
<file path=[Content_Types].xml><?xml version="1.0" encoding="utf-8"?>
<Types xmlns="http://schemas.openxmlformats.org/package/2006/content-types">
  <Default Extension="png" ContentType="image/png"/>
  <Default Extension="jpeg" ContentType="image/jpe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p:sldMasterIdLst>
    <p:sldMasterId id="2147483648" r:id="rId1"/>
  </p:sldMasterIdLst>
  <p:notesMasterIdLst>
    <p:notesMasterId r:id="rId24"/>
  </p:notesMasterIdLst>
  <p:handoutMasterIdLst>
    <p:handoutMasterId r:id="rId25"/>
  </p:handoutMasterIdLst>
  <p:sldIdLst>
    <p:sldId id="259" r:id="rId2"/>
    <p:sldId id="295" r:id="rId3"/>
    <p:sldId id="267" r:id="rId4"/>
    <p:sldId id="289" r:id="rId5"/>
    <p:sldId id="281" r:id="rId6"/>
    <p:sldId id="271" r:id="rId7"/>
    <p:sldId id="290" r:id="rId8"/>
    <p:sldId id="272" r:id="rId9"/>
    <p:sldId id="280" r:id="rId10"/>
    <p:sldId id="291" r:id="rId11"/>
    <p:sldId id="273" r:id="rId12"/>
    <p:sldId id="293" r:id="rId13"/>
    <p:sldId id="275" r:id="rId14"/>
    <p:sldId id="292" r:id="rId15"/>
    <p:sldId id="278" r:id="rId16"/>
    <p:sldId id="298" r:id="rId17"/>
    <p:sldId id="277" r:id="rId18"/>
    <p:sldId id="270" r:id="rId19"/>
    <p:sldId id="296" r:id="rId20"/>
    <p:sldId id="297" r:id="rId21"/>
    <p:sldId id="299" r:id="rId22"/>
    <p:sldId id="274" r:id="rId23"/>
  </p:sldIdLst>
  <p:sldSz cx="9144000" cy="5143500" type="screen16x9"/>
  <p:notesSz cx="6858000" cy="9144000"/>
  <p:defaultTex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1664">
          <p15:clr>
            <a:srgbClr val="A4A3A4"/>
          </p15:clr>
        </p15:guide>
        <p15:guide id="2" pos="2887">
          <p15:clr>
            <a:srgbClr val="A4A3A4"/>
          </p15:clr>
        </p15:guide>
      </p15:sldGuideLst>
    </p:ext>
    <p:ext uri="{505F2C04-C923-438B-8C0F-E0CD2BADF298}">
      <wppc:fontMiss xmlns="" xmlns:wppc="http://www.wps.cn/officeDocument/PresentationCustomData" type="true"/>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FDDDD6"/>
    <a:srgbClr val="4A3D6D"/>
    <a:srgbClr val="F0426D"/>
    <a:srgbClr val="404040"/>
    <a:srgbClr val="F0CD6D"/>
    <a:srgbClr val="3F9586"/>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p:restoredLeft sz="15620"/>
    <p:restoredTop sz="94660"/>
  </p:normalViewPr>
  <p:slideViewPr>
    <p:cSldViewPr>
      <p:cViewPr varScale="1">
        <p:scale>
          <a:sx n="93" d="100"/>
          <a:sy n="93" d="100"/>
        </p:scale>
        <p:origin x="726" y="90"/>
      </p:cViewPr>
      <p:guideLst>
        <p:guide orient="horz" pos="1664"/>
        <p:guide pos="2887"/>
      </p:guideLst>
    </p:cSldViewPr>
  </p:slideViewPr>
  <p:notesTextViewPr>
    <p:cViewPr>
      <p:scale>
        <a:sx n="100" d="100"/>
        <a:sy n="100" d="100"/>
      </p:scale>
      <p:origin x="0" y="0"/>
    </p:cViewPr>
  </p:notesTextViewPr>
  <p:gridSpacing cx="72008" cy="72008"/>
</p:viewPr>
</file>

<file path=ppt/_rels/presentation.xml.rels><?xml version="1.0" encoding="UTF-8" standalone="yes"?>
<Relationships xmlns="http://schemas.openxmlformats.org/package/2006/relationships"><Relationship Id="rId8" Type="http://schemas.openxmlformats.org/officeDocument/2006/relationships/slide" Target="slides/slide7.xml"/><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presProps" Target="presProps.xml"/><Relationship Id="rId3" Type="http://schemas.openxmlformats.org/officeDocument/2006/relationships/slide" Target="slides/slide2.xml"/><Relationship Id="rId21" Type="http://schemas.openxmlformats.org/officeDocument/2006/relationships/slide" Target="slides/slide20.xml"/><Relationship Id="rId7" Type="http://schemas.openxmlformats.org/officeDocument/2006/relationships/slide" Target="slides/slide6.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handoutMaster" Target="handoutMasters/handoutMaster1.xml"/><Relationship Id="rId2" Type="http://schemas.openxmlformats.org/officeDocument/2006/relationships/slide" Target="slides/slide1.xml"/><Relationship Id="rId16" Type="http://schemas.openxmlformats.org/officeDocument/2006/relationships/slide" Target="slides/slide15.xml"/><Relationship Id="rId20" Type="http://schemas.openxmlformats.org/officeDocument/2006/relationships/slide" Target="slides/slide19.xml"/><Relationship Id="rId29" Type="http://schemas.openxmlformats.org/officeDocument/2006/relationships/tableStyles" Target="tableStyles.xml"/><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24" Type="http://schemas.openxmlformats.org/officeDocument/2006/relationships/notesMaster" Target="notesMasters/notesMaster1.xml"/><Relationship Id="rId5" Type="http://schemas.openxmlformats.org/officeDocument/2006/relationships/slide" Target="slides/slide4.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theme" Target="theme/theme1.xml"/><Relationship Id="rId10" Type="http://schemas.openxmlformats.org/officeDocument/2006/relationships/slide" Target="slides/slide9.xml"/><Relationship Id="rId19" Type="http://schemas.openxmlformats.org/officeDocument/2006/relationships/slide" Target="slides/slide18.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viewProps" Target="viewProps.xml"/></Relationships>
</file>

<file path=ppt/diagrams/colors1.xml><?xml version="1.0" encoding="utf-8"?>
<dgm:colorsDef xmlns:dgm="http://schemas.openxmlformats.org/drawingml/2006/diagram" xmlns:a="http://schemas.openxmlformats.org/drawingml/2006/main" uniqueId="urn:microsoft.com/office/officeart/2005/8/colors/colorful2">
  <dgm:title val=""/>
  <dgm:desc val=""/>
  <dgm:catLst>
    <dgm:cat type="colorful" pri="10200"/>
  </dgm:catLst>
  <dgm:styleLbl name="node0">
    <dgm:fillClrLst meth="repeat">
      <a:schemeClr val="accent1"/>
    </dgm:fillClrLst>
    <dgm:linClrLst meth="repeat">
      <a:schemeClr val="lt1"/>
    </dgm:linClrLst>
    <dgm:effectClrLst/>
    <dgm:txLinClrLst/>
    <dgm:txFillClrLst/>
    <dgm:txEffectClrLst/>
  </dgm:styleLbl>
  <dgm:styleLbl name="node1">
    <dgm:fillClrLst>
      <a:schemeClr val="accent2"/>
      <a:schemeClr val="accent3"/>
    </dgm:fillClrLst>
    <dgm:linClrLst meth="repeat">
      <a:schemeClr val="lt1"/>
    </dgm:linClrLst>
    <dgm:effectClrLst/>
    <dgm:txLinClrLst/>
    <dgm:txFillClrLst/>
    <dgm:txEffectClrLst/>
  </dgm:styleLbl>
  <dgm:styleLbl name="alignNode1">
    <dgm:fillClrLst>
      <a:schemeClr val="accent2"/>
      <a:schemeClr val="accent3"/>
    </dgm:fillClrLst>
    <dgm:linClrLst>
      <a:schemeClr val="accent2"/>
      <a:schemeClr val="accent3"/>
    </dgm:linClrLst>
    <dgm:effectClrLst/>
    <dgm:txLinClrLst/>
    <dgm:txFillClrLst/>
    <dgm:txEffectClrLst/>
  </dgm:styleLbl>
  <dgm:styleLbl name="lnNode1">
    <dgm:fillClrLst>
      <a:schemeClr val="accent2"/>
      <a:schemeClr val="accent3"/>
    </dgm:fillClrLst>
    <dgm:linClrLst meth="repeat">
      <a:schemeClr val="lt1"/>
    </dgm:linClrLst>
    <dgm:effectClrLst/>
    <dgm:txLinClrLst/>
    <dgm:txFillClrLst/>
    <dgm:txEffectClrLst/>
  </dgm:styleLbl>
  <dgm:styleLbl name="vennNode1">
    <dgm:fillClrLst>
      <a:schemeClr val="accent2">
        <a:alpha val="50000"/>
      </a:schemeClr>
      <a:schemeClr val="accent3">
        <a:alpha val="50000"/>
      </a:schemeClr>
    </dgm:fillClrLst>
    <dgm:linClrLst meth="repeat">
      <a:schemeClr val="lt1"/>
    </dgm:linClrLst>
    <dgm:effectClrLst/>
    <dgm:txLinClrLst/>
    <dgm:txFillClrLst/>
    <dgm:txEffectClrLst/>
  </dgm:styleLbl>
  <dgm:styleLbl name="node2">
    <dgm:fillClrLst>
      <a:schemeClr val="accent3"/>
    </dgm:fillClrLst>
    <dgm:linClrLst meth="repeat">
      <a:schemeClr val="lt1"/>
    </dgm:linClrLst>
    <dgm:effectClrLst/>
    <dgm:txLinClrLst/>
    <dgm:txFillClrLst/>
    <dgm:txEffectClrLst/>
  </dgm:styleLbl>
  <dgm:styleLbl name="node3">
    <dgm:fillClrLst>
      <a:schemeClr val="accent4"/>
    </dgm:fillClrLst>
    <dgm:linClrLst meth="repeat">
      <a:schemeClr val="lt1"/>
    </dgm:linClrLst>
    <dgm:effectClrLst/>
    <dgm:txLinClrLst/>
    <dgm:txFillClrLst/>
    <dgm:txEffectClrLst/>
  </dgm:styleLbl>
  <dgm:styleLbl name="node4">
    <dgm:fillClrLst>
      <a:schemeClr val="accent5"/>
    </dgm:fillClrLst>
    <dgm:linClrLst meth="repeat">
      <a:schemeClr val="lt1"/>
    </dgm:linClrLst>
    <dgm:effectClrLst/>
    <dgm:txLinClrLst/>
    <dgm:txFillClrLst/>
    <dgm:txEffectClrLst/>
  </dgm:styleLbl>
  <dgm:styleLbl name="fgImgPlace1">
    <dgm:fillClrLst>
      <a:schemeClr val="accent2">
        <a:tint val="50000"/>
      </a:schemeClr>
      <a:schemeClr val="accent3">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2"/>
      <a:schemeClr val="accent3"/>
    </dgm:fillClrLst>
    <dgm:linClrLst meth="repeat">
      <a:schemeClr val="lt1"/>
    </dgm:linClrLst>
    <dgm:effectClrLst/>
    <dgm:txLinClrLst/>
    <dgm:txFillClrLst/>
    <dgm:txEffectClrLst/>
  </dgm:styleLbl>
  <dgm:styleLbl name="fgSibTrans2D1">
    <dgm:fillClrLst>
      <a:schemeClr val="accent2"/>
      <a:schemeClr val="accent3"/>
    </dgm:fillClrLst>
    <dgm:linClrLst meth="repeat">
      <a:schemeClr val="lt1"/>
    </dgm:linClrLst>
    <dgm:effectClrLst/>
    <dgm:txLinClrLst/>
    <dgm:txFillClrLst meth="repeat">
      <a:schemeClr val="lt1"/>
    </dgm:txFillClrLst>
    <dgm:txEffectClrLst/>
  </dgm:styleLbl>
  <dgm:styleLbl name="bgSibTrans2D1">
    <dgm:fillClrLst>
      <a:schemeClr val="accent2"/>
      <a:schemeClr val="accent3"/>
    </dgm:fillClrLst>
    <dgm:linClrLst meth="repeat">
      <a:schemeClr val="lt1"/>
    </dgm:linClrLst>
    <dgm:effectClrLst/>
    <dgm:txLinClrLst/>
    <dgm:txFillClrLst meth="repeat">
      <a:schemeClr val="lt1"/>
    </dgm:txFillClrLst>
    <dgm:txEffectClrLst/>
  </dgm:styleLbl>
  <dgm:styleLbl name="sibTrans1D1">
    <dgm:fillClrLst/>
    <dgm:linClrLst>
      <a:schemeClr val="accent2"/>
      <a:schemeClr val="accent3"/>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2"/>
    </dgm:fillClrLst>
    <dgm:linClrLst meth="repeat">
      <a:schemeClr val="lt1">
        <a:shade val="80000"/>
      </a:schemeClr>
    </dgm:linClrLst>
    <dgm:effectClrLst/>
    <dgm:txLinClrLst/>
    <dgm:txFillClrLst/>
    <dgm:txEffectClrLst/>
  </dgm:styleLbl>
  <dgm:styleLbl name="asst1">
    <dgm:fillClrLst meth="repeat">
      <a:schemeClr val="accent3"/>
    </dgm:fillClrLst>
    <dgm:linClrLst meth="repeat">
      <a:schemeClr val="lt1">
        <a:shade val="80000"/>
      </a:schemeClr>
    </dgm:linClrLst>
    <dgm:effectClrLst/>
    <dgm:txLinClrLst/>
    <dgm:txFillClrLst/>
    <dgm:txEffectClrLst/>
  </dgm:styleLbl>
  <dgm:styleLbl name="asst2">
    <dgm:fillClrLst>
      <a:schemeClr val="accent4"/>
    </dgm:fillClrLst>
    <dgm:linClrLst meth="repeat">
      <a:schemeClr val="lt1"/>
    </dgm:linClrLst>
    <dgm:effectClrLst/>
    <dgm:txLinClrLst/>
    <dgm:txFillClrLst/>
    <dgm:txEffectClrLst/>
  </dgm:styleLbl>
  <dgm:styleLbl name="asst3">
    <dgm:fillClrLst>
      <a:schemeClr val="accent5"/>
    </dgm:fillClrLst>
    <dgm:linClrLst meth="repeat">
      <a:schemeClr val="lt1"/>
    </dgm:linClrLst>
    <dgm:effectClrLst/>
    <dgm:txLinClrLst/>
    <dgm:txFillClrLst/>
    <dgm:txEffectClrLst/>
  </dgm:styleLbl>
  <dgm:styleLbl name="asst4">
    <dgm:fillClrLst>
      <a:schemeClr val="accent6"/>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2"/>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3"/>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4"/>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5"/>
    </dgm:linClrLst>
    <dgm:effectClrLst/>
    <dgm:txLinClrLst/>
    <dgm:txFillClrLst meth="repeat">
      <a:schemeClr val="tx1"/>
    </dgm:txFillClrLst>
    <dgm:txEffectClrLst/>
  </dgm:styleLbl>
  <dgm:styleLbl name="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con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align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solidFgAcc1">
    <dgm:fillClrLst meth="repeat">
      <a:schemeClr val="lt1"/>
    </dgm:fillClrLst>
    <dgm:linClrLst>
      <a:schemeClr val="accent2"/>
      <a:schemeClr val="accent3"/>
    </dgm:linClrLst>
    <dgm:effectClrLst/>
    <dgm:txLinClrLst/>
    <dgm:txFillClrLst meth="repeat">
      <a:schemeClr val="dk1"/>
    </dgm:txFillClrLst>
    <dgm:txEffectClrLst/>
  </dgm:styleLbl>
  <dgm:styleLbl name="solidAlignAcc1">
    <dgm:fillClrLst meth="repeat">
      <a:schemeClr val="lt1"/>
    </dgm:fillClrLst>
    <dgm:linClrLst>
      <a:schemeClr val="accent2"/>
      <a:schemeClr val="accent3"/>
    </dgm:linClrLst>
    <dgm:effectClrLst/>
    <dgm:txLinClrLst/>
    <dgm:txFillClrLst meth="repeat">
      <a:schemeClr val="dk1"/>
    </dgm:txFillClrLst>
    <dgm:txEffectClrLst/>
  </dgm:styleLbl>
  <dgm:styleLbl name="solidBgAcc1">
    <dgm:fillClrLst meth="repeat">
      <a:schemeClr val="lt1"/>
    </dgm:fillClrLst>
    <dgm:linClrLst>
      <a:schemeClr val="accent2"/>
      <a:schemeClr val="accent3"/>
    </dgm:linClrLst>
    <dgm:effectClrLst/>
    <dgm:txLinClrLst/>
    <dgm:txFillClrLst meth="repeat">
      <a:schemeClr val="dk1"/>
    </dgm:txFillClrLst>
    <dgm:txEffectClrLst/>
  </dgm:styleLbl>
  <dgm:styleLbl name="f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align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b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3"/>
    </dgm:linClrLst>
    <dgm:effectClrLst/>
    <dgm:txLinClrLst/>
    <dgm:txFillClrLst meth="repeat">
      <a:schemeClr val="dk1"/>
    </dgm:txFillClrLst>
    <dgm:txEffectClrLst/>
  </dgm:styleLbl>
  <dgm:styleLbl name="fgAcc3">
    <dgm:fillClrLst meth="repeat">
      <a:schemeClr val="lt1">
        <a:alpha val="90000"/>
      </a:schemeClr>
    </dgm:fillClrLst>
    <dgm:linClrLst>
      <a:schemeClr val="accent4"/>
    </dgm:linClrLst>
    <dgm:effectClrLst/>
    <dgm:txLinClrLst/>
    <dgm:txFillClrLst meth="repeat">
      <a:schemeClr val="dk1"/>
    </dgm:txFillClrLst>
    <dgm:txEffectClrLst/>
  </dgm:styleLbl>
  <dgm:styleLbl name="fgAcc4">
    <dgm:fillClrLst meth="repeat">
      <a:schemeClr val="lt1">
        <a:alpha val="90000"/>
      </a:schemeClr>
    </dgm:fillClrLst>
    <dgm:linClrLst>
      <a:schemeClr val="accent5"/>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7414E0B2-27D0-4CDD-B3E6-61F03C889998}" type="doc">
      <dgm:prSet loTypeId="urn:microsoft.com/office/officeart/2005/8/layout/vList2" loCatId="list" qsTypeId="urn:microsoft.com/office/officeart/2005/8/quickstyle/simple3" qsCatId="simple" csTypeId="urn:microsoft.com/office/officeart/2005/8/colors/colorful2" csCatId="colorful" phldr="1"/>
      <dgm:spPr/>
      <dgm:t>
        <a:bodyPr/>
        <a:lstStyle/>
        <a:p>
          <a:endParaRPr lang="en-US"/>
        </a:p>
      </dgm:t>
    </dgm:pt>
    <dgm:pt modelId="{912E3667-B822-4C84-B5B8-B73283225657}">
      <dgm:prSet phldrT="[Text]"/>
      <dgm:spPr/>
      <dgm:t>
        <a:bodyPr/>
        <a:lstStyle/>
        <a:p>
          <a:r>
            <a:rPr lang="ro-RO" dirty="0" smtClean="0"/>
            <a:t>Ziarul “Székely Hírmondó”</a:t>
          </a:r>
          <a:endParaRPr lang="en-US" dirty="0"/>
        </a:p>
      </dgm:t>
    </dgm:pt>
    <dgm:pt modelId="{3719CF6A-F4AE-4E7F-820E-7F38447F155C}" type="parTrans" cxnId="{0AA808D2-487C-4A8B-885E-03ED1EC9DA95}">
      <dgm:prSet/>
      <dgm:spPr/>
      <dgm:t>
        <a:bodyPr/>
        <a:lstStyle/>
        <a:p>
          <a:endParaRPr lang="en-US"/>
        </a:p>
      </dgm:t>
    </dgm:pt>
    <dgm:pt modelId="{09300E98-2835-413E-A9AF-59009CEDA624}" type="sibTrans" cxnId="{0AA808D2-487C-4A8B-885E-03ED1EC9DA95}">
      <dgm:prSet/>
      <dgm:spPr/>
      <dgm:t>
        <a:bodyPr/>
        <a:lstStyle/>
        <a:p>
          <a:endParaRPr lang="en-US"/>
        </a:p>
      </dgm:t>
    </dgm:pt>
    <dgm:pt modelId="{06FBC589-DA3D-44EE-A9CE-F1B0D736D803}">
      <dgm:prSet phldrT="[Text]"/>
      <dgm:spPr/>
      <dgm:t>
        <a:bodyPr/>
        <a:lstStyle/>
        <a:p>
          <a:r>
            <a:rPr lang="ro-RO" dirty="0" smtClean="0"/>
            <a:t>https://www.hirmondo.ro/kultura/karanten-kihivas </a:t>
          </a:r>
          <a:endParaRPr lang="en-US" dirty="0"/>
        </a:p>
      </dgm:t>
    </dgm:pt>
    <dgm:pt modelId="{E7030EFA-D810-4E9D-8BD5-3B7C1A882567}" type="parTrans" cxnId="{8F36E94F-17B4-42B5-8BC8-814CC8763080}">
      <dgm:prSet/>
      <dgm:spPr/>
      <dgm:t>
        <a:bodyPr/>
        <a:lstStyle/>
        <a:p>
          <a:endParaRPr lang="en-US"/>
        </a:p>
      </dgm:t>
    </dgm:pt>
    <dgm:pt modelId="{C7BFDD7B-22DB-4E1D-8857-ABAB39802C61}" type="sibTrans" cxnId="{8F36E94F-17B4-42B5-8BC8-814CC8763080}">
      <dgm:prSet/>
      <dgm:spPr/>
      <dgm:t>
        <a:bodyPr/>
        <a:lstStyle/>
        <a:p>
          <a:endParaRPr lang="en-US"/>
        </a:p>
      </dgm:t>
    </dgm:pt>
    <dgm:pt modelId="{C33D0D36-48B9-4C70-BE21-39C8697CD563}">
      <dgm:prSet phldrT="[Text]"/>
      <dgm:spPr/>
      <dgm:t>
        <a:bodyPr/>
        <a:lstStyle/>
        <a:p>
          <a:r>
            <a:rPr lang="ro-RO" dirty="0" smtClean="0"/>
            <a:t>Site-ul Şcolii</a:t>
          </a:r>
          <a:endParaRPr lang="en-US" dirty="0"/>
        </a:p>
      </dgm:t>
    </dgm:pt>
    <dgm:pt modelId="{BF7711E7-EADD-42CD-8E97-940763C56FC8}" type="parTrans" cxnId="{2B2EFE3A-900C-418F-8552-E7C45A8F2836}">
      <dgm:prSet/>
      <dgm:spPr/>
      <dgm:t>
        <a:bodyPr/>
        <a:lstStyle/>
        <a:p>
          <a:endParaRPr lang="en-US"/>
        </a:p>
      </dgm:t>
    </dgm:pt>
    <dgm:pt modelId="{5ADF1C6A-3819-4653-ADE2-AD0F30BD89B7}" type="sibTrans" cxnId="{2B2EFE3A-900C-418F-8552-E7C45A8F2836}">
      <dgm:prSet/>
      <dgm:spPr/>
      <dgm:t>
        <a:bodyPr/>
        <a:lstStyle/>
        <a:p>
          <a:endParaRPr lang="en-US"/>
        </a:p>
      </dgm:t>
    </dgm:pt>
    <dgm:pt modelId="{CB711EFB-57BF-4940-92D7-AAACD6917A34}">
      <dgm:prSet phldrT="[Text]"/>
      <dgm:spPr/>
      <dgm:t>
        <a:bodyPr/>
        <a:lstStyle/>
        <a:p>
          <a:r>
            <a:rPr lang="ro-RO" dirty="0" smtClean="0"/>
            <a:t>https://www.petofisuli.ro/index.php/karanten-kihivas</a:t>
          </a:r>
          <a:endParaRPr lang="en-US" dirty="0"/>
        </a:p>
      </dgm:t>
    </dgm:pt>
    <dgm:pt modelId="{66C81346-ABB2-41F5-89D0-B578DF2BB39B}" type="parTrans" cxnId="{56C484B1-7853-4876-8B36-40738D4F6872}">
      <dgm:prSet/>
      <dgm:spPr/>
      <dgm:t>
        <a:bodyPr/>
        <a:lstStyle/>
        <a:p>
          <a:endParaRPr lang="en-US"/>
        </a:p>
      </dgm:t>
    </dgm:pt>
    <dgm:pt modelId="{E207770C-3C2D-4E1F-B85C-0D1959DBA698}" type="sibTrans" cxnId="{56C484B1-7853-4876-8B36-40738D4F6872}">
      <dgm:prSet/>
      <dgm:spPr/>
      <dgm:t>
        <a:bodyPr/>
        <a:lstStyle/>
        <a:p>
          <a:endParaRPr lang="en-US"/>
        </a:p>
      </dgm:t>
    </dgm:pt>
    <dgm:pt modelId="{E9BDD714-DA69-4F7B-BB9C-B4BF9F73A558}" type="pres">
      <dgm:prSet presAssocID="{7414E0B2-27D0-4CDD-B3E6-61F03C889998}" presName="linear" presStyleCnt="0">
        <dgm:presLayoutVars>
          <dgm:animLvl val="lvl"/>
          <dgm:resizeHandles val="exact"/>
        </dgm:presLayoutVars>
      </dgm:prSet>
      <dgm:spPr/>
      <dgm:t>
        <a:bodyPr/>
        <a:lstStyle/>
        <a:p>
          <a:endParaRPr lang="en-US"/>
        </a:p>
      </dgm:t>
    </dgm:pt>
    <dgm:pt modelId="{6B1E195F-6437-4966-BBE7-B03883EC9351}" type="pres">
      <dgm:prSet presAssocID="{912E3667-B822-4C84-B5B8-B73283225657}" presName="parentText" presStyleLbl="node1" presStyleIdx="0" presStyleCnt="2">
        <dgm:presLayoutVars>
          <dgm:chMax val="0"/>
          <dgm:bulletEnabled val="1"/>
        </dgm:presLayoutVars>
      </dgm:prSet>
      <dgm:spPr/>
      <dgm:t>
        <a:bodyPr/>
        <a:lstStyle/>
        <a:p>
          <a:endParaRPr lang="en-US"/>
        </a:p>
      </dgm:t>
    </dgm:pt>
    <dgm:pt modelId="{4CE5EEF6-DE68-4C1F-B25F-3151D93EB39E}" type="pres">
      <dgm:prSet presAssocID="{912E3667-B822-4C84-B5B8-B73283225657}" presName="childText" presStyleLbl="revTx" presStyleIdx="0" presStyleCnt="2">
        <dgm:presLayoutVars>
          <dgm:bulletEnabled val="1"/>
        </dgm:presLayoutVars>
      </dgm:prSet>
      <dgm:spPr/>
      <dgm:t>
        <a:bodyPr/>
        <a:lstStyle/>
        <a:p>
          <a:endParaRPr lang="en-US"/>
        </a:p>
      </dgm:t>
    </dgm:pt>
    <dgm:pt modelId="{DC736B2E-0D49-49E7-9BAD-CE3618C85F29}" type="pres">
      <dgm:prSet presAssocID="{C33D0D36-48B9-4C70-BE21-39C8697CD563}" presName="parentText" presStyleLbl="node1" presStyleIdx="1" presStyleCnt="2">
        <dgm:presLayoutVars>
          <dgm:chMax val="0"/>
          <dgm:bulletEnabled val="1"/>
        </dgm:presLayoutVars>
      </dgm:prSet>
      <dgm:spPr/>
      <dgm:t>
        <a:bodyPr/>
        <a:lstStyle/>
        <a:p>
          <a:endParaRPr lang="en-US"/>
        </a:p>
      </dgm:t>
    </dgm:pt>
    <dgm:pt modelId="{88D1B274-5CE5-41D5-A376-014DDE2E182E}" type="pres">
      <dgm:prSet presAssocID="{C33D0D36-48B9-4C70-BE21-39C8697CD563}" presName="childText" presStyleLbl="revTx" presStyleIdx="1" presStyleCnt="2">
        <dgm:presLayoutVars>
          <dgm:bulletEnabled val="1"/>
        </dgm:presLayoutVars>
      </dgm:prSet>
      <dgm:spPr/>
      <dgm:t>
        <a:bodyPr/>
        <a:lstStyle/>
        <a:p>
          <a:endParaRPr lang="en-US"/>
        </a:p>
      </dgm:t>
    </dgm:pt>
  </dgm:ptLst>
  <dgm:cxnLst>
    <dgm:cxn modelId="{49FD79BA-F685-4738-AB63-9EE6C6796F80}" type="presOf" srcId="{912E3667-B822-4C84-B5B8-B73283225657}" destId="{6B1E195F-6437-4966-BBE7-B03883EC9351}" srcOrd="0" destOrd="0" presId="urn:microsoft.com/office/officeart/2005/8/layout/vList2"/>
    <dgm:cxn modelId="{D179A389-63E7-480C-A7B6-FDBE0B158304}" type="presOf" srcId="{C33D0D36-48B9-4C70-BE21-39C8697CD563}" destId="{DC736B2E-0D49-49E7-9BAD-CE3618C85F29}" srcOrd="0" destOrd="0" presId="urn:microsoft.com/office/officeart/2005/8/layout/vList2"/>
    <dgm:cxn modelId="{0EAE6BCA-6E10-4C4F-A214-ABC6759C25A5}" type="presOf" srcId="{CB711EFB-57BF-4940-92D7-AAACD6917A34}" destId="{88D1B274-5CE5-41D5-A376-014DDE2E182E}" srcOrd="0" destOrd="0" presId="urn:microsoft.com/office/officeart/2005/8/layout/vList2"/>
    <dgm:cxn modelId="{A0ACF8BD-6E8C-4737-858B-401B6DB016FE}" type="presOf" srcId="{06FBC589-DA3D-44EE-A9CE-F1B0D736D803}" destId="{4CE5EEF6-DE68-4C1F-B25F-3151D93EB39E}" srcOrd="0" destOrd="0" presId="urn:microsoft.com/office/officeart/2005/8/layout/vList2"/>
    <dgm:cxn modelId="{2B2EFE3A-900C-418F-8552-E7C45A8F2836}" srcId="{7414E0B2-27D0-4CDD-B3E6-61F03C889998}" destId="{C33D0D36-48B9-4C70-BE21-39C8697CD563}" srcOrd="1" destOrd="0" parTransId="{BF7711E7-EADD-42CD-8E97-940763C56FC8}" sibTransId="{5ADF1C6A-3819-4653-ADE2-AD0F30BD89B7}"/>
    <dgm:cxn modelId="{1E0E20D3-1ED2-462F-B449-DC4DB66A3FD2}" type="presOf" srcId="{7414E0B2-27D0-4CDD-B3E6-61F03C889998}" destId="{E9BDD714-DA69-4F7B-BB9C-B4BF9F73A558}" srcOrd="0" destOrd="0" presId="urn:microsoft.com/office/officeart/2005/8/layout/vList2"/>
    <dgm:cxn modelId="{0AA808D2-487C-4A8B-885E-03ED1EC9DA95}" srcId="{7414E0B2-27D0-4CDD-B3E6-61F03C889998}" destId="{912E3667-B822-4C84-B5B8-B73283225657}" srcOrd="0" destOrd="0" parTransId="{3719CF6A-F4AE-4E7F-820E-7F38447F155C}" sibTransId="{09300E98-2835-413E-A9AF-59009CEDA624}"/>
    <dgm:cxn modelId="{56C484B1-7853-4876-8B36-40738D4F6872}" srcId="{C33D0D36-48B9-4C70-BE21-39C8697CD563}" destId="{CB711EFB-57BF-4940-92D7-AAACD6917A34}" srcOrd="0" destOrd="0" parTransId="{66C81346-ABB2-41F5-89D0-B578DF2BB39B}" sibTransId="{E207770C-3C2D-4E1F-B85C-0D1959DBA698}"/>
    <dgm:cxn modelId="{8F36E94F-17B4-42B5-8BC8-814CC8763080}" srcId="{912E3667-B822-4C84-B5B8-B73283225657}" destId="{06FBC589-DA3D-44EE-A9CE-F1B0D736D803}" srcOrd="0" destOrd="0" parTransId="{E7030EFA-D810-4E9D-8BD5-3B7C1A882567}" sibTransId="{C7BFDD7B-22DB-4E1D-8857-ABAB39802C61}"/>
    <dgm:cxn modelId="{490440C8-06CB-4F21-ACE9-4DD01D4433F4}" type="presParOf" srcId="{E9BDD714-DA69-4F7B-BB9C-B4BF9F73A558}" destId="{6B1E195F-6437-4966-BBE7-B03883EC9351}" srcOrd="0" destOrd="0" presId="urn:microsoft.com/office/officeart/2005/8/layout/vList2"/>
    <dgm:cxn modelId="{12A7FAEA-5CD3-45A7-9BB1-AD17A099D146}" type="presParOf" srcId="{E9BDD714-DA69-4F7B-BB9C-B4BF9F73A558}" destId="{4CE5EEF6-DE68-4C1F-B25F-3151D93EB39E}" srcOrd="1" destOrd="0" presId="urn:microsoft.com/office/officeart/2005/8/layout/vList2"/>
    <dgm:cxn modelId="{3C2F5B2A-EC61-4BF3-9F51-8970AC7F5A87}" type="presParOf" srcId="{E9BDD714-DA69-4F7B-BB9C-B4BF9F73A558}" destId="{DC736B2E-0D49-49E7-9BAD-CE3618C85F29}" srcOrd="2" destOrd="0" presId="urn:microsoft.com/office/officeart/2005/8/layout/vList2"/>
    <dgm:cxn modelId="{ADDB44BA-ADFB-459D-9003-983B04112E77}" type="presParOf" srcId="{E9BDD714-DA69-4F7B-BB9C-B4BF9F73A558}" destId="{88D1B274-5CE5-41D5-A376-014DDE2E182E}" srcOrd="3" destOrd="0" presId="urn:microsoft.com/office/officeart/2005/8/layout/vList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6B1E195F-6437-4966-BBE7-B03883EC9351}">
      <dsp:nvSpPr>
        <dsp:cNvPr id="0" name=""/>
        <dsp:cNvSpPr/>
      </dsp:nvSpPr>
      <dsp:spPr>
        <a:xfrm>
          <a:off x="0" y="97692"/>
          <a:ext cx="8229600" cy="863460"/>
        </a:xfrm>
        <a:prstGeom prst="roundRect">
          <a:avLst/>
        </a:prstGeom>
        <a:gradFill rotWithShape="0">
          <a:gsLst>
            <a:gs pos="0">
              <a:schemeClr val="accent2">
                <a:hueOff val="0"/>
                <a:satOff val="0"/>
                <a:lumOff val="0"/>
                <a:alphaOff val="0"/>
                <a:tint val="50000"/>
                <a:satMod val="300000"/>
              </a:schemeClr>
            </a:gs>
            <a:gs pos="35000">
              <a:schemeClr val="accent2">
                <a:hueOff val="0"/>
                <a:satOff val="0"/>
                <a:lumOff val="0"/>
                <a:alphaOff val="0"/>
                <a:tint val="37000"/>
                <a:satMod val="300000"/>
              </a:schemeClr>
            </a:gs>
            <a:gs pos="100000">
              <a:schemeClr val="accent2">
                <a:hueOff val="0"/>
                <a:satOff val="0"/>
                <a:lumOff val="0"/>
                <a:alphaOff val="0"/>
                <a:tint val="15000"/>
                <a:satMod val="350000"/>
              </a:schemeClr>
            </a:gs>
          </a:gsLst>
          <a:lin ang="16200000" scaled="1"/>
        </a:gradFill>
        <a:ln>
          <a:noFill/>
        </a:ln>
        <a:effectLst>
          <a:outerShdw blurRad="40000" dist="20000" dir="5400000" rotWithShape="0">
            <a:srgbClr val="000000">
              <a:alpha val="38000"/>
            </a:srgbClr>
          </a:outerShdw>
        </a:effectLst>
        <a:scene3d>
          <a:camera prst="orthographicFront"/>
          <a:lightRig rig="flat" dir="t"/>
        </a:scene3d>
        <a:sp3d prstMaterial="dkEdge">
          <a:bevelT w="8200" h="38100"/>
        </a:sp3d>
      </dsp:spPr>
      <dsp:style>
        <a:lnRef idx="0">
          <a:scrgbClr r="0" g="0" b="0"/>
        </a:lnRef>
        <a:fillRef idx="2">
          <a:scrgbClr r="0" g="0" b="0"/>
        </a:fillRef>
        <a:effectRef idx="1">
          <a:scrgbClr r="0" g="0" b="0"/>
        </a:effectRef>
        <a:fontRef idx="minor">
          <a:schemeClr val="dk1"/>
        </a:fontRef>
      </dsp:style>
      <dsp:txBody>
        <a:bodyPr spcFirstLastPara="0" vert="horz" wrap="square" lIns="137160" tIns="137160" rIns="137160" bIns="137160" numCol="1" spcCol="1270" anchor="ctr" anchorCtr="0">
          <a:noAutofit/>
        </a:bodyPr>
        <a:lstStyle/>
        <a:p>
          <a:pPr lvl="0" algn="l" defTabSz="1600200">
            <a:lnSpc>
              <a:spcPct val="90000"/>
            </a:lnSpc>
            <a:spcBef>
              <a:spcPct val="0"/>
            </a:spcBef>
            <a:spcAft>
              <a:spcPct val="35000"/>
            </a:spcAft>
          </a:pPr>
          <a:r>
            <a:rPr lang="ro-RO" sz="3600" kern="1200" dirty="0" smtClean="0"/>
            <a:t>Ziarul “Székely Hírmondó”</a:t>
          </a:r>
          <a:endParaRPr lang="en-US" sz="3600" kern="1200" dirty="0"/>
        </a:p>
      </dsp:txBody>
      <dsp:txXfrm>
        <a:off x="42151" y="139843"/>
        <a:ext cx="8145298" cy="779158"/>
      </dsp:txXfrm>
    </dsp:sp>
    <dsp:sp modelId="{4CE5EEF6-DE68-4C1F-B25F-3151D93EB39E}">
      <dsp:nvSpPr>
        <dsp:cNvPr id="0" name=""/>
        <dsp:cNvSpPr/>
      </dsp:nvSpPr>
      <dsp:spPr>
        <a:xfrm>
          <a:off x="0" y="961152"/>
          <a:ext cx="8229600" cy="596160"/>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61290" tIns="45720" rIns="256032" bIns="45720" numCol="1" spcCol="1270" anchor="t" anchorCtr="0">
          <a:noAutofit/>
        </a:bodyPr>
        <a:lstStyle/>
        <a:p>
          <a:pPr marL="285750" lvl="1" indent="-285750" algn="l" defTabSz="1244600">
            <a:lnSpc>
              <a:spcPct val="90000"/>
            </a:lnSpc>
            <a:spcBef>
              <a:spcPct val="0"/>
            </a:spcBef>
            <a:spcAft>
              <a:spcPct val="20000"/>
            </a:spcAft>
            <a:buChar char="••"/>
          </a:pPr>
          <a:r>
            <a:rPr lang="ro-RO" sz="2800" kern="1200" dirty="0" smtClean="0"/>
            <a:t>https://www.hirmondo.ro/kultura/karanten-kihivas </a:t>
          </a:r>
          <a:endParaRPr lang="en-US" sz="2800" kern="1200" dirty="0"/>
        </a:p>
      </dsp:txBody>
      <dsp:txXfrm>
        <a:off x="0" y="961152"/>
        <a:ext cx="8229600" cy="596160"/>
      </dsp:txXfrm>
    </dsp:sp>
    <dsp:sp modelId="{DC736B2E-0D49-49E7-9BAD-CE3618C85F29}">
      <dsp:nvSpPr>
        <dsp:cNvPr id="0" name=""/>
        <dsp:cNvSpPr/>
      </dsp:nvSpPr>
      <dsp:spPr>
        <a:xfrm>
          <a:off x="0" y="1557312"/>
          <a:ext cx="8229600" cy="863460"/>
        </a:xfrm>
        <a:prstGeom prst="roundRect">
          <a:avLst/>
        </a:prstGeom>
        <a:gradFill rotWithShape="0">
          <a:gsLst>
            <a:gs pos="0">
              <a:schemeClr val="accent2">
                <a:hueOff val="4681519"/>
                <a:satOff val="-5839"/>
                <a:lumOff val="1373"/>
                <a:alphaOff val="0"/>
                <a:tint val="50000"/>
                <a:satMod val="300000"/>
              </a:schemeClr>
            </a:gs>
            <a:gs pos="35000">
              <a:schemeClr val="accent2">
                <a:hueOff val="4681519"/>
                <a:satOff val="-5839"/>
                <a:lumOff val="1373"/>
                <a:alphaOff val="0"/>
                <a:tint val="37000"/>
                <a:satMod val="300000"/>
              </a:schemeClr>
            </a:gs>
            <a:gs pos="100000">
              <a:schemeClr val="accent2">
                <a:hueOff val="4681519"/>
                <a:satOff val="-5839"/>
                <a:lumOff val="1373"/>
                <a:alphaOff val="0"/>
                <a:tint val="15000"/>
                <a:satMod val="350000"/>
              </a:schemeClr>
            </a:gs>
          </a:gsLst>
          <a:lin ang="16200000" scaled="1"/>
        </a:gradFill>
        <a:ln>
          <a:noFill/>
        </a:ln>
        <a:effectLst>
          <a:outerShdw blurRad="40000" dist="20000" dir="5400000" rotWithShape="0">
            <a:srgbClr val="000000">
              <a:alpha val="38000"/>
            </a:srgbClr>
          </a:outerShdw>
        </a:effectLst>
        <a:scene3d>
          <a:camera prst="orthographicFront"/>
          <a:lightRig rig="flat" dir="t"/>
        </a:scene3d>
        <a:sp3d prstMaterial="dkEdge">
          <a:bevelT w="8200" h="38100"/>
        </a:sp3d>
      </dsp:spPr>
      <dsp:style>
        <a:lnRef idx="0">
          <a:scrgbClr r="0" g="0" b="0"/>
        </a:lnRef>
        <a:fillRef idx="2">
          <a:scrgbClr r="0" g="0" b="0"/>
        </a:fillRef>
        <a:effectRef idx="1">
          <a:scrgbClr r="0" g="0" b="0"/>
        </a:effectRef>
        <a:fontRef idx="minor">
          <a:schemeClr val="dk1"/>
        </a:fontRef>
      </dsp:style>
      <dsp:txBody>
        <a:bodyPr spcFirstLastPara="0" vert="horz" wrap="square" lIns="137160" tIns="137160" rIns="137160" bIns="137160" numCol="1" spcCol="1270" anchor="ctr" anchorCtr="0">
          <a:noAutofit/>
        </a:bodyPr>
        <a:lstStyle/>
        <a:p>
          <a:pPr lvl="0" algn="l" defTabSz="1600200">
            <a:lnSpc>
              <a:spcPct val="90000"/>
            </a:lnSpc>
            <a:spcBef>
              <a:spcPct val="0"/>
            </a:spcBef>
            <a:spcAft>
              <a:spcPct val="35000"/>
            </a:spcAft>
          </a:pPr>
          <a:r>
            <a:rPr lang="ro-RO" sz="3600" kern="1200" dirty="0" smtClean="0"/>
            <a:t>Site-ul Şcolii</a:t>
          </a:r>
          <a:endParaRPr lang="en-US" sz="3600" kern="1200" dirty="0"/>
        </a:p>
      </dsp:txBody>
      <dsp:txXfrm>
        <a:off x="42151" y="1599463"/>
        <a:ext cx="8145298" cy="779158"/>
      </dsp:txXfrm>
    </dsp:sp>
    <dsp:sp modelId="{88D1B274-5CE5-41D5-A376-014DDE2E182E}">
      <dsp:nvSpPr>
        <dsp:cNvPr id="0" name=""/>
        <dsp:cNvSpPr/>
      </dsp:nvSpPr>
      <dsp:spPr>
        <a:xfrm>
          <a:off x="0" y="2420772"/>
          <a:ext cx="8229600" cy="875610"/>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61290" tIns="45720" rIns="256032" bIns="45720" numCol="1" spcCol="1270" anchor="t" anchorCtr="0">
          <a:noAutofit/>
        </a:bodyPr>
        <a:lstStyle/>
        <a:p>
          <a:pPr marL="285750" lvl="1" indent="-285750" algn="l" defTabSz="1244600">
            <a:lnSpc>
              <a:spcPct val="90000"/>
            </a:lnSpc>
            <a:spcBef>
              <a:spcPct val="0"/>
            </a:spcBef>
            <a:spcAft>
              <a:spcPct val="20000"/>
            </a:spcAft>
            <a:buChar char="••"/>
          </a:pPr>
          <a:r>
            <a:rPr lang="ro-RO" sz="2800" kern="1200" dirty="0" smtClean="0"/>
            <a:t>https://www.petofisuli.ro/index.php/karanten-kihivas</a:t>
          </a:r>
          <a:endParaRPr lang="en-US" sz="2800" kern="1200" dirty="0"/>
        </a:p>
      </dsp:txBody>
      <dsp:txXfrm>
        <a:off x="0" y="2420772"/>
        <a:ext cx="8229600" cy="875610"/>
      </dsp:txXfrm>
    </dsp:sp>
  </dsp:spTree>
</dsp:drawing>
</file>

<file path=ppt/diagrams/layout1.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quickStyle1.xml><?xml version="1.0" encoding="utf-8"?>
<dgm:styleDef xmlns:dgm="http://schemas.openxmlformats.org/drawingml/2006/diagram" xmlns:a="http://schemas.openxmlformats.org/drawingml/2006/main" uniqueId="urn:microsoft.com/office/officeart/2005/8/quickstyle/simple3">
  <dgm:title val=""/>
  <dgm:desc val=""/>
  <dgm:catLst>
    <dgm:cat type="simple" pri="10300"/>
  </dgm:catLst>
  <dgm:scene3d>
    <a:camera prst="orthographicFront"/>
    <a:lightRig rig="threePt" dir="t"/>
  </dgm:scene3d>
  <dgm:styleLbl name="node0">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lnNode1">
    <dgm:scene3d>
      <a:camera prst="orthographicFront"/>
      <a:lightRig rig="flat" dir="t"/>
    </dgm:scene3d>
    <dgm:sp3d prstMaterial="dkEdge">
      <a:bevelT w="8200" h="38100"/>
    </dgm:sp3d>
    <dgm:txPr/>
    <dgm:style>
      <a:lnRef idx="1">
        <a:scrgbClr r="0" g="0" b="0"/>
      </a:lnRef>
      <a:fillRef idx="2">
        <a:scrgbClr r="0" g="0" b="0"/>
      </a:fillRef>
      <a:effectRef idx="0">
        <a:scrgbClr r="0" g="0" b="0"/>
      </a:effectRef>
      <a:fontRef idx="minor">
        <a:schemeClr val="dk1"/>
      </a:fontRef>
    </dgm:style>
  </dgm:styleLbl>
  <dgm:styleLbl name="vennNode1">
    <dgm:scene3d>
      <a:camera prst="orthographicFront"/>
      <a:lightRig rig="flat" dir="t"/>
    </dgm:scene3d>
    <dgm:sp3d prstMaterial="dkEdge">
      <a:bevelT w="8200" h="38100"/>
    </dgm:sp3d>
    <dgm:txPr/>
    <dgm:style>
      <a:lnRef idx="0">
        <a:scrgbClr r="0" g="0" b="0"/>
      </a:lnRef>
      <a:fillRef idx="2">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node1">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node2">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node3">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node4">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fgImgPlace1">
    <dgm:scene3d>
      <a:camera prst="orthographicFront"/>
      <a:lightRig rig="threePt" dir="t"/>
    </dgm:scene3d>
    <dgm:sp3d/>
    <dgm:txPr/>
    <dgm:style>
      <a:lnRef idx="1">
        <a:scrgbClr r="0" g="0" b="0"/>
      </a:lnRef>
      <a:fillRef idx="1">
        <a:scrgbClr r="0" g="0" b="0"/>
      </a:fillRef>
      <a:effectRef idx="1">
        <a:scrgbClr r="0" g="0" b="0"/>
      </a:effectRef>
      <a:fontRef idx="minor"/>
    </dgm:style>
  </dgm:styleLbl>
  <dgm:styleLbl name="alignImgPlace1">
    <dgm:scene3d>
      <a:camera prst="orthographicFront"/>
      <a:lightRig rig="threePt" dir="t"/>
    </dgm:scene3d>
    <dgm:sp3d/>
    <dgm:txPr/>
    <dgm:style>
      <a:lnRef idx="1">
        <a:scrgbClr r="0" g="0" b="0"/>
      </a:lnRef>
      <a:fillRef idx="1">
        <a:scrgbClr r="0" g="0" b="0"/>
      </a:fillRef>
      <a:effectRef idx="1">
        <a:scrgbClr r="0" g="0" b="0"/>
      </a:effectRef>
      <a:fontRef idx="minor"/>
    </dgm:style>
  </dgm:styleLbl>
  <dgm:styleLbl name="bgImgPlace1">
    <dgm:scene3d>
      <a:camera prst="orthographicFront"/>
      <a:lightRig rig="threePt" dir="t"/>
    </dgm:scene3d>
    <dgm:sp3d/>
    <dgm:txPr/>
    <dgm:style>
      <a:lnRef idx="1">
        <a:scrgbClr r="0" g="0" b="0"/>
      </a:lnRef>
      <a:fillRef idx="1">
        <a:scrgbClr r="0" g="0" b="0"/>
      </a:fillRef>
      <a:effectRef idx="1">
        <a:scrgbClr r="0" g="0" b="0"/>
      </a:effectRef>
      <a:fontRef idx="minor"/>
    </dgm:style>
  </dgm:styleLbl>
  <dgm:styleLbl name="sibTrans2D1">
    <dgm:scene3d>
      <a:camera prst="orthographicFront"/>
      <a:lightRig rig="threePt" dir="t"/>
    </dgm:scene3d>
    <dgm:sp3d/>
    <dgm:txPr/>
    <dgm:style>
      <a:lnRef idx="0">
        <a:scrgbClr r="0" g="0" b="0"/>
      </a:lnRef>
      <a:fillRef idx="2">
        <a:scrgbClr r="0" g="0" b="0"/>
      </a:fillRef>
      <a:effectRef idx="1">
        <a:scrgbClr r="0" g="0" b="0"/>
      </a:effectRef>
      <a:fontRef idx="minor">
        <a:schemeClr val="dk1"/>
      </a:fontRef>
    </dgm:style>
  </dgm:styleLbl>
  <dgm:styleLbl name="fgSibTrans2D1">
    <dgm:scene3d>
      <a:camera prst="orthographicFront"/>
      <a:lightRig rig="threePt" dir="t"/>
    </dgm:scene3d>
    <dgm:sp3d/>
    <dgm:txPr/>
    <dgm:style>
      <a:lnRef idx="0">
        <a:scrgbClr r="0" g="0" b="0"/>
      </a:lnRef>
      <a:fillRef idx="2">
        <a:scrgbClr r="0" g="0" b="0"/>
      </a:fillRef>
      <a:effectRef idx="1">
        <a:scrgbClr r="0" g="0" b="0"/>
      </a:effectRef>
      <a:fontRef idx="minor">
        <a:schemeClr val="dk1"/>
      </a:fontRef>
    </dgm:style>
  </dgm:styleLbl>
  <dgm:styleLbl name="bgSibTrans2D1">
    <dgm:scene3d>
      <a:camera prst="orthographicFront"/>
      <a:lightRig rig="threePt" dir="t"/>
    </dgm:scene3d>
    <dgm:sp3d/>
    <dgm:txPr/>
    <dgm:style>
      <a:lnRef idx="0">
        <a:scrgbClr r="0" g="0" b="0"/>
      </a:lnRef>
      <a:fillRef idx="2">
        <a:scrgbClr r="0" g="0" b="0"/>
      </a:fillRef>
      <a:effectRef idx="1">
        <a:scrgbClr r="0" g="0" b="0"/>
      </a:effectRef>
      <a:fontRef idx="minor">
        <a:schemeClr val="dk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1">
        <a:scrgbClr r="0" g="0" b="0"/>
      </a:lnRef>
      <a:fillRef idx="2">
        <a:scrgbClr r="0" g="0" b="0"/>
      </a:fillRef>
      <a:effectRef idx="1">
        <a:scrgbClr r="0" g="0" b="0"/>
      </a:effectRef>
      <a:fontRef idx="minor"/>
    </dgm:style>
  </dgm:styleLbl>
  <dgm:styleLbl name="asst0">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asst1">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asst2">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asst3">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asst4">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parChTrans2D1">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parChTrans2D2">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parChTrans2D3">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parChTrans2D4">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2">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1">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1">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flat" dir="t"/>
    </dgm:scene3d>
    <dgm:sp3d prstMaterial="dkEdge">
      <a:bevelT w="8200" h="38100"/>
    </dgm:sp3d>
    <dgm:txPr/>
    <dgm:style>
      <a:lnRef idx="1">
        <a:scrgbClr r="0" g="0" b="0"/>
      </a:lnRef>
      <a:fillRef idx="2">
        <a:scrgbClr r="0" g="0" b="0"/>
      </a:fillRef>
      <a:effectRef idx="1">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handoutMasters/_rels/handoutMaster1.xml.rels><?xml version="1.0" encoding="UTF-8" standalone="yes"?>
<Relationships xmlns="http://schemas.openxmlformats.org/package/2006/relationships"><Relationship Id="rId1" Type="http://schemas.openxmlformats.org/officeDocument/2006/relationships/theme" Target="../theme/theme3.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页眉占位符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zh-CN" altLang="en-US"/>
          </a:p>
        </p:txBody>
      </p:sp>
      <p:sp>
        <p:nvSpPr>
          <p:cNvPr id="3" name="日期占位符 2"/>
          <p:cNvSpPr>
            <a:spLocks noGrp="1"/>
          </p:cNvSpPr>
          <p:nvPr>
            <p:ph type="dt" sz="quarter" idx="1"/>
          </p:nvPr>
        </p:nvSpPr>
        <p:spPr>
          <a:xfrm>
            <a:off x="3884613" y="0"/>
            <a:ext cx="2971800" cy="458788"/>
          </a:xfrm>
          <a:prstGeom prst="rect">
            <a:avLst/>
          </a:prstGeom>
        </p:spPr>
        <p:txBody>
          <a:bodyPr vert="horz" lIns="91440" tIns="45720" rIns="91440" bIns="45720" rtlCol="0"/>
          <a:lstStyle>
            <a:lvl1pPr algn="r">
              <a:defRPr sz="1200"/>
            </a:lvl1pPr>
          </a:lstStyle>
          <a:p>
            <a:fld id="{0F9B84EA-7D68-4D60-9CB1-D50884785D1C}" type="datetimeFigureOut">
              <a:rPr lang="zh-CN" altLang="en-US" smtClean="0"/>
              <a:pPr/>
              <a:t>2020/10/7</a:t>
            </a:fld>
            <a:endParaRPr lang="zh-CN" altLang="en-US"/>
          </a:p>
        </p:txBody>
      </p:sp>
      <p:sp>
        <p:nvSpPr>
          <p:cNvPr id="4" name="页脚占位符 3"/>
          <p:cNvSpPr>
            <a:spLocks noGrp="1"/>
          </p:cNvSpPr>
          <p:nvPr>
            <p:ph type="ftr" sz="quarter" idx="2"/>
          </p:nvPr>
        </p:nvSpPr>
        <p:spPr>
          <a:xfrm>
            <a:off x="0" y="8685213"/>
            <a:ext cx="2971800" cy="458787"/>
          </a:xfrm>
          <a:prstGeom prst="rect">
            <a:avLst/>
          </a:prstGeom>
        </p:spPr>
        <p:txBody>
          <a:bodyPr vert="horz" lIns="91440" tIns="45720" rIns="91440" bIns="45720" rtlCol="0" anchor="b"/>
          <a:lstStyle>
            <a:lvl1pPr algn="l">
              <a:defRPr sz="1200"/>
            </a:lvl1pPr>
          </a:lstStyle>
          <a:p>
            <a:endParaRPr lang="zh-CN" altLang="en-US"/>
          </a:p>
        </p:txBody>
      </p:sp>
      <p:sp>
        <p:nvSpPr>
          <p:cNvPr id="5" name="灯片编号占位符 4"/>
          <p:cNvSpPr>
            <a:spLocks noGrp="1"/>
          </p:cNvSpPr>
          <p:nvPr>
            <p:ph type="sldNum" sz="quarter" idx="3"/>
          </p:nvPr>
        </p:nvSpPr>
        <p:spPr>
          <a:xfrm>
            <a:off x="3884613" y="8685213"/>
            <a:ext cx="2971800" cy="458787"/>
          </a:xfrm>
          <a:prstGeom prst="rect">
            <a:avLst/>
          </a:prstGeom>
        </p:spPr>
        <p:txBody>
          <a:bodyPr vert="horz" lIns="91440" tIns="45720" rIns="91440" bIns="45720" rtlCol="0" anchor="b"/>
          <a:lstStyle>
            <a:lvl1pPr algn="r">
              <a:defRPr sz="1200"/>
            </a:lvl1pPr>
          </a:lstStyle>
          <a:p>
            <a:fld id="{8D4E0FC9-F1F8-4FAE-9988-3BA365CFD46F}" type="slidenum">
              <a:rPr lang="zh-CN" altLang="en-US" smtClean="0"/>
              <a:pPr/>
              <a:t>‹#›</a:t>
            </a:fld>
            <a:endParaRPr lang="zh-CN" altLang="en-US"/>
          </a:p>
        </p:txBody>
      </p:sp>
    </p:spTree>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页眉占位符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ea typeface="Arial" panose="020B0604020202020204" pitchFamily="34" charset="0"/>
              </a:defRPr>
            </a:lvl1pPr>
          </a:lstStyle>
          <a:p>
            <a:endParaRPr lang="zh-CN" altLang="en-US"/>
          </a:p>
        </p:txBody>
      </p:sp>
      <p:sp>
        <p:nvSpPr>
          <p:cNvPr id="3" name="日期占位符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ea typeface="Arial" panose="020B0604020202020204" pitchFamily="34" charset="0"/>
              </a:defRPr>
            </a:lvl1pPr>
          </a:lstStyle>
          <a:p>
            <a:fld id="{D2A48B96-639E-45A3-A0BA-2464DFDB1FAA}" type="datetimeFigureOut">
              <a:rPr lang="zh-CN" altLang="en-US" smtClean="0"/>
              <a:pPr/>
              <a:t>2020/10/7</a:t>
            </a:fld>
            <a:endParaRPr lang="zh-CN" altLang="en-US"/>
          </a:p>
        </p:txBody>
      </p:sp>
      <p:sp>
        <p:nvSpPr>
          <p:cNvPr id="4" name="幻灯片图像占位符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zh-CN" altLang="en-US"/>
          </a:p>
        </p:txBody>
      </p:sp>
      <p:sp>
        <p:nvSpPr>
          <p:cNvPr id="5" name="备注占位符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zh-CN" altLang="en-US" sz="1200" smtClean="0">
                <a:sym typeface="+mn-ea"/>
              </a:rPr>
              <a:t>Click to edit Master text style</a:t>
            </a:r>
            <a:endParaRPr lang="zh-CN" altLang="en-US" sz="1200" smtClean="0"/>
          </a:p>
          <a:p>
            <a:pPr lvl="1"/>
            <a:r>
              <a:rPr lang="zh-CN" altLang="en-US" sz="1200" smtClean="0">
                <a:sym typeface="+mn-ea"/>
              </a:rPr>
              <a:t>Second level</a:t>
            </a:r>
            <a:endParaRPr lang="zh-CN" altLang="en-US" sz="1200" smtClean="0"/>
          </a:p>
          <a:p>
            <a:pPr lvl="2"/>
            <a:r>
              <a:rPr lang="zh-CN" altLang="en-US" sz="1200" smtClean="0">
                <a:sym typeface="+mn-ea"/>
              </a:rPr>
              <a:t>Third level</a:t>
            </a:r>
            <a:endParaRPr lang="zh-CN" altLang="en-US" sz="1200" smtClean="0"/>
          </a:p>
          <a:p>
            <a:pPr lvl="3"/>
            <a:r>
              <a:rPr lang="zh-CN" altLang="en-US" sz="1200" smtClean="0">
                <a:sym typeface="+mn-ea"/>
              </a:rPr>
              <a:t>Fourth level</a:t>
            </a:r>
            <a:endParaRPr lang="zh-CN" altLang="en-US" sz="1200" smtClean="0"/>
          </a:p>
          <a:p>
            <a:pPr lvl="4"/>
            <a:r>
              <a:rPr lang="zh-CN" altLang="en-US" sz="1200" smtClean="0">
                <a:sym typeface="+mn-ea"/>
              </a:rPr>
              <a:t>Fifth level</a:t>
            </a:r>
            <a:endParaRPr lang="zh-CN" altLang="en-US"/>
          </a:p>
        </p:txBody>
      </p:sp>
      <p:sp>
        <p:nvSpPr>
          <p:cNvPr id="6" name="页脚占位符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ea typeface="Arial" panose="020B0604020202020204" pitchFamily="34" charset="0"/>
              </a:defRPr>
            </a:lvl1pPr>
          </a:lstStyle>
          <a:p>
            <a:endParaRPr lang="zh-CN" altLang="en-US"/>
          </a:p>
        </p:txBody>
      </p:sp>
      <p:sp>
        <p:nvSpPr>
          <p:cNvPr id="7" name="灯片编号占位符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ea typeface="Arial" panose="020B0604020202020204" pitchFamily="34" charset="0"/>
              </a:defRPr>
            </a:lvl1pPr>
          </a:lstStyle>
          <a:p>
            <a:fld id="{A6837353-30EB-4A48-80EB-173D804AEFBD}" type="slidenum">
              <a:rPr lang="zh-CN" altLang="en-US" smtClean="0"/>
              <a:pPr/>
              <a:t>‹#›</a:t>
            </a:fld>
            <a:endParaRPr lang="zh-CN" altLang="en-US"/>
          </a:p>
        </p:txBody>
      </p:sp>
    </p:spTree>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Arial" panose="020B0604020202020204" pitchFamily="34" charset="0"/>
        <a:cs typeface="+mn-cs"/>
      </a:defRPr>
    </a:lvl1pPr>
    <a:lvl2pPr marL="457200" algn="l" defTabSz="914400" rtl="0" eaLnBrk="1" latinLnBrk="0" hangingPunct="1">
      <a:defRPr sz="1200" kern="1200">
        <a:solidFill>
          <a:schemeClr val="tx1"/>
        </a:solidFill>
        <a:latin typeface="+mn-lt"/>
        <a:ea typeface="Arial" panose="020B0604020202020204" pitchFamily="34" charset="0"/>
        <a:cs typeface="+mn-cs"/>
      </a:defRPr>
    </a:lvl2pPr>
    <a:lvl3pPr marL="914400" algn="l" defTabSz="914400" rtl="0" eaLnBrk="1" latinLnBrk="0" hangingPunct="1">
      <a:defRPr sz="1200" kern="1200">
        <a:solidFill>
          <a:schemeClr val="tx1"/>
        </a:solidFill>
        <a:latin typeface="+mn-lt"/>
        <a:ea typeface="Arial" panose="020B0604020202020204" pitchFamily="34" charset="0"/>
        <a:cs typeface="+mn-cs"/>
      </a:defRPr>
    </a:lvl3pPr>
    <a:lvl4pPr marL="1371600" algn="l" defTabSz="914400" rtl="0" eaLnBrk="1" latinLnBrk="0" hangingPunct="1">
      <a:defRPr sz="1200" kern="1200">
        <a:solidFill>
          <a:schemeClr val="tx1"/>
        </a:solidFill>
        <a:latin typeface="+mn-lt"/>
        <a:ea typeface="Arial" panose="020B0604020202020204" pitchFamily="34" charset="0"/>
        <a:cs typeface="+mn-cs"/>
      </a:defRPr>
    </a:lvl4pPr>
    <a:lvl5pPr marL="1828800" algn="l" defTabSz="914400" rtl="0" eaLnBrk="1" latinLnBrk="0" hangingPunct="1">
      <a:defRPr sz="1200" kern="1200">
        <a:solidFill>
          <a:schemeClr val="tx1"/>
        </a:solidFill>
        <a:latin typeface="+mn-lt"/>
        <a:ea typeface="Arial" panose="020B0604020202020204" pitchFamily="34" charset="0"/>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A6837353-30EB-4A48-80EB-173D804AEFBD}" type="slidenum">
              <a:rPr lang="zh-CN" altLang="en-US" smtClean="0"/>
              <a:pPr/>
              <a:t>15</a:t>
            </a:fld>
            <a:endParaRPr lang="zh-CN" altLang="en-US"/>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685800" y="1597819"/>
            <a:ext cx="7772400" cy="1102519"/>
          </a:xfrm>
        </p:spPr>
        <p:txBody>
          <a:bodyPr/>
          <a:lstStyle/>
          <a:p>
            <a:r>
              <a:rPr lang="zh-CN" altLang="en-US" smtClean="0"/>
              <a:t>Click to edit Master title style</a:t>
            </a:r>
          </a:p>
        </p:txBody>
      </p:sp>
      <p:sp>
        <p:nvSpPr>
          <p:cNvPr id="3" name="副标题 2"/>
          <p:cNvSpPr>
            <a:spLocks noGrp="1"/>
          </p:cNvSpPr>
          <p:nvPr>
            <p:ph type="subTitle" idx="1" hasCustomPrompt="1"/>
          </p:nvPr>
        </p:nvSpPr>
        <p:spPr>
          <a:xfrm>
            <a:off x="1371600" y="2914650"/>
            <a:ext cx="6400800" cy="131445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zh-CN" altLang="en-US" smtClean="0"/>
              <a:t>Click to edit Master title style</a:t>
            </a:r>
          </a:p>
        </p:txBody>
      </p:sp>
      <p:sp>
        <p:nvSpPr>
          <p:cNvPr id="4" name="日期占位符 3"/>
          <p:cNvSpPr>
            <a:spLocks noGrp="1"/>
          </p:cNvSpPr>
          <p:nvPr>
            <p:ph type="dt" sz="half" idx="10"/>
          </p:nvPr>
        </p:nvSpPr>
        <p:spPr/>
        <p:txBody>
          <a:bodyPr/>
          <a:lstStyle/>
          <a:p>
            <a:fld id="{530820CF-B880-4189-942D-D702A7CBA730}" type="datetimeFigureOut">
              <a:rPr lang="zh-CN" altLang="en-US" smtClean="0"/>
              <a:pPr/>
              <a:t>2020/10/7</a:t>
            </a:fld>
            <a:endParaRPr lang="zh-CN" altLang="en-US"/>
          </a:p>
        </p:txBody>
      </p:sp>
      <p:sp>
        <p:nvSpPr>
          <p:cNvPr id="5" name="页脚占位符 4"/>
          <p:cNvSpPr>
            <a:spLocks noGrp="1"/>
          </p:cNvSpPr>
          <p:nvPr>
            <p:ph type="ftr" sz="quarter" idx="11"/>
          </p:nvPr>
        </p:nvSpPr>
        <p:spPr/>
        <p:txBody>
          <a:bodyPr/>
          <a:lstStyle/>
          <a:p>
            <a:r>
              <a:rPr lang="zh-CN" altLang="en-US"/>
              <a:t> </a:t>
            </a:r>
          </a:p>
        </p:txBody>
      </p:sp>
      <p:sp>
        <p:nvSpPr>
          <p:cNvPr id="6" name="灯片编号占位符 5"/>
          <p:cNvSpPr>
            <a:spLocks noGrp="1"/>
          </p:cNvSpPr>
          <p:nvPr>
            <p:ph type="sldNum" sz="quarter" idx="12"/>
          </p:nvPr>
        </p:nvSpPr>
        <p:spPr/>
        <p:txBody>
          <a:bodyPr/>
          <a:lstStyle/>
          <a:p>
            <a:fld id="{0C913308-F349-4B6D-A68A-DD1791B4A57B}" type="slidenum">
              <a:rPr lang="zh-CN" altLang="en-US" smtClean="0"/>
              <a:pPr/>
              <a:t>‹#›</a:t>
            </a:fld>
            <a:endParaRPr lang="zh-CN" altLang="en-US"/>
          </a:p>
        </p:txBody>
      </p:sp>
    </p:spTree>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airplane"/>
      </p:transition>
    </mc:Choice>
    <mc:Fallback xmlns="">
      <p:transition spd="slow">
        <p:fade/>
      </p:transition>
    </mc:Fallback>
  </mc:AlternateContent>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Click to edit Master title style</a:t>
            </a:r>
          </a:p>
        </p:txBody>
      </p:sp>
      <p:sp>
        <p:nvSpPr>
          <p:cNvPr id="3" name="内容占位符 2"/>
          <p:cNvSpPr>
            <a:spLocks noGrp="1"/>
          </p:cNvSpPr>
          <p:nvPr>
            <p:ph idx="1" hasCustomPrompt="1"/>
          </p:nvPr>
        </p:nvSpPr>
        <p:spPr/>
        <p:txBody>
          <a:bodyPr/>
          <a:lstStyle/>
          <a:p>
            <a:pPr lvl="0"/>
            <a:r>
              <a:rPr lang="zh-CN" altLang="en-US" smtClean="0"/>
              <a:t>Click to edit Master text style</a:t>
            </a:r>
          </a:p>
          <a:p>
            <a:pPr lvl="1"/>
            <a:r>
              <a:rPr lang="zh-CN" altLang="en-US" smtClean="0"/>
              <a:t>Second level</a:t>
            </a:r>
          </a:p>
          <a:p>
            <a:pPr lvl="2"/>
            <a:r>
              <a:rPr lang="zh-CN" altLang="en-US" smtClean="0"/>
              <a:t>Third level</a:t>
            </a:r>
          </a:p>
          <a:p>
            <a:pPr lvl="3"/>
            <a:r>
              <a:rPr lang="zh-CN" altLang="en-US" smtClean="0"/>
              <a:t>Fourth level</a:t>
            </a:r>
          </a:p>
          <a:p>
            <a:pPr lvl="4"/>
            <a:r>
              <a:rPr lang="zh-CN" altLang="en-US" smtClean="0"/>
              <a:t>Fifth level</a:t>
            </a:r>
          </a:p>
        </p:txBody>
      </p:sp>
      <p:sp>
        <p:nvSpPr>
          <p:cNvPr id="4" name="日期占位符 3"/>
          <p:cNvSpPr>
            <a:spLocks noGrp="1"/>
          </p:cNvSpPr>
          <p:nvPr>
            <p:ph type="dt" sz="half" idx="10"/>
          </p:nvPr>
        </p:nvSpPr>
        <p:spPr/>
        <p:txBody>
          <a:bodyPr/>
          <a:lstStyle/>
          <a:p>
            <a:fld id="{530820CF-B880-4189-942D-D702A7CBA730}" type="datetimeFigureOut">
              <a:rPr lang="zh-CN" altLang="en-US" smtClean="0"/>
              <a:pPr/>
              <a:t>2020/10/7</a:t>
            </a:fld>
            <a:endParaRPr lang="zh-CN" altLang="en-US"/>
          </a:p>
        </p:txBody>
      </p:sp>
      <p:sp>
        <p:nvSpPr>
          <p:cNvPr id="5" name="页脚占位符 4"/>
          <p:cNvSpPr>
            <a:spLocks noGrp="1"/>
          </p:cNvSpPr>
          <p:nvPr>
            <p:ph type="ftr" sz="quarter" idx="11"/>
          </p:nvPr>
        </p:nvSpPr>
        <p:spPr/>
        <p:txBody>
          <a:bodyPr/>
          <a:lstStyle/>
          <a:p>
            <a:r>
              <a:rPr lang="zh-CN" altLang="en-US"/>
              <a:t> </a:t>
            </a:r>
          </a:p>
        </p:txBody>
      </p:sp>
      <p:sp>
        <p:nvSpPr>
          <p:cNvPr id="6" name="灯片编号占位符 5"/>
          <p:cNvSpPr>
            <a:spLocks noGrp="1"/>
          </p:cNvSpPr>
          <p:nvPr>
            <p:ph type="sldNum" sz="quarter" idx="12"/>
          </p:nvPr>
        </p:nvSpPr>
        <p:spPr/>
        <p:txBody>
          <a:bodyPr/>
          <a:lstStyle/>
          <a:p>
            <a:fld id="{0C913308-F349-4B6D-A68A-DD1791B4A57B}" type="slidenum">
              <a:rPr lang="zh-CN" altLang="en-US" smtClean="0"/>
              <a:pPr/>
              <a:t>‹#›</a:t>
            </a:fld>
            <a:endParaRPr lang="zh-CN" altLang="en-US"/>
          </a:p>
        </p:txBody>
      </p:sp>
    </p:spTree>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airplane"/>
      </p:transition>
    </mc:Choice>
    <mc:Fallback xmlns="">
      <p:transition spd="slow">
        <p:fade/>
      </p:transition>
    </mc:Fallback>
  </mc:AlternateContent>
</p:sldLayout>
</file>

<file path=ppt/slideLayouts/slideLayout3.xml><?xml version="1.0" encoding="utf-8"?>
<p:sldLayout xmlns:a="http://schemas.openxmlformats.org/drawingml/2006/main" xmlns:r="http://schemas.openxmlformats.org/officeDocument/2006/relationships" xmlns:p="http://schemas.openxmlformats.org/presentationml/2006/main">
  <p:cSld name="自定义版式">
    <p:spTree>
      <p:nvGrpSpPr>
        <p:cNvPr id="1" name=""/>
        <p:cNvGrpSpPr/>
        <p:nvPr/>
      </p:nvGrpSpPr>
      <p:grpSpPr>
        <a:xfrm>
          <a:off x="0" y="0"/>
          <a:ext cx="0" cy="0"/>
          <a:chOff x="0" y="0"/>
          <a:chExt cx="0" cy="0"/>
        </a:xfrm>
      </p:grpSpPr>
      <p:sp>
        <p:nvSpPr>
          <p:cNvPr id="2" name="标题 1"/>
          <p:cNvSpPr>
            <a:spLocks noGrp="1"/>
          </p:cNvSpPr>
          <p:nvPr>
            <p:ph type="title"/>
          </p:nvPr>
        </p:nvSpPr>
        <p:spPr>
          <a:xfrm>
            <a:off x="628650" y="273844"/>
            <a:ext cx="7886700" cy="994172"/>
          </a:xfrm>
        </p:spPr>
        <p:txBody>
          <a:bodyPr/>
          <a:lstStyle/>
          <a:p>
            <a:r>
              <a:rPr lang="zh-CN" altLang="en-US" smtClean="0"/>
              <a:t>Click to edit Master title style</a:t>
            </a:r>
          </a:p>
        </p:txBody>
      </p:sp>
      <p:sp>
        <p:nvSpPr>
          <p:cNvPr id="3" name="日期占位符 2"/>
          <p:cNvSpPr>
            <a:spLocks noGrp="1"/>
          </p:cNvSpPr>
          <p:nvPr>
            <p:ph type="dt" sz="half" idx="10"/>
          </p:nvPr>
        </p:nvSpPr>
        <p:spPr>
          <a:xfrm>
            <a:off x="628650" y="4767264"/>
            <a:ext cx="2057400" cy="273844"/>
          </a:xfrm>
        </p:spPr>
        <p:txBody>
          <a:bodyPr/>
          <a:lstStyle>
            <a:lvl1pPr>
              <a:defRPr/>
            </a:lvl1pPr>
          </a:lstStyle>
          <a:p>
            <a:fld id="{5A079F21-3BE8-4E0A-A2CF-C18BDEAD91D7}" type="datetime1">
              <a:rPr lang="zh-CN" altLang="en-US"/>
              <a:pPr/>
              <a:t>2020/10/7</a:t>
            </a:fld>
            <a:endParaRPr lang="zh-CN" altLang="en-US" sz="1400" dirty="0">
              <a:solidFill>
                <a:schemeClr val="tx1"/>
              </a:solidFill>
            </a:endParaRPr>
          </a:p>
        </p:txBody>
      </p:sp>
      <p:sp>
        <p:nvSpPr>
          <p:cNvPr id="4" name="页脚占位符 3"/>
          <p:cNvSpPr>
            <a:spLocks noGrp="1"/>
          </p:cNvSpPr>
          <p:nvPr>
            <p:ph type="ftr" sz="quarter" idx="11"/>
          </p:nvPr>
        </p:nvSpPr>
        <p:spPr>
          <a:xfrm>
            <a:off x="3028950" y="4767264"/>
            <a:ext cx="3086100" cy="273844"/>
          </a:xfrm>
        </p:spPr>
        <p:txBody>
          <a:bodyPr/>
          <a:lstStyle>
            <a:lvl1pPr>
              <a:defRPr/>
            </a:lvl1pPr>
          </a:lstStyle>
          <a:p>
            <a:r>
              <a:rPr lang="zh-CN" altLang="zh-CN"/>
              <a:t> </a:t>
            </a:r>
          </a:p>
        </p:txBody>
      </p:sp>
      <p:sp>
        <p:nvSpPr>
          <p:cNvPr id="5" name="灯片编号占位符 4"/>
          <p:cNvSpPr>
            <a:spLocks noGrp="1"/>
          </p:cNvSpPr>
          <p:nvPr>
            <p:ph type="sldNum" sz="quarter" idx="12"/>
          </p:nvPr>
        </p:nvSpPr>
        <p:spPr>
          <a:xfrm>
            <a:off x="6457950" y="4767264"/>
            <a:ext cx="2057400" cy="273844"/>
          </a:xfrm>
        </p:spPr>
        <p:txBody>
          <a:bodyPr/>
          <a:lstStyle>
            <a:lvl1pPr>
              <a:defRPr/>
            </a:lvl1pPr>
          </a:lstStyle>
          <a:p>
            <a:fld id="{70336DA7-0B35-4766-B3FA-87CC82BF78CC}" type="slidenum">
              <a:rPr lang="zh-CN" altLang="en-US"/>
              <a:pPr/>
              <a:t>‹#›</a:t>
            </a:fld>
            <a:endParaRPr lang="zh-CN" altLang="en-US" sz="1400" dirty="0">
              <a:solidFill>
                <a:schemeClr val="tx1"/>
              </a:solidFill>
            </a:endParaRPr>
          </a:p>
        </p:txBody>
      </p:sp>
    </p:spTree>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airplane"/>
      </p:transition>
    </mc:Choice>
    <mc:Fallback xmlns="">
      <p:transition spd="slow">
        <p:fade/>
      </p:transition>
    </mc:Fallback>
  </mc:AlternateContent>
</p:sldLayout>
</file>

<file path=ppt/slideMasters/_rels/slideMaster1.xml.rels><?xml version="1.0" encoding="UTF-8" standalone="yes"?>
<Relationships xmlns="http://schemas.openxmlformats.org/package/2006/relationships"><Relationship Id="rId3" Type="http://schemas.openxmlformats.org/officeDocument/2006/relationships/slideLayout" Target="../slideLayouts/slideLayout3.xml"/><Relationship Id="rId2" Type="http://schemas.openxmlformats.org/officeDocument/2006/relationships/slideLayout" Target="../slideLayouts/slideLayout2.xml"/><Relationship Id="rId1" Type="http://schemas.openxmlformats.org/officeDocument/2006/relationships/slideLayout" Target="../slideLayouts/slideLayout1.xml"/><Relationship Id="rId4" Type="http://schemas.openxmlformats.org/officeDocument/2006/relationships/theme" Target="../theme/theme1.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gradFill flip="none" rotWithShape="0">
          <a:gsLst>
            <a:gs pos="0">
              <a:srgbClr val="9EE256"/>
            </a:gs>
            <a:gs pos="100000">
              <a:srgbClr val="52762D"/>
            </a:gs>
          </a:gsLst>
          <a:path path="circle">
            <a:fillToRect l="50000" t="50000" r="50000" b="50000"/>
          </a:path>
          <a:tileRect/>
        </a:grad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457200" y="205979"/>
            <a:ext cx="8229600" cy="857250"/>
          </a:xfrm>
          <a:prstGeom prst="rect">
            <a:avLst/>
          </a:prstGeom>
        </p:spPr>
        <p:txBody>
          <a:bodyPr vert="horz" lIns="91440" tIns="45720" rIns="91440" bIns="45720" rtlCol="0" anchor="ctr">
            <a:normAutofit/>
          </a:bodyPr>
          <a:lstStyle/>
          <a:p>
            <a:r>
              <a:rPr lang="zh-CN" altLang="en-US" smtClean="0"/>
              <a:t>Click to edit Master title style</a:t>
            </a:r>
          </a:p>
        </p:txBody>
      </p:sp>
      <p:sp>
        <p:nvSpPr>
          <p:cNvPr id="3" name="文本占位符 2"/>
          <p:cNvSpPr>
            <a:spLocks noGrp="1"/>
          </p:cNvSpPr>
          <p:nvPr>
            <p:ph type="body" idx="1"/>
          </p:nvPr>
        </p:nvSpPr>
        <p:spPr>
          <a:xfrm>
            <a:off x="457200" y="1200151"/>
            <a:ext cx="8229600" cy="3394472"/>
          </a:xfrm>
          <a:prstGeom prst="rect">
            <a:avLst/>
          </a:prstGeom>
        </p:spPr>
        <p:txBody>
          <a:bodyPr vert="horz" lIns="91440" tIns="45720" rIns="91440" bIns="45720" rtlCol="0">
            <a:normAutofit/>
          </a:bodyPr>
          <a:lstStyle/>
          <a:p>
            <a:pPr lvl="0"/>
            <a:r>
              <a:rPr lang="zh-CN" altLang="en-US" smtClean="0"/>
              <a:t>Click to edit Master text style</a:t>
            </a:r>
          </a:p>
          <a:p>
            <a:pPr lvl="1"/>
            <a:r>
              <a:rPr lang="zh-CN" altLang="en-US" smtClean="0"/>
              <a:t>Second level</a:t>
            </a:r>
          </a:p>
          <a:p>
            <a:pPr lvl="2"/>
            <a:r>
              <a:rPr lang="zh-CN" altLang="en-US" smtClean="0"/>
              <a:t>Third level</a:t>
            </a:r>
          </a:p>
          <a:p>
            <a:pPr lvl="3"/>
            <a:r>
              <a:rPr lang="zh-CN" altLang="en-US" smtClean="0"/>
              <a:t>Fourth level</a:t>
            </a:r>
          </a:p>
          <a:p>
            <a:pPr lvl="4"/>
            <a:r>
              <a:rPr lang="zh-CN" altLang="en-US" smtClean="0"/>
              <a:t>Fifth level</a:t>
            </a:r>
          </a:p>
        </p:txBody>
      </p:sp>
      <p:sp>
        <p:nvSpPr>
          <p:cNvPr id="4" name="日期占位符 3"/>
          <p:cNvSpPr>
            <a:spLocks noGrp="1"/>
          </p:cNvSpPr>
          <p:nvPr>
            <p:ph type="dt" sz="half" idx="2"/>
          </p:nvPr>
        </p:nvSpPr>
        <p:spPr>
          <a:xfrm>
            <a:off x="457200" y="4767263"/>
            <a:ext cx="2133600" cy="273844"/>
          </a:xfrm>
          <a:prstGeom prst="rect">
            <a:avLst/>
          </a:prstGeom>
        </p:spPr>
        <p:txBody>
          <a:bodyPr vert="horz" lIns="91440" tIns="45720" rIns="91440" bIns="45720" rtlCol="0" anchor="ctr"/>
          <a:lstStyle>
            <a:lvl1pPr algn="l">
              <a:defRPr sz="1200">
                <a:solidFill>
                  <a:schemeClr val="tx1">
                    <a:tint val="75000"/>
                  </a:schemeClr>
                </a:solidFill>
                <a:ea typeface="Arial" panose="020B0604020202020204" pitchFamily="34" charset="0"/>
              </a:defRPr>
            </a:lvl1pPr>
          </a:lstStyle>
          <a:p>
            <a:fld id="{530820CF-B880-4189-942D-D702A7CBA730}" type="datetimeFigureOut">
              <a:rPr lang="zh-CN" altLang="en-US" smtClean="0"/>
              <a:pPr/>
              <a:t>2020/10/7</a:t>
            </a:fld>
            <a:endParaRPr lang="zh-CN" altLang="en-US"/>
          </a:p>
        </p:txBody>
      </p:sp>
      <p:sp>
        <p:nvSpPr>
          <p:cNvPr id="5" name="页脚占位符 4"/>
          <p:cNvSpPr>
            <a:spLocks noGrp="1"/>
          </p:cNvSpPr>
          <p:nvPr>
            <p:ph type="ftr" sz="quarter" idx="3"/>
          </p:nvPr>
        </p:nvSpPr>
        <p:spPr>
          <a:xfrm>
            <a:off x="3124200" y="4767263"/>
            <a:ext cx="2895600" cy="273844"/>
          </a:xfrm>
          <a:prstGeom prst="rect">
            <a:avLst/>
          </a:prstGeom>
        </p:spPr>
        <p:txBody>
          <a:bodyPr vert="horz" lIns="91440" tIns="45720" rIns="91440" bIns="45720" rtlCol="0" anchor="ctr"/>
          <a:lstStyle>
            <a:lvl1pPr algn="ctr">
              <a:defRPr sz="1200">
                <a:solidFill>
                  <a:schemeClr val="tx1">
                    <a:tint val="75000"/>
                  </a:schemeClr>
                </a:solidFill>
                <a:ea typeface="Arial" panose="020B0604020202020204" pitchFamily="34" charset="0"/>
              </a:defRPr>
            </a:lvl1pPr>
          </a:lstStyle>
          <a:p>
            <a:r>
              <a:rPr lang="zh-CN" altLang="en-US"/>
              <a:t> </a:t>
            </a:r>
          </a:p>
        </p:txBody>
      </p:sp>
      <p:sp>
        <p:nvSpPr>
          <p:cNvPr id="6" name="灯片编号占位符 5"/>
          <p:cNvSpPr>
            <a:spLocks noGrp="1"/>
          </p:cNvSpPr>
          <p:nvPr>
            <p:ph type="sldNum" sz="quarter" idx="4"/>
          </p:nvPr>
        </p:nvSpPr>
        <p:spPr>
          <a:xfrm>
            <a:off x="6553200" y="4767263"/>
            <a:ext cx="2133600" cy="273844"/>
          </a:xfrm>
          <a:prstGeom prst="rect">
            <a:avLst/>
          </a:prstGeom>
        </p:spPr>
        <p:txBody>
          <a:bodyPr vert="horz" lIns="91440" tIns="45720" rIns="91440" bIns="45720" rtlCol="0" anchor="ctr"/>
          <a:lstStyle>
            <a:lvl1pPr algn="r">
              <a:defRPr sz="1200">
                <a:solidFill>
                  <a:schemeClr val="tx1">
                    <a:tint val="75000"/>
                  </a:schemeClr>
                </a:solidFill>
                <a:ea typeface="Arial" panose="020B0604020202020204" pitchFamily="34" charset="0"/>
              </a:defRPr>
            </a:lvl1pPr>
          </a:lstStyle>
          <a:p>
            <a:fld id="{0C913308-F349-4B6D-A68A-DD1791B4A57B}" type="slidenum">
              <a:rPr lang="zh-CN" altLang="en-US" smtClean="0"/>
              <a:pPr/>
              <a:t>‹#›</a:t>
            </a:fld>
            <a:endParaRPr lang="zh-CN" altLang="en-US"/>
          </a:p>
        </p:txBody>
      </p:sp>
    </p:spTree>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Lst>
  <mc:AlternateContent xmlns:mc="http://schemas.openxmlformats.org/markup-compatibility/2006" xmlns:p15="http://schemas.microsoft.com/office/powerpoint/2012/main">
    <mc:Choice Requires="p15">
      <p:transition xmlns:p14="http://schemas.microsoft.com/office/powerpoint/2010/main" spd="slow" p14:dur="1250">
        <p15:prstTrans prst="airplane"/>
      </p:transition>
    </mc:Choice>
    <mc:Fallback xmlns="">
      <p:transition spd="slow">
        <p:fade/>
      </p:transition>
    </mc:Fallback>
  </mc:AlternateContent>
  <p:txStyles>
    <p:titleStyle>
      <a:lvl1pPr algn="ctr" defTabSz="914400" rtl="0" eaLnBrk="1" latinLnBrk="0" hangingPunct="1">
        <a:spcBef>
          <a:spcPct val="0"/>
        </a:spcBef>
        <a:buNone/>
        <a:defRPr sz="4400" kern="1200">
          <a:solidFill>
            <a:schemeClr val="tx1"/>
          </a:solidFill>
          <a:latin typeface="+mj-lt"/>
          <a:ea typeface="Arial" panose="020B0604020202020204" pitchFamily="34" charset="0"/>
          <a:cs typeface="+mj-cs"/>
        </a:defRPr>
      </a:lvl1pPr>
    </p:titleStyle>
    <p:body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Arial" panose="020B0604020202020204" pitchFamily="34" charset="0"/>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Arial" panose="020B0604020202020204" pitchFamily="34" charset="0"/>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Arial" panose="020B0604020202020204" pitchFamily="34" charset="0"/>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Arial" panose="020B0604020202020204" pitchFamily="34" charset="0"/>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Arial" panose="020B0604020202020204" pitchFamily="34" charset="0"/>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1.xml"/></Relationships>
</file>

<file path=ppt/slides/_rels/slide13.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1.xml"/></Relationships>
</file>

<file path=ppt/slides/_rels/slide14.xml.rels><?xml version="1.0" encoding="UTF-8" standalone="yes"?>
<Relationships xmlns="http://schemas.openxmlformats.org/package/2006/relationships"><Relationship Id="rId2" Type="http://schemas.openxmlformats.org/officeDocument/2006/relationships/image" Target="../media/image3.jpeg"/><Relationship Id="rId1" Type="http://schemas.openxmlformats.org/officeDocument/2006/relationships/slideLayout" Target="../slideLayouts/slideLayout2.xml"/></Relationships>
</file>

<file path=ppt/slides/_rels/slide15.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1.xml"/><Relationship Id="rId1" Type="http://schemas.openxmlformats.org/officeDocument/2006/relationships/slideLayout" Target="../slideLayouts/slideLayout3.xml"/><Relationship Id="rId4" Type="http://schemas.openxmlformats.org/officeDocument/2006/relationships/image" Target="../media/image5.jpeg"/></Relationships>
</file>

<file path=ppt/slides/_rels/slide16.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Layout" Target="../slideLayouts/slideLayout3.xml"/></Relationships>
</file>

<file path=ppt/slides/_rels/slide17.xml.rels><?xml version="1.0" encoding="UTF-8" standalone="yes"?>
<Relationships xmlns="http://schemas.openxmlformats.org/package/2006/relationships"><Relationship Id="rId3" Type="http://schemas.openxmlformats.org/officeDocument/2006/relationships/image" Target="../media/image8.jpeg"/><Relationship Id="rId2" Type="http://schemas.openxmlformats.org/officeDocument/2006/relationships/image" Target="../media/image7.jpeg"/><Relationship Id="rId1" Type="http://schemas.openxmlformats.org/officeDocument/2006/relationships/slideLayout" Target="../slideLayouts/slideLayout2.xml"/></Relationships>
</file>

<file path=ppt/slides/_rels/slide18.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Layout" Target="../slideLayouts/slideLayout1.xml"/></Relationships>
</file>

<file path=ppt/slides/_rels/slide19.xml.rels><?xml version="1.0" encoding="UTF-8" standalone="yes"?>
<Relationships xmlns="http://schemas.openxmlformats.org/package/2006/relationships"><Relationship Id="rId2" Type="http://schemas.openxmlformats.org/officeDocument/2006/relationships/image" Target="../media/image10.jpeg"/><Relationship Id="rId1" Type="http://schemas.openxmlformats.org/officeDocument/2006/relationships/slideLayout" Target="../slideLayouts/slideLayout2.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0.xml.rels><?xml version="1.0" encoding="UTF-8" standalone="yes"?>
<Relationships xmlns="http://schemas.openxmlformats.org/package/2006/relationships"><Relationship Id="rId2" Type="http://schemas.openxmlformats.org/officeDocument/2006/relationships/image" Target="../media/image11.jpeg"/><Relationship Id="rId1" Type="http://schemas.openxmlformats.org/officeDocument/2006/relationships/slideLayout" Target="../slideLayouts/slideLayout2.xml"/></Relationships>
</file>

<file path=ppt/slides/_rels/slide21.xml.rels><?xml version="1.0" encoding="UTF-8" standalone="yes"?>
<Relationships xmlns="http://schemas.openxmlformats.org/package/2006/relationships"><Relationship Id="rId3" Type="http://schemas.openxmlformats.org/officeDocument/2006/relationships/diagramLayout" Target="../diagrams/layout1.xml"/><Relationship Id="rId2" Type="http://schemas.openxmlformats.org/officeDocument/2006/relationships/diagramData" Target="../diagrams/data1.xml"/><Relationship Id="rId1" Type="http://schemas.openxmlformats.org/officeDocument/2006/relationships/slideLayout" Target="../slideLayouts/slideLayout2.xml"/><Relationship Id="rId6" Type="http://schemas.microsoft.com/office/2007/relationships/diagramDrawing" Target="../diagrams/drawing1.xml"/><Relationship Id="rId5" Type="http://schemas.openxmlformats.org/officeDocument/2006/relationships/diagramColors" Target="../diagrams/colors1.xml"/><Relationship Id="rId4" Type="http://schemas.openxmlformats.org/officeDocument/2006/relationships/diagramQuickStyle" Target="../diagrams/quickStyle1.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08" name="组合 307"/>
          <p:cNvGrpSpPr/>
          <p:nvPr/>
        </p:nvGrpSpPr>
        <p:grpSpPr>
          <a:xfrm>
            <a:off x="0" y="2859782"/>
            <a:ext cx="9144000" cy="2304256"/>
            <a:chOff x="0" y="2859782"/>
            <a:chExt cx="9144000" cy="2304256"/>
          </a:xfrm>
        </p:grpSpPr>
        <p:sp>
          <p:nvSpPr>
            <p:cNvPr id="3" name="Freeform 498"/>
            <p:cNvSpPr/>
            <p:nvPr/>
          </p:nvSpPr>
          <p:spPr bwMode="auto">
            <a:xfrm>
              <a:off x="6428566" y="3605696"/>
              <a:ext cx="555323" cy="674648"/>
            </a:xfrm>
            <a:custGeom>
              <a:avLst/>
              <a:gdLst/>
              <a:ahLst/>
              <a:cxnLst>
                <a:cxn ang="0">
                  <a:pos x="236" y="238"/>
                </a:cxn>
                <a:cxn ang="0">
                  <a:pos x="236" y="120"/>
                </a:cxn>
                <a:cxn ang="0">
                  <a:pos x="116" y="120"/>
                </a:cxn>
                <a:cxn ang="0">
                  <a:pos x="102" y="0"/>
                </a:cxn>
                <a:cxn ang="0">
                  <a:pos x="0" y="14"/>
                </a:cxn>
                <a:cxn ang="0">
                  <a:pos x="0" y="14"/>
                </a:cxn>
                <a:cxn ang="0">
                  <a:pos x="8" y="100"/>
                </a:cxn>
                <a:cxn ang="0">
                  <a:pos x="16" y="186"/>
                </a:cxn>
                <a:cxn ang="0">
                  <a:pos x="28" y="284"/>
                </a:cxn>
                <a:cxn ang="0">
                  <a:pos x="28" y="284"/>
                </a:cxn>
                <a:cxn ang="0">
                  <a:pos x="78" y="270"/>
                </a:cxn>
                <a:cxn ang="0">
                  <a:pos x="132" y="258"/>
                </a:cxn>
                <a:cxn ang="0">
                  <a:pos x="184" y="246"/>
                </a:cxn>
                <a:cxn ang="0">
                  <a:pos x="236" y="238"/>
                </a:cxn>
                <a:cxn ang="0">
                  <a:pos x="236" y="238"/>
                </a:cxn>
              </a:cxnLst>
              <a:rect l="0" t="0" r="r" b="b"/>
              <a:pathLst>
                <a:path w="236" h="284">
                  <a:moveTo>
                    <a:pt x="236" y="238"/>
                  </a:moveTo>
                  <a:lnTo>
                    <a:pt x="236" y="120"/>
                  </a:lnTo>
                  <a:lnTo>
                    <a:pt x="116" y="120"/>
                  </a:lnTo>
                  <a:lnTo>
                    <a:pt x="102" y="0"/>
                  </a:lnTo>
                  <a:lnTo>
                    <a:pt x="0" y="14"/>
                  </a:lnTo>
                  <a:lnTo>
                    <a:pt x="0" y="14"/>
                  </a:lnTo>
                  <a:lnTo>
                    <a:pt x="8" y="100"/>
                  </a:lnTo>
                  <a:lnTo>
                    <a:pt x="16" y="186"/>
                  </a:lnTo>
                  <a:lnTo>
                    <a:pt x="28" y="284"/>
                  </a:lnTo>
                  <a:lnTo>
                    <a:pt x="28" y="284"/>
                  </a:lnTo>
                  <a:lnTo>
                    <a:pt x="78" y="270"/>
                  </a:lnTo>
                  <a:lnTo>
                    <a:pt x="132" y="258"/>
                  </a:lnTo>
                  <a:lnTo>
                    <a:pt x="184" y="246"/>
                  </a:lnTo>
                  <a:lnTo>
                    <a:pt x="236" y="238"/>
                  </a:lnTo>
                  <a:lnTo>
                    <a:pt x="236" y="238"/>
                  </a:lnTo>
                  <a:close/>
                </a:path>
              </a:pathLst>
            </a:custGeom>
            <a:solidFill>
              <a:srgbClr val="76989C"/>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 name="Freeform 499"/>
            <p:cNvSpPr/>
            <p:nvPr/>
          </p:nvSpPr>
          <p:spPr bwMode="auto">
            <a:xfrm>
              <a:off x="6513276" y="4337356"/>
              <a:ext cx="475319" cy="142531"/>
            </a:xfrm>
            <a:custGeom>
              <a:avLst/>
              <a:gdLst/>
              <a:ahLst/>
              <a:cxnLst>
                <a:cxn ang="0">
                  <a:pos x="202" y="28"/>
                </a:cxn>
                <a:cxn ang="0">
                  <a:pos x="202" y="0"/>
                </a:cxn>
                <a:cxn ang="0">
                  <a:pos x="202" y="0"/>
                </a:cxn>
                <a:cxn ang="0">
                  <a:pos x="156" y="6"/>
                </a:cxn>
                <a:cxn ang="0">
                  <a:pos x="110" y="10"/>
                </a:cxn>
                <a:cxn ang="0">
                  <a:pos x="110" y="10"/>
                </a:cxn>
                <a:cxn ang="0">
                  <a:pos x="54" y="18"/>
                </a:cxn>
                <a:cxn ang="0">
                  <a:pos x="0" y="30"/>
                </a:cxn>
                <a:cxn ang="0">
                  <a:pos x="0" y="30"/>
                </a:cxn>
                <a:cxn ang="0">
                  <a:pos x="6" y="60"/>
                </a:cxn>
                <a:cxn ang="0">
                  <a:pos x="6" y="60"/>
                </a:cxn>
                <a:cxn ang="0">
                  <a:pos x="54" y="50"/>
                </a:cxn>
                <a:cxn ang="0">
                  <a:pos x="104" y="42"/>
                </a:cxn>
                <a:cxn ang="0">
                  <a:pos x="202" y="28"/>
                </a:cxn>
                <a:cxn ang="0">
                  <a:pos x="202" y="28"/>
                </a:cxn>
              </a:cxnLst>
              <a:rect l="0" t="0" r="r" b="b"/>
              <a:pathLst>
                <a:path w="202" h="60">
                  <a:moveTo>
                    <a:pt x="202" y="28"/>
                  </a:moveTo>
                  <a:lnTo>
                    <a:pt x="202" y="0"/>
                  </a:lnTo>
                  <a:lnTo>
                    <a:pt x="202" y="0"/>
                  </a:lnTo>
                  <a:lnTo>
                    <a:pt x="156" y="6"/>
                  </a:lnTo>
                  <a:lnTo>
                    <a:pt x="110" y="10"/>
                  </a:lnTo>
                  <a:lnTo>
                    <a:pt x="110" y="10"/>
                  </a:lnTo>
                  <a:lnTo>
                    <a:pt x="54" y="18"/>
                  </a:lnTo>
                  <a:lnTo>
                    <a:pt x="0" y="30"/>
                  </a:lnTo>
                  <a:lnTo>
                    <a:pt x="0" y="30"/>
                  </a:lnTo>
                  <a:lnTo>
                    <a:pt x="6" y="60"/>
                  </a:lnTo>
                  <a:lnTo>
                    <a:pt x="6" y="60"/>
                  </a:lnTo>
                  <a:lnTo>
                    <a:pt x="54" y="50"/>
                  </a:lnTo>
                  <a:lnTo>
                    <a:pt x="104" y="42"/>
                  </a:lnTo>
                  <a:lnTo>
                    <a:pt x="202" y="28"/>
                  </a:lnTo>
                  <a:lnTo>
                    <a:pt x="202" y="28"/>
                  </a:lnTo>
                  <a:close/>
                </a:path>
              </a:pathLst>
            </a:custGeom>
            <a:solidFill>
              <a:srgbClr val="815D62"/>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 name="Freeform 500"/>
            <p:cNvSpPr/>
            <p:nvPr/>
          </p:nvSpPr>
          <p:spPr bwMode="auto">
            <a:xfrm>
              <a:off x="6527395" y="4403871"/>
              <a:ext cx="461200" cy="142531"/>
            </a:xfrm>
            <a:custGeom>
              <a:avLst/>
              <a:gdLst/>
              <a:ahLst/>
              <a:cxnLst>
                <a:cxn ang="0">
                  <a:pos x="196" y="30"/>
                </a:cxn>
                <a:cxn ang="0">
                  <a:pos x="196" y="0"/>
                </a:cxn>
                <a:cxn ang="0">
                  <a:pos x="196" y="0"/>
                </a:cxn>
                <a:cxn ang="0">
                  <a:pos x="98" y="14"/>
                </a:cxn>
                <a:cxn ang="0">
                  <a:pos x="48" y="22"/>
                </a:cxn>
                <a:cxn ang="0">
                  <a:pos x="0" y="32"/>
                </a:cxn>
                <a:cxn ang="0">
                  <a:pos x="0" y="32"/>
                </a:cxn>
                <a:cxn ang="0">
                  <a:pos x="4" y="60"/>
                </a:cxn>
                <a:cxn ang="0">
                  <a:pos x="4" y="60"/>
                </a:cxn>
                <a:cxn ang="0">
                  <a:pos x="52" y="50"/>
                </a:cxn>
                <a:cxn ang="0">
                  <a:pos x="100" y="42"/>
                </a:cxn>
                <a:cxn ang="0">
                  <a:pos x="148" y="34"/>
                </a:cxn>
                <a:cxn ang="0">
                  <a:pos x="196" y="30"/>
                </a:cxn>
                <a:cxn ang="0">
                  <a:pos x="196" y="30"/>
                </a:cxn>
              </a:cxnLst>
              <a:rect l="0" t="0" r="r" b="b"/>
              <a:pathLst>
                <a:path w="196" h="60">
                  <a:moveTo>
                    <a:pt x="196" y="30"/>
                  </a:moveTo>
                  <a:lnTo>
                    <a:pt x="196" y="0"/>
                  </a:lnTo>
                  <a:lnTo>
                    <a:pt x="196" y="0"/>
                  </a:lnTo>
                  <a:lnTo>
                    <a:pt x="98" y="14"/>
                  </a:lnTo>
                  <a:lnTo>
                    <a:pt x="48" y="22"/>
                  </a:lnTo>
                  <a:lnTo>
                    <a:pt x="0" y="32"/>
                  </a:lnTo>
                  <a:lnTo>
                    <a:pt x="0" y="32"/>
                  </a:lnTo>
                  <a:lnTo>
                    <a:pt x="4" y="60"/>
                  </a:lnTo>
                  <a:lnTo>
                    <a:pt x="4" y="60"/>
                  </a:lnTo>
                  <a:lnTo>
                    <a:pt x="52" y="50"/>
                  </a:lnTo>
                  <a:lnTo>
                    <a:pt x="100" y="42"/>
                  </a:lnTo>
                  <a:lnTo>
                    <a:pt x="148" y="34"/>
                  </a:lnTo>
                  <a:lnTo>
                    <a:pt x="196" y="30"/>
                  </a:lnTo>
                  <a:lnTo>
                    <a:pt x="196" y="30"/>
                  </a:lnTo>
                  <a:close/>
                </a:path>
              </a:pathLst>
            </a:custGeom>
            <a:solidFill>
              <a:srgbClr val="76989C"/>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 name="Freeform 501"/>
            <p:cNvSpPr/>
            <p:nvPr/>
          </p:nvSpPr>
          <p:spPr bwMode="auto">
            <a:xfrm>
              <a:off x="6536807" y="4475137"/>
              <a:ext cx="451788" cy="137780"/>
            </a:xfrm>
            <a:custGeom>
              <a:avLst/>
              <a:gdLst/>
              <a:ahLst/>
              <a:cxnLst>
                <a:cxn ang="0">
                  <a:pos x="144" y="38"/>
                </a:cxn>
                <a:cxn ang="0">
                  <a:pos x="144" y="38"/>
                </a:cxn>
                <a:cxn ang="0">
                  <a:pos x="192" y="30"/>
                </a:cxn>
                <a:cxn ang="0">
                  <a:pos x="192" y="0"/>
                </a:cxn>
                <a:cxn ang="0">
                  <a:pos x="192" y="0"/>
                </a:cxn>
                <a:cxn ang="0">
                  <a:pos x="144" y="4"/>
                </a:cxn>
                <a:cxn ang="0">
                  <a:pos x="96" y="12"/>
                </a:cxn>
                <a:cxn ang="0">
                  <a:pos x="48" y="20"/>
                </a:cxn>
                <a:cxn ang="0">
                  <a:pos x="0" y="30"/>
                </a:cxn>
                <a:cxn ang="0">
                  <a:pos x="0" y="30"/>
                </a:cxn>
                <a:cxn ang="0">
                  <a:pos x="8" y="58"/>
                </a:cxn>
                <a:cxn ang="0">
                  <a:pos x="8" y="58"/>
                </a:cxn>
                <a:cxn ang="0">
                  <a:pos x="40" y="50"/>
                </a:cxn>
                <a:cxn ang="0">
                  <a:pos x="76" y="46"/>
                </a:cxn>
                <a:cxn ang="0">
                  <a:pos x="110" y="42"/>
                </a:cxn>
                <a:cxn ang="0">
                  <a:pos x="144" y="38"/>
                </a:cxn>
                <a:cxn ang="0">
                  <a:pos x="144" y="38"/>
                </a:cxn>
              </a:cxnLst>
              <a:rect l="0" t="0" r="r" b="b"/>
              <a:pathLst>
                <a:path w="192" h="58">
                  <a:moveTo>
                    <a:pt x="144" y="38"/>
                  </a:moveTo>
                  <a:lnTo>
                    <a:pt x="144" y="38"/>
                  </a:lnTo>
                  <a:lnTo>
                    <a:pt x="192" y="30"/>
                  </a:lnTo>
                  <a:lnTo>
                    <a:pt x="192" y="0"/>
                  </a:lnTo>
                  <a:lnTo>
                    <a:pt x="192" y="0"/>
                  </a:lnTo>
                  <a:lnTo>
                    <a:pt x="144" y="4"/>
                  </a:lnTo>
                  <a:lnTo>
                    <a:pt x="96" y="12"/>
                  </a:lnTo>
                  <a:lnTo>
                    <a:pt x="48" y="20"/>
                  </a:lnTo>
                  <a:lnTo>
                    <a:pt x="0" y="30"/>
                  </a:lnTo>
                  <a:lnTo>
                    <a:pt x="0" y="30"/>
                  </a:lnTo>
                  <a:lnTo>
                    <a:pt x="8" y="58"/>
                  </a:lnTo>
                  <a:lnTo>
                    <a:pt x="8" y="58"/>
                  </a:lnTo>
                  <a:lnTo>
                    <a:pt x="40" y="50"/>
                  </a:lnTo>
                  <a:lnTo>
                    <a:pt x="76" y="46"/>
                  </a:lnTo>
                  <a:lnTo>
                    <a:pt x="110" y="42"/>
                  </a:lnTo>
                  <a:lnTo>
                    <a:pt x="144" y="38"/>
                  </a:lnTo>
                  <a:lnTo>
                    <a:pt x="144" y="38"/>
                  </a:lnTo>
                  <a:close/>
                </a:path>
              </a:pathLst>
            </a:custGeom>
            <a:solidFill>
              <a:srgbClr val="815D62"/>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 name="Freeform 502"/>
            <p:cNvSpPr/>
            <p:nvPr/>
          </p:nvSpPr>
          <p:spPr bwMode="auto">
            <a:xfrm>
              <a:off x="6555631" y="4546402"/>
              <a:ext cx="432963" cy="161535"/>
            </a:xfrm>
            <a:custGeom>
              <a:avLst/>
              <a:gdLst/>
              <a:ahLst/>
              <a:cxnLst>
                <a:cxn ang="0">
                  <a:pos x="184" y="0"/>
                </a:cxn>
                <a:cxn ang="0">
                  <a:pos x="184" y="0"/>
                </a:cxn>
                <a:cxn ang="0">
                  <a:pos x="136" y="8"/>
                </a:cxn>
                <a:cxn ang="0">
                  <a:pos x="136" y="8"/>
                </a:cxn>
                <a:cxn ang="0">
                  <a:pos x="102" y="12"/>
                </a:cxn>
                <a:cxn ang="0">
                  <a:pos x="68" y="16"/>
                </a:cxn>
                <a:cxn ang="0">
                  <a:pos x="32" y="20"/>
                </a:cxn>
                <a:cxn ang="0">
                  <a:pos x="0" y="28"/>
                </a:cxn>
                <a:cxn ang="0">
                  <a:pos x="0" y="28"/>
                </a:cxn>
                <a:cxn ang="0">
                  <a:pos x="12" y="68"/>
                </a:cxn>
                <a:cxn ang="0">
                  <a:pos x="12" y="68"/>
                </a:cxn>
                <a:cxn ang="0">
                  <a:pos x="98" y="52"/>
                </a:cxn>
                <a:cxn ang="0">
                  <a:pos x="184" y="38"/>
                </a:cxn>
                <a:cxn ang="0">
                  <a:pos x="184" y="0"/>
                </a:cxn>
              </a:cxnLst>
              <a:rect l="0" t="0" r="r" b="b"/>
              <a:pathLst>
                <a:path w="184" h="68">
                  <a:moveTo>
                    <a:pt x="184" y="0"/>
                  </a:moveTo>
                  <a:lnTo>
                    <a:pt x="184" y="0"/>
                  </a:lnTo>
                  <a:lnTo>
                    <a:pt x="136" y="8"/>
                  </a:lnTo>
                  <a:lnTo>
                    <a:pt x="136" y="8"/>
                  </a:lnTo>
                  <a:lnTo>
                    <a:pt x="102" y="12"/>
                  </a:lnTo>
                  <a:lnTo>
                    <a:pt x="68" y="16"/>
                  </a:lnTo>
                  <a:lnTo>
                    <a:pt x="32" y="20"/>
                  </a:lnTo>
                  <a:lnTo>
                    <a:pt x="0" y="28"/>
                  </a:lnTo>
                  <a:lnTo>
                    <a:pt x="0" y="28"/>
                  </a:lnTo>
                  <a:lnTo>
                    <a:pt x="12" y="68"/>
                  </a:lnTo>
                  <a:lnTo>
                    <a:pt x="12" y="68"/>
                  </a:lnTo>
                  <a:lnTo>
                    <a:pt x="98" y="52"/>
                  </a:lnTo>
                  <a:lnTo>
                    <a:pt x="184" y="38"/>
                  </a:lnTo>
                  <a:lnTo>
                    <a:pt x="184" y="0"/>
                  </a:lnTo>
                  <a:close/>
                </a:path>
              </a:pathLst>
            </a:custGeom>
            <a:solidFill>
              <a:srgbClr val="76989C"/>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8" name="Freeform 503"/>
            <p:cNvSpPr/>
            <p:nvPr/>
          </p:nvSpPr>
          <p:spPr bwMode="auto">
            <a:xfrm>
              <a:off x="6583868" y="4636672"/>
              <a:ext cx="409433" cy="270809"/>
            </a:xfrm>
            <a:custGeom>
              <a:avLst/>
              <a:gdLst/>
              <a:ahLst/>
              <a:cxnLst>
                <a:cxn ang="0">
                  <a:pos x="0" y="30"/>
                </a:cxn>
                <a:cxn ang="0">
                  <a:pos x="0" y="30"/>
                </a:cxn>
                <a:cxn ang="0">
                  <a:pos x="6" y="46"/>
                </a:cxn>
                <a:cxn ang="0">
                  <a:pos x="12" y="58"/>
                </a:cxn>
                <a:cxn ang="0">
                  <a:pos x="12" y="58"/>
                </a:cxn>
                <a:cxn ang="0">
                  <a:pos x="24" y="74"/>
                </a:cxn>
                <a:cxn ang="0">
                  <a:pos x="36" y="88"/>
                </a:cxn>
                <a:cxn ang="0">
                  <a:pos x="48" y="96"/>
                </a:cxn>
                <a:cxn ang="0">
                  <a:pos x="62" y="104"/>
                </a:cxn>
                <a:cxn ang="0">
                  <a:pos x="74" y="110"/>
                </a:cxn>
                <a:cxn ang="0">
                  <a:pos x="88" y="112"/>
                </a:cxn>
                <a:cxn ang="0">
                  <a:pos x="102" y="114"/>
                </a:cxn>
                <a:cxn ang="0">
                  <a:pos x="114" y="114"/>
                </a:cxn>
                <a:cxn ang="0">
                  <a:pos x="138" y="112"/>
                </a:cxn>
                <a:cxn ang="0">
                  <a:pos x="156" y="106"/>
                </a:cxn>
                <a:cxn ang="0">
                  <a:pos x="174" y="100"/>
                </a:cxn>
                <a:cxn ang="0">
                  <a:pos x="172" y="0"/>
                </a:cxn>
                <a:cxn ang="0">
                  <a:pos x="172" y="0"/>
                </a:cxn>
                <a:cxn ang="0">
                  <a:pos x="86" y="14"/>
                </a:cxn>
                <a:cxn ang="0">
                  <a:pos x="0" y="30"/>
                </a:cxn>
                <a:cxn ang="0">
                  <a:pos x="0" y="30"/>
                </a:cxn>
              </a:cxnLst>
              <a:rect l="0" t="0" r="r" b="b"/>
              <a:pathLst>
                <a:path w="174" h="114">
                  <a:moveTo>
                    <a:pt x="0" y="30"/>
                  </a:moveTo>
                  <a:lnTo>
                    <a:pt x="0" y="30"/>
                  </a:lnTo>
                  <a:lnTo>
                    <a:pt x="6" y="46"/>
                  </a:lnTo>
                  <a:lnTo>
                    <a:pt x="12" y="58"/>
                  </a:lnTo>
                  <a:lnTo>
                    <a:pt x="12" y="58"/>
                  </a:lnTo>
                  <a:lnTo>
                    <a:pt x="24" y="74"/>
                  </a:lnTo>
                  <a:lnTo>
                    <a:pt x="36" y="88"/>
                  </a:lnTo>
                  <a:lnTo>
                    <a:pt x="48" y="96"/>
                  </a:lnTo>
                  <a:lnTo>
                    <a:pt x="62" y="104"/>
                  </a:lnTo>
                  <a:lnTo>
                    <a:pt x="74" y="110"/>
                  </a:lnTo>
                  <a:lnTo>
                    <a:pt x="88" y="112"/>
                  </a:lnTo>
                  <a:lnTo>
                    <a:pt x="102" y="114"/>
                  </a:lnTo>
                  <a:lnTo>
                    <a:pt x="114" y="114"/>
                  </a:lnTo>
                  <a:lnTo>
                    <a:pt x="138" y="112"/>
                  </a:lnTo>
                  <a:lnTo>
                    <a:pt x="156" y="106"/>
                  </a:lnTo>
                  <a:lnTo>
                    <a:pt x="174" y="100"/>
                  </a:lnTo>
                  <a:lnTo>
                    <a:pt x="172" y="0"/>
                  </a:lnTo>
                  <a:lnTo>
                    <a:pt x="172" y="0"/>
                  </a:lnTo>
                  <a:lnTo>
                    <a:pt x="86" y="14"/>
                  </a:lnTo>
                  <a:lnTo>
                    <a:pt x="0" y="30"/>
                  </a:lnTo>
                  <a:lnTo>
                    <a:pt x="0" y="30"/>
                  </a:lnTo>
                  <a:close/>
                </a:path>
              </a:pathLst>
            </a:custGeom>
            <a:solidFill>
              <a:srgbClr val="76989C"/>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 name="Freeform 504"/>
            <p:cNvSpPr/>
            <p:nvPr/>
          </p:nvSpPr>
          <p:spPr bwMode="auto">
            <a:xfrm>
              <a:off x="6499158" y="4280344"/>
              <a:ext cx="489437" cy="128278"/>
            </a:xfrm>
            <a:custGeom>
              <a:avLst/>
              <a:gdLst/>
              <a:ahLst/>
              <a:cxnLst>
                <a:cxn ang="0">
                  <a:pos x="116" y="34"/>
                </a:cxn>
                <a:cxn ang="0">
                  <a:pos x="116" y="34"/>
                </a:cxn>
                <a:cxn ang="0">
                  <a:pos x="162" y="30"/>
                </a:cxn>
                <a:cxn ang="0">
                  <a:pos x="208" y="24"/>
                </a:cxn>
                <a:cxn ang="0">
                  <a:pos x="208" y="0"/>
                </a:cxn>
                <a:cxn ang="0">
                  <a:pos x="208" y="0"/>
                </a:cxn>
                <a:cxn ang="0">
                  <a:pos x="182" y="4"/>
                </a:cxn>
                <a:cxn ang="0">
                  <a:pos x="156" y="6"/>
                </a:cxn>
                <a:cxn ang="0">
                  <a:pos x="102" y="8"/>
                </a:cxn>
                <a:cxn ang="0">
                  <a:pos x="76" y="10"/>
                </a:cxn>
                <a:cxn ang="0">
                  <a:pos x="52" y="12"/>
                </a:cxn>
                <a:cxn ang="0">
                  <a:pos x="26" y="18"/>
                </a:cxn>
                <a:cxn ang="0">
                  <a:pos x="0" y="24"/>
                </a:cxn>
                <a:cxn ang="0">
                  <a:pos x="0" y="24"/>
                </a:cxn>
                <a:cxn ang="0">
                  <a:pos x="6" y="54"/>
                </a:cxn>
                <a:cxn ang="0">
                  <a:pos x="6" y="54"/>
                </a:cxn>
                <a:cxn ang="0">
                  <a:pos x="60" y="42"/>
                </a:cxn>
                <a:cxn ang="0">
                  <a:pos x="116" y="34"/>
                </a:cxn>
                <a:cxn ang="0">
                  <a:pos x="116" y="34"/>
                </a:cxn>
              </a:cxnLst>
              <a:rect l="0" t="0" r="r" b="b"/>
              <a:pathLst>
                <a:path w="208" h="54">
                  <a:moveTo>
                    <a:pt x="116" y="34"/>
                  </a:moveTo>
                  <a:lnTo>
                    <a:pt x="116" y="34"/>
                  </a:lnTo>
                  <a:lnTo>
                    <a:pt x="162" y="30"/>
                  </a:lnTo>
                  <a:lnTo>
                    <a:pt x="208" y="24"/>
                  </a:lnTo>
                  <a:lnTo>
                    <a:pt x="208" y="0"/>
                  </a:lnTo>
                  <a:lnTo>
                    <a:pt x="208" y="0"/>
                  </a:lnTo>
                  <a:lnTo>
                    <a:pt x="182" y="4"/>
                  </a:lnTo>
                  <a:lnTo>
                    <a:pt x="156" y="6"/>
                  </a:lnTo>
                  <a:lnTo>
                    <a:pt x="102" y="8"/>
                  </a:lnTo>
                  <a:lnTo>
                    <a:pt x="76" y="10"/>
                  </a:lnTo>
                  <a:lnTo>
                    <a:pt x="52" y="12"/>
                  </a:lnTo>
                  <a:lnTo>
                    <a:pt x="26" y="18"/>
                  </a:lnTo>
                  <a:lnTo>
                    <a:pt x="0" y="24"/>
                  </a:lnTo>
                  <a:lnTo>
                    <a:pt x="0" y="24"/>
                  </a:lnTo>
                  <a:lnTo>
                    <a:pt x="6" y="54"/>
                  </a:lnTo>
                  <a:lnTo>
                    <a:pt x="6" y="54"/>
                  </a:lnTo>
                  <a:lnTo>
                    <a:pt x="60" y="42"/>
                  </a:lnTo>
                  <a:lnTo>
                    <a:pt x="116" y="34"/>
                  </a:lnTo>
                  <a:lnTo>
                    <a:pt x="116" y="34"/>
                  </a:lnTo>
                  <a:close/>
                </a:path>
              </a:pathLst>
            </a:custGeom>
            <a:solidFill>
              <a:srgbClr val="76989C"/>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0" name="Freeform 505"/>
            <p:cNvSpPr/>
            <p:nvPr/>
          </p:nvSpPr>
          <p:spPr bwMode="auto">
            <a:xfrm>
              <a:off x="6494452" y="4171070"/>
              <a:ext cx="494143" cy="166287"/>
            </a:xfrm>
            <a:custGeom>
              <a:avLst/>
              <a:gdLst/>
              <a:ahLst/>
              <a:cxnLst>
                <a:cxn ang="0">
                  <a:pos x="210" y="46"/>
                </a:cxn>
                <a:cxn ang="0">
                  <a:pos x="208" y="0"/>
                </a:cxn>
                <a:cxn ang="0">
                  <a:pos x="208" y="0"/>
                </a:cxn>
                <a:cxn ang="0">
                  <a:pos x="156" y="8"/>
                </a:cxn>
                <a:cxn ang="0">
                  <a:pos x="104" y="20"/>
                </a:cxn>
                <a:cxn ang="0">
                  <a:pos x="50" y="32"/>
                </a:cxn>
                <a:cxn ang="0">
                  <a:pos x="0" y="46"/>
                </a:cxn>
                <a:cxn ang="0">
                  <a:pos x="0" y="46"/>
                </a:cxn>
                <a:cxn ang="0">
                  <a:pos x="2" y="70"/>
                </a:cxn>
                <a:cxn ang="0">
                  <a:pos x="2" y="70"/>
                </a:cxn>
                <a:cxn ang="0">
                  <a:pos x="28" y="64"/>
                </a:cxn>
                <a:cxn ang="0">
                  <a:pos x="54" y="58"/>
                </a:cxn>
                <a:cxn ang="0">
                  <a:pos x="78" y="56"/>
                </a:cxn>
                <a:cxn ang="0">
                  <a:pos x="104" y="54"/>
                </a:cxn>
                <a:cxn ang="0">
                  <a:pos x="158" y="52"/>
                </a:cxn>
                <a:cxn ang="0">
                  <a:pos x="184" y="50"/>
                </a:cxn>
                <a:cxn ang="0">
                  <a:pos x="210" y="46"/>
                </a:cxn>
                <a:cxn ang="0">
                  <a:pos x="210" y="46"/>
                </a:cxn>
              </a:cxnLst>
              <a:rect l="0" t="0" r="r" b="b"/>
              <a:pathLst>
                <a:path w="210" h="70">
                  <a:moveTo>
                    <a:pt x="210" y="46"/>
                  </a:moveTo>
                  <a:lnTo>
                    <a:pt x="208" y="0"/>
                  </a:lnTo>
                  <a:lnTo>
                    <a:pt x="208" y="0"/>
                  </a:lnTo>
                  <a:lnTo>
                    <a:pt x="156" y="8"/>
                  </a:lnTo>
                  <a:lnTo>
                    <a:pt x="104" y="20"/>
                  </a:lnTo>
                  <a:lnTo>
                    <a:pt x="50" y="32"/>
                  </a:lnTo>
                  <a:lnTo>
                    <a:pt x="0" y="46"/>
                  </a:lnTo>
                  <a:lnTo>
                    <a:pt x="0" y="46"/>
                  </a:lnTo>
                  <a:lnTo>
                    <a:pt x="2" y="70"/>
                  </a:lnTo>
                  <a:lnTo>
                    <a:pt x="2" y="70"/>
                  </a:lnTo>
                  <a:lnTo>
                    <a:pt x="28" y="64"/>
                  </a:lnTo>
                  <a:lnTo>
                    <a:pt x="54" y="58"/>
                  </a:lnTo>
                  <a:lnTo>
                    <a:pt x="78" y="56"/>
                  </a:lnTo>
                  <a:lnTo>
                    <a:pt x="104" y="54"/>
                  </a:lnTo>
                  <a:lnTo>
                    <a:pt x="158" y="52"/>
                  </a:lnTo>
                  <a:lnTo>
                    <a:pt x="184" y="50"/>
                  </a:lnTo>
                  <a:lnTo>
                    <a:pt x="210" y="46"/>
                  </a:lnTo>
                  <a:lnTo>
                    <a:pt x="210" y="46"/>
                  </a:lnTo>
                  <a:close/>
                </a:path>
              </a:pathLst>
            </a:custGeom>
            <a:solidFill>
              <a:srgbClr val="815D62"/>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1" name="Freeform 506"/>
            <p:cNvSpPr/>
            <p:nvPr/>
          </p:nvSpPr>
          <p:spPr bwMode="auto">
            <a:xfrm>
              <a:off x="6960358" y="4413373"/>
              <a:ext cx="489437" cy="304067"/>
            </a:xfrm>
            <a:custGeom>
              <a:avLst/>
              <a:gdLst/>
              <a:ahLst/>
              <a:cxnLst>
                <a:cxn ang="0">
                  <a:pos x="6" y="60"/>
                </a:cxn>
                <a:cxn ang="0">
                  <a:pos x="6" y="60"/>
                </a:cxn>
                <a:cxn ang="0">
                  <a:pos x="104" y="96"/>
                </a:cxn>
                <a:cxn ang="0">
                  <a:pos x="202" y="128"/>
                </a:cxn>
                <a:cxn ang="0">
                  <a:pos x="202" y="128"/>
                </a:cxn>
                <a:cxn ang="0">
                  <a:pos x="200" y="100"/>
                </a:cxn>
                <a:cxn ang="0">
                  <a:pos x="200" y="72"/>
                </a:cxn>
                <a:cxn ang="0">
                  <a:pos x="202" y="40"/>
                </a:cxn>
                <a:cxn ang="0">
                  <a:pos x="208" y="6"/>
                </a:cxn>
                <a:cxn ang="0">
                  <a:pos x="208" y="6"/>
                </a:cxn>
                <a:cxn ang="0">
                  <a:pos x="208" y="0"/>
                </a:cxn>
                <a:cxn ang="0">
                  <a:pos x="208" y="0"/>
                </a:cxn>
                <a:cxn ang="0">
                  <a:pos x="156" y="4"/>
                </a:cxn>
                <a:cxn ang="0">
                  <a:pos x="104" y="10"/>
                </a:cxn>
                <a:cxn ang="0">
                  <a:pos x="52" y="18"/>
                </a:cxn>
                <a:cxn ang="0">
                  <a:pos x="0" y="28"/>
                </a:cxn>
                <a:cxn ang="0">
                  <a:pos x="0" y="28"/>
                </a:cxn>
                <a:cxn ang="0">
                  <a:pos x="6" y="60"/>
                </a:cxn>
                <a:cxn ang="0">
                  <a:pos x="6" y="60"/>
                </a:cxn>
              </a:cxnLst>
              <a:rect l="0" t="0" r="r" b="b"/>
              <a:pathLst>
                <a:path w="208" h="128">
                  <a:moveTo>
                    <a:pt x="6" y="60"/>
                  </a:moveTo>
                  <a:lnTo>
                    <a:pt x="6" y="60"/>
                  </a:lnTo>
                  <a:lnTo>
                    <a:pt x="104" y="96"/>
                  </a:lnTo>
                  <a:lnTo>
                    <a:pt x="202" y="128"/>
                  </a:lnTo>
                  <a:lnTo>
                    <a:pt x="202" y="128"/>
                  </a:lnTo>
                  <a:lnTo>
                    <a:pt x="200" y="100"/>
                  </a:lnTo>
                  <a:lnTo>
                    <a:pt x="200" y="72"/>
                  </a:lnTo>
                  <a:lnTo>
                    <a:pt x="202" y="40"/>
                  </a:lnTo>
                  <a:lnTo>
                    <a:pt x="208" y="6"/>
                  </a:lnTo>
                  <a:lnTo>
                    <a:pt x="208" y="6"/>
                  </a:lnTo>
                  <a:lnTo>
                    <a:pt x="208" y="0"/>
                  </a:lnTo>
                  <a:lnTo>
                    <a:pt x="208" y="0"/>
                  </a:lnTo>
                  <a:lnTo>
                    <a:pt x="156" y="4"/>
                  </a:lnTo>
                  <a:lnTo>
                    <a:pt x="104" y="10"/>
                  </a:lnTo>
                  <a:lnTo>
                    <a:pt x="52" y="18"/>
                  </a:lnTo>
                  <a:lnTo>
                    <a:pt x="0" y="28"/>
                  </a:lnTo>
                  <a:lnTo>
                    <a:pt x="0" y="28"/>
                  </a:lnTo>
                  <a:lnTo>
                    <a:pt x="6" y="60"/>
                  </a:lnTo>
                  <a:lnTo>
                    <a:pt x="6" y="60"/>
                  </a:lnTo>
                  <a:close/>
                </a:path>
              </a:pathLst>
            </a:custGeom>
            <a:solidFill>
              <a:srgbClr val="834926"/>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2" name="Freeform 507"/>
            <p:cNvSpPr/>
            <p:nvPr/>
          </p:nvSpPr>
          <p:spPr bwMode="auto">
            <a:xfrm>
              <a:off x="6950946" y="3311131"/>
              <a:ext cx="983580" cy="1030976"/>
            </a:xfrm>
            <a:custGeom>
              <a:avLst/>
              <a:gdLst/>
              <a:ahLst/>
              <a:cxnLst>
                <a:cxn ang="0">
                  <a:pos x="418" y="120"/>
                </a:cxn>
                <a:cxn ang="0">
                  <a:pos x="100" y="0"/>
                </a:cxn>
                <a:cxn ang="0">
                  <a:pos x="100" y="0"/>
                </a:cxn>
                <a:cxn ang="0">
                  <a:pos x="86" y="24"/>
                </a:cxn>
                <a:cxn ang="0">
                  <a:pos x="72" y="52"/>
                </a:cxn>
                <a:cxn ang="0">
                  <a:pos x="56" y="86"/>
                </a:cxn>
                <a:cxn ang="0">
                  <a:pos x="40" y="126"/>
                </a:cxn>
                <a:cxn ang="0">
                  <a:pos x="28" y="170"/>
                </a:cxn>
                <a:cxn ang="0">
                  <a:pos x="16" y="220"/>
                </a:cxn>
                <a:cxn ang="0">
                  <a:pos x="6" y="272"/>
                </a:cxn>
                <a:cxn ang="0">
                  <a:pos x="0" y="328"/>
                </a:cxn>
                <a:cxn ang="0">
                  <a:pos x="0" y="328"/>
                </a:cxn>
                <a:cxn ang="0">
                  <a:pos x="22" y="340"/>
                </a:cxn>
                <a:cxn ang="0">
                  <a:pos x="46" y="354"/>
                </a:cxn>
                <a:cxn ang="0">
                  <a:pos x="68" y="368"/>
                </a:cxn>
                <a:cxn ang="0">
                  <a:pos x="90" y="380"/>
                </a:cxn>
                <a:cxn ang="0">
                  <a:pos x="90" y="380"/>
                </a:cxn>
                <a:cxn ang="0">
                  <a:pos x="122" y="396"/>
                </a:cxn>
                <a:cxn ang="0">
                  <a:pos x="154" y="410"/>
                </a:cxn>
                <a:cxn ang="0">
                  <a:pos x="220" y="434"/>
                </a:cxn>
                <a:cxn ang="0">
                  <a:pos x="220" y="434"/>
                </a:cxn>
                <a:cxn ang="0">
                  <a:pos x="228" y="402"/>
                </a:cxn>
                <a:cxn ang="0">
                  <a:pos x="240" y="370"/>
                </a:cxn>
                <a:cxn ang="0">
                  <a:pos x="254" y="340"/>
                </a:cxn>
                <a:cxn ang="0">
                  <a:pos x="270" y="312"/>
                </a:cxn>
                <a:cxn ang="0">
                  <a:pos x="286" y="284"/>
                </a:cxn>
                <a:cxn ang="0">
                  <a:pos x="302" y="258"/>
                </a:cxn>
                <a:cxn ang="0">
                  <a:pos x="336" y="212"/>
                </a:cxn>
                <a:cxn ang="0">
                  <a:pos x="368" y="174"/>
                </a:cxn>
                <a:cxn ang="0">
                  <a:pos x="394" y="144"/>
                </a:cxn>
                <a:cxn ang="0">
                  <a:pos x="418" y="120"/>
                </a:cxn>
                <a:cxn ang="0">
                  <a:pos x="418" y="120"/>
                </a:cxn>
              </a:cxnLst>
              <a:rect l="0" t="0" r="r" b="b"/>
              <a:pathLst>
                <a:path w="418" h="434">
                  <a:moveTo>
                    <a:pt x="418" y="120"/>
                  </a:moveTo>
                  <a:lnTo>
                    <a:pt x="100" y="0"/>
                  </a:lnTo>
                  <a:lnTo>
                    <a:pt x="100" y="0"/>
                  </a:lnTo>
                  <a:lnTo>
                    <a:pt x="86" y="24"/>
                  </a:lnTo>
                  <a:lnTo>
                    <a:pt x="72" y="52"/>
                  </a:lnTo>
                  <a:lnTo>
                    <a:pt x="56" y="86"/>
                  </a:lnTo>
                  <a:lnTo>
                    <a:pt x="40" y="126"/>
                  </a:lnTo>
                  <a:lnTo>
                    <a:pt x="28" y="170"/>
                  </a:lnTo>
                  <a:lnTo>
                    <a:pt x="16" y="220"/>
                  </a:lnTo>
                  <a:lnTo>
                    <a:pt x="6" y="272"/>
                  </a:lnTo>
                  <a:lnTo>
                    <a:pt x="0" y="328"/>
                  </a:lnTo>
                  <a:lnTo>
                    <a:pt x="0" y="328"/>
                  </a:lnTo>
                  <a:lnTo>
                    <a:pt x="22" y="340"/>
                  </a:lnTo>
                  <a:lnTo>
                    <a:pt x="46" y="354"/>
                  </a:lnTo>
                  <a:lnTo>
                    <a:pt x="68" y="368"/>
                  </a:lnTo>
                  <a:lnTo>
                    <a:pt x="90" y="380"/>
                  </a:lnTo>
                  <a:lnTo>
                    <a:pt x="90" y="380"/>
                  </a:lnTo>
                  <a:lnTo>
                    <a:pt x="122" y="396"/>
                  </a:lnTo>
                  <a:lnTo>
                    <a:pt x="154" y="410"/>
                  </a:lnTo>
                  <a:lnTo>
                    <a:pt x="220" y="434"/>
                  </a:lnTo>
                  <a:lnTo>
                    <a:pt x="220" y="434"/>
                  </a:lnTo>
                  <a:lnTo>
                    <a:pt x="228" y="402"/>
                  </a:lnTo>
                  <a:lnTo>
                    <a:pt x="240" y="370"/>
                  </a:lnTo>
                  <a:lnTo>
                    <a:pt x="254" y="340"/>
                  </a:lnTo>
                  <a:lnTo>
                    <a:pt x="270" y="312"/>
                  </a:lnTo>
                  <a:lnTo>
                    <a:pt x="286" y="284"/>
                  </a:lnTo>
                  <a:lnTo>
                    <a:pt x="302" y="258"/>
                  </a:lnTo>
                  <a:lnTo>
                    <a:pt x="336" y="212"/>
                  </a:lnTo>
                  <a:lnTo>
                    <a:pt x="368" y="174"/>
                  </a:lnTo>
                  <a:lnTo>
                    <a:pt x="394" y="144"/>
                  </a:lnTo>
                  <a:lnTo>
                    <a:pt x="418" y="120"/>
                  </a:lnTo>
                  <a:lnTo>
                    <a:pt x="418" y="120"/>
                  </a:lnTo>
                  <a:close/>
                </a:path>
              </a:pathLst>
            </a:custGeom>
            <a:solidFill>
              <a:srgbClr val="B8AEA9"/>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3" name="Freeform 508"/>
            <p:cNvSpPr/>
            <p:nvPr/>
          </p:nvSpPr>
          <p:spPr bwMode="auto">
            <a:xfrm>
              <a:off x="6941534" y="4090302"/>
              <a:ext cx="527086" cy="389586"/>
            </a:xfrm>
            <a:custGeom>
              <a:avLst/>
              <a:gdLst/>
              <a:ahLst/>
              <a:cxnLst>
                <a:cxn ang="0">
                  <a:pos x="4" y="0"/>
                </a:cxn>
                <a:cxn ang="0">
                  <a:pos x="4" y="0"/>
                </a:cxn>
                <a:cxn ang="0">
                  <a:pos x="2" y="30"/>
                </a:cxn>
                <a:cxn ang="0">
                  <a:pos x="0" y="62"/>
                </a:cxn>
                <a:cxn ang="0">
                  <a:pos x="2" y="96"/>
                </a:cxn>
                <a:cxn ang="0">
                  <a:pos x="4" y="128"/>
                </a:cxn>
                <a:cxn ang="0">
                  <a:pos x="4" y="128"/>
                </a:cxn>
                <a:cxn ang="0">
                  <a:pos x="8" y="164"/>
                </a:cxn>
                <a:cxn ang="0">
                  <a:pos x="8" y="164"/>
                </a:cxn>
                <a:cxn ang="0">
                  <a:pos x="60" y="154"/>
                </a:cxn>
                <a:cxn ang="0">
                  <a:pos x="112" y="146"/>
                </a:cxn>
                <a:cxn ang="0">
                  <a:pos x="164" y="140"/>
                </a:cxn>
                <a:cxn ang="0">
                  <a:pos x="216" y="136"/>
                </a:cxn>
                <a:cxn ang="0">
                  <a:pos x="216" y="136"/>
                </a:cxn>
                <a:cxn ang="0">
                  <a:pos x="224" y="106"/>
                </a:cxn>
                <a:cxn ang="0">
                  <a:pos x="224" y="106"/>
                </a:cxn>
                <a:cxn ang="0">
                  <a:pos x="158" y="82"/>
                </a:cxn>
                <a:cxn ang="0">
                  <a:pos x="126" y="68"/>
                </a:cxn>
                <a:cxn ang="0">
                  <a:pos x="94" y="52"/>
                </a:cxn>
                <a:cxn ang="0">
                  <a:pos x="94" y="52"/>
                </a:cxn>
                <a:cxn ang="0">
                  <a:pos x="72" y="40"/>
                </a:cxn>
                <a:cxn ang="0">
                  <a:pos x="50" y="26"/>
                </a:cxn>
                <a:cxn ang="0">
                  <a:pos x="26" y="12"/>
                </a:cxn>
                <a:cxn ang="0">
                  <a:pos x="4" y="0"/>
                </a:cxn>
                <a:cxn ang="0">
                  <a:pos x="4" y="0"/>
                </a:cxn>
              </a:cxnLst>
              <a:rect l="0" t="0" r="r" b="b"/>
              <a:pathLst>
                <a:path w="224" h="164">
                  <a:moveTo>
                    <a:pt x="4" y="0"/>
                  </a:moveTo>
                  <a:lnTo>
                    <a:pt x="4" y="0"/>
                  </a:lnTo>
                  <a:lnTo>
                    <a:pt x="2" y="30"/>
                  </a:lnTo>
                  <a:lnTo>
                    <a:pt x="0" y="62"/>
                  </a:lnTo>
                  <a:lnTo>
                    <a:pt x="2" y="96"/>
                  </a:lnTo>
                  <a:lnTo>
                    <a:pt x="4" y="128"/>
                  </a:lnTo>
                  <a:lnTo>
                    <a:pt x="4" y="128"/>
                  </a:lnTo>
                  <a:lnTo>
                    <a:pt x="8" y="164"/>
                  </a:lnTo>
                  <a:lnTo>
                    <a:pt x="8" y="164"/>
                  </a:lnTo>
                  <a:lnTo>
                    <a:pt x="60" y="154"/>
                  </a:lnTo>
                  <a:lnTo>
                    <a:pt x="112" y="146"/>
                  </a:lnTo>
                  <a:lnTo>
                    <a:pt x="164" y="140"/>
                  </a:lnTo>
                  <a:lnTo>
                    <a:pt x="216" y="136"/>
                  </a:lnTo>
                  <a:lnTo>
                    <a:pt x="216" y="136"/>
                  </a:lnTo>
                  <a:lnTo>
                    <a:pt x="224" y="106"/>
                  </a:lnTo>
                  <a:lnTo>
                    <a:pt x="224" y="106"/>
                  </a:lnTo>
                  <a:lnTo>
                    <a:pt x="158" y="82"/>
                  </a:lnTo>
                  <a:lnTo>
                    <a:pt x="126" y="68"/>
                  </a:lnTo>
                  <a:lnTo>
                    <a:pt x="94" y="52"/>
                  </a:lnTo>
                  <a:lnTo>
                    <a:pt x="94" y="52"/>
                  </a:lnTo>
                  <a:lnTo>
                    <a:pt x="72" y="40"/>
                  </a:lnTo>
                  <a:lnTo>
                    <a:pt x="50" y="26"/>
                  </a:lnTo>
                  <a:lnTo>
                    <a:pt x="26" y="12"/>
                  </a:lnTo>
                  <a:lnTo>
                    <a:pt x="4" y="0"/>
                  </a:lnTo>
                  <a:lnTo>
                    <a:pt x="4" y="0"/>
                  </a:lnTo>
                  <a:close/>
                </a:path>
              </a:pathLst>
            </a:custGeom>
            <a:solidFill>
              <a:srgbClr val="F27C4E"/>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4" name="Freeform 509"/>
            <p:cNvSpPr/>
            <p:nvPr/>
          </p:nvSpPr>
          <p:spPr bwMode="auto">
            <a:xfrm>
              <a:off x="7110954" y="4812461"/>
              <a:ext cx="465906" cy="323071"/>
            </a:xfrm>
            <a:custGeom>
              <a:avLst/>
              <a:gdLst/>
              <a:ahLst/>
              <a:cxnLst>
                <a:cxn ang="0">
                  <a:pos x="78" y="136"/>
                </a:cxn>
                <a:cxn ang="0">
                  <a:pos x="198" y="132"/>
                </a:cxn>
                <a:cxn ang="0">
                  <a:pos x="198" y="132"/>
                </a:cxn>
                <a:cxn ang="0">
                  <a:pos x="192" y="124"/>
                </a:cxn>
                <a:cxn ang="0">
                  <a:pos x="178" y="98"/>
                </a:cxn>
                <a:cxn ang="0">
                  <a:pos x="168" y="80"/>
                </a:cxn>
                <a:cxn ang="0">
                  <a:pos x="160" y="58"/>
                </a:cxn>
                <a:cxn ang="0">
                  <a:pos x="150" y="30"/>
                </a:cxn>
                <a:cxn ang="0">
                  <a:pos x="144" y="0"/>
                </a:cxn>
                <a:cxn ang="0">
                  <a:pos x="144" y="0"/>
                </a:cxn>
                <a:cxn ang="0">
                  <a:pos x="72" y="20"/>
                </a:cxn>
                <a:cxn ang="0">
                  <a:pos x="0" y="38"/>
                </a:cxn>
                <a:cxn ang="0">
                  <a:pos x="0" y="38"/>
                </a:cxn>
                <a:cxn ang="0">
                  <a:pos x="14" y="62"/>
                </a:cxn>
                <a:cxn ang="0">
                  <a:pos x="28" y="82"/>
                </a:cxn>
                <a:cxn ang="0">
                  <a:pos x="54" y="112"/>
                </a:cxn>
                <a:cxn ang="0">
                  <a:pos x="72" y="130"/>
                </a:cxn>
                <a:cxn ang="0">
                  <a:pos x="78" y="136"/>
                </a:cxn>
                <a:cxn ang="0">
                  <a:pos x="78" y="136"/>
                </a:cxn>
              </a:cxnLst>
              <a:rect l="0" t="0" r="r" b="b"/>
              <a:pathLst>
                <a:path w="198" h="136">
                  <a:moveTo>
                    <a:pt x="78" y="136"/>
                  </a:moveTo>
                  <a:lnTo>
                    <a:pt x="198" y="132"/>
                  </a:lnTo>
                  <a:lnTo>
                    <a:pt x="198" y="132"/>
                  </a:lnTo>
                  <a:lnTo>
                    <a:pt x="192" y="124"/>
                  </a:lnTo>
                  <a:lnTo>
                    <a:pt x="178" y="98"/>
                  </a:lnTo>
                  <a:lnTo>
                    <a:pt x="168" y="80"/>
                  </a:lnTo>
                  <a:lnTo>
                    <a:pt x="160" y="58"/>
                  </a:lnTo>
                  <a:lnTo>
                    <a:pt x="150" y="30"/>
                  </a:lnTo>
                  <a:lnTo>
                    <a:pt x="144" y="0"/>
                  </a:lnTo>
                  <a:lnTo>
                    <a:pt x="144" y="0"/>
                  </a:lnTo>
                  <a:lnTo>
                    <a:pt x="72" y="20"/>
                  </a:lnTo>
                  <a:lnTo>
                    <a:pt x="0" y="38"/>
                  </a:lnTo>
                  <a:lnTo>
                    <a:pt x="0" y="38"/>
                  </a:lnTo>
                  <a:lnTo>
                    <a:pt x="14" y="62"/>
                  </a:lnTo>
                  <a:lnTo>
                    <a:pt x="28" y="82"/>
                  </a:lnTo>
                  <a:lnTo>
                    <a:pt x="54" y="112"/>
                  </a:lnTo>
                  <a:lnTo>
                    <a:pt x="72" y="130"/>
                  </a:lnTo>
                  <a:lnTo>
                    <a:pt x="78" y="136"/>
                  </a:lnTo>
                  <a:lnTo>
                    <a:pt x="78" y="136"/>
                  </a:lnTo>
                  <a:close/>
                </a:path>
              </a:pathLst>
            </a:custGeom>
            <a:solidFill>
              <a:srgbClr val="604E74"/>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5" name="Freeform 510"/>
            <p:cNvSpPr/>
            <p:nvPr/>
          </p:nvSpPr>
          <p:spPr bwMode="auto">
            <a:xfrm>
              <a:off x="6974477" y="4555904"/>
              <a:ext cx="475319" cy="346826"/>
            </a:xfrm>
            <a:custGeom>
              <a:avLst/>
              <a:gdLst/>
              <a:ahLst/>
              <a:cxnLst>
                <a:cxn ang="0">
                  <a:pos x="58" y="146"/>
                </a:cxn>
                <a:cxn ang="0">
                  <a:pos x="58" y="146"/>
                </a:cxn>
                <a:cxn ang="0">
                  <a:pos x="130" y="128"/>
                </a:cxn>
                <a:cxn ang="0">
                  <a:pos x="202" y="108"/>
                </a:cxn>
                <a:cxn ang="0">
                  <a:pos x="202" y="108"/>
                </a:cxn>
                <a:cxn ang="0">
                  <a:pos x="196" y="68"/>
                </a:cxn>
                <a:cxn ang="0">
                  <a:pos x="196" y="68"/>
                </a:cxn>
                <a:cxn ang="0">
                  <a:pos x="98" y="36"/>
                </a:cxn>
                <a:cxn ang="0">
                  <a:pos x="0" y="0"/>
                </a:cxn>
                <a:cxn ang="0">
                  <a:pos x="0" y="0"/>
                </a:cxn>
                <a:cxn ang="0">
                  <a:pos x="12" y="44"/>
                </a:cxn>
                <a:cxn ang="0">
                  <a:pos x="26" y="82"/>
                </a:cxn>
                <a:cxn ang="0">
                  <a:pos x="42" y="116"/>
                </a:cxn>
                <a:cxn ang="0">
                  <a:pos x="58" y="146"/>
                </a:cxn>
                <a:cxn ang="0">
                  <a:pos x="58" y="146"/>
                </a:cxn>
              </a:cxnLst>
              <a:rect l="0" t="0" r="r" b="b"/>
              <a:pathLst>
                <a:path w="202" h="146">
                  <a:moveTo>
                    <a:pt x="58" y="146"/>
                  </a:moveTo>
                  <a:lnTo>
                    <a:pt x="58" y="146"/>
                  </a:lnTo>
                  <a:lnTo>
                    <a:pt x="130" y="128"/>
                  </a:lnTo>
                  <a:lnTo>
                    <a:pt x="202" y="108"/>
                  </a:lnTo>
                  <a:lnTo>
                    <a:pt x="202" y="108"/>
                  </a:lnTo>
                  <a:lnTo>
                    <a:pt x="196" y="68"/>
                  </a:lnTo>
                  <a:lnTo>
                    <a:pt x="196" y="68"/>
                  </a:lnTo>
                  <a:lnTo>
                    <a:pt x="98" y="36"/>
                  </a:lnTo>
                  <a:lnTo>
                    <a:pt x="0" y="0"/>
                  </a:lnTo>
                  <a:lnTo>
                    <a:pt x="0" y="0"/>
                  </a:lnTo>
                  <a:lnTo>
                    <a:pt x="12" y="44"/>
                  </a:lnTo>
                  <a:lnTo>
                    <a:pt x="26" y="82"/>
                  </a:lnTo>
                  <a:lnTo>
                    <a:pt x="42" y="116"/>
                  </a:lnTo>
                  <a:lnTo>
                    <a:pt x="58" y="146"/>
                  </a:lnTo>
                  <a:lnTo>
                    <a:pt x="58" y="146"/>
                  </a:lnTo>
                  <a:close/>
                </a:path>
              </a:pathLst>
            </a:custGeom>
            <a:solidFill>
              <a:srgbClr val="72A76D"/>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6" name="Freeform 511"/>
            <p:cNvSpPr/>
            <p:nvPr/>
          </p:nvSpPr>
          <p:spPr bwMode="auto">
            <a:xfrm>
              <a:off x="7030950" y="3254119"/>
              <a:ext cx="983580" cy="494109"/>
            </a:xfrm>
            <a:custGeom>
              <a:avLst/>
              <a:gdLst/>
              <a:ahLst/>
              <a:cxnLst>
                <a:cxn ang="0">
                  <a:pos x="40" y="0"/>
                </a:cxn>
                <a:cxn ang="0">
                  <a:pos x="0" y="20"/>
                </a:cxn>
                <a:cxn ang="0">
                  <a:pos x="418" y="208"/>
                </a:cxn>
                <a:cxn ang="0">
                  <a:pos x="412" y="166"/>
                </a:cxn>
                <a:cxn ang="0">
                  <a:pos x="40" y="0"/>
                </a:cxn>
              </a:cxnLst>
              <a:rect l="0" t="0" r="r" b="b"/>
              <a:pathLst>
                <a:path w="418" h="208">
                  <a:moveTo>
                    <a:pt x="40" y="0"/>
                  </a:moveTo>
                  <a:lnTo>
                    <a:pt x="0" y="20"/>
                  </a:lnTo>
                  <a:lnTo>
                    <a:pt x="418" y="208"/>
                  </a:lnTo>
                  <a:lnTo>
                    <a:pt x="412" y="166"/>
                  </a:lnTo>
                  <a:lnTo>
                    <a:pt x="40" y="0"/>
                  </a:lnTo>
                  <a:close/>
                </a:path>
              </a:pathLst>
            </a:custGeom>
            <a:solidFill>
              <a:srgbClr val="743F2D"/>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7" name="Freeform 512"/>
            <p:cNvSpPr/>
            <p:nvPr/>
          </p:nvSpPr>
          <p:spPr bwMode="auto">
            <a:xfrm>
              <a:off x="7798048" y="2859782"/>
              <a:ext cx="98829" cy="95021"/>
            </a:xfrm>
            <a:custGeom>
              <a:avLst/>
              <a:gdLst/>
              <a:ahLst/>
              <a:cxnLst>
                <a:cxn ang="0">
                  <a:pos x="36" y="0"/>
                </a:cxn>
                <a:cxn ang="0">
                  <a:pos x="0" y="20"/>
                </a:cxn>
                <a:cxn ang="0">
                  <a:pos x="42" y="40"/>
                </a:cxn>
                <a:cxn ang="0">
                  <a:pos x="36" y="0"/>
                </a:cxn>
              </a:cxnLst>
              <a:rect l="0" t="0" r="r" b="b"/>
              <a:pathLst>
                <a:path w="42" h="40">
                  <a:moveTo>
                    <a:pt x="36" y="0"/>
                  </a:moveTo>
                  <a:lnTo>
                    <a:pt x="0" y="20"/>
                  </a:lnTo>
                  <a:lnTo>
                    <a:pt x="42" y="40"/>
                  </a:lnTo>
                  <a:lnTo>
                    <a:pt x="36" y="0"/>
                  </a:lnTo>
                  <a:close/>
                </a:path>
              </a:pathLst>
            </a:custGeom>
            <a:solidFill>
              <a:srgbClr val="743F2D"/>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8" name="Freeform 513"/>
            <p:cNvSpPr/>
            <p:nvPr/>
          </p:nvSpPr>
          <p:spPr bwMode="auto">
            <a:xfrm>
              <a:off x="7718044" y="2907292"/>
              <a:ext cx="188245" cy="118776"/>
            </a:xfrm>
            <a:custGeom>
              <a:avLst/>
              <a:gdLst/>
              <a:ahLst/>
              <a:cxnLst>
                <a:cxn ang="0">
                  <a:pos x="34" y="0"/>
                </a:cxn>
                <a:cxn ang="0">
                  <a:pos x="0" y="18"/>
                </a:cxn>
                <a:cxn ang="0">
                  <a:pos x="80" y="50"/>
                </a:cxn>
                <a:cxn ang="0">
                  <a:pos x="76" y="20"/>
                </a:cxn>
                <a:cxn ang="0">
                  <a:pos x="34" y="0"/>
                </a:cxn>
              </a:cxnLst>
              <a:rect l="0" t="0" r="r" b="b"/>
              <a:pathLst>
                <a:path w="80" h="50">
                  <a:moveTo>
                    <a:pt x="34" y="0"/>
                  </a:moveTo>
                  <a:lnTo>
                    <a:pt x="0" y="18"/>
                  </a:lnTo>
                  <a:lnTo>
                    <a:pt x="80" y="50"/>
                  </a:lnTo>
                  <a:lnTo>
                    <a:pt x="76" y="20"/>
                  </a:lnTo>
                  <a:lnTo>
                    <a:pt x="34" y="0"/>
                  </a:lnTo>
                  <a:close/>
                </a:path>
              </a:pathLst>
            </a:custGeom>
            <a:solidFill>
              <a:srgbClr val="ACBD00"/>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9" name="Freeform 514"/>
            <p:cNvSpPr/>
            <p:nvPr/>
          </p:nvSpPr>
          <p:spPr bwMode="auto">
            <a:xfrm>
              <a:off x="7628628" y="2950052"/>
              <a:ext cx="291780" cy="175789"/>
            </a:xfrm>
            <a:custGeom>
              <a:avLst/>
              <a:gdLst/>
              <a:ahLst/>
              <a:cxnLst>
                <a:cxn ang="0">
                  <a:pos x="38" y="0"/>
                </a:cxn>
                <a:cxn ang="0">
                  <a:pos x="0" y="18"/>
                </a:cxn>
                <a:cxn ang="0">
                  <a:pos x="124" y="74"/>
                </a:cxn>
                <a:cxn ang="0">
                  <a:pos x="118" y="32"/>
                </a:cxn>
                <a:cxn ang="0">
                  <a:pos x="38" y="0"/>
                </a:cxn>
              </a:cxnLst>
              <a:rect l="0" t="0" r="r" b="b"/>
              <a:pathLst>
                <a:path w="124" h="74">
                  <a:moveTo>
                    <a:pt x="38" y="0"/>
                  </a:moveTo>
                  <a:lnTo>
                    <a:pt x="0" y="18"/>
                  </a:lnTo>
                  <a:lnTo>
                    <a:pt x="124" y="74"/>
                  </a:lnTo>
                  <a:lnTo>
                    <a:pt x="118" y="32"/>
                  </a:lnTo>
                  <a:lnTo>
                    <a:pt x="38" y="0"/>
                  </a:lnTo>
                  <a:close/>
                </a:path>
              </a:pathLst>
            </a:custGeom>
            <a:solidFill>
              <a:srgbClr val="743F2D"/>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0" name="Freeform 515"/>
            <p:cNvSpPr/>
            <p:nvPr/>
          </p:nvSpPr>
          <p:spPr bwMode="auto">
            <a:xfrm>
              <a:off x="7529799" y="2992811"/>
              <a:ext cx="409433" cy="247054"/>
            </a:xfrm>
            <a:custGeom>
              <a:avLst/>
              <a:gdLst/>
              <a:ahLst/>
              <a:cxnLst>
                <a:cxn ang="0">
                  <a:pos x="42" y="0"/>
                </a:cxn>
                <a:cxn ang="0">
                  <a:pos x="0" y="22"/>
                </a:cxn>
                <a:cxn ang="0">
                  <a:pos x="174" y="104"/>
                </a:cxn>
                <a:cxn ang="0">
                  <a:pos x="166" y="56"/>
                </a:cxn>
                <a:cxn ang="0">
                  <a:pos x="42" y="0"/>
                </a:cxn>
              </a:cxnLst>
              <a:rect l="0" t="0" r="r" b="b"/>
              <a:pathLst>
                <a:path w="174" h="104">
                  <a:moveTo>
                    <a:pt x="42" y="0"/>
                  </a:moveTo>
                  <a:lnTo>
                    <a:pt x="0" y="22"/>
                  </a:lnTo>
                  <a:lnTo>
                    <a:pt x="174" y="104"/>
                  </a:lnTo>
                  <a:lnTo>
                    <a:pt x="166" y="56"/>
                  </a:lnTo>
                  <a:lnTo>
                    <a:pt x="42" y="0"/>
                  </a:lnTo>
                  <a:close/>
                </a:path>
              </a:pathLst>
            </a:custGeom>
            <a:solidFill>
              <a:srgbClr val="ACBD00"/>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1" name="Freeform 516"/>
            <p:cNvSpPr/>
            <p:nvPr/>
          </p:nvSpPr>
          <p:spPr bwMode="auto">
            <a:xfrm>
              <a:off x="7430971" y="3045073"/>
              <a:ext cx="522380" cy="294565"/>
            </a:xfrm>
            <a:custGeom>
              <a:avLst/>
              <a:gdLst/>
              <a:ahLst/>
              <a:cxnLst>
                <a:cxn ang="0">
                  <a:pos x="42" y="0"/>
                </a:cxn>
                <a:cxn ang="0">
                  <a:pos x="0" y="22"/>
                </a:cxn>
                <a:cxn ang="0">
                  <a:pos x="222" y="124"/>
                </a:cxn>
                <a:cxn ang="0">
                  <a:pos x="216" y="82"/>
                </a:cxn>
                <a:cxn ang="0">
                  <a:pos x="42" y="0"/>
                </a:cxn>
              </a:cxnLst>
              <a:rect l="0" t="0" r="r" b="b"/>
              <a:pathLst>
                <a:path w="222" h="124">
                  <a:moveTo>
                    <a:pt x="42" y="0"/>
                  </a:moveTo>
                  <a:lnTo>
                    <a:pt x="0" y="22"/>
                  </a:lnTo>
                  <a:lnTo>
                    <a:pt x="222" y="124"/>
                  </a:lnTo>
                  <a:lnTo>
                    <a:pt x="216" y="82"/>
                  </a:lnTo>
                  <a:lnTo>
                    <a:pt x="42" y="0"/>
                  </a:lnTo>
                  <a:close/>
                </a:path>
              </a:pathLst>
            </a:custGeom>
            <a:solidFill>
              <a:srgbClr val="743F2D"/>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2" name="Freeform 517"/>
            <p:cNvSpPr/>
            <p:nvPr/>
          </p:nvSpPr>
          <p:spPr bwMode="auto">
            <a:xfrm>
              <a:off x="7341554" y="3097334"/>
              <a:ext cx="625915" cy="342075"/>
            </a:xfrm>
            <a:custGeom>
              <a:avLst/>
              <a:gdLst/>
              <a:ahLst/>
              <a:cxnLst>
                <a:cxn ang="0">
                  <a:pos x="38" y="0"/>
                </a:cxn>
                <a:cxn ang="0">
                  <a:pos x="0" y="18"/>
                </a:cxn>
                <a:cxn ang="0">
                  <a:pos x="266" y="144"/>
                </a:cxn>
                <a:cxn ang="0">
                  <a:pos x="260" y="102"/>
                </a:cxn>
                <a:cxn ang="0">
                  <a:pos x="38" y="0"/>
                </a:cxn>
              </a:cxnLst>
              <a:rect l="0" t="0" r="r" b="b"/>
              <a:pathLst>
                <a:path w="266" h="144">
                  <a:moveTo>
                    <a:pt x="38" y="0"/>
                  </a:moveTo>
                  <a:lnTo>
                    <a:pt x="0" y="18"/>
                  </a:lnTo>
                  <a:lnTo>
                    <a:pt x="266" y="144"/>
                  </a:lnTo>
                  <a:lnTo>
                    <a:pt x="260" y="102"/>
                  </a:lnTo>
                  <a:lnTo>
                    <a:pt x="38" y="0"/>
                  </a:lnTo>
                  <a:close/>
                </a:path>
              </a:pathLst>
            </a:custGeom>
            <a:solidFill>
              <a:srgbClr val="ACBD00"/>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3" name="Freeform 518"/>
            <p:cNvSpPr/>
            <p:nvPr/>
          </p:nvSpPr>
          <p:spPr bwMode="auto">
            <a:xfrm>
              <a:off x="7256844" y="3140094"/>
              <a:ext cx="729449" cy="408590"/>
            </a:xfrm>
            <a:custGeom>
              <a:avLst/>
              <a:gdLst/>
              <a:ahLst/>
              <a:cxnLst>
                <a:cxn ang="0">
                  <a:pos x="36" y="0"/>
                </a:cxn>
                <a:cxn ang="0">
                  <a:pos x="0" y="20"/>
                </a:cxn>
                <a:cxn ang="0">
                  <a:pos x="310" y="172"/>
                </a:cxn>
                <a:cxn ang="0">
                  <a:pos x="302" y="126"/>
                </a:cxn>
                <a:cxn ang="0">
                  <a:pos x="36" y="0"/>
                </a:cxn>
              </a:cxnLst>
              <a:rect l="0" t="0" r="r" b="b"/>
              <a:pathLst>
                <a:path w="310" h="172">
                  <a:moveTo>
                    <a:pt x="36" y="0"/>
                  </a:moveTo>
                  <a:lnTo>
                    <a:pt x="0" y="20"/>
                  </a:lnTo>
                  <a:lnTo>
                    <a:pt x="310" y="172"/>
                  </a:lnTo>
                  <a:lnTo>
                    <a:pt x="302" y="126"/>
                  </a:lnTo>
                  <a:lnTo>
                    <a:pt x="36" y="0"/>
                  </a:lnTo>
                  <a:close/>
                </a:path>
              </a:pathLst>
            </a:custGeom>
            <a:solidFill>
              <a:srgbClr val="743F2D"/>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4" name="Freeform 519"/>
            <p:cNvSpPr/>
            <p:nvPr/>
          </p:nvSpPr>
          <p:spPr bwMode="auto">
            <a:xfrm>
              <a:off x="7125073" y="3187604"/>
              <a:ext cx="875339" cy="460851"/>
            </a:xfrm>
            <a:custGeom>
              <a:avLst/>
              <a:gdLst/>
              <a:ahLst/>
              <a:cxnLst>
                <a:cxn ang="0">
                  <a:pos x="56" y="0"/>
                </a:cxn>
                <a:cxn ang="0">
                  <a:pos x="0" y="28"/>
                </a:cxn>
                <a:cxn ang="0">
                  <a:pos x="372" y="194"/>
                </a:cxn>
                <a:cxn ang="0">
                  <a:pos x="366" y="152"/>
                </a:cxn>
                <a:cxn ang="0">
                  <a:pos x="56" y="0"/>
                </a:cxn>
              </a:cxnLst>
              <a:rect l="0" t="0" r="r" b="b"/>
              <a:pathLst>
                <a:path w="372" h="194">
                  <a:moveTo>
                    <a:pt x="56" y="0"/>
                  </a:moveTo>
                  <a:lnTo>
                    <a:pt x="0" y="28"/>
                  </a:lnTo>
                  <a:lnTo>
                    <a:pt x="372" y="194"/>
                  </a:lnTo>
                  <a:lnTo>
                    <a:pt x="366" y="152"/>
                  </a:lnTo>
                  <a:lnTo>
                    <a:pt x="56" y="0"/>
                  </a:lnTo>
                  <a:close/>
                </a:path>
              </a:pathLst>
            </a:custGeom>
            <a:solidFill>
              <a:srgbClr val="ACBD00"/>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5" name="Freeform 520"/>
            <p:cNvSpPr/>
            <p:nvPr/>
          </p:nvSpPr>
          <p:spPr bwMode="auto">
            <a:xfrm>
              <a:off x="122359" y="4275593"/>
              <a:ext cx="517674" cy="313569"/>
            </a:xfrm>
            <a:custGeom>
              <a:avLst/>
              <a:gdLst/>
              <a:ahLst/>
              <a:cxnLst>
                <a:cxn ang="0">
                  <a:pos x="220" y="18"/>
                </a:cxn>
                <a:cxn ang="0">
                  <a:pos x="0" y="0"/>
                </a:cxn>
                <a:cxn ang="0">
                  <a:pos x="8" y="118"/>
                </a:cxn>
                <a:cxn ang="0">
                  <a:pos x="210" y="132"/>
                </a:cxn>
                <a:cxn ang="0">
                  <a:pos x="220" y="18"/>
                </a:cxn>
              </a:cxnLst>
              <a:rect l="0" t="0" r="r" b="b"/>
              <a:pathLst>
                <a:path w="220" h="132">
                  <a:moveTo>
                    <a:pt x="220" y="18"/>
                  </a:moveTo>
                  <a:lnTo>
                    <a:pt x="0" y="0"/>
                  </a:lnTo>
                  <a:lnTo>
                    <a:pt x="8" y="118"/>
                  </a:lnTo>
                  <a:lnTo>
                    <a:pt x="210" y="132"/>
                  </a:lnTo>
                  <a:lnTo>
                    <a:pt x="220" y="18"/>
                  </a:lnTo>
                  <a:close/>
                </a:path>
              </a:pathLst>
            </a:custGeom>
            <a:solidFill>
              <a:srgbClr val="43898C"/>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6" name="Freeform 521"/>
            <p:cNvSpPr/>
            <p:nvPr/>
          </p:nvSpPr>
          <p:spPr bwMode="auto">
            <a:xfrm>
              <a:off x="141184" y="4555904"/>
              <a:ext cx="475319" cy="95021"/>
            </a:xfrm>
            <a:custGeom>
              <a:avLst/>
              <a:gdLst/>
              <a:ahLst/>
              <a:cxnLst>
                <a:cxn ang="0">
                  <a:pos x="202" y="14"/>
                </a:cxn>
                <a:cxn ang="0">
                  <a:pos x="0" y="0"/>
                </a:cxn>
                <a:cxn ang="0">
                  <a:pos x="2" y="40"/>
                </a:cxn>
                <a:cxn ang="0">
                  <a:pos x="200" y="30"/>
                </a:cxn>
                <a:cxn ang="0">
                  <a:pos x="202" y="14"/>
                </a:cxn>
              </a:cxnLst>
              <a:rect l="0" t="0" r="r" b="b"/>
              <a:pathLst>
                <a:path w="202" h="40">
                  <a:moveTo>
                    <a:pt x="202" y="14"/>
                  </a:moveTo>
                  <a:lnTo>
                    <a:pt x="0" y="0"/>
                  </a:lnTo>
                  <a:lnTo>
                    <a:pt x="2" y="40"/>
                  </a:lnTo>
                  <a:lnTo>
                    <a:pt x="200" y="30"/>
                  </a:lnTo>
                  <a:lnTo>
                    <a:pt x="202" y="14"/>
                  </a:lnTo>
                  <a:close/>
                </a:path>
              </a:pathLst>
            </a:custGeom>
            <a:solidFill>
              <a:srgbClr val="CDCA8C"/>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7" name="Freeform 522"/>
            <p:cNvSpPr/>
            <p:nvPr/>
          </p:nvSpPr>
          <p:spPr bwMode="auto">
            <a:xfrm>
              <a:off x="145890" y="4627170"/>
              <a:ext cx="465906" cy="76017"/>
            </a:xfrm>
            <a:custGeom>
              <a:avLst/>
              <a:gdLst/>
              <a:ahLst/>
              <a:cxnLst>
                <a:cxn ang="0">
                  <a:pos x="198" y="0"/>
                </a:cxn>
                <a:cxn ang="0">
                  <a:pos x="0" y="10"/>
                </a:cxn>
                <a:cxn ang="0">
                  <a:pos x="2" y="28"/>
                </a:cxn>
                <a:cxn ang="0">
                  <a:pos x="194" y="32"/>
                </a:cxn>
                <a:cxn ang="0">
                  <a:pos x="198" y="0"/>
                </a:cxn>
              </a:cxnLst>
              <a:rect l="0" t="0" r="r" b="b"/>
              <a:pathLst>
                <a:path w="198" h="32">
                  <a:moveTo>
                    <a:pt x="198" y="0"/>
                  </a:moveTo>
                  <a:lnTo>
                    <a:pt x="0" y="10"/>
                  </a:lnTo>
                  <a:lnTo>
                    <a:pt x="2" y="28"/>
                  </a:lnTo>
                  <a:lnTo>
                    <a:pt x="194" y="32"/>
                  </a:lnTo>
                  <a:lnTo>
                    <a:pt x="198" y="0"/>
                  </a:lnTo>
                  <a:close/>
                </a:path>
              </a:pathLst>
            </a:custGeom>
            <a:solidFill>
              <a:srgbClr val="A28660"/>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8" name="Freeform 523"/>
            <p:cNvSpPr/>
            <p:nvPr/>
          </p:nvSpPr>
          <p:spPr bwMode="auto">
            <a:xfrm>
              <a:off x="155302" y="4788706"/>
              <a:ext cx="254131" cy="109274"/>
            </a:xfrm>
            <a:custGeom>
              <a:avLst/>
              <a:gdLst/>
              <a:ahLst/>
              <a:cxnLst>
                <a:cxn ang="0">
                  <a:pos x="2" y="36"/>
                </a:cxn>
                <a:cxn ang="0">
                  <a:pos x="4" y="46"/>
                </a:cxn>
                <a:cxn ang="0">
                  <a:pos x="4" y="46"/>
                </a:cxn>
                <a:cxn ang="0">
                  <a:pos x="26" y="34"/>
                </a:cxn>
                <a:cxn ang="0">
                  <a:pos x="52" y="24"/>
                </a:cxn>
                <a:cxn ang="0">
                  <a:pos x="80" y="20"/>
                </a:cxn>
                <a:cxn ang="0">
                  <a:pos x="108" y="18"/>
                </a:cxn>
                <a:cxn ang="0">
                  <a:pos x="0" y="0"/>
                </a:cxn>
                <a:cxn ang="0">
                  <a:pos x="2" y="36"/>
                </a:cxn>
              </a:cxnLst>
              <a:rect l="0" t="0" r="r" b="b"/>
              <a:pathLst>
                <a:path w="108" h="46">
                  <a:moveTo>
                    <a:pt x="2" y="36"/>
                  </a:moveTo>
                  <a:lnTo>
                    <a:pt x="4" y="46"/>
                  </a:lnTo>
                  <a:lnTo>
                    <a:pt x="4" y="46"/>
                  </a:lnTo>
                  <a:lnTo>
                    <a:pt x="26" y="34"/>
                  </a:lnTo>
                  <a:lnTo>
                    <a:pt x="52" y="24"/>
                  </a:lnTo>
                  <a:lnTo>
                    <a:pt x="80" y="20"/>
                  </a:lnTo>
                  <a:lnTo>
                    <a:pt x="108" y="18"/>
                  </a:lnTo>
                  <a:lnTo>
                    <a:pt x="0" y="0"/>
                  </a:lnTo>
                  <a:lnTo>
                    <a:pt x="2" y="36"/>
                  </a:lnTo>
                  <a:close/>
                </a:path>
              </a:pathLst>
            </a:custGeom>
            <a:solidFill>
              <a:srgbClr val="EB888C"/>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9" name="Freeform 524"/>
            <p:cNvSpPr/>
            <p:nvPr/>
          </p:nvSpPr>
          <p:spPr bwMode="auto">
            <a:xfrm>
              <a:off x="155302" y="4788706"/>
              <a:ext cx="254131" cy="109274"/>
            </a:xfrm>
            <a:custGeom>
              <a:avLst/>
              <a:gdLst/>
              <a:ahLst/>
              <a:cxnLst>
                <a:cxn ang="0">
                  <a:pos x="2" y="36"/>
                </a:cxn>
                <a:cxn ang="0">
                  <a:pos x="4" y="46"/>
                </a:cxn>
                <a:cxn ang="0">
                  <a:pos x="4" y="46"/>
                </a:cxn>
                <a:cxn ang="0">
                  <a:pos x="26" y="34"/>
                </a:cxn>
                <a:cxn ang="0">
                  <a:pos x="52" y="24"/>
                </a:cxn>
                <a:cxn ang="0">
                  <a:pos x="80" y="20"/>
                </a:cxn>
                <a:cxn ang="0">
                  <a:pos x="108" y="18"/>
                </a:cxn>
                <a:cxn ang="0">
                  <a:pos x="0" y="0"/>
                </a:cxn>
                <a:cxn ang="0">
                  <a:pos x="2" y="36"/>
                </a:cxn>
              </a:cxnLst>
              <a:rect l="0" t="0" r="r" b="b"/>
              <a:pathLst>
                <a:path w="108" h="46">
                  <a:moveTo>
                    <a:pt x="2" y="36"/>
                  </a:moveTo>
                  <a:lnTo>
                    <a:pt x="4" y="46"/>
                  </a:lnTo>
                  <a:lnTo>
                    <a:pt x="4" y="46"/>
                  </a:lnTo>
                  <a:lnTo>
                    <a:pt x="26" y="34"/>
                  </a:lnTo>
                  <a:lnTo>
                    <a:pt x="52" y="24"/>
                  </a:lnTo>
                  <a:lnTo>
                    <a:pt x="80" y="20"/>
                  </a:lnTo>
                  <a:lnTo>
                    <a:pt x="108" y="18"/>
                  </a:lnTo>
                  <a:lnTo>
                    <a:pt x="0" y="0"/>
                  </a:lnTo>
                  <a:lnTo>
                    <a:pt x="2" y="36"/>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0" name="Freeform 525"/>
            <p:cNvSpPr/>
            <p:nvPr/>
          </p:nvSpPr>
          <p:spPr bwMode="auto">
            <a:xfrm>
              <a:off x="503555" y="4850469"/>
              <a:ext cx="84710" cy="28506"/>
            </a:xfrm>
            <a:custGeom>
              <a:avLst/>
              <a:gdLst/>
              <a:ahLst/>
              <a:cxnLst>
                <a:cxn ang="0">
                  <a:pos x="0" y="0"/>
                </a:cxn>
                <a:cxn ang="0">
                  <a:pos x="0" y="0"/>
                </a:cxn>
                <a:cxn ang="0">
                  <a:pos x="14" y="4"/>
                </a:cxn>
                <a:cxn ang="0">
                  <a:pos x="26" y="12"/>
                </a:cxn>
                <a:cxn ang="0">
                  <a:pos x="36" y="10"/>
                </a:cxn>
                <a:cxn ang="0">
                  <a:pos x="36" y="6"/>
                </a:cxn>
                <a:cxn ang="0">
                  <a:pos x="0" y="0"/>
                </a:cxn>
              </a:cxnLst>
              <a:rect l="0" t="0" r="r" b="b"/>
              <a:pathLst>
                <a:path w="36" h="12">
                  <a:moveTo>
                    <a:pt x="0" y="0"/>
                  </a:moveTo>
                  <a:lnTo>
                    <a:pt x="0" y="0"/>
                  </a:lnTo>
                  <a:lnTo>
                    <a:pt x="14" y="4"/>
                  </a:lnTo>
                  <a:lnTo>
                    <a:pt x="26" y="12"/>
                  </a:lnTo>
                  <a:lnTo>
                    <a:pt x="36" y="10"/>
                  </a:lnTo>
                  <a:lnTo>
                    <a:pt x="36" y="6"/>
                  </a:lnTo>
                  <a:lnTo>
                    <a:pt x="0" y="0"/>
                  </a:lnTo>
                  <a:close/>
                </a:path>
              </a:pathLst>
            </a:custGeom>
            <a:solidFill>
              <a:srgbClr val="CDCA8C"/>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1" name="Freeform 526"/>
            <p:cNvSpPr/>
            <p:nvPr/>
          </p:nvSpPr>
          <p:spPr bwMode="auto">
            <a:xfrm>
              <a:off x="503555" y="4850469"/>
              <a:ext cx="84710" cy="28506"/>
            </a:xfrm>
            <a:custGeom>
              <a:avLst/>
              <a:gdLst/>
              <a:ahLst/>
              <a:cxnLst>
                <a:cxn ang="0">
                  <a:pos x="0" y="0"/>
                </a:cxn>
                <a:cxn ang="0">
                  <a:pos x="0" y="0"/>
                </a:cxn>
                <a:cxn ang="0">
                  <a:pos x="14" y="4"/>
                </a:cxn>
                <a:cxn ang="0">
                  <a:pos x="26" y="12"/>
                </a:cxn>
                <a:cxn ang="0">
                  <a:pos x="36" y="10"/>
                </a:cxn>
                <a:cxn ang="0">
                  <a:pos x="36" y="6"/>
                </a:cxn>
                <a:cxn ang="0">
                  <a:pos x="0" y="0"/>
                </a:cxn>
              </a:cxnLst>
              <a:rect l="0" t="0" r="r" b="b"/>
              <a:pathLst>
                <a:path w="36" h="12">
                  <a:moveTo>
                    <a:pt x="0" y="0"/>
                  </a:moveTo>
                  <a:lnTo>
                    <a:pt x="0" y="0"/>
                  </a:lnTo>
                  <a:lnTo>
                    <a:pt x="14" y="4"/>
                  </a:lnTo>
                  <a:lnTo>
                    <a:pt x="26" y="12"/>
                  </a:lnTo>
                  <a:lnTo>
                    <a:pt x="36" y="10"/>
                  </a:lnTo>
                  <a:lnTo>
                    <a:pt x="36" y="6"/>
                  </a:lnTo>
                  <a:lnTo>
                    <a:pt x="0"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2" name="Freeform 527"/>
            <p:cNvSpPr/>
            <p:nvPr/>
          </p:nvSpPr>
          <p:spPr bwMode="auto">
            <a:xfrm>
              <a:off x="155302" y="4760199"/>
              <a:ext cx="442376" cy="104523"/>
            </a:xfrm>
            <a:custGeom>
              <a:avLst/>
              <a:gdLst/>
              <a:ahLst/>
              <a:cxnLst>
                <a:cxn ang="0">
                  <a:pos x="188" y="4"/>
                </a:cxn>
                <a:cxn ang="0">
                  <a:pos x="0" y="0"/>
                </a:cxn>
                <a:cxn ang="0">
                  <a:pos x="0" y="12"/>
                </a:cxn>
                <a:cxn ang="0">
                  <a:pos x="108" y="30"/>
                </a:cxn>
                <a:cxn ang="0">
                  <a:pos x="108" y="30"/>
                </a:cxn>
                <a:cxn ang="0">
                  <a:pos x="130" y="32"/>
                </a:cxn>
                <a:cxn ang="0">
                  <a:pos x="148" y="38"/>
                </a:cxn>
                <a:cxn ang="0">
                  <a:pos x="184" y="44"/>
                </a:cxn>
                <a:cxn ang="0">
                  <a:pos x="188" y="4"/>
                </a:cxn>
              </a:cxnLst>
              <a:rect l="0" t="0" r="r" b="b"/>
              <a:pathLst>
                <a:path w="188" h="44">
                  <a:moveTo>
                    <a:pt x="188" y="4"/>
                  </a:moveTo>
                  <a:lnTo>
                    <a:pt x="0" y="0"/>
                  </a:lnTo>
                  <a:lnTo>
                    <a:pt x="0" y="12"/>
                  </a:lnTo>
                  <a:lnTo>
                    <a:pt x="108" y="30"/>
                  </a:lnTo>
                  <a:lnTo>
                    <a:pt x="108" y="30"/>
                  </a:lnTo>
                  <a:lnTo>
                    <a:pt x="130" y="32"/>
                  </a:lnTo>
                  <a:lnTo>
                    <a:pt x="148" y="38"/>
                  </a:lnTo>
                  <a:lnTo>
                    <a:pt x="184" y="44"/>
                  </a:lnTo>
                  <a:lnTo>
                    <a:pt x="188" y="4"/>
                  </a:lnTo>
                  <a:close/>
                </a:path>
              </a:pathLst>
            </a:custGeom>
            <a:solidFill>
              <a:srgbClr val="627781"/>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3" name="Freeform 528"/>
            <p:cNvSpPr/>
            <p:nvPr/>
          </p:nvSpPr>
          <p:spPr bwMode="auto">
            <a:xfrm>
              <a:off x="155302" y="4760199"/>
              <a:ext cx="442376" cy="104523"/>
            </a:xfrm>
            <a:custGeom>
              <a:avLst/>
              <a:gdLst/>
              <a:ahLst/>
              <a:cxnLst>
                <a:cxn ang="0">
                  <a:pos x="188" y="4"/>
                </a:cxn>
                <a:cxn ang="0">
                  <a:pos x="0" y="0"/>
                </a:cxn>
                <a:cxn ang="0">
                  <a:pos x="0" y="12"/>
                </a:cxn>
                <a:cxn ang="0">
                  <a:pos x="108" y="30"/>
                </a:cxn>
                <a:cxn ang="0">
                  <a:pos x="108" y="30"/>
                </a:cxn>
                <a:cxn ang="0">
                  <a:pos x="130" y="32"/>
                </a:cxn>
                <a:cxn ang="0">
                  <a:pos x="148" y="38"/>
                </a:cxn>
                <a:cxn ang="0">
                  <a:pos x="184" y="44"/>
                </a:cxn>
                <a:cxn ang="0">
                  <a:pos x="188" y="4"/>
                </a:cxn>
              </a:cxnLst>
              <a:rect l="0" t="0" r="r" b="b"/>
              <a:pathLst>
                <a:path w="188" h="44">
                  <a:moveTo>
                    <a:pt x="188" y="4"/>
                  </a:moveTo>
                  <a:lnTo>
                    <a:pt x="0" y="0"/>
                  </a:lnTo>
                  <a:lnTo>
                    <a:pt x="0" y="12"/>
                  </a:lnTo>
                  <a:lnTo>
                    <a:pt x="108" y="30"/>
                  </a:lnTo>
                  <a:lnTo>
                    <a:pt x="108" y="30"/>
                  </a:lnTo>
                  <a:lnTo>
                    <a:pt x="130" y="32"/>
                  </a:lnTo>
                  <a:lnTo>
                    <a:pt x="148" y="38"/>
                  </a:lnTo>
                  <a:lnTo>
                    <a:pt x="184" y="44"/>
                  </a:lnTo>
                  <a:lnTo>
                    <a:pt x="188" y="4"/>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4" name="Freeform 529"/>
            <p:cNvSpPr/>
            <p:nvPr/>
          </p:nvSpPr>
          <p:spPr bwMode="auto">
            <a:xfrm>
              <a:off x="150596" y="4693685"/>
              <a:ext cx="451788" cy="76017"/>
            </a:xfrm>
            <a:custGeom>
              <a:avLst/>
              <a:gdLst/>
              <a:ahLst/>
              <a:cxnLst>
                <a:cxn ang="0">
                  <a:pos x="192" y="4"/>
                </a:cxn>
                <a:cxn ang="0">
                  <a:pos x="0" y="0"/>
                </a:cxn>
                <a:cxn ang="0">
                  <a:pos x="2" y="28"/>
                </a:cxn>
                <a:cxn ang="0">
                  <a:pos x="190" y="32"/>
                </a:cxn>
                <a:cxn ang="0">
                  <a:pos x="192" y="4"/>
                </a:cxn>
              </a:cxnLst>
              <a:rect l="0" t="0" r="r" b="b"/>
              <a:pathLst>
                <a:path w="192" h="32">
                  <a:moveTo>
                    <a:pt x="192" y="4"/>
                  </a:moveTo>
                  <a:lnTo>
                    <a:pt x="0" y="0"/>
                  </a:lnTo>
                  <a:lnTo>
                    <a:pt x="2" y="28"/>
                  </a:lnTo>
                  <a:lnTo>
                    <a:pt x="190" y="32"/>
                  </a:lnTo>
                  <a:lnTo>
                    <a:pt x="192" y="4"/>
                  </a:lnTo>
                  <a:close/>
                </a:path>
              </a:pathLst>
            </a:custGeom>
            <a:solidFill>
              <a:srgbClr val="F79D4E"/>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5" name="Freeform 530"/>
            <p:cNvSpPr/>
            <p:nvPr/>
          </p:nvSpPr>
          <p:spPr bwMode="auto">
            <a:xfrm>
              <a:off x="56473" y="3933518"/>
              <a:ext cx="625915" cy="427594"/>
            </a:xfrm>
            <a:custGeom>
              <a:avLst/>
              <a:gdLst/>
              <a:ahLst/>
              <a:cxnLst>
                <a:cxn ang="0">
                  <a:pos x="0" y="148"/>
                </a:cxn>
                <a:cxn ang="0">
                  <a:pos x="166" y="0"/>
                </a:cxn>
                <a:cxn ang="0">
                  <a:pos x="266" y="180"/>
                </a:cxn>
                <a:cxn ang="0">
                  <a:pos x="0" y="148"/>
                </a:cxn>
              </a:cxnLst>
              <a:rect l="0" t="0" r="r" b="b"/>
              <a:pathLst>
                <a:path w="266" h="180">
                  <a:moveTo>
                    <a:pt x="0" y="148"/>
                  </a:moveTo>
                  <a:lnTo>
                    <a:pt x="166" y="0"/>
                  </a:lnTo>
                  <a:lnTo>
                    <a:pt x="266" y="180"/>
                  </a:lnTo>
                  <a:lnTo>
                    <a:pt x="0" y="148"/>
                  </a:lnTo>
                  <a:close/>
                </a:path>
              </a:pathLst>
            </a:custGeom>
            <a:solidFill>
              <a:srgbClr val="D25149"/>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6" name="Freeform 531"/>
            <p:cNvSpPr/>
            <p:nvPr/>
          </p:nvSpPr>
          <p:spPr bwMode="auto">
            <a:xfrm>
              <a:off x="7727457" y="4446630"/>
              <a:ext cx="1416543" cy="717408"/>
            </a:xfrm>
            <a:custGeom>
              <a:avLst/>
              <a:gdLst/>
              <a:ahLst/>
              <a:cxnLst>
                <a:cxn ang="0">
                  <a:pos x="602" y="292"/>
                </a:cxn>
                <a:cxn ang="0">
                  <a:pos x="602" y="292"/>
                </a:cxn>
                <a:cxn ang="0">
                  <a:pos x="600" y="262"/>
                </a:cxn>
                <a:cxn ang="0">
                  <a:pos x="594" y="232"/>
                </a:cxn>
                <a:cxn ang="0">
                  <a:pos x="586" y="204"/>
                </a:cxn>
                <a:cxn ang="0">
                  <a:pos x="576" y="176"/>
                </a:cxn>
                <a:cxn ang="0">
                  <a:pos x="562" y="150"/>
                </a:cxn>
                <a:cxn ang="0">
                  <a:pos x="546" y="126"/>
                </a:cxn>
                <a:cxn ang="0">
                  <a:pos x="528" y="102"/>
                </a:cxn>
                <a:cxn ang="0">
                  <a:pos x="508" y="82"/>
                </a:cxn>
                <a:cxn ang="0">
                  <a:pos x="488" y="64"/>
                </a:cxn>
                <a:cxn ang="0">
                  <a:pos x="464" y="46"/>
                </a:cxn>
                <a:cxn ang="0">
                  <a:pos x="438" y="32"/>
                </a:cxn>
                <a:cxn ang="0">
                  <a:pos x="412" y="20"/>
                </a:cxn>
                <a:cxn ang="0">
                  <a:pos x="384" y="10"/>
                </a:cxn>
                <a:cxn ang="0">
                  <a:pos x="354" y="4"/>
                </a:cxn>
                <a:cxn ang="0">
                  <a:pos x="324" y="0"/>
                </a:cxn>
                <a:cxn ang="0">
                  <a:pos x="294" y="0"/>
                </a:cxn>
                <a:cxn ang="0">
                  <a:pos x="294" y="0"/>
                </a:cxn>
                <a:cxn ang="0">
                  <a:pos x="264" y="2"/>
                </a:cxn>
                <a:cxn ang="0">
                  <a:pos x="234" y="6"/>
                </a:cxn>
                <a:cxn ang="0">
                  <a:pos x="206" y="14"/>
                </a:cxn>
                <a:cxn ang="0">
                  <a:pos x="178" y="26"/>
                </a:cxn>
                <a:cxn ang="0">
                  <a:pos x="152" y="38"/>
                </a:cxn>
                <a:cxn ang="0">
                  <a:pos x="128" y="54"/>
                </a:cxn>
                <a:cxn ang="0">
                  <a:pos x="106" y="70"/>
                </a:cxn>
                <a:cxn ang="0">
                  <a:pos x="86" y="90"/>
                </a:cxn>
                <a:cxn ang="0">
                  <a:pos x="66" y="112"/>
                </a:cxn>
                <a:cxn ang="0">
                  <a:pos x="50" y="134"/>
                </a:cxn>
                <a:cxn ang="0">
                  <a:pos x="36" y="160"/>
                </a:cxn>
                <a:cxn ang="0">
                  <a:pos x="22" y="186"/>
                </a:cxn>
                <a:cxn ang="0">
                  <a:pos x="12" y="212"/>
                </a:cxn>
                <a:cxn ang="0">
                  <a:pos x="6" y="240"/>
                </a:cxn>
                <a:cxn ang="0">
                  <a:pos x="2" y="270"/>
                </a:cxn>
                <a:cxn ang="0">
                  <a:pos x="0" y="300"/>
                </a:cxn>
                <a:cxn ang="0">
                  <a:pos x="602" y="302"/>
                </a:cxn>
                <a:cxn ang="0">
                  <a:pos x="602" y="302"/>
                </a:cxn>
                <a:cxn ang="0">
                  <a:pos x="602" y="292"/>
                </a:cxn>
                <a:cxn ang="0">
                  <a:pos x="602" y="292"/>
                </a:cxn>
              </a:cxnLst>
              <a:rect l="0" t="0" r="r" b="b"/>
              <a:pathLst>
                <a:path w="602" h="302">
                  <a:moveTo>
                    <a:pt x="602" y="292"/>
                  </a:moveTo>
                  <a:lnTo>
                    <a:pt x="602" y="292"/>
                  </a:lnTo>
                  <a:lnTo>
                    <a:pt x="600" y="262"/>
                  </a:lnTo>
                  <a:lnTo>
                    <a:pt x="594" y="232"/>
                  </a:lnTo>
                  <a:lnTo>
                    <a:pt x="586" y="204"/>
                  </a:lnTo>
                  <a:lnTo>
                    <a:pt x="576" y="176"/>
                  </a:lnTo>
                  <a:lnTo>
                    <a:pt x="562" y="150"/>
                  </a:lnTo>
                  <a:lnTo>
                    <a:pt x="546" y="126"/>
                  </a:lnTo>
                  <a:lnTo>
                    <a:pt x="528" y="102"/>
                  </a:lnTo>
                  <a:lnTo>
                    <a:pt x="508" y="82"/>
                  </a:lnTo>
                  <a:lnTo>
                    <a:pt x="488" y="64"/>
                  </a:lnTo>
                  <a:lnTo>
                    <a:pt x="464" y="46"/>
                  </a:lnTo>
                  <a:lnTo>
                    <a:pt x="438" y="32"/>
                  </a:lnTo>
                  <a:lnTo>
                    <a:pt x="412" y="20"/>
                  </a:lnTo>
                  <a:lnTo>
                    <a:pt x="384" y="10"/>
                  </a:lnTo>
                  <a:lnTo>
                    <a:pt x="354" y="4"/>
                  </a:lnTo>
                  <a:lnTo>
                    <a:pt x="324" y="0"/>
                  </a:lnTo>
                  <a:lnTo>
                    <a:pt x="294" y="0"/>
                  </a:lnTo>
                  <a:lnTo>
                    <a:pt x="294" y="0"/>
                  </a:lnTo>
                  <a:lnTo>
                    <a:pt x="264" y="2"/>
                  </a:lnTo>
                  <a:lnTo>
                    <a:pt x="234" y="6"/>
                  </a:lnTo>
                  <a:lnTo>
                    <a:pt x="206" y="14"/>
                  </a:lnTo>
                  <a:lnTo>
                    <a:pt x="178" y="26"/>
                  </a:lnTo>
                  <a:lnTo>
                    <a:pt x="152" y="38"/>
                  </a:lnTo>
                  <a:lnTo>
                    <a:pt x="128" y="54"/>
                  </a:lnTo>
                  <a:lnTo>
                    <a:pt x="106" y="70"/>
                  </a:lnTo>
                  <a:lnTo>
                    <a:pt x="86" y="90"/>
                  </a:lnTo>
                  <a:lnTo>
                    <a:pt x="66" y="112"/>
                  </a:lnTo>
                  <a:lnTo>
                    <a:pt x="50" y="134"/>
                  </a:lnTo>
                  <a:lnTo>
                    <a:pt x="36" y="160"/>
                  </a:lnTo>
                  <a:lnTo>
                    <a:pt x="22" y="186"/>
                  </a:lnTo>
                  <a:lnTo>
                    <a:pt x="12" y="212"/>
                  </a:lnTo>
                  <a:lnTo>
                    <a:pt x="6" y="240"/>
                  </a:lnTo>
                  <a:lnTo>
                    <a:pt x="2" y="270"/>
                  </a:lnTo>
                  <a:lnTo>
                    <a:pt x="0" y="300"/>
                  </a:lnTo>
                  <a:lnTo>
                    <a:pt x="602" y="302"/>
                  </a:lnTo>
                  <a:lnTo>
                    <a:pt x="602" y="302"/>
                  </a:lnTo>
                  <a:lnTo>
                    <a:pt x="602" y="292"/>
                  </a:lnTo>
                  <a:lnTo>
                    <a:pt x="602" y="292"/>
                  </a:lnTo>
                  <a:close/>
                </a:path>
              </a:pathLst>
            </a:custGeom>
            <a:solidFill>
              <a:srgbClr val="FF6A66"/>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7" name="Freeform 532"/>
            <p:cNvSpPr/>
            <p:nvPr/>
          </p:nvSpPr>
          <p:spPr bwMode="auto">
            <a:xfrm>
              <a:off x="7910995" y="4641423"/>
              <a:ext cx="1007111" cy="522615"/>
            </a:xfrm>
            <a:custGeom>
              <a:avLst/>
              <a:gdLst/>
              <a:ahLst/>
              <a:cxnLst>
                <a:cxn ang="0">
                  <a:pos x="428" y="220"/>
                </a:cxn>
                <a:cxn ang="0">
                  <a:pos x="428" y="220"/>
                </a:cxn>
                <a:cxn ang="0">
                  <a:pos x="428" y="198"/>
                </a:cxn>
                <a:cxn ang="0">
                  <a:pos x="424" y="176"/>
                </a:cxn>
                <a:cxn ang="0">
                  <a:pos x="420" y="154"/>
                </a:cxn>
                <a:cxn ang="0">
                  <a:pos x="412" y="134"/>
                </a:cxn>
                <a:cxn ang="0">
                  <a:pos x="404" y="114"/>
                </a:cxn>
                <a:cxn ang="0">
                  <a:pos x="394" y="96"/>
                </a:cxn>
                <a:cxn ang="0">
                  <a:pos x="382" y="80"/>
                </a:cxn>
                <a:cxn ang="0">
                  <a:pos x="368" y="64"/>
                </a:cxn>
                <a:cxn ang="0">
                  <a:pos x="352" y="50"/>
                </a:cxn>
                <a:cxn ang="0">
                  <a:pos x="336" y="36"/>
                </a:cxn>
                <a:cxn ang="0">
                  <a:pos x="318" y="26"/>
                </a:cxn>
                <a:cxn ang="0">
                  <a:pos x="298" y="16"/>
                </a:cxn>
                <a:cxn ang="0">
                  <a:pos x="280" y="10"/>
                </a:cxn>
                <a:cxn ang="0">
                  <a:pos x="258" y="4"/>
                </a:cxn>
                <a:cxn ang="0">
                  <a:pos x="238" y="2"/>
                </a:cxn>
                <a:cxn ang="0">
                  <a:pos x="216" y="0"/>
                </a:cxn>
                <a:cxn ang="0">
                  <a:pos x="216" y="0"/>
                </a:cxn>
                <a:cxn ang="0">
                  <a:pos x="196" y="2"/>
                </a:cxn>
                <a:cxn ang="0">
                  <a:pos x="176" y="6"/>
                </a:cxn>
                <a:cxn ang="0">
                  <a:pos x="156" y="12"/>
                </a:cxn>
                <a:cxn ang="0">
                  <a:pos x="138" y="20"/>
                </a:cxn>
                <a:cxn ang="0">
                  <a:pos x="118" y="28"/>
                </a:cxn>
                <a:cxn ang="0">
                  <a:pos x="102" y="40"/>
                </a:cxn>
                <a:cxn ang="0">
                  <a:pos x="86" y="52"/>
                </a:cxn>
                <a:cxn ang="0">
                  <a:pos x="70" y="66"/>
                </a:cxn>
                <a:cxn ang="0">
                  <a:pos x="56" y="82"/>
                </a:cxn>
                <a:cxn ang="0">
                  <a:pos x="44" y="100"/>
                </a:cxn>
                <a:cxn ang="0">
                  <a:pos x="32" y="116"/>
                </a:cxn>
                <a:cxn ang="0">
                  <a:pos x="22" y="136"/>
                </a:cxn>
                <a:cxn ang="0">
                  <a:pos x="14" y="156"/>
                </a:cxn>
                <a:cxn ang="0">
                  <a:pos x="8" y="176"/>
                </a:cxn>
                <a:cxn ang="0">
                  <a:pos x="2" y="198"/>
                </a:cxn>
                <a:cxn ang="0">
                  <a:pos x="0" y="220"/>
                </a:cxn>
                <a:cxn ang="0">
                  <a:pos x="412" y="220"/>
                </a:cxn>
                <a:cxn ang="0">
                  <a:pos x="412" y="220"/>
                </a:cxn>
                <a:cxn ang="0">
                  <a:pos x="414" y="220"/>
                </a:cxn>
                <a:cxn ang="0">
                  <a:pos x="420" y="220"/>
                </a:cxn>
                <a:cxn ang="0">
                  <a:pos x="424" y="220"/>
                </a:cxn>
                <a:cxn ang="0">
                  <a:pos x="428" y="220"/>
                </a:cxn>
                <a:cxn ang="0">
                  <a:pos x="428" y="220"/>
                </a:cxn>
              </a:cxnLst>
              <a:rect l="0" t="0" r="r" b="b"/>
              <a:pathLst>
                <a:path w="428" h="220">
                  <a:moveTo>
                    <a:pt x="428" y="220"/>
                  </a:moveTo>
                  <a:lnTo>
                    <a:pt x="428" y="220"/>
                  </a:lnTo>
                  <a:lnTo>
                    <a:pt x="428" y="198"/>
                  </a:lnTo>
                  <a:lnTo>
                    <a:pt x="424" y="176"/>
                  </a:lnTo>
                  <a:lnTo>
                    <a:pt x="420" y="154"/>
                  </a:lnTo>
                  <a:lnTo>
                    <a:pt x="412" y="134"/>
                  </a:lnTo>
                  <a:lnTo>
                    <a:pt x="404" y="114"/>
                  </a:lnTo>
                  <a:lnTo>
                    <a:pt x="394" y="96"/>
                  </a:lnTo>
                  <a:lnTo>
                    <a:pt x="382" y="80"/>
                  </a:lnTo>
                  <a:lnTo>
                    <a:pt x="368" y="64"/>
                  </a:lnTo>
                  <a:lnTo>
                    <a:pt x="352" y="50"/>
                  </a:lnTo>
                  <a:lnTo>
                    <a:pt x="336" y="36"/>
                  </a:lnTo>
                  <a:lnTo>
                    <a:pt x="318" y="26"/>
                  </a:lnTo>
                  <a:lnTo>
                    <a:pt x="298" y="16"/>
                  </a:lnTo>
                  <a:lnTo>
                    <a:pt x="280" y="10"/>
                  </a:lnTo>
                  <a:lnTo>
                    <a:pt x="258" y="4"/>
                  </a:lnTo>
                  <a:lnTo>
                    <a:pt x="238" y="2"/>
                  </a:lnTo>
                  <a:lnTo>
                    <a:pt x="216" y="0"/>
                  </a:lnTo>
                  <a:lnTo>
                    <a:pt x="216" y="0"/>
                  </a:lnTo>
                  <a:lnTo>
                    <a:pt x="196" y="2"/>
                  </a:lnTo>
                  <a:lnTo>
                    <a:pt x="176" y="6"/>
                  </a:lnTo>
                  <a:lnTo>
                    <a:pt x="156" y="12"/>
                  </a:lnTo>
                  <a:lnTo>
                    <a:pt x="138" y="20"/>
                  </a:lnTo>
                  <a:lnTo>
                    <a:pt x="118" y="28"/>
                  </a:lnTo>
                  <a:lnTo>
                    <a:pt x="102" y="40"/>
                  </a:lnTo>
                  <a:lnTo>
                    <a:pt x="86" y="52"/>
                  </a:lnTo>
                  <a:lnTo>
                    <a:pt x="70" y="66"/>
                  </a:lnTo>
                  <a:lnTo>
                    <a:pt x="56" y="82"/>
                  </a:lnTo>
                  <a:lnTo>
                    <a:pt x="44" y="100"/>
                  </a:lnTo>
                  <a:lnTo>
                    <a:pt x="32" y="116"/>
                  </a:lnTo>
                  <a:lnTo>
                    <a:pt x="22" y="136"/>
                  </a:lnTo>
                  <a:lnTo>
                    <a:pt x="14" y="156"/>
                  </a:lnTo>
                  <a:lnTo>
                    <a:pt x="8" y="176"/>
                  </a:lnTo>
                  <a:lnTo>
                    <a:pt x="2" y="198"/>
                  </a:lnTo>
                  <a:lnTo>
                    <a:pt x="0" y="220"/>
                  </a:lnTo>
                  <a:lnTo>
                    <a:pt x="412" y="220"/>
                  </a:lnTo>
                  <a:lnTo>
                    <a:pt x="412" y="220"/>
                  </a:lnTo>
                  <a:lnTo>
                    <a:pt x="414" y="220"/>
                  </a:lnTo>
                  <a:lnTo>
                    <a:pt x="420" y="220"/>
                  </a:lnTo>
                  <a:lnTo>
                    <a:pt x="424" y="220"/>
                  </a:lnTo>
                  <a:lnTo>
                    <a:pt x="428" y="220"/>
                  </a:lnTo>
                  <a:lnTo>
                    <a:pt x="428" y="220"/>
                  </a:lnTo>
                  <a:close/>
                </a:path>
              </a:pathLst>
            </a:custGeom>
            <a:solidFill>
              <a:srgbClr val="629790"/>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8" name="Freeform 533"/>
            <p:cNvSpPr/>
            <p:nvPr/>
          </p:nvSpPr>
          <p:spPr bwMode="auto">
            <a:xfrm>
              <a:off x="8085122" y="4812460"/>
              <a:ext cx="701213" cy="351577"/>
            </a:xfrm>
            <a:custGeom>
              <a:avLst/>
              <a:gdLst/>
              <a:ahLst/>
              <a:cxnLst>
                <a:cxn ang="0">
                  <a:pos x="298" y="144"/>
                </a:cxn>
                <a:cxn ang="0">
                  <a:pos x="298" y="144"/>
                </a:cxn>
                <a:cxn ang="0">
                  <a:pos x="296" y="130"/>
                </a:cxn>
                <a:cxn ang="0">
                  <a:pos x="294" y="114"/>
                </a:cxn>
                <a:cxn ang="0">
                  <a:pos x="290" y="100"/>
                </a:cxn>
                <a:cxn ang="0">
                  <a:pos x="284" y="86"/>
                </a:cxn>
                <a:cxn ang="0">
                  <a:pos x="278" y="74"/>
                </a:cxn>
                <a:cxn ang="0">
                  <a:pos x="270" y="62"/>
                </a:cxn>
                <a:cxn ang="0">
                  <a:pos x="262" y="50"/>
                </a:cxn>
                <a:cxn ang="0">
                  <a:pos x="252" y="40"/>
                </a:cxn>
                <a:cxn ang="0">
                  <a:pos x="240" y="32"/>
                </a:cxn>
                <a:cxn ang="0">
                  <a:pos x="228" y="22"/>
                </a:cxn>
                <a:cxn ang="0">
                  <a:pos x="216" y="16"/>
                </a:cxn>
                <a:cxn ang="0">
                  <a:pos x="202" y="10"/>
                </a:cxn>
                <a:cxn ang="0">
                  <a:pos x="190" y="4"/>
                </a:cxn>
                <a:cxn ang="0">
                  <a:pos x="174" y="2"/>
                </a:cxn>
                <a:cxn ang="0">
                  <a:pos x="160" y="0"/>
                </a:cxn>
                <a:cxn ang="0">
                  <a:pos x="144" y="0"/>
                </a:cxn>
                <a:cxn ang="0">
                  <a:pos x="144" y="0"/>
                </a:cxn>
                <a:cxn ang="0">
                  <a:pos x="130" y="0"/>
                </a:cxn>
                <a:cxn ang="0">
                  <a:pos x="116" y="4"/>
                </a:cxn>
                <a:cxn ang="0">
                  <a:pos x="102" y="6"/>
                </a:cxn>
                <a:cxn ang="0">
                  <a:pos x="88" y="12"/>
                </a:cxn>
                <a:cxn ang="0">
                  <a:pos x="76" y="18"/>
                </a:cxn>
                <a:cxn ang="0">
                  <a:pos x="64" y="26"/>
                </a:cxn>
                <a:cxn ang="0">
                  <a:pos x="52" y="34"/>
                </a:cxn>
                <a:cxn ang="0">
                  <a:pos x="42" y="44"/>
                </a:cxn>
                <a:cxn ang="0">
                  <a:pos x="32" y="54"/>
                </a:cxn>
                <a:cxn ang="0">
                  <a:pos x="24" y="66"/>
                </a:cxn>
                <a:cxn ang="0">
                  <a:pos x="18" y="78"/>
                </a:cxn>
                <a:cxn ang="0">
                  <a:pos x="10" y="90"/>
                </a:cxn>
                <a:cxn ang="0">
                  <a:pos x="6" y="104"/>
                </a:cxn>
                <a:cxn ang="0">
                  <a:pos x="2" y="118"/>
                </a:cxn>
                <a:cxn ang="0">
                  <a:pos x="0" y="132"/>
                </a:cxn>
                <a:cxn ang="0">
                  <a:pos x="0" y="148"/>
                </a:cxn>
                <a:cxn ang="0">
                  <a:pos x="298" y="148"/>
                </a:cxn>
                <a:cxn ang="0">
                  <a:pos x="298" y="148"/>
                </a:cxn>
                <a:cxn ang="0">
                  <a:pos x="298" y="144"/>
                </a:cxn>
                <a:cxn ang="0">
                  <a:pos x="298" y="144"/>
                </a:cxn>
              </a:cxnLst>
              <a:rect l="0" t="0" r="r" b="b"/>
              <a:pathLst>
                <a:path w="298" h="148">
                  <a:moveTo>
                    <a:pt x="298" y="144"/>
                  </a:moveTo>
                  <a:lnTo>
                    <a:pt x="298" y="144"/>
                  </a:lnTo>
                  <a:lnTo>
                    <a:pt x="296" y="130"/>
                  </a:lnTo>
                  <a:lnTo>
                    <a:pt x="294" y="114"/>
                  </a:lnTo>
                  <a:lnTo>
                    <a:pt x="290" y="100"/>
                  </a:lnTo>
                  <a:lnTo>
                    <a:pt x="284" y="86"/>
                  </a:lnTo>
                  <a:lnTo>
                    <a:pt x="278" y="74"/>
                  </a:lnTo>
                  <a:lnTo>
                    <a:pt x="270" y="62"/>
                  </a:lnTo>
                  <a:lnTo>
                    <a:pt x="262" y="50"/>
                  </a:lnTo>
                  <a:lnTo>
                    <a:pt x="252" y="40"/>
                  </a:lnTo>
                  <a:lnTo>
                    <a:pt x="240" y="32"/>
                  </a:lnTo>
                  <a:lnTo>
                    <a:pt x="228" y="22"/>
                  </a:lnTo>
                  <a:lnTo>
                    <a:pt x="216" y="16"/>
                  </a:lnTo>
                  <a:lnTo>
                    <a:pt x="202" y="10"/>
                  </a:lnTo>
                  <a:lnTo>
                    <a:pt x="190" y="4"/>
                  </a:lnTo>
                  <a:lnTo>
                    <a:pt x="174" y="2"/>
                  </a:lnTo>
                  <a:lnTo>
                    <a:pt x="160" y="0"/>
                  </a:lnTo>
                  <a:lnTo>
                    <a:pt x="144" y="0"/>
                  </a:lnTo>
                  <a:lnTo>
                    <a:pt x="144" y="0"/>
                  </a:lnTo>
                  <a:lnTo>
                    <a:pt x="130" y="0"/>
                  </a:lnTo>
                  <a:lnTo>
                    <a:pt x="116" y="4"/>
                  </a:lnTo>
                  <a:lnTo>
                    <a:pt x="102" y="6"/>
                  </a:lnTo>
                  <a:lnTo>
                    <a:pt x="88" y="12"/>
                  </a:lnTo>
                  <a:lnTo>
                    <a:pt x="76" y="18"/>
                  </a:lnTo>
                  <a:lnTo>
                    <a:pt x="64" y="26"/>
                  </a:lnTo>
                  <a:lnTo>
                    <a:pt x="52" y="34"/>
                  </a:lnTo>
                  <a:lnTo>
                    <a:pt x="42" y="44"/>
                  </a:lnTo>
                  <a:lnTo>
                    <a:pt x="32" y="54"/>
                  </a:lnTo>
                  <a:lnTo>
                    <a:pt x="24" y="66"/>
                  </a:lnTo>
                  <a:lnTo>
                    <a:pt x="18" y="78"/>
                  </a:lnTo>
                  <a:lnTo>
                    <a:pt x="10" y="90"/>
                  </a:lnTo>
                  <a:lnTo>
                    <a:pt x="6" y="104"/>
                  </a:lnTo>
                  <a:lnTo>
                    <a:pt x="2" y="118"/>
                  </a:lnTo>
                  <a:lnTo>
                    <a:pt x="0" y="132"/>
                  </a:lnTo>
                  <a:lnTo>
                    <a:pt x="0" y="148"/>
                  </a:lnTo>
                  <a:lnTo>
                    <a:pt x="298" y="148"/>
                  </a:lnTo>
                  <a:lnTo>
                    <a:pt x="298" y="148"/>
                  </a:lnTo>
                  <a:lnTo>
                    <a:pt x="298" y="144"/>
                  </a:lnTo>
                  <a:lnTo>
                    <a:pt x="298" y="144"/>
                  </a:lnTo>
                  <a:close/>
                </a:path>
              </a:pathLst>
            </a:custGeom>
            <a:solidFill>
              <a:srgbClr val="FF6500"/>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9" name="Freeform 534"/>
            <p:cNvSpPr/>
            <p:nvPr/>
          </p:nvSpPr>
          <p:spPr bwMode="auto">
            <a:xfrm>
              <a:off x="8207481" y="4935988"/>
              <a:ext cx="456494" cy="228050"/>
            </a:xfrm>
            <a:custGeom>
              <a:avLst/>
              <a:gdLst/>
              <a:ahLst/>
              <a:cxnLst>
                <a:cxn ang="0">
                  <a:pos x="194" y="94"/>
                </a:cxn>
                <a:cxn ang="0">
                  <a:pos x="194" y="94"/>
                </a:cxn>
                <a:cxn ang="0">
                  <a:pos x="192" y="74"/>
                </a:cxn>
                <a:cxn ang="0">
                  <a:pos x="186" y="56"/>
                </a:cxn>
                <a:cxn ang="0">
                  <a:pos x="176" y="40"/>
                </a:cxn>
                <a:cxn ang="0">
                  <a:pos x="164" y="26"/>
                </a:cxn>
                <a:cxn ang="0">
                  <a:pos x="150" y="16"/>
                </a:cxn>
                <a:cxn ang="0">
                  <a:pos x="132" y="6"/>
                </a:cxn>
                <a:cxn ang="0">
                  <a:pos x="114" y="2"/>
                </a:cxn>
                <a:cxn ang="0">
                  <a:pos x="94" y="0"/>
                </a:cxn>
                <a:cxn ang="0">
                  <a:pos x="94" y="0"/>
                </a:cxn>
                <a:cxn ang="0">
                  <a:pos x="76" y="2"/>
                </a:cxn>
                <a:cxn ang="0">
                  <a:pos x="58" y="8"/>
                </a:cxn>
                <a:cxn ang="0">
                  <a:pos x="42" y="18"/>
                </a:cxn>
                <a:cxn ang="0">
                  <a:pos x="28" y="30"/>
                </a:cxn>
                <a:cxn ang="0">
                  <a:pos x="18" y="44"/>
                </a:cxn>
                <a:cxn ang="0">
                  <a:pos x="8" y="60"/>
                </a:cxn>
                <a:cxn ang="0">
                  <a:pos x="2" y="76"/>
                </a:cxn>
                <a:cxn ang="0">
                  <a:pos x="0" y="96"/>
                </a:cxn>
                <a:cxn ang="0">
                  <a:pos x="194" y="96"/>
                </a:cxn>
                <a:cxn ang="0">
                  <a:pos x="194" y="96"/>
                </a:cxn>
                <a:cxn ang="0">
                  <a:pos x="194" y="94"/>
                </a:cxn>
                <a:cxn ang="0">
                  <a:pos x="194" y="94"/>
                </a:cxn>
              </a:cxnLst>
              <a:rect l="0" t="0" r="r" b="b"/>
              <a:pathLst>
                <a:path w="194" h="96">
                  <a:moveTo>
                    <a:pt x="194" y="94"/>
                  </a:moveTo>
                  <a:lnTo>
                    <a:pt x="194" y="94"/>
                  </a:lnTo>
                  <a:lnTo>
                    <a:pt x="192" y="74"/>
                  </a:lnTo>
                  <a:lnTo>
                    <a:pt x="186" y="56"/>
                  </a:lnTo>
                  <a:lnTo>
                    <a:pt x="176" y="40"/>
                  </a:lnTo>
                  <a:lnTo>
                    <a:pt x="164" y="26"/>
                  </a:lnTo>
                  <a:lnTo>
                    <a:pt x="150" y="16"/>
                  </a:lnTo>
                  <a:lnTo>
                    <a:pt x="132" y="6"/>
                  </a:lnTo>
                  <a:lnTo>
                    <a:pt x="114" y="2"/>
                  </a:lnTo>
                  <a:lnTo>
                    <a:pt x="94" y="0"/>
                  </a:lnTo>
                  <a:lnTo>
                    <a:pt x="94" y="0"/>
                  </a:lnTo>
                  <a:lnTo>
                    <a:pt x="76" y="2"/>
                  </a:lnTo>
                  <a:lnTo>
                    <a:pt x="58" y="8"/>
                  </a:lnTo>
                  <a:lnTo>
                    <a:pt x="42" y="18"/>
                  </a:lnTo>
                  <a:lnTo>
                    <a:pt x="28" y="30"/>
                  </a:lnTo>
                  <a:lnTo>
                    <a:pt x="18" y="44"/>
                  </a:lnTo>
                  <a:lnTo>
                    <a:pt x="8" y="60"/>
                  </a:lnTo>
                  <a:lnTo>
                    <a:pt x="2" y="76"/>
                  </a:lnTo>
                  <a:lnTo>
                    <a:pt x="0" y="96"/>
                  </a:lnTo>
                  <a:lnTo>
                    <a:pt x="194" y="96"/>
                  </a:lnTo>
                  <a:lnTo>
                    <a:pt x="194" y="96"/>
                  </a:lnTo>
                  <a:lnTo>
                    <a:pt x="194" y="94"/>
                  </a:lnTo>
                  <a:lnTo>
                    <a:pt x="194" y="94"/>
                  </a:lnTo>
                  <a:close/>
                </a:path>
              </a:pathLst>
            </a:custGeom>
            <a:solidFill>
              <a:srgbClr val="FFCA00"/>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0" name="Freeform 535"/>
            <p:cNvSpPr/>
            <p:nvPr/>
          </p:nvSpPr>
          <p:spPr bwMode="auto">
            <a:xfrm>
              <a:off x="6367387" y="4584411"/>
              <a:ext cx="1096527" cy="560623"/>
            </a:xfrm>
            <a:custGeom>
              <a:avLst/>
              <a:gdLst/>
              <a:ahLst/>
              <a:cxnLst>
                <a:cxn ang="0">
                  <a:pos x="466" y="224"/>
                </a:cxn>
                <a:cxn ang="0">
                  <a:pos x="466" y="224"/>
                </a:cxn>
                <a:cxn ang="0">
                  <a:pos x="462" y="200"/>
                </a:cxn>
                <a:cxn ang="0">
                  <a:pos x="458" y="178"/>
                </a:cxn>
                <a:cxn ang="0">
                  <a:pos x="452" y="156"/>
                </a:cxn>
                <a:cxn ang="0">
                  <a:pos x="444" y="134"/>
                </a:cxn>
                <a:cxn ang="0">
                  <a:pos x="432" y="114"/>
                </a:cxn>
                <a:cxn ang="0">
                  <a:pos x="420" y="96"/>
                </a:cxn>
                <a:cxn ang="0">
                  <a:pos x="406" y="78"/>
                </a:cxn>
                <a:cxn ang="0">
                  <a:pos x="390" y="62"/>
                </a:cxn>
                <a:cxn ang="0">
                  <a:pos x="374" y="48"/>
                </a:cxn>
                <a:cxn ang="0">
                  <a:pos x="356" y="36"/>
                </a:cxn>
                <a:cxn ang="0">
                  <a:pos x="336" y="24"/>
                </a:cxn>
                <a:cxn ang="0">
                  <a:pos x="314" y="16"/>
                </a:cxn>
                <a:cxn ang="0">
                  <a:pos x="294" y="8"/>
                </a:cxn>
                <a:cxn ang="0">
                  <a:pos x="270" y="4"/>
                </a:cxn>
                <a:cxn ang="0">
                  <a:pos x="248" y="2"/>
                </a:cxn>
                <a:cxn ang="0">
                  <a:pos x="224" y="0"/>
                </a:cxn>
                <a:cxn ang="0">
                  <a:pos x="224" y="0"/>
                </a:cxn>
                <a:cxn ang="0">
                  <a:pos x="200" y="2"/>
                </a:cxn>
                <a:cxn ang="0">
                  <a:pos x="178" y="8"/>
                </a:cxn>
                <a:cxn ang="0">
                  <a:pos x="156" y="14"/>
                </a:cxn>
                <a:cxn ang="0">
                  <a:pos x="136" y="22"/>
                </a:cxn>
                <a:cxn ang="0">
                  <a:pos x="116" y="32"/>
                </a:cxn>
                <a:cxn ang="0">
                  <a:pos x="96" y="44"/>
                </a:cxn>
                <a:cxn ang="0">
                  <a:pos x="80" y="58"/>
                </a:cxn>
                <a:cxn ang="0">
                  <a:pos x="64" y="74"/>
                </a:cxn>
                <a:cxn ang="0">
                  <a:pos x="50" y="90"/>
                </a:cxn>
                <a:cxn ang="0">
                  <a:pos x="36" y="108"/>
                </a:cxn>
                <a:cxn ang="0">
                  <a:pos x="26" y="126"/>
                </a:cxn>
                <a:cxn ang="0">
                  <a:pos x="16" y="148"/>
                </a:cxn>
                <a:cxn ang="0">
                  <a:pos x="8" y="168"/>
                </a:cxn>
                <a:cxn ang="0">
                  <a:pos x="4" y="190"/>
                </a:cxn>
                <a:cxn ang="0">
                  <a:pos x="0" y="214"/>
                </a:cxn>
                <a:cxn ang="0">
                  <a:pos x="0" y="236"/>
                </a:cxn>
                <a:cxn ang="0">
                  <a:pos x="466" y="232"/>
                </a:cxn>
                <a:cxn ang="0">
                  <a:pos x="466" y="232"/>
                </a:cxn>
                <a:cxn ang="0">
                  <a:pos x="466" y="224"/>
                </a:cxn>
                <a:cxn ang="0">
                  <a:pos x="466" y="224"/>
                </a:cxn>
              </a:cxnLst>
              <a:rect l="0" t="0" r="r" b="b"/>
              <a:pathLst>
                <a:path w="466" h="236">
                  <a:moveTo>
                    <a:pt x="466" y="224"/>
                  </a:moveTo>
                  <a:lnTo>
                    <a:pt x="466" y="224"/>
                  </a:lnTo>
                  <a:lnTo>
                    <a:pt x="462" y="200"/>
                  </a:lnTo>
                  <a:lnTo>
                    <a:pt x="458" y="178"/>
                  </a:lnTo>
                  <a:lnTo>
                    <a:pt x="452" y="156"/>
                  </a:lnTo>
                  <a:lnTo>
                    <a:pt x="444" y="134"/>
                  </a:lnTo>
                  <a:lnTo>
                    <a:pt x="432" y="114"/>
                  </a:lnTo>
                  <a:lnTo>
                    <a:pt x="420" y="96"/>
                  </a:lnTo>
                  <a:lnTo>
                    <a:pt x="406" y="78"/>
                  </a:lnTo>
                  <a:lnTo>
                    <a:pt x="390" y="62"/>
                  </a:lnTo>
                  <a:lnTo>
                    <a:pt x="374" y="48"/>
                  </a:lnTo>
                  <a:lnTo>
                    <a:pt x="356" y="36"/>
                  </a:lnTo>
                  <a:lnTo>
                    <a:pt x="336" y="24"/>
                  </a:lnTo>
                  <a:lnTo>
                    <a:pt x="314" y="16"/>
                  </a:lnTo>
                  <a:lnTo>
                    <a:pt x="294" y="8"/>
                  </a:lnTo>
                  <a:lnTo>
                    <a:pt x="270" y="4"/>
                  </a:lnTo>
                  <a:lnTo>
                    <a:pt x="248" y="2"/>
                  </a:lnTo>
                  <a:lnTo>
                    <a:pt x="224" y="0"/>
                  </a:lnTo>
                  <a:lnTo>
                    <a:pt x="224" y="0"/>
                  </a:lnTo>
                  <a:lnTo>
                    <a:pt x="200" y="2"/>
                  </a:lnTo>
                  <a:lnTo>
                    <a:pt x="178" y="8"/>
                  </a:lnTo>
                  <a:lnTo>
                    <a:pt x="156" y="14"/>
                  </a:lnTo>
                  <a:lnTo>
                    <a:pt x="136" y="22"/>
                  </a:lnTo>
                  <a:lnTo>
                    <a:pt x="116" y="32"/>
                  </a:lnTo>
                  <a:lnTo>
                    <a:pt x="96" y="44"/>
                  </a:lnTo>
                  <a:lnTo>
                    <a:pt x="80" y="58"/>
                  </a:lnTo>
                  <a:lnTo>
                    <a:pt x="64" y="74"/>
                  </a:lnTo>
                  <a:lnTo>
                    <a:pt x="50" y="90"/>
                  </a:lnTo>
                  <a:lnTo>
                    <a:pt x="36" y="108"/>
                  </a:lnTo>
                  <a:lnTo>
                    <a:pt x="26" y="126"/>
                  </a:lnTo>
                  <a:lnTo>
                    <a:pt x="16" y="148"/>
                  </a:lnTo>
                  <a:lnTo>
                    <a:pt x="8" y="168"/>
                  </a:lnTo>
                  <a:lnTo>
                    <a:pt x="4" y="190"/>
                  </a:lnTo>
                  <a:lnTo>
                    <a:pt x="0" y="214"/>
                  </a:lnTo>
                  <a:lnTo>
                    <a:pt x="0" y="236"/>
                  </a:lnTo>
                  <a:lnTo>
                    <a:pt x="466" y="232"/>
                  </a:lnTo>
                  <a:lnTo>
                    <a:pt x="466" y="232"/>
                  </a:lnTo>
                  <a:lnTo>
                    <a:pt x="466" y="224"/>
                  </a:lnTo>
                  <a:lnTo>
                    <a:pt x="466" y="224"/>
                  </a:lnTo>
                  <a:close/>
                </a:path>
              </a:pathLst>
            </a:custGeom>
            <a:solidFill>
              <a:srgbClr val="BB72AE"/>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1" name="Freeform 536"/>
            <p:cNvSpPr/>
            <p:nvPr/>
          </p:nvSpPr>
          <p:spPr bwMode="auto">
            <a:xfrm>
              <a:off x="6513276" y="4736444"/>
              <a:ext cx="804747" cy="408590"/>
            </a:xfrm>
            <a:custGeom>
              <a:avLst/>
              <a:gdLst/>
              <a:ahLst/>
              <a:cxnLst>
                <a:cxn ang="0">
                  <a:pos x="340" y="164"/>
                </a:cxn>
                <a:cxn ang="0">
                  <a:pos x="340" y="164"/>
                </a:cxn>
                <a:cxn ang="0">
                  <a:pos x="340" y="146"/>
                </a:cxn>
                <a:cxn ang="0">
                  <a:pos x="336" y="128"/>
                </a:cxn>
                <a:cxn ang="0">
                  <a:pos x="332" y="112"/>
                </a:cxn>
                <a:cxn ang="0">
                  <a:pos x="326" y="98"/>
                </a:cxn>
                <a:cxn ang="0">
                  <a:pos x="318" y="82"/>
                </a:cxn>
                <a:cxn ang="0">
                  <a:pos x="308" y="70"/>
                </a:cxn>
                <a:cxn ang="0">
                  <a:pos x="298" y="56"/>
                </a:cxn>
                <a:cxn ang="0">
                  <a:pos x="286" y="44"/>
                </a:cxn>
                <a:cxn ang="0">
                  <a:pos x="274" y="34"/>
                </a:cxn>
                <a:cxn ang="0">
                  <a:pos x="260" y="24"/>
                </a:cxn>
                <a:cxn ang="0">
                  <a:pos x="246" y="16"/>
                </a:cxn>
                <a:cxn ang="0">
                  <a:pos x="232" y="10"/>
                </a:cxn>
                <a:cxn ang="0">
                  <a:pos x="216" y="6"/>
                </a:cxn>
                <a:cxn ang="0">
                  <a:pos x="198" y="2"/>
                </a:cxn>
                <a:cxn ang="0">
                  <a:pos x="182" y="0"/>
                </a:cxn>
                <a:cxn ang="0">
                  <a:pos x="164" y="0"/>
                </a:cxn>
                <a:cxn ang="0">
                  <a:pos x="164" y="0"/>
                </a:cxn>
                <a:cxn ang="0">
                  <a:pos x="148" y="0"/>
                </a:cxn>
                <a:cxn ang="0">
                  <a:pos x="130" y="4"/>
                </a:cxn>
                <a:cxn ang="0">
                  <a:pos x="114" y="8"/>
                </a:cxn>
                <a:cxn ang="0">
                  <a:pos x="100" y="14"/>
                </a:cxn>
                <a:cxn ang="0">
                  <a:pos x="86" y="22"/>
                </a:cxn>
                <a:cxn ang="0">
                  <a:pos x="72" y="32"/>
                </a:cxn>
                <a:cxn ang="0">
                  <a:pos x="60" y="42"/>
                </a:cxn>
                <a:cxn ang="0">
                  <a:pos x="48" y="52"/>
                </a:cxn>
                <a:cxn ang="0">
                  <a:pos x="36" y="64"/>
                </a:cxn>
                <a:cxn ang="0">
                  <a:pos x="28" y="78"/>
                </a:cxn>
                <a:cxn ang="0">
                  <a:pos x="20" y="92"/>
                </a:cxn>
                <a:cxn ang="0">
                  <a:pos x="12" y="106"/>
                </a:cxn>
                <a:cxn ang="0">
                  <a:pos x="8" y="122"/>
                </a:cxn>
                <a:cxn ang="0">
                  <a:pos x="4" y="138"/>
                </a:cxn>
                <a:cxn ang="0">
                  <a:pos x="2" y="154"/>
                </a:cxn>
                <a:cxn ang="0">
                  <a:pos x="0" y="172"/>
                </a:cxn>
                <a:cxn ang="0">
                  <a:pos x="342" y="168"/>
                </a:cxn>
                <a:cxn ang="0">
                  <a:pos x="342" y="168"/>
                </a:cxn>
                <a:cxn ang="0">
                  <a:pos x="340" y="164"/>
                </a:cxn>
                <a:cxn ang="0">
                  <a:pos x="340" y="164"/>
                </a:cxn>
              </a:cxnLst>
              <a:rect l="0" t="0" r="r" b="b"/>
              <a:pathLst>
                <a:path w="342" h="172">
                  <a:moveTo>
                    <a:pt x="340" y="164"/>
                  </a:moveTo>
                  <a:lnTo>
                    <a:pt x="340" y="164"/>
                  </a:lnTo>
                  <a:lnTo>
                    <a:pt x="340" y="146"/>
                  </a:lnTo>
                  <a:lnTo>
                    <a:pt x="336" y="128"/>
                  </a:lnTo>
                  <a:lnTo>
                    <a:pt x="332" y="112"/>
                  </a:lnTo>
                  <a:lnTo>
                    <a:pt x="326" y="98"/>
                  </a:lnTo>
                  <a:lnTo>
                    <a:pt x="318" y="82"/>
                  </a:lnTo>
                  <a:lnTo>
                    <a:pt x="308" y="70"/>
                  </a:lnTo>
                  <a:lnTo>
                    <a:pt x="298" y="56"/>
                  </a:lnTo>
                  <a:lnTo>
                    <a:pt x="286" y="44"/>
                  </a:lnTo>
                  <a:lnTo>
                    <a:pt x="274" y="34"/>
                  </a:lnTo>
                  <a:lnTo>
                    <a:pt x="260" y="24"/>
                  </a:lnTo>
                  <a:lnTo>
                    <a:pt x="246" y="16"/>
                  </a:lnTo>
                  <a:lnTo>
                    <a:pt x="232" y="10"/>
                  </a:lnTo>
                  <a:lnTo>
                    <a:pt x="216" y="6"/>
                  </a:lnTo>
                  <a:lnTo>
                    <a:pt x="198" y="2"/>
                  </a:lnTo>
                  <a:lnTo>
                    <a:pt x="182" y="0"/>
                  </a:lnTo>
                  <a:lnTo>
                    <a:pt x="164" y="0"/>
                  </a:lnTo>
                  <a:lnTo>
                    <a:pt x="164" y="0"/>
                  </a:lnTo>
                  <a:lnTo>
                    <a:pt x="148" y="0"/>
                  </a:lnTo>
                  <a:lnTo>
                    <a:pt x="130" y="4"/>
                  </a:lnTo>
                  <a:lnTo>
                    <a:pt x="114" y="8"/>
                  </a:lnTo>
                  <a:lnTo>
                    <a:pt x="100" y="14"/>
                  </a:lnTo>
                  <a:lnTo>
                    <a:pt x="86" y="22"/>
                  </a:lnTo>
                  <a:lnTo>
                    <a:pt x="72" y="32"/>
                  </a:lnTo>
                  <a:lnTo>
                    <a:pt x="60" y="42"/>
                  </a:lnTo>
                  <a:lnTo>
                    <a:pt x="48" y="52"/>
                  </a:lnTo>
                  <a:lnTo>
                    <a:pt x="36" y="64"/>
                  </a:lnTo>
                  <a:lnTo>
                    <a:pt x="28" y="78"/>
                  </a:lnTo>
                  <a:lnTo>
                    <a:pt x="20" y="92"/>
                  </a:lnTo>
                  <a:lnTo>
                    <a:pt x="12" y="106"/>
                  </a:lnTo>
                  <a:lnTo>
                    <a:pt x="8" y="122"/>
                  </a:lnTo>
                  <a:lnTo>
                    <a:pt x="4" y="138"/>
                  </a:lnTo>
                  <a:lnTo>
                    <a:pt x="2" y="154"/>
                  </a:lnTo>
                  <a:lnTo>
                    <a:pt x="0" y="172"/>
                  </a:lnTo>
                  <a:lnTo>
                    <a:pt x="342" y="168"/>
                  </a:lnTo>
                  <a:lnTo>
                    <a:pt x="342" y="168"/>
                  </a:lnTo>
                  <a:lnTo>
                    <a:pt x="340" y="164"/>
                  </a:lnTo>
                  <a:lnTo>
                    <a:pt x="340" y="164"/>
                  </a:lnTo>
                  <a:close/>
                </a:path>
              </a:pathLst>
            </a:custGeom>
            <a:solidFill>
              <a:srgbClr val="B3C0AE"/>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2" name="Freeform 537"/>
            <p:cNvSpPr/>
            <p:nvPr/>
          </p:nvSpPr>
          <p:spPr bwMode="auto">
            <a:xfrm>
              <a:off x="6659166" y="4874224"/>
              <a:ext cx="527086" cy="275561"/>
            </a:xfrm>
            <a:custGeom>
              <a:avLst/>
              <a:gdLst/>
              <a:ahLst/>
              <a:cxnLst>
                <a:cxn ang="0">
                  <a:pos x="224" y="112"/>
                </a:cxn>
                <a:cxn ang="0">
                  <a:pos x="224" y="112"/>
                </a:cxn>
                <a:cxn ang="0">
                  <a:pos x="222" y="90"/>
                </a:cxn>
                <a:cxn ang="0">
                  <a:pos x="216" y="68"/>
                </a:cxn>
                <a:cxn ang="0">
                  <a:pos x="206" y="50"/>
                </a:cxn>
                <a:cxn ang="0">
                  <a:pos x="192" y="34"/>
                </a:cxn>
                <a:cxn ang="0">
                  <a:pos x="174" y="20"/>
                </a:cxn>
                <a:cxn ang="0">
                  <a:pos x="156" y="10"/>
                </a:cxn>
                <a:cxn ang="0">
                  <a:pos x="134" y="2"/>
                </a:cxn>
                <a:cxn ang="0">
                  <a:pos x="112" y="0"/>
                </a:cxn>
                <a:cxn ang="0">
                  <a:pos x="112" y="0"/>
                </a:cxn>
                <a:cxn ang="0">
                  <a:pos x="90" y="2"/>
                </a:cxn>
                <a:cxn ang="0">
                  <a:pos x="68" y="10"/>
                </a:cxn>
                <a:cxn ang="0">
                  <a:pos x="50" y="20"/>
                </a:cxn>
                <a:cxn ang="0">
                  <a:pos x="34" y="32"/>
                </a:cxn>
                <a:cxn ang="0">
                  <a:pos x="20" y="50"/>
                </a:cxn>
                <a:cxn ang="0">
                  <a:pos x="10" y="68"/>
                </a:cxn>
                <a:cxn ang="0">
                  <a:pos x="2" y="88"/>
                </a:cxn>
                <a:cxn ang="0">
                  <a:pos x="0" y="110"/>
                </a:cxn>
                <a:cxn ang="0">
                  <a:pos x="224" y="116"/>
                </a:cxn>
                <a:cxn ang="0">
                  <a:pos x="224" y="116"/>
                </a:cxn>
                <a:cxn ang="0">
                  <a:pos x="224" y="112"/>
                </a:cxn>
                <a:cxn ang="0">
                  <a:pos x="224" y="112"/>
                </a:cxn>
              </a:cxnLst>
              <a:rect l="0" t="0" r="r" b="b"/>
              <a:pathLst>
                <a:path w="224" h="116">
                  <a:moveTo>
                    <a:pt x="224" y="112"/>
                  </a:moveTo>
                  <a:lnTo>
                    <a:pt x="224" y="112"/>
                  </a:lnTo>
                  <a:lnTo>
                    <a:pt x="222" y="90"/>
                  </a:lnTo>
                  <a:lnTo>
                    <a:pt x="216" y="68"/>
                  </a:lnTo>
                  <a:lnTo>
                    <a:pt x="206" y="50"/>
                  </a:lnTo>
                  <a:lnTo>
                    <a:pt x="192" y="34"/>
                  </a:lnTo>
                  <a:lnTo>
                    <a:pt x="174" y="20"/>
                  </a:lnTo>
                  <a:lnTo>
                    <a:pt x="156" y="10"/>
                  </a:lnTo>
                  <a:lnTo>
                    <a:pt x="134" y="2"/>
                  </a:lnTo>
                  <a:lnTo>
                    <a:pt x="112" y="0"/>
                  </a:lnTo>
                  <a:lnTo>
                    <a:pt x="112" y="0"/>
                  </a:lnTo>
                  <a:lnTo>
                    <a:pt x="90" y="2"/>
                  </a:lnTo>
                  <a:lnTo>
                    <a:pt x="68" y="10"/>
                  </a:lnTo>
                  <a:lnTo>
                    <a:pt x="50" y="20"/>
                  </a:lnTo>
                  <a:lnTo>
                    <a:pt x="34" y="32"/>
                  </a:lnTo>
                  <a:lnTo>
                    <a:pt x="20" y="50"/>
                  </a:lnTo>
                  <a:lnTo>
                    <a:pt x="10" y="68"/>
                  </a:lnTo>
                  <a:lnTo>
                    <a:pt x="2" y="88"/>
                  </a:lnTo>
                  <a:lnTo>
                    <a:pt x="0" y="110"/>
                  </a:lnTo>
                  <a:lnTo>
                    <a:pt x="224" y="116"/>
                  </a:lnTo>
                  <a:lnTo>
                    <a:pt x="224" y="116"/>
                  </a:lnTo>
                  <a:lnTo>
                    <a:pt x="224" y="112"/>
                  </a:lnTo>
                  <a:lnTo>
                    <a:pt x="224" y="112"/>
                  </a:lnTo>
                  <a:close/>
                </a:path>
              </a:pathLst>
            </a:custGeom>
            <a:solidFill>
              <a:srgbClr val="E6DCAE"/>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3" name="Freeform 538"/>
            <p:cNvSpPr/>
            <p:nvPr/>
          </p:nvSpPr>
          <p:spPr bwMode="auto">
            <a:xfrm>
              <a:off x="6795644" y="4997751"/>
              <a:ext cx="277661" cy="142531"/>
            </a:xfrm>
            <a:custGeom>
              <a:avLst/>
              <a:gdLst/>
              <a:ahLst/>
              <a:cxnLst>
                <a:cxn ang="0">
                  <a:pos x="118" y="58"/>
                </a:cxn>
                <a:cxn ang="0">
                  <a:pos x="118" y="58"/>
                </a:cxn>
                <a:cxn ang="0">
                  <a:pos x="116" y="48"/>
                </a:cxn>
                <a:cxn ang="0">
                  <a:pos x="112" y="36"/>
                </a:cxn>
                <a:cxn ang="0">
                  <a:pos x="108" y="26"/>
                </a:cxn>
                <a:cxn ang="0">
                  <a:pos x="100" y="18"/>
                </a:cxn>
                <a:cxn ang="0">
                  <a:pos x="92" y="10"/>
                </a:cxn>
                <a:cxn ang="0">
                  <a:pos x="82" y="6"/>
                </a:cxn>
                <a:cxn ang="0">
                  <a:pos x="70" y="2"/>
                </a:cxn>
                <a:cxn ang="0">
                  <a:pos x="58" y="0"/>
                </a:cxn>
                <a:cxn ang="0">
                  <a:pos x="58" y="0"/>
                </a:cxn>
                <a:cxn ang="0">
                  <a:pos x="48" y="2"/>
                </a:cxn>
                <a:cxn ang="0">
                  <a:pos x="36" y="6"/>
                </a:cxn>
                <a:cxn ang="0">
                  <a:pos x="26" y="10"/>
                </a:cxn>
                <a:cxn ang="0">
                  <a:pos x="18" y="18"/>
                </a:cxn>
                <a:cxn ang="0">
                  <a:pos x="12" y="26"/>
                </a:cxn>
                <a:cxn ang="0">
                  <a:pos x="6" y="36"/>
                </a:cxn>
                <a:cxn ang="0">
                  <a:pos x="2" y="46"/>
                </a:cxn>
                <a:cxn ang="0">
                  <a:pos x="0" y="58"/>
                </a:cxn>
                <a:cxn ang="0">
                  <a:pos x="118" y="60"/>
                </a:cxn>
                <a:cxn ang="0">
                  <a:pos x="118" y="58"/>
                </a:cxn>
              </a:cxnLst>
              <a:rect l="0" t="0" r="r" b="b"/>
              <a:pathLst>
                <a:path w="118" h="60">
                  <a:moveTo>
                    <a:pt x="118" y="58"/>
                  </a:moveTo>
                  <a:lnTo>
                    <a:pt x="118" y="58"/>
                  </a:lnTo>
                  <a:lnTo>
                    <a:pt x="116" y="48"/>
                  </a:lnTo>
                  <a:lnTo>
                    <a:pt x="112" y="36"/>
                  </a:lnTo>
                  <a:lnTo>
                    <a:pt x="108" y="26"/>
                  </a:lnTo>
                  <a:lnTo>
                    <a:pt x="100" y="18"/>
                  </a:lnTo>
                  <a:lnTo>
                    <a:pt x="92" y="10"/>
                  </a:lnTo>
                  <a:lnTo>
                    <a:pt x="82" y="6"/>
                  </a:lnTo>
                  <a:lnTo>
                    <a:pt x="70" y="2"/>
                  </a:lnTo>
                  <a:lnTo>
                    <a:pt x="58" y="0"/>
                  </a:lnTo>
                  <a:lnTo>
                    <a:pt x="58" y="0"/>
                  </a:lnTo>
                  <a:lnTo>
                    <a:pt x="48" y="2"/>
                  </a:lnTo>
                  <a:lnTo>
                    <a:pt x="36" y="6"/>
                  </a:lnTo>
                  <a:lnTo>
                    <a:pt x="26" y="10"/>
                  </a:lnTo>
                  <a:lnTo>
                    <a:pt x="18" y="18"/>
                  </a:lnTo>
                  <a:lnTo>
                    <a:pt x="12" y="26"/>
                  </a:lnTo>
                  <a:lnTo>
                    <a:pt x="6" y="36"/>
                  </a:lnTo>
                  <a:lnTo>
                    <a:pt x="2" y="46"/>
                  </a:lnTo>
                  <a:lnTo>
                    <a:pt x="0" y="58"/>
                  </a:lnTo>
                  <a:lnTo>
                    <a:pt x="118" y="60"/>
                  </a:lnTo>
                  <a:lnTo>
                    <a:pt x="118" y="58"/>
                  </a:lnTo>
                  <a:close/>
                </a:path>
              </a:pathLst>
            </a:custGeom>
            <a:solidFill>
              <a:srgbClr val="A28681"/>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4" name="Freeform 539"/>
            <p:cNvSpPr/>
            <p:nvPr/>
          </p:nvSpPr>
          <p:spPr bwMode="auto">
            <a:xfrm>
              <a:off x="823572" y="5126030"/>
              <a:ext cx="480025" cy="14253"/>
            </a:xfrm>
            <a:custGeom>
              <a:avLst/>
              <a:gdLst/>
              <a:ahLst/>
              <a:cxnLst>
                <a:cxn ang="0">
                  <a:pos x="204" y="0"/>
                </a:cxn>
                <a:cxn ang="0">
                  <a:pos x="184" y="0"/>
                </a:cxn>
                <a:cxn ang="0">
                  <a:pos x="184" y="0"/>
                </a:cxn>
                <a:cxn ang="0">
                  <a:pos x="186" y="4"/>
                </a:cxn>
                <a:cxn ang="0">
                  <a:pos x="22" y="2"/>
                </a:cxn>
                <a:cxn ang="0">
                  <a:pos x="22" y="2"/>
                </a:cxn>
                <a:cxn ang="0">
                  <a:pos x="22" y="0"/>
                </a:cxn>
                <a:cxn ang="0">
                  <a:pos x="0" y="0"/>
                </a:cxn>
                <a:cxn ang="0">
                  <a:pos x="0" y="0"/>
                </a:cxn>
                <a:cxn ang="0">
                  <a:pos x="0" y="2"/>
                </a:cxn>
                <a:cxn ang="0">
                  <a:pos x="204" y="6"/>
                </a:cxn>
                <a:cxn ang="0">
                  <a:pos x="204" y="6"/>
                </a:cxn>
                <a:cxn ang="0">
                  <a:pos x="204" y="0"/>
                </a:cxn>
              </a:cxnLst>
              <a:rect l="0" t="0" r="r" b="b"/>
              <a:pathLst>
                <a:path w="204" h="6">
                  <a:moveTo>
                    <a:pt x="204" y="0"/>
                  </a:moveTo>
                  <a:lnTo>
                    <a:pt x="184" y="0"/>
                  </a:lnTo>
                  <a:lnTo>
                    <a:pt x="184" y="0"/>
                  </a:lnTo>
                  <a:lnTo>
                    <a:pt x="186" y="4"/>
                  </a:lnTo>
                  <a:lnTo>
                    <a:pt x="22" y="2"/>
                  </a:lnTo>
                  <a:lnTo>
                    <a:pt x="22" y="2"/>
                  </a:lnTo>
                  <a:lnTo>
                    <a:pt x="22" y="0"/>
                  </a:lnTo>
                  <a:lnTo>
                    <a:pt x="0" y="0"/>
                  </a:lnTo>
                  <a:lnTo>
                    <a:pt x="0" y="0"/>
                  </a:lnTo>
                  <a:lnTo>
                    <a:pt x="0" y="2"/>
                  </a:lnTo>
                  <a:lnTo>
                    <a:pt x="204" y="6"/>
                  </a:lnTo>
                  <a:lnTo>
                    <a:pt x="204" y="6"/>
                  </a:lnTo>
                  <a:lnTo>
                    <a:pt x="204" y="0"/>
                  </a:lnTo>
                  <a:close/>
                </a:path>
              </a:pathLst>
            </a:custGeom>
            <a:solidFill>
              <a:srgbClr val="D3B3C0"/>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5" name="Freeform 540"/>
            <p:cNvSpPr/>
            <p:nvPr/>
          </p:nvSpPr>
          <p:spPr bwMode="auto">
            <a:xfrm>
              <a:off x="823572" y="5126030"/>
              <a:ext cx="480025" cy="14253"/>
            </a:xfrm>
            <a:custGeom>
              <a:avLst/>
              <a:gdLst/>
              <a:ahLst/>
              <a:cxnLst>
                <a:cxn ang="0">
                  <a:pos x="204" y="0"/>
                </a:cxn>
                <a:cxn ang="0">
                  <a:pos x="184" y="0"/>
                </a:cxn>
                <a:cxn ang="0">
                  <a:pos x="184" y="0"/>
                </a:cxn>
                <a:cxn ang="0">
                  <a:pos x="186" y="4"/>
                </a:cxn>
                <a:cxn ang="0">
                  <a:pos x="22" y="2"/>
                </a:cxn>
                <a:cxn ang="0">
                  <a:pos x="22" y="2"/>
                </a:cxn>
                <a:cxn ang="0">
                  <a:pos x="22" y="0"/>
                </a:cxn>
                <a:cxn ang="0">
                  <a:pos x="0" y="0"/>
                </a:cxn>
                <a:cxn ang="0">
                  <a:pos x="0" y="0"/>
                </a:cxn>
                <a:cxn ang="0">
                  <a:pos x="0" y="2"/>
                </a:cxn>
                <a:cxn ang="0">
                  <a:pos x="204" y="6"/>
                </a:cxn>
                <a:cxn ang="0">
                  <a:pos x="204" y="6"/>
                </a:cxn>
                <a:cxn ang="0">
                  <a:pos x="204" y="0"/>
                </a:cxn>
              </a:cxnLst>
              <a:rect l="0" t="0" r="r" b="b"/>
              <a:pathLst>
                <a:path w="204" h="6">
                  <a:moveTo>
                    <a:pt x="204" y="0"/>
                  </a:moveTo>
                  <a:lnTo>
                    <a:pt x="184" y="0"/>
                  </a:lnTo>
                  <a:lnTo>
                    <a:pt x="184" y="0"/>
                  </a:lnTo>
                  <a:lnTo>
                    <a:pt x="186" y="4"/>
                  </a:lnTo>
                  <a:lnTo>
                    <a:pt x="22" y="2"/>
                  </a:lnTo>
                  <a:lnTo>
                    <a:pt x="22" y="2"/>
                  </a:lnTo>
                  <a:lnTo>
                    <a:pt x="22" y="0"/>
                  </a:lnTo>
                  <a:lnTo>
                    <a:pt x="0" y="0"/>
                  </a:lnTo>
                  <a:lnTo>
                    <a:pt x="0" y="0"/>
                  </a:lnTo>
                  <a:lnTo>
                    <a:pt x="0" y="2"/>
                  </a:lnTo>
                  <a:lnTo>
                    <a:pt x="204" y="6"/>
                  </a:lnTo>
                  <a:lnTo>
                    <a:pt x="204" y="6"/>
                  </a:lnTo>
                  <a:lnTo>
                    <a:pt x="204"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6" name="Freeform 541"/>
            <p:cNvSpPr/>
            <p:nvPr/>
          </p:nvSpPr>
          <p:spPr bwMode="auto">
            <a:xfrm>
              <a:off x="823572" y="4769701"/>
              <a:ext cx="480025" cy="356328"/>
            </a:xfrm>
            <a:custGeom>
              <a:avLst/>
              <a:gdLst/>
              <a:ahLst/>
              <a:cxnLst>
                <a:cxn ang="0">
                  <a:pos x="102" y="0"/>
                </a:cxn>
                <a:cxn ang="0">
                  <a:pos x="102" y="0"/>
                </a:cxn>
                <a:cxn ang="0">
                  <a:pos x="88" y="2"/>
                </a:cxn>
                <a:cxn ang="0">
                  <a:pos x="76" y="6"/>
                </a:cxn>
                <a:cxn ang="0">
                  <a:pos x="64" y="12"/>
                </a:cxn>
                <a:cxn ang="0">
                  <a:pos x="54" y="22"/>
                </a:cxn>
                <a:cxn ang="0">
                  <a:pos x="44" y="32"/>
                </a:cxn>
                <a:cxn ang="0">
                  <a:pos x="36" y="44"/>
                </a:cxn>
                <a:cxn ang="0">
                  <a:pos x="24" y="70"/>
                </a:cxn>
                <a:cxn ang="0">
                  <a:pos x="14" y="96"/>
                </a:cxn>
                <a:cxn ang="0">
                  <a:pos x="6" y="120"/>
                </a:cxn>
                <a:cxn ang="0">
                  <a:pos x="0" y="150"/>
                </a:cxn>
                <a:cxn ang="0">
                  <a:pos x="22" y="150"/>
                </a:cxn>
                <a:cxn ang="0">
                  <a:pos x="22" y="150"/>
                </a:cxn>
                <a:cxn ang="0">
                  <a:pos x="28" y="126"/>
                </a:cxn>
                <a:cxn ang="0">
                  <a:pos x="32" y="106"/>
                </a:cxn>
                <a:cxn ang="0">
                  <a:pos x="40" y="84"/>
                </a:cxn>
                <a:cxn ang="0">
                  <a:pos x="50" y="64"/>
                </a:cxn>
                <a:cxn ang="0">
                  <a:pos x="58" y="54"/>
                </a:cxn>
                <a:cxn ang="0">
                  <a:pos x="64" y="46"/>
                </a:cxn>
                <a:cxn ang="0">
                  <a:pos x="72" y="38"/>
                </a:cxn>
                <a:cxn ang="0">
                  <a:pos x="82" y="32"/>
                </a:cxn>
                <a:cxn ang="0">
                  <a:pos x="92" y="28"/>
                </a:cxn>
                <a:cxn ang="0">
                  <a:pos x="104" y="28"/>
                </a:cxn>
                <a:cxn ang="0">
                  <a:pos x="104" y="28"/>
                </a:cxn>
                <a:cxn ang="0">
                  <a:pos x="108" y="28"/>
                </a:cxn>
                <a:cxn ang="0">
                  <a:pos x="108" y="28"/>
                </a:cxn>
                <a:cxn ang="0">
                  <a:pos x="120" y="30"/>
                </a:cxn>
                <a:cxn ang="0">
                  <a:pos x="130" y="34"/>
                </a:cxn>
                <a:cxn ang="0">
                  <a:pos x="140" y="38"/>
                </a:cxn>
                <a:cxn ang="0">
                  <a:pos x="148" y="46"/>
                </a:cxn>
                <a:cxn ang="0">
                  <a:pos x="154" y="52"/>
                </a:cxn>
                <a:cxn ang="0">
                  <a:pos x="160" y="62"/>
                </a:cxn>
                <a:cxn ang="0">
                  <a:pos x="170" y="80"/>
                </a:cxn>
                <a:cxn ang="0">
                  <a:pos x="178" y="100"/>
                </a:cxn>
                <a:cxn ang="0">
                  <a:pos x="182" y="120"/>
                </a:cxn>
                <a:cxn ang="0">
                  <a:pos x="184" y="138"/>
                </a:cxn>
                <a:cxn ang="0">
                  <a:pos x="184" y="150"/>
                </a:cxn>
                <a:cxn ang="0">
                  <a:pos x="204" y="150"/>
                </a:cxn>
                <a:cxn ang="0">
                  <a:pos x="204" y="150"/>
                </a:cxn>
                <a:cxn ang="0">
                  <a:pos x="204" y="134"/>
                </a:cxn>
                <a:cxn ang="0">
                  <a:pos x="200" y="114"/>
                </a:cxn>
                <a:cxn ang="0">
                  <a:pos x="194" y="90"/>
                </a:cxn>
                <a:cxn ang="0">
                  <a:pos x="186" y="64"/>
                </a:cxn>
                <a:cxn ang="0">
                  <a:pos x="180" y="54"/>
                </a:cxn>
                <a:cxn ang="0">
                  <a:pos x="174" y="42"/>
                </a:cxn>
                <a:cxn ang="0">
                  <a:pos x="166" y="32"/>
                </a:cxn>
                <a:cxn ang="0">
                  <a:pos x="156" y="22"/>
                </a:cxn>
                <a:cxn ang="0">
                  <a:pos x="146" y="14"/>
                </a:cxn>
                <a:cxn ang="0">
                  <a:pos x="136" y="8"/>
                </a:cxn>
                <a:cxn ang="0">
                  <a:pos x="122" y="2"/>
                </a:cxn>
                <a:cxn ang="0">
                  <a:pos x="108" y="0"/>
                </a:cxn>
                <a:cxn ang="0">
                  <a:pos x="108" y="0"/>
                </a:cxn>
                <a:cxn ang="0">
                  <a:pos x="102" y="0"/>
                </a:cxn>
              </a:cxnLst>
              <a:rect l="0" t="0" r="r" b="b"/>
              <a:pathLst>
                <a:path w="204" h="150">
                  <a:moveTo>
                    <a:pt x="102" y="0"/>
                  </a:moveTo>
                  <a:lnTo>
                    <a:pt x="102" y="0"/>
                  </a:lnTo>
                  <a:lnTo>
                    <a:pt x="88" y="2"/>
                  </a:lnTo>
                  <a:lnTo>
                    <a:pt x="76" y="6"/>
                  </a:lnTo>
                  <a:lnTo>
                    <a:pt x="64" y="12"/>
                  </a:lnTo>
                  <a:lnTo>
                    <a:pt x="54" y="22"/>
                  </a:lnTo>
                  <a:lnTo>
                    <a:pt x="44" y="32"/>
                  </a:lnTo>
                  <a:lnTo>
                    <a:pt x="36" y="44"/>
                  </a:lnTo>
                  <a:lnTo>
                    <a:pt x="24" y="70"/>
                  </a:lnTo>
                  <a:lnTo>
                    <a:pt x="14" y="96"/>
                  </a:lnTo>
                  <a:lnTo>
                    <a:pt x="6" y="120"/>
                  </a:lnTo>
                  <a:lnTo>
                    <a:pt x="0" y="150"/>
                  </a:lnTo>
                  <a:lnTo>
                    <a:pt x="22" y="150"/>
                  </a:lnTo>
                  <a:lnTo>
                    <a:pt x="22" y="150"/>
                  </a:lnTo>
                  <a:lnTo>
                    <a:pt x="28" y="126"/>
                  </a:lnTo>
                  <a:lnTo>
                    <a:pt x="32" y="106"/>
                  </a:lnTo>
                  <a:lnTo>
                    <a:pt x="40" y="84"/>
                  </a:lnTo>
                  <a:lnTo>
                    <a:pt x="50" y="64"/>
                  </a:lnTo>
                  <a:lnTo>
                    <a:pt x="58" y="54"/>
                  </a:lnTo>
                  <a:lnTo>
                    <a:pt x="64" y="46"/>
                  </a:lnTo>
                  <a:lnTo>
                    <a:pt x="72" y="38"/>
                  </a:lnTo>
                  <a:lnTo>
                    <a:pt x="82" y="32"/>
                  </a:lnTo>
                  <a:lnTo>
                    <a:pt x="92" y="28"/>
                  </a:lnTo>
                  <a:lnTo>
                    <a:pt x="104" y="28"/>
                  </a:lnTo>
                  <a:lnTo>
                    <a:pt x="104" y="28"/>
                  </a:lnTo>
                  <a:lnTo>
                    <a:pt x="108" y="28"/>
                  </a:lnTo>
                  <a:lnTo>
                    <a:pt x="108" y="28"/>
                  </a:lnTo>
                  <a:lnTo>
                    <a:pt x="120" y="30"/>
                  </a:lnTo>
                  <a:lnTo>
                    <a:pt x="130" y="34"/>
                  </a:lnTo>
                  <a:lnTo>
                    <a:pt x="140" y="38"/>
                  </a:lnTo>
                  <a:lnTo>
                    <a:pt x="148" y="46"/>
                  </a:lnTo>
                  <a:lnTo>
                    <a:pt x="154" y="52"/>
                  </a:lnTo>
                  <a:lnTo>
                    <a:pt x="160" y="62"/>
                  </a:lnTo>
                  <a:lnTo>
                    <a:pt x="170" y="80"/>
                  </a:lnTo>
                  <a:lnTo>
                    <a:pt x="178" y="100"/>
                  </a:lnTo>
                  <a:lnTo>
                    <a:pt x="182" y="120"/>
                  </a:lnTo>
                  <a:lnTo>
                    <a:pt x="184" y="138"/>
                  </a:lnTo>
                  <a:lnTo>
                    <a:pt x="184" y="150"/>
                  </a:lnTo>
                  <a:lnTo>
                    <a:pt x="204" y="150"/>
                  </a:lnTo>
                  <a:lnTo>
                    <a:pt x="204" y="150"/>
                  </a:lnTo>
                  <a:lnTo>
                    <a:pt x="204" y="134"/>
                  </a:lnTo>
                  <a:lnTo>
                    <a:pt x="200" y="114"/>
                  </a:lnTo>
                  <a:lnTo>
                    <a:pt x="194" y="90"/>
                  </a:lnTo>
                  <a:lnTo>
                    <a:pt x="186" y="64"/>
                  </a:lnTo>
                  <a:lnTo>
                    <a:pt x="180" y="54"/>
                  </a:lnTo>
                  <a:lnTo>
                    <a:pt x="174" y="42"/>
                  </a:lnTo>
                  <a:lnTo>
                    <a:pt x="166" y="32"/>
                  </a:lnTo>
                  <a:lnTo>
                    <a:pt x="156" y="22"/>
                  </a:lnTo>
                  <a:lnTo>
                    <a:pt x="146" y="14"/>
                  </a:lnTo>
                  <a:lnTo>
                    <a:pt x="136" y="8"/>
                  </a:lnTo>
                  <a:lnTo>
                    <a:pt x="122" y="2"/>
                  </a:lnTo>
                  <a:lnTo>
                    <a:pt x="108" y="0"/>
                  </a:lnTo>
                  <a:lnTo>
                    <a:pt x="108" y="0"/>
                  </a:lnTo>
                  <a:lnTo>
                    <a:pt x="102" y="0"/>
                  </a:lnTo>
                  <a:close/>
                </a:path>
              </a:pathLst>
            </a:custGeom>
            <a:solidFill>
              <a:srgbClr val="A27F99"/>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7" name="Freeform 542"/>
            <p:cNvSpPr/>
            <p:nvPr/>
          </p:nvSpPr>
          <p:spPr bwMode="auto">
            <a:xfrm>
              <a:off x="823572" y="4769701"/>
              <a:ext cx="480025" cy="356328"/>
            </a:xfrm>
            <a:custGeom>
              <a:avLst/>
              <a:gdLst/>
              <a:ahLst/>
              <a:cxnLst>
                <a:cxn ang="0">
                  <a:pos x="102" y="0"/>
                </a:cxn>
                <a:cxn ang="0">
                  <a:pos x="102" y="0"/>
                </a:cxn>
                <a:cxn ang="0">
                  <a:pos x="88" y="2"/>
                </a:cxn>
                <a:cxn ang="0">
                  <a:pos x="76" y="6"/>
                </a:cxn>
                <a:cxn ang="0">
                  <a:pos x="64" y="12"/>
                </a:cxn>
                <a:cxn ang="0">
                  <a:pos x="54" y="22"/>
                </a:cxn>
                <a:cxn ang="0">
                  <a:pos x="44" y="32"/>
                </a:cxn>
                <a:cxn ang="0">
                  <a:pos x="36" y="44"/>
                </a:cxn>
                <a:cxn ang="0">
                  <a:pos x="24" y="70"/>
                </a:cxn>
                <a:cxn ang="0">
                  <a:pos x="14" y="96"/>
                </a:cxn>
                <a:cxn ang="0">
                  <a:pos x="6" y="120"/>
                </a:cxn>
                <a:cxn ang="0">
                  <a:pos x="0" y="150"/>
                </a:cxn>
                <a:cxn ang="0">
                  <a:pos x="22" y="150"/>
                </a:cxn>
                <a:cxn ang="0">
                  <a:pos x="22" y="150"/>
                </a:cxn>
                <a:cxn ang="0">
                  <a:pos x="28" y="126"/>
                </a:cxn>
                <a:cxn ang="0">
                  <a:pos x="32" y="106"/>
                </a:cxn>
                <a:cxn ang="0">
                  <a:pos x="40" y="84"/>
                </a:cxn>
                <a:cxn ang="0">
                  <a:pos x="50" y="64"/>
                </a:cxn>
                <a:cxn ang="0">
                  <a:pos x="58" y="54"/>
                </a:cxn>
                <a:cxn ang="0">
                  <a:pos x="64" y="46"/>
                </a:cxn>
                <a:cxn ang="0">
                  <a:pos x="72" y="38"/>
                </a:cxn>
                <a:cxn ang="0">
                  <a:pos x="82" y="32"/>
                </a:cxn>
                <a:cxn ang="0">
                  <a:pos x="92" y="28"/>
                </a:cxn>
                <a:cxn ang="0">
                  <a:pos x="104" y="28"/>
                </a:cxn>
                <a:cxn ang="0">
                  <a:pos x="104" y="28"/>
                </a:cxn>
                <a:cxn ang="0">
                  <a:pos x="108" y="28"/>
                </a:cxn>
                <a:cxn ang="0">
                  <a:pos x="108" y="28"/>
                </a:cxn>
                <a:cxn ang="0">
                  <a:pos x="120" y="30"/>
                </a:cxn>
                <a:cxn ang="0">
                  <a:pos x="130" y="34"/>
                </a:cxn>
                <a:cxn ang="0">
                  <a:pos x="140" y="38"/>
                </a:cxn>
                <a:cxn ang="0">
                  <a:pos x="148" y="46"/>
                </a:cxn>
                <a:cxn ang="0">
                  <a:pos x="154" y="52"/>
                </a:cxn>
                <a:cxn ang="0">
                  <a:pos x="160" y="62"/>
                </a:cxn>
                <a:cxn ang="0">
                  <a:pos x="170" y="80"/>
                </a:cxn>
                <a:cxn ang="0">
                  <a:pos x="178" y="100"/>
                </a:cxn>
                <a:cxn ang="0">
                  <a:pos x="182" y="120"/>
                </a:cxn>
                <a:cxn ang="0">
                  <a:pos x="184" y="138"/>
                </a:cxn>
                <a:cxn ang="0">
                  <a:pos x="184" y="150"/>
                </a:cxn>
                <a:cxn ang="0">
                  <a:pos x="204" y="150"/>
                </a:cxn>
                <a:cxn ang="0">
                  <a:pos x="204" y="150"/>
                </a:cxn>
                <a:cxn ang="0">
                  <a:pos x="204" y="134"/>
                </a:cxn>
                <a:cxn ang="0">
                  <a:pos x="200" y="114"/>
                </a:cxn>
                <a:cxn ang="0">
                  <a:pos x="194" y="90"/>
                </a:cxn>
                <a:cxn ang="0">
                  <a:pos x="186" y="64"/>
                </a:cxn>
                <a:cxn ang="0">
                  <a:pos x="180" y="54"/>
                </a:cxn>
                <a:cxn ang="0">
                  <a:pos x="174" y="42"/>
                </a:cxn>
                <a:cxn ang="0">
                  <a:pos x="166" y="32"/>
                </a:cxn>
                <a:cxn ang="0">
                  <a:pos x="156" y="22"/>
                </a:cxn>
                <a:cxn ang="0">
                  <a:pos x="146" y="14"/>
                </a:cxn>
                <a:cxn ang="0">
                  <a:pos x="136" y="8"/>
                </a:cxn>
                <a:cxn ang="0">
                  <a:pos x="122" y="2"/>
                </a:cxn>
                <a:cxn ang="0">
                  <a:pos x="108" y="0"/>
                </a:cxn>
                <a:cxn ang="0">
                  <a:pos x="108" y="0"/>
                </a:cxn>
                <a:cxn ang="0">
                  <a:pos x="102" y="0"/>
                </a:cxn>
              </a:cxnLst>
              <a:rect l="0" t="0" r="r" b="b"/>
              <a:pathLst>
                <a:path w="204" h="150">
                  <a:moveTo>
                    <a:pt x="102" y="0"/>
                  </a:moveTo>
                  <a:lnTo>
                    <a:pt x="102" y="0"/>
                  </a:lnTo>
                  <a:lnTo>
                    <a:pt x="88" y="2"/>
                  </a:lnTo>
                  <a:lnTo>
                    <a:pt x="76" y="6"/>
                  </a:lnTo>
                  <a:lnTo>
                    <a:pt x="64" y="12"/>
                  </a:lnTo>
                  <a:lnTo>
                    <a:pt x="54" y="22"/>
                  </a:lnTo>
                  <a:lnTo>
                    <a:pt x="44" y="32"/>
                  </a:lnTo>
                  <a:lnTo>
                    <a:pt x="36" y="44"/>
                  </a:lnTo>
                  <a:lnTo>
                    <a:pt x="24" y="70"/>
                  </a:lnTo>
                  <a:lnTo>
                    <a:pt x="14" y="96"/>
                  </a:lnTo>
                  <a:lnTo>
                    <a:pt x="6" y="120"/>
                  </a:lnTo>
                  <a:lnTo>
                    <a:pt x="0" y="150"/>
                  </a:lnTo>
                  <a:lnTo>
                    <a:pt x="22" y="150"/>
                  </a:lnTo>
                  <a:lnTo>
                    <a:pt x="22" y="150"/>
                  </a:lnTo>
                  <a:lnTo>
                    <a:pt x="28" y="126"/>
                  </a:lnTo>
                  <a:lnTo>
                    <a:pt x="32" y="106"/>
                  </a:lnTo>
                  <a:lnTo>
                    <a:pt x="40" y="84"/>
                  </a:lnTo>
                  <a:lnTo>
                    <a:pt x="50" y="64"/>
                  </a:lnTo>
                  <a:lnTo>
                    <a:pt x="58" y="54"/>
                  </a:lnTo>
                  <a:lnTo>
                    <a:pt x="64" y="46"/>
                  </a:lnTo>
                  <a:lnTo>
                    <a:pt x="72" y="38"/>
                  </a:lnTo>
                  <a:lnTo>
                    <a:pt x="82" y="32"/>
                  </a:lnTo>
                  <a:lnTo>
                    <a:pt x="92" y="28"/>
                  </a:lnTo>
                  <a:lnTo>
                    <a:pt x="104" y="28"/>
                  </a:lnTo>
                  <a:lnTo>
                    <a:pt x="104" y="28"/>
                  </a:lnTo>
                  <a:lnTo>
                    <a:pt x="108" y="28"/>
                  </a:lnTo>
                  <a:lnTo>
                    <a:pt x="108" y="28"/>
                  </a:lnTo>
                  <a:lnTo>
                    <a:pt x="120" y="30"/>
                  </a:lnTo>
                  <a:lnTo>
                    <a:pt x="130" y="34"/>
                  </a:lnTo>
                  <a:lnTo>
                    <a:pt x="140" y="38"/>
                  </a:lnTo>
                  <a:lnTo>
                    <a:pt x="148" y="46"/>
                  </a:lnTo>
                  <a:lnTo>
                    <a:pt x="154" y="52"/>
                  </a:lnTo>
                  <a:lnTo>
                    <a:pt x="160" y="62"/>
                  </a:lnTo>
                  <a:lnTo>
                    <a:pt x="170" y="80"/>
                  </a:lnTo>
                  <a:lnTo>
                    <a:pt x="178" y="100"/>
                  </a:lnTo>
                  <a:lnTo>
                    <a:pt x="182" y="120"/>
                  </a:lnTo>
                  <a:lnTo>
                    <a:pt x="184" y="138"/>
                  </a:lnTo>
                  <a:lnTo>
                    <a:pt x="184" y="150"/>
                  </a:lnTo>
                  <a:lnTo>
                    <a:pt x="204" y="150"/>
                  </a:lnTo>
                  <a:lnTo>
                    <a:pt x="204" y="150"/>
                  </a:lnTo>
                  <a:lnTo>
                    <a:pt x="204" y="134"/>
                  </a:lnTo>
                  <a:lnTo>
                    <a:pt x="200" y="114"/>
                  </a:lnTo>
                  <a:lnTo>
                    <a:pt x="194" y="90"/>
                  </a:lnTo>
                  <a:lnTo>
                    <a:pt x="186" y="64"/>
                  </a:lnTo>
                  <a:lnTo>
                    <a:pt x="180" y="54"/>
                  </a:lnTo>
                  <a:lnTo>
                    <a:pt x="174" y="42"/>
                  </a:lnTo>
                  <a:lnTo>
                    <a:pt x="166" y="32"/>
                  </a:lnTo>
                  <a:lnTo>
                    <a:pt x="156" y="22"/>
                  </a:lnTo>
                  <a:lnTo>
                    <a:pt x="146" y="14"/>
                  </a:lnTo>
                  <a:lnTo>
                    <a:pt x="136" y="8"/>
                  </a:lnTo>
                  <a:lnTo>
                    <a:pt x="122" y="2"/>
                  </a:lnTo>
                  <a:lnTo>
                    <a:pt x="108" y="0"/>
                  </a:lnTo>
                  <a:lnTo>
                    <a:pt x="108" y="0"/>
                  </a:lnTo>
                  <a:lnTo>
                    <a:pt x="102"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8" name="Freeform 543"/>
            <p:cNvSpPr/>
            <p:nvPr/>
          </p:nvSpPr>
          <p:spPr bwMode="auto">
            <a:xfrm>
              <a:off x="875339" y="5126030"/>
              <a:ext cx="385902" cy="9502"/>
            </a:xfrm>
            <a:custGeom>
              <a:avLst/>
              <a:gdLst/>
              <a:ahLst/>
              <a:cxnLst>
                <a:cxn ang="0">
                  <a:pos x="162" y="0"/>
                </a:cxn>
                <a:cxn ang="0">
                  <a:pos x="142" y="0"/>
                </a:cxn>
                <a:cxn ang="0">
                  <a:pos x="142" y="0"/>
                </a:cxn>
                <a:cxn ang="0">
                  <a:pos x="142" y="2"/>
                </a:cxn>
                <a:cxn ang="0">
                  <a:pos x="126" y="2"/>
                </a:cxn>
                <a:cxn ang="0">
                  <a:pos x="126" y="2"/>
                </a:cxn>
                <a:cxn ang="0">
                  <a:pos x="126" y="2"/>
                </a:cxn>
                <a:cxn ang="0">
                  <a:pos x="42" y="0"/>
                </a:cxn>
                <a:cxn ang="0">
                  <a:pos x="42" y="0"/>
                </a:cxn>
                <a:cxn ang="0">
                  <a:pos x="42" y="0"/>
                </a:cxn>
                <a:cxn ang="0">
                  <a:pos x="24" y="0"/>
                </a:cxn>
                <a:cxn ang="0">
                  <a:pos x="24" y="0"/>
                </a:cxn>
                <a:cxn ang="0">
                  <a:pos x="24" y="0"/>
                </a:cxn>
                <a:cxn ang="0">
                  <a:pos x="0" y="0"/>
                </a:cxn>
                <a:cxn ang="0">
                  <a:pos x="0" y="0"/>
                </a:cxn>
                <a:cxn ang="0">
                  <a:pos x="0" y="2"/>
                </a:cxn>
                <a:cxn ang="0">
                  <a:pos x="164" y="4"/>
                </a:cxn>
                <a:cxn ang="0">
                  <a:pos x="164" y="4"/>
                </a:cxn>
                <a:cxn ang="0">
                  <a:pos x="162" y="0"/>
                </a:cxn>
              </a:cxnLst>
              <a:rect l="0" t="0" r="r" b="b"/>
              <a:pathLst>
                <a:path w="164" h="4">
                  <a:moveTo>
                    <a:pt x="162" y="0"/>
                  </a:moveTo>
                  <a:lnTo>
                    <a:pt x="142" y="0"/>
                  </a:lnTo>
                  <a:lnTo>
                    <a:pt x="142" y="0"/>
                  </a:lnTo>
                  <a:lnTo>
                    <a:pt x="142" y="2"/>
                  </a:lnTo>
                  <a:lnTo>
                    <a:pt x="126" y="2"/>
                  </a:lnTo>
                  <a:lnTo>
                    <a:pt x="126" y="2"/>
                  </a:lnTo>
                  <a:lnTo>
                    <a:pt x="126" y="2"/>
                  </a:lnTo>
                  <a:lnTo>
                    <a:pt x="42" y="0"/>
                  </a:lnTo>
                  <a:lnTo>
                    <a:pt x="42" y="0"/>
                  </a:lnTo>
                  <a:lnTo>
                    <a:pt x="42" y="0"/>
                  </a:lnTo>
                  <a:lnTo>
                    <a:pt x="24" y="0"/>
                  </a:lnTo>
                  <a:lnTo>
                    <a:pt x="24" y="0"/>
                  </a:lnTo>
                  <a:lnTo>
                    <a:pt x="24" y="0"/>
                  </a:lnTo>
                  <a:lnTo>
                    <a:pt x="0" y="0"/>
                  </a:lnTo>
                  <a:lnTo>
                    <a:pt x="0" y="0"/>
                  </a:lnTo>
                  <a:lnTo>
                    <a:pt x="0" y="2"/>
                  </a:lnTo>
                  <a:lnTo>
                    <a:pt x="164" y="4"/>
                  </a:lnTo>
                  <a:lnTo>
                    <a:pt x="164" y="4"/>
                  </a:lnTo>
                  <a:lnTo>
                    <a:pt x="162" y="0"/>
                  </a:lnTo>
                  <a:close/>
                </a:path>
              </a:pathLst>
            </a:custGeom>
            <a:solidFill>
              <a:srgbClr val="9090AF"/>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9" name="Freeform 544"/>
            <p:cNvSpPr/>
            <p:nvPr/>
          </p:nvSpPr>
          <p:spPr bwMode="auto">
            <a:xfrm>
              <a:off x="875339" y="5126030"/>
              <a:ext cx="385902" cy="9502"/>
            </a:xfrm>
            <a:custGeom>
              <a:avLst/>
              <a:gdLst/>
              <a:ahLst/>
              <a:cxnLst>
                <a:cxn ang="0">
                  <a:pos x="162" y="0"/>
                </a:cxn>
                <a:cxn ang="0">
                  <a:pos x="142" y="0"/>
                </a:cxn>
                <a:cxn ang="0">
                  <a:pos x="142" y="0"/>
                </a:cxn>
                <a:cxn ang="0">
                  <a:pos x="142" y="2"/>
                </a:cxn>
                <a:cxn ang="0">
                  <a:pos x="126" y="2"/>
                </a:cxn>
                <a:cxn ang="0">
                  <a:pos x="126" y="2"/>
                </a:cxn>
                <a:cxn ang="0">
                  <a:pos x="126" y="2"/>
                </a:cxn>
                <a:cxn ang="0">
                  <a:pos x="42" y="0"/>
                </a:cxn>
                <a:cxn ang="0">
                  <a:pos x="42" y="0"/>
                </a:cxn>
                <a:cxn ang="0">
                  <a:pos x="42" y="0"/>
                </a:cxn>
                <a:cxn ang="0">
                  <a:pos x="24" y="0"/>
                </a:cxn>
                <a:cxn ang="0">
                  <a:pos x="24" y="0"/>
                </a:cxn>
                <a:cxn ang="0">
                  <a:pos x="24" y="0"/>
                </a:cxn>
                <a:cxn ang="0">
                  <a:pos x="0" y="0"/>
                </a:cxn>
                <a:cxn ang="0">
                  <a:pos x="0" y="0"/>
                </a:cxn>
                <a:cxn ang="0">
                  <a:pos x="0" y="2"/>
                </a:cxn>
                <a:cxn ang="0">
                  <a:pos x="164" y="4"/>
                </a:cxn>
                <a:cxn ang="0">
                  <a:pos x="164" y="4"/>
                </a:cxn>
                <a:cxn ang="0">
                  <a:pos x="162" y="0"/>
                </a:cxn>
              </a:cxnLst>
              <a:rect l="0" t="0" r="r" b="b"/>
              <a:pathLst>
                <a:path w="164" h="4">
                  <a:moveTo>
                    <a:pt x="162" y="0"/>
                  </a:moveTo>
                  <a:lnTo>
                    <a:pt x="142" y="0"/>
                  </a:lnTo>
                  <a:lnTo>
                    <a:pt x="142" y="0"/>
                  </a:lnTo>
                  <a:lnTo>
                    <a:pt x="142" y="2"/>
                  </a:lnTo>
                  <a:lnTo>
                    <a:pt x="126" y="2"/>
                  </a:lnTo>
                  <a:lnTo>
                    <a:pt x="126" y="2"/>
                  </a:lnTo>
                  <a:lnTo>
                    <a:pt x="126" y="2"/>
                  </a:lnTo>
                  <a:lnTo>
                    <a:pt x="42" y="0"/>
                  </a:lnTo>
                  <a:lnTo>
                    <a:pt x="42" y="0"/>
                  </a:lnTo>
                  <a:lnTo>
                    <a:pt x="42" y="0"/>
                  </a:lnTo>
                  <a:lnTo>
                    <a:pt x="24" y="0"/>
                  </a:lnTo>
                  <a:lnTo>
                    <a:pt x="24" y="0"/>
                  </a:lnTo>
                  <a:lnTo>
                    <a:pt x="24" y="0"/>
                  </a:lnTo>
                  <a:lnTo>
                    <a:pt x="0" y="0"/>
                  </a:lnTo>
                  <a:lnTo>
                    <a:pt x="0" y="0"/>
                  </a:lnTo>
                  <a:lnTo>
                    <a:pt x="0" y="2"/>
                  </a:lnTo>
                  <a:lnTo>
                    <a:pt x="164" y="4"/>
                  </a:lnTo>
                  <a:lnTo>
                    <a:pt x="164" y="4"/>
                  </a:lnTo>
                  <a:lnTo>
                    <a:pt x="162"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0" name="Freeform 545"/>
            <p:cNvSpPr/>
            <p:nvPr/>
          </p:nvSpPr>
          <p:spPr bwMode="auto">
            <a:xfrm>
              <a:off x="875339" y="4836216"/>
              <a:ext cx="381196" cy="289814"/>
            </a:xfrm>
            <a:custGeom>
              <a:avLst/>
              <a:gdLst/>
              <a:ahLst/>
              <a:cxnLst>
                <a:cxn ang="0">
                  <a:pos x="82" y="0"/>
                </a:cxn>
                <a:cxn ang="0">
                  <a:pos x="82" y="0"/>
                </a:cxn>
                <a:cxn ang="0">
                  <a:pos x="70" y="0"/>
                </a:cxn>
                <a:cxn ang="0">
                  <a:pos x="60" y="4"/>
                </a:cxn>
                <a:cxn ang="0">
                  <a:pos x="50" y="10"/>
                </a:cxn>
                <a:cxn ang="0">
                  <a:pos x="42" y="18"/>
                </a:cxn>
                <a:cxn ang="0">
                  <a:pos x="36" y="26"/>
                </a:cxn>
                <a:cxn ang="0">
                  <a:pos x="28" y="36"/>
                </a:cxn>
                <a:cxn ang="0">
                  <a:pos x="18" y="56"/>
                </a:cxn>
                <a:cxn ang="0">
                  <a:pos x="10" y="78"/>
                </a:cxn>
                <a:cxn ang="0">
                  <a:pos x="6" y="98"/>
                </a:cxn>
                <a:cxn ang="0">
                  <a:pos x="0" y="122"/>
                </a:cxn>
                <a:cxn ang="0">
                  <a:pos x="24" y="122"/>
                </a:cxn>
                <a:cxn ang="0">
                  <a:pos x="24" y="122"/>
                </a:cxn>
                <a:cxn ang="0">
                  <a:pos x="26" y="106"/>
                </a:cxn>
                <a:cxn ang="0">
                  <a:pos x="30" y="92"/>
                </a:cxn>
                <a:cxn ang="0">
                  <a:pos x="36" y="76"/>
                </a:cxn>
                <a:cxn ang="0">
                  <a:pos x="44" y="60"/>
                </a:cxn>
                <a:cxn ang="0">
                  <a:pos x="54" y="46"/>
                </a:cxn>
                <a:cxn ang="0">
                  <a:pos x="60" y="40"/>
                </a:cxn>
                <a:cxn ang="0">
                  <a:pos x="66" y="36"/>
                </a:cxn>
                <a:cxn ang="0">
                  <a:pos x="74" y="34"/>
                </a:cxn>
                <a:cxn ang="0">
                  <a:pos x="82" y="32"/>
                </a:cxn>
                <a:cxn ang="0">
                  <a:pos x="82" y="32"/>
                </a:cxn>
                <a:cxn ang="0">
                  <a:pos x="86" y="32"/>
                </a:cxn>
                <a:cxn ang="0">
                  <a:pos x="86" y="32"/>
                </a:cxn>
                <a:cxn ang="0">
                  <a:pos x="94" y="34"/>
                </a:cxn>
                <a:cxn ang="0">
                  <a:pos x="102" y="36"/>
                </a:cxn>
                <a:cxn ang="0">
                  <a:pos x="110" y="40"/>
                </a:cxn>
                <a:cxn ang="0">
                  <a:pos x="116" y="46"/>
                </a:cxn>
                <a:cxn ang="0">
                  <a:pos x="124" y="58"/>
                </a:cxn>
                <a:cxn ang="0">
                  <a:pos x="132" y="72"/>
                </a:cxn>
                <a:cxn ang="0">
                  <a:pos x="138" y="86"/>
                </a:cxn>
                <a:cxn ang="0">
                  <a:pos x="140" y="100"/>
                </a:cxn>
                <a:cxn ang="0">
                  <a:pos x="142" y="122"/>
                </a:cxn>
                <a:cxn ang="0">
                  <a:pos x="162" y="122"/>
                </a:cxn>
                <a:cxn ang="0">
                  <a:pos x="162" y="122"/>
                </a:cxn>
                <a:cxn ang="0">
                  <a:pos x="162" y="110"/>
                </a:cxn>
                <a:cxn ang="0">
                  <a:pos x="160" y="92"/>
                </a:cxn>
                <a:cxn ang="0">
                  <a:pos x="156" y="72"/>
                </a:cxn>
                <a:cxn ang="0">
                  <a:pos x="148" y="52"/>
                </a:cxn>
                <a:cxn ang="0">
                  <a:pos x="138" y="34"/>
                </a:cxn>
                <a:cxn ang="0">
                  <a:pos x="132" y="24"/>
                </a:cxn>
                <a:cxn ang="0">
                  <a:pos x="126" y="18"/>
                </a:cxn>
                <a:cxn ang="0">
                  <a:pos x="118" y="10"/>
                </a:cxn>
                <a:cxn ang="0">
                  <a:pos x="108" y="6"/>
                </a:cxn>
                <a:cxn ang="0">
                  <a:pos x="98" y="2"/>
                </a:cxn>
                <a:cxn ang="0">
                  <a:pos x="86" y="0"/>
                </a:cxn>
                <a:cxn ang="0">
                  <a:pos x="86" y="0"/>
                </a:cxn>
                <a:cxn ang="0">
                  <a:pos x="82" y="0"/>
                </a:cxn>
              </a:cxnLst>
              <a:rect l="0" t="0" r="r" b="b"/>
              <a:pathLst>
                <a:path w="162" h="122">
                  <a:moveTo>
                    <a:pt x="82" y="0"/>
                  </a:moveTo>
                  <a:lnTo>
                    <a:pt x="82" y="0"/>
                  </a:lnTo>
                  <a:lnTo>
                    <a:pt x="70" y="0"/>
                  </a:lnTo>
                  <a:lnTo>
                    <a:pt x="60" y="4"/>
                  </a:lnTo>
                  <a:lnTo>
                    <a:pt x="50" y="10"/>
                  </a:lnTo>
                  <a:lnTo>
                    <a:pt x="42" y="18"/>
                  </a:lnTo>
                  <a:lnTo>
                    <a:pt x="36" y="26"/>
                  </a:lnTo>
                  <a:lnTo>
                    <a:pt x="28" y="36"/>
                  </a:lnTo>
                  <a:lnTo>
                    <a:pt x="18" y="56"/>
                  </a:lnTo>
                  <a:lnTo>
                    <a:pt x="10" y="78"/>
                  </a:lnTo>
                  <a:lnTo>
                    <a:pt x="6" y="98"/>
                  </a:lnTo>
                  <a:lnTo>
                    <a:pt x="0" y="122"/>
                  </a:lnTo>
                  <a:lnTo>
                    <a:pt x="24" y="122"/>
                  </a:lnTo>
                  <a:lnTo>
                    <a:pt x="24" y="122"/>
                  </a:lnTo>
                  <a:lnTo>
                    <a:pt x="26" y="106"/>
                  </a:lnTo>
                  <a:lnTo>
                    <a:pt x="30" y="92"/>
                  </a:lnTo>
                  <a:lnTo>
                    <a:pt x="36" y="76"/>
                  </a:lnTo>
                  <a:lnTo>
                    <a:pt x="44" y="60"/>
                  </a:lnTo>
                  <a:lnTo>
                    <a:pt x="54" y="46"/>
                  </a:lnTo>
                  <a:lnTo>
                    <a:pt x="60" y="40"/>
                  </a:lnTo>
                  <a:lnTo>
                    <a:pt x="66" y="36"/>
                  </a:lnTo>
                  <a:lnTo>
                    <a:pt x="74" y="34"/>
                  </a:lnTo>
                  <a:lnTo>
                    <a:pt x="82" y="32"/>
                  </a:lnTo>
                  <a:lnTo>
                    <a:pt x="82" y="32"/>
                  </a:lnTo>
                  <a:lnTo>
                    <a:pt x="86" y="32"/>
                  </a:lnTo>
                  <a:lnTo>
                    <a:pt x="86" y="32"/>
                  </a:lnTo>
                  <a:lnTo>
                    <a:pt x="94" y="34"/>
                  </a:lnTo>
                  <a:lnTo>
                    <a:pt x="102" y="36"/>
                  </a:lnTo>
                  <a:lnTo>
                    <a:pt x="110" y="40"/>
                  </a:lnTo>
                  <a:lnTo>
                    <a:pt x="116" y="46"/>
                  </a:lnTo>
                  <a:lnTo>
                    <a:pt x="124" y="58"/>
                  </a:lnTo>
                  <a:lnTo>
                    <a:pt x="132" y="72"/>
                  </a:lnTo>
                  <a:lnTo>
                    <a:pt x="138" y="86"/>
                  </a:lnTo>
                  <a:lnTo>
                    <a:pt x="140" y="100"/>
                  </a:lnTo>
                  <a:lnTo>
                    <a:pt x="142" y="122"/>
                  </a:lnTo>
                  <a:lnTo>
                    <a:pt x="162" y="122"/>
                  </a:lnTo>
                  <a:lnTo>
                    <a:pt x="162" y="122"/>
                  </a:lnTo>
                  <a:lnTo>
                    <a:pt x="162" y="110"/>
                  </a:lnTo>
                  <a:lnTo>
                    <a:pt x="160" y="92"/>
                  </a:lnTo>
                  <a:lnTo>
                    <a:pt x="156" y="72"/>
                  </a:lnTo>
                  <a:lnTo>
                    <a:pt x="148" y="52"/>
                  </a:lnTo>
                  <a:lnTo>
                    <a:pt x="138" y="34"/>
                  </a:lnTo>
                  <a:lnTo>
                    <a:pt x="132" y="24"/>
                  </a:lnTo>
                  <a:lnTo>
                    <a:pt x="126" y="18"/>
                  </a:lnTo>
                  <a:lnTo>
                    <a:pt x="118" y="10"/>
                  </a:lnTo>
                  <a:lnTo>
                    <a:pt x="108" y="6"/>
                  </a:lnTo>
                  <a:lnTo>
                    <a:pt x="98" y="2"/>
                  </a:lnTo>
                  <a:lnTo>
                    <a:pt x="86" y="0"/>
                  </a:lnTo>
                  <a:lnTo>
                    <a:pt x="86" y="0"/>
                  </a:lnTo>
                  <a:lnTo>
                    <a:pt x="82" y="0"/>
                  </a:lnTo>
                  <a:close/>
                </a:path>
              </a:pathLst>
            </a:custGeom>
            <a:solidFill>
              <a:srgbClr val="8382A5"/>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1" name="Freeform 546"/>
            <p:cNvSpPr/>
            <p:nvPr/>
          </p:nvSpPr>
          <p:spPr bwMode="auto">
            <a:xfrm>
              <a:off x="875339" y="4836216"/>
              <a:ext cx="381196" cy="289814"/>
            </a:xfrm>
            <a:custGeom>
              <a:avLst/>
              <a:gdLst/>
              <a:ahLst/>
              <a:cxnLst>
                <a:cxn ang="0">
                  <a:pos x="82" y="0"/>
                </a:cxn>
                <a:cxn ang="0">
                  <a:pos x="82" y="0"/>
                </a:cxn>
                <a:cxn ang="0">
                  <a:pos x="70" y="0"/>
                </a:cxn>
                <a:cxn ang="0">
                  <a:pos x="60" y="4"/>
                </a:cxn>
                <a:cxn ang="0">
                  <a:pos x="50" y="10"/>
                </a:cxn>
                <a:cxn ang="0">
                  <a:pos x="42" y="18"/>
                </a:cxn>
                <a:cxn ang="0">
                  <a:pos x="36" y="26"/>
                </a:cxn>
                <a:cxn ang="0">
                  <a:pos x="28" y="36"/>
                </a:cxn>
                <a:cxn ang="0">
                  <a:pos x="18" y="56"/>
                </a:cxn>
                <a:cxn ang="0">
                  <a:pos x="10" y="78"/>
                </a:cxn>
                <a:cxn ang="0">
                  <a:pos x="6" y="98"/>
                </a:cxn>
                <a:cxn ang="0">
                  <a:pos x="0" y="122"/>
                </a:cxn>
                <a:cxn ang="0">
                  <a:pos x="24" y="122"/>
                </a:cxn>
                <a:cxn ang="0">
                  <a:pos x="24" y="122"/>
                </a:cxn>
                <a:cxn ang="0">
                  <a:pos x="26" y="106"/>
                </a:cxn>
                <a:cxn ang="0">
                  <a:pos x="30" y="92"/>
                </a:cxn>
                <a:cxn ang="0">
                  <a:pos x="36" y="76"/>
                </a:cxn>
                <a:cxn ang="0">
                  <a:pos x="44" y="60"/>
                </a:cxn>
                <a:cxn ang="0">
                  <a:pos x="54" y="46"/>
                </a:cxn>
                <a:cxn ang="0">
                  <a:pos x="60" y="40"/>
                </a:cxn>
                <a:cxn ang="0">
                  <a:pos x="66" y="36"/>
                </a:cxn>
                <a:cxn ang="0">
                  <a:pos x="74" y="34"/>
                </a:cxn>
                <a:cxn ang="0">
                  <a:pos x="82" y="32"/>
                </a:cxn>
                <a:cxn ang="0">
                  <a:pos x="82" y="32"/>
                </a:cxn>
                <a:cxn ang="0">
                  <a:pos x="86" y="32"/>
                </a:cxn>
                <a:cxn ang="0">
                  <a:pos x="86" y="32"/>
                </a:cxn>
                <a:cxn ang="0">
                  <a:pos x="94" y="34"/>
                </a:cxn>
                <a:cxn ang="0">
                  <a:pos x="102" y="36"/>
                </a:cxn>
                <a:cxn ang="0">
                  <a:pos x="110" y="40"/>
                </a:cxn>
                <a:cxn ang="0">
                  <a:pos x="116" y="46"/>
                </a:cxn>
                <a:cxn ang="0">
                  <a:pos x="124" y="58"/>
                </a:cxn>
                <a:cxn ang="0">
                  <a:pos x="132" y="72"/>
                </a:cxn>
                <a:cxn ang="0">
                  <a:pos x="138" y="86"/>
                </a:cxn>
                <a:cxn ang="0">
                  <a:pos x="140" y="100"/>
                </a:cxn>
                <a:cxn ang="0">
                  <a:pos x="142" y="122"/>
                </a:cxn>
                <a:cxn ang="0">
                  <a:pos x="162" y="122"/>
                </a:cxn>
                <a:cxn ang="0">
                  <a:pos x="162" y="122"/>
                </a:cxn>
                <a:cxn ang="0">
                  <a:pos x="162" y="110"/>
                </a:cxn>
                <a:cxn ang="0">
                  <a:pos x="160" y="92"/>
                </a:cxn>
                <a:cxn ang="0">
                  <a:pos x="156" y="72"/>
                </a:cxn>
                <a:cxn ang="0">
                  <a:pos x="148" y="52"/>
                </a:cxn>
                <a:cxn ang="0">
                  <a:pos x="138" y="34"/>
                </a:cxn>
                <a:cxn ang="0">
                  <a:pos x="132" y="24"/>
                </a:cxn>
                <a:cxn ang="0">
                  <a:pos x="126" y="18"/>
                </a:cxn>
                <a:cxn ang="0">
                  <a:pos x="118" y="10"/>
                </a:cxn>
                <a:cxn ang="0">
                  <a:pos x="108" y="6"/>
                </a:cxn>
                <a:cxn ang="0">
                  <a:pos x="98" y="2"/>
                </a:cxn>
                <a:cxn ang="0">
                  <a:pos x="86" y="0"/>
                </a:cxn>
                <a:cxn ang="0">
                  <a:pos x="86" y="0"/>
                </a:cxn>
                <a:cxn ang="0">
                  <a:pos x="82" y="0"/>
                </a:cxn>
              </a:cxnLst>
              <a:rect l="0" t="0" r="r" b="b"/>
              <a:pathLst>
                <a:path w="162" h="122">
                  <a:moveTo>
                    <a:pt x="82" y="0"/>
                  </a:moveTo>
                  <a:lnTo>
                    <a:pt x="82" y="0"/>
                  </a:lnTo>
                  <a:lnTo>
                    <a:pt x="70" y="0"/>
                  </a:lnTo>
                  <a:lnTo>
                    <a:pt x="60" y="4"/>
                  </a:lnTo>
                  <a:lnTo>
                    <a:pt x="50" y="10"/>
                  </a:lnTo>
                  <a:lnTo>
                    <a:pt x="42" y="18"/>
                  </a:lnTo>
                  <a:lnTo>
                    <a:pt x="36" y="26"/>
                  </a:lnTo>
                  <a:lnTo>
                    <a:pt x="28" y="36"/>
                  </a:lnTo>
                  <a:lnTo>
                    <a:pt x="18" y="56"/>
                  </a:lnTo>
                  <a:lnTo>
                    <a:pt x="10" y="78"/>
                  </a:lnTo>
                  <a:lnTo>
                    <a:pt x="6" y="98"/>
                  </a:lnTo>
                  <a:lnTo>
                    <a:pt x="0" y="122"/>
                  </a:lnTo>
                  <a:lnTo>
                    <a:pt x="24" y="122"/>
                  </a:lnTo>
                  <a:lnTo>
                    <a:pt x="24" y="122"/>
                  </a:lnTo>
                  <a:lnTo>
                    <a:pt x="26" y="106"/>
                  </a:lnTo>
                  <a:lnTo>
                    <a:pt x="30" y="92"/>
                  </a:lnTo>
                  <a:lnTo>
                    <a:pt x="36" y="76"/>
                  </a:lnTo>
                  <a:lnTo>
                    <a:pt x="44" y="60"/>
                  </a:lnTo>
                  <a:lnTo>
                    <a:pt x="54" y="46"/>
                  </a:lnTo>
                  <a:lnTo>
                    <a:pt x="60" y="40"/>
                  </a:lnTo>
                  <a:lnTo>
                    <a:pt x="66" y="36"/>
                  </a:lnTo>
                  <a:lnTo>
                    <a:pt x="74" y="34"/>
                  </a:lnTo>
                  <a:lnTo>
                    <a:pt x="82" y="32"/>
                  </a:lnTo>
                  <a:lnTo>
                    <a:pt x="82" y="32"/>
                  </a:lnTo>
                  <a:lnTo>
                    <a:pt x="86" y="32"/>
                  </a:lnTo>
                  <a:lnTo>
                    <a:pt x="86" y="32"/>
                  </a:lnTo>
                  <a:lnTo>
                    <a:pt x="94" y="34"/>
                  </a:lnTo>
                  <a:lnTo>
                    <a:pt x="102" y="36"/>
                  </a:lnTo>
                  <a:lnTo>
                    <a:pt x="110" y="40"/>
                  </a:lnTo>
                  <a:lnTo>
                    <a:pt x="116" y="46"/>
                  </a:lnTo>
                  <a:lnTo>
                    <a:pt x="124" y="58"/>
                  </a:lnTo>
                  <a:lnTo>
                    <a:pt x="132" y="72"/>
                  </a:lnTo>
                  <a:lnTo>
                    <a:pt x="138" y="86"/>
                  </a:lnTo>
                  <a:lnTo>
                    <a:pt x="140" y="100"/>
                  </a:lnTo>
                  <a:lnTo>
                    <a:pt x="142" y="122"/>
                  </a:lnTo>
                  <a:lnTo>
                    <a:pt x="162" y="122"/>
                  </a:lnTo>
                  <a:lnTo>
                    <a:pt x="162" y="122"/>
                  </a:lnTo>
                  <a:lnTo>
                    <a:pt x="162" y="110"/>
                  </a:lnTo>
                  <a:lnTo>
                    <a:pt x="160" y="92"/>
                  </a:lnTo>
                  <a:lnTo>
                    <a:pt x="156" y="72"/>
                  </a:lnTo>
                  <a:lnTo>
                    <a:pt x="148" y="52"/>
                  </a:lnTo>
                  <a:lnTo>
                    <a:pt x="138" y="34"/>
                  </a:lnTo>
                  <a:lnTo>
                    <a:pt x="132" y="24"/>
                  </a:lnTo>
                  <a:lnTo>
                    <a:pt x="126" y="18"/>
                  </a:lnTo>
                  <a:lnTo>
                    <a:pt x="118" y="10"/>
                  </a:lnTo>
                  <a:lnTo>
                    <a:pt x="108" y="6"/>
                  </a:lnTo>
                  <a:lnTo>
                    <a:pt x="98" y="2"/>
                  </a:lnTo>
                  <a:lnTo>
                    <a:pt x="86" y="0"/>
                  </a:lnTo>
                  <a:lnTo>
                    <a:pt x="86" y="0"/>
                  </a:lnTo>
                  <a:lnTo>
                    <a:pt x="82"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2" name="Freeform 547"/>
            <p:cNvSpPr>
              <a:spLocks noEditPoints="1"/>
            </p:cNvSpPr>
            <p:nvPr/>
          </p:nvSpPr>
          <p:spPr bwMode="auto">
            <a:xfrm>
              <a:off x="931813" y="5126030"/>
              <a:ext cx="277661" cy="4751"/>
            </a:xfrm>
            <a:custGeom>
              <a:avLst/>
              <a:gdLst/>
              <a:ahLst/>
              <a:cxnLst>
                <a:cxn ang="0">
                  <a:pos x="18" y="0"/>
                </a:cxn>
                <a:cxn ang="0">
                  <a:pos x="0" y="0"/>
                </a:cxn>
                <a:cxn ang="0">
                  <a:pos x="0" y="0"/>
                </a:cxn>
                <a:cxn ang="0">
                  <a:pos x="0" y="0"/>
                </a:cxn>
                <a:cxn ang="0">
                  <a:pos x="18" y="0"/>
                </a:cxn>
                <a:cxn ang="0">
                  <a:pos x="18" y="0"/>
                </a:cxn>
                <a:cxn ang="0">
                  <a:pos x="18" y="0"/>
                </a:cxn>
                <a:cxn ang="0">
                  <a:pos x="118" y="0"/>
                </a:cxn>
                <a:cxn ang="0">
                  <a:pos x="102" y="0"/>
                </a:cxn>
                <a:cxn ang="0">
                  <a:pos x="102" y="0"/>
                </a:cxn>
                <a:cxn ang="0">
                  <a:pos x="102" y="2"/>
                </a:cxn>
                <a:cxn ang="0">
                  <a:pos x="118" y="2"/>
                </a:cxn>
                <a:cxn ang="0">
                  <a:pos x="118" y="2"/>
                </a:cxn>
                <a:cxn ang="0">
                  <a:pos x="118" y="0"/>
                </a:cxn>
              </a:cxnLst>
              <a:rect l="0" t="0" r="r" b="b"/>
              <a:pathLst>
                <a:path w="118" h="2">
                  <a:moveTo>
                    <a:pt x="18" y="0"/>
                  </a:moveTo>
                  <a:lnTo>
                    <a:pt x="0" y="0"/>
                  </a:lnTo>
                  <a:lnTo>
                    <a:pt x="0" y="0"/>
                  </a:lnTo>
                  <a:lnTo>
                    <a:pt x="0" y="0"/>
                  </a:lnTo>
                  <a:lnTo>
                    <a:pt x="18" y="0"/>
                  </a:lnTo>
                  <a:lnTo>
                    <a:pt x="18" y="0"/>
                  </a:lnTo>
                  <a:lnTo>
                    <a:pt x="18" y="0"/>
                  </a:lnTo>
                  <a:close/>
                  <a:moveTo>
                    <a:pt x="118" y="0"/>
                  </a:moveTo>
                  <a:lnTo>
                    <a:pt x="102" y="0"/>
                  </a:lnTo>
                  <a:lnTo>
                    <a:pt x="102" y="0"/>
                  </a:lnTo>
                  <a:lnTo>
                    <a:pt x="102" y="2"/>
                  </a:lnTo>
                  <a:lnTo>
                    <a:pt x="118" y="2"/>
                  </a:lnTo>
                  <a:lnTo>
                    <a:pt x="118" y="2"/>
                  </a:lnTo>
                  <a:lnTo>
                    <a:pt x="118" y="0"/>
                  </a:lnTo>
                  <a:close/>
                </a:path>
              </a:pathLst>
            </a:custGeom>
            <a:solidFill>
              <a:srgbClr val="C7CDD7"/>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3" name="Freeform 548"/>
            <p:cNvSpPr/>
            <p:nvPr/>
          </p:nvSpPr>
          <p:spPr bwMode="auto">
            <a:xfrm>
              <a:off x="931813" y="5126030"/>
              <a:ext cx="42355" cy="2376"/>
            </a:xfrm>
            <a:custGeom>
              <a:avLst/>
              <a:gdLst/>
              <a:ahLst/>
              <a:cxnLst>
                <a:cxn ang="0">
                  <a:pos x="18" y="0"/>
                </a:cxn>
                <a:cxn ang="0">
                  <a:pos x="0" y="0"/>
                </a:cxn>
                <a:cxn ang="0">
                  <a:pos x="0" y="0"/>
                </a:cxn>
                <a:cxn ang="0">
                  <a:pos x="0" y="0"/>
                </a:cxn>
                <a:cxn ang="0">
                  <a:pos x="18" y="0"/>
                </a:cxn>
                <a:cxn ang="0">
                  <a:pos x="18" y="0"/>
                </a:cxn>
                <a:cxn ang="0">
                  <a:pos x="18" y="0"/>
                </a:cxn>
              </a:cxnLst>
              <a:rect l="0" t="0" r="r" b="b"/>
              <a:pathLst>
                <a:path w="18">
                  <a:moveTo>
                    <a:pt x="18" y="0"/>
                  </a:moveTo>
                  <a:lnTo>
                    <a:pt x="0" y="0"/>
                  </a:lnTo>
                  <a:lnTo>
                    <a:pt x="0" y="0"/>
                  </a:lnTo>
                  <a:lnTo>
                    <a:pt x="0" y="0"/>
                  </a:lnTo>
                  <a:lnTo>
                    <a:pt x="18" y="0"/>
                  </a:lnTo>
                  <a:lnTo>
                    <a:pt x="18" y="0"/>
                  </a:lnTo>
                  <a:lnTo>
                    <a:pt x="1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4" name="Freeform 549"/>
            <p:cNvSpPr/>
            <p:nvPr/>
          </p:nvSpPr>
          <p:spPr bwMode="auto">
            <a:xfrm>
              <a:off x="1171825" y="5126030"/>
              <a:ext cx="37649" cy="4751"/>
            </a:xfrm>
            <a:custGeom>
              <a:avLst/>
              <a:gdLst/>
              <a:ahLst/>
              <a:cxnLst>
                <a:cxn ang="0">
                  <a:pos x="16" y="0"/>
                </a:cxn>
                <a:cxn ang="0">
                  <a:pos x="0" y="0"/>
                </a:cxn>
                <a:cxn ang="0">
                  <a:pos x="0" y="0"/>
                </a:cxn>
                <a:cxn ang="0">
                  <a:pos x="0" y="2"/>
                </a:cxn>
                <a:cxn ang="0">
                  <a:pos x="16" y="2"/>
                </a:cxn>
                <a:cxn ang="0">
                  <a:pos x="16" y="2"/>
                </a:cxn>
                <a:cxn ang="0">
                  <a:pos x="16" y="0"/>
                </a:cxn>
              </a:cxnLst>
              <a:rect l="0" t="0" r="r" b="b"/>
              <a:pathLst>
                <a:path w="16" h="2">
                  <a:moveTo>
                    <a:pt x="16" y="0"/>
                  </a:moveTo>
                  <a:lnTo>
                    <a:pt x="0" y="0"/>
                  </a:lnTo>
                  <a:lnTo>
                    <a:pt x="0" y="0"/>
                  </a:lnTo>
                  <a:lnTo>
                    <a:pt x="0" y="2"/>
                  </a:lnTo>
                  <a:lnTo>
                    <a:pt x="16" y="2"/>
                  </a:lnTo>
                  <a:lnTo>
                    <a:pt x="16" y="2"/>
                  </a:lnTo>
                  <a:lnTo>
                    <a:pt x="1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5" name="Freeform 550"/>
            <p:cNvSpPr/>
            <p:nvPr/>
          </p:nvSpPr>
          <p:spPr bwMode="auto">
            <a:xfrm>
              <a:off x="931813" y="4912233"/>
              <a:ext cx="277661" cy="213797"/>
            </a:xfrm>
            <a:custGeom>
              <a:avLst/>
              <a:gdLst/>
              <a:ahLst/>
              <a:cxnLst>
                <a:cxn ang="0">
                  <a:pos x="58" y="0"/>
                </a:cxn>
                <a:cxn ang="0">
                  <a:pos x="58" y="0"/>
                </a:cxn>
                <a:cxn ang="0">
                  <a:pos x="50" y="2"/>
                </a:cxn>
                <a:cxn ang="0">
                  <a:pos x="42" y="4"/>
                </a:cxn>
                <a:cxn ang="0">
                  <a:pos x="36" y="8"/>
                </a:cxn>
                <a:cxn ang="0">
                  <a:pos x="30" y="14"/>
                </a:cxn>
                <a:cxn ang="0">
                  <a:pos x="20" y="28"/>
                </a:cxn>
                <a:cxn ang="0">
                  <a:pos x="12" y="44"/>
                </a:cxn>
                <a:cxn ang="0">
                  <a:pos x="6" y="60"/>
                </a:cxn>
                <a:cxn ang="0">
                  <a:pos x="2" y="74"/>
                </a:cxn>
                <a:cxn ang="0">
                  <a:pos x="0" y="90"/>
                </a:cxn>
                <a:cxn ang="0">
                  <a:pos x="18" y="90"/>
                </a:cxn>
                <a:cxn ang="0">
                  <a:pos x="18" y="90"/>
                </a:cxn>
                <a:cxn ang="0">
                  <a:pos x="20" y="78"/>
                </a:cxn>
                <a:cxn ang="0">
                  <a:pos x="28" y="56"/>
                </a:cxn>
                <a:cxn ang="0">
                  <a:pos x="32" y="44"/>
                </a:cxn>
                <a:cxn ang="0">
                  <a:pos x="40" y="36"/>
                </a:cxn>
                <a:cxn ang="0">
                  <a:pos x="50" y="28"/>
                </a:cxn>
                <a:cxn ang="0">
                  <a:pos x="54" y="28"/>
                </a:cxn>
                <a:cxn ang="0">
                  <a:pos x="60" y="26"/>
                </a:cxn>
                <a:cxn ang="0">
                  <a:pos x="60" y="26"/>
                </a:cxn>
                <a:cxn ang="0">
                  <a:pos x="62" y="26"/>
                </a:cxn>
                <a:cxn ang="0">
                  <a:pos x="62" y="26"/>
                </a:cxn>
                <a:cxn ang="0">
                  <a:pos x="74" y="30"/>
                </a:cxn>
                <a:cxn ang="0">
                  <a:pos x="82" y="36"/>
                </a:cxn>
                <a:cxn ang="0">
                  <a:pos x="90" y="44"/>
                </a:cxn>
                <a:cxn ang="0">
                  <a:pos x="96" y="54"/>
                </a:cxn>
                <a:cxn ang="0">
                  <a:pos x="98" y="64"/>
                </a:cxn>
                <a:cxn ang="0">
                  <a:pos x="100" y="74"/>
                </a:cxn>
                <a:cxn ang="0">
                  <a:pos x="102" y="90"/>
                </a:cxn>
                <a:cxn ang="0">
                  <a:pos x="118" y="90"/>
                </a:cxn>
                <a:cxn ang="0">
                  <a:pos x="118" y="90"/>
                </a:cxn>
                <a:cxn ang="0">
                  <a:pos x="116" y="68"/>
                </a:cxn>
                <a:cxn ang="0">
                  <a:pos x="114" y="54"/>
                </a:cxn>
                <a:cxn ang="0">
                  <a:pos x="108" y="40"/>
                </a:cxn>
                <a:cxn ang="0">
                  <a:pos x="100" y="26"/>
                </a:cxn>
                <a:cxn ang="0">
                  <a:pos x="92" y="14"/>
                </a:cxn>
                <a:cxn ang="0">
                  <a:pos x="86" y="8"/>
                </a:cxn>
                <a:cxn ang="0">
                  <a:pos x="78" y="4"/>
                </a:cxn>
                <a:cxn ang="0">
                  <a:pos x="70" y="2"/>
                </a:cxn>
                <a:cxn ang="0">
                  <a:pos x="62" y="0"/>
                </a:cxn>
                <a:cxn ang="0">
                  <a:pos x="62" y="0"/>
                </a:cxn>
                <a:cxn ang="0">
                  <a:pos x="58" y="0"/>
                </a:cxn>
              </a:cxnLst>
              <a:rect l="0" t="0" r="r" b="b"/>
              <a:pathLst>
                <a:path w="118" h="90">
                  <a:moveTo>
                    <a:pt x="58" y="0"/>
                  </a:moveTo>
                  <a:lnTo>
                    <a:pt x="58" y="0"/>
                  </a:lnTo>
                  <a:lnTo>
                    <a:pt x="50" y="2"/>
                  </a:lnTo>
                  <a:lnTo>
                    <a:pt x="42" y="4"/>
                  </a:lnTo>
                  <a:lnTo>
                    <a:pt x="36" y="8"/>
                  </a:lnTo>
                  <a:lnTo>
                    <a:pt x="30" y="14"/>
                  </a:lnTo>
                  <a:lnTo>
                    <a:pt x="20" y="28"/>
                  </a:lnTo>
                  <a:lnTo>
                    <a:pt x="12" y="44"/>
                  </a:lnTo>
                  <a:lnTo>
                    <a:pt x="6" y="60"/>
                  </a:lnTo>
                  <a:lnTo>
                    <a:pt x="2" y="74"/>
                  </a:lnTo>
                  <a:lnTo>
                    <a:pt x="0" y="90"/>
                  </a:lnTo>
                  <a:lnTo>
                    <a:pt x="18" y="90"/>
                  </a:lnTo>
                  <a:lnTo>
                    <a:pt x="18" y="90"/>
                  </a:lnTo>
                  <a:lnTo>
                    <a:pt x="20" y="78"/>
                  </a:lnTo>
                  <a:lnTo>
                    <a:pt x="28" y="56"/>
                  </a:lnTo>
                  <a:lnTo>
                    <a:pt x="32" y="44"/>
                  </a:lnTo>
                  <a:lnTo>
                    <a:pt x="40" y="36"/>
                  </a:lnTo>
                  <a:lnTo>
                    <a:pt x="50" y="28"/>
                  </a:lnTo>
                  <a:lnTo>
                    <a:pt x="54" y="28"/>
                  </a:lnTo>
                  <a:lnTo>
                    <a:pt x="60" y="26"/>
                  </a:lnTo>
                  <a:lnTo>
                    <a:pt x="60" y="26"/>
                  </a:lnTo>
                  <a:lnTo>
                    <a:pt x="62" y="26"/>
                  </a:lnTo>
                  <a:lnTo>
                    <a:pt x="62" y="26"/>
                  </a:lnTo>
                  <a:lnTo>
                    <a:pt x="74" y="30"/>
                  </a:lnTo>
                  <a:lnTo>
                    <a:pt x="82" y="36"/>
                  </a:lnTo>
                  <a:lnTo>
                    <a:pt x="90" y="44"/>
                  </a:lnTo>
                  <a:lnTo>
                    <a:pt x="96" y="54"/>
                  </a:lnTo>
                  <a:lnTo>
                    <a:pt x="98" y="64"/>
                  </a:lnTo>
                  <a:lnTo>
                    <a:pt x="100" y="74"/>
                  </a:lnTo>
                  <a:lnTo>
                    <a:pt x="102" y="90"/>
                  </a:lnTo>
                  <a:lnTo>
                    <a:pt x="118" y="90"/>
                  </a:lnTo>
                  <a:lnTo>
                    <a:pt x="118" y="90"/>
                  </a:lnTo>
                  <a:lnTo>
                    <a:pt x="116" y="68"/>
                  </a:lnTo>
                  <a:lnTo>
                    <a:pt x="114" y="54"/>
                  </a:lnTo>
                  <a:lnTo>
                    <a:pt x="108" y="40"/>
                  </a:lnTo>
                  <a:lnTo>
                    <a:pt x="100" y="26"/>
                  </a:lnTo>
                  <a:lnTo>
                    <a:pt x="92" y="14"/>
                  </a:lnTo>
                  <a:lnTo>
                    <a:pt x="86" y="8"/>
                  </a:lnTo>
                  <a:lnTo>
                    <a:pt x="78" y="4"/>
                  </a:lnTo>
                  <a:lnTo>
                    <a:pt x="70" y="2"/>
                  </a:lnTo>
                  <a:lnTo>
                    <a:pt x="62" y="0"/>
                  </a:lnTo>
                  <a:lnTo>
                    <a:pt x="62" y="0"/>
                  </a:lnTo>
                  <a:lnTo>
                    <a:pt x="58" y="0"/>
                  </a:lnTo>
                  <a:close/>
                </a:path>
              </a:pathLst>
            </a:custGeom>
            <a:solidFill>
              <a:srgbClr val="C4C9D4"/>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6" name="Freeform 551"/>
            <p:cNvSpPr/>
            <p:nvPr/>
          </p:nvSpPr>
          <p:spPr bwMode="auto">
            <a:xfrm>
              <a:off x="931813" y="4912233"/>
              <a:ext cx="277661" cy="213797"/>
            </a:xfrm>
            <a:custGeom>
              <a:avLst/>
              <a:gdLst/>
              <a:ahLst/>
              <a:cxnLst>
                <a:cxn ang="0">
                  <a:pos x="58" y="0"/>
                </a:cxn>
                <a:cxn ang="0">
                  <a:pos x="58" y="0"/>
                </a:cxn>
                <a:cxn ang="0">
                  <a:pos x="50" y="2"/>
                </a:cxn>
                <a:cxn ang="0">
                  <a:pos x="42" y="4"/>
                </a:cxn>
                <a:cxn ang="0">
                  <a:pos x="36" y="8"/>
                </a:cxn>
                <a:cxn ang="0">
                  <a:pos x="30" y="14"/>
                </a:cxn>
                <a:cxn ang="0">
                  <a:pos x="20" y="28"/>
                </a:cxn>
                <a:cxn ang="0">
                  <a:pos x="12" y="44"/>
                </a:cxn>
                <a:cxn ang="0">
                  <a:pos x="6" y="60"/>
                </a:cxn>
                <a:cxn ang="0">
                  <a:pos x="2" y="74"/>
                </a:cxn>
                <a:cxn ang="0">
                  <a:pos x="0" y="90"/>
                </a:cxn>
                <a:cxn ang="0">
                  <a:pos x="18" y="90"/>
                </a:cxn>
                <a:cxn ang="0">
                  <a:pos x="18" y="90"/>
                </a:cxn>
                <a:cxn ang="0">
                  <a:pos x="20" y="78"/>
                </a:cxn>
                <a:cxn ang="0">
                  <a:pos x="28" y="56"/>
                </a:cxn>
                <a:cxn ang="0">
                  <a:pos x="32" y="44"/>
                </a:cxn>
                <a:cxn ang="0">
                  <a:pos x="40" y="36"/>
                </a:cxn>
                <a:cxn ang="0">
                  <a:pos x="50" y="28"/>
                </a:cxn>
                <a:cxn ang="0">
                  <a:pos x="54" y="28"/>
                </a:cxn>
                <a:cxn ang="0">
                  <a:pos x="60" y="26"/>
                </a:cxn>
                <a:cxn ang="0">
                  <a:pos x="60" y="26"/>
                </a:cxn>
                <a:cxn ang="0">
                  <a:pos x="62" y="26"/>
                </a:cxn>
                <a:cxn ang="0">
                  <a:pos x="62" y="26"/>
                </a:cxn>
                <a:cxn ang="0">
                  <a:pos x="74" y="30"/>
                </a:cxn>
                <a:cxn ang="0">
                  <a:pos x="82" y="36"/>
                </a:cxn>
                <a:cxn ang="0">
                  <a:pos x="90" y="44"/>
                </a:cxn>
                <a:cxn ang="0">
                  <a:pos x="96" y="54"/>
                </a:cxn>
                <a:cxn ang="0">
                  <a:pos x="98" y="64"/>
                </a:cxn>
                <a:cxn ang="0">
                  <a:pos x="100" y="74"/>
                </a:cxn>
                <a:cxn ang="0">
                  <a:pos x="102" y="90"/>
                </a:cxn>
                <a:cxn ang="0">
                  <a:pos x="118" y="90"/>
                </a:cxn>
                <a:cxn ang="0">
                  <a:pos x="118" y="90"/>
                </a:cxn>
                <a:cxn ang="0">
                  <a:pos x="116" y="68"/>
                </a:cxn>
                <a:cxn ang="0">
                  <a:pos x="114" y="54"/>
                </a:cxn>
                <a:cxn ang="0">
                  <a:pos x="108" y="40"/>
                </a:cxn>
                <a:cxn ang="0">
                  <a:pos x="100" y="26"/>
                </a:cxn>
                <a:cxn ang="0">
                  <a:pos x="92" y="14"/>
                </a:cxn>
                <a:cxn ang="0">
                  <a:pos x="86" y="8"/>
                </a:cxn>
                <a:cxn ang="0">
                  <a:pos x="78" y="4"/>
                </a:cxn>
                <a:cxn ang="0">
                  <a:pos x="70" y="2"/>
                </a:cxn>
                <a:cxn ang="0">
                  <a:pos x="62" y="0"/>
                </a:cxn>
                <a:cxn ang="0">
                  <a:pos x="62" y="0"/>
                </a:cxn>
                <a:cxn ang="0">
                  <a:pos x="58" y="0"/>
                </a:cxn>
              </a:cxnLst>
              <a:rect l="0" t="0" r="r" b="b"/>
              <a:pathLst>
                <a:path w="118" h="90">
                  <a:moveTo>
                    <a:pt x="58" y="0"/>
                  </a:moveTo>
                  <a:lnTo>
                    <a:pt x="58" y="0"/>
                  </a:lnTo>
                  <a:lnTo>
                    <a:pt x="50" y="2"/>
                  </a:lnTo>
                  <a:lnTo>
                    <a:pt x="42" y="4"/>
                  </a:lnTo>
                  <a:lnTo>
                    <a:pt x="36" y="8"/>
                  </a:lnTo>
                  <a:lnTo>
                    <a:pt x="30" y="14"/>
                  </a:lnTo>
                  <a:lnTo>
                    <a:pt x="20" y="28"/>
                  </a:lnTo>
                  <a:lnTo>
                    <a:pt x="12" y="44"/>
                  </a:lnTo>
                  <a:lnTo>
                    <a:pt x="6" y="60"/>
                  </a:lnTo>
                  <a:lnTo>
                    <a:pt x="2" y="74"/>
                  </a:lnTo>
                  <a:lnTo>
                    <a:pt x="0" y="90"/>
                  </a:lnTo>
                  <a:lnTo>
                    <a:pt x="18" y="90"/>
                  </a:lnTo>
                  <a:lnTo>
                    <a:pt x="18" y="90"/>
                  </a:lnTo>
                  <a:lnTo>
                    <a:pt x="20" y="78"/>
                  </a:lnTo>
                  <a:lnTo>
                    <a:pt x="28" y="56"/>
                  </a:lnTo>
                  <a:lnTo>
                    <a:pt x="32" y="44"/>
                  </a:lnTo>
                  <a:lnTo>
                    <a:pt x="40" y="36"/>
                  </a:lnTo>
                  <a:lnTo>
                    <a:pt x="50" y="28"/>
                  </a:lnTo>
                  <a:lnTo>
                    <a:pt x="54" y="28"/>
                  </a:lnTo>
                  <a:lnTo>
                    <a:pt x="60" y="26"/>
                  </a:lnTo>
                  <a:lnTo>
                    <a:pt x="60" y="26"/>
                  </a:lnTo>
                  <a:lnTo>
                    <a:pt x="62" y="26"/>
                  </a:lnTo>
                  <a:lnTo>
                    <a:pt x="62" y="26"/>
                  </a:lnTo>
                  <a:lnTo>
                    <a:pt x="74" y="30"/>
                  </a:lnTo>
                  <a:lnTo>
                    <a:pt x="82" y="36"/>
                  </a:lnTo>
                  <a:lnTo>
                    <a:pt x="90" y="44"/>
                  </a:lnTo>
                  <a:lnTo>
                    <a:pt x="96" y="54"/>
                  </a:lnTo>
                  <a:lnTo>
                    <a:pt x="98" y="64"/>
                  </a:lnTo>
                  <a:lnTo>
                    <a:pt x="100" y="74"/>
                  </a:lnTo>
                  <a:lnTo>
                    <a:pt x="102" y="90"/>
                  </a:lnTo>
                  <a:lnTo>
                    <a:pt x="118" y="90"/>
                  </a:lnTo>
                  <a:lnTo>
                    <a:pt x="118" y="90"/>
                  </a:lnTo>
                  <a:lnTo>
                    <a:pt x="116" y="68"/>
                  </a:lnTo>
                  <a:lnTo>
                    <a:pt x="114" y="54"/>
                  </a:lnTo>
                  <a:lnTo>
                    <a:pt x="108" y="40"/>
                  </a:lnTo>
                  <a:lnTo>
                    <a:pt x="100" y="26"/>
                  </a:lnTo>
                  <a:lnTo>
                    <a:pt x="92" y="14"/>
                  </a:lnTo>
                  <a:lnTo>
                    <a:pt x="86" y="8"/>
                  </a:lnTo>
                  <a:lnTo>
                    <a:pt x="78" y="4"/>
                  </a:lnTo>
                  <a:lnTo>
                    <a:pt x="70" y="2"/>
                  </a:lnTo>
                  <a:lnTo>
                    <a:pt x="62" y="0"/>
                  </a:lnTo>
                  <a:lnTo>
                    <a:pt x="62" y="0"/>
                  </a:lnTo>
                  <a:lnTo>
                    <a:pt x="5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7" name="Freeform 552"/>
            <p:cNvSpPr/>
            <p:nvPr/>
          </p:nvSpPr>
          <p:spPr bwMode="auto">
            <a:xfrm>
              <a:off x="974168" y="5126030"/>
              <a:ext cx="197657" cy="4751"/>
            </a:xfrm>
            <a:custGeom>
              <a:avLst/>
              <a:gdLst/>
              <a:ahLst/>
              <a:cxnLst>
                <a:cxn ang="0">
                  <a:pos x="0" y="0"/>
                </a:cxn>
                <a:cxn ang="0">
                  <a:pos x="0" y="0"/>
                </a:cxn>
                <a:cxn ang="0">
                  <a:pos x="0" y="0"/>
                </a:cxn>
                <a:cxn ang="0">
                  <a:pos x="84" y="2"/>
                </a:cxn>
                <a:cxn ang="0">
                  <a:pos x="84" y="2"/>
                </a:cxn>
                <a:cxn ang="0">
                  <a:pos x="84" y="2"/>
                </a:cxn>
                <a:cxn ang="0">
                  <a:pos x="0" y="0"/>
                </a:cxn>
              </a:cxnLst>
              <a:rect l="0" t="0" r="r" b="b"/>
              <a:pathLst>
                <a:path w="84" h="2">
                  <a:moveTo>
                    <a:pt x="0" y="0"/>
                  </a:moveTo>
                  <a:lnTo>
                    <a:pt x="0" y="0"/>
                  </a:lnTo>
                  <a:lnTo>
                    <a:pt x="0" y="0"/>
                  </a:lnTo>
                  <a:lnTo>
                    <a:pt x="84" y="2"/>
                  </a:lnTo>
                  <a:lnTo>
                    <a:pt x="84" y="2"/>
                  </a:lnTo>
                  <a:lnTo>
                    <a:pt x="84" y="2"/>
                  </a:lnTo>
                  <a:lnTo>
                    <a:pt x="0" y="0"/>
                  </a:lnTo>
                  <a:close/>
                </a:path>
              </a:pathLst>
            </a:custGeom>
            <a:solidFill>
              <a:srgbClr val="93A2D1"/>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8" name="Freeform 553"/>
            <p:cNvSpPr/>
            <p:nvPr/>
          </p:nvSpPr>
          <p:spPr bwMode="auto">
            <a:xfrm>
              <a:off x="974168" y="5126030"/>
              <a:ext cx="197657" cy="4751"/>
            </a:xfrm>
            <a:custGeom>
              <a:avLst/>
              <a:gdLst/>
              <a:ahLst/>
              <a:cxnLst>
                <a:cxn ang="0">
                  <a:pos x="0" y="0"/>
                </a:cxn>
                <a:cxn ang="0">
                  <a:pos x="0" y="0"/>
                </a:cxn>
                <a:cxn ang="0">
                  <a:pos x="0" y="0"/>
                </a:cxn>
                <a:cxn ang="0">
                  <a:pos x="84" y="2"/>
                </a:cxn>
                <a:cxn ang="0">
                  <a:pos x="84" y="2"/>
                </a:cxn>
                <a:cxn ang="0">
                  <a:pos x="84" y="2"/>
                </a:cxn>
                <a:cxn ang="0">
                  <a:pos x="0" y="0"/>
                </a:cxn>
              </a:cxnLst>
              <a:rect l="0" t="0" r="r" b="b"/>
              <a:pathLst>
                <a:path w="84" h="2">
                  <a:moveTo>
                    <a:pt x="0" y="0"/>
                  </a:moveTo>
                  <a:lnTo>
                    <a:pt x="0" y="0"/>
                  </a:lnTo>
                  <a:lnTo>
                    <a:pt x="0" y="0"/>
                  </a:lnTo>
                  <a:lnTo>
                    <a:pt x="84" y="2"/>
                  </a:lnTo>
                  <a:lnTo>
                    <a:pt x="84" y="2"/>
                  </a:lnTo>
                  <a:lnTo>
                    <a:pt x="84" y="2"/>
                  </a:lnTo>
                  <a:lnTo>
                    <a:pt x="0"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9" name="Freeform 554"/>
            <p:cNvSpPr/>
            <p:nvPr/>
          </p:nvSpPr>
          <p:spPr bwMode="auto">
            <a:xfrm>
              <a:off x="974168" y="5126030"/>
              <a:ext cx="197657" cy="4751"/>
            </a:xfrm>
            <a:custGeom>
              <a:avLst/>
              <a:gdLst/>
              <a:ahLst/>
              <a:cxnLst>
                <a:cxn ang="0">
                  <a:pos x="84" y="0"/>
                </a:cxn>
                <a:cxn ang="0">
                  <a:pos x="0" y="0"/>
                </a:cxn>
                <a:cxn ang="0">
                  <a:pos x="0" y="0"/>
                </a:cxn>
                <a:cxn ang="0">
                  <a:pos x="0" y="0"/>
                </a:cxn>
                <a:cxn ang="0">
                  <a:pos x="84" y="2"/>
                </a:cxn>
                <a:cxn ang="0">
                  <a:pos x="84" y="2"/>
                </a:cxn>
                <a:cxn ang="0">
                  <a:pos x="84" y="0"/>
                </a:cxn>
              </a:cxnLst>
              <a:rect l="0" t="0" r="r" b="b"/>
              <a:pathLst>
                <a:path w="84" h="2">
                  <a:moveTo>
                    <a:pt x="84" y="0"/>
                  </a:moveTo>
                  <a:lnTo>
                    <a:pt x="0" y="0"/>
                  </a:lnTo>
                  <a:lnTo>
                    <a:pt x="0" y="0"/>
                  </a:lnTo>
                  <a:lnTo>
                    <a:pt x="0" y="0"/>
                  </a:lnTo>
                  <a:lnTo>
                    <a:pt x="84" y="2"/>
                  </a:lnTo>
                  <a:lnTo>
                    <a:pt x="84" y="2"/>
                  </a:lnTo>
                  <a:lnTo>
                    <a:pt x="84" y="0"/>
                  </a:lnTo>
                  <a:close/>
                </a:path>
              </a:pathLst>
            </a:custGeom>
            <a:solidFill>
              <a:srgbClr val="A2B2DC"/>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0" name="Freeform 555"/>
            <p:cNvSpPr/>
            <p:nvPr/>
          </p:nvSpPr>
          <p:spPr bwMode="auto">
            <a:xfrm>
              <a:off x="974168" y="5126030"/>
              <a:ext cx="197657" cy="4751"/>
            </a:xfrm>
            <a:custGeom>
              <a:avLst/>
              <a:gdLst/>
              <a:ahLst/>
              <a:cxnLst>
                <a:cxn ang="0">
                  <a:pos x="84" y="0"/>
                </a:cxn>
                <a:cxn ang="0">
                  <a:pos x="0" y="0"/>
                </a:cxn>
                <a:cxn ang="0">
                  <a:pos x="0" y="0"/>
                </a:cxn>
                <a:cxn ang="0">
                  <a:pos x="0" y="0"/>
                </a:cxn>
                <a:cxn ang="0">
                  <a:pos x="84" y="2"/>
                </a:cxn>
                <a:cxn ang="0">
                  <a:pos x="84" y="2"/>
                </a:cxn>
                <a:cxn ang="0">
                  <a:pos x="84" y="0"/>
                </a:cxn>
              </a:cxnLst>
              <a:rect l="0" t="0" r="r" b="b"/>
              <a:pathLst>
                <a:path w="84" h="2">
                  <a:moveTo>
                    <a:pt x="84" y="0"/>
                  </a:moveTo>
                  <a:lnTo>
                    <a:pt x="0" y="0"/>
                  </a:lnTo>
                  <a:lnTo>
                    <a:pt x="0" y="0"/>
                  </a:lnTo>
                  <a:lnTo>
                    <a:pt x="0" y="0"/>
                  </a:lnTo>
                  <a:lnTo>
                    <a:pt x="84" y="2"/>
                  </a:lnTo>
                  <a:lnTo>
                    <a:pt x="84" y="2"/>
                  </a:lnTo>
                  <a:lnTo>
                    <a:pt x="84"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1" name="Freeform 556"/>
            <p:cNvSpPr/>
            <p:nvPr/>
          </p:nvSpPr>
          <p:spPr bwMode="auto">
            <a:xfrm>
              <a:off x="974168" y="4973996"/>
              <a:ext cx="197657" cy="152033"/>
            </a:xfrm>
            <a:custGeom>
              <a:avLst/>
              <a:gdLst/>
              <a:ahLst/>
              <a:cxnLst>
                <a:cxn ang="0">
                  <a:pos x="42" y="0"/>
                </a:cxn>
                <a:cxn ang="0">
                  <a:pos x="42" y="0"/>
                </a:cxn>
                <a:cxn ang="0">
                  <a:pos x="36" y="2"/>
                </a:cxn>
                <a:cxn ang="0">
                  <a:pos x="32" y="2"/>
                </a:cxn>
                <a:cxn ang="0">
                  <a:pos x="22" y="10"/>
                </a:cxn>
                <a:cxn ang="0">
                  <a:pos x="14" y="18"/>
                </a:cxn>
                <a:cxn ang="0">
                  <a:pos x="10" y="30"/>
                </a:cxn>
                <a:cxn ang="0">
                  <a:pos x="2" y="52"/>
                </a:cxn>
                <a:cxn ang="0">
                  <a:pos x="0" y="64"/>
                </a:cxn>
                <a:cxn ang="0">
                  <a:pos x="84" y="64"/>
                </a:cxn>
                <a:cxn ang="0">
                  <a:pos x="84" y="64"/>
                </a:cxn>
                <a:cxn ang="0">
                  <a:pos x="82" y="48"/>
                </a:cxn>
                <a:cxn ang="0">
                  <a:pos x="80" y="38"/>
                </a:cxn>
                <a:cxn ang="0">
                  <a:pos x="78" y="28"/>
                </a:cxn>
                <a:cxn ang="0">
                  <a:pos x="72" y="18"/>
                </a:cxn>
                <a:cxn ang="0">
                  <a:pos x="64" y="10"/>
                </a:cxn>
                <a:cxn ang="0">
                  <a:pos x="56" y="4"/>
                </a:cxn>
                <a:cxn ang="0">
                  <a:pos x="44" y="0"/>
                </a:cxn>
                <a:cxn ang="0">
                  <a:pos x="44" y="0"/>
                </a:cxn>
                <a:cxn ang="0">
                  <a:pos x="42" y="0"/>
                </a:cxn>
              </a:cxnLst>
              <a:rect l="0" t="0" r="r" b="b"/>
              <a:pathLst>
                <a:path w="84" h="64">
                  <a:moveTo>
                    <a:pt x="42" y="0"/>
                  </a:moveTo>
                  <a:lnTo>
                    <a:pt x="42" y="0"/>
                  </a:lnTo>
                  <a:lnTo>
                    <a:pt x="36" y="2"/>
                  </a:lnTo>
                  <a:lnTo>
                    <a:pt x="32" y="2"/>
                  </a:lnTo>
                  <a:lnTo>
                    <a:pt x="22" y="10"/>
                  </a:lnTo>
                  <a:lnTo>
                    <a:pt x="14" y="18"/>
                  </a:lnTo>
                  <a:lnTo>
                    <a:pt x="10" y="30"/>
                  </a:lnTo>
                  <a:lnTo>
                    <a:pt x="2" y="52"/>
                  </a:lnTo>
                  <a:lnTo>
                    <a:pt x="0" y="64"/>
                  </a:lnTo>
                  <a:lnTo>
                    <a:pt x="84" y="64"/>
                  </a:lnTo>
                  <a:lnTo>
                    <a:pt x="84" y="64"/>
                  </a:lnTo>
                  <a:lnTo>
                    <a:pt x="82" y="48"/>
                  </a:lnTo>
                  <a:lnTo>
                    <a:pt x="80" y="38"/>
                  </a:lnTo>
                  <a:lnTo>
                    <a:pt x="78" y="28"/>
                  </a:lnTo>
                  <a:lnTo>
                    <a:pt x="72" y="18"/>
                  </a:lnTo>
                  <a:lnTo>
                    <a:pt x="64" y="10"/>
                  </a:lnTo>
                  <a:lnTo>
                    <a:pt x="56" y="4"/>
                  </a:lnTo>
                  <a:lnTo>
                    <a:pt x="44" y="0"/>
                  </a:lnTo>
                  <a:lnTo>
                    <a:pt x="44" y="0"/>
                  </a:lnTo>
                  <a:lnTo>
                    <a:pt x="42" y="0"/>
                  </a:lnTo>
                  <a:close/>
                </a:path>
              </a:pathLst>
            </a:custGeom>
            <a:solidFill>
              <a:srgbClr val="A2B2DB"/>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2" name="Freeform 557"/>
            <p:cNvSpPr/>
            <p:nvPr/>
          </p:nvSpPr>
          <p:spPr bwMode="auto">
            <a:xfrm>
              <a:off x="974168" y="4973996"/>
              <a:ext cx="197657" cy="152033"/>
            </a:xfrm>
            <a:custGeom>
              <a:avLst/>
              <a:gdLst/>
              <a:ahLst/>
              <a:cxnLst>
                <a:cxn ang="0">
                  <a:pos x="42" y="0"/>
                </a:cxn>
                <a:cxn ang="0">
                  <a:pos x="42" y="0"/>
                </a:cxn>
                <a:cxn ang="0">
                  <a:pos x="36" y="2"/>
                </a:cxn>
                <a:cxn ang="0">
                  <a:pos x="32" y="2"/>
                </a:cxn>
                <a:cxn ang="0">
                  <a:pos x="22" y="10"/>
                </a:cxn>
                <a:cxn ang="0">
                  <a:pos x="14" y="18"/>
                </a:cxn>
                <a:cxn ang="0">
                  <a:pos x="10" y="30"/>
                </a:cxn>
                <a:cxn ang="0">
                  <a:pos x="2" y="52"/>
                </a:cxn>
                <a:cxn ang="0">
                  <a:pos x="0" y="64"/>
                </a:cxn>
                <a:cxn ang="0">
                  <a:pos x="84" y="64"/>
                </a:cxn>
                <a:cxn ang="0">
                  <a:pos x="84" y="64"/>
                </a:cxn>
                <a:cxn ang="0">
                  <a:pos x="82" y="48"/>
                </a:cxn>
                <a:cxn ang="0">
                  <a:pos x="80" y="38"/>
                </a:cxn>
                <a:cxn ang="0">
                  <a:pos x="78" y="28"/>
                </a:cxn>
                <a:cxn ang="0">
                  <a:pos x="72" y="18"/>
                </a:cxn>
                <a:cxn ang="0">
                  <a:pos x="64" y="10"/>
                </a:cxn>
                <a:cxn ang="0">
                  <a:pos x="56" y="4"/>
                </a:cxn>
                <a:cxn ang="0">
                  <a:pos x="44" y="0"/>
                </a:cxn>
                <a:cxn ang="0">
                  <a:pos x="44" y="0"/>
                </a:cxn>
                <a:cxn ang="0">
                  <a:pos x="42" y="0"/>
                </a:cxn>
              </a:cxnLst>
              <a:rect l="0" t="0" r="r" b="b"/>
              <a:pathLst>
                <a:path w="84" h="64">
                  <a:moveTo>
                    <a:pt x="42" y="0"/>
                  </a:moveTo>
                  <a:lnTo>
                    <a:pt x="42" y="0"/>
                  </a:lnTo>
                  <a:lnTo>
                    <a:pt x="36" y="2"/>
                  </a:lnTo>
                  <a:lnTo>
                    <a:pt x="32" y="2"/>
                  </a:lnTo>
                  <a:lnTo>
                    <a:pt x="22" y="10"/>
                  </a:lnTo>
                  <a:lnTo>
                    <a:pt x="14" y="18"/>
                  </a:lnTo>
                  <a:lnTo>
                    <a:pt x="10" y="30"/>
                  </a:lnTo>
                  <a:lnTo>
                    <a:pt x="2" y="52"/>
                  </a:lnTo>
                  <a:lnTo>
                    <a:pt x="0" y="64"/>
                  </a:lnTo>
                  <a:lnTo>
                    <a:pt x="84" y="64"/>
                  </a:lnTo>
                  <a:lnTo>
                    <a:pt x="84" y="64"/>
                  </a:lnTo>
                  <a:lnTo>
                    <a:pt x="82" y="48"/>
                  </a:lnTo>
                  <a:lnTo>
                    <a:pt x="80" y="38"/>
                  </a:lnTo>
                  <a:lnTo>
                    <a:pt x="78" y="28"/>
                  </a:lnTo>
                  <a:lnTo>
                    <a:pt x="72" y="18"/>
                  </a:lnTo>
                  <a:lnTo>
                    <a:pt x="64" y="10"/>
                  </a:lnTo>
                  <a:lnTo>
                    <a:pt x="56" y="4"/>
                  </a:lnTo>
                  <a:lnTo>
                    <a:pt x="44" y="0"/>
                  </a:lnTo>
                  <a:lnTo>
                    <a:pt x="44" y="0"/>
                  </a:lnTo>
                  <a:lnTo>
                    <a:pt x="42"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3" name="Freeform 558"/>
            <p:cNvSpPr/>
            <p:nvPr/>
          </p:nvSpPr>
          <p:spPr bwMode="auto">
            <a:xfrm>
              <a:off x="2230703" y="5126030"/>
              <a:ext cx="414139" cy="33257"/>
            </a:xfrm>
            <a:custGeom>
              <a:avLst/>
              <a:gdLst/>
              <a:ahLst/>
              <a:cxnLst>
                <a:cxn ang="0">
                  <a:pos x="176" y="0"/>
                </a:cxn>
                <a:cxn ang="0">
                  <a:pos x="160" y="0"/>
                </a:cxn>
                <a:cxn ang="0">
                  <a:pos x="160" y="0"/>
                </a:cxn>
                <a:cxn ang="0">
                  <a:pos x="160" y="14"/>
                </a:cxn>
                <a:cxn ang="0">
                  <a:pos x="20" y="10"/>
                </a:cxn>
                <a:cxn ang="0">
                  <a:pos x="20" y="10"/>
                </a:cxn>
                <a:cxn ang="0">
                  <a:pos x="20" y="0"/>
                </a:cxn>
                <a:cxn ang="0">
                  <a:pos x="10" y="0"/>
                </a:cxn>
                <a:cxn ang="0">
                  <a:pos x="10" y="0"/>
                </a:cxn>
                <a:cxn ang="0">
                  <a:pos x="10" y="4"/>
                </a:cxn>
                <a:cxn ang="0">
                  <a:pos x="2" y="4"/>
                </a:cxn>
                <a:cxn ang="0">
                  <a:pos x="2" y="4"/>
                </a:cxn>
                <a:cxn ang="0">
                  <a:pos x="0" y="10"/>
                </a:cxn>
                <a:cxn ang="0">
                  <a:pos x="176" y="14"/>
                </a:cxn>
                <a:cxn ang="0">
                  <a:pos x="176" y="14"/>
                </a:cxn>
                <a:cxn ang="0">
                  <a:pos x="176" y="0"/>
                </a:cxn>
              </a:cxnLst>
              <a:rect l="0" t="0" r="r" b="b"/>
              <a:pathLst>
                <a:path w="176" h="14">
                  <a:moveTo>
                    <a:pt x="176" y="0"/>
                  </a:moveTo>
                  <a:lnTo>
                    <a:pt x="160" y="0"/>
                  </a:lnTo>
                  <a:lnTo>
                    <a:pt x="160" y="0"/>
                  </a:lnTo>
                  <a:lnTo>
                    <a:pt x="160" y="14"/>
                  </a:lnTo>
                  <a:lnTo>
                    <a:pt x="20" y="10"/>
                  </a:lnTo>
                  <a:lnTo>
                    <a:pt x="20" y="10"/>
                  </a:lnTo>
                  <a:lnTo>
                    <a:pt x="20" y="0"/>
                  </a:lnTo>
                  <a:lnTo>
                    <a:pt x="10" y="0"/>
                  </a:lnTo>
                  <a:lnTo>
                    <a:pt x="10" y="0"/>
                  </a:lnTo>
                  <a:lnTo>
                    <a:pt x="10" y="4"/>
                  </a:lnTo>
                  <a:lnTo>
                    <a:pt x="2" y="4"/>
                  </a:lnTo>
                  <a:lnTo>
                    <a:pt x="2" y="4"/>
                  </a:lnTo>
                  <a:lnTo>
                    <a:pt x="0" y="10"/>
                  </a:lnTo>
                  <a:lnTo>
                    <a:pt x="176" y="14"/>
                  </a:lnTo>
                  <a:lnTo>
                    <a:pt x="176" y="14"/>
                  </a:lnTo>
                  <a:lnTo>
                    <a:pt x="176" y="0"/>
                  </a:lnTo>
                  <a:close/>
                </a:path>
              </a:pathLst>
            </a:custGeom>
            <a:solidFill>
              <a:srgbClr val="FFB98C"/>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4" name="Freeform 559"/>
            <p:cNvSpPr/>
            <p:nvPr/>
          </p:nvSpPr>
          <p:spPr bwMode="auto">
            <a:xfrm>
              <a:off x="2230703" y="5126030"/>
              <a:ext cx="414139" cy="33257"/>
            </a:xfrm>
            <a:custGeom>
              <a:avLst/>
              <a:gdLst/>
              <a:ahLst/>
              <a:cxnLst>
                <a:cxn ang="0">
                  <a:pos x="176" y="0"/>
                </a:cxn>
                <a:cxn ang="0">
                  <a:pos x="160" y="0"/>
                </a:cxn>
                <a:cxn ang="0">
                  <a:pos x="160" y="0"/>
                </a:cxn>
                <a:cxn ang="0">
                  <a:pos x="160" y="14"/>
                </a:cxn>
                <a:cxn ang="0">
                  <a:pos x="20" y="10"/>
                </a:cxn>
                <a:cxn ang="0">
                  <a:pos x="20" y="10"/>
                </a:cxn>
                <a:cxn ang="0">
                  <a:pos x="20" y="0"/>
                </a:cxn>
                <a:cxn ang="0">
                  <a:pos x="10" y="0"/>
                </a:cxn>
                <a:cxn ang="0">
                  <a:pos x="10" y="0"/>
                </a:cxn>
                <a:cxn ang="0">
                  <a:pos x="10" y="4"/>
                </a:cxn>
                <a:cxn ang="0">
                  <a:pos x="2" y="4"/>
                </a:cxn>
                <a:cxn ang="0">
                  <a:pos x="2" y="4"/>
                </a:cxn>
                <a:cxn ang="0">
                  <a:pos x="0" y="10"/>
                </a:cxn>
                <a:cxn ang="0">
                  <a:pos x="176" y="14"/>
                </a:cxn>
                <a:cxn ang="0">
                  <a:pos x="176" y="14"/>
                </a:cxn>
                <a:cxn ang="0">
                  <a:pos x="176" y="0"/>
                </a:cxn>
              </a:cxnLst>
              <a:rect l="0" t="0" r="r" b="b"/>
              <a:pathLst>
                <a:path w="176" h="14">
                  <a:moveTo>
                    <a:pt x="176" y="0"/>
                  </a:moveTo>
                  <a:lnTo>
                    <a:pt x="160" y="0"/>
                  </a:lnTo>
                  <a:lnTo>
                    <a:pt x="160" y="0"/>
                  </a:lnTo>
                  <a:lnTo>
                    <a:pt x="160" y="14"/>
                  </a:lnTo>
                  <a:lnTo>
                    <a:pt x="20" y="10"/>
                  </a:lnTo>
                  <a:lnTo>
                    <a:pt x="20" y="10"/>
                  </a:lnTo>
                  <a:lnTo>
                    <a:pt x="20" y="0"/>
                  </a:lnTo>
                  <a:lnTo>
                    <a:pt x="10" y="0"/>
                  </a:lnTo>
                  <a:lnTo>
                    <a:pt x="10" y="0"/>
                  </a:lnTo>
                  <a:lnTo>
                    <a:pt x="10" y="4"/>
                  </a:lnTo>
                  <a:lnTo>
                    <a:pt x="2" y="4"/>
                  </a:lnTo>
                  <a:lnTo>
                    <a:pt x="2" y="4"/>
                  </a:lnTo>
                  <a:lnTo>
                    <a:pt x="0" y="10"/>
                  </a:lnTo>
                  <a:lnTo>
                    <a:pt x="176" y="14"/>
                  </a:lnTo>
                  <a:lnTo>
                    <a:pt x="176" y="14"/>
                  </a:lnTo>
                  <a:lnTo>
                    <a:pt x="17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5" name="Freeform 560"/>
            <p:cNvSpPr/>
            <p:nvPr/>
          </p:nvSpPr>
          <p:spPr bwMode="auto">
            <a:xfrm>
              <a:off x="2240115" y="4693685"/>
              <a:ext cx="404727" cy="432345"/>
            </a:xfrm>
            <a:custGeom>
              <a:avLst/>
              <a:gdLst/>
              <a:ahLst/>
              <a:cxnLst>
                <a:cxn ang="0">
                  <a:pos x="84" y="0"/>
                </a:cxn>
                <a:cxn ang="0">
                  <a:pos x="84" y="0"/>
                </a:cxn>
                <a:cxn ang="0">
                  <a:pos x="74" y="2"/>
                </a:cxn>
                <a:cxn ang="0">
                  <a:pos x="66" y="4"/>
                </a:cxn>
                <a:cxn ang="0">
                  <a:pos x="58" y="10"/>
                </a:cxn>
                <a:cxn ang="0">
                  <a:pos x="50" y="18"/>
                </a:cxn>
                <a:cxn ang="0">
                  <a:pos x="42" y="26"/>
                </a:cxn>
                <a:cxn ang="0">
                  <a:pos x="36" y="36"/>
                </a:cxn>
                <a:cxn ang="0">
                  <a:pos x="26" y="60"/>
                </a:cxn>
                <a:cxn ang="0">
                  <a:pos x="16" y="86"/>
                </a:cxn>
                <a:cxn ang="0">
                  <a:pos x="10" y="112"/>
                </a:cxn>
                <a:cxn ang="0">
                  <a:pos x="0" y="160"/>
                </a:cxn>
                <a:cxn ang="0">
                  <a:pos x="0" y="160"/>
                </a:cxn>
                <a:cxn ang="0">
                  <a:pos x="6" y="182"/>
                </a:cxn>
                <a:cxn ang="0">
                  <a:pos x="16" y="182"/>
                </a:cxn>
                <a:cxn ang="0">
                  <a:pos x="16" y="182"/>
                </a:cxn>
                <a:cxn ang="0">
                  <a:pos x="22" y="146"/>
                </a:cxn>
                <a:cxn ang="0">
                  <a:pos x="28" y="122"/>
                </a:cxn>
                <a:cxn ang="0">
                  <a:pos x="34" y="96"/>
                </a:cxn>
                <a:cxn ang="0">
                  <a:pos x="44" y="72"/>
                </a:cxn>
                <a:cxn ang="0">
                  <a:pos x="48" y="62"/>
                </a:cxn>
                <a:cxn ang="0">
                  <a:pos x="54" y="54"/>
                </a:cxn>
                <a:cxn ang="0">
                  <a:pos x="62" y="46"/>
                </a:cxn>
                <a:cxn ang="0">
                  <a:pos x="68" y="40"/>
                </a:cxn>
                <a:cxn ang="0">
                  <a:pos x="76" y="36"/>
                </a:cxn>
                <a:cxn ang="0">
                  <a:pos x="86" y="34"/>
                </a:cxn>
                <a:cxn ang="0">
                  <a:pos x="86" y="34"/>
                </a:cxn>
                <a:cxn ang="0">
                  <a:pos x="90" y="34"/>
                </a:cxn>
                <a:cxn ang="0">
                  <a:pos x="90" y="34"/>
                </a:cxn>
                <a:cxn ang="0">
                  <a:pos x="98" y="38"/>
                </a:cxn>
                <a:cxn ang="0">
                  <a:pos x="108" y="42"/>
                </a:cxn>
                <a:cxn ang="0">
                  <a:pos x="114" y="48"/>
                </a:cxn>
                <a:cxn ang="0">
                  <a:pos x="122" y="54"/>
                </a:cxn>
                <a:cxn ang="0">
                  <a:pos x="128" y="64"/>
                </a:cxn>
                <a:cxn ang="0">
                  <a:pos x="132" y="74"/>
                </a:cxn>
                <a:cxn ang="0">
                  <a:pos x="142" y="96"/>
                </a:cxn>
                <a:cxn ang="0">
                  <a:pos x="148" y="120"/>
                </a:cxn>
                <a:cxn ang="0">
                  <a:pos x="152" y="142"/>
                </a:cxn>
                <a:cxn ang="0">
                  <a:pos x="156" y="182"/>
                </a:cxn>
                <a:cxn ang="0">
                  <a:pos x="172" y="182"/>
                </a:cxn>
                <a:cxn ang="0">
                  <a:pos x="172" y="182"/>
                </a:cxn>
                <a:cxn ang="0">
                  <a:pos x="170" y="160"/>
                </a:cxn>
                <a:cxn ang="0">
                  <a:pos x="168" y="134"/>
                </a:cxn>
                <a:cxn ang="0">
                  <a:pos x="162" y="104"/>
                </a:cxn>
                <a:cxn ang="0">
                  <a:pos x="154" y="76"/>
                </a:cxn>
                <a:cxn ang="0">
                  <a:pos x="144" y="48"/>
                </a:cxn>
                <a:cxn ang="0">
                  <a:pos x="138" y="36"/>
                </a:cxn>
                <a:cxn ang="0">
                  <a:pos x="130" y="24"/>
                </a:cxn>
                <a:cxn ang="0">
                  <a:pos x="122" y="16"/>
                </a:cxn>
                <a:cxn ang="0">
                  <a:pos x="112" y="8"/>
                </a:cxn>
                <a:cxn ang="0">
                  <a:pos x="100" y="4"/>
                </a:cxn>
                <a:cxn ang="0">
                  <a:pos x="88" y="0"/>
                </a:cxn>
                <a:cxn ang="0">
                  <a:pos x="88" y="0"/>
                </a:cxn>
                <a:cxn ang="0">
                  <a:pos x="84" y="0"/>
                </a:cxn>
              </a:cxnLst>
              <a:rect l="0" t="0" r="r" b="b"/>
              <a:pathLst>
                <a:path w="172" h="182">
                  <a:moveTo>
                    <a:pt x="84" y="0"/>
                  </a:moveTo>
                  <a:lnTo>
                    <a:pt x="84" y="0"/>
                  </a:lnTo>
                  <a:lnTo>
                    <a:pt x="74" y="2"/>
                  </a:lnTo>
                  <a:lnTo>
                    <a:pt x="66" y="4"/>
                  </a:lnTo>
                  <a:lnTo>
                    <a:pt x="58" y="10"/>
                  </a:lnTo>
                  <a:lnTo>
                    <a:pt x="50" y="18"/>
                  </a:lnTo>
                  <a:lnTo>
                    <a:pt x="42" y="26"/>
                  </a:lnTo>
                  <a:lnTo>
                    <a:pt x="36" y="36"/>
                  </a:lnTo>
                  <a:lnTo>
                    <a:pt x="26" y="60"/>
                  </a:lnTo>
                  <a:lnTo>
                    <a:pt x="16" y="86"/>
                  </a:lnTo>
                  <a:lnTo>
                    <a:pt x="10" y="112"/>
                  </a:lnTo>
                  <a:lnTo>
                    <a:pt x="0" y="160"/>
                  </a:lnTo>
                  <a:lnTo>
                    <a:pt x="0" y="160"/>
                  </a:lnTo>
                  <a:lnTo>
                    <a:pt x="6" y="182"/>
                  </a:lnTo>
                  <a:lnTo>
                    <a:pt x="16" y="182"/>
                  </a:lnTo>
                  <a:lnTo>
                    <a:pt x="16" y="182"/>
                  </a:lnTo>
                  <a:lnTo>
                    <a:pt x="22" y="146"/>
                  </a:lnTo>
                  <a:lnTo>
                    <a:pt x="28" y="122"/>
                  </a:lnTo>
                  <a:lnTo>
                    <a:pt x="34" y="96"/>
                  </a:lnTo>
                  <a:lnTo>
                    <a:pt x="44" y="72"/>
                  </a:lnTo>
                  <a:lnTo>
                    <a:pt x="48" y="62"/>
                  </a:lnTo>
                  <a:lnTo>
                    <a:pt x="54" y="54"/>
                  </a:lnTo>
                  <a:lnTo>
                    <a:pt x="62" y="46"/>
                  </a:lnTo>
                  <a:lnTo>
                    <a:pt x="68" y="40"/>
                  </a:lnTo>
                  <a:lnTo>
                    <a:pt x="76" y="36"/>
                  </a:lnTo>
                  <a:lnTo>
                    <a:pt x="86" y="34"/>
                  </a:lnTo>
                  <a:lnTo>
                    <a:pt x="86" y="34"/>
                  </a:lnTo>
                  <a:lnTo>
                    <a:pt x="90" y="34"/>
                  </a:lnTo>
                  <a:lnTo>
                    <a:pt x="90" y="34"/>
                  </a:lnTo>
                  <a:lnTo>
                    <a:pt x="98" y="38"/>
                  </a:lnTo>
                  <a:lnTo>
                    <a:pt x="108" y="42"/>
                  </a:lnTo>
                  <a:lnTo>
                    <a:pt x="114" y="48"/>
                  </a:lnTo>
                  <a:lnTo>
                    <a:pt x="122" y="54"/>
                  </a:lnTo>
                  <a:lnTo>
                    <a:pt x="128" y="64"/>
                  </a:lnTo>
                  <a:lnTo>
                    <a:pt x="132" y="74"/>
                  </a:lnTo>
                  <a:lnTo>
                    <a:pt x="142" y="96"/>
                  </a:lnTo>
                  <a:lnTo>
                    <a:pt x="148" y="120"/>
                  </a:lnTo>
                  <a:lnTo>
                    <a:pt x="152" y="142"/>
                  </a:lnTo>
                  <a:lnTo>
                    <a:pt x="156" y="182"/>
                  </a:lnTo>
                  <a:lnTo>
                    <a:pt x="172" y="182"/>
                  </a:lnTo>
                  <a:lnTo>
                    <a:pt x="172" y="182"/>
                  </a:lnTo>
                  <a:lnTo>
                    <a:pt x="170" y="160"/>
                  </a:lnTo>
                  <a:lnTo>
                    <a:pt x="168" y="134"/>
                  </a:lnTo>
                  <a:lnTo>
                    <a:pt x="162" y="104"/>
                  </a:lnTo>
                  <a:lnTo>
                    <a:pt x="154" y="76"/>
                  </a:lnTo>
                  <a:lnTo>
                    <a:pt x="144" y="48"/>
                  </a:lnTo>
                  <a:lnTo>
                    <a:pt x="138" y="36"/>
                  </a:lnTo>
                  <a:lnTo>
                    <a:pt x="130" y="24"/>
                  </a:lnTo>
                  <a:lnTo>
                    <a:pt x="122" y="16"/>
                  </a:lnTo>
                  <a:lnTo>
                    <a:pt x="112" y="8"/>
                  </a:lnTo>
                  <a:lnTo>
                    <a:pt x="100" y="4"/>
                  </a:lnTo>
                  <a:lnTo>
                    <a:pt x="88" y="0"/>
                  </a:lnTo>
                  <a:lnTo>
                    <a:pt x="88" y="0"/>
                  </a:lnTo>
                  <a:lnTo>
                    <a:pt x="84" y="0"/>
                  </a:lnTo>
                  <a:close/>
                </a:path>
              </a:pathLst>
            </a:custGeom>
            <a:solidFill>
              <a:srgbClr val="CE8465"/>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6" name="Freeform 561"/>
            <p:cNvSpPr/>
            <p:nvPr/>
          </p:nvSpPr>
          <p:spPr bwMode="auto">
            <a:xfrm>
              <a:off x="2240115" y="4693685"/>
              <a:ext cx="404727" cy="432345"/>
            </a:xfrm>
            <a:custGeom>
              <a:avLst/>
              <a:gdLst/>
              <a:ahLst/>
              <a:cxnLst>
                <a:cxn ang="0">
                  <a:pos x="84" y="0"/>
                </a:cxn>
                <a:cxn ang="0">
                  <a:pos x="84" y="0"/>
                </a:cxn>
                <a:cxn ang="0">
                  <a:pos x="74" y="2"/>
                </a:cxn>
                <a:cxn ang="0">
                  <a:pos x="66" y="4"/>
                </a:cxn>
                <a:cxn ang="0">
                  <a:pos x="58" y="10"/>
                </a:cxn>
                <a:cxn ang="0">
                  <a:pos x="50" y="18"/>
                </a:cxn>
                <a:cxn ang="0">
                  <a:pos x="42" y="26"/>
                </a:cxn>
                <a:cxn ang="0">
                  <a:pos x="36" y="36"/>
                </a:cxn>
                <a:cxn ang="0">
                  <a:pos x="26" y="60"/>
                </a:cxn>
                <a:cxn ang="0">
                  <a:pos x="16" y="86"/>
                </a:cxn>
                <a:cxn ang="0">
                  <a:pos x="10" y="112"/>
                </a:cxn>
                <a:cxn ang="0">
                  <a:pos x="0" y="160"/>
                </a:cxn>
                <a:cxn ang="0">
                  <a:pos x="0" y="160"/>
                </a:cxn>
                <a:cxn ang="0">
                  <a:pos x="6" y="182"/>
                </a:cxn>
                <a:cxn ang="0">
                  <a:pos x="16" y="182"/>
                </a:cxn>
                <a:cxn ang="0">
                  <a:pos x="16" y="182"/>
                </a:cxn>
                <a:cxn ang="0">
                  <a:pos x="22" y="146"/>
                </a:cxn>
                <a:cxn ang="0">
                  <a:pos x="28" y="122"/>
                </a:cxn>
                <a:cxn ang="0">
                  <a:pos x="34" y="96"/>
                </a:cxn>
                <a:cxn ang="0">
                  <a:pos x="44" y="72"/>
                </a:cxn>
                <a:cxn ang="0">
                  <a:pos x="48" y="62"/>
                </a:cxn>
                <a:cxn ang="0">
                  <a:pos x="54" y="54"/>
                </a:cxn>
                <a:cxn ang="0">
                  <a:pos x="62" y="46"/>
                </a:cxn>
                <a:cxn ang="0">
                  <a:pos x="68" y="40"/>
                </a:cxn>
                <a:cxn ang="0">
                  <a:pos x="76" y="36"/>
                </a:cxn>
                <a:cxn ang="0">
                  <a:pos x="86" y="34"/>
                </a:cxn>
                <a:cxn ang="0">
                  <a:pos x="86" y="34"/>
                </a:cxn>
                <a:cxn ang="0">
                  <a:pos x="90" y="34"/>
                </a:cxn>
                <a:cxn ang="0">
                  <a:pos x="90" y="34"/>
                </a:cxn>
                <a:cxn ang="0">
                  <a:pos x="98" y="38"/>
                </a:cxn>
                <a:cxn ang="0">
                  <a:pos x="108" y="42"/>
                </a:cxn>
                <a:cxn ang="0">
                  <a:pos x="114" y="48"/>
                </a:cxn>
                <a:cxn ang="0">
                  <a:pos x="122" y="54"/>
                </a:cxn>
                <a:cxn ang="0">
                  <a:pos x="128" y="64"/>
                </a:cxn>
                <a:cxn ang="0">
                  <a:pos x="132" y="74"/>
                </a:cxn>
                <a:cxn ang="0">
                  <a:pos x="142" y="96"/>
                </a:cxn>
                <a:cxn ang="0">
                  <a:pos x="148" y="120"/>
                </a:cxn>
                <a:cxn ang="0">
                  <a:pos x="152" y="142"/>
                </a:cxn>
                <a:cxn ang="0">
                  <a:pos x="156" y="182"/>
                </a:cxn>
                <a:cxn ang="0">
                  <a:pos x="172" y="182"/>
                </a:cxn>
                <a:cxn ang="0">
                  <a:pos x="172" y="182"/>
                </a:cxn>
                <a:cxn ang="0">
                  <a:pos x="170" y="160"/>
                </a:cxn>
                <a:cxn ang="0">
                  <a:pos x="168" y="134"/>
                </a:cxn>
                <a:cxn ang="0">
                  <a:pos x="162" y="104"/>
                </a:cxn>
                <a:cxn ang="0">
                  <a:pos x="154" y="76"/>
                </a:cxn>
                <a:cxn ang="0">
                  <a:pos x="144" y="48"/>
                </a:cxn>
                <a:cxn ang="0">
                  <a:pos x="138" y="36"/>
                </a:cxn>
                <a:cxn ang="0">
                  <a:pos x="130" y="24"/>
                </a:cxn>
                <a:cxn ang="0">
                  <a:pos x="122" y="16"/>
                </a:cxn>
                <a:cxn ang="0">
                  <a:pos x="112" y="8"/>
                </a:cxn>
                <a:cxn ang="0">
                  <a:pos x="100" y="4"/>
                </a:cxn>
                <a:cxn ang="0">
                  <a:pos x="88" y="0"/>
                </a:cxn>
                <a:cxn ang="0">
                  <a:pos x="88" y="0"/>
                </a:cxn>
                <a:cxn ang="0">
                  <a:pos x="84" y="0"/>
                </a:cxn>
              </a:cxnLst>
              <a:rect l="0" t="0" r="r" b="b"/>
              <a:pathLst>
                <a:path w="172" h="182">
                  <a:moveTo>
                    <a:pt x="84" y="0"/>
                  </a:moveTo>
                  <a:lnTo>
                    <a:pt x="84" y="0"/>
                  </a:lnTo>
                  <a:lnTo>
                    <a:pt x="74" y="2"/>
                  </a:lnTo>
                  <a:lnTo>
                    <a:pt x="66" y="4"/>
                  </a:lnTo>
                  <a:lnTo>
                    <a:pt x="58" y="10"/>
                  </a:lnTo>
                  <a:lnTo>
                    <a:pt x="50" y="18"/>
                  </a:lnTo>
                  <a:lnTo>
                    <a:pt x="42" y="26"/>
                  </a:lnTo>
                  <a:lnTo>
                    <a:pt x="36" y="36"/>
                  </a:lnTo>
                  <a:lnTo>
                    <a:pt x="26" y="60"/>
                  </a:lnTo>
                  <a:lnTo>
                    <a:pt x="16" y="86"/>
                  </a:lnTo>
                  <a:lnTo>
                    <a:pt x="10" y="112"/>
                  </a:lnTo>
                  <a:lnTo>
                    <a:pt x="0" y="160"/>
                  </a:lnTo>
                  <a:lnTo>
                    <a:pt x="0" y="160"/>
                  </a:lnTo>
                  <a:lnTo>
                    <a:pt x="6" y="182"/>
                  </a:lnTo>
                  <a:lnTo>
                    <a:pt x="16" y="182"/>
                  </a:lnTo>
                  <a:lnTo>
                    <a:pt x="16" y="182"/>
                  </a:lnTo>
                  <a:lnTo>
                    <a:pt x="22" y="146"/>
                  </a:lnTo>
                  <a:lnTo>
                    <a:pt x="28" y="122"/>
                  </a:lnTo>
                  <a:lnTo>
                    <a:pt x="34" y="96"/>
                  </a:lnTo>
                  <a:lnTo>
                    <a:pt x="44" y="72"/>
                  </a:lnTo>
                  <a:lnTo>
                    <a:pt x="48" y="62"/>
                  </a:lnTo>
                  <a:lnTo>
                    <a:pt x="54" y="54"/>
                  </a:lnTo>
                  <a:lnTo>
                    <a:pt x="62" y="46"/>
                  </a:lnTo>
                  <a:lnTo>
                    <a:pt x="68" y="40"/>
                  </a:lnTo>
                  <a:lnTo>
                    <a:pt x="76" y="36"/>
                  </a:lnTo>
                  <a:lnTo>
                    <a:pt x="86" y="34"/>
                  </a:lnTo>
                  <a:lnTo>
                    <a:pt x="86" y="34"/>
                  </a:lnTo>
                  <a:lnTo>
                    <a:pt x="90" y="34"/>
                  </a:lnTo>
                  <a:lnTo>
                    <a:pt x="90" y="34"/>
                  </a:lnTo>
                  <a:lnTo>
                    <a:pt x="98" y="38"/>
                  </a:lnTo>
                  <a:lnTo>
                    <a:pt x="108" y="42"/>
                  </a:lnTo>
                  <a:lnTo>
                    <a:pt x="114" y="48"/>
                  </a:lnTo>
                  <a:lnTo>
                    <a:pt x="122" y="54"/>
                  </a:lnTo>
                  <a:lnTo>
                    <a:pt x="128" y="64"/>
                  </a:lnTo>
                  <a:lnTo>
                    <a:pt x="132" y="74"/>
                  </a:lnTo>
                  <a:lnTo>
                    <a:pt x="142" y="96"/>
                  </a:lnTo>
                  <a:lnTo>
                    <a:pt x="148" y="120"/>
                  </a:lnTo>
                  <a:lnTo>
                    <a:pt x="152" y="142"/>
                  </a:lnTo>
                  <a:lnTo>
                    <a:pt x="156" y="182"/>
                  </a:lnTo>
                  <a:lnTo>
                    <a:pt x="172" y="182"/>
                  </a:lnTo>
                  <a:lnTo>
                    <a:pt x="172" y="182"/>
                  </a:lnTo>
                  <a:lnTo>
                    <a:pt x="170" y="160"/>
                  </a:lnTo>
                  <a:lnTo>
                    <a:pt x="168" y="134"/>
                  </a:lnTo>
                  <a:lnTo>
                    <a:pt x="162" y="104"/>
                  </a:lnTo>
                  <a:lnTo>
                    <a:pt x="154" y="76"/>
                  </a:lnTo>
                  <a:lnTo>
                    <a:pt x="144" y="48"/>
                  </a:lnTo>
                  <a:lnTo>
                    <a:pt x="138" y="36"/>
                  </a:lnTo>
                  <a:lnTo>
                    <a:pt x="130" y="24"/>
                  </a:lnTo>
                  <a:lnTo>
                    <a:pt x="122" y="16"/>
                  </a:lnTo>
                  <a:lnTo>
                    <a:pt x="112" y="8"/>
                  </a:lnTo>
                  <a:lnTo>
                    <a:pt x="100" y="4"/>
                  </a:lnTo>
                  <a:lnTo>
                    <a:pt x="88" y="0"/>
                  </a:lnTo>
                  <a:lnTo>
                    <a:pt x="88" y="0"/>
                  </a:lnTo>
                  <a:lnTo>
                    <a:pt x="84"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7" name="Freeform 562"/>
            <p:cNvSpPr/>
            <p:nvPr/>
          </p:nvSpPr>
          <p:spPr bwMode="auto">
            <a:xfrm>
              <a:off x="2277764" y="5126030"/>
              <a:ext cx="329429" cy="33257"/>
            </a:xfrm>
            <a:custGeom>
              <a:avLst/>
              <a:gdLst/>
              <a:ahLst/>
              <a:cxnLst>
                <a:cxn ang="0">
                  <a:pos x="140" y="0"/>
                </a:cxn>
                <a:cxn ang="0">
                  <a:pos x="122" y="0"/>
                </a:cxn>
                <a:cxn ang="0">
                  <a:pos x="122" y="0"/>
                </a:cxn>
                <a:cxn ang="0">
                  <a:pos x="122" y="12"/>
                </a:cxn>
                <a:cxn ang="0">
                  <a:pos x="108" y="10"/>
                </a:cxn>
                <a:cxn ang="0">
                  <a:pos x="108" y="10"/>
                </a:cxn>
                <a:cxn ang="0">
                  <a:pos x="108" y="10"/>
                </a:cxn>
                <a:cxn ang="0">
                  <a:pos x="36" y="8"/>
                </a:cxn>
                <a:cxn ang="0">
                  <a:pos x="36" y="8"/>
                </a:cxn>
                <a:cxn ang="0">
                  <a:pos x="36" y="8"/>
                </a:cxn>
                <a:cxn ang="0">
                  <a:pos x="20" y="8"/>
                </a:cxn>
                <a:cxn ang="0">
                  <a:pos x="20" y="8"/>
                </a:cxn>
                <a:cxn ang="0">
                  <a:pos x="20" y="0"/>
                </a:cxn>
                <a:cxn ang="0">
                  <a:pos x="0" y="0"/>
                </a:cxn>
                <a:cxn ang="0">
                  <a:pos x="0" y="0"/>
                </a:cxn>
                <a:cxn ang="0">
                  <a:pos x="0" y="10"/>
                </a:cxn>
                <a:cxn ang="0">
                  <a:pos x="140" y="14"/>
                </a:cxn>
                <a:cxn ang="0">
                  <a:pos x="140" y="14"/>
                </a:cxn>
                <a:cxn ang="0">
                  <a:pos x="140" y="0"/>
                </a:cxn>
              </a:cxnLst>
              <a:rect l="0" t="0" r="r" b="b"/>
              <a:pathLst>
                <a:path w="140" h="14">
                  <a:moveTo>
                    <a:pt x="140" y="0"/>
                  </a:moveTo>
                  <a:lnTo>
                    <a:pt x="122" y="0"/>
                  </a:lnTo>
                  <a:lnTo>
                    <a:pt x="122" y="0"/>
                  </a:lnTo>
                  <a:lnTo>
                    <a:pt x="122" y="12"/>
                  </a:lnTo>
                  <a:lnTo>
                    <a:pt x="108" y="10"/>
                  </a:lnTo>
                  <a:lnTo>
                    <a:pt x="108" y="10"/>
                  </a:lnTo>
                  <a:lnTo>
                    <a:pt x="108" y="10"/>
                  </a:lnTo>
                  <a:lnTo>
                    <a:pt x="36" y="8"/>
                  </a:lnTo>
                  <a:lnTo>
                    <a:pt x="36" y="8"/>
                  </a:lnTo>
                  <a:lnTo>
                    <a:pt x="36" y="8"/>
                  </a:lnTo>
                  <a:lnTo>
                    <a:pt x="20" y="8"/>
                  </a:lnTo>
                  <a:lnTo>
                    <a:pt x="20" y="8"/>
                  </a:lnTo>
                  <a:lnTo>
                    <a:pt x="20" y="0"/>
                  </a:lnTo>
                  <a:lnTo>
                    <a:pt x="0" y="0"/>
                  </a:lnTo>
                  <a:lnTo>
                    <a:pt x="0" y="0"/>
                  </a:lnTo>
                  <a:lnTo>
                    <a:pt x="0" y="10"/>
                  </a:lnTo>
                  <a:lnTo>
                    <a:pt x="140" y="14"/>
                  </a:lnTo>
                  <a:lnTo>
                    <a:pt x="140" y="14"/>
                  </a:lnTo>
                  <a:lnTo>
                    <a:pt x="140" y="0"/>
                  </a:lnTo>
                  <a:close/>
                </a:path>
              </a:pathLst>
            </a:custGeom>
            <a:solidFill>
              <a:srgbClr val="B1766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8" name="Freeform 563"/>
            <p:cNvSpPr/>
            <p:nvPr/>
          </p:nvSpPr>
          <p:spPr bwMode="auto">
            <a:xfrm>
              <a:off x="2277764" y="5126030"/>
              <a:ext cx="329429" cy="33257"/>
            </a:xfrm>
            <a:custGeom>
              <a:avLst/>
              <a:gdLst/>
              <a:ahLst/>
              <a:cxnLst>
                <a:cxn ang="0">
                  <a:pos x="140" y="0"/>
                </a:cxn>
                <a:cxn ang="0">
                  <a:pos x="122" y="0"/>
                </a:cxn>
                <a:cxn ang="0">
                  <a:pos x="122" y="0"/>
                </a:cxn>
                <a:cxn ang="0">
                  <a:pos x="122" y="12"/>
                </a:cxn>
                <a:cxn ang="0">
                  <a:pos x="108" y="10"/>
                </a:cxn>
                <a:cxn ang="0">
                  <a:pos x="108" y="10"/>
                </a:cxn>
                <a:cxn ang="0">
                  <a:pos x="108" y="10"/>
                </a:cxn>
                <a:cxn ang="0">
                  <a:pos x="36" y="8"/>
                </a:cxn>
                <a:cxn ang="0">
                  <a:pos x="36" y="8"/>
                </a:cxn>
                <a:cxn ang="0">
                  <a:pos x="36" y="8"/>
                </a:cxn>
                <a:cxn ang="0">
                  <a:pos x="20" y="8"/>
                </a:cxn>
                <a:cxn ang="0">
                  <a:pos x="20" y="8"/>
                </a:cxn>
                <a:cxn ang="0">
                  <a:pos x="20" y="0"/>
                </a:cxn>
                <a:cxn ang="0">
                  <a:pos x="0" y="0"/>
                </a:cxn>
                <a:cxn ang="0">
                  <a:pos x="0" y="0"/>
                </a:cxn>
                <a:cxn ang="0">
                  <a:pos x="0" y="10"/>
                </a:cxn>
                <a:cxn ang="0">
                  <a:pos x="140" y="14"/>
                </a:cxn>
                <a:cxn ang="0">
                  <a:pos x="140" y="14"/>
                </a:cxn>
                <a:cxn ang="0">
                  <a:pos x="140" y="0"/>
                </a:cxn>
              </a:cxnLst>
              <a:rect l="0" t="0" r="r" b="b"/>
              <a:pathLst>
                <a:path w="140" h="14">
                  <a:moveTo>
                    <a:pt x="140" y="0"/>
                  </a:moveTo>
                  <a:lnTo>
                    <a:pt x="122" y="0"/>
                  </a:lnTo>
                  <a:lnTo>
                    <a:pt x="122" y="0"/>
                  </a:lnTo>
                  <a:lnTo>
                    <a:pt x="122" y="12"/>
                  </a:lnTo>
                  <a:lnTo>
                    <a:pt x="108" y="10"/>
                  </a:lnTo>
                  <a:lnTo>
                    <a:pt x="108" y="10"/>
                  </a:lnTo>
                  <a:lnTo>
                    <a:pt x="108" y="10"/>
                  </a:lnTo>
                  <a:lnTo>
                    <a:pt x="36" y="8"/>
                  </a:lnTo>
                  <a:lnTo>
                    <a:pt x="36" y="8"/>
                  </a:lnTo>
                  <a:lnTo>
                    <a:pt x="36" y="8"/>
                  </a:lnTo>
                  <a:lnTo>
                    <a:pt x="20" y="8"/>
                  </a:lnTo>
                  <a:lnTo>
                    <a:pt x="20" y="8"/>
                  </a:lnTo>
                  <a:lnTo>
                    <a:pt x="20" y="0"/>
                  </a:lnTo>
                  <a:lnTo>
                    <a:pt x="0" y="0"/>
                  </a:lnTo>
                  <a:lnTo>
                    <a:pt x="0" y="0"/>
                  </a:lnTo>
                  <a:lnTo>
                    <a:pt x="0" y="10"/>
                  </a:lnTo>
                  <a:lnTo>
                    <a:pt x="140" y="14"/>
                  </a:lnTo>
                  <a:lnTo>
                    <a:pt x="140" y="14"/>
                  </a:lnTo>
                  <a:lnTo>
                    <a:pt x="140"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9" name="Freeform 564"/>
            <p:cNvSpPr/>
            <p:nvPr/>
          </p:nvSpPr>
          <p:spPr bwMode="auto">
            <a:xfrm>
              <a:off x="2277764" y="4774452"/>
              <a:ext cx="329429" cy="351577"/>
            </a:xfrm>
            <a:custGeom>
              <a:avLst/>
              <a:gdLst/>
              <a:ahLst/>
              <a:cxnLst>
                <a:cxn ang="0">
                  <a:pos x="70" y="0"/>
                </a:cxn>
                <a:cxn ang="0">
                  <a:pos x="70" y="0"/>
                </a:cxn>
                <a:cxn ang="0">
                  <a:pos x="60" y="2"/>
                </a:cxn>
                <a:cxn ang="0">
                  <a:pos x="52" y="6"/>
                </a:cxn>
                <a:cxn ang="0">
                  <a:pos x="46" y="12"/>
                </a:cxn>
                <a:cxn ang="0">
                  <a:pos x="38" y="20"/>
                </a:cxn>
                <a:cxn ang="0">
                  <a:pos x="32" y="28"/>
                </a:cxn>
                <a:cxn ang="0">
                  <a:pos x="28" y="38"/>
                </a:cxn>
                <a:cxn ang="0">
                  <a:pos x="18" y="62"/>
                </a:cxn>
                <a:cxn ang="0">
                  <a:pos x="12" y="88"/>
                </a:cxn>
                <a:cxn ang="0">
                  <a:pos x="6" y="112"/>
                </a:cxn>
                <a:cxn ang="0">
                  <a:pos x="0" y="148"/>
                </a:cxn>
                <a:cxn ang="0">
                  <a:pos x="20" y="148"/>
                </a:cxn>
                <a:cxn ang="0">
                  <a:pos x="20" y="148"/>
                </a:cxn>
                <a:cxn ang="0">
                  <a:pos x="24" y="120"/>
                </a:cxn>
                <a:cxn ang="0">
                  <a:pos x="28" y="104"/>
                </a:cxn>
                <a:cxn ang="0">
                  <a:pos x="34" y="86"/>
                </a:cxn>
                <a:cxn ang="0">
                  <a:pos x="40" y="68"/>
                </a:cxn>
                <a:cxn ang="0">
                  <a:pos x="48" y="54"/>
                </a:cxn>
                <a:cxn ang="0">
                  <a:pos x="54" y="50"/>
                </a:cxn>
                <a:cxn ang="0">
                  <a:pos x="58" y="46"/>
                </a:cxn>
                <a:cxn ang="0">
                  <a:pos x="64" y="42"/>
                </a:cxn>
                <a:cxn ang="0">
                  <a:pos x="70" y="42"/>
                </a:cxn>
                <a:cxn ang="0">
                  <a:pos x="70" y="42"/>
                </a:cxn>
                <a:cxn ang="0">
                  <a:pos x="74" y="42"/>
                </a:cxn>
                <a:cxn ang="0">
                  <a:pos x="74" y="42"/>
                </a:cxn>
                <a:cxn ang="0">
                  <a:pos x="80" y="44"/>
                </a:cxn>
                <a:cxn ang="0">
                  <a:pos x="86" y="46"/>
                </a:cxn>
                <a:cxn ang="0">
                  <a:pos x="92" y="50"/>
                </a:cxn>
                <a:cxn ang="0">
                  <a:pos x="96" y="56"/>
                </a:cxn>
                <a:cxn ang="0">
                  <a:pos x="104" y="70"/>
                </a:cxn>
                <a:cxn ang="0">
                  <a:pos x="112" y="86"/>
                </a:cxn>
                <a:cxn ang="0">
                  <a:pos x="116" y="102"/>
                </a:cxn>
                <a:cxn ang="0">
                  <a:pos x="118" y="120"/>
                </a:cxn>
                <a:cxn ang="0">
                  <a:pos x="122" y="148"/>
                </a:cxn>
                <a:cxn ang="0">
                  <a:pos x="140" y="148"/>
                </a:cxn>
                <a:cxn ang="0">
                  <a:pos x="140" y="148"/>
                </a:cxn>
                <a:cxn ang="0">
                  <a:pos x="136" y="108"/>
                </a:cxn>
                <a:cxn ang="0">
                  <a:pos x="132" y="86"/>
                </a:cxn>
                <a:cxn ang="0">
                  <a:pos x="126" y="62"/>
                </a:cxn>
                <a:cxn ang="0">
                  <a:pos x="116" y="40"/>
                </a:cxn>
                <a:cxn ang="0">
                  <a:pos x="112" y="30"/>
                </a:cxn>
                <a:cxn ang="0">
                  <a:pos x="106" y="20"/>
                </a:cxn>
                <a:cxn ang="0">
                  <a:pos x="98" y="14"/>
                </a:cxn>
                <a:cxn ang="0">
                  <a:pos x="92" y="8"/>
                </a:cxn>
                <a:cxn ang="0">
                  <a:pos x="82" y="4"/>
                </a:cxn>
                <a:cxn ang="0">
                  <a:pos x="74" y="0"/>
                </a:cxn>
                <a:cxn ang="0">
                  <a:pos x="74" y="0"/>
                </a:cxn>
                <a:cxn ang="0">
                  <a:pos x="70" y="0"/>
                </a:cxn>
              </a:cxnLst>
              <a:rect l="0" t="0" r="r" b="b"/>
              <a:pathLst>
                <a:path w="140" h="148">
                  <a:moveTo>
                    <a:pt x="70" y="0"/>
                  </a:moveTo>
                  <a:lnTo>
                    <a:pt x="70" y="0"/>
                  </a:lnTo>
                  <a:lnTo>
                    <a:pt x="60" y="2"/>
                  </a:lnTo>
                  <a:lnTo>
                    <a:pt x="52" y="6"/>
                  </a:lnTo>
                  <a:lnTo>
                    <a:pt x="46" y="12"/>
                  </a:lnTo>
                  <a:lnTo>
                    <a:pt x="38" y="20"/>
                  </a:lnTo>
                  <a:lnTo>
                    <a:pt x="32" y="28"/>
                  </a:lnTo>
                  <a:lnTo>
                    <a:pt x="28" y="38"/>
                  </a:lnTo>
                  <a:lnTo>
                    <a:pt x="18" y="62"/>
                  </a:lnTo>
                  <a:lnTo>
                    <a:pt x="12" y="88"/>
                  </a:lnTo>
                  <a:lnTo>
                    <a:pt x="6" y="112"/>
                  </a:lnTo>
                  <a:lnTo>
                    <a:pt x="0" y="148"/>
                  </a:lnTo>
                  <a:lnTo>
                    <a:pt x="20" y="148"/>
                  </a:lnTo>
                  <a:lnTo>
                    <a:pt x="20" y="148"/>
                  </a:lnTo>
                  <a:lnTo>
                    <a:pt x="24" y="120"/>
                  </a:lnTo>
                  <a:lnTo>
                    <a:pt x="28" y="104"/>
                  </a:lnTo>
                  <a:lnTo>
                    <a:pt x="34" y="86"/>
                  </a:lnTo>
                  <a:lnTo>
                    <a:pt x="40" y="68"/>
                  </a:lnTo>
                  <a:lnTo>
                    <a:pt x="48" y="54"/>
                  </a:lnTo>
                  <a:lnTo>
                    <a:pt x="54" y="50"/>
                  </a:lnTo>
                  <a:lnTo>
                    <a:pt x="58" y="46"/>
                  </a:lnTo>
                  <a:lnTo>
                    <a:pt x="64" y="42"/>
                  </a:lnTo>
                  <a:lnTo>
                    <a:pt x="70" y="42"/>
                  </a:lnTo>
                  <a:lnTo>
                    <a:pt x="70" y="42"/>
                  </a:lnTo>
                  <a:lnTo>
                    <a:pt x="74" y="42"/>
                  </a:lnTo>
                  <a:lnTo>
                    <a:pt x="74" y="42"/>
                  </a:lnTo>
                  <a:lnTo>
                    <a:pt x="80" y="44"/>
                  </a:lnTo>
                  <a:lnTo>
                    <a:pt x="86" y="46"/>
                  </a:lnTo>
                  <a:lnTo>
                    <a:pt x="92" y="50"/>
                  </a:lnTo>
                  <a:lnTo>
                    <a:pt x="96" y="56"/>
                  </a:lnTo>
                  <a:lnTo>
                    <a:pt x="104" y="70"/>
                  </a:lnTo>
                  <a:lnTo>
                    <a:pt x="112" y="86"/>
                  </a:lnTo>
                  <a:lnTo>
                    <a:pt x="116" y="102"/>
                  </a:lnTo>
                  <a:lnTo>
                    <a:pt x="118" y="120"/>
                  </a:lnTo>
                  <a:lnTo>
                    <a:pt x="122" y="148"/>
                  </a:lnTo>
                  <a:lnTo>
                    <a:pt x="140" y="148"/>
                  </a:lnTo>
                  <a:lnTo>
                    <a:pt x="140" y="148"/>
                  </a:lnTo>
                  <a:lnTo>
                    <a:pt x="136" y="108"/>
                  </a:lnTo>
                  <a:lnTo>
                    <a:pt x="132" y="86"/>
                  </a:lnTo>
                  <a:lnTo>
                    <a:pt x="126" y="62"/>
                  </a:lnTo>
                  <a:lnTo>
                    <a:pt x="116" y="40"/>
                  </a:lnTo>
                  <a:lnTo>
                    <a:pt x="112" y="30"/>
                  </a:lnTo>
                  <a:lnTo>
                    <a:pt x="106" y="20"/>
                  </a:lnTo>
                  <a:lnTo>
                    <a:pt x="98" y="14"/>
                  </a:lnTo>
                  <a:lnTo>
                    <a:pt x="92" y="8"/>
                  </a:lnTo>
                  <a:lnTo>
                    <a:pt x="82" y="4"/>
                  </a:lnTo>
                  <a:lnTo>
                    <a:pt x="74" y="0"/>
                  </a:lnTo>
                  <a:lnTo>
                    <a:pt x="74" y="0"/>
                  </a:lnTo>
                  <a:lnTo>
                    <a:pt x="70" y="0"/>
                  </a:lnTo>
                  <a:close/>
                </a:path>
              </a:pathLst>
            </a:custGeom>
            <a:solidFill>
              <a:srgbClr val="A4685F"/>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0" name="Freeform 565"/>
            <p:cNvSpPr/>
            <p:nvPr/>
          </p:nvSpPr>
          <p:spPr bwMode="auto">
            <a:xfrm>
              <a:off x="2277764" y="4774452"/>
              <a:ext cx="329429" cy="351577"/>
            </a:xfrm>
            <a:custGeom>
              <a:avLst/>
              <a:gdLst/>
              <a:ahLst/>
              <a:cxnLst>
                <a:cxn ang="0">
                  <a:pos x="70" y="0"/>
                </a:cxn>
                <a:cxn ang="0">
                  <a:pos x="70" y="0"/>
                </a:cxn>
                <a:cxn ang="0">
                  <a:pos x="60" y="2"/>
                </a:cxn>
                <a:cxn ang="0">
                  <a:pos x="52" y="6"/>
                </a:cxn>
                <a:cxn ang="0">
                  <a:pos x="46" y="12"/>
                </a:cxn>
                <a:cxn ang="0">
                  <a:pos x="38" y="20"/>
                </a:cxn>
                <a:cxn ang="0">
                  <a:pos x="32" y="28"/>
                </a:cxn>
                <a:cxn ang="0">
                  <a:pos x="28" y="38"/>
                </a:cxn>
                <a:cxn ang="0">
                  <a:pos x="18" y="62"/>
                </a:cxn>
                <a:cxn ang="0">
                  <a:pos x="12" y="88"/>
                </a:cxn>
                <a:cxn ang="0">
                  <a:pos x="6" y="112"/>
                </a:cxn>
                <a:cxn ang="0">
                  <a:pos x="0" y="148"/>
                </a:cxn>
                <a:cxn ang="0">
                  <a:pos x="20" y="148"/>
                </a:cxn>
                <a:cxn ang="0">
                  <a:pos x="20" y="148"/>
                </a:cxn>
                <a:cxn ang="0">
                  <a:pos x="24" y="120"/>
                </a:cxn>
                <a:cxn ang="0">
                  <a:pos x="28" y="104"/>
                </a:cxn>
                <a:cxn ang="0">
                  <a:pos x="34" y="86"/>
                </a:cxn>
                <a:cxn ang="0">
                  <a:pos x="40" y="68"/>
                </a:cxn>
                <a:cxn ang="0">
                  <a:pos x="48" y="54"/>
                </a:cxn>
                <a:cxn ang="0">
                  <a:pos x="54" y="50"/>
                </a:cxn>
                <a:cxn ang="0">
                  <a:pos x="58" y="46"/>
                </a:cxn>
                <a:cxn ang="0">
                  <a:pos x="64" y="42"/>
                </a:cxn>
                <a:cxn ang="0">
                  <a:pos x="70" y="42"/>
                </a:cxn>
                <a:cxn ang="0">
                  <a:pos x="70" y="42"/>
                </a:cxn>
                <a:cxn ang="0">
                  <a:pos x="74" y="42"/>
                </a:cxn>
                <a:cxn ang="0">
                  <a:pos x="74" y="42"/>
                </a:cxn>
                <a:cxn ang="0">
                  <a:pos x="80" y="44"/>
                </a:cxn>
                <a:cxn ang="0">
                  <a:pos x="86" y="46"/>
                </a:cxn>
                <a:cxn ang="0">
                  <a:pos x="92" y="50"/>
                </a:cxn>
                <a:cxn ang="0">
                  <a:pos x="96" y="56"/>
                </a:cxn>
                <a:cxn ang="0">
                  <a:pos x="104" y="70"/>
                </a:cxn>
                <a:cxn ang="0">
                  <a:pos x="112" y="86"/>
                </a:cxn>
                <a:cxn ang="0">
                  <a:pos x="116" y="102"/>
                </a:cxn>
                <a:cxn ang="0">
                  <a:pos x="118" y="120"/>
                </a:cxn>
                <a:cxn ang="0">
                  <a:pos x="122" y="148"/>
                </a:cxn>
                <a:cxn ang="0">
                  <a:pos x="140" y="148"/>
                </a:cxn>
                <a:cxn ang="0">
                  <a:pos x="140" y="148"/>
                </a:cxn>
                <a:cxn ang="0">
                  <a:pos x="136" y="108"/>
                </a:cxn>
                <a:cxn ang="0">
                  <a:pos x="132" y="86"/>
                </a:cxn>
                <a:cxn ang="0">
                  <a:pos x="126" y="62"/>
                </a:cxn>
                <a:cxn ang="0">
                  <a:pos x="116" y="40"/>
                </a:cxn>
                <a:cxn ang="0">
                  <a:pos x="112" y="30"/>
                </a:cxn>
                <a:cxn ang="0">
                  <a:pos x="106" y="20"/>
                </a:cxn>
                <a:cxn ang="0">
                  <a:pos x="98" y="14"/>
                </a:cxn>
                <a:cxn ang="0">
                  <a:pos x="92" y="8"/>
                </a:cxn>
                <a:cxn ang="0">
                  <a:pos x="82" y="4"/>
                </a:cxn>
                <a:cxn ang="0">
                  <a:pos x="74" y="0"/>
                </a:cxn>
                <a:cxn ang="0">
                  <a:pos x="74" y="0"/>
                </a:cxn>
                <a:cxn ang="0">
                  <a:pos x="70" y="0"/>
                </a:cxn>
              </a:cxnLst>
              <a:rect l="0" t="0" r="r" b="b"/>
              <a:pathLst>
                <a:path w="140" h="148">
                  <a:moveTo>
                    <a:pt x="70" y="0"/>
                  </a:moveTo>
                  <a:lnTo>
                    <a:pt x="70" y="0"/>
                  </a:lnTo>
                  <a:lnTo>
                    <a:pt x="60" y="2"/>
                  </a:lnTo>
                  <a:lnTo>
                    <a:pt x="52" y="6"/>
                  </a:lnTo>
                  <a:lnTo>
                    <a:pt x="46" y="12"/>
                  </a:lnTo>
                  <a:lnTo>
                    <a:pt x="38" y="20"/>
                  </a:lnTo>
                  <a:lnTo>
                    <a:pt x="32" y="28"/>
                  </a:lnTo>
                  <a:lnTo>
                    <a:pt x="28" y="38"/>
                  </a:lnTo>
                  <a:lnTo>
                    <a:pt x="18" y="62"/>
                  </a:lnTo>
                  <a:lnTo>
                    <a:pt x="12" y="88"/>
                  </a:lnTo>
                  <a:lnTo>
                    <a:pt x="6" y="112"/>
                  </a:lnTo>
                  <a:lnTo>
                    <a:pt x="0" y="148"/>
                  </a:lnTo>
                  <a:lnTo>
                    <a:pt x="20" y="148"/>
                  </a:lnTo>
                  <a:lnTo>
                    <a:pt x="20" y="148"/>
                  </a:lnTo>
                  <a:lnTo>
                    <a:pt x="24" y="120"/>
                  </a:lnTo>
                  <a:lnTo>
                    <a:pt x="28" y="104"/>
                  </a:lnTo>
                  <a:lnTo>
                    <a:pt x="34" y="86"/>
                  </a:lnTo>
                  <a:lnTo>
                    <a:pt x="40" y="68"/>
                  </a:lnTo>
                  <a:lnTo>
                    <a:pt x="48" y="54"/>
                  </a:lnTo>
                  <a:lnTo>
                    <a:pt x="54" y="50"/>
                  </a:lnTo>
                  <a:lnTo>
                    <a:pt x="58" y="46"/>
                  </a:lnTo>
                  <a:lnTo>
                    <a:pt x="64" y="42"/>
                  </a:lnTo>
                  <a:lnTo>
                    <a:pt x="70" y="42"/>
                  </a:lnTo>
                  <a:lnTo>
                    <a:pt x="70" y="42"/>
                  </a:lnTo>
                  <a:lnTo>
                    <a:pt x="74" y="42"/>
                  </a:lnTo>
                  <a:lnTo>
                    <a:pt x="74" y="42"/>
                  </a:lnTo>
                  <a:lnTo>
                    <a:pt x="80" y="44"/>
                  </a:lnTo>
                  <a:lnTo>
                    <a:pt x="86" y="46"/>
                  </a:lnTo>
                  <a:lnTo>
                    <a:pt x="92" y="50"/>
                  </a:lnTo>
                  <a:lnTo>
                    <a:pt x="96" y="56"/>
                  </a:lnTo>
                  <a:lnTo>
                    <a:pt x="104" y="70"/>
                  </a:lnTo>
                  <a:lnTo>
                    <a:pt x="112" y="86"/>
                  </a:lnTo>
                  <a:lnTo>
                    <a:pt x="116" y="102"/>
                  </a:lnTo>
                  <a:lnTo>
                    <a:pt x="118" y="120"/>
                  </a:lnTo>
                  <a:lnTo>
                    <a:pt x="122" y="148"/>
                  </a:lnTo>
                  <a:lnTo>
                    <a:pt x="140" y="148"/>
                  </a:lnTo>
                  <a:lnTo>
                    <a:pt x="140" y="148"/>
                  </a:lnTo>
                  <a:lnTo>
                    <a:pt x="136" y="108"/>
                  </a:lnTo>
                  <a:lnTo>
                    <a:pt x="132" y="86"/>
                  </a:lnTo>
                  <a:lnTo>
                    <a:pt x="126" y="62"/>
                  </a:lnTo>
                  <a:lnTo>
                    <a:pt x="116" y="40"/>
                  </a:lnTo>
                  <a:lnTo>
                    <a:pt x="112" y="30"/>
                  </a:lnTo>
                  <a:lnTo>
                    <a:pt x="106" y="20"/>
                  </a:lnTo>
                  <a:lnTo>
                    <a:pt x="98" y="14"/>
                  </a:lnTo>
                  <a:lnTo>
                    <a:pt x="92" y="8"/>
                  </a:lnTo>
                  <a:lnTo>
                    <a:pt x="82" y="4"/>
                  </a:lnTo>
                  <a:lnTo>
                    <a:pt x="74" y="0"/>
                  </a:lnTo>
                  <a:lnTo>
                    <a:pt x="74" y="0"/>
                  </a:lnTo>
                  <a:lnTo>
                    <a:pt x="70"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1" name="Freeform 566"/>
            <p:cNvSpPr>
              <a:spLocks noEditPoints="1"/>
            </p:cNvSpPr>
            <p:nvPr/>
          </p:nvSpPr>
          <p:spPr bwMode="auto">
            <a:xfrm>
              <a:off x="2324826" y="5126030"/>
              <a:ext cx="240012" cy="28506"/>
            </a:xfrm>
            <a:custGeom>
              <a:avLst/>
              <a:gdLst/>
              <a:ahLst/>
              <a:cxnLst>
                <a:cxn ang="0">
                  <a:pos x="16" y="0"/>
                </a:cxn>
                <a:cxn ang="0">
                  <a:pos x="0" y="0"/>
                </a:cxn>
                <a:cxn ang="0">
                  <a:pos x="0" y="0"/>
                </a:cxn>
                <a:cxn ang="0">
                  <a:pos x="0" y="8"/>
                </a:cxn>
                <a:cxn ang="0">
                  <a:pos x="16" y="8"/>
                </a:cxn>
                <a:cxn ang="0">
                  <a:pos x="16" y="8"/>
                </a:cxn>
                <a:cxn ang="0">
                  <a:pos x="16" y="0"/>
                </a:cxn>
                <a:cxn ang="0">
                  <a:pos x="102" y="0"/>
                </a:cxn>
                <a:cxn ang="0">
                  <a:pos x="88" y="0"/>
                </a:cxn>
                <a:cxn ang="0">
                  <a:pos x="88" y="0"/>
                </a:cxn>
                <a:cxn ang="0">
                  <a:pos x="88" y="10"/>
                </a:cxn>
                <a:cxn ang="0">
                  <a:pos x="102" y="12"/>
                </a:cxn>
                <a:cxn ang="0">
                  <a:pos x="102" y="12"/>
                </a:cxn>
                <a:cxn ang="0">
                  <a:pos x="102" y="0"/>
                </a:cxn>
              </a:cxnLst>
              <a:rect l="0" t="0" r="r" b="b"/>
              <a:pathLst>
                <a:path w="102" h="12">
                  <a:moveTo>
                    <a:pt x="16" y="0"/>
                  </a:moveTo>
                  <a:lnTo>
                    <a:pt x="0" y="0"/>
                  </a:lnTo>
                  <a:lnTo>
                    <a:pt x="0" y="0"/>
                  </a:lnTo>
                  <a:lnTo>
                    <a:pt x="0" y="8"/>
                  </a:lnTo>
                  <a:lnTo>
                    <a:pt x="16" y="8"/>
                  </a:lnTo>
                  <a:lnTo>
                    <a:pt x="16" y="8"/>
                  </a:lnTo>
                  <a:lnTo>
                    <a:pt x="16" y="0"/>
                  </a:lnTo>
                  <a:close/>
                  <a:moveTo>
                    <a:pt x="102" y="0"/>
                  </a:moveTo>
                  <a:lnTo>
                    <a:pt x="88" y="0"/>
                  </a:lnTo>
                  <a:lnTo>
                    <a:pt x="88" y="0"/>
                  </a:lnTo>
                  <a:lnTo>
                    <a:pt x="88" y="10"/>
                  </a:lnTo>
                  <a:lnTo>
                    <a:pt x="102" y="12"/>
                  </a:lnTo>
                  <a:lnTo>
                    <a:pt x="102" y="12"/>
                  </a:lnTo>
                  <a:lnTo>
                    <a:pt x="102" y="0"/>
                  </a:lnTo>
                  <a:close/>
                </a:path>
              </a:pathLst>
            </a:custGeom>
            <a:solidFill>
              <a:srgbClr val="A4A393"/>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2" name="Freeform 567"/>
            <p:cNvSpPr/>
            <p:nvPr/>
          </p:nvSpPr>
          <p:spPr bwMode="auto">
            <a:xfrm>
              <a:off x="2324826" y="5126030"/>
              <a:ext cx="37649" cy="19004"/>
            </a:xfrm>
            <a:custGeom>
              <a:avLst/>
              <a:gdLst/>
              <a:ahLst/>
              <a:cxnLst>
                <a:cxn ang="0">
                  <a:pos x="16" y="0"/>
                </a:cxn>
                <a:cxn ang="0">
                  <a:pos x="0" y="0"/>
                </a:cxn>
                <a:cxn ang="0">
                  <a:pos x="0" y="0"/>
                </a:cxn>
                <a:cxn ang="0">
                  <a:pos x="0" y="8"/>
                </a:cxn>
                <a:cxn ang="0">
                  <a:pos x="16" y="8"/>
                </a:cxn>
                <a:cxn ang="0">
                  <a:pos x="16" y="8"/>
                </a:cxn>
                <a:cxn ang="0">
                  <a:pos x="16" y="0"/>
                </a:cxn>
              </a:cxnLst>
              <a:rect l="0" t="0" r="r" b="b"/>
              <a:pathLst>
                <a:path w="16" h="8">
                  <a:moveTo>
                    <a:pt x="16" y="0"/>
                  </a:moveTo>
                  <a:lnTo>
                    <a:pt x="0" y="0"/>
                  </a:lnTo>
                  <a:lnTo>
                    <a:pt x="0" y="0"/>
                  </a:lnTo>
                  <a:lnTo>
                    <a:pt x="0" y="8"/>
                  </a:lnTo>
                  <a:lnTo>
                    <a:pt x="16" y="8"/>
                  </a:lnTo>
                  <a:lnTo>
                    <a:pt x="16" y="8"/>
                  </a:lnTo>
                  <a:lnTo>
                    <a:pt x="1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3" name="Freeform 568"/>
            <p:cNvSpPr/>
            <p:nvPr/>
          </p:nvSpPr>
          <p:spPr bwMode="auto">
            <a:xfrm>
              <a:off x="2531895" y="5126030"/>
              <a:ext cx="32943" cy="28506"/>
            </a:xfrm>
            <a:custGeom>
              <a:avLst/>
              <a:gdLst/>
              <a:ahLst/>
              <a:cxnLst>
                <a:cxn ang="0">
                  <a:pos x="14" y="0"/>
                </a:cxn>
                <a:cxn ang="0">
                  <a:pos x="0" y="0"/>
                </a:cxn>
                <a:cxn ang="0">
                  <a:pos x="0" y="0"/>
                </a:cxn>
                <a:cxn ang="0">
                  <a:pos x="0" y="10"/>
                </a:cxn>
                <a:cxn ang="0">
                  <a:pos x="14" y="12"/>
                </a:cxn>
                <a:cxn ang="0">
                  <a:pos x="14" y="12"/>
                </a:cxn>
                <a:cxn ang="0">
                  <a:pos x="14" y="0"/>
                </a:cxn>
              </a:cxnLst>
              <a:rect l="0" t="0" r="r" b="b"/>
              <a:pathLst>
                <a:path w="14" h="12">
                  <a:moveTo>
                    <a:pt x="14" y="0"/>
                  </a:moveTo>
                  <a:lnTo>
                    <a:pt x="0" y="0"/>
                  </a:lnTo>
                  <a:lnTo>
                    <a:pt x="0" y="0"/>
                  </a:lnTo>
                  <a:lnTo>
                    <a:pt x="0" y="10"/>
                  </a:lnTo>
                  <a:lnTo>
                    <a:pt x="14" y="12"/>
                  </a:lnTo>
                  <a:lnTo>
                    <a:pt x="14" y="12"/>
                  </a:lnTo>
                  <a:lnTo>
                    <a:pt x="14"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4" name="Freeform 569"/>
            <p:cNvSpPr/>
            <p:nvPr/>
          </p:nvSpPr>
          <p:spPr bwMode="auto">
            <a:xfrm>
              <a:off x="2324826" y="4874224"/>
              <a:ext cx="240012" cy="251805"/>
            </a:xfrm>
            <a:custGeom>
              <a:avLst/>
              <a:gdLst/>
              <a:ahLst/>
              <a:cxnLst>
                <a:cxn ang="0">
                  <a:pos x="50" y="0"/>
                </a:cxn>
                <a:cxn ang="0">
                  <a:pos x="50" y="0"/>
                </a:cxn>
                <a:cxn ang="0">
                  <a:pos x="44" y="0"/>
                </a:cxn>
                <a:cxn ang="0">
                  <a:pos x="38" y="4"/>
                </a:cxn>
                <a:cxn ang="0">
                  <a:pos x="34" y="8"/>
                </a:cxn>
                <a:cxn ang="0">
                  <a:pos x="28" y="12"/>
                </a:cxn>
                <a:cxn ang="0">
                  <a:pos x="20" y="26"/>
                </a:cxn>
                <a:cxn ang="0">
                  <a:pos x="14" y="44"/>
                </a:cxn>
                <a:cxn ang="0">
                  <a:pos x="8" y="62"/>
                </a:cxn>
                <a:cxn ang="0">
                  <a:pos x="4" y="78"/>
                </a:cxn>
                <a:cxn ang="0">
                  <a:pos x="0" y="106"/>
                </a:cxn>
                <a:cxn ang="0">
                  <a:pos x="16" y="106"/>
                </a:cxn>
                <a:cxn ang="0">
                  <a:pos x="16" y="106"/>
                </a:cxn>
                <a:cxn ang="0">
                  <a:pos x="20" y="86"/>
                </a:cxn>
                <a:cxn ang="0">
                  <a:pos x="26" y="62"/>
                </a:cxn>
                <a:cxn ang="0">
                  <a:pos x="30" y="50"/>
                </a:cxn>
                <a:cxn ang="0">
                  <a:pos x="36" y="42"/>
                </a:cxn>
                <a:cxn ang="0">
                  <a:pos x="44" y="36"/>
                </a:cxn>
                <a:cxn ang="0">
                  <a:pos x="52" y="34"/>
                </a:cxn>
                <a:cxn ang="0">
                  <a:pos x="52" y="34"/>
                </a:cxn>
                <a:cxn ang="0">
                  <a:pos x="54" y="34"/>
                </a:cxn>
                <a:cxn ang="0">
                  <a:pos x="54" y="34"/>
                </a:cxn>
                <a:cxn ang="0">
                  <a:pos x="62" y="36"/>
                </a:cxn>
                <a:cxn ang="0">
                  <a:pos x="70" y="42"/>
                </a:cxn>
                <a:cxn ang="0">
                  <a:pos x="76" y="52"/>
                </a:cxn>
                <a:cxn ang="0">
                  <a:pos x="80" y="62"/>
                </a:cxn>
                <a:cxn ang="0">
                  <a:pos x="86" y="86"/>
                </a:cxn>
                <a:cxn ang="0">
                  <a:pos x="88" y="106"/>
                </a:cxn>
                <a:cxn ang="0">
                  <a:pos x="102" y="106"/>
                </a:cxn>
                <a:cxn ang="0">
                  <a:pos x="102" y="106"/>
                </a:cxn>
                <a:cxn ang="0">
                  <a:pos x="98" y="78"/>
                </a:cxn>
                <a:cxn ang="0">
                  <a:pos x="96" y="60"/>
                </a:cxn>
                <a:cxn ang="0">
                  <a:pos x="92" y="44"/>
                </a:cxn>
                <a:cxn ang="0">
                  <a:pos x="84" y="28"/>
                </a:cxn>
                <a:cxn ang="0">
                  <a:pos x="76" y="14"/>
                </a:cxn>
                <a:cxn ang="0">
                  <a:pos x="72" y="8"/>
                </a:cxn>
                <a:cxn ang="0">
                  <a:pos x="66" y="4"/>
                </a:cxn>
                <a:cxn ang="0">
                  <a:pos x="60" y="2"/>
                </a:cxn>
                <a:cxn ang="0">
                  <a:pos x="54" y="0"/>
                </a:cxn>
                <a:cxn ang="0">
                  <a:pos x="54" y="0"/>
                </a:cxn>
                <a:cxn ang="0">
                  <a:pos x="50" y="0"/>
                </a:cxn>
              </a:cxnLst>
              <a:rect l="0" t="0" r="r" b="b"/>
              <a:pathLst>
                <a:path w="102" h="106">
                  <a:moveTo>
                    <a:pt x="50" y="0"/>
                  </a:moveTo>
                  <a:lnTo>
                    <a:pt x="50" y="0"/>
                  </a:lnTo>
                  <a:lnTo>
                    <a:pt x="44" y="0"/>
                  </a:lnTo>
                  <a:lnTo>
                    <a:pt x="38" y="4"/>
                  </a:lnTo>
                  <a:lnTo>
                    <a:pt x="34" y="8"/>
                  </a:lnTo>
                  <a:lnTo>
                    <a:pt x="28" y="12"/>
                  </a:lnTo>
                  <a:lnTo>
                    <a:pt x="20" y="26"/>
                  </a:lnTo>
                  <a:lnTo>
                    <a:pt x="14" y="44"/>
                  </a:lnTo>
                  <a:lnTo>
                    <a:pt x="8" y="62"/>
                  </a:lnTo>
                  <a:lnTo>
                    <a:pt x="4" y="78"/>
                  </a:lnTo>
                  <a:lnTo>
                    <a:pt x="0" y="106"/>
                  </a:lnTo>
                  <a:lnTo>
                    <a:pt x="16" y="106"/>
                  </a:lnTo>
                  <a:lnTo>
                    <a:pt x="16" y="106"/>
                  </a:lnTo>
                  <a:lnTo>
                    <a:pt x="20" y="86"/>
                  </a:lnTo>
                  <a:lnTo>
                    <a:pt x="26" y="62"/>
                  </a:lnTo>
                  <a:lnTo>
                    <a:pt x="30" y="50"/>
                  </a:lnTo>
                  <a:lnTo>
                    <a:pt x="36" y="42"/>
                  </a:lnTo>
                  <a:lnTo>
                    <a:pt x="44" y="36"/>
                  </a:lnTo>
                  <a:lnTo>
                    <a:pt x="52" y="34"/>
                  </a:lnTo>
                  <a:lnTo>
                    <a:pt x="52" y="34"/>
                  </a:lnTo>
                  <a:lnTo>
                    <a:pt x="54" y="34"/>
                  </a:lnTo>
                  <a:lnTo>
                    <a:pt x="54" y="34"/>
                  </a:lnTo>
                  <a:lnTo>
                    <a:pt x="62" y="36"/>
                  </a:lnTo>
                  <a:lnTo>
                    <a:pt x="70" y="42"/>
                  </a:lnTo>
                  <a:lnTo>
                    <a:pt x="76" y="52"/>
                  </a:lnTo>
                  <a:lnTo>
                    <a:pt x="80" y="62"/>
                  </a:lnTo>
                  <a:lnTo>
                    <a:pt x="86" y="86"/>
                  </a:lnTo>
                  <a:lnTo>
                    <a:pt x="88" y="106"/>
                  </a:lnTo>
                  <a:lnTo>
                    <a:pt x="102" y="106"/>
                  </a:lnTo>
                  <a:lnTo>
                    <a:pt x="102" y="106"/>
                  </a:lnTo>
                  <a:lnTo>
                    <a:pt x="98" y="78"/>
                  </a:lnTo>
                  <a:lnTo>
                    <a:pt x="96" y="60"/>
                  </a:lnTo>
                  <a:lnTo>
                    <a:pt x="92" y="44"/>
                  </a:lnTo>
                  <a:lnTo>
                    <a:pt x="84" y="28"/>
                  </a:lnTo>
                  <a:lnTo>
                    <a:pt x="76" y="14"/>
                  </a:lnTo>
                  <a:lnTo>
                    <a:pt x="72" y="8"/>
                  </a:lnTo>
                  <a:lnTo>
                    <a:pt x="66" y="4"/>
                  </a:lnTo>
                  <a:lnTo>
                    <a:pt x="60" y="2"/>
                  </a:lnTo>
                  <a:lnTo>
                    <a:pt x="54" y="0"/>
                  </a:lnTo>
                  <a:lnTo>
                    <a:pt x="54" y="0"/>
                  </a:lnTo>
                  <a:lnTo>
                    <a:pt x="50" y="0"/>
                  </a:lnTo>
                  <a:close/>
                </a:path>
              </a:pathLst>
            </a:custGeom>
            <a:solidFill>
              <a:srgbClr val="A09F90"/>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5" name="Freeform 570"/>
            <p:cNvSpPr/>
            <p:nvPr/>
          </p:nvSpPr>
          <p:spPr bwMode="auto">
            <a:xfrm>
              <a:off x="2324826" y="4874224"/>
              <a:ext cx="240012" cy="251805"/>
            </a:xfrm>
            <a:custGeom>
              <a:avLst/>
              <a:gdLst/>
              <a:ahLst/>
              <a:cxnLst>
                <a:cxn ang="0">
                  <a:pos x="50" y="0"/>
                </a:cxn>
                <a:cxn ang="0">
                  <a:pos x="50" y="0"/>
                </a:cxn>
                <a:cxn ang="0">
                  <a:pos x="44" y="0"/>
                </a:cxn>
                <a:cxn ang="0">
                  <a:pos x="38" y="4"/>
                </a:cxn>
                <a:cxn ang="0">
                  <a:pos x="34" y="8"/>
                </a:cxn>
                <a:cxn ang="0">
                  <a:pos x="28" y="12"/>
                </a:cxn>
                <a:cxn ang="0">
                  <a:pos x="20" y="26"/>
                </a:cxn>
                <a:cxn ang="0">
                  <a:pos x="14" y="44"/>
                </a:cxn>
                <a:cxn ang="0">
                  <a:pos x="8" y="62"/>
                </a:cxn>
                <a:cxn ang="0">
                  <a:pos x="4" y="78"/>
                </a:cxn>
                <a:cxn ang="0">
                  <a:pos x="0" y="106"/>
                </a:cxn>
                <a:cxn ang="0">
                  <a:pos x="16" y="106"/>
                </a:cxn>
                <a:cxn ang="0">
                  <a:pos x="16" y="106"/>
                </a:cxn>
                <a:cxn ang="0">
                  <a:pos x="20" y="86"/>
                </a:cxn>
                <a:cxn ang="0">
                  <a:pos x="26" y="62"/>
                </a:cxn>
                <a:cxn ang="0">
                  <a:pos x="30" y="50"/>
                </a:cxn>
                <a:cxn ang="0">
                  <a:pos x="36" y="42"/>
                </a:cxn>
                <a:cxn ang="0">
                  <a:pos x="44" y="36"/>
                </a:cxn>
                <a:cxn ang="0">
                  <a:pos x="52" y="34"/>
                </a:cxn>
                <a:cxn ang="0">
                  <a:pos x="52" y="34"/>
                </a:cxn>
                <a:cxn ang="0">
                  <a:pos x="54" y="34"/>
                </a:cxn>
                <a:cxn ang="0">
                  <a:pos x="54" y="34"/>
                </a:cxn>
                <a:cxn ang="0">
                  <a:pos x="62" y="36"/>
                </a:cxn>
                <a:cxn ang="0">
                  <a:pos x="70" y="42"/>
                </a:cxn>
                <a:cxn ang="0">
                  <a:pos x="76" y="52"/>
                </a:cxn>
                <a:cxn ang="0">
                  <a:pos x="80" y="62"/>
                </a:cxn>
                <a:cxn ang="0">
                  <a:pos x="86" y="86"/>
                </a:cxn>
                <a:cxn ang="0">
                  <a:pos x="88" y="106"/>
                </a:cxn>
                <a:cxn ang="0">
                  <a:pos x="102" y="106"/>
                </a:cxn>
                <a:cxn ang="0">
                  <a:pos x="102" y="106"/>
                </a:cxn>
                <a:cxn ang="0">
                  <a:pos x="98" y="78"/>
                </a:cxn>
                <a:cxn ang="0">
                  <a:pos x="96" y="60"/>
                </a:cxn>
                <a:cxn ang="0">
                  <a:pos x="92" y="44"/>
                </a:cxn>
                <a:cxn ang="0">
                  <a:pos x="84" y="28"/>
                </a:cxn>
                <a:cxn ang="0">
                  <a:pos x="76" y="14"/>
                </a:cxn>
                <a:cxn ang="0">
                  <a:pos x="72" y="8"/>
                </a:cxn>
                <a:cxn ang="0">
                  <a:pos x="66" y="4"/>
                </a:cxn>
                <a:cxn ang="0">
                  <a:pos x="60" y="2"/>
                </a:cxn>
                <a:cxn ang="0">
                  <a:pos x="54" y="0"/>
                </a:cxn>
                <a:cxn ang="0">
                  <a:pos x="54" y="0"/>
                </a:cxn>
                <a:cxn ang="0">
                  <a:pos x="50" y="0"/>
                </a:cxn>
              </a:cxnLst>
              <a:rect l="0" t="0" r="r" b="b"/>
              <a:pathLst>
                <a:path w="102" h="106">
                  <a:moveTo>
                    <a:pt x="50" y="0"/>
                  </a:moveTo>
                  <a:lnTo>
                    <a:pt x="50" y="0"/>
                  </a:lnTo>
                  <a:lnTo>
                    <a:pt x="44" y="0"/>
                  </a:lnTo>
                  <a:lnTo>
                    <a:pt x="38" y="4"/>
                  </a:lnTo>
                  <a:lnTo>
                    <a:pt x="34" y="8"/>
                  </a:lnTo>
                  <a:lnTo>
                    <a:pt x="28" y="12"/>
                  </a:lnTo>
                  <a:lnTo>
                    <a:pt x="20" y="26"/>
                  </a:lnTo>
                  <a:lnTo>
                    <a:pt x="14" y="44"/>
                  </a:lnTo>
                  <a:lnTo>
                    <a:pt x="8" y="62"/>
                  </a:lnTo>
                  <a:lnTo>
                    <a:pt x="4" y="78"/>
                  </a:lnTo>
                  <a:lnTo>
                    <a:pt x="0" y="106"/>
                  </a:lnTo>
                  <a:lnTo>
                    <a:pt x="16" y="106"/>
                  </a:lnTo>
                  <a:lnTo>
                    <a:pt x="16" y="106"/>
                  </a:lnTo>
                  <a:lnTo>
                    <a:pt x="20" y="86"/>
                  </a:lnTo>
                  <a:lnTo>
                    <a:pt x="26" y="62"/>
                  </a:lnTo>
                  <a:lnTo>
                    <a:pt x="30" y="50"/>
                  </a:lnTo>
                  <a:lnTo>
                    <a:pt x="36" y="42"/>
                  </a:lnTo>
                  <a:lnTo>
                    <a:pt x="44" y="36"/>
                  </a:lnTo>
                  <a:lnTo>
                    <a:pt x="52" y="34"/>
                  </a:lnTo>
                  <a:lnTo>
                    <a:pt x="52" y="34"/>
                  </a:lnTo>
                  <a:lnTo>
                    <a:pt x="54" y="34"/>
                  </a:lnTo>
                  <a:lnTo>
                    <a:pt x="54" y="34"/>
                  </a:lnTo>
                  <a:lnTo>
                    <a:pt x="62" y="36"/>
                  </a:lnTo>
                  <a:lnTo>
                    <a:pt x="70" y="42"/>
                  </a:lnTo>
                  <a:lnTo>
                    <a:pt x="76" y="52"/>
                  </a:lnTo>
                  <a:lnTo>
                    <a:pt x="80" y="62"/>
                  </a:lnTo>
                  <a:lnTo>
                    <a:pt x="86" y="86"/>
                  </a:lnTo>
                  <a:lnTo>
                    <a:pt x="88" y="106"/>
                  </a:lnTo>
                  <a:lnTo>
                    <a:pt x="102" y="106"/>
                  </a:lnTo>
                  <a:lnTo>
                    <a:pt x="102" y="106"/>
                  </a:lnTo>
                  <a:lnTo>
                    <a:pt x="98" y="78"/>
                  </a:lnTo>
                  <a:lnTo>
                    <a:pt x="96" y="60"/>
                  </a:lnTo>
                  <a:lnTo>
                    <a:pt x="92" y="44"/>
                  </a:lnTo>
                  <a:lnTo>
                    <a:pt x="84" y="28"/>
                  </a:lnTo>
                  <a:lnTo>
                    <a:pt x="76" y="14"/>
                  </a:lnTo>
                  <a:lnTo>
                    <a:pt x="72" y="8"/>
                  </a:lnTo>
                  <a:lnTo>
                    <a:pt x="66" y="4"/>
                  </a:lnTo>
                  <a:lnTo>
                    <a:pt x="60" y="2"/>
                  </a:lnTo>
                  <a:lnTo>
                    <a:pt x="54" y="0"/>
                  </a:lnTo>
                  <a:lnTo>
                    <a:pt x="54" y="0"/>
                  </a:lnTo>
                  <a:lnTo>
                    <a:pt x="50"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6" name="Freeform 571"/>
            <p:cNvSpPr/>
            <p:nvPr/>
          </p:nvSpPr>
          <p:spPr bwMode="auto">
            <a:xfrm>
              <a:off x="2362475" y="5145034"/>
              <a:ext cx="169420" cy="4751"/>
            </a:xfrm>
            <a:custGeom>
              <a:avLst/>
              <a:gdLst/>
              <a:ahLst/>
              <a:cxnLst>
                <a:cxn ang="0">
                  <a:pos x="0" y="0"/>
                </a:cxn>
                <a:cxn ang="0">
                  <a:pos x="0" y="0"/>
                </a:cxn>
                <a:cxn ang="0">
                  <a:pos x="0" y="0"/>
                </a:cxn>
                <a:cxn ang="0">
                  <a:pos x="72" y="2"/>
                </a:cxn>
                <a:cxn ang="0">
                  <a:pos x="72" y="2"/>
                </a:cxn>
                <a:cxn ang="0">
                  <a:pos x="72" y="2"/>
                </a:cxn>
                <a:cxn ang="0">
                  <a:pos x="0" y="0"/>
                </a:cxn>
              </a:cxnLst>
              <a:rect l="0" t="0" r="r" b="b"/>
              <a:pathLst>
                <a:path w="72" h="2">
                  <a:moveTo>
                    <a:pt x="0" y="0"/>
                  </a:moveTo>
                  <a:lnTo>
                    <a:pt x="0" y="0"/>
                  </a:lnTo>
                  <a:lnTo>
                    <a:pt x="0" y="0"/>
                  </a:lnTo>
                  <a:lnTo>
                    <a:pt x="72" y="2"/>
                  </a:lnTo>
                  <a:lnTo>
                    <a:pt x="72" y="2"/>
                  </a:lnTo>
                  <a:lnTo>
                    <a:pt x="72" y="2"/>
                  </a:lnTo>
                  <a:lnTo>
                    <a:pt x="0" y="0"/>
                  </a:lnTo>
                  <a:close/>
                </a:path>
              </a:pathLst>
            </a:custGeom>
            <a:solidFill>
              <a:srgbClr val="EADABE"/>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7" name="Freeform 572"/>
            <p:cNvSpPr/>
            <p:nvPr/>
          </p:nvSpPr>
          <p:spPr bwMode="auto">
            <a:xfrm>
              <a:off x="2362475" y="5145034"/>
              <a:ext cx="169420" cy="4751"/>
            </a:xfrm>
            <a:custGeom>
              <a:avLst/>
              <a:gdLst/>
              <a:ahLst/>
              <a:cxnLst>
                <a:cxn ang="0">
                  <a:pos x="0" y="0"/>
                </a:cxn>
                <a:cxn ang="0">
                  <a:pos x="0" y="0"/>
                </a:cxn>
                <a:cxn ang="0">
                  <a:pos x="0" y="0"/>
                </a:cxn>
                <a:cxn ang="0">
                  <a:pos x="72" y="2"/>
                </a:cxn>
                <a:cxn ang="0">
                  <a:pos x="72" y="2"/>
                </a:cxn>
                <a:cxn ang="0">
                  <a:pos x="72" y="2"/>
                </a:cxn>
                <a:cxn ang="0">
                  <a:pos x="0" y="0"/>
                </a:cxn>
              </a:cxnLst>
              <a:rect l="0" t="0" r="r" b="b"/>
              <a:pathLst>
                <a:path w="72" h="2">
                  <a:moveTo>
                    <a:pt x="0" y="0"/>
                  </a:moveTo>
                  <a:lnTo>
                    <a:pt x="0" y="0"/>
                  </a:lnTo>
                  <a:lnTo>
                    <a:pt x="0" y="0"/>
                  </a:lnTo>
                  <a:lnTo>
                    <a:pt x="72" y="2"/>
                  </a:lnTo>
                  <a:lnTo>
                    <a:pt x="72" y="2"/>
                  </a:lnTo>
                  <a:lnTo>
                    <a:pt x="72" y="2"/>
                  </a:lnTo>
                  <a:lnTo>
                    <a:pt x="0"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8" name="Freeform 573"/>
            <p:cNvSpPr/>
            <p:nvPr/>
          </p:nvSpPr>
          <p:spPr bwMode="auto">
            <a:xfrm>
              <a:off x="2362475" y="5126030"/>
              <a:ext cx="169420" cy="23755"/>
            </a:xfrm>
            <a:custGeom>
              <a:avLst/>
              <a:gdLst/>
              <a:ahLst/>
              <a:cxnLst>
                <a:cxn ang="0">
                  <a:pos x="72" y="0"/>
                </a:cxn>
                <a:cxn ang="0">
                  <a:pos x="0" y="0"/>
                </a:cxn>
                <a:cxn ang="0">
                  <a:pos x="0" y="0"/>
                </a:cxn>
                <a:cxn ang="0">
                  <a:pos x="0" y="8"/>
                </a:cxn>
                <a:cxn ang="0">
                  <a:pos x="72" y="10"/>
                </a:cxn>
                <a:cxn ang="0">
                  <a:pos x="72" y="10"/>
                </a:cxn>
                <a:cxn ang="0">
                  <a:pos x="72" y="0"/>
                </a:cxn>
              </a:cxnLst>
              <a:rect l="0" t="0" r="r" b="b"/>
              <a:pathLst>
                <a:path w="72" h="10">
                  <a:moveTo>
                    <a:pt x="72" y="0"/>
                  </a:moveTo>
                  <a:lnTo>
                    <a:pt x="0" y="0"/>
                  </a:lnTo>
                  <a:lnTo>
                    <a:pt x="0" y="0"/>
                  </a:lnTo>
                  <a:lnTo>
                    <a:pt x="0" y="8"/>
                  </a:lnTo>
                  <a:lnTo>
                    <a:pt x="72" y="10"/>
                  </a:lnTo>
                  <a:lnTo>
                    <a:pt x="72" y="10"/>
                  </a:lnTo>
                  <a:lnTo>
                    <a:pt x="72" y="0"/>
                  </a:lnTo>
                  <a:close/>
                </a:path>
              </a:pathLst>
            </a:custGeom>
            <a:solidFill>
              <a:srgbClr val="E6E6C9"/>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9" name="Freeform 574"/>
            <p:cNvSpPr/>
            <p:nvPr/>
          </p:nvSpPr>
          <p:spPr bwMode="auto">
            <a:xfrm>
              <a:off x="2362475" y="5126030"/>
              <a:ext cx="169420" cy="23755"/>
            </a:xfrm>
            <a:custGeom>
              <a:avLst/>
              <a:gdLst/>
              <a:ahLst/>
              <a:cxnLst>
                <a:cxn ang="0">
                  <a:pos x="72" y="0"/>
                </a:cxn>
                <a:cxn ang="0">
                  <a:pos x="0" y="0"/>
                </a:cxn>
                <a:cxn ang="0">
                  <a:pos x="0" y="0"/>
                </a:cxn>
                <a:cxn ang="0">
                  <a:pos x="0" y="8"/>
                </a:cxn>
                <a:cxn ang="0">
                  <a:pos x="72" y="10"/>
                </a:cxn>
                <a:cxn ang="0">
                  <a:pos x="72" y="10"/>
                </a:cxn>
                <a:cxn ang="0">
                  <a:pos x="72" y="0"/>
                </a:cxn>
              </a:cxnLst>
              <a:rect l="0" t="0" r="r" b="b"/>
              <a:pathLst>
                <a:path w="72" h="10">
                  <a:moveTo>
                    <a:pt x="72" y="0"/>
                  </a:moveTo>
                  <a:lnTo>
                    <a:pt x="0" y="0"/>
                  </a:lnTo>
                  <a:lnTo>
                    <a:pt x="0" y="0"/>
                  </a:lnTo>
                  <a:lnTo>
                    <a:pt x="0" y="8"/>
                  </a:lnTo>
                  <a:lnTo>
                    <a:pt x="72" y="10"/>
                  </a:lnTo>
                  <a:lnTo>
                    <a:pt x="72" y="10"/>
                  </a:lnTo>
                  <a:lnTo>
                    <a:pt x="72"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80" name="Freeform 575"/>
            <p:cNvSpPr/>
            <p:nvPr/>
          </p:nvSpPr>
          <p:spPr bwMode="auto">
            <a:xfrm>
              <a:off x="2362475" y="4954992"/>
              <a:ext cx="169420" cy="171038"/>
            </a:xfrm>
            <a:custGeom>
              <a:avLst/>
              <a:gdLst/>
              <a:ahLst/>
              <a:cxnLst>
                <a:cxn ang="0">
                  <a:pos x="36" y="0"/>
                </a:cxn>
                <a:cxn ang="0">
                  <a:pos x="36" y="0"/>
                </a:cxn>
                <a:cxn ang="0">
                  <a:pos x="28" y="2"/>
                </a:cxn>
                <a:cxn ang="0">
                  <a:pos x="20" y="8"/>
                </a:cxn>
                <a:cxn ang="0">
                  <a:pos x="14" y="16"/>
                </a:cxn>
                <a:cxn ang="0">
                  <a:pos x="10" y="28"/>
                </a:cxn>
                <a:cxn ang="0">
                  <a:pos x="4" y="52"/>
                </a:cxn>
                <a:cxn ang="0">
                  <a:pos x="0" y="72"/>
                </a:cxn>
                <a:cxn ang="0">
                  <a:pos x="72" y="72"/>
                </a:cxn>
                <a:cxn ang="0">
                  <a:pos x="72" y="72"/>
                </a:cxn>
                <a:cxn ang="0">
                  <a:pos x="70" y="52"/>
                </a:cxn>
                <a:cxn ang="0">
                  <a:pos x="64" y="28"/>
                </a:cxn>
                <a:cxn ang="0">
                  <a:pos x="60" y="18"/>
                </a:cxn>
                <a:cxn ang="0">
                  <a:pos x="54" y="8"/>
                </a:cxn>
                <a:cxn ang="0">
                  <a:pos x="46" y="2"/>
                </a:cxn>
                <a:cxn ang="0">
                  <a:pos x="38" y="0"/>
                </a:cxn>
                <a:cxn ang="0">
                  <a:pos x="38" y="0"/>
                </a:cxn>
                <a:cxn ang="0">
                  <a:pos x="36" y="0"/>
                </a:cxn>
              </a:cxnLst>
              <a:rect l="0" t="0" r="r" b="b"/>
              <a:pathLst>
                <a:path w="72" h="72">
                  <a:moveTo>
                    <a:pt x="36" y="0"/>
                  </a:moveTo>
                  <a:lnTo>
                    <a:pt x="36" y="0"/>
                  </a:lnTo>
                  <a:lnTo>
                    <a:pt x="28" y="2"/>
                  </a:lnTo>
                  <a:lnTo>
                    <a:pt x="20" y="8"/>
                  </a:lnTo>
                  <a:lnTo>
                    <a:pt x="14" y="16"/>
                  </a:lnTo>
                  <a:lnTo>
                    <a:pt x="10" y="28"/>
                  </a:lnTo>
                  <a:lnTo>
                    <a:pt x="4" y="52"/>
                  </a:lnTo>
                  <a:lnTo>
                    <a:pt x="0" y="72"/>
                  </a:lnTo>
                  <a:lnTo>
                    <a:pt x="72" y="72"/>
                  </a:lnTo>
                  <a:lnTo>
                    <a:pt x="72" y="72"/>
                  </a:lnTo>
                  <a:lnTo>
                    <a:pt x="70" y="52"/>
                  </a:lnTo>
                  <a:lnTo>
                    <a:pt x="64" y="28"/>
                  </a:lnTo>
                  <a:lnTo>
                    <a:pt x="60" y="18"/>
                  </a:lnTo>
                  <a:lnTo>
                    <a:pt x="54" y="8"/>
                  </a:lnTo>
                  <a:lnTo>
                    <a:pt x="46" y="2"/>
                  </a:lnTo>
                  <a:lnTo>
                    <a:pt x="38" y="0"/>
                  </a:lnTo>
                  <a:lnTo>
                    <a:pt x="38" y="0"/>
                  </a:lnTo>
                  <a:lnTo>
                    <a:pt x="36" y="0"/>
                  </a:lnTo>
                  <a:close/>
                </a:path>
              </a:pathLst>
            </a:custGeom>
            <a:solidFill>
              <a:srgbClr val="E5E5C9"/>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81" name="Freeform 576"/>
            <p:cNvSpPr/>
            <p:nvPr/>
          </p:nvSpPr>
          <p:spPr bwMode="auto">
            <a:xfrm>
              <a:off x="2362475" y="4954992"/>
              <a:ext cx="169420" cy="171038"/>
            </a:xfrm>
            <a:custGeom>
              <a:avLst/>
              <a:gdLst/>
              <a:ahLst/>
              <a:cxnLst>
                <a:cxn ang="0">
                  <a:pos x="36" y="0"/>
                </a:cxn>
                <a:cxn ang="0">
                  <a:pos x="36" y="0"/>
                </a:cxn>
                <a:cxn ang="0">
                  <a:pos x="28" y="2"/>
                </a:cxn>
                <a:cxn ang="0">
                  <a:pos x="20" y="8"/>
                </a:cxn>
                <a:cxn ang="0">
                  <a:pos x="14" y="16"/>
                </a:cxn>
                <a:cxn ang="0">
                  <a:pos x="10" y="28"/>
                </a:cxn>
                <a:cxn ang="0">
                  <a:pos x="4" y="52"/>
                </a:cxn>
                <a:cxn ang="0">
                  <a:pos x="0" y="72"/>
                </a:cxn>
                <a:cxn ang="0">
                  <a:pos x="72" y="72"/>
                </a:cxn>
                <a:cxn ang="0">
                  <a:pos x="72" y="72"/>
                </a:cxn>
                <a:cxn ang="0">
                  <a:pos x="70" y="52"/>
                </a:cxn>
                <a:cxn ang="0">
                  <a:pos x="64" y="28"/>
                </a:cxn>
                <a:cxn ang="0">
                  <a:pos x="60" y="18"/>
                </a:cxn>
                <a:cxn ang="0">
                  <a:pos x="54" y="8"/>
                </a:cxn>
                <a:cxn ang="0">
                  <a:pos x="46" y="2"/>
                </a:cxn>
                <a:cxn ang="0">
                  <a:pos x="38" y="0"/>
                </a:cxn>
                <a:cxn ang="0">
                  <a:pos x="38" y="0"/>
                </a:cxn>
                <a:cxn ang="0">
                  <a:pos x="36" y="0"/>
                </a:cxn>
              </a:cxnLst>
              <a:rect l="0" t="0" r="r" b="b"/>
              <a:pathLst>
                <a:path w="72" h="72">
                  <a:moveTo>
                    <a:pt x="36" y="0"/>
                  </a:moveTo>
                  <a:lnTo>
                    <a:pt x="36" y="0"/>
                  </a:lnTo>
                  <a:lnTo>
                    <a:pt x="28" y="2"/>
                  </a:lnTo>
                  <a:lnTo>
                    <a:pt x="20" y="8"/>
                  </a:lnTo>
                  <a:lnTo>
                    <a:pt x="14" y="16"/>
                  </a:lnTo>
                  <a:lnTo>
                    <a:pt x="10" y="28"/>
                  </a:lnTo>
                  <a:lnTo>
                    <a:pt x="4" y="52"/>
                  </a:lnTo>
                  <a:lnTo>
                    <a:pt x="0" y="72"/>
                  </a:lnTo>
                  <a:lnTo>
                    <a:pt x="72" y="72"/>
                  </a:lnTo>
                  <a:lnTo>
                    <a:pt x="72" y="72"/>
                  </a:lnTo>
                  <a:lnTo>
                    <a:pt x="70" y="52"/>
                  </a:lnTo>
                  <a:lnTo>
                    <a:pt x="64" y="28"/>
                  </a:lnTo>
                  <a:lnTo>
                    <a:pt x="60" y="18"/>
                  </a:lnTo>
                  <a:lnTo>
                    <a:pt x="54" y="8"/>
                  </a:lnTo>
                  <a:lnTo>
                    <a:pt x="46" y="2"/>
                  </a:lnTo>
                  <a:lnTo>
                    <a:pt x="38" y="0"/>
                  </a:lnTo>
                  <a:lnTo>
                    <a:pt x="38" y="0"/>
                  </a:lnTo>
                  <a:lnTo>
                    <a:pt x="3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82" name="Freeform 577"/>
            <p:cNvSpPr>
              <a:spLocks noEditPoints="1"/>
            </p:cNvSpPr>
            <p:nvPr/>
          </p:nvSpPr>
          <p:spPr bwMode="auto">
            <a:xfrm>
              <a:off x="0" y="5126030"/>
              <a:ext cx="809453" cy="23755"/>
            </a:xfrm>
            <a:custGeom>
              <a:avLst/>
              <a:gdLst/>
              <a:ahLst/>
              <a:cxnLst>
                <a:cxn ang="0">
                  <a:pos x="34" y="0"/>
                </a:cxn>
                <a:cxn ang="0">
                  <a:pos x="2" y="0"/>
                </a:cxn>
                <a:cxn ang="0">
                  <a:pos x="2" y="0"/>
                </a:cxn>
                <a:cxn ang="0">
                  <a:pos x="0" y="10"/>
                </a:cxn>
                <a:cxn ang="0">
                  <a:pos x="70" y="10"/>
                </a:cxn>
                <a:cxn ang="0">
                  <a:pos x="70" y="10"/>
                </a:cxn>
                <a:cxn ang="0">
                  <a:pos x="70" y="8"/>
                </a:cxn>
                <a:cxn ang="0">
                  <a:pos x="32" y="10"/>
                </a:cxn>
                <a:cxn ang="0">
                  <a:pos x="32" y="10"/>
                </a:cxn>
                <a:cxn ang="0">
                  <a:pos x="34" y="0"/>
                </a:cxn>
                <a:cxn ang="0">
                  <a:pos x="342" y="0"/>
                </a:cxn>
                <a:cxn ang="0">
                  <a:pos x="312" y="0"/>
                </a:cxn>
                <a:cxn ang="0">
                  <a:pos x="312" y="0"/>
                </a:cxn>
                <a:cxn ang="0">
                  <a:pos x="314" y="8"/>
                </a:cxn>
                <a:cxn ang="0">
                  <a:pos x="280" y="8"/>
                </a:cxn>
                <a:cxn ang="0">
                  <a:pos x="280" y="8"/>
                </a:cxn>
                <a:cxn ang="0">
                  <a:pos x="280" y="8"/>
                </a:cxn>
                <a:cxn ang="0">
                  <a:pos x="344" y="8"/>
                </a:cxn>
                <a:cxn ang="0">
                  <a:pos x="344" y="8"/>
                </a:cxn>
                <a:cxn ang="0">
                  <a:pos x="342" y="0"/>
                </a:cxn>
              </a:cxnLst>
              <a:rect l="0" t="0" r="r" b="b"/>
              <a:pathLst>
                <a:path w="344" h="10">
                  <a:moveTo>
                    <a:pt x="34" y="0"/>
                  </a:moveTo>
                  <a:lnTo>
                    <a:pt x="2" y="0"/>
                  </a:lnTo>
                  <a:lnTo>
                    <a:pt x="2" y="0"/>
                  </a:lnTo>
                  <a:lnTo>
                    <a:pt x="0" y="10"/>
                  </a:lnTo>
                  <a:lnTo>
                    <a:pt x="70" y="10"/>
                  </a:lnTo>
                  <a:lnTo>
                    <a:pt x="70" y="10"/>
                  </a:lnTo>
                  <a:lnTo>
                    <a:pt x="70" y="8"/>
                  </a:lnTo>
                  <a:lnTo>
                    <a:pt x="32" y="10"/>
                  </a:lnTo>
                  <a:lnTo>
                    <a:pt x="32" y="10"/>
                  </a:lnTo>
                  <a:lnTo>
                    <a:pt x="34" y="0"/>
                  </a:lnTo>
                  <a:close/>
                  <a:moveTo>
                    <a:pt x="342" y="0"/>
                  </a:moveTo>
                  <a:lnTo>
                    <a:pt x="312" y="0"/>
                  </a:lnTo>
                  <a:lnTo>
                    <a:pt x="312" y="0"/>
                  </a:lnTo>
                  <a:lnTo>
                    <a:pt x="314" y="8"/>
                  </a:lnTo>
                  <a:lnTo>
                    <a:pt x="280" y="8"/>
                  </a:lnTo>
                  <a:lnTo>
                    <a:pt x="280" y="8"/>
                  </a:lnTo>
                  <a:lnTo>
                    <a:pt x="280" y="8"/>
                  </a:lnTo>
                  <a:lnTo>
                    <a:pt x="344" y="8"/>
                  </a:lnTo>
                  <a:lnTo>
                    <a:pt x="344" y="8"/>
                  </a:lnTo>
                  <a:lnTo>
                    <a:pt x="342" y="0"/>
                  </a:lnTo>
                  <a:close/>
                </a:path>
              </a:pathLst>
            </a:custGeom>
            <a:solidFill>
              <a:srgbClr val="A2C7B6"/>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83" name="Freeform 578"/>
            <p:cNvSpPr/>
            <p:nvPr/>
          </p:nvSpPr>
          <p:spPr bwMode="auto">
            <a:xfrm>
              <a:off x="0" y="5126030"/>
              <a:ext cx="164714" cy="23755"/>
            </a:xfrm>
            <a:custGeom>
              <a:avLst/>
              <a:gdLst/>
              <a:ahLst/>
              <a:cxnLst>
                <a:cxn ang="0">
                  <a:pos x="34" y="0"/>
                </a:cxn>
                <a:cxn ang="0">
                  <a:pos x="2" y="0"/>
                </a:cxn>
                <a:cxn ang="0">
                  <a:pos x="2" y="0"/>
                </a:cxn>
                <a:cxn ang="0">
                  <a:pos x="0" y="10"/>
                </a:cxn>
                <a:cxn ang="0">
                  <a:pos x="70" y="10"/>
                </a:cxn>
                <a:cxn ang="0">
                  <a:pos x="70" y="10"/>
                </a:cxn>
                <a:cxn ang="0">
                  <a:pos x="70" y="8"/>
                </a:cxn>
                <a:cxn ang="0">
                  <a:pos x="32" y="10"/>
                </a:cxn>
                <a:cxn ang="0">
                  <a:pos x="32" y="10"/>
                </a:cxn>
                <a:cxn ang="0">
                  <a:pos x="34" y="0"/>
                </a:cxn>
              </a:cxnLst>
              <a:rect l="0" t="0" r="r" b="b"/>
              <a:pathLst>
                <a:path w="70" h="10">
                  <a:moveTo>
                    <a:pt x="34" y="0"/>
                  </a:moveTo>
                  <a:lnTo>
                    <a:pt x="2" y="0"/>
                  </a:lnTo>
                  <a:lnTo>
                    <a:pt x="2" y="0"/>
                  </a:lnTo>
                  <a:lnTo>
                    <a:pt x="0" y="10"/>
                  </a:lnTo>
                  <a:lnTo>
                    <a:pt x="70" y="10"/>
                  </a:lnTo>
                  <a:lnTo>
                    <a:pt x="70" y="10"/>
                  </a:lnTo>
                  <a:lnTo>
                    <a:pt x="70" y="8"/>
                  </a:lnTo>
                  <a:lnTo>
                    <a:pt x="32" y="10"/>
                  </a:lnTo>
                  <a:lnTo>
                    <a:pt x="32" y="10"/>
                  </a:lnTo>
                  <a:lnTo>
                    <a:pt x="34"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84" name="Freeform 579"/>
            <p:cNvSpPr/>
            <p:nvPr/>
          </p:nvSpPr>
          <p:spPr bwMode="auto">
            <a:xfrm>
              <a:off x="658857" y="5126030"/>
              <a:ext cx="150596" cy="19004"/>
            </a:xfrm>
            <a:custGeom>
              <a:avLst/>
              <a:gdLst/>
              <a:ahLst/>
              <a:cxnLst>
                <a:cxn ang="0">
                  <a:pos x="62" y="0"/>
                </a:cxn>
                <a:cxn ang="0">
                  <a:pos x="32" y="0"/>
                </a:cxn>
                <a:cxn ang="0">
                  <a:pos x="32" y="0"/>
                </a:cxn>
                <a:cxn ang="0">
                  <a:pos x="34" y="8"/>
                </a:cxn>
                <a:cxn ang="0">
                  <a:pos x="0" y="8"/>
                </a:cxn>
                <a:cxn ang="0">
                  <a:pos x="0" y="8"/>
                </a:cxn>
                <a:cxn ang="0">
                  <a:pos x="0" y="8"/>
                </a:cxn>
                <a:cxn ang="0">
                  <a:pos x="64" y="8"/>
                </a:cxn>
                <a:cxn ang="0">
                  <a:pos x="64" y="8"/>
                </a:cxn>
                <a:cxn ang="0">
                  <a:pos x="62" y="0"/>
                </a:cxn>
              </a:cxnLst>
              <a:rect l="0" t="0" r="r" b="b"/>
              <a:pathLst>
                <a:path w="64" h="8">
                  <a:moveTo>
                    <a:pt x="62" y="0"/>
                  </a:moveTo>
                  <a:lnTo>
                    <a:pt x="32" y="0"/>
                  </a:lnTo>
                  <a:lnTo>
                    <a:pt x="32" y="0"/>
                  </a:lnTo>
                  <a:lnTo>
                    <a:pt x="34" y="8"/>
                  </a:lnTo>
                  <a:lnTo>
                    <a:pt x="0" y="8"/>
                  </a:lnTo>
                  <a:lnTo>
                    <a:pt x="0" y="8"/>
                  </a:lnTo>
                  <a:lnTo>
                    <a:pt x="0" y="8"/>
                  </a:lnTo>
                  <a:lnTo>
                    <a:pt x="64" y="8"/>
                  </a:lnTo>
                  <a:lnTo>
                    <a:pt x="64" y="8"/>
                  </a:lnTo>
                  <a:lnTo>
                    <a:pt x="62"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85" name="Freeform 580"/>
            <p:cNvSpPr/>
            <p:nvPr/>
          </p:nvSpPr>
          <p:spPr bwMode="auto">
            <a:xfrm>
              <a:off x="4706" y="4845718"/>
              <a:ext cx="800041" cy="280312"/>
            </a:xfrm>
            <a:custGeom>
              <a:avLst/>
              <a:gdLst/>
              <a:ahLst/>
              <a:cxnLst>
                <a:cxn ang="0">
                  <a:pos x="170" y="0"/>
                </a:cxn>
                <a:cxn ang="0">
                  <a:pos x="170" y="0"/>
                </a:cxn>
                <a:cxn ang="0">
                  <a:pos x="150" y="0"/>
                </a:cxn>
                <a:cxn ang="0">
                  <a:pos x="128" y="4"/>
                </a:cxn>
                <a:cxn ang="0">
                  <a:pos x="128" y="4"/>
                </a:cxn>
                <a:cxn ang="0">
                  <a:pos x="110" y="8"/>
                </a:cxn>
                <a:cxn ang="0">
                  <a:pos x="96" y="14"/>
                </a:cxn>
                <a:cxn ang="0">
                  <a:pos x="82" y="20"/>
                </a:cxn>
                <a:cxn ang="0">
                  <a:pos x="68" y="28"/>
                </a:cxn>
                <a:cxn ang="0">
                  <a:pos x="48" y="42"/>
                </a:cxn>
                <a:cxn ang="0">
                  <a:pos x="30" y="60"/>
                </a:cxn>
                <a:cxn ang="0">
                  <a:pos x="18" y="76"/>
                </a:cxn>
                <a:cxn ang="0">
                  <a:pos x="10" y="92"/>
                </a:cxn>
                <a:cxn ang="0">
                  <a:pos x="4" y="106"/>
                </a:cxn>
                <a:cxn ang="0">
                  <a:pos x="0" y="118"/>
                </a:cxn>
                <a:cxn ang="0">
                  <a:pos x="32" y="118"/>
                </a:cxn>
                <a:cxn ang="0">
                  <a:pos x="32" y="118"/>
                </a:cxn>
                <a:cxn ang="0">
                  <a:pos x="36" y="110"/>
                </a:cxn>
                <a:cxn ang="0">
                  <a:pos x="40" y="98"/>
                </a:cxn>
                <a:cxn ang="0">
                  <a:pos x="48" y="86"/>
                </a:cxn>
                <a:cxn ang="0">
                  <a:pos x="58" y="74"/>
                </a:cxn>
                <a:cxn ang="0">
                  <a:pos x="72" y="62"/>
                </a:cxn>
                <a:cxn ang="0">
                  <a:pos x="88" y="50"/>
                </a:cxn>
                <a:cxn ang="0">
                  <a:pos x="110" y="40"/>
                </a:cxn>
                <a:cxn ang="0">
                  <a:pos x="136" y="34"/>
                </a:cxn>
                <a:cxn ang="0">
                  <a:pos x="136" y="34"/>
                </a:cxn>
                <a:cxn ang="0">
                  <a:pos x="154" y="30"/>
                </a:cxn>
                <a:cxn ang="0">
                  <a:pos x="170" y="30"/>
                </a:cxn>
                <a:cxn ang="0">
                  <a:pos x="170" y="30"/>
                </a:cxn>
                <a:cxn ang="0">
                  <a:pos x="198" y="32"/>
                </a:cxn>
                <a:cxn ang="0">
                  <a:pos x="222" y="38"/>
                </a:cxn>
                <a:cxn ang="0">
                  <a:pos x="246" y="48"/>
                </a:cxn>
                <a:cxn ang="0">
                  <a:pos x="264" y="60"/>
                </a:cxn>
                <a:cxn ang="0">
                  <a:pos x="282" y="74"/>
                </a:cxn>
                <a:cxn ang="0">
                  <a:pos x="294" y="88"/>
                </a:cxn>
                <a:cxn ang="0">
                  <a:pos x="304" y="104"/>
                </a:cxn>
                <a:cxn ang="0">
                  <a:pos x="310" y="118"/>
                </a:cxn>
                <a:cxn ang="0">
                  <a:pos x="340" y="118"/>
                </a:cxn>
                <a:cxn ang="0">
                  <a:pos x="340" y="118"/>
                </a:cxn>
                <a:cxn ang="0">
                  <a:pos x="336" y="104"/>
                </a:cxn>
                <a:cxn ang="0">
                  <a:pos x="328" y="90"/>
                </a:cxn>
                <a:cxn ang="0">
                  <a:pos x="320" y="74"/>
                </a:cxn>
                <a:cxn ang="0">
                  <a:pos x="308" y="60"/>
                </a:cxn>
                <a:cxn ang="0">
                  <a:pos x="292" y="46"/>
                </a:cxn>
                <a:cxn ang="0">
                  <a:pos x="276" y="34"/>
                </a:cxn>
                <a:cxn ang="0">
                  <a:pos x="258" y="22"/>
                </a:cxn>
                <a:cxn ang="0">
                  <a:pos x="238" y="14"/>
                </a:cxn>
                <a:cxn ang="0">
                  <a:pos x="238" y="14"/>
                </a:cxn>
                <a:cxn ang="0">
                  <a:pos x="238" y="14"/>
                </a:cxn>
                <a:cxn ang="0">
                  <a:pos x="236" y="12"/>
                </a:cxn>
                <a:cxn ang="0">
                  <a:pos x="236" y="12"/>
                </a:cxn>
                <a:cxn ang="0">
                  <a:pos x="220" y="6"/>
                </a:cxn>
                <a:cxn ang="0">
                  <a:pos x="204" y="2"/>
                </a:cxn>
                <a:cxn ang="0">
                  <a:pos x="188" y="0"/>
                </a:cxn>
                <a:cxn ang="0">
                  <a:pos x="170" y="0"/>
                </a:cxn>
              </a:cxnLst>
              <a:rect l="0" t="0" r="r" b="b"/>
              <a:pathLst>
                <a:path w="340" h="118">
                  <a:moveTo>
                    <a:pt x="170" y="0"/>
                  </a:moveTo>
                  <a:lnTo>
                    <a:pt x="170" y="0"/>
                  </a:lnTo>
                  <a:lnTo>
                    <a:pt x="150" y="0"/>
                  </a:lnTo>
                  <a:lnTo>
                    <a:pt x="128" y="4"/>
                  </a:lnTo>
                  <a:lnTo>
                    <a:pt x="128" y="4"/>
                  </a:lnTo>
                  <a:lnTo>
                    <a:pt x="110" y="8"/>
                  </a:lnTo>
                  <a:lnTo>
                    <a:pt x="96" y="14"/>
                  </a:lnTo>
                  <a:lnTo>
                    <a:pt x="82" y="20"/>
                  </a:lnTo>
                  <a:lnTo>
                    <a:pt x="68" y="28"/>
                  </a:lnTo>
                  <a:lnTo>
                    <a:pt x="48" y="42"/>
                  </a:lnTo>
                  <a:lnTo>
                    <a:pt x="30" y="60"/>
                  </a:lnTo>
                  <a:lnTo>
                    <a:pt x="18" y="76"/>
                  </a:lnTo>
                  <a:lnTo>
                    <a:pt x="10" y="92"/>
                  </a:lnTo>
                  <a:lnTo>
                    <a:pt x="4" y="106"/>
                  </a:lnTo>
                  <a:lnTo>
                    <a:pt x="0" y="118"/>
                  </a:lnTo>
                  <a:lnTo>
                    <a:pt x="32" y="118"/>
                  </a:lnTo>
                  <a:lnTo>
                    <a:pt x="32" y="118"/>
                  </a:lnTo>
                  <a:lnTo>
                    <a:pt x="36" y="110"/>
                  </a:lnTo>
                  <a:lnTo>
                    <a:pt x="40" y="98"/>
                  </a:lnTo>
                  <a:lnTo>
                    <a:pt x="48" y="86"/>
                  </a:lnTo>
                  <a:lnTo>
                    <a:pt x="58" y="74"/>
                  </a:lnTo>
                  <a:lnTo>
                    <a:pt x="72" y="62"/>
                  </a:lnTo>
                  <a:lnTo>
                    <a:pt x="88" y="50"/>
                  </a:lnTo>
                  <a:lnTo>
                    <a:pt x="110" y="40"/>
                  </a:lnTo>
                  <a:lnTo>
                    <a:pt x="136" y="34"/>
                  </a:lnTo>
                  <a:lnTo>
                    <a:pt x="136" y="34"/>
                  </a:lnTo>
                  <a:lnTo>
                    <a:pt x="154" y="30"/>
                  </a:lnTo>
                  <a:lnTo>
                    <a:pt x="170" y="30"/>
                  </a:lnTo>
                  <a:lnTo>
                    <a:pt x="170" y="30"/>
                  </a:lnTo>
                  <a:lnTo>
                    <a:pt x="198" y="32"/>
                  </a:lnTo>
                  <a:lnTo>
                    <a:pt x="222" y="38"/>
                  </a:lnTo>
                  <a:lnTo>
                    <a:pt x="246" y="48"/>
                  </a:lnTo>
                  <a:lnTo>
                    <a:pt x="264" y="60"/>
                  </a:lnTo>
                  <a:lnTo>
                    <a:pt x="282" y="74"/>
                  </a:lnTo>
                  <a:lnTo>
                    <a:pt x="294" y="88"/>
                  </a:lnTo>
                  <a:lnTo>
                    <a:pt x="304" y="104"/>
                  </a:lnTo>
                  <a:lnTo>
                    <a:pt x="310" y="118"/>
                  </a:lnTo>
                  <a:lnTo>
                    <a:pt x="340" y="118"/>
                  </a:lnTo>
                  <a:lnTo>
                    <a:pt x="340" y="118"/>
                  </a:lnTo>
                  <a:lnTo>
                    <a:pt x="336" y="104"/>
                  </a:lnTo>
                  <a:lnTo>
                    <a:pt x="328" y="90"/>
                  </a:lnTo>
                  <a:lnTo>
                    <a:pt x="320" y="74"/>
                  </a:lnTo>
                  <a:lnTo>
                    <a:pt x="308" y="60"/>
                  </a:lnTo>
                  <a:lnTo>
                    <a:pt x="292" y="46"/>
                  </a:lnTo>
                  <a:lnTo>
                    <a:pt x="276" y="34"/>
                  </a:lnTo>
                  <a:lnTo>
                    <a:pt x="258" y="22"/>
                  </a:lnTo>
                  <a:lnTo>
                    <a:pt x="238" y="14"/>
                  </a:lnTo>
                  <a:lnTo>
                    <a:pt x="238" y="14"/>
                  </a:lnTo>
                  <a:lnTo>
                    <a:pt x="238" y="14"/>
                  </a:lnTo>
                  <a:lnTo>
                    <a:pt x="236" y="12"/>
                  </a:lnTo>
                  <a:lnTo>
                    <a:pt x="236" y="12"/>
                  </a:lnTo>
                  <a:lnTo>
                    <a:pt x="220" y="6"/>
                  </a:lnTo>
                  <a:lnTo>
                    <a:pt x="204" y="2"/>
                  </a:lnTo>
                  <a:lnTo>
                    <a:pt x="188" y="0"/>
                  </a:lnTo>
                  <a:lnTo>
                    <a:pt x="170" y="0"/>
                  </a:lnTo>
                  <a:close/>
                </a:path>
              </a:pathLst>
            </a:custGeom>
            <a:solidFill>
              <a:srgbClr val="70918D"/>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86" name="Freeform 581"/>
            <p:cNvSpPr/>
            <p:nvPr/>
          </p:nvSpPr>
          <p:spPr bwMode="auto">
            <a:xfrm>
              <a:off x="4706" y="4845718"/>
              <a:ext cx="800041" cy="280312"/>
            </a:xfrm>
            <a:custGeom>
              <a:avLst/>
              <a:gdLst/>
              <a:ahLst/>
              <a:cxnLst>
                <a:cxn ang="0">
                  <a:pos x="170" y="0"/>
                </a:cxn>
                <a:cxn ang="0">
                  <a:pos x="170" y="0"/>
                </a:cxn>
                <a:cxn ang="0">
                  <a:pos x="150" y="0"/>
                </a:cxn>
                <a:cxn ang="0">
                  <a:pos x="128" y="4"/>
                </a:cxn>
                <a:cxn ang="0">
                  <a:pos x="128" y="4"/>
                </a:cxn>
                <a:cxn ang="0">
                  <a:pos x="110" y="8"/>
                </a:cxn>
                <a:cxn ang="0">
                  <a:pos x="96" y="14"/>
                </a:cxn>
                <a:cxn ang="0">
                  <a:pos x="82" y="20"/>
                </a:cxn>
                <a:cxn ang="0">
                  <a:pos x="68" y="28"/>
                </a:cxn>
                <a:cxn ang="0">
                  <a:pos x="48" y="42"/>
                </a:cxn>
                <a:cxn ang="0">
                  <a:pos x="30" y="60"/>
                </a:cxn>
                <a:cxn ang="0">
                  <a:pos x="18" y="76"/>
                </a:cxn>
                <a:cxn ang="0">
                  <a:pos x="10" y="92"/>
                </a:cxn>
                <a:cxn ang="0">
                  <a:pos x="4" y="106"/>
                </a:cxn>
                <a:cxn ang="0">
                  <a:pos x="0" y="118"/>
                </a:cxn>
                <a:cxn ang="0">
                  <a:pos x="32" y="118"/>
                </a:cxn>
                <a:cxn ang="0">
                  <a:pos x="32" y="118"/>
                </a:cxn>
                <a:cxn ang="0">
                  <a:pos x="36" y="110"/>
                </a:cxn>
                <a:cxn ang="0">
                  <a:pos x="40" y="98"/>
                </a:cxn>
                <a:cxn ang="0">
                  <a:pos x="48" y="86"/>
                </a:cxn>
                <a:cxn ang="0">
                  <a:pos x="58" y="74"/>
                </a:cxn>
                <a:cxn ang="0">
                  <a:pos x="72" y="62"/>
                </a:cxn>
                <a:cxn ang="0">
                  <a:pos x="88" y="50"/>
                </a:cxn>
                <a:cxn ang="0">
                  <a:pos x="110" y="40"/>
                </a:cxn>
                <a:cxn ang="0">
                  <a:pos x="136" y="34"/>
                </a:cxn>
                <a:cxn ang="0">
                  <a:pos x="136" y="34"/>
                </a:cxn>
                <a:cxn ang="0">
                  <a:pos x="154" y="30"/>
                </a:cxn>
                <a:cxn ang="0">
                  <a:pos x="170" y="30"/>
                </a:cxn>
                <a:cxn ang="0">
                  <a:pos x="170" y="30"/>
                </a:cxn>
                <a:cxn ang="0">
                  <a:pos x="198" y="32"/>
                </a:cxn>
                <a:cxn ang="0">
                  <a:pos x="222" y="38"/>
                </a:cxn>
                <a:cxn ang="0">
                  <a:pos x="246" y="48"/>
                </a:cxn>
                <a:cxn ang="0">
                  <a:pos x="264" y="60"/>
                </a:cxn>
                <a:cxn ang="0">
                  <a:pos x="282" y="74"/>
                </a:cxn>
                <a:cxn ang="0">
                  <a:pos x="294" y="88"/>
                </a:cxn>
                <a:cxn ang="0">
                  <a:pos x="304" y="104"/>
                </a:cxn>
                <a:cxn ang="0">
                  <a:pos x="310" y="118"/>
                </a:cxn>
                <a:cxn ang="0">
                  <a:pos x="340" y="118"/>
                </a:cxn>
                <a:cxn ang="0">
                  <a:pos x="340" y="118"/>
                </a:cxn>
                <a:cxn ang="0">
                  <a:pos x="336" y="104"/>
                </a:cxn>
                <a:cxn ang="0">
                  <a:pos x="328" y="90"/>
                </a:cxn>
                <a:cxn ang="0">
                  <a:pos x="320" y="74"/>
                </a:cxn>
                <a:cxn ang="0">
                  <a:pos x="308" y="60"/>
                </a:cxn>
                <a:cxn ang="0">
                  <a:pos x="292" y="46"/>
                </a:cxn>
                <a:cxn ang="0">
                  <a:pos x="276" y="34"/>
                </a:cxn>
                <a:cxn ang="0">
                  <a:pos x="258" y="22"/>
                </a:cxn>
                <a:cxn ang="0">
                  <a:pos x="238" y="14"/>
                </a:cxn>
                <a:cxn ang="0">
                  <a:pos x="238" y="14"/>
                </a:cxn>
                <a:cxn ang="0">
                  <a:pos x="238" y="14"/>
                </a:cxn>
                <a:cxn ang="0">
                  <a:pos x="236" y="12"/>
                </a:cxn>
                <a:cxn ang="0">
                  <a:pos x="236" y="12"/>
                </a:cxn>
                <a:cxn ang="0">
                  <a:pos x="220" y="6"/>
                </a:cxn>
                <a:cxn ang="0">
                  <a:pos x="204" y="2"/>
                </a:cxn>
                <a:cxn ang="0">
                  <a:pos x="188" y="0"/>
                </a:cxn>
                <a:cxn ang="0">
                  <a:pos x="170" y="0"/>
                </a:cxn>
              </a:cxnLst>
              <a:rect l="0" t="0" r="r" b="b"/>
              <a:pathLst>
                <a:path w="340" h="118">
                  <a:moveTo>
                    <a:pt x="170" y="0"/>
                  </a:moveTo>
                  <a:lnTo>
                    <a:pt x="170" y="0"/>
                  </a:lnTo>
                  <a:lnTo>
                    <a:pt x="150" y="0"/>
                  </a:lnTo>
                  <a:lnTo>
                    <a:pt x="128" y="4"/>
                  </a:lnTo>
                  <a:lnTo>
                    <a:pt x="128" y="4"/>
                  </a:lnTo>
                  <a:lnTo>
                    <a:pt x="110" y="8"/>
                  </a:lnTo>
                  <a:lnTo>
                    <a:pt x="96" y="14"/>
                  </a:lnTo>
                  <a:lnTo>
                    <a:pt x="82" y="20"/>
                  </a:lnTo>
                  <a:lnTo>
                    <a:pt x="68" y="28"/>
                  </a:lnTo>
                  <a:lnTo>
                    <a:pt x="48" y="42"/>
                  </a:lnTo>
                  <a:lnTo>
                    <a:pt x="30" y="60"/>
                  </a:lnTo>
                  <a:lnTo>
                    <a:pt x="18" y="76"/>
                  </a:lnTo>
                  <a:lnTo>
                    <a:pt x="10" y="92"/>
                  </a:lnTo>
                  <a:lnTo>
                    <a:pt x="4" y="106"/>
                  </a:lnTo>
                  <a:lnTo>
                    <a:pt x="0" y="118"/>
                  </a:lnTo>
                  <a:lnTo>
                    <a:pt x="32" y="118"/>
                  </a:lnTo>
                  <a:lnTo>
                    <a:pt x="32" y="118"/>
                  </a:lnTo>
                  <a:lnTo>
                    <a:pt x="36" y="110"/>
                  </a:lnTo>
                  <a:lnTo>
                    <a:pt x="40" y="98"/>
                  </a:lnTo>
                  <a:lnTo>
                    <a:pt x="48" y="86"/>
                  </a:lnTo>
                  <a:lnTo>
                    <a:pt x="58" y="74"/>
                  </a:lnTo>
                  <a:lnTo>
                    <a:pt x="72" y="62"/>
                  </a:lnTo>
                  <a:lnTo>
                    <a:pt x="88" y="50"/>
                  </a:lnTo>
                  <a:lnTo>
                    <a:pt x="110" y="40"/>
                  </a:lnTo>
                  <a:lnTo>
                    <a:pt x="136" y="34"/>
                  </a:lnTo>
                  <a:lnTo>
                    <a:pt x="136" y="34"/>
                  </a:lnTo>
                  <a:lnTo>
                    <a:pt x="154" y="30"/>
                  </a:lnTo>
                  <a:lnTo>
                    <a:pt x="170" y="30"/>
                  </a:lnTo>
                  <a:lnTo>
                    <a:pt x="170" y="30"/>
                  </a:lnTo>
                  <a:lnTo>
                    <a:pt x="198" y="32"/>
                  </a:lnTo>
                  <a:lnTo>
                    <a:pt x="222" y="38"/>
                  </a:lnTo>
                  <a:lnTo>
                    <a:pt x="246" y="48"/>
                  </a:lnTo>
                  <a:lnTo>
                    <a:pt x="264" y="60"/>
                  </a:lnTo>
                  <a:lnTo>
                    <a:pt x="282" y="74"/>
                  </a:lnTo>
                  <a:lnTo>
                    <a:pt x="294" y="88"/>
                  </a:lnTo>
                  <a:lnTo>
                    <a:pt x="304" y="104"/>
                  </a:lnTo>
                  <a:lnTo>
                    <a:pt x="310" y="118"/>
                  </a:lnTo>
                  <a:lnTo>
                    <a:pt x="340" y="118"/>
                  </a:lnTo>
                  <a:lnTo>
                    <a:pt x="340" y="118"/>
                  </a:lnTo>
                  <a:lnTo>
                    <a:pt x="336" y="104"/>
                  </a:lnTo>
                  <a:lnTo>
                    <a:pt x="328" y="90"/>
                  </a:lnTo>
                  <a:lnTo>
                    <a:pt x="320" y="74"/>
                  </a:lnTo>
                  <a:lnTo>
                    <a:pt x="308" y="60"/>
                  </a:lnTo>
                  <a:lnTo>
                    <a:pt x="292" y="46"/>
                  </a:lnTo>
                  <a:lnTo>
                    <a:pt x="276" y="34"/>
                  </a:lnTo>
                  <a:lnTo>
                    <a:pt x="258" y="22"/>
                  </a:lnTo>
                  <a:lnTo>
                    <a:pt x="238" y="14"/>
                  </a:lnTo>
                  <a:lnTo>
                    <a:pt x="238" y="14"/>
                  </a:lnTo>
                  <a:lnTo>
                    <a:pt x="238" y="14"/>
                  </a:lnTo>
                  <a:lnTo>
                    <a:pt x="236" y="12"/>
                  </a:lnTo>
                  <a:lnTo>
                    <a:pt x="236" y="12"/>
                  </a:lnTo>
                  <a:lnTo>
                    <a:pt x="220" y="6"/>
                  </a:lnTo>
                  <a:lnTo>
                    <a:pt x="204" y="2"/>
                  </a:lnTo>
                  <a:lnTo>
                    <a:pt x="188" y="0"/>
                  </a:lnTo>
                  <a:lnTo>
                    <a:pt x="170"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87" name="Freeform 582"/>
            <p:cNvSpPr/>
            <p:nvPr/>
          </p:nvSpPr>
          <p:spPr bwMode="auto">
            <a:xfrm>
              <a:off x="560029" y="4874224"/>
              <a:ext cx="4706" cy="4751"/>
            </a:xfrm>
            <a:custGeom>
              <a:avLst/>
              <a:gdLst/>
              <a:ahLst/>
              <a:cxnLst>
                <a:cxn ang="0">
                  <a:pos x="0" y="0"/>
                </a:cxn>
                <a:cxn ang="0">
                  <a:pos x="0" y="0"/>
                </a:cxn>
                <a:cxn ang="0">
                  <a:pos x="2" y="2"/>
                </a:cxn>
                <a:cxn ang="0">
                  <a:pos x="2" y="2"/>
                </a:cxn>
                <a:cxn ang="0">
                  <a:pos x="2" y="2"/>
                </a:cxn>
                <a:cxn ang="0">
                  <a:pos x="0" y="0"/>
                </a:cxn>
              </a:cxnLst>
              <a:rect l="0" t="0" r="r" b="b"/>
              <a:pathLst>
                <a:path w="2" h="2">
                  <a:moveTo>
                    <a:pt x="0" y="0"/>
                  </a:moveTo>
                  <a:lnTo>
                    <a:pt x="0" y="0"/>
                  </a:lnTo>
                  <a:lnTo>
                    <a:pt x="2" y="2"/>
                  </a:lnTo>
                  <a:lnTo>
                    <a:pt x="2" y="2"/>
                  </a:lnTo>
                  <a:lnTo>
                    <a:pt x="2" y="2"/>
                  </a:lnTo>
                  <a:lnTo>
                    <a:pt x="0" y="0"/>
                  </a:lnTo>
                  <a:close/>
                </a:path>
              </a:pathLst>
            </a:custGeom>
            <a:solidFill>
              <a:srgbClr val="94B896"/>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88" name="Freeform 583"/>
            <p:cNvSpPr/>
            <p:nvPr/>
          </p:nvSpPr>
          <p:spPr bwMode="auto">
            <a:xfrm>
              <a:off x="560029" y="4874224"/>
              <a:ext cx="4706" cy="4751"/>
            </a:xfrm>
            <a:custGeom>
              <a:avLst/>
              <a:gdLst/>
              <a:ahLst/>
              <a:cxnLst>
                <a:cxn ang="0">
                  <a:pos x="0" y="0"/>
                </a:cxn>
                <a:cxn ang="0">
                  <a:pos x="0" y="0"/>
                </a:cxn>
                <a:cxn ang="0">
                  <a:pos x="2" y="2"/>
                </a:cxn>
                <a:cxn ang="0">
                  <a:pos x="2" y="2"/>
                </a:cxn>
                <a:cxn ang="0">
                  <a:pos x="2" y="2"/>
                </a:cxn>
                <a:cxn ang="0">
                  <a:pos x="0" y="0"/>
                </a:cxn>
              </a:cxnLst>
              <a:rect l="0" t="0" r="r" b="b"/>
              <a:pathLst>
                <a:path w="2" h="2">
                  <a:moveTo>
                    <a:pt x="0" y="0"/>
                  </a:moveTo>
                  <a:lnTo>
                    <a:pt x="0" y="0"/>
                  </a:lnTo>
                  <a:lnTo>
                    <a:pt x="2" y="2"/>
                  </a:lnTo>
                  <a:lnTo>
                    <a:pt x="2" y="2"/>
                  </a:lnTo>
                  <a:lnTo>
                    <a:pt x="2" y="2"/>
                  </a:lnTo>
                  <a:lnTo>
                    <a:pt x="0"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89" name="Freeform 584"/>
            <p:cNvSpPr>
              <a:spLocks noEditPoints="1"/>
            </p:cNvSpPr>
            <p:nvPr/>
          </p:nvSpPr>
          <p:spPr bwMode="auto">
            <a:xfrm>
              <a:off x="75298" y="5126030"/>
              <a:ext cx="663564" cy="23755"/>
            </a:xfrm>
            <a:custGeom>
              <a:avLst/>
              <a:gdLst/>
              <a:ahLst/>
              <a:cxnLst>
                <a:cxn ang="0">
                  <a:pos x="42" y="0"/>
                </a:cxn>
                <a:cxn ang="0">
                  <a:pos x="2" y="0"/>
                </a:cxn>
                <a:cxn ang="0">
                  <a:pos x="2" y="0"/>
                </a:cxn>
                <a:cxn ang="0">
                  <a:pos x="0" y="10"/>
                </a:cxn>
                <a:cxn ang="0">
                  <a:pos x="38" y="8"/>
                </a:cxn>
                <a:cxn ang="0">
                  <a:pos x="38" y="8"/>
                </a:cxn>
                <a:cxn ang="0">
                  <a:pos x="42" y="0"/>
                </a:cxn>
                <a:cxn ang="0">
                  <a:pos x="280" y="0"/>
                </a:cxn>
                <a:cxn ang="0">
                  <a:pos x="246" y="0"/>
                </a:cxn>
                <a:cxn ang="0">
                  <a:pos x="246" y="0"/>
                </a:cxn>
                <a:cxn ang="0">
                  <a:pos x="248" y="8"/>
                </a:cxn>
                <a:cxn ang="0">
                  <a:pos x="282" y="8"/>
                </a:cxn>
                <a:cxn ang="0">
                  <a:pos x="282" y="8"/>
                </a:cxn>
                <a:cxn ang="0">
                  <a:pos x="280" y="0"/>
                </a:cxn>
              </a:cxnLst>
              <a:rect l="0" t="0" r="r" b="b"/>
              <a:pathLst>
                <a:path w="282" h="10">
                  <a:moveTo>
                    <a:pt x="42" y="0"/>
                  </a:moveTo>
                  <a:lnTo>
                    <a:pt x="2" y="0"/>
                  </a:lnTo>
                  <a:lnTo>
                    <a:pt x="2" y="0"/>
                  </a:lnTo>
                  <a:lnTo>
                    <a:pt x="0" y="10"/>
                  </a:lnTo>
                  <a:lnTo>
                    <a:pt x="38" y="8"/>
                  </a:lnTo>
                  <a:lnTo>
                    <a:pt x="38" y="8"/>
                  </a:lnTo>
                  <a:lnTo>
                    <a:pt x="42" y="0"/>
                  </a:lnTo>
                  <a:close/>
                  <a:moveTo>
                    <a:pt x="280" y="0"/>
                  </a:moveTo>
                  <a:lnTo>
                    <a:pt x="246" y="0"/>
                  </a:lnTo>
                  <a:lnTo>
                    <a:pt x="246" y="0"/>
                  </a:lnTo>
                  <a:lnTo>
                    <a:pt x="248" y="8"/>
                  </a:lnTo>
                  <a:lnTo>
                    <a:pt x="282" y="8"/>
                  </a:lnTo>
                  <a:lnTo>
                    <a:pt x="282" y="8"/>
                  </a:lnTo>
                  <a:lnTo>
                    <a:pt x="280" y="0"/>
                  </a:lnTo>
                  <a:close/>
                </a:path>
              </a:pathLst>
            </a:custGeom>
            <a:solidFill>
              <a:srgbClr val="C8A69D"/>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0" name="Freeform 585"/>
            <p:cNvSpPr/>
            <p:nvPr/>
          </p:nvSpPr>
          <p:spPr bwMode="auto">
            <a:xfrm>
              <a:off x="75298" y="5126030"/>
              <a:ext cx="98829" cy="23755"/>
            </a:xfrm>
            <a:custGeom>
              <a:avLst/>
              <a:gdLst/>
              <a:ahLst/>
              <a:cxnLst>
                <a:cxn ang="0">
                  <a:pos x="42" y="0"/>
                </a:cxn>
                <a:cxn ang="0">
                  <a:pos x="2" y="0"/>
                </a:cxn>
                <a:cxn ang="0">
                  <a:pos x="2" y="0"/>
                </a:cxn>
                <a:cxn ang="0">
                  <a:pos x="0" y="10"/>
                </a:cxn>
                <a:cxn ang="0">
                  <a:pos x="38" y="8"/>
                </a:cxn>
                <a:cxn ang="0">
                  <a:pos x="38" y="8"/>
                </a:cxn>
                <a:cxn ang="0">
                  <a:pos x="42" y="0"/>
                </a:cxn>
              </a:cxnLst>
              <a:rect l="0" t="0" r="r" b="b"/>
              <a:pathLst>
                <a:path w="42" h="10">
                  <a:moveTo>
                    <a:pt x="42" y="0"/>
                  </a:moveTo>
                  <a:lnTo>
                    <a:pt x="2" y="0"/>
                  </a:lnTo>
                  <a:lnTo>
                    <a:pt x="2" y="0"/>
                  </a:lnTo>
                  <a:lnTo>
                    <a:pt x="0" y="10"/>
                  </a:lnTo>
                  <a:lnTo>
                    <a:pt x="38" y="8"/>
                  </a:lnTo>
                  <a:lnTo>
                    <a:pt x="38" y="8"/>
                  </a:lnTo>
                  <a:lnTo>
                    <a:pt x="42"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1" name="Freeform 586"/>
            <p:cNvSpPr/>
            <p:nvPr/>
          </p:nvSpPr>
          <p:spPr bwMode="auto">
            <a:xfrm>
              <a:off x="654151" y="5126030"/>
              <a:ext cx="84710" cy="19004"/>
            </a:xfrm>
            <a:custGeom>
              <a:avLst/>
              <a:gdLst/>
              <a:ahLst/>
              <a:cxnLst>
                <a:cxn ang="0">
                  <a:pos x="34" y="0"/>
                </a:cxn>
                <a:cxn ang="0">
                  <a:pos x="0" y="0"/>
                </a:cxn>
                <a:cxn ang="0">
                  <a:pos x="0" y="0"/>
                </a:cxn>
                <a:cxn ang="0">
                  <a:pos x="2" y="8"/>
                </a:cxn>
                <a:cxn ang="0">
                  <a:pos x="36" y="8"/>
                </a:cxn>
                <a:cxn ang="0">
                  <a:pos x="36" y="8"/>
                </a:cxn>
                <a:cxn ang="0">
                  <a:pos x="34" y="0"/>
                </a:cxn>
              </a:cxnLst>
              <a:rect l="0" t="0" r="r" b="b"/>
              <a:pathLst>
                <a:path w="36" h="8">
                  <a:moveTo>
                    <a:pt x="34" y="0"/>
                  </a:moveTo>
                  <a:lnTo>
                    <a:pt x="0" y="0"/>
                  </a:lnTo>
                  <a:lnTo>
                    <a:pt x="0" y="0"/>
                  </a:lnTo>
                  <a:lnTo>
                    <a:pt x="2" y="8"/>
                  </a:lnTo>
                  <a:lnTo>
                    <a:pt x="36" y="8"/>
                  </a:lnTo>
                  <a:lnTo>
                    <a:pt x="36" y="8"/>
                  </a:lnTo>
                  <a:lnTo>
                    <a:pt x="34"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2" name="Freeform 587"/>
            <p:cNvSpPr/>
            <p:nvPr/>
          </p:nvSpPr>
          <p:spPr bwMode="auto">
            <a:xfrm>
              <a:off x="80004" y="4916984"/>
              <a:ext cx="654151" cy="209046"/>
            </a:xfrm>
            <a:custGeom>
              <a:avLst/>
              <a:gdLst/>
              <a:ahLst/>
              <a:cxnLst>
                <a:cxn ang="0">
                  <a:pos x="138" y="0"/>
                </a:cxn>
                <a:cxn ang="0">
                  <a:pos x="138" y="0"/>
                </a:cxn>
                <a:cxn ang="0">
                  <a:pos x="122" y="0"/>
                </a:cxn>
                <a:cxn ang="0">
                  <a:pos x="104" y="4"/>
                </a:cxn>
                <a:cxn ang="0">
                  <a:pos x="104" y="4"/>
                </a:cxn>
                <a:cxn ang="0">
                  <a:pos x="78" y="10"/>
                </a:cxn>
                <a:cxn ang="0">
                  <a:pos x="56" y="20"/>
                </a:cxn>
                <a:cxn ang="0">
                  <a:pos x="40" y="32"/>
                </a:cxn>
                <a:cxn ang="0">
                  <a:pos x="26" y="44"/>
                </a:cxn>
                <a:cxn ang="0">
                  <a:pos x="16" y="56"/>
                </a:cxn>
                <a:cxn ang="0">
                  <a:pos x="8" y="68"/>
                </a:cxn>
                <a:cxn ang="0">
                  <a:pos x="4" y="80"/>
                </a:cxn>
                <a:cxn ang="0">
                  <a:pos x="0" y="88"/>
                </a:cxn>
                <a:cxn ang="0">
                  <a:pos x="40" y="88"/>
                </a:cxn>
                <a:cxn ang="0">
                  <a:pos x="40" y="88"/>
                </a:cxn>
                <a:cxn ang="0">
                  <a:pos x="46" y="74"/>
                </a:cxn>
                <a:cxn ang="0">
                  <a:pos x="52" y="64"/>
                </a:cxn>
                <a:cxn ang="0">
                  <a:pos x="60" y="56"/>
                </a:cxn>
                <a:cxn ang="0">
                  <a:pos x="70" y="48"/>
                </a:cxn>
                <a:cxn ang="0">
                  <a:pos x="82" y="40"/>
                </a:cxn>
                <a:cxn ang="0">
                  <a:pos x="98" y="34"/>
                </a:cxn>
                <a:cxn ang="0">
                  <a:pos x="116" y="28"/>
                </a:cxn>
                <a:cxn ang="0">
                  <a:pos x="116" y="28"/>
                </a:cxn>
                <a:cxn ang="0">
                  <a:pos x="128" y="26"/>
                </a:cxn>
                <a:cxn ang="0">
                  <a:pos x="142" y="26"/>
                </a:cxn>
                <a:cxn ang="0">
                  <a:pos x="142" y="26"/>
                </a:cxn>
                <a:cxn ang="0">
                  <a:pos x="160" y="28"/>
                </a:cxn>
                <a:cxn ang="0">
                  <a:pos x="178" y="32"/>
                </a:cxn>
                <a:cxn ang="0">
                  <a:pos x="194" y="38"/>
                </a:cxn>
                <a:cxn ang="0">
                  <a:pos x="208" y="46"/>
                </a:cxn>
                <a:cxn ang="0">
                  <a:pos x="220" y="56"/>
                </a:cxn>
                <a:cxn ang="0">
                  <a:pos x="230" y="66"/>
                </a:cxn>
                <a:cxn ang="0">
                  <a:pos x="238" y="78"/>
                </a:cxn>
                <a:cxn ang="0">
                  <a:pos x="244" y="88"/>
                </a:cxn>
                <a:cxn ang="0">
                  <a:pos x="278" y="88"/>
                </a:cxn>
                <a:cxn ang="0">
                  <a:pos x="278" y="88"/>
                </a:cxn>
                <a:cxn ang="0">
                  <a:pos x="272" y="74"/>
                </a:cxn>
                <a:cxn ang="0">
                  <a:pos x="262" y="58"/>
                </a:cxn>
                <a:cxn ang="0">
                  <a:pos x="250" y="44"/>
                </a:cxn>
                <a:cxn ang="0">
                  <a:pos x="232" y="30"/>
                </a:cxn>
                <a:cxn ang="0">
                  <a:pos x="214" y="18"/>
                </a:cxn>
                <a:cxn ang="0">
                  <a:pos x="190" y="8"/>
                </a:cxn>
                <a:cxn ang="0">
                  <a:pos x="166" y="2"/>
                </a:cxn>
                <a:cxn ang="0">
                  <a:pos x="138" y="0"/>
                </a:cxn>
              </a:cxnLst>
              <a:rect l="0" t="0" r="r" b="b"/>
              <a:pathLst>
                <a:path w="278" h="88">
                  <a:moveTo>
                    <a:pt x="138" y="0"/>
                  </a:moveTo>
                  <a:lnTo>
                    <a:pt x="138" y="0"/>
                  </a:lnTo>
                  <a:lnTo>
                    <a:pt x="122" y="0"/>
                  </a:lnTo>
                  <a:lnTo>
                    <a:pt x="104" y="4"/>
                  </a:lnTo>
                  <a:lnTo>
                    <a:pt x="104" y="4"/>
                  </a:lnTo>
                  <a:lnTo>
                    <a:pt x="78" y="10"/>
                  </a:lnTo>
                  <a:lnTo>
                    <a:pt x="56" y="20"/>
                  </a:lnTo>
                  <a:lnTo>
                    <a:pt x="40" y="32"/>
                  </a:lnTo>
                  <a:lnTo>
                    <a:pt x="26" y="44"/>
                  </a:lnTo>
                  <a:lnTo>
                    <a:pt x="16" y="56"/>
                  </a:lnTo>
                  <a:lnTo>
                    <a:pt x="8" y="68"/>
                  </a:lnTo>
                  <a:lnTo>
                    <a:pt x="4" y="80"/>
                  </a:lnTo>
                  <a:lnTo>
                    <a:pt x="0" y="88"/>
                  </a:lnTo>
                  <a:lnTo>
                    <a:pt x="40" y="88"/>
                  </a:lnTo>
                  <a:lnTo>
                    <a:pt x="40" y="88"/>
                  </a:lnTo>
                  <a:lnTo>
                    <a:pt x="46" y="74"/>
                  </a:lnTo>
                  <a:lnTo>
                    <a:pt x="52" y="64"/>
                  </a:lnTo>
                  <a:lnTo>
                    <a:pt x="60" y="56"/>
                  </a:lnTo>
                  <a:lnTo>
                    <a:pt x="70" y="48"/>
                  </a:lnTo>
                  <a:lnTo>
                    <a:pt x="82" y="40"/>
                  </a:lnTo>
                  <a:lnTo>
                    <a:pt x="98" y="34"/>
                  </a:lnTo>
                  <a:lnTo>
                    <a:pt x="116" y="28"/>
                  </a:lnTo>
                  <a:lnTo>
                    <a:pt x="116" y="28"/>
                  </a:lnTo>
                  <a:lnTo>
                    <a:pt x="128" y="26"/>
                  </a:lnTo>
                  <a:lnTo>
                    <a:pt x="142" y="26"/>
                  </a:lnTo>
                  <a:lnTo>
                    <a:pt x="142" y="26"/>
                  </a:lnTo>
                  <a:lnTo>
                    <a:pt x="160" y="28"/>
                  </a:lnTo>
                  <a:lnTo>
                    <a:pt x="178" y="32"/>
                  </a:lnTo>
                  <a:lnTo>
                    <a:pt x="194" y="38"/>
                  </a:lnTo>
                  <a:lnTo>
                    <a:pt x="208" y="46"/>
                  </a:lnTo>
                  <a:lnTo>
                    <a:pt x="220" y="56"/>
                  </a:lnTo>
                  <a:lnTo>
                    <a:pt x="230" y="66"/>
                  </a:lnTo>
                  <a:lnTo>
                    <a:pt x="238" y="78"/>
                  </a:lnTo>
                  <a:lnTo>
                    <a:pt x="244" y="88"/>
                  </a:lnTo>
                  <a:lnTo>
                    <a:pt x="278" y="88"/>
                  </a:lnTo>
                  <a:lnTo>
                    <a:pt x="278" y="88"/>
                  </a:lnTo>
                  <a:lnTo>
                    <a:pt x="272" y="74"/>
                  </a:lnTo>
                  <a:lnTo>
                    <a:pt x="262" y="58"/>
                  </a:lnTo>
                  <a:lnTo>
                    <a:pt x="250" y="44"/>
                  </a:lnTo>
                  <a:lnTo>
                    <a:pt x="232" y="30"/>
                  </a:lnTo>
                  <a:lnTo>
                    <a:pt x="214" y="18"/>
                  </a:lnTo>
                  <a:lnTo>
                    <a:pt x="190" y="8"/>
                  </a:lnTo>
                  <a:lnTo>
                    <a:pt x="166" y="2"/>
                  </a:lnTo>
                  <a:lnTo>
                    <a:pt x="138" y="0"/>
                  </a:lnTo>
                  <a:close/>
                </a:path>
              </a:pathLst>
            </a:custGeom>
            <a:solidFill>
              <a:srgbClr val="967074"/>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3" name="Freeform 588"/>
            <p:cNvSpPr/>
            <p:nvPr/>
          </p:nvSpPr>
          <p:spPr bwMode="auto">
            <a:xfrm>
              <a:off x="80004" y="4916984"/>
              <a:ext cx="654151" cy="209046"/>
            </a:xfrm>
            <a:custGeom>
              <a:avLst/>
              <a:gdLst/>
              <a:ahLst/>
              <a:cxnLst>
                <a:cxn ang="0">
                  <a:pos x="138" y="0"/>
                </a:cxn>
                <a:cxn ang="0">
                  <a:pos x="138" y="0"/>
                </a:cxn>
                <a:cxn ang="0">
                  <a:pos x="122" y="0"/>
                </a:cxn>
                <a:cxn ang="0">
                  <a:pos x="104" y="4"/>
                </a:cxn>
                <a:cxn ang="0">
                  <a:pos x="104" y="4"/>
                </a:cxn>
                <a:cxn ang="0">
                  <a:pos x="78" y="10"/>
                </a:cxn>
                <a:cxn ang="0">
                  <a:pos x="56" y="20"/>
                </a:cxn>
                <a:cxn ang="0">
                  <a:pos x="40" y="32"/>
                </a:cxn>
                <a:cxn ang="0">
                  <a:pos x="26" y="44"/>
                </a:cxn>
                <a:cxn ang="0">
                  <a:pos x="16" y="56"/>
                </a:cxn>
                <a:cxn ang="0">
                  <a:pos x="8" y="68"/>
                </a:cxn>
                <a:cxn ang="0">
                  <a:pos x="4" y="80"/>
                </a:cxn>
                <a:cxn ang="0">
                  <a:pos x="0" y="88"/>
                </a:cxn>
                <a:cxn ang="0">
                  <a:pos x="40" y="88"/>
                </a:cxn>
                <a:cxn ang="0">
                  <a:pos x="40" y="88"/>
                </a:cxn>
                <a:cxn ang="0">
                  <a:pos x="46" y="74"/>
                </a:cxn>
                <a:cxn ang="0">
                  <a:pos x="52" y="64"/>
                </a:cxn>
                <a:cxn ang="0">
                  <a:pos x="60" y="56"/>
                </a:cxn>
                <a:cxn ang="0">
                  <a:pos x="70" y="48"/>
                </a:cxn>
                <a:cxn ang="0">
                  <a:pos x="82" y="40"/>
                </a:cxn>
                <a:cxn ang="0">
                  <a:pos x="98" y="34"/>
                </a:cxn>
                <a:cxn ang="0">
                  <a:pos x="116" y="28"/>
                </a:cxn>
                <a:cxn ang="0">
                  <a:pos x="116" y="28"/>
                </a:cxn>
                <a:cxn ang="0">
                  <a:pos x="128" y="26"/>
                </a:cxn>
                <a:cxn ang="0">
                  <a:pos x="142" y="26"/>
                </a:cxn>
                <a:cxn ang="0">
                  <a:pos x="142" y="26"/>
                </a:cxn>
                <a:cxn ang="0">
                  <a:pos x="160" y="28"/>
                </a:cxn>
                <a:cxn ang="0">
                  <a:pos x="178" y="32"/>
                </a:cxn>
                <a:cxn ang="0">
                  <a:pos x="194" y="38"/>
                </a:cxn>
                <a:cxn ang="0">
                  <a:pos x="208" y="46"/>
                </a:cxn>
                <a:cxn ang="0">
                  <a:pos x="220" y="56"/>
                </a:cxn>
                <a:cxn ang="0">
                  <a:pos x="230" y="66"/>
                </a:cxn>
                <a:cxn ang="0">
                  <a:pos x="238" y="78"/>
                </a:cxn>
                <a:cxn ang="0">
                  <a:pos x="244" y="88"/>
                </a:cxn>
                <a:cxn ang="0">
                  <a:pos x="278" y="88"/>
                </a:cxn>
                <a:cxn ang="0">
                  <a:pos x="278" y="88"/>
                </a:cxn>
                <a:cxn ang="0">
                  <a:pos x="272" y="74"/>
                </a:cxn>
                <a:cxn ang="0">
                  <a:pos x="262" y="58"/>
                </a:cxn>
                <a:cxn ang="0">
                  <a:pos x="250" y="44"/>
                </a:cxn>
                <a:cxn ang="0">
                  <a:pos x="232" y="30"/>
                </a:cxn>
                <a:cxn ang="0">
                  <a:pos x="214" y="18"/>
                </a:cxn>
                <a:cxn ang="0">
                  <a:pos x="190" y="8"/>
                </a:cxn>
                <a:cxn ang="0">
                  <a:pos x="166" y="2"/>
                </a:cxn>
                <a:cxn ang="0">
                  <a:pos x="138" y="0"/>
                </a:cxn>
              </a:cxnLst>
              <a:rect l="0" t="0" r="r" b="b"/>
              <a:pathLst>
                <a:path w="278" h="88">
                  <a:moveTo>
                    <a:pt x="138" y="0"/>
                  </a:moveTo>
                  <a:lnTo>
                    <a:pt x="138" y="0"/>
                  </a:lnTo>
                  <a:lnTo>
                    <a:pt x="122" y="0"/>
                  </a:lnTo>
                  <a:lnTo>
                    <a:pt x="104" y="4"/>
                  </a:lnTo>
                  <a:lnTo>
                    <a:pt x="104" y="4"/>
                  </a:lnTo>
                  <a:lnTo>
                    <a:pt x="78" y="10"/>
                  </a:lnTo>
                  <a:lnTo>
                    <a:pt x="56" y="20"/>
                  </a:lnTo>
                  <a:lnTo>
                    <a:pt x="40" y="32"/>
                  </a:lnTo>
                  <a:lnTo>
                    <a:pt x="26" y="44"/>
                  </a:lnTo>
                  <a:lnTo>
                    <a:pt x="16" y="56"/>
                  </a:lnTo>
                  <a:lnTo>
                    <a:pt x="8" y="68"/>
                  </a:lnTo>
                  <a:lnTo>
                    <a:pt x="4" y="80"/>
                  </a:lnTo>
                  <a:lnTo>
                    <a:pt x="0" y="88"/>
                  </a:lnTo>
                  <a:lnTo>
                    <a:pt x="40" y="88"/>
                  </a:lnTo>
                  <a:lnTo>
                    <a:pt x="40" y="88"/>
                  </a:lnTo>
                  <a:lnTo>
                    <a:pt x="46" y="74"/>
                  </a:lnTo>
                  <a:lnTo>
                    <a:pt x="52" y="64"/>
                  </a:lnTo>
                  <a:lnTo>
                    <a:pt x="60" y="56"/>
                  </a:lnTo>
                  <a:lnTo>
                    <a:pt x="70" y="48"/>
                  </a:lnTo>
                  <a:lnTo>
                    <a:pt x="82" y="40"/>
                  </a:lnTo>
                  <a:lnTo>
                    <a:pt x="98" y="34"/>
                  </a:lnTo>
                  <a:lnTo>
                    <a:pt x="116" y="28"/>
                  </a:lnTo>
                  <a:lnTo>
                    <a:pt x="116" y="28"/>
                  </a:lnTo>
                  <a:lnTo>
                    <a:pt x="128" y="26"/>
                  </a:lnTo>
                  <a:lnTo>
                    <a:pt x="142" y="26"/>
                  </a:lnTo>
                  <a:lnTo>
                    <a:pt x="142" y="26"/>
                  </a:lnTo>
                  <a:lnTo>
                    <a:pt x="160" y="28"/>
                  </a:lnTo>
                  <a:lnTo>
                    <a:pt x="178" y="32"/>
                  </a:lnTo>
                  <a:lnTo>
                    <a:pt x="194" y="38"/>
                  </a:lnTo>
                  <a:lnTo>
                    <a:pt x="208" y="46"/>
                  </a:lnTo>
                  <a:lnTo>
                    <a:pt x="220" y="56"/>
                  </a:lnTo>
                  <a:lnTo>
                    <a:pt x="230" y="66"/>
                  </a:lnTo>
                  <a:lnTo>
                    <a:pt x="238" y="78"/>
                  </a:lnTo>
                  <a:lnTo>
                    <a:pt x="244" y="88"/>
                  </a:lnTo>
                  <a:lnTo>
                    <a:pt x="278" y="88"/>
                  </a:lnTo>
                  <a:lnTo>
                    <a:pt x="278" y="88"/>
                  </a:lnTo>
                  <a:lnTo>
                    <a:pt x="272" y="74"/>
                  </a:lnTo>
                  <a:lnTo>
                    <a:pt x="262" y="58"/>
                  </a:lnTo>
                  <a:lnTo>
                    <a:pt x="250" y="44"/>
                  </a:lnTo>
                  <a:lnTo>
                    <a:pt x="232" y="30"/>
                  </a:lnTo>
                  <a:lnTo>
                    <a:pt x="214" y="18"/>
                  </a:lnTo>
                  <a:lnTo>
                    <a:pt x="190" y="8"/>
                  </a:lnTo>
                  <a:lnTo>
                    <a:pt x="166" y="2"/>
                  </a:lnTo>
                  <a:lnTo>
                    <a:pt x="13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4" name="Freeform 589"/>
            <p:cNvSpPr>
              <a:spLocks noEditPoints="1"/>
            </p:cNvSpPr>
            <p:nvPr/>
          </p:nvSpPr>
          <p:spPr bwMode="auto">
            <a:xfrm>
              <a:off x="164714" y="5126030"/>
              <a:ext cx="494143" cy="23755"/>
            </a:xfrm>
            <a:custGeom>
              <a:avLst/>
              <a:gdLst/>
              <a:ahLst/>
              <a:cxnLst>
                <a:cxn ang="0">
                  <a:pos x="40" y="0"/>
                </a:cxn>
                <a:cxn ang="0">
                  <a:pos x="4" y="0"/>
                </a:cxn>
                <a:cxn ang="0">
                  <a:pos x="4" y="0"/>
                </a:cxn>
                <a:cxn ang="0">
                  <a:pos x="0" y="8"/>
                </a:cxn>
                <a:cxn ang="0">
                  <a:pos x="0" y="8"/>
                </a:cxn>
                <a:cxn ang="0">
                  <a:pos x="0" y="10"/>
                </a:cxn>
                <a:cxn ang="0">
                  <a:pos x="0" y="10"/>
                </a:cxn>
                <a:cxn ang="0">
                  <a:pos x="0" y="10"/>
                </a:cxn>
                <a:cxn ang="0">
                  <a:pos x="36" y="10"/>
                </a:cxn>
                <a:cxn ang="0">
                  <a:pos x="36" y="10"/>
                </a:cxn>
                <a:cxn ang="0">
                  <a:pos x="40" y="0"/>
                </a:cxn>
                <a:cxn ang="0">
                  <a:pos x="208" y="0"/>
                </a:cxn>
                <a:cxn ang="0">
                  <a:pos x="172" y="0"/>
                </a:cxn>
                <a:cxn ang="0">
                  <a:pos x="172" y="0"/>
                </a:cxn>
                <a:cxn ang="0">
                  <a:pos x="176" y="10"/>
                </a:cxn>
                <a:cxn ang="0">
                  <a:pos x="210" y="10"/>
                </a:cxn>
                <a:cxn ang="0">
                  <a:pos x="210" y="10"/>
                </a:cxn>
                <a:cxn ang="0">
                  <a:pos x="210" y="8"/>
                </a:cxn>
                <a:cxn ang="0">
                  <a:pos x="210" y="8"/>
                </a:cxn>
                <a:cxn ang="0">
                  <a:pos x="210" y="8"/>
                </a:cxn>
                <a:cxn ang="0">
                  <a:pos x="210" y="8"/>
                </a:cxn>
                <a:cxn ang="0">
                  <a:pos x="208" y="0"/>
                </a:cxn>
              </a:cxnLst>
              <a:rect l="0" t="0" r="r" b="b"/>
              <a:pathLst>
                <a:path w="210" h="10">
                  <a:moveTo>
                    <a:pt x="40" y="0"/>
                  </a:moveTo>
                  <a:lnTo>
                    <a:pt x="4" y="0"/>
                  </a:lnTo>
                  <a:lnTo>
                    <a:pt x="4" y="0"/>
                  </a:lnTo>
                  <a:lnTo>
                    <a:pt x="0" y="8"/>
                  </a:lnTo>
                  <a:lnTo>
                    <a:pt x="0" y="8"/>
                  </a:lnTo>
                  <a:lnTo>
                    <a:pt x="0" y="10"/>
                  </a:lnTo>
                  <a:lnTo>
                    <a:pt x="0" y="10"/>
                  </a:lnTo>
                  <a:lnTo>
                    <a:pt x="0" y="10"/>
                  </a:lnTo>
                  <a:lnTo>
                    <a:pt x="36" y="10"/>
                  </a:lnTo>
                  <a:lnTo>
                    <a:pt x="36" y="10"/>
                  </a:lnTo>
                  <a:lnTo>
                    <a:pt x="40" y="0"/>
                  </a:lnTo>
                  <a:close/>
                  <a:moveTo>
                    <a:pt x="208" y="0"/>
                  </a:moveTo>
                  <a:lnTo>
                    <a:pt x="172" y="0"/>
                  </a:lnTo>
                  <a:lnTo>
                    <a:pt x="172" y="0"/>
                  </a:lnTo>
                  <a:lnTo>
                    <a:pt x="176" y="10"/>
                  </a:lnTo>
                  <a:lnTo>
                    <a:pt x="210" y="10"/>
                  </a:lnTo>
                  <a:lnTo>
                    <a:pt x="210" y="10"/>
                  </a:lnTo>
                  <a:lnTo>
                    <a:pt x="210" y="8"/>
                  </a:lnTo>
                  <a:lnTo>
                    <a:pt x="210" y="8"/>
                  </a:lnTo>
                  <a:lnTo>
                    <a:pt x="210" y="8"/>
                  </a:lnTo>
                  <a:lnTo>
                    <a:pt x="210" y="8"/>
                  </a:lnTo>
                  <a:lnTo>
                    <a:pt x="208" y="0"/>
                  </a:lnTo>
                  <a:close/>
                </a:path>
              </a:pathLst>
            </a:custGeom>
            <a:solidFill>
              <a:srgbClr val="FFFFEE"/>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5" name="Freeform 590"/>
            <p:cNvSpPr/>
            <p:nvPr/>
          </p:nvSpPr>
          <p:spPr bwMode="auto">
            <a:xfrm>
              <a:off x="164714" y="5126030"/>
              <a:ext cx="94122" cy="23755"/>
            </a:xfrm>
            <a:custGeom>
              <a:avLst/>
              <a:gdLst/>
              <a:ahLst/>
              <a:cxnLst>
                <a:cxn ang="0">
                  <a:pos x="40" y="0"/>
                </a:cxn>
                <a:cxn ang="0">
                  <a:pos x="4" y="0"/>
                </a:cxn>
                <a:cxn ang="0">
                  <a:pos x="4" y="0"/>
                </a:cxn>
                <a:cxn ang="0">
                  <a:pos x="0" y="8"/>
                </a:cxn>
                <a:cxn ang="0">
                  <a:pos x="0" y="8"/>
                </a:cxn>
                <a:cxn ang="0">
                  <a:pos x="0" y="10"/>
                </a:cxn>
                <a:cxn ang="0">
                  <a:pos x="0" y="10"/>
                </a:cxn>
                <a:cxn ang="0">
                  <a:pos x="0" y="10"/>
                </a:cxn>
                <a:cxn ang="0">
                  <a:pos x="36" y="10"/>
                </a:cxn>
                <a:cxn ang="0">
                  <a:pos x="36" y="10"/>
                </a:cxn>
                <a:cxn ang="0">
                  <a:pos x="40" y="0"/>
                </a:cxn>
              </a:cxnLst>
              <a:rect l="0" t="0" r="r" b="b"/>
              <a:pathLst>
                <a:path w="40" h="10">
                  <a:moveTo>
                    <a:pt x="40" y="0"/>
                  </a:moveTo>
                  <a:lnTo>
                    <a:pt x="4" y="0"/>
                  </a:lnTo>
                  <a:lnTo>
                    <a:pt x="4" y="0"/>
                  </a:lnTo>
                  <a:lnTo>
                    <a:pt x="0" y="8"/>
                  </a:lnTo>
                  <a:lnTo>
                    <a:pt x="0" y="8"/>
                  </a:lnTo>
                  <a:lnTo>
                    <a:pt x="0" y="10"/>
                  </a:lnTo>
                  <a:lnTo>
                    <a:pt x="0" y="10"/>
                  </a:lnTo>
                  <a:lnTo>
                    <a:pt x="0" y="10"/>
                  </a:lnTo>
                  <a:lnTo>
                    <a:pt x="36" y="10"/>
                  </a:lnTo>
                  <a:lnTo>
                    <a:pt x="36" y="10"/>
                  </a:lnTo>
                  <a:lnTo>
                    <a:pt x="40"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6" name="Freeform 591"/>
            <p:cNvSpPr/>
            <p:nvPr/>
          </p:nvSpPr>
          <p:spPr bwMode="auto">
            <a:xfrm>
              <a:off x="569441" y="5126030"/>
              <a:ext cx="89416" cy="23755"/>
            </a:xfrm>
            <a:custGeom>
              <a:avLst/>
              <a:gdLst/>
              <a:ahLst/>
              <a:cxnLst>
                <a:cxn ang="0">
                  <a:pos x="36" y="0"/>
                </a:cxn>
                <a:cxn ang="0">
                  <a:pos x="0" y="0"/>
                </a:cxn>
                <a:cxn ang="0">
                  <a:pos x="0" y="0"/>
                </a:cxn>
                <a:cxn ang="0">
                  <a:pos x="4" y="10"/>
                </a:cxn>
                <a:cxn ang="0">
                  <a:pos x="38" y="10"/>
                </a:cxn>
                <a:cxn ang="0">
                  <a:pos x="38" y="10"/>
                </a:cxn>
                <a:cxn ang="0">
                  <a:pos x="38" y="8"/>
                </a:cxn>
                <a:cxn ang="0">
                  <a:pos x="38" y="8"/>
                </a:cxn>
                <a:cxn ang="0">
                  <a:pos x="38" y="8"/>
                </a:cxn>
                <a:cxn ang="0">
                  <a:pos x="38" y="8"/>
                </a:cxn>
                <a:cxn ang="0">
                  <a:pos x="36" y="0"/>
                </a:cxn>
              </a:cxnLst>
              <a:rect l="0" t="0" r="r" b="b"/>
              <a:pathLst>
                <a:path w="38" h="10">
                  <a:moveTo>
                    <a:pt x="36" y="0"/>
                  </a:moveTo>
                  <a:lnTo>
                    <a:pt x="0" y="0"/>
                  </a:lnTo>
                  <a:lnTo>
                    <a:pt x="0" y="0"/>
                  </a:lnTo>
                  <a:lnTo>
                    <a:pt x="4" y="10"/>
                  </a:lnTo>
                  <a:lnTo>
                    <a:pt x="38" y="10"/>
                  </a:lnTo>
                  <a:lnTo>
                    <a:pt x="38" y="10"/>
                  </a:lnTo>
                  <a:lnTo>
                    <a:pt x="38" y="8"/>
                  </a:lnTo>
                  <a:lnTo>
                    <a:pt x="38" y="8"/>
                  </a:lnTo>
                  <a:lnTo>
                    <a:pt x="38" y="8"/>
                  </a:lnTo>
                  <a:lnTo>
                    <a:pt x="38" y="8"/>
                  </a:lnTo>
                  <a:lnTo>
                    <a:pt x="3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7" name="Freeform 592"/>
            <p:cNvSpPr/>
            <p:nvPr/>
          </p:nvSpPr>
          <p:spPr bwMode="auto">
            <a:xfrm>
              <a:off x="174127" y="4978747"/>
              <a:ext cx="480025" cy="147282"/>
            </a:xfrm>
            <a:custGeom>
              <a:avLst/>
              <a:gdLst/>
              <a:ahLst/>
              <a:cxnLst>
                <a:cxn ang="0">
                  <a:pos x="102" y="0"/>
                </a:cxn>
                <a:cxn ang="0">
                  <a:pos x="102" y="0"/>
                </a:cxn>
                <a:cxn ang="0">
                  <a:pos x="88" y="0"/>
                </a:cxn>
                <a:cxn ang="0">
                  <a:pos x="76" y="2"/>
                </a:cxn>
                <a:cxn ang="0">
                  <a:pos x="76" y="2"/>
                </a:cxn>
                <a:cxn ang="0">
                  <a:pos x="58" y="8"/>
                </a:cxn>
                <a:cxn ang="0">
                  <a:pos x="42" y="14"/>
                </a:cxn>
                <a:cxn ang="0">
                  <a:pos x="30" y="22"/>
                </a:cxn>
                <a:cxn ang="0">
                  <a:pos x="20" y="30"/>
                </a:cxn>
                <a:cxn ang="0">
                  <a:pos x="12" y="38"/>
                </a:cxn>
                <a:cxn ang="0">
                  <a:pos x="6" y="48"/>
                </a:cxn>
                <a:cxn ang="0">
                  <a:pos x="0" y="62"/>
                </a:cxn>
                <a:cxn ang="0">
                  <a:pos x="36" y="62"/>
                </a:cxn>
                <a:cxn ang="0">
                  <a:pos x="36" y="62"/>
                </a:cxn>
                <a:cxn ang="0">
                  <a:pos x="40" y="52"/>
                </a:cxn>
                <a:cxn ang="0">
                  <a:pos x="50" y="42"/>
                </a:cxn>
                <a:cxn ang="0">
                  <a:pos x="56" y="38"/>
                </a:cxn>
                <a:cxn ang="0">
                  <a:pos x="64" y="34"/>
                </a:cxn>
                <a:cxn ang="0">
                  <a:pos x="74" y="30"/>
                </a:cxn>
                <a:cxn ang="0">
                  <a:pos x="84" y="26"/>
                </a:cxn>
                <a:cxn ang="0">
                  <a:pos x="84" y="26"/>
                </a:cxn>
                <a:cxn ang="0">
                  <a:pos x="102" y="24"/>
                </a:cxn>
                <a:cxn ang="0">
                  <a:pos x="102" y="24"/>
                </a:cxn>
                <a:cxn ang="0">
                  <a:pos x="114" y="26"/>
                </a:cxn>
                <a:cxn ang="0">
                  <a:pos x="124" y="28"/>
                </a:cxn>
                <a:cxn ang="0">
                  <a:pos x="134" y="32"/>
                </a:cxn>
                <a:cxn ang="0">
                  <a:pos x="144" y="36"/>
                </a:cxn>
                <a:cxn ang="0">
                  <a:pos x="152" y="42"/>
                </a:cxn>
                <a:cxn ang="0">
                  <a:pos x="158" y="48"/>
                </a:cxn>
                <a:cxn ang="0">
                  <a:pos x="164" y="56"/>
                </a:cxn>
                <a:cxn ang="0">
                  <a:pos x="168" y="62"/>
                </a:cxn>
                <a:cxn ang="0">
                  <a:pos x="204" y="62"/>
                </a:cxn>
                <a:cxn ang="0">
                  <a:pos x="204" y="62"/>
                </a:cxn>
                <a:cxn ang="0">
                  <a:pos x="198" y="52"/>
                </a:cxn>
                <a:cxn ang="0">
                  <a:pos x="190" y="40"/>
                </a:cxn>
                <a:cxn ang="0">
                  <a:pos x="180" y="30"/>
                </a:cxn>
                <a:cxn ang="0">
                  <a:pos x="168" y="20"/>
                </a:cxn>
                <a:cxn ang="0">
                  <a:pos x="154" y="12"/>
                </a:cxn>
                <a:cxn ang="0">
                  <a:pos x="138" y="6"/>
                </a:cxn>
                <a:cxn ang="0">
                  <a:pos x="120" y="2"/>
                </a:cxn>
                <a:cxn ang="0">
                  <a:pos x="102" y="0"/>
                </a:cxn>
              </a:cxnLst>
              <a:rect l="0" t="0" r="r" b="b"/>
              <a:pathLst>
                <a:path w="204" h="62">
                  <a:moveTo>
                    <a:pt x="102" y="0"/>
                  </a:moveTo>
                  <a:lnTo>
                    <a:pt x="102" y="0"/>
                  </a:lnTo>
                  <a:lnTo>
                    <a:pt x="88" y="0"/>
                  </a:lnTo>
                  <a:lnTo>
                    <a:pt x="76" y="2"/>
                  </a:lnTo>
                  <a:lnTo>
                    <a:pt x="76" y="2"/>
                  </a:lnTo>
                  <a:lnTo>
                    <a:pt x="58" y="8"/>
                  </a:lnTo>
                  <a:lnTo>
                    <a:pt x="42" y="14"/>
                  </a:lnTo>
                  <a:lnTo>
                    <a:pt x="30" y="22"/>
                  </a:lnTo>
                  <a:lnTo>
                    <a:pt x="20" y="30"/>
                  </a:lnTo>
                  <a:lnTo>
                    <a:pt x="12" y="38"/>
                  </a:lnTo>
                  <a:lnTo>
                    <a:pt x="6" y="48"/>
                  </a:lnTo>
                  <a:lnTo>
                    <a:pt x="0" y="62"/>
                  </a:lnTo>
                  <a:lnTo>
                    <a:pt x="36" y="62"/>
                  </a:lnTo>
                  <a:lnTo>
                    <a:pt x="36" y="62"/>
                  </a:lnTo>
                  <a:lnTo>
                    <a:pt x="40" y="52"/>
                  </a:lnTo>
                  <a:lnTo>
                    <a:pt x="50" y="42"/>
                  </a:lnTo>
                  <a:lnTo>
                    <a:pt x="56" y="38"/>
                  </a:lnTo>
                  <a:lnTo>
                    <a:pt x="64" y="34"/>
                  </a:lnTo>
                  <a:lnTo>
                    <a:pt x="74" y="30"/>
                  </a:lnTo>
                  <a:lnTo>
                    <a:pt x="84" y="26"/>
                  </a:lnTo>
                  <a:lnTo>
                    <a:pt x="84" y="26"/>
                  </a:lnTo>
                  <a:lnTo>
                    <a:pt x="102" y="24"/>
                  </a:lnTo>
                  <a:lnTo>
                    <a:pt x="102" y="24"/>
                  </a:lnTo>
                  <a:lnTo>
                    <a:pt x="114" y="26"/>
                  </a:lnTo>
                  <a:lnTo>
                    <a:pt x="124" y="28"/>
                  </a:lnTo>
                  <a:lnTo>
                    <a:pt x="134" y="32"/>
                  </a:lnTo>
                  <a:lnTo>
                    <a:pt x="144" y="36"/>
                  </a:lnTo>
                  <a:lnTo>
                    <a:pt x="152" y="42"/>
                  </a:lnTo>
                  <a:lnTo>
                    <a:pt x="158" y="48"/>
                  </a:lnTo>
                  <a:lnTo>
                    <a:pt x="164" y="56"/>
                  </a:lnTo>
                  <a:lnTo>
                    <a:pt x="168" y="62"/>
                  </a:lnTo>
                  <a:lnTo>
                    <a:pt x="204" y="62"/>
                  </a:lnTo>
                  <a:lnTo>
                    <a:pt x="204" y="62"/>
                  </a:lnTo>
                  <a:lnTo>
                    <a:pt x="198" y="52"/>
                  </a:lnTo>
                  <a:lnTo>
                    <a:pt x="190" y="40"/>
                  </a:lnTo>
                  <a:lnTo>
                    <a:pt x="180" y="30"/>
                  </a:lnTo>
                  <a:lnTo>
                    <a:pt x="168" y="20"/>
                  </a:lnTo>
                  <a:lnTo>
                    <a:pt x="154" y="12"/>
                  </a:lnTo>
                  <a:lnTo>
                    <a:pt x="138" y="6"/>
                  </a:lnTo>
                  <a:lnTo>
                    <a:pt x="120" y="2"/>
                  </a:lnTo>
                  <a:lnTo>
                    <a:pt x="102" y="0"/>
                  </a:lnTo>
                  <a:close/>
                </a:path>
              </a:pathLst>
            </a:custGeom>
            <a:solidFill>
              <a:srgbClr val="CDC9C6"/>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8" name="Freeform 593"/>
            <p:cNvSpPr/>
            <p:nvPr/>
          </p:nvSpPr>
          <p:spPr bwMode="auto">
            <a:xfrm>
              <a:off x="174127" y="4978747"/>
              <a:ext cx="480025" cy="147282"/>
            </a:xfrm>
            <a:custGeom>
              <a:avLst/>
              <a:gdLst/>
              <a:ahLst/>
              <a:cxnLst>
                <a:cxn ang="0">
                  <a:pos x="102" y="0"/>
                </a:cxn>
                <a:cxn ang="0">
                  <a:pos x="102" y="0"/>
                </a:cxn>
                <a:cxn ang="0">
                  <a:pos x="88" y="0"/>
                </a:cxn>
                <a:cxn ang="0">
                  <a:pos x="76" y="2"/>
                </a:cxn>
                <a:cxn ang="0">
                  <a:pos x="76" y="2"/>
                </a:cxn>
                <a:cxn ang="0">
                  <a:pos x="58" y="8"/>
                </a:cxn>
                <a:cxn ang="0">
                  <a:pos x="42" y="14"/>
                </a:cxn>
                <a:cxn ang="0">
                  <a:pos x="30" y="22"/>
                </a:cxn>
                <a:cxn ang="0">
                  <a:pos x="20" y="30"/>
                </a:cxn>
                <a:cxn ang="0">
                  <a:pos x="12" y="38"/>
                </a:cxn>
                <a:cxn ang="0">
                  <a:pos x="6" y="48"/>
                </a:cxn>
                <a:cxn ang="0">
                  <a:pos x="0" y="62"/>
                </a:cxn>
                <a:cxn ang="0">
                  <a:pos x="36" y="62"/>
                </a:cxn>
                <a:cxn ang="0">
                  <a:pos x="36" y="62"/>
                </a:cxn>
                <a:cxn ang="0">
                  <a:pos x="40" y="52"/>
                </a:cxn>
                <a:cxn ang="0">
                  <a:pos x="50" y="42"/>
                </a:cxn>
                <a:cxn ang="0">
                  <a:pos x="56" y="38"/>
                </a:cxn>
                <a:cxn ang="0">
                  <a:pos x="64" y="34"/>
                </a:cxn>
                <a:cxn ang="0">
                  <a:pos x="74" y="30"/>
                </a:cxn>
                <a:cxn ang="0">
                  <a:pos x="84" y="26"/>
                </a:cxn>
                <a:cxn ang="0">
                  <a:pos x="84" y="26"/>
                </a:cxn>
                <a:cxn ang="0">
                  <a:pos x="102" y="24"/>
                </a:cxn>
                <a:cxn ang="0">
                  <a:pos x="102" y="24"/>
                </a:cxn>
                <a:cxn ang="0">
                  <a:pos x="114" y="26"/>
                </a:cxn>
                <a:cxn ang="0">
                  <a:pos x="124" y="28"/>
                </a:cxn>
                <a:cxn ang="0">
                  <a:pos x="134" y="32"/>
                </a:cxn>
                <a:cxn ang="0">
                  <a:pos x="144" y="36"/>
                </a:cxn>
                <a:cxn ang="0">
                  <a:pos x="152" y="42"/>
                </a:cxn>
                <a:cxn ang="0">
                  <a:pos x="158" y="48"/>
                </a:cxn>
                <a:cxn ang="0">
                  <a:pos x="164" y="56"/>
                </a:cxn>
                <a:cxn ang="0">
                  <a:pos x="168" y="62"/>
                </a:cxn>
                <a:cxn ang="0">
                  <a:pos x="204" y="62"/>
                </a:cxn>
                <a:cxn ang="0">
                  <a:pos x="204" y="62"/>
                </a:cxn>
                <a:cxn ang="0">
                  <a:pos x="198" y="52"/>
                </a:cxn>
                <a:cxn ang="0">
                  <a:pos x="190" y="40"/>
                </a:cxn>
                <a:cxn ang="0">
                  <a:pos x="180" y="30"/>
                </a:cxn>
                <a:cxn ang="0">
                  <a:pos x="168" y="20"/>
                </a:cxn>
                <a:cxn ang="0">
                  <a:pos x="154" y="12"/>
                </a:cxn>
                <a:cxn ang="0">
                  <a:pos x="138" y="6"/>
                </a:cxn>
                <a:cxn ang="0">
                  <a:pos x="120" y="2"/>
                </a:cxn>
                <a:cxn ang="0">
                  <a:pos x="102" y="0"/>
                </a:cxn>
              </a:cxnLst>
              <a:rect l="0" t="0" r="r" b="b"/>
              <a:pathLst>
                <a:path w="204" h="62">
                  <a:moveTo>
                    <a:pt x="102" y="0"/>
                  </a:moveTo>
                  <a:lnTo>
                    <a:pt x="102" y="0"/>
                  </a:lnTo>
                  <a:lnTo>
                    <a:pt x="88" y="0"/>
                  </a:lnTo>
                  <a:lnTo>
                    <a:pt x="76" y="2"/>
                  </a:lnTo>
                  <a:lnTo>
                    <a:pt x="76" y="2"/>
                  </a:lnTo>
                  <a:lnTo>
                    <a:pt x="58" y="8"/>
                  </a:lnTo>
                  <a:lnTo>
                    <a:pt x="42" y="14"/>
                  </a:lnTo>
                  <a:lnTo>
                    <a:pt x="30" y="22"/>
                  </a:lnTo>
                  <a:lnTo>
                    <a:pt x="20" y="30"/>
                  </a:lnTo>
                  <a:lnTo>
                    <a:pt x="12" y="38"/>
                  </a:lnTo>
                  <a:lnTo>
                    <a:pt x="6" y="48"/>
                  </a:lnTo>
                  <a:lnTo>
                    <a:pt x="0" y="62"/>
                  </a:lnTo>
                  <a:lnTo>
                    <a:pt x="36" y="62"/>
                  </a:lnTo>
                  <a:lnTo>
                    <a:pt x="36" y="62"/>
                  </a:lnTo>
                  <a:lnTo>
                    <a:pt x="40" y="52"/>
                  </a:lnTo>
                  <a:lnTo>
                    <a:pt x="50" y="42"/>
                  </a:lnTo>
                  <a:lnTo>
                    <a:pt x="56" y="38"/>
                  </a:lnTo>
                  <a:lnTo>
                    <a:pt x="64" y="34"/>
                  </a:lnTo>
                  <a:lnTo>
                    <a:pt x="74" y="30"/>
                  </a:lnTo>
                  <a:lnTo>
                    <a:pt x="84" y="26"/>
                  </a:lnTo>
                  <a:lnTo>
                    <a:pt x="84" y="26"/>
                  </a:lnTo>
                  <a:lnTo>
                    <a:pt x="102" y="24"/>
                  </a:lnTo>
                  <a:lnTo>
                    <a:pt x="102" y="24"/>
                  </a:lnTo>
                  <a:lnTo>
                    <a:pt x="114" y="26"/>
                  </a:lnTo>
                  <a:lnTo>
                    <a:pt x="124" y="28"/>
                  </a:lnTo>
                  <a:lnTo>
                    <a:pt x="134" y="32"/>
                  </a:lnTo>
                  <a:lnTo>
                    <a:pt x="144" y="36"/>
                  </a:lnTo>
                  <a:lnTo>
                    <a:pt x="152" y="42"/>
                  </a:lnTo>
                  <a:lnTo>
                    <a:pt x="158" y="48"/>
                  </a:lnTo>
                  <a:lnTo>
                    <a:pt x="164" y="56"/>
                  </a:lnTo>
                  <a:lnTo>
                    <a:pt x="168" y="62"/>
                  </a:lnTo>
                  <a:lnTo>
                    <a:pt x="204" y="62"/>
                  </a:lnTo>
                  <a:lnTo>
                    <a:pt x="204" y="62"/>
                  </a:lnTo>
                  <a:lnTo>
                    <a:pt x="198" y="52"/>
                  </a:lnTo>
                  <a:lnTo>
                    <a:pt x="190" y="40"/>
                  </a:lnTo>
                  <a:lnTo>
                    <a:pt x="180" y="30"/>
                  </a:lnTo>
                  <a:lnTo>
                    <a:pt x="168" y="20"/>
                  </a:lnTo>
                  <a:lnTo>
                    <a:pt x="154" y="12"/>
                  </a:lnTo>
                  <a:lnTo>
                    <a:pt x="138" y="6"/>
                  </a:lnTo>
                  <a:lnTo>
                    <a:pt x="120" y="2"/>
                  </a:lnTo>
                  <a:lnTo>
                    <a:pt x="102"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9" name="Freeform 594"/>
            <p:cNvSpPr/>
            <p:nvPr/>
          </p:nvSpPr>
          <p:spPr bwMode="auto">
            <a:xfrm>
              <a:off x="249425" y="5126030"/>
              <a:ext cx="329429" cy="23755"/>
            </a:xfrm>
            <a:custGeom>
              <a:avLst/>
              <a:gdLst/>
              <a:ahLst/>
              <a:cxnLst>
                <a:cxn ang="0">
                  <a:pos x="136" y="0"/>
                </a:cxn>
                <a:cxn ang="0">
                  <a:pos x="4" y="0"/>
                </a:cxn>
                <a:cxn ang="0">
                  <a:pos x="4" y="0"/>
                </a:cxn>
                <a:cxn ang="0">
                  <a:pos x="0" y="10"/>
                </a:cxn>
                <a:cxn ang="0">
                  <a:pos x="0" y="10"/>
                </a:cxn>
                <a:cxn ang="0">
                  <a:pos x="0" y="10"/>
                </a:cxn>
                <a:cxn ang="0">
                  <a:pos x="140" y="10"/>
                </a:cxn>
                <a:cxn ang="0">
                  <a:pos x="140" y="10"/>
                </a:cxn>
                <a:cxn ang="0">
                  <a:pos x="140" y="10"/>
                </a:cxn>
                <a:cxn ang="0">
                  <a:pos x="140" y="10"/>
                </a:cxn>
                <a:cxn ang="0">
                  <a:pos x="136" y="0"/>
                </a:cxn>
              </a:cxnLst>
              <a:rect l="0" t="0" r="r" b="b"/>
              <a:pathLst>
                <a:path w="140" h="10">
                  <a:moveTo>
                    <a:pt x="136" y="0"/>
                  </a:moveTo>
                  <a:lnTo>
                    <a:pt x="4" y="0"/>
                  </a:lnTo>
                  <a:lnTo>
                    <a:pt x="4" y="0"/>
                  </a:lnTo>
                  <a:lnTo>
                    <a:pt x="0" y="10"/>
                  </a:lnTo>
                  <a:lnTo>
                    <a:pt x="0" y="10"/>
                  </a:lnTo>
                  <a:lnTo>
                    <a:pt x="0" y="10"/>
                  </a:lnTo>
                  <a:lnTo>
                    <a:pt x="140" y="10"/>
                  </a:lnTo>
                  <a:lnTo>
                    <a:pt x="140" y="10"/>
                  </a:lnTo>
                  <a:lnTo>
                    <a:pt x="140" y="10"/>
                  </a:lnTo>
                  <a:lnTo>
                    <a:pt x="140" y="10"/>
                  </a:lnTo>
                  <a:lnTo>
                    <a:pt x="136" y="0"/>
                  </a:lnTo>
                  <a:close/>
                </a:path>
              </a:pathLst>
            </a:custGeom>
            <a:solidFill>
              <a:srgbClr val="FFA48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00" name="Freeform 595"/>
            <p:cNvSpPr/>
            <p:nvPr/>
          </p:nvSpPr>
          <p:spPr bwMode="auto">
            <a:xfrm>
              <a:off x="249425" y="5126030"/>
              <a:ext cx="329429" cy="23755"/>
            </a:xfrm>
            <a:custGeom>
              <a:avLst/>
              <a:gdLst/>
              <a:ahLst/>
              <a:cxnLst>
                <a:cxn ang="0">
                  <a:pos x="136" y="0"/>
                </a:cxn>
                <a:cxn ang="0">
                  <a:pos x="4" y="0"/>
                </a:cxn>
                <a:cxn ang="0">
                  <a:pos x="4" y="0"/>
                </a:cxn>
                <a:cxn ang="0">
                  <a:pos x="0" y="10"/>
                </a:cxn>
                <a:cxn ang="0">
                  <a:pos x="0" y="10"/>
                </a:cxn>
                <a:cxn ang="0">
                  <a:pos x="0" y="10"/>
                </a:cxn>
                <a:cxn ang="0">
                  <a:pos x="140" y="10"/>
                </a:cxn>
                <a:cxn ang="0">
                  <a:pos x="140" y="10"/>
                </a:cxn>
                <a:cxn ang="0">
                  <a:pos x="140" y="10"/>
                </a:cxn>
                <a:cxn ang="0">
                  <a:pos x="140" y="10"/>
                </a:cxn>
                <a:cxn ang="0">
                  <a:pos x="136" y="0"/>
                </a:cxn>
              </a:cxnLst>
              <a:rect l="0" t="0" r="r" b="b"/>
              <a:pathLst>
                <a:path w="140" h="10">
                  <a:moveTo>
                    <a:pt x="136" y="0"/>
                  </a:moveTo>
                  <a:lnTo>
                    <a:pt x="4" y="0"/>
                  </a:lnTo>
                  <a:lnTo>
                    <a:pt x="4" y="0"/>
                  </a:lnTo>
                  <a:lnTo>
                    <a:pt x="0" y="10"/>
                  </a:lnTo>
                  <a:lnTo>
                    <a:pt x="0" y="10"/>
                  </a:lnTo>
                  <a:lnTo>
                    <a:pt x="0" y="10"/>
                  </a:lnTo>
                  <a:lnTo>
                    <a:pt x="140" y="10"/>
                  </a:lnTo>
                  <a:lnTo>
                    <a:pt x="140" y="10"/>
                  </a:lnTo>
                  <a:lnTo>
                    <a:pt x="140" y="10"/>
                  </a:lnTo>
                  <a:lnTo>
                    <a:pt x="140" y="10"/>
                  </a:lnTo>
                  <a:lnTo>
                    <a:pt x="13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01" name="Freeform 596"/>
            <p:cNvSpPr/>
            <p:nvPr/>
          </p:nvSpPr>
          <p:spPr bwMode="auto">
            <a:xfrm>
              <a:off x="258837" y="5035760"/>
              <a:ext cx="310604" cy="90270"/>
            </a:xfrm>
            <a:custGeom>
              <a:avLst/>
              <a:gdLst/>
              <a:ahLst/>
              <a:cxnLst>
                <a:cxn ang="0">
                  <a:pos x="66" y="0"/>
                </a:cxn>
                <a:cxn ang="0">
                  <a:pos x="66" y="0"/>
                </a:cxn>
                <a:cxn ang="0">
                  <a:pos x="48" y="2"/>
                </a:cxn>
                <a:cxn ang="0">
                  <a:pos x="48" y="2"/>
                </a:cxn>
                <a:cxn ang="0">
                  <a:pos x="38" y="6"/>
                </a:cxn>
                <a:cxn ang="0">
                  <a:pos x="28" y="10"/>
                </a:cxn>
                <a:cxn ang="0">
                  <a:pos x="20" y="14"/>
                </a:cxn>
                <a:cxn ang="0">
                  <a:pos x="14" y="18"/>
                </a:cxn>
                <a:cxn ang="0">
                  <a:pos x="4" y="28"/>
                </a:cxn>
                <a:cxn ang="0">
                  <a:pos x="0" y="38"/>
                </a:cxn>
                <a:cxn ang="0">
                  <a:pos x="132" y="38"/>
                </a:cxn>
                <a:cxn ang="0">
                  <a:pos x="132" y="38"/>
                </a:cxn>
                <a:cxn ang="0">
                  <a:pos x="128" y="32"/>
                </a:cxn>
                <a:cxn ang="0">
                  <a:pos x="122" y="24"/>
                </a:cxn>
                <a:cxn ang="0">
                  <a:pos x="116" y="18"/>
                </a:cxn>
                <a:cxn ang="0">
                  <a:pos x="108" y="12"/>
                </a:cxn>
                <a:cxn ang="0">
                  <a:pos x="98" y="8"/>
                </a:cxn>
                <a:cxn ang="0">
                  <a:pos x="88" y="4"/>
                </a:cxn>
                <a:cxn ang="0">
                  <a:pos x="78" y="2"/>
                </a:cxn>
                <a:cxn ang="0">
                  <a:pos x="66" y="0"/>
                </a:cxn>
              </a:cxnLst>
              <a:rect l="0" t="0" r="r" b="b"/>
              <a:pathLst>
                <a:path w="132" h="38">
                  <a:moveTo>
                    <a:pt x="66" y="0"/>
                  </a:moveTo>
                  <a:lnTo>
                    <a:pt x="66" y="0"/>
                  </a:lnTo>
                  <a:lnTo>
                    <a:pt x="48" y="2"/>
                  </a:lnTo>
                  <a:lnTo>
                    <a:pt x="48" y="2"/>
                  </a:lnTo>
                  <a:lnTo>
                    <a:pt x="38" y="6"/>
                  </a:lnTo>
                  <a:lnTo>
                    <a:pt x="28" y="10"/>
                  </a:lnTo>
                  <a:lnTo>
                    <a:pt x="20" y="14"/>
                  </a:lnTo>
                  <a:lnTo>
                    <a:pt x="14" y="18"/>
                  </a:lnTo>
                  <a:lnTo>
                    <a:pt x="4" y="28"/>
                  </a:lnTo>
                  <a:lnTo>
                    <a:pt x="0" y="38"/>
                  </a:lnTo>
                  <a:lnTo>
                    <a:pt x="132" y="38"/>
                  </a:lnTo>
                  <a:lnTo>
                    <a:pt x="132" y="38"/>
                  </a:lnTo>
                  <a:lnTo>
                    <a:pt x="128" y="32"/>
                  </a:lnTo>
                  <a:lnTo>
                    <a:pt x="122" y="24"/>
                  </a:lnTo>
                  <a:lnTo>
                    <a:pt x="116" y="18"/>
                  </a:lnTo>
                  <a:lnTo>
                    <a:pt x="108" y="12"/>
                  </a:lnTo>
                  <a:lnTo>
                    <a:pt x="98" y="8"/>
                  </a:lnTo>
                  <a:lnTo>
                    <a:pt x="88" y="4"/>
                  </a:lnTo>
                  <a:lnTo>
                    <a:pt x="78" y="2"/>
                  </a:lnTo>
                  <a:lnTo>
                    <a:pt x="66" y="0"/>
                  </a:lnTo>
                  <a:close/>
                </a:path>
              </a:pathLst>
            </a:custGeom>
            <a:solidFill>
              <a:srgbClr val="CD6E61"/>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02" name="Freeform 597"/>
            <p:cNvSpPr/>
            <p:nvPr/>
          </p:nvSpPr>
          <p:spPr bwMode="auto">
            <a:xfrm>
              <a:off x="258837" y="5035760"/>
              <a:ext cx="310604" cy="90270"/>
            </a:xfrm>
            <a:custGeom>
              <a:avLst/>
              <a:gdLst/>
              <a:ahLst/>
              <a:cxnLst>
                <a:cxn ang="0">
                  <a:pos x="66" y="0"/>
                </a:cxn>
                <a:cxn ang="0">
                  <a:pos x="66" y="0"/>
                </a:cxn>
                <a:cxn ang="0">
                  <a:pos x="48" y="2"/>
                </a:cxn>
                <a:cxn ang="0">
                  <a:pos x="48" y="2"/>
                </a:cxn>
                <a:cxn ang="0">
                  <a:pos x="38" y="6"/>
                </a:cxn>
                <a:cxn ang="0">
                  <a:pos x="28" y="10"/>
                </a:cxn>
                <a:cxn ang="0">
                  <a:pos x="20" y="14"/>
                </a:cxn>
                <a:cxn ang="0">
                  <a:pos x="14" y="18"/>
                </a:cxn>
                <a:cxn ang="0">
                  <a:pos x="4" y="28"/>
                </a:cxn>
                <a:cxn ang="0">
                  <a:pos x="0" y="38"/>
                </a:cxn>
                <a:cxn ang="0">
                  <a:pos x="132" y="38"/>
                </a:cxn>
                <a:cxn ang="0">
                  <a:pos x="132" y="38"/>
                </a:cxn>
                <a:cxn ang="0">
                  <a:pos x="128" y="32"/>
                </a:cxn>
                <a:cxn ang="0">
                  <a:pos x="122" y="24"/>
                </a:cxn>
                <a:cxn ang="0">
                  <a:pos x="116" y="18"/>
                </a:cxn>
                <a:cxn ang="0">
                  <a:pos x="108" y="12"/>
                </a:cxn>
                <a:cxn ang="0">
                  <a:pos x="98" y="8"/>
                </a:cxn>
                <a:cxn ang="0">
                  <a:pos x="88" y="4"/>
                </a:cxn>
                <a:cxn ang="0">
                  <a:pos x="78" y="2"/>
                </a:cxn>
                <a:cxn ang="0">
                  <a:pos x="66" y="0"/>
                </a:cxn>
              </a:cxnLst>
              <a:rect l="0" t="0" r="r" b="b"/>
              <a:pathLst>
                <a:path w="132" h="38">
                  <a:moveTo>
                    <a:pt x="66" y="0"/>
                  </a:moveTo>
                  <a:lnTo>
                    <a:pt x="66" y="0"/>
                  </a:lnTo>
                  <a:lnTo>
                    <a:pt x="48" y="2"/>
                  </a:lnTo>
                  <a:lnTo>
                    <a:pt x="48" y="2"/>
                  </a:lnTo>
                  <a:lnTo>
                    <a:pt x="38" y="6"/>
                  </a:lnTo>
                  <a:lnTo>
                    <a:pt x="28" y="10"/>
                  </a:lnTo>
                  <a:lnTo>
                    <a:pt x="20" y="14"/>
                  </a:lnTo>
                  <a:lnTo>
                    <a:pt x="14" y="18"/>
                  </a:lnTo>
                  <a:lnTo>
                    <a:pt x="4" y="28"/>
                  </a:lnTo>
                  <a:lnTo>
                    <a:pt x="0" y="38"/>
                  </a:lnTo>
                  <a:lnTo>
                    <a:pt x="132" y="38"/>
                  </a:lnTo>
                  <a:lnTo>
                    <a:pt x="132" y="38"/>
                  </a:lnTo>
                  <a:lnTo>
                    <a:pt x="128" y="32"/>
                  </a:lnTo>
                  <a:lnTo>
                    <a:pt x="122" y="24"/>
                  </a:lnTo>
                  <a:lnTo>
                    <a:pt x="116" y="18"/>
                  </a:lnTo>
                  <a:lnTo>
                    <a:pt x="108" y="12"/>
                  </a:lnTo>
                  <a:lnTo>
                    <a:pt x="98" y="8"/>
                  </a:lnTo>
                  <a:lnTo>
                    <a:pt x="88" y="4"/>
                  </a:lnTo>
                  <a:lnTo>
                    <a:pt x="78" y="2"/>
                  </a:lnTo>
                  <a:lnTo>
                    <a:pt x="6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03" name="Freeform 598"/>
            <p:cNvSpPr>
              <a:spLocks noEditPoints="1"/>
            </p:cNvSpPr>
            <p:nvPr/>
          </p:nvSpPr>
          <p:spPr bwMode="auto">
            <a:xfrm>
              <a:off x="1736560" y="5126030"/>
              <a:ext cx="498849" cy="14253"/>
            </a:xfrm>
            <a:custGeom>
              <a:avLst/>
              <a:gdLst/>
              <a:ahLst/>
              <a:cxnLst>
                <a:cxn ang="0">
                  <a:pos x="20" y="0"/>
                </a:cxn>
                <a:cxn ang="0">
                  <a:pos x="0" y="0"/>
                </a:cxn>
                <a:cxn ang="0">
                  <a:pos x="0" y="0"/>
                </a:cxn>
                <a:cxn ang="0">
                  <a:pos x="0" y="6"/>
                </a:cxn>
                <a:cxn ang="0">
                  <a:pos x="44" y="6"/>
                </a:cxn>
                <a:cxn ang="0">
                  <a:pos x="44" y="6"/>
                </a:cxn>
                <a:cxn ang="0">
                  <a:pos x="44" y="4"/>
                </a:cxn>
                <a:cxn ang="0">
                  <a:pos x="20" y="4"/>
                </a:cxn>
                <a:cxn ang="0">
                  <a:pos x="20" y="4"/>
                </a:cxn>
                <a:cxn ang="0">
                  <a:pos x="20" y="0"/>
                </a:cxn>
                <a:cxn ang="0">
                  <a:pos x="212" y="0"/>
                </a:cxn>
                <a:cxn ang="0">
                  <a:pos x="202" y="0"/>
                </a:cxn>
                <a:cxn ang="0">
                  <a:pos x="202" y="0"/>
                </a:cxn>
                <a:cxn ang="0">
                  <a:pos x="202" y="4"/>
                </a:cxn>
                <a:cxn ang="0">
                  <a:pos x="180" y="4"/>
                </a:cxn>
                <a:cxn ang="0">
                  <a:pos x="180" y="4"/>
                </a:cxn>
                <a:cxn ang="0">
                  <a:pos x="180" y="4"/>
                </a:cxn>
                <a:cxn ang="0">
                  <a:pos x="212" y="4"/>
                </a:cxn>
                <a:cxn ang="0">
                  <a:pos x="212" y="4"/>
                </a:cxn>
                <a:cxn ang="0">
                  <a:pos x="212" y="0"/>
                </a:cxn>
              </a:cxnLst>
              <a:rect l="0" t="0" r="r" b="b"/>
              <a:pathLst>
                <a:path w="212" h="6">
                  <a:moveTo>
                    <a:pt x="20" y="0"/>
                  </a:moveTo>
                  <a:lnTo>
                    <a:pt x="0" y="0"/>
                  </a:lnTo>
                  <a:lnTo>
                    <a:pt x="0" y="0"/>
                  </a:lnTo>
                  <a:lnTo>
                    <a:pt x="0" y="6"/>
                  </a:lnTo>
                  <a:lnTo>
                    <a:pt x="44" y="6"/>
                  </a:lnTo>
                  <a:lnTo>
                    <a:pt x="44" y="6"/>
                  </a:lnTo>
                  <a:lnTo>
                    <a:pt x="44" y="4"/>
                  </a:lnTo>
                  <a:lnTo>
                    <a:pt x="20" y="4"/>
                  </a:lnTo>
                  <a:lnTo>
                    <a:pt x="20" y="4"/>
                  </a:lnTo>
                  <a:lnTo>
                    <a:pt x="20" y="0"/>
                  </a:lnTo>
                  <a:close/>
                  <a:moveTo>
                    <a:pt x="212" y="0"/>
                  </a:moveTo>
                  <a:lnTo>
                    <a:pt x="202" y="0"/>
                  </a:lnTo>
                  <a:lnTo>
                    <a:pt x="202" y="0"/>
                  </a:lnTo>
                  <a:lnTo>
                    <a:pt x="202" y="4"/>
                  </a:lnTo>
                  <a:lnTo>
                    <a:pt x="180" y="4"/>
                  </a:lnTo>
                  <a:lnTo>
                    <a:pt x="180" y="4"/>
                  </a:lnTo>
                  <a:lnTo>
                    <a:pt x="180" y="4"/>
                  </a:lnTo>
                  <a:lnTo>
                    <a:pt x="212" y="4"/>
                  </a:lnTo>
                  <a:lnTo>
                    <a:pt x="212" y="4"/>
                  </a:lnTo>
                  <a:lnTo>
                    <a:pt x="212" y="0"/>
                  </a:lnTo>
                  <a:close/>
                </a:path>
              </a:pathLst>
            </a:custGeom>
            <a:solidFill>
              <a:srgbClr val="A2C7B6"/>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04" name="Freeform 599"/>
            <p:cNvSpPr/>
            <p:nvPr/>
          </p:nvSpPr>
          <p:spPr bwMode="auto">
            <a:xfrm>
              <a:off x="1736560" y="5126030"/>
              <a:ext cx="103535" cy="14253"/>
            </a:xfrm>
            <a:custGeom>
              <a:avLst/>
              <a:gdLst/>
              <a:ahLst/>
              <a:cxnLst>
                <a:cxn ang="0">
                  <a:pos x="20" y="0"/>
                </a:cxn>
                <a:cxn ang="0">
                  <a:pos x="0" y="0"/>
                </a:cxn>
                <a:cxn ang="0">
                  <a:pos x="0" y="0"/>
                </a:cxn>
                <a:cxn ang="0">
                  <a:pos x="0" y="6"/>
                </a:cxn>
                <a:cxn ang="0">
                  <a:pos x="44" y="6"/>
                </a:cxn>
                <a:cxn ang="0">
                  <a:pos x="44" y="6"/>
                </a:cxn>
                <a:cxn ang="0">
                  <a:pos x="44" y="4"/>
                </a:cxn>
                <a:cxn ang="0">
                  <a:pos x="20" y="4"/>
                </a:cxn>
                <a:cxn ang="0">
                  <a:pos x="20" y="4"/>
                </a:cxn>
                <a:cxn ang="0">
                  <a:pos x="20" y="0"/>
                </a:cxn>
              </a:cxnLst>
              <a:rect l="0" t="0" r="r" b="b"/>
              <a:pathLst>
                <a:path w="44" h="6">
                  <a:moveTo>
                    <a:pt x="20" y="0"/>
                  </a:moveTo>
                  <a:lnTo>
                    <a:pt x="0" y="0"/>
                  </a:lnTo>
                  <a:lnTo>
                    <a:pt x="0" y="0"/>
                  </a:lnTo>
                  <a:lnTo>
                    <a:pt x="0" y="6"/>
                  </a:lnTo>
                  <a:lnTo>
                    <a:pt x="44" y="6"/>
                  </a:lnTo>
                  <a:lnTo>
                    <a:pt x="44" y="6"/>
                  </a:lnTo>
                  <a:lnTo>
                    <a:pt x="44" y="4"/>
                  </a:lnTo>
                  <a:lnTo>
                    <a:pt x="20" y="4"/>
                  </a:lnTo>
                  <a:lnTo>
                    <a:pt x="20" y="4"/>
                  </a:lnTo>
                  <a:lnTo>
                    <a:pt x="20"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05" name="Freeform 600"/>
            <p:cNvSpPr/>
            <p:nvPr/>
          </p:nvSpPr>
          <p:spPr bwMode="auto">
            <a:xfrm>
              <a:off x="2160111" y="5126030"/>
              <a:ext cx="75298" cy="9502"/>
            </a:xfrm>
            <a:custGeom>
              <a:avLst/>
              <a:gdLst/>
              <a:ahLst/>
              <a:cxnLst>
                <a:cxn ang="0">
                  <a:pos x="32" y="0"/>
                </a:cxn>
                <a:cxn ang="0">
                  <a:pos x="22" y="0"/>
                </a:cxn>
                <a:cxn ang="0">
                  <a:pos x="22" y="0"/>
                </a:cxn>
                <a:cxn ang="0">
                  <a:pos x="22" y="4"/>
                </a:cxn>
                <a:cxn ang="0">
                  <a:pos x="0" y="4"/>
                </a:cxn>
                <a:cxn ang="0">
                  <a:pos x="0" y="4"/>
                </a:cxn>
                <a:cxn ang="0">
                  <a:pos x="0" y="4"/>
                </a:cxn>
                <a:cxn ang="0">
                  <a:pos x="32" y="4"/>
                </a:cxn>
                <a:cxn ang="0">
                  <a:pos x="32" y="4"/>
                </a:cxn>
                <a:cxn ang="0">
                  <a:pos x="32" y="0"/>
                </a:cxn>
              </a:cxnLst>
              <a:rect l="0" t="0" r="r" b="b"/>
              <a:pathLst>
                <a:path w="32" h="4">
                  <a:moveTo>
                    <a:pt x="32" y="0"/>
                  </a:moveTo>
                  <a:lnTo>
                    <a:pt x="22" y="0"/>
                  </a:lnTo>
                  <a:lnTo>
                    <a:pt x="22" y="0"/>
                  </a:lnTo>
                  <a:lnTo>
                    <a:pt x="22" y="4"/>
                  </a:lnTo>
                  <a:lnTo>
                    <a:pt x="0" y="4"/>
                  </a:lnTo>
                  <a:lnTo>
                    <a:pt x="0" y="4"/>
                  </a:lnTo>
                  <a:lnTo>
                    <a:pt x="0" y="4"/>
                  </a:lnTo>
                  <a:lnTo>
                    <a:pt x="32" y="4"/>
                  </a:lnTo>
                  <a:lnTo>
                    <a:pt x="32" y="4"/>
                  </a:lnTo>
                  <a:lnTo>
                    <a:pt x="32"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06" name="Freeform 601"/>
            <p:cNvSpPr/>
            <p:nvPr/>
          </p:nvSpPr>
          <p:spPr bwMode="auto">
            <a:xfrm>
              <a:off x="1736560" y="4878975"/>
              <a:ext cx="503555" cy="247054"/>
            </a:xfrm>
            <a:custGeom>
              <a:avLst/>
              <a:gdLst/>
              <a:ahLst/>
              <a:cxnLst>
                <a:cxn ang="0">
                  <a:pos x="108" y="0"/>
                </a:cxn>
                <a:cxn ang="0">
                  <a:pos x="108" y="0"/>
                </a:cxn>
                <a:cxn ang="0">
                  <a:pos x="96" y="0"/>
                </a:cxn>
                <a:cxn ang="0">
                  <a:pos x="82" y="4"/>
                </a:cxn>
                <a:cxn ang="0">
                  <a:pos x="82" y="4"/>
                </a:cxn>
                <a:cxn ang="0">
                  <a:pos x="70" y="8"/>
                </a:cxn>
                <a:cxn ang="0">
                  <a:pos x="60" y="12"/>
                </a:cxn>
                <a:cxn ang="0">
                  <a:pos x="42" y="24"/>
                </a:cxn>
                <a:cxn ang="0">
                  <a:pos x="28" y="38"/>
                </a:cxn>
                <a:cxn ang="0">
                  <a:pos x="18" y="54"/>
                </a:cxn>
                <a:cxn ang="0">
                  <a:pos x="10" y="68"/>
                </a:cxn>
                <a:cxn ang="0">
                  <a:pos x="4" y="84"/>
                </a:cxn>
                <a:cxn ang="0">
                  <a:pos x="0" y="104"/>
                </a:cxn>
                <a:cxn ang="0">
                  <a:pos x="20" y="104"/>
                </a:cxn>
                <a:cxn ang="0">
                  <a:pos x="20" y="104"/>
                </a:cxn>
                <a:cxn ang="0">
                  <a:pos x="24" y="88"/>
                </a:cxn>
                <a:cxn ang="0">
                  <a:pos x="28" y="78"/>
                </a:cxn>
                <a:cxn ang="0">
                  <a:pos x="36" y="66"/>
                </a:cxn>
                <a:cxn ang="0">
                  <a:pos x="44" y="54"/>
                </a:cxn>
                <a:cxn ang="0">
                  <a:pos x="56" y="44"/>
                </a:cxn>
                <a:cxn ang="0">
                  <a:pos x="70" y="34"/>
                </a:cxn>
                <a:cxn ang="0">
                  <a:pos x="88" y="28"/>
                </a:cxn>
                <a:cxn ang="0">
                  <a:pos x="88" y="28"/>
                </a:cxn>
                <a:cxn ang="0">
                  <a:pos x="100" y="26"/>
                </a:cxn>
                <a:cxn ang="0">
                  <a:pos x="110" y="26"/>
                </a:cxn>
                <a:cxn ang="0">
                  <a:pos x="110" y="26"/>
                </a:cxn>
                <a:cxn ang="0">
                  <a:pos x="128" y="28"/>
                </a:cxn>
                <a:cxn ang="0">
                  <a:pos x="144" y="32"/>
                </a:cxn>
                <a:cxn ang="0">
                  <a:pos x="160" y="42"/>
                </a:cxn>
                <a:cxn ang="0">
                  <a:pos x="172" y="52"/>
                </a:cxn>
                <a:cxn ang="0">
                  <a:pos x="184" y="64"/>
                </a:cxn>
                <a:cxn ang="0">
                  <a:pos x="192" y="78"/>
                </a:cxn>
                <a:cxn ang="0">
                  <a:pos x="198" y="92"/>
                </a:cxn>
                <a:cxn ang="0">
                  <a:pos x="202" y="104"/>
                </a:cxn>
                <a:cxn ang="0">
                  <a:pos x="212" y="104"/>
                </a:cxn>
                <a:cxn ang="0">
                  <a:pos x="212" y="104"/>
                </a:cxn>
                <a:cxn ang="0">
                  <a:pos x="214" y="82"/>
                </a:cxn>
                <a:cxn ang="0">
                  <a:pos x="214" y="82"/>
                </a:cxn>
                <a:cxn ang="0">
                  <a:pos x="208" y="68"/>
                </a:cxn>
                <a:cxn ang="0">
                  <a:pos x="198" y="52"/>
                </a:cxn>
                <a:cxn ang="0">
                  <a:pos x="188" y="38"/>
                </a:cxn>
                <a:cxn ang="0">
                  <a:pos x="176" y="26"/>
                </a:cxn>
                <a:cxn ang="0">
                  <a:pos x="160" y="16"/>
                </a:cxn>
                <a:cxn ang="0">
                  <a:pos x="144" y="6"/>
                </a:cxn>
                <a:cxn ang="0">
                  <a:pos x="128" y="2"/>
                </a:cxn>
                <a:cxn ang="0">
                  <a:pos x="108" y="0"/>
                </a:cxn>
              </a:cxnLst>
              <a:rect l="0" t="0" r="r" b="b"/>
              <a:pathLst>
                <a:path w="214" h="104">
                  <a:moveTo>
                    <a:pt x="108" y="0"/>
                  </a:moveTo>
                  <a:lnTo>
                    <a:pt x="108" y="0"/>
                  </a:lnTo>
                  <a:lnTo>
                    <a:pt x="96" y="0"/>
                  </a:lnTo>
                  <a:lnTo>
                    <a:pt x="82" y="4"/>
                  </a:lnTo>
                  <a:lnTo>
                    <a:pt x="82" y="4"/>
                  </a:lnTo>
                  <a:lnTo>
                    <a:pt x="70" y="8"/>
                  </a:lnTo>
                  <a:lnTo>
                    <a:pt x="60" y="12"/>
                  </a:lnTo>
                  <a:lnTo>
                    <a:pt x="42" y="24"/>
                  </a:lnTo>
                  <a:lnTo>
                    <a:pt x="28" y="38"/>
                  </a:lnTo>
                  <a:lnTo>
                    <a:pt x="18" y="54"/>
                  </a:lnTo>
                  <a:lnTo>
                    <a:pt x="10" y="68"/>
                  </a:lnTo>
                  <a:lnTo>
                    <a:pt x="4" y="84"/>
                  </a:lnTo>
                  <a:lnTo>
                    <a:pt x="0" y="104"/>
                  </a:lnTo>
                  <a:lnTo>
                    <a:pt x="20" y="104"/>
                  </a:lnTo>
                  <a:lnTo>
                    <a:pt x="20" y="104"/>
                  </a:lnTo>
                  <a:lnTo>
                    <a:pt x="24" y="88"/>
                  </a:lnTo>
                  <a:lnTo>
                    <a:pt x="28" y="78"/>
                  </a:lnTo>
                  <a:lnTo>
                    <a:pt x="36" y="66"/>
                  </a:lnTo>
                  <a:lnTo>
                    <a:pt x="44" y="54"/>
                  </a:lnTo>
                  <a:lnTo>
                    <a:pt x="56" y="44"/>
                  </a:lnTo>
                  <a:lnTo>
                    <a:pt x="70" y="34"/>
                  </a:lnTo>
                  <a:lnTo>
                    <a:pt x="88" y="28"/>
                  </a:lnTo>
                  <a:lnTo>
                    <a:pt x="88" y="28"/>
                  </a:lnTo>
                  <a:lnTo>
                    <a:pt x="100" y="26"/>
                  </a:lnTo>
                  <a:lnTo>
                    <a:pt x="110" y="26"/>
                  </a:lnTo>
                  <a:lnTo>
                    <a:pt x="110" y="26"/>
                  </a:lnTo>
                  <a:lnTo>
                    <a:pt x="128" y="28"/>
                  </a:lnTo>
                  <a:lnTo>
                    <a:pt x="144" y="32"/>
                  </a:lnTo>
                  <a:lnTo>
                    <a:pt x="160" y="42"/>
                  </a:lnTo>
                  <a:lnTo>
                    <a:pt x="172" y="52"/>
                  </a:lnTo>
                  <a:lnTo>
                    <a:pt x="184" y="64"/>
                  </a:lnTo>
                  <a:lnTo>
                    <a:pt x="192" y="78"/>
                  </a:lnTo>
                  <a:lnTo>
                    <a:pt x="198" y="92"/>
                  </a:lnTo>
                  <a:lnTo>
                    <a:pt x="202" y="104"/>
                  </a:lnTo>
                  <a:lnTo>
                    <a:pt x="212" y="104"/>
                  </a:lnTo>
                  <a:lnTo>
                    <a:pt x="212" y="104"/>
                  </a:lnTo>
                  <a:lnTo>
                    <a:pt x="214" y="82"/>
                  </a:lnTo>
                  <a:lnTo>
                    <a:pt x="214" y="82"/>
                  </a:lnTo>
                  <a:lnTo>
                    <a:pt x="208" y="68"/>
                  </a:lnTo>
                  <a:lnTo>
                    <a:pt x="198" y="52"/>
                  </a:lnTo>
                  <a:lnTo>
                    <a:pt x="188" y="38"/>
                  </a:lnTo>
                  <a:lnTo>
                    <a:pt x="176" y="26"/>
                  </a:lnTo>
                  <a:lnTo>
                    <a:pt x="160" y="16"/>
                  </a:lnTo>
                  <a:lnTo>
                    <a:pt x="144" y="6"/>
                  </a:lnTo>
                  <a:lnTo>
                    <a:pt x="128" y="2"/>
                  </a:lnTo>
                  <a:lnTo>
                    <a:pt x="108" y="0"/>
                  </a:lnTo>
                  <a:close/>
                </a:path>
              </a:pathLst>
            </a:custGeom>
            <a:solidFill>
              <a:srgbClr val="70918D"/>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07" name="Freeform 602"/>
            <p:cNvSpPr/>
            <p:nvPr/>
          </p:nvSpPr>
          <p:spPr bwMode="auto">
            <a:xfrm>
              <a:off x="1736560" y="4878975"/>
              <a:ext cx="503555" cy="247054"/>
            </a:xfrm>
            <a:custGeom>
              <a:avLst/>
              <a:gdLst/>
              <a:ahLst/>
              <a:cxnLst>
                <a:cxn ang="0">
                  <a:pos x="108" y="0"/>
                </a:cxn>
                <a:cxn ang="0">
                  <a:pos x="108" y="0"/>
                </a:cxn>
                <a:cxn ang="0">
                  <a:pos x="96" y="0"/>
                </a:cxn>
                <a:cxn ang="0">
                  <a:pos x="82" y="4"/>
                </a:cxn>
                <a:cxn ang="0">
                  <a:pos x="82" y="4"/>
                </a:cxn>
                <a:cxn ang="0">
                  <a:pos x="70" y="8"/>
                </a:cxn>
                <a:cxn ang="0">
                  <a:pos x="60" y="12"/>
                </a:cxn>
                <a:cxn ang="0">
                  <a:pos x="42" y="24"/>
                </a:cxn>
                <a:cxn ang="0">
                  <a:pos x="28" y="38"/>
                </a:cxn>
                <a:cxn ang="0">
                  <a:pos x="18" y="54"/>
                </a:cxn>
                <a:cxn ang="0">
                  <a:pos x="10" y="68"/>
                </a:cxn>
                <a:cxn ang="0">
                  <a:pos x="4" y="84"/>
                </a:cxn>
                <a:cxn ang="0">
                  <a:pos x="0" y="104"/>
                </a:cxn>
                <a:cxn ang="0">
                  <a:pos x="20" y="104"/>
                </a:cxn>
                <a:cxn ang="0">
                  <a:pos x="20" y="104"/>
                </a:cxn>
                <a:cxn ang="0">
                  <a:pos x="24" y="88"/>
                </a:cxn>
                <a:cxn ang="0">
                  <a:pos x="28" y="78"/>
                </a:cxn>
                <a:cxn ang="0">
                  <a:pos x="36" y="66"/>
                </a:cxn>
                <a:cxn ang="0">
                  <a:pos x="44" y="54"/>
                </a:cxn>
                <a:cxn ang="0">
                  <a:pos x="56" y="44"/>
                </a:cxn>
                <a:cxn ang="0">
                  <a:pos x="70" y="34"/>
                </a:cxn>
                <a:cxn ang="0">
                  <a:pos x="88" y="28"/>
                </a:cxn>
                <a:cxn ang="0">
                  <a:pos x="88" y="28"/>
                </a:cxn>
                <a:cxn ang="0">
                  <a:pos x="100" y="26"/>
                </a:cxn>
                <a:cxn ang="0">
                  <a:pos x="110" y="26"/>
                </a:cxn>
                <a:cxn ang="0">
                  <a:pos x="110" y="26"/>
                </a:cxn>
                <a:cxn ang="0">
                  <a:pos x="128" y="28"/>
                </a:cxn>
                <a:cxn ang="0">
                  <a:pos x="144" y="32"/>
                </a:cxn>
                <a:cxn ang="0">
                  <a:pos x="160" y="42"/>
                </a:cxn>
                <a:cxn ang="0">
                  <a:pos x="172" y="52"/>
                </a:cxn>
                <a:cxn ang="0">
                  <a:pos x="184" y="64"/>
                </a:cxn>
                <a:cxn ang="0">
                  <a:pos x="192" y="78"/>
                </a:cxn>
                <a:cxn ang="0">
                  <a:pos x="198" y="92"/>
                </a:cxn>
                <a:cxn ang="0">
                  <a:pos x="202" y="104"/>
                </a:cxn>
                <a:cxn ang="0">
                  <a:pos x="212" y="104"/>
                </a:cxn>
                <a:cxn ang="0">
                  <a:pos x="212" y="104"/>
                </a:cxn>
                <a:cxn ang="0">
                  <a:pos x="214" y="82"/>
                </a:cxn>
                <a:cxn ang="0">
                  <a:pos x="214" y="82"/>
                </a:cxn>
                <a:cxn ang="0">
                  <a:pos x="208" y="68"/>
                </a:cxn>
                <a:cxn ang="0">
                  <a:pos x="198" y="52"/>
                </a:cxn>
                <a:cxn ang="0">
                  <a:pos x="188" y="38"/>
                </a:cxn>
                <a:cxn ang="0">
                  <a:pos x="176" y="26"/>
                </a:cxn>
                <a:cxn ang="0">
                  <a:pos x="160" y="16"/>
                </a:cxn>
                <a:cxn ang="0">
                  <a:pos x="144" y="6"/>
                </a:cxn>
                <a:cxn ang="0">
                  <a:pos x="128" y="2"/>
                </a:cxn>
                <a:cxn ang="0">
                  <a:pos x="108" y="0"/>
                </a:cxn>
              </a:cxnLst>
              <a:rect l="0" t="0" r="r" b="b"/>
              <a:pathLst>
                <a:path w="214" h="104">
                  <a:moveTo>
                    <a:pt x="108" y="0"/>
                  </a:moveTo>
                  <a:lnTo>
                    <a:pt x="108" y="0"/>
                  </a:lnTo>
                  <a:lnTo>
                    <a:pt x="96" y="0"/>
                  </a:lnTo>
                  <a:lnTo>
                    <a:pt x="82" y="4"/>
                  </a:lnTo>
                  <a:lnTo>
                    <a:pt x="82" y="4"/>
                  </a:lnTo>
                  <a:lnTo>
                    <a:pt x="70" y="8"/>
                  </a:lnTo>
                  <a:lnTo>
                    <a:pt x="60" y="12"/>
                  </a:lnTo>
                  <a:lnTo>
                    <a:pt x="42" y="24"/>
                  </a:lnTo>
                  <a:lnTo>
                    <a:pt x="28" y="38"/>
                  </a:lnTo>
                  <a:lnTo>
                    <a:pt x="18" y="54"/>
                  </a:lnTo>
                  <a:lnTo>
                    <a:pt x="10" y="68"/>
                  </a:lnTo>
                  <a:lnTo>
                    <a:pt x="4" y="84"/>
                  </a:lnTo>
                  <a:lnTo>
                    <a:pt x="0" y="104"/>
                  </a:lnTo>
                  <a:lnTo>
                    <a:pt x="20" y="104"/>
                  </a:lnTo>
                  <a:lnTo>
                    <a:pt x="20" y="104"/>
                  </a:lnTo>
                  <a:lnTo>
                    <a:pt x="24" y="88"/>
                  </a:lnTo>
                  <a:lnTo>
                    <a:pt x="28" y="78"/>
                  </a:lnTo>
                  <a:lnTo>
                    <a:pt x="36" y="66"/>
                  </a:lnTo>
                  <a:lnTo>
                    <a:pt x="44" y="54"/>
                  </a:lnTo>
                  <a:lnTo>
                    <a:pt x="56" y="44"/>
                  </a:lnTo>
                  <a:lnTo>
                    <a:pt x="70" y="34"/>
                  </a:lnTo>
                  <a:lnTo>
                    <a:pt x="88" y="28"/>
                  </a:lnTo>
                  <a:lnTo>
                    <a:pt x="88" y="28"/>
                  </a:lnTo>
                  <a:lnTo>
                    <a:pt x="100" y="26"/>
                  </a:lnTo>
                  <a:lnTo>
                    <a:pt x="110" y="26"/>
                  </a:lnTo>
                  <a:lnTo>
                    <a:pt x="110" y="26"/>
                  </a:lnTo>
                  <a:lnTo>
                    <a:pt x="128" y="28"/>
                  </a:lnTo>
                  <a:lnTo>
                    <a:pt x="144" y="32"/>
                  </a:lnTo>
                  <a:lnTo>
                    <a:pt x="160" y="42"/>
                  </a:lnTo>
                  <a:lnTo>
                    <a:pt x="172" y="52"/>
                  </a:lnTo>
                  <a:lnTo>
                    <a:pt x="184" y="64"/>
                  </a:lnTo>
                  <a:lnTo>
                    <a:pt x="192" y="78"/>
                  </a:lnTo>
                  <a:lnTo>
                    <a:pt x="198" y="92"/>
                  </a:lnTo>
                  <a:lnTo>
                    <a:pt x="202" y="104"/>
                  </a:lnTo>
                  <a:lnTo>
                    <a:pt x="212" y="104"/>
                  </a:lnTo>
                  <a:lnTo>
                    <a:pt x="212" y="104"/>
                  </a:lnTo>
                  <a:lnTo>
                    <a:pt x="214" y="82"/>
                  </a:lnTo>
                  <a:lnTo>
                    <a:pt x="214" y="82"/>
                  </a:lnTo>
                  <a:lnTo>
                    <a:pt x="208" y="68"/>
                  </a:lnTo>
                  <a:lnTo>
                    <a:pt x="198" y="52"/>
                  </a:lnTo>
                  <a:lnTo>
                    <a:pt x="188" y="38"/>
                  </a:lnTo>
                  <a:lnTo>
                    <a:pt x="176" y="26"/>
                  </a:lnTo>
                  <a:lnTo>
                    <a:pt x="160" y="16"/>
                  </a:lnTo>
                  <a:lnTo>
                    <a:pt x="144" y="6"/>
                  </a:lnTo>
                  <a:lnTo>
                    <a:pt x="128" y="2"/>
                  </a:lnTo>
                  <a:lnTo>
                    <a:pt x="10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08" name="Freeform 603"/>
            <p:cNvSpPr/>
            <p:nvPr/>
          </p:nvSpPr>
          <p:spPr bwMode="auto">
            <a:xfrm>
              <a:off x="2235409" y="5126030"/>
              <a:ext cx="18824" cy="9502"/>
            </a:xfrm>
            <a:custGeom>
              <a:avLst/>
              <a:gdLst/>
              <a:ahLst/>
              <a:cxnLst>
                <a:cxn ang="0">
                  <a:pos x="8" y="0"/>
                </a:cxn>
                <a:cxn ang="0">
                  <a:pos x="0" y="0"/>
                </a:cxn>
                <a:cxn ang="0">
                  <a:pos x="0" y="0"/>
                </a:cxn>
                <a:cxn ang="0">
                  <a:pos x="0" y="4"/>
                </a:cxn>
                <a:cxn ang="0">
                  <a:pos x="8" y="4"/>
                </a:cxn>
                <a:cxn ang="0">
                  <a:pos x="8" y="4"/>
                </a:cxn>
                <a:cxn ang="0">
                  <a:pos x="8" y="0"/>
                </a:cxn>
              </a:cxnLst>
              <a:rect l="0" t="0" r="r" b="b"/>
              <a:pathLst>
                <a:path w="8" h="4">
                  <a:moveTo>
                    <a:pt x="8" y="0"/>
                  </a:moveTo>
                  <a:lnTo>
                    <a:pt x="0" y="0"/>
                  </a:lnTo>
                  <a:lnTo>
                    <a:pt x="0" y="0"/>
                  </a:lnTo>
                  <a:lnTo>
                    <a:pt x="0" y="4"/>
                  </a:lnTo>
                  <a:lnTo>
                    <a:pt x="8" y="4"/>
                  </a:lnTo>
                  <a:lnTo>
                    <a:pt x="8" y="4"/>
                  </a:lnTo>
                  <a:lnTo>
                    <a:pt x="8" y="0"/>
                  </a:lnTo>
                  <a:close/>
                </a:path>
              </a:pathLst>
            </a:custGeom>
            <a:solidFill>
              <a:srgbClr val="A2B396"/>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09" name="Freeform 604"/>
            <p:cNvSpPr/>
            <p:nvPr/>
          </p:nvSpPr>
          <p:spPr bwMode="auto">
            <a:xfrm>
              <a:off x="2235409" y="5126030"/>
              <a:ext cx="18824" cy="9502"/>
            </a:xfrm>
            <a:custGeom>
              <a:avLst/>
              <a:gdLst/>
              <a:ahLst/>
              <a:cxnLst>
                <a:cxn ang="0">
                  <a:pos x="8" y="0"/>
                </a:cxn>
                <a:cxn ang="0">
                  <a:pos x="0" y="0"/>
                </a:cxn>
                <a:cxn ang="0">
                  <a:pos x="0" y="0"/>
                </a:cxn>
                <a:cxn ang="0">
                  <a:pos x="0" y="4"/>
                </a:cxn>
                <a:cxn ang="0">
                  <a:pos x="8" y="4"/>
                </a:cxn>
                <a:cxn ang="0">
                  <a:pos x="8" y="4"/>
                </a:cxn>
                <a:cxn ang="0">
                  <a:pos x="8" y="0"/>
                </a:cxn>
              </a:cxnLst>
              <a:rect l="0" t="0" r="r" b="b"/>
              <a:pathLst>
                <a:path w="8" h="4">
                  <a:moveTo>
                    <a:pt x="8" y="0"/>
                  </a:moveTo>
                  <a:lnTo>
                    <a:pt x="0" y="0"/>
                  </a:lnTo>
                  <a:lnTo>
                    <a:pt x="0" y="0"/>
                  </a:lnTo>
                  <a:lnTo>
                    <a:pt x="0" y="4"/>
                  </a:lnTo>
                  <a:lnTo>
                    <a:pt x="8" y="4"/>
                  </a:lnTo>
                  <a:lnTo>
                    <a:pt x="8" y="4"/>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10" name="Freeform 605"/>
            <p:cNvSpPr/>
            <p:nvPr/>
          </p:nvSpPr>
          <p:spPr bwMode="auto">
            <a:xfrm>
              <a:off x="2235409" y="5073768"/>
              <a:ext cx="18824" cy="52261"/>
            </a:xfrm>
            <a:custGeom>
              <a:avLst/>
              <a:gdLst/>
              <a:ahLst/>
              <a:cxnLst>
                <a:cxn ang="0">
                  <a:pos x="2" y="0"/>
                </a:cxn>
                <a:cxn ang="0">
                  <a:pos x="2" y="0"/>
                </a:cxn>
                <a:cxn ang="0">
                  <a:pos x="0" y="22"/>
                </a:cxn>
                <a:cxn ang="0">
                  <a:pos x="8" y="22"/>
                </a:cxn>
                <a:cxn ang="0">
                  <a:pos x="8" y="22"/>
                </a:cxn>
                <a:cxn ang="0">
                  <a:pos x="2" y="0"/>
                </a:cxn>
              </a:cxnLst>
              <a:rect l="0" t="0" r="r" b="b"/>
              <a:pathLst>
                <a:path w="8" h="22">
                  <a:moveTo>
                    <a:pt x="2" y="0"/>
                  </a:moveTo>
                  <a:lnTo>
                    <a:pt x="2" y="0"/>
                  </a:lnTo>
                  <a:lnTo>
                    <a:pt x="0" y="22"/>
                  </a:lnTo>
                  <a:lnTo>
                    <a:pt x="8" y="22"/>
                  </a:lnTo>
                  <a:lnTo>
                    <a:pt x="8" y="22"/>
                  </a:lnTo>
                  <a:lnTo>
                    <a:pt x="2" y="0"/>
                  </a:lnTo>
                  <a:close/>
                </a:path>
              </a:pathLst>
            </a:custGeom>
            <a:solidFill>
              <a:srgbClr val="94A48B"/>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11" name="Freeform 606"/>
            <p:cNvSpPr/>
            <p:nvPr/>
          </p:nvSpPr>
          <p:spPr bwMode="auto">
            <a:xfrm>
              <a:off x="2235409" y="5073768"/>
              <a:ext cx="18824" cy="52261"/>
            </a:xfrm>
            <a:custGeom>
              <a:avLst/>
              <a:gdLst/>
              <a:ahLst/>
              <a:cxnLst>
                <a:cxn ang="0">
                  <a:pos x="2" y="0"/>
                </a:cxn>
                <a:cxn ang="0">
                  <a:pos x="2" y="0"/>
                </a:cxn>
                <a:cxn ang="0">
                  <a:pos x="0" y="22"/>
                </a:cxn>
                <a:cxn ang="0">
                  <a:pos x="8" y="22"/>
                </a:cxn>
                <a:cxn ang="0">
                  <a:pos x="8" y="22"/>
                </a:cxn>
                <a:cxn ang="0">
                  <a:pos x="2" y="0"/>
                </a:cxn>
              </a:cxnLst>
              <a:rect l="0" t="0" r="r" b="b"/>
              <a:pathLst>
                <a:path w="8" h="22">
                  <a:moveTo>
                    <a:pt x="2" y="0"/>
                  </a:moveTo>
                  <a:lnTo>
                    <a:pt x="2" y="0"/>
                  </a:lnTo>
                  <a:lnTo>
                    <a:pt x="0" y="22"/>
                  </a:lnTo>
                  <a:lnTo>
                    <a:pt x="8" y="22"/>
                  </a:lnTo>
                  <a:lnTo>
                    <a:pt x="8" y="22"/>
                  </a:lnTo>
                  <a:lnTo>
                    <a:pt x="2"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12" name="Freeform 608"/>
            <p:cNvSpPr>
              <a:spLocks noEditPoints="1"/>
            </p:cNvSpPr>
            <p:nvPr/>
          </p:nvSpPr>
          <p:spPr bwMode="auto">
            <a:xfrm>
              <a:off x="1783621" y="5126030"/>
              <a:ext cx="428257" cy="9502"/>
            </a:xfrm>
            <a:custGeom>
              <a:avLst/>
              <a:gdLst/>
              <a:ahLst/>
              <a:cxnLst>
                <a:cxn ang="0">
                  <a:pos x="26" y="0"/>
                </a:cxn>
                <a:cxn ang="0">
                  <a:pos x="0" y="0"/>
                </a:cxn>
                <a:cxn ang="0">
                  <a:pos x="0" y="0"/>
                </a:cxn>
                <a:cxn ang="0">
                  <a:pos x="0" y="4"/>
                </a:cxn>
                <a:cxn ang="0">
                  <a:pos x="24" y="4"/>
                </a:cxn>
                <a:cxn ang="0">
                  <a:pos x="24" y="4"/>
                </a:cxn>
                <a:cxn ang="0">
                  <a:pos x="26" y="0"/>
                </a:cxn>
                <a:cxn ang="0">
                  <a:pos x="182" y="0"/>
                </a:cxn>
                <a:cxn ang="0">
                  <a:pos x="158" y="0"/>
                </a:cxn>
                <a:cxn ang="0">
                  <a:pos x="158" y="0"/>
                </a:cxn>
                <a:cxn ang="0">
                  <a:pos x="160" y="4"/>
                </a:cxn>
                <a:cxn ang="0">
                  <a:pos x="182" y="4"/>
                </a:cxn>
                <a:cxn ang="0">
                  <a:pos x="182" y="4"/>
                </a:cxn>
                <a:cxn ang="0">
                  <a:pos x="182" y="0"/>
                </a:cxn>
              </a:cxnLst>
              <a:rect l="0" t="0" r="r" b="b"/>
              <a:pathLst>
                <a:path w="182" h="4">
                  <a:moveTo>
                    <a:pt x="26" y="0"/>
                  </a:moveTo>
                  <a:lnTo>
                    <a:pt x="0" y="0"/>
                  </a:lnTo>
                  <a:lnTo>
                    <a:pt x="0" y="0"/>
                  </a:lnTo>
                  <a:lnTo>
                    <a:pt x="0" y="4"/>
                  </a:lnTo>
                  <a:lnTo>
                    <a:pt x="24" y="4"/>
                  </a:lnTo>
                  <a:lnTo>
                    <a:pt x="24" y="4"/>
                  </a:lnTo>
                  <a:lnTo>
                    <a:pt x="26" y="0"/>
                  </a:lnTo>
                  <a:close/>
                  <a:moveTo>
                    <a:pt x="182" y="0"/>
                  </a:moveTo>
                  <a:lnTo>
                    <a:pt x="158" y="0"/>
                  </a:lnTo>
                  <a:lnTo>
                    <a:pt x="158" y="0"/>
                  </a:lnTo>
                  <a:lnTo>
                    <a:pt x="160" y="4"/>
                  </a:lnTo>
                  <a:lnTo>
                    <a:pt x="182" y="4"/>
                  </a:lnTo>
                  <a:lnTo>
                    <a:pt x="182" y="4"/>
                  </a:lnTo>
                  <a:lnTo>
                    <a:pt x="182" y="0"/>
                  </a:lnTo>
                  <a:close/>
                </a:path>
              </a:pathLst>
            </a:custGeom>
            <a:solidFill>
              <a:srgbClr val="C8A69D"/>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13" name="Freeform 609"/>
            <p:cNvSpPr/>
            <p:nvPr/>
          </p:nvSpPr>
          <p:spPr bwMode="auto">
            <a:xfrm>
              <a:off x="1783621" y="5126030"/>
              <a:ext cx="61180" cy="9502"/>
            </a:xfrm>
            <a:custGeom>
              <a:avLst/>
              <a:gdLst/>
              <a:ahLst/>
              <a:cxnLst>
                <a:cxn ang="0">
                  <a:pos x="26" y="0"/>
                </a:cxn>
                <a:cxn ang="0">
                  <a:pos x="0" y="0"/>
                </a:cxn>
                <a:cxn ang="0">
                  <a:pos x="0" y="0"/>
                </a:cxn>
                <a:cxn ang="0">
                  <a:pos x="0" y="4"/>
                </a:cxn>
                <a:cxn ang="0">
                  <a:pos x="24" y="4"/>
                </a:cxn>
                <a:cxn ang="0">
                  <a:pos x="24" y="4"/>
                </a:cxn>
                <a:cxn ang="0">
                  <a:pos x="26" y="0"/>
                </a:cxn>
              </a:cxnLst>
              <a:rect l="0" t="0" r="r" b="b"/>
              <a:pathLst>
                <a:path w="26" h="4">
                  <a:moveTo>
                    <a:pt x="26" y="0"/>
                  </a:moveTo>
                  <a:lnTo>
                    <a:pt x="0" y="0"/>
                  </a:lnTo>
                  <a:lnTo>
                    <a:pt x="0" y="0"/>
                  </a:lnTo>
                  <a:lnTo>
                    <a:pt x="0" y="4"/>
                  </a:lnTo>
                  <a:lnTo>
                    <a:pt x="24" y="4"/>
                  </a:lnTo>
                  <a:lnTo>
                    <a:pt x="24" y="4"/>
                  </a:lnTo>
                  <a:lnTo>
                    <a:pt x="2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14" name="Freeform 610"/>
            <p:cNvSpPr/>
            <p:nvPr/>
          </p:nvSpPr>
          <p:spPr bwMode="auto">
            <a:xfrm>
              <a:off x="2155405" y="5126030"/>
              <a:ext cx="56473" cy="9502"/>
            </a:xfrm>
            <a:custGeom>
              <a:avLst/>
              <a:gdLst/>
              <a:ahLst/>
              <a:cxnLst>
                <a:cxn ang="0">
                  <a:pos x="24" y="0"/>
                </a:cxn>
                <a:cxn ang="0">
                  <a:pos x="0" y="0"/>
                </a:cxn>
                <a:cxn ang="0">
                  <a:pos x="0" y="0"/>
                </a:cxn>
                <a:cxn ang="0">
                  <a:pos x="2" y="4"/>
                </a:cxn>
                <a:cxn ang="0">
                  <a:pos x="24" y="4"/>
                </a:cxn>
                <a:cxn ang="0">
                  <a:pos x="24" y="4"/>
                </a:cxn>
                <a:cxn ang="0">
                  <a:pos x="24" y="0"/>
                </a:cxn>
              </a:cxnLst>
              <a:rect l="0" t="0" r="r" b="b"/>
              <a:pathLst>
                <a:path w="24" h="4">
                  <a:moveTo>
                    <a:pt x="24" y="0"/>
                  </a:moveTo>
                  <a:lnTo>
                    <a:pt x="0" y="0"/>
                  </a:lnTo>
                  <a:lnTo>
                    <a:pt x="0" y="0"/>
                  </a:lnTo>
                  <a:lnTo>
                    <a:pt x="2" y="4"/>
                  </a:lnTo>
                  <a:lnTo>
                    <a:pt x="24" y="4"/>
                  </a:lnTo>
                  <a:lnTo>
                    <a:pt x="24" y="4"/>
                  </a:lnTo>
                  <a:lnTo>
                    <a:pt x="24"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15" name="Freeform 611"/>
            <p:cNvSpPr/>
            <p:nvPr/>
          </p:nvSpPr>
          <p:spPr bwMode="auto">
            <a:xfrm>
              <a:off x="1783621" y="4940739"/>
              <a:ext cx="428257" cy="185291"/>
            </a:xfrm>
            <a:custGeom>
              <a:avLst/>
              <a:gdLst/>
              <a:ahLst/>
              <a:cxnLst>
                <a:cxn ang="0">
                  <a:pos x="90" y="0"/>
                </a:cxn>
                <a:cxn ang="0">
                  <a:pos x="90" y="0"/>
                </a:cxn>
                <a:cxn ang="0">
                  <a:pos x="80" y="0"/>
                </a:cxn>
                <a:cxn ang="0">
                  <a:pos x="68" y="2"/>
                </a:cxn>
                <a:cxn ang="0">
                  <a:pos x="68" y="2"/>
                </a:cxn>
                <a:cxn ang="0">
                  <a:pos x="50" y="8"/>
                </a:cxn>
                <a:cxn ang="0">
                  <a:pos x="36" y="18"/>
                </a:cxn>
                <a:cxn ang="0">
                  <a:pos x="24" y="28"/>
                </a:cxn>
                <a:cxn ang="0">
                  <a:pos x="16" y="40"/>
                </a:cxn>
                <a:cxn ang="0">
                  <a:pos x="8" y="52"/>
                </a:cxn>
                <a:cxn ang="0">
                  <a:pos x="4" y="62"/>
                </a:cxn>
                <a:cxn ang="0">
                  <a:pos x="0" y="78"/>
                </a:cxn>
                <a:cxn ang="0">
                  <a:pos x="26" y="78"/>
                </a:cxn>
                <a:cxn ang="0">
                  <a:pos x="26" y="78"/>
                </a:cxn>
                <a:cxn ang="0">
                  <a:pos x="30" y="66"/>
                </a:cxn>
                <a:cxn ang="0">
                  <a:pos x="38" y="50"/>
                </a:cxn>
                <a:cxn ang="0">
                  <a:pos x="44" y="42"/>
                </a:cxn>
                <a:cxn ang="0">
                  <a:pos x="52" y="34"/>
                </a:cxn>
                <a:cxn ang="0">
                  <a:pos x="62" y="28"/>
                </a:cxn>
                <a:cxn ang="0">
                  <a:pos x="76" y="24"/>
                </a:cxn>
                <a:cxn ang="0">
                  <a:pos x="76" y="24"/>
                </a:cxn>
                <a:cxn ang="0">
                  <a:pos x="92" y="22"/>
                </a:cxn>
                <a:cxn ang="0">
                  <a:pos x="92" y="22"/>
                </a:cxn>
                <a:cxn ang="0">
                  <a:pos x="104" y="24"/>
                </a:cxn>
                <a:cxn ang="0">
                  <a:pos x="116" y="28"/>
                </a:cxn>
                <a:cxn ang="0">
                  <a:pos x="128" y="34"/>
                </a:cxn>
                <a:cxn ang="0">
                  <a:pos x="136" y="42"/>
                </a:cxn>
                <a:cxn ang="0">
                  <a:pos x="144" y="50"/>
                </a:cxn>
                <a:cxn ang="0">
                  <a:pos x="152" y="60"/>
                </a:cxn>
                <a:cxn ang="0">
                  <a:pos x="156" y="68"/>
                </a:cxn>
                <a:cxn ang="0">
                  <a:pos x="158" y="78"/>
                </a:cxn>
                <a:cxn ang="0">
                  <a:pos x="182" y="78"/>
                </a:cxn>
                <a:cxn ang="0">
                  <a:pos x="182" y="78"/>
                </a:cxn>
                <a:cxn ang="0">
                  <a:pos x="178" y="66"/>
                </a:cxn>
                <a:cxn ang="0">
                  <a:pos x="172" y="52"/>
                </a:cxn>
                <a:cxn ang="0">
                  <a:pos x="164" y="38"/>
                </a:cxn>
                <a:cxn ang="0">
                  <a:pos x="152" y="26"/>
                </a:cxn>
                <a:cxn ang="0">
                  <a:pos x="140" y="16"/>
                </a:cxn>
                <a:cxn ang="0">
                  <a:pos x="124" y="6"/>
                </a:cxn>
                <a:cxn ang="0">
                  <a:pos x="108" y="2"/>
                </a:cxn>
                <a:cxn ang="0">
                  <a:pos x="90" y="0"/>
                </a:cxn>
              </a:cxnLst>
              <a:rect l="0" t="0" r="r" b="b"/>
              <a:pathLst>
                <a:path w="182" h="78">
                  <a:moveTo>
                    <a:pt x="90" y="0"/>
                  </a:moveTo>
                  <a:lnTo>
                    <a:pt x="90" y="0"/>
                  </a:lnTo>
                  <a:lnTo>
                    <a:pt x="80" y="0"/>
                  </a:lnTo>
                  <a:lnTo>
                    <a:pt x="68" y="2"/>
                  </a:lnTo>
                  <a:lnTo>
                    <a:pt x="68" y="2"/>
                  </a:lnTo>
                  <a:lnTo>
                    <a:pt x="50" y="8"/>
                  </a:lnTo>
                  <a:lnTo>
                    <a:pt x="36" y="18"/>
                  </a:lnTo>
                  <a:lnTo>
                    <a:pt x="24" y="28"/>
                  </a:lnTo>
                  <a:lnTo>
                    <a:pt x="16" y="40"/>
                  </a:lnTo>
                  <a:lnTo>
                    <a:pt x="8" y="52"/>
                  </a:lnTo>
                  <a:lnTo>
                    <a:pt x="4" y="62"/>
                  </a:lnTo>
                  <a:lnTo>
                    <a:pt x="0" y="78"/>
                  </a:lnTo>
                  <a:lnTo>
                    <a:pt x="26" y="78"/>
                  </a:lnTo>
                  <a:lnTo>
                    <a:pt x="26" y="78"/>
                  </a:lnTo>
                  <a:lnTo>
                    <a:pt x="30" y="66"/>
                  </a:lnTo>
                  <a:lnTo>
                    <a:pt x="38" y="50"/>
                  </a:lnTo>
                  <a:lnTo>
                    <a:pt x="44" y="42"/>
                  </a:lnTo>
                  <a:lnTo>
                    <a:pt x="52" y="34"/>
                  </a:lnTo>
                  <a:lnTo>
                    <a:pt x="62" y="28"/>
                  </a:lnTo>
                  <a:lnTo>
                    <a:pt x="76" y="24"/>
                  </a:lnTo>
                  <a:lnTo>
                    <a:pt x="76" y="24"/>
                  </a:lnTo>
                  <a:lnTo>
                    <a:pt x="92" y="22"/>
                  </a:lnTo>
                  <a:lnTo>
                    <a:pt x="92" y="22"/>
                  </a:lnTo>
                  <a:lnTo>
                    <a:pt x="104" y="24"/>
                  </a:lnTo>
                  <a:lnTo>
                    <a:pt x="116" y="28"/>
                  </a:lnTo>
                  <a:lnTo>
                    <a:pt x="128" y="34"/>
                  </a:lnTo>
                  <a:lnTo>
                    <a:pt x="136" y="42"/>
                  </a:lnTo>
                  <a:lnTo>
                    <a:pt x="144" y="50"/>
                  </a:lnTo>
                  <a:lnTo>
                    <a:pt x="152" y="60"/>
                  </a:lnTo>
                  <a:lnTo>
                    <a:pt x="156" y="68"/>
                  </a:lnTo>
                  <a:lnTo>
                    <a:pt x="158" y="78"/>
                  </a:lnTo>
                  <a:lnTo>
                    <a:pt x="182" y="78"/>
                  </a:lnTo>
                  <a:lnTo>
                    <a:pt x="182" y="78"/>
                  </a:lnTo>
                  <a:lnTo>
                    <a:pt x="178" y="66"/>
                  </a:lnTo>
                  <a:lnTo>
                    <a:pt x="172" y="52"/>
                  </a:lnTo>
                  <a:lnTo>
                    <a:pt x="164" y="38"/>
                  </a:lnTo>
                  <a:lnTo>
                    <a:pt x="152" y="26"/>
                  </a:lnTo>
                  <a:lnTo>
                    <a:pt x="140" y="16"/>
                  </a:lnTo>
                  <a:lnTo>
                    <a:pt x="124" y="6"/>
                  </a:lnTo>
                  <a:lnTo>
                    <a:pt x="108" y="2"/>
                  </a:lnTo>
                  <a:lnTo>
                    <a:pt x="90" y="0"/>
                  </a:lnTo>
                  <a:close/>
                </a:path>
              </a:pathLst>
            </a:custGeom>
            <a:solidFill>
              <a:srgbClr val="967074"/>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16" name="Freeform 612"/>
            <p:cNvSpPr/>
            <p:nvPr/>
          </p:nvSpPr>
          <p:spPr bwMode="auto">
            <a:xfrm>
              <a:off x="1783621" y="4940739"/>
              <a:ext cx="428257" cy="185291"/>
            </a:xfrm>
            <a:custGeom>
              <a:avLst/>
              <a:gdLst/>
              <a:ahLst/>
              <a:cxnLst>
                <a:cxn ang="0">
                  <a:pos x="90" y="0"/>
                </a:cxn>
                <a:cxn ang="0">
                  <a:pos x="90" y="0"/>
                </a:cxn>
                <a:cxn ang="0">
                  <a:pos x="80" y="0"/>
                </a:cxn>
                <a:cxn ang="0">
                  <a:pos x="68" y="2"/>
                </a:cxn>
                <a:cxn ang="0">
                  <a:pos x="68" y="2"/>
                </a:cxn>
                <a:cxn ang="0">
                  <a:pos x="50" y="8"/>
                </a:cxn>
                <a:cxn ang="0">
                  <a:pos x="36" y="18"/>
                </a:cxn>
                <a:cxn ang="0">
                  <a:pos x="24" y="28"/>
                </a:cxn>
                <a:cxn ang="0">
                  <a:pos x="16" y="40"/>
                </a:cxn>
                <a:cxn ang="0">
                  <a:pos x="8" y="52"/>
                </a:cxn>
                <a:cxn ang="0">
                  <a:pos x="4" y="62"/>
                </a:cxn>
                <a:cxn ang="0">
                  <a:pos x="0" y="78"/>
                </a:cxn>
                <a:cxn ang="0">
                  <a:pos x="26" y="78"/>
                </a:cxn>
                <a:cxn ang="0">
                  <a:pos x="26" y="78"/>
                </a:cxn>
                <a:cxn ang="0">
                  <a:pos x="30" y="66"/>
                </a:cxn>
                <a:cxn ang="0">
                  <a:pos x="38" y="50"/>
                </a:cxn>
                <a:cxn ang="0">
                  <a:pos x="44" y="42"/>
                </a:cxn>
                <a:cxn ang="0">
                  <a:pos x="52" y="34"/>
                </a:cxn>
                <a:cxn ang="0">
                  <a:pos x="62" y="28"/>
                </a:cxn>
                <a:cxn ang="0">
                  <a:pos x="76" y="24"/>
                </a:cxn>
                <a:cxn ang="0">
                  <a:pos x="76" y="24"/>
                </a:cxn>
                <a:cxn ang="0">
                  <a:pos x="92" y="22"/>
                </a:cxn>
                <a:cxn ang="0">
                  <a:pos x="92" y="22"/>
                </a:cxn>
                <a:cxn ang="0">
                  <a:pos x="104" y="24"/>
                </a:cxn>
                <a:cxn ang="0">
                  <a:pos x="116" y="28"/>
                </a:cxn>
                <a:cxn ang="0">
                  <a:pos x="128" y="34"/>
                </a:cxn>
                <a:cxn ang="0">
                  <a:pos x="136" y="42"/>
                </a:cxn>
                <a:cxn ang="0">
                  <a:pos x="144" y="50"/>
                </a:cxn>
                <a:cxn ang="0">
                  <a:pos x="152" y="60"/>
                </a:cxn>
                <a:cxn ang="0">
                  <a:pos x="156" y="68"/>
                </a:cxn>
                <a:cxn ang="0">
                  <a:pos x="158" y="78"/>
                </a:cxn>
                <a:cxn ang="0">
                  <a:pos x="182" y="78"/>
                </a:cxn>
                <a:cxn ang="0">
                  <a:pos x="182" y="78"/>
                </a:cxn>
                <a:cxn ang="0">
                  <a:pos x="178" y="66"/>
                </a:cxn>
                <a:cxn ang="0">
                  <a:pos x="172" y="52"/>
                </a:cxn>
                <a:cxn ang="0">
                  <a:pos x="164" y="38"/>
                </a:cxn>
                <a:cxn ang="0">
                  <a:pos x="152" y="26"/>
                </a:cxn>
                <a:cxn ang="0">
                  <a:pos x="140" y="16"/>
                </a:cxn>
                <a:cxn ang="0">
                  <a:pos x="124" y="6"/>
                </a:cxn>
                <a:cxn ang="0">
                  <a:pos x="108" y="2"/>
                </a:cxn>
                <a:cxn ang="0">
                  <a:pos x="90" y="0"/>
                </a:cxn>
              </a:cxnLst>
              <a:rect l="0" t="0" r="r" b="b"/>
              <a:pathLst>
                <a:path w="182" h="78">
                  <a:moveTo>
                    <a:pt x="90" y="0"/>
                  </a:moveTo>
                  <a:lnTo>
                    <a:pt x="90" y="0"/>
                  </a:lnTo>
                  <a:lnTo>
                    <a:pt x="80" y="0"/>
                  </a:lnTo>
                  <a:lnTo>
                    <a:pt x="68" y="2"/>
                  </a:lnTo>
                  <a:lnTo>
                    <a:pt x="68" y="2"/>
                  </a:lnTo>
                  <a:lnTo>
                    <a:pt x="50" y="8"/>
                  </a:lnTo>
                  <a:lnTo>
                    <a:pt x="36" y="18"/>
                  </a:lnTo>
                  <a:lnTo>
                    <a:pt x="24" y="28"/>
                  </a:lnTo>
                  <a:lnTo>
                    <a:pt x="16" y="40"/>
                  </a:lnTo>
                  <a:lnTo>
                    <a:pt x="8" y="52"/>
                  </a:lnTo>
                  <a:lnTo>
                    <a:pt x="4" y="62"/>
                  </a:lnTo>
                  <a:lnTo>
                    <a:pt x="0" y="78"/>
                  </a:lnTo>
                  <a:lnTo>
                    <a:pt x="26" y="78"/>
                  </a:lnTo>
                  <a:lnTo>
                    <a:pt x="26" y="78"/>
                  </a:lnTo>
                  <a:lnTo>
                    <a:pt x="30" y="66"/>
                  </a:lnTo>
                  <a:lnTo>
                    <a:pt x="38" y="50"/>
                  </a:lnTo>
                  <a:lnTo>
                    <a:pt x="44" y="42"/>
                  </a:lnTo>
                  <a:lnTo>
                    <a:pt x="52" y="34"/>
                  </a:lnTo>
                  <a:lnTo>
                    <a:pt x="62" y="28"/>
                  </a:lnTo>
                  <a:lnTo>
                    <a:pt x="76" y="24"/>
                  </a:lnTo>
                  <a:lnTo>
                    <a:pt x="76" y="24"/>
                  </a:lnTo>
                  <a:lnTo>
                    <a:pt x="92" y="22"/>
                  </a:lnTo>
                  <a:lnTo>
                    <a:pt x="92" y="22"/>
                  </a:lnTo>
                  <a:lnTo>
                    <a:pt x="104" y="24"/>
                  </a:lnTo>
                  <a:lnTo>
                    <a:pt x="116" y="28"/>
                  </a:lnTo>
                  <a:lnTo>
                    <a:pt x="128" y="34"/>
                  </a:lnTo>
                  <a:lnTo>
                    <a:pt x="136" y="42"/>
                  </a:lnTo>
                  <a:lnTo>
                    <a:pt x="144" y="50"/>
                  </a:lnTo>
                  <a:lnTo>
                    <a:pt x="152" y="60"/>
                  </a:lnTo>
                  <a:lnTo>
                    <a:pt x="156" y="68"/>
                  </a:lnTo>
                  <a:lnTo>
                    <a:pt x="158" y="78"/>
                  </a:lnTo>
                  <a:lnTo>
                    <a:pt x="182" y="78"/>
                  </a:lnTo>
                  <a:lnTo>
                    <a:pt x="182" y="78"/>
                  </a:lnTo>
                  <a:lnTo>
                    <a:pt x="178" y="66"/>
                  </a:lnTo>
                  <a:lnTo>
                    <a:pt x="172" y="52"/>
                  </a:lnTo>
                  <a:lnTo>
                    <a:pt x="164" y="38"/>
                  </a:lnTo>
                  <a:lnTo>
                    <a:pt x="152" y="26"/>
                  </a:lnTo>
                  <a:lnTo>
                    <a:pt x="140" y="16"/>
                  </a:lnTo>
                  <a:lnTo>
                    <a:pt x="124" y="6"/>
                  </a:lnTo>
                  <a:lnTo>
                    <a:pt x="108" y="2"/>
                  </a:lnTo>
                  <a:lnTo>
                    <a:pt x="90"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17" name="Freeform 613"/>
            <p:cNvSpPr>
              <a:spLocks noEditPoints="1"/>
            </p:cNvSpPr>
            <p:nvPr/>
          </p:nvSpPr>
          <p:spPr bwMode="auto">
            <a:xfrm>
              <a:off x="1840095" y="5126030"/>
              <a:ext cx="320016" cy="14253"/>
            </a:xfrm>
            <a:custGeom>
              <a:avLst/>
              <a:gdLst/>
              <a:ahLst/>
              <a:cxnLst>
                <a:cxn ang="0">
                  <a:pos x="24" y="0"/>
                </a:cxn>
                <a:cxn ang="0">
                  <a:pos x="2" y="0"/>
                </a:cxn>
                <a:cxn ang="0">
                  <a:pos x="2" y="0"/>
                </a:cxn>
                <a:cxn ang="0">
                  <a:pos x="0" y="4"/>
                </a:cxn>
                <a:cxn ang="0">
                  <a:pos x="0" y="4"/>
                </a:cxn>
                <a:cxn ang="0">
                  <a:pos x="0" y="6"/>
                </a:cxn>
                <a:cxn ang="0">
                  <a:pos x="0" y="6"/>
                </a:cxn>
                <a:cxn ang="0">
                  <a:pos x="0" y="6"/>
                </a:cxn>
                <a:cxn ang="0">
                  <a:pos x="24" y="6"/>
                </a:cxn>
                <a:cxn ang="0">
                  <a:pos x="24" y="6"/>
                </a:cxn>
                <a:cxn ang="0">
                  <a:pos x="24" y="0"/>
                </a:cxn>
                <a:cxn ang="0">
                  <a:pos x="134" y="0"/>
                </a:cxn>
                <a:cxn ang="0">
                  <a:pos x="112" y="0"/>
                </a:cxn>
                <a:cxn ang="0">
                  <a:pos x="112" y="0"/>
                </a:cxn>
                <a:cxn ang="0">
                  <a:pos x="114" y="6"/>
                </a:cxn>
                <a:cxn ang="0">
                  <a:pos x="136" y="6"/>
                </a:cxn>
                <a:cxn ang="0">
                  <a:pos x="136" y="6"/>
                </a:cxn>
                <a:cxn ang="0">
                  <a:pos x="136" y="4"/>
                </a:cxn>
                <a:cxn ang="0">
                  <a:pos x="136" y="4"/>
                </a:cxn>
                <a:cxn ang="0">
                  <a:pos x="136" y="4"/>
                </a:cxn>
                <a:cxn ang="0">
                  <a:pos x="136" y="4"/>
                </a:cxn>
                <a:cxn ang="0">
                  <a:pos x="134" y="0"/>
                </a:cxn>
              </a:cxnLst>
              <a:rect l="0" t="0" r="r" b="b"/>
              <a:pathLst>
                <a:path w="136" h="6">
                  <a:moveTo>
                    <a:pt x="24" y="0"/>
                  </a:moveTo>
                  <a:lnTo>
                    <a:pt x="2" y="0"/>
                  </a:lnTo>
                  <a:lnTo>
                    <a:pt x="2" y="0"/>
                  </a:lnTo>
                  <a:lnTo>
                    <a:pt x="0" y="4"/>
                  </a:lnTo>
                  <a:lnTo>
                    <a:pt x="0" y="4"/>
                  </a:lnTo>
                  <a:lnTo>
                    <a:pt x="0" y="6"/>
                  </a:lnTo>
                  <a:lnTo>
                    <a:pt x="0" y="6"/>
                  </a:lnTo>
                  <a:lnTo>
                    <a:pt x="0" y="6"/>
                  </a:lnTo>
                  <a:lnTo>
                    <a:pt x="24" y="6"/>
                  </a:lnTo>
                  <a:lnTo>
                    <a:pt x="24" y="6"/>
                  </a:lnTo>
                  <a:lnTo>
                    <a:pt x="24" y="0"/>
                  </a:lnTo>
                  <a:close/>
                  <a:moveTo>
                    <a:pt x="134" y="0"/>
                  </a:moveTo>
                  <a:lnTo>
                    <a:pt x="112" y="0"/>
                  </a:lnTo>
                  <a:lnTo>
                    <a:pt x="112" y="0"/>
                  </a:lnTo>
                  <a:lnTo>
                    <a:pt x="114" y="6"/>
                  </a:lnTo>
                  <a:lnTo>
                    <a:pt x="136" y="6"/>
                  </a:lnTo>
                  <a:lnTo>
                    <a:pt x="136" y="6"/>
                  </a:lnTo>
                  <a:lnTo>
                    <a:pt x="136" y="4"/>
                  </a:lnTo>
                  <a:lnTo>
                    <a:pt x="136" y="4"/>
                  </a:lnTo>
                  <a:lnTo>
                    <a:pt x="136" y="4"/>
                  </a:lnTo>
                  <a:lnTo>
                    <a:pt x="136" y="4"/>
                  </a:lnTo>
                  <a:lnTo>
                    <a:pt x="134" y="0"/>
                  </a:lnTo>
                  <a:close/>
                </a:path>
              </a:pathLst>
            </a:custGeom>
            <a:solidFill>
              <a:srgbClr val="FFFFEE"/>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18" name="Freeform 614"/>
            <p:cNvSpPr/>
            <p:nvPr/>
          </p:nvSpPr>
          <p:spPr bwMode="auto">
            <a:xfrm>
              <a:off x="1840095" y="5126030"/>
              <a:ext cx="56473" cy="14253"/>
            </a:xfrm>
            <a:custGeom>
              <a:avLst/>
              <a:gdLst/>
              <a:ahLst/>
              <a:cxnLst>
                <a:cxn ang="0">
                  <a:pos x="24" y="0"/>
                </a:cxn>
                <a:cxn ang="0">
                  <a:pos x="2" y="0"/>
                </a:cxn>
                <a:cxn ang="0">
                  <a:pos x="2" y="0"/>
                </a:cxn>
                <a:cxn ang="0">
                  <a:pos x="0" y="4"/>
                </a:cxn>
                <a:cxn ang="0">
                  <a:pos x="0" y="4"/>
                </a:cxn>
                <a:cxn ang="0">
                  <a:pos x="0" y="6"/>
                </a:cxn>
                <a:cxn ang="0">
                  <a:pos x="0" y="6"/>
                </a:cxn>
                <a:cxn ang="0">
                  <a:pos x="0" y="6"/>
                </a:cxn>
                <a:cxn ang="0">
                  <a:pos x="24" y="6"/>
                </a:cxn>
                <a:cxn ang="0">
                  <a:pos x="24" y="6"/>
                </a:cxn>
                <a:cxn ang="0">
                  <a:pos x="24" y="0"/>
                </a:cxn>
              </a:cxnLst>
              <a:rect l="0" t="0" r="r" b="b"/>
              <a:pathLst>
                <a:path w="24" h="6">
                  <a:moveTo>
                    <a:pt x="24" y="0"/>
                  </a:moveTo>
                  <a:lnTo>
                    <a:pt x="2" y="0"/>
                  </a:lnTo>
                  <a:lnTo>
                    <a:pt x="2" y="0"/>
                  </a:lnTo>
                  <a:lnTo>
                    <a:pt x="0" y="4"/>
                  </a:lnTo>
                  <a:lnTo>
                    <a:pt x="0" y="4"/>
                  </a:lnTo>
                  <a:lnTo>
                    <a:pt x="0" y="6"/>
                  </a:lnTo>
                  <a:lnTo>
                    <a:pt x="0" y="6"/>
                  </a:lnTo>
                  <a:lnTo>
                    <a:pt x="0" y="6"/>
                  </a:lnTo>
                  <a:lnTo>
                    <a:pt x="24" y="6"/>
                  </a:lnTo>
                  <a:lnTo>
                    <a:pt x="24" y="6"/>
                  </a:lnTo>
                  <a:lnTo>
                    <a:pt x="24"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19" name="Freeform 615"/>
            <p:cNvSpPr/>
            <p:nvPr/>
          </p:nvSpPr>
          <p:spPr bwMode="auto">
            <a:xfrm>
              <a:off x="2103638" y="5126030"/>
              <a:ext cx="56473" cy="14253"/>
            </a:xfrm>
            <a:custGeom>
              <a:avLst/>
              <a:gdLst/>
              <a:ahLst/>
              <a:cxnLst>
                <a:cxn ang="0">
                  <a:pos x="22" y="0"/>
                </a:cxn>
                <a:cxn ang="0">
                  <a:pos x="0" y="0"/>
                </a:cxn>
                <a:cxn ang="0">
                  <a:pos x="0" y="0"/>
                </a:cxn>
                <a:cxn ang="0">
                  <a:pos x="2" y="6"/>
                </a:cxn>
                <a:cxn ang="0">
                  <a:pos x="24" y="6"/>
                </a:cxn>
                <a:cxn ang="0">
                  <a:pos x="24" y="6"/>
                </a:cxn>
                <a:cxn ang="0">
                  <a:pos x="24" y="4"/>
                </a:cxn>
                <a:cxn ang="0">
                  <a:pos x="24" y="4"/>
                </a:cxn>
                <a:cxn ang="0">
                  <a:pos x="24" y="4"/>
                </a:cxn>
                <a:cxn ang="0">
                  <a:pos x="24" y="4"/>
                </a:cxn>
                <a:cxn ang="0">
                  <a:pos x="22" y="0"/>
                </a:cxn>
              </a:cxnLst>
              <a:rect l="0" t="0" r="r" b="b"/>
              <a:pathLst>
                <a:path w="24" h="6">
                  <a:moveTo>
                    <a:pt x="22" y="0"/>
                  </a:moveTo>
                  <a:lnTo>
                    <a:pt x="0" y="0"/>
                  </a:lnTo>
                  <a:lnTo>
                    <a:pt x="0" y="0"/>
                  </a:lnTo>
                  <a:lnTo>
                    <a:pt x="2" y="6"/>
                  </a:lnTo>
                  <a:lnTo>
                    <a:pt x="24" y="6"/>
                  </a:lnTo>
                  <a:lnTo>
                    <a:pt x="24" y="6"/>
                  </a:lnTo>
                  <a:lnTo>
                    <a:pt x="24" y="4"/>
                  </a:lnTo>
                  <a:lnTo>
                    <a:pt x="24" y="4"/>
                  </a:lnTo>
                  <a:lnTo>
                    <a:pt x="24" y="4"/>
                  </a:lnTo>
                  <a:lnTo>
                    <a:pt x="24" y="4"/>
                  </a:lnTo>
                  <a:lnTo>
                    <a:pt x="22"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20" name="Freeform 616"/>
            <p:cNvSpPr/>
            <p:nvPr/>
          </p:nvSpPr>
          <p:spPr bwMode="auto">
            <a:xfrm>
              <a:off x="1844801" y="4993000"/>
              <a:ext cx="310604" cy="133029"/>
            </a:xfrm>
            <a:custGeom>
              <a:avLst/>
              <a:gdLst/>
              <a:ahLst/>
              <a:cxnLst>
                <a:cxn ang="0">
                  <a:pos x="66" y="0"/>
                </a:cxn>
                <a:cxn ang="0">
                  <a:pos x="66" y="0"/>
                </a:cxn>
                <a:cxn ang="0">
                  <a:pos x="50" y="2"/>
                </a:cxn>
                <a:cxn ang="0">
                  <a:pos x="50" y="2"/>
                </a:cxn>
                <a:cxn ang="0">
                  <a:pos x="36" y="6"/>
                </a:cxn>
                <a:cxn ang="0">
                  <a:pos x="26" y="12"/>
                </a:cxn>
                <a:cxn ang="0">
                  <a:pos x="18" y="20"/>
                </a:cxn>
                <a:cxn ang="0">
                  <a:pos x="12" y="28"/>
                </a:cxn>
                <a:cxn ang="0">
                  <a:pos x="4" y="44"/>
                </a:cxn>
                <a:cxn ang="0">
                  <a:pos x="0" y="56"/>
                </a:cxn>
                <a:cxn ang="0">
                  <a:pos x="22" y="56"/>
                </a:cxn>
                <a:cxn ang="0">
                  <a:pos x="22" y="56"/>
                </a:cxn>
                <a:cxn ang="0">
                  <a:pos x="26" y="48"/>
                </a:cxn>
                <a:cxn ang="0">
                  <a:pos x="32" y="38"/>
                </a:cxn>
                <a:cxn ang="0">
                  <a:pos x="40" y="28"/>
                </a:cxn>
                <a:cxn ang="0">
                  <a:pos x="48" y="26"/>
                </a:cxn>
                <a:cxn ang="0">
                  <a:pos x="54" y="22"/>
                </a:cxn>
                <a:cxn ang="0">
                  <a:pos x="54" y="22"/>
                </a:cxn>
                <a:cxn ang="0">
                  <a:pos x="66" y="20"/>
                </a:cxn>
                <a:cxn ang="0">
                  <a:pos x="66" y="20"/>
                </a:cxn>
                <a:cxn ang="0">
                  <a:pos x="74" y="22"/>
                </a:cxn>
                <a:cxn ang="0">
                  <a:pos x="82" y="24"/>
                </a:cxn>
                <a:cxn ang="0">
                  <a:pos x="88" y="28"/>
                </a:cxn>
                <a:cxn ang="0">
                  <a:pos x="94" y="32"/>
                </a:cxn>
                <a:cxn ang="0">
                  <a:pos x="104" y="44"/>
                </a:cxn>
                <a:cxn ang="0">
                  <a:pos x="110" y="56"/>
                </a:cxn>
                <a:cxn ang="0">
                  <a:pos x="132" y="56"/>
                </a:cxn>
                <a:cxn ang="0">
                  <a:pos x="132" y="56"/>
                </a:cxn>
                <a:cxn ang="0">
                  <a:pos x="130" y="46"/>
                </a:cxn>
                <a:cxn ang="0">
                  <a:pos x="126" y="38"/>
                </a:cxn>
                <a:cxn ang="0">
                  <a:pos x="118" y="28"/>
                </a:cxn>
                <a:cxn ang="0">
                  <a:pos x="110" y="20"/>
                </a:cxn>
                <a:cxn ang="0">
                  <a:pos x="102" y="12"/>
                </a:cxn>
                <a:cxn ang="0">
                  <a:pos x="90" y="6"/>
                </a:cxn>
                <a:cxn ang="0">
                  <a:pos x="78" y="2"/>
                </a:cxn>
                <a:cxn ang="0">
                  <a:pos x="66" y="0"/>
                </a:cxn>
              </a:cxnLst>
              <a:rect l="0" t="0" r="r" b="b"/>
              <a:pathLst>
                <a:path w="132" h="56">
                  <a:moveTo>
                    <a:pt x="66" y="0"/>
                  </a:moveTo>
                  <a:lnTo>
                    <a:pt x="66" y="0"/>
                  </a:lnTo>
                  <a:lnTo>
                    <a:pt x="50" y="2"/>
                  </a:lnTo>
                  <a:lnTo>
                    <a:pt x="50" y="2"/>
                  </a:lnTo>
                  <a:lnTo>
                    <a:pt x="36" y="6"/>
                  </a:lnTo>
                  <a:lnTo>
                    <a:pt x="26" y="12"/>
                  </a:lnTo>
                  <a:lnTo>
                    <a:pt x="18" y="20"/>
                  </a:lnTo>
                  <a:lnTo>
                    <a:pt x="12" y="28"/>
                  </a:lnTo>
                  <a:lnTo>
                    <a:pt x="4" y="44"/>
                  </a:lnTo>
                  <a:lnTo>
                    <a:pt x="0" y="56"/>
                  </a:lnTo>
                  <a:lnTo>
                    <a:pt x="22" y="56"/>
                  </a:lnTo>
                  <a:lnTo>
                    <a:pt x="22" y="56"/>
                  </a:lnTo>
                  <a:lnTo>
                    <a:pt x="26" y="48"/>
                  </a:lnTo>
                  <a:lnTo>
                    <a:pt x="32" y="38"/>
                  </a:lnTo>
                  <a:lnTo>
                    <a:pt x="40" y="28"/>
                  </a:lnTo>
                  <a:lnTo>
                    <a:pt x="48" y="26"/>
                  </a:lnTo>
                  <a:lnTo>
                    <a:pt x="54" y="22"/>
                  </a:lnTo>
                  <a:lnTo>
                    <a:pt x="54" y="22"/>
                  </a:lnTo>
                  <a:lnTo>
                    <a:pt x="66" y="20"/>
                  </a:lnTo>
                  <a:lnTo>
                    <a:pt x="66" y="20"/>
                  </a:lnTo>
                  <a:lnTo>
                    <a:pt x="74" y="22"/>
                  </a:lnTo>
                  <a:lnTo>
                    <a:pt x="82" y="24"/>
                  </a:lnTo>
                  <a:lnTo>
                    <a:pt x="88" y="28"/>
                  </a:lnTo>
                  <a:lnTo>
                    <a:pt x="94" y="32"/>
                  </a:lnTo>
                  <a:lnTo>
                    <a:pt x="104" y="44"/>
                  </a:lnTo>
                  <a:lnTo>
                    <a:pt x="110" y="56"/>
                  </a:lnTo>
                  <a:lnTo>
                    <a:pt x="132" y="56"/>
                  </a:lnTo>
                  <a:lnTo>
                    <a:pt x="132" y="56"/>
                  </a:lnTo>
                  <a:lnTo>
                    <a:pt x="130" y="46"/>
                  </a:lnTo>
                  <a:lnTo>
                    <a:pt x="126" y="38"/>
                  </a:lnTo>
                  <a:lnTo>
                    <a:pt x="118" y="28"/>
                  </a:lnTo>
                  <a:lnTo>
                    <a:pt x="110" y="20"/>
                  </a:lnTo>
                  <a:lnTo>
                    <a:pt x="102" y="12"/>
                  </a:lnTo>
                  <a:lnTo>
                    <a:pt x="90" y="6"/>
                  </a:lnTo>
                  <a:lnTo>
                    <a:pt x="78" y="2"/>
                  </a:lnTo>
                  <a:lnTo>
                    <a:pt x="66" y="0"/>
                  </a:lnTo>
                  <a:close/>
                </a:path>
              </a:pathLst>
            </a:custGeom>
            <a:solidFill>
              <a:srgbClr val="CDC9C6"/>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21" name="Freeform 617"/>
            <p:cNvSpPr/>
            <p:nvPr/>
          </p:nvSpPr>
          <p:spPr bwMode="auto">
            <a:xfrm>
              <a:off x="1844801" y="4993000"/>
              <a:ext cx="310604" cy="133029"/>
            </a:xfrm>
            <a:custGeom>
              <a:avLst/>
              <a:gdLst/>
              <a:ahLst/>
              <a:cxnLst>
                <a:cxn ang="0">
                  <a:pos x="66" y="0"/>
                </a:cxn>
                <a:cxn ang="0">
                  <a:pos x="66" y="0"/>
                </a:cxn>
                <a:cxn ang="0">
                  <a:pos x="50" y="2"/>
                </a:cxn>
                <a:cxn ang="0">
                  <a:pos x="50" y="2"/>
                </a:cxn>
                <a:cxn ang="0">
                  <a:pos x="36" y="6"/>
                </a:cxn>
                <a:cxn ang="0">
                  <a:pos x="26" y="12"/>
                </a:cxn>
                <a:cxn ang="0">
                  <a:pos x="18" y="20"/>
                </a:cxn>
                <a:cxn ang="0">
                  <a:pos x="12" y="28"/>
                </a:cxn>
                <a:cxn ang="0">
                  <a:pos x="4" y="44"/>
                </a:cxn>
                <a:cxn ang="0">
                  <a:pos x="0" y="56"/>
                </a:cxn>
                <a:cxn ang="0">
                  <a:pos x="22" y="56"/>
                </a:cxn>
                <a:cxn ang="0">
                  <a:pos x="22" y="56"/>
                </a:cxn>
                <a:cxn ang="0">
                  <a:pos x="26" y="48"/>
                </a:cxn>
                <a:cxn ang="0">
                  <a:pos x="32" y="38"/>
                </a:cxn>
                <a:cxn ang="0">
                  <a:pos x="40" y="28"/>
                </a:cxn>
                <a:cxn ang="0">
                  <a:pos x="48" y="26"/>
                </a:cxn>
                <a:cxn ang="0">
                  <a:pos x="54" y="22"/>
                </a:cxn>
                <a:cxn ang="0">
                  <a:pos x="54" y="22"/>
                </a:cxn>
                <a:cxn ang="0">
                  <a:pos x="66" y="20"/>
                </a:cxn>
                <a:cxn ang="0">
                  <a:pos x="66" y="20"/>
                </a:cxn>
                <a:cxn ang="0">
                  <a:pos x="74" y="22"/>
                </a:cxn>
                <a:cxn ang="0">
                  <a:pos x="82" y="24"/>
                </a:cxn>
                <a:cxn ang="0">
                  <a:pos x="88" y="28"/>
                </a:cxn>
                <a:cxn ang="0">
                  <a:pos x="94" y="32"/>
                </a:cxn>
                <a:cxn ang="0">
                  <a:pos x="104" y="44"/>
                </a:cxn>
                <a:cxn ang="0">
                  <a:pos x="110" y="56"/>
                </a:cxn>
                <a:cxn ang="0">
                  <a:pos x="132" y="56"/>
                </a:cxn>
                <a:cxn ang="0">
                  <a:pos x="132" y="56"/>
                </a:cxn>
                <a:cxn ang="0">
                  <a:pos x="130" y="46"/>
                </a:cxn>
                <a:cxn ang="0">
                  <a:pos x="126" y="38"/>
                </a:cxn>
                <a:cxn ang="0">
                  <a:pos x="118" y="28"/>
                </a:cxn>
                <a:cxn ang="0">
                  <a:pos x="110" y="20"/>
                </a:cxn>
                <a:cxn ang="0">
                  <a:pos x="102" y="12"/>
                </a:cxn>
                <a:cxn ang="0">
                  <a:pos x="90" y="6"/>
                </a:cxn>
                <a:cxn ang="0">
                  <a:pos x="78" y="2"/>
                </a:cxn>
                <a:cxn ang="0">
                  <a:pos x="66" y="0"/>
                </a:cxn>
              </a:cxnLst>
              <a:rect l="0" t="0" r="r" b="b"/>
              <a:pathLst>
                <a:path w="132" h="56">
                  <a:moveTo>
                    <a:pt x="66" y="0"/>
                  </a:moveTo>
                  <a:lnTo>
                    <a:pt x="66" y="0"/>
                  </a:lnTo>
                  <a:lnTo>
                    <a:pt x="50" y="2"/>
                  </a:lnTo>
                  <a:lnTo>
                    <a:pt x="50" y="2"/>
                  </a:lnTo>
                  <a:lnTo>
                    <a:pt x="36" y="6"/>
                  </a:lnTo>
                  <a:lnTo>
                    <a:pt x="26" y="12"/>
                  </a:lnTo>
                  <a:lnTo>
                    <a:pt x="18" y="20"/>
                  </a:lnTo>
                  <a:lnTo>
                    <a:pt x="12" y="28"/>
                  </a:lnTo>
                  <a:lnTo>
                    <a:pt x="4" y="44"/>
                  </a:lnTo>
                  <a:lnTo>
                    <a:pt x="0" y="56"/>
                  </a:lnTo>
                  <a:lnTo>
                    <a:pt x="22" y="56"/>
                  </a:lnTo>
                  <a:lnTo>
                    <a:pt x="22" y="56"/>
                  </a:lnTo>
                  <a:lnTo>
                    <a:pt x="26" y="48"/>
                  </a:lnTo>
                  <a:lnTo>
                    <a:pt x="32" y="38"/>
                  </a:lnTo>
                  <a:lnTo>
                    <a:pt x="40" y="28"/>
                  </a:lnTo>
                  <a:lnTo>
                    <a:pt x="48" y="26"/>
                  </a:lnTo>
                  <a:lnTo>
                    <a:pt x="54" y="22"/>
                  </a:lnTo>
                  <a:lnTo>
                    <a:pt x="54" y="22"/>
                  </a:lnTo>
                  <a:lnTo>
                    <a:pt x="66" y="20"/>
                  </a:lnTo>
                  <a:lnTo>
                    <a:pt x="66" y="20"/>
                  </a:lnTo>
                  <a:lnTo>
                    <a:pt x="74" y="22"/>
                  </a:lnTo>
                  <a:lnTo>
                    <a:pt x="82" y="24"/>
                  </a:lnTo>
                  <a:lnTo>
                    <a:pt x="88" y="28"/>
                  </a:lnTo>
                  <a:lnTo>
                    <a:pt x="94" y="32"/>
                  </a:lnTo>
                  <a:lnTo>
                    <a:pt x="104" y="44"/>
                  </a:lnTo>
                  <a:lnTo>
                    <a:pt x="110" y="56"/>
                  </a:lnTo>
                  <a:lnTo>
                    <a:pt x="132" y="56"/>
                  </a:lnTo>
                  <a:lnTo>
                    <a:pt x="132" y="56"/>
                  </a:lnTo>
                  <a:lnTo>
                    <a:pt x="130" y="46"/>
                  </a:lnTo>
                  <a:lnTo>
                    <a:pt x="126" y="38"/>
                  </a:lnTo>
                  <a:lnTo>
                    <a:pt x="118" y="28"/>
                  </a:lnTo>
                  <a:lnTo>
                    <a:pt x="110" y="20"/>
                  </a:lnTo>
                  <a:lnTo>
                    <a:pt x="102" y="12"/>
                  </a:lnTo>
                  <a:lnTo>
                    <a:pt x="90" y="6"/>
                  </a:lnTo>
                  <a:lnTo>
                    <a:pt x="78" y="2"/>
                  </a:lnTo>
                  <a:lnTo>
                    <a:pt x="6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22" name="Freeform 618"/>
            <p:cNvSpPr/>
            <p:nvPr/>
          </p:nvSpPr>
          <p:spPr bwMode="auto">
            <a:xfrm>
              <a:off x="1896568" y="5126030"/>
              <a:ext cx="211776" cy="14253"/>
            </a:xfrm>
            <a:custGeom>
              <a:avLst/>
              <a:gdLst/>
              <a:ahLst/>
              <a:cxnLst>
                <a:cxn ang="0">
                  <a:pos x="88" y="0"/>
                </a:cxn>
                <a:cxn ang="0">
                  <a:pos x="0" y="0"/>
                </a:cxn>
                <a:cxn ang="0">
                  <a:pos x="0" y="0"/>
                </a:cxn>
                <a:cxn ang="0">
                  <a:pos x="0" y="6"/>
                </a:cxn>
                <a:cxn ang="0">
                  <a:pos x="0" y="6"/>
                </a:cxn>
                <a:cxn ang="0">
                  <a:pos x="0" y="6"/>
                </a:cxn>
                <a:cxn ang="0">
                  <a:pos x="90" y="6"/>
                </a:cxn>
                <a:cxn ang="0">
                  <a:pos x="90" y="6"/>
                </a:cxn>
                <a:cxn ang="0">
                  <a:pos x="90" y="6"/>
                </a:cxn>
                <a:cxn ang="0">
                  <a:pos x="90" y="6"/>
                </a:cxn>
                <a:cxn ang="0">
                  <a:pos x="88" y="0"/>
                </a:cxn>
              </a:cxnLst>
              <a:rect l="0" t="0" r="r" b="b"/>
              <a:pathLst>
                <a:path w="90" h="6">
                  <a:moveTo>
                    <a:pt x="88" y="0"/>
                  </a:moveTo>
                  <a:lnTo>
                    <a:pt x="0" y="0"/>
                  </a:lnTo>
                  <a:lnTo>
                    <a:pt x="0" y="0"/>
                  </a:lnTo>
                  <a:lnTo>
                    <a:pt x="0" y="6"/>
                  </a:lnTo>
                  <a:lnTo>
                    <a:pt x="0" y="6"/>
                  </a:lnTo>
                  <a:lnTo>
                    <a:pt x="0" y="6"/>
                  </a:lnTo>
                  <a:lnTo>
                    <a:pt x="90" y="6"/>
                  </a:lnTo>
                  <a:lnTo>
                    <a:pt x="90" y="6"/>
                  </a:lnTo>
                  <a:lnTo>
                    <a:pt x="90" y="6"/>
                  </a:lnTo>
                  <a:lnTo>
                    <a:pt x="90" y="6"/>
                  </a:lnTo>
                  <a:lnTo>
                    <a:pt x="88" y="0"/>
                  </a:lnTo>
                  <a:close/>
                </a:path>
              </a:pathLst>
            </a:custGeom>
            <a:solidFill>
              <a:srgbClr val="FFA48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23" name="Freeform 619"/>
            <p:cNvSpPr/>
            <p:nvPr/>
          </p:nvSpPr>
          <p:spPr bwMode="auto">
            <a:xfrm>
              <a:off x="1896568" y="5126030"/>
              <a:ext cx="211776" cy="14253"/>
            </a:xfrm>
            <a:custGeom>
              <a:avLst/>
              <a:gdLst/>
              <a:ahLst/>
              <a:cxnLst>
                <a:cxn ang="0">
                  <a:pos x="88" y="0"/>
                </a:cxn>
                <a:cxn ang="0">
                  <a:pos x="0" y="0"/>
                </a:cxn>
                <a:cxn ang="0">
                  <a:pos x="0" y="0"/>
                </a:cxn>
                <a:cxn ang="0">
                  <a:pos x="0" y="6"/>
                </a:cxn>
                <a:cxn ang="0">
                  <a:pos x="0" y="6"/>
                </a:cxn>
                <a:cxn ang="0">
                  <a:pos x="0" y="6"/>
                </a:cxn>
                <a:cxn ang="0">
                  <a:pos x="90" y="6"/>
                </a:cxn>
                <a:cxn ang="0">
                  <a:pos x="90" y="6"/>
                </a:cxn>
                <a:cxn ang="0">
                  <a:pos x="90" y="6"/>
                </a:cxn>
                <a:cxn ang="0">
                  <a:pos x="90" y="6"/>
                </a:cxn>
                <a:cxn ang="0">
                  <a:pos x="88" y="0"/>
                </a:cxn>
              </a:cxnLst>
              <a:rect l="0" t="0" r="r" b="b"/>
              <a:pathLst>
                <a:path w="90" h="6">
                  <a:moveTo>
                    <a:pt x="88" y="0"/>
                  </a:moveTo>
                  <a:lnTo>
                    <a:pt x="0" y="0"/>
                  </a:lnTo>
                  <a:lnTo>
                    <a:pt x="0" y="0"/>
                  </a:lnTo>
                  <a:lnTo>
                    <a:pt x="0" y="6"/>
                  </a:lnTo>
                  <a:lnTo>
                    <a:pt x="0" y="6"/>
                  </a:lnTo>
                  <a:lnTo>
                    <a:pt x="0" y="6"/>
                  </a:lnTo>
                  <a:lnTo>
                    <a:pt x="90" y="6"/>
                  </a:lnTo>
                  <a:lnTo>
                    <a:pt x="90" y="6"/>
                  </a:lnTo>
                  <a:lnTo>
                    <a:pt x="90" y="6"/>
                  </a:lnTo>
                  <a:lnTo>
                    <a:pt x="90" y="6"/>
                  </a:lnTo>
                  <a:lnTo>
                    <a:pt x="8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24" name="Freeform 620"/>
            <p:cNvSpPr/>
            <p:nvPr/>
          </p:nvSpPr>
          <p:spPr bwMode="auto">
            <a:xfrm>
              <a:off x="1896568" y="5040511"/>
              <a:ext cx="207069" cy="85519"/>
            </a:xfrm>
            <a:custGeom>
              <a:avLst/>
              <a:gdLst/>
              <a:ahLst/>
              <a:cxnLst>
                <a:cxn ang="0">
                  <a:pos x="44" y="0"/>
                </a:cxn>
                <a:cxn ang="0">
                  <a:pos x="44" y="0"/>
                </a:cxn>
                <a:cxn ang="0">
                  <a:pos x="32" y="2"/>
                </a:cxn>
                <a:cxn ang="0">
                  <a:pos x="32" y="2"/>
                </a:cxn>
                <a:cxn ang="0">
                  <a:pos x="26" y="6"/>
                </a:cxn>
                <a:cxn ang="0">
                  <a:pos x="18" y="8"/>
                </a:cxn>
                <a:cxn ang="0">
                  <a:pos x="10" y="18"/>
                </a:cxn>
                <a:cxn ang="0">
                  <a:pos x="4" y="28"/>
                </a:cxn>
                <a:cxn ang="0">
                  <a:pos x="0" y="36"/>
                </a:cxn>
                <a:cxn ang="0">
                  <a:pos x="88" y="36"/>
                </a:cxn>
                <a:cxn ang="0">
                  <a:pos x="88" y="36"/>
                </a:cxn>
                <a:cxn ang="0">
                  <a:pos x="82" y="24"/>
                </a:cxn>
                <a:cxn ang="0">
                  <a:pos x="72" y="12"/>
                </a:cxn>
                <a:cxn ang="0">
                  <a:pos x="66" y="8"/>
                </a:cxn>
                <a:cxn ang="0">
                  <a:pos x="60" y="4"/>
                </a:cxn>
                <a:cxn ang="0">
                  <a:pos x="52" y="2"/>
                </a:cxn>
                <a:cxn ang="0">
                  <a:pos x="44" y="0"/>
                </a:cxn>
              </a:cxnLst>
              <a:rect l="0" t="0" r="r" b="b"/>
              <a:pathLst>
                <a:path w="88" h="36">
                  <a:moveTo>
                    <a:pt x="44" y="0"/>
                  </a:moveTo>
                  <a:lnTo>
                    <a:pt x="44" y="0"/>
                  </a:lnTo>
                  <a:lnTo>
                    <a:pt x="32" y="2"/>
                  </a:lnTo>
                  <a:lnTo>
                    <a:pt x="32" y="2"/>
                  </a:lnTo>
                  <a:lnTo>
                    <a:pt x="26" y="6"/>
                  </a:lnTo>
                  <a:lnTo>
                    <a:pt x="18" y="8"/>
                  </a:lnTo>
                  <a:lnTo>
                    <a:pt x="10" y="18"/>
                  </a:lnTo>
                  <a:lnTo>
                    <a:pt x="4" y="28"/>
                  </a:lnTo>
                  <a:lnTo>
                    <a:pt x="0" y="36"/>
                  </a:lnTo>
                  <a:lnTo>
                    <a:pt x="88" y="36"/>
                  </a:lnTo>
                  <a:lnTo>
                    <a:pt x="88" y="36"/>
                  </a:lnTo>
                  <a:lnTo>
                    <a:pt x="82" y="24"/>
                  </a:lnTo>
                  <a:lnTo>
                    <a:pt x="72" y="12"/>
                  </a:lnTo>
                  <a:lnTo>
                    <a:pt x="66" y="8"/>
                  </a:lnTo>
                  <a:lnTo>
                    <a:pt x="60" y="4"/>
                  </a:lnTo>
                  <a:lnTo>
                    <a:pt x="52" y="2"/>
                  </a:lnTo>
                  <a:lnTo>
                    <a:pt x="44" y="0"/>
                  </a:lnTo>
                  <a:close/>
                </a:path>
              </a:pathLst>
            </a:custGeom>
            <a:solidFill>
              <a:srgbClr val="CD6E61"/>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25" name="Freeform 621"/>
            <p:cNvSpPr/>
            <p:nvPr/>
          </p:nvSpPr>
          <p:spPr bwMode="auto">
            <a:xfrm>
              <a:off x="1896568" y="5040511"/>
              <a:ext cx="207069" cy="85519"/>
            </a:xfrm>
            <a:custGeom>
              <a:avLst/>
              <a:gdLst/>
              <a:ahLst/>
              <a:cxnLst>
                <a:cxn ang="0">
                  <a:pos x="44" y="0"/>
                </a:cxn>
                <a:cxn ang="0">
                  <a:pos x="44" y="0"/>
                </a:cxn>
                <a:cxn ang="0">
                  <a:pos x="32" y="2"/>
                </a:cxn>
                <a:cxn ang="0">
                  <a:pos x="32" y="2"/>
                </a:cxn>
                <a:cxn ang="0">
                  <a:pos x="26" y="6"/>
                </a:cxn>
                <a:cxn ang="0">
                  <a:pos x="18" y="8"/>
                </a:cxn>
                <a:cxn ang="0">
                  <a:pos x="10" y="18"/>
                </a:cxn>
                <a:cxn ang="0">
                  <a:pos x="4" y="28"/>
                </a:cxn>
                <a:cxn ang="0">
                  <a:pos x="0" y="36"/>
                </a:cxn>
                <a:cxn ang="0">
                  <a:pos x="88" y="36"/>
                </a:cxn>
                <a:cxn ang="0">
                  <a:pos x="88" y="36"/>
                </a:cxn>
                <a:cxn ang="0">
                  <a:pos x="82" y="24"/>
                </a:cxn>
                <a:cxn ang="0">
                  <a:pos x="72" y="12"/>
                </a:cxn>
                <a:cxn ang="0">
                  <a:pos x="66" y="8"/>
                </a:cxn>
                <a:cxn ang="0">
                  <a:pos x="60" y="4"/>
                </a:cxn>
                <a:cxn ang="0">
                  <a:pos x="52" y="2"/>
                </a:cxn>
                <a:cxn ang="0">
                  <a:pos x="44" y="0"/>
                </a:cxn>
              </a:cxnLst>
              <a:rect l="0" t="0" r="r" b="b"/>
              <a:pathLst>
                <a:path w="88" h="36">
                  <a:moveTo>
                    <a:pt x="44" y="0"/>
                  </a:moveTo>
                  <a:lnTo>
                    <a:pt x="44" y="0"/>
                  </a:lnTo>
                  <a:lnTo>
                    <a:pt x="32" y="2"/>
                  </a:lnTo>
                  <a:lnTo>
                    <a:pt x="32" y="2"/>
                  </a:lnTo>
                  <a:lnTo>
                    <a:pt x="26" y="6"/>
                  </a:lnTo>
                  <a:lnTo>
                    <a:pt x="18" y="8"/>
                  </a:lnTo>
                  <a:lnTo>
                    <a:pt x="10" y="18"/>
                  </a:lnTo>
                  <a:lnTo>
                    <a:pt x="4" y="28"/>
                  </a:lnTo>
                  <a:lnTo>
                    <a:pt x="0" y="36"/>
                  </a:lnTo>
                  <a:lnTo>
                    <a:pt x="88" y="36"/>
                  </a:lnTo>
                  <a:lnTo>
                    <a:pt x="88" y="36"/>
                  </a:lnTo>
                  <a:lnTo>
                    <a:pt x="82" y="24"/>
                  </a:lnTo>
                  <a:lnTo>
                    <a:pt x="72" y="12"/>
                  </a:lnTo>
                  <a:lnTo>
                    <a:pt x="66" y="8"/>
                  </a:lnTo>
                  <a:lnTo>
                    <a:pt x="60" y="4"/>
                  </a:lnTo>
                  <a:lnTo>
                    <a:pt x="52" y="2"/>
                  </a:lnTo>
                  <a:lnTo>
                    <a:pt x="44"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26" name="Freeform 622"/>
            <p:cNvSpPr/>
            <p:nvPr/>
          </p:nvSpPr>
          <p:spPr bwMode="auto">
            <a:xfrm>
              <a:off x="640033" y="4964494"/>
              <a:ext cx="98829" cy="185291"/>
            </a:xfrm>
            <a:custGeom>
              <a:avLst/>
              <a:gdLst/>
              <a:ahLst/>
              <a:cxnLst>
                <a:cxn ang="0">
                  <a:pos x="4" y="0"/>
                </a:cxn>
                <a:cxn ang="0">
                  <a:pos x="0" y="0"/>
                </a:cxn>
                <a:cxn ang="0">
                  <a:pos x="8" y="78"/>
                </a:cxn>
                <a:cxn ang="0">
                  <a:pos x="42" y="78"/>
                </a:cxn>
                <a:cxn ang="0">
                  <a:pos x="42" y="76"/>
                </a:cxn>
                <a:cxn ang="0">
                  <a:pos x="4" y="0"/>
                </a:cxn>
              </a:cxnLst>
              <a:rect l="0" t="0" r="r" b="b"/>
              <a:pathLst>
                <a:path w="42" h="78">
                  <a:moveTo>
                    <a:pt x="4" y="0"/>
                  </a:moveTo>
                  <a:lnTo>
                    <a:pt x="0" y="0"/>
                  </a:lnTo>
                  <a:lnTo>
                    <a:pt x="8" y="78"/>
                  </a:lnTo>
                  <a:lnTo>
                    <a:pt x="42" y="78"/>
                  </a:lnTo>
                  <a:lnTo>
                    <a:pt x="42" y="76"/>
                  </a:lnTo>
                  <a:lnTo>
                    <a:pt x="4" y="0"/>
                  </a:lnTo>
                  <a:close/>
                </a:path>
              </a:pathLst>
            </a:custGeom>
            <a:solidFill>
              <a:srgbClr val="8D4732"/>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27" name="Freeform 623"/>
            <p:cNvSpPr/>
            <p:nvPr/>
          </p:nvSpPr>
          <p:spPr bwMode="auto">
            <a:xfrm>
              <a:off x="738862" y="5145034"/>
              <a:ext cx="4706" cy="4751"/>
            </a:xfrm>
            <a:custGeom>
              <a:avLst/>
              <a:gdLst/>
              <a:ahLst/>
              <a:cxnLst>
                <a:cxn ang="0">
                  <a:pos x="0" y="0"/>
                </a:cxn>
                <a:cxn ang="0">
                  <a:pos x="0" y="2"/>
                </a:cxn>
                <a:cxn ang="0">
                  <a:pos x="2" y="2"/>
                </a:cxn>
                <a:cxn ang="0">
                  <a:pos x="0" y="0"/>
                </a:cxn>
              </a:cxnLst>
              <a:rect l="0" t="0" r="r" b="b"/>
              <a:pathLst>
                <a:path w="2" h="2">
                  <a:moveTo>
                    <a:pt x="0" y="0"/>
                  </a:moveTo>
                  <a:lnTo>
                    <a:pt x="0" y="2"/>
                  </a:lnTo>
                  <a:lnTo>
                    <a:pt x="2" y="2"/>
                  </a:lnTo>
                  <a:lnTo>
                    <a:pt x="0" y="0"/>
                  </a:lnTo>
                  <a:close/>
                </a:path>
              </a:pathLst>
            </a:custGeom>
            <a:solidFill>
              <a:srgbClr val="8D4732"/>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28" name="Freeform 624"/>
            <p:cNvSpPr/>
            <p:nvPr/>
          </p:nvSpPr>
          <p:spPr bwMode="auto">
            <a:xfrm>
              <a:off x="649445" y="4964494"/>
              <a:ext cx="145890" cy="180540"/>
            </a:xfrm>
            <a:custGeom>
              <a:avLst/>
              <a:gdLst/>
              <a:ahLst/>
              <a:cxnLst>
                <a:cxn ang="0">
                  <a:pos x="38" y="76"/>
                </a:cxn>
                <a:cxn ang="0">
                  <a:pos x="62" y="0"/>
                </a:cxn>
                <a:cxn ang="0">
                  <a:pos x="0" y="0"/>
                </a:cxn>
                <a:cxn ang="0">
                  <a:pos x="38" y="76"/>
                </a:cxn>
              </a:cxnLst>
              <a:rect l="0" t="0" r="r" b="b"/>
              <a:pathLst>
                <a:path w="62" h="76">
                  <a:moveTo>
                    <a:pt x="38" y="76"/>
                  </a:moveTo>
                  <a:lnTo>
                    <a:pt x="62" y="0"/>
                  </a:lnTo>
                  <a:lnTo>
                    <a:pt x="0" y="0"/>
                  </a:lnTo>
                  <a:lnTo>
                    <a:pt x="38" y="76"/>
                  </a:lnTo>
                  <a:close/>
                </a:path>
              </a:pathLst>
            </a:custGeom>
            <a:solidFill>
              <a:srgbClr val="FF7C32"/>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29" name="Freeform 625"/>
            <p:cNvSpPr/>
            <p:nvPr/>
          </p:nvSpPr>
          <p:spPr bwMode="auto">
            <a:xfrm>
              <a:off x="795335" y="4964494"/>
              <a:ext cx="155302" cy="180540"/>
            </a:xfrm>
            <a:custGeom>
              <a:avLst/>
              <a:gdLst/>
              <a:ahLst/>
              <a:cxnLst>
                <a:cxn ang="0">
                  <a:pos x="0" y="0"/>
                </a:cxn>
                <a:cxn ang="0">
                  <a:pos x="24" y="76"/>
                </a:cxn>
                <a:cxn ang="0">
                  <a:pos x="32" y="76"/>
                </a:cxn>
                <a:cxn ang="0">
                  <a:pos x="66" y="0"/>
                </a:cxn>
                <a:cxn ang="0">
                  <a:pos x="0" y="0"/>
                </a:cxn>
              </a:cxnLst>
              <a:rect l="0" t="0" r="r" b="b"/>
              <a:pathLst>
                <a:path w="66" h="76">
                  <a:moveTo>
                    <a:pt x="0" y="0"/>
                  </a:moveTo>
                  <a:lnTo>
                    <a:pt x="24" y="76"/>
                  </a:lnTo>
                  <a:lnTo>
                    <a:pt x="32" y="76"/>
                  </a:lnTo>
                  <a:lnTo>
                    <a:pt x="66" y="0"/>
                  </a:lnTo>
                  <a:lnTo>
                    <a:pt x="0" y="0"/>
                  </a:lnTo>
                  <a:close/>
                </a:path>
              </a:pathLst>
            </a:custGeom>
            <a:solidFill>
              <a:srgbClr val="FF7C32"/>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30" name="Freeform 626"/>
            <p:cNvSpPr/>
            <p:nvPr/>
          </p:nvSpPr>
          <p:spPr bwMode="auto">
            <a:xfrm>
              <a:off x="870633" y="4964494"/>
              <a:ext cx="84710" cy="180540"/>
            </a:xfrm>
            <a:custGeom>
              <a:avLst/>
              <a:gdLst/>
              <a:ahLst/>
              <a:cxnLst>
                <a:cxn ang="0">
                  <a:pos x="0" y="76"/>
                </a:cxn>
                <a:cxn ang="0">
                  <a:pos x="28" y="76"/>
                </a:cxn>
                <a:cxn ang="0">
                  <a:pos x="36" y="0"/>
                </a:cxn>
                <a:cxn ang="0">
                  <a:pos x="34" y="0"/>
                </a:cxn>
                <a:cxn ang="0">
                  <a:pos x="0" y="76"/>
                </a:cxn>
              </a:cxnLst>
              <a:rect l="0" t="0" r="r" b="b"/>
              <a:pathLst>
                <a:path w="36" h="76">
                  <a:moveTo>
                    <a:pt x="0" y="76"/>
                  </a:moveTo>
                  <a:lnTo>
                    <a:pt x="28" y="76"/>
                  </a:lnTo>
                  <a:lnTo>
                    <a:pt x="36" y="0"/>
                  </a:lnTo>
                  <a:lnTo>
                    <a:pt x="34" y="0"/>
                  </a:lnTo>
                  <a:lnTo>
                    <a:pt x="0" y="76"/>
                  </a:lnTo>
                  <a:close/>
                </a:path>
              </a:pathLst>
            </a:custGeom>
            <a:solidFill>
              <a:srgbClr val="8D4732"/>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31" name="Freeform 627"/>
            <p:cNvSpPr/>
            <p:nvPr/>
          </p:nvSpPr>
          <p:spPr bwMode="auto">
            <a:xfrm>
              <a:off x="738862" y="4964494"/>
              <a:ext cx="112947" cy="185291"/>
            </a:xfrm>
            <a:custGeom>
              <a:avLst/>
              <a:gdLst/>
              <a:ahLst/>
              <a:cxnLst>
                <a:cxn ang="0">
                  <a:pos x="24" y="0"/>
                </a:cxn>
                <a:cxn ang="0">
                  <a:pos x="24" y="0"/>
                </a:cxn>
                <a:cxn ang="0">
                  <a:pos x="0" y="76"/>
                </a:cxn>
                <a:cxn ang="0">
                  <a:pos x="2" y="78"/>
                </a:cxn>
                <a:cxn ang="0">
                  <a:pos x="48" y="76"/>
                </a:cxn>
                <a:cxn ang="0">
                  <a:pos x="24" y="0"/>
                </a:cxn>
              </a:cxnLst>
              <a:rect l="0" t="0" r="r" b="b"/>
              <a:pathLst>
                <a:path w="48" h="78">
                  <a:moveTo>
                    <a:pt x="24" y="0"/>
                  </a:moveTo>
                  <a:lnTo>
                    <a:pt x="24" y="0"/>
                  </a:lnTo>
                  <a:lnTo>
                    <a:pt x="0" y="76"/>
                  </a:lnTo>
                  <a:lnTo>
                    <a:pt x="2" y="78"/>
                  </a:lnTo>
                  <a:lnTo>
                    <a:pt x="48" y="76"/>
                  </a:lnTo>
                  <a:lnTo>
                    <a:pt x="24" y="0"/>
                  </a:lnTo>
                  <a:close/>
                </a:path>
              </a:pathLst>
            </a:custGeom>
            <a:solidFill>
              <a:srgbClr val="8D4732"/>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32" name="Freeform 628"/>
            <p:cNvSpPr/>
            <p:nvPr/>
          </p:nvSpPr>
          <p:spPr bwMode="auto">
            <a:xfrm>
              <a:off x="597678" y="4479888"/>
              <a:ext cx="400021" cy="484606"/>
            </a:xfrm>
            <a:custGeom>
              <a:avLst/>
              <a:gdLst/>
              <a:ahLst/>
              <a:cxnLst>
                <a:cxn ang="0">
                  <a:pos x="170" y="0"/>
                </a:cxn>
                <a:cxn ang="0">
                  <a:pos x="0" y="0"/>
                </a:cxn>
                <a:cxn ang="0">
                  <a:pos x="18" y="204"/>
                </a:cxn>
                <a:cxn ang="0">
                  <a:pos x="152" y="204"/>
                </a:cxn>
                <a:cxn ang="0">
                  <a:pos x="170" y="0"/>
                </a:cxn>
              </a:cxnLst>
              <a:rect l="0" t="0" r="r" b="b"/>
              <a:pathLst>
                <a:path w="170" h="204">
                  <a:moveTo>
                    <a:pt x="170" y="0"/>
                  </a:moveTo>
                  <a:lnTo>
                    <a:pt x="0" y="0"/>
                  </a:lnTo>
                  <a:lnTo>
                    <a:pt x="18" y="204"/>
                  </a:lnTo>
                  <a:lnTo>
                    <a:pt x="152" y="204"/>
                  </a:lnTo>
                  <a:lnTo>
                    <a:pt x="170" y="0"/>
                  </a:lnTo>
                  <a:close/>
                </a:path>
              </a:pathLst>
            </a:custGeom>
            <a:solidFill>
              <a:srgbClr val="E8DFD6"/>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33" name="Freeform 629"/>
            <p:cNvSpPr/>
            <p:nvPr/>
          </p:nvSpPr>
          <p:spPr bwMode="auto">
            <a:xfrm>
              <a:off x="738862" y="4152066"/>
              <a:ext cx="70592" cy="57013"/>
            </a:xfrm>
            <a:custGeom>
              <a:avLst/>
              <a:gdLst/>
              <a:ahLst/>
              <a:cxnLst>
                <a:cxn ang="0">
                  <a:pos x="14" y="0"/>
                </a:cxn>
                <a:cxn ang="0">
                  <a:pos x="0" y="24"/>
                </a:cxn>
                <a:cxn ang="0">
                  <a:pos x="30" y="24"/>
                </a:cxn>
                <a:cxn ang="0">
                  <a:pos x="14" y="0"/>
                </a:cxn>
              </a:cxnLst>
              <a:rect l="0" t="0" r="r" b="b"/>
              <a:pathLst>
                <a:path w="30" h="24">
                  <a:moveTo>
                    <a:pt x="14" y="0"/>
                  </a:moveTo>
                  <a:lnTo>
                    <a:pt x="0" y="24"/>
                  </a:lnTo>
                  <a:lnTo>
                    <a:pt x="30" y="24"/>
                  </a:lnTo>
                  <a:lnTo>
                    <a:pt x="14" y="0"/>
                  </a:lnTo>
                  <a:close/>
                </a:path>
              </a:pathLst>
            </a:custGeom>
            <a:solidFill>
              <a:srgbClr val="D99F7C"/>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34" name="Freeform 630"/>
            <p:cNvSpPr/>
            <p:nvPr/>
          </p:nvSpPr>
          <p:spPr bwMode="auto">
            <a:xfrm>
              <a:off x="715331" y="4209078"/>
              <a:ext cx="117653" cy="33257"/>
            </a:xfrm>
            <a:custGeom>
              <a:avLst/>
              <a:gdLst/>
              <a:ahLst/>
              <a:cxnLst>
                <a:cxn ang="0">
                  <a:pos x="10" y="0"/>
                </a:cxn>
                <a:cxn ang="0">
                  <a:pos x="0" y="14"/>
                </a:cxn>
                <a:cxn ang="0">
                  <a:pos x="50" y="14"/>
                </a:cxn>
                <a:cxn ang="0">
                  <a:pos x="40" y="0"/>
                </a:cxn>
                <a:cxn ang="0">
                  <a:pos x="10" y="0"/>
                </a:cxn>
              </a:cxnLst>
              <a:rect l="0" t="0" r="r" b="b"/>
              <a:pathLst>
                <a:path w="50" h="14">
                  <a:moveTo>
                    <a:pt x="10" y="0"/>
                  </a:moveTo>
                  <a:lnTo>
                    <a:pt x="0" y="14"/>
                  </a:lnTo>
                  <a:lnTo>
                    <a:pt x="50" y="14"/>
                  </a:lnTo>
                  <a:lnTo>
                    <a:pt x="40" y="0"/>
                  </a:lnTo>
                  <a:lnTo>
                    <a:pt x="10" y="0"/>
                  </a:lnTo>
                  <a:close/>
                </a:path>
              </a:pathLst>
            </a:custGeom>
            <a:solidFill>
              <a:srgbClr val="8D4732"/>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35" name="Freeform 631"/>
            <p:cNvSpPr/>
            <p:nvPr/>
          </p:nvSpPr>
          <p:spPr bwMode="auto">
            <a:xfrm>
              <a:off x="687094" y="4242336"/>
              <a:ext cx="183539" cy="52261"/>
            </a:xfrm>
            <a:custGeom>
              <a:avLst/>
              <a:gdLst/>
              <a:ahLst/>
              <a:cxnLst>
                <a:cxn ang="0">
                  <a:pos x="12" y="0"/>
                </a:cxn>
                <a:cxn ang="0">
                  <a:pos x="0" y="22"/>
                </a:cxn>
                <a:cxn ang="0">
                  <a:pos x="78" y="22"/>
                </a:cxn>
                <a:cxn ang="0">
                  <a:pos x="62" y="0"/>
                </a:cxn>
                <a:cxn ang="0">
                  <a:pos x="12" y="0"/>
                </a:cxn>
              </a:cxnLst>
              <a:rect l="0" t="0" r="r" b="b"/>
              <a:pathLst>
                <a:path w="78" h="22">
                  <a:moveTo>
                    <a:pt x="12" y="0"/>
                  </a:moveTo>
                  <a:lnTo>
                    <a:pt x="0" y="22"/>
                  </a:lnTo>
                  <a:lnTo>
                    <a:pt x="78" y="22"/>
                  </a:lnTo>
                  <a:lnTo>
                    <a:pt x="62" y="0"/>
                  </a:lnTo>
                  <a:lnTo>
                    <a:pt x="12" y="0"/>
                  </a:lnTo>
                  <a:close/>
                </a:path>
              </a:pathLst>
            </a:custGeom>
            <a:solidFill>
              <a:srgbClr val="D99F7C"/>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36" name="Freeform 632"/>
            <p:cNvSpPr/>
            <p:nvPr/>
          </p:nvSpPr>
          <p:spPr bwMode="auto">
            <a:xfrm>
              <a:off x="658857" y="4294597"/>
              <a:ext cx="254131" cy="57013"/>
            </a:xfrm>
            <a:custGeom>
              <a:avLst/>
              <a:gdLst/>
              <a:ahLst/>
              <a:cxnLst>
                <a:cxn ang="0">
                  <a:pos x="12" y="0"/>
                </a:cxn>
                <a:cxn ang="0">
                  <a:pos x="0" y="22"/>
                </a:cxn>
                <a:cxn ang="0">
                  <a:pos x="108" y="24"/>
                </a:cxn>
                <a:cxn ang="0">
                  <a:pos x="90" y="0"/>
                </a:cxn>
                <a:cxn ang="0">
                  <a:pos x="12" y="0"/>
                </a:cxn>
              </a:cxnLst>
              <a:rect l="0" t="0" r="r" b="b"/>
              <a:pathLst>
                <a:path w="108" h="24">
                  <a:moveTo>
                    <a:pt x="12" y="0"/>
                  </a:moveTo>
                  <a:lnTo>
                    <a:pt x="0" y="22"/>
                  </a:lnTo>
                  <a:lnTo>
                    <a:pt x="108" y="24"/>
                  </a:lnTo>
                  <a:lnTo>
                    <a:pt x="90" y="0"/>
                  </a:lnTo>
                  <a:lnTo>
                    <a:pt x="12" y="0"/>
                  </a:lnTo>
                  <a:close/>
                </a:path>
              </a:pathLst>
            </a:custGeom>
            <a:solidFill>
              <a:srgbClr val="8D4732"/>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37" name="Freeform 633"/>
            <p:cNvSpPr/>
            <p:nvPr/>
          </p:nvSpPr>
          <p:spPr bwMode="auto">
            <a:xfrm>
              <a:off x="625915" y="4346859"/>
              <a:ext cx="315310" cy="52261"/>
            </a:xfrm>
            <a:custGeom>
              <a:avLst/>
              <a:gdLst/>
              <a:ahLst/>
              <a:cxnLst>
                <a:cxn ang="0">
                  <a:pos x="14" y="0"/>
                </a:cxn>
                <a:cxn ang="0">
                  <a:pos x="0" y="22"/>
                </a:cxn>
                <a:cxn ang="0">
                  <a:pos x="134" y="18"/>
                </a:cxn>
                <a:cxn ang="0">
                  <a:pos x="122" y="2"/>
                </a:cxn>
                <a:cxn ang="0">
                  <a:pos x="14" y="0"/>
                </a:cxn>
              </a:cxnLst>
              <a:rect l="0" t="0" r="r" b="b"/>
              <a:pathLst>
                <a:path w="134" h="22">
                  <a:moveTo>
                    <a:pt x="14" y="0"/>
                  </a:moveTo>
                  <a:lnTo>
                    <a:pt x="0" y="22"/>
                  </a:lnTo>
                  <a:lnTo>
                    <a:pt x="134" y="18"/>
                  </a:lnTo>
                  <a:lnTo>
                    <a:pt x="122" y="2"/>
                  </a:lnTo>
                  <a:lnTo>
                    <a:pt x="14" y="0"/>
                  </a:lnTo>
                  <a:close/>
                </a:path>
              </a:pathLst>
            </a:custGeom>
            <a:solidFill>
              <a:srgbClr val="D99F7C"/>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38" name="Freeform 634"/>
            <p:cNvSpPr/>
            <p:nvPr/>
          </p:nvSpPr>
          <p:spPr bwMode="auto">
            <a:xfrm>
              <a:off x="607090" y="4389618"/>
              <a:ext cx="362372" cy="42759"/>
            </a:xfrm>
            <a:custGeom>
              <a:avLst/>
              <a:gdLst/>
              <a:ahLst/>
              <a:cxnLst>
                <a:cxn ang="0">
                  <a:pos x="8" y="4"/>
                </a:cxn>
                <a:cxn ang="0">
                  <a:pos x="0" y="18"/>
                </a:cxn>
                <a:cxn ang="0">
                  <a:pos x="154" y="18"/>
                </a:cxn>
                <a:cxn ang="0">
                  <a:pos x="142" y="0"/>
                </a:cxn>
                <a:cxn ang="0">
                  <a:pos x="8" y="4"/>
                </a:cxn>
              </a:cxnLst>
              <a:rect l="0" t="0" r="r" b="b"/>
              <a:pathLst>
                <a:path w="154" h="18">
                  <a:moveTo>
                    <a:pt x="8" y="4"/>
                  </a:moveTo>
                  <a:lnTo>
                    <a:pt x="0" y="18"/>
                  </a:lnTo>
                  <a:lnTo>
                    <a:pt x="154" y="18"/>
                  </a:lnTo>
                  <a:lnTo>
                    <a:pt x="142" y="0"/>
                  </a:lnTo>
                  <a:lnTo>
                    <a:pt x="8" y="4"/>
                  </a:lnTo>
                  <a:close/>
                </a:path>
              </a:pathLst>
            </a:custGeom>
            <a:solidFill>
              <a:srgbClr val="8D4732"/>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39" name="Freeform 635"/>
            <p:cNvSpPr/>
            <p:nvPr/>
          </p:nvSpPr>
          <p:spPr bwMode="auto">
            <a:xfrm>
              <a:off x="578853" y="4432377"/>
              <a:ext cx="418845" cy="47510"/>
            </a:xfrm>
            <a:custGeom>
              <a:avLst/>
              <a:gdLst/>
              <a:ahLst/>
              <a:cxnLst>
                <a:cxn ang="0">
                  <a:pos x="12" y="0"/>
                </a:cxn>
                <a:cxn ang="0">
                  <a:pos x="0" y="20"/>
                </a:cxn>
                <a:cxn ang="0">
                  <a:pos x="178" y="16"/>
                </a:cxn>
                <a:cxn ang="0">
                  <a:pos x="166" y="0"/>
                </a:cxn>
                <a:cxn ang="0">
                  <a:pos x="12" y="0"/>
                </a:cxn>
              </a:cxnLst>
              <a:rect l="0" t="0" r="r" b="b"/>
              <a:pathLst>
                <a:path w="178" h="20">
                  <a:moveTo>
                    <a:pt x="12" y="0"/>
                  </a:moveTo>
                  <a:lnTo>
                    <a:pt x="0" y="20"/>
                  </a:lnTo>
                  <a:lnTo>
                    <a:pt x="178" y="16"/>
                  </a:lnTo>
                  <a:lnTo>
                    <a:pt x="166" y="0"/>
                  </a:lnTo>
                  <a:lnTo>
                    <a:pt x="12" y="0"/>
                  </a:lnTo>
                  <a:close/>
                </a:path>
              </a:pathLst>
            </a:custGeom>
            <a:solidFill>
              <a:srgbClr val="D99F7C"/>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40" name="Freeform 636"/>
            <p:cNvSpPr/>
            <p:nvPr/>
          </p:nvSpPr>
          <p:spPr bwMode="auto">
            <a:xfrm>
              <a:off x="555323" y="4470386"/>
              <a:ext cx="475319" cy="57013"/>
            </a:xfrm>
            <a:custGeom>
              <a:avLst/>
              <a:gdLst/>
              <a:ahLst/>
              <a:cxnLst>
                <a:cxn ang="0">
                  <a:pos x="10" y="4"/>
                </a:cxn>
                <a:cxn ang="0">
                  <a:pos x="0" y="24"/>
                </a:cxn>
                <a:cxn ang="0">
                  <a:pos x="202" y="18"/>
                </a:cxn>
                <a:cxn ang="0">
                  <a:pos x="188" y="0"/>
                </a:cxn>
                <a:cxn ang="0">
                  <a:pos x="10" y="4"/>
                </a:cxn>
              </a:cxnLst>
              <a:rect l="0" t="0" r="r" b="b"/>
              <a:pathLst>
                <a:path w="202" h="24">
                  <a:moveTo>
                    <a:pt x="10" y="4"/>
                  </a:moveTo>
                  <a:lnTo>
                    <a:pt x="0" y="24"/>
                  </a:lnTo>
                  <a:lnTo>
                    <a:pt x="202" y="18"/>
                  </a:lnTo>
                  <a:lnTo>
                    <a:pt x="188" y="0"/>
                  </a:lnTo>
                  <a:lnTo>
                    <a:pt x="10" y="4"/>
                  </a:lnTo>
                  <a:close/>
                </a:path>
              </a:pathLst>
            </a:custGeom>
            <a:solidFill>
              <a:srgbClr val="8D4732"/>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41" name="Freeform 637"/>
            <p:cNvSpPr/>
            <p:nvPr/>
          </p:nvSpPr>
          <p:spPr bwMode="auto">
            <a:xfrm>
              <a:off x="738862" y="4598664"/>
              <a:ext cx="117653" cy="123527"/>
            </a:xfrm>
            <a:custGeom>
              <a:avLst/>
              <a:gdLst/>
              <a:ahLst/>
              <a:cxnLst>
                <a:cxn ang="0">
                  <a:pos x="0" y="52"/>
                </a:cxn>
                <a:cxn ang="0">
                  <a:pos x="50" y="52"/>
                </a:cxn>
                <a:cxn ang="0">
                  <a:pos x="50" y="52"/>
                </a:cxn>
                <a:cxn ang="0">
                  <a:pos x="50" y="44"/>
                </a:cxn>
                <a:cxn ang="0">
                  <a:pos x="46" y="24"/>
                </a:cxn>
                <a:cxn ang="0">
                  <a:pos x="42" y="16"/>
                </a:cxn>
                <a:cxn ang="0">
                  <a:pos x="38" y="6"/>
                </a:cxn>
                <a:cxn ang="0">
                  <a:pos x="32" y="2"/>
                </a:cxn>
                <a:cxn ang="0">
                  <a:pos x="28" y="0"/>
                </a:cxn>
                <a:cxn ang="0">
                  <a:pos x="24" y="0"/>
                </a:cxn>
                <a:cxn ang="0">
                  <a:pos x="24" y="0"/>
                </a:cxn>
                <a:cxn ang="0">
                  <a:pos x="16" y="4"/>
                </a:cxn>
                <a:cxn ang="0">
                  <a:pos x="10" y="10"/>
                </a:cxn>
                <a:cxn ang="0">
                  <a:pos x="6" y="18"/>
                </a:cxn>
                <a:cxn ang="0">
                  <a:pos x="2" y="26"/>
                </a:cxn>
                <a:cxn ang="0">
                  <a:pos x="0" y="42"/>
                </a:cxn>
                <a:cxn ang="0">
                  <a:pos x="0" y="52"/>
                </a:cxn>
                <a:cxn ang="0">
                  <a:pos x="0" y="52"/>
                </a:cxn>
              </a:cxnLst>
              <a:rect l="0" t="0" r="r" b="b"/>
              <a:pathLst>
                <a:path w="50" h="52">
                  <a:moveTo>
                    <a:pt x="0" y="52"/>
                  </a:moveTo>
                  <a:lnTo>
                    <a:pt x="50" y="52"/>
                  </a:lnTo>
                  <a:lnTo>
                    <a:pt x="50" y="52"/>
                  </a:lnTo>
                  <a:lnTo>
                    <a:pt x="50" y="44"/>
                  </a:lnTo>
                  <a:lnTo>
                    <a:pt x="46" y="24"/>
                  </a:lnTo>
                  <a:lnTo>
                    <a:pt x="42" y="16"/>
                  </a:lnTo>
                  <a:lnTo>
                    <a:pt x="38" y="6"/>
                  </a:lnTo>
                  <a:lnTo>
                    <a:pt x="32" y="2"/>
                  </a:lnTo>
                  <a:lnTo>
                    <a:pt x="28" y="0"/>
                  </a:lnTo>
                  <a:lnTo>
                    <a:pt x="24" y="0"/>
                  </a:lnTo>
                  <a:lnTo>
                    <a:pt x="24" y="0"/>
                  </a:lnTo>
                  <a:lnTo>
                    <a:pt x="16" y="4"/>
                  </a:lnTo>
                  <a:lnTo>
                    <a:pt x="10" y="10"/>
                  </a:lnTo>
                  <a:lnTo>
                    <a:pt x="6" y="18"/>
                  </a:lnTo>
                  <a:lnTo>
                    <a:pt x="2" y="26"/>
                  </a:lnTo>
                  <a:lnTo>
                    <a:pt x="0" y="42"/>
                  </a:lnTo>
                  <a:lnTo>
                    <a:pt x="0" y="52"/>
                  </a:lnTo>
                  <a:lnTo>
                    <a:pt x="0" y="52"/>
                  </a:lnTo>
                  <a:close/>
                </a:path>
              </a:pathLst>
            </a:custGeom>
            <a:solidFill>
              <a:srgbClr val="8D4732"/>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42" name="Freeform 638"/>
            <p:cNvSpPr/>
            <p:nvPr/>
          </p:nvSpPr>
          <p:spPr bwMode="auto">
            <a:xfrm>
              <a:off x="738862" y="4798208"/>
              <a:ext cx="122359" cy="123527"/>
            </a:xfrm>
            <a:custGeom>
              <a:avLst/>
              <a:gdLst/>
              <a:ahLst/>
              <a:cxnLst>
                <a:cxn ang="0">
                  <a:pos x="0" y="52"/>
                </a:cxn>
                <a:cxn ang="0">
                  <a:pos x="52" y="52"/>
                </a:cxn>
                <a:cxn ang="0">
                  <a:pos x="52" y="52"/>
                </a:cxn>
                <a:cxn ang="0">
                  <a:pos x="50" y="44"/>
                </a:cxn>
                <a:cxn ang="0">
                  <a:pos x="48" y="24"/>
                </a:cxn>
                <a:cxn ang="0">
                  <a:pos x="44" y="14"/>
                </a:cxn>
                <a:cxn ang="0">
                  <a:pos x="38" y="6"/>
                </a:cxn>
                <a:cxn ang="0">
                  <a:pos x="32" y="2"/>
                </a:cxn>
                <a:cxn ang="0">
                  <a:pos x="28" y="0"/>
                </a:cxn>
                <a:cxn ang="0">
                  <a:pos x="24" y="0"/>
                </a:cxn>
                <a:cxn ang="0">
                  <a:pos x="24" y="0"/>
                </a:cxn>
                <a:cxn ang="0">
                  <a:pos x="16" y="4"/>
                </a:cxn>
                <a:cxn ang="0">
                  <a:pos x="10" y="10"/>
                </a:cxn>
                <a:cxn ang="0">
                  <a:pos x="6" y="16"/>
                </a:cxn>
                <a:cxn ang="0">
                  <a:pos x="4" y="26"/>
                </a:cxn>
                <a:cxn ang="0">
                  <a:pos x="2" y="42"/>
                </a:cxn>
                <a:cxn ang="0">
                  <a:pos x="0" y="52"/>
                </a:cxn>
                <a:cxn ang="0">
                  <a:pos x="0" y="52"/>
                </a:cxn>
              </a:cxnLst>
              <a:rect l="0" t="0" r="r" b="b"/>
              <a:pathLst>
                <a:path w="52" h="52">
                  <a:moveTo>
                    <a:pt x="0" y="52"/>
                  </a:moveTo>
                  <a:lnTo>
                    <a:pt x="52" y="52"/>
                  </a:lnTo>
                  <a:lnTo>
                    <a:pt x="52" y="52"/>
                  </a:lnTo>
                  <a:lnTo>
                    <a:pt x="50" y="44"/>
                  </a:lnTo>
                  <a:lnTo>
                    <a:pt x="48" y="24"/>
                  </a:lnTo>
                  <a:lnTo>
                    <a:pt x="44" y="14"/>
                  </a:lnTo>
                  <a:lnTo>
                    <a:pt x="38" y="6"/>
                  </a:lnTo>
                  <a:lnTo>
                    <a:pt x="32" y="2"/>
                  </a:lnTo>
                  <a:lnTo>
                    <a:pt x="28" y="0"/>
                  </a:lnTo>
                  <a:lnTo>
                    <a:pt x="24" y="0"/>
                  </a:lnTo>
                  <a:lnTo>
                    <a:pt x="24" y="0"/>
                  </a:lnTo>
                  <a:lnTo>
                    <a:pt x="16" y="4"/>
                  </a:lnTo>
                  <a:lnTo>
                    <a:pt x="10" y="10"/>
                  </a:lnTo>
                  <a:lnTo>
                    <a:pt x="6" y="16"/>
                  </a:lnTo>
                  <a:lnTo>
                    <a:pt x="4" y="26"/>
                  </a:lnTo>
                  <a:lnTo>
                    <a:pt x="2" y="42"/>
                  </a:lnTo>
                  <a:lnTo>
                    <a:pt x="0" y="52"/>
                  </a:lnTo>
                  <a:lnTo>
                    <a:pt x="0" y="52"/>
                  </a:lnTo>
                  <a:close/>
                </a:path>
              </a:pathLst>
            </a:custGeom>
            <a:solidFill>
              <a:srgbClr val="8D4732"/>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43" name="Freeform 639"/>
            <p:cNvSpPr/>
            <p:nvPr/>
          </p:nvSpPr>
          <p:spPr bwMode="auto">
            <a:xfrm>
              <a:off x="1416543" y="4114057"/>
              <a:ext cx="508261" cy="551121"/>
            </a:xfrm>
            <a:custGeom>
              <a:avLst/>
              <a:gdLst/>
              <a:ahLst/>
              <a:cxnLst>
                <a:cxn ang="0">
                  <a:pos x="14" y="150"/>
                </a:cxn>
                <a:cxn ang="0">
                  <a:pos x="30" y="156"/>
                </a:cxn>
                <a:cxn ang="0">
                  <a:pos x="44" y="158"/>
                </a:cxn>
                <a:cxn ang="0">
                  <a:pos x="54" y="166"/>
                </a:cxn>
                <a:cxn ang="0">
                  <a:pos x="58" y="178"/>
                </a:cxn>
                <a:cxn ang="0">
                  <a:pos x="58" y="188"/>
                </a:cxn>
                <a:cxn ang="0">
                  <a:pos x="62" y="204"/>
                </a:cxn>
                <a:cxn ang="0">
                  <a:pos x="72" y="214"/>
                </a:cxn>
                <a:cxn ang="0">
                  <a:pos x="90" y="216"/>
                </a:cxn>
                <a:cxn ang="0">
                  <a:pos x="100" y="216"/>
                </a:cxn>
                <a:cxn ang="0">
                  <a:pos x="120" y="216"/>
                </a:cxn>
                <a:cxn ang="0">
                  <a:pos x="126" y="220"/>
                </a:cxn>
                <a:cxn ang="0">
                  <a:pos x="144" y="232"/>
                </a:cxn>
                <a:cxn ang="0">
                  <a:pos x="152" y="232"/>
                </a:cxn>
                <a:cxn ang="0">
                  <a:pos x="162" y="226"/>
                </a:cxn>
                <a:cxn ang="0">
                  <a:pos x="174" y="208"/>
                </a:cxn>
                <a:cxn ang="0">
                  <a:pos x="172" y="188"/>
                </a:cxn>
                <a:cxn ang="0">
                  <a:pos x="168" y="178"/>
                </a:cxn>
                <a:cxn ang="0">
                  <a:pos x="170" y="162"/>
                </a:cxn>
                <a:cxn ang="0">
                  <a:pos x="174" y="154"/>
                </a:cxn>
                <a:cxn ang="0">
                  <a:pos x="188" y="144"/>
                </a:cxn>
                <a:cxn ang="0">
                  <a:pos x="202" y="134"/>
                </a:cxn>
                <a:cxn ang="0">
                  <a:pos x="210" y="122"/>
                </a:cxn>
                <a:cxn ang="0">
                  <a:pos x="216" y="108"/>
                </a:cxn>
                <a:cxn ang="0">
                  <a:pos x="214" y="96"/>
                </a:cxn>
                <a:cxn ang="0">
                  <a:pos x="204" y="84"/>
                </a:cxn>
                <a:cxn ang="0">
                  <a:pos x="200" y="82"/>
                </a:cxn>
                <a:cxn ang="0">
                  <a:pos x="178" y="80"/>
                </a:cxn>
                <a:cxn ang="0">
                  <a:pos x="166" y="76"/>
                </a:cxn>
                <a:cxn ang="0">
                  <a:pos x="158" y="68"/>
                </a:cxn>
                <a:cxn ang="0">
                  <a:pos x="156" y="60"/>
                </a:cxn>
                <a:cxn ang="0">
                  <a:pos x="158" y="38"/>
                </a:cxn>
                <a:cxn ang="0">
                  <a:pos x="156" y="24"/>
                </a:cxn>
                <a:cxn ang="0">
                  <a:pos x="148" y="14"/>
                </a:cxn>
                <a:cxn ang="0">
                  <a:pos x="142" y="12"/>
                </a:cxn>
                <a:cxn ang="0">
                  <a:pos x="124" y="18"/>
                </a:cxn>
                <a:cxn ang="0">
                  <a:pos x="114" y="24"/>
                </a:cxn>
                <a:cxn ang="0">
                  <a:pos x="102" y="22"/>
                </a:cxn>
                <a:cxn ang="0">
                  <a:pos x="96" y="16"/>
                </a:cxn>
                <a:cxn ang="0">
                  <a:pos x="86" y="4"/>
                </a:cxn>
                <a:cxn ang="0">
                  <a:pos x="78" y="0"/>
                </a:cxn>
                <a:cxn ang="0">
                  <a:pos x="66" y="0"/>
                </a:cxn>
                <a:cxn ang="0">
                  <a:pos x="54" y="10"/>
                </a:cxn>
                <a:cxn ang="0">
                  <a:pos x="46" y="22"/>
                </a:cxn>
                <a:cxn ang="0">
                  <a:pos x="40" y="34"/>
                </a:cxn>
                <a:cxn ang="0">
                  <a:pos x="30" y="44"/>
                </a:cxn>
                <a:cxn ang="0">
                  <a:pos x="16" y="46"/>
                </a:cxn>
                <a:cxn ang="0">
                  <a:pos x="2" y="56"/>
                </a:cxn>
                <a:cxn ang="0">
                  <a:pos x="0" y="68"/>
                </a:cxn>
                <a:cxn ang="0">
                  <a:pos x="2" y="72"/>
                </a:cxn>
                <a:cxn ang="0">
                  <a:pos x="12" y="80"/>
                </a:cxn>
                <a:cxn ang="0">
                  <a:pos x="24" y="90"/>
                </a:cxn>
                <a:cxn ang="0">
                  <a:pos x="24" y="98"/>
                </a:cxn>
                <a:cxn ang="0">
                  <a:pos x="18" y="104"/>
                </a:cxn>
                <a:cxn ang="0">
                  <a:pos x="6" y="122"/>
                </a:cxn>
                <a:cxn ang="0">
                  <a:pos x="4" y="134"/>
                </a:cxn>
                <a:cxn ang="0">
                  <a:pos x="10" y="146"/>
                </a:cxn>
                <a:cxn ang="0">
                  <a:pos x="14" y="150"/>
                </a:cxn>
              </a:cxnLst>
              <a:rect l="0" t="0" r="r" b="b"/>
              <a:pathLst>
                <a:path w="216" h="232">
                  <a:moveTo>
                    <a:pt x="14" y="150"/>
                  </a:moveTo>
                  <a:lnTo>
                    <a:pt x="14" y="150"/>
                  </a:lnTo>
                  <a:lnTo>
                    <a:pt x="22" y="154"/>
                  </a:lnTo>
                  <a:lnTo>
                    <a:pt x="30" y="156"/>
                  </a:lnTo>
                  <a:lnTo>
                    <a:pt x="44" y="158"/>
                  </a:lnTo>
                  <a:lnTo>
                    <a:pt x="44" y="158"/>
                  </a:lnTo>
                  <a:lnTo>
                    <a:pt x="50" y="162"/>
                  </a:lnTo>
                  <a:lnTo>
                    <a:pt x="54" y="166"/>
                  </a:lnTo>
                  <a:lnTo>
                    <a:pt x="58" y="172"/>
                  </a:lnTo>
                  <a:lnTo>
                    <a:pt x="58" y="178"/>
                  </a:lnTo>
                  <a:lnTo>
                    <a:pt x="58" y="178"/>
                  </a:lnTo>
                  <a:lnTo>
                    <a:pt x="58" y="188"/>
                  </a:lnTo>
                  <a:lnTo>
                    <a:pt x="58" y="198"/>
                  </a:lnTo>
                  <a:lnTo>
                    <a:pt x="62" y="204"/>
                  </a:lnTo>
                  <a:lnTo>
                    <a:pt x="66" y="210"/>
                  </a:lnTo>
                  <a:lnTo>
                    <a:pt x="72" y="214"/>
                  </a:lnTo>
                  <a:lnTo>
                    <a:pt x="80" y="216"/>
                  </a:lnTo>
                  <a:lnTo>
                    <a:pt x="90" y="216"/>
                  </a:lnTo>
                  <a:lnTo>
                    <a:pt x="100" y="216"/>
                  </a:lnTo>
                  <a:lnTo>
                    <a:pt x="100" y="216"/>
                  </a:lnTo>
                  <a:lnTo>
                    <a:pt x="114" y="216"/>
                  </a:lnTo>
                  <a:lnTo>
                    <a:pt x="120" y="216"/>
                  </a:lnTo>
                  <a:lnTo>
                    <a:pt x="126" y="220"/>
                  </a:lnTo>
                  <a:lnTo>
                    <a:pt x="126" y="220"/>
                  </a:lnTo>
                  <a:lnTo>
                    <a:pt x="136" y="228"/>
                  </a:lnTo>
                  <a:lnTo>
                    <a:pt x="144" y="232"/>
                  </a:lnTo>
                  <a:lnTo>
                    <a:pt x="148" y="232"/>
                  </a:lnTo>
                  <a:lnTo>
                    <a:pt x="152" y="232"/>
                  </a:lnTo>
                  <a:lnTo>
                    <a:pt x="162" y="226"/>
                  </a:lnTo>
                  <a:lnTo>
                    <a:pt x="162" y="226"/>
                  </a:lnTo>
                  <a:lnTo>
                    <a:pt x="170" y="218"/>
                  </a:lnTo>
                  <a:lnTo>
                    <a:pt x="174" y="208"/>
                  </a:lnTo>
                  <a:lnTo>
                    <a:pt x="174" y="198"/>
                  </a:lnTo>
                  <a:lnTo>
                    <a:pt x="172" y="188"/>
                  </a:lnTo>
                  <a:lnTo>
                    <a:pt x="172" y="188"/>
                  </a:lnTo>
                  <a:lnTo>
                    <a:pt x="168" y="178"/>
                  </a:lnTo>
                  <a:lnTo>
                    <a:pt x="168" y="170"/>
                  </a:lnTo>
                  <a:lnTo>
                    <a:pt x="170" y="162"/>
                  </a:lnTo>
                  <a:lnTo>
                    <a:pt x="174" y="154"/>
                  </a:lnTo>
                  <a:lnTo>
                    <a:pt x="174" y="154"/>
                  </a:lnTo>
                  <a:lnTo>
                    <a:pt x="182" y="148"/>
                  </a:lnTo>
                  <a:lnTo>
                    <a:pt x="188" y="144"/>
                  </a:lnTo>
                  <a:lnTo>
                    <a:pt x="202" y="134"/>
                  </a:lnTo>
                  <a:lnTo>
                    <a:pt x="202" y="134"/>
                  </a:lnTo>
                  <a:lnTo>
                    <a:pt x="208" y="128"/>
                  </a:lnTo>
                  <a:lnTo>
                    <a:pt x="210" y="122"/>
                  </a:lnTo>
                  <a:lnTo>
                    <a:pt x="214" y="116"/>
                  </a:lnTo>
                  <a:lnTo>
                    <a:pt x="216" y="108"/>
                  </a:lnTo>
                  <a:lnTo>
                    <a:pt x="216" y="102"/>
                  </a:lnTo>
                  <a:lnTo>
                    <a:pt x="214" y="96"/>
                  </a:lnTo>
                  <a:lnTo>
                    <a:pt x="210" y="90"/>
                  </a:lnTo>
                  <a:lnTo>
                    <a:pt x="204" y="84"/>
                  </a:lnTo>
                  <a:lnTo>
                    <a:pt x="204" y="84"/>
                  </a:lnTo>
                  <a:lnTo>
                    <a:pt x="200" y="82"/>
                  </a:lnTo>
                  <a:lnTo>
                    <a:pt x="192" y="80"/>
                  </a:lnTo>
                  <a:lnTo>
                    <a:pt x="178" y="80"/>
                  </a:lnTo>
                  <a:lnTo>
                    <a:pt x="172" y="78"/>
                  </a:lnTo>
                  <a:lnTo>
                    <a:pt x="166" y="76"/>
                  </a:lnTo>
                  <a:lnTo>
                    <a:pt x="160" y="72"/>
                  </a:lnTo>
                  <a:lnTo>
                    <a:pt x="158" y="68"/>
                  </a:lnTo>
                  <a:lnTo>
                    <a:pt x="158" y="68"/>
                  </a:lnTo>
                  <a:lnTo>
                    <a:pt x="156" y="60"/>
                  </a:lnTo>
                  <a:lnTo>
                    <a:pt x="156" y="54"/>
                  </a:lnTo>
                  <a:lnTo>
                    <a:pt x="158" y="38"/>
                  </a:lnTo>
                  <a:lnTo>
                    <a:pt x="158" y="30"/>
                  </a:lnTo>
                  <a:lnTo>
                    <a:pt x="156" y="24"/>
                  </a:lnTo>
                  <a:lnTo>
                    <a:pt x="154" y="18"/>
                  </a:lnTo>
                  <a:lnTo>
                    <a:pt x="148" y="14"/>
                  </a:lnTo>
                  <a:lnTo>
                    <a:pt x="148" y="14"/>
                  </a:lnTo>
                  <a:lnTo>
                    <a:pt x="142" y="12"/>
                  </a:lnTo>
                  <a:lnTo>
                    <a:pt x="136" y="12"/>
                  </a:lnTo>
                  <a:lnTo>
                    <a:pt x="124" y="18"/>
                  </a:lnTo>
                  <a:lnTo>
                    <a:pt x="120" y="22"/>
                  </a:lnTo>
                  <a:lnTo>
                    <a:pt x="114" y="24"/>
                  </a:lnTo>
                  <a:lnTo>
                    <a:pt x="108" y="24"/>
                  </a:lnTo>
                  <a:lnTo>
                    <a:pt x="102" y="22"/>
                  </a:lnTo>
                  <a:lnTo>
                    <a:pt x="102" y="22"/>
                  </a:lnTo>
                  <a:lnTo>
                    <a:pt x="96" y="16"/>
                  </a:lnTo>
                  <a:lnTo>
                    <a:pt x="92" y="10"/>
                  </a:lnTo>
                  <a:lnTo>
                    <a:pt x="86" y="4"/>
                  </a:lnTo>
                  <a:lnTo>
                    <a:pt x="78" y="0"/>
                  </a:lnTo>
                  <a:lnTo>
                    <a:pt x="78" y="0"/>
                  </a:lnTo>
                  <a:lnTo>
                    <a:pt x="72" y="0"/>
                  </a:lnTo>
                  <a:lnTo>
                    <a:pt x="66" y="0"/>
                  </a:lnTo>
                  <a:lnTo>
                    <a:pt x="60" y="4"/>
                  </a:lnTo>
                  <a:lnTo>
                    <a:pt x="54" y="10"/>
                  </a:lnTo>
                  <a:lnTo>
                    <a:pt x="54" y="10"/>
                  </a:lnTo>
                  <a:lnTo>
                    <a:pt x="46" y="22"/>
                  </a:lnTo>
                  <a:lnTo>
                    <a:pt x="40" y="34"/>
                  </a:lnTo>
                  <a:lnTo>
                    <a:pt x="40" y="34"/>
                  </a:lnTo>
                  <a:lnTo>
                    <a:pt x="36" y="42"/>
                  </a:lnTo>
                  <a:lnTo>
                    <a:pt x="30" y="44"/>
                  </a:lnTo>
                  <a:lnTo>
                    <a:pt x="16" y="46"/>
                  </a:lnTo>
                  <a:lnTo>
                    <a:pt x="16" y="46"/>
                  </a:lnTo>
                  <a:lnTo>
                    <a:pt x="8" y="50"/>
                  </a:lnTo>
                  <a:lnTo>
                    <a:pt x="2" y="56"/>
                  </a:lnTo>
                  <a:lnTo>
                    <a:pt x="0" y="64"/>
                  </a:lnTo>
                  <a:lnTo>
                    <a:pt x="0" y="68"/>
                  </a:lnTo>
                  <a:lnTo>
                    <a:pt x="2" y="72"/>
                  </a:lnTo>
                  <a:lnTo>
                    <a:pt x="2" y="72"/>
                  </a:lnTo>
                  <a:lnTo>
                    <a:pt x="6" y="76"/>
                  </a:lnTo>
                  <a:lnTo>
                    <a:pt x="12" y="80"/>
                  </a:lnTo>
                  <a:lnTo>
                    <a:pt x="20" y="86"/>
                  </a:lnTo>
                  <a:lnTo>
                    <a:pt x="24" y="90"/>
                  </a:lnTo>
                  <a:lnTo>
                    <a:pt x="24" y="94"/>
                  </a:lnTo>
                  <a:lnTo>
                    <a:pt x="24" y="98"/>
                  </a:lnTo>
                  <a:lnTo>
                    <a:pt x="18" y="104"/>
                  </a:lnTo>
                  <a:lnTo>
                    <a:pt x="18" y="104"/>
                  </a:lnTo>
                  <a:lnTo>
                    <a:pt x="10" y="116"/>
                  </a:lnTo>
                  <a:lnTo>
                    <a:pt x="6" y="122"/>
                  </a:lnTo>
                  <a:lnTo>
                    <a:pt x="4" y="128"/>
                  </a:lnTo>
                  <a:lnTo>
                    <a:pt x="4" y="134"/>
                  </a:lnTo>
                  <a:lnTo>
                    <a:pt x="6" y="140"/>
                  </a:lnTo>
                  <a:lnTo>
                    <a:pt x="10" y="146"/>
                  </a:lnTo>
                  <a:lnTo>
                    <a:pt x="14" y="150"/>
                  </a:lnTo>
                  <a:lnTo>
                    <a:pt x="14" y="150"/>
                  </a:lnTo>
                  <a:close/>
                </a:path>
              </a:pathLst>
            </a:custGeom>
            <a:solidFill>
              <a:srgbClr val="5E8676"/>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44" name="Freeform 640"/>
            <p:cNvSpPr/>
            <p:nvPr/>
          </p:nvSpPr>
          <p:spPr bwMode="auto">
            <a:xfrm>
              <a:off x="1581258" y="4351610"/>
              <a:ext cx="244718" cy="793424"/>
            </a:xfrm>
            <a:custGeom>
              <a:avLst/>
              <a:gdLst/>
              <a:ahLst/>
              <a:cxnLst>
                <a:cxn ang="0">
                  <a:pos x="18" y="334"/>
                </a:cxn>
                <a:cxn ang="0">
                  <a:pos x="30" y="318"/>
                </a:cxn>
                <a:cxn ang="0">
                  <a:pos x="38" y="310"/>
                </a:cxn>
                <a:cxn ang="0">
                  <a:pos x="58" y="276"/>
                </a:cxn>
                <a:cxn ang="0">
                  <a:pos x="72" y="228"/>
                </a:cxn>
                <a:cxn ang="0">
                  <a:pos x="74" y="210"/>
                </a:cxn>
                <a:cxn ang="0">
                  <a:pos x="70" y="156"/>
                </a:cxn>
                <a:cxn ang="0">
                  <a:pos x="62" y="132"/>
                </a:cxn>
                <a:cxn ang="0">
                  <a:pos x="52" y="110"/>
                </a:cxn>
                <a:cxn ang="0">
                  <a:pos x="20" y="64"/>
                </a:cxn>
                <a:cxn ang="0">
                  <a:pos x="12" y="52"/>
                </a:cxn>
                <a:cxn ang="0">
                  <a:pos x="2" y="26"/>
                </a:cxn>
                <a:cxn ang="0">
                  <a:pos x="0" y="12"/>
                </a:cxn>
                <a:cxn ang="0">
                  <a:pos x="2" y="0"/>
                </a:cxn>
                <a:cxn ang="0">
                  <a:pos x="6" y="4"/>
                </a:cxn>
                <a:cxn ang="0">
                  <a:pos x="14" y="22"/>
                </a:cxn>
                <a:cxn ang="0">
                  <a:pos x="20" y="34"/>
                </a:cxn>
                <a:cxn ang="0">
                  <a:pos x="28" y="46"/>
                </a:cxn>
                <a:cxn ang="0">
                  <a:pos x="42" y="60"/>
                </a:cxn>
                <a:cxn ang="0">
                  <a:pos x="46" y="64"/>
                </a:cxn>
                <a:cxn ang="0">
                  <a:pos x="58" y="64"/>
                </a:cxn>
                <a:cxn ang="0">
                  <a:pos x="66" y="54"/>
                </a:cxn>
                <a:cxn ang="0">
                  <a:pos x="76" y="42"/>
                </a:cxn>
                <a:cxn ang="0">
                  <a:pos x="90" y="32"/>
                </a:cxn>
                <a:cxn ang="0">
                  <a:pos x="90" y="38"/>
                </a:cxn>
                <a:cxn ang="0">
                  <a:pos x="82" y="52"/>
                </a:cxn>
                <a:cxn ang="0">
                  <a:pos x="70" y="72"/>
                </a:cxn>
                <a:cxn ang="0">
                  <a:pos x="68" y="86"/>
                </a:cxn>
                <a:cxn ang="0">
                  <a:pos x="80" y="122"/>
                </a:cxn>
                <a:cxn ang="0">
                  <a:pos x="92" y="156"/>
                </a:cxn>
                <a:cxn ang="0">
                  <a:pos x="102" y="208"/>
                </a:cxn>
                <a:cxn ang="0">
                  <a:pos x="102" y="242"/>
                </a:cxn>
                <a:cxn ang="0">
                  <a:pos x="100" y="260"/>
                </a:cxn>
                <a:cxn ang="0">
                  <a:pos x="92" y="294"/>
                </a:cxn>
                <a:cxn ang="0">
                  <a:pos x="80" y="320"/>
                </a:cxn>
                <a:cxn ang="0">
                  <a:pos x="18" y="334"/>
                </a:cxn>
              </a:cxnLst>
              <a:rect l="0" t="0" r="r" b="b"/>
              <a:pathLst>
                <a:path w="104" h="334">
                  <a:moveTo>
                    <a:pt x="18" y="334"/>
                  </a:moveTo>
                  <a:lnTo>
                    <a:pt x="18" y="334"/>
                  </a:lnTo>
                  <a:lnTo>
                    <a:pt x="24" y="326"/>
                  </a:lnTo>
                  <a:lnTo>
                    <a:pt x="30" y="318"/>
                  </a:lnTo>
                  <a:lnTo>
                    <a:pt x="30" y="318"/>
                  </a:lnTo>
                  <a:lnTo>
                    <a:pt x="38" y="310"/>
                  </a:lnTo>
                  <a:lnTo>
                    <a:pt x="46" y="300"/>
                  </a:lnTo>
                  <a:lnTo>
                    <a:pt x="58" y="276"/>
                  </a:lnTo>
                  <a:lnTo>
                    <a:pt x="66" y="252"/>
                  </a:lnTo>
                  <a:lnTo>
                    <a:pt x="72" y="228"/>
                  </a:lnTo>
                  <a:lnTo>
                    <a:pt x="72" y="228"/>
                  </a:lnTo>
                  <a:lnTo>
                    <a:pt x="74" y="210"/>
                  </a:lnTo>
                  <a:lnTo>
                    <a:pt x="74" y="192"/>
                  </a:lnTo>
                  <a:lnTo>
                    <a:pt x="70" y="156"/>
                  </a:lnTo>
                  <a:lnTo>
                    <a:pt x="70" y="156"/>
                  </a:lnTo>
                  <a:lnTo>
                    <a:pt x="62" y="132"/>
                  </a:lnTo>
                  <a:lnTo>
                    <a:pt x="52" y="110"/>
                  </a:lnTo>
                  <a:lnTo>
                    <a:pt x="52" y="110"/>
                  </a:lnTo>
                  <a:lnTo>
                    <a:pt x="36" y="86"/>
                  </a:lnTo>
                  <a:lnTo>
                    <a:pt x="20" y="64"/>
                  </a:lnTo>
                  <a:lnTo>
                    <a:pt x="20" y="64"/>
                  </a:lnTo>
                  <a:lnTo>
                    <a:pt x="12" y="52"/>
                  </a:lnTo>
                  <a:lnTo>
                    <a:pt x="6" y="40"/>
                  </a:lnTo>
                  <a:lnTo>
                    <a:pt x="2" y="26"/>
                  </a:lnTo>
                  <a:lnTo>
                    <a:pt x="0" y="12"/>
                  </a:lnTo>
                  <a:lnTo>
                    <a:pt x="0" y="12"/>
                  </a:lnTo>
                  <a:lnTo>
                    <a:pt x="0" y="4"/>
                  </a:lnTo>
                  <a:lnTo>
                    <a:pt x="2" y="0"/>
                  </a:lnTo>
                  <a:lnTo>
                    <a:pt x="4" y="2"/>
                  </a:lnTo>
                  <a:lnTo>
                    <a:pt x="6" y="4"/>
                  </a:lnTo>
                  <a:lnTo>
                    <a:pt x="10" y="14"/>
                  </a:lnTo>
                  <a:lnTo>
                    <a:pt x="14" y="22"/>
                  </a:lnTo>
                  <a:lnTo>
                    <a:pt x="14" y="22"/>
                  </a:lnTo>
                  <a:lnTo>
                    <a:pt x="20" y="34"/>
                  </a:lnTo>
                  <a:lnTo>
                    <a:pt x="28" y="46"/>
                  </a:lnTo>
                  <a:lnTo>
                    <a:pt x="28" y="46"/>
                  </a:lnTo>
                  <a:lnTo>
                    <a:pt x="36" y="56"/>
                  </a:lnTo>
                  <a:lnTo>
                    <a:pt x="42" y="60"/>
                  </a:lnTo>
                  <a:lnTo>
                    <a:pt x="46" y="64"/>
                  </a:lnTo>
                  <a:lnTo>
                    <a:pt x="46" y="64"/>
                  </a:lnTo>
                  <a:lnTo>
                    <a:pt x="54" y="64"/>
                  </a:lnTo>
                  <a:lnTo>
                    <a:pt x="58" y="64"/>
                  </a:lnTo>
                  <a:lnTo>
                    <a:pt x="62" y="60"/>
                  </a:lnTo>
                  <a:lnTo>
                    <a:pt x="66" y="54"/>
                  </a:lnTo>
                  <a:lnTo>
                    <a:pt x="66" y="54"/>
                  </a:lnTo>
                  <a:lnTo>
                    <a:pt x="76" y="42"/>
                  </a:lnTo>
                  <a:lnTo>
                    <a:pt x="82" y="36"/>
                  </a:lnTo>
                  <a:lnTo>
                    <a:pt x="90" y="32"/>
                  </a:lnTo>
                  <a:lnTo>
                    <a:pt x="90" y="32"/>
                  </a:lnTo>
                  <a:lnTo>
                    <a:pt x="90" y="38"/>
                  </a:lnTo>
                  <a:lnTo>
                    <a:pt x="88" y="42"/>
                  </a:lnTo>
                  <a:lnTo>
                    <a:pt x="82" y="52"/>
                  </a:lnTo>
                  <a:lnTo>
                    <a:pt x="76" y="64"/>
                  </a:lnTo>
                  <a:lnTo>
                    <a:pt x="70" y="72"/>
                  </a:lnTo>
                  <a:lnTo>
                    <a:pt x="70" y="72"/>
                  </a:lnTo>
                  <a:lnTo>
                    <a:pt x="68" y="86"/>
                  </a:lnTo>
                  <a:lnTo>
                    <a:pt x="70" y="98"/>
                  </a:lnTo>
                  <a:lnTo>
                    <a:pt x="80" y="122"/>
                  </a:lnTo>
                  <a:lnTo>
                    <a:pt x="80" y="122"/>
                  </a:lnTo>
                  <a:lnTo>
                    <a:pt x="92" y="156"/>
                  </a:lnTo>
                  <a:lnTo>
                    <a:pt x="100" y="190"/>
                  </a:lnTo>
                  <a:lnTo>
                    <a:pt x="102" y="208"/>
                  </a:lnTo>
                  <a:lnTo>
                    <a:pt x="104" y="224"/>
                  </a:lnTo>
                  <a:lnTo>
                    <a:pt x="102" y="242"/>
                  </a:lnTo>
                  <a:lnTo>
                    <a:pt x="100" y="260"/>
                  </a:lnTo>
                  <a:lnTo>
                    <a:pt x="100" y="260"/>
                  </a:lnTo>
                  <a:lnTo>
                    <a:pt x="98" y="276"/>
                  </a:lnTo>
                  <a:lnTo>
                    <a:pt x="92" y="294"/>
                  </a:lnTo>
                  <a:lnTo>
                    <a:pt x="86" y="312"/>
                  </a:lnTo>
                  <a:lnTo>
                    <a:pt x="80" y="320"/>
                  </a:lnTo>
                  <a:lnTo>
                    <a:pt x="76" y="326"/>
                  </a:lnTo>
                  <a:lnTo>
                    <a:pt x="18" y="334"/>
                  </a:lnTo>
                  <a:close/>
                </a:path>
              </a:pathLst>
            </a:custGeom>
            <a:solidFill>
              <a:srgbClr val="955642"/>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45" name="Freeform 641"/>
            <p:cNvSpPr/>
            <p:nvPr/>
          </p:nvSpPr>
          <p:spPr bwMode="auto">
            <a:xfrm>
              <a:off x="1581258" y="4351610"/>
              <a:ext cx="244718" cy="793424"/>
            </a:xfrm>
            <a:custGeom>
              <a:avLst/>
              <a:gdLst/>
              <a:ahLst/>
              <a:cxnLst>
                <a:cxn ang="0">
                  <a:pos x="18" y="334"/>
                </a:cxn>
                <a:cxn ang="0">
                  <a:pos x="30" y="318"/>
                </a:cxn>
                <a:cxn ang="0">
                  <a:pos x="38" y="310"/>
                </a:cxn>
                <a:cxn ang="0">
                  <a:pos x="58" y="276"/>
                </a:cxn>
                <a:cxn ang="0">
                  <a:pos x="72" y="228"/>
                </a:cxn>
                <a:cxn ang="0">
                  <a:pos x="74" y="210"/>
                </a:cxn>
                <a:cxn ang="0">
                  <a:pos x="70" y="156"/>
                </a:cxn>
                <a:cxn ang="0">
                  <a:pos x="62" y="132"/>
                </a:cxn>
                <a:cxn ang="0">
                  <a:pos x="52" y="110"/>
                </a:cxn>
                <a:cxn ang="0">
                  <a:pos x="20" y="64"/>
                </a:cxn>
                <a:cxn ang="0">
                  <a:pos x="12" y="52"/>
                </a:cxn>
                <a:cxn ang="0">
                  <a:pos x="2" y="26"/>
                </a:cxn>
                <a:cxn ang="0">
                  <a:pos x="0" y="12"/>
                </a:cxn>
                <a:cxn ang="0">
                  <a:pos x="2" y="0"/>
                </a:cxn>
                <a:cxn ang="0">
                  <a:pos x="6" y="4"/>
                </a:cxn>
                <a:cxn ang="0">
                  <a:pos x="14" y="22"/>
                </a:cxn>
                <a:cxn ang="0">
                  <a:pos x="20" y="34"/>
                </a:cxn>
                <a:cxn ang="0">
                  <a:pos x="28" y="46"/>
                </a:cxn>
                <a:cxn ang="0">
                  <a:pos x="42" y="60"/>
                </a:cxn>
                <a:cxn ang="0">
                  <a:pos x="46" y="64"/>
                </a:cxn>
                <a:cxn ang="0">
                  <a:pos x="58" y="64"/>
                </a:cxn>
                <a:cxn ang="0">
                  <a:pos x="66" y="54"/>
                </a:cxn>
                <a:cxn ang="0">
                  <a:pos x="76" y="42"/>
                </a:cxn>
                <a:cxn ang="0">
                  <a:pos x="90" y="32"/>
                </a:cxn>
                <a:cxn ang="0">
                  <a:pos x="90" y="38"/>
                </a:cxn>
                <a:cxn ang="0">
                  <a:pos x="82" y="52"/>
                </a:cxn>
                <a:cxn ang="0">
                  <a:pos x="70" y="72"/>
                </a:cxn>
                <a:cxn ang="0">
                  <a:pos x="68" y="86"/>
                </a:cxn>
                <a:cxn ang="0">
                  <a:pos x="80" y="122"/>
                </a:cxn>
                <a:cxn ang="0">
                  <a:pos x="92" y="156"/>
                </a:cxn>
                <a:cxn ang="0">
                  <a:pos x="102" y="208"/>
                </a:cxn>
                <a:cxn ang="0">
                  <a:pos x="102" y="242"/>
                </a:cxn>
                <a:cxn ang="0">
                  <a:pos x="100" y="260"/>
                </a:cxn>
                <a:cxn ang="0">
                  <a:pos x="92" y="294"/>
                </a:cxn>
                <a:cxn ang="0">
                  <a:pos x="80" y="320"/>
                </a:cxn>
              </a:cxnLst>
              <a:rect l="0" t="0" r="r" b="b"/>
              <a:pathLst>
                <a:path w="104" h="334">
                  <a:moveTo>
                    <a:pt x="18" y="334"/>
                  </a:moveTo>
                  <a:lnTo>
                    <a:pt x="18" y="334"/>
                  </a:lnTo>
                  <a:lnTo>
                    <a:pt x="24" y="326"/>
                  </a:lnTo>
                  <a:lnTo>
                    <a:pt x="30" y="318"/>
                  </a:lnTo>
                  <a:lnTo>
                    <a:pt x="30" y="318"/>
                  </a:lnTo>
                  <a:lnTo>
                    <a:pt x="38" y="310"/>
                  </a:lnTo>
                  <a:lnTo>
                    <a:pt x="46" y="300"/>
                  </a:lnTo>
                  <a:lnTo>
                    <a:pt x="58" y="276"/>
                  </a:lnTo>
                  <a:lnTo>
                    <a:pt x="66" y="252"/>
                  </a:lnTo>
                  <a:lnTo>
                    <a:pt x="72" y="228"/>
                  </a:lnTo>
                  <a:lnTo>
                    <a:pt x="72" y="228"/>
                  </a:lnTo>
                  <a:lnTo>
                    <a:pt x="74" y="210"/>
                  </a:lnTo>
                  <a:lnTo>
                    <a:pt x="74" y="192"/>
                  </a:lnTo>
                  <a:lnTo>
                    <a:pt x="70" y="156"/>
                  </a:lnTo>
                  <a:lnTo>
                    <a:pt x="70" y="156"/>
                  </a:lnTo>
                  <a:lnTo>
                    <a:pt x="62" y="132"/>
                  </a:lnTo>
                  <a:lnTo>
                    <a:pt x="52" y="110"/>
                  </a:lnTo>
                  <a:lnTo>
                    <a:pt x="52" y="110"/>
                  </a:lnTo>
                  <a:lnTo>
                    <a:pt x="36" y="86"/>
                  </a:lnTo>
                  <a:lnTo>
                    <a:pt x="20" y="64"/>
                  </a:lnTo>
                  <a:lnTo>
                    <a:pt x="20" y="64"/>
                  </a:lnTo>
                  <a:lnTo>
                    <a:pt x="12" y="52"/>
                  </a:lnTo>
                  <a:lnTo>
                    <a:pt x="6" y="40"/>
                  </a:lnTo>
                  <a:lnTo>
                    <a:pt x="2" y="26"/>
                  </a:lnTo>
                  <a:lnTo>
                    <a:pt x="0" y="12"/>
                  </a:lnTo>
                  <a:lnTo>
                    <a:pt x="0" y="12"/>
                  </a:lnTo>
                  <a:lnTo>
                    <a:pt x="0" y="4"/>
                  </a:lnTo>
                  <a:lnTo>
                    <a:pt x="2" y="0"/>
                  </a:lnTo>
                  <a:lnTo>
                    <a:pt x="4" y="2"/>
                  </a:lnTo>
                  <a:lnTo>
                    <a:pt x="6" y="4"/>
                  </a:lnTo>
                  <a:lnTo>
                    <a:pt x="10" y="14"/>
                  </a:lnTo>
                  <a:lnTo>
                    <a:pt x="14" y="22"/>
                  </a:lnTo>
                  <a:lnTo>
                    <a:pt x="14" y="22"/>
                  </a:lnTo>
                  <a:lnTo>
                    <a:pt x="20" y="34"/>
                  </a:lnTo>
                  <a:lnTo>
                    <a:pt x="28" y="46"/>
                  </a:lnTo>
                  <a:lnTo>
                    <a:pt x="28" y="46"/>
                  </a:lnTo>
                  <a:lnTo>
                    <a:pt x="36" y="56"/>
                  </a:lnTo>
                  <a:lnTo>
                    <a:pt x="42" y="60"/>
                  </a:lnTo>
                  <a:lnTo>
                    <a:pt x="46" y="64"/>
                  </a:lnTo>
                  <a:lnTo>
                    <a:pt x="46" y="64"/>
                  </a:lnTo>
                  <a:lnTo>
                    <a:pt x="54" y="64"/>
                  </a:lnTo>
                  <a:lnTo>
                    <a:pt x="58" y="64"/>
                  </a:lnTo>
                  <a:lnTo>
                    <a:pt x="62" y="60"/>
                  </a:lnTo>
                  <a:lnTo>
                    <a:pt x="66" y="54"/>
                  </a:lnTo>
                  <a:lnTo>
                    <a:pt x="66" y="54"/>
                  </a:lnTo>
                  <a:lnTo>
                    <a:pt x="76" y="42"/>
                  </a:lnTo>
                  <a:lnTo>
                    <a:pt x="82" y="36"/>
                  </a:lnTo>
                  <a:lnTo>
                    <a:pt x="90" y="32"/>
                  </a:lnTo>
                  <a:lnTo>
                    <a:pt x="90" y="32"/>
                  </a:lnTo>
                  <a:lnTo>
                    <a:pt x="90" y="38"/>
                  </a:lnTo>
                  <a:lnTo>
                    <a:pt x="88" y="42"/>
                  </a:lnTo>
                  <a:lnTo>
                    <a:pt x="82" y="52"/>
                  </a:lnTo>
                  <a:lnTo>
                    <a:pt x="76" y="64"/>
                  </a:lnTo>
                  <a:lnTo>
                    <a:pt x="70" y="72"/>
                  </a:lnTo>
                  <a:lnTo>
                    <a:pt x="70" y="72"/>
                  </a:lnTo>
                  <a:lnTo>
                    <a:pt x="68" y="86"/>
                  </a:lnTo>
                  <a:lnTo>
                    <a:pt x="70" y="98"/>
                  </a:lnTo>
                  <a:lnTo>
                    <a:pt x="80" y="122"/>
                  </a:lnTo>
                  <a:lnTo>
                    <a:pt x="80" y="122"/>
                  </a:lnTo>
                  <a:lnTo>
                    <a:pt x="92" y="156"/>
                  </a:lnTo>
                  <a:lnTo>
                    <a:pt x="100" y="190"/>
                  </a:lnTo>
                  <a:lnTo>
                    <a:pt x="102" y="208"/>
                  </a:lnTo>
                  <a:lnTo>
                    <a:pt x="104" y="224"/>
                  </a:lnTo>
                  <a:lnTo>
                    <a:pt x="102" y="242"/>
                  </a:lnTo>
                  <a:lnTo>
                    <a:pt x="100" y="260"/>
                  </a:lnTo>
                  <a:lnTo>
                    <a:pt x="100" y="260"/>
                  </a:lnTo>
                  <a:lnTo>
                    <a:pt x="98" y="276"/>
                  </a:lnTo>
                  <a:lnTo>
                    <a:pt x="92" y="294"/>
                  </a:lnTo>
                  <a:lnTo>
                    <a:pt x="86" y="312"/>
                  </a:lnTo>
                  <a:lnTo>
                    <a:pt x="80" y="320"/>
                  </a:lnTo>
                  <a:lnTo>
                    <a:pt x="76" y="326"/>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46" name="Freeform 642"/>
            <p:cNvSpPr/>
            <p:nvPr/>
          </p:nvSpPr>
          <p:spPr bwMode="auto">
            <a:xfrm>
              <a:off x="1585964" y="4171070"/>
              <a:ext cx="47061" cy="47510"/>
            </a:xfrm>
            <a:custGeom>
              <a:avLst/>
              <a:gdLst/>
              <a:ahLst/>
              <a:cxnLst>
                <a:cxn ang="0">
                  <a:pos x="20" y="10"/>
                </a:cxn>
                <a:cxn ang="0">
                  <a:pos x="20" y="10"/>
                </a:cxn>
                <a:cxn ang="0">
                  <a:pos x="20" y="14"/>
                </a:cxn>
                <a:cxn ang="0">
                  <a:pos x="18" y="18"/>
                </a:cxn>
                <a:cxn ang="0">
                  <a:pos x="14" y="20"/>
                </a:cxn>
                <a:cxn ang="0">
                  <a:pos x="10" y="20"/>
                </a:cxn>
                <a:cxn ang="0">
                  <a:pos x="10" y="20"/>
                </a:cxn>
                <a:cxn ang="0">
                  <a:pos x="6" y="20"/>
                </a:cxn>
                <a:cxn ang="0">
                  <a:pos x="2" y="18"/>
                </a:cxn>
                <a:cxn ang="0">
                  <a:pos x="0" y="14"/>
                </a:cxn>
                <a:cxn ang="0">
                  <a:pos x="0" y="10"/>
                </a:cxn>
                <a:cxn ang="0">
                  <a:pos x="0" y="10"/>
                </a:cxn>
                <a:cxn ang="0">
                  <a:pos x="0" y="6"/>
                </a:cxn>
                <a:cxn ang="0">
                  <a:pos x="2" y="2"/>
                </a:cxn>
                <a:cxn ang="0">
                  <a:pos x="6" y="0"/>
                </a:cxn>
                <a:cxn ang="0">
                  <a:pos x="10" y="0"/>
                </a:cxn>
                <a:cxn ang="0">
                  <a:pos x="10" y="0"/>
                </a:cxn>
                <a:cxn ang="0">
                  <a:pos x="14" y="0"/>
                </a:cxn>
                <a:cxn ang="0">
                  <a:pos x="18" y="2"/>
                </a:cxn>
                <a:cxn ang="0">
                  <a:pos x="20" y="6"/>
                </a:cxn>
                <a:cxn ang="0">
                  <a:pos x="20" y="10"/>
                </a:cxn>
                <a:cxn ang="0">
                  <a:pos x="20" y="10"/>
                </a:cxn>
              </a:cxnLst>
              <a:rect l="0" t="0" r="r" b="b"/>
              <a:pathLst>
                <a:path w="20" h="20">
                  <a:moveTo>
                    <a:pt x="20" y="10"/>
                  </a:moveTo>
                  <a:lnTo>
                    <a:pt x="20" y="10"/>
                  </a:lnTo>
                  <a:lnTo>
                    <a:pt x="20" y="14"/>
                  </a:lnTo>
                  <a:lnTo>
                    <a:pt x="18" y="18"/>
                  </a:lnTo>
                  <a:lnTo>
                    <a:pt x="14" y="20"/>
                  </a:lnTo>
                  <a:lnTo>
                    <a:pt x="10" y="20"/>
                  </a:lnTo>
                  <a:lnTo>
                    <a:pt x="10" y="20"/>
                  </a:lnTo>
                  <a:lnTo>
                    <a:pt x="6" y="20"/>
                  </a:lnTo>
                  <a:lnTo>
                    <a:pt x="2" y="18"/>
                  </a:lnTo>
                  <a:lnTo>
                    <a:pt x="0" y="14"/>
                  </a:lnTo>
                  <a:lnTo>
                    <a:pt x="0" y="10"/>
                  </a:lnTo>
                  <a:lnTo>
                    <a:pt x="0" y="10"/>
                  </a:lnTo>
                  <a:lnTo>
                    <a:pt x="0" y="6"/>
                  </a:lnTo>
                  <a:lnTo>
                    <a:pt x="2" y="2"/>
                  </a:lnTo>
                  <a:lnTo>
                    <a:pt x="6" y="0"/>
                  </a:lnTo>
                  <a:lnTo>
                    <a:pt x="10" y="0"/>
                  </a:lnTo>
                  <a:lnTo>
                    <a:pt x="10" y="0"/>
                  </a:lnTo>
                  <a:lnTo>
                    <a:pt x="14" y="0"/>
                  </a:lnTo>
                  <a:lnTo>
                    <a:pt x="18" y="2"/>
                  </a:lnTo>
                  <a:lnTo>
                    <a:pt x="20" y="6"/>
                  </a:lnTo>
                  <a:lnTo>
                    <a:pt x="20" y="10"/>
                  </a:lnTo>
                  <a:lnTo>
                    <a:pt x="20" y="10"/>
                  </a:lnTo>
                  <a:close/>
                </a:path>
              </a:pathLst>
            </a:custGeom>
            <a:solidFill>
              <a:srgbClr val="FF864C"/>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47" name="Freeform 643"/>
            <p:cNvSpPr/>
            <p:nvPr/>
          </p:nvSpPr>
          <p:spPr bwMode="auto">
            <a:xfrm>
              <a:off x="1722442" y="4308850"/>
              <a:ext cx="47061" cy="47510"/>
            </a:xfrm>
            <a:custGeom>
              <a:avLst/>
              <a:gdLst/>
              <a:ahLst/>
              <a:cxnLst>
                <a:cxn ang="0">
                  <a:pos x="20" y="10"/>
                </a:cxn>
                <a:cxn ang="0">
                  <a:pos x="20" y="10"/>
                </a:cxn>
                <a:cxn ang="0">
                  <a:pos x="20" y="14"/>
                </a:cxn>
                <a:cxn ang="0">
                  <a:pos x="18" y="18"/>
                </a:cxn>
                <a:cxn ang="0">
                  <a:pos x="14" y="20"/>
                </a:cxn>
                <a:cxn ang="0">
                  <a:pos x="10" y="20"/>
                </a:cxn>
                <a:cxn ang="0">
                  <a:pos x="10" y="20"/>
                </a:cxn>
                <a:cxn ang="0">
                  <a:pos x="6" y="20"/>
                </a:cxn>
                <a:cxn ang="0">
                  <a:pos x="2" y="18"/>
                </a:cxn>
                <a:cxn ang="0">
                  <a:pos x="0" y="14"/>
                </a:cxn>
                <a:cxn ang="0">
                  <a:pos x="0" y="10"/>
                </a:cxn>
                <a:cxn ang="0">
                  <a:pos x="0" y="10"/>
                </a:cxn>
                <a:cxn ang="0">
                  <a:pos x="0" y="6"/>
                </a:cxn>
                <a:cxn ang="0">
                  <a:pos x="2" y="2"/>
                </a:cxn>
                <a:cxn ang="0">
                  <a:pos x="6" y="0"/>
                </a:cxn>
                <a:cxn ang="0">
                  <a:pos x="10" y="0"/>
                </a:cxn>
                <a:cxn ang="0">
                  <a:pos x="10" y="0"/>
                </a:cxn>
                <a:cxn ang="0">
                  <a:pos x="14" y="0"/>
                </a:cxn>
                <a:cxn ang="0">
                  <a:pos x="18" y="2"/>
                </a:cxn>
                <a:cxn ang="0">
                  <a:pos x="20" y="6"/>
                </a:cxn>
                <a:cxn ang="0">
                  <a:pos x="20" y="10"/>
                </a:cxn>
                <a:cxn ang="0">
                  <a:pos x="20" y="10"/>
                </a:cxn>
              </a:cxnLst>
              <a:rect l="0" t="0" r="r" b="b"/>
              <a:pathLst>
                <a:path w="20" h="20">
                  <a:moveTo>
                    <a:pt x="20" y="10"/>
                  </a:moveTo>
                  <a:lnTo>
                    <a:pt x="20" y="10"/>
                  </a:lnTo>
                  <a:lnTo>
                    <a:pt x="20" y="14"/>
                  </a:lnTo>
                  <a:lnTo>
                    <a:pt x="18" y="18"/>
                  </a:lnTo>
                  <a:lnTo>
                    <a:pt x="14" y="20"/>
                  </a:lnTo>
                  <a:lnTo>
                    <a:pt x="10" y="20"/>
                  </a:lnTo>
                  <a:lnTo>
                    <a:pt x="10" y="20"/>
                  </a:lnTo>
                  <a:lnTo>
                    <a:pt x="6" y="20"/>
                  </a:lnTo>
                  <a:lnTo>
                    <a:pt x="2" y="18"/>
                  </a:lnTo>
                  <a:lnTo>
                    <a:pt x="0" y="14"/>
                  </a:lnTo>
                  <a:lnTo>
                    <a:pt x="0" y="10"/>
                  </a:lnTo>
                  <a:lnTo>
                    <a:pt x="0" y="10"/>
                  </a:lnTo>
                  <a:lnTo>
                    <a:pt x="0" y="6"/>
                  </a:lnTo>
                  <a:lnTo>
                    <a:pt x="2" y="2"/>
                  </a:lnTo>
                  <a:lnTo>
                    <a:pt x="6" y="0"/>
                  </a:lnTo>
                  <a:lnTo>
                    <a:pt x="10" y="0"/>
                  </a:lnTo>
                  <a:lnTo>
                    <a:pt x="10" y="0"/>
                  </a:lnTo>
                  <a:lnTo>
                    <a:pt x="14" y="0"/>
                  </a:lnTo>
                  <a:lnTo>
                    <a:pt x="18" y="2"/>
                  </a:lnTo>
                  <a:lnTo>
                    <a:pt x="20" y="6"/>
                  </a:lnTo>
                  <a:lnTo>
                    <a:pt x="20" y="10"/>
                  </a:lnTo>
                  <a:lnTo>
                    <a:pt x="20" y="10"/>
                  </a:lnTo>
                  <a:close/>
                </a:path>
              </a:pathLst>
            </a:custGeom>
            <a:solidFill>
              <a:srgbClr val="FF864C"/>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48" name="Freeform 644"/>
            <p:cNvSpPr/>
            <p:nvPr/>
          </p:nvSpPr>
          <p:spPr bwMode="auto">
            <a:xfrm>
              <a:off x="1468311" y="4261340"/>
              <a:ext cx="47061" cy="47510"/>
            </a:xfrm>
            <a:custGeom>
              <a:avLst/>
              <a:gdLst/>
              <a:ahLst/>
              <a:cxnLst>
                <a:cxn ang="0">
                  <a:pos x="20" y="10"/>
                </a:cxn>
                <a:cxn ang="0">
                  <a:pos x="20" y="10"/>
                </a:cxn>
                <a:cxn ang="0">
                  <a:pos x="20" y="14"/>
                </a:cxn>
                <a:cxn ang="0">
                  <a:pos x="18" y="16"/>
                </a:cxn>
                <a:cxn ang="0">
                  <a:pos x="14" y="20"/>
                </a:cxn>
                <a:cxn ang="0">
                  <a:pos x="10" y="20"/>
                </a:cxn>
                <a:cxn ang="0">
                  <a:pos x="10" y="20"/>
                </a:cxn>
                <a:cxn ang="0">
                  <a:pos x="6" y="20"/>
                </a:cxn>
                <a:cxn ang="0">
                  <a:pos x="2" y="16"/>
                </a:cxn>
                <a:cxn ang="0">
                  <a:pos x="0" y="14"/>
                </a:cxn>
                <a:cxn ang="0">
                  <a:pos x="0" y="10"/>
                </a:cxn>
                <a:cxn ang="0">
                  <a:pos x="0" y="10"/>
                </a:cxn>
                <a:cxn ang="0">
                  <a:pos x="0" y="6"/>
                </a:cxn>
                <a:cxn ang="0">
                  <a:pos x="2" y="2"/>
                </a:cxn>
                <a:cxn ang="0">
                  <a:pos x="6" y="0"/>
                </a:cxn>
                <a:cxn ang="0">
                  <a:pos x="10" y="0"/>
                </a:cxn>
                <a:cxn ang="0">
                  <a:pos x="10" y="0"/>
                </a:cxn>
                <a:cxn ang="0">
                  <a:pos x="14" y="0"/>
                </a:cxn>
                <a:cxn ang="0">
                  <a:pos x="18" y="2"/>
                </a:cxn>
                <a:cxn ang="0">
                  <a:pos x="20" y="6"/>
                </a:cxn>
                <a:cxn ang="0">
                  <a:pos x="20" y="10"/>
                </a:cxn>
                <a:cxn ang="0">
                  <a:pos x="20" y="10"/>
                </a:cxn>
              </a:cxnLst>
              <a:rect l="0" t="0" r="r" b="b"/>
              <a:pathLst>
                <a:path w="20" h="20">
                  <a:moveTo>
                    <a:pt x="20" y="10"/>
                  </a:moveTo>
                  <a:lnTo>
                    <a:pt x="20" y="10"/>
                  </a:lnTo>
                  <a:lnTo>
                    <a:pt x="20" y="14"/>
                  </a:lnTo>
                  <a:lnTo>
                    <a:pt x="18" y="16"/>
                  </a:lnTo>
                  <a:lnTo>
                    <a:pt x="14" y="20"/>
                  </a:lnTo>
                  <a:lnTo>
                    <a:pt x="10" y="20"/>
                  </a:lnTo>
                  <a:lnTo>
                    <a:pt x="10" y="20"/>
                  </a:lnTo>
                  <a:lnTo>
                    <a:pt x="6" y="20"/>
                  </a:lnTo>
                  <a:lnTo>
                    <a:pt x="2" y="16"/>
                  </a:lnTo>
                  <a:lnTo>
                    <a:pt x="0" y="14"/>
                  </a:lnTo>
                  <a:lnTo>
                    <a:pt x="0" y="10"/>
                  </a:lnTo>
                  <a:lnTo>
                    <a:pt x="0" y="10"/>
                  </a:lnTo>
                  <a:lnTo>
                    <a:pt x="0" y="6"/>
                  </a:lnTo>
                  <a:lnTo>
                    <a:pt x="2" y="2"/>
                  </a:lnTo>
                  <a:lnTo>
                    <a:pt x="6" y="0"/>
                  </a:lnTo>
                  <a:lnTo>
                    <a:pt x="10" y="0"/>
                  </a:lnTo>
                  <a:lnTo>
                    <a:pt x="10" y="0"/>
                  </a:lnTo>
                  <a:lnTo>
                    <a:pt x="14" y="0"/>
                  </a:lnTo>
                  <a:lnTo>
                    <a:pt x="18" y="2"/>
                  </a:lnTo>
                  <a:lnTo>
                    <a:pt x="20" y="6"/>
                  </a:lnTo>
                  <a:lnTo>
                    <a:pt x="20" y="10"/>
                  </a:lnTo>
                  <a:lnTo>
                    <a:pt x="20" y="10"/>
                  </a:lnTo>
                  <a:close/>
                </a:path>
              </a:pathLst>
            </a:custGeom>
            <a:solidFill>
              <a:srgbClr val="FF864C"/>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49" name="Freeform 645"/>
            <p:cNvSpPr/>
            <p:nvPr/>
          </p:nvSpPr>
          <p:spPr bwMode="auto">
            <a:xfrm>
              <a:off x="1595376" y="4294597"/>
              <a:ext cx="47061" cy="47510"/>
            </a:xfrm>
            <a:custGeom>
              <a:avLst/>
              <a:gdLst/>
              <a:ahLst/>
              <a:cxnLst>
                <a:cxn ang="0">
                  <a:pos x="20" y="10"/>
                </a:cxn>
                <a:cxn ang="0">
                  <a:pos x="20" y="10"/>
                </a:cxn>
                <a:cxn ang="0">
                  <a:pos x="20" y="14"/>
                </a:cxn>
                <a:cxn ang="0">
                  <a:pos x="18" y="16"/>
                </a:cxn>
                <a:cxn ang="0">
                  <a:pos x="14" y="18"/>
                </a:cxn>
                <a:cxn ang="0">
                  <a:pos x="10" y="20"/>
                </a:cxn>
                <a:cxn ang="0">
                  <a:pos x="10" y="20"/>
                </a:cxn>
                <a:cxn ang="0">
                  <a:pos x="6" y="18"/>
                </a:cxn>
                <a:cxn ang="0">
                  <a:pos x="4" y="16"/>
                </a:cxn>
                <a:cxn ang="0">
                  <a:pos x="2" y="14"/>
                </a:cxn>
                <a:cxn ang="0">
                  <a:pos x="0" y="10"/>
                </a:cxn>
                <a:cxn ang="0">
                  <a:pos x="0" y="10"/>
                </a:cxn>
                <a:cxn ang="0">
                  <a:pos x="2" y="6"/>
                </a:cxn>
                <a:cxn ang="0">
                  <a:pos x="4" y="2"/>
                </a:cxn>
                <a:cxn ang="0">
                  <a:pos x="6" y="0"/>
                </a:cxn>
                <a:cxn ang="0">
                  <a:pos x="10" y="0"/>
                </a:cxn>
                <a:cxn ang="0">
                  <a:pos x="10" y="0"/>
                </a:cxn>
                <a:cxn ang="0">
                  <a:pos x="14" y="0"/>
                </a:cxn>
                <a:cxn ang="0">
                  <a:pos x="18" y="2"/>
                </a:cxn>
                <a:cxn ang="0">
                  <a:pos x="20" y="6"/>
                </a:cxn>
                <a:cxn ang="0">
                  <a:pos x="20" y="10"/>
                </a:cxn>
                <a:cxn ang="0">
                  <a:pos x="20" y="10"/>
                </a:cxn>
              </a:cxnLst>
              <a:rect l="0" t="0" r="r" b="b"/>
              <a:pathLst>
                <a:path w="20" h="20">
                  <a:moveTo>
                    <a:pt x="20" y="10"/>
                  </a:moveTo>
                  <a:lnTo>
                    <a:pt x="20" y="10"/>
                  </a:lnTo>
                  <a:lnTo>
                    <a:pt x="20" y="14"/>
                  </a:lnTo>
                  <a:lnTo>
                    <a:pt x="18" y="16"/>
                  </a:lnTo>
                  <a:lnTo>
                    <a:pt x="14" y="18"/>
                  </a:lnTo>
                  <a:lnTo>
                    <a:pt x="10" y="20"/>
                  </a:lnTo>
                  <a:lnTo>
                    <a:pt x="10" y="20"/>
                  </a:lnTo>
                  <a:lnTo>
                    <a:pt x="6" y="18"/>
                  </a:lnTo>
                  <a:lnTo>
                    <a:pt x="4" y="16"/>
                  </a:lnTo>
                  <a:lnTo>
                    <a:pt x="2" y="14"/>
                  </a:lnTo>
                  <a:lnTo>
                    <a:pt x="0" y="10"/>
                  </a:lnTo>
                  <a:lnTo>
                    <a:pt x="0" y="10"/>
                  </a:lnTo>
                  <a:lnTo>
                    <a:pt x="2" y="6"/>
                  </a:lnTo>
                  <a:lnTo>
                    <a:pt x="4" y="2"/>
                  </a:lnTo>
                  <a:lnTo>
                    <a:pt x="6" y="0"/>
                  </a:lnTo>
                  <a:lnTo>
                    <a:pt x="10" y="0"/>
                  </a:lnTo>
                  <a:lnTo>
                    <a:pt x="10" y="0"/>
                  </a:lnTo>
                  <a:lnTo>
                    <a:pt x="14" y="0"/>
                  </a:lnTo>
                  <a:lnTo>
                    <a:pt x="18" y="2"/>
                  </a:lnTo>
                  <a:lnTo>
                    <a:pt x="20" y="6"/>
                  </a:lnTo>
                  <a:lnTo>
                    <a:pt x="20" y="10"/>
                  </a:lnTo>
                  <a:lnTo>
                    <a:pt x="20" y="10"/>
                  </a:lnTo>
                  <a:close/>
                </a:path>
              </a:pathLst>
            </a:custGeom>
            <a:solidFill>
              <a:srgbClr val="FF864C"/>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50" name="Freeform 646"/>
            <p:cNvSpPr/>
            <p:nvPr/>
          </p:nvSpPr>
          <p:spPr bwMode="auto">
            <a:xfrm>
              <a:off x="1680086" y="4418124"/>
              <a:ext cx="51767" cy="47510"/>
            </a:xfrm>
            <a:custGeom>
              <a:avLst/>
              <a:gdLst/>
              <a:ahLst/>
              <a:cxnLst>
                <a:cxn ang="0">
                  <a:pos x="22" y="10"/>
                </a:cxn>
                <a:cxn ang="0">
                  <a:pos x="22" y="10"/>
                </a:cxn>
                <a:cxn ang="0">
                  <a:pos x="20" y="14"/>
                </a:cxn>
                <a:cxn ang="0">
                  <a:pos x="18" y="18"/>
                </a:cxn>
                <a:cxn ang="0">
                  <a:pos x="16" y="20"/>
                </a:cxn>
                <a:cxn ang="0">
                  <a:pos x="12" y="20"/>
                </a:cxn>
                <a:cxn ang="0">
                  <a:pos x="12" y="20"/>
                </a:cxn>
                <a:cxn ang="0">
                  <a:pos x="8" y="20"/>
                </a:cxn>
                <a:cxn ang="0">
                  <a:pos x="4" y="18"/>
                </a:cxn>
                <a:cxn ang="0">
                  <a:pos x="2" y="14"/>
                </a:cxn>
                <a:cxn ang="0">
                  <a:pos x="0" y="10"/>
                </a:cxn>
                <a:cxn ang="0">
                  <a:pos x="0" y="10"/>
                </a:cxn>
                <a:cxn ang="0">
                  <a:pos x="2" y="6"/>
                </a:cxn>
                <a:cxn ang="0">
                  <a:pos x="4" y="4"/>
                </a:cxn>
                <a:cxn ang="0">
                  <a:pos x="8" y="2"/>
                </a:cxn>
                <a:cxn ang="0">
                  <a:pos x="12" y="0"/>
                </a:cxn>
                <a:cxn ang="0">
                  <a:pos x="12" y="0"/>
                </a:cxn>
                <a:cxn ang="0">
                  <a:pos x="16" y="2"/>
                </a:cxn>
                <a:cxn ang="0">
                  <a:pos x="18" y="4"/>
                </a:cxn>
                <a:cxn ang="0">
                  <a:pos x="20" y="6"/>
                </a:cxn>
                <a:cxn ang="0">
                  <a:pos x="22" y="10"/>
                </a:cxn>
                <a:cxn ang="0">
                  <a:pos x="22" y="10"/>
                </a:cxn>
              </a:cxnLst>
              <a:rect l="0" t="0" r="r" b="b"/>
              <a:pathLst>
                <a:path w="22" h="20">
                  <a:moveTo>
                    <a:pt x="22" y="10"/>
                  </a:moveTo>
                  <a:lnTo>
                    <a:pt x="22" y="10"/>
                  </a:lnTo>
                  <a:lnTo>
                    <a:pt x="20" y="14"/>
                  </a:lnTo>
                  <a:lnTo>
                    <a:pt x="18" y="18"/>
                  </a:lnTo>
                  <a:lnTo>
                    <a:pt x="16" y="20"/>
                  </a:lnTo>
                  <a:lnTo>
                    <a:pt x="12" y="20"/>
                  </a:lnTo>
                  <a:lnTo>
                    <a:pt x="12" y="20"/>
                  </a:lnTo>
                  <a:lnTo>
                    <a:pt x="8" y="20"/>
                  </a:lnTo>
                  <a:lnTo>
                    <a:pt x="4" y="18"/>
                  </a:lnTo>
                  <a:lnTo>
                    <a:pt x="2" y="14"/>
                  </a:lnTo>
                  <a:lnTo>
                    <a:pt x="0" y="10"/>
                  </a:lnTo>
                  <a:lnTo>
                    <a:pt x="0" y="10"/>
                  </a:lnTo>
                  <a:lnTo>
                    <a:pt x="2" y="6"/>
                  </a:lnTo>
                  <a:lnTo>
                    <a:pt x="4" y="4"/>
                  </a:lnTo>
                  <a:lnTo>
                    <a:pt x="8" y="2"/>
                  </a:lnTo>
                  <a:lnTo>
                    <a:pt x="12" y="0"/>
                  </a:lnTo>
                  <a:lnTo>
                    <a:pt x="12" y="0"/>
                  </a:lnTo>
                  <a:lnTo>
                    <a:pt x="16" y="2"/>
                  </a:lnTo>
                  <a:lnTo>
                    <a:pt x="18" y="4"/>
                  </a:lnTo>
                  <a:lnTo>
                    <a:pt x="20" y="6"/>
                  </a:lnTo>
                  <a:lnTo>
                    <a:pt x="22" y="10"/>
                  </a:lnTo>
                  <a:lnTo>
                    <a:pt x="22" y="10"/>
                  </a:lnTo>
                  <a:close/>
                </a:path>
              </a:pathLst>
            </a:custGeom>
            <a:solidFill>
              <a:srgbClr val="FF864C"/>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51" name="Freeform 647"/>
            <p:cNvSpPr/>
            <p:nvPr/>
          </p:nvSpPr>
          <p:spPr bwMode="auto">
            <a:xfrm>
              <a:off x="1473017" y="4413373"/>
              <a:ext cx="47061" cy="47510"/>
            </a:xfrm>
            <a:custGeom>
              <a:avLst/>
              <a:gdLst/>
              <a:ahLst/>
              <a:cxnLst>
                <a:cxn ang="0">
                  <a:pos x="20" y="10"/>
                </a:cxn>
                <a:cxn ang="0">
                  <a:pos x="20" y="10"/>
                </a:cxn>
                <a:cxn ang="0">
                  <a:pos x="20" y="14"/>
                </a:cxn>
                <a:cxn ang="0">
                  <a:pos x="18" y="16"/>
                </a:cxn>
                <a:cxn ang="0">
                  <a:pos x="14" y="18"/>
                </a:cxn>
                <a:cxn ang="0">
                  <a:pos x="10" y="20"/>
                </a:cxn>
                <a:cxn ang="0">
                  <a:pos x="10" y="20"/>
                </a:cxn>
                <a:cxn ang="0">
                  <a:pos x="6" y="18"/>
                </a:cxn>
                <a:cxn ang="0">
                  <a:pos x="4" y="16"/>
                </a:cxn>
                <a:cxn ang="0">
                  <a:pos x="0" y="14"/>
                </a:cxn>
                <a:cxn ang="0">
                  <a:pos x="0" y="10"/>
                </a:cxn>
                <a:cxn ang="0">
                  <a:pos x="0" y="10"/>
                </a:cxn>
                <a:cxn ang="0">
                  <a:pos x="0" y="6"/>
                </a:cxn>
                <a:cxn ang="0">
                  <a:pos x="4" y="2"/>
                </a:cxn>
                <a:cxn ang="0">
                  <a:pos x="6" y="0"/>
                </a:cxn>
                <a:cxn ang="0">
                  <a:pos x="10" y="0"/>
                </a:cxn>
                <a:cxn ang="0">
                  <a:pos x="10" y="0"/>
                </a:cxn>
                <a:cxn ang="0">
                  <a:pos x="14" y="0"/>
                </a:cxn>
                <a:cxn ang="0">
                  <a:pos x="18" y="2"/>
                </a:cxn>
                <a:cxn ang="0">
                  <a:pos x="20" y="6"/>
                </a:cxn>
                <a:cxn ang="0">
                  <a:pos x="20" y="10"/>
                </a:cxn>
                <a:cxn ang="0">
                  <a:pos x="20" y="10"/>
                </a:cxn>
              </a:cxnLst>
              <a:rect l="0" t="0" r="r" b="b"/>
              <a:pathLst>
                <a:path w="20" h="20">
                  <a:moveTo>
                    <a:pt x="20" y="10"/>
                  </a:moveTo>
                  <a:lnTo>
                    <a:pt x="20" y="10"/>
                  </a:lnTo>
                  <a:lnTo>
                    <a:pt x="20" y="14"/>
                  </a:lnTo>
                  <a:lnTo>
                    <a:pt x="18" y="16"/>
                  </a:lnTo>
                  <a:lnTo>
                    <a:pt x="14" y="18"/>
                  </a:lnTo>
                  <a:lnTo>
                    <a:pt x="10" y="20"/>
                  </a:lnTo>
                  <a:lnTo>
                    <a:pt x="10" y="20"/>
                  </a:lnTo>
                  <a:lnTo>
                    <a:pt x="6" y="18"/>
                  </a:lnTo>
                  <a:lnTo>
                    <a:pt x="4" y="16"/>
                  </a:lnTo>
                  <a:lnTo>
                    <a:pt x="0" y="14"/>
                  </a:lnTo>
                  <a:lnTo>
                    <a:pt x="0" y="10"/>
                  </a:lnTo>
                  <a:lnTo>
                    <a:pt x="0" y="10"/>
                  </a:lnTo>
                  <a:lnTo>
                    <a:pt x="0" y="6"/>
                  </a:lnTo>
                  <a:lnTo>
                    <a:pt x="4" y="2"/>
                  </a:lnTo>
                  <a:lnTo>
                    <a:pt x="6" y="0"/>
                  </a:lnTo>
                  <a:lnTo>
                    <a:pt x="10" y="0"/>
                  </a:lnTo>
                  <a:lnTo>
                    <a:pt x="10" y="0"/>
                  </a:lnTo>
                  <a:lnTo>
                    <a:pt x="14" y="0"/>
                  </a:lnTo>
                  <a:lnTo>
                    <a:pt x="18" y="2"/>
                  </a:lnTo>
                  <a:lnTo>
                    <a:pt x="20" y="6"/>
                  </a:lnTo>
                  <a:lnTo>
                    <a:pt x="20" y="10"/>
                  </a:lnTo>
                  <a:lnTo>
                    <a:pt x="20" y="10"/>
                  </a:lnTo>
                  <a:close/>
                </a:path>
              </a:pathLst>
            </a:custGeom>
            <a:solidFill>
              <a:srgbClr val="FF864C"/>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52" name="Freeform 648"/>
            <p:cNvSpPr/>
            <p:nvPr/>
          </p:nvSpPr>
          <p:spPr bwMode="auto">
            <a:xfrm>
              <a:off x="1581258" y="4541651"/>
              <a:ext cx="47061" cy="47510"/>
            </a:xfrm>
            <a:custGeom>
              <a:avLst/>
              <a:gdLst/>
              <a:ahLst/>
              <a:cxnLst>
                <a:cxn ang="0">
                  <a:pos x="20" y="10"/>
                </a:cxn>
                <a:cxn ang="0">
                  <a:pos x="20" y="10"/>
                </a:cxn>
                <a:cxn ang="0">
                  <a:pos x="20" y="14"/>
                </a:cxn>
                <a:cxn ang="0">
                  <a:pos x="18" y="18"/>
                </a:cxn>
                <a:cxn ang="0">
                  <a:pos x="14" y="20"/>
                </a:cxn>
                <a:cxn ang="0">
                  <a:pos x="10" y="20"/>
                </a:cxn>
                <a:cxn ang="0">
                  <a:pos x="10" y="20"/>
                </a:cxn>
                <a:cxn ang="0">
                  <a:pos x="6" y="20"/>
                </a:cxn>
                <a:cxn ang="0">
                  <a:pos x="2" y="18"/>
                </a:cxn>
                <a:cxn ang="0">
                  <a:pos x="0" y="14"/>
                </a:cxn>
                <a:cxn ang="0">
                  <a:pos x="0" y="10"/>
                </a:cxn>
                <a:cxn ang="0">
                  <a:pos x="0" y="10"/>
                </a:cxn>
                <a:cxn ang="0">
                  <a:pos x="0" y="6"/>
                </a:cxn>
                <a:cxn ang="0">
                  <a:pos x="2" y="2"/>
                </a:cxn>
                <a:cxn ang="0">
                  <a:pos x="6" y="0"/>
                </a:cxn>
                <a:cxn ang="0">
                  <a:pos x="10" y="0"/>
                </a:cxn>
                <a:cxn ang="0">
                  <a:pos x="10" y="0"/>
                </a:cxn>
                <a:cxn ang="0">
                  <a:pos x="14" y="0"/>
                </a:cxn>
                <a:cxn ang="0">
                  <a:pos x="18" y="2"/>
                </a:cxn>
                <a:cxn ang="0">
                  <a:pos x="20" y="6"/>
                </a:cxn>
                <a:cxn ang="0">
                  <a:pos x="20" y="10"/>
                </a:cxn>
                <a:cxn ang="0">
                  <a:pos x="20" y="10"/>
                </a:cxn>
              </a:cxnLst>
              <a:rect l="0" t="0" r="r" b="b"/>
              <a:pathLst>
                <a:path w="20" h="20">
                  <a:moveTo>
                    <a:pt x="20" y="10"/>
                  </a:moveTo>
                  <a:lnTo>
                    <a:pt x="20" y="10"/>
                  </a:lnTo>
                  <a:lnTo>
                    <a:pt x="20" y="14"/>
                  </a:lnTo>
                  <a:lnTo>
                    <a:pt x="18" y="18"/>
                  </a:lnTo>
                  <a:lnTo>
                    <a:pt x="14" y="20"/>
                  </a:lnTo>
                  <a:lnTo>
                    <a:pt x="10" y="20"/>
                  </a:lnTo>
                  <a:lnTo>
                    <a:pt x="10" y="20"/>
                  </a:lnTo>
                  <a:lnTo>
                    <a:pt x="6" y="20"/>
                  </a:lnTo>
                  <a:lnTo>
                    <a:pt x="2" y="18"/>
                  </a:lnTo>
                  <a:lnTo>
                    <a:pt x="0" y="14"/>
                  </a:lnTo>
                  <a:lnTo>
                    <a:pt x="0" y="10"/>
                  </a:lnTo>
                  <a:lnTo>
                    <a:pt x="0" y="10"/>
                  </a:lnTo>
                  <a:lnTo>
                    <a:pt x="0" y="6"/>
                  </a:lnTo>
                  <a:lnTo>
                    <a:pt x="2" y="2"/>
                  </a:lnTo>
                  <a:lnTo>
                    <a:pt x="6" y="0"/>
                  </a:lnTo>
                  <a:lnTo>
                    <a:pt x="10" y="0"/>
                  </a:lnTo>
                  <a:lnTo>
                    <a:pt x="10" y="0"/>
                  </a:lnTo>
                  <a:lnTo>
                    <a:pt x="14" y="0"/>
                  </a:lnTo>
                  <a:lnTo>
                    <a:pt x="18" y="2"/>
                  </a:lnTo>
                  <a:lnTo>
                    <a:pt x="20" y="6"/>
                  </a:lnTo>
                  <a:lnTo>
                    <a:pt x="20" y="10"/>
                  </a:lnTo>
                  <a:lnTo>
                    <a:pt x="20" y="10"/>
                  </a:lnTo>
                  <a:close/>
                </a:path>
              </a:pathLst>
            </a:custGeom>
            <a:solidFill>
              <a:srgbClr val="FF864C"/>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53" name="Freeform 649"/>
            <p:cNvSpPr/>
            <p:nvPr/>
          </p:nvSpPr>
          <p:spPr bwMode="auto">
            <a:xfrm>
              <a:off x="1788327" y="4555904"/>
              <a:ext cx="47061" cy="47510"/>
            </a:xfrm>
            <a:custGeom>
              <a:avLst/>
              <a:gdLst/>
              <a:ahLst/>
              <a:cxnLst>
                <a:cxn ang="0">
                  <a:pos x="20" y="10"/>
                </a:cxn>
                <a:cxn ang="0">
                  <a:pos x="20" y="10"/>
                </a:cxn>
                <a:cxn ang="0">
                  <a:pos x="20" y="14"/>
                </a:cxn>
                <a:cxn ang="0">
                  <a:pos x="18" y="16"/>
                </a:cxn>
                <a:cxn ang="0">
                  <a:pos x="14" y="18"/>
                </a:cxn>
                <a:cxn ang="0">
                  <a:pos x="10" y="20"/>
                </a:cxn>
                <a:cxn ang="0">
                  <a:pos x="10" y="20"/>
                </a:cxn>
                <a:cxn ang="0">
                  <a:pos x="6" y="18"/>
                </a:cxn>
                <a:cxn ang="0">
                  <a:pos x="4" y="16"/>
                </a:cxn>
                <a:cxn ang="0">
                  <a:pos x="2" y="14"/>
                </a:cxn>
                <a:cxn ang="0">
                  <a:pos x="0" y="10"/>
                </a:cxn>
                <a:cxn ang="0">
                  <a:pos x="0" y="10"/>
                </a:cxn>
                <a:cxn ang="0">
                  <a:pos x="2" y="6"/>
                </a:cxn>
                <a:cxn ang="0">
                  <a:pos x="4" y="2"/>
                </a:cxn>
                <a:cxn ang="0">
                  <a:pos x="6" y="0"/>
                </a:cxn>
                <a:cxn ang="0">
                  <a:pos x="10" y="0"/>
                </a:cxn>
                <a:cxn ang="0">
                  <a:pos x="10" y="0"/>
                </a:cxn>
                <a:cxn ang="0">
                  <a:pos x="14" y="0"/>
                </a:cxn>
                <a:cxn ang="0">
                  <a:pos x="18" y="2"/>
                </a:cxn>
                <a:cxn ang="0">
                  <a:pos x="20" y="6"/>
                </a:cxn>
                <a:cxn ang="0">
                  <a:pos x="20" y="10"/>
                </a:cxn>
                <a:cxn ang="0">
                  <a:pos x="20" y="10"/>
                </a:cxn>
              </a:cxnLst>
              <a:rect l="0" t="0" r="r" b="b"/>
              <a:pathLst>
                <a:path w="20" h="20">
                  <a:moveTo>
                    <a:pt x="20" y="10"/>
                  </a:moveTo>
                  <a:lnTo>
                    <a:pt x="20" y="10"/>
                  </a:lnTo>
                  <a:lnTo>
                    <a:pt x="20" y="14"/>
                  </a:lnTo>
                  <a:lnTo>
                    <a:pt x="18" y="16"/>
                  </a:lnTo>
                  <a:lnTo>
                    <a:pt x="14" y="18"/>
                  </a:lnTo>
                  <a:lnTo>
                    <a:pt x="10" y="20"/>
                  </a:lnTo>
                  <a:lnTo>
                    <a:pt x="10" y="20"/>
                  </a:lnTo>
                  <a:lnTo>
                    <a:pt x="6" y="18"/>
                  </a:lnTo>
                  <a:lnTo>
                    <a:pt x="4" y="16"/>
                  </a:lnTo>
                  <a:lnTo>
                    <a:pt x="2" y="14"/>
                  </a:lnTo>
                  <a:lnTo>
                    <a:pt x="0" y="10"/>
                  </a:lnTo>
                  <a:lnTo>
                    <a:pt x="0" y="10"/>
                  </a:lnTo>
                  <a:lnTo>
                    <a:pt x="2" y="6"/>
                  </a:lnTo>
                  <a:lnTo>
                    <a:pt x="4" y="2"/>
                  </a:lnTo>
                  <a:lnTo>
                    <a:pt x="6" y="0"/>
                  </a:lnTo>
                  <a:lnTo>
                    <a:pt x="10" y="0"/>
                  </a:lnTo>
                  <a:lnTo>
                    <a:pt x="10" y="0"/>
                  </a:lnTo>
                  <a:lnTo>
                    <a:pt x="14" y="0"/>
                  </a:lnTo>
                  <a:lnTo>
                    <a:pt x="18" y="2"/>
                  </a:lnTo>
                  <a:lnTo>
                    <a:pt x="20" y="6"/>
                  </a:lnTo>
                  <a:lnTo>
                    <a:pt x="20" y="10"/>
                  </a:lnTo>
                  <a:lnTo>
                    <a:pt x="20" y="10"/>
                  </a:lnTo>
                  <a:close/>
                </a:path>
              </a:pathLst>
            </a:custGeom>
            <a:solidFill>
              <a:srgbClr val="FF864C"/>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54" name="Freeform 650"/>
            <p:cNvSpPr/>
            <p:nvPr/>
          </p:nvSpPr>
          <p:spPr bwMode="auto">
            <a:xfrm>
              <a:off x="1736560" y="4147315"/>
              <a:ext cx="47061" cy="52261"/>
            </a:xfrm>
            <a:custGeom>
              <a:avLst/>
              <a:gdLst/>
              <a:ahLst/>
              <a:cxnLst>
                <a:cxn ang="0">
                  <a:pos x="20" y="10"/>
                </a:cxn>
                <a:cxn ang="0">
                  <a:pos x="20" y="10"/>
                </a:cxn>
                <a:cxn ang="0">
                  <a:pos x="20" y="14"/>
                </a:cxn>
                <a:cxn ang="0">
                  <a:pos x="18" y="18"/>
                </a:cxn>
                <a:cxn ang="0">
                  <a:pos x="14" y="20"/>
                </a:cxn>
                <a:cxn ang="0">
                  <a:pos x="10" y="22"/>
                </a:cxn>
                <a:cxn ang="0">
                  <a:pos x="10" y="22"/>
                </a:cxn>
                <a:cxn ang="0">
                  <a:pos x="6" y="20"/>
                </a:cxn>
                <a:cxn ang="0">
                  <a:pos x="2" y="18"/>
                </a:cxn>
                <a:cxn ang="0">
                  <a:pos x="0" y="14"/>
                </a:cxn>
                <a:cxn ang="0">
                  <a:pos x="0" y="10"/>
                </a:cxn>
                <a:cxn ang="0">
                  <a:pos x="0" y="10"/>
                </a:cxn>
                <a:cxn ang="0">
                  <a:pos x="0" y="6"/>
                </a:cxn>
                <a:cxn ang="0">
                  <a:pos x="2" y="4"/>
                </a:cxn>
                <a:cxn ang="0">
                  <a:pos x="6" y="2"/>
                </a:cxn>
                <a:cxn ang="0">
                  <a:pos x="10" y="0"/>
                </a:cxn>
                <a:cxn ang="0">
                  <a:pos x="10" y="0"/>
                </a:cxn>
                <a:cxn ang="0">
                  <a:pos x="14" y="2"/>
                </a:cxn>
                <a:cxn ang="0">
                  <a:pos x="18" y="4"/>
                </a:cxn>
                <a:cxn ang="0">
                  <a:pos x="20" y="6"/>
                </a:cxn>
                <a:cxn ang="0">
                  <a:pos x="20" y="10"/>
                </a:cxn>
                <a:cxn ang="0">
                  <a:pos x="20" y="10"/>
                </a:cxn>
              </a:cxnLst>
              <a:rect l="0" t="0" r="r" b="b"/>
              <a:pathLst>
                <a:path w="20" h="22">
                  <a:moveTo>
                    <a:pt x="20" y="10"/>
                  </a:moveTo>
                  <a:lnTo>
                    <a:pt x="20" y="10"/>
                  </a:lnTo>
                  <a:lnTo>
                    <a:pt x="20" y="14"/>
                  </a:lnTo>
                  <a:lnTo>
                    <a:pt x="18" y="18"/>
                  </a:lnTo>
                  <a:lnTo>
                    <a:pt x="14" y="20"/>
                  </a:lnTo>
                  <a:lnTo>
                    <a:pt x="10" y="22"/>
                  </a:lnTo>
                  <a:lnTo>
                    <a:pt x="10" y="22"/>
                  </a:lnTo>
                  <a:lnTo>
                    <a:pt x="6" y="20"/>
                  </a:lnTo>
                  <a:lnTo>
                    <a:pt x="2" y="18"/>
                  </a:lnTo>
                  <a:lnTo>
                    <a:pt x="0" y="14"/>
                  </a:lnTo>
                  <a:lnTo>
                    <a:pt x="0" y="10"/>
                  </a:lnTo>
                  <a:lnTo>
                    <a:pt x="0" y="10"/>
                  </a:lnTo>
                  <a:lnTo>
                    <a:pt x="0" y="6"/>
                  </a:lnTo>
                  <a:lnTo>
                    <a:pt x="2" y="4"/>
                  </a:lnTo>
                  <a:lnTo>
                    <a:pt x="6" y="2"/>
                  </a:lnTo>
                  <a:lnTo>
                    <a:pt x="10" y="0"/>
                  </a:lnTo>
                  <a:lnTo>
                    <a:pt x="10" y="0"/>
                  </a:lnTo>
                  <a:lnTo>
                    <a:pt x="14" y="2"/>
                  </a:lnTo>
                  <a:lnTo>
                    <a:pt x="18" y="4"/>
                  </a:lnTo>
                  <a:lnTo>
                    <a:pt x="20" y="6"/>
                  </a:lnTo>
                  <a:lnTo>
                    <a:pt x="20" y="10"/>
                  </a:lnTo>
                  <a:lnTo>
                    <a:pt x="20" y="10"/>
                  </a:lnTo>
                  <a:close/>
                </a:path>
              </a:pathLst>
            </a:custGeom>
            <a:solidFill>
              <a:srgbClr val="FF864C"/>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55" name="Freeform 651"/>
            <p:cNvSpPr/>
            <p:nvPr/>
          </p:nvSpPr>
          <p:spPr bwMode="auto">
            <a:xfrm>
              <a:off x="1868331" y="4337356"/>
              <a:ext cx="47061" cy="47510"/>
            </a:xfrm>
            <a:custGeom>
              <a:avLst/>
              <a:gdLst/>
              <a:ahLst/>
              <a:cxnLst>
                <a:cxn ang="0">
                  <a:pos x="20" y="10"/>
                </a:cxn>
                <a:cxn ang="0">
                  <a:pos x="20" y="10"/>
                </a:cxn>
                <a:cxn ang="0">
                  <a:pos x="18" y="14"/>
                </a:cxn>
                <a:cxn ang="0">
                  <a:pos x="16" y="16"/>
                </a:cxn>
                <a:cxn ang="0">
                  <a:pos x="14" y="18"/>
                </a:cxn>
                <a:cxn ang="0">
                  <a:pos x="10" y="20"/>
                </a:cxn>
                <a:cxn ang="0">
                  <a:pos x="10" y="20"/>
                </a:cxn>
                <a:cxn ang="0">
                  <a:pos x="6" y="18"/>
                </a:cxn>
                <a:cxn ang="0">
                  <a:pos x="2" y="16"/>
                </a:cxn>
                <a:cxn ang="0">
                  <a:pos x="0" y="14"/>
                </a:cxn>
                <a:cxn ang="0">
                  <a:pos x="0" y="10"/>
                </a:cxn>
                <a:cxn ang="0">
                  <a:pos x="0" y="10"/>
                </a:cxn>
                <a:cxn ang="0">
                  <a:pos x="0" y="6"/>
                </a:cxn>
                <a:cxn ang="0">
                  <a:pos x="2" y="2"/>
                </a:cxn>
                <a:cxn ang="0">
                  <a:pos x="6" y="0"/>
                </a:cxn>
                <a:cxn ang="0">
                  <a:pos x="10" y="0"/>
                </a:cxn>
                <a:cxn ang="0">
                  <a:pos x="10" y="0"/>
                </a:cxn>
                <a:cxn ang="0">
                  <a:pos x="14" y="0"/>
                </a:cxn>
                <a:cxn ang="0">
                  <a:pos x="16" y="2"/>
                </a:cxn>
                <a:cxn ang="0">
                  <a:pos x="18" y="6"/>
                </a:cxn>
                <a:cxn ang="0">
                  <a:pos x="20" y="10"/>
                </a:cxn>
                <a:cxn ang="0">
                  <a:pos x="20" y="10"/>
                </a:cxn>
              </a:cxnLst>
              <a:rect l="0" t="0" r="r" b="b"/>
              <a:pathLst>
                <a:path w="20" h="20">
                  <a:moveTo>
                    <a:pt x="20" y="10"/>
                  </a:moveTo>
                  <a:lnTo>
                    <a:pt x="20" y="10"/>
                  </a:lnTo>
                  <a:lnTo>
                    <a:pt x="18" y="14"/>
                  </a:lnTo>
                  <a:lnTo>
                    <a:pt x="16" y="16"/>
                  </a:lnTo>
                  <a:lnTo>
                    <a:pt x="14" y="18"/>
                  </a:lnTo>
                  <a:lnTo>
                    <a:pt x="10" y="20"/>
                  </a:lnTo>
                  <a:lnTo>
                    <a:pt x="10" y="20"/>
                  </a:lnTo>
                  <a:lnTo>
                    <a:pt x="6" y="18"/>
                  </a:lnTo>
                  <a:lnTo>
                    <a:pt x="2" y="16"/>
                  </a:lnTo>
                  <a:lnTo>
                    <a:pt x="0" y="14"/>
                  </a:lnTo>
                  <a:lnTo>
                    <a:pt x="0" y="10"/>
                  </a:lnTo>
                  <a:lnTo>
                    <a:pt x="0" y="10"/>
                  </a:lnTo>
                  <a:lnTo>
                    <a:pt x="0" y="6"/>
                  </a:lnTo>
                  <a:lnTo>
                    <a:pt x="2" y="2"/>
                  </a:lnTo>
                  <a:lnTo>
                    <a:pt x="6" y="0"/>
                  </a:lnTo>
                  <a:lnTo>
                    <a:pt x="10" y="0"/>
                  </a:lnTo>
                  <a:lnTo>
                    <a:pt x="10" y="0"/>
                  </a:lnTo>
                  <a:lnTo>
                    <a:pt x="14" y="0"/>
                  </a:lnTo>
                  <a:lnTo>
                    <a:pt x="16" y="2"/>
                  </a:lnTo>
                  <a:lnTo>
                    <a:pt x="18" y="6"/>
                  </a:lnTo>
                  <a:lnTo>
                    <a:pt x="20" y="10"/>
                  </a:lnTo>
                  <a:lnTo>
                    <a:pt x="20" y="10"/>
                  </a:lnTo>
                  <a:close/>
                </a:path>
              </a:pathLst>
            </a:custGeom>
            <a:solidFill>
              <a:srgbClr val="FF864C"/>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56" name="Rectangle 652"/>
            <p:cNvSpPr>
              <a:spLocks noChangeArrowheads="1"/>
            </p:cNvSpPr>
            <p:nvPr/>
          </p:nvSpPr>
          <p:spPr bwMode="auto">
            <a:xfrm>
              <a:off x="192951" y="4380116"/>
              <a:ext cx="65886" cy="99772"/>
            </a:xfrm>
            <a:prstGeom prst="rect">
              <a:avLst/>
            </a:prstGeom>
            <a:solidFill>
              <a:srgbClr val="624432"/>
            </a:solidFill>
            <a:ln w="9525">
              <a:noFill/>
              <a:miter lim="800000"/>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57" name="Rectangle 653"/>
            <p:cNvSpPr>
              <a:spLocks noChangeArrowheads="1"/>
            </p:cNvSpPr>
            <p:nvPr/>
          </p:nvSpPr>
          <p:spPr bwMode="auto">
            <a:xfrm>
              <a:off x="456494" y="4389618"/>
              <a:ext cx="65886" cy="99772"/>
            </a:xfrm>
            <a:prstGeom prst="rect">
              <a:avLst/>
            </a:prstGeom>
            <a:solidFill>
              <a:srgbClr val="624432"/>
            </a:solidFill>
            <a:ln w="9525">
              <a:noFill/>
              <a:miter lim="800000"/>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58" name="Rectangle 654"/>
            <p:cNvSpPr>
              <a:spLocks noChangeArrowheads="1"/>
            </p:cNvSpPr>
            <p:nvPr/>
          </p:nvSpPr>
          <p:spPr bwMode="auto">
            <a:xfrm>
              <a:off x="320016" y="4584411"/>
              <a:ext cx="65886" cy="99772"/>
            </a:xfrm>
            <a:prstGeom prst="rect">
              <a:avLst/>
            </a:prstGeom>
            <a:solidFill>
              <a:srgbClr val="624432"/>
            </a:solidFill>
            <a:ln w="9525">
              <a:noFill/>
              <a:miter lim="800000"/>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59" name="Rectangle 655"/>
            <p:cNvSpPr>
              <a:spLocks noChangeArrowheads="1"/>
            </p:cNvSpPr>
            <p:nvPr/>
          </p:nvSpPr>
          <p:spPr bwMode="auto">
            <a:xfrm>
              <a:off x="484731" y="4717440"/>
              <a:ext cx="70592" cy="95021"/>
            </a:xfrm>
            <a:prstGeom prst="rect">
              <a:avLst/>
            </a:prstGeom>
            <a:solidFill>
              <a:srgbClr val="624432"/>
            </a:solidFill>
            <a:ln w="9525">
              <a:noFill/>
              <a:miter lim="800000"/>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60" name="Freeform 656"/>
            <p:cNvSpPr/>
            <p:nvPr/>
          </p:nvSpPr>
          <p:spPr bwMode="auto">
            <a:xfrm>
              <a:off x="395314" y="4057045"/>
              <a:ext cx="42355" cy="42759"/>
            </a:xfrm>
            <a:custGeom>
              <a:avLst/>
              <a:gdLst/>
              <a:ahLst/>
              <a:cxnLst>
                <a:cxn ang="0">
                  <a:pos x="18" y="8"/>
                </a:cxn>
                <a:cxn ang="0">
                  <a:pos x="18" y="8"/>
                </a:cxn>
                <a:cxn ang="0">
                  <a:pos x="18" y="12"/>
                </a:cxn>
                <a:cxn ang="0">
                  <a:pos x="16" y="16"/>
                </a:cxn>
                <a:cxn ang="0">
                  <a:pos x="12" y="18"/>
                </a:cxn>
                <a:cxn ang="0">
                  <a:pos x="8" y="18"/>
                </a:cxn>
                <a:cxn ang="0">
                  <a:pos x="8" y="18"/>
                </a:cxn>
                <a:cxn ang="0">
                  <a:pos x="6" y="18"/>
                </a:cxn>
                <a:cxn ang="0">
                  <a:pos x="2" y="16"/>
                </a:cxn>
                <a:cxn ang="0">
                  <a:pos x="0" y="12"/>
                </a:cxn>
                <a:cxn ang="0">
                  <a:pos x="0" y="8"/>
                </a:cxn>
                <a:cxn ang="0">
                  <a:pos x="0" y="8"/>
                </a:cxn>
                <a:cxn ang="0">
                  <a:pos x="0" y="6"/>
                </a:cxn>
                <a:cxn ang="0">
                  <a:pos x="2" y="2"/>
                </a:cxn>
                <a:cxn ang="0">
                  <a:pos x="6" y="0"/>
                </a:cxn>
                <a:cxn ang="0">
                  <a:pos x="8" y="0"/>
                </a:cxn>
                <a:cxn ang="0">
                  <a:pos x="8" y="0"/>
                </a:cxn>
                <a:cxn ang="0">
                  <a:pos x="12" y="0"/>
                </a:cxn>
                <a:cxn ang="0">
                  <a:pos x="16" y="2"/>
                </a:cxn>
                <a:cxn ang="0">
                  <a:pos x="18" y="6"/>
                </a:cxn>
                <a:cxn ang="0">
                  <a:pos x="18" y="8"/>
                </a:cxn>
                <a:cxn ang="0">
                  <a:pos x="18" y="8"/>
                </a:cxn>
              </a:cxnLst>
              <a:rect l="0" t="0" r="r" b="b"/>
              <a:pathLst>
                <a:path w="18" h="18">
                  <a:moveTo>
                    <a:pt x="18" y="8"/>
                  </a:moveTo>
                  <a:lnTo>
                    <a:pt x="18" y="8"/>
                  </a:lnTo>
                  <a:lnTo>
                    <a:pt x="18" y="12"/>
                  </a:lnTo>
                  <a:lnTo>
                    <a:pt x="16" y="16"/>
                  </a:lnTo>
                  <a:lnTo>
                    <a:pt x="12" y="18"/>
                  </a:lnTo>
                  <a:lnTo>
                    <a:pt x="8" y="18"/>
                  </a:lnTo>
                  <a:lnTo>
                    <a:pt x="8" y="18"/>
                  </a:lnTo>
                  <a:lnTo>
                    <a:pt x="6" y="18"/>
                  </a:lnTo>
                  <a:lnTo>
                    <a:pt x="2" y="16"/>
                  </a:lnTo>
                  <a:lnTo>
                    <a:pt x="0" y="12"/>
                  </a:lnTo>
                  <a:lnTo>
                    <a:pt x="0" y="8"/>
                  </a:lnTo>
                  <a:lnTo>
                    <a:pt x="0" y="8"/>
                  </a:lnTo>
                  <a:lnTo>
                    <a:pt x="0" y="6"/>
                  </a:lnTo>
                  <a:lnTo>
                    <a:pt x="2" y="2"/>
                  </a:lnTo>
                  <a:lnTo>
                    <a:pt x="6" y="0"/>
                  </a:lnTo>
                  <a:lnTo>
                    <a:pt x="8" y="0"/>
                  </a:lnTo>
                  <a:lnTo>
                    <a:pt x="8" y="0"/>
                  </a:lnTo>
                  <a:lnTo>
                    <a:pt x="12" y="0"/>
                  </a:lnTo>
                  <a:lnTo>
                    <a:pt x="16" y="2"/>
                  </a:lnTo>
                  <a:lnTo>
                    <a:pt x="18" y="6"/>
                  </a:lnTo>
                  <a:lnTo>
                    <a:pt x="18" y="8"/>
                  </a:lnTo>
                  <a:lnTo>
                    <a:pt x="18" y="8"/>
                  </a:lnTo>
                  <a:close/>
                </a:path>
              </a:pathLst>
            </a:custGeom>
            <a:solidFill>
              <a:srgbClr val="9DB1A9"/>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61" name="Freeform 657"/>
            <p:cNvSpPr/>
            <p:nvPr/>
          </p:nvSpPr>
          <p:spPr bwMode="auto">
            <a:xfrm>
              <a:off x="230600" y="4142564"/>
              <a:ext cx="42355" cy="42759"/>
            </a:xfrm>
            <a:custGeom>
              <a:avLst/>
              <a:gdLst/>
              <a:ahLst/>
              <a:cxnLst>
                <a:cxn ang="0">
                  <a:pos x="18" y="10"/>
                </a:cxn>
                <a:cxn ang="0">
                  <a:pos x="18" y="10"/>
                </a:cxn>
                <a:cxn ang="0">
                  <a:pos x="16" y="14"/>
                </a:cxn>
                <a:cxn ang="0">
                  <a:pos x="14" y="16"/>
                </a:cxn>
                <a:cxn ang="0">
                  <a:pos x="12" y="18"/>
                </a:cxn>
                <a:cxn ang="0">
                  <a:pos x="8" y="18"/>
                </a:cxn>
                <a:cxn ang="0">
                  <a:pos x="8" y="18"/>
                </a:cxn>
                <a:cxn ang="0">
                  <a:pos x="4" y="18"/>
                </a:cxn>
                <a:cxn ang="0">
                  <a:pos x="2" y="16"/>
                </a:cxn>
                <a:cxn ang="0">
                  <a:pos x="0" y="14"/>
                </a:cxn>
                <a:cxn ang="0">
                  <a:pos x="0" y="10"/>
                </a:cxn>
                <a:cxn ang="0">
                  <a:pos x="0" y="10"/>
                </a:cxn>
                <a:cxn ang="0">
                  <a:pos x="0" y="6"/>
                </a:cxn>
                <a:cxn ang="0">
                  <a:pos x="2" y="4"/>
                </a:cxn>
                <a:cxn ang="0">
                  <a:pos x="4" y="2"/>
                </a:cxn>
                <a:cxn ang="0">
                  <a:pos x="8" y="0"/>
                </a:cxn>
                <a:cxn ang="0">
                  <a:pos x="8" y="0"/>
                </a:cxn>
                <a:cxn ang="0">
                  <a:pos x="12" y="2"/>
                </a:cxn>
                <a:cxn ang="0">
                  <a:pos x="14" y="4"/>
                </a:cxn>
                <a:cxn ang="0">
                  <a:pos x="16" y="6"/>
                </a:cxn>
                <a:cxn ang="0">
                  <a:pos x="18" y="10"/>
                </a:cxn>
                <a:cxn ang="0">
                  <a:pos x="18" y="10"/>
                </a:cxn>
              </a:cxnLst>
              <a:rect l="0" t="0" r="r" b="b"/>
              <a:pathLst>
                <a:path w="18" h="18">
                  <a:moveTo>
                    <a:pt x="18" y="10"/>
                  </a:moveTo>
                  <a:lnTo>
                    <a:pt x="18" y="10"/>
                  </a:lnTo>
                  <a:lnTo>
                    <a:pt x="16" y="14"/>
                  </a:lnTo>
                  <a:lnTo>
                    <a:pt x="14" y="16"/>
                  </a:lnTo>
                  <a:lnTo>
                    <a:pt x="12" y="18"/>
                  </a:lnTo>
                  <a:lnTo>
                    <a:pt x="8" y="18"/>
                  </a:lnTo>
                  <a:lnTo>
                    <a:pt x="8" y="18"/>
                  </a:lnTo>
                  <a:lnTo>
                    <a:pt x="4" y="18"/>
                  </a:lnTo>
                  <a:lnTo>
                    <a:pt x="2" y="16"/>
                  </a:lnTo>
                  <a:lnTo>
                    <a:pt x="0" y="14"/>
                  </a:lnTo>
                  <a:lnTo>
                    <a:pt x="0" y="10"/>
                  </a:lnTo>
                  <a:lnTo>
                    <a:pt x="0" y="10"/>
                  </a:lnTo>
                  <a:lnTo>
                    <a:pt x="0" y="6"/>
                  </a:lnTo>
                  <a:lnTo>
                    <a:pt x="2" y="4"/>
                  </a:lnTo>
                  <a:lnTo>
                    <a:pt x="4" y="2"/>
                  </a:lnTo>
                  <a:lnTo>
                    <a:pt x="8" y="0"/>
                  </a:lnTo>
                  <a:lnTo>
                    <a:pt x="8" y="0"/>
                  </a:lnTo>
                  <a:lnTo>
                    <a:pt x="12" y="2"/>
                  </a:lnTo>
                  <a:lnTo>
                    <a:pt x="14" y="4"/>
                  </a:lnTo>
                  <a:lnTo>
                    <a:pt x="16" y="6"/>
                  </a:lnTo>
                  <a:lnTo>
                    <a:pt x="18" y="10"/>
                  </a:lnTo>
                  <a:lnTo>
                    <a:pt x="18" y="10"/>
                  </a:lnTo>
                  <a:close/>
                </a:path>
              </a:pathLst>
            </a:custGeom>
            <a:solidFill>
              <a:srgbClr val="9DB1A9"/>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62" name="Freeform 658"/>
            <p:cNvSpPr/>
            <p:nvPr/>
          </p:nvSpPr>
          <p:spPr bwMode="auto">
            <a:xfrm>
              <a:off x="367078" y="4232834"/>
              <a:ext cx="42355" cy="42759"/>
            </a:xfrm>
            <a:custGeom>
              <a:avLst/>
              <a:gdLst/>
              <a:ahLst/>
              <a:cxnLst>
                <a:cxn ang="0">
                  <a:pos x="18" y="8"/>
                </a:cxn>
                <a:cxn ang="0">
                  <a:pos x="18" y="8"/>
                </a:cxn>
                <a:cxn ang="0">
                  <a:pos x="18" y="12"/>
                </a:cxn>
                <a:cxn ang="0">
                  <a:pos x="16" y="14"/>
                </a:cxn>
                <a:cxn ang="0">
                  <a:pos x="12" y="16"/>
                </a:cxn>
                <a:cxn ang="0">
                  <a:pos x="8" y="18"/>
                </a:cxn>
                <a:cxn ang="0">
                  <a:pos x="8" y="18"/>
                </a:cxn>
                <a:cxn ang="0">
                  <a:pos x="6" y="16"/>
                </a:cxn>
                <a:cxn ang="0">
                  <a:pos x="2" y="14"/>
                </a:cxn>
                <a:cxn ang="0">
                  <a:pos x="0" y="12"/>
                </a:cxn>
                <a:cxn ang="0">
                  <a:pos x="0" y="8"/>
                </a:cxn>
                <a:cxn ang="0">
                  <a:pos x="0" y="8"/>
                </a:cxn>
                <a:cxn ang="0">
                  <a:pos x="0" y="4"/>
                </a:cxn>
                <a:cxn ang="0">
                  <a:pos x="2" y="2"/>
                </a:cxn>
                <a:cxn ang="0">
                  <a:pos x="6" y="0"/>
                </a:cxn>
                <a:cxn ang="0">
                  <a:pos x="8" y="0"/>
                </a:cxn>
                <a:cxn ang="0">
                  <a:pos x="8" y="0"/>
                </a:cxn>
                <a:cxn ang="0">
                  <a:pos x="12" y="0"/>
                </a:cxn>
                <a:cxn ang="0">
                  <a:pos x="16" y="2"/>
                </a:cxn>
                <a:cxn ang="0">
                  <a:pos x="18" y="4"/>
                </a:cxn>
                <a:cxn ang="0">
                  <a:pos x="18" y="8"/>
                </a:cxn>
                <a:cxn ang="0">
                  <a:pos x="18" y="8"/>
                </a:cxn>
              </a:cxnLst>
              <a:rect l="0" t="0" r="r" b="b"/>
              <a:pathLst>
                <a:path w="18" h="18">
                  <a:moveTo>
                    <a:pt x="18" y="8"/>
                  </a:moveTo>
                  <a:lnTo>
                    <a:pt x="18" y="8"/>
                  </a:lnTo>
                  <a:lnTo>
                    <a:pt x="18" y="12"/>
                  </a:lnTo>
                  <a:lnTo>
                    <a:pt x="16" y="14"/>
                  </a:lnTo>
                  <a:lnTo>
                    <a:pt x="12" y="16"/>
                  </a:lnTo>
                  <a:lnTo>
                    <a:pt x="8" y="18"/>
                  </a:lnTo>
                  <a:lnTo>
                    <a:pt x="8" y="18"/>
                  </a:lnTo>
                  <a:lnTo>
                    <a:pt x="6" y="16"/>
                  </a:lnTo>
                  <a:lnTo>
                    <a:pt x="2" y="14"/>
                  </a:lnTo>
                  <a:lnTo>
                    <a:pt x="0" y="12"/>
                  </a:lnTo>
                  <a:lnTo>
                    <a:pt x="0" y="8"/>
                  </a:lnTo>
                  <a:lnTo>
                    <a:pt x="0" y="8"/>
                  </a:lnTo>
                  <a:lnTo>
                    <a:pt x="0" y="4"/>
                  </a:lnTo>
                  <a:lnTo>
                    <a:pt x="2" y="2"/>
                  </a:lnTo>
                  <a:lnTo>
                    <a:pt x="6" y="0"/>
                  </a:lnTo>
                  <a:lnTo>
                    <a:pt x="8" y="0"/>
                  </a:lnTo>
                  <a:lnTo>
                    <a:pt x="8" y="0"/>
                  </a:lnTo>
                  <a:lnTo>
                    <a:pt x="12" y="0"/>
                  </a:lnTo>
                  <a:lnTo>
                    <a:pt x="16" y="2"/>
                  </a:lnTo>
                  <a:lnTo>
                    <a:pt x="18" y="4"/>
                  </a:lnTo>
                  <a:lnTo>
                    <a:pt x="18" y="8"/>
                  </a:lnTo>
                  <a:lnTo>
                    <a:pt x="18" y="8"/>
                  </a:lnTo>
                  <a:close/>
                </a:path>
              </a:pathLst>
            </a:custGeom>
            <a:solidFill>
              <a:srgbClr val="9DB1A9"/>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63" name="Freeform 659"/>
            <p:cNvSpPr/>
            <p:nvPr/>
          </p:nvSpPr>
          <p:spPr bwMode="auto">
            <a:xfrm>
              <a:off x="531792" y="4156817"/>
              <a:ext cx="42355" cy="42759"/>
            </a:xfrm>
            <a:custGeom>
              <a:avLst/>
              <a:gdLst/>
              <a:ahLst/>
              <a:cxnLst>
                <a:cxn ang="0">
                  <a:pos x="18" y="10"/>
                </a:cxn>
                <a:cxn ang="0">
                  <a:pos x="18" y="10"/>
                </a:cxn>
                <a:cxn ang="0">
                  <a:pos x="18" y="14"/>
                </a:cxn>
                <a:cxn ang="0">
                  <a:pos x="16" y="16"/>
                </a:cxn>
                <a:cxn ang="0">
                  <a:pos x="12" y="18"/>
                </a:cxn>
                <a:cxn ang="0">
                  <a:pos x="10" y="18"/>
                </a:cxn>
                <a:cxn ang="0">
                  <a:pos x="10" y="18"/>
                </a:cxn>
                <a:cxn ang="0">
                  <a:pos x="6" y="18"/>
                </a:cxn>
                <a:cxn ang="0">
                  <a:pos x="2" y="16"/>
                </a:cxn>
                <a:cxn ang="0">
                  <a:pos x="0" y="14"/>
                </a:cxn>
                <a:cxn ang="0">
                  <a:pos x="0" y="10"/>
                </a:cxn>
                <a:cxn ang="0">
                  <a:pos x="0" y="10"/>
                </a:cxn>
                <a:cxn ang="0">
                  <a:pos x="0" y="6"/>
                </a:cxn>
                <a:cxn ang="0">
                  <a:pos x="2" y="4"/>
                </a:cxn>
                <a:cxn ang="0">
                  <a:pos x="6" y="2"/>
                </a:cxn>
                <a:cxn ang="0">
                  <a:pos x="10" y="0"/>
                </a:cxn>
                <a:cxn ang="0">
                  <a:pos x="10" y="0"/>
                </a:cxn>
                <a:cxn ang="0">
                  <a:pos x="12" y="2"/>
                </a:cxn>
                <a:cxn ang="0">
                  <a:pos x="16" y="4"/>
                </a:cxn>
                <a:cxn ang="0">
                  <a:pos x="18" y="6"/>
                </a:cxn>
                <a:cxn ang="0">
                  <a:pos x="18" y="10"/>
                </a:cxn>
                <a:cxn ang="0">
                  <a:pos x="18" y="10"/>
                </a:cxn>
              </a:cxnLst>
              <a:rect l="0" t="0" r="r" b="b"/>
              <a:pathLst>
                <a:path w="18" h="18">
                  <a:moveTo>
                    <a:pt x="18" y="10"/>
                  </a:moveTo>
                  <a:lnTo>
                    <a:pt x="18" y="10"/>
                  </a:lnTo>
                  <a:lnTo>
                    <a:pt x="18" y="14"/>
                  </a:lnTo>
                  <a:lnTo>
                    <a:pt x="16" y="16"/>
                  </a:lnTo>
                  <a:lnTo>
                    <a:pt x="12" y="18"/>
                  </a:lnTo>
                  <a:lnTo>
                    <a:pt x="10" y="18"/>
                  </a:lnTo>
                  <a:lnTo>
                    <a:pt x="10" y="18"/>
                  </a:lnTo>
                  <a:lnTo>
                    <a:pt x="6" y="18"/>
                  </a:lnTo>
                  <a:lnTo>
                    <a:pt x="2" y="16"/>
                  </a:lnTo>
                  <a:lnTo>
                    <a:pt x="0" y="14"/>
                  </a:lnTo>
                  <a:lnTo>
                    <a:pt x="0" y="10"/>
                  </a:lnTo>
                  <a:lnTo>
                    <a:pt x="0" y="10"/>
                  </a:lnTo>
                  <a:lnTo>
                    <a:pt x="0" y="6"/>
                  </a:lnTo>
                  <a:lnTo>
                    <a:pt x="2" y="4"/>
                  </a:lnTo>
                  <a:lnTo>
                    <a:pt x="6" y="2"/>
                  </a:lnTo>
                  <a:lnTo>
                    <a:pt x="10" y="0"/>
                  </a:lnTo>
                  <a:lnTo>
                    <a:pt x="10" y="0"/>
                  </a:lnTo>
                  <a:lnTo>
                    <a:pt x="12" y="2"/>
                  </a:lnTo>
                  <a:lnTo>
                    <a:pt x="16" y="4"/>
                  </a:lnTo>
                  <a:lnTo>
                    <a:pt x="18" y="6"/>
                  </a:lnTo>
                  <a:lnTo>
                    <a:pt x="18" y="10"/>
                  </a:lnTo>
                  <a:lnTo>
                    <a:pt x="18" y="10"/>
                  </a:lnTo>
                  <a:close/>
                </a:path>
              </a:pathLst>
            </a:custGeom>
            <a:solidFill>
              <a:srgbClr val="9DB1A9"/>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64" name="Freeform 660"/>
            <p:cNvSpPr/>
            <p:nvPr/>
          </p:nvSpPr>
          <p:spPr bwMode="auto">
            <a:xfrm>
              <a:off x="555323" y="4289846"/>
              <a:ext cx="42355" cy="42759"/>
            </a:xfrm>
            <a:custGeom>
              <a:avLst/>
              <a:gdLst/>
              <a:ahLst/>
              <a:cxnLst>
                <a:cxn ang="0">
                  <a:pos x="18" y="8"/>
                </a:cxn>
                <a:cxn ang="0">
                  <a:pos x="18" y="8"/>
                </a:cxn>
                <a:cxn ang="0">
                  <a:pos x="16" y="12"/>
                </a:cxn>
                <a:cxn ang="0">
                  <a:pos x="14" y="16"/>
                </a:cxn>
                <a:cxn ang="0">
                  <a:pos x="12" y="18"/>
                </a:cxn>
                <a:cxn ang="0">
                  <a:pos x="8" y="18"/>
                </a:cxn>
                <a:cxn ang="0">
                  <a:pos x="8" y="18"/>
                </a:cxn>
                <a:cxn ang="0">
                  <a:pos x="4" y="18"/>
                </a:cxn>
                <a:cxn ang="0">
                  <a:pos x="2" y="16"/>
                </a:cxn>
                <a:cxn ang="0">
                  <a:pos x="0" y="12"/>
                </a:cxn>
                <a:cxn ang="0">
                  <a:pos x="0" y="8"/>
                </a:cxn>
                <a:cxn ang="0">
                  <a:pos x="0" y="8"/>
                </a:cxn>
                <a:cxn ang="0">
                  <a:pos x="0" y="6"/>
                </a:cxn>
                <a:cxn ang="0">
                  <a:pos x="2" y="2"/>
                </a:cxn>
                <a:cxn ang="0">
                  <a:pos x="4" y="0"/>
                </a:cxn>
                <a:cxn ang="0">
                  <a:pos x="8" y="0"/>
                </a:cxn>
                <a:cxn ang="0">
                  <a:pos x="8" y="0"/>
                </a:cxn>
                <a:cxn ang="0">
                  <a:pos x="12" y="0"/>
                </a:cxn>
                <a:cxn ang="0">
                  <a:pos x="14" y="2"/>
                </a:cxn>
                <a:cxn ang="0">
                  <a:pos x="16" y="6"/>
                </a:cxn>
                <a:cxn ang="0">
                  <a:pos x="18" y="8"/>
                </a:cxn>
                <a:cxn ang="0">
                  <a:pos x="18" y="8"/>
                </a:cxn>
              </a:cxnLst>
              <a:rect l="0" t="0" r="r" b="b"/>
              <a:pathLst>
                <a:path w="18" h="18">
                  <a:moveTo>
                    <a:pt x="18" y="8"/>
                  </a:moveTo>
                  <a:lnTo>
                    <a:pt x="18" y="8"/>
                  </a:lnTo>
                  <a:lnTo>
                    <a:pt x="16" y="12"/>
                  </a:lnTo>
                  <a:lnTo>
                    <a:pt x="14" y="16"/>
                  </a:lnTo>
                  <a:lnTo>
                    <a:pt x="12" y="18"/>
                  </a:lnTo>
                  <a:lnTo>
                    <a:pt x="8" y="18"/>
                  </a:lnTo>
                  <a:lnTo>
                    <a:pt x="8" y="18"/>
                  </a:lnTo>
                  <a:lnTo>
                    <a:pt x="4" y="18"/>
                  </a:lnTo>
                  <a:lnTo>
                    <a:pt x="2" y="16"/>
                  </a:lnTo>
                  <a:lnTo>
                    <a:pt x="0" y="12"/>
                  </a:lnTo>
                  <a:lnTo>
                    <a:pt x="0" y="8"/>
                  </a:lnTo>
                  <a:lnTo>
                    <a:pt x="0" y="8"/>
                  </a:lnTo>
                  <a:lnTo>
                    <a:pt x="0" y="6"/>
                  </a:lnTo>
                  <a:lnTo>
                    <a:pt x="2" y="2"/>
                  </a:lnTo>
                  <a:lnTo>
                    <a:pt x="4" y="0"/>
                  </a:lnTo>
                  <a:lnTo>
                    <a:pt x="8" y="0"/>
                  </a:lnTo>
                  <a:lnTo>
                    <a:pt x="8" y="0"/>
                  </a:lnTo>
                  <a:lnTo>
                    <a:pt x="12" y="0"/>
                  </a:lnTo>
                  <a:lnTo>
                    <a:pt x="14" y="2"/>
                  </a:lnTo>
                  <a:lnTo>
                    <a:pt x="16" y="6"/>
                  </a:lnTo>
                  <a:lnTo>
                    <a:pt x="18" y="8"/>
                  </a:lnTo>
                  <a:lnTo>
                    <a:pt x="18" y="8"/>
                  </a:lnTo>
                  <a:close/>
                </a:path>
              </a:pathLst>
            </a:custGeom>
            <a:solidFill>
              <a:srgbClr val="9DB1A9"/>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65" name="Freeform 661"/>
            <p:cNvSpPr/>
            <p:nvPr/>
          </p:nvSpPr>
          <p:spPr bwMode="auto">
            <a:xfrm>
              <a:off x="155302" y="4247087"/>
              <a:ext cx="47061" cy="42759"/>
            </a:xfrm>
            <a:custGeom>
              <a:avLst/>
              <a:gdLst/>
              <a:ahLst/>
              <a:cxnLst>
                <a:cxn ang="0">
                  <a:pos x="20" y="8"/>
                </a:cxn>
                <a:cxn ang="0">
                  <a:pos x="20" y="8"/>
                </a:cxn>
                <a:cxn ang="0">
                  <a:pos x="18" y="12"/>
                </a:cxn>
                <a:cxn ang="0">
                  <a:pos x="16" y="16"/>
                </a:cxn>
                <a:cxn ang="0">
                  <a:pos x="14" y="16"/>
                </a:cxn>
                <a:cxn ang="0">
                  <a:pos x="10" y="18"/>
                </a:cxn>
                <a:cxn ang="0">
                  <a:pos x="10" y="18"/>
                </a:cxn>
                <a:cxn ang="0">
                  <a:pos x="6" y="16"/>
                </a:cxn>
                <a:cxn ang="0">
                  <a:pos x="4" y="16"/>
                </a:cxn>
                <a:cxn ang="0">
                  <a:pos x="2" y="12"/>
                </a:cxn>
                <a:cxn ang="0">
                  <a:pos x="0" y="8"/>
                </a:cxn>
                <a:cxn ang="0">
                  <a:pos x="0" y="8"/>
                </a:cxn>
                <a:cxn ang="0">
                  <a:pos x="2" y="4"/>
                </a:cxn>
                <a:cxn ang="0">
                  <a:pos x="4" y="2"/>
                </a:cxn>
                <a:cxn ang="0">
                  <a:pos x="6" y="0"/>
                </a:cxn>
                <a:cxn ang="0">
                  <a:pos x="10" y="0"/>
                </a:cxn>
                <a:cxn ang="0">
                  <a:pos x="10" y="0"/>
                </a:cxn>
                <a:cxn ang="0">
                  <a:pos x="14" y="0"/>
                </a:cxn>
                <a:cxn ang="0">
                  <a:pos x="16" y="2"/>
                </a:cxn>
                <a:cxn ang="0">
                  <a:pos x="18" y="4"/>
                </a:cxn>
                <a:cxn ang="0">
                  <a:pos x="20" y="8"/>
                </a:cxn>
                <a:cxn ang="0">
                  <a:pos x="20" y="8"/>
                </a:cxn>
              </a:cxnLst>
              <a:rect l="0" t="0" r="r" b="b"/>
              <a:pathLst>
                <a:path w="20" h="18">
                  <a:moveTo>
                    <a:pt x="20" y="8"/>
                  </a:moveTo>
                  <a:lnTo>
                    <a:pt x="20" y="8"/>
                  </a:lnTo>
                  <a:lnTo>
                    <a:pt x="18" y="12"/>
                  </a:lnTo>
                  <a:lnTo>
                    <a:pt x="16" y="16"/>
                  </a:lnTo>
                  <a:lnTo>
                    <a:pt x="14" y="16"/>
                  </a:lnTo>
                  <a:lnTo>
                    <a:pt x="10" y="18"/>
                  </a:lnTo>
                  <a:lnTo>
                    <a:pt x="10" y="18"/>
                  </a:lnTo>
                  <a:lnTo>
                    <a:pt x="6" y="16"/>
                  </a:lnTo>
                  <a:lnTo>
                    <a:pt x="4" y="16"/>
                  </a:lnTo>
                  <a:lnTo>
                    <a:pt x="2" y="12"/>
                  </a:lnTo>
                  <a:lnTo>
                    <a:pt x="0" y="8"/>
                  </a:lnTo>
                  <a:lnTo>
                    <a:pt x="0" y="8"/>
                  </a:lnTo>
                  <a:lnTo>
                    <a:pt x="2" y="4"/>
                  </a:lnTo>
                  <a:lnTo>
                    <a:pt x="4" y="2"/>
                  </a:lnTo>
                  <a:lnTo>
                    <a:pt x="6" y="0"/>
                  </a:lnTo>
                  <a:lnTo>
                    <a:pt x="10" y="0"/>
                  </a:lnTo>
                  <a:lnTo>
                    <a:pt x="10" y="0"/>
                  </a:lnTo>
                  <a:lnTo>
                    <a:pt x="14" y="0"/>
                  </a:lnTo>
                  <a:lnTo>
                    <a:pt x="16" y="2"/>
                  </a:lnTo>
                  <a:lnTo>
                    <a:pt x="18" y="4"/>
                  </a:lnTo>
                  <a:lnTo>
                    <a:pt x="20" y="8"/>
                  </a:lnTo>
                  <a:lnTo>
                    <a:pt x="20" y="8"/>
                  </a:lnTo>
                  <a:close/>
                </a:path>
              </a:pathLst>
            </a:custGeom>
            <a:solidFill>
              <a:srgbClr val="9DB1A9"/>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66" name="Freeform 662"/>
            <p:cNvSpPr>
              <a:spLocks noEditPoints="1"/>
            </p:cNvSpPr>
            <p:nvPr/>
          </p:nvSpPr>
          <p:spPr bwMode="auto">
            <a:xfrm>
              <a:off x="2757789" y="5126030"/>
              <a:ext cx="1171825" cy="23755"/>
            </a:xfrm>
            <a:custGeom>
              <a:avLst/>
              <a:gdLst/>
              <a:ahLst/>
              <a:cxnLst>
                <a:cxn ang="0">
                  <a:pos x="86" y="0"/>
                </a:cxn>
                <a:cxn ang="0">
                  <a:pos x="12" y="0"/>
                </a:cxn>
                <a:cxn ang="0">
                  <a:pos x="12" y="0"/>
                </a:cxn>
                <a:cxn ang="0">
                  <a:pos x="0" y="10"/>
                </a:cxn>
                <a:cxn ang="0">
                  <a:pos x="76" y="10"/>
                </a:cxn>
                <a:cxn ang="0">
                  <a:pos x="76" y="10"/>
                </a:cxn>
                <a:cxn ang="0">
                  <a:pos x="86" y="0"/>
                </a:cxn>
                <a:cxn ang="0">
                  <a:pos x="498" y="0"/>
                </a:cxn>
                <a:cxn ang="0">
                  <a:pos x="454" y="0"/>
                </a:cxn>
                <a:cxn ang="0">
                  <a:pos x="454" y="4"/>
                </a:cxn>
                <a:cxn ang="0">
                  <a:pos x="498" y="2"/>
                </a:cxn>
                <a:cxn ang="0">
                  <a:pos x="498" y="0"/>
                </a:cxn>
              </a:cxnLst>
              <a:rect l="0" t="0" r="r" b="b"/>
              <a:pathLst>
                <a:path w="498" h="10">
                  <a:moveTo>
                    <a:pt x="86" y="0"/>
                  </a:moveTo>
                  <a:lnTo>
                    <a:pt x="12" y="0"/>
                  </a:lnTo>
                  <a:lnTo>
                    <a:pt x="12" y="0"/>
                  </a:lnTo>
                  <a:lnTo>
                    <a:pt x="0" y="10"/>
                  </a:lnTo>
                  <a:lnTo>
                    <a:pt x="76" y="10"/>
                  </a:lnTo>
                  <a:lnTo>
                    <a:pt x="76" y="10"/>
                  </a:lnTo>
                  <a:lnTo>
                    <a:pt x="86" y="0"/>
                  </a:lnTo>
                  <a:close/>
                  <a:moveTo>
                    <a:pt x="498" y="0"/>
                  </a:moveTo>
                  <a:lnTo>
                    <a:pt x="454" y="0"/>
                  </a:lnTo>
                  <a:lnTo>
                    <a:pt x="454" y="4"/>
                  </a:lnTo>
                  <a:lnTo>
                    <a:pt x="498" y="2"/>
                  </a:lnTo>
                  <a:lnTo>
                    <a:pt x="498" y="0"/>
                  </a:lnTo>
                  <a:close/>
                </a:path>
              </a:pathLst>
            </a:custGeom>
            <a:solidFill>
              <a:srgbClr val="AB9BB3"/>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67" name="Freeform 663"/>
            <p:cNvSpPr/>
            <p:nvPr/>
          </p:nvSpPr>
          <p:spPr bwMode="auto">
            <a:xfrm>
              <a:off x="2757789" y="5126030"/>
              <a:ext cx="202363" cy="23755"/>
            </a:xfrm>
            <a:custGeom>
              <a:avLst/>
              <a:gdLst/>
              <a:ahLst/>
              <a:cxnLst>
                <a:cxn ang="0">
                  <a:pos x="86" y="0"/>
                </a:cxn>
                <a:cxn ang="0">
                  <a:pos x="12" y="0"/>
                </a:cxn>
                <a:cxn ang="0">
                  <a:pos x="12" y="0"/>
                </a:cxn>
                <a:cxn ang="0">
                  <a:pos x="0" y="10"/>
                </a:cxn>
                <a:cxn ang="0">
                  <a:pos x="76" y="10"/>
                </a:cxn>
                <a:cxn ang="0">
                  <a:pos x="76" y="10"/>
                </a:cxn>
                <a:cxn ang="0">
                  <a:pos x="86" y="0"/>
                </a:cxn>
              </a:cxnLst>
              <a:rect l="0" t="0" r="r" b="b"/>
              <a:pathLst>
                <a:path w="86" h="10">
                  <a:moveTo>
                    <a:pt x="86" y="0"/>
                  </a:moveTo>
                  <a:lnTo>
                    <a:pt x="12" y="0"/>
                  </a:lnTo>
                  <a:lnTo>
                    <a:pt x="12" y="0"/>
                  </a:lnTo>
                  <a:lnTo>
                    <a:pt x="0" y="10"/>
                  </a:lnTo>
                  <a:lnTo>
                    <a:pt x="76" y="10"/>
                  </a:lnTo>
                  <a:lnTo>
                    <a:pt x="76" y="10"/>
                  </a:lnTo>
                  <a:lnTo>
                    <a:pt x="8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68" name="Freeform 664"/>
            <p:cNvSpPr/>
            <p:nvPr/>
          </p:nvSpPr>
          <p:spPr bwMode="auto">
            <a:xfrm>
              <a:off x="3826079" y="5126030"/>
              <a:ext cx="103535" cy="9502"/>
            </a:xfrm>
            <a:custGeom>
              <a:avLst/>
              <a:gdLst/>
              <a:ahLst/>
              <a:cxnLst>
                <a:cxn ang="0">
                  <a:pos x="44" y="0"/>
                </a:cxn>
                <a:cxn ang="0">
                  <a:pos x="0" y="0"/>
                </a:cxn>
                <a:cxn ang="0">
                  <a:pos x="0" y="4"/>
                </a:cxn>
                <a:cxn ang="0">
                  <a:pos x="44" y="2"/>
                </a:cxn>
                <a:cxn ang="0">
                  <a:pos x="44" y="0"/>
                </a:cxn>
              </a:cxnLst>
              <a:rect l="0" t="0" r="r" b="b"/>
              <a:pathLst>
                <a:path w="44" h="4">
                  <a:moveTo>
                    <a:pt x="44" y="0"/>
                  </a:moveTo>
                  <a:lnTo>
                    <a:pt x="0" y="0"/>
                  </a:lnTo>
                  <a:lnTo>
                    <a:pt x="0" y="4"/>
                  </a:lnTo>
                  <a:lnTo>
                    <a:pt x="44" y="2"/>
                  </a:lnTo>
                  <a:lnTo>
                    <a:pt x="44"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69" name="Freeform 665"/>
            <p:cNvSpPr/>
            <p:nvPr/>
          </p:nvSpPr>
          <p:spPr bwMode="auto">
            <a:xfrm>
              <a:off x="2786026" y="4755448"/>
              <a:ext cx="1143588" cy="370581"/>
            </a:xfrm>
            <a:custGeom>
              <a:avLst/>
              <a:gdLst/>
              <a:ahLst/>
              <a:cxnLst>
                <a:cxn ang="0">
                  <a:pos x="312" y="0"/>
                </a:cxn>
                <a:cxn ang="0">
                  <a:pos x="312" y="0"/>
                </a:cxn>
                <a:cxn ang="0">
                  <a:pos x="286" y="2"/>
                </a:cxn>
                <a:cxn ang="0">
                  <a:pos x="262" y="4"/>
                </a:cxn>
                <a:cxn ang="0">
                  <a:pos x="238" y="12"/>
                </a:cxn>
                <a:cxn ang="0">
                  <a:pos x="214" y="20"/>
                </a:cxn>
                <a:cxn ang="0">
                  <a:pos x="190" y="28"/>
                </a:cxn>
                <a:cxn ang="0">
                  <a:pos x="168" y="40"/>
                </a:cxn>
                <a:cxn ang="0">
                  <a:pos x="122" y="64"/>
                </a:cxn>
                <a:cxn ang="0">
                  <a:pos x="82" y="90"/>
                </a:cxn>
                <a:cxn ang="0">
                  <a:pos x="48" y="116"/>
                </a:cxn>
                <a:cxn ang="0">
                  <a:pos x="20" y="138"/>
                </a:cxn>
                <a:cxn ang="0">
                  <a:pos x="0" y="156"/>
                </a:cxn>
                <a:cxn ang="0">
                  <a:pos x="74" y="156"/>
                </a:cxn>
                <a:cxn ang="0">
                  <a:pos x="74" y="156"/>
                </a:cxn>
                <a:cxn ang="0">
                  <a:pos x="112" y="126"/>
                </a:cxn>
                <a:cxn ang="0">
                  <a:pos x="138" y="106"/>
                </a:cxn>
                <a:cxn ang="0">
                  <a:pos x="168" y="86"/>
                </a:cxn>
                <a:cxn ang="0">
                  <a:pos x="202" y="68"/>
                </a:cxn>
                <a:cxn ang="0">
                  <a:pos x="236" y="54"/>
                </a:cxn>
                <a:cxn ang="0">
                  <a:pos x="254" y="48"/>
                </a:cxn>
                <a:cxn ang="0">
                  <a:pos x="274" y="42"/>
                </a:cxn>
                <a:cxn ang="0">
                  <a:pos x="292" y="40"/>
                </a:cxn>
                <a:cxn ang="0">
                  <a:pos x="310" y="40"/>
                </a:cxn>
                <a:cxn ang="0">
                  <a:pos x="310" y="40"/>
                </a:cxn>
                <a:cxn ang="0">
                  <a:pos x="328" y="40"/>
                </a:cxn>
                <a:cxn ang="0">
                  <a:pos x="346" y="44"/>
                </a:cxn>
                <a:cxn ang="0">
                  <a:pos x="364" y="50"/>
                </a:cxn>
                <a:cxn ang="0">
                  <a:pos x="380" y="60"/>
                </a:cxn>
                <a:cxn ang="0">
                  <a:pos x="396" y="72"/>
                </a:cxn>
                <a:cxn ang="0">
                  <a:pos x="412" y="88"/>
                </a:cxn>
                <a:cxn ang="0">
                  <a:pos x="426" y="108"/>
                </a:cxn>
                <a:cxn ang="0">
                  <a:pos x="438" y="132"/>
                </a:cxn>
                <a:cxn ang="0">
                  <a:pos x="442" y="156"/>
                </a:cxn>
                <a:cxn ang="0">
                  <a:pos x="486" y="156"/>
                </a:cxn>
                <a:cxn ang="0">
                  <a:pos x="482" y="124"/>
                </a:cxn>
                <a:cxn ang="0">
                  <a:pos x="482" y="124"/>
                </a:cxn>
                <a:cxn ang="0">
                  <a:pos x="464" y="92"/>
                </a:cxn>
                <a:cxn ang="0">
                  <a:pos x="446" y="66"/>
                </a:cxn>
                <a:cxn ang="0">
                  <a:pos x="426" y="44"/>
                </a:cxn>
                <a:cxn ang="0">
                  <a:pos x="406" y="28"/>
                </a:cxn>
                <a:cxn ang="0">
                  <a:pos x="382" y="14"/>
                </a:cxn>
                <a:cxn ang="0">
                  <a:pos x="360" y="6"/>
                </a:cxn>
                <a:cxn ang="0">
                  <a:pos x="336" y="2"/>
                </a:cxn>
                <a:cxn ang="0">
                  <a:pos x="312" y="0"/>
                </a:cxn>
              </a:cxnLst>
              <a:rect l="0" t="0" r="r" b="b"/>
              <a:pathLst>
                <a:path w="486" h="156">
                  <a:moveTo>
                    <a:pt x="312" y="0"/>
                  </a:moveTo>
                  <a:lnTo>
                    <a:pt x="312" y="0"/>
                  </a:lnTo>
                  <a:lnTo>
                    <a:pt x="286" y="2"/>
                  </a:lnTo>
                  <a:lnTo>
                    <a:pt x="262" y="4"/>
                  </a:lnTo>
                  <a:lnTo>
                    <a:pt x="238" y="12"/>
                  </a:lnTo>
                  <a:lnTo>
                    <a:pt x="214" y="20"/>
                  </a:lnTo>
                  <a:lnTo>
                    <a:pt x="190" y="28"/>
                  </a:lnTo>
                  <a:lnTo>
                    <a:pt x="168" y="40"/>
                  </a:lnTo>
                  <a:lnTo>
                    <a:pt x="122" y="64"/>
                  </a:lnTo>
                  <a:lnTo>
                    <a:pt x="82" y="90"/>
                  </a:lnTo>
                  <a:lnTo>
                    <a:pt x="48" y="116"/>
                  </a:lnTo>
                  <a:lnTo>
                    <a:pt x="20" y="138"/>
                  </a:lnTo>
                  <a:lnTo>
                    <a:pt x="0" y="156"/>
                  </a:lnTo>
                  <a:lnTo>
                    <a:pt x="74" y="156"/>
                  </a:lnTo>
                  <a:lnTo>
                    <a:pt x="74" y="156"/>
                  </a:lnTo>
                  <a:lnTo>
                    <a:pt x="112" y="126"/>
                  </a:lnTo>
                  <a:lnTo>
                    <a:pt x="138" y="106"/>
                  </a:lnTo>
                  <a:lnTo>
                    <a:pt x="168" y="86"/>
                  </a:lnTo>
                  <a:lnTo>
                    <a:pt x="202" y="68"/>
                  </a:lnTo>
                  <a:lnTo>
                    <a:pt x="236" y="54"/>
                  </a:lnTo>
                  <a:lnTo>
                    <a:pt x="254" y="48"/>
                  </a:lnTo>
                  <a:lnTo>
                    <a:pt x="274" y="42"/>
                  </a:lnTo>
                  <a:lnTo>
                    <a:pt x="292" y="40"/>
                  </a:lnTo>
                  <a:lnTo>
                    <a:pt x="310" y="40"/>
                  </a:lnTo>
                  <a:lnTo>
                    <a:pt x="310" y="40"/>
                  </a:lnTo>
                  <a:lnTo>
                    <a:pt x="328" y="40"/>
                  </a:lnTo>
                  <a:lnTo>
                    <a:pt x="346" y="44"/>
                  </a:lnTo>
                  <a:lnTo>
                    <a:pt x="364" y="50"/>
                  </a:lnTo>
                  <a:lnTo>
                    <a:pt x="380" y="60"/>
                  </a:lnTo>
                  <a:lnTo>
                    <a:pt x="396" y="72"/>
                  </a:lnTo>
                  <a:lnTo>
                    <a:pt x="412" y="88"/>
                  </a:lnTo>
                  <a:lnTo>
                    <a:pt x="426" y="108"/>
                  </a:lnTo>
                  <a:lnTo>
                    <a:pt x="438" y="132"/>
                  </a:lnTo>
                  <a:lnTo>
                    <a:pt x="442" y="156"/>
                  </a:lnTo>
                  <a:lnTo>
                    <a:pt x="486" y="156"/>
                  </a:lnTo>
                  <a:lnTo>
                    <a:pt x="482" y="124"/>
                  </a:lnTo>
                  <a:lnTo>
                    <a:pt x="482" y="124"/>
                  </a:lnTo>
                  <a:lnTo>
                    <a:pt x="464" y="92"/>
                  </a:lnTo>
                  <a:lnTo>
                    <a:pt x="446" y="66"/>
                  </a:lnTo>
                  <a:lnTo>
                    <a:pt x="426" y="44"/>
                  </a:lnTo>
                  <a:lnTo>
                    <a:pt x="406" y="28"/>
                  </a:lnTo>
                  <a:lnTo>
                    <a:pt x="382" y="14"/>
                  </a:lnTo>
                  <a:lnTo>
                    <a:pt x="360" y="6"/>
                  </a:lnTo>
                  <a:lnTo>
                    <a:pt x="336" y="2"/>
                  </a:lnTo>
                  <a:lnTo>
                    <a:pt x="312" y="0"/>
                  </a:lnTo>
                  <a:close/>
                </a:path>
              </a:pathLst>
            </a:custGeom>
            <a:solidFill>
              <a:srgbClr val="79658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70" name="Freeform 666"/>
            <p:cNvSpPr/>
            <p:nvPr/>
          </p:nvSpPr>
          <p:spPr bwMode="auto">
            <a:xfrm>
              <a:off x="2786026" y="4755448"/>
              <a:ext cx="1143588" cy="370581"/>
            </a:xfrm>
            <a:custGeom>
              <a:avLst/>
              <a:gdLst/>
              <a:ahLst/>
              <a:cxnLst>
                <a:cxn ang="0">
                  <a:pos x="312" y="0"/>
                </a:cxn>
                <a:cxn ang="0">
                  <a:pos x="312" y="0"/>
                </a:cxn>
                <a:cxn ang="0">
                  <a:pos x="286" y="2"/>
                </a:cxn>
                <a:cxn ang="0">
                  <a:pos x="262" y="4"/>
                </a:cxn>
                <a:cxn ang="0">
                  <a:pos x="238" y="12"/>
                </a:cxn>
                <a:cxn ang="0">
                  <a:pos x="214" y="20"/>
                </a:cxn>
                <a:cxn ang="0">
                  <a:pos x="190" y="28"/>
                </a:cxn>
                <a:cxn ang="0">
                  <a:pos x="168" y="40"/>
                </a:cxn>
                <a:cxn ang="0">
                  <a:pos x="122" y="64"/>
                </a:cxn>
                <a:cxn ang="0">
                  <a:pos x="82" y="90"/>
                </a:cxn>
                <a:cxn ang="0">
                  <a:pos x="48" y="116"/>
                </a:cxn>
                <a:cxn ang="0">
                  <a:pos x="20" y="138"/>
                </a:cxn>
                <a:cxn ang="0">
                  <a:pos x="0" y="156"/>
                </a:cxn>
                <a:cxn ang="0">
                  <a:pos x="74" y="156"/>
                </a:cxn>
                <a:cxn ang="0">
                  <a:pos x="74" y="156"/>
                </a:cxn>
                <a:cxn ang="0">
                  <a:pos x="112" y="126"/>
                </a:cxn>
                <a:cxn ang="0">
                  <a:pos x="138" y="106"/>
                </a:cxn>
                <a:cxn ang="0">
                  <a:pos x="168" y="86"/>
                </a:cxn>
                <a:cxn ang="0">
                  <a:pos x="202" y="68"/>
                </a:cxn>
                <a:cxn ang="0">
                  <a:pos x="236" y="54"/>
                </a:cxn>
                <a:cxn ang="0">
                  <a:pos x="254" y="48"/>
                </a:cxn>
                <a:cxn ang="0">
                  <a:pos x="274" y="42"/>
                </a:cxn>
                <a:cxn ang="0">
                  <a:pos x="292" y="40"/>
                </a:cxn>
                <a:cxn ang="0">
                  <a:pos x="310" y="40"/>
                </a:cxn>
                <a:cxn ang="0">
                  <a:pos x="310" y="40"/>
                </a:cxn>
                <a:cxn ang="0">
                  <a:pos x="328" y="40"/>
                </a:cxn>
                <a:cxn ang="0">
                  <a:pos x="346" y="44"/>
                </a:cxn>
                <a:cxn ang="0">
                  <a:pos x="364" y="50"/>
                </a:cxn>
                <a:cxn ang="0">
                  <a:pos x="380" y="60"/>
                </a:cxn>
                <a:cxn ang="0">
                  <a:pos x="396" y="72"/>
                </a:cxn>
                <a:cxn ang="0">
                  <a:pos x="412" y="88"/>
                </a:cxn>
                <a:cxn ang="0">
                  <a:pos x="426" y="108"/>
                </a:cxn>
                <a:cxn ang="0">
                  <a:pos x="438" y="132"/>
                </a:cxn>
                <a:cxn ang="0">
                  <a:pos x="442" y="156"/>
                </a:cxn>
                <a:cxn ang="0">
                  <a:pos x="486" y="156"/>
                </a:cxn>
                <a:cxn ang="0">
                  <a:pos x="482" y="124"/>
                </a:cxn>
                <a:cxn ang="0">
                  <a:pos x="482" y="124"/>
                </a:cxn>
                <a:cxn ang="0">
                  <a:pos x="464" y="92"/>
                </a:cxn>
                <a:cxn ang="0">
                  <a:pos x="446" y="66"/>
                </a:cxn>
                <a:cxn ang="0">
                  <a:pos x="426" y="44"/>
                </a:cxn>
                <a:cxn ang="0">
                  <a:pos x="406" y="28"/>
                </a:cxn>
                <a:cxn ang="0">
                  <a:pos x="382" y="14"/>
                </a:cxn>
                <a:cxn ang="0">
                  <a:pos x="360" y="6"/>
                </a:cxn>
                <a:cxn ang="0">
                  <a:pos x="336" y="2"/>
                </a:cxn>
                <a:cxn ang="0">
                  <a:pos x="312" y="0"/>
                </a:cxn>
              </a:cxnLst>
              <a:rect l="0" t="0" r="r" b="b"/>
              <a:pathLst>
                <a:path w="486" h="156">
                  <a:moveTo>
                    <a:pt x="312" y="0"/>
                  </a:moveTo>
                  <a:lnTo>
                    <a:pt x="312" y="0"/>
                  </a:lnTo>
                  <a:lnTo>
                    <a:pt x="286" y="2"/>
                  </a:lnTo>
                  <a:lnTo>
                    <a:pt x="262" y="4"/>
                  </a:lnTo>
                  <a:lnTo>
                    <a:pt x="238" y="12"/>
                  </a:lnTo>
                  <a:lnTo>
                    <a:pt x="214" y="20"/>
                  </a:lnTo>
                  <a:lnTo>
                    <a:pt x="190" y="28"/>
                  </a:lnTo>
                  <a:lnTo>
                    <a:pt x="168" y="40"/>
                  </a:lnTo>
                  <a:lnTo>
                    <a:pt x="122" y="64"/>
                  </a:lnTo>
                  <a:lnTo>
                    <a:pt x="82" y="90"/>
                  </a:lnTo>
                  <a:lnTo>
                    <a:pt x="48" y="116"/>
                  </a:lnTo>
                  <a:lnTo>
                    <a:pt x="20" y="138"/>
                  </a:lnTo>
                  <a:lnTo>
                    <a:pt x="0" y="156"/>
                  </a:lnTo>
                  <a:lnTo>
                    <a:pt x="74" y="156"/>
                  </a:lnTo>
                  <a:lnTo>
                    <a:pt x="74" y="156"/>
                  </a:lnTo>
                  <a:lnTo>
                    <a:pt x="112" y="126"/>
                  </a:lnTo>
                  <a:lnTo>
                    <a:pt x="138" y="106"/>
                  </a:lnTo>
                  <a:lnTo>
                    <a:pt x="168" y="86"/>
                  </a:lnTo>
                  <a:lnTo>
                    <a:pt x="202" y="68"/>
                  </a:lnTo>
                  <a:lnTo>
                    <a:pt x="236" y="54"/>
                  </a:lnTo>
                  <a:lnTo>
                    <a:pt x="254" y="48"/>
                  </a:lnTo>
                  <a:lnTo>
                    <a:pt x="274" y="42"/>
                  </a:lnTo>
                  <a:lnTo>
                    <a:pt x="292" y="40"/>
                  </a:lnTo>
                  <a:lnTo>
                    <a:pt x="310" y="40"/>
                  </a:lnTo>
                  <a:lnTo>
                    <a:pt x="310" y="40"/>
                  </a:lnTo>
                  <a:lnTo>
                    <a:pt x="328" y="40"/>
                  </a:lnTo>
                  <a:lnTo>
                    <a:pt x="346" y="44"/>
                  </a:lnTo>
                  <a:lnTo>
                    <a:pt x="364" y="50"/>
                  </a:lnTo>
                  <a:lnTo>
                    <a:pt x="380" y="60"/>
                  </a:lnTo>
                  <a:lnTo>
                    <a:pt x="396" y="72"/>
                  </a:lnTo>
                  <a:lnTo>
                    <a:pt x="412" y="88"/>
                  </a:lnTo>
                  <a:lnTo>
                    <a:pt x="426" y="108"/>
                  </a:lnTo>
                  <a:lnTo>
                    <a:pt x="438" y="132"/>
                  </a:lnTo>
                  <a:lnTo>
                    <a:pt x="442" y="156"/>
                  </a:lnTo>
                  <a:lnTo>
                    <a:pt x="486" y="156"/>
                  </a:lnTo>
                  <a:lnTo>
                    <a:pt x="482" y="124"/>
                  </a:lnTo>
                  <a:lnTo>
                    <a:pt x="482" y="124"/>
                  </a:lnTo>
                  <a:lnTo>
                    <a:pt x="464" y="92"/>
                  </a:lnTo>
                  <a:lnTo>
                    <a:pt x="446" y="66"/>
                  </a:lnTo>
                  <a:lnTo>
                    <a:pt x="426" y="44"/>
                  </a:lnTo>
                  <a:lnTo>
                    <a:pt x="406" y="28"/>
                  </a:lnTo>
                  <a:lnTo>
                    <a:pt x="382" y="14"/>
                  </a:lnTo>
                  <a:lnTo>
                    <a:pt x="360" y="6"/>
                  </a:lnTo>
                  <a:lnTo>
                    <a:pt x="336" y="2"/>
                  </a:lnTo>
                  <a:lnTo>
                    <a:pt x="312"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71" name="Freeform 667"/>
            <p:cNvSpPr>
              <a:spLocks noEditPoints="1"/>
            </p:cNvSpPr>
            <p:nvPr/>
          </p:nvSpPr>
          <p:spPr bwMode="auto">
            <a:xfrm>
              <a:off x="2936622" y="5135532"/>
              <a:ext cx="889458" cy="14253"/>
            </a:xfrm>
            <a:custGeom>
              <a:avLst/>
              <a:gdLst/>
              <a:ahLst/>
              <a:cxnLst>
                <a:cxn ang="0">
                  <a:pos x="80" y="4"/>
                </a:cxn>
                <a:cxn ang="0">
                  <a:pos x="0" y="6"/>
                </a:cxn>
                <a:cxn ang="0">
                  <a:pos x="0" y="6"/>
                </a:cxn>
                <a:cxn ang="0">
                  <a:pos x="0" y="6"/>
                </a:cxn>
                <a:cxn ang="0">
                  <a:pos x="78" y="4"/>
                </a:cxn>
                <a:cxn ang="0">
                  <a:pos x="78" y="4"/>
                </a:cxn>
                <a:cxn ang="0">
                  <a:pos x="80" y="4"/>
                </a:cxn>
                <a:cxn ang="0">
                  <a:pos x="378" y="0"/>
                </a:cxn>
                <a:cxn ang="0">
                  <a:pos x="324" y="0"/>
                </a:cxn>
                <a:cxn ang="0">
                  <a:pos x="324" y="0"/>
                </a:cxn>
                <a:cxn ang="0">
                  <a:pos x="378" y="0"/>
                </a:cxn>
                <a:cxn ang="0">
                  <a:pos x="378" y="0"/>
                </a:cxn>
              </a:cxnLst>
              <a:rect l="0" t="0" r="r" b="b"/>
              <a:pathLst>
                <a:path w="378" h="6">
                  <a:moveTo>
                    <a:pt x="80" y="4"/>
                  </a:moveTo>
                  <a:lnTo>
                    <a:pt x="0" y="6"/>
                  </a:lnTo>
                  <a:lnTo>
                    <a:pt x="0" y="6"/>
                  </a:lnTo>
                  <a:lnTo>
                    <a:pt x="0" y="6"/>
                  </a:lnTo>
                  <a:lnTo>
                    <a:pt x="78" y="4"/>
                  </a:lnTo>
                  <a:lnTo>
                    <a:pt x="78" y="4"/>
                  </a:lnTo>
                  <a:lnTo>
                    <a:pt x="80" y="4"/>
                  </a:lnTo>
                  <a:close/>
                  <a:moveTo>
                    <a:pt x="378" y="0"/>
                  </a:moveTo>
                  <a:lnTo>
                    <a:pt x="324" y="0"/>
                  </a:lnTo>
                  <a:lnTo>
                    <a:pt x="324" y="0"/>
                  </a:lnTo>
                  <a:lnTo>
                    <a:pt x="378" y="0"/>
                  </a:lnTo>
                  <a:lnTo>
                    <a:pt x="378" y="0"/>
                  </a:lnTo>
                  <a:close/>
                </a:path>
              </a:pathLst>
            </a:custGeom>
            <a:solidFill>
              <a:srgbClr val="B8E2DC"/>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72" name="Freeform 668"/>
            <p:cNvSpPr/>
            <p:nvPr/>
          </p:nvSpPr>
          <p:spPr bwMode="auto">
            <a:xfrm>
              <a:off x="2936622" y="5145034"/>
              <a:ext cx="188245" cy="4751"/>
            </a:xfrm>
            <a:custGeom>
              <a:avLst/>
              <a:gdLst/>
              <a:ahLst/>
              <a:cxnLst>
                <a:cxn ang="0">
                  <a:pos x="80" y="0"/>
                </a:cxn>
                <a:cxn ang="0">
                  <a:pos x="0" y="2"/>
                </a:cxn>
                <a:cxn ang="0">
                  <a:pos x="0" y="2"/>
                </a:cxn>
                <a:cxn ang="0">
                  <a:pos x="0" y="2"/>
                </a:cxn>
                <a:cxn ang="0">
                  <a:pos x="78" y="0"/>
                </a:cxn>
                <a:cxn ang="0">
                  <a:pos x="78" y="0"/>
                </a:cxn>
                <a:cxn ang="0">
                  <a:pos x="80" y="0"/>
                </a:cxn>
              </a:cxnLst>
              <a:rect l="0" t="0" r="r" b="b"/>
              <a:pathLst>
                <a:path w="80" h="2">
                  <a:moveTo>
                    <a:pt x="80" y="0"/>
                  </a:moveTo>
                  <a:lnTo>
                    <a:pt x="0" y="2"/>
                  </a:lnTo>
                  <a:lnTo>
                    <a:pt x="0" y="2"/>
                  </a:lnTo>
                  <a:lnTo>
                    <a:pt x="0" y="2"/>
                  </a:lnTo>
                  <a:lnTo>
                    <a:pt x="78" y="0"/>
                  </a:lnTo>
                  <a:lnTo>
                    <a:pt x="78" y="0"/>
                  </a:lnTo>
                  <a:lnTo>
                    <a:pt x="80"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73" name="Rectangle 669"/>
            <p:cNvSpPr>
              <a:spLocks noChangeArrowheads="1"/>
            </p:cNvSpPr>
            <p:nvPr/>
          </p:nvSpPr>
          <p:spPr bwMode="auto">
            <a:xfrm>
              <a:off x="3699014" y="5135532"/>
              <a:ext cx="127065" cy="2376"/>
            </a:xfrm>
            <a:prstGeom prst="rect">
              <a:avLst/>
            </a:prstGeom>
            <a:noFill/>
            <a:ln w="9525">
              <a:noFill/>
              <a:miter lim="800000"/>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74" name="Freeform 670"/>
            <p:cNvSpPr>
              <a:spLocks noEditPoints="1"/>
            </p:cNvSpPr>
            <p:nvPr/>
          </p:nvSpPr>
          <p:spPr bwMode="auto">
            <a:xfrm>
              <a:off x="2936622" y="5126030"/>
              <a:ext cx="889458" cy="23755"/>
            </a:xfrm>
            <a:custGeom>
              <a:avLst/>
              <a:gdLst/>
              <a:ahLst/>
              <a:cxnLst>
                <a:cxn ang="0">
                  <a:pos x="88" y="0"/>
                </a:cxn>
                <a:cxn ang="0">
                  <a:pos x="10" y="0"/>
                </a:cxn>
                <a:cxn ang="0">
                  <a:pos x="10" y="0"/>
                </a:cxn>
                <a:cxn ang="0">
                  <a:pos x="0" y="10"/>
                </a:cxn>
                <a:cxn ang="0">
                  <a:pos x="80" y="8"/>
                </a:cxn>
                <a:cxn ang="0">
                  <a:pos x="80" y="8"/>
                </a:cxn>
                <a:cxn ang="0">
                  <a:pos x="88" y="0"/>
                </a:cxn>
                <a:cxn ang="0">
                  <a:pos x="378" y="0"/>
                </a:cxn>
                <a:cxn ang="0">
                  <a:pos x="322" y="0"/>
                </a:cxn>
                <a:cxn ang="0">
                  <a:pos x="324" y="4"/>
                </a:cxn>
                <a:cxn ang="0">
                  <a:pos x="378" y="4"/>
                </a:cxn>
                <a:cxn ang="0">
                  <a:pos x="378" y="0"/>
                </a:cxn>
              </a:cxnLst>
              <a:rect l="0" t="0" r="r" b="b"/>
              <a:pathLst>
                <a:path w="378" h="10">
                  <a:moveTo>
                    <a:pt x="88" y="0"/>
                  </a:moveTo>
                  <a:lnTo>
                    <a:pt x="10" y="0"/>
                  </a:lnTo>
                  <a:lnTo>
                    <a:pt x="10" y="0"/>
                  </a:lnTo>
                  <a:lnTo>
                    <a:pt x="0" y="10"/>
                  </a:lnTo>
                  <a:lnTo>
                    <a:pt x="80" y="8"/>
                  </a:lnTo>
                  <a:lnTo>
                    <a:pt x="80" y="8"/>
                  </a:lnTo>
                  <a:lnTo>
                    <a:pt x="88" y="0"/>
                  </a:lnTo>
                  <a:close/>
                  <a:moveTo>
                    <a:pt x="378" y="0"/>
                  </a:moveTo>
                  <a:lnTo>
                    <a:pt x="322" y="0"/>
                  </a:lnTo>
                  <a:lnTo>
                    <a:pt x="324" y="4"/>
                  </a:lnTo>
                  <a:lnTo>
                    <a:pt x="378" y="4"/>
                  </a:lnTo>
                  <a:lnTo>
                    <a:pt x="378" y="0"/>
                  </a:lnTo>
                  <a:close/>
                </a:path>
              </a:pathLst>
            </a:custGeom>
            <a:solidFill>
              <a:srgbClr val="A1C7C7"/>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75" name="Freeform 671"/>
            <p:cNvSpPr/>
            <p:nvPr/>
          </p:nvSpPr>
          <p:spPr bwMode="auto">
            <a:xfrm>
              <a:off x="2936622" y="5126030"/>
              <a:ext cx="207069" cy="23755"/>
            </a:xfrm>
            <a:custGeom>
              <a:avLst/>
              <a:gdLst/>
              <a:ahLst/>
              <a:cxnLst>
                <a:cxn ang="0">
                  <a:pos x="88" y="0"/>
                </a:cxn>
                <a:cxn ang="0">
                  <a:pos x="10" y="0"/>
                </a:cxn>
                <a:cxn ang="0">
                  <a:pos x="10" y="0"/>
                </a:cxn>
                <a:cxn ang="0">
                  <a:pos x="0" y="10"/>
                </a:cxn>
                <a:cxn ang="0">
                  <a:pos x="80" y="8"/>
                </a:cxn>
                <a:cxn ang="0">
                  <a:pos x="80" y="8"/>
                </a:cxn>
                <a:cxn ang="0">
                  <a:pos x="88" y="0"/>
                </a:cxn>
              </a:cxnLst>
              <a:rect l="0" t="0" r="r" b="b"/>
              <a:pathLst>
                <a:path w="88" h="10">
                  <a:moveTo>
                    <a:pt x="88" y="0"/>
                  </a:moveTo>
                  <a:lnTo>
                    <a:pt x="10" y="0"/>
                  </a:lnTo>
                  <a:lnTo>
                    <a:pt x="10" y="0"/>
                  </a:lnTo>
                  <a:lnTo>
                    <a:pt x="0" y="10"/>
                  </a:lnTo>
                  <a:lnTo>
                    <a:pt x="80" y="8"/>
                  </a:lnTo>
                  <a:lnTo>
                    <a:pt x="80" y="8"/>
                  </a:lnTo>
                  <a:lnTo>
                    <a:pt x="8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76" name="Freeform 672"/>
            <p:cNvSpPr/>
            <p:nvPr/>
          </p:nvSpPr>
          <p:spPr bwMode="auto">
            <a:xfrm>
              <a:off x="3694308" y="5126030"/>
              <a:ext cx="131771" cy="9502"/>
            </a:xfrm>
            <a:custGeom>
              <a:avLst/>
              <a:gdLst/>
              <a:ahLst/>
              <a:cxnLst>
                <a:cxn ang="0">
                  <a:pos x="56" y="0"/>
                </a:cxn>
                <a:cxn ang="0">
                  <a:pos x="0" y="0"/>
                </a:cxn>
                <a:cxn ang="0">
                  <a:pos x="2" y="4"/>
                </a:cxn>
                <a:cxn ang="0">
                  <a:pos x="56" y="4"/>
                </a:cxn>
                <a:cxn ang="0">
                  <a:pos x="56" y="0"/>
                </a:cxn>
              </a:cxnLst>
              <a:rect l="0" t="0" r="r" b="b"/>
              <a:pathLst>
                <a:path w="56" h="4">
                  <a:moveTo>
                    <a:pt x="56" y="0"/>
                  </a:moveTo>
                  <a:lnTo>
                    <a:pt x="0" y="0"/>
                  </a:lnTo>
                  <a:lnTo>
                    <a:pt x="2" y="4"/>
                  </a:lnTo>
                  <a:lnTo>
                    <a:pt x="56" y="4"/>
                  </a:lnTo>
                  <a:lnTo>
                    <a:pt x="5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77" name="Freeform 673"/>
            <p:cNvSpPr/>
            <p:nvPr/>
          </p:nvSpPr>
          <p:spPr bwMode="auto">
            <a:xfrm>
              <a:off x="2960152" y="4850469"/>
              <a:ext cx="865927" cy="275561"/>
            </a:xfrm>
            <a:custGeom>
              <a:avLst/>
              <a:gdLst/>
              <a:ahLst/>
              <a:cxnLst>
                <a:cxn ang="0">
                  <a:pos x="236" y="0"/>
                </a:cxn>
                <a:cxn ang="0">
                  <a:pos x="236" y="0"/>
                </a:cxn>
                <a:cxn ang="0">
                  <a:pos x="218" y="0"/>
                </a:cxn>
                <a:cxn ang="0">
                  <a:pos x="200" y="2"/>
                </a:cxn>
                <a:cxn ang="0">
                  <a:pos x="180" y="8"/>
                </a:cxn>
                <a:cxn ang="0">
                  <a:pos x="162" y="14"/>
                </a:cxn>
                <a:cxn ang="0">
                  <a:pos x="128" y="28"/>
                </a:cxn>
                <a:cxn ang="0">
                  <a:pos x="94" y="46"/>
                </a:cxn>
                <a:cxn ang="0">
                  <a:pos x="64" y="66"/>
                </a:cxn>
                <a:cxn ang="0">
                  <a:pos x="38" y="86"/>
                </a:cxn>
                <a:cxn ang="0">
                  <a:pos x="0" y="116"/>
                </a:cxn>
                <a:cxn ang="0">
                  <a:pos x="78" y="116"/>
                </a:cxn>
                <a:cxn ang="0">
                  <a:pos x="78" y="116"/>
                </a:cxn>
                <a:cxn ang="0">
                  <a:pos x="104" y="96"/>
                </a:cxn>
                <a:cxn ang="0">
                  <a:pos x="122" y="84"/>
                </a:cxn>
                <a:cxn ang="0">
                  <a:pos x="140" y="72"/>
                </a:cxn>
                <a:cxn ang="0">
                  <a:pos x="160" y="60"/>
                </a:cxn>
                <a:cxn ang="0">
                  <a:pos x="182" y="52"/>
                </a:cxn>
                <a:cxn ang="0">
                  <a:pos x="204" y="46"/>
                </a:cxn>
                <a:cxn ang="0">
                  <a:pos x="226" y="44"/>
                </a:cxn>
                <a:cxn ang="0">
                  <a:pos x="226" y="44"/>
                </a:cxn>
                <a:cxn ang="0">
                  <a:pos x="238" y="44"/>
                </a:cxn>
                <a:cxn ang="0">
                  <a:pos x="250" y="48"/>
                </a:cxn>
                <a:cxn ang="0">
                  <a:pos x="262" y="52"/>
                </a:cxn>
                <a:cxn ang="0">
                  <a:pos x="274" y="58"/>
                </a:cxn>
                <a:cxn ang="0">
                  <a:pos x="284" y="66"/>
                </a:cxn>
                <a:cxn ang="0">
                  <a:pos x="294" y="76"/>
                </a:cxn>
                <a:cxn ang="0">
                  <a:pos x="302" y="90"/>
                </a:cxn>
                <a:cxn ang="0">
                  <a:pos x="312" y="106"/>
                </a:cxn>
                <a:cxn ang="0">
                  <a:pos x="312" y="116"/>
                </a:cxn>
                <a:cxn ang="0">
                  <a:pos x="368" y="116"/>
                </a:cxn>
                <a:cxn ang="0">
                  <a:pos x="364" y="92"/>
                </a:cxn>
                <a:cxn ang="0">
                  <a:pos x="364" y="92"/>
                </a:cxn>
                <a:cxn ang="0">
                  <a:pos x="352" y="68"/>
                </a:cxn>
                <a:cxn ang="0">
                  <a:pos x="338" y="48"/>
                </a:cxn>
                <a:cxn ang="0">
                  <a:pos x="322" y="32"/>
                </a:cxn>
                <a:cxn ang="0">
                  <a:pos x="306" y="20"/>
                </a:cxn>
                <a:cxn ang="0">
                  <a:pos x="290" y="10"/>
                </a:cxn>
                <a:cxn ang="0">
                  <a:pos x="272" y="4"/>
                </a:cxn>
                <a:cxn ang="0">
                  <a:pos x="254" y="0"/>
                </a:cxn>
                <a:cxn ang="0">
                  <a:pos x="236" y="0"/>
                </a:cxn>
              </a:cxnLst>
              <a:rect l="0" t="0" r="r" b="b"/>
              <a:pathLst>
                <a:path w="368" h="116">
                  <a:moveTo>
                    <a:pt x="236" y="0"/>
                  </a:moveTo>
                  <a:lnTo>
                    <a:pt x="236" y="0"/>
                  </a:lnTo>
                  <a:lnTo>
                    <a:pt x="218" y="0"/>
                  </a:lnTo>
                  <a:lnTo>
                    <a:pt x="200" y="2"/>
                  </a:lnTo>
                  <a:lnTo>
                    <a:pt x="180" y="8"/>
                  </a:lnTo>
                  <a:lnTo>
                    <a:pt x="162" y="14"/>
                  </a:lnTo>
                  <a:lnTo>
                    <a:pt x="128" y="28"/>
                  </a:lnTo>
                  <a:lnTo>
                    <a:pt x="94" y="46"/>
                  </a:lnTo>
                  <a:lnTo>
                    <a:pt x="64" y="66"/>
                  </a:lnTo>
                  <a:lnTo>
                    <a:pt x="38" y="86"/>
                  </a:lnTo>
                  <a:lnTo>
                    <a:pt x="0" y="116"/>
                  </a:lnTo>
                  <a:lnTo>
                    <a:pt x="78" y="116"/>
                  </a:lnTo>
                  <a:lnTo>
                    <a:pt x="78" y="116"/>
                  </a:lnTo>
                  <a:lnTo>
                    <a:pt x="104" y="96"/>
                  </a:lnTo>
                  <a:lnTo>
                    <a:pt x="122" y="84"/>
                  </a:lnTo>
                  <a:lnTo>
                    <a:pt x="140" y="72"/>
                  </a:lnTo>
                  <a:lnTo>
                    <a:pt x="160" y="60"/>
                  </a:lnTo>
                  <a:lnTo>
                    <a:pt x="182" y="52"/>
                  </a:lnTo>
                  <a:lnTo>
                    <a:pt x="204" y="46"/>
                  </a:lnTo>
                  <a:lnTo>
                    <a:pt x="226" y="44"/>
                  </a:lnTo>
                  <a:lnTo>
                    <a:pt x="226" y="44"/>
                  </a:lnTo>
                  <a:lnTo>
                    <a:pt x="238" y="44"/>
                  </a:lnTo>
                  <a:lnTo>
                    <a:pt x="250" y="48"/>
                  </a:lnTo>
                  <a:lnTo>
                    <a:pt x="262" y="52"/>
                  </a:lnTo>
                  <a:lnTo>
                    <a:pt x="274" y="58"/>
                  </a:lnTo>
                  <a:lnTo>
                    <a:pt x="284" y="66"/>
                  </a:lnTo>
                  <a:lnTo>
                    <a:pt x="294" y="76"/>
                  </a:lnTo>
                  <a:lnTo>
                    <a:pt x="302" y="90"/>
                  </a:lnTo>
                  <a:lnTo>
                    <a:pt x="312" y="106"/>
                  </a:lnTo>
                  <a:lnTo>
                    <a:pt x="312" y="116"/>
                  </a:lnTo>
                  <a:lnTo>
                    <a:pt x="368" y="116"/>
                  </a:lnTo>
                  <a:lnTo>
                    <a:pt x="364" y="92"/>
                  </a:lnTo>
                  <a:lnTo>
                    <a:pt x="364" y="92"/>
                  </a:lnTo>
                  <a:lnTo>
                    <a:pt x="352" y="68"/>
                  </a:lnTo>
                  <a:lnTo>
                    <a:pt x="338" y="48"/>
                  </a:lnTo>
                  <a:lnTo>
                    <a:pt x="322" y="32"/>
                  </a:lnTo>
                  <a:lnTo>
                    <a:pt x="306" y="20"/>
                  </a:lnTo>
                  <a:lnTo>
                    <a:pt x="290" y="10"/>
                  </a:lnTo>
                  <a:lnTo>
                    <a:pt x="272" y="4"/>
                  </a:lnTo>
                  <a:lnTo>
                    <a:pt x="254" y="0"/>
                  </a:lnTo>
                  <a:lnTo>
                    <a:pt x="236" y="0"/>
                  </a:lnTo>
                  <a:close/>
                </a:path>
              </a:pathLst>
            </a:custGeom>
            <a:solidFill>
              <a:srgbClr val="93B7BC"/>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78" name="Freeform 674"/>
            <p:cNvSpPr/>
            <p:nvPr/>
          </p:nvSpPr>
          <p:spPr bwMode="auto">
            <a:xfrm>
              <a:off x="2960152" y="4850469"/>
              <a:ext cx="865927" cy="275561"/>
            </a:xfrm>
            <a:custGeom>
              <a:avLst/>
              <a:gdLst/>
              <a:ahLst/>
              <a:cxnLst>
                <a:cxn ang="0">
                  <a:pos x="236" y="0"/>
                </a:cxn>
                <a:cxn ang="0">
                  <a:pos x="236" y="0"/>
                </a:cxn>
                <a:cxn ang="0">
                  <a:pos x="218" y="0"/>
                </a:cxn>
                <a:cxn ang="0">
                  <a:pos x="200" y="2"/>
                </a:cxn>
                <a:cxn ang="0">
                  <a:pos x="180" y="8"/>
                </a:cxn>
                <a:cxn ang="0">
                  <a:pos x="162" y="14"/>
                </a:cxn>
                <a:cxn ang="0">
                  <a:pos x="128" y="28"/>
                </a:cxn>
                <a:cxn ang="0">
                  <a:pos x="94" y="46"/>
                </a:cxn>
                <a:cxn ang="0">
                  <a:pos x="64" y="66"/>
                </a:cxn>
                <a:cxn ang="0">
                  <a:pos x="38" y="86"/>
                </a:cxn>
                <a:cxn ang="0">
                  <a:pos x="0" y="116"/>
                </a:cxn>
                <a:cxn ang="0">
                  <a:pos x="78" y="116"/>
                </a:cxn>
                <a:cxn ang="0">
                  <a:pos x="78" y="116"/>
                </a:cxn>
                <a:cxn ang="0">
                  <a:pos x="104" y="96"/>
                </a:cxn>
                <a:cxn ang="0">
                  <a:pos x="122" y="84"/>
                </a:cxn>
                <a:cxn ang="0">
                  <a:pos x="140" y="72"/>
                </a:cxn>
                <a:cxn ang="0">
                  <a:pos x="160" y="60"/>
                </a:cxn>
                <a:cxn ang="0">
                  <a:pos x="182" y="52"/>
                </a:cxn>
                <a:cxn ang="0">
                  <a:pos x="204" y="46"/>
                </a:cxn>
                <a:cxn ang="0">
                  <a:pos x="226" y="44"/>
                </a:cxn>
                <a:cxn ang="0">
                  <a:pos x="226" y="44"/>
                </a:cxn>
                <a:cxn ang="0">
                  <a:pos x="238" y="44"/>
                </a:cxn>
                <a:cxn ang="0">
                  <a:pos x="250" y="48"/>
                </a:cxn>
                <a:cxn ang="0">
                  <a:pos x="262" y="52"/>
                </a:cxn>
                <a:cxn ang="0">
                  <a:pos x="274" y="58"/>
                </a:cxn>
                <a:cxn ang="0">
                  <a:pos x="284" y="66"/>
                </a:cxn>
                <a:cxn ang="0">
                  <a:pos x="294" y="76"/>
                </a:cxn>
                <a:cxn ang="0">
                  <a:pos x="302" y="90"/>
                </a:cxn>
                <a:cxn ang="0">
                  <a:pos x="312" y="106"/>
                </a:cxn>
                <a:cxn ang="0">
                  <a:pos x="312" y="116"/>
                </a:cxn>
                <a:cxn ang="0">
                  <a:pos x="368" y="116"/>
                </a:cxn>
                <a:cxn ang="0">
                  <a:pos x="364" y="92"/>
                </a:cxn>
                <a:cxn ang="0">
                  <a:pos x="364" y="92"/>
                </a:cxn>
                <a:cxn ang="0">
                  <a:pos x="352" y="68"/>
                </a:cxn>
                <a:cxn ang="0">
                  <a:pos x="338" y="48"/>
                </a:cxn>
                <a:cxn ang="0">
                  <a:pos x="322" y="32"/>
                </a:cxn>
                <a:cxn ang="0">
                  <a:pos x="306" y="20"/>
                </a:cxn>
                <a:cxn ang="0">
                  <a:pos x="290" y="10"/>
                </a:cxn>
                <a:cxn ang="0">
                  <a:pos x="272" y="4"/>
                </a:cxn>
                <a:cxn ang="0">
                  <a:pos x="254" y="0"/>
                </a:cxn>
                <a:cxn ang="0">
                  <a:pos x="236" y="0"/>
                </a:cxn>
              </a:cxnLst>
              <a:rect l="0" t="0" r="r" b="b"/>
              <a:pathLst>
                <a:path w="368" h="116">
                  <a:moveTo>
                    <a:pt x="236" y="0"/>
                  </a:moveTo>
                  <a:lnTo>
                    <a:pt x="236" y="0"/>
                  </a:lnTo>
                  <a:lnTo>
                    <a:pt x="218" y="0"/>
                  </a:lnTo>
                  <a:lnTo>
                    <a:pt x="200" y="2"/>
                  </a:lnTo>
                  <a:lnTo>
                    <a:pt x="180" y="8"/>
                  </a:lnTo>
                  <a:lnTo>
                    <a:pt x="162" y="14"/>
                  </a:lnTo>
                  <a:lnTo>
                    <a:pt x="128" y="28"/>
                  </a:lnTo>
                  <a:lnTo>
                    <a:pt x="94" y="46"/>
                  </a:lnTo>
                  <a:lnTo>
                    <a:pt x="64" y="66"/>
                  </a:lnTo>
                  <a:lnTo>
                    <a:pt x="38" y="86"/>
                  </a:lnTo>
                  <a:lnTo>
                    <a:pt x="0" y="116"/>
                  </a:lnTo>
                  <a:lnTo>
                    <a:pt x="78" y="116"/>
                  </a:lnTo>
                  <a:lnTo>
                    <a:pt x="78" y="116"/>
                  </a:lnTo>
                  <a:lnTo>
                    <a:pt x="104" y="96"/>
                  </a:lnTo>
                  <a:lnTo>
                    <a:pt x="122" y="84"/>
                  </a:lnTo>
                  <a:lnTo>
                    <a:pt x="140" y="72"/>
                  </a:lnTo>
                  <a:lnTo>
                    <a:pt x="160" y="60"/>
                  </a:lnTo>
                  <a:lnTo>
                    <a:pt x="182" y="52"/>
                  </a:lnTo>
                  <a:lnTo>
                    <a:pt x="204" y="46"/>
                  </a:lnTo>
                  <a:lnTo>
                    <a:pt x="226" y="44"/>
                  </a:lnTo>
                  <a:lnTo>
                    <a:pt x="226" y="44"/>
                  </a:lnTo>
                  <a:lnTo>
                    <a:pt x="238" y="44"/>
                  </a:lnTo>
                  <a:lnTo>
                    <a:pt x="250" y="48"/>
                  </a:lnTo>
                  <a:lnTo>
                    <a:pt x="262" y="52"/>
                  </a:lnTo>
                  <a:lnTo>
                    <a:pt x="274" y="58"/>
                  </a:lnTo>
                  <a:lnTo>
                    <a:pt x="284" y="66"/>
                  </a:lnTo>
                  <a:lnTo>
                    <a:pt x="294" y="76"/>
                  </a:lnTo>
                  <a:lnTo>
                    <a:pt x="302" y="90"/>
                  </a:lnTo>
                  <a:lnTo>
                    <a:pt x="312" y="106"/>
                  </a:lnTo>
                  <a:lnTo>
                    <a:pt x="312" y="116"/>
                  </a:lnTo>
                  <a:lnTo>
                    <a:pt x="368" y="116"/>
                  </a:lnTo>
                  <a:lnTo>
                    <a:pt x="364" y="92"/>
                  </a:lnTo>
                  <a:lnTo>
                    <a:pt x="364" y="92"/>
                  </a:lnTo>
                  <a:lnTo>
                    <a:pt x="352" y="68"/>
                  </a:lnTo>
                  <a:lnTo>
                    <a:pt x="338" y="48"/>
                  </a:lnTo>
                  <a:lnTo>
                    <a:pt x="322" y="32"/>
                  </a:lnTo>
                  <a:lnTo>
                    <a:pt x="306" y="20"/>
                  </a:lnTo>
                  <a:lnTo>
                    <a:pt x="290" y="10"/>
                  </a:lnTo>
                  <a:lnTo>
                    <a:pt x="272" y="4"/>
                  </a:lnTo>
                  <a:lnTo>
                    <a:pt x="254" y="0"/>
                  </a:lnTo>
                  <a:lnTo>
                    <a:pt x="23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79" name="Freeform 675"/>
            <p:cNvSpPr/>
            <p:nvPr/>
          </p:nvSpPr>
          <p:spPr bwMode="auto">
            <a:xfrm>
              <a:off x="3115454" y="5135532"/>
              <a:ext cx="583559" cy="14253"/>
            </a:xfrm>
            <a:custGeom>
              <a:avLst/>
              <a:gdLst/>
              <a:ahLst/>
              <a:cxnLst>
                <a:cxn ang="0">
                  <a:pos x="248" y="0"/>
                </a:cxn>
                <a:cxn ang="0">
                  <a:pos x="206" y="2"/>
                </a:cxn>
                <a:cxn ang="0">
                  <a:pos x="206" y="4"/>
                </a:cxn>
                <a:cxn ang="0">
                  <a:pos x="62" y="6"/>
                </a:cxn>
                <a:cxn ang="0">
                  <a:pos x="62" y="6"/>
                </a:cxn>
                <a:cxn ang="0">
                  <a:pos x="64" y="4"/>
                </a:cxn>
                <a:cxn ang="0">
                  <a:pos x="2" y="4"/>
                </a:cxn>
                <a:cxn ang="0">
                  <a:pos x="2" y="4"/>
                </a:cxn>
                <a:cxn ang="0">
                  <a:pos x="0" y="6"/>
                </a:cxn>
                <a:cxn ang="0">
                  <a:pos x="248" y="2"/>
                </a:cxn>
                <a:cxn ang="0">
                  <a:pos x="248" y="0"/>
                </a:cxn>
              </a:cxnLst>
              <a:rect l="0" t="0" r="r" b="b"/>
              <a:pathLst>
                <a:path w="248" h="6">
                  <a:moveTo>
                    <a:pt x="248" y="0"/>
                  </a:moveTo>
                  <a:lnTo>
                    <a:pt x="206" y="2"/>
                  </a:lnTo>
                  <a:lnTo>
                    <a:pt x="206" y="4"/>
                  </a:lnTo>
                  <a:lnTo>
                    <a:pt x="62" y="6"/>
                  </a:lnTo>
                  <a:lnTo>
                    <a:pt x="62" y="6"/>
                  </a:lnTo>
                  <a:lnTo>
                    <a:pt x="64" y="4"/>
                  </a:lnTo>
                  <a:lnTo>
                    <a:pt x="2" y="4"/>
                  </a:lnTo>
                  <a:lnTo>
                    <a:pt x="2" y="4"/>
                  </a:lnTo>
                  <a:lnTo>
                    <a:pt x="0" y="6"/>
                  </a:lnTo>
                  <a:lnTo>
                    <a:pt x="248" y="2"/>
                  </a:lnTo>
                  <a:lnTo>
                    <a:pt x="248" y="0"/>
                  </a:lnTo>
                  <a:close/>
                </a:path>
              </a:pathLst>
            </a:custGeom>
            <a:solidFill>
              <a:srgbClr val="E6A4B8"/>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80" name="Freeform 676"/>
            <p:cNvSpPr/>
            <p:nvPr/>
          </p:nvSpPr>
          <p:spPr bwMode="auto">
            <a:xfrm>
              <a:off x="3115454" y="5135532"/>
              <a:ext cx="583559" cy="14253"/>
            </a:xfrm>
            <a:custGeom>
              <a:avLst/>
              <a:gdLst/>
              <a:ahLst/>
              <a:cxnLst>
                <a:cxn ang="0">
                  <a:pos x="248" y="0"/>
                </a:cxn>
                <a:cxn ang="0">
                  <a:pos x="206" y="2"/>
                </a:cxn>
                <a:cxn ang="0">
                  <a:pos x="206" y="4"/>
                </a:cxn>
                <a:cxn ang="0">
                  <a:pos x="62" y="6"/>
                </a:cxn>
                <a:cxn ang="0">
                  <a:pos x="62" y="6"/>
                </a:cxn>
                <a:cxn ang="0">
                  <a:pos x="64" y="4"/>
                </a:cxn>
                <a:cxn ang="0">
                  <a:pos x="2" y="4"/>
                </a:cxn>
                <a:cxn ang="0">
                  <a:pos x="2" y="4"/>
                </a:cxn>
                <a:cxn ang="0">
                  <a:pos x="0" y="6"/>
                </a:cxn>
                <a:cxn ang="0">
                  <a:pos x="248" y="2"/>
                </a:cxn>
                <a:cxn ang="0">
                  <a:pos x="248" y="0"/>
                </a:cxn>
              </a:cxnLst>
              <a:rect l="0" t="0" r="r" b="b"/>
              <a:pathLst>
                <a:path w="248" h="6">
                  <a:moveTo>
                    <a:pt x="248" y="0"/>
                  </a:moveTo>
                  <a:lnTo>
                    <a:pt x="206" y="2"/>
                  </a:lnTo>
                  <a:lnTo>
                    <a:pt x="206" y="4"/>
                  </a:lnTo>
                  <a:lnTo>
                    <a:pt x="62" y="6"/>
                  </a:lnTo>
                  <a:lnTo>
                    <a:pt x="62" y="6"/>
                  </a:lnTo>
                  <a:lnTo>
                    <a:pt x="64" y="4"/>
                  </a:lnTo>
                  <a:lnTo>
                    <a:pt x="2" y="4"/>
                  </a:lnTo>
                  <a:lnTo>
                    <a:pt x="2" y="4"/>
                  </a:lnTo>
                  <a:lnTo>
                    <a:pt x="0" y="6"/>
                  </a:lnTo>
                  <a:lnTo>
                    <a:pt x="248" y="2"/>
                  </a:lnTo>
                  <a:lnTo>
                    <a:pt x="24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81" name="Freeform 677"/>
            <p:cNvSpPr>
              <a:spLocks noEditPoints="1"/>
            </p:cNvSpPr>
            <p:nvPr/>
          </p:nvSpPr>
          <p:spPr bwMode="auto">
            <a:xfrm>
              <a:off x="3120161" y="5135532"/>
              <a:ext cx="578853" cy="9502"/>
            </a:xfrm>
            <a:custGeom>
              <a:avLst/>
              <a:gdLst/>
              <a:ahLst/>
              <a:cxnLst>
                <a:cxn ang="0">
                  <a:pos x="62" y="2"/>
                </a:cxn>
                <a:cxn ang="0">
                  <a:pos x="2" y="4"/>
                </a:cxn>
                <a:cxn ang="0">
                  <a:pos x="2" y="4"/>
                </a:cxn>
                <a:cxn ang="0">
                  <a:pos x="0" y="4"/>
                </a:cxn>
                <a:cxn ang="0">
                  <a:pos x="62" y="4"/>
                </a:cxn>
                <a:cxn ang="0">
                  <a:pos x="62" y="4"/>
                </a:cxn>
                <a:cxn ang="0">
                  <a:pos x="62" y="2"/>
                </a:cxn>
                <a:cxn ang="0">
                  <a:pos x="246" y="0"/>
                </a:cxn>
                <a:cxn ang="0">
                  <a:pos x="204" y="0"/>
                </a:cxn>
                <a:cxn ang="0">
                  <a:pos x="204" y="2"/>
                </a:cxn>
                <a:cxn ang="0">
                  <a:pos x="246" y="0"/>
                </a:cxn>
                <a:cxn ang="0">
                  <a:pos x="246" y="0"/>
                </a:cxn>
              </a:cxnLst>
              <a:rect l="0" t="0" r="r" b="b"/>
              <a:pathLst>
                <a:path w="246" h="4">
                  <a:moveTo>
                    <a:pt x="62" y="2"/>
                  </a:moveTo>
                  <a:lnTo>
                    <a:pt x="2" y="4"/>
                  </a:lnTo>
                  <a:lnTo>
                    <a:pt x="2" y="4"/>
                  </a:lnTo>
                  <a:lnTo>
                    <a:pt x="0" y="4"/>
                  </a:lnTo>
                  <a:lnTo>
                    <a:pt x="62" y="4"/>
                  </a:lnTo>
                  <a:lnTo>
                    <a:pt x="62" y="4"/>
                  </a:lnTo>
                  <a:lnTo>
                    <a:pt x="62" y="2"/>
                  </a:lnTo>
                  <a:close/>
                  <a:moveTo>
                    <a:pt x="246" y="0"/>
                  </a:moveTo>
                  <a:lnTo>
                    <a:pt x="204" y="0"/>
                  </a:lnTo>
                  <a:lnTo>
                    <a:pt x="204" y="2"/>
                  </a:lnTo>
                  <a:lnTo>
                    <a:pt x="246" y="0"/>
                  </a:lnTo>
                  <a:lnTo>
                    <a:pt x="246" y="0"/>
                  </a:lnTo>
                  <a:close/>
                </a:path>
              </a:pathLst>
            </a:custGeom>
            <a:solidFill>
              <a:srgbClr val="D29CAF"/>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82" name="Freeform 678"/>
            <p:cNvSpPr/>
            <p:nvPr/>
          </p:nvSpPr>
          <p:spPr bwMode="auto">
            <a:xfrm>
              <a:off x="3120161" y="5140283"/>
              <a:ext cx="145890" cy="4751"/>
            </a:xfrm>
            <a:custGeom>
              <a:avLst/>
              <a:gdLst/>
              <a:ahLst/>
              <a:cxnLst>
                <a:cxn ang="0">
                  <a:pos x="62" y="0"/>
                </a:cxn>
                <a:cxn ang="0">
                  <a:pos x="2" y="2"/>
                </a:cxn>
                <a:cxn ang="0">
                  <a:pos x="2" y="2"/>
                </a:cxn>
                <a:cxn ang="0">
                  <a:pos x="0" y="2"/>
                </a:cxn>
                <a:cxn ang="0">
                  <a:pos x="62" y="2"/>
                </a:cxn>
                <a:cxn ang="0">
                  <a:pos x="62" y="2"/>
                </a:cxn>
                <a:cxn ang="0">
                  <a:pos x="62" y="0"/>
                </a:cxn>
              </a:cxnLst>
              <a:rect l="0" t="0" r="r" b="b"/>
              <a:pathLst>
                <a:path w="62" h="2">
                  <a:moveTo>
                    <a:pt x="62" y="0"/>
                  </a:moveTo>
                  <a:lnTo>
                    <a:pt x="2" y="2"/>
                  </a:lnTo>
                  <a:lnTo>
                    <a:pt x="2" y="2"/>
                  </a:lnTo>
                  <a:lnTo>
                    <a:pt x="0" y="2"/>
                  </a:lnTo>
                  <a:lnTo>
                    <a:pt x="62" y="2"/>
                  </a:lnTo>
                  <a:lnTo>
                    <a:pt x="62" y="2"/>
                  </a:lnTo>
                  <a:lnTo>
                    <a:pt x="62"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83" name="Freeform 679"/>
            <p:cNvSpPr/>
            <p:nvPr/>
          </p:nvSpPr>
          <p:spPr bwMode="auto">
            <a:xfrm>
              <a:off x="3600185" y="5135532"/>
              <a:ext cx="98829" cy="4751"/>
            </a:xfrm>
            <a:custGeom>
              <a:avLst/>
              <a:gdLst/>
              <a:ahLst/>
              <a:cxnLst>
                <a:cxn ang="0">
                  <a:pos x="42" y="0"/>
                </a:cxn>
                <a:cxn ang="0">
                  <a:pos x="0" y="0"/>
                </a:cxn>
                <a:cxn ang="0">
                  <a:pos x="0" y="2"/>
                </a:cxn>
                <a:cxn ang="0">
                  <a:pos x="42" y="0"/>
                </a:cxn>
                <a:cxn ang="0">
                  <a:pos x="42" y="0"/>
                </a:cxn>
              </a:cxnLst>
              <a:rect l="0" t="0" r="r" b="b"/>
              <a:pathLst>
                <a:path w="42" h="2">
                  <a:moveTo>
                    <a:pt x="42" y="0"/>
                  </a:moveTo>
                  <a:lnTo>
                    <a:pt x="0" y="0"/>
                  </a:lnTo>
                  <a:lnTo>
                    <a:pt x="0" y="2"/>
                  </a:lnTo>
                  <a:lnTo>
                    <a:pt x="42" y="0"/>
                  </a:lnTo>
                  <a:lnTo>
                    <a:pt x="42"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84" name="Freeform 680"/>
            <p:cNvSpPr>
              <a:spLocks noEditPoints="1"/>
            </p:cNvSpPr>
            <p:nvPr/>
          </p:nvSpPr>
          <p:spPr bwMode="auto">
            <a:xfrm>
              <a:off x="3124867" y="5126030"/>
              <a:ext cx="574147" cy="19004"/>
            </a:xfrm>
            <a:custGeom>
              <a:avLst/>
              <a:gdLst/>
              <a:ahLst/>
              <a:cxnLst>
                <a:cxn ang="0">
                  <a:pos x="68" y="0"/>
                </a:cxn>
                <a:cxn ang="0">
                  <a:pos x="8" y="0"/>
                </a:cxn>
                <a:cxn ang="0">
                  <a:pos x="8" y="0"/>
                </a:cxn>
                <a:cxn ang="0">
                  <a:pos x="0" y="8"/>
                </a:cxn>
                <a:cxn ang="0">
                  <a:pos x="60" y="6"/>
                </a:cxn>
                <a:cxn ang="0">
                  <a:pos x="60" y="6"/>
                </a:cxn>
                <a:cxn ang="0">
                  <a:pos x="68" y="0"/>
                </a:cxn>
                <a:cxn ang="0">
                  <a:pos x="242" y="0"/>
                </a:cxn>
                <a:cxn ang="0">
                  <a:pos x="202" y="0"/>
                </a:cxn>
                <a:cxn ang="0">
                  <a:pos x="202" y="4"/>
                </a:cxn>
                <a:cxn ang="0">
                  <a:pos x="244" y="4"/>
                </a:cxn>
                <a:cxn ang="0">
                  <a:pos x="242" y="0"/>
                </a:cxn>
              </a:cxnLst>
              <a:rect l="0" t="0" r="r" b="b"/>
              <a:pathLst>
                <a:path w="244" h="8">
                  <a:moveTo>
                    <a:pt x="68" y="0"/>
                  </a:moveTo>
                  <a:lnTo>
                    <a:pt x="8" y="0"/>
                  </a:lnTo>
                  <a:lnTo>
                    <a:pt x="8" y="0"/>
                  </a:lnTo>
                  <a:lnTo>
                    <a:pt x="0" y="8"/>
                  </a:lnTo>
                  <a:lnTo>
                    <a:pt x="60" y="6"/>
                  </a:lnTo>
                  <a:lnTo>
                    <a:pt x="60" y="6"/>
                  </a:lnTo>
                  <a:lnTo>
                    <a:pt x="68" y="0"/>
                  </a:lnTo>
                  <a:close/>
                  <a:moveTo>
                    <a:pt x="242" y="0"/>
                  </a:moveTo>
                  <a:lnTo>
                    <a:pt x="202" y="0"/>
                  </a:lnTo>
                  <a:lnTo>
                    <a:pt x="202" y="4"/>
                  </a:lnTo>
                  <a:lnTo>
                    <a:pt x="244" y="4"/>
                  </a:lnTo>
                  <a:lnTo>
                    <a:pt x="242" y="0"/>
                  </a:lnTo>
                  <a:close/>
                </a:path>
              </a:pathLst>
            </a:custGeom>
            <a:solidFill>
              <a:srgbClr val="CB95A9"/>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85" name="Freeform 681"/>
            <p:cNvSpPr/>
            <p:nvPr/>
          </p:nvSpPr>
          <p:spPr bwMode="auto">
            <a:xfrm>
              <a:off x="3124867" y="5126030"/>
              <a:ext cx="160008" cy="19004"/>
            </a:xfrm>
            <a:custGeom>
              <a:avLst/>
              <a:gdLst/>
              <a:ahLst/>
              <a:cxnLst>
                <a:cxn ang="0">
                  <a:pos x="68" y="0"/>
                </a:cxn>
                <a:cxn ang="0">
                  <a:pos x="8" y="0"/>
                </a:cxn>
                <a:cxn ang="0">
                  <a:pos x="8" y="0"/>
                </a:cxn>
                <a:cxn ang="0">
                  <a:pos x="0" y="8"/>
                </a:cxn>
                <a:cxn ang="0">
                  <a:pos x="60" y="6"/>
                </a:cxn>
                <a:cxn ang="0">
                  <a:pos x="60" y="6"/>
                </a:cxn>
                <a:cxn ang="0">
                  <a:pos x="68" y="0"/>
                </a:cxn>
              </a:cxnLst>
              <a:rect l="0" t="0" r="r" b="b"/>
              <a:pathLst>
                <a:path w="68" h="8">
                  <a:moveTo>
                    <a:pt x="68" y="0"/>
                  </a:moveTo>
                  <a:lnTo>
                    <a:pt x="8" y="0"/>
                  </a:lnTo>
                  <a:lnTo>
                    <a:pt x="8" y="0"/>
                  </a:lnTo>
                  <a:lnTo>
                    <a:pt x="0" y="8"/>
                  </a:lnTo>
                  <a:lnTo>
                    <a:pt x="60" y="6"/>
                  </a:lnTo>
                  <a:lnTo>
                    <a:pt x="60" y="6"/>
                  </a:lnTo>
                  <a:lnTo>
                    <a:pt x="6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86" name="Freeform 682"/>
            <p:cNvSpPr/>
            <p:nvPr/>
          </p:nvSpPr>
          <p:spPr bwMode="auto">
            <a:xfrm>
              <a:off x="3600185" y="5126030"/>
              <a:ext cx="98829" cy="9502"/>
            </a:xfrm>
            <a:custGeom>
              <a:avLst/>
              <a:gdLst/>
              <a:ahLst/>
              <a:cxnLst>
                <a:cxn ang="0">
                  <a:pos x="40" y="0"/>
                </a:cxn>
                <a:cxn ang="0">
                  <a:pos x="0" y="0"/>
                </a:cxn>
                <a:cxn ang="0">
                  <a:pos x="0" y="4"/>
                </a:cxn>
                <a:cxn ang="0">
                  <a:pos x="42" y="4"/>
                </a:cxn>
                <a:cxn ang="0">
                  <a:pos x="40" y="0"/>
                </a:cxn>
              </a:cxnLst>
              <a:rect l="0" t="0" r="r" b="b"/>
              <a:pathLst>
                <a:path w="42" h="4">
                  <a:moveTo>
                    <a:pt x="40" y="0"/>
                  </a:moveTo>
                  <a:lnTo>
                    <a:pt x="0" y="0"/>
                  </a:lnTo>
                  <a:lnTo>
                    <a:pt x="0" y="4"/>
                  </a:lnTo>
                  <a:lnTo>
                    <a:pt x="42" y="4"/>
                  </a:lnTo>
                  <a:lnTo>
                    <a:pt x="40"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87" name="Freeform 683"/>
            <p:cNvSpPr/>
            <p:nvPr/>
          </p:nvSpPr>
          <p:spPr bwMode="auto">
            <a:xfrm>
              <a:off x="3143691" y="4954992"/>
              <a:ext cx="550617" cy="171038"/>
            </a:xfrm>
            <a:custGeom>
              <a:avLst/>
              <a:gdLst/>
              <a:ahLst/>
              <a:cxnLst>
                <a:cxn ang="0">
                  <a:pos x="148" y="0"/>
                </a:cxn>
                <a:cxn ang="0">
                  <a:pos x="148" y="0"/>
                </a:cxn>
                <a:cxn ang="0">
                  <a:pos x="126" y="2"/>
                </a:cxn>
                <a:cxn ang="0">
                  <a:pos x="104" y="8"/>
                </a:cxn>
                <a:cxn ang="0">
                  <a:pos x="82" y="16"/>
                </a:cxn>
                <a:cxn ang="0">
                  <a:pos x="62" y="28"/>
                </a:cxn>
                <a:cxn ang="0">
                  <a:pos x="44" y="40"/>
                </a:cxn>
                <a:cxn ang="0">
                  <a:pos x="26" y="52"/>
                </a:cxn>
                <a:cxn ang="0">
                  <a:pos x="0" y="72"/>
                </a:cxn>
                <a:cxn ang="0">
                  <a:pos x="60" y="72"/>
                </a:cxn>
                <a:cxn ang="0">
                  <a:pos x="60" y="72"/>
                </a:cxn>
                <a:cxn ang="0">
                  <a:pos x="76" y="60"/>
                </a:cxn>
                <a:cxn ang="0">
                  <a:pos x="96" y="48"/>
                </a:cxn>
                <a:cxn ang="0">
                  <a:pos x="108" y="42"/>
                </a:cxn>
                <a:cxn ang="0">
                  <a:pos x="120" y="38"/>
                </a:cxn>
                <a:cxn ang="0">
                  <a:pos x="132" y="34"/>
                </a:cxn>
                <a:cxn ang="0">
                  <a:pos x="144" y="32"/>
                </a:cxn>
                <a:cxn ang="0">
                  <a:pos x="144" y="32"/>
                </a:cxn>
                <a:cxn ang="0">
                  <a:pos x="158" y="34"/>
                </a:cxn>
                <a:cxn ang="0">
                  <a:pos x="164" y="38"/>
                </a:cxn>
                <a:cxn ang="0">
                  <a:pos x="172" y="40"/>
                </a:cxn>
                <a:cxn ang="0">
                  <a:pos x="178" y="46"/>
                </a:cxn>
                <a:cxn ang="0">
                  <a:pos x="184" y="52"/>
                </a:cxn>
                <a:cxn ang="0">
                  <a:pos x="188" y="60"/>
                </a:cxn>
                <a:cxn ang="0">
                  <a:pos x="194" y="68"/>
                </a:cxn>
                <a:cxn ang="0">
                  <a:pos x="194" y="72"/>
                </a:cxn>
                <a:cxn ang="0">
                  <a:pos x="234" y="72"/>
                </a:cxn>
                <a:cxn ang="0">
                  <a:pos x="234" y="62"/>
                </a:cxn>
                <a:cxn ang="0">
                  <a:pos x="234" y="62"/>
                </a:cxn>
                <a:cxn ang="0">
                  <a:pos x="224" y="46"/>
                </a:cxn>
                <a:cxn ang="0">
                  <a:pos x="216" y="32"/>
                </a:cxn>
                <a:cxn ang="0">
                  <a:pos x="206" y="22"/>
                </a:cxn>
                <a:cxn ang="0">
                  <a:pos x="196" y="14"/>
                </a:cxn>
                <a:cxn ang="0">
                  <a:pos x="184" y="8"/>
                </a:cxn>
                <a:cxn ang="0">
                  <a:pos x="172" y="4"/>
                </a:cxn>
                <a:cxn ang="0">
                  <a:pos x="160" y="0"/>
                </a:cxn>
                <a:cxn ang="0">
                  <a:pos x="148" y="0"/>
                </a:cxn>
              </a:cxnLst>
              <a:rect l="0" t="0" r="r" b="b"/>
              <a:pathLst>
                <a:path w="234" h="72">
                  <a:moveTo>
                    <a:pt x="148" y="0"/>
                  </a:moveTo>
                  <a:lnTo>
                    <a:pt x="148" y="0"/>
                  </a:lnTo>
                  <a:lnTo>
                    <a:pt x="126" y="2"/>
                  </a:lnTo>
                  <a:lnTo>
                    <a:pt x="104" y="8"/>
                  </a:lnTo>
                  <a:lnTo>
                    <a:pt x="82" y="16"/>
                  </a:lnTo>
                  <a:lnTo>
                    <a:pt x="62" y="28"/>
                  </a:lnTo>
                  <a:lnTo>
                    <a:pt x="44" y="40"/>
                  </a:lnTo>
                  <a:lnTo>
                    <a:pt x="26" y="52"/>
                  </a:lnTo>
                  <a:lnTo>
                    <a:pt x="0" y="72"/>
                  </a:lnTo>
                  <a:lnTo>
                    <a:pt x="60" y="72"/>
                  </a:lnTo>
                  <a:lnTo>
                    <a:pt x="60" y="72"/>
                  </a:lnTo>
                  <a:lnTo>
                    <a:pt x="76" y="60"/>
                  </a:lnTo>
                  <a:lnTo>
                    <a:pt x="96" y="48"/>
                  </a:lnTo>
                  <a:lnTo>
                    <a:pt x="108" y="42"/>
                  </a:lnTo>
                  <a:lnTo>
                    <a:pt x="120" y="38"/>
                  </a:lnTo>
                  <a:lnTo>
                    <a:pt x="132" y="34"/>
                  </a:lnTo>
                  <a:lnTo>
                    <a:pt x="144" y="32"/>
                  </a:lnTo>
                  <a:lnTo>
                    <a:pt x="144" y="32"/>
                  </a:lnTo>
                  <a:lnTo>
                    <a:pt x="158" y="34"/>
                  </a:lnTo>
                  <a:lnTo>
                    <a:pt x="164" y="38"/>
                  </a:lnTo>
                  <a:lnTo>
                    <a:pt x="172" y="40"/>
                  </a:lnTo>
                  <a:lnTo>
                    <a:pt x="178" y="46"/>
                  </a:lnTo>
                  <a:lnTo>
                    <a:pt x="184" y="52"/>
                  </a:lnTo>
                  <a:lnTo>
                    <a:pt x="188" y="60"/>
                  </a:lnTo>
                  <a:lnTo>
                    <a:pt x="194" y="68"/>
                  </a:lnTo>
                  <a:lnTo>
                    <a:pt x="194" y="72"/>
                  </a:lnTo>
                  <a:lnTo>
                    <a:pt x="234" y="72"/>
                  </a:lnTo>
                  <a:lnTo>
                    <a:pt x="234" y="62"/>
                  </a:lnTo>
                  <a:lnTo>
                    <a:pt x="234" y="62"/>
                  </a:lnTo>
                  <a:lnTo>
                    <a:pt x="224" y="46"/>
                  </a:lnTo>
                  <a:lnTo>
                    <a:pt x="216" y="32"/>
                  </a:lnTo>
                  <a:lnTo>
                    <a:pt x="206" y="22"/>
                  </a:lnTo>
                  <a:lnTo>
                    <a:pt x="196" y="14"/>
                  </a:lnTo>
                  <a:lnTo>
                    <a:pt x="184" y="8"/>
                  </a:lnTo>
                  <a:lnTo>
                    <a:pt x="172" y="4"/>
                  </a:lnTo>
                  <a:lnTo>
                    <a:pt x="160" y="0"/>
                  </a:lnTo>
                  <a:lnTo>
                    <a:pt x="148" y="0"/>
                  </a:lnTo>
                  <a:close/>
                </a:path>
              </a:pathLst>
            </a:custGeom>
            <a:solidFill>
              <a:srgbClr val="C890A6"/>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88" name="Freeform 684"/>
            <p:cNvSpPr/>
            <p:nvPr/>
          </p:nvSpPr>
          <p:spPr bwMode="auto">
            <a:xfrm>
              <a:off x="3143691" y="4954992"/>
              <a:ext cx="550617" cy="171038"/>
            </a:xfrm>
            <a:custGeom>
              <a:avLst/>
              <a:gdLst/>
              <a:ahLst/>
              <a:cxnLst>
                <a:cxn ang="0">
                  <a:pos x="148" y="0"/>
                </a:cxn>
                <a:cxn ang="0">
                  <a:pos x="148" y="0"/>
                </a:cxn>
                <a:cxn ang="0">
                  <a:pos x="126" y="2"/>
                </a:cxn>
                <a:cxn ang="0">
                  <a:pos x="104" y="8"/>
                </a:cxn>
                <a:cxn ang="0">
                  <a:pos x="82" y="16"/>
                </a:cxn>
                <a:cxn ang="0">
                  <a:pos x="62" y="28"/>
                </a:cxn>
                <a:cxn ang="0">
                  <a:pos x="44" y="40"/>
                </a:cxn>
                <a:cxn ang="0">
                  <a:pos x="26" y="52"/>
                </a:cxn>
                <a:cxn ang="0">
                  <a:pos x="0" y="72"/>
                </a:cxn>
                <a:cxn ang="0">
                  <a:pos x="60" y="72"/>
                </a:cxn>
                <a:cxn ang="0">
                  <a:pos x="60" y="72"/>
                </a:cxn>
                <a:cxn ang="0">
                  <a:pos x="76" y="60"/>
                </a:cxn>
                <a:cxn ang="0">
                  <a:pos x="96" y="48"/>
                </a:cxn>
                <a:cxn ang="0">
                  <a:pos x="108" y="42"/>
                </a:cxn>
                <a:cxn ang="0">
                  <a:pos x="120" y="38"/>
                </a:cxn>
                <a:cxn ang="0">
                  <a:pos x="132" y="34"/>
                </a:cxn>
                <a:cxn ang="0">
                  <a:pos x="144" y="32"/>
                </a:cxn>
                <a:cxn ang="0">
                  <a:pos x="144" y="32"/>
                </a:cxn>
                <a:cxn ang="0">
                  <a:pos x="158" y="34"/>
                </a:cxn>
                <a:cxn ang="0">
                  <a:pos x="164" y="38"/>
                </a:cxn>
                <a:cxn ang="0">
                  <a:pos x="172" y="40"/>
                </a:cxn>
                <a:cxn ang="0">
                  <a:pos x="178" y="46"/>
                </a:cxn>
                <a:cxn ang="0">
                  <a:pos x="184" y="52"/>
                </a:cxn>
                <a:cxn ang="0">
                  <a:pos x="188" y="60"/>
                </a:cxn>
                <a:cxn ang="0">
                  <a:pos x="194" y="68"/>
                </a:cxn>
                <a:cxn ang="0">
                  <a:pos x="194" y="72"/>
                </a:cxn>
                <a:cxn ang="0">
                  <a:pos x="234" y="72"/>
                </a:cxn>
                <a:cxn ang="0">
                  <a:pos x="234" y="62"/>
                </a:cxn>
                <a:cxn ang="0">
                  <a:pos x="234" y="62"/>
                </a:cxn>
                <a:cxn ang="0">
                  <a:pos x="224" y="46"/>
                </a:cxn>
                <a:cxn ang="0">
                  <a:pos x="216" y="32"/>
                </a:cxn>
                <a:cxn ang="0">
                  <a:pos x="206" y="22"/>
                </a:cxn>
                <a:cxn ang="0">
                  <a:pos x="196" y="14"/>
                </a:cxn>
                <a:cxn ang="0">
                  <a:pos x="184" y="8"/>
                </a:cxn>
                <a:cxn ang="0">
                  <a:pos x="172" y="4"/>
                </a:cxn>
                <a:cxn ang="0">
                  <a:pos x="160" y="0"/>
                </a:cxn>
                <a:cxn ang="0">
                  <a:pos x="148" y="0"/>
                </a:cxn>
              </a:cxnLst>
              <a:rect l="0" t="0" r="r" b="b"/>
              <a:pathLst>
                <a:path w="234" h="72">
                  <a:moveTo>
                    <a:pt x="148" y="0"/>
                  </a:moveTo>
                  <a:lnTo>
                    <a:pt x="148" y="0"/>
                  </a:lnTo>
                  <a:lnTo>
                    <a:pt x="126" y="2"/>
                  </a:lnTo>
                  <a:lnTo>
                    <a:pt x="104" y="8"/>
                  </a:lnTo>
                  <a:lnTo>
                    <a:pt x="82" y="16"/>
                  </a:lnTo>
                  <a:lnTo>
                    <a:pt x="62" y="28"/>
                  </a:lnTo>
                  <a:lnTo>
                    <a:pt x="44" y="40"/>
                  </a:lnTo>
                  <a:lnTo>
                    <a:pt x="26" y="52"/>
                  </a:lnTo>
                  <a:lnTo>
                    <a:pt x="0" y="72"/>
                  </a:lnTo>
                  <a:lnTo>
                    <a:pt x="60" y="72"/>
                  </a:lnTo>
                  <a:lnTo>
                    <a:pt x="60" y="72"/>
                  </a:lnTo>
                  <a:lnTo>
                    <a:pt x="76" y="60"/>
                  </a:lnTo>
                  <a:lnTo>
                    <a:pt x="96" y="48"/>
                  </a:lnTo>
                  <a:lnTo>
                    <a:pt x="108" y="42"/>
                  </a:lnTo>
                  <a:lnTo>
                    <a:pt x="120" y="38"/>
                  </a:lnTo>
                  <a:lnTo>
                    <a:pt x="132" y="34"/>
                  </a:lnTo>
                  <a:lnTo>
                    <a:pt x="144" y="32"/>
                  </a:lnTo>
                  <a:lnTo>
                    <a:pt x="144" y="32"/>
                  </a:lnTo>
                  <a:lnTo>
                    <a:pt x="158" y="34"/>
                  </a:lnTo>
                  <a:lnTo>
                    <a:pt x="164" y="38"/>
                  </a:lnTo>
                  <a:lnTo>
                    <a:pt x="172" y="40"/>
                  </a:lnTo>
                  <a:lnTo>
                    <a:pt x="178" y="46"/>
                  </a:lnTo>
                  <a:lnTo>
                    <a:pt x="184" y="52"/>
                  </a:lnTo>
                  <a:lnTo>
                    <a:pt x="188" y="60"/>
                  </a:lnTo>
                  <a:lnTo>
                    <a:pt x="194" y="68"/>
                  </a:lnTo>
                  <a:lnTo>
                    <a:pt x="194" y="72"/>
                  </a:lnTo>
                  <a:lnTo>
                    <a:pt x="234" y="72"/>
                  </a:lnTo>
                  <a:lnTo>
                    <a:pt x="234" y="62"/>
                  </a:lnTo>
                  <a:lnTo>
                    <a:pt x="234" y="62"/>
                  </a:lnTo>
                  <a:lnTo>
                    <a:pt x="224" y="46"/>
                  </a:lnTo>
                  <a:lnTo>
                    <a:pt x="216" y="32"/>
                  </a:lnTo>
                  <a:lnTo>
                    <a:pt x="206" y="22"/>
                  </a:lnTo>
                  <a:lnTo>
                    <a:pt x="196" y="14"/>
                  </a:lnTo>
                  <a:lnTo>
                    <a:pt x="184" y="8"/>
                  </a:lnTo>
                  <a:lnTo>
                    <a:pt x="172" y="4"/>
                  </a:lnTo>
                  <a:lnTo>
                    <a:pt x="160" y="0"/>
                  </a:lnTo>
                  <a:lnTo>
                    <a:pt x="14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89" name="Freeform 685"/>
            <p:cNvSpPr/>
            <p:nvPr/>
          </p:nvSpPr>
          <p:spPr bwMode="auto">
            <a:xfrm>
              <a:off x="3261344" y="5140283"/>
              <a:ext cx="338841" cy="9502"/>
            </a:xfrm>
            <a:custGeom>
              <a:avLst/>
              <a:gdLst/>
              <a:ahLst/>
              <a:cxnLst>
                <a:cxn ang="0">
                  <a:pos x="144" y="0"/>
                </a:cxn>
                <a:cxn ang="0">
                  <a:pos x="2" y="2"/>
                </a:cxn>
                <a:cxn ang="0">
                  <a:pos x="2" y="2"/>
                </a:cxn>
                <a:cxn ang="0">
                  <a:pos x="0" y="4"/>
                </a:cxn>
                <a:cxn ang="0">
                  <a:pos x="144" y="2"/>
                </a:cxn>
                <a:cxn ang="0">
                  <a:pos x="144" y="0"/>
                </a:cxn>
              </a:cxnLst>
              <a:rect l="0" t="0" r="r" b="b"/>
              <a:pathLst>
                <a:path w="144" h="4">
                  <a:moveTo>
                    <a:pt x="144" y="0"/>
                  </a:moveTo>
                  <a:lnTo>
                    <a:pt x="2" y="2"/>
                  </a:lnTo>
                  <a:lnTo>
                    <a:pt x="2" y="2"/>
                  </a:lnTo>
                  <a:lnTo>
                    <a:pt x="0" y="4"/>
                  </a:lnTo>
                  <a:lnTo>
                    <a:pt x="144" y="2"/>
                  </a:lnTo>
                  <a:lnTo>
                    <a:pt x="144" y="0"/>
                  </a:lnTo>
                  <a:close/>
                </a:path>
              </a:pathLst>
            </a:custGeom>
            <a:solidFill>
              <a:srgbClr val="DFD4C9"/>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90" name="Freeform 686"/>
            <p:cNvSpPr/>
            <p:nvPr/>
          </p:nvSpPr>
          <p:spPr bwMode="auto">
            <a:xfrm>
              <a:off x="3261344" y="5140283"/>
              <a:ext cx="338841" cy="9502"/>
            </a:xfrm>
            <a:custGeom>
              <a:avLst/>
              <a:gdLst/>
              <a:ahLst/>
              <a:cxnLst>
                <a:cxn ang="0">
                  <a:pos x="144" y="0"/>
                </a:cxn>
                <a:cxn ang="0">
                  <a:pos x="2" y="2"/>
                </a:cxn>
                <a:cxn ang="0">
                  <a:pos x="2" y="2"/>
                </a:cxn>
                <a:cxn ang="0">
                  <a:pos x="0" y="4"/>
                </a:cxn>
                <a:cxn ang="0">
                  <a:pos x="144" y="2"/>
                </a:cxn>
                <a:cxn ang="0">
                  <a:pos x="144" y="0"/>
                </a:cxn>
              </a:cxnLst>
              <a:rect l="0" t="0" r="r" b="b"/>
              <a:pathLst>
                <a:path w="144" h="4">
                  <a:moveTo>
                    <a:pt x="144" y="0"/>
                  </a:moveTo>
                  <a:lnTo>
                    <a:pt x="2" y="2"/>
                  </a:lnTo>
                  <a:lnTo>
                    <a:pt x="2" y="2"/>
                  </a:lnTo>
                  <a:lnTo>
                    <a:pt x="0" y="4"/>
                  </a:lnTo>
                  <a:lnTo>
                    <a:pt x="144" y="2"/>
                  </a:lnTo>
                  <a:lnTo>
                    <a:pt x="144"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91" name="Freeform 687"/>
            <p:cNvSpPr/>
            <p:nvPr/>
          </p:nvSpPr>
          <p:spPr bwMode="auto">
            <a:xfrm>
              <a:off x="3266050" y="5135532"/>
              <a:ext cx="334135" cy="9502"/>
            </a:xfrm>
            <a:custGeom>
              <a:avLst/>
              <a:gdLst/>
              <a:ahLst/>
              <a:cxnLst>
                <a:cxn ang="0">
                  <a:pos x="142" y="0"/>
                </a:cxn>
                <a:cxn ang="0">
                  <a:pos x="0" y="2"/>
                </a:cxn>
                <a:cxn ang="0">
                  <a:pos x="0" y="2"/>
                </a:cxn>
                <a:cxn ang="0">
                  <a:pos x="0" y="4"/>
                </a:cxn>
                <a:cxn ang="0">
                  <a:pos x="142" y="2"/>
                </a:cxn>
                <a:cxn ang="0">
                  <a:pos x="142" y="0"/>
                </a:cxn>
              </a:cxnLst>
              <a:rect l="0" t="0" r="r" b="b"/>
              <a:pathLst>
                <a:path w="142" h="4">
                  <a:moveTo>
                    <a:pt x="142" y="0"/>
                  </a:moveTo>
                  <a:lnTo>
                    <a:pt x="0" y="2"/>
                  </a:lnTo>
                  <a:lnTo>
                    <a:pt x="0" y="2"/>
                  </a:lnTo>
                  <a:lnTo>
                    <a:pt x="0" y="4"/>
                  </a:lnTo>
                  <a:lnTo>
                    <a:pt x="142" y="2"/>
                  </a:lnTo>
                  <a:lnTo>
                    <a:pt x="142" y="0"/>
                  </a:lnTo>
                  <a:close/>
                </a:path>
              </a:pathLst>
            </a:custGeom>
            <a:solidFill>
              <a:srgbClr val="D9D1C6"/>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92" name="Freeform 688"/>
            <p:cNvSpPr/>
            <p:nvPr/>
          </p:nvSpPr>
          <p:spPr bwMode="auto">
            <a:xfrm>
              <a:off x="3266050" y="5135532"/>
              <a:ext cx="334135" cy="9502"/>
            </a:xfrm>
            <a:custGeom>
              <a:avLst/>
              <a:gdLst/>
              <a:ahLst/>
              <a:cxnLst>
                <a:cxn ang="0">
                  <a:pos x="142" y="0"/>
                </a:cxn>
                <a:cxn ang="0">
                  <a:pos x="0" y="2"/>
                </a:cxn>
                <a:cxn ang="0">
                  <a:pos x="0" y="2"/>
                </a:cxn>
                <a:cxn ang="0">
                  <a:pos x="0" y="4"/>
                </a:cxn>
                <a:cxn ang="0">
                  <a:pos x="142" y="2"/>
                </a:cxn>
                <a:cxn ang="0">
                  <a:pos x="142" y="0"/>
                </a:cxn>
              </a:cxnLst>
              <a:rect l="0" t="0" r="r" b="b"/>
              <a:pathLst>
                <a:path w="142" h="4">
                  <a:moveTo>
                    <a:pt x="142" y="0"/>
                  </a:moveTo>
                  <a:lnTo>
                    <a:pt x="0" y="2"/>
                  </a:lnTo>
                  <a:lnTo>
                    <a:pt x="0" y="2"/>
                  </a:lnTo>
                  <a:lnTo>
                    <a:pt x="0" y="4"/>
                  </a:lnTo>
                  <a:lnTo>
                    <a:pt x="142" y="2"/>
                  </a:lnTo>
                  <a:lnTo>
                    <a:pt x="142"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93" name="Freeform 689"/>
            <p:cNvSpPr/>
            <p:nvPr/>
          </p:nvSpPr>
          <p:spPr bwMode="auto">
            <a:xfrm>
              <a:off x="3266050" y="5126030"/>
              <a:ext cx="334135" cy="14253"/>
            </a:xfrm>
            <a:custGeom>
              <a:avLst/>
              <a:gdLst/>
              <a:ahLst/>
              <a:cxnLst>
                <a:cxn ang="0">
                  <a:pos x="142" y="0"/>
                </a:cxn>
                <a:cxn ang="0">
                  <a:pos x="8" y="0"/>
                </a:cxn>
                <a:cxn ang="0">
                  <a:pos x="8" y="0"/>
                </a:cxn>
                <a:cxn ang="0">
                  <a:pos x="0" y="6"/>
                </a:cxn>
                <a:cxn ang="0">
                  <a:pos x="142" y="4"/>
                </a:cxn>
                <a:cxn ang="0">
                  <a:pos x="142" y="0"/>
                </a:cxn>
              </a:cxnLst>
              <a:rect l="0" t="0" r="r" b="b"/>
              <a:pathLst>
                <a:path w="142" h="6">
                  <a:moveTo>
                    <a:pt x="142" y="0"/>
                  </a:moveTo>
                  <a:lnTo>
                    <a:pt x="8" y="0"/>
                  </a:lnTo>
                  <a:lnTo>
                    <a:pt x="8" y="0"/>
                  </a:lnTo>
                  <a:lnTo>
                    <a:pt x="0" y="6"/>
                  </a:lnTo>
                  <a:lnTo>
                    <a:pt x="142" y="4"/>
                  </a:lnTo>
                  <a:lnTo>
                    <a:pt x="142" y="0"/>
                  </a:lnTo>
                  <a:close/>
                </a:path>
              </a:pathLst>
            </a:custGeom>
            <a:solidFill>
              <a:srgbClr val="D7CFC4"/>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94" name="Freeform 690"/>
            <p:cNvSpPr/>
            <p:nvPr/>
          </p:nvSpPr>
          <p:spPr bwMode="auto">
            <a:xfrm>
              <a:off x="3266050" y="5126030"/>
              <a:ext cx="334135" cy="14253"/>
            </a:xfrm>
            <a:custGeom>
              <a:avLst/>
              <a:gdLst/>
              <a:ahLst/>
              <a:cxnLst>
                <a:cxn ang="0">
                  <a:pos x="142" y="0"/>
                </a:cxn>
                <a:cxn ang="0">
                  <a:pos x="8" y="0"/>
                </a:cxn>
                <a:cxn ang="0">
                  <a:pos x="8" y="0"/>
                </a:cxn>
                <a:cxn ang="0">
                  <a:pos x="0" y="6"/>
                </a:cxn>
                <a:cxn ang="0">
                  <a:pos x="142" y="4"/>
                </a:cxn>
                <a:cxn ang="0">
                  <a:pos x="142" y="0"/>
                </a:cxn>
              </a:cxnLst>
              <a:rect l="0" t="0" r="r" b="b"/>
              <a:pathLst>
                <a:path w="142" h="6">
                  <a:moveTo>
                    <a:pt x="142" y="0"/>
                  </a:moveTo>
                  <a:lnTo>
                    <a:pt x="8" y="0"/>
                  </a:lnTo>
                  <a:lnTo>
                    <a:pt x="8" y="0"/>
                  </a:lnTo>
                  <a:lnTo>
                    <a:pt x="0" y="6"/>
                  </a:lnTo>
                  <a:lnTo>
                    <a:pt x="142" y="4"/>
                  </a:lnTo>
                  <a:lnTo>
                    <a:pt x="142"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95" name="Freeform 691"/>
            <p:cNvSpPr/>
            <p:nvPr/>
          </p:nvSpPr>
          <p:spPr bwMode="auto">
            <a:xfrm>
              <a:off x="3284875" y="5031009"/>
              <a:ext cx="315310" cy="95021"/>
            </a:xfrm>
            <a:custGeom>
              <a:avLst/>
              <a:gdLst/>
              <a:ahLst/>
              <a:cxnLst>
                <a:cxn ang="0">
                  <a:pos x="84" y="0"/>
                </a:cxn>
                <a:cxn ang="0">
                  <a:pos x="84" y="0"/>
                </a:cxn>
                <a:cxn ang="0">
                  <a:pos x="72" y="2"/>
                </a:cxn>
                <a:cxn ang="0">
                  <a:pos x="60" y="6"/>
                </a:cxn>
                <a:cxn ang="0">
                  <a:pos x="48" y="10"/>
                </a:cxn>
                <a:cxn ang="0">
                  <a:pos x="36" y="16"/>
                </a:cxn>
                <a:cxn ang="0">
                  <a:pos x="16" y="28"/>
                </a:cxn>
                <a:cxn ang="0">
                  <a:pos x="0" y="40"/>
                </a:cxn>
                <a:cxn ang="0">
                  <a:pos x="134" y="40"/>
                </a:cxn>
                <a:cxn ang="0">
                  <a:pos x="134" y="36"/>
                </a:cxn>
                <a:cxn ang="0">
                  <a:pos x="134" y="36"/>
                </a:cxn>
                <a:cxn ang="0">
                  <a:pos x="128" y="28"/>
                </a:cxn>
                <a:cxn ang="0">
                  <a:pos x="124" y="20"/>
                </a:cxn>
                <a:cxn ang="0">
                  <a:pos x="118" y="14"/>
                </a:cxn>
                <a:cxn ang="0">
                  <a:pos x="112" y="8"/>
                </a:cxn>
                <a:cxn ang="0">
                  <a:pos x="104" y="6"/>
                </a:cxn>
                <a:cxn ang="0">
                  <a:pos x="98" y="2"/>
                </a:cxn>
                <a:cxn ang="0">
                  <a:pos x="84" y="0"/>
                </a:cxn>
              </a:cxnLst>
              <a:rect l="0" t="0" r="r" b="b"/>
              <a:pathLst>
                <a:path w="134" h="40">
                  <a:moveTo>
                    <a:pt x="84" y="0"/>
                  </a:moveTo>
                  <a:lnTo>
                    <a:pt x="84" y="0"/>
                  </a:lnTo>
                  <a:lnTo>
                    <a:pt x="72" y="2"/>
                  </a:lnTo>
                  <a:lnTo>
                    <a:pt x="60" y="6"/>
                  </a:lnTo>
                  <a:lnTo>
                    <a:pt x="48" y="10"/>
                  </a:lnTo>
                  <a:lnTo>
                    <a:pt x="36" y="16"/>
                  </a:lnTo>
                  <a:lnTo>
                    <a:pt x="16" y="28"/>
                  </a:lnTo>
                  <a:lnTo>
                    <a:pt x="0" y="40"/>
                  </a:lnTo>
                  <a:lnTo>
                    <a:pt x="134" y="40"/>
                  </a:lnTo>
                  <a:lnTo>
                    <a:pt x="134" y="36"/>
                  </a:lnTo>
                  <a:lnTo>
                    <a:pt x="134" y="36"/>
                  </a:lnTo>
                  <a:lnTo>
                    <a:pt x="128" y="28"/>
                  </a:lnTo>
                  <a:lnTo>
                    <a:pt x="124" y="20"/>
                  </a:lnTo>
                  <a:lnTo>
                    <a:pt x="118" y="14"/>
                  </a:lnTo>
                  <a:lnTo>
                    <a:pt x="112" y="8"/>
                  </a:lnTo>
                  <a:lnTo>
                    <a:pt x="104" y="6"/>
                  </a:lnTo>
                  <a:lnTo>
                    <a:pt x="98" y="2"/>
                  </a:lnTo>
                  <a:lnTo>
                    <a:pt x="84" y="0"/>
                  </a:lnTo>
                  <a:close/>
                </a:path>
              </a:pathLst>
            </a:custGeom>
            <a:solidFill>
              <a:srgbClr val="D6CEC4"/>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96" name="Freeform 692"/>
            <p:cNvSpPr/>
            <p:nvPr/>
          </p:nvSpPr>
          <p:spPr bwMode="auto">
            <a:xfrm>
              <a:off x="3284875" y="5031009"/>
              <a:ext cx="315310" cy="95021"/>
            </a:xfrm>
            <a:custGeom>
              <a:avLst/>
              <a:gdLst/>
              <a:ahLst/>
              <a:cxnLst>
                <a:cxn ang="0">
                  <a:pos x="84" y="0"/>
                </a:cxn>
                <a:cxn ang="0">
                  <a:pos x="84" y="0"/>
                </a:cxn>
                <a:cxn ang="0">
                  <a:pos x="72" y="2"/>
                </a:cxn>
                <a:cxn ang="0">
                  <a:pos x="60" y="6"/>
                </a:cxn>
                <a:cxn ang="0">
                  <a:pos x="48" y="10"/>
                </a:cxn>
                <a:cxn ang="0">
                  <a:pos x="36" y="16"/>
                </a:cxn>
                <a:cxn ang="0">
                  <a:pos x="16" y="28"/>
                </a:cxn>
                <a:cxn ang="0">
                  <a:pos x="0" y="40"/>
                </a:cxn>
                <a:cxn ang="0">
                  <a:pos x="134" y="40"/>
                </a:cxn>
                <a:cxn ang="0">
                  <a:pos x="134" y="36"/>
                </a:cxn>
                <a:cxn ang="0">
                  <a:pos x="134" y="36"/>
                </a:cxn>
                <a:cxn ang="0">
                  <a:pos x="128" y="28"/>
                </a:cxn>
                <a:cxn ang="0">
                  <a:pos x="124" y="20"/>
                </a:cxn>
                <a:cxn ang="0">
                  <a:pos x="118" y="14"/>
                </a:cxn>
                <a:cxn ang="0">
                  <a:pos x="112" y="8"/>
                </a:cxn>
                <a:cxn ang="0">
                  <a:pos x="104" y="6"/>
                </a:cxn>
                <a:cxn ang="0">
                  <a:pos x="98" y="2"/>
                </a:cxn>
                <a:cxn ang="0">
                  <a:pos x="84" y="0"/>
                </a:cxn>
              </a:cxnLst>
              <a:rect l="0" t="0" r="r" b="b"/>
              <a:pathLst>
                <a:path w="134" h="40">
                  <a:moveTo>
                    <a:pt x="84" y="0"/>
                  </a:moveTo>
                  <a:lnTo>
                    <a:pt x="84" y="0"/>
                  </a:lnTo>
                  <a:lnTo>
                    <a:pt x="72" y="2"/>
                  </a:lnTo>
                  <a:lnTo>
                    <a:pt x="60" y="6"/>
                  </a:lnTo>
                  <a:lnTo>
                    <a:pt x="48" y="10"/>
                  </a:lnTo>
                  <a:lnTo>
                    <a:pt x="36" y="16"/>
                  </a:lnTo>
                  <a:lnTo>
                    <a:pt x="16" y="28"/>
                  </a:lnTo>
                  <a:lnTo>
                    <a:pt x="0" y="40"/>
                  </a:lnTo>
                  <a:lnTo>
                    <a:pt x="134" y="40"/>
                  </a:lnTo>
                  <a:lnTo>
                    <a:pt x="134" y="36"/>
                  </a:lnTo>
                  <a:lnTo>
                    <a:pt x="134" y="36"/>
                  </a:lnTo>
                  <a:lnTo>
                    <a:pt x="128" y="28"/>
                  </a:lnTo>
                  <a:lnTo>
                    <a:pt x="124" y="20"/>
                  </a:lnTo>
                  <a:lnTo>
                    <a:pt x="118" y="14"/>
                  </a:lnTo>
                  <a:lnTo>
                    <a:pt x="112" y="8"/>
                  </a:lnTo>
                  <a:lnTo>
                    <a:pt x="104" y="6"/>
                  </a:lnTo>
                  <a:lnTo>
                    <a:pt x="98" y="2"/>
                  </a:lnTo>
                  <a:lnTo>
                    <a:pt x="84"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97" name="Freeform 693"/>
            <p:cNvSpPr/>
            <p:nvPr/>
          </p:nvSpPr>
          <p:spPr bwMode="auto">
            <a:xfrm>
              <a:off x="2593075" y="4722191"/>
              <a:ext cx="442376" cy="161535"/>
            </a:xfrm>
            <a:custGeom>
              <a:avLst/>
              <a:gdLst/>
              <a:ahLst/>
              <a:cxnLst>
                <a:cxn ang="0">
                  <a:pos x="188" y="0"/>
                </a:cxn>
                <a:cxn ang="0">
                  <a:pos x="0" y="6"/>
                </a:cxn>
                <a:cxn ang="0">
                  <a:pos x="4" y="62"/>
                </a:cxn>
                <a:cxn ang="0">
                  <a:pos x="4" y="62"/>
                </a:cxn>
                <a:cxn ang="0">
                  <a:pos x="182" y="68"/>
                </a:cxn>
                <a:cxn ang="0">
                  <a:pos x="188" y="0"/>
                </a:cxn>
              </a:cxnLst>
              <a:rect l="0" t="0" r="r" b="b"/>
              <a:pathLst>
                <a:path w="188" h="68">
                  <a:moveTo>
                    <a:pt x="188" y="0"/>
                  </a:moveTo>
                  <a:lnTo>
                    <a:pt x="0" y="6"/>
                  </a:lnTo>
                  <a:lnTo>
                    <a:pt x="4" y="62"/>
                  </a:lnTo>
                  <a:lnTo>
                    <a:pt x="4" y="62"/>
                  </a:lnTo>
                  <a:lnTo>
                    <a:pt x="182" y="68"/>
                  </a:lnTo>
                  <a:lnTo>
                    <a:pt x="188" y="0"/>
                  </a:lnTo>
                  <a:close/>
                </a:path>
              </a:pathLst>
            </a:custGeom>
            <a:solidFill>
              <a:srgbClr val="B1B647"/>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98" name="Freeform 694"/>
            <p:cNvSpPr/>
            <p:nvPr/>
          </p:nvSpPr>
          <p:spPr bwMode="auto">
            <a:xfrm>
              <a:off x="2602487" y="4869473"/>
              <a:ext cx="418845" cy="180540"/>
            </a:xfrm>
            <a:custGeom>
              <a:avLst/>
              <a:gdLst/>
              <a:ahLst/>
              <a:cxnLst>
                <a:cxn ang="0">
                  <a:pos x="178" y="6"/>
                </a:cxn>
                <a:cxn ang="0">
                  <a:pos x="178" y="6"/>
                </a:cxn>
                <a:cxn ang="0">
                  <a:pos x="0" y="0"/>
                </a:cxn>
                <a:cxn ang="0">
                  <a:pos x="0" y="6"/>
                </a:cxn>
                <a:cxn ang="0">
                  <a:pos x="0" y="6"/>
                </a:cxn>
                <a:cxn ang="0">
                  <a:pos x="42" y="24"/>
                </a:cxn>
                <a:cxn ang="0">
                  <a:pos x="84" y="42"/>
                </a:cxn>
                <a:cxn ang="0">
                  <a:pos x="170" y="76"/>
                </a:cxn>
                <a:cxn ang="0">
                  <a:pos x="178" y="6"/>
                </a:cxn>
              </a:cxnLst>
              <a:rect l="0" t="0" r="r" b="b"/>
              <a:pathLst>
                <a:path w="178" h="76">
                  <a:moveTo>
                    <a:pt x="178" y="6"/>
                  </a:moveTo>
                  <a:lnTo>
                    <a:pt x="178" y="6"/>
                  </a:lnTo>
                  <a:lnTo>
                    <a:pt x="0" y="0"/>
                  </a:lnTo>
                  <a:lnTo>
                    <a:pt x="0" y="6"/>
                  </a:lnTo>
                  <a:lnTo>
                    <a:pt x="0" y="6"/>
                  </a:lnTo>
                  <a:lnTo>
                    <a:pt x="42" y="24"/>
                  </a:lnTo>
                  <a:lnTo>
                    <a:pt x="84" y="42"/>
                  </a:lnTo>
                  <a:lnTo>
                    <a:pt x="170" y="76"/>
                  </a:lnTo>
                  <a:lnTo>
                    <a:pt x="178" y="6"/>
                  </a:lnTo>
                  <a:close/>
                </a:path>
              </a:pathLst>
            </a:custGeom>
            <a:solidFill>
              <a:srgbClr val="E6DEB8"/>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99" name="Freeform 695"/>
            <p:cNvSpPr/>
            <p:nvPr/>
          </p:nvSpPr>
          <p:spPr bwMode="auto">
            <a:xfrm>
              <a:off x="2602487" y="4883726"/>
              <a:ext cx="400021" cy="247054"/>
            </a:xfrm>
            <a:custGeom>
              <a:avLst/>
              <a:gdLst/>
              <a:ahLst/>
              <a:cxnLst>
                <a:cxn ang="0">
                  <a:pos x="170" y="70"/>
                </a:cxn>
                <a:cxn ang="0">
                  <a:pos x="170" y="70"/>
                </a:cxn>
                <a:cxn ang="0">
                  <a:pos x="84" y="36"/>
                </a:cxn>
                <a:cxn ang="0">
                  <a:pos x="42" y="18"/>
                </a:cxn>
                <a:cxn ang="0">
                  <a:pos x="0" y="0"/>
                </a:cxn>
                <a:cxn ang="0">
                  <a:pos x="8" y="104"/>
                </a:cxn>
                <a:cxn ang="0">
                  <a:pos x="8" y="104"/>
                </a:cxn>
                <a:cxn ang="0">
                  <a:pos x="88" y="90"/>
                </a:cxn>
                <a:cxn ang="0">
                  <a:pos x="128" y="84"/>
                </a:cxn>
                <a:cxn ang="0">
                  <a:pos x="168" y="78"/>
                </a:cxn>
                <a:cxn ang="0">
                  <a:pos x="170" y="70"/>
                </a:cxn>
              </a:cxnLst>
              <a:rect l="0" t="0" r="r" b="b"/>
              <a:pathLst>
                <a:path w="170" h="104">
                  <a:moveTo>
                    <a:pt x="170" y="70"/>
                  </a:moveTo>
                  <a:lnTo>
                    <a:pt x="170" y="70"/>
                  </a:lnTo>
                  <a:lnTo>
                    <a:pt x="84" y="36"/>
                  </a:lnTo>
                  <a:lnTo>
                    <a:pt x="42" y="18"/>
                  </a:lnTo>
                  <a:lnTo>
                    <a:pt x="0" y="0"/>
                  </a:lnTo>
                  <a:lnTo>
                    <a:pt x="8" y="104"/>
                  </a:lnTo>
                  <a:lnTo>
                    <a:pt x="8" y="104"/>
                  </a:lnTo>
                  <a:lnTo>
                    <a:pt x="88" y="90"/>
                  </a:lnTo>
                  <a:lnTo>
                    <a:pt x="128" y="84"/>
                  </a:lnTo>
                  <a:lnTo>
                    <a:pt x="168" y="78"/>
                  </a:lnTo>
                  <a:lnTo>
                    <a:pt x="170" y="70"/>
                  </a:lnTo>
                  <a:close/>
                </a:path>
              </a:pathLst>
            </a:custGeom>
            <a:solidFill>
              <a:srgbClr val="865149"/>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00" name="Freeform 696"/>
            <p:cNvSpPr/>
            <p:nvPr/>
          </p:nvSpPr>
          <p:spPr bwMode="auto">
            <a:xfrm>
              <a:off x="2621311" y="5069017"/>
              <a:ext cx="376490" cy="85519"/>
            </a:xfrm>
            <a:custGeom>
              <a:avLst/>
              <a:gdLst/>
              <a:ahLst/>
              <a:cxnLst>
                <a:cxn ang="0">
                  <a:pos x="0" y="26"/>
                </a:cxn>
                <a:cxn ang="0">
                  <a:pos x="0" y="30"/>
                </a:cxn>
                <a:cxn ang="0">
                  <a:pos x="156" y="36"/>
                </a:cxn>
                <a:cxn ang="0">
                  <a:pos x="160" y="0"/>
                </a:cxn>
                <a:cxn ang="0">
                  <a:pos x="160" y="0"/>
                </a:cxn>
                <a:cxn ang="0">
                  <a:pos x="120" y="6"/>
                </a:cxn>
                <a:cxn ang="0">
                  <a:pos x="80" y="12"/>
                </a:cxn>
                <a:cxn ang="0">
                  <a:pos x="0" y="26"/>
                </a:cxn>
                <a:cxn ang="0">
                  <a:pos x="0" y="26"/>
                </a:cxn>
              </a:cxnLst>
              <a:rect l="0" t="0" r="r" b="b"/>
              <a:pathLst>
                <a:path w="160" h="36">
                  <a:moveTo>
                    <a:pt x="0" y="26"/>
                  </a:moveTo>
                  <a:lnTo>
                    <a:pt x="0" y="30"/>
                  </a:lnTo>
                  <a:lnTo>
                    <a:pt x="156" y="36"/>
                  </a:lnTo>
                  <a:lnTo>
                    <a:pt x="160" y="0"/>
                  </a:lnTo>
                  <a:lnTo>
                    <a:pt x="160" y="0"/>
                  </a:lnTo>
                  <a:lnTo>
                    <a:pt x="120" y="6"/>
                  </a:lnTo>
                  <a:lnTo>
                    <a:pt x="80" y="12"/>
                  </a:lnTo>
                  <a:lnTo>
                    <a:pt x="0" y="26"/>
                  </a:lnTo>
                  <a:lnTo>
                    <a:pt x="0" y="26"/>
                  </a:lnTo>
                  <a:close/>
                </a:path>
              </a:pathLst>
            </a:custGeom>
            <a:solidFill>
              <a:srgbClr val="FF8630"/>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01" name="Freeform 697"/>
            <p:cNvSpPr/>
            <p:nvPr/>
          </p:nvSpPr>
          <p:spPr bwMode="auto">
            <a:xfrm>
              <a:off x="2630724" y="4574909"/>
              <a:ext cx="348253" cy="57013"/>
            </a:xfrm>
            <a:custGeom>
              <a:avLst/>
              <a:gdLst/>
              <a:ahLst/>
              <a:cxnLst>
                <a:cxn ang="0">
                  <a:pos x="18" y="0"/>
                </a:cxn>
                <a:cxn ang="0">
                  <a:pos x="0" y="24"/>
                </a:cxn>
                <a:cxn ang="0">
                  <a:pos x="148" y="20"/>
                </a:cxn>
                <a:cxn ang="0">
                  <a:pos x="132" y="0"/>
                </a:cxn>
                <a:cxn ang="0">
                  <a:pos x="18" y="0"/>
                </a:cxn>
              </a:cxnLst>
              <a:rect l="0" t="0" r="r" b="b"/>
              <a:pathLst>
                <a:path w="148" h="24">
                  <a:moveTo>
                    <a:pt x="18" y="0"/>
                  </a:moveTo>
                  <a:lnTo>
                    <a:pt x="0" y="24"/>
                  </a:lnTo>
                  <a:lnTo>
                    <a:pt x="148" y="20"/>
                  </a:lnTo>
                  <a:lnTo>
                    <a:pt x="132" y="0"/>
                  </a:lnTo>
                  <a:lnTo>
                    <a:pt x="18" y="0"/>
                  </a:lnTo>
                  <a:close/>
                </a:path>
              </a:pathLst>
            </a:custGeom>
            <a:solidFill>
              <a:srgbClr val="FC4E47"/>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02" name="Freeform 698"/>
            <p:cNvSpPr/>
            <p:nvPr/>
          </p:nvSpPr>
          <p:spPr bwMode="auto">
            <a:xfrm>
              <a:off x="2748377" y="4399120"/>
              <a:ext cx="108241" cy="71266"/>
            </a:xfrm>
            <a:custGeom>
              <a:avLst/>
              <a:gdLst/>
              <a:ahLst/>
              <a:cxnLst>
                <a:cxn ang="0">
                  <a:pos x="22" y="0"/>
                </a:cxn>
                <a:cxn ang="0">
                  <a:pos x="0" y="30"/>
                </a:cxn>
                <a:cxn ang="0">
                  <a:pos x="46" y="30"/>
                </a:cxn>
                <a:cxn ang="0">
                  <a:pos x="22" y="0"/>
                </a:cxn>
              </a:cxnLst>
              <a:rect l="0" t="0" r="r" b="b"/>
              <a:pathLst>
                <a:path w="46" h="30">
                  <a:moveTo>
                    <a:pt x="22" y="0"/>
                  </a:moveTo>
                  <a:lnTo>
                    <a:pt x="0" y="30"/>
                  </a:lnTo>
                  <a:lnTo>
                    <a:pt x="46" y="30"/>
                  </a:lnTo>
                  <a:lnTo>
                    <a:pt x="22" y="0"/>
                  </a:lnTo>
                  <a:close/>
                </a:path>
              </a:pathLst>
            </a:custGeom>
            <a:solidFill>
              <a:srgbClr val="FCDEBD"/>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03" name="Freeform 699"/>
            <p:cNvSpPr/>
            <p:nvPr/>
          </p:nvSpPr>
          <p:spPr bwMode="auto">
            <a:xfrm>
              <a:off x="2710728" y="4470386"/>
              <a:ext cx="183539" cy="47510"/>
            </a:xfrm>
            <a:custGeom>
              <a:avLst/>
              <a:gdLst/>
              <a:ahLst/>
              <a:cxnLst>
                <a:cxn ang="0">
                  <a:pos x="16" y="0"/>
                </a:cxn>
                <a:cxn ang="0">
                  <a:pos x="0" y="20"/>
                </a:cxn>
                <a:cxn ang="0">
                  <a:pos x="78" y="20"/>
                </a:cxn>
                <a:cxn ang="0">
                  <a:pos x="62" y="0"/>
                </a:cxn>
                <a:cxn ang="0">
                  <a:pos x="16" y="0"/>
                </a:cxn>
              </a:cxnLst>
              <a:rect l="0" t="0" r="r" b="b"/>
              <a:pathLst>
                <a:path w="78" h="20">
                  <a:moveTo>
                    <a:pt x="16" y="0"/>
                  </a:moveTo>
                  <a:lnTo>
                    <a:pt x="0" y="20"/>
                  </a:lnTo>
                  <a:lnTo>
                    <a:pt x="78" y="20"/>
                  </a:lnTo>
                  <a:lnTo>
                    <a:pt x="62" y="0"/>
                  </a:lnTo>
                  <a:lnTo>
                    <a:pt x="16" y="0"/>
                  </a:lnTo>
                  <a:close/>
                </a:path>
              </a:pathLst>
            </a:custGeom>
            <a:solidFill>
              <a:srgbClr val="FC4E47"/>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04" name="Freeform 700"/>
            <p:cNvSpPr/>
            <p:nvPr/>
          </p:nvSpPr>
          <p:spPr bwMode="auto">
            <a:xfrm>
              <a:off x="2673079" y="4517896"/>
              <a:ext cx="268249" cy="57013"/>
            </a:xfrm>
            <a:custGeom>
              <a:avLst/>
              <a:gdLst/>
              <a:ahLst/>
              <a:cxnLst>
                <a:cxn ang="0">
                  <a:pos x="16" y="0"/>
                </a:cxn>
                <a:cxn ang="0">
                  <a:pos x="0" y="24"/>
                </a:cxn>
                <a:cxn ang="0">
                  <a:pos x="114" y="24"/>
                </a:cxn>
                <a:cxn ang="0">
                  <a:pos x="94" y="0"/>
                </a:cxn>
                <a:cxn ang="0">
                  <a:pos x="16" y="0"/>
                </a:cxn>
              </a:cxnLst>
              <a:rect l="0" t="0" r="r" b="b"/>
              <a:pathLst>
                <a:path w="114" h="24">
                  <a:moveTo>
                    <a:pt x="16" y="0"/>
                  </a:moveTo>
                  <a:lnTo>
                    <a:pt x="0" y="24"/>
                  </a:lnTo>
                  <a:lnTo>
                    <a:pt x="114" y="24"/>
                  </a:lnTo>
                  <a:lnTo>
                    <a:pt x="94" y="0"/>
                  </a:lnTo>
                  <a:lnTo>
                    <a:pt x="16" y="0"/>
                  </a:lnTo>
                  <a:close/>
                </a:path>
              </a:pathLst>
            </a:custGeom>
            <a:solidFill>
              <a:srgbClr val="FCDEBD"/>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05" name="Freeform 701"/>
            <p:cNvSpPr/>
            <p:nvPr/>
          </p:nvSpPr>
          <p:spPr bwMode="auto">
            <a:xfrm>
              <a:off x="2588369" y="4622419"/>
              <a:ext cx="447082" cy="66515"/>
            </a:xfrm>
            <a:custGeom>
              <a:avLst/>
              <a:gdLst/>
              <a:ahLst/>
              <a:cxnLst>
                <a:cxn ang="0">
                  <a:pos x="18" y="4"/>
                </a:cxn>
                <a:cxn ang="0">
                  <a:pos x="0" y="28"/>
                </a:cxn>
                <a:cxn ang="0">
                  <a:pos x="190" y="28"/>
                </a:cxn>
                <a:cxn ang="0">
                  <a:pos x="166" y="0"/>
                </a:cxn>
                <a:cxn ang="0">
                  <a:pos x="18" y="4"/>
                </a:cxn>
              </a:cxnLst>
              <a:rect l="0" t="0" r="r" b="b"/>
              <a:pathLst>
                <a:path w="190" h="28">
                  <a:moveTo>
                    <a:pt x="18" y="4"/>
                  </a:moveTo>
                  <a:lnTo>
                    <a:pt x="0" y="28"/>
                  </a:lnTo>
                  <a:lnTo>
                    <a:pt x="190" y="28"/>
                  </a:lnTo>
                  <a:lnTo>
                    <a:pt x="166" y="0"/>
                  </a:lnTo>
                  <a:lnTo>
                    <a:pt x="18" y="4"/>
                  </a:lnTo>
                  <a:close/>
                </a:path>
              </a:pathLst>
            </a:custGeom>
            <a:solidFill>
              <a:srgbClr val="FCDEBD"/>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06" name="Freeform 702"/>
            <p:cNvSpPr/>
            <p:nvPr/>
          </p:nvSpPr>
          <p:spPr bwMode="auto">
            <a:xfrm>
              <a:off x="2546013" y="4688934"/>
              <a:ext cx="531792" cy="57013"/>
            </a:xfrm>
            <a:custGeom>
              <a:avLst/>
              <a:gdLst/>
              <a:ahLst/>
              <a:cxnLst>
                <a:cxn ang="0">
                  <a:pos x="18" y="0"/>
                </a:cxn>
                <a:cxn ang="0">
                  <a:pos x="0" y="24"/>
                </a:cxn>
                <a:cxn ang="0">
                  <a:pos x="226" y="24"/>
                </a:cxn>
                <a:cxn ang="0">
                  <a:pos x="208" y="0"/>
                </a:cxn>
                <a:cxn ang="0">
                  <a:pos x="18" y="0"/>
                </a:cxn>
              </a:cxnLst>
              <a:rect l="0" t="0" r="r" b="b"/>
              <a:pathLst>
                <a:path w="226" h="24">
                  <a:moveTo>
                    <a:pt x="18" y="0"/>
                  </a:moveTo>
                  <a:lnTo>
                    <a:pt x="0" y="24"/>
                  </a:lnTo>
                  <a:lnTo>
                    <a:pt x="226" y="24"/>
                  </a:lnTo>
                  <a:lnTo>
                    <a:pt x="208" y="0"/>
                  </a:lnTo>
                  <a:lnTo>
                    <a:pt x="18" y="0"/>
                  </a:lnTo>
                  <a:close/>
                </a:path>
              </a:pathLst>
            </a:custGeom>
            <a:solidFill>
              <a:srgbClr val="FC4E47"/>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07" name="Rectangle 703"/>
            <p:cNvSpPr>
              <a:spLocks noChangeArrowheads="1"/>
            </p:cNvSpPr>
            <p:nvPr/>
          </p:nvSpPr>
          <p:spPr bwMode="auto">
            <a:xfrm>
              <a:off x="2658960" y="4798208"/>
              <a:ext cx="47061" cy="57013"/>
            </a:xfrm>
            <a:prstGeom prst="rect">
              <a:avLst/>
            </a:prstGeom>
            <a:solidFill>
              <a:srgbClr val="865149"/>
            </a:solidFill>
            <a:ln w="9525">
              <a:noFill/>
              <a:miter lim="800000"/>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08" name="Rectangle 704"/>
            <p:cNvSpPr>
              <a:spLocks noChangeArrowheads="1"/>
            </p:cNvSpPr>
            <p:nvPr/>
          </p:nvSpPr>
          <p:spPr bwMode="auto">
            <a:xfrm>
              <a:off x="2776613" y="4798208"/>
              <a:ext cx="42355" cy="57013"/>
            </a:xfrm>
            <a:prstGeom prst="rect">
              <a:avLst/>
            </a:prstGeom>
            <a:solidFill>
              <a:srgbClr val="865149"/>
            </a:solidFill>
            <a:ln w="9525">
              <a:noFill/>
              <a:miter lim="800000"/>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09" name="Rectangle 705"/>
            <p:cNvSpPr>
              <a:spLocks noChangeArrowheads="1"/>
            </p:cNvSpPr>
            <p:nvPr/>
          </p:nvSpPr>
          <p:spPr bwMode="auto">
            <a:xfrm>
              <a:off x="2903679" y="4798208"/>
              <a:ext cx="42355" cy="57013"/>
            </a:xfrm>
            <a:prstGeom prst="rect">
              <a:avLst/>
            </a:prstGeom>
            <a:solidFill>
              <a:srgbClr val="865149"/>
            </a:solidFill>
            <a:ln w="9525">
              <a:noFill/>
              <a:miter lim="800000"/>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10" name="Freeform 706"/>
            <p:cNvSpPr/>
            <p:nvPr/>
          </p:nvSpPr>
          <p:spPr bwMode="auto">
            <a:xfrm>
              <a:off x="3830785" y="4494141"/>
              <a:ext cx="357665" cy="199544"/>
            </a:xfrm>
            <a:custGeom>
              <a:avLst/>
              <a:gdLst/>
              <a:ahLst/>
              <a:cxnLst>
                <a:cxn ang="0">
                  <a:pos x="152" y="0"/>
                </a:cxn>
                <a:cxn ang="0">
                  <a:pos x="0" y="0"/>
                </a:cxn>
                <a:cxn ang="0">
                  <a:pos x="0" y="84"/>
                </a:cxn>
                <a:cxn ang="0">
                  <a:pos x="152" y="76"/>
                </a:cxn>
                <a:cxn ang="0">
                  <a:pos x="152" y="0"/>
                </a:cxn>
              </a:cxnLst>
              <a:rect l="0" t="0" r="r" b="b"/>
              <a:pathLst>
                <a:path w="152" h="84">
                  <a:moveTo>
                    <a:pt x="152" y="0"/>
                  </a:moveTo>
                  <a:lnTo>
                    <a:pt x="0" y="0"/>
                  </a:lnTo>
                  <a:lnTo>
                    <a:pt x="0" y="84"/>
                  </a:lnTo>
                  <a:lnTo>
                    <a:pt x="152" y="76"/>
                  </a:lnTo>
                  <a:lnTo>
                    <a:pt x="152" y="0"/>
                  </a:lnTo>
                  <a:close/>
                </a:path>
              </a:pathLst>
            </a:custGeom>
            <a:solidFill>
              <a:srgbClr val="B7AEA9"/>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11" name="Freeform 707"/>
            <p:cNvSpPr/>
            <p:nvPr/>
          </p:nvSpPr>
          <p:spPr bwMode="auto">
            <a:xfrm>
              <a:off x="3830785" y="4674681"/>
              <a:ext cx="357665" cy="147282"/>
            </a:xfrm>
            <a:custGeom>
              <a:avLst/>
              <a:gdLst/>
              <a:ahLst/>
              <a:cxnLst>
                <a:cxn ang="0">
                  <a:pos x="152" y="0"/>
                </a:cxn>
                <a:cxn ang="0">
                  <a:pos x="0" y="8"/>
                </a:cxn>
                <a:cxn ang="0">
                  <a:pos x="0" y="46"/>
                </a:cxn>
                <a:cxn ang="0">
                  <a:pos x="152" y="62"/>
                </a:cxn>
                <a:cxn ang="0">
                  <a:pos x="152" y="0"/>
                </a:cxn>
              </a:cxnLst>
              <a:rect l="0" t="0" r="r" b="b"/>
              <a:pathLst>
                <a:path w="152" h="62">
                  <a:moveTo>
                    <a:pt x="152" y="0"/>
                  </a:moveTo>
                  <a:lnTo>
                    <a:pt x="0" y="8"/>
                  </a:lnTo>
                  <a:lnTo>
                    <a:pt x="0" y="46"/>
                  </a:lnTo>
                  <a:lnTo>
                    <a:pt x="152" y="62"/>
                  </a:lnTo>
                  <a:lnTo>
                    <a:pt x="152" y="0"/>
                  </a:lnTo>
                  <a:close/>
                </a:path>
              </a:pathLst>
            </a:custGeom>
            <a:solidFill>
              <a:srgbClr val="FF9000"/>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12" name="Freeform 708"/>
            <p:cNvSpPr/>
            <p:nvPr/>
          </p:nvSpPr>
          <p:spPr bwMode="auto">
            <a:xfrm>
              <a:off x="3830785" y="4783955"/>
              <a:ext cx="357665" cy="95021"/>
            </a:xfrm>
            <a:custGeom>
              <a:avLst/>
              <a:gdLst/>
              <a:ahLst/>
              <a:cxnLst>
                <a:cxn ang="0">
                  <a:pos x="152" y="16"/>
                </a:cxn>
                <a:cxn ang="0">
                  <a:pos x="0" y="0"/>
                </a:cxn>
                <a:cxn ang="0">
                  <a:pos x="0" y="38"/>
                </a:cxn>
                <a:cxn ang="0">
                  <a:pos x="152" y="40"/>
                </a:cxn>
                <a:cxn ang="0">
                  <a:pos x="152" y="16"/>
                </a:cxn>
              </a:cxnLst>
              <a:rect l="0" t="0" r="r" b="b"/>
              <a:pathLst>
                <a:path w="152" h="40">
                  <a:moveTo>
                    <a:pt x="152" y="16"/>
                  </a:moveTo>
                  <a:lnTo>
                    <a:pt x="0" y="0"/>
                  </a:lnTo>
                  <a:lnTo>
                    <a:pt x="0" y="38"/>
                  </a:lnTo>
                  <a:lnTo>
                    <a:pt x="152" y="40"/>
                  </a:lnTo>
                  <a:lnTo>
                    <a:pt x="152" y="16"/>
                  </a:lnTo>
                  <a:close/>
                </a:path>
              </a:pathLst>
            </a:custGeom>
            <a:solidFill>
              <a:srgbClr val="45796F"/>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13" name="Freeform 709"/>
            <p:cNvSpPr/>
            <p:nvPr/>
          </p:nvSpPr>
          <p:spPr bwMode="auto">
            <a:xfrm>
              <a:off x="3830785" y="4874224"/>
              <a:ext cx="357665" cy="123527"/>
            </a:xfrm>
            <a:custGeom>
              <a:avLst/>
              <a:gdLst/>
              <a:ahLst/>
              <a:cxnLst>
                <a:cxn ang="0">
                  <a:pos x="152" y="2"/>
                </a:cxn>
                <a:cxn ang="0">
                  <a:pos x="0" y="0"/>
                </a:cxn>
                <a:cxn ang="0">
                  <a:pos x="0" y="32"/>
                </a:cxn>
                <a:cxn ang="0">
                  <a:pos x="152" y="52"/>
                </a:cxn>
                <a:cxn ang="0">
                  <a:pos x="152" y="2"/>
                </a:cxn>
              </a:cxnLst>
              <a:rect l="0" t="0" r="r" b="b"/>
              <a:pathLst>
                <a:path w="152" h="52">
                  <a:moveTo>
                    <a:pt x="152" y="2"/>
                  </a:moveTo>
                  <a:lnTo>
                    <a:pt x="0" y="0"/>
                  </a:lnTo>
                  <a:lnTo>
                    <a:pt x="0" y="32"/>
                  </a:lnTo>
                  <a:lnTo>
                    <a:pt x="152" y="52"/>
                  </a:lnTo>
                  <a:lnTo>
                    <a:pt x="152" y="2"/>
                  </a:lnTo>
                  <a:close/>
                </a:path>
              </a:pathLst>
            </a:custGeom>
            <a:solidFill>
              <a:srgbClr val="FFEBCD"/>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14" name="Freeform 710"/>
            <p:cNvSpPr/>
            <p:nvPr/>
          </p:nvSpPr>
          <p:spPr bwMode="auto">
            <a:xfrm>
              <a:off x="3830785" y="4950241"/>
              <a:ext cx="357665" cy="123527"/>
            </a:xfrm>
            <a:custGeom>
              <a:avLst/>
              <a:gdLst/>
              <a:ahLst/>
              <a:cxnLst>
                <a:cxn ang="0">
                  <a:pos x="152" y="20"/>
                </a:cxn>
                <a:cxn ang="0">
                  <a:pos x="0" y="0"/>
                </a:cxn>
                <a:cxn ang="0">
                  <a:pos x="0" y="52"/>
                </a:cxn>
                <a:cxn ang="0">
                  <a:pos x="152" y="52"/>
                </a:cxn>
                <a:cxn ang="0">
                  <a:pos x="152" y="20"/>
                </a:cxn>
              </a:cxnLst>
              <a:rect l="0" t="0" r="r" b="b"/>
              <a:pathLst>
                <a:path w="152" h="52">
                  <a:moveTo>
                    <a:pt x="152" y="20"/>
                  </a:moveTo>
                  <a:lnTo>
                    <a:pt x="0" y="0"/>
                  </a:lnTo>
                  <a:lnTo>
                    <a:pt x="0" y="52"/>
                  </a:lnTo>
                  <a:lnTo>
                    <a:pt x="152" y="52"/>
                  </a:lnTo>
                  <a:lnTo>
                    <a:pt x="152" y="20"/>
                  </a:lnTo>
                  <a:close/>
                </a:path>
              </a:pathLst>
            </a:custGeom>
            <a:solidFill>
              <a:srgbClr val="956A6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15" name="Freeform 711"/>
            <p:cNvSpPr/>
            <p:nvPr/>
          </p:nvSpPr>
          <p:spPr bwMode="auto">
            <a:xfrm>
              <a:off x="3830785" y="5073768"/>
              <a:ext cx="357665" cy="76017"/>
            </a:xfrm>
            <a:custGeom>
              <a:avLst/>
              <a:gdLst/>
              <a:ahLst/>
              <a:cxnLst>
                <a:cxn ang="0">
                  <a:pos x="0" y="0"/>
                </a:cxn>
                <a:cxn ang="0">
                  <a:pos x="0" y="26"/>
                </a:cxn>
                <a:cxn ang="0">
                  <a:pos x="152" y="32"/>
                </a:cxn>
                <a:cxn ang="0">
                  <a:pos x="152" y="0"/>
                </a:cxn>
                <a:cxn ang="0">
                  <a:pos x="0" y="0"/>
                </a:cxn>
              </a:cxnLst>
              <a:rect l="0" t="0" r="r" b="b"/>
              <a:pathLst>
                <a:path w="152" h="32">
                  <a:moveTo>
                    <a:pt x="0" y="0"/>
                  </a:moveTo>
                  <a:lnTo>
                    <a:pt x="0" y="26"/>
                  </a:lnTo>
                  <a:lnTo>
                    <a:pt x="152" y="32"/>
                  </a:lnTo>
                  <a:lnTo>
                    <a:pt x="152" y="0"/>
                  </a:lnTo>
                  <a:lnTo>
                    <a:pt x="0" y="0"/>
                  </a:lnTo>
                  <a:close/>
                </a:path>
              </a:pathLst>
            </a:custGeom>
            <a:solidFill>
              <a:srgbClr val="ED8B90"/>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16" name="Rectangle 712"/>
            <p:cNvSpPr>
              <a:spLocks noChangeArrowheads="1"/>
            </p:cNvSpPr>
            <p:nvPr/>
          </p:nvSpPr>
          <p:spPr bwMode="auto">
            <a:xfrm>
              <a:off x="3788430" y="4361112"/>
              <a:ext cx="447082" cy="175789"/>
            </a:xfrm>
            <a:prstGeom prst="rect">
              <a:avLst/>
            </a:prstGeom>
            <a:solidFill>
              <a:srgbClr val="743F2D"/>
            </a:solidFill>
            <a:ln w="9525">
              <a:noFill/>
              <a:miter lim="800000"/>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17" name="Freeform 713"/>
            <p:cNvSpPr/>
            <p:nvPr/>
          </p:nvSpPr>
          <p:spPr bwMode="auto">
            <a:xfrm>
              <a:off x="3830785" y="4437128"/>
              <a:ext cx="47061" cy="42759"/>
            </a:xfrm>
            <a:custGeom>
              <a:avLst/>
              <a:gdLst/>
              <a:ahLst/>
              <a:cxnLst>
                <a:cxn ang="0">
                  <a:pos x="20" y="10"/>
                </a:cxn>
                <a:cxn ang="0">
                  <a:pos x="20" y="10"/>
                </a:cxn>
                <a:cxn ang="0">
                  <a:pos x="18" y="14"/>
                </a:cxn>
                <a:cxn ang="0">
                  <a:pos x="16" y="16"/>
                </a:cxn>
                <a:cxn ang="0">
                  <a:pos x="14" y="18"/>
                </a:cxn>
                <a:cxn ang="0">
                  <a:pos x="10" y="18"/>
                </a:cxn>
                <a:cxn ang="0">
                  <a:pos x="10" y="18"/>
                </a:cxn>
                <a:cxn ang="0">
                  <a:pos x="6" y="18"/>
                </a:cxn>
                <a:cxn ang="0">
                  <a:pos x="4" y="16"/>
                </a:cxn>
                <a:cxn ang="0">
                  <a:pos x="2" y="14"/>
                </a:cxn>
                <a:cxn ang="0">
                  <a:pos x="0" y="10"/>
                </a:cxn>
                <a:cxn ang="0">
                  <a:pos x="0" y="10"/>
                </a:cxn>
                <a:cxn ang="0">
                  <a:pos x="2" y="6"/>
                </a:cxn>
                <a:cxn ang="0">
                  <a:pos x="4" y="4"/>
                </a:cxn>
                <a:cxn ang="0">
                  <a:pos x="6" y="2"/>
                </a:cxn>
                <a:cxn ang="0">
                  <a:pos x="10" y="0"/>
                </a:cxn>
                <a:cxn ang="0">
                  <a:pos x="10" y="0"/>
                </a:cxn>
                <a:cxn ang="0">
                  <a:pos x="14" y="2"/>
                </a:cxn>
                <a:cxn ang="0">
                  <a:pos x="16" y="4"/>
                </a:cxn>
                <a:cxn ang="0">
                  <a:pos x="18" y="6"/>
                </a:cxn>
                <a:cxn ang="0">
                  <a:pos x="20" y="10"/>
                </a:cxn>
                <a:cxn ang="0">
                  <a:pos x="20" y="10"/>
                </a:cxn>
              </a:cxnLst>
              <a:rect l="0" t="0" r="r" b="b"/>
              <a:pathLst>
                <a:path w="20" h="18">
                  <a:moveTo>
                    <a:pt x="20" y="10"/>
                  </a:moveTo>
                  <a:lnTo>
                    <a:pt x="20" y="10"/>
                  </a:lnTo>
                  <a:lnTo>
                    <a:pt x="18" y="14"/>
                  </a:lnTo>
                  <a:lnTo>
                    <a:pt x="16" y="16"/>
                  </a:lnTo>
                  <a:lnTo>
                    <a:pt x="14" y="18"/>
                  </a:lnTo>
                  <a:lnTo>
                    <a:pt x="10" y="18"/>
                  </a:lnTo>
                  <a:lnTo>
                    <a:pt x="10" y="18"/>
                  </a:lnTo>
                  <a:lnTo>
                    <a:pt x="6" y="18"/>
                  </a:lnTo>
                  <a:lnTo>
                    <a:pt x="4" y="16"/>
                  </a:lnTo>
                  <a:lnTo>
                    <a:pt x="2" y="14"/>
                  </a:lnTo>
                  <a:lnTo>
                    <a:pt x="0" y="10"/>
                  </a:lnTo>
                  <a:lnTo>
                    <a:pt x="0" y="10"/>
                  </a:lnTo>
                  <a:lnTo>
                    <a:pt x="2" y="6"/>
                  </a:lnTo>
                  <a:lnTo>
                    <a:pt x="4" y="4"/>
                  </a:lnTo>
                  <a:lnTo>
                    <a:pt x="6" y="2"/>
                  </a:lnTo>
                  <a:lnTo>
                    <a:pt x="10" y="0"/>
                  </a:lnTo>
                  <a:lnTo>
                    <a:pt x="10" y="0"/>
                  </a:lnTo>
                  <a:lnTo>
                    <a:pt x="14" y="2"/>
                  </a:lnTo>
                  <a:lnTo>
                    <a:pt x="16" y="4"/>
                  </a:lnTo>
                  <a:lnTo>
                    <a:pt x="18" y="6"/>
                  </a:lnTo>
                  <a:lnTo>
                    <a:pt x="20" y="10"/>
                  </a:lnTo>
                  <a:lnTo>
                    <a:pt x="20" y="10"/>
                  </a:lnTo>
                  <a:close/>
                </a:path>
              </a:pathLst>
            </a:custGeom>
            <a:solidFill>
              <a:srgbClr val="FFCC66"/>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18" name="Freeform 714"/>
            <p:cNvSpPr/>
            <p:nvPr/>
          </p:nvSpPr>
          <p:spPr bwMode="auto">
            <a:xfrm>
              <a:off x="3986087" y="4427626"/>
              <a:ext cx="42355" cy="42759"/>
            </a:xfrm>
            <a:custGeom>
              <a:avLst/>
              <a:gdLst/>
              <a:ahLst/>
              <a:cxnLst>
                <a:cxn ang="0">
                  <a:pos x="18" y="8"/>
                </a:cxn>
                <a:cxn ang="0">
                  <a:pos x="18" y="8"/>
                </a:cxn>
                <a:cxn ang="0">
                  <a:pos x="16" y="12"/>
                </a:cxn>
                <a:cxn ang="0">
                  <a:pos x="14" y="16"/>
                </a:cxn>
                <a:cxn ang="0">
                  <a:pos x="12" y="18"/>
                </a:cxn>
                <a:cxn ang="0">
                  <a:pos x="8" y="18"/>
                </a:cxn>
                <a:cxn ang="0">
                  <a:pos x="8" y="18"/>
                </a:cxn>
                <a:cxn ang="0">
                  <a:pos x="4" y="18"/>
                </a:cxn>
                <a:cxn ang="0">
                  <a:pos x="2" y="16"/>
                </a:cxn>
                <a:cxn ang="0">
                  <a:pos x="0" y="12"/>
                </a:cxn>
                <a:cxn ang="0">
                  <a:pos x="0" y="8"/>
                </a:cxn>
                <a:cxn ang="0">
                  <a:pos x="0" y="8"/>
                </a:cxn>
                <a:cxn ang="0">
                  <a:pos x="0" y="6"/>
                </a:cxn>
                <a:cxn ang="0">
                  <a:pos x="2" y="2"/>
                </a:cxn>
                <a:cxn ang="0">
                  <a:pos x="4" y="0"/>
                </a:cxn>
                <a:cxn ang="0">
                  <a:pos x="8" y="0"/>
                </a:cxn>
                <a:cxn ang="0">
                  <a:pos x="8" y="0"/>
                </a:cxn>
                <a:cxn ang="0">
                  <a:pos x="12" y="0"/>
                </a:cxn>
                <a:cxn ang="0">
                  <a:pos x="14" y="2"/>
                </a:cxn>
                <a:cxn ang="0">
                  <a:pos x="16" y="6"/>
                </a:cxn>
                <a:cxn ang="0">
                  <a:pos x="18" y="8"/>
                </a:cxn>
                <a:cxn ang="0">
                  <a:pos x="18" y="8"/>
                </a:cxn>
              </a:cxnLst>
              <a:rect l="0" t="0" r="r" b="b"/>
              <a:pathLst>
                <a:path w="18" h="18">
                  <a:moveTo>
                    <a:pt x="18" y="8"/>
                  </a:moveTo>
                  <a:lnTo>
                    <a:pt x="18" y="8"/>
                  </a:lnTo>
                  <a:lnTo>
                    <a:pt x="16" y="12"/>
                  </a:lnTo>
                  <a:lnTo>
                    <a:pt x="14" y="16"/>
                  </a:lnTo>
                  <a:lnTo>
                    <a:pt x="12" y="18"/>
                  </a:lnTo>
                  <a:lnTo>
                    <a:pt x="8" y="18"/>
                  </a:lnTo>
                  <a:lnTo>
                    <a:pt x="8" y="18"/>
                  </a:lnTo>
                  <a:lnTo>
                    <a:pt x="4" y="18"/>
                  </a:lnTo>
                  <a:lnTo>
                    <a:pt x="2" y="16"/>
                  </a:lnTo>
                  <a:lnTo>
                    <a:pt x="0" y="12"/>
                  </a:lnTo>
                  <a:lnTo>
                    <a:pt x="0" y="8"/>
                  </a:lnTo>
                  <a:lnTo>
                    <a:pt x="0" y="8"/>
                  </a:lnTo>
                  <a:lnTo>
                    <a:pt x="0" y="6"/>
                  </a:lnTo>
                  <a:lnTo>
                    <a:pt x="2" y="2"/>
                  </a:lnTo>
                  <a:lnTo>
                    <a:pt x="4" y="0"/>
                  </a:lnTo>
                  <a:lnTo>
                    <a:pt x="8" y="0"/>
                  </a:lnTo>
                  <a:lnTo>
                    <a:pt x="8" y="0"/>
                  </a:lnTo>
                  <a:lnTo>
                    <a:pt x="12" y="0"/>
                  </a:lnTo>
                  <a:lnTo>
                    <a:pt x="14" y="2"/>
                  </a:lnTo>
                  <a:lnTo>
                    <a:pt x="16" y="6"/>
                  </a:lnTo>
                  <a:lnTo>
                    <a:pt x="18" y="8"/>
                  </a:lnTo>
                  <a:lnTo>
                    <a:pt x="18" y="8"/>
                  </a:lnTo>
                  <a:close/>
                </a:path>
              </a:pathLst>
            </a:custGeom>
            <a:solidFill>
              <a:srgbClr val="FFCC66"/>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19" name="Freeform 715"/>
            <p:cNvSpPr/>
            <p:nvPr/>
          </p:nvSpPr>
          <p:spPr bwMode="auto">
            <a:xfrm>
              <a:off x="4113153" y="4427626"/>
              <a:ext cx="42355" cy="42759"/>
            </a:xfrm>
            <a:custGeom>
              <a:avLst/>
              <a:gdLst/>
              <a:ahLst/>
              <a:cxnLst>
                <a:cxn ang="0">
                  <a:pos x="18" y="8"/>
                </a:cxn>
                <a:cxn ang="0">
                  <a:pos x="18" y="8"/>
                </a:cxn>
                <a:cxn ang="0">
                  <a:pos x="18" y="12"/>
                </a:cxn>
                <a:cxn ang="0">
                  <a:pos x="16" y="16"/>
                </a:cxn>
                <a:cxn ang="0">
                  <a:pos x="14" y="18"/>
                </a:cxn>
                <a:cxn ang="0">
                  <a:pos x="10" y="18"/>
                </a:cxn>
                <a:cxn ang="0">
                  <a:pos x="10" y="18"/>
                </a:cxn>
                <a:cxn ang="0">
                  <a:pos x="6" y="18"/>
                </a:cxn>
                <a:cxn ang="0">
                  <a:pos x="4" y="16"/>
                </a:cxn>
                <a:cxn ang="0">
                  <a:pos x="2" y="12"/>
                </a:cxn>
                <a:cxn ang="0">
                  <a:pos x="0" y="8"/>
                </a:cxn>
                <a:cxn ang="0">
                  <a:pos x="0" y="8"/>
                </a:cxn>
                <a:cxn ang="0">
                  <a:pos x="2" y="6"/>
                </a:cxn>
                <a:cxn ang="0">
                  <a:pos x="4" y="2"/>
                </a:cxn>
                <a:cxn ang="0">
                  <a:pos x="6" y="0"/>
                </a:cxn>
                <a:cxn ang="0">
                  <a:pos x="10" y="0"/>
                </a:cxn>
                <a:cxn ang="0">
                  <a:pos x="10" y="0"/>
                </a:cxn>
                <a:cxn ang="0">
                  <a:pos x="14" y="0"/>
                </a:cxn>
                <a:cxn ang="0">
                  <a:pos x="16" y="2"/>
                </a:cxn>
                <a:cxn ang="0">
                  <a:pos x="18" y="6"/>
                </a:cxn>
                <a:cxn ang="0">
                  <a:pos x="18" y="8"/>
                </a:cxn>
                <a:cxn ang="0">
                  <a:pos x="18" y="8"/>
                </a:cxn>
              </a:cxnLst>
              <a:rect l="0" t="0" r="r" b="b"/>
              <a:pathLst>
                <a:path w="18" h="18">
                  <a:moveTo>
                    <a:pt x="18" y="8"/>
                  </a:moveTo>
                  <a:lnTo>
                    <a:pt x="18" y="8"/>
                  </a:lnTo>
                  <a:lnTo>
                    <a:pt x="18" y="12"/>
                  </a:lnTo>
                  <a:lnTo>
                    <a:pt x="16" y="16"/>
                  </a:lnTo>
                  <a:lnTo>
                    <a:pt x="14" y="18"/>
                  </a:lnTo>
                  <a:lnTo>
                    <a:pt x="10" y="18"/>
                  </a:lnTo>
                  <a:lnTo>
                    <a:pt x="10" y="18"/>
                  </a:lnTo>
                  <a:lnTo>
                    <a:pt x="6" y="18"/>
                  </a:lnTo>
                  <a:lnTo>
                    <a:pt x="4" y="16"/>
                  </a:lnTo>
                  <a:lnTo>
                    <a:pt x="2" y="12"/>
                  </a:lnTo>
                  <a:lnTo>
                    <a:pt x="0" y="8"/>
                  </a:lnTo>
                  <a:lnTo>
                    <a:pt x="0" y="8"/>
                  </a:lnTo>
                  <a:lnTo>
                    <a:pt x="2" y="6"/>
                  </a:lnTo>
                  <a:lnTo>
                    <a:pt x="4" y="2"/>
                  </a:lnTo>
                  <a:lnTo>
                    <a:pt x="6" y="0"/>
                  </a:lnTo>
                  <a:lnTo>
                    <a:pt x="10" y="0"/>
                  </a:lnTo>
                  <a:lnTo>
                    <a:pt x="10" y="0"/>
                  </a:lnTo>
                  <a:lnTo>
                    <a:pt x="14" y="0"/>
                  </a:lnTo>
                  <a:lnTo>
                    <a:pt x="16" y="2"/>
                  </a:lnTo>
                  <a:lnTo>
                    <a:pt x="18" y="6"/>
                  </a:lnTo>
                  <a:lnTo>
                    <a:pt x="18" y="8"/>
                  </a:lnTo>
                  <a:lnTo>
                    <a:pt x="18" y="8"/>
                  </a:lnTo>
                  <a:close/>
                </a:path>
              </a:pathLst>
            </a:custGeom>
            <a:solidFill>
              <a:srgbClr val="FFCC66"/>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20" name="Rectangle 716"/>
            <p:cNvSpPr>
              <a:spLocks noChangeArrowheads="1"/>
            </p:cNvSpPr>
            <p:nvPr/>
          </p:nvSpPr>
          <p:spPr bwMode="auto">
            <a:xfrm>
              <a:off x="4037855" y="4109306"/>
              <a:ext cx="98829" cy="251805"/>
            </a:xfrm>
            <a:prstGeom prst="rect">
              <a:avLst/>
            </a:prstGeom>
            <a:solidFill>
              <a:srgbClr val="BB9266"/>
            </a:solidFill>
            <a:ln w="9525">
              <a:noFill/>
              <a:miter lim="800000"/>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21" name="Rectangle 717"/>
            <p:cNvSpPr>
              <a:spLocks noChangeArrowheads="1"/>
            </p:cNvSpPr>
            <p:nvPr/>
          </p:nvSpPr>
          <p:spPr bwMode="auto">
            <a:xfrm>
              <a:off x="4004912" y="4090302"/>
              <a:ext cx="164714" cy="52261"/>
            </a:xfrm>
            <a:prstGeom prst="rect">
              <a:avLst/>
            </a:prstGeom>
            <a:solidFill>
              <a:srgbClr val="743F2D"/>
            </a:solidFill>
            <a:ln w="9525">
              <a:noFill/>
              <a:miter lim="800000"/>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22" name="Rectangle 718"/>
            <p:cNvSpPr>
              <a:spLocks noChangeArrowheads="1"/>
            </p:cNvSpPr>
            <p:nvPr/>
          </p:nvSpPr>
          <p:spPr bwMode="auto">
            <a:xfrm>
              <a:off x="3910790" y="4579660"/>
              <a:ext cx="42355" cy="76017"/>
            </a:xfrm>
            <a:prstGeom prst="rect">
              <a:avLst/>
            </a:prstGeom>
            <a:solidFill>
              <a:srgbClr val="743F2D"/>
            </a:solidFill>
            <a:ln w="9525">
              <a:noFill/>
              <a:miter lim="800000"/>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23" name="Rectangle 719"/>
            <p:cNvSpPr>
              <a:spLocks noChangeArrowheads="1"/>
            </p:cNvSpPr>
            <p:nvPr/>
          </p:nvSpPr>
          <p:spPr bwMode="auto">
            <a:xfrm>
              <a:off x="4061385" y="4579660"/>
              <a:ext cx="42355" cy="76017"/>
            </a:xfrm>
            <a:prstGeom prst="rect">
              <a:avLst/>
            </a:prstGeom>
            <a:solidFill>
              <a:srgbClr val="743F2D"/>
            </a:solidFill>
            <a:ln w="9525">
              <a:noFill/>
              <a:miter lim="800000"/>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24" name="Rectangle 720"/>
            <p:cNvSpPr>
              <a:spLocks noChangeArrowheads="1"/>
            </p:cNvSpPr>
            <p:nvPr/>
          </p:nvSpPr>
          <p:spPr bwMode="auto">
            <a:xfrm>
              <a:off x="4080210" y="4774452"/>
              <a:ext cx="47061" cy="80768"/>
            </a:xfrm>
            <a:prstGeom prst="rect">
              <a:avLst/>
            </a:prstGeom>
            <a:solidFill>
              <a:srgbClr val="743F2D"/>
            </a:solidFill>
            <a:ln w="9525">
              <a:noFill/>
              <a:miter lim="800000"/>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25" name="Rectangle 721"/>
            <p:cNvSpPr>
              <a:spLocks noChangeArrowheads="1"/>
            </p:cNvSpPr>
            <p:nvPr/>
          </p:nvSpPr>
          <p:spPr bwMode="auto">
            <a:xfrm>
              <a:off x="3887259" y="4874224"/>
              <a:ext cx="42355" cy="76017"/>
            </a:xfrm>
            <a:prstGeom prst="rect">
              <a:avLst/>
            </a:prstGeom>
            <a:solidFill>
              <a:srgbClr val="743F2D"/>
            </a:solidFill>
            <a:ln w="9525">
              <a:noFill/>
              <a:miter lim="800000"/>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26" name="Rectangle 722"/>
            <p:cNvSpPr>
              <a:spLocks noChangeArrowheads="1"/>
            </p:cNvSpPr>
            <p:nvPr/>
          </p:nvSpPr>
          <p:spPr bwMode="auto">
            <a:xfrm>
              <a:off x="4061385" y="4993000"/>
              <a:ext cx="42355" cy="80768"/>
            </a:xfrm>
            <a:prstGeom prst="rect">
              <a:avLst/>
            </a:prstGeom>
            <a:solidFill>
              <a:srgbClr val="743F2D"/>
            </a:solidFill>
            <a:ln w="9525">
              <a:noFill/>
              <a:miter lim="800000"/>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27" name="Freeform 723"/>
            <p:cNvSpPr/>
            <p:nvPr/>
          </p:nvSpPr>
          <p:spPr bwMode="auto">
            <a:xfrm>
              <a:off x="7972175" y="5054764"/>
              <a:ext cx="51767" cy="52261"/>
            </a:xfrm>
            <a:custGeom>
              <a:avLst/>
              <a:gdLst/>
              <a:ahLst/>
              <a:cxnLst>
                <a:cxn ang="0">
                  <a:pos x="22" y="12"/>
                </a:cxn>
                <a:cxn ang="0">
                  <a:pos x="22" y="12"/>
                </a:cxn>
                <a:cxn ang="0">
                  <a:pos x="20" y="16"/>
                </a:cxn>
                <a:cxn ang="0">
                  <a:pos x="18" y="18"/>
                </a:cxn>
                <a:cxn ang="0">
                  <a:pos x="16" y="22"/>
                </a:cxn>
                <a:cxn ang="0">
                  <a:pos x="12" y="22"/>
                </a:cxn>
                <a:cxn ang="0">
                  <a:pos x="12" y="22"/>
                </a:cxn>
                <a:cxn ang="0">
                  <a:pos x="6" y="22"/>
                </a:cxn>
                <a:cxn ang="0">
                  <a:pos x="4" y="18"/>
                </a:cxn>
                <a:cxn ang="0">
                  <a:pos x="2" y="16"/>
                </a:cxn>
                <a:cxn ang="0">
                  <a:pos x="0" y="12"/>
                </a:cxn>
                <a:cxn ang="0">
                  <a:pos x="0" y="12"/>
                </a:cxn>
                <a:cxn ang="0">
                  <a:pos x="2" y="8"/>
                </a:cxn>
                <a:cxn ang="0">
                  <a:pos x="4" y="4"/>
                </a:cxn>
                <a:cxn ang="0">
                  <a:pos x="6" y="2"/>
                </a:cxn>
                <a:cxn ang="0">
                  <a:pos x="12" y="0"/>
                </a:cxn>
                <a:cxn ang="0">
                  <a:pos x="12" y="0"/>
                </a:cxn>
                <a:cxn ang="0">
                  <a:pos x="16" y="2"/>
                </a:cxn>
                <a:cxn ang="0">
                  <a:pos x="18" y="4"/>
                </a:cxn>
                <a:cxn ang="0">
                  <a:pos x="20" y="8"/>
                </a:cxn>
                <a:cxn ang="0">
                  <a:pos x="22" y="12"/>
                </a:cxn>
                <a:cxn ang="0">
                  <a:pos x="22" y="12"/>
                </a:cxn>
              </a:cxnLst>
              <a:rect l="0" t="0" r="r" b="b"/>
              <a:pathLst>
                <a:path w="22" h="22">
                  <a:moveTo>
                    <a:pt x="22" y="12"/>
                  </a:moveTo>
                  <a:lnTo>
                    <a:pt x="22" y="12"/>
                  </a:lnTo>
                  <a:lnTo>
                    <a:pt x="20" y="16"/>
                  </a:lnTo>
                  <a:lnTo>
                    <a:pt x="18" y="18"/>
                  </a:lnTo>
                  <a:lnTo>
                    <a:pt x="16" y="22"/>
                  </a:lnTo>
                  <a:lnTo>
                    <a:pt x="12" y="22"/>
                  </a:lnTo>
                  <a:lnTo>
                    <a:pt x="12" y="22"/>
                  </a:lnTo>
                  <a:lnTo>
                    <a:pt x="6" y="22"/>
                  </a:lnTo>
                  <a:lnTo>
                    <a:pt x="4" y="18"/>
                  </a:lnTo>
                  <a:lnTo>
                    <a:pt x="2" y="16"/>
                  </a:lnTo>
                  <a:lnTo>
                    <a:pt x="0" y="12"/>
                  </a:lnTo>
                  <a:lnTo>
                    <a:pt x="0" y="12"/>
                  </a:lnTo>
                  <a:lnTo>
                    <a:pt x="2" y="8"/>
                  </a:lnTo>
                  <a:lnTo>
                    <a:pt x="4" y="4"/>
                  </a:lnTo>
                  <a:lnTo>
                    <a:pt x="6" y="2"/>
                  </a:lnTo>
                  <a:lnTo>
                    <a:pt x="12" y="0"/>
                  </a:lnTo>
                  <a:lnTo>
                    <a:pt x="12" y="0"/>
                  </a:lnTo>
                  <a:lnTo>
                    <a:pt x="16" y="2"/>
                  </a:lnTo>
                  <a:lnTo>
                    <a:pt x="18" y="4"/>
                  </a:lnTo>
                  <a:lnTo>
                    <a:pt x="20" y="8"/>
                  </a:lnTo>
                  <a:lnTo>
                    <a:pt x="22" y="12"/>
                  </a:lnTo>
                  <a:lnTo>
                    <a:pt x="22" y="12"/>
                  </a:lnTo>
                  <a:close/>
                </a:path>
              </a:pathLst>
            </a:custGeom>
            <a:solidFill>
              <a:srgbClr val="FF6500"/>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28" name="Freeform 724"/>
            <p:cNvSpPr/>
            <p:nvPr/>
          </p:nvSpPr>
          <p:spPr bwMode="auto">
            <a:xfrm>
              <a:off x="8056885" y="4883726"/>
              <a:ext cx="47061" cy="47510"/>
            </a:xfrm>
            <a:custGeom>
              <a:avLst/>
              <a:gdLst/>
              <a:ahLst/>
              <a:cxnLst>
                <a:cxn ang="0">
                  <a:pos x="20" y="10"/>
                </a:cxn>
                <a:cxn ang="0">
                  <a:pos x="20" y="10"/>
                </a:cxn>
                <a:cxn ang="0">
                  <a:pos x="20" y="14"/>
                </a:cxn>
                <a:cxn ang="0">
                  <a:pos x="18" y="18"/>
                </a:cxn>
                <a:cxn ang="0">
                  <a:pos x="14" y="20"/>
                </a:cxn>
                <a:cxn ang="0">
                  <a:pos x="10" y="20"/>
                </a:cxn>
                <a:cxn ang="0">
                  <a:pos x="10" y="20"/>
                </a:cxn>
                <a:cxn ang="0">
                  <a:pos x="6" y="20"/>
                </a:cxn>
                <a:cxn ang="0">
                  <a:pos x="2" y="18"/>
                </a:cxn>
                <a:cxn ang="0">
                  <a:pos x="0" y="14"/>
                </a:cxn>
                <a:cxn ang="0">
                  <a:pos x="0" y="10"/>
                </a:cxn>
                <a:cxn ang="0">
                  <a:pos x="0" y="10"/>
                </a:cxn>
                <a:cxn ang="0">
                  <a:pos x="0" y="6"/>
                </a:cxn>
                <a:cxn ang="0">
                  <a:pos x="2" y="2"/>
                </a:cxn>
                <a:cxn ang="0">
                  <a:pos x="6" y="0"/>
                </a:cxn>
                <a:cxn ang="0">
                  <a:pos x="10" y="0"/>
                </a:cxn>
                <a:cxn ang="0">
                  <a:pos x="10" y="0"/>
                </a:cxn>
                <a:cxn ang="0">
                  <a:pos x="14" y="0"/>
                </a:cxn>
                <a:cxn ang="0">
                  <a:pos x="18" y="2"/>
                </a:cxn>
                <a:cxn ang="0">
                  <a:pos x="20" y="6"/>
                </a:cxn>
                <a:cxn ang="0">
                  <a:pos x="20" y="10"/>
                </a:cxn>
                <a:cxn ang="0">
                  <a:pos x="20" y="10"/>
                </a:cxn>
              </a:cxnLst>
              <a:rect l="0" t="0" r="r" b="b"/>
              <a:pathLst>
                <a:path w="20" h="20">
                  <a:moveTo>
                    <a:pt x="20" y="10"/>
                  </a:moveTo>
                  <a:lnTo>
                    <a:pt x="20" y="10"/>
                  </a:lnTo>
                  <a:lnTo>
                    <a:pt x="20" y="14"/>
                  </a:lnTo>
                  <a:lnTo>
                    <a:pt x="18" y="18"/>
                  </a:lnTo>
                  <a:lnTo>
                    <a:pt x="14" y="20"/>
                  </a:lnTo>
                  <a:lnTo>
                    <a:pt x="10" y="20"/>
                  </a:lnTo>
                  <a:lnTo>
                    <a:pt x="10" y="20"/>
                  </a:lnTo>
                  <a:lnTo>
                    <a:pt x="6" y="20"/>
                  </a:lnTo>
                  <a:lnTo>
                    <a:pt x="2" y="18"/>
                  </a:lnTo>
                  <a:lnTo>
                    <a:pt x="0" y="14"/>
                  </a:lnTo>
                  <a:lnTo>
                    <a:pt x="0" y="10"/>
                  </a:lnTo>
                  <a:lnTo>
                    <a:pt x="0" y="10"/>
                  </a:lnTo>
                  <a:lnTo>
                    <a:pt x="0" y="6"/>
                  </a:lnTo>
                  <a:lnTo>
                    <a:pt x="2" y="2"/>
                  </a:lnTo>
                  <a:lnTo>
                    <a:pt x="6" y="0"/>
                  </a:lnTo>
                  <a:lnTo>
                    <a:pt x="10" y="0"/>
                  </a:lnTo>
                  <a:lnTo>
                    <a:pt x="10" y="0"/>
                  </a:lnTo>
                  <a:lnTo>
                    <a:pt x="14" y="0"/>
                  </a:lnTo>
                  <a:lnTo>
                    <a:pt x="18" y="2"/>
                  </a:lnTo>
                  <a:lnTo>
                    <a:pt x="20" y="6"/>
                  </a:lnTo>
                  <a:lnTo>
                    <a:pt x="20" y="10"/>
                  </a:lnTo>
                  <a:lnTo>
                    <a:pt x="20" y="10"/>
                  </a:lnTo>
                  <a:close/>
                </a:path>
              </a:pathLst>
            </a:custGeom>
            <a:solidFill>
              <a:srgbClr val="FF6500"/>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29" name="Freeform 725"/>
            <p:cNvSpPr/>
            <p:nvPr/>
          </p:nvSpPr>
          <p:spPr bwMode="auto">
            <a:xfrm>
              <a:off x="8202775" y="4755448"/>
              <a:ext cx="51767" cy="47510"/>
            </a:xfrm>
            <a:custGeom>
              <a:avLst/>
              <a:gdLst/>
              <a:ahLst/>
              <a:cxnLst>
                <a:cxn ang="0">
                  <a:pos x="22" y="10"/>
                </a:cxn>
                <a:cxn ang="0">
                  <a:pos x="22" y="10"/>
                </a:cxn>
                <a:cxn ang="0">
                  <a:pos x="20" y="14"/>
                </a:cxn>
                <a:cxn ang="0">
                  <a:pos x="18" y="18"/>
                </a:cxn>
                <a:cxn ang="0">
                  <a:pos x="14" y="20"/>
                </a:cxn>
                <a:cxn ang="0">
                  <a:pos x="10" y="20"/>
                </a:cxn>
                <a:cxn ang="0">
                  <a:pos x="10" y="20"/>
                </a:cxn>
                <a:cxn ang="0">
                  <a:pos x="6" y="20"/>
                </a:cxn>
                <a:cxn ang="0">
                  <a:pos x="4" y="18"/>
                </a:cxn>
                <a:cxn ang="0">
                  <a:pos x="0" y="14"/>
                </a:cxn>
                <a:cxn ang="0">
                  <a:pos x="0" y="10"/>
                </a:cxn>
                <a:cxn ang="0">
                  <a:pos x="0" y="10"/>
                </a:cxn>
                <a:cxn ang="0">
                  <a:pos x="0" y="6"/>
                </a:cxn>
                <a:cxn ang="0">
                  <a:pos x="4" y="2"/>
                </a:cxn>
                <a:cxn ang="0">
                  <a:pos x="6" y="0"/>
                </a:cxn>
                <a:cxn ang="0">
                  <a:pos x="10" y="0"/>
                </a:cxn>
                <a:cxn ang="0">
                  <a:pos x="10" y="0"/>
                </a:cxn>
                <a:cxn ang="0">
                  <a:pos x="14" y="0"/>
                </a:cxn>
                <a:cxn ang="0">
                  <a:pos x="18" y="2"/>
                </a:cxn>
                <a:cxn ang="0">
                  <a:pos x="20" y="6"/>
                </a:cxn>
                <a:cxn ang="0">
                  <a:pos x="22" y="10"/>
                </a:cxn>
                <a:cxn ang="0">
                  <a:pos x="22" y="10"/>
                </a:cxn>
              </a:cxnLst>
              <a:rect l="0" t="0" r="r" b="b"/>
              <a:pathLst>
                <a:path w="22" h="20">
                  <a:moveTo>
                    <a:pt x="22" y="10"/>
                  </a:moveTo>
                  <a:lnTo>
                    <a:pt x="22" y="10"/>
                  </a:lnTo>
                  <a:lnTo>
                    <a:pt x="20" y="14"/>
                  </a:lnTo>
                  <a:lnTo>
                    <a:pt x="18" y="18"/>
                  </a:lnTo>
                  <a:lnTo>
                    <a:pt x="14" y="20"/>
                  </a:lnTo>
                  <a:lnTo>
                    <a:pt x="10" y="20"/>
                  </a:lnTo>
                  <a:lnTo>
                    <a:pt x="10" y="20"/>
                  </a:lnTo>
                  <a:lnTo>
                    <a:pt x="6" y="20"/>
                  </a:lnTo>
                  <a:lnTo>
                    <a:pt x="4" y="18"/>
                  </a:lnTo>
                  <a:lnTo>
                    <a:pt x="0" y="14"/>
                  </a:lnTo>
                  <a:lnTo>
                    <a:pt x="0" y="10"/>
                  </a:lnTo>
                  <a:lnTo>
                    <a:pt x="0" y="10"/>
                  </a:lnTo>
                  <a:lnTo>
                    <a:pt x="0" y="6"/>
                  </a:lnTo>
                  <a:lnTo>
                    <a:pt x="4" y="2"/>
                  </a:lnTo>
                  <a:lnTo>
                    <a:pt x="6" y="0"/>
                  </a:lnTo>
                  <a:lnTo>
                    <a:pt x="10" y="0"/>
                  </a:lnTo>
                  <a:lnTo>
                    <a:pt x="10" y="0"/>
                  </a:lnTo>
                  <a:lnTo>
                    <a:pt x="14" y="0"/>
                  </a:lnTo>
                  <a:lnTo>
                    <a:pt x="18" y="2"/>
                  </a:lnTo>
                  <a:lnTo>
                    <a:pt x="20" y="6"/>
                  </a:lnTo>
                  <a:lnTo>
                    <a:pt x="22" y="10"/>
                  </a:lnTo>
                  <a:lnTo>
                    <a:pt x="22" y="10"/>
                  </a:lnTo>
                  <a:close/>
                </a:path>
              </a:pathLst>
            </a:custGeom>
            <a:solidFill>
              <a:srgbClr val="FF6500"/>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30" name="Freeform 726"/>
            <p:cNvSpPr/>
            <p:nvPr/>
          </p:nvSpPr>
          <p:spPr bwMode="auto">
            <a:xfrm>
              <a:off x="8428669" y="4698435"/>
              <a:ext cx="47061" cy="47510"/>
            </a:xfrm>
            <a:custGeom>
              <a:avLst/>
              <a:gdLst/>
              <a:ahLst/>
              <a:cxnLst>
                <a:cxn ang="0">
                  <a:pos x="20" y="10"/>
                </a:cxn>
                <a:cxn ang="0">
                  <a:pos x="20" y="10"/>
                </a:cxn>
                <a:cxn ang="0">
                  <a:pos x="20" y="14"/>
                </a:cxn>
                <a:cxn ang="0">
                  <a:pos x="18" y="18"/>
                </a:cxn>
                <a:cxn ang="0">
                  <a:pos x="14" y="20"/>
                </a:cxn>
                <a:cxn ang="0">
                  <a:pos x="10" y="20"/>
                </a:cxn>
                <a:cxn ang="0">
                  <a:pos x="10" y="20"/>
                </a:cxn>
                <a:cxn ang="0">
                  <a:pos x="6" y="20"/>
                </a:cxn>
                <a:cxn ang="0">
                  <a:pos x="4" y="18"/>
                </a:cxn>
                <a:cxn ang="0">
                  <a:pos x="0" y="14"/>
                </a:cxn>
                <a:cxn ang="0">
                  <a:pos x="0" y="10"/>
                </a:cxn>
                <a:cxn ang="0">
                  <a:pos x="0" y="10"/>
                </a:cxn>
                <a:cxn ang="0">
                  <a:pos x="0" y="6"/>
                </a:cxn>
                <a:cxn ang="0">
                  <a:pos x="4" y="2"/>
                </a:cxn>
                <a:cxn ang="0">
                  <a:pos x="6" y="0"/>
                </a:cxn>
                <a:cxn ang="0">
                  <a:pos x="10" y="0"/>
                </a:cxn>
                <a:cxn ang="0">
                  <a:pos x="10" y="0"/>
                </a:cxn>
                <a:cxn ang="0">
                  <a:pos x="14" y="0"/>
                </a:cxn>
                <a:cxn ang="0">
                  <a:pos x="18" y="2"/>
                </a:cxn>
                <a:cxn ang="0">
                  <a:pos x="20" y="6"/>
                </a:cxn>
                <a:cxn ang="0">
                  <a:pos x="20" y="10"/>
                </a:cxn>
                <a:cxn ang="0">
                  <a:pos x="20" y="10"/>
                </a:cxn>
              </a:cxnLst>
              <a:rect l="0" t="0" r="r" b="b"/>
              <a:pathLst>
                <a:path w="20" h="20">
                  <a:moveTo>
                    <a:pt x="20" y="10"/>
                  </a:moveTo>
                  <a:lnTo>
                    <a:pt x="20" y="10"/>
                  </a:lnTo>
                  <a:lnTo>
                    <a:pt x="20" y="14"/>
                  </a:lnTo>
                  <a:lnTo>
                    <a:pt x="18" y="18"/>
                  </a:lnTo>
                  <a:lnTo>
                    <a:pt x="14" y="20"/>
                  </a:lnTo>
                  <a:lnTo>
                    <a:pt x="10" y="20"/>
                  </a:lnTo>
                  <a:lnTo>
                    <a:pt x="10" y="20"/>
                  </a:lnTo>
                  <a:lnTo>
                    <a:pt x="6" y="20"/>
                  </a:lnTo>
                  <a:lnTo>
                    <a:pt x="4" y="18"/>
                  </a:lnTo>
                  <a:lnTo>
                    <a:pt x="0" y="14"/>
                  </a:lnTo>
                  <a:lnTo>
                    <a:pt x="0" y="10"/>
                  </a:lnTo>
                  <a:lnTo>
                    <a:pt x="0" y="10"/>
                  </a:lnTo>
                  <a:lnTo>
                    <a:pt x="0" y="6"/>
                  </a:lnTo>
                  <a:lnTo>
                    <a:pt x="4" y="2"/>
                  </a:lnTo>
                  <a:lnTo>
                    <a:pt x="6" y="0"/>
                  </a:lnTo>
                  <a:lnTo>
                    <a:pt x="10" y="0"/>
                  </a:lnTo>
                  <a:lnTo>
                    <a:pt x="10" y="0"/>
                  </a:lnTo>
                  <a:lnTo>
                    <a:pt x="14" y="0"/>
                  </a:lnTo>
                  <a:lnTo>
                    <a:pt x="18" y="2"/>
                  </a:lnTo>
                  <a:lnTo>
                    <a:pt x="20" y="6"/>
                  </a:lnTo>
                  <a:lnTo>
                    <a:pt x="20" y="10"/>
                  </a:lnTo>
                  <a:lnTo>
                    <a:pt x="20" y="10"/>
                  </a:lnTo>
                  <a:close/>
                </a:path>
              </a:pathLst>
            </a:custGeom>
            <a:solidFill>
              <a:srgbClr val="FF6500"/>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31" name="Freeform 727"/>
            <p:cNvSpPr/>
            <p:nvPr/>
          </p:nvSpPr>
          <p:spPr bwMode="auto">
            <a:xfrm>
              <a:off x="8626326" y="4764950"/>
              <a:ext cx="47061" cy="47510"/>
            </a:xfrm>
            <a:custGeom>
              <a:avLst/>
              <a:gdLst/>
              <a:ahLst/>
              <a:cxnLst>
                <a:cxn ang="0">
                  <a:pos x="20" y="10"/>
                </a:cxn>
                <a:cxn ang="0">
                  <a:pos x="20" y="10"/>
                </a:cxn>
                <a:cxn ang="0">
                  <a:pos x="20" y="14"/>
                </a:cxn>
                <a:cxn ang="0">
                  <a:pos x="18" y="18"/>
                </a:cxn>
                <a:cxn ang="0">
                  <a:pos x="14" y="20"/>
                </a:cxn>
                <a:cxn ang="0">
                  <a:pos x="10" y="20"/>
                </a:cxn>
                <a:cxn ang="0">
                  <a:pos x="10" y="20"/>
                </a:cxn>
                <a:cxn ang="0">
                  <a:pos x="6" y="20"/>
                </a:cxn>
                <a:cxn ang="0">
                  <a:pos x="2" y="18"/>
                </a:cxn>
                <a:cxn ang="0">
                  <a:pos x="0" y="14"/>
                </a:cxn>
                <a:cxn ang="0">
                  <a:pos x="0" y="10"/>
                </a:cxn>
                <a:cxn ang="0">
                  <a:pos x="0" y="10"/>
                </a:cxn>
                <a:cxn ang="0">
                  <a:pos x="0" y="6"/>
                </a:cxn>
                <a:cxn ang="0">
                  <a:pos x="2" y="2"/>
                </a:cxn>
                <a:cxn ang="0">
                  <a:pos x="6" y="0"/>
                </a:cxn>
                <a:cxn ang="0">
                  <a:pos x="10" y="0"/>
                </a:cxn>
                <a:cxn ang="0">
                  <a:pos x="10" y="0"/>
                </a:cxn>
                <a:cxn ang="0">
                  <a:pos x="14" y="0"/>
                </a:cxn>
                <a:cxn ang="0">
                  <a:pos x="18" y="2"/>
                </a:cxn>
                <a:cxn ang="0">
                  <a:pos x="20" y="6"/>
                </a:cxn>
                <a:cxn ang="0">
                  <a:pos x="20" y="10"/>
                </a:cxn>
                <a:cxn ang="0">
                  <a:pos x="20" y="10"/>
                </a:cxn>
              </a:cxnLst>
              <a:rect l="0" t="0" r="r" b="b"/>
              <a:pathLst>
                <a:path w="20" h="20">
                  <a:moveTo>
                    <a:pt x="20" y="10"/>
                  </a:moveTo>
                  <a:lnTo>
                    <a:pt x="20" y="10"/>
                  </a:lnTo>
                  <a:lnTo>
                    <a:pt x="20" y="14"/>
                  </a:lnTo>
                  <a:lnTo>
                    <a:pt x="18" y="18"/>
                  </a:lnTo>
                  <a:lnTo>
                    <a:pt x="14" y="20"/>
                  </a:lnTo>
                  <a:lnTo>
                    <a:pt x="10" y="20"/>
                  </a:lnTo>
                  <a:lnTo>
                    <a:pt x="10" y="20"/>
                  </a:lnTo>
                  <a:lnTo>
                    <a:pt x="6" y="20"/>
                  </a:lnTo>
                  <a:lnTo>
                    <a:pt x="2" y="18"/>
                  </a:lnTo>
                  <a:lnTo>
                    <a:pt x="0" y="14"/>
                  </a:lnTo>
                  <a:lnTo>
                    <a:pt x="0" y="10"/>
                  </a:lnTo>
                  <a:lnTo>
                    <a:pt x="0" y="10"/>
                  </a:lnTo>
                  <a:lnTo>
                    <a:pt x="0" y="6"/>
                  </a:lnTo>
                  <a:lnTo>
                    <a:pt x="2" y="2"/>
                  </a:lnTo>
                  <a:lnTo>
                    <a:pt x="6" y="0"/>
                  </a:lnTo>
                  <a:lnTo>
                    <a:pt x="10" y="0"/>
                  </a:lnTo>
                  <a:lnTo>
                    <a:pt x="10" y="0"/>
                  </a:lnTo>
                  <a:lnTo>
                    <a:pt x="14" y="0"/>
                  </a:lnTo>
                  <a:lnTo>
                    <a:pt x="18" y="2"/>
                  </a:lnTo>
                  <a:lnTo>
                    <a:pt x="20" y="6"/>
                  </a:lnTo>
                  <a:lnTo>
                    <a:pt x="20" y="10"/>
                  </a:lnTo>
                  <a:lnTo>
                    <a:pt x="20" y="10"/>
                  </a:lnTo>
                  <a:close/>
                </a:path>
              </a:pathLst>
            </a:custGeom>
            <a:solidFill>
              <a:srgbClr val="FF6500"/>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32" name="Freeform 728"/>
            <p:cNvSpPr/>
            <p:nvPr/>
          </p:nvSpPr>
          <p:spPr bwMode="auto">
            <a:xfrm>
              <a:off x="8762804" y="4897979"/>
              <a:ext cx="47061" cy="52261"/>
            </a:xfrm>
            <a:custGeom>
              <a:avLst/>
              <a:gdLst/>
              <a:ahLst/>
              <a:cxnLst>
                <a:cxn ang="0">
                  <a:pos x="20" y="12"/>
                </a:cxn>
                <a:cxn ang="0">
                  <a:pos x="20" y="12"/>
                </a:cxn>
                <a:cxn ang="0">
                  <a:pos x="20" y="16"/>
                </a:cxn>
                <a:cxn ang="0">
                  <a:pos x="16" y="18"/>
                </a:cxn>
                <a:cxn ang="0">
                  <a:pos x="14" y="20"/>
                </a:cxn>
                <a:cxn ang="0">
                  <a:pos x="10" y="22"/>
                </a:cxn>
                <a:cxn ang="0">
                  <a:pos x="10" y="22"/>
                </a:cxn>
                <a:cxn ang="0">
                  <a:pos x="6" y="20"/>
                </a:cxn>
                <a:cxn ang="0">
                  <a:pos x="2" y="18"/>
                </a:cxn>
                <a:cxn ang="0">
                  <a:pos x="0" y="16"/>
                </a:cxn>
                <a:cxn ang="0">
                  <a:pos x="0" y="12"/>
                </a:cxn>
                <a:cxn ang="0">
                  <a:pos x="0" y="12"/>
                </a:cxn>
                <a:cxn ang="0">
                  <a:pos x="0" y="8"/>
                </a:cxn>
                <a:cxn ang="0">
                  <a:pos x="2" y="4"/>
                </a:cxn>
                <a:cxn ang="0">
                  <a:pos x="6" y="2"/>
                </a:cxn>
                <a:cxn ang="0">
                  <a:pos x="10" y="0"/>
                </a:cxn>
                <a:cxn ang="0">
                  <a:pos x="10" y="0"/>
                </a:cxn>
                <a:cxn ang="0">
                  <a:pos x="14" y="2"/>
                </a:cxn>
                <a:cxn ang="0">
                  <a:pos x="16" y="4"/>
                </a:cxn>
                <a:cxn ang="0">
                  <a:pos x="20" y="8"/>
                </a:cxn>
                <a:cxn ang="0">
                  <a:pos x="20" y="12"/>
                </a:cxn>
                <a:cxn ang="0">
                  <a:pos x="20" y="12"/>
                </a:cxn>
              </a:cxnLst>
              <a:rect l="0" t="0" r="r" b="b"/>
              <a:pathLst>
                <a:path w="20" h="22">
                  <a:moveTo>
                    <a:pt x="20" y="12"/>
                  </a:moveTo>
                  <a:lnTo>
                    <a:pt x="20" y="12"/>
                  </a:lnTo>
                  <a:lnTo>
                    <a:pt x="20" y="16"/>
                  </a:lnTo>
                  <a:lnTo>
                    <a:pt x="16" y="18"/>
                  </a:lnTo>
                  <a:lnTo>
                    <a:pt x="14" y="20"/>
                  </a:lnTo>
                  <a:lnTo>
                    <a:pt x="10" y="22"/>
                  </a:lnTo>
                  <a:lnTo>
                    <a:pt x="10" y="22"/>
                  </a:lnTo>
                  <a:lnTo>
                    <a:pt x="6" y="20"/>
                  </a:lnTo>
                  <a:lnTo>
                    <a:pt x="2" y="18"/>
                  </a:lnTo>
                  <a:lnTo>
                    <a:pt x="0" y="16"/>
                  </a:lnTo>
                  <a:lnTo>
                    <a:pt x="0" y="12"/>
                  </a:lnTo>
                  <a:lnTo>
                    <a:pt x="0" y="12"/>
                  </a:lnTo>
                  <a:lnTo>
                    <a:pt x="0" y="8"/>
                  </a:lnTo>
                  <a:lnTo>
                    <a:pt x="2" y="4"/>
                  </a:lnTo>
                  <a:lnTo>
                    <a:pt x="6" y="2"/>
                  </a:lnTo>
                  <a:lnTo>
                    <a:pt x="10" y="0"/>
                  </a:lnTo>
                  <a:lnTo>
                    <a:pt x="10" y="0"/>
                  </a:lnTo>
                  <a:lnTo>
                    <a:pt x="14" y="2"/>
                  </a:lnTo>
                  <a:lnTo>
                    <a:pt x="16" y="4"/>
                  </a:lnTo>
                  <a:lnTo>
                    <a:pt x="20" y="8"/>
                  </a:lnTo>
                  <a:lnTo>
                    <a:pt x="20" y="12"/>
                  </a:lnTo>
                  <a:lnTo>
                    <a:pt x="20" y="12"/>
                  </a:lnTo>
                  <a:close/>
                </a:path>
              </a:pathLst>
            </a:custGeom>
            <a:solidFill>
              <a:srgbClr val="FF6500"/>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33" name="Freeform 729"/>
            <p:cNvSpPr/>
            <p:nvPr/>
          </p:nvSpPr>
          <p:spPr bwMode="auto">
            <a:xfrm>
              <a:off x="8809865" y="5050013"/>
              <a:ext cx="47061" cy="47510"/>
            </a:xfrm>
            <a:custGeom>
              <a:avLst/>
              <a:gdLst/>
              <a:ahLst/>
              <a:cxnLst>
                <a:cxn ang="0">
                  <a:pos x="20" y="10"/>
                </a:cxn>
                <a:cxn ang="0">
                  <a:pos x="20" y="10"/>
                </a:cxn>
                <a:cxn ang="0">
                  <a:pos x="20" y="14"/>
                </a:cxn>
                <a:cxn ang="0">
                  <a:pos x="18" y="18"/>
                </a:cxn>
                <a:cxn ang="0">
                  <a:pos x="14" y="20"/>
                </a:cxn>
                <a:cxn ang="0">
                  <a:pos x="10" y="20"/>
                </a:cxn>
                <a:cxn ang="0">
                  <a:pos x="10" y="20"/>
                </a:cxn>
                <a:cxn ang="0">
                  <a:pos x="6" y="20"/>
                </a:cxn>
                <a:cxn ang="0">
                  <a:pos x="2" y="18"/>
                </a:cxn>
                <a:cxn ang="0">
                  <a:pos x="0" y="14"/>
                </a:cxn>
                <a:cxn ang="0">
                  <a:pos x="0" y="10"/>
                </a:cxn>
                <a:cxn ang="0">
                  <a:pos x="0" y="10"/>
                </a:cxn>
                <a:cxn ang="0">
                  <a:pos x="0" y="6"/>
                </a:cxn>
                <a:cxn ang="0">
                  <a:pos x="2" y="2"/>
                </a:cxn>
                <a:cxn ang="0">
                  <a:pos x="6" y="0"/>
                </a:cxn>
                <a:cxn ang="0">
                  <a:pos x="10" y="0"/>
                </a:cxn>
                <a:cxn ang="0">
                  <a:pos x="10" y="0"/>
                </a:cxn>
                <a:cxn ang="0">
                  <a:pos x="14" y="0"/>
                </a:cxn>
                <a:cxn ang="0">
                  <a:pos x="18" y="2"/>
                </a:cxn>
                <a:cxn ang="0">
                  <a:pos x="20" y="6"/>
                </a:cxn>
                <a:cxn ang="0">
                  <a:pos x="20" y="10"/>
                </a:cxn>
                <a:cxn ang="0">
                  <a:pos x="20" y="10"/>
                </a:cxn>
              </a:cxnLst>
              <a:rect l="0" t="0" r="r" b="b"/>
              <a:pathLst>
                <a:path w="20" h="20">
                  <a:moveTo>
                    <a:pt x="20" y="10"/>
                  </a:moveTo>
                  <a:lnTo>
                    <a:pt x="20" y="10"/>
                  </a:lnTo>
                  <a:lnTo>
                    <a:pt x="20" y="14"/>
                  </a:lnTo>
                  <a:lnTo>
                    <a:pt x="18" y="18"/>
                  </a:lnTo>
                  <a:lnTo>
                    <a:pt x="14" y="20"/>
                  </a:lnTo>
                  <a:lnTo>
                    <a:pt x="10" y="20"/>
                  </a:lnTo>
                  <a:lnTo>
                    <a:pt x="10" y="20"/>
                  </a:lnTo>
                  <a:lnTo>
                    <a:pt x="6" y="20"/>
                  </a:lnTo>
                  <a:lnTo>
                    <a:pt x="2" y="18"/>
                  </a:lnTo>
                  <a:lnTo>
                    <a:pt x="0" y="14"/>
                  </a:lnTo>
                  <a:lnTo>
                    <a:pt x="0" y="10"/>
                  </a:lnTo>
                  <a:lnTo>
                    <a:pt x="0" y="10"/>
                  </a:lnTo>
                  <a:lnTo>
                    <a:pt x="0" y="6"/>
                  </a:lnTo>
                  <a:lnTo>
                    <a:pt x="2" y="2"/>
                  </a:lnTo>
                  <a:lnTo>
                    <a:pt x="6" y="0"/>
                  </a:lnTo>
                  <a:lnTo>
                    <a:pt x="10" y="0"/>
                  </a:lnTo>
                  <a:lnTo>
                    <a:pt x="10" y="0"/>
                  </a:lnTo>
                  <a:lnTo>
                    <a:pt x="14" y="0"/>
                  </a:lnTo>
                  <a:lnTo>
                    <a:pt x="18" y="2"/>
                  </a:lnTo>
                  <a:lnTo>
                    <a:pt x="20" y="6"/>
                  </a:lnTo>
                  <a:lnTo>
                    <a:pt x="20" y="10"/>
                  </a:lnTo>
                  <a:lnTo>
                    <a:pt x="20" y="10"/>
                  </a:lnTo>
                  <a:close/>
                </a:path>
              </a:pathLst>
            </a:custGeom>
            <a:solidFill>
              <a:srgbClr val="FF6500"/>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34" name="Freeform 730"/>
            <p:cNvSpPr/>
            <p:nvPr/>
          </p:nvSpPr>
          <p:spPr bwMode="auto">
            <a:xfrm>
              <a:off x="7736869" y="4446630"/>
              <a:ext cx="1407131" cy="693652"/>
            </a:xfrm>
            <a:custGeom>
              <a:avLst/>
              <a:gdLst/>
              <a:ahLst/>
              <a:cxnLst>
                <a:cxn ang="0">
                  <a:pos x="0" y="268"/>
                </a:cxn>
                <a:cxn ang="0">
                  <a:pos x="88" y="240"/>
                </a:cxn>
                <a:cxn ang="0">
                  <a:pos x="28" y="168"/>
                </a:cxn>
                <a:cxn ang="0">
                  <a:pos x="128" y="166"/>
                </a:cxn>
                <a:cxn ang="0">
                  <a:pos x="84" y="90"/>
                </a:cxn>
                <a:cxn ang="0">
                  <a:pos x="176" y="122"/>
                </a:cxn>
                <a:cxn ang="0">
                  <a:pos x="176" y="28"/>
                </a:cxn>
                <a:cxn ang="0">
                  <a:pos x="246" y="88"/>
                </a:cxn>
                <a:cxn ang="0">
                  <a:pos x="272" y="2"/>
                </a:cxn>
                <a:cxn ang="0">
                  <a:pos x="308" y="82"/>
                </a:cxn>
                <a:cxn ang="0">
                  <a:pos x="374" y="10"/>
                </a:cxn>
                <a:cxn ang="0">
                  <a:pos x="382" y="98"/>
                </a:cxn>
                <a:cxn ang="0">
                  <a:pos x="470" y="54"/>
                </a:cxn>
                <a:cxn ang="0">
                  <a:pos x="436" y="136"/>
                </a:cxn>
                <a:cxn ang="0">
                  <a:pos x="538" y="114"/>
                </a:cxn>
                <a:cxn ang="0">
                  <a:pos x="476" y="190"/>
                </a:cxn>
                <a:cxn ang="0">
                  <a:pos x="582" y="202"/>
                </a:cxn>
                <a:cxn ang="0">
                  <a:pos x="502" y="258"/>
                </a:cxn>
                <a:cxn ang="0">
                  <a:pos x="594" y="290"/>
                </a:cxn>
                <a:cxn ang="0">
                  <a:pos x="598" y="292"/>
                </a:cxn>
                <a:cxn ang="0">
                  <a:pos x="598" y="292"/>
                </a:cxn>
                <a:cxn ang="0">
                  <a:pos x="598" y="282"/>
                </a:cxn>
                <a:cxn ang="0">
                  <a:pos x="596" y="254"/>
                </a:cxn>
                <a:cxn ang="0">
                  <a:pos x="592" y="236"/>
                </a:cxn>
                <a:cxn ang="0">
                  <a:pos x="586" y="214"/>
                </a:cxn>
                <a:cxn ang="0">
                  <a:pos x="578" y="192"/>
                </a:cxn>
                <a:cxn ang="0">
                  <a:pos x="568" y="168"/>
                </a:cxn>
                <a:cxn ang="0">
                  <a:pos x="554" y="142"/>
                </a:cxn>
                <a:cxn ang="0">
                  <a:pos x="538" y="118"/>
                </a:cxn>
                <a:cxn ang="0">
                  <a:pos x="518" y="94"/>
                </a:cxn>
                <a:cxn ang="0">
                  <a:pos x="492" y="70"/>
                </a:cxn>
                <a:cxn ang="0">
                  <a:pos x="462" y="48"/>
                </a:cxn>
                <a:cxn ang="0">
                  <a:pos x="446" y="40"/>
                </a:cxn>
                <a:cxn ang="0">
                  <a:pos x="428" y="30"/>
                </a:cxn>
                <a:cxn ang="0">
                  <a:pos x="408" y="22"/>
                </a:cxn>
                <a:cxn ang="0">
                  <a:pos x="388" y="14"/>
                </a:cxn>
                <a:cxn ang="0">
                  <a:pos x="364" y="8"/>
                </a:cxn>
                <a:cxn ang="0">
                  <a:pos x="340" y="2"/>
                </a:cxn>
                <a:cxn ang="0">
                  <a:pos x="340" y="2"/>
                </a:cxn>
                <a:cxn ang="0">
                  <a:pos x="318" y="0"/>
                </a:cxn>
                <a:cxn ang="0">
                  <a:pos x="294" y="0"/>
                </a:cxn>
                <a:cxn ang="0">
                  <a:pos x="262" y="2"/>
                </a:cxn>
                <a:cxn ang="0">
                  <a:pos x="244" y="6"/>
                </a:cxn>
                <a:cxn ang="0">
                  <a:pos x="224" y="10"/>
                </a:cxn>
                <a:cxn ang="0">
                  <a:pos x="204" y="16"/>
                </a:cxn>
                <a:cxn ang="0">
                  <a:pos x="184" y="24"/>
                </a:cxn>
                <a:cxn ang="0">
                  <a:pos x="162" y="32"/>
                </a:cxn>
                <a:cxn ang="0">
                  <a:pos x="142" y="44"/>
                </a:cxn>
                <a:cxn ang="0">
                  <a:pos x="122" y="58"/>
                </a:cxn>
                <a:cxn ang="0">
                  <a:pos x="100" y="76"/>
                </a:cxn>
                <a:cxn ang="0">
                  <a:pos x="100" y="76"/>
                </a:cxn>
                <a:cxn ang="0">
                  <a:pos x="82" y="94"/>
                </a:cxn>
                <a:cxn ang="0">
                  <a:pos x="66" y="112"/>
                </a:cxn>
                <a:cxn ang="0">
                  <a:pos x="52" y="130"/>
                </a:cxn>
                <a:cxn ang="0">
                  <a:pos x="40" y="148"/>
                </a:cxn>
                <a:cxn ang="0">
                  <a:pos x="30" y="164"/>
                </a:cxn>
                <a:cxn ang="0">
                  <a:pos x="22" y="180"/>
                </a:cxn>
                <a:cxn ang="0">
                  <a:pos x="10" y="210"/>
                </a:cxn>
                <a:cxn ang="0">
                  <a:pos x="4" y="234"/>
                </a:cxn>
                <a:cxn ang="0">
                  <a:pos x="0" y="254"/>
                </a:cxn>
                <a:cxn ang="0">
                  <a:pos x="0" y="270"/>
                </a:cxn>
                <a:cxn ang="0">
                  <a:pos x="0" y="268"/>
                </a:cxn>
              </a:cxnLst>
              <a:rect l="0" t="0" r="r" b="b"/>
              <a:pathLst>
                <a:path w="598" h="292">
                  <a:moveTo>
                    <a:pt x="0" y="268"/>
                  </a:moveTo>
                  <a:lnTo>
                    <a:pt x="88" y="240"/>
                  </a:lnTo>
                  <a:lnTo>
                    <a:pt x="28" y="168"/>
                  </a:lnTo>
                  <a:lnTo>
                    <a:pt x="128" y="166"/>
                  </a:lnTo>
                  <a:lnTo>
                    <a:pt x="84" y="90"/>
                  </a:lnTo>
                  <a:lnTo>
                    <a:pt x="176" y="122"/>
                  </a:lnTo>
                  <a:lnTo>
                    <a:pt x="176" y="28"/>
                  </a:lnTo>
                  <a:lnTo>
                    <a:pt x="246" y="88"/>
                  </a:lnTo>
                  <a:lnTo>
                    <a:pt x="272" y="2"/>
                  </a:lnTo>
                  <a:lnTo>
                    <a:pt x="308" y="82"/>
                  </a:lnTo>
                  <a:lnTo>
                    <a:pt x="374" y="10"/>
                  </a:lnTo>
                  <a:lnTo>
                    <a:pt x="382" y="98"/>
                  </a:lnTo>
                  <a:lnTo>
                    <a:pt x="470" y="54"/>
                  </a:lnTo>
                  <a:lnTo>
                    <a:pt x="436" y="136"/>
                  </a:lnTo>
                  <a:lnTo>
                    <a:pt x="538" y="114"/>
                  </a:lnTo>
                  <a:lnTo>
                    <a:pt x="476" y="190"/>
                  </a:lnTo>
                  <a:lnTo>
                    <a:pt x="582" y="202"/>
                  </a:lnTo>
                  <a:lnTo>
                    <a:pt x="502" y="258"/>
                  </a:lnTo>
                  <a:lnTo>
                    <a:pt x="594" y="290"/>
                  </a:lnTo>
                  <a:lnTo>
                    <a:pt x="598" y="292"/>
                  </a:lnTo>
                  <a:lnTo>
                    <a:pt x="598" y="292"/>
                  </a:lnTo>
                  <a:lnTo>
                    <a:pt x="598" y="282"/>
                  </a:lnTo>
                  <a:lnTo>
                    <a:pt x="596" y="254"/>
                  </a:lnTo>
                  <a:lnTo>
                    <a:pt x="592" y="236"/>
                  </a:lnTo>
                  <a:lnTo>
                    <a:pt x="586" y="214"/>
                  </a:lnTo>
                  <a:lnTo>
                    <a:pt x="578" y="192"/>
                  </a:lnTo>
                  <a:lnTo>
                    <a:pt x="568" y="168"/>
                  </a:lnTo>
                  <a:lnTo>
                    <a:pt x="554" y="142"/>
                  </a:lnTo>
                  <a:lnTo>
                    <a:pt x="538" y="118"/>
                  </a:lnTo>
                  <a:lnTo>
                    <a:pt x="518" y="94"/>
                  </a:lnTo>
                  <a:lnTo>
                    <a:pt x="492" y="70"/>
                  </a:lnTo>
                  <a:lnTo>
                    <a:pt x="462" y="48"/>
                  </a:lnTo>
                  <a:lnTo>
                    <a:pt x="446" y="40"/>
                  </a:lnTo>
                  <a:lnTo>
                    <a:pt x="428" y="30"/>
                  </a:lnTo>
                  <a:lnTo>
                    <a:pt x="408" y="22"/>
                  </a:lnTo>
                  <a:lnTo>
                    <a:pt x="388" y="14"/>
                  </a:lnTo>
                  <a:lnTo>
                    <a:pt x="364" y="8"/>
                  </a:lnTo>
                  <a:lnTo>
                    <a:pt x="340" y="2"/>
                  </a:lnTo>
                  <a:lnTo>
                    <a:pt x="340" y="2"/>
                  </a:lnTo>
                  <a:lnTo>
                    <a:pt x="318" y="0"/>
                  </a:lnTo>
                  <a:lnTo>
                    <a:pt x="294" y="0"/>
                  </a:lnTo>
                  <a:lnTo>
                    <a:pt x="262" y="2"/>
                  </a:lnTo>
                  <a:lnTo>
                    <a:pt x="244" y="6"/>
                  </a:lnTo>
                  <a:lnTo>
                    <a:pt x="224" y="10"/>
                  </a:lnTo>
                  <a:lnTo>
                    <a:pt x="204" y="16"/>
                  </a:lnTo>
                  <a:lnTo>
                    <a:pt x="184" y="24"/>
                  </a:lnTo>
                  <a:lnTo>
                    <a:pt x="162" y="32"/>
                  </a:lnTo>
                  <a:lnTo>
                    <a:pt x="142" y="44"/>
                  </a:lnTo>
                  <a:lnTo>
                    <a:pt x="122" y="58"/>
                  </a:lnTo>
                  <a:lnTo>
                    <a:pt x="100" y="76"/>
                  </a:lnTo>
                  <a:lnTo>
                    <a:pt x="100" y="76"/>
                  </a:lnTo>
                  <a:lnTo>
                    <a:pt x="82" y="94"/>
                  </a:lnTo>
                  <a:lnTo>
                    <a:pt x="66" y="112"/>
                  </a:lnTo>
                  <a:lnTo>
                    <a:pt x="52" y="130"/>
                  </a:lnTo>
                  <a:lnTo>
                    <a:pt x="40" y="148"/>
                  </a:lnTo>
                  <a:lnTo>
                    <a:pt x="30" y="164"/>
                  </a:lnTo>
                  <a:lnTo>
                    <a:pt x="22" y="180"/>
                  </a:lnTo>
                  <a:lnTo>
                    <a:pt x="10" y="210"/>
                  </a:lnTo>
                  <a:lnTo>
                    <a:pt x="4" y="234"/>
                  </a:lnTo>
                  <a:lnTo>
                    <a:pt x="0" y="254"/>
                  </a:lnTo>
                  <a:lnTo>
                    <a:pt x="0" y="270"/>
                  </a:lnTo>
                  <a:lnTo>
                    <a:pt x="0" y="268"/>
                  </a:lnTo>
                  <a:close/>
                </a:path>
              </a:pathLst>
            </a:custGeom>
            <a:solidFill>
              <a:srgbClr val="88C081"/>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35" name="Freeform 731"/>
            <p:cNvSpPr/>
            <p:nvPr/>
          </p:nvSpPr>
          <p:spPr bwMode="auto">
            <a:xfrm>
              <a:off x="7445089" y="5050013"/>
              <a:ext cx="225894" cy="95021"/>
            </a:xfrm>
            <a:custGeom>
              <a:avLst/>
              <a:gdLst/>
              <a:ahLst/>
              <a:cxnLst>
                <a:cxn ang="0">
                  <a:pos x="4" y="0"/>
                </a:cxn>
                <a:cxn ang="0">
                  <a:pos x="96" y="40"/>
                </a:cxn>
                <a:cxn ang="0">
                  <a:pos x="0" y="40"/>
                </a:cxn>
                <a:cxn ang="0">
                  <a:pos x="0" y="40"/>
                </a:cxn>
                <a:cxn ang="0">
                  <a:pos x="0" y="22"/>
                </a:cxn>
                <a:cxn ang="0">
                  <a:pos x="2" y="8"/>
                </a:cxn>
                <a:cxn ang="0">
                  <a:pos x="4" y="0"/>
                </a:cxn>
                <a:cxn ang="0">
                  <a:pos x="4" y="0"/>
                </a:cxn>
              </a:cxnLst>
              <a:rect l="0" t="0" r="r" b="b"/>
              <a:pathLst>
                <a:path w="96" h="40">
                  <a:moveTo>
                    <a:pt x="4" y="0"/>
                  </a:moveTo>
                  <a:lnTo>
                    <a:pt x="96" y="40"/>
                  </a:lnTo>
                  <a:lnTo>
                    <a:pt x="0" y="40"/>
                  </a:lnTo>
                  <a:lnTo>
                    <a:pt x="0" y="40"/>
                  </a:lnTo>
                  <a:lnTo>
                    <a:pt x="0" y="22"/>
                  </a:lnTo>
                  <a:lnTo>
                    <a:pt x="2" y="8"/>
                  </a:lnTo>
                  <a:lnTo>
                    <a:pt x="4" y="0"/>
                  </a:lnTo>
                  <a:lnTo>
                    <a:pt x="4" y="0"/>
                  </a:lnTo>
                  <a:close/>
                </a:path>
              </a:pathLst>
            </a:custGeom>
            <a:solidFill>
              <a:srgbClr val="886681"/>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36" name="Freeform 732"/>
            <p:cNvSpPr/>
            <p:nvPr/>
          </p:nvSpPr>
          <p:spPr bwMode="auto">
            <a:xfrm>
              <a:off x="7125073" y="3558185"/>
              <a:ext cx="150596" cy="147282"/>
            </a:xfrm>
            <a:custGeom>
              <a:avLst/>
              <a:gdLst/>
              <a:ahLst/>
              <a:cxnLst>
                <a:cxn ang="0">
                  <a:pos x="0" y="38"/>
                </a:cxn>
                <a:cxn ang="0">
                  <a:pos x="52" y="62"/>
                </a:cxn>
                <a:cxn ang="0">
                  <a:pos x="52" y="62"/>
                </a:cxn>
                <a:cxn ang="0">
                  <a:pos x="56" y="54"/>
                </a:cxn>
                <a:cxn ang="0">
                  <a:pos x="62" y="34"/>
                </a:cxn>
                <a:cxn ang="0">
                  <a:pos x="64" y="24"/>
                </a:cxn>
                <a:cxn ang="0">
                  <a:pos x="62" y="14"/>
                </a:cxn>
                <a:cxn ang="0">
                  <a:pos x="60" y="10"/>
                </a:cxn>
                <a:cxn ang="0">
                  <a:pos x="56" y="6"/>
                </a:cxn>
                <a:cxn ang="0">
                  <a:pos x="52" y="4"/>
                </a:cxn>
                <a:cxn ang="0">
                  <a:pos x="46" y="2"/>
                </a:cxn>
                <a:cxn ang="0">
                  <a:pos x="46" y="2"/>
                </a:cxn>
                <a:cxn ang="0">
                  <a:pos x="34" y="0"/>
                </a:cxn>
                <a:cxn ang="0">
                  <a:pos x="26" y="4"/>
                </a:cxn>
                <a:cxn ang="0">
                  <a:pos x="18" y="10"/>
                </a:cxn>
                <a:cxn ang="0">
                  <a:pos x="10" y="16"/>
                </a:cxn>
                <a:cxn ang="0">
                  <a:pos x="4" y="32"/>
                </a:cxn>
                <a:cxn ang="0">
                  <a:pos x="0" y="38"/>
                </a:cxn>
                <a:cxn ang="0">
                  <a:pos x="0" y="38"/>
                </a:cxn>
              </a:cxnLst>
              <a:rect l="0" t="0" r="r" b="b"/>
              <a:pathLst>
                <a:path w="64" h="62">
                  <a:moveTo>
                    <a:pt x="0" y="38"/>
                  </a:moveTo>
                  <a:lnTo>
                    <a:pt x="52" y="62"/>
                  </a:lnTo>
                  <a:lnTo>
                    <a:pt x="52" y="62"/>
                  </a:lnTo>
                  <a:lnTo>
                    <a:pt x="56" y="54"/>
                  </a:lnTo>
                  <a:lnTo>
                    <a:pt x="62" y="34"/>
                  </a:lnTo>
                  <a:lnTo>
                    <a:pt x="64" y="24"/>
                  </a:lnTo>
                  <a:lnTo>
                    <a:pt x="62" y="14"/>
                  </a:lnTo>
                  <a:lnTo>
                    <a:pt x="60" y="10"/>
                  </a:lnTo>
                  <a:lnTo>
                    <a:pt x="56" y="6"/>
                  </a:lnTo>
                  <a:lnTo>
                    <a:pt x="52" y="4"/>
                  </a:lnTo>
                  <a:lnTo>
                    <a:pt x="46" y="2"/>
                  </a:lnTo>
                  <a:lnTo>
                    <a:pt x="46" y="2"/>
                  </a:lnTo>
                  <a:lnTo>
                    <a:pt x="34" y="0"/>
                  </a:lnTo>
                  <a:lnTo>
                    <a:pt x="26" y="4"/>
                  </a:lnTo>
                  <a:lnTo>
                    <a:pt x="18" y="10"/>
                  </a:lnTo>
                  <a:lnTo>
                    <a:pt x="10" y="16"/>
                  </a:lnTo>
                  <a:lnTo>
                    <a:pt x="4" y="32"/>
                  </a:lnTo>
                  <a:lnTo>
                    <a:pt x="0" y="38"/>
                  </a:lnTo>
                  <a:lnTo>
                    <a:pt x="0" y="38"/>
                  </a:lnTo>
                  <a:close/>
                </a:path>
              </a:pathLst>
            </a:custGeom>
            <a:solidFill>
              <a:srgbClr val="743F2D"/>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37" name="Freeform 733"/>
            <p:cNvSpPr/>
            <p:nvPr/>
          </p:nvSpPr>
          <p:spPr bwMode="auto">
            <a:xfrm>
              <a:off x="7482738" y="3700717"/>
              <a:ext cx="150596" cy="147282"/>
            </a:xfrm>
            <a:custGeom>
              <a:avLst/>
              <a:gdLst/>
              <a:ahLst/>
              <a:cxnLst>
                <a:cxn ang="0">
                  <a:pos x="0" y="38"/>
                </a:cxn>
                <a:cxn ang="0">
                  <a:pos x="52" y="62"/>
                </a:cxn>
                <a:cxn ang="0">
                  <a:pos x="52" y="62"/>
                </a:cxn>
                <a:cxn ang="0">
                  <a:pos x="56" y="54"/>
                </a:cxn>
                <a:cxn ang="0">
                  <a:pos x="62" y="34"/>
                </a:cxn>
                <a:cxn ang="0">
                  <a:pos x="64" y="24"/>
                </a:cxn>
                <a:cxn ang="0">
                  <a:pos x="62" y="14"/>
                </a:cxn>
                <a:cxn ang="0">
                  <a:pos x="60" y="10"/>
                </a:cxn>
                <a:cxn ang="0">
                  <a:pos x="56" y="6"/>
                </a:cxn>
                <a:cxn ang="0">
                  <a:pos x="52" y="2"/>
                </a:cxn>
                <a:cxn ang="0">
                  <a:pos x="46" y="0"/>
                </a:cxn>
                <a:cxn ang="0">
                  <a:pos x="46" y="0"/>
                </a:cxn>
                <a:cxn ang="0">
                  <a:pos x="34" y="0"/>
                </a:cxn>
                <a:cxn ang="0">
                  <a:pos x="24" y="4"/>
                </a:cxn>
                <a:cxn ang="0">
                  <a:pos x="18" y="10"/>
                </a:cxn>
                <a:cxn ang="0">
                  <a:pos x="10" y="16"/>
                </a:cxn>
                <a:cxn ang="0">
                  <a:pos x="2" y="30"/>
                </a:cxn>
                <a:cxn ang="0">
                  <a:pos x="0" y="38"/>
                </a:cxn>
                <a:cxn ang="0">
                  <a:pos x="0" y="38"/>
                </a:cxn>
              </a:cxnLst>
              <a:rect l="0" t="0" r="r" b="b"/>
              <a:pathLst>
                <a:path w="64" h="62">
                  <a:moveTo>
                    <a:pt x="0" y="38"/>
                  </a:moveTo>
                  <a:lnTo>
                    <a:pt x="52" y="62"/>
                  </a:lnTo>
                  <a:lnTo>
                    <a:pt x="52" y="62"/>
                  </a:lnTo>
                  <a:lnTo>
                    <a:pt x="56" y="54"/>
                  </a:lnTo>
                  <a:lnTo>
                    <a:pt x="62" y="34"/>
                  </a:lnTo>
                  <a:lnTo>
                    <a:pt x="64" y="24"/>
                  </a:lnTo>
                  <a:lnTo>
                    <a:pt x="62" y="14"/>
                  </a:lnTo>
                  <a:lnTo>
                    <a:pt x="60" y="10"/>
                  </a:lnTo>
                  <a:lnTo>
                    <a:pt x="56" y="6"/>
                  </a:lnTo>
                  <a:lnTo>
                    <a:pt x="52" y="2"/>
                  </a:lnTo>
                  <a:lnTo>
                    <a:pt x="46" y="0"/>
                  </a:lnTo>
                  <a:lnTo>
                    <a:pt x="46" y="0"/>
                  </a:lnTo>
                  <a:lnTo>
                    <a:pt x="34" y="0"/>
                  </a:lnTo>
                  <a:lnTo>
                    <a:pt x="24" y="4"/>
                  </a:lnTo>
                  <a:lnTo>
                    <a:pt x="18" y="10"/>
                  </a:lnTo>
                  <a:lnTo>
                    <a:pt x="10" y="16"/>
                  </a:lnTo>
                  <a:lnTo>
                    <a:pt x="2" y="30"/>
                  </a:lnTo>
                  <a:lnTo>
                    <a:pt x="0" y="38"/>
                  </a:lnTo>
                  <a:lnTo>
                    <a:pt x="0" y="38"/>
                  </a:lnTo>
                  <a:close/>
                </a:path>
              </a:pathLst>
            </a:custGeom>
            <a:solidFill>
              <a:srgbClr val="743F2D"/>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38" name="Freeform 734"/>
            <p:cNvSpPr/>
            <p:nvPr/>
          </p:nvSpPr>
          <p:spPr bwMode="auto">
            <a:xfrm>
              <a:off x="7355673" y="3924016"/>
              <a:ext cx="150596" cy="147282"/>
            </a:xfrm>
            <a:custGeom>
              <a:avLst/>
              <a:gdLst/>
              <a:ahLst/>
              <a:cxnLst>
                <a:cxn ang="0">
                  <a:pos x="0" y="38"/>
                </a:cxn>
                <a:cxn ang="0">
                  <a:pos x="52" y="62"/>
                </a:cxn>
                <a:cxn ang="0">
                  <a:pos x="52" y="62"/>
                </a:cxn>
                <a:cxn ang="0">
                  <a:pos x="56" y="54"/>
                </a:cxn>
                <a:cxn ang="0">
                  <a:pos x="62" y="34"/>
                </a:cxn>
                <a:cxn ang="0">
                  <a:pos x="64" y="24"/>
                </a:cxn>
                <a:cxn ang="0">
                  <a:pos x="62" y="14"/>
                </a:cxn>
                <a:cxn ang="0">
                  <a:pos x="60" y="8"/>
                </a:cxn>
                <a:cxn ang="0">
                  <a:pos x="56" y="6"/>
                </a:cxn>
                <a:cxn ang="0">
                  <a:pos x="52" y="2"/>
                </a:cxn>
                <a:cxn ang="0">
                  <a:pos x="46" y="0"/>
                </a:cxn>
                <a:cxn ang="0">
                  <a:pos x="46" y="0"/>
                </a:cxn>
                <a:cxn ang="0">
                  <a:pos x="36" y="0"/>
                </a:cxn>
                <a:cxn ang="0">
                  <a:pos x="26" y="2"/>
                </a:cxn>
                <a:cxn ang="0">
                  <a:pos x="18" y="8"/>
                </a:cxn>
                <a:cxn ang="0">
                  <a:pos x="12" y="16"/>
                </a:cxn>
                <a:cxn ang="0">
                  <a:pos x="4" y="30"/>
                </a:cxn>
                <a:cxn ang="0">
                  <a:pos x="0" y="38"/>
                </a:cxn>
                <a:cxn ang="0">
                  <a:pos x="0" y="38"/>
                </a:cxn>
              </a:cxnLst>
              <a:rect l="0" t="0" r="r" b="b"/>
              <a:pathLst>
                <a:path w="64" h="62">
                  <a:moveTo>
                    <a:pt x="0" y="38"/>
                  </a:moveTo>
                  <a:lnTo>
                    <a:pt x="52" y="62"/>
                  </a:lnTo>
                  <a:lnTo>
                    <a:pt x="52" y="62"/>
                  </a:lnTo>
                  <a:lnTo>
                    <a:pt x="56" y="54"/>
                  </a:lnTo>
                  <a:lnTo>
                    <a:pt x="62" y="34"/>
                  </a:lnTo>
                  <a:lnTo>
                    <a:pt x="64" y="24"/>
                  </a:lnTo>
                  <a:lnTo>
                    <a:pt x="62" y="14"/>
                  </a:lnTo>
                  <a:lnTo>
                    <a:pt x="60" y="8"/>
                  </a:lnTo>
                  <a:lnTo>
                    <a:pt x="56" y="6"/>
                  </a:lnTo>
                  <a:lnTo>
                    <a:pt x="52" y="2"/>
                  </a:lnTo>
                  <a:lnTo>
                    <a:pt x="46" y="0"/>
                  </a:lnTo>
                  <a:lnTo>
                    <a:pt x="46" y="0"/>
                  </a:lnTo>
                  <a:lnTo>
                    <a:pt x="36" y="0"/>
                  </a:lnTo>
                  <a:lnTo>
                    <a:pt x="26" y="2"/>
                  </a:lnTo>
                  <a:lnTo>
                    <a:pt x="18" y="8"/>
                  </a:lnTo>
                  <a:lnTo>
                    <a:pt x="12" y="16"/>
                  </a:lnTo>
                  <a:lnTo>
                    <a:pt x="4" y="30"/>
                  </a:lnTo>
                  <a:lnTo>
                    <a:pt x="0" y="38"/>
                  </a:lnTo>
                  <a:lnTo>
                    <a:pt x="0" y="38"/>
                  </a:lnTo>
                  <a:close/>
                </a:path>
              </a:pathLst>
            </a:custGeom>
            <a:solidFill>
              <a:srgbClr val="743F2D"/>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39" name="Freeform 735"/>
            <p:cNvSpPr/>
            <p:nvPr/>
          </p:nvSpPr>
          <p:spPr bwMode="auto">
            <a:xfrm>
              <a:off x="7045068" y="3819493"/>
              <a:ext cx="145890" cy="147282"/>
            </a:xfrm>
            <a:custGeom>
              <a:avLst/>
              <a:gdLst/>
              <a:ahLst/>
              <a:cxnLst>
                <a:cxn ang="0">
                  <a:pos x="0" y="36"/>
                </a:cxn>
                <a:cxn ang="0">
                  <a:pos x="52" y="62"/>
                </a:cxn>
                <a:cxn ang="0">
                  <a:pos x="52" y="62"/>
                </a:cxn>
                <a:cxn ang="0">
                  <a:pos x="56" y="52"/>
                </a:cxn>
                <a:cxn ang="0">
                  <a:pos x="62" y="34"/>
                </a:cxn>
                <a:cxn ang="0">
                  <a:pos x="62" y="22"/>
                </a:cxn>
                <a:cxn ang="0">
                  <a:pos x="60" y="12"/>
                </a:cxn>
                <a:cxn ang="0">
                  <a:pos x="58" y="8"/>
                </a:cxn>
                <a:cxn ang="0">
                  <a:pos x="56" y="4"/>
                </a:cxn>
                <a:cxn ang="0">
                  <a:pos x="50" y="2"/>
                </a:cxn>
                <a:cxn ang="0">
                  <a:pos x="46" y="0"/>
                </a:cxn>
                <a:cxn ang="0">
                  <a:pos x="46" y="0"/>
                </a:cxn>
                <a:cxn ang="0">
                  <a:pos x="34" y="0"/>
                </a:cxn>
                <a:cxn ang="0">
                  <a:pos x="24" y="2"/>
                </a:cxn>
                <a:cxn ang="0">
                  <a:pos x="16" y="8"/>
                </a:cxn>
                <a:cxn ang="0">
                  <a:pos x="10" y="16"/>
                </a:cxn>
                <a:cxn ang="0">
                  <a:pos x="2" y="30"/>
                </a:cxn>
                <a:cxn ang="0">
                  <a:pos x="0" y="36"/>
                </a:cxn>
                <a:cxn ang="0">
                  <a:pos x="0" y="36"/>
                </a:cxn>
              </a:cxnLst>
              <a:rect l="0" t="0" r="r" b="b"/>
              <a:pathLst>
                <a:path w="62" h="62">
                  <a:moveTo>
                    <a:pt x="0" y="36"/>
                  </a:moveTo>
                  <a:lnTo>
                    <a:pt x="52" y="62"/>
                  </a:lnTo>
                  <a:lnTo>
                    <a:pt x="52" y="62"/>
                  </a:lnTo>
                  <a:lnTo>
                    <a:pt x="56" y="52"/>
                  </a:lnTo>
                  <a:lnTo>
                    <a:pt x="62" y="34"/>
                  </a:lnTo>
                  <a:lnTo>
                    <a:pt x="62" y="22"/>
                  </a:lnTo>
                  <a:lnTo>
                    <a:pt x="60" y="12"/>
                  </a:lnTo>
                  <a:lnTo>
                    <a:pt x="58" y="8"/>
                  </a:lnTo>
                  <a:lnTo>
                    <a:pt x="56" y="4"/>
                  </a:lnTo>
                  <a:lnTo>
                    <a:pt x="50" y="2"/>
                  </a:lnTo>
                  <a:lnTo>
                    <a:pt x="46" y="0"/>
                  </a:lnTo>
                  <a:lnTo>
                    <a:pt x="46" y="0"/>
                  </a:lnTo>
                  <a:lnTo>
                    <a:pt x="34" y="0"/>
                  </a:lnTo>
                  <a:lnTo>
                    <a:pt x="24" y="2"/>
                  </a:lnTo>
                  <a:lnTo>
                    <a:pt x="16" y="8"/>
                  </a:lnTo>
                  <a:lnTo>
                    <a:pt x="10" y="16"/>
                  </a:lnTo>
                  <a:lnTo>
                    <a:pt x="2" y="30"/>
                  </a:lnTo>
                  <a:lnTo>
                    <a:pt x="0" y="36"/>
                  </a:lnTo>
                  <a:lnTo>
                    <a:pt x="0" y="36"/>
                  </a:lnTo>
                  <a:close/>
                </a:path>
              </a:pathLst>
            </a:custGeom>
            <a:solidFill>
              <a:srgbClr val="743F2D"/>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40" name="Freeform 736"/>
            <p:cNvSpPr/>
            <p:nvPr/>
          </p:nvSpPr>
          <p:spPr bwMode="auto">
            <a:xfrm>
              <a:off x="5854419" y="4299348"/>
              <a:ext cx="461200" cy="584378"/>
            </a:xfrm>
            <a:custGeom>
              <a:avLst/>
              <a:gdLst/>
              <a:ahLst/>
              <a:cxnLst>
                <a:cxn ang="0">
                  <a:pos x="196" y="242"/>
                </a:cxn>
                <a:cxn ang="0">
                  <a:pos x="196" y="242"/>
                </a:cxn>
                <a:cxn ang="0">
                  <a:pos x="190" y="196"/>
                </a:cxn>
                <a:cxn ang="0">
                  <a:pos x="182" y="154"/>
                </a:cxn>
                <a:cxn ang="0">
                  <a:pos x="172" y="112"/>
                </a:cxn>
                <a:cxn ang="0">
                  <a:pos x="162" y="76"/>
                </a:cxn>
                <a:cxn ang="0">
                  <a:pos x="146" y="22"/>
                </a:cxn>
                <a:cxn ang="0">
                  <a:pos x="138" y="2"/>
                </a:cxn>
                <a:cxn ang="0">
                  <a:pos x="138" y="2"/>
                </a:cxn>
                <a:cxn ang="0">
                  <a:pos x="116" y="0"/>
                </a:cxn>
                <a:cxn ang="0">
                  <a:pos x="94" y="2"/>
                </a:cxn>
                <a:cxn ang="0">
                  <a:pos x="70" y="4"/>
                </a:cxn>
                <a:cxn ang="0">
                  <a:pos x="48" y="10"/>
                </a:cxn>
                <a:cxn ang="0">
                  <a:pos x="14" y="18"/>
                </a:cxn>
                <a:cxn ang="0">
                  <a:pos x="0" y="22"/>
                </a:cxn>
                <a:cxn ang="0">
                  <a:pos x="0" y="22"/>
                </a:cxn>
                <a:cxn ang="0">
                  <a:pos x="10" y="48"/>
                </a:cxn>
                <a:cxn ang="0">
                  <a:pos x="18" y="74"/>
                </a:cxn>
                <a:cxn ang="0">
                  <a:pos x="24" y="102"/>
                </a:cxn>
                <a:cxn ang="0">
                  <a:pos x="28" y="132"/>
                </a:cxn>
                <a:cxn ang="0">
                  <a:pos x="32" y="160"/>
                </a:cxn>
                <a:cxn ang="0">
                  <a:pos x="32" y="190"/>
                </a:cxn>
                <a:cxn ang="0">
                  <a:pos x="32" y="246"/>
                </a:cxn>
                <a:cxn ang="0">
                  <a:pos x="32" y="246"/>
                </a:cxn>
                <a:cxn ang="0">
                  <a:pos x="72" y="240"/>
                </a:cxn>
                <a:cxn ang="0">
                  <a:pos x="114" y="238"/>
                </a:cxn>
                <a:cxn ang="0">
                  <a:pos x="156" y="238"/>
                </a:cxn>
                <a:cxn ang="0">
                  <a:pos x="196" y="242"/>
                </a:cxn>
                <a:cxn ang="0">
                  <a:pos x="196" y="242"/>
                </a:cxn>
              </a:cxnLst>
              <a:rect l="0" t="0" r="r" b="b"/>
              <a:pathLst>
                <a:path w="196" h="246">
                  <a:moveTo>
                    <a:pt x="196" y="242"/>
                  </a:moveTo>
                  <a:lnTo>
                    <a:pt x="196" y="242"/>
                  </a:lnTo>
                  <a:lnTo>
                    <a:pt x="190" y="196"/>
                  </a:lnTo>
                  <a:lnTo>
                    <a:pt x="182" y="154"/>
                  </a:lnTo>
                  <a:lnTo>
                    <a:pt x="172" y="112"/>
                  </a:lnTo>
                  <a:lnTo>
                    <a:pt x="162" y="76"/>
                  </a:lnTo>
                  <a:lnTo>
                    <a:pt x="146" y="22"/>
                  </a:lnTo>
                  <a:lnTo>
                    <a:pt x="138" y="2"/>
                  </a:lnTo>
                  <a:lnTo>
                    <a:pt x="138" y="2"/>
                  </a:lnTo>
                  <a:lnTo>
                    <a:pt x="116" y="0"/>
                  </a:lnTo>
                  <a:lnTo>
                    <a:pt x="94" y="2"/>
                  </a:lnTo>
                  <a:lnTo>
                    <a:pt x="70" y="4"/>
                  </a:lnTo>
                  <a:lnTo>
                    <a:pt x="48" y="10"/>
                  </a:lnTo>
                  <a:lnTo>
                    <a:pt x="14" y="18"/>
                  </a:lnTo>
                  <a:lnTo>
                    <a:pt x="0" y="22"/>
                  </a:lnTo>
                  <a:lnTo>
                    <a:pt x="0" y="22"/>
                  </a:lnTo>
                  <a:lnTo>
                    <a:pt x="10" y="48"/>
                  </a:lnTo>
                  <a:lnTo>
                    <a:pt x="18" y="74"/>
                  </a:lnTo>
                  <a:lnTo>
                    <a:pt x="24" y="102"/>
                  </a:lnTo>
                  <a:lnTo>
                    <a:pt x="28" y="132"/>
                  </a:lnTo>
                  <a:lnTo>
                    <a:pt x="32" y="160"/>
                  </a:lnTo>
                  <a:lnTo>
                    <a:pt x="32" y="190"/>
                  </a:lnTo>
                  <a:lnTo>
                    <a:pt x="32" y="246"/>
                  </a:lnTo>
                  <a:lnTo>
                    <a:pt x="32" y="246"/>
                  </a:lnTo>
                  <a:lnTo>
                    <a:pt x="72" y="240"/>
                  </a:lnTo>
                  <a:lnTo>
                    <a:pt x="114" y="238"/>
                  </a:lnTo>
                  <a:lnTo>
                    <a:pt x="156" y="238"/>
                  </a:lnTo>
                  <a:lnTo>
                    <a:pt x="196" y="242"/>
                  </a:lnTo>
                  <a:lnTo>
                    <a:pt x="196" y="242"/>
                  </a:lnTo>
                  <a:close/>
                </a:path>
              </a:pathLst>
            </a:custGeom>
            <a:solidFill>
              <a:srgbClr val="D7CDBB"/>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41" name="Freeform 737"/>
            <p:cNvSpPr/>
            <p:nvPr/>
          </p:nvSpPr>
          <p:spPr bwMode="auto">
            <a:xfrm>
              <a:off x="5929717" y="4864722"/>
              <a:ext cx="390608" cy="52261"/>
            </a:xfrm>
            <a:custGeom>
              <a:avLst/>
              <a:gdLst/>
              <a:ahLst/>
              <a:cxnLst>
                <a:cxn ang="0">
                  <a:pos x="164" y="4"/>
                </a:cxn>
                <a:cxn ang="0">
                  <a:pos x="164" y="4"/>
                </a:cxn>
                <a:cxn ang="0">
                  <a:pos x="124" y="0"/>
                </a:cxn>
                <a:cxn ang="0">
                  <a:pos x="82" y="0"/>
                </a:cxn>
                <a:cxn ang="0">
                  <a:pos x="40" y="2"/>
                </a:cxn>
                <a:cxn ang="0">
                  <a:pos x="0" y="8"/>
                </a:cxn>
                <a:cxn ang="0">
                  <a:pos x="0" y="8"/>
                </a:cxn>
                <a:cxn ang="0">
                  <a:pos x="0" y="22"/>
                </a:cxn>
                <a:cxn ang="0">
                  <a:pos x="0" y="22"/>
                </a:cxn>
                <a:cxn ang="0">
                  <a:pos x="40" y="16"/>
                </a:cxn>
                <a:cxn ang="0">
                  <a:pos x="82" y="14"/>
                </a:cxn>
                <a:cxn ang="0">
                  <a:pos x="124" y="16"/>
                </a:cxn>
                <a:cxn ang="0">
                  <a:pos x="166" y="20"/>
                </a:cxn>
                <a:cxn ang="0">
                  <a:pos x="166" y="20"/>
                </a:cxn>
                <a:cxn ang="0">
                  <a:pos x="164" y="4"/>
                </a:cxn>
                <a:cxn ang="0">
                  <a:pos x="164" y="4"/>
                </a:cxn>
              </a:cxnLst>
              <a:rect l="0" t="0" r="r" b="b"/>
              <a:pathLst>
                <a:path w="166" h="22">
                  <a:moveTo>
                    <a:pt x="164" y="4"/>
                  </a:moveTo>
                  <a:lnTo>
                    <a:pt x="164" y="4"/>
                  </a:lnTo>
                  <a:lnTo>
                    <a:pt x="124" y="0"/>
                  </a:lnTo>
                  <a:lnTo>
                    <a:pt x="82" y="0"/>
                  </a:lnTo>
                  <a:lnTo>
                    <a:pt x="40" y="2"/>
                  </a:lnTo>
                  <a:lnTo>
                    <a:pt x="0" y="8"/>
                  </a:lnTo>
                  <a:lnTo>
                    <a:pt x="0" y="8"/>
                  </a:lnTo>
                  <a:lnTo>
                    <a:pt x="0" y="22"/>
                  </a:lnTo>
                  <a:lnTo>
                    <a:pt x="0" y="22"/>
                  </a:lnTo>
                  <a:lnTo>
                    <a:pt x="40" y="16"/>
                  </a:lnTo>
                  <a:lnTo>
                    <a:pt x="82" y="14"/>
                  </a:lnTo>
                  <a:lnTo>
                    <a:pt x="124" y="16"/>
                  </a:lnTo>
                  <a:lnTo>
                    <a:pt x="166" y="20"/>
                  </a:lnTo>
                  <a:lnTo>
                    <a:pt x="166" y="20"/>
                  </a:lnTo>
                  <a:lnTo>
                    <a:pt x="164" y="4"/>
                  </a:lnTo>
                  <a:lnTo>
                    <a:pt x="164" y="4"/>
                  </a:lnTo>
                  <a:close/>
                </a:path>
              </a:pathLst>
            </a:custGeom>
            <a:solidFill>
              <a:srgbClr val="86574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42" name="Freeform 738"/>
            <p:cNvSpPr/>
            <p:nvPr/>
          </p:nvSpPr>
          <p:spPr bwMode="auto">
            <a:xfrm>
              <a:off x="5925011" y="4897980"/>
              <a:ext cx="400021" cy="76017"/>
            </a:xfrm>
            <a:custGeom>
              <a:avLst/>
              <a:gdLst/>
              <a:ahLst/>
              <a:cxnLst>
                <a:cxn ang="0">
                  <a:pos x="170" y="32"/>
                </a:cxn>
                <a:cxn ang="0">
                  <a:pos x="170" y="32"/>
                </a:cxn>
                <a:cxn ang="0">
                  <a:pos x="168" y="6"/>
                </a:cxn>
                <a:cxn ang="0">
                  <a:pos x="168" y="6"/>
                </a:cxn>
                <a:cxn ang="0">
                  <a:pos x="126" y="2"/>
                </a:cxn>
                <a:cxn ang="0">
                  <a:pos x="84" y="0"/>
                </a:cxn>
                <a:cxn ang="0">
                  <a:pos x="42" y="2"/>
                </a:cxn>
                <a:cxn ang="0">
                  <a:pos x="2" y="8"/>
                </a:cxn>
                <a:cxn ang="0">
                  <a:pos x="2" y="8"/>
                </a:cxn>
                <a:cxn ang="0">
                  <a:pos x="0" y="32"/>
                </a:cxn>
                <a:cxn ang="0">
                  <a:pos x="0" y="32"/>
                </a:cxn>
                <a:cxn ang="0">
                  <a:pos x="22" y="26"/>
                </a:cxn>
                <a:cxn ang="0">
                  <a:pos x="42" y="22"/>
                </a:cxn>
                <a:cxn ang="0">
                  <a:pos x="64" y="20"/>
                </a:cxn>
                <a:cxn ang="0">
                  <a:pos x="86" y="20"/>
                </a:cxn>
                <a:cxn ang="0">
                  <a:pos x="106" y="22"/>
                </a:cxn>
                <a:cxn ang="0">
                  <a:pos x="128" y="24"/>
                </a:cxn>
                <a:cxn ang="0">
                  <a:pos x="170" y="32"/>
                </a:cxn>
                <a:cxn ang="0">
                  <a:pos x="170" y="32"/>
                </a:cxn>
              </a:cxnLst>
              <a:rect l="0" t="0" r="r" b="b"/>
              <a:pathLst>
                <a:path w="170" h="32">
                  <a:moveTo>
                    <a:pt x="170" y="32"/>
                  </a:moveTo>
                  <a:lnTo>
                    <a:pt x="170" y="32"/>
                  </a:lnTo>
                  <a:lnTo>
                    <a:pt x="168" y="6"/>
                  </a:lnTo>
                  <a:lnTo>
                    <a:pt x="168" y="6"/>
                  </a:lnTo>
                  <a:lnTo>
                    <a:pt x="126" y="2"/>
                  </a:lnTo>
                  <a:lnTo>
                    <a:pt x="84" y="0"/>
                  </a:lnTo>
                  <a:lnTo>
                    <a:pt x="42" y="2"/>
                  </a:lnTo>
                  <a:lnTo>
                    <a:pt x="2" y="8"/>
                  </a:lnTo>
                  <a:lnTo>
                    <a:pt x="2" y="8"/>
                  </a:lnTo>
                  <a:lnTo>
                    <a:pt x="0" y="32"/>
                  </a:lnTo>
                  <a:lnTo>
                    <a:pt x="0" y="32"/>
                  </a:lnTo>
                  <a:lnTo>
                    <a:pt x="22" y="26"/>
                  </a:lnTo>
                  <a:lnTo>
                    <a:pt x="42" y="22"/>
                  </a:lnTo>
                  <a:lnTo>
                    <a:pt x="64" y="20"/>
                  </a:lnTo>
                  <a:lnTo>
                    <a:pt x="86" y="20"/>
                  </a:lnTo>
                  <a:lnTo>
                    <a:pt x="106" y="22"/>
                  </a:lnTo>
                  <a:lnTo>
                    <a:pt x="128" y="24"/>
                  </a:lnTo>
                  <a:lnTo>
                    <a:pt x="170" y="32"/>
                  </a:lnTo>
                  <a:lnTo>
                    <a:pt x="170" y="32"/>
                  </a:lnTo>
                  <a:close/>
                </a:path>
              </a:pathLst>
            </a:custGeom>
            <a:solidFill>
              <a:srgbClr val="83A7A7"/>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43" name="Freeform 739"/>
            <p:cNvSpPr/>
            <p:nvPr/>
          </p:nvSpPr>
          <p:spPr bwMode="auto">
            <a:xfrm>
              <a:off x="5920305" y="4945490"/>
              <a:ext cx="409433" cy="85519"/>
            </a:xfrm>
            <a:custGeom>
              <a:avLst/>
              <a:gdLst/>
              <a:ahLst/>
              <a:cxnLst>
                <a:cxn ang="0">
                  <a:pos x="172" y="12"/>
                </a:cxn>
                <a:cxn ang="0">
                  <a:pos x="172" y="12"/>
                </a:cxn>
                <a:cxn ang="0">
                  <a:pos x="130" y="4"/>
                </a:cxn>
                <a:cxn ang="0">
                  <a:pos x="108" y="2"/>
                </a:cxn>
                <a:cxn ang="0">
                  <a:pos x="88" y="0"/>
                </a:cxn>
                <a:cxn ang="0">
                  <a:pos x="66" y="0"/>
                </a:cxn>
                <a:cxn ang="0">
                  <a:pos x="44" y="2"/>
                </a:cxn>
                <a:cxn ang="0">
                  <a:pos x="24" y="6"/>
                </a:cxn>
                <a:cxn ang="0">
                  <a:pos x="2" y="12"/>
                </a:cxn>
                <a:cxn ang="0">
                  <a:pos x="2" y="12"/>
                </a:cxn>
                <a:cxn ang="0">
                  <a:pos x="0" y="36"/>
                </a:cxn>
                <a:cxn ang="0">
                  <a:pos x="0" y="36"/>
                </a:cxn>
                <a:cxn ang="0">
                  <a:pos x="42" y="30"/>
                </a:cxn>
                <a:cxn ang="0">
                  <a:pos x="86" y="28"/>
                </a:cxn>
                <a:cxn ang="0">
                  <a:pos x="130" y="26"/>
                </a:cxn>
                <a:cxn ang="0">
                  <a:pos x="174" y="28"/>
                </a:cxn>
                <a:cxn ang="0">
                  <a:pos x="174" y="28"/>
                </a:cxn>
                <a:cxn ang="0">
                  <a:pos x="172" y="12"/>
                </a:cxn>
                <a:cxn ang="0">
                  <a:pos x="172" y="12"/>
                </a:cxn>
              </a:cxnLst>
              <a:rect l="0" t="0" r="r" b="b"/>
              <a:pathLst>
                <a:path w="174" h="36">
                  <a:moveTo>
                    <a:pt x="172" y="12"/>
                  </a:moveTo>
                  <a:lnTo>
                    <a:pt x="172" y="12"/>
                  </a:lnTo>
                  <a:lnTo>
                    <a:pt x="130" y="4"/>
                  </a:lnTo>
                  <a:lnTo>
                    <a:pt x="108" y="2"/>
                  </a:lnTo>
                  <a:lnTo>
                    <a:pt x="88" y="0"/>
                  </a:lnTo>
                  <a:lnTo>
                    <a:pt x="66" y="0"/>
                  </a:lnTo>
                  <a:lnTo>
                    <a:pt x="44" y="2"/>
                  </a:lnTo>
                  <a:lnTo>
                    <a:pt x="24" y="6"/>
                  </a:lnTo>
                  <a:lnTo>
                    <a:pt x="2" y="12"/>
                  </a:lnTo>
                  <a:lnTo>
                    <a:pt x="2" y="12"/>
                  </a:lnTo>
                  <a:lnTo>
                    <a:pt x="0" y="36"/>
                  </a:lnTo>
                  <a:lnTo>
                    <a:pt x="0" y="36"/>
                  </a:lnTo>
                  <a:lnTo>
                    <a:pt x="42" y="30"/>
                  </a:lnTo>
                  <a:lnTo>
                    <a:pt x="86" y="28"/>
                  </a:lnTo>
                  <a:lnTo>
                    <a:pt x="130" y="26"/>
                  </a:lnTo>
                  <a:lnTo>
                    <a:pt x="174" y="28"/>
                  </a:lnTo>
                  <a:lnTo>
                    <a:pt x="174" y="28"/>
                  </a:lnTo>
                  <a:lnTo>
                    <a:pt x="172" y="12"/>
                  </a:lnTo>
                  <a:lnTo>
                    <a:pt x="172" y="12"/>
                  </a:lnTo>
                  <a:close/>
                </a:path>
              </a:pathLst>
            </a:custGeom>
            <a:solidFill>
              <a:srgbClr val="86574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44" name="Freeform 740"/>
            <p:cNvSpPr/>
            <p:nvPr/>
          </p:nvSpPr>
          <p:spPr bwMode="auto">
            <a:xfrm>
              <a:off x="5906186" y="5073768"/>
              <a:ext cx="423551" cy="90270"/>
            </a:xfrm>
            <a:custGeom>
              <a:avLst/>
              <a:gdLst/>
              <a:ahLst/>
              <a:cxnLst>
                <a:cxn ang="0">
                  <a:pos x="180" y="6"/>
                </a:cxn>
                <a:cxn ang="0">
                  <a:pos x="180" y="6"/>
                </a:cxn>
                <a:cxn ang="0">
                  <a:pos x="136" y="2"/>
                </a:cxn>
                <a:cxn ang="0">
                  <a:pos x="92" y="0"/>
                </a:cxn>
                <a:cxn ang="0">
                  <a:pos x="48" y="2"/>
                </a:cxn>
                <a:cxn ang="0">
                  <a:pos x="26" y="6"/>
                </a:cxn>
                <a:cxn ang="0">
                  <a:pos x="2" y="10"/>
                </a:cxn>
                <a:cxn ang="0">
                  <a:pos x="2" y="10"/>
                </a:cxn>
                <a:cxn ang="0">
                  <a:pos x="0" y="32"/>
                </a:cxn>
                <a:cxn ang="0">
                  <a:pos x="0" y="32"/>
                </a:cxn>
                <a:cxn ang="0">
                  <a:pos x="44" y="30"/>
                </a:cxn>
                <a:cxn ang="0">
                  <a:pos x="88" y="30"/>
                </a:cxn>
                <a:cxn ang="0">
                  <a:pos x="132" y="34"/>
                </a:cxn>
                <a:cxn ang="0">
                  <a:pos x="176" y="38"/>
                </a:cxn>
                <a:cxn ang="0">
                  <a:pos x="176" y="38"/>
                </a:cxn>
                <a:cxn ang="0">
                  <a:pos x="180" y="6"/>
                </a:cxn>
                <a:cxn ang="0">
                  <a:pos x="180" y="6"/>
                </a:cxn>
              </a:cxnLst>
              <a:rect l="0" t="0" r="r" b="b"/>
              <a:pathLst>
                <a:path w="180" h="38">
                  <a:moveTo>
                    <a:pt x="180" y="6"/>
                  </a:moveTo>
                  <a:lnTo>
                    <a:pt x="180" y="6"/>
                  </a:lnTo>
                  <a:lnTo>
                    <a:pt x="136" y="2"/>
                  </a:lnTo>
                  <a:lnTo>
                    <a:pt x="92" y="0"/>
                  </a:lnTo>
                  <a:lnTo>
                    <a:pt x="48" y="2"/>
                  </a:lnTo>
                  <a:lnTo>
                    <a:pt x="26" y="6"/>
                  </a:lnTo>
                  <a:lnTo>
                    <a:pt x="2" y="10"/>
                  </a:lnTo>
                  <a:lnTo>
                    <a:pt x="2" y="10"/>
                  </a:lnTo>
                  <a:lnTo>
                    <a:pt x="0" y="32"/>
                  </a:lnTo>
                  <a:lnTo>
                    <a:pt x="0" y="32"/>
                  </a:lnTo>
                  <a:lnTo>
                    <a:pt x="44" y="30"/>
                  </a:lnTo>
                  <a:lnTo>
                    <a:pt x="88" y="30"/>
                  </a:lnTo>
                  <a:lnTo>
                    <a:pt x="132" y="34"/>
                  </a:lnTo>
                  <a:lnTo>
                    <a:pt x="176" y="38"/>
                  </a:lnTo>
                  <a:lnTo>
                    <a:pt x="176" y="38"/>
                  </a:lnTo>
                  <a:lnTo>
                    <a:pt x="180" y="6"/>
                  </a:lnTo>
                  <a:lnTo>
                    <a:pt x="180" y="6"/>
                  </a:lnTo>
                  <a:close/>
                </a:path>
              </a:pathLst>
            </a:custGeom>
            <a:solidFill>
              <a:srgbClr val="86574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45" name="Freeform 741"/>
            <p:cNvSpPr/>
            <p:nvPr/>
          </p:nvSpPr>
          <p:spPr bwMode="auto">
            <a:xfrm>
              <a:off x="5910892" y="5007254"/>
              <a:ext cx="418845" cy="90270"/>
            </a:xfrm>
            <a:custGeom>
              <a:avLst/>
              <a:gdLst/>
              <a:ahLst/>
              <a:cxnLst>
                <a:cxn ang="0">
                  <a:pos x="178" y="34"/>
                </a:cxn>
                <a:cxn ang="0">
                  <a:pos x="178" y="34"/>
                </a:cxn>
                <a:cxn ang="0">
                  <a:pos x="178" y="2"/>
                </a:cxn>
                <a:cxn ang="0">
                  <a:pos x="178" y="2"/>
                </a:cxn>
                <a:cxn ang="0">
                  <a:pos x="134" y="0"/>
                </a:cxn>
                <a:cxn ang="0">
                  <a:pos x="90" y="2"/>
                </a:cxn>
                <a:cxn ang="0">
                  <a:pos x="46" y="4"/>
                </a:cxn>
                <a:cxn ang="0">
                  <a:pos x="4" y="10"/>
                </a:cxn>
                <a:cxn ang="0">
                  <a:pos x="4" y="10"/>
                </a:cxn>
                <a:cxn ang="0">
                  <a:pos x="0" y="38"/>
                </a:cxn>
                <a:cxn ang="0">
                  <a:pos x="0" y="38"/>
                </a:cxn>
                <a:cxn ang="0">
                  <a:pos x="24" y="34"/>
                </a:cxn>
                <a:cxn ang="0">
                  <a:pos x="46" y="30"/>
                </a:cxn>
                <a:cxn ang="0">
                  <a:pos x="90" y="28"/>
                </a:cxn>
                <a:cxn ang="0">
                  <a:pos x="134" y="30"/>
                </a:cxn>
                <a:cxn ang="0">
                  <a:pos x="178" y="34"/>
                </a:cxn>
                <a:cxn ang="0">
                  <a:pos x="178" y="34"/>
                </a:cxn>
              </a:cxnLst>
              <a:rect l="0" t="0" r="r" b="b"/>
              <a:pathLst>
                <a:path w="178" h="38">
                  <a:moveTo>
                    <a:pt x="178" y="34"/>
                  </a:moveTo>
                  <a:lnTo>
                    <a:pt x="178" y="34"/>
                  </a:lnTo>
                  <a:lnTo>
                    <a:pt x="178" y="2"/>
                  </a:lnTo>
                  <a:lnTo>
                    <a:pt x="178" y="2"/>
                  </a:lnTo>
                  <a:lnTo>
                    <a:pt x="134" y="0"/>
                  </a:lnTo>
                  <a:lnTo>
                    <a:pt x="90" y="2"/>
                  </a:lnTo>
                  <a:lnTo>
                    <a:pt x="46" y="4"/>
                  </a:lnTo>
                  <a:lnTo>
                    <a:pt x="4" y="10"/>
                  </a:lnTo>
                  <a:lnTo>
                    <a:pt x="4" y="10"/>
                  </a:lnTo>
                  <a:lnTo>
                    <a:pt x="0" y="38"/>
                  </a:lnTo>
                  <a:lnTo>
                    <a:pt x="0" y="38"/>
                  </a:lnTo>
                  <a:lnTo>
                    <a:pt x="24" y="34"/>
                  </a:lnTo>
                  <a:lnTo>
                    <a:pt x="46" y="30"/>
                  </a:lnTo>
                  <a:lnTo>
                    <a:pt x="90" y="28"/>
                  </a:lnTo>
                  <a:lnTo>
                    <a:pt x="134" y="30"/>
                  </a:lnTo>
                  <a:lnTo>
                    <a:pt x="178" y="34"/>
                  </a:lnTo>
                  <a:lnTo>
                    <a:pt x="178" y="34"/>
                  </a:lnTo>
                  <a:close/>
                </a:path>
              </a:pathLst>
            </a:custGeom>
            <a:solidFill>
              <a:srgbClr val="83A7A7"/>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46" name="Freeform 742"/>
            <p:cNvSpPr/>
            <p:nvPr/>
          </p:nvSpPr>
          <p:spPr bwMode="auto">
            <a:xfrm>
              <a:off x="5769709" y="4066547"/>
              <a:ext cx="503555" cy="432345"/>
            </a:xfrm>
            <a:custGeom>
              <a:avLst/>
              <a:gdLst/>
              <a:ahLst/>
              <a:cxnLst>
                <a:cxn ang="0">
                  <a:pos x="0" y="182"/>
                </a:cxn>
                <a:cxn ang="0">
                  <a:pos x="214" y="128"/>
                </a:cxn>
                <a:cxn ang="0">
                  <a:pos x="84" y="0"/>
                </a:cxn>
                <a:cxn ang="0">
                  <a:pos x="0" y="182"/>
                </a:cxn>
              </a:cxnLst>
              <a:rect l="0" t="0" r="r" b="b"/>
              <a:pathLst>
                <a:path w="214" h="182">
                  <a:moveTo>
                    <a:pt x="0" y="182"/>
                  </a:moveTo>
                  <a:lnTo>
                    <a:pt x="214" y="128"/>
                  </a:lnTo>
                  <a:lnTo>
                    <a:pt x="84" y="0"/>
                  </a:lnTo>
                  <a:lnTo>
                    <a:pt x="0" y="182"/>
                  </a:lnTo>
                  <a:close/>
                </a:path>
              </a:pathLst>
            </a:custGeom>
            <a:solidFill>
              <a:srgbClr val="FC6D65"/>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47" name="Freeform 743"/>
            <p:cNvSpPr/>
            <p:nvPr/>
          </p:nvSpPr>
          <p:spPr bwMode="auto">
            <a:xfrm>
              <a:off x="6019133" y="4218580"/>
              <a:ext cx="51767" cy="52261"/>
            </a:xfrm>
            <a:custGeom>
              <a:avLst/>
              <a:gdLst/>
              <a:ahLst/>
              <a:cxnLst>
                <a:cxn ang="0">
                  <a:pos x="20" y="18"/>
                </a:cxn>
                <a:cxn ang="0">
                  <a:pos x="20" y="18"/>
                </a:cxn>
                <a:cxn ang="0">
                  <a:pos x="16" y="20"/>
                </a:cxn>
                <a:cxn ang="0">
                  <a:pos x="12" y="22"/>
                </a:cxn>
                <a:cxn ang="0">
                  <a:pos x="8" y="22"/>
                </a:cxn>
                <a:cxn ang="0">
                  <a:pos x="4" y="20"/>
                </a:cxn>
                <a:cxn ang="0">
                  <a:pos x="4" y="20"/>
                </a:cxn>
                <a:cxn ang="0">
                  <a:pos x="2" y="16"/>
                </a:cxn>
                <a:cxn ang="0">
                  <a:pos x="0" y="12"/>
                </a:cxn>
                <a:cxn ang="0">
                  <a:pos x="0" y="8"/>
                </a:cxn>
                <a:cxn ang="0">
                  <a:pos x="2" y="4"/>
                </a:cxn>
                <a:cxn ang="0">
                  <a:pos x="2" y="4"/>
                </a:cxn>
                <a:cxn ang="0">
                  <a:pos x="6" y="2"/>
                </a:cxn>
                <a:cxn ang="0">
                  <a:pos x="10" y="0"/>
                </a:cxn>
                <a:cxn ang="0">
                  <a:pos x="14" y="0"/>
                </a:cxn>
                <a:cxn ang="0">
                  <a:pos x="18" y="2"/>
                </a:cxn>
                <a:cxn ang="0">
                  <a:pos x="18" y="2"/>
                </a:cxn>
                <a:cxn ang="0">
                  <a:pos x="20" y="6"/>
                </a:cxn>
                <a:cxn ang="0">
                  <a:pos x="22" y="8"/>
                </a:cxn>
                <a:cxn ang="0">
                  <a:pos x="22" y="14"/>
                </a:cxn>
                <a:cxn ang="0">
                  <a:pos x="20" y="18"/>
                </a:cxn>
                <a:cxn ang="0">
                  <a:pos x="20" y="18"/>
                </a:cxn>
              </a:cxnLst>
              <a:rect l="0" t="0" r="r" b="b"/>
              <a:pathLst>
                <a:path w="22" h="22">
                  <a:moveTo>
                    <a:pt x="20" y="18"/>
                  </a:moveTo>
                  <a:lnTo>
                    <a:pt x="20" y="18"/>
                  </a:lnTo>
                  <a:lnTo>
                    <a:pt x="16" y="20"/>
                  </a:lnTo>
                  <a:lnTo>
                    <a:pt x="12" y="22"/>
                  </a:lnTo>
                  <a:lnTo>
                    <a:pt x="8" y="22"/>
                  </a:lnTo>
                  <a:lnTo>
                    <a:pt x="4" y="20"/>
                  </a:lnTo>
                  <a:lnTo>
                    <a:pt x="4" y="20"/>
                  </a:lnTo>
                  <a:lnTo>
                    <a:pt x="2" y="16"/>
                  </a:lnTo>
                  <a:lnTo>
                    <a:pt x="0" y="12"/>
                  </a:lnTo>
                  <a:lnTo>
                    <a:pt x="0" y="8"/>
                  </a:lnTo>
                  <a:lnTo>
                    <a:pt x="2" y="4"/>
                  </a:lnTo>
                  <a:lnTo>
                    <a:pt x="2" y="4"/>
                  </a:lnTo>
                  <a:lnTo>
                    <a:pt x="6" y="2"/>
                  </a:lnTo>
                  <a:lnTo>
                    <a:pt x="10" y="0"/>
                  </a:lnTo>
                  <a:lnTo>
                    <a:pt x="14" y="0"/>
                  </a:lnTo>
                  <a:lnTo>
                    <a:pt x="18" y="2"/>
                  </a:lnTo>
                  <a:lnTo>
                    <a:pt x="18" y="2"/>
                  </a:lnTo>
                  <a:lnTo>
                    <a:pt x="20" y="6"/>
                  </a:lnTo>
                  <a:lnTo>
                    <a:pt x="22" y="8"/>
                  </a:lnTo>
                  <a:lnTo>
                    <a:pt x="22" y="14"/>
                  </a:lnTo>
                  <a:lnTo>
                    <a:pt x="20" y="18"/>
                  </a:lnTo>
                  <a:lnTo>
                    <a:pt x="20" y="18"/>
                  </a:lnTo>
                  <a:close/>
                </a:path>
              </a:pathLst>
            </a:custGeom>
            <a:solidFill>
              <a:srgbClr val="6D9283"/>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48" name="Freeform 744"/>
            <p:cNvSpPr/>
            <p:nvPr/>
          </p:nvSpPr>
          <p:spPr bwMode="auto">
            <a:xfrm>
              <a:off x="6146199" y="4294597"/>
              <a:ext cx="51767" cy="52261"/>
            </a:xfrm>
            <a:custGeom>
              <a:avLst/>
              <a:gdLst/>
              <a:ahLst/>
              <a:cxnLst>
                <a:cxn ang="0">
                  <a:pos x="20" y="18"/>
                </a:cxn>
                <a:cxn ang="0">
                  <a:pos x="20" y="18"/>
                </a:cxn>
                <a:cxn ang="0">
                  <a:pos x="16" y="20"/>
                </a:cxn>
                <a:cxn ang="0">
                  <a:pos x="12" y="22"/>
                </a:cxn>
                <a:cxn ang="0">
                  <a:pos x="8" y="22"/>
                </a:cxn>
                <a:cxn ang="0">
                  <a:pos x="4" y="20"/>
                </a:cxn>
                <a:cxn ang="0">
                  <a:pos x="4" y="20"/>
                </a:cxn>
                <a:cxn ang="0">
                  <a:pos x="2" y="16"/>
                </a:cxn>
                <a:cxn ang="0">
                  <a:pos x="0" y="12"/>
                </a:cxn>
                <a:cxn ang="0">
                  <a:pos x="0" y="8"/>
                </a:cxn>
                <a:cxn ang="0">
                  <a:pos x="2" y="4"/>
                </a:cxn>
                <a:cxn ang="0">
                  <a:pos x="2" y="4"/>
                </a:cxn>
                <a:cxn ang="0">
                  <a:pos x="6" y="2"/>
                </a:cxn>
                <a:cxn ang="0">
                  <a:pos x="10" y="0"/>
                </a:cxn>
                <a:cxn ang="0">
                  <a:pos x="14" y="0"/>
                </a:cxn>
                <a:cxn ang="0">
                  <a:pos x="18" y="2"/>
                </a:cxn>
                <a:cxn ang="0">
                  <a:pos x="18" y="2"/>
                </a:cxn>
                <a:cxn ang="0">
                  <a:pos x="20" y="6"/>
                </a:cxn>
                <a:cxn ang="0">
                  <a:pos x="22" y="10"/>
                </a:cxn>
                <a:cxn ang="0">
                  <a:pos x="22" y="14"/>
                </a:cxn>
                <a:cxn ang="0">
                  <a:pos x="20" y="18"/>
                </a:cxn>
                <a:cxn ang="0">
                  <a:pos x="20" y="18"/>
                </a:cxn>
              </a:cxnLst>
              <a:rect l="0" t="0" r="r" b="b"/>
              <a:pathLst>
                <a:path w="22" h="22">
                  <a:moveTo>
                    <a:pt x="20" y="18"/>
                  </a:moveTo>
                  <a:lnTo>
                    <a:pt x="20" y="18"/>
                  </a:lnTo>
                  <a:lnTo>
                    <a:pt x="16" y="20"/>
                  </a:lnTo>
                  <a:lnTo>
                    <a:pt x="12" y="22"/>
                  </a:lnTo>
                  <a:lnTo>
                    <a:pt x="8" y="22"/>
                  </a:lnTo>
                  <a:lnTo>
                    <a:pt x="4" y="20"/>
                  </a:lnTo>
                  <a:lnTo>
                    <a:pt x="4" y="20"/>
                  </a:lnTo>
                  <a:lnTo>
                    <a:pt x="2" y="16"/>
                  </a:lnTo>
                  <a:lnTo>
                    <a:pt x="0" y="12"/>
                  </a:lnTo>
                  <a:lnTo>
                    <a:pt x="0" y="8"/>
                  </a:lnTo>
                  <a:lnTo>
                    <a:pt x="2" y="4"/>
                  </a:lnTo>
                  <a:lnTo>
                    <a:pt x="2" y="4"/>
                  </a:lnTo>
                  <a:lnTo>
                    <a:pt x="6" y="2"/>
                  </a:lnTo>
                  <a:lnTo>
                    <a:pt x="10" y="0"/>
                  </a:lnTo>
                  <a:lnTo>
                    <a:pt x="14" y="0"/>
                  </a:lnTo>
                  <a:lnTo>
                    <a:pt x="18" y="2"/>
                  </a:lnTo>
                  <a:lnTo>
                    <a:pt x="18" y="2"/>
                  </a:lnTo>
                  <a:lnTo>
                    <a:pt x="20" y="6"/>
                  </a:lnTo>
                  <a:lnTo>
                    <a:pt x="22" y="10"/>
                  </a:lnTo>
                  <a:lnTo>
                    <a:pt x="22" y="14"/>
                  </a:lnTo>
                  <a:lnTo>
                    <a:pt x="20" y="18"/>
                  </a:lnTo>
                  <a:lnTo>
                    <a:pt x="20" y="18"/>
                  </a:lnTo>
                  <a:close/>
                </a:path>
              </a:pathLst>
            </a:custGeom>
            <a:solidFill>
              <a:srgbClr val="6D9283"/>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49" name="Freeform 745"/>
            <p:cNvSpPr/>
            <p:nvPr/>
          </p:nvSpPr>
          <p:spPr bwMode="auto">
            <a:xfrm>
              <a:off x="6005015" y="4342108"/>
              <a:ext cx="47061" cy="52261"/>
            </a:xfrm>
            <a:custGeom>
              <a:avLst/>
              <a:gdLst/>
              <a:ahLst/>
              <a:cxnLst>
                <a:cxn ang="0">
                  <a:pos x="18" y="16"/>
                </a:cxn>
                <a:cxn ang="0">
                  <a:pos x="18" y="16"/>
                </a:cxn>
                <a:cxn ang="0">
                  <a:pos x="16" y="20"/>
                </a:cxn>
                <a:cxn ang="0">
                  <a:pos x="12" y="22"/>
                </a:cxn>
                <a:cxn ang="0">
                  <a:pos x="8" y="22"/>
                </a:cxn>
                <a:cxn ang="0">
                  <a:pos x="4" y="20"/>
                </a:cxn>
                <a:cxn ang="0">
                  <a:pos x="4" y="20"/>
                </a:cxn>
                <a:cxn ang="0">
                  <a:pos x="0" y="16"/>
                </a:cxn>
                <a:cxn ang="0">
                  <a:pos x="0" y="12"/>
                </a:cxn>
                <a:cxn ang="0">
                  <a:pos x="0" y="8"/>
                </a:cxn>
                <a:cxn ang="0">
                  <a:pos x="2" y="4"/>
                </a:cxn>
                <a:cxn ang="0">
                  <a:pos x="2" y="4"/>
                </a:cxn>
                <a:cxn ang="0">
                  <a:pos x="4" y="2"/>
                </a:cxn>
                <a:cxn ang="0">
                  <a:pos x="8" y="0"/>
                </a:cxn>
                <a:cxn ang="0">
                  <a:pos x="12" y="0"/>
                </a:cxn>
                <a:cxn ang="0">
                  <a:pos x="16" y="2"/>
                </a:cxn>
                <a:cxn ang="0">
                  <a:pos x="16" y="2"/>
                </a:cxn>
                <a:cxn ang="0">
                  <a:pos x="20" y="4"/>
                </a:cxn>
                <a:cxn ang="0">
                  <a:pos x="20" y="8"/>
                </a:cxn>
                <a:cxn ang="0">
                  <a:pos x="20" y="12"/>
                </a:cxn>
                <a:cxn ang="0">
                  <a:pos x="18" y="16"/>
                </a:cxn>
                <a:cxn ang="0">
                  <a:pos x="18" y="16"/>
                </a:cxn>
              </a:cxnLst>
              <a:rect l="0" t="0" r="r" b="b"/>
              <a:pathLst>
                <a:path w="20" h="22">
                  <a:moveTo>
                    <a:pt x="18" y="16"/>
                  </a:moveTo>
                  <a:lnTo>
                    <a:pt x="18" y="16"/>
                  </a:lnTo>
                  <a:lnTo>
                    <a:pt x="16" y="20"/>
                  </a:lnTo>
                  <a:lnTo>
                    <a:pt x="12" y="22"/>
                  </a:lnTo>
                  <a:lnTo>
                    <a:pt x="8" y="22"/>
                  </a:lnTo>
                  <a:lnTo>
                    <a:pt x="4" y="20"/>
                  </a:lnTo>
                  <a:lnTo>
                    <a:pt x="4" y="20"/>
                  </a:lnTo>
                  <a:lnTo>
                    <a:pt x="0" y="16"/>
                  </a:lnTo>
                  <a:lnTo>
                    <a:pt x="0" y="12"/>
                  </a:lnTo>
                  <a:lnTo>
                    <a:pt x="0" y="8"/>
                  </a:lnTo>
                  <a:lnTo>
                    <a:pt x="2" y="4"/>
                  </a:lnTo>
                  <a:lnTo>
                    <a:pt x="2" y="4"/>
                  </a:lnTo>
                  <a:lnTo>
                    <a:pt x="4" y="2"/>
                  </a:lnTo>
                  <a:lnTo>
                    <a:pt x="8" y="0"/>
                  </a:lnTo>
                  <a:lnTo>
                    <a:pt x="12" y="0"/>
                  </a:lnTo>
                  <a:lnTo>
                    <a:pt x="16" y="2"/>
                  </a:lnTo>
                  <a:lnTo>
                    <a:pt x="16" y="2"/>
                  </a:lnTo>
                  <a:lnTo>
                    <a:pt x="20" y="4"/>
                  </a:lnTo>
                  <a:lnTo>
                    <a:pt x="20" y="8"/>
                  </a:lnTo>
                  <a:lnTo>
                    <a:pt x="20" y="12"/>
                  </a:lnTo>
                  <a:lnTo>
                    <a:pt x="18" y="16"/>
                  </a:lnTo>
                  <a:lnTo>
                    <a:pt x="18" y="16"/>
                  </a:lnTo>
                  <a:close/>
                </a:path>
              </a:pathLst>
            </a:custGeom>
            <a:solidFill>
              <a:srgbClr val="6D9283"/>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50" name="Freeform 746"/>
            <p:cNvSpPr/>
            <p:nvPr/>
          </p:nvSpPr>
          <p:spPr bwMode="auto">
            <a:xfrm>
              <a:off x="5854419" y="4394369"/>
              <a:ext cx="51767" cy="52261"/>
            </a:xfrm>
            <a:custGeom>
              <a:avLst/>
              <a:gdLst/>
              <a:ahLst/>
              <a:cxnLst>
                <a:cxn ang="0">
                  <a:pos x="20" y="16"/>
                </a:cxn>
                <a:cxn ang="0">
                  <a:pos x="20" y="16"/>
                </a:cxn>
                <a:cxn ang="0">
                  <a:pos x="18" y="20"/>
                </a:cxn>
                <a:cxn ang="0">
                  <a:pos x="14" y="22"/>
                </a:cxn>
                <a:cxn ang="0">
                  <a:pos x="10" y="20"/>
                </a:cxn>
                <a:cxn ang="0">
                  <a:pos x="6" y="20"/>
                </a:cxn>
                <a:cxn ang="0">
                  <a:pos x="6" y="20"/>
                </a:cxn>
                <a:cxn ang="0">
                  <a:pos x="2" y="16"/>
                </a:cxn>
                <a:cxn ang="0">
                  <a:pos x="0" y="12"/>
                </a:cxn>
                <a:cxn ang="0">
                  <a:pos x="0" y="8"/>
                </a:cxn>
                <a:cxn ang="0">
                  <a:pos x="2" y="4"/>
                </a:cxn>
                <a:cxn ang="0">
                  <a:pos x="2" y="4"/>
                </a:cxn>
                <a:cxn ang="0">
                  <a:pos x="6" y="2"/>
                </a:cxn>
                <a:cxn ang="0">
                  <a:pos x="10" y="0"/>
                </a:cxn>
                <a:cxn ang="0">
                  <a:pos x="14" y="0"/>
                </a:cxn>
                <a:cxn ang="0">
                  <a:pos x="18" y="2"/>
                </a:cxn>
                <a:cxn ang="0">
                  <a:pos x="18" y="2"/>
                </a:cxn>
                <a:cxn ang="0">
                  <a:pos x="20" y="4"/>
                </a:cxn>
                <a:cxn ang="0">
                  <a:pos x="22" y="8"/>
                </a:cxn>
                <a:cxn ang="0">
                  <a:pos x="22" y="12"/>
                </a:cxn>
                <a:cxn ang="0">
                  <a:pos x="20" y="16"/>
                </a:cxn>
                <a:cxn ang="0">
                  <a:pos x="20" y="16"/>
                </a:cxn>
              </a:cxnLst>
              <a:rect l="0" t="0" r="r" b="b"/>
              <a:pathLst>
                <a:path w="22" h="22">
                  <a:moveTo>
                    <a:pt x="20" y="16"/>
                  </a:moveTo>
                  <a:lnTo>
                    <a:pt x="20" y="16"/>
                  </a:lnTo>
                  <a:lnTo>
                    <a:pt x="18" y="20"/>
                  </a:lnTo>
                  <a:lnTo>
                    <a:pt x="14" y="22"/>
                  </a:lnTo>
                  <a:lnTo>
                    <a:pt x="10" y="20"/>
                  </a:lnTo>
                  <a:lnTo>
                    <a:pt x="6" y="20"/>
                  </a:lnTo>
                  <a:lnTo>
                    <a:pt x="6" y="20"/>
                  </a:lnTo>
                  <a:lnTo>
                    <a:pt x="2" y="16"/>
                  </a:lnTo>
                  <a:lnTo>
                    <a:pt x="0" y="12"/>
                  </a:lnTo>
                  <a:lnTo>
                    <a:pt x="0" y="8"/>
                  </a:lnTo>
                  <a:lnTo>
                    <a:pt x="2" y="4"/>
                  </a:lnTo>
                  <a:lnTo>
                    <a:pt x="2" y="4"/>
                  </a:lnTo>
                  <a:lnTo>
                    <a:pt x="6" y="2"/>
                  </a:lnTo>
                  <a:lnTo>
                    <a:pt x="10" y="0"/>
                  </a:lnTo>
                  <a:lnTo>
                    <a:pt x="14" y="0"/>
                  </a:lnTo>
                  <a:lnTo>
                    <a:pt x="18" y="2"/>
                  </a:lnTo>
                  <a:lnTo>
                    <a:pt x="18" y="2"/>
                  </a:lnTo>
                  <a:lnTo>
                    <a:pt x="20" y="4"/>
                  </a:lnTo>
                  <a:lnTo>
                    <a:pt x="22" y="8"/>
                  </a:lnTo>
                  <a:lnTo>
                    <a:pt x="22" y="12"/>
                  </a:lnTo>
                  <a:lnTo>
                    <a:pt x="20" y="16"/>
                  </a:lnTo>
                  <a:lnTo>
                    <a:pt x="20" y="16"/>
                  </a:lnTo>
                  <a:close/>
                </a:path>
              </a:pathLst>
            </a:custGeom>
            <a:solidFill>
              <a:srgbClr val="6D9283"/>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51" name="Freeform 747"/>
            <p:cNvSpPr/>
            <p:nvPr/>
          </p:nvSpPr>
          <p:spPr bwMode="auto">
            <a:xfrm>
              <a:off x="5920305" y="4237585"/>
              <a:ext cx="47061" cy="52261"/>
            </a:xfrm>
            <a:custGeom>
              <a:avLst/>
              <a:gdLst/>
              <a:ahLst/>
              <a:cxnLst>
                <a:cxn ang="0">
                  <a:pos x="18" y="18"/>
                </a:cxn>
                <a:cxn ang="0">
                  <a:pos x="18" y="18"/>
                </a:cxn>
                <a:cxn ang="0">
                  <a:pos x="16" y="20"/>
                </a:cxn>
                <a:cxn ang="0">
                  <a:pos x="12" y="22"/>
                </a:cxn>
                <a:cxn ang="0">
                  <a:pos x="8" y="22"/>
                </a:cxn>
                <a:cxn ang="0">
                  <a:pos x="4" y="20"/>
                </a:cxn>
                <a:cxn ang="0">
                  <a:pos x="4" y="20"/>
                </a:cxn>
                <a:cxn ang="0">
                  <a:pos x="0" y="18"/>
                </a:cxn>
                <a:cxn ang="0">
                  <a:pos x="0" y="14"/>
                </a:cxn>
                <a:cxn ang="0">
                  <a:pos x="0" y="10"/>
                </a:cxn>
                <a:cxn ang="0">
                  <a:pos x="2" y="6"/>
                </a:cxn>
                <a:cxn ang="0">
                  <a:pos x="2" y="6"/>
                </a:cxn>
                <a:cxn ang="0">
                  <a:pos x="4" y="2"/>
                </a:cxn>
                <a:cxn ang="0">
                  <a:pos x="8" y="0"/>
                </a:cxn>
                <a:cxn ang="0">
                  <a:pos x="12" y="2"/>
                </a:cxn>
                <a:cxn ang="0">
                  <a:pos x="16" y="2"/>
                </a:cxn>
                <a:cxn ang="0">
                  <a:pos x="16" y="2"/>
                </a:cxn>
                <a:cxn ang="0">
                  <a:pos x="20" y="6"/>
                </a:cxn>
                <a:cxn ang="0">
                  <a:pos x="20" y="10"/>
                </a:cxn>
                <a:cxn ang="0">
                  <a:pos x="20" y="14"/>
                </a:cxn>
                <a:cxn ang="0">
                  <a:pos x="18" y="18"/>
                </a:cxn>
                <a:cxn ang="0">
                  <a:pos x="18" y="18"/>
                </a:cxn>
              </a:cxnLst>
              <a:rect l="0" t="0" r="r" b="b"/>
              <a:pathLst>
                <a:path w="20" h="22">
                  <a:moveTo>
                    <a:pt x="18" y="18"/>
                  </a:moveTo>
                  <a:lnTo>
                    <a:pt x="18" y="18"/>
                  </a:lnTo>
                  <a:lnTo>
                    <a:pt x="16" y="20"/>
                  </a:lnTo>
                  <a:lnTo>
                    <a:pt x="12" y="22"/>
                  </a:lnTo>
                  <a:lnTo>
                    <a:pt x="8" y="22"/>
                  </a:lnTo>
                  <a:lnTo>
                    <a:pt x="4" y="20"/>
                  </a:lnTo>
                  <a:lnTo>
                    <a:pt x="4" y="20"/>
                  </a:lnTo>
                  <a:lnTo>
                    <a:pt x="0" y="18"/>
                  </a:lnTo>
                  <a:lnTo>
                    <a:pt x="0" y="14"/>
                  </a:lnTo>
                  <a:lnTo>
                    <a:pt x="0" y="10"/>
                  </a:lnTo>
                  <a:lnTo>
                    <a:pt x="2" y="6"/>
                  </a:lnTo>
                  <a:lnTo>
                    <a:pt x="2" y="6"/>
                  </a:lnTo>
                  <a:lnTo>
                    <a:pt x="4" y="2"/>
                  </a:lnTo>
                  <a:lnTo>
                    <a:pt x="8" y="0"/>
                  </a:lnTo>
                  <a:lnTo>
                    <a:pt x="12" y="2"/>
                  </a:lnTo>
                  <a:lnTo>
                    <a:pt x="16" y="2"/>
                  </a:lnTo>
                  <a:lnTo>
                    <a:pt x="16" y="2"/>
                  </a:lnTo>
                  <a:lnTo>
                    <a:pt x="20" y="6"/>
                  </a:lnTo>
                  <a:lnTo>
                    <a:pt x="20" y="10"/>
                  </a:lnTo>
                  <a:lnTo>
                    <a:pt x="20" y="14"/>
                  </a:lnTo>
                  <a:lnTo>
                    <a:pt x="18" y="18"/>
                  </a:lnTo>
                  <a:lnTo>
                    <a:pt x="18" y="18"/>
                  </a:lnTo>
                  <a:close/>
                </a:path>
              </a:pathLst>
            </a:custGeom>
            <a:solidFill>
              <a:srgbClr val="6D9283"/>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52" name="Freeform 748"/>
            <p:cNvSpPr/>
            <p:nvPr/>
          </p:nvSpPr>
          <p:spPr bwMode="auto">
            <a:xfrm>
              <a:off x="5943835" y="4090302"/>
              <a:ext cx="51767" cy="52261"/>
            </a:xfrm>
            <a:custGeom>
              <a:avLst/>
              <a:gdLst/>
              <a:ahLst/>
              <a:cxnLst>
                <a:cxn ang="0">
                  <a:pos x="20" y="18"/>
                </a:cxn>
                <a:cxn ang="0">
                  <a:pos x="20" y="18"/>
                </a:cxn>
                <a:cxn ang="0">
                  <a:pos x="16" y="20"/>
                </a:cxn>
                <a:cxn ang="0">
                  <a:pos x="12" y="22"/>
                </a:cxn>
                <a:cxn ang="0">
                  <a:pos x="8" y="22"/>
                </a:cxn>
                <a:cxn ang="0">
                  <a:pos x="4" y="20"/>
                </a:cxn>
                <a:cxn ang="0">
                  <a:pos x="4" y="20"/>
                </a:cxn>
                <a:cxn ang="0">
                  <a:pos x="2" y="18"/>
                </a:cxn>
                <a:cxn ang="0">
                  <a:pos x="0" y="14"/>
                </a:cxn>
                <a:cxn ang="0">
                  <a:pos x="0" y="10"/>
                </a:cxn>
                <a:cxn ang="0">
                  <a:pos x="2" y="6"/>
                </a:cxn>
                <a:cxn ang="0">
                  <a:pos x="2" y="6"/>
                </a:cxn>
                <a:cxn ang="0">
                  <a:pos x="6" y="2"/>
                </a:cxn>
                <a:cxn ang="0">
                  <a:pos x="10" y="0"/>
                </a:cxn>
                <a:cxn ang="0">
                  <a:pos x="14" y="0"/>
                </a:cxn>
                <a:cxn ang="0">
                  <a:pos x="18" y="2"/>
                </a:cxn>
                <a:cxn ang="0">
                  <a:pos x="18" y="2"/>
                </a:cxn>
                <a:cxn ang="0">
                  <a:pos x="20" y="6"/>
                </a:cxn>
                <a:cxn ang="0">
                  <a:pos x="22" y="10"/>
                </a:cxn>
                <a:cxn ang="0">
                  <a:pos x="22" y="14"/>
                </a:cxn>
                <a:cxn ang="0">
                  <a:pos x="20" y="18"/>
                </a:cxn>
                <a:cxn ang="0">
                  <a:pos x="20" y="18"/>
                </a:cxn>
              </a:cxnLst>
              <a:rect l="0" t="0" r="r" b="b"/>
              <a:pathLst>
                <a:path w="22" h="22">
                  <a:moveTo>
                    <a:pt x="20" y="18"/>
                  </a:moveTo>
                  <a:lnTo>
                    <a:pt x="20" y="18"/>
                  </a:lnTo>
                  <a:lnTo>
                    <a:pt x="16" y="20"/>
                  </a:lnTo>
                  <a:lnTo>
                    <a:pt x="12" y="22"/>
                  </a:lnTo>
                  <a:lnTo>
                    <a:pt x="8" y="22"/>
                  </a:lnTo>
                  <a:lnTo>
                    <a:pt x="4" y="20"/>
                  </a:lnTo>
                  <a:lnTo>
                    <a:pt x="4" y="20"/>
                  </a:lnTo>
                  <a:lnTo>
                    <a:pt x="2" y="18"/>
                  </a:lnTo>
                  <a:lnTo>
                    <a:pt x="0" y="14"/>
                  </a:lnTo>
                  <a:lnTo>
                    <a:pt x="0" y="10"/>
                  </a:lnTo>
                  <a:lnTo>
                    <a:pt x="2" y="6"/>
                  </a:lnTo>
                  <a:lnTo>
                    <a:pt x="2" y="6"/>
                  </a:lnTo>
                  <a:lnTo>
                    <a:pt x="6" y="2"/>
                  </a:lnTo>
                  <a:lnTo>
                    <a:pt x="10" y="0"/>
                  </a:lnTo>
                  <a:lnTo>
                    <a:pt x="14" y="0"/>
                  </a:lnTo>
                  <a:lnTo>
                    <a:pt x="18" y="2"/>
                  </a:lnTo>
                  <a:lnTo>
                    <a:pt x="18" y="2"/>
                  </a:lnTo>
                  <a:lnTo>
                    <a:pt x="20" y="6"/>
                  </a:lnTo>
                  <a:lnTo>
                    <a:pt x="22" y="10"/>
                  </a:lnTo>
                  <a:lnTo>
                    <a:pt x="22" y="14"/>
                  </a:lnTo>
                  <a:lnTo>
                    <a:pt x="20" y="18"/>
                  </a:lnTo>
                  <a:lnTo>
                    <a:pt x="20" y="18"/>
                  </a:lnTo>
                  <a:close/>
                </a:path>
              </a:pathLst>
            </a:custGeom>
            <a:solidFill>
              <a:srgbClr val="6D9283"/>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53" name="Freeform 749"/>
            <p:cNvSpPr/>
            <p:nvPr/>
          </p:nvSpPr>
          <p:spPr bwMode="auto">
            <a:xfrm>
              <a:off x="5957954" y="4494141"/>
              <a:ext cx="65886" cy="118776"/>
            </a:xfrm>
            <a:custGeom>
              <a:avLst/>
              <a:gdLst/>
              <a:ahLst/>
              <a:cxnLst>
                <a:cxn ang="0">
                  <a:pos x="6" y="50"/>
                </a:cxn>
                <a:cxn ang="0">
                  <a:pos x="6" y="50"/>
                </a:cxn>
                <a:cxn ang="0">
                  <a:pos x="4" y="38"/>
                </a:cxn>
                <a:cxn ang="0">
                  <a:pos x="0" y="22"/>
                </a:cxn>
                <a:cxn ang="0">
                  <a:pos x="0" y="14"/>
                </a:cxn>
                <a:cxn ang="0">
                  <a:pos x="0" y="6"/>
                </a:cxn>
                <a:cxn ang="0">
                  <a:pos x="4" y="2"/>
                </a:cxn>
                <a:cxn ang="0">
                  <a:pos x="8" y="0"/>
                </a:cxn>
                <a:cxn ang="0">
                  <a:pos x="8" y="0"/>
                </a:cxn>
                <a:cxn ang="0">
                  <a:pos x="14" y="2"/>
                </a:cxn>
                <a:cxn ang="0">
                  <a:pos x="18" y="6"/>
                </a:cxn>
                <a:cxn ang="0">
                  <a:pos x="22" y="12"/>
                </a:cxn>
                <a:cxn ang="0">
                  <a:pos x="24" y="20"/>
                </a:cxn>
                <a:cxn ang="0">
                  <a:pos x="28" y="46"/>
                </a:cxn>
                <a:cxn ang="0">
                  <a:pos x="28" y="46"/>
                </a:cxn>
                <a:cxn ang="0">
                  <a:pos x="16" y="48"/>
                </a:cxn>
                <a:cxn ang="0">
                  <a:pos x="10" y="50"/>
                </a:cxn>
                <a:cxn ang="0">
                  <a:pos x="6" y="50"/>
                </a:cxn>
              </a:cxnLst>
              <a:rect l="0" t="0" r="r" b="b"/>
              <a:pathLst>
                <a:path w="28" h="50">
                  <a:moveTo>
                    <a:pt x="6" y="50"/>
                  </a:moveTo>
                  <a:lnTo>
                    <a:pt x="6" y="50"/>
                  </a:lnTo>
                  <a:lnTo>
                    <a:pt x="4" y="38"/>
                  </a:lnTo>
                  <a:lnTo>
                    <a:pt x="0" y="22"/>
                  </a:lnTo>
                  <a:lnTo>
                    <a:pt x="0" y="14"/>
                  </a:lnTo>
                  <a:lnTo>
                    <a:pt x="0" y="6"/>
                  </a:lnTo>
                  <a:lnTo>
                    <a:pt x="4" y="2"/>
                  </a:lnTo>
                  <a:lnTo>
                    <a:pt x="8" y="0"/>
                  </a:lnTo>
                  <a:lnTo>
                    <a:pt x="8" y="0"/>
                  </a:lnTo>
                  <a:lnTo>
                    <a:pt x="14" y="2"/>
                  </a:lnTo>
                  <a:lnTo>
                    <a:pt x="18" y="6"/>
                  </a:lnTo>
                  <a:lnTo>
                    <a:pt x="22" y="12"/>
                  </a:lnTo>
                  <a:lnTo>
                    <a:pt x="24" y="20"/>
                  </a:lnTo>
                  <a:lnTo>
                    <a:pt x="28" y="46"/>
                  </a:lnTo>
                  <a:lnTo>
                    <a:pt x="28" y="46"/>
                  </a:lnTo>
                  <a:lnTo>
                    <a:pt x="16" y="48"/>
                  </a:lnTo>
                  <a:lnTo>
                    <a:pt x="10" y="50"/>
                  </a:lnTo>
                  <a:lnTo>
                    <a:pt x="6" y="50"/>
                  </a:lnTo>
                  <a:close/>
                </a:path>
              </a:pathLst>
            </a:custGeom>
            <a:solidFill>
              <a:srgbClr val="86574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54" name="Freeform 750"/>
            <p:cNvSpPr/>
            <p:nvPr/>
          </p:nvSpPr>
          <p:spPr bwMode="auto">
            <a:xfrm>
              <a:off x="5957954" y="4494141"/>
              <a:ext cx="65886" cy="118776"/>
            </a:xfrm>
            <a:custGeom>
              <a:avLst/>
              <a:gdLst/>
              <a:ahLst/>
              <a:cxnLst>
                <a:cxn ang="0">
                  <a:pos x="6" y="50"/>
                </a:cxn>
                <a:cxn ang="0">
                  <a:pos x="6" y="50"/>
                </a:cxn>
                <a:cxn ang="0">
                  <a:pos x="4" y="38"/>
                </a:cxn>
                <a:cxn ang="0">
                  <a:pos x="0" y="22"/>
                </a:cxn>
                <a:cxn ang="0">
                  <a:pos x="0" y="14"/>
                </a:cxn>
                <a:cxn ang="0">
                  <a:pos x="0" y="6"/>
                </a:cxn>
                <a:cxn ang="0">
                  <a:pos x="4" y="2"/>
                </a:cxn>
                <a:cxn ang="0">
                  <a:pos x="8" y="0"/>
                </a:cxn>
                <a:cxn ang="0">
                  <a:pos x="8" y="0"/>
                </a:cxn>
                <a:cxn ang="0">
                  <a:pos x="14" y="2"/>
                </a:cxn>
                <a:cxn ang="0">
                  <a:pos x="18" y="6"/>
                </a:cxn>
                <a:cxn ang="0">
                  <a:pos x="22" y="12"/>
                </a:cxn>
                <a:cxn ang="0">
                  <a:pos x="24" y="20"/>
                </a:cxn>
                <a:cxn ang="0">
                  <a:pos x="28" y="46"/>
                </a:cxn>
                <a:cxn ang="0">
                  <a:pos x="28" y="46"/>
                </a:cxn>
                <a:cxn ang="0">
                  <a:pos x="16" y="48"/>
                </a:cxn>
                <a:cxn ang="0">
                  <a:pos x="10" y="50"/>
                </a:cxn>
              </a:cxnLst>
              <a:rect l="0" t="0" r="r" b="b"/>
              <a:pathLst>
                <a:path w="28" h="50">
                  <a:moveTo>
                    <a:pt x="6" y="50"/>
                  </a:moveTo>
                  <a:lnTo>
                    <a:pt x="6" y="50"/>
                  </a:lnTo>
                  <a:lnTo>
                    <a:pt x="4" y="38"/>
                  </a:lnTo>
                  <a:lnTo>
                    <a:pt x="0" y="22"/>
                  </a:lnTo>
                  <a:lnTo>
                    <a:pt x="0" y="14"/>
                  </a:lnTo>
                  <a:lnTo>
                    <a:pt x="0" y="6"/>
                  </a:lnTo>
                  <a:lnTo>
                    <a:pt x="4" y="2"/>
                  </a:lnTo>
                  <a:lnTo>
                    <a:pt x="8" y="0"/>
                  </a:lnTo>
                  <a:lnTo>
                    <a:pt x="8" y="0"/>
                  </a:lnTo>
                  <a:lnTo>
                    <a:pt x="14" y="2"/>
                  </a:lnTo>
                  <a:lnTo>
                    <a:pt x="18" y="6"/>
                  </a:lnTo>
                  <a:lnTo>
                    <a:pt x="22" y="12"/>
                  </a:lnTo>
                  <a:lnTo>
                    <a:pt x="24" y="20"/>
                  </a:lnTo>
                  <a:lnTo>
                    <a:pt x="28" y="46"/>
                  </a:lnTo>
                  <a:lnTo>
                    <a:pt x="28" y="46"/>
                  </a:lnTo>
                  <a:lnTo>
                    <a:pt x="16" y="48"/>
                  </a:lnTo>
                  <a:lnTo>
                    <a:pt x="10" y="5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55" name="Freeform 751"/>
            <p:cNvSpPr/>
            <p:nvPr/>
          </p:nvSpPr>
          <p:spPr bwMode="auto">
            <a:xfrm>
              <a:off x="6179142" y="4579660"/>
              <a:ext cx="65886" cy="118776"/>
            </a:xfrm>
            <a:custGeom>
              <a:avLst/>
              <a:gdLst/>
              <a:ahLst/>
              <a:cxnLst>
                <a:cxn ang="0">
                  <a:pos x="6" y="50"/>
                </a:cxn>
                <a:cxn ang="0">
                  <a:pos x="6" y="50"/>
                </a:cxn>
                <a:cxn ang="0">
                  <a:pos x="4" y="40"/>
                </a:cxn>
                <a:cxn ang="0">
                  <a:pos x="0" y="22"/>
                </a:cxn>
                <a:cxn ang="0">
                  <a:pos x="0" y="14"/>
                </a:cxn>
                <a:cxn ang="0">
                  <a:pos x="0" y="6"/>
                </a:cxn>
                <a:cxn ang="0">
                  <a:pos x="4" y="2"/>
                </a:cxn>
                <a:cxn ang="0">
                  <a:pos x="8" y="0"/>
                </a:cxn>
                <a:cxn ang="0">
                  <a:pos x="8" y="0"/>
                </a:cxn>
                <a:cxn ang="0">
                  <a:pos x="14" y="2"/>
                </a:cxn>
                <a:cxn ang="0">
                  <a:pos x="18" y="6"/>
                </a:cxn>
                <a:cxn ang="0">
                  <a:pos x="22" y="12"/>
                </a:cxn>
                <a:cxn ang="0">
                  <a:pos x="24" y="20"/>
                </a:cxn>
                <a:cxn ang="0">
                  <a:pos x="28" y="48"/>
                </a:cxn>
                <a:cxn ang="0">
                  <a:pos x="28" y="48"/>
                </a:cxn>
                <a:cxn ang="0">
                  <a:pos x="16" y="48"/>
                </a:cxn>
                <a:cxn ang="0">
                  <a:pos x="10" y="50"/>
                </a:cxn>
                <a:cxn ang="0">
                  <a:pos x="6" y="50"/>
                </a:cxn>
              </a:cxnLst>
              <a:rect l="0" t="0" r="r" b="b"/>
              <a:pathLst>
                <a:path w="28" h="50">
                  <a:moveTo>
                    <a:pt x="6" y="50"/>
                  </a:moveTo>
                  <a:lnTo>
                    <a:pt x="6" y="50"/>
                  </a:lnTo>
                  <a:lnTo>
                    <a:pt x="4" y="40"/>
                  </a:lnTo>
                  <a:lnTo>
                    <a:pt x="0" y="22"/>
                  </a:lnTo>
                  <a:lnTo>
                    <a:pt x="0" y="14"/>
                  </a:lnTo>
                  <a:lnTo>
                    <a:pt x="0" y="6"/>
                  </a:lnTo>
                  <a:lnTo>
                    <a:pt x="4" y="2"/>
                  </a:lnTo>
                  <a:lnTo>
                    <a:pt x="8" y="0"/>
                  </a:lnTo>
                  <a:lnTo>
                    <a:pt x="8" y="0"/>
                  </a:lnTo>
                  <a:lnTo>
                    <a:pt x="14" y="2"/>
                  </a:lnTo>
                  <a:lnTo>
                    <a:pt x="18" y="6"/>
                  </a:lnTo>
                  <a:lnTo>
                    <a:pt x="22" y="12"/>
                  </a:lnTo>
                  <a:lnTo>
                    <a:pt x="24" y="20"/>
                  </a:lnTo>
                  <a:lnTo>
                    <a:pt x="28" y="48"/>
                  </a:lnTo>
                  <a:lnTo>
                    <a:pt x="28" y="48"/>
                  </a:lnTo>
                  <a:lnTo>
                    <a:pt x="16" y="48"/>
                  </a:lnTo>
                  <a:lnTo>
                    <a:pt x="10" y="50"/>
                  </a:lnTo>
                  <a:lnTo>
                    <a:pt x="6" y="50"/>
                  </a:lnTo>
                  <a:close/>
                </a:path>
              </a:pathLst>
            </a:custGeom>
            <a:solidFill>
              <a:srgbClr val="86574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56" name="Freeform 752"/>
            <p:cNvSpPr/>
            <p:nvPr/>
          </p:nvSpPr>
          <p:spPr bwMode="auto">
            <a:xfrm>
              <a:off x="6179142" y="4579660"/>
              <a:ext cx="65886" cy="118776"/>
            </a:xfrm>
            <a:custGeom>
              <a:avLst/>
              <a:gdLst/>
              <a:ahLst/>
              <a:cxnLst>
                <a:cxn ang="0">
                  <a:pos x="6" y="50"/>
                </a:cxn>
                <a:cxn ang="0">
                  <a:pos x="6" y="50"/>
                </a:cxn>
                <a:cxn ang="0">
                  <a:pos x="4" y="40"/>
                </a:cxn>
                <a:cxn ang="0">
                  <a:pos x="0" y="22"/>
                </a:cxn>
                <a:cxn ang="0">
                  <a:pos x="0" y="14"/>
                </a:cxn>
                <a:cxn ang="0">
                  <a:pos x="0" y="6"/>
                </a:cxn>
                <a:cxn ang="0">
                  <a:pos x="4" y="2"/>
                </a:cxn>
                <a:cxn ang="0">
                  <a:pos x="8" y="0"/>
                </a:cxn>
                <a:cxn ang="0">
                  <a:pos x="8" y="0"/>
                </a:cxn>
                <a:cxn ang="0">
                  <a:pos x="14" y="2"/>
                </a:cxn>
                <a:cxn ang="0">
                  <a:pos x="18" y="6"/>
                </a:cxn>
                <a:cxn ang="0">
                  <a:pos x="22" y="12"/>
                </a:cxn>
                <a:cxn ang="0">
                  <a:pos x="24" y="20"/>
                </a:cxn>
                <a:cxn ang="0">
                  <a:pos x="28" y="48"/>
                </a:cxn>
                <a:cxn ang="0">
                  <a:pos x="28" y="48"/>
                </a:cxn>
                <a:cxn ang="0">
                  <a:pos x="16" y="48"/>
                </a:cxn>
                <a:cxn ang="0">
                  <a:pos x="10" y="50"/>
                </a:cxn>
              </a:cxnLst>
              <a:rect l="0" t="0" r="r" b="b"/>
              <a:pathLst>
                <a:path w="28" h="50">
                  <a:moveTo>
                    <a:pt x="6" y="50"/>
                  </a:moveTo>
                  <a:lnTo>
                    <a:pt x="6" y="50"/>
                  </a:lnTo>
                  <a:lnTo>
                    <a:pt x="4" y="40"/>
                  </a:lnTo>
                  <a:lnTo>
                    <a:pt x="0" y="22"/>
                  </a:lnTo>
                  <a:lnTo>
                    <a:pt x="0" y="14"/>
                  </a:lnTo>
                  <a:lnTo>
                    <a:pt x="0" y="6"/>
                  </a:lnTo>
                  <a:lnTo>
                    <a:pt x="4" y="2"/>
                  </a:lnTo>
                  <a:lnTo>
                    <a:pt x="8" y="0"/>
                  </a:lnTo>
                  <a:lnTo>
                    <a:pt x="8" y="0"/>
                  </a:lnTo>
                  <a:lnTo>
                    <a:pt x="14" y="2"/>
                  </a:lnTo>
                  <a:lnTo>
                    <a:pt x="18" y="6"/>
                  </a:lnTo>
                  <a:lnTo>
                    <a:pt x="22" y="12"/>
                  </a:lnTo>
                  <a:lnTo>
                    <a:pt x="24" y="20"/>
                  </a:lnTo>
                  <a:lnTo>
                    <a:pt x="28" y="48"/>
                  </a:lnTo>
                  <a:lnTo>
                    <a:pt x="28" y="48"/>
                  </a:lnTo>
                  <a:lnTo>
                    <a:pt x="16" y="48"/>
                  </a:lnTo>
                  <a:lnTo>
                    <a:pt x="10" y="5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57" name="Freeform 753"/>
            <p:cNvSpPr/>
            <p:nvPr/>
          </p:nvSpPr>
          <p:spPr bwMode="auto">
            <a:xfrm>
              <a:off x="5962660" y="4707938"/>
              <a:ext cx="65886" cy="118776"/>
            </a:xfrm>
            <a:custGeom>
              <a:avLst/>
              <a:gdLst/>
              <a:ahLst/>
              <a:cxnLst>
                <a:cxn ang="0">
                  <a:pos x="6" y="50"/>
                </a:cxn>
                <a:cxn ang="0">
                  <a:pos x="6" y="50"/>
                </a:cxn>
                <a:cxn ang="0">
                  <a:pos x="2" y="40"/>
                </a:cxn>
                <a:cxn ang="0">
                  <a:pos x="0" y="22"/>
                </a:cxn>
                <a:cxn ang="0">
                  <a:pos x="0" y="14"/>
                </a:cxn>
                <a:cxn ang="0">
                  <a:pos x="0" y="6"/>
                </a:cxn>
                <a:cxn ang="0">
                  <a:pos x="2" y="2"/>
                </a:cxn>
                <a:cxn ang="0">
                  <a:pos x="8" y="0"/>
                </a:cxn>
                <a:cxn ang="0">
                  <a:pos x="8" y="0"/>
                </a:cxn>
                <a:cxn ang="0">
                  <a:pos x="14" y="2"/>
                </a:cxn>
                <a:cxn ang="0">
                  <a:pos x="18" y="6"/>
                </a:cxn>
                <a:cxn ang="0">
                  <a:pos x="22" y="12"/>
                </a:cxn>
                <a:cxn ang="0">
                  <a:pos x="24" y="20"/>
                </a:cxn>
                <a:cxn ang="0">
                  <a:pos x="28" y="48"/>
                </a:cxn>
                <a:cxn ang="0">
                  <a:pos x="28" y="48"/>
                </a:cxn>
                <a:cxn ang="0">
                  <a:pos x="16" y="48"/>
                </a:cxn>
                <a:cxn ang="0">
                  <a:pos x="10" y="50"/>
                </a:cxn>
                <a:cxn ang="0">
                  <a:pos x="6" y="50"/>
                </a:cxn>
              </a:cxnLst>
              <a:rect l="0" t="0" r="r" b="b"/>
              <a:pathLst>
                <a:path w="28" h="50">
                  <a:moveTo>
                    <a:pt x="6" y="50"/>
                  </a:moveTo>
                  <a:lnTo>
                    <a:pt x="6" y="50"/>
                  </a:lnTo>
                  <a:lnTo>
                    <a:pt x="2" y="40"/>
                  </a:lnTo>
                  <a:lnTo>
                    <a:pt x="0" y="22"/>
                  </a:lnTo>
                  <a:lnTo>
                    <a:pt x="0" y="14"/>
                  </a:lnTo>
                  <a:lnTo>
                    <a:pt x="0" y="6"/>
                  </a:lnTo>
                  <a:lnTo>
                    <a:pt x="2" y="2"/>
                  </a:lnTo>
                  <a:lnTo>
                    <a:pt x="8" y="0"/>
                  </a:lnTo>
                  <a:lnTo>
                    <a:pt x="8" y="0"/>
                  </a:lnTo>
                  <a:lnTo>
                    <a:pt x="14" y="2"/>
                  </a:lnTo>
                  <a:lnTo>
                    <a:pt x="18" y="6"/>
                  </a:lnTo>
                  <a:lnTo>
                    <a:pt x="22" y="12"/>
                  </a:lnTo>
                  <a:lnTo>
                    <a:pt x="24" y="20"/>
                  </a:lnTo>
                  <a:lnTo>
                    <a:pt x="28" y="48"/>
                  </a:lnTo>
                  <a:lnTo>
                    <a:pt x="28" y="48"/>
                  </a:lnTo>
                  <a:lnTo>
                    <a:pt x="16" y="48"/>
                  </a:lnTo>
                  <a:lnTo>
                    <a:pt x="10" y="50"/>
                  </a:lnTo>
                  <a:lnTo>
                    <a:pt x="6" y="50"/>
                  </a:lnTo>
                  <a:close/>
                </a:path>
              </a:pathLst>
            </a:custGeom>
            <a:solidFill>
              <a:srgbClr val="86574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58" name="Freeform 754"/>
            <p:cNvSpPr/>
            <p:nvPr/>
          </p:nvSpPr>
          <p:spPr bwMode="auto">
            <a:xfrm>
              <a:off x="5962660" y="4707938"/>
              <a:ext cx="65886" cy="118776"/>
            </a:xfrm>
            <a:custGeom>
              <a:avLst/>
              <a:gdLst/>
              <a:ahLst/>
              <a:cxnLst>
                <a:cxn ang="0">
                  <a:pos x="6" y="50"/>
                </a:cxn>
                <a:cxn ang="0">
                  <a:pos x="6" y="50"/>
                </a:cxn>
                <a:cxn ang="0">
                  <a:pos x="2" y="40"/>
                </a:cxn>
                <a:cxn ang="0">
                  <a:pos x="0" y="22"/>
                </a:cxn>
                <a:cxn ang="0">
                  <a:pos x="0" y="14"/>
                </a:cxn>
                <a:cxn ang="0">
                  <a:pos x="0" y="6"/>
                </a:cxn>
                <a:cxn ang="0">
                  <a:pos x="2" y="2"/>
                </a:cxn>
                <a:cxn ang="0">
                  <a:pos x="8" y="0"/>
                </a:cxn>
                <a:cxn ang="0">
                  <a:pos x="8" y="0"/>
                </a:cxn>
                <a:cxn ang="0">
                  <a:pos x="14" y="2"/>
                </a:cxn>
                <a:cxn ang="0">
                  <a:pos x="18" y="6"/>
                </a:cxn>
                <a:cxn ang="0">
                  <a:pos x="22" y="12"/>
                </a:cxn>
                <a:cxn ang="0">
                  <a:pos x="24" y="20"/>
                </a:cxn>
                <a:cxn ang="0">
                  <a:pos x="28" y="48"/>
                </a:cxn>
                <a:cxn ang="0">
                  <a:pos x="28" y="48"/>
                </a:cxn>
                <a:cxn ang="0">
                  <a:pos x="16" y="48"/>
                </a:cxn>
                <a:cxn ang="0">
                  <a:pos x="10" y="50"/>
                </a:cxn>
              </a:cxnLst>
              <a:rect l="0" t="0" r="r" b="b"/>
              <a:pathLst>
                <a:path w="28" h="50">
                  <a:moveTo>
                    <a:pt x="6" y="50"/>
                  </a:moveTo>
                  <a:lnTo>
                    <a:pt x="6" y="50"/>
                  </a:lnTo>
                  <a:lnTo>
                    <a:pt x="2" y="40"/>
                  </a:lnTo>
                  <a:lnTo>
                    <a:pt x="0" y="22"/>
                  </a:lnTo>
                  <a:lnTo>
                    <a:pt x="0" y="14"/>
                  </a:lnTo>
                  <a:lnTo>
                    <a:pt x="0" y="6"/>
                  </a:lnTo>
                  <a:lnTo>
                    <a:pt x="2" y="2"/>
                  </a:lnTo>
                  <a:lnTo>
                    <a:pt x="8" y="0"/>
                  </a:lnTo>
                  <a:lnTo>
                    <a:pt x="8" y="0"/>
                  </a:lnTo>
                  <a:lnTo>
                    <a:pt x="14" y="2"/>
                  </a:lnTo>
                  <a:lnTo>
                    <a:pt x="18" y="6"/>
                  </a:lnTo>
                  <a:lnTo>
                    <a:pt x="22" y="12"/>
                  </a:lnTo>
                  <a:lnTo>
                    <a:pt x="24" y="20"/>
                  </a:lnTo>
                  <a:lnTo>
                    <a:pt x="28" y="48"/>
                  </a:lnTo>
                  <a:lnTo>
                    <a:pt x="28" y="48"/>
                  </a:lnTo>
                  <a:lnTo>
                    <a:pt x="16" y="48"/>
                  </a:lnTo>
                  <a:lnTo>
                    <a:pt x="10" y="5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59" name="Freeform 755"/>
            <p:cNvSpPr/>
            <p:nvPr/>
          </p:nvSpPr>
          <p:spPr bwMode="auto">
            <a:xfrm>
              <a:off x="4852014" y="4470386"/>
              <a:ext cx="823572" cy="684150"/>
            </a:xfrm>
            <a:custGeom>
              <a:avLst/>
              <a:gdLst/>
              <a:ahLst/>
              <a:cxnLst>
                <a:cxn ang="0">
                  <a:pos x="0" y="284"/>
                </a:cxn>
                <a:cxn ang="0">
                  <a:pos x="0" y="284"/>
                </a:cxn>
                <a:cxn ang="0">
                  <a:pos x="0" y="272"/>
                </a:cxn>
                <a:cxn ang="0">
                  <a:pos x="4" y="244"/>
                </a:cxn>
                <a:cxn ang="0">
                  <a:pos x="12" y="204"/>
                </a:cxn>
                <a:cxn ang="0">
                  <a:pos x="18" y="180"/>
                </a:cxn>
                <a:cxn ang="0">
                  <a:pos x="24" y="156"/>
                </a:cxn>
                <a:cxn ang="0">
                  <a:pos x="34" y="130"/>
                </a:cxn>
                <a:cxn ang="0">
                  <a:pos x="44" y="106"/>
                </a:cxn>
                <a:cxn ang="0">
                  <a:pos x="58" y="82"/>
                </a:cxn>
                <a:cxn ang="0">
                  <a:pos x="72" y="60"/>
                </a:cxn>
                <a:cxn ang="0">
                  <a:pos x="90" y="40"/>
                </a:cxn>
                <a:cxn ang="0">
                  <a:pos x="112" y="24"/>
                </a:cxn>
                <a:cxn ang="0">
                  <a:pos x="122" y="18"/>
                </a:cxn>
                <a:cxn ang="0">
                  <a:pos x="134" y="12"/>
                </a:cxn>
                <a:cxn ang="0">
                  <a:pos x="146" y="6"/>
                </a:cxn>
                <a:cxn ang="0">
                  <a:pos x="160" y="2"/>
                </a:cxn>
                <a:cxn ang="0">
                  <a:pos x="160" y="2"/>
                </a:cxn>
                <a:cxn ang="0">
                  <a:pos x="174" y="0"/>
                </a:cxn>
                <a:cxn ang="0">
                  <a:pos x="186" y="0"/>
                </a:cxn>
                <a:cxn ang="0">
                  <a:pos x="200" y="0"/>
                </a:cxn>
                <a:cxn ang="0">
                  <a:pos x="212" y="2"/>
                </a:cxn>
                <a:cxn ang="0">
                  <a:pos x="234" y="8"/>
                </a:cxn>
                <a:cxn ang="0">
                  <a:pos x="254" y="18"/>
                </a:cxn>
                <a:cxn ang="0">
                  <a:pos x="272" y="32"/>
                </a:cxn>
                <a:cxn ang="0">
                  <a:pos x="288" y="48"/>
                </a:cxn>
                <a:cxn ang="0">
                  <a:pos x="302" y="68"/>
                </a:cxn>
                <a:cxn ang="0">
                  <a:pos x="314" y="90"/>
                </a:cxn>
                <a:cxn ang="0">
                  <a:pos x="326" y="114"/>
                </a:cxn>
                <a:cxn ang="0">
                  <a:pos x="334" y="138"/>
                </a:cxn>
                <a:cxn ang="0">
                  <a:pos x="340" y="164"/>
                </a:cxn>
                <a:cxn ang="0">
                  <a:pos x="346" y="190"/>
                </a:cxn>
                <a:cxn ang="0">
                  <a:pos x="350" y="216"/>
                </a:cxn>
                <a:cxn ang="0">
                  <a:pos x="350" y="242"/>
                </a:cxn>
                <a:cxn ang="0">
                  <a:pos x="350" y="266"/>
                </a:cxn>
                <a:cxn ang="0">
                  <a:pos x="348" y="288"/>
                </a:cxn>
                <a:cxn ang="0">
                  <a:pos x="0" y="284"/>
                </a:cxn>
              </a:cxnLst>
              <a:rect l="0" t="0" r="r" b="b"/>
              <a:pathLst>
                <a:path w="350" h="288">
                  <a:moveTo>
                    <a:pt x="0" y="284"/>
                  </a:moveTo>
                  <a:lnTo>
                    <a:pt x="0" y="284"/>
                  </a:lnTo>
                  <a:lnTo>
                    <a:pt x="0" y="272"/>
                  </a:lnTo>
                  <a:lnTo>
                    <a:pt x="4" y="244"/>
                  </a:lnTo>
                  <a:lnTo>
                    <a:pt x="12" y="204"/>
                  </a:lnTo>
                  <a:lnTo>
                    <a:pt x="18" y="180"/>
                  </a:lnTo>
                  <a:lnTo>
                    <a:pt x="24" y="156"/>
                  </a:lnTo>
                  <a:lnTo>
                    <a:pt x="34" y="130"/>
                  </a:lnTo>
                  <a:lnTo>
                    <a:pt x="44" y="106"/>
                  </a:lnTo>
                  <a:lnTo>
                    <a:pt x="58" y="82"/>
                  </a:lnTo>
                  <a:lnTo>
                    <a:pt x="72" y="60"/>
                  </a:lnTo>
                  <a:lnTo>
                    <a:pt x="90" y="40"/>
                  </a:lnTo>
                  <a:lnTo>
                    <a:pt x="112" y="24"/>
                  </a:lnTo>
                  <a:lnTo>
                    <a:pt x="122" y="18"/>
                  </a:lnTo>
                  <a:lnTo>
                    <a:pt x="134" y="12"/>
                  </a:lnTo>
                  <a:lnTo>
                    <a:pt x="146" y="6"/>
                  </a:lnTo>
                  <a:lnTo>
                    <a:pt x="160" y="2"/>
                  </a:lnTo>
                  <a:lnTo>
                    <a:pt x="160" y="2"/>
                  </a:lnTo>
                  <a:lnTo>
                    <a:pt x="174" y="0"/>
                  </a:lnTo>
                  <a:lnTo>
                    <a:pt x="186" y="0"/>
                  </a:lnTo>
                  <a:lnTo>
                    <a:pt x="200" y="0"/>
                  </a:lnTo>
                  <a:lnTo>
                    <a:pt x="212" y="2"/>
                  </a:lnTo>
                  <a:lnTo>
                    <a:pt x="234" y="8"/>
                  </a:lnTo>
                  <a:lnTo>
                    <a:pt x="254" y="18"/>
                  </a:lnTo>
                  <a:lnTo>
                    <a:pt x="272" y="32"/>
                  </a:lnTo>
                  <a:lnTo>
                    <a:pt x="288" y="48"/>
                  </a:lnTo>
                  <a:lnTo>
                    <a:pt x="302" y="68"/>
                  </a:lnTo>
                  <a:lnTo>
                    <a:pt x="314" y="90"/>
                  </a:lnTo>
                  <a:lnTo>
                    <a:pt x="326" y="114"/>
                  </a:lnTo>
                  <a:lnTo>
                    <a:pt x="334" y="138"/>
                  </a:lnTo>
                  <a:lnTo>
                    <a:pt x="340" y="164"/>
                  </a:lnTo>
                  <a:lnTo>
                    <a:pt x="346" y="190"/>
                  </a:lnTo>
                  <a:lnTo>
                    <a:pt x="350" y="216"/>
                  </a:lnTo>
                  <a:lnTo>
                    <a:pt x="350" y="242"/>
                  </a:lnTo>
                  <a:lnTo>
                    <a:pt x="350" y="266"/>
                  </a:lnTo>
                  <a:lnTo>
                    <a:pt x="348" y="288"/>
                  </a:lnTo>
                  <a:lnTo>
                    <a:pt x="0" y="284"/>
                  </a:lnTo>
                  <a:close/>
                </a:path>
              </a:pathLst>
            </a:custGeom>
            <a:solidFill>
              <a:srgbClr val="F792C0"/>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60" name="Freeform 756"/>
            <p:cNvSpPr/>
            <p:nvPr/>
          </p:nvSpPr>
          <p:spPr bwMode="auto">
            <a:xfrm>
              <a:off x="4979080" y="4665178"/>
              <a:ext cx="569441" cy="489357"/>
            </a:xfrm>
            <a:custGeom>
              <a:avLst/>
              <a:gdLst/>
              <a:ahLst/>
              <a:cxnLst>
                <a:cxn ang="0">
                  <a:pos x="0" y="204"/>
                </a:cxn>
                <a:cxn ang="0">
                  <a:pos x="0" y="204"/>
                </a:cxn>
                <a:cxn ang="0">
                  <a:pos x="4" y="176"/>
                </a:cxn>
                <a:cxn ang="0">
                  <a:pos x="8" y="146"/>
                </a:cxn>
                <a:cxn ang="0">
                  <a:pos x="18" y="112"/>
                </a:cxn>
                <a:cxn ang="0">
                  <a:pos x="24" y="94"/>
                </a:cxn>
                <a:cxn ang="0">
                  <a:pos x="32" y="76"/>
                </a:cxn>
                <a:cxn ang="0">
                  <a:pos x="40" y="58"/>
                </a:cxn>
                <a:cxn ang="0">
                  <a:pos x="50" y="44"/>
                </a:cxn>
                <a:cxn ang="0">
                  <a:pos x="64" y="30"/>
                </a:cxn>
                <a:cxn ang="0">
                  <a:pos x="78" y="18"/>
                </a:cxn>
                <a:cxn ang="0">
                  <a:pos x="92" y="8"/>
                </a:cxn>
                <a:cxn ang="0">
                  <a:pos x="110" y="2"/>
                </a:cxn>
                <a:cxn ang="0">
                  <a:pos x="110" y="2"/>
                </a:cxn>
                <a:cxn ang="0">
                  <a:pos x="130" y="0"/>
                </a:cxn>
                <a:cxn ang="0">
                  <a:pos x="146" y="0"/>
                </a:cxn>
                <a:cxn ang="0">
                  <a:pos x="162" y="6"/>
                </a:cxn>
                <a:cxn ang="0">
                  <a:pos x="174" y="12"/>
                </a:cxn>
                <a:cxn ang="0">
                  <a:pos x="188" y="22"/>
                </a:cxn>
                <a:cxn ang="0">
                  <a:pos x="198" y="34"/>
                </a:cxn>
                <a:cxn ang="0">
                  <a:pos x="208" y="48"/>
                </a:cxn>
                <a:cxn ang="0">
                  <a:pos x="216" y="64"/>
                </a:cxn>
                <a:cxn ang="0">
                  <a:pos x="224" y="82"/>
                </a:cxn>
                <a:cxn ang="0">
                  <a:pos x="230" y="100"/>
                </a:cxn>
                <a:cxn ang="0">
                  <a:pos x="234" y="118"/>
                </a:cxn>
                <a:cxn ang="0">
                  <a:pos x="238" y="136"/>
                </a:cxn>
                <a:cxn ang="0">
                  <a:pos x="242" y="174"/>
                </a:cxn>
                <a:cxn ang="0">
                  <a:pos x="240" y="206"/>
                </a:cxn>
                <a:cxn ang="0">
                  <a:pos x="0" y="204"/>
                </a:cxn>
              </a:cxnLst>
              <a:rect l="0" t="0" r="r" b="b"/>
              <a:pathLst>
                <a:path w="242" h="206">
                  <a:moveTo>
                    <a:pt x="0" y="204"/>
                  </a:moveTo>
                  <a:lnTo>
                    <a:pt x="0" y="204"/>
                  </a:lnTo>
                  <a:lnTo>
                    <a:pt x="4" y="176"/>
                  </a:lnTo>
                  <a:lnTo>
                    <a:pt x="8" y="146"/>
                  </a:lnTo>
                  <a:lnTo>
                    <a:pt x="18" y="112"/>
                  </a:lnTo>
                  <a:lnTo>
                    <a:pt x="24" y="94"/>
                  </a:lnTo>
                  <a:lnTo>
                    <a:pt x="32" y="76"/>
                  </a:lnTo>
                  <a:lnTo>
                    <a:pt x="40" y="58"/>
                  </a:lnTo>
                  <a:lnTo>
                    <a:pt x="50" y="44"/>
                  </a:lnTo>
                  <a:lnTo>
                    <a:pt x="64" y="30"/>
                  </a:lnTo>
                  <a:lnTo>
                    <a:pt x="78" y="18"/>
                  </a:lnTo>
                  <a:lnTo>
                    <a:pt x="92" y="8"/>
                  </a:lnTo>
                  <a:lnTo>
                    <a:pt x="110" y="2"/>
                  </a:lnTo>
                  <a:lnTo>
                    <a:pt x="110" y="2"/>
                  </a:lnTo>
                  <a:lnTo>
                    <a:pt x="130" y="0"/>
                  </a:lnTo>
                  <a:lnTo>
                    <a:pt x="146" y="0"/>
                  </a:lnTo>
                  <a:lnTo>
                    <a:pt x="162" y="6"/>
                  </a:lnTo>
                  <a:lnTo>
                    <a:pt x="174" y="12"/>
                  </a:lnTo>
                  <a:lnTo>
                    <a:pt x="188" y="22"/>
                  </a:lnTo>
                  <a:lnTo>
                    <a:pt x="198" y="34"/>
                  </a:lnTo>
                  <a:lnTo>
                    <a:pt x="208" y="48"/>
                  </a:lnTo>
                  <a:lnTo>
                    <a:pt x="216" y="64"/>
                  </a:lnTo>
                  <a:lnTo>
                    <a:pt x="224" y="82"/>
                  </a:lnTo>
                  <a:lnTo>
                    <a:pt x="230" y="100"/>
                  </a:lnTo>
                  <a:lnTo>
                    <a:pt x="234" y="118"/>
                  </a:lnTo>
                  <a:lnTo>
                    <a:pt x="238" y="136"/>
                  </a:lnTo>
                  <a:lnTo>
                    <a:pt x="242" y="174"/>
                  </a:lnTo>
                  <a:lnTo>
                    <a:pt x="240" y="206"/>
                  </a:lnTo>
                  <a:lnTo>
                    <a:pt x="0" y="204"/>
                  </a:lnTo>
                  <a:close/>
                </a:path>
              </a:pathLst>
            </a:custGeom>
            <a:solidFill>
              <a:srgbClr val="77B1B8"/>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61" name="Freeform 757"/>
            <p:cNvSpPr/>
            <p:nvPr/>
          </p:nvSpPr>
          <p:spPr bwMode="auto">
            <a:xfrm>
              <a:off x="5087321" y="4807710"/>
              <a:ext cx="371784" cy="342075"/>
            </a:xfrm>
            <a:custGeom>
              <a:avLst/>
              <a:gdLst/>
              <a:ahLst/>
              <a:cxnLst>
                <a:cxn ang="0">
                  <a:pos x="0" y="142"/>
                </a:cxn>
                <a:cxn ang="0">
                  <a:pos x="0" y="142"/>
                </a:cxn>
                <a:cxn ang="0">
                  <a:pos x="2" y="122"/>
                </a:cxn>
                <a:cxn ang="0">
                  <a:pos x="6" y="102"/>
                </a:cxn>
                <a:cxn ang="0">
                  <a:pos x="12" y="78"/>
                </a:cxn>
                <a:cxn ang="0">
                  <a:pos x="20" y="54"/>
                </a:cxn>
                <a:cxn ang="0">
                  <a:pos x="26" y="42"/>
                </a:cxn>
                <a:cxn ang="0">
                  <a:pos x="34" y="32"/>
                </a:cxn>
                <a:cxn ang="0">
                  <a:pos x="42" y="22"/>
                </a:cxn>
                <a:cxn ang="0">
                  <a:pos x="50" y="14"/>
                </a:cxn>
                <a:cxn ang="0">
                  <a:pos x="62" y="6"/>
                </a:cxn>
                <a:cxn ang="0">
                  <a:pos x="72" y="2"/>
                </a:cxn>
                <a:cxn ang="0">
                  <a:pos x="72" y="2"/>
                </a:cxn>
                <a:cxn ang="0">
                  <a:pos x="84" y="0"/>
                </a:cxn>
                <a:cxn ang="0">
                  <a:pos x="96" y="2"/>
                </a:cxn>
                <a:cxn ang="0">
                  <a:pos x="106" y="4"/>
                </a:cxn>
                <a:cxn ang="0">
                  <a:pos x="116" y="10"/>
                </a:cxn>
                <a:cxn ang="0">
                  <a:pos x="124" y="16"/>
                </a:cxn>
                <a:cxn ang="0">
                  <a:pos x="130" y="26"/>
                </a:cxn>
                <a:cxn ang="0">
                  <a:pos x="136" y="36"/>
                </a:cxn>
                <a:cxn ang="0">
                  <a:pos x="142" y="46"/>
                </a:cxn>
                <a:cxn ang="0">
                  <a:pos x="152" y="70"/>
                </a:cxn>
                <a:cxn ang="0">
                  <a:pos x="156" y="96"/>
                </a:cxn>
                <a:cxn ang="0">
                  <a:pos x="158" y="122"/>
                </a:cxn>
                <a:cxn ang="0">
                  <a:pos x="158" y="144"/>
                </a:cxn>
                <a:cxn ang="0">
                  <a:pos x="0" y="142"/>
                </a:cxn>
              </a:cxnLst>
              <a:rect l="0" t="0" r="r" b="b"/>
              <a:pathLst>
                <a:path w="158" h="144">
                  <a:moveTo>
                    <a:pt x="0" y="142"/>
                  </a:moveTo>
                  <a:lnTo>
                    <a:pt x="0" y="142"/>
                  </a:lnTo>
                  <a:lnTo>
                    <a:pt x="2" y="122"/>
                  </a:lnTo>
                  <a:lnTo>
                    <a:pt x="6" y="102"/>
                  </a:lnTo>
                  <a:lnTo>
                    <a:pt x="12" y="78"/>
                  </a:lnTo>
                  <a:lnTo>
                    <a:pt x="20" y="54"/>
                  </a:lnTo>
                  <a:lnTo>
                    <a:pt x="26" y="42"/>
                  </a:lnTo>
                  <a:lnTo>
                    <a:pt x="34" y="32"/>
                  </a:lnTo>
                  <a:lnTo>
                    <a:pt x="42" y="22"/>
                  </a:lnTo>
                  <a:lnTo>
                    <a:pt x="50" y="14"/>
                  </a:lnTo>
                  <a:lnTo>
                    <a:pt x="62" y="6"/>
                  </a:lnTo>
                  <a:lnTo>
                    <a:pt x="72" y="2"/>
                  </a:lnTo>
                  <a:lnTo>
                    <a:pt x="72" y="2"/>
                  </a:lnTo>
                  <a:lnTo>
                    <a:pt x="84" y="0"/>
                  </a:lnTo>
                  <a:lnTo>
                    <a:pt x="96" y="2"/>
                  </a:lnTo>
                  <a:lnTo>
                    <a:pt x="106" y="4"/>
                  </a:lnTo>
                  <a:lnTo>
                    <a:pt x="116" y="10"/>
                  </a:lnTo>
                  <a:lnTo>
                    <a:pt x="124" y="16"/>
                  </a:lnTo>
                  <a:lnTo>
                    <a:pt x="130" y="26"/>
                  </a:lnTo>
                  <a:lnTo>
                    <a:pt x="136" y="36"/>
                  </a:lnTo>
                  <a:lnTo>
                    <a:pt x="142" y="46"/>
                  </a:lnTo>
                  <a:lnTo>
                    <a:pt x="152" y="70"/>
                  </a:lnTo>
                  <a:lnTo>
                    <a:pt x="156" y="96"/>
                  </a:lnTo>
                  <a:lnTo>
                    <a:pt x="158" y="122"/>
                  </a:lnTo>
                  <a:lnTo>
                    <a:pt x="158" y="144"/>
                  </a:lnTo>
                  <a:lnTo>
                    <a:pt x="0" y="142"/>
                  </a:lnTo>
                  <a:close/>
                </a:path>
              </a:pathLst>
            </a:custGeom>
            <a:solidFill>
              <a:srgbClr val="8B5858"/>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62" name="Freeform 758"/>
            <p:cNvSpPr/>
            <p:nvPr/>
          </p:nvSpPr>
          <p:spPr bwMode="auto">
            <a:xfrm>
              <a:off x="5176737" y="4950241"/>
              <a:ext cx="221188" cy="199544"/>
            </a:xfrm>
            <a:custGeom>
              <a:avLst/>
              <a:gdLst/>
              <a:ahLst/>
              <a:cxnLst>
                <a:cxn ang="0">
                  <a:pos x="0" y="84"/>
                </a:cxn>
                <a:cxn ang="0">
                  <a:pos x="0" y="84"/>
                </a:cxn>
                <a:cxn ang="0">
                  <a:pos x="0" y="72"/>
                </a:cxn>
                <a:cxn ang="0">
                  <a:pos x="2" y="60"/>
                </a:cxn>
                <a:cxn ang="0">
                  <a:pos x="6" y="46"/>
                </a:cxn>
                <a:cxn ang="0">
                  <a:pos x="12" y="30"/>
                </a:cxn>
                <a:cxn ang="0">
                  <a:pos x="18" y="18"/>
                </a:cxn>
                <a:cxn ang="0">
                  <a:pos x="30" y="6"/>
                </a:cxn>
                <a:cxn ang="0">
                  <a:pos x="36" y="2"/>
                </a:cxn>
                <a:cxn ang="0">
                  <a:pos x="42" y="0"/>
                </a:cxn>
                <a:cxn ang="0">
                  <a:pos x="42" y="0"/>
                </a:cxn>
                <a:cxn ang="0">
                  <a:pos x="50" y="0"/>
                </a:cxn>
                <a:cxn ang="0">
                  <a:pos x="56" y="0"/>
                </a:cxn>
                <a:cxn ang="0">
                  <a:pos x="62" y="2"/>
                </a:cxn>
                <a:cxn ang="0">
                  <a:pos x="68" y="4"/>
                </a:cxn>
                <a:cxn ang="0">
                  <a:pos x="76" y="14"/>
                </a:cxn>
                <a:cxn ang="0">
                  <a:pos x="84" y="26"/>
                </a:cxn>
                <a:cxn ang="0">
                  <a:pos x="88" y="40"/>
                </a:cxn>
                <a:cxn ang="0">
                  <a:pos x="92" y="56"/>
                </a:cxn>
                <a:cxn ang="0">
                  <a:pos x="94" y="70"/>
                </a:cxn>
                <a:cxn ang="0">
                  <a:pos x="92" y="84"/>
                </a:cxn>
                <a:cxn ang="0">
                  <a:pos x="0" y="84"/>
                </a:cxn>
              </a:cxnLst>
              <a:rect l="0" t="0" r="r" b="b"/>
              <a:pathLst>
                <a:path w="94" h="84">
                  <a:moveTo>
                    <a:pt x="0" y="84"/>
                  </a:moveTo>
                  <a:lnTo>
                    <a:pt x="0" y="84"/>
                  </a:lnTo>
                  <a:lnTo>
                    <a:pt x="0" y="72"/>
                  </a:lnTo>
                  <a:lnTo>
                    <a:pt x="2" y="60"/>
                  </a:lnTo>
                  <a:lnTo>
                    <a:pt x="6" y="46"/>
                  </a:lnTo>
                  <a:lnTo>
                    <a:pt x="12" y="30"/>
                  </a:lnTo>
                  <a:lnTo>
                    <a:pt x="18" y="18"/>
                  </a:lnTo>
                  <a:lnTo>
                    <a:pt x="30" y="6"/>
                  </a:lnTo>
                  <a:lnTo>
                    <a:pt x="36" y="2"/>
                  </a:lnTo>
                  <a:lnTo>
                    <a:pt x="42" y="0"/>
                  </a:lnTo>
                  <a:lnTo>
                    <a:pt x="42" y="0"/>
                  </a:lnTo>
                  <a:lnTo>
                    <a:pt x="50" y="0"/>
                  </a:lnTo>
                  <a:lnTo>
                    <a:pt x="56" y="0"/>
                  </a:lnTo>
                  <a:lnTo>
                    <a:pt x="62" y="2"/>
                  </a:lnTo>
                  <a:lnTo>
                    <a:pt x="68" y="4"/>
                  </a:lnTo>
                  <a:lnTo>
                    <a:pt x="76" y="14"/>
                  </a:lnTo>
                  <a:lnTo>
                    <a:pt x="84" y="26"/>
                  </a:lnTo>
                  <a:lnTo>
                    <a:pt x="88" y="40"/>
                  </a:lnTo>
                  <a:lnTo>
                    <a:pt x="92" y="56"/>
                  </a:lnTo>
                  <a:lnTo>
                    <a:pt x="94" y="70"/>
                  </a:lnTo>
                  <a:lnTo>
                    <a:pt x="92" y="84"/>
                  </a:lnTo>
                  <a:lnTo>
                    <a:pt x="0" y="84"/>
                  </a:lnTo>
                  <a:close/>
                </a:path>
              </a:pathLst>
            </a:custGeom>
            <a:solidFill>
              <a:srgbClr val="E8835B"/>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63" name="Freeform 759"/>
            <p:cNvSpPr/>
            <p:nvPr/>
          </p:nvSpPr>
          <p:spPr bwMode="auto">
            <a:xfrm>
              <a:off x="5454398" y="4888477"/>
              <a:ext cx="588266" cy="261307"/>
            </a:xfrm>
            <a:custGeom>
              <a:avLst/>
              <a:gdLst/>
              <a:ahLst/>
              <a:cxnLst>
                <a:cxn ang="0">
                  <a:pos x="130" y="0"/>
                </a:cxn>
                <a:cxn ang="0">
                  <a:pos x="130" y="0"/>
                </a:cxn>
                <a:cxn ang="0">
                  <a:pos x="106" y="2"/>
                </a:cxn>
                <a:cxn ang="0">
                  <a:pos x="84" y="8"/>
                </a:cxn>
                <a:cxn ang="0">
                  <a:pos x="64" y="18"/>
                </a:cxn>
                <a:cxn ang="0">
                  <a:pos x="46" y="30"/>
                </a:cxn>
                <a:cxn ang="0">
                  <a:pos x="30" y="46"/>
                </a:cxn>
                <a:cxn ang="0">
                  <a:pos x="16" y="66"/>
                </a:cxn>
                <a:cxn ang="0">
                  <a:pos x="6" y="86"/>
                </a:cxn>
                <a:cxn ang="0">
                  <a:pos x="0" y="110"/>
                </a:cxn>
                <a:cxn ang="0">
                  <a:pos x="250" y="110"/>
                </a:cxn>
                <a:cxn ang="0">
                  <a:pos x="250" y="110"/>
                </a:cxn>
                <a:cxn ang="0">
                  <a:pos x="244" y="88"/>
                </a:cxn>
                <a:cxn ang="0">
                  <a:pos x="234" y="68"/>
                </a:cxn>
                <a:cxn ang="0">
                  <a:pos x="222" y="50"/>
                </a:cxn>
                <a:cxn ang="0">
                  <a:pos x="208" y="34"/>
                </a:cxn>
                <a:cxn ang="0">
                  <a:pos x="190" y="20"/>
                </a:cxn>
                <a:cxn ang="0">
                  <a:pos x="172" y="10"/>
                </a:cxn>
                <a:cxn ang="0">
                  <a:pos x="152" y="4"/>
                </a:cxn>
                <a:cxn ang="0">
                  <a:pos x="130" y="0"/>
                </a:cxn>
                <a:cxn ang="0">
                  <a:pos x="130" y="0"/>
                </a:cxn>
              </a:cxnLst>
              <a:rect l="0" t="0" r="r" b="b"/>
              <a:pathLst>
                <a:path w="250" h="110">
                  <a:moveTo>
                    <a:pt x="130" y="0"/>
                  </a:moveTo>
                  <a:lnTo>
                    <a:pt x="130" y="0"/>
                  </a:lnTo>
                  <a:lnTo>
                    <a:pt x="106" y="2"/>
                  </a:lnTo>
                  <a:lnTo>
                    <a:pt x="84" y="8"/>
                  </a:lnTo>
                  <a:lnTo>
                    <a:pt x="64" y="18"/>
                  </a:lnTo>
                  <a:lnTo>
                    <a:pt x="46" y="30"/>
                  </a:lnTo>
                  <a:lnTo>
                    <a:pt x="30" y="46"/>
                  </a:lnTo>
                  <a:lnTo>
                    <a:pt x="16" y="66"/>
                  </a:lnTo>
                  <a:lnTo>
                    <a:pt x="6" y="86"/>
                  </a:lnTo>
                  <a:lnTo>
                    <a:pt x="0" y="110"/>
                  </a:lnTo>
                  <a:lnTo>
                    <a:pt x="250" y="110"/>
                  </a:lnTo>
                  <a:lnTo>
                    <a:pt x="250" y="110"/>
                  </a:lnTo>
                  <a:lnTo>
                    <a:pt x="244" y="88"/>
                  </a:lnTo>
                  <a:lnTo>
                    <a:pt x="234" y="68"/>
                  </a:lnTo>
                  <a:lnTo>
                    <a:pt x="222" y="50"/>
                  </a:lnTo>
                  <a:lnTo>
                    <a:pt x="208" y="34"/>
                  </a:lnTo>
                  <a:lnTo>
                    <a:pt x="190" y="20"/>
                  </a:lnTo>
                  <a:lnTo>
                    <a:pt x="172" y="10"/>
                  </a:lnTo>
                  <a:lnTo>
                    <a:pt x="152" y="4"/>
                  </a:lnTo>
                  <a:lnTo>
                    <a:pt x="130" y="0"/>
                  </a:lnTo>
                  <a:lnTo>
                    <a:pt x="130" y="0"/>
                  </a:lnTo>
                  <a:close/>
                </a:path>
              </a:pathLst>
            </a:custGeom>
            <a:solidFill>
              <a:srgbClr val="97B300"/>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64" name="Freeform 760"/>
            <p:cNvSpPr/>
            <p:nvPr/>
          </p:nvSpPr>
          <p:spPr bwMode="auto">
            <a:xfrm>
              <a:off x="5539109" y="4964494"/>
              <a:ext cx="432963" cy="185291"/>
            </a:xfrm>
            <a:custGeom>
              <a:avLst/>
              <a:gdLst/>
              <a:ahLst/>
              <a:cxnLst>
                <a:cxn ang="0">
                  <a:pos x="96" y="0"/>
                </a:cxn>
                <a:cxn ang="0">
                  <a:pos x="96" y="0"/>
                </a:cxn>
                <a:cxn ang="0">
                  <a:pos x="78" y="2"/>
                </a:cxn>
                <a:cxn ang="0">
                  <a:pos x="62" y="6"/>
                </a:cxn>
                <a:cxn ang="0">
                  <a:pos x="48" y="12"/>
                </a:cxn>
                <a:cxn ang="0">
                  <a:pos x="34" y="22"/>
                </a:cxn>
                <a:cxn ang="0">
                  <a:pos x="22" y="32"/>
                </a:cxn>
                <a:cxn ang="0">
                  <a:pos x="14" y="46"/>
                </a:cxn>
                <a:cxn ang="0">
                  <a:pos x="6" y="62"/>
                </a:cxn>
                <a:cxn ang="0">
                  <a:pos x="0" y="78"/>
                </a:cxn>
                <a:cxn ang="0">
                  <a:pos x="184" y="78"/>
                </a:cxn>
                <a:cxn ang="0">
                  <a:pos x="184" y="78"/>
                </a:cxn>
                <a:cxn ang="0">
                  <a:pos x="178" y="62"/>
                </a:cxn>
                <a:cxn ang="0">
                  <a:pos x="172" y="48"/>
                </a:cxn>
                <a:cxn ang="0">
                  <a:pos x="162" y="34"/>
                </a:cxn>
                <a:cxn ang="0">
                  <a:pos x="152" y="24"/>
                </a:cxn>
                <a:cxn ang="0">
                  <a:pos x="140" y="14"/>
                </a:cxn>
                <a:cxn ang="0">
                  <a:pos x="126" y="8"/>
                </a:cxn>
                <a:cxn ang="0">
                  <a:pos x="112" y="2"/>
                </a:cxn>
                <a:cxn ang="0">
                  <a:pos x="96" y="0"/>
                </a:cxn>
                <a:cxn ang="0">
                  <a:pos x="96" y="0"/>
                </a:cxn>
              </a:cxnLst>
              <a:rect l="0" t="0" r="r" b="b"/>
              <a:pathLst>
                <a:path w="184" h="78">
                  <a:moveTo>
                    <a:pt x="96" y="0"/>
                  </a:moveTo>
                  <a:lnTo>
                    <a:pt x="96" y="0"/>
                  </a:lnTo>
                  <a:lnTo>
                    <a:pt x="78" y="2"/>
                  </a:lnTo>
                  <a:lnTo>
                    <a:pt x="62" y="6"/>
                  </a:lnTo>
                  <a:lnTo>
                    <a:pt x="48" y="12"/>
                  </a:lnTo>
                  <a:lnTo>
                    <a:pt x="34" y="22"/>
                  </a:lnTo>
                  <a:lnTo>
                    <a:pt x="22" y="32"/>
                  </a:lnTo>
                  <a:lnTo>
                    <a:pt x="14" y="46"/>
                  </a:lnTo>
                  <a:lnTo>
                    <a:pt x="6" y="62"/>
                  </a:lnTo>
                  <a:lnTo>
                    <a:pt x="0" y="78"/>
                  </a:lnTo>
                  <a:lnTo>
                    <a:pt x="184" y="78"/>
                  </a:lnTo>
                  <a:lnTo>
                    <a:pt x="184" y="78"/>
                  </a:lnTo>
                  <a:lnTo>
                    <a:pt x="178" y="62"/>
                  </a:lnTo>
                  <a:lnTo>
                    <a:pt x="172" y="48"/>
                  </a:lnTo>
                  <a:lnTo>
                    <a:pt x="162" y="34"/>
                  </a:lnTo>
                  <a:lnTo>
                    <a:pt x="152" y="24"/>
                  </a:lnTo>
                  <a:lnTo>
                    <a:pt x="140" y="14"/>
                  </a:lnTo>
                  <a:lnTo>
                    <a:pt x="126" y="8"/>
                  </a:lnTo>
                  <a:lnTo>
                    <a:pt x="112" y="2"/>
                  </a:lnTo>
                  <a:lnTo>
                    <a:pt x="96" y="0"/>
                  </a:lnTo>
                  <a:lnTo>
                    <a:pt x="96" y="0"/>
                  </a:lnTo>
                  <a:close/>
                </a:path>
              </a:pathLst>
            </a:custGeom>
            <a:solidFill>
              <a:srgbClr val="FFFCDE"/>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65" name="Freeform 761"/>
            <p:cNvSpPr/>
            <p:nvPr/>
          </p:nvSpPr>
          <p:spPr bwMode="auto">
            <a:xfrm>
              <a:off x="5614407" y="5045262"/>
              <a:ext cx="296486" cy="104523"/>
            </a:xfrm>
            <a:custGeom>
              <a:avLst/>
              <a:gdLst/>
              <a:ahLst/>
              <a:cxnLst>
                <a:cxn ang="0">
                  <a:pos x="66" y="0"/>
                </a:cxn>
                <a:cxn ang="0">
                  <a:pos x="66" y="0"/>
                </a:cxn>
                <a:cxn ang="0">
                  <a:pos x="56" y="0"/>
                </a:cxn>
                <a:cxn ang="0">
                  <a:pos x="46" y="2"/>
                </a:cxn>
                <a:cxn ang="0">
                  <a:pos x="36" y="6"/>
                </a:cxn>
                <a:cxn ang="0">
                  <a:pos x="26" y="12"/>
                </a:cxn>
                <a:cxn ang="0">
                  <a:pos x="18" y="18"/>
                </a:cxn>
                <a:cxn ang="0">
                  <a:pos x="12" y="26"/>
                </a:cxn>
                <a:cxn ang="0">
                  <a:pos x="6" y="34"/>
                </a:cxn>
                <a:cxn ang="0">
                  <a:pos x="0" y="44"/>
                </a:cxn>
                <a:cxn ang="0">
                  <a:pos x="126" y="44"/>
                </a:cxn>
                <a:cxn ang="0">
                  <a:pos x="126" y="44"/>
                </a:cxn>
                <a:cxn ang="0">
                  <a:pos x="122" y="34"/>
                </a:cxn>
                <a:cxn ang="0">
                  <a:pos x="116" y="26"/>
                </a:cxn>
                <a:cxn ang="0">
                  <a:pos x="110" y="20"/>
                </a:cxn>
                <a:cxn ang="0">
                  <a:pos x="102" y="12"/>
                </a:cxn>
                <a:cxn ang="0">
                  <a:pos x="94" y="8"/>
                </a:cxn>
                <a:cxn ang="0">
                  <a:pos x="86" y="4"/>
                </a:cxn>
                <a:cxn ang="0">
                  <a:pos x="76" y="2"/>
                </a:cxn>
                <a:cxn ang="0">
                  <a:pos x="66" y="0"/>
                </a:cxn>
                <a:cxn ang="0">
                  <a:pos x="66" y="0"/>
                </a:cxn>
              </a:cxnLst>
              <a:rect l="0" t="0" r="r" b="b"/>
              <a:pathLst>
                <a:path w="126" h="44">
                  <a:moveTo>
                    <a:pt x="66" y="0"/>
                  </a:moveTo>
                  <a:lnTo>
                    <a:pt x="66" y="0"/>
                  </a:lnTo>
                  <a:lnTo>
                    <a:pt x="56" y="0"/>
                  </a:lnTo>
                  <a:lnTo>
                    <a:pt x="46" y="2"/>
                  </a:lnTo>
                  <a:lnTo>
                    <a:pt x="36" y="6"/>
                  </a:lnTo>
                  <a:lnTo>
                    <a:pt x="26" y="12"/>
                  </a:lnTo>
                  <a:lnTo>
                    <a:pt x="18" y="18"/>
                  </a:lnTo>
                  <a:lnTo>
                    <a:pt x="12" y="26"/>
                  </a:lnTo>
                  <a:lnTo>
                    <a:pt x="6" y="34"/>
                  </a:lnTo>
                  <a:lnTo>
                    <a:pt x="0" y="44"/>
                  </a:lnTo>
                  <a:lnTo>
                    <a:pt x="126" y="44"/>
                  </a:lnTo>
                  <a:lnTo>
                    <a:pt x="126" y="44"/>
                  </a:lnTo>
                  <a:lnTo>
                    <a:pt x="122" y="34"/>
                  </a:lnTo>
                  <a:lnTo>
                    <a:pt x="116" y="26"/>
                  </a:lnTo>
                  <a:lnTo>
                    <a:pt x="110" y="20"/>
                  </a:lnTo>
                  <a:lnTo>
                    <a:pt x="102" y="12"/>
                  </a:lnTo>
                  <a:lnTo>
                    <a:pt x="94" y="8"/>
                  </a:lnTo>
                  <a:lnTo>
                    <a:pt x="86" y="4"/>
                  </a:lnTo>
                  <a:lnTo>
                    <a:pt x="76" y="2"/>
                  </a:lnTo>
                  <a:lnTo>
                    <a:pt x="66" y="0"/>
                  </a:lnTo>
                  <a:lnTo>
                    <a:pt x="66" y="0"/>
                  </a:lnTo>
                  <a:close/>
                </a:path>
              </a:pathLst>
            </a:custGeom>
            <a:solidFill>
              <a:srgbClr val="E8835B"/>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66" name="Freeform 762"/>
            <p:cNvSpPr/>
            <p:nvPr/>
          </p:nvSpPr>
          <p:spPr bwMode="auto">
            <a:xfrm>
              <a:off x="5703823" y="5097523"/>
              <a:ext cx="145890" cy="52261"/>
            </a:xfrm>
            <a:custGeom>
              <a:avLst/>
              <a:gdLst/>
              <a:ahLst/>
              <a:cxnLst>
                <a:cxn ang="0">
                  <a:pos x="32" y="0"/>
                </a:cxn>
                <a:cxn ang="0">
                  <a:pos x="32" y="0"/>
                </a:cxn>
                <a:cxn ang="0">
                  <a:pos x="24" y="2"/>
                </a:cxn>
                <a:cxn ang="0">
                  <a:pos x="16" y="6"/>
                </a:cxn>
                <a:cxn ang="0">
                  <a:pos x="8" y="14"/>
                </a:cxn>
                <a:cxn ang="0">
                  <a:pos x="0" y="22"/>
                </a:cxn>
                <a:cxn ang="0">
                  <a:pos x="62" y="22"/>
                </a:cxn>
                <a:cxn ang="0">
                  <a:pos x="62" y="22"/>
                </a:cxn>
                <a:cxn ang="0">
                  <a:pos x="56" y="14"/>
                </a:cxn>
                <a:cxn ang="0">
                  <a:pos x="50" y="6"/>
                </a:cxn>
                <a:cxn ang="0">
                  <a:pos x="42" y="2"/>
                </a:cxn>
                <a:cxn ang="0">
                  <a:pos x="32" y="0"/>
                </a:cxn>
                <a:cxn ang="0">
                  <a:pos x="32" y="0"/>
                </a:cxn>
              </a:cxnLst>
              <a:rect l="0" t="0" r="r" b="b"/>
              <a:pathLst>
                <a:path w="62" h="22">
                  <a:moveTo>
                    <a:pt x="32" y="0"/>
                  </a:moveTo>
                  <a:lnTo>
                    <a:pt x="32" y="0"/>
                  </a:lnTo>
                  <a:lnTo>
                    <a:pt x="24" y="2"/>
                  </a:lnTo>
                  <a:lnTo>
                    <a:pt x="16" y="6"/>
                  </a:lnTo>
                  <a:lnTo>
                    <a:pt x="8" y="14"/>
                  </a:lnTo>
                  <a:lnTo>
                    <a:pt x="0" y="22"/>
                  </a:lnTo>
                  <a:lnTo>
                    <a:pt x="62" y="22"/>
                  </a:lnTo>
                  <a:lnTo>
                    <a:pt x="62" y="22"/>
                  </a:lnTo>
                  <a:lnTo>
                    <a:pt x="56" y="14"/>
                  </a:lnTo>
                  <a:lnTo>
                    <a:pt x="50" y="6"/>
                  </a:lnTo>
                  <a:lnTo>
                    <a:pt x="42" y="2"/>
                  </a:lnTo>
                  <a:lnTo>
                    <a:pt x="32" y="0"/>
                  </a:lnTo>
                  <a:lnTo>
                    <a:pt x="32" y="0"/>
                  </a:lnTo>
                  <a:close/>
                </a:path>
              </a:pathLst>
            </a:custGeom>
            <a:solidFill>
              <a:srgbClr val="83B3A7"/>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67" name="Freeform 763"/>
            <p:cNvSpPr/>
            <p:nvPr/>
          </p:nvSpPr>
          <p:spPr bwMode="auto">
            <a:xfrm>
              <a:off x="4051973" y="4897980"/>
              <a:ext cx="447082" cy="242303"/>
            </a:xfrm>
            <a:custGeom>
              <a:avLst/>
              <a:gdLst/>
              <a:ahLst/>
              <a:cxnLst>
                <a:cxn ang="0">
                  <a:pos x="98" y="0"/>
                </a:cxn>
                <a:cxn ang="0">
                  <a:pos x="98" y="0"/>
                </a:cxn>
                <a:cxn ang="0">
                  <a:pos x="82" y="2"/>
                </a:cxn>
                <a:cxn ang="0">
                  <a:pos x="64" y="6"/>
                </a:cxn>
                <a:cxn ang="0">
                  <a:pos x="48" y="16"/>
                </a:cxn>
                <a:cxn ang="0">
                  <a:pos x="36" y="28"/>
                </a:cxn>
                <a:cxn ang="0">
                  <a:pos x="22" y="42"/>
                </a:cxn>
                <a:cxn ang="0">
                  <a:pos x="12" y="60"/>
                </a:cxn>
                <a:cxn ang="0">
                  <a:pos x="6" y="80"/>
                </a:cxn>
                <a:cxn ang="0">
                  <a:pos x="0" y="102"/>
                </a:cxn>
                <a:cxn ang="0">
                  <a:pos x="190" y="102"/>
                </a:cxn>
                <a:cxn ang="0">
                  <a:pos x="190" y="102"/>
                </a:cxn>
                <a:cxn ang="0">
                  <a:pos x="186" y="82"/>
                </a:cxn>
                <a:cxn ang="0">
                  <a:pos x="178" y="62"/>
                </a:cxn>
                <a:cxn ang="0">
                  <a:pos x="170" y="46"/>
                </a:cxn>
                <a:cxn ang="0">
                  <a:pos x="158" y="30"/>
                </a:cxn>
                <a:cxn ang="0">
                  <a:pos x="146" y="18"/>
                </a:cxn>
                <a:cxn ang="0">
                  <a:pos x="132" y="8"/>
                </a:cxn>
                <a:cxn ang="0">
                  <a:pos x="116" y="2"/>
                </a:cxn>
                <a:cxn ang="0">
                  <a:pos x="98" y="0"/>
                </a:cxn>
                <a:cxn ang="0">
                  <a:pos x="98" y="0"/>
                </a:cxn>
              </a:cxnLst>
              <a:rect l="0" t="0" r="r" b="b"/>
              <a:pathLst>
                <a:path w="190" h="102">
                  <a:moveTo>
                    <a:pt x="98" y="0"/>
                  </a:moveTo>
                  <a:lnTo>
                    <a:pt x="98" y="0"/>
                  </a:lnTo>
                  <a:lnTo>
                    <a:pt x="82" y="2"/>
                  </a:lnTo>
                  <a:lnTo>
                    <a:pt x="64" y="6"/>
                  </a:lnTo>
                  <a:lnTo>
                    <a:pt x="48" y="16"/>
                  </a:lnTo>
                  <a:lnTo>
                    <a:pt x="36" y="28"/>
                  </a:lnTo>
                  <a:lnTo>
                    <a:pt x="22" y="42"/>
                  </a:lnTo>
                  <a:lnTo>
                    <a:pt x="12" y="60"/>
                  </a:lnTo>
                  <a:lnTo>
                    <a:pt x="6" y="80"/>
                  </a:lnTo>
                  <a:lnTo>
                    <a:pt x="0" y="102"/>
                  </a:lnTo>
                  <a:lnTo>
                    <a:pt x="190" y="102"/>
                  </a:lnTo>
                  <a:lnTo>
                    <a:pt x="190" y="102"/>
                  </a:lnTo>
                  <a:lnTo>
                    <a:pt x="186" y="82"/>
                  </a:lnTo>
                  <a:lnTo>
                    <a:pt x="178" y="62"/>
                  </a:lnTo>
                  <a:lnTo>
                    <a:pt x="170" y="46"/>
                  </a:lnTo>
                  <a:lnTo>
                    <a:pt x="158" y="30"/>
                  </a:lnTo>
                  <a:lnTo>
                    <a:pt x="146" y="18"/>
                  </a:lnTo>
                  <a:lnTo>
                    <a:pt x="132" y="8"/>
                  </a:lnTo>
                  <a:lnTo>
                    <a:pt x="116" y="2"/>
                  </a:lnTo>
                  <a:lnTo>
                    <a:pt x="98" y="0"/>
                  </a:lnTo>
                  <a:lnTo>
                    <a:pt x="98" y="0"/>
                  </a:lnTo>
                  <a:close/>
                </a:path>
              </a:pathLst>
            </a:custGeom>
            <a:solidFill>
              <a:srgbClr val="E36D5B"/>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68" name="Freeform 764"/>
            <p:cNvSpPr/>
            <p:nvPr/>
          </p:nvSpPr>
          <p:spPr bwMode="auto">
            <a:xfrm>
              <a:off x="4117859" y="4969245"/>
              <a:ext cx="324723" cy="171038"/>
            </a:xfrm>
            <a:custGeom>
              <a:avLst/>
              <a:gdLst/>
              <a:ahLst/>
              <a:cxnLst>
                <a:cxn ang="0">
                  <a:pos x="72" y="0"/>
                </a:cxn>
                <a:cxn ang="0">
                  <a:pos x="72" y="0"/>
                </a:cxn>
                <a:cxn ang="0">
                  <a:pos x="60" y="0"/>
                </a:cxn>
                <a:cxn ang="0">
                  <a:pos x="48" y="4"/>
                </a:cxn>
                <a:cxn ang="0">
                  <a:pos x="36" y="10"/>
                </a:cxn>
                <a:cxn ang="0">
                  <a:pos x="26" y="20"/>
                </a:cxn>
                <a:cxn ang="0">
                  <a:pos x="18" y="30"/>
                </a:cxn>
                <a:cxn ang="0">
                  <a:pos x="10" y="42"/>
                </a:cxn>
                <a:cxn ang="0">
                  <a:pos x="4" y="56"/>
                </a:cxn>
                <a:cxn ang="0">
                  <a:pos x="0" y="72"/>
                </a:cxn>
                <a:cxn ang="0">
                  <a:pos x="138" y="72"/>
                </a:cxn>
                <a:cxn ang="0">
                  <a:pos x="138" y="72"/>
                </a:cxn>
                <a:cxn ang="0">
                  <a:pos x="136" y="58"/>
                </a:cxn>
                <a:cxn ang="0">
                  <a:pos x="130" y="44"/>
                </a:cxn>
                <a:cxn ang="0">
                  <a:pos x="124" y="32"/>
                </a:cxn>
                <a:cxn ang="0">
                  <a:pos x="116" y="22"/>
                </a:cxn>
                <a:cxn ang="0">
                  <a:pos x="106" y="12"/>
                </a:cxn>
                <a:cxn ang="0">
                  <a:pos x="96" y="6"/>
                </a:cxn>
                <a:cxn ang="0">
                  <a:pos x="84" y="2"/>
                </a:cxn>
                <a:cxn ang="0">
                  <a:pos x="72" y="0"/>
                </a:cxn>
                <a:cxn ang="0">
                  <a:pos x="72" y="0"/>
                </a:cxn>
              </a:cxnLst>
              <a:rect l="0" t="0" r="r" b="b"/>
              <a:pathLst>
                <a:path w="138" h="72">
                  <a:moveTo>
                    <a:pt x="72" y="0"/>
                  </a:moveTo>
                  <a:lnTo>
                    <a:pt x="72" y="0"/>
                  </a:lnTo>
                  <a:lnTo>
                    <a:pt x="60" y="0"/>
                  </a:lnTo>
                  <a:lnTo>
                    <a:pt x="48" y="4"/>
                  </a:lnTo>
                  <a:lnTo>
                    <a:pt x="36" y="10"/>
                  </a:lnTo>
                  <a:lnTo>
                    <a:pt x="26" y="20"/>
                  </a:lnTo>
                  <a:lnTo>
                    <a:pt x="18" y="30"/>
                  </a:lnTo>
                  <a:lnTo>
                    <a:pt x="10" y="42"/>
                  </a:lnTo>
                  <a:lnTo>
                    <a:pt x="4" y="56"/>
                  </a:lnTo>
                  <a:lnTo>
                    <a:pt x="0" y="72"/>
                  </a:lnTo>
                  <a:lnTo>
                    <a:pt x="138" y="72"/>
                  </a:lnTo>
                  <a:lnTo>
                    <a:pt x="138" y="72"/>
                  </a:lnTo>
                  <a:lnTo>
                    <a:pt x="136" y="58"/>
                  </a:lnTo>
                  <a:lnTo>
                    <a:pt x="130" y="44"/>
                  </a:lnTo>
                  <a:lnTo>
                    <a:pt x="124" y="32"/>
                  </a:lnTo>
                  <a:lnTo>
                    <a:pt x="116" y="22"/>
                  </a:lnTo>
                  <a:lnTo>
                    <a:pt x="106" y="12"/>
                  </a:lnTo>
                  <a:lnTo>
                    <a:pt x="96" y="6"/>
                  </a:lnTo>
                  <a:lnTo>
                    <a:pt x="84" y="2"/>
                  </a:lnTo>
                  <a:lnTo>
                    <a:pt x="72" y="0"/>
                  </a:lnTo>
                  <a:lnTo>
                    <a:pt x="72" y="0"/>
                  </a:lnTo>
                  <a:close/>
                </a:path>
              </a:pathLst>
            </a:custGeom>
            <a:solidFill>
              <a:srgbClr val="FFFCDE"/>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69" name="Freeform 765"/>
            <p:cNvSpPr/>
            <p:nvPr/>
          </p:nvSpPr>
          <p:spPr bwMode="auto">
            <a:xfrm>
              <a:off x="4174332" y="5045262"/>
              <a:ext cx="225894" cy="95021"/>
            </a:xfrm>
            <a:custGeom>
              <a:avLst/>
              <a:gdLst/>
              <a:ahLst/>
              <a:cxnLst>
                <a:cxn ang="0">
                  <a:pos x="50" y="0"/>
                </a:cxn>
                <a:cxn ang="0">
                  <a:pos x="50" y="0"/>
                </a:cxn>
                <a:cxn ang="0">
                  <a:pos x="42" y="0"/>
                </a:cxn>
                <a:cxn ang="0">
                  <a:pos x="34" y="2"/>
                </a:cxn>
                <a:cxn ang="0">
                  <a:pos x="28" y="6"/>
                </a:cxn>
                <a:cxn ang="0">
                  <a:pos x="20" y="10"/>
                </a:cxn>
                <a:cxn ang="0">
                  <a:pos x="14" y="16"/>
                </a:cxn>
                <a:cxn ang="0">
                  <a:pos x="8" y="24"/>
                </a:cxn>
                <a:cxn ang="0">
                  <a:pos x="4" y="32"/>
                </a:cxn>
                <a:cxn ang="0">
                  <a:pos x="0" y="40"/>
                </a:cxn>
                <a:cxn ang="0">
                  <a:pos x="96" y="40"/>
                </a:cxn>
                <a:cxn ang="0">
                  <a:pos x="96" y="40"/>
                </a:cxn>
                <a:cxn ang="0">
                  <a:pos x="88" y="24"/>
                </a:cxn>
                <a:cxn ang="0">
                  <a:pos x="78" y="12"/>
                </a:cxn>
                <a:cxn ang="0">
                  <a:pos x="72" y="6"/>
                </a:cxn>
                <a:cxn ang="0">
                  <a:pos x="64" y="4"/>
                </a:cxn>
                <a:cxn ang="0">
                  <a:pos x="58" y="0"/>
                </a:cxn>
                <a:cxn ang="0">
                  <a:pos x="50" y="0"/>
                </a:cxn>
                <a:cxn ang="0">
                  <a:pos x="50" y="0"/>
                </a:cxn>
              </a:cxnLst>
              <a:rect l="0" t="0" r="r" b="b"/>
              <a:pathLst>
                <a:path w="96" h="40">
                  <a:moveTo>
                    <a:pt x="50" y="0"/>
                  </a:moveTo>
                  <a:lnTo>
                    <a:pt x="50" y="0"/>
                  </a:lnTo>
                  <a:lnTo>
                    <a:pt x="42" y="0"/>
                  </a:lnTo>
                  <a:lnTo>
                    <a:pt x="34" y="2"/>
                  </a:lnTo>
                  <a:lnTo>
                    <a:pt x="28" y="6"/>
                  </a:lnTo>
                  <a:lnTo>
                    <a:pt x="20" y="10"/>
                  </a:lnTo>
                  <a:lnTo>
                    <a:pt x="14" y="16"/>
                  </a:lnTo>
                  <a:lnTo>
                    <a:pt x="8" y="24"/>
                  </a:lnTo>
                  <a:lnTo>
                    <a:pt x="4" y="32"/>
                  </a:lnTo>
                  <a:lnTo>
                    <a:pt x="0" y="40"/>
                  </a:lnTo>
                  <a:lnTo>
                    <a:pt x="96" y="40"/>
                  </a:lnTo>
                  <a:lnTo>
                    <a:pt x="96" y="40"/>
                  </a:lnTo>
                  <a:lnTo>
                    <a:pt x="88" y="24"/>
                  </a:lnTo>
                  <a:lnTo>
                    <a:pt x="78" y="12"/>
                  </a:lnTo>
                  <a:lnTo>
                    <a:pt x="72" y="6"/>
                  </a:lnTo>
                  <a:lnTo>
                    <a:pt x="64" y="4"/>
                  </a:lnTo>
                  <a:lnTo>
                    <a:pt x="58" y="0"/>
                  </a:lnTo>
                  <a:lnTo>
                    <a:pt x="50" y="0"/>
                  </a:lnTo>
                  <a:lnTo>
                    <a:pt x="50" y="0"/>
                  </a:lnTo>
                  <a:close/>
                </a:path>
              </a:pathLst>
            </a:custGeom>
            <a:solidFill>
              <a:srgbClr val="799D8D"/>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70" name="Freeform 766"/>
            <p:cNvSpPr/>
            <p:nvPr/>
          </p:nvSpPr>
          <p:spPr bwMode="auto">
            <a:xfrm>
              <a:off x="4244924" y="5097523"/>
              <a:ext cx="108241" cy="42759"/>
            </a:xfrm>
            <a:custGeom>
              <a:avLst/>
              <a:gdLst/>
              <a:ahLst/>
              <a:cxnLst>
                <a:cxn ang="0">
                  <a:pos x="24" y="0"/>
                </a:cxn>
                <a:cxn ang="0">
                  <a:pos x="24" y="0"/>
                </a:cxn>
                <a:cxn ang="0">
                  <a:pos x="16" y="0"/>
                </a:cxn>
                <a:cxn ang="0">
                  <a:pos x="10" y="4"/>
                </a:cxn>
                <a:cxn ang="0">
                  <a:pos x="4" y="10"/>
                </a:cxn>
                <a:cxn ang="0">
                  <a:pos x="0" y="18"/>
                </a:cxn>
                <a:cxn ang="0">
                  <a:pos x="46" y="18"/>
                </a:cxn>
                <a:cxn ang="0">
                  <a:pos x="46" y="18"/>
                </a:cxn>
                <a:cxn ang="0">
                  <a:pos x="42" y="10"/>
                </a:cxn>
                <a:cxn ang="0">
                  <a:pos x="36" y="4"/>
                </a:cxn>
                <a:cxn ang="0">
                  <a:pos x="30" y="0"/>
                </a:cxn>
                <a:cxn ang="0">
                  <a:pos x="24" y="0"/>
                </a:cxn>
                <a:cxn ang="0">
                  <a:pos x="24" y="0"/>
                </a:cxn>
              </a:cxnLst>
              <a:rect l="0" t="0" r="r" b="b"/>
              <a:pathLst>
                <a:path w="46" h="18">
                  <a:moveTo>
                    <a:pt x="24" y="0"/>
                  </a:moveTo>
                  <a:lnTo>
                    <a:pt x="24" y="0"/>
                  </a:lnTo>
                  <a:lnTo>
                    <a:pt x="16" y="0"/>
                  </a:lnTo>
                  <a:lnTo>
                    <a:pt x="10" y="4"/>
                  </a:lnTo>
                  <a:lnTo>
                    <a:pt x="4" y="10"/>
                  </a:lnTo>
                  <a:lnTo>
                    <a:pt x="0" y="18"/>
                  </a:lnTo>
                  <a:lnTo>
                    <a:pt x="46" y="18"/>
                  </a:lnTo>
                  <a:lnTo>
                    <a:pt x="46" y="18"/>
                  </a:lnTo>
                  <a:lnTo>
                    <a:pt x="42" y="10"/>
                  </a:lnTo>
                  <a:lnTo>
                    <a:pt x="36" y="4"/>
                  </a:lnTo>
                  <a:lnTo>
                    <a:pt x="30" y="0"/>
                  </a:lnTo>
                  <a:lnTo>
                    <a:pt x="24" y="0"/>
                  </a:lnTo>
                  <a:lnTo>
                    <a:pt x="24" y="0"/>
                  </a:lnTo>
                  <a:close/>
                </a:path>
              </a:pathLst>
            </a:custGeom>
            <a:solidFill>
              <a:srgbClr val="A77968"/>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71" name="Freeform 767"/>
            <p:cNvSpPr/>
            <p:nvPr/>
          </p:nvSpPr>
          <p:spPr bwMode="auto">
            <a:xfrm>
              <a:off x="6367387" y="3344388"/>
              <a:ext cx="376490" cy="361079"/>
            </a:xfrm>
            <a:custGeom>
              <a:avLst/>
              <a:gdLst/>
              <a:ahLst/>
              <a:cxnLst>
                <a:cxn ang="0">
                  <a:pos x="0" y="152"/>
                </a:cxn>
                <a:cxn ang="0">
                  <a:pos x="160" y="120"/>
                </a:cxn>
                <a:cxn ang="0">
                  <a:pos x="50" y="0"/>
                </a:cxn>
                <a:cxn ang="0">
                  <a:pos x="0" y="152"/>
                </a:cxn>
              </a:cxnLst>
              <a:rect l="0" t="0" r="r" b="b"/>
              <a:pathLst>
                <a:path w="160" h="152">
                  <a:moveTo>
                    <a:pt x="0" y="152"/>
                  </a:moveTo>
                  <a:lnTo>
                    <a:pt x="160" y="120"/>
                  </a:lnTo>
                  <a:lnTo>
                    <a:pt x="50" y="0"/>
                  </a:lnTo>
                  <a:lnTo>
                    <a:pt x="0" y="152"/>
                  </a:lnTo>
                  <a:close/>
                </a:path>
              </a:pathLst>
            </a:custGeom>
            <a:solidFill>
              <a:srgbClr val="815D62"/>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72" name="Freeform 768"/>
            <p:cNvSpPr/>
            <p:nvPr/>
          </p:nvSpPr>
          <p:spPr bwMode="auto">
            <a:xfrm>
              <a:off x="6499158" y="3420405"/>
              <a:ext cx="28237" cy="28506"/>
            </a:xfrm>
            <a:custGeom>
              <a:avLst/>
              <a:gdLst/>
              <a:ahLst/>
              <a:cxnLst>
                <a:cxn ang="0">
                  <a:pos x="12" y="6"/>
                </a:cxn>
                <a:cxn ang="0">
                  <a:pos x="12" y="6"/>
                </a:cxn>
                <a:cxn ang="0">
                  <a:pos x="10" y="10"/>
                </a:cxn>
                <a:cxn ang="0">
                  <a:pos x="6" y="12"/>
                </a:cxn>
                <a:cxn ang="0">
                  <a:pos x="6" y="12"/>
                </a:cxn>
                <a:cxn ang="0">
                  <a:pos x="2" y="10"/>
                </a:cxn>
                <a:cxn ang="0">
                  <a:pos x="0" y="6"/>
                </a:cxn>
                <a:cxn ang="0">
                  <a:pos x="0" y="6"/>
                </a:cxn>
                <a:cxn ang="0">
                  <a:pos x="2" y="2"/>
                </a:cxn>
                <a:cxn ang="0">
                  <a:pos x="6" y="0"/>
                </a:cxn>
                <a:cxn ang="0">
                  <a:pos x="6" y="0"/>
                </a:cxn>
                <a:cxn ang="0">
                  <a:pos x="10" y="2"/>
                </a:cxn>
                <a:cxn ang="0">
                  <a:pos x="12" y="6"/>
                </a:cxn>
                <a:cxn ang="0">
                  <a:pos x="12" y="6"/>
                </a:cxn>
              </a:cxnLst>
              <a:rect l="0" t="0" r="r" b="b"/>
              <a:pathLst>
                <a:path w="12" h="12">
                  <a:moveTo>
                    <a:pt x="12" y="6"/>
                  </a:moveTo>
                  <a:lnTo>
                    <a:pt x="12" y="6"/>
                  </a:lnTo>
                  <a:lnTo>
                    <a:pt x="10" y="10"/>
                  </a:lnTo>
                  <a:lnTo>
                    <a:pt x="6" y="12"/>
                  </a:lnTo>
                  <a:lnTo>
                    <a:pt x="6" y="12"/>
                  </a:lnTo>
                  <a:lnTo>
                    <a:pt x="2" y="10"/>
                  </a:lnTo>
                  <a:lnTo>
                    <a:pt x="0" y="6"/>
                  </a:lnTo>
                  <a:lnTo>
                    <a:pt x="0" y="6"/>
                  </a:lnTo>
                  <a:lnTo>
                    <a:pt x="2" y="2"/>
                  </a:lnTo>
                  <a:lnTo>
                    <a:pt x="6" y="0"/>
                  </a:lnTo>
                  <a:lnTo>
                    <a:pt x="6" y="0"/>
                  </a:lnTo>
                  <a:lnTo>
                    <a:pt x="10" y="2"/>
                  </a:lnTo>
                  <a:lnTo>
                    <a:pt x="12" y="6"/>
                  </a:lnTo>
                  <a:lnTo>
                    <a:pt x="12" y="6"/>
                  </a:lnTo>
                  <a:close/>
                </a:path>
              </a:pathLst>
            </a:custGeom>
            <a:solidFill>
              <a:srgbClr val="F5ACBB"/>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73" name="Freeform 769"/>
            <p:cNvSpPr/>
            <p:nvPr/>
          </p:nvSpPr>
          <p:spPr bwMode="auto">
            <a:xfrm>
              <a:off x="6588574" y="3491671"/>
              <a:ext cx="28237" cy="28506"/>
            </a:xfrm>
            <a:custGeom>
              <a:avLst/>
              <a:gdLst/>
              <a:ahLst/>
              <a:cxnLst>
                <a:cxn ang="0">
                  <a:pos x="12" y="6"/>
                </a:cxn>
                <a:cxn ang="0">
                  <a:pos x="12" y="6"/>
                </a:cxn>
                <a:cxn ang="0">
                  <a:pos x="12" y="10"/>
                </a:cxn>
                <a:cxn ang="0">
                  <a:pos x="6" y="12"/>
                </a:cxn>
                <a:cxn ang="0">
                  <a:pos x="6" y="12"/>
                </a:cxn>
                <a:cxn ang="0">
                  <a:pos x="2" y="10"/>
                </a:cxn>
                <a:cxn ang="0">
                  <a:pos x="0" y="6"/>
                </a:cxn>
                <a:cxn ang="0">
                  <a:pos x="0" y="6"/>
                </a:cxn>
                <a:cxn ang="0">
                  <a:pos x="2" y="2"/>
                </a:cxn>
                <a:cxn ang="0">
                  <a:pos x="6" y="0"/>
                </a:cxn>
                <a:cxn ang="0">
                  <a:pos x="6" y="0"/>
                </a:cxn>
                <a:cxn ang="0">
                  <a:pos x="12" y="2"/>
                </a:cxn>
                <a:cxn ang="0">
                  <a:pos x="12" y="6"/>
                </a:cxn>
                <a:cxn ang="0">
                  <a:pos x="12" y="6"/>
                </a:cxn>
              </a:cxnLst>
              <a:rect l="0" t="0" r="r" b="b"/>
              <a:pathLst>
                <a:path w="12" h="12">
                  <a:moveTo>
                    <a:pt x="12" y="6"/>
                  </a:moveTo>
                  <a:lnTo>
                    <a:pt x="12" y="6"/>
                  </a:lnTo>
                  <a:lnTo>
                    <a:pt x="12" y="10"/>
                  </a:lnTo>
                  <a:lnTo>
                    <a:pt x="6" y="12"/>
                  </a:lnTo>
                  <a:lnTo>
                    <a:pt x="6" y="12"/>
                  </a:lnTo>
                  <a:lnTo>
                    <a:pt x="2" y="10"/>
                  </a:lnTo>
                  <a:lnTo>
                    <a:pt x="0" y="6"/>
                  </a:lnTo>
                  <a:lnTo>
                    <a:pt x="0" y="6"/>
                  </a:lnTo>
                  <a:lnTo>
                    <a:pt x="2" y="2"/>
                  </a:lnTo>
                  <a:lnTo>
                    <a:pt x="6" y="0"/>
                  </a:lnTo>
                  <a:lnTo>
                    <a:pt x="6" y="0"/>
                  </a:lnTo>
                  <a:lnTo>
                    <a:pt x="12" y="2"/>
                  </a:lnTo>
                  <a:lnTo>
                    <a:pt x="12" y="6"/>
                  </a:lnTo>
                  <a:lnTo>
                    <a:pt x="12" y="6"/>
                  </a:lnTo>
                  <a:close/>
                </a:path>
              </a:pathLst>
            </a:custGeom>
            <a:solidFill>
              <a:srgbClr val="F5ACBB"/>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74" name="Freeform 770"/>
            <p:cNvSpPr/>
            <p:nvPr/>
          </p:nvSpPr>
          <p:spPr bwMode="auto">
            <a:xfrm>
              <a:off x="6494452" y="3520177"/>
              <a:ext cx="28237" cy="28506"/>
            </a:xfrm>
            <a:custGeom>
              <a:avLst/>
              <a:gdLst/>
              <a:ahLst/>
              <a:cxnLst>
                <a:cxn ang="0">
                  <a:pos x="12" y="6"/>
                </a:cxn>
                <a:cxn ang="0">
                  <a:pos x="12" y="6"/>
                </a:cxn>
                <a:cxn ang="0">
                  <a:pos x="10" y="12"/>
                </a:cxn>
                <a:cxn ang="0">
                  <a:pos x="6" y="12"/>
                </a:cxn>
                <a:cxn ang="0">
                  <a:pos x="6" y="12"/>
                </a:cxn>
                <a:cxn ang="0">
                  <a:pos x="2" y="12"/>
                </a:cxn>
                <a:cxn ang="0">
                  <a:pos x="0" y="6"/>
                </a:cxn>
                <a:cxn ang="0">
                  <a:pos x="0" y="6"/>
                </a:cxn>
                <a:cxn ang="0">
                  <a:pos x="2" y="2"/>
                </a:cxn>
                <a:cxn ang="0">
                  <a:pos x="6" y="0"/>
                </a:cxn>
                <a:cxn ang="0">
                  <a:pos x="6" y="0"/>
                </a:cxn>
                <a:cxn ang="0">
                  <a:pos x="10" y="2"/>
                </a:cxn>
                <a:cxn ang="0">
                  <a:pos x="12" y="6"/>
                </a:cxn>
                <a:cxn ang="0">
                  <a:pos x="12" y="6"/>
                </a:cxn>
              </a:cxnLst>
              <a:rect l="0" t="0" r="r" b="b"/>
              <a:pathLst>
                <a:path w="12" h="12">
                  <a:moveTo>
                    <a:pt x="12" y="6"/>
                  </a:moveTo>
                  <a:lnTo>
                    <a:pt x="12" y="6"/>
                  </a:lnTo>
                  <a:lnTo>
                    <a:pt x="10" y="12"/>
                  </a:lnTo>
                  <a:lnTo>
                    <a:pt x="6" y="12"/>
                  </a:lnTo>
                  <a:lnTo>
                    <a:pt x="6" y="12"/>
                  </a:lnTo>
                  <a:lnTo>
                    <a:pt x="2" y="12"/>
                  </a:lnTo>
                  <a:lnTo>
                    <a:pt x="0" y="6"/>
                  </a:lnTo>
                  <a:lnTo>
                    <a:pt x="0" y="6"/>
                  </a:lnTo>
                  <a:lnTo>
                    <a:pt x="2" y="2"/>
                  </a:lnTo>
                  <a:lnTo>
                    <a:pt x="6" y="0"/>
                  </a:lnTo>
                  <a:lnTo>
                    <a:pt x="6" y="0"/>
                  </a:lnTo>
                  <a:lnTo>
                    <a:pt x="10" y="2"/>
                  </a:lnTo>
                  <a:lnTo>
                    <a:pt x="12" y="6"/>
                  </a:lnTo>
                  <a:lnTo>
                    <a:pt x="12" y="6"/>
                  </a:lnTo>
                  <a:close/>
                </a:path>
              </a:pathLst>
            </a:custGeom>
            <a:solidFill>
              <a:srgbClr val="F5ACBB"/>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75" name="Freeform 771"/>
            <p:cNvSpPr/>
            <p:nvPr/>
          </p:nvSpPr>
          <p:spPr bwMode="auto">
            <a:xfrm>
              <a:off x="6400329" y="3600945"/>
              <a:ext cx="32943" cy="28506"/>
            </a:xfrm>
            <a:custGeom>
              <a:avLst/>
              <a:gdLst/>
              <a:ahLst/>
              <a:cxnLst>
                <a:cxn ang="0">
                  <a:pos x="14" y="6"/>
                </a:cxn>
                <a:cxn ang="0">
                  <a:pos x="14" y="6"/>
                </a:cxn>
                <a:cxn ang="0">
                  <a:pos x="12" y="10"/>
                </a:cxn>
                <a:cxn ang="0">
                  <a:pos x="8" y="12"/>
                </a:cxn>
                <a:cxn ang="0">
                  <a:pos x="8" y="12"/>
                </a:cxn>
                <a:cxn ang="0">
                  <a:pos x="2" y="10"/>
                </a:cxn>
                <a:cxn ang="0">
                  <a:pos x="0" y="6"/>
                </a:cxn>
                <a:cxn ang="0">
                  <a:pos x="0" y="6"/>
                </a:cxn>
                <a:cxn ang="0">
                  <a:pos x="2" y="2"/>
                </a:cxn>
                <a:cxn ang="0">
                  <a:pos x="8" y="0"/>
                </a:cxn>
                <a:cxn ang="0">
                  <a:pos x="8" y="0"/>
                </a:cxn>
                <a:cxn ang="0">
                  <a:pos x="12" y="2"/>
                </a:cxn>
                <a:cxn ang="0">
                  <a:pos x="14" y="6"/>
                </a:cxn>
                <a:cxn ang="0">
                  <a:pos x="14" y="6"/>
                </a:cxn>
              </a:cxnLst>
              <a:rect l="0" t="0" r="r" b="b"/>
              <a:pathLst>
                <a:path w="14" h="12">
                  <a:moveTo>
                    <a:pt x="14" y="6"/>
                  </a:moveTo>
                  <a:lnTo>
                    <a:pt x="14" y="6"/>
                  </a:lnTo>
                  <a:lnTo>
                    <a:pt x="12" y="10"/>
                  </a:lnTo>
                  <a:lnTo>
                    <a:pt x="8" y="12"/>
                  </a:lnTo>
                  <a:lnTo>
                    <a:pt x="8" y="12"/>
                  </a:lnTo>
                  <a:lnTo>
                    <a:pt x="2" y="10"/>
                  </a:lnTo>
                  <a:lnTo>
                    <a:pt x="0" y="6"/>
                  </a:lnTo>
                  <a:lnTo>
                    <a:pt x="0" y="6"/>
                  </a:lnTo>
                  <a:lnTo>
                    <a:pt x="2" y="2"/>
                  </a:lnTo>
                  <a:lnTo>
                    <a:pt x="8" y="0"/>
                  </a:lnTo>
                  <a:lnTo>
                    <a:pt x="8" y="0"/>
                  </a:lnTo>
                  <a:lnTo>
                    <a:pt x="12" y="2"/>
                  </a:lnTo>
                  <a:lnTo>
                    <a:pt x="14" y="6"/>
                  </a:lnTo>
                  <a:lnTo>
                    <a:pt x="14" y="6"/>
                  </a:lnTo>
                  <a:close/>
                </a:path>
              </a:pathLst>
            </a:custGeom>
            <a:solidFill>
              <a:srgbClr val="F5ACBB"/>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76" name="Freeform 772"/>
            <p:cNvSpPr/>
            <p:nvPr/>
          </p:nvSpPr>
          <p:spPr bwMode="auto">
            <a:xfrm>
              <a:off x="6489746" y="3624700"/>
              <a:ext cx="28237" cy="28506"/>
            </a:xfrm>
            <a:custGeom>
              <a:avLst/>
              <a:gdLst/>
              <a:ahLst/>
              <a:cxnLst>
                <a:cxn ang="0">
                  <a:pos x="12" y="6"/>
                </a:cxn>
                <a:cxn ang="0">
                  <a:pos x="12" y="6"/>
                </a:cxn>
                <a:cxn ang="0">
                  <a:pos x="10" y="10"/>
                </a:cxn>
                <a:cxn ang="0">
                  <a:pos x="6" y="12"/>
                </a:cxn>
                <a:cxn ang="0">
                  <a:pos x="6" y="12"/>
                </a:cxn>
                <a:cxn ang="0">
                  <a:pos x="2" y="10"/>
                </a:cxn>
                <a:cxn ang="0">
                  <a:pos x="0" y="6"/>
                </a:cxn>
                <a:cxn ang="0">
                  <a:pos x="0" y="6"/>
                </a:cxn>
                <a:cxn ang="0">
                  <a:pos x="2" y="2"/>
                </a:cxn>
                <a:cxn ang="0">
                  <a:pos x="6" y="0"/>
                </a:cxn>
                <a:cxn ang="0">
                  <a:pos x="6" y="0"/>
                </a:cxn>
                <a:cxn ang="0">
                  <a:pos x="10" y="2"/>
                </a:cxn>
                <a:cxn ang="0">
                  <a:pos x="12" y="6"/>
                </a:cxn>
                <a:cxn ang="0">
                  <a:pos x="12" y="6"/>
                </a:cxn>
              </a:cxnLst>
              <a:rect l="0" t="0" r="r" b="b"/>
              <a:pathLst>
                <a:path w="12" h="12">
                  <a:moveTo>
                    <a:pt x="12" y="6"/>
                  </a:moveTo>
                  <a:lnTo>
                    <a:pt x="12" y="6"/>
                  </a:lnTo>
                  <a:lnTo>
                    <a:pt x="10" y="10"/>
                  </a:lnTo>
                  <a:lnTo>
                    <a:pt x="6" y="12"/>
                  </a:lnTo>
                  <a:lnTo>
                    <a:pt x="6" y="12"/>
                  </a:lnTo>
                  <a:lnTo>
                    <a:pt x="2" y="10"/>
                  </a:lnTo>
                  <a:lnTo>
                    <a:pt x="0" y="6"/>
                  </a:lnTo>
                  <a:lnTo>
                    <a:pt x="0" y="6"/>
                  </a:lnTo>
                  <a:lnTo>
                    <a:pt x="2" y="2"/>
                  </a:lnTo>
                  <a:lnTo>
                    <a:pt x="6" y="0"/>
                  </a:lnTo>
                  <a:lnTo>
                    <a:pt x="6" y="0"/>
                  </a:lnTo>
                  <a:lnTo>
                    <a:pt x="10" y="2"/>
                  </a:lnTo>
                  <a:lnTo>
                    <a:pt x="12" y="6"/>
                  </a:lnTo>
                  <a:lnTo>
                    <a:pt x="12" y="6"/>
                  </a:lnTo>
                  <a:close/>
                </a:path>
              </a:pathLst>
            </a:custGeom>
            <a:solidFill>
              <a:srgbClr val="F5ACBB"/>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77" name="Freeform 773"/>
            <p:cNvSpPr/>
            <p:nvPr/>
          </p:nvSpPr>
          <p:spPr bwMode="auto">
            <a:xfrm>
              <a:off x="6616811" y="3600945"/>
              <a:ext cx="32943" cy="28506"/>
            </a:xfrm>
            <a:custGeom>
              <a:avLst/>
              <a:gdLst/>
              <a:ahLst/>
              <a:cxnLst>
                <a:cxn ang="0">
                  <a:pos x="14" y="6"/>
                </a:cxn>
                <a:cxn ang="0">
                  <a:pos x="14" y="6"/>
                </a:cxn>
                <a:cxn ang="0">
                  <a:pos x="12" y="10"/>
                </a:cxn>
                <a:cxn ang="0">
                  <a:pos x="8" y="12"/>
                </a:cxn>
                <a:cxn ang="0">
                  <a:pos x="8" y="12"/>
                </a:cxn>
                <a:cxn ang="0">
                  <a:pos x="2" y="10"/>
                </a:cxn>
                <a:cxn ang="0">
                  <a:pos x="0" y="6"/>
                </a:cxn>
                <a:cxn ang="0">
                  <a:pos x="0" y="6"/>
                </a:cxn>
                <a:cxn ang="0">
                  <a:pos x="2" y="2"/>
                </a:cxn>
                <a:cxn ang="0">
                  <a:pos x="8" y="0"/>
                </a:cxn>
                <a:cxn ang="0">
                  <a:pos x="8" y="0"/>
                </a:cxn>
                <a:cxn ang="0">
                  <a:pos x="12" y="2"/>
                </a:cxn>
                <a:cxn ang="0">
                  <a:pos x="14" y="6"/>
                </a:cxn>
                <a:cxn ang="0">
                  <a:pos x="14" y="6"/>
                </a:cxn>
              </a:cxnLst>
              <a:rect l="0" t="0" r="r" b="b"/>
              <a:pathLst>
                <a:path w="14" h="12">
                  <a:moveTo>
                    <a:pt x="14" y="6"/>
                  </a:moveTo>
                  <a:lnTo>
                    <a:pt x="14" y="6"/>
                  </a:lnTo>
                  <a:lnTo>
                    <a:pt x="12" y="10"/>
                  </a:lnTo>
                  <a:lnTo>
                    <a:pt x="8" y="12"/>
                  </a:lnTo>
                  <a:lnTo>
                    <a:pt x="8" y="12"/>
                  </a:lnTo>
                  <a:lnTo>
                    <a:pt x="2" y="10"/>
                  </a:lnTo>
                  <a:lnTo>
                    <a:pt x="0" y="6"/>
                  </a:lnTo>
                  <a:lnTo>
                    <a:pt x="0" y="6"/>
                  </a:lnTo>
                  <a:lnTo>
                    <a:pt x="2" y="2"/>
                  </a:lnTo>
                  <a:lnTo>
                    <a:pt x="8" y="0"/>
                  </a:lnTo>
                  <a:lnTo>
                    <a:pt x="8" y="0"/>
                  </a:lnTo>
                  <a:lnTo>
                    <a:pt x="12" y="2"/>
                  </a:lnTo>
                  <a:lnTo>
                    <a:pt x="14" y="6"/>
                  </a:lnTo>
                  <a:lnTo>
                    <a:pt x="14" y="6"/>
                  </a:lnTo>
                  <a:close/>
                </a:path>
              </a:pathLst>
            </a:custGeom>
            <a:solidFill>
              <a:srgbClr val="F5ACBB"/>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78" name="Freeform 774"/>
            <p:cNvSpPr/>
            <p:nvPr/>
          </p:nvSpPr>
          <p:spPr bwMode="auto">
            <a:xfrm>
              <a:off x="6480334" y="3767231"/>
              <a:ext cx="51767" cy="71266"/>
            </a:xfrm>
            <a:custGeom>
              <a:avLst/>
              <a:gdLst/>
              <a:ahLst/>
              <a:cxnLst>
                <a:cxn ang="0">
                  <a:pos x="22" y="26"/>
                </a:cxn>
                <a:cxn ang="0">
                  <a:pos x="4" y="30"/>
                </a:cxn>
                <a:cxn ang="0">
                  <a:pos x="0" y="4"/>
                </a:cxn>
                <a:cxn ang="0">
                  <a:pos x="18" y="0"/>
                </a:cxn>
                <a:cxn ang="0">
                  <a:pos x="22" y="26"/>
                </a:cxn>
              </a:cxnLst>
              <a:rect l="0" t="0" r="r" b="b"/>
              <a:pathLst>
                <a:path w="22" h="30">
                  <a:moveTo>
                    <a:pt x="22" y="26"/>
                  </a:moveTo>
                  <a:lnTo>
                    <a:pt x="4" y="30"/>
                  </a:lnTo>
                  <a:lnTo>
                    <a:pt x="0" y="4"/>
                  </a:lnTo>
                  <a:lnTo>
                    <a:pt x="18" y="0"/>
                  </a:lnTo>
                  <a:lnTo>
                    <a:pt x="22" y="26"/>
                  </a:lnTo>
                  <a:close/>
                </a:path>
              </a:pathLst>
            </a:custGeom>
            <a:solidFill>
              <a:srgbClr val="815D62"/>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79" name="Freeform 775"/>
            <p:cNvSpPr/>
            <p:nvPr/>
          </p:nvSpPr>
          <p:spPr bwMode="auto">
            <a:xfrm>
              <a:off x="6612105" y="3952522"/>
              <a:ext cx="47061" cy="66515"/>
            </a:xfrm>
            <a:custGeom>
              <a:avLst/>
              <a:gdLst/>
              <a:ahLst/>
              <a:cxnLst>
                <a:cxn ang="0">
                  <a:pos x="18" y="28"/>
                </a:cxn>
                <a:cxn ang="0">
                  <a:pos x="0" y="28"/>
                </a:cxn>
                <a:cxn ang="0">
                  <a:pos x="2" y="0"/>
                </a:cxn>
                <a:cxn ang="0">
                  <a:pos x="20" y="2"/>
                </a:cxn>
                <a:cxn ang="0">
                  <a:pos x="18" y="28"/>
                </a:cxn>
              </a:cxnLst>
              <a:rect l="0" t="0" r="r" b="b"/>
              <a:pathLst>
                <a:path w="20" h="28">
                  <a:moveTo>
                    <a:pt x="18" y="28"/>
                  </a:moveTo>
                  <a:lnTo>
                    <a:pt x="0" y="28"/>
                  </a:lnTo>
                  <a:lnTo>
                    <a:pt x="2" y="0"/>
                  </a:lnTo>
                  <a:lnTo>
                    <a:pt x="20" y="2"/>
                  </a:lnTo>
                  <a:lnTo>
                    <a:pt x="18" y="28"/>
                  </a:lnTo>
                  <a:close/>
                </a:path>
              </a:pathLst>
            </a:custGeom>
            <a:solidFill>
              <a:srgbClr val="815D62"/>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80" name="Freeform 776"/>
            <p:cNvSpPr/>
            <p:nvPr/>
          </p:nvSpPr>
          <p:spPr bwMode="auto">
            <a:xfrm>
              <a:off x="6772113" y="3957273"/>
              <a:ext cx="47061" cy="66515"/>
            </a:xfrm>
            <a:custGeom>
              <a:avLst/>
              <a:gdLst/>
              <a:ahLst/>
              <a:cxnLst>
                <a:cxn ang="0">
                  <a:pos x="18" y="28"/>
                </a:cxn>
                <a:cxn ang="0">
                  <a:pos x="0" y="28"/>
                </a:cxn>
                <a:cxn ang="0">
                  <a:pos x="0" y="0"/>
                </a:cxn>
                <a:cxn ang="0">
                  <a:pos x="20" y="2"/>
                </a:cxn>
                <a:cxn ang="0">
                  <a:pos x="18" y="28"/>
                </a:cxn>
              </a:cxnLst>
              <a:rect l="0" t="0" r="r" b="b"/>
              <a:pathLst>
                <a:path w="20" h="28">
                  <a:moveTo>
                    <a:pt x="18" y="28"/>
                  </a:moveTo>
                  <a:lnTo>
                    <a:pt x="0" y="28"/>
                  </a:lnTo>
                  <a:lnTo>
                    <a:pt x="0" y="0"/>
                  </a:lnTo>
                  <a:lnTo>
                    <a:pt x="20" y="2"/>
                  </a:lnTo>
                  <a:lnTo>
                    <a:pt x="18" y="28"/>
                  </a:lnTo>
                  <a:close/>
                </a:path>
              </a:pathLst>
            </a:custGeom>
            <a:solidFill>
              <a:srgbClr val="815D62"/>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81" name="Freeform 777"/>
            <p:cNvSpPr/>
            <p:nvPr/>
          </p:nvSpPr>
          <p:spPr bwMode="auto">
            <a:xfrm>
              <a:off x="6776819" y="4104555"/>
              <a:ext cx="47061" cy="61764"/>
            </a:xfrm>
            <a:custGeom>
              <a:avLst/>
              <a:gdLst/>
              <a:ahLst/>
              <a:cxnLst>
                <a:cxn ang="0">
                  <a:pos x="18" y="26"/>
                </a:cxn>
                <a:cxn ang="0">
                  <a:pos x="0" y="26"/>
                </a:cxn>
                <a:cxn ang="0">
                  <a:pos x="0" y="0"/>
                </a:cxn>
                <a:cxn ang="0">
                  <a:pos x="20" y="0"/>
                </a:cxn>
                <a:cxn ang="0">
                  <a:pos x="18" y="26"/>
                </a:cxn>
              </a:cxnLst>
              <a:rect l="0" t="0" r="r" b="b"/>
              <a:pathLst>
                <a:path w="20" h="26">
                  <a:moveTo>
                    <a:pt x="18" y="26"/>
                  </a:moveTo>
                  <a:lnTo>
                    <a:pt x="0" y="26"/>
                  </a:lnTo>
                  <a:lnTo>
                    <a:pt x="0" y="0"/>
                  </a:lnTo>
                  <a:lnTo>
                    <a:pt x="20" y="0"/>
                  </a:lnTo>
                  <a:lnTo>
                    <a:pt x="18" y="26"/>
                  </a:lnTo>
                  <a:close/>
                </a:path>
              </a:pathLst>
            </a:custGeom>
            <a:solidFill>
              <a:srgbClr val="815D62"/>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82" name="Freeform 778"/>
            <p:cNvSpPr/>
            <p:nvPr/>
          </p:nvSpPr>
          <p:spPr bwMode="auto">
            <a:xfrm>
              <a:off x="6517983" y="4128311"/>
              <a:ext cx="42355" cy="66515"/>
            </a:xfrm>
            <a:custGeom>
              <a:avLst/>
              <a:gdLst/>
              <a:ahLst/>
              <a:cxnLst>
                <a:cxn ang="0">
                  <a:pos x="18" y="28"/>
                </a:cxn>
                <a:cxn ang="0">
                  <a:pos x="0" y="26"/>
                </a:cxn>
                <a:cxn ang="0">
                  <a:pos x="0" y="0"/>
                </a:cxn>
                <a:cxn ang="0">
                  <a:pos x="18" y="0"/>
                </a:cxn>
                <a:cxn ang="0">
                  <a:pos x="18" y="28"/>
                </a:cxn>
              </a:cxnLst>
              <a:rect l="0" t="0" r="r" b="b"/>
              <a:pathLst>
                <a:path w="18" h="28">
                  <a:moveTo>
                    <a:pt x="18" y="28"/>
                  </a:moveTo>
                  <a:lnTo>
                    <a:pt x="0" y="26"/>
                  </a:lnTo>
                  <a:lnTo>
                    <a:pt x="0" y="0"/>
                  </a:lnTo>
                  <a:lnTo>
                    <a:pt x="18" y="0"/>
                  </a:lnTo>
                  <a:lnTo>
                    <a:pt x="18" y="28"/>
                  </a:lnTo>
                  <a:close/>
                </a:path>
              </a:pathLst>
            </a:custGeom>
            <a:solidFill>
              <a:srgbClr val="815D62"/>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83" name="Freeform 779"/>
            <p:cNvSpPr/>
            <p:nvPr/>
          </p:nvSpPr>
          <p:spPr bwMode="auto">
            <a:xfrm>
              <a:off x="4466112" y="3748227"/>
              <a:ext cx="489437" cy="802926"/>
            </a:xfrm>
            <a:custGeom>
              <a:avLst/>
              <a:gdLst/>
              <a:ahLst/>
              <a:cxnLst>
                <a:cxn ang="0">
                  <a:pos x="194" y="0"/>
                </a:cxn>
                <a:cxn ang="0">
                  <a:pos x="194" y="0"/>
                </a:cxn>
                <a:cxn ang="0">
                  <a:pos x="182" y="2"/>
                </a:cxn>
                <a:cxn ang="0">
                  <a:pos x="170" y="6"/>
                </a:cxn>
                <a:cxn ang="0">
                  <a:pos x="158" y="10"/>
                </a:cxn>
                <a:cxn ang="0">
                  <a:pos x="144" y="12"/>
                </a:cxn>
                <a:cxn ang="0">
                  <a:pos x="144" y="12"/>
                </a:cxn>
                <a:cxn ang="0">
                  <a:pos x="112" y="14"/>
                </a:cxn>
                <a:cxn ang="0">
                  <a:pos x="78" y="16"/>
                </a:cxn>
                <a:cxn ang="0">
                  <a:pos x="78" y="16"/>
                </a:cxn>
                <a:cxn ang="0">
                  <a:pos x="36" y="20"/>
                </a:cxn>
                <a:cxn ang="0">
                  <a:pos x="12" y="22"/>
                </a:cxn>
                <a:cxn ang="0">
                  <a:pos x="4" y="20"/>
                </a:cxn>
                <a:cxn ang="0">
                  <a:pos x="0" y="20"/>
                </a:cxn>
                <a:cxn ang="0">
                  <a:pos x="0" y="20"/>
                </a:cxn>
                <a:cxn ang="0">
                  <a:pos x="10" y="42"/>
                </a:cxn>
                <a:cxn ang="0">
                  <a:pos x="22" y="68"/>
                </a:cxn>
                <a:cxn ang="0">
                  <a:pos x="32" y="102"/>
                </a:cxn>
                <a:cxn ang="0">
                  <a:pos x="36" y="122"/>
                </a:cxn>
                <a:cxn ang="0">
                  <a:pos x="38" y="144"/>
                </a:cxn>
                <a:cxn ang="0">
                  <a:pos x="40" y="166"/>
                </a:cxn>
                <a:cxn ang="0">
                  <a:pos x="40" y="190"/>
                </a:cxn>
                <a:cxn ang="0">
                  <a:pos x="38" y="216"/>
                </a:cxn>
                <a:cxn ang="0">
                  <a:pos x="34" y="242"/>
                </a:cxn>
                <a:cxn ang="0">
                  <a:pos x="28" y="268"/>
                </a:cxn>
                <a:cxn ang="0">
                  <a:pos x="18" y="296"/>
                </a:cxn>
                <a:cxn ang="0">
                  <a:pos x="18" y="296"/>
                </a:cxn>
                <a:cxn ang="0">
                  <a:pos x="8" y="326"/>
                </a:cxn>
                <a:cxn ang="0">
                  <a:pos x="134" y="338"/>
                </a:cxn>
                <a:cxn ang="0">
                  <a:pos x="134" y="338"/>
                </a:cxn>
                <a:cxn ang="0">
                  <a:pos x="166" y="256"/>
                </a:cxn>
                <a:cxn ang="0">
                  <a:pos x="182" y="214"/>
                </a:cxn>
                <a:cxn ang="0">
                  <a:pos x="194" y="172"/>
                </a:cxn>
                <a:cxn ang="0">
                  <a:pos x="204" y="128"/>
                </a:cxn>
                <a:cxn ang="0">
                  <a:pos x="206" y="106"/>
                </a:cxn>
                <a:cxn ang="0">
                  <a:pos x="208" y="84"/>
                </a:cxn>
                <a:cxn ang="0">
                  <a:pos x="206" y="62"/>
                </a:cxn>
                <a:cxn ang="0">
                  <a:pos x="204" y="42"/>
                </a:cxn>
                <a:cxn ang="0">
                  <a:pos x="200" y="20"/>
                </a:cxn>
                <a:cxn ang="0">
                  <a:pos x="194" y="0"/>
                </a:cxn>
                <a:cxn ang="0">
                  <a:pos x="194" y="0"/>
                </a:cxn>
              </a:cxnLst>
              <a:rect l="0" t="0" r="r" b="b"/>
              <a:pathLst>
                <a:path w="208" h="338">
                  <a:moveTo>
                    <a:pt x="194" y="0"/>
                  </a:moveTo>
                  <a:lnTo>
                    <a:pt x="194" y="0"/>
                  </a:lnTo>
                  <a:lnTo>
                    <a:pt x="182" y="2"/>
                  </a:lnTo>
                  <a:lnTo>
                    <a:pt x="170" y="6"/>
                  </a:lnTo>
                  <a:lnTo>
                    <a:pt x="158" y="10"/>
                  </a:lnTo>
                  <a:lnTo>
                    <a:pt x="144" y="12"/>
                  </a:lnTo>
                  <a:lnTo>
                    <a:pt x="144" y="12"/>
                  </a:lnTo>
                  <a:lnTo>
                    <a:pt x="112" y="14"/>
                  </a:lnTo>
                  <a:lnTo>
                    <a:pt x="78" y="16"/>
                  </a:lnTo>
                  <a:lnTo>
                    <a:pt x="78" y="16"/>
                  </a:lnTo>
                  <a:lnTo>
                    <a:pt x="36" y="20"/>
                  </a:lnTo>
                  <a:lnTo>
                    <a:pt x="12" y="22"/>
                  </a:lnTo>
                  <a:lnTo>
                    <a:pt x="4" y="20"/>
                  </a:lnTo>
                  <a:lnTo>
                    <a:pt x="0" y="20"/>
                  </a:lnTo>
                  <a:lnTo>
                    <a:pt x="0" y="20"/>
                  </a:lnTo>
                  <a:lnTo>
                    <a:pt x="10" y="42"/>
                  </a:lnTo>
                  <a:lnTo>
                    <a:pt x="22" y="68"/>
                  </a:lnTo>
                  <a:lnTo>
                    <a:pt x="32" y="102"/>
                  </a:lnTo>
                  <a:lnTo>
                    <a:pt x="36" y="122"/>
                  </a:lnTo>
                  <a:lnTo>
                    <a:pt x="38" y="144"/>
                  </a:lnTo>
                  <a:lnTo>
                    <a:pt x="40" y="166"/>
                  </a:lnTo>
                  <a:lnTo>
                    <a:pt x="40" y="190"/>
                  </a:lnTo>
                  <a:lnTo>
                    <a:pt x="38" y="216"/>
                  </a:lnTo>
                  <a:lnTo>
                    <a:pt x="34" y="242"/>
                  </a:lnTo>
                  <a:lnTo>
                    <a:pt x="28" y="268"/>
                  </a:lnTo>
                  <a:lnTo>
                    <a:pt x="18" y="296"/>
                  </a:lnTo>
                  <a:lnTo>
                    <a:pt x="18" y="296"/>
                  </a:lnTo>
                  <a:lnTo>
                    <a:pt x="8" y="326"/>
                  </a:lnTo>
                  <a:lnTo>
                    <a:pt x="134" y="338"/>
                  </a:lnTo>
                  <a:lnTo>
                    <a:pt x="134" y="338"/>
                  </a:lnTo>
                  <a:lnTo>
                    <a:pt x="166" y="256"/>
                  </a:lnTo>
                  <a:lnTo>
                    <a:pt x="182" y="214"/>
                  </a:lnTo>
                  <a:lnTo>
                    <a:pt x="194" y="172"/>
                  </a:lnTo>
                  <a:lnTo>
                    <a:pt x="204" y="128"/>
                  </a:lnTo>
                  <a:lnTo>
                    <a:pt x="206" y="106"/>
                  </a:lnTo>
                  <a:lnTo>
                    <a:pt x="208" y="84"/>
                  </a:lnTo>
                  <a:lnTo>
                    <a:pt x="206" y="62"/>
                  </a:lnTo>
                  <a:lnTo>
                    <a:pt x="204" y="42"/>
                  </a:lnTo>
                  <a:lnTo>
                    <a:pt x="200" y="20"/>
                  </a:lnTo>
                  <a:lnTo>
                    <a:pt x="194" y="0"/>
                  </a:lnTo>
                  <a:lnTo>
                    <a:pt x="194" y="0"/>
                  </a:lnTo>
                  <a:close/>
                </a:path>
              </a:pathLst>
            </a:custGeom>
            <a:solidFill>
              <a:srgbClr val="A79DA4"/>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84" name="Freeform 780"/>
            <p:cNvSpPr/>
            <p:nvPr/>
          </p:nvSpPr>
          <p:spPr bwMode="auto">
            <a:xfrm>
              <a:off x="4466112" y="4522647"/>
              <a:ext cx="315310" cy="318320"/>
            </a:xfrm>
            <a:custGeom>
              <a:avLst/>
              <a:gdLst/>
              <a:ahLst/>
              <a:cxnLst>
                <a:cxn ang="0">
                  <a:pos x="130" y="22"/>
                </a:cxn>
                <a:cxn ang="0">
                  <a:pos x="130" y="22"/>
                </a:cxn>
                <a:cxn ang="0">
                  <a:pos x="134" y="12"/>
                </a:cxn>
                <a:cxn ang="0">
                  <a:pos x="8" y="0"/>
                </a:cxn>
                <a:cxn ang="0">
                  <a:pos x="8" y="0"/>
                </a:cxn>
                <a:cxn ang="0">
                  <a:pos x="4" y="18"/>
                </a:cxn>
                <a:cxn ang="0">
                  <a:pos x="0" y="36"/>
                </a:cxn>
                <a:cxn ang="0">
                  <a:pos x="0" y="52"/>
                </a:cxn>
                <a:cxn ang="0">
                  <a:pos x="0" y="70"/>
                </a:cxn>
                <a:cxn ang="0">
                  <a:pos x="2" y="104"/>
                </a:cxn>
                <a:cxn ang="0">
                  <a:pos x="8" y="134"/>
                </a:cxn>
                <a:cxn ang="0">
                  <a:pos x="110" y="118"/>
                </a:cxn>
                <a:cxn ang="0">
                  <a:pos x="110" y="118"/>
                </a:cxn>
                <a:cxn ang="0">
                  <a:pos x="112" y="96"/>
                </a:cxn>
                <a:cxn ang="0">
                  <a:pos x="116" y="72"/>
                </a:cxn>
                <a:cxn ang="0">
                  <a:pos x="122" y="48"/>
                </a:cxn>
                <a:cxn ang="0">
                  <a:pos x="130" y="22"/>
                </a:cxn>
                <a:cxn ang="0">
                  <a:pos x="130" y="22"/>
                </a:cxn>
              </a:cxnLst>
              <a:rect l="0" t="0" r="r" b="b"/>
              <a:pathLst>
                <a:path w="134" h="134">
                  <a:moveTo>
                    <a:pt x="130" y="22"/>
                  </a:moveTo>
                  <a:lnTo>
                    <a:pt x="130" y="22"/>
                  </a:lnTo>
                  <a:lnTo>
                    <a:pt x="134" y="12"/>
                  </a:lnTo>
                  <a:lnTo>
                    <a:pt x="8" y="0"/>
                  </a:lnTo>
                  <a:lnTo>
                    <a:pt x="8" y="0"/>
                  </a:lnTo>
                  <a:lnTo>
                    <a:pt x="4" y="18"/>
                  </a:lnTo>
                  <a:lnTo>
                    <a:pt x="0" y="36"/>
                  </a:lnTo>
                  <a:lnTo>
                    <a:pt x="0" y="52"/>
                  </a:lnTo>
                  <a:lnTo>
                    <a:pt x="0" y="70"/>
                  </a:lnTo>
                  <a:lnTo>
                    <a:pt x="2" y="104"/>
                  </a:lnTo>
                  <a:lnTo>
                    <a:pt x="8" y="134"/>
                  </a:lnTo>
                  <a:lnTo>
                    <a:pt x="110" y="118"/>
                  </a:lnTo>
                  <a:lnTo>
                    <a:pt x="110" y="118"/>
                  </a:lnTo>
                  <a:lnTo>
                    <a:pt x="112" y="96"/>
                  </a:lnTo>
                  <a:lnTo>
                    <a:pt x="116" y="72"/>
                  </a:lnTo>
                  <a:lnTo>
                    <a:pt x="122" y="48"/>
                  </a:lnTo>
                  <a:lnTo>
                    <a:pt x="130" y="22"/>
                  </a:lnTo>
                  <a:lnTo>
                    <a:pt x="130" y="22"/>
                  </a:lnTo>
                  <a:close/>
                </a:path>
              </a:pathLst>
            </a:custGeom>
            <a:solidFill>
              <a:srgbClr val="A29F38"/>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85" name="Freeform 781"/>
            <p:cNvSpPr/>
            <p:nvPr/>
          </p:nvSpPr>
          <p:spPr bwMode="auto">
            <a:xfrm>
              <a:off x="4484937" y="4802959"/>
              <a:ext cx="367078" cy="346826"/>
            </a:xfrm>
            <a:custGeom>
              <a:avLst/>
              <a:gdLst/>
              <a:ahLst/>
              <a:cxnLst>
                <a:cxn ang="0">
                  <a:pos x="102" y="0"/>
                </a:cxn>
                <a:cxn ang="0">
                  <a:pos x="0" y="16"/>
                </a:cxn>
                <a:cxn ang="0">
                  <a:pos x="0" y="16"/>
                </a:cxn>
                <a:cxn ang="0">
                  <a:pos x="8" y="44"/>
                </a:cxn>
                <a:cxn ang="0">
                  <a:pos x="16" y="68"/>
                </a:cxn>
                <a:cxn ang="0">
                  <a:pos x="26" y="90"/>
                </a:cxn>
                <a:cxn ang="0">
                  <a:pos x="36" y="110"/>
                </a:cxn>
                <a:cxn ang="0">
                  <a:pos x="52" y="136"/>
                </a:cxn>
                <a:cxn ang="0">
                  <a:pos x="58" y="146"/>
                </a:cxn>
                <a:cxn ang="0">
                  <a:pos x="156" y="144"/>
                </a:cxn>
                <a:cxn ang="0">
                  <a:pos x="156" y="144"/>
                </a:cxn>
                <a:cxn ang="0">
                  <a:pos x="146" y="134"/>
                </a:cxn>
                <a:cxn ang="0">
                  <a:pos x="138" y="122"/>
                </a:cxn>
                <a:cxn ang="0">
                  <a:pos x="128" y="108"/>
                </a:cxn>
                <a:cxn ang="0">
                  <a:pos x="118" y="86"/>
                </a:cxn>
                <a:cxn ang="0">
                  <a:pos x="110" y="62"/>
                </a:cxn>
                <a:cxn ang="0">
                  <a:pos x="104" y="32"/>
                </a:cxn>
                <a:cxn ang="0">
                  <a:pos x="102" y="16"/>
                </a:cxn>
                <a:cxn ang="0">
                  <a:pos x="102" y="0"/>
                </a:cxn>
                <a:cxn ang="0">
                  <a:pos x="102" y="0"/>
                </a:cxn>
              </a:cxnLst>
              <a:rect l="0" t="0" r="r" b="b"/>
              <a:pathLst>
                <a:path w="156" h="146">
                  <a:moveTo>
                    <a:pt x="102" y="0"/>
                  </a:moveTo>
                  <a:lnTo>
                    <a:pt x="0" y="16"/>
                  </a:lnTo>
                  <a:lnTo>
                    <a:pt x="0" y="16"/>
                  </a:lnTo>
                  <a:lnTo>
                    <a:pt x="8" y="44"/>
                  </a:lnTo>
                  <a:lnTo>
                    <a:pt x="16" y="68"/>
                  </a:lnTo>
                  <a:lnTo>
                    <a:pt x="26" y="90"/>
                  </a:lnTo>
                  <a:lnTo>
                    <a:pt x="36" y="110"/>
                  </a:lnTo>
                  <a:lnTo>
                    <a:pt x="52" y="136"/>
                  </a:lnTo>
                  <a:lnTo>
                    <a:pt x="58" y="146"/>
                  </a:lnTo>
                  <a:lnTo>
                    <a:pt x="156" y="144"/>
                  </a:lnTo>
                  <a:lnTo>
                    <a:pt x="156" y="144"/>
                  </a:lnTo>
                  <a:lnTo>
                    <a:pt x="146" y="134"/>
                  </a:lnTo>
                  <a:lnTo>
                    <a:pt x="138" y="122"/>
                  </a:lnTo>
                  <a:lnTo>
                    <a:pt x="128" y="108"/>
                  </a:lnTo>
                  <a:lnTo>
                    <a:pt x="118" y="86"/>
                  </a:lnTo>
                  <a:lnTo>
                    <a:pt x="110" y="62"/>
                  </a:lnTo>
                  <a:lnTo>
                    <a:pt x="104" y="32"/>
                  </a:lnTo>
                  <a:lnTo>
                    <a:pt x="102" y="16"/>
                  </a:lnTo>
                  <a:lnTo>
                    <a:pt x="102" y="0"/>
                  </a:lnTo>
                  <a:lnTo>
                    <a:pt x="102" y="0"/>
                  </a:lnTo>
                  <a:close/>
                </a:path>
              </a:pathLst>
            </a:custGeom>
            <a:solidFill>
              <a:srgbClr val="FF8658"/>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86" name="Freeform 782"/>
            <p:cNvSpPr/>
            <p:nvPr/>
          </p:nvSpPr>
          <p:spPr bwMode="auto">
            <a:xfrm>
              <a:off x="4484937" y="3615198"/>
              <a:ext cx="84710" cy="256556"/>
            </a:xfrm>
            <a:custGeom>
              <a:avLst/>
              <a:gdLst/>
              <a:ahLst/>
              <a:cxnLst>
                <a:cxn ang="0">
                  <a:pos x="0" y="4"/>
                </a:cxn>
                <a:cxn ang="0">
                  <a:pos x="0" y="4"/>
                </a:cxn>
                <a:cxn ang="0">
                  <a:pos x="2" y="56"/>
                </a:cxn>
                <a:cxn ang="0">
                  <a:pos x="2" y="108"/>
                </a:cxn>
                <a:cxn ang="0">
                  <a:pos x="36" y="102"/>
                </a:cxn>
                <a:cxn ang="0">
                  <a:pos x="36" y="102"/>
                </a:cxn>
                <a:cxn ang="0">
                  <a:pos x="22" y="0"/>
                </a:cxn>
                <a:cxn ang="0">
                  <a:pos x="0" y="4"/>
                </a:cxn>
              </a:cxnLst>
              <a:rect l="0" t="0" r="r" b="b"/>
              <a:pathLst>
                <a:path w="36" h="108">
                  <a:moveTo>
                    <a:pt x="0" y="4"/>
                  </a:moveTo>
                  <a:lnTo>
                    <a:pt x="0" y="4"/>
                  </a:lnTo>
                  <a:lnTo>
                    <a:pt x="2" y="56"/>
                  </a:lnTo>
                  <a:lnTo>
                    <a:pt x="2" y="108"/>
                  </a:lnTo>
                  <a:lnTo>
                    <a:pt x="36" y="102"/>
                  </a:lnTo>
                  <a:lnTo>
                    <a:pt x="36" y="102"/>
                  </a:lnTo>
                  <a:lnTo>
                    <a:pt x="22" y="0"/>
                  </a:lnTo>
                  <a:lnTo>
                    <a:pt x="0" y="4"/>
                  </a:lnTo>
                  <a:close/>
                </a:path>
              </a:pathLst>
            </a:custGeom>
            <a:solidFill>
              <a:srgbClr val="CF6F77"/>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87" name="Freeform 783"/>
            <p:cNvSpPr/>
            <p:nvPr/>
          </p:nvSpPr>
          <p:spPr bwMode="auto">
            <a:xfrm>
              <a:off x="4536704" y="3600945"/>
              <a:ext cx="98829" cy="256556"/>
            </a:xfrm>
            <a:custGeom>
              <a:avLst/>
              <a:gdLst/>
              <a:ahLst/>
              <a:cxnLst>
                <a:cxn ang="0">
                  <a:pos x="0" y="6"/>
                </a:cxn>
                <a:cxn ang="0">
                  <a:pos x="0" y="6"/>
                </a:cxn>
                <a:cxn ang="0">
                  <a:pos x="14" y="108"/>
                </a:cxn>
                <a:cxn ang="0">
                  <a:pos x="42" y="102"/>
                </a:cxn>
                <a:cxn ang="0">
                  <a:pos x="42" y="102"/>
                </a:cxn>
                <a:cxn ang="0">
                  <a:pos x="32" y="52"/>
                </a:cxn>
                <a:cxn ang="0">
                  <a:pos x="26" y="0"/>
                </a:cxn>
                <a:cxn ang="0">
                  <a:pos x="0" y="6"/>
                </a:cxn>
              </a:cxnLst>
              <a:rect l="0" t="0" r="r" b="b"/>
              <a:pathLst>
                <a:path w="42" h="108">
                  <a:moveTo>
                    <a:pt x="0" y="6"/>
                  </a:moveTo>
                  <a:lnTo>
                    <a:pt x="0" y="6"/>
                  </a:lnTo>
                  <a:lnTo>
                    <a:pt x="14" y="108"/>
                  </a:lnTo>
                  <a:lnTo>
                    <a:pt x="42" y="102"/>
                  </a:lnTo>
                  <a:lnTo>
                    <a:pt x="42" y="102"/>
                  </a:lnTo>
                  <a:lnTo>
                    <a:pt x="32" y="52"/>
                  </a:lnTo>
                  <a:lnTo>
                    <a:pt x="26" y="0"/>
                  </a:lnTo>
                  <a:lnTo>
                    <a:pt x="0" y="6"/>
                  </a:lnTo>
                  <a:close/>
                </a:path>
              </a:pathLst>
            </a:custGeom>
            <a:solidFill>
              <a:srgbClr val="626577"/>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88" name="Freeform 784"/>
            <p:cNvSpPr/>
            <p:nvPr/>
          </p:nvSpPr>
          <p:spPr bwMode="auto">
            <a:xfrm>
              <a:off x="4597884" y="3591443"/>
              <a:ext cx="117653" cy="251805"/>
            </a:xfrm>
            <a:custGeom>
              <a:avLst/>
              <a:gdLst/>
              <a:ahLst/>
              <a:cxnLst>
                <a:cxn ang="0">
                  <a:pos x="0" y="4"/>
                </a:cxn>
                <a:cxn ang="0">
                  <a:pos x="0" y="4"/>
                </a:cxn>
                <a:cxn ang="0">
                  <a:pos x="6" y="56"/>
                </a:cxn>
                <a:cxn ang="0">
                  <a:pos x="16" y="106"/>
                </a:cxn>
                <a:cxn ang="0">
                  <a:pos x="50" y="100"/>
                </a:cxn>
                <a:cxn ang="0">
                  <a:pos x="50" y="100"/>
                </a:cxn>
                <a:cxn ang="0">
                  <a:pos x="26" y="0"/>
                </a:cxn>
                <a:cxn ang="0">
                  <a:pos x="0" y="4"/>
                </a:cxn>
              </a:cxnLst>
              <a:rect l="0" t="0" r="r" b="b"/>
              <a:pathLst>
                <a:path w="50" h="106">
                  <a:moveTo>
                    <a:pt x="0" y="4"/>
                  </a:moveTo>
                  <a:lnTo>
                    <a:pt x="0" y="4"/>
                  </a:lnTo>
                  <a:lnTo>
                    <a:pt x="6" y="56"/>
                  </a:lnTo>
                  <a:lnTo>
                    <a:pt x="16" y="106"/>
                  </a:lnTo>
                  <a:lnTo>
                    <a:pt x="50" y="100"/>
                  </a:lnTo>
                  <a:lnTo>
                    <a:pt x="50" y="100"/>
                  </a:lnTo>
                  <a:lnTo>
                    <a:pt x="26" y="0"/>
                  </a:lnTo>
                  <a:lnTo>
                    <a:pt x="0" y="4"/>
                  </a:lnTo>
                  <a:close/>
                </a:path>
              </a:pathLst>
            </a:custGeom>
            <a:solidFill>
              <a:srgbClr val="CF6F77"/>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89" name="Freeform 785"/>
            <p:cNvSpPr/>
            <p:nvPr/>
          </p:nvSpPr>
          <p:spPr bwMode="auto">
            <a:xfrm>
              <a:off x="4659063" y="3577190"/>
              <a:ext cx="131771" cy="251805"/>
            </a:xfrm>
            <a:custGeom>
              <a:avLst/>
              <a:gdLst/>
              <a:ahLst/>
              <a:cxnLst>
                <a:cxn ang="0">
                  <a:pos x="0" y="6"/>
                </a:cxn>
                <a:cxn ang="0">
                  <a:pos x="0" y="6"/>
                </a:cxn>
                <a:cxn ang="0">
                  <a:pos x="24" y="106"/>
                </a:cxn>
                <a:cxn ang="0">
                  <a:pos x="56" y="100"/>
                </a:cxn>
                <a:cxn ang="0">
                  <a:pos x="56" y="100"/>
                </a:cxn>
                <a:cxn ang="0">
                  <a:pos x="44" y="50"/>
                </a:cxn>
                <a:cxn ang="0">
                  <a:pos x="28" y="0"/>
                </a:cxn>
                <a:cxn ang="0">
                  <a:pos x="0" y="6"/>
                </a:cxn>
              </a:cxnLst>
              <a:rect l="0" t="0" r="r" b="b"/>
              <a:pathLst>
                <a:path w="56" h="106">
                  <a:moveTo>
                    <a:pt x="0" y="6"/>
                  </a:moveTo>
                  <a:lnTo>
                    <a:pt x="0" y="6"/>
                  </a:lnTo>
                  <a:lnTo>
                    <a:pt x="24" y="106"/>
                  </a:lnTo>
                  <a:lnTo>
                    <a:pt x="56" y="100"/>
                  </a:lnTo>
                  <a:lnTo>
                    <a:pt x="56" y="100"/>
                  </a:lnTo>
                  <a:lnTo>
                    <a:pt x="44" y="50"/>
                  </a:lnTo>
                  <a:lnTo>
                    <a:pt x="28" y="0"/>
                  </a:lnTo>
                  <a:lnTo>
                    <a:pt x="0" y="6"/>
                  </a:lnTo>
                  <a:close/>
                </a:path>
              </a:pathLst>
            </a:custGeom>
            <a:solidFill>
              <a:srgbClr val="626577"/>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90" name="Freeform 786"/>
            <p:cNvSpPr/>
            <p:nvPr/>
          </p:nvSpPr>
          <p:spPr bwMode="auto">
            <a:xfrm>
              <a:off x="4724949" y="3567687"/>
              <a:ext cx="150596" cy="247054"/>
            </a:xfrm>
            <a:custGeom>
              <a:avLst/>
              <a:gdLst/>
              <a:ahLst/>
              <a:cxnLst>
                <a:cxn ang="0">
                  <a:pos x="0" y="4"/>
                </a:cxn>
                <a:cxn ang="0">
                  <a:pos x="0" y="4"/>
                </a:cxn>
                <a:cxn ang="0">
                  <a:pos x="16" y="54"/>
                </a:cxn>
                <a:cxn ang="0">
                  <a:pos x="28" y="104"/>
                </a:cxn>
                <a:cxn ang="0">
                  <a:pos x="64" y="98"/>
                </a:cxn>
                <a:cxn ang="0">
                  <a:pos x="64" y="98"/>
                </a:cxn>
                <a:cxn ang="0">
                  <a:pos x="46" y="48"/>
                </a:cxn>
                <a:cxn ang="0">
                  <a:pos x="30" y="0"/>
                </a:cxn>
                <a:cxn ang="0">
                  <a:pos x="0" y="4"/>
                </a:cxn>
              </a:cxnLst>
              <a:rect l="0" t="0" r="r" b="b"/>
              <a:pathLst>
                <a:path w="64" h="104">
                  <a:moveTo>
                    <a:pt x="0" y="4"/>
                  </a:moveTo>
                  <a:lnTo>
                    <a:pt x="0" y="4"/>
                  </a:lnTo>
                  <a:lnTo>
                    <a:pt x="16" y="54"/>
                  </a:lnTo>
                  <a:lnTo>
                    <a:pt x="28" y="104"/>
                  </a:lnTo>
                  <a:lnTo>
                    <a:pt x="64" y="98"/>
                  </a:lnTo>
                  <a:lnTo>
                    <a:pt x="64" y="98"/>
                  </a:lnTo>
                  <a:lnTo>
                    <a:pt x="46" y="48"/>
                  </a:lnTo>
                  <a:lnTo>
                    <a:pt x="30" y="0"/>
                  </a:lnTo>
                  <a:lnTo>
                    <a:pt x="0" y="4"/>
                  </a:lnTo>
                  <a:close/>
                </a:path>
              </a:pathLst>
            </a:custGeom>
            <a:solidFill>
              <a:srgbClr val="CF6F77"/>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91" name="Freeform 787"/>
            <p:cNvSpPr/>
            <p:nvPr/>
          </p:nvSpPr>
          <p:spPr bwMode="auto">
            <a:xfrm>
              <a:off x="4795541" y="3553434"/>
              <a:ext cx="178833" cy="247054"/>
            </a:xfrm>
            <a:custGeom>
              <a:avLst/>
              <a:gdLst/>
              <a:ahLst/>
              <a:cxnLst>
                <a:cxn ang="0">
                  <a:pos x="0" y="6"/>
                </a:cxn>
                <a:cxn ang="0">
                  <a:pos x="0" y="6"/>
                </a:cxn>
                <a:cxn ang="0">
                  <a:pos x="16" y="54"/>
                </a:cxn>
                <a:cxn ang="0">
                  <a:pos x="34" y="104"/>
                </a:cxn>
                <a:cxn ang="0">
                  <a:pos x="76" y="96"/>
                </a:cxn>
                <a:cxn ang="0">
                  <a:pos x="76" y="96"/>
                </a:cxn>
                <a:cxn ang="0">
                  <a:pos x="66" y="70"/>
                </a:cxn>
                <a:cxn ang="0">
                  <a:pos x="54" y="48"/>
                </a:cxn>
                <a:cxn ang="0">
                  <a:pos x="26" y="0"/>
                </a:cxn>
                <a:cxn ang="0">
                  <a:pos x="0" y="6"/>
                </a:cxn>
              </a:cxnLst>
              <a:rect l="0" t="0" r="r" b="b"/>
              <a:pathLst>
                <a:path w="76" h="104">
                  <a:moveTo>
                    <a:pt x="0" y="6"/>
                  </a:moveTo>
                  <a:lnTo>
                    <a:pt x="0" y="6"/>
                  </a:lnTo>
                  <a:lnTo>
                    <a:pt x="16" y="54"/>
                  </a:lnTo>
                  <a:lnTo>
                    <a:pt x="34" y="104"/>
                  </a:lnTo>
                  <a:lnTo>
                    <a:pt x="76" y="96"/>
                  </a:lnTo>
                  <a:lnTo>
                    <a:pt x="76" y="96"/>
                  </a:lnTo>
                  <a:lnTo>
                    <a:pt x="66" y="70"/>
                  </a:lnTo>
                  <a:lnTo>
                    <a:pt x="54" y="48"/>
                  </a:lnTo>
                  <a:lnTo>
                    <a:pt x="26" y="0"/>
                  </a:lnTo>
                  <a:lnTo>
                    <a:pt x="0" y="6"/>
                  </a:lnTo>
                  <a:close/>
                </a:path>
              </a:pathLst>
            </a:custGeom>
            <a:solidFill>
              <a:srgbClr val="626577"/>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92" name="Freeform 788"/>
            <p:cNvSpPr/>
            <p:nvPr/>
          </p:nvSpPr>
          <p:spPr bwMode="auto">
            <a:xfrm>
              <a:off x="4856721" y="3543932"/>
              <a:ext cx="197657" cy="237552"/>
            </a:xfrm>
            <a:custGeom>
              <a:avLst/>
              <a:gdLst/>
              <a:ahLst/>
              <a:cxnLst>
                <a:cxn ang="0">
                  <a:pos x="18" y="0"/>
                </a:cxn>
                <a:cxn ang="0">
                  <a:pos x="0" y="4"/>
                </a:cxn>
                <a:cxn ang="0">
                  <a:pos x="0" y="4"/>
                </a:cxn>
                <a:cxn ang="0">
                  <a:pos x="28" y="52"/>
                </a:cxn>
                <a:cxn ang="0">
                  <a:pos x="40" y="74"/>
                </a:cxn>
                <a:cxn ang="0">
                  <a:pos x="50" y="100"/>
                </a:cxn>
                <a:cxn ang="0">
                  <a:pos x="84" y="92"/>
                </a:cxn>
                <a:cxn ang="0">
                  <a:pos x="18" y="0"/>
                </a:cxn>
              </a:cxnLst>
              <a:rect l="0" t="0" r="r" b="b"/>
              <a:pathLst>
                <a:path w="84" h="100">
                  <a:moveTo>
                    <a:pt x="18" y="0"/>
                  </a:moveTo>
                  <a:lnTo>
                    <a:pt x="0" y="4"/>
                  </a:lnTo>
                  <a:lnTo>
                    <a:pt x="0" y="4"/>
                  </a:lnTo>
                  <a:lnTo>
                    <a:pt x="28" y="52"/>
                  </a:lnTo>
                  <a:lnTo>
                    <a:pt x="40" y="74"/>
                  </a:lnTo>
                  <a:lnTo>
                    <a:pt x="50" y="100"/>
                  </a:lnTo>
                  <a:lnTo>
                    <a:pt x="84" y="92"/>
                  </a:lnTo>
                  <a:lnTo>
                    <a:pt x="18" y="0"/>
                  </a:lnTo>
                  <a:close/>
                </a:path>
              </a:pathLst>
            </a:custGeom>
            <a:solidFill>
              <a:srgbClr val="CF6F77"/>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93" name="Freeform 789"/>
            <p:cNvSpPr/>
            <p:nvPr/>
          </p:nvSpPr>
          <p:spPr bwMode="auto">
            <a:xfrm>
              <a:off x="4400226" y="3624700"/>
              <a:ext cx="89416" cy="266058"/>
            </a:xfrm>
            <a:custGeom>
              <a:avLst/>
              <a:gdLst/>
              <a:ahLst/>
              <a:cxnLst>
                <a:cxn ang="0">
                  <a:pos x="36" y="0"/>
                </a:cxn>
                <a:cxn ang="0">
                  <a:pos x="14" y="4"/>
                </a:cxn>
                <a:cxn ang="0">
                  <a:pos x="0" y="112"/>
                </a:cxn>
                <a:cxn ang="0">
                  <a:pos x="38" y="104"/>
                </a:cxn>
                <a:cxn ang="0">
                  <a:pos x="38" y="104"/>
                </a:cxn>
                <a:cxn ang="0">
                  <a:pos x="38" y="52"/>
                </a:cxn>
                <a:cxn ang="0">
                  <a:pos x="36" y="0"/>
                </a:cxn>
                <a:cxn ang="0">
                  <a:pos x="36" y="0"/>
                </a:cxn>
              </a:cxnLst>
              <a:rect l="0" t="0" r="r" b="b"/>
              <a:pathLst>
                <a:path w="38" h="112">
                  <a:moveTo>
                    <a:pt x="36" y="0"/>
                  </a:moveTo>
                  <a:lnTo>
                    <a:pt x="14" y="4"/>
                  </a:lnTo>
                  <a:lnTo>
                    <a:pt x="0" y="112"/>
                  </a:lnTo>
                  <a:lnTo>
                    <a:pt x="38" y="104"/>
                  </a:lnTo>
                  <a:lnTo>
                    <a:pt x="38" y="104"/>
                  </a:lnTo>
                  <a:lnTo>
                    <a:pt x="38" y="52"/>
                  </a:lnTo>
                  <a:lnTo>
                    <a:pt x="36" y="0"/>
                  </a:lnTo>
                  <a:lnTo>
                    <a:pt x="36" y="0"/>
                  </a:lnTo>
                  <a:close/>
                </a:path>
              </a:pathLst>
            </a:custGeom>
            <a:solidFill>
              <a:srgbClr val="626577"/>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94" name="Freeform 790"/>
            <p:cNvSpPr/>
            <p:nvPr/>
          </p:nvSpPr>
          <p:spPr bwMode="auto">
            <a:xfrm>
              <a:off x="4419051" y="4465635"/>
              <a:ext cx="432963" cy="142531"/>
            </a:xfrm>
            <a:custGeom>
              <a:avLst/>
              <a:gdLst/>
              <a:ahLst/>
              <a:cxnLst>
                <a:cxn ang="0">
                  <a:pos x="4" y="0"/>
                </a:cxn>
                <a:cxn ang="0">
                  <a:pos x="184" y="30"/>
                </a:cxn>
                <a:cxn ang="0">
                  <a:pos x="176" y="60"/>
                </a:cxn>
                <a:cxn ang="0">
                  <a:pos x="0" y="30"/>
                </a:cxn>
                <a:cxn ang="0">
                  <a:pos x="4" y="0"/>
                </a:cxn>
              </a:cxnLst>
              <a:rect l="0" t="0" r="r" b="b"/>
              <a:pathLst>
                <a:path w="184" h="60">
                  <a:moveTo>
                    <a:pt x="4" y="0"/>
                  </a:moveTo>
                  <a:lnTo>
                    <a:pt x="184" y="30"/>
                  </a:lnTo>
                  <a:lnTo>
                    <a:pt x="176" y="60"/>
                  </a:lnTo>
                  <a:lnTo>
                    <a:pt x="0" y="30"/>
                  </a:lnTo>
                  <a:lnTo>
                    <a:pt x="4" y="0"/>
                  </a:lnTo>
                  <a:close/>
                </a:path>
              </a:pathLst>
            </a:custGeom>
            <a:solidFill>
              <a:srgbClr val="626577"/>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95" name="Freeform 791"/>
            <p:cNvSpPr/>
            <p:nvPr/>
          </p:nvSpPr>
          <p:spPr bwMode="auto">
            <a:xfrm>
              <a:off x="4395520" y="4745946"/>
              <a:ext cx="428257" cy="152033"/>
            </a:xfrm>
            <a:custGeom>
              <a:avLst/>
              <a:gdLst/>
              <a:ahLst/>
              <a:cxnLst>
                <a:cxn ang="0">
                  <a:pos x="0" y="34"/>
                </a:cxn>
                <a:cxn ang="0">
                  <a:pos x="180" y="0"/>
                </a:cxn>
                <a:cxn ang="0">
                  <a:pos x="182" y="32"/>
                </a:cxn>
                <a:cxn ang="0">
                  <a:pos x="8" y="64"/>
                </a:cxn>
                <a:cxn ang="0">
                  <a:pos x="0" y="34"/>
                </a:cxn>
              </a:cxnLst>
              <a:rect l="0" t="0" r="r" b="b"/>
              <a:pathLst>
                <a:path w="182" h="64">
                  <a:moveTo>
                    <a:pt x="0" y="34"/>
                  </a:moveTo>
                  <a:lnTo>
                    <a:pt x="180" y="0"/>
                  </a:lnTo>
                  <a:lnTo>
                    <a:pt x="182" y="32"/>
                  </a:lnTo>
                  <a:lnTo>
                    <a:pt x="8" y="64"/>
                  </a:lnTo>
                  <a:lnTo>
                    <a:pt x="0" y="34"/>
                  </a:lnTo>
                  <a:close/>
                </a:path>
              </a:pathLst>
            </a:custGeom>
            <a:solidFill>
              <a:srgbClr val="813519"/>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96" name="Freeform 792"/>
            <p:cNvSpPr/>
            <p:nvPr/>
          </p:nvSpPr>
          <p:spPr bwMode="auto">
            <a:xfrm>
              <a:off x="4649651" y="4959743"/>
              <a:ext cx="348253" cy="190042"/>
            </a:xfrm>
            <a:custGeom>
              <a:avLst/>
              <a:gdLst/>
              <a:ahLst/>
              <a:cxnLst>
                <a:cxn ang="0">
                  <a:pos x="76" y="0"/>
                </a:cxn>
                <a:cxn ang="0">
                  <a:pos x="76" y="0"/>
                </a:cxn>
                <a:cxn ang="0">
                  <a:pos x="64" y="2"/>
                </a:cxn>
                <a:cxn ang="0">
                  <a:pos x="50" y="6"/>
                </a:cxn>
                <a:cxn ang="0">
                  <a:pos x="38" y="12"/>
                </a:cxn>
                <a:cxn ang="0">
                  <a:pos x="28" y="22"/>
                </a:cxn>
                <a:cxn ang="0">
                  <a:pos x="18" y="34"/>
                </a:cxn>
                <a:cxn ang="0">
                  <a:pos x="10" y="48"/>
                </a:cxn>
                <a:cxn ang="0">
                  <a:pos x="4" y="64"/>
                </a:cxn>
                <a:cxn ang="0">
                  <a:pos x="0" y="80"/>
                </a:cxn>
                <a:cxn ang="0">
                  <a:pos x="148" y="80"/>
                </a:cxn>
                <a:cxn ang="0">
                  <a:pos x="148" y="80"/>
                </a:cxn>
                <a:cxn ang="0">
                  <a:pos x="144" y="64"/>
                </a:cxn>
                <a:cxn ang="0">
                  <a:pos x="138" y="50"/>
                </a:cxn>
                <a:cxn ang="0">
                  <a:pos x="132" y="36"/>
                </a:cxn>
                <a:cxn ang="0">
                  <a:pos x="122" y="24"/>
                </a:cxn>
                <a:cxn ang="0">
                  <a:pos x="112" y="16"/>
                </a:cxn>
                <a:cxn ang="0">
                  <a:pos x="102" y="8"/>
                </a:cxn>
                <a:cxn ang="0">
                  <a:pos x="90" y="2"/>
                </a:cxn>
                <a:cxn ang="0">
                  <a:pos x="76" y="0"/>
                </a:cxn>
                <a:cxn ang="0">
                  <a:pos x="76" y="0"/>
                </a:cxn>
              </a:cxnLst>
              <a:rect l="0" t="0" r="r" b="b"/>
              <a:pathLst>
                <a:path w="148" h="80">
                  <a:moveTo>
                    <a:pt x="76" y="0"/>
                  </a:moveTo>
                  <a:lnTo>
                    <a:pt x="76" y="0"/>
                  </a:lnTo>
                  <a:lnTo>
                    <a:pt x="64" y="2"/>
                  </a:lnTo>
                  <a:lnTo>
                    <a:pt x="50" y="6"/>
                  </a:lnTo>
                  <a:lnTo>
                    <a:pt x="38" y="12"/>
                  </a:lnTo>
                  <a:lnTo>
                    <a:pt x="28" y="22"/>
                  </a:lnTo>
                  <a:lnTo>
                    <a:pt x="18" y="34"/>
                  </a:lnTo>
                  <a:lnTo>
                    <a:pt x="10" y="48"/>
                  </a:lnTo>
                  <a:lnTo>
                    <a:pt x="4" y="64"/>
                  </a:lnTo>
                  <a:lnTo>
                    <a:pt x="0" y="80"/>
                  </a:lnTo>
                  <a:lnTo>
                    <a:pt x="148" y="80"/>
                  </a:lnTo>
                  <a:lnTo>
                    <a:pt x="148" y="80"/>
                  </a:lnTo>
                  <a:lnTo>
                    <a:pt x="144" y="64"/>
                  </a:lnTo>
                  <a:lnTo>
                    <a:pt x="138" y="50"/>
                  </a:lnTo>
                  <a:lnTo>
                    <a:pt x="132" y="36"/>
                  </a:lnTo>
                  <a:lnTo>
                    <a:pt x="122" y="24"/>
                  </a:lnTo>
                  <a:lnTo>
                    <a:pt x="112" y="16"/>
                  </a:lnTo>
                  <a:lnTo>
                    <a:pt x="102" y="8"/>
                  </a:lnTo>
                  <a:lnTo>
                    <a:pt x="90" y="2"/>
                  </a:lnTo>
                  <a:lnTo>
                    <a:pt x="76" y="0"/>
                  </a:lnTo>
                  <a:lnTo>
                    <a:pt x="76" y="0"/>
                  </a:lnTo>
                  <a:close/>
                </a:path>
              </a:pathLst>
            </a:custGeom>
            <a:solidFill>
              <a:srgbClr val="699086"/>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97" name="Freeform 793"/>
            <p:cNvSpPr/>
            <p:nvPr/>
          </p:nvSpPr>
          <p:spPr bwMode="auto">
            <a:xfrm>
              <a:off x="4701418" y="5016756"/>
              <a:ext cx="254131" cy="133029"/>
            </a:xfrm>
            <a:custGeom>
              <a:avLst/>
              <a:gdLst/>
              <a:ahLst/>
              <a:cxnLst>
                <a:cxn ang="0">
                  <a:pos x="56" y="0"/>
                </a:cxn>
                <a:cxn ang="0">
                  <a:pos x="56" y="0"/>
                </a:cxn>
                <a:cxn ang="0">
                  <a:pos x="46" y="0"/>
                </a:cxn>
                <a:cxn ang="0">
                  <a:pos x="36" y="4"/>
                </a:cxn>
                <a:cxn ang="0">
                  <a:pos x="28" y="8"/>
                </a:cxn>
                <a:cxn ang="0">
                  <a:pos x="20" y="16"/>
                </a:cxn>
                <a:cxn ang="0">
                  <a:pos x="14" y="24"/>
                </a:cxn>
                <a:cxn ang="0">
                  <a:pos x="8" y="34"/>
                </a:cxn>
                <a:cxn ang="0">
                  <a:pos x="4" y="44"/>
                </a:cxn>
                <a:cxn ang="0">
                  <a:pos x="0" y="56"/>
                </a:cxn>
                <a:cxn ang="0">
                  <a:pos x="108" y="56"/>
                </a:cxn>
                <a:cxn ang="0">
                  <a:pos x="108" y="56"/>
                </a:cxn>
                <a:cxn ang="0">
                  <a:pos x="104" y="44"/>
                </a:cxn>
                <a:cxn ang="0">
                  <a:pos x="100" y="34"/>
                </a:cxn>
                <a:cxn ang="0">
                  <a:pos x="96" y="24"/>
                </a:cxn>
                <a:cxn ang="0">
                  <a:pos x="90" y="16"/>
                </a:cxn>
                <a:cxn ang="0">
                  <a:pos x="82" y="10"/>
                </a:cxn>
                <a:cxn ang="0">
                  <a:pos x="74" y="4"/>
                </a:cxn>
                <a:cxn ang="0">
                  <a:pos x="66" y="2"/>
                </a:cxn>
                <a:cxn ang="0">
                  <a:pos x="56" y="0"/>
                </a:cxn>
                <a:cxn ang="0">
                  <a:pos x="56" y="0"/>
                </a:cxn>
              </a:cxnLst>
              <a:rect l="0" t="0" r="r" b="b"/>
              <a:pathLst>
                <a:path w="108" h="56">
                  <a:moveTo>
                    <a:pt x="56" y="0"/>
                  </a:moveTo>
                  <a:lnTo>
                    <a:pt x="56" y="0"/>
                  </a:lnTo>
                  <a:lnTo>
                    <a:pt x="46" y="0"/>
                  </a:lnTo>
                  <a:lnTo>
                    <a:pt x="36" y="4"/>
                  </a:lnTo>
                  <a:lnTo>
                    <a:pt x="28" y="8"/>
                  </a:lnTo>
                  <a:lnTo>
                    <a:pt x="20" y="16"/>
                  </a:lnTo>
                  <a:lnTo>
                    <a:pt x="14" y="24"/>
                  </a:lnTo>
                  <a:lnTo>
                    <a:pt x="8" y="34"/>
                  </a:lnTo>
                  <a:lnTo>
                    <a:pt x="4" y="44"/>
                  </a:lnTo>
                  <a:lnTo>
                    <a:pt x="0" y="56"/>
                  </a:lnTo>
                  <a:lnTo>
                    <a:pt x="108" y="56"/>
                  </a:lnTo>
                  <a:lnTo>
                    <a:pt x="108" y="56"/>
                  </a:lnTo>
                  <a:lnTo>
                    <a:pt x="104" y="44"/>
                  </a:lnTo>
                  <a:lnTo>
                    <a:pt x="100" y="34"/>
                  </a:lnTo>
                  <a:lnTo>
                    <a:pt x="96" y="24"/>
                  </a:lnTo>
                  <a:lnTo>
                    <a:pt x="90" y="16"/>
                  </a:lnTo>
                  <a:lnTo>
                    <a:pt x="82" y="10"/>
                  </a:lnTo>
                  <a:lnTo>
                    <a:pt x="74" y="4"/>
                  </a:lnTo>
                  <a:lnTo>
                    <a:pt x="66" y="2"/>
                  </a:lnTo>
                  <a:lnTo>
                    <a:pt x="56" y="0"/>
                  </a:lnTo>
                  <a:lnTo>
                    <a:pt x="56" y="0"/>
                  </a:lnTo>
                  <a:close/>
                </a:path>
              </a:pathLst>
            </a:custGeom>
            <a:solidFill>
              <a:srgbClr val="F0E1A7"/>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98" name="Freeform 794"/>
            <p:cNvSpPr/>
            <p:nvPr/>
          </p:nvSpPr>
          <p:spPr bwMode="auto">
            <a:xfrm>
              <a:off x="4748480" y="5050013"/>
              <a:ext cx="169420" cy="95021"/>
            </a:xfrm>
            <a:custGeom>
              <a:avLst/>
              <a:gdLst/>
              <a:ahLst/>
              <a:cxnLst>
                <a:cxn ang="0">
                  <a:pos x="38" y="0"/>
                </a:cxn>
                <a:cxn ang="0">
                  <a:pos x="38" y="0"/>
                </a:cxn>
                <a:cxn ang="0">
                  <a:pos x="32" y="0"/>
                </a:cxn>
                <a:cxn ang="0">
                  <a:pos x="26" y="2"/>
                </a:cxn>
                <a:cxn ang="0">
                  <a:pos x="20" y="6"/>
                </a:cxn>
                <a:cxn ang="0">
                  <a:pos x="14" y="10"/>
                </a:cxn>
                <a:cxn ang="0">
                  <a:pos x="6" y="24"/>
                </a:cxn>
                <a:cxn ang="0">
                  <a:pos x="0" y="40"/>
                </a:cxn>
                <a:cxn ang="0">
                  <a:pos x="72" y="40"/>
                </a:cxn>
                <a:cxn ang="0">
                  <a:pos x="72" y="40"/>
                </a:cxn>
                <a:cxn ang="0">
                  <a:pos x="66" y="24"/>
                </a:cxn>
                <a:cxn ang="0">
                  <a:pos x="58" y="12"/>
                </a:cxn>
                <a:cxn ang="0">
                  <a:pos x="48" y="4"/>
                </a:cxn>
                <a:cxn ang="0">
                  <a:pos x="44" y="2"/>
                </a:cxn>
                <a:cxn ang="0">
                  <a:pos x="38" y="0"/>
                </a:cxn>
                <a:cxn ang="0">
                  <a:pos x="38" y="0"/>
                </a:cxn>
              </a:cxnLst>
              <a:rect l="0" t="0" r="r" b="b"/>
              <a:pathLst>
                <a:path w="72" h="40">
                  <a:moveTo>
                    <a:pt x="38" y="0"/>
                  </a:moveTo>
                  <a:lnTo>
                    <a:pt x="38" y="0"/>
                  </a:lnTo>
                  <a:lnTo>
                    <a:pt x="32" y="0"/>
                  </a:lnTo>
                  <a:lnTo>
                    <a:pt x="26" y="2"/>
                  </a:lnTo>
                  <a:lnTo>
                    <a:pt x="20" y="6"/>
                  </a:lnTo>
                  <a:lnTo>
                    <a:pt x="14" y="10"/>
                  </a:lnTo>
                  <a:lnTo>
                    <a:pt x="6" y="24"/>
                  </a:lnTo>
                  <a:lnTo>
                    <a:pt x="0" y="40"/>
                  </a:lnTo>
                  <a:lnTo>
                    <a:pt x="72" y="40"/>
                  </a:lnTo>
                  <a:lnTo>
                    <a:pt x="72" y="40"/>
                  </a:lnTo>
                  <a:lnTo>
                    <a:pt x="66" y="24"/>
                  </a:lnTo>
                  <a:lnTo>
                    <a:pt x="58" y="12"/>
                  </a:lnTo>
                  <a:lnTo>
                    <a:pt x="48" y="4"/>
                  </a:lnTo>
                  <a:lnTo>
                    <a:pt x="44" y="2"/>
                  </a:lnTo>
                  <a:lnTo>
                    <a:pt x="38" y="0"/>
                  </a:lnTo>
                  <a:lnTo>
                    <a:pt x="38" y="0"/>
                  </a:lnTo>
                  <a:close/>
                </a:path>
              </a:pathLst>
            </a:custGeom>
            <a:solidFill>
              <a:srgbClr val="A9837E"/>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99" name="Freeform 795"/>
            <p:cNvSpPr/>
            <p:nvPr/>
          </p:nvSpPr>
          <p:spPr bwMode="auto">
            <a:xfrm>
              <a:off x="4800247" y="5116528"/>
              <a:ext cx="84710" cy="33257"/>
            </a:xfrm>
            <a:custGeom>
              <a:avLst/>
              <a:gdLst/>
              <a:ahLst/>
              <a:cxnLst>
                <a:cxn ang="0">
                  <a:pos x="18" y="0"/>
                </a:cxn>
                <a:cxn ang="0">
                  <a:pos x="18" y="0"/>
                </a:cxn>
                <a:cxn ang="0">
                  <a:pos x="12" y="0"/>
                </a:cxn>
                <a:cxn ang="0">
                  <a:pos x="8" y="4"/>
                </a:cxn>
                <a:cxn ang="0">
                  <a:pos x="4" y="8"/>
                </a:cxn>
                <a:cxn ang="0">
                  <a:pos x="0" y="14"/>
                </a:cxn>
                <a:cxn ang="0">
                  <a:pos x="36" y="14"/>
                </a:cxn>
                <a:cxn ang="0">
                  <a:pos x="36" y="14"/>
                </a:cxn>
                <a:cxn ang="0">
                  <a:pos x="32" y="8"/>
                </a:cxn>
                <a:cxn ang="0">
                  <a:pos x="28" y="4"/>
                </a:cxn>
                <a:cxn ang="0">
                  <a:pos x="24" y="0"/>
                </a:cxn>
                <a:cxn ang="0">
                  <a:pos x="18" y="0"/>
                </a:cxn>
                <a:cxn ang="0">
                  <a:pos x="18" y="0"/>
                </a:cxn>
              </a:cxnLst>
              <a:rect l="0" t="0" r="r" b="b"/>
              <a:pathLst>
                <a:path w="36" h="14">
                  <a:moveTo>
                    <a:pt x="18" y="0"/>
                  </a:moveTo>
                  <a:lnTo>
                    <a:pt x="18" y="0"/>
                  </a:lnTo>
                  <a:lnTo>
                    <a:pt x="12" y="0"/>
                  </a:lnTo>
                  <a:lnTo>
                    <a:pt x="8" y="4"/>
                  </a:lnTo>
                  <a:lnTo>
                    <a:pt x="4" y="8"/>
                  </a:lnTo>
                  <a:lnTo>
                    <a:pt x="0" y="14"/>
                  </a:lnTo>
                  <a:lnTo>
                    <a:pt x="36" y="14"/>
                  </a:lnTo>
                  <a:lnTo>
                    <a:pt x="36" y="14"/>
                  </a:lnTo>
                  <a:lnTo>
                    <a:pt x="32" y="8"/>
                  </a:lnTo>
                  <a:lnTo>
                    <a:pt x="28" y="4"/>
                  </a:lnTo>
                  <a:lnTo>
                    <a:pt x="24" y="0"/>
                  </a:lnTo>
                  <a:lnTo>
                    <a:pt x="18" y="0"/>
                  </a:lnTo>
                  <a:lnTo>
                    <a:pt x="18" y="0"/>
                  </a:lnTo>
                  <a:close/>
                </a:path>
              </a:pathLst>
            </a:custGeom>
            <a:solidFill>
              <a:srgbClr val="F78D56"/>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00" name="Freeform 796"/>
            <p:cNvSpPr/>
            <p:nvPr/>
          </p:nvSpPr>
          <p:spPr bwMode="auto">
            <a:xfrm>
              <a:off x="4593178" y="3933518"/>
              <a:ext cx="51767" cy="80768"/>
            </a:xfrm>
            <a:custGeom>
              <a:avLst/>
              <a:gdLst/>
              <a:ahLst/>
              <a:cxnLst>
                <a:cxn ang="0">
                  <a:pos x="22" y="32"/>
                </a:cxn>
                <a:cxn ang="0">
                  <a:pos x="2" y="34"/>
                </a:cxn>
                <a:cxn ang="0">
                  <a:pos x="0" y="2"/>
                </a:cxn>
                <a:cxn ang="0">
                  <a:pos x="18" y="0"/>
                </a:cxn>
                <a:cxn ang="0">
                  <a:pos x="22" y="32"/>
                </a:cxn>
              </a:cxnLst>
              <a:rect l="0" t="0" r="r" b="b"/>
              <a:pathLst>
                <a:path w="22" h="34">
                  <a:moveTo>
                    <a:pt x="22" y="32"/>
                  </a:moveTo>
                  <a:lnTo>
                    <a:pt x="2" y="34"/>
                  </a:lnTo>
                  <a:lnTo>
                    <a:pt x="0" y="2"/>
                  </a:lnTo>
                  <a:lnTo>
                    <a:pt x="18" y="0"/>
                  </a:lnTo>
                  <a:lnTo>
                    <a:pt x="22" y="32"/>
                  </a:lnTo>
                  <a:close/>
                </a:path>
              </a:pathLst>
            </a:custGeom>
            <a:solidFill>
              <a:srgbClr val="743F2D"/>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01" name="Freeform 797"/>
            <p:cNvSpPr/>
            <p:nvPr/>
          </p:nvSpPr>
          <p:spPr bwMode="auto">
            <a:xfrm>
              <a:off x="4734361" y="3914514"/>
              <a:ext cx="51767" cy="80768"/>
            </a:xfrm>
            <a:custGeom>
              <a:avLst/>
              <a:gdLst/>
              <a:ahLst/>
              <a:cxnLst>
                <a:cxn ang="0">
                  <a:pos x="22" y="32"/>
                </a:cxn>
                <a:cxn ang="0">
                  <a:pos x="4" y="34"/>
                </a:cxn>
                <a:cxn ang="0">
                  <a:pos x="0" y="2"/>
                </a:cxn>
                <a:cxn ang="0">
                  <a:pos x="18" y="0"/>
                </a:cxn>
                <a:cxn ang="0">
                  <a:pos x="22" y="32"/>
                </a:cxn>
              </a:cxnLst>
              <a:rect l="0" t="0" r="r" b="b"/>
              <a:pathLst>
                <a:path w="22" h="34">
                  <a:moveTo>
                    <a:pt x="22" y="32"/>
                  </a:moveTo>
                  <a:lnTo>
                    <a:pt x="4" y="34"/>
                  </a:lnTo>
                  <a:lnTo>
                    <a:pt x="0" y="2"/>
                  </a:lnTo>
                  <a:lnTo>
                    <a:pt x="18" y="0"/>
                  </a:lnTo>
                  <a:lnTo>
                    <a:pt x="22" y="32"/>
                  </a:lnTo>
                  <a:close/>
                </a:path>
              </a:pathLst>
            </a:custGeom>
            <a:solidFill>
              <a:srgbClr val="743F2D"/>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02" name="Freeform 798"/>
            <p:cNvSpPr/>
            <p:nvPr/>
          </p:nvSpPr>
          <p:spPr bwMode="auto">
            <a:xfrm>
              <a:off x="4861427" y="3905012"/>
              <a:ext cx="51767" cy="80768"/>
            </a:xfrm>
            <a:custGeom>
              <a:avLst/>
              <a:gdLst/>
              <a:ahLst/>
              <a:cxnLst>
                <a:cxn ang="0">
                  <a:pos x="22" y="32"/>
                </a:cxn>
                <a:cxn ang="0">
                  <a:pos x="4" y="34"/>
                </a:cxn>
                <a:cxn ang="0">
                  <a:pos x="0" y="2"/>
                </a:cxn>
                <a:cxn ang="0">
                  <a:pos x="18" y="0"/>
                </a:cxn>
                <a:cxn ang="0">
                  <a:pos x="22" y="32"/>
                </a:cxn>
              </a:cxnLst>
              <a:rect l="0" t="0" r="r" b="b"/>
              <a:pathLst>
                <a:path w="22" h="34">
                  <a:moveTo>
                    <a:pt x="22" y="32"/>
                  </a:moveTo>
                  <a:lnTo>
                    <a:pt x="4" y="34"/>
                  </a:lnTo>
                  <a:lnTo>
                    <a:pt x="0" y="2"/>
                  </a:lnTo>
                  <a:lnTo>
                    <a:pt x="18" y="0"/>
                  </a:lnTo>
                  <a:lnTo>
                    <a:pt x="22" y="32"/>
                  </a:lnTo>
                  <a:close/>
                </a:path>
              </a:pathLst>
            </a:custGeom>
            <a:solidFill>
              <a:srgbClr val="743F2D"/>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03" name="Freeform 799"/>
            <p:cNvSpPr/>
            <p:nvPr/>
          </p:nvSpPr>
          <p:spPr bwMode="auto">
            <a:xfrm>
              <a:off x="4753186" y="4095053"/>
              <a:ext cx="51767" cy="76017"/>
            </a:xfrm>
            <a:custGeom>
              <a:avLst/>
              <a:gdLst/>
              <a:ahLst/>
              <a:cxnLst>
                <a:cxn ang="0">
                  <a:pos x="20" y="32"/>
                </a:cxn>
                <a:cxn ang="0">
                  <a:pos x="0" y="32"/>
                </a:cxn>
                <a:cxn ang="0">
                  <a:pos x="4" y="0"/>
                </a:cxn>
                <a:cxn ang="0">
                  <a:pos x="22" y="0"/>
                </a:cxn>
                <a:cxn ang="0">
                  <a:pos x="20" y="32"/>
                </a:cxn>
              </a:cxnLst>
              <a:rect l="0" t="0" r="r" b="b"/>
              <a:pathLst>
                <a:path w="22" h="32">
                  <a:moveTo>
                    <a:pt x="20" y="32"/>
                  </a:moveTo>
                  <a:lnTo>
                    <a:pt x="0" y="32"/>
                  </a:lnTo>
                  <a:lnTo>
                    <a:pt x="4" y="0"/>
                  </a:lnTo>
                  <a:lnTo>
                    <a:pt x="22" y="0"/>
                  </a:lnTo>
                  <a:lnTo>
                    <a:pt x="20" y="32"/>
                  </a:lnTo>
                  <a:close/>
                </a:path>
              </a:pathLst>
            </a:custGeom>
            <a:solidFill>
              <a:srgbClr val="743F2D"/>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04" name="Freeform 800"/>
            <p:cNvSpPr/>
            <p:nvPr/>
          </p:nvSpPr>
          <p:spPr bwMode="auto">
            <a:xfrm>
              <a:off x="4597884" y="4256589"/>
              <a:ext cx="56473" cy="80768"/>
            </a:xfrm>
            <a:custGeom>
              <a:avLst/>
              <a:gdLst/>
              <a:ahLst/>
              <a:cxnLst>
                <a:cxn ang="0">
                  <a:pos x="18" y="34"/>
                </a:cxn>
                <a:cxn ang="0">
                  <a:pos x="0" y="32"/>
                </a:cxn>
                <a:cxn ang="0">
                  <a:pos x="6" y="0"/>
                </a:cxn>
                <a:cxn ang="0">
                  <a:pos x="24" y="4"/>
                </a:cxn>
                <a:cxn ang="0">
                  <a:pos x="18" y="34"/>
                </a:cxn>
              </a:cxnLst>
              <a:rect l="0" t="0" r="r" b="b"/>
              <a:pathLst>
                <a:path w="24" h="34">
                  <a:moveTo>
                    <a:pt x="18" y="34"/>
                  </a:moveTo>
                  <a:lnTo>
                    <a:pt x="0" y="32"/>
                  </a:lnTo>
                  <a:lnTo>
                    <a:pt x="6" y="0"/>
                  </a:lnTo>
                  <a:lnTo>
                    <a:pt x="24" y="4"/>
                  </a:lnTo>
                  <a:lnTo>
                    <a:pt x="18" y="34"/>
                  </a:lnTo>
                  <a:close/>
                </a:path>
              </a:pathLst>
            </a:custGeom>
            <a:solidFill>
              <a:srgbClr val="743F2D"/>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05" name="Rectangle 801"/>
            <p:cNvSpPr>
              <a:spLocks noChangeArrowheads="1"/>
            </p:cNvSpPr>
            <p:nvPr/>
          </p:nvSpPr>
          <p:spPr bwMode="auto">
            <a:xfrm>
              <a:off x="4508467" y="4608166"/>
              <a:ext cx="42355" cy="76017"/>
            </a:xfrm>
            <a:prstGeom prst="rect">
              <a:avLst/>
            </a:prstGeom>
            <a:solidFill>
              <a:srgbClr val="743F2D"/>
            </a:solidFill>
            <a:ln w="9525">
              <a:noFill/>
              <a:miter lim="800000"/>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06" name="Rectangle 802"/>
            <p:cNvSpPr>
              <a:spLocks noChangeArrowheads="1"/>
            </p:cNvSpPr>
            <p:nvPr/>
          </p:nvSpPr>
          <p:spPr bwMode="auto">
            <a:xfrm>
              <a:off x="4644945" y="4636672"/>
              <a:ext cx="42355" cy="80768"/>
            </a:xfrm>
            <a:prstGeom prst="rect">
              <a:avLst/>
            </a:prstGeom>
            <a:solidFill>
              <a:srgbClr val="743F2D"/>
            </a:solidFill>
            <a:ln w="9525">
              <a:noFill/>
              <a:miter lim="800000"/>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07" name="Freeform 803"/>
            <p:cNvSpPr/>
            <p:nvPr/>
          </p:nvSpPr>
          <p:spPr bwMode="auto">
            <a:xfrm>
              <a:off x="4724949" y="4299348"/>
              <a:ext cx="56473" cy="80768"/>
            </a:xfrm>
            <a:custGeom>
              <a:avLst/>
              <a:gdLst/>
              <a:ahLst/>
              <a:cxnLst>
                <a:cxn ang="0">
                  <a:pos x="18" y="34"/>
                </a:cxn>
                <a:cxn ang="0">
                  <a:pos x="0" y="32"/>
                </a:cxn>
                <a:cxn ang="0">
                  <a:pos x="6" y="0"/>
                </a:cxn>
                <a:cxn ang="0">
                  <a:pos x="24" y="4"/>
                </a:cxn>
                <a:cxn ang="0">
                  <a:pos x="18" y="34"/>
                </a:cxn>
              </a:cxnLst>
              <a:rect l="0" t="0" r="r" b="b"/>
              <a:pathLst>
                <a:path w="24" h="34">
                  <a:moveTo>
                    <a:pt x="18" y="34"/>
                  </a:moveTo>
                  <a:lnTo>
                    <a:pt x="0" y="32"/>
                  </a:lnTo>
                  <a:lnTo>
                    <a:pt x="6" y="0"/>
                  </a:lnTo>
                  <a:lnTo>
                    <a:pt x="24" y="4"/>
                  </a:lnTo>
                  <a:lnTo>
                    <a:pt x="18" y="34"/>
                  </a:lnTo>
                  <a:close/>
                </a:path>
              </a:pathLst>
            </a:custGeom>
            <a:solidFill>
              <a:srgbClr val="743F2D"/>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grpSp>
      <p:grpSp>
        <p:nvGrpSpPr>
          <p:cNvPr id="774" name="组合 773"/>
          <p:cNvGrpSpPr/>
          <p:nvPr/>
        </p:nvGrpSpPr>
        <p:grpSpPr>
          <a:xfrm>
            <a:off x="956555" y="-596602"/>
            <a:ext cx="2319301" cy="4099557"/>
            <a:chOff x="3957638" y="-20538"/>
            <a:chExt cx="1727200" cy="3097113"/>
          </a:xfrm>
        </p:grpSpPr>
        <p:sp>
          <p:nvSpPr>
            <p:cNvPr id="775" name="Freeform 820"/>
            <p:cNvSpPr/>
            <p:nvPr/>
          </p:nvSpPr>
          <p:spPr bwMode="auto">
            <a:xfrm>
              <a:off x="4408488" y="-20538"/>
              <a:ext cx="9525" cy="1679575"/>
            </a:xfrm>
            <a:custGeom>
              <a:avLst/>
              <a:gdLst/>
              <a:ahLst/>
              <a:cxnLst>
                <a:cxn ang="0">
                  <a:pos x="0" y="2"/>
                </a:cxn>
                <a:cxn ang="0">
                  <a:pos x="0" y="1056"/>
                </a:cxn>
                <a:cxn ang="0">
                  <a:pos x="0" y="1056"/>
                </a:cxn>
                <a:cxn ang="0">
                  <a:pos x="0" y="1058"/>
                </a:cxn>
                <a:cxn ang="0">
                  <a:pos x="2" y="1058"/>
                </a:cxn>
                <a:cxn ang="0">
                  <a:pos x="2" y="1058"/>
                </a:cxn>
                <a:cxn ang="0">
                  <a:pos x="4" y="1058"/>
                </a:cxn>
                <a:cxn ang="0">
                  <a:pos x="6" y="1056"/>
                </a:cxn>
                <a:cxn ang="0">
                  <a:pos x="6" y="2"/>
                </a:cxn>
                <a:cxn ang="0">
                  <a:pos x="6" y="2"/>
                </a:cxn>
                <a:cxn ang="0">
                  <a:pos x="4" y="0"/>
                </a:cxn>
                <a:cxn ang="0">
                  <a:pos x="2" y="0"/>
                </a:cxn>
                <a:cxn ang="0">
                  <a:pos x="2" y="0"/>
                </a:cxn>
                <a:cxn ang="0">
                  <a:pos x="0" y="0"/>
                </a:cxn>
                <a:cxn ang="0">
                  <a:pos x="0" y="2"/>
                </a:cxn>
                <a:cxn ang="0">
                  <a:pos x="0" y="2"/>
                </a:cxn>
              </a:cxnLst>
              <a:rect l="0" t="0" r="r" b="b"/>
              <a:pathLst>
                <a:path w="6" h="1058">
                  <a:moveTo>
                    <a:pt x="0" y="2"/>
                  </a:moveTo>
                  <a:lnTo>
                    <a:pt x="0" y="1056"/>
                  </a:lnTo>
                  <a:lnTo>
                    <a:pt x="0" y="1056"/>
                  </a:lnTo>
                  <a:lnTo>
                    <a:pt x="0" y="1058"/>
                  </a:lnTo>
                  <a:lnTo>
                    <a:pt x="2" y="1058"/>
                  </a:lnTo>
                  <a:lnTo>
                    <a:pt x="2" y="1058"/>
                  </a:lnTo>
                  <a:lnTo>
                    <a:pt x="4" y="1058"/>
                  </a:lnTo>
                  <a:lnTo>
                    <a:pt x="6" y="1056"/>
                  </a:lnTo>
                  <a:lnTo>
                    <a:pt x="6" y="2"/>
                  </a:lnTo>
                  <a:lnTo>
                    <a:pt x="6" y="2"/>
                  </a:lnTo>
                  <a:lnTo>
                    <a:pt x="4" y="0"/>
                  </a:lnTo>
                  <a:lnTo>
                    <a:pt x="2" y="0"/>
                  </a:lnTo>
                  <a:lnTo>
                    <a:pt x="2" y="0"/>
                  </a:lnTo>
                  <a:lnTo>
                    <a:pt x="0" y="0"/>
                  </a:lnTo>
                  <a:lnTo>
                    <a:pt x="0" y="2"/>
                  </a:lnTo>
                  <a:lnTo>
                    <a:pt x="0" y="2"/>
                  </a:lnTo>
                  <a:close/>
                </a:path>
              </a:pathLst>
            </a:custGeom>
            <a:solidFill>
              <a:srgbClr val="FFFFFF"/>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grpSp>
          <p:nvGrpSpPr>
            <p:cNvPr id="776" name="组合 775"/>
            <p:cNvGrpSpPr/>
            <p:nvPr/>
          </p:nvGrpSpPr>
          <p:grpSpPr>
            <a:xfrm>
              <a:off x="3957638" y="1349375"/>
              <a:ext cx="1727200" cy="1727200"/>
              <a:chOff x="3957638" y="1349375"/>
              <a:chExt cx="1727200" cy="1727200"/>
            </a:xfrm>
          </p:grpSpPr>
          <p:sp>
            <p:nvSpPr>
              <p:cNvPr id="777" name="Freeform 409"/>
              <p:cNvSpPr/>
              <p:nvPr/>
            </p:nvSpPr>
            <p:spPr bwMode="auto">
              <a:xfrm>
                <a:off x="5427663" y="153987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78" name="Freeform 410"/>
              <p:cNvSpPr/>
              <p:nvPr/>
            </p:nvSpPr>
            <p:spPr bwMode="auto">
              <a:xfrm>
                <a:off x="5427663" y="153987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79" name="Freeform 461"/>
              <p:cNvSpPr/>
              <p:nvPr/>
            </p:nvSpPr>
            <p:spPr bwMode="auto">
              <a:xfrm>
                <a:off x="4173538" y="1835150"/>
                <a:ext cx="22225" cy="19050"/>
              </a:xfrm>
              <a:custGeom>
                <a:avLst/>
                <a:gdLst/>
                <a:ahLst/>
                <a:cxnLst>
                  <a:cxn ang="0">
                    <a:pos x="6" y="0"/>
                  </a:cxn>
                  <a:cxn ang="0">
                    <a:pos x="6" y="0"/>
                  </a:cxn>
                  <a:cxn ang="0">
                    <a:pos x="2" y="2"/>
                  </a:cxn>
                  <a:cxn ang="0">
                    <a:pos x="0" y="6"/>
                  </a:cxn>
                  <a:cxn ang="0">
                    <a:pos x="0" y="6"/>
                  </a:cxn>
                  <a:cxn ang="0">
                    <a:pos x="2" y="10"/>
                  </a:cxn>
                  <a:cxn ang="0">
                    <a:pos x="6" y="12"/>
                  </a:cxn>
                  <a:cxn ang="0">
                    <a:pos x="6" y="12"/>
                  </a:cxn>
                  <a:cxn ang="0">
                    <a:pos x="12" y="10"/>
                  </a:cxn>
                  <a:cxn ang="0">
                    <a:pos x="14" y="6"/>
                  </a:cxn>
                  <a:cxn ang="0">
                    <a:pos x="14" y="6"/>
                  </a:cxn>
                  <a:cxn ang="0">
                    <a:pos x="12" y="2"/>
                  </a:cxn>
                  <a:cxn ang="0">
                    <a:pos x="6" y="0"/>
                  </a:cxn>
                </a:cxnLst>
                <a:rect l="0" t="0" r="r" b="b"/>
                <a:pathLst>
                  <a:path w="14" h="12">
                    <a:moveTo>
                      <a:pt x="6" y="0"/>
                    </a:moveTo>
                    <a:lnTo>
                      <a:pt x="6" y="0"/>
                    </a:lnTo>
                    <a:lnTo>
                      <a:pt x="2" y="2"/>
                    </a:lnTo>
                    <a:lnTo>
                      <a:pt x="0" y="6"/>
                    </a:lnTo>
                    <a:lnTo>
                      <a:pt x="0" y="6"/>
                    </a:lnTo>
                    <a:lnTo>
                      <a:pt x="2" y="10"/>
                    </a:lnTo>
                    <a:lnTo>
                      <a:pt x="6" y="12"/>
                    </a:lnTo>
                    <a:lnTo>
                      <a:pt x="6" y="12"/>
                    </a:lnTo>
                    <a:lnTo>
                      <a:pt x="12" y="10"/>
                    </a:lnTo>
                    <a:lnTo>
                      <a:pt x="14" y="6"/>
                    </a:lnTo>
                    <a:lnTo>
                      <a:pt x="14" y="6"/>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80" name="Freeform 462"/>
              <p:cNvSpPr/>
              <p:nvPr/>
            </p:nvSpPr>
            <p:spPr bwMode="auto">
              <a:xfrm>
                <a:off x="4173538" y="1835150"/>
                <a:ext cx="22225" cy="19050"/>
              </a:xfrm>
              <a:custGeom>
                <a:avLst/>
                <a:gdLst/>
                <a:ahLst/>
                <a:cxnLst>
                  <a:cxn ang="0">
                    <a:pos x="6" y="0"/>
                  </a:cxn>
                  <a:cxn ang="0">
                    <a:pos x="6" y="0"/>
                  </a:cxn>
                  <a:cxn ang="0">
                    <a:pos x="2" y="2"/>
                  </a:cxn>
                  <a:cxn ang="0">
                    <a:pos x="0" y="6"/>
                  </a:cxn>
                  <a:cxn ang="0">
                    <a:pos x="0" y="6"/>
                  </a:cxn>
                  <a:cxn ang="0">
                    <a:pos x="2" y="10"/>
                  </a:cxn>
                  <a:cxn ang="0">
                    <a:pos x="6" y="12"/>
                  </a:cxn>
                  <a:cxn ang="0">
                    <a:pos x="6" y="12"/>
                  </a:cxn>
                  <a:cxn ang="0">
                    <a:pos x="12" y="10"/>
                  </a:cxn>
                  <a:cxn ang="0">
                    <a:pos x="14" y="6"/>
                  </a:cxn>
                  <a:cxn ang="0">
                    <a:pos x="14" y="6"/>
                  </a:cxn>
                  <a:cxn ang="0">
                    <a:pos x="12" y="2"/>
                  </a:cxn>
                  <a:cxn ang="0">
                    <a:pos x="6" y="0"/>
                  </a:cxn>
                </a:cxnLst>
                <a:rect l="0" t="0" r="r" b="b"/>
                <a:pathLst>
                  <a:path w="14" h="12">
                    <a:moveTo>
                      <a:pt x="6" y="0"/>
                    </a:moveTo>
                    <a:lnTo>
                      <a:pt x="6" y="0"/>
                    </a:lnTo>
                    <a:lnTo>
                      <a:pt x="2" y="2"/>
                    </a:lnTo>
                    <a:lnTo>
                      <a:pt x="0" y="6"/>
                    </a:lnTo>
                    <a:lnTo>
                      <a:pt x="0" y="6"/>
                    </a:lnTo>
                    <a:lnTo>
                      <a:pt x="2" y="10"/>
                    </a:lnTo>
                    <a:lnTo>
                      <a:pt x="6" y="12"/>
                    </a:lnTo>
                    <a:lnTo>
                      <a:pt x="6" y="12"/>
                    </a:lnTo>
                    <a:lnTo>
                      <a:pt x="12" y="10"/>
                    </a:lnTo>
                    <a:lnTo>
                      <a:pt x="14" y="6"/>
                    </a:lnTo>
                    <a:lnTo>
                      <a:pt x="14" y="6"/>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81" name="Freeform 463"/>
              <p:cNvSpPr/>
              <p:nvPr/>
            </p:nvSpPr>
            <p:spPr bwMode="auto">
              <a:xfrm>
                <a:off x="4662488" y="1558925"/>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82" name="Freeform 464"/>
              <p:cNvSpPr/>
              <p:nvPr/>
            </p:nvSpPr>
            <p:spPr bwMode="auto">
              <a:xfrm>
                <a:off x="4662488" y="1558925"/>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83" name="Freeform 993"/>
              <p:cNvSpPr/>
              <p:nvPr/>
            </p:nvSpPr>
            <p:spPr bwMode="auto">
              <a:xfrm>
                <a:off x="3960813" y="1349375"/>
                <a:ext cx="869950" cy="854075"/>
              </a:xfrm>
              <a:custGeom>
                <a:avLst/>
                <a:gdLst/>
                <a:ahLst/>
                <a:cxnLst>
                  <a:cxn ang="0">
                    <a:pos x="282" y="374"/>
                  </a:cxn>
                  <a:cxn ang="0">
                    <a:pos x="282" y="374"/>
                  </a:cxn>
                  <a:cxn ang="0">
                    <a:pos x="282" y="342"/>
                  </a:cxn>
                  <a:cxn ang="0">
                    <a:pos x="286" y="310"/>
                  </a:cxn>
                  <a:cxn ang="0">
                    <a:pos x="292" y="280"/>
                  </a:cxn>
                  <a:cxn ang="0">
                    <a:pos x="302" y="250"/>
                  </a:cxn>
                  <a:cxn ang="0">
                    <a:pos x="312" y="220"/>
                  </a:cxn>
                  <a:cxn ang="0">
                    <a:pos x="324" y="194"/>
                  </a:cxn>
                  <a:cxn ang="0">
                    <a:pos x="340" y="166"/>
                  </a:cxn>
                  <a:cxn ang="0">
                    <a:pos x="356" y="142"/>
                  </a:cxn>
                  <a:cxn ang="0">
                    <a:pos x="376" y="118"/>
                  </a:cxn>
                  <a:cxn ang="0">
                    <a:pos x="396" y="96"/>
                  </a:cxn>
                  <a:cxn ang="0">
                    <a:pos x="418" y="76"/>
                  </a:cxn>
                  <a:cxn ang="0">
                    <a:pos x="440" y="56"/>
                  </a:cxn>
                  <a:cxn ang="0">
                    <a:pos x="466" y="40"/>
                  </a:cxn>
                  <a:cxn ang="0">
                    <a:pos x="492" y="24"/>
                  </a:cxn>
                  <a:cxn ang="0">
                    <a:pos x="520" y="12"/>
                  </a:cxn>
                  <a:cxn ang="0">
                    <a:pos x="548" y="0"/>
                  </a:cxn>
                  <a:cxn ang="0">
                    <a:pos x="548" y="0"/>
                  </a:cxn>
                  <a:cxn ang="0">
                    <a:pos x="542" y="0"/>
                  </a:cxn>
                  <a:cxn ang="0">
                    <a:pos x="542" y="0"/>
                  </a:cxn>
                  <a:cxn ang="0">
                    <a:pos x="514" y="0"/>
                  </a:cxn>
                  <a:cxn ang="0">
                    <a:pos x="488" y="2"/>
                  </a:cxn>
                  <a:cxn ang="0">
                    <a:pos x="460" y="6"/>
                  </a:cxn>
                  <a:cxn ang="0">
                    <a:pos x="434" y="12"/>
                  </a:cxn>
                  <a:cxn ang="0">
                    <a:pos x="408" y="18"/>
                  </a:cxn>
                  <a:cxn ang="0">
                    <a:pos x="382" y="24"/>
                  </a:cxn>
                  <a:cxn ang="0">
                    <a:pos x="356" y="32"/>
                  </a:cxn>
                  <a:cxn ang="0">
                    <a:pos x="332" y="42"/>
                  </a:cxn>
                  <a:cxn ang="0">
                    <a:pos x="308" y="54"/>
                  </a:cxn>
                  <a:cxn ang="0">
                    <a:pos x="286" y="64"/>
                  </a:cxn>
                  <a:cxn ang="0">
                    <a:pos x="262" y="78"/>
                  </a:cxn>
                  <a:cxn ang="0">
                    <a:pos x="240" y="92"/>
                  </a:cxn>
                  <a:cxn ang="0">
                    <a:pos x="220" y="106"/>
                  </a:cxn>
                  <a:cxn ang="0">
                    <a:pos x="198" y="122"/>
                  </a:cxn>
                  <a:cxn ang="0">
                    <a:pos x="180" y="140"/>
                  </a:cxn>
                  <a:cxn ang="0">
                    <a:pos x="160" y="158"/>
                  </a:cxn>
                  <a:cxn ang="0">
                    <a:pos x="142" y="176"/>
                  </a:cxn>
                  <a:cxn ang="0">
                    <a:pos x="126" y="196"/>
                  </a:cxn>
                  <a:cxn ang="0">
                    <a:pos x="110" y="216"/>
                  </a:cxn>
                  <a:cxn ang="0">
                    <a:pos x="94" y="236"/>
                  </a:cxn>
                  <a:cxn ang="0">
                    <a:pos x="80" y="258"/>
                  </a:cxn>
                  <a:cxn ang="0">
                    <a:pos x="66" y="282"/>
                  </a:cxn>
                  <a:cxn ang="0">
                    <a:pos x="54" y="304"/>
                  </a:cxn>
                  <a:cxn ang="0">
                    <a:pos x="44" y="328"/>
                  </a:cxn>
                  <a:cxn ang="0">
                    <a:pos x="34" y="352"/>
                  </a:cxn>
                  <a:cxn ang="0">
                    <a:pos x="24" y="378"/>
                  </a:cxn>
                  <a:cxn ang="0">
                    <a:pos x="18" y="402"/>
                  </a:cxn>
                  <a:cxn ang="0">
                    <a:pos x="12" y="428"/>
                  </a:cxn>
                  <a:cxn ang="0">
                    <a:pos x="6" y="456"/>
                  </a:cxn>
                  <a:cxn ang="0">
                    <a:pos x="2" y="482"/>
                  </a:cxn>
                  <a:cxn ang="0">
                    <a:pos x="0" y="510"/>
                  </a:cxn>
                  <a:cxn ang="0">
                    <a:pos x="0" y="538"/>
                  </a:cxn>
                  <a:cxn ang="0">
                    <a:pos x="296" y="476"/>
                  </a:cxn>
                  <a:cxn ang="0">
                    <a:pos x="296" y="476"/>
                  </a:cxn>
                  <a:cxn ang="0">
                    <a:pos x="290" y="452"/>
                  </a:cxn>
                  <a:cxn ang="0">
                    <a:pos x="284" y="426"/>
                  </a:cxn>
                  <a:cxn ang="0">
                    <a:pos x="282" y="400"/>
                  </a:cxn>
                  <a:cxn ang="0">
                    <a:pos x="282" y="374"/>
                  </a:cxn>
                  <a:cxn ang="0">
                    <a:pos x="282" y="374"/>
                  </a:cxn>
                </a:cxnLst>
                <a:rect l="0" t="0" r="r" b="b"/>
                <a:pathLst>
                  <a:path w="548" h="538">
                    <a:moveTo>
                      <a:pt x="282" y="374"/>
                    </a:moveTo>
                    <a:lnTo>
                      <a:pt x="282" y="374"/>
                    </a:lnTo>
                    <a:lnTo>
                      <a:pt x="282" y="342"/>
                    </a:lnTo>
                    <a:lnTo>
                      <a:pt x="286" y="310"/>
                    </a:lnTo>
                    <a:lnTo>
                      <a:pt x="292" y="280"/>
                    </a:lnTo>
                    <a:lnTo>
                      <a:pt x="302" y="250"/>
                    </a:lnTo>
                    <a:lnTo>
                      <a:pt x="312" y="220"/>
                    </a:lnTo>
                    <a:lnTo>
                      <a:pt x="324" y="194"/>
                    </a:lnTo>
                    <a:lnTo>
                      <a:pt x="340" y="166"/>
                    </a:lnTo>
                    <a:lnTo>
                      <a:pt x="356" y="142"/>
                    </a:lnTo>
                    <a:lnTo>
                      <a:pt x="376" y="118"/>
                    </a:lnTo>
                    <a:lnTo>
                      <a:pt x="396" y="96"/>
                    </a:lnTo>
                    <a:lnTo>
                      <a:pt x="418" y="76"/>
                    </a:lnTo>
                    <a:lnTo>
                      <a:pt x="440" y="56"/>
                    </a:lnTo>
                    <a:lnTo>
                      <a:pt x="466" y="40"/>
                    </a:lnTo>
                    <a:lnTo>
                      <a:pt x="492" y="24"/>
                    </a:lnTo>
                    <a:lnTo>
                      <a:pt x="520" y="12"/>
                    </a:lnTo>
                    <a:lnTo>
                      <a:pt x="548" y="0"/>
                    </a:lnTo>
                    <a:lnTo>
                      <a:pt x="548" y="0"/>
                    </a:lnTo>
                    <a:lnTo>
                      <a:pt x="542" y="0"/>
                    </a:lnTo>
                    <a:lnTo>
                      <a:pt x="542" y="0"/>
                    </a:lnTo>
                    <a:lnTo>
                      <a:pt x="514" y="0"/>
                    </a:lnTo>
                    <a:lnTo>
                      <a:pt x="488" y="2"/>
                    </a:lnTo>
                    <a:lnTo>
                      <a:pt x="460" y="6"/>
                    </a:lnTo>
                    <a:lnTo>
                      <a:pt x="434" y="12"/>
                    </a:lnTo>
                    <a:lnTo>
                      <a:pt x="408" y="18"/>
                    </a:lnTo>
                    <a:lnTo>
                      <a:pt x="382" y="24"/>
                    </a:lnTo>
                    <a:lnTo>
                      <a:pt x="356" y="32"/>
                    </a:lnTo>
                    <a:lnTo>
                      <a:pt x="332" y="42"/>
                    </a:lnTo>
                    <a:lnTo>
                      <a:pt x="308" y="54"/>
                    </a:lnTo>
                    <a:lnTo>
                      <a:pt x="286" y="64"/>
                    </a:lnTo>
                    <a:lnTo>
                      <a:pt x="262" y="78"/>
                    </a:lnTo>
                    <a:lnTo>
                      <a:pt x="240" y="92"/>
                    </a:lnTo>
                    <a:lnTo>
                      <a:pt x="220" y="106"/>
                    </a:lnTo>
                    <a:lnTo>
                      <a:pt x="198" y="122"/>
                    </a:lnTo>
                    <a:lnTo>
                      <a:pt x="180" y="140"/>
                    </a:lnTo>
                    <a:lnTo>
                      <a:pt x="160" y="158"/>
                    </a:lnTo>
                    <a:lnTo>
                      <a:pt x="142" y="176"/>
                    </a:lnTo>
                    <a:lnTo>
                      <a:pt x="126" y="196"/>
                    </a:lnTo>
                    <a:lnTo>
                      <a:pt x="110" y="216"/>
                    </a:lnTo>
                    <a:lnTo>
                      <a:pt x="94" y="236"/>
                    </a:lnTo>
                    <a:lnTo>
                      <a:pt x="80" y="258"/>
                    </a:lnTo>
                    <a:lnTo>
                      <a:pt x="66" y="282"/>
                    </a:lnTo>
                    <a:lnTo>
                      <a:pt x="54" y="304"/>
                    </a:lnTo>
                    <a:lnTo>
                      <a:pt x="44" y="328"/>
                    </a:lnTo>
                    <a:lnTo>
                      <a:pt x="34" y="352"/>
                    </a:lnTo>
                    <a:lnTo>
                      <a:pt x="24" y="378"/>
                    </a:lnTo>
                    <a:lnTo>
                      <a:pt x="18" y="402"/>
                    </a:lnTo>
                    <a:lnTo>
                      <a:pt x="12" y="428"/>
                    </a:lnTo>
                    <a:lnTo>
                      <a:pt x="6" y="456"/>
                    </a:lnTo>
                    <a:lnTo>
                      <a:pt x="2" y="482"/>
                    </a:lnTo>
                    <a:lnTo>
                      <a:pt x="0" y="510"/>
                    </a:lnTo>
                    <a:lnTo>
                      <a:pt x="0" y="538"/>
                    </a:lnTo>
                    <a:lnTo>
                      <a:pt x="296" y="476"/>
                    </a:lnTo>
                    <a:lnTo>
                      <a:pt x="296" y="476"/>
                    </a:lnTo>
                    <a:lnTo>
                      <a:pt x="290" y="452"/>
                    </a:lnTo>
                    <a:lnTo>
                      <a:pt x="284" y="426"/>
                    </a:lnTo>
                    <a:lnTo>
                      <a:pt x="282" y="400"/>
                    </a:lnTo>
                    <a:lnTo>
                      <a:pt x="282" y="374"/>
                    </a:lnTo>
                    <a:lnTo>
                      <a:pt x="282" y="374"/>
                    </a:lnTo>
                    <a:close/>
                  </a:path>
                </a:pathLst>
              </a:custGeom>
              <a:solidFill>
                <a:srgbClr val="743F2D"/>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84" name="Freeform 994"/>
              <p:cNvSpPr/>
              <p:nvPr/>
            </p:nvSpPr>
            <p:spPr bwMode="auto">
              <a:xfrm>
                <a:off x="3957638" y="2105025"/>
                <a:ext cx="746125" cy="825500"/>
              </a:xfrm>
              <a:custGeom>
                <a:avLst/>
                <a:gdLst/>
                <a:ahLst/>
                <a:cxnLst>
                  <a:cxn ang="0">
                    <a:pos x="298" y="0"/>
                  </a:cxn>
                  <a:cxn ang="0">
                    <a:pos x="2" y="62"/>
                  </a:cxn>
                  <a:cxn ang="0">
                    <a:pos x="2" y="62"/>
                  </a:cxn>
                  <a:cxn ang="0">
                    <a:pos x="0" y="68"/>
                  </a:cxn>
                  <a:cxn ang="0">
                    <a:pos x="0" y="68"/>
                  </a:cxn>
                  <a:cxn ang="0">
                    <a:pos x="2" y="102"/>
                  </a:cxn>
                  <a:cxn ang="0">
                    <a:pos x="6" y="138"/>
                  </a:cxn>
                  <a:cxn ang="0">
                    <a:pos x="10" y="172"/>
                  </a:cxn>
                  <a:cxn ang="0">
                    <a:pos x="18" y="204"/>
                  </a:cxn>
                  <a:cxn ang="0">
                    <a:pos x="28" y="236"/>
                  </a:cxn>
                  <a:cxn ang="0">
                    <a:pos x="40" y="268"/>
                  </a:cxn>
                  <a:cxn ang="0">
                    <a:pos x="52" y="298"/>
                  </a:cxn>
                  <a:cxn ang="0">
                    <a:pos x="68" y="328"/>
                  </a:cxn>
                  <a:cxn ang="0">
                    <a:pos x="84" y="356"/>
                  </a:cxn>
                  <a:cxn ang="0">
                    <a:pos x="102" y="384"/>
                  </a:cxn>
                  <a:cxn ang="0">
                    <a:pos x="122" y="410"/>
                  </a:cxn>
                  <a:cxn ang="0">
                    <a:pos x="144" y="434"/>
                  </a:cxn>
                  <a:cxn ang="0">
                    <a:pos x="166" y="458"/>
                  </a:cxn>
                  <a:cxn ang="0">
                    <a:pos x="190" y="480"/>
                  </a:cxn>
                  <a:cxn ang="0">
                    <a:pos x="216" y="502"/>
                  </a:cxn>
                  <a:cxn ang="0">
                    <a:pos x="242" y="520"/>
                  </a:cxn>
                  <a:cxn ang="0">
                    <a:pos x="470" y="232"/>
                  </a:cxn>
                  <a:cxn ang="0">
                    <a:pos x="470" y="232"/>
                  </a:cxn>
                  <a:cxn ang="0">
                    <a:pos x="440" y="212"/>
                  </a:cxn>
                  <a:cxn ang="0">
                    <a:pos x="412" y="188"/>
                  </a:cxn>
                  <a:cxn ang="0">
                    <a:pos x="386" y="162"/>
                  </a:cxn>
                  <a:cxn ang="0">
                    <a:pos x="362" y="134"/>
                  </a:cxn>
                  <a:cxn ang="0">
                    <a:pos x="342" y="104"/>
                  </a:cxn>
                  <a:cxn ang="0">
                    <a:pos x="324" y="70"/>
                  </a:cxn>
                  <a:cxn ang="0">
                    <a:pos x="308" y="36"/>
                  </a:cxn>
                  <a:cxn ang="0">
                    <a:pos x="298" y="0"/>
                  </a:cxn>
                  <a:cxn ang="0">
                    <a:pos x="298" y="0"/>
                  </a:cxn>
                </a:cxnLst>
                <a:rect l="0" t="0" r="r" b="b"/>
                <a:pathLst>
                  <a:path w="470" h="520">
                    <a:moveTo>
                      <a:pt x="298" y="0"/>
                    </a:moveTo>
                    <a:lnTo>
                      <a:pt x="2" y="62"/>
                    </a:lnTo>
                    <a:lnTo>
                      <a:pt x="2" y="62"/>
                    </a:lnTo>
                    <a:lnTo>
                      <a:pt x="0" y="68"/>
                    </a:lnTo>
                    <a:lnTo>
                      <a:pt x="0" y="68"/>
                    </a:lnTo>
                    <a:lnTo>
                      <a:pt x="2" y="102"/>
                    </a:lnTo>
                    <a:lnTo>
                      <a:pt x="6" y="138"/>
                    </a:lnTo>
                    <a:lnTo>
                      <a:pt x="10" y="172"/>
                    </a:lnTo>
                    <a:lnTo>
                      <a:pt x="18" y="204"/>
                    </a:lnTo>
                    <a:lnTo>
                      <a:pt x="28" y="236"/>
                    </a:lnTo>
                    <a:lnTo>
                      <a:pt x="40" y="268"/>
                    </a:lnTo>
                    <a:lnTo>
                      <a:pt x="52" y="298"/>
                    </a:lnTo>
                    <a:lnTo>
                      <a:pt x="68" y="328"/>
                    </a:lnTo>
                    <a:lnTo>
                      <a:pt x="84" y="356"/>
                    </a:lnTo>
                    <a:lnTo>
                      <a:pt x="102" y="384"/>
                    </a:lnTo>
                    <a:lnTo>
                      <a:pt x="122" y="410"/>
                    </a:lnTo>
                    <a:lnTo>
                      <a:pt x="144" y="434"/>
                    </a:lnTo>
                    <a:lnTo>
                      <a:pt x="166" y="458"/>
                    </a:lnTo>
                    <a:lnTo>
                      <a:pt x="190" y="480"/>
                    </a:lnTo>
                    <a:lnTo>
                      <a:pt x="216" y="502"/>
                    </a:lnTo>
                    <a:lnTo>
                      <a:pt x="242" y="520"/>
                    </a:lnTo>
                    <a:lnTo>
                      <a:pt x="470" y="232"/>
                    </a:lnTo>
                    <a:lnTo>
                      <a:pt x="470" y="232"/>
                    </a:lnTo>
                    <a:lnTo>
                      <a:pt x="440" y="212"/>
                    </a:lnTo>
                    <a:lnTo>
                      <a:pt x="412" y="188"/>
                    </a:lnTo>
                    <a:lnTo>
                      <a:pt x="386" y="162"/>
                    </a:lnTo>
                    <a:lnTo>
                      <a:pt x="362" y="134"/>
                    </a:lnTo>
                    <a:lnTo>
                      <a:pt x="342" y="104"/>
                    </a:lnTo>
                    <a:lnTo>
                      <a:pt x="324" y="70"/>
                    </a:lnTo>
                    <a:lnTo>
                      <a:pt x="308" y="36"/>
                    </a:lnTo>
                    <a:lnTo>
                      <a:pt x="298" y="0"/>
                    </a:lnTo>
                    <a:lnTo>
                      <a:pt x="298" y="0"/>
                    </a:lnTo>
                    <a:close/>
                  </a:path>
                </a:pathLst>
              </a:custGeom>
              <a:solidFill>
                <a:srgbClr val="F07717"/>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85" name="Freeform 995"/>
              <p:cNvSpPr/>
              <p:nvPr/>
            </p:nvSpPr>
            <p:spPr bwMode="auto">
              <a:xfrm>
                <a:off x="4719638" y="2482850"/>
                <a:ext cx="38100" cy="590550"/>
              </a:xfrm>
              <a:custGeom>
                <a:avLst/>
                <a:gdLst/>
                <a:ahLst/>
                <a:cxnLst>
                  <a:cxn ang="0">
                    <a:pos x="0" y="0"/>
                  </a:cxn>
                  <a:cxn ang="0">
                    <a:pos x="0" y="370"/>
                  </a:cxn>
                  <a:cxn ang="0">
                    <a:pos x="0" y="370"/>
                  </a:cxn>
                  <a:cxn ang="0">
                    <a:pos x="24" y="372"/>
                  </a:cxn>
                  <a:cxn ang="0">
                    <a:pos x="24" y="14"/>
                  </a:cxn>
                  <a:cxn ang="0">
                    <a:pos x="24" y="14"/>
                  </a:cxn>
                  <a:cxn ang="0">
                    <a:pos x="0" y="0"/>
                  </a:cxn>
                  <a:cxn ang="0">
                    <a:pos x="0" y="0"/>
                  </a:cxn>
                </a:cxnLst>
                <a:rect l="0" t="0" r="r" b="b"/>
                <a:pathLst>
                  <a:path w="24" h="372">
                    <a:moveTo>
                      <a:pt x="0" y="0"/>
                    </a:moveTo>
                    <a:lnTo>
                      <a:pt x="0" y="370"/>
                    </a:lnTo>
                    <a:lnTo>
                      <a:pt x="0" y="370"/>
                    </a:lnTo>
                    <a:lnTo>
                      <a:pt x="24" y="372"/>
                    </a:lnTo>
                    <a:lnTo>
                      <a:pt x="24" y="14"/>
                    </a:lnTo>
                    <a:lnTo>
                      <a:pt x="24" y="14"/>
                    </a:lnTo>
                    <a:lnTo>
                      <a:pt x="0" y="0"/>
                    </a:lnTo>
                    <a:lnTo>
                      <a:pt x="0" y="0"/>
                    </a:lnTo>
                    <a:close/>
                  </a:path>
                </a:pathLst>
              </a:custGeom>
              <a:solidFill>
                <a:srgbClr val="62A797"/>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86" name="Freeform 996"/>
              <p:cNvSpPr/>
              <p:nvPr/>
            </p:nvSpPr>
            <p:spPr bwMode="auto">
              <a:xfrm>
                <a:off x="4757738" y="2505075"/>
                <a:ext cx="44450" cy="571500"/>
              </a:xfrm>
              <a:custGeom>
                <a:avLst/>
                <a:gdLst/>
                <a:ahLst/>
                <a:cxnLst>
                  <a:cxn ang="0">
                    <a:pos x="0" y="0"/>
                  </a:cxn>
                  <a:cxn ang="0">
                    <a:pos x="0" y="358"/>
                  </a:cxn>
                  <a:cxn ang="0">
                    <a:pos x="0" y="358"/>
                  </a:cxn>
                  <a:cxn ang="0">
                    <a:pos x="28" y="360"/>
                  </a:cxn>
                  <a:cxn ang="0">
                    <a:pos x="28" y="12"/>
                  </a:cxn>
                  <a:cxn ang="0">
                    <a:pos x="28" y="12"/>
                  </a:cxn>
                  <a:cxn ang="0">
                    <a:pos x="0" y="0"/>
                  </a:cxn>
                  <a:cxn ang="0">
                    <a:pos x="0" y="0"/>
                  </a:cxn>
                </a:cxnLst>
                <a:rect l="0" t="0" r="r" b="b"/>
                <a:pathLst>
                  <a:path w="28" h="360">
                    <a:moveTo>
                      <a:pt x="0" y="0"/>
                    </a:moveTo>
                    <a:lnTo>
                      <a:pt x="0" y="358"/>
                    </a:lnTo>
                    <a:lnTo>
                      <a:pt x="0" y="358"/>
                    </a:lnTo>
                    <a:lnTo>
                      <a:pt x="28" y="360"/>
                    </a:lnTo>
                    <a:lnTo>
                      <a:pt x="28" y="12"/>
                    </a:lnTo>
                    <a:lnTo>
                      <a:pt x="28" y="12"/>
                    </a:lnTo>
                    <a:lnTo>
                      <a:pt x="0" y="0"/>
                    </a:lnTo>
                    <a:lnTo>
                      <a:pt x="0" y="0"/>
                    </a:lnTo>
                    <a:close/>
                  </a:path>
                </a:pathLst>
              </a:custGeom>
              <a:solidFill>
                <a:srgbClr val="743F2D"/>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87" name="Freeform 997"/>
              <p:cNvSpPr/>
              <p:nvPr/>
            </p:nvSpPr>
            <p:spPr bwMode="auto">
              <a:xfrm>
                <a:off x="4802188" y="2524125"/>
                <a:ext cx="34925" cy="552450"/>
              </a:xfrm>
              <a:custGeom>
                <a:avLst/>
                <a:gdLst/>
                <a:ahLst/>
                <a:cxnLst>
                  <a:cxn ang="0">
                    <a:pos x="0" y="0"/>
                  </a:cxn>
                  <a:cxn ang="0">
                    <a:pos x="0" y="348"/>
                  </a:cxn>
                  <a:cxn ang="0">
                    <a:pos x="0" y="348"/>
                  </a:cxn>
                  <a:cxn ang="0">
                    <a:pos x="12" y="348"/>
                  </a:cxn>
                  <a:cxn ang="0">
                    <a:pos x="12" y="348"/>
                  </a:cxn>
                  <a:cxn ang="0">
                    <a:pos x="22" y="348"/>
                  </a:cxn>
                  <a:cxn ang="0">
                    <a:pos x="22" y="8"/>
                  </a:cxn>
                  <a:cxn ang="0">
                    <a:pos x="22" y="8"/>
                  </a:cxn>
                  <a:cxn ang="0">
                    <a:pos x="0" y="0"/>
                  </a:cxn>
                  <a:cxn ang="0">
                    <a:pos x="0" y="0"/>
                  </a:cxn>
                </a:cxnLst>
                <a:rect l="0" t="0" r="r" b="b"/>
                <a:pathLst>
                  <a:path w="22" h="348">
                    <a:moveTo>
                      <a:pt x="0" y="0"/>
                    </a:moveTo>
                    <a:lnTo>
                      <a:pt x="0" y="348"/>
                    </a:lnTo>
                    <a:lnTo>
                      <a:pt x="0" y="348"/>
                    </a:lnTo>
                    <a:lnTo>
                      <a:pt x="12" y="348"/>
                    </a:lnTo>
                    <a:lnTo>
                      <a:pt x="12" y="348"/>
                    </a:lnTo>
                    <a:lnTo>
                      <a:pt x="22" y="348"/>
                    </a:lnTo>
                    <a:lnTo>
                      <a:pt x="22" y="8"/>
                    </a:lnTo>
                    <a:lnTo>
                      <a:pt x="22" y="8"/>
                    </a:lnTo>
                    <a:lnTo>
                      <a:pt x="0" y="0"/>
                    </a:lnTo>
                    <a:lnTo>
                      <a:pt x="0" y="0"/>
                    </a:lnTo>
                    <a:close/>
                  </a:path>
                </a:pathLst>
              </a:custGeom>
              <a:solidFill>
                <a:srgbClr val="62A797"/>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88" name="Freeform 998"/>
              <p:cNvSpPr/>
              <p:nvPr/>
            </p:nvSpPr>
            <p:spPr bwMode="auto">
              <a:xfrm>
                <a:off x="4837113" y="2536825"/>
                <a:ext cx="44450" cy="539750"/>
              </a:xfrm>
              <a:custGeom>
                <a:avLst/>
                <a:gdLst/>
                <a:ahLst/>
                <a:cxnLst>
                  <a:cxn ang="0">
                    <a:pos x="0" y="0"/>
                  </a:cxn>
                  <a:cxn ang="0">
                    <a:pos x="0" y="340"/>
                  </a:cxn>
                  <a:cxn ang="0">
                    <a:pos x="0" y="340"/>
                  </a:cxn>
                  <a:cxn ang="0">
                    <a:pos x="28" y="338"/>
                  </a:cxn>
                  <a:cxn ang="0">
                    <a:pos x="28" y="8"/>
                  </a:cxn>
                  <a:cxn ang="0">
                    <a:pos x="28" y="8"/>
                  </a:cxn>
                  <a:cxn ang="0">
                    <a:pos x="0" y="0"/>
                  </a:cxn>
                  <a:cxn ang="0">
                    <a:pos x="0" y="0"/>
                  </a:cxn>
                </a:cxnLst>
                <a:rect l="0" t="0" r="r" b="b"/>
                <a:pathLst>
                  <a:path w="28" h="340">
                    <a:moveTo>
                      <a:pt x="0" y="0"/>
                    </a:moveTo>
                    <a:lnTo>
                      <a:pt x="0" y="340"/>
                    </a:lnTo>
                    <a:lnTo>
                      <a:pt x="0" y="340"/>
                    </a:lnTo>
                    <a:lnTo>
                      <a:pt x="28" y="338"/>
                    </a:lnTo>
                    <a:lnTo>
                      <a:pt x="28" y="8"/>
                    </a:lnTo>
                    <a:lnTo>
                      <a:pt x="28" y="8"/>
                    </a:lnTo>
                    <a:lnTo>
                      <a:pt x="0" y="0"/>
                    </a:lnTo>
                    <a:lnTo>
                      <a:pt x="0" y="0"/>
                    </a:lnTo>
                    <a:close/>
                  </a:path>
                </a:pathLst>
              </a:custGeom>
              <a:solidFill>
                <a:srgbClr val="743F2D"/>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89" name="Freeform 999"/>
              <p:cNvSpPr/>
              <p:nvPr/>
            </p:nvSpPr>
            <p:spPr bwMode="auto">
              <a:xfrm>
                <a:off x="4881563" y="2549525"/>
                <a:ext cx="44450" cy="523875"/>
              </a:xfrm>
              <a:custGeom>
                <a:avLst/>
                <a:gdLst/>
                <a:ahLst/>
                <a:cxnLst>
                  <a:cxn ang="0">
                    <a:pos x="0" y="0"/>
                  </a:cxn>
                  <a:cxn ang="0">
                    <a:pos x="0" y="330"/>
                  </a:cxn>
                  <a:cxn ang="0">
                    <a:pos x="0" y="330"/>
                  </a:cxn>
                  <a:cxn ang="0">
                    <a:pos x="28" y="328"/>
                  </a:cxn>
                  <a:cxn ang="0">
                    <a:pos x="28" y="6"/>
                  </a:cxn>
                  <a:cxn ang="0">
                    <a:pos x="28" y="6"/>
                  </a:cxn>
                  <a:cxn ang="0">
                    <a:pos x="0" y="0"/>
                  </a:cxn>
                  <a:cxn ang="0">
                    <a:pos x="0" y="0"/>
                  </a:cxn>
                </a:cxnLst>
                <a:rect l="0" t="0" r="r" b="b"/>
                <a:pathLst>
                  <a:path w="28" h="330">
                    <a:moveTo>
                      <a:pt x="0" y="0"/>
                    </a:moveTo>
                    <a:lnTo>
                      <a:pt x="0" y="330"/>
                    </a:lnTo>
                    <a:lnTo>
                      <a:pt x="0" y="330"/>
                    </a:lnTo>
                    <a:lnTo>
                      <a:pt x="28" y="328"/>
                    </a:lnTo>
                    <a:lnTo>
                      <a:pt x="28" y="6"/>
                    </a:lnTo>
                    <a:lnTo>
                      <a:pt x="28" y="6"/>
                    </a:lnTo>
                    <a:lnTo>
                      <a:pt x="0" y="0"/>
                    </a:lnTo>
                    <a:lnTo>
                      <a:pt x="0" y="0"/>
                    </a:lnTo>
                    <a:close/>
                  </a:path>
                </a:pathLst>
              </a:custGeom>
              <a:solidFill>
                <a:srgbClr val="62A797"/>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90" name="Freeform 1000"/>
              <p:cNvSpPr/>
              <p:nvPr/>
            </p:nvSpPr>
            <p:spPr bwMode="auto">
              <a:xfrm>
                <a:off x="4926013" y="2559050"/>
                <a:ext cx="41275" cy="511175"/>
              </a:xfrm>
              <a:custGeom>
                <a:avLst/>
                <a:gdLst/>
                <a:ahLst/>
                <a:cxnLst>
                  <a:cxn ang="0">
                    <a:pos x="0" y="0"/>
                  </a:cxn>
                  <a:cxn ang="0">
                    <a:pos x="0" y="322"/>
                  </a:cxn>
                  <a:cxn ang="0">
                    <a:pos x="0" y="322"/>
                  </a:cxn>
                  <a:cxn ang="0">
                    <a:pos x="26" y="318"/>
                  </a:cxn>
                  <a:cxn ang="0">
                    <a:pos x="26" y="4"/>
                  </a:cxn>
                  <a:cxn ang="0">
                    <a:pos x="26" y="4"/>
                  </a:cxn>
                  <a:cxn ang="0">
                    <a:pos x="0" y="0"/>
                  </a:cxn>
                  <a:cxn ang="0">
                    <a:pos x="0" y="0"/>
                  </a:cxn>
                </a:cxnLst>
                <a:rect l="0" t="0" r="r" b="b"/>
                <a:pathLst>
                  <a:path w="26" h="322">
                    <a:moveTo>
                      <a:pt x="0" y="0"/>
                    </a:moveTo>
                    <a:lnTo>
                      <a:pt x="0" y="322"/>
                    </a:lnTo>
                    <a:lnTo>
                      <a:pt x="0" y="322"/>
                    </a:lnTo>
                    <a:lnTo>
                      <a:pt x="26" y="318"/>
                    </a:lnTo>
                    <a:lnTo>
                      <a:pt x="26" y="4"/>
                    </a:lnTo>
                    <a:lnTo>
                      <a:pt x="26" y="4"/>
                    </a:lnTo>
                    <a:lnTo>
                      <a:pt x="0" y="0"/>
                    </a:lnTo>
                    <a:lnTo>
                      <a:pt x="0" y="0"/>
                    </a:lnTo>
                    <a:close/>
                  </a:path>
                </a:pathLst>
              </a:custGeom>
              <a:solidFill>
                <a:srgbClr val="743F2D"/>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91" name="Freeform 1001"/>
              <p:cNvSpPr/>
              <p:nvPr/>
            </p:nvSpPr>
            <p:spPr bwMode="auto">
              <a:xfrm>
                <a:off x="4967288" y="2565400"/>
                <a:ext cx="44450" cy="498475"/>
              </a:xfrm>
              <a:custGeom>
                <a:avLst/>
                <a:gdLst/>
                <a:ahLst/>
                <a:cxnLst>
                  <a:cxn ang="0">
                    <a:pos x="0" y="0"/>
                  </a:cxn>
                  <a:cxn ang="0">
                    <a:pos x="0" y="314"/>
                  </a:cxn>
                  <a:cxn ang="0">
                    <a:pos x="0" y="314"/>
                  </a:cxn>
                  <a:cxn ang="0">
                    <a:pos x="28" y="308"/>
                  </a:cxn>
                  <a:cxn ang="0">
                    <a:pos x="28" y="2"/>
                  </a:cxn>
                  <a:cxn ang="0">
                    <a:pos x="28" y="2"/>
                  </a:cxn>
                  <a:cxn ang="0">
                    <a:pos x="0" y="0"/>
                  </a:cxn>
                  <a:cxn ang="0">
                    <a:pos x="0" y="0"/>
                  </a:cxn>
                </a:cxnLst>
                <a:rect l="0" t="0" r="r" b="b"/>
                <a:pathLst>
                  <a:path w="28" h="314">
                    <a:moveTo>
                      <a:pt x="0" y="0"/>
                    </a:moveTo>
                    <a:lnTo>
                      <a:pt x="0" y="314"/>
                    </a:lnTo>
                    <a:lnTo>
                      <a:pt x="0" y="314"/>
                    </a:lnTo>
                    <a:lnTo>
                      <a:pt x="28" y="308"/>
                    </a:lnTo>
                    <a:lnTo>
                      <a:pt x="28" y="2"/>
                    </a:lnTo>
                    <a:lnTo>
                      <a:pt x="28" y="2"/>
                    </a:lnTo>
                    <a:lnTo>
                      <a:pt x="0" y="0"/>
                    </a:lnTo>
                    <a:lnTo>
                      <a:pt x="0" y="0"/>
                    </a:lnTo>
                    <a:close/>
                  </a:path>
                </a:pathLst>
              </a:custGeom>
              <a:solidFill>
                <a:srgbClr val="62A797"/>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92" name="Freeform 1002"/>
              <p:cNvSpPr/>
              <p:nvPr/>
            </p:nvSpPr>
            <p:spPr bwMode="auto">
              <a:xfrm>
                <a:off x="5049838" y="2565400"/>
                <a:ext cx="44450" cy="479425"/>
              </a:xfrm>
              <a:custGeom>
                <a:avLst/>
                <a:gdLst/>
                <a:ahLst/>
                <a:cxnLst>
                  <a:cxn ang="0">
                    <a:pos x="0" y="2"/>
                  </a:cxn>
                  <a:cxn ang="0">
                    <a:pos x="0" y="302"/>
                  </a:cxn>
                  <a:cxn ang="0">
                    <a:pos x="0" y="302"/>
                  </a:cxn>
                  <a:cxn ang="0">
                    <a:pos x="28" y="294"/>
                  </a:cxn>
                  <a:cxn ang="0">
                    <a:pos x="28" y="0"/>
                  </a:cxn>
                  <a:cxn ang="0">
                    <a:pos x="28" y="0"/>
                  </a:cxn>
                  <a:cxn ang="0">
                    <a:pos x="0" y="2"/>
                  </a:cxn>
                  <a:cxn ang="0">
                    <a:pos x="0" y="2"/>
                  </a:cxn>
                </a:cxnLst>
                <a:rect l="0" t="0" r="r" b="b"/>
                <a:pathLst>
                  <a:path w="28" h="302">
                    <a:moveTo>
                      <a:pt x="0" y="2"/>
                    </a:moveTo>
                    <a:lnTo>
                      <a:pt x="0" y="302"/>
                    </a:lnTo>
                    <a:lnTo>
                      <a:pt x="0" y="302"/>
                    </a:lnTo>
                    <a:lnTo>
                      <a:pt x="28" y="294"/>
                    </a:lnTo>
                    <a:lnTo>
                      <a:pt x="28" y="0"/>
                    </a:lnTo>
                    <a:lnTo>
                      <a:pt x="28" y="0"/>
                    </a:lnTo>
                    <a:lnTo>
                      <a:pt x="0" y="2"/>
                    </a:lnTo>
                    <a:lnTo>
                      <a:pt x="0" y="2"/>
                    </a:lnTo>
                    <a:close/>
                  </a:path>
                </a:pathLst>
              </a:custGeom>
              <a:solidFill>
                <a:srgbClr val="62A797"/>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93" name="Freeform 1003"/>
              <p:cNvSpPr/>
              <p:nvPr/>
            </p:nvSpPr>
            <p:spPr bwMode="auto">
              <a:xfrm>
                <a:off x="5094288" y="2562225"/>
                <a:ext cx="47625" cy="469900"/>
              </a:xfrm>
              <a:custGeom>
                <a:avLst/>
                <a:gdLst/>
                <a:ahLst/>
                <a:cxnLst>
                  <a:cxn ang="0">
                    <a:pos x="20" y="0"/>
                  </a:cxn>
                  <a:cxn ang="0">
                    <a:pos x="20" y="0"/>
                  </a:cxn>
                  <a:cxn ang="0">
                    <a:pos x="0" y="2"/>
                  </a:cxn>
                  <a:cxn ang="0">
                    <a:pos x="0" y="296"/>
                  </a:cxn>
                  <a:cxn ang="0">
                    <a:pos x="0" y="296"/>
                  </a:cxn>
                  <a:cxn ang="0">
                    <a:pos x="30" y="284"/>
                  </a:cxn>
                  <a:cxn ang="0">
                    <a:pos x="30" y="46"/>
                  </a:cxn>
                  <a:cxn ang="0">
                    <a:pos x="20" y="0"/>
                  </a:cxn>
                </a:cxnLst>
                <a:rect l="0" t="0" r="r" b="b"/>
                <a:pathLst>
                  <a:path w="30" h="296">
                    <a:moveTo>
                      <a:pt x="20" y="0"/>
                    </a:moveTo>
                    <a:lnTo>
                      <a:pt x="20" y="0"/>
                    </a:lnTo>
                    <a:lnTo>
                      <a:pt x="0" y="2"/>
                    </a:lnTo>
                    <a:lnTo>
                      <a:pt x="0" y="296"/>
                    </a:lnTo>
                    <a:lnTo>
                      <a:pt x="0" y="296"/>
                    </a:lnTo>
                    <a:lnTo>
                      <a:pt x="30" y="284"/>
                    </a:lnTo>
                    <a:lnTo>
                      <a:pt x="30" y="46"/>
                    </a:lnTo>
                    <a:lnTo>
                      <a:pt x="20" y="0"/>
                    </a:lnTo>
                    <a:close/>
                  </a:path>
                </a:pathLst>
              </a:custGeom>
              <a:solidFill>
                <a:srgbClr val="743F2D"/>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94" name="Freeform 1004"/>
              <p:cNvSpPr/>
              <p:nvPr/>
            </p:nvSpPr>
            <p:spPr bwMode="auto">
              <a:xfrm>
                <a:off x="5141913" y="2635250"/>
                <a:ext cx="34925" cy="377825"/>
              </a:xfrm>
              <a:custGeom>
                <a:avLst/>
                <a:gdLst/>
                <a:ahLst/>
                <a:cxnLst>
                  <a:cxn ang="0">
                    <a:pos x="0" y="0"/>
                  </a:cxn>
                  <a:cxn ang="0">
                    <a:pos x="0" y="238"/>
                  </a:cxn>
                  <a:cxn ang="0">
                    <a:pos x="0" y="238"/>
                  </a:cxn>
                  <a:cxn ang="0">
                    <a:pos x="22" y="230"/>
                  </a:cxn>
                  <a:cxn ang="0">
                    <a:pos x="22" y="100"/>
                  </a:cxn>
                  <a:cxn ang="0">
                    <a:pos x="0" y="0"/>
                  </a:cxn>
                </a:cxnLst>
                <a:rect l="0" t="0" r="r" b="b"/>
                <a:pathLst>
                  <a:path w="22" h="238">
                    <a:moveTo>
                      <a:pt x="0" y="0"/>
                    </a:moveTo>
                    <a:lnTo>
                      <a:pt x="0" y="238"/>
                    </a:lnTo>
                    <a:lnTo>
                      <a:pt x="0" y="238"/>
                    </a:lnTo>
                    <a:lnTo>
                      <a:pt x="22" y="230"/>
                    </a:lnTo>
                    <a:lnTo>
                      <a:pt x="22" y="100"/>
                    </a:lnTo>
                    <a:lnTo>
                      <a:pt x="0" y="0"/>
                    </a:lnTo>
                    <a:close/>
                  </a:path>
                </a:pathLst>
              </a:custGeom>
              <a:solidFill>
                <a:srgbClr val="62A797"/>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95" name="Freeform 1005"/>
              <p:cNvSpPr/>
              <p:nvPr/>
            </p:nvSpPr>
            <p:spPr bwMode="auto">
              <a:xfrm>
                <a:off x="5176838" y="2794000"/>
                <a:ext cx="41275" cy="206375"/>
              </a:xfrm>
              <a:custGeom>
                <a:avLst/>
                <a:gdLst/>
                <a:ahLst/>
                <a:cxnLst>
                  <a:cxn ang="0">
                    <a:pos x="0" y="0"/>
                  </a:cxn>
                  <a:cxn ang="0">
                    <a:pos x="0" y="130"/>
                  </a:cxn>
                  <a:cxn ang="0">
                    <a:pos x="0" y="130"/>
                  </a:cxn>
                  <a:cxn ang="0">
                    <a:pos x="26" y="116"/>
                  </a:cxn>
                  <a:cxn ang="0">
                    <a:pos x="0" y="0"/>
                  </a:cxn>
                </a:cxnLst>
                <a:rect l="0" t="0" r="r" b="b"/>
                <a:pathLst>
                  <a:path w="26" h="130">
                    <a:moveTo>
                      <a:pt x="0" y="0"/>
                    </a:moveTo>
                    <a:lnTo>
                      <a:pt x="0" y="130"/>
                    </a:lnTo>
                    <a:lnTo>
                      <a:pt x="0" y="130"/>
                    </a:lnTo>
                    <a:lnTo>
                      <a:pt x="26" y="116"/>
                    </a:lnTo>
                    <a:lnTo>
                      <a:pt x="0" y="0"/>
                    </a:lnTo>
                    <a:close/>
                  </a:path>
                </a:pathLst>
              </a:custGeom>
              <a:solidFill>
                <a:srgbClr val="743F2D"/>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96" name="Freeform 1006"/>
              <p:cNvSpPr/>
              <p:nvPr/>
            </p:nvSpPr>
            <p:spPr bwMode="auto">
              <a:xfrm>
                <a:off x="5011738" y="2568575"/>
                <a:ext cx="38100" cy="485775"/>
              </a:xfrm>
              <a:custGeom>
                <a:avLst/>
                <a:gdLst/>
                <a:ahLst/>
                <a:cxnLst>
                  <a:cxn ang="0">
                    <a:pos x="14" y="0"/>
                  </a:cxn>
                  <a:cxn ang="0">
                    <a:pos x="14" y="0"/>
                  </a:cxn>
                  <a:cxn ang="0">
                    <a:pos x="0" y="0"/>
                  </a:cxn>
                  <a:cxn ang="0">
                    <a:pos x="0" y="306"/>
                  </a:cxn>
                  <a:cxn ang="0">
                    <a:pos x="0" y="306"/>
                  </a:cxn>
                  <a:cxn ang="0">
                    <a:pos x="24" y="300"/>
                  </a:cxn>
                  <a:cxn ang="0">
                    <a:pos x="24" y="0"/>
                  </a:cxn>
                  <a:cxn ang="0">
                    <a:pos x="24" y="0"/>
                  </a:cxn>
                  <a:cxn ang="0">
                    <a:pos x="14" y="0"/>
                  </a:cxn>
                  <a:cxn ang="0">
                    <a:pos x="14" y="0"/>
                  </a:cxn>
                </a:cxnLst>
                <a:rect l="0" t="0" r="r" b="b"/>
                <a:pathLst>
                  <a:path w="24" h="306">
                    <a:moveTo>
                      <a:pt x="14" y="0"/>
                    </a:moveTo>
                    <a:lnTo>
                      <a:pt x="14" y="0"/>
                    </a:lnTo>
                    <a:lnTo>
                      <a:pt x="0" y="0"/>
                    </a:lnTo>
                    <a:lnTo>
                      <a:pt x="0" y="306"/>
                    </a:lnTo>
                    <a:lnTo>
                      <a:pt x="0" y="306"/>
                    </a:lnTo>
                    <a:lnTo>
                      <a:pt x="24" y="300"/>
                    </a:lnTo>
                    <a:lnTo>
                      <a:pt x="24" y="0"/>
                    </a:lnTo>
                    <a:lnTo>
                      <a:pt x="24" y="0"/>
                    </a:lnTo>
                    <a:lnTo>
                      <a:pt x="14" y="0"/>
                    </a:lnTo>
                    <a:lnTo>
                      <a:pt x="14" y="0"/>
                    </a:lnTo>
                    <a:close/>
                  </a:path>
                </a:pathLst>
              </a:custGeom>
              <a:solidFill>
                <a:srgbClr val="743F2D"/>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97" name="Freeform 1007"/>
              <p:cNvSpPr/>
              <p:nvPr/>
            </p:nvSpPr>
            <p:spPr bwMode="auto">
              <a:xfrm>
                <a:off x="4589463" y="2565400"/>
                <a:ext cx="41275" cy="488950"/>
              </a:xfrm>
              <a:custGeom>
                <a:avLst/>
                <a:gdLst/>
                <a:ahLst/>
                <a:cxnLst>
                  <a:cxn ang="0">
                    <a:pos x="26" y="0"/>
                  </a:cxn>
                  <a:cxn ang="0">
                    <a:pos x="0" y="36"/>
                  </a:cxn>
                  <a:cxn ang="0">
                    <a:pos x="0" y="302"/>
                  </a:cxn>
                  <a:cxn ang="0">
                    <a:pos x="0" y="302"/>
                  </a:cxn>
                  <a:cxn ang="0">
                    <a:pos x="26" y="308"/>
                  </a:cxn>
                  <a:cxn ang="0">
                    <a:pos x="26" y="0"/>
                  </a:cxn>
                </a:cxnLst>
                <a:rect l="0" t="0" r="r" b="b"/>
                <a:pathLst>
                  <a:path w="26" h="308">
                    <a:moveTo>
                      <a:pt x="26" y="0"/>
                    </a:moveTo>
                    <a:lnTo>
                      <a:pt x="0" y="36"/>
                    </a:lnTo>
                    <a:lnTo>
                      <a:pt x="0" y="302"/>
                    </a:lnTo>
                    <a:lnTo>
                      <a:pt x="0" y="302"/>
                    </a:lnTo>
                    <a:lnTo>
                      <a:pt x="26" y="308"/>
                    </a:lnTo>
                    <a:lnTo>
                      <a:pt x="26" y="0"/>
                    </a:lnTo>
                    <a:close/>
                  </a:path>
                </a:pathLst>
              </a:custGeom>
              <a:solidFill>
                <a:srgbClr val="743F2D"/>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98" name="Freeform 1008"/>
              <p:cNvSpPr/>
              <p:nvPr/>
            </p:nvSpPr>
            <p:spPr bwMode="auto">
              <a:xfrm>
                <a:off x="4395788" y="2806700"/>
                <a:ext cx="47625" cy="180975"/>
              </a:xfrm>
              <a:custGeom>
                <a:avLst/>
                <a:gdLst/>
                <a:ahLst/>
                <a:cxnLst>
                  <a:cxn ang="0">
                    <a:pos x="30" y="0"/>
                  </a:cxn>
                  <a:cxn ang="0">
                    <a:pos x="0" y="38"/>
                  </a:cxn>
                  <a:cxn ang="0">
                    <a:pos x="0" y="98"/>
                  </a:cxn>
                  <a:cxn ang="0">
                    <a:pos x="0" y="98"/>
                  </a:cxn>
                  <a:cxn ang="0">
                    <a:pos x="30" y="114"/>
                  </a:cxn>
                  <a:cxn ang="0">
                    <a:pos x="30" y="0"/>
                  </a:cxn>
                </a:cxnLst>
                <a:rect l="0" t="0" r="r" b="b"/>
                <a:pathLst>
                  <a:path w="30" h="114">
                    <a:moveTo>
                      <a:pt x="30" y="0"/>
                    </a:moveTo>
                    <a:lnTo>
                      <a:pt x="0" y="38"/>
                    </a:lnTo>
                    <a:lnTo>
                      <a:pt x="0" y="98"/>
                    </a:lnTo>
                    <a:lnTo>
                      <a:pt x="0" y="98"/>
                    </a:lnTo>
                    <a:lnTo>
                      <a:pt x="30" y="114"/>
                    </a:lnTo>
                    <a:lnTo>
                      <a:pt x="30" y="0"/>
                    </a:lnTo>
                    <a:close/>
                  </a:path>
                </a:pathLst>
              </a:custGeom>
              <a:solidFill>
                <a:srgbClr val="62A797"/>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99" name="Freeform 1010"/>
              <p:cNvSpPr/>
              <p:nvPr/>
            </p:nvSpPr>
            <p:spPr bwMode="auto">
              <a:xfrm>
                <a:off x="4341813" y="2867025"/>
                <a:ext cx="53975" cy="95250"/>
              </a:xfrm>
              <a:custGeom>
                <a:avLst/>
                <a:gdLst/>
                <a:ahLst/>
                <a:cxnLst>
                  <a:cxn ang="0">
                    <a:pos x="0" y="40"/>
                  </a:cxn>
                  <a:cxn ang="0">
                    <a:pos x="0" y="40"/>
                  </a:cxn>
                  <a:cxn ang="0">
                    <a:pos x="34" y="60"/>
                  </a:cxn>
                  <a:cxn ang="0">
                    <a:pos x="34" y="0"/>
                  </a:cxn>
                  <a:cxn ang="0">
                    <a:pos x="0" y="40"/>
                  </a:cxn>
                </a:cxnLst>
                <a:rect l="0" t="0" r="r" b="b"/>
                <a:pathLst>
                  <a:path w="34" h="60">
                    <a:moveTo>
                      <a:pt x="0" y="40"/>
                    </a:moveTo>
                    <a:lnTo>
                      <a:pt x="0" y="40"/>
                    </a:lnTo>
                    <a:lnTo>
                      <a:pt x="34" y="60"/>
                    </a:lnTo>
                    <a:lnTo>
                      <a:pt x="34" y="0"/>
                    </a:lnTo>
                    <a:lnTo>
                      <a:pt x="0" y="40"/>
                    </a:lnTo>
                    <a:close/>
                  </a:path>
                </a:pathLst>
              </a:custGeom>
              <a:solidFill>
                <a:srgbClr val="743F2D"/>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800" name="Freeform 1011"/>
              <p:cNvSpPr/>
              <p:nvPr/>
            </p:nvSpPr>
            <p:spPr bwMode="auto">
              <a:xfrm>
                <a:off x="4443413" y="2765425"/>
                <a:ext cx="31750" cy="238125"/>
              </a:xfrm>
              <a:custGeom>
                <a:avLst/>
                <a:gdLst/>
                <a:ahLst/>
                <a:cxnLst>
                  <a:cxn ang="0">
                    <a:pos x="20" y="0"/>
                  </a:cxn>
                  <a:cxn ang="0">
                    <a:pos x="0" y="26"/>
                  </a:cxn>
                  <a:cxn ang="0">
                    <a:pos x="0" y="140"/>
                  </a:cxn>
                  <a:cxn ang="0">
                    <a:pos x="0" y="140"/>
                  </a:cxn>
                  <a:cxn ang="0">
                    <a:pos x="20" y="150"/>
                  </a:cxn>
                  <a:cxn ang="0">
                    <a:pos x="20" y="0"/>
                  </a:cxn>
                </a:cxnLst>
                <a:rect l="0" t="0" r="r" b="b"/>
                <a:pathLst>
                  <a:path w="20" h="150">
                    <a:moveTo>
                      <a:pt x="20" y="0"/>
                    </a:moveTo>
                    <a:lnTo>
                      <a:pt x="0" y="26"/>
                    </a:lnTo>
                    <a:lnTo>
                      <a:pt x="0" y="140"/>
                    </a:lnTo>
                    <a:lnTo>
                      <a:pt x="0" y="140"/>
                    </a:lnTo>
                    <a:lnTo>
                      <a:pt x="20" y="150"/>
                    </a:lnTo>
                    <a:lnTo>
                      <a:pt x="20" y="0"/>
                    </a:lnTo>
                    <a:close/>
                  </a:path>
                </a:pathLst>
              </a:custGeom>
              <a:solidFill>
                <a:srgbClr val="743F2D"/>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801" name="Freeform 1012"/>
              <p:cNvSpPr/>
              <p:nvPr/>
            </p:nvSpPr>
            <p:spPr bwMode="auto">
              <a:xfrm>
                <a:off x="4475163" y="2714625"/>
                <a:ext cx="38100" cy="304800"/>
              </a:xfrm>
              <a:custGeom>
                <a:avLst/>
                <a:gdLst/>
                <a:ahLst/>
                <a:cxnLst>
                  <a:cxn ang="0">
                    <a:pos x="24" y="0"/>
                  </a:cxn>
                  <a:cxn ang="0">
                    <a:pos x="0" y="32"/>
                  </a:cxn>
                  <a:cxn ang="0">
                    <a:pos x="0" y="182"/>
                  </a:cxn>
                  <a:cxn ang="0">
                    <a:pos x="0" y="182"/>
                  </a:cxn>
                  <a:cxn ang="0">
                    <a:pos x="24" y="192"/>
                  </a:cxn>
                  <a:cxn ang="0">
                    <a:pos x="24" y="0"/>
                  </a:cxn>
                </a:cxnLst>
                <a:rect l="0" t="0" r="r" b="b"/>
                <a:pathLst>
                  <a:path w="24" h="192">
                    <a:moveTo>
                      <a:pt x="24" y="0"/>
                    </a:moveTo>
                    <a:lnTo>
                      <a:pt x="0" y="32"/>
                    </a:lnTo>
                    <a:lnTo>
                      <a:pt x="0" y="182"/>
                    </a:lnTo>
                    <a:lnTo>
                      <a:pt x="0" y="182"/>
                    </a:lnTo>
                    <a:lnTo>
                      <a:pt x="24" y="192"/>
                    </a:lnTo>
                    <a:lnTo>
                      <a:pt x="24" y="0"/>
                    </a:lnTo>
                    <a:close/>
                  </a:path>
                </a:pathLst>
              </a:custGeom>
              <a:solidFill>
                <a:srgbClr val="62A797"/>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802" name="Freeform 1013"/>
              <p:cNvSpPr/>
              <p:nvPr/>
            </p:nvSpPr>
            <p:spPr bwMode="auto">
              <a:xfrm>
                <a:off x="4513263" y="2676525"/>
                <a:ext cx="31750" cy="352425"/>
              </a:xfrm>
              <a:custGeom>
                <a:avLst/>
                <a:gdLst/>
                <a:ahLst/>
                <a:cxnLst>
                  <a:cxn ang="0">
                    <a:pos x="20" y="0"/>
                  </a:cxn>
                  <a:cxn ang="0">
                    <a:pos x="0" y="24"/>
                  </a:cxn>
                  <a:cxn ang="0">
                    <a:pos x="0" y="216"/>
                  </a:cxn>
                  <a:cxn ang="0">
                    <a:pos x="0" y="216"/>
                  </a:cxn>
                  <a:cxn ang="0">
                    <a:pos x="20" y="222"/>
                  </a:cxn>
                  <a:cxn ang="0">
                    <a:pos x="20" y="0"/>
                  </a:cxn>
                </a:cxnLst>
                <a:rect l="0" t="0" r="r" b="b"/>
                <a:pathLst>
                  <a:path w="20" h="222">
                    <a:moveTo>
                      <a:pt x="20" y="0"/>
                    </a:moveTo>
                    <a:lnTo>
                      <a:pt x="0" y="24"/>
                    </a:lnTo>
                    <a:lnTo>
                      <a:pt x="0" y="216"/>
                    </a:lnTo>
                    <a:lnTo>
                      <a:pt x="0" y="216"/>
                    </a:lnTo>
                    <a:lnTo>
                      <a:pt x="20" y="222"/>
                    </a:lnTo>
                    <a:lnTo>
                      <a:pt x="20" y="0"/>
                    </a:lnTo>
                    <a:close/>
                  </a:path>
                </a:pathLst>
              </a:custGeom>
              <a:solidFill>
                <a:srgbClr val="743F2D"/>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803" name="Freeform 1014"/>
              <p:cNvSpPr/>
              <p:nvPr/>
            </p:nvSpPr>
            <p:spPr bwMode="auto">
              <a:xfrm>
                <a:off x="4545013" y="2622550"/>
                <a:ext cx="44450" cy="422275"/>
              </a:xfrm>
              <a:custGeom>
                <a:avLst/>
                <a:gdLst/>
                <a:ahLst/>
                <a:cxnLst>
                  <a:cxn ang="0">
                    <a:pos x="28" y="0"/>
                  </a:cxn>
                  <a:cxn ang="0">
                    <a:pos x="0" y="34"/>
                  </a:cxn>
                  <a:cxn ang="0">
                    <a:pos x="0" y="256"/>
                  </a:cxn>
                  <a:cxn ang="0">
                    <a:pos x="0" y="256"/>
                  </a:cxn>
                  <a:cxn ang="0">
                    <a:pos x="28" y="266"/>
                  </a:cxn>
                  <a:cxn ang="0">
                    <a:pos x="28" y="0"/>
                  </a:cxn>
                </a:cxnLst>
                <a:rect l="0" t="0" r="r" b="b"/>
                <a:pathLst>
                  <a:path w="28" h="266">
                    <a:moveTo>
                      <a:pt x="28" y="0"/>
                    </a:moveTo>
                    <a:lnTo>
                      <a:pt x="0" y="34"/>
                    </a:lnTo>
                    <a:lnTo>
                      <a:pt x="0" y="256"/>
                    </a:lnTo>
                    <a:lnTo>
                      <a:pt x="0" y="256"/>
                    </a:lnTo>
                    <a:lnTo>
                      <a:pt x="28" y="266"/>
                    </a:lnTo>
                    <a:lnTo>
                      <a:pt x="28" y="0"/>
                    </a:lnTo>
                    <a:close/>
                  </a:path>
                </a:pathLst>
              </a:custGeom>
              <a:solidFill>
                <a:srgbClr val="62A797"/>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804" name="Freeform 1015"/>
              <p:cNvSpPr/>
              <p:nvPr/>
            </p:nvSpPr>
            <p:spPr bwMode="auto">
              <a:xfrm>
                <a:off x="4630738" y="2505075"/>
                <a:ext cx="47625" cy="558800"/>
              </a:xfrm>
              <a:custGeom>
                <a:avLst/>
                <a:gdLst/>
                <a:ahLst/>
                <a:cxnLst>
                  <a:cxn ang="0">
                    <a:pos x="30" y="0"/>
                  </a:cxn>
                  <a:cxn ang="0">
                    <a:pos x="0" y="38"/>
                  </a:cxn>
                  <a:cxn ang="0">
                    <a:pos x="0" y="346"/>
                  </a:cxn>
                  <a:cxn ang="0">
                    <a:pos x="0" y="346"/>
                  </a:cxn>
                  <a:cxn ang="0">
                    <a:pos x="30" y="352"/>
                  </a:cxn>
                  <a:cxn ang="0">
                    <a:pos x="30" y="0"/>
                  </a:cxn>
                </a:cxnLst>
                <a:rect l="0" t="0" r="r" b="b"/>
                <a:pathLst>
                  <a:path w="30" h="352">
                    <a:moveTo>
                      <a:pt x="30" y="0"/>
                    </a:moveTo>
                    <a:lnTo>
                      <a:pt x="0" y="38"/>
                    </a:lnTo>
                    <a:lnTo>
                      <a:pt x="0" y="346"/>
                    </a:lnTo>
                    <a:lnTo>
                      <a:pt x="0" y="346"/>
                    </a:lnTo>
                    <a:lnTo>
                      <a:pt x="30" y="352"/>
                    </a:lnTo>
                    <a:lnTo>
                      <a:pt x="30" y="0"/>
                    </a:lnTo>
                    <a:close/>
                  </a:path>
                </a:pathLst>
              </a:custGeom>
              <a:solidFill>
                <a:srgbClr val="62A797"/>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805" name="Freeform 1016"/>
              <p:cNvSpPr/>
              <p:nvPr/>
            </p:nvSpPr>
            <p:spPr bwMode="auto">
              <a:xfrm>
                <a:off x="4678363" y="2473325"/>
                <a:ext cx="41275" cy="596900"/>
              </a:xfrm>
              <a:custGeom>
                <a:avLst/>
                <a:gdLst/>
                <a:ahLst/>
                <a:cxnLst>
                  <a:cxn ang="0">
                    <a:pos x="26" y="6"/>
                  </a:cxn>
                  <a:cxn ang="0">
                    <a:pos x="26" y="6"/>
                  </a:cxn>
                  <a:cxn ang="0">
                    <a:pos x="16" y="0"/>
                  </a:cxn>
                  <a:cxn ang="0">
                    <a:pos x="0" y="20"/>
                  </a:cxn>
                  <a:cxn ang="0">
                    <a:pos x="0" y="372"/>
                  </a:cxn>
                  <a:cxn ang="0">
                    <a:pos x="0" y="372"/>
                  </a:cxn>
                  <a:cxn ang="0">
                    <a:pos x="26" y="376"/>
                  </a:cxn>
                  <a:cxn ang="0">
                    <a:pos x="26" y="6"/>
                  </a:cxn>
                </a:cxnLst>
                <a:rect l="0" t="0" r="r" b="b"/>
                <a:pathLst>
                  <a:path w="26" h="376">
                    <a:moveTo>
                      <a:pt x="26" y="6"/>
                    </a:moveTo>
                    <a:lnTo>
                      <a:pt x="26" y="6"/>
                    </a:lnTo>
                    <a:lnTo>
                      <a:pt x="16" y="0"/>
                    </a:lnTo>
                    <a:lnTo>
                      <a:pt x="0" y="20"/>
                    </a:lnTo>
                    <a:lnTo>
                      <a:pt x="0" y="372"/>
                    </a:lnTo>
                    <a:lnTo>
                      <a:pt x="0" y="372"/>
                    </a:lnTo>
                    <a:lnTo>
                      <a:pt x="26" y="376"/>
                    </a:lnTo>
                    <a:lnTo>
                      <a:pt x="26" y="6"/>
                    </a:lnTo>
                    <a:close/>
                  </a:path>
                </a:pathLst>
              </a:custGeom>
              <a:solidFill>
                <a:srgbClr val="743F2D"/>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806" name="Freeform 1017"/>
              <p:cNvSpPr/>
              <p:nvPr/>
            </p:nvSpPr>
            <p:spPr bwMode="auto">
              <a:xfrm>
                <a:off x="5126038" y="2565400"/>
                <a:ext cx="333375" cy="412750"/>
              </a:xfrm>
              <a:custGeom>
                <a:avLst/>
                <a:gdLst/>
                <a:ahLst/>
                <a:cxnLst>
                  <a:cxn ang="0">
                    <a:pos x="58" y="260"/>
                  </a:cxn>
                  <a:cxn ang="0">
                    <a:pos x="58" y="260"/>
                  </a:cxn>
                  <a:cxn ang="0">
                    <a:pos x="100" y="236"/>
                  </a:cxn>
                  <a:cxn ang="0">
                    <a:pos x="140" y="210"/>
                  </a:cxn>
                  <a:cxn ang="0">
                    <a:pos x="176" y="178"/>
                  </a:cxn>
                  <a:cxn ang="0">
                    <a:pos x="210" y="144"/>
                  </a:cxn>
                  <a:cxn ang="0">
                    <a:pos x="0" y="0"/>
                  </a:cxn>
                  <a:cxn ang="0">
                    <a:pos x="58" y="260"/>
                  </a:cxn>
                </a:cxnLst>
                <a:rect l="0" t="0" r="r" b="b"/>
                <a:pathLst>
                  <a:path w="210" h="260">
                    <a:moveTo>
                      <a:pt x="58" y="260"/>
                    </a:moveTo>
                    <a:lnTo>
                      <a:pt x="58" y="260"/>
                    </a:lnTo>
                    <a:lnTo>
                      <a:pt x="100" y="236"/>
                    </a:lnTo>
                    <a:lnTo>
                      <a:pt x="140" y="210"/>
                    </a:lnTo>
                    <a:lnTo>
                      <a:pt x="176" y="178"/>
                    </a:lnTo>
                    <a:lnTo>
                      <a:pt x="210" y="144"/>
                    </a:lnTo>
                    <a:lnTo>
                      <a:pt x="0" y="0"/>
                    </a:lnTo>
                    <a:lnTo>
                      <a:pt x="58" y="260"/>
                    </a:lnTo>
                    <a:close/>
                  </a:path>
                </a:pathLst>
              </a:custGeom>
              <a:solidFill>
                <a:srgbClr val="EB447C"/>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807" name="Freeform 1018"/>
              <p:cNvSpPr/>
              <p:nvPr/>
            </p:nvSpPr>
            <p:spPr bwMode="auto">
              <a:xfrm>
                <a:off x="5418138" y="2282825"/>
                <a:ext cx="215900" cy="222250"/>
              </a:xfrm>
              <a:custGeom>
                <a:avLst/>
                <a:gdLst/>
                <a:ahLst/>
                <a:cxnLst>
                  <a:cxn ang="0">
                    <a:pos x="0" y="96"/>
                  </a:cxn>
                  <a:cxn ang="0">
                    <a:pos x="136" y="140"/>
                  </a:cxn>
                  <a:cxn ang="0">
                    <a:pos x="136" y="138"/>
                  </a:cxn>
                  <a:cxn ang="0">
                    <a:pos x="88" y="0"/>
                  </a:cxn>
                  <a:cxn ang="0">
                    <a:pos x="88" y="0"/>
                  </a:cxn>
                  <a:cxn ang="0">
                    <a:pos x="70" y="26"/>
                  </a:cxn>
                  <a:cxn ang="0">
                    <a:pos x="48" y="52"/>
                  </a:cxn>
                  <a:cxn ang="0">
                    <a:pos x="26" y="74"/>
                  </a:cxn>
                  <a:cxn ang="0">
                    <a:pos x="0" y="96"/>
                  </a:cxn>
                  <a:cxn ang="0">
                    <a:pos x="0" y="96"/>
                  </a:cxn>
                </a:cxnLst>
                <a:rect l="0" t="0" r="r" b="b"/>
                <a:pathLst>
                  <a:path w="136" h="140">
                    <a:moveTo>
                      <a:pt x="0" y="96"/>
                    </a:moveTo>
                    <a:lnTo>
                      <a:pt x="136" y="140"/>
                    </a:lnTo>
                    <a:lnTo>
                      <a:pt x="136" y="138"/>
                    </a:lnTo>
                    <a:lnTo>
                      <a:pt x="88" y="0"/>
                    </a:lnTo>
                    <a:lnTo>
                      <a:pt x="88" y="0"/>
                    </a:lnTo>
                    <a:lnTo>
                      <a:pt x="70" y="26"/>
                    </a:lnTo>
                    <a:lnTo>
                      <a:pt x="48" y="52"/>
                    </a:lnTo>
                    <a:lnTo>
                      <a:pt x="26" y="74"/>
                    </a:lnTo>
                    <a:lnTo>
                      <a:pt x="0" y="96"/>
                    </a:lnTo>
                    <a:lnTo>
                      <a:pt x="0" y="96"/>
                    </a:lnTo>
                    <a:close/>
                  </a:path>
                </a:pathLst>
              </a:custGeom>
              <a:solidFill>
                <a:srgbClr val="AC609F"/>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808" name="Freeform 1019"/>
              <p:cNvSpPr/>
              <p:nvPr/>
            </p:nvSpPr>
            <p:spPr bwMode="auto">
              <a:xfrm>
                <a:off x="5634038" y="1993900"/>
                <a:ext cx="50800" cy="260350"/>
              </a:xfrm>
              <a:custGeom>
                <a:avLst/>
                <a:gdLst/>
                <a:ahLst/>
                <a:cxnLst>
                  <a:cxn ang="0">
                    <a:pos x="32" y="164"/>
                  </a:cxn>
                  <a:cxn ang="0">
                    <a:pos x="32" y="164"/>
                  </a:cxn>
                  <a:cxn ang="0">
                    <a:pos x="32" y="138"/>
                  </a:cxn>
                  <a:cxn ang="0">
                    <a:pos x="32" y="138"/>
                  </a:cxn>
                  <a:cxn ang="0">
                    <a:pos x="32" y="102"/>
                  </a:cxn>
                  <a:cxn ang="0">
                    <a:pos x="28" y="68"/>
                  </a:cxn>
                  <a:cxn ang="0">
                    <a:pos x="22" y="34"/>
                  </a:cxn>
                  <a:cxn ang="0">
                    <a:pos x="14" y="0"/>
                  </a:cxn>
                  <a:cxn ang="0">
                    <a:pos x="14" y="0"/>
                  </a:cxn>
                  <a:cxn ang="0">
                    <a:pos x="10" y="42"/>
                  </a:cxn>
                  <a:cxn ang="0">
                    <a:pos x="0" y="82"/>
                  </a:cxn>
                  <a:cxn ang="0">
                    <a:pos x="30" y="164"/>
                  </a:cxn>
                  <a:cxn ang="0">
                    <a:pos x="32" y="164"/>
                  </a:cxn>
                </a:cxnLst>
                <a:rect l="0" t="0" r="r" b="b"/>
                <a:pathLst>
                  <a:path w="32" h="164">
                    <a:moveTo>
                      <a:pt x="32" y="164"/>
                    </a:moveTo>
                    <a:lnTo>
                      <a:pt x="32" y="164"/>
                    </a:lnTo>
                    <a:lnTo>
                      <a:pt x="32" y="138"/>
                    </a:lnTo>
                    <a:lnTo>
                      <a:pt x="32" y="138"/>
                    </a:lnTo>
                    <a:lnTo>
                      <a:pt x="32" y="102"/>
                    </a:lnTo>
                    <a:lnTo>
                      <a:pt x="28" y="68"/>
                    </a:lnTo>
                    <a:lnTo>
                      <a:pt x="22" y="34"/>
                    </a:lnTo>
                    <a:lnTo>
                      <a:pt x="14" y="0"/>
                    </a:lnTo>
                    <a:lnTo>
                      <a:pt x="14" y="0"/>
                    </a:lnTo>
                    <a:lnTo>
                      <a:pt x="10" y="42"/>
                    </a:lnTo>
                    <a:lnTo>
                      <a:pt x="0" y="82"/>
                    </a:lnTo>
                    <a:lnTo>
                      <a:pt x="30" y="164"/>
                    </a:lnTo>
                    <a:lnTo>
                      <a:pt x="32" y="164"/>
                    </a:lnTo>
                    <a:close/>
                  </a:path>
                </a:pathLst>
              </a:custGeom>
              <a:solidFill>
                <a:srgbClr val="743F2D"/>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809" name="Freeform 1020"/>
              <p:cNvSpPr/>
              <p:nvPr/>
            </p:nvSpPr>
            <p:spPr bwMode="auto">
              <a:xfrm>
                <a:off x="5570538" y="2124075"/>
                <a:ext cx="111125" cy="139700"/>
              </a:xfrm>
              <a:custGeom>
                <a:avLst/>
                <a:gdLst/>
                <a:ahLst/>
                <a:cxnLst>
                  <a:cxn ang="0">
                    <a:pos x="70" y="82"/>
                  </a:cxn>
                  <a:cxn ang="0">
                    <a:pos x="40" y="0"/>
                  </a:cxn>
                  <a:cxn ang="0">
                    <a:pos x="40" y="0"/>
                  </a:cxn>
                  <a:cxn ang="0">
                    <a:pos x="32" y="24"/>
                  </a:cxn>
                  <a:cxn ang="0">
                    <a:pos x="22" y="46"/>
                  </a:cxn>
                  <a:cxn ang="0">
                    <a:pos x="12" y="68"/>
                  </a:cxn>
                  <a:cxn ang="0">
                    <a:pos x="0" y="88"/>
                  </a:cxn>
                  <a:cxn ang="0">
                    <a:pos x="70" y="82"/>
                  </a:cxn>
                </a:cxnLst>
                <a:rect l="0" t="0" r="r" b="b"/>
                <a:pathLst>
                  <a:path w="70" h="88">
                    <a:moveTo>
                      <a:pt x="70" y="82"/>
                    </a:moveTo>
                    <a:lnTo>
                      <a:pt x="40" y="0"/>
                    </a:lnTo>
                    <a:lnTo>
                      <a:pt x="40" y="0"/>
                    </a:lnTo>
                    <a:lnTo>
                      <a:pt x="32" y="24"/>
                    </a:lnTo>
                    <a:lnTo>
                      <a:pt x="22" y="46"/>
                    </a:lnTo>
                    <a:lnTo>
                      <a:pt x="12" y="68"/>
                    </a:lnTo>
                    <a:lnTo>
                      <a:pt x="0" y="88"/>
                    </a:lnTo>
                    <a:lnTo>
                      <a:pt x="70" y="82"/>
                    </a:lnTo>
                    <a:close/>
                  </a:path>
                </a:pathLst>
              </a:custGeom>
              <a:solidFill>
                <a:srgbClr val="FC7730"/>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810" name="Freeform 1021"/>
              <p:cNvSpPr/>
              <p:nvPr/>
            </p:nvSpPr>
            <p:spPr bwMode="auto">
              <a:xfrm>
                <a:off x="5557838" y="2254250"/>
                <a:ext cx="127000" cy="247650"/>
              </a:xfrm>
              <a:custGeom>
                <a:avLst/>
                <a:gdLst/>
                <a:ahLst/>
                <a:cxnLst>
                  <a:cxn ang="0">
                    <a:pos x="78" y="0"/>
                  </a:cxn>
                  <a:cxn ang="0">
                    <a:pos x="8" y="6"/>
                  </a:cxn>
                  <a:cxn ang="0">
                    <a:pos x="8" y="6"/>
                  </a:cxn>
                  <a:cxn ang="0">
                    <a:pos x="0" y="18"/>
                  </a:cxn>
                  <a:cxn ang="0">
                    <a:pos x="48" y="156"/>
                  </a:cxn>
                  <a:cxn ang="0">
                    <a:pos x="48" y="156"/>
                  </a:cxn>
                  <a:cxn ang="0">
                    <a:pos x="60" y="120"/>
                  </a:cxn>
                  <a:cxn ang="0">
                    <a:pos x="70" y="82"/>
                  </a:cxn>
                  <a:cxn ang="0">
                    <a:pos x="76" y="42"/>
                  </a:cxn>
                  <a:cxn ang="0">
                    <a:pos x="80" y="2"/>
                  </a:cxn>
                  <a:cxn ang="0">
                    <a:pos x="78" y="0"/>
                  </a:cxn>
                </a:cxnLst>
                <a:rect l="0" t="0" r="r" b="b"/>
                <a:pathLst>
                  <a:path w="80" h="156">
                    <a:moveTo>
                      <a:pt x="78" y="0"/>
                    </a:moveTo>
                    <a:lnTo>
                      <a:pt x="8" y="6"/>
                    </a:lnTo>
                    <a:lnTo>
                      <a:pt x="8" y="6"/>
                    </a:lnTo>
                    <a:lnTo>
                      <a:pt x="0" y="18"/>
                    </a:lnTo>
                    <a:lnTo>
                      <a:pt x="48" y="156"/>
                    </a:lnTo>
                    <a:lnTo>
                      <a:pt x="48" y="156"/>
                    </a:lnTo>
                    <a:lnTo>
                      <a:pt x="60" y="120"/>
                    </a:lnTo>
                    <a:lnTo>
                      <a:pt x="70" y="82"/>
                    </a:lnTo>
                    <a:lnTo>
                      <a:pt x="76" y="42"/>
                    </a:lnTo>
                    <a:lnTo>
                      <a:pt x="80" y="2"/>
                    </a:lnTo>
                    <a:lnTo>
                      <a:pt x="78" y="0"/>
                    </a:lnTo>
                    <a:close/>
                  </a:path>
                </a:pathLst>
              </a:custGeom>
              <a:solidFill>
                <a:srgbClr val="FFE62D"/>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811" name="Freeform 1023"/>
              <p:cNvSpPr/>
              <p:nvPr/>
            </p:nvSpPr>
            <p:spPr bwMode="auto">
              <a:xfrm>
                <a:off x="5408613" y="2435225"/>
                <a:ext cx="225425" cy="352425"/>
              </a:xfrm>
              <a:custGeom>
                <a:avLst/>
                <a:gdLst/>
                <a:ahLst/>
                <a:cxnLst>
                  <a:cxn ang="0">
                    <a:pos x="0" y="6"/>
                  </a:cxn>
                  <a:cxn ang="0">
                    <a:pos x="36" y="222"/>
                  </a:cxn>
                  <a:cxn ang="0">
                    <a:pos x="36" y="222"/>
                  </a:cxn>
                  <a:cxn ang="0">
                    <a:pos x="52" y="202"/>
                  </a:cxn>
                  <a:cxn ang="0">
                    <a:pos x="68" y="182"/>
                  </a:cxn>
                  <a:cxn ang="0">
                    <a:pos x="84" y="160"/>
                  </a:cxn>
                  <a:cxn ang="0">
                    <a:pos x="98" y="138"/>
                  </a:cxn>
                  <a:cxn ang="0">
                    <a:pos x="110" y="116"/>
                  </a:cxn>
                  <a:cxn ang="0">
                    <a:pos x="122" y="92"/>
                  </a:cxn>
                  <a:cxn ang="0">
                    <a:pos x="132" y="70"/>
                  </a:cxn>
                  <a:cxn ang="0">
                    <a:pos x="142" y="44"/>
                  </a:cxn>
                  <a:cxn ang="0">
                    <a:pos x="6" y="0"/>
                  </a:cxn>
                  <a:cxn ang="0">
                    <a:pos x="6" y="0"/>
                  </a:cxn>
                  <a:cxn ang="0">
                    <a:pos x="0" y="6"/>
                  </a:cxn>
                  <a:cxn ang="0">
                    <a:pos x="0" y="6"/>
                  </a:cxn>
                </a:cxnLst>
                <a:rect l="0" t="0" r="r" b="b"/>
                <a:pathLst>
                  <a:path w="142" h="222">
                    <a:moveTo>
                      <a:pt x="0" y="6"/>
                    </a:moveTo>
                    <a:lnTo>
                      <a:pt x="36" y="222"/>
                    </a:lnTo>
                    <a:lnTo>
                      <a:pt x="36" y="222"/>
                    </a:lnTo>
                    <a:lnTo>
                      <a:pt x="52" y="202"/>
                    </a:lnTo>
                    <a:lnTo>
                      <a:pt x="68" y="182"/>
                    </a:lnTo>
                    <a:lnTo>
                      <a:pt x="84" y="160"/>
                    </a:lnTo>
                    <a:lnTo>
                      <a:pt x="98" y="138"/>
                    </a:lnTo>
                    <a:lnTo>
                      <a:pt x="110" y="116"/>
                    </a:lnTo>
                    <a:lnTo>
                      <a:pt x="122" y="92"/>
                    </a:lnTo>
                    <a:lnTo>
                      <a:pt x="132" y="70"/>
                    </a:lnTo>
                    <a:lnTo>
                      <a:pt x="142" y="44"/>
                    </a:lnTo>
                    <a:lnTo>
                      <a:pt x="6" y="0"/>
                    </a:lnTo>
                    <a:lnTo>
                      <a:pt x="6" y="0"/>
                    </a:lnTo>
                    <a:lnTo>
                      <a:pt x="0" y="6"/>
                    </a:lnTo>
                    <a:lnTo>
                      <a:pt x="0" y="6"/>
                    </a:lnTo>
                    <a:close/>
                  </a:path>
                </a:pathLst>
              </a:custGeom>
              <a:solidFill>
                <a:srgbClr val="7EB3BD"/>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812" name="Freeform 1024"/>
              <p:cNvSpPr/>
              <p:nvPr/>
            </p:nvSpPr>
            <p:spPr bwMode="auto">
              <a:xfrm>
                <a:off x="5126038" y="2444750"/>
                <a:ext cx="339725" cy="349250"/>
              </a:xfrm>
              <a:custGeom>
                <a:avLst/>
                <a:gdLst/>
                <a:ahLst/>
                <a:cxnLst>
                  <a:cxn ang="0">
                    <a:pos x="0" y="74"/>
                  </a:cxn>
                  <a:cxn ang="0">
                    <a:pos x="0" y="76"/>
                  </a:cxn>
                  <a:cxn ang="0">
                    <a:pos x="210" y="220"/>
                  </a:cxn>
                  <a:cxn ang="0">
                    <a:pos x="210" y="220"/>
                  </a:cxn>
                  <a:cxn ang="0">
                    <a:pos x="214" y="216"/>
                  </a:cxn>
                  <a:cxn ang="0">
                    <a:pos x="178" y="0"/>
                  </a:cxn>
                  <a:cxn ang="0">
                    <a:pos x="178" y="0"/>
                  </a:cxn>
                  <a:cxn ang="0">
                    <a:pos x="158" y="14"/>
                  </a:cxn>
                  <a:cxn ang="0">
                    <a:pos x="138" y="26"/>
                  </a:cxn>
                  <a:cxn ang="0">
                    <a:pos x="116" y="38"/>
                  </a:cxn>
                  <a:cxn ang="0">
                    <a:pos x="94" y="48"/>
                  </a:cxn>
                  <a:cxn ang="0">
                    <a:pos x="72" y="56"/>
                  </a:cxn>
                  <a:cxn ang="0">
                    <a:pos x="48" y="64"/>
                  </a:cxn>
                  <a:cxn ang="0">
                    <a:pos x="24" y="70"/>
                  </a:cxn>
                  <a:cxn ang="0">
                    <a:pos x="0" y="74"/>
                  </a:cxn>
                  <a:cxn ang="0">
                    <a:pos x="0" y="74"/>
                  </a:cxn>
                </a:cxnLst>
                <a:rect l="0" t="0" r="r" b="b"/>
                <a:pathLst>
                  <a:path w="214" h="220">
                    <a:moveTo>
                      <a:pt x="0" y="74"/>
                    </a:moveTo>
                    <a:lnTo>
                      <a:pt x="0" y="76"/>
                    </a:lnTo>
                    <a:lnTo>
                      <a:pt x="210" y="220"/>
                    </a:lnTo>
                    <a:lnTo>
                      <a:pt x="210" y="220"/>
                    </a:lnTo>
                    <a:lnTo>
                      <a:pt x="214" y="216"/>
                    </a:lnTo>
                    <a:lnTo>
                      <a:pt x="178" y="0"/>
                    </a:lnTo>
                    <a:lnTo>
                      <a:pt x="178" y="0"/>
                    </a:lnTo>
                    <a:lnTo>
                      <a:pt x="158" y="14"/>
                    </a:lnTo>
                    <a:lnTo>
                      <a:pt x="138" y="26"/>
                    </a:lnTo>
                    <a:lnTo>
                      <a:pt x="116" y="38"/>
                    </a:lnTo>
                    <a:lnTo>
                      <a:pt x="94" y="48"/>
                    </a:lnTo>
                    <a:lnTo>
                      <a:pt x="72" y="56"/>
                    </a:lnTo>
                    <a:lnTo>
                      <a:pt x="48" y="64"/>
                    </a:lnTo>
                    <a:lnTo>
                      <a:pt x="24" y="70"/>
                    </a:lnTo>
                    <a:lnTo>
                      <a:pt x="0" y="74"/>
                    </a:lnTo>
                    <a:lnTo>
                      <a:pt x="0" y="74"/>
                    </a:lnTo>
                    <a:close/>
                  </a:path>
                </a:pathLst>
              </a:custGeom>
              <a:solidFill>
                <a:srgbClr val="909F2D"/>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813" name="Freeform 1025"/>
              <p:cNvSpPr/>
              <p:nvPr/>
            </p:nvSpPr>
            <p:spPr bwMode="auto">
              <a:xfrm>
                <a:off x="3960813" y="1349375"/>
                <a:ext cx="781050" cy="854075"/>
              </a:xfrm>
              <a:custGeom>
                <a:avLst/>
                <a:gdLst/>
                <a:ahLst/>
                <a:cxnLst>
                  <a:cxn ang="0">
                    <a:pos x="386" y="22"/>
                  </a:cxn>
                  <a:cxn ang="0">
                    <a:pos x="360" y="92"/>
                  </a:cxn>
                  <a:cxn ang="0">
                    <a:pos x="264" y="78"/>
                  </a:cxn>
                  <a:cxn ang="0">
                    <a:pos x="268" y="180"/>
                  </a:cxn>
                  <a:cxn ang="0">
                    <a:pos x="148" y="168"/>
                  </a:cxn>
                  <a:cxn ang="0">
                    <a:pos x="164" y="280"/>
                  </a:cxn>
                  <a:cxn ang="0">
                    <a:pos x="56" y="294"/>
                  </a:cxn>
                  <a:cxn ang="0">
                    <a:pos x="116" y="380"/>
                  </a:cxn>
                  <a:cxn ang="0">
                    <a:pos x="12" y="438"/>
                  </a:cxn>
                  <a:cxn ang="0">
                    <a:pos x="70" y="524"/>
                  </a:cxn>
                  <a:cxn ang="0">
                    <a:pos x="0" y="538"/>
                  </a:cxn>
                  <a:cxn ang="0">
                    <a:pos x="0" y="538"/>
                  </a:cxn>
                  <a:cxn ang="0">
                    <a:pos x="0" y="510"/>
                  </a:cxn>
                  <a:cxn ang="0">
                    <a:pos x="2" y="480"/>
                  </a:cxn>
                  <a:cxn ang="0">
                    <a:pos x="8" y="440"/>
                  </a:cxn>
                  <a:cxn ang="0">
                    <a:pos x="20" y="394"/>
                  </a:cxn>
                  <a:cxn ang="0">
                    <a:pos x="26" y="370"/>
                  </a:cxn>
                  <a:cxn ang="0">
                    <a:pos x="36" y="344"/>
                  </a:cxn>
                  <a:cxn ang="0">
                    <a:pos x="48" y="318"/>
                  </a:cxn>
                  <a:cxn ang="0">
                    <a:pos x="60" y="290"/>
                  </a:cxn>
                  <a:cxn ang="0">
                    <a:pos x="76" y="264"/>
                  </a:cxn>
                  <a:cxn ang="0">
                    <a:pos x="94" y="238"/>
                  </a:cxn>
                  <a:cxn ang="0">
                    <a:pos x="94" y="238"/>
                  </a:cxn>
                  <a:cxn ang="0">
                    <a:pos x="114" y="212"/>
                  </a:cxn>
                  <a:cxn ang="0">
                    <a:pos x="134" y="186"/>
                  </a:cxn>
                  <a:cxn ang="0">
                    <a:pos x="154" y="164"/>
                  </a:cxn>
                  <a:cxn ang="0">
                    <a:pos x="176" y="142"/>
                  </a:cxn>
                  <a:cxn ang="0">
                    <a:pos x="198" y="122"/>
                  </a:cxn>
                  <a:cxn ang="0">
                    <a:pos x="222" y="104"/>
                  </a:cxn>
                  <a:cxn ang="0">
                    <a:pos x="244" y="86"/>
                  </a:cxn>
                  <a:cxn ang="0">
                    <a:pos x="270" y="72"/>
                  </a:cxn>
                  <a:cxn ang="0">
                    <a:pos x="294" y="58"/>
                  </a:cxn>
                  <a:cxn ang="0">
                    <a:pos x="320" y="44"/>
                  </a:cxn>
                  <a:cxn ang="0">
                    <a:pos x="346" y="34"/>
                  </a:cxn>
                  <a:cxn ang="0">
                    <a:pos x="374" y="24"/>
                  </a:cxn>
                  <a:cxn ang="0">
                    <a:pos x="402" y="16"/>
                  </a:cxn>
                  <a:cxn ang="0">
                    <a:pos x="432" y="10"/>
                  </a:cxn>
                  <a:cxn ang="0">
                    <a:pos x="462" y="4"/>
                  </a:cxn>
                  <a:cxn ang="0">
                    <a:pos x="492" y="0"/>
                  </a:cxn>
                  <a:cxn ang="0">
                    <a:pos x="462" y="48"/>
                  </a:cxn>
                  <a:cxn ang="0">
                    <a:pos x="386" y="22"/>
                  </a:cxn>
                </a:cxnLst>
                <a:rect l="0" t="0" r="r" b="b"/>
                <a:pathLst>
                  <a:path w="492" h="538">
                    <a:moveTo>
                      <a:pt x="386" y="22"/>
                    </a:moveTo>
                    <a:lnTo>
                      <a:pt x="360" y="92"/>
                    </a:lnTo>
                    <a:lnTo>
                      <a:pt x="264" y="78"/>
                    </a:lnTo>
                    <a:lnTo>
                      <a:pt x="268" y="180"/>
                    </a:lnTo>
                    <a:lnTo>
                      <a:pt x="148" y="168"/>
                    </a:lnTo>
                    <a:lnTo>
                      <a:pt x="164" y="280"/>
                    </a:lnTo>
                    <a:lnTo>
                      <a:pt x="56" y="294"/>
                    </a:lnTo>
                    <a:lnTo>
                      <a:pt x="116" y="380"/>
                    </a:lnTo>
                    <a:lnTo>
                      <a:pt x="12" y="438"/>
                    </a:lnTo>
                    <a:lnTo>
                      <a:pt x="70" y="524"/>
                    </a:lnTo>
                    <a:lnTo>
                      <a:pt x="0" y="538"/>
                    </a:lnTo>
                    <a:lnTo>
                      <a:pt x="0" y="538"/>
                    </a:lnTo>
                    <a:lnTo>
                      <a:pt x="0" y="510"/>
                    </a:lnTo>
                    <a:lnTo>
                      <a:pt x="2" y="480"/>
                    </a:lnTo>
                    <a:lnTo>
                      <a:pt x="8" y="440"/>
                    </a:lnTo>
                    <a:lnTo>
                      <a:pt x="20" y="394"/>
                    </a:lnTo>
                    <a:lnTo>
                      <a:pt x="26" y="370"/>
                    </a:lnTo>
                    <a:lnTo>
                      <a:pt x="36" y="344"/>
                    </a:lnTo>
                    <a:lnTo>
                      <a:pt x="48" y="318"/>
                    </a:lnTo>
                    <a:lnTo>
                      <a:pt x="60" y="290"/>
                    </a:lnTo>
                    <a:lnTo>
                      <a:pt x="76" y="264"/>
                    </a:lnTo>
                    <a:lnTo>
                      <a:pt x="94" y="238"/>
                    </a:lnTo>
                    <a:lnTo>
                      <a:pt x="94" y="238"/>
                    </a:lnTo>
                    <a:lnTo>
                      <a:pt x="114" y="212"/>
                    </a:lnTo>
                    <a:lnTo>
                      <a:pt x="134" y="186"/>
                    </a:lnTo>
                    <a:lnTo>
                      <a:pt x="154" y="164"/>
                    </a:lnTo>
                    <a:lnTo>
                      <a:pt x="176" y="142"/>
                    </a:lnTo>
                    <a:lnTo>
                      <a:pt x="198" y="122"/>
                    </a:lnTo>
                    <a:lnTo>
                      <a:pt x="222" y="104"/>
                    </a:lnTo>
                    <a:lnTo>
                      <a:pt x="244" y="86"/>
                    </a:lnTo>
                    <a:lnTo>
                      <a:pt x="270" y="72"/>
                    </a:lnTo>
                    <a:lnTo>
                      <a:pt x="294" y="58"/>
                    </a:lnTo>
                    <a:lnTo>
                      <a:pt x="320" y="44"/>
                    </a:lnTo>
                    <a:lnTo>
                      <a:pt x="346" y="34"/>
                    </a:lnTo>
                    <a:lnTo>
                      <a:pt x="374" y="24"/>
                    </a:lnTo>
                    <a:lnTo>
                      <a:pt x="402" y="16"/>
                    </a:lnTo>
                    <a:lnTo>
                      <a:pt x="432" y="10"/>
                    </a:lnTo>
                    <a:lnTo>
                      <a:pt x="462" y="4"/>
                    </a:lnTo>
                    <a:lnTo>
                      <a:pt x="492" y="0"/>
                    </a:lnTo>
                    <a:lnTo>
                      <a:pt x="462" y="48"/>
                    </a:lnTo>
                    <a:lnTo>
                      <a:pt x="386" y="22"/>
                    </a:lnTo>
                    <a:close/>
                  </a:path>
                </a:pathLst>
              </a:custGeom>
              <a:solidFill>
                <a:srgbClr val="F0CD6D"/>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814" name="Freeform 1026"/>
              <p:cNvSpPr/>
              <p:nvPr/>
            </p:nvSpPr>
            <p:spPr bwMode="auto">
              <a:xfrm>
                <a:off x="4071938" y="1422400"/>
                <a:ext cx="612775" cy="758825"/>
              </a:xfrm>
              <a:custGeom>
                <a:avLst/>
                <a:gdLst/>
                <a:ahLst/>
                <a:cxnLst>
                  <a:cxn ang="0">
                    <a:pos x="0" y="478"/>
                  </a:cxn>
                  <a:cxn ang="0">
                    <a:pos x="0" y="478"/>
                  </a:cxn>
                  <a:cxn ang="0">
                    <a:pos x="10" y="442"/>
                  </a:cxn>
                  <a:cxn ang="0">
                    <a:pos x="24" y="402"/>
                  </a:cxn>
                  <a:cxn ang="0">
                    <a:pos x="46" y="352"/>
                  </a:cxn>
                  <a:cxn ang="0">
                    <a:pos x="58" y="324"/>
                  </a:cxn>
                  <a:cxn ang="0">
                    <a:pos x="74" y="296"/>
                  </a:cxn>
                  <a:cxn ang="0">
                    <a:pos x="90" y="268"/>
                  </a:cxn>
                  <a:cxn ang="0">
                    <a:pos x="110" y="238"/>
                  </a:cxn>
                  <a:cxn ang="0">
                    <a:pos x="130" y="210"/>
                  </a:cxn>
                  <a:cxn ang="0">
                    <a:pos x="154" y="182"/>
                  </a:cxn>
                  <a:cxn ang="0">
                    <a:pos x="178" y="154"/>
                  </a:cxn>
                  <a:cxn ang="0">
                    <a:pos x="206" y="128"/>
                  </a:cxn>
                  <a:cxn ang="0">
                    <a:pos x="206" y="128"/>
                  </a:cxn>
                  <a:cxn ang="0">
                    <a:pos x="224" y="112"/>
                  </a:cxn>
                  <a:cxn ang="0">
                    <a:pos x="242" y="94"/>
                  </a:cxn>
                  <a:cxn ang="0">
                    <a:pos x="268" y="72"/>
                  </a:cxn>
                  <a:cxn ang="0">
                    <a:pos x="296" y="50"/>
                  </a:cxn>
                  <a:cxn ang="0">
                    <a:pos x="326" y="28"/>
                  </a:cxn>
                  <a:cxn ang="0">
                    <a:pos x="356" y="10"/>
                  </a:cxn>
                  <a:cxn ang="0">
                    <a:pos x="370" y="4"/>
                  </a:cxn>
                  <a:cxn ang="0">
                    <a:pos x="386" y="0"/>
                  </a:cxn>
                  <a:cxn ang="0">
                    <a:pos x="386" y="0"/>
                  </a:cxn>
                  <a:cxn ang="0">
                    <a:pos x="368" y="14"/>
                  </a:cxn>
                  <a:cxn ang="0">
                    <a:pos x="330" y="50"/>
                  </a:cxn>
                  <a:cxn ang="0">
                    <a:pos x="308" y="72"/>
                  </a:cxn>
                  <a:cxn ang="0">
                    <a:pos x="288" y="98"/>
                  </a:cxn>
                  <a:cxn ang="0">
                    <a:pos x="270" y="122"/>
                  </a:cxn>
                  <a:cxn ang="0">
                    <a:pos x="264" y="132"/>
                  </a:cxn>
                  <a:cxn ang="0">
                    <a:pos x="258" y="144"/>
                  </a:cxn>
                  <a:cxn ang="0">
                    <a:pos x="206" y="144"/>
                  </a:cxn>
                  <a:cxn ang="0">
                    <a:pos x="206" y="240"/>
                  </a:cxn>
                  <a:cxn ang="0">
                    <a:pos x="116" y="246"/>
                  </a:cxn>
                  <a:cxn ang="0">
                    <a:pos x="154" y="328"/>
                  </a:cxn>
                  <a:cxn ang="0">
                    <a:pos x="58" y="346"/>
                  </a:cxn>
                  <a:cxn ang="0">
                    <a:pos x="86" y="458"/>
                  </a:cxn>
                  <a:cxn ang="0">
                    <a:pos x="0" y="478"/>
                  </a:cxn>
                </a:cxnLst>
                <a:rect l="0" t="0" r="r" b="b"/>
                <a:pathLst>
                  <a:path w="386" h="478">
                    <a:moveTo>
                      <a:pt x="0" y="478"/>
                    </a:moveTo>
                    <a:lnTo>
                      <a:pt x="0" y="478"/>
                    </a:lnTo>
                    <a:lnTo>
                      <a:pt x="10" y="442"/>
                    </a:lnTo>
                    <a:lnTo>
                      <a:pt x="24" y="402"/>
                    </a:lnTo>
                    <a:lnTo>
                      <a:pt x="46" y="352"/>
                    </a:lnTo>
                    <a:lnTo>
                      <a:pt x="58" y="324"/>
                    </a:lnTo>
                    <a:lnTo>
                      <a:pt x="74" y="296"/>
                    </a:lnTo>
                    <a:lnTo>
                      <a:pt x="90" y="268"/>
                    </a:lnTo>
                    <a:lnTo>
                      <a:pt x="110" y="238"/>
                    </a:lnTo>
                    <a:lnTo>
                      <a:pt x="130" y="210"/>
                    </a:lnTo>
                    <a:lnTo>
                      <a:pt x="154" y="182"/>
                    </a:lnTo>
                    <a:lnTo>
                      <a:pt x="178" y="154"/>
                    </a:lnTo>
                    <a:lnTo>
                      <a:pt x="206" y="128"/>
                    </a:lnTo>
                    <a:lnTo>
                      <a:pt x="206" y="128"/>
                    </a:lnTo>
                    <a:lnTo>
                      <a:pt x="224" y="112"/>
                    </a:lnTo>
                    <a:lnTo>
                      <a:pt x="242" y="94"/>
                    </a:lnTo>
                    <a:lnTo>
                      <a:pt x="268" y="72"/>
                    </a:lnTo>
                    <a:lnTo>
                      <a:pt x="296" y="50"/>
                    </a:lnTo>
                    <a:lnTo>
                      <a:pt x="326" y="28"/>
                    </a:lnTo>
                    <a:lnTo>
                      <a:pt x="356" y="10"/>
                    </a:lnTo>
                    <a:lnTo>
                      <a:pt x="370" y="4"/>
                    </a:lnTo>
                    <a:lnTo>
                      <a:pt x="386" y="0"/>
                    </a:lnTo>
                    <a:lnTo>
                      <a:pt x="386" y="0"/>
                    </a:lnTo>
                    <a:lnTo>
                      <a:pt x="368" y="14"/>
                    </a:lnTo>
                    <a:lnTo>
                      <a:pt x="330" y="50"/>
                    </a:lnTo>
                    <a:lnTo>
                      <a:pt x="308" y="72"/>
                    </a:lnTo>
                    <a:lnTo>
                      <a:pt x="288" y="98"/>
                    </a:lnTo>
                    <a:lnTo>
                      <a:pt x="270" y="122"/>
                    </a:lnTo>
                    <a:lnTo>
                      <a:pt x="264" y="132"/>
                    </a:lnTo>
                    <a:lnTo>
                      <a:pt x="258" y="144"/>
                    </a:lnTo>
                    <a:lnTo>
                      <a:pt x="206" y="144"/>
                    </a:lnTo>
                    <a:lnTo>
                      <a:pt x="206" y="240"/>
                    </a:lnTo>
                    <a:lnTo>
                      <a:pt x="116" y="246"/>
                    </a:lnTo>
                    <a:lnTo>
                      <a:pt x="154" y="328"/>
                    </a:lnTo>
                    <a:lnTo>
                      <a:pt x="58" y="346"/>
                    </a:lnTo>
                    <a:lnTo>
                      <a:pt x="86" y="458"/>
                    </a:lnTo>
                    <a:lnTo>
                      <a:pt x="0" y="478"/>
                    </a:lnTo>
                    <a:close/>
                  </a:path>
                </a:pathLst>
              </a:custGeom>
              <a:solidFill>
                <a:srgbClr val="F0533D"/>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815" name="Freeform 1027"/>
              <p:cNvSpPr/>
              <p:nvPr/>
            </p:nvSpPr>
            <p:spPr bwMode="auto">
              <a:xfrm>
                <a:off x="4294188" y="1730375"/>
                <a:ext cx="155575" cy="403225"/>
              </a:xfrm>
              <a:custGeom>
                <a:avLst/>
                <a:gdLst/>
                <a:ahLst/>
                <a:cxnLst>
                  <a:cxn ang="0">
                    <a:pos x="98" y="0"/>
                  </a:cxn>
                  <a:cxn ang="0">
                    <a:pos x="98" y="0"/>
                  </a:cxn>
                  <a:cxn ang="0">
                    <a:pos x="82" y="22"/>
                  </a:cxn>
                  <a:cxn ang="0">
                    <a:pos x="64" y="48"/>
                  </a:cxn>
                  <a:cxn ang="0">
                    <a:pos x="46" y="82"/>
                  </a:cxn>
                  <a:cxn ang="0">
                    <a:pos x="28" y="120"/>
                  </a:cxn>
                  <a:cxn ang="0">
                    <a:pos x="20" y="142"/>
                  </a:cxn>
                  <a:cxn ang="0">
                    <a:pos x="12" y="164"/>
                  </a:cxn>
                  <a:cxn ang="0">
                    <a:pos x="6" y="186"/>
                  </a:cxn>
                  <a:cxn ang="0">
                    <a:pos x="2" y="208"/>
                  </a:cxn>
                  <a:cxn ang="0">
                    <a:pos x="0" y="232"/>
                  </a:cxn>
                  <a:cxn ang="0">
                    <a:pos x="2" y="254"/>
                  </a:cxn>
                  <a:cxn ang="0">
                    <a:pos x="88" y="238"/>
                  </a:cxn>
                  <a:cxn ang="0">
                    <a:pos x="28" y="140"/>
                  </a:cxn>
                  <a:cxn ang="0">
                    <a:pos x="72" y="134"/>
                  </a:cxn>
                  <a:cxn ang="0">
                    <a:pos x="68" y="66"/>
                  </a:cxn>
                  <a:cxn ang="0">
                    <a:pos x="68" y="66"/>
                  </a:cxn>
                  <a:cxn ang="0">
                    <a:pos x="98" y="0"/>
                  </a:cxn>
                  <a:cxn ang="0">
                    <a:pos x="98" y="0"/>
                  </a:cxn>
                </a:cxnLst>
                <a:rect l="0" t="0" r="r" b="b"/>
                <a:pathLst>
                  <a:path w="98" h="254">
                    <a:moveTo>
                      <a:pt x="98" y="0"/>
                    </a:moveTo>
                    <a:lnTo>
                      <a:pt x="98" y="0"/>
                    </a:lnTo>
                    <a:lnTo>
                      <a:pt x="82" y="22"/>
                    </a:lnTo>
                    <a:lnTo>
                      <a:pt x="64" y="48"/>
                    </a:lnTo>
                    <a:lnTo>
                      <a:pt x="46" y="82"/>
                    </a:lnTo>
                    <a:lnTo>
                      <a:pt x="28" y="120"/>
                    </a:lnTo>
                    <a:lnTo>
                      <a:pt x="20" y="142"/>
                    </a:lnTo>
                    <a:lnTo>
                      <a:pt x="12" y="164"/>
                    </a:lnTo>
                    <a:lnTo>
                      <a:pt x="6" y="186"/>
                    </a:lnTo>
                    <a:lnTo>
                      <a:pt x="2" y="208"/>
                    </a:lnTo>
                    <a:lnTo>
                      <a:pt x="0" y="232"/>
                    </a:lnTo>
                    <a:lnTo>
                      <a:pt x="2" y="254"/>
                    </a:lnTo>
                    <a:lnTo>
                      <a:pt x="88" y="238"/>
                    </a:lnTo>
                    <a:lnTo>
                      <a:pt x="28" y="140"/>
                    </a:lnTo>
                    <a:lnTo>
                      <a:pt x="72" y="134"/>
                    </a:lnTo>
                    <a:lnTo>
                      <a:pt x="68" y="66"/>
                    </a:lnTo>
                    <a:lnTo>
                      <a:pt x="68" y="66"/>
                    </a:lnTo>
                    <a:lnTo>
                      <a:pt x="98" y="0"/>
                    </a:lnTo>
                    <a:lnTo>
                      <a:pt x="98" y="0"/>
                    </a:lnTo>
                    <a:close/>
                  </a:path>
                </a:pathLst>
              </a:custGeom>
              <a:solidFill>
                <a:srgbClr val="6FA46F"/>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816" name="Freeform 1028"/>
              <p:cNvSpPr/>
              <p:nvPr/>
            </p:nvSpPr>
            <p:spPr bwMode="auto">
              <a:xfrm>
                <a:off x="4154488" y="1730375"/>
                <a:ext cx="31750" cy="31750"/>
              </a:xfrm>
              <a:custGeom>
                <a:avLst/>
                <a:gdLst/>
                <a:ahLst/>
                <a:cxnLst>
                  <a:cxn ang="0">
                    <a:pos x="20" y="10"/>
                  </a:cxn>
                  <a:cxn ang="0">
                    <a:pos x="20" y="10"/>
                  </a:cxn>
                  <a:cxn ang="0">
                    <a:pos x="18" y="14"/>
                  </a:cxn>
                  <a:cxn ang="0">
                    <a:pos x="16" y="16"/>
                  </a:cxn>
                  <a:cxn ang="0">
                    <a:pos x="14" y="18"/>
                  </a:cxn>
                  <a:cxn ang="0">
                    <a:pos x="10" y="20"/>
                  </a:cxn>
                  <a:cxn ang="0">
                    <a:pos x="10" y="20"/>
                  </a:cxn>
                  <a:cxn ang="0">
                    <a:pos x="6" y="18"/>
                  </a:cxn>
                  <a:cxn ang="0">
                    <a:pos x="2" y="16"/>
                  </a:cxn>
                  <a:cxn ang="0">
                    <a:pos x="0" y="14"/>
                  </a:cxn>
                  <a:cxn ang="0">
                    <a:pos x="0" y="10"/>
                  </a:cxn>
                  <a:cxn ang="0">
                    <a:pos x="0" y="10"/>
                  </a:cxn>
                  <a:cxn ang="0">
                    <a:pos x="0" y="6"/>
                  </a:cxn>
                  <a:cxn ang="0">
                    <a:pos x="2" y="2"/>
                  </a:cxn>
                  <a:cxn ang="0">
                    <a:pos x="6" y="0"/>
                  </a:cxn>
                  <a:cxn ang="0">
                    <a:pos x="10" y="0"/>
                  </a:cxn>
                  <a:cxn ang="0">
                    <a:pos x="10" y="0"/>
                  </a:cxn>
                  <a:cxn ang="0">
                    <a:pos x="14" y="0"/>
                  </a:cxn>
                  <a:cxn ang="0">
                    <a:pos x="16" y="2"/>
                  </a:cxn>
                  <a:cxn ang="0">
                    <a:pos x="18" y="6"/>
                  </a:cxn>
                  <a:cxn ang="0">
                    <a:pos x="20" y="10"/>
                  </a:cxn>
                  <a:cxn ang="0">
                    <a:pos x="20" y="10"/>
                  </a:cxn>
                </a:cxnLst>
                <a:rect l="0" t="0" r="r" b="b"/>
                <a:pathLst>
                  <a:path w="20" h="20">
                    <a:moveTo>
                      <a:pt x="20" y="10"/>
                    </a:moveTo>
                    <a:lnTo>
                      <a:pt x="20" y="10"/>
                    </a:lnTo>
                    <a:lnTo>
                      <a:pt x="18" y="14"/>
                    </a:lnTo>
                    <a:lnTo>
                      <a:pt x="16" y="16"/>
                    </a:lnTo>
                    <a:lnTo>
                      <a:pt x="14" y="18"/>
                    </a:lnTo>
                    <a:lnTo>
                      <a:pt x="10" y="20"/>
                    </a:lnTo>
                    <a:lnTo>
                      <a:pt x="10" y="20"/>
                    </a:lnTo>
                    <a:lnTo>
                      <a:pt x="6" y="18"/>
                    </a:lnTo>
                    <a:lnTo>
                      <a:pt x="2" y="16"/>
                    </a:lnTo>
                    <a:lnTo>
                      <a:pt x="0" y="14"/>
                    </a:lnTo>
                    <a:lnTo>
                      <a:pt x="0" y="10"/>
                    </a:lnTo>
                    <a:lnTo>
                      <a:pt x="0" y="10"/>
                    </a:lnTo>
                    <a:lnTo>
                      <a:pt x="0" y="6"/>
                    </a:lnTo>
                    <a:lnTo>
                      <a:pt x="2" y="2"/>
                    </a:lnTo>
                    <a:lnTo>
                      <a:pt x="6" y="0"/>
                    </a:lnTo>
                    <a:lnTo>
                      <a:pt x="10" y="0"/>
                    </a:lnTo>
                    <a:lnTo>
                      <a:pt x="10" y="0"/>
                    </a:lnTo>
                    <a:lnTo>
                      <a:pt x="14" y="0"/>
                    </a:lnTo>
                    <a:lnTo>
                      <a:pt x="16" y="2"/>
                    </a:lnTo>
                    <a:lnTo>
                      <a:pt x="18" y="6"/>
                    </a:lnTo>
                    <a:lnTo>
                      <a:pt x="20" y="10"/>
                    </a:lnTo>
                    <a:lnTo>
                      <a:pt x="20" y="10"/>
                    </a:lnTo>
                    <a:close/>
                  </a:path>
                </a:pathLst>
              </a:custGeom>
              <a:solidFill>
                <a:srgbClr val="F0533D"/>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817" name="Freeform 1029"/>
              <p:cNvSpPr/>
              <p:nvPr/>
            </p:nvSpPr>
            <p:spPr bwMode="auto">
              <a:xfrm>
                <a:off x="4049713" y="1920875"/>
                <a:ext cx="31750" cy="31750"/>
              </a:xfrm>
              <a:custGeom>
                <a:avLst/>
                <a:gdLst/>
                <a:ahLst/>
                <a:cxnLst>
                  <a:cxn ang="0">
                    <a:pos x="20" y="10"/>
                  </a:cxn>
                  <a:cxn ang="0">
                    <a:pos x="20" y="10"/>
                  </a:cxn>
                  <a:cxn ang="0">
                    <a:pos x="20" y="14"/>
                  </a:cxn>
                  <a:cxn ang="0">
                    <a:pos x="18" y="16"/>
                  </a:cxn>
                  <a:cxn ang="0">
                    <a:pos x="14" y="18"/>
                  </a:cxn>
                  <a:cxn ang="0">
                    <a:pos x="10" y="20"/>
                  </a:cxn>
                  <a:cxn ang="0">
                    <a:pos x="10" y="20"/>
                  </a:cxn>
                  <a:cxn ang="0">
                    <a:pos x="6" y="18"/>
                  </a:cxn>
                  <a:cxn ang="0">
                    <a:pos x="4" y="16"/>
                  </a:cxn>
                  <a:cxn ang="0">
                    <a:pos x="2" y="14"/>
                  </a:cxn>
                  <a:cxn ang="0">
                    <a:pos x="0" y="10"/>
                  </a:cxn>
                  <a:cxn ang="0">
                    <a:pos x="0" y="10"/>
                  </a:cxn>
                  <a:cxn ang="0">
                    <a:pos x="2" y="6"/>
                  </a:cxn>
                  <a:cxn ang="0">
                    <a:pos x="4" y="2"/>
                  </a:cxn>
                  <a:cxn ang="0">
                    <a:pos x="6" y="0"/>
                  </a:cxn>
                  <a:cxn ang="0">
                    <a:pos x="10" y="0"/>
                  </a:cxn>
                  <a:cxn ang="0">
                    <a:pos x="10" y="0"/>
                  </a:cxn>
                  <a:cxn ang="0">
                    <a:pos x="14" y="0"/>
                  </a:cxn>
                  <a:cxn ang="0">
                    <a:pos x="18" y="2"/>
                  </a:cxn>
                  <a:cxn ang="0">
                    <a:pos x="20" y="6"/>
                  </a:cxn>
                  <a:cxn ang="0">
                    <a:pos x="20" y="10"/>
                  </a:cxn>
                  <a:cxn ang="0">
                    <a:pos x="20" y="10"/>
                  </a:cxn>
                </a:cxnLst>
                <a:rect l="0" t="0" r="r" b="b"/>
                <a:pathLst>
                  <a:path w="20" h="20">
                    <a:moveTo>
                      <a:pt x="20" y="10"/>
                    </a:moveTo>
                    <a:lnTo>
                      <a:pt x="20" y="10"/>
                    </a:lnTo>
                    <a:lnTo>
                      <a:pt x="20" y="14"/>
                    </a:lnTo>
                    <a:lnTo>
                      <a:pt x="18" y="16"/>
                    </a:lnTo>
                    <a:lnTo>
                      <a:pt x="14" y="18"/>
                    </a:lnTo>
                    <a:lnTo>
                      <a:pt x="10" y="20"/>
                    </a:lnTo>
                    <a:lnTo>
                      <a:pt x="10" y="20"/>
                    </a:lnTo>
                    <a:lnTo>
                      <a:pt x="6" y="18"/>
                    </a:lnTo>
                    <a:lnTo>
                      <a:pt x="4" y="16"/>
                    </a:lnTo>
                    <a:lnTo>
                      <a:pt x="2" y="14"/>
                    </a:lnTo>
                    <a:lnTo>
                      <a:pt x="0" y="10"/>
                    </a:lnTo>
                    <a:lnTo>
                      <a:pt x="0" y="10"/>
                    </a:lnTo>
                    <a:lnTo>
                      <a:pt x="2" y="6"/>
                    </a:lnTo>
                    <a:lnTo>
                      <a:pt x="4" y="2"/>
                    </a:lnTo>
                    <a:lnTo>
                      <a:pt x="6" y="0"/>
                    </a:lnTo>
                    <a:lnTo>
                      <a:pt x="10" y="0"/>
                    </a:lnTo>
                    <a:lnTo>
                      <a:pt x="10" y="0"/>
                    </a:lnTo>
                    <a:lnTo>
                      <a:pt x="14" y="0"/>
                    </a:lnTo>
                    <a:lnTo>
                      <a:pt x="18" y="2"/>
                    </a:lnTo>
                    <a:lnTo>
                      <a:pt x="20" y="6"/>
                    </a:lnTo>
                    <a:lnTo>
                      <a:pt x="20" y="10"/>
                    </a:lnTo>
                    <a:lnTo>
                      <a:pt x="20" y="10"/>
                    </a:lnTo>
                    <a:close/>
                  </a:path>
                </a:pathLst>
              </a:custGeom>
              <a:solidFill>
                <a:srgbClr val="F0533D"/>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818" name="Freeform 1030"/>
              <p:cNvSpPr/>
              <p:nvPr/>
            </p:nvSpPr>
            <p:spPr bwMode="auto">
              <a:xfrm>
                <a:off x="3995738" y="2165350"/>
                <a:ext cx="31750" cy="31750"/>
              </a:xfrm>
              <a:custGeom>
                <a:avLst/>
                <a:gdLst/>
                <a:ahLst/>
                <a:cxnLst>
                  <a:cxn ang="0">
                    <a:pos x="20" y="10"/>
                  </a:cxn>
                  <a:cxn ang="0">
                    <a:pos x="20" y="10"/>
                  </a:cxn>
                  <a:cxn ang="0">
                    <a:pos x="18" y="14"/>
                  </a:cxn>
                  <a:cxn ang="0">
                    <a:pos x="16" y="16"/>
                  </a:cxn>
                  <a:cxn ang="0">
                    <a:pos x="14" y="18"/>
                  </a:cxn>
                  <a:cxn ang="0">
                    <a:pos x="10" y="20"/>
                  </a:cxn>
                  <a:cxn ang="0">
                    <a:pos x="10" y="20"/>
                  </a:cxn>
                  <a:cxn ang="0">
                    <a:pos x="6" y="18"/>
                  </a:cxn>
                  <a:cxn ang="0">
                    <a:pos x="2" y="16"/>
                  </a:cxn>
                  <a:cxn ang="0">
                    <a:pos x="0" y="14"/>
                  </a:cxn>
                  <a:cxn ang="0">
                    <a:pos x="0" y="10"/>
                  </a:cxn>
                  <a:cxn ang="0">
                    <a:pos x="0" y="10"/>
                  </a:cxn>
                  <a:cxn ang="0">
                    <a:pos x="0" y="6"/>
                  </a:cxn>
                  <a:cxn ang="0">
                    <a:pos x="2" y="2"/>
                  </a:cxn>
                  <a:cxn ang="0">
                    <a:pos x="6" y="0"/>
                  </a:cxn>
                  <a:cxn ang="0">
                    <a:pos x="10" y="0"/>
                  </a:cxn>
                  <a:cxn ang="0">
                    <a:pos x="10" y="0"/>
                  </a:cxn>
                  <a:cxn ang="0">
                    <a:pos x="14" y="0"/>
                  </a:cxn>
                  <a:cxn ang="0">
                    <a:pos x="16" y="2"/>
                  </a:cxn>
                  <a:cxn ang="0">
                    <a:pos x="18" y="6"/>
                  </a:cxn>
                  <a:cxn ang="0">
                    <a:pos x="20" y="10"/>
                  </a:cxn>
                  <a:cxn ang="0">
                    <a:pos x="20" y="10"/>
                  </a:cxn>
                </a:cxnLst>
                <a:rect l="0" t="0" r="r" b="b"/>
                <a:pathLst>
                  <a:path w="20" h="20">
                    <a:moveTo>
                      <a:pt x="20" y="10"/>
                    </a:moveTo>
                    <a:lnTo>
                      <a:pt x="20" y="10"/>
                    </a:lnTo>
                    <a:lnTo>
                      <a:pt x="18" y="14"/>
                    </a:lnTo>
                    <a:lnTo>
                      <a:pt x="16" y="16"/>
                    </a:lnTo>
                    <a:lnTo>
                      <a:pt x="14" y="18"/>
                    </a:lnTo>
                    <a:lnTo>
                      <a:pt x="10" y="20"/>
                    </a:lnTo>
                    <a:lnTo>
                      <a:pt x="10" y="20"/>
                    </a:lnTo>
                    <a:lnTo>
                      <a:pt x="6" y="18"/>
                    </a:lnTo>
                    <a:lnTo>
                      <a:pt x="2" y="16"/>
                    </a:lnTo>
                    <a:lnTo>
                      <a:pt x="0" y="14"/>
                    </a:lnTo>
                    <a:lnTo>
                      <a:pt x="0" y="10"/>
                    </a:lnTo>
                    <a:lnTo>
                      <a:pt x="0" y="10"/>
                    </a:lnTo>
                    <a:lnTo>
                      <a:pt x="0" y="6"/>
                    </a:lnTo>
                    <a:lnTo>
                      <a:pt x="2" y="2"/>
                    </a:lnTo>
                    <a:lnTo>
                      <a:pt x="6" y="0"/>
                    </a:lnTo>
                    <a:lnTo>
                      <a:pt x="10" y="0"/>
                    </a:lnTo>
                    <a:lnTo>
                      <a:pt x="10" y="0"/>
                    </a:lnTo>
                    <a:lnTo>
                      <a:pt x="14" y="0"/>
                    </a:lnTo>
                    <a:lnTo>
                      <a:pt x="16" y="2"/>
                    </a:lnTo>
                    <a:lnTo>
                      <a:pt x="18" y="6"/>
                    </a:lnTo>
                    <a:lnTo>
                      <a:pt x="20" y="10"/>
                    </a:lnTo>
                    <a:lnTo>
                      <a:pt x="20" y="10"/>
                    </a:lnTo>
                    <a:close/>
                  </a:path>
                </a:pathLst>
              </a:custGeom>
              <a:solidFill>
                <a:srgbClr val="F0533D"/>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819" name="Freeform 1031"/>
              <p:cNvSpPr/>
              <p:nvPr/>
            </p:nvSpPr>
            <p:spPr bwMode="auto">
              <a:xfrm>
                <a:off x="4319588" y="1565275"/>
                <a:ext cx="31750" cy="28575"/>
              </a:xfrm>
              <a:custGeom>
                <a:avLst/>
                <a:gdLst/>
                <a:ahLst/>
                <a:cxnLst>
                  <a:cxn ang="0">
                    <a:pos x="20" y="8"/>
                  </a:cxn>
                  <a:cxn ang="0">
                    <a:pos x="20" y="8"/>
                  </a:cxn>
                  <a:cxn ang="0">
                    <a:pos x="20" y="12"/>
                  </a:cxn>
                  <a:cxn ang="0">
                    <a:pos x="18" y="16"/>
                  </a:cxn>
                  <a:cxn ang="0">
                    <a:pos x="14" y="18"/>
                  </a:cxn>
                  <a:cxn ang="0">
                    <a:pos x="10" y="18"/>
                  </a:cxn>
                  <a:cxn ang="0">
                    <a:pos x="10" y="18"/>
                  </a:cxn>
                  <a:cxn ang="0">
                    <a:pos x="6" y="18"/>
                  </a:cxn>
                  <a:cxn ang="0">
                    <a:pos x="2" y="16"/>
                  </a:cxn>
                  <a:cxn ang="0">
                    <a:pos x="0" y="12"/>
                  </a:cxn>
                  <a:cxn ang="0">
                    <a:pos x="0" y="8"/>
                  </a:cxn>
                  <a:cxn ang="0">
                    <a:pos x="0" y="8"/>
                  </a:cxn>
                  <a:cxn ang="0">
                    <a:pos x="0" y="6"/>
                  </a:cxn>
                  <a:cxn ang="0">
                    <a:pos x="2" y="2"/>
                  </a:cxn>
                  <a:cxn ang="0">
                    <a:pos x="6" y="0"/>
                  </a:cxn>
                  <a:cxn ang="0">
                    <a:pos x="10" y="0"/>
                  </a:cxn>
                  <a:cxn ang="0">
                    <a:pos x="10" y="0"/>
                  </a:cxn>
                  <a:cxn ang="0">
                    <a:pos x="14" y="0"/>
                  </a:cxn>
                  <a:cxn ang="0">
                    <a:pos x="18" y="2"/>
                  </a:cxn>
                  <a:cxn ang="0">
                    <a:pos x="20" y="6"/>
                  </a:cxn>
                  <a:cxn ang="0">
                    <a:pos x="20" y="8"/>
                  </a:cxn>
                  <a:cxn ang="0">
                    <a:pos x="20" y="8"/>
                  </a:cxn>
                </a:cxnLst>
                <a:rect l="0" t="0" r="r" b="b"/>
                <a:pathLst>
                  <a:path w="20" h="18">
                    <a:moveTo>
                      <a:pt x="20" y="8"/>
                    </a:moveTo>
                    <a:lnTo>
                      <a:pt x="20" y="8"/>
                    </a:lnTo>
                    <a:lnTo>
                      <a:pt x="20" y="12"/>
                    </a:lnTo>
                    <a:lnTo>
                      <a:pt x="18" y="16"/>
                    </a:lnTo>
                    <a:lnTo>
                      <a:pt x="14" y="18"/>
                    </a:lnTo>
                    <a:lnTo>
                      <a:pt x="10" y="18"/>
                    </a:lnTo>
                    <a:lnTo>
                      <a:pt x="10" y="18"/>
                    </a:lnTo>
                    <a:lnTo>
                      <a:pt x="6" y="18"/>
                    </a:lnTo>
                    <a:lnTo>
                      <a:pt x="2" y="16"/>
                    </a:lnTo>
                    <a:lnTo>
                      <a:pt x="0" y="12"/>
                    </a:lnTo>
                    <a:lnTo>
                      <a:pt x="0" y="8"/>
                    </a:lnTo>
                    <a:lnTo>
                      <a:pt x="0" y="8"/>
                    </a:lnTo>
                    <a:lnTo>
                      <a:pt x="0" y="6"/>
                    </a:lnTo>
                    <a:lnTo>
                      <a:pt x="2" y="2"/>
                    </a:lnTo>
                    <a:lnTo>
                      <a:pt x="6" y="0"/>
                    </a:lnTo>
                    <a:lnTo>
                      <a:pt x="10" y="0"/>
                    </a:lnTo>
                    <a:lnTo>
                      <a:pt x="10" y="0"/>
                    </a:lnTo>
                    <a:lnTo>
                      <a:pt x="14" y="0"/>
                    </a:lnTo>
                    <a:lnTo>
                      <a:pt x="18" y="2"/>
                    </a:lnTo>
                    <a:lnTo>
                      <a:pt x="20" y="6"/>
                    </a:lnTo>
                    <a:lnTo>
                      <a:pt x="20" y="8"/>
                    </a:lnTo>
                    <a:lnTo>
                      <a:pt x="20" y="8"/>
                    </a:lnTo>
                    <a:close/>
                  </a:path>
                </a:pathLst>
              </a:custGeom>
              <a:solidFill>
                <a:srgbClr val="F0533D"/>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820" name="Freeform 1032"/>
              <p:cNvSpPr/>
              <p:nvPr/>
            </p:nvSpPr>
            <p:spPr bwMode="auto">
              <a:xfrm>
                <a:off x="4491038" y="1438275"/>
                <a:ext cx="31750" cy="31750"/>
              </a:xfrm>
              <a:custGeom>
                <a:avLst/>
                <a:gdLst/>
                <a:ahLst/>
                <a:cxnLst>
                  <a:cxn ang="0">
                    <a:pos x="20" y="10"/>
                  </a:cxn>
                  <a:cxn ang="0">
                    <a:pos x="20" y="10"/>
                  </a:cxn>
                  <a:cxn ang="0">
                    <a:pos x="18" y="14"/>
                  </a:cxn>
                  <a:cxn ang="0">
                    <a:pos x="16" y="16"/>
                  </a:cxn>
                  <a:cxn ang="0">
                    <a:pos x="14" y="18"/>
                  </a:cxn>
                  <a:cxn ang="0">
                    <a:pos x="10" y="20"/>
                  </a:cxn>
                  <a:cxn ang="0">
                    <a:pos x="10" y="20"/>
                  </a:cxn>
                  <a:cxn ang="0">
                    <a:pos x="6" y="18"/>
                  </a:cxn>
                  <a:cxn ang="0">
                    <a:pos x="2" y="16"/>
                  </a:cxn>
                  <a:cxn ang="0">
                    <a:pos x="0" y="14"/>
                  </a:cxn>
                  <a:cxn ang="0">
                    <a:pos x="0" y="10"/>
                  </a:cxn>
                  <a:cxn ang="0">
                    <a:pos x="0" y="10"/>
                  </a:cxn>
                  <a:cxn ang="0">
                    <a:pos x="0" y="6"/>
                  </a:cxn>
                  <a:cxn ang="0">
                    <a:pos x="2" y="2"/>
                  </a:cxn>
                  <a:cxn ang="0">
                    <a:pos x="6" y="0"/>
                  </a:cxn>
                  <a:cxn ang="0">
                    <a:pos x="10" y="0"/>
                  </a:cxn>
                  <a:cxn ang="0">
                    <a:pos x="10" y="0"/>
                  </a:cxn>
                  <a:cxn ang="0">
                    <a:pos x="14" y="0"/>
                  </a:cxn>
                  <a:cxn ang="0">
                    <a:pos x="16" y="2"/>
                  </a:cxn>
                  <a:cxn ang="0">
                    <a:pos x="18" y="6"/>
                  </a:cxn>
                  <a:cxn ang="0">
                    <a:pos x="20" y="10"/>
                  </a:cxn>
                  <a:cxn ang="0">
                    <a:pos x="20" y="10"/>
                  </a:cxn>
                </a:cxnLst>
                <a:rect l="0" t="0" r="r" b="b"/>
                <a:pathLst>
                  <a:path w="20" h="20">
                    <a:moveTo>
                      <a:pt x="20" y="10"/>
                    </a:moveTo>
                    <a:lnTo>
                      <a:pt x="20" y="10"/>
                    </a:lnTo>
                    <a:lnTo>
                      <a:pt x="18" y="14"/>
                    </a:lnTo>
                    <a:lnTo>
                      <a:pt x="16" y="16"/>
                    </a:lnTo>
                    <a:lnTo>
                      <a:pt x="14" y="18"/>
                    </a:lnTo>
                    <a:lnTo>
                      <a:pt x="10" y="20"/>
                    </a:lnTo>
                    <a:lnTo>
                      <a:pt x="10" y="20"/>
                    </a:lnTo>
                    <a:lnTo>
                      <a:pt x="6" y="18"/>
                    </a:lnTo>
                    <a:lnTo>
                      <a:pt x="2" y="16"/>
                    </a:lnTo>
                    <a:lnTo>
                      <a:pt x="0" y="14"/>
                    </a:lnTo>
                    <a:lnTo>
                      <a:pt x="0" y="10"/>
                    </a:lnTo>
                    <a:lnTo>
                      <a:pt x="0" y="10"/>
                    </a:lnTo>
                    <a:lnTo>
                      <a:pt x="0" y="6"/>
                    </a:lnTo>
                    <a:lnTo>
                      <a:pt x="2" y="2"/>
                    </a:lnTo>
                    <a:lnTo>
                      <a:pt x="6" y="0"/>
                    </a:lnTo>
                    <a:lnTo>
                      <a:pt x="10" y="0"/>
                    </a:lnTo>
                    <a:lnTo>
                      <a:pt x="10" y="0"/>
                    </a:lnTo>
                    <a:lnTo>
                      <a:pt x="14" y="0"/>
                    </a:lnTo>
                    <a:lnTo>
                      <a:pt x="16" y="2"/>
                    </a:lnTo>
                    <a:lnTo>
                      <a:pt x="18" y="6"/>
                    </a:lnTo>
                    <a:lnTo>
                      <a:pt x="20" y="10"/>
                    </a:lnTo>
                    <a:lnTo>
                      <a:pt x="20" y="10"/>
                    </a:lnTo>
                    <a:close/>
                  </a:path>
                </a:pathLst>
              </a:custGeom>
              <a:solidFill>
                <a:srgbClr val="F0533D"/>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821" name="Freeform 1033"/>
              <p:cNvSpPr/>
              <p:nvPr/>
            </p:nvSpPr>
            <p:spPr bwMode="auto">
              <a:xfrm>
                <a:off x="4668838" y="1374775"/>
                <a:ext cx="31750" cy="31750"/>
              </a:xfrm>
              <a:custGeom>
                <a:avLst/>
                <a:gdLst/>
                <a:ahLst/>
                <a:cxnLst>
                  <a:cxn ang="0">
                    <a:pos x="20" y="10"/>
                  </a:cxn>
                  <a:cxn ang="0">
                    <a:pos x="20" y="10"/>
                  </a:cxn>
                  <a:cxn ang="0">
                    <a:pos x="18" y="14"/>
                  </a:cxn>
                  <a:cxn ang="0">
                    <a:pos x="16" y="16"/>
                  </a:cxn>
                  <a:cxn ang="0">
                    <a:pos x="14" y="18"/>
                  </a:cxn>
                  <a:cxn ang="0">
                    <a:pos x="10" y="20"/>
                  </a:cxn>
                  <a:cxn ang="0">
                    <a:pos x="10" y="20"/>
                  </a:cxn>
                  <a:cxn ang="0">
                    <a:pos x="6" y="18"/>
                  </a:cxn>
                  <a:cxn ang="0">
                    <a:pos x="2" y="16"/>
                  </a:cxn>
                  <a:cxn ang="0">
                    <a:pos x="0" y="14"/>
                  </a:cxn>
                  <a:cxn ang="0">
                    <a:pos x="0" y="10"/>
                  </a:cxn>
                  <a:cxn ang="0">
                    <a:pos x="0" y="10"/>
                  </a:cxn>
                  <a:cxn ang="0">
                    <a:pos x="0" y="6"/>
                  </a:cxn>
                  <a:cxn ang="0">
                    <a:pos x="2" y="2"/>
                  </a:cxn>
                  <a:cxn ang="0">
                    <a:pos x="6" y="0"/>
                  </a:cxn>
                  <a:cxn ang="0">
                    <a:pos x="10" y="0"/>
                  </a:cxn>
                  <a:cxn ang="0">
                    <a:pos x="10" y="0"/>
                  </a:cxn>
                  <a:cxn ang="0">
                    <a:pos x="14" y="0"/>
                  </a:cxn>
                  <a:cxn ang="0">
                    <a:pos x="16" y="2"/>
                  </a:cxn>
                  <a:cxn ang="0">
                    <a:pos x="18" y="6"/>
                  </a:cxn>
                  <a:cxn ang="0">
                    <a:pos x="20" y="10"/>
                  </a:cxn>
                  <a:cxn ang="0">
                    <a:pos x="20" y="10"/>
                  </a:cxn>
                </a:cxnLst>
                <a:rect l="0" t="0" r="r" b="b"/>
                <a:pathLst>
                  <a:path w="20" h="20">
                    <a:moveTo>
                      <a:pt x="20" y="10"/>
                    </a:moveTo>
                    <a:lnTo>
                      <a:pt x="20" y="10"/>
                    </a:lnTo>
                    <a:lnTo>
                      <a:pt x="18" y="14"/>
                    </a:lnTo>
                    <a:lnTo>
                      <a:pt x="16" y="16"/>
                    </a:lnTo>
                    <a:lnTo>
                      <a:pt x="14" y="18"/>
                    </a:lnTo>
                    <a:lnTo>
                      <a:pt x="10" y="20"/>
                    </a:lnTo>
                    <a:lnTo>
                      <a:pt x="10" y="20"/>
                    </a:lnTo>
                    <a:lnTo>
                      <a:pt x="6" y="18"/>
                    </a:lnTo>
                    <a:lnTo>
                      <a:pt x="2" y="16"/>
                    </a:lnTo>
                    <a:lnTo>
                      <a:pt x="0" y="14"/>
                    </a:lnTo>
                    <a:lnTo>
                      <a:pt x="0" y="10"/>
                    </a:lnTo>
                    <a:lnTo>
                      <a:pt x="0" y="10"/>
                    </a:lnTo>
                    <a:lnTo>
                      <a:pt x="0" y="6"/>
                    </a:lnTo>
                    <a:lnTo>
                      <a:pt x="2" y="2"/>
                    </a:lnTo>
                    <a:lnTo>
                      <a:pt x="6" y="0"/>
                    </a:lnTo>
                    <a:lnTo>
                      <a:pt x="10" y="0"/>
                    </a:lnTo>
                    <a:lnTo>
                      <a:pt x="10" y="0"/>
                    </a:lnTo>
                    <a:lnTo>
                      <a:pt x="14" y="0"/>
                    </a:lnTo>
                    <a:lnTo>
                      <a:pt x="16" y="2"/>
                    </a:lnTo>
                    <a:lnTo>
                      <a:pt x="18" y="6"/>
                    </a:lnTo>
                    <a:lnTo>
                      <a:pt x="20" y="10"/>
                    </a:lnTo>
                    <a:lnTo>
                      <a:pt x="20" y="10"/>
                    </a:lnTo>
                    <a:close/>
                  </a:path>
                </a:pathLst>
              </a:custGeom>
              <a:solidFill>
                <a:srgbClr val="F0533D"/>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822" name="Freeform 1034"/>
              <p:cNvSpPr/>
              <p:nvPr/>
            </p:nvSpPr>
            <p:spPr bwMode="auto">
              <a:xfrm>
                <a:off x="4341813" y="1746250"/>
                <a:ext cx="28575" cy="28575"/>
              </a:xfrm>
              <a:custGeom>
                <a:avLst/>
                <a:gdLst/>
                <a:ahLst/>
                <a:cxnLst>
                  <a:cxn ang="0">
                    <a:pos x="18" y="10"/>
                  </a:cxn>
                  <a:cxn ang="0">
                    <a:pos x="18" y="10"/>
                  </a:cxn>
                  <a:cxn ang="0">
                    <a:pos x="16" y="12"/>
                  </a:cxn>
                  <a:cxn ang="0">
                    <a:pos x="14" y="16"/>
                  </a:cxn>
                  <a:cxn ang="0">
                    <a:pos x="12" y="18"/>
                  </a:cxn>
                  <a:cxn ang="0">
                    <a:pos x="8" y="18"/>
                  </a:cxn>
                  <a:cxn ang="0">
                    <a:pos x="8" y="18"/>
                  </a:cxn>
                  <a:cxn ang="0">
                    <a:pos x="6" y="18"/>
                  </a:cxn>
                  <a:cxn ang="0">
                    <a:pos x="2" y="16"/>
                  </a:cxn>
                  <a:cxn ang="0">
                    <a:pos x="0" y="12"/>
                  </a:cxn>
                  <a:cxn ang="0">
                    <a:pos x="0" y="10"/>
                  </a:cxn>
                  <a:cxn ang="0">
                    <a:pos x="0" y="10"/>
                  </a:cxn>
                  <a:cxn ang="0">
                    <a:pos x="0" y="6"/>
                  </a:cxn>
                  <a:cxn ang="0">
                    <a:pos x="2" y="4"/>
                  </a:cxn>
                  <a:cxn ang="0">
                    <a:pos x="6" y="2"/>
                  </a:cxn>
                  <a:cxn ang="0">
                    <a:pos x="8" y="0"/>
                  </a:cxn>
                  <a:cxn ang="0">
                    <a:pos x="8" y="0"/>
                  </a:cxn>
                  <a:cxn ang="0">
                    <a:pos x="12" y="2"/>
                  </a:cxn>
                  <a:cxn ang="0">
                    <a:pos x="14" y="4"/>
                  </a:cxn>
                  <a:cxn ang="0">
                    <a:pos x="16" y="6"/>
                  </a:cxn>
                  <a:cxn ang="0">
                    <a:pos x="18" y="10"/>
                  </a:cxn>
                  <a:cxn ang="0">
                    <a:pos x="18" y="10"/>
                  </a:cxn>
                </a:cxnLst>
                <a:rect l="0" t="0" r="r" b="b"/>
                <a:pathLst>
                  <a:path w="18" h="18">
                    <a:moveTo>
                      <a:pt x="18" y="10"/>
                    </a:moveTo>
                    <a:lnTo>
                      <a:pt x="18" y="10"/>
                    </a:lnTo>
                    <a:lnTo>
                      <a:pt x="16" y="12"/>
                    </a:lnTo>
                    <a:lnTo>
                      <a:pt x="14" y="16"/>
                    </a:lnTo>
                    <a:lnTo>
                      <a:pt x="12" y="18"/>
                    </a:lnTo>
                    <a:lnTo>
                      <a:pt x="8" y="18"/>
                    </a:lnTo>
                    <a:lnTo>
                      <a:pt x="8" y="18"/>
                    </a:lnTo>
                    <a:lnTo>
                      <a:pt x="6" y="18"/>
                    </a:lnTo>
                    <a:lnTo>
                      <a:pt x="2" y="16"/>
                    </a:lnTo>
                    <a:lnTo>
                      <a:pt x="0" y="12"/>
                    </a:lnTo>
                    <a:lnTo>
                      <a:pt x="0" y="10"/>
                    </a:lnTo>
                    <a:lnTo>
                      <a:pt x="0" y="10"/>
                    </a:lnTo>
                    <a:lnTo>
                      <a:pt x="0" y="6"/>
                    </a:lnTo>
                    <a:lnTo>
                      <a:pt x="2" y="4"/>
                    </a:lnTo>
                    <a:lnTo>
                      <a:pt x="6" y="2"/>
                    </a:lnTo>
                    <a:lnTo>
                      <a:pt x="8" y="0"/>
                    </a:lnTo>
                    <a:lnTo>
                      <a:pt x="8" y="0"/>
                    </a:lnTo>
                    <a:lnTo>
                      <a:pt x="12" y="2"/>
                    </a:lnTo>
                    <a:lnTo>
                      <a:pt x="14" y="4"/>
                    </a:lnTo>
                    <a:lnTo>
                      <a:pt x="16" y="6"/>
                    </a:lnTo>
                    <a:lnTo>
                      <a:pt x="18" y="10"/>
                    </a:lnTo>
                    <a:lnTo>
                      <a:pt x="18" y="10"/>
                    </a:lnTo>
                    <a:close/>
                  </a:path>
                </a:pathLst>
              </a:custGeom>
              <a:solidFill>
                <a:srgbClr val="6DD7C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823" name="Freeform 1035"/>
              <p:cNvSpPr/>
              <p:nvPr/>
            </p:nvSpPr>
            <p:spPr bwMode="auto">
              <a:xfrm>
                <a:off x="4237038" y="1895475"/>
                <a:ext cx="28575" cy="25400"/>
              </a:xfrm>
              <a:custGeom>
                <a:avLst/>
                <a:gdLst/>
                <a:ahLst/>
                <a:cxnLst>
                  <a:cxn ang="0">
                    <a:pos x="18" y="8"/>
                  </a:cxn>
                  <a:cxn ang="0">
                    <a:pos x="18" y="8"/>
                  </a:cxn>
                  <a:cxn ang="0">
                    <a:pos x="18" y="12"/>
                  </a:cxn>
                  <a:cxn ang="0">
                    <a:pos x="16" y="14"/>
                  </a:cxn>
                  <a:cxn ang="0">
                    <a:pos x="14" y="16"/>
                  </a:cxn>
                  <a:cxn ang="0">
                    <a:pos x="10" y="16"/>
                  </a:cxn>
                  <a:cxn ang="0">
                    <a:pos x="10" y="16"/>
                  </a:cxn>
                  <a:cxn ang="0">
                    <a:pos x="6" y="16"/>
                  </a:cxn>
                  <a:cxn ang="0">
                    <a:pos x="4" y="14"/>
                  </a:cxn>
                  <a:cxn ang="0">
                    <a:pos x="2" y="12"/>
                  </a:cxn>
                  <a:cxn ang="0">
                    <a:pos x="0" y="8"/>
                  </a:cxn>
                  <a:cxn ang="0">
                    <a:pos x="0" y="8"/>
                  </a:cxn>
                  <a:cxn ang="0">
                    <a:pos x="2" y="4"/>
                  </a:cxn>
                  <a:cxn ang="0">
                    <a:pos x="4" y="2"/>
                  </a:cxn>
                  <a:cxn ang="0">
                    <a:pos x="6" y="0"/>
                  </a:cxn>
                  <a:cxn ang="0">
                    <a:pos x="10" y="0"/>
                  </a:cxn>
                  <a:cxn ang="0">
                    <a:pos x="10" y="0"/>
                  </a:cxn>
                  <a:cxn ang="0">
                    <a:pos x="14" y="0"/>
                  </a:cxn>
                  <a:cxn ang="0">
                    <a:pos x="16" y="2"/>
                  </a:cxn>
                  <a:cxn ang="0">
                    <a:pos x="18" y="4"/>
                  </a:cxn>
                  <a:cxn ang="0">
                    <a:pos x="18" y="8"/>
                  </a:cxn>
                  <a:cxn ang="0">
                    <a:pos x="18" y="8"/>
                  </a:cxn>
                </a:cxnLst>
                <a:rect l="0" t="0" r="r" b="b"/>
                <a:pathLst>
                  <a:path w="18" h="16">
                    <a:moveTo>
                      <a:pt x="18" y="8"/>
                    </a:moveTo>
                    <a:lnTo>
                      <a:pt x="18" y="8"/>
                    </a:lnTo>
                    <a:lnTo>
                      <a:pt x="18" y="12"/>
                    </a:lnTo>
                    <a:lnTo>
                      <a:pt x="16" y="14"/>
                    </a:lnTo>
                    <a:lnTo>
                      <a:pt x="14" y="16"/>
                    </a:lnTo>
                    <a:lnTo>
                      <a:pt x="10" y="16"/>
                    </a:lnTo>
                    <a:lnTo>
                      <a:pt x="10" y="16"/>
                    </a:lnTo>
                    <a:lnTo>
                      <a:pt x="6" y="16"/>
                    </a:lnTo>
                    <a:lnTo>
                      <a:pt x="4" y="14"/>
                    </a:lnTo>
                    <a:lnTo>
                      <a:pt x="2" y="12"/>
                    </a:lnTo>
                    <a:lnTo>
                      <a:pt x="0" y="8"/>
                    </a:lnTo>
                    <a:lnTo>
                      <a:pt x="0" y="8"/>
                    </a:lnTo>
                    <a:lnTo>
                      <a:pt x="2" y="4"/>
                    </a:lnTo>
                    <a:lnTo>
                      <a:pt x="4" y="2"/>
                    </a:lnTo>
                    <a:lnTo>
                      <a:pt x="6" y="0"/>
                    </a:lnTo>
                    <a:lnTo>
                      <a:pt x="10" y="0"/>
                    </a:lnTo>
                    <a:lnTo>
                      <a:pt x="10" y="0"/>
                    </a:lnTo>
                    <a:lnTo>
                      <a:pt x="14" y="0"/>
                    </a:lnTo>
                    <a:lnTo>
                      <a:pt x="16" y="2"/>
                    </a:lnTo>
                    <a:lnTo>
                      <a:pt x="18" y="4"/>
                    </a:lnTo>
                    <a:lnTo>
                      <a:pt x="18" y="8"/>
                    </a:lnTo>
                    <a:lnTo>
                      <a:pt x="18" y="8"/>
                    </a:lnTo>
                    <a:close/>
                  </a:path>
                </a:pathLst>
              </a:custGeom>
              <a:solidFill>
                <a:srgbClr val="6DD7C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824" name="Freeform 1036"/>
              <p:cNvSpPr/>
              <p:nvPr/>
            </p:nvSpPr>
            <p:spPr bwMode="auto">
              <a:xfrm>
                <a:off x="4132263" y="2130425"/>
                <a:ext cx="28575" cy="28575"/>
              </a:xfrm>
              <a:custGeom>
                <a:avLst/>
                <a:gdLst/>
                <a:ahLst/>
                <a:cxnLst>
                  <a:cxn ang="0">
                    <a:pos x="18" y="10"/>
                  </a:cxn>
                  <a:cxn ang="0">
                    <a:pos x="18" y="10"/>
                  </a:cxn>
                  <a:cxn ang="0">
                    <a:pos x="16" y="12"/>
                  </a:cxn>
                  <a:cxn ang="0">
                    <a:pos x="14" y="16"/>
                  </a:cxn>
                  <a:cxn ang="0">
                    <a:pos x="12" y="18"/>
                  </a:cxn>
                  <a:cxn ang="0">
                    <a:pos x="8" y="18"/>
                  </a:cxn>
                  <a:cxn ang="0">
                    <a:pos x="8" y="18"/>
                  </a:cxn>
                  <a:cxn ang="0">
                    <a:pos x="6" y="18"/>
                  </a:cxn>
                  <a:cxn ang="0">
                    <a:pos x="2" y="16"/>
                  </a:cxn>
                  <a:cxn ang="0">
                    <a:pos x="0" y="12"/>
                  </a:cxn>
                  <a:cxn ang="0">
                    <a:pos x="0" y="10"/>
                  </a:cxn>
                  <a:cxn ang="0">
                    <a:pos x="0" y="10"/>
                  </a:cxn>
                  <a:cxn ang="0">
                    <a:pos x="0" y="6"/>
                  </a:cxn>
                  <a:cxn ang="0">
                    <a:pos x="2" y="4"/>
                  </a:cxn>
                  <a:cxn ang="0">
                    <a:pos x="6" y="2"/>
                  </a:cxn>
                  <a:cxn ang="0">
                    <a:pos x="8" y="0"/>
                  </a:cxn>
                  <a:cxn ang="0">
                    <a:pos x="8" y="0"/>
                  </a:cxn>
                  <a:cxn ang="0">
                    <a:pos x="12" y="2"/>
                  </a:cxn>
                  <a:cxn ang="0">
                    <a:pos x="14" y="4"/>
                  </a:cxn>
                  <a:cxn ang="0">
                    <a:pos x="16" y="6"/>
                  </a:cxn>
                  <a:cxn ang="0">
                    <a:pos x="18" y="10"/>
                  </a:cxn>
                  <a:cxn ang="0">
                    <a:pos x="18" y="10"/>
                  </a:cxn>
                </a:cxnLst>
                <a:rect l="0" t="0" r="r" b="b"/>
                <a:pathLst>
                  <a:path w="18" h="18">
                    <a:moveTo>
                      <a:pt x="18" y="10"/>
                    </a:moveTo>
                    <a:lnTo>
                      <a:pt x="18" y="10"/>
                    </a:lnTo>
                    <a:lnTo>
                      <a:pt x="16" y="12"/>
                    </a:lnTo>
                    <a:lnTo>
                      <a:pt x="14" y="16"/>
                    </a:lnTo>
                    <a:lnTo>
                      <a:pt x="12" y="18"/>
                    </a:lnTo>
                    <a:lnTo>
                      <a:pt x="8" y="18"/>
                    </a:lnTo>
                    <a:lnTo>
                      <a:pt x="8" y="18"/>
                    </a:lnTo>
                    <a:lnTo>
                      <a:pt x="6" y="18"/>
                    </a:lnTo>
                    <a:lnTo>
                      <a:pt x="2" y="16"/>
                    </a:lnTo>
                    <a:lnTo>
                      <a:pt x="0" y="12"/>
                    </a:lnTo>
                    <a:lnTo>
                      <a:pt x="0" y="10"/>
                    </a:lnTo>
                    <a:lnTo>
                      <a:pt x="0" y="10"/>
                    </a:lnTo>
                    <a:lnTo>
                      <a:pt x="0" y="6"/>
                    </a:lnTo>
                    <a:lnTo>
                      <a:pt x="2" y="4"/>
                    </a:lnTo>
                    <a:lnTo>
                      <a:pt x="6" y="2"/>
                    </a:lnTo>
                    <a:lnTo>
                      <a:pt x="8" y="0"/>
                    </a:lnTo>
                    <a:lnTo>
                      <a:pt x="8" y="0"/>
                    </a:lnTo>
                    <a:lnTo>
                      <a:pt x="12" y="2"/>
                    </a:lnTo>
                    <a:lnTo>
                      <a:pt x="14" y="4"/>
                    </a:lnTo>
                    <a:lnTo>
                      <a:pt x="16" y="6"/>
                    </a:lnTo>
                    <a:lnTo>
                      <a:pt x="18" y="10"/>
                    </a:lnTo>
                    <a:lnTo>
                      <a:pt x="18" y="10"/>
                    </a:lnTo>
                    <a:close/>
                  </a:path>
                </a:pathLst>
              </a:custGeom>
              <a:solidFill>
                <a:srgbClr val="6DD7C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825" name="Freeform 1037"/>
              <p:cNvSpPr/>
              <p:nvPr/>
            </p:nvSpPr>
            <p:spPr bwMode="auto">
              <a:xfrm>
                <a:off x="4360863" y="2073275"/>
                <a:ext cx="28575" cy="25400"/>
              </a:xfrm>
              <a:custGeom>
                <a:avLst/>
                <a:gdLst/>
                <a:ahLst/>
                <a:cxnLst>
                  <a:cxn ang="0">
                    <a:pos x="18" y="8"/>
                  </a:cxn>
                  <a:cxn ang="0">
                    <a:pos x="18" y="8"/>
                  </a:cxn>
                  <a:cxn ang="0">
                    <a:pos x="16" y="12"/>
                  </a:cxn>
                  <a:cxn ang="0">
                    <a:pos x="16" y="14"/>
                  </a:cxn>
                  <a:cxn ang="0">
                    <a:pos x="12" y="16"/>
                  </a:cxn>
                  <a:cxn ang="0">
                    <a:pos x="8" y="16"/>
                  </a:cxn>
                  <a:cxn ang="0">
                    <a:pos x="8" y="16"/>
                  </a:cxn>
                  <a:cxn ang="0">
                    <a:pos x="6" y="16"/>
                  </a:cxn>
                  <a:cxn ang="0">
                    <a:pos x="2" y="14"/>
                  </a:cxn>
                  <a:cxn ang="0">
                    <a:pos x="0" y="12"/>
                  </a:cxn>
                  <a:cxn ang="0">
                    <a:pos x="0" y="8"/>
                  </a:cxn>
                  <a:cxn ang="0">
                    <a:pos x="0" y="8"/>
                  </a:cxn>
                  <a:cxn ang="0">
                    <a:pos x="0" y="4"/>
                  </a:cxn>
                  <a:cxn ang="0">
                    <a:pos x="2" y="2"/>
                  </a:cxn>
                  <a:cxn ang="0">
                    <a:pos x="6" y="0"/>
                  </a:cxn>
                  <a:cxn ang="0">
                    <a:pos x="8" y="0"/>
                  </a:cxn>
                  <a:cxn ang="0">
                    <a:pos x="8" y="0"/>
                  </a:cxn>
                  <a:cxn ang="0">
                    <a:pos x="12" y="0"/>
                  </a:cxn>
                  <a:cxn ang="0">
                    <a:pos x="16" y="2"/>
                  </a:cxn>
                  <a:cxn ang="0">
                    <a:pos x="16" y="4"/>
                  </a:cxn>
                  <a:cxn ang="0">
                    <a:pos x="18" y="8"/>
                  </a:cxn>
                  <a:cxn ang="0">
                    <a:pos x="18" y="8"/>
                  </a:cxn>
                </a:cxnLst>
                <a:rect l="0" t="0" r="r" b="b"/>
                <a:pathLst>
                  <a:path w="18" h="16">
                    <a:moveTo>
                      <a:pt x="18" y="8"/>
                    </a:moveTo>
                    <a:lnTo>
                      <a:pt x="18" y="8"/>
                    </a:lnTo>
                    <a:lnTo>
                      <a:pt x="16" y="12"/>
                    </a:lnTo>
                    <a:lnTo>
                      <a:pt x="16" y="14"/>
                    </a:lnTo>
                    <a:lnTo>
                      <a:pt x="12" y="16"/>
                    </a:lnTo>
                    <a:lnTo>
                      <a:pt x="8" y="16"/>
                    </a:lnTo>
                    <a:lnTo>
                      <a:pt x="8" y="16"/>
                    </a:lnTo>
                    <a:lnTo>
                      <a:pt x="6" y="16"/>
                    </a:lnTo>
                    <a:lnTo>
                      <a:pt x="2" y="14"/>
                    </a:lnTo>
                    <a:lnTo>
                      <a:pt x="0" y="12"/>
                    </a:lnTo>
                    <a:lnTo>
                      <a:pt x="0" y="8"/>
                    </a:lnTo>
                    <a:lnTo>
                      <a:pt x="0" y="8"/>
                    </a:lnTo>
                    <a:lnTo>
                      <a:pt x="0" y="4"/>
                    </a:lnTo>
                    <a:lnTo>
                      <a:pt x="2" y="2"/>
                    </a:lnTo>
                    <a:lnTo>
                      <a:pt x="6" y="0"/>
                    </a:lnTo>
                    <a:lnTo>
                      <a:pt x="8" y="0"/>
                    </a:lnTo>
                    <a:lnTo>
                      <a:pt x="8" y="0"/>
                    </a:lnTo>
                    <a:lnTo>
                      <a:pt x="12" y="0"/>
                    </a:lnTo>
                    <a:lnTo>
                      <a:pt x="16" y="2"/>
                    </a:lnTo>
                    <a:lnTo>
                      <a:pt x="16" y="4"/>
                    </a:lnTo>
                    <a:lnTo>
                      <a:pt x="18" y="8"/>
                    </a:lnTo>
                    <a:lnTo>
                      <a:pt x="18" y="8"/>
                    </a:lnTo>
                    <a:close/>
                  </a:path>
                </a:pathLst>
              </a:custGeom>
              <a:solidFill>
                <a:srgbClr val="88517C"/>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826" name="Freeform 1038"/>
              <p:cNvSpPr/>
              <p:nvPr/>
            </p:nvSpPr>
            <p:spPr bwMode="auto">
              <a:xfrm>
                <a:off x="4364038" y="1889125"/>
                <a:ext cx="28575" cy="28575"/>
              </a:xfrm>
              <a:custGeom>
                <a:avLst/>
                <a:gdLst/>
                <a:ahLst/>
                <a:cxnLst>
                  <a:cxn ang="0">
                    <a:pos x="18" y="10"/>
                  </a:cxn>
                  <a:cxn ang="0">
                    <a:pos x="18" y="10"/>
                  </a:cxn>
                  <a:cxn ang="0">
                    <a:pos x="18" y="12"/>
                  </a:cxn>
                  <a:cxn ang="0">
                    <a:pos x="16" y="16"/>
                  </a:cxn>
                  <a:cxn ang="0">
                    <a:pos x="12" y="18"/>
                  </a:cxn>
                  <a:cxn ang="0">
                    <a:pos x="10" y="18"/>
                  </a:cxn>
                  <a:cxn ang="0">
                    <a:pos x="10" y="18"/>
                  </a:cxn>
                  <a:cxn ang="0">
                    <a:pos x="6" y="18"/>
                  </a:cxn>
                  <a:cxn ang="0">
                    <a:pos x="4" y="16"/>
                  </a:cxn>
                  <a:cxn ang="0">
                    <a:pos x="2" y="12"/>
                  </a:cxn>
                  <a:cxn ang="0">
                    <a:pos x="0" y="10"/>
                  </a:cxn>
                  <a:cxn ang="0">
                    <a:pos x="0" y="10"/>
                  </a:cxn>
                  <a:cxn ang="0">
                    <a:pos x="2" y="6"/>
                  </a:cxn>
                  <a:cxn ang="0">
                    <a:pos x="4" y="4"/>
                  </a:cxn>
                  <a:cxn ang="0">
                    <a:pos x="6" y="2"/>
                  </a:cxn>
                  <a:cxn ang="0">
                    <a:pos x="10" y="0"/>
                  </a:cxn>
                  <a:cxn ang="0">
                    <a:pos x="10" y="0"/>
                  </a:cxn>
                  <a:cxn ang="0">
                    <a:pos x="12" y="2"/>
                  </a:cxn>
                  <a:cxn ang="0">
                    <a:pos x="16" y="4"/>
                  </a:cxn>
                  <a:cxn ang="0">
                    <a:pos x="18" y="6"/>
                  </a:cxn>
                  <a:cxn ang="0">
                    <a:pos x="18" y="10"/>
                  </a:cxn>
                  <a:cxn ang="0">
                    <a:pos x="18" y="10"/>
                  </a:cxn>
                </a:cxnLst>
                <a:rect l="0" t="0" r="r" b="b"/>
                <a:pathLst>
                  <a:path w="18" h="18">
                    <a:moveTo>
                      <a:pt x="18" y="10"/>
                    </a:moveTo>
                    <a:lnTo>
                      <a:pt x="18" y="10"/>
                    </a:lnTo>
                    <a:lnTo>
                      <a:pt x="18" y="12"/>
                    </a:lnTo>
                    <a:lnTo>
                      <a:pt x="16" y="16"/>
                    </a:lnTo>
                    <a:lnTo>
                      <a:pt x="12" y="18"/>
                    </a:lnTo>
                    <a:lnTo>
                      <a:pt x="10" y="18"/>
                    </a:lnTo>
                    <a:lnTo>
                      <a:pt x="10" y="18"/>
                    </a:lnTo>
                    <a:lnTo>
                      <a:pt x="6" y="18"/>
                    </a:lnTo>
                    <a:lnTo>
                      <a:pt x="4" y="16"/>
                    </a:lnTo>
                    <a:lnTo>
                      <a:pt x="2" y="12"/>
                    </a:lnTo>
                    <a:lnTo>
                      <a:pt x="0" y="10"/>
                    </a:lnTo>
                    <a:lnTo>
                      <a:pt x="0" y="10"/>
                    </a:lnTo>
                    <a:lnTo>
                      <a:pt x="2" y="6"/>
                    </a:lnTo>
                    <a:lnTo>
                      <a:pt x="4" y="4"/>
                    </a:lnTo>
                    <a:lnTo>
                      <a:pt x="6" y="2"/>
                    </a:lnTo>
                    <a:lnTo>
                      <a:pt x="10" y="0"/>
                    </a:lnTo>
                    <a:lnTo>
                      <a:pt x="10" y="0"/>
                    </a:lnTo>
                    <a:lnTo>
                      <a:pt x="12" y="2"/>
                    </a:lnTo>
                    <a:lnTo>
                      <a:pt x="16" y="4"/>
                    </a:lnTo>
                    <a:lnTo>
                      <a:pt x="18" y="6"/>
                    </a:lnTo>
                    <a:lnTo>
                      <a:pt x="18" y="10"/>
                    </a:lnTo>
                    <a:lnTo>
                      <a:pt x="18" y="10"/>
                    </a:lnTo>
                    <a:close/>
                  </a:path>
                </a:pathLst>
              </a:custGeom>
              <a:solidFill>
                <a:srgbClr val="88517C"/>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827" name="Freeform 1039"/>
              <p:cNvSpPr/>
              <p:nvPr/>
            </p:nvSpPr>
            <p:spPr bwMode="auto">
              <a:xfrm>
                <a:off x="3957638" y="2117725"/>
                <a:ext cx="539750" cy="304800"/>
              </a:xfrm>
              <a:custGeom>
                <a:avLst/>
                <a:gdLst/>
                <a:ahLst/>
                <a:cxnLst>
                  <a:cxn ang="0">
                    <a:pos x="0" y="60"/>
                  </a:cxn>
                  <a:cxn ang="0">
                    <a:pos x="82" y="140"/>
                  </a:cxn>
                  <a:cxn ang="0">
                    <a:pos x="118" y="26"/>
                  </a:cxn>
                  <a:cxn ang="0">
                    <a:pos x="228" y="100"/>
                  </a:cxn>
                  <a:cxn ang="0">
                    <a:pos x="252" y="0"/>
                  </a:cxn>
                  <a:cxn ang="0">
                    <a:pos x="322" y="58"/>
                  </a:cxn>
                  <a:cxn ang="0">
                    <a:pos x="340" y="92"/>
                  </a:cxn>
                  <a:cxn ang="0">
                    <a:pos x="266" y="42"/>
                  </a:cxn>
                  <a:cxn ang="0">
                    <a:pos x="252" y="150"/>
                  </a:cxn>
                  <a:cxn ang="0">
                    <a:pos x="134" y="72"/>
                  </a:cxn>
                  <a:cxn ang="0">
                    <a:pos x="94" y="192"/>
                  </a:cxn>
                  <a:cxn ang="0">
                    <a:pos x="2" y="100"/>
                  </a:cxn>
                  <a:cxn ang="0">
                    <a:pos x="0" y="60"/>
                  </a:cxn>
                </a:cxnLst>
                <a:rect l="0" t="0" r="r" b="b"/>
                <a:pathLst>
                  <a:path w="340" h="192">
                    <a:moveTo>
                      <a:pt x="0" y="60"/>
                    </a:moveTo>
                    <a:lnTo>
                      <a:pt x="82" y="140"/>
                    </a:lnTo>
                    <a:lnTo>
                      <a:pt x="118" y="26"/>
                    </a:lnTo>
                    <a:lnTo>
                      <a:pt x="228" y="100"/>
                    </a:lnTo>
                    <a:lnTo>
                      <a:pt x="252" y="0"/>
                    </a:lnTo>
                    <a:lnTo>
                      <a:pt x="322" y="58"/>
                    </a:lnTo>
                    <a:lnTo>
                      <a:pt x="340" y="92"/>
                    </a:lnTo>
                    <a:lnTo>
                      <a:pt x="266" y="42"/>
                    </a:lnTo>
                    <a:lnTo>
                      <a:pt x="252" y="150"/>
                    </a:lnTo>
                    <a:lnTo>
                      <a:pt x="134" y="72"/>
                    </a:lnTo>
                    <a:lnTo>
                      <a:pt x="94" y="192"/>
                    </a:lnTo>
                    <a:lnTo>
                      <a:pt x="2" y="100"/>
                    </a:lnTo>
                    <a:lnTo>
                      <a:pt x="0" y="60"/>
                    </a:lnTo>
                    <a:close/>
                  </a:path>
                </a:pathLst>
              </a:custGeom>
              <a:solidFill>
                <a:srgbClr val="BDCA33"/>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828" name="Freeform 1040"/>
              <p:cNvSpPr/>
              <p:nvPr/>
            </p:nvSpPr>
            <p:spPr bwMode="auto">
              <a:xfrm>
                <a:off x="3986213" y="2292350"/>
                <a:ext cx="606425" cy="342900"/>
              </a:xfrm>
              <a:custGeom>
                <a:avLst/>
                <a:gdLst/>
                <a:ahLst/>
                <a:cxnLst>
                  <a:cxn ang="0">
                    <a:pos x="0" y="94"/>
                  </a:cxn>
                  <a:cxn ang="0">
                    <a:pos x="106" y="162"/>
                  </a:cxn>
                  <a:cxn ang="0">
                    <a:pos x="140" y="34"/>
                  </a:cxn>
                  <a:cxn ang="0">
                    <a:pos x="268" y="104"/>
                  </a:cxn>
                  <a:cxn ang="0">
                    <a:pos x="278" y="0"/>
                  </a:cxn>
                  <a:cxn ang="0">
                    <a:pos x="350" y="26"/>
                  </a:cxn>
                  <a:cxn ang="0">
                    <a:pos x="382" y="60"/>
                  </a:cxn>
                  <a:cxn ang="0">
                    <a:pos x="300" y="36"/>
                  </a:cxn>
                  <a:cxn ang="0">
                    <a:pos x="294" y="152"/>
                  </a:cxn>
                  <a:cxn ang="0">
                    <a:pos x="158" y="82"/>
                  </a:cxn>
                  <a:cxn ang="0">
                    <a:pos x="130" y="216"/>
                  </a:cxn>
                  <a:cxn ang="0">
                    <a:pos x="20" y="144"/>
                  </a:cxn>
                  <a:cxn ang="0">
                    <a:pos x="0" y="94"/>
                  </a:cxn>
                </a:cxnLst>
                <a:rect l="0" t="0" r="r" b="b"/>
                <a:pathLst>
                  <a:path w="382" h="216">
                    <a:moveTo>
                      <a:pt x="0" y="94"/>
                    </a:moveTo>
                    <a:lnTo>
                      <a:pt x="106" y="162"/>
                    </a:lnTo>
                    <a:lnTo>
                      <a:pt x="140" y="34"/>
                    </a:lnTo>
                    <a:lnTo>
                      <a:pt x="268" y="104"/>
                    </a:lnTo>
                    <a:lnTo>
                      <a:pt x="278" y="0"/>
                    </a:lnTo>
                    <a:lnTo>
                      <a:pt x="350" y="26"/>
                    </a:lnTo>
                    <a:lnTo>
                      <a:pt x="382" y="60"/>
                    </a:lnTo>
                    <a:lnTo>
                      <a:pt x="300" y="36"/>
                    </a:lnTo>
                    <a:lnTo>
                      <a:pt x="294" y="152"/>
                    </a:lnTo>
                    <a:lnTo>
                      <a:pt x="158" y="82"/>
                    </a:lnTo>
                    <a:lnTo>
                      <a:pt x="130" y="216"/>
                    </a:lnTo>
                    <a:lnTo>
                      <a:pt x="20" y="144"/>
                    </a:lnTo>
                    <a:lnTo>
                      <a:pt x="0" y="94"/>
                    </a:lnTo>
                    <a:close/>
                  </a:path>
                </a:pathLst>
              </a:custGeom>
              <a:solidFill>
                <a:srgbClr val="682D77"/>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829" name="Freeform 1041"/>
              <p:cNvSpPr/>
              <p:nvPr/>
            </p:nvSpPr>
            <p:spPr bwMode="auto">
              <a:xfrm>
                <a:off x="4103688" y="2435225"/>
                <a:ext cx="600075" cy="403225"/>
              </a:xfrm>
              <a:custGeom>
                <a:avLst/>
                <a:gdLst/>
                <a:ahLst/>
                <a:cxnLst>
                  <a:cxn ang="0">
                    <a:pos x="0" y="158"/>
                  </a:cxn>
                  <a:cxn ang="0">
                    <a:pos x="94" y="208"/>
                  </a:cxn>
                  <a:cxn ang="0">
                    <a:pos x="116" y="66"/>
                  </a:cxn>
                  <a:cxn ang="0">
                    <a:pos x="256" y="132"/>
                  </a:cxn>
                  <a:cxn ang="0">
                    <a:pos x="264" y="0"/>
                  </a:cxn>
                  <a:cxn ang="0">
                    <a:pos x="342" y="2"/>
                  </a:cxn>
                  <a:cxn ang="0">
                    <a:pos x="378" y="24"/>
                  </a:cxn>
                  <a:cxn ang="0">
                    <a:pos x="288" y="30"/>
                  </a:cxn>
                  <a:cxn ang="0">
                    <a:pos x="286" y="142"/>
                  </a:cxn>
                  <a:cxn ang="0">
                    <a:pos x="260" y="174"/>
                  </a:cxn>
                  <a:cxn ang="0">
                    <a:pos x="136" y="108"/>
                  </a:cxn>
                  <a:cxn ang="0">
                    <a:pos x="124" y="254"/>
                  </a:cxn>
                  <a:cxn ang="0">
                    <a:pos x="34" y="208"/>
                  </a:cxn>
                  <a:cxn ang="0">
                    <a:pos x="0" y="158"/>
                  </a:cxn>
                </a:cxnLst>
                <a:rect l="0" t="0" r="r" b="b"/>
                <a:pathLst>
                  <a:path w="378" h="254">
                    <a:moveTo>
                      <a:pt x="0" y="158"/>
                    </a:moveTo>
                    <a:lnTo>
                      <a:pt x="94" y="208"/>
                    </a:lnTo>
                    <a:lnTo>
                      <a:pt x="116" y="66"/>
                    </a:lnTo>
                    <a:lnTo>
                      <a:pt x="256" y="132"/>
                    </a:lnTo>
                    <a:lnTo>
                      <a:pt x="264" y="0"/>
                    </a:lnTo>
                    <a:lnTo>
                      <a:pt x="342" y="2"/>
                    </a:lnTo>
                    <a:lnTo>
                      <a:pt x="378" y="24"/>
                    </a:lnTo>
                    <a:lnTo>
                      <a:pt x="288" y="30"/>
                    </a:lnTo>
                    <a:lnTo>
                      <a:pt x="286" y="142"/>
                    </a:lnTo>
                    <a:lnTo>
                      <a:pt x="260" y="174"/>
                    </a:lnTo>
                    <a:lnTo>
                      <a:pt x="136" y="108"/>
                    </a:lnTo>
                    <a:lnTo>
                      <a:pt x="124" y="254"/>
                    </a:lnTo>
                    <a:lnTo>
                      <a:pt x="34" y="208"/>
                    </a:lnTo>
                    <a:lnTo>
                      <a:pt x="0" y="158"/>
                    </a:lnTo>
                    <a:close/>
                  </a:path>
                </a:pathLst>
              </a:custGeom>
              <a:solidFill>
                <a:srgbClr val="FFDE3F"/>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830" name="Freeform 1042"/>
              <p:cNvSpPr/>
              <p:nvPr/>
            </p:nvSpPr>
            <p:spPr bwMode="auto">
              <a:xfrm>
                <a:off x="5186363" y="2670175"/>
                <a:ext cx="200025" cy="241300"/>
              </a:xfrm>
              <a:custGeom>
                <a:avLst/>
                <a:gdLst/>
                <a:ahLst/>
                <a:cxnLst>
                  <a:cxn ang="0">
                    <a:pos x="42" y="152"/>
                  </a:cxn>
                  <a:cxn ang="0">
                    <a:pos x="0" y="0"/>
                  </a:cxn>
                  <a:cxn ang="0">
                    <a:pos x="126" y="80"/>
                  </a:cxn>
                  <a:cxn ang="0">
                    <a:pos x="42" y="152"/>
                  </a:cxn>
                </a:cxnLst>
                <a:rect l="0" t="0" r="r" b="b"/>
                <a:pathLst>
                  <a:path w="126" h="152">
                    <a:moveTo>
                      <a:pt x="42" y="152"/>
                    </a:moveTo>
                    <a:lnTo>
                      <a:pt x="0" y="0"/>
                    </a:lnTo>
                    <a:lnTo>
                      <a:pt x="126" y="80"/>
                    </a:lnTo>
                    <a:lnTo>
                      <a:pt x="42" y="152"/>
                    </a:lnTo>
                    <a:close/>
                  </a:path>
                </a:pathLst>
              </a:custGeom>
              <a:solidFill>
                <a:srgbClr val="FFDE6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831" name="Freeform 1043"/>
              <p:cNvSpPr/>
              <p:nvPr/>
            </p:nvSpPr>
            <p:spPr bwMode="auto">
              <a:xfrm>
                <a:off x="5230813" y="2517775"/>
                <a:ext cx="196850" cy="209550"/>
              </a:xfrm>
              <a:custGeom>
                <a:avLst/>
                <a:gdLst/>
                <a:ahLst/>
                <a:cxnLst>
                  <a:cxn ang="0">
                    <a:pos x="0" y="42"/>
                  </a:cxn>
                  <a:cxn ang="0">
                    <a:pos x="124" y="132"/>
                  </a:cxn>
                  <a:cxn ang="0">
                    <a:pos x="92" y="0"/>
                  </a:cxn>
                  <a:cxn ang="0">
                    <a:pos x="92" y="0"/>
                  </a:cxn>
                  <a:cxn ang="0">
                    <a:pos x="52" y="18"/>
                  </a:cxn>
                  <a:cxn ang="0">
                    <a:pos x="22" y="34"/>
                  </a:cxn>
                  <a:cxn ang="0">
                    <a:pos x="0" y="42"/>
                  </a:cxn>
                  <a:cxn ang="0">
                    <a:pos x="0" y="42"/>
                  </a:cxn>
                </a:cxnLst>
                <a:rect l="0" t="0" r="r" b="b"/>
                <a:pathLst>
                  <a:path w="124" h="132">
                    <a:moveTo>
                      <a:pt x="0" y="42"/>
                    </a:moveTo>
                    <a:lnTo>
                      <a:pt x="124" y="132"/>
                    </a:lnTo>
                    <a:lnTo>
                      <a:pt x="92" y="0"/>
                    </a:lnTo>
                    <a:lnTo>
                      <a:pt x="92" y="0"/>
                    </a:lnTo>
                    <a:lnTo>
                      <a:pt x="52" y="18"/>
                    </a:lnTo>
                    <a:lnTo>
                      <a:pt x="22" y="34"/>
                    </a:lnTo>
                    <a:lnTo>
                      <a:pt x="0" y="42"/>
                    </a:lnTo>
                    <a:lnTo>
                      <a:pt x="0" y="42"/>
                    </a:lnTo>
                    <a:close/>
                  </a:path>
                </a:pathLst>
              </a:custGeom>
              <a:solidFill>
                <a:srgbClr val="6D4C2D"/>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832" name="Freeform 1044"/>
              <p:cNvSpPr/>
              <p:nvPr/>
            </p:nvSpPr>
            <p:spPr bwMode="auto">
              <a:xfrm>
                <a:off x="5462588" y="2508250"/>
                <a:ext cx="123825" cy="206375"/>
              </a:xfrm>
              <a:custGeom>
                <a:avLst/>
                <a:gdLst/>
                <a:ahLst/>
                <a:cxnLst>
                  <a:cxn ang="0">
                    <a:pos x="0" y="0"/>
                  </a:cxn>
                  <a:cxn ang="0">
                    <a:pos x="18" y="130"/>
                  </a:cxn>
                  <a:cxn ang="0">
                    <a:pos x="18" y="130"/>
                  </a:cxn>
                  <a:cxn ang="0">
                    <a:pos x="44" y="86"/>
                  </a:cxn>
                  <a:cxn ang="0">
                    <a:pos x="64" y="50"/>
                  </a:cxn>
                  <a:cxn ang="0">
                    <a:pos x="72" y="32"/>
                  </a:cxn>
                  <a:cxn ang="0">
                    <a:pos x="78" y="18"/>
                  </a:cxn>
                  <a:cxn ang="0">
                    <a:pos x="0" y="0"/>
                  </a:cxn>
                </a:cxnLst>
                <a:rect l="0" t="0" r="r" b="b"/>
                <a:pathLst>
                  <a:path w="78" h="130">
                    <a:moveTo>
                      <a:pt x="0" y="0"/>
                    </a:moveTo>
                    <a:lnTo>
                      <a:pt x="18" y="130"/>
                    </a:lnTo>
                    <a:lnTo>
                      <a:pt x="18" y="130"/>
                    </a:lnTo>
                    <a:lnTo>
                      <a:pt x="44" y="86"/>
                    </a:lnTo>
                    <a:lnTo>
                      <a:pt x="64" y="50"/>
                    </a:lnTo>
                    <a:lnTo>
                      <a:pt x="72" y="32"/>
                    </a:lnTo>
                    <a:lnTo>
                      <a:pt x="78" y="18"/>
                    </a:lnTo>
                    <a:lnTo>
                      <a:pt x="0" y="0"/>
                    </a:lnTo>
                    <a:close/>
                  </a:path>
                </a:pathLst>
              </a:custGeom>
              <a:solidFill>
                <a:srgbClr val="E66A47"/>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833" name="Freeform 1045"/>
              <p:cNvSpPr/>
              <p:nvPr/>
            </p:nvSpPr>
            <p:spPr bwMode="auto">
              <a:xfrm>
                <a:off x="5481638" y="2349500"/>
                <a:ext cx="104775" cy="104775"/>
              </a:xfrm>
              <a:custGeom>
                <a:avLst/>
                <a:gdLst/>
                <a:ahLst/>
                <a:cxnLst>
                  <a:cxn ang="0">
                    <a:pos x="42" y="0"/>
                  </a:cxn>
                  <a:cxn ang="0">
                    <a:pos x="66" y="66"/>
                  </a:cxn>
                  <a:cxn ang="0">
                    <a:pos x="0" y="48"/>
                  </a:cxn>
                  <a:cxn ang="0">
                    <a:pos x="42" y="0"/>
                  </a:cxn>
                </a:cxnLst>
                <a:rect l="0" t="0" r="r" b="b"/>
                <a:pathLst>
                  <a:path w="66" h="66">
                    <a:moveTo>
                      <a:pt x="42" y="0"/>
                    </a:moveTo>
                    <a:lnTo>
                      <a:pt x="66" y="66"/>
                    </a:lnTo>
                    <a:lnTo>
                      <a:pt x="0" y="48"/>
                    </a:lnTo>
                    <a:lnTo>
                      <a:pt x="42" y="0"/>
                    </a:lnTo>
                    <a:close/>
                  </a:path>
                </a:pathLst>
              </a:custGeom>
              <a:solidFill>
                <a:srgbClr val="FF81BD"/>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834" name="Freeform 1046"/>
              <p:cNvSpPr/>
              <p:nvPr/>
            </p:nvSpPr>
            <p:spPr bwMode="auto">
              <a:xfrm>
                <a:off x="5592763" y="2298700"/>
                <a:ext cx="66675" cy="142875"/>
              </a:xfrm>
              <a:custGeom>
                <a:avLst/>
                <a:gdLst/>
                <a:ahLst/>
                <a:cxnLst>
                  <a:cxn ang="0">
                    <a:pos x="42" y="2"/>
                  </a:cxn>
                  <a:cxn ang="0">
                    <a:pos x="0" y="0"/>
                  </a:cxn>
                  <a:cxn ang="0">
                    <a:pos x="28" y="90"/>
                  </a:cxn>
                  <a:cxn ang="0">
                    <a:pos x="28" y="90"/>
                  </a:cxn>
                  <a:cxn ang="0">
                    <a:pos x="36" y="50"/>
                  </a:cxn>
                  <a:cxn ang="0">
                    <a:pos x="42" y="20"/>
                  </a:cxn>
                  <a:cxn ang="0">
                    <a:pos x="42" y="2"/>
                  </a:cxn>
                  <a:cxn ang="0">
                    <a:pos x="42" y="2"/>
                  </a:cxn>
                </a:cxnLst>
                <a:rect l="0" t="0" r="r" b="b"/>
                <a:pathLst>
                  <a:path w="42" h="90">
                    <a:moveTo>
                      <a:pt x="42" y="2"/>
                    </a:moveTo>
                    <a:lnTo>
                      <a:pt x="0" y="0"/>
                    </a:lnTo>
                    <a:lnTo>
                      <a:pt x="28" y="90"/>
                    </a:lnTo>
                    <a:lnTo>
                      <a:pt x="28" y="90"/>
                    </a:lnTo>
                    <a:lnTo>
                      <a:pt x="36" y="50"/>
                    </a:lnTo>
                    <a:lnTo>
                      <a:pt x="42" y="20"/>
                    </a:lnTo>
                    <a:lnTo>
                      <a:pt x="42" y="2"/>
                    </a:lnTo>
                    <a:lnTo>
                      <a:pt x="42" y="2"/>
                    </a:lnTo>
                    <a:close/>
                  </a:path>
                </a:pathLst>
              </a:custGeom>
              <a:solidFill>
                <a:srgbClr val="79B362"/>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835" name="Freeform 1047"/>
              <p:cNvSpPr/>
              <p:nvPr/>
            </p:nvSpPr>
            <p:spPr bwMode="auto">
              <a:xfrm>
                <a:off x="5611813" y="2187575"/>
                <a:ext cx="41275" cy="53975"/>
              </a:xfrm>
              <a:custGeom>
                <a:avLst/>
                <a:gdLst/>
                <a:ahLst/>
                <a:cxnLst>
                  <a:cxn ang="0">
                    <a:pos x="16" y="0"/>
                  </a:cxn>
                  <a:cxn ang="0">
                    <a:pos x="0" y="34"/>
                  </a:cxn>
                  <a:cxn ang="0">
                    <a:pos x="26" y="30"/>
                  </a:cxn>
                  <a:cxn ang="0">
                    <a:pos x="16" y="0"/>
                  </a:cxn>
                </a:cxnLst>
                <a:rect l="0" t="0" r="r" b="b"/>
                <a:pathLst>
                  <a:path w="26" h="34">
                    <a:moveTo>
                      <a:pt x="16" y="0"/>
                    </a:moveTo>
                    <a:lnTo>
                      <a:pt x="0" y="34"/>
                    </a:lnTo>
                    <a:lnTo>
                      <a:pt x="26" y="30"/>
                    </a:lnTo>
                    <a:lnTo>
                      <a:pt x="16" y="0"/>
                    </a:lnTo>
                    <a:close/>
                  </a:path>
                </a:pathLst>
              </a:custGeom>
              <a:solidFill>
                <a:srgbClr val="79B3C2"/>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836" name="Freeform 1048"/>
              <p:cNvSpPr/>
              <p:nvPr/>
            </p:nvSpPr>
            <p:spPr bwMode="auto">
              <a:xfrm>
                <a:off x="4367213" y="1631950"/>
                <a:ext cx="381000" cy="473075"/>
              </a:xfrm>
              <a:custGeom>
                <a:avLst/>
                <a:gdLst/>
                <a:ahLst/>
                <a:cxnLst>
                  <a:cxn ang="0">
                    <a:pos x="232" y="280"/>
                  </a:cxn>
                  <a:cxn ang="0">
                    <a:pos x="202" y="258"/>
                  </a:cxn>
                  <a:cxn ang="0">
                    <a:pos x="174" y="238"/>
                  </a:cxn>
                  <a:cxn ang="0">
                    <a:pos x="160" y="226"/>
                  </a:cxn>
                  <a:cxn ang="0">
                    <a:pos x="128" y="182"/>
                  </a:cxn>
                  <a:cxn ang="0">
                    <a:pos x="118" y="164"/>
                  </a:cxn>
                  <a:cxn ang="0">
                    <a:pos x="104" y="126"/>
                  </a:cxn>
                  <a:cxn ang="0">
                    <a:pos x="98" y="106"/>
                  </a:cxn>
                  <a:cxn ang="0">
                    <a:pos x="98" y="88"/>
                  </a:cxn>
                  <a:cxn ang="0">
                    <a:pos x="104" y="70"/>
                  </a:cxn>
                  <a:cxn ang="0">
                    <a:pos x="112" y="62"/>
                  </a:cxn>
                  <a:cxn ang="0">
                    <a:pos x="124" y="44"/>
                  </a:cxn>
                  <a:cxn ang="0">
                    <a:pos x="124" y="34"/>
                  </a:cxn>
                  <a:cxn ang="0">
                    <a:pos x="118" y="30"/>
                  </a:cxn>
                  <a:cxn ang="0">
                    <a:pos x="110" y="32"/>
                  </a:cxn>
                  <a:cxn ang="0">
                    <a:pos x="90" y="48"/>
                  </a:cxn>
                  <a:cxn ang="0">
                    <a:pos x="86" y="42"/>
                  </a:cxn>
                  <a:cxn ang="0">
                    <a:pos x="84" y="22"/>
                  </a:cxn>
                  <a:cxn ang="0">
                    <a:pos x="80" y="8"/>
                  </a:cxn>
                  <a:cxn ang="0">
                    <a:pos x="72" y="0"/>
                  </a:cxn>
                  <a:cxn ang="0">
                    <a:pos x="68" y="0"/>
                  </a:cxn>
                  <a:cxn ang="0">
                    <a:pos x="62" y="10"/>
                  </a:cxn>
                  <a:cxn ang="0">
                    <a:pos x="60" y="34"/>
                  </a:cxn>
                  <a:cxn ang="0">
                    <a:pos x="58" y="44"/>
                  </a:cxn>
                  <a:cxn ang="0">
                    <a:pos x="50" y="32"/>
                  </a:cxn>
                  <a:cxn ang="0">
                    <a:pos x="40" y="22"/>
                  </a:cxn>
                  <a:cxn ang="0">
                    <a:pos x="26" y="14"/>
                  </a:cxn>
                  <a:cxn ang="0">
                    <a:pos x="20" y="16"/>
                  </a:cxn>
                  <a:cxn ang="0">
                    <a:pos x="16" y="26"/>
                  </a:cxn>
                  <a:cxn ang="0">
                    <a:pos x="22" y="38"/>
                  </a:cxn>
                  <a:cxn ang="0">
                    <a:pos x="36" y="60"/>
                  </a:cxn>
                  <a:cxn ang="0">
                    <a:pos x="26" y="58"/>
                  </a:cxn>
                  <a:cxn ang="0">
                    <a:pos x="10" y="54"/>
                  </a:cxn>
                  <a:cxn ang="0">
                    <a:pos x="2" y="58"/>
                  </a:cxn>
                  <a:cxn ang="0">
                    <a:pos x="0" y="62"/>
                  </a:cxn>
                  <a:cxn ang="0">
                    <a:pos x="2" y="70"/>
                  </a:cxn>
                  <a:cxn ang="0">
                    <a:pos x="22" y="80"/>
                  </a:cxn>
                  <a:cxn ang="0">
                    <a:pos x="30" y="82"/>
                  </a:cxn>
                  <a:cxn ang="0">
                    <a:pos x="12" y="88"/>
                  </a:cxn>
                  <a:cxn ang="0">
                    <a:pos x="8" y="94"/>
                  </a:cxn>
                  <a:cxn ang="0">
                    <a:pos x="10" y="100"/>
                  </a:cxn>
                  <a:cxn ang="0">
                    <a:pos x="20" y="104"/>
                  </a:cxn>
                  <a:cxn ang="0">
                    <a:pos x="26" y="104"/>
                  </a:cxn>
                  <a:cxn ang="0">
                    <a:pos x="48" y="108"/>
                  </a:cxn>
                  <a:cxn ang="0">
                    <a:pos x="54" y="106"/>
                  </a:cxn>
                  <a:cxn ang="0">
                    <a:pos x="70" y="144"/>
                  </a:cxn>
                  <a:cxn ang="0">
                    <a:pos x="80" y="164"/>
                  </a:cxn>
                  <a:cxn ang="0">
                    <a:pos x="92" y="184"/>
                  </a:cxn>
                  <a:cxn ang="0">
                    <a:pos x="118" y="220"/>
                  </a:cxn>
                  <a:cxn ang="0">
                    <a:pos x="136" y="238"/>
                  </a:cxn>
                  <a:cxn ang="0">
                    <a:pos x="158" y="260"/>
                  </a:cxn>
                  <a:cxn ang="0">
                    <a:pos x="182" y="278"/>
                  </a:cxn>
                  <a:cxn ang="0">
                    <a:pos x="210" y="292"/>
                  </a:cxn>
                  <a:cxn ang="0">
                    <a:pos x="240" y="298"/>
                  </a:cxn>
                </a:cxnLst>
                <a:rect l="0" t="0" r="r" b="b"/>
                <a:pathLst>
                  <a:path w="240" h="298">
                    <a:moveTo>
                      <a:pt x="232" y="280"/>
                    </a:moveTo>
                    <a:lnTo>
                      <a:pt x="232" y="280"/>
                    </a:lnTo>
                    <a:lnTo>
                      <a:pt x="218" y="268"/>
                    </a:lnTo>
                    <a:lnTo>
                      <a:pt x="202" y="258"/>
                    </a:lnTo>
                    <a:lnTo>
                      <a:pt x="188" y="250"/>
                    </a:lnTo>
                    <a:lnTo>
                      <a:pt x="174" y="238"/>
                    </a:lnTo>
                    <a:lnTo>
                      <a:pt x="174" y="238"/>
                    </a:lnTo>
                    <a:lnTo>
                      <a:pt x="160" y="226"/>
                    </a:lnTo>
                    <a:lnTo>
                      <a:pt x="150" y="212"/>
                    </a:lnTo>
                    <a:lnTo>
                      <a:pt x="128" y="182"/>
                    </a:lnTo>
                    <a:lnTo>
                      <a:pt x="128" y="182"/>
                    </a:lnTo>
                    <a:lnTo>
                      <a:pt x="118" y="164"/>
                    </a:lnTo>
                    <a:lnTo>
                      <a:pt x="110" y="146"/>
                    </a:lnTo>
                    <a:lnTo>
                      <a:pt x="104" y="126"/>
                    </a:lnTo>
                    <a:lnTo>
                      <a:pt x="98" y="106"/>
                    </a:lnTo>
                    <a:lnTo>
                      <a:pt x="98" y="106"/>
                    </a:lnTo>
                    <a:lnTo>
                      <a:pt x="98" y="96"/>
                    </a:lnTo>
                    <a:lnTo>
                      <a:pt x="98" y="88"/>
                    </a:lnTo>
                    <a:lnTo>
                      <a:pt x="100" y="78"/>
                    </a:lnTo>
                    <a:lnTo>
                      <a:pt x="104" y="70"/>
                    </a:lnTo>
                    <a:lnTo>
                      <a:pt x="104" y="70"/>
                    </a:lnTo>
                    <a:lnTo>
                      <a:pt x="112" y="62"/>
                    </a:lnTo>
                    <a:lnTo>
                      <a:pt x="120" y="50"/>
                    </a:lnTo>
                    <a:lnTo>
                      <a:pt x="124" y="44"/>
                    </a:lnTo>
                    <a:lnTo>
                      <a:pt x="124" y="38"/>
                    </a:lnTo>
                    <a:lnTo>
                      <a:pt x="124" y="34"/>
                    </a:lnTo>
                    <a:lnTo>
                      <a:pt x="118" y="30"/>
                    </a:lnTo>
                    <a:lnTo>
                      <a:pt x="118" y="30"/>
                    </a:lnTo>
                    <a:lnTo>
                      <a:pt x="114" y="30"/>
                    </a:lnTo>
                    <a:lnTo>
                      <a:pt x="110" y="32"/>
                    </a:lnTo>
                    <a:lnTo>
                      <a:pt x="102" y="36"/>
                    </a:lnTo>
                    <a:lnTo>
                      <a:pt x="90" y="48"/>
                    </a:lnTo>
                    <a:lnTo>
                      <a:pt x="90" y="48"/>
                    </a:lnTo>
                    <a:lnTo>
                      <a:pt x="86" y="42"/>
                    </a:lnTo>
                    <a:lnTo>
                      <a:pt x="86" y="34"/>
                    </a:lnTo>
                    <a:lnTo>
                      <a:pt x="84" y="22"/>
                    </a:lnTo>
                    <a:lnTo>
                      <a:pt x="84" y="22"/>
                    </a:lnTo>
                    <a:lnTo>
                      <a:pt x="80" y="8"/>
                    </a:lnTo>
                    <a:lnTo>
                      <a:pt x="76" y="2"/>
                    </a:lnTo>
                    <a:lnTo>
                      <a:pt x="72" y="0"/>
                    </a:lnTo>
                    <a:lnTo>
                      <a:pt x="72" y="0"/>
                    </a:lnTo>
                    <a:lnTo>
                      <a:pt x="68" y="0"/>
                    </a:lnTo>
                    <a:lnTo>
                      <a:pt x="64" y="4"/>
                    </a:lnTo>
                    <a:lnTo>
                      <a:pt x="62" y="10"/>
                    </a:lnTo>
                    <a:lnTo>
                      <a:pt x="60" y="18"/>
                    </a:lnTo>
                    <a:lnTo>
                      <a:pt x="60" y="34"/>
                    </a:lnTo>
                    <a:lnTo>
                      <a:pt x="58" y="44"/>
                    </a:lnTo>
                    <a:lnTo>
                      <a:pt x="58" y="44"/>
                    </a:lnTo>
                    <a:lnTo>
                      <a:pt x="56" y="40"/>
                    </a:lnTo>
                    <a:lnTo>
                      <a:pt x="50" y="32"/>
                    </a:lnTo>
                    <a:lnTo>
                      <a:pt x="40" y="22"/>
                    </a:lnTo>
                    <a:lnTo>
                      <a:pt x="40" y="22"/>
                    </a:lnTo>
                    <a:lnTo>
                      <a:pt x="30" y="16"/>
                    </a:lnTo>
                    <a:lnTo>
                      <a:pt x="26" y="14"/>
                    </a:lnTo>
                    <a:lnTo>
                      <a:pt x="20" y="16"/>
                    </a:lnTo>
                    <a:lnTo>
                      <a:pt x="20" y="16"/>
                    </a:lnTo>
                    <a:lnTo>
                      <a:pt x="16" y="20"/>
                    </a:lnTo>
                    <a:lnTo>
                      <a:pt x="16" y="26"/>
                    </a:lnTo>
                    <a:lnTo>
                      <a:pt x="18" y="32"/>
                    </a:lnTo>
                    <a:lnTo>
                      <a:pt x="22" y="38"/>
                    </a:lnTo>
                    <a:lnTo>
                      <a:pt x="30" y="50"/>
                    </a:lnTo>
                    <a:lnTo>
                      <a:pt x="36" y="60"/>
                    </a:lnTo>
                    <a:lnTo>
                      <a:pt x="36" y="60"/>
                    </a:lnTo>
                    <a:lnTo>
                      <a:pt x="26" y="58"/>
                    </a:lnTo>
                    <a:lnTo>
                      <a:pt x="16" y="54"/>
                    </a:lnTo>
                    <a:lnTo>
                      <a:pt x="10" y="54"/>
                    </a:lnTo>
                    <a:lnTo>
                      <a:pt x="4" y="54"/>
                    </a:lnTo>
                    <a:lnTo>
                      <a:pt x="2" y="58"/>
                    </a:lnTo>
                    <a:lnTo>
                      <a:pt x="0" y="62"/>
                    </a:lnTo>
                    <a:lnTo>
                      <a:pt x="0" y="62"/>
                    </a:lnTo>
                    <a:lnTo>
                      <a:pt x="0" y="66"/>
                    </a:lnTo>
                    <a:lnTo>
                      <a:pt x="2" y="70"/>
                    </a:lnTo>
                    <a:lnTo>
                      <a:pt x="12" y="76"/>
                    </a:lnTo>
                    <a:lnTo>
                      <a:pt x="22" y="80"/>
                    </a:lnTo>
                    <a:lnTo>
                      <a:pt x="30" y="82"/>
                    </a:lnTo>
                    <a:lnTo>
                      <a:pt x="30" y="82"/>
                    </a:lnTo>
                    <a:lnTo>
                      <a:pt x="18" y="86"/>
                    </a:lnTo>
                    <a:lnTo>
                      <a:pt x="12" y="88"/>
                    </a:lnTo>
                    <a:lnTo>
                      <a:pt x="8" y="94"/>
                    </a:lnTo>
                    <a:lnTo>
                      <a:pt x="8" y="94"/>
                    </a:lnTo>
                    <a:lnTo>
                      <a:pt x="8" y="96"/>
                    </a:lnTo>
                    <a:lnTo>
                      <a:pt x="10" y="100"/>
                    </a:lnTo>
                    <a:lnTo>
                      <a:pt x="14" y="102"/>
                    </a:lnTo>
                    <a:lnTo>
                      <a:pt x="20" y="104"/>
                    </a:lnTo>
                    <a:lnTo>
                      <a:pt x="26" y="104"/>
                    </a:lnTo>
                    <a:lnTo>
                      <a:pt x="26" y="104"/>
                    </a:lnTo>
                    <a:lnTo>
                      <a:pt x="40" y="108"/>
                    </a:lnTo>
                    <a:lnTo>
                      <a:pt x="48" y="108"/>
                    </a:lnTo>
                    <a:lnTo>
                      <a:pt x="54" y="106"/>
                    </a:lnTo>
                    <a:lnTo>
                      <a:pt x="54" y="106"/>
                    </a:lnTo>
                    <a:lnTo>
                      <a:pt x="64" y="124"/>
                    </a:lnTo>
                    <a:lnTo>
                      <a:pt x="70" y="144"/>
                    </a:lnTo>
                    <a:lnTo>
                      <a:pt x="70" y="144"/>
                    </a:lnTo>
                    <a:lnTo>
                      <a:pt x="80" y="164"/>
                    </a:lnTo>
                    <a:lnTo>
                      <a:pt x="92" y="184"/>
                    </a:lnTo>
                    <a:lnTo>
                      <a:pt x="92" y="184"/>
                    </a:lnTo>
                    <a:lnTo>
                      <a:pt x="104" y="202"/>
                    </a:lnTo>
                    <a:lnTo>
                      <a:pt x="118" y="220"/>
                    </a:lnTo>
                    <a:lnTo>
                      <a:pt x="118" y="220"/>
                    </a:lnTo>
                    <a:lnTo>
                      <a:pt x="136" y="238"/>
                    </a:lnTo>
                    <a:lnTo>
                      <a:pt x="136" y="238"/>
                    </a:lnTo>
                    <a:lnTo>
                      <a:pt x="158" y="260"/>
                    </a:lnTo>
                    <a:lnTo>
                      <a:pt x="170" y="270"/>
                    </a:lnTo>
                    <a:lnTo>
                      <a:pt x="182" y="278"/>
                    </a:lnTo>
                    <a:lnTo>
                      <a:pt x="196" y="286"/>
                    </a:lnTo>
                    <a:lnTo>
                      <a:pt x="210" y="292"/>
                    </a:lnTo>
                    <a:lnTo>
                      <a:pt x="224" y="296"/>
                    </a:lnTo>
                    <a:lnTo>
                      <a:pt x="240" y="298"/>
                    </a:lnTo>
                    <a:lnTo>
                      <a:pt x="232" y="280"/>
                    </a:lnTo>
                    <a:close/>
                  </a:path>
                </a:pathLst>
              </a:custGeom>
              <a:solidFill>
                <a:srgbClr val="FF3D88"/>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837" name="Freeform 1049"/>
              <p:cNvSpPr/>
              <p:nvPr/>
            </p:nvSpPr>
            <p:spPr bwMode="auto">
              <a:xfrm>
                <a:off x="4367213" y="1631950"/>
                <a:ext cx="381000" cy="473075"/>
              </a:xfrm>
              <a:custGeom>
                <a:avLst/>
                <a:gdLst/>
                <a:ahLst/>
                <a:cxnLst>
                  <a:cxn ang="0">
                    <a:pos x="232" y="280"/>
                  </a:cxn>
                  <a:cxn ang="0">
                    <a:pos x="202" y="258"/>
                  </a:cxn>
                  <a:cxn ang="0">
                    <a:pos x="174" y="238"/>
                  </a:cxn>
                  <a:cxn ang="0">
                    <a:pos x="160" y="226"/>
                  </a:cxn>
                  <a:cxn ang="0">
                    <a:pos x="128" y="182"/>
                  </a:cxn>
                  <a:cxn ang="0">
                    <a:pos x="118" y="164"/>
                  </a:cxn>
                  <a:cxn ang="0">
                    <a:pos x="104" y="126"/>
                  </a:cxn>
                  <a:cxn ang="0">
                    <a:pos x="98" y="106"/>
                  </a:cxn>
                  <a:cxn ang="0">
                    <a:pos x="98" y="88"/>
                  </a:cxn>
                  <a:cxn ang="0">
                    <a:pos x="104" y="70"/>
                  </a:cxn>
                  <a:cxn ang="0">
                    <a:pos x="112" y="62"/>
                  </a:cxn>
                  <a:cxn ang="0">
                    <a:pos x="124" y="44"/>
                  </a:cxn>
                  <a:cxn ang="0">
                    <a:pos x="124" y="34"/>
                  </a:cxn>
                  <a:cxn ang="0">
                    <a:pos x="118" y="30"/>
                  </a:cxn>
                  <a:cxn ang="0">
                    <a:pos x="110" y="32"/>
                  </a:cxn>
                  <a:cxn ang="0">
                    <a:pos x="90" y="48"/>
                  </a:cxn>
                  <a:cxn ang="0">
                    <a:pos x="86" y="42"/>
                  </a:cxn>
                  <a:cxn ang="0">
                    <a:pos x="84" y="22"/>
                  </a:cxn>
                  <a:cxn ang="0">
                    <a:pos x="80" y="8"/>
                  </a:cxn>
                  <a:cxn ang="0">
                    <a:pos x="72" y="0"/>
                  </a:cxn>
                  <a:cxn ang="0">
                    <a:pos x="68" y="0"/>
                  </a:cxn>
                  <a:cxn ang="0">
                    <a:pos x="62" y="10"/>
                  </a:cxn>
                  <a:cxn ang="0">
                    <a:pos x="60" y="34"/>
                  </a:cxn>
                  <a:cxn ang="0">
                    <a:pos x="58" y="44"/>
                  </a:cxn>
                  <a:cxn ang="0">
                    <a:pos x="50" y="32"/>
                  </a:cxn>
                  <a:cxn ang="0">
                    <a:pos x="40" y="22"/>
                  </a:cxn>
                  <a:cxn ang="0">
                    <a:pos x="26" y="14"/>
                  </a:cxn>
                  <a:cxn ang="0">
                    <a:pos x="20" y="16"/>
                  </a:cxn>
                  <a:cxn ang="0">
                    <a:pos x="16" y="26"/>
                  </a:cxn>
                  <a:cxn ang="0">
                    <a:pos x="22" y="38"/>
                  </a:cxn>
                  <a:cxn ang="0">
                    <a:pos x="36" y="60"/>
                  </a:cxn>
                  <a:cxn ang="0">
                    <a:pos x="26" y="58"/>
                  </a:cxn>
                  <a:cxn ang="0">
                    <a:pos x="10" y="54"/>
                  </a:cxn>
                  <a:cxn ang="0">
                    <a:pos x="2" y="58"/>
                  </a:cxn>
                  <a:cxn ang="0">
                    <a:pos x="0" y="62"/>
                  </a:cxn>
                  <a:cxn ang="0">
                    <a:pos x="2" y="70"/>
                  </a:cxn>
                  <a:cxn ang="0">
                    <a:pos x="22" y="80"/>
                  </a:cxn>
                  <a:cxn ang="0">
                    <a:pos x="30" y="82"/>
                  </a:cxn>
                  <a:cxn ang="0">
                    <a:pos x="12" y="88"/>
                  </a:cxn>
                  <a:cxn ang="0">
                    <a:pos x="8" y="94"/>
                  </a:cxn>
                  <a:cxn ang="0">
                    <a:pos x="10" y="100"/>
                  </a:cxn>
                  <a:cxn ang="0">
                    <a:pos x="20" y="104"/>
                  </a:cxn>
                  <a:cxn ang="0">
                    <a:pos x="26" y="104"/>
                  </a:cxn>
                  <a:cxn ang="0">
                    <a:pos x="48" y="108"/>
                  </a:cxn>
                  <a:cxn ang="0">
                    <a:pos x="54" y="106"/>
                  </a:cxn>
                  <a:cxn ang="0">
                    <a:pos x="70" y="144"/>
                  </a:cxn>
                  <a:cxn ang="0">
                    <a:pos x="80" y="164"/>
                  </a:cxn>
                  <a:cxn ang="0">
                    <a:pos x="92" y="184"/>
                  </a:cxn>
                  <a:cxn ang="0">
                    <a:pos x="118" y="220"/>
                  </a:cxn>
                  <a:cxn ang="0">
                    <a:pos x="136" y="238"/>
                  </a:cxn>
                  <a:cxn ang="0">
                    <a:pos x="158" y="260"/>
                  </a:cxn>
                  <a:cxn ang="0">
                    <a:pos x="182" y="278"/>
                  </a:cxn>
                  <a:cxn ang="0">
                    <a:pos x="210" y="292"/>
                  </a:cxn>
                  <a:cxn ang="0">
                    <a:pos x="240" y="298"/>
                  </a:cxn>
                </a:cxnLst>
                <a:rect l="0" t="0" r="r" b="b"/>
                <a:pathLst>
                  <a:path w="240" h="298">
                    <a:moveTo>
                      <a:pt x="232" y="280"/>
                    </a:moveTo>
                    <a:lnTo>
                      <a:pt x="232" y="280"/>
                    </a:lnTo>
                    <a:lnTo>
                      <a:pt x="218" y="268"/>
                    </a:lnTo>
                    <a:lnTo>
                      <a:pt x="202" y="258"/>
                    </a:lnTo>
                    <a:lnTo>
                      <a:pt x="188" y="250"/>
                    </a:lnTo>
                    <a:lnTo>
                      <a:pt x="174" y="238"/>
                    </a:lnTo>
                    <a:lnTo>
                      <a:pt x="174" y="238"/>
                    </a:lnTo>
                    <a:lnTo>
                      <a:pt x="160" y="226"/>
                    </a:lnTo>
                    <a:lnTo>
                      <a:pt x="150" y="212"/>
                    </a:lnTo>
                    <a:lnTo>
                      <a:pt x="128" y="182"/>
                    </a:lnTo>
                    <a:lnTo>
                      <a:pt x="128" y="182"/>
                    </a:lnTo>
                    <a:lnTo>
                      <a:pt x="118" y="164"/>
                    </a:lnTo>
                    <a:lnTo>
                      <a:pt x="110" y="146"/>
                    </a:lnTo>
                    <a:lnTo>
                      <a:pt x="104" y="126"/>
                    </a:lnTo>
                    <a:lnTo>
                      <a:pt x="98" y="106"/>
                    </a:lnTo>
                    <a:lnTo>
                      <a:pt x="98" y="106"/>
                    </a:lnTo>
                    <a:lnTo>
                      <a:pt x="98" y="96"/>
                    </a:lnTo>
                    <a:lnTo>
                      <a:pt x="98" y="88"/>
                    </a:lnTo>
                    <a:lnTo>
                      <a:pt x="100" y="78"/>
                    </a:lnTo>
                    <a:lnTo>
                      <a:pt x="104" y="70"/>
                    </a:lnTo>
                    <a:lnTo>
                      <a:pt x="104" y="70"/>
                    </a:lnTo>
                    <a:lnTo>
                      <a:pt x="112" y="62"/>
                    </a:lnTo>
                    <a:lnTo>
                      <a:pt x="120" y="50"/>
                    </a:lnTo>
                    <a:lnTo>
                      <a:pt x="124" y="44"/>
                    </a:lnTo>
                    <a:lnTo>
                      <a:pt x="124" y="38"/>
                    </a:lnTo>
                    <a:lnTo>
                      <a:pt x="124" y="34"/>
                    </a:lnTo>
                    <a:lnTo>
                      <a:pt x="118" y="30"/>
                    </a:lnTo>
                    <a:lnTo>
                      <a:pt x="118" y="30"/>
                    </a:lnTo>
                    <a:lnTo>
                      <a:pt x="114" y="30"/>
                    </a:lnTo>
                    <a:lnTo>
                      <a:pt x="110" y="32"/>
                    </a:lnTo>
                    <a:lnTo>
                      <a:pt x="102" y="36"/>
                    </a:lnTo>
                    <a:lnTo>
                      <a:pt x="90" y="48"/>
                    </a:lnTo>
                    <a:lnTo>
                      <a:pt x="90" y="48"/>
                    </a:lnTo>
                    <a:lnTo>
                      <a:pt x="86" y="42"/>
                    </a:lnTo>
                    <a:lnTo>
                      <a:pt x="86" y="34"/>
                    </a:lnTo>
                    <a:lnTo>
                      <a:pt x="84" y="22"/>
                    </a:lnTo>
                    <a:lnTo>
                      <a:pt x="84" y="22"/>
                    </a:lnTo>
                    <a:lnTo>
                      <a:pt x="80" y="8"/>
                    </a:lnTo>
                    <a:lnTo>
                      <a:pt x="76" y="2"/>
                    </a:lnTo>
                    <a:lnTo>
                      <a:pt x="72" y="0"/>
                    </a:lnTo>
                    <a:lnTo>
                      <a:pt x="72" y="0"/>
                    </a:lnTo>
                    <a:lnTo>
                      <a:pt x="68" y="0"/>
                    </a:lnTo>
                    <a:lnTo>
                      <a:pt x="64" y="4"/>
                    </a:lnTo>
                    <a:lnTo>
                      <a:pt x="62" y="10"/>
                    </a:lnTo>
                    <a:lnTo>
                      <a:pt x="60" y="18"/>
                    </a:lnTo>
                    <a:lnTo>
                      <a:pt x="60" y="34"/>
                    </a:lnTo>
                    <a:lnTo>
                      <a:pt x="58" y="44"/>
                    </a:lnTo>
                    <a:lnTo>
                      <a:pt x="58" y="44"/>
                    </a:lnTo>
                    <a:lnTo>
                      <a:pt x="56" y="40"/>
                    </a:lnTo>
                    <a:lnTo>
                      <a:pt x="50" y="32"/>
                    </a:lnTo>
                    <a:lnTo>
                      <a:pt x="40" y="22"/>
                    </a:lnTo>
                    <a:lnTo>
                      <a:pt x="40" y="22"/>
                    </a:lnTo>
                    <a:lnTo>
                      <a:pt x="30" y="16"/>
                    </a:lnTo>
                    <a:lnTo>
                      <a:pt x="26" y="14"/>
                    </a:lnTo>
                    <a:lnTo>
                      <a:pt x="20" y="16"/>
                    </a:lnTo>
                    <a:lnTo>
                      <a:pt x="20" y="16"/>
                    </a:lnTo>
                    <a:lnTo>
                      <a:pt x="16" y="20"/>
                    </a:lnTo>
                    <a:lnTo>
                      <a:pt x="16" y="26"/>
                    </a:lnTo>
                    <a:lnTo>
                      <a:pt x="18" y="32"/>
                    </a:lnTo>
                    <a:lnTo>
                      <a:pt x="22" y="38"/>
                    </a:lnTo>
                    <a:lnTo>
                      <a:pt x="30" y="50"/>
                    </a:lnTo>
                    <a:lnTo>
                      <a:pt x="36" y="60"/>
                    </a:lnTo>
                    <a:lnTo>
                      <a:pt x="36" y="60"/>
                    </a:lnTo>
                    <a:lnTo>
                      <a:pt x="26" y="58"/>
                    </a:lnTo>
                    <a:lnTo>
                      <a:pt x="16" y="54"/>
                    </a:lnTo>
                    <a:lnTo>
                      <a:pt x="10" y="54"/>
                    </a:lnTo>
                    <a:lnTo>
                      <a:pt x="4" y="54"/>
                    </a:lnTo>
                    <a:lnTo>
                      <a:pt x="2" y="58"/>
                    </a:lnTo>
                    <a:lnTo>
                      <a:pt x="0" y="62"/>
                    </a:lnTo>
                    <a:lnTo>
                      <a:pt x="0" y="62"/>
                    </a:lnTo>
                    <a:lnTo>
                      <a:pt x="0" y="66"/>
                    </a:lnTo>
                    <a:lnTo>
                      <a:pt x="2" y="70"/>
                    </a:lnTo>
                    <a:lnTo>
                      <a:pt x="12" y="76"/>
                    </a:lnTo>
                    <a:lnTo>
                      <a:pt x="22" y="80"/>
                    </a:lnTo>
                    <a:lnTo>
                      <a:pt x="30" y="82"/>
                    </a:lnTo>
                    <a:lnTo>
                      <a:pt x="30" y="82"/>
                    </a:lnTo>
                    <a:lnTo>
                      <a:pt x="18" y="86"/>
                    </a:lnTo>
                    <a:lnTo>
                      <a:pt x="12" y="88"/>
                    </a:lnTo>
                    <a:lnTo>
                      <a:pt x="8" y="94"/>
                    </a:lnTo>
                    <a:lnTo>
                      <a:pt x="8" y="94"/>
                    </a:lnTo>
                    <a:lnTo>
                      <a:pt x="8" y="96"/>
                    </a:lnTo>
                    <a:lnTo>
                      <a:pt x="10" y="100"/>
                    </a:lnTo>
                    <a:lnTo>
                      <a:pt x="14" y="102"/>
                    </a:lnTo>
                    <a:lnTo>
                      <a:pt x="20" y="104"/>
                    </a:lnTo>
                    <a:lnTo>
                      <a:pt x="26" y="104"/>
                    </a:lnTo>
                    <a:lnTo>
                      <a:pt x="26" y="104"/>
                    </a:lnTo>
                    <a:lnTo>
                      <a:pt x="40" y="108"/>
                    </a:lnTo>
                    <a:lnTo>
                      <a:pt x="48" y="108"/>
                    </a:lnTo>
                    <a:lnTo>
                      <a:pt x="54" y="106"/>
                    </a:lnTo>
                    <a:lnTo>
                      <a:pt x="54" y="106"/>
                    </a:lnTo>
                    <a:lnTo>
                      <a:pt x="64" y="124"/>
                    </a:lnTo>
                    <a:lnTo>
                      <a:pt x="70" y="144"/>
                    </a:lnTo>
                    <a:lnTo>
                      <a:pt x="70" y="144"/>
                    </a:lnTo>
                    <a:lnTo>
                      <a:pt x="80" y="164"/>
                    </a:lnTo>
                    <a:lnTo>
                      <a:pt x="92" y="184"/>
                    </a:lnTo>
                    <a:lnTo>
                      <a:pt x="92" y="184"/>
                    </a:lnTo>
                    <a:lnTo>
                      <a:pt x="104" y="202"/>
                    </a:lnTo>
                    <a:lnTo>
                      <a:pt x="118" y="220"/>
                    </a:lnTo>
                    <a:lnTo>
                      <a:pt x="118" y="220"/>
                    </a:lnTo>
                    <a:lnTo>
                      <a:pt x="136" y="238"/>
                    </a:lnTo>
                    <a:lnTo>
                      <a:pt x="136" y="238"/>
                    </a:lnTo>
                    <a:lnTo>
                      <a:pt x="158" y="260"/>
                    </a:lnTo>
                    <a:lnTo>
                      <a:pt x="170" y="270"/>
                    </a:lnTo>
                    <a:lnTo>
                      <a:pt x="182" y="278"/>
                    </a:lnTo>
                    <a:lnTo>
                      <a:pt x="196" y="286"/>
                    </a:lnTo>
                    <a:lnTo>
                      <a:pt x="210" y="292"/>
                    </a:lnTo>
                    <a:lnTo>
                      <a:pt x="224" y="296"/>
                    </a:lnTo>
                    <a:lnTo>
                      <a:pt x="240" y="298"/>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838" name="Freeform 1050"/>
              <p:cNvSpPr/>
              <p:nvPr/>
            </p:nvSpPr>
            <p:spPr bwMode="auto">
              <a:xfrm>
                <a:off x="4691063" y="1765300"/>
                <a:ext cx="530225" cy="720725"/>
              </a:xfrm>
              <a:custGeom>
                <a:avLst/>
                <a:gdLst/>
                <a:ahLst/>
                <a:cxnLst>
                  <a:cxn ang="0">
                    <a:pos x="4" y="420"/>
                  </a:cxn>
                  <a:cxn ang="0">
                    <a:pos x="4" y="420"/>
                  </a:cxn>
                  <a:cxn ang="0">
                    <a:pos x="8" y="390"/>
                  </a:cxn>
                  <a:cxn ang="0">
                    <a:pos x="12" y="358"/>
                  </a:cxn>
                  <a:cxn ang="0">
                    <a:pos x="14" y="326"/>
                  </a:cxn>
                  <a:cxn ang="0">
                    <a:pos x="12" y="296"/>
                  </a:cxn>
                  <a:cxn ang="0">
                    <a:pos x="12" y="296"/>
                  </a:cxn>
                  <a:cxn ang="0">
                    <a:pos x="4" y="228"/>
                  </a:cxn>
                  <a:cxn ang="0">
                    <a:pos x="0" y="194"/>
                  </a:cxn>
                  <a:cxn ang="0">
                    <a:pos x="0" y="160"/>
                  </a:cxn>
                  <a:cxn ang="0">
                    <a:pos x="0" y="160"/>
                  </a:cxn>
                  <a:cxn ang="0">
                    <a:pos x="2" y="140"/>
                  </a:cxn>
                  <a:cxn ang="0">
                    <a:pos x="6" y="120"/>
                  </a:cxn>
                  <a:cxn ang="0">
                    <a:pos x="12" y="102"/>
                  </a:cxn>
                  <a:cxn ang="0">
                    <a:pos x="18" y="84"/>
                  </a:cxn>
                  <a:cxn ang="0">
                    <a:pos x="28" y="68"/>
                  </a:cxn>
                  <a:cxn ang="0">
                    <a:pos x="38" y="54"/>
                  </a:cxn>
                  <a:cxn ang="0">
                    <a:pos x="50" y="40"/>
                  </a:cxn>
                  <a:cxn ang="0">
                    <a:pos x="62" y="30"/>
                  </a:cxn>
                  <a:cxn ang="0">
                    <a:pos x="76" y="20"/>
                  </a:cxn>
                  <a:cxn ang="0">
                    <a:pos x="92" y="12"/>
                  </a:cxn>
                  <a:cxn ang="0">
                    <a:pos x="108" y="4"/>
                  </a:cxn>
                  <a:cxn ang="0">
                    <a:pos x="124" y="2"/>
                  </a:cxn>
                  <a:cxn ang="0">
                    <a:pos x="142" y="0"/>
                  </a:cxn>
                  <a:cxn ang="0">
                    <a:pos x="162" y="0"/>
                  </a:cxn>
                  <a:cxn ang="0">
                    <a:pos x="182" y="4"/>
                  </a:cxn>
                  <a:cxn ang="0">
                    <a:pos x="202" y="10"/>
                  </a:cxn>
                  <a:cxn ang="0">
                    <a:pos x="202" y="10"/>
                  </a:cxn>
                  <a:cxn ang="0">
                    <a:pos x="216" y="16"/>
                  </a:cxn>
                  <a:cxn ang="0">
                    <a:pos x="230" y="22"/>
                  </a:cxn>
                  <a:cxn ang="0">
                    <a:pos x="240" y="30"/>
                  </a:cxn>
                  <a:cxn ang="0">
                    <a:pos x="252" y="38"/>
                  </a:cxn>
                  <a:cxn ang="0">
                    <a:pos x="270" y="58"/>
                  </a:cxn>
                  <a:cxn ang="0">
                    <a:pos x="286" y="78"/>
                  </a:cxn>
                  <a:cxn ang="0">
                    <a:pos x="300" y="102"/>
                  </a:cxn>
                  <a:cxn ang="0">
                    <a:pos x="310" y="128"/>
                  </a:cxn>
                  <a:cxn ang="0">
                    <a:pos x="318" y="154"/>
                  </a:cxn>
                  <a:cxn ang="0">
                    <a:pos x="326" y="182"/>
                  </a:cxn>
                  <a:cxn ang="0">
                    <a:pos x="326" y="182"/>
                  </a:cxn>
                  <a:cxn ang="0">
                    <a:pos x="330" y="208"/>
                  </a:cxn>
                  <a:cxn ang="0">
                    <a:pos x="332" y="236"/>
                  </a:cxn>
                  <a:cxn ang="0">
                    <a:pos x="334" y="262"/>
                  </a:cxn>
                  <a:cxn ang="0">
                    <a:pos x="332" y="288"/>
                  </a:cxn>
                  <a:cxn ang="0">
                    <a:pos x="332" y="288"/>
                  </a:cxn>
                  <a:cxn ang="0">
                    <a:pos x="328" y="310"/>
                  </a:cxn>
                  <a:cxn ang="0">
                    <a:pos x="324" y="330"/>
                  </a:cxn>
                  <a:cxn ang="0">
                    <a:pos x="312" y="374"/>
                  </a:cxn>
                  <a:cxn ang="0">
                    <a:pos x="296" y="414"/>
                  </a:cxn>
                  <a:cxn ang="0">
                    <a:pos x="278" y="454"/>
                  </a:cxn>
                  <a:cxn ang="0">
                    <a:pos x="278" y="454"/>
                  </a:cxn>
                  <a:cxn ang="0">
                    <a:pos x="244" y="454"/>
                  </a:cxn>
                  <a:cxn ang="0">
                    <a:pos x="208" y="454"/>
                  </a:cxn>
                  <a:cxn ang="0">
                    <a:pos x="140" y="446"/>
                  </a:cxn>
                  <a:cxn ang="0">
                    <a:pos x="72" y="436"/>
                  </a:cxn>
                  <a:cxn ang="0">
                    <a:pos x="2" y="424"/>
                  </a:cxn>
                  <a:cxn ang="0">
                    <a:pos x="2" y="424"/>
                  </a:cxn>
                  <a:cxn ang="0">
                    <a:pos x="4" y="420"/>
                  </a:cxn>
                  <a:cxn ang="0">
                    <a:pos x="4" y="420"/>
                  </a:cxn>
                </a:cxnLst>
                <a:rect l="0" t="0" r="r" b="b"/>
                <a:pathLst>
                  <a:path w="334" h="454">
                    <a:moveTo>
                      <a:pt x="4" y="420"/>
                    </a:moveTo>
                    <a:lnTo>
                      <a:pt x="4" y="420"/>
                    </a:lnTo>
                    <a:lnTo>
                      <a:pt x="8" y="390"/>
                    </a:lnTo>
                    <a:lnTo>
                      <a:pt x="12" y="358"/>
                    </a:lnTo>
                    <a:lnTo>
                      <a:pt x="14" y="326"/>
                    </a:lnTo>
                    <a:lnTo>
                      <a:pt x="12" y="296"/>
                    </a:lnTo>
                    <a:lnTo>
                      <a:pt x="12" y="296"/>
                    </a:lnTo>
                    <a:lnTo>
                      <a:pt x="4" y="228"/>
                    </a:lnTo>
                    <a:lnTo>
                      <a:pt x="0" y="194"/>
                    </a:lnTo>
                    <a:lnTo>
                      <a:pt x="0" y="160"/>
                    </a:lnTo>
                    <a:lnTo>
                      <a:pt x="0" y="160"/>
                    </a:lnTo>
                    <a:lnTo>
                      <a:pt x="2" y="140"/>
                    </a:lnTo>
                    <a:lnTo>
                      <a:pt x="6" y="120"/>
                    </a:lnTo>
                    <a:lnTo>
                      <a:pt x="12" y="102"/>
                    </a:lnTo>
                    <a:lnTo>
                      <a:pt x="18" y="84"/>
                    </a:lnTo>
                    <a:lnTo>
                      <a:pt x="28" y="68"/>
                    </a:lnTo>
                    <a:lnTo>
                      <a:pt x="38" y="54"/>
                    </a:lnTo>
                    <a:lnTo>
                      <a:pt x="50" y="40"/>
                    </a:lnTo>
                    <a:lnTo>
                      <a:pt x="62" y="30"/>
                    </a:lnTo>
                    <a:lnTo>
                      <a:pt x="76" y="20"/>
                    </a:lnTo>
                    <a:lnTo>
                      <a:pt x="92" y="12"/>
                    </a:lnTo>
                    <a:lnTo>
                      <a:pt x="108" y="4"/>
                    </a:lnTo>
                    <a:lnTo>
                      <a:pt x="124" y="2"/>
                    </a:lnTo>
                    <a:lnTo>
                      <a:pt x="142" y="0"/>
                    </a:lnTo>
                    <a:lnTo>
                      <a:pt x="162" y="0"/>
                    </a:lnTo>
                    <a:lnTo>
                      <a:pt x="182" y="4"/>
                    </a:lnTo>
                    <a:lnTo>
                      <a:pt x="202" y="10"/>
                    </a:lnTo>
                    <a:lnTo>
                      <a:pt x="202" y="10"/>
                    </a:lnTo>
                    <a:lnTo>
                      <a:pt x="216" y="16"/>
                    </a:lnTo>
                    <a:lnTo>
                      <a:pt x="230" y="22"/>
                    </a:lnTo>
                    <a:lnTo>
                      <a:pt x="240" y="30"/>
                    </a:lnTo>
                    <a:lnTo>
                      <a:pt x="252" y="38"/>
                    </a:lnTo>
                    <a:lnTo>
                      <a:pt x="270" y="58"/>
                    </a:lnTo>
                    <a:lnTo>
                      <a:pt x="286" y="78"/>
                    </a:lnTo>
                    <a:lnTo>
                      <a:pt x="300" y="102"/>
                    </a:lnTo>
                    <a:lnTo>
                      <a:pt x="310" y="128"/>
                    </a:lnTo>
                    <a:lnTo>
                      <a:pt x="318" y="154"/>
                    </a:lnTo>
                    <a:lnTo>
                      <a:pt x="326" y="182"/>
                    </a:lnTo>
                    <a:lnTo>
                      <a:pt x="326" y="182"/>
                    </a:lnTo>
                    <a:lnTo>
                      <a:pt x="330" y="208"/>
                    </a:lnTo>
                    <a:lnTo>
                      <a:pt x="332" y="236"/>
                    </a:lnTo>
                    <a:lnTo>
                      <a:pt x="334" y="262"/>
                    </a:lnTo>
                    <a:lnTo>
                      <a:pt x="332" y="288"/>
                    </a:lnTo>
                    <a:lnTo>
                      <a:pt x="332" y="288"/>
                    </a:lnTo>
                    <a:lnTo>
                      <a:pt x="328" y="310"/>
                    </a:lnTo>
                    <a:lnTo>
                      <a:pt x="324" y="330"/>
                    </a:lnTo>
                    <a:lnTo>
                      <a:pt x="312" y="374"/>
                    </a:lnTo>
                    <a:lnTo>
                      <a:pt x="296" y="414"/>
                    </a:lnTo>
                    <a:lnTo>
                      <a:pt x="278" y="454"/>
                    </a:lnTo>
                    <a:lnTo>
                      <a:pt x="278" y="454"/>
                    </a:lnTo>
                    <a:lnTo>
                      <a:pt x="244" y="454"/>
                    </a:lnTo>
                    <a:lnTo>
                      <a:pt x="208" y="454"/>
                    </a:lnTo>
                    <a:lnTo>
                      <a:pt x="140" y="446"/>
                    </a:lnTo>
                    <a:lnTo>
                      <a:pt x="72" y="436"/>
                    </a:lnTo>
                    <a:lnTo>
                      <a:pt x="2" y="424"/>
                    </a:lnTo>
                    <a:lnTo>
                      <a:pt x="2" y="424"/>
                    </a:lnTo>
                    <a:lnTo>
                      <a:pt x="4" y="420"/>
                    </a:lnTo>
                    <a:lnTo>
                      <a:pt x="4" y="420"/>
                    </a:lnTo>
                    <a:close/>
                  </a:path>
                </a:pathLst>
              </a:custGeom>
              <a:solidFill>
                <a:srgbClr val="FF3D88"/>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839" name="Freeform 1051"/>
              <p:cNvSpPr/>
              <p:nvPr/>
            </p:nvSpPr>
            <p:spPr bwMode="auto">
              <a:xfrm>
                <a:off x="4668838" y="2498725"/>
                <a:ext cx="419100" cy="95250"/>
              </a:xfrm>
              <a:custGeom>
                <a:avLst/>
                <a:gdLst/>
                <a:ahLst/>
                <a:cxnLst>
                  <a:cxn ang="0">
                    <a:pos x="6" y="0"/>
                  </a:cxn>
                  <a:cxn ang="0">
                    <a:pos x="6" y="0"/>
                  </a:cxn>
                  <a:cxn ang="0">
                    <a:pos x="36" y="10"/>
                  </a:cxn>
                  <a:cxn ang="0">
                    <a:pos x="68" y="18"/>
                  </a:cxn>
                  <a:cxn ang="0">
                    <a:pos x="100" y="24"/>
                  </a:cxn>
                  <a:cxn ang="0">
                    <a:pos x="132" y="28"/>
                  </a:cxn>
                  <a:cxn ang="0">
                    <a:pos x="166" y="32"/>
                  </a:cxn>
                  <a:cxn ang="0">
                    <a:pos x="198" y="34"/>
                  </a:cxn>
                  <a:cxn ang="0">
                    <a:pos x="232" y="34"/>
                  </a:cxn>
                  <a:cxn ang="0">
                    <a:pos x="264" y="34"/>
                  </a:cxn>
                  <a:cxn ang="0">
                    <a:pos x="264" y="34"/>
                  </a:cxn>
                  <a:cxn ang="0">
                    <a:pos x="238" y="60"/>
                  </a:cxn>
                  <a:cxn ang="0">
                    <a:pos x="238" y="60"/>
                  </a:cxn>
                  <a:cxn ang="0">
                    <a:pos x="178" y="58"/>
                  </a:cxn>
                  <a:cxn ang="0">
                    <a:pos x="116" y="52"/>
                  </a:cxn>
                  <a:cxn ang="0">
                    <a:pos x="86" y="46"/>
                  </a:cxn>
                  <a:cxn ang="0">
                    <a:pos x="56" y="40"/>
                  </a:cxn>
                  <a:cxn ang="0">
                    <a:pos x="28" y="32"/>
                  </a:cxn>
                  <a:cxn ang="0">
                    <a:pos x="0" y="20"/>
                  </a:cxn>
                  <a:cxn ang="0">
                    <a:pos x="0" y="20"/>
                  </a:cxn>
                  <a:cxn ang="0">
                    <a:pos x="6" y="0"/>
                  </a:cxn>
                  <a:cxn ang="0">
                    <a:pos x="6" y="0"/>
                  </a:cxn>
                </a:cxnLst>
                <a:rect l="0" t="0" r="r" b="b"/>
                <a:pathLst>
                  <a:path w="264" h="60">
                    <a:moveTo>
                      <a:pt x="6" y="0"/>
                    </a:moveTo>
                    <a:lnTo>
                      <a:pt x="6" y="0"/>
                    </a:lnTo>
                    <a:lnTo>
                      <a:pt x="36" y="10"/>
                    </a:lnTo>
                    <a:lnTo>
                      <a:pt x="68" y="18"/>
                    </a:lnTo>
                    <a:lnTo>
                      <a:pt x="100" y="24"/>
                    </a:lnTo>
                    <a:lnTo>
                      <a:pt x="132" y="28"/>
                    </a:lnTo>
                    <a:lnTo>
                      <a:pt x="166" y="32"/>
                    </a:lnTo>
                    <a:lnTo>
                      <a:pt x="198" y="34"/>
                    </a:lnTo>
                    <a:lnTo>
                      <a:pt x="232" y="34"/>
                    </a:lnTo>
                    <a:lnTo>
                      <a:pt x="264" y="34"/>
                    </a:lnTo>
                    <a:lnTo>
                      <a:pt x="264" y="34"/>
                    </a:lnTo>
                    <a:lnTo>
                      <a:pt x="238" y="60"/>
                    </a:lnTo>
                    <a:lnTo>
                      <a:pt x="238" y="60"/>
                    </a:lnTo>
                    <a:lnTo>
                      <a:pt x="178" y="58"/>
                    </a:lnTo>
                    <a:lnTo>
                      <a:pt x="116" y="52"/>
                    </a:lnTo>
                    <a:lnTo>
                      <a:pt x="86" y="46"/>
                    </a:lnTo>
                    <a:lnTo>
                      <a:pt x="56" y="40"/>
                    </a:lnTo>
                    <a:lnTo>
                      <a:pt x="28" y="32"/>
                    </a:lnTo>
                    <a:lnTo>
                      <a:pt x="0" y="20"/>
                    </a:lnTo>
                    <a:lnTo>
                      <a:pt x="0" y="20"/>
                    </a:lnTo>
                    <a:lnTo>
                      <a:pt x="6" y="0"/>
                    </a:lnTo>
                    <a:lnTo>
                      <a:pt x="6" y="0"/>
                    </a:lnTo>
                    <a:close/>
                  </a:path>
                </a:pathLst>
              </a:custGeom>
              <a:solidFill>
                <a:srgbClr val="34656F"/>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840" name="Freeform 1052"/>
              <p:cNvSpPr/>
              <p:nvPr/>
            </p:nvSpPr>
            <p:spPr bwMode="auto">
              <a:xfrm>
                <a:off x="4662488" y="2530475"/>
                <a:ext cx="384175" cy="88900"/>
              </a:xfrm>
              <a:custGeom>
                <a:avLst/>
                <a:gdLst/>
                <a:ahLst/>
                <a:cxnLst>
                  <a:cxn ang="0">
                    <a:pos x="0" y="18"/>
                  </a:cxn>
                  <a:cxn ang="0">
                    <a:pos x="0" y="18"/>
                  </a:cxn>
                  <a:cxn ang="0">
                    <a:pos x="4" y="0"/>
                  </a:cxn>
                  <a:cxn ang="0">
                    <a:pos x="4" y="0"/>
                  </a:cxn>
                  <a:cxn ang="0">
                    <a:pos x="32" y="12"/>
                  </a:cxn>
                  <a:cxn ang="0">
                    <a:pos x="60" y="20"/>
                  </a:cxn>
                  <a:cxn ang="0">
                    <a:pos x="90" y="26"/>
                  </a:cxn>
                  <a:cxn ang="0">
                    <a:pos x="120" y="32"/>
                  </a:cxn>
                  <a:cxn ang="0">
                    <a:pos x="182" y="38"/>
                  </a:cxn>
                  <a:cxn ang="0">
                    <a:pos x="242" y="40"/>
                  </a:cxn>
                  <a:cxn ang="0">
                    <a:pos x="242" y="40"/>
                  </a:cxn>
                  <a:cxn ang="0">
                    <a:pos x="226" y="56"/>
                  </a:cxn>
                  <a:cxn ang="0">
                    <a:pos x="226" y="56"/>
                  </a:cxn>
                  <a:cxn ang="0">
                    <a:pos x="198" y="56"/>
                  </a:cxn>
                  <a:cxn ang="0">
                    <a:pos x="168" y="56"/>
                  </a:cxn>
                  <a:cxn ang="0">
                    <a:pos x="112" y="48"/>
                  </a:cxn>
                  <a:cxn ang="0">
                    <a:pos x="56" y="38"/>
                  </a:cxn>
                  <a:cxn ang="0">
                    <a:pos x="0" y="26"/>
                  </a:cxn>
                  <a:cxn ang="0">
                    <a:pos x="0" y="26"/>
                  </a:cxn>
                  <a:cxn ang="0">
                    <a:pos x="0" y="18"/>
                  </a:cxn>
                  <a:cxn ang="0">
                    <a:pos x="0" y="18"/>
                  </a:cxn>
                </a:cxnLst>
                <a:rect l="0" t="0" r="r" b="b"/>
                <a:pathLst>
                  <a:path w="242" h="56">
                    <a:moveTo>
                      <a:pt x="0" y="18"/>
                    </a:moveTo>
                    <a:lnTo>
                      <a:pt x="0" y="18"/>
                    </a:lnTo>
                    <a:lnTo>
                      <a:pt x="4" y="0"/>
                    </a:lnTo>
                    <a:lnTo>
                      <a:pt x="4" y="0"/>
                    </a:lnTo>
                    <a:lnTo>
                      <a:pt x="32" y="12"/>
                    </a:lnTo>
                    <a:lnTo>
                      <a:pt x="60" y="20"/>
                    </a:lnTo>
                    <a:lnTo>
                      <a:pt x="90" y="26"/>
                    </a:lnTo>
                    <a:lnTo>
                      <a:pt x="120" y="32"/>
                    </a:lnTo>
                    <a:lnTo>
                      <a:pt x="182" y="38"/>
                    </a:lnTo>
                    <a:lnTo>
                      <a:pt x="242" y="40"/>
                    </a:lnTo>
                    <a:lnTo>
                      <a:pt x="242" y="40"/>
                    </a:lnTo>
                    <a:lnTo>
                      <a:pt x="226" y="56"/>
                    </a:lnTo>
                    <a:lnTo>
                      <a:pt x="226" y="56"/>
                    </a:lnTo>
                    <a:lnTo>
                      <a:pt x="198" y="56"/>
                    </a:lnTo>
                    <a:lnTo>
                      <a:pt x="168" y="56"/>
                    </a:lnTo>
                    <a:lnTo>
                      <a:pt x="112" y="48"/>
                    </a:lnTo>
                    <a:lnTo>
                      <a:pt x="56" y="38"/>
                    </a:lnTo>
                    <a:lnTo>
                      <a:pt x="0" y="26"/>
                    </a:lnTo>
                    <a:lnTo>
                      <a:pt x="0" y="26"/>
                    </a:lnTo>
                    <a:lnTo>
                      <a:pt x="0" y="18"/>
                    </a:lnTo>
                    <a:lnTo>
                      <a:pt x="0" y="18"/>
                    </a:lnTo>
                    <a:close/>
                  </a:path>
                </a:pathLst>
              </a:custGeom>
              <a:solidFill>
                <a:srgbClr val="B3A99D"/>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841" name="Freeform 1053"/>
              <p:cNvSpPr/>
              <p:nvPr/>
            </p:nvSpPr>
            <p:spPr bwMode="auto">
              <a:xfrm>
                <a:off x="4894263" y="2673350"/>
                <a:ext cx="92075" cy="41275"/>
              </a:xfrm>
              <a:custGeom>
                <a:avLst/>
                <a:gdLst/>
                <a:ahLst/>
                <a:cxnLst>
                  <a:cxn ang="0">
                    <a:pos x="2" y="22"/>
                  </a:cxn>
                  <a:cxn ang="0">
                    <a:pos x="2" y="22"/>
                  </a:cxn>
                  <a:cxn ang="0">
                    <a:pos x="0" y="0"/>
                  </a:cxn>
                  <a:cxn ang="0">
                    <a:pos x="0" y="0"/>
                  </a:cxn>
                  <a:cxn ang="0">
                    <a:pos x="28" y="2"/>
                  </a:cxn>
                  <a:cxn ang="0">
                    <a:pos x="58" y="2"/>
                  </a:cxn>
                  <a:cxn ang="0">
                    <a:pos x="58" y="2"/>
                  </a:cxn>
                  <a:cxn ang="0">
                    <a:pos x="54" y="26"/>
                  </a:cxn>
                  <a:cxn ang="0">
                    <a:pos x="54" y="26"/>
                  </a:cxn>
                  <a:cxn ang="0">
                    <a:pos x="2" y="22"/>
                  </a:cxn>
                  <a:cxn ang="0">
                    <a:pos x="2" y="22"/>
                  </a:cxn>
                </a:cxnLst>
                <a:rect l="0" t="0" r="r" b="b"/>
                <a:pathLst>
                  <a:path w="58" h="26">
                    <a:moveTo>
                      <a:pt x="2" y="22"/>
                    </a:moveTo>
                    <a:lnTo>
                      <a:pt x="2" y="22"/>
                    </a:lnTo>
                    <a:lnTo>
                      <a:pt x="0" y="0"/>
                    </a:lnTo>
                    <a:lnTo>
                      <a:pt x="0" y="0"/>
                    </a:lnTo>
                    <a:lnTo>
                      <a:pt x="28" y="2"/>
                    </a:lnTo>
                    <a:lnTo>
                      <a:pt x="58" y="2"/>
                    </a:lnTo>
                    <a:lnTo>
                      <a:pt x="58" y="2"/>
                    </a:lnTo>
                    <a:lnTo>
                      <a:pt x="54" y="26"/>
                    </a:lnTo>
                    <a:lnTo>
                      <a:pt x="54" y="26"/>
                    </a:lnTo>
                    <a:lnTo>
                      <a:pt x="2" y="22"/>
                    </a:lnTo>
                    <a:lnTo>
                      <a:pt x="2" y="22"/>
                    </a:lnTo>
                    <a:close/>
                  </a:path>
                </a:pathLst>
              </a:custGeom>
              <a:solidFill>
                <a:srgbClr val="34656F"/>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842" name="Freeform 1054"/>
              <p:cNvSpPr/>
              <p:nvPr/>
            </p:nvSpPr>
            <p:spPr bwMode="auto">
              <a:xfrm>
                <a:off x="4906963" y="2768600"/>
                <a:ext cx="60325" cy="31750"/>
              </a:xfrm>
              <a:custGeom>
                <a:avLst/>
                <a:gdLst/>
                <a:ahLst/>
                <a:cxnLst>
                  <a:cxn ang="0">
                    <a:pos x="18" y="20"/>
                  </a:cxn>
                  <a:cxn ang="0">
                    <a:pos x="18" y="20"/>
                  </a:cxn>
                  <a:cxn ang="0">
                    <a:pos x="12" y="18"/>
                  </a:cxn>
                  <a:cxn ang="0">
                    <a:pos x="6" y="12"/>
                  </a:cxn>
                  <a:cxn ang="0">
                    <a:pos x="2" y="6"/>
                  </a:cxn>
                  <a:cxn ang="0">
                    <a:pos x="0" y="0"/>
                  </a:cxn>
                  <a:cxn ang="0">
                    <a:pos x="0" y="0"/>
                  </a:cxn>
                  <a:cxn ang="0">
                    <a:pos x="38" y="6"/>
                  </a:cxn>
                  <a:cxn ang="0">
                    <a:pos x="38" y="6"/>
                  </a:cxn>
                  <a:cxn ang="0">
                    <a:pos x="34" y="14"/>
                  </a:cxn>
                  <a:cxn ang="0">
                    <a:pos x="30" y="18"/>
                  </a:cxn>
                  <a:cxn ang="0">
                    <a:pos x="24" y="20"/>
                  </a:cxn>
                  <a:cxn ang="0">
                    <a:pos x="18" y="20"/>
                  </a:cxn>
                  <a:cxn ang="0">
                    <a:pos x="18" y="20"/>
                  </a:cxn>
                </a:cxnLst>
                <a:rect l="0" t="0" r="r" b="b"/>
                <a:pathLst>
                  <a:path w="38" h="20">
                    <a:moveTo>
                      <a:pt x="18" y="20"/>
                    </a:moveTo>
                    <a:lnTo>
                      <a:pt x="18" y="20"/>
                    </a:lnTo>
                    <a:lnTo>
                      <a:pt x="12" y="18"/>
                    </a:lnTo>
                    <a:lnTo>
                      <a:pt x="6" y="12"/>
                    </a:lnTo>
                    <a:lnTo>
                      <a:pt x="2" y="6"/>
                    </a:lnTo>
                    <a:lnTo>
                      <a:pt x="0" y="0"/>
                    </a:lnTo>
                    <a:lnTo>
                      <a:pt x="0" y="0"/>
                    </a:lnTo>
                    <a:lnTo>
                      <a:pt x="38" y="6"/>
                    </a:lnTo>
                    <a:lnTo>
                      <a:pt x="38" y="6"/>
                    </a:lnTo>
                    <a:lnTo>
                      <a:pt x="34" y="14"/>
                    </a:lnTo>
                    <a:lnTo>
                      <a:pt x="30" y="18"/>
                    </a:lnTo>
                    <a:lnTo>
                      <a:pt x="24" y="20"/>
                    </a:lnTo>
                    <a:lnTo>
                      <a:pt x="18" y="20"/>
                    </a:lnTo>
                    <a:lnTo>
                      <a:pt x="18" y="20"/>
                    </a:lnTo>
                    <a:close/>
                  </a:path>
                </a:pathLst>
              </a:custGeom>
              <a:solidFill>
                <a:srgbClr val="B3A99D"/>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843" name="Freeform 1055"/>
              <p:cNvSpPr/>
              <p:nvPr/>
            </p:nvSpPr>
            <p:spPr bwMode="auto">
              <a:xfrm>
                <a:off x="4900613" y="2736850"/>
                <a:ext cx="76200" cy="41275"/>
              </a:xfrm>
              <a:custGeom>
                <a:avLst/>
                <a:gdLst/>
                <a:ahLst/>
                <a:cxnLst>
                  <a:cxn ang="0">
                    <a:pos x="48" y="6"/>
                  </a:cxn>
                  <a:cxn ang="0">
                    <a:pos x="48" y="6"/>
                  </a:cxn>
                  <a:cxn ang="0">
                    <a:pos x="44" y="18"/>
                  </a:cxn>
                  <a:cxn ang="0">
                    <a:pos x="42" y="26"/>
                  </a:cxn>
                  <a:cxn ang="0">
                    <a:pos x="42" y="26"/>
                  </a:cxn>
                  <a:cxn ang="0">
                    <a:pos x="4" y="20"/>
                  </a:cxn>
                  <a:cxn ang="0">
                    <a:pos x="4" y="20"/>
                  </a:cxn>
                  <a:cxn ang="0">
                    <a:pos x="0" y="0"/>
                  </a:cxn>
                  <a:cxn ang="0">
                    <a:pos x="0" y="0"/>
                  </a:cxn>
                  <a:cxn ang="0">
                    <a:pos x="48" y="6"/>
                  </a:cxn>
                  <a:cxn ang="0">
                    <a:pos x="48" y="6"/>
                  </a:cxn>
                </a:cxnLst>
                <a:rect l="0" t="0" r="r" b="b"/>
                <a:pathLst>
                  <a:path w="48" h="26">
                    <a:moveTo>
                      <a:pt x="48" y="6"/>
                    </a:moveTo>
                    <a:lnTo>
                      <a:pt x="48" y="6"/>
                    </a:lnTo>
                    <a:lnTo>
                      <a:pt x="44" y="18"/>
                    </a:lnTo>
                    <a:lnTo>
                      <a:pt x="42" y="26"/>
                    </a:lnTo>
                    <a:lnTo>
                      <a:pt x="42" y="26"/>
                    </a:lnTo>
                    <a:lnTo>
                      <a:pt x="4" y="20"/>
                    </a:lnTo>
                    <a:lnTo>
                      <a:pt x="4" y="20"/>
                    </a:lnTo>
                    <a:lnTo>
                      <a:pt x="0" y="0"/>
                    </a:lnTo>
                    <a:lnTo>
                      <a:pt x="0" y="0"/>
                    </a:lnTo>
                    <a:lnTo>
                      <a:pt x="48" y="6"/>
                    </a:lnTo>
                    <a:lnTo>
                      <a:pt x="48" y="6"/>
                    </a:lnTo>
                    <a:close/>
                  </a:path>
                </a:pathLst>
              </a:custGeom>
              <a:solidFill>
                <a:srgbClr val="34656F"/>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844" name="Freeform 1056"/>
              <p:cNvSpPr/>
              <p:nvPr/>
            </p:nvSpPr>
            <p:spPr bwMode="auto">
              <a:xfrm>
                <a:off x="4897438" y="2708275"/>
                <a:ext cx="82550" cy="38100"/>
              </a:xfrm>
              <a:custGeom>
                <a:avLst/>
                <a:gdLst/>
                <a:ahLst/>
                <a:cxnLst>
                  <a:cxn ang="0">
                    <a:pos x="2" y="18"/>
                  </a:cxn>
                  <a:cxn ang="0">
                    <a:pos x="2" y="18"/>
                  </a:cxn>
                  <a:cxn ang="0">
                    <a:pos x="0" y="0"/>
                  </a:cxn>
                  <a:cxn ang="0">
                    <a:pos x="0" y="0"/>
                  </a:cxn>
                  <a:cxn ang="0">
                    <a:pos x="52" y="4"/>
                  </a:cxn>
                  <a:cxn ang="0">
                    <a:pos x="52" y="4"/>
                  </a:cxn>
                  <a:cxn ang="0">
                    <a:pos x="50" y="24"/>
                  </a:cxn>
                  <a:cxn ang="0">
                    <a:pos x="50" y="24"/>
                  </a:cxn>
                  <a:cxn ang="0">
                    <a:pos x="2" y="18"/>
                  </a:cxn>
                  <a:cxn ang="0">
                    <a:pos x="2" y="18"/>
                  </a:cxn>
                </a:cxnLst>
                <a:rect l="0" t="0" r="r" b="b"/>
                <a:pathLst>
                  <a:path w="52" h="24">
                    <a:moveTo>
                      <a:pt x="2" y="18"/>
                    </a:moveTo>
                    <a:lnTo>
                      <a:pt x="2" y="18"/>
                    </a:lnTo>
                    <a:lnTo>
                      <a:pt x="0" y="0"/>
                    </a:lnTo>
                    <a:lnTo>
                      <a:pt x="0" y="0"/>
                    </a:lnTo>
                    <a:lnTo>
                      <a:pt x="52" y="4"/>
                    </a:lnTo>
                    <a:lnTo>
                      <a:pt x="52" y="4"/>
                    </a:lnTo>
                    <a:lnTo>
                      <a:pt x="50" y="24"/>
                    </a:lnTo>
                    <a:lnTo>
                      <a:pt x="50" y="24"/>
                    </a:lnTo>
                    <a:lnTo>
                      <a:pt x="2" y="18"/>
                    </a:lnTo>
                    <a:lnTo>
                      <a:pt x="2" y="18"/>
                    </a:lnTo>
                    <a:close/>
                  </a:path>
                </a:pathLst>
              </a:custGeom>
              <a:solidFill>
                <a:srgbClr val="B3A99D"/>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845" name="Freeform 1057"/>
              <p:cNvSpPr/>
              <p:nvPr/>
            </p:nvSpPr>
            <p:spPr bwMode="auto">
              <a:xfrm>
                <a:off x="4868863" y="2641600"/>
                <a:ext cx="133350" cy="34925"/>
              </a:xfrm>
              <a:custGeom>
                <a:avLst/>
                <a:gdLst/>
                <a:ahLst/>
                <a:cxnLst>
                  <a:cxn ang="0">
                    <a:pos x="0" y="0"/>
                  </a:cxn>
                  <a:cxn ang="0">
                    <a:pos x="0" y="0"/>
                  </a:cxn>
                  <a:cxn ang="0">
                    <a:pos x="42" y="4"/>
                  </a:cxn>
                  <a:cxn ang="0">
                    <a:pos x="84" y="2"/>
                  </a:cxn>
                  <a:cxn ang="0">
                    <a:pos x="84" y="2"/>
                  </a:cxn>
                  <a:cxn ang="0">
                    <a:pos x="74" y="20"/>
                  </a:cxn>
                  <a:cxn ang="0">
                    <a:pos x="74" y="20"/>
                  </a:cxn>
                  <a:cxn ang="0">
                    <a:pos x="74" y="22"/>
                  </a:cxn>
                  <a:cxn ang="0">
                    <a:pos x="74" y="22"/>
                  </a:cxn>
                  <a:cxn ang="0">
                    <a:pos x="44" y="22"/>
                  </a:cxn>
                  <a:cxn ang="0">
                    <a:pos x="16" y="20"/>
                  </a:cxn>
                  <a:cxn ang="0">
                    <a:pos x="16" y="20"/>
                  </a:cxn>
                  <a:cxn ang="0">
                    <a:pos x="12" y="10"/>
                  </a:cxn>
                  <a:cxn ang="0">
                    <a:pos x="6" y="2"/>
                  </a:cxn>
                  <a:cxn ang="0">
                    <a:pos x="6" y="2"/>
                  </a:cxn>
                  <a:cxn ang="0">
                    <a:pos x="0" y="0"/>
                  </a:cxn>
                  <a:cxn ang="0">
                    <a:pos x="0" y="0"/>
                  </a:cxn>
                </a:cxnLst>
                <a:rect l="0" t="0" r="r" b="b"/>
                <a:pathLst>
                  <a:path w="84" h="22">
                    <a:moveTo>
                      <a:pt x="0" y="0"/>
                    </a:moveTo>
                    <a:lnTo>
                      <a:pt x="0" y="0"/>
                    </a:lnTo>
                    <a:lnTo>
                      <a:pt x="42" y="4"/>
                    </a:lnTo>
                    <a:lnTo>
                      <a:pt x="84" y="2"/>
                    </a:lnTo>
                    <a:lnTo>
                      <a:pt x="84" y="2"/>
                    </a:lnTo>
                    <a:lnTo>
                      <a:pt x="74" y="20"/>
                    </a:lnTo>
                    <a:lnTo>
                      <a:pt x="74" y="20"/>
                    </a:lnTo>
                    <a:lnTo>
                      <a:pt x="74" y="22"/>
                    </a:lnTo>
                    <a:lnTo>
                      <a:pt x="74" y="22"/>
                    </a:lnTo>
                    <a:lnTo>
                      <a:pt x="44" y="22"/>
                    </a:lnTo>
                    <a:lnTo>
                      <a:pt x="16" y="20"/>
                    </a:lnTo>
                    <a:lnTo>
                      <a:pt x="16" y="20"/>
                    </a:lnTo>
                    <a:lnTo>
                      <a:pt x="12" y="10"/>
                    </a:lnTo>
                    <a:lnTo>
                      <a:pt x="6" y="2"/>
                    </a:lnTo>
                    <a:lnTo>
                      <a:pt x="6" y="2"/>
                    </a:lnTo>
                    <a:lnTo>
                      <a:pt x="0" y="0"/>
                    </a:lnTo>
                    <a:lnTo>
                      <a:pt x="0" y="0"/>
                    </a:lnTo>
                    <a:close/>
                  </a:path>
                </a:pathLst>
              </a:custGeom>
              <a:solidFill>
                <a:srgbClr val="B3A99D"/>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846" name="Freeform 1058"/>
              <p:cNvSpPr/>
              <p:nvPr/>
            </p:nvSpPr>
            <p:spPr bwMode="auto">
              <a:xfrm>
                <a:off x="4662488" y="2600325"/>
                <a:ext cx="155575" cy="60325"/>
              </a:xfrm>
              <a:custGeom>
                <a:avLst/>
                <a:gdLst/>
                <a:ahLst/>
                <a:cxnLst>
                  <a:cxn ang="0">
                    <a:pos x="0" y="0"/>
                  </a:cxn>
                  <a:cxn ang="0">
                    <a:pos x="0" y="0"/>
                  </a:cxn>
                  <a:cxn ang="0">
                    <a:pos x="50" y="12"/>
                  </a:cxn>
                  <a:cxn ang="0">
                    <a:pos x="98" y="22"/>
                  </a:cxn>
                  <a:cxn ang="0">
                    <a:pos x="98" y="22"/>
                  </a:cxn>
                  <a:cxn ang="0">
                    <a:pos x="86" y="22"/>
                  </a:cxn>
                  <a:cxn ang="0">
                    <a:pos x="86" y="22"/>
                  </a:cxn>
                  <a:cxn ang="0">
                    <a:pos x="78" y="24"/>
                  </a:cxn>
                  <a:cxn ang="0">
                    <a:pos x="72" y="28"/>
                  </a:cxn>
                  <a:cxn ang="0">
                    <a:pos x="68" y="32"/>
                  </a:cxn>
                  <a:cxn ang="0">
                    <a:pos x="66" y="38"/>
                  </a:cxn>
                  <a:cxn ang="0">
                    <a:pos x="66" y="38"/>
                  </a:cxn>
                  <a:cxn ang="0">
                    <a:pos x="36" y="34"/>
                  </a:cxn>
                  <a:cxn ang="0">
                    <a:pos x="4" y="34"/>
                  </a:cxn>
                  <a:cxn ang="0">
                    <a:pos x="4" y="34"/>
                  </a:cxn>
                  <a:cxn ang="0">
                    <a:pos x="2" y="16"/>
                  </a:cxn>
                  <a:cxn ang="0">
                    <a:pos x="0" y="0"/>
                  </a:cxn>
                  <a:cxn ang="0">
                    <a:pos x="0" y="0"/>
                  </a:cxn>
                </a:cxnLst>
                <a:rect l="0" t="0" r="r" b="b"/>
                <a:pathLst>
                  <a:path w="98" h="38">
                    <a:moveTo>
                      <a:pt x="0" y="0"/>
                    </a:moveTo>
                    <a:lnTo>
                      <a:pt x="0" y="0"/>
                    </a:lnTo>
                    <a:lnTo>
                      <a:pt x="50" y="12"/>
                    </a:lnTo>
                    <a:lnTo>
                      <a:pt x="98" y="22"/>
                    </a:lnTo>
                    <a:lnTo>
                      <a:pt x="98" y="22"/>
                    </a:lnTo>
                    <a:lnTo>
                      <a:pt x="86" y="22"/>
                    </a:lnTo>
                    <a:lnTo>
                      <a:pt x="86" y="22"/>
                    </a:lnTo>
                    <a:lnTo>
                      <a:pt x="78" y="24"/>
                    </a:lnTo>
                    <a:lnTo>
                      <a:pt x="72" y="28"/>
                    </a:lnTo>
                    <a:lnTo>
                      <a:pt x="68" y="32"/>
                    </a:lnTo>
                    <a:lnTo>
                      <a:pt x="66" y="38"/>
                    </a:lnTo>
                    <a:lnTo>
                      <a:pt x="66" y="38"/>
                    </a:lnTo>
                    <a:lnTo>
                      <a:pt x="36" y="34"/>
                    </a:lnTo>
                    <a:lnTo>
                      <a:pt x="4" y="34"/>
                    </a:lnTo>
                    <a:lnTo>
                      <a:pt x="4" y="34"/>
                    </a:lnTo>
                    <a:lnTo>
                      <a:pt x="2" y="16"/>
                    </a:lnTo>
                    <a:lnTo>
                      <a:pt x="0" y="0"/>
                    </a:lnTo>
                    <a:lnTo>
                      <a:pt x="0" y="0"/>
                    </a:lnTo>
                    <a:close/>
                  </a:path>
                </a:pathLst>
              </a:custGeom>
              <a:solidFill>
                <a:srgbClr val="B3A99D"/>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847" name="Freeform 1059"/>
              <p:cNvSpPr/>
              <p:nvPr/>
            </p:nvSpPr>
            <p:spPr bwMode="auto">
              <a:xfrm>
                <a:off x="4678363" y="2692400"/>
                <a:ext cx="79375" cy="28575"/>
              </a:xfrm>
              <a:custGeom>
                <a:avLst/>
                <a:gdLst/>
                <a:ahLst/>
                <a:cxnLst>
                  <a:cxn ang="0">
                    <a:pos x="0" y="0"/>
                  </a:cxn>
                  <a:cxn ang="0">
                    <a:pos x="0" y="0"/>
                  </a:cxn>
                  <a:cxn ang="0">
                    <a:pos x="24" y="0"/>
                  </a:cxn>
                  <a:cxn ang="0">
                    <a:pos x="50" y="0"/>
                  </a:cxn>
                  <a:cxn ang="0">
                    <a:pos x="50" y="0"/>
                  </a:cxn>
                  <a:cxn ang="0">
                    <a:pos x="48" y="18"/>
                  </a:cxn>
                  <a:cxn ang="0">
                    <a:pos x="48" y="18"/>
                  </a:cxn>
                  <a:cxn ang="0">
                    <a:pos x="26" y="16"/>
                  </a:cxn>
                  <a:cxn ang="0">
                    <a:pos x="4" y="16"/>
                  </a:cxn>
                  <a:cxn ang="0">
                    <a:pos x="4" y="16"/>
                  </a:cxn>
                  <a:cxn ang="0">
                    <a:pos x="0" y="0"/>
                  </a:cxn>
                  <a:cxn ang="0">
                    <a:pos x="0" y="0"/>
                  </a:cxn>
                </a:cxnLst>
                <a:rect l="0" t="0" r="r" b="b"/>
                <a:pathLst>
                  <a:path w="50" h="18">
                    <a:moveTo>
                      <a:pt x="0" y="0"/>
                    </a:moveTo>
                    <a:lnTo>
                      <a:pt x="0" y="0"/>
                    </a:lnTo>
                    <a:lnTo>
                      <a:pt x="24" y="0"/>
                    </a:lnTo>
                    <a:lnTo>
                      <a:pt x="50" y="0"/>
                    </a:lnTo>
                    <a:lnTo>
                      <a:pt x="50" y="0"/>
                    </a:lnTo>
                    <a:lnTo>
                      <a:pt x="48" y="18"/>
                    </a:lnTo>
                    <a:lnTo>
                      <a:pt x="48" y="18"/>
                    </a:lnTo>
                    <a:lnTo>
                      <a:pt x="26" y="16"/>
                    </a:lnTo>
                    <a:lnTo>
                      <a:pt x="4" y="16"/>
                    </a:lnTo>
                    <a:lnTo>
                      <a:pt x="4" y="16"/>
                    </a:lnTo>
                    <a:lnTo>
                      <a:pt x="0" y="0"/>
                    </a:lnTo>
                    <a:lnTo>
                      <a:pt x="0" y="0"/>
                    </a:lnTo>
                    <a:close/>
                  </a:path>
                </a:pathLst>
              </a:custGeom>
              <a:solidFill>
                <a:srgbClr val="B3A99D"/>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848" name="Freeform 1060"/>
              <p:cNvSpPr/>
              <p:nvPr/>
            </p:nvSpPr>
            <p:spPr bwMode="auto">
              <a:xfrm>
                <a:off x="4687888" y="2752725"/>
                <a:ext cx="57150" cy="28575"/>
              </a:xfrm>
              <a:custGeom>
                <a:avLst/>
                <a:gdLst/>
                <a:ahLst/>
                <a:cxnLst>
                  <a:cxn ang="0">
                    <a:pos x="36" y="0"/>
                  </a:cxn>
                  <a:cxn ang="0">
                    <a:pos x="36" y="0"/>
                  </a:cxn>
                  <a:cxn ang="0">
                    <a:pos x="32" y="8"/>
                  </a:cxn>
                  <a:cxn ang="0">
                    <a:pos x="28" y="14"/>
                  </a:cxn>
                  <a:cxn ang="0">
                    <a:pos x="22" y="16"/>
                  </a:cxn>
                  <a:cxn ang="0">
                    <a:pos x="14" y="18"/>
                  </a:cxn>
                  <a:cxn ang="0">
                    <a:pos x="14" y="18"/>
                  </a:cxn>
                  <a:cxn ang="0">
                    <a:pos x="6" y="16"/>
                  </a:cxn>
                  <a:cxn ang="0">
                    <a:pos x="2" y="12"/>
                  </a:cxn>
                  <a:cxn ang="0">
                    <a:pos x="0" y="8"/>
                  </a:cxn>
                  <a:cxn ang="0">
                    <a:pos x="0" y="2"/>
                  </a:cxn>
                  <a:cxn ang="0">
                    <a:pos x="0" y="2"/>
                  </a:cxn>
                  <a:cxn ang="0">
                    <a:pos x="36" y="0"/>
                  </a:cxn>
                  <a:cxn ang="0">
                    <a:pos x="36" y="0"/>
                  </a:cxn>
                </a:cxnLst>
                <a:rect l="0" t="0" r="r" b="b"/>
                <a:pathLst>
                  <a:path w="36" h="18">
                    <a:moveTo>
                      <a:pt x="36" y="0"/>
                    </a:moveTo>
                    <a:lnTo>
                      <a:pt x="36" y="0"/>
                    </a:lnTo>
                    <a:lnTo>
                      <a:pt x="32" y="8"/>
                    </a:lnTo>
                    <a:lnTo>
                      <a:pt x="28" y="14"/>
                    </a:lnTo>
                    <a:lnTo>
                      <a:pt x="22" y="16"/>
                    </a:lnTo>
                    <a:lnTo>
                      <a:pt x="14" y="18"/>
                    </a:lnTo>
                    <a:lnTo>
                      <a:pt x="14" y="18"/>
                    </a:lnTo>
                    <a:lnTo>
                      <a:pt x="6" y="16"/>
                    </a:lnTo>
                    <a:lnTo>
                      <a:pt x="2" y="12"/>
                    </a:lnTo>
                    <a:lnTo>
                      <a:pt x="0" y="8"/>
                    </a:lnTo>
                    <a:lnTo>
                      <a:pt x="0" y="2"/>
                    </a:lnTo>
                    <a:lnTo>
                      <a:pt x="0" y="2"/>
                    </a:lnTo>
                    <a:lnTo>
                      <a:pt x="36" y="0"/>
                    </a:lnTo>
                    <a:lnTo>
                      <a:pt x="36" y="0"/>
                    </a:lnTo>
                    <a:close/>
                  </a:path>
                </a:pathLst>
              </a:custGeom>
              <a:solidFill>
                <a:srgbClr val="B3A99D"/>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849" name="Freeform 1061"/>
              <p:cNvSpPr/>
              <p:nvPr/>
            </p:nvSpPr>
            <p:spPr bwMode="auto">
              <a:xfrm>
                <a:off x="4684713" y="2717800"/>
                <a:ext cx="69850" cy="38100"/>
              </a:xfrm>
              <a:custGeom>
                <a:avLst/>
                <a:gdLst/>
                <a:ahLst/>
                <a:cxnLst>
                  <a:cxn ang="0">
                    <a:pos x="2" y="24"/>
                  </a:cxn>
                  <a:cxn ang="0">
                    <a:pos x="2" y="24"/>
                  </a:cxn>
                  <a:cxn ang="0">
                    <a:pos x="2" y="14"/>
                  </a:cxn>
                  <a:cxn ang="0">
                    <a:pos x="2" y="14"/>
                  </a:cxn>
                  <a:cxn ang="0">
                    <a:pos x="0" y="0"/>
                  </a:cxn>
                  <a:cxn ang="0">
                    <a:pos x="0" y="0"/>
                  </a:cxn>
                  <a:cxn ang="0">
                    <a:pos x="22" y="0"/>
                  </a:cxn>
                  <a:cxn ang="0">
                    <a:pos x="44" y="2"/>
                  </a:cxn>
                  <a:cxn ang="0">
                    <a:pos x="44" y="2"/>
                  </a:cxn>
                  <a:cxn ang="0">
                    <a:pos x="42" y="8"/>
                  </a:cxn>
                  <a:cxn ang="0">
                    <a:pos x="42" y="8"/>
                  </a:cxn>
                  <a:cxn ang="0">
                    <a:pos x="38" y="22"/>
                  </a:cxn>
                  <a:cxn ang="0">
                    <a:pos x="38" y="22"/>
                  </a:cxn>
                  <a:cxn ang="0">
                    <a:pos x="2" y="24"/>
                  </a:cxn>
                  <a:cxn ang="0">
                    <a:pos x="2" y="24"/>
                  </a:cxn>
                </a:cxnLst>
                <a:rect l="0" t="0" r="r" b="b"/>
                <a:pathLst>
                  <a:path w="44" h="24">
                    <a:moveTo>
                      <a:pt x="2" y="24"/>
                    </a:moveTo>
                    <a:lnTo>
                      <a:pt x="2" y="24"/>
                    </a:lnTo>
                    <a:lnTo>
                      <a:pt x="2" y="14"/>
                    </a:lnTo>
                    <a:lnTo>
                      <a:pt x="2" y="14"/>
                    </a:lnTo>
                    <a:lnTo>
                      <a:pt x="0" y="0"/>
                    </a:lnTo>
                    <a:lnTo>
                      <a:pt x="0" y="0"/>
                    </a:lnTo>
                    <a:lnTo>
                      <a:pt x="22" y="0"/>
                    </a:lnTo>
                    <a:lnTo>
                      <a:pt x="44" y="2"/>
                    </a:lnTo>
                    <a:lnTo>
                      <a:pt x="44" y="2"/>
                    </a:lnTo>
                    <a:lnTo>
                      <a:pt x="42" y="8"/>
                    </a:lnTo>
                    <a:lnTo>
                      <a:pt x="42" y="8"/>
                    </a:lnTo>
                    <a:lnTo>
                      <a:pt x="38" y="22"/>
                    </a:lnTo>
                    <a:lnTo>
                      <a:pt x="38" y="22"/>
                    </a:lnTo>
                    <a:lnTo>
                      <a:pt x="2" y="24"/>
                    </a:lnTo>
                    <a:lnTo>
                      <a:pt x="2" y="24"/>
                    </a:lnTo>
                    <a:close/>
                  </a:path>
                </a:pathLst>
              </a:custGeom>
              <a:solidFill>
                <a:srgbClr val="34656F"/>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850" name="Freeform 1062"/>
              <p:cNvSpPr/>
              <p:nvPr/>
            </p:nvSpPr>
            <p:spPr bwMode="auto">
              <a:xfrm>
                <a:off x="4668838" y="2654300"/>
                <a:ext cx="98425" cy="38100"/>
              </a:xfrm>
              <a:custGeom>
                <a:avLst/>
                <a:gdLst/>
                <a:ahLst/>
                <a:cxnLst>
                  <a:cxn ang="0">
                    <a:pos x="6" y="24"/>
                  </a:cxn>
                  <a:cxn ang="0">
                    <a:pos x="6" y="24"/>
                  </a:cxn>
                  <a:cxn ang="0">
                    <a:pos x="0" y="0"/>
                  </a:cxn>
                  <a:cxn ang="0">
                    <a:pos x="0" y="0"/>
                  </a:cxn>
                  <a:cxn ang="0">
                    <a:pos x="32" y="0"/>
                  </a:cxn>
                  <a:cxn ang="0">
                    <a:pos x="62" y="4"/>
                  </a:cxn>
                  <a:cxn ang="0">
                    <a:pos x="62" y="4"/>
                  </a:cxn>
                  <a:cxn ang="0">
                    <a:pos x="58" y="14"/>
                  </a:cxn>
                  <a:cxn ang="0">
                    <a:pos x="56" y="24"/>
                  </a:cxn>
                  <a:cxn ang="0">
                    <a:pos x="56" y="24"/>
                  </a:cxn>
                  <a:cxn ang="0">
                    <a:pos x="30" y="24"/>
                  </a:cxn>
                  <a:cxn ang="0">
                    <a:pos x="6" y="24"/>
                  </a:cxn>
                  <a:cxn ang="0">
                    <a:pos x="6" y="24"/>
                  </a:cxn>
                </a:cxnLst>
                <a:rect l="0" t="0" r="r" b="b"/>
                <a:pathLst>
                  <a:path w="62" h="24">
                    <a:moveTo>
                      <a:pt x="6" y="24"/>
                    </a:moveTo>
                    <a:lnTo>
                      <a:pt x="6" y="24"/>
                    </a:lnTo>
                    <a:lnTo>
                      <a:pt x="0" y="0"/>
                    </a:lnTo>
                    <a:lnTo>
                      <a:pt x="0" y="0"/>
                    </a:lnTo>
                    <a:lnTo>
                      <a:pt x="32" y="0"/>
                    </a:lnTo>
                    <a:lnTo>
                      <a:pt x="62" y="4"/>
                    </a:lnTo>
                    <a:lnTo>
                      <a:pt x="62" y="4"/>
                    </a:lnTo>
                    <a:lnTo>
                      <a:pt x="58" y="14"/>
                    </a:lnTo>
                    <a:lnTo>
                      <a:pt x="56" y="24"/>
                    </a:lnTo>
                    <a:lnTo>
                      <a:pt x="56" y="24"/>
                    </a:lnTo>
                    <a:lnTo>
                      <a:pt x="30" y="24"/>
                    </a:lnTo>
                    <a:lnTo>
                      <a:pt x="6" y="24"/>
                    </a:lnTo>
                    <a:lnTo>
                      <a:pt x="6" y="24"/>
                    </a:lnTo>
                    <a:close/>
                  </a:path>
                </a:pathLst>
              </a:custGeom>
              <a:solidFill>
                <a:srgbClr val="34656F"/>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851" name="Freeform 1063"/>
              <p:cNvSpPr/>
              <p:nvPr/>
            </p:nvSpPr>
            <p:spPr bwMode="auto">
              <a:xfrm>
                <a:off x="4662488" y="2571750"/>
                <a:ext cx="358775" cy="76200"/>
              </a:xfrm>
              <a:custGeom>
                <a:avLst/>
                <a:gdLst/>
                <a:ahLst/>
                <a:cxnLst>
                  <a:cxn ang="0">
                    <a:pos x="130" y="44"/>
                  </a:cxn>
                  <a:cxn ang="0">
                    <a:pos x="130" y="44"/>
                  </a:cxn>
                  <a:cxn ang="0">
                    <a:pos x="116" y="40"/>
                  </a:cxn>
                  <a:cxn ang="0">
                    <a:pos x="98" y="40"/>
                  </a:cxn>
                  <a:cxn ang="0">
                    <a:pos x="98" y="40"/>
                  </a:cxn>
                  <a:cxn ang="0">
                    <a:pos x="50" y="30"/>
                  </a:cxn>
                  <a:cxn ang="0">
                    <a:pos x="0" y="18"/>
                  </a:cxn>
                  <a:cxn ang="0">
                    <a:pos x="0" y="18"/>
                  </a:cxn>
                  <a:cxn ang="0">
                    <a:pos x="0" y="0"/>
                  </a:cxn>
                  <a:cxn ang="0">
                    <a:pos x="0" y="0"/>
                  </a:cxn>
                  <a:cxn ang="0">
                    <a:pos x="56" y="12"/>
                  </a:cxn>
                  <a:cxn ang="0">
                    <a:pos x="112" y="22"/>
                  </a:cxn>
                  <a:cxn ang="0">
                    <a:pos x="168" y="30"/>
                  </a:cxn>
                  <a:cxn ang="0">
                    <a:pos x="198" y="30"/>
                  </a:cxn>
                  <a:cxn ang="0">
                    <a:pos x="226" y="30"/>
                  </a:cxn>
                  <a:cxn ang="0">
                    <a:pos x="226" y="30"/>
                  </a:cxn>
                  <a:cxn ang="0">
                    <a:pos x="214" y="46"/>
                  </a:cxn>
                  <a:cxn ang="0">
                    <a:pos x="214" y="46"/>
                  </a:cxn>
                  <a:cxn ang="0">
                    <a:pos x="172" y="48"/>
                  </a:cxn>
                  <a:cxn ang="0">
                    <a:pos x="130" y="44"/>
                  </a:cxn>
                  <a:cxn ang="0">
                    <a:pos x="130" y="44"/>
                  </a:cxn>
                </a:cxnLst>
                <a:rect l="0" t="0" r="r" b="b"/>
                <a:pathLst>
                  <a:path w="226" h="48">
                    <a:moveTo>
                      <a:pt x="130" y="44"/>
                    </a:moveTo>
                    <a:lnTo>
                      <a:pt x="130" y="44"/>
                    </a:lnTo>
                    <a:lnTo>
                      <a:pt x="116" y="40"/>
                    </a:lnTo>
                    <a:lnTo>
                      <a:pt x="98" y="40"/>
                    </a:lnTo>
                    <a:lnTo>
                      <a:pt x="98" y="40"/>
                    </a:lnTo>
                    <a:lnTo>
                      <a:pt x="50" y="30"/>
                    </a:lnTo>
                    <a:lnTo>
                      <a:pt x="0" y="18"/>
                    </a:lnTo>
                    <a:lnTo>
                      <a:pt x="0" y="18"/>
                    </a:lnTo>
                    <a:lnTo>
                      <a:pt x="0" y="0"/>
                    </a:lnTo>
                    <a:lnTo>
                      <a:pt x="0" y="0"/>
                    </a:lnTo>
                    <a:lnTo>
                      <a:pt x="56" y="12"/>
                    </a:lnTo>
                    <a:lnTo>
                      <a:pt x="112" y="22"/>
                    </a:lnTo>
                    <a:lnTo>
                      <a:pt x="168" y="30"/>
                    </a:lnTo>
                    <a:lnTo>
                      <a:pt x="198" y="30"/>
                    </a:lnTo>
                    <a:lnTo>
                      <a:pt x="226" y="30"/>
                    </a:lnTo>
                    <a:lnTo>
                      <a:pt x="226" y="30"/>
                    </a:lnTo>
                    <a:lnTo>
                      <a:pt x="214" y="46"/>
                    </a:lnTo>
                    <a:lnTo>
                      <a:pt x="214" y="46"/>
                    </a:lnTo>
                    <a:lnTo>
                      <a:pt x="172" y="48"/>
                    </a:lnTo>
                    <a:lnTo>
                      <a:pt x="130" y="44"/>
                    </a:lnTo>
                    <a:lnTo>
                      <a:pt x="130" y="44"/>
                    </a:lnTo>
                    <a:close/>
                  </a:path>
                </a:pathLst>
              </a:custGeom>
              <a:solidFill>
                <a:srgbClr val="34656F"/>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852" name="Freeform 1064"/>
              <p:cNvSpPr/>
              <p:nvPr/>
            </p:nvSpPr>
            <p:spPr bwMode="auto">
              <a:xfrm>
                <a:off x="4678363" y="2470150"/>
                <a:ext cx="428625" cy="82550"/>
              </a:xfrm>
              <a:custGeom>
                <a:avLst/>
                <a:gdLst/>
                <a:ahLst/>
                <a:cxnLst>
                  <a:cxn ang="0">
                    <a:pos x="6" y="0"/>
                  </a:cxn>
                  <a:cxn ang="0">
                    <a:pos x="6" y="0"/>
                  </a:cxn>
                  <a:cxn ang="0">
                    <a:pos x="38" y="10"/>
                  </a:cxn>
                  <a:cxn ang="0">
                    <a:pos x="70" y="18"/>
                  </a:cxn>
                  <a:cxn ang="0">
                    <a:pos x="104" y="24"/>
                  </a:cxn>
                  <a:cxn ang="0">
                    <a:pos x="136" y="28"/>
                  </a:cxn>
                  <a:cxn ang="0">
                    <a:pos x="170" y="32"/>
                  </a:cxn>
                  <a:cxn ang="0">
                    <a:pos x="204" y="34"/>
                  </a:cxn>
                  <a:cxn ang="0">
                    <a:pos x="270" y="36"/>
                  </a:cxn>
                  <a:cxn ang="0">
                    <a:pos x="270" y="36"/>
                  </a:cxn>
                  <a:cxn ang="0">
                    <a:pos x="258" y="52"/>
                  </a:cxn>
                  <a:cxn ang="0">
                    <a:pos x="258" y="52"/>
                  </a:cxn>
                  <a:cxn ang="0">
                    <a:pos x="226" y="52"/>
                  </a:cxn>
                  <a:cxn ang="0">
                    <a:pos x="192" y="52"/>
                  </a:cxn>
                  <a:cxn ang="0">
                    <a:pos x="160" y="50"/>
                  </a:cxn>
                  <a:cxn ang="0">
                    <a:pos x="126" y="46"/>
                  </a:cxn>
                  <a:cxn ang="0">
                    <a:pos x="94" y="42"/>
                  </a:cxn>
                  <a:cxn ang="0">
                    <a:pos x="62" y="36"/>
                  </a:cxn>
                  <a:cxn ang="0">
                    <a:pos x="30" y="28"/>
                  </a:cxn>
                  <a:cxn ang="0">
                    <a:pos x="0" y="18"/>
                  </a:cxn>
                  <a:cxn ang="0">
                    <a:pos x="0" y="18"/>
                  </a:cxn>
                  <a:cxn ang="0">
                    <a:pos x="6" y="0"/>
                  </a:cxn>
                  <a:cxn ang="0">
                    <a:pos x="6" y="0"/>
                  </a:cxn>
                </a:cxnLst>
                <a:rect l="0" t="0" r="r" b="b"/>
                <a:pathLst>
                  <a:path w="270" h="52">
                    <a:moveTo>
                      <a:pt x="6" y="0"/>
                    </a:moveTo>
                    <a:lnTo>
                      <a:pt x="6" y="0"/>
                    </a:lnTo>
                    <a:lnTo>
                      <a:pt x="38" y="10"/>
                    </a:lnTo>
                    <a:lnTo>
                      <a:pt x="70" y="18"/>
                    </a:lnTo>
                    <a:lnTo>
                      <a:pt x="104" y="24"/>
                    </a:lnTo>
                    <a:lnTo>
                      <a:pt x="136" y="28"/>
                    </a:lnTo>
                    <a:lnTo>
                      <a:pt x="170" y="32"/>
                    </a:lnTo>
                    <a:lnTo>
                      <a:pt x="204" y="34"/>
                    </a:lnTo>
                    <a:lnTo>
                      <a:pt x="270" y="36"/>
                    </a:lnTo>
                    <a:lnTo>
                      <a:pt x="270" y="36"/>
                    </a:lnTo>
                    <a:lnTo>
                      <a:pt x="258" y="52"/>
                    </a:lnTo>
                    <a:lnTo>
                      <a:pt x="258" y="52"/>
                    </a:lnTo>
                    <a:lnTo>
                      <a:pt x="226" y="52"/>
                    </a:lnTo>
                    <a:lnTo>
                      <a:pt x="192" y="52"/>
                    </a:lnTo>
                    <a:lnTo>
                      <a:pt x="160" y="50"/>
                    </a:lnTo>
                    <a:lnTo>
                      <a:pt x="126" y="46"/>
                    </a:lnTo>
                    <a:lnTo>
                      <a:pt x="94" y="42"/>
                    </a:lnTo>
                    <a:lnTo>
                      <a:pt x="62" y="36"/>
                    </a:lnTo>
                    <a:lnTo>
                      <a:pt x="30" y="28"/>
                    </a:lnTo>
                    <a:lnTo>
                      <a:pt x="0" y="18"/>
                    </a:lnTo>
                    <a:lnTo>
                      <a:pt x="0" y="18"/>
                    </a:lnTo>
                    <a:lnTo>
                      <a:pt x="6" y="0"/>
                    </a:lnTo>
                    <a:lnTo>
                      <a:pt x="6" y="0"/>
                    </a:lnTo>
                    <a:close/>
                  </a:path>
                </a:pathLst>
              </a:custGeom>
              <a:solidFill>
                <a:srgbClr val="B3A99D"/>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853" name="Freeform 1065"/>
              <p:cNvSpPr/>
              <p:nvPr/>
            </p:nvSpPr>
            <p:spPr bwMode="auto">
              <a:xfrm>
                <a:off x="4687888" y="2438400"/>
                <a:ext cx="444500" cy="88900"/>
              </a:xfrm>
              <a:custGeom>
                <a:avLst/>
                <a:gdLst/>
                <a:ahLst/>
                <a:cxnLst>
                  <a:cxn ang="0">
                    <a:pos x="4" y="0"/>
                  </a:cxn>
                  <a:cxn ang="0">
                    <a:pos x="4" y="0"/>
                  </a:cxn>
                  <a:cxn ang="0">
                    <a:pos x="74" y="12"/>
                  </a:cxn>
                  <a:cxn ang="0">
                    <a:pos x="142" y="22"/>
                  </a:cxn>
                  <a:cxn ang="0">
                    <a:pos x="210" y="30"/>
                  </a:cxn>
                  <a:cxn ang="0">
                    <a:pos x="246" y="30"/>
                  </a:cxn>
                  <a:cxn ang="0">
                    <a:pos x="280" y="30"/>
                  </a:cxn>
                  <a:cxn ang="0">
                    <a:pos x="280" y="30"/>
                  </a:cxn>
                  <a:cxn ang="0">
                    <a:pos x="270" y="48"/>
                  </a:cxn>
                  <a:cxn ang="0">
                    <a:pos x="270" y="48"/>
                  </a:cxn>
                  <a:cxn ang="0">
                    <a:pos x="264" y="56"/>
                  </a:cxn>
                  <a:cxn ang="0">
                    <a:pos x="264" y="56"/>
                  </a:cxn>
                  <a:cxn ang="0">
                    <a:pos x="198" y="54"/>
                  </a:cxn>
                  <a:cxn ang="0">
                    <a:pos x="164" y="52"/>
                  </a:cxn>
                  <a:cxn ang="0">
                    <a:pos x="130" y="48"/>
                  </a:cxn>
                  <a:cxn ang="0">
                    <a:pos x="98" y="44"/>
                  </a:cxn>
                  <a:cxn ang="0">
                    <a:pos x="64" y="38"/>
                  </a:cxn>
                  <a:cxn ang="0">
                    <a:pos x="32" y="30"/>
                  </a:cxn>
                  <a:cxn ang="0">
                    <a:pos x="0" y="20"/>
                  </a:cxn>
                  <a:cxn ang="0">
                    <a:pos x="0" y="20"/>
                  </a:cxn>
                  <a:cxn ang="0">
                    <a:pos x="4" y="0"/>
                  </a:cxn>
                  <a:cxn ang="0">
                    <a:pos x="4" y="0"/>
                  </a:cxn>
                </a:cxnLst>
                <a:rect l="0" t="0" r="r" b="b"/>
                <a:pathLst>
                  <a:path w="280" h="56">
                    <a:moveTo>
                      <a:pt x="4" y="0"/>
                    </a:moveTo>
                    <a:lnTo>
                      <a:pt x="4" y="0"/>
                    </a:lnTo>
                    <a:lnTo>
                      <a:pt x="74" y="12"/>
                    </a:lnTo>
                    <a:lnTo>
                      <a:pt x="142" y="22"/>
                    </a:lnTo>
                    <a:lnTo>
                      <a:pt x="210" y="30"/>
                    </a:lnTo>
                    <a:lnTo>
                      <a:pt x="246" y="30"/>
                    </a:lnTo>
                    <a:lnTo>
                      <a:pt x="280" y="30"/>
                    </a:lnTo>
                    <a:lnTo>
                      <a:pt x="280" y="30"/>
                    </a:lnTo>
                    <a:lnTo>
                      <a:pt x="270" y="48"/>
                    </a:lnTo>
                    <a:lnTo>
                      <a:pt x="270" y="48"/>
                    </a:lnTo>
                    <a:lnTo>
                      <a:pt x="264" y="56"/>
                    </a:lnTo>
                    <a:lnTo>
                      <a:pt x="264" y="56"/>
                    </a:lnTo>
                    <a:lnTo>
                      <a:pt x="198" y="54"/>
                    </a:lnTo>
                    <a:lnTo>
                      <a:pt x="164" y="52"/>
                    </a:lnTo>
                    <a:lnTo>
                      <a:pt x="130" y="48"/>
                    </a:lnTo>
                    <a:lnTo>
                      <a:pt x="98" y="44"/>
                    </a:lnTo>
                    <a:lnTo>
                      <a:pt x="64" y="38"/>
                    </a:lnTo>
                    <a:lnTo>
                      <a:pt x="32" y="30"/>
                    </a:lnTo>
                    <a:lnTo>
                      <a:pt x="0" y="20"/>
                    </a:lnTo>
                    <a:lnTo>
                      <a:pt x="0" y="20"/>
                    </a:lnTo>
                    <a:lnTo>
                      <a:pt x="4" y="0"/>
                    </a:lnTo>
                    <a:lnTo>
                      <a:pt x="4" y="0"/>
                    </a:lnTo>
                    <a:close/>
                  </a:path>
                </a:pathLst>
              </a:custGeom>
              <a:solidFill>
                <a:srgbClr val="34656F"/>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854" name="Freeform 1066"/>
              <p:cNvSpPr/>
              <p:nvPr/>
            </p:nvSpPr>
            <p:spPr bwMode="auto">
              <a:xfrm>
                <a:off x="4738688" y="1882775"/>
                <a:ext cx="371475" cy="358775"/>
              </a:xfrm>
              <a:custGeom>
                <a:avLst/>
                <a:gdLst/>
                <a:ahLst/>
                <a:cxnLst>
                  <a:cxn ang="0">
                    <a:pos x="150" y="2"/>
                  </a:cxn>
                  <a:cxn ang="0">
                    <a:pos x="150" y="2"/>
                  </a:cxn>
                  <a:cxn ang="0">
                    <a:pos x="132" y="0"/>
                  </a:cxn>
                  <a:cxn ang="0">
                    <a:pos x="116" y="0"/>
                  </a:cxn>
                  <a:cxn ang="0">
                    <a:pos x="98" y="4"/>
                  </a:cxn>
                  <a:cxn ang="0">
                    <a:pos x="82" y="8"/>
                  </a:cxn>
                  <a:cxn ang="0">
                    <a:pos x="66" y="14"/>
                  </a:cxn>
                  <a:cxn ang="0">
                    <a:pos x="52" y="24"/>
                  </a:cxn>
                  <a:cxn ang="0">
                    <a:pos x="38" y="34"/>
                  </a:cxn>
                  <a:cxn ang="0">
                    <a:pos x="26" y="46"/>
                  </a:cxn>
                  <a:cxn ang="0">
                    <a:pos x="26" y="46"/>
                  </a:cxn>
                  <a:cxn ang="0">
                    <a:pos x="16" y="62"/>
                  </a:cxn>
                  <a:cxn ang="0">
                    <a:pos x="8" y="78"/>
                  </a:cxn>
                  <a:cxn ang="0">
                    <a:pos x="2" y="96"/>
                  </a:cxn>
                  <a:cxn ang="0">
                    <a:pos x="0" y="112"/>
                  </a:cxn>
                  <a:cxn ang="0">
                    <a:pos x="2" y="130"/>
                  </a:cxn>
                  <a:cxn ang="0">
                    <a:pos x="6" y="148"/>
                  </a:cxn>
                  <a:cxn ang="0">
                    <a:pos x="12" y="166"/>
                  </a:cxn>
                  <a:cxn ang="0">
                    <a:pos x="22" y="182"/>
                  </a:cxn>
                  <a:cxn ang="0">
                    <a:pos x="22" y="182"/>
                  </a:cxn>
                  <a:cxn ang="0">
                    <a:pos x="34" y="196"/>
                  </a:cxn>
                  <a:cxn ang="0">
                    <a:pos x="50" y="208"/>
                  </a:cxn>
                  <a:cxn ang="0">
                    <a:pos x="50" y="208"/>
                  </a:cxn>
                  <a:cxn ang="0">
                    <a:pos x="66" y="218"/>
                  </a:cxn>
                  <a:cxn ang="0">
                    <a:pos x="84" y="224"/>
                  </a:cxn>
                  <a:cxn ang="0">
                    <a:pos x="102" y="226"/>
                  </a:cxn>
                  <a:cxn ang="0">
                    <a:pos x="122" y="226"/>
                  </a:cxn>
                  <a:cxn ang="0">
                    <a:pos x="122" y="226"/>
                  </a:cxn>
                  <a:cxn ang="0">
                    <a:pos x="138" y="224"/>
                  </a:cxn>
                  <a:cxn ang="0">
                    <a:pos x="156" y="218"/>
                  </a:cxn>
                  <a:cxn ang="0">
                    <a:pos x="174" y="208"/>
                  </a:cxn>
                  <a:cxn ang="0">
                    <a:pos x="192" y="196"/>
                  </a:cxn>
                  <a:cxn ang="0">
                    <a:pos x="206" y="184"/>
                  </a:cxn>
                  <a:cxn ang="0">
                    <a:pos x="220" y="168"/>
                  </a:cxn>
                  <a:cxn ang="0">
                    <a:pos x="228" y="152"/>
                  </a:cxn>
                  <a:cxn ang="0">
                    <a:pos x="232" y="142"/>
                  </a:cxn>
                  <a:cxn ang="0">
                    <a:pos x="232" y="134"/>
                  </a:cxn>
                  <a:cxn ang="0">
                    <a:pos x="232" y="134"/>
                  </a:cxn>
                  <a:cxn ang="0">
                    <a:pos x="234" y="118"/>
                  </a:cxn>
                  <a:cxn ang="0">
                    <a:pos x="234" y="102"/>
                  </a:cxn>
                  <a:cxn ang="0">
                    <a:pos x="232" y="86"/>
                  </a:cxn>
                  <a:cxn ang="0">
                    <a:pos x="230" y="70"/>
                  </a:cxn>
                  <a:cxn ang="0">
                    <a:pos x="224" y="58"/>
                  </a:cxn>
                  <a:cxn ang="0">
                    <a:pos x="216" y="44"/>
                  </a:cxn>
                  <a:cxn ang="0">
                    <a:pos x="206" y="32"/>
                  </a:cxn>
                  <a:cxn ang="0">
                    <a:pos x="192" y="22"/>
                  </a:cxn>
                  <a:cxn ang="0">
                    <a:pos x="192" y="22"/>
                  </a:cxn>
                  <a:cxn ang="0">
                    <a:pos x="170" y="10"/>
                  </a:cxn>
                  <a:cxn ang="0">
                    <a:pos x="160" y="6"/>
                  </a:cxn>
                  <a:cxn ang="0">
                    <a:pos x="150" y="2"/>
                  </a:cxn>
                  <a:cxn ang="0">
                    <a:pos x="150" y="2"/>
                  </a:cxn>
                </a:cxnLst>
                <a:rect l="0" t="0" r="r" b="b"/>
                <a:pathLst>
                  <a:path w="234" h="226">
                    <a:moveTo>
                      <a:pt x="150" y="2"/>
                    </a:moveTo>
                    <a:lnTo>
                      <a:pt x="150" y="2"/>
                    </a:lnTo>
                    <a:lnTo>
                      <a:pt x="132" y="0"/>
                    </a:lnTo>
                    <a:lnTo>
                      <a:pt x="116" y="0"/>
                    </a:lnTo>
                    <a:lnTo>
                      <a:pt x="98" y="4"/>
                    </a:lnTo>
                    <a:lnTo>
                      <a:pt x="82" y="8"/>
                    </a:lnTo>
                    <a:lnTo>
                      <a:pt x="66" y="14"/>
                    </a:lnTo>
                    <a:lnTo>
                      <a:pt x="52" y="24"/>
                    </a:lnTo>
                    <a:lnTo>
                      <a:pt x="38" y="34"/>
                    </a:lnTo>
                    <a:lnTo>
                      <a:pt x="26" y="46"/>
                    </a:lnTo>
                    <a:lnTo>
                      <a:pt x="26" y="46"/>
                    </a:lnTo>
                    <a:lnTo>
                      <a:pt x="16" y="62"/>
                    </a:lnTo>
                    <a:lnTo>
                      <a:pt x="8" y="78"/>
                    </a:lnTo>
                    <a:lnTo>
                      <a:pt x="2" y="96"/>
                    </a:lnTo>
                    <a:lnTo>
                      <a:pt x="0" y="112"/>
                    </a:lnTo>
                    <a:lnTo>
                      <a:pt x="2" y="130"/>
                    </a:lnTo>
                    <a:lnTo>
                      <a:pt x="6" y="148"/>
                    </a:lnTo>
                    <a:lnTo>
                      <a:pt x="12" y="166"/>
                    </a:lnTo>
                    <a:lnTo>
                      <a:pt x="22" y="182"/>
                    </a:lnTo>
                    <a:lnTo>
                      <a:pt x="22" y="182"/>
                    </a:lnTo>
                    <a:lnTo>
                      <a:pt x="34" y="196"/>
                    </a:lnTo>
                    <a:lnTo>
                      <a:pt x="50" y="208"/>
                    </a:lnTo>
                    <a:lnTo>
                      <a:pt x="50" y="208"/>
                    </a:lnTo>
                    <a:lnTo>
                      <a:pt x="66" y="218"/>
                    </a:lnTo>
                    <a:lnTo>
                      <a:pt x="84" y="224"/>
                    </a:lnTo>
                    <a:lnTo>
                      <a:pt x="102" y="226"/>
                    </a:lnTo>
                    <a:lnTo>
                      <a:pt x="122" y="226"/>
                    </a:lnTo>
                    <a:lnTo>
                      <a:pt x="122" y="226"/>
                    </a:lnTo>
                    <a:lnTo>
                      <a:pt x="138" y="224"/>
                    </a:lnTo>
                    <a:lnTo>
                      <a:pt x="156" y="218"/>
                    </a:lnTo>
                    <a:lnTo>
                      <a:pt x="174" y="208"/>
                    </a:lnTo>
                    <a:lnTo>
                      <a:pt x="192" y="196"/>
                    </a:lnTo>
                    <a:lnTo>
                      <a:pt x="206" y="184"/>
                    </a:lnTo>
                    <a:lnTo>
                      <a:pt x="220" y="168"/>
                    </a:lnTo>
                    <a:lnTo>
                      <a:pt x="228" y="152"/>
                    </a:lnTo>
                    <a:lnTo>
                      <a:pt x="232" y="142"/>
                    </a:lnTo>
                    <a:lnTo>
                      <a:pt x="232" y="134"/>
                    </a:lnTo>
                    <a:lnTo>
                      <a:pt x="232" y="134"/>
                    </a:lnTo>
                    <a:lnTo>
                      <a:pt x="234" y="118"/>
                    </a:lnTo>
                    <a:lnTo>
                      <a:pt x="234" y="102"/>
                    </a:lnTo>
                    <a:lnTo>
                      <a:pt x="232" y="86"/>
                    </a:lnTo>
                    <a:lnTo>
                      <a:pt x="230" y="70"/>
                    </a:lnTo>
                    <a:lnTo>
                      <a:pt x="224" y="58"/>
                    </a:lnTo>
                    <a:lnTo>
                      <a:pt x="216" y="44"/>
                    </a:lnTo>
                    <a:lnTo>
                      <a:pt x="206" y="32"/>
                    </a:lnTo>
                    <a:lnTo>
                      <a:pt x="192" y="22"/>
                    </a:lnTo>
                    <a:lnTo>
                      <a:pt x="192" y="22"/>
                    </a:lnTo>
                    <a:lnTo>
                      <a:pt x="170" y="10"/>
                    </a:lnTo>
                    <a:lnTo>
                      <a:pt x="160" y="6"/>
                    </a:lnTo>
                    <a:lnTo>
                      <a:pt x="150" y="2"/>
                    </a:lnTo>
                    <a:lnTo>
                      <a:pt x="150" y="2"/>
                    </a:lnTo>
                    <a:close/>
                  </a:path>
                </a:pathLst>
              </a:custGeom>
              <a:solidFill>
                <a:srgbClr val="FFD9C0"/>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855" name="Freeform 1067"/>
              <p:cNvSpPr/>
              <p:nvPr/>
            </p:nvSpPr>
            <p:spPr bwMode="auto">
              <a:xfrm>
                <a:off x="4789488" y="1978025"/>
                <a:ext cx="19050" cy="19050"/>
              </a:xfrm>
              <a:custGeom>
                <a:avLst/>
                <a:gdLst/>
                <a:ahLst/>
                <a:cxnLst>
                  <a:cxn ang="0">
                    <a:pos x="12" y="8"/>
                  </a:cxn>
                  <a:cxn ang="0">
                    <a:pos x="12" y="8"/>
                  </a:cxn>
                  <a:cxn ang="0">
                    <a:pos x="12" y="4"/>
                  </a:cxn>
                  <a:cxn ang="0">
                    <a:pos x="12" y="2"/>
                  </a:cxn>
                  <a:cxn ang="0">
                    <a:pos x="8" y="0"/>
                  </a:cxn>
                  <a:cxn ang="0">
                    <a:pos x="2" y="0"/>
                  </a:cxn>
                  <a:cxn ang="0">
                    <a:pos x="2" y="2"/>
                  </a:cxn>
                  <a:cxn ang="0">
                    <a:pos x="0" y="6"/>
                  </a:cxn>
                  <a:cxn ang="0">
                    <a:pos x="0" y="6"/>
                  </a:cxn>
                  <a:cxn ang="0">
                    <a:pos x="2" y="10"/>
                  </a:cxn>
                  <a:cxn ang="0">
                    <a:pos x="6" y="12"/>
                  </a:cxn>
                  <a:cxn ang="0">
                    <a:pos x="10" y="12"/>
                  </a:cxn>
                  <a:cxn ang="0">
                    <a:pos x="12" y="8"/>
                  </a:cxn>
                  <a:cxn ang="0">
                    <a:pos x="12" y="8"/>
                  </a:cxn>
                </a:cxnLst>
                <a:rect l="0" t="0" r="r" b="b"/>
                <a:pathLst>
                  <a:path w="12" h="12">
                    <a:moveTo>
                      <a:pt x="12" y="8"/>
                    </a:moveTo>
                    <a:lnTo>
                      <a:pt x="12" y="8"/>
                    </a:lnTo>
                    <a:lnTo>
                      <a:pt x="12" y="4"/>
                    </a:lnTo>
                    <a:lnTo>
                      <a:pt x="12" y="2"/>
                    </a:lnTo>
                    <a:lnTo>
                      <a:pt x="8" y="0"/>
                    </a:lnTo>
                    <a:lnTo>
                      <a:pt x="2" y="0"/>
                    </a:lnTo>
                    <a:lnTo>
                      <a:pt x="2" y="2"/>
                    </a:lnTo>
                    <a:lnTo>
                      <a:pt x="0" y="6"/>
                    </a:lnTo>
                    <a:lnTo>
                      <a:pt x="0" y="6"/>
                    </a:lnTo>
                    <a:lnTo>
                      <a:pt x="2" y="10"/>
                    </a:lnTo>
                    <a:lnTo>
                      <a:pt x="6" y="12"/>
                    </a:lnTo>
                    <a:lnTo>
                      <a:pt x="10" y="12"/>
                    </a:lnTo>
                    <a:lnTo>
                      <a:pt x="12" y="8"/>
                    </a:lnTo>
                    <a:lnTo>
                      <a:pt x="12" y="8"/>
                    </a:lnTo>
                    <a:close/>
                  </a:path>
                </a:pathLst>
              </a:custGeom>
              <a:solidFill>
                <a:srgbClr val="7E3F17"/>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856" name="Freeform 1068"/>
              <p:cNvSpPr/>
              <p:nvPr/>
            </p:nvSpPr>
            <p:spPr bwMode="auto">
              <a:xfrm>
                <a:off x="5027613" y="1984375"/>
                <a:ext cx="19050" cy="19050"/>
              </a:xfrm>
              <a:custGeom>
                <a:avLst/>
                <a:gdLst/>
                <a:ahLst/>
                <a:cxnLst>
                  <a:cxn ang="0">
                    <a:pos x="2" y="2"/>
                  </a:cxn>
                  <a:cxn ang="0">
                    <a:pos x="2" y="2"/>
                  </a:cxn>
                  <a:cxn ang="0">
                    <a:pos x="0" y="8"/>
                  </a:cxn>
                  <a:cxn ang="0">
                    <a:pos x="2" y="10"/>
                  </a:cxn>
                  <a:cxn ang="0">
                    <a:pos x="4" y="12"/>
                  </a:cxn>
                  <a:cxn ang="0">
                    <a:pos x="6" y="12"/>
                  </a:cxn>
                  <a:cxn ang="0">
                    <a:pos x="10" y="10"/>
                  </a:cxn>
                  <a:cxn ang="0">
                    <a:pos x="12" y="8"/>
                  </a:cxn>
                  <a:cxn ang="0">
                    <a:pos x="12" y="4"/>
                  </a:cxn>
                  <a:cxn ang="0">
                    <a:pos x="10" y="0"/>
                  </a:cxn>
                  <a:cxn ang="0">
                    <a:pos x="10" y="0"/>
                  </a:cxn>
                  <a:cxn ang="0">
                    <a:pos x="6" y="0"/>
                  </a:cxn>
                  <a:cxn ang="0">
                    <a:pos x="2" y="0"/>
                  </a:cxn>
                  <a:cxn ang="0">
                    <a:pos x="2" y="2"/>
                  </a:cxn>
                </a:cxnLst>
                <a:rect l="0" t="0" r="r" b="b"/>
                <a:pathLst>
                  <a:path w="12" h="12">
                    <a:moveTo>
                      <a:pt x="2" y="2"/>
                    </a:moveTo>
                    <a:lnTo>
                      <a:pt x="2" y="2"/>
                    </a:lnTo>
                    <a:lnTo>
                      <a:pt x="0" y="8"/>
                    </a:lnTo>
                    <a:lnTo>
                      <a:pt x="2" y="10"/>
                    </a:lnTo>
                    <a:lnTo>
                      <a:pt x="4" y="12"/>
                    </a:lnTo>
                    <a:lnTo>
                      <a:pt x="6" y="12"/>
                    </a:lnTo>
                    <a:lnTo>
                      <a:pt x="10" y="10"/>
                    </a:lnTo>
                    <a:lnTo>
                      <a:pt x="12" y="8"/>
                    </a:lnTo>
                    <a:lnTo>
                      <a:pt x="12" y="4"/>
                    </a:lnTo>
                    <a:lnTo>
                      <a:pt x="10" y="0"/>
                    </a:lnTo>
                    <a:lnTo>
                      <a:pt x="10" y="0"/>
                    </a:lnTo>
                    <a:lnTo>
                      <a:pt x="6" y="0"/>
                    </a:lnTo>
                    <a:lnTo>
                      <a:pt x="2" y="0"/>
                    </a:lnTo>
                    <a:lnTo>
                      <a:pt x="2" y="2"/>
                    </a:lnTo>
                    <a:close/>
                  </a:path>
                </a:pathLst>
              </a:custGeom>
              <a:solidFill>
                <a:srgbClr val="7E3F17"/>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857" name="Freeform 1069"/>
              <p:cNvSpPr/>
              <p:nvPr/>
            </p:nvSpPr>
            <p:spPr bwMode="auto">
              <a:xfrm>
                <a:off x="5027613" y="1984375"/>
                <a:ext cx="19050" cy="19050"/>
              </a:xfrm>
              <a:custGeom>
                <a:avLst/>
                <a:gdLst/>
                <a:ahLst/>
                <a:cxnLst>
                  <a:cxn ang="0">
                    <a:pos x="2" y="2"/>
                  </a:cxn>
                  <a:cxn ang="0">
                    <a:pos x="2" y="2"/>
                  </a:cxn>
                  <a:cxn ang="0">
                    <a:pos x="0" y="8"/>
                  </a:cxn>
                  <a:cxn ang="0">
                    <a:pos x="2" y="10"/>
                  </a:cxn>
                  <a:cxn ang="0">
                    <a:pos x="4" y="12"/>
                  </a:cxn>
                  <a:cxn ang="0">
                    <a:pos x="6" y="12"/>
                  </a:cxn>
                  <a:cxn ang="0">
                    <a:pos x="10" y="10"/>
                  </a:cxn>
                  <a:cxn ang="0">
                    <a:pos x="12" y="8"/>
                  </a:cxn>
                  <a:cxn ang="0">
                    <a:pos x="12" y="4"/>
                  </a:cxn>
                  <a:cxn ang="0">
                    <a:pos x="10" y="0"/>
                  </a:cxn>
                  <a:cxn ang="0">
                    <a:pos x="10" y="0"/>
                  </a:cxn>
                  <a:cxn ang="0">
                    <a:pos x="6" y="0"/>
                  </a:cxn>
                  <a:cxn ang="0">
                    <a:pos x="2" y="0"/>
                  </a:cxn>
                </a:cxnLst>
                <a:rect l="0" t="0" r="r" b="b"/>
                <a:pathLst>
                  <a:path w="12" h="12">
                    <a:moveTo>
                      <a:pt x="2" y="2"/>
                    </a:moveTo>
                    <a:lnTo>
                      <a:pt x="2" y="2"/>
                    </a:lnTo>
                    <a:lnTo>
                      <a:pt x="0" y="8"/>
                    </a:lnTo>
                    <a:lnTo>
                      <a:pt x="2" y="10"/>
                    </a:lnTo>
                    <a:lnTo>
                      <a:pt x="4" y="12"/>
                    </a:lnTo>
                    <a:lnTo>
                      <a:pt x="6" y="12"/>
                    </a:lnTo>
                    <a:lnTo>
                      <a:pt x="10" y="10"/>
                    </a:lnTo>
                    <a:lnTo>
                      <a:pt x="12" y="8"/>
                    </a:lnTo>
                    <a:lnTo>
                      <a:pt x="12" y="4"/>
                    </a:lnTo>
                    <a:lnTo>
                      <a:pt x="10" y="0"/>
                    </a:lnTo>
                    <a:lnTo>
                      <a:pt x="10" y="0"/>
                    </a:lnTo>
                    <a:lnTo>
                      <a:pt x="6" y="0"/>
                    </a:lnTo>
                    <a:lnTo>
                      <a:pt x="2"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858" name="Freeform 1070"/>
              <p:cNvSpPr/>
              <p:nvPr/>
            </p:nvSpPr>
            <p:spPr bwMode="auto">
              <a:xfrm>
                <a:off x="4865688" y="1974850"/>
                <a:ext cx="60325" cy="92075"/>
              </a:xfrm>
              <a:custGeom>
                <a:avLst/>
                <a:gdLst/>
                <a:ahLst/>
                <a:cxnLst>
                  <a:cxn ang="0">
                    <a:pos x="32" y="56"/>
                  </a:cxn>
                  <a:cxn ang="0">
                    <a:pos x="32" y="56"/>
                  </a:cxn>
                  <a:cxn ang="0">
                    <a:pos x="34" y="52"/>
                  </a:cxn>
                  <a:cxn ang="0">
                    <a:pos x="36" y="46"/>
                  </a:cxn>
                  <a:cxn ang="0">
                    <a:pos x="36" y="32"/>
                  </a:cxn>
                  <a:cxn ang="0">
                    <a:pos x="36" y="32"/>
                  </a:cxn>
                  <a:cxn ang="0">
                    <a:pos x="38" y="12"/>
                  </a:cxn>
                  <a:cxn ang="0">
                    <a:pos x="36" y="4"/>
                  </a:cxn>
                  <a:cxn ang="0">
                    <a:pos x="34" y="0"/>
                  </a:cxn>
                  <a:cxn ang="0">
                    <a:pos x="30" y="0"/>
                  </a:cxn>
                  <a:cxn ang="0">
                    <a:pos x="30" y="0"/>
                  </a:cxn>
                  <a:cxn ang="0">
                    <a:pos x="24" y="0"/>
                  </a:cxn>
                  <a:cxn ang="0">
                    <a:pos x="20" y="4"/>
                  </a:cxn>
                  <a:cxn ang="0">
                    <a:pos x="12" y="14"/>
                  </a:cxn>
                  <a:cxn ang="0">
                    <a:pos x="4" y="26"/>
                  </a:cxn>
                  <a:cxn ang="0">
                    <a:pos x="0" y="36"/>
                  </a:cxn>
                  <a:cxn ang="0">
                    <a:pos x="0" y="36"/>
                  </a:cxn>
                  <a:cxn ang="0">
                    <a:pos x="0" y="42"/>
                  </a:cxn>
                  <a:cxn ang="0">
                    <a:pos x="0" y="46"/>
                  </a:cxn>
                  <a:cxn ang="0">
                    <a:pos x="2" y="50"/>
                  </a:cxn>
                  <a:cxn ang="0">
                    <a:pos x="4" y="52"/>
                  </a:cxn>
                  <a:cxn ang="0">
                    <a:pos x="12" y="56"/>
                  </a:cxn>
                  <a:cxn ang="0">
                    <a:pos x="22" y="58"/>
                  </a:cxn>
                  <a:cxn ang="0">
                    <a:pos x="22" y="58"/>
                  </a:cxn>
                  <a:cxn ang="0">
                    <a:pos x="28" y="58"/>
                  </a:cxn>
                  <a:cxn ang="0">
                    <a:pos x="32" y="56"/>
                  </a:cxn>
                  <a:cxn ang="0">
                    <a:pos x="32" y="56"/>
                  </a:cxn>
                </a:cxnLst>
                <a:rect l="0" t="0" r="r" b="b"/>
                <a:pathLst>
                  <a:path w="38" h="58">
                    <a:moveTo>
                      <a:pt x="32" y="56"/>
                    </a:moveTo>
                    <a:lnTo>
                      <a:pt x="32" y="56"/>
                    </a:lnTo>
                    <a:lnTo>
                      <a:pt x="34" y="52"/>
                    </a:lnTo>
                    <a:lnTo>
                      <a:pt x="36" y="46"/>
                    </a:lnTo>
                    <a:lnTo>
                      <a:pt x="36" y="32"/>
                    </a:lnTo>
                    <a:lnTo>
                      <a:pt x="36" y="32"/>
                    </a:lnTo>
                    <a:lnTo>
                      <a:pt x="38" y="12"/>
                    </a:lnTo>
                    <a:lnTo>
                      <a:pt x="36" y="4"/>
                    </a:lnTo>
                    <a:lnTo>
                      <a:pt x="34" y="0"/>
                    </a:lnTo>
                    <a:lnTo>
                      <a:pt x="30" y="0"/>
                    </a:lnTo>
                    <a:lnTo>
                      <a:pt x="30" y="0"/>
                    </a:lnTo>
                    <a:lnTo>
                      <a:pt x="24" y="0"/>
                    </a:lnTo>
                    <a:lnTo>
                      <a:pt x="20" y="4"/>
                    </a:lnTo>
                    <a:lnTo>
                      <a:pt x="12" y="14"/>
                    </a:lnTo>
                    <a:lnTo>
                      <a:pt x="4" y="26"/>
                    </a:lnTo>
                    <a:lnTo>
                      <a:pt x="0" y="36"/>
                    </a:lnTo>
                    <a:lnTo>
                      <a:pt x="0" y="36"/>
                    </a:lnTo>
                    <a:lnTo>
                      <a:pt x="0" y="42"/>
                    </a:lnTo>
                    <a:lnTo>
                      <a:pt x="0" y="46"/>
                    </a:lnTo>
                    <a:lnTo>
                      <a:pt x="2" y="50"/>
                    </a:lnTo>
                    <a:lnTo>
                      <a:pt x="4" y="52"/>
                    </a:lnTo>
                    <a:lnTo>
                      <a:pt x="12" y="56"/>
                    </a:lnTo>
                    <a:lnTo>
                      <a:pt x="22" y="58"/>
                    </a:lnTo>
                    <a:lnTo>
                      <a:pt x="22" y="58"/>
                    </a:lnTo>
                    <a:lnTo>
                      <a:pt x="28" y="58"/>
                    </a:lnTo>
                    <a:lnTo>
                      <a:pt x="32" y="56"/>
                    </a:lnTo>
                    <a:lnTo>
                      <a:pt x="32" y="56"/>
                    </a:lnTo>
                    <a:close/>
                  </a:path>
                </a:pathLst>
              </a:custGeom>
              <a:solidFill>
                <a:srgbClr val="7E3F17"/>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859" name="Freeform 1071"/>
              <p:cNvSpPr/>
              <p:nvPr/>
            </p:nvSpPr>
            <p:spPr bwMode="auto">
              <a:xfrm>
                <a:off x="4824413" y="1876425"/>
                <a:ext cx="250825" cy="82550"/>
              </a:xfrm>
              <a:custGeom>
                <a:avLst/>
                <a:gdLst/>
                <a:ahLst/>
                <a:cxnLst>
                  <a:cxn ang="0">
                    <a:pos x="24" y="34"/>
                  </a:cxn>
                  <a:cxn ang="0">
                    <a:pos x="24" y="34"/>
                  </a:cxn>
                  <a:cxn ang="0">
                    <a:pos x="38" y="26"/>
                  </a:cxn>
                  <a:cxn ang="0">
                    <a:pos x="46" y="22"/>
                  </a:cxn>
                  <a:cxn ang="0">
                    <a:pos x="54" y="22"/>
                  </a:cxn>
                  <a:cxn ang="0">
                    <a:pos x="54" y="22"/>
                  </a:cxn>
                  <a:cxn ang="0">
                    <a:pos x="58" y="26"/>
                  </a:cxn>
                  <a:cxn ang="0">
                    <a:pos x="60" y="32"/>
                  </a:cxn>
                  <a:cxn ang="0">
                    <a:pos x="62" y="38"/>
                  </a:cxn>
                  <a:cxn ang="0">
                    <a:pos x="66" y="42"/>
                  </a:cxn>
                  <a:cxn ang="0">
                    <a:pos x="66" y="42"/>
                  </a:cxn>
                  <a:cxn ang="0">
                    <a:pos x="74" y="46"/>
                  </a:cxn>
                  <a:cxn ang="0">
                    <a:pos x="80" y="46"/>
                  </a:cxn>
                  <a:cxn ang="0">
                    <a:pos x="84" y="44"/>
                  </a:cxn>
                  <a:cxn ang="0">
                    <a:pos x="90" y="38"/>
                  </a:cxn>
                  <a:cxn ang="0">
                    <a:pos x="100" y="30"/>
                  </a:cxn>
                  <a:cxn ang="0">
                    <a:pos x="104" y="26"/>
                  </a:cxn>
                  <a:cxn ang="0">
                    <a:pos x="112" y="26"/>
                  </a:cxn>
                  <a:cxn ang="0">
                    <a:pos x="112" y="26"/>
                  </a:cxn>
                  <a:cxn ang="0">
                    <a:pos x="122" y="34"/>
                  </a:cxn>
                  <a:cxn ang="0">
                    <a:pos x="138" y="46"/>
                  </a:cxn>
                  <a:cxn ang="0">
                    <a:pos x="146" y="50"/>
                  </a:cxn>
                  <a:cxn ang="0">
                    <a:pos x="152" y="52"/>
                  </a:cxn>
                  <a:cxn ang="0">
                    <a:pos x="156" y="52"/>
                  </a:cxn>
                  <a:cxn ang="0">
                    <a:pos x="156" y="50"/>
                  </a:cxn>
                  <a:cxn ang="0">
                    <a:pos x="158" y="42"/>
                  </a:cxn>
                  <a:cxn ang="0">
                    <a:pos x="158" y="42"/>
                  </a:cxn>
                  <a:cxn ang="0">
                    <a:pos x="154" y="34"/>
                  </a:cxn>
                  <a:cxn ang="0">
                    <a:pos x="150" y="28"/>
                  </a:cxn>
                  <a:cxn ang="0">
                    <a:pos x="142" y="22"/>
                  </a:cxn>
                  <a:cxn ang="0">
                    <a:pos x="134" y="18"/>
                  </a:cxn>
                  <a:cxn ang="0">
                    <a:pos x="116" y="10"/>
                  </a:cxn>
                  <a:cxn ang="0">
                    <a:pos x="100" y="6"/>
                  </a:cxn>
                  <a:cxn ang="0">
                    <a:pos x="100" y="6"/>
                  </a:cxn>
                  <a:cxn ang="0">
                    <a:pos x="84" y="4"/>
                  </a:cxn>
                  <a:cxn ang="0">
                    <a:pos x="64" y="0"/>
                  </a:cxn>
                  <a:cxn ang="0">
                    <a:pos x="46" y="0"/>
                  </a:cxn>
                  <a:cxn ang="0">
                    <a:pos x="36" y="2"/>
                  </a:cxn>
                  <a:cxn ang="0">
                    <a:pos x="28" y="4"/>
                  </a:cxn>
                  <a:cxn ang="0">
                    <a:pos x="28" y="4"/>
                  </a:cxn>
                  <a:cxn ang="0">
                    <a:pos x="14" y="14"/>
                  </a:cxn>
                  <a:cxn ang="0">
                    <a:pos x="6" y="20"/>
                  </a:cxn>
                  <a:cxn ang="0">
                    <a:pos x="2" y="26"/>
                  </a:cxn>
                  <a:cxn ang="0">
                    <a:pos x="2" y="26"/>
                  </a:cxn>
                  <a:cxn ang="0">
                    <a:pos x="0" y="30"/>
                  </a:cxn>
                  <a:cxn ang="0">
                    <a:pos x="0" y="34"/>
                  </a:cxn>
                  <a:cxn ang="0">
                    <a:pos x="2" y="36"/>
                  </a:cxn>
                  <a:cxn ang="0">
                    <a:pos x="6" y="38"/>
                  </a:cxn>
                  <a:cxn ang="0">
                    <a:pos x="14" y="38"/>
                  </a:cxn>
                  <a:cxn ang="0">
                    <a:pos x="22" y="36"/>
                  </a:cxn>
                  <a:cxn ang="0">
                    <a:pos x="22" y="36"/>
                  </a:cxn>
                  <a:cxn ang="0">
                    <a:pos x="24" y="34"/>
                  </a:cxn>
                  <a:cxn ang="0">
                    <a:pos x="24" y="34"/>
                  </a:cxn>
                </a:cxnLst>
                <a:rect l="0" t="0" r="r" b="b"/>
                <a:pathLst>
                  <a:path w="158" h="52">
                    <a:moveTo>
                      <a:pt x="24" y="34"/>
                    </a:moveTo>
                    <a:lnTo>
                      <a:pt x="24" y="34"/>
                    </a:lnTo>
                    <a:lnTo>
                      <a:pt x="38" y="26"/>
                    </a:lnTo>
                    <a:lnTo>
                      <a:pt x="46" y="22"/>
                    </a:lnTo>
                    <a:lnTo>
                      <a:pt x="54" y="22"/>
                    </a:lnTo>
                    <a:lnTo>
                      <a:pt x="54" y="22"/>
                    </a:lnTo>
                    <a:lnTo>
                      <a:pt x="58" y="26"/>
                    </a:lnTo>
                    <a:lnTo>
                      <a:pt x="60" y="32"/>
                    </a:lnTo>
                    <a:lnTo>
                      <a:pt x="62" y="38"/>
                    </a:lnTo>
                    <a:lnTo>
                      <a:pt x="66" y="42"/>
                    </a:lnTo>
                    <a:lnTo>
                      <a:pt x="66" y="42"/>
                    </a:lnTo>
                    <a:lnTo>
                      <a:pt x="74" y="46"/>
                    </a:lnTo>
                    <a:lnTo>
                      <a:pt x="80" y="46"/>
                    </a:lnTo>
                    <a:lnTo>
                      <a:pt x="84" y="44"/>
                    </a:lnTo>
                    <a:lnTo>
                      <a:pt x="90" y="38"/>
                    </a:lnTo>
                    <a:lnTo>
                      <a:pt x="100" y="30"/>
                    </a:lnTo>
                    <a:lnTo>
                      <a:pt x="104" y="26"/>
                    </a:lnTo>
                    <a:lnTo>
                      <a:pt x="112" y="26"/>
                    </a:lnTo>
                    <a:lnTo>
                      <a:pt x="112" y="26"/>
                    </a:lnTo>
                    <a:lnTo>
                      <a:pt x="122" y="34"/>
                    </a:lnTo>
                    <a:lnTo>
                      <a:pt x="138" y="46"/>
                    </a:lnTo>
                    <a:lnTo>
                      <a:pt x="146" y="50"/>
                    </a:lnTo>
                    <a:lnTo>
                      <a:pt x="152" y="52"/>
                    </a:lnTo>
                    <a:lnTo>
                      <a:pt x="156" y="52"/>
                    </a:lnTo>
                    <a:lnTo>
                      <a:pt x="156" y="50"/>
                    </a:lnTo>
                    <a:lnTo>
                      <a:pt x="158" y="42"/>
                    </a:lnTo>
                    <a:lnTo>
                      <a:pt x="158" y="42"/>
                    </a:lnTo>
                    <a:lnTo>
                      <a:pt x="154" y="34"/>
                    </a:lnTo>
                    <a:lnTo>
                      <a:pt x="150" y="28"/>
                    </a:lnTo>
                    <a:lnTo>
                      <a:pt x="142" y="22"/>
                    </a:lnTo>
                    <a:lnTo>
                      <a:pt x="134" y="18"/>
                    </a:lnTo>
                    <a:lnTo>
                      <a:pt x="116" y="10"/>
                    </a:lnTo>
                    <a:lnTo>
                      <a:pt x="100" y="6"/>
                    </a:lnTo>
                    <a:lnTo>
                      <a:pt x="100" y="6"/>
                    </a:lnTo>
                    <a:lnTo>
                      <a:pt x="84" y="4"/>
                    </a:lnTo>
                    <a:lnTo>
                      <a:pt x="64" y="0"/>
                    </a:lnTo>
                    <a:lnTo>
                      <a:pt x="46" y="0"/>
                    </a:lnTo>
                    <a:lnTo>
                      <a:pt x="36" y="2"/>
                    </a:lnTo>
                    <a:lnTo>
                      <a:pt x="28" y="4"/>
                    </a:lnTo>
                    <a:lnTo>
                      <a:pt x="28" y="4"/>
                    </a:lnTo>
                    <a:lnTo>
                      <a:pt x="14" y="14"/>
                    </a:lnTo>
                    <a:lnTo>
                      <a:pt x="6" y="20"/>
                    </a:lnTo>
                    <a:lnTo>
                      <a:pt x="2" y="26"/>
                    </a:lnTo>
                    <a:lnTo>
                      <a:pt x="2" y="26"/>
                    </a:lnTo>
                    <a:lnTo>
                      <a:pt x="0" y="30"/>
                    </a:lnTo>
                    <a:lnTo>
                      <a:pt x="0" y="34"/>
                    </a:lnTo>
                    <a:lnTo>
                      <a:pt x="2" y="36"/>
                    </a:lnTo>
                    <a:lnTo>
                      <a:pt x="6" y="38"/>
                    </a:lnTo>
                    <a:lnTo>
                      <a:pt x="14" y="38"/>
                    </a:lnTo>
                    <a:lnTo>
                      <a:pt x="22" y="36"/>
                    </a:lnTo>
                    <a:lnTo>
                      <a:pt x="22" y="36"/>
                    </a:lnTo>
                    <a:lnTo>
                      <a:pt x="24" y="34"/>
                    </a:lnTo>
                    <a:lnTo>
                      <a:pt x="24" y="34"/>
                    </a:lnTo>
                    <a:close/>
                  </a:path>
                </a:pathLst>
              </a:custGeom>
              <a:solidFill>
                <a:srgbClr val="7E3F17"/>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860" name="Freeform 1072"/>
              <p:cNvSpPr/>
              <p:nvPr/>
            </p:nvSpPr>
            <p:spPr bwMode="auto">
              <a:xfrm>
                <a:off x="4751388" y="2019300"/>
                <a:ext cx="76200" cy="50800"/>
              </a:xfrm>
              <a:custGeom>
                <a:avLst/>
                <a:gdLst/>
                <a:ahLst/>
                <a:cxnLst>
                  <a:cxn ang="0">
                    <a:pos x="42" y="28"/>
                  </a:cxn>
                  <a:cxn ang="0">
                    <a:pos x="42" y="28"/>
                  </a:cxn>
                  <a:cxn ang="0">
                    <a:pos x="36" y="32"/>
                  </a:cxn>
                  <a:cxn ang="0">
                    <a:pos x="30" y="32"/>
                  </a:cxn>
                  <a:cxn ang="0">
                    <a:pos x="22" y="32"/>
                  </a:cxn>
                  <a:cxn ang="0">
                    <a:pos x="14" y="30"/>
                  </a:cxn>
                  <a:cxn ang="0">
                    <a:pos x="6" y="28"/>
                  </a:cxn>
                  <a:cxn ang="0">
                    <a:pos x="2" y="22"/>
                  </a:cxn>
                  <a:cxn ang="0">
                    <a:pos x="0" y="16"/>
                  </a:cxn>
                  <a:cxn ang="0">
                    <a:pos x="0" y="8"/>
                  </a:cxn>
                  <a:cxn ang="0">
                    <a:pos x="0" y="8"/>
                  </a:cxn>
                  <a:cxn ang="0">
                    <a:pos x="2" y="6"/>
                  </a:cxn>
                  <a:cxn ang="0">
                    <a:pos x="4" y="2"/>
                  </a:cxn>
                  <a:cxn ang="0">
                    <a:pos x="14" y="0"/>
                  </a:cxn>
                  <a:cxn ang="0">
                    <a:pos x="22" y="0"/>
                  </a:cxn>
                  <a:cxn ang="0">
                    <a:pos x="32" y="2"/>
                  </a:cxn>
                  <a:cxn ang="0">
                    <a:pos x="40" y="8"/>
                  </a:cxn>
                  <a:cxn ang="0">
                    <a:pos x="46" y="14"/>
                  </a:cxn>
                  <a:cxn ang="0">
                    <a:pos x="48" y="18"/>
                  </a:cxn>
                  <a:cxn ang="0">
                    <a:pos x="48" y="22"/>
                  </a:cxn>
                  <a:cxn ang="0">
                    <a:pos x="46" y="26"/>
                  </a:cxn>
                  <a:cxn ang="0">
                    <a:pos x="42" y="28"/>
                  </a:cxn>
                  <a:cxn ang="0">
                    <a:pos x="42" y="28"/>
                  </a:cxn>
                </a:cxnLst>
                <a:rect l="0" t="0" r="r" b="b"/>
                <a:pathLst>
                  <a:path w="48" h="32">
                    <a:moveTo>
                      <a:pt x="42" y="28"/>
                    </a:moveTo>
                    <a:lnTo>
                      <a:pt x="42" y="28"/>
                    </a:lnTo>
                    <a:lnTo>
                      <a:pt x="36" y="32"/>
                    </a:lnTo>
                    <a:lnTo>
                      <a:pt x="30" y="32"/>
                    </a:lnTo>
                    <a:lnTo>
                      <a:pt x="22" y="32"/>
                    </a:lnTo>
                    <a:lnTo>
                      <a:pt x="14" y="30"/>
                    </a:lnTo>
                    <a:lnTo>
                      <a:pt x="6" y="28"/>
                    </a:lnTo>
                    <a:lnTo>
                      <a:pt x="2" y="22"/>
                    </a:lnTo>
                    <a:lnTo>
                      <a:pt x="0" y="16"/>
                    </a:lnTo>
                    <a:lnTo>
                      <a:pt x="0" y="8"/>
                    </a:lnTo>
                    <a:lnTo>
                      <a:pt x="0" y="8"/>
                    </a:lnTo>
                    <a:lnTo>
                      <a:pt x="2" y="6"/>
                    </a:lnTo>
                    <a:lnTo>
                      <a:pt x="4" y="2"/>
                    </a:lnTo>
                    <a:lnTo>
                      <a:pt x="14" y="0"/>
                    </a:lnTo>
                    <a:lnTo>
                      <a:pt x="22" y="0"/>
                    </a:lnTo>
                    <a:lnTo>
                      <a:pt x="32" y="2"/>
                    </a:lnTo>
                    <a:lnTo>
                      <a:pt x="40" y="8"/>
                    </a:lnTo>
                    <a:lnTo>
                      <a:pt x="46" y="14"/>
                    </a:lnTo>
                    <a:lnTo>
                      <a:pt x="48" y="18"/>
                    </a:lnTo>
                    <a:lnTo>
                      <a:pt x="48" y="22"/>
                    </a:lnTo>
                    <a:lnTo>
                      <a:pt x="46" y="26"/>
                    </a:lnTo>
                    <a:lnTo>
                      <a:pt x="42" y="28"/>
                    </a:lnTo>
                    <a:lnTo>
                      <a:pt x="42" y="28"/>
                    </a:lnTo>
                    <a:close/>
                  </a:path>
                </a:pathLst>
              </a:custGeom>
              <a:solidFill>
                <a:srgbClr val="FFA288"/>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861" name="Freeform 1073"/>
              <p:cNvSpPr/>
              <p:nvPr/>
            </p:nvSpPr>
            <p:spPr bwMode="auto">
              <a:xfrm>
                <a:off x="5002213" y="2041525"/>
                <a:ext cx="76200" cy="53975"/>
              </a:xfrm>
              <a:custGeom>
                <a:avLst/>
                <a:gdLst/>
                <a:ahLst/>
                <a:cxnLst>
                  <a:cxn ang="0">
                    <a:pos x="44" y="30"/>
                  </a:cxn>
                  <a:cxn ang="0">
                    <a:pos x="44" y="30"/>
                  </a:cxn>
                  <a:cxn ang="0">
                    <a:pos x="38" y="34"/>
                  </a:cxn>
                  <a:cxn ang="0">
                    <a:pos x="30" y="34"/>
                  </a:cxn>
                  <a:cxn ang="0">
                    <a:pos x="22" y="34"/>
                  </a:cxn>
                  <a:cxn ang="0">
                    <a:pos x="14" y="32"/>
                  </a:cxn>
                  <a:cxn ang="0">
                    <a:pos x="8" y="28"/>
                  </a:cxn>
                  <a:cxn ang="0">
                    <a:pos x="2" y="24"/>
                  </a:cxn>
                  <a:cxn ang="0">
                    <a:pos x="0" y="18"/>
                  </a:cxn>
                  <a:cxn ang="0">
                    <a:pos x="2" y="10"/>
                  </a:cxn>
                  <a:cxn ang="0">
                    <a:pos x="2" y="10"/>
                  </a:cxn>
                  <a:cxn ang="0">
                    <a:pos x="4" y="6"/>
                  </a:cxn>
                  <a:cxn ang="0">
                    <a:pos x="6" y="4"/>
                  </a:cxn>
                  <a:cxn ang="0">
                    <a:pos x="14" y="0"/>
                  </a:cxn>
                  <a:cxn ang="0">
                    <a:pos x="24" y="2"/>
                  </a:cxn>
                  <a:cxn ang="0">
                    <a:pos x="34" y="4"/>
                  </a:cxn>
                  <a:cxn ang="0">
                    <a:pos x="42" y="10"/>
                  </a:cxn>
                  <a:cxn ang="0">
                    <a:pos x="48" y="16"/>
                  </a:cxn>
                  <a:cxn ang="0">
                    <a:pos x="48" y="20"/>
                  </a:cxn>
                  <a:cxn ang="0">
                    <a:pos x="48" y="24"/>
                  </a:cxn>
                  <a:cxn ang="0">
                    <a:pos x="46" y="26"/>
                  </a:cxn>
                  <a:cxn ang="0">
                    <a:pos x="44" y="30"/>
                  </a:cxn>
                  <a:cxn ang="0">
                    <a:pos x="44" y="30"/>
                  </a:cxn>
                </a:cxnLst>
                <a:rect l="0" t="0" r="r" b="b"/>
                <a:pathLst>
                  <a:path w="48" h="34">
                    <a:moveTo>
                      <a:pt x="44" y="30"/>
                    </a:moveTo>
                    <a:lnTo>
                      <a:pt x="44" y="30"/>
                    </a:lnTo>
                    <a:lnTo>
                      <a:pt x="38" y="34"/>
                    </a:lnTo>
                    <a:lnTo>
                      <a:pt x="30" y="34"/>
                    </a:lnTo>
                    <a:lnTo>
                      <a:pt x="22" y="34"/>
                    </a:lnTo>
                    <a:lnTo>
                      <a:pt x="14" y="32"/>
                    </a:lnTo>
                    <a:lnTo>
                      <a:pt x="8" y="28"/>
                    </a:lnTo>
                    <a:lnTo>
                      <a:pt x="2" y="24"/>
                    </a:lnTo>
                    <a:lnTo>
                      <a:pt x="0" y="18"/>
                    </a:lnTo>
                    <a:lnTo>
                      <a:pt x="2" y="10"/>
                    </a:lnTo>
                    <a:lnTo>
                      <a:pt x="2" y="10"/>
                    </a:lnTo>
                    <a:lnTo>
                      <a:pt x="4" y="6"/>
                    </a:lnTo>
                    <a:lnTo>
                      <a:pt x="6" y="4"/>
                    </a:lnTo>
                    <a:lnTo>
                      <a:pt x="14" y="0"/>
                    </a:lnTo>
                    <a:lnTo>
                      <a:pt x="24" y="2"/>
                    </a:lnTo>
                    <a:lnTo>
                      <a:pt x="34" y="4"/>
                    </a:lnTo>
                    <a:lnTo>
                      <a:pt x="42" y="10"/>
                    </a:lnTo>
                    <a:lnTo>
                      <a:pt x="48" y="16"/>
                    </a:lnTo>
                    <a:lnTo>
                      <a:pt x="48" y="20"/>
                    </a:lnTo>
                    <a:lnTo>
                      <a:pt x="48" y="24"/>
                    </a:lnTo>
                    <a:lnTo>
                      <a:pt x="46" y="26"/>
                    </a:lnTo>
                    <a:lnTo>
                      <a:pt x="44" y="30"/>
                    </a:lnTo>
                    <a:lnTo>
                      <a:pt x="44" y="30"/>
                    </a:lnTo>
                    <a:close/>
                  </a:path>
                </a:pathLst>
              </a:custGeom>
              <a:solidFill>
                <a:srgbClr val="FFA288"/>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862" name="Freeform 1074"/>
              <p:cNvSpPr/>
              <p:nvPr/>
            </p:nvSpPr>
            <p:spPr bwMode="auto">
              <a:xfrm>
                <a:off x="4789488" y="2035175"/>
                <a:ext cx="222250" cy="114300"/>
              </a:xfrm>
              <a:custGeom>
                <a:avLst/>
                <a:gdLst/>
                <a:ahLst/>
                <a:cxnLst>
                  <a:cxn ang="0">
                    <a:pos x="134" y="2"/>
                  </a:cxn>
                  <a:cxn ang="0">
                    <a:pos x="134" y="2"/>
                  </a:cxn>
                  <a:cxn ang="0">
                    <a:pos x="136" y="14"/>
                  </a:cxn>
                  <a:cxn ang="0">
                    <a:pos x="134" y="26"/>
                  </a:cxn>
                  <a:cxn ang="0">
                    <a:pos x="132" y="34"/>
                  </a:cxn>
                  <a:cxn ang="0">
                    <a:pos x="126" y="42"/>
                  </a:cxn>
                  <a:cxn ang="0">
                    <a:pos x="126" y="42"/>
                  </a:cxn>
                  <a:cxn ang="0">
                    <a:pos x="116" y="52"/>
                  </a:cxn>
                  <a:cxn ang="0">
                    <a:pos x="102" y="62"/>
                  </a:cxn>
                  <a:cxn ang="0">
                    <a:pos x="86" y="66"/>
                  </a:cxn>
                  <a:cxn ang="0">
                    <a:pos x="70" y="68"/>
                  </a:cxn>
                  <a:cxn ang="0">
                    <a:pos x="70" y="68"/>
                  </a:cxn>
                  <a:cxn ang="0">
                    <a:pos x="58" y="66"/>
                  </a:cxn>
                  <a:cxn ang="0">
                    <a:pos x="46" y="62"/>
                  </a:cxn>
                  <a:cxn ang="0">
                    <a:pos x="34" y="56"/>
                  </a:cxn>
                  <a:cxn ang="0">
                    <a:pos x="24" y="48"/>
                  </a:cxn>
                  <a:cxn ang="0">
                    <a:pos x="24" y="48"/>
                  </a:cxn>
                  <a:cxn ang="0">
                    <a:pos x="16" y="38"/>
                  </a:cxn>
                  <a:cxn ang="0">
                    <a:pos x="8" y="28"/>
                  </a:cxn>
                  <a:cxn ang="0">
                    <a:pos x="4" y="16"/>
                  </a:cxn>
                  <a:cxn ang="0">
                    <a:pos x="4" y="12"/>
                  </a:cxn>
                  <a:cxn ang="0">
                    <a:pos x="4" y="6"/>
                  </a:cxn>
                  <a:cxn ang="0">
                    <a:pos x="2" y="6"/>
                  </a:cxn>
                  <a:cxn ang="0">
                    <a:pos x="2" y="6"/>
                  </a:cxn>
                  <a:cxn ang="0">
                    <a:pos x="0" y="10"/>
                  </a:cxn>
                  <a:cxn ang="0">
                    <a:pos x="2" y="16"/>
                  </a:cxn>
                  <a:cxn ang="0">
                    <a:pos x="6" y="30"/>
                  </a:cxn>
                  <a:cxn ang="0">
                    <a:pos x="14" y="42"/>
                  </a:cxn>
                  <a:cxn ang="0">
                    <a:pos x="22" y="50"/>
                  </a:cxn>
                  <a:cxn ang="0">
                    <a:pos x="22" y="50"/>
                  </a:cxn>
                  <a:cxn ang="0">
                    <a:pos x="32" y="58"/>
                  </a:cxn>
                  <a:cxn ang="0">
                    <a:pos x="44" y="66"/>
                  </a:cxn>
                  <a:cxn ang="0">
                    <a:pos x="56" y="70"/>
                  </a:cxn>
                  <a:cxn ang="0">
                    <a:pos x="70" y="72"/>
                  </a:cxn>
                  <a:cxn ang="0">
                    <a:pos x="70" y="72"/>
                  </a:cxn>
                  <a:cxn ang="0">
                    <a:pos x="88" y="70"/>
                  </a:cxn>
                  <a:cxn ang="0">
                    <a:pos x="104" y="64"/>
                  </a:cxn>
                  <a:cxn ang="0">
                    <a:pos x="118" y="56"/>
                  </a:cxn>
                  <a:cxn ang="0">
                    <a:pos x="130" y="44"/>
                  </a:cxn>
                  <a:cxn ang="0">
                    <a:pos x="130" y="44"/>
                  </a:cxn>
                  <a:cxn ang="0">
                    <a:pos x="136" y="34"/>
                  </a:cxn>
                  <a:cxn ang="0">
                    <a:pos x="140" y="24"/>
                  </a:cxn>
                  <a:cxn ang="0">
                    <a:pos x="140" y="12"/>
                  </a:cxn>
                  <a:cxn ang="0">
                    <a:pos x="138" y="0"/>
                  </a:cxn>
                  <a:cxn ang="0">
                    <a:pos x="134" y="2"/>
                  </a:cxn>
                </a:cxnLst>
                <a:rect l="0" t="0" r="r" b="b"/>
                <a:pathLst>
                  <a:path w="140" h="72">
                    <a:moveTo>
                      <a:pt x="134" y="2"/>
                    </a:moveTo>
                    <a:lnTo>
                      <a:pt x="134" y="2"/>
                    </a:lnTo>
                    <a:lnTo>
                      <a:pt x="136" y="14"/>
                    </a:lnTo>
                    <a:lnTo>
                      <a:pt x="134" y="26"/>
                    </a:lnTo>
                    <a:lnTo>
                      <a:pt x="132" y="34"/>
                    </a:lnTo>
                    <a:lnTo>
                      <a:pt x="126" y="42"/>
                    </a:lnTo>
                    <a:lnTo>
                      <a:pt x="126" y="42"/>
                    </a:lnTo>
                    <a:lnTo>
                      <a:pt x="116" y="52"/>
                    </a:lnTo>
                    <a:lnTo>
                      <a:pt x="102" y="62"/>
                    </a:lnTo>
                    <a:lnTo>
                      <a:pt x="86" y="66"/>
                    </a:lnTo>
                    <a:lnTo>
                      <a:pt x="70" y="68"/>
                    </a:lnTo>
                    <a:lnTo>
                      <a:pt x="70" y="68"/>
                    </a:lnTo>
                    <a:lnTo>
                      <a:pt x="58" y="66"/>
                    </a:lnTo>
                    <a:lnTo>
                      <a:pt x="46" y="62"/>
                    </a:lnTo>
                    <a:lnTo>
                      <a:pt x="34" y="56"/>
                    </a:lnTo>
                    <a:lnTo>
                      <a:pt x="24" y="48"/>
                    </a:lnTo>
                    <a:lnTo>
                      <a:pt x="24" y="48"/>
                    </a:lnTo>
                    <a:lnTo>
                      <a:pt x="16" y="38"/>
                    </a:lnTo>
                    <a:lnTo>
                      <a:pt x="8" y="28"/>
                    </a:lnTo>
                    <a:lnTo>
                      <a:pt x="4" y="16"/>
                    </a:lnTo>
                    <a:lnTo>
                      <a:pt x="4" y="12"/>
                    </a:lnTo>
                    <a:lnTo>
                      <a:pt x="4" y="6"/>
                    </a:lnTo>
                    <a:lnTo>
                      <a:pt x="2" y="6"/>
                    </a:lnTo>
                    <a:lnTo>
                      <a:pt x="2" y="6"/>
                    </a:lnTo>
                    <a:lnTo>
                      <a:pt x="0" y="10"/>
                    </a:lnTo>
                    <a:lnTo>
                      <a:pt x="2" y="16"/>
                    </a:lnTo>
                    <a:lnTo>
                      <a:pt x="6" y="30"/>
                    </a:lnTo>
                    <a:lnTo>
                      <a:pt x="14" y="42"/>
                    </a:lnTo>
                    <a:lnTo>
                      <a:pt x="22" y="50"/>
                    </a:lnTo>
                    <a:lnTo>
                      <a:pt x="22" y="50"/>
                    </a:lnTo>
                    <a:lnTo>
                      <a:pt x="32" y="58"/>
                    </a:lnTo>
                    <a:lnTo>
                      <a:pt x="44" y="66"/>
                    </a:lnTo>
                    <a:lnTo>
                      <a:pt x="56" y="70"/>
                    </a:lnTo>
                    <a:lnTo>
                      <a:pt x="70" y="72"/>
                    </a:lnTo>
                    <a:lnTo>
                      <a:pt x="70" y="72"/>
                    </a:lnTo>
                    <a:lnTo>
                      <a:pt x="88" y="70"/>
                    </a:lnTo>
                    <a:lnTo>
                      <a:pt x="104" y="64"/>
                    </a:lnTo>
                    <a:lnTo>
                      <a:pt x="118" y="56"/>
                    </a:lnTo>
                    <a:lnTo>
                      <a:pt x="130" y="44"/>
                    </a:lnTo>
                    <a:lnTo>
                      <a:pt x="130" y="44"/>
                    </a:lnTo>
                    <a:lnTo>
                      <a:pt x="136" y="34"/>
                    </a:lnTo>
                    <a:lnTo>
                      <a:pt x="140" y="24"/>
                    </a:lnTo>
                    <a:lnTo>
                      <a:pt x="140" y="12"/>
                    </a:lnTo>
                    <a:lnTo>
                      <a:pt x="138" y="0"/>
                    </a:lnTo>
                    <a:lnTo>
                      <a:pt x="134" y="2"/>
                    </a:lnTo>
                    <a:close/>
                  </a:path>
                </a:pathLst>
              </a:custGeom>
              <a:solidFill>
                <a:srgbClr val="7E3F17"/>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863" name="Freeform 1075"/>
              <p:cNvSpPr/>
              <p:nvPr/>
            </p:nvSpPr>
            <p:spPr bwMode="auto">
              <a:xfrm>
                <a:off x="5157788" y="1492250"/>
                <a:ext cx="295275" cy="692150"/>
              </a:xfrm>
              <a:custGeom>
                <a:avLst/>
                <a:gdLst/>
                <a:ahLst/>
                <a:cxnLst>
                  <a:cxn ang="0">
                    <a:pos x="12" y="400"/>
                  </a:cxn>
                  <a:cxn ang="0">
                    <a:pos x="52" y="390"/>
                  </a:cxn>
                  <a:cxn ang="0">
                    <a:pos x="88" y="372"/>
                  </a:cxn>
                  <a:cxn ang="0">
                    <a:pos x="120" y="348"/>
                  </a:cxn>
                  <a:cxn ang="0">
                    <a:pos x="146" y="316"/>
                  </a:cxn>
                  <a:cxn ang="0">
                    <a:pos x="152" y="302"/>
                  </a:cxn>
                  <a:cxn ang="0">
                    <a:pos x="162" y="272"/>
                  </a:cxn>
                  <a:cxn ang="0">
                    <a:pos x="168" y="238"/>
                  </a:cxn>
                  <a:cxn ang="0">
                    <a:pos x="166" y="206"/>
                  </a:cxn>
                  <a:cxn ang="0">
                    <a:pos x="162" y="190"/>
                  </a:cxn>
                  <a:cxn ang="0">
                    <a:pos x="150" y="166"/>
                  </a:cxn>
                  <a:cxn ang="0">
                    <a:pos x="132" y="142"/>
                  </a:cxn>
                  <a:cxn ang="0">
                    <a:pos x="110" y="122"/>
                  </a:cxn>
                  <a:cxn ang="0">
                    <a:pos x="86" y="108"/>
                  </a:cxn>
                  <a:cxn ang="0">
                    <a:pos x="60" y="98"/>
                  </a:cxn>
                  <a:cxn ang="0">
                    <a:pos x="32" y="92"/>
                  </a:cxn>
                  <a:cxn ang="0">
                    <a:pos x="6" y="84"/>
                  </a:cxn>
                  <a:cxn ang="0">
                    <a:pos x="0" y="76"/>
                  </a:cxn>
                  <a:cxn ang="0">
                    <a:pos x="10" y="66"/>
                  </a:cxn>
                  <a:cxn ang="0">
                    <a:pos x="18" y="66"/>
                  </a:cxn>
                  <a:cxn ang="0">
                    <a:pos x="40" y="66"/>
                  </a:cxn>
                  <a:cxn ang="0">
                    <a:pos x="32" y="56"/>
                  </a:cxn>
                  <a:cxn ang="0">
                    <a:pos x="20" y="36"/>
                  </a:cxn>
                  <a:cxn ang="0">
                    <a:pos x="20" y="22"/>
                  </a:cxn>
                  <a:cxn ang="0">
                    <a:pos x="24" y="18"/>
                  </a:cxn>
                  <a:cxn ang="0">
                    <a:pos x="38" y="18"/>
                  </a:cxn>
                  <a:cxn ang="0">
                    <a:pos x="48" y="28"/>
                  </a:cxn>
                  <a:cxn ang="0">
                    <a:pos x="64" y="56"/>
                  </a:cxn>
                  <a:cxn ang="0">
                    <a:pos x="64" y="26"/>
                  </a:cxn>
                  <a:cxn ang="0">
                    <a:pos x="68" y="10"/>
                  </a:cxn>
                  <a:cxn ang="0">
                    <a:pos x="74" y="2"/>
                  </a:cxn>
                  <a:cxn ang="0">
                    <a:pos x="82" y="0"/>
                  </a:cxn>
                  <a:cxn ang="0">
                    <a:pos x="92" y="10"/>
                  </a:cxn>
                  <a:cxn ang="0">
                    <a:pos x="96" y="36"/>
                  </a:cxn>
                  <a:cxn ang="0">
                    <a:pos x="94" y="50"/>
                  </a:cxn>
                  <a:cxn ang="0">
                    <a:pos x="104" y="24"/>
                  </a:cxn>
                  <a:cxn ang="0">
                    <a:pos x="114" y="12"/>
                  </a:cxn>
                  <a:cxn ang="0">
                    <a:pos x="124" y="8"/>
                  </a:cxn>
                  <a:cxn ang="0">
                    <a:pos x="130" y="12"/>
                  </a:cxn>
                  <a:cxn ang="0">
                    <a:pos x="132" y="24"/>
                  </a:cxn>
                  <a:cxn ang="0">
                    <a:pos x="124" y="48"/>
                  </a:cxn>
                  <a:cxn ang="0">
                    <a:pos x="120" y="58"/>
                  </a:cxn>
                  <a:cxn ang="0">
                    <a:pos x="144" y="48"/>
                  </a:cxn>
                  <a:cxn ang="0">
                    <a:pos x="156" y="48"/>
                  </a:cxn>
                  <a:cxn ang="0">
                    <a:pos x="160" y="58"/>
                  </a:cxn>
                  <a:cxn ang="0">
                    <a:pos x="158" y="62"/>
                  </a:cxn>
                  <a:cxn ang="0">
                    <a:pos x="146" y="74"/>
                  </a:cxn>
                  <a:cxn ang="0">
                    <a:pos x="128" y="84"/>
                  </a:cxn>
                  <a:cxn ang="0">
                    <a:pos x="146" y="104"/>
                  </a:cxn>
                  <a:cxn ang="0">
                    <a:pos x="162" y="128"/>
                  </a:cxn>
                  <a:cxn ang="0">
                    <a:pos x="182" y="182"/>
                  </a:cxn>
                  <a:cxn ang="0">
                    <a:pos x="186" y="238"/>
                  </a:cxn>
                  <a:cxn ang="0">
                    <a:pos x="180" y="292"/>
                  </a:cxn>
                  <a:cxn ang="0">
                    <a:pos x="174" y="312"/>
                  </a:cxn>
                  <a:cxn ang="0">
                    <a:pos x="154" y="350"/>
                  </a:cxn>
                  <a:cxn ang="0">
                    <a:pos x="128" y="382"/>
                  </a:cxn>
                  <a:cxn ang="0">
                    <a:pos x="96" y="408"/>
                  </a:cxn>
                  <a:cxn ang="0">
                    <a:pos x="78" y="418"/>
                  </a:cxn>
                  <a:cxn ang="0">
                    <a:pos x="44" y="432"/>
                  </a:cxn>
                  <a:cxn ang="0">
                    <a:pos x="20" y="436"/>
                  </a:cxn>
                  <a:cxn ang="0">
                    <a:pos x="12" y="400"/>
                  </a:cxn>
                </a:cxnLst>
                <a:rect l="0" t="0" r="r" b="b"/>
                <a:pathLst>
                  <a:path w="186" h="436">
                    <a:moveTo>
                      <a:pt x="12" y="400"/>
                    </a:moveTo>
                    <a:lnTo>
                      <a:pt x="12" y="400"/>
                    </a:lnTo>
                    <a:lnTo>
                      <a:pt x="32" y="396"/>
                    </a:lnTo>
                    <a:lnTo>
                      <a:pt x="52" y="390"/>
                    </a:lnTo>
                    <a:lnTo>
                      <a:pt x="70" y="382"/>
                    </a:lnTo>
                    <a:lnTo>
                      <a:pt x="88" y="372"/>
                    </a:lnTo>
                    <a:lnTo>
                      <a:pt x="106" y="360"/>
                    </a:lnTo>
                    <a:lnTo>
                      <a:pt x="120" y="348"/>
                    </a:lnTo>
                    <a:lnTo>
                      <a:pt x="134" y="332"/>
                    </a:lnTo>
                    <a:lnTo>
                      <a:pt x="146" y="316"/>
                    </a:lnTo>
                    <a:lnTo>
                      <a:pt x="146" y="316"/>
                    </a:lnTo>
                    <a:lnTo>
                      <a:pt x="152" y="302"/>
                    </a:lnTo>
                    <a:lnTo>
                      <a:pt x="158" y="288"/>
                    </a:lnTo>
                    <a:lnTo>
                      <a:pt x="162" y="272"/>
                    </a:lnTo>
                    <a:lnTo>
                      <a:pt x="166" y="254"/>
                    </a:lnTo>
                    <a:lnTo>
                      <a:pt x="168" y="238"/>
                    </a:lnTo>
                    <a:lnTo>
                      <a:pt x="168" y="222"/>
                    </a:lnTo>
                    <a:lnTo>
                      <a:pt x="166" y="206"/>
                    </a:lnTo>
                    <a:lnTo>
                      <a:pt x="162" y="190"/>
                    </a:lnTo>
                    <a:lnTo>
                      <a:pt x="162" y="190"/>
                    </a:lnTo>
                    <a:lnTo>
                      <a:pt x="156" y="178"/>
                    </a:lnTo>
                    <a:lnTo>
                      <a:pt x="150" y="166"/>
                    </a:lnTo>
                    <a:lnTo>
                      <a:pt x="142" y="154"/>
                    </a:lnTo>
                    <a:lnTo>
                      <a:pt x="132" y="142"/>
                    </a:lnTo>
                    <a:lnTo>
                      <a:pt x="120" y="132"/>
                    </a:lnTo>
                    <a:lnTo>
                      <a:pt x="110" y="122"/>
                    </a:lnTo>
                    <a:lnTo>
                      <a:pt x="98" y="114"/>
                    </a:lnTo>
                    <a:lnTo>
                      <a:pt x="86" y="108"/>
                    </a:lnTo>
                    <a:lnTo>
                      <a:pt x="86" y="108"/>
                    </a:lnTo>
                    <a:lnTo>
                      <a:pt x="60" y="98"/>
                    </a:lnTo>
                    <a:lnTo>
                      <a:pt x="32" y="92"/>
                    </a:lnTo>
                    <a:lnTo>
                      <a:pt x="32" y="92"/>
                    </a:lnTo>
                    <a:lnTo>
                      <a:pt x="20" y="88"/>
                    </a:lnTo>
                    <a:lnTo>
                      <a:pt x="6" y="84"/>
                    </a:lnTo>
                    <a:lnTo>
                      <a:pt x="2" y="80"/>
                    </a:lnTo>
                    <a:lnTo>
                      <a:pt x="0" y="76"/>
                    </a:lnTo>
                    <a:lnTo>
                      <a:pt x="2" y="72"/>
                    </a:lnTo>
                    <a:lnTo>
                      <a:pt x="10" y="66"/>
                    </a:lnTo>
                    <a:lnTo>
                      <a:pt x="10" y="66"/>
                    </a:lnTo>
                    <a:lnTo>
                      <a:pt x="18" y="66"/>
                    </a:lnTo>
                    <a:lnTo>
                      <a:pt x="24" y="66"/>
                    </a:lnTo>
                    <a:lnTo>
                      <a:pt x="40" y="66"/>
                    </a:lnTo>
                    <a:lnTo>
                      <a:pt x="40" y="66"/>
                    </a:lnTo>
                    <a:lnTo>
                      <a:pt x="32" y="56"/>
                    </a:lnTo>
                    <a:lnTo>
                      <a:pt x="24" y="42"/>
                    </a:lnTo>
                    <a:lnTo>
                      <a:pt x="20" y="36"/>
                    </a:lnTo>
                    <a:lnTo>
                      <a:pt x="18" y="28"/>
                    </a:lnTo>
                    <a:lnTo>
                      <a:pt x="20" y="22"/>
                    </a:lnTo>
                    <a:lnTo>
                      <a:pt x="24" y="18"/>
                    </a:lnTo>
                    <a:lnTo>
                      <a:pt x="24" y="18"/>
                    </a:lnTo>
                    <a:lnTo>
                      <a:pt x="30" y="16"/>
                    </a:lnTo>
                    <a:lnTo>
                      <a:pt x="38" y="18"/>
                    </a:lnTo>
                    <a:lnTo>
                      <a:pt x="42" y="22"/>
                    </a:lnTo>
                    <a:lnTo>
                      <a:pt x="48" y="28"/>
                    </a:lnTo>
                    <a:lnTo>
                      <a:pt x="58" y="44"/>
                    </a:lnTo>
                    <a:lnTo>
                      <a:pt x="64" y="56"/>
                    </a:lnTo>
                    <a:lnTo>
                      <a:pt x="64" y="56"/>
                    </a:lnTo>
                    <a:lnTo>
                      <a:pt x="64" y="26"/>
                    </a:lnTo>
                    <a:lnTo>
                      <a:pt x="66" y="18"/>
                    </a:lnTo>
                    <a:lnTo>
                      <a:pt x="68" y="10"/>
                    </a:lnTo>
                    <a:lnTo>
                      <a:pt x="70" y="4"/>
                    </a:lnTo>
                    <a:lnTo>
                      <a:pt x="74" y="2"/>
                    </a:lnTo>
                    <a:lnTo>
                      <a:pt x="74" y="2"/>
                    </a:lnTo>
                    <a:lnTo>
                      <a:pt x="82" y="0"/>
                    </a:lnTo>
                    <a:lnTo>
                      <a:pt x="88" y="4"/>
                    </a:lnTo>
                    <a:lnTo>
                      <a:pt x="92" y="10"/>
                    </a:lnTo>
                    <a:lnTo>
                      <a:pt x="94" y="18"/>
                    </a:lnTo>
                    <a:lnTo>
                      <a:pt x="96" y="36"/>
                    </a:lnTo>
                    <a:lnTo>
                      <a:pt x="94" y="50"/>
                    </a:lnTo>
                    <a:lnTo>
                      <a:pt x="94" y="50"/>
                    </a:lnTo>
                    <a:lnTo>
                      <a:pt x="98" y="40"/>
                    </a:lnTo>
                    <a:lnTo>
                      <a:pt x="104" y="24"/>
                    </a:lnTo>
                    <a:lnTo>
                      <a:pt x="108" y="18"/>
                    </a:lnTo>
                    <a:lnTo>
                      <a:pt x="114" y="12"/>
                    </a:lnTo>
                    <a:lnTo>
                      <a:pt x="120" y="8"/>
                    </a:lnTo>
                    <a:lnTo>
                      <a:pt x="124" y="8"/>
                    </a:lnTo>
                    <a:lnTo>
                      <a:pt x="124" y="8"/>
                    </a:lnTo>
                    <a:lnTo>
                      <a:pt x="130" y="12"/>
                    </a:lnTo>
                    <a:lnTo>
                      <a:pt x="132" y="18"/>
                    </a:lnTo>
                    <a:lnTo>
                      <a:pt x="132" y="24"/>
                    </a:lnTo>
                    <a:lnTo>
                      <a:pt x="130" y="32"/>
                    </a:lnTo>
                    <a:lnTo>
                      <a:pt x="124" y="48"/>
                    </a:lnTo>
                    <a:lnTo>
                      <a:pt x="120" y="58"/>
                    </a:lnTo>
                    <a:lnTo>
                      <a:pt x="120" y="58"/>
                    </a:lnTo>
                    <a:lnTo>
                      <a:pt x="130" y="54"/>
                    </a:lnTo>
                    <a:lnTo>
                      <a:pt x="144" y="48"/>
                    </a:lnTo>
                    <a:lnTo>
                      <a:pt x="150" y="46"/>
                    </a:lnTo>
                    <a:lnTo>
                      <a:pt x="156" y="48"/>
                    </a:lnTo>
                    <a:lnTo>
                      <a:pt x="160" y="52"/>
                    </a:lnTo>
                    <a:lnTo>
                      <a:pt x="160" y="58"/>
                    </a:lnTo>
                    <a:lnTo>
                      <a:pt x="160" y="58"/>
                    </a:lnTo>
                    <a:lnTo>
                      <a:pt x="158" y="62"/>
                    </a:lnTo>
                    <a:lnTo>
                      <a:pt x="156" y="66"/>
                    </a:lnTo>
                    <a:lnTo>
                      <a:pt x="146" y="74"/>
                    </a:lnTo>
                    <a:lnTo>
                      <a:pt x="128" y="84"/>
                    </a:lnTo>
                    <a:lnTo>
                      <a:pt x="128" y="84"/>
                    </a:lnTo>
                    <a:lnTo>
                      <a:pt x="138" y="92"/>
                    </a:lnTo>
                    <a:lnTo>
                      <a:pt x="146" y="104"/>
                    </a:lnTo>
                    <a:lnTo>
                      <a:pt x="156" y="116"/>
                    </a:lnTo>
                    <a:lnTo>
                      <a:pt x="162" y="128"/>
                    </a:lnTo>
                    <a:lnTo>
                      <a:pt x="174" y="154"/>
                    </a:lnTo>
                    <a:lnTo>
                      <a:pt x="182" y="182"/>
                    </a:lnTo>
                    <a:lnTo>
                      <a:pt x="186" y="210"/>
                    </a:lnTo>
                    <a:lnTo>
                      <a:pt x="186" y="238"/>
                    </a:lnTo>
                    <a:lnTo>
                      <a:pt x="184" y="266"/>
                    </a:lnTo>
                    <a:lnTo>
                      <a:pt x="180" y="292"/>
                    </a:lnTo>
                    <a:lnTo>
                      <a:pt x="180" y="292"/>
                    </a:lnTo>
                    <a:lnTo>
                      <a:pt x="174" y="312"/>
                    </a:lnTo>
                    <a:lnTo>
                      <a:pt x="164" y="332"/>
                    </a:lnTo>
                    <a:lnTo>
                      <a:pt x="154" y="350"/>
                    </a:lnTo>
                    <a:lnTo>
                      <a:pt x="142" y="366"/>
                    </a:lnTo>
                    <a:lnTo>
                      <a:pt x="128" y="382"/>
                    </a:lnTo>
                    <a:lnTo>
                      <a:pt x="112" y="396"/>
                    </a:lnTo>
                    <a:lnTo>
                      <a:pt x="96" y="408"/>
                    </a:lnTo>
                    <a:lnTo>
                      <a:pt x="78" y="418"/>
                    </a:lnTo>
                    <a:lnTo>
                      <a:pt x="78" y="418"/>
                    </a:lnTo>
                    <a:lnTo>
                      <a:pt x="62" y="424"/>
                    </a:lnTo>
                    <a:lnTo>
                      <a:pt x="44" y="432"/>
                    </a:lnTo>
                    <a:lnTo>
                      <a:pt x="26" y="436"/>
                    </a:lnTo>
                    <a:lnTo>
                      <a:pt x="20" y="436"/>
                    </a:lnTo>
                    <a:lnTo>
                      <a:pt x="12" y="434"/>
                    </a:lnTo>
                    <a:lnTo>
                      <a:pt x="12" y="400"/>
                    </a:lnTo>
                    <a:close/>
                  </a:path>
                </a:pathLst>
              </a:custGeom>
              <a:solidFill>
                <a:srgbClr val="FF3D88"/>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864" name="Freeform 1076"/>
              <p:cNvSpPr/>
              <p:nvPr/>
            </p:nvSpPr>
            <p:spPr bwMode="auto">
              <a:xfrm>
                <a:off x="5157788" y="1492250"/>
                <a:ext cx="295275" cy="692150"/>
              </a:xfrm>
              <a:custGeom>
                <a:avLst/>
                <a:gdLst/>
                <a:ahLst/>
                <a:cxnLst>
                  <a:cxn ang="0">
                    <a:pos x="12" y="400"/>
                  </a:cxn>
                  <a:cxn ang="0">
                    <a:pos x="52" y="390"/>
                  </a:cxn>
                  <a:cxn ang="0">
                    <a:pos x="88" y="372"/>
                  </a:cxn>
                  <a:cxn ang="0">
                    <a:pos x="120" y="348"/>
                  </a:cxn>
                  <a:cxn ang="0">
                    <a:pos x="146" y="316"/>
                  </a:cxn>
                  <a:cxn ang="0">
                    <a:pos x="152" y="302"/>
                  </a:cxn>
                  <a:cxn ang="0">
                    <a:pos x="162" y="272"/>
                  </a:cxn>
                  <a:cxn ang="0">
                    <a:pos x="168" y="238"/>
                  </a:cxn>
                  <a:cxn ang="0">
                    <a:pos x="166" y="206"/>
                  </a:cxn>
                  <a:cxn ang="0">
                    <a:pos x="162" y="190"/>
                  </a:cxn>
                  <a:cxn ang="0">
                    <a:pos x="150" y="166"/>
                  </a:cxn>
                  <a:cxn ang="0">
                    <a:pos x="132" y="142"/>
                  </a:cxn>
                  <a:cxn ang="0">
                    <a:pos x="110" y="122"/>
                  </a:cxn>
                  <a:cxn ang="0">
                    <a:pos x="86" y="108"/>
                  </a:cxn>
                  <a:cxn ang="0">
                    <a:pos x="60" y="98"/>
                  </a:cxn>
                  <a:cxn ang="0">
                    <a:pos x="32" y="92"/>
                  </a:cxn>
                  <a:cxn ang="0">
                    <a:pos x="6" y="84"/>
                  </a:cxn>
                  <a:cxn ang="0">
                    <a:pos x="0" y="76"/>
                  </a:cxn>
                  <a:cxn ang="0">
                    <a:pos x="10" y="66"/>
                  </a:cxn>
                  <a:cxn ang="0">
                    <a:pos x="18" y="66"/>
                  </a:cxn>
                  <a:cxn ang="0">
                    <a:pos x="40" y="66"/>
                  </a:cxn>
                  <a:cxn ang="0">
                    <a:pos x="32" y="56"/>
                  </a:cxn>
                  <a:cxn ang="0">
                    <a:pos x="20" y="36"/>
                  </a:cxn>
                  <a:cxn ang="0">
                    <a:pos x="20" y="22"/>
                  </a:cxn>
                  <a:cxn ang="0">
                    <a:pos x="24" y="18"/>
                  </a:cxn>
                  <a:cxn ang="0">
                    <a:pos x="38" y="18"/>
                  </a:cxn>
                  <a:cxn ang="0">
                    <a:pos x="48" y="28"/>
                  </a:cxn>
                  <a:cxn ang="0">
                    <a:pos x="64" y="56"/>
                  </a:cxn>
                  <a:cxn ang="0">
                    <a:pos x="64" y="26"/>
                  </a:cxn>
                  <a:cxn ang="0">
                    <a:pos x="68" y="10"/>
                  </a:cxn>
                  <a:cxn ang="0">
                    <a:pos x="74" y="2"/>
                  </a:cxn>
                  <a:cxn ang="0">
                    <a:pos x="82" y="0"/>
                  </a:cxn>
                  <a:cxn ang="0">
                    <a:pos x="92" y="10"/>
                  </a:cxn>
                  <a:cxn ang="0">
                    <a:pos x="96" y="36"/>
                  </a:cxn>
                  <a:cxn ang="0">
                    <a:pos x="94" y="50"/>
                  </a:cxn>
                  <a:cxn ang="0">
                    <a:pos x="104" y="24"/>
                  </a:cxn>
                  <a:cxn ang="0">
                    <a:pos x="114" y="12"/>
                  </a:cxn>
                  <a:cxn ang="0">
                    <a:pos x="124" y="8"/>
                  </a:cxn>
                  <a:cxn ang="0">
                    <a:pos x="130" y="12"/>
                  </a:cxn>
                  <a:cxn ang="0">
                    <a:pos x="132" y="24"/>
                  </a:cxn>
                  <a:cxn ang="0">
                    <a:pos x="124" y="48"/>
                  </a:cxn>
                  <a:cxn ang="0">
                    <a:pos x="120" y="58"/>
                  </a:cxn>
                  <a:cxn ang="0">
                    <a:pos x="144" y="48"/>
                  </a:cxn>
                  <a:cxn ang="0">
                    <a:pos x="156" y="48"/>
                  </a:cxn>
                  <a:cxn ang="0">
                    <a:pos x="160" y="58"/>
                  </a:cxn>
                  <a:cxn ang="0">
                    <a:pos x="158" y="62"/>
                  </a:cxn>
                  <a:cxn ang="0">
                    <a:pos x="146" y="74"/>
                  </a:cxn>
                  <a:cxn ang="0">
                    <a:pos x="128" y="84"/>
                  </a:cxn>
                  <a:cxn ang="0">
                    <a:pos x="146" y="104"/>
                  </a:cxn>
                  <a:cxn ang="0">
                    <a:pos x="162" y="128"/>
                  </a:cxn>
                  <a:cxn ang="0">
                    <a:pos x="182" y="182"/>
                  </a:cxn>
                  <a:cxn ang="0">
                    <a:pos x="186" y="238"/>
                  </a:cxn>
                  <a:cxn ang="0">
                    <a:pos x="180" y="292"/>
                  </a:cxn>
                  <a:cxn ang="0">
                    <a:pos x="174" y="312"/>
                  </a:cxn>
                  <a:cxn ang="0">
                    <a:pos x="154" y="350"/>
                  </a:cxn>
                  <a:cxn ang="0">
                    <a:pos x="128" y="382"/>
                  </a:cxn>
                  <a:cxn ang="0">
                    <a:pos x="96" y="408"/>
                  </a:cxn>
                  <a:cxn ang="0">
                    <a:pos x="78" y="418"/>
                  </a:cxn>
                  <a:cxn ang="0">
                    <a:pos x="44" y="432"/>
                  </a:cxn>
                  <a:cxn ang="0">
                    <a:pos x="20" y="436"/>
                  </a:cxn>
                </a:cxnLst>
                <a:rect l="0" t="0" r="r" b="b"/>
                <a:pathLst>
                  <a:path w="186" h="436">
                    <a:moveTo>
                      <a:pt x="12" y="400"/>
                    </a:moveTo>
                    <a:lnTo>
                      <a:pt x="12" y="400"/>
                    </a:lnTo>
                    <a:lnTo>
                      <a:pt x="32" y="396"/>
                    </a:lnTo>
                    <a:lnTo>
                      <a:pt x="52" y="390"/>
                    </a:lnTo>
                    <a:lnTo>
                      <a:pt x="70" y="382"/>
                    </a:lnTo>
                    <a:lnTo>
                      <a:pt x="88" y="372"/>
                    </a:lnTo>
                    <a:lnTo>
                      <a:pt x="106" y="360"/>
                    </a:lnTo>
                    <a:lnTo>
                      <a:pt x="120" y="348"/>
                    </a:lnTo>
                    <a:lnTo>
                      <a:pt x="134" y="332"/>
                    </a:lnTo>
                    <a:lnTo>
                      <a:pt x="146" y="316"/>
                    </a:lnTo>
                    <a:lnTo>
                      <a:pt x="146" y="316"/>
                    </a:lnTo>
                    <a:lnTo>
                      <a:pt x="152" y="302"/>
                    </a:lnTo>
                    <a:lnTo>
                      <a:pt x="158" y="288"/>
                    </a:lnTo>
                    <a:lnTo>
                      <a:pt x="162" y="272"/>
                    </a:lnTo>
                    <a:lnTo>
                      <a:pt x="166" y="254"/>
                    </a:lnTo>
                    <a:lnTo>
                      <a:pt x="168" y="238"/>
                    </a:lnTo>
                    <a:lnTo>
                      <a:pt x="168" y="222"/>
                    </a:lnTo>
                    <a:lnTo>
                      <a:pt x="166" y="206"/>
                    </a:lnTo>
                    <a:lnTo>
                      <a:pt x="162" y="190"/>
                    </a:lnTo>
                    <a:lnTo>
                      <a:pt x="162" y="190"/>
                    </a:lnTo>
                    <a:lnTo>
                      <a:pt x="156" y="178"/>
                    </a:lnTo>
                    <a:lnTo>
                      <a:pt x="150" y="166"/>
                    </a:lnTo>
                    <a:lnTo>
                      <a:pt x="142" y="154"/>
                    </a:lnTo>
                    <a:lnTo>
                      <a:pt x="132" y="142"/>
                    </a:lnTo>
                    <a:lnTo>
                      <a:pt x="120" y="132"/>
                    </a:lnTo>
                    <a:lnTo>
                      <a:pt x="110" y="122"/>
                    </a:lnTo>
                    <a:lnTo>
                      <a:pt x="98" y="114"/>
                    </a:lnTo>
                    <a:lnTo>
                      <a:pt x="86" y="108"/>
                    </a:lnTo>
                    <a:lnTo>
                      <a:pt x="86" y="108"/>
                    </a:lnTo>
                    <a:lnTo>
                      <a:pt x="60" y="98"/>
                    </a:lnTo>
                    <a:lnTo>
                      <a:pt x="32" y="92"/>
                    </a:lnTo>
                    <a:lnTo>
                      <a:pt x="32" y="92"/>
                    </a:lnTo>
                    <a:lnTo>
                      <a:pt x="20" y="88"/>
                    </a:lnTo>
                    <a:lnTo>
                      <a:pt x="6" y="84"/>
                    </a:lnTo>
                    <a:lnTo>
                      <a:pt x="2" y="80"/>
                    </a:lnTo>
                    <a:lnTo>
                      <a:pt x="0" y="76"/>
                    </a:lnTo>
                    <a:lnTo>
                      <a:pt x="2" y="72"/>
                    </a:lnTo>
                    <a:lnTo>
                      <a:pt x="10" y="66"/>
                    </a:lnTo>
                    <a:lnTo>
                      <a:pt x="10" y="66"/>
                    </a:lnTo>
                    <a:lnTo>
                      <a:pt x="18" y="66"/>
                    </a:lnTo>
                    <a:lnTo>
                      <a:pt x="24" y="66"/>
                    </a:lnTo>
                    <a:lnTo>
                      <a:pt x="40" y="66"/>
                    </a:lnTo>
                    <a:lnTo>
                      <a:pt x="40" y="66"/>
                    </a:lnTo>
                    <a:lnTo>
                      <a:pt x="32" y="56"/>
                    </a:lnTo>
                    <a:lnTo>
                      <a:pt x="24" y="42"/>
                    </a:lnTo>
                    <a:lnTo>
                      <a:pt x="20" y="36"/>
                    </a:lnTo>
                    <a:lnTo>
                      <a:pt x="18" y="28"/>
                    </a:lnTo>
                    <a:lnTo>
                      <a:pt x="20" y="22"/>
                    </a:lnTo>
                    <a:lnTo>
                      <a:pt x="24" y="18"/>
                    </a:lnTo>
                    <a:lnTo>
                      <a:pt x="24" y="18"/>
                    </a:lnTo>
                    <a:lnTo>
                      <a:pt x="30" y="16"/>
                    </a:lnTo>
                    <a:lnTo>
                      <a:pt x="38" y="18"/>
                    </a:lnTo>
                    <a:lnTo>
                      <a:pt x="42" y="22"/>
                    </a:lnTo>
                    <a:lnTo>
                      <a:pt x="48" y="28"/>
                    </a:lnTo>
                    <a:lnTo>
                      <a:pt x="58" y="44"/>
                    </a:lnTo>
                    <a:lnTo>
                      <a:pt x="64" y="56"/>
                    </a:lnTo>
                    <a:lnTo>
                      <a:pt x="64" y="56"/>
                    </a:lnTo>
                    <a:lnTo>
                      <a:pt x="64" y="26"/>
                    </a:lnTo>
                    <a:lnTo>
                      <a:pt x="66" y="18"/>
                    </a:lnTo>
                    <a:lnTo>
                      <a:pt x="68" y="10"/>
                    </a:lnTo>
                    <a:lnTo>
                      <a:pt x="70" y="4"/>
                    </a:lnTo>
                    <a:lnTo>
                      <a:pt x="74" y="2"/>
                    </a:lnTo>
                    <a:lnTo>
                      <a:pt x="74" y="2"/>
                    </a:lnTo>
                    <a:lnTo>
                      <a:pt x="82" y="0"/>
                    </a:lnTo>
                    <a:lnTo>
                      <a:pt x="88" y="4"/>
                    </a:lnTo>
                    <a:lnTo>
                      <a:pt x="92" y="10"/>
                    </a:lnTo>
                    <a:lnTo>
                      <a:pt x="94" y="18"/>
                    </a:lnTo>
                    <a:lnTo>
                      <a:pt x="96" y="36"/>
                    </a:lnTo>
                    <a:lnTo>
                      <a:pt x="94" y="50"/>
                    </a:lnTo>
                    <a:lnTo>
                      <a:pt x="94" y="50"/>
                    </a:lnTo>
                    <a:lnTo>
                      <a:pt x="98" y="40"/>
                    </a:lnTo>
                    <a:lnTo>
                      <a:pt x="104" y="24"/>
                    </a:lnTo>
                    <a:lnTo>
                      <a:pt x="108" y="18"/>
                    </a:lnTo>
                    <a:lnTo>
                      <a:pt x="114" y="12"/>
                    </a:lnTo>
                    <a:lnTo>
                      <a:pt x="120" y="8"/>
                    </a:lnTo>
                    <a:lnTo>
                      <a:pt x="124" y="8"/>
                    </a:lnTo>
                    <a:lnTo>
                      <a:pt x="124" y="8"/>
                    </a:lnTo>
                    <a:lnTo>
                      <a:pt x="130" y="12"/>
                    </a:lnTo>
                    <a:lnTo>
                      <a:pt x="132" y="18"/>
                    </a:lnTo>
                    <a:lnTo>
                      <a:pt x="132" y="24"/>
                    </a:lnTo>
                    <a:lnTo>
                      <a:pt x="130" y="32"/>
                    </a:lnTo>
                    <a:lnTo>
                      <a:pt x="124" y="48"/>
                    </a:lnTo>
                    <a:lnTo>
                      <a:pt x="120" y="58"/>
                    </a:lnTo>
                    <a:lnTo>
                      <a:pt x="120" y="58"/>
                    </a:lnTo>
                    <a:lnTo>
                      <a:pt x="130" y="54"/>
                    </a:lnTo>
                    <a:lnTo>
                      <a:pt x="144" y="48"/>
                    </a:lnTo>
                    <a:lnTo>
                      <a:pt x="150" y="46"/>
                    </a:lnTo>
                    <a:lnTo>
                      <a:pt x="156" y="48"/>
                    </a:lnTo>
                    <a:lnTo>
                      <a:pt x="160" y="52"/>
                    </a:lnTo>
                    <a:lnTo>
                      <a:pt x="160" y="58"/>
                    </a:lnTo>
                    <a:lnTo>
                      <a:pt x="160" y="58"/>
                    </a:lnTo>
                    <a:lnTo>
                      <a:pt x="158" y="62"/>
                    </a:lnTo>
                    <a:lnTo>
                      <a:pt x="156" y="66"/>
                    </a:lnTo>
                    <a:lnTo>
                      <a:pt x="146" y="74"/>
                    </a:lnTo>
                    <a:lnTo>
                      <a:pt x="128" y="84"/>
                    </a:lnTo>
                    <a:lnTo>
                      <a:pt x="128" y="84"/>
                    </a:lnTo>
                    <a:lnTo>
                      <a:pt x="138" y="92"/>
                    </a:lnTo>
                    <a:lnTo>
                      <a:pt x="146" y="104"/>
                    </a:lnTo>
                    <a:lnTo>
                      <a:pt x="156" y="116"/>
                    </a:lnTo>
                    <a:lnTo>
                      <a:pt x="162" y="128"/>
                    </a:lnTo>
                    <a:lnTo>
                      <a:pt x="174" y="154"/>
                    </a:lnTo>
                    <a:lnTo>
                      <a:pt x="182" y="182"/>
                    </a:lnTo>
                    <a:lnTo>
                      <a:pt x="186" y="210"/>
                    </a:lnTo>
                    <a:lnTo>
                      <a:pt x="186" y="238"/>
                    </a:lnTo>
                    <a:lnTo>
                      <a:pt x="184" y="266"/>
                    </a:lnTo>
                    <a:lnTo>
                      <a:pt x="180" y="292"/>
                    </a:lnTo>
                    <a:lnTo>
                      <a:pt x="180" y="292"/>
                    </a:lnTo>
                    <a:lnTo>
                      <a:pt x="174" y="312"/>
                    </a:lnTo>
                    <a:lnTo>
                      <a:pt x="164" y="332"/>
                    </a:lnTo>
                    <a:lnTo>
                      <a:pt x="154" y="350"/>
                    </a:lnTo>
                    <a:lnTo>
                      <a:pt x="142" y="366"/>
                    </a:lnTo>
                    <a:lnTo>
                      <a:pt x="128" y="382"/>
                    </a:lnTo>
                    <a:lnTo>
                      <a:pt x="112" y="396"/>
                    </a:lnTo>
                    <a:lnTo>
                      <a:pt x="96" y="408"/>
                    </a:lnTo>
                    <a:lnTo>
                      <a:pt x="78" y="418"/>
                    </a:lnTo>
                    <a:lnTo>
                      <a:pt x="78" y="418"/>
                    </a:lnTo>
                    <a:lnTo>
                      <a:pt x="62" y="424"/>
                    </a:lnTo>
                    <a:lnTo>
                      <a:pt x="44" y="432"/>
                    </a:lnTo>
                    <a:lnTo>
                      <a:pt x="26" y="436"/>
                    </a:lnTo>
                    <a:lnTo>
                      <a:pt x="20" y="436"/>
                    </a:lnTo>
                    <a:lnTo>
                      <a:pt x="12" y="434"/>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grpSp>
      </p:grpSp>
      <p:sp>
        <p:nvSpPr>
          <p:cNvPr id="865" name="TextBox 472"/>
          <p:cNvSpPr txBox="1"/>
          <p:nvPr/>
        </p:nvSpPr>
        <p:spPr>
          <a:xfrm>
            <a:off x="3812516" y="1468517"/>
            <a:ext cx="4356957" cy="1322070"/>
          </a:xfrm>
          <a:prstGeom prst="rect">
            <a:avLst/>
          </a:prstGeom>
          <a:noFill/>
        </p:spPr>
        <p:txBody>
          <a:bodyPr wrap="square" rtlCol="0">
            <a:spAutoFit/>
          </a:bodyPr>
          <a:lstStyle/>
          <a:p>
            <a:r>
              <a:rPr lang="en-US" sz="4000" b="1" dirty="0" smtClean="0">
                <a:solidFill>
                  <a:srgbClr val="FDDDD6"/>
                </a:solidFill>
                <a:latin typeface="Arial" panose="020B0604020202020204" pitchFamily="34" charset="0"/>
                <a:ea typeface="Arial" panose="020B0604020202020204" pitchFamily="34" charset="0"/>
              </a:rPr>
              <a:t>QuaranTEEN ART</a:t>
            </a:r>
            <a:endParaRPr lang="en-US" sz="4000" dirty="0">
              <a:solidFill>
                <a:srgbClr val="FDDDD6"/>
              </a:solidFill>
              <a:latin typeface="Arial" panose="020B0604020202020204" pitchFamily="34" charset="0"/>
              <a:ea typeface="Arial" panose="020B0604020202020204"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1250">
        <p:newsflash/>
      </p:transition>
    </mc:Choice>
    <mc:Fallback xmlns="">
      <p:transition spd="slow">
        <p:newsflash/>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865">
                                            <p:txEl>
                                              <p:pRg st="0" end="0"/>
                                            </p:txEl>
                                          </p:spTgt>
                                        </p:tgtEl>
                                        <p:attrNameLst>
                                          <p:attrName>style.visibility</p:attrName>
                                        </p:attrNameLst>
                                      </p:cBhvr>
                                      <p:to>
                                        <p:strVal val="visible"/>
                                      </p:to>
                                    </p:set>
                                    <p:animEffect transition="in" filter="fade">
                                      <p:cBhvr>
                                        <p:cTn id="7" dur="2000"/>
                                        <p:tgtEl>
                                          <p:spTgt spid="865">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65" grpId="0" build="p"/>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62" name="组合 261"/>
          <p:cNvGrpSpPr/>
          <p:nvPr/>
        </p:nvGrpSpPr>
        <p:grpSpPr>
          <a:xfrm>
            <a:off x="107504" y="51470"/>
            <a:ext cx="8928992" cy="2637619"/>
            <a:chOff x="1277938" y="155575"/>
            <a:chExt cx="6584950" cy="1892300"/>
          </a:xfrm>
        </p:grpSpPr>
        <p:sp>
          <p:nvSpPr>
            <p:cNvPr id="263" name="Freeform 7"/>
            <p:cNvSpPr/>
            <p:nvPr/>
          </p:nvSpPr>
          <p:spPr bwMode="auto">
            <a:xfrm>
              <a:off x="2344738" y="285750"/>
              <a:ext cx="53975" cy="50800"/>
            </a:xfrm>
            <a:custGeom>
              <a:avLst/>
              <a:gdLst/>
              <a:ahLst/>
              <a:cxnLst>
                <a:cxn ang="0">
                  <a:pos x="16" y="0"/>
                </a:cxn>
                <a:cxn ang="0">
                  <a:pos x="16" y="0"/>
                </a:cxn>
                <a:cxn ang="0">
                  <a:pos x="10" y="0"/>
                </a:cxn>
                <a:cxn ang="0">
                  <a:pos x="6" y="4"/>
                </a:cxn>
                <a:cxn ang="0">
                  <a:pos x="2" y="10"/>
                </a:cxn>
                <a:cxn ang="0">
                  <a:pos x="0" y="16"/>
                </a:cxn>
                <a:cxn ang="0">
                  <a:pos x="0" y="16"/>
                </a:cxn>
                <a:cxn ang="0">
                  <a:pos x="2" y="22"/>
                </a:cxn>
                <a:cxn ang="0">
                  <a:pos x="6" y="28"/>
                </a:cxn>
                <a:cxn ang="0">
                  <a:pos x="10" y="32"/>
                </a:cxn>
                <a:cxn ang="0">
                  <a:pos x="16" y="32"/>
                </a:cxn>
                <a:cxn ang="0">
                  <a:pos x="16" y="32"/>
                </a:cxn>
                <a:cxn ang="0">
                  <a:pos x="24" y="32"/>
                </a:cxn>
                <a:cxn ang="0">
                  <a:pos x="28" y="28"/>
                </a:cxn>
                <a:cxn ang="0">
                  <a:pos x="32" y="22"/>
                </a:cxn>
                <a:cxn ang="0">
                  <a:pos x="34" y="16"/>
                </a:cxn>
                <a:cxn ang="0">
                  <a:pos x="34" y="16"/>
                </a:cxn>
                <a:cxn ang="0">
                  <a:pos x="32" y="10"/>
                </a:cxn>
                <a:cxn ang="0">
                  <a:pos x="28" y="4"/>
                </a:cxn>
                <a:cxn ang="0">
                  <a:pos x="24" y="0"/>
                </a:cxn>
                <a:cxn ang="0">
                  <a:pos x="16" y="0"/>
                </a:cxn>
              </a:cxnLst>
              <a:rect l="0" t="0" r="r" b="b"/>
              <a:pathLst>
                <a:path w="34" h="32">
                  <a:moveTo>
                    <a:pt x="16" y="0"/>
                  </a:moveTo>
                  <a:lnTo>
                    <a:pt x="16" y="0"/>
                  </a:lnTo>
                  <a:lnTo>
                    <a:pt x="10" y="0"/>
                  </a:lnTo>
                  <a:lnTo>
                    <a:pt x="6" y="4"/>
                  </a:lnTo>
                  <a:lnTo>
                    <a:pt x="2" y="10"/>
                  </a:lnTo>
                  <a:lnTo>
                    <a:pt x="0" y="16"/>
                  </a:lnTo>
                  <a:lnTo>
                    <a:pt x="0" y="16"/>
                  </a:lnTo>
                  <a:lnTo>
                    <a:pt x="2" y="22"/>
                  </a:lnTo>
                  <a:lnTo>
                    <a:pt x="6" y="28"/>
                  </a:lnTo>
                  <a:lnTo>
                    <a:pt x="10" y="32"/>
                  </a:lnTo>
                  <a:lnTo>
                    <a:pt x="16" y="32"/>
                  </a:lnTo>
                  <a:lnTo>
                    <a:pt x="16" y="32"/>
                  </a:lnTo>
                  <a:lnTo>
                    <a:pt x="24" y="32"/>
                  </a:lnTo>
                  <a:lnTo>
                    <a:pt x="28" y="28"/>
                  </a:lnTo>
                  <a:lnTo>
                    <a:pt x="32" y="22"/>
                  </a:lnTo>
                  <a:lnTo>
                    <a:pt x="34" y="16"/>
                  </a:lnTo>
                  <a:lnTo>
                    <a:pt x="34" y="16"/>
                  </a:lnTo>
                  <a:lnTo>
                    <a:pt x="32" y="10"/>
                  </a:lnTo>
                  <a:lnTo>
                    <a:pt x="28" y="4"/>
                  </a:lnTo>
                  <a:lnTo>
                    <a:pt x="24" y="0"/>
                  </a:lnTo>
                  <a:lnTo>
                    <a:pt x="1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64" name="Freeform 8"/>
            <p:cNvSpPr/>
            <p:nvPr/>
          </p:nvSpPr>
          <p:spPr bwMode="auto">
            <a:xfrm>
              <a:off x="2344738" y="285750"/>
              <a:ext cx="53975" cy="50800"/>
            </a:xfrm>
            <a:custGeom>
              <a:avLst/>
              <a:gdLst/>
              <a:ahLst/>
              <a:cxnLst>
                <a:cxn ang="0">
                  <a:pos x="16" y="0"/>
                </a:cxn>
                <a:cxn ang="0">
                  <a:pos x="16" y="0"/>
                </a:cxn>
                <a:cxn ang="0">
                  <a:pos x="10" y="0"/>
                </a:cxn>
                <a:cxn ang="0">
                  <a:pos x="6" y="4"/>
                </a:cxn>
                <a:cxn ang="0">
                  <a:pos x="2" y="10"/>
                </a:cxn>
                <a:cxn ang="0">
                  <a:pos x="0" y="16"/>
                </a:cxn>
                <a:cxn ang="0">
                  <a:pos x="0" y="16"/>
                </a:cxn>
                <a:cxn ang="0">
                  <a:pos x="2" y="22"/>
                </a:cxn>
                <a:cxn ang="0">
                  <a:pos x="6" y="28"/>
                </a:cxn>
                <a:cxn ang="0">
                  <a:pos x="10" y="32"/>
                </a:cxn>
                <a:cxn ang="0">
                  <a:pos x="16" y="32"/>
                </a:cxn>
                <a:cxn ang="0">
                  <a:pos x="16" y="32"/>
                </a:cxn>
                <a:cxn ang="0">
                  <a:pos x="24" y="32"/>
                </a:cxn>
                <a:cxn ang="0">
                  <a:pos x="28" y="28"/>
                </a:cxn>
                <a:cxn ang="0">
                  <a:pos x="32" y="22"/>
                </a:cxn>
                <a:cxn ang="0">
                  <a:pos x="34" y="16"/>
                </a:cxn>
                <a:cxn ang="0">
                  <a:pos x="34" y="16"/>
                </a:cxn>
                <a:cxn ang="0">
                  <a:pos x="32" y="10"/>
                </a:cxn>
                <a:cxn ang="0">
                  <a:pos x="28" y="4"/>
                </a:cxn>
                <a:cxn ang="0">
                  <a:pos x="24" y="0"/>
                </a:cxn>
                <a:cxn ang="0">
                  <a:pos x="16" y="0"/>
                </a:cxn>
              </a:cxnLst>
              <a:rect l="0" t="0" r="r" b="b"/>
              <a:pathLst>
                <a:path w="34" h="32">
                  <a:moveTo>
                    <a:pt x="16" y="0"/>
                  </a:moveTo>
                  <a:lnTo>
                    <a:pt x="16" y="0"/>
                  </a:lnTo>
                  <a:lnTo>
                    <a:pt x="10" y="0"/>
                  </a:lnTo>
                  <a:lnTo>
                    <a:pt x="6" y="4"/>
                  </a:lnTo>
                  <a:lnTo>
                    <a:pt x="2" y="10"/>
                  </a:lnTo>
                  <a:lnTo>
                    <a:pt x="0" y="16"/>
                  </a:lnTo>
                  <a:lnTo>
                    <a:pt x="0" y="16"/>
                  </a:lnTo>
                  <a:lnTo>
                    <a:pt x="2" y="22"/>
                  </a:lnTo>
                  <a:lnTo>
                    <a:pt x="6" y="28"/>
                  </a:lnTo>
                  <a:lnTo>
                    <a:pt x="10" y="32"/>
                  </a:lnTo>
                  <a:lnTo>
                    <a:pt x="16" y="32"/>
                  </a:lnTo>
                  <a:lnTo>
                    <a:pt x="16" y="32"/>
                  </a:lnTo>
                  <a:lnTo>
                    <a:pt x="24" y="32"/>
                  </a:lnTo>
                  <a:lnTo>
                    <a:pt x="28" y="28"/>
                  </a:lnTo>
                  <a:lnTo>
                    <a:pt x="32" y="22"/>
                  </a:lnTo>
                  <a:lnTo>
                    <a:pt x="34" y="16"/>
                  </a:lnTo>
                  <a:lnTo>
                    <a:pt x="34" y="16"/>
                  </a:lnTo>
                  <a:lnTo>
                    <a:pt x="32" y="10"/>
                  </a:lnTo>
                  <a:lnTo>
                    <a:pt x="28" y="4"/>
                  </a:lnTo>
                  <a:lnTo>
                    <a:pt x="24" y="0"/>
                  </a:lnTo>
                  <a:lnTo>
                    <a:pt x="1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65" name="Freeform 9"/>
            <p:cNvSpPr/>
            <p:nvPr/>
          </p:nvSpPr>
          <p:spPr bwMode="auto">
            <a:xfrm>
              <a:off x="1560513" y="355600"/>
              <a:ext cx="53975" cy="53975"/>
            </a:xfrm>
            <a:custGeom>
              <a:avLst/>
              <a:gdLst/>
              <a:ahLst/>
              <a:cxnLst>
                <a:cxn ang="0">
                  <a:pos x="18" y="0"/>
                </a:cxn>
                <a:cxn ang="0">
                  <a:pos x="18" y="0"/>
                </a:cxn>
                <a:cxn ang="0">
                  <a:pos x="12" y="2"/>
                </a:cxn>
                <a:cxn ang="0">
                  <a:pos x="6" y="6"/>
                </a:cxn>
                <a:cxn ang="0">
                  <a:pos x="2" y="10"/>
                </a:cxn>
                <a:cxn ang="0">
                  <a:pos x="0" y="16"/>
                </a:cxn>
                <a:cxn ang="0">
                  <a:pos x="0" y="16"/>
                </a:cxn>
                <a:cxn ang="0">
                  <a:pos x="2" y="24"/>
                </a:cxn>
                <a:cxn ang="0">
                  <a:pos x="6" y="28"/>
                </a:cxn>
                <a:cxn ang="0">
                  <a:pos x="12" y="32"/>
                </a:cxn>
                <a:cxn ang="0">
                  <a:pos x="18" y="34"/>
                </a:cxn>
                <a:cxn ang="0">
                  <a:pos x="18" y="34"/>
                </a:cxn>
                <a:cxn ang="0">
                  <a:pos x="24" y="32"/>
                </a:cxn>
                <a:cxn ang="0">
                  <a:pos x="30" y="28"/>
                </a:cxn>
                <a:cxn ang="0">
                  <a:pos x="34" y="24"/>
                </a:cxn>
                <a:cxn ang="0">
                  <a:pos x="34" y="16"/>
                </a:cxn>
                <a:cxn ang="0">
                  <a:pos x="34" y="16"/>
                </a:cxn>
                <a:cxn ang="0">
                  <a:pos x="34" y="10"/>
                </a:cxn>
                <a:cxn ang="0">
                  <a:pos x="30" y="6"/>
                </a:cxn>
                <a:cxn ang="0">
                  <a:pos x="24" y="2"/>
                </a:cxn>
                <a:cxn ang="0">
                  <a:pos x="18" y="0"/>
                </a:cxn>
              </a:cxnLst>
              <a:rect l="0" t="0" r="r" b="b"/>
              <a:pathLst>
                <a:path w="34" h="34">
                  <a:moveTo>
                    <a:pt x="18" y="0"/>
                  </a:moveTo>
                  <a:lnTo>
                    <a:pt x="18" y="0"/>
                  </a:lnTo>
                  <a:lnTo>
                    <a:pt x="12" y="2"/>
                  </a:lnTo>
                  <a:lnTo>
                    <a:pt x="6" y="6"/>
                  </a:lnTo>
                  <a:lnTo>
                    <a:pt x="2" y="10"/>
                  </a:lnTo>
                  <a:lnTo>
                    <a:pt x="0" y="16"/>
                  </a:lnTo>
                  <a:lnTo>
                    <a:pt x="0" y="16"/>
                  </a:lnTo>
                  <a:lnTo>
                    <a:pt x="2" y="24"/>
                  </a:lnTo>
                  <a:lnTo>
                    <a:pt x="6" y="28"/>
                  </a:lnTo>
                  <a:lnTo>
                    <a:pt x="12" y="32"/>
                  </a:lnTo>
                  <a:lnTo>
                    <a:pt x="18" y="34"/>
                  </a:lnTo>
                  <a:lnTo>
                    <a:pt x="18" y="34"/>
                  </a:lnTo>
                  <a:lnTo>
                    <a:pt x="24" y="32"/>
                  </a:lnTo>
                  <a:lnTo>
                    <a:pt x="30" y="28"/>
                  </a:lnTo>
                  <a:lnTo>
                    <a:pt x="34" y="24"/>
                  </a:lnTo>
                  <a:lnTo>
                    <a:pt x="34" y="16"/>
                  </a:lnTo>
                  <a:lnTo>
                    <a:pt x="34" y="16"/>
                  </a:lnTo>
                  <a:lnTo>
                    <a:pt x="34" y="10"/>
                  </a:lnTo>
                  <a:lnTo>
                    <a:pt x="30" y="6"/>
                  </a:lnTo>
                  <a:lnTo>
                    <a:pt x="24" y="2"/>
                  </a:lnTo>
                  <a:lnTo>
                    <a:pt x="1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66" name="Freeform 10"/>
            <p:cNvSpPr/>
            <p:nvPr/>
          </p:nvSpPr>
          <p:spPr bwMode="auto">
            <a:xfrm>
              <a:off x="1560513" y="355600"/>
              <a:ext cx="53975" cy="53975"/>
            </a:xfrm>
            <a:custGeom>
              <a:avLst/>
              <a:gdLst/>
              <a:ahLst/>
              <a:cxnLst>
                <a:cxn ang="0">
                  <a:pos x="18" y="0"/>
                </a:cxn>
                <a:cxn ang="0">
                  <a:pos x="18" y="0"/>
                </a:cxn>
                <a:cxn ang="0">
                  <a:pos x="12" y="2"/>
                </a:cxn>
                <a:cxn ang="0">
                  <a:pos x="6" y="6"/>
                </a:cxn>
                <a:cxn ang="0">
                  <a:pos x="2" y="10"/>
                </a:cxn>
                <a:cxn ang="0">
                  <a:pos x="0" y="16"/>
                </a:cxn>
                <a:cxn ang="0">
                  <a:pos x="0" y="16"/>
                </a:cxn>
                <a:cxn ang="0">
                  <a:pos x="2" y="24"/>
                </a:cxn>
                <a:cxn ang="0">
                  <a:pos x="6" y="28"/>
                </a:cxn>
                <a:cxn ang="0">
                  <a:pos x="12" y="32"/>
                </a:cxn>
                <a:cxn ang="0">
                  <a:pos x="18" y="34"/>
                </a:cxn>
                <a:cxn ang="0">
                  <a:pos x="18" y="34"/>
                </a:cxn>
                <a:cxn ang="0">
                  <a:pos x="24" y="32"/>
                </a:cxn>
                <a:cxn ang="0">
                  <a:pos x="30" y="28"/>
                </a:cxn>
                <a:cxn ang="0">
                  <a:pos x="34" y="24"/>
                </a:cxn>
                <a:cxn ang="0">
                  <a:pos x="34" y="16"/>
                </a:cxn>
                <a:cxn ang="0">
                  <a:pos x="34" y="16"/>
                </a:cxn>
                <a:cxn ang="0">
                  <a:pos x="34" y="10"/>
                </a:cxn>
                <a:cxn ang="0">
                  <a:pos x="30" y="6"/>
                </a:cxn>
                <a:cxn ang="0">
                  <a:pos x="24" y="2"/>
                </a:cxn>
                <a:cxn ang="0">
                  <a:pos x="18" y="0"/>
                </a:cxn>
              </a:cxnLst>
              <a:rect l="0" t="0" r="r" b="b"/>
              <a:pathLst>
                <a:path w="34" h="34">
                  <a:moveTo>
                    <a:pt x="18" y="0"/>
                  </a:moveTo>
                  <a:lnTo>
                    <a:pt x="18" y="0"/>
                  </a:lnTo>
                  <a:lnTo>
                    <a:pt x="12" y="2"/>
                  </a:lnTo>
                  <a:lnTo>
                    <a:pt x="6" y="6"/>
                  </a:lnTo>
                  <a:lnTo>
                    <a:pt x="2" y="10"/>
                  </a:lnTo>
                  <a:lnTo>
                    <a:pt x="0" y="16"/>
                  </a:lnTo>
                  <a:lnTo>
                    <a:pt x="0" y="16"/>
                  </a:lnTo>
                  <a:lnTo>
                    <a:pt x="2" y="24"/>
                  </a:lnTo>
                  <a:lnTo>
                    <a:pt x="6" y="28"/>
                  </a:lnTo>
                  <a:lnTo>
                    <a:pt x="12" y="32"/>
                  </a:lnTo>
                  <a:lnTo>
                    <a:pt x="18" y="34"/>
                  </a:lnTo>
                  <a:lnTo>
                    <a:pt x="18" y="34"/>
                  </a:lnTo>
                  <a:lnTo>
                    <a:pt x="24" y="32"/>
                  </a:lnTo>
                  <a:lnTo>
                    <a:pt x="30" y="28"/>
                  </a:lnTo>
                  <a:lnTo>
                    <a:pt x="34" y="24"/>
                  </a:lnTo>
                  <a:lnTo>
                    <a:pt x="34" y="16"/>
                  </a:lnTo>
                  <a:lnTo>
                    <a:pt x="34" y="16"/>
                  </a:lnTo>
                  <a:lnTo>
                    <a:pt x="34" y="10"/>
                  </a:lnTo>
                  <a:lnTo>
                    <a:pt x="30" y="6"/>
                  </a:lnTo>
                  <a:lnTo>
                    <a:pt x="24" y="2"/>
                  </a:lnTo>
                  <a:lnTo>
                    <a:pt x="1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67" name="Freeform 11"/>
            <p:cNvSpPr/>
            <p:nvPr/>
          </p:nvSpPr>
          <p:spPr bwMode="auto">
            <a:xfrm>
              <a:off x="1757363" y="488950"/>
              <a:ext cx="53975" cy="53975"/>
            </a:xfrm>
            <a:custGeom>
              <a:avLst/>
              <a:gdLst/>
              <a:ahLst/>
              <a:cxnLst>
                <a:cxn ang="0">
                  <a:pos x="18" y="0"/>
                </a:cxn>
                <a:cxn ang="0">
                  <a:pos x="18" y="0"/>
                </a:cxn>
                <a:cxn ang="0">
                  <a:pos x="10" y="2"/>
                </a:cxn>
                <a:cxn ang="0">
                  <a:pos x="6" y="6"/>
                </a:cxn>
                <a:cxn ang="0">
                  <a:pos x="2" y="10"/>
                </a:cxn>
                <a:cxn ang="0">
                  <a:pos x="0" y="18"/>
                </a:cxn>
                <a:cxn ang="0">
                  <a:pos x="0" y="18"/>
                </a:cxn>
                <a:cxn ang="0">
                  <a:pos x="2" y="24"/>
                </a:cxn>
                <a:cxn ang="0">
                  <a:pos x="6" y="28"/>
                </a:cxn>
                <a:cxn ang="0">
                  <a:pos x="10" y="32"/>
                </a:cxn>
                <a:cxn ang="0">
                  <a:pos x="18" y="34"/>
                </a:cxn>
                <a:cxn ang="0">
                  <a:pos x="18" y="34"/>
                </a:cxn>
                <a:cxn ang="0">
                  <a:pos x="24" y="32"/>
                </a:cxn>
                <a:cxn ang="0">
                  <a:pos x="28" y="28"/>
                </a:cxn>
                <a:cxn ang="0">
                  <a:pos x="32" y="24"/>
                </a:cxn>
                <a:cxn ang="0">
                  <a:pos x="34" y="18"/>
                </a:cxn>
                <a:cxn ang="0">
                  <a:pos x="34" y="18"/>
                </a:cxn>
                <a:cxn ang="0">
                  <a:pos x="32" y="10"/>
                </a:cxn>
                <a:cxn ang="0">
                  <a:pos x="28" y="6"/>
                </a:cxn>
                <a:cxn ang="0">
                  <a:pos x="24" y="2"/>
                </a:cxn>
                <a:cxn ang="0">
                  <a:pos x="18" y="0"/>
                </a:cxn>
              </a:cxnLst>
              <a:rect l="0" t="0" r="r" b="b"/>
              <a:pathLst>
                <a:path w="34" h="34">
                  <a:moveTo>
                    <a:pt x="18" y="0"/>
                  </a:moveTo>
                  <a:lnTo>
                    <a:pt x="18" y="0"/>
                  </a:lnTo>
                  <a:lnTo>
                    <a:pt x="10" y="2"/>
                  </a:lnTo>
                  <a:lnTo>
                    <a:pt x="6" y="6"/>
                  </a:lnTo>
                  <a:lnTo>
                    <a:pt x="2" y="10"/>
                  </a:lnTo>
                  <a:lnTo>
                    <a:pt x="0" y="18"/>
                  </a:lnTo>
                  <a:lnTo>
                    <a:pt x="0" y="18"/>
                  </a:lnTo>
                  <a:lnTo>
                    <a:pt x="2" y="24"/>
                  </a:lnTo>
                  <a:lnTo>
                    <a:pt x="6" y="28"/>
                  </a:lnTo>
                  <a:lnTo>
                    <a:pt x="10" y="32"/>
                  </a:lnTo>
                  <a:lnTo>
                    <a:pt x="18" y="34"/>
                  </a:lnTo>
                  <a:lnTo>
                    <a:pt x="18" y="34"/>
                  </a:lnTo>
                  <a:lnTo>
                    <a:pt x="24" y="32"/>
                  </a:lnTo>
                  <a:lnTo>
                    <a:pt x="28" y="28"/>
                  </a:lnTo>
                  <a:lnTo>
                    <a:pt x="32" y="24"/>
                  </a:lnTo>
                  <a:lnTo>
                    <a:pt x="34" y="18"/>
                  </a:lnTo>
                  <a:lnTo>
                    <a:pt x="34" y="18"/>
                  </a:lnTo>
                  <a:lnTo>
                    <a:pt x="32" y="10"/>
                  </a:lnTo>
                  <a:lnTo>
                    <a:pt x="28" y="6"/>
                  </a:lnTo>
                  <a:lnTo>
                    <a:pt x="24" y="2"/>
                  </a:lnTo>
                  <a:lnTo>
                    <a:pt x="1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68" name="Freeform 12"/>
            <p:cNvSpPr/>
            <p:nvPr/>
          </p:nvSpPr>
          <p:spPr bwMode="auto">
            <a:xfrm>
              <a:off x="1757363" y="488950"/>
              <a:ext cx="53975" cy="53975"/>
            </a:xfrm>
            <a:custGeom>
              <a:avLst/>
              <a:gdLst/>
              <a:ahLst/>
              <a:cxnLst>
                <a:cxn ang="0">
                  <a:pos x="18" y="0"/>
                </a:cxn>
                <a:cxn ang="0">
                  <a:pos x="18" y="0"/>
                </a:cxn>
                <a:cxn ang="0">
                  <a:pos x="10" y="2"/>
                </a:cxn>
                <a:cxn ang="0">
                  <a:pos x="6" y="6"/>
                </a:cxn>
                <a:cxn ang="0">
                  <a:pos x="2" y="10"/>
                </a:cxn>
                <a:cxn ang="0">
                  <a:pos x="0" y="18"/>
                </a:cxn>
                <a:cxn ang="0">
                  <a:pos x="0" y="18"/>
                </a:cxn>
                <a:cxn ang="0">
                  <a:pos x="2" y="24"/>
                </a:cxn>
                <a:cxn ang="0">
                  <a:pos x="6" y="28"/>
                </a:cxn>
                <a:cxn ang="0">
                  <a:pos x="10" y="32"/>
                </a:cxn>
                <a:cxn ang="0">
                  <a:pos x="18" y="34"/>
                </a:cxn>
                <a:cxn ang="0">
                  <a:pos x="18" y="34"/>
                </a:cxn>
                <a:cxn ang="0">
                  <a:pos x="24" y="32"/>
                </a:cxn>
                <a:cxn ang="0">
                  <a:pos x="28" y="28"/>
                </a:cxn>
                <a:cxn ang="0">
                  <a:pos x="32" y="24"/>
                </a:cxn>
                <a:cxn ang="0">
                  <a:pos x="34" y="18"/>
                </a:cxn>
                <a:cxn ang="0">
                  <a:pos x="34" y="18"/>
                </a:cxn>
                <a:cxn ang="0">
                  <a:pos x="32" y="10"/>
                </a:cxn>
                <a:cxn ang="0">
                  <a:pos x="28" y="6"/>
                </a:cxn>
                <a:cxn ang="0">
                  <a:pos x="24" y="2"/>
                </a:cxn>
                <a:cxn ang="0">
                  <a:pos x="18" y="0"/>
                </a:cxn>
              </a:cxnLst>
              <a:rect l="0" t="0" r="r" b="b"/>
              <a:pathLst>
                <a:path w="34" h="34">
                  <a:moveTo>
                    <a:pt x="18" y="0"/>
                  </a:moveTo>
                  <a:lnTo>
                    <a:pt x="18" y="0"/>
                  </a:lnTo>
                  <a:lnTo>
                    <a:pt x="10" y="2"/>
                  </a:lnTo>
                  <a:lnTo>
                    <a:pt x="6" y="6"/>
                  </a:lnTo>
                  <a:lnTo>
                    <a:pt x="2" y="10"/>
                  </a:lnTo>
                  <a:lnTo>
                    <a:pt x="0" y="18"/>
                  </a:lnTo>
                  <a:lnTo>
                    <a:pt x="0" y="18"/>
                  </a:lnTo>
                  <a:lnTo>
                    <a:pt x="2" y="24"/>
                  </a:lnTo>
                  <a:lnTo>
                    <a:pt x="6" y="28"/>
                  </a:lnTo>
                  <a:lnTo>
                    <a:pt x="10" y="32"/>
                  </a:lnTo>
                  <a:lnTo>
                    <a:pt x="18" y="34"/>
                  </a:lnTo>
                  <a:lnTo>
                    <a:pt x="18" y="34"/>
                  </a:lnTo>
                  <a:lnTo>
                    <a:pt x="24" y="32"/>
                  </a:lnTo>
                  <a:lnTo>
                    <a:pt x="28" y="28"/>
                  </a:lnTo>
                  <a:lnTo>
                    <a:pt x="32" y="24"/>
                  </a:lnTo>
                  <a:lnTo>
                    <a:pt x="34" y="18"/>
                  </a:lnTo>
                  <a:lnTo>
                    <a:pt x="34" y="18"/>
                  </a:lnTo>
                  <a:lnTo>
                    <a:pt x="32" y="10"/>
                  </a:lnTo>
                  <a:lnTo>
                    <a:pt x="28" y="6"/>
                  </a:lnTo>
                  <a:lnTo>
                    <a:pt x="24" y="2"/>
                  </a:lnTo>
                  <a:lnTo>
                    <a:pt x="1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69" name="Freeform 13"/>
            <p:cNvSpPr/>
            <p:nvPr/>
          </p:nvSpPr>
          <p:spPr bwMode="auto">
            <a:xfrm>
              <a:off x="3805238" y="311150"/>
              <a:ext cx="53975" cy="53975"/>
            </a:xfrm>
            <a:custGeom>
              <a:avLst/>
              <a:gdLst/>
              <a:ahLst/>
              <a:cxnLst>
                <a:cxn ang="0">
                  <a:pos x="16" y="0"/>
                </a:cxn>
                <a:cxn ang="0">
                  <a:pos x="16" y="0"/>
                </a:cxn>
                <a:cxn ang="0">
                  <a:pos x="10" y="2"/>
                </a:cxn>
                <a:cxn ang="0">
                  <a:pos x="4" y="6"/>
                </a:cxn>
                <a:cxn ang="0">
                  <a:pos x="0" y="10"/>
                </a:cxn>
                <a:cxn ang="0">
                  <a:pos x="0" y="16"/>
                </a:cxn>
                <a:cxn ang="0">
                  <a:pos x="0" y="16"/>
                </a:cxn>
                <a:cxn ang="0">
                  <a:pos x="0" y="24"/>
                </a:cxn>
                <a:cxn ang="0">
                  <a:pos x="4" y="28"/>
                </a:cxn>
                <a:cxn ang="0">
                  <a:pos x="10" y="32"/>
                </a:cxn>
                <a:cxn ang="0">
                  <a:pos x="16" y="34"/>
                </a:cxn>
                <a:cxn ang="0">
                  <a:pos x="16" y="34"/>
                </a:cxn>
                <a:cxn ang="0">
                  <a:pos x="22" y="32"/>
                </a:cxn>
                <a:cxn ang="0">
                  <a:pos x="28" y="28"/>
                </a:cxn>
                <a:cxn ang="0">
                  <a:pos x="32" y="24"/>
                </a:cxn>
                <a:cxn ang="0">
                  <a:pos x="34" y="16"/>
                </a:cxn>
                <a:cxn ang="0">
                  <a:pos x="34" y="16"/>
                </a:cxn>
                <a:cxn ang="0">
                  <a:pos x="32" y="10"/>
                </a:cxn>
                <a:cxn ang="0">
                  <a:pos x="28" y="6"/>
                </a:cxn>
                <a:cxn ang="0">
                  <a:pos x="22" y="2"/>
                </a:cxn>
                <a:cxn ang="0">
                  <a:pos x="16" y="0"/>
                </a:cxn>
              </a:cxnLst>
              <a:rect l="0" t="0" r="r" b="b"/>
              <a:pathLst>
                <a:path w="34" h="34">
                  <a:moveTo>
                    <a:pt x="16" y="0"/>
                  </a:moveTo>
                  <a:lnTo>
                    <a:pt x="16" y="0"/>
                  </a:lnTo>
                  <a:lnTo>
                    <a:pt x="10" y="2"/>
                  </a:lnTo>
                  <a:lnTo>
                    <a:pt x="4" y="6"/>
                  </a:lnTo>
                  <a:lnTo>
                    <a:pt x="0" y="10"/>
                  </a:lnTo>
                  <a:lnTo>
                    <a:pt x="0" y="16"/>
                  </a:lnTo>
                  <a:lnTo>
                    <a:pt x="0" y="16"/>
                  </a:lnTo>
                  <a:lnTo>
                    <a:pt x="0" y="24"/>
                  </a:lnTo>
                  <a:lnTo>
                    <a:pt x="4" y="28"/>
                  </a:lnTo>
                  <a:lnTo>
                    <a:pt x="10" y="32"/>
                  </a:lnTo>
                  <a:lnTo>
                    <a:pt x="16" y="34"/>
                  </a:lnTo>
                  <a:lnTo>
                    <a:pt x="16" y="34"/>
                  </a:lnTo>
                  <a:lnTo>
                    <a:pt x="22" y="32"/>
                  </a:lnTo>
                  <a:lnTo>
                    <a:pt x="28" y="28"/>
                  </a:lnTo>
                  <a:lnTo>
                    <a:pt x="32" y="24"/>
                  </a:lnTo>
                  <a:lnTo>
                    <a:pt x="34" y="16"/>
                  </a:lnTo>
                  <a:lnTo>
                    <a:pt x="34" y="16"/>
                  </a:lnTo>
                  <a:lnTo>
                    <a:pt x="32" y="10"/>
                  </a:lnTo>
                  <a:lnTo>
                    <a:pt x="28" y="6"/>
                  </a:lnTo>
                  <a:lnTo>
                    <a:pt x="22" y="2"/>
                  </a:lnTo>
                  <a:lnTo>
                    <a:pt x="1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70" name="Freeform 14"/>
            <p:cNvSpPr/>
            <p:nvPr/>
          </p:nvSpPr>
          <p:spPr bwMode="auto">
            <a:xfrm>
              <a:off x="3805238" y="311150"/>
              <a:ext cx="53975" cy="53975"/>
            </a:xfrm>
            <a:custGeom>
              <a:avLst/>
              <a:gdLst/>
              <a:ahLst/>
              <a:cxnLst>
                <a:cxn ang="0">
                  <a:pos x="16" y="0"/>
                </a:cxn>
                <a:cxn ang="0">
                  <a:pos x="16" y="0"/>
                </a:cxn>
                <a:cxn ang="0">
                  <a:pos x="10" y="2"/>
                </a:cxn>
                <a:cxn ang="0">
                  <a:pos x="4" y="6"/>
                </a:cxn>
                <a:cxn ang="0">
                  <a:pos x="0" y="10"/>
                </a:cxn>
                <a:cxn ang="0">
                  <a:pos x="0" y="16"/>
                </a:cxn>
                <a:cxn ang="0">
                  <a:pos x="0" y="16"/>
                </a:cxn>
                <a:cxn ang="0">
                  <a:pos x="0" y="24"/>
                </a:cxn>
                <a:cxn ang="0">
                  <a:pos x="4" y="28"/>
                </a:cxn>
                <a:cxn ang="0">
                  <a:pos x="10" y="32"/>
                </a:cxn>
                <a:cxn ang="0">
                  <a:pos x="16" y="34"/>
                </a:cxn>
                <a:cxn ang="0">
                  <a:pos x="16" y="34"/>
                </a:cxn>
                <a:cxn ang="0">
                  <a:pos x="22" y="32"/>
                </a:cxn>
                <a:cxn ang="0">
                  <a:pos x="28" y="28"/>
                </a:cxn>
                <a:cxn ang="0">
                  <a:pos x="32" y="24"/>
                </a:cxn>
                <a:cxn ang="0">
                  <a:pos x="34" y="16"/>
                </a:cxn>
                <a:cxn ang="0">
                  <a:pos x="34" y="16"/>
                </a:cxn>
                <a:cxn ang="0">
                  <a:pos x="32" y="10"/>
                </a:cxn>
                <a:cxn ang="0">
                  <a:pos x="28" y="6"/>
                </a:cxn>
                <a:cxn ang="0">
                  <a:pos x="22" y="2"/>
                </a:cxn>
                <a:cxn ang="0">
                  <a:pos x="16" y="0"/>
                </a:cxn>
              </a:cxnLst>
              <a:rect l="0" t="0" r="r" b="b"/>
              <a:pathLst>
                <a:path w="34" h="34">
                  <a:moveTo>
                    <a:pt x="16" y="0"/>
                  </a:moveTo>
                  <a:lnTo>
                    <a:pt x="16" y="0"/>
                  </a:lnTo>
                  <a:lnTo>
                    <a:pt x="10" y="2"/>
                  </a:lnTo>
                  <a:lnTo>
                    <a:pt x="4" y="6"/>
                  </a:lnTo>
                  <a:lnTo>
                    <a:pt x="0" y="10"/>
                  </a:lnTo>
                  <a:lnTo>
                    <a:pt x="0" y="16"/>
                  </a:lnTo>
                  <a:lnTo>
                    <a:pt x="0" y="16"/>
                  </a:lnTo>
                  <a:lnTo>
                    <a:pt x="0" y="24"/>
                  </a:lnTo>
                  <a:lnTo>
                    <a:pt x="4" y="28"/>
                  </a:lnTo>
                  <a:lnTo>
                    <a:pt x="10" y="32"/>
                  </a:lnTo>
                  <a:lnTo>
                    <a:pt x="16" y="34"/>
                  </a:lnTo>
                  <a:lnTo>
                    <a:pt x="16" y="34"/>
                  </a:lnTo>
                  <a:lnTo>
                    <a:pt x="22" y="32"/>
                  </a:lnTo>
                  <a:lnTo>
                    <a:pt x="28" y="28"/>
                  </a:lnTo>
                  <a:lnTo>
                    <a:pt x="32" y="24"/>
                  </a:lnTo>
                  <a:lnTo>
                    <a:pt x="34" y="16"/>
                  </a:lnTo>
                  <a:lnTo>
                    <a:pt x="34" y="16"/>
                  </a:lnTo>
                  <a:lnTo>
                    <a:pt x="32" y="10"/>
                  </a:lnTo>
                  <a:lnTo>
                    <a:pt x="28" y="6"/>
                  </a:lnTo>
                  <a:lnTo>
                    <a:pt x="22" y="2"/>
                  </a:lnTo>
                  <a:lnTo>
                    <a:pt x="1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71" name="Freeform 15"/>
            <p:cNvSpPr/>
            <p:nvPr/>
          </p:nvSpPr>
          <p:spPr bwMode="auto">
            <a:xfrm>
              <a:off x="2833688" y="374650"/>
              <a:ext cx="73025" cy="69850"/>
            </a:xfrm>
            <a:custGeom>
              <a:avLst/>
              <a:gdLst/>
              <a:ahLst/>
              <a:cxnLst>
                <a:cxn ang="0">
                  <a:pos x="22" y="0"/>
                </a:cxn>
                <a:cxn ang="0">
                  <a:pos x="22" y="0"/>
                </a:cxn>
                <a:cxn ang="0">
                  <a:pos x="14" y="2"/>
                </a:cxn>
                <a:cxn ang="0">
                  <a:pos x="6" y="6"/>
                </a:cxn>
                <a:cxn ang="0">
                  <a:pos x="2" y="14"/>
                </a:cxn>
                <a:cxn ang="0">
                  <a:pos x="0" y="22"/>
                </a:cxn>
                <a:cxn ang="0">
                  <a:pos x="0" y="22"/>
                </a:cxn>
                <a:cxn ang="0">
                  <a:pos x="2" y="30"/>
                </a:cxn>
                <a:cxn ang="0">
                  <a:pos x="6" y="38"/>
                </a:cxn>
                <a:cxn ang="0">
                  <a:pos x="14" y="42"/>
                </a:cxn>
                <a:cxn ang="0">
                  <a:pos x="22" y="44"/>
                </a:cxn>
                <a:cxn ang="0">
                  <a:pos x="22" y="44"/>
                </a:cxn>
                <a:cxn ang="0">
                  <a:pos x="32" y="42"/>
                </a:cxn>
                <a:cxn ang="0">
                  <a:pos x="38" y="38"/>
                </a:cxn>
                <a:cxn ang="0">
                  <a:pos x="44" y="30"/>
                </a:cxn>
                <a:cxn ang="0">
                  <a:pos x="46" y="22"/>
                </a:cxn>
                <a:cxn ang="0">
                  <a:pos x="46" y="22"/>
                </a:cxn>
                <a:cxn ang="0">
                  <a:pos x="44" y="14"/>
                </a:cxn>
                <a:cxn ang="0">
                  <a:pos x="38" y="6"/>
                </a:cxn>
                <a:cxn ang="0">
                  <a:pos x="32" y="2"/>
                </a:cxn>
                <a:cxn ang="0">
                  <a:pos x="22" y="0"/>
                </a:cxn>
              </a:cxnLst>
              <a:rect l="0" t="0" r="r" b="b"/>
              <a:pathLst>
                <a:path w="46" h="44">
                  <a:moveTo>
                    <a:pt x="22" y="0"/>
                  </a:moveTo>
                  <a:lnTo>
                    <a:pt x="22" y="0"/>
                  </a:lnTo>
                  <a:lnTo>
                    <a:pt x="14" y="2"/>
                  </a:lnTo>
                  <a:lnTo>
                    <a:pt x="6" y="6"/>
                  </a:lnTo>
                  <a:lnTo>
                    <a:pt x="2" y="14"/>
                  </a:lnTo>
                  <a:lnTo>
                    <a:pt x="0" y="22"/>
                  </a:lnTo>
                  <a:lnTo>
                    <a:pt x="0" y="22"/>
                  </a:lnTo>
                  <a:lnTo>
                    <a:pt x="2" y="30"/>
                  </a:lnTo>
                  <a:lnTo>
                    <a:pt x="6" y="38"/>
                  </a:lnTo>
                  <a:lnTo>
                    <a:pt x="14" y="42"/>
                  </a:lnTo>
                  <a:lnTo>
                    <a:pt x="22" y="44"/>
                  </a:lnTo>
                  <a:lnTo>
                    <a:pt x="22" y="44"/>
                  </a:lnTo>
                  <a:lnTo>
                    <a:pt x="32" y="42"/>
                  </a:lnTo>
                  <a:lnTo>
                    <a:pt x="38" y="38"/>
                  </a:lnTo>
                  <a:lnTo>
                    <a:pt x="44" y="30"/>
                  </a:lnTo>
                  <a:lnTo>
                    <a:pt x="46" y="22"/>
                  </a:lnTo>
                  <a:lnTo>
                    <a:pt x="46" y="22"/>
                  </a:lnTo>
                  <a:lnTo>
                    <a:pt x="44" y="14"/>
                  </a:lnTo>
                  <a:lnTo>
                    <a:pt x="38" y="6"/>
                  </a:lnTo>
                  <a:lnTo>
                    <a:pt x="32" y="2"/>
                  </a:lnTo>
                  <a:lnTo>
                    <a:pt x="2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72" name="Freeform 16"/>
            <p:cNvSpPr/>
            <p:nvPr/>
          </p:nvSpPr>
          <p:spPr bwMode="auto">
            <a:xfrm>
              <a:off x="2833688" y="374650"/>
              <a:ext cx="73025" cy="69850"/>
            </a:xfrm>
            <a:custGeom>
              <a:avLst/>
              <a:gdLst/>
              <a:ahLst/>
              <a:cxnLst>
                <a:cxn ang="0">
                  <a:pos x="22" y="0"/>
                </a:cxn>
                <a:cxn ang="0">
                  <a:pos x="22" y="0"/>
                </a:cxn>
                <a:cxn ang="0">
                  <a:pos x="14" y="2"/>
                </a:cxn>
                <a:cxn ang="0">
                  <a:pos x="6" y="6"/>
                </a:cxn>
                <a:cxn ang="0">
                  <a:pos x="2" y="14"/>
                </a:cxn>
                <a:cxn ang="0">
                  <a:pos x="0" y="22"/>
                </a:cxn>
                <a:cxn ang="0">
                  <a:pos x="0" y="22"/>
                </a:cxn>
                <a:cxn ang="0">
                  <a:pos x="2" y="30"/>
                </a:cxn>
                <a:cxn ang="0">
                  <a:pos x="6" y="38"/>
                </a:cxn>
                <a:cxn ang="0">
                  <a:pos x="14" y="42"/>
                </a:cxn>
                <a:cxn ang="0">
                  <a:pos x="22" y="44"/>
                </a:cxn>
                <a:cxn ang="0">
                  <a:pos x="22" y="44"/>
                </a:cxn>
                <a:cxn ang="0">
                  <a:pos x="32" y="42"/>
                </a:cxn>
                <a:cxn ang="0">
                  <a:pos x="38" y="38"/>
                </a:cxn>
                <a:cxn ang="0">
                  <a:pos x="44" y="30"/>
                </a:cxn>
                <a:cxn ang="0">
                  <a:pos x="46" y="22"/>
                </a:cxn>
                <a:cxn ang="0">
                  <a:pos x="46" y="22"/>
                </a:cxn>
                <a:cxn ang="0">
                  <a:pos x="44" y="14"/>
                </a:cxn>
                <a:cxn ang="0">
                  <a:pos x="38" y="6"/>
                </a:cxn>
                <a:cxn ang="0">
                  <a:pos x="32" y="2"/>
                </a:cxn>
                <a:cxn ang="0">
                  <a:pos x="22" y="0"/>
                </a:cxn>
              </a:cxnLst>
              <a:rect l="0" t="0" r="r" b="b"/>
              <a:pathLst>
                <a:path w="46" h="44">
                  <a:moveTo>
                    <a:pt x="22" y="0"/>
                  </a:moveTo>
                  <a:lnTo>
                    <a:pt x="22" y="0"/>
                  </a:lnTo>
                  <a:lnTo>
                    <a:pt x="14" y="2"/>
                  </a:lnTo>
                  <a:lnTo>
                    <a:pt x="6" y="6"/>
                  </a:lnTo>
                  <a:lnTo>
                    <a:pt x="2" y="14"/>
                  </a:lnTo>
                  <a:lnTo>
                    <a:pt x="0" y="22"/>
                  </a:lnTo>
                  <a:lnTo>
                    <a:pt x="0" y="22"/>
                  </a:lnTo>
                  <a:lnTo>
                    <a:pt x="2" y="30"/>
                  </a:lnTo>
                  <a:lnTo>
                    <a:pt x="6" y="38"/>
                  </a:lnTo>
                  <a:lnTo>
                    <a:pt x="14" y="42"/>
                  </a:lnTo>
                  <a:lnTo>
                    <a:pt x="22" y="44"/>
                  </a:lnTo>
                  <a:lnTo>
                    <a:pt x="22" y="44"/>
                  </a:lnTo>
                  <a:lnTo>
                    <a:pt x="32" y="42"/>
                  </a:lnTo>
                  <a:lnTo>
                    <a:pt x="38" y="38"/>
                  </a:lnTo>
                  <a:lnTo>
                    <a:pt x="44" y="30"/>
                  </a:lnTo>
                  <a:lnTo>
                    <a:pt x="46" y="22"/>
                  </a:lnTo>
                  <a:lnTo>
                    <a:pt x="46" y="22"/>
                  </a:lnTo>
                  <a:lnTo>
                    <a:pt x="44" y="14"/>
                  </a:lnTo>
                  <a:lnTo>
                    <a:pt x="38" y="6"/>
                  </a:lnTo>
                  <a:lnTo>
                    <a:pt x="32" y="2"/>
                  </a:lnTo>
                  <a:lnTo>
                    <a:pt x="22"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73" name="Freeform 17"/>
            <p:cNvSpPr/>
            <p:nvPr/>
          </p:nvSpPr>
          <p:spPr bwMode="auto">
            <a:xfrm>
              <a:off x="1858963" y="901700"/>
              <a:ext cx="82550" cy="82550"/>
            </a:xfrm>
            <a:custGeom>
              <a:avLst/>
              <a:gdLst/>
              <a:ahLst/>
              <a:cxnLst>
                <a:cxn ang="0">
                  <a:pos x="26" y="0"/>
                </a:cxn>
                <a:cxn ang="0">
                  <a:pos x="26" y="0"/>
                </a:cxn>
                <a:cxn ang="0">
                  <a:pos x="16" y="2"/>
                </a:cxn>
                <a:cxn ang="0">
                  <a:pos x="8" y="8"/>
                </a:cxn>
                <a:cxn ang="0">
                  <a:pos x="2" y="16"/>
                </a:cxn>
                <a:cxn ang="0">
                  <a:pos x="0" y="26"/>
                </a:cxn>
                <a:cxn ang="0">
                  <a:pos x="0" y="26"/>
                </a:cxn>
                <a:cxn ang="0">
                  <a:pos x="2" y="36"/>
                </a:cxn>
                <a:cxn ang="0">
                  <a:pos x="8" y="44"/>
                </a:cxn>
                <a:cxn ang="0">
                  <a:pos x="16" y="50"/>
                </a:cxn>
                <a:cxn ang="0">
                  <a:pos x="26" y="52"/>
                </a:cxn>
                <a:cxn ang="0">
                  <a:pos x="26" y="52"/>
                </a:cxn>
                <a:cxn ang="0">
                  <a:pos x="36" y="50"/>
                </a:cxn>
                <a:cxn ang="0">
                  <a:pos x="44" y="44"/>
                </a:cxn>
                <a:cxn ang="0">
                  <a:pos x="50" y="36"/>
                </a:cxn>
                <a:cxn ang="0">
                  <a:pos x="52" y="26"/>
                </a:cxn>
                <a:cxn ang="0">
                  <a:pos x="52" y="26"/>
                </a:cxn>
                <a:cxn ang="0">
                  <a:pos x="50" y="16"/>
                </a:cxn>
                <a:cxn ang="0">
                  <a:pos x="44" y="8"/>
                </a:cxn>
                <a:cxn ang="0">
                  <a:pos x="36" y="2"/>
                </a:cxn>
                <a:cxn ang="0">
                  <a:pos x="26" y="0"/>
                </a:cxn>
              </a:cxnLst>
              <a:rect l="0" t="0" r="r" b="b"/>
              <a:pathLst>
                <a:path w="52" h="52">
                  <a:moveTo>
                    <a:pt x="26" y="0"/>
                  </a:moveTo>
                  <a:lnTo>
                    <a:pt x="26" y="0"/>
                  </a:lnTo>
                  <a:lnTo>
                    <a:pt x="16" y="2"/>
                  </a:lnTo>
                  <a:lnTo>
                    <a:pt x="8" y="8"/>
                  </a:lnTo>
                  <a:lnTo>
                    <a:pt x="2" y="16"/>
                  </a:lnTo>
                  <a:lnTo>
                    <a:pt x="0" y="26"/>
                  </a:lnTo>
                  <a:lnTo>
                    <a:pt x="0" y="26"/>
                  </a:lnTo>
                  <a:lnTo>
                    <a:pt x="2" y="36"/>
                  </a:lnTo>
                  <a:lnTo>
                    <a:pt x="8" y="44"/>
                  </a:lnTo>
                  <a:lnTo>
                    <a:pt x="16" y="50"/>
                  </a:lnTo>
                  <a:lnTo>
                    <a:pt x="26" y="52"/>
                  </a:lnTo>
                  <a:lnTo>
                    <a:pt x="26" y="52"/>
                  </a:lnTo>
                  <a:lnTo>
                    <a:pt x="36" y="50"/>
                  </a:lnTo>
                  <a:lnTo>
                    <a:pt x="44" y="44"/>
                  </a:lnTo>
                  <a:lnTo>
                    <a:pt x="50" y="36"/>
                  </a:lnTo>
                  <a:lnTo>
                    <a:pt x="52" y="26"/>
                  </a:lnTo>
                  <a:lnTo>
                    <a:pt x="52" y="26"/>
                  </a:lnTo>
                  <a:lnTo>
                    <a:pt x="50" y="16"/>
                  </a:lnTo>
                  <a:lnTo>
                    <a:pt x="44" y="8"/>
                  </a:lnTo>
                  <a:lnTo>
                    <a:pt x="36" y="2"/>
                  </a:lnTo>
                  <a:lnTo>
                    <a:pt x="2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74" name="Freeform 18"/>
            <p:cNvSpPr/>
            <p:nvPr/>
          </p:nvSpPr>
          <p:spPr bwMode="auto">
            <a:xfrm>
              <a:off x="1858963" y="901700"/>
              <a:ext cx="82550" cy="82550"/>
            </a:xfrm>
            <a:custGeom>
              <a:avLst/>
              <a:gdLst/>
              <a:ahLst/>
              <a:cxnLst>
                <a:cxn ang="0">
                  <a:pos x="26" y="0"/>
                </a:cxn>
                <a:cxn ang="0">
                  <a:pos x="26" y="0"/>
                </a:cxn>
                <a:cxn ang="0">
                  <a:pos x="16" y="2"/>
                </a:cxn>
                <a:cxn ang="0">
                  <a:pos x="8" y="8"/>
                </a:cxn>
                <a:cxn ang="0">
                  <a:pos x="2" y="16"/>
                </a:cxn>
                <a:cxn ang="0">
                  <a:pos x="0" y="26"/>
                </a:cxn>
                <a:cxn ang="0">
                  <a:pos x="0" y="26"/>
                </a:cxn>
                <a:cxn ang="0">
                  <a:pos x="2" y="36"/>
                </a:cxn>
                <a:cxn ang="0">
                  <a:pos x="8" y="44"/>
                </a:cxn>
                <a:cxn ang="0">
                  <a:pos x="16" y="50"/>
                </a:cxn>
                <a:cxn ang="0">
                  <a:pos x="26" y="52"/>
                </a:cxn>
                <a:cxn ang="0">
                  <a:pos x="26" y="52"/>
                </a:cxn>
                <a:cxn ang="0">
                  <a:pos x="36" y="50"/>
                </a:cxn>
                <a:cxn ang="0">
                  <a:pos x="44" y="44"/>
                </a:cxn>
                <a:cxn ang="0">
                  <a:pos x="50" y="36"/>
                </a:cxn>
                <a:cxn ang="0">
                  <a:pos x="52" y="26"/>
                </a:cxn>
                <a:cxn ang="0">
                  <a:pos x="52" y="26"/>
                </a:cxn>
                <a:cxn ang="0">
                  <a:pos x="50" y="16"/>
                </a:cxn>
                <a:cxn ang="0">
                  <a:pos x="44" y="8"/>
                </a:cxn>
                <a:cxn ang="0">
                  <a:pos x="36" y="2"/>
                </a:cxn>
                <a:cxn ang="0">
                  <a:pos x="26" y="0"/>
                </a:cxn>
              </a:cxnLst>
              <a:rect l="0" t="0" r="r" b="b"/>
              <a:pathLst>
                <a:path w="52" h="52">
                  <a:moveTo>
                    <a:pt x="26" y="0"/>
                  </a:moveTo>
                  <a:lnTo>
                    <a:pt x="26" y="0"/>
                  </a:lnTo>
                  <a:lnTo>
                    <a:pt x="16" y="2"/>
                  </a:lnTo>
                  <a:lnTo>
                    <a:pt x="8" y="8"/>
                  </a:lnTo>
                  <a:lnTo>
                    <a:pt x="2" y="16"/>
                  </a:lnTo>
                  <a:lnTo>
                    <a:pt x="0" y="26"/>
                  </a:lnTo>
                  <a:lnTo>
                    <a:pt x="0" y="26"/>
                  </a:lnTo>
                  <a:lnTo>
                    <a:pt x="2" y="36"/>
                  </a:lnTo>
                  <a:lnTo>
                    <a:pt x="8" y="44"/>
                  </a:lnTo>
                  <a:lnTo>
                    <a:pt x="16" y="50"/>
                  </a:lnTo>
                  <a:lnTo>
                    <a:pt x="26" y="52"/>
                  </a:lnTo>
                  <a:lnTo>
                    <a:pt x="26" y="52"/>
                  </a:lnTo>
                  <a:lnTo>
                    <a:pt x="36" y="50"/>
                  </a:lnTo>
                  <a:lnTo>
                    <a:pt x="44" y="44"/>
                  </a:lnTo>
                  <a:lnTo>
                    <a:pt x="50" y="36"/>
                  </a:lnTo>
                  <a:lnTo>
                    <a:pt x="52" y="26"/>
                  </a:lnTo>
                  <a:lnTo>
                    <a:pt x="52" y="26"/>
                  </a:lnTo>
                  <a:lnTo>
                    <a:pt x="50" y="16"/>
                  </a:lnTo>
                  <a:lnTo>
                    <a:pt x="44" y="8"/>
                  </a:lnTo>
                  <a:lnTo>
                    <a:pt x="36" y="2"/>
                  </a:lnTo>
                  <a:lnTo>
                    <a:pt x="2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75" name="Freeform 19"/>
            <p:cNvSpPr/>
            <p:nvPr/>
          </p:nvSpPr>
          <p:spPr bwMode="auto">
            <a:xfrm>
              <a:off x="3217863" y="365125"/>
              <a:ext cx="34925" cy="34925"/>
            </a:xfrm>
            <a:custGeom>
              <a:avLst/>
              <a:gdLst/>
              <a:ahLst/>
              <a:cxnLst>
                <a:cxn ang="0">
                  <a:pos x="10" y="0"/>
                </a:cxn>
                <a:cxn ang="0">
                  <a:pos x="10" y="0"/>
                </a:cxn>
                <a:cxn ang="0">
                  <a:pos x="6" y="0"/>
                </a:cxn>
                <a:cxn ang="0">
                  <a:pos x="2" y="4"/>
                </a:cxn>
                <a:cxn ang="0">
                  <a:pos x="0" y="6"/>
                </a:cxn>
                <a:cxn ang="0">
                  <a:pos x="0" y="10"/>
                </a:cxn>
                <a:cxn ang="0">
                  <a:pos x="0" y="10"/>
                </a:cxn>
                <a:cxn ang="0">
                  <a:pos x="0" y="16"/>
                </a:cxn>
                <a:cxn ang="0">
                  <a:pos x="2" y="18"/>
                </a:cxn>
                <a:cxn ang="0">
                  <a:pos x="6" y="22"/>
                </a:cxn>
                <a:cxn ang="0">
                  <a:pos x="10" y="22"/>
                </a:cxn>
                <a:cxn ang="0">
                  <a:pos x="10" y="22"/>
                </a:cxn>
                <a:cxn ang="0">
                  <a:pos x="16" y="22"/>
                </a:cxn>
                <a:cxn ang="0">
                  <a:pos x="18" y="18"/>
                </a:cxn>
                <a:cxn ang="0">
                  <a:pos x="22" y="16"/>
                </a:cxn>
                <a:cxn ang="0">
                  <a:pos x="22" y="10"/>
                </a:cxn>
                <a:cxn ang="0">
                  <a:pos x="22" y="10"/>
                </a:cxn>
                <a:cxn ang="0">
                  <a:pos x="22" y="6"/>
                </a:cxn>
                <a:cxn ang="0">
                  <a:pos x="18" y="4"/>
                </a:cxn>
                <a:cxn ang="0">
                  <a:pos x="16" y="0"/>
                </a:cxn>
                <a:cxn ang="0">
                  <a:pos x="10" y="0"/>
                </a:cxn>
              </a:cxnLst>
              <a:rect l="0" t="0" r="r" b="b"/>
              <a:pathLst>
                <a:path w="22" h="22">
                  <a:moveTo>
                    <a:pt x="10" y="0"/>
                  </a:moveTo>
                  <a:lnTo>
                    <a:pt x="10" y="0"/>
                  </a:lnTo>
                  <a:lnTo>
                    <a:pt x="6" y="0"/>
                  </a:lnTo>
                  <a:lnTo>
                    <a:pt x="2" y="4"/>
                  </a:lnTo>
                  <a:lnTo>
                    <a:pt x="0" y="6"/>
                  </a:lnTo>
                  <a:lnTo>
                    <a:pt x="0" y="10"/>
                  </a:lnTo>
                  <a:lnTo>
                    <a:pt x="0" y="10"/>
                  </a:lnTo>
                  <a:lnTo>
                    <a:pt x="0" y="16"/>
                  </a:lnTo>
                  <a:lnTo>
                    <a:pt x="2" y="18"/>
                  </a:lnTo>
                  <a:lnTo>
                    <a:pt x="6" y="22"/>
                  </a:lnTo>
                  <a:lnTo>
                    <a:pt x="10" y="22"/>
                  </a:lnTo>
                  <a:lnTo>
                    <a:pt x="10" y="22"/>
                  </a:lnTo>
                  <a:lnTo>
                    <a:pt x="16" y="22"/>
                  </a:lnTo>
                  <a:lnTo>
                    <a:pt x="18" y="18"/>
                  </a:lnTo>
                  <a:lnTo>
                    <a:pt x="22" y="16"/>
                  </a:lnTo>
                  <a:lnTo>
                    <a:pt x="22" y="10"/>
                  </a:lnTo>
                  <a:lnTo>
                    <a:pt x="22" y="10"/>
                  </a:lnTo>
                  <a:lnTo>
                    <a:pt x="22" y="6"/>
                  </a:lnTo>
                  <a:lnTo>
                    <a:pt x="18" y="4"/>
                  </a:lnTo>
                  <a:lnTo>
                    <a:pt x="16" y="0"/>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76" name="Freeform 20"/>
            <p:cNvSpPr/>
            <p:nvPr/>
          </p:nvSpPr>
          <p:spPr bwMode="auto">
            <a:xfrm>
              <a:off x="3217863" y="365125"/>
              <a:ext cx="34925" cy="34925"/>
            </a:xfrm>
            <a:custGeom>
              <a:avLst/>
              <a:gdLst/>
              <a:ahLst/>
              <a:cxnLst>
                <a:cxn ang="0">
                  <a:pos x="10" y="0"/>
                </a:cxn>
                <a:cxn ang="0">
                  <a:pos x="10" y="0"/>
                </a:cxn>
                <a:cxn ang="0">
                  <a:pos x="6" y="0"/>
                </a:cxn>
                <a:cxn ang="0">
                  <a:pos x="2" y="4"/>
                </a:cxn>
                <a:cxn ang="0">
                  <a:pos x="0" y="6"/>
                </a:cxn>
                <a:cxn ang="0">
                  <a:pos x="0" y="10"/>
                </a:cxn>
                <a:cxn ang="0">
                  <a:pos x="0" y="10"/>
                </a:cxn>
                <a:cxn ang="0">
                  <a:pos x="0" y="16"/>
                </a:cxn>
                <a:cxn ang="0">
                  <a:pos x="2" y="18"/>
                </a:cxn>
                <a:cxn ang="0">
                  <a:pos x="6" y="22"/>
                </a:cxn>
                <a:cxn ang="0">
                  <a:pos x="10" y="22"/>
                </a:cxn>
                <a:cxn ang="0">
                  <a:pos x="10" y="22"/>
                </a:cxn>
                <a:cxn ang="0">
                  <a:pos x="16" y="22"/>
                </a:cxn>
                <a:cxn ang="0">
                  <a:pos x="18" y="18"/>
                </a:cxn>
                <a:cxn ang="0">
                  <a:pos x="22" y="16"/>
                </a:cxn>
                <a:cxn ang="0">
                  <a:pos x="22" y="10"/>
                </a:cxn>
                <a:cxn ang="0">
                  <a:pos x="22" y="10"/>
                </a:cxn>
                <a:cxn ang="0">
                  <a:pos x="22" y="6"/>
                </a:cxn>
                <a:cxn ang="0">
                  <a:pos x="18" y="4"/>
                </a:cxn>
                <a:cxn ang="0">
                  <a:pos x="16" y="0"/>
                </a:cxn>
                <a:cxn ang="0">
                  <a:pos x="10" y="0"/>
                </a:cxn>
              </a:cxnLst>
              <a:rect l="0" t="0" r="r" b="b"/>
              <a:pathLst>
                <a:path w="22" h="22">
                  <a:moveTo>
                    <a:pt x="10" y="0"/>
                  </a:moveTo>
                  <a:lnTo>
                    <a:pt x="10" y="0"/>
                  </a:lnTo>
                  <a:lnTo>
                    <a:pt x="6" y="0"/>
                  </a:lnTo>
                  <a:lnTo>
                    <a:pt x="2" y="4"/>
                  </a:lnTo>
                  <a:lnTo>
                    <a:pt x="0" y="6"/>
                  </a:lnTo>
                  <a:lnTo>
                    <a:pt x="0" y="10"/>
                  </a:lnTo>
                  <a:lnTo>
                    <a:pt x="0" y="10"/>
                  </a:lnTo>
                  <a:lnTo>
                    <a:pt x="0" y="16"/>
                  </a:lnTo>
                  <a:lnTo>
                    <a:pt x="2" y="18"/>
                  </a:lnTo>
                  <a:lnTo>
                    <a:pt x="6" y="22"/>
                  </a:lnTo>
                  <a:lnTo>
                    <a:pt x="10" y="22"/>
                  </a:lnTo>
                  <a:lnTo>
                    <a:pt x="10" y="22"/>
                  </a:lnTo>
                  <a:lnTo>
                    <a:pt x="16" y="22"/>
                  </a:lnTo>
                  <a:lnTo>
                    <a:pt x="18" y="18"/>
                  </a:lnTo>
                  <a:lnTo>
                    <a:pt x="22" y="16"/>
                  </a:lnTo>
                  <a:lnTo>
                    <a:pt x="22" y="10"/>
                  </a:lnTo>
                  <a:lnTo>
                    <a:pt x="22" y="10"/>
                  </a:lnTo>
                  <a:lnTo>
                    <a:pt x="22" y="6"/>
                  </a:lnTo>
                  <a:lnTo>
                    <a:pt x="18" y="4"/>
                  </a:lnTo>
                  <a:lnTo>
                    <a:pt x="16" y="0"/>
                  </a:lnTo>
                  <a:lnTo>
                    <a:pt x="10"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77" name="Freeform 21"/>
            <p:cNvSpPr/>
            <p:nvPr/>
          </p:nvSpPr>
          <p:spPr bwMode="auto">
            <a:xfrm>
              <a:off x="5957888" y="666750"/>
              <a:ext cx="34925" cy="34925"/>
            </a:xfrm>
            <a:custGeom>
              <a:avLst/>
              <a:gdLst/>
              <a:ahLst/>
              <a:cxnLst>
                <a:cxn ang="0">
                  <a:pos x="12" y="0"/>
                </a:cxn>
                <a:cxn ang="0">
                  <a:pos x="12" y="0"/>
                </a:cxn>
                <a:cxn ang="0">
                  <a:pos x="6" y="2"/>
                </a:cxn>
                <a:cxn ang="0">
                  <a:pos x="4" y="4"/>
                </a:cxn>
                <a:cxn ang="0">
                  <a:pos x="0" y="8"/>
                </a:cxn>
                <a:cxn ang="0">
                  <a:pos x="0" y="12"/>
                </a:cxn>
                <a:cxn ang="0">
                  <a:pos x="0" y="12"/>
                </a:cxn>
                <a:cxn ang="0">
                  <a:pos x="0" y="16"/>
                </a:cxn>
                <a:cxn ang="0">
                  <a:pos x="4" y="20"/>
                </a:cxn>
                <a:cxn ang="0">
                  <a:pos x="6" y="22"/>
                </a:cxn>
                <a:cxn ang="0">
                  <a:pos x="12" y="22"/>
                </a:cxn>
                <a:cxn ang="0">
                  <a:pos x="12" y="22"/>
                </a:cxn>
                <a:cxn ang="0">
                  <a:pos x="16" y="22"/>
                </a:cxn>
                <a:cxn ang="0">
                  <a:pos x="20" y="20"/>
                </a:cxn>
                <a:cxn ang="0">
                  <a:pos x="22" y="16"/>
                </a:cxn>
                <a:cxn ang="0">
                  <a:pos x="22" y="12"/>
                </a:cxn>
                <a:cxn ang="0">
                  <a:pos x="22" y="12"/>
                </a:cxn>
                <a:cxn ang="0">
                  <a:pos x="22" y="8"/>
                </a:cxn>
                <a:cxn ang="0">
                  <a:pos x="20" y="4"/>
                </a:cxn>
                <a:cxn ang="0">
                  <a:pos x="16" y="2"/>
                </a:cxn>
                <a:cxn ang="0">
                  <a:pos x="12" y="0"/>
                </a:cxn>
              </a:cxnLst>
              <a:rect l="0" t="0" r="r" b="b"/>
              <a:pathLst>
                <a:path w="22" h="22">
                  <a:moveTo>
                    <a:pt x="12" y="0"/>
                  </a:moveTo>
                  <a:lnTo>
                    <a:pt x="12" y="0"/>
                  </a:lnTo>
                  <a:lnTo>
                    <a:pt x="6" y="2"/>
                  </a:lnTo>
                  <a:lnTo>
                    <a:pt x="4" y="4"/>
                  </a:lnTo>
                  <a:lnTo>
                    <a:pt x="0" y="8"/>
                  </a:lnTo>
                  <a:lnTo>
                    <a:pt x="0" y="12"/>
                  </a:lnTo>
                  <a:lnTo>
                    <a:pt x="0" y="12"/>
                  </a:lnTo>
                  <a:lnTo>
                    <a:pt x="0" y="16"/>
                  </a:lnTo>
                  <a:lnTo>
                    <a:pt x="4" y="20"/>
                  </a:lnTo>
                  <a:lnTo>
                    <a:pt x="6" y="22"/>
                  </a:lnTo>
                  <a:lnTo>
                    <a:pt x="12" y="22"/>
                  </a:lnTo>
                  <a:lnTo>
                    <a:pt x="12" y="22"/>
                  </a:lnTo>
                  <a:lnTo>
                    <a:pt x="16" y="22"/>
                  </a:lnTo>
                  <a:lnTo>
                    <a:pt x="20" y="20"/>
                  </a:lnTo>
                  <a:lnTo>
                    <a:pt x="22" y="16"/>
                  </a:lnTo>
                  <a:lnTo>
                    <a:pt x="22" y="12"/>
                  </a:lnTo>
                  <a:lnTo>
                    <a:pt x="22" y="12"/>
                  </a:lnTo>
                  <a:lnTo>
                    <a:pt x="22" y="8"/>
                  </a:lnTo>
                  <a:lnTo>
                    <a:pt x="20" y="4"/>
                  </a:lnTo>
                  <a:lnTo>
                    <a:pt x="16" y="2"/>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78" name="Freeform 22"/>
            <p:cNvSpPr/>
            <p:nvPr/>
          </p:nvSpPr>
          <p:spPr bwMode="auto">
            <a:xfrm>
              <a:off x="5957888" y="666750"/>
              <a:ext cx="34925" cy="34925"/>
            </a:xfrm>
            <a:custGeom>
              <a:avLst/>
              <a:gdLst/>
              <a:ahLst/>
              <a:cxnLst>
                <a:cxn ang="0">
                  <a:pos x="12" y="0"/>
                </a:cxn>
                <a:cxn ang="0">
                  <a:pos x="12" y="0"/>
                </a:cxn>
                <a:cxn ang="0">
                  <a:pos x="6" y="2"/>
                </a:cxn>
                <a:cxn ang="0">
                  <a:pos x="4" y="4"/>
                </a:cxn>
                <a:cxn ang="0">
                  <a:pos x="0" y="8"/>
                </a:cxn>
                <a:cxn ang="0">
                  <a:pos x="0" y="12"/>
                </a:cxn>
                <a:cxn ang="0">
                  <a:pos x="0" y="12"/>
                </a:cxn>
                <a:cxn ang="0">
                  <a:pos x="0" y="16"/>
                </a:cxn>
                <a:cxn ang="0">
                  <a:pos x="4" y="20"/>
                </a:cxn>
                <a:cxn ang="0">
                  <a:pos x="6" y="22"/>
                </a:cxn>
                <a:cxn ang="0">
                  <a:pos x="12" y="22"/>
                </a:cxn>
                <a:cxn ang="0">
                  <a:pos x="12" y="22"/>
                </a:cxn>
                <a:cxn ang="0">
                  <a:pos x="16" y="22"/>
                </a:cxn>
                <a:cxn ang="0">
                  <a:pos x="20" y="20"/>
                </a:cxn>
                <a:cxn ang="0">
                  <a:pos x="22" y="16"/>
                </a:cxn>
                <a:cxn ang="0">
                  <a:pos x="22" y="12"/>
                </a:cxn>
                <a:cxn ang="0">
                  <a:pos x="22" y="12"/>
                </a:cxn>
                <a:cxn ang="0">
                  <a:pos x="22" y="8"/>
                </a:cxn>
                <a:cxn ang="0">
                  <a:pos x="20" y="4"/>
                </a:cxn>
                <a:cxn ang="0">
                  <a:pos x="16" y="2"/>
                </a:cxn>
                <a:cxn ang="0">
                  <a:pos x="12" y="0"/>
                </a:cxn>
              </a:cxnLst>
              <a:rect l="0" t="0" r="r" b="b"/>
              <a:pathLst>
                <a:path w="22" h="22">
                  <a:moveTo>
                    <a:pt x="12" y="0"/>
                  </a:moveTo>
                  <a:lnTo>
                    <a:pt x="12" y="0"/>
                  </a:lnTo>
                  <a:lnTo>
                    <a:pt x="6" y="2"/>
                  </a:lnTo>
                  <a:lnTo>
                    <a:pt x="4" y="4"/>
                  </a:lnTo>
                  <a:lnTo>
                    <a:pt x="0" y="8"/>
                  </a:lnTo>
                  <a:lnTo>
                    <a:pt x="0" y="12"/>
                  </a:lnTo>
                  <a:lnTo>
                    <a:pt x="0" y="12"/>
                  </a:lnTo>
                  <a:lnTo>
                    <a:pt x="0" y="16"/>
                  </a:lnTo>
                  <a:lnTo>
                    <a:pt x="4" y="20"/>
                  </a:lnTo>
                  <a:lnTo>
                    <a:pt x="6" y="22"/>
                  </a:lnTo>
                  <a:lnTo>
                    <a:pt x="12" y="22"/>
                  </a:lnTo>
                  <a:lnTo>
                    <a:pt x="12" y="22"/>
                  </a:lnTo>
                  <a:lnTo>
                    <a:pt x="16" y="22"/>
                  </a:lnTo>
                  <a:lnTo>
                    <a:pt x="20" y="20"/>
                  </a:lnTo>
                  <a:lnTo>
                    <a:pt x="22" y="16"/>
                  </a:lnTo>
                  <a:lnTo>
                    <a:pt x="22" y="12"/>
                  </a:lnTo>
                  <a:lnTo>
                    <a:pt x="22" y="12"/>
                  </a:lnTo>
                  <a:lnTo>
                    <a:pt x="22" y="8"/>
                  </a:lnTo>
                  <a:lnTo>
                    <a:pt x="20" y="4"/>
                  </a:lnTo>
                  <a:lnTo>
                    <a:pt x="16" y="2"/>
                  </a:lnTo>
                  <a:lnTo>
                    <a:pt x="12"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79" name="Freeform 23"/>
            <p:cNvSpPr/>
            <p:nvPr/>
          </p:nvSpPr>
          <p:spPr bwMode="auto">
            <a:xfrm>
              <a:off x="6500813" y="819150"/>
              <a:ext cx="34925" cy="34925"/>
            </a:xfrm>
            <a:custGeom>
              <a:avLst/>
              <a:gdLst/>
              <a:ahLst/>
              <a:cxnLst>
                <a:cxn ang="0">
                  <a:pos x="12" y="0"/>
                </a:cxn>
                <a:cxn ang="0">
                  <a:pos x="12" y="0"/>
                </a:cxn>
                <a:cxn ang="0">
                  <a:pos x="6" y="0"/>
                </a:cxn>
                <a:cxn ang="0">
                  <a:pos x="4" y="2"/>
                </a:cxn>
                <a:cxn ang="0">
                  <a:pos x="0" y="6"/>
                </a:cxn>
                <a:cxn ang="0">
                  <a:pos x="0" y="10"/>
                </a:cxn>
                <a:cxn ang="0">
                  <a:pos x="0" y="10"/>
                </a:cxn>
                <a:cxn ang="0">
                  <a:pos x="0" y="16"/>
                </a:cxn>
                <a:cxn ang="0">
                  <a:pos x="4" y="18"/>
                </a:cxn>
                <a:cxn ang="0">
                  <a:pos x="6" y="22"/>
                </a:cxn>
                <a:cxn ang="0">
                  <a:pos x="12" y="22"/>
                </a:cxn>
                <a:cxn ang="0">
                  <a:pos x="12" y="22"/>
                </a:cxn>
                <a:cxn ang="0">
                  <a:pos x="16" y="22"/>
                </a:cxn>
                <a:cxn ang="0">
                  <a:pos x="20" y="18"/>
                </a:cxn>
                <a:cxn ang="0">
                  <a:pos x="22" y="16"/>
                </a:cxn>
                <a:cxn ang="0">
                  <a:pos x="22" y="10"/>
                </a:cxn>
                <a:cxn ang="0">
                  <a:pos x="22" y="10"/>
                </a:cxn>
                <a:cxn ang="0">
                  <a:pos x="22" y="6"/>
                </a:cxn>
                <a:cxn ang="0">
                  <a:pos x="20" y="2"/>
                </a:cxn>
                <a:cxn ang="0">
                  <a:pos x="16" y="0"/>
                </a:cxn>
                <a:cxn ang="0">
                  <a:pos x="12" y="0"/>
                </a:cxn>
              </a:cxnLst>
              <a:rect l="0" t="0" r="r" b="b"/>
              <a:pathLst>
                <a:path w="22" h="22">
                  <a:moveTo>
                    <a:pt x="12" y="0"/>
                  </a:moveTo>
                  <a:lnTo>
                    <a:pt x="12" y="0"/>
                  </a:lnTo>
                  <a:lnTo>
                    <a:pt x="6" y="0"/>
                  </a:lnTo>
                  <a:lnTo>
                    <a:pt x="4" y="2"/>
                  </a:lnTo>
                  <a:lnTo>
                    <a:pt x="0" y="6"/>
                  </a:lnTo>
                  <a:lnTo>
                    <a:pt x="0" y="10"/>
                  </a:lnTo>
                  <a:lnTo>
                    <a:pt x="0" y="10"/>
                  </a:lnTo>
                  <a:lnTo>
                    <a:pt x="0" y="16"/>
                  </a:lnTo>
                  <a:lnTo>
                    <a:pt x="4" y="18"/>
                  </a:lnTo>
                  <a:lnTo>
                    <a:pt x="6" y="22"/>
                  </a:lnTo>
                  <a:lnTo>
                    <a:pt x="12" y="22"/>
                  </a:lnTo>
                  <a:lnTo>
                    <a:pt x="12" y="22"/>
                  </a:lnTo>
                  <a:lnTo>
                    <a:pt x="16" y="22"/>
                  </a:lnTo>
                  <a:lnTo>
                    <a:pt x="20" y="18"/>
                  </a:lnTo>
                  <a:lnTo>
                    <a:pt x="22" y="16"/>
                  </a:lnTo>
                  <a:lnTo>
                    <a:pt x="22" y="10"/>
                  </a:lnTo>
                  <a:lnTo>
                    <a:pt x="22" y="10"/>
                  </a:lnTo>
                  <a:lnTo>
                    <a:pt x="22" y="6"/>
                  </a:lnTo>
                  <a:lnTo>
                    <a:pt x="20" y="2"/>
                  </a:lnTo>
                  <a:lnTo>
                    <a:pt x="16" y="0"/>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80" name="Freeform 24"/>
            <p:cNvSpPr/>
            <p:nvPr/>
          </p:nvSpPr>
          <p:spPr bwMode="auto">
            <a:xfrm>
              <a:off x="6500813" y="819150"/>
              <a:ext cx="34925" cy="34925"/>
            </a:xfrm>
            <a:custGeom>
              <a:avLst/>
              <a:gdLst/>
              <a:ahLst/>
              <a:cxnLst>
                <a:cxn ang="0">
                  <a:pos x="12" y="0"/>
                </a:cxn>
                <a:cxn ang="0">
                  <a:pos x="12" y="0"/>
                </a:cxn>
                <a:cxn ang="0">
                  <a:pos x="6" y="0"/>
                </a:cxn>
                <a:cxn ang="0">
                  <a:pos x="4" y="2"/>
                </a:cxn>
                <a:cxn ang="0">
                  <a:pos x="0" y="6"/>
                </a:cxn>
                <a:cxn ang="0">
                  <a:pos x="0" y="10"/>
                </a:cxn>
                <a:cxn ang="0">
                  <a:pos x="0" y="10"/>
                </a:cxn>
                <a:cxn ang="0">
                  <a:pos x="0" y="16"/>
                </a:cxn>
                <a:cxn ang="0">
                  <a:pos x="4" y="18"/>
                </a:cxn>
                <a:cxn ang="0">
                  <a:pos x="6" y="22"/>
                </a:cxn>
                <a:cxn ang="0">
                  <a:pos x="12" y="22"/>
                </a:cxn>
                <a:cxn ang="0">
                  <a:pos x="12" y="22"/>
                </a:cxn>
                <a:cxn ang="0">
                  <a:pos x="16" y="22"/>
                </a:cxn>
                <a:cxn ang="0">
                  <a:pos x="20" y="18"/>
                </a:cxn>
                <a:cxn ang="0">
                  <a:pos x="22" y="16"/>
                </a:cxn>
                <a:cxn ang="0">
                  <a:pos x="22" y="10"/>
                </a:cxn>
                <a:cxn ang="0">
                  <a:pos x="22" y="10"/>
                </a:cxn>
                <a:cxn ang="0">
                  <a:pos x="22" y="6"/>
                </a:cxn>
                <a:cxn ang="0">
                  <a:pos x="20" y="2"/>
                </a:cxn>
                <a:cxn ang="0">
                  <a:pos x="16" y="0"/>
                </a:cxn>
                <a:cxn ang="0">
                  <a:pos x="12" y="0"/>
                </a:cxn>
              </a:cxnLst>
              <a:rect l="0" t="0" r="r" b="b"/>
              <a:pathLst>
                <a:path w="22" h="22">
                  <a:moveTo>
                    <a:pt x="12" y="0"/>
                  </a:moveTo>
                  <a:lnTo>
                    <a:pt x="12" y="0"/>
                  </a:lnTo>
                  <a:lnTo>
                    <a:pt x="6" y="0"/>
                  </a:lnTo>
                  <a:lnTo>
                    <a:pt x="4" y="2"/>
                  </a:lnTo>
                  <a:lnTo>
                    <a:pt x="0" y="6"/>
                  </a:lnTo>
                  <a:lnTo>
                    <a:pt x="0" y="10"/>
                  </a:lnTo>
                  <a:lnTo>
                    <a:pt x="0" y="10"/>
                  </a:lnTo>
                  <a:lnTo>
                    <a:pt x="0" y="16"/>
                  </a:lnTo>
                  <a:lnTo>
                    <a:pt x="4" y="18"/>
                  </a:lnTo>
                  <a:lnTo>
                    <a:pt x="6" y="22"/>
                  </a:lnTo>
                  <a:lnTo>
                    <a:pt x="12" y="22"/>
                  </a:lnTo>
                  <a:lnTo>
                    <a:pt x="12" y="22"/>
                  </a:lnTo>
                  <a:lnTo>
                    <a:pt x="16" y="22"/>
                  </a:lnTo>
                  <a:lnTo>
                    <a:pt x="20" y="18"/>
                  </a:lnTo>
                  <a:lnTo>
                    <a:pt x="22" y="16"/>
                  </a:lnTo>
                  <a:lnTo>
                    <a:pt x="22" y="10"/>
                  </a:lnTo>
                  <a:lnTo>
                    <a:pt x="22" y="10"/>
                  </a:lnTo>
                  <a:lnTo>
                    <a:pt x="22" y="6"/>
                  </a:lnTo>
                  <a:lnTo>
                    <a:pt x="20" y="2"/>
                  </a:lnTo>
                  <a:lnTo>
                    <a:pt x="16" y="0"/>
                  </a:lnTo>
                  <a:lnTo>
                    <a:pt x="12"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81" name="Freeform 25"/>
            <p:cNvSpPr/>
            <p:nvPr/>
          </p:nvSpPr>
          <p:spPr bwMode="auto">
            <a:xfrm>
              <a:off x="7735888" y="523875"/>
              <a:ext cx="38100" cy="38100"/>
            </a:xfrm>
            <a:custGeom>
              <a:avLst/>
              <a:gdLst/>
              <a:ahLst/>
              <a:cxnLst>
                <a:cxn ang="0">
                  <a:pos x="12" y="0"/>
                </a:cxn>
                <a:cxn ang="0">
                  <a:pos x="12" y="0"/>
                </a:cxn>
                <a:cxn ang="0">
                  <a:pos x="8" y="2"/>
                </a:cxn>
                <a:cxn ang="0">
                  <a:pos x="4" y="4"/>
                </a:cxn>
                <a:cxn ang="0">
                  <a:pos x="2" y="8"/>
                </a:cxn>
                <a:cxn ang="0">
                  <a:pos x="0" y="12"/>
                </a:cxn>
                <a:cxn ang="0">
                  <a:pos x="0" y="12"/>
                </a:cxn>
                <a:cxn ang="0">
                  <a:pos x="2" y="16"/>
                </a:cxn>
                <a:cxn ang="0">
                  <a:pos x="4" y="20"/>
                </a:cxn>
                <a:cxn ang="0">
                  <a:pos x="8" y="22"/>
                </a:cxn>
                <a:cxn ang="0">
                  <a:pos x="12" y="24"/>
                </a:cxn>
                <a:cxn ang="0">
                  <a:pos x="12" y="24"/>
                </a:cxn>
                <a:cxn ang="0">
                  <a:pos x="16" y="22"/>
                </a:cxn>
                <a:cxn ang="0">
                  <a:pos x="20" y="20"/>
                </a:cxn>
                <a:cxn ang="0">
                  <a:pos x="22" y="16"/>
                </a:cxn>
                <a:cxn ang="0">
                  <a:pos x="24" y="12"/>
                </a:cxn>
                <a:cxn ang="0">
                  <a:pos x="24" y="12"/>
                </a:cxn>
                <a:cxn ang="0">
                  <a:pos x="22" y="8"/>
                </a:cxn>
                <a:cxn ang="0">
                  <a:pos x="20" y="4"/>
                </a:cxn>
                <a:cxn ang="0">
                  <a:pos x="16" y="2"/>
                </a:cxn>
                <a:cxn ang="0">
                  <a:pos x="12" y="0"/>
                </a:cxn>
              </a:cxnLst>
              <a:rect l="0" t="0" r="r" b="b"/>
              <a:pathLst>
                <a:path w="24" h="24">
                  <a:moveTo>
                    <a:pt x="12" y="0"/>
                  </a:moveTo>
                  <a:lnTo>
                    <a:pt x="12" y="0"/>
                  </a:lnTo>
                  <a:lnTo>
                    <a:pt x="8" y="2"/>
                  </a:lnTo>
                  <a:lnTo>
                    <a:pt x="4" y="4"/>
                  </a:lnTo>
                  <a:lnTo>
                    <a:pt x="2" y="8"/>
                  </a:lnTo>
                  <a:lnTo>
                    <a:pt x="0" y="12"/>
                  </a:lnTo>
                  <a:lnTo>
                    <a:pt x="0" y="12"/>
                  </a:lnTo>
                  <a:lnTo>
                    <a:pt x="2" y="16"/>
                  </a:lnTo>
                  <a:lnTo>
                    <a:pt x="4" y="20"/>
                  </a:lnTo>
                  <a:lnTo>
                    <a:pt x="8" y="22"/>
                  </a:lnTo>
                  <a:lnTo>
                    <a:pt x="12" y="24"/>
                  </a:lnTo>
                  <a:lnTo>
                    <a:pt x="12" y="24"/>
                  </a:lnTo>
                  <a:lnTo>
                    <a:pt x="16" y="22"/>
                  </a:lnTo>
                  <a:lnTo>
                    <a:pt x="20" y="20"/>
                  </a:lnTo>
                  <a:lnTo>
                    <a:pt x="22" y="16"/>
                  </a:lnTo>
                  <a:lnTo>
                    <a:pt x="24" y="12"/>
                  </a:lnTo>
                  <a:lnTo>
                    <a:pt x="24" y="12"/>
                  </a:lnTo>
                  <a:lnTo>
                    <a:pt x="22" y="8"/>
                  </a:lnTo>
                  <a:lnTo>
                    <a:pt x="20" y="4"/>
                  </a:lnTo>
                  <a:lnTo>
                    <a:pt x="16" y="2"/>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82" name="Freeform 26"/>
            <p:cNvSpPr/>
            <p:nvPr/>
          </p:nvSpPr>
          <p:spPr bwMode="auto">
            <a:xfrm>
              <a:off x="7735888" y="523875"/>
              <a:ext cx="38100" cy="38100"/>
            </a:xfrm>
            <a:custGeom>
              <a:avLst/>
              <a:gdLst/>
              <a:ahLst/>
              <a:cxnLst>
                <a:cxn ang="0">
                  <a:pos x="12" y="0"/>
                </a:cxn>
                <a:cxn ang="0">
                  <a:pos x="12" y="0"/>
                </a:cxn>
                <a:cxn ang="0">
                  <a:pos x="8" y="2"/>
                </a:cxn>
                <a:cxn ang="0">
                  <a:pos x="4" y="4"/>
                </a:cxn>
                <a:cxn ang="0">
                  <a:pos x="2" y="8"/>
                </a:cxn>
                <a:cxn ang="0">
                  <a:pos x="0" y="12"/>
                </a:cxn>
                <a:cxn ang="0">
                  <a:pos x="0" y="12"/>
                </a:cxn>
                <a:cxn ang="0">
                  <a:pos x="2" y="16"/>
                </a:cxn>
                <a:cxn ang="0">
                  <a:pos x="4" y="20"/>
                </a:cxn>
                <a:cxn ang="0">
                  <a:pos x="8" y="22"/>
                </a:cxn>
                <a:cxn ang="0">
                  <a:pos x="12" y="24"/>
                </a:cxn>
                <a:cxn ang="0">
                  <a:pos x="12" y="24"/>
                </a:cxn>
                <a:cxn ang="0">
                  <a:pos x="16" y="22"/>
                </a:cxn>
                <a:cxn ang="0">
                  <a:pos x="20" y="20"/>
                </a:cxn>
                <a:cxn ang="0">
                  <a:pos x="22" y="16"/>
                </a:cxn>
                <a:cxn ang="0">
                  <a:pos x="24" y="12"/>
                </a:cxn>
                <a:cxn ang="0">
                  <a:pos x="24" y="12"/>
                </a:cxn>
                <a:cxn ang="0">
                  <a:pos x="22" y="8"/>
                </a:cxn>
                <a:cxn ang="0">
                  <a:pos x="20" y="4"/>
                </a:cxn>
                <a:cxn ang="0">
                  <a:pos x="16" y="2"/>
                </a:cxn>
                <a:cxn ang="0">
                  <a:pos x="12" y="0"/>
                </a:cxn>
              </a:cxnLst>
              <a:rect l="0" t="0" r="r" b="b"/>
              <a:pathLst>
                <a:path w="24" h="24">
                  <a:moveTo>
                    <a:pt x="12" y="0"/>
                  </a:moveTo>
                  <a:lnTo>
                    <a:pt x="12" y="0"/>
                  </a:lnTo>
                  <a:lnTo>
                    <a:pt x="8" y="2"/>
                  </a:lnTo>
                  <a:lnTo>
                    <a:pt x="4" y="4"/>
                  </a:lnTo>
                  <a:lnTo>
                    <a:pt x="2" y="8"/>
                  </a:lnTo>
                  <a:lnTo>
                    <a:pt x="0" y="12"/>
                  </a:lnTo>
                  <a:lnTo>
                    <a:pt x="0" y="12"/>
                  </a:lnTo>
                  <a:lnTo>
                    <a:pt x="2" y="16"/>
                  </a:lnTo>
                  <a:lnTo>
                    <a:pt x="4" y="20"/>
                  </a:lnTo>
                  <a:lnTo>
                    <a:pt x="8" y="22"/>
                  </a:lnTo>
                  <a:lnTo>
                    <a:pt x="12" y="24"/>
                  </a:lnTo>
                  <a:lnTo>
                    <a:pt x="12" y="24"/>
                  </a:lnTo>
                  <a:lnTo>
                    <a:pt x="16" y="22"/>
                  </a:lnTo>
                  <a:lnTo>
                    <a:pt x="20" y="20"/>
                  </a:lnTo>
                  <a:lnTo>
                    <a:pt x="22" y="16"/>
                  </a:lnTo>
                  <a:lnTo>
                    <a:pt x="24" y="12"/>
                  </a:lnTo>
                  <a:lnTo>
                    <a:pt x="24" y="12"/>
                  </a:lnTo>
                  <a:lnTo>
                    <a:pt x="22" y="8"/>
                  </a:lnTo>
                  <a:lnTo>
                    <a:pt x="20" y="4"/>
                  </a:lnTo>
                  <a:lnTo>
                    <a:pt x="16" y="2"/>
                  </a:lnTo>
                  <a:lnTo>
                    <a:pt x="12"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83" name="Freeform 27"/>
            <p:cNvSpPr/>
            <p:nvPr/>
          </p:nvSpPr>
          <p:spPr bwMode="auto">
            <a:xfrm>
              <a:off x="7497763" y="774700"/>
              <a:ext cx="34925" cy="34925"/>
            </a:xfrm>
            <a:custGeom>
              <a:avLst/>
              <a:gdLst/>
              <a:ahLst/>
              <a:cxnLst>
                <a:cxn ang="0">
                  <a:pos x="10" y="0"/>
                </a:cxn>
                <a:cxn ang="0">
                  <a:pos x="10" y="0"/>
                </a:cxn>
                <a:cxn ang="0">
                  <a:pos x="6" y="0"/>
                </a:cxn>
                <a:cxn ang="0">
                  <a:pos x="2" y="2"/>
                </a:cxn>
                <a:cxn ang="0">
                  <a:pos x="0" y="6"/>
                </a:cxn>
                <a:cxn ang="0">
                  <a:pos x="0" y="10"/>
                </a:cxn>
                <a:cxn ang="0">
                  <a:pos x="0" y="10"/>
                </a:cxn>
                <a:cxn ang="0">
                  <a:pos x="0" y="16"/>
                </a:cxn>
                <a:cxn ang="0">
                  <a:pos x="2" y="18"/>
                </a:cxn>
                <a:cxn ang="0">
                  <a:pos x="6" y="22"/>
                </a:cxn>
                <a:cxn ang="0">
                  <a:pos x="10" y="22"/>
                </a:cxn>
                <a:cxn ang="0">
                  <a:pos x="10" y="22"/>
                </a:cxn>
                <a:cxn ang="0">
                  <a:pos x="16" y="22"/>
                </a:cxn>
                <a:cxn ang="0">
                  <a:pos x="18" y="18"/>
                </a:cxn>
                <a:cxn ang="0">
                  <a:pos x="22" y="16"/>
                </a:cxn>
                <a:cxn ang="0">
                  <a:pos x="22" y="10"/>
                </a:cxn>
                <a:cxn ang="0">
                  <a:pos x="22" y="10"/>
                </a:cxn>
                <a:cxn ang="0">
                  <a:pos x="22" y="6"/>
                </a:cxn>
                <a:cxn ang="0">
                  <a:pos x="18" y="2"/>
                </a:cxn>
                <a:cxn ang="0">
                  <a:pos x="16" y="0"/>
                </a:cxn>
                <a:cxn ang="0">
                  <a:pos x="10" y="0"/>
                </a:cxn>
              </a:cxnLst>
              <a:rect l="0" t="0" r="r" b="b"/>
              <a:pathLst>
                <a:path w="22" h="22">
                  <a:moveTo>
                    <a:pt x="10" y="0"/>
                  </a:moveTo>
                  <a:lnTo>
                    <a:pt x="10" y="0"/>
                  </a:lnTo>
                  <a:lnTo>
                    <a:pt x="6" y="0"/>
                  </a:lnTo>
                  <a:lnTo>
                    <a:pt x="2" y="2"/>
                  </a:lnTo>
                  <a:lnTo>
                    <a:pt x="0" y="6"/>
                  </a:lnTo>
                  <a:lnTo>
                    <a:pt x="0" y="10"/>
                  </a:lnTo>
                  <a:lnTo>
                    <a:pt x="0" y="10"/>
                  </a:lnTo>
                  <a:lnTo>
                    <a:pt x="0" y="16"/>
                  </a:lnTo>
                  <a:lnTo>
                    <a:pt x="2" y="18"/>
                  </a:lnTo>
                  <a:lnTo>
                    <a:pt x="6" y="22"/>
                  </a:lnTo>
                  <a:lnTo>
                    <a:pt x="10" y="22"/>
                  </a:lnTo>
                  <a:lnTo>
                    <a:pt x="10" y="22"/>
                  </a:lnTo>
                  <a:lnTo>
                    <a:pt x="16" y="22"/>
                  </a:lnTo>
                  <a:lnTo>
                    <a:pt x="18" y="18"/>
                  </a:lnTo>
                  <a:lnTo>
                    <a:pt x="22" y="16"/>
                  </a:lnTo>
                  <a:lnTo>
                    <a:pt x="22" y="10"/>
                  </a:lnTo>
                  <a:lnTo>
                    <a:pt x="22" y="10"/>
                  </a:lnTo>
                  <a:lnTo>
                    <a:pt x="22" y="6"/>
                  </a:lnTo>
                  <a:lnTo>
                    <a:pt x="18" y="2"/>
                  </a:lnTo>
                  <a:lnTo>
                    <a:pt x="16" y="0"/>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84" name="Freeform 28"/>
            <p:cNvSpPr/>
            <p:nvPr/>
          </p:nvSpPr>
          <p:spPr bwMode="auto">
            <a:xfrm>
              <a:off x="7497763" y="774700"/>
              <a:ext cx="34925" cy="34925"/>
            </a:xfrm>
            <a:custGeom>
              <a:avLst/>
              <a:gdLst/>
              <a:ahLst/>
              <a:cxnLst>
                <a:cxn ang="0">
                  <a:pos x="10" y="0"/>
                </a:cxn>
                <a:cxn ang="0">
                  <a:pos x="10" y="0"/>
                </a:cxn>
                <a:cxn ang="0">
                  <a:pos x="6" y="0"/>
                </a:cxn>
                <a:cxn ang="0">
                  <a:pos x="2" y="2"/>
                </a:cxn>
                <a:cxn ang="0">
                  <a:pos x="0" y="6"/>
                </a:cxn>
                <a:cxn ang="0">
                  <a:pos x="0" y="10"/>
                </a:cxn>
                <a:cxn ang="0">
                  <a:pos x="0" y="10"/>
                </a:cxn>
                <a:cxn ang="0">
                  <a:pos x="0" y="16"/>
                </a:cxn>
                <a:cxn ang="0">
                  <a:pos x="2" y="18"/>
                </a:cxn>
                <a:cxn ang="0">
                  <a:pos x="6" y="22"/>
                </a:cxn>
                <a:cxn ang="0">
                  <a:pos x="10" y="22"/>
                </a:cxn>
                <a:cxn ang="0">
                  <a:pos x="10" y="22"/>
                </a:cxn>
                <a:cxn ang="0">
                  <a:pos x="16" y="22"/>
                </a:cxn>
                <a:cxn ang="0">
                  <a:pos x="18" y="18"/>
                </a:cxn>
                <a:cxn ang="0">
                  <a:pos x="22" y="16"/>
                </a:cxn>
                <a:cxn ang="0">
                  <a:pos x="22" y="10"/>
                </a:cxn>
                <a:cxn ang="0">
                  <a:pos x="22" y="10"/>
                </a:cxn>
                <a:cxn ang="0">
                  <a:pos x="22" y="6"/>
                </a:cxn>
                <a:cxn ang="0">
                  <a:pos x="18" y="2"/>
                </a:cxn>
                <a:cxn ang="0">
                  <a:pos x="16" y="0"/>
                </a:cxn>
                <a:cxn ang="0">
                  <a:pos x="10" y="0"/>
                </a:cxn>
              </a:cxnLst>
              <a:rect l="0" t="0" r="r" b="b"/>
              <a:pathLst>
                <a:path w="22" h="22">
                  <a:moveTo>
                    <a:pt x="10" y="0"/>
                  </a:moveTo>
                  <a:lnTo>
                    <a:pt x="10" y="0"/>
                  </a:lnTo>
                  <a:lnTo>
                    <a:pt x="6" y="0"/>
                  </a:lnTo>
                  <a:lnTo>
                    <a:pt x="2" y="2"/>
                  </a:lnTo>
                  <a:lnTo>
                    <a:pt x="0" y="6"/>
                  </a:lnTo>
                  <a:lnTo>
                    <a:pt x="0" y="10"/>
                  </a:lnTo>
                  <a:lnTo>
                    <a:pt x="0" y="10"/>
                  </a:lnTo>
                  <a:lnTo>
                    <a:pt x="0" y="16"/>
                  </a:lnTo>
                  <a:lnTo>
                    <a:pt x="2" y="18"/>
                  </a:lnTo>
                  <a:lnTo>
                    <a:pt x="6" y="22"/>
                  </a:lnTo>
                  <a:lnTo>
                    <a:pt x="10" y="22"/>
                  </a:lnTo>
                  <a:lnTo>
                    <a:pt x="10" y="22"/>
                  </a:lnTo>
                  <a:lnTo>
                    <a:pt x="16" y="22"/>
                  </a:lnTo>
                  <a:lnTo>
                    <a:pt x="18" y="18"/>
                  </a:lnTo>
                  <a:lnTo>
                    <a:pt x="22" y="16"/>
                  </a:lnTo>
                  <a:lnTo>
                    <a:pt x="22" y="10"/>
                  </a:lnTo>
                  <a:lnTo>
                    <a:pt x="22" y="10"/>
                  </a:lnTo>
                  <a:lnTo>
                    <a:pt x="22" y="6"/>
                  </a:lnTo>
                  <a:lnTo>
                    <a:pt x="18" y="2"/>
                  </a:lnTo>
                  <a:lnTo>
                    <a:pt x="16" y="0"/>
                  </a:lnTo>
                  <a:lnTo>
                    <a:pt x="10"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85" name="Freeform 29"/>
            <p:cNvSpPr/>
            <p:nvPr/>
          </p:nvSpPr>
          <p:spPr bwMode="auto">
            <a:xfrm>
              <a:off x="3478213" y="196850"/>
              <a:ext cx="47625" cy="50800"/>
            </a:xfrm>
            <a:custGeom>
              <a:avLst/>
              <a:gdLst/>
              <a:ahLst/>
              <a:cxnLst>
                <a:cxn ang="0">
                  <a:pos x="14" y="0"/>
                </a:cxn>
                <a:cxn ang="0">
                  <a:pos x="14" y="0"/>
                </a:cxn>
                <a:cxn ang="0">
                  <a:pos x="8" y="2"/>
                </a:cxn>
                <a:cxn ang="0">
                  <a:pos x="4" y="6"/>
                </a:cxn>
                <a:cxn ang="0">
                  <a:pos x="0" y="10"/>
                </a:cxn>
                <a:cxn ang="0">
                  <a:pos x="0" y="16"/>
                </a:cxn>
                <a:cxn ang="0">
                  <a:pos x="0" y="16"/>
                </a:cxn>
                <a:cxn ang="0">
                  <a:pos x="0" y="22"/>
                </a:cxn>
                <a:cxn ang="0">
                  <a:pos x="4" y="28"/>
                </a:cxn>
                <a:cxn ang="0">
                  <a:pos x="8" y="30"/>
                </a:cxn>
                <a:cxn ang="0">
                  <a:pos x="14" y="32"/>
                </a:cxn>
                <a:cxn ang="0">
                  <a:pos x="14" y="32"/>
                </a:cxn>
                <a:cxn ang="0">
                  <a:pos x="20" y="30"/>
                </a:cxn>
                <a:cxn ang="0">
                  <a:pos x="26" y="28"/>
                </a:cxn>
                <a:cxn ang="0">
                  <a:pos x="30" y="22"/>
                </a:cxn>
                <a:cxn ang="0">
                  <a:pos x="30" y="16"/>
                </a:cxn>
                <a:cxn ang="0">
                  <a:pos x="30" y="16"/>
                </a:cxn>
                <a:cxn ang="0">
                  <a:pos x="30" y="10"/>
                </a:cxn>
                <a:cxn ang="0">
                  <a:pos x="26" y="6"/>
                </a:cxn>
                <a:cxn ang="0">
                  <a:pos x="20" y="2"/>
                </a:cxn>
                <a:cxn ang="0">
                  <a:pos x="14" y="0"/>
                </a:cxn>
              </a:cxnLst>
              <a:rect l="0" t="0" r="r" b="b"/>
              <a:pathLst>
                <a:path w="30" h="32">
                  <a:moveTo>
                    <a:pt x="14" y="0"/>
                  </a:moveTo>
                  <a:lnTo>
                    <a:pt x="14" y="0"/>
                  </a:lnTo>
                  <a:lnTo>
                    <a:pt x="8" y="2"/>
                  </a:lnTo>
                  <a:lnTo>
                    <a:pt x="4" y="6"/>
                  </a:lnTo>
                  <a:lnTo>
                    <a:pt x="0" y="10"/>
                  </a:lnTo>
                  <a:lnTo>
                    <a:pt x="0" y="16"/>
                  </a:lnTo>
                  <a:lnTo>
                    <a:pt x="0" y="16"/>
                  </a:lnTo>
                  <a:lnTo>
                    <a:pt x="0" y="22"/>
                  </a:lnTo>
                  <a:lnTo>
                    <a:pt x="4" y="28"/>
                  </a:lnTo>
                  <a:lnTo>
                    <a:pt x="8" y="30"/>
                  </a:lnTo>
                  <a:lnTo>
                    <a:pt x="14" y="32"/>
                  </a:lnTo>
                  <a:lnTo>
                    <a:pt x="14" y="32"/>
                  </a:lnTo>
                  <a:lnTo>
                    <a:pt x="20" y="30"/>
                  </a:lnTo>
                  <a:lnTo>
                    <a:pt x="26" y="28"/>
                  </a:lnTo>
                  <a:lnTo>
                    <a:pt x="30" y="22"/>
                  </a:lnTo>
                  <a:lnTo>
                    <a:pt x="30" y="16"/>
                  </a:lnTo>
                  <a:lnTo>
                    <a:pt x="30" y="16"/>
                  </a:lnTo>
                  <a:lnTo>
                    <a:pt x="30" y="10"/>
                  </a:lnTo>
                  <a:lnTo>
                    <a:pt x="26" y="6"/>
                  </a:lnTo>
                  <a:lnTo>
                    <a:pt x="20" y="2"/>
                  </a:lnTo>
                  <a:lnTo>
                    <a:pt x="14"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86" name="Freeform 30"/>
            <p:cNvSpPr/>
            <p:nvPr/>
          </p:nvSpPr>
          <p:spPr bwMode="auto">
            <a:xfrm>
              <a:off x="3478213" y="196850"/>
              <a:ext cx="47625" cy="50800"/>
            </a:xfrm>
            <a:custGeom>
              <a:avLst/>
              <a:gdLst/>
              <a:ahLst/>
              <a:cxnLst>
                <a:cxn ang="0">
                  <a:pos x="14" y="0"/>
                </a:cxn>
                <a:cxn ang="0">
                  <a:pos x="14" y="0"/>
                </a:cxn>
                <a:cxn ang="0">
                  <a:pos x="8" y="2"/>
                </a:cxn>
                <a:cxn ang="0">
                  <a:pos x="4" y="6"/>
                </a:cxn>
                <a:cxn ang="0">
                  <a:pos x="0" y="10"/>
                </a:cxn>
                <a:cxn ang="0">
                  <a:pos x="0" y="16"/>
                </a:cxn>
                <a:cxn ang="0">
                  <a:pos x="0" y="16"/>
                </a:cxn>
                <a:cxn ang="0">
                  <a:pos x="0" y="22"/>
                </a:cxn>
                <a:cxn ang="0">
                  <a:pos x="4" y="28"/>
                </a:cxn>
                <a:cxn ang="0">
                  <a:pos x="8" y="30"/>
                </a:cxn>
                <a:cxn ang="0">
                  <a:pos x="14" y="32"/>
                </a:cxn>
                <a:cxn ang="0">
                  <a:pos x="14" y="32"/>
                </a:cxn>
                <a:cxn ang="0">
                  <a:pos x="20" y="30"/>
                </a:cxn>
                <a:cxn ang="0">
                  <a:pos x="26" y="28"/>
                </a:cxn>
                <a:cxn ang="0">
                  <a:pos x="30" y="22"/>
                </a:cxn>
                <a:cxn ang="0">
                  <a:pos x="30" y="16"/>
                </a:cxn>
                <a:cxn ang="0">
                  <a:pos x="30" y="16"/>
                </a:cxn>
                <a:cxn ang="0">
                  <a:pos x="30" y="10"/>
                </a:cxn>
                <a:cxn ang="0">
                  <a:pos x="26" y="6"/>
                </a:cxn>
                <a:cxn ang="0">
                  <a:pos x="20" y="2"/>
                </a:cxn>
                <a:cxn ang="0">
                  <a:pos x="14" y="0"/>
                </a:cxn>
              </a:cxnLst>
              <a:rect l="0" t="0" r="r" b="b"/>
              <a:pathLst>
                <a:path w="30" h="32">
                  <a:moveTo>
                    <a:pt x="14" y="0"/>
                  </a:moveTo>
                  <a:lnTo>
                    <a:pt x="14" y="0"/>
                  </a:lnTo>
                  <a:lnTo>
                    <a:pt x="8" y="2"/>
                  </a:lnTo>
                  <a:lnTo>
                    <a:pt x="4" y="6"/>
                  </a:lnTo>
                  <a:lnTo>
                    <a:pt x="0" y="10"/>
                  </a:lnTo>
                  <a:lnTo>
                    <a:pt x="0" y="16"/>
                  </a:lnTo>
                  <a:lnTo>
                    <a:pt x="0" y="16"/>
                  </a:lnTo>
                  <a:lnTo>
                    <a:pt x="0" y="22"/>
                  </a:lnTo>
                  <a:lnTo>
                    <a:pt x="4" y="28"/>
                  </a:lnTo>
                  <a:lnTo>
                    <a:pt x="8" y="30"/>
                  </a:lnTo>
                  <a:lnTo>
                    <a:pt x="14" y="32"/>
                  </a:lnTo>
                  <a:lnTo>
                    <a:pt x="14" y="32"/>
                  </a:lnTo>
                  <a:lnTo>
                    <a:pt x="20" y="30"/>
                  </a:lnTo>
                  <a:lnTo>
                    <a:pt x="26" y="28"/>
                  </a:lnTo>
                  <a:lnTo>
                    <a:pt x="30" y="22"/>
                  </a:lnTo>
                  <a:lnTo>
                    <a:pt x="30" y="16"/>
                  </a:lnTo>
                  <a:lnTo>
                    <a:pt x="30" y="16"/>
                  </a:lnTo>
                  <a:lnTo>
                    <a:pt x="30" y="10"/>
                  </a:lnTo>
                  <a:lnTo>
                    <a:pt x="26" y="6"/>
                  </a:lnTo>
                  <a:lnTo>
                    <a:pt x="20" y="2"/>
                  </a:lnTo>
                  <a:lnTo>
                    <a:pt x="14"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87" name="Freeform 31"/>
            <p:cNvSpPr/>
            <p:nvPr/>
          </p:nvSpPr>
          <p:spPr bwMode="auto">
            <a:xfrm>
              <a:off x="2557463" y="285750"/>
              <a:ext cx="38100" cy="34925"/>
            </a:xfrm>
            <a:custGeom>
              <a:avLst/>
              <a:gdLst/>
              <a:ahLst/>
              <a:cxnLst>
                <a:cxn ang="0">
                  <a:pos x="12" y="0"/>
                </a:cxn>
                <a:cxn ang="0">
                  <a:pos x="12" y="0"/>
                </a:cxn>
                <a:cxn ang="0">
                  <a:pos x="8" y="0"/>
                </a:cxn>
                <a:cxn ang="0">
                  <a:pos x="4" y="2"/>
                </a:cxn>
                <a:cxn ang="0">
                  <a:pos x="2" y="6"/>
                </a:cxn>
                <a:cxn ang="0">
                  <a:pos x="0" y="10"/>
                </a:cxn>
                <a:cxn ang="0">
                  <a:pos x="0" y="10"/>
                </a:cxn>
                <a:cxn ang="0">
                  <a:pos x="2" y="14"/>
                </a:cxn>
                <a:cxn ang="0">
                  <a:pos x="4" y="18"/>
                </a:cxn>
                <a:cxn ang="0">
                  <a:pos x="8" y="20"/>
                </a:cxn>
                <a:cxn ang="0">
                  <a:pos x="12" y="22"/>
                </a:cxn>
                <a:cxn ang="0">
                  <a:pos x="12" y="22"/>
                </a:cxn>
                <a:cxn ang="0">
                  <a:pos x="16" y="20"/>
                </a:cxn>
                <a:cxn ang="0">
                  <a:pos x="20" y="18"/>
                </a:cxn>
                <a:cxn ang="0">
                  <a:pos x="22" y="14"/>
                </a:cxn>
                <a:cxn ang="0">
                  <a:pos x="24" y="10"/>
                </a:cxn>
                <a:cxn ang="0">
                  <a:pos x="24" y="10"/>
                </a:cxn>
                <a:cxn ang="0">
                  <a:pos x="22" y="6"/>
                </a:cxn>
                <a:cxn ang="0">
                  <a:pos x="20" y="2"/>
                </a:cxn>
                <a:cxn ang="0">
                  <a:pos x="16" y="0"/>
                </a:cxn>
                <a:cxn ang="0">
                  <a:pos x="12" y="0"/>
                </a:cxn>
              </a:cxnLst>
              <a:rect l="0" t="0" r="r" b="b"/>
              <a:pathLst>
                <a:path w="24" h="22">
                  <a:moveTo>
                    <a:pt x="12" y="0"/>
                  </a:moveTo>
                  <a:lnTo>
                    <a:pt x="12" y="0"/>
                  </a:lnTo>
                  <a:lnTo>
                    <a:pt x="8" y="0"/>
                  </a:lnTo>
                  <a:lnTo>
                    <a:pt x="4" y="2"/>
                  </a:lnTo>
                  <a:lnTo>
                    <a:pt x="2" y="6"/>
                  </a:lnTo>
                  <a:lnTo>
                    <a:pt x="0" y="10"/>
                  </a:lnTo>
                  <a:lnTo>
                    <a:pt x="0" y="10"/>
                  </a:lnTo>
                  <a:lnTo>
                    <a:pt x="2" y="14"/>
                  </a:lnTo>
                  <a:lnTo>
                    <a:pt x="4" y="18"/>
                  </a:lnTo>
                  <a:lnTo>
                    <a:pt x="8" y="20"/>
                  </a:lnTo>
                  <a:lnTo>
                    <a:pt x="12" y="22"/>
                  </a:lnTo>
                  <a:lnTo>
                    <a:pt x="12" y="22"/>
                  </a:lnTo>
                  <a:lnTo>
                    <a:pt x="16" y="20"/>
                  </a:lnTo>
                  <a:lnTo>
                    <a:pt x="20" y="18"/>
                  </a:lnTo>
                  <a:lnTo>
                    <a:pt x="22" y="14"/>
                  </a:lnTo>
                  <a:lnTo>
                    <a:pt x="24" y="10"/>
                  </a:lnTo>
                  <a:lnTo>
                    <a:pt x="24" y="10"/>
                  </a:lnTo>
                  <a:lnTo>
                    <a:pt x="22" y="6"/>
                  </a:lnTo>
                  <a:lnTo>
                    <a:pt x="20" y="2"/>
                  </a:lnTo>
                  <a:lnTo>
                    <a:pt x="16" y="0"/>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88" name="Freeform 32"/>
            <p:cNvSpPr/>
            <p:nvPr/>
          </p:nvSpPr>
          <p:spPr bwMode="auto">
            <a:xfrm>
              <a:off x="2557463" y="285750"/>
              <a:ext cx="38100" cy="34925"/>
            </a:xfrm>
            <a:custGeom>
              <a:avLst/>
              <a:gdLst/>
              <a:ahLst/>
              <a:cxnLst>
                <a:cxn ang="0">
                  <a:pos x="12" y="0"/>
                </a:cxn>
                <a:cxn ang="0">
                  <a:pos x="12" y="0"/>
                </a:cxn>
                <a:cxn ang="0">
                  <a:pos x="8" y="0"/>
                </a:cxn>
                <a:cxn ang="0">
                  <a:pos x="4" y="2"/>
                </a:cxn>
                <a:cxn ang="0">
                  <a:pos x="2" y="6"/>
                </a:cxn>
                <a:cxn ang="0">
                  <a:pos x="0" y="10"/>
                </a:cxn>
                <a:cxn ang="0">
                  <a:pos x="0" y="10"/>
                </a:cxn>
                <a:cxn ang="0">
                  <a:pos x="2" y="14"/>
                </a:cxn>
                <a:cxn ang="0">
                  <a:pos x="4" y="18"/>
                </a:cxn>
                <a:cxn ang="0">
                  <a:pos x="8" y="20"/>
                </a:cxn>
                <a:cxn ang="0">
                  <a:pos x="12" y="22"/>
                </a:cxn>
                <a:cxn ang="0">
                  <a:pos x="12" y="22"/>
                </a:cxn>
                <a:cxn ang="0">
                  <a:pos x="16" y="20"/>
                </a:cxn>
                <a:cxn ang="0">
                  <a:pos x="20" y="18"/>
                </a:cxn>
                <a:cxn ang="0">
                  <a:pos x="22" y="14"/>
                </a:cxn>
                <a:cxn ang="0">
                  <a:pos x="24" y="10"/>
                </a:cxn>
                <a:cxn ang="0">
                  <a:pos x="24" y="10"/>
                </a:cxn>
                <a:cxn ang="0">
                  <a:pos x="22" y="6"/>
                </a:cxn>
                <a:cxn ang="0">
                  <a:pos x="20" y="2"/>
                </a:cxn>
                <a:cxn ang="0">
                  <a:pos x="16" y="0"/>
                </a:cxn>
                <a:cxn ang="0">
                  <a:pos x="12" y="0"/>
                </a:cxn>
              </a:cxnLst>
              <a:rect l="0" t="0" r="r" b="b"/>
              <a:pathLst>
                <a:path w="24" h="22">
                  <a:moveTo>
                    <a:pt x="12" y="0"/>
                  </a:moveTo>
                  <a:lnTo>
                    <a:pt x="12" y="0"/>
                  </a:lnTo>
                  <a:lnTo>
                    <a:pt x="8" y="0"/>
                  </a:lnTo>
                  <a:lnTo>
                    <a:pt x="4" y="2"/>
                  </a:lnTo>
                  <a:lnTo>
                    <a:pt x="2" y="6"/>
                  </a:lnTo>
                  <a:lnTo>
                    <a:pt x="0" y="10"/>
                  </a:lnTo>
                  <a:lnTo>
                    <a:pt x="0" y="10"/>
                  </a:lnTo>
                  <a:lnTo>
                    <a:pt x="2" y="14"/>
                  </a:lnTo>
                  <a:lnTo>
                    <a:pt x="4" y="18"/>
                  </a:lnTo>
                  <a:lnTo>
                    <a:pt x="8" y="20"/>
                  </a:lnTo>
                  <a:lnTo>
                    <a:pt x="12" y="22"/>
                  </a:lnTo>
                  <a:lnTo>
                    <a:pt x="12" y="22"/>
                  </a:lnTo>
                  <a:lnTo>
                    <a:pt x="16" y="20"/>
                  </a:lnTo>
                  <a:lnTo>
                    <a:pt x="20" y="18"/>
                  </a:lnTo>
                  <a:lnTo>
                    <a:pt x="22" y="14"/>
                  </a:lnTo>
                  <a:lnTo>
                    <a:pt x="24" y="10"/>
                  </a:lnTo>
                  <a:lnTo>
                    <a:pt x="24" y="10"/>
                  </a:lnTo>
                  <a:lnTo>
                    <a:pt x="22" y="6"/>
                  </a:lnTo>
                  <a:lnTo>
                    <a:pt x="20" y="2"/>
                  </a:lnTo>
                  <a:lnTo>
                    <a:pt x="16" y="0"/>
                  </a:lnTo>
                  <a:lnTo>
                    <a:pt x="12"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89" name="Freeform 33"/>
            <p:cNvSpPr/>
            <p:nvPr/>
          </p:nvSpPr>
          <p:spPr bwMode="auto">
            <a:xfrm>
              <a:off x="1608138" y="533400"/>
              <a:ext cx="38100" cy="34925"/>
            </a:xfrm>
            <a:custGeom>
              <a:avLst/>
              <a:gdLst/>
              <a:ahLst/>
              <a:cxnLst>
                <a:cxn ang="0">
                  <a:pos x="12" y="0"/>
                </a:cxn>
                <a:cxn ang="0">
                  <a:pos x="12" y="0"/>
                </a:cxn>
                <a:cxn ang="0">
                  <a:pos x="8" y="2"/>
                </a:cxn>
                <a:cxn ang="0">
                  <a:pos x="4" y="4"/>
                </a:cxn>
                <a:cxn ang="0">
                  <a:pos x="2" y="8"/>
                </a:cxn>
                <a:cxn ang="0">
                  <a:pos x="0" y="12"/>
                </a:cxn>
                <a:cxn ang="0">
                  <a:pos x="0" y="12"/>
                </a:cxn>
                <a:cxn ang="0">
                  <a:pos x="2" y="16"/>
                </a:cxn>
                <a:cxn ang="0">
                  <a:pos x="4" y="20"/>
                </a:cxn>
                <a:cxn ang="0">
                  <a:pos x="8" y="22"/>
                </a:cxn>
                <a:cxn ang="0">
                  <a:pos x="12" y="22"/>
                </a:cxn>
                <a:cxn ang="0">
                  <a:pos x="12" y="22"/>
                </a:cxn>
                <a:cxn ang="0">
                  <a:pos x="16" y="22"/>
                </a:cxn>
                <a:cxn ang="0">
                  <a:pos x="20" y="20"/>
                </a:cxn>
                <a:cxn ang="0">
                  <a:pos x="22" y="16"/>
                </a:cxn>
                <a:cxn ang="0">
                  <a:pos x="24" y="12"/>
                </a:cxn>
                <a:cxn ang="0">
                  <a:pos x="24" y="12"/>
                </a:cxn>
                <a:cxn ang="0">
                  <a:pos x="22" y="8"/>
                </a:cxn>
                <a:cxn ang="0">
                  <a:pos x="20" y="4"/>
                </a:cxn>
                <a:cxn ang="0">
                  <a:pos x="16" y="2"/>
                </a:cxn>
                <a:cxn ang="0">
                  <a:pos x="12" y="0"/>
                </a:cxn>
              </a:cxnLst>
              <a:rect l="0" t="0" r="r" b="b"/>
              <a:pathLst>
                <a:path w="24" h="22">
                  <a:moveTo>
                    <a:pt x="12" y="0"/>
                  </a:moveTo>
                  <a:lnTo>
                    <a:pt x="12" y="0"/>
                  </a:lnTo>
                  <a:lnTo>
                    <a:pt x="8" y="2"/>
                  </a:lnTo>
                  <a:lnTo>
                    <a:pt x="4" y="4"/>
                  </a:lnTo>
                  <a:lnTo>
                    <a:pt x="2" y="8"/>
                  </a:lnTo>
                  <a:lnTo>
                    <a:pt x="0" y="12"/>
                  </a:lnTo>
                  <a:lnTo>
                    <a:pt x="0" y="12"/>
                  </a:lnTo>
                  <a:lnTo>
                    <a:pt x="2" y="16"/>
                  </a:lnTo>
                  <a:lnTo>
                    <a:pt x="4" y="20"/>
                  </a:lnTo>
                  <a:lnTo>
                    <a:pt x="8" y="22"/>
                  </a:lnTo>
                  <a:lnTo>
                    <a:pt x="12" y="22"/>
                  </a:lnTo>
                  <a:lnTo>
                    <a:pt x="12" y="22"/>
                  </a:lnTo>
                  <a:lnTo>
                    <a:pt x="16" y="22"/>
                  </a:lnTo>
                  <a:lnTo>
                    <a:pt x="20" y="20"/>
                  </a:lnTo>
                  <a:lnTo>
                    <a:pt x="22" y="16"/>
                  </a:lnTo>
                  <a:lnTo>
                    <a:pt x="24" y="12"/>
                  </a:lnTo>
                  <a:lnTo>
                    <a:pt x="24" y="12"/>
                  </a:lnTo>
                  <a:lnTo>
                    <a:pt x="22" y="8"/>
                  </a:lnTo>
                  <a:lnTo>
                    <a:pt x="20" y="4"/>
                  </a:lnTo>
                  <a:lnTo>
                    <a:pt x="16" y="2"/>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90" name="Freeform 34"/>
            <p:cNvSpPr/>
            <p:nvPr/>
          </p:nvSpPr>
          <p:spPr bwMode="auto">
            <a:xfrm>
              <a:off x="1608138" y="533400"/>
              <a:ext cx="38100" cy="34925"/>
            </a:xfrm>
            <a:custGeom>
              <a:avLst/>
              <a:gdLst/>
              <a:ahLst/>
              <a:cxnLst>
                <a:cxn ang="0">
                  <a:pos x="12" y="0"/>
                </a:cxn>
                <a:cxn ang="0">
                  <a:pos x="12" y="0"/>
                </a:cxn>
                <a:cxn ang="0">
                  <a:pos x="8" y="2"/>
                </a:cxn>
                <a:cxn ang="0">
                  <a:pos x="4" y="4"/>
                </a:cxn>
                <a:cxn ang="0">
                  <a:pos x="2" y="8"/>
                </a:cxn>
                <a:cxn ang="0">
                  <a:pos x="0" y="12"/>
                </a:cxn>
                <a:cxn ang="0">
                  <a:pos x="0" y="12"/>
                </a:cxn>
                <a:cxn ang="0">
                  <a:pos x="2" y="16"/>
                </a:cxn>
                <a:cxn ang="0">
                  <a:pos x="4" y="20"/>
                </a:cxn>
                <a:cxn ang="0">
                  <a:pos x="8" y="22"/>
                </a:cxn>
                <a:cxn ang="0">
                  <a:pos x="12" y="22"/>
                </a:cxn>
                <a:cxn ang="0">
                  <a:pos x="12" y="22"/>
                </a:cxn>
                <a:cxn ang="0">
                  <a:pos x="16" y="22"/>
                </a:cxn>
                <a:cxn ang="0">
                  <a:pos x="20" y="20"/>
                </a:cxn>
                <a:cxn ang="0">
                  <a:pos x="22" y="16"/>
                </a:cxn>
                <a:cxn ang="0">
                  <a:pos x="24" y="12"/>
                </a:cxn>
                <a:cxn ang="0">
                  <a:pos x="24" y="12"/>
                </a:cxn>
                <a:cxn ang="0">
                  <a:pos x="22" y="8"/>
                </a:cxn>
                <a:cxn ang="0">
                  <a:pos x="20" y="4"/>
                </a:cxn>
                <a:cxn ang="0">
                  <a:pos x="16" y="2"/>
                </a:cxn>
                <a:cxn ang="0">
                  <a:pos x="12" y="0"/>
                </a:cxn>
              </a:cxnLst>
              <a:rect l="0" t="0" r="r" b="b"/>
              <a:pathLst>
                <a:path w="24" h="22">
                  <a:moveTo>
                    <a:pt x="12" y="0"/>
                  </a:moveTo>
                  <a:lnTo>
                    <a:pt x="12" y="0"/>
                  </a:lnTo>
                  <a:lnTo>
                    <a:pt x="8" y="2"/>
                  </a:lnTo>
                  <a:lnTo>
                    <a:pt x="4" y="4"/>
                  </a:lnTo>
                  <a:lnTo>
                    <a:pt x="2" y="8"/>
                  </a:lnTo>
                  <a:lnTo>
                    <a:pt x="0" y="12"/>
                  </a:lnTo>
                  <a:lnTo>
                    <a:pt x="0" y="12"/>
                  </a:lnTo>
                  <a:lnTo>
                    <a:pt x="2" y="16"/>
                  </a:lnTo>
                  <a:lnTo>
                    <a:pt x="4" y="20"/>
                  </a:lnTo>
                  <a:lnTo>
                    <a:pt x="8" y="22"/>
                  </a:lnTo>
                  <a:lnTo>
                    <a:pt x="12" y="22"/>
                  </a:lnTo>
                  <a:lnTo>
                    <a:pt x="12" y="22"/>
                  </a:lnTo>
                  <a:lnTo>
                    <a:pt x="16" y="22"/>
                  </a:lnTo>
                  <a:lnTo>
                    <a:pt x="20" y="20"/>
                  </a:lnTo>
                  <a:lnTo>
                    <a:pt x="22" y="16"/>
                  </a:lnTo>
                  <a:lnTo>
                    <a:pt x="24" y="12"/>
                  </a:lnTo>
                  <a:lnTo>
                    <a:pt x="24" y="12"/>
                  </a:lnTo>
                  <a:lnTo>
                    <a:pt x="22" y="8"/>
                  </a:lnTo>
                  <a:lnTo>
                    <a:pt x="20" y="4"/>
                  </a:lnTo>
                  <a:lnTo>
                    <a:pt x="16" y="2"/>
                  </a:lnTo>
                  <a:lnTo>
                    <a:pt x="12"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91" name="Freeform 35"/>
            <p:cNvSpPr/>
            <p:nvPr/>
          </p:nvSpPr>
          <p:spPr bwMode="auto">
            <a:xfrm>
              <a:off x="2132013" y="933450"/>
              <a:ext cx="34925" cy="34925"/>
            </a:xfrm>
            <a:custGeom>
              <a:avLst/>
              <a:gdLst/>
              <a:ahLst/>
              <a:cxnLst>
                <a:cxn ang="0">
                  <a:pos x="10" y="0"/>
                </a:cxn>
                <a:cxn ang="0">
                  <a:pos x="10" y="0"/>
                </a:cxn>
                <a:cxn ang="0">
                  <a:pos x="6" y="2"/>
                </a:cxn>
                <a:cxn ang="0">
                  <a:pos x="2" y="4"/>
                </a:cxn>
                <a:cxn ang="0">
                  <a:pos x="0" y="8"/>
                </a:cxn>
                <a:cxn ang="0">
                  <a:pos x="0" y="12"/>
                </a:cxn>
                <a:cxn ang="0">
                  <a:pos x="0" y="12"/>
                </a:cxn>
                <a:cxn ang="0">
                  <a:pos x="0" y="16"/>
                </a:cxn>
                <a:cxn ang="0">
                  <a:pos x="2" y="20"/>
                </a:cxn>
                <a:cxn ang="0">
                  <a:pos x="6" y="22"/>
                </a:cxn>
                <a:cxn ang="0">
                  <a:pos x="10" y="22"/>
                </a:cxn>
                <a:cxn ang="0">
                  <a:pos x="10" y="22"/>
                </a:cxn>
                <a:cxn ang="0">
                  <a:pos x="16" y="22"/>
                </a:cxn>
                <a:cxn ang="0">
                  <a:pos x="18" y="20"/>
                </a:cxn>
                <a:cxn ang="0">
                  <a:pos x="22" y="16"/>
                </a:cxn>
                <a:cxn ang="0">
                  <a:pos x="22" y="12"/>
                </a:cxn>
                <a:cxn ang="0">
                  <a:pos x="22" y="12"/>
                </a:cxn>
                <a:cxn ang="0">
                  <a:pos x="22" y="8"/>
                </a:cxn>
                <a:cxn ang="0">
                  <a:pos x="18" y="4"/>
                </a:cxn>
                <a:cxn ang="0">
                  <a:pos x="16" y="2"/>
                </a:cxn>
                <a:cxn ang="0">
                  <a:pos x="10" y="0"/>
                </a:cxn>
              </a:cxnLst>
              <a:rect l="0" t="0" r="r" b="b"/>
              <a:pathLst>
                <a:path w="22" h="22">
                  <a:moveTo>
                    <a:pt x="10" y="0"/>
                  </a:moveTo>
                  <a:lnTo>
                    <a:pt x="10" y="0"/>
                  </a:lnTo>
                  <a:lnTo>
                    <a:pt x="6" y="2"/>
                  </a:lnTo>
                  <a:lnTo>
                    <a:pt x="2" y="4"/>
                  </a:lnTo>
                  <a:lnTo>
                    <a:pt x="0" y="8"/>
                  </a:lnTo>
                  <a:lnTo>
                    <a:pt x="0" y="12"/>
                  </a:lnTo>
                  <a:lnTo>
                    <a:pt x="0" y="12"/>
                  </a:lnTo>
                  <a:lnTo>
                    <a:pt x="0" y="16"/>
                  </a:lnTo>
                  <a:lnTo>
                    <a:pt x="2" y="20"/>
                  </a:lnTo>
                  <a:lnTo>
                    <a:pt x="6" y="22"/>
                  </a:lnTo>
                  <a:lnTo>
                    <a:pt x="10" y="22"/>
                  </a:lnTo>
                  <a:lnTo>
                    <a:pt x="10" y="22"/>
                  </a:lnTo>
                  <a:lnTo>
                    <a:pt x="16" y="22"/>
                  </a:lnTo>
                  <a:lnTo>
                    <a:pt x="18" y="20"/>
                  </a:lnTo>
                  <a:lnTo>
                    <a:pt x="22" y="16"/>
                  </a:lnTo>
                  <a:lnTo>
                    <a:pt x="22" y="12"/>
                  </a:lnTo>
                  <a:lnTo>
                    <a:pt x="22" y="12"/>
                  </a:lnTo>
                  <a:lnTo>
                    <a:pt x="22" y="8"/>
                  </a:lnTo>
                  <a:lnTo>
                    <a:pt x="18" y="4"/>
                  </a:lnTo>
                  <a:lnTo>
                    <a:pt x="16" y="2"/>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92" name="Freeform 36"/>
            <p:cNvSpPr/>
            <p:nvPr/>
          </p:nvSpPr>
          <p:spPr bwMode="auto">
            <a:xfrm>
              <a:off x="2132013" y="933450"/>
              <a:ext cx="34925" cy="34925"/>
            </a:xfrm>
            <a:custGeom>
              <a:avLst/>
              <a:gdLst/>
              <a:ahLst/>
              <a:cxnLst>
                <a:cxn ang="0">
                  <a:pos x="10" y="0"/>
                </a:cxn>
                <a:cxn ang="0">
                  <a:pos x="10" y="0"/>
                </a:cxn>
                <a:cxn ang="0">
                  <a:pos x="6" y="2"/>
                </a:cxn>
                <a:cxn ang="0">
                  <a:pos x="2" y="4"/>
                </a:cxn>
                <a:cxn ang="0">
                  <a:pos x="0" y="8"/>
                </a:cxn>
                <a:cxn ang="0">
                  <a:pos x="0" y="12"/>
                </a:cxn>
                <a:cxn ang="0">
                  <a:pos x="0" y="12"/>
                </a:cxn>
                <a:cxn ang="0">
                  <a:pos x="0" y="16"/>
                </a:cxn>
                <a:cxn ang="0">
                  <a:pos x="2" y="20"/>
                </a:cxn>
                <a:cxn ang="0">
                  <a:pos x="6" y="22"/>
                </a:cxn>
                <a:cxn ang="0">
                  <a:pos x="10" y="22"/>
                </a:cxn>
                <a:cxn ang="0">
                  <a:pos x="10" y="22"/>
                </a:cxn>
                <a:cxn ang="0">
                  <a:pos x="16" y="22"/>
                </a:cxn>
                <a:cxn ang="0">
                  <a:pos x="18" y="20"/>
                </a:cxn>
                <a:cxn ang="0">
                  <a:pos x="22" y="16"/>
                </a:cxn>
                <a:cxn ang="0">
                  <a:pos x="22" y="12"/>
                </a:cxn>
                <a:cxn ang="0">
                  <a:pos x="22" y="12"/>
                </a:cxn>
                <a:cxn ang="0">
                  <a:pos x="22" y="8"/>
                </a:cxn>
                <a:cxn ang="0">
                  <a:pos x="18" y="4"/>
                </a:cxn>
                <a:cxn ang="0">
                  <a:pos x="16" y="2"/>
                </a:cxn>
                <a:cxn ang="0">
                  <a:pos x="10" y="0"/>
                </a:cxn>
              </a:cxnLst>
              <a:rect l="0" t="0" r="r" b="b"/>
              <a:pathLst>
                <a:path w="22" h="22">
                  <a:moveTo>
                    <a:pt x="10" y="0"/>
                  </a:moveTo>
                  <a:lnTo>
                    <a:pt x="10" y="0"/>
                  </a:lnTo>
                  <a:lnTo>
                    <a:pt x="6" y="2"/>
                  </a:lnTo>
                  <a:lnTo>
                    <a:pt x="2" y="4"/>
                  </a:lnTo>
                  <a:lnTo>
                    <a:pt x="0" y="8"/>
                  </a:lnTo>
                  <a:lnTo>
                    <a:pt x="0" y="12"/>
                  </a:lnTo>
                  <a:lnTo>
                    <a:pt x="0" y="12"/>
                  </a:lnTo>
                  <a:lnTo>
                    <a:pt x="0" y="16"/>
                  </a:lnTo>
                  <a:lnTo>
                    <a:pt x="2" y="20"/>
                  </a:lnTo>
                  <a:lnTo>
                    <a:pt x="6" y="22"/>
                  </a:lnTo>
                  <a:lnTo>
                    <a:pt x="10" y="22"/>
                  </a:lnTo>
                  <a:lnTo>
                    <a:pt x="10" y="22"/>
                  </a:lnTo>
                  <a:lnTo>
                    <a:pt x="16" y="22"/>
                  </a:lnTo>
                  <a:lnTo>
                    <a:pt x="18" y="20"/>
                  </a:lnTo>
                  <a:lnTo>
                    <a:pt x="22" y="16"/>
                  </a:lnTo>
                  <a:lnTo>
                    <a:pt x="22" y="12"/>
                  </a:lnTo>
                  <a:lnTo>
                    <a:pt x="22" y="12"/>
                  </a:lnTo>
                  <a:lnTo>
                    <a:pt x="22" y="8"/>
                  </a:lnTo>
                  <a:lnTo>
                    <a:pt x="18" y="4"/>
                  </a:lnTo>
                  <a:lnTo>
                    <a:pt x="16" y="2"/>
                  </a:lnTo>
                  <a:lnTo>
                    <a:pt x="10"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93" name="Freeform 37"/>
            <p:cNvSpPr/>
            <p:nvPr/>
          </p:nvSpPr>
          <p:spPr bwMode="auto">
            <a:xfrm>
              <a:off x="1681163" y="755650"/>
              <a:ext cx="34925" cy="34925"/>
            </a:xfrm>
            <a:custGeom>
              <a:avLst/>
              <a:gdLst/>
              <a:ahLst/>
              <a:cxnLst>
                <a:cxn ang="0">
                  <a:pos x="10" y="0"/>
                </a:cxn>
                <a:cxn ang="0">
                  <a:pos x="10" y="0"/>
                </a:cxn>
                <a:cxn ang="0">
                  <a:pos x="6" y="2"/>
                </a:cxn>
                <a:cxn ang="0">
                  <a:pos x="2" y="4"/>
                </a:cxn>
                <a:cxn ang="0">
                  <a:pos x="0" y="8"/>
                </a:cxn>
                <a:cxn ang="0">
                  <a:pos x="0" y="12"/>
                </a:cxn>
                <a:cxn ang="0">
                  <a:pos x="0" y="12"/>
                </a:cxn>
                <a:cxn ang="0">
                  <a:pos x="0" y="16"/>
                </a:cxn>
                <a:cxn ang="0">
                  <a:pos x="2" y="20"/>
                </a:cxn>
                <a:cxn ang="0">
                  <a:pos x="6" y="22"/>
                </a:cxn>
                <a:cxn ang="0">
                  <a:pos x="10" y="22"/>
                </a:cxn>
                <a:cxn ang="0">
                  <a:pos x="10" y="22"/>
                </a:cxn>
                <a:cxn ang="0">
                  <a:pos x="16" y="22"/>
                </a:cxn>
                <a:cxn ang="0">
                  <a:pos x="18" y="20"/>
                </a:cxn>
                <a:cxn ang="0">
                  <a:pos x="22" y="16"/>
                </a:cxn>
                <a:cxn ang="0">
                  <a:pos x="22" y="12"/>
                </a:cxn>
                <a:cxn ang="0">
                  <a:pos x="22" y="12"/>
                </a:cxn>
                <a:cxn ang="0">
                  <a:pos x="22" y="8"/>
                </a:cxn>
                <a:cxn ang="0">
                  <a:pos x="18" y="4"/>
                </a:cxn>
                <a:cxn ang="0">
                  <a:pos x="16" y="2"/>
                </a:cxn>
                <a:cxn ang="0">
                  <a:pos x="10" y="0"/>
                </a:cxn>
              </a:cxnLst>
              <a:rect l="0" t="0" r="r" b="b"/>
              <a:pathLst>
                <a:path w="22" h="22">
                  <a:moveTo>
                    <a:pt x="10" y="0"/>
                  </a:moveTo>
                  <a:lnTo>
                    <a:pt x="10" y="0"/>
                  </a:lnTo>
                  <a:lnTo>
                    <a:pt x="6" y="2"/>
                  </a:lnTo>
                  <a:lnTo>
                    <a:pt x="2" y="4"/>
                  </a:lnTo>
                  <a:lnTo>
                    <a:pt x="0" y="8"/>
                  </a:lnTo>
                  <a:lnTo>
                    <a:pt x="0" y="12"/>
                  </a:lnTo>
                  <a:lnTo>
                    <a:pt x="0" y="12"/>
                  </a:lnTo>
                  <a:lnTo>
                    <a:pt x="0" y="16"/>
                  </a:lnTo>
                  <a:lnTo>
                    <a:pt x="2" y="20"/>
                  </a:lnTo>
                  <a:lnTo>
                    <a:pt x="6" y="22"/>
                  </a:lnTo>
                  <a:lnTo>
                    <a:pt x="10" y="22"/>
                  </a:lnTo>
                  <a:lnTo>
                    <a:pt x="10" y="22"/>
                  </a:lnTo>
                  <a:lnTo>
                    <a:pt x="16" y="22"/>
                  </a:lnTo>
                  <a:lnTo>
                    <a:pt x="18" y="20"/>
                  </a:lnTo>
                  <a:lnTo>
                    <a:pt x="22" y="16"/>
                  </a:lnTo>
                  <a:lnTo>
                    <a:pt x="22" y="12"/>
                  </a:lnTo>
                  <a:lnTo>
                    <a:pt x="22" y="12"/>
                  </a:lnTo>
                  <a:lnTo>
                    <a:pt x="22" y="8"/>
                  </a:lnTo>
                  <a:lnTo>
                    <a:pt x="18" y="4"/>
                  </a:lnTo>
                  <a:lnTo>
                    <a:pt x="16" y="2"/>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94" name="Freeform 38"/>
            <p:cNvSpPr/>
            <p:nvPr/>
          </p:nvSpPr>
          <p:spPr bwMode="auto">
            <a:xfrm>
              <a:off x="1681163" y="755650"/>
              <a:ext cx="34925" cy="34925"/>
            </a:xfrm>
            <a:custGeom>
              <a:avLst/>
              <a:gdLst/>
              <a:ahLst/>
              <a:cxnLst>
                <a:cxn ang="0">
                  <a:pos x="10" y="0"/>
                </a:cxn>
                <a:cxn ang="0">
                  <a:pos x="10" y="0"/>
                </a:cxn>
                <a:cxn ang="0">
                  <a:pos x="6" y="2"/>
                </a:cxn>
                <a:cxn ang="0">
                  <a:pos x="2" y="4"/>
                </a:cxn>
                <a:cxn ang="0">
                  <a:pos x="0" y="8"/>
                </a:cxn>
                <a:cxn ang="0">
                  <a:pos x="0" y="12"/>
                </a:cxn>
                <a:cxn ang="0">
                  <a:pos x="0" y="12"/>
                </a:cxn>
                <a:cxn ang="0">
                  <a:pos x="0" y="16"/>
                </a:cxn>
                <a:cxn ang="0">
                  <a:pos x="2" y="20"/>
                </a:cxn>
                <a:cxn ang="0">
                  <a:pos x="6" y="22"/>
                </a:cxn>
                <a:cxn ang="0">
                  <a:pos x="10" y="22"/>
                </a:cxn>
                <a:cxn ang="0">
                  <a:pos x="10" y="22"/>
                </a:cxn>
                <a:cxn ang="0">
                  <a:pos x="16" y="22"/>
                </a:cxn>
                <a:cxn ang="0">
                  <a:pos x="18" y="20"/>
                </a:cxn>
                <a:cxn ang="0">
                  <a:pos x="22" y="16"/>
                </a:cxn>
                <a:cxn ang="0">
                  <a:pos x="22" y="12"/>
                </a:cxn>
                <a:cxn ang="0">
                  <a:pos x="22" y="12"/>
                </a:cxn>
                <a:cxn ang="0">
                  <a:pos x="22" y="8"/>
                </a:cxn>
                <a:cxn ang="0">
                  <a:pos x="18" y="4"/>
                </a:cxn>
                <a:cxn ang="0">
                  <a:pos x="16" y="2"/>
                </a:cxn>
                <a:cxn ang="0">
                  <a:pos x="10" y="0"/>
                </a:cxn>
              </a:cxnLst>
              <a:rect l="0" t="0" r="r" b="b"/>
              <a:pathLst>
                <a:path w="22" h="22">
                  <a:moveTo>
                    <a:pt x="10" y="0"/>
                  </a:moveTo>
                  <a:lnTo>
                    <a:pt x="10" y="0"/>
                  </a:lnTo>
                  <a:lnTo>
                    <a:pt x="6" y="2"/>
                  </a:lnTo>
                  <a:lnTo>
                    <a:pt x="2" y="4"/>
                  </a:lnTo>
                  <a:lnTo>
                    <a:pt x="0" y="8"/>
                  </a:lnTo>
                  <a:lnTo>
                    <a:pt x="0" y="12"/>
                  </a:lnTo>
                  <a:lnTo>
                    <a:pt x="0" y="12"/>
                  </a:lnTo>
                  <a:lnTo>
                    <a:pt x="0" y="16"/>
                  </a:lnTo>
                  <a:lnTo>
                    <a:pt x="2" y="20"/>
                  </a:lnTo>
                  <a:lnTo>
                    <a:pt x="6" y="22"/>
                  </a:lnTo>
                  <a:lnTo>
                    <a:pt x="10" y="22"/>
                  </a:lnTo>
                  <a:lnTo>
                    <a:pt x="10" y="22"/>
                  </a:lnTo>
                  <a:lnTo>
                    <a:pt x="16" y="22"/>
                  </a:lnTo>
                  <a:lnTo>
                    <a:pt x="18" y="20"/>
                  </a:lnTo>
                  <a:lnTo>
                    <a:pt x="22" y="16"/>
                  </a:lnTo>
                  <a:lnTo>
                    <a:pt x="22" y="12"/>
                  </a:lnTo>
                  <a:lnTo>
                    <a:pt x="22" y="12"/>
                  </a:lnTo>
                  <a:lnTo>
                    <a:pt x="22" y="8"/>
                  </a:lnTo>
                  <a:lnTo>
                    <a:pt x="18" y="4"/>
                  </a:lnTo>
                  <a:lnTo>
                    <a:pt x="16" y="2"/>
                  </a:lnTo>
                  <a:lnTo>
                    <a:pt x="10"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95" name="Freeform 39"/>
            <p:cNvSpPr/>
            <p:nvPr/>
          </p:nvSpPr>
          <p:spPr bwMode="auto">
            <a:xfrm>
              <a:off x="1582738" y="1012825"/>
              <a:ext cx="34925" cy="38100"/>
            </a:xfrm>
            <a:custGeom>
              <a:avLst/>
              <a:gdLst/>
              <a:ahLst/>
              <a:cxnLst>
                <a:cxn ang="0">
                  <a:pos x="12" y="0"/>
                </a:cxn>
                <a:cxn ang="0">
                  <a:pos x="12" y="0"/>
                </a:cxn>
                <a:cxn ang="0">
                  <a:pos x="6" y="2"/>
                </a:cxn>
                <a:cxn ang="0">
                  <a:pos x="4" y="4"/>
                </a:cxn>
                <a:cxn ang="0">
                  <a:pos x="0" y="8"/>
                </a:cxn>
                <a:cxn ang="0">
                  <a:pos x="0" y="12"/>
                </a:cxn>
                <a:cxn ang="0">
                  <a:pos x="0" y="12"/>
                </a:cxn>
                <a:cxn ang="0">
                  <a:pos x="0" y="16"/>
                </a:cxn>
                <a:cxn ang="0">
                  <a:pos x="4" y="20"/>
                </a:cxn>
                <a:cxn ang="0">
                  <a:pos x="6" y="22"/>
                </a:cxn>
                <a:cxn ang="0">
                  <a:pos x="12" y="24"/>
                </a:cxn>
                <a:cxn ang="0">
                  <a:pos x="12" y="24"/>
                </a:cxn>
                <a:cxn ang="0">
                  <a:pos x="16" y="22"/>
                </a:cxn>
                <a:cxn ang="0">
                  <a:pos x="20" y="20"/>
                </a:cxn>
                <a:cxn ang="0">
                  <a:pos x="22" y="16"/>
                </a:cxn>
                <a:cxn ang="0">
                  <a:pos x="22" y="12"/>
                </a:cxn>
                <a:cxn ang="0">
                  <a:pos x="22" y="12"/>
                </a:cxn>
                <a:cxn ang="0">
                  <a:pos x="22" y="8"/>
                </a:cxn>
                <a:cxn ang="0">
                  <a:pos x="20" y="4"/>
                </a:cxn>
                <a:cxn ang="0">
                  <a:pos x="16" y="2"/>
                </a:cxn>
                <a:cxn ang="0">
                  <a:pos x="12" y="0"/>
                </a:cxn>
              </a:cxnLst>
              <a:rect l="0" t="0" r="r" b="b"/>
              <a:pathLst>
                <a:path w="22" h="24">
                  <a:moveTo>
                    <a:pt x="12" y="0"/>
                  </a:moveTo>
                  <a:lnTo>
                    <a:pt x="12" y="0"/>
                  </a:lnTo>
                  <a:lnTo>
                    <a:pt x="6" y="2"/>
                  </a:lnTo>
                  <a:lnTo>
                    <a:pt x="4" y="4"/>
                  </a:lnTo>
                  <a:lnTo>
                    <a:pt x="0" y="8"/>
                  </a:lnTo>
                  <a:lnTo>
                    <a:pt x="0" y="12"/>
                  </a:lnTo>
                  <a:lnTo>
                    <a:pt x="0" y="12"/>
                  </a:lnTo>
                  <a:lnTo>
                    <a:pt x="0" y="16"/>
                  </a:lnTo>
                  <a:lnTo>
                    <a:pt x="4" y="20"/>
                  </a:lnTo>
                  <a:lnTo>
                    <a:pt x="6" y="22"/>
                  </a:lnTo>
                  <a:lnTo>
                    <a:pt x="12" y="24"/>
                  </a:lnTo>
                  <a:lnTo>
                    <a:pt x="12" y="24"/>
                  </a:lnTo>
                  <a:lnTo>
                    <a:pt x="16" y="22"/>
                  </a:lnTo>
                  <a:lnTo>
                    <a:pt x="20" y="20"/>
                  </a:lnTo>
                  <a:lnTo>
                    <a:pt x="22" y="16"/>
                  </a:lnTo>
                  <a:lnTo>
                    <a:pt x="22" y="12"/>
                  </a:lnTo>
                  <a:lnTo>
                    <a:pt x="22" y="12"/>
                  </a:lnTo>
                  <a:lnTo>
                    <a:pt x="22" y="8"/>
                  </a:lnTo>
                  <a:lnTo>
                    <a:pt x="20" y="4"/>
                  </a:lnTo>
                  <a:lnTo>
                    <a:pt x="16" y="2"/>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96" name="Freeform 40"/>
            <p:cNvSpPr/>
            <p:nvPr/>
          </p:nvSpPr>
          <p:spPr bwMode="auto">
            <a:xfrm>
              <a:off x="1582738" y="1012825"/>
              <a:ext cx="34925" cy="38100"/>
            </a:xfrm>
            <a:custGeom>
              <a:avLst/>
              <a:gdLst/>
              <a:ahLst/>
              <a:cxnLst>
                <a:cxn ang="0">
                  <a:pos x="12" y="0"/>
                </a:cxn>
                <a:cxn ang="0">
                  <a:pos x="12" y="0"/>
                </a:cxn>
                <a:cxn ang="0">
                  <a:pos x="6" y="2"/>
                </a:cxn>
                <a:cxn ang="0">
                  <a:pos x="4" y="4"/>
                </a:cxn>
                <a:cxn ang="0">
                  <a:pos x="0" y="8"/>
                </a:cxn>
                <a:cxn ang="0">
                  <a:pos x="0" y="12"/>
                </a:cxn>
                <a:cxn ang="0">
                  <a:pos x="0" y="12"/>
                </a:cxn>
                <a:cxn ang="0">
                  <a:pos x="0" y="16"/>
                </a:cxn>
                <a:cxn ang="0">
                  <a:pos x="4" y="20"/>
                </a:cxn>
                <a:cxn ang="0">
                  <a:pos x="6" y="22"/>
                </a:cxn>
                <a:cxn ang="0">
                  <a:pos x="12" y="24"/>
                </a:cxn>
                <a:cxn ang="0">
                  <a:pos x="12" y="24"/>
                </a:cxn>
                <a:cxn ang="0">
                  <a:pos x="16" y="22"/>
                </a:cxn>
                <a:cxn ang="0">
                  <a:pos x="20" y="20"/>
                </a:cxn>
                <a:cxn ang="0">
                  <a:pos x="22" y="16"/>
                </a:cxn>
                <a:cxn ang="0">
                  <a:pos x="22" y="12"/>
                </a:cxn>
                <a:cxn ang="0">
                  <a:pos x="22" y="12"/>
                </a:cxn>
                <a:cxn ang="0">
                  <a:pos x="22" y="8"/>
                </a:cxn>
                <a:cxn ang="0">
                  <a:pos x="20" y="4"/>
                </a:cxn>
                <a:cxn ang="0">
                  <a:pos x="16" y="2"/>
                </a:cxn>
                <a:cxn ang="0">
                  <a:pos x="12" y="0"/>
                </a:cxn>
              </a:cxnLst>
              <a:rect l="0" t="0" r="r" b="b"/>
              <a:pathLst>
                <a:path w="22" h="24">
                  <a:moveTo>
                    <a:pt x="12" y="0"/>
                  </a:moveTo>
                  <a:lnTo>
                    <a:pt x="12" y="0"/>
                  </a:lnTo>
                  <a:lnTo>
                    <a:pt x="6" y="2"/>
                  </a:lnTo>
                  <a:lnTo>
                    <a:pt x="4" y="4"/>
                  </a:lnTo>
                  <a:lnTo>
                    <a:pt x="0" y="8"/>
                  </a:lnTo>
                  <a:lnTo>
                    <a:pt x="0" y="12"/>
                  </a:lnTo>
                  <a:lnTo>
                    <a:pt x="0" y="12"/>
                  </a:lnTo>
                  <a:lnTo>
                    <a:pt x="0" y="16"/>
                  </a:lnTo>
                  <a:lnTo>
                    <a:pt x="4" y="20"/>
                  </a:lnTo>
                  <a:lnTo>
                    <a:pt x="6" y="22"/>
                  </a:lnTo>
                  <a:lnTo>
                    <a:pt x="12" y="24"/>
                  </a:lnTo>
                  <a:lnTo>
                    <a:pt x="12" y="24"/>
                  </a:lnTo>
                  <a:lnTo>
                    <a:pt x="16" y="22"/>
                  </a:lnTo>
                  <a:lnTo>
                    <a:pt x="20" y="20"/>
                  </a:lnTo>
                  <a:lnTo>
                    <a:pt x="22" y="16"/>
                  </a:lnTo>
                  <a:lnTo>
                    <a:pt x="22" y="12"/>
                  </a:lnTo>
                  <a:lnTo>
                    <a:pt x="22" y="12"/>
                  </a:lnTo>
                  <a:lnTo>
                    <a:pt x="22" y="8"/>
                  </a:lnTo>
                  <a:lnTo>
                    <a:pt x="20" y="4"/>
                  </a:lnTo>
                  <a:lnTo>
                    <a:pt x="16" y="2"/>
                  </a:lnTo>
                  <a:lnTo>
                    <a:pt x="12"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97" name="Freeform 41"/>
            <p:cNvSpPr/>
            <p:nvPr/>
          </p:nvSpPr>
          <p:spPr bwMode="auto">
            <a:xfrm>
              <a:off x="2782888" y="196850"/>
              <a:ext cx="38100" cy="34925"/>
            </a:xfrm>
            <a:custGeom>
              <a:avLst/>
              <a:gdLst/>
              <a:ahLst/>
              <a:cxnLst>
                <a:cxn ang="0">
                  <a:pos x="12" y="0"/>
                </a:cxn>
                <a:cxn ang="0">
                  <a:pos x="12" y="0"/>
                </a:cxn>
                <a:cxn ang="0">
                  <a:pos x="8" y="0"/>
                </a:cxn>
                <a:cxn ang="0">
                  <a:pos x="4" y="2"/>
                </a:cxn>
                <a:cxn ang="0">
                  <a:pos x="2" y="6"/>
                </a:cxn>
                <a:cxn ang="0">
                  <a:pos x="0" y="10"/>
                </a:cxn>
                <a:cxn ang="0">
                  <a:pos x="0" y="10"/>
                </a:cxn>
                <a:cxn ang="0">
                  <a:pos x="2" y="14"/>
                </a:cxn>
                <a:cxn ang="0">
                  <a:pos x="4" y="18"/>
                </a:cxn>
                <a:cxn ang="0">
                  <a:pos x="8" y="20"/>
                </a:cxn>
                <a:cxn ang="0">
                  <a:pos x="12" y="22"/>
                </a:cxn>
                <a:cxn ang="0">
                  <a:pos x="12" y="22"/>
                </a:cxn>
                <a:cxn ang="0">
                  <a:pos x="16" y="20"/>
                </a:cxn>
                <a:cxn ang="0">
                  <a:pos x="20" y="18"/>
                </a:cxn>
                <a:cxn ang="0">
                  <a:pos x="22" y="14"/>
                </a:cxn>
                <a:cxn ang="0">
                  <a:pos x="24" y="10"/>
                </a:cxn>
                <a:cxn ang="0">
                  <a:pos x="24" y="10"/>
                </a:cxn>
                <a:cxn ang="0">
                  <a:pos x="22" y="6"/>
                </a:cxn>
                <a:cxn ang="0">
                  <a:pos x="20" y="2"/>
                </a:cxn>
                <a:cxn ang="0">
                  <a:pos x="16" y="0"/>
                </a:cxn>
                <a:cxn ang="0">
                  <a:pos x="12" y="0"/>
                </a:cxn>
              </a:cxnLst>
              <a:rect l="0" t="0" r="r" b="b"/>
              <a:pathLst>
                <a:path w="24" h="22">
                  <a:moveTo>
                    <a:pt x="12" y="0"/>
                  </a:moveTo>
                  <a:lnTo>
                    <a:pt x="12" y="0"/>
                  </a:lnTo>
                  <a:lnTo>
                    <a:pt x="8" y="0"/>
                  </a:lnTo>
                  <a:lnTo>
                    <a:pt x="4" y="2"/>
                  </a:lnTo>
                  <a:lnTo>
                    <a:pt x="2" y="6"/>
                  </a:lnTo>
                  <a:lnTo>
                    <a:pt x="0" y="10"/>
                  </a:lnTo>
                  <a:lnTo>
                    <a:pt x="0" y="10"/>
                  </a:lnTo>
                  <a:lnTo>
                    <a:pt x="2" y="14"/>
                  </a:lnTo>
                  <a:lnTo>
                    <a:pt x="4" y="18"/>
                  </a:lnTo>
                  <a:lnTo>
                    <a:pt x="8" y="20"/>
                  </a:lnTo>
                  <a:lnTo>
                    <a:pt x="12" y="22"/>
                  </a:lnTo>
                  <a:lnTo>
                    <a:pt x="12" y="22"/>
                  </a:lnTo>
                  <a:lnTo>
                    <a:pt x="16" y="20"/>
                  </a:lnTo>
                  <a:lnTo>
                    <a:pt x="20" y="18"/>
                  </a:lnTo>
                  <a:lnTo>
                    <a:pt x="22" y="14"/>
                  </a:lnTo>
                  <a:lnTo>
                    <a:pt x="24" y="10"/>
                  </a:lnTo>
                  <a:lnTo>
                    <a:pt x="24" y="10"/>
                  </a:lnTo>
                  <a:lnTo>
                    <a:pt x="22" y="6"/>
                  </a:lnTo>
                  <a:lnTo>
                    <a:pt x="20" y="2"/>
                  </a:lnTo>
                  <a:lnTo>
                    <a:pt x="16" y="0"/>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98" name="Freeform 42"/>
            <p:cNvSpPr/>
            <p:nvPr/>
          </p:nvSpPr>
          <p:spPr bwMode="auto">
            <a:xfrm>
              <a:off x="2782888" y="196850"/>
              <a:ext cx="38100" cy="34925"/>
            </a:xfrm>
            <a:custGeom>
              <a:avLst/>
              <a:gdLst/>
              <a:ahLst/>
              <a:cxnLst>
                <a:cxn ang="0">
                  <a:pos x="12" y="0"/>
                </a:cxn>
                <a:cxn ang="0">
                  <a:pos x="12" y="0"/>
                </a:cxn>
                <a:cxn ang="0">
                  <a:pos x="8" y="0"/>
                </a:cxn>
                <a:cxn ang="0">
                  <a:pos x="4" y="2"/>
                </a:cxn>
                <a:cxn ang="0">
                  <a:pos x="2" y="6"/>
                </a:cxn>
                <a:cxn ang="0">
                  <a:pos x="0" y="10"/>
                </a:cxn>
                <a:cxn ang="0">
                  <a:pos x="0" y="10"/>
                </a:cxn>
                <a:cxn ang="0">
                  <a:pos x="2" y="14"/>
                </a:cxn>
                <a:cxn ang="0">
                  <a:pos x="4" y="18"/>
                </a:cxn>
                <a:cxn ang="0">
                  <a:pos x="8" y="20"/>
                </a:cxn>
                <a:cxn ang="0">
                  <a:pos x="12" y="22"/>
                </a:cxn>
                <a:cxn ang="0">
                  <a:pos x="12" y="22"/>
                </a:cxn>
                <a:cxn ang="0">
                  <a:pos x="16" y="20"/>
                </a:cxn>
                <a:cxn ang="0">
                  <a:pos x="20" y="18"/>
                </a:cxn>
                <a:cxn ang="0">
                  <a:pos x="22" y="14"/>
                </a:cxn>
                <a:cxn ang="0">
                  <a:pos x="24" y="10"/>
                </a:cxn>
                <a:cxn ang="0">
                  <a:pos x="24" y="10"/>
                </a:cxn>
                <a:cxn ang="0">
                  <a:pos x="22" y="6"/>
                </a:cxn>
                <a:cxn ang="0">
                  <a:pos x="20" y="2"/>
                </a:cxn>
                <a:cxn ang="0">
                  <a:pos x="16" y="0"/>
                </a:cxn>
                <a:cxn ang="0">
                  <a:pos x="12" y="0"/>
                </a:cxn>
              </a:cxnLst>
              <a:rect l="0" t="0" r="r" b="b"/>
              <a:pathLst>
                <a:path w="24" h="22">
                  <a:moveTo>
                    <a:pt x="12" y="0"/>
                  </a:moveTo>
                  <a:lnTo>
                    <a:pt x="12" y="0"/>
                  </a:lnTo>
                  <a:lnTo>
                    <a:pt x="8" y="0"/>
                  </a:lnTo>
                  <a:lnTo>
                    <a:pt x="4" y="2"/>
                  </a:lnTo>
                  <a:lnTo>
                    <a:pt x="2" y="6"/>
                  </a:lnTo>
                  <a:lnTo>
                    <a:pt x="0" y="10"/>
                  </a:lnTo>
                  <a:lnTo>
                    <a:pt x="0" y="10"/>
                  </a:lnTo>
                  <a:lnTo>
                    <a:pt x="2" y="14"/>
                  </a:lnTo>
                  <a:lnTo>
                    <a:pt x="4" y="18"/>
                  </a:lnTo>
                  <a:lnTo>
                    <a:pt x="8" y="20"/>
                  </a:lnTo>
                  <a:lnTo>
                    <a:pt x="12" y="22"/>
                  </a:lnTo>
                  <a:lnTo>
                    <a:pt x="12" y="22"/>
                  </a:lnTo>
                  <a:lnTo>
                    <a:pt x="16" y="20"/>
                  </a:lnTo>
                  <a:lnTo>
                    <a:pt x="20" y="18"/>
                  </a:lnTo>
                  <a:lnTo>
                    <a:pt x="22" y="14"/>
                  </a:lnTo>
                  <a:lnTo>
                    <a:pt x="24" y="10"/>
                  </a:lnTo>
                  <a:lnTo>
                    <a:pt x="24" y="10"/>
                  </a:lnTo>
                  <a:lnTo>
                    <a:pt x="22" y="6"/>
                  </a:lnTo>
                  <a:lnTo>
                    <a:pt x="20" y="2"/>
                  </a:lnTo>
                  <a:lnTo>
                    <a:pt x="16" y="0"/>
                  </a:lnTo>
                  <a:lnTo>
                    <a:pt x="12"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99" name="Freeform 43"/>
            <p:cNvSpPr/>
            <p:nvPr/>
          </p:nvSpPr>
          <p:spPr bwMode="auto">
            <a:xfrm>
              <a:off x="1325563" y="301625"/>
              <a:ext cx="34925" cy="34925"/>
            </a:xfrm>
            <a:custGeom>
              <a:avLst/>
              <a:gdLst/>
              <a:ahLst/>
              <a:cxnLst>
                <a:cxn ang="0">
                  <a:pos x="10" y="0"/>
                </a:cxn>
                <a:cxn ang="0">
                  <a:pos x="10" y="0"/>
                </a:cxn>
                <a:cxn ang="0">
                  <a:pos x="6" y="2"/>
                </a:cxn>
                <a:cxn ang="0">
                  <a:pos x="2" y="4"/>
                </a:cxn>
                <a:cxn ang="0">
                  <a:pos x="0" y="8"/>
                </a:cxn>
                <a:cxn ang="0">
                  <a:pos x="0" y="12"/>
                </a:cxn>
                <a:cxn ang="0">
                  <a:pos x="0" y="12"/>
                </a:cxn>
                <a:cxn ang="0">
                  <a:pos x="0" y="16"/>
                </a:cxn>
                <a:cxn ang="0">
                  <a:pos x="2" y="20"/>
                </a:cxn>
                <a:cxn ang="0">
                  <a:pos x="6" y="22"/>
                </a:cxn>
                <a:cxn ang="0">
                  <a:pos x="10" y="22"/>
                </a:cxn>
                <a:cxn ang="0">
                  <a:pos x="10" y="22"/>
                </a:cxn>
                <a:cxn ang="0">
                  <a:pos x="14" y="22"/>
                </a:cxn>
                <a:cxn ang="0">
                  <a:pos x="18" y="20"/>
                </a:cxn>
                <a:cxn ang="0">
                  <a:pos x="20" y="16"/>
                </a:cxn>
                <a:cxn ang="0">
                  <a:pos x="22" y="12"/>
                </a:cxn>
                <a:cxn ang="0">
                  <a:pos x="22" y="12"/>
                </a:cxn>
                <a:cxn ang="0">
                  <a:pos x="20" y="8"/>
                </a:cxn>
                <a:cxn ang="0">
                  <a:pos x="18" y="4"/>
                </a:cxn>
                <a:cxn ang="0">
                  <a:pos x="14" y="2"/>
                </a:cxn>
                <a:cxn ang="0">
                  <a:pos x="10" y="0"/>
                </a:cxn>
              </a:cxnLst>
              <a:rect l="0" t="0" r="r" b="b"/>
              <a:pathLst>
                <a:path w="22" h="22">
                  <a:moveTo>
                    <a:pt x="10" y="0"/>
                  </a:moveTo>
                  <a:lnTo>
                    <a:pt x="10" y="0"/>
                  </a:lnTo>
                  <a:lnTo>
                    <a:pt x="6" y="2"/>
                  </a:lnTo>
                  <a:lnTo>
                    <a:pt x="2" y="4"/>
                  </a:lnTo>
                  <a:lnTo>
                    <a:pt x="0" y="8"/>
                  </a:lnTo>
                  <a:lnTo>
                    <a:pt x="0" y="12"/>
                  </a:lnTo>
                  <a:lnTo>
                    <a:pt x="0" y="12"/>
                  </a:lnTo>
                  <a:lnTo>
                    <a:pt x="0" y="16"/>
                  </a:lnTo>
                  <a:lnTo>
                    <a:pt x="2" y="20"/>
                  </a:lnTo>
                  <a:lnTo>
                    <a:pt x="6" y="22"/>
                  </a:lnTo>
                  <a:lnTo>
                    <a:pt x="10" y="22"/>
                  </a:lnTo>
                  <a:lnTo>
                    <a:pt x="10" y="22"/>
                  </a:lnTo>
                  <a:lnTo>
                    <a:pt x="14" y="22"/>
                  </a:lnTo>
                  <a:lnTo>
                    <a:pt x="18" y="20"/>
                  </a:lnTo>
                  <a:lnTo>
                    <a:pt x="20" y="16"/>
                  </a:lnTo>
                  <a:lnTo>
                    <a:pt x="22" y="12"/>
                  </a:lnTo>
                  <a:lnTo>
                    <a:pt x="22" y="12"/>
                  </a:lnTo>
                  <a:lnTo>
                    <a:pt x="20" y="8"/>
                  </a:lnTo>
                  <a:lnTo>
                    <a:pt x="18" y="4"/>
                  </a:lnTo>
                  <a:lnTo>
                    <a:pt x="14" y="2"/>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00" name="Freeform 44"/>
            <p:cNvSpPr/>
            <p:nvPr/>
          </p:nvSpPr>
          <p:spPr bwMode="auto">
            <a:xfrm>
              <a:off x="1325563" y="301625"/>
              <a:ext cx="34925" cy="34925"/>
            </a:xfrm>
            <a:custGeom>
              <a:avLst/>
              <a:gdLst/>
              <a:ahLst/>
              <a:cxnLst>
                <a:cxn ang="0">
                  <a:pos x="10" y="0"/>
                </a:cxn>
                <a:cxn ang="0">
                  <a:pos x="10" y="0"/>
                </a:cxn>
                <a:cxn ang="0">
                  <a:pos x="6" y="2"/>
                </a:cxn>
                <a:cxn ang="0">
                  <a:pos x="2" y="4"/>
                </a:cxn>
                <a:cxn ang="0">
                  <a:pos x="0" y="8"/>
                </a:cxn>
                <a:cxn ang="0">
                  <a:pos x="0" y="12"/>
                </a:cxn>
                <a:cxn ang="0">
                  <a:pos x="0" y="12"/>
                </a:cxn>
                <a:cxn ang="0">
                  <a:pos x="0" y="16"/>
                </a:cxn>
                <a:cxn ang="0">
                  <a:pos x="2" y="20"/>
                </a:cxn>
                <a:cxn ang="0">
                  <a:pos x="6" y="22"/>
                </a:cxn>
                <a:cxn ang="0">
                  <a:pos x="10" y="22"/>
                </a:cxn>
                <a:cxn ang="0">
                  <a:pos x="10" y="22"/>
                </a:cxn>
                <a:cxn ang="0">
                  <a:pos x="14" y="22"/>
                </a:cxn>
                <a:cxn ang="0">
                  <a:pos x="18" y="20"/>
                </a:cxn>
                <a:cxn ang="0">
                  <a:pos x="20" y="16"/>
                </a:cxn>
                <a:cxn ang="0">
                  <a:pos x="22" y="12"/>
                </a:cxn>
                <a:cxn ang="0">
                  <a:pos x="22" y="12"/>
                </a:cxn>
                <a:cxn ang="0">
                  <a:pos x="20" y="8"/>
                </a:cxn>
                <a:cxn ang="0">
                  <a:pos x="18" y="4"/>
                </a:cxn>
                <a:cxn ang="0">
                  <a:pos x="14" y="2"/>
                </a:cxn>
                <a:cxn ang="0">
                  <a:pos x="10" y="0"/>
                </a:cxn>
              </a:cxnLst>
              <a:rect l="0" t="0" r="r" b="b"/>
              <a:pathLst>
                <a:path w="22" h="22">
                  <a:moveTo>
                    <a:pt x="10" y="0"/>
                  </a:moveTo>
                  <a:lnTo>
                    <a:pt x="10" y="0"/>
                  </a:lnTo>
                  <a:lnTo>
                    <a:pt x="6" y="2"/>
                  </a:lnTo>
                  <a:lnTo>
                    <a:pt x="2" y="4"/>
                  </a:lnTo>
                  <a:lnTo>
                    <a:pt x="0" y="8"/>
                  </a:lnTo>
                  <a:lnTo>
                    <a:pt x="0" y="12"/>
                  </a:lnTo>
                  <a:lnTo>
                    <a:pt x="0" y="12"/>
                  </a:lnTo>
                  <a:lnTo>
                    <a:pt x="0" y="16"/>
                  </a:lnTo>
                  <a:lnTo>
                    <a:pt x="2" y="20"/>
                  </a:lnTo>
                  <a:lnTo>
                    <a:pt x="6" y="22"/>
                  </a:lnTo>
                  <a:lnTo>
                    <a:pt x="10" y="22"/>
                  </a:lnTo>
                  <a:lnTo>
                    <a:pt x="10" y="22"/>
                  </a:lnTo>
                  <a:lnTo>
                    <a:pt x="14" y="22"/>
                  </a:lnTo>
                  <a:lnTo>
                    <a:pt x="18" y="20"/>
                  </a:lnTo>
                  <a:lnTo>
                    <a:pt x="20" y="16"/>
                  </a:lnTo>
                  <a:lnTo>
                    <a:pt x="22" y="12"/>
                  </a:lnTo>
                  <a:lnTo>
                    <a:pt x="22" y="12"/>
                  </a:lnTo>
                  <a:lnTo>
                    <a:pt x="20" y="8"/>
                  </a:lnTo>
                  <a:lnTo>
                    <a:pt x="18" y="4"/>
                  </a:lnTo>
                  <a:lnTo>
                    <a:pt x="14" y="2"/>
                  </a:lnTo>
                  <a:lnTo>
                    <a:pt x="10"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01" name="Freeform 45"/>
            <p:cNvSpPr/>
            <p:nvPr/>
          </p:nvSpPr>
          <p:spPr bwMode="auto">
            <a:xfrm>
              <a:off x="1906588" y="336550"/>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02" name="Freeform 46"/>
            <p:cNvSpPr/>
            <p:nvPr/>
          </p:nvSpPr>
          <p:spPr bwMode="auto">
            <a:xfrm>
              <a:off x="1906588" y="336550"/>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03" name="Freeform 47"/>
            <p:cNvSpPr/>
            <p:nvPr/>
          </p:nvSpPr>
          <p:spPr bwMode="auto">
            <a:xfrm>
              <a:off x="1433513" y="558800"/>
              <a:ext cx="25400" cy="22225"/>
            </a:xfrm>
            <a:custGeom>
              <a:avLst/>
              <a:gdLst/>
              <a:ahLst/>
              <a:cxnLst>
                <a:cxn ang="0">
                  <a:pos x="8" y="0"/>
                </a:cxn>
                <a:cxn ang="0">
                  <a:pos x="8" y="0"/>
                </a:cxn>
                <a:cxn ang="0">
                  <a:pos x="4" y="2"/>
                </a:cxn>
                <a:cxn ang="0">
                  <a:pos x="0" y="6"/>
                </a:cxn>
                <a:cxn ang="0">
                  <a:pos x="0" y="6"/>
                </a:cxn>
                <a:cxn ang="0">
                  <a:pos x="4" y="12"/>
                </a:cxn>
                <a:cxn ang="0">
                  <a:pos x="8" y="14"/>
                </a:cxn>
                <a:cxn ang="0">
                  <a:pos x="8" y="14"/>
                </a:cxn>
                <a:cxn ang="0">
                  <a:pos x="12" y="12"/>
                </a:cxn>
                <a:cxn ang="0">
                  <a:pos x="16" y="6"/>
                </a:cxn>
                <a:cxn ang="0">
                  <a:pos x="16" y="6"/>
                </a:cxn>
                <a:cxn ang="0">
                  <a:pos x="12" y="2"/>
                </a:cxn>
                <a:cxn ang="0">
                  <a:pos x="8" y="0"/>
                </a:cxn>
              </a:cxnLst>
              <a:rect l="0" t="0" r="r" b="b"/>
              <a:pathLst>
                <a:path w="16" h="14">
                  <a:moveTo>
                    <a:pt x="8" y="0"/>
                  </a:moveTo>
                  <a:lnTo>
                    <a:pt x="8" y="0"/>
                  </a:lnTo>
                  <a:lnTo>
                    <a:pt x="4" y="2"/>
                  </a:lnTo>
                  <a:lnTo>
                    <a:pt x="0" y="6"/>
                  </a:lnTo>
                  <a:lnTo>
                    <a:pt x="0" y="6"/>
                  </a:lnTo>
                  <a:lnTo>
                    <a:pt x="4" y="12"/>
                  </a:lnTo>
                  <a:lnTo>
                    <a:pt x="8" y="14"/>
                  </a:lnTo>
                  <a:lnTo>
                    <a:pt x="8" y="14"/>
                  </a:lnTo>
                  <a:lnTo>
                    <a:pt x="12" y="12"/>
                  </a:lnTo>
                  <a:lnTo>
                    <a:pt x="16" y="6"/>
                  </a:lnTo>
                  <a:lnTo>
                    <a:pt x="16"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04" name="Freeform 48"/>
            <p:cNvSpPr/>
            <p:nvPr/>
          </p:nvSpPr>
          <p:spPr bwMode="auto">
            <a:xfrm>
              <a:off x="1433513" y="558800"/>
              <a:ext cx="25400" cy="22225"/>
            </a:xfrm>
            <a:custGeom>
              <a:avLst/>
              <a:gdLst/>
              <a:ahLst/>
              <a:cxnLst>
                <a:cxn ang="0">
                  <a:pos x="8" y="0"/>
                </a:cxn>
                <a:cxn ang="0">
                  <a:pos x="8" y="0"/>
                </a:cxn>
                <a:cxn ang="0">
                  <a:pos x="4" y="2"/>
                </a:cxn>
                <a:cxn ang="0">
                  <a:pos x="0" y="6"/>
                </a:cxn>
                <a:cxn ang="0">
                  <a:pos x="0" y="6"/>
                </a:cxn>
                <a:cxn ang="0">
                  <a:pos x="4" y="12"/>
                </a:cxn>
                <a:cxn ang="0">
                  <a:pos x="8" y="14"/>
                </a:cxn>
                <a:cxn ang="0">
                  <a:pos x="8" y="14"/>
                </a:cxn>
                <a:cxn ang="0">
                  <a:pos x="12" y="12"/>
                </a:cxn>
                <a:cxn ang="0">
                  <a:pos x="16" y="6"/>
                </a:cxn>
                <a:cxn ang="0">
                  <a:pos x="16" y="6"/>
                </a:cxn>
                <a:cxn ang="0">
                  <a:pos x="12" y="2"/>
                </a:cxn>
                <a:cxn ang="0">
                  <a:pos x="8" y="0"/>
                </a:cxn>
              </a:cxnLst>
              <a:rect l="0" t="0" r="r" b="b"/>
              <a:pathLst>
                <a:path w="16" h="14">
                  <a:moveTo>
                    <a:pt x="8" y="0"/>
                  </a:moveTo>
                  <a:lnTo>
                    <a:pt x="8" y="0"/>
                  </a:lnTo>
                  <a:lnTo>
                    <a:pt x="4" y="2"/>
                  </a:lnTo>
                  <a:lnTo>
                    <a:pt x="0" y="6"/>
                  </a:lnTo>
                  <a:lnTo>
                    <a:pt x="0" y="6"/>
                  </a:lnTo>
                  <a:lnTo>
                    <a:pt x="4" y="12"/>
                  </a:lnTo>
                  <a:lnTo>
                    <a:pt x="8" y="14"/>
                  </a:lnTo>
                  <a:lnTo>
                    <a:pt x="8" y="14"/>
                  </a:lnTo>
                  <a:lnTo>
                    <a:pt x="12" y="12"/>
                  </a:lnTo>
                  <a:lnTo>
                    <a:pt x="16" y="6"/>
                  </a:lnTo>
                  <a:lnTo>
                    <a:pt x="16"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05" name="Freeform 49"/>
            <p:cNvSpPr/>
            <p:nvPr/>
          </p:nvSpPr>
          <p:spPr bwMode="auto">
            <a:xfrm>
              <a:off x="1338263" y="939800"/>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06" name="Freeform 50"/>
            <p:cNvSpPr/>
            <p:nvPr/>
          </p:nvSpPr>
          <p:spPr bwMode="auto">
            <a:xfrm>
              <a:off x="1338263" y="939800"/>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07" name="Freeform 51"/>
            <p:cNvSpPr/>
            <p:nvPr/>
          </p:nvSpPr>
          <p:spPr bwMode="auto">
            <a:xfrm>
              <a:off x="2224088" y="412750"/>
              <a:ext cx="47625" cy="47625"/>
            </a:xfrm>
            <a:custGeom>
              <a:avLst/>
              <a:gdLst/>
              <a:ahLst/>
              <a:cxnLst>
                <a:cxn ang="0">
                  <a:pos x="14" y="0"/>
                </a:cxn>
                <a:cxn ang="0">
                  <a:pos x="14" y="0"/>
                </a:cxn>
                <a:cxn ang="0">
                  <a:pos x="8" y="2"/>
                </a:cxn>
                <a:cxn ang="0">
                  <a:pos x="4" y="4"/>
                </a:cxn>
                <a:cxn ang="0">
                  <a:pos x="2" y="8"/>
                </a:cxn>
                <a:cxn ang="0">
                  <a:pos x="0" y="14"/>
                </a:cxn>
                <a:cxn ang="0">
                  <a:pos x="0" y="14"/>
                </a:cxn>
                <a:cxn ang="0">
                  <a:pos x="2" y="20"/>
                </a:cxn>
                <a:cxn ang="0">
                  <a:pos x="4" y="24"/>
                </a:cxn>
                <a:cxn ang="0">
                  <a:pos x="8" y="28"/>
                </a:cxn>
                <a:cxn ang="0">
                  <a:pos x="14" y="30"/>
                </a:cxn>
                <a:cxn ang="0">
                  <a:pos x="14" y="30"/>
                </a:cxn>
                <a:cxn ang="0">
                  <a:pos x="20" y="28"/>
                </a:cxn>
                <a:cxn ang="0">
                  <a:pos x="24" y="24"/>
                </a:cxn>
                <a:cxn ang="0">
                  <a:pos x="28" y="20"/>
                </a:cxn>
                <a:cxn ang="0">
                  <a:pos x="30" y="14"/>
                </a:cxn>
                <a:cxn ang="0">
                  <a:pos x="30" y="14"/>
                </a:cxn>
                <a:cxn ang="0">
                  <a:pos x="28" y="8"/>
                </a:cxn>
                <a:cxn ang="0">
                  <a:pos x="24" y="4"/>
                </a:cxn>
                <a:cxn ang="0">
                  <a:pos x="20" y="2"/>
                </a:cxn>
                <a:cxn ang="0">
                  <a:pos x="14" y="0"/>
                </a:cxn>
              </a:cxnLst>
              <a:rect l="0" t="0" r="r" b="b"/>
              <a:pathLst>
                <a:path w="30" h="30">
                  <a:moveTo>
                    <a:pt x="14" y="0"/>
                  </a:moveTo>
                  <a:lnTo>
                    <a:pt x="14" y="0"/>
                  </a:lnTo>
                  <a:lnTo>
                    <a:pt x="8" y="2"/>
                  </a:lnTo>
                  <a:lnTo>
                    <a:pt x="4" y="4"/>
                  </a:lnTo>
                  <a:lnTo>
                    <a:pt x="2" y="8"/>
                  </a:lnTo>
                  <a:lnTo>
                    <a:pt x="0" y="14"/>
                  </a:lnTo>
                  <a:lnTo>
                    <a:pt x="0" y="14"/>
                  </a:lnTo>
                  <a:lnTo>
                    <a:pt x="2" y="20"/>
                  </a:lnTo>
                  <a:lnTo>
                    <a:pt x="4" y="24"/>
                  </a:lnTo>
                  <a:lnTo>
                    <a:pt x="8" y="28"/>
                  </a:lnTo>
                  <a:lnTo>
                    <a:pt x="14" y="30"/>
                  </a:lnTo>
                  <a:lnTo>
                    <a:pt x="14" y="30"/>
                  </a:lnTo>
                  <a:lnTo>
                    <a:pt x="20" y="28"/>
                  </a:lnTo>
                  <a:lnTo>
                    <a:pt x="24" y="24"/>
                  </a:lnTo>
                  <a:lnTo>
                    <a:pt x="28" y="20"/>
                  </a:lnTo>
                  <a:lnTo>
                    <a:pt x="30" y="14"/>
                  </a:lnTo>
                  <a:lnTo>
                    <a:pt x="30" y="14"/>
                  </a:lnTo>
                  <a:lnTo>
                    <a:pt x="28" y="8"/>
                  </a:lnTo>
                  <a:lnTo>
                    <a:pt x="24" y="4"/>
                  </a:lnTo>
                  <a:lnTo>
                    <a:pt x="20" y="2"/>
                  </a:lnTo>
                  <a:lnTo>
                    <a:pt x="14"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08" name="Freeform 52"/>
            <p:cNvSpPr/>
            <p:nvPr/>
          </p:nvSpPr>
          <p:spPr bwMode="auto">
            <a:xfrm>
              <a:off x="2224088" y="412750"/>
              <a:ext cx="47625" cy="47625"/>
            </a:xfrm>
            <a:custGeom>
              <a:avLst/>
              <a:gdLst/>
              <a:ahLst/>
              <a:cxnLst>
                <a:cxn ang="0">
                  <a:pos x="14" y="0"/>
                </a:cxn>
                <a:cxn ang="0">
                  <a:pos x="14" y="0"/>
                </a:cxn>
                <a:cxn ang="0">
                  <a:pos x="8" y="2"/>
                </a:cxn>
                <a:cxn ang="0">
                  <a:pos x="4" y="4"/>
                </a:cxn>
                <a:cxn ang="0">
                  <a:pos x="2" y="8"/>
                </a:cxn>
                <a:cxn ang="0">
                  <a:pos x="0" y="14"/>
                </a:cxn>
                <a:cxn ang="0">
                  <a:pos x="0" y="14"/>
                </a:cxn>
                <a:cxn ang="0">
                  <a:pos x="2" y="20"/>
                </a:cxn>
                <a:cxn ang="0">
                  <a:pos x="4" y="24"/>
                </a:cxn>
                <a:cxn ang="0">
                  <a:pos x="8" y="28"/>
                </a:cxn>
                <a:cxn ang="0">
                  <a:pos x="14" y="30"/>
                </a:cxn>
                <a:cxn ang="0">
                  <a:pos x="14" y="30"/>
                </a:cxn>
                <a:cxn ang="0">
                  <a:pos x="20" y="28"/>
                </a:cxn>
                <a:cxn ang="0">
                  <a:pos x="24" y="24"/>
                </a:cxn>
                <a:cxn ang="0">
                  <a:pos x="28" y="20"/>
                </a:cxn>
                <a:cxn ang="0">
                  <a:pos x="30" y="14"/>
                </a:cxn>
                <a:cxn ang="0">
                  <a:pos x="30" y="14"/>
                </a:cxn>
                <a:cxn ang="0">
                  <a:pos x="28" y="8"/>
                </a:cxn>
                <a:cxn ang="0">
                  <a:pos x="24" y="4"/>
                </a:cxn>
                <a:cxn ang="0">
                  <a:pos x="20" y="2"/>
                </a:cxn>
                <a:cxn ang="0">
                  <a:pos x="14" y="0"/>
                </a:cxn>
              </a:cxnLst>
              <a:rect l="0" t="0" r="r" b="b"/>
              <a:pathLst>
                <a:path w="30" h="30">
                  <a:moveTo>
                    <a:pt x="14" y="0"/>
                  </a:moveTo>
                  <a:lnTo>
                    <a:pt x="14" y="0"/>
                  </a:lnTo>
                  <a:lnTo>
                    <a:pt x="8" y="2"/>
                  </a:lnTo>
                  <a:lnTo>
                    <a:pt x="4" y="4"/>
                  </a:lnTo>
                  <a:lnTo>
                    <a:pt x="2" y="8"/>
                  </a:lnTo>
                  <a:lnTo>
                    <a:pt x="0" y="14"/>
                  </a:lnTo>
                  <a:lnTo>
                    <a:pt x="0" y="14"/>
                  </a:lnTo>
                  <a:lnTo>
                    <a:pt x="2" y="20"/>
                  </a:lnTo>
                  <a:lnTo>
                    <a:pt x="4" y="24"/>
                  </a:lnTo>
                  <a:lnTo>
                    <a:pt x="8" y="28"/>
                  </a:lnTo>
                  <a:lnTo>
                    <a:pt x="14" y="30"/>
                  </a:lnTo>
                  <a:lnTo>
                    <a:pt x="14" y="30"/>
                  </a:lnTo>
                  <a:lnTo>
                    <a:pt x="20" y="28"/>
                  </a:lnTo>
                  <a:lnTo>
                    <a:pt x="24" y="24"/>
                  </a:lnTo>
                  <a:lnTo>
                    <a:pt x="28" y="20"/>
                  </a:lnTo>
                  <a:lnTo>
                    <a:pt x="30" y="14"/>
                  </a:lnTo>
                  <a:lnTo>
                    <a:pt x="30" y="14"/>
                  </a:lnTo>
                  <a:lnTo>
                    <a:pt x="28" y="8"/>
                  </a:lnTo>
                  <a:lnTo>
                    <a:pt x="24" y="4"/>
                  </a:lnTo>
                  <a:lnTo>
                    <a:pt x="20" y="2"/>
                  </a:lnTo>
                  <a:lnTo>
                    <a:pt x="14"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09" name="Freeform 53"/>
            <p:cNvSpPr/>
            <p:nvPr/>
          </p:nvSpPr>
          <p:spPr bwMode="auto">
            <a:xfrm>
              <a:off x="2598738" y="476250"/>
              <a:ext cx="28575" cy="28575"/>
            </a:xfrm>
            <a:custGeom>
              <a:avLst/>
              <a:gdLst/>
              <a:ahLst/>
              <a:cxnLst>
                <a:cxn ang="0">
                  <a:pos x="8" y="0"/>
                </a:cxn>
                <a:cxn ang="0">
                  <a:pos x="8" y="0"/>
                </a:cxn>
                <a:cxn ang="0">
                  <a:pos x="4" y="0"/>
                </a:cxn>
                <a:cxn ang="0">
                  <a:pos x="2" y="2"/>
                </a:cxn>
                <a:cxn ang="0">
                  <a:pos x="0" y="4"/>
                </a:cxn>
                <a:cxn ang="0">
                  <a:pos x="0" y="8"/>
                </a:cxn>
                <a:cxn ang="0">
                  <a:pos x="0" y="8"/>
                </a:cxn>
                <a:cxn ang="0">
                  <a:pos x="0" y="12"/>
                </a:cxn>
                <a:cxn ang="0">
                  <a:pos x="2" y="14"/>
                </a:cxn>
                <a:cxn ang="0">
                  <a:pos x="4" y="16"/>
                </a:cxn>
                <a:cxn ang="0">
                  <a:pos x="8" y="18"/>
                </a:cxn>
                <a:cxn ang="0">
                  <a:pos x="8" y="18"/>
                </a:cxn>
                <a:cxn ang="0">
                  <a:pos x="12" y="16"/>
                </a:cxn>
                <a:cxn ang="0">
                  <a:pos x="14" y="14"/>
                </a:cxn>
                <a:cxn ang="0">
                  <a:pos x="16" y="12"/>
                </a:cxn>
                <a:cxn ang="0">
                  <a:pos x="18" y="8"/>
                </a:cxn>
                <a:cxn ang="0">
                  <a:pos x="18" y="8"/>
                </a:cxn>
                <a:cxn ang="0">
                  <a:pos x="16" y="4"/>
                </a:cxn>
                <a:cxn ang="0">
                  <a:pos x="14" y="2"/>
                </a:cxn>
                <a:cxn ang="0">
                  <a:pos x="12" y="0"/>
                </a:cxn>
                <a:cxn ang="0">
                  <a:pos x="8" y="0"/>
                </a:cxn>
              </a:cxnLst>
              <a:rect l="0" t="0" r="r" b="b"/>
              <a:pathLst>
                <a:path w="18" h="18">
                  <a:moveTo>
                    <a:pt x="8" y="0"/>
                  </a:moveTo>
                  <a:lnTo>
                    <a:pt x="8" y="0"/>
                  </a:lnTo>
                  <a:lnTo>
                    <a:pt x="4" y="0"/>
                  </a:lnTo>
                  <a:lnTo>
                    <a:pt x="2" y="2"/>
                  </a:lnTo>
                  <a:lnTo>
                    <a:pt x="0" y="4"/>
                  </a:lnTo>
                  <a:lnTo>
                    <a:pt x="0" y="8"/>
                  </a:lnTo>
                  <a:lnTo>
                    <a:pt x="0" y="8"/>
                  </a:lnTo>
                  <a:lnTo>
                    <a:pt x="0" y="12"/>
                  </a:lnTo>
                  <a:lnTo>
                    <a:pt x="2" y="14"/>
                  </a:lnTo>
                  <a:lnTo>
                    <a:pt x="4" y="16"/>
                  </a:lnTo>
                  <a:lnTo>
                    <a:pt x="8" y="18"/>
                  </a:lnTo>
                  <a:lnTo>
                    <a:pt x="8" y="18"/>
                  </a:lnTo>
                  <a:lnTo>
                    <a:pt x="12" y="16"/>
                  </a:lnTo>
                  <a:lnTo>
                    <a:pt x="14" y="14"/>
                  </a:lnTo>
                  <a:lnTo>
                    <a:pt x="16" y="12"/>
                  </a:lnTo>
                  <a:lnTo>
                    <a:pt x="18" y="8"/>
                  </a:lnTo>
                  <a:lnTo>
                    <a:pt x="18" y="8"/>
                  </a:lnTo>
                  <a:lnTo>
                    <a:pt x="16" y="4"/>
                  </a:lnTo>
                  <a:lnTo>
                    <a:pt x="14" y="2"/>
                  </a:lnTo>
                  <a:lnTo>
                    <a:pt x="12" y="0"/>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10" name="Freeform 54"/>
            <p:cNvSpPr/>
            <p:nvPr/>
          </p:nvSpPr>
          <p:spPr bwMode="auto">
            <a:xfrm>
              <a:off x="2598738" y="476250"/>
              <a:ext cx="28575" cy="28575"/>
            </a:xfrm>
            <a:custGeom>
              <a:avLst/>
              <a:gdLst/>
              <a:ahLst/>
              <a:cxnLst>
                <a:cxn ang="0">
                  <a:pos x="8" y="0"/>
                </a:cxn>
                <a:cxn ang="0">
                  <a:pos x="8" y="0"/>
                </a:cxn>
                <a:cxn ang="0">
                  <a:pos x="4" y="0"/>
                </a:cxn>
                <a:cxn ang="0">
                  <a:pos x="2" y="2"/>
                </a:cxn>
                <a:cxn ang="0">
                  <a:pos x="0" y="4"/>
                </a:cxn>
                <a:cxn ang="0">
                  <a:pos x="0" y="8"/>
                </a:cxn>
                <a:cxn ang="0">
                  <a:pos x="0" y="8"/>
                </a:cxn>
                <a:cxn ang="0">
                  <a:pos x="0" y="12"/>
                </a:cxn>
                <a:cxn ang="0">
                  <a:pos x="2" y="14"/>
                </a:cxn>
                <a:cxn ang="0">
                  <a:pos x="4" y="16"/>
                </a:cxn>
                <a:cxn ang="0">
                  <a:pos x="8" y="18"/>
                </a:cxn>
                <a:cxn ang="0">
                  <a:pos x="8" y="18"/>
                </a:cxn>
                <a:cxn ang="0">
                  <a:pos x="12" y="16"/>
                </a:cxn>
                <a:cxn ang="0">
                  <a:pos x="14" y="14"/>
                </a:cxn>
                <a:cxn ang="0">
                  <a:pos x="16" y="12"/>
                </a:cxn>
                <a:cxn ang="0">
                  <a:pos x="18" y="8"/>
                </a:cxn>
                <a:cxn ang="0">
                  <a:pos x="18" y="8"/>
                </a:cxn>
                <a:cxn ang="0">
                  <a:pos x="16" y="4"/>
                </a:cxn>
                <a:cxn ang="0">
                  <a:pos x="14" y="2"/>
                </a:cxn>
                <a:cxn ang="0">
                  <a:pos x="12" y="0"/>
                </a:cxn>
                <a:cxn ang="0">
                  <a:pos x="8" y="0"/>
                </a:cxn>
              </a:cxnLst>
              <a:rect l="0" t="0" r="r" b="b"/>
              <a:pathLst>
                <a:path w="18" h="18">
                  <a:moveTo>
                    <a:pt x="8" y="0"/>
                  </a:moveTo>
                  <a:lnTo>
                    <a:pt x="8" y="0"/>
                  </a:lnTo>
                  <a:lnTo>
                    <a:pt x="4" y="0"/>
                  </a:lnTo>
                  <a:lnTo>
                    <a:pt x="2" y="2"/>
                  </a:lnTo>
                  <a:lnTo>
                    <a:pt x="0" y="4"/>
                  </a:lnTo>
                  <a:lnTo>
                    <a:pt x="0" y="8"/>
                  </a:lnTo>
                  <a:lnTo>
                    <a:pt x="0" y="8"/>
                  </a:lnTo>
                  <a:lnTo>
                    <a:pt x="0" y="12"/>
                  </a:lnTo>
                  <a:lnTo>
                    <a:pt x="2" y="14"/>
                  </a:lnTo>
                  <a:lnTo>
                    <a:pt x="4" y="16"/>
                  </a:lnTo>
                  <a:lnTo>
                    <a:pt x="8" y="18"/>
                  </a:lnTo>
                  <a:lnTo>
                    <a:pt x="8" y="18"/>
                  </a:lnTo>
                  <a:lnTo>
                    <a:pt x="12" y="16"/>
                  </a:lnTo>
                  <a:lnTo>
                    <a:pt x="14" y="14"/>
                  </a:lnTo>
                  <a:lnTo>
                    <a:pt x="16" y="12"/>
                  </a:lnTo>
                  <a:lnTo>
                    <a:pt x="18" y="8"/>
                  </a:lnTo>
                  <a:lnTo>
                    <a:pt x="18" y="8"/>
                  </a:lnTo>
                  <a:lnTo>
                    <a:pt x="16" y="4"/>
                  </a:lnTo>
                  <a:lnTo>
                    <a:pt x="14" y="2"/>
                  </a:lnTo>
                  <a:lnTo>
                    <a:pt x="12" y="0"/>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11" name="Freeform 55"/>
            <p:cNvSpPr/>
            <p:nvPr/>
          </p:nvSpPr>
          <p:spPr bwMode="auto">
            <a:xfrm>
              <a:off x="3144838" y="257175"/>
              <a:ext cx="22225" cy="19050"/>
            </a:xfrm>
            <a:custGeom>
              <a:avLst/>
              <a:gdLst/>
              <a:ahLst/>
              <a:cxnLst>
                <a:cxn ang="0">
                  <a:pos x="6" y="0"/>
                </a:cxn>
                <a:cxn ang="0">
                  <a:pos x="6" y="0"/>
                </a:cxn>
                <a:cxn ang="0">
                  <a:pos x="2" y="2"/>
                </a:cxn>
                <a:cxn ang="0">
                  <a:pos x="0" y="6"/>
                </a:cxn>
                <a:cxn ang="0">
                  <a:pos x="0" y="6"/>
                </a:cxn>
                <a:cxn ang="0">
                  <a:pos x="2" y="10"/>
                </a:cxn>
                <a:cxn ang="0">
                  <a:pos x="6" y="12"/>
                </a:cxn>
                <a:cxn ang="0">
                  <a:pos x="6" y="12"/>
                </a:cxn>
                <a:cxn ang="0">
                  <a:pos x="12" y="10"/>
                </a:cxn>
                <a:cxn ang="0">
                  <a:pos x="14" y="6"/>
                </a:cxn>
                <a:cxn ang="0">
                  <a:pos x="14" y="6"/>
                </a:cxn>
                <a:cxn ang="0">
                  <a:pos x="12" y="2"/>
                </a:cxn>
                <a:cxn ang="0">
                  <a:pos x="6" y="0"/>
                </a:cxn>
              </a:cxnLst>
              <a:rect l="0" t="0" r="r" b="b"/>
              <a:pathLst>
                <a:path w="14" h="12">
                  <a:moveTo>
                    <a:pt x="6" y="0"/>
                  </a:moveTo>
                  <a:lnTo>
                    <a:pt x="6" y="0"/>
                  </a:lnTo>
                  <a:lnTo>
                    <a:pt x="2" y="2"/>
                  </a:lnTo>
                  <a:lnTo>
                    <a:pt x="0" y="6"/>
                  </a:lnTo>
                  <a:lnTo>
                    <a:pt x="0" y="6"/>
                  </a:lnTo>
                  <a:lnTo>
                    <a:pt x="2" y="10"/>
                  </a:lnTo>
                  <a:lnTo>
                    <a:pt x="6" y="12"/>
                  </a:lnTo>
                  <a:lnTo>
                    <a:pt x="6" y="12"/>
                  </a:lnTo>
                  <a:lnTo>
                    <a:pt x="12" y="10"/>
                  </a:lnTo>
                  <a:lnTo>
                    <a:pt x="14" y="6"/>
                  </a:lnTo>
                  <a:lnTo>
                    <a:pt x="14" y="6"/>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12" name="Freeform 56"/>
            <p:cNvSpPr/>
            <p:nvPr/>
          </p:nvSpPr>
          <p:spPr bwMode="auto">
            <a:xfrm>
              <a:off x="3144838" y="257175"/>
              <a:ext cx="22225" cy="19050"/>
            </a:xfrm>
            <a:custGeom>
              <a:avLst/>
              <a:gdLst/>
              <a:ahLst/>
              <a:cxnLst>
                <a:cxn ang="0">
                  <a:pos x="6" y="0"/>
                </a:cxn>
                <a:cxn ang="0">
                  <a:pos x="6" y="0"/>
                </a:cxn>
                <a:cxn ang="0">
                  <a:pos x="2" y="2"/>
                </a:cxn>
                <a:cxn ang="0">
                  <a:pos x="0" y="6"/>
                </a:cxn>
                <a:cxn ang="0">
                  <a:pos x="0" y="6"/>
                </a:cxn>
                <a:cxn ang="0">
                  <a:pos x="2" y="10"/>
                </a:cxn>
                <a:cxn ang="0">
                  <a:pos x="6" y="12"/>
                </a:cxn>
                <a:cxn ang="0">
                  <a:pos x="6" y="12"/>
                </a:cxn>
                <a:cxn ang="0">
                  <a:pos x="12" y="10"/>
                </a:cxn>
                <a:cxn ang="0">
                  <a:pos x="14" y="6"/>
                </a:cxn>
                <a:cxn ang="0">
                  <a:pos x="14" y="6"/>
                </a:cxn>
                <a:cxn ang="0">
                  <a:pos x="12" y="2"/>
                </a:cxn>
                <a:cxn ang="0">
                  <a:pos x="6" y="0"/>
                </a:cxn>
              </a:cxnLst>
              <a:rect l="0" t="0" r="r" b="b"/>
              <a:pathLst>
                <a:path w="14" h="12">
                  <a:moveTo>
                    <a:pt x="6" y="0"/>
                  </a:moveTo>
                  <a:lnTo>
                    <a:pt x="6" y="0"/>
                  </a:lnTo>
                  <a:lnTo>
                    <a:pt x="2" y="2"/>
                  </a:lnTo>
                  <a:lnTo>
                    <a:pt x="0" y="6"/>
                  </a:lnTo>
                  <a:lnTo>
                    <a:pt x="0" y="6"/>
                  </a:lnTo>
                  <a:lnTo>
                    <a:pt x="2" y="10"/>
                  </a:lnTo>
                  <a:lnTo>
                    <a:pt x="6" y="12"/>
                  </a:lnTo>
                  <a:lnTo>
                    <a:pt x="6" y="12"/>
                  </a:lnTo>
                  <a:lnTo>
                    <a:pt x="12" y="10"/>
                  </a:lnTo>
                  <a:lnTo>
                    <a:pt x="14" y="6"/>
                  </a:lnTo>
                  <a:lnTo>
                    <a:pt x="14" y="6"/>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13" name="Freeform 57"/>
            <p:cNvSpPr/>
            <p:nvPr/>
          </p:nvSpPr>
          <p:spPr bwMode="auto">
            <a:xfrm>
              <a:off x="4217988" y="288925"/>
              <a:ext cx="25400" cy="28575"/>
            </a:xfrm>
            <a:custGeom>
              <a:avLst/>
              <a:gdLst/>
              <a:ahLst/>
              <a:cxnLst>
                <a:cxn ang="0">
                  <a:pos x="8" y="0"/>
                </a:cxn>
                <a:cxn ang="0">
                  <a:pos x="8" y="0"/>
                </a:cxn>
                <a:cxn ang="0">
                  <a:pos x="6" y="0"/>
                </a:cxn>
                <a:cxn ang="0">
                  <a:pos x="2" y="2"/>
                </a:cxn>
                <a:cxn ang="0">
                  <a:pos x="0" y="6"/>
                </a:cxn>
                <a:cxn ang="0">
                  <a:pos x="0" y="8"/>
                </a:cxn>
                <a:cxn ang="0">
                  <a:pos x="0" y="8"/>
                </a:cxn>
                <a:cxn ang="0">
                  <a:pos x="0" y="12"/>
                </a:cxn>
                <a:cxn ang="0">
                  <a:pos x="2" y="14"/>
                </a:cxn>
                <a:cxn ang="0">
                  <a:pos x="6" y="16"/>
                </a:cxn>
                <a:cxn ang="0">
                  <a:pos x="8" y="18"/>
                </a:cxn>
                <a:cxn ang="0">
                  <a:pos x="8" y="18"/>
                </a:cxn>
                <a:cxn ang="0">
                  <a:pos x="12" y="16"/>
                </a:cxn>
                <a:cxn ang="0">
                  <a:pos x="14" y="14"/>
                </a:cxn>
                <a:cxn ang="0">
                  <a:pos x="16" y="12"/>
                </a:cxn>
                <a:cxn ang="0">
                  <a:pos x="16" y="8"/>
                </a:cxn>
                <a:cxn ang="0">
                  <a:pos x="16" y="8"/>
                </a:cxn>
                <a:cxn ang="0">
                  <a:pos x="16" y="6"/>
                </a:cxn>
                <a:cxn ang="0">
                  <a:pos x="14" y="2"/>
                </a:cxn>
                <a:cxn ang="0">
                  <a:pos x="12" y="0"/>
                </a:cxn>
                <a:cxn ang="0">
                  <a:pos x="8" y="0"/>
                </a:cxn>
              </a:cxnLst>
              <a:rect l="0" t="0" r="r" b="b"/>
              <a:pathLst>
                <a:path w="16" h="18">
                  <a:moveTo>
                    <a:pt x="8" y="0"/>
                  </a:moveTo>
                  <a:lnTo>
                    <a:pt x="8" y="0"/>
                  </a:lnTo>
                  <a:lnTo>
                    <a:pt x="6" y="0"/>
                  </a:lnTo>
                  <a:lnTo>
                    <a:pt x="2" y="2"/>
                  </a:lnTo>
                  <a:lnTo>
                    <a:pt x="0" y="6"/>
                  </a:lnTo>
                  <a:lnTo>
                    <a:pt x="0" y="8"/>
                  </a:lnTo>
                  <a:lnTo>
                    <a:pt x="0" y="8"/>
                  </a:lnTo>
                  <a:lnTo>
                    <a:pt x="0" y="12"/>
                  </a:lnTo>
                  <a:lnTo>
                    <a:pt x="2" y="14"/>
                  </a:lnTo>
                  <a:lnTo>
                    <a:pt x="6" y="16"/>
                  </a:lnTo>
                  <a:lnTo>
                    <a:pt x="8" y="18"/>
                  </a:lnTo>
                  <a:lnTo>
                    <a:pt x="8" y="18"/>
                  </a:lnTo>
                  <a:lnTo>
                    <a:pt x="12" y="16"/>
                  </a:lnTo>
                  <a:lnTo>
                    <a:pt x="14" y="14"/>
                  </a:lnTo>
                  <a:lnTo>
                    <a:pt x="16" y="12"/>
                  </a:lnTo>
                  <a:lnTo>
                    <a:pt x="16" y="8"/>
                  </a:lnTo>
                  <a:lnTo>
                    <a:pt x="16" y="8"/>
                  </a:lnTo>
                  <a:lnTo>
                    <a:pt x="16" y="6"/>
                  </a:lnTo>
                  <a:lnTo>
                    <a:pt x="14" y="2"/>
                  </a:lnTo>
                  <a:lnTo>
                    <a:pt x="12" y="0"/>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14" name="Freeform 58"/>
            <p:cNvSpPr/>
            <p:nvPr/>
          </p:nvSpPr>
          <p:spPr bwMode="auto">
            <a:xfrm>
              <a:off x="4217988" y="288925"/>
              <a:ext cx="25400" cy="28575"/>
            </a:xfrm>
            <a:custGeom>
              <a:avLst/>
              <a:gdLst/>
              <a:ahLst/>
              <a:cxnLst>
                <a:cxn ang="0">
                  <a:pos x="8" y="0"/>
                </a:cxn>
                <a:cxn ang="0">
                  <a:pos x="8" y="0"/>
                </a:cxn>
                <a:cxn ang="0">
                  <a:pos x="6" y="0"/>
                </a:cxn>
                <a:cxn ang="0">
                  <a:pos x="2" y="2"/>
                </a:cxn>
                <a:cxn ang="0">
                  <a:pos x="0" y="6"/>
                </a:cxn>
                <a:cxn ang="0">
                  <a:pos x="0" y="8"/>
                </a:cxn>
                <a:cxn ang="0">
                  <a:pos x="0" y="8"/>
                </a:cxn>
                <a:cxn ang="0">
                  <a:pos x="0" y="12"/>
                </a:cxn>
                <a:cxn ang="0">
                  <a:pos x="2" y="14"/>
                </a:cxn>
                <a:cxn ang="0">
                  <a:pos x="6" y="16"/>
                </a:cxn>
                <a:cxn ang="0">
                  <a:pos x="8" y="18"/>
                </a:cxn>
                <a:cxn ang="0">
                  <a:pos x="8" y="18"/>
                </a:cxn>
                <a:cxn ang="0">
                  <a:pos x="12" y="16"/>
                </a:cxn>
                <a:cxn ang="0">
                  <a:pos x="14" y="14"/>
                </a:cxn>
                <a:cxn ang="0">
                  <a:pos x="16" y="12"/>
                </a:cxn>
                <a:cxn ang="0">
                  <a:pos x="16" y="8"/>
                </a:cxn>
                <a:cxn ang="0">
                  <a:pos x="16" y="8"/>
                </a:cxn>
                <a:cxn ang="0">
                  <a:pos x="16" y="6"/>
                </a:cxn>
                <a:cxn ang="0">
                  <a:pos x="14" y="2"/>
                </a:cxn>
                <a:cxn ang="0">
                  <a:pos x="12" y="0"/>
                </a:cxn>
                <a:cxn ang="0">
                  <a:pos x="8" y="0"/>
                </a:cxn>
              </a:cxnLst>
              <a:rect l="0" t="0" r="r" b="b"/>
              <a:pathLst>
                <a:path w="16" h="18">
                  <a:moveTo>
                    <a:pt x="8" y="0"/>
                  </a:moveTo>
                  <a:lnTo>
                    <a:pt x="8" y="0"/>
                  </a:lnTo>
                  <a:lnTo>
                    <a:pt x="6" y="0"/>
                  </a:lnTo>
                  <a:lnTo>
                    <a:pt x="2" y="2"/>
                  </a:lnTo>
                  <a:lnTo>
                    <a:pt x="0" y="6"/>
                  </a:lnTo>
                  <a:lnTo>
                    <a:pt x="0" y="8"/>
                  </a:lnTo>
                  <a:lnTo>
                    <a:pt x="0" y="8"/>
                  </a:lnTo>
                  <a:lnTo>
                    <a:pt x="0" y="12"/>
                  </a:lnTo>
                  <a:lnTo>
                    <a:pt x="2" y="14"/>
                  </a:lnTo>
                  <a:lnTo>
                    <a:pt x="6" y="16"/>
                  </a:lnTo>
                  <a:lnTo>
                    <a:pt x="8" y="18"/>
                  </a:lnTo>
                  <a:lnTo>
                    <a:pt x="8" y="18"/>
                  </a:lnTo>
                  <a:lnTo>
                    <a:pt x="12" y="16"/>
                  </a:lnTo>
                  <a:lnTo>
                    <a:pt x="14" y="14"/>
                  </a:lnTo>
                  <a:lnTo>
                    <a:pt x="16" y="12"/>
                  </a:lnTo>
                  <a:lnTo>
                    <a:pt x="16" y="8"/>
                  </a:lnTo>
                  <a:lnTo>
                    <a:pt x="16" y="8"/>
                  </a:lnTo>
                  <a:lnTo>
                    <a:pt x="16" y="6"/>
                  </a:lnTo>
                  <a:lnTo>
                    <a:pt x="14" y="2"/>
                  </a:lnTo>
                  <a:lnTo>
                    <a:pt x="12" y="0"/>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15" name="Freeform 59"/>
            <p:cNvSpPr/>
            <p:nvPr/>
          </p:nvSpPr>
          <p:spPr bwMode="auto">
            <a:xfrm>
              <a:off x="3932238" y="885825"/>
              <a:ext cx="28575" cy="25400"/>
            </a:xfrm>
            <a:custGeom>
              <a:avLst/>
              <a:gdLst/>
              <a:ahLst/>
              <a:cxnLst>
                <a:cxn ang="0">
                  <a:pos x="10" y="0"/>
                </a:cxn>
                <a:cxn ang="0">
                  <a:pos x="10" y="0"/>
                </a:cxn>
                <a:cxn ang="0">
                  <a:pos x="6" y="0"/>
                </a:cxn>
                <a:cxn ang="0">
                  <a:pos x="4" y="2"/>
                </a:cxn>
                <a:cxn ang="0">
                  <a:pos x="2" y="4"/>
                </a:cxn>
                <a:cxn ang="0">
                  <a:pos x="0" y="8"/>
                </a:cxn>
                <a:cxn ang="0">
                  <a:pos x="0" y="8"/>
                </a:cxn>
                <a:cxn ang="0">
                  <a:pos x="2" y="12"/>
                </a:cxn>
                <a:cxn ang="0">
                  <a:pos x="4" y="14"/>
                </a:cxn>
                <a:cxn ang="0">
                  <a:pos x="6" y="16"/>
                </a:cxn>
                <a:cxn ang="0">
                  <a:pos x="10" y="16"/>
                </a:cxn>
                <a:cxn ang="0">
                  <a:pos x="10" y="16"/>
                </a:cxn>
                <a:cxn ang="0">
                  <a:pos x="12" y="16"/>
                </a:cxn>
                <a:cxn ang="0">
                  <a:pos x="16" y="14"/>
                </a:cxn>
                <a:cxn ang="0">
                  <a:pos x="16" y="12"/>
                </a:cxn>
                <a:cxn ang="0">
                  <a:pos x="18" y="8"/>
                </a:cxn>
                <a:cxn ang="0">
                  <a:pos x="18" y="8"/>
                </a:cxn>
                <a:cxn ang="0">
                  <a:pos x="16" y="4"/>
                </a:cxn>
                <a:cxn ang="0">
                  <a:pos x="16" y="2"/>
                </a:cxn>
                <a:cxn ang="0">
                  <a:pos x="12" y="0"/>
                </a:cxn>
                <a:cxn ang="0">
                  <a:pos x="10" y="0"/>
                </a:cxn>
              </a:cxnLst>
              <a:rect l="0" t="0" r="r" b="b"/>
              <a:pathLst>
                <a:path w="18" h="16">
                  <a:moveTo>
                    <a:pt x="10" y="0"/>
                  </a:moveTo>
                  <a:lnTo>
                    <a:pt x="10" y="0"/>
                  </a:lnTo>
                  <a:lnTo>
                    <a:pt x="6" y="0"/>
                  </a:lnTo>
                  <a:lnTo>
                    <a:pt x="4" y="2"/>
                  </a:lnTo>
                  <a:lnTo>
                    <a:pt x="2" y="4"/>
                  </a:lnTo>
                  <a:lnTo>
                    <a:pt x="0" y="8"/>
                  </a:lnTo>
                  <a:lnTo>
                    <a:pt x="0" y="8"/>
                  </a:lnTo>
                  <a:lnTo>
                    <a:pt x="2" y="12"/>
                  </a:lnTo>
                  <a:lnTo>
                    <a:pt x="4" y="14"/>
                  </a:lnTo>
                  <a:lnTo>
                    <a:pt x="6" y="16"/>
                  </a:lnTo>
                  <a:lnTo>
                    <a:pt x="10" y="16"/>
                  </a:lnTo>
                  <a:lnTo>
                    <a:pt x="10" y="16"/>
                  </a:lnTo>
                  <a:lnTo>
                    <a:pt x="12" y="16"/>
                  </a:lnTo>
                  <a:lnTo>
                    <a:pt x="16" y="14"/>
                  </a:lnTo>
                  <a:lnTo>
                    <a:pt x="16" y="12"/>
                  </a:lnTo>
                  <a:lnTo>
                    <a:pt x="18" y="8"/>
                  </a:lnTo>
                  <a:lnTo>
                    <a:pt x="18" y="8"/>
                  </a:lnTo>
                  <a:lnTo>
                    <a:pt x="16" y="4"/>
                  </a:lnTo>
                  <a:lnTo>
                    <a:pt x="16" y="2"/>
                  </a:lnTo>
                  <a:lnTo>
                    <a:pt x="12" y="0"/>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16" name="Freeform 60"/>
            <p:cNvSpPr/>
            <p:nvPr/>
          </p:nvSpPr>
          <p:spPr bwMode="auto">
            <a:xfrm>
              <a:off x="3932238" y="885825"/>
              <a:ext cx="28575" cy="25400"/>
            </a:xfrm>
            <a:custGeom>
              <a:avLst/>
              <a:gdLst/>
              <a:ahLst/>
              <a:cxnLst>
                <a:cxn ang="0">
                  <a:pos x="10" y="0"/>
                </a:cxn>
                <a:cxn ang="0">
                  <a:pos x="10" y="0"/>
                </a:cxn>
                <a:cxn ang="0">
                  <a:pos x="6" y="0"/>
                </a:cxn>
                <a:cxn ang="0">
                  <a:pos x="4" y="2"/>
                </a:cxn>
                <a:cxn ang="0">
                  <a:pos x="2" y="4"/>
                </a:cxn>
                <a:cxn ang="0">
                  <a:pos x="0" y="8"/>
                </a:cxn>
                <a:cxn ang="0">
                  <a:pos x="0" y="8"/>
                </a:cxn>
                <a:cxn ang="0">
                  <a:pos x="2" y="12"/>
                </a:cxn>
                <a:cxn ang="0">
                  <a:pos x="4" y="14"/>
                </a:cxn>
                <a:cxn ang="0">
                  <a:pos x="6" y="16"/>
                </a:cxn>
                <a:cxn ang="0">
                  <a:pos x="10" y="16"/>
                </a:cxn>
                <a:cxn ang="0">
                  <a:pos x="10" y="16"/>
                </a:cxn>
                <a:cxn ang="0">
                  <a:pos x="12" y="16"/>
                </a:cxn>
                <a:cxn ang="0">
                  <a:pos x="16" y="14"/>
                </a:cxn>
                <a:cxn ang="0">
                  <a:pos x="16" y="12"/>
                </a:cxn>
                <a:cxn ang="0">
                  <a:pos x="18" y="8"/>
                </a:cxn>
                <a:cxn ang="0">
                  <a:pos x="18" y="8"/>
                </a:cxn>
                <a:cxn ang="0">
                  <a:pos x="16" y="4"/>
                </a:cxn>
                <a:cxn ang="0">
                  <a:pos x="16" y="2"/>
                </a:cxn>
                <a:cxn ang="0">
                  <a:pos x="12" y="0"/>
                </a:cxn>
                <a:cxn ang="0">
                  <a:pos x="10" y="0"/>
                </a:cxn>
              </a:cxnLst>
              <a:rect l="0" t="0" r="r" b="b"/>
              <a:pathLst>
                <a:path w="18" h="16">
                  <a:moveTo>
                    <a:pt x="10" y="0"/>
                  </a:moveTo>
                  <a:lnTo>
                    <a:pt x="10" y="0"/>
                  </a:lnTo>
                  <a:lnTo>
                    <a:pt x="6" y="0"/>
                  </a:lnTo>
                  <a:lnTo>
                    <a:pt x="4" y="2"/>
                  </a:lnTo>
                  <a:lnTo>
                    <a:pt x="2" y="4"/>
                  </a:lnTo>
                  <a:lnTo>
                    <a:pt x="0" y="8"/>
                  </a:lnTo>
                  <a:lnTo>
                    <a:pt x="0" y="8"/>
                  </a:lnTo>
                  <a:lnTo>
                    <a:pt x="2" y="12"/>
                  </a:lnTo>
                  <a:lnTo>
                    <a:pt x="4" y="14"/>
                  </a:lnTo>
                  <a:lnTo>
                    <a:pt x="6" y="16"/>
                  </a:lnTo>
                  <a:lnTo>
                    <a:pt x="10" y="16"/>
                  </a:lnTo>
                  <a:lnTo>
                    <a:pt x="10" y="16"/>
                  </a:lnTo>
                  <a:lnTo>
                    <a:pt x="12" y="16"/>
                  </a:lnTo>
                  <a:lnTo>
                    <a:pt x="16" y="14"/>
                  </a:lnTo>
                  <a:lnTo>
                    <a:pt x="16" y="12"/>
                  </a:lnTo>
                  <a:lnTo>
                    <a:pt x="18" y="8"/>
                  </a:lnTo>
                  <a:lnTo>
                    <a:pt x="18" y="8"/>
                  </a:lnTo>
                  <a:lnTo>
                    <a:pt x="16" y="4"/>
                  </a:lnTo>
                  <a:lnTo>
                    <a:pt x="16" y="2"/>
                  </a:lnTo>
                  <a:lnTo>
                    <a:pt x="12" y="0"/>
                  </a:lnTo>
                  <a:lnTo>
                    <a:pt x="10"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17" name="Freeform 61"/>
            <p:cNvSpPr/>
            <p:nvPr/>
          </p:nvSpPr>
          <p:spPr bwMode="auto">
            <a:xfrm>
              <a:off x="6434138" y="939800"/>
              <a:ext cx="25400" cy="25400"/>
            </a:xfrm>
            <a:custGeom>
              <a:avLst/>
              <a:gdLst/>
              <a:ahLst/>
              <a:cxnLst>
                <a:cxn ang="0">
                  <a:pos x="8" y="0"/>
                </a:cxn>
                <a:cxn ang="0">
                  <a:pos x="8" y="0"/>
                </a:cxn>
                <a:cxn ang="0">
                  <a:pos x="4" y="0"/>
                </a:cxn>
                <a:cxn ang="0">
                  <a:pos x="2" y="2"/>
                </a:cxn>
                <a:cxn ang="0">
                  <a:pos x="0" y="4"/>
                </a:cxn>
                <a:cxn ang="0">
                  <a:pos x="0" y="8"/>
                </a:cxn>
                <a:cxn ang="0">
                  <a:pos x="0" y="8"/>
                </a:cxn>
                <a:cxn ang="0">
                  <a:pos x="0" y="12"/>
                </a:cxn>
                <a:cxn ang="0">
                  <a:pos x="2" y="14"/>
                </a:cxn>
                <a:cxn ang="0">
                  <a:pos x="4" y="16"/>
                </a:cxn>
                <a:cxn ang="0">
                  <a:pos x="8" y="16"/>
                </a:cxn>
                <a:cxn ang="0">
                  <a:pos x="8" y="16"/>
                </a:cxn>
                <a:cxn ang="0">
                  <a:pos x="12" y="16"/>
                </a:cxn>
                <a:cxn ang="0">
                  <a:pos x="14" y="14"/>
                </a:cxn>
                <a:cxn ang="0">
                  <a:pos x="16" y="12"/>
                </a:cxn>
                <a:cxn ang="0">
                  <a:pos x="16" y="8"/>
                </a:cxn>
                <a:cxn ang="0">
                  <a:pos x="16" y="8"/>
                </a:cxn>
                <a:cxn ang="0">
                  <a:pos x="16" y="4"/>
                </a:cxn>
                <a:cxn ang="0">
                  <a:pos x="14" y="2"/>
                </a:cxn>
                <a:cxn ang="0">
                  <a:pos x="12" y="0"/>
                </a:cxn>
                <a:cxn ang="0">
                  <a:pos x="8" y="0"/>
                </a:cxn>
              </a:cxnLst>
              <a:rect l="0" t="0" r="r" b="b"/>
              <a:pathLst>
                <a:path w="16" h="16">
                  <a:moveTo>
                    <a:pt x="8" y="0"/>
                  </a:moveTo>
                  <a:lnTo>
                    <a:pt x="8" y="0"/>
                  </a:lnTo>
                  <a:lnTo>
                    <a:pt x="4" y="0"/>
                  </a:lnTo>
                  <a:lnTo>
                    <a:pt x="2" y="2"/>
                  </a:lnTo>
                  <a:lnTo>
                    <a:pt x="0" y="4"/>
                  </a:lnTo>
                  <a:lnTo>
                    <a:pt x="0" y="8"/>
                  </a:lnTo>
                  <a:lnTo>
                    <a:pt x="0" y="8"/>
                  </a:lnTo>
                  <a:lnTo>
                    <a:pt x="0" y="12"/>
                  </a:lnTo>
                  <a:lnTo>
                    <a:pt x="2" y="14"/>
                  </a:lnTo>
                  <a:lnTo>
                    <a:pt x="4" y="16"/>
                  </a:lnTo>
                  <a:lnTo>
                    <a:pt x="8" y="16"/>
                  </a:lnTo>
                  <a:lnTo>
                    <a:pt x="8" y="16"/>
                  </a:lnTo>
                  <a:lnTo>
                    <a:pt x="12" y="16"/>
                  </a:lnTo>
                  <a:lnTo>
                    <a:pt x="14" y="14"/>
                  </a:lnTo>
                  <a:lnTo>
                    <a:pt x="16" y="12"/>
                  </a:lnTo>
                  <a:lnTo>
                    <a:pt x="16" y="8"/>
                  </a:lnTo>
                  <a:lnTo>
                    <a:pt x="16" y="8"/>
                  </a:lnTo>
                  <a:lnTo>
                    <a:pt x="16" y="4"/>
                  </a:lnTo>
                  <a:lnTo>
                    <a:pt x="14" y="2"/>
                  </a:lnTo>
                  <a:lnTo>
                    <a:pt x="12" y="0"/>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18" name="Freeform 62"/>
            <p:cNvSpPr/>
            <p:nvPr/>
          </p:nvSpPr>
          <p:spPr bwMode="auto">
            <a:xfrm>
              <a:off x="6434138" y="939800"/>
              <a:ext cx="25400" cy="25400"/>
            </a:xfrm>
            <a:custGeom>
              <a:avLst/>
              <a:gdLst/>
              <a:ahLst/>
              <a:cxnLst>
                <a:cxn ang="0">
                  <a:pos x="8" y="0"/>
                </a:cxn>
                <a:cxn ang="0">
                  <a:pos x="8" y="0"/>
                </a:cxn>
                <a:cxn ang="0">
                  <a:pos x="4" y="0"/>
                </a:cxn>
                <a:cxn ang="0">
                  <a:pos x="2" y="2"/>
                </a:cxn>
                <a:cxn ang="0">
                  <a:pos x="0" y="4"/>
                </a:cxn>
                <a:cxn ang="0">
                  <a:pos x="0" y="8"/>
                </a:cxn>
                <a:cxn ang="0">
                  <a:pos x="0" y="8"/>
                </a:cxn>
                <a:cxn ang="0">
                  <a:pos x="0" y="12"/>
                </a:cxn>
                <a:cxn ang="0">
                  <a:pos x="2" y="14"/>
                </a:cxn>
                <a:cxn ang="0">
                  <a:pos x="4" y="16"/>
                </a:cxn>
                <a:cxn ang="0">
                  <a:pos x="8" y="16"/>
                </a:cxn>
                <a:cxn ang="0">
                  <a:pos x="8" y="16"/>
                </a:cxn>
                <a:cxn ang="0">
                  <a:pos x="12" y="16"/>
                </a:cxn>
                <a:cxn ang="0">
                  <a:pos x="14" y="14"/>
                </a:cxn>
                <a:cxn ang="0">
                  <a:pos x="16" y="12"/>
                </a:cxn>
                <a:cxn ang="0">
                  <a:pos x="16" y="8"/>
                </a:cxn>
                <a:cxn ang="0">
                  <a:pos x="16" y="8"/>
                </a:cxn>
                <a:cxn ang="0">
                  <a:pos x="16" y="4"/>
                </a:cxn>
                <a:cxn ang="0">
                  <a:pos x="14" y="2"/>
                </a:cxn>
                <a:cxn ang="0">
                  <a:pos x="12" y="0"/>
                </a:cxn>
                <a:cxn ang="0">
                  <a:pos x="8" y="0"/>
                </a:cxn>
              </a:cxnLst>
              <a:rect l="0" t="0" r="r" b="b"/>
              <a:pathLst>
                <a:path w="16" h="16">
                  <a:moveTo>
                    <a:pt x="8" y="0"/>
                  </a:moveTo>
                  <a:lnTo>
                    <a:pt x="8" y="0"/>
                  </a:lnTo>
                  <a:lnTo>
                    <a:pt x="4" y="0"/>
                  </a:lnTo>
                  <a:lnTo>
                    <a:pt x="2" y="2"/>
                  </a:lnTo>
                  <a:lnTo>
                    <a:pt x="0" y="4"/>
                  </a:lnTo>
                  <a:lnTo>
                    <a:pt x="0" y="8"/>
                  </a:lnTo>
                  <a:lnTo>
                    <a:pt x="0" y="8"/>
                  </a:lnTo>
                  <a:lnTo>
                    <a:pt x="0" y="12"/>
                  </a:lnTo>
                  <a:lnTo>
                    <a:pt x="2" y="14"/>
                  </a:lnTo>
                  <a:lnTo>
                    <a:pt x="4" y="16"/>
                  </a:lnTo>
                  <a:lnTo>
                    <a:pt x="8" y="16"/>
                  </a:lnTo>
                  <a:lnTo>
                    <a:pt x="8" y="16"/>
                  </a:lnTo>
                  <a:lnTo>
                    <a:pt x="12" y="16"/>
                  </a:lnTo>
                  <a:lnTo>
                    <a:pt x="14" y="14"/>
                  </a:lnTo>
                  <a:lnTo>
                    <a:pt x="16" y="12"/>
                  </a:lnTo>
                  <a:lnTo>
                    <a:pt x="16" y="8"/>
                  </a:lnTo>
                  <a:lnTo>
                    <a:pt x="16" y="8"/>
                  </a:lnTo>
                  <a:lnTo>
                    <a:pt x="16" y="4"/>
                  </a:lnTo>
                  <a:lnTo>
                    <a:pt x="14" y="2"/>
                  </a:lnTo>
                  <a:lnTo>
                    <a:pt x="12" y="0"/>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19" name="Freeform 63"/>
            <p:cNvSpPr/>
            <p:nvPr/>
          </p:nvSpPr>
          <p:spPr bwMode="auto">
            <a:xfrm>
              <a:off x="5046663" y="565150"/>
              <a:ext cx="25400" cy="25400"/>
            </a:xfrm>
            <a:custGeom>
              <a:avLst/>
              <a:gdLst/>
              <a:ahLst/>
              <a:cxnLst>
                <a:cxn ang="0">
                  <a:pos x="8" y="0"/>
                </a:cxn>
                <a:cxn ang="0">
                  <a:pos x="8" y="0"/>
                </a:cxn>
                <a:cxn ang="0">
                  <a:pos x="4" y="0"/>
                </a:cxn>
                <a:cxn ang="0">
                  <a:pos x="2" y="2"/>
                </a:cxn>
                <a:cxn ang="0">
                  <a:pos x="0" y="4"/>
                </a:cxn>
                <a:cxn ang="0">
                  <a:pos x="0" y="8"/>
                </a:cxn>
                <a:cxn ang="0">
                  <a:pos x="0" y="8"/>
                </a:cxn>
                <a:cxn ang="0">
                  <a:pos x="0" y="12"/>
                </a:cxn>
                <a:cxn ang="0">
                  <a:pos x="2" y="14"/>
                </a:cxn>
                <a:cxn ang="0">
                  <a:pos x="4" y="16"/>
                </a:cxn>
                <a:cxn ang="0">
                  <a:pos x="8" y="16"/>
                </a:cxn>
                <a:cxn ang="0">
                  <a:pos x="8" y="16"/>
                </a:cxn>
                <a:cxn ang="0">
                  <a:pos x="12" y="16"/>
                </a:cxn>
                <a:cxn ang="0">
                  <a:pos x="14" y="14"/>
                </a:cxn>
                <a:cxn ang="0">
                  <a:pos x="16" y="12"/>
                </a:cxn>
                <a:cxn ang="0">
                  <a:pos x="16" y="8"/>
                </a:cxn>
                <a:cxn ang="0">
                  <a:pos x="16" y="8"/>
                </a:cxn>
                <a:cxn ang="0">
                  <a:pos x="16" y="4"/>
                </a:cxn>
                <a:cxn ang="0">
                  <a:pos x="14" y="2"/>
                </a:cxn>
                <a:cxn ang="0">
                  <a:pos x="12" y="0"/>
                </a:cxn>
                <a:cxn ang="0">
                  <a:pos x="8" y="0"/>
                </a:cxn>
              </a:cxnLst>
              <a:rect l="0" t="0" r="r" b="b"/>
              <a:pathLst>
                <a:path w="16" h="16">
                  <a:moveTo>
                    <a:pt x="8" y="0"/>
                  </a:moveTo>
                  <a:lnTo>
                    <a:pt x="8" y="0"/>
                  </a:lnTo>
                  <a:lnTo>
                    <a:pt x="4" y="0"/>
                  </a:lnTo>
                  <a:lnTo>
                    <a:pt x="2" y="2"/>
                  </a:lnTo>
                  <a:lnTo>
                    <a:pt x="0" y="4"/>
                  </a:lnTo>
                  <a:lnTo>
                    <a:pt x="0" y="8"/>
                  </a:lnTo>
                  <a:lnTo>
                    <a:pt x="0" y="8"/>
                  </a:lnTo>
                  <a:lnTo>
                    <a:pt x="0" y="12"/>
                  </a:lnTo>
                  <a:lnTo>
                    <a:pt x="2" y="14"/>
                  </a:lnTo>
                  <a:lnTo>
                    <a:pt x="4" y="16"/>
                  </a:lnTo>
                  <a:lnTo>
                    <a:pt x="8" y="16"/>
                  </a:lnTo>
                  <a:lnTo>
                    <a:pt x="8" y="16"/>
                  </a:lnTo>
                  <a:lnTo>
                    <a:pt x="12" y="16"/>
                  </a:lnTo>
                  <a:lnTo>
                    <a:pt x="14" y="14"/>
                  </a:lnTo>
                  <a:lnTo>
                    <a:pt x="16" y="12"/>
                  </a:lnTo>
                  <a:lnTo>
                    <a:pt x="16" y="8"/>
                  </a:lnTo>
                  <a:lnTo>
                    <a:pt x="16" y="8"/>
                  </a:lnTo>
                  <a:lnTo>
                    <a:pt x="16" y="4"/>
                  </a:lnTo>
                  <a:lnTo>
                    <a:pt x="14" y="2"/>
                  </a:lnTo>
                  <a:lnTo>
                    <a:pt x="12" y="0"/>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20" name="Freeform 64"/>
            <p:cNvSpPr/>
            <p:nvPr/>
          </p:nvSpPr>
          <p:spPr bwMode="auto">
            <a:xfrm>
              <a:off x="5046663" y="565150"/>
              <a:ext cx="25400" cy="25400"/>
            </a:xfrm>
            <a:custGeom>
              <a:avLst/>
              <a:gdLst/>
              <a:ahLst/>
              <a:cxnLst>
                <a:cxn ang="0">
                  <a:pos x="8" y="0"/>
                </a:cxn>
                <a:cxn ang="0">
                  <a:pos x="8" y="0"/>
                </a:cxn>
                <a:cxn ang="0">
                  <a:pos x="4" y="0"/>
                </a:cxn>
                <a:cxn ang="0">
                  <a:pos x="2" y="2"/>
                </a:cxn>
                <a:cxn ang="0">
                  <a:pos x="0" y="4"/>
                </a:cxn>
                <a:cxn ang="0">
                  <a:pos x="0" y="8"/>
                </a:cxn>
                <a:cxn ang="0">
                  <a:pos x="0" y="8"/>
                </a:cxn>
                <a:cxn ang="0">
                  <a:pos x="0" y="12"/>
                </a:cxn>
                <a:cxn ang="0">
                  <a:pos x="2" y="14"/>
                </a:cxn>
                <a:cxn ang="0">
                  <a:pos x="4" y="16"/>
                </a:cxn>
                <a:cxn ang="0">
                  <a:pos x="8" y="16"/>
                </a:cxn>
                <a:cxn ang="0">
                  <a:pos x="8" y="16"/>
                </a:cxn>
                <a:cxn ang="0">
                  <a:pos x="12" y="16"/>
                </a:cxn>
                <a:cxn ang="0">
                  <a:pos x="14" y="14"/>
                </a:cxn>
                <a:cxn ang="0">
                  <a:pos x="16" y="12"/>
                </a:cxn>
                <a:cxn ang="0">
                  <a:pos x="16" y="8"/>
                </a:cxn>
                <a:cxn ang="0">
                  <a:pos x="16" y="8"/>
                </a:cxn>
                <a:cxn ang="0">
                  <a:pos x="16" y="4"/>
                </a:cxn>
                <a:cxn ang="0">
                  <a:pos x="14" y="2"/>
                </a:cxn>
                <a:cxn ang="0">
                  <a:pos x="12" y="0"/>
                </a:cxn>
                <a:cxn ang="0">
                  <a:pos x="8" y="0"/>
                </a:cxn>
              </a:cxnLst>
              <a:rect l="0" t="0" r="r" b="b"/>
              <a:pathLst>
                <a:path w="16" h="16">
                  <a:moveTo>
                    <a:pt x="8" y="0"/>
                  </a:moveTo>
                  <a:lnTo>
                    <a:pt x="8" y="0"/>
                  </a:lnTo>
                  <a:lnTo>
                    <a:pt x="4" y="0"/>
                  </a:lnTo>
                  <a:lnTo>
                    <a:pt x="2" y="2"/>
                  </a:lnTo>
                  <a:lnTo>
                    <a:pt x="0" y="4"/>
                  </a:lnTo>
                  <a:lnTo>
                    <a:pt x="0" y="8"/>
                  </a:lnTo>
                  <a:lnTo>
                    <a:pt x="0" y="8"/>
                  </a:lnTo>
                  <a:lnTo>
                    <a:pt x="0" y="12"/>
                  </a:lnTo>
                  <a:lnTo>
                    <a:pt x="2" y="14"/>
                  </a:lnTo>
                  <a:lnTo>
                    <a:pt x="4" y="16"/>
                  </a:lnTo>
                  <a:lnTo>
                    <a:pt x="8" y="16"/>
                  </a:lnTo>
                  <a:lnTo>
                    <a:pt x="8" y="16"/>
                  </a:lnTo>
                  <a:lnTo>
                    <a:pt x="12" y="16"/>
                  </a:lnTo>
                  <a:lnTo>
                    <a:pt x="14" y="14"/>
                  </a:lnTo>
                  <a:lnTo>
                    <a:pt x="16" y="12"/>
                  </a:lnTo>
                  <a:lnTo>
                    <a:pt x="16" y="8"/>
                  </a:lnTo>
                  <a:lnTo>
                    <a:pt x="16" y="8"/>
                  </a:lnTo>
                  <a:lnTo>
                    <a:pt x="16" y="4"/>
                  </a:lnTo>
                  <a:lnTo>
                    <a:pt x="14" y="2"/>
                  </a:lnTo>
                  <a:lnTo>
                    <a:pt x="12" y="0"/>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21" name="Freeform 65"/>
            <p:cNvSpPr/>
            <p:nvPr/>
          </p:nvSpPr>
          <p:spPr bwMode="auto">
            <a:xfrm>
              <a:off x="3516313" y="41592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22" name="Freeform 66"/>
            <p:cNvSpPr/>
            <p:nvPr/>
          </p:nvSpPr>
          <p:spPr bwMode="auto">
            <a:xfrm>
              <a:off x="3516313" y="41592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23" name="Freeform 67"/>
            <p:cNvSpPr/>
            <p:nvPr/>
          </p:nvSpPr>
          <p:spPr bwMode="auto">
            <a:xfrm>
              <a:off x="4281488" y="54927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24" name="Freeform 68"/>
            <p:cNvSpPr/>
            <p:nvPr/>
          </p:nvSpPr>
          <p:spPr bwMode="auto">
            <a:xfrm>
              <a:off x="4281488" y="54927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25" name="Freeform 69"/>
            <p:cNvSpPr/>
            <p:nvPr/>
          </p:nvSpPr>
          <p:spPr bwMode="auto">
            <a:xfrm>
              <a:off x="4506913" y="495300"/>
              <a:ext cx="19050"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0" y="12"/>
                </a:cxn>
                <a:cxn ang="0">
                  <a:pos x="12" y="8"/>
                </a:cxn>
                <a:cxn ang="0">
                  <a:pos x="12" y="8"/>
                </a:cxn>
                <a:cxn ang="0">
                  <a:pos x="10" y="2"/>
                </a:cxn>
                <a:cxn ang="0">
                  <a:pos x="6" y="0"/>
                </a:cxn>
              </a:cxnLst>
              <a:rect l="0" t="0" r="r" b="b"/>
              <a:pathLst>
                <a:path w="12" h="14">
                  <a:moveTo>
                    <a:pt x="6" y="0"/>
                  </a:moveTo>
                  <a:lnTo>
                    <a:pt x="6" y="0"/>
                  </a:lnTo>
                  <a:lnTo>
                    <a:pt x="2" y="2"/>
                  </a:lnTo>
                  <a:lnTo>
                    <a:pt x="0" y="8"/>
                  </a:lnTo>
                  <a:lnTo>
                    <a:pt x="0" y="8"/>
                  </a:lnTo>
                  <a:lnTo>
                    <a:pt x="2" y="12"/>
                  </a:lnTo>
                  <a:lnTo>
                    <a:pt x="6" y="14"/>
                  </a:lnTo>
                  <a:lnTo>
                    <a:pt x="6" y="14"/>
                  </a:lnTo>
                  <a:lnTo>
                    <a:pt x="10" y="12"/>
                  </a:lnTo>
                  <a:lnTo>
                    <a:pt x="12" y="8"/>
                  </a:lnTo>
                  <a:lnTo>
                    <a:pt x="12" y="8"/>
                  </a:lnTo>
                  <a:lnTo>
                    <a:pt x="10"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26" name="Freeform 70"/>
            <p:cNvSpPr/>
            <p:nvPr/>
          </p:nvSpPr>
          <p:spPr bwMode="auto">
            <a:xfrm>
              <a:off x="4506913" y="495300"/>
              <a:ext cx="19050"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0" y="12"/>
                </a:cxn>
                <a:cxn ang="0">
                  <a:pos x="12" y="8"/>
                </a:cxn>
                <a:cxn ang="0">
                  <a:pos x="12" y="8"/>
                </a:cxn>
                <a:cxn ang="0">
                  <a:pos x="10" y="2"/>
                </a:cxn>
                <a:cxn ang="0">
                  <a:pos x="6" y="0"/>
                </a:cxn>
              </a:cxnLst>
              <a:rect l="0" t="0" r="r" b="b"/>
              <a:pathLst>
                <a:path w="12" h="14">
                  <a:moveTo>
                    <a:pt x="6" y="0"/>
                  </a:moveTo>
                  <a:lnTo>
                    <a:pt x="6" y="0"/>
                  </a:lnTo>
                  <a:lnTo>
                    <a:pt x="2" y="2"/>
                  </a:lnTo>
                  <a:lnTo>
                    <a:pt x="0" y="8"/>
                  </a:lnTo>
                  <a:lnTo>
                    <a:pt x="0" y="8"/>
                  </a:lnTo>
                  <a:lnTo>
                    <a:pt x="2" y="12"/>
                  </a:lnTo>
                  <a:lnTo>
                    <a:pt x="6" y="14"/>
                  </a:lnTo>
                  <a:lnTo>
                    <a:pt x="6" y="14"/>
                  </a:lnTo>
                  <a:lnTo>
                    <a:pt x="10" y="12"/>
                  </a:lnTo>
                  <a:lnTo>
                    <a:pt x="12" y="8"/>
                  </a:lnTo>
                  <a:lnTo>
                    <a:pt x="12" y="8"/>
                  </a:lnTo>
                  <a:lnTo>
                    <a:pt x="10" y="2"/>
                  </a:lnTo>
                  <a:lnTo>
                    <a:pt x="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27" name="Freeform 71"/>
            <p:cNvSpPr/>
            <p:nvPr/>
          </p:nvSpPr>
          <p:spPr bwMode="auto">
            <a:xfrm>
              <a:off x="4487863" y="736600"/>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28" name="Freeform 72"/>
            <p:cNvSpPr/>
            <p:nvPr/>
          </p:nvSpPr>
          <p:spPr bwMode="auto">
            <a:xfrm>
              <a:off x="4487863" y="736600"/>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29" name="Freeform 73"/>
            <p:cNvSpPr/>
            <p:nvPr/>
          </p:nvSpPr>
          <p:spPr bwMode="auto">
            <a:xfrm>
              <a:off x="4068763" y="247650"/>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30" name="Freeform 74"/>
            <p:cNvSpPr/>
            <p:nvPr/>
          </p:nvSpPr>
          <p:spPr bwMode="auto">
            <a:xfrm>
              <a:off x="4068763" y="247650"/>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31" name="Freeform 75"/>
            <p:cNvSpPr/>
            <p:nvPr/>
          </p:nvSpPr>
          <p:spPr bwMode="auto">
            <a:xfrm>
              <a:off x="6472238" y="666750"/>
              <a:ext cx="22225" cy="19050"/>
            </a:xfrm>
            <a:custGeom>
              <a:avLst/>
              <a:gdLst/>
              <a:ahLst/>
              <a:cxnLst>
                <a:cxn ang="0">
                  <a:pos x="6" y="0"/>
                </a:cxn>
                <a:cxn ang="0">
                  <a:pos x="6" y="0"/>
                </a:cxn>
                <a:cxn ang="0">
                  <a:pos x="2" y="2"/>
                </a:cxn>
                <a:cxn ang="0">
                  <a:pos x="0" y="6"/>
                </a:cxn>
                <a:cxn ang="0">
                  <a:pos x="0" y="6"/>
                </a:cxn>
                <a:cxn ang="0">
                  <a:pos x="2" y="10"/>
                </a:cxn>
                <a:cxn ang="0">
                  <a:pos x="6" y="12"/>
                </a:cxn>
                <a:cxn ang="0">
                  <a:pos x="6" y="12"/>
                </a:cxn>
                <a:cxn ang="0">
                  <a:pos x="12" y="10"/>
                </a:cxn>
                <a:cxn ang="0">
                  <a:pos x="14" y="6"/>
                </a:cxn>
                <a:cxn ang="0">
                  <a:pos x="14" y="6"/>
                </a:cxn>
                <a:cxn ang="0">
                  <a:pos x="12" y="2"/>
                </a:cxn>
                <a:cxn ang="0">
                  <a:pos x="6" y="0"/>
                </a:cxn>
              </a:cxnLst>
              <a:rect l="0" t="0" r="r" b="b"/>
              <a:pathLst>
                <a:path w="14" h="12">
                  <a:moveTo>
                    <a:pt x="6" y="0"/>
                  </a:moveTo>
                  <a:lnTo>
                    <a:pt x="6" y="0"/>
                  </a:lnTo>
                  <a:lnTo>
                    <a:pt x="2" y="2"/>
                  </a:lnTo>
                  <a:lnTo>
                    <a:pt x="0" y="6"/>
                  </a:lnTo>
                  <a:lnTo>
                    <a:pt x="0" y="6"/>
                  </a:lnTo>
                  <a:lnTo>
                    <a:pt x="2" y="10"/>
                  </a:lnTo>
                  <a:lnTo>
                    <a:pt x="6" y="12"/>
                  </a:lnTo>
                  <a:lnTo>
                    <a:pt x="6" y="12"/>
                  </a:lnTo>
                  <a:lnTo>
                    <a:pt x="12" y="10"/>
                  </a:lnTo>
                  <a:lnTo>
                    <a:pt x="14" y="6"/>
                  </a:lnTo>
                  <a:lnTo>
                    <a:pt x="14" y="6"/>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32" name="Freeform 76"/>
            <p:cNvSpPr/>
            <p:nvPr/>
          </p:nvSpPr>
          <p:spPr bwMode="auto">
            <a:xfrm>
              <a:off x="6472238" y="666750"/>
              <a:ext cx="22225" cy="19050"/>
            </a:xfrm>
            <a:custGeom>
              <a:avLst/>
              <a:gdLst/>
              <a:ahLst/>
              <a:cxnLst>
                <a:cxn ang="0">
                  <a:pos x="6" y="0"/>
                </a:cxn>
                <a:cxn ang="0">
                  <a:pos x="6" y="0"/>
                </a:cxn>
                <a:cxn ang="0">
                  <a:pos x="2" y="2"/>
                </a:cxn>
                <a:cxn ang="0">
                  <a:pos x="0" y="6"/>
                </a:cxn>
                <a:cxn ang="0">
                  <a:pos x="0" y="6"/>
                </a:cxn>
                <a:cxn ang="0">
                  <a:pos x="2" y="10"/>
                </a:cxn>
                <a:cxn ang="0">
                  <a:pos x="6" y="12"/>
                </a:cxn>
                <a:cxn ang="0">
                  <a:pos x="6" y="12"/>
                </a:cxn>
                <a:cxn ang="0">
                  <a:pos x="12" y="10"/>
                </a:cxn>
                <a:cxn ang="0">
                  <a:pos x="14" y="6"/>
                </a:cxn>
                <a:cxn ang="0">
                  <a:pos x="14" y="6"/>
                </a:cxn>
                <a:cxn ang="0">
                  <a:pos x="12" y="2"/>
                </a:cxn>
                <a:cxn ang="0">
                  <a:pos x="6" y="0"/>
                </a:cxn>
              </a:cxnLst>
              <a:rect l="0" t="0" r="r" b="b"/>
              <a:pathLst>
                <a:path w="14" h="12">
                  <a:moveTo>
                    <a:pt x="6" y="0"/>
                  </a:moveTo>
                  <a:lnTo>
                    <a:pt x="6" y="0"/>
                  </a:lnTo>
                  <a:lnTo>
                    <a:pt x="2" y="2"/>
                  </a:lnTo>
                  <a:lnTo>
                    <a:pt x="0" y="6"/>
                  </a:lnTo>
                  <a:lnTo>
                    <a:pt x="0" y="6"/>
                  </a:lnTo>
                  <a:lnTo>
                    <a:pt x="2" y="10"/>
                  </a:lnTo>
                  <a:lnTo>
                    <a:pt x="6" y="12"/>
                  </a:lnTo>
                  <a:lnTo>
                    <a:pt x="6" y="12"/>
                  </a:lnTo>
                  <a:lnTo>
                    <a:pt x="12" y="10"/>
                  </a:lnTo>
                  <a:lnTo>
                    <a:pt x="14" y="6"/>
                  </a:lnTo>
                  <a:lnTo>
                    <a:pt x="14" y="6"/>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33" name="Freeform 77"/>
            <p:cNvSpPr/>
            <p:nvPr/>
          </p:nvSpPr>
          <p:spPr bwMode="auto">
            <a:xfrm>
              <a:off x="6354763" y="301625"/>
              <a:ext cx="22225" cy="19050"/>
            </a:xfrm>
            <a:custGeom>
              <a:avLst/>
              <a:gdLst/>
              <a:ahLst/>
              <a:cxnLst>
                <a:cxn ang="0">
                  <a:pos x="8" y="0"/>
                </a:cxn>
                <a:cxn ang="0">
                  <a:pos x="8" y="0"/>
                </a:cxn>
                <a:cxn ang="0">
                  <a:pos x="2" y="2"/>
                </a:cxn>
                <a:cxn ang="0">
                  <a:pos x="0" y="6"/>
                </a:cxn>
                <a:cxn ang="0">
                  <a:pos x="0" y="6"/>
                </a:cxn>
                <a:cxn ang="0">
                  <a:pos x="2" y="10"/>
                </a:cxn>
                <a:cxn ang="0">
                  <a:pos x="8" y="12"/>
                </a:cxn>
                <a:cxn ang="0">
                  <a:pos x="8" y="12"/>
                </a:cxn>
                <a:cxn ang="0">
                  <a:pos x="12" y="10"/>
                </a:cxn>
                <a:cxn ang="0">
                  <a:pos x="14" y="6"/>
                </a:cxn>
                <a:cxn ang="0">
                  <a:pos x="14" y="6"/>
                </a:cxn>
                <a:cxn ang="0">
                  <a:pos x="12" y="2"/>
                </a:cxn>
                <a:cxn ang="0">
                  <a:pos x="8" y="0"/>
                </a:cxn>
              </a:cxnLst>
              <a:rect l="0" t="0" r="r" b="b"/>
              <a:pathLst>
                <a:path w="14" h="12">
                  <a:moveTo>
                    <a:pt x="8" y="0"/>
                  </a:moveTo>
                  <a:lnTo>
                    <a:pt x="8" y="0"/>
                  </a:lnTo>
                  <a:lnTo>
                    <a:pt x="2" y="2"/>
                  </a:lnTo>
                  <a:lnTo>
                    <a:pt x="0" y="6"/>
                  </a:lnTo>
                  <a:lnTo>
                    <a:pt x="0" y="6"/>
                  </a:lnTo>
                  <a:lnTo>
                    <a:pt x="2" y="10"/>
                  </a:lnTo>
                  <a:lnTo>
                    <a:pt x="8" y="12"/>
                  </a:lnTo>
                  <a:lnTo>
                    <a:pt x="8" y="12"/>
                  </a:lnTo>
                  <a:lnTo>
                    <a:pt x="12" y="10"/>
                  </a:lnTo>
                  <a:lnTo>
                    <a:pt x="14" y="6"/>
                  </a:lnTo>
                  <a:lnTo>
                    <a:pt x="14"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34" name="Freeform 78"/>
            <p:cNvSpPr/>
            <p:nvPr/>
          </p:nvSpPr>
          <p:spPr bwMode="auto">
            <a:xfrm>
              <a:off x="6354763" y="301625"/>
              <a:ext cx="22225" cy="19050"/>
            </a:xfrm>
            <a:custGeom>
              <a:avLst/>
              <a:gdLst/>
              <a:ahLst/>
              <a:cxnLst>
                <a:cxn ang="0">
                  <a:pos x="8" y="0"/>
                </a:cxn>
                <a:cxn ang="0">
                  <a:pos x="8" y="0"/>
                </a:cxn>
                <a:cxn ang="0">
                  <a:pos x="2" y="2"/>
                </a:cxn>
                <a:cxn ang="0">
                  <a:pos x="0" y="6"/>
                </a:cxn>
                <a:cxn ang="0">
                  <a:pos x="0" y="6"/>
                </a:cxn>
                <a:cxn ang="0">
                  <a:pos x="2" y="10"/>
                </a:cxn>
                <a:cxn ang="0">
                  <a:pos x="8" y="12"/>
                </a:cxn>
                <a:cxn ang="0">
                  <a:pos x="8" y="12"/>
                </a:cxn>
                <a:cxn ang="0">
                  <a:pos x="12" y="10"/>
                </a:cxn>
                <a:cxn ang="0">
                  <a:pos x="14" y="6"/>
                </a:cxn>
                <a:cxn ang="0">
                  <a:pos x="14" y="6"/>
                </a:cxn>
                <a:cxn ang="0">
                  <a:pos x="12" y="2"/>
                </a:cxn>
                <a:cxn ang="0">
                  <a:pos x="8" y="0"/>
                </a:cxn>
              </a:cxnLst>
              <a:rect l="0" t="0" r="r" b="b"/>
              <a:pathLst>
                <a:path w="14" h="12">
                  <a:moveTo>
                    <a:pt x="8" y="0"/>
                  </a:moveTo>
                  <a:lnTo>
                    <a:pt x="8" y="0"/>
                  </a:lnTo>
                  <a:lnTo>
                    <a:pt x="2" y="2"/>
                  </a:lnTo>
                  <a:lnTo>
                    <a:pt x="0" y="6"/>
                  </a:lnTo>
                  <a:lnTo>
                    <a:pt x="0" y="6"/>
                  </a:lnTo>
                  <a:lnTo>
                    <a:pt x="2" y="10"/>
                  </a:lnTo>
                  <a:lnTo>
                    <a:pt x="8" y="12"/>
                  </a:lnTo>
                  <a:lnTo>
                    <a:pt x="8" y="12"/>
                  </a:lnTo>
                  <a:lnTo>
                    <a:pt x="12" y="10"/>
                  </a:lnTo>
                  <a:lnTo>
                    <a:pt x="14" y="6"/>
                  </a:lnTo>
                  <a:lnTo>
                    <a:pt x="14"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35" name="Freeform 79"/>
            <p:cNvSpPr/>
            <p:nvPr/>
          </p:nvSpPr>
          <p:spPr bwMode="auto">
            <a:xfrm>
              <a:off x="5500688" y="939800"/>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36" name="Freeform 80"/>
            <p:cNvSpPr/>
            <p:nvPr/>
          </p:nvSpPr>
          <p:spPr bwMode="auto">
            <a:xfrm>
              <a:off x="5500688" y="939800"/>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37" name="Freeform 81"/>
            <p:cNvSpPr/>
            <p:nvPr/>
          </p:nvSpPr>
          <p:spPr bwMode="auto">
            <a:xfrm>
              <a:off x="3757613" y="666750"/>
              <a:ext cx="22225" cy="19050"/>
            </a:xfrm>
            <a:custGeom>
              <a:avLst/>
              <a:gdLst/>
              <a:ahLst/>
              <a:cxnLst>
                <a:cxn ang="0">
                  <a:pos x="6" y="0"/>
                </a:cxn>
                <a:cxn ang="0">
                  <a:pos x="6" y="0"/>
                </a:cxn>
                <a:cxn ang="0">
                  <a:pos x="2" y="2"/>
                </a:cxn>
                <a:cxn ang="0">
                  <a:pos x="0" y="6"/>
                </a:cxn>
                <a:cxn ang="0">
                  <a:pos x="0" y="6"/>
                </a:cxn>
                <a:cxn ang="0">
                  <a:pos x="2" y="10"/>
                </a:cxn>
                <a:cxn ang="0">
                  <a:pos x="6" y="12"/>
                </a:cxn>
                <a:cxn ang="0">
                  <a:pos x="6" y="12"/>
                </a:cxn>
                <a:cxn ang="0">
                  <a:pos x="12" y="10"/>
                </a:cxn>
                <a:cxn ang="0">
                  <a:pos x="14" y="6"/>
                </a:cxn>
                <a:cxn ang="0">
                  <a:pos x="14" y="6"/>
                </a:cxn>
                <a:cxn ang="0">
                  <a:pos x="12" y="2"/>
                </a:cxn>
                <a:cxn ang="0">
                  <a:pos x="6" y="0"/>
                </a:cxn>
              </a:cxnLst>
              <a:rect l="0" t="0" r="r" b="b"/>
              <a:pathLst>
                <a:path w="14" h="12">
                  <a:moveTo>
                    <a:pt x="6" y="0"/>
                  </a:moveTo>
                  <a:lnTo>
                    <a:pt x="6" y="0"/>
                  </a:lnTo>
                  <a:lnTo>
                    <a:pt x="2" y="2"/>
                  </a:lnTo>
                  <a:lnTo>
                    <a:pt x="0" y="6"/>
                  </a:lnTo>
                  <a:lnTo>
                    <a:pt x="0" y="6"/>
                  </a:lnTo>
                  <a:lnTo>
                    <a:pt x="2" y="10"/>
                  </a:lnTo>
                  <a:lnTo>
                    <a:pt x="6" y="12"/>
                  </a:lnTo>
                  <a:lnTo>
                    <a:pt x="6" y="12"/>
                  </a:lnTo>
                  <a:lnTo>
                    <a:pt x="12" y="10"/>
                  </a:lnTo>
                  <a:lnTo>
                    <a:pt x="14" y="6"/>
                  </a:lnTo>
                  <a:lnTo>
                    <a:pt x="14" y="6"/>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38" name="Freeform 82"/>
            <p:cNvSpPr/>
            <p:nvPr/>
          </p:nvSpPr>
          <p:spPr bwMode="auto">
            <a:xfrm>
              <a:off x="3757613" y="666750"/>
              <a:ext cx="22225" cy="19050"/>
            </a:xfrm>
            <a:custGeom>
              <a:avLst/>
              <a:gdLst/>
              <a:ahLst/>
              <a:cxnLst>
                <a:cxn ang="0">
                  <a:pos x="6" y="0"/>
                </a:cxn>
                <a:cxn ang="0">
                  <a:pos x="6" y="0"/>
                </a:cxn>
                <a:cxn ang="0">
                  <a:pos x="2" y="2"/>
                </a:cxn>
                <a:cxn ang="0">
                  <a:pos x="0" y="6"/>
                </a:cxn>
                <a:cxn ang="0">
                  <a:pos x="0" y="6"/>
                </a:cxn>
                <a:cxn ang="0">
                  <a:pos x="2" y="10"/>
                </a:cxn>
                <a:cxn ang="0">
                  <a:pos x="6" y="12"/>
                </a:cxn>
                <a:cxn ang="0">
                  <a:pos x="6" y="12"/>
                </a:cxn>
                <a:cxn ang="0">
                  <a:pos x="12" y="10"/>
                </a:cxn>
                <a:cxn ang="0">
                  <a:pos x="14" y="6"/>
                </a:cxn>
                <a:cxn ang="0">
                  <a:pos x="14" y="6"/>
                </a:cxn>
                <a:cxn ang="0">
                  <a:pos x="12" y="2"/>
                </a:cxn>
                <a:cxn ang="0">
                  <a:pos x="6" y="0"/>
                </a:cxn>
              </a:cxnLst>
              <a:rect l="0" t="0" r="r" b="b"/>
              <a:pathLst>
                <a:path w="14" h="12">
                  <a:moveTo>
                    <a:pt x="6" y="0"/>
                  </a:moveTo>
                  <a:lnTo>
                    <a:pt x="6" y="0"/>
                  </a:lnTo>
                  <a:lnTo>
                    <a:pt x="2" y="2"/>
                  </a:lnTo>
                  <a:lnTo>
                    <a:pt x="0" y="6"/>
                  </a:lnTo>
                  <a:lnTo>
                    <a:pt x="0" y="6"/>
                  </a:lnTo>
                  <a:lnTo>
                    <a:pt x="2" y="10"/>
                  </a:lnTo>
                  <a:lnTo>
                    <a:pt x="6" y="12"/>
                  </a:lnTo>
                  <a:lnTo>
                    <a:pt x="6" y="12"/>
                  </a:lnTo>
                  <a:lnTo>
                    <a:pt x="12" y="10"/>
                  </a:lnTo>
                  <a:lnTo>
                    <a:pt x="14" y="6"/>
                  </a:lnTo>
                  <a:lnTo>
                    <a:pt x="14" y="6"/>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39" name="Freeform 83"/>
            <p:cNvSpPr/>
            <p:nvPr/>
          </p:nvSpPr>
          <p:spPr bwMode="auto">
            <a:xfrm>
              <a:off x="1846263" y="638175"/>
              <a:ext cx="19050"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0" y="12"/>
                </a:cxn>
                <a:cxn ang="0">
                  <a:pos x="12" y="8"/>
                </a:cxn>
                <a:cxn ang="0">
                  <a:pos x="12" y="8"/>
                </a:cxn>
                <a:cxn ang="0">
                  <a:pos x="10" y="2"/>
                </a:cxn>
                <a:cxn ang="0">
                  <a:pos x="6" y="0"/>
                </a:cxn>
              </a:cxnLst>
              <a:rect l="0" t="0" r="r" b="b"/>
              <a:pathLst>
                <a:path w="12" h="14">
                  <a:moveTo>
                    <a:pt x="6" y="0"/>
                  </a:moveTo>
                  <a:lnTo>
                    <a:pt x="6" y="0"/>
                  </a:lnTo>
                  <a:lnTo>
                    <a:pt x="2" y="2"/>
                  </a:lnTo>
                  <a:lnTo>
                    <a:pt x="0" y="8"/>
                  </a:lnTo>
                  <a:lnTo>
                    <a:pt x="0" y="8"/>
                  </a:lnTo>
                  <a:lnTo>
                    <a:pt x="2" y="12"/>
                  </a:lnTo>
                  <a:lnTo>
                    <a:pt x="6" y="14"/>
                  </a:lnTo>
                  <a:lnTo>
                    <a:pt x="6" y="14"/>
                  </a:lnTo>
                  <a:lnTo>
                    <a:pt x="10" y="12"/>
                  </a:lnTo>
                  <a:lnTo>
                    <a:pt x="12" y="8"/>
                  </a:lnTo>
                  <a:lnTo>
                    <a:pt x="12" y="8"/>
                  </a:lnTo>
                  <a:lnTo>
                    <a:pt x="10"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40" name="Freeform 84"/>
            <p:cNvSpPr/>
            <p:nvPr/>
          </p:nvSpPr>
          <p:spPr bwMode="auto">
            <a:xfrm>
              <a:off x="1846263" y="638175"/>
              <a:ext cx="19050"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0" y="12"/>
                </a:cxn>
                <a:cxn ang="0">
                  <a:pos x="12" y="8"/>
                </a:cxn>
                <a:cxn ang="0">
                  <a:pos x="12" y="8"/>
                </a:cxn>
                <a:cxn ang="0">
                  <a:pos x="10" y="2"/>
                </a:cxn>
                <a:cxn ang="0">
                  <a:pos x="6" y="0"/>
                </a:cxn>
              </a:cxnLst>
              <a:rect l="0" t="0" r="r" b="b"/>
              <a:pathLst>
                <a:path w="12" h="14">
                  <a:moveTo>
                    <a:pt x="6" y="0"/>
                  </a:moveTo>
                  <a:lnTo>
                    <a:pt x="6" y="0"/>
                  </a:lnTo>
                  <a:lnTo>
                    <a:pt x="2" y="2"/>
                  </a:lnTo>
                  <a:lnTo>
                    <a:pt x="0" y="8"/>
                  </a:lnTo>
                  <a:lnTo>
                    <a:pt x="0" y="8"/>
                  </a:lnTo>
                  <a:lnTo>
                    <a:pt x="2" y="12"/>
                  </a:lnTo>
                  <a:lnTo>
                    <a:pt x="6" y="14"/>
                  </a:lnTo>
                  <a:lnTo>
                    <a:pt x="6" y="14"/>
                  </a:lnTo>
                  <a:lnTo>
                    <a:pt x="10" y="12"/>
                  </a:lnTo>
                  <a:lnTo>
                    <a:pt x="12" y="8"/>
                  </a:lnTo>
                  <a:lnTo>
                    <a:pt x="12" y="8"/>
                  </a:lnTo>
                  <a:lnTo>
                    <a:pt x="10" y="2"/>
                  </a:lnTo>
                  <a:lnTo>
                    <a:pt x="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41" name="Freeform 85"/>
            <p:cNvSpPr/>
            <p:nvPr/>
          </p:nvSpPr>
          <p:spPr bwMode="auto">
            <a:xfrm>
              <a:off x="2128838" y="28257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42" name="Freeform 86"/>
            <p:cNvSpPr/>
            <p:nvPr/>
          </p:nvSpPr>
          <p:spPr bwMode="auto">
            <a:xfrm>
              <a:off x="2128838" y="28257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43" name="Freeform 87"/>
            <p:cNvSpPr/>
            <p:nvPr/>
          </p:nvSpPr>
          <p:spPr bwMode="auto">
            <a:xfrm>
              <a:off x="5938838" y="355600"/>
              <a:ext cx="53975" cy="53975"/>
            </a:xfrm>
            <a:custGeom>
              <a:avLst/>
              <a:gdLst/>
              <a:ahLst/>
              <a:cxnLst>
                <a:cxn ang="0">
                  <a:pos x="18" y="0"/>
                </a:cxn>
                <a:cxn ang="0">
                  <a:pos x="18" y="0"/>
                </a:cxn>
                <a:cxn ang="0">
                  <a:pos x="10" y="2"/>
                </a:cxn>
                <a:cxn ang="0">
                  <a:pos x="6" y="6"/>
                </a:cxn>
                <a:cxn ang="0">
                  <a:pos x="2" y="10"/>
                </a:cxn>
                <a:cxn ang="0">
                  <a:pos x="0" y="16"/>
                </a:cxn>
                <a:cxn ang="0">
                  <a:pos x="0" y="16"/>
                </a:cxn>
                <a:cxn ang="0">
                  <a:pos x="2" y="24"/>
                </a:cxn>
                <a:cxn ang="0">
                  <a:pos x="6" y="28"/>
                </a:cxn>
                <a:cxn ang="0">
                  <a:pos x="10" y="32"/>
                </a:cxn>
                <a:cxn ang="0">
                  <a:pos x="18" y="34"/>
                </a:cxn>
                <a:cxn ang="0">
                  <a:pos x="18" y="34"/>
                </a:cxn>
                <a:cxn ang="0">
                  <a:pos x="24" y="32"/>
                </a:cxn>
                <a:cxn ang="0">
                  <a:pos x="30" y="28"/>
                </a:cxn>
                <a:cxn ang="0">
                  <a:pos x="34" y="24"/>
                </a:cxn>
                <a:cxn ang="0">
                  <a:pos x="34" y="16"/>
                </a:cxn>
                <a:cxn ang="0">
                  <a:pos x="34" y="16"/>
                </a:cxn>
                <a:cxn ang="0">
                  <a:pos x="34" y="10"/>
                </a:cxn>
                <a:cxn ang="0">
                  <a:pos x="30" y="6"/>
                </a:cxn>
                <a:cxn ang="0">
                  <a:pos x="24" y="2"/>
                </a:cxn>
                <a:cxn ang="0">
                  <a:pos x="18" y="0"/>
                </a:cxn>
              </a:cxnLst>
              <a:rect l="0" t="0" r="r" b="b"/>
              <a:pathLst>
                <a:path w="34" h="34">
                  <a:moveTo>
                    <a:pt x="18" y="0"/>
                  </a:moveTo>
                  <a:lnTo>
                    <a:pt x="18" y="0"/>
                  </a:lnTo>
                  <a:lnTo>
                    <a:pt x="10" y="2"/>
                  </a:lnTo>
                  <a:lnTo>
                    <a:pt x="6" y="6"/>
                  </a:lnTo>
                  <a:lnTo>
                    <a:pt x="2" y="10"/>
                  </a:lnTo>
                  <a:lnTo>
                    <a:pt x="0" y="16"/>
                  </a:lnTo>
                  <a:lnTo>
                    <a:pt x="0" y="16"/>
                  </a:lnTo>
                  <a:lnTo>
                    <a:pt x="2" y="24"/>
                  </a:lnTo>
                  <a:lnTo>
                    <a:pt x="6" y="28"/>
                  </a:lnTo>
                  <a:lnTo>
                    <a:pt x="10" y="32"/>
                  </a:lnTo>
                  <a:lnTo>
                    <a:pt x="18" y="34"/>
                  </a:lnTo>
                  <a:lnTo>
                    <a:pt x="18" y="34"/>
                  </a:lnTo>
                  <a:lnTo>
                    <a:pt x="24" y="32"/>
                  </a:lnTo>
                  <a:lnTo>
                    <a:pt x="30" y="28"/>
                  </a:lnTo>
                  <a:lnTo>
                    <a:pt x="34" y="24"/>
                  </a:lnTo>
                  <a:lnTo>
                    <a:pt x="34" y="16"/>
                  </a:lnTo>
                  <a:lnTo>
                    <a:pt x="34" y="16"/>
                  </a:lnTo>
                  <a:lnTo>
                    <a:pt x="34" y="10"/>
                  </a:lnTo>
                  <a:lnTo>
                    <a:pt x="30" y="6"/>
                  </a:lnTo>
                  <a:lnTo>
                    <a:pt x="24" y="2"/>
                  </a:lnTo>
                  <a:lnTo>
                    <a:pt x="1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44" name="Freeform 88"/>
            <p:cNvSpPr/>
            <p:nvPr/>
          </p:nvSpPr>
          <p:spPr bwMode="auto">
            <a:xfrm>
              <a:off x="5938838" y="355600"/>
              <a:ext cx="53975" cy="53975"/>
            </a:xfrm>
            <a:custGeom>
              <a:avLst/>
              <a:gdLst/>
              <a:ahLst/>
              <a:cxnLst>
                <a:cxn ang="0">
                  <a:pos x="18" y="0"/>
                </a:cxn>
                <a:cxn ang="0">
                  <a:pos x="18" y="0"/>
                </a:cxn>
                <a:cxn ang="0">
                  <a:pos x="10" y="2"/>
                </a:cxn>
                <a:cxn ang="0">
                  <a:pos x="6" y="6"/>
                </a:cxn>
                <a:cxn ang="0">
                  <a:pos x="2" y="10"/>
                </a:cxn>
                <a:cxn ang="0">
                  <a:pos x="0" y="16"/>
                </a:cxn>
                <a:cxn ang="0">
                  <a:pos x="0" y="16"/>
                </a:cxn>
                <a:cxn ang="0">
                  <a:pos x="2" y="24"/>
                </a:cxn>
                <a:cxn ang="0">
                  <a:pos x="6" y="28"/>
                </a:cxn>
                <a:cxn ang="0">
                  <a:pos x="10" y="32"/>
                </a:cxn>
                <a:cxn ang="0">
                  <a:pos x="18" y="34"/>
                </a:cxn>
                <a:cxn ang="0">
                  <a:pos x="18" y="34"/>
                </a:cxn>
                <a:cxn ang="0">
                  <a:pos x="24" y="32"/>
                </a:cxn>
                <a:cxn ang="0">
                  <a:pos x="30" y="28"/>
                </a:cxn>
                <a:cxn ang="0">
                  <a:pos x="34" y="24"/>
                </a:cxn>
                <a:cxn ang="0">
                  <a:pos x="34" y="16"/>
                </a:cxn>
                <a:cxn ang="0">
                  <a:pos x="34" y="16"/>
                </a:cxn>
                <a:cxn ang="0">
                  <a:pos x="34" y="10"/>
                </a:cxn>
                <a:cxn ang="0">
                  <a:pos x="30" y="6"/>
                </a:cxn>
                <a:cxn ang="0">
                  <a:pos x="24" y="2"/>
                </a:cxn>
                <a:cxn ang="0">
                  <a:pos x="18" y="0"/>
                </a:cxn>
              </a:cxnLst>
              <a:rect l="0" t="0" r="r" b="b"/>
              <a:pathLst>
                <a:path w="34" h="34">
                  <a:moveTo>
                    <a:pt x="18" y="0"/>
                  </a:moveTo>
                  <a:lnTo>
                    <a:pt x="18" y="0"/>
                  </a:lnTo>
                  <a:lnTo>
                    <a:pt x="10" y="2"/>
                  </a:lnTo>
                  <a:lnTo>
                    <a:pt x="6" y="6"/>
                  </a:lnTo>
                  <a:lnTo>
                    <a:pt x="2" y="10"/>
                  </a:lnTo>
                  <a:lnTo>
                    <a:pt x="0" y="16"/>
                  </a:lnTo>
                  <a:lnTo>
                    <a:pt x="0" y="16"/>
                  </a:lnTo>
                  <a:lnTo>
                    <a:pt x="2" y="24"/>
                  </a:lnTo>
                  <a:lnTo>
                    <a:pt x="6" y="28"/>
                  </a:lnTo>
                  <a:lnTo>
                    <a:pt x="10" y="32"/>
                  </a:lnTo>
                  <a:lnTo>
                    <a:pt x="18" y="34"/>
                  </a:lnTo>
                  <a:lnTo>
                    <a:pt x="18" y="34"/>
                  </a:lnTo>
                  <a:lnTo>
                    <a:pt x="24" y="32"/>
                  </a:lnTo>
                  <a:lnTo>
                    <a:pt x="30" y="28"/>
                  </a:lnTo>
                  <a:lnTo>
                    <a:pt x="34" y="24"/>
                  </a:lnTo>
                  <a:lnTo>
                    <a:pt x="34" y="16"/>
                  </a:lnTo>
                  <a:lnTo>
                    <a:pt x="34" y="16"/>
                  </a:lnTo>
                  <a:lnTo>
                    <a:pt x="34" y="10"/>
                  </a:lnTo>
                  <a:lnTo>
                    <a:pt x="30" y="6"/>
                  </a:lnTo>
                  <a:lnTo>
                    <a:pt x="24" y="2"/>
                  </a:lnTo>
                  <a:lnTo>
                    <a:pt x="1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45" name="Freeform 89"/>
            <p:cNvSpPr/>
            <p:nvPr/>
          </p:nvSpPr>
          <p:spPr bwMode="auto">
            <a:xfrm>
              <a:off x="4249738" y="863600"/>
              <a:ext cx="53975" cy="53975"/>
            </a:xfrm>
            <a:custGeom>
              <a:avLst/>
              <a:gdLst/>
              <a:ahLst/>
              <a:cxnLst>
                <a:cxn ang="0">
                  <a:pos x="16" y="0"/>
                </a:cxn>
                <a:cxn ang="0">
                  <a:pos x="16" y="0"/>
                </a:cxn>
                <a:cxn ang="0">
                  <a:pos x="10" y="0"/>
                </a:cxn>
                <a:cxn ang="0">
                  <a:pos x="4" y="4"/>
                </a:cxn>
                <a:cxn ang="0">
                  <a:pos x="0" y="10"/>
                </a:cxn>
                <a:cxn ang="0">
                  <a:pos x="0" y="16"/>
                </a:cxn>
                <a:cxn ang="0">
                  <a:pos x="0" y="16"/>
                </a:cxn>
                <a:cxn ang="0">
                  <a:pos x="0" y="24"/>
                </a:cxn>
                <a:cxn ang="0">
                  <a:pos x="4" y="28"/>
                </a:cxn>
                <a:cxn ang="0">
                  <a:pos x="10" y="32"/>
                </a:cxn>
                <a:cxn ang="0">
                  <a:pos x="16" y="34"/>
                </a:cxn>
                <a:cxn ang="0">
                  <a:pos x="16" y="34"/>
                </a:cxn>
                <a:cxn ang="0">
                  <a:pos x="24" y="32"/>
                </a:cxn>
                <a:cxn ang="0">
                  <a:pos x="28" y="28"/>
                </a:cxn>
                <a:cxn ang="0">
                  <a:pos x="32" y="24"/>
                </a:cxn>
                <a:cxn ang="0">
                  <a:pos x="34" y="16"/>
                </a:cxn>
                <a:cxn ang="0">
                  <a:pos x="34" y="16"/>
                </a:cxn>
                <a:cxn ang="0">
                  <a:pos x="32" y="10"/>
                </a:cxn>
                <a:cxn ang="0">
                  <a:pos x="28" y="4"/>
                </a:cxn>
                <a:cxn ang="0">
                  <a:pos x="24" y="0"/>
                </a:cxn>
                <a:cxn ang="0">
                  <a:pos x="16" y="0"/>
                </a:cxn>
              </a:cxnLst>
              <a:rect l="0" t="0" r="r" b="b"/>
              <a:pathLst>
                <a:path w="34" h="34">
                  <a:moveTo>
                    <a:pt x="16" y="0"/>
                  </a:moveTo>
                  <a:lnTo>
                    <a:pt x="16" y="0"/>
                  </a:lnTo>
                  <a:lnTo>
                    <a:pt x="10" y="0"/>
                  </a:lnTo>
                  <a:lnTo>
                    <a:pt x="4" y="4"/>
                  </a:lnTo>
                  <a:lnTo>
                    <a:pt x="0" y="10"/>
                  </a:lnTo>
                  <a:lnTo>
                    <a:pt x="0" y="16"/>
                  </a:lnTo>
                  <a:lnTo>
                    <a:pt x="0" y="16"/>
                  </a:lnTo>
                  <a:lnTo>
                    <a:pt x="0" y="24"/>
                  </a:lnTo>
                  <a:lnTo>
                    <a:pt x="4" y="28"/>
                  </a:lnTo>
                  <a:lnTo>
                    <a:pt x="10" y="32"/>
                  </a:lnTo>
                  <a:lnTo>
                    <a:pt x="16" y="34"/>
                  </a:lnTo>
                  <a:lnTo>
                    <a:pt x="16" y="34"/>
                  </a:lnTo>
                  <a:lnTo>
                    <a:pt x="24" y="32"/>
                  </a:lnTo>
                  <a:lnTo>
                    <a:pt x="28" y="28"/>
                  </a:lnTo>
                  <a:lnTo>
                    <a:pt x="32" y="24"/>
                  </a:lnTo>
                  <a:lnTo>
                    <a:pt x="34" y="16"/>
                  </a:lnTo>
                  <a:lnTo>
                    <a:pt x="34" y="16"/>
                  </a:lnTo>
                  <a:lnTo>
                    <a:pt x="32" y="10"/>
                  </a:lnTo>
                  <a:lnTo>
                    <a:pt x="28" y="4"/>
                  </a:lnTo>
                  <a:lnTo>
                    <a:pt x="24" y="0"/>
                  </a:lnTo>
                  <a:lnTo>
                    <a:pt x="1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46" name="Freeform 90"/>
            <p:cNvSpPr/>
            <p:nvPr/>
          </p:nvSpPr>
          <p:spPr bwMode="auto">
            <a:xfrm>
              <a:off x="4249738" y="863600"/>
              <a:ext cx="53975" cy="53975"/>
            </a:xfrm>
            <a:custGeom>
              <a:avLst/>
              <a:gdLst/>
              <a:ahLst/>
              <a:cxnLst>
                <a:cxn ang="0">
                  <a:pos x="16" y="0"/>
                </a:cxn>
                <a:cxn ang="0">
                  <a:pos x="16" y="0"/>
                </a:cxn>
                <a:cxn ang="0">
                  <a:pos x="10" y="0"/>
                </a:cxn>
                <a:cxn ang="0">
                  <a:pos x="4" y="4"/>
                </a:cxn>
                <a:cxn ang="0">
                  <a:pos x="0" y="10"/>
                </a:cxn>
                <a:cxn ang="0">
                  <a:pos x="0" y="16"/>
                </a:cxn>
                <a:cxn ang="0">
                  <a:pos x="0" y="16"/>
                </a:cxn>
                <a:cxn ang="0">
                  <a:pos x="0" y="24"/>
                </a:cxn>
                <a:cxn ang="0">
                  <a:pos x="4" y="28"/>
                </a:cxn>
                <a:cxn ang="0">
                  <a:pos x="10" y="32"/>
                </a:cxn>
                <a:cxn ang="0">
                  <a:pos x="16" y="34"/>
                </a:cxn>
                <a:cxn ang="0">
                  <a:pos x="16" y="34"/>
                </a:cxn>
                <a:cxn ang="0">
                  <a:pos x="24" y="32"/>
                </a:cxn>
                <a:cxn ang="0">
                  <a:pos x="28" y="28"/>
                </a:cxn>
                <a:cxn ang="0">
                  <a:pos x="32" y="24"/>
                </a:cxn>
                <a:cxn ang="0">
                  <a:pos x="34" y="16"/>
                </a:cxn>
                <a:cxn ang="0">
                  <a:pos x="34" y="16"/>
                </a:cxn>
                <a:cxn ang="0">
                  <a:pos x="32" y="10"/>
                </a:cxn>
                <a:cxn ang="0">
                  <a:pos x="28" y="4"/>
                </a:cxn>
                <a:cxn ang="0">
                  <a:pos x="24" y="0"/>
                </a:cxn>
                <a:cxn ang="0">
                  <a:pos x="16" y="0"/>
                </a:cxn>
              </a:cxnLst>
              <a:rect l="0" t="0" r="r" b="b"/>
              <a:pathLst>
                <a:path w="34" h="34">
                  <a:moveTo>
                    <a:pt x="16" y="0"/>
                  </a:moveTo>
                  <a:lnTo>
                    <a:pt x="16" y="0"/>
                  </a:lnTo>
                  <a:lnTo>
                    <a:pt x="10" y="0"/>
                  </a:lnTo>
                  <a:lnTo>
                    <a:pt x="4" y="4"/>
                  </a:lnTo>
                  <a:lnTo>
                    <a:pt x="0" y="10"/>
                  </a:lnTo>
                  <a:lnTo>
                    <a:pt x="0" y="16"/>
                  </a:lnTo>
                  <a:lnTo>
                    <a:pt x="0" y="16"/>
                  </a:lnTo>
                  <a:lnTo>
                    <a:pt x="0" y="24"/>
                  </a:lnTo>
                  <a:lnTo>
                    <a:pt x="4" y="28"/>
                  </a:lnTo>
                  <a:lnTo>
                    <a:pt x="10" y="32"/>
                  </a:lnTo>
                  <a:lnTo>
                    <a:pt x="16" y="34"/>
                  </a:lnTo>
                  <a:lnTo>
                    <a:pt x="16" y="34"/>
                  </a:lnTo>
                  <a:lnTo>
                    <a:pt x="24" y="32"/>
                  </a:lnTo>
                  <a:lnTo>
                    <a:pt x="28" y="28"/>
                  </a:lnTo>
                  <a:lnTo>
                    <a:pt x="32" y="24"/>
                  </a:lnTo>
                  <a:lnTo>
                    <a:pt x="34" y="16"/>
                  </a:lnTo>
                  <a:lnTo>
                    <a:pt x="34" y="16"/>
                  </a:lnTo>
                  <a:lnTo>
                    <a:pt x="32" y="10"/>
                  </a:lnTo>
                  <a:lnTo>
                    <a:pt x="28" y="4"/>
                  </a:lnTo>
                  <a:lnTo>
                    <a:pt x="24" y="0"/>
                  </a:lnTo>
                  <a:lnTo>
                    <a:pt x="1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47" name="Freeform 91"/>
            <p:cNvSpPr/>
            <p:nvPr/>
          </p:nvSpPr>
          <p:spPr bwMode="auto">
            <a:xfrm>
              <a:off x="5351463" y="561975"/>
              <a:ext cx="53975" cy="50800"/>
            </a:xfrm>
            <a:custGeom>
              <a:avLst/>
              <a:gdLst/>
              <a:ahLst/>
              <a:cxnLst>
                <a:cxn ang="0">
                  <a:pos x="18" y="0"/>
                </a:cxn>
                <a:cxn ang="0">
                  <a:pos x="18" y="0"/>
                </a:cxn>
                <a:cxn ang="0">
                  <a:pos x="12" y="0"/>
                </a:cxn>
                <a:cxn ang="0">
                  <a:pos x="6" y="4"/>
                </a:cxn>
                <a:cxn ang="0">
                  <a:pos x="2" y="10"/>
                </a:cxn>
                <a:cxn ang="0">
                  <a:pos x="0" y="16"/>
                </a:cxn>
                <a:cxn ang="0">
                  <a:pos x="0" y="16"/>
                </a:cxn>
                <a:cxn ang="0">
                  <a:pos x="2" y="22"/>
                </a:cxn>
                <a:cxn ang="0">
                  <a:pos x="6" y="28"/>
                </a:cxn>
                <a:cxn ang="0">
                  <a:pos x="12" y="32"/>
                </a:cxn>
                <a:cxn ang="0">
                  <a:pos x="18" y="32"/>
                </a:cxn>
                <a:cxn ang="0">
                  <a:pos x="18" y="32"/>
                </a:cxn>
                <a:cxn ang="0">
                  <a:pos x="24" y="32"/>
                </a:cxn>
                <a:cxn ang="0">
                  <a:pos x="30" y="28"/>
                </a:cxn>
                <a:cxn ang="0">
                  <a:pos x="34" y="22"/>
                </a:cxn>
                <a:cxn ang="0">
                  <a:pos x="34" y="16"/>
                </a:cxn>
                <a:cxn ang="0">
                  <a:pos x="34" y="16"/>
                </a:cxn>
                <a:cxn ang="0">
                  <a:pos x="34" y="10"/>
                </a:cxn>
                <a:cxn ang="0">
                  <a:pos x="30" y="4"/>
                </a:cxn>
                <a:cxn ang="0">
                  <a:pos x="24" y="0"/>
                </a:cxn>
                <a:cxn ang="0">
                  <a:pos x="18" y="0"/>
                </a:cxn>
              </a:cxnLst>
              <a:rect l="0" t="0" r="r" b="b"/>
              <a:pathLst>
                <a:path w="34" h="32">
                  <a:moveTo>
                    <a:pt x="18" y="0"/>
                  </a:moveTo>
                  <a:lnTo>
                    <a:pt x="18" y="0"/>
                  </a:lnTo>
                  <a:lnTo>
                    <a:pt x="12" y="0"/>
                  </a:lnTo>
                  <a:lnTo>
                    <a:pt x="6" y="4"/>
                  </a:lnTo>
                  <a:lnTo>
                    <a:pt x="2" y="10"/>
                  </a:lnTo>
                  <a:lnTo>
                    <a:pt x="0" y="16"/>
                  </a:lnTo>
                  <a:lnTo>
                    <a:pt x="0" y="16"/>
                  </a:lnTo>
                  <a:lnTo>
                    <a:pt x="2" y="22"/>
                  </a:lnTo>
                  <a:lnTo>
                    <a:pt x="6" y="28"/>
                  </a:lnTo>
                  <a:lnTo>
                    <a:pt x="12" y="32"/>
                  </a:lnTo>
                  <a:lnTo>
                    <a:pt x="18" y="32"/>
                  </a:lnTo>
                  <a:lnTo>
                    <a:pt x="18" y="32"/>
                  </a:lnTo>
                  <a:lnTo>
                    <a:pt x="24" y="32"/>
                  </a:lnTo>
                  <a:lnTo>
                    <a:pt x="30" y="28"/>
                  </a:lnTo>
                  <a:lnTo>
                    <a:pt x="34" y="22"/>
                  </a:lnTo>
                  <a:lnTo>
                    <a:pt x="34" y="16"/>
                  </a:lnTo>
                  <a:lnTo>
                    <a:pt x="34" y="16"/>
                  </a:lnTo>
                  <a:lnTo>
                    <a:pt x="34" y="10"/>
                  </a:lnTo>
                  <a:lnTo>
                    <a:pt x="30" y="4"/>
                  </a:lnTo>
                  <a:lnTo>
                    <a:pt x="24" y="0"/>
                  </a:lnTo>
                  <a:lnTo>
                    <a:pt x="1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48" name="Freeform 92"/>
            <p:cNvSpPr/>
            <p:nvPr/>
          </p:nvSpPr>
          <p:spPr bwMode="auto">
            <a:xfrm>
              <a:off x="5351463" y="561975"/>
              <a:ext cx="53975" cy="50800"/>
            </a:xfrm>
            <a:custGeom>
              <a:avLst/>
              <a:gdLst/>
              <a:ahLst/>
              <a:cxnLst>
                <a:cxn ang="0">
                  <a:pos x="18" y="0"/>
                </a:cxn>
                <a:cxn ang="0">
                  <a:pos x="18" y="0"/>
                </a:cxn>
                <a:cxn ang="0">
                  <a:pos x="12" y="0"/>
                </a:cxn>
                <a:cxn ang="0">
                  <a:pos x="6" y="4"/>
                </a:cxn>
                <a:cxn ang="0">
                  <a:pos x="2" y="10"/>
                </a:cxn>
                <a:cxn ang="0">
                  <a:pos x="0" y="16"/>
                </a:cxn>
                <a:cxn ang="0">
                  <a:pos x="0" y="16"/>
                </a:cxn>
                <a:cxn ang="0">
                  <a:pos x="2" y="22"/>
                </a:cxn>
                <a:cxn ang="0">
                  <a:pos x="6" y="28"/>
                </a:cxn>
                <a:cxn ang="0">
                  <a:pos x="12" y="32"/>
                </a:cxn>
                <a:cxn ang="0">
                  <a:pos x="18" y="32"/>
                </a:cxn>
                <a:cxn ang="0">
                  <a:pos x="18" y="32"/>
                </a:cxn>
                <a:cxn ang="0">
                  <a:pos x="24" y="32"/>
                </a:cxn>
                <a:cxn ang="0">
                  <a:pos x="30" y="28"/>
                </a:cxn>
                <a:cxn ang="0">
                  <a:pos x="34" y="22"/>
                </a:cxn>
                <a:cxn ang="0">
                  <a:pos x="34" y="16"/>
                </a:cxn>
                <a:cxn ang="0">
                  <a:pos x="34" y="16"/>
                </a:cxn>
                <a:cxn ang="0">
                  <a:pos x="34" y="10"/>
                </a:cxn>
                <a:cxn ang="0">
                  <a:pos x="30" y="4"/>
                </a:cxn>
                <a:cxn ang="0">
                  <a:pos x="24" y="0"/>
                </a:cxn>
                <a:cxn ang="0">
                  <a:pos x="18" y="0"/>
                </a:cxn>
              </a:cxnLst>
              <a:rect l="0" t="0" r="r" b="b"/>
              <a:pathLst>
                <a:path w="34" h="32">
                  <a:moveTo>
                    <a:pt x="18" y="0"/>
                  </a:moveTo>
                  <a:lnTo>
                    <a:pt x="18" y="0"/>
                  </a:lnTo>
                  <a:lnTo>
                    <a:pt x="12" y="0"/>
                  </a:lnTo>
                  <a:lnTo>
                    <a:pt x="6" y="4"/>
                  </a:lnTo>
                  <a:lnTo>
                    <a:pt x="2" y="10"/>
                  </a:lnTo>
                  <a:lnTo>
                    <a:pt x="0" y="16"/>
                  </a:lnTo>
                  <a:lnTo>
                    <a:pt x="0" y="16"/>
                  </a:lnTo>
                  <a:lnTo>
                    <a:pt x="2" y="22"/>
                  </a:lnTo>
                  <a:lnTo>
                    <a:pt x="6" y="28"/>
                  </a:lnTo>
                  <a:lnTo>
                    <a:pt x="12" y="32"/>
                  </a:lnTo>
                  <a:lnTo>
                    <a:pt x="18" y="32"/>
                  </a:lnTo>
                  <a:lnTo>
                    <a:pt x="18" y="32"/>
                  </a:lnTo>
                  <a:lnTo>
                    <a:pt x="24" y="32"/>
                  </a:lnTo>
                  <a:lnTo>
                    <a:pt x="30" y="28"/>
                  </a:lnTo>
                  <a:lnTo>
                    <a:pt x="34" y="22"/>
                  </a:lnTo>
                  <a:lnTo>
                    <a:pt x="34" y="16"/>
                  </a:lnTo>
                  <a:lnTo>
                    <a:pt x="34" y="16"/>
                  </a:lnTo>
                  <a:lnTo>
                    <a:pt x="34" y="10"/>
                  </a:lnTo>
                  <a:lnTo>
                    <a:pt x="30" y="4"/>
                  </a:lnTo>
                  <a:lnTo>
                    <a:pt x="24" y="0"/>
                  </a:lnTo>
                  <a:lnTo>
                    <a:pt x="1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49" name="Freeform 93"/>
            <p:cNvSpPr/>
            <p:nvPr/>
          </p:nvSpPr>
          <p:spPr bwMode="auto">
            <a:xfrm>
              <a:off x="6427788" y="444500"/>
              <a:ext cx="73025" cy="73025"/>
            </a:xfrm>
            <a:custGeom>
              <a:avLst/>
              <a:gdLst/>
              <a:ahLst/>
              <a:cxnLst>
                <a:cxn ang="0">
                  <a:pos x="24" y="0"/>
                </a:cxn>
                <a:cxn ang="0">
                  <a:pos x="24" y="0"/>
                </a:cxn>
                <a:cxn ang="0">
                  <a:pos x="14" y="2"/>
                </a:cxn>
                <a:cxn ang="0">
                  <a:pos x="8" y="6"/>
                </a:cxn>
                <a:cxn ang="0">
                  <a:pos x="2" y="14"/>
                </a:cxn>
                <a:cxn ang="0">
                  <a:pos x="0" y="22"/>
                </a:cxn>
                <a:cxn ang="0">
                  <a:pos x="0" y="22"/>
                </a:cxn>
                <a:cxn ang="0">
                  <a:pos x="2" y="32"/>
                </a:cxn>
                <a:cxn ang="0">
                  <a:pos x="8" y="38"/>
                </a:cxn>
                <a:cxn ang="0">
                  <a:pos x="14" y="44"/>
                </a:cxn>
                <a:cxn ang="0">
                  <a:pos x="24" y="46"/>
                </a:cxn>
                <a:cxn ang="0">
                  <a:pos x="24" y="46"/>
                </a:cxn>
                <a:cxn ang="0">
                  <a:pos x="32" y="44"/>
                </a:cxn>
                <a:cxn ang="0">
                  <a:pos x="40" y="38"/>
                </a:cxn>
                <a:cxn ang="0">
                  <a:pos x="44" y="32"/>
                </a:cxn>
                <a:cxn ang="0">
                  <a:pos x="46" y="22"/>
                </a:cxn>
                <a:cxn ang="0">
                  <a:pos x="46" y="22"/>
                </a:cxn>
                <a:cxn ang="0">
                  <a:pos x="44" y="14"/>
                </a:cxn>
                <a:cxn ang="0">
                  <a:pos x="40" y="6"/>
                </a:cxn>
                <a:cxn ang="0">
                  <a:pos x="32" y="2"/>
                </a:cxn>
                <a:cxn ang="0">
                  <a:pos x="24" y="0"/>
                </a:cxn>
              </a:cxnLst>
              <a:rect l="0" t="0" r="r" b="b"/>
              <a:pathLst>
                <a:path w="46" h="46">
                  <a:moveTo>
                    <a:pt x="24" y="0"/>
                  </a:moveTo>
                  <a:lnTo>
                    <a:pt x="24" y="0"/>
                  </a:lnTo>
                  <a:lnTo>
                    <a:pt x="14" y="2"/>
                  </a:lnTo>
                  <a:lnTo>
                    <a:pt x="8" y="6"/>
                  </a:lnTo>
                  <a:lnTo>
                    <a:pt x="2" y="14"/>
                  </a:lnTo>
                  <a:lnTo>
                    <a:pt x="0" y="22"/>
                  </a:lnTo>
                  <a:lnTo>
                    <a:pt x="0" y="22"/>
                  </a:lnTo>
                  <a:lnTo>
                    <a:pt x="2" y="32"/>
                  </a:lnTo>
                  <a:lnTo>
                    <a:pt x="8" y="38"/>
                  </a:lnTo>
                  <a:lnTo>
                    <a:pt x="14" y="44"/>
                  </a:lnTo>
                  <a:lnTo>
                    <a:pt x="24" y="46"/>
                  </a:lnTo>
                  <a:lnTo>
                    <a:pt x="24" y="46"/>
                  </a:lnTo>
                  <a:lnTo>
                    <a:pt x="32" y="44"/>
                  </a:lnTo>
                  <a:lnTo>
                    <a:pt x="40" y="38"/>
                  </a:lnTo>
                  <a:lnTo>
                    <a:pt x="44" y="32"/>
                  </a:lnTo>
                  <a:lnTo>
                    <a:pt x="46" y="22"/>
                  </a:lnTo>
                  <a:lnTo>
                    <a:pt x="46" y="22"/>
                  </a:lnTo>
                  <a:lnTo>
                    <a:pt x="44" y="14"/>
                  </a:lnTo>
                  <a:lnTo>
                    <a:pt x="40" y="6"/>
                  </a:lnTo>
                  <a:lnTo>
                    <a:pt x="32" y="2"/>
                  </a:lnTo>
                  <a:lnTo>
                    <a:pt x="24"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50" name="Freeform 94"/>
            <p:cNvSpPr/>
            <p:nvPr/>
          </p:nvSpPr>
          <p:spPr bwMode="auto">
            <a:xfrm>
              <a:off x="6427788" y="444500"/>
              <a:ext cx="73025" cy="73025"/>
            </a:xfrm>
            <a:custGeom>
              <a:avLst/>
              <a:gdLst/>
              <a:ahLst/>
              <a:cxnLst>
                <a:cxn ang="0">
                  <a:pos x="24" y="0"/>
                </a:cxn>
                <a:cxn ang="0">
                  <a:pos x="24" y="0"/>
                </a:cxn>
                <a:cxn ang="0">
                  <a:pos x="14" y="2"/>
                </a:cxn>
                <a:cxn ang="0">
                  <a:pos x="8" y="6"/>
                </a:cxn>
                <a:cxn ang="0">
                  <a:pos x="2" y="14"/>
                </a:cxn>
                <a:cxn ang="0">
                  <a:pos x="0" y="22"/>
                </a:cxn>
                <a:cxn ang="0">
                  <a:pos x="0" y="22"/>
                </a:cxn>
                <a:cxn ang="0">
                  <a:pos x="2" y="32"/>
                </a:cxn>
                <a:cxn ang="0">
                  <a:pos x="8" y="38"/>
                </a:cxn>
                <a:cxn ang="0">
                  <a:pos x="14" y="44"/>
                </a:cxn>
                <a:cxn ang="0">
                  <a:pos x="24" y="46"/>
                </a:cxn>
                <a:cxn ang="0">
                  <a:pos x="24" y="46"/>
                </a:cxn>
                <a:cxn ang="0">
                  <a:pos x="32" y="44"/>
                </a:cxn>
                <a:cxn ang="0">
                  <a:pos x="40" y="38"/>
                </a:cxn>
                <a:cxn ang="0">
                  <a:pos x="44" y="32"/>
                </a:cxn>
                <a:cxn ang="0">
                  <a:pos x="46" y="22"/>
                </a:cxn>
                <a:cxn ang="0">
                  <a:pos x="46" y="22"/>
                </a:cxn>
                <a:cxn ang="0">
                  <a:pos x="44" y="14"/>
                </a:cxn>
                <a:cxn ang="0">
                  <a:pos x="40" y="6"/>
                </a:cxn>
                <a:cxn ang="0">
                  <a:pos x="32" y="2"/>
                </a:cxn>
                <a:cxn ang="0">
                  <a:pos x="24" y="0"/>
                </a:cxn>
              </a:cxnLst>
              <a:rect l="0" t="0" r="r" b="b"/>
              <a:pathLst>
                <a:path w="46" h="46">
                  <a:moveTo>
                    <a:pt x="24" y="0"/>
                  </a:moveTo>
                  <a:lnTo>
                    <a:pt x="24" y="0"/>
                  </a:lnTo>
                  <a:lnTo>
                    <a:pt x="14" y="2"/>
                  </a:lnTo>
                  <a:lnTo>
                    <a:pt x="8" y="6"/>
                  </a:lnTo>
                  <a:lnTo>
                    <a:pt x="2" y="14"/>
                  </a:lnTo>
                  <a:lnTo>
                    <a:pt x="0" y="22"/>
                  </a:lnTo>
                  <a:lnTo>
                    <a:pt x="0" y="22"/>
                  </a:lnTo>
                  <a:lnTo>
                    <a:pt x="2" y="32"/>
                  </a:lnTo>
                  <a:lnTo>
                    <a:pt x="8" y="38"/>
                  </a:lnTo>
                  <a:lnTo>
                    <a:pt x="14" y="44"/>
                  </a:lnTo>
                  <a:lnTo>
                    <a:pt x="24" y="46"/>
                  </a:lnTo>
                  <a:lnTo>
                    <a:pt x="24" y="46"/>
                  </a:lnTo>
                  <a:lnTo>
                    <a:pt x="32" y="44"/>
                  </a:lnTo>
                  <a:lnTo>
                    <a:pt x="40" y="38"/>
                  </a:lnTo>
                  <a:lnTo>
                    <a:pt x="44" y="32"/>
                  </a:lnTo>
                  <a:lnTo>
                    <a:pt x="46" y="22"/>
                  </a:lnTo>
                  <a:lnTo>
                    <a:pt x="46" y="22"/>
                  </a:lnTo>
                  <a:lnTo>
                    <a:pt x="44" y="14"/>
                  </a:lnTo>
                  <a:lnTo>
                    <a:pt x="40" y="6"/>
                  </a:lnTo>
                  <a:lnTo>
                    <a:pt x="32" y="2"/>
                  </a:lnTo>
                  <a:lnTo>
                    <a:pt x="24"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51" name="Freeform 95"/>
            <p:cNvSpPr/>
            <p:nvPr/>
          </p:nvSpPr>
          <p:spPr bwMode="auto">
            <a:xfrm>
              <a:off x="7256463" y="444500"/>
              <a:ext cx="73025" cy="73025"/>
            </a:xfrm>
            <a:custGeom>
              <a:avLst/>
              <a:gdLst/>
              <a:ahLst/>
              <a:cxnLst>
                <a:cxn ang="0">
                  <a:pos x="22" y="0"/>
                </a:cxn>
                <a:cxn ang="0">
                  <a:pos x="22" y="0"/>
                </a:cxn>
                <a:cxn ang="0">
                  <a:pos x="14" y="2"/>
                </a:cxn>
                <a:cxn ang="0">
                  <a:pos x="6" y="6"/>
                </a:cxn>
                <a:cxn ang="0">
                  <a:pos x="2" y="14"/>
                </a:cxn>
                <a:cxn ang="0">
                  <a:pos x="0" y="22"/>
                </a:cxn>
                <a:cxn ang="0">
                  <a:pos x="0" y="22"/>
                </a:cxn>
                <a:cxn ang="0">
                  <a:pos x="2" y="32"/>
                </a:cxn>
                <a:cxn ang="0">
                  <a:pos x="6" y="38"/>
                </a:cxn>
                <a:cxn ang="0">
                  <a:pos x="14" y="44"/>
                </a:cxn>
                <a:cxn ang="0">
                  <a:pos x="22" y="46"/>
                </a:cxn>
                <a:cxn ang="0">
                  <a:pos x="22" y="46"/>
                </a:cxn>
                <a:cxn ang="0">
                  <a:pos x="32" y="44"/>
                </a:cxn>
                <a:cxn ang="0">
                  <a:pos x="38" y="38"/>
                </a:cxn>
                <a:cxn ang="0">
                  <a:pos x="44" y="32"/>
                </a:cxn>
                <a:cxn ang="0">
                  <a:pos x="46" y="22"/>
                </a:cxn>
                <a:cxn ang="0">
                  <a:pos x="46" y="22"/>
                </a:cxn>
                <a:cxn ang="0">
                  <a:pos x="44" y="14"/>
                </a:cxn>
                <a:cxn ang="0">
                  <a:pos x="38" y="6"/>
                </a:cxn>
                <a:cxn ang="0">
                  <a:pos x="32" y="2"/>
                </a:cxn>
                <a:cxn ang="0">
                  <a:pos x="22" y="0"/>
                </a:cxn>
              </a:cxnLst>
              <a:rect l="0" t="0" r="r" b="b"/>
              <a:pathLst>
                <a:path w="46" h="46">
                  <a:moveTo>
                    <a:pt x="22" y="0"/>
                  </a:moveTo>
                  <a:lnTo>
                    <a:pt x="22" y="0"/>
                  </a:lnTo>
                  <a:lnTo>
                    <a:pt x="14" y="2"/>
                  </a:lnTo>
                  <a:lnTo>
                    <a:pt x="6" y="6"/>
                  </a:lnTo>
                  <a:lnTo>
                    <a:pt x="2" y="14"/>
                  </a:lnTo>
                  <a:lnTo>
                    <a:pt x="0" y="22"/>
                  </a:lnTo>
                  <a:lnTo>
                    <a:pt x="0" y="22"/>
                  </a:lnTo>
                  <a:lnTo>
                    <a:pt x="2" y="32"/>
                  </a:lnTo>
                  <a:lnTo>
                    <a:pt x="6" y="38"/>
                  </a:lnTo>
                  <a:lnTo>
                    <a:pt x="14" y="44"/>
                  </a:lnTo>
                  <a:lnTo>
                    <a:pt x="22" y="46"/>
                  </a:lnTo>
                  <a:lnTo>
                    <a:pt x="22" y="46"/>
                  </a:lnTo>
                  <a:lnTo>
                    <a:pt x="32" y="44"/>
                  </a:lnTo>
                  <a:lnTo>
                    <a:pt x="38" y="38"/>
                  </a:lnTo>
                  <a:lnTo>
                    <a:pt x="44" y="32"/>
                  </a:lnTo>
                  <a:lnTo>
                    <a:pt x="46" y="22"/>
                  </a:lnTo>
                  <a:lnTo>
                    <a:pt x="46" y="22"/>
                  </a:lnTo>
                  <a:lnTo>
                    <a:pt x="44" y="14"/>
                  </a:lnTo>
                  <a:lnTo>
                    <a:pt x="38" y="6"/>
                  </a:lnTo>
                  <a:lnTo>
                    <a:pt x="32" y="2"/>
                  </a:lnTo>
                  <a:lnTo>
                    <a:pt x="2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52" name="Freeform 96"/>
            <p:cNvSpPr/>
            <p:nvPr/>
          </p:nvSpPr>
          <p:spPr bwMode="auto">
            <a:xfrm>
              <a:off x="7256463" y="444500"/>
              <a:ext cx="73025" cy="73025"/>
            </a:xfrm>
            <a:custGeom>
              <a:avLst/>
              <a:gdLst/>
              <a:ahLst/>
              <a:cxnLst>
                <a:cxn ang="0">
                  <a:pos x="22" y="0"/>
                </a:cxn>
                <a:cxn ang="0">
                  <a:pos x="22" y="0"/>
                </a:cxn>
                <a:cxn ang="0">
                  <a:pos x="14" y="2"/>
                </a:cxn>
                <a:cxn ang="0">
                  <a:pos x="6" y="6"/>
                </a:cxn>
                <a:cxn ang="0">
                  <a:pos x="2" y="14"/>
                </a:cxn>
                <a:cxn ang="0">
                  <a:pos x="0" y="22"/>
                </a:cxn>
                <a:cxn ang="0">
                  <a:pos x="0" y="22"/>
                </a:cxn>
                <a:cxn ang="0">
                  <a:pos x="2" y="32"/>
                </a:cxn>
                <a:cxn ang="0">
                  <a:pos x="6" y="38"/>
                </a:cxn>
                <a:cxn ang="0">
                  <a:pos x="14" y="44"/>
                </a:cxn>
                <a:cxn ang="0">
                  <a:pos x="22" y="46"/>
                </a:cxn>
                <a:cxn ang="0">
                  <a:pos x="22" y="46"/>
                </a:cxn>
                <a:cxn ang="0">
                  <a:pos x="32" y="44"/>
                </a:cxn>
                <a:cxn ang="0">
                  <a:pos x="38" y="38"/>
                </a:cxn>
                <a:cxn ang="0">
                  <a:pos x="44" y="32"/>
                </a:cxn>
                <a:cxn ang="0">
                  <a:pos x="46" y="22"/>
                </a:cxn>
                <a:cxn ang="0">
                  <a:pos x="46" y="22"/>
                </a:cxn>
                <a:cxn ang="0">
                  <a:pos x="44" y="14"/>
                </a:cxn>
                <a:cxn ang="0">
                  <a:pos x="38" y="6"/>
                </a:cxn>
                <a:cxn ang="0">
                  <a:pos x="32" y="2"/>
                </a:cxn>
                <a:cxn ang="0">
                  <a:pos x="22" y="0"/>
                </a:cxn>
              </a:cxnLst>
              <a:rect l="0" t="0" r="r" b="b"/>
              <a:pathLst>
                <a:path w="46" h="46">
                  <a:moveTo>
                    <a:pt x="22" y="0"/>
                  </a:moveTo>
                  <a:lnTo>
                    <a:pt x="22" y="0"/>
                  </a:lnTo>
                  <a:lnTo>
                    <a:pt x="14" y="2"/>
                  </a:lnTo>
                  <a:lnTo>
                    <a:pt x="6" y="6"/>
                  </a:lnTo>
                  <a:lnTo>
                    <a:pt x="2" y="14"/>
                  </a:lnTo>
                  <a:lnTo>
                    <a:pt x="0" y="22"/>
                  </a:lnTo>
                  <a:lnTo>
                    <a:pt x="0" y="22"/>
                  </a:lnTo>
                  <a:lnTo>
                    <a:pt x="2" y="32"/>
                  </a:lnTo>
                  <a:lnTo>
                    <a:pt x="6" y="38"/>
                  </a:lnTo>
                  <a:lnTo>
                    <a:pt x="14" y="44"/>
                  </a:lnTo>
                  <a:lnTo>
                    <a:pt x="22" y="46"/>
                  </a:lnTo>
                  <a:lnTo>
                    <a:pt x="22" y="46"/>
                  </a:lnTo>
                  <a:lnTo>
                    <a:pt x="32" y="44"/>
                  </a:lnTo>
                  <a:lnTo>
                    <a:pt x="38" y="38"/>
                  </a:lnTo>
                  <a:lnTo>
                    <a:pt x="44" y="32"/>
                  </a:lnTo>
                  <a:lnTo>
                    <a:pt x="46" y="22"/>
                  </a:lnTo>
                  <a:lnTo>
                    <a:pt x="46" y="22"/>
                  </a:lnTo>
                  <a:lnTo>
                    <a:pt x="44" y="14"/>
                  </a:lnTo>
                  <a:lnTo>
                    <a:pt x="38" y="6"/>
                  </a:lnTo>
                  <a:lnTo>
                    <a:pt x="32" y="2"/>
                  </a:lnTo>
                  <a:lnTo>
                    <a:pt x="22"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53" name="Freeform 97"/>
            <p:cNvSpPr/>
            <p:nvPr/>
          </p:nvSpPr>
          <p:spPr bwMode="auto">
            <a:xfrm>
              <a:off x="5313363" y="254000"/>
              <a:ext cx="79375" cy="79375"/>
            </a:xfrm>
            <a:custGeom>
              <a:avLst/>
              <a:gdLst/>
              <a:ahLst/>
              <a:cxnLst>
                <a:cxn ang="0">
                  <a:pos x="24" y="0"/>
                </a:cxn>
                <a:cxn ang="0">
                  <a:pos x="24" y="0"/>
                </a:cxn>
                <a:cxn ang="0">
                  <a:pos x="14" y="2"/>
                </a:cxn>
                <a:cxn ang="0">
                  <a:pos x="6" y="6"/>
                </a:cxn>
                <a:cxn ang="0">
                  <a:pos x="2" y="14"/>
                </a:cxn>
                <a:cxn ang="0">
                  <a:pos x="0" y="24"/>
                </a:cxn>
                <a:cxn ang="0">
                  <a:pos x="0" y="24"/>
                </a:cxn>
                <a:cxn ang="0">
                  <a:pos x="2" y="34"/>
                </a:cxn>
                <a:cxn ang="0">
                  <a:pos x="6" y="44"/>
                </a:cxn>
                <a:cxn ang="0">
                  <a:pos x="14" y="48"/>
                </a:cxn>
                <a:cxn ang="0">
                  <a:pos x="24" y="50"/>
                </a:cxn>
                <a:cxn ang="0">
                  <a:pos x="24" y="50"/>
                </a:cxn>
                <a:cxn ang="0">
                  <a:pos x="34" y="48"/>
                </a:cxn>
                <a:cxn ang="0">
                  <a:pos x="42" y="44"/>
                </a:cxn>
                <a:cxn ang="0">
                  <a:pos x="48" y="34"/>
                </a:cxn>
                <a:cxn ang="0">
                  <a:pos x="50" y="24"/>
                </a:cxn>
                <a:cxn ang="0">
                  <a:pos x="50" y="24"/>
                </a:cxn>
                <a:cxn ang="0">
                  <a:pos x="48" y="14"/>
                </a:cxn>
                <a:cxn ang="0">
                  <a:pos x="42" y="6"/>
                </a:cxn>
                <a:cxn ang="0">
                  <a:pos x="34" y="2"/>
                </a:cxn>
                <a:cxn ang="0">
                  <a:pos x="24" y="0"/>
                </a:cxn>
              </a:cxnLst>
              <a:rect l="0" t="0" r="r" b="b"/>
              <a:pathLst>
                <a:path w="50" h="50">
                  <a:moveTo>
                    <a:pt x="24" y="0"/>
                  </a:moveTo>
                  <a:lnTo>
                    <a:pt x="24" y="0"/>
                  </a:lnTo>
                  <a:lnTo>
                    <a:pt x="14" y="2"/>
                  </a:lnTo>
                  <a:lnTo>
                    <a:pt x="6" y="6"/>
                  </a:lnTo>
                  <a:lnTo>
                    <a:pt x="2" y="14"/>
                  </a:lnTo>
                  <a:lnTo>
                    <a:pt x="0" y="24"/>
                  </a:lnTo>
                  <a:lnTo>
                    <a:pt x="0" y="24"/>
                  </a:lnTo>
                  <a:lnTo>
                    <a:pt x="2" y="34"/>
                  </a:lnTo>
                  <a:lnTo>
                    <a:pt x="6" y="44"/>
                  </a:lnTo>
                  <a:lnTo>
                    <a:pt x="14" y="48"/>
                  </a:lnTo>
                  <a:lnTo>
                    <a:pt x="24" y="50"/>
                  </a:lnTo>
                  <a:lnTo>
                    <a:pt x="24" y="50"/>
                  </a:lnTo>
                  <a:lnTo>
                    <a:pt x="34" y="48"/>
                  </a:lnTo>
                  <a:lnTo>
                    <a:pt x="42" y="44"/>
                  </a:lnTo>
                  <a:lnTo>
                    <a:pt x="48" y="34"/>
                  </a:lnTo>
                  <a:lnTo>
                    <a:pt x="50" y="24"/>
                  </a:lnTo>
                  <a:lnTo>
                    <a:pt x="50" y="24"/>
                  </a:lnTo>
                  <a:lnTo>
                    <a:pt x="48" y="14"/>
                  </a:lnTo>
                  <a:lnTo>
                    <a:pt x="42" y="6"/>
                  </a:lnTo>
                  <a:lnTo>
                    <a:pt x="34" y="2"/>
                  </a:lnTo>
                  <a:lnTo>
                    <a:pt x="24"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54" name="Freeform 98"/>
            <p:cNvSpPr/>
            <p:nvPr/>
          </p:nvSpPr>
          <p:spPr bwMode="auto">
            <a:xfrm>
              <a:off x="5313363" y="254000"/>
              <a:ext cx="79375" cy="79375"/>
            </a:xfrm>
            <a:custGeom>
              <a:avLst/>
              <a:gdLst/>
              <a:ahLst/>
              <a:cxnLst>
                <a:cxn ang="0">
                  <a:pos x="24" y="0"/>
                </a:cxn>
                <a:cxn ang="0">
                  <a:pos x="24" y="0"/>
                </a:cxn>
                <a:cxn ang="0">
                  <a:pos x="14" y="2"/>
                </a:cxn>
                <a:cxn ang="0">
                  <a:pos x="6" y="6"/>
                </a:cxn>
                <a:cxn ang="0">
                  <a:pos x="2" y="14"/>
                </a:cxn>
                <a:cxn ang="0">
                  <a:pos x="0" y="24"/>
                </a:cxn>
                <a:cxn ang="0">
                  <a:pos x="0" y="24"/>
                </a:cxn>
                <a:cxn ang="0">
                  <a:pos x="2" y="34"/>
                </a:cxn>
                <a:cxn ang="0">
                  <a:pos x="6" y="44"/>
                </a:cxn>
                <a:cxn ang="0">
                  <a:pos x="14" y="48"/>
                </a:cxn>
                <a:cxn ang="0">
                  <a:pos x="24" y="50"/>
                </a:cxn>
                <a:cxn ang="0">
                  <a:pos x="24" y="50"/>
                </a:cxn>
                <a:cxn ang="0">
                  <a:pos x="34" y="48"/>
                </a:cxn>
                <a:cxn ang="0">
                  <a:pos x="42" y="44"/>
                </a:cxn>
                <a:cxn ang="0">
                  <a:pos x="48" y="34"/>
                </a:cxn>
                <a:cxn ang="0">
                  <a:pos x="50" y="24"/>
                </a:cxn>
                <a:cxn ang="0">
                  <a:pos x="50" y="24"/>
                </a:cxn>
                <a:cxn ang="0">
                  <a:pos x="48" y="14"/>
                </a:cxn>
                <a:cxn ang="0">
                  <a:pos x="42" y="6"/>
                </a:cxn>
                <a:cxn ang="0">
                  <a:pos x="34" y="2"/>
                </a:cxn>
                <a:cxn ang="0">
                  <a:pos x="24" y="0"/>
                </a:cxn>
              </a:cxnLst>
              <a:rect l="0" t="0" r="r" b="b"/>
              <a:pathLst>
                <a:path w="50" h="50">
                  <a:moveTo>
                    <a:pt x="24" y="0"/>
                  </a:moveTo>
                  <a:lnTo>
                    <a:pt x="24" y="0"/>
                  </a:lnTo>
                  <a:lnTo>
                    <a:pt x="14" y="2"/>
                  </a:lnTo>
                  <a:lnTo>
                    <a:pt x="6" y="6"/>
                  </a:lnTo>
                  <a:lnTo>
                    <a:pt x="2" y="14"/>
                  </a:lnTo>
                  <a:lnTo>
                    <a:pt x="0" y="24"/>
                  </a:lnTo>
                  <a:lnTo>
                    <a:pt x="0" y="24"/>
                  </a:lnTo>
                  <a:lnTo>
                    <a:pt x="2" y="34"/>
                  </a:lnTo>
                  <a:lnTo>
                    <a:pt x="6" y="44"/>
                  </a:lnTo>
                  <a:lnTo>
                    <a:pt x="14" y="48"/>
                  </a:lnTo>
                  <a:lnTo>
                    <a:pt x="24" y="50"/>
                  </a:lnTo>
                  <a:lnTo>
                    <a:pt x="24" y="50"/>
                  </a:lnTo>
                  <a:lnTo>
                    <a:pt x="34" y="48"/>
                  </a:lnTo>
                  <a:lnTo>
                    <a:pt x="42" y="44"/>
                  </a:lnTo>
                  <a:lnTo>
                    <a:pt x="48" y="34"/>
                  </a:lnTo>
                  <a:lnTo>
                    <a:pt x="50" y="24"/>
                  </a:lnTo>
                  <a:lnTo>
                    <a:pt x="50" y="24"/>
                  </a:lnTo>
                  <a:lnTo>
                    <a:pt x="48" y="14"/>
                  </a:lnTo>
                  <a:lnTo>
                    <a:pt x="42" y="6"/>
                  </a:lnTo>
                  <a:lnTo>
                    <a:pt x="34" y="2"/>
                  </a:lnTo>
                  <a:lnTo>
                    <a:pt x="24"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55" name="Freeform 99"/>
            <p:cNvSpPr/>
            <p:nvPr/>
          </p:nvSpPr>
          <p:spPr bwMode="auto">
            <a:xfrm>
              <a:off x="4649788" y="968375"/>
              <a:ext cx="34925" cy="38100"/>
            </a:xfrm>
            <a:custGeom>
              <a:avLst/>
              <a:gdLst/>
              <a:ahLst/>
              <a:cxnLst>
                <a:cxn ang="0">
                  <a:pos x="12" y="0"/>
                </a:cxn>
                <a:cxn ang="0">
                  <a:pos x="12" y="0"/>
                </a:cxn>
                <a:cxn ang="0">
                  <a:pos x="6" y="2"/>
                </a:cxn>
                <a:cxn ang="0">
                  <a:pos x="4" y="4"/>
                </a:cxn>
                <a:cxn ang="0">
                  <a:pos x="0" y="8"/>
                </a:cxn>
                <a:cxn ang="0">
                  <a:pos x="0" y="12"/>
                </a:cxn>
                <a:cxn ang="0">
                  <a:pos x="0" y="12"/>
                </a:cxn>
                <a:cxn ang="0">
                  <a:pos x="0" y="16"/>
                </a:cxn>
                <a:cxn ang="0">
                  <a:pos x="4" y="20"/>
                </a:cxn>
                <a:cxn ang="0">
                  <a:pos x="6" y="22"/>
                </a:cxn>
                <a:cxn ang="0">
                  <a:pos x="12" y="24"/>
                </a:cxn>
                <a:cxn ang="0">
                  <a:pos x="12" y="24"/>
                </a:cxn>
                <a:cxn ang="0">
                  <a:pos x="16" y="22"/>
                </a:cxn>
                <a:cxn ang="0">
                  <a:pos x="20" y="20"/>
                </a:cxn>
                <a:cxn ang="0">
                  <a:pos x="22" y="16"/>
                </a:cxn>
                <a:cxn ang="0">
                  <a:pos x="22" y="12"/>
                </a:cxn>
                <a:cxn ang="0">
                  <a:pos x="22" y="12"/>
                </a:cxn>
                <a:cxn ang="0">
                  <a:pos x="22" y="8"/>
                </a:cxn>
                <a:cxn ang="0">
                  <a:pos x="20" y="4"/>
                </a:cxn>
                <a:cxn ang="0">
                  <a:pos x="16" y="2"/>
                </a:cxn>
                <a:cxn ang="0">
                  <a:pos x="12" y="0"/>
                </a:cxn>
              </a:cxnLst>
              <a:rect l="0" t="0" r="r" b="b"/>
              <a:pathLst>
                <a:path w="22" h="24">
                  <a:moveTo>
                    <a:pt x="12" y="0"/>
                  </a:moveTo>
                  <a:lnTo>
                    <a:pt x="12" y="0"/>
                  </a:lnTo>
                  <a:lnTo>
                    <a:pt x="6" y="2"/>
                  </a:lnTo>
                  <a:lnTo>
                    <a:pt x="4" y="4"/>
                  </a:lnTo>
                  <a:lnTo>
                    <a:pt x="0" y="8"/>
                  </a:lnTo>
                  <a:lnTo>
                    <a:pt x="0" y="12"/>
                  </a:lnTo>
                  <a:lnTo>
                    <a:pt x="0" y="12"/>
                  </a:lnTo>
                  <a:lnTo>
                    <a:pt x="0" y="16"/>
                  </a:lnTo>
                  <a:lnTo>
                    <a:pt x="4" y="20"/>
                  </a:lnTo>
                  <a:lnTo>
                    <a:pt x="6" y="22"/>
                  </a:lnTo>
                  <a:lnTo>
                    <a:pt x="12" y="24"/>
                  </a:lnTo>
                  <a:lnTo>
                    <a:pt x="12" y="24"/>
                  </a:lnTo>
                  <a:lnTo>
                    <a:pt x="16" y="22"/>
                  </a:lnTo>
                  <a:lnTo>
                    <a:pt x="20" y="20"/>
                  </a:lnTo>
                  <a:lnTo>
                    <a:pt x="22" y="16"/>
                  </a:lnTo>
                  <a:lnTo>
                    <a:pt x="22" y="12"/>
                  </a:lnTo>
                  <a:lnTo>
                    <a:pt x="22" y="12"/>
                  </a:lnTo>
                  <a:lnTo>
                    <a:pt x="22" y="8"/>
                  </a:lnTo>
                  <a:lnTo>
                    <a:pt x="20" y="4"/>
                  </a:lnTo>
                  <a:lnTo>
                    <a:pt x="16" y="2"/>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56" name="Freeform 100"/>
            <p:cNvSpPr/>
            <p:nvPr/>
          </p:nvSpPr>
          <p:spPr bwMode="auto">
            <a:xfrm>
              <a:off x="4649788" y="968375"/>
              <a:ext cx="34925" cy="38100"/>
            </a:xfrm>
            <a:custGeom>
              <a:avLst/>
              <a:gdLst/>
              <a:ahLst/>
              <a:cxnLst>
                <a:cxn ang="0">
                  <a:pos x="12" y="0"/>
                </a:cxn>
                <a:cxn ang="0">
                  <a:pos x="12" y="0"/>
                </a:cxn>
                <a:cxn ang="0">
                  <a:pos x="6" y="2"/>
                </a:cxn>
                <a:cxn ang="0">
                  <a:pos x="4" y="4"/>
                </a:cxn>
                <a:cxn ang="0">
                  <a:pos x="0" y="8"/>
                </a:cxn>
                <a:cxn ang="0">
                  <a:pos x="0" y="12"/>
                </a:cxn>
                <a:cxn ang="0">
                  <a:pos x="0" y="12"/>
                </a:cxn>
                <a:cxn ang="0">
                  <a:pos x="0" y="16"/>
                </a:cxn>
                <a:cxn ang="0">
                  <a:pos x="4" y="20"/>
                </a:cxn>
                <a:cxn ang="0">
                  <a:pos x="6" y="22"/>
                </a:cxn>
                <a:cxn ang="0">
                  <a:pos x="12" y="24"/>
                </a:cxn>
                <a:cxn ang="0">
                  <a:pos x="12" y="24"/>
                </a:cxn>
                <a:cxn ang="0">
                  <a:pos x="16" y="22"/>
                </a:cxn>
                <a:cxn ang="0">
                  <a:pos x="20" y="20"/>
                </a:cxn>
                <a:cxn ang="0">
                  <a:pos x="22" y="16"/>
                </a:cxn>
                <a:cxn ang="0">
                  <a:pos x="22" y="12"/>
                </a:cxn>
                <a:cxn ang="0">
                  <a:pos x="22" y="12"/>
                </a:cxn>
                <a:cxn ang="0">
                  <a:pos x="22" y="8"/>
                </a:cxn>
                <a:cxn ang="0">
                  <a:pos x="20" y="4"/>
                </a:cxn>
                <a:cxn ang="0">
                  <a:pos x="16" y="2"/>
                </a:cxn>
                <a:cxn ang="0">
                  <a:pos x="12" y="0"/>
                </a:cxn>
              </a:cxnLst>
              <a:rect l="0" t="0" r="r" b="b"/>
              <a:pathLst>
                <a:path w="22" h="24">
                  <a:moveTo>
                    <a:pt x="12" y="0"/>
                  </a:moveTo>
                  <a:lnTo>
                    <a:pt x="12" y="0"/>
                  </a:lnTo>
                  <a:lnTo>
                    <a:pt x="6" y="2"/>
                  </a:lnTo>
                  <a:lnTo>
                    <a:pt x="4" y="4"/>
                  </a:lnTo>
                  <a:lnTo>
                    <a:pt x="0" y="8"/>
                  </a:lnTo>
                  <a:lnTo>
                    <a:pt x="0" y="12"/>
                  </a:lnTo>
                  <a:lnTo>
                    <a:pt x="0" y="12"/>
                  </a:lnTo>
                  <a:lnTo>
                    <a:pt x="0" y="16"/>
                  </a:lnTo>
                  <a:lnTo>
                    <a:pt x="4" y="20"/>
                  </a:lnTo>
                  <a:lnTo>
                    <a:pt x="6" y="22"/>
                  </a:lnTo>
                  <a:lnTo>
                    <a:pt x="12" y="24"/>
                  </a:lnTo>
                  <a:lnTo>
                    <a:pt x="12" y="24"/>
                  </a:lnTo>
                  <a:lnTo>
                    <a:pt x="16" y="22"/>
                  </a:lnTo>
                  <a:lnTo>
                    <a:pt x="20" y="20"/>
                  </a:lnTo>
                  <a:lnTo>
                    <a:pt x="22" y="16"/>
                  </a:lnTo>
                  <a:lnTo>
                    <a:pt x="22" y="12"/>
                  </a:lnTo>
                  <a:lnTo>
                    <a:pt x="22" y="12"/>
                  </a:lnTo>
                  <a:lnTo>
                    <a:pt x="22" y="8"/>
                  </a:lnTo>
                  <a:lnTo>
                    <a:pt x="20" y="4"/>
                  </a:lnTo>
                  <a:lnTo>
                    <a:pt x="16" y="2"/>
                  </a:lnTo>
                  <a:lnTo>
                    <a:pt x="12"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57" name="Freeform 101"/>
            <p:cNvSpPr/>
            <p:nvPr/>
          </p:nvSpPr>
          <p:spPr bwMode="auto">
            <a:xfrm>
              <a:off x="4910138" y="803275"/>
              <a:ext cx="47625" cy="47625"/>
            </a:xfrm>
            <a:custGeom>
              <a:avLst/>
              <a:gdLst/>
              <a:ahLst/>
              <a:cxnLst>
                <a:cxn ang="0">
                  <a:pos x="16" y="0"/>
                </a:cxn>
                <a:cxn ang="0">
                  <a:pos x="16" y="0"/>
                </a:cxn>
                <a:cxn ang="0">
                  <a:pos x="10" y="0"/>
                </a:cxn>
                <a:cxn ang="0">
                  <a:pos x="4" y="4"/>
                </a:cxn>
                <a:cxn ang="0">
                  <a:pos x="2" y="10"/>
                </a:cxn>
                <a:cxn ang="0">
                  <a:pos x="0" y="16"/>
                </a:cxn>
                <a:cxn ang="0">
                  <a:pos x="0" y="16"/>
                </a:cxn>
                <a:cxn ang="0">
                  <a:pos x="2" y="22"/>
                </a:cxn>
                <a:cxn ang="0">
                  <a:pos x="4" y="26"/>
                </a:cxn>
                <a:cxn ang="0">
                  <a:pos x="10" y="30"/>
                </a:cxn>
                <a:cxn ang="0">
                  <a:pos x="16" y="30"/>
                </a:cxn>
                <a:cxn ang="0">
                  <a:pos x="16" y="30"/>
                </a:cxn>
                <a:cxn ang="0">
                  <a:pos x="22" y="30"/>
                </a:cxn>
                <a:cxn ang="0">
                  <a:pos x="26" y="26"/>
                </a:cxn>
                <a:cxn ang="0">
                  <a:pos x="30" y="22"/>
                </a:cxn>
                <a:cxn ang="0">
                  <a:pos x="30" y="16"/>
                </a:cxn>
                <a:cxn ang="0">
                  <a:pos x="30" y="16"/>
                </a:cxn>
                <a:cxn ang="0">
                  <a:pos x="30" y="10"/>
                </a:cxn>
                <a:cxn ang="0">
                  <a:pos x="26" y="4"/>
                </a:cxn>
                <a:cxn ang="0">
                  <a:pos x="22" y="0"/>
                </a:cxn>
                <a:cxn ang="0">
                  <a:pos x="16" y="0"/>
                </a:cxn>
              </a:cxnLst>
              <a:rect l="0" t="0" r="r" b="b"/>
              <a:pathLst>
                <a:path w="30" h="30">
                  <a:moveTo>
                    <a:pt x="16" y="0"/>
                  </a:moveTo>
                  <a:lnTo>
                    <a:pt x="16" y="0"/>
                  </a:lnTo>
                  <a:lnTo>
                    <a:pt x="10" y="0"/>
                  </a:lnTo>
                  <a:lnTo>
                    <a:pt x="4" y="4"/>
                  </a:lnTo>
                  <a:lnTo>
                    <a:pt x="2" y="10"/>
                  </a:lnTo>
                  <a:lnTo>
                    <a:pt x="0" y="16"/>
                  </a:lnTo>
                  <a:lnTo>
                    <a:pt x="0" y="16"/>
                  </a:lnTo>
                  <a:lnTo>
                    <a:pt x="2" y="22"/>
                  </a:lnTo>
                  <a:lnTo>
                    <a:pt x="4" y="26"/>
                  </a:lnTo>
                  <a:lnTo>
                    <a:pt x="10" y="30"/>
                  </a:lnTo>
                  <a:lnTo>
                    <a:pt x="16" y="30"/>
                  </a:lnTo>
                  <a:lnTo>
                    <a:pt x="16" y="30"/>
                  </a:lnTo>
                  <a:lnTo>
                    <a:pt x="22" y="30"/>
                  </a:lnTo>
                  <a:lnTo>
                    <a:pt x="26" y="26"/>
                  </a:lnTo>
                  <a:lnTo>
                    <a:pt x="30" y="22"/>
                  </a:lnTo>
                  <a:lnTo>
                    <a:pt x="30" y="16"/>
                  </a:lnTo>
                  <a:lnTo>
                    <a:pt x="30" y="16"/>
                  </a:lnTo>
                  <a:lnTo>
                    <a:pt x="30" y="10"/>
                  </a:lnTo>
                  <a:lnTo>
                    <a:pt x="26" y="4"/>
                  </a:lnTo>
                  <a:lnTo>
                    <a:pt x="22" y="0"/>
                  </a:lnTo>
                  <a:lnTo>
                    <a:pt x="1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58" name="Freeform 102"/>
            <p:cNvSpPr/>
            <p:nvPr/>
          </p:nvSpPr>
          <p:spPr bwMode="auto">
            <a:xfrm>
              <a:off x="4910138" y="803275"/>
              <a:ext cx="47625" cy="47625"/>
            </a:xfrm>
            <a:custGeom>
              <a:avLst/>
              <a:gdLst/>
              <a:ahLst/>
              <a:cxnLst>
                <a:cxn ang="0">
                  <a:pos x="16" y="0"/>
                </a:cxn>
                <a:cxn ang="0">
                  <a:pos x="16" y="0"/>
                </a:cxn>
                <a:cxn ang="0">
                  <a:pos x="10" y="0"/>
                </a:cxn>
                <a:cxn ang="0">
                  <a:pos x="4" y="4"/>
                </a:cxn>
                <a:cxn ang="0">
                  <a:pos x="2" y="10"/>
                </a:cxn>
                <a:cxn ang="0">
                  <a:pos x="0" y="16"/>
                </a:cxn>
                <a:cxn ang="0">
                  <a:pos x="0" y="16"/>
                </a:cxn>
                <a:cxn ang="0">
                  <a:pos x="2" y="22"/>
                </a:cxn>
                <a:cxn ang="0">
                  <a:pos x="4" y="26"/>
                </a:cxn>
                <a:cxn ang="0">
                  <a:pos x="10" y="30"/>
                </a:cxn>
                <a:cxn ang="0">
                  <a:pos x="16" y="30"/>
                </a:cxn>
                <a:cxn ang="0">
                  <a:pos x="16" y="30"/>
                </a:cxn>
                <a:cxn ang="0">
                  <a:pos x="22" y="30"/>
                </a:cxn>
                <a:cxn ang="0">
                  <a:pos x="26" y="26"/>
                </a:cxn>
                <a:cxn ang="0">
                  <a:pos x="30" y="22"/>
                </a:cxn>
                <a:cxn ang="0">
                  <a:pos x="30" y="16"/>
                </a:cxn>
                <a:cxn ang="0">
                  <a:pos x="30" y="16"/>
                </a:cxn>
                <a:cxn ang="0">
                  <a:pos x="30" y="10"/>
                </a:cxn>
                <a:cxn ang="0">
                  <a:pos x="26" y="4"/>
                </a:cxn>
                <a:cxn ang="0">
                  <a:pos x="22" y="0"/>
                </a:cxn>
                <a:cxn ang="0">
                  <a:pos x="16" y="0"/>
                </a:cxn>
              </a:cxnLst>
              <a:rect l="0" t="0" r="r" b="b"/>
              <a:pathLst>
                <a:path w="30" h="30">
                  <a:moveTo>
                    <a:pt x="16" y="0"/>
                  </a:moveTo>
                  <a:lnTo>
                    <a:pt x="16" y="0"/>
                  </a:lnTo>
                  <a:lnTo>
                    <a:pt x="10" y="0"/>
                  </a:lnTo>
                  <a:lnTo>
                    <a:pt x="4" y="4"/>
                  </a:lnTo>
                  <a:lnTo>
                    <a:pt x="2" y="10"/>
                  </a:lnTo>
                  <a:lnTo>
                    <a:pt x="0" y="16"/>
                  </a:lnTo>
                  <a:lnTo>
                    <a:pt x="0" y="16"/>
                  </a:lnTo>
                  <a:lnTo>
                    <a:pt x="2" y="22"/>
                  </a:lnTo>
                  <a:lnTo>
                    <a:pt x="4" y="26"/>
                  </a:lnTo>
                  <a:lnTo>
                    <a:pt x="10" y="30"/>
                  </a:lnTo>
                  <a:lnTo>
                    <a:pt x="16" y="30"/>
                  </a:lnTo>
                  <a:lnTo>
                    <a:pt x="16" y="30"/>
                  </a:lnTo>
                  <a:lnTo>
                    <a:pt x="22" y="30"/>
                  </a:lnTo>
                  <a:lnTo>
                    <a:pt x="26" y="26"/>
                  </a:lnTo>
                  <a:lnTo>
                    <a:pt x="30" y="22"/>
                  </a:lnTo>
                  <a:lnTo>
                    <a:pt x="30" y="16"/>
                  </a:lnTo>
                  <a:lnTo>
                    <a:pt x="30" y="16"/>
                  </a:lnTo>
                  <a:lnTo>
                    <a:pt x="30" y="10"/>
                  </a:lnTo>
                  <a:lnTo>
                    <a:pt x="26" y="4"/>
                  </a:lnTo>
                  <a:lnTo>
                    <a:pt x="22" y="0"/>
                  </a:lnTo>
                  <a:lnTo>
                    <a:pt x="1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59" name="Freeform 103"/>
            <p:cNvSpPr/>
            <p:nvPr/>
          </p:nvSpPr>
          <p:spPr bwMode="auto">
            <a:xfrm>
              <a:off x="6154738" y="355600"/>
              <a:ext cx="34925" cy="34925"/>
            </a:xfrm>
            <a:custGeom>
              <a:avLst/>
              <a:gdLst/>
              <a:ahLst/>
              <a:cxnLst>
                <a:cxn ang="0">
                  <a:pos x="10" y="0"/>
                </a:cxn>
                <a:cxn ang="0">
                  <a:pos x="10" y="0"/>
                </a:cxn>
                <a:cxn ang="0">
                  <a:pos x="6" y="0"/>
                </a:cxn>
                <a:cxn ang="0">
                  <a:pos x="2" y="4"/>
                </a:cxn>
                <a:cxn ang="0">
                  <a:pos x="0" y="6"/>
                </a:cxn>
                <a:cxn ang="0">
                  <a:pos x="0" y="12"/>
                </a:cxn>
                <a:cxn ang="0">
                  <a:pos x="0" y="12"/>
                </a:cxn>
                <a:cxn ang="0">
                  <a:pos x="0" y="16"/>
                </a:cxn>
                <a:cxn ang="0">
                  <a:pos x="2" y="20"/>
                </a:cxn>
                <a:cxn ang="0">
                  <a:pos x="6" y="22"/>
                </a:cxn>
                <a:cxn ang="0">
                  <a:pos x="10" y="22"/>
                </a:cxn>
                <a:cxn ang="0">
                  <a:pos x="10" y="22"/>
                </a:cxn>
                <a:cxn ang="0">
                  <a:pos x="14" y="22"/>
                </a:cxn>
                <a:cxn ang="0">
                  <a:pos x="18" y="20"/>
                </a:cxn>
                <a:cxn ang="0">
                  <a:pos x="20" y="16"/>
                </a:cxn>
                <a:cxn ang="0">
                  <a:pos x="22" y="12"/>
                </a:cxn>
                <a:cxn ang="0">
                  <a:pos x="22" y="12"/>
                </a:cxn>
                <a:cxn ang="0">
                  <a:pos x="20" y="6"/>
                </a:cxn>
                <a:cxn ang="0">
                  <a:pos x="18" y="4"/>
                </a:cxn>
                <a:cxn ang="0">
                  <a:pos x="14" y="0"/>
                </a:cxn>
                <a:cxn ang="0">
                  <a:pos x="10" y="0"/>
                </a:cxn>
              </a:cxnLst>
              <a:rect l="0" t="0" r="r" b="b"/>
              <a:pathLst>
                <a:path w="22" h="22">
                  <a:moveTo>
                    <a:pt x="10" y="0"/>
                  </a:moveTo>
                  <a:lnTo>
                    <a:pt x="10" y="0"/>
                  </a:lnTo>
                  <a:lnTo>
                    <a:pt x="6" y="0"/>
                  </a:lnTo>
                  <a:lnTo>
                    <a:pt x="2" y="4"/>
                  </a:lnTo>
                  <a:lnTo>
                    <a:pt x="0" y="6"/>
                  </a:lnTo>
                  <a:lnTo>
                    <a:pt x="0" y="12"/>
                  </a:lnTo>
                  <a:lnTo>
                    <a:pt x="0" y="12"/>
                  </a:lnTo>
                  <a:lnTo>
                    <a:pt x="0" y="16"/>
                  </a:lnTo>
                  <a:lnTo>
                    <a:pt x="2" y="20"/>
                  </a:lnTo>
                  <a:lnTo>
                    <a:pt x="6" y="22"/>
                  </a:lnTo>
                  <a:lnTo>
                    <a:pt x="10" y="22"/>
                  </a:lnTo>
                  <a:lnTo>
                    <a:pt x="10" y="22"/>
                  </a:lnTo>
                  <a:lnTo>
                    <a:pt x="14" y="22"/>
                  </a:lnTo>
                  <a:lnTo>
                    <a:pt x="18" y="20"/>
                  </a:lnTo>
                  <a:lnTo>
                    <a:pt x="20" y="16"/>
                  </a:lnTo>
                  <a:lnTo>
                    <a:pt x="22" y="12"/>
                  </a:lnTo>
                  <a:lnTo>
                    <a:pt x="22" y="12"/>
                  </a:lnTo>
                  <a:lnTo>
                    <a:pt x="20" y="6"/>
                  </a:lnTo>
                  <a:lnTo>
                    <a:pt x="18" y="4"/>
                  </a:lnTo>
                  <a:lnTo>
                    <a:pt x="14" y="0"/>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60" name="Freeform 104"/>
            <p:cNvSpPr/>
            <p:nvPr/>
          </p:nvSpPr>
          <p:spPr bwMode="auto">
            <a:xfrm>
              <a:off x="6154738" y="355600"/>
              <a:ext cx="34925" cy="34925"/>
            </a:xfrm>
            <a:custGeom>
              <a:avLst/>
              <a:gdLst/>
              <a:ahLst/>
              <a:cxnLst>
                <a:cxn ang="0">
                  <a:pos x="10" y="0"/>
                </a:cxn>
                <a:cxn ang="0">
                  <a:pos x="10" y="0"/>
                </a:cxn>
                <a:cxn ang="0">
                  <a:pos x="6" y="0"/>
                </a:cxn>
                <a:cxn ang="0">
                  <a:pos x="2" y="4"/>
                </a:cxn>
                <a:cxn ang="0">
                  <a:pos x="0" y="6"/>
                </a:cxn>
                <a:cxn ang="0">
                  <a:pos x="0" y="12"/>
                </a:cxn>
                <a:cxn ang="0">
                  <a:pos x="0" y="12"/>
                </a:cxn>
                <a:cxn ang="0">
                  <a:pos x="0" y="16"/>
                </a:cxn>
                <a:cxn ang="0">
                  <a:pos x="2" y="20"/>
                </a:cxn>
                <a:cxn ang="0">
                  <a:pos x="6" y="22"/>
                </a:cxn>
                <a:cxn ang="0">
                  <a:pos x="10" y="22"/>
                </a:cxn>
                <a:cxn ang="0">
                  <a:pos x="10" y="22"/>
                </a:cxn>
                <a:cxn ang="0">
                  <a:pos x="14" y="22"/>
                </a:cxn>
                <a:cxn ang="0">
                  <a:pos x="18" y="20"/>
                </a:cxn>
                <a:cxn ang="0">
                  <a:pos x="20" y="16"/>
                </a:cxn>
                <a:cxn ang="0">
                  <a:pos x="22" y="12"/>
                </a:cxn>
                <a:cxn ang="0">
                  <a:pos x="22" y="12"/>
                </a:cxn>
                <a:cxn ang="0">
                  <a:pos x="20" y="6"/>
                </a:cxn>
                <a:cxn ang="0">
                  <a:pos x="18" y="4"/>
                </a:cxn>
                <a:cxn ang="0">
                  <a:pos x="14" y="0"/>
                </a:cxn>
                <a:cxn ang="0">
                  <a:pos x="10" y="0"/>
                </a:cxn>
              </a:cxnLst>
              <a:rect l="0" t="0" r="r" b="b"/>
              <a:pathLst>
                <a:path w="22" h="22">
                  <a:moveTo>
                    <a:pt x="10" y="0"/>
                  </a:moveTo>
                  <a:lnTo>
                    <a:pt x="10" y="0"/>
                  </a:lnTo>
                  <a:lnTo>
                    <a:pt x="6" y="0"/>
                  </a:lnTo>
                  <a:lnTo>
                    <a:pt x="2" y="4"/>
                  </a:lnTo>
                  <a:lnTo>
                    <a:pt x="0" y="6"/>
                  </a:lnTo>
                  <a:lnTo>
                    <a:pt x="0" y="12"/>
                  </a:lnTo>
                  <a:lnTo>
                    <a:pt x="0" y="12"/>
                  </a:lnTo>
                  <a:lnTo>
                    <a:pt x="0" y="16"/>
                  </a:lnTo>
                  <a:lnTo>
                    <a:pt x="2" y="20"/>
                  </a:lnTo>
                  <a:lnTo>
                    <a:pt x="6" y="22"/>
                  </a:lnTo>
                  <a:lnTo>
                    <a:pt x="10" y="22"/>
                  </a:lnTo>
                  <a:lnTo>
                    <a:pt x="10" y="22"/>
                  </a:lnTo>
                  <a:lnTo>
                    <a:pt x="14" y="22"/>
                  </a:lnTo>
                  <a:lnTo>
                    <a:pt x="18" y="20"/>
                  </a:lnTo>
                  <a:lnTo>
                    <a:pt x="20" y="16"/>
                  </a:lnTo>
                  <a:lnTo>
                    <a:pt x="22" y="12"/>
                  </a:lnTo>
                  <a:lnTo>
                    <a:pt x="22" y="12"/>
                  </a:lnTo>
                  <a:lnTo>
                    <a:pt x="20" y="6"/>
                  </a:lnTo>
                  <a:lnTo>
                    <a:pt x="18" y="4"/>
                  </a:lnTo>
                  <a:lnTo>
                    <a:pt x="14" y="0"/>
                  </a:lnTo>
                  <a:lnTo>
                    <a:pt x="10"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61" name="Freeform 105"/>
            <p:cNvSpPr/>
            <p:nvPr/>
          </p:nvSpPr>
          <p:spPr bwMode="auto">
            <a:xfrm>
              <a:off x="5205413" y="606425"/>
              <a:ext cx="34925" cy="34925"/>
            </a:xfrm>
            <a:custGeom>
              <a:avLst/>
              <a:gdLst/>
              <a:ahLst/>
              <a:cxnLst>
                <a:cxn ang="0">
                  <a:pos x="10" y="0"/>
                </a:cxn>
                <a:cxn ang="0">
                  <a:pos x="10" y="0"/>
                </a:cxn>
                <a:cxn ang="0">
                  <a:pos x="6" y="0"/>
                </a:cxn>
                <a:cxn ang="0">
                  <a:pos x="2" y="2"/>
                </a:cxn>
                <a:cxn ang="0">
                  <a:pos x="0" y="6"/>
                </a:cxn>
                <a:cxn ang="0">
                  <a:pos x="0" y="10"/>
                </a:cxn>
                <a:cxn ang="0">
                  <a:pos x="0" y="10"/>
                </a:cxn>
                <a:cxn ang="0">
                  <a:pos x="0" y="14"/>
                </a:cxn>
                <a:cxn ang="0">
                  <a:pos x="2" y="18"/>
                </a:cxn>
                <a:cxn ang="0">
                  <a:pos x="6" y="20"/>
                </a:cxn>
                <a:cxn ang="0">
                  <a:pos x="10" y="22"/>
                </a:cxn>
                <a:cxn ang="0">
                  <a:pos x="10" y="22"/>
                </a:cxn>
                <a:cxn ang="0">
                  <a:pos x="14" y="20"/>
                </a:cxn>
                <a:cxn ang="0">
                  <a:pos x="18" y="18"/>
                </a:cxn>
                <a:cxn ang="0">
                  <a:pos x="20" y="14"/>
                </a:cxn>
                <a:cxn ang="0">
                  <a:pos x="22" y="10"/>
                </a:cxn>
                <a:cxn ang="0">
                  <a:pos x="22" y="10"/>
                </a:cxn>
                <a:cxn ang="0">
                  <a:pos x="20" y="6"/>
                </a:cxn>
                <a:cxn ang="0">
                  <a:pos x="18" y="2"/>
                </a:cxn>
                <a:cxn ang="0">
                  <a:pos x="14" y="0"/>
                </a:cxn>
                <a:cxn ang="0">
                  <a:pos x="10" y="0"/>
                </a:cxn>
              </a:cxnLst>
              <a:rect l="0" t="0" r="r" b="b"/>
              <a:pathLst>
                <a:path w="22" h="22">
                  <a:moveTo>
                    <a:pt x="10" y="0"/>
                  </a:moveTo>
                  <a:lnTo>
                    <a:pt x="10" y="0"/>
                  </a:lnTo>
                  <a:lnTo>
                    <a:pt x="6" y="0"/>
                  </a:lnTo>
                  <a:lnTo>
                    <a:pt x="2" y="2"/>
                  </a:lnTo>
                  <a:lnTo>
                    <a:pt x="0" y="6"/>
                  </a:lnTo>
                  <a:lnTo>
                    <a:pt x="0" y="10"/>
                  </a:lnTo>
                  <a:lnTo>
                    <a:pt x="0" y="10"/>
                  </a:lnTo>
                  <a:lnTo>
                    <a:pt x="0" y="14"/>
                  </a:lnTo>
                  <a:lnTo>
                    <a:pt x="2" y="18"/>
                  </a:lnTo>
                  <a:lnTo>
                    <a:pt x="6" y="20"/>
                  </a:lnTo>
                  <a:lnTo>
                    <a:pt x="10" y="22"/>
                  </a:lnTo>
                  <a:lnTo>
                    <a:pt x="10" y="22"/>
                  </a:lnTo>
                  <a:lnTo>
                    <a:pt x="14" y="20"/>
                  </a:lnTo>
                  <a:lnTo>
                    <a:pt x="18" y="18"/>
                  </a:lnTo>
                  <a:lnTo>
                    <a:pt x="20" y="14"/>
                  </a:lnTo>
                  <a:lnTo>
                    <a:pt x="22" y="10"/>
                  </a:lnTo>
                  <a:lnTo>
                    <a:pt x="22" y="10"/>
                  </a:lnTo>
                  <a:lnTo>
                    <a:pt x="20" y="6"/>
                  </a:lnTo>
                  <a:lnTo>
                    <a:pt x="18" y="2"/>
                  </a:lnTo>
                  <a:lnTo>
                    <a:pt x="14" y="0"/>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62" name="Freeform 106"/>
            <p:cNvSpPr/>
            <p:nvPr/>
          </p:nvSpPr>
          <p:spPr bwMode="auto">
            <a:xfrm>
              <a:off x="5205413" y="606425"/>
              <a:ext cx="34925" cy="34925"/>
            </a:xfrm>
            <a:custGeom>
              <a:avLst/>
              <a:gdLst/>
              <a:ahLst/>
              <a:cxnLst>
                <a:cxn ang="0">
                  <a:pos x="10" y="0"/>
                </a:cxn>
                <a:cxn ang="0">
                  <a:pos x="10" y="0"/>
                </a:cxn>
                <a:cxn ang="0">
                  <a:pos x="6" y="0"/>
                </a:cxn>
                <a:cxn ang="0">
                  <a:pos x="2" y="2"/>
                </a:cxn>
                <a:cxn ang="0">
                  <a:pos x="0" y="6"/>
                </a:cxn>
                <a:cxn ang="0">
                  <a:pos x="0" y="10"/>
                </a:cxn>
                <a:cxn ang="0">
                  <a:pos x="0" y="10"/>
                </a:cxn>
                <a:cxn ang="0">
                  <a:pos x="0" y="14"/>
                </a:cxn>
                <a:cxn ang="0">
                  <a:pos x="2" y="18"/>
                </a:cxn>
                <a:cxn ang="0">
                  <a:pos x="6" y="20"/>
                </a:cxn>
                <a:cxn ang="0">
                  <a:pos x="10" y="22"/>
                </a:cxn>
                <a:cxn ang="0">
                  <a:pos x="10" y="22"/>
                </a:cxn>
                <a:cxn ang="0">
                  <a:pos x="14" y="20"/>
                </a:cxn>
                <a:cxn ang="0">
                  <a:pos x="18" y="18"/>
                </a:cxn>
                <a:cxn ang="0">
                  <a:pos x="20" y="14"/>
                </a:cxn>
                <a:cxn ang="0">
                  <a:pos x="22" y="10"/>
                </a:cxn>
                <a:cxn ang="0">
                  <a:pos x="22" y="10"/>
                </a:cxn>
                <a:cxn ang="0">
                  <a:pos x="20" y="6"/>
                </a:cxn>
                <a:cxn ang="0">
                  <a:pos x="18" y="2"/>
                </a:cxn>
                <a:cxn ang="0">
                  <a:pos x="14" y="0"/>
                </a:cxn>
                <a:cxn ang="0">
                  <a:pos x="10" y="0"/>
                </a:cxn>
              </a:cxnLst>
              <a:rect l="0" t="0" r="r" b="b"/>
              <a:pathLst>
                <a:path w="22" h="22">
                  <a:moveTo>
                    <a:pt x="10" y="0"/>
                  </a:moveTo>
                  <a:lnTo>
                    <a:pt x="10" y="0"/>
                  </a:lnTo>
                  <a:lnTo>
                    <a:pt x="6" y="0"/>
                  </a:lnTo>
                  <a:lnTo>
                    <a:pt x="2" y="2"/>
                  </a:lnTo>
                  <a:lnTo>
                    <a:pt x="0" y="6"/>
                  </a:lnTo>
                  <a:lnTo>
                    <a:pt x="0" y="10"/>
                  </a:lnTo>
                  <a:lnTo>
                    <a:pt x="0" y="10"/>
                  </a:lnTo>
                  <a:lnTo>
                    <a:pt x="0" y="14"/>
                  </a:lnTo>
                  <a:lnTo>
                    <a:pt x="2" y="18"/>
                  </a:lnTo>
                  <a:lnTo>
                    <a:pt x="6" y="20"/>
                  </a:lnTo>
                  <a:lnTo>
                    <a:pt x="10" y="22"/>
                  </a:lnTo>
                  <a:lnTo>
                    <a:pt x="10" y="22"/>
                  </a:lnTo>
                  <a:lnTo>
                    <a:pt x="14" y="20"/>
                  </a:lnTo>
                  <a:lnTo>
                    <a:pt x="18" y="18"/>
                  </a:lnTo>
                  <a:lnTo>
                    <a:pt x="20" y="14"/>
                  </a:lnTo>
                  <a:lnTo>
                    <a:pt x="22" y="10"/>
                  </a:lnTo>
                  <a:lnTo>
                    <a:pt x="22" y="10"/>
                  </a:lnTo>
                  <a:lnTo>
                    <a:pt x="20" y="6"/>
                  </a:lnTo>
                  <a:lnTo>
                    <a:pt x="18" y="2"/>
                  </a:lnTo>
                  <a:lnTo>
                    <a:pt x="14" y="0"/>
                  </a:lnTo>
                  <a:lnTo>
                    <a:pt x="10"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63" name="Freeform 107"/>
            <p:cNvSpPr/>
            <p:nvPr/>
          </p:nvSpPr>
          <p:spPr bwMode="auto">
            <a:xfrm>
              <a:off x="7011988" y="292100"/>
              <a:ext cx="34925" cy="38100"/>
            </a:xfrm>
            <a:custGeom>
              <a:avLst/>
              <a:gdLst/>
              <a:ahLst/>
              <a:cxnLst>
                <a:cxn ang="0">
                  <a:pos x="10" y="0"/>
                </a:cxn>
                <a:cxn ang="0">
                  <a:pos x="10" y="0"/>
                </a:cxn>
                <a:cxn ang="0">
                  <a:pos x="6" y="2"/>
                </a:cxn>
                <a:cxn ang="0">
                  <a:pos x="2" y="4"/>
                </a:cxn>
                <a:cxn ang="0">
                  <a:pos x="0" y="8"/>
                </a:cxn>
                <a:cxn ang="0">
                  <a:pos x="0" y="12"/>
                </a:cxn>
                <a:cxn ang="0">
                  <a:pos x="0" y="12"/>
                </a:cxn>
                <a:cxn ang="0">
                  <a:pos x="0" y="16"/>
                </a:cxn>
                <a:cxn ang="0">
                  <a:pos x="2" y="20"/>
                </a:cxn>
                <a:cxn ang="0">
                  <a:pos x="6" y="22"/>
                </a:cxn>
                <a:cxn ang="0">
                  <a:pos x="10" y="24"/>
                </a:cxn>
                <a:cxn ang="0">
                  <a:pos x="10" y="24"/>
                </a:cxn>
                <a:cxn ang="0">
                  <a:pos x="14" y="22"/>
                </a:cxn>
                <a:cxn ang="0">
                  <a:pos x="18" y="20"/>
                </a:cxn>
                <a:cxn ang="0">
                  <a:pos x="20" y="16"/>
                </a:cxn>
                <a:cxn ang="0">
                  <a:pos x="22" y="12"/>
                </a:cxn>
                <a:cxn ang="0">
                  <a:pos x="22" y="12"/>
                </a:cxn>
                <a:cxn ang="0">
                  <a:pos x="20" y="8"/>
                </a:cxn>
                <a:cxn ang="0">
                  <a:pos x="18" y="4"/>
                </a:cxn>
                <a:cxn ang="0">
                  <a:pos x="14" y="2"/>
                </a:cxn>
                <a:cxn ang="0">
                  <a:pos x="10" y="0"/>
                </a:cxn>
              </a:cxnLst>
              <a:rect l="0" t="0" r="r" b="b"/>
              <a:pathLst>
                <a:path w="22" h="24">
                  <a:moveTo>
                    <a:pt x="10" y="0"/>
                  </a:moveTo>
                  <a:lnTo>
                    <a:pt x="10" y="0"/>
                  </a:lnTo>
                  <a:lnTo>
                    <a:pt x="6" y="2"/>
                  </a:lnTo>
                  <a:lnTo>
                    <a:pt x="2" y="4"/>
                  </a:lnTo>
                  <a:lnTo>
                    <a:pt x="0" y="8"/>
                  </a:lnTo>
                  <a:lnTo>
                    <a:pt x="0" y="12"/>
                  </a:lnTo>
                  <a:lnTo>
                    <a:pt x="0" y="12"/>
                  </a:lnTo>
                  <a:lnTo>
                    <a:pt x="0" y="16"/>
                  </a:lnTo>
                  <a:lnTo>
                    <a:pt x="2" y="20"/>
                  </a:lnTo>
                  <a:lnTo>
                    <a:pt x="6" y="22"/>
                  </a:lnTo>
                  <a:lnTo>
                    <a:pt x="10" y="24"/>
                  </a:lnTo>
                  <a:lnTo>
                    <a:pt x="10" y="24"/>
                  </a:lnTo>
                  <a:lnTo>
                    <a:pt x="14" y="22"/>
                  </a:lnTo>
                  <a:lnTo>
                    <a:pt x="18" y="20"/>
                  </a:lnTo>
                  <a:lnTo>
                    <a:pt x="20" y="16"/>
                  </a:lnTo>
                  <a:lnTo>
                    <a:pt x="22" y="12"/>
                  </a:lnTo>
                  <a:lnTo>
                    <a:pt x="22" y="12"/>
                  </a:lnTo>
                  <a:lnTo>
                    <a:pt x="20" y="8"/>
                  </a:lnTo>
                  <a:lnTo>
                    <a:pt x="18" y="4"/>
                  </a:lnTo>
                  <a:lnTo>
                    <a:pt x="14" y="2"/>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64" name="Freeform 108"/>
            <p:cNvSpPr/>
            <p:nvPr/>
          </p:nvSpPr>
          <p:spPr bwMode="auto">
            <a:xfrm>
              <a:off x="7011988" y="292100"/>
              <a:ext cx="34925" cy="38100"/>
            </a:xfrm>
            <a:custGeom>
              <a:avLst/>
              <a:gdLst/>
              <a:ahLst/>
              <a:cxnLst>
                <a:cxn ang="0">
                  <a:pos x="10" y="0"/>
                </a:cxn>
                <a:cxn ang="0">
                  <a:pos x="10" y="0"/>
                </a:cxn>
                <a:cxn ang="0">
                  <a:pos x="6" y="2"/>
                </a:cxn>
                <a:cxn ang="0">
                  <a:pos x="2" y="4"/>
                </a:cxn>
                <a:cxn ang="0">
                  <a:pos x="0" y="8"/>
                </a:cxn>
                <a:cxn ang="0">
                  <a:pos x="0" y="12"/>
                </a:cxn>
                <a:cxn ang="0">
                  <a:pos x="0" y="12"/>
                </a:cxn>
                <a:cxn ang="0">
                  <a:pos x="0" y="16"/>
                </a:cxn>
                <a:cxn ang="0">
                  <a:pos x="2" y="20"/>
                </a:cxn>
                <a:cxn ang="0">
                  <a:pos x="6" y="22"/>
                </a:cxn>
                <a:cxn ang="0">
                  <a:pos x="10" y="24"/>
                </a:cxn>
                <a:cxn ang="0">
                  <a:pos x="10" y="24"/>
                </a:cxn>
                <a:cxn ang="0">
                  <a:pos x="14" y="22"/>
                </a:cxn>
                <a:cxn ang="0">
                  <a:pos x="18" y="20"/>
                </a:cxn>
                <a:cxn ang="0">
                  <a:pos x="20" y="16"/>
                </a:cxn>
                <a:cxn ang="0">
                  <a:pos x="22" y="12"/>
                </a:cxn>
                <a:cxn ang="0">
                  <a:pos x="22" y="12"/>
                </a:cxn>
                <a:cxn ang="0">
                  <a:pos x="20" y="8"/>
                </a:cxn>
                <a:cxn ang="0">
                  <a:pos x="18" y="4"/>
                </a:cxn>
                <a:cxn ang="0">
                  <a:pos x="14" y="2"/>
                </a:cxn>
                <a:cxn ang="0">
                  <a:pos x="10" y="0"/>
                </a:cxn>
              </a:cxnLst>
              <a:rect l="0" t="0" r="r" b="b"/>
              <a:pathLst>
                <a:path w="22" h="24">
                  <a:moveTo>
                    <a:pt x="10" y="0"/>
                  </a:moveTo>
                  <a:lnTo>
                    <a:pt x="10" y="0"/>
                  </a:lnTo>
                  <a:lnTo>
                    <a:pt x="6" y="2"/>
                  </a:lnTo>
                  <a:lnTo>
                    <a:pt x="2" y="4"/>
                  </a:lnTo>
                  <a:lnTo>
                    <a:pt x="0" y="8"/>
                  </a:lnTo>
                  <a:lnTo>
                    <a:pt x="0" y="12"/>
                  </a:lnTo>
                  <a:lnTo>
                    <a:pt x="0" y="12"/>
                  </a:lnTo>
                  <a:lnTo>
                    <a:pt x="0" y="16"/>
                  </a:lnTo>
                  <a:lnTo>
                    <a:pt x="2" y="20"/>
                  </a:lnTo>
                  <a:lnTo>
                    <a:pt x="6" y="22"/>
                  </a:lnTo>
                  <a:lnTo>
                    <a:pt x="10" y="24"/>
                  </a:lnTo>
                  <a:lnTo>
                    <a:pt x="10" y="24"/>
                  </a:lnTo>
                  <a:lnTo>
                    <a:pt x="14" y="22"/>
                  </a:lnTo>
                  <a:lnTo>
                    <a:pt x="18" y="20"/>
                  </a:lnTo>
                  <a:lnTo>
                    <a:pt x="20" y="16"/>
                  </a:lnTo>
                  <a:lnTo>
                    <a:pt x="22" y="12"/>
                  </a:lnTo>
                  <a:lnTo>
                    <a:pt x="22" y="12"/>
                  </a:lnTo>
                  <a:lnTo>
                    <a:pt x="20" y="8"/>
                  </a:lnTo>
                  <a:lnTo>
                    <a:pt x="18" y="4"/>
                  </a:lnTo>
                  <a:lnTo>
                    <a:pt x="14" y="2"/>
                  </a:lnTo>
                  <a:lnTo>
                    <a:pt x="10"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65" name="Freeform 109"/>
            <p:cNvSpPr/>
            <p:nvPr/>
          </p:nvSpPr>
          <p:spPr bwMode="auto">
            <a:xfrm>
              <a:off x="7650163" y="381000"/>
              <a:ext cx="38100" cy="38100"/>
            </a:xfrm>
            <a:custGeom>
              <a:avLst/>
              <a:gdLst/>
              <a:ahLst/>
              <a:cxnLst>
                <a:cxn ang="0">
                  <a:pos x="12" y="0"/>
                </a:cxn>
                <a:cxn ang="0">
                  <a:pos x="12" y="0"/>
                </a:cxn>
                <a:cxn ang="0">
                  <a:pos x="8" y="2"/>
                </a:cxn>
                <a:cxn ang="0">
                  <a:pos x="4" y="4"/>
                </a:cxn>
                <a:cxn ang="0">
                  <a:pos x="2" y="8"/>
                </a:cxn>
                <a:cxn ang="0">
                  <a:pos x="0" y="12"/>
                </a:cxn>
                <a:cxn ang="0">
                  <a:pos x="0" y="12"/>
                </a:cxn>
                <a:cxn ang="0">
                  <a:pos x="2" y="16"/>
                </a:cxn>
                <a:cxn ang="0">
                  <a:pos x="4" y="20"/>
                </a:cxn>
                <a:cxn ang="0">
                  <a:pos x="8" y="22"/>
                </a:cxn>
                <a:cxn ang="0">
                  <a:pos x="12" y="24"/>
                </a:cxn>
                <a:cxn ang="0">
                  <a:pos x="12" y="24"/>
                </a:cxn>
                <a:cxn ang="0">
                  <a:pos x="16" y="22"/>
                </a:cxn>
                <a:cxn ang="0">
                  <a:pos x="20" y="20"/>
                </a:cxn>
                <a:cxn ang="0">
                  <a:pos x="22" y="16"/>
                </a:cxn>
                <a:cxn ang="0">
                  <a:pos x="24" y="12"/>
                </a:cxn>
                <a:cxn ang="0">
                  <a:pos x="24" y="12"/>
                </a:cxn>
                <a:cxn ang="0">
                  <a:pos x="22" y="8"/>
                </a:cxn>
                <a:cxn ang="0">
                  <a:pos x="20" y="4"/>
                </a:cxn>
                <a:cxn ang="0">
                  <a:pos x="16" y="2"/>
                </a:cxn>
                <a:cxn ang="0">
                  <a:pos x="12" y="0"/>
                </a:cxn>
              </a:cxnLst>
              <a:rect l="0" t="0" r="r" b="b"/>
              <a:pathLst>
                <a:path w="24" h="24">
                  <a:moveTo>
                    <a:pt x="12" y="0"/>
                  </a:moveTo>
                  <a:lnTo>
                    <a:pt x="12" y="0"/>
                  </a:lnTo>
                  <a:lnTo>
                    <a:pt x="8" y="2"/>
                  </a:lnTo>
                  <a:lnTo>
                    <a:pt x="4" y="4"/>
                  </a:lnTo>
                  <a:lnTo>
                    <a:pt x="2" y="8"/>
                  </a:lnTo>
                  <a:lnTo>
                    <a:pt x="0" y="12"/>
                  </a:lnTo>
                  <a:lnTo>
                    <a:pt x="0" y="12"/>
                  </a:lnTo>
                  <a:lnTo>
                    <a:pt x="2" y="16"/>
                  </a:lnTo>
                  <a:lnTo>
                    <a:pt x="4" y="20"/>
                  </a:lnTo>
                  <a:lnTo>
                    <a:pt x="8" y="22"/>
                  </a:lnTo>
                  <a:lnTo>
                    <a:pt x="12" y="24"/>
                  </a:lnTo>
                  <a:lnTo>
                    <a:pt x="12" y="24"/>
                  </a:lnTo>
                  <a:lnTo>
                    <a:pt x="16" y="22"/>
                  </a:lnTo>
                  <a:lnTo>
                    <a:pt x="20" y="20"/>
                  </a:lnTo>
                  <a:lnTo>
                    <a:pt x="22" y="16"/>
                  </a:lnTo>
                  <a:lnTo>
                    <a:pt x="24" y="12"/>
                  </a:lnTo>
                  <a:lnTo>
                    <a:pt x="24" y="12"/>
                  </a:lnTo>
                  <a:lnTo>
                    <a:pt x="22" y="8"/>
                  </a:lnTo>
                  <a:lnTo>
                    <a:pt x="20" y="4"/>
                  </a:lnTo>
                  <a:lnTo>
                    <a:pt x="16" y="2"/>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66" name="Freeform 110"/>
            <p:cNvSpPr/>
            <p:nvPr/>
          </p:nvSpPr>
          <p:spPr bwMode="auto">
            <a:xfrm>
              <a:off x="7650163" y="381000"/>
              <a:ext cx="38100" cy="38100"/>
            </a:xfrm>
            <a:custGeom>
              <a:avLst/>
              <a:gdLst/>
              <a:ahLst/>
              <a:cxnLst>
                <a:cxn ang="0">
                  <a:pos x="12" y="0"/>
                </a:cxn>
                <a:cxn ang="0">
                  <a:pos x="12" y="0"/>
                </a:cxn>
                <a:cxn ang="0">
                  <a:pos x="8" y="2"/>
                </a:cxn>
                <a:cxn ang="0">
                  <a:pos x="4" y="4"/>
                </a:cxn>
                <a:cxn ang="0">
                  <a:pos x="2" y="8"/>
                </a:cxn>
                <a:cxn ang="0">
                  <a:pos x="0" y="12"/>
                </a:cxn>
                <a:cxn ang="0">
                  <a:pos x="0" y="12"/>
                </a:cxn>
                <a:cxn ang="0">
                  <a:pos x="2" y="16"/>
                </a:cxn>
                <a:cxn ang="0">
                  <a:pos x="4" y="20"/>
                </a:cxn>
                <a:cxn ang="0">
                  <a:pos x="8" y="22"/>
                </a:cxn>
                <a:cxn ang="0">
                  <a:pos x="12" y="24"/>
                </a:cxn>
                <a:cxn ang="0">
                  <a:pos x="12" y="24"/>
                </a:cxn>
                <a:cxn ang="0">
                  <a:pos x="16" y="22"/>
                </a:cxn>
                <a:cxn ang="0">
                  <a:pos x="20" y="20"/>
                </a:cxn>
                <a:cxn ang="0">
                  <a:pos x="22" y="16"/>
                </a:cxn>
                <a:cxn ang="0">
                  <a:pos x="24" y="12"/>
                </a:cxn>
                <a:cxn ang="0">
                  <a:pos x="24" y="12"/>
                </a:cxn>
                <a:cxn ang="0">
                  <a:pos x="22" y="8"/>
                </a:cxn>
                <a:cxn ang="0">
                  <a:pos x="20" y="4"/>
                </a:cxn>
                <a:cxn ang="0">
                  <a:pos x="16" y="2"/>
                </a:cxn>
                <a:cxn ang="0">
                  <a:pos x="12" y="0"/>
                </a:cxn>
              </a:cxnLst>
              <a:rect l="0" t="0" r="r" b="b"/>
              <a:pathLst>
                <a:path w="24" h="24">
                  <a:moveTo>
                    <a:pt x="12" y="0"/>
                  </a:moveTo>
                  <a:lnTo>
                    <a:pt x="12" y="0"/>
                  </a:lnTo>
                  <a:lnTo>
                    <a:pt x="8" y="2"/>
                  </a:lnTo>
                  <a:lnTo>
                    <a:pt x="4" y="4"/>
                  </a:lnTo>
                  <a:lnTo>
                    <a:pt x="2" y="8"/>
                  </a:lnTo>
                  <a:lnTo>
                    <a:pt x="0" y="12"/>
                  </a:lnTo>
                  <a:lnTo>
                    <a:pt x="0" y="12"/>
                  </a:lnTo>
                  <a:lnTo>
                    <a:pt x="2" y="16"/>
                  </a:lnTo>
                  <a:lnTo>
                    <a:pt x="4" y="20"/>
                  </a:lnTo>
                  <a:lnTo>
                    <a:pt x="8" y="22"/>
                  </a:lnTo>
                  <a:lnTo>
                    <a:pt x="12" y="24"/>
                  </a:lnTo>
                  <a:lnTo>
                    <a:pt x="12" y="24"/>
                  </a:lnTo>
                  <a:lnTo>
                    <a:pt x="16" y="22"/>
                  </a:lnTo>
                  <a:lnTo>
                    <a:pt x="20" y="20"/>
                  </a:lnTo>
                  <a:lnTo>
                    <a:pt x="22" y="16"/>
                  </a:lnTo>
                  <a:lnTo>
                    <a:pt x="24" y="12"/>
                  </a:lnTo>
                  <a:lnTo>
                    <a:pt x="24" y="12"/>
                  </a:lnTo>
                  <a:lnTo>
                    <a:pt x="22" y="8"/>
                  </a:lnTo>
                  <a:lnTo>
                    <a:pt x="20" y="4"/>
                  </a:lnTo>
                  <a:lnTo>
                    <a:pt x="16" y="2"/>
                  </a:lnTo>
                  <a:lnTo>
                    <a:pt x="12"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67" name="Freeform 111"/>
            <p:cNvSpPr/>
            <p:nvPr/>
          </p:nvSpPr>
          <p:spPr bwMode="auto">
            <a:xfrm>
              <a:off x="5656263" y="676275"/>
              <a:ext cx="34925" cy="34925"/>
            </a:xfrm>
            <a:custGeom>
              <a:avLst/>
              <a:gdLst/>
              <a:ahLst/>
              <a:cxnLst>
                <a:cxn ang="0">
                  <a:pos x="10" y="0"/>
                </a:cxn>
                <a:cxn ang="0">
                  <a:pos x="10" y="0"/>
                </a:cxn>
                <a:cxn ang="0">
                  <a:pos x="6" y="0"/>
                </a:cxn>
                <a:cxn ang="0">
                  <a:pos x="2" y="4"/>
                </a:cxn>
                <a:cxn ang="0">
                  <a:pos x="0" y="6"/>
                </a:cxn>
                <a:cxn ang="0">
                  <a:pos x="0" y="12"/>
                </a:cxn>
                <a:cxn ang="0">
                  <a:pos x="0" y="12"/>
                </a:cxn>
                <a:cxn ang="0">
                  <a:pos x="0" y="16"/>
                </a:cxn>
                <a:cxn ang="0">
                  <a:pos x="2" y="20"/>
                </a:cxn>
                <a:cxn ang="0">
                  <a:pos x="6" y="22"/>
                </a:cxn>
                <a:cxn ang="0">
                  <a:pos x="10" y="22"/>
                </a:cxn>
                <a:cxn ang="0">
                  <a:pos x="10" y="22"/>
                </a:cxn>
                <a:cxn ang="0">
                  <a:pos x="14" y="22"/>
                </a:cxn>
                <a:cxn ang="0">
                  <a:pos x="18" y="20"/>
                </a:cxn>
                <a:cxn ang="0">
                  <a:pos x="20" y="16"/>
                </a:cxn>
                <a:cxn ang="0">
                  <a:pos x="22" y="12"/>
                </a:cxn>
                <a:cxn ang="0">
                  <a:pos x="22" y="12"/>
                </a:cxn>
                <a:cxn ang="0">
                  <a:pos x="20" y="6"/>
                </a:cxn>
                <a:cxn ang="0">
                  <a:pos x="18" y="4"/>
                </a:cxn>
                <a:cxn ang="0">
                  <a:pos x="14" y="0"/>
                </a:cxn>
                <a:cxn ang="0">
                  <a:pos x="10" y="0"/>
                </a:cxn>
              </a:cxnLst>
              <a:rect l="0" t="0" r="r" b="b"/>
              <a:pathLst>
                <a:path w="22" h="22">
                  <a:moveTo>
                    <a:pt x="10" y="0"/>
                  </a:moveTo>
                  <a:lnTo>
                    <a:pt x="10" y="0"/>
                  </a:lnTo>
                  <a:lnTo>
                    <a:pt x="6" y="0"/>
                  </a:lnTo>
                  <a:lnTo>
                    <a:pt x="2" y="4"/>
                  </a:lnTo>
                  <a:lnTo>
                    <a:pt x="0" y="6"/>
                  </a:lnTo>
                  <a:lnTo>
                    <a:pt x="0" y="12"/>
                  </a:lnTo>
                  <a:lnTo>
                    <a:pt x="0" y="12"/>
                  </a:lnTo>
                  <a:lnTo>
                    <a:pt x="0" y="16"/>
                  </a:lnTo>
                  <a:lnTo>
                    <a:pt x="2" y="20"/>
                  </a:lnTo>
                  <a:lnTo>
                    <a:pt x="6" y="22"/>
                  </a:lnTo>
                  <a:lnTo>
                    <a:pt x="10" y="22"/>
                  </a:lnTo>
                  <a:lnTo>
                    <a:pt x="10" y="22"/>
                  </a:lnTo>
                  <a:lnTo>
                    <a:pt x="14" y="22"/>
                  </a:lnTo>
                  <a:lnTo>
                    <a:pt x="18" y="20"/>
                  </a:lnTo>
                  <a:lnTo>
                    <a:pt x="20" y="16"/>
                  </a:lnTo>
                  <a:lnTo>
                    <a:pt x="22" y="12"/>
                  </a:lnTo>
                  <a:lnTo>
                    <a:pt x="22" y="12"/>
                  </a:lnTo>
                  <a:lnTo>
                    <a:pt x="20" y="6"/>
                  </a:lnTo>
                  <a:lnTo>
                    <a:pt x="18" y="4"/>
                  </a:lnTo>
                  <a:lnTo>
                    <a:pt x="14" y="0"/>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68" name="Freeform 112"/>
            <p:cNvSpPr/>
            <p:nvPr/>
          </p:nvSpPr>
          <p:spPr bwMode="auto">
            <a:xfrm>
              <a:off x="5656263" y="676275"/>
              <a:ext cx="34925" cy="34925"/>
            </a:xfrm>
            <a:custGeom>
              <a:avLst/>
              <a:gdLst/>
              <a:ahLst/>
              <a:cxnLst>
                <a:cxn ang="0">
                  <a:pos x="10" y="0"/>
                </a:cxn>
                <a:cxn ang="0">
                  <a:pos x="10" y="0"/>
                </a:cxn>
                <a:cxn ang="0">
                  <a:pos x="6" y="0"/>
                </a:cxn>
                <a:cxn ang="0">
                  <a:pos x="2" y="4"/>
                </a:cxn>
                <a:cxn ang="0">
                  <a:pos x="0" y="6"/>
                </a:cxn>
                <a:cxn ang="0">
                  <a:pos x="0" y="12"/>
                </a:cxn>
                <a:cxn ang="0">
                  <a:pos x="0" y="12"/>
                </a:cxn>
                <a:cxn ang="0">
                  <a:pos x="0" y="16"/>
                </a:cxn>
                <a:cxn ang="0">
                  <a:pos x="2" y="20"/>
                </a:cxn>
                <a:cxn ang="0">
                  <a:pos x="6" y="22"/>
                </a:cxn>
                <a:cxn ang="0">
                  <a:pos x="10" y="22"/>
                </a:cxn>
                <a:cxn ang="0">
                  <a:pos x="10" y="22"/>
                </a:cxn>
                <a:cxn ang="0">
                  <a:pos x="14" y="22"/>
                </a:cxn>
                <a:cxn ang="0">
                  <a:pos x="18" y="20"/>
                </a:cxn>
                <a:cxn ang="0">
                  <a:pos x="20" y="16"/>
                </a:cxn>
                <a:cxn ang="0">
                  <a:pos x="22" y="12"/>
                </a:cxn>
                <a:cxn ang="0">
                  <a:pos x="22" y="12"/>
                </a:cxn>
                <a:cxn ang="0">
                  <a:pos x="20" y="6"/>
                </a:cxn>
                <a:cxn ang="0">
                  <a:pos x="18" y="4"/>
                </a:cxn>
                <a:cxn ang="0">
                  <a:pos x="14" y="0"/>
                </a:cxn>
                <a:cxn ang="0">
                  <a:pos x="10" y="0"/>
                </a:cxn>
              </a:cxnLst>
              <a:rect l="0" t="0" r="r" b="b"/>
              <a:pathLst>
                <a:path w="22" h="22">
                  <a:moveTo>
                    <a:pt x="10" y="0"/>
                  </a:moveTo>
                  <a:lnTo>
                    <a:pt x="10" y="0"/>
                  </a:lnTo>
                  <a:lnTo>
                    <a:pt x="6" y="0"/>
                  </a:lnTo>
                  <a:lnTo>
                    <a:pt x="2" y="4"/>
                  </a:lnTo>
                  <a:lnTo>
                    <a:pt x="0" y="6"/>
                  </a:lnTo>
                  <a:lnTo>
                    <a:pt x="0" y="12"/>
                  </a:lnTo>
                  <a:lnTo>
                    <a:pt x="0" y="12"/>
                  </a:lnTo>
                  <a:lnTo>
                    <a:pt x="0" y="16"/>
                  </a:lnTo>
                  <a:lnTo>
                    <a:pt x="2" y="20"/>
                  </a:lnTo>
                  <a:lnTo>
                    <a:pt x="6" y="22"/>
                  </a:lnTo>
                  <a:lnTo>
                    <a:pt x="10" y="22"/>
                  </a:lnTo>
                  <a:lnTo>
                    <a:pt x="10" y="22"/>
                  </a:lnTo>
                  <a:lnTo>
                    <a:pt x="14" y="22"/>
                  </a:lnTo>
                  <a:lnTo>
                    <a:pt x="18" y="20"/>
                  </a:lnTo>
                  <a:lnTo>
                    <a:pt x="20" y="16"/>
                  </a:lnTo>
                  <a:lnTo>
                    <a:pt x="22" y="12"/>
                  </a:lnTo>
                  <a:lnTo>
                    <a:pt x="22" y="12"/>
                  </a:lnTo>
                  <a:lnTo>
                    <a:pt x="20" y="6"/>
                  </a:lnTo>
                  <a:lnTo>
                    <a:pt x="18" y="4"/>
                  </a:lnTo>
                  <a:lnTo>
                    <a:pt x="14" y="0"/>
                  </a:lnTo>
                  <a:lnTo>
                    <a:pt x="10"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69" name="Freeform 113"/>
            <p:cNvSpPr/>
            <p:nvPr/>
          </p:nvSpPr>
          <p:spPr bwMode="auto">
            <a:xfrm>
              <a:off x="5275263" y="828675"/>
              <a:ext cx="34925" cy="34925"/>
            </a:xfrm>
            <a:custGeom>
              <a:avLst/>
              <a:gdLst/>
              <a:ahLst/>
              <a:cxnLst>
                <a:cxn ang="0">
                  <a:pos x="12" y="0"/>
                </a:cxn>
                <a:cxn ang="0">
                  <a:pos x="12" y="0"/>
                </a:cxn>
                <a:cxn ang="0">
                  <a:pos x="6" y="0"/>
                </a:cxn>
                <a:cxn ang="0">
                  <a:pos x="4" y="2"/>
                </a:cxn>
                <a:cxn ang="0">
                  <a:pos x="0" y="6"/>
                </a:cxn>
                <a:cxn ang="0">
                  <a:pos x="0" y="10"/>
                </a:cxn>
                <a:cxn ang="0">
                  <a:pos x="0" y="10"/>
                </a:cxn>
                <a:cxn ang="0">
                  <a:pos x="0" y="14"/>
                </a:cxn>
                <a:cxn ang="0">
                  <a:pos x="4" y="18"/>
                </a:cxn>
                <a:cxn ang="0">
                  <a:pos x="6" y="20"/>
                </a:cxn>
                <a:cxn ang="0">
                  <a:pos x="12" y="22"/>
                </a:cxn>
                <a:cxn ang="0">
                  <a:pos x="12" y="22"/>
                </a:cxn>
                <a:cxn ang="0">
                  <a:pos x="16" y="20"/>
                </a:cxn>
                <a:cxn ang="0">
                  <a:pos x="20" y="18"/>
                </a:cxn>
                <a:cxn ang="0">
                  <a:pos x="22" y="14"/>
                </a:cxn>
                <a:cxn ang="0">
                  <a:pos x="22" y="10"/>
                </a:cxn>
                <a:cxn ang="0">
                  <a:pos x="22" y="10"/>
                </a:cxn>
                <a:cxn ang="0">
                  <a:pos x="22" y="6"/>
                </a:cxn>
                <a:cxn ang="0">
                  <a:pos x="20" y="2"/>
                </a:cxn>
                <a:cxn ang="0">
                  <a:pos x="16" y="0"/>
                </a:cxn>
                <a:cxn ang="0">
                  <a:pos x="12" y="0"/>
                </a:cxn>
              </a:cxnLst>
              <a:rect l="0" t="0" r="r" b="b"/>
              <a:pathLst>
                <a:path w="22" h="22">
                  <a:moveTo>
                    <a:pt x="12" y="0"/>
                  </a:moveTo>
                  <a:lnTo>
                    <a:pt x="12" y="0"/>
                  </a:lnTo>
                  <a:lnTo>
                    <a:pt x="6" y="0"/>
                  </a:lnTo>
                  <a:lnTo>
                    <a:pt x="4" y="2"/>
                  </a:lnTo>
                  <a:lnTo>
                    <a:pt x="0" y="6"/>
                  </a:lnTo>
                  <a:lnTo>
                    <a:pt x="0" y="10"/>
                  </a:lnTo>
                  <a:lnTo>
                    <a:pt x="0" y="10"/>
                  </a:lnTo>
                  <a:lnTo>
                    <a:pt x="0" y="14"/>
                  </a:lnTo>
                  <a:lnTo>
                    <a:pt x="4" y="18"/>
                  </a:lnTo>
                  <a:lnTo>
                    <a:pt x="6" y="20"/>
                  </a:lnTo>
                  <a:lnTo>
                    <a:pt x="12" y="22"/>
                  </a:lnTo>
                  <a:lnTo>
                    <a:pt x="12" y="22"/>
                  </a:lnTo>
                  <a:lnTo>
                    <a:pt x="16" y="20"/>
                  </a:lnTo>
                  <a:lnTo>
                    <a:pt x="20" y="18"/>
                  </a:lnTo>
                  <a:lnTo>
                    <a:pt x="22" y="14"/>
                  </a:lnTo>
                  <a:lnTo>
                    <a:pt x="22" y="10"/>
                  </a:lnTo>
                  <a:lnTo>
                    <a:pt x="22" y="10"/>
                  </a:lnTo>
                  <a:lnTo>
                    <a:pt x="22" y="6"/>
                  </a:lnTo>
                  <a:lnTo>
                    <a:pt x="20" y="2"/>
                  </a:lnTo>
                  <a:lnTo>
                    <a:pt x="16" y="0"/>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70" name="Freeform 114"/>
            <p:cNvSpPr/>
            <p:nvPr/>
          </p:nvSpPr>
          <p:spPr bwMode="auto">
            <a:xfrm>
              <a:off x="5275263" y="828675"/>
              <a:ext cx="34925" cy="34925"/>
            </a:xfrm>
            <a:custGeom>
              <a:avLst/>
              <a:gdLst/>
              <a:ahLst/>
              <a:cxnLst>
                <a:cxn ang="0">
                  <a:pos x="12" y="0"/>
                </a:cxn>
                <a:cxn ang="0">
                  <a:pos x="12" y="0"/>
                </a:cxn>
                <a:cxn ang="0">
                  <a:pos x="6" y="0"/>
                </a:cxn>
                <a:cxn ang="0">
                  <a:pos x="4" y="2"/>
                </a:cxn>
                <a:cxn ang="0">
                  <a:pos x="0" y="6"/>
                </a:cxn>
                <a:cxn ang="0">
                  <a:pos x="0" y="10"/>
                </a:cxn>
                <a:cxn ang="0">
                  <a:pos x="0" y="10"/>
                </a:cxn>
                <a:cxn ang="0">
                  <a:pos x="0" y="14"/>
                </a:cxn>
                <a:cxn ang="0">
                  <a:pos x="4" y="18"/>
                </a:cxn>
                <a:cxn ang="0">
                  <a:pos x="6" y="20"/>
                </a:cxn>
                <a:cxn ang="0">
                  <a:pos x="12" y="22"/>
                </a:cxn>
                <a:cxn ang="0">
                  <a:pos x="12" y="22"/>
                </a:cxn>
                <a:cxn ang="0">
                  <a:pos x="16" y="20"/>
                </a:cxn>
                <a:cxn ang="0">
                  <a:pos x="20" y="18"/>
                </a:cxn>
                <a:cxn ang="0">
                  <a:pos x="22" y="14"/>
                </a:cxn>
                <a:cxn ang="0">
                  <a:pos x="22" y="10"/>
                </a:cxn>
                <a:cxn ang="0">
                  <a:pos x="22" y="10"/>
                </a:cxn>
                <a:cxn ang="0">
                  <a:pos x="22" y="6"/>
                </a:cxn>
                <a:cxn ang="0">
                  <a:pos x="20" y="2"/>
                </a:cxn>
                <a:cxn ang="0">
                  <a:pos x="16" y="0"/>
                </a:cxn>
                <a:cxn ang="0">
                  <a:pos x="12" y="0"/>
                </a:cxn>
              </a:cxnLst>
              <a:rect l="0" t="0" r="r" b="b"/>
              <a:pathLst>
                <a:path w="22" h="22">
                  <a:moveTo>
                    <a:pt x="12" y="0"/>
                  </a:moveTo>
                  <a:lnTo>
                    <a:pt x="12" y="0"/>
                  </a:lnTo>
                  <a:lnTo>
                    <a:pt x="6" y="0"/>
                  </a:lnTo>
                  <a:lnTo>
                    <a:pt x="4" y="2"/>
                  </a:lnTo>
                  <a:lnTo>
                    <a:pt x="0" y="6"/>
                  </a:lnTo>
                  <a:lnTo>
                    <a:pt x="0" y="10"/>
                  </a:lnTo>
                  <a:lnTo>
                    <a:pt x="0" y="10"/>
                  </a:lnTo>
                  <a:lnTo>
                    <a:pt x="0" y="14"/>
                  </a:lnTo>
                  <a:lnTo>
                    <a:pt x="4" y="18"/>
                  </a:lnTo>
                  <a:lnTo>
                    <a:pt x="6" y="20"/>
                  </a:lnTo>
                  <a:lnTo>
                    <a:pt x="12" y="22"/>
                  </a:lnTo>
                  <a:lnTo>
                    <a:pt x="12" y="22"/>
                  </a:lnTo>
                  <a:lnTo>
                    <a:pt x="16" y="20"/>
                  </a:lnTo>
                  <a:lnTo>
                    <a:pt x="20" y="18"/>
                  </a:lnTo>
                  <a:lnTo>
                    <a:pt x="22" y="14"/>
                  </a:lnTo>
                  <a:lnTo>
                    <a:pt x="22" y="10"/>
                  </a:lnTo>
                  <a:lnTo>
                    <a:pt x="22" y="10"/>
                  </a:lnTo>
                  <a:lnTo>
                    <a:pt x="22" y="6"/>
                  </a:lnTo>
                  <a:lnTo>
                    <a:pt x="20" y="2"/>
                  </a:lnTo>
                  <a:lnTo>
                    <a:pt x="16" y="0"/>
                  </a:lnTo>
                  <a:lnTo>
                    <a:pt x="12"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71" name="Freeform 115"/>
            <p:cNvSpPr/>
            <p:nvPr/>
          </p:nvSpPr>
          <p:spPr bwMode="auto">
            <a:xfrm>
              <a:off x="5500688" y="406400"/>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72" name="Freeform 116"/>
            <p:cNvSpPr/>
            <p:nvPr/>
          </p:nvSpPr>
          <p:spPr bwMode="auto">
            <a:xfrm>
              <a:off x="5500688" y="406400"/>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73" name="Freeform 117"/>
            <p:cNvSpPr/>
            <p:nvPr/>
          </p:nvSpPr>
          <p:spPr bwMode="auto">
            <a:xfrm>
              <a:off x="6142038" y="21272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74" name="Freeform 118"/>
            <p:cNvSpPr/>
            <p:nvPr/>
          </p:nvSpPr>
          <p:spPr bwMode="auto">
            <a:xfrm>
              <a:off x="6142038" y="21272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75" name="Freeform 119"/>
            <p:cNvSpPr/>
            <p:nvPr/>
          </p:nvSpPr>
          <p:spPr bwMode="auto">
            <a:xfrm>
              <a:off x="6418263" y="203200"/>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76" name="Freeform 120"/>
            <p:cNvSpPr/>
            <p:nvPr/>
          </p:nvSpPr>
          <p:spPr bwMode="auto">
            <a:xfrm>
              <a:off x="6418263" y="203200"/>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77" name="Freeform 121"/>
            <p:cNvSpPr/>
            <p:nvPr/>
          </p:nvSpPr>
          <p:spPr bwMode="auto">
            <a:xfrm>
              <a:off x="6799263" y="247650"/>
              <a:ext cx="25400" cy="22225"/>
            </a:xfrm>
            <a:custGeom>
              <a:avLst/>
              <a:gdLst/>
              <a:ahLst/>
              <a:cxnLst>
                <a:cxn ang="0">
                  <a:pos x="8" y="0"/>
                </a:cxn>
                <a:cxn ang="0">
                  <a:pos x="8" y="0"/>
                </a:cxn>
                <a:cxn ang="0">
                  <a:pos x="4" y="2"/>
                </a:cxn>
                <a:cxn ang="0">
                  <a:pos x="0" y="6"/>
                </a:cxn>
                <a:cxn ang="0">
                  <a:pos x="0" y="6"/>
                </a:cxn>
                <a:cxn ang="0">
                  <a:pos x="4" y="12"/>
                </a:cxn>
                <a:cxn ang="0">
                  <a:pos x="8" y="14"/>
                </a:cxn>
                <a:cxn ang="0">
                  <a:pos x="8" y="14"/>
                </a:cxn>
                <a:cxn ang="0">
                  <a:pos x="12" y="12"/>
                </a:cxn>
                <a:cxn ang="0">
                  <a:pos x="16" y="6"/>
                </a:cxn>
                <a:cxn ang="0">
                  <a:pos x="16" y="6"/>
                </a:cxn>
                <a:cxn ang="0">
                  <a:pos x="12" y="2"/>
                </a:cxn>
                <a:cxn ang="0">
                  <a:pos x="8" y="0"/>
                </a:cxn>
              </a:cxnLst>
              <a:rect l="0" t="0" r="r" b="b"/>
              <a:pathLst>
                <a:path w="16" h="14">
                  <a:moveTo>
                    <a:pt x="8" y="0"/>
                  </a:moveTo>
                  <a:lnTo>
                    <a:pt x="8" y="0"/>
                  </a:lnTo>
                  <a:lnTo>
                    <a:pt x="4" y="2"/>
                  </a:lnTo>
                  <a:lnTo>
                    <a:pt x="0" y="6"/>
                  </a:lnTo>
                  <a:lnTo>
                    <a:pt x="0" y="6"/>
                  </a:lnTo>
                  <a:lnTo>
                    <a:pt x="4" y="12"/>
                  </a:lnTo>
                  <a:lnTo>
                    <a:pt x="8" y="14"/>
                  </a:lnTo>
                  <a:lnTo>
                    <a:pt x="8" y="14"/>
                  </a:lnTo>
                  <a:lnTo>
                    <a:pt x="12" y="12"/>
                  </a:lnTo>
                  <a:lnTo>
                    <a:pt x="16" y="6"/>
                  </a:lnTo>
                  <a:lnTo>
                    <a:pt x="16"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78" name="Freeform 122"/>
            <p:cNvSpPr/>
            <p:nvPr/>
          </p:nvSpPr>
          <p:spPr bwMode="auto">
            <a:xfrm>
              <a:off x="6799263" y="247650"/>
              <a:ext cx="25400" cy="22225"/>
            </a:xfrm>
            <a:custGeom>
              <a:avLst/>
              <a:gdLst/>
              <a:ahLst/>
              <a:cxnLst>
                <a:cxn ang="0">
                  <a:pos x="8" y="0"/>
                </a:cxn>
                <a:cxn ang="0">
                  <a:pos x="8" y="0"/>
                </a:cxn>
                <a:cxn ang="0">
                  <a:pos x="4" y="2"/>
                </a:cxn>
                <a:cxn ang="0">
                  <a:pos x="0" y="6"/>
                </a:cxn>
                <a:cxn ang="0">
                  <a:pos x="0" y="6"/>
                </a:cxn>
                <a:cxn ang="0">
                  <a:pos x="4" y="12"/>
                </a:cxn>
                <a:cxn ang="0">
                  <a:pos x="8" y="14"/>
                </a:cxn>
                <a:cxn ang="0">
                  <a:pos x="8" y="14"/>
                </a:cxn>
                <a:cxn ang="0">
                  <a:pos x="12" y="12"/>
                </a:cxn>
                <a:cxn ang="0">
                  <a:pos x="16" y="6"/>
                </a:cxn>
                <a:cxn ang="0">
                  <a:pos x="16" y="6"/>
                </a:cxn>
                <a:cxn ang="0">
                  <a:pos x="12" y="2"/>
                </a:cxn>
                <a:cxn ang="0">
                  <a:pos x="8" y="0"/>
                </a:cxn>
              </a:cxnLst>
              <a:rect l="0" t="0" r="r" b="b"/>
              <a:pathLst>
                <a:path w="16" h="14">
                  <a:moveTo>
                    <a:pt x="8" y="0"/>
                  </a:moveTo>
                  <a:lnTo>
                    <a:pt x="8" y="0"/>
                  </a:lnTo>
                  <a:lnTo>
                    <a:pt x="4" y="2"/>
                  </a:lnTo>
                  <a:lnTo>
                    <a:pt x="0" y="6"/>
                  </a:lnTo>
                  <a:lnTo>
                    <a:pt x="0" y="6"/>
                  </a:lnTo>
                  <a:lnTo>
                    <a:pt x="4" y="12"/>
                  </a:lnTo>
                  <a:lnTo>
                    <a:pt x="8" y="14"/>
                  </a:lnTo>
                  <a:lnTo>
                    <a:pt x="8" y="14"/>
                  </a:lnTo>
                  <a:lnTo>
                    <a:pt x="12" y="12"/>
                  </a:lnTo>
                  <a:lnTo>
                    <a:pt x="16" y="6"/>
                  </a:lnTo>
                  <a:lnTo>
                    <a:pt x="16"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79" name="Freeform 123"/>
            <p:cNvSpPr/>
            <p:nvPr/>
          </p:nvSpPr>
          <p:spPr bwMode="auto">
            <a:xfrm>
              <a:off x="6650038" y="35242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80" name="Freeform 124"/>
            <p:cNvSpPr/>
            <p:nvPr/>
          </p:nvSpPr>
          <p:spPr bwMode="auto">
            <a:xfrm>
              <a:off x="6650038" y="35242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81" name="Freeform 125"/>
            <p:cNvSpPr/>
            <p:nvPr/>
          </p:nvSpPr>
          <p:spPr bwMode="auto">
            <a:xfrm>
              <a:off x="6665913" y="692150"/>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82" name="Freeform 126"/>
            <p:cNvSpPr/>
            <p:nvPr/>
          </p:nvSpPr>
          <p:spPr bwMode="auto">
            <a:xfrm>
              <a:off x="6665913" y="692150"/>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83" name="Freeform 127"/>
            <p:cNvSpPr/>
            <p:nvPr/>
          </p:nvSpPr>
          <p:spPr bwMode="auto">
            <a:xfrm>
              <a:off x="7380288" y="72707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84" name="Freeform 128"/>
            <p:cNvSpPr/>
            <p:nvPr/>
          </p:nvSpPr>
          <p:spPr bwMode="auto">
            <a:xfrm>
              <a:off x="7380288" y="72707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85" name="Freeform 129"/>
            <p:cNvSpPr/>
            <p:nvPr/>
          </p:nvSpPr>
          <p:spPr bwMode="auto">
            <a:xfrm>
              <a:off x="6916738" y="72707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86" name="Freeform 130"/>
            <p:cNvSpPr/>
            <p:nvPr/>
          </p:nvSpPr>
          <p:spPr bwMode="auto">
            <a:xfrm>
              <a:off x="6916738" y="72707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87" name="Freeform 131"/>
            <p:cNvSpPr/>
            <p:nvPr/>
          </p:nvSpPr>
          <p:spPr bwMode="auto">
            <a:xfrm>
              <a:off x="6891338" y="46037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88" name="Freeform 132"/>
            <p:cNvSpPr/>
            <p:nvPr/>
          </p:nvSpPr>
          <p:spPr bwMode="auto">
            <a:xfrm>
              <a:off x="6891338" y="46037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89" name="Freeform 133"/>
            <p:cNvSpPr/>
            <p:nvPr/>
          </p:nvSpPr>
          <p:spPr bwMode="auto">
            <a:xfrm>
              <a:off x="7119938" y="54927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90" name="Freeform 134"/>
            <p:cNvSpPr/>
            <p:nvPr/>
          </p:nvSpPr>
          <p:spPr bwMode="auto">
            <a:xfrm>
              <a:off x="7119938" y="54927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91" name="Freeform 135"/>
            <p:cNvSpPr/>
            <p:nvPr/>
          </p:nvSpPr>
          <p:spPr bwMode="auto">
            <a:xfrm>
              <a:off x="7834313" y="317500"/>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92" name="Freeform 136"/>
            <p:cNvSpPr/>
            <p:nvPr/>
          </p:nvSpPr>
          <p:spPr bwMode="auto">
            <a:xfrm>
              <a:off x="7834313" y="317500"/>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93" name="Freeform 137"/>
            <p:cNvSpPr/>
            <p:nvPr/>
          </p:nvSpPr>
          <p:spPr bwMode="auto">
            <a:xfrm>
              <a:off x="7840663" y="584200"/>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94" name="Freeform 138"/>
            <p:cNvSpPr/>
            <p:nvPr/>
          </p:nvSpPr>
          <p:spPr bwMode="auto">
            <a:xfrm>
              <a:off x="7840663" y="584200"/>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95" name="Freeform 139"/>
            <p:cNvSpPr/>
            <p:nvPr/>
          </p:nvSpPr>
          <p:spPr bwMode="auto">
            <a:xfrm>
              <a:off x="7761288" y="79057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96" name="Freeform 140"/>
            <p:cNvSpPr/>
            <p:nvPr/>
          </p:nvSpPr>
          <p:spPr bwMode="auto">
            <a:xfrm>
              <a:off x="7761288" y="79057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97" name="Freeform 141"/>
            <p:cNvSpPr/>
            <p:nvPr/>
          </p:nvSpPr>
          <p:spPr bwMode="auto">
            <a:xfrm>
              <a:off x="6132513" y="939800"/>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98" name="Freeform 142"/>
            <p:cNvSpPr/>
            <p:nvPr/>
          </p:nvSpPr>
          <p:spPr bwMode="auto">
            <a:xfrm>
              <a:off x="6132513" y="939800"/>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99" name="Freeform 143"/>
            <p:cNvSpPr/>
            <p:nvPr/>
          </p:nvSpPr>
          <p:spPr bwMode="auto">
            <a:xfrm>
              <a:off x="5830888" y="96837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00" name="Freeform 144"/>
            <p:cNvSpPr/>
            <p:nvPr/>
          </p:nvSpPr>
          <p:spPr bwMode="auto">
            <a:xfrm>
              <a:off x="5830888" y="96837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01" name="Freeform 145"/>
            <p:cNvSpPr/>
            <p:nvPr/>
          </p:nvSpPr>
          <p:spPr bwMode="auto">
            <a:xfrm>
              <a:off x="3614738" y="844550"/>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02" name="Freeform 146"/>
            <p:cNvSpPr/>
            <p:nvPr/>
          </p:nvSpPr>
          <p:spPr bwMode="auto">
            <a:xfrm>
              <a:off x="3614738" y="844550"/>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03" name="Freeform 147"/>
            <p:cNvSpPr/>
            <p:nvPr/>
          </p:nvSpPr>
          <p:spPr bwMode="auto">
            <a:xfrm>
              <a:off x="3205163" y="889000"/>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04" name="Freeform 148"/>
            <p:cNvSpPr/>
            <p:nvPr/>
          </p:nvSpPr>
          <p:spPr bwMode="auto">
            <a:xfrm>
              <a:off x="3205163" y="889000"/>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05" name="Freeform 149"/>
            <p:cNvSpPr/>
            <p:nvPr/>
          </p:nvSpPr>
          <p:spPr bwMode="auto">
            <a:xfrm>
              <a:off x="2878138" y="86042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06" name="Freeform 150"/>
            <p:cNvSpPr/>
            <p:nvPr/>
          </p:nvSpPr>
          <p:spPr bwMode="auto">
            <a:xfrm>
              <a:off x="2878138" y="86042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07" name="Freeform 151"/>
            <p:cNvSpPr/>
            <p:nvPr/>
          </p:nvSpPr>
          <p:spPr bwMode="auto">
            <a:xfrm>
              <a:off x="3071813" y="1003300"/>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08" name="Freeform 152"/>
            <p:cNvSpPr/>
            <p:nvPr/>
          </p:nvSpPr>
          <p:spPr bwMode="auto">
            <a:xfrm>
              <a:off x="3071813" y="1003300"/>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09" name="Freeform 153"/>
            <p:cNvSpPr/>
            <p:nvPr/>
          </p:nvSpPr>
          <p:spPr bwMode="auto">
            <a:xfrm>
              <a:off x="7459663" y="346075"/>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10" name="Freeform 154"/>
            <p:cNvSpPr/>
            <p:nvPr/>
          </p:nvSpPr>
          <p:spPr bwMode="auto">
            <a:xfrm>
              <a:off x="7459663" y="346075"/>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11" name="Freeform 155"/>
            <p:cNvSpPr/>
            <p:nvPr/>
          </p:nvSpPr>
          <p:spPr bwMode="auto">
            <a:xfrm>
              <a:off x="7716838" y="19367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12" name="Freeform 156"/>
            <p:cNvSpPr/>
            <p:nvPr/>
          </p:nvSpPr>
          <p:spPr bwMode="auto">
            <a:xfrm>
              <a:off x="7716838" y="19367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13" name="Freeform 157"/>
            <p:cNvSpPr/>
            <p:nvPr/>
          </p:nvSpPr>
          <p:spPr bwMode="auto">
            <a:xfrm>
              <a:off x="7164388" y="21907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14" name="Freeform 158"/>
            <p:cNvSpPr/>
            <p:nvPr/>
          </p:nvSpPr>
          <p:spPr bwMode="auto">
            <a:xfrm>
              <a:off x="7164388" y="21907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15" name="Freeform 159"/>
            <p:cNvSpPr/>
            <p:nvPr/>
          </p:nvSpPr>
          <p:spPr bwMode="auto">
            <a:xfrm>
              <a:off x="7173913" y="752475"/>
              <a:ext cx="22225" cy="25400"/>
            </a:xfrm>
            <a:custGeom>
              <a:avLst/>
              <a:gdLst/>
              <a:ahLst/>
              <a:cxnLst>
                <a:cxn ang="0">
                  <a:pos x="8" y="0"/>
                </a:cxn>
                <a:cxn ang="0">
                  <a:pos x="8" y="0"/>
                </a:cxn>
                <a:cxn ang="0">
                  <a:pos x="2" y="4"/>
                </a:cxn>
                <a:cxn ang="0">
                  <a:pos x="0" y="8"/>
                </a:cxn>
                <a:cxn ang="0">
                  <a:pos x="0" y="8"/>
                </a:cxn>
                <a:cxn ang="0">
                  <a:pos x="2" y="12"/>
                </a:cxn>
                <a:cxn ang="0">
                  <a:pos x="8" y="16"/>
                </a:cxn>
                <a:cxn ang="0">
                  <a:pos x="8" y="16"/>
                </a:cxn>
                <a:cxn ang="0">
                  <a:pos x="12" y="12"/>
                </a:cxn>
                <a:cxn ang="0">
                  <a:pos x="14" y="8"/>
                </a:cxn>
                <a:cxn ang="0">
                  <a:pos x="14" y="8"/>
                </a:cxn>
                <a:cxn ang="0">
                  <a:pos x="12" y="4"/>
                </a:cxn>
                <a:cxn ang="0">
                  <a:pos x="8" y="0"/>
                </a:cxn>
              </a:cxnLst>
              <a:rect l="0" t="0" r="r" b="b"/>
              <a:pathLst>
                <a:path w="14" h="16">
                  <a:moveTo>
                    <a:pt x="8" y="0"/>
                  </a:moveTo>
                  <a:lnTo>
                    <a:pt x="8" y="0"/>
                  </a:lnTo>
                  <a:lnTo>
                    <a:pt x="2" y="4"/>
                  </a:lnTo>
                  <a:lnTo>
                    <a:pt x="0" y="8"/>
                  </a:lnTo>
                  <a:lnTo>
                    <a:pt x="0" y="8"/>
                  </a:lnTo>
                  <a:lnTo>
                    <a:pt x="2" y="12"/>
                  </a:lnTo>
                  <a:lnTo>
                    <a:pt x="8" y="16"/>
                  </a:lnTo>
                  <a:lnTo>
                    <a:pt x="8" y="16"/>
                  </a:lnTo>
                  <a:lnTo>
                    <a:pt x="12" y="12"/>
                  </a:lnTo>
                  <a:lnTo>
                    <a:pt x="14" y="8"/>
                  </a:lnTo>
                  <a:lnTo>
                    <a:pt x="14" y="8"/>
                  </a:lnTo>
                  <a:lnTo>
                    <a:pt x="12" y="4"/>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16" name="Freeform 160"/>
            <p:cNvSpPr/>
            <p:nvPr/>
          </p:nvSpPr>
          <p:spPr bwMode="auto">
            <a:xfrm>
              <a:off x="7173913" y="752475"/>
              <a:ext cx="22225" cy="25400"/>
            </a:xfrm>
            <a:custGeom>
              <a:avLst/>
              <a:gdLst/>
              <a:ahLst/>
              <a:cxnLst>
                <a:cxn ang="0">
                  <a:pos x="8" y="0"/>
                </a:cxn>
                <a:cxn ang="0">
                  <a:pos x="8" y="0"/>
                </a:cxn>
                <a:cxn ang="0">
                  <a:pos x="2" y="4"/>
                </a:cxn>
                <a:cxn ang="0">
                  <a:pos x="0" y="8"/>
                </a:cxn>
                <a:cxn ang="0">
                  <a:pos x="0" y="8"/>
                </a:cxn>
                <a:cxn ang="0">
                  <a:pos x="2" y="12"/>
                </a:cxn>
                <a:cxn ang="0">
                  <a:pos x="8" y="16"/>
                </a:cxn>
                <a:cxn ang="0">
                  <a:pos x="8" y="16"/>
                </a:cxn>
                <a:cxn ang="0">
                  <a:pos x="12" y="12"/>
                </a:cxn>
                <a:cxn ang="0">
                  <a:pos x="14" y="8"/>
                </a:cxn>
                <a:cxn ang="0">
                  <a:pos x="14" y="8"/>
                </a:cxn>
                <a:cxn ang="0">
                  <a:pos x="12" y="4"/>
                </a:cxn>
                <a:cxn ang="0">
                  <a:pos x="8" y="0"/>
                </a:cxn>
              </a:cxnLst>
              <a:rect l="0" t="0" r="r" b="b"/>
              <a:pathLst>
                <a:path w="14" h="16">
                  <a:moveTo>
                    <a:pt x="8" y="0"/>
                  </a:moveTo>
                  <a:lnTo>
                    <a:pt x="8" y="0"/>
                  </a:lnTo>
                  <a:lnTo>
                    <a:pt x="2" y="4"/>
                  </a:lnTo>
                  <a:lnTo>
                    <a:pt x="0" y="8"/>
                  </a:lnTo>
                  <a:lnTo>
                    <a:pt x="0" y="8"/>
                  </a:lnTo>
                  <a:lnTo>
                    <a:pt x="2" y="12"/>
                  </a:lnTo>
                  <a:lnTo>
                    <a:pt x="8" y="16"/>
                  </a:lnTo>
                  <a:lnTo>
                    <a:pt x="8" y="16"/>
                  </a:lnTo>
                  <a:lnTo>
                    <a:pt x="12" y="12"/>
                  </a:lnTo>
                  <a:lnTo>
                    <a:pt x="14" y="8"/>
                  </a:lnTo>
                  <a:lnTo>
                    <a:pt x="14" y="8"/>
                  </a:lnTo>
                  <a:lnTo>
                    <a:pt x="12" y="4"/>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17" name="Freeform 161"/>
            <p:cNvSpPr/>
            <p:nvPr/>
          </p:nvSpPr>
          <p:spPr bwMode="auto">
            <a:xfrm>
              <a:off x="5243513" y="228600"/>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18" name="Freeform 162"/>
            <p:cNvSpPr/>
            <p:nvPr/>
          </p:nvSpPr>
          <p:spPr bwMode="auto">
            <a:xfrm>
              <a:off x="5243513" y="228600"/>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19" name="Freeform 163"/>
            <p:cNvSpPr/>
            <p:nvPr/>
          </p:nvSpPr>
          <p:spPr bwMode="auto">
            <a:xfrm>
              <a:off x="5818188" y="482600"/>
              <a:ext cx="47625" cy="47625"/>
            </a:xfrm>
            <a:custGeom>
              <a:avLst/>
              <a:gdLst/>
              <a:ahLst/>
              <a:cxnLst>
                <a:cxn ang="0">
                  <a:pos x="16" y="0"/>
                </a:cxn>
                <a:cxn ang="0">
                  <a:pos x="16" y="0"/>
                </a:cxn>
                <a:cxn ang="0">
                  <a:pos x="10" y="2"/>
                </a:cxn>
                <a:cxn ang="0">
                  <a:pos x="4" y="6"/>
                </a:cxn>
                <a:cxn ang="0">
                  <a:pos x="2" y="10"/>
                </a:cxn>
                <a:cxn ang="0">
                  <a:pos x="0" y="16"/>
                </a:cxn>
                <a:cxn ang="0">
                  <a:pos x="0" y="16"/>
                </a:cxn>
                <a:cxn ang="0">
                  <a:pos x="2" y="22"/>
                </a:cxn>
                <a:cxn ang="0">
                  <a:pos x="4" y="26"/>
                </a:cxn>
                <a:cxn ang="0">
                  <a:pos x="10" y="28"/>
                </a:cxn>
                <a:cxn ang="0">
                  <a:pos x="16" y="30"/>
                </a:cxn>
                <a:cxn ang="0">
                  <a:pos x="16" y="30"/>
                </a:cxn>
                <a:cxn ang="0">
                  <a:pos x="20" y="28"/>
                </a:cxn>
                <a:cxn ang="0">
                  <a:pos x="26" y="26"/>
                </a:cxn>
                <a:cxn ang="0">
                  <a:pos x="28" y="22"/>
                </a:cxn>
                <a:cxn ang="0">
                  <a:pos x="30" y="16"/>
                </a:cxn>
                <a:cxn ang="0">
                  <a:pos x="30" y="16"/>
                </a:cxn>
                <a:cxn ang="0">
                  <a:pos x="28" y="10"/>
                </a:cxn>
                <a:cxn ang="0">
                  <a:pos x="26" y="6"/>
                </a:cxn>
                <a:cxn ang="0">
                  <a:pos x="20" y="2"/>
                </a:cxn>
                <a:cxn ang="0">
                  <a:pos x="16" y="0"/>
                </a:cxn>
              </a:cxnLst>
              <a:rect l="0" t="0" r="r" b="b"/>
              <a:pathLst>
                <a:path w="30" h="30">
                  <a:moveTo>
                    <a:pt x="16" y="0"/>
                  </a:moveTo>
                  <a:lnTo>
                    <a:pt x="16" y="0"/>
                  </a:lnTo>
                  <a:lnTo>
                    <a:pt x="10" y="2"/>
                  </a:lnTo>
                  <a:lnTo>
                    <a:pt x="4" y="6"/>
                  </a:lnTo>
                  <a:lnTo>
                    <a:pt x="2" y="10"/>
                  </a:lnTo>
                  <a:lnTo>
                    <a:pt x="0" y="16"/>
                  </a:lnTo>
                  <a:lnTo>
                    <a:pt x="0" y="16"/>
                  </a:lnTo>
                  <a:lnTo>
                    <a:pt x="2" y="22"/>
                  </a:lnTo>
                  <a:lnTo>
                    <a:pt x="4" y="26"/>
                  </a:lnTo>
                  <a:lnTo>
                    <a:pt x="10" y="28"/>
                  </a:lnTo>
                  <a:lnTo>
                    <a:pt x="16" y="30"/>
                  </a:lnTo>
                  <a:lnTo>
                    <a:pt x="16" y="30"/>
                  </a:lnTo>
                  <a:lnTo>
                    <a:pt x="20" y="28"/>
                  </a:lnTo>
                  <a:lnTo>
                    <a:pt x="26" y="26"/>
                  </a:lnTo>
                  <a:lnTo>
                    <a:pt x="28" y="22"/>
                  </a:lnTo>
                  <a:lnTo>
                    <a:pt x="30" y="16"/>
                  </a:lnTo>
                  <a:lnTo>
                    <a:pt x="30" y="16"/>
                  </a:lnTo>
                  <a:lnTo>
                    <a:pt x="28" y="10"/>
                  </a:lnTo>
                  <a:lnTo>
                    <a:pt x="26" y="6"/>
                  </a:lnTo>
                  <a:lnTo>
                    <a:pt x="20" y="2"/>
                  </a:lnTo>
                  <a:lnTo>
                    <a:pt x="1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20" name="Freeform 164"/>
            <p:cNvSpPr/>
            <p:nvPr/>
          </p:nvSpPr>
          <p:spPr bwMode="auto">
            <a:xfrm>
              <a:off x="5818188" y="482600"/>
              <a:ext cx="47625" cy="47625"/>
            </a:xfrm>
            <a:custGeom>
              <a:avLst/>
              <a:gdLst/>
              <a:ahLst/>
              <a:cxnLst>
                <a:cxn ang="0">
                  <a:pos x="16" y="0"/>
                </a:cxn>
                <a:cxn ang="0">
                  <a:pos x="16" y="0"/>
                </a:cxn>
                <a:cxn ang="0">
                  <a:pos x="10" y="2"/>
                </a:cxn>
                <a:cxn ang="0">
                  <a:pos x="4" y="6"/>
                </a:cxn>
                <a:cxn ang="0">
                  <a:pos x="2" y="10"/>
                </a:cxn>
                <a:cxn ang="0">
                  <a:pos x="0" y="16"/>
                </a:cxn>
                <a:cxn ang="0">
                  <a:pos x="0" y="16"/>
                </a:cxn>
                <a:cxn ang="0">
                  <a:pos x="2" y="22"/>
                </a:cxn>
                <a:cxn ang="0">
                  <a:pos x="4" y="26"/>
                </a:cxn>
                <a:cxn ang="0">
                  <a:pos x="10" y="28"/>
                </a:cxn>
                <a:cxn ang="0">
                  <a:pos x="16" y="30"/>
                </a:cxn>
                <a:cxn ang="0">
                  <a:pos x="16" y="30"/>
                </a:cxn>
                <a:cxn ang="0">
                  <a:pos x="20" y="28"/>
                </a:cxn>
                <a:cxn ang="0">
                  <a:pos x="26" y="26"/>
                </a:cxn>
                <a:cxn ang="0">
                  <a:pos x="28" y="22"/>
                </a:cxn>
                <a:cxn ang="0">
                  <a:pos x="30" y="16"/>
                </a:cxn>
                <a:cxn ang="0">
                  <a:pos x="30" y="16"/>
                </a:cxn>
                <a:cxn ang="0">
                  <a:pos x="28" y="10"/>
                </a:cxn>
                <a:cxn ang="0">
                  <a:pos x="26" y="6"/>
                </a:cxn>
                <a:cxn ang="0">
                  <a:pos x="20" y="2"/>
                </a:cxn>
                <a:cxn ang="0">
                  <a:pos x="16" y="0"/>
                </a:cxn>
              </a:cxnLst>
              <a:rect l="0" t="0" r="r" b="b"/>
              <a:pathLst>
                <a:path w="30" h="30">
                  <a:moveTo>
                    <a:pt x="16" y="0"/>
                  </a:moveTo>
                  <a:lnTo>
                    <a:pt x="16" y="0"/>
                  </a:lnTo>
                  <a:lnTo>
                    <a:pt x="10" y="2"/>
                  </a:lnTo>
                  <a:lnTo>
                    <a:pt x="4" y="6"/>
                  </a:lnTo>
                  <a:lnTo>
                    <a:pt x="2" y="10"/>
                  </a:lnTo>
                  <a:lnTo>
                    <a:pt x="0" y="16"/>
                  </a:lnTo>
                  <a:lnTo>
                    <a:pt x="0" y="16"/>
                  </a:lnTo>
                  <a:lnTo>
                    <a:pt x="2" y="22"/>
                  </a:lnTo>
                  <a:lnTo>
                    <a:pt x="4" y="26"/>
                  </a:lnTo>
                  <a:lnTo>
                    <a:pt x="10" y="28"/>
                  </a:lnTo>
                  <a:lnTo>
                    <a:pt x="16" y="30"/>
                  </a:lnTo>
                  <a:lnTo>
                    <a:pt x="16" y="30"/>
                  </a:lnTo>
                  <a:lnTo>
                    <a:pt x="20" y="28"/>
                  </a:lnTo>
                  <a:lnTo>
                    <a:pt x="26" y="26"/>
                  </a:lnTo>
                  <a:lnTo>
                    <a:pt x="28" y="22"/>
                  </a:lnTo>
                  <a:lnTo>
                    <a:pt x="30" y="16"/>
                  </a:lnTo>
                  <a:lnTo>
                    <a:pt x="30" y="16"/>
                  </a:lnTo>
                  <a:lnTo>
                    <a:pt x="28" y="10"/>
                  </a:lnTo>
                  <a:lnTo>
                    <a:pt x="26" y="6"/>
                  </a:lnTo>
                  <a:lnTo>
                    <a:pt x="20" y="2"/>
                  </a:lnTo>
                  <a:lnTo>
                    <a:pt x="1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21" name="Freeform 165"/>
            <p:cNvSpPr/>
            <p:nvPr/>
          </p:nvSpPr>
          <p:spPr bwMode="auto">
            <a:xfrm>
              <a:off x="7342188" y="155575"/>
              <a:ext cx="44450" cy="44450"/>
            </a:xfrm>
            <a:custGeom>
              <a:avLst/>
              <a:gdLst/>
              <a:ahLst/>
              <a:cxnLst>
                <a:cxn ang="0">
                  <a:pos x="14" y="0"/>
                </a:cxn>
                <a:cxn ang="0">
                  <a:pos x="14" y="0"/>
                </a:cxn>
                <a:cxn ang="0">
                  <a:pos x="8" y="0"/>
                </a:cxn>
                <a:cxn ang="0">
                  <a:pos x="4" y="4"/>
                </a:cxn>
                <a:cxn ang="0">
                  <a:pos x="0" y="8"/>
                </a:cxn>
                <a:cxn ang="0">
                  <a:pos x="0" y="14"/>
                </a:cxn>
                <a:cxn ang="0">
                  <a:pos x="0" y="14"/>
                </a:cxn>
                <a:cxn ang="0">
                  <a:pos x="0" y="20"/>
                </a:cxn>
                <a:cxn ang="0">
                  <a:pos x="4" y="24"/>
                </a:cxn>
                <a:cxn ang="0">
                  <a:pos x="8" y="28"/>
                </a:cxn>
                <a:cxn ang="0">
                  <a:pos x="14" y="28"/>
                </a:cxn>
                <a:cxn ang="0">
                  <a:pos x="14" y="28"/>
                </a:cxn>
                <a:cxn ang="0">
                  <a:pos x="20" y="28"/>
                </a:cxn>
                <a:cxn ang="0">
                  <a:pos x="24" y="24"/>
                </a:cxn>
                <a:cxn ang="0">
                  <a:pos x="26" y="20"/>
                </a:cxn>
                <a:cxn ang="0">
                  <a:pos x="28" y="14"/>
                </a:cxn>
                <a:cxn ang="0">
                  <a:pos x="28" y="14"/>
                </a:cxn>
                <a:cxn ang="0">
                  <a:pos x="26" y="8"/>
                </a:cxn>
                <a:cxn ang="0">
                  <a:pos x="24" y="4"/>
                </a:cxn>
                <a:cxn ang="0">
                  <a:pos x="20" y="0"/>
                </a:cxn>
                <a:cxn ang="0">
                  <a:pos x="14" y="0"/>
                </a:cxn>
              </a:cxnLst>
              <a:rect l="0" t="0" r="r" b="b"/>
              <a:pathLst>
                <a:path w="28" h="28">
                  <a:moveTo>
                    <a:pt x="14" y="0"/>
                  </a:moveTo>
                  <a:lnTo>
                    <a:pt x="14" y="0"/>
                  </a:lnTo>
                  <a:lnTo>
                    <a:pt x="8" y="0"/>
                  </a:lnTo>
                  <a:lnTo>
                    <a:pt x="4" y="4"/>
                  </a:lnTo>
                  <a:lnTo>
                    <a:pt x="0" y="8"/>
                  </a:lnTo>
                  <a:lnTo>
                    <a:pt x="0" y="14"/>
                  </a:lnTo>
                  <a:lnTo>
                    <a:pt x="0" y="14"/>
                  </a:lnTo>
                  <a:lnTo>
                    <a:pt x="0" y="20"/>
                  </a:lnTo>
                  <a:lnTo>
                    <a:pt x="4" y="24"/>
                  </a:lnTo>
                  <a:lnTo>
                    <a:pt x="8" y="28"/>
                  </a:lnTo>
                  <a:lnTo>
                    <a:pt x="14" y="28"/>
                  </a:lnTo>
                  <a:lnTo>
                    <a:pt x="14" y="28"/>
                  </a:lnTo>
                  <a:lnTo>
                    <a:pt x="20" y="28"/>
                  </a:lnTo>
                  <a:lnTo>
                    <a:pt x="24" y="24"/>
                  </a:lnTo>
                  <a:lnTo>
                    <a:pt x="26" y="20"/>
                  </a:lnTo>
                  <a:lnTo>
                    <a:pt x="28" y="14"/>
                  </a:lnTo>
                  <a:lnTo>
                    <a:pt x="28" y="14"/>
                  </a:lnTo>
                  <a:lnTo>
                    <a:pt x="26" y="8"/>
                  </a:lnTo>
                  <a:lnTo>
                    <a:pt x="24" y="4"/>
                  </a:lnTo>
                  <a:lnTo>
                    <a:pt x="20" y="0"/>
                  </a:lnTo>
                  <a:lnTo>
                    <a:pt x="14"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22" name="Freeform 166"/>
            <p:cNvSpPr/>
            <p:nvPr/>
          </p:nvSpPr>
          <p:spPr bwMode="auto">
            <a:xfrm>
              <a:off x="7342188" y="155575"/>
              <a:ext cx="44450" cy="44450"/>
            </a:xfrm>
            <a:custGeom>
              <a:avLst/>
              <a:gdLst/>
              <a:ahLst/>
              <a:cxnLst>
                <a:cxn ang="0">
                  <a:pos x="14" y="0"/>
                </a:cxn>
                <a:cxn ang="0">
                  <a:pos x="14" y="0"/>
                </a:cxn>
                <a:cxn ang="0">
                  <a:pos x="8" y="0"/>
                </a:cxn>
                <a:cxn ang="0">
                  <a:pos x="4" y="4"/>
                </a:cxn>
                <a:cxn ang="0">
                  <a:pos x="0" y="8"/>
                </a:cxn>
                <a:cxn ang="0">
                  <a:pos x="0" y="14"/>
                </a:cxn>
                <a:cxn ang="0">
                  <a:pos x="0" y="14"/>
                </a:cxn>
                <a:cxn ang="0">
                  <a:pos x="0" y="20"/>
                </a:cxn>
                <a:cxn ang="0">
                  <a:pos x="4" y="24"/>
                </a:cxn>
                <a:cxn ang="0">
                  <a:pos x="8" y="28"/>
                </a:cxn>
                <a:cxn ang="0">
                  <a:pos x="14" y="28"/>
                </a:cxn>
                <a:cxn ang="0">
                  <a:pos x="14" y="28"/>
                </a:cxn>
                <a:cxn ang="0">
                  <a:pos x="20" y="28"/>
                </a:cxn>
                <a:cxn ang="0">
                  <a:pos x="24" y="24"/>
                </a:cxn>
                <a:cxn ang="0">
                  <a:pos x="26" y="20"/>
                </a:cxn>
                <a:cxn ang="0">
                  <a:pos x="28" y="14"/>
                </a:cxn>
                <a:cxn ang="0">
                  <a:pos x="28" y="14"/>
                </a:cxn>
                <a:cxn ang="0">
                  <a:pos x="26" y="8"/>
                </a:cxn>
                <a:cxn ang="0">
                  <a:pos x="24" y="4"/>
                </a:cxn>
                <a:cxn ang="0">
                  <a:pos x="20" y="0"/>
                </a:cxn>
                <a:cxn ang="0">
                  <a:pos x="14" y="0"/>
                </a:cxn>
              </a:cxnLst>
              <a:rect l="0" t="0" r="r" b="b"/>
              <a:pathLst>
                <a:path w="28" h="28">
                  <a:moveTo>
                    <a:pt x="14" y="0"/>
                  </a:moveTo>
                  <a:lnTo>
                    <a:pt x="14" y="0"/>
                  </a:lnTo>
                  <a:lnTo>
                    <a:pt x="8" y="0"/>
                  </a:lnTo>
                  <a:lnTo>
                    <a:pt x="4" y="4"/>
                  </a:lnTo>
                  <a:lnTo>
                    <a:pt x="0" y="8"/>
                  </a:lnTo>
                  <a:lnTo>
                    <a:pt x="0" y="14"/>
                  </a:lnTo>
                  <a:lnTo>
                    <a:pt x="0" y="14"/>
                  </a:lnTo>
                  <a:lnTo>
                    <a:pt x="0" y="20"/>
                  </a:lnTo>
                  <a:lnTo>
                    <a:pt x="4" y="24"/>
                  </a:lnTo>
                  <a:lnTo>
                    <a:pt x="8" y="28"/>
                  </a:lnTo>
                  <a:lnTo>
                    <a:pt x="14" y="28"/>
                  </a:lnTo>
                  <a:lnTo>
                    <a:pt x="14" y="28"/>
                  </a:lnTo>
                  <a:lnTo>
                    <a:pt x="20" y="28"/>
                  </a:lnTo>
                  <a:lnTo>
                    <a:pt x="24" y="24"/>
                  </a:lnTo>
                  <a:lnTo>
                    <a:pt x="26" y="20"/>
                  </a:lnTo>
                  <a:lnTo>
                    <a:pt x="28" y="14"/>
                  </a:lnTo>
                  <a:lnTo>
                    <a:pt x="28" y="14"/>
                  </a:lnTo>
                  <a:lnTo>
                    <a:pt x="26" y="8"/>
                  </a:lnTo>
                  <a:lnTo>
                    <a:pt x="24" y="4"/>
                  </a:lnTo>
                  <a:lnTo>
                    <a:pt x="20" y="0"/>
                  </a:lnTo>
                  <a:lnTo>
                    <a:pt x="14"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23" name="Freeform 167"/>
            <p:cNvSpPr/>
            <p:nvPr/>
          </p:nvSpPr>
          <p:spPr bwMode="auto">
            <a:xfrm>
              <a:off x="4716463" y="457200"/>
              <a:ext cx="44450" cy="47625"/>
            </a:xfrm>
            <a:custGeom>
              <a:avLst/>
              <a:gdLst/>
              <a:ahLst/>
              <a:cxnLst>
                <a:cxn ang="0">
                  <a:pos x="14" y="0"/>
                </a:cxn>
                <a:cxn ang="0">
                  <a:pos x="14" y="0"/>
                </a:cxn>
                <a:cxn ang="0">
                  <a:pos x="8" y="2"/>
                </a:cxn>
                <a:cxn ang="0">
                  <a:pos x="4" y="4"/>
                </a:cxn>
                <a:cxn ang="0">
                  <a:pos x="0" y="8"/>
                </a:cxn>
                <a:cxn ang="0">
                  <a:pos x="0" y="14"/>
                </a:cxn>
                <a:cxn ang="0">
                  <a:pos x="0" y="14"/>
                </a:cxn>
                <a:cxn ang="0">
                  <a:pos x="0" y="20"/>
                </a:cxn>
                <a:cxn ang="0">
                  <a:pos x="4" y="24"/>
                </a:cxn>
                <a:cxn ang="0">
                  <a:pos x="8" y="28"/>
                </a:cxn>
                <a:cxn ang="0">
                  <a:pos x="14" y="30"/>
                </a:cxn>
                <a:cxn ang="0">
                  <a:pos x="14" y="30"/>
                </a:cxn>
                <a:cxn ang="0">
                  <a:pos x="20" y="28"/>
                </a:cxn>
                <a:cxn ang="0">
                  <a:pos x="24" y="24"/>
                </a:cxn>
                <a:cxn ang="0">
                  <a:pos x="28" y="20"/>
                </a:cxn>
                <a:cxn ang="0">
                  <a:pos x="28" y="14"/>
                </a:cxn>
                <a:cxn ang="0">
                  <a:pos x="28" y="14"/>
                </a:cxn>
                <a:cxn ang="0">
                  <a:pos x="28" y="8"/>
                </a:cxn>
                <a:cxn ang="0">
                  <a:pos x="24" y="4"/>
                </a:cxn>
                <a:cxn ang="0">
                  <a:pos x="20" y="2"/>
                </a:cxn>
                <a:cxn ang="0">
                  <a:pos x="14" y="0"/>
                </a:cxn>
              </a:cxnLst>
              <a:rect l="0" t="0" r="r" b="b"/>
              <a:pathLst>
                <a:path w="28" h="30">
                  <a:moveTo>
                    <a:pt x="14" y="0"/>
                  </a:moveTo>
                  <a:lnTo>
                    <a:pt x="14" y="0"/>
                  </a:lnTo>
                  <a:lnTo>
                    <a:pt x="8" y="2"/>
                  </a:lnTo>
                  <a:lnTo>
                    <a:pt x="4" y="4"/>
                  </a:lnTo>
                  <a:lnTo>
                    <a:pt x="0" y="8"/>
                  </a:lnTo>
                  <a:lnTo>
                    <a:pt x="0" y="14"/>
                  </a:lnTo>
                  <a:lnTo>
                    <a:pt x="0" y="14"/>
                  </a:lnTo>
                  <a:lnTo>
                    <a:pt x="0" y="20"/>
                  </a:lnTo>
                  <a:lnTo>
                    <a:pt x="4" y="24"/>
                  </a:lnTo>
                  <a:lnTo>
                    <a:pt x="8" y="28"/>
                  </a:lnTo>
                  <a:lnTo>
                    <a:pt x="14" y="30"/>
                  </a:lnTo>
                  <a:lnTo>
                    <a:pt x="14" y="30"/>
                  </a:lnTo>
                  <a:lnTo>
                    <a:pt x="20" y="28"/>
                  </a:lnTo>
                  <a:lnTo>
                    <a:pt x="24" y="24"/>
                  </a:lnTo>
                  <a:lnTo>
                    <a:pt x="28" y="20"/>
                  </a:lnTo>
                  <a:lnTo>
                    <a:pt x="28" y="14"/>
                  </a:lnTo>
                  <a:lnTo>
                    <a:pt x="28" y="14"/>
                  </a:lnTo>
                  <a:lnTo>
                    <a:pt x="28" y="8"/>
                  </a:lnTo>
                  <a:lnTo>
                    <a:pt x="24" y="4"/>
                  </a:lnTo>
                  <a:lnTo>
                    <a:pt x="20" y="2"/>
                  </a:lnTo>
                  <a:lnTo>
                    <a:pt x="14"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24" name="Freeform 168"/>
            <p:cNvSpPr/>
            <p:nvPr/>
          </p:nvSpPr>
          <p:spPr bwMode="auto">
            <a:xfrm>
              <a:off x="4716463" y="457200"/>
              <a:ext cx="44450" cy="47625"/>
            </a:xfrm>
            <a:custGeom>
              <a:avLst/>
              <a:gdLst/>
              <a:ahLst/>
              <a:cxnLst>
                <a:cxn ang="0">
                  <a:pos x="14" y="0"/>
                </a:cxn>
                <a:cxn ang="0">
                  <a:pos x="14" y="0"/>
                </a:cxn>
                <a:cxn ang="0">
                  <a:pos x="8" y="2"/>
                </a:cxn>
                <a:cxn ang="0">
                  <a:pos x="4" y="4"/>
                </a:cxn>
                <a:cxn ang="0">
                  <a:pos x="0" y="8"/>
                </a:cxn>
                <a:cxn ang="0">
                  <a:pos x="0" y="14"/>
                </a:cxn>
                <a:cxn ang="0">
                  <a:pos x="0" y="14"/>
                </a:cxn>
                <a:cxn ang="0">
                  <a:pos x="0" y="20"/>
                </a:cxn>
                <a:cxn ang="0">
                  <a:pos x="4" y="24"/>
                </a:cxn>
                <a:cxn ang="0">
                  <a:pos x="8" y="28"/>
                </a:cxn>
                <a:cxn ang="0">
                  <a:pos x="14" y="30"/>
                </a:cxn>
                <a:cxn ang="0">
                  <a:pos x="14" y="30"/>
                </a:cxn>
                <a:cxn ang="0">
                  <a:pos x="20" y="28"/>
                </a:cxn>
                <a:cxn ang="0">
                  <a:pos x="24" y="24"/>
                </a:cxn>
                <a:cxn ang="0">
                  <a:pos x="28" y="20"/>
                </a:cxn>
                <a:cxn ang="0">
                  <a:pos x="28" y="14"/>
                </a:cxn>
                <a:cxn ang="0">
                  <a:pos x="28" y="14"/>
                </a:cxn>
                <a:cxn ang="0">
                  <a:pos x="28" y="8"/>
                </a:cxn>
                <a:cxn ang="0">
                  <a:pos x="24" y="4"/>
                </a:cxn>
                <a:cxn ang="0">
                  <a:pos x="20" y="2"/>
                </a:cxn>
                <a:cxn ang="0">
                  <a:pos x="14" y="0"/>
                </a:cxn>
              </a:cxnLst>
              <a:rect l="0" t="0" r="r" b="b"/>
              <a:pathLst>
                <a:path w="28" h="30">
                  <a:moveTo>
                    <a:pt x="14" y="0"/>
                  </a:moveTo>
                  <a:lnTo>
                    <a:pt x="14" y="0"/>
                  </a:lnTo>
                  <a:lnTo>
                    <a:pt x="8" y="2"/>
                  </a:lnTo>
                  <a:lnTo>
                    <a:pt x="4" y="4"/>
                  </a:lnTo>
                  <a:lnTo>
                    <a:pt x="0" y="8"/>
                  </a:lnTo>
                  <a:lnTo>
                    <a:pt x="0" y="14"/>
                  </a:lnTo>
                  <a:lnTo>
                    <a:pt x="0" y="14"/>
                  </a:lnTo>
                  <a:lnTo>
                    <a:pt x="0" y="20"/>
                  </a:lnTo>
                  <a:lnTo>
                    <a:pt x="4" y="24"/>
                  </a:lnTo>
                  <a:lnTo>
                    <a:pt x="8" y="28"/>
                  </a:lnTo>
                  <a:lnTo>
                    <a:pt x="14" y="30"/>
                  </a:lnTo>
                  <a:lnTo>
                    <a:pt x="14" y="30"/>
                  </a:lnTo>
                  <a:lnTo>
                    <a:pt x="20" y="28"/>
                  </a:lnTo>
                  <a:lnTo>
                    <a:pt x="24" y="24"/>
                  </a:lnTo>
                  <a:lnTo>
                    <a:pt x="28" y="20"/>
                  </a:lnTo>
                  <a:lnTo>
                    <a:pt x="28" y="14"/>
                  </a:lnTo>
                  <a:lnTo>
                    <a:pt x="28" y="14"/>
                  </a:lnTo>
                  <a:lnTo>
                    <a:pt x="28" y="8"/>
                  </a:lnTo>
                  <a:lnTo>
                    <a:pt x="24" y="4"/>
                  </a:lnTo>
                  <a:lnTo>
                    <a:pt x="20" y="2"/>
                  </a:lnTo>
                  <a:lnTo>
                    <a:pt x="14"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25" name="Freeform 169"/>
            <p:cNvSpPr/>
            <p:nvPr/>
          </p:nvSpPr>
          <p:spPr bwMode="auto">
            <a:xfrm>
              <a:off x="6192838" y="546100"/>
              <a:ext cx="28575" cy="28575"/>
            </a:xfrm>
            <a:custGeom>
              <a:avLst/>
              <a:gdLst/>
              <a:ahLst/>
              <a:cxnLst>
                <a:cxn ang="0">
                  <a:pos x="8" y="0"/>
                </a:cxn>
                <a:cxn ang="0">
                  <a:pos x="8" y="0"/>
                </a:cxn>
                <a:cxn ang="0">
                  <a:pos x="6" y="0"/>
                </a:cxn>
                <a:cxn ang="0">
                  <a:pos x="2" y="2"/>
                </a:cxn>
                <a:cxn ang="0">
                  <a:pos x="0" y="6"/>
                </a:cxn>
                <a:cxn ang="0">
                  <a:pos x="0" y="10"/>
                </a:cxn>
                <a:cxn ang="0">
                  <a:pos x="0" y="10"/>
                </a:cxn>
                <a:cxn ang="0">
                  <a:pos x="0" y="12"/>
                </a:cxn>
                <a:cxn ang="0">
                  <a:pos x="2" y="16"/>
                </a:cxn>
                <a:cxn ang="0">
                  <a:pos x="6" y="18"/>
                </a:cxn>
                <a:cxn ang="0">
                  <a:pos x="8" y="18"/>
                </a:cxn>
                <a:cxn ang="0">
                  <a:pos x="8" y="18"/>
                </a:cxn>
                <a:cxn ang="0">
                  <a:pos x="12" y="18"/>
                </a:cxn>
                <a:cxn ang="0">
                  <a:pos x="16" y="16"/>
                </a:cxn>
                <a:cxn ang="0">
                  <a:pos x="18" y="12"/>
                </a:cxn>
                <a:cxn ang="0">
                  <a:pos x="18" y="10"/>
                </a:cxn>
                <a:cxn ang="0">
                  <a:pos x="18" y="10"/>
                </a:cxn>
                <a:cxn ang="0">
                  <a:pos x="18" y="6"/>
                </a:cxn>
                <a:cxn ang="0">
                  <a:pos x="16" y="2"/>
                </a:cxn>
                <a:cxn ang="0">
                  <a:pos x="12" y="0"/>
                </a:cxn>
                <a:cxn ang="0">
                  <a:pos x="8" y="0"/>
                </a:cxn>
              </a:cxnLst>
              <a:rect l="0" t="0" r="r" b="b"/>
              <a:pathLst>
                <a:path w="18" h="18">
                  <a:moveTo>
                    <a:pt x="8" y="0"/>
                  </a:moveTo>
                  <a:lnTo>
                    <a:pt x="8" y="0"/>
                  </a:lnTo>
                  <a:lnTo>
                    <a:pt x="6" y="0"/>
                  </a:lnTo>
                  <a:lnTo>
                    <a:pt x="2" y="2"/>
                  </a:lnTo>
                  <a:lnTo>
                    <a:pt x="0" y="6"/>
                  </a:lnTo>
                  <a:lnTo>
                    <a:pt x="0" y="10"/>
                  </a:lnTo>
                  <a:lnTo>
                    <a:pt x="0" y="10"/>
                  </a:lnTo>
                  <a:lnTo>
                    <a:pt x="0" y="12"/>
                  </a:lnTo>
                  <a:lnTo>
                    <a:pt x="2" y="16"/>
                  </a:lnTo>
                  <a:lnTo>
                    <a:pt x="6" y="18"/>
                  </a:lnTo>
                  <a:lnTo>
                    <a:pt x="8" y="18"/>
                  </a:lnTo>
                  <a:lnTo>
                    <a:pt x="8" y="18"/>
                  </a:lnTo>
                  <a:lnTo>
                    <a:pt x="12" y="18"/>
                  </a:lnTo>
                  <a:lnTo>
                    <a:pt x="16" y="16"/>
                  </a:lnTo>
                  <a:lnTo>
                    <a:pt x="18" y="12"/>
                  </a:lnTo>
                  <a:lnTo>
                    <a:pt x="18" y="10"/>
                  </a:lnTo>
                  <a:lnTo>
                    <a:pt x="18" y="10"/>
                  </a:lnTo>
                  <a:lnTo>
                    <a:pt x="18" y="6"/>
                  </a:lnTo>
                  <a:lnTo>
                    <a:pt x="16" y="2"/>
                  </a:lnTo>
                  <a:lnTo>
                    <a:pt x="12" y="0"/>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26" name="Freeform 170"/>
            <p:cNvSpPr/>
            <p:nvPr/>
          </p:nvSpPr>
          <p:spPr bwMode="auto">
            <a:xfrm>
              <a:off x="6192838" y="546100"/>
              <a:ext cx="28575" cy="28575"/>
            </a:xfrm>
            <a:custGeom>
              <a:avLst/>
              <a:gdLst/>
              <a:ahLst/>
              <a:cxnLst>
                <a:cxn ang="0">
                  <a:pos x="8" y="0"/>
                </a:cxn>
                <a:cxn ang="0">
                  <a:pos x="8" y="0"/>
                </a:cxn>
                <a:cxn ang="0">
                  <a:pos x="6" y="0"/>
                </a:cxn>
                <a:cxn ang="0">
                  <a:pos x="2" y="2"/>
                </a:cxn>
                <a:cxn ang="0">
                  <a:pos x="0" y="6"/>
                </a:cxn>
                <a:cxn ang="0">
                  <a:pos x="0" y="10"/>
                </a:cxn>
                <a:cxn ang="0">
                  <a:pos x="0" y="10"/>
                </a:cxn>
                <a:cxn ang="0">
                  <a:pos x="0" y="12"/>
                </a:cxn>
                <a:cxn ang="0">
                  <a:pos x="2" y="16"/>
                </a:cxn>
                <a:cxn ang="0">
                  <a:pos x="6" y="18"/>
                </a:cxn>
                <a:cxn ang="0">
                  <a:pos x="8" y="18"/>
                </a:cxn>
                <a:cxn ang="0">
                  <a:pos x="8" y="18"/>
                </a:cxn>
                <a:cxn ang="0">
                  <a:pos x="12" y="18"/>
                </a:cxn>
                <a:cxn ang="0">
                  <a:pos x="16" y="16"/>
                </a:cxn>
                <a:cxn ang="0">
                  <a:pos x="18" y="12"/>
                </a:cxn>
                <a:cxn ang="0">
                  <a:pos x="18" y="10"/>
                </a:cxn>
                <a:cxn ang="0">
                  <a:pos x="18" y="10"/>
                </a:cxn>
                <a:cxn ang="0">
                  <a:pos x="18" y="6"/>
                </a:cxn>
                <a:cxn ang="0">
                  <a:pos x="16" y="2"/>
                </a:cxn>
                <a:cxn ang="0">
                  <a:pos x="12" y="0"/>
                </a:cxn>
                <a:cxn ang="0">
                  <a:pos x="8" y="0"/>
                </a:cxn>
              </a:cxnLst>
              <a:rect l="0" t="0" r="r" b="b"/>
              <a:pathLst>
                <a:path w="18" h="18">
                  <a:moveTo>
                    <a:pt x="8" y="0"/>
                  </a:moveTo>
                  <a:lnTo>
                    <a:pt x="8" y="0"/>
                  </a:lnTo>
                  <a:lnTo>
                    <a:pt x="6" y="0"/>
                  </a:lnTo>
                  <a:lnTo>
                    <a:pt x="2" y="2"/>
                  </a:lnTo>
                  <a:lnTo>
                    <a:pt x="0" y="6"/>
                  </a:lnTo>
                  <a:lnTo>
                    <a:pt x="0" y="10"/>
                  </a:lnTo>
                  <a:lnTo>
                    <a:pt x="0" y="10"/>
                  </a:lnTo>
                  <a:lnTo>
                    <a:pt x="0" y="12"/>
                  </a:lnTo>
                  <a:lnTo>
                    <a:pt x="2" y="16"/>
                  </a:lnTo>
                  <a:lnTo>
                    <a:pt x="6" y="18"/>
                  </a:lnTo>
                  <a:lnTo>
                    <a:pt x="8" y="18"/>
                  </a:lnTo>
                  <a:lnTo>
                    <a:pt x="8" y="18"/>
                  </a:lnTo>
                  <a:lnTo>
                    <a:pt x="12" y="18"/>
                  </a:lnTo>
                  <a:lnTo>
                    <a:pt x="16" y="16"/>
                  </a:lnTo>
                  <a:lnTo>
                    <a:pt x="18" y="12"/>
                  </a:lnTo>
                  <a:lnTo>
                    <a:pt x="18" y="10"/>
                  </a:lnTo>
                  <a:lnTo>
                    <a:pt x="18" y="10"/>
                  </a:lnTo>
                  <a:lnTo>
                    <a:pt x="18" y="6"/>
                  </a:lnTo>
                  <a:lnTo>
                    <a:pt x="16" y="2"/>
                  </a:lnTo>
                  <a:lnTo>
                    <a:pt x="12" y="0"/>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27" name="Freeform 171"/>
            <p:cNvSpPr/>
            <p:nvPr/>
          </p:nvSpPr>
          <p:spPr bwMode="auto">
            <a:xfrm>
              <a:off x="6170613" y="762000"/>
              <a:ext cx="19050"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0" y="12"/>
                </a:cxn>
                <a:cxn ang="0">
                  <a:pos x="12" y="8"/>
                </a:cxn>
                <a:cxn ang="0">
                  <a:pos x="12" y="8"/>
                </a:cxn>
                <a:cxn ang="0">
                  <a:pos x="10" y="2"/>
                </a:cxn>
                <a:cxn ang="0">
                  <a:pos x="6" y="0"/>
                </a:cxn>
              </a:cxnLst>
              <a:rect l="0" t="0" r="r" b="b"/>
              <a:pathLst>
                <a:path w="12" h="14">
                  <a:moveTo>
                    <a:pt x="6" y="0"/>
                  </a:moveTo>
                  <a:lnTo>
                    <a:pt x="6" y="0"/>
                  </a:lnTo>
                  <a:lnTo>
                    <a:pt x="2" y="2"/>
                  </a:lnTo>
                  <a:lnTo>
                    <a:pt x="0" y="8"/>
                  </a:lnTo>
                  <a:lnTo>
                    <a:pt x="0" y="8"/>
                  </a:lnTo>
                  <a:lnTo>
                    <a:pt x="2" y="12"/>
                  </a:lnTo>
                  <a:lnTo>
                    <a:pt x="6" y="14"/>
                  </a:lnTo>
                  <a:lnTo>
                    <a:pt x="6" y="14"/>
                  </a:lnTo>
                  <a:lnTo>
                    <a:pt x="10" y="12"/>
                  </a:lnTo>
                  <a:lnTo>
                    <a:pt x="12" y="8"/>
                  </a:lnTo>
                  <a:lnTo>
                    <a:pt x="12" y="8"/>
                  </a:lnTo>
                  <a:lnTo>
                    <a:pt x="10"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28" name="Freeform 172"/>
            <p:cNvSpPr/>
            <p:nvPr/>
          </p:nvSpPr>
          <p:spPr bwMode="auto">
            <a:xfrm>
              <a:off x="6170613" y="762000"/>
              <a:ext cx="19050"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0" y="12"/>
                </a:cxn>
                <a:cxn ang="0">
                  <a:pos x="12" y="8"/>
                </a:cxn>
                <a:cxn ang="0">
                  <a:pos x="12" y="8"/>
                </a:cxn>
                <a:cxn ang="0">
                  <a:pos x="10" y="2"/>
                </a:cxn>
                <a:cxn ang="0">
                  <a:pos x="6" y="0"/>
                </a:cxn>
              </a:cxnLst>
              <a:rect l="0" t="0" r="r" b="b"/>
              <a:pathLst>
                <a:path w="12" h="14">
                  <a:moveTo>
                    <a:pt x="6" y="0"/>
                  </a:moveTo>
                  <a:lnTo>
                    <a:pt x="6" y="0"/>
                  </a:lnTo>
                  <a:lnTo>
                    <a:pt x="2" y="2"/>
                  </a:lnTo>
                  <a:lnTo>
                    <a:pt x="0" y="8"/>
                  </a:lnTo>
                  <a:lnTo>
                    <a:pt x="0" y="8"/>
                  </a:lnTo>
                  <a:lnTo>
                    <a:pt x="2" y="12"/>
                  </a:lnTo>
                  <a:lnTo>
                    <a:pt x="6" y="14"/>
                  </a:lnTo>
                  <a:lnTo>
                    <a:pt x="6" y="14"/>
                  </a:lnTo>
                  <a:lnTo>
                    <a:pt x="10" y="12"/>
                  </a:lnTo>
                  <a:lnTo>
                    <a:pt x="12" y="8"/>
                  </a:lnTo>
                  <a:lnTo>
                    <a:pt x="12" y="8"/>
                  </a:lnTo>
                  <a:lnTo>
                    <a:pt x="10" y="2"/>
                  </a:lnTo>
                  <a:lnTo>
                    <a:pt x="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29" name="Freeform 173"/>
            <p:cNvSpPr/>
            <p:nvPr/>
          </p:nvSpPr>
          <p:spPr bwMode="auto">
            <a:xfrm>
              <a:off x="6373813" y="755650"/>
              <a:ext cx="22225" cy="19050"/>
            </a:xfrm>
            <a:custGeom>
              <a:avLst/>
              <a:gdLst/>
              <a:ahLst/>
              <a:cxnLst>
                <a:cxn ang="0">
                  <a:pos x="6" y="0"/>
                </a:cxn>
                <a:cxn ang="0">
                  <a:pos x="6" y="0"/>
                </a:cxn>
                <a:cxn ang="0">
                  <a:pos x="2" y="2"/>
                </a:cxn>
                <a:cxn ang="0">
                  <a:pos x="0" y="6"/>
                </a:cxn>
                <a:cxn ang="0">
                  <a:pos x="0" y="6"/>
                </a:cxn>
                <a:cxn ang="0">
                  <a:pos x="2" y="10"/>
                </a:cxn>
                <a:cxn ang="0">
                  <a:pos x="6" y="12"/>
                </a:cxn>
                <a:cxn ang="0">
                  <a:pos x="6" y="12"/>
                </a:cxn>
                <a:cxn ang="0">
                  <a:pos x="12" y="10"/>
                </a:cxn>
                <a:cxn ang="0">
                  <a:pos x="14" y="6"/>
                </a:cxn>
                <a:cxn ang="0">
                  <a:pos x="14" y="6"/>
                </a:cxn>
                <a:cxn ang="0">
                  <a:pos x="12" y="2"/>
                </a:cxn>
                <a:cxn ang="0">
                  <a:pos x="6" y="0"/>
                </a:cxn>
              </a:cxnLst>
              <a:rect l="0" t="0" r="r" b="b"/>
              <a:pathLst>
                <a:path w="14" h="12">
                  <a:moveTo>
                    <a:pt x="6" y="0"/>
                  </a:moveTo>
                  <a:lnTo>
                    <a:pt x="6" y="0"/>
                  </a:lnTo>
                  <a:lnTo>
                    <a:pt x="2" y="2"/>
                  </a:lnTo>
                  <a:lnTo>
                    <a:pt x="0" y="6"/>
                  </a:lnTo>
                  <a:lnTo>
                    <a:pt x="0" y="6"/>
                  </a:lnTo>
                  <a:lnTo>
                    <a:pt x="2" y="10"/>
                  </a:lnTo>
                  <a:lnTo>
                    <a:pt x="6" y="12"/>
                  </a:lnTo>
                  <a:lnTo>
                    <a:pt x="6" y="12"/>
                  </a:lnTo>
                  <a:lnTo>
                    <a:pt x="12" y="10"/>
                  </a:lnTo>
                  <a:lnTo>
                    <a:pt x="14" y="6"/>
                  </a:lnTo>
                  <a:lnTo>
                    <a:pt x="14" y="6"/>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30" name="Freeform 174"/>
            <p:cNvSpPr/>
            <p:nvPr/>
          </p:nvSpPr>
          <p:spPr bwMode="auto">
            <a:xfrm>
              <a:off x="6373813" y="755650"/>
              <a:ext cx="22225" cy="19050"/>
            </a:xfrm>
            <a:custGeom>
              <a:avLst/>
              <a:gdLst/>
              <a:ahLst/>
              <a:cxnLst>
                <a:cxn ang="0">
                  <a:pos x="6" y="0"/>
                </a:cxn>
                <a:cxn ang="0">
                  <a:pos x="6" y="0"/>
                </a:cxn>
                <a:cxn ang="0">
                  <a:pos x="2" y="2"/>
                </a:cxn>
                <a:cxn ang="0">
                  <a:pos x="0" y="6"/>
                </a:cxn>
                <a:cxn ang="0">
                  <a:pos x="0" y="6"/>
                </a:cxn>
                <a:cxn ang="0">
                  <a:pos x="2" y="10"/>
                </a:cxn>
                <a:cxn ang="0">
                  <a:pos x="6" y="12"/>
                </a:cxn>
                <a:cxn ang="0">
                  <a:pos x="6" y="12"/>
                </a:cxn>
                <a:cxn ang="0">
                  <a:pos x="12" y="10"/>
                </a:cxn>
                <a:cxn ang="0">
                  <a:pos x="14" y="6"/>
                </a:cxn>
                <a:cxn ang="0">
                  <a:pos x="14" y="6"/>
                </a:cxn>
                <a:cxn ang="0">
                  <a:pos x="12" y="2"/>
                </a:cxn>
                <a:cxn ang="0">
                  <a:pos x="6" y="0"/>
                </a:cxn>
              </a:cxnLst>
              <a:rect l="0" t="0" r="r" b="b"/>
              <a:pathLst>
                <a:path w="14" h="12">
                  <a:moveTo>
                    <a:pt x="6" y="0"/>
                  </a:moveTo>
                  <a:lnTo>
                    <a:pt x="6" y="0"/>
                  </a:lnTo>
                  <a:lnTo>
                    <a:pt x="2" y="2"/>
                  </a:lnTo>
                  <a:lnTo>
                    <a:pt x="0" y="6"/>
                  </a:lnTo>
                  <a:lnTo>
                    <a:pt x="0" y="6"/>
                  </a:lnTo>
                  <a:lnTo>
                    <a:pt x="2" y="10"/>
                  </a:lnTo>
                  <a:lnTo>
                    <a:pt x="6" y="12"/>
                  </a:lnTo>
                  <a:lnTo>
                    <a:pt x="6" y="12"/>
                  </a:lnTo>
                  <a:lnTo>
                    <a:pt x="12" y="10"/>
                  </a:lnTo>
                  <a:lnTo>
                    <a:pt x="14" y="6"/>
                  </a:lnTo>
                  <a:lnTo>
                    <a:pt x="14" y="6"/>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31" name="Freeform 175"/>
            <p:cNvSpPr/>
            <p:nvPr/>
          </p:nvSpPr>
          <p:spPr bwMode="auto">
            <a:xfrm>
              <a:off x="5440363" y="711200"/>
              <a:ext cx="22225" cy="19050"/>
            </a:xfrm>
            <a:custGeom>
              <a:avLst/>
              <a:gdLst/>
              <a:ahLst/>
              <a:cxnLst>
                <a:cxn ang="0">
                  <a:pos x="6" y="0"/>
                </a:cxn>
                <a:cxn ang="0">
                  <a:pos x="6" y="0"/>
                </a:cxn>
                <a:cxn ang="0">
                  <a:pos x="2" y="2"/>
                </a:cxn>
                <a:cxn ang="0">
                  <a:pos x="0" y="6"/>
                </a:cxn>
                <a:cxn ang="0">
                  <a:pos x="0" y="6"/>
                </a:cxn>
                <a:cxn ang="0">
                  <a:pos x="2" y="10"/>
                </a:cxn>
                <a:cxn ang="0">
                  <a:pos x="6" y="12"/>
                </a:cxn>
                <a:cxn ang="0">
                  <a:pos x="6" y="12"/>
                </a:cxn>
                <a:cxn ang="0">
                  <a:pos x="12" y="10"/>
                </a:cxn>
                <a:cxn ang="0">
                  <a:pos x="14" y="6"/>
                </a:cxn>
                <a:cxn ang="0">
                  <a:pos x="14" y="6"/>
                </a:cxn>
                <a:cxn ang="0">
                  <a:pos x="12" y="2"/>
                </a:cxn>
                <a:cxn ang="0">
                  <a:pos x="6" y="0"/>
                </a:cxn>
              </a:cxnLst>
              <a:rect l="0" t="0" r="r" b="b"/>
              <a:pathLst>
                <a:path w="14" h="12">
                  <a:moveTo>
                    <a:pt x="6" y="0"/>
                  </a:moveTo>
                  <a:lnTo>
                    <a:pt x="6" y="0"/>
                  </a:lnTo>
                  <a:lnTo>
                    <a:pt x="2" y="2"/>
                  </a:lnTo>
                  <a:lnTo>
                    <a:pt x="0" y="6"/>
                  </a:lnTo>
                  <a:lnTo>
                    <a:pt x="0" y="6"/>
                  </a:lnTo>
                  <a:lnTo>
                    <a:pt x="2" y="10"/>
                  </a:lnTo>
                  <a:lnTo>
                    <a:pt x="6" y="12"/>
                  </a:lnTo>
                  <a:lnTo>
                    <a:pt x="6" y="12"/>
                  </a:lnTo>
                  <a:lnTo>
                    <a:pt x="12" y="10"/>
                  </a:lnTo>
                  <a:lnTo>
                    <a:pt x="14" y="6"/>
                  </a:lnTo>
                  <a:lnTo>
                    <a:pt x="14" y="6"/>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32" name="Freeform 176"/>
            <p:cNvSpPr/>
            <p:nvPr/>
          </p:nvSpPr>
          <p:spPr bwMode="auto">
            <a:xfrm>
              <a:off x="5440363" y="711200"/>
              <a:ext cx="22225" cy="19050"/>
            </a:xfrm>
            <a:custGeom>
              <a:avLst/>
              <a:gdLst/>
              <a:ahLst/>
              <a:cxnLst>
                <a:cxn ang="0">
                  <a:pos x="6" y="0"/>
                </a:cxn>
                <a:cxn ang="0">
                  <a:pos x="6" y="0"/>
                </a:cxn>
                <a:cxn ang="0">
                  <a:pos x="2" y="2"/>
                </a:cxn>
                <a:cxn ang="0">
                  <a:pos x="0" y="6"/>
                </a:cxn>
                <a:cxn ang="0">
                  <a:pos x="0" y="6"/>
                </a:cxn>
                <a:cxn ang="0">
                  <a:pos x="2" y="10"/>
                </a:cxn>
                <a:cxn ang="0">
                  <a:pos x="6" y="12"/>
                </a:cxn>
                <a:cxn ang="0">
                  <a:pos x="6" y="12"/>
                </a:cxn>
                <a:cxn ang="0">
                  <a:pos x="12" y="10"/>
                </a:cxn>
                <a:cxn ang="0">
                  <a:pos x="14" y="6"/>
                </a:cxn>
                <a:cxn ang="0">
                  <a:pos x="14" y="6"/>
                </a:cxn>
                <a:cxn ang="0">
                  <a:pos x="12" y="2"/>
                </a:cxn>
                <a:cxn ang="0">
                  <a:pos x="6" y="0"/>
                </a:cxn>
              </a:cxnLst>
              <a:rect l="0" t="0" r="r" b="b"/>
              <a:pathLst>
                <a:path w="14" h="12">
                  <a:moveTo>
                    <a:pt x="6" y="0"/>
                  </a:moveTo>
                  <a:lnTo>
                    <a:pt x="6" y="0"/>
                  </a:lnTo>
                  <a:lnTo>
                    <a:pt x="2" y="2"/>
                  </a:lnTo>
                  <a:lnTo>
                    <a:pt x="0" y="6"/>
                  </a:lnTo>
                  <a:lnTo>
                    <a:pt x="0" y="6"/>
                  </a:lnTo>
                  <a:lnTo>
                    <a:pt x="2" y="10"/>
                  </a:lnTo>
                  <a:lnTo>
                    <a:pt x="6" y="12"/>
                  </a:lnTo>
                  <a:lnTo>
                    <a:pt x="6" y="12"/>
                  </a:lnTo>
                  <a:lnTo>
                    <a:pt x="12" y="10"/>
                  </a:lnTo>
                  <a:lnTo>
                    <a:pt x="14" y="6"/>
                  </a:lnTo>
                  <a:lnTo>
                    <a:pt x="14" y="6"/>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33" name="Freeform 177"/>
            <p:cNvSpPr/>
            <p:nvPr/>
          </p:nvSpPr>
          <p:spPr bwMode="auto">
            <a:xfrm>
              <a:off x="5722938" y="35242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34" name="Freeform 178"/>
            <p:cNvSpPr/>
            <p:nvPr/>
          </p:nvSpPr>
          <p:spPr bwMode="auto">
            <a:xfrm>
              <a:off x="5722938" y="35242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35" name="Freeform 179"/>
            <p:cNvSpPr/>
            <p:nvPr/>
          </p:nvSpPr>
          <p:spPr bwMode="auto">
            <a:xfrm>
              <a:off x="5002213" y="307975"/>
              <a:ext cx="53975" cy="53975"/>
            </a:xfrm>
            <a:custGeom>
              <a:avLst/>
              <a:gdLst/>
              <a:ahLst/>
              <a:cxnLst>
                <a:cxn ang="0">
                  <a:pos x="18" y="0"/>
                </a:cxn>
                <a:cxn ang="0">
                  <a:pos x="18" y="0"/>
                </a:cxn>
                <a:cxn ang="0">
                  <a:pos x="10" y="2"/>
                </a:cxn>
                <a:cxn ang="0">
                  <a:pos x="6" y="6"/>
                </a:cxn>
                <a:cxn ang="0">
                  <a:pos x="2" y="10"/>
                </a:cxn>
                <a:cxn ang="0">
                  <a:pos x="0" y="18"/>
                </a:cxn>
                <a:cxn ang="0">
                  <a:pos x="0" y="18"/>
                </a:cxn>
                <a:cxn ang="0">
                  <a:pos x="2" y="24"/>
                </a:cxn>
                <a:cxn ang="0">
                  <a:pos x="6" y="28"/>
                </a:cxn>
                <a:cxn ang="0">
                  <a:pos x="10" y="32"/>
                </a:cxn>
                <a:cxn ang="0">
                  <a:pos x="18" y="34"/>
                </a:cxn>
                <a:cxn ang="0">
                  <a:pos x="18" y="34"/>
                </a:cxn>
                <a:cxn ang="0">
                  <a:pos x="24" y="32"/>
                </a:cxn>
                <a:cxn ang="0">
                  <a:pos x="30" y="28"/>
                </a:cxn>
                <a:cxn ang="0">
                  <a:pos x="32" y="24"/>
                </a:cxn>
                <a:cxn ang="0">
                  <a:pos x="34" y="18"/>
                </a:cxn>
                <a:cxn ang="0">
                  <a:pos x="34" y="18"/>
                </a:cxn>
                <a:cxn ang="0">
                  <a:pos x="32" y="10"/>
                </a:cxn>
                <a:cxn ang="0">
                  <a:pos x="30" y="6"/>
                </a:cxn>
                <a:cxn ang="0">
                  <a:pos x="24" y="2"/>
                </a:cxn>
                <a:cxn ang="0">
                  <a:pos x="18" y="0"/>
                </a:cxn>
              </a:cxnLst>
              <a:rect l="0" t="0" r="r" b="b"/>
              <a:pathLst>
                <a:path w="34" h="34">
                  <a:moveTo>
                    <a:pt x="18" y="0"/>
                  </a:moveTo>
                  <a:lnTo>
                    <a:pt x="18" y="0"/>
                  </a:lnTo>
                  <a:lnTo>
                    <a:pt x="10" y="2"/>
                  </a:lnTo>
                  <a:lnTo>
                    <a:pt x="6" y="6"/>
                  </a:lnTo>
                  <a:lnTo>
                    <a:pt x="2" y="10"/>
                  </a:lnTo>
                  <a:lnTo>
                    <a:pt x="0" y="18"/>
                  </a:lnTo>
                  <a:lnTo>
                    <a:pt x="0" y="18"/>
                  </a:lnTo>
                  <a:lnTo>
                    <a:pt x="2" y="24"/>
                  </a:lnTo>
                  <a:lnTo>
                    <a:pt x="6" y="28"/>
                  </a:lnTo>
                  <a:lnTo>
                    <a:pt x="10" y="32"/>
                  </a:lnTo>
                  <a:lnTo>
                    <a:pt x="18" y="34"/>
                  </a:lnTo>
                  <a:lnTo>
                    <a:pt x="18" y="34"/>
                  </a:lnTo>
                  <a:lnTo>
                    <a:pt x="24" y="32"/>
                  </a:lnTo>
                  <a:lnTo>
                    <a:pt x="30" y="28"/>
                  </a:lnTo>
                  <a:lnTo>
                    <a:pt x="32" y="24"/>
                  </a:lnTo>
                  <a:lnTo>
                    <a:pt x="34" y="18"/>
                  </a:lnTo>
                  <a:lnTo>
                    <a:pt x="34" y="18"/>
                  </a:lnTo>
                  <a:lnTo>
                    <a:pt x="32" y="10"/>
                  </a:lnTo>
                  <a:lnTo>
                    <a:pt x="30" y="6"/>
                  </a:lnTo>
                  <a:lnTo>
                    <a:pt x="24" y="2"/>
                  </a:lnTo>
                  <a:lnTo>
                    <a:pt x="1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36" name="Freeform 180"/>
            <p:cNvSpPr/>
            <p:nvPr/>
          </p:nvSpPr>
          <p:spPr bwMode="auto">
            <a:xfrm>
              <a:off x="5002213" y="307975"/>
              <a:ext cx="53975" cy="53975"/>
            </a:xfrm>
            <a:custGeom>
              <a:avLst/>
              <a:gdLst/>
              <a:ahLst/>
              <a:cxnLst>
                <a:cxn ang="0">
                  <a:pos x="18" y="0"/>
                </a:cxn>
                <a:cxn ang="0">
                  <a:pos x="18" y="0"/>
                </a:cxn>
                <a:cxn ang="0">
                  <a:pos x="10" y="2"/>
                </a:cxn>
                <a:cxn ang="0">
                  <a:pos x="6" y="6"/>
                </a:cxn>
                <a:cxn ang="0">
                  <a:pos x="2" y="10"/>
                </a:cxn>
                <a:cxn ang="0">
                  <a:pos x="0" y="18"/>
                </a:cxn>
                <a:cxn ang="0">
                  <a:pos x="0" y="18"/>
                </a:cxn>
                <a:cxn ang="0">
                  <a:pos x="2" y="24"/>
                </a:cxn>
                <a:cxn ang="0">
                  <a:pos x="6" y="28"/>
                </a:cxn>
                <a:cxn ang="0">
                  <a:pos x="10" y="32"/>
                </a:cxn>
                <a:cxn ang="0">
                  <a:pos x="18" y="34"/>
                </a:cxn>
                <a:cxn ang="0">
                  <a:pos x="18" y="34"/>
                </a:cxn>
                <a:cxn ang="0">
                  <a:pos x="24" y="32"/>
                </a:cxn>
                <a:cxn ang="0">
                  <a:pos x="30" y="28"/>
                </a:cxn>
                <a:cxn ang="0">
                  <a:pos x="32" y="24"/>
                </a:cxn>
                <a:cxn ang="0">
                  <a:pos x="34" y="18"/>
                </a:cxn>
                <a:cxn ang="0">
                  <a:pos x="34" y="18"/>
                </a:cxn>
                <a:cxn ang="0">
                  <a:pos x="32" y="10"/>
                </a:cxn>
                <a:cxn ang="0">
                  <a:pos x="30" y="6"/>
                </a:cxn>
                <a:cxn ang="0">
                  <a:pos x="24" y="2"/>
                </a:cxn>
                <a:cxn ang="0">
                  <a:pos x="18" y="0"/>
                </a:cxn>
              </a:cxnLst>
              <a:rect l="0" t="0" r="r" b="b"/>
              <a:pathLst>
                <a:path w="34" h="34">
                  <a:moveTo>
                    <a:pt x="18" y="0"/>
                  </a:moveTo>
                  <a:lnTo>
                    <a:pt x="18" y="0"/>
                  </a:lnTo>
                  <a:lnTo>
                    <a:pt x="10" y="2"/>
                  </a:lnTo>
                  <a:lnTo>
                    <a:pt x="6" y="6"/>
                  </a:lnTo>
                  <a:lnTo>
                    <a:pt x="2" y="10"/>
                  </a:lnTo>
                  <a:lnTo>
                    <a:pt x="0" y="18"/>
                  </a:lnTo>
                  <a:lnTo>
                    <a:pt x="0" y="18"/>
                  </a:lnTo>
                  <a:lnTo>
                    <a:pt x="2" y="24"/>
                  </a:lnTo>
                  <a:lnTo>
                    <a:pt x="6" y="28"/>
                  </a:lnTo>
                  <a:lnTo>
                    <a:pt x="10" y="32"/>
                  </a:lnTo>
                  <a:lnTo>
                    <a:pt x="18" y="34"/>
                  </a:lnTo>
                  <a:lnTo>
                    <a:pt x="18" y="34"/>
                  </a:lnTo>
                  <a:lnTo>
                    <a:pt x="24" y="32"/>
                  </a:lnTo>
                  <a:lnTo>
                    <a:pt x="30" y="28"/>
                  </a:lnTo>
                  <a:lnTo>
                    <a:pt x="32" y="24"/>
                  </a:lnTo>
                  <a:lnTo>
                    <a:pt x="34" y="18"/>
                  </a:lnTo>
                  <a:lnTo>
                    <a:pt x="34" y="18"/>
                  </a:lnTo>
                  <a:lnTo>
                    <a:pt x="32" y="10"/>
                  </a:lnTo>
                  <a:lnTo>
                    <a:pt x="30" y="6"/>
                  </a:lnTo>
                  <a:lnTo>
                    <a:pt x="24" y="2"/>
                  </a:lnTo>
                  <a:lnTo>
                    <a:pt x="1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37" name="Freeform 181"/>
            <p:cNvSpPr/>
            <p:nvPr/>
          </p:nvSpPr>
          <p:spPr bwMode="auto">
            <a:xfrm>
              <a:off x="5751513" y="771525"/>
              <a:ext cx="50800" cy="53975"/>
            </a:xfrm>
            <a:custGeom>
              <a:avLst/>
              <a:gdLst/>
              <a:ahLst/>
              <a:cxnLst>
                <a:cxn ang="0">
                  <a:pos x="16" y="0"/>
                </a:cxn>
                <a:cxn ang="0">
                  <a:pos x="16" y="0"/>
                </a:cxn>
                <a:cxn ang="0">
                  <a:pos x="10" y="2"/>
                </a:cxn>
                <a:cxn ang="0">
                  <a:pos x="4" y="4"/>
                </a:cxn>
                <a:cxn ang="0">
                  <a:pos x="0" y="10"/>
                </a:cxn>
                <a:cxn ang="0">
                  <a:pos x="0" y="16"/>
                </a:cxn>
                <a:cxn ang="0">
                  <a:pos x="0" y="16"/>
                </a:cxn>
                <a:cxn ang="0">
                  <a:pos x="0" y="24"/>
                </a:cxn>
                <a:cxn ang="0">
                  <a:pos x="4" y="28"/>
                </a:cxn>
                <a:cxn ang="0">
                  <a:pos x="10" y="32"/>
                </a:cxn>
                <a:cxn ang="0">
                  <a:pos x="16" y="34"/>
                </a:cxn>
                <a:cxn ang="0">
                  <a:pos x="16" y="34"/>
                </a:cxn>
                <a:cxn ang="0">
                  <a:pos x="22" y="32"/>
                </a:cxn>
                <a:cxn ang="0">
                  <a:pos x="28" y="28"/>
                </a:cxn>
                <a:cxn ang="0">
                  <a:pos x="32" y="24"/>
                </a:cxn>
                <a:cxn ang="0">
                  <a:pos x="32" y="16"/>
                </a:cxn>
                <a:cxn ang="0">
                  <a:pos x="32" y="16"/>
                </a:cxn>
                <a:cxn ang="0">
                  <a:pos x="32" y="10"/>
                </a:cxn>
                <a:cxn ang="0">
                  <a:pos x="28" y="4"/>
                </a:cxn>
                <a:cxn ang="0">
                  <a:pos x="22" y="2"/>
                </a:cxn>
                <a:cxn ang="0">
                  <a:pos x="16" y="0"/>
                </a:cxn>
              </a:cxnLst>
              <a:rect l="0" t="0" r="r" b="b"/>
              <a:pathLst>
                <a:path w="32" h="34">
                  <a:moveTo>
                    <a:pt x="16" y="0"/>
                  </a:moveTo>
                  <a:lnTo>
                    <a:pt x="16" y="0"/>
                  </a:lnTo>
                  <a:lnTo>
                    <a:pt x="10" y="2"/>
                  </a:lnTo>
                  <a:lnTo>
                    <a:pt x="4" y="4"/>
                  </a:lnTo>
                  <a:lnTo>
                    <a:pt x="0" y="10"/>
                  </a:lnTo>
                  <a:lnTo>
                    <a:pt x="0" y="16"/>
                  </a:lnTo>
                  <a:lnTo>
                    <a:pt x="0" y="16"/>
                  </a:lnTo>
                  <a:lnTo>
                    <a:pt x="0" y="24"/>
                  </a:lnTo>
                  <a:lnTo>
                    <a:pt x="4" y="28"/>
                  </a:lnTo>
                  <a:lnTo>
                    <a:pt x="10" y="32"/>
                  </a:lnTo>
                  <a:lnTo>
                    <a:pt x="16" y="34"/>
                  </a:lnTo>
                  <a:lnTo>
                    <a:pt x="16" y="34"/>
                  </a:lnTo>
                  <a:lnTo>
                    <a:pt x="22" y="32"/>
                  </a:lnTo>
                  <a:lnTo>
                    <a:pt x="28" y="28"/>
                  </a:lnTo>
                  <a:lnTo>
                    <a:pt x="32" y="24"/>
                  </a:lnTo>
                  <a:lnTo>
                    <a:pt x="32" y="16"/>
                  </a:lnTo>
                  <a:lnTo>
                    <a:pt x="32" y="16"/>
                  </a:lnTo>
                  <a:lnTo>
                    <a:pt x="32" y="10"/>
                  </a:lnTo>
                  <a:lnTo>
                    <a:pt x="28" y="4"/>
                  </a:lnTo>
                  <a:lnTo>
                    <a:pt x="22" y="2"/>
                  </a:lnTo>
                  <a:lnTo>
                    <a:pt x="1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38" name="Freeform 182"/>
            <p:cNvSpPr/>
            <p:nvPr/>
          </p:nvSpPr>
          <p:spPr bwMode="auto">
            <a:xfrm>
              <a:off x="5751513" y="771525"/>
              <a:ext cx="50800" cy="53975"/>
            </a:xfrm>
            <a:custGeom>
              <a:avLst/>
              <a:gdLst/>
              <a:ahLst/>
              <a:cxnLst>
                <a:cxn ang="0">
                  <a:pos x="16" y="0"/>
                </a:cxn>
                <a:cxn ang="0">
                  <a:pos x="16" y="0"/>
                </a:cxn>
                <a:cxn ang="0">
                  <a:pos x="10" y="2"/>
                </a:cxn>
                <a:cxn ang="0">
                  <a:pos x="4" y="4"/>
                </a:cxn>
                <a:cxn ang="0">
                  <a:pos x="0" y="10"/>
                </a:cxn>
                <a:cxn ang="0">
                  <a:pos x="0" y="16"/>
                </a:cxn>
                <a:cxn ang="0">
                  <a:pos x="0" y="16"/>
                </a:cxn>
                <a:cxn ang="0">
                  <a:pos x="0" y="24"/>
                </a:cxn>
                <a:cxn ang="0">
                  <a:pos x="4" y="28"/>
                </a:cxn>
                <a:cxn ang="0">
                  <a:pos x="10" y="32"/>
                </a:cxn>
                <a:cxn ang="0">
                  <a:pos x="16" y="34"/>
                </a:cxn>
                <a:cxn ang="0">
                  <a:pos x="16" y="34"/>
                </a:cxn>
                <a:cxn ang="0">
                  <a:pos x="22" y="32"/>
                </a:cxn>
                <a:cxn ang="0">
                  <a:pos x="28" y="28"/>
                </a:cxn>
                <a:cxn ang="0">
                  <a:pos x="32" y="24"/>
                </a:cxn>
                <a:cxn ang="0">
                  <a:pos x="32" y="16"/>
                </a:cxn>
                <a:cxn ang="0">
                  <a:pos x="32" y="16"/>
                </a:cxn>
                <a:cxn ang="0">
                  <a:pos x="32" y="10"/>
                </a:cxn>
                <a:cxn ang="0">
                  <a:pos x="28" y="4"/>
                </a:cxn>
                <a:cxn ang="0">
                  <a:pos x="22" y="2"/>
                </a:cxn>
                <a:cxn ang="0">
                  <a:pos x="16" y="0"/>
                </a:cxn>
              </a:cxnLst>
              <a:rect l="0" t="0" r="r" b="b"/>
              <a:pathLst>
                <a:path w="32" h="34">
                  <a:moveTo>
                    <a:pt x="16" y="0"/>
                  </a:moveTo>
                  <a:lnTo>
                    <a:pt x="16" y="0"/>
                  </a:lnTo>
                  <a:lnTo>
                    <a:pt x="10" y="2"/>
                  </a:lnTo>
                  <a:lnTo>
                    <a:pt x="4" y="4"/>
                  </a:lnTo>
                  <a:lnTo>
                    <a:pt x="0" y="10"/>
                  </a:lnTo>
                  <a:lnTo>
                    <a:pt x="0" y="16"/>
                  </a:lnTo>
                  <a:lnTo>
                    <a:pt x="0" y="16"/>
                  </a:lnTo>
                  <a:lnTo>
                    <a:pt x="0" y="24"/>
                  </a:lnTo>
                  <a:lnTo>
                    <a:pt x="4" y="28"/>
                  </a:lnTo>
                  <a:lnTo>
                    <a:pt x="10" y="32"/>
                  </a:lnTo>
                  <a:lnTo>
                    <a:pt x="16" y="34"/>
                  </a:lnTo>
                  <a:lnTo>
                    <a:pt x="16" y="34"/>
                  </a:lnTo>
                  <a:lnTo>
                    <a:pt x="22" y="32"/>
                  </a:lnTo>
                  <a:lnTo>
                    <a:pt x="28" y="28"/>
                  </a:lnTo>
                  <a:lnTo>
                    <a:pt x="32" y="24"/>
                  </a:lnTo>
                  <a:lnTo>
                    <a:pt x="32" y="16"/>
                  </a:lnTo>
                  <a:lnTo>
                    <a:pt x="32" y="16"/>
                  </a:lnTo>
                  <a:lnTo>
                    <a:pt x="32" y="10"/>
                  </a:lnTo>
                  <a:lnTo>
                    <a:pt x="28" y="4"/>
                  </a:lnTo>
                  <a:lnTo>
                    <a:pt x="22" y="2"/>
                  </a:lnTo>
                  <a:lnTo>
                    <a:pt x="1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39" name="Freeform 183"/>
            <p:cNvSpPr/>
            <p:nvPr/>
          </p:nvSpPr>
          <p:spPr bwMode="auto">
            <a:xfrm>
              <a:off x="4564063" y="35877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40" name="Freeform 184"/>
            <p:cNvSpPr/>
            <p:nvPr/>
          </p:nvSpPr>
          <p:spPr bwMode="auto">
            <a:xfrm>
              <a:off x="4564063" y="35877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41" name="Freeform 185"/>
            <p:cNvSpPr/>
            <p:nvPr/>
          </p:nvSpPr>
          <p:spPr bwMode="auto">
            <a:xfrm>
              <a:off x="4294188" y="231775"/>
              <a:ext cx="47625" cy="47625"/>
            </a:xfrm>
            <a:custGeom>
              <a:avLst/>
              <a:gdLst/>
              <a:ahLst/>
              <a:cxnLst>
                <a:cxn ang="0">
                  <a:pos x="14" y="0"/>
                </a:cxn>
                <a:cxn ang="0">
                  <a:pos x="14" y="0"/>
                </a:cxn>
                <a:cxn ang="0">
                  <a:pos x="10" y="2"/>
                </a:cxn>
                <a:cxn ang="0">
                  <a:pos x="4" y="4"/>
                </a:cxn>
                <a:cxn ang="0">
                  <a:pos x="2" y="8"/>
                </a:cxn>
                <a:cxn ang="0">
                  <a:pos x="0" y="14"/>
                </a:cxn>
                <a:cxn ang="0">
                  <a:pos x="0" y="14"/>
                </a:cxn>
                <a:cxn ang="0">
                  <a:pos x="2" y="20"/>
                </a:cxn>
                <a:cxn ang="0">
                  <a:pos x="4" y="24"/>
                </a:cxn>
                <a:cxn ang="0">
                  <a:pos x="10" y="28"/>
                </a:cxn>
                <a:cxn ang="0">
                  <a:pos x="14" y="30"/>
                </a:cxn>
                <a:cxn ang="0">
                  <a:pos x="14" y="30"/>
                </a:cxn>
                <a:cxn ang="0">
                  <a:pos x="20" y="28"/>
                </a:cxn>
                <a:cxn ang="0">
                  <a:pos x="26" y="24"/>
                </a:cxn>
                <a:cxn ang="0">
                  <a:pos x="28" y="20"/>
                </a:cxn>
                <a:cxn ang="0">
                  <a:pos x="30" y="14"/>
                </a:cxn>
                <a:cxn ang="0">
                  <a:pos x="30" y="14"/>
                </a:cxn>
                <a:cxn ang="0">
                  <a:pos x="28" y="8"/>
                </a:cxn>
                <a:cxn ang="0">
                  <a:pos x="26" y="4"/>
                </a:cxn>
                <a:cxn ang="0">
                  <a:pos x="20" y="2"/>
                </a:cxn>
                <a:cxn ang="0">
                  <a:pos x="14" y="0"/>
                </a:cxn>
              </a:cxnLst>
              <a:rect l="0" t="0" r="r" b="b"/>
              <a:pathLst>
                <a:path w="30" h="30">
                  <a:moveTo>
                    <a:pt x="14" y="0"/>
                  </a:moveTo>
                  <a:lnTo>
                    <a:pt x="14" y="0"/>
                  </a:lnTo>
                  <a:lnTo>
                    <a:pt x="10" y="2"/>
                  </a:lnTo>
                  <a:lnTo>
                    <a:pt x="4" y="4"/>
                  </a:lnTo>
                  <a:lnTo>
                    <a:pt x="2" y="8"/>
                  </a:lnTo>
                  <a:lnTo>
                    <a:pt x="0" y="14"/>
                  </a:lnTo>
                  <a:lnTo>
                    <a:pt x="0" y="14"/>
                  </a:lnTo>
                  <a:lnTo>
                    <a:pt x="2" y="20"/>
                  </a:lnTo>
                  <a:lnTo>
                    <a:pt x="4" y="24"/>
                  </a:lnTo>
                  <a:lnTo>
                    <a:pt x="10" y="28"/>
                  </a:lnTo>
                  <a:lnTo>
                    <a:pt x="14" y="30"/>
                  </a:lnTo>
                  <a:lnTo>
                    <a:pt x="14" y="30"/>
                  </a:lnTo>
                  <a:lnTo>
                    <a:pt x="20" y="28"/>
                  </a:lnTo>
                  <a:lnTo>
                    <a:pt x="26" y="24"/>
                  </a:lnTo>
                  <a:lnTo>
                    <a:pt x="28" y="20"/>
                  </a:lnTo>
                  <a:lnTo>
                    <a:pt x="30" y="14"/>
                  </a:lnTo>
                  <a:lnTo>
                    <a:pt x="30" y="14"/>
                  </a:lnTo>
                  <a:lnTo>
                    <a:pt x="28" y="8"/>
                  </a:lnTo>
                  <a:lnTo>
                    <a:pt x="26" y="4"/>
                  </a:lnTo>
                  <a:lnTo>
                    <a:pt x="20" y="2"/>
                  </a:lnTo>
                  <a:lnTo>
                    <a:pt x="14"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42" name="Freeform 186"/>
            <p:cNvSpPr/>
            <p:nvPr/>
          </p:nvSpPr>
          <p:spPr bwMode="auto">
            <a:xfrm>
              <a:off x="4294188" y="231775"/>
              <a:ext cx="47625" cy="47625"/>
            </a:xfrm>
            <a:custGeom>
              <a:avLst/>
              <a:gdLst/>
              <a:ahLst/>
              <a:cxnLst>
                <a:cxn ang="0">
                  <a:pos x="14" y="0"/>
                </a:cxn>
                <a:cxn ang="0">
                  <a:pos x="14" y="0"/>
                </a:cxn>
                <a:cxn ang="0">
                  <a:pos x="10" y="2"/>
                </a:cxn>
                <a:cxn ang="0">
                  <a:pos x="4" y="4"/>
                </a:cxn>
                <a:cxn ang="0">
                  <a:pos x="2" y="8"/>
                </a:cxn>
                <a:cxn ang="0">
                  <a:pos x="0" y="14"/>
                </a:cxn>
                <a:cxn ang="0">
                  <a:pos x="0" y="14"/>
                </a:cxn>
                <a:cxn ang="0">
                  <a:pos x="2" y="20"/>
                </a:cxn>
                <a:cxn ang="0">
                  <a:pos x="4" y="24"/>
                </a:cxn>
                <a:cxn ang="0">
                  <a:pos x="10" y="28"/>
                </a:cxn>
                <a:cxn ang="0">
                  <a:pos x="14" y="30"/>
                </a:cxn>
                <a:cxn ang="0">
                  <a:pos x="14" y="30"/>
                </a:cxn>
                <a:cxn ang="0">
                  <a:pos x="20" y="28"/>
                </a:cxn>
                <a:cxn ang="0">
                  <a:pos x="26" y="24"/>
                </a:cxn>
                <a:cxn ang="0">
                  <a:pos x="28" y="20"/>
                </a:cxn>
                <a:cxn ang="0">
                  <a:pos x="30" y="14"/>
                </a:cxn>
                <a:cxn ang="0">
                  <a:pos x="30" y="14"/>
                </a:cxn>
                <a:cxn ang="0">
                  <a:pos x="28" y="8"/>
                </a:cxn>
                <a:cxn ang="0">
                  <a:pos x="26" y="4"/>
                </a:cxn>
                <a:cxn ang="0">
                  <a:pos x="20" y="2"/>
                </a:cxn>
                <a:cxn ang="0">
                  <a:pos x="14" y="0"/>
                </a:cxn>
              </a:cxnLst>
              <a:rect l="0" t="0" r="r" b="b"/>
              <a:pathLst>
                <a:path w="30" h="30">
                  <a:moveTo>
                    <a:pt x="14" y="0"/>
                  </a:moveTo>
                  <a:lnTo>
                    <a:pt x="14" y="0"/>
                  </a:lnTo>
                  <a:lnTo>
                    <a:pt x="10" y="2"/>
                  </a:lnTo>
                  <a:lnTo>
                    <a:pt x="4" y="4"/>
                  </a:lnTo>
                  <a:lnTo>
                    <a:pt x="2" y="8"/>
                  </a:lnTo>
                  <a:lnTo>
                    <a:pt x="0" y="14"/>
                  </a:lnTo>
                  <a:lnTo>
                    <a:pt x="0" y="14"/>
                  </a:lnTo>
                  <a:lnTo>
                    <a:pt x="2" y="20"/>
                  </a:lnTo>
                  <a:lnTo>
                    <a:pt x="4" y="24"/>
                  </a:lnTo>
                  <a:lnTo>
                    <a:pt x="10" y="28"/>
                  </a:lnTo>
                  <a:lnTo>
                    <a:pt x="14" y="30"/>
                  </a:lnTo>
                  <a:lnTo>
                    <a:pt x="14" y="30"/>
                  </a:lnTo>
                  <a:lnTo>
                    <a:pt x="20" y="28"/>
                  </a:lnTo>
                  <a:lnTo>
                    <a:pt x="26" y="24"/>
                  </a:lnTo>
                  <a:lnTo>
                    <a:pt x="28" y="20"/>
                  </a:lnTo>
                  <a:lnTo>
                    <a:pt x="30" y="14"/>
                  </a:lnTo>
                  <a:lnTo>
                    <a:pt x="30" y="14"/>
                  </a:lnTo>
                  <a:lnTo>
                    <a:pt x="28" y="8"/>
                  </a:lnTo>
                  <a:lnTo>
                    <a:pt x="26" y="4"/>
                  </a:lnTo>
                  <a:lnTo>
                    <a:pt x="20" y="2"/>
                  </a:lnTo>
                  <a:lnTo>
                    <a:pt x="14"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43" name="Freeform 187"/>
            <p:cNvSpPr/>
            <p:nvPr/>
          </p:nvSpPr>
          <p:spPr bwMode="auto">
            <a:xfrm>
              <a:off x="6519863" y="187325"/>
              <a:ext cx="44450" cy="47625"/>
            </a:xfrm>
            <a:custGeom>
              <a:avLst/>
              <a:gdLst/>
              <a:ahLst/>
              <a:cxnLst>
                <a:cxn ang="0">
                  <a:pos x="14" y="0"/>
                </a:cxn>
                <a:cxn ang="0">
                  <a:pos x="14" y="0"/>
                </a:cxn>
                <a:cxn ang="0">
                  <a:pos x="8" y="2"/>
                </a:cxn>
                <a:cxn ang="0">
                  <a:pos x="4" y="4"/>
                </a:cxn>
                <a:cxn ang="0">
                  <a:pos x="0" y="8"/>
                </a:cxn>
                <a:cxn ang="0">
                  <a:pos x="0" y="14"/>
                </a:cxn>
                <a:cxn ang="0">
                  <a:pos x="0" y="14"/>
                </a:cxn>
                <a:cxn ang="0">
                  <a:pos x="0" y="20"/>
                </a:cxn>
                <a:cxn ang="0">
                  <a:pos x="4" y="24"/>
                </a:cxn>
                <a:cxn ang="0">
                  <a:pos x="8" y="28"/>
                </a:cxn>
                <a:cxn ang="0">
                  <a:pos x="14" y="30"/>
                </a:cxn>
                <a:cxn ang="0">
                  <a:pos x="14" y="30"/>
                </a:cxn>
                <a:cxn ang="0">
                  <a:pos x="20" y="28"/>
                </a:cxn>
                <a:cxn ang="0">
                  <a:pos x="24" y="24"/>
                </a:cxn>
                <a:cxn ang="0">
                  <a:pos x="28" y="20"/>
                </a:cxn>
                <a:cxn ang="0">
                  <a:pos x="28" y="14"/>
                </a:cxn>
                <a:cxn ang="0">
                  <a:pos x="28" y="14"/>
                </a:cxn>
                <a:cxn ang="0">
                  <a:pos x="28" y="8"/>
                </a:cxn>
                <a:cxn ang="0">
                  <a:pos x="24" y="4"/>
                </a:cxn>
                <a:cxn ang="0">
                  <a:pos x="20" y="2"/>
                </a:cxn>
                <a:cxn ang="0">
                  <a:pos x="14" y="0"/>
                </a:cxn>
              </a:cxnLst>
              <a:rect l="0" t="0" r="r" b="b"/>
              <a:pathLst>
                <a:path w="28" h="30">
                  <a:moveTo>
                    <a:pt x="14" y="0"/>
                  </a:moveTo>
                  <a:lnTo>
                    <a:pt x="14" y="0"/>
                  </a:lnTo>
                  <a:lnTo>
                    <a:pt x="8" y="2"/>
                  </a:lnTo>
                  <a:lnTo>
                    <a:pt x="4" y="4"/>
                  </a:lnTo>
                  <a:lnTo>
                    <a:pt x="0" y="8"/>
                  </a:lnTo>
                  <a:lnTo>
                    <a:pt x="0" y="14"/>
                  </a:lnTo>
                  <a:lnTo>
                    <a:pt x="0" y="14"/>
                  </a:lnTo>
                  <a:lnTo>
                    <a:pt x="0" y="20"/>
                  </a:lnTo>
                  <a:lnTo>
                    <a:pt x="4" y="24"/>
                  </a:lnTo>
                  <a:lnTo>
                    <a:pt x="8" y="28"/>
                  </a:lnTo>
                  <a:lnTo>
                    <a:pt x="14" y="30"/>
                  </a:lnTo>
                  <a:lnTo>
                    <a:pt x="14" y="30"/>
                  </a:lnTo>
                  <a:lnTo>
                    <a:pt x="20" y="28"/>
                  </a:lnTo>
                  <a:lnTo>
                    <a:pt x="24" y="24"/>
                  </a:lnTo>
                  <a:lnTo>
                    <a:pt x="28" y="20"/>
                  </a:lnTo>
                  <a:lnTo>
                    <a:pt x="28" y="14"/>
                  </a:lnTo>
                  <a:lnTo>
                    <a:pt x="28" y="14"/>
                  </a:lnTo>
                  <a:lnTo>
                    <a:pt x="28" y="8"/>
                  </a:lnTo>
                  <a:lnTo>
                    <a:pt x="24" y="4"/>
                  </a:lnTo>
                  <a:lnTo>
                    <a:pt x="20" y="2"/>
                  </a:lnTo>
                  <a:lnTo>
                    <a:pt x="14"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44" name="Freeform 188"/>
            <p:cNvSpPr/>
            <p:nvPr/>
          </p:nvSpPr>
          <p:spPr bwMode="auto">
            <a:xfrm>
              <a:off x="6519863" y="187325"/>
              <a:ext cx="44450" cy="47625"/>
            </a:xfrm>
            <a:custGeom>
              <a:avLst/>
              <a:gdLst/>
              <a:ahLst/>
              <a:cxnLst>
                <a:cxn ang="0">
                  <a:pos x="14" y="0"/>
                </a:cxn>
                <a:cxn ang="0">
                  <a:pos x="14" y="0"/>
                </a:cxn>
                <a:cxn ang="0">
                  <a:pos x="8" y="2"/>
                </a:cxn>
                <a:cxn ang="0">
                  <a:pos x="4" y="4"/>
                </a:cxn>
                <a:cxn ang="0">
                  <a:pos x="0" y="8"/>
                </a:cxn>
                <a:cxn ang="0">
                  <a:pos x="0" y="14"/>
                </a:cxn>
                <a:cxn ang="0">
                  <a:pos x="0" y="14"/>
                </a:cxn>
                <a:cxn ang="0">
                  <a:pos x="0" y="20"/>
                </a:cxn>
                <a:cxn ang="0">
                  <a:pos x="4" y="24"/>
                </a:cxn>
                <a:cxn ang="0">
                  <a:pos x="8" y="28"/>
                </a:cxn>
                <a:cxn ang="0">
                  <a:pos x="14" y="30"/>
                </a:cxn>
                <a:cxn ang="0">
                  <a:pos x="14" y="30"/>
                </a:cxn>
                <a:cxn ang="0">
                  <a:pos x="20" y="28"/>
                </a:cxn>
                <a:cxn ang="0">
                  <a:pos x="24" y="24"/>
                </a:cxn>
                <a:cxn ang="0">
                  <a:pos x="28" y="20"/>
                </a:cxn>
                <a:cxn ang="0">
                  <a:pos x="28" y="14"/>
                </a:cxn>
                <a:cxn ang="0">
                  <a:pos x="28" y="14"/>
                </a:cxn>
                <a:cxn ang="0">
                  <a:pos x="28" y="8"/>
                </a:cxn>
                <a:cxn ang="0">
                  <a:pos x="24" y="4"/>
                </a:cxn>
                <a:cxn ang="0">
                  <a:pos x="20" y="2"/>
                </a:cxn>
                <a:cxn ang="0">
                  <a:pos x="14" y="0"/>
                </a:cxn>
              </a:cxnLst>
              <a:rect l="0" t="0" r="r" b="b"/>
              <a:pathLst>
                <a:path w="28" h="30">
                  <a:moveTo>
                    <a:pt x="14" y="0"/>
                  </a:moveTo>
                  <a:lnTo>
                    <a:pt x="14" y="0"/>
                  </a:lnTo>
                  <a:lnTo>
                    <a:pt x="8" y="2"/>
                  </a:lnTo>
                  <a:lnTo>
                    <a:pt x="4" y="4"/>
                  </a:lnTo>
                  <a:lnTo>
                    <a:pt x="0" y="8"/>
                  </a:lnTo>
                  <a:lnTo>
                    <a:pt x="0" y="14"/>
                  </a:lnTo>
                  <a:lnTo>
                    <a:pt x="0" y="14"/>
                  </a:lnTo>
                  <a:lnTo>
                    <a:pt x="0" y="20"/>
                  </a:lnTo>
                  <a:lnTo>
                    <a:pt x="4" y="24"/>
                  </a:lnTo>
                  <a:lnTo>
                    <a:pt x="8" y="28"/>
                  </a:lnTo>
                  <a:lnTo>
                    <a:pt x="14" y="30"/>
                  </a:lnTo>
                  <a:lnTo>
                    <a:pt x="14" y="30"/>
                  </a:lnTo>
                  <a:lnTo>
                    <a:pt x="20" y="28"/>
                  </a:lnTo>
                  <a:lnTo>
                    <a:pt x="24" y="24"/>
                  </a:lnTo>
                  <a:lnTo>
                    <a:pt x="28" y="20"/>
                  </a:lnTo>
                  <a:lnTo>
                    <a:pt x="28" y="14"/>
                  </a:lnTo>
                  <a:lnTo>
                    <a:pt x="28" y="14"/>
                  </a:lnTo>
                  <a:lnTo>
                    <a:pt x="28" y="8"/>
                  </a:lnTo>
                  <a:lnTo>
                    <a:pt x="24" y="4"/>
                  </a:lnTo>
                  <a:lnTo>
                    <a:pt x="20" y="2"/>
                  </a:lnTo>
                  <a:lnTo>
                    <a:pt x="14"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45" name="Freeform 189"/>
            <p:cNvSpPr/>
            <p:nvPr/>
          </p:nvSpPr>
          <p:spPr bwMode="auto">
            <a:xfrm>
              <a:off x="6713538" y="498475"/>
              <a:ext cx="47625" cy="47625"/>
            </a:xfrm>
            <a:custGeom>
              <a:avLst/>
              <a:gdLst/>
              <a:ahLst/>
              <a:cxnLst>
                <a:cxn ang="0">
                  <a:pos x="16" y="0"/>
                </a:cxn>
                <a:cxn ang="0">
                  <a:pos x="16" y="0"/>
                </a:cxn>
                <a:cxn ang="0">
                  <a:pos x="10" y="2"/>
                </a:cxn>
                <a:cxn ang="0">
                  <a:pos x="6" y="4"/>
                </a:cxn>
                <a:cxn ang="0">
                  <a:pos x="2" y="10"/>
                </a:cxn>
                <a:cxn ang="0">
                  <a:pos x="0" y="14"/>
                </a:cxn>
                <a:cxn ang="0">
                  <a:pos x="0" y="14"/>
                </a:cxn>
                <a:cxn ang="0">
                  <a:pos x="2" y="20"/>
                </a:cxn>
                <a:cxn ang="0">
                  <a:pos x="6" y="26"/>
                </a:cxn>
                <a:cxn ang="0">
                  <a:pos x="10" y="28"/>
                </a:cxn>
                <a:cxn ang="0">
                  <a:pos x="16" y="30"/>
                </a:cxn>
                <a:cxn ang="0">
                  <a:pos x="16" y="30"/>
                </a:cxn>
                <a:cxn ang="0">
                  <a:pos x="22" y="28"/>
                </a:cxn>
                <a:cxn ang="0">
                  <a:pos x="26" y="26"/>
                </a:cxn>
                <a:cxn ang="0">
                  <a:pos x="28" y="20"/>
                </a:cxn>
                <a:cxn ang="0">
                  <a:pos x="30" y="14"/>
                </a:cxn>
                <a:cxn ang="0">
                  <a:pos x="30" y="14"/>
                </a:cxn>
                <a:cxn ang="0">
                  <a:pos x="28" y="10"/>
                </a:cxn>
                <a:cxn ang="0">
                  <a:pos x="26" y="4"/>
                </a:cxn>
                <a:cxn ang="0">
                  <a:pos x="22" y="2"/>
                </a:cxn>
                <a:cxn ang="0">
                  <a:pos x="16" y="0"/>
                </a:cxn>
              </a:cxnLst>
              <a:rect l="0" t="0" r="r" b="b"/>
              <a:pathLst>
                <a:path w="30" h="30">
                  <a:moveTo>
                    <a:pt x="16" y="0"/>
                  </a:moveTo>
                  <a:lnTo>
                    <a:pt x="16" y="0"/>
                  </a:lnTo>
                  <a:lnTo>
                    <a:pt x="10" y="2"/>
                  </a:lnTo>
                  <a:lnTo>
                    <a:pt x="6" y="4"/>
                  </a:lnTo>
                  <a:lnTo>
                    <a:pt x="2" y="10"/>
                  </a:lnTo>
                  <a:lnTo>
                    <a:pt x="0" y="14"/>
                  </a:lnTo>
                  <a:lnTo>
                    <a:pt x="0" y="14"/>
                  </a:lnTo>
                  <a:lnTo>
                    <a:pt x="2" y="20"/>
                  </a:lnTo>
                  <a:lnTo>
                    <a:pt x="6" y="26"/>
                  </a:lnTo>
                  <a:lnTo>
                    <a:pt x="10" y="28"/>
                  </a:lnTo>
                  <a:lnTo>
                    <a:pt x="16" y="30"/>
                  </a:lnTo>
                  <a:lnTo>
                    <a:pt x="16" y="30"/>
                  </a:lnTo>
                  <a:lnTo>
                    <a:pt x="22" y="28"/>
                  </a:lnTo>
                  <a:lnTo>
                    <a:pt x="26" y="26"/>
                  </a:lnTo>
                  <a:lnTo>
                    <a:pt x="28" y="20"/>
                  </a:lnTo>
                  <a:lnTo>
                    <a:pt x="30" y="14"/>
                  </a:lnTo>
                  <a:lnTo>
                    <a:pt x="30" y="14"/>
                  </a:lnTo>
                  <a:lnTo>
                    <a:pt x="28" y="10"/>
                  </a:lnTo>
                  <a:lnTo>
                    <a:pt x="26" y="4"/>
                  </a:lnTo>
                  <a:lnTo>
                    <a:pt x="22" y="2"/>
                  </a:lnTo>
                  <a:lnTo>
                    <a:pt x="1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46" name="Freeform 190"/>
            <p:cNvSpPr/>
            <p:nvPr/>
          </p:nvSpPr>
          <p:spPr bwMode="auto">
            <a:xfrm>
              <a:off x="6713538" y="498475"/>
              <a:ext cx="47625" cy="47625"/>
            </a:xfrm>
            <a:custGeom>
              <a:avLst/>
              <a:gdLst/>
              <a:ahLst/>
              <a:cxnLst>
                <a:cxn ang="0">
                  <a:pos x="16" y="0"/>
                </a:cxn>
                <a:cxn ang="0">
                  <a:pos x="16" y="0"/>
                </a:cxn>
                <a:cxn ang="0">
                  <a:pos x="10" y="2"/>
                </a:cxn>
                <a:cxn ang="0">
                  <a:pos x="6" y="4"/>
                </a:cxn>
                <a:cxn ang="0">
                  <a:pos x="2" y="10"/>
                </a:cxn>
                <a:cxn ang="0">
                  <a:pos x="0" y="14"/>
                </a:cxn>
                <a:cxn ang="0">
                  <a:pos x="0" y="14"/>
                </a:cxn>
                <a:cxn ang="0">
                  <a:pos x="2" y="20"/>
                </a:cxn>
                <a:cxn ang="0">
                  <a:pos x="6" y="26"/>
                </a:cxn>
                <a:cxn ang="0">
                  <a:pos x="10" y="28"/>
                </a:cxn>
                <a:cxn ang="0">
                  <a:pos x="16" y="30"/>
                </a:cxn>
                <a:cxn ang="0">
                  <a:pos x="16" y="30"/>
                </a:cxn>
                <a:cxn ang="0">
                  <a:pos x="22" y="28"/>
                </a:cxn>
                <a:cxn ang="0">
                  <a:pos x="26" y="26"/>
                </a:cxn>
                <a:cxn ang="0">
                  <a:pos x="28" y="20"/>
                </a:cxn>
                <a:cxn ang="0">
                  <a:pos x="30" y="14"/>
                </a:cxn>
                <a:cxn ang="0">
                  <a:pos x="30" y="14"/>
                </a:cxn>
                <a:cxn ang="0">
                  <a:pos x="28" y="10"/>
                </a:cxn>
                <a:cxn ang="0">
                  <a:pos x="26" y="4"/>
                </a:cxn>
                <a:cxn ang="0">
                  <a:pos x="22" y="2"/>
                </a:cxn>
                <a:cxn ang="0">
                  <a:pos x="16" y="0"/>
                </a:cxn>
              </a:cxnLst>
              <a:rect l="0" t="0" r="r" b="b"/>
              <a:pathLst>
                <a:path w="30" h="30">
                  <a:moveTo>
                    <a:pt x="16" y="0"/>
                  </a:moveTo>
                  <a:lnTo>
                    <a:pt x="16" y="0"/>
                  </a:lnTo>
                  <a:lnTo>
                    <a:pt x="10" y="2"/>
                  </a:lnTo>
                  <a:lnTo>
                    <a:pt x="6" y="4"/>
                  </a:lnTo>
                  <a:lnTo>
                    <a:pt x="2" y="10"/>
                  </a:lnTo>
                  <a:lnTo>
                    <a:pt x="0" y="14"/>
                  </a:lnTo>
                  <a:lnTo>
                    <a:pt x="0" y="14"/>
                  </a:lnTo>
                  <a:lnTo>
                    <a:pt x="2" y="20"/>
                  </a:lnTo>
                  <a:lnTo>
                    <a:pt x="6" y="26"/>
                  </a:lnTo>
                  <a:lnTo>
                    <a:pt x="10" y="28"/>
                  </a:lnTo>
                  <a:lnTo>
                    <a:pt x="16" y="30"/>
                  </a:lnTo>
                  <a:lnTo>
                    <a:pt x="16" y="30"/>
                  </a:lnTo>
                  <a:lnTo>
                    <a:pt x="22" y="28"/>
                  </a:lnTo>
                  <a:lnTo>
                    <a:pt x="26" y="26"/>
                  </a:lnTo>
                  <a:lnTo>
                    <a:pt x="28" y="20"/>
                  </a:lnTo>
                  <a:lnTo>
                    <a:pt x="30" y="14"/>
                  </a:lnTo>
                  <a:lnTo>
                    <a:pt x="30" y="14"/>
                  </a:lnTo>
                  <a:lnTo>
                    <a:pt x="28" y="10"/>
                  </a:lnTo>
                  <a:lnTo>
                    <a:pt x="26" y="4"/>
                  </a:lnTo>
                  <a:lnTo>
                    <a:pt x="22" y="2"/>
                  </a:lnTo>
                  <a:lnTo>
                    <a:pt x="1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47" name="Freeform 191"/>
            <p:cNvSpPr/>
            <p:nvPr/>
          </p:nvSpPr>
          <p:spPr bwMode="auto">
            <a:xfrm>
              <a:off x="7586663" y="552450"/>
              <a:ext cx="47625" cy="44450"/>
            </a:xfrm>
            <a:custGeom>
              <a:avLst/>
              <a:gdLst/>
              <a:ahLst/>
              <a:cxnLst>
                <a:cxn ang="0">
                  <a:pos x="14" y="0"/>
                </a:cxn>
                <a:cxn ang="0">
                  <a:pos x="14" y="0"/>
                </a:cxn>
                <a:cxn ang="0">
                  <a:pos x="10" y="2"/>
                </a:cxn>
                <a:cxn ang="0">
                  <a:pos x="4" y="4"/>
                </a:cxn>
                <a:cxn ang="0">
                  <a:pos x="2" y="8"/>
                </a:cxn>
                <a:cxn ang="0">
                  <a:pos x="0" y="14"/>
                </a:cxn>
                <a:cxn ang="0">
                  <a:pos x="0" y="14"/>
                </a:cxn>
                <a:cxn ang="0">
                  <a:pos x="2" y="20"/>
                </a:cxn>
                <a:cxn ang="0">
                  <a:pos x="4" y="24"/>
                </a:cxn>
                <a:cxn ang="0">
                  <a:pos x="10" y="28"/>
                </a:cxn>
                <a:cxn ang="0">
                  <a:pos x="14" y="28"/>
                </a:cxn>
                <a:cxn ang="0">
                  <a:pos x="14" y="28"/>
                </a:cxn>
                <a:cxn ang="0">
                  <a:pos x="20" y="28"/>
                </a:cxn>
                <a:cxn ang="0">
                  <a:pos x="24" y="24"/>
                </a:cxn>
                <a:cxn ang="0">
                  <a:pos x="28" y="20"/>
                </a:cxn>
                <a:cxn ang="0">
                  <a:pos x="30" y="14"/>
                </a:cxn>
                <a:cxn ang="0">
                  <a:pos x="30" y="14"/>
                </a:cxn>
                <a:cxn ang="0">
                  <a:pos x="28" y="8"/>
                </a:cxn>
                <a:cxn ang="0">
                  <a:pos x="24" y="4"/>
                </a:cxn>
                <a:cxn ang="0">
                  <a:pos x="20" y="2"/>
                </a:cxn>
                <a:cxn ang="0">
                  <a:pos x="14" y="0"/>
                </a:cxn>
              </a:cxnLst>
              <a:rect l="0" t="0" r="r" b="b"/>
              <a:pathLst>
                <a:path w="30" h="28">
                  <a:moveTo>
                    <a:pt x="14" y="0"/>
                  </a:moveTo>
                  <a:lnTo>
                    <a:pt x="14" y="0"/>
                  </a:lnTo>
                  <a:lnTo>
                    <a:pt x="10" y="2"/>
                  </a:lnTo>
                  <a:lnTo>
                    <a:pt x="4" y="4"/>
                  </a:lnTo>
                  <a:lnTo>
                    <a:pt x="2" y="8"/>
                  </a:lnTo>
                  <a:lnTo>
                    <a:pt x="0" y="14"/>
                  </a:lnTo>
                  <a:lnTo>
                    <a:pt x="0" y="14"/>
                  </a:lnTo>
                  <a:lnTo>
                    <a:pt x="2" y="20"/>
                  </a:lnTo>
                  <a:lnTo>
                    <a:pt x="4" y="24"/>
                  </a:lnTo>
                  <a:lnTo>
                    <a:pt x="10" y="28"/>
                  </a:lnTo>
                  <a:lnTo>
                    <a:pt x="14" y="28"/>
                  </a:lnTo>
                  <a:lnTo>
                    <a:pt x="14" y="28"/>
                  </a:lnTo>
                  <a:lnTo>
                    <a:pt x="20" y="28"/>
                  </a:lnTo>
                  <a:lnTo>
                    <a:pt x="24" y="24"/>
                  </a:lnTo>
                  <a:lnTo>
                    <a:pt x="28" y="20"/>
                  </a:lnTo>
                  <a:lnTo>
                    <a:pt x="30" y="14"/>
                  </a:lnTo>
                  <a:lnTo>
                    <a:pt x="30" y="14"/>
                  </a:lnTo>
                  <a:lnTo>
                    <a:pt x="28" y="8"/>
                  </a:lnTo>
                  <a:lnTo>
                    <a:pt x="24" y="4"/>
                  </a:lnTo>
                  <a:lnTo>
                    <a:pt x="20" y="2"/>
                  </a:lnTo>
                  <a:lnTo>
                    <a:pt x="14"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48" name="Freeform 192"/>
            <p:cNvSpPr/>
            <p:nvPr/>
          </p:nvSpPr>
          <p:spPr bwMode="auto">
            <a:xfrm>
              <a:off x="7586663" y="552450"/>
              <a:ext cx="47625" cy="44450"/>
            </a:xfrm>
            <a:custGeom>
              <a:avLst/>
              <a:gdLst/>
              <a:ahLst/>
              <a:cxnLst>
                <a:cxn ang="0">
                  <a:pos x="14" y="0"/>
                </a:cxn>
                <a:cxn ang="0">
                  <a:pos x="14" y="0"/>
                </a:cxn>
                <a:cxn ang="0">
                  <a:pos x="10" y="2"/>
                </a:cxn>
                <a:cxn ang="0">
                  <a:pos x="4" y="4"/>
                </a:cxn>
                <a:cxn ang="0">
                  <a:pos x="2" y="8"/>
                </a:cxn>
                <a:cxn ang="0">
                  <a:pos x="0" y="14"/>
                </a:cxn>
                <a:cxn ang="0">
                  <a:pos x="0" y="14"/>
                </a:cxn>
                <a:cxn ang="0">
                  <a:pos x="2" y="20"/>
                </a:cxn>
                <a:cxn ang="0">
                  <a:pos x="4" y="24"/>
                </a:cxn>
                <a:cxn ang="0">
                  <a:pos x="10" y="28"/>
                </a:cxn>
                <a:cxn ang="0">
                  <a:pos x="14" y="28"/>
                </a:cxn>
                <a:cxn ang="0">
                  <a:pos x="14" y="28"/>
                </a:cxn>
                <a:cxn ang="0">
                  <a:pos x="20" y="28"/>
                </a:cxn>
                <a:cxn ang="0">
                  <a:pos x="24" y="24"/>
                </a:cxn>
                <a:cxn ang="0">
                  <a:pos x="28" y="20"/>
                </a:cxn>
                <a:cxn ang="0">
                  <a:pos x="30" y="14"/>
                </a:cxn>
                <a:cxn ang="0">
                  <a:pos x="30" y="14"/>
                </a:cxn>
                <a:cxn ang="0">
                  <a:pos x="28" y="8"/>
                </a:cxn>
                <a:cxn ang="0">
                  <a:pos x="24" y="4"/>
                </a:cxn>
                <a:cxn ang="0">
                  <a:pos x="20" y="2"/>
                </a:cxn>
                <a:cxn ang="0">
                  <a:pos x="14" y="0"/>
                </a:cxn>
              </a:cxnLst>
              <a:rect l="0" t="0" r="r" b="b"/>
              <a:pathLst>
                <a:path w="30" h="28">
                  <a:moveTo>
                    <a:pt x="14" y="0"/>
                  </a:moveTo>
                  <a:lnTo>
                    <a:pt x="14" y="0"/>
                  </a:lnTo>
                  <a:lnTo>
                    <a:pt x="10" y="2"/>
                  </a:lnTo>
                  <a:lnTo>
                    <a:pt x="4" y="4"/>
                  </a:lnTo>
                  <a:lnTo>
                    <a:pt x="2" y="8"/>
                  </a:lnTo>
                  <a:lnTo>
                    <a:pt x="0" y="14"/>
                  </a:lnTo>
                  <a:lnTo>
                    <a:pt x="0" y="14"/>
                  </a:lnTo>
                  <a:lnTo>
                    <a:pt x="2" y="20"/>
                  </a:lnTo>
                  <a:lnTo>
                    <a:pt x="4" y="24"/>
                  </a:lnTo>
                  <a:lnTo>
                    <a:pt x="10" y="28"/>
                  </a:lnTo>
                  <a:lnTo>
                    <a:pt x="14" y="28"/>
                  </a:lnTo>
                  <a:lnTo>
                    <a:pt x="14" y="28"/>
                  </a:lnTo>
                  <a:lnTo>
                    <a:pt x="20" y="28"/>
                  </a:lnTo>
                  <a:lnTo>
                    <a:pt x="24" y="24"/>
                  </a:lnTo>
                  <a:lnTo>
                    <a:pt x="28" y="20"/>
                  </a:lnTo>
                  <a:lnTo>
                    <a:pt x="30" y="14"/>
                  </a:lnTo>
                  <a:lnTo>
                    <a:pt x="30" y="14"/>
                  </a:lnTo>
                  <a:lnTo>
                    <a:pt x="28" y="8"/>
                  </a:lnTo>
                  <a:lnTo>
                    <a:pt x="24" y="4"/>
                  </a:lnTo>
                  <a:lnTo>
                    <a:pt x="20" y="2"/>
                  </a:lnTo>
                  <a:lnTo>
                    <a:pt x="14"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49" name="Freeform 193"/>
            <p:cNvSpPr/>
            <p:nvPr/>
          </p:nvSpPr>
          <p:spPr bwMode="auto">
            <a:xfrm>
              <a:off x="7062788" y="854075"/>
              <a:ext cx="44450" cy="47625"/>
            </a:xfrm>
            <a:custGeom>
              <a:avLst/>
              <a:gdLst/>
              <a:ahLst/>
              <a:cxnLst>
                <a:cxn ang="0">
                  <a:pos x="14" y="0"/>
                </a:cxn>
                <a:cxn ang="0">
                  <a:pos x="14" y="0"/>
                </a:cxn>
                <a:cxn ang="0">
                  <a:pos x="8" y="2"/>
                </a:cxn>
                <a:cxn ang="0">
                  <a:pos x="4" y="4"/>
                </a:cxn>
                <a:cxn ang="0">
                  <a:pos x="0" y="10"/>
                </a:cxn>
                <a:cxn ang="0">
                  <a:pos x="0" y="16"/>
                </a:cxn>
                <a:cxn ang="0">
                  <a:pos x="0" y="16"/>
                </a:cxn>
                <a:cxn ang="0">
                  <a:pos x="0" y="20"/>
                </a:cxn>
                <a:cxn ang="0">
                  <a:pos x="4" y="26"/>
                </a:cxn>
                <a:cxn ang="0">
                  <a:pos x="8" y="28"/>
                </a:cxn>
                <a:cxn ang="0">
                  <a:pos x="14" y="30"/>
                </a:cxn>
                <a:cxn ang="0">
                  <a:pos x="14" y="30"/>
                </a:cxn>
                <a:cxn ang="0">
                  <a:pos x="20" y="28"/>
                </a:cxn>
                <a:cxn ang="0">
                  <a:pos x="24" y="26"/>
                </a:cxn>
                <a:cxn ang="0">
                  <a:pos x="28" y="20"/>
                </a:cxn>
                <a:cxn ang="0">
                  <a:pos x="28" y="16"/>
                </a:cxn>
                <a:cxn ang="0">
                  <a:pos x="28" y="16"/>
                </a:cxn>
                <a:cxn ang="0">
                  <a:pos x="28" y="10"/>
                </a:cxn>
                <a:cxn ang="0">
                  <a:pos x="24" y="4"/>
                </a:cxn>
                <a:cxn ang="0">
                  <a:pos x="20" y="2"/>
                </a:cxn>
                <a:cxn ang="0">
                  <a:pos x="14" y="0"/>
                </a:cxn>
              </a:cxnLst>
              <a:rect l="0" t="0" r="r" b="b"/>
              <a:pathLst>
                <a:path w="28" h="30">
                  <a:moveTo>
                    <a:pt x="14" y="0"/>
                  </a:moveTo>
                  <a:lnTo>
                    <a:pt x="14" y="0"/>
                  </a:lnTo>
                  <a:lnTo>
                    <a:pt x="8" y="2"/>
                  </a:lnTo>
                  <a:lnTo>
                    <a:pt x="4" y="4"/>
                  </a:lnTo>
                  <a:lnTo>
                    <a:pt x="0" y="10"/>
                  </a:lnTo>
                  <a:lnTo>
                    <a:pt x="0" y="16"/>
                  </a:lnTo>
                  <a:lnTo>
                    <a:pt x="0" y="16"/>
                  </a:lnTo>
                  <a:lnTo>
                    <a:pt x="0" y="20"/>
                  </a:lnTo>
                  <a:lnTo>
                    <a:pt x="4" y="26"/>
                  </a:lnTo>
                  <a:lnTo>
                    <a:pt x="8" y="28"/>
                  </a:lnTo>
                  <a:lnTo>
                    <a:pt x="14" y="30"/>
                  </a:lnTo>
                  <a:lnTo>
                    <a:pt x="14" y="30"/>
                  </a:lnTo>
                  <a:lnTo>
                    <a:pt x="20" y="28"/>
                  </a:lnTo>
                  <a:lnTo>
                    <a:pt x="24" y="26"/>
                  </a:lnTo>
                  <a:lnTo>
                    <a:pt x="28" y="20"/>
                  </a:lnTo>
                  <a:lnTo>
                    <a:pt x="28" y="16"/>
                  </a:lnTo>
                  <a:lnTo>
                    <a:pt x="28" y="16"/>
                  </a:lnTo>
                  <a:lnTo>
                    <a:pt x="28" y="10"/>
                  </a:lnTo>
                  <a:lnTo>
                    <a:pt x="24" y="4"/>
                  </a:lnTo>
                  <a:lnTo>
                    <a:pt x="20" y="2"/>
                  </a:lnTo>
                  <a:lnTo>
                    <a:pt x="14"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50" name="Freeform 194"/>
            <p:cNvSpPr/>
            <p:nvPr/>
          </p:nvSpPr>
          <p:spPr bwMode="auto">
            <a:xfrm>
              <a:off x="7062788" y="854075"/>
              <a:ext cx="44450" cy="47625"/>
            </a:xfrm>
            <a:custGeom>
              <a:avLst/>
              <a:gdLst/>
              <a:ahLst/>
              <a:cxnLst>
                <a:cxn ang="0">
                  <a:pos x="14" y="0"/>
                </a:cxn>
                <a:cxn ang="0">
                  <a:pos x="14" y="0"/>
                </a:cxn>
                <a:cxn ang="0">
                  <a:pos x="8" y="2"/>
                </a:cxn>
                <a:cxn ang="0">
                  <a:pos x="4" y="4"/>
                </a:cxn>
                <a:cxn ang="0">
                  <a:pos x="0" y="10"/>
                </a:cxn>
                <a:cxn ang="0">
                  <a:pos x="0" y="16"/>
                </a:cxn>
                <a:cxn ang="0">
                  <a:pos x="0" y="16"/>
                </a:cxn>
                <a:cxn ang="0">
                  <a:pos x="0" y="20"/>
                </a:cxn>
                <a:cxn ang="0">
                  <a:pos x="4" y="26"/>
                </a:cxn>
                <a:cxn ang="0">
                  <a:pos x="8" y="28"/>
                </a:cxn>
                <a:cxn ang="0">
                  <a:pos x="14" y="30"/>
                </a:cxn>
                <a:cxn ang="0">
                  <a:pos x="14" y="30"/>
                </a:cxn>
                <a:cxn ang="0">
                  <a:pos x="20" y="28"/>
                </a:cxn>
                <a:cxn ang="0">
                  <a:pos x="24" y="26"/>
                </a:cxn>
                <a:cxn ang="0">
                  <a:pos x="28" y="20"/>
                </a:cxn>
                <a:cxn ang="0">
                  <a:pos x="28" y="16"/>
                </a:cxn>
                <a:cxn ang="0">
                  <a:pos x="28" y="16"/>
                </a:cxn>
                <a:cxn ang="0">
                  <a:pos x="28" y="10"/>
                </a:cxn>
                <a:cxn ang="0">
                  <a:pos x="24" y="4"/>
                </a:cxn>
                <a:cxn ang="0">
                  <a:pos x="20" y="2"/>
                </a:cxn>
                <a:cxn ang="0">
                  <a:pos x="14" y="0"/>
                </a:cxn>
              </a:cxnLst>
              <a:rect l="0" t="0" r="r" b="b"/>
              <a:pathLst>
                <a:path w="28" h="30">
                  <a:moveTo>
                    <a:pt x="14" y="0"/>
                  </a:moveTo>
                  <a:lnTo>
                    <a:pt x="14" y="0"/>
                  </a:lnTo>
                  <a:lnTo>
                    <a:pt x="8" y="2"/>
                  </a:lnTo>
                  <a:lnTo>
                    <a:pt x="4" y="4"/>
                  </a:lnTo>
                  <a:lnTo>
                    <a:pt x="0" y="10"/>
                  </a:lnTo>
                  <a:lnTo>
                    <a:pt x="0" y="16"/>
                  </a:lnTo>
                  <a:lnTo>
                    <a:pt x="0" y="16"/>
                  </a:lnTo>
                  <a:lnTo>
                    <a:pt x="0" y="20"/>
                  </a:lnTo>
                  <a:lnTo>
                    <a:pt x="4" y="26"/>
                  </a:lnTo>
                  <a:lnTo>
                    <a:pt x="8" y="28"/>
                  </a:lnTo>
                  <a:lnTo>
                    <a:pt x="14" y="30"/>
                  </a:lnTo>
                  <a:lnTo>
                    <a:pt x="14" y="30"/>
                  </a:lnTo>
                  <a:lnTo>
                    <a:pt x="20" y="28"/>
                  </a:lnTo>
                  <a:lnTo>
                    <a:pt x="24" y="26"/>
                  </a:lnTo>
                  <a:lnTo>
                    <a:pt x="28" y="20"/>
                  </a:lnTo>
                  <a:lnTo>
                    <a:pt x="28" y="16"/>
                  </a:lnTo>
                  <a:lnTo>
                    <a:pt x="28" y="16"/>
                  </a:lnTo>
                  <a:lnTo>
                    <a:pt x="28" y="10"/>
                  </a:lnTo>
                  <a:lnTo>
                    <a:pt x="24" y="4"/>
                  </a:lnTo>
                  <a:lnTo>
                    <a:pt x="20" y="2"/>
                  </a:lnTo>
                  <a:lnTo>
                    <a:pt x="14"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51" name="Freeform 195"/>
            <p:cNvSpPr/>
            <p:nvPr/>
          </p:nvSpPr>
          <p:spPr bwMode="auto">
            <a:xfrm>
              <a:off x="3992563" y="561975"/>
              <a:ext cx="44450" cy="44450"/>
            </a:xfrm>
            <a:custGeom>
              <a:avLst/>
              <a:gdLst/>
              <a:ahLst/>
              <a:cxnLst>
                <a:cxn ang="0">
                  <a:pos x="14" y="0"/>
                </a:cxn>
                <a:cxn ang="0">
                  <a:pos x="14" y="0"/>
                </a:cxn>
                <a:cxn ang="0">
                  <a:pos x="8" y="0"/>
                </a:cxn>
                <a:cxn ang="0">
                  <a:pos x="4" y="4"/>
                </a:cxn>
                <a:cxn ang="0">
                  <a:pos x="0" y="8"/>
                </a:cxn>
                <a:cxn ang="0">
                  <a:pos x="0" y="14"/>
                </a:cxn>
                <a:cxn ang="0">
                  <a:pos x="0" y="14"/>
                </a:cxn>
                <a:cxn ang="0">
                  <a:pos x="0" y="20"/>
                </a:cxn>
                <a:cxn ang="0">
                  <a:pos x="4" y="24"/>
                </a:cxn>
                <a:cxn ang="0">
                  <a:pos x="8" y="28"/>
                </a:cxn>
                <a:cxn ang="0">
                  <a:pos x="14" y="28"/>
                </a:cxn>
                <a:cxn ang="0">
                  <a:pos x="14" y="28"/>
                </a:cxn>
                <a:cxn ang="0">
                  <a:pos x="20" y="28"/>
                </a:cxn>
                <a:cxn ang="0">
                  <a:pos x="24" y="24"/>
                </a:cxn>
                <a:cxn ang="0">
                  <a:pos x="28" y="20"/>
                </a:cxn>
                <a:cxn ang="0">
                  <a:pos x="28" y="14"/>
                </a:cxn>
                <a:cxn ang="0">
                  <a:pos x="28" y="14"/>
                </a:cxn>
                <a:cxn ang="0">
                  <a:pos x="28" y="8"/>
                </a:cxn>
                <a:cxn ang="0">
                  <a:pos x="24" y="4"/>
                </a:cxn>
                <a:cxn ang="0">
                  <a:pos x="20" y="0"/>
                </a:cxn>
                <a:cxn ang="0">
                  <a:pos x="14" y="0"/>
                </a:cxn>
              </a:cxnLst>
              <a:rect l="0" t="0" r="r" b="b"/>
              <a:pathLst>
                <a:path w="28" h="28">
                  <a:moveTo>
                    <a:pt x="14" y="0"/>
                  </a:moveTo>
                  <a:lnTo>
                    <a:pt x="14" y="0"/>
                  </a:lnTo>
                  <a:lnTo>
                    <a:pt x="8" y="0"/>
                  </a:lnTo>
                  <a:lnTo>
                    <a:pt x="4" y="4"/>
                  </a:lnTo>
                  <a:lnTo>
                    <a:pt x="0" y="8"/>
                  </a:lnTo>
                  <a:lnTo>
                    <a:pt x="0" y="14"/>
                  </a:lnTo>
                  <a:lnTo>
                    <a:pt x="0" y="14"/>
                  </a:lnTo>
                  <a:lnTo>
                    <a:pt x="0" y="20"/>
                  </a:lnTo>
                  <a:lnTo>
                    <a:pt x="4" y="24"/>
                  </a:lnTo>
                  <a:lnTo>
                    <a:pt x="8" y="28"/>
                  </a:lnTo>
                  <a:lnTo>
                    <a:pt x="14" y="28"/>
                  </a:lnTo>
                  <a:lnTo>
                    <a:pt x="14" y="28"/>
                  </a:lnTo>
                  <a:lnTo>
                    <a:pt x="20" y="28"/>
                  </a:lnTo>
                  <a:lnTo>
                    <a:pt x="24" y="24"/>
                  </a:lnTo>
                  <a:lnTo>
                    <a:pt x="28" y="20"/>
                  </a:lnTo>
                  <a:lnTo>
                    <a:pt x="28" y="14"/>
                  </a:lnTo>
                  <a:lnTo>
                    <a:pt x="28" y="14"/>
                  </a:lnTo>
                  <a:lnTo>
                    <a:pt x="28" y="8"/>
                  </a:lnTo>
                  <a:lnTo>
                    <a:pt x="24" y="4"/>
                  </a:lnTo>
                  <a:lnTo>
                    <a:pt x="20" y="0"/>
                  </a:lnTo>
                  <a:lnTo>
                    <a:pt x="14"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52" name="Freeform 196"/>
            <p:cNvSpPr/>
            <p:nvPr/>
          </p:nvSpPr>
          <p:spPr bwMode="auto">
            <a:xfrm>
              <a:off x="3992563" y="561975"/>
              <a:ext cx="44450" cy="44450"/>
            </a:xfrm>
            <a:custGeom>
              <a:avLst/>
              <a:gdLst/>
              <a:ahLst/>
              <a:cxnLst>
                <a:cxn ang="0">
                  <a:pos x="14" y="0"/>
                </a:cxn>
                <a:cxn ang="0">
                  <a:pos x="14" y="0"/>
                </a:cxn>
                <a:cxn ang="0">
                  <a:pos x="8" y="0"/>
                </a:cxn>
                <a:cxn ang="0">
                  <a:pos x="4" y="4"/>
                </a:cxn>
                <a:cxn ang="0">
                  <a:pos x="0" y="8"/>
                </a:cxn>
                <a:cxn ang="0">
                  <a:pos x="0" y="14"/>
                </a:cxn>
                <a:cxn ang="0">
                  <a:pos x="0" y="14"/>
                </a:cxn>
                <a:cxn ang="0">
                  <a:pos x="0" y="20"/>
                </a:cxn>
                <a:cxn ang="0">
                  <a:pos x="4" y="24"/>
                </a:cxn>
                <a:cxn ang="0">
                  <a:pos x="8" y="28"/>
                </a:cxn>
                <a:cxn ang="0">
                  <a:pos x="14" y="28"/>
                </a:cxn>
                <a:cxn ang="0">
                  <a:pos x="14" y="28"/>
                </a:cxn>
                <a:cxn ang="0">
                  <a:pos x="20" y="28"/>
                </a:cxn>
                <a:cxn ang="0">
                  <a:pos x="24" y="24"/>
                </a:cxn>
                <a:cxn ang="0">
                  <a:pos x="28" y="20"/>
                </a:cxn>
                <a:cxn ang="0">
                  <a:pos x="28" y="14"/>
                </a:cxn>
                <a:cxn ang="0">
                  <a:pos x="28" y="14"/>
                </a:cxn>
                <a:cxn ang="0">
                  <a:pos x="28" y="8"/>
                </a:cxn>
                <a:cxn ang="0">
                  <a:pos x="24" y="4"/>
                </a:cxn>
                <a:cxn ang="0">
                  <a:pos x="20" y="0"/>
                </a:cxn>
                <a:cxn ang="0">
                  <a:pos x="14" y="0"/>
                </a:cxn>
              </a:cxnLst>
              <a:rect l="0" t="0" r="r" b="b"/>
              <a:pathLst>
                <a:path w="28" h="28">
                  <a:moveTo>
                    <a:pt x="14" y="0"/>
                  </a:moveTo>
                  <a:lnTo>
                    <a:pt x="14" y="0"/>
                  </a:lnTo>
                  <a:lnTo>
                    <a:pt x="8" y="0"/>
                  </a:lnTo>
                  <a:lnTo>
                    <a:pt x="4" y="4"/>
                  </a:lnTo>
                  <a:lnTo>
                    <a:pt x="0" y="8"/>
                  </a:lnTo>
                  <a:lnTo>
                    <a:pt x="0" y="14"/>
                  </a:lnTo>
                  <a:lnTo>
                    <a:pt x="0" y="14"/>
                  </a:lnTo>
                  <a:lnTo>
                    <a:pt x="0" y="20"/>
                  </a:lnTo>
                  <a:lnTo>
                    <a:pt x="4" y="24"/>
                  </a:lnTo>
                  <a:lnTo>
                    <a:pt x="8" y="28"/>
                  </a:lnTo>
                  <a:lnTo>
                    <a:pt x="14" y="28"/>
                  </a:lnTo>
                  <a:lnTo>
                    <a:pt x="14" y="28"/>
                  </a:lnTo>
                  <a:lnTo>
                    <a:pt x="20" y="28"/>
                  </a:lnTo>
                  <a:lnTo>
                    <a:pt x="24" y="24"/>
                  </a:lnTo>
                  <a:lnTo>
                    <a:pt x="28" y="20"/>
                  </a:lnTo>
                  <a:lnTo>
                    <a:pt x="28" y="14"/>
                  </a:lnTo>
                  <a:lnTo>
                    <a:pt x="28" y="14"/>
                  </a:lnTo>
                  <a:lnTo>
                    <a:pt x="28" y="8"/>
                  </a:lnTo>
                  <a:lnTo>
                    <a:pt x="24" y="4"/>
                  </a:lnTo>
                  <a:lnTo>
                    <a:pt x="20" y="0"/>
                  </a:lnTo>
                  <a:lnTo>
                    <a:pt x="14"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53" name="Freeform 197"/>
            <p:cNvSpPr/>
            <p:nvPr/>
          </p:nvSpPr>
          <p:spPr bwMode="auto">
            <a:xfrm>
              <a:off x="4786313" y="307975"/>
              <a:ext cx="22225" cy="19050"/>
            </a:xfrm>
            <a:custGeom>
              <a:avLst/>
              <a:gdLst/>
              <a:ahLst/>
              <a:cxnLst>
                <a:cxn ang="0">
                  <a:pos x="8" y="0"/>
                </a:cxn>
                <a:cxn ang="0">
                  <a:pos x="8" y="0"/>
                </a:cxn>
                <a:cxn ang="0">
                  <a:pos x="2" y="2"/>
                </a:cxn>
                <a:cxn ang="0">
                  <a:pos x="0" y="6"/>
                </a:cxn>
                <a:cxn ang="0">
                  <a:pos x="0" y="6"/>
                </a:cxn>
                <a:cxn ang="0">
                  <a:pos x="2" y="10"/>
                </a:cxn>
                <a:cxn ang="0">
                  <a:pos x="8" y="12"/>
                </a:cxn>
                <a:cxn ang="0">
                  <a:pos x="8" y="12"/>
                </a:cxn>
                <a:cxn ang="0">
                  <a:pos x="12" y="10"/>
                </a:cxn>
                <a:cxn ang="0">
                  <a:pos x="14" y="6"/>
                </a:cxn>
                <a:cxn ang="0">
                  <a:pos x="14" y="6"/>
                </a:cxn>
                <a:cxn ang="0">
                  <a:pos x="12" y="2"/>
                </a:cxn>
                <a:cxn ang="0">
                  <a:pos x="8" y="0"/>
                </a:cxn>
              </a:cxnLst>
              <a:rect l="0" t="0" r="r" b="b"/>
              <a:pathLst>
                <a:path w="14" h="12">
                  <a:moveTo>
                    <a:pt x="8" y="0"/>
                  </a:moveTo>
                  <a:lnTo>
                    <a:pt x="8" y="0"/>
                  </a:lnTo>
                  <a:lnTo>
                    <a:pt x="2" y="2"/>
                  </a:lnTo>
                  <a:lnTo>
                    <a:pt x="0" y="6"/>
                  </a:lnTo>
                  <a:lnTo>
                    <a:pt x="0" y="6"/>
                  </a:lnTo>
                  <a:lnTo>
                    <a:pt x="2" y="10"/>
                  </a:lnTo>
                  <a:lnTo>
                    <a:pt x="8" y="12"/>
                  </a:lnTo>
                  <a:lnTo>
                    <a:pt x="8" y="12"/>
                  </a:lnTo>
                  <a:lnTo>
                    <a:pt x="12" y="10"/>
                  </a:lnTo>
                  <a:lnTo>
                    <a:pt x="14" y="6"/>
                  </a:lnTo>
                  <a:lnTo>
                    <a:pt x="14"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54" name="Freeform 198"/>
            <p:cNvSpPr/>
            <p:nvPr/>
          </p:nvSpPr>
          <p:spPr bwMode="auto">
            <a:xfrm>
              <a:off x="4786313" y="307975"/>
              <a:ext cx="22225" cy="19050"/>
            </a:xfrm>
            <a:custGeom>
              <a:avLst/>
              <a:gdLst/>
              <a:ahLst/>
              <a:cxnLst>
                <a:cxn ang="0">
                  <a:pos x="8" y="0"/>
                </a:cxn>
                <a:cxn ang="0">
                  <a:pos x="8" y="0"/>
                </a:cxn>
                <a:cxn ang="0">
                  <a:pos x="2" y="2"/>
                </a:cxn>
                <a:cxn ang="0">
                  <a:pos x="0" y="6"/>
                </a:cxn>
                <a:cxn ang="0">
                  <a:pos x="0" y="6"/>
                </a:cxn>
                <a:cxn ang="0">
                  <a:pos x="2" y="10"/>
                </a:cxn>
                <a:cxn ang="0">
                  <a:pos x="8" y="12"/>
                </a:cxn>
                <a:cxn ang="0">
                  <a:pos x="8" y="12"/>
                </a:cxn>
                <a:cxn ang="0">
                  <a:pos x="12" y="10"/>
                </a:cxn>
                <a:cxn ang="0">
                  <a:pos x="14" y="6"/>
                </a:cxn>
                <a:cxn ang="0">
                  <a:pos x="14" y="6"/>
                </a:cxn>
                <a:cxn ang="0">
                  <a:pos x="12" y="2"/>
                </a:cxn>
                <a:cxn ang="0">
                  <a:pos x="8" y="0"/>
                </a:cxn>
              </a:cxnLst>
              <a:rect l="0" t="0" r="r" b="b"/>
              <a:pathLst>
                <a:path w="14" h="12">
                  <a:moveTo>
                    <a:pt x="8" y="0"/>
                  </a:moveTo>
                  <a:lnTo>
                    <a:pt x="8" y="0"/>
                  </a:lnTo>
                  <a:lnTo>
                    <a:pt x="2" y="2"/>
                  </a:lnTo>
                  <a:lnTo>
                    <a:pt x="0" y="6"/>
                  </a:lnTo>
                  <a:lnTo>
                    <a:pt x="0" y="6"/>
                  </a:lnTo>
                  <a:lnTo>
                    <a:pt x="2" y="10"/>
                  </a:lnTo>
                  <a:lnTo>
                    <a:pt x="8" y="12"/>
                  </a:lnTo>
                  <a:lnTo>
                    <a:pt x="8" y="12"/>
                  </a:lnTo>
                  <a:lnTo>
                    <a:pt x="12" y="10"/>
                  </a:lnTo>
                  <a:lnTo>
                    <a:pt x="14" y="6"/>
                  </a:lnTo>
                  <a:lnTo>
                    <a:pt x="14"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55" name="Freeform 199"/>
            <p:cNvSpPr/>
            <p:nvPr/>
          </p:nvSpPr>
          <p:spPr bwMode="auto">
            <a:xfrm>
              <a:off x="1516063" y="800100"/>
              <a:ext cx="22225" cy="19050"/>
            </a:xfrm>
            <a:custGeom>
              <a:avLst/>
              <a:gdLst/>
              <a:ahLst/>
              <a:cxnLst>
                <a:cxn ang="0">
                  <a:pos x="6" y="0"/>
                </a:cxn>
                <a:cxn ang="0">
                  <a:pos x="6" y="0"/>
                </a:cxn>
                <a:cxn ang="0">
                  <a:pos x="2" y="2"/>
                </a:cxn>
                <a:cxn ang="0">
                  <a:pos x="0" y="6"/>
                </a:cxn>
                <a:cxn ang="0">
                  <a:pos x="0" y="6"/>
                </a:cxn>
                <a:cxn ang="0">
                  <a:pos x="2" y="10"/>
                </a:cxn>
                <a:cxn ang="0">
                  <a:pos x="6" y="12"/>
                </a:cxn>
                <a:cxn ang="0">
                  <a:pos x="6" y="12"/>
                </a:cxn>
                <a:cxn ang="0">
                  <a:pos x="12" y="10"/>
                </a:cxn>
                <a:cxn ang="0">
                  <a:pos x="14" y="6"/>
                </a:cxn>
                <a:cxn ang="0">
                  <a:pos x="14" y="6"/>
                </a:cxn>
                <a:cxn ang="0">
                  <a:pos x="12" y="2"/>
                </a:cxn>
                <a:cxn ang="0">
                  <a:pos x="6" y="0"/>
                </a:cxn>
              </a:cxnLst>
              <a:rect l="0" t="0" r="r" b="b"/>
              <a:pathLst>
                <a:path w="14" h="12">
                  <a:moveTo>
                    <a:pt x="6" y="0"/>
                  </a:moveTo>
                  <a:lnTo>
                    <a:pt x="6" y="0"/>
                  </a:lnTo>
                  <a:lnTo>
                    <a:pt x="2" y="2"/>
                  </a:lnTo>
                  <a:lnTo>
                    <a:pt x="0" y="6"/>
                  </a:lnTo>
                  <a:lnTo>
                    <a:pt x="0" y="6"/>
                  </a:lnTo>
                  <a:lnTo>
                    <a:pt x="2" y="10"/>
                  </a:lnTo>
                  <a:lnTo>
                    <a:pt x="6" y="12"/>
                  </a:lnTo>
                  <a:lnTo>
                    <a:pt x="6" y="12"/>
                  </a:lnTo>
                  <a:lnTo>
                    <a:pt x="12" y="10"/>
                  </a:lnTo>
                  <a:lnTo>
                    <a:pt x="14" y="6"/>
                  </a:lnTo>
                  <a:lnTo>
                    <a:pt x="14" y="6"/>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56" name="Freeform 200"/>
            <p:cNvSpPr/>
            <p:nvPr/>
          </p:nvSpPr>
          <p:spPr bwMode="auto">
            <a:xfrm>
              <a:off x="1516063" y="800100"/>
              <a:ext cx="22225" cy="19050"/>
            </a:xfrm>
            <a:custGeom>
              <a:avLst/>
              <a:gdLst/>
              <a:ahLst/>
              <a:cxnLst>
                <a:cxn ang="0">
                  <a:pos x="6" y="0"/>
                </a:cxn>
                <a:cxn ang="0">
                  <a:pos x="6" y="0"/>
                </a:cxn>
                <a:cxn ang="0">
                  <a:pos x="2" y="2"/>
                </a:cxn>
                <a:cxn ang="0">
                  <a:pos x="0" y="6"/>
                </a:cxn>
                <a:cxn ang="0">
                  <a:pos x="0" y="6"/>
                </a:cxn>
                <a:cxn ang="0">
                  <a:pos x="2" y="10"/>
                </a:cxn>
                <a:cxn ang="0">
                  <a:pos x="6" y="12"/>
                </a:cxn>
                <a:cxn ang="0">
                  <a:pos x="6" y="12"/>
                </a:cxn>
                <a:cxn ang="0">
                  <a:pos x="12" y="10"/>
                </a:cxn>
                <a:cxn ang="0">
                  <a:pos x="14" y="6"/>
                </a:cxn>
                <a:cxn ang="0">
                  <a:pos x="14" y="6"/>
                </a:cxn>
                <a:cxn ang="0">
                  <a:pos x="12" y="2"/>
                </a:cxn>
                <a:cxn ang="0">
                  <a:pos x="6" y="0"/>
                </a:cxn>
              </a:cxnLst>
              <a:rect l="0" t="0" r="r" b="b"/>
              <a:pathLst>
                <a:path w="14" h="12">
                  <a:moveTo>
                    <a:pt x="6" y="0"/>
                  </a:moveTo>
                  <a:lnTo>
                    <a:pt x="6" y="0"/>
                  </a:lnTo>
                  <a:lnTo>
                    <a:pt x="2" y="2"/>
                  </a:lnTo>
                  <a:lnTo>
                    <a:pt x="0" y="6"/>
                  </a:lnTo>
                  <a:lnTo>
                    <a:pt x="0" y="6"/>
                  </a:lnTo>
                  <a:lnTo>
                    <a:pt x="2" y="10"/>
                  </a:lnTo>
                  <a:lnTo>
                    <a:pt x="6" y="12"/>
                  </a:lnTo>
                  <a:lnTo>
                    <a:pt x="6" y="12"/>
                  </a:lnTo>
                  <a:lnTo>
                    <a:pt x="12" y="10"/>
                  </a:lnTo>
                  <a:lnTo>
                    <a:pt x="14" y="6"/>
                  </a:lnTo>
                  <a:lnTo>
                    <a:pt x="14" y="6"/>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57" name="Freeform 201"/>
            <p:cNvSpPr/>
            <p:nvPr/>
          </p:nvSpPr>
          <p:spPr bwMode="auto">
            <a:xfrm>
              <a:off x="3617913" y="276225"/>
              <a:ext cx="34925" cy="34925"/>
            </a:xfrm>
            <a:custGeom>
              <a:avLst/>
              <a:gdLst/>
              <a:ahLst/>
              <a:cxnLst>
                <a:cxn ang="0">
                  <a:pos x="10" y="0"/>
                </a:cxn>
                <a:cxn ang="0">
                  <a:pos x="10" y="0"/>
                </a:cxn>
                <a:cxn ang="0">
                  <a:pos x="6" y="0"/>
                </a:cxn>
                <a:cxn ang="0">
                  <a:pos x="2" y="2"/>
                </a:cxn>
                <a:cxn ang="0">
                  <a:pos x="0" y="6"/>
                </a:cxn>
                <a:cxn ang="0">
                  <a:pos x="0" y="10"/>
                </a:cxn>
                <a:cxn ang="0">
                  <a:pos x="0" y="10"/>
                </a:cxn>
                <a:cxn ang="0">
                  <a:pos x="0" y="16"/>
                </a:cxn>
                <a:cxn ang="0">
                  <a:pos x="2" y="18"/>
                </a:cxn>
                <a:cxn ang="0">
                  <a:pos x="6" y="22"/>
                </a:cxn>
                <a:cxn ang="0">
                  <a:pos x="10" y="22"/>
                </a:cxn>
                <a:cxn ang="0">
                  <a:pos x="10" y="22"/>
                </a:cxn>
                <a:cxn ang="0">
                  <a:pos x="16" y="22"/>
                </a:cxn>
                <a:cxn ang="0">
                  <a:pos x="18" y="18"/>
                </a:cxn>
                <a:cxn ang="0">
                  <a:pos x="22" y="16"/>
                </a:cxn>
                <a:cxn ang="0">
                  <a:pos x="22" y="10"/>
                </a:cxn>
                <a:cxn ang="0">
                  <a:pos x="22" y="10"/>
                </a:cxn>
                <a:cxn ang="0">
                  <a:pos x="22" y="6"/>
                </a:cxn>
                <a:cxn ang="0">
                  <a:pos x="18" y="2"/>
                </a:cxn>
                <a:cxn ang="0">
                  <a:pos x="16" y="0"/>
                </a:cxn>
                <a:cxn ang="0">
                  <a:pos x="10" y="0"/>
                </a:cxn>
              </a:cxnLst>
              <a:rect l="0" t="0" r="r" b="b"/>
              <a:pathLst>
                <a:path w="22" h="22">
                  <a:moveTo>
                    <a:pt x="10" y="0"/>
                  </a:moveTo>
                  <a:lnTo>
                    <a:pt x="10" y="0"/>
                  </a:lnTo>
                  <a:lnTo>
                    <a:pt x="6" y="0"/>
                  </a:lnTo>
                  <a:lnTo>
                    <a:pt x="2" y="2"/>
                  </a:lnTo>
                  <a:lnTo>
                    <a:pt x="0" y="6"/>
                  </a:lnTo>
                  <a:lnTo>
                    <a:pt x="0" y="10"/>
                  </a:lnTo>
                  <a:lnTo>
                    <a:pt x="0" y="10"/>
                  </a:lnTo>
                  <a:lnTo>
                    <a:pt x="0" y="16"/>
                  </a:lnTo>
                  <a:lnTo>
                    <a:pt x="2" y="18"/>
                  </a:lnTo>
                  <a:lnTo>
                    <a:pt x="6" y="22"/>
                  </a:lnTo>
                  <a:lnTo>
                    <a:pt x="10" y="22"/>
                  </a:lnTo>
                  <a:lnTo>
                    <a:pt x="10" y="22"/>
                  </a:lnTo>
                  <a:lnTo>
                    <a:pt x="16" y="22"/>
                  </a:lnTo>
                  <a:lnTo>
                    <a:pt x="18" y="18"/>
                  </a:lnTo>
                  <a:lnTo>
                    <a:pt x="22" y="16"/>
                  </a:lnTo>
                  <a:lnTo>
                    <a:pt x="22" y="10"/>
                  </a:lnTo>
                  <a:lnTo>
                    <a:pt x="22" y="10"/>
                  </a:lnTo>
                  <a:lnTo>
                    <a:pt x="22" y="6"/>
                  </a:lnTo>
                  <a:lnTo>
                    <a:pt x="18" y="2"/>
                  </a:lnTo>
                  <a:lnTo>
                    <a:pt x="16" y="0"/>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58" name="Freeform 202"/>
            <p:cNvSpPr/>
            <p:nvPr/>
          </p:nvSpPr>
          <p:spPr bwMode="auto">
            <a:xfrm>
              <a:off x="3617913" y="276225"/>
              <a:ext cx="34925" cy="34925"/>
            </a:xfrm>
            <a:custGeom>
              <a:avLst/>
              <a:gdLst/>
              <a:ahLst/>
              <a:cxnLst>
                <a:cxn ang="0">
                  <a:pos x="10" y="0"/>
                </a:cxn>
                <a:cxn ang="0">
                  <a:pos x="10" y="0"/>
                </a:cxn>
                <a:cxn ang="0">
                  <a:pos x="6" y="0"/>
                </a:cxn>
                <a:cxn ang="0">
                  <a:pos x="2" y="2"/>
                </a:cxn>
                <a:cxn ang="0">
                  <a:pos x="0" y="6"/>
                </a:cxn>
                <a:cxn ang="0">
                  <a:pos x="0" y="10"/>
                </a:cxn>
                <a:cxn ang="0">
                  <a:pos x="0" y="10"/>
                </a:cxn>
                <a:cxn ang="0">
                  <a:pos x="0" y="16"/>
                </a:cxn>
                <a:cxn ang="0">
                  <a:pos x="2" y="18"/>
                </a:cxn>
                <a:cxn ang="0">
                  <a:pos x="6" y="22"/>
                </a:cxn>
                <a:cxn ang="0">
                  <a:pos x="10" y="22"/>
                </a:cxn>
                <a:cxn ang="0">
                  <a:pos x="10" y="22"/>
                </a:cxn>
                <a:cxn ang="0">
                  <a:pos x="16" y="22"/>
                </a:cxn>
                <a:cxn ang="0">
                  <a:pos x="18" y="18"/>
                </a:cxn>
                <a:cxn ang="0">
                  <a:pos x="22" y="16"/>
                </a:cxn>
                <a:cxn ang="0">
                  <a:pos x="22" y="10"/>
                </a:cxn>
                <a:cxn ang="0">
                  <a:pos x="22" y="10"/>
                </a:cxn>
                <a:cxn ang="0">
                  <a:pos x="22" y="6"/>
                </a:cxn>
                <a:cxn ang="0">
                  <a:pos x="18" y="2"/>
                </a:cxn>
                <a:cxn ang="0">
                  <a:pos x="16" y="0"/>
                </a:cxn>
                <a:cxn ang="0">
                  <a:pos x="10" y="0"/>
                </a:cxn>
              </a:cxnLst>
              <a:rect l="0" t="0" r="r" b="b"/>
              <a:pathLst>
                <a:path w="22" h="22">
                  <a:moveTo>
                    <a:pt x="10" y="0"/>
                  </a:moveTo>
                  <a:lnTo>
                    <a:pt x="10" y="0"/>
                  </a:lnTo>
                  <a:lnTo>
                    <a:pt x="6" y="0"/>
                  </a:lnTo>
                  <a:lnTo>
                    <a:pt x="2" y="2"/>
                  </a:lnTo>
                  <a:lnTo>
                    <a:pt x="0" y="6"/>
                  </a:lnTo>
                  <a:lnTo>
                    <a:pt x="0" y="10"/>
                  </a:lnTo>
                  <a:lnTo>
                    <a:pt x="0" y="10"/>
                  </a:lnTo>
                  <a:lnTo>
                    <a:pt x="0" y="16"/>
                  </a:lnTo>
                  <a:lnTo>
                    <a:pt x="2" y="18"/>
                  </a:lnTo>
                  <a:lnTo>
                    <a:pt x="6" y="22"/>
                  </a:lnTo>
                  <a:lnTo>
                    <a:pt x="10" y="22"/>
                  </a:lnTo>
                  <a:lnTo>
                    <a:pt x="10" y="22"/>
                  </a:lnTo>
                  <a:lnTo>
                    <a:pt x="16" y="22"/>
                  </a:lnTo>
                  <a:lnTo>
                    <a:pt x="18" y="18"/>
                  </a:lnTo>
                  <a:lnTo>
                    <a:pt x="22" y="16"/>
                  </a:lnTo>
                  <a:lnTo>
                    <a:pt x="22" y="10"/>
                  </a:lnTo>
                  <a:lnTo>
                    <a:pt x="22" y="10"/>
                  </a:lnTo>
                  <a:lnTo>
                    <a:pt x="22" y="6"/>
                  </a:lnTo>
                  <a:lnTo>
                    <a:pt x="18" y="2"/>
                  </a:lnTo>
                  <a:lnTo>
                    <a:pt x="16" y="0"/>
                  </a:lnTo>
                  <a:lnTo>
                    <a:pt x="10"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59" name="Freeform 203"/>
            <p:cNvSpPr/>
            <p:nvPr/>
          </p:nvSpPr>
          <p:spPr bwMode="auto">
            <a:xfrm>
              <a:off x="2230438" y="641350"/>
              <a:ext cx="50800" cy="53975"/>
            </a:xfrm>
            <a:custGeom>
              <a:avLst/>
              <a:gdLst/>
              <a:ahLst/>
              <a:cxnLst>
                <a:cxn ang="0">
                  <a:pos x="16" y="0"/>
                </a:cxn>
                <a:cxn ang="0">
                  <a:pos x="16" y="0"/>
                </a:cxn>
                <a:cxn ang="0">
                  <a:pos x="10" y="0"/>
                </a:cxn>
                <a:cxn ang="0">
                  <a:pos x="4" y="4"/>
                </a:cxn>
                <a:cxn ang="0">
                  <a:pos x="0" y="10"/>
                </a:cxn>
                <a:cxn ang="0">
                  <a:pos x="0" y="16"/>
                </a:cxn>
                <a:cxn ang="0">
                  <a:pos x="0" y="16"/>
                </a:cxn>
                <a:cxn ang="0">
                  <a:pos x="0" y="22"/>
                </a:cxn>
                <a:cxn ang="0">
                  <a:pos x="4" y="28"/>
                </a:cxn>
                <a:cxn ang="0">
                  <a:pos x="10" y="32"/>
                </a:cxn>
                <a:cxn ang="0">
                  <a:pos x="16" y="34"/>
                </a:cxn>
                <a:cxn ang="0">
                  <a:pos x="16" y="34"/>
                </a:cxn>
                <a:cxn ang="0">
                  <a:pos x="22" y="32"/>
                </a:cxn>
                <a:cxn ang="0">
                  <a:pos x="28" y="28"/>
                </a:cxn>
                <a:cxn ang="0">
                  <a:pos x="32" y="22"/>
                </a:cxn>
                <a:cxn ang="0">
                  <a:pos x="32" y="16"/>
                </a:cxn>
                <a:cxn ang="0">
                  <a:pos x="32" y="16"/>
                </a:cxn>
                <a:cxn ang="0">
                  <a:pos x="32" y="10"/>
                </a:cxn>
                <a:cxn ang="0">
                  <a:pos x="28" y="4"/>
                </a:cxn>
                <a:cxn ang="0">
                  <a:pos x="22" y="0"/>
                </a:cxn>
                <a:cxn ang="0">
                  <a:pos x="16" y="0"/>
                </a:cxn>
              </a:cxnLst>
              <a:rect l="0" t="0" r="r" b="b"/>
              <a:pathLst>
                <a:path w="32" h="34">
                  <a:moveTo>
                    <a:pt x="16" y="0"/>
                  </a:moveTo>
                  <a:lnTo>
                    <a:pt x="16" y="0"/>
                  </a:lnTo>
                  <a:lnTo>
                    <a:pt x="10" y="0"/>
                  </a:lnTo>
                  <a:lnTo>
                    <a:pt x="4" y="4"/>
                  </a:lnTo>
                  <a:lnTo>
                    <a:pt x="0" y="10"/>
                  </a:lnTo>
                  <a:lnTo>
                    <a:pt x="0" y="16"/>
                  </a:lnTo>
                  <a:lnTo>
                    <a:pt x="0" y="16"/>
                  </a:lnTo>
                  <a:lnTo>
                    <a:pt x="0" y="22"/>
                  </a:lnTo>
                  <a:lnTo>
                    <a:pt x="4" y="28"/>
                  </a:lnTo>
                  <a:lnTo>
                    <a:pt x="10" y="32"/>
                  </a:lnTo>
                  <a:lnTo>
                    <a:pt x="16" y="34"/>
                  </a:lnTo>
                  <a:lnTo>
                    <a:pt x="16" y="34"/>
                  </a:lnTo>
                  <a:lnTo>
                    <a:pt x="22" y="32"/>
                  </a:lnTo>
                  <a:lnTo>
                    <a:pt x="28" y="28"/>
                  </a:lnTo>
                  <a:lnTo>
                    <a:pt x="32" y="22"/>
                  </a:lnTo>
                  <a:lnTo>
                    <a:pt x="32" y="16"/>
                  </a:lnTo>
                  <a:lnTo>
                    <a:pt x="32" y="16"/>
                  </a:lnTo>
                  <a:lnTo>
                    <a:pt x="32" y="10"/>
                  </a:lnTo>
                  <a:lnTo>
                    <a:pt x="28" y="4"/>
                  </a:lnTo>
                  <a:lnTo>
                    <a:pt x="22" y="0"/>
                  </a:lnTo>
                  <a:lnTo>
                    <a:pt x="1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60" name="Freeform 204"/>
            <p:cNvSpPr/>
            <p:nvPr/>
          </p:nvSpPr>
          <p:spPr bwMode="auto">
            <a:xfrm>
              <a:off x="2230438" y="641350"/>
              <a:ext cx="50800" cy="53975"/>
            </a:xfrm>
            <a:custGeom>
              <a:avLst/>
              <a:gdLst/>
              <a:ahLst/>
              <a:cxnLst>
                <a:cxn ang="0">
                  <a:pos x="16" y="0"/>
                </a:cxn>
                <a:cxn ang="0">
                  <a:pos x="16" y="0"/>
                </a:cxn>
                <a:cxn ang="0">
                  <a:pos x="10" y="0"/>
                </a:cxn>
                <a:cxn ang="0">
                  <a:pos x="4" y="4"/>
                </a:cxn>
                <a:cxn ang="0">
                  <a:pos x="0" y="10"/>
                </a:cxn>
                <a:cxn ang="0">
                  <a:pos x="0" y="16"/>
                </a:cxn>
                <a:cxn ang="0">
                  <a:pos x="0" y="16"/>
                </a:cxn>
                <a:cxn ang="0">
                  <a:pos x="0" y="22"/>
                </a:cxn>
                <a:cxn ang="0">
                  <a:pos x="4" y="28"/>
                </a:cxn>
                <a:cxn ang="0">
                  <a:pos x="10" y="32"/>
                </a:cxn>
                <a:cxn ang="0">
                  <a:pos x="16" y="34"/>
                </a:cxn>
                <a:cxn ang="0">
                  <a:pos x="16" y="34"/>
                </a:cxn>
                <a:cxn ang="0">
                  <a:pos x="22" y="32"/>
                </a:cxn>
                <a:cxn ang="0">
                  <a:pos x="28" y="28"/>
                </a:cxn>
                <a:cxn ang="0">
                  <a:pos x="32" y="22"/>
                </a:cxn>
                <a:cxn ang="0">
                  <a:pos x="32" y="16"/>
                </a:cxn>
                <a:cxn ang="0">
                  <a:pos x="32" y="16"/>
                </a:cxn>
                <a:cxn ang="0">
                  <a:pos x="32" y="10"/>
                </a:cxn>
                <a:cxn ang="0">
                  <a:pos x="28" y="4"/>
                </a:cxn>
                <a:cxn ang="0">
                  <a:pos x="22" y="0"/>
                </a:cxn>
                <a:cxn ang="0">
                  <a:pos x="16" y="0"/>
                </a:cxn>
              </a:cxnLst>
              <a:rect l="0" t="0" r="r" b="b"/>
              <a:pathLst>
                <a:path w="32" h="34">
                  <a:moveTo>
                    <a:pt x="16" y="0"/>
                  </a:moveTo>
                  <a:lnTo>
                    <a:pt x="16" y="0"/>
                  </a:lnTo>
                  <a:lnTo>
                    <a:pt x="10" y="0"/>
                  </a:lnTo>
                  <a:lnTo>
                    <a:pt x="4" y="4"/>
                  </a:lnTo>
                  <a:lnTo>
                    <a:pt x="0" y="10"/>
                  </a:lnTo>
                  <a:lnTo>
                    <a:pt x="0" y="16"/>
                  </a:lnTo>
                  <a:lnTo>
                    <a:pt x="0" y="16"/>
                  </a:lnTo>
                  <a:lnTo>
                    <a:pt x="0" y="22"/>
                  </a:lnTo>
                  <a:lnTo>
                    <a:pt x="4" y="28"/>
                  </a:lnTo>
                  <a:lnTo>
                    <a:pt x="10" y="32"/>
                  </a:lnTo>
                  <a:lnTo>
                    <a:pt x="16" y="34"/>
                  </a:lnTo>
                  <a:lnTo>
                    <a:pt x="16" y="34"/>
                  </a:lnTo>
                  <a:lnTo>
                    <a:pt x="22" y="32"/>
                  </a:lnTo>
                  <a:lnTo>
                    <a:pt x="28" y="28"/>
                  </a:lnTo>
                  <a:lnTo>
                    <a:pt x="32" y="22"/>
                  </a:lnTo>
                  <a:lnTo>
                    <a:pt x="32" y="16"/>
                  </a:lnTo>
                  <a:lnTo>
                    <a:pt x="32" y="16"/>
                  </a:lnTo>
                  <a:lnTo>
                    <a:pt x="32" y="10"/>
                  </a:lnTo>
                  <a:lnTo>
                    <a:pt x="28" y="4"/>
                  </a:lnTo>
                  <a:lnTo>
                    <a:pt x="22" y="0"/>
                  </a:lnTo>
                  <a:lnTo>
                    <a:pt x="1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61" name="Freeform 206"/>
            <p:cNvSpPr/>
            <p:nvPr/>
          </p:nvSpPr>
          <p:spPr bwMode="auto">
            <a:xfrm>
              <a:off x="2719388" y="730250"/>
              <a:ext cx="69850" cy="69850"/>
            </a:xfrm>
            <a:custGeom>
              <a:avLst/>
              <a:gdLst/>
              <a:ahLst/>
              <a:cxnLst>
                <a:cxn ang="0">
                  <a:pos x="22" y="0"/>
                </a:cxn>
                <a:cxn ang="0">
                  <a:pos x="22" y="0"/>
                </a:cxn>
                <a:cxn ang="0">
                  <a:pos x="14" y="2"/>
                </a:cxn>
                <a:cxn ang="0">
                  <a:pos x="6" y="6"/>
                </a:cxn>
                <a:cxn ang="0">
                  <a:pos x="2" y="14"/>
                </a:cxn>
                <a:cxn ang="0">
                  <a:pos x="0" y="22"/>
                </a:cxn>
                <a:cxn ang="0">
                  <a:pos x="0" y="22"/>
                </a:cxn>
                <a:cxn ang="0">
                  <a:pos x="2" y="30"/>
                </a:cxn>
                <a:cxn ang="0">
                  <a:pos x="6" y="38"/>
                </a:cxn>
                <a:cxn ang="0">
                  <a:pos x="14" y="42"/>
                </a:cxn>
                <a:cxn ang="0">
                  <a:pos x="22" y="44"/>
                </a:cxn>
                <a:cxn ang="0">
                  <a:pos x="22" y="44"/>
                </a:cxn>
                <a:cxn ang="0">
                  <a:pos x="30" y="42"/>
                </a:cxn>
                <a:cxn ang="0">
                  <a:pos x="38" y="38"/>
                </a:cxn>
                <a:cxn ang="0">
                  <a:pos x="42" y="30"/>
                </a:cxn>
                <a:cxn ang="0">
                  <a:pos x="44" y="22"/>
                </a:cxn>
                <a:cxn ang="0">
                  <a:pos x="44" y="22"/>
                </a:cxn>
                <a:cxn ang="0">
                  <a:pos x="42" y="14"/>
                </a:cxn>
                <a:cxn ang="0">
                  <a:pos x="38" y="6"/>
                </a:cxn>
                <a:cxn ang="0">
                  <a:pos x="30" y="2"/>
                </a:cxn>
                <a:cxn ang="0">
                  <a:pos x="22" y="0"/>
                </a:cxn>
              </a:cxnLst>
              <a:rect l="0" t="0" r="r" b="b"/>
              <a:pathLst>
                <a:path w="44" h="44">
                  <a:moveTo>
                    <a:pt x="22" y="0"/>
                  </a:moveTo>
                  <a:lnTo>
                    <a:pt x="22" y="0"/>
                  </a:lnTo>
                  <a:lnTo>
                    <a:pt x="14" y="2"/>
                  </a:lnTo>
                  <a:lnTo>
                    <a:pt x="6" y="6"/>
                  </a:lnTo>
                  <a:lnTo>
                    <a:pt x="2" y="14"/>
                  </a:lnTo>
                  <a:lnTo>
                    <a:pt x="0" y="22"/>
                  </a:lnTo>
                  <a:lnTo>
                    <a:pt x="0" y="22"/>
                  </a:lnTo>
                  <a:lnTo>
                    <a:pt x="2" y="30"/>
                  </a:lnTo>
                  <a:lnTo>
                    <a:pt x="6" y="38"/>
                  </a:lnTo>
                  <a:lnTo>
                    <a:pt x="14" y="42"/>
                  </a:lnTo>
                  <a:lnTo>
                    <a:pt x="22" y="44"/>
                  </a:lnTo>
                  <a:lnTo>
                    <a:pt x="22" y="44"/>
                  </a:lnTo>
                  <a:lnTo>
                    <a:pt x="30" y="42"/>
                  </a:lnTo>
                  <a:lnTo>
                    <a:pt x="38" y="38"/>
                  </a:lnTo>
                  <a:lnTo>
                    <a:pt x="42" y="30"/>
                  </a:lnTo>
                  <a:lnTo>
                    <a:pt x="44" y="22"/>
                  </a:lnTo>
                  <a:lnTo>
                    <a:pt x="44" y="22"/>
                  </a:lnTo>
                  <a:lnTo>
                    <a:pt x="42" y="14"/>
                  </a:lnTo>
                  <a:lnTo>
                    <a:pt x="38" y="6"/>
                  </a:lnTo>
                  <a:lnTo>
                    <a:pt x="30" y="2"/>
                  </a:lnTo>
                  <a:lnTo>
                    <a:pt x="2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62" name="Freeform 207"/>
            <p:cNvSpPr/>
            <p:nvPr/>
          </p:nvSpPr>
          <p:spPr bwMode="auto">
            <a:xfrm>
              <a:off x="2719388" y="730250"/>
              <a:ext cx="69850" cy="69850"/>
            </a:xfrm>
            <a:custGeom>
              <a:avLst/>
              <a:gdLst/>
              <a:ahLst/>
              <a:cxnLst>
                <a:cxn ang="0">
                  <a:pos x="22" y="0"/>
                </a:cxn>
                <a:cxn ang="0">
                  <a:pos x="22" y="0"/>
                </a:cxn>
                <a:cxn ang="0">
                  <a:pos x="14" y="2"/>
                </a:cxn>
                <a:cxn ang="0">
                  <a:pos x="6" y="6"/>
                </a:cxn>
                <a:cxn ang="0">
                  <a:pos x="2" y="14"/>
                </a:cxn>
                <a:cxn ang="0">
                  <a:pos x="0" y="22"/>
                </a:cxn>
                <a:cxn ang="0">
                  <a:pos x="0" y="22"/>
                </a:cxn>
                <a:cxn ang="0">
                  <a:pos x="2" y="30"/>
                </a:cxn>
                <a:cxn ang="0">
                  <a:pos x="6" y="38"/>
                </a:cxn>
                <a:cxn ang="0">
                  <a:pos x="14" y="42"/>
                </a:cxn>
                <a:cxn ang="0">
                  <a:pos x="22" y="44"/>
                </a:cxn>
                <a:cxn ang="0">
                  <a:pos x="22" y="44"/>
                </a:cxn>
                <a:cxn ang="0">
                  <a:pos x="30" y="42"/>
                </a:cxn>
                <a:cxn ang="0">
                  <a:pos x="38" y="38"/>
                </a:cxn>
                <a:cxn ang="0">
                  <a:pos x="42" y="30"/>
                </a:cxn>
                <a:cxn ang="0">
                  <a:pos x="44" y="22"/>
                </a:cxn>
                <a:cxn ang="0">
                  <a:pos x="44" y="22"/>
                </a:cxn>
                <a:cxn ang="0">
                  <a:pos x="42" y="14"/>
                </a:cxn>
                <a:cxn ang="0">
                  <a:pos x="38" y="6"/>
                </a:cxn>
                <a:cxn ang="0">
                  <a:pos x="30" y="2"/>
                </a:cxn>
                <a:cxn ang="0">
                  <a:pos x="22" y="0"/>
                </a:cxn>
              </a:cxnLst>
              <a:rect l="0" t="0" r="r" b="b"/>
              <a:pathLst>
                <a:path w="44" h="44">
                  <a:moveTo>
                    <a:pt x="22" y="0"/>
                  </a:moveTo>
                  <a:lnTo>
                    <a:pt x="22" y="0"/>
                  </a:lnTo>
                  <a:lnTo>
                    <a:pt x="14" y="2"/>
                  </a:lnTo>
                  <a:lnTo>
                    <a:pt x="6" y="6"/>
                  </a:lnTo>
                  <a:lnTo>
                    <a:pt x="2" y="14"/>
                  </a:lnTo>
                  <a:lnTo>
                    <a:pt x="0" y="22"/>
                  </a:lnTo>
                  <a:lnTo>
                    <a:pt x="0" y="22"/>
                  </a:lnTo>
                  <a:lnTo>
                    <a:pt x="2" y="30"/>
                  </a:lnTo>
                  <a:lnTo>
                    <a:pt x="6" y="38"/>
                  </a:lnTo>
                  <a:lnTo>
                    <a:pt x="14" y="42"/>
                  </a:lnTo>
                  <a:lnTo>
                    <a:pt x="22" y="44"/>
                  </a:lnTo>
                  <a:lnTo>
                    <a:pt x="22" y="44"/>
                  </a:lnTo>
                  <a:lnTo>
                    <a:pt x="30" y="42"/>
                  </a:lnTo>
                  <a:lnTo>
                    <a:pt x="38" y="38"/>
                  </a:lnTo>
                  <a:lnTo>
                    <a:pt x="42" y="30"/>
                  </a:lnTo>
                  <a:lnTo>
                    <a:pt x="44" y="22"/>
                  </a:lnTo>
                  <a:lnTo>
                    <a:pt x="44" y="22"/>
                  </a:lnTo>
                  <a:lnTo>
                    <a:pt x="42" y="14"/>
                  </a:lnTo>
                  <a:lnTo>
                    <a:pt x="38" y="6"/>
                  </a:lnTo>
                  <a:lnTo>
                    <a:pt x="30" y="2"/>
                  </a:lnTo>
                  <a:lnTo>
                    <a:pt x="22"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63" name="Freeform 208"/>
            <p:cNvSpPr/>
            <p:nvPr/>
          </p:nvSpPr>
          <p:spPr bwMode="auto">
            <a:xfrm>
              <a:off x="3100388" y="720725"/>
              <a:ext cx="38100" cy="34925"/>
            </a:xfrm>
            <a:custGeom>
              <a:avLst/>
              <a:gdLst/>
              <a:ahLst/>
              <a:cxnLst>
                <a:cxn ang="0">
                  <a:pos x="12" y="0"/>
                </a:cxn>
                <a:cxn ang="0">
                  <a:pos x="12" y="0"/>
                </a:cxn>
                <a:cxn ang="0">
                  <a:pos x="8" y="0"/>
                </a:cxn>
                <a:cxn ang="0">
                  <a:pos x="4" y="4"/>
                </a:cxn>
                <a:cxn ang="0">
                  <a:pos x="2" y="6"/>
                </a:cxn>
                <a:cxn ang="0">
                  <a:pos x="0" y="12"/>
                </a:cxn>
                <a:cxn ang="0">
                  <a:pos x="0" y="12"/>
                </a:cxn>
                <a:cxn ang="0">
                  <a:pos x="2" y="16"/>
                </a:cxn>
                <a:cxn ang="0">
                  <a:pos x="4" y="20"/>
                </a:cxn>
                <a:cxn ang="0">
                  <a:pos x="8" y="22"/>
                </a:cxn>
                <a:cxn ang="0">
                  <a:pos x="12" y="22"/>
                </a:cxn>
                <a:cxn ang="0">
                  <a:pos x="12" y="22"/>
                </a:cxn>
                <a:cxn ang="0">
                  <a:pos x="16" y="22"/>
                </a:cxn>
                <a:cxn ang="0">
                  <a:pos x="20" y="20"/>
                </a:cxn>
                <a:cxn ang="0">
                  <a:pos x="22" y="16"/>
                </a:cxn>
                <a:cxn ang="0">
                  <a:pos x="24" y="12"/>
                </a:cxn>
                <a:cxn ang="0">
                  <a:pos x="24" y="12"/>
                </a:cxn>
                <a:cxn ang="0">
                  <a:pos x="22" y="6"/>
                </a:cxn>
                <a:cxn ang="0">
                  <a:pos x="20" y="4"/>
                </a:cxn>
                <a:cxn ang="0">
                  <a:pos x="16" y="0"/>
                </a:cxn>
                <a:cxn ang="0">
                  <a:pos x="12" y="0"/>
                </a:cxn>
              </a:cxnLst>
              <a:rect l="0" t="0" r="r" b="b"/>
              <a:pathLst>
                <a:path w="24" h="22">
                  <a:moveTo>
                    <a:pt x="12" y="0"/>
                  </a:moveTo>
                  <a:lnTo>
                    <a:pt x="12" y="0"/>
                  </a:lnTo>
                  <a:lnTo>
                    <a:pt x="8" y="0"/>
                  </a:lnTo>
                  <a:lnTo>
                    <a:pt x="4" y="4"/>
                  </a:lnTo>
                  <a:lnTo>
                    <a:pt x="2" y="6"/>
                  </a:lnTo>
                  <a:lnTo>
                    <a:pt x="0" y="12"/>
                  </a:lnTo>
                  <a:lnTo>
                    <a:pt x="0" y="12"/>
                  </a:lnTo>
                  <a:lnTo>
                    <a:pt x="2" y="16"/>
                  </a:lnTo>
                  <a:lnTo>
                    <a:pt x="4" y="20"/>
                  </a:lnTo>
                  <a:lnTo>
                    <a:pt x="8" y="22"/>
                  </a:lnTo>
                  <a:lnTo>
                    <a:pt x="12" y="22"/>
                  </a:lnTo>
                  <a:lnTo>
                    <a:pt x="12" y="22"/>
                  </a:lnTo>
                  <a:lnTo>
                    <a:pt x="16" y="22"/>
                  </a:lnTo>
                  <a:lnTo>
                    <a:pt x="20" y="20"/>
                  </a:lnTo>
                  <a:lnTo>
                    <a:pt x="22" y="16"/>
                  </a:lnTo>
                  <a:lnTo>
                    <a:pt x="24" y="12"/>
                  </a:lnTo>
                  <a:lnTo>
                    <a:pt x="24" y="12"/>
                  </a:lnTo>
                  <a:lnTo>
                    <a:pt x="22" y="6"/>
                  </a:lnTo>
                  <a:lnTo>
                    <a:pt x="20" y="4"/>
                  </a:lnTo>
                  <a:lnTo>
                    <a:pt x="16" y="0"/>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64" name="Freeform 209"/>
            <p:cNvSpPr/>
            <p:nvPr/>
          </p:nvSpPr>
          <p:spPr bwMode="auto">
            <a:xfrm>
              <a:off x="3100388" y="720725"/>
              <a:ext cx="38100" cy="34925"/>
            </a:xfrm>
            <a:custGeom>
              <a:avLst/>
              <a:gdLst/>
              <a:ahLst/>
              <a:cxnLst>
                <a:cxn ang="0">
                  <a:pos x="12" y="0"/>
                </a:cxn>
                <a:cxn ang="0">
                  <a:pos x="12" y="0"/>
                </a:cxn>
                <a:cxn ang="0">
                  <a:pos x="8" y="0"/>
                </a:cxn>
                <a:cxn ang="0">
                  <a:pos x="4" y="4"/>
                </a:cxn>
                <a:cxn ang="0">
                  <a:pos x="2" y="6"/>
                </a:cxn>
                <a:cxn ang="0">
                  <a:pos x="0" y="12"/>
                </a:cxn>
                <a:cxn ang="0">
                  <a:pos x="0" y="12"/>
                </a:cxn>
                <a:cxn ang="0">
                  <a:pos x="2" y="16"/>
                </a:cxn>
                <a:cxn ang="0">
                  <a:pos x="4" y="20"/>
                </a:cxn>
                <a:cxn ang="0">
                  <a:pos x="8" y="22"/>
                </a:cxn>
                <a:cxn ang="0">
                  <a:pos x="12" y="22"/>
                </a:cxn>
                <a:cxn ang="0">
                  <a:pos x="12" y="22"/>
                </a:cxn>
                <a:cxn ang="0">
                  <a:pos x="16" y="22"/>
                </a:cxn>
                <a:cxn ang="0">
                  <a:pos x="20" y="20"/>
                </a:cxn>
                <a:cxn ang="0">
                  <a:pos x="22" y="16"/>
                </a:cxn>
                <a:cxn ang="0">
                  <a:pos x="24" y="12"/>
                </a:cxn>
                <a:cxn ang="0">
                  <a:pos x="24" y="12"/>
                </a:cxn>
                <a:cxn ang="0">
                  <a:pos x="22" y="6"/>
                </a:cxn>
                <a:cxn ang="0">
                  <a:pos x="20" y="4"/>
                </a:cxn>
                <a:cxn ang="0">
                  <a:pos x="16" y="0"/>
                </a:cxn>
                <a:cxn ang="0">
                  <a:pos x="12" y="0"/>
                </a:cxn>
              </a:cxnLst>
              <a:rect l="0" t="0" r="r" b="b"/>
              <a:pathLst>
                <a:path w="24" h="22">
                  <a:moveTo>
                    <a:pt x="12" y="0"/>
                  </a:moveTo>
                  <a:lnTo>
                    <a:pt x="12" y="0"/>
                  </a:lnTo>
                  <a:lnTo>
                    <a:pt x="8" y="0"/>
                  </a:lnTo>
                  <a:lnTo>
                    <a:pt x="4" y="4"/>
                  </a:lnTo>
                  <a:lnTo>
                    <a:pt x="2" y="6"/>
                  </a:lnTo>
                  <a:lnTo>
                    <a:pt x="0" y="12"/>
                  </a:lnTo>
                  <a:lnTo>
                    <a:pt x="0" y="12"/>
                  </a:lnTo>
                  <a:lnTo>
                    <a:pt x="2" y="16"/>
                  </a:lnTo>
                  <a:lnTo>
                    <a:pt x="4" y="20"/>
                  </a:lnTo>
                  <a:lnTo>
                    <a:pt x="8" y="22"/>
                  </a:lnTo>
                  <a:lnTo>
                    <a:pt x="12" y="22"/>
                  </a:lnTo>
                  <a:lnTo>
                    <a:pt x="12" y="22"/>
                  </a:lnTo>
                  <a:lnTo>
                    <a:pt x="16" y="22"/>
                  </a:lnTo>
                  <a:lnTo>
                    <a:pt x="20" y="20"/>
                  </a:lnTo>
                  <a:lnTo>
                    <a:pt x="22" y="16"/>
                  </a:lnTo>
                  <a:lnTo>
                    <a:pt x="24" y="12"/>
                  </a:lnTo>
                  <a:lnTo>
                    <a:pt x="24" y="12"/>
                  </a:lnTo>
                  <a:lnTo>
                    <a:pt x="22" y="6"/>
                  </a:lnTo>
                  <a:lnTo>
                    <a:pt x="20" y="4"/>
                  </a:lnTo>
                  <a:lnTo>
                    <a:pt x="16" y="0"/>
                  </a:lnTo>
                  <a:lnTo>
                    <a:pt x="12"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65" name="Freeform 210"/>
            <p:cNvSpPr/>
            <p:nvPr/>
          </p:nvSpPr>
          <p:spPr bwMode="auto">
            <a:xfrm>
              <a:off x="2640013" y="942975"/>
              <a:ext cx="34925" cy="34925"/>
            </a:xfrm>
            <a:custGeom>
              <a:avLst/>
              <a:gdLst/>
              <a:ahLst/>
              <a:cxnLst>
                <a:cxn ang="0">
                  <a:pos x="10" y="0"/>
                </a:cxn>
                <a:cxn ang="0">
                  <a:pos x="10" y="0"/>
                </a:cxn>
                <a:cxn ang="0">
                  <a:pos x="6" y="0"/>
                </a:cxn>
                <a:cxn ang="0">
                  <a:pos x="2" y="4"/>
                </a:cxn>
                <a:cxn ang="0">
                  <a:pos x="0" y="6"/>
                </a:cxn>
                <a:cxn ang="0">
                  <a:pos x="0" y="12"/>
                </a:cxn>
                <a:cxn ang="0">
                  <a:pos x="0" y="12"/>
                </a:cxn>
                <a:cxn ang="0">
                  <a:pos x="0" y="16"/>
                </a:cxn>
                <a:cxn ang="0">
                  <a:pos x="2" y="20"/>
                </a:cxn>
                <a:cxn ang="0">
                  <a:pos x="6" y="22"/>
                </a:cxn>
                <a:cxn ang="0">
                  <a:pos x="10" y="22"/>
                </a:cxn>
                <a:cxn ang="0">
                  <a:pos x="10" y="22"/>
                </a:cxn>
                <a:cxn ang="0">
                  <a:pos x="14" y="22"/>
                </a:cxn>
                <a:cxn ang="0">
                  <a:pos x="18" y="20"/>
                </a:cxn>
                <a:cxn ang="0">
                  <a:pos x="20" y="16"/>
                </a:cxn>
                <a:cxn ang="0">
                  <a:pos x="22" y="12"/>
                </a:cxn>
                <a:cxn ang="0">
                  <a:pos x="22" y="12"/>
                </a:cxn>
                <a:cxn ang="0">
                  <a:pos x="20" y="6"/>
                </a:cxn>
                <a:cxn ang="0">
                  <a:pos x="18" y="4"/>
                </a:cxn>
                <a:cxn ang="0">
                  <a:pos x="14" y="0"/>
                </a:cxn>
                <a:cxn ang="0">
                  <a:pos x="10" y="0"/>
                </a:cxn>
              </a:cxnLst>
              <a:rect l="0" t="0" r="r" b="b"/>
              <a:pathLst>
                <a:path w="22" h="22">
                  <a:moveTo>
                    <a:pt x="10" y="0"/>
                  </a:moveTo>
                  <a:lnTo>
                    <a:pt x="10" y="0"/>
                  </a:lnTo>
                  <a:lnTo>
                    <a:pt x="6" y="0"/>
                  </a:lnTo>
                  <a:lnTo>
                    <a:pt x="2" y="4"/>
                  </a:lnTo>
                  <a:lnTo>
                    <a:pt x="0" y="6"/>
                  </a:lnTo>
                  <a:lnTo>
                    <a:pt x="0" y="12"/>
                  </a:lnTo>
                  <a:lnTo>
                    <a:pt x="0" y="12"/>
                  </a:lnTo>
                  <a:lnTo>
                    <a:pt x="0" y="16"/>
                  </a:lnTo>
                  <a:lnTo>
                    <a:pt x="2" y="20"/>
                  </a:lnTo>
                  <a:lnTo>
                    <a:pt x="6" y="22"/>
                  </a:lnTo>
                  <a:lnTo>
                    <a:pt x="10" y="22"/>
                  </a:lnTo>
                  <a:lnTo>
                    <a:pt x="10" y="22"/>
                  </a:lnTo>
                  <a:lnTo>
                    <a:pt x="14" y="22"/>
                  </a:lnTo>
                  <a:lnTo>
                    <a:pt x="18" y="20"/>
                  </a:lnTo>
                  <a:lnTo>
                    <a:pt x="20" y="16"/>
                  </a:lnTo>
                  <a:lnTo>
                    <a:pt x="22" y="12"/>
                  </a:lnTo>
                  <a:lnTo>
                    <a:pt x="22" y="12"/>
                  </a:lnTo>
                  <a:lnTo>
                    <a:pt x="20" y="6"/>
                  </a:lnTo>
                  <a:lnTo>
                    <a:pt x="18" y="4"/>
                  </a:lnTo>
                  <a:lnTo>
                    <a:pt x="14" y="0"/>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66" name="Freeform 211"/>
            <p:cNvSpPr/>
            <p:nvPr/>
          </p:nvSpPr>
          <p:spPr bwMode="auto">
            <a:xfrm>
              <a:off x="2640013" y="942975"/>
              <a:ext cx="34925" cy="34925"/>
            </a:xfrm>
            <a:custGeom>
              <a:avLst/>
              <a:gdLst/>
              <a:ahLst/>
              <a:cxnLst>
                <a:cxn ang="0">
                  <a:pos x="10" y="0"/>
                </a:cxn>
                <a:cxn ang="0">
                  <a:pos x="10" y="0"/>
                </a:cxn>
                <a:cxn ang="0">
                  <a:pos x="6" y="0"/>
                </a:cxn>
                <a:cxn ang="0">
                  <a:pos x="2" y="4"/>
                </a:cxn>
                <a:cxn ang="0">
                  <a:pos x="0" y="6"/>
                </a:cxn>
                <a:cxn ang="0">
                  <a:pos x="0" y="12"/>
                </a:cxn>
                <a:cxn ang="0">
                  <a:pos x="0" y="12"/>
                </a:cxn>
                <a:cxn ang="0">
                  <a:pos x="0" y="16"/>
                </a:cxn>
                <a:cxn ang="0">
                  <a:pos x="2" y="20"/>
                </a:cxn>
                <a:cxn ang="0">
                  <a:pos x="6" y="22"/>
                </a:cxn>
                <a:cxn ang="0">
                  <a:pos x="10" y="22"/>
                </a:cxn>
                <a:cxn ang="0">
                  <a:pos x="10" y="22"/>
                </a:cxn>
                <a:cxn ang="0">
                  <a:pos x="14" y="22"/>
                </a:cxn>
                <a:cxn ang="0">
                  <a:pos x="18" y="20"/>
                </a:cxn>
                <a:cxn ang="0">
                  <a:pos x="20" y="16"/>
                </a:cxn>
                <a:cxn ang="0">
                  <a:pos x="22" y="12"/>
                </a:cxn>
                <a:cxn ang="0">
                  <a:pos x="22" y="12"/>
                </a:cxn>
                <a:cxn ang="0">
                  <a:pos x="20" y="6"/>
                </a:cxn>
                <a:cxn ang="0">
                  <a:pos x="18" y="4"/>
                </a:cxn>
                <a:cxn ang="0">
                  <a:pos x="14" y="0"/>
                </a:cxn>
                <a:cxn ang="0">
                  <a:pos x="10" y="0"/>
                </a:cxn>
              </a:cxnLst>
              <a:rect l="0" t="0" r="r" b="b"/>
              <a:pathLst>
                <a:path w="22" h="22">
                  <a:moveTo>
                    <a:pt x="10" y="0"/>
                  </a:moveTo>
                  <a:lnTo>
                    <a:pt x="10" y="0"/>
                  </a:lnTo>
                  <a:lnTo>
                    <a:pt x="6" y="0"/>
                  </a:lnTo>
                  <a:lnTo>
                    <a:pt x="2" y="4"/>
                  </a:lnTo>
                  <a:lnTo>
                    <a:pt x="0" y="6"/>
                  </a:lnTo>
                  <a:lnTo>
                    <a:pt x="0" y="12"/>
                  </a:lnTo>
                  <a:lnTo>
                    <a:pt x="0" y="12"/>
                  </a:lnTo>
                  <a:lnTo>
                    <a:pt x="0" y="16"/>
                  </a:lnTo>
                  <a:lnTo>
                    <a:pt x="2" y="20"/>
                  </a:lnTo>
                  <a:lnTo>
                    <a:pt x="6" y="22"/>
                  </a:lnTo>
                  <a:lnTo>
                    <a:pt x="10" y="22"/>
                  </a:lnTo>
                  <a:lnTo>
                    <a:pt x="10" y="22"/>
                  </a:lnTo>
                  <a:lnTo>
                    <a:pt x="14" y="22"/>
                  </a:lnTo>
                  <a:lnTo>
                    <a:pt x="18" y="20"/>
                  </a:lnTo>
                  <a:lnTo>
                    <a:pt x="20" y="16"/>
                  </a:lnTo>
                  <a:lnTo>
                    <a:pt x="22" y="12"/>
                  </a:lnTo>
                  <a:lnTo>
                    <a:pt x="22" y="12"/>
                  </a:lnTo>
                  <a:lnTo>
                    <a:pt x="20" y="6"/>
                  </a:lnTo>
                  <a:lnTo>
                    <a:pt x="18" y="4"/>
                  </a:lnTo>
                  <a:lnTo>
                    <a:pt x="14" y="0"/>
                  </a:lnTo>
                  <a:lnTo>
                    <a:pt x="10"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67" name="Freeform 212"/>
            <p:cNvSpPr/>
            <p:nvPr/>
          </p:nvSpPr>
          <p:spPr bwMode="auto">
            <a:xfrm>
              <a:off x="3430588" y="962025"/>
              <a:ext cx="34925" cy="34925"/>
            </a:xfrm>
            <a:custGeom>
              <a:avLst/>
              <a:gdLst/>
              <a:ahLst/>
              <a:cxnLst>
                <a:cxn ang="0">
                  <a:pos x="12" y="0"/>
                </a:cxn>
                <a:cxn ang="0">
                  <a:pos x="12" y="0"/>
                </a:cxn>
                <a:cxn ang="0">
                  <a:pos x="6" y="0"/>
                </a:cxn>
                <a:cxn ang="0">
                  <a:pos x="4" y="2"/>
                </a:cxn>
                <a:cxn ang="0">
                  <a:pos x="0" y="6"/>
                </a:cxn>
                <a:cxn ang="0">
                  <a:pos x="0" y="10"/>
                </a:cxn>
                <a:cxn ang="0">
                  <a:pos x="0" y="10"/>
                </a:cxn>
                <a:cxn ang="0">
                  <a:pos x="0" y="14"/>
                </a:cxn>
                <a:cxn ang="0">
                  <a:pos x="4" y="18"/>
                </a:cxn>
                <a:cxn ang="0">
                  <a:pos x="6" y="20"/>
                </a:cxn>
                <a:cxn ang="0">
                  <a:pos x="12" y="22"/>
                </a:cxn>
                <a:cxn ang="0">
                  <a:pos x="12" y="22"/>
                </a:cxn>
                <a:cxn ang="0">
                  <a:pos x="16" y="20"/>
                </a:cxn>
                <a:cxn ang="0">
                  <a:pos x="20" y="18"/>
                </a:cxn>
                <a:cxn ang="0">
                  <a:pos x="22" y="14"/>
                </a:cxn>
                <a:cxn ang="0">
                  <a:pos x="22" y="10"/>
                </a:cxn>
                <a:cxn ang="0">
                  <a:pos x="22" y="10"/>
                </a:cxn>
                <a:cxn ang="0">
                  <a:pos x="22" y="6"/>
                </a:cxn>
                <a:cxn ang="0">
                  <a:pos x="20" y="2"/>
                </a:cxn>
                <a:cxn ang="0">
                  <a:pos x="16" y="0"/>
                </a:cxn>
                <a:cxn ang="0">
                  <a:pos x="12" y="0"/>
                </a:cxn>
              </a:cxnLst>
              <a:rect l="0" t="0" r="r" b="b"/>
              <a:pathLst>
                <a:path w="22" h="22">
                  <a:moveTo>
                    <a:pt x="12" y="0"/>
                  </a:moveTo>
                  <a:lnTo>
                    <a:pt x="12" y="0"/>
                  </a:lnTo>
                  <a:lnTo>
                    <a:pt x="6" y="0"/>
                  </a:lnTo>
                  <a:lnTo>
                    <a:pt x="4" y="2"/>
                  </a:lnTo>
                  <a:lnTo>
                    <a:pt x="0" y="6"/>
                  </a:lnTo>
                  <a:lnTo>
                    <a:pt x="0" y="10"/>
                  </a:lnTo>
                  <a:lnTo>
                    <a:pt x="0" y="10"/>
                  </a:lnTo>
                  <a:lnTo>
                    <a:pt x="0" y="14"/>
                  </a:lnTo>
                  <a:lnTo>
                    <a:pt x="4" y="18"/>
                  </a:lnTo>
                  <a:lnTo>
                    <a:pt x="6" y="20"/>
                  </a:lnTo>
                  <a:lnTo>
                    <a:pt x="12" y="22"/>
                  </a:lnTo>
                  <a:lnTo>
                    <a:pt x="12" y="22"/>
                  </a:lnTo>
                  <a:lnTo>
                    <a:pt x="16" y="20"/>
                  </a:lnTo>
                  <a:lnTo>
                    <a:pt x="20" y="18"/>
                  </a:lnTo>
                  <a:lnTo>
                    <a:pt x="22" y="14"/>
                  </a:lnTo>
                  <a:lnTo>
                    <a:pt x="22" y="10"/>
                  </a:lnTo>
                  <a:lnTo>
                    <a:pt x="22" y="10"/>
                  </a:lnTo>
                  <a:lnTo>
                    <a:pt x="22" y="6"/>
                  </a:lnTo>
                  <a:lnTo>
                    <a:pt x="20" y="2"/>
                  </a:lnTo>
                  <a:lnTo>
                    <a:pt x="16" y="0"/>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68" name="Freeform 213"/>
            <p:cNvSpPr/>
            <p:nvPr/>
          </p:nvSpPr>
          <p:spPr bwMode="auto">
            <a:xfrm>
              <a:off x="3430588" y="962025"/>
              <a:ext cx="34925" cy="34925"/>
            </a:xfrm>
            <a:custGeom>
              <a:avLst/>
              <a:gdLst/>
              <a:ahLst/>
              <a:cxnLst>
                <a:cxn ang="0">
                  <a:pos x="12" y="0"/>
                </a:cxn>
                <a:cxn ang="0">
                  <a:pos x="12" y="0"/>
                </a:cxn>
                <a:cxn ang="0">
                  <a:pos x="6" y="0"/>
                </a:cxn>
                <a:cxn ang="0">
                  <a:pos x="4" y="2"/>
                </a:cxn>
                <a:cxn ang="0">
                  <a:pos x="0" y="6"/>
                </a:cxn>
                <a:cxn ang="0">
                  <a:pos x="0" y="10"/>
                </a:cxn>
                <a:cxn ang="0">
                  <a:pos x="0" y="10"/>
                </a:cxn>
                <a:cxn ang="0">
                  <a:pos x="0" y="14"/>
                </a:cxn>
                <a:cxn ang="0">
                  <a:pos x="4" y="18"/>
                </a:cxn>
                <a:cxn ang="0">
                  <a:pos x="6" y="20"/>
                </a:cxn>
                <a:cxn ang="0">
                  <a:pos x="12" y="22"/>
                </a:cxn>
                <a:cxn ang="0">
                  <a:pos x="12" y="22"/>
                </a:cxn>
                <a:cxn ang="0">
                  <a:pos x="16" y="20"/>
                </a:cxn>
                <a:cxn ang="0">
                  <a:pos x="20" y="18"/>
                </a:cxn>
                <a:cxn ang="0">
                  <a:pos x="22" y="14"/>
                </a:cxn>
                <a:cxn ang="0">
                  <a:pos x="22" y="10"/>
                </a:cxn>
                <a:cxn ang="0">
                  <a:pos x="22" y="10"/>
                </a:cxn>
                <a:cxn ang="0">
                  <a:pos x="22" y="6"/>
                </a:cxn>
                <a:cxn ang="0">
                  <a:pos x="20" y="2"/>
                </a:cxn>
                <a:cxn ang="0">
                  <a:pos x="16" y="0"/>
                </a:cxn>
                <a:cxn ang="0">
                  <a:pos x="12" y="0"/>
                </a:cxn>
              </a:cxnLst>
              <a:rect l="0" t="0" r="r" b="b"/>
              <a:pathLst>
                <a:path w="22" h="22">
                  <a:moveTo>
                    <a:pt x="12" y="0"/>
                  </a:moveTo>
                  <a:lnTo>
                    <a:pt x="12" y="0"/>
                  </a:lnTo>
                  <a:lnTo>
                    <a:pt x="6" y="0"/>
                  </a:lnTo>
                  <a:lnTo>
                    <a:pt x="4" y="2"/>
                  </a:lnTo>
                  <a:lnTo>
                    <a:pt x="0" y="6"/>
                  </a:lnTo>
                  <a:lnTo>
                    <a:pt x="0" y="10"/>
                  </a:lnTo>
                  <a:lnTo>
                    <a:pt x="0" y="10"/>
                  </a:lnTo>
                  <a:lnTo>
                    <a:pt x="0" y="14"/>
                  </a:lnTo>
                  <a:lnTo>
                    <a:pt x="4" y="18"/>
                  </a:lnTo>
                  <a:lnTo>
                    <a:pt x="6" y="20"/>
                  </a:lnTo>
                  <a:lnTo>
                    <a:pt x="12" y="22"/>
                  </a:lnTo>
                  <a:lnTo>
                    <a:pt x="12" y="22"/>
                  </a:lnTo>
                  <a:lnTo>
                    <a:pt x="16" y="20"/>
                  </a:lnTo>
                  <a:lnTo>
                    <a:pt x="20" y="18"/>
                  </a:lnTo>
                  <a:lnTo>
                    <a:pt x="22" y="14"/>
                  </a:lnTo>
                  <a:lnTo>
                    <a:pt x="22" y="10"/>
                  </a:lnTo>
                  <a:lnTo>
                    <a:pt x="22" y="10"/>
                  </a:lnTo>
                  <a:lnTo>
                    <a:pt x="22" y="6"/>
                  </a:lnTo>
                  <a:lnTo>
                    <a:pt x="20" y="2"/>
                  </a:lnTo>
                  <a:lnTo>
                    <a:pt x="16" y="0"/>
                  </a:lnTo>
                  <a:lnTo>
                    <a:pt x="12"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69" name="Freeform 214"/>
            <p:cNvSpPr/>
            <p:nvPr/>
          </p:nvSpPr>
          <p:spPr bwMode="auto">
            <a:xfrm>
              <a:off x="3360738" y="552450"/>
              <a:ext cx="50800" cy="50800"/>
            </a:xfrm>
            <a:custGeom>
              <a:avLst/>
              <a:gdLst/>
              <a:ahLst/>
              <a:cxnLst>
                <a:cxn ang="0">
                  <a:pos x="16" y="0"/>
                </a:cxn>
                <a:cxn ang="0">
                  <a:pos x="16" y="0"/>
                </a:cxn>
                <a:cxn ang="0">
                  <a:pos x="10" y="2"/>
                </a:cxn>
                <a:cxn ang="0">
                  <a:pos x="6" y="6"/>
                </a:cxn>
                <a:cxn ang="0">
                  <a:pos x="2" y="10"/>
                </a:cxn>
                <a:cxn ang="0">
                  <a:pos x="0" y="16"/>
                </a:cxn>
                <a:cxn ang="0">
                  <a:pos x="0" y="16"/>
                </a:cxn>
                <a:cxn ang="0">
                  <a:pos x="2" y="22"/>
                </a:cxn>
                <a:cxn ang="0">
                  <a:pos x="6" y="28"/>
                </a:cxn>
                <a:cxn ang="0">
                  <a:pos x="10" y="30"/>
                </a:cxn>
                <a:cxn ang="0">
                  <a:pos x="16" y="32"/>
                </a:cxn>
                <a:cxn ang="0">
                  <a:pos x="16" y="32"/>
                </a:cxn>
                <a:cxn ang="0">
                  <a:pos x="22" y="30"/>
                </a:cxn>
                <a:cxn ang="0">
                  <a:pos x="26" y="28"/>
                </a:cxn>
                <a:cxn ang="0">
                  <a:pos x="30" y="22"/>
                </a:cxn>
                <a:cxn ang="0">
                  <a:pos x="32" y="16"/>
                </a:cxn>
                <a:cxn ang="0">
                  <a:pos x="32" y="16"/>
                </a:cxn>
                <a:cxn ang="0">
                  <a:pos x="30" y="10"/>
                </a:cxn>
                <a:cxn ang="0">
                  <a:pos x="26" y="6"/>
                </a:cxn>
                <a:cxn ang="0">
                  <a:pos x="22" y="2"/>
                </a:cxn>
                <a:cxn ang="0">
                  <a:pos x="16" y="0"/>
                </a:cxn>
              </a:cxnLst>
              <a:rect l="0" t="0" r="r" b="b"/>
              <a:pathLst>
                <a:path w="32" h="32">
                  <a:moveTo>
                    <a:pt x="16" y="0"/>
                  </a:moveTo>
                  <a:lnTo>
                    <a:pt x="16" y="0"/>
                  </a:lnTo>
                  <a:lnTo>
                    <a:pt x="10" y="2"/>
                  </a:lnTo>
                  <a:lnTo>
                    <a:pt x="6" y="6"/>
                  </a:lnTo>
                  <a:lnTo>
                    <a:pt x="2" y="10"/>
                  </a:lnTo>
                  <a:lnTo>
                    <a:pt x="0" y="16"/>
                  </a:lnTo>
                  <a:lnTo>
                    <a:pt x="0" y="16"/>
                  </a:lnTo>
                  <a:lnTo>
                    <a:pt x="2" y="22"/>
                  </a:lnTo>
                  <a:lnTo>
                    <a:pt x="6" y="28"/>
                  </a:lnTo>
                  <a:lnTo>
                    <a:pt x="10" y="30"/>
                  </a:lnTo>
                  <a:lnTo>
                    <a:pt x="16" y="32"/>
                  </a:lnTo>
                  <a:lnTo>
                    <a:pt x="16" y="32"/>
                  </a:lnTo>
                  <a:lnTo>
                    <a:pt x="22" y="30"/>
                  </a:lnTo>
                  <a:lnTo>
                    <a:pt x="26" y="28"/>
                  </a:lnTo>
                  <a:lnTo>
                    <a:pt x="30" y="22"/>
                  </a:lnTo>
                  <a:lnTo>
                    <a:pt x="32" y="16"/>
                  </a:lnTo>
                  <a:lnTo>
                    <a:pt x="32" y="16"/>
                  </a:lnTo>
                  <a:lnTo>
                    <a:pt x="30" y="10"/>
                  </a:lnTo>
                  <a:lnTo>
                    <a:pt x="26" y="6"/>
                  </a:lnTo>
                  <a:lnTo>
                    <a:pt x="22" y="2"/>
                  </a:lnTo>
                  <a:lnTo>
                    <a:pt x="1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70" name="Freeform 215"/>
            <p:cNvSpPr/>
            <p:nvPr/>
          </p:nvSpPr>
          <p:spPr bwMode="auto">
            <a:xfrm>
              <a:off x="3360738" y="552450"/>
              <a:ext cx="50800" cy="50800"/>
            </a:xfrm>
            <a:custGeom>
              <a:avLst/>
              <a:gdLst/>
              <a:ahLst/>
              <a:cxnLst>
                <a:cxn ang="0">
                  <a:pos x="16" y="0"/>
                </a:cxn>
                <a:cxn ang="0">
                  <a:pos x="16" y="0"/>
                </a:cxn>
                <a:cxn ang="0">
                  <a:pos x="10" y="2"/>
                </a:cxn>
                <a:cxn ang="0">
                  <a:pos x="6" y="6"/>
                </a:cxn>
                <a:cxn ang="0">
                  <a:pos x="2" y="10"/>
                </a:cxn>
                <a:cxn ang="0">
                  <a:pos x="0" y="16"/>
                </a:cxn>
                <a:cxn ang="0">
                  <a:pos x="0" y="16"/>
                </a:cxn>
                <a:cxn ang="0">
                  <a:pos x="2" y="22"/>
                </a:cxn>
                <a:cxn ang="0">
                  <a:pos x="6" y="28"/>
                </a:cxn>
                <a:cxn ang="0">
                  <a:pos x="10" y="30"/>
                </a:cxn>
                <a:cxn ang="0">
                  <a:pos x="16" y="32"/>
                </a:cxn>
                <a:cxn ang="0">
                  <a:pos x="16" y="32"/>
                </a:cxn>
                <a:cxn ang="0">
                  <a:pos x="22" y="30"/>
                </a:cxn>
                <a:cxn ang="0">
                  <a:pos x="26" y="28"/>
                </a:cxn>
                <a:cxn ang="0">
                  <a:pos x="30" y="22"/>
                </a:cxn>
                <a:cxn ang="0">
                  <a:pos x="32" y="16"/>
                </a:cxn>
                <a:cxn ang="0">
                  <a:pos x="32" y="16"/>
                </a:cxn>
                <a:cxn ang="0">
                  <a:pos x="30" y="10"/>
                </a:cxn>
                <a:cxn ang="0">
                  <a:pos x="26" y="6"/>
                </a:cxn>
                <a:cxn ang="0">
                  <a:pos x="22" y="2"/>
                </a:cxn>
                <a:cxn ang="0">
                  <a:pos x="16" y="0"/>
                </a:cxn>
              </a:cxnLst>
              <a:rect l="0" t="0" r="r" b="b"/>
              <a:pathLst>
                <a:path w="32" h="32">
                  <a:moveTo>
                    <a:pt x="16" y="0"/>
                  </a:moveTo>
                  <a:lnTo>
                    <a:pt x="16" y="0"/>
                  </a:lnTo>
                  <a:lnTo>
                    <a:pt x="10" y="2"/>
                  </a:lnTo>
                  <a:lnTo>
                    <a:pt x="6" y="6"/>
                  </a:lnTo>
                  <a:lnTo>
                    <a:pt x="2" y="10"/>
                  </a:lnTo>
                  <a:lnTo>
                    <a:pt x="0" y="16"/>
                  </a:lnTo>
                  <a:lnTo>
                    <a:pt x="0" y="16"/>
                  </a:lnTo>
                  <a:lnTo>
                    <a:pt x="2" y="22"/>
                  </a:lnTo>
                  <a:lnTo>
                    <a:pt x="6" y="28"/>
                  </a:lnTo>
                  <a:lnTo>
                    <a:pt x="10" y="30"/>
                  </a:lnTo>
                  <a:lnTo>
                    <a:pt x="16" y="32"/>
                  </a:lnTo>
                  <a:lnTo>
                    <a:pt x="16" y="32"/>
                  </a:lnTo>
                  <a:lnTo>
                    <a:pt x="22" y="30"/>
                  </a:lnTo>
                  <a:lnTo>
                    <a:pt x="26" y="28"/>
                  </a:lnTo>
                  <a:lnTo>
                    <a:pt x="30" y="22"/>
                  </a:lnTo>
                  <a:lnTo>
                    <a:pt x="32" y="16"/>
                  </a:lnTo>
                  <a:lnTo>
                    <a:pt x="32" y="16"/>
                  </a:lnTo>
                  <a:lnTo>
                    <a:pt x="30" y="10"/>
                  </a:lnTo>
                  <a:lnTo>
                    <a:pt x="26" y="6"/>
                  </a:lnTo>
                  <a:lnTo>
                    <a:pt x="22" y="2"/>
                  </a:lnTo>
                  <a:lnTo>
                    <a:pt x="1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71" name="Freeform 216"/>
            <p:cNvSpPr/>
            <p:nvPr/>
          </p:nvSpPr>
          <p:spPr bwMode="auto">
            <a:xfrm>
              <a:off x="2443163" y="641350"/>
              <a:ext cx="34925" cy="34925"/>
            </a:xfrm>
            <a:custGeom>
              <a:avLst/>
              <a:gdLst/>
              <a:ahLst/>
              <a:cxnLst>
                <a:cxn ang="0">
                  <a:pos x="12" y="0"/>
                </a:cxn>
                <a:cxn ang="0">
                  <a:pos x="12" y="0"/>
                </a:cxn>
                <a:cxn ang="0">
                  <a:pos x="6" y="0"/>
                </a:cxn>
                <a:cxn ang="0">
                  <a:pos x="4" y="2"/>
                </a:cxn>
                <a:cxn ang="0">
                  <a:pos x="0" y="6"/>
                </a:cxn>
                <a:cxn ang="0">
                  <a:pos x="0" y="10"/>
                </a:cxn>
                <a:cxn ang="0">
                  <a:pos x="0" y="10"/>
                </a:cxn>
                <a:cxn ang="0">
                  <a:pos x="0" y="16"/>
                </a:cxn>
                <a:cxn ang="0">
                  <a:pos x="4" y="18"/>
                </a:cxn>
                <a:cxn ang="0">
                  <a:pos x="6" y="22"/>
                </a:cxn>
                <a:cxn ang="0">
                  <a:pos x="12" y="22"/>
                </a:cxn>
                <a:cxn ang="0">
                  <a:pos x="12" y="22"/>
                </a:cxn>
                <a:cxn ang="0">
                  <a:pos x="16" y="22"/>
                </a:cxn>
                <a:cxn ang="0">
                  <a:pos x="18" y="18"/>
                </a:cxn>
                <a:cxn ang="0">
                  <a:pos x="22" y="16"/>
                </a:cxn>
                <a:cxn ang="0">
                  <a:pos x="22" y="10"/>
                </a:cxn>
                <a:cxn ang="0">
                  <a:pos x="22" y="10"/>
                </a:cxn>
                <a:cxn ang="0">
                  <a:pos x="22" y="6"/>
                </a:cxn>
                <a:cxn ang="0">
                  <a:pos x="18" y="2"/>
                </a:cxn>
                <a:cxn ang="0">
                  <a:pos x="16" y="0"/>
                </a:cxn>
                <a:cxn ang="0">
                  <a:pos x="12" y="0"/>
                </a:cxn>
              </a:cxnLst>
              <a:rect l="0" t="0" r="r" b="b"/>
              <a:pathLst>
                <a:path w="22" h="22">
                  <a:moveTo>
                    <a:pt x="12" y="0"/>
                  </a:moveTo>
                  <a:lnTo>
                    <a:pt x="12" y="0"/>
                  </a:lnTo>
                  <a:lnTo>
                    <a:pt x="6" y="0"/>
                  </a:lnTo>
                  <a:lnTo>
                    <a:pt x="4" y="2"/>
                  </a:lnTo>
                  <a:lnTo>
                    <a:pt x="0" y="6"/>
                  </a:lnTo>
                  <a:lnTo>
                    <a:pt x="0" y="10"/>
                  </a:lnTo>
                  <a:lnTo>
                    <a:pt x="0" y="10"/>
                  </a:lnTo>
                  <a:lnTo>
                    <a:pt x="0" y="16"/>
                  </a:lnTo>
                  <a:lnTo>
                    <a:pt x="4" y="18"/>
                  </a:lnTo>
                  <a:lnTo>
                    <a:pt x="6" y="22"/>
                  </a:lnTo>
                  <a:lnTo>
                    <a:pt x="12" y="22"/>
                  </a:lnTo>
                  <a:lnTo>
                    <a:pt x="12" y="22"/>
                  </a:lnTo>
                  <a:lnTo>
                    <a:pt x="16" y="22"/>
                  </a:lnTo>
                  <a:lnTo>
                    <a:pt x="18" y="18"/>
                  </a:lnTo>
                  <a:lnTo>
                    <a:pt x="22" y="16"/>
                  </a:lnTo>
                  <a:lnTo>
                    <a:pt x="22" y="10"/>
                  </a:lnTo>
                  <a:lnTo>
                    <a:pt x="22" y="10"/>
                  </a:lnTo>
                  <a:lnTo>
                    <a:pt x="22" y="6"/>
                  </a:lnTo>
                  <a:lnTo>
                    <a:pt x="18" y="2"/>
                  </a:lnTo>
                  <a:lnTo>
                    <a:pt x="16" y="0"/>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72" name="Freeform 217"/>
            <p:cNvSpPr/>
            <p:nvPr/>
          </p:nvSpPr>
          <p:spPr bwMode="auto">
            <a:xfrm>
              <a:off x="2443163" y="641350"/>
              <a:ext cx="34925" cy="34925"/>
            </a:xfrm>
            <a:custGeom>
              <a:avLst/>
              <a:gdLst/>
              <a:ahLst/>
              <a:cxnLst>
                <a:cxn ang="0">
                  <a:pos x="12" y="0"/>
                </a:cxn>
                <a:cxn ang="0">
                  <a:pos x="12" y="0"/>
                </a:cxn>
                <a:cxn ang="0">
                  <a:pos x="6" y="0"/>
                </a:cxn>
                <a:cxn ang="0">
                  <a:pos x="4" y="2"/>
                </a:cxn>
                <a:cxn ang="0">
                  <a:pos x="0" y="6"/>
                </a:cxn>
                <a:cxn ang="0">
                  <a:pos x="0" y="10"/>
                </a:cxn>
                <a:cxn ang="0">
                  <a:pos x="0" y="10"/>
                </a:cxn>
                <a:cxn ang="0">
                  <a:pos x="0" y="16"/>
                </a:cxn>
                <a:cxn ang="0">
                  <a:pos x="4" y="18"/>
                </a:cxn>
                <a:cxn ang="0">
                  <a:pos x="6" y="22"/>
                </a:cxn>
                <a:cxn ang="0">
                  <a:pos x="12" y="22"/>
                </a:cxn>
                <a:cxn ang="0">
                  <a:pos x="12" y="22"/>
                </a:cxn>
                <a:cxn ang="0">
                  <a:pos x="16" y="22"/>
                </a:cxn>
                <a:cxn ang="0">
                  <a:pos x="18" y="18"/>
                </a:cxn>
                <a:cxn ang="0">
                  <a:pos x="22" y="16"/>
                </a:cxn>
                <a:cxn ang="0">
                  <a:pos x="22" y="10"/>
                </a:cxn>
                <a:cxn ang="0">
                  <a:pos x="22" y="10"/>
                </a:cxn>
                <a:cxn ang="0">
                  <a:pos x="22" y="6"/>
                </a:cxn>
                <a:cxn ang="0">
                  <a:pos x="18" y="2"/>
                </a:cxn>
                <a:cxn ang="0">
                  <a:pos x="16" y="0"/>
                </a:cxn>
                <a:cxn ang="0">
                  <a:pos x="12" y="0"/>
                </a:cxn>
              </a:cxnLst>
              <a:rect l="0" t="0" r="r" b="b"/>
              <a:pathLst>
                <a:path w="22" h="22">
                  <a:moveTo>
                    <a:pt x="12" y="0"/>
                  </a:moveTo>
                  <a:lnTo>
                    <a:pt x="12" y="0"/>
                  </a:lnTo>
                  <a:lnTo>
                    <a:pt x="6" y="0"/>
                  </a:lnTo>
                  <a:lnTo>
                    <a:pt x="4" y="2"/>
                  </a:lnTo>
                  <a:lnTo>
                    <a:pt x="0" y="6"/>
                  </a:lnTo>
                  <a:lnTo>
                    <a:pt x="0" y="10"/>
                  </a:lnTo>
                  <a:lnTo>
                    <a:pt x="0" y="10"/>
                  </a:lnTo>
                  <a:lnTo>
                    <a:pt x="0" y="16"/>
                  </a:lnTo>
                  <a:lnTo>
                    <a:pt x="4" y="18"/>
                  </a:lnTo>
                  <a:lnTo>
                    <a:pt x="6" y="22"/>
                  </a:lnTo>
                  <a:lnTo>
                    <a:pt x="12" y="22"/>
                  </a:lnTo>
                  <a:lnTo>
                    <a:pt x="12" y="22"/>
                  </a:lnTo>
                  <a:lnTo>
                    <a:pt x="16" y="22"/>
                  </a:lnTo>
                  <a:lnTo>
                    <a:pt x="18" y="18"/>
                  </a:lnTo>
                  <a:lnTo>
                    <a:pt x="22" y="16"/>
                  </a:lnTo>
                  <a:lnTo>
                    <a:pt x="22" y="10"/>
                  </a:lnTo>
                  <a:lnTo>
                    <a:pt x="22" y="10"/>
                  </a:lnTo>
                  <a:lnTo>
                    <a:pt x="22" y="6"/>
                  </a:lnTo>
                  <a:lnTo>
                    <a:pt x="18" y="2"/>
                  </a:lnTo>
                  <a:lnTo>
                    <a:pt x="16" y="0"/>
                  </a:lnTo>
                  <a:lnTo>
                    <a:pt x="12"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73" name="Freeform 218"/>
            <p:cNvSpPr/>
            <p:nvPr/>
          </p:nvSpPr>
          <p:spPr bwMode="auto">
            <a:xfrm>
              <a:off x="2109788" y="768350"/>
              <a:ext cx="44450" cy="47625"/>
            </a:xfrm>
            <a:custGeom>
              <a:avLst/>
              <a:gdLst/>
              <a:ahLst/>
              <a:cxnLst>
                <a:cxn ang="0">
                  <a:pos x="14" y="0"/>
                </a:cxn>
                <a:cxn ang="0">
                  <a:pos x="14" y="0"/>
                </a:cxn>
                <a:cxn ang="0">
                  <a:pos x="8" y="2"/>
                </a:cxn>
                <a:cxn ang="0">
                  <a:pos x="4" y="4"/>
                </a:cxn>
                <a:cxn ang="0">
                  <a:pos x="0" y="10"/>
                </a:cxn>
                <a:cxn ang="0">
                  <a:pos x="0" y="14"/>
                </a:cxn>
                <a:cxn ang="0">
                  <a:pos x="0" y="14"/>
                </a:cxn>
                <a:cxn ang="0">
                  <a:pos x="0" y="20"/>
                </a:cxn>
                <a:cxn ang="0">
                  <a:pos x="4" y="26"/>
                </a:cxn>
                <a:cxn ang="0">
                  <a:pos x="8" y="28"/>
                </a:cxn>
                <a:cxn ang="0">
                  <a:pos x="14" y="30"/>
                </a:cxn>
                <a:cxn ang="0">
                  <a:pos x="14" y="30"/>
                </a:cxn>
                <a:cxn ang="0">
                  <a:pos x="20" y="28"/>
                </a:cxn>
                <a:cxn ang="0">
                  <a:pos x="24" y="26"/>
                </a:cxn>
                <a:cxn ang="0">
                  <a:pos x="26" y="20"/>
                </a:cxn>
                <a:cxn ang="0">
                  <a:pos x="28" y="14"/>
                </a:cxn>
                <a:cxn ang="0">
                  <a:pos x="28" y="14"/>
                </a:cxn>
                <a:cxn ang="0">
                  <a:pos x="26" y="10"/>
                </a:cxn>
                <a:cxn ang="0">
                  <a:pos x="24" y="4"/>
                </a:cxn>
                <a:cxn ang="0">
                  <a:pos x="20" y="2"/>
                </a:cxn>
                <a:cxn ang="0">
                  <a:pos x="14" y="0"/>
                </a:cxn>
              </a:cxnLst>
              <a:rect l="0" t="0" r="r" b="b"/>
              <a:pathLst>
                <a:path w="28" h="30">
                  <a:moveTo>
                    <a:pt x="14" y="0"/>
                  </a:moveTo>
                  <a:lnTo>
                    <a:pt x="14" y="0"/>
                  </a:lnTo>
                  <a:lnTo>
                    <a:pt x="8" y="2"/>
                  </a:lnTo>
                  <a:lnTo>
                    <a:pt x="4" y="4"/>
                  </a:lnTo>
                  <a:lnTo>
                    <a:pt x="0" y="10"/>
                  </a:lnTo>
                  <a:lnTo>
                    <a:pt x="0" y="14"/>
                  </a:lnTo>
                  <a:lnTo>
                    <a:pt x="0" y="14"/>
                  </a:lnTo>
                  <a:lnTo>
                    <a:pt x="0" y="20"/>
                  </a:lnTo>
                  <a:lnTo>
                    <a:pt x="4" y="26"/>
                  </a:lnTo>
                  <a:lnTo>
                    <a:pt x="8" y="28"/>
                  </a:lnTo>
                  <a:lnTo>
                    <a:pt x="14" y="30"/>
                  </a:lnTo>
                  <a:lnTo>
                    <a:pt x="14" y="30"/>
                  </a:lnTo>
                  <a:lnTo>
                    <a:pt x="20" y="28"/>
                  </a:lnTo>
                  <a:lnTo>
                    <a:pt x="24" y="26"/>
                  </a:lnTo>
                  <a:lnTo>
                    <a:pt x="26" y="20"/>
                  </a:lnTo>
                  <a:lnTo>
                    <a:pt x="28" y="14"/>
                  </a:lnTo>
                  <a:lnTo>
                    <a:pt x="28" y="14"/>
                  </a:lnTo>
                  <a:lnTo>
                    <a:pt x="26" y="10"/>
                  </a:lnTo>
                  <a:lnTo>
                    <a:pt x="24" y="4"/>
                  </a:lnTo>
                  <a:lnTo>
                    <a:pt x="20" y="2"/>
                  </a:lnTo>
                  <a:lnTo>
                    <a:pt x="14"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74" name="Freeform 219"/>
            <p:cNvSpPr/>
            <p:nvPr/>
          </p:nvSpPr>
          <p:spPr bwMode="auto">
            <a:xfrm>
              <a:off x="2109788" y="768350"/>
              <a:ext cx="44450" cy="47625"/>
            </a:xfrm>
            <a:custGeom>
              <a:avLst/>
              <a:gdLst/>
              <a:ahLst/>
              <a:cxnLst>
                <a:cxn ang="0">
                  <a:pos x="14" y="0"/>
                </a:cxn>
                <a:cxn ang="0">
                  <a:pos x="14" y="0"/>
                </a:cxn>
                <a:cxn ang="0">
                  <a:pos x="8" y="2"/>
                </a:cxn>
                <a:cxn ang="0">
                  <a:pos x="4" y="4"/>
                </a:cxn>
                <a:cxn ang="0">
                  <a:pos x="0" y="10"/>
                </a:cxn>
                <a:cxn ang="0">
                  <a:pos x="0" y="14"/>
                </a:cxn>
                <a:cxn ang="0">
                  <a:pos x="0" y="14"/>
                </a:cxn>
                <a:cxn ang="0">
                  <a:pos x="0" y="20"/>
                </a:cxn>
                <a:cxn ang="0">
                  <a:pos x="4" y="26"/>
                </a:cxn>
                <a:cxn ang="0">
                  <a:pos x="8" y="28"/>
                </a:cxn>
                <a:cxn ang="0">
                  <a:pos x="14" y="30"/>
                </a:cxn>
                <a:cxn ang="0">
                  <a:pos x="14" y="30"/>
                </a:cxn>
                <a:cxn ang="0">
                  <a:pos x="20" y="28"/>
                </a:cxn>
                <a:cxn ang="0">
                  <a:pos x="24" y="26"/>
                </a:cxn>
                <a:cxn ang="0">
                  <a:pos x="26" y="20"/>
                </a:cxn>
                <a:cxn ang="0">
                  <a:pos x="28" y="14"/>
                </a:cxn>
                <a:cxn ang="0">
                  <a:pos x="28" y="14"/>
                </a:cxn>
                <a:cxn ang="0">
                  <a:pos x="26" y="10"/>
                </a:cxn>
                <a:cxn ang="0">
                  <a:pos x="24" y="4"/>
                </a:cxn>
                <a:cxn ang="0">
                  <a:pos x="20" y="2"/>
                </a:cxn>
                <a:cxn ang="0">
                  <a:pos x="14" y="0"/>
                </a:cxn>
              </a:cxnLst>
              <a:rect l="0" t="0" r="r" b="b"/>
              <a:pathLst>
                <a:path w="28" h="30">
                  <a:moveTo>
                    <a:pt x="14" y="0"/>
                  </a:moveTo>
                  <a:lnTo>
                    <a:pt x="14" y="0"/>
                  </a:lnTo>
                  <a:lnTo>
                    <a:pt x="8" y="2"/>
                  </a:lnTo>
                  <a:lnTo>
                    <a:pt x="4" y="4"/>
                  </a:lnTo>
                  <a:lnTo>
                    <a:pt x="0" y="10"/>
                  </a:lnTo>
                  <a:lnTo>
                    <a:pt x="0" y="14"/>
                  </a:lnTo>
                  <a:lnTo>
                    <a:pt x="0" y="14"/>
                  </a:lnTo>
                  <a:lnTo>
                    <a:pt x="0" y="20"/>
                  </a:lnTo>
                  <a:lnTo>
                    <a:pt x="4" y="26"/>
                  </a:lnTo>
                  <a:lnTo>
                    <a:pt x="8" y="28"/>
                  </a:lnTo>
                  <a:lnTo>
                    <a:pt x="14" y="30"/>
                  </a:lnTo>
                  <a:lnTo>
                    <a:pt x="14" y="30"/>
                  </a:lnTo>
                  <a:lnTo>
                    <a:pt x="20" y="28"/>
                  </a:lnTo>
                  <a:lnTo>
                    <a:pt x="24" y="26"/>
                  </a:lnTo>
                  <a:lnTo>
                    <a:pt x="26" y="20"/>
                  </a:lnTo>
                  <a:lnTo>
                    <a:pt x="28" y="14"/>
                  </a:lnTo>
                  <a:lnTo>
                    <a:pt x="28" y="14"/>
                  </a:lnTo>
                  <a:lnTo>
                    <a:pt x="26" y="10"/>
                  </a:lnTo>
                  <a:lnTo>
                    <a:pt x="24" y="4"/>
                  </a:lnTo>
                  <a:lnTo>
                    <a:pt x="20" y="2"/>
                  </a:lnTo>
                  <a:lnTo>
                    <a:pt x="14"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75" name="Freeform 220"/>
            <p:cNvSpPr/>
            <p:nvPr/>
          </p:nvSpPr>
          <p:spPr bwMode="auto">
            <a:xfrm>
              <a:off x="2481263" y="831850"/>
              <a:ext cx="28575" cy="28575"/>
            </a:xfrm>
            <a:custGeom>
              <a:avLst/>
              <a:gdLst/>
              <a:ahLst/>
              <a:cxnLst>
                <a:cxn ang="0">
                  <a:pos x="10" y="0"/>
                </a:cxn>
                <a:cxn ang="0">
                  <a:pos x="10" y="0"/>
                </a:cxn>
                <a:cxn ang="0">
                  <a:pos x="6" y="0"/>
                </a:cxn>
                <a:cxn ang="0">
                  <a:pos x="4" y="2"/>
                </a:cxn>
                <a:cxn ang="0">
                  <a:pos x="2" y="4"/>
                </a:cxn>
                <a:cxn ang="0">
                  <a:pos x="0" y="8"/>
                </a:cxn>
                <a:cxn ang="0">
                  <a:pos x="0" y="8"/>
                </a:cxn>
                <a:cxn ang="0">
                  <a:pos x="2" y="12"/>
                </a:cxn>
                <a:cxn ang="0">
                  <a:pos x="4" y="14"/>
                </a:cxn>
                <a:cxn ang="0">
                  <a:pos x="6" y="16"/>
                </a:cxn>
                <a:cxn ang="0">
                  <a:pos x="10" y="18"/>
                </a:cxn>
                <a:cxn ang="0">
                  <a:pos x="10" y="18"/>
                </a:cxn>
                <a:cxn ang="0">
                  <a:pos x="12" y="16"/>
                </a:cxn>
                <a:cxn ang="0">
                  <a:pos x="16" y="14"/>
                </a:cxn>
                <a:cxn ang="0">
                  <a:pos x="18" y="12"/>
                </a:cxn>
                <a:cxn ang="0">
                  <a:pos x="18" y="8"/>
                </a:cxn>
                <a:cxn ang="0">
                  <a:pos x="18" y="8"/>
                </a:cxn>
                <a:cxn ang="0">
                  <a:pos x="18" y="4"/>
                </a:cxn>
                <a:cxn ang="0">
                  <a:pos x="16" y="2"/>
                </a:cxn>
                <a:cxn ang="0">
                  <a:pos x="12" y="0"/>
                </a:cxn>
                <a:cxn ang="0">
                  <a:pos x="10" y="0"/>
                </a:cxn>
              </a:cxnLst>
              <a:rect l="0" t="0" r="r" b="b"/>
              <a:pathLst>
                <a:path w="18" h="18">
                  <a:moveTo>
                    <a:pt x="10" y="0"/>
                  </a:moveTo>
                  <a:lnTo>
                    <a:pt x="10" y="0"/>
                  </a:lnTo>
                  <a:lnTo>
                    <a:pt x="6" y="0"/>
                  </a:lnTo>
                  <a:lnTo>
                    <a:pt x="4" y="2"/>
                  </a:lnTo>
                  <a:lnTo>
                    <a:pt x="2" y="4"/>
                  </a:lnTo>
                  <a:lnTo>
                    <a:pt x="0" y="8"/>
                  </a:lnTo>
                  <a:lnTo>
                    <a:pt x="0" y="8"/>
                  </a:lnTo>
                  <a:lnTo>
                    <a:pt x="2" y="12"/>
                  </a:lnTo>
                  <a:lnTo>
                    <a:pt x="4" y="14"/>
                  </a:lnTo>
                  <a:lnTo>
                    <a:pt x="6" y="16"/>
                  </a:lnTo>
                  <a:lnTo>
                    <a:pt x="10" y="18"/>
                  </a:lnTo>
                  <a:lnTo>
                    <a:pt x="10" y="18"/>
                  </a:lnTo>
                  <a:lnTo>
                    <a:pt x="12" y="16"/>
                  </a:lnTo>
                  <a:lnTo>
                    <a:pt x="16" y="14"/>
                  </a:lnTo>
                  <a:lnTo>
                    <a:pt x="18" y="12"/>
                  </a:lnTo>
                  <a:lnTo>
                    <a:pt x="18" y="8"/>
                  </a:lnTo>
                  <a:lnTo>
                    <a:pt x="18" y="8"/>
                  </a:lnTo>
                  <a:lnTo>
                    <a:pt x="18" y="4"/>
                  </a:lnTo>
                  <a:lnTo>
                    <a:pt x="16" y="2"/>
                  </a:lnTo>
                  <a:lnTo>
                    <a:pt x="12" y="0"/>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76" name="Freeform 221"/>
            <p:cNvSpPr/>
            <p:nvPr/>
          </p:nvSpPr>
          <p:spPr bwMode="auto">
            <a:xfrm>
              <a:off x="2481263" y="831850"/>
              <a:ext cx="28575" cy="28575"/>
            </a:xfrm>
            <a:custGeom>
              <a:avLst/>
              <a:gdLst/>
              <a:ahLst/>
              <a:cxnLst>
                <a:cxn ang="0">
                  <a:pos x="10" y="0"/>
                </a:cxn>
                <a:cxn ang="0">
                  <a:pos x="10" y="0"/>
                </a:cxn>
                <a:cxn ang="0">
                  <a:pos x="6" y="0"/>
                </a:cxn>
                <a:cxn ang="0">
                  <a:pos x="4" y="2"/>
                </a:cxn>
                <a:cxn ang="0">
                  <a:pos x="2" y="4"/>
                </a:cxn>
                <a:cxn ang="0">
                  <a:pos x="0" y="8"/>
                </a:cxn>
                <a:cxn ang="0">
                  <a:pos x="0" y="8"/>
                </a:cxn>
                <a:cxn ang="0">
                  <a:pos x="2" y="12"/>
                </a:cxn>
                <a:cxn ang="0">
                  <a:pos x="4" y="14"/>
                </a:cxn>
                <a:cxn ang="0">
                  <a:pos x="6" y="16"/>
                </a:cxn>
                <a:cxn ang="0">
                  <a:pos x="10" y="18"/>
                </a:cxn>
                <a:cxn ang="0">
                  <a:pos x="10" y="18"/>
                </a:cxn>
                <a:cxn ang="0">
                  <a:pos x="12" y="16"/>
                </a:cxn>
                <a:cxn ang="0">
                  <a:pos x="16" y="14"/>
                </a:cxn>
                <a:cxn ang="0">
                  <a:pos x="18" y="12"/>
                </a:cxn>
                <a:cxn ang="0">
                  <a:pos x="18" y="8"/>
                </a:cxn>
                <a:cxn ang="0">
                  <a:pos x="18" y="8"/>
                </a:cxn>
                <a:cxn ang="0">
                  <a:pos x="18" y="4"/>
                </a:cxn>
                <a:cxn ang="0">
                  <a:pos x="16" y="2"/>
                </a:cxn>
                <a:cxn ang="0">
                  <a:pos x="12" y="0"/>
                </a:cxn>
                <a:cxn ang="0">
                  <a:pos x="10" y="0"/>
                </a:cxn>
              </a:cxnLst>
              <a:rect l="0" t="0" r="r" b="b"/>
              <a:pathLst>
                <a:path w="18" h="18">
                  <a:moveTo>
                    <a:pt x="10" y="0"/>
                  </a:moveTo>
                  <a:lnTo>
                    <a:pt x="10" y="0"/>
                  </a:lnTo>
                  <a:lnTo>
                    <a:pt x="6" y="0"/>
                  </a:lnTo>
                  <a:lnTo>
                    <a:pt x="4" y="2"/>
                  </a:lnTo>
                  <a:lnTo>
                    <a:pt x="2" y="4"/>
                  </a:lnTo>
                  <a:lnTo>
                    <a:pt x="0" y="8"/>
                  </a:lnTo>
                  <a:lnTo>
                    <a:pt x="0" y="8"/>
                  </a:lnTo>
                  <a:lnTo>
                    <a:pt x="2" y="12"/>
                  </a:lnTo>
                  <a:lnTo>
                    <a:pt x="4" y="14"/>
                  </a:lnTo>
                  <a:lnTo>
                    <a:pt x="6" y="16"/>
                  </a:lnTo>
                  <a:lnTo>
                    <a:pt x="10" y="18"/>
                  </a:lnTo>
                  <a:lnTo>
                    <a:pt x="10" y="18"/>
                  </a:lnTo>
                  <a:lnTo>
                    <a:pt x="12" y="16"/>
                  </a:lnTo>
                  <a:lnTo>
                    <a:pt x="16" y="14"/>
                  </a:lnTo>
                  <a:lnTo>
                    <a:pt x="18" y="12"/>
                  </a:lnTo>
                  <a:lnTo>
                    <a:pt x="18" y="8"/>
                  </a:lnTo>
                  <a:lnTo>
                    <a:pt x="18" y="8"/>
                  </a:lnTo>
                  <a:lnTo>
                    <a:pt x="18" y="4"/>
                  </a:lnTo>
                  <a:lnTo>
                    <a:pt x="16" y="2"/>
                  </a:lnTo>
                  <a:lnTo>
                    <a:pt x="12" y="0"/>
                  </a:lnTo>
                  <a:lnTo>
                    <a:pt x="10"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77" name="Freeform 222"/>
            <p:cNvSpPr/>
            <p:nvPr/>
          </p:nvSpPr>
          <p:spPr bwMode="auto">
            <a:xfrm>
              <a:off x="3027363" y="61277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78" name="Freeform 223"/>
            <p:cNvSpPr/>
            <p:nvPr/>
          </p:nvSpPr>
          <p:spPr bwMode="auto">
            <a:xfrm>
              <a:off x="3027363" y="61277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79" name="Freeform 224"/>
            <p:cNvSpPr/>
            <p:nvPr/>
          </p:nvSpPr>
          <p:spPr bwMode="auto">
            <a:xfrm>
              <a:off x="3402013" y="77152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80" name="Freeform 225"/>
            <p:cNvSpPr/>
            <p:nvPr/>
          </p:nvSpPr>
          <p:spPr bwMode="auto">
            <a:xfrm>
              <a:off x="3402013" y="77152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81" name="Freeform 226"/>
            <p:cNvSpPr/>
            <p:nvPr/>
          </p:nvSpPr>
          <p:spPr bwMode="auto">
            <a:xfrm>
              <a:off x="3757613" y="99377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82" name="Freeform 227"/>
            <p:cNvSpPr/>
            <p:nvPr/>
          </p:nvSpPr>
          <p:spPr bwMode="auto">
            <a:xfrm>
              <a:off x="3757613" y="99377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83" name="Freeform 228"/>
            <p:cNvSpPr/>
            <p:nvPr/>
          </p:nvSpPr>
          <p:spPr bwMode="auto">
            <a:xfrm>
              <a:off x="4186238" y="1003300"/>
              <a:ext cx="19050"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0" y="12"/>
                </a:cxn>
                <a:cxn ang="0">
                  <a:pos x="12" y="6"/>
                </a:cxn>
                <a:cxn ang="0">
                  <a:pos x="12" y="6"/>
                </a:cxn>
                <a:cxn ang="0">
                  <a:pos x="10" y="2"/>
                </a:cxn>
                <a:cxn ang="0">
                  <a:pos x="6" y="0"/>
                </a:cxn>
              </a:cxnLst>
              <a:rect l="0" t="0" r="r" b="b"/>
              <a:pathLst>
                <a:path w="12" h="14">
                  <a:moveTo>
                    <a:pt x="6" y="0"/>
                  </a:moveTo>
                  <a:lnTo>
                    <a:pt x="6" y="0"/>
                  </a:lnTo>
                  <a:lnTo>
                    <a:pt x="2" y="2"/>
                  </a:lnTo>
                  <a:lnTo>
                    <a:pt x="0" y="6"/>
                  </a:lnTo>
                  <a:lnTo>
                    <a:pt x="0" y="6"/>
                  </a:lnTo>
                  <a:lnTo>
                    <a:pt x="2" y="12"/>
                  </a:lnTo>
                  <a:lnTo>
                    <a:pt x="6" y="14"/>
                  </a:lnTo>
                  <a:lnTo>
                    <a:pt x="6" y="14"/>
                  </a:lnTo>
                  <a:lnTo>
                    <a:pt x="10" y="12"/>
                  </a:lnTo>
                  <a:lnTo>
                    <a:pt x="12" y="6"/>
                  </a:lnTo>
                  <a:lnTo>
                    <a:pt x="12" y="6"/>
                  </a:lnTo>
                  <a:lnTo>
                    <a:pt x="10"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84" name="Freeform 229"/>
            <p:cNvSpPr/>
            <p:nvPr/>
          </p:nvSpPr>
          <p:spPr bwMode="auto">
            <a:xfrm>
              <a:off x="4186238" y="1003300"/>
              <a:ext cx="19050"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0" y="12"/>
                </a:cxn>
                <a:cxn ang="0">
                  <a:pos x="12" y="6"/>
                </a:cxn>
                <a:cxn ang="0">
                  <a:pos x="12" y="6"/>
                </a:cxn>
                <a:cxn ang="0">
                  <a:pos x="10" y="2"/>
                </a:cxn>
                <a:cxn ang="0">
                  <a:pos x="6" y="0"/>
                </a:cxn>
              </a:cxnLst>
              <a:rect l="0" t="0" r="r" b="b"/>
              <a:pathLst>
                <a:path w="12" h="14">
                  <a:moveTo>
                    <a:pt x="6" y="0"/>
                  </a:moveTo>
                  <a:lnTo>
                    <a:pt x="6" y="0"/>
                  </a:lnTo>
                  <a:lnTo>
                    <a:pt x="2" y="2"/>
                  </a:lnTo>
                  <a:lnTo>
                    <a:pt x="0" y="6"/>
                  </a:lnTo>
                  <a:lnTo>
                    <a:pt x="0" y="6"/>
                  </a:lnTo>
                  <a:lnTo>
                    <a:pt x="2" y="12"/>
                  </a:lnTo>
                  <a:lnTo>
                    <a:pt x="6" y="14"/>
                  </a:lnTo>
                  <a:lnTo>
                    <a:pt x="6" y="14"/>
                  </a:lnTo>
                  <a:lnTo>
                    <a:pt x="10" y="12"/>
                  </a:lnTo>
                  <a:lnTo>
                    <a:pt x="12" y="6"/>
                  </a:lnTo>
                  <a:lnTo>
                    <a:pt x="12" y="6"/>
                  </a:lnTo>
                  <a:lnTo>
                    <a:pt x="10" y="2"/>
                  </a:lnTo>
                  <a:lnTo>
                    <a:pt x="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85" name="Freeform 230"/>
            <p:cNvSpPr/>
            <p:nvPr/>
          </p:nvSpPr>
          <p:spPr bwMode="auto">
            <a:xfrm>
              <a:off x="4675188" y="72707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86" name="Freeform 231"/>
            <p:cNvSpPr/>
            <p:nvPr/>
          </p:nvSpPr>
          <p:spPr bwMode="auto">
            <a:xfrm>
              <a:off x="4675188" y="72707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87" name="Freeform 232"/>
            <p:cNvSpPr/>
            <p:nvPr/>
          </p:nvSpPr>
          <p:spPr bwMode="auto">
            <a:xfrm>
              <a:off x="1595438" y="21907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88" name="Freeform 233"/>
            <p:cNvSpPr/>
            <p:nvPr/>
          </p:nvSpPr>
          <p:spPr bwMode="auto">
            <a:xfrm>
              <a:off x="1595438" y="21907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89" name="Freeform 234"/>
            <p:cNvSpPr/>
            <p:nvPr/>
          </p:nvSpPr>
          <p:spPr bwMode="auto">
            <a:xfrm>
              <a:off x="2014538" y="63817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90" name="Freeform 235"/>
            <p:cNvSpPr/>
            <p:nvPr/>
          </p:nvSpPr>
          <p:spPr bwMode="auto">
            <a:xfrm>
              <a:off x="2014538" y="63817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91" name="Freeform 236"/>
            <p:cNvSpPr/>
            <p:nvPr/>
          </p:nvSpPr>
          <p:spPr bwMode="auto">
            <a:xfrm>
              <a:off x="3500438" y="631825"/>
              <a:ext cx="38100" cy="34925"/>
            </a:xfrm>
            <a:custGeom>
              <a:avLst/>
              <a:gdLst/>
              <a:ahLst/>
              <a:cxnLst>
                <a:cxn ang="0">
                  <a:pos x="12" y="0"/>
                </a:cxn>
                <a:cxn ang="0">
                  <a:pos x="12" y="0"/>
                </a:cxn>
                <a:cxn ang="0">
                  <a:pos x="8" y="0"/>
                </a:cxn>
                <a:cxn ang="0">
                  <a:pos x="4" y="4"/>
                </a:cxn>
                <a:cxn ang="0">
                  <a:pos x="2" y="6"/>
                </a:cxn>
                <a:cxn ang="0">
                  <a:pos x="0" y="12"/>
                </a:cxn>
                <a:cxn ang="0">
                  <a:pos x="0" y="12"/>
                </a:cxn>
                <a:cxn ang="0">
                  <a:pos x="2" y="16"/>
                </a:cxn>
                <a:cxn ang="0">
                  <a:pos x="4" y="20"/>
                </a:cxn>
                <a:cxn ang="0">
                  <a:pos x="8" y="22"/>
                </a:cxn>
                <a:cxn ang="0">
                  <a:pos x="12" y="22"/>
                </a:cxn>
                <a:cxn ang="0">
                  <a:pos x="12" y="22"/>
                </a:cxn>
                <a:cxn ang="0">
                  <a:pos x="16" y="22"/>
                </a:cxn>
                <a:cxn ang="0">
                  <a:pos x="20" y="20"/>
                </a:cxn>
                <a:cxn ang="0">
                  <a:pos x="22" y="16"/>
                </a:cxn>
                <a:cxn ang="0">
                  <a:pos x="24" y="12"/>
                </a:cxn>
                <a:cxn ang="0">
                  <a:pos x="24" y="12"/>
                </a:cxn>
                <a:cxn ang="0">
                  <a:pos x="22" y="6"/>
                </a:cxn>
                <a:cxn ang="0">
                  <a:pos x="20" y="4"/>
                </a:cxn>
                <a:cxn ang="0">
                  <a:pos x="16" y="0"/>
                </a:cxn>
                <a:cxn ang="0">
                  <a:pos x="12" y="0"/>
                </a:cxn>
              </a:cxnLst>
              <a:rect l="0" t="0" r="r" b="b"/>
              <a:pathLst>
                <a:path w="24" h="22">
                  <a:moveTo>
                    <a:pt x="12" y="0"/>
                  </a:moveTo>
                  <a:lnTo>
                    <a:pt x="12" y="0"/>
                  </a:lnTo>
                  <a:lnTo>
                    <a:pt x="8" y="0"/>
                  </a:lnTo>
                  <a:lnTo>
                    <a:pt x="4" y="4"/>
                  </a:lnTo>
                  <a:lnTo>
                    <a:pt x="2" y="6"/>
                  </a:lnTo>
                  <a:lnTo>
                    <a:pt x="0" y="12"/>
                  </a:lnTo>
                  <a:lnTo>
                    <a:pt x="0" y="12"/>
                  </a:lnTo>
                  <a:lnTo>
                    <a:pt x="2" y="16"/>
                  </a:lnTo>
                  <a:lnTo>
                    <a:pt x="4" y="20"/>
                  </a:lnTo>
                  <a:lnTo>
                    <a:pt x="8" y="22"/>
                  </a:lnTo>
                  <a:lnTo>
                    <a:pt x="12" y="22"/>
                  </a:lnTo>
                  <a:lnTo>
                    <a:pt x="12" y="22"/>
                  </a:lnTo>
                  <a:lnTo>
                    <a:pt x="16" y="22"/>
                  </a:lnTo>
                  <a:lnTo>
                    <a:pt x="20" y="20"/>
                  </a:lnTo>
                  <a:lnTo>
                    <a:pt x="22" y="16"/>
                  </a:lnTo>
                  <a:lnTo>
                    <a:pt x="24" y="12"/>
                  </a:lnTo>
                  <a:lnTo>
                    <a:pt x="24" y="12"/>
                  </a:lnTo>
                  <a:lnTo>
                    <a:pt x="22" y="6"/>
                  </a:lnTo>
                  <a:lnTo>
                    <a:pt x="20" y="4"/>
                  </a:lnTo>
                  <a:lnTo>
                    <a:pt x="16" y="0"/>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92" name="Freeform 237"/>
            <p:cNvSpPr/>
            <p:nvPr/>
          </p:nvSpPr>
          <p:spPr bwMode="auto">
            <a:xfrm>
              <a:off x="3500438" y="631825"/>
              <a:ext cx="38100" cy="34925"/>
            </a:xfrm>
            <a:custGeom>
              <a:avLst/>
              <a:gdLst/>
              <a:ahLst/>
              <a:cxnLst>
                <a:cxn ang="0">
                  <a:pos x="12" y="0"/>
                </a:cxn>
                <a:cxn ang="0">
                  <a:pos x="12" y="0"/>
                </a:cxn>
                <a:cxn ang="0">
                  <a:pos x="8" y="0"/>
                </a:cxn>
                <a:cxn ang="0">
                  <a:pos x="4" y="4"/>
                </a:cxn>
                <a:cxn ang="0">
                  <a:pos x="2" y="6"/>
                </a:cxn>
                <a:cxn ang="0">
                  <a:pos x="0" y="12"/>
                </a:cxn>
                <a:cxn ang="0">
                  <a:pos x="0" y="12"/>
                </a:cxn>
                <a:cxn ang="0">
                  <a:pos x="2" y="16"/>
                </a:cxn>
                <a:cxn ang="0">
                  <a:pos x="4" y="20"/>
                </a:cxn>
                <a:cxn ang="0">
                  <a:pos x="8" y="22"/>
                </a:cxn>
                <a:cxn ang="0">
                  <a:pos x="12" y="22"/>
                </a:cxn>
                <a:cxn ang="0">
                  <a:pos x="12" y="22"/>
                </a:cxn>
                <a:cxn ang="0">
                  <a:pos x="16" y="22"/>
                </a:cxn>
                <a:cxn ang="0">
                  <a:pos x="20" y="20"/>
                </a:cxn>
                <a:cxn ang="0">
                  <a:pos x="22" y="16"/>
                </a:cxn>
                <a:cxn ang="0">
                  <a:pos x="24" y="12"/>
                </a:cxn>
                <a:cxn ang="0">
                  <a:pos x="24" y="12"/>
                </a:cxn>
                <a:cxn ang="0">
                  <a:pos x="22" y="6"/>
                </a:cxn>
                <a:cxn ang="0">
                  <a:pos x="20" y="4"/>
                </a:cxn>
                <a:cxn ang="0">
                  <a:pos x="16" y="0"/>
                </a:cxn>
                <a:cxn ang="0">
                  <a:pos x="12" y="0"/>
                </a:cxn>
              </a:cxnLst>
              <a:rect l="0" t="0" r="r" b="b"/>
              <a:pathLst>
                <a:path w="24" h="22">
                  <a:moveTo>
                    <a:pt x="12" y="0"/>
                  </a:moveTo>
                  <a:lnTo>
                    <a:pt x="12" y="0"/>
                  </a:lnTo>
                  <a:lnTo>
                    <a:pt x="8" y="0"/>
                  </a:lnTo>
                  <a:lnTo>
                    <a:pt x="4" y="4"/>
                  </a:lnTo>
                  <a:lnTo>
                    <a:pt x="2" y="6"/>
                  </a:lnTo>
                  <a:lnTo>
                    <a:pt x="0" y="12"/>
                  </a:lnTo>
                  <a:lnTo>
                    <a:pt x="0" y="12"/>
                  </a:lnTo>
                  <a:lnTo>
                    <a:pt x="2" y="16"/>
                  </a:lnTo>
                  <a:lnTo>
                    <a:pt x="4" y="20"/>
                  </a:lnTo>
                  <a:lnTo>
                    <a:pt x="8" y="22"/>
                  </a:lnTo>
                  <a:lnTo>
                    <a:pt x="12" y="22"/>
                  </a:lnTo>
                  <a:lnTo>
                    <a:pt x="12" y="22"/>
                  </a:lnTo>
                  <a:lnTo>
                    <a:pt x="16" y="22"/>
                  </a:lnTo>
                  <a:lnTo>
                    <a:pt x="20" y="20"/>
                  </a:lnTo>
                  <a:lnTo>
                    <a:pt x="22" y="16"/>
                  </a:lnTo>
                  <a:lnTo>
                    <a:pt x="24" y="12"/>
                  </a:lnTo>
                  <a:lnTo>
                    <a:pt x="24" y="12"/>
                  </a:lnTo>
                  <a:lnTo>
                    <a:pt x="22" y="6"/>
                  </a:lnTo>
                  <a:lnTo>
                    <a:pt x="20" y="4"/>
                  </a:lnTo>
                  <a:lnTo>
                    <a:pt x="16" y="0"/>
                  </a:lnTo>
                  <a:lnTo>
                    <a:pt x="12"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93" name="Freeform 238"/>
            <p:cNvSpPr/>
            <p:nvPr/>
          </p:nvSpPr>
          <p:spPr bwMode="auto">
            <a:xfrm>
              <a:off x="3732213" y="523875"/>
              <a:ext cx="38100" cy="38100"/>
            </a:xfrm>
            <a:custGeom>
              <a:avLst/>
              <a:gdLst/>
              <a:ahLst/>
              <a:cxnLst>
                <a:cxn ang="0">
                  <a:pos x="12" y="0"/>
                </a:cxn>
                <a:cxn ang="0">
                  <a:pos x="12" y="0"/>
                </a:cxn>
                <a:cxn ang="0">
                  <a:pos x="8" y="2"/>
                </a:cxn>
                <a:cxn ang="0">
                  <a:pos x="4" y="4"/>
                </a:cxn>
                <a:cxn ang="0">
                  <a:pos x="2" y="8"/>
                </a:cxn>
                <a:cxn ang="0">
                  <a:pos x="0" y="12"/>
                </a:cxn>
                <a:cxn ang="0">
                  <a:pos x="0" y="12"/>
                </a:cxn>
                <a:cxn ang="0">
                  <a:pos x="2" y="16"/>
                </a:cxn>
                <a:cxn ang="0">
                  <a:pos x="4" y="20"/>
                </a:cxn>
                <a:cxn ang="0">
                  <a:pos x="8" y="22"/>
                </a:cxn>
                <a:cxn ang="0">
                  <a:pos x="12" y="24"/>
                </a:cxn>
                <a:cxn ang="0">
                  <a:pos x="12" y="24"/>
                </a:cxn>
                <a:cxn ang="0">
                  <a:pos x="16" y="22"/>
                </a:cxn>
                <a:cxn ang="0">
                  <a:pos x="20" y="20"/>
                </a:cxn>
                <a:cxn ang="0">
                  <a:pos x="22" y="16"/>
                </a:cxn>
                <a:cxn ang="0">
                  <a:pos x="24" y="12"/>
                </a:cxn>
                <a:cxn ang="0">
                  <a:pos x="24" y="12"/>
                </a:cxn>
                <a:cxn ang="0">
                  <a:pos x="22" y="8"/>
                </a:cxn>
                <a:cxn ang="0">
                  <a:pos x="20" y="4"/>
                </a:cxn>
                <a:cxn ang="0">
                  <a:pos x="16" y="2"/>
                </a:cxn>
                <a:cxn ang="0">
                  <a:pos x="12" y="0"/>
                </a:cxn>
              </a:cxnLst>
              <a:rect l="0" t="0" r="r" b="b"/>
              <a:pathLst>
                <a:path w="24" h="24">
                  <a:moveTo>
                    <a:pt x="12" y="0"/>
                  </a:moveTo>
                  <a:lnTo>
                    <a:pt x="12" y="0"/>
                  </a:lnTo>
                  <a:lnTo>
                    <a:pt x="8" y="2"/>
                  </a:lnTo>
                  <a:lnTo>
                    <a:pt x="4" y="4"/>
                  </a:lnTo>
                  <a:lnTo>
                    <a:pt x="2" y="8"/>
                  </a:lnTo>
                  <a:lnTo>
                    <a:pt x="0" y="12"/>
                  </a:lnTo>
                  <a:lnTo>
                    <a:pt x="0" y="12"/>
                  </a:lnTo>
                  <a:lnTo>
                    <a:pt x="2" y="16"/>
                  </a:lnTo>
                  <a:lnTo>
                    <a:pt x="4" y="20"/>
                  </a:lnTo>
                  <a:lnTo>
                    <a:pt x="8" y="22"/>
                  </a:lnTo>
                  <a:lnTo>
                    <a:pt x="12" y="24"/>
                  </a:lnTo>
                  <a:lnTo>
                    <a:pt x="12" y="24"/>
                  </a:lnTo>
                  <a:lnTo>
                    <a:pt x="16" y="22"/>
                  </a:lnTo>
                  <a:lnTo>
                    <a:pt x="20" y="20"/>
                  </a:lnTo>
                  <a:lnTo>
                    <a:pt x="22" y="16"/>
                  </a:lnTo>
                  <a:lnTo>
                    <a:pt x="24" y="12"/>
                  </a:lnTo>
                  <a:lnTo>
                    <a:pt x="24" y="12"/>
                  </a:lnTo>
                  <a:lnTo>
                    <a:pt x="22" y="8"/>
                  </a:lnTo>
                  <a:lnTo>
                    <a:pt x="20" y="4"/>
                  </a:lnTo>
                  <a:lnTo>
                    <a:pt x="16" y="2"/>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94" name="Freeform 239"/>
            <p:cNvSpPr/>
            <p:nvPr/>
          </p:nvSpPr>
          <p:spPr bwMode="auto">
            <a:xfrm>
              <a:off x="3732213" y="523875"/>
              <a:ext cx="38100" cy="38100"/>
            </a:xfrm>
            <a:custGeom>
              <a:avLst/>
              <a:gdLst/>
              <a:ahLst/>
              <a:cxnLst>
                <a:cxn ang="0">
                  <a:pos x="12" y="0"/>
                </a:cxn>
                <a:cxn ang="0">
                  <a:pos x="12" y="0"/>
                </a:cxn>
                <a:cxn ang="0">
                  <a:pos x="8" y="2"/>
                </a:cxn>
                <a:cxn ang="0">
                  <a:pos x="4" y="4"/>
                </a:cxn>
                <a:cxn ang="0">
                  <a:pos x="2" y="8"/>
                </a:cxn>
                <a:cxn ang="0">
                  <a:pos x="0" y="12"/>
                </a:cxn>
                <a:cxn ang="0">
                  <a:pos x="0" y="12"/>
                </a:cxn>
                <a:cxn ang="0">
                  <a:pos x="2" y="16"/>
                </a:cxn>
                <a:cxn ang="0">
                  <a:pos x="4" y="20"/>
                </a:cxn>
                <a:cxn ang="0">
                  <a:pos x="8" y="22"/>
                </a:cxn>
                <a:cxn ang="0">
                  <a:pos x="12" y="24"/>
                </a:cxn>
                <a:cxn ang="0">
                  <a:pos x="12" y="24"/>
                </a:cxn>
                <a:cxn ang="0">
                  <a:pos x="16" y="22"/>
                </a:cxn>
                <a:cxn ang="0">
                  <a:pos x="20" y="20"/>
                </a:cxn>
                <a:cxn ang="0">
                  <a:pos x="22" y="16"/>
                </a:cxn>
                <a:cxn ang="0">
                  <a:pos x="24" y="12"/>
                </a:cxn>
                <a:cxn ang="0">
                  <a:pos x="24" y="12"/>
                </a:cxn>
                <a:cxn ang="0">
                  <a:pos x="22" y="8"/>
                </a:cxn>
                <a:cxn ang="0">
                  <a:pos x="20" y="4"/>
                </a:cxn>
                <a:cxn ang="0">
                  <a:pos x="16" y="2"/>
                </a:cxn>
                <a:cxn ang="0">
                  <a:pos x="12" y="0"/>
                </a:cxn>
              </a:cxnLst>
              <a:rect l="0" t="0" r="r" b="b"/>
              <a:pathLst>
                <a:path w="24" h="24">
                  <a:moveTo>
                    <a:pt x="12" y="0"/>
                  </a:moveTo>
                  <a:lnTo>
                    <a:pt x="12" y="0"/>
                  </a:lnTo>
                  <a:lnTo>
                    <a:pt x="8" y="2"/>
                  </a:lnTo>
                  <a:lnTo>
                    <a:pt x="4" y="4"/>
                  </a:lnTo>
                  <a:lnTo>
                    <a:pt x="2" y="8"/>
                  </a:lnTo>
                  <a:lnTo>
                    <a:pt x="0" y="12"/>
                  </a:lnTo>
                  <a:lnTo>
                    <a:pt x="0" y="12"/>
                  </a:lnTo>
                  <a:lnTo>
                    <a:pt x="2" y="16"/>
                  </a:lnTo>
                  <a:lnTo>
                    <a:pt x="4" y="20"/>
                  </a:lnTo>
                  <a:lnTo>
                    <a:pt x="8" y="22"/>
                  </a:lnTo>
                  <a:lnTo>
                    <a:pt x="12" y="24"/>
                  </a:lnTo>
                  <a:lnTo>
                    <a:pt x="12" y="24"/>
                  </a:lnTo>
                  <a:lnTo>
                    <a:pt x="16" y="22"/>
                  </a:lnTo>
                  <a:lnTo>
                    <a:pt x="20" y="20"/>
                  </a:lnTo>
                  <a:lnTo>
                    <a:pt x="22" y="16"/>
                  </a:lnTo>
                  <a:lnTo>
                    <a:pt x="24" y="12"/>
                  </a:lnTo>
                  <a:lnTo>
                    <a:pt x="24" y="12"/>
                  </a:lnTo>
                  <a:lnTo>
                    <a:pt x="22" y="8"/>
                  </a:lnTo>
                  <a:lnTo>
                    <a:pt x="20" y="4"/>
                  </a:lnTo>
                  <a:lnTo>
                    <a:pt x="16" y="2"/>
                  </a:lnTo>
                  <a:lnTo>
                    <a:pt x="12"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95" name="Freeform 240"/>
            <p:cNvSpPr/>
            <p:nvPr/>
          </p:nvSpPr>
          <p:spPr bwMode="auto">
            <a:xfrm>
              <a:off x="4106863" y="739775"/>
              <a:ext cx="34925" cy="34925"/>
            </a:xfrm>
            <a:custGeom>
              <a:avLst/>
              <a:gdLst/>
              <a:ahLst/>
              <a:cxnLst>
                <a:cxn ang="0">
                  <a:pos x="12" y="0"/>
                </a:cxn>
                <a:cxn ang="0">
                  <a:pos x="12" y="0"/>
                </a:cxn>
                <a:cxn ang="0">
                  <a:pos x="6" y="0"/>
                </a:cxn>
                <a:cxn ang="0">
                  <a:pos x="4" y="2"/>
                </a:cxn>
                <a:cxn ang="0">
                  <a:pos x="0" y="6"/>
                </a:cxn>
                <a:cxn ang="0">
                  <a:pos x="0" y="10"/>
                </a:cxn>
                <a:cxn ang="0">
                  <a:pos x="0" y="10"/>
                </a:cxn>
                <a:cxn ang="0">
                  <a:pos x="0" y="14"/>
                </a:cxn>
                <a:cxn ang="0">
                  <a:pos x="4" y="18"/>
                </a:cxn>
                <a:cxn ang="0">
                  <a:pos x="6" y="20"/>
                </a:cxn>
                <a:cxn ang="0">
                  <a:pos x="12" y="22"/>
                </a:cxn>
                <a:cxn ang="0">
                  <a:pos x="12" y="22"/>
                </a:cxn>
                <a:cxn ang="0">
                  <a:pos x="16" y="20"/>
                </a:cxn>
                <a:cxn ang="0">
                  <a:pos x="20" y="18"/>
                </a:cxn>
                <a:cxn ang="0">
                  <a:pos x="22" y="14"/>
                </a:cxn>
                <a:cxn ang="0">
                  <a:pos x="22" y="10"/>
                </a:cxn>
                <a:cxn ang="0">
                  <a:pos x="22" y="10"/>
                </a:cxn>
                <a:cxn ang="0">
                  <a:pos x="22" y="6"/>
                </a:cxn>
                <a:cxn ang="0">
                  <a:pos x="20" y="2"/>
                </a:cxn>
                <a:cxn ang="0">
                  <a:pos x="16" y="0"/>
                </a:cxn>
                <a:cxn ang="0">
                  <a:pos x="12" y="0"/>
                </a:cxn>
              </a:cxnLst>
              <a:rect l="0" t="0" r="r" b="b"/>
              <a:pathLst>
                <a:path w="22" h="22">
                  <a:moveTo>
                    <a:pt x="12" y="0"/>
                  </a:moveTo>
                  <a:lnTo>
                    <a:pt x="12" y="0"/>
                  </a:lnTo>
                  <a:lnTo>
                    <a:pt x="6" y="0"/>
                  </a:lnTo>
                  <a:lnTo>
                    <a:pt x="4" y="2"/>
                  </a:lnTo>
                  <a:lnTo>
                    <a:pt x="0" y="6"/>
                  </a:lnTo>
                  <a:lnTo>
                    <a:pt x="0" y="10"/>
                  </a:lnTo>
                  <a:lnTo>
                    <a:pt x="0" y="10"/>
                  </a:lnTo>
                  <a:lnTo>
                    <a:pt x="0" y="14"/>
                  </a:lnTo>
                  <a:lnTo>
                    <a:pt x="4" y="18"/>
                  </a:lnTo>
                  <a:lnTo>
                    <a:pt x="6" y="20"/>
                  </a:lnTo>
                  <a:lnTo>
                    <a:pt x="12" y="22"/>
                  </a:lnTo>
                  <a:lnTo>
                    <a:pt x="12" y="22"/>
                  </a:lnTo>
                  <a:lnTo>
                    <a:pt x="16" y="20"/>
                  </a:lnTo>
                  <a:lnTo>
                    <a:pt x="20" y="18"/>
                  </a:lnTo>
                  <a:lnTo>
                    <a:pt x="22" y="14"/>
                  </a:lnTo>
                  <a:lnTo>
                    <a:pt x="22" y="10"/>
                  </a:lnTo>
                  <a:lnTo>
                    <a:pt x="22" y="10"/>
                  </a:lnTo>
                  <a:lnTo>
                    <a:pt x="22" y="6"/>
                  </a:lnTo>
                  <a:lnTo>
                    <a:pt x="20" y="2"/>
                  </a:lnTo>
                  <a:lnTo>
                    <a:pt x="16" y="0"/>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96" name="Freeform 241"/>
            <p:cNvSpPr/>
            <p:nvPr/>
          </p:nvSpPr>
          <p:spPr bwMode="auto">
            <a:xfrm>
              <a:off x="4106863" y="739775"/>
              <a:ext cx="34925" cy="34925"/>
            </a:xfrm>
            <a:custGeom>
              <a:avLst/>
              <a:gdLst/>
              <a:ahLst/>
              <a:cxnLst>
                <a:cxn ang="0">
                  <a:pos x="12" y="0"/>
                </a:cxn>
                <a:cxn ang="0">
                  <a:pos x="12" y="0"/>
                </a:cxn>
                <a:cxn ang="0">
                  <a:pos x="6" y="0"/>
                </a:cxn>
                <a:cxn ang="0">
                  <a:pos x="4" y="2"/>
                </a:cxn>
                <a:cxn ang="0">
                  <a:pos x="0" y="6"/>
                </a:cxn>
                <a:cxn ang="0">
                  <a:pos x="0" y="10"/>
                </a:cxn>
                <a:cxn ang="0">
                  <a:pos x="0" y="10"/>
                </a:cxn>
                <a:cxn ang="0">
                  <a:pos x="0" y="14"/>
                </a:cxn>
                <a:cxn ang="0">
                  <a:pos x="4" y="18"/>
                </a:cxn>
                <a:cxn ang="0">
                  <a:pos x="6" y="20"/>
                </a:cxn>
                <a:cxn ang="0">
                  <a:pos x="12" y="22"/>
                </a:cxn>
                <a:cxn ang="0">
                  <a:pos x="12" y="22"/>
                </a:cxn>
                <a:cxn ang="0">
                  <a:pos x="16" y="20"/>
                </a:cxn>
                <a:cxn ang="0">
                  <a:pos x="20" y="18"/>
                </a:cxn>
                <a:cxn ang="0">
                  <a:pos x="22" y="14"/>
                </a:cxn>
                <a:cxn ang="0">
                  <a:pos x="22" y="10"/>
                </a:cxn>
                <a:cxn ang="0">
                  <a:pos x="22" y="10"/>
                </a:cxn>
                <a:cxn ang="0">
                  <a:pos x="22" y="6"/>
                </a:cxn>
                <a:cxn ang="0">
                  <a:pos x="20" y="2"/>
                </a:cxn>
                <a:cxn ang="0">
                  <a:pos x="16" y="0"/>
                </a:cxn>
                <a:cxn ang="0">
                  <a:pos x="12" y="0"/>
                </a:cxn>
              </a:cxnLst>
              <a:rect l="0" t="0" r="r" b="b"/>
              <a:pathLst>
                <a:path w="22" h="22">
                  <a:moveTo>
                    <a:pt x="12" y="0"/>
                  </a:moveTo>
                  <a:lnTo>
                    <a:pt x="12" y="0"/>
                  </a:lnTo>
                  <a:lnTo>
                    <a:pt x="6" y="0"/>
                  </a:lnTo>
                  <a:lnTo>
                    <a:pt x="4" y="2"/>
                  </a:lnTo>
                  <a:lnTo>
                    <a:pt x="0" y="6"/>
                  </a:lnTo>
                  <a:lnTo>
                    <a:pt x="0" y="10"/>
                  </a:lnTo>
                  <a:lnTo>
                    <a:pt x="0" y="10"/>
                  </a:lnTo>
                  <a:lnTo>
                    <a:pt x="0" y="14"/>
                  </a:lnTo>
                  <a:lnTo>
                    <a:pt x="4" y="18"/>
                  </a:lnTo>
                  <a:lnTo>
                    <a:pt x="6" y="20"/>
                  </a:lnTo>
                  <a:lnTo>
                    <a:pt x="12" y="22"/>
                  </a:lnTo>
                  <a:lnTo>
                    <a:pt x="12" y="22"/>
                  </a:lnTo>
                  <a:lnTo>
                    <a:pt x="16" y="20"/>
                  </a:lnTo>
                  <a:lnTo>
                    <a:pt x="20" y="18"/>
                  </a:lnTo>
                  <a:lnTo>
                    <a:pt x="22" y="14"/>
                  </a:lnTo>
                  <a:lnTo>
                    <a:pt x="22" y="10"/>
                  </a:lnTo>
                  <a:lnTo>
                    <a:pt x="22" y="10"/>
                  </a:lnTo>
                  <a:lnTo>
                    <a:pt x="22" y="6"/>
                  </a:lnTo>
                  <a:lnTo>
                    <a:pt x="20" y="2"/>
                  </a:lnTo>
                  <a:lnTo>
                    <a:pt x="16" y="0"/>
                  </a:lnTo>
                  <a:lnTo>
                    <a:pt x="12"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97" name="Freeform 242"/>
            <p:cNvSpPr/>
            <p:nvPr/>
          </p:nvSpPr>
          <p:spPr bwMode="auto">
            <a:xfrm>
              <a:off x="5745163" y="196850"/>
              <a:ext cx="34925" cy="34925"/>
            </a:xfrm>
            <a:custGeom>
              <a:avLst/>
              <a:gdLst/>
              <a:ahLst/>
              <a:cxnLst>
                <a:cxn ang="0">
                  <a:pos x="10" y="0"/>
                </a:cxn>
                <a:cxn ang="0">
                  <a:pos x="10" y="0"/>
                </a:cxn>
                <a:cxn ang="0">
                  <a:pos x="6" y="0"/>
                </a:cxn>
                <a:cxn ang="0">
                  <a:pos x="2" y="2"/>
                </a:cxn>
                <a:cxn ang="0">
                  <a:pos x="0" y="6"/>
                </a:cxn>
                <a:cxn ang="0">
                  <a:pos x="0" y="10"/>
                </a:cxn>
                <a:cxn ang="0">
                  <a:pos x="0" y="10"/>
                </a:cxn>
                <a:cxn ang="0">
                  <a:pos x="0" y="14"/>
                </a:cxn>
                <a:cxn ang="0">
                  <a:pos x="2" y="18"/>
                </a:cxn>
                <a:cxn ang="0">
                  <a:pos x="6" y="20"/>
                </a:cxn>
                <a:cxn ang="0">
                  <a:pos x="10" y="22"/>
                </a:cxn>
                <a:cxn ang="0">
                  <a:pos x="10" y="22"/>
                </a:cxn>
                <a:cxn ang="0">
                  <a:pos x="14" y="20"/>
                </a:cxn>
                <a:cxn ang="0">
                  <a:pos x="18" y="18"/>
                </a:cxn>
                <a:cxn ang="0">
                  <a:pos x="20" y="14"/>
                </a:cxn>
                <a:cxn ang="0">
                  <a:pos x="22" y="10"/>
                </a:cxn>
                <a:cxn ang="0">
                  <a:pos x="22" y="10"/>
                </a:cxn>
                <a:cxn ang="0">
                  <a:pos x="20" y="6"/>
                </a:cxn>
                <a:cxn ang="0">
                  <a:pos x="18" y="2"/>
                </a:cxn>
                <a:cxn ang="0">
                  <a:pos x="14" y="0"/>
                </a:cxn>
                <a:cxn ang="0">
                  <a:pos x="10" y="0"/>
                </a:cxn>
              </a:cxnLst>
              <a:rect l="0" t="0" r="r" b="b"/>
              <a:pathLst>
                <a:path w="22" h="22">
                  <a:moveTo>
                    <a:pt x="10" y="0"/>
                  </a:moveTo>
                  <a:lnTo>
                    <a:pt x="10" y="0"/>
                  </a:lnTo>
                  <a:lnTo>
                    <a:pt x="6" y="0"/>
                  </a:lnTo>
                  <a:lnTo>
                    <a:pt x="2" y="2"/>
                  </a:lnTo>
                  <a:lnTo>
                    <a:pt x="0" y="6"/>
                  </a:lnTo>
                  <a:lnTo>
                    <a:pt x="0" y="10"/>
                  </a:lnTo>
                  <a:lnTo>
                    <a:pt x="0" y="10"/>
                  </a:lnTo>
                  <a:lnTo>
                    <a:pt x="0" y="14"/>
                  </a:lnTo>
                  <a:lnTo>
                    <a:pt x="2" y="18"/>
                  </a:lnTo>
                  <a:lnTo>
                    <a:pt x="6" y="20"/>
                  </a:lnTo>
                  <a:lnTo>
                    <a:pt x="10" y="22"/>
                  </a:lnTo>
                  <a:lnTo>
                    <a:pt x="10" y="22"/>
                  </a:lnTo>
                  <a:lnTo>
                    <a:pt x="14" y="20"/>
                  </a:lnTo>
                  <a:lnTo>
                    <a:pt x="18" y="18"/>
                  </a:lnTo>
                  <a:lnTo>
                    <a:pt x="20" y="14"/>
                  </a:lnTo>
                  <a:lnTo>
                    <a:pt x="22" y="10"/>
                  </a:lnTo>
                  <a:lnTo>
                    <a:pt x="22" y="10"/>
                  </a:lnTo>
                  <a:lnTo>
                    <a:pt x="20" y="6"/>
                  </a:lnTo>
                  <a:lnTo>
                    <a:pt x="18" y="2"/>
                  </a:lnTo>
                  <a:lnTo>
                    <a:pt x="14" y="0"/>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98" name="Freeform 243"/>
            <p:cNvSpPr/>
            <p:nvPr/>
          </p:nvSpPr>
          <p:spPr bwMode="auto">
            <a:xfrm>
              <a:off x="5745163" y="196850"/>
              <a:ext cx="34925" cy="34925"/>
            </a:xfrm>
            <a:custGeom>
              <a:avLst/>
              <a:gdLst/>
              <a:ahLst/>
              <a:cxnLst>
                <a:cxn ang="0">
                  <a:pos x="10" y="0"/>
                </a:cxn>
                <a:cxn ang="0">
                  <a:pos x="10" y="0"/>
                </a:cxn>
                <a:cxn ang="0">
                  <a:pos x="6" y="0"/>
                </a:cxn>
                <a:cxn ang="0">
                  <a:pos x="2" y="2"/>
                </a:cxn>
                <a:cxn ang="0">
                  <a:pos x="0" y="6"/>
                </a:cxn>
                <a:cxn ang="0">
                  <a:pos x="0" y="10"/>
                </a:cxn>
                <a:cxn ang="0">
                  <a:pos x="0" y="10"/>
                </a:cxn>
                <a:cxn ang="0">
                  <a:pos x="0" y="14"/>
                </a:cxn>
                <a:cxn ang="0">
                  <a:pos x="2" y="18"/>
                </a:cxn>
                <a:cxn ang="0">
                  <a:pos x="6" y="20"/>
                </a:cxn>
                <a:cxn ang="0">
                  <a:pos x="10" y="22"/>
                </a:cxn>
                <a:cxn ang="0">
                  <a:pos x="10" y="22"/>
                </a:cxn>
                <a:cxn ang="0">
                  <a:pos x="14" y="20"/>
                </a:cxn>
                <a:cxn ang="0">
                  <a:pos x="18" y="18"/>
                </a:cxn>
                <a:cxn ang="0">
                  <a:pos x="20" y="14"/>
                </a:cxn>
                <a:cxn ang="0">
                  <a:pos x="22" y="10"/>
                </a:cxn>
                <a:cxn ang="0">
                  <a:pos x="22" y="10"/>
                </a:cxn>
                <a:cxn ang="0">
                  <a:pos x="20" y="6"/>
                </a:cxn>
                <a:cxn ang="0">
                  <a:pos x="18" y="2"/>
                </a:cxn>
                <a:cxn ang="0">
                  <a:pos x="14" y="0"/>
                </a:cxn>
                <a:cxn ang="0">
                  <a:pos x="10" y="0"/>
                </a:cxn>
              </a:cxnLst>
              <a:rect l="0" t="0" r="r" b="b"/>
              <a:pathLst>
                <a:path w="22" h="22">
                  <a:moveTo>
                    <a:pt x="10" y="0"/>
                  </a:moveTo>
                  <a:lnTo>
                    <a:pt x="10" y="0"/>
                  </a:lnTo>
                  <a:lnTo>
                    <a:pt x="6" y="0"/>
                  </a:lnTo>
                  <a:lnTo>
                    <a:pt x="2" y="2"/>
                  </a:lnTo>
                  <a:lnTo>
                    <a:pt x="0" y="6"/>
                  </a:lnTo>
                  <a:lnTo>
                    <a:pt x="0" y="10"/>
                  </a:lnTo>
                  <a:lnTo>
                    <a:pt x="0" y="10"/>
                  </a:lnTo>
                  <a:lnTo>
                    <a:pt x="0" y="14"/>
                  </a:lnTo>
                  <a:lnTo>
                    <a:pt x="2" y="18"/>
                  </a:lnTo>
                  <a:lnTo>
                    <a:pt x="6" y="20"/>
                  </a:lnTo>
                  <a:lnTo>
                    <a:pt x="10" y="22"/>
                  </a:lnTo>
                  <a:lnTo>
                    <a:pt x="10" y="22"/>
                  </a:lnTo>
                  <a:lnTo>
                    <a:pt x="14" y="20"/>
                  </a:lnTo>
                  <a:lnTo>
                    <a:pt x="18" y="18"/>
                  </a:lnTo>
                  <a:lnTo>
                    <a:pt x="20" y="14"/>
                  </a:lnTo>
                  <a:lnTo>
                    <a:pt x="22" y="10"/>
                  </a:lnTo>
                  <a:lnTo>
                    <a:pt x="22" y="10"/>
                  </a:lnTo>
                  <a:lnTo>
                    <a:pt x="20" y="6"/>
                  </a:lnTo>
                  <a:lnTo>
                    <a:pt x="18" y="2"/>
                  </a:lnTo>
                  <a:lnTo>
                    <a:pt x="14" y="0"/>
                  </a:lnTo>
                  <a:lnTo>
                    <a:pt x="10"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99" name="Freeform 244"/>
            <p:cNvSpPr/>
            <p:nvPr/>
          </p:nvSpPr>
          <p:spPr bwMode="auto">
            <a:xfrm>
              <a:off x="2332038" y="1114425"/>
              <a:ext cx="53975" cy="53975"/>
            </a:xfrm>
            <a:custGeom>
              <a:avLst/>
              <a:gdLst/>
              <a:ahLst/>
              <a:cxnLst>
                <a:cxn ang="0">
                  <a:pos x="18" y="0"/>
                </a:cxn>
                <a:cxn ang="0">
                  <a:pos x="18" y="0"/>
                </a:cxn>
                <a:cxn ang="0">
                  <a:pos x="10" y="2"/>
                </a:cxn>
                <a:cxn ang="0">
                  <a:pos x="6" y="6"/>
                </a:cxn>
                <a:cxn ang="0">
                  <a:pos x="2" y="10"/>
                </a:cxn>
                <a:cxn ang="0">
                  <a:pos x="0" y="18"/>
                </a:cxn>
                <a:cxn ang="0">
                  <a:pos x="0" y="18"/>
                </a:cxn>
                <a:cxn ang="0">
                  <a:pos x="2" y="24"/>
                </a:cxn>
                <a:cxn ang="0">
                  <a:pos x="6" y="30"/>
                </a:cxn>
                <a:cxn ang="0">
                  <a:pos x="10" y="32"/>
                </a:cxn>
                <a:cxn ang="0">
                  <a:pos x="18" y="34"/>
                </a:cxn>
                <a:cxn ang="0">
                  <a:pos x="18" y="34"/>
                </a:cxn>
                <a:cxn ang="0">
                  <a:pos x="24" y="32"/>
                </a:cxn>
                <a:cxn ang="0">
                  <a:pos x="30" y="30"/>
                </a:cxn>
                <a:cxn ang="0">
                  <a:pos x="32" y="24"/>
                </a:cxn>
                <a:cxn ang="0">
                  <a:pos x="34" y="18"/>
                </a:cxn>
                <a:cxn ang="0">
                  <a:pos x="34" y="18"/>
                </a:cxn>
                <a:cxn ang="0">
                  <a:pos x="32" y="10"/>
                </a:cxn>
                <a:cxn ang="0">
                  <a:pos x="30" y="6"/>
                </a:cxn>
                <a:cxn ang="0">
                  <a:pos x="24" y="2"/>
                </a:cxn>
                <a:cxn ang="0">
                  <a:pos x="18" y="0"/>
                </a:cxn>
              </a:cxnLst>
              <a:rect l="0" t="0" r="r" b="b"/>
              <a:pathLst>
                <a:path w="34" h="34">
                  <a:moveTo>
                    <a:pt x="18" y="0"/>
                  </a:moveTo>
                  <a:lnTo>
                    <a:pt x="18" y="0"/>
                  </a:lnTo>
                  <a:lnTo>
                    <a:pt x="10" y="2"/>
                  </a:lnTo>
                  <a:lnTo>
                    <a:pt x="6" y="6"/>
                  </a:lnTo>
                  <a:lnTo>
                    <a:pt x="2" y="10"/>
                  </a:lnTo>
                  <a:lnTo>
                    <a:pt x="0" y="18"/>
                  </a:lnTo>
                  <a:lnTo>
                    <a:pt x="0" y="18"/>
                  </a:lnTo>
                  <a:lnTo>
                    <a:pt x="2" y="24"/>
                  </a:lnTo>
                  <a:lnTo>
                    <a:pt x="6" y="30"/>
                  </a:lnTo>
                  <a:lnTo>
                    <a:pt x="10" y="32"/>
                  </a:lnTo>
                  <a:lnTo>
                    <a:pt x="18" y="34"/>
                  </a:lnTo>
                  <a:lnTo>
                    <a:pt x="18" y="34"/>
                  </a:lnTo>
                  <a:lnTo>
                    <a:pt x="24" y="32"/>
                  </a:lnTo>
                  <a:lnTo>
                    <a:pt x="30" y="30"/>
                  </a:lnTo>
                  <a:lnTo>
                    <a:pt x="32" y="24"/>
                  </a:lnTo>
                  <a:lnTo>
                    <a:pt x="34" y="18"/>
                  </a:lnTo>
                  <a:lnTo>
                    <a:pt x="34" y="18"/>
                  </a:lnTo>
                  <a:lnTo>
                    <a:pt x="32" y="10"/>
                  </a:lnTo>
                  <a:lnTo>
                    <a:pt x="30" y="6"/>
                  </a:lnTo>
                  <a:lnTo>
                    <a:pt x="24" y="2"/>
                  </a:lnTo>
                  <a:lnTo>
                    <a:pt x="1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00" name="Freeform 245"/>
            <p:cNvSpPr/>
            <p:nvPr/>
          </p:nvSpPr>
          <p:spPr bwMode="auto">
            <a:xfrm>
              <a:off x="2332038" y="1114425"/>
              <a:ext cx="53975" cy="53975"/>
            </a:xfrm>
            <a:custGeom>
              <a:avLst/>
              <a:gdLst/>
              <a:ahLst/>
              <a:cxnLst>
                <a:cxn ang="0">
                  <a:pos x="18" y="0"/>
                </a:cxn>
                <a:cxn ang="0">
                  <a:pos x="18" y="0"/>
                </a:cxn>
                <a:cxn ang="0">
                  <a:pos x="10" y="2"/>
                </a:cxn>
                <a:cxn ang="0">
                  <a:pos x="6" y="6"/>
                </a:cxn>
                <a:cxn ang="0">
                  <a:pos x="2" y="10"/>
                </a:cxn>
                <a:cxn ang="0">
                  <a:pos x="0" y="18"/>
                </a:cxn>
                <a:cxn ang="0">
                  <a:pos x="0" y="18"/>
                </a:cxn>
                <a:cxn ang="0">
                  <a:pos x="2" y="24"/>
                </a:cxn>
                <a:cxn ang="0">
                  <a:pos x="6" y="30"/>
                </a:cxn>
                <a:cxn ang="0">
                  <a:pos x="10" y="32"/>
                </a:cxn>
                <a:cxn ang="0">
                  <a:pos x="18" y="34"/>
                </a:cxn>
                <a:cxn ang="0">
                  <a:pos x="18" y="34"/>
                </a:cxn>
                <a:cxn ang="0">
                  <a:pos x="24" y="32"/>
                </a:cxn>
                <a:cxn ang="0">
                  <a:pos x="30" y="30"/>
                </a:cxn>
                <a:cxn ang="0">
                  <a:pos x="32" y="24"/>
                </a:cxn>
                <a:cxn ang="0">
                  <a:pos x="34" y="18"/>
                </a:cxn>
                <a:cxn ang="0">
                  <a:pos x="34" y="18"/>
                </a:cxn>
                <a:cxn ang="0">
                  <a:pos x="32" y="10"/>
                </a:cxn>
                <a:cxn ang="0">
                  <a:pos x="30" y="6"/>
                </a:cxn>
                <a:cxn ang="0">
                  <a:pos x="24" y="2"/>
                </a:cxn>
                <a:cxn ang="0">
                  <a:pos x="18" y="0"/>
                </a:cxn>
              </a:cxnLst>
              <a:rect l="0" t="0" r="r" b="b"/>
              <a:pathLst>
                <a:path w="34" h="34">
                  <a:moveTo>
                    <a:pt x="18" y="0"/>
                  </a:moveTo>
                  <a:lnTo>
                    <a:pt x="18" y="0"/>
                  </a:lnTo>
                  <a:lnTo>
                    <a:pt x="10" y="2"/>
                  </a:lnTo>
                  <a:lnTo>
                    <a:pt x="6" y="6"/>
                  </a:lnTo>
                  <a:lnTo>
                    <a:pt x="2" y="10"/>
                  </a:lnTo>
                  <a:lnTo>
                    <a:pt x="0" y="18"/>
                  </a:lnTo>
                  <a:lnTo>
                    <a:pt x="0" y="18"/>
                  </a:lnTo>
                  <a:lnTo>
                    <a:pt x="2" y="24"/>
                  </a:lnTo>
                  <a:lnTo>
                    <a:pt x="6" y="30"/>
                  </a:lnTo>
                  <a:lnTo>
                    <a:pt x="10" y="32"/>
                  </a:lnTo>
                  <a:lnTo>
                    <a:pt x="18" y="34"/>
                  </a:lnTo>
                  <a:lnTo>
                    <a:pt x="18" y="34"/>
                  </a:lnTo>
                  <a:lnTo>
                    <a:pt x="24" y="32"/>
                  </a:lnTo>
                  <a:lnTo>
                    <a:pt x="30" y="30"/>
                  </a:lnTo>
                  <a:lnTo>
                    <a:pt x="32" y="24"/>
                  </a:lnTo>
                  <a:lnTo>
                    <a:pt x="34" y="18"/>
                  </a:lnTo>
                  <a:lnTo>
                    <a:pt x="34" y="18"/>
                  </a:lnTo>
                  <a:lnTo>
                    <a:pt x="32" y="10"/>
                  </a:lnTo>
                  <a:lnTo>
                    <a:pt x="30" y="6"/>
                  </a:lnTo>
                  <a:lnTo>
                    <a:pt x="24" y="2"/>
                  </a:lnTo>
                  <a:lnTo>
                    <a:pt x="1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01" name="Freeform 246"/>
            <p:cNvSpPr/>
            <p:nvPr/>
          </p:nvSpPr>
          <p:spPr bwMode="auto">
            <a:xfrm>
              <a:off x="1550988" y="1187450"/>
              <a:ext cx="53975" cy="50800"/>
            </a:xfrm>
            <a:custGeom>
              <a:avLst/>
              <a:gdLst/>
              <a:ahLst/>
              <a:cxnLst>
                <a:cxn ang="0">
                  <a:pos x="16" y="0"/>
                </a:cxn>
                <a:cxn ang="0">
                  <a:pos x="16" y="0"/>
                </a:cxn>
                <a:cxn ang="0">
                  <a:pos x="10" y="0"/>
                </a:cxn>
                <a:cxn ang="0">
                  <a:pos x="4" y="4"/>
                </a:cxn>
                <a:cxn ang="0">
                  <a:pos x="0" y="10"/>
                </a:cxn>
                <a:cxn ang="0">
                  <a:pos x="0" y="16"/>
                </a:cxn>
                <a:cxn ang="0">
                  <a:pos x="0" y="16"/>
                </a:cxn>
                <a:cxn ang="0">
                  <a:pos x="0" y="22"/>
                </a:cxn>
                <a:cxn ang="0">
                  <a:pos x="4" y="28"/>
                </a:cxn>
                <a:cxn ang="0">
                  <a:pos x="10" y="32"/>
                </a:cxn>
                <a:cxn ang="0">
                  <a:pos x="16" y="32"/>
                </a:cxn>
                <a:cxn ang="0">
                  <a:pos x="16" y="32"/>
                </a:cxn>
                <a:cxn ang="0">
                  <a:pos x="22" y="32"/>
                </a:cxn>
                <a:cxn ang="0">
                  <a:pos x="28" y="28"/>
                </a:cxn>
                <a:cxn ang="0">
                  <a:pos x="32" y="22"/>
                </a:cxn>
                <a:cxn ang="0">
                  <a:pos x="34" y="16"/>
                </a:cxn>
                <a:cxn ang="0">
                  <a:pos x="34" y="16"/>
                </a:cxn>
                <a:cxn ang="0">
                  <a:pos x="32" y="10"/>
                </a:cxn>
                <a:cxn ang="0">
                  <a:pos x="28" y="4"/>
                </a:cxn>
                <a:cxn ang="0">
                  <a:pos x="22" y="0"/>
                </a:cxn>
                <a:cxn ang="0">
                  <a:pos x="16" y="0"/>
                </a:cxn>
              </a:cxnLst>
              <a:rect l="0" t="0" r="r" b="b"/>
              <a:pathLst>
                <a:path w="34" h="32">
                  <a:moveTo>
                    <a:pt x="16" y="0"/>
                  </a:moveTo>
                  <a:lnTo>
                    <a:pt x="16" y="0"/>
                  </a:lnTo>
                  <a:lnTo>
                    <a:pt x="10" y="0"/>
                  </a:lnTo>
                  <a:lnTo>
                    <a:pt x="4" y="4"/>
                  </a:lnTo>
                  <a:lnTo>
                    <a:pt x="0" y="10"/>
                  </a:lnTo>
                  <a:lnTo>
                    <a:pt x="0" y="16"/>
                  </a:lnTo>
                  <a:lnTo>
                    <a:pt x="0" y="16"/>
                  </a:lnTo>
                  <a:lnTo>
                    <a:pt x="0" y="22"/>
                  </a:lnTo>
                  <a:lnTo>
                    <a:pt x="4" y="28"/>
                  </a:lnTo>
                  <a:lnTo>
                    <a:pt x="10" y="32"/>
                  </a:lnTo>
                  <a:lnTo>
                    <a:pt x="16" y="32"/>
                  </a:lnTo>
                  <a:lnTo>
                    <a:pt x="16" y="32"/>
                  </a:lnTo>
                  <a:lnTo>
                    <a:pt x="22" y="32"/>
                  </a:lnTo>
                  <a:lnTo>
                    <a:pt x="28" y="28"/>
                  </a:lnTo>
                  <a:lnTo>
                    <a:pt x="32" y="22"/>
                  </a:lnTo>
                  <a:lnTo>
                    <a:pt x="34" y="16"/>
                  </a:lnTo>
                  <a:lnTo>
                    <a:pt x="34" y="16"/>
                  </a:lnTo>
                  <a:lnTo>
                    <a:pt x="32" y="10"/>
                  </a:lnTo>
                  <a:lnTo>
                    <a:pt x="28" y="4"/>
                  </a:lnTo>
                  <a:lnTo>
                    <a:pt x="22" y="0"/>
                  </a:lnTo>
                  <a:lnTo>
                    <a:pt x="1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02" name="Freeform 247"/>
            <p:cNvSpPr/>
            <p:nvPr/>
          </p:nvSpPr>
          <p:spPr bwMode="auto">
            <a:xfrm>
              <a:off x="1550988" y="1187450"/>
              <a:ext cx="53975" cy="50800"/>
            </a:xfrm>
            <a:custGeom>
              <a:avLst/>
              <a:gdLst/>
              <a:ahLst/>
              <a:cxnLst>
                <a:cxn ang="0">
                  <a:pos x="16" y="0"/>
                </a:cxn>
                <a:cxn ang="0">
                  <a:pos x="16" y="0"/>
                </a:cxn>
                <a:cxn ang="0">
                  <a:pos x="10" y="0"/>
                </a:cxn>
                <a:cxn ang="0">
                  <a:pos x="4" y="4"/>
                </a:cxn>
                <a:cxn ang="0">
                  <a:pos x="0" y="10"/>
                </a:cxn>
                <a:cxn ang="0">
                  <a:pos x="0" y="16"/>
                </a:cxn>
                <a:cxn ang="0">
                  <a:pos x="0" y="16"/>
                </a:cxn>
                <a:cxn ang="0">
                  <a:pos x="0" y="22"/>
                </a:cxn>
                <a:cxn ang="0">
                  <a:pos x="4" y="28"/>
                </a:cxn>
                <a:cxn ang="0">
                  <a:pos x="10" y="32"/>
                </a:cxn>
                <a:cxn ang="0">
                  <a:pos x="16" y="32"/>
                </a:cxn>
                <a:cxn ang="0">
                  <a:pos x="16" y="32"/>
                </a:cxn>
                <a:cxn ang="0">
                  <a:pos x="22" y="32"/>
                </a:cxn>
                <a:cxn ang="0">
                  <a:pos x="28" y="28"/>
                </a:cxn>
                <a:cxn ang="0">
                  <a:pos x="32" y="22"/>
                </a:cxn>
                <a:cxn ang="0">
                  <a:pos x="34" y="16"/>
                </a:cxn>
                <a:cxn ang="0">
                  <a:pos x="34" y="16"/>
                </a:cxn>
                <a:cxn ang="0">
                  <a:pos x="32" y="10"/>
                </a:cxn>
                <a:cxn ang="0">
                  <a:pos x="28" y="4"/>
                </a:cxn>
                <a:cxn ang="0">
                  <a:pos x="22" y="0"/>
                </a:cxn>
                <a:cxn ang="0">
                  <a:pos x="16" y="0"/>
                </a:cxn>
              </a:cxnLst>
              <a:rect l="0" t="0" r="r" b="b"/>
              <a:pathLst>
                <a:path w="34" h="32">
                  <a:moveTo>
                    <a:pt x="16" y="0"/>
                  </a:moveTo>
                  <a:lnTo>
                    <a:pt x="16" y="0"/>
                  </a:lnTo>
                  <a:lnTo>
                    <a:pt x="10" y="0"/>
                  </a:lnTo>
                  <a:lnTo>
                    <a:pt x="4" y="4"/>
                  </a:lnTo>
                  <a:lnTo>
                    <a:pt x="0" y="10"/>
                  </a:lnTo>
                  <a:lnTo>
                    <a:pt x="0" y="16"/>
                  </a:lnTo>
                  <a:lnTo>
                    <a:pt x="0" y="16"/>
                  </a:lnTo>
                  <a:lnTo>
                    <a:pt x="0" y="22"/>
                  </a:lnTo>
                  <a:lnTo>
                    <a:pt x="4" y="28"/>
                  </a:lnTo>
                  <a:lnTo>
                    <a:pt x="10" y="32"/>
                  </a:lnTo>
                  <a:lnTo>
                    <a:pt x="16" y="32"/>
                  </a:lnTo>
                  <a:lnTo>
                    <a:pt x="16" y="32"/>
                  </a:lnTo>
                  <a:lnTo>
                    <a:pt x="22" y="32"/>
                  </a:lnTo>
                  <a:lnTo>
                    <a:pt x="28" y="28"/>
                  </a:lnTo>
                  <a:lnTo>
                    <a:pt x="32" y="22"/>
                  </a:lnTo>
                  <a:lnTo>
                    <a:pt x="34" y="16"/>
                  </a:lnTo>
                  <a:lnTo>
                    <a:pt x="34" y="16"/>
                  </a:lnTo>
                  <a:lnTo>
                    <a:pt x="32" y="10"/>
                  </a:lnTo>
                  <a:lnTo>
                    <a:pt x="28" y="4"/>
                  </a:lnTo>
                  <a:lnTo>
                    <a:pt x="22" y="0"/>
                  </a:lnTo>
                  <a:lnTo>
                    <a:pt x="1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03" name="Freeform 248"/>
            <p:cNvSpPr/>
            <p:nvPr/>
          </p:nvSpPr>
          <p:spPr bwMode="auto">
            <a:xfrm>
              <a:off x="1744663" y="1320800"/>
              <a:ext cx="53975" cy="53975"/>
            </a:xfrm>
            <a:custGeom>
              <a:avLst/>
              <a:gdLst/>
              <a:ahLst/>
              <a:cxnLst>
                <a:cxn ang="0">
                  <a:pos x="18" y="0"/>
                </a:cxn>
                <a:cxn ang="0">
                  <a:pos x="18" y="0"/>
                </a:cxn>
                <a:cxn ang="0">
                  <a:pos x="10" y="0"/>
                </a:cxn>
                <a:cxn ang="0">
                  <a:pos x="6" y="4"/>
                </a:cxn>
                <a:cxn ang="0">
                  <a:pos x="2" y="10"/>
                </a:cxn>
                <a:cxn ang="0">
                  <a:pos x="0" y="16"/>
                </a:cxn>
                <a:cxn ang="0">
                  <a:pos x="0" y="16"/>
                </a:cxn>
                <a:cxn ang="0">
                  <a:pos x="2" y="22"/>
                </a:cxn>
                <a:cxn ang="0">
                  <a:pos x="6" y="28"/>
                </a:cxn>
                <a:cxn ang="0">
                  <a:pos x="10" y="32"/>
                </a:cxn>
                <a:cxn ang="0">
                  <a:pos x="18" y="34"/>
                </a:cxn>
                <a:cxn ang="0">
                  <a:pos x="18" y="34"/>
                </a:cxn>
                <a:cxn ang="0">
                  <a:pos x="24" y="32"/>
                </a:cxn>
                <a:cxn ang="0">
                  <a:pos x="30" y="28"/>
                </a:cxn>
                <a:cxn ang="0">
                  <a:pos x="34" y="22"/>
                </a:cxn>
                <a:cxn ang="0">
                  <a:pos x="34" y="16"/>
                </a:cxn>
                <a:cxn ang="0">
                  <a:pos x="34" y="16"/>
                </a:cxn>
                <a:cxn ang="0">
                  <a:pos x="34" y="10"/>
                </a:cxn>
                <a:cxn ang="0">
                  <a:pos x="30" y="4"/>
                </a:cxn>
                <a:cxn ang="0">
                  <a:pos x="24" y="0"/>
                </a:cxn>
                <a:cxn ang="0">
                  <a:pos x="18" y="0"/>
                </a:cxn>
              </a:cxnLst>
              <a:rect l="0" t="0" r="r" b="b"/>
              <a:pathLst>
                <a:path w="34" h="34">
                  <a:moveTo>
                    <a:pt x="18" y="0"/>
                  </a:moveTo>
                  <a:lnTo>
                    <a:pt x="18" y="0"/>
                  </a:lnTo>
                  <a:lnTo>
                    <a:pt x="10" y="0"/>
                  </a:lnTo>
                  <a:lnTo>
                    <a:pt x="6" y="4"/>
                  </a:lnTo>
                  <a:lnTo>
                    <a:pt x="2" y="10"/>
                  </a:lnTo>
                  <a:lnTo>
                    <a:pt x="0" y="16"/>
                  </a:lnTo>
                  <a:lnTo>
                    <a:pt x="0" y="16"/>
                  </a:lnTo>
                  <a:lnTo>
                    <a:pt x="2" y="22"/>
                  </a:lnTo>
                  <a:lnTo>
                    <a:pt x="6" y="28"/>
                  </a:lnTo>
                  <a:lnTo>
                    <a:pt x="10" y="32"/>
                  </a:lnTo>
                  <a:lnTo>
                    <a:pt x="18" y="34"/>
                  </a:lnTo>
                  <a:lnTo>
                    <a:pt x="18" y="34"/>
                  </a:lnTo>
                  <a:lnTo>
                    <a:pt x="24" y="32"/>
                  </a:lnTo>
                  <a:lnTo>
                    <a:pt x="30" y="28"/>
                  </a:lnTo>
                  <a:lnTo>
                    <a:pt x="34" y="22"/>
                  </a:lnTo>
                  <a:lnTo>
                    <a:pt x="34" y="16"/>
                  </a:lnTo>
                  <a:lnTo>
                    <a:pt x="34" y="16"/>
                  </a:lnTo>
                  <a:lnTo>
                    <a:pt x="34" y="10"/>
                  </a:lnTo>
                  <a:lnTo>
                    <a:pt x="30" y="4"/>
                  </a:lnTo>
                  <a:lnTo>
                    <a:pt x="24" y="0"/>
                  </a:lnTo>
                  <a:lnTo>
                    <a:pt x="1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04" name="Freeform 249"/>
            <p:cNvSpPr/>
            <p:nvPr/>
          </p:nvSpPr>
          <p:spPr bwMode="auto">
            <a:xfrm>
              <a:off x="1744663" y="1320800"/>
              <a:ext cx="53975" cy="53975"/>
            </a:xfrm>
            <a:custGeom>
              <a:avLst/>
              <a:gdLst/>
              <a:ahLst/>
              <a:cxnLst>
                <a:cxn ang="0">
                  <a:pos x="18" y="0"/>
                </a:cxn>
                <a:cxn ang="0">
                  <a:pos x="18" y="0"/>
                </a:cxn>
                <a:cxn ang="0">
                  <a:pos x="10" y="0"/>
                </a:cxn>
                <a:cxn ang="0">
                  <a:pos x="6" y="4"/>
                </a:cxn>
                <a:cxn ang="0">
                  <a:pos x="2" y="10"/>
                </a:cxn>
                <a:cxn ang="0">
                  <a:pos x="0" y="16"/>
                </a:cxn>
                <a:cxn ang="0">
                  <a:pos x="0" y="16"/>
                </a:cxn>
                <a:cxn ang="0">
                  <a:pos x="2" y="22"/>
                </a:cxn>
                <a:cxn ang="0">
                  <a:pos x="6" y="28"/>
                </a:cxn>
                <a:cxn ang="0">
                  <a:pos x="10" y="32"/>
                </a:cxn>
                <a:cxn ang="0">
                  <a:pos x="18" y="34"/>
                </a:cxn>
                <a:cxn ang="0">
                  <a:pos x="18" y="34"/>
                </a:cxn>
                <a:cxn ang="0">
                  <a:pos x="24" y="32"/>
                </a:cxn>
                <a:cxn ang="0">
                  <a:pos x="30" y="28"/>
                </a:cxn>
                <a:cxn ang="0">
                  <a:pos x="34" y="22"/>
                </a:cxn>
                <a:cxn ang="0">
                  <a:pos x="34" y="16"/>
                </a:cxn>
                <a:cxn ang="0">
                  <a:pos x="34" y="16"/>
                </a:cxn>
                <a:cxn ang="0">
                  <a:pos x="34" y="10"/>
                </a:cxn>
                <a:cxn ang="0">
                  <a:pos x="30" y="4"/>
                </a:cxn>
                <a:cxn ang="0">
                  <a:pos x="24" y="0"/>
                </a:cxn>
                <a:cxn ang="0">
                  <a:pos x="18" y="0"/>
                </a:cxn>
              </a:cxnLst>
              <a:rect l="0" t="0" r="r" b="b"/>
              <a:pathLst>
                <a:path w="34" h="34">
                  <a:moveTo>
                    <a:pt x="18" y="0"/>
                  </a:moveTo>
                  <a:lnTo>
                    <a:pt x="18" y="0"/>
                  </a:lnTo>
                  <a:lnTo>
                    <a:pt x="10" y="0"/>
                  </a:lnTo>
                  <a:lnTo>
                    <a:pt x="6" y="4"/>
                  </a:lnTo>
                  <a:lnTo>
                    <a:pt x="2" y="10"/>
                  </a:lnTo>
                  <a:lnTo>
                    <a:pt x="0" y="16"/>
                  </a:lnTo>
                  <a:lnTo>
                    <a:pt x="0" y="16"/>
                  </a:lnTo>
                  <a:lnTo>
                    <a:pt x="2" y="22"/>
                  </a:lnTo>
                  <a:lnTo>
                    <a:pt x="6" y="28"/>
                  </a:lnTo>
                  <a:lnTo>
                    <a:pt x="10" y="32"/>
                  </a:lnTo>
                  <a:lnTo>
                    <a:pt x="18" y="34"/>
                  </a:lnTo>
                  <a:lnTo>
                    <a:pt x="18" y="34"/>
                  </a:lnTo>
                  <a:lnTo>
                    <a:pt x="24" y="32"/>
                  </a:lnTo>
                  <a:lnTo>
                    <a:pt x="30" y="28"/>
                  </a:lnTo>
                  <a:lnTo>
                    <a:pt x="34" y="22"/>
                  </a:lnTo>
                  <a:lnTo>
                    <a:pt x="34" y="16"/>
                  </a:lnTo>
                  <a:lnTo>
                    <a:pt x="34" y="16"/>
                  </a:lnTo>
                  <a:lnTo>
                    <a:pt x="34" y="10"/>
                  </a:lnTo>
                  <a:lnTo>
                    <a:pt x="30" y="4"/>
                  </a:lnTo>
                  <a:lnTo>
                    <a:pt x="24" y="0"/>
                  </a:lnTo>
                  <a:lnTo>
                    <a:pt x="1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05" name="Freeform 250"/>
            <p:cNvSpPr/>
            <p:nvPr/>
          </p:nvSpPr>
          <p:spPr bwMode="auto">
            <a:xfrm>
              <a:off x="3792538" y="1143000"/>
              <a:ext cx="53975" cy="50800"/>
            </a:xfrm>
            <a:custGeom>
              <a:avLst/>
              <a:gdLst/>
              <a:ahLst/>
              <a:cxnLst>
                <a:cxn ang="0">
                  <a:pos x="16" y="0"/>
                </a:cxn>
                <a:cxn ang="0">
                  <a:pos x="16" y="0"/>
                </a:cxn>
                <a:cxn ang="0">
                  <a:pos x="10" y="0"/>
                </a:cxn>
                <a:cxn ang="0">
                  <a:pos x="4" y="4"/>
                </a:cxn>
                <a:cxn ang="0">
                  <a:pos x="2" y="10"/>
                </a:cxn>
                <a:cxn ang="0">
                  <a:pos x="0" y="16"/>
                </a:cxn>
                <a:cxn ang="0">
                  <a:pos x="0" y="16"/>
                </a:cxn>
                <a:cxn ang="0">
                  <a:pos x="2" y="22"/>
                </a:cxn>
                <a:cxn ang="0">
                  <a:pos x="4" y="28"/>
                </a:cxn>
                <a:cxn ang="0">
                  <a:pos x="10" y="32"/>
                </a:cxn>
                <a:cxn ang="0">
                  <a:pos x="16" y="32"/>
                </a:cxn>
                <a:cxn ang="0">
                  <a:pos x="16" y="32"/>
                </a:cxn>
                <a:cxn ang="0">
                  <a:pos x="24" y="32"/>
                </a:cxn>
                <a:cxn ang="0">
                  <a:pos x="28" y="28"/>
                </a:cxn>
                <a:cxn ang="0">
                  <a:pos x="32" y="22"/>
                </a:cxn>
                <a:cxn ang="0">
                  <a:pos x="34" y="16"/>
                </a:cxn>
                <a:cxn ang="0">
                  <a:pos x="34" y="16"/>
                </a:cxn>
                <a:cxn ang="0">
                  <a:pos x="32" y="10"/>
                </a:cxn>
                <a:cxn ang="0">
                  <a:pos x="28" y="4"/>
                </a:cxn>
                <a:cxn ang="0">
                  <a:pos x="24" y="0"/>
                </a:cxn>
                <a:cxn ang="0">
                  <a:pos x="16" y="0"/>
                </a:cxn>
              </a:cxnLst>
              <a:rect l="0" t="0" r="r" b="b"/>
              <a:pathLst>
                <a:path w="34" h="32">
                  <a:moveTo>
                    <a:pt x="16" y="0"/>
                  </a:moveTo>
                  <a:lnTo>
                    <a:pt x="16" y="0"/>
                  </a:lnTo>
                  <a:lnTo>
                    <a:pt x="10" y="0"/>
                  </a:lnTo>
                  <a:lnTo>
                    <a:pt x="4" y="4"/>
                  </a:lnTo>
                  <a:lnTo>
                    <a:pt x="2" y="10"/>
                  </a:lnTo>
                  <a:lnTo>
                    <a:pt x="0" y="16"/>
                  </a:lnTo>
                  <a:lnTo>
                    <a:pt x="0" y="16"/>
                  </a:lnTo>
                  <a:lnTo>
                    <a:pt x="2" y="22"/>
                  </a:lnTo>
                  <a:lnTo>
                    <a:pt x="4" y="28"/>
                  </a:lnTo>
                  <a:lnTo>
                    <a:pt x="10" y="32"/>
                  </a:lnTo>
                  <a:lnTo>
                    <a:pt x="16" y="32"/>
                  </a:lnTo>
                  <a:lnTo>
                    <a:pt x="16" y="32"/>
                  </a:lnTo>
                  <a:lnTo>
                    <a:pt x="24" y="32"/>
                  </a:lnTo>
                  <a:lnTo>
                    <a:pt x="28" y="28"/>
                  </a:lnTo>
                  <a:lnTo>
                    <a:pt x="32" y="22"/>
                  </a:lnTo>
                  <a:lnTo>
                    <a:pt x="34" y="16"/>
                  </a:lnTo>
                  <a:lnTo>
                    <a:pt x="34" y="16"/>
                  </a:lnTo>
                  <a:lnTo>
                    <a:pt x="32" y="10"/>
                  </a:lnTo>
                  <a:lnTo>
                    <a:pt x="28" y="4"/>
                  </a:lnTo>
                  <a:lnTo>
                    <a:pt x="24" y="0"/>
                  </a:lnTo>
                  <a:lnTo>
                    <a:pt x="1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06" name="Freeform 251"/>
            <p:cNvSpPr/>
            <p:nvPr/>
          </p:nvSpPr>
          <p:spPr bwMode="auto">
            <a:xfrm>
              <a:off x="3792538" y="1143000"/>
              <a:ext cx="53975" cy="50800"/>
            </a:xfrm>
            <a:custGeom>
              <a:avLst/>
              <a:gdLst/>
              <a:ahLst/>
              <a:cxnLst>
                <a:cxn ang="0">
                  <a:pos x="16" y="0"/>
                </a:cxn>
                <a:cxn ang="0">
                  <a:pos x="16" y="0"/>
                </a:cxn>
                <a:cxn ang="0">
                  <a:pos x="10" y="0"/>
                </a:cxn>
                <a:cxn ang="0">
                  <a:pos x="4" y="4"/>
                </a:cxn>
                <a:cxn ang="0">
                  <a:pos x="2" y="10"/>
                </a:cxn>
                <a:cxn ang="0">
                  <a:pos x="0" y="16"/>
                </a:cxn>
                <a:cxn ang="0">
                  <a:pos x="0" y="16"/>
                </a:cxn>
                <a:cxn ang="0">
                  <a:pos x="2" y="22"/>
                </a:cxn>
                <a:cxn ang="0">
                  <a:pos x="4" y="28"/>
                </a:cxn>
                <a:cxn ang="0">
                  <a:pos x="10" y="32"/>
                </a:cxn>
                <a:cxn ang="0">
                  <a:pos x="16" y="32"/>
                </a:cxn>
                <a:cxn ang="0">
                  <a:pos x="16" y="32"/>
                </a:cxn>
                <a:cxn ang="0">
                  <a:pos x="24" y="32"/>
                </a:cxn>
                <a:cxn ang="0">
                  <a:pos x="28" y="28"/>
                </a:cxn>
                <a:cxn ang="0">
                  <a:pos x="32" y="22"/>
                </a:cxn>
                <a:cxn ang="0">
                  <a:pos x="34" y="16"/>
                </a:cxn>
                <a:cxn ang="0">
                  <a:pos x="34" y="16"/>
                </a:cxn>
                <a:cxn ang="0">
                  <a:pos x="32" y="10"/>
                </a:cxn>
                <a:cxn ang="0">
                  <a:pos x="28" y="4"/>
                </a:cxn>
                <a:cxn ang="0">
                  <a:pos x="24" y="0"/>
                </a:cxn>
                <a:cxn ang="0">
                  <a:pos x="16" y="0"/>
                </a:cxn>
              </a:cxnLst>
              <a:rect l="0" t="0" r="r" b="b"/>
              <a:pathLst>
                <a:path w="34" h="32">
                  <a:moveTo>
                    <a:pt x="16" y="0"/>
                  </a:moveTo>
                  <a:lnTo>
                    <a:pt x="16" y="0"/>
                  </a:lnTo>
                  <a:lnTo>
                    <a:pt x="10" y="0"/>
                  </a:lnTo>
                  <a:lnTo>
                    <a:pt x="4" y="4"/>
                  </a:lnTo>
                  <a:lnTo>
                    <a:pt x="2" y="10"/>
                  </a:lnTo>
                  <a:lnTo>
                    <a:pt x="0" y="16"/>
                  </a:lnTo>
                  <a:lnTo>
                    <a:pt x="0" y="16"/>
                  </a:lnTo>
                  <a:lnTo>
                    <a:pt x="2" y="22"/>
                  </a:lnTo>
                  <a:lnTo>
                    <a:pt x="4" y="28"/>
                  </a:lnTo>
                  <a:lnTo>
                    <a:pt x="10" y="32"/>
                  </a:lnTo>
                  <a:lnTo>
                    <a:pt x="16" y="32"/>
                  </a:lnTo>
                  <a:lnTo>
                    <a:pt x="16" y="32"/>
                  </a:lnTo>
                  <a:lnTo>
                    <a:pt x="24" y="32"/>
                  </a:lnTo>
                  <a:lnTo>
                    <a:pt x="28" y="28"/>
                  </a:lnTo>
                  <a:lnTo>
                    <a:pt x="32" y="22"/>
                  </a:lnTo>
                  <a:lnTo>
                    <a:pt x="34" y="16"/>
                  </a:lnTo>
                  <a:lnTo>
                    <a:pt x="34" y="16"/>
                  </a:lnTo>
                  <a:lnTo>
                    <a:pt x="32" y="10"/>
                  </a:lnTo>
                  <a:lnTo>
                    <a:pt x="28" y="4"/>
                  </a:lnTo>
                  <a:lnTo>
                    <a:pt x="24" y="0"/>
                  </a:lnTo>
                  <a:lnTo>
                    <a:pt x="1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07" name="Freeform 252"/>
            <p:cNvSpPr/>
            <p:nvPr/>
          </p:nvSpPr>
          <p:spPr bwMode="auto">
            <a:xfrm>
              <a:off x="2833688" y="1060450"/>
              <a:ext cx="73025" cy="73025"/>
            </a:xfrm>
            <a:custGeom>
              <a:avLst/>
              <a:gdLst/>
              <a:ahLst/>
              <a:cxnLst>
                <a:cxn ang="0">
                  <a:pos x="22" y="0"/>
                </a:cxn>
                <a:cxn ang="0">
                  <a:pos x="22" y="0"/>
                </a:cxn>
                <a:cxn ang="0">
                  <a:pos x="14" y="2"/>
                </a:cxn>
                <a:cxn ang="0">
                  <a:pos x="6" y="8"/>
                </a:cxn>
                <a:cxn ang="0">
                  <a:pos x="2" y="14"/>
                </a:cxn>
                <a:cxn ang="0">
                  <a:pos x="0" y="24"/>
                </a:cxn>
                <a:cxn ang="0">
                  <a:pos x="0" y="24"/>
                </a:cxn>
                <a:cxn ang="0">
                  <a:pos x="2" y="32"/>
                </a:cxn>
                <a:cxn ang="0">
                  <a:pos x="6" y="40"/>
                </a:cxn>
                <a:cxn ang="0">
                  <a:pos x="14" y="44"/>
                </a:cxn>
                <a:cxn ang="0">
                  <a:pos x="22" y="46"/>
                </a:cxn>
                <a:cxn ang="0">
                  <a:pos x="22" y="46"/>
                </a:cxn>
                <a:cxn ang="0">
                  <a:pos x="32" y="44"/>
                </a:cxn>
                <a:cxn ang="0">
                  <a:pos x="38" y="40"/>
                </a:cxn>
                <a:cxn ang="0">
                  <a:pos x="44" y="32"/>
                </a:cxn>
                <a:cxn ang="0">
                  <a:pos x="46" y="24"/>
                </a:cxn>
                <a:cxn ang="0">
                  <a:pos x="46" y="24"/>
                </a:cxn>
                <a:cxn ang="0">
                  <a:pos x="44" y="14"/>
                </a:cxn>
                <a:cxn ang="0">
                  <a:pos x="38" y="8"/>
                </a:cxn>
                <a:cxn ang="0">
                  <a:pos x="32" y="2"/>
                </a:cxn>
                <a:cxn ang="0">
                  <a:pos x="22" y="0"/>
                </a:cxn>
              </a:cxnLst>
              <a:rect l="0" t="0" r="r" b="b"/>
              <a:pathLst>
                <a:path w="46" h="46">
                  <a:moveTo>
                    <a:pt x="22" y="0"/>
                  </a:moveTo>
                  <a:lnTo>
                    <a:pt x="22" y="0"/>
                  </a:lnTo>
                  <a:lnTo>
                    <a:pt x="14" y="2"/>
                  </a:lnTo>
                  <a:lnTo>
                    <a:pt x="6" y="8"/>
                  </a:lnTo>
                  <a:lnTo>
                    <a:pt x="2" y="14"/>
                  </a:lnTo>
                  <a:lnTo>
                    <a:pt x="0" y="24"/>
                  </a:lnTo>
                  <a:lnTo>
                    <a:pt x="0" y="24"/>
                  </a:lnTo>
                  <a:lnTo>
                    <a:pt x="2" y="32"/>
                  </a:lnTo>
                  <a:lnTo>
                    <a:pt x="6" y="40"/>
                  </a:lnTo>
                  <a:lnTo>
                    <a:pt x="14" y="44"/>
                  </a:lnTo>
                  <a:lnTo>
                    <a:pt x="22" y="46"/>
                  </a:lnTo>
                  <a:lnTo>
                    <a:pt x="22" y="46"/>
                  </a:lnTo>
                  <a:lnTo>
                    <a:pt x="32" y="44"/>
                  </a:lnTo>
                  <a:lnTo>
                    <a:pt x="38" y="40"/>
                  </a:lnTo>
                  <a:lnTo>
                    <a:pt x="44" y="32"/>
                  </a:lnTo>
                  <a:lnTo>
                    <a:pt x="46" y="24"/>
                  </a:lnTo>
                  <a:lnTo>
                    <a:pt x="46" y="24"/>
                  </a:lnTo>
                  <a:lnTo>
                    <a:pt x="44" y="14"/>
                  </a:lnTo>
                  <a:lnTo>
                    <a:pt x="38" y="8"/>
                  </a:lnTo>
                  <a:lnTo>
                    <a:pt x="32" y="2"/>
                  </a:lnTo>
                  <a:lnTo>
                    <a:pt x="2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08" name="Freeform 253"/>
            <p:cNvSpPr/>
            <p:nvPr/>
          </p:nvSpPr>
          <p:spPr bwMode="auto">
            <a:xfrm>
              <a:off x="2833688" y="1060450"/>
              <a:ext cx="73025" cy="73025"/>
            </a:xfrm>
            <a:custGeom>
              <a:avLst/>
              <a:gdLst/>
              <a:ahLst/>
              <a:cxnLst>
                <a:cxn ang="0">
                  <a:pos x="22" y="0"/>
                </a:cxn>
                <a:cxn ang="0">
                  <a:pos x="22" y="0"/>
                </a:cxn>
                <a:cxn ang="0">
                  <a:pos x="14" y="2"/>
                </a:cxn>
                <a:cxn ang="0">
                  <a:pos x="6" y="8"/>
                </a:cxn>
                <a:cxn ang="0">
                  <a:pos x="2" y="14"/>
                </a:cxn>
                <a:cxn ang="0">
                  <a:pos x="0" y="24"/>
                </a:cxn>
                <a:cxn ang="0">
                  <a:pos x="0" y="24"/>
                </a:cxn>
                <a:cxn ang="0">
                  <a:pos x="2" y="32"/>
                </a:cxn>
                <a:cxn ang="0">
                  <a:pos x="6" y="40"/>
                </a:cxn>
                <a:cxn ang="0">
                  <a:pos x="14" y="44"/>
                </a:cxn>
                <a:cxn ang="0">
                  <a:pos x="22" y="46"/>
                </a:cxn>
                <a:cxn ang="0">
                  <a:pos x="22" y="46"/>
                </a:cxn>
                <a:cxn ang="0">
                  <a:pos x="32" y="44"/>
                </a:cxn>
                <a:cxn ang="0">
                  <a:pos x="38" y="40"/>
                </a:cxn>
                <a:cxn ang="0">
                  <a:pos x="44" y="32"/>
                </a:cxn>
                <a:cxn ang="0">
                  <a:pos x="46" y="24"/>
                </a:cxn>
                <a:cxn ang="0">
                  <a:pos x="46" y="24"/>
                </a:cxn>
                <a:cxn ang="0">
                  <a:pos x="44" y="14"/>
                </a:cxn>
                <a:cxn ang="0">
                  <a:pos x="38" y="8"/>
                </a:cxn>
                <a:cxn ang="0">
                  <a:pos x="32" y="2"/>
                </a:cxn>
                <a:cxn ang="0">
                  <a:pos x="22" y="0"/>
                </a:cxn>
              </a:cxnLst>
              <a:rect l="0" t="0" r="r" b="b"/>
              <a:pathLst>
                <a:path w="46" h="46">
                  <a:moveTo>
                    <a:pt x="22" y="0"/>
                  </a:moveTo>
                  <a:lnTo>
                    <a:pt x="22" y="0"/>
                  </a:lnTo>
                  <a:lnTo>
                    <a:pt x="14" y="2"/>
                  </a:lnTo>
                  <a:lnTo>
                    <a:pt x="6" y="8"/>
                  </a:lnTo>
                  <a:lnTo>
                    <a:pt x="2" y="14"/>
                  </a:lnTo>
                  <a:lnTo>
                    <a:pt x="0" y="24"/>
                  </a:lnTo>
                  <a:lnTo>
                    <a:pt x="0" y="24"/>
                  </a:lnTo>
                  <a:lnTo>
                    <a:pt x="2" y="32"/>
                  </a:lnTo>
                  <a:lnTo>
                    <a:pt x="6" y="40"/>
                  </a:lnTo>
                  <a:lnTo>
                    <a:pt x="14" y="44"/>
                  </a:lnTo>
                  <a:lnTo>
                    <a:pt x="22" y="46"/>
                  </a:lnTo>
                  <a:lnTo>
                    <a:pt x="22" y="46"/>
                  </a:lnTo>
                  <a:lnTo>
                    <a:pt x="32" y="44"/>
                  </a:lnTo>
                  <a:lnTo>
                    <a:pt x="38" y="40"/>
                  </a:lnTo>
                  <a:lnTo>
                    <a:pt x="44" y="32"/>
                  </a:lnTo>
                  <a:lnTo>
                    <a:pt x="46" y="24"/>
                  </a:lnTo>
                  <a:lnTo>
                    <a:pt x="46" y="24"/>
                  </a:lnTo>
                  <a:lnTo>
                    <a:pt x="44" y="14"/>
                  </a:lnTo>
                  <a:lnTo>
                    <a:pt x="38" y="8"/>
                  </a:lnTo>
                  <a:lnTo>
                    <a:pt x="32" y="2"/>
                  </a:lnTo>
                  <a:lnTo>
                    <a:pt x="22"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09" name="Freeform 254"/>
            <p:cNvSpPr/>
            <p:nvPr/>
          </p:nvSpPr>
          <p:spPr bwMode="auto">
            <a:xfrm>
              <a:off x="3205163" y="1193800"/>
              <a:ext cx="34925" cy="38100"/>
            </a:xfrm>
            <a:custGeom>
              <a:avLst/>
              <a:gdLst/>
              <a:ahLst/>
              <a:cxnLst>
                <a:cxn ang="0">
                  <a:pos x="12" y="0"/>
                </a:cxn>
                <a:cxn ang="0">
                  <a:pos x="12" y="0"/>
                </a:cxn>
                <a:cxn ang="0">
                  <a:pos x="6" y="2"/>
                </a:cxn>
                <a:cxn ang="0">
                  <a:pos x="4" y="4"/>
                </a:cxn>
                <a:cxn ang="0">
                  <a:pos x="0" y="8"/>
                </a:cxn>
                <a:cxn ang="0">
                  <a:pos x="0" y="12"/>
                </a:cxn>
                <a:cxn ang="0">
                  <a:pos x="0" y="12"/>
                </a:cxn>
                <a:cxn ang="0">
                  <a:pos x="0" y="16"/>
                </a:cxn>
                <a:cxn ang="0">
                  <a:pos x="4" y="20"/>
                </a:cxn>
                <a:cxn ang="0">
                  <a:pos x="6" y="22"/>
                </a:cxn>
                <a:cxn ang="0">
                  <a:pos x="12" y="24"/>
                </a:cxn>
                <a:cxn ang="0">
                  <a:pos x="12" y="24"/>
                </a:cxn>
                <a:cxn ang="0">
                  <a:pos x="16" y="22"/>
                </a:cxn>
                <a:cxn ang="0">
                  <a:pos x="20" y="20"/>
                </a:cxn>
                <a:cxn ang="0">
                  <a:pos x="22" y="16"/>
                </a:cxn>
                <a:cxn ang="0">
                  <a:pos x="22" y="12"/>
                </a:cxn>
                <a:cxn ang="0">
                  <a:pos x="22" y="12"/>
                </a:cxn>
                <a:cxn ang="0">
                  <a:pos x="22" y="8"/>
                </a:cxn>
                <a:cxn ang="0">
                  <a:pos x="20" y="4"/>
                </a:cxn>
                <a:cxn ang="0">
                  <a:pos x="16" y="2"/>
                </a:cxn>
                <a:cxn ang="0">
                  <a:pos x="12" y="0"/>
                </a:cxn>
              </a:cxnLst>
              <a:rect l="0" t="0" r="r" b="b"/>
              <a:pathLst>
                <a:path w="22" h="24">
                  <a:moveTo>
                    <a:pt x="12" y="0"/>
                  </a:moveTo>
                  <a:lnTo>
                    <a:pt x="12" y="0"/>
                  </a:lnTo>
                  <a:lnTo>
                    <a:pt x="6" y="2"/>
                  </a:lnTo>
                  <a:lnTo>
                    <a:pt x="4" y="4"/>
                  </a:lnTo>
                  <a:lnTo>
                    <a:pt x="0" y="8"/>
                  </a:lnTo>
                  <a:lnTo>
                    <a:pt x="0" y="12"/>
                  </a:lnTo>
                  <a:lnTo>
                    <a:pt x="0" y="12"/>
                  </a:lnTo>
                  <a:lnTo>
                    <a:pt x="0" y="16"/>
                  </a:lnTo>
                  <a:lnTo>
                    <a:pt x="4" y="20"/>
                  </a:lnTo>
                  <a:lnTo>
                    <a:pt x="6" y="22"/>
                  </a:lnTo>
                  <a:lnTo>
                    <a:pt x="12" y="24"/>
                  </a:lnTo>
                  <a:lnTo>
                    <a:pt x="12" y="24"/>
                  </a:lnTo>
                  <a:lnTo>
                    <a:pt x="16" y="22"/>
                  </a:lnTo>
                  <a:lnTo>
                    <a:pt x="20" y="20"/>
                  </a:lnTo>
                  <a:lnTo>
                    <a:pt x="22" y="16"/>
                  </a:lnTo>
                  <a:lnTo>
                    <a:pt x="22" y="12"/>
                  </a:lnTo>
                  <a:lnTo>
                    <a:pt x="22" y="12"/>
                  </a:lnTo>
                  <a:lnTo>
                    <a:pt x="22" y="8"/>
                  </a:lnTo>
                  <a:lnTo>
                    <a:pt x="20" y="4"/>
                  </a:lnTo>
                  <a:lnTo>
                    <a:pt x="16" y="2"/>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10" name="Freeform 255"/>
            <p:cNvSpPr/>
            <p:nvPr/>
          </p:nvSpPr>
          <p:spPr bwMode="auto">
            <a:xfrm>
              <a:off x="3205163" y="1193800"/>
              <a:ext cx="34925" cy="38100"/>
            </a:xfrm>
            <a:custGeom>
              <a:avLst/>
              <a:gdLst/>
              <a:ahLst/>
              <a:cxnLst>
                <a:cxn ang="0">
                  <a:pos x="12" y="0"/>
                </a:cxn>
                <a:cxn ang="0">
                  <a:pos x="12" y="0"/>
                </a:cxn>
                <a:cxn ang="0">
                  <a:pos x="6" y="2"/>
                </a:cxn>
                <a:cxn ang="0">
                  <a:pos x="4" y="4"/>
                </a:cxn>
                <a:cxn ang="0">
                  <a:pos x="0" y="8"/>
                </a:cxn>
                <a:cxn ang="0">
                  <a:pos x="0" y="12"/>
                </a:cxn>
                <a:cxn ang="0">
                  <a:pos x="0" y="12"/>
                </a:cxn>
                <a:cxn ang="0">
                  <a:pos x="0" y="16"/>
                </a:cxn>
                <a:cxn ang="0">
                  <a:pos x="4" y="20"/>
                </a:cxn>
                <a:cxn ang="0">
                  <a:pos x="6" y="22"/>
                </a:cxn>
                <a:cxn ang="0">
                  <a:pos x="12" y="24"/>
                </a:cxn>
                <a:cxn ang="0">
                  <a:pos x="12" y="24"/>
                </a:cxn>
                <a:cxn ang="0">
                  <a:pos x="16" y="22"/>
                </a:cxn>
                <a:cxn ang="0">
                  <a:pos x="20" y="20"/>
                </a:cxn>
                <a:cxn ang="0">
                  <a:pos x="22" y="16"/>
                </a:cxn>
                <a:cxn ang="0">
                  <a:pos x="22" y="12"/>
                </a:cxn>
                <a:cxn ang="0">
                  <a:pos x="22" y="12"/>
                </a:cxn>
                <a:cxn ang="0">
                  <a:pos x="22" y="8"/>
                </a:cxn>
                <a:cxn ang="0">
                  <a:pos x="20" y="4"/>
                </a:cxn>
                <a:cxn ang="0">
                  <a:pos x="16" y="2"/>
                </a:cxn>
                <a:cxn ang="0">
                  <a:pos x="12" y="0"/>
                </a:cxn>
              </a:cxnLst>
              <a:rect l="0" t="0" r="r" b="b"/>
              <a:pathLst>
                <a:path w="22" h="24">
                  <a:moveTo>
                    <a:pt x="12" y="0"/>
                  </a:moveTo>
                  <a:lnTo>
                    <a:pt x="12" y="0"/>
                  </a:lnTo>
                  <a:lnTo>
                    <a:pt x="6" y="2"/>
                  </a:lnTo>
                  <a:lnTo>
                    <a:pt x="4" y="4"/>
                  </a:lnTo>
                  <a:lnTo>
                    <a:pt x="0" y="8"/>
                  </a:lnTo>
                  <a:lnTo>
                    <a:pt x="0" y="12"/>
                  </a:lnTo>
                  <a:lnTo>
                    <a:pt x="0" y="12"/>
                  </a:lnTo>
                  <a:lnTo>
                    <a:pt x="0" y="16"/>
                  </a:lnTo>
                  <a:lnTo>
                    <a:pt x="4" y="20"/>
                  </a:lnTo>
                  <a:lnTo>
                    <a:pt x="6" y="22"/>
                  </a:lnTo>
                  <a:lnTo>
                    <a:pt x="12" y="24"/>
                  </a:lnTo>
                  <a:lnTo>
                    <a:pt x="12" y="24"/>
                  </a:lnTo>
                  <a:lnTo>
                    <a:pt x="16" y="22"/>
                  </a:lnTo>
                  <a:lnTo>
                    <a:pt x="20" y="20"/>
                  </a:lnTo>
                  <a:lnTo>
                    <a:pt x="22" y="16"/>
                  </a:lnTo>
                  <a:lnTo>
                    <a:pt x="22" y="12"/>
                  </a:lnTo>
                  <a:lnTo>
                    <a:pt x="22" y="12"/>
                  </a:lnTo>
                  <a:lnTo>
                    <a:pt x="22" y="8"/>
                  </a:lnTo>
                  <a:lnTo>
                    <a:pt x="20" y="4"/>
                  </a:lnTo>
                  <a:lnTo>
                    <a:pt x="16" y="2"/>
                  </a:lnTo>
                  <a:lnTo>
                    <a:pt x="12"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11" name="Freeform 256"/>
            <p:cNvSpPr/>
            <p:nvPr/>
          </p:nvSpPr>
          <p:spPr bwMode="auto">
            <a:xfrm>
              <a:off x="5945188" y="1498600"/>
              <a:ext cx="34925" cy="34925"/>
            </a:xfrm>
            <a:custGeom>
              <a:avLst/>
              <a:gdLst/>
              <a:ahLst/>
              <a:cxnLst>
                <a:cxn ang="0">
                  <a:pos x="12" y="0"/>
                </a:cxn>
                <a:cxn ang="0">
                  <a:pos x="12" y="0"/>
                </a:cxn>
                <a:cxn ang="0">
                  <a:pos x="8" y="0"/>
                </a:cxn>
                <a:cxn ang="0">
                  <a:pos x="4" y="2"/>
                </a:cxn>
                <a:cxn ang="0">
                  <a:pos x="2" y="6"/>
                </a:cxn>
                <a:cxn ang="0">
                  <a:pos x="0" y="10"/>
                </a:cxn>
                <a:cxn ang="0">
                  <a:pos x="0" y="10"/>
                </a:cxn>
                <a:cxn ang="0">
                  <a:pos x="2" y="16"/>
                </a:cxn>
                <a:cxn ang="0">
                  <a:pos x="4" y="18"/>
                </a:cxn>
                <a:cxn ang="0">
                  <a:pos x="8" y="22"/>
                </a:cxn>
                <a:cxn ang="0">
                  <a:pos x="12" y="22"/>
                </a:cxn>
                <a:cxn ang="0">
                  <a:pos x="12" y="22"/>
                </a:cxn>
                <a:cxn ang="0">
                  <a:pos x="16" y="22"/>
                </a:cxn>
                <a:cxn ang="0">
                  <a:pos x="20" y="18"/>
                </a:cxn>
                <a:cxn ang="0">
                  <a:pos x="22" y="16"/>
                </a:cxn>
                <a:cxn ang="0">
                  <a:pos x="22" y="10"/>
                </a:cxn>
                <a:cxn ang="0">
                  <a:pos x="22" y="10"/>
                </a:cxn>
                <a:cxn ang="0">
                  <a:pos x="22" y="6"/>
                </a:cxn>
                <a:cxn ang="0">
                  <a:pos x="20" y="2"/>
                </a:cxn>
                <a:cxn ang="0">
                  <a:pos x="16" y="0"/>
                </a:cxn>
                <a:cxn ang="0">
                  <a:pos x="12" y="0"/>
                </a:cxn>
              </a:cxnLst>
              <a:rect l="0" t="0" r="r" b="b"/>
              <a:pathLst>
                <a:path w="22" h="22">
                  <a:moveTo>
                    <a:pt x="12" y="0"/>
                  </a:moveTo>
                  <a:lnTo>
                    <a:pt x="12" y="0"/>
                  </a:lnTo>
                  <a:lnTo>
                    <a:pt x="8" y="0"/>
                  </a:lnTo>
                  <a:lnTo>
                    <a:pt x="4" y="2"/>
                  </a:lnTo>
                  <a:lnTo>
                    <a:pt x="2" y="6"/>
                  </a:lnTo>
                  <a:lnTo>
                    <a:pt x="0" y="10"/>
                  </a:lnTo>
                  <a:lnTo>
                    <a:pt x="0" y="10"/>
                  </a:lnTo>
                  <a:lnTo>
                    <a:pt x="2" y="16"/>
                  </a:lnTo>
                  <a:lnTo>
                    <a:pt x="4" y="18"/>
                  </a:lnTo>
                  <a:lnTo>
                    <a:pt x="8" y="22"/>
                  </a:lnTo>
                  <a:lnTo>
                    <a:pt x="12" y="22"/>
                  </a:lnTo>
                  <a:lnTo>
                    <a:pt x="12" y="22"/>
                  </a:lnTo>
                  <a:lnTo>
                    <a:pt x="16" y="22"/>
                  </a:lnTo>
                  <a:lnTo>
                    <a:pt x="20" y="18"/>
                  </a:lnTo>
                  <a:lnTo>
                    <a:pt x="22" y="16"/>
                  </a:lnTo>
                  <a:lnTo>
                    <a:pt x="22" y="10"/>
                  </a:lnTo>
                  <a:lnTo>
                    <a:pt x="22" y="10"/>
                  </a:lnTo>
                  <a:lnTo>
                    <a:pt x="22" y="6"/>
                  </a:lnTo>
                  <a:lnTo>
                    <a:pt x="20" y="2"/>
                  </a:lnTo>
                  <a:lnTo>
                    <a:pt x="16" y="0"/>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12" name="Freeform 257"/>
            <p:cNvSpPr/>
            <p:nvPr/>
          </p:nvSpPr>
          <p:spPr bwMode="auto">
            <a:xfrm>
              <a:off x="5945188" y="1498600"/>
              <a:ext cx="34925" cy="34925"/>
            </a:xfrm>
            <a:custGeom>
              <a:avLst/>
              <a:gdLst/>
              <a:ahLst/>
              <a:cxnLst>
                <a:cxn ang="0">
                  <a:pos x="12" y="0"/>
                </a:cxn>
                <a:cxn ang="0">
                  <a:pos x="12" y="0"/>
                </a:cxn>
                <a:cxn ang="0">
                  <a:pos x="8" y="0"/>
                </a:cxn>
                <a:cxn ang="0">
                  <a:pos x="4" y="2"/>
                </a:cxn>
                <a:cxn ang="0">
                  <a:pos x="2" y="6"/>
                </a:cxn>
                <a:cxn ang="0">
                  <a:pos x="0" y="10"/>
                </a:cxn>
                <a:cxn ang="0">
                  <a:pos x="0" y="10"/>
                </a:cxn>
                <a:cxn ang="0">
                  <a:pos x="2" y="16"/>
                </a:cxn>
                <a:cxn ang="0">
                  <a:pos x="4" y="18"/>
                </a:cxn>
                <a:cxn ang="0">
                  <a:pos x="8" y="22"/>
                </a:cxn>
                <a:cxn ang="0">
                  <a:pos x="12" y="22"/>
                </a:cxn>
                <a:cxn ang="0">
                  <a:pos x="12" y="22"/>
                </a:cxn>
                <a:cxn ang="0">
                  <a:pos x="16" y="22"/>
                </a:cxn>
                <a:cxn ang="0">
                  <a:pos x="20" y="18"/>
                </a:cxn>
                <a:cxn ang="0">
                  <a:pos x="22" y="16"/>
                </a:cxn>
                <a:cxn ang="0">
                  <a:pos x="22" y="10"/>
                </a:cxn>
                <a:cxn ang="0">
                  <a:pos x="22" y="10"/>
                </a:cxn>
                <a:cxn ang="0">
                  <a:pos x="22" y="6"/>
                </a:cxn>
                <a:cxn ang="0">
                  <a:pos x="20" y="2"/>
                </a:cxn>
                <a:cxn ang="0">
                  <a:pos x="16" y="0"/>
                </a:cxn>
                <a:cxn ang="0">
                  <a:pos x="12" y="0"/>
                </a:cxn>
              </a:cxnLst>
              <a:rect l="0" t="0" r="r" b="b"/>
              <a:pathLst>
                <a:path w="22" h="22">
                  <a:moveTo>
                    <a:pt x="12" y="0"/>
                  </a:moveTo>
                  <a:lnTo>
                    <a:pt x="12" y="0"/>
                  </a:lnTo>
                  <a:lnTo>
                    <a:pt x="8" y="0"/>
                  </a:lnTo>
                  <a:lnTo>
                    <a:pt x="4" y="2"/>
                  </a:lnTo>
                  <a:lnTo>
                    <a:pt x="2" y="6"/>
                  </a:lnTo>
                  <a:lnTo>
                    <a:pt x="0" y="10"/>
                  </a:lnTo>
                  <a:lnTo>
                    <a:pt x="0" y="10"/>
                  </a:lnTo>
                  <a:lnTo>
                    <a:pt x="2" y="16"/>
                  </a:lnTo>
                  <a:lnTo>
                    <a:pt x="4" y="18"/>
                  </a:lnTo>
                  <a:lnTo>
                    <a:pt x="8" y="22"/>
                  </a:lnTo>
                  <a:lnTo>
                    <a:pt x="12" y="22"/>
                  </a:lnTo>
                  <a:lnTo>
                    <a:pt x="12" y="22"/>
                  </a:lnTo>
                  <a:lnTo>
                    <a:pt x="16" y="22"/>
                  </a:lnTo>
                  <a:lnTo>
                    <a:pt x="20" y="18"/>
                  </a:lnTo>
                  <a:lnTo>
                    <a:pt x="22" y="16"/>
                  </a:lnTo>
                  <a:lnTo>
                    <a:pt x="22" y="10"/>
                  </a:lnTo>
                  <a:lnTo>
                    <a:pt x="22" y="10"/>
                  </a:lnTo>
                  <a:lnTo>
                    <a:pt x="22" y="6"/>
                  </a:lnTo>
                  <a:lnTo>
                    <a:pt x="20" y="2"/>
                  </a:lnTo>
                  <a:lnTo>
                    <a:pt x="16" y="0"/>
                  </a:lnTo>
                  <a:lnTo>
                    <a:pt x="12"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13" name="Freeform 258"/>
            <p:cNvSpPr/>
            <p:nvPr/>
          </p:nvSpPr>
          <p:spPr bwMode="auto">
            <a:xfrm>
              <a:off x="6488113" y="1647825"/>
              <a:ext cx="34925" cy="38100"/>
            </a:xfrm>
            <a:custGeom>
              <a:avLst/>
              <a:gdLst/>
              <a:ahLst/>
              <a:cxnLst>
                <a:cxn ang="0">
                  <a:pos x="12" y="0"/>
                </a:cxn>
                <a:cxn ang="0">
                  <a:pos x="12" y="0"/>
                </a:cxn>
                <a:cxn ang="0">
                  <a:pos x="8" y="2"/>
                </a:cxn>
                <a:cxn ang="0">
                  <a:pos x="4" y="4"/>
                </a:cxn>
                <a:cxn ang="0">
                  <a:pos x="2" y="8"/>
                </a:cxn>
                <a:cxn ang="0">
                  <a:pos x="0" y="12"/>
                </a:cxn>
                <a:cxn ang="0">
                  <a:pos x="0" y="12"/>
                </a:cxn>
                <a:cxn ang="0">
                  <a:pos x="2" y="16"/>
                </a:cxn>
                <a:cxn ang="0">
                  <a:pos x="4" y="20"/>
                </a:cxn>
                <a:cxn ang="0">
                  <a:pos x="8" y="22"/>
                </a:cxn>
                <a:cxn ang="0">
                  <a:pos x="12" y="24"/>
                </a:cxn>
                <a:cxn ang="0">
                  <a:pos x="12" y="24"/>
                </a:cxn>
                <a:cxn ang="0">
                  <a:pos x="16" y="22"/>
                </a:cxn>
                <a:cxn ang="0">
                  <a:pos x="20" y="20"/>
                </a:cxn>
                <a:cxn ang="0">
                  <a:pos x="22" y="16"/>
                </a:cxn>
                <a:cxn ang="0">
                  <a:pos x="22" y="12"/>
                </a:cxn>
                <a:cxn ang="0">
                  <a:pos x="22" y="12"/>
                </a:cxn>
                <a:cxn ang="0">
                  <a:pos x="22" y="8"/>
                </a:cxn>
                <a:cxn ang="0">
                  <a:pos x="20" y="4"/>
                </a:cxn>
                <a:cxn ang="0">
                  <a:pos x="16" y="2"/>
                </a:cxn>
                <a:cxn ang="0">
                  <a:pos x="12" y="0"/>
                </a:cxn>
              </a:cxnLst>
              <a:rect l="0" t="0" r="r" b="b"/>
              <a:pathLst>
                <a:path w="22" h="24">
                  <a:moveTo>
                    <a:pt x="12" y="0"/>
                  </a:moveTo>
                  <a:lnTo>
                    <a:pt x="12" y="0"/>
                  </a:lnTo>
                  <a:lnTo>
                    <a:pt x="8" y="2"/>
                  </a:lnTo>
                  <a:lnTo>
                    <a:pt x="4" y="4"/>
                  </a:lnTo>
                  <a:lnTo>
                    <a:pt x="2" y="8"/>
                  </a:lnTo>
                  <a:lnTo>
                    <a:pt x="0" y="12"/>
                  </a:lnTo>
                  <a:lnTo>
                    <a:pt x="0" y="12"/>
                  </a:lnTo>
                  <a:lnTo>
                    <a:pt x="2" y="16"/>
                  </a:lnTo>
                  <a:lnTo>
                    <a:pt x="4" y="20"/>
                  </a:lnTo>
                  <a:lnTo>
                    <a:pt x="8" y="22"/>
                  </a:lnTo>
                  <a:lnTo>
                    <a:pt x="12" y="24"/>
                  </a:lnTo>
                  <a:lnTo>
                    <a:pt x="12" y="24"/>
                  </a:lnTo>
                  <a:lnTo>
                    <a:pt x="16" y="22"/>
                  </a:lnTo>
                  <a:lnTo>
                    <a:pt x="20" y="20"/>
                  </a:lnTo>
                  <a:lnTo>
                    <a:pt x="22" y="16"/>
                  </a:lnTo>
                  <a:lnTo>
                    <a:pt x="22" y="12"/>
                  </a:lnTo>
                  <a:lnTo>
                    <a:pt x="22" y="12"/>
                  </a:lnTo>
                  <a:lnTo>
                    <a:pt x="22" y="8"/>
                  </a:lnTo>
                  <a:lnTo>
                    <a:pt x="20" y="4"/>
                  </a:lnTo>
                  <a:lnTo>
                    <a:pt x="16" y="2"/>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14" name="Freeform 259"/>
            <p:cNvSpPr/>
            <p:nvPr/>
          </p:nvSpPr>
          <p:spPr bwMode="auto">
            <a:xfrm>
              <a:off x="6488113" y="1647825"/>
              <a:ext cx="34925" cy="38100"/>
            </a:xfrm>
            <a:custGeom>
              <a:avLst/>
              <a:gdLst/>
              <a:ahLst/>
              <a:cxnLst>
                <a:cxn ang="0">
                  <a:pos x="12" y="0"/>
                </a:cxn>
                <a:cxn ang="0">
                  <a:pos x="12" y="0"/>
                </a:cxn>
                <a:cxn ang="0">
                  <a:pos x="8" y="2"/>
                </a:cxn>
                <a:cxn ang="0">
                  <a:pos x="4" y="4"/>
                </a:cxn>
                <a:cxn ang="0">
                  <a:pos x="2" y="8"/>
                </a:cxn>
                <a:cxn ang="0">
                  <a:pos x="0" y="12"/>
                </a:cxn>
                <a:cxn ang="0">
                  <a:pos x="0" y="12"/>
                </a:cxn>
                <a:cxn ang="0">
                  <a:pos x="2" y="16"/>
                </a:cxn>
                <a:cxn ang="0">
                  <a:pos x="4" y="20"/>
                </a:cxn>
                <a:cxn ang="0">
                  <a:pos x="8" y="22"/>
                </a:cxn>
                <a:cxn ang="0">
                  <a:pos x="12" y="24"/>
                </a:cxn>
                <a:cxn ang="0">
                  <a:pos x="12" y="24"/>
                </a:cxn>
                <a:cxn ang="0">
                  <a:pos x="16" y="22"/>
                </a:cxn>
                <a:cxn ang="0">
                  <a:pos x="20" y="20"/>
                </a:cxn>
                <a:cxn ang="0">
                  <a:pos x="22" y="16"/>
                </a:cxn>
                <a:cxn ang="0">
                  <a:pos x="22" y="12"/>
                </a:cxn>
                <a:cxn ang="0">
                  <a:pos x="22" y="12"/>
                </a:cxn>
                <a:cxn ang="0">
                  <a:pos x="22" y="8"/>
                </a:cxn>
                <a:cxn ang="0">
                  <a:pos x="20" y="4"/>
                </a:cxn>
                <a:cxn ang="0">
                  <a:pos x="16" y="2"/>
                </a:cxn>
                <a:cxn ang="0">
                  <a:pos x="12" y="0"/>
                </a:cxn>
              </a:cxnLst>
              <a:rect l="0" t="0" r="r" b="b"/>
              <a:pathLst>
                <a:path w="22" h="24">
                  <a:moveTo>
                    <a:pt x="12" y="0"/>
                  </a:moveTo>
                  <a:lnTo>
                    <a:pt x="12" y="0"/>
                  </a:lnTo>
                  <a:lnTo>
                    <a:pt x="8" y="2"/>
                  </a:lnTo>
                  <a:lnTo>
                    <a:pt x="4" y="4"/>
                  </a:lnTo>
                  <a:lnTo>
                    <a:pt x="2" y="8"/>
                  </a:lnTo>
                  <a:lnTo>
                    <a:pt x="0" y="12"/>
                  </a:lnTo>
                  <a:lnTo>
                    <a:pt x="0" y="12"/>
                  </a:lnTo>
                  <a:lnTo>
                    <a:pt x="2" y="16"/>
                  </a:lnTo>
                  <a:lnTo>
                    <a:pt x="4" y="20"/>
                  </a:lnTo>
                  <a:lnTo>
                    <a:pt x="8" y="22"/>
                  </a:lnTo>
                  <a:lnTo>
                    <a:pt x="12" y="24"/>
                  </a:lnTo>
                  <a:lnTo>
                    <a:pt x="12" y="24"/>
                  </a:lnTo>
                  <a:lnTo>
                    <a:pt x="16" y="22"/>
                  </a:lnTo>
                  <a:lnTo>
                    <a:pt x="20" y="20"/>
                  </a:lnTo>
                  <a:lnTo>
                    <a:pt x="22" y="16"/>
                  </a:lnTo>
                  <a:lnTo>
                    <a:pt x="22" y="12"/>
                  </a:lnTo>
                  <a:lnTo>
                    <a:pt x="22" y="12"/>
                  </a:lnTo>
                  <a:lnTo>
                    <a:pt x="22" y="8"/>
                  </a:lnTo>
                  <a:lnTo>
                    <a:pt x="20" y="4"/>
                  </a:lnTo>
                  <a:lnTo>
                    <a:pt x="16" y="2"/>
                  </a:lnTo>
                  <a:lnTo>
                    <a:pt x="12"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15" name="Freeform 260"/>
            <p:cNvSpPr/>
            <p:nvPr/>
          </p:nvSpPr>
          <p:spPr bwMode="auto">
            <a:xfrm>
              <a:off x="7726363" y="1355725"/>
              <a:ext cx="34925" cy="34925"/>
            </a:xfrm>
            <a:custGeom>
              <a:avLst/>
              <a:gdLst/>
              <a:ahLst/>
              <a:cxnLst>
                <a:cxn ang="0">
                  <a:pos x="10" y="0"/>
                </a:cxn>
                <a:cxn ang="0">
                  <a:pos x="10" y="0"/>
                </a:cxn>
                <a:cxn ang="0">
                  <a:pos x="6" y="0"/>
                </a:cxn>
                <a:cxn ang="0">
                  <a:pos x="2" y="4"/>
                </a:cxn>
                <a:cxn ang="0">
                  <a:pos x="0" y="6"/>
                </a:cxn>
                <a:cxn ang="0">
                  <a:pos x="0" y="12"/>
                </a:cxn>
                <a:cxn ang="0">
                  <a:pos x="0" y="12"/>
                </a:cxn>
                <a:cxn ang="0">
                  <a:pos x="0" y="16"/>
                </a:cxn>
                <a:cxn ang="0">
                  <a:pos x="2" y="20"/>
                </a:cxn>
                <a:cxn ang="0">
                  <a:pos x="6" y="22"/>
                </a:cxn>
                <a:cxn ang="0">
                  <a:pos x="10" y="22"/>
                </a:cxn>
                <a:cxn ang="0">
                  <a:pos x="10" y="22"/>
                </a:cxn>
                <a:cxn ang="0">
                  <a:pos x="16" y="22"/>
                </a:cxn>
                <a:cxn ang="0">
                  <a:pos x="18" y="20"/>
                </a:cxn>
                <a:cxn ang="0">
                  <a:pos x="22" y="16"/>
                </a:cxn>
                <a:cxn ang="0">
                  <a:pos x="22" y="12"/>
                </a:cxn>
                <a:cxn ang="0">
                  <a:pos x="22" y="12"/>
                </a:cxn>
                <a:cxn ang="0">
                  <a:pos x="22" y="6"/>
                </a:cxn>
                <a:cxn ang="0">
                  <a:pos x="18" y="4"/>
                </a:cxn>
                <a:cxn ang="0">
                  <a:pos x="16" y="0"/>
                </a:cxn>
                <a:cxn ang="0">
                  <a:pos x="10" y="0"/>
                </a:cxn>
              </a:cxnLst>
              <a:rect l="0" t="0" r="r" b="b"/>
              <a:pathLst>
                <a:path w="22" h="22">
                  <a:moveTo>
                    <a:pt x="10" y="0"/>
                  </a:moveTo>
                  <a:lnTo>
                    <a:pt x="10" y="0"/>
                  </a:lnTo>
                  <a:lnTo>
                    <a:pt x="6" y="0"/>
                  </a:lnTo>
                  <a:lnTo>
                    <a:pt x="2" y="4"/>
                  </a:lnTo>
                  <a:lnTo>
                    <a:pt x="0" y="6"/>
                  </a:lnTo>
                  <a:lnTo>
                    <a:pt x="0" y="12"/>
                  </a:lnTo>
                  <a:lnTo>
                    <a:pt x="0" y="12"/>
                  </a:lnTo>
                  <a:lnTo>
                    <a:pt x="0" y="16"/>
                  </a:lnTo>
                  <a:lnTo>
                    <a:pt x="2" y="20"/>
                  </a:lnTo>
                  <a:lnTo>
                    <a:pt x="6" y="22"/>
                  </a:lnTo>
                  <a:lnTo>
                    <a:pt x="10" y="22"/>
                  </a:lnTo>
                  <a:lnTo>
                    <a:pt x="10" y="22"/>
                  </a:lnTo>
                  <a:lnTo>
                    <a:pt x="16" y="22"/>
                  </a:lnTo>
                  <a:lnTo>
                    <a:pt x="18" y="20"/>
                  </a:lnTo>
                  <a:lnTo>
                    <a:pt x="22" y="16"/>
                  </a:lnTo>
                  <a:lnTo>
                    <a:pt x="22" y="12"/>
                  </a:lnTo>
                  <a:lnTo>
                    <a:pt x="22" y="12"/>
                  </a:lnTo>
                  <a:lnTo>
                    <a:pt x="22" y="6"/>
                  </a:lnTo>
                  <a:lnTo>
                    <a:pt x="18" y="4"/>
                  </a:lnTo>
                  <a:lnTo>
                    <a:pt x="16" y="0"/>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16" name="Freeform 261"/>
            <p:cNvSpPr/>
            <p:nvPr/>
          </p:nvSpPr>
          <p:spPr bwMode="auto">
            <a:xfrm>
              <a:off x="7726363" y="1355725"/>
              <a:ext cx="34925" cy="34925"/>
            </a:xfrm>
            <a:custGeom>
              <a:avLst/>
              <a:gdLst/>
              <a:ahLst/>
              <a:cxnLst>
                <a:cxn ang="0">
                  <a:pos x="10" y="0"/>
                </a:cxn>
                <a:cxn ang="0">
                  <a:pos x="10" y="0"/>
                </a:cxn>
                <a:cxn ang="0">
                  <a:pos x="6" y="0"/>
                </a:cxn>
                <a:cxn ang="0">
                  <a:pos x="2" y="4"/>
                </a:cxn>
                <a:cxn ang="0">
                  <a:pos x="0" y="6"/>
                </a:cxn>
                <a:cxn ang="0">
                  <a:pos x="0" y="12"/>
                </a:cxn>
                <a:cxn ang="0">
                  <a:pos x="0" y="12"/>
                </a:cxn>
                <a:cxn ang="0">
                  <a:pos x="0" y="16"/>
                </a:cxn>
                <a:cxn ang="0">
                  <a:pos x="2" y="20"/>
                </a:cxn>
                <a:cxn ang="0">
                  <a:pos x="6" y="22"/>
                </a:cxn>
                <a:cxn ang="0">
                  <a:pos x="10" y="22"/>
                </a:cxn>
                <a:cxn ang="0">
                  <a:pos x="10" y="22"/>
                </a:cxn>
                <a:cxn ang="0">
                  <a:pos x="16" y="22"/>
                </a:cxn>
                <a:cxn ang="0">
                  <a:pos x="18" y="20"/>
                </a:cxn>
                <a:cxn ang="0">
                  <a:pos x="22" y="16"/>
                </a:cxn>
                <a:cxn ang="0">
                  <a:pos x="22" y="12"/>
                </a:cxn>
                <a:cxn ang="0">
                  <a:pos x="22" y="12"/>
                </a:cxn>
                <a:cxn ang="0">
                  <a:pos x="22" y="6"/>
                </a:cxn>
                <a:cxn ang="0">
                  <a:pos x="18" y="4"/>
                </a:cxn>
                <a:cxn ang="0">
                  <a:pos x="16" y="0"/>
                </a:cxn>
                <a:cxn ang="0">
                  <a:pos x="10" y="0"/>
                </a:cxn>
              </a:cxnLst>
              <a:rect l="0" t="0" r="r" b="b"/>
              <a:pathLst>
                <a:path w="22" h="22">
                  <a:moveTo>
                    <a:pt x="10" y="0"/>
                  </a:moveTo>
                  <a:lnTo>
                    <a:pt x="10" y="0"/>
                  </a:lnTo>
                  <a:lnTo>
                    <a:pt x="6" y="0"/>
                  </a:lnTo>
                  <a:lnTo>
                    <a:pt x="2" y="4"/>
                  </a:lnTo>
                  <a:lnTo>
                    <a:pt x="0" y="6"/>
                  </a:lnTo>
                  <a:lnTo>
                    <a:pt x="0" y="12"/>
                  </a:lnTo>
                  <a:lnTo>
                    <a:pt x="0" y="12"/>
                  </a:lnTo>
                  <a:lnTo>
                    <a:pt x="0" y="16"/>
                  </a:lnTo>
                  <a:lnTo>
                    <a:pt x="2" y="20"/>
                  </a:lnTo>
                  <a:lnTo>
                    <a:pt x="6" y="22"/>
                  </a:lnTo>
                  <a:lnTo>
                    <a:pt x="10" y="22"/>
                  </a:lnTo>
                  <a:lnTo>
                    <a:pt x="10" y="22"/>
                  </a:lnTo>
                  <a:lnTo>
                    <a:pt x="16" y="22"/>
                  </a:lnTo>
                  <a:lnTo>
                    <a:pt x="18" y="20"/>
                  </a:lnTo>
                  <a:lnTo>
                    <a:pt x="22" y="16"/>
                  </a:lnTo>
                  <a:lnTo>
                    <a:pt x="22" y="12"/>
                  </a:lnTo>
                  <a:lnTo>
                    <a:pt x="22" y="12"/>
                  </a:lnTo>
                  <a:lnTo>
                    <a:pt x="22" y="6"/>
                  </a:lnTo>
                  <a:lnTo>
                    <a:pt x="18" y="4"/>
                  </a:lnTo>
                  <a:lnTo>
                    <a:pt x="16" y="0"/>
                  </a:lnTo>
                  <a:lnTo>
                    <a:pt x="10"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17" name="Freeform 262"/>
            <p:cNvSpPr/>
            <p:nvPr/>
          </p:nvSpPr>
          <p:spPr bwMode="auto">
            <a:xfrm>
              <a:off x="7485063" y="1603375"/>
              <a:ext cx="34925" cy="38100"/>
            </a:xfrm>
            <a:custGeom>
              <a:avLst/>
              <a:gdLst/>
              <a:ahLst/>
              <a:cxnLst>
                <a:cxn ang="0">
                  <a:pos x="12" y="0"/>
                </a:cxn>
                <a:cxn ang="0">
                  <a:pos x="12" y="0"/>
                </a:cxn>
                <a:cxn ang="0">
                  <a:pos x="6" y="2"/>
                </a:cxn>
                <a:cxn ang="0">
                  <a:pos x="4" y="4"/>
                </a:cxn>
                <a:cxn ang="0">
                  <a:pos x="0" y="8"/>
                </a:cxn>
                <a:cxn ang="0">
                  <a:pos x="0" y="12"/>
                </a:cxn>
                <a:cxn ang="0">
                  <a:pos x="0" y="12"/>
                </a:cxn>
                <a:cxn ang="0">
                  <a:pos x="0" y="16"/>
                </a:cxn>
                <a:cxn ang="0">
                  <a:pos x="4" y="20"/>
                </a:cxn>
                <a:cxn ang="0">
                  <a:pos x="6" y="22"/>
                </a:cxn>
                <a:cxn ang="0">
                  <a:pos x="12" y="24"/>
                </a:cxn>
                <a:cxn ang="0">
                  <a:pos x="12" y="24"/>
                </a:cxn>
                <a:cxn ang="0">
                  <a:pos x="16" y="22"/>
                </a:cxn>
                <a:cxn ang="0">
                  <a:pos x="20" y="20"/>
                </a:cxn>
                <a:cxn ang="0">
                  <a:pos x="22" y="16"/>
                </a:cxn>
                <a:cxn ang="0">
                  <a:pos x="22" y="12"/>
                </a:cxn>
                <a:cxn ang="0">
                  <a:pos x="22" y="12"/>
                </a:cxn>
                <a:cxn ang="0">
                  <a:pos x="22" y="8"/>
                </a:cxn>
                <a:cxn ang="0">
                  <a:pos x="20" y="4"/>
                </a:cxn>
                <a:cxn ang="0">
                  <a:pos x="16" y="2"/>
                </a:cxn>
                <a:cxn ang="0">
                  <a:pos x="12" y="0"/>
                </a:cxn>
              </a:cxnLst>
              <a:rect l="0" t="0" r="r" b="b"/>
              <a:pathLst>
                <a:path w="22" h="24">
                  <a:moveTo>
                    <a:pt x="12" y="0"/>
                  </a:moveTo>
                  <a:lnTo>
                    <a:pt x="12" y="0"/>
                  </a:lnTo>
                  <a:lnTo>
                    <a:pt x="6" y="2"/>
                  </a:lnTo>
                  <a:lnTo>
                    <a:pt x="4" y="4"/>
                  </a:lnTo>
                  <a:lnTo>
                    <a:pt x="0" y="8"/>
                  </a:lnTo>
                  <a:lnTo>
                    <a:pt x="0" y="12"/>
                  </a:lnTo>
                  <a:lnTo>
                    <a:pt x="0" y="12"/>
                  </a:lnTo>
                  <a:lnTo>
                    <a:pt x="0" y="16"/>
                  </a:lnTo>
                  <a:lnTo>
                    <a:pt x="4" y="20"/>
                  </a:lnTo>
                  <a:lnTo>
                    <a:pt x="6" y="22"/>
                  </a:lnTo>
                  <a:lnTo>
                    <a:pt x="12" y="24"/>
                  </a:lnTo>
                  <a:lnTo>
                    <a:pt x="12" y="24"/>
                  </a:lnTo>
                  <a:lnTo>
                    <a:pt x="16" y="22"/>
                  </a:lnTo>
                  <a:lnTo>
                    <a:pt x="20" y="20"/>
                  </a:lnTo>
                  <a:lnTo>
                    <a:pt x="22" y="16"/>
                  </a:lnTo>
                  <a:lnTo>
                    <a:pt x="22" y="12"/>
                  </a:lnTo>
                  <a:lnTo>
                    <a:pt x="22" y="12"/>
                  </a:lnTo>
                  <a:lnTo>
                    <a:pt x="22" y="8"/>
                  </a:lnTo>
                  <a:lnTo>
                    <a:pt x="20" y="4"/>
                  </a:lnTo>
                  <a:lnTo>
                    <a:pt x="16" y="2"/>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18" name="Freeform 263"/>
            <p:cNvSpPr/>
            <p:nvPr/>
          </p:nvSpPr>
          <p:spPr bwMode="auto">
            <a:xfrm>
              <a:off x="7485063" y="1603375"/>
              <a:ext cx="34925" cy="38100"/>
            </a:xfrm>
            <a:custGeom>
              <a:avLst/>
              <a:gdLst/>
              <a:ahLst/>
              <a:cxnLst>
                <a:cxn ang="0">
                  <a:pos x="12" y="0"/>
                </a:cxn>
                <a:cxn ang="0">
                  <a:pos x="12" y="0"/>
                </a:cxn>
                <a:cxn ang="0">
                  <a:pos x="6" y="2"/>
                </a:cxn>
                <a:cxn ang="0">
                  <a:pos x="4" y="4"/>
                </a:cxn>
                <a:cxn ang="0">
                  <a:pos x="0" y="8"/>
                </a:cxn>
                <a:cxn ang="0">
                  <a:pos x="0" y="12"/>
                </a:cxn>
                <a:cxn ang="0">
                  <a:pos x="0" y="12"/>
                </a:cxn>
                <a:cxn ang="0">
                  <a:pos x="0" y="16"/>
                </a:cxn>
                <a:cxn ang="0">
                  <a:pos x="4" y="20"/>
                </a:cxn>
                <a:cxn ang="0">
                  <a:pos x="6" y="22"/>
                </a:cxn>
                <a:cxn ang="0">
                  <a:pos x="12" y="24"/>
                </a:cxn>
                <a:cxn ang="0">
                  <a:pos x="12" y="24"/>
                </a:cxn>
                <a:cxn ang="0">
                  <a:pos x="16" y="22"/>
                </a:cxn>
                <a:cxn ang="0">
                  <a:pos x="20" y="20"/>
                </a:cxn>
                <a:cxn ang="0">
                  <a:pos x="22" y="16"/>
                </a:cxn>
                <a:cxn ang="0">
                  <a:pos x="22" y="12"/>
                </a:cxn>
                <a:cxn ang="0">
                  <a:pos x="22" y="12"/>
                </a:cxn>
                <a:cxn ang="0">
                  <a:pos x="22" y="8"/>
                </a:cxn>
                <a:cxn ang="0">
                  <a:pos x="20" y="4"/>
                </a:cxn>
                <a:cxn ang="0">
                  <a:pos x="16" y="2"/>
                </a:cxn>
                <a:cxn ang="0">
                  <a:pos x="12" y="0"/>
                </a:cxn>
              </a:cxnLst>
              <a:rect l="0" t="0" r="r" b="b"/>
              <a:pathLst>
                <a:path w="22" h="24">
                  <a:moveTo>
                    <a:pt x="12" y="0"/>
                  </a:moveTo>
                  <a:lnTo>
                    <a:pt x="12" y="0"/>
                  </a:lnTo>
                  <a:lnTo>
                    <a:pt x="6" y="2"/>
                  </a:lnTo>
                  <a:lnTo>
                    <a:pt x="4" y="4"/>
                  </a:lnTo>
                  <a:lnTo>
                    <a:pt x="0" y="8"/>
                  </a:lnTo>
                  <a:lnTo>
                    <a:pt x="0" y="12"/>
                  </a:lnTo>
                  <a:lnTo>
                    <a:pt x="0" y="12"/>
                  </a:lnTo>
                  <a:lnTo>
                    <a:pt x="0" y="16"/>
                  </a:lnTo>
                  <a:lnTo>
                    <a:pt x="4" y="20"/>
                  </a:lnTo>
                  <a:lnTo>
                    <a:pt x="6" y="22"/>
                  </a:lnTo>
                  <a:lnTo>
                    <a:pt x="12" y="24"/>
                  </a:lnTo>
                  <a:lnTo>
                    <a:pt x="12" y="24"/>
                  </a:lnTo>
                  <a:lnTo>
                    <a:pt x="16" y="22"/>
                  </a:lnTo>
                  <a:lnTo>
                    <a:pt x="20" y="20"/>
                  </a:lnTo>
                  <a:lnTo>
                    <a:pt x="22" y="16"/>
                  </a:lnTo>
                  <a:lnTo>
                    <a:pt x="22" y="12"/>
                  </a:lnTo>
                  <a:lnTo>
                    <a:pt x="22" y="12"/>
                  </a:lnTo>
                  <a:lnTo>
                    <a:pt x="22" y="8"/>
                  </a:lnTo>
                  <a:lnTo>
                    <a:pt x="20" y="4"/>
                  </a:lnTo>
                  <a:lnTo>
                    <a:pt x="16" y="2"/>
                  </a:lnTo>
                  <a:lnTo>
                    <a:pt x="12"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19" name="Freeform 264"/>
            <p:cNvSpPr/>
            <p:nvPr/>
          </p:nvSpPr>
          <p:spPr bwMode="auto">
            <a:xfrm>
              <a:off x="3465513" y="1028700"/>
              <a:ext cx="47625" cy="47625"/>
            </a:xfrm>
            <a:custGeom>
              <a:avLst/>
              <a:gdLst/>
              <a:ahLst/>
              <a:cxnLst>
                <a:cxn ang="0">
                  <a:pos x="16" y="0"/>
                </a:cxn>
                <a:cxn ang="0">
                  <a:pos x="16" y="0"/>
                </a:cxn>
                <a:cxn ang="0">
                  <a:pos x="10" y="2"/>
                </a:cxn>
                <a:cxn ang="0">
                  <a:pos x="4" y="4"/>
                </a:cxn>
                <a:cxn ang="0">
                  <a:pos x="2" y="10"/>
                </a:cxn>
                <a:cxn ang="0">
                  <a:pos x="0" y="16"/>
                </a:cxn>
                <a:cxn ang="0">
                  <a:pos x="0" y="16"/>
                </a:cxn>
                <a:cxn ang="0">
                  <a:pos x="2" y="22"/>
                </a:cxn>
                <a:cxn ang="0">
                  <a:pos x="4" y="26"/>
                </a:cxn>
                <a:cxn ang="0">
                  <a:pos x="10" y="30"/>
                </a:cxn>
                <a:cxn ang="0">
                  <a:pos x="16" y="30"/>
                </a:cxn>
                <a:cxn ang="0">
                  <a:pos x="16" y="30"/>
                </a:cxn>
                <a:cxn ang="0">
                  <a:pos x="22" y="30"/>
                </a:cxn>
                <a:cxn ang="0">
                  <a:pos x="26" y="26"/>
                </a:cxn>
                <a:cxn ang="0">
                  <a:pos x="30" y="22"/>
                </a:cxn>
                <a:cxn ang="0">
                  <a:pos x="30" y="16"/>
                </a:cxn>
                <a:cxn ang="0">
                  <a:pos x="30" y="16"/>
                </a:cxn>
                <a:cxn ang="0">
                  <a:pos x="30" y="10"/>
                </a:cxn>
                <a:cxn ang="0">
                  <a:pos x="26" y="4"/>
                </a:cxn>
                <a:cxn ang="0">
                  <a:pos x="22" y="2"/>
                </a:cxn>
                <a:cxn ang="0">
                  <a:pos x="16" y="0"/>
                </a:cxn>
              </a:cxnLst>
              <a:rect l="0" t="0" r="r" b="b"/>
              <a:pathLst>
                <a:path w="30" h="30">
                  <a:moveTo>
                    <a:pt x="16" y="0"/>
                  </a:moveTo>
                  <a:lnTo>
                    <a:pt x="16" y="0"/>
                  </a:lnTo>
                  <a:lnTo>
                    <a:pt x="10" y="2"/>
                  </a:lnTo>
                  <a:lnTo>
                    <a:pt x="4" y="4"/>
                  </a:lnTo>
                  <a:lnTo>
                    <a:pt x="2" y="10"/>
                  </a:lnTo>
                  <a:lnTo>
                    <a:pt x="0" y="16"/>
                  </a:lnTo>
                  <a:lnTo>
                    <a:pt x="0" y="16"/>
                  </a:lnTo>
                  <a:lnTo>
                    <a:pt x="2" y="22"/>
                  </a:lnTo>
                  <a:lnTo>
                    <a:pt x="4" y="26"/>
                  </a:lnTo>
                  <a:lnTo>
                    <a:pt x="10" y="30"/>
                  </a:lnTo>
                  <a:lnTo>
                    <a:pt x="16" y="30"/>
                  </a:lnTo>
                  <a:lnTo>
                    <a:pt x="16" y="30"/>
                  </a:lnTo>
                  <a:lnTo>
                    <a:pt x="22" y="30"/>
                  </a:lnTo>
                  <a:lnTo>
                    <a:pt x="26" y="26"/>
                  </a:lnTo>
                  <a:lnTo>
                    <a:pt x="30" y="22"/>
                  </a:lnTo>
                  <a:lnTo>
                    <a:pt x="30" y="16"/>
                  </a:lnTo>
                  <a:lnTo>
                    <a:pt x="30" y="16"/>
                  </a:lnTo>
                  <a:lnTo>
                    <a:pt x="30" y="10"/>
                  </a:lnTo>
                  <a:lnTo>
                    <a:pt x="26" y="4"/>
                  </a:lnTo>
                  <a:lnTo>
                    <a:pt x="22" y="2"/>
                  </a:lnTo>
                  <a:lnTo>
                    <a:pt x="1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20" name="Freeform 265"/>
            <p:cNvSpPr/>
            <p:nvPr/>
          </p:nvSpPr>
          <p:spPr bwMode="auto">
            <a:xfrm>
              <a:off x="3465513" y="1028700"/>
              <a:ext cx="47625" cy="47625"/>
            </a:xfrm>
            <a:custGeom>
              <a:avLst/>
              <a:gdLst/>
              <a:ahLst/>
              <a:cxnLst>
                <a:cxn ang="0">
                  <a:pos x="16" y="0"/>
                </a:cxn>
                <a:cxn ang="0">
                  <a:pos x="16" y="0"/>
                </a:cxn>
                <a:cxn ang="0">
                  <a:pos x="10" y="2"/>
                </a:cxn>
                <a:cxn ang="0">
                  <a:pos x="4" y="4"/>
                </a:cxn>
                <a:cxn ang="0">
                  <a:pos x="2" y="10"/>
                </a:cxn>
                <a:cxn ang="0">
                  <a:pos x="0" y="16"/>
                </a:cxn>
                <a:cxn ang="0">
                  <a:pos x="0" y="16"/>
                </a:cxn>
                <a:cxn ang="0">
                  <a:pos x="2" y="22"/>
                </a:cxn>
                <a:cxn ang="0">
                  <a:pos x="4" y="26"/>
                </a:cxn>
                <a:cxn ang="0">
                  <a:pos x="10" y="30"/>
                </a:cxn>
                <a:cxn ang="0">
                  <a:pos x="16" y="30"/>
                </a:cxn>
                <a:cxn ang="0">
                  <a:pos x="16" y="30"/>
                </a:cxn>
                <a:cxn ang="0">
                  <a:pos x="22" y="30"/>
                </a:cxn>
                <a:cxn ang="0">
                  <a:pos x="26" y="26"/>
                </a:cxn>
                <a:cxn ang="0">
                  <a:pos x="30" y="22"/>
                </a:cxn>
                <a:cxn ang="0">
                  <a:pos x="30" y="16"/>
                </a:cxn>
                <a:cxn ang="0">
                  <a:pos x="30" y="16"/>
                </a:cxn>
                <a:cxn ang="0">
                  <a:pos x="30" y="10"/>
                </a:cxn>
                <a:cxn ang="0">
                  <a:pos x="26" y="4"/>
                </a:cxn>
                <a:cxn ang="0">
                  <a:pos x="22" y="2"/>
                </a:cxn>
                <a:cxn ang="0">
                  <a:pos x="16" y="0"/>
                </a:cxn>
              </a:cxnLst>
              <a:rect l="0" t="0" r="r" b="b"/>
              <a:pathLst>
                <a:path w="30" h="30">
                  <a:moveTo>
                    <a:pt x="16" y="0"/>
                  </a:moveTo>
                  <a:lnTo>
                    <a:pt x="16" y="0"/>
                  </a:lnTo>
                  <a:lnTo>
                    <a:pt x="10" y="2"/>
                  </a:lnTo>
                  <a:lnTo>
                    <a:pt x="4" y="4"/>
                  </a:lnTo>
                  <a:lnTo>
                    <a:pt x="2" y="10"/>
                  </a:lnTo>
                  <a:lnTo>
                    <a:pt x="0" y="16"/>
                  </a:lnTo>
                  <a:lnTo>
                    <a:pt x="0" y="16"/>
                  </a:lnTo>
                  <a:lnTo>
                    <a:pt x="2" y="22"/>
                  </a:lnTo>
                  <a:lnTo>
                    <a:pt x="4" y="26"/>
                  </a:lnTo>
                  <a:lnTo>
                    <a:pt x="10" y="30"/>
                  </a:lnTo>
                  <a:lnTo>
                    <a:pt x="16" y="30"/>
                  </a:lnTo>
                  <a:lnTo>
                    <a:pt x="16" y="30"/>
                  </a:lnTo>
                  <a:lnTo>
                    <a:pt x="22" y="30"/>
                  </a:lnTo>
                  <a:lnTo>
                    <a:pt x="26" y="26"/>
                  </a:lnTo>
                  <a:lnTo>
                    <a:pt x="30" y="22"/>
                  </a:lnTo>
                  <a:lnTo>
                    <a:pt x="30" y="16"/>
                  </a:lnTo>
                  <a:lnTo>
                    <a:pt x="30" y="16"/>
                  </a:lnTo>
                  <a:lnTo>
                    <a:pt x="30" y="10"/>
                  </a:lnTo>
                  <a:lnTo>
                    <a:pt x="26" y="4"/>
                  </a:lnTo>
                  <a:lnTo>
                    <a:pt x="22" y="2"/>
                  </a:lnTo>
                  <a:lnTo>
                    <a:pt x="1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21" name="Freeform 266"/>
            <p:cNvSpPr/>
            <p:nvPr/>
          </p:nvSpPr>
          <p:spPr bwMode="auto">
            <a:xfrm>
              <a:off x="2547938" y="1114425"/>
              <a:ext cx="34925" cy="34925"/>
            </a:xfrm>
            <a:custGeom>
              <a:avLst/>
              <a:gdLst/>
              <a:ahLst/>
              <a:cxnLst>
                <a:cxn ang="0">
                  <a:pos x="10" y="0"/>
                </a:cxn>
                <a:cxn ang="0">
                  <a:pos x="10" y="0"/>
                </a:cxn>
                <a:cxn ang="0">
                  <a:pos x="6" y="2"/>
                </a:cxn>
                <a:cxn ang="0">
                  <a:pos x="2" y="4"/>
                </a:cxn>
                <a:cxn ang="0">
                  <a:pos x="0" y="8"/>
                </a:cxn>
                <a:cxn ang="0">
                  <a:pos x="0" y="12"/>
                </a:cxn>
                <a:cxn ang="0">
                  <a:pos x="0" y="12"/>
                </a:cxn>
                <a:cxn ang="0">
                  <a:pos x="0" y="16"/>
                </a:cxn>
                <a:cxn ang="0">
                  <a:pos x="2" y="20"/>
                </a:cxn>
                <a:cxn ang="0">
                  <a:pos x="6" y="22"/>
                </a:cxn>
                <a:cxn ang="0">
                  <a:pos x="10" y="22"/>
                </a:cxn>
                <a:cxn ang="0">
                  <a:pos x="10" y="22"/>
                </a:cxn>
                <a:cxn ang="0">
                  <a:pos x="14" y="22"/>
                </a:cxn>
                <a:cxn ang="0">
                  <a:pos x="18" y="20"/>
                </a:cxn>
                <a:cxn ang="0">
                  <a:pos x="20" y="16"/>
                </a:cxn>
                <a:cxn ang="0">
                  <a:pos x="22" y="12"/>
                </a:cxn>
                <a:cxn ang="0">
                  <a:pos x="22" y="12"/>
                </a:cxn>
                <a:cxn ang="0">
                  <a:pos x="20" y="8"/>
                </a:cxn>
                <a:cxn ang="0">
                  <a:pos x="18" y="4"/>
                </a:cxn>
                <a:cxn ang="0">
                  <a:pos x="14" y="2"/>
                </a:cxn>
                <a:cxn ang="0">
                  <a:pos x="10" y="0"/>
                </a:cxn>
              </a:cxnLst>
              <a:rect l="0" t="0" r="r" b="b"/>
              <a:pathLst>
                <a:path w="22" h="22">
                  <a:moveTo>
                    <a:pt x="10" y="0"/>
                  </a:moveTo>
                  <a:lnTo>
                    <a:pt x="10" y="0"/>
                  </a:lnTo>
                  <a:lnTo>
                    <a:pt x="6" y="2"/>
                  </a:lnTo>
                  <a:lnTo>
                    <a:pt x="2" y="4"/>
                  </a:lnTo>
                  <a:lnTo>
                    <a:pt x="0" y="8"/>
                  </a:lnTo>
                  <a:lnTo>
                    <a:pt x="0" y="12"/>
                  </a:lnTo>
                  <a:lnTo>
                    <a:pt x="0" y="12"/>
                  </a:lnTo>
                  <a:lnTo>
                    <a:pt x="0" y="16"/>
                  </a:lnTo>
                  <a:lnTo>
                    <a:pt x="2" y="20"/>
                  </a:lnTo>
                  <a:lnTo>
                    <a:pt x="6" y="22"/>
                  </a:lnTo>
                  <a:lnTo>
                    <a:pt x="10" y="22"/>
                  </a:lnTo>
                  <a:lnTo>
                    <a:pt x="10" y="22"/>
                  </a:lnTo>
                  <a:lnTo>
                    <a:pt x="14" y="22"/>
                  </a:lnTo>
                  <a:lnTo>
                    <a:pt x="18" y="20"/>
                  </a:lnTo>
                  <a:lnTo>
                    <a:pt x="20" y="16"/>
                  </a:lnTo>
                  <a:lnTo>
                    <a:pt x="22" y="12"/>
                  </a:lnTo>
                  <a:lnTo>
                    <a:pt x="22" y="12"/>
                  </a:lnTo>
                  <a:lnTo>
                    <a:pt x="20" y="8"/>
                  </a:lnTo>
                  <a:lnTo>
                    <a:pt x="18" y="4"/>
                  </a:lnTo>
                  <a:lnTo>
                    <a:pt x="14" y="2"/>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22" name="Freeform 267"/>
            <p:cNvSpPr/>
            <p:nvPr/>
          </p:nvSpPr>
          <p:spPr bwMode="auto">
            <a:xfrm>
              <a:off x="2547938" y="1114425"/>
              <a:ext cx="34925" cy="34925"/>
            </a:xfrm>
            <a:custGeom>
              <a:avLst/>
              <a:gdLst/>
              <a:ahLst/>
              <a:cxnLst>
                <a:cxn ang="0">
                  <a:pos x="10" y="0"/>
                </a:cxn>
                <a:cxn ang="0">
                  <a:pos x="10" y="0"/>
                </a:cxn>
                <a:cxn ang="0">
                  <a:pos x="6" y="2"/>
                </a:cxn>
                <a:cxn ang="0">
                  <a:pos x="2" y="4"/>
                </a:cxn>
                <a:cxn ang="0">
                  <a:pos x="0" y="8"/>
                </a:cxn>
                <a:cxn ang="0">
                  <a:pos x="0" y="12"/>
                </a:cxn>
                <a:cxn ang="0">
                  <a:pos x="0" y="12"/>
                </a:cxn>
                <a:cxn ang="0">
                  <a:pos x="0" y="16"/>
                </a:cxn>
                <a:cxn ang="0">
                  <a:pos x="2" y="20"/>
                </a:cxn>
                <a:cxn ang="0">
                  <a:pos x="6" y="22"/>
                </a:cxn>
                <a:cxn ang="0">
                  <a:pos x="10" y="22"/>
                </a:cxn>
                <a:cxn ang="0">
                  <a:pos x="10" y="22"/>
                </a:cxn>
                <a:cxn ang="0">
                  <a:pos x="14" y="22"/>
                </a:cxn>
                <a:cxn ang="0">
                  <a:pos x="18" y="20"/>
                </a:cxn>
                <a:cxn ang="0">
                  <a:pos x="20" y="16"/>
                </a:cxn>
                <a:cxn ang="0">
                  <a:pos x="22" y="12"/>
                </a:cxn>
                <a:cxn ang="0">
                  <a:pos x="22" y="12"/>
                </a:cxn>
                <a:cxn ang="0">
                  <a:pos x="20" y="8"/>
                </a:cxn>
                <a:cxn ang="0">
                  <a:pos x="18" y="4"/>
                </a:cxn>
                <a:cxn ang="0">
                  <a:pos x="14" y="2"/>
                </a:cxn>
                <a:cxn ang="0">
                  <a:pos x="10" y="0"/>
                </a:cxn>
              </a:cxnLst>
              <a:rect l="0" t="0" r="r" b="b"/>
              <a:pathLst>
                <a:path w="22" h="22">
                  <a:moveTo>
                    <a:pt x="10" y="0"/>
                  </a:moveTo>
                  <a:lnTo>
                    <a:pt x="10" y="0"/>
                  </a:lnTo>
                  <a:lnTo>
                    <a:pt x="6" y="2"/>
                  </a:lnTo>
                  <a:lnTo>
                    <a:pt x="2" y="4"/>
                  </a:lnTo>
                  <a:lnTo>
                    <a:pt x="0" y="8"/>
                  </a:lnTo>
                  <a:lnTo>
                    <a:pt x="0" y="12"/>
                  </a:lnTo>
                  <a:lnTo>
                    <a:pt x="0" y="12"/>
                  </a:lnTo>
                  <a:lnTo>
                    <a:pt x="0" y="16"/>
                  </a:lnTo>
                  <a:lnTo>
                    <a:pt x="2" y="20"/>
                  </a:lnTo>
                  <a:lnTo>
                    <a:pt x="6" y="22"/>
                  </a:lnTo>
                  <a:lnTo>
                    <a:pt x="10" y="22"/>
                  </a:lnTo>
                  <a:lnTo>
                    <a:pt x="10" y="22"/>
                  </a:lnTo>
                  <a:lnTo>
                    <a:pt x="14" y="22"/>
                  </a:lnTo>
                  <a:lnTo>
                    <a:pt x="18" y="20"/>
                  </a:lnTo>
                  <a:lnTo>
                    <a:pt x="20" y="16"/>
                  </a:lnTo>
                  <a:lnTo>
                    <a:pt x="22" y="12"/>
                  </a:lnTo>
                  <a:lnTo>
                    <a:pt x="22" y="12"/>
                  </a:lnTo>
                  <a:lnTo>
                    <a:pt x="20" y="8"/>
                  </a:lnTo>
                  <a:lnTo>
                    <a:pt x="18" y="4"/>
                  </a:lnTo>
                  <a:lnTo>
                    <a:pt x="14" y="2"/>
                  </a:lnTo>
                  <a:lnTo>
                    <a:pt x="10"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23" name="Freeform 268"/>
            <p:cNvSpPr/>
            <p:nvPr/>
          </p:nvSpPr>
          <p:spPr bwMode="auto">
            <a:xfrm>
              <a:off x="1598613" y="1365250"/>
              <a:ext cx="34925" cy="34925"/>
            </a:xfrm>
            <a:custGeom>
              <a:avLst/>
              <a:gdLst/>
              <a:ahLst/>
              <a:cxnLst>
                <a:cxn ang="0">
                  <a:pos x="10" y="0"/>
                </a:cxn>
                <a:cxn ang="0">
                  <a:pos x="10" y="0"/>
                </a:cxn>
                <a:cxn ang="0">
                  <a:pos x="6" y="0"/>
                </a:cxn>
                <a:cxn ang="0">
                  <a:pos x="2" y="2"/>
                </a:cxn>
                <a:cxn ang="0">
                  <a:pos x="0" y="6"/>
                </a:cxn>
                <a:cxn ang="0">
                  <a:pos x="0" y="10"/>
                </a:cxn>
                <a:cxn ang="0">
                  <a:pos x="0" y="10"/>
                </a:cxn>
                <a:cxn ang="0">
                  <a:pos x="0" y="16"/>
                </a:cxn>
                <a:cxn ang="0">
                  <a:pos x="2" y="18"/>
                </a:cxn>
                <a:cxn ang="0">
                  <a:pos x="6" y="22"/>
                </a:cxn>
                <a:cxn ang="0">
                  <a:pos x="10" y="22"/>
                </a:cxn>
                <a:cxn ang="0">
                  <a:pos x="10" y="22"/>
                </a:cxn>
                <a:cxn ang="0">
                  <a:pos x="14" y="22"/>
                </a:cxn>
                <a:cxn ang="0">
                  <a:pos x="18" y="18"/>
                </a:cxn>
                <a:cxn ang="0">
                  <a:pos x="20" y="16"/>
                </a:cxn>
                <a:cxn ang="0">
                  <a:pos x="22" y="10"/>
                </a:cxn>
                <a:cxn ang="0">
                  <a:pos x="22" y="10"/>
                </a:cxn>
                <a:cxn ang="0">
                  <a:pos x="20" y="6"/>
                </a:cxn>
                <a:cxn ang="0">
                  <a:pos x="18" y="2"/>
                </a:cxn>
                <a:cxn ang="0">
                  <a:pos x="14" y="0"/>
                </a:cxn>
                <a:cxn ang="0">
                  <a:pos x="10" y="0"/>
                </a:cxn>
              </a:cxnLst>
              <a:rect l="0" t="0" r="r" b="b"/>
              <a:pathLst>
                <a:path w="22" h="22">
                  <a:moveTo>
                    <a:pt x="10" y="0"/>
                  </a:moveTo>
                  <a:lnTo>
                    <a:pt x="10" y="0"/>
                  </a:lnTo>
                  <a:lnTo>
                    <a:pt x="6" y="0"/>
                  </a:lnTo>
                  <a:lnTo>
                    <a:pt x="2" y="2"/>
                  </a:lnTo>
                  <a:lnTo>
                    <a:pt x="0" y="6"/>
                  </a:lnTo>
                  <a:lnTo>
                    <a:pt x="0" y="10"/>
                  </a:lnTo>
                  <a:lnTo>
                    <a:pt x="0" y="10"/>
                  </a:lnTo>
                  <a:lnTo>
                    <a:pt x="0" y="16"/>
                  </a:lnTo>
                  <a:lnTo>
                    <a:pt x="2" y="18"/>
                  </a:lnTo>
                  <a:lnTo>
                    <a:pt x="6" y="22"/>
                  </a:lnTo>
                  <a:lnTo>
                    <a:pt x="10" y="22"/>
                  </a:lnTo>
                  <a:lnTo>
                    <a:pt x="10" y="22"/>
                  </a:lnTo>
                  <a:lnTo>
                    <a:pt x="14" y="22"/>
                  </a:lnTo>
                  <a:lnTo>
                    <a:pt x="18" y="18"/>
                  </a:lnTo>
                  <a:lnTo>
                    <a:pt x="20" y="16"/>
                  </a:lnTo>
                  <a:lnTo>
                    <a:pt x="22" y="10"/>
                  </a:lnTo>
                  <a:lnTo>
                    <a:pt x="22" y="10"/>
                  </a:lnTo>
                  <a:lnTo>
                    <a:pt x="20" y="6"/>
                  </a:lnTo>
                  <a:lnTo>
                    <a:pt x="18" y="2"/>
                  </a:lnTo>
                  <a:lnTo>
                    <a:pt x="14" y="0"/>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24" name="Freeform 269"/>
            <p:cNvSpPr/>
            <p:nvPr/>
          </p:nvSpPr>
          <p:spPr bwMode="auto">
            <a:xfrm>
              <a:off x="1598613" y="1365250"/>
              <a:ext cx="34925" cy="34925"/>
            </a:xfrm>
            <a:custGeom>
              <a:avLst/>
              <a:gdLst/>
              <a:ahLst/>
              <a:cxnLst>
                <a:cxn ang="0">
                  <a:pos x="10" y="0"/>
                </a:cxn>
                <a:cxn ang="0">
                  <a:pos x="10" y="0"/>
                </a:cxn>
                <a:cxn ang="0">
                  <a:pos x="6" y="0"/>
                </a:cxn>
                <a:cxn ang="0">
                  <a:pos x="2" y="2"/>
                </a:cxn>
                <a:cxn ang="0">
                  <a:pos x="0" y="6"/>
                </a:cxn>
                <a:cxn ang="0">
                  <a:pos x="0" y="10"/>
                </a:cxn>
                <a:cxn ang="0">
                  <a:pos x="0" y="10"/>
                </a:cxn>
                <a:cxn ang="0">
                  <a:pos x="0" y="16"/>
                </a:cxn>
                <a:cxn ang="0">
                  <a:pos x="2" y="18"/>
                </a:cxn>
                <a:cxn ang="0">
                  <a:pos x="6" y="22"/>
                </a:cxn>
                <a:cxn ang="0">
                  <a:pos x="10" y="22"/>
                </a:cxn>
                <a:cxn ang="0">
                  <a:pos x="10" y="22"/>
                </a:cxn>
                <a:cxn ang="0">
                  <a:pos x="14" y="22"/>
                </a:cxn>
                <a:cxn ang="0">
                  <a:pos x="18" y="18"/>
                </a:cxn>
                <a:cxn ang="0">
                  <a:pos x="20" y="16"/>
                </a:cxn>
                <a:cxn ang="0">
                  <a:pos x="22" y="10"/>
                </a:cxn>
                <a:cxn ang="0">
                  <a:pos x="22" y="10"/>
                </a:cxn>
                <a:cxn ang="0">
                  <a:pos x="20" y="6"/>
                </a:cxn>
                <a:cxn ang="0">
                  <a:pos x="18" y="2"/>
                </a:cxn>
                <a:cxn ang="0">
                  <a:pos x="14" y="0"/>
                </a:cxn>
                <a:cxn ang="0">
                  <a:pos x="10" y="0"/>
                </a:cxn>
              </a:cxnLst>
              <a:rect l="0" t="0" r="r" b="b"/>
              <a:pathLst>
                <a:path w="22" h="22">
                  <a:moveTo>
                    <a:pt x="10" y="0"/>
                  </a:moveTo>
                  <a:lnTo>
                    <a:pt x="10" y="0"/>
                  </a:lnTo>
                  <a:lnTo>
                    <a:pt x="6" y="0"/>
                  </a:lnTo>
                  <a:lnTo>
                    <a:pt x="2" y="2"/>
                  </a:lnTo>
                  <a:lnTo>
                    <a:pt x="0" y="6"/>
                  </a:lnTo>
                  <a:lnTo>
                    <a:pt x="0" y="10"/>
                  </a:lnTo>
                  <a:lnTo>
                    <a:pt x="0" y="10"/>
                  </a:lnTo>
                  <a:lnTo>
                    <a:pt x="0" y="16"/>
                  </a:lnTo>
                  <a:lnTo>
                    <a:pt x="2" y="18"/>
                  </a:lnTo>
                  <a:lnTo>
                    <a:pt x="6" y="22"/>
                  </a:lnTo>
                  <a:lnTo>
                    <a:pt x="10" y="22"/>
                  </a:lnTo>
                  <a:lnTo>
                    <a:pt x="10" y="22"/>
                  </a:lnTo>
                  <a:lnTo>
                    <a:pt x="14" y="22"/>
                  </a:lnTo>
                  <a:lnTo>
                    <a:pt x="18" y="18"/>
                  </a:lnTo>
                  <a:lnTo>
                    <a:pt x="20" y="16"/>
                  </a:lnTo>
                  <a:lnTo>
                    <a:pt x="22" y="10"/>
                  </a:lnTo>
                  <a:lnTo>
                    <a:pt x="22" y="10"/>
                  </a:lnTo>
                  <a:lnTo>
                    <a:pt x="20" y="6"/>
                  </a:lnTo>
                  <a:lnTo>
                    <a:pt x="18" y="2"/>
                  </a:lnTo>
                  <a:lnTo>
                    <a:pt x="14" y="0"/>
                  </a:lnTo>
                  <a:lnTo>
                    <a:pt x="10"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25" name="Freeform 270"/>
            <p:cNvSpPr/>
            <p:nvPr/>
          </p:nvSpPr>
          <p:spPr bwMode="auto">
            <a:xfrm>
              <a:off x="2119313" y="1765300"/>
              <a:ext cx="34925" cy="34925"/>
            </a:xfrm>
            <a:custGeom>
              <a:avLst/>
              <a:gdLst/>
              <a:ahLst/>
              <a:cxnLst>
                <a:cxn ang="0">
                  <a:pos x="12" y="0"/>
                </a:cxn>
                <a:cxn ang="0">
                  <a:pos x="12" y="0"/>
                </a:cxn>
                <a:cxn ang="0">
                  <a:pos x="6" y="0"/>
                </a:cxn>
                <a:cxn ang="0">
                  <a:pos x="4" y="2"/>
                </a:cxn>
                <a:cxn ang="0">
                  <a:pos x="0" y="6"/>
                </a:cxn>
                <a:cxn ang="0">
                  <a:pos x="0" y="10"/>
                </a:cxn>
                <a:cxn ang="0">
                  <a:pos x="0" y="10"/>
                </a:cxn>
                <a:cxn ang="0">
                  <a:pos x="0" y="16"/>
                </a:cxn>
                <a:cxn ang="0">
                  <a:pos x="4" y="18"/>
                </a:cxn>
                <a:cxn ang="0">
                  <a:pos x="6" y="22"/>
                </a:cxn>
                <a:cxn ang="0">
                  <a:pos x="12" y="22"/>
                </a:cxn>
                <a:cxn ang="0">
                  <a:pos x="12" y="22"/>
                </a:cxn>
                <a:cxn ang="0">
                  <a:pos x="16" y="22"/>
                </a:cxn>
                <a:cxn ang="0">
                  <a:pos x="20" y="18"/>
                </a:cxn>
                <a:cxn ang="0">
                  <a:pos x="22" y="16"/>
                </a:cxn>
                <a:cxn ang="0">
                  <a:pos x="22" y="10"/>
                </a:cxn>
                <a:cxn ang="0">
                  <a:pos x="22" y="10"/>
                </a:cxn>
                <a:cxn ang="0">
                  <a:pos x="22" y="6"/>
                </a:cxn>
                <a:cxn ang="0">
                  <a:pos x="20" y="2"/>
                </a:cxn>
                <a:cxn ang="0">
                  <a:pos x="16" y="0"/>
                </a:cxn>
                <a:cxn ang="0">
                  <a:pos x="12" y="0"/>
                </a:cxn>
              </a:cxnLst>
              <a:rect l="0" t="0" r="r" b="b"/>
              <a:pathLst>
                <a:path w="22" h="22">
                  <a:moveTo>
                    <a:pt x="12" y="0"/>
                  </a:moveTo>
                  <a:lnTo>
                    <a:pt x="12" y="0"/>
                  </a:lnTo>
                  <a:lnTo>
                    <a:pt x="6" y="0"/>
                  </a:lnTo>
                  <a:lnTo>
                    <a:pt x="4" y="2"/>
                  </a:lnTo>
                  <a:lnTo>
                    <a:pt x="0" y="6"/>
                  </a:lnTo>
                  <a:lnTo>
                    <a:pt x="0" y="10"/>
                  </a:lnTo>
                  <a:lnTo>
                    <a:pt x="0" y="10"/>
                  </a:lnTo>
                  <a:lnTo>
                    <a:pt x="0" y="16"/>
                  </a:lnTo>
                  <a:lnTo>
                    <a:pt x="4" y="18"/>
                  </a:lnTo>
                  <a:lnTo>
                    <a:pt x="6" y="22"/>
                  </a:lnTo>
                  <a:lnTo>
                    <a:pt x="12" y="22"/>
                  </a:lnTo>
                  <a:lnTo>
                    <a:pt x="12" y="22"/>
                  </a:lnTo>
                  <a:lnTo>
                    <a:pt x="16" y="22"/>
                  </a:lnTo>
                  <a:lnTo>
                    <a:pt x="20" y="18"/>
                  </a:lnTo>
                  <a:lnTo>
                    <a:pt x="22" y="16"/>
                  </a:lnTo>
                  <a:lnTo>
                    <a:pt x="22" y="10"/>
                  </a:lnTo>
                  <a:lnTo>
                    <a:pt x="22" y="10"/>
                  </a:lnTo>
                  <a:lnTo>
                    <a:pt x="22" y="6"/>
                  </a:lnTo>
                  <a:lnTo>
                    <a:pt x="20" y="2"/>
                  </a:lnTo>
                  <a:lnTo>
                    <a:pt x="16" y="0"/>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26" name="Freeform 271"/>
            <p:cNvSpPr/>
            <p:nvPr/>
          </p:nvSpPr>
          <p:spPr bwMode="auto">
            <a:xfrm>
              <a:off x="2119313" y="1765300"/>
              <a:ext cx="34925" cy="34925"/>
            </a:xfrm>
            <a:custGeom>
              <a:avLst/>
              <a:gdLst/>
              <a:ahLst/>
              <a:cxnLst>
                <a:cxn ang="0">
                  <a:pos x="12" y="0"/>
                </a:cxn>
                <a:cxn ang="0">
                  <a:pos x="12" y="0"/>
                </a:cxn>
                <a:cxn ang="0">
                  <a:pos x="6" y="0"/>
                </a:cxn>
                <a:cxn ang="0">
                  <a:pos x="4" y="2"/>
                </a:cxn>
                <a:cxn ang="0">
                  <a:pos x="0" y="6"/>
                </a:cxn>
                <a:cxn ang="0">
                  <a:pos x="0" y="10"/>
                </a:cxn>
                <a:cxn ang="0">
                  <a:pos x="0" y="10"/>
                </a:cxn>
                <a:cxn ang="0">
                  <a:pos x="0" y="16"/>
                </a:cxn>
                <a:cxn ang="0">
                  <a:pos x="4" y="18"/>
                </a:cxn>
                <a:cxn ang="0">
                  <a:pos x="6" y="22"/>
                </a:cxn>
                <a:cxn ang="0">
                  <a:pos x="12" y="22"/>
                </a:cxn>
                <a:cxn ang="0">
                  <a:pos x="12" y="22"/>
                </a:cxn>
                <a:cxn ang="0">
                  <a:pos x="16" y="22"/>
                </a:cxn>
                <a:cxn ang="0">
                  <a:pos x="20" y="18"/>
                </a:cxn>
                <a:cxn ang="0">
                  <a:pos x="22" y="16"/>
                </a:cxn>
                <a:cxn ang="0">
                  <a:pos x="22" y="10"/>
                </a:cxn>
                <a:cxn ang="0">
                  <a:pos x="22" y="10"/>
                </a:cxn>
                <a:cxn ang="0">
                  <a:pos x="22" y="6"/>
                </a:cxn>
                <a:cxn ang="0">
                  <a:pos x="20" y="2"/>
                </a:cxn>
                <a:cxn ang="0">
                  <a:pos x="16" y="0"/>
                </a:cxn>
                <a:cxn ang="0">
                  <a:pos x="12" y="0"/>
                </a:cxn>
              </a:cxnLst>
              <a:rect l="0" t="0" r="r" b="b"/>
              <a:pathLst>
                <a:path w="22" h="22">
                  <a:moveTo>
                    <a:pt x="12" y="0"/>
                  </a:moveTo>
                  <a:lnTo>
                    <a:pt x="12" y="0"/>
                  </a:lnTo>
                  <a:lnTo>
                    <a:pt x="6" y="0"/>
                  </a:lnTo>
                  <a:lnTo>
                    <a:pt x="4" y="2"/>
                  </a:lnTo>
                  <a:lnTo>
                    <a:pt x="0" y="6"/>
                  </a:lnTo>
                  <a:lnTo>
                    <a:pt x="0" y="10"/>
                  </a:lnTo>
                  <a:lnTo>
                    <a:pt x="0" y="10"/>
                  </a:lnTo>
                  <a:lnTo>
                    <a:pt x="0" y="16"/>
                  </a:lnTo>
                  <a:lnTo>
                    <a:pt x="4" y="18"/>
                  </a:lnTo>
                  <a:lnTo>
                    <a:pt x="6" y="22"/>
                  </a:lnTo>
                  <a:lnTo>
                    <a:pt x="12" y="22"/>
                  </a:lnTo>
                  <a:lnTo>
                    <a:pt x="12" y="22"/>
                  </a:lnTo>
                  <a:lnTo>
                    <a:pt x="16" y="22"/>
                  </a:lnTo>
                  <a:lnTo>
                    <a:pt x="20" y="18"/>
                  </a:lnTo>
                  <a:lnTo>
                    <a:pt x="22" y="16"/>
                  </a:lnTo>
                  <a:lnTo>
                    <a:pt x="22" y="10"/>
                  </a:lnTo>
                  <a:lnTo>
                    <a:pt x="22" y="10"/>
                  </a:lnTo>
                  <a:lnTo>
                    <a:pt x="22" y="6"/>
                  </a:lnTo>
                  <a:lnTo>
                    <a:pt x="20" y="2"/>
                  </a:lnTo>
                  <a:lnTo>
                    <a:pt x="16" y="0"/>
                  </a:lnTo>
                  <a:lnTo>
                    <a:pt x="12"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27" name="Freeform 272"/>
            <p:cNvSpPr/>
            <p:nvPr/>
          </p:nvSpPr>
          <p:spPr bwMode="auto">
            <a:xfrm>
              <a:off x="1668463" y="1587500"/>
              <a:ext cx="34925" cy="34925"/>
            </a:xfrm>
            <a:custGeom>
              <a:avLst/>
              <a:gdLst/>
              <a:ahLst/>
              <a:cxnLst>
                <a:cxn ang="0">
                  <a:pos x="12" y="0"/>
                </a:cxn>
                <a:cxn ang="0">
                  <a:pos x="12" y="0"/>
                </a:cxn>
                <a:cxn ang="0">
                  <a:pos x="6" y="0"/>
                </a:cxn>
                <a:cxn ang="0">
                  <a:pos x="4" y="2"/>
                </a:cxn>
                <a:cxn ang="0">
                  <a:pos x="0" y="6"/>
                </a:cxn>
                <a:cxn ang="0">
                  <a:pos x="0" y="10"/>
                </a:cxn>
                <a:cxn ang="0">
                  <a:pos x="0" y="10"/>
                </a:cxn>
                <a:cxn ang="0">
                  <a:pos x="0" y="16"/>
                </a:cxn>
                <a:cxn ang="0">
                  <a:pos x="4" y="18"/>
                </a:cxn>
                <a:cxn ang="0">
                  <a:pos x="6" y="22"/>
                </a:cxn>
                <a:cxn ang="0">
                  <a:pos x="12" y="22"/>
                </a:cxn>
                <a:cxn ang="0">
                  <a:pos x="12" y="22"/>
                </a:cxn>
                <a:cxn ang="0">
                  <a:pos x="16" y="22"/>
                </a:cxn>
                <a:cxn ang="0">
                  <a:pos x="20" y="18"/>
                </a:cxn>
                <a:cxn ang="0">
                  <a:pos x="22" y="16"/>
                </a:cxn>
                <a:cxn ang="0">
                  <a:pos x="22" y="10"/>
                </a:cxn>
                <a:cxn ang="0">
                  <a:pos x="22" y="10"/>
                </a:cxn>
                <a:cxn ang="0">
                  <a:pos x="22" y="6"/>
                </a:cxn>
                <a:cxn ang="0">
                  <a:pos x="20" y="2"/>
                </a:cxn>
                <a:cxn ang="0">
                  <a:pos x="16" y="0"/>
                </a:cxn>
                <a:cxn ang="0">
                  <a:pos x="12" y="0"/>
                </a:cxn>
              </a:cxnLst>
              <a:rect l="0" t="0" r="r" b="b"/>
              <a:pathLst>
                <a:path w="22" h="22">
                  <a:moveTo>
                    <a:pt x="12" y="0"/>
                  </a:moveTo>
                  <a:lnTo>
                    <a:pt x="12" y="0"/>
                  </a:lnTo>
                  <a:lnTo>
                    <a:pt x="6" y="0"/>
                  </a:lnTo>
                  <a:lnTo>
                    <a:pt x="4" y="2"/>
                  </a:lnTo>
                  <a:lnTo>
                    <a:pt x="0" y="6"/>
                  </a:lnTo>
                  <a:lnTo>
                    <a:pt x="0" y="10"/>
                  </a:lnTo>
                  <a:lnTo>
                    <a:pt x="0" y="10"/>
                  </a:lnTo>
                  <a:lnTo>
                    <a:pt x="0" y="16"/>
                  </a:lnTo>
                  <a:lnTo>
                    <a:pt x="4" y="18"/>
                  </a:lnTo>
                  <a:lnTo>
                    <a:pt x="6" y="22"/>
                  </a:lnTo>
                  <a:lnTo>
                    <a:pt x="12" y="22"/>
                  </a:lnTo>
                  <a:lnTo>
                    <a:pt x="12" y="22"/>
                  </a:lnTo>
                  <a:lnTo>
                    <a:pt x="16" y="22"/>
                  </a:lnTo>
                  <a:lnTo>
                    <a:pt x="20" y="18"/>
                  </a:lnTo>
                  <a:lnTo>
                    <a:pt x="22" y="16"/>
                  </a:lnTo>
                  <a:lnTo>
                    <a:pt x="22" y="10"/>
                  </a:lnTo>
                  <a:lnTo>
                    <a:pt x="22" y="10"/>
                  </a:lnTo>
                  <a:lnTo>
                    <a:pt x="22" y="6"/>
                  </a:lnTo>
                  <a:lnTo>
                    <a:pt x="20" y="2"/>
                  </a:lnTo>
                  <a:lnTo>
                    <a:pt x="16" y="0"/>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28" name="Freeform 273"/>
            <p:cNvSpPr/>
            <p:nvPr/>
          </p:nvSpPr>
          <p:spPr bwMode="auto">
            <a:xfrm>
              <a:off x="1668463" y="1587500"/>
              <a:ext cx="34925" cy="34925"/>
            </a:xfrm>
            <a:custGeom>
              <a:avLst/>
              <a:gdLst/>
              <a:ahLst/>
              <a:cxnLst>
                <a:cxn ang="0">
                  <a:pos x="12" y="0"/>
                </a:cxn>
                <a:cxn ang="0">
                  <a:pos x="12" y="0"/>
                </a:cxn>
                <a:cxn ang="0">
                  <a:pos x="6" y="0"/>
                </a:cxn>
                <a:cxn ang="0">
                  <a:pos x="4" y="2"/>
                </a:cxn>
                <a:cxn ang="0">
                  <a:pos x="0" y="6"/>
                </a:cxn>
                <a:cxn ang="0">
                  <a:pos x="0" y="10"/>
                </a:cxn>
                <a:cxn ang="0">
                  <a:pos x="0" y="10"/>
                </a:cxn>
                <a:cxn ang="0">
                  <a:pos x="0" y="16"/>
                </a:cxn>
                <a:cxn ang="0">
                  <a:pos x="4" y="18"/>
                </a:cxn>
                <a:cxn ang="0">
                  <a:pos x="6" y="22"/>
                </a:cxn>
                <a:cxn ang="0">
                  <a:pos x="12" y="22"/>
                </a:cxn>
                <a:cxn ang="0">
                  <a:pos x="12" y="22"/>
                </a:cxn>
                <a:cxn ang="0">
                  <a:pos x="16" y="22"/>
                </a:cxn>
                <a:cxn ang="0">
                  <a:pos x="20" y="18"/>
                </a:cxn>
                <a:cxn ang="0">
                  <a:pos x="22" y="16"/>
                </a:cxn>
                <a:cxn ang="0">
                  <a:pos x="22" y="10"/>
                </a:cxn>
                <a:cxn ang="0">
                  <a:pos x="22" y="10"/>
                </a:cxn>
                <a:cxn ang="0">
                  <a:pos x="22" y="6"/>
                </a:cxn>
                <a:cxn ang="0">
                  <a:pos x="20" y="2"/>
                </a:cxn>
                <a:cxn ang="0">
                  <a:pos x="16" y="0"/>
                </a:cxn>
                <a:cxn ang="0">
                  <a:pos x="12" y="0"/>
                </a:cxn>
              </a:cxnLst>
              <a:rect l="0" t="0" r="r" b="b"/>
              <a:pathLst>
                <a:path w="22" h="22">
                  <a:moveTo>
                    <a:pt x="12" y="0"/>
                  </a:moveTo>
                  <a:lnTo>
                    <a:pt x="12" y="0"/>
                  </a:lnTo>
                  <a:lnTo>
                    <a:pt x="6" y="0"/>
                  </a:lnTo>
                  <a:lnTo>
                    <a:pt x="4" y="2"/>
                  </a:lnTo>
                  <a:lnTo>
                    <a:pt x="0" y="6"/>
                  </a:lnTo>
                  <a:lnTo>
                    <a:pt x="0" y="10"/>
                  </a:lnTo>
                  <a:lnTo>
                    <a:pt x="0" y="10"/>
                  </a:lnTo>
                  <a:lnTo>
                    <a:pt x="0" y="16"/>
                  </a:lnTo>
                  <a:lnTo>
                    <a:pt x="4" y="18"/>
                  </a:lnTo>
                  <a:lnTo>
                    <a:pt x="6" y="22"/>
                  </a:lnTo>
                  <a:lnTo>
                    <a:pt x="12" y="22"/>
                  </a:lnTo>
                  <a:lnTo>
                    <a:pt x="12" y="22"/>
                  </a:lnTo>
                  <a:lnTo>
                    <a:pt x="16" y="22"/>
                  </a:lnTo>
                  <a:lnTo>
                    <a:pt x="20" y="18"/>
                  </a:lnTo>
                  <a:lnTo>
                    <a:pt x="22" y="16"/>
                  </a:lnTo>
                  <a:lnTo>
                    <a:pt x="22" y="10"/>
                  </a:lnTo>
                  <a:lnTo>
                    <a:pt x="22" y="10"/>
                  </a:lnTo>
                  <a:lnTo>
                    <a:pt x="22" y="6"/>
                  </a:lnTo>
                  <a:lnTo>
                    <a:pt x="20" y="2"/>
                  </a:lnTo>
                  <a:lnTo>
                    <a:pt x="16" y="0"/>
                  </a:lnTo>
                  <a:lnTo>
                    <a:pt x="12"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29" name="Freeform 274"/>
            <p:cNvSpPr/>
            <p:nvPr/>
          </p:nvSpPr>
          <p:spPr bwMode="auto">
            <a:xfrm>
              <a:off x="1570038" y="1844675"/>
              <a:ext cx="34925" cy="34925"/>
            </a:xfrm>
            <a:custGeom>
              <a:avLst/>
              <a:gdLst/>
              <a:ahLst/>
              <a:cxnLst>
                <a:cxn ang="0">
                  <a:pos x="12" y="0"/>
                </a:cxn>
                <a:cxn ang="0">
                  <a:pos x="12" y="0"/>
                </a:cxn>
                <a:cxn ang="0">
                  <a:pos x="8" y="0"/>
                </a:cxn>
                <a:cxn ang="0">
                  <a:pos x="4" y="4"/>
                </a:cxn>
                <a:cxn ang="0">
                  <a:pos x="2" y="6"/>
                </a:cxn>
                <a:cxn ang="0">
                  <a:pos x="0" y="12"/>
                </a:cxn>
                <a:cxn ang="0">
                  <a:pos x="0" y="12"/>
                </a:cxn>
                <a:cxn ang="0">
                  <a:pos x="2" y="16"/>
                </a:cxn>
                <a:cxn ang="0">
                  <a:pos x="4" y="20"/>
                </a:cxn>
                <a:cxn ang="0">
                  <a:pos x="8" y="22"/>
                </a:cxn>
                <a:cxn ang="0">
                  <a:pos x="12" y="22"/>
                </a:cxn>
                <a:cxn ang="0">
                  <a:pos x="12" y="22"/>
                </a:cxn>
                <a:cxn ang="0">
                  <a:pos x="16" y="22"/>
                </a:cxn>
                <a:cxn ang="0">
                  <a:pos x="20" y="20"/>
                </a:cxn>
                <a:cxn ang="0">
                  <a:pos x="22" y="16"/>
                </a:cxn>
                <a:cxn ang="0">
                  <a:pos x="22" y="12"/>
                </a:cxn>
                <a:cxn ang="0">
                  <a:pos x="22" y="12"/>
                </a:cxn>
                <a:cxn ang="0">
                  <a:pos x="22" y="6"/>
                </a:cxn>
                <a:cxn ang="0">
                  <a:pos x="20" y="4"/>
                </a:cxn>
                <a:cxn ang="0">
                  <a:pos x="16" y="0"/>
                </a:cxn>
                <a:cxn ang="0">
                  <a:pos x="12" y="0"/>
                </a:cxn>
              </a:cxnLst>
              <a:rect l="0" t="0" r="r" b="b"/>
              <a:pathLst>
                <a:path w="22" h="22">
                  <a:moveTo>
                    <a:pt x="12" y="0"/>
                  </a:moveTo>
                  <a:lnTo>
                    <a:pt x="12" y="0"/>
                  </a:lnTo>
                  <a:lnTo>
                    <a:pt x="8" y="0"/>
                  </a:lnTo>
                  <a:lnTo>
                    <a:pt x="4" y="4"/>
                  </a:lnTo>
                  <a:lnTo>
                    <a:pt x="2" y="6"/>
                  </a:lnTo>
                  <a:lnTo>
                    <a:pt x="0" y="12"/>
                  </a:lnTo>
                  <a:lnTo>
                    <a:pt x="0" y="12"/>
                  </a:lnTo>
                  <a:lnTo>
                    <a:pt x="2" y="16"/>
                  </a:lnTo>
                  <a:lnTo>
                    <a:pt x="4" y="20"/>
                  </a:lnTo>
                  <a:lnTo>
                    <a:pt x="8" y="22"/>
                  </a:lnTo>
                  <a:lnTo>
                    <a:pt x="12" y="22"/>
                  </a:lnTo>
                  <a:lnTo>
                    <a:pt x="12" y="22"/>
                  </a:lnTo>
                  <a:lnTo>
                    <a:pt x="16" y="22"/>
                  </a:lnTo>
                  <a:lnTo>
                    <a:pt x="20" y="20"/>
                  </a:lnTo>
                  <a:lnTo>
                    <a:pt x="22" y="16"/>
                  </a:lnTo>
                  <a:lnTo>
                    <a:pt x="22" y="12"/>
                  </a:lnTo>
                  <a:lnTo>
                    <a:pt x="22" y="12"/>
                  </a:lnTo>
                  <a:lnTo>
                    <a:pt x="22" y="6"/>
                  </a:lnTo>
                  <a:lnTo>
                    <a:pt x="20" y="4"/>
                  </a:lnTo>
                  <a:lnTo>
                    <a:pt x="16" y="0"/>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30" name="Freeform 275"/>
            <p:cNvSpPr/>
            <p:nvPr/>
          </p:nvSpPr>
          <p:spPr bwMode="auto">
            <a:xfrm>
              <a:off x="1570038" y="1844675"/>
              <a:ext cx="34925" cy="34925"/>
            </a:xfrm>
            <a:custGeom>
              <a:avLst/>
              <a:gdLst/>
              <a:ahLst/>
              <a:cxnLst>
                <a:cxn ang="0">
                  <a:pos x="12" y="0"/>
                </a:cxn>
                <a:cxn ang="0">
                  <a:pos x="12" y="0"/>
                </a:cxn>
                <a:cxn ang="0">
                  <a:pos x="8" y="0"/>
                </a:cxn>
                <a:cxn ang="0">
                  <a:pos x="4" y="4"/>
                </a:cxn>
                <a:cxn ang="0">
                  <a:pos x="2" y="6"/>
                </a:cxn>
                <a:cxn ang="0">
                  <a:pos x="0" y="12"/>
                </a:cxn>
                <a:cxn ang="0">
                  <a:pos x="0" y="12"/>
                </a:cxn>
                <a:cxn ang="0">
                  <a:pos x="2" y="16"/>
                </a:cxn>
                <a:cxn ang="0">
                  <a:pos x="4" y="20"/>
                </a:cxn>
                <a:cxn ang="0">
                  <a:pos x="8" y="22"/>
                </a:cxn>
                <a:cxn ang="0">
                  <a:pos x="12" y="22"/>
                </a:cxn>
                <a:cxn ang="0">
                  <a:pos x="12" y="22"/>
                </a:cxn>
                <a:cxn ang="0">
                  <a:pos x="16" y="22"/>
                </a:cxn>
                <a:cxn ang="0">
                  <a:pos x="20" y="20"/>
                </a:cxn>
                <a:cxn ang="0">
                  <a:pos x="22" y="16"/>
                </a:cxn>
                <a:cxn ang="0">
                  <a:pos x="22" y="12"/>
                </a:cxn>
                <a:cxn ang="0">
                  <a:pos x="22" y="12"/>
                </a:cxn>
                <a:cxn ang="0">
                  <a:pos x="22" y="6"/>
                </a:cxn>
                <a:cxn ang="0">
                  <a:pos x="20" y="4"/>
                </a:cxn>
                <a:cxn ang="0">
                  <a:pos x="16" y="0"/>
                </a:cxn>
                <a:cxn ang="0">
                  <a:pos x="12" y="0"/>
                </a:cxn>
              </a:cxnLst>
              <a:rect l="0" t="0" r="r" b="b"/>
              <a:pathLst>
                <a:path w="22" h="22">
                  <a:moveTo>
                    <a:pt x="12" y="0"/>
                  </a:moveTo>
                  <a:lnTo>
                    <a:pt x="12" y="0"/>
                  </a:lnTo>
                  <a:lnTo>
                    <a:pt x="8" y="0"/>
                  </a:lnTo>
                  <a:lnTo>
                    <a:pt x="4" y="4"/>
                  </a:lnTo>
                  <a:lnTo>
                    <a:pt x="2" y="6"/>
                  </a:lnTo>
                  <a:lnTo>
                    <a:pt x="0" y="12"/>
                  </a:lnTo>
                  <a:lnTo>
                    <a:pt x="0" y="12"/>
                  </a:lnTo>
                  <a:lnTo>
                    <a:pt x="2" y="16"/>
                  </a:lnTo>
                  <a:lnTo>
                    <a:pt x="4" y="20"/>
                  </a:lnTo>
                  <a:lnTo>
                    <a:pt x="8" y="22"/>
                  </a:lnTo>
                  <a:lnTo>
                    <a:pt x="12" y="22"/>
                  </a:lnTo>
                  <a:lnTo>
                    <a:pt x="12" y="22"/>
                  </a:lnTo>
                  <a:lnTo>
                    <a:pt x="16" y="22"/>
                  </a:lnTo>
                  <a:lnTo>
                    <a:pt x="20" y="20"/>
                  </a:lnTo>
                  <a:lnTo>
                    <a:pt x="22" y="16"/>
                  </a:lnTo>
                  <a:lnTo>
                    <a:pt x="22" y="12"/>
                  </a:lnTo>
                  <a:lnTo>
                    <a:pt x="22" y="12"/>
                  </a:lnTo>
                  <a:lnTo>
                    <a:pt x="22" y="6"/>
                  </a:lnTo>
                  <a:lnTo>
                    <a:pt x="20" y="4"/>
                  </a:lnTo>
                  <a:lnTo>
                    <a:pt x="16" y="0"/>
                  </a:lnTo>
                  <a:lnTo>
                    <a:pt x="12"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31" name="Freeform 276"/>
            <p:cNvSpPr/>
            <p:nvPr/>
          </p:nvSpPr>
          <p:spPr bwMode="auto">
            <a:xfrm>
              <a:off x="2773363" y="1025525"/>
              <a:ext cx="34925" cy="34925"/>
            </a:xfrm>
            <a:custGeom>
              <a:avLst/>
              <a:gdLst/>
              <a:ahLst/>
              <a:cxnLst>
                <a:cxn ang="0">
                  <a:pos x="10" y="0"/>
                </a:cxn>
                <a:cxn ang="0">
                  <a:pos x="10" y="0"/>
                </a:cxn>
                <a:cxn ang="0">
                  <a:pos x="6" y="2"/>
                </a:cxn>
                <a:cxn ang="0">
                  <a:pos x="2" y="4"/>
                </a:cxn>
                <a:cxn ang="0">
                  <a:pos x="0" y="8"/>
                </a:cxn>
                <a:cxn ang="0">
                  <a:pos x="0" y="12"/>
                </a:cxn>
                <a:cxn ang="0">
                  <a:pos x="0" y="12"/>
                </a:cxn>
                <a:cxn ang="0">
                  <a:pos x="0" y="16"/>
                </a:cxn>
                <a:cxn ang="0">
                  <a:pos x="2" y="20"/>
                </a:cxn>
                <a:cxn ang="0">
                  <a:pos x="6" y="22"/>
                </a:cxn>
                <a:cxn ang="0">
                  <a:pos x="10" y="22"/>
                </a:cxn>
                <a:cxn ang="0">
                  <a:pos x="10" y="22"/>
                </a:cxn>
                <a:cxn ang="0">
                  <a:pos x="14" y="22"/>
                </a:cxn>
                <a:cxn ang="0">
                  <a:pos x="18" y="20"/>
                </a:cxn>
                <a:cxn ang="0">
                  <a:pos x="20" y="16"/>
                </a:cxn>
                <a:cxn ang="0">
                  <a:pos x="22" y="12"/>
                </a:cxn>
                <a:cxn ang="0">
                  <a:pos x="22" y="12"/>
                </a:cxn>
                <a:cxn ang="0">
                  <a:pos x="20" y="8"/>
                </a:cxn>
                <a:cxn ang="0">
                  <a:pos x="18" y="4"/>
                </a:cxn>
                <a:cxn ang="0">
                  <a:pos x="14" y="2"/>
                </a:cxn>
                <a:cxn ang="0">
                  <a:pos x="10" y="0"/>
                </a:cxn>
              </a:cxnLst>
              <a:rect l="0" t="0" r="r" b="b"/>
              <a:pathLst>
                <a:path w="22" h="22">
                  <a:moveTo>
                    <a:pt x="10" y="0"/>
                  </a:moveTo>
                  <a:lnTo>
                    <a:pt x="10" y="0"/>
                  </a:lnTo>
                  <a:lnTo>
                    <a:pt x="6" y="2"/>
                  </a:lnTo>
                  <a:lnTo>
                    <a:pt x="2" y="4"/>
                  </a:lnTo>
                  <a:lnTo>
                    <a:pt x="0" y="8"/>
                  </a:lnTo>
                  <a:lnTo>
                    <a:pt x="0" y="12"/>
                  </a:lnTo>
                  <a:lnTo>
                    <a:pt x="0" y="12"/>
                  </a:lnTo>
                  <a:lnTo>
                    <a:pt x="0" y="16"/>
                  </a:lnTo>
                  <a:lnTo>
                    <a:pt x="2" y="20"/>
                  </a:lnTo>
                  <a:lnTo>
                    <a:pt x="6" y="22"/>
                  </a:lnTo>
                  <a:lnTo>
                    <a:pt x="10" y="22"/>
                  </a:lnTo>
                  <a:lnTo>
                    <a:pt x="10" y="22"/>
                  </a:lnTo>
                  <a:lnTo>
                    <a:pt x="14" y="22"/>
                  </a:lnTo>
                  <a:lnTo>
                    <a:pt x="18" y="20"/>
                  </a:lnTo>
                  <a:lnTo>
                    <a:pt x="20" y="16"/>
                  </a:lnTo>
                  <a:lnTo>
                    <a:pt x="22" y="12"/>
                  </a:lnTo>
                  <a:lnTo>
                    <a:pt x="22" y="12"/>
                  </a:lnTo>
                  <a:lnTo>
                    <a:pt x="20" y="8"/>
                  </a:lnTo>
                  <a:lnTo>
                    <a:pt x="18" y="4"/>
                  </a:lnTo>
                  <a:lnTo>
                    <a:pt x="14" y="2"/>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32" name="Freeform 277"/>
            <p:cNvSpPr/>
            <p:nvPr/>
          </p:nvSpPr>
          <p:spPr bwMode="auto">
            <a:xfrm>
              <a:off x="2773363" y="1025525"/>
              <a:ext cx="34925" cy="34925"/>
            </a:xfrm>
            <a:custGeom>
              <a:avLst/>
              <a:gdLst/>
              <a:ahLst/>
              <a:cxnLst>
                <a:cxn ang="0">
                  <a:pos x="10" y="0"/>
                </a:cxn>
                <a:cxn ang="0">
                  <a:pos x="10" y="0"/>
                </a:cxn>
                <a:cxn ang="0">
                  <a:pos x="6" y="2"/>
                </a:cxn>
                <a:cxn ang="0">
                  <a:pos x="2" y="4"/>
                </a:cxn>
                <a:cxn ang="0">
                  <a:pos x="0" y="8"/>
                </a:cxn>
                <a:cxn ang="0">
                  <a:pos x="0" y="12"/>
                </a:cxn>
                <a:cxn ang="0">
                  <a:pos x="0" y="12"/>
                </a:cxn>
                <a:cxn ang="0">
                  <a:pos x="0" y="16"/>
                </a:cxn>
                <a:cxn ang="0">
                  <a:pos x="2" y="20"/>
                </a:cxn>
                <a:cxn ang="0">
                  <a:pos x="6" y="22"/>
                </a:cxn>
                <a:cxn ang="0">
                  <a:pos x="10" y="22"/>
                </a:cxn>
                <a:cxn ang="0">
                  <a:pos x="10" y="22"/>
                </a:cxn>
                <a:cxn ang="0">
                  <a:pos x="14" y="22"/>
                </a:cxn>
                <a:cxn ang="0">
                  <a:pos x="18" y="20"/>
                </a:cxn>
                <a:cxn ang="0">
                  <a:pos x="20" y="16"/>
                </a:cxn>
                <a:cxn ang="0">
                  <a:pos x="22" y="12"/>
                </a:cxn>
                <a:cxn ang="0">
                  <a:pos x="22" y="12"/>
                </a:cxn>
                <a:cxn ang="0">
                  <a:pos x="20" y="8"/>
                </a:cxn>
                <a:cxn ang="0">
                  <a:pos x="18" y="4"/>
                </a:cxn>
                <a:cxn ang="0">
                  <a:pos x="14" y="2"/>
                </a:cxn>
                <a:cxn ang="0">
                  <a:pos x="10" y="0"/>
                </a:cxn>
              </a:cxnLst>
              <a:rect l="0" t="0" r="r" b="b"/>
              <a:pathLst>
                <a:path w="22" h="22">
                  <a:moveTo>
                    <a:pt x="10" y="0"/>
                  </a:moveTo>
                  <a:lnTo>
                    <a:pt x="10" y="0"/>
                  </a:lnTo>
                  <a:lnTo>
                    <a:pt x="6" y="2"/>
                  </a:lnTo>
                  <a:lnTo>
                    <a:pt x="2" y="4"/>
                  </a:lnTo>
                  <a:lnTo>
                    <a:pt x="0" y="8"/>
                  </a:lnTo>
                  <a:lnTo>
                    <a:pt x="0" y="12"/>
                  </a:lnTo>
                  <a:lnTo>
                    <a:pt x="0" y="12"/>
                  </a:lnTo>
                  <a:lnTo>
                    <a:pt x="0" y="16"/>
                  </a:lnTo>
                  <a:lnTo>
                    <a:pt x="2" y="20"/>
                  </a:lnTo>
                  <a:lnTo>
                    <a:pt x="6" y="22"/>
                  </a:lnTo>
                  <a:lnTo>
                    <a:pt x="10" y="22"/>
                  </a:lnTo>
                  <a:lnTo>
                    <a:pt x="10" y="22"/>
                  </a:lnTo>
                  <a:lnTo>
                    <a:pt x="14" y="22"/>
                  </a:lnTo>
                  <a:lnTo>
                    <a:pt x="18" y="20"/>
                  </a:lnTo>
                  <a:lnTo>
                    <a:pt x="20" y="16"/>
                  </a:lnTo>
                  <a:lnTo>
                    <a:pt x="22" y="12"/>
                  </a:lnTo>
                  <a:lnTo>
                    <a:pt x="22" y="12"/>
                  </a:lnTo>
                  <a:lnTo>
                    <a:pt x="20" y="8"/>
                  </a:lnTo>
                  <a:lnTo>
                    <a:pt x="18" y="4"/>
                  </a:lnTo>
                  <a:lnTo>
                    <a:pt x="14" y="2"/>
                  </a:lnTo>
                  <a:lnTo>
                    <a:pt x="10"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33" name="Freeform 278"/>
            <p:cNvSpPr/>
            <p:nvPr/>
          </p:nvSpPr>
          <p:spPr bwMode="auto">
            <a:xfrm>
              <a:off x="1312863" y="1133475"/>
              <a:ext cx="34925" cy="34925"/>
            </a:xfrm>
            <a:custGeom>
              <a:avLst/>
              <a:gdLst/>
              <a:ahLst/>
              <a:cxnLst>
                <a:cxn ang="0">
                  <a:pos x="12" y="0"/>
                </a:cxn>
                <a:cxn ang="0">
                  <a:pos x="12" y="0"/>
                </a:cxn>
                <a:cxn ang="0">
                  <a:pos x="6" y="0"/>
                </a:cxn>
                <a:cxn ang="0">
                  <a:pos x="4" y="2"/>
                </a:cxn>
                <a:cxn ang="0">
                  <a:pos x="0" y="6"/>
                </a:cxn>
                <a:cxn ang="0">
                  <a:pos x="0" y="10"/>
                </a:cxn>
                <a:cxn ang="0">
                  <a:pos x="0" y="10"/>
                </a:cxn>
                <a:cxn ang="0">
                  <a:pos x="0" y="16"/>
                </a:cxn>
                <a:cxn ang="0">
                  <a:pos x="4" y="18"/>
                </a:cxn>
                <a:cxn ang="0">
                  <a:pos x="6" y="22"/>
                </a:cxn>
                <a:cxn ang="0">
                  <a:pos x="12" y="22"/>
                </a:cxn>
                <a:cxn ang="0">
                  <a:pos x="12" y="22"/>
                </a:cxn>
                <a:cxn ang="0">
                  <a:pos x="16" y="22"/>
                </a:cxn>
                <a:cxn ang="0">
                  <a:pos x="20" y="18"/>
                </a:cxn>
                <a:cxn ang="0">
                  <a:pos x="22" y="16"/>
                </a:cxn>
                <a:cxn ang="0">
                  <a:pos x="22" y="10"/>
                </a:cxn>
                <a:cxn ang="0">
                  <a:pos x="22" y="10"/>
                </a:cxn>
                <a:cxn ang="0">
                  <a:pos x="22" y="6"/>
                </a:cxn>
                <a:cxn ang="0">
                  <a:pos x="20" y="2"/>
                </a:cxn>
                <a:cxn ang="0">
                  <a:pos x="16" y="0"/>
                </a:cxn>
                <a:cxn ang="0">
                  <a:pos x="12" y="0"/>
                </a:cxn>
              </a:cxnLst>
              <a:rect l="0" t="0" r="r" b="b"/>
              <a:pathLst>
                <a:path w="22" h="22">
                  <a:moveTo>
                    <a:pt x="12" y="0"/>
                  </a:moveTo>
                  <a:lnTo>
                    <a:pt x="12" y="0"/>
                  </a:lnTo>
                  <a:lnTo>
                    <a:pt x="6" y="0"/>
                  </a:lnTo>
                  <a:lnTo>
                    <a:pt x="4" y="2"/>
                  </a:lnTo>
                  <a:lnTo>
                    <a:pt x="0" y="6"/>
                  </a:lnTo>
                  <a:lnTo>
                    <a:pt x="0" y="10"/>
                  </a:lnTo>
                  <a:lnTo>
                    <a:pt x="0" y="10"/>
                  </a:lnTo>
                  <a:lnTo>
                    <a:pt x="0" y="16"/>
                  </a:lnTo>
                  <a:lnTo>
                    <a:pt x="4" y="18"/>
                  </a:lnTo>
                  <a:lnTo>
                    <a:pt x="6" y="22"/>
                  </a:lnTo>
                  <a:lnTo>
                    <a:pt x="12" y="22"/>
                  </a:lnTo>
                  <a:lnTo>
                    <a:pt x="12" y="22"/>
                  </a:lnTo>
                  <a:lnTo>
                    <a:pt x="16" y="22"/>
                  </a:lnTo>
                  <a:lnTo>
                    <a:pt x="20" y="18"/>
                  </a:lnTo>
                  <a:lnTo>
                    <a:pt x="22" y="16"/>
                  </a:lnTo>
                  <a:lnTo>
                    <a:pt x="22" y="10"/>
                  </a:lnTo>
                  <a:lnTo>
                    <a:pt x="22" y="10"/>
                  </a:lnTo>
                  <a:lnTo>
                    <a:pt x="22" y="6"/>
                  </a:lnTo>
                  <a:lnTo>
                    <a:pt x="20" y="2"/>
                  </a:lnTo>
                  <a:lnTo>
                    <a:pt x="16" y="0"/>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34" name="Freeform 279"/>
            <p:cNvSpPr/>
            <p:nvPr/>
          </p:nvSpPr>
          <p:spPr bwMode="auto">
            <a:xfrm>
              <a:off x="1312863" y="1133475"/>
              <a:ext cx="34925" cy="34925"/>
            </a:xfrm>
            <a:custGeom>
              <a:avLst/>
              <a:gdLst/>
              <a:ahLst/>
              <a:cxnLst>
                <a:cxn ang="0">
                  <a:pos x="12" y="0"/>
                </a:cxn>
                <a:cxn ang="0">
                  <a:pos x="12" y="0"/>
                </a:cxn>
                <a:cxn ang="0">
                  <a:pos x="6" y="0"/>
                </a:cxn>
                <a:cxn ang="0">
                  <a:pos x="4" y="2"/>
                </a:cxn>
                <a:cxn ang="0">
                  <a:pos x="0" y="6"/>
                </a:cxn>
                <a:cxn ang="0">
                  <a:pos x="0" y="10"/>
                </a:cxn>
                <a:cxn ang="0">
                  <a:pos x="0" y="10"/>
                </a:cxn>
                <a:cxn ang="0">
                  <a:pos x="0" y="16"/>
                </a:cxn>
                <a:cxn ang="0">
                  <a:pos x="4" y="18"/>
                </a:cxn>
                <a:cxn ang="0">
                  <a:pos x="6" y="22"/>
                </a:cxn>
                <a:cxn ang="0">
                  <a:pos x="12" y="22"/>
                </a:cxn>
                <a:cxn ang="0">
                  <a:pos x="12" y="22"/>
                </a:cxn>
                <a:cxn ang="0">
                  <a:pos x="16" y="22"/>
                </a:cxn>
                <a:cxn ang="0">
                  <a:pos x="20" y="18"/>
                </a:cxn>
                <a:cxn ang="0">
                  <a:pos x="22" y="16"/>
                </a:cxn>
                <a:cxn ang="0">
                  <a:pos x="22" y="10"/>
                </a:cxn>
                <a:cxn ang="0">
                  <a:pos x="22" y="10"/>
                </a:cxn>
                <a:cxn ang="0">
                  <a:pos x="22" y="6"/>
                </a:cxn>
                <a:cxn ang="0">
                  <a:pos x="20" y="2"/>
                </a:cxn>
                <a:cxn ang="0">
                  <a:pos x="16" y="0"/>
                </a:cxn>
                <a:cxn ang="0">
                  <a:pos x="12" y="0"/>
                </a:cxn>
              </a:cxnLst>
              <a:rect l="0" t="0" r="r" b="b"/>
              <a:pathLst>
                <a:path w="22" h="22">
                  <a:moveTo>
                    <a:pt x="12" y="0"/>
                  </a:moveTo>
                  <a:lnTo>
                    <a:pt x="12" y="0"/>
                  </a:lnTo>
                  <a:lnTo>
                    <a:pt x="6" y="0"/>
                  </a:lnTo>
                  <a:lnTo>
                    <a:pt x="4" y="2"/>
                  </a:lnTo>
                  <a:lnTo>
                    <a:pt x="0" y="6"/>
                  </a:lnTo>
                  <a:lnTo>
                    <a:pt x="0" y="10"/>
                  </a:lnTo>
                  <a:lnTo>
                    <a:pt x="0" y="10"/>
                  </a:lnTo>
                  <a:lnTo>
                    <a:pt x="0" y="16"/>
                  </a:lnTo>
                  <a:lnTo>
                    <a:pt x="4" y="18"/>
                  </a:lnTo>
                  <a:lnTo>
                    <a:pt x="6" y="22"/>
                  </a:lnTo>
                  <a:lnTo>
                    <a:pt x="12" y="22"/>
                  </a:lnTo>
                  <a:lnTo>
                    <a:pt x="12" y="22"/>
                  </a:lnTo>
                  <a:lnTo>
                    <a:pt x="16" y="22"/>
                  </a:lnTo>
                  <a:lnTo>
                    <a:pt x="20" y="18"/>
                  </a:lnTo>
                  <a:lnTo>
                    <a:pt x="22" y="16"/>
                  </a:lnTo>
                  <a:lnTo>
                    <a:pt x="22" y="10"/>
                  </a:lnTo>
                  <a:lnTo>
                    <a:pt x="22" y="10"/>
                  </a:lnTo>
                  <a:lnTo>
                    <a:pt x="22" y="6"/>
                  </a:lnTo>
                  <a:lnTo>
                    <a:pt x="20" y="2"/>
                  </a:lnTo>
                  <a:lnTo>
                    <a:pt x="16" y="0"/>
                  </a:lnTo>
                  <a:lnTo>
                    <a:pt x="12"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35" name="Freeform 280"/>
            <p:cNvSpPr/>
            <p:nvPr/>
          </p:nvSpPr>
          <p:spPr bwMode="auto">
            <a:xfrm>
              <a:off x="1893888" y="116522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36" name="Freeform 281"/>
            <p:cNvSpPr/>
            <p:nvPr/>
          </p:nvSpPr>
          <p:spPr bwMode="auto">
            <a:xfrm>
              <a:off x="1893888" y="116522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37" name="Freeform 282"/>
            <p:cNvSpPr/>
            <p:nvPr/>
          </p:nvSpPr>
          <p:spPr bwMode="auto">
            <a:xfrm>
              <a:off x="1423988" y="138747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38" name="Freeform 283"/>
            <p:cNvSpPr/>
            <p:nvPr/>
          </p:nvSpPr>
          <p:spPr bwMode="auto">
            <a:xfrm>
              <a:off x="1423988" y="138747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39" name="Freeform 284"/>
            <p:cNvSpPr/>
            <p:nvPr/>
          </p:nvSpPr>
          <p:spPr bwMode="auto">
            <a:xfrm>
              <a:off x="1325563" y="1771650"/>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40" name="Freeform 285"/>
            <p:cNvSpPr/>
            <p:nvPr/>
          </p:nvSpPr>
          <p:spPr bwMode="auto">
            <a:xfrm>
              <a:off x="1325563" y="1771650"/>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41" name="Freeform 286"/>
            <p:cNvSpPr/>
            <p:nvPr/>
          </p:nvSpPr>
          <p:spPr bwMode="auto">
            <a:xfrm>
              <a:off x="2211388" y="1244600"/>
              <a:ext cx="47625" cy="44450"/>
            </a:xfrm>
            <a:custGeom>
              <a:avLst/>
              <a:gdLst/>
              <a:ahLst/>
              <a:cxnLst>
                <a:cxn ang="0">
                  <a:pos x="16" y="0"/>
                </a:cxn>
                <a:cxn ang="0">
                  <a:pos x="16" y="0"/>
                </a:cxn>
                <a:cxn ang="0">
                  <a:pos x="10" y="0"/>
                </a:cxn>
                <a:cxn ang="0">
                  <a:pos x="4" y="4"/>
                </a:cxn>
                <a:cxn ang="0">
                  <a:pos x="2" y="8"/>
                </a:cxn>
                <a:cxn ang="0">
                  <a:pos x="0" y="14"/>
                </a:cxn>
                <a:cxn ang="0">
                  <a:pos x="0" y="14"/>
                </a:cxn>
                <a:cxn ang="0">
                  <a:pos x="2" y="20"/>
                </a:cxn>
                <a:cxn ang="0">
                  <a:pos x="4" y="24"/>
                </a:cxn>
                <a:cxn ang="0">
                  <a:pos x="10" y="28"/>
                </a:cxn>
                <a:cxn ang="0">
                  <a:pos x="16" y="28"/>
                </a:cxn>
                <a:cxn ang="0">
                  <a:pos x="16" y="28"/>
                </a:cxn>
                <a:cxn ang="0">
                  <a:pos x="20" y="28"/>
                </a:cxn>
                <a:cxn ang="0">
                  <a:pos x="26" y="24"/>
                </a:cxn>
                <a:cxn ang="0">
                  <a:pos x="28" y="20"/>
                </a:cxn>
                <a:cxn ang="0">
                  <a:pos x="30" y="14"/>
                </a:cxn>
                <a:cxn ang="0">
                  <a:pos x="30" y="14"/>
                </a:cxn>
                <a:cxn ang="0">
                  <a:pos x="28" y="8"/>
                </a:cxn>
                <a:cxn ang="0">
                  <a:pos x="26" y="4"/>
                </a:cxn>
                <a:cxn ang="0">
                  <a:pos x="20" y="0"/>
                </a:cxn>
                <a:cxn ang="0">
                  <a:pos x="16" y="0"/>
                </a:cxn>
              </a:cxnLst>
              <a:rect l="0" t="0" r="r" b="b"/>
              <a:pathLst>
                <a:path w="30" h="28">
                  <a:moveTo>
                    <a:pt x="16" y="0"/>
                  </a:moveTo>
                  <a:lnTo>
                    <a:pt x="16" y="0"/>
                  </a:lnTo>
                  <a:lnTo>
                    <a:pt x="10" y="0"/>
                  </a:lnTo>
                  <a:lnTo>
                    <a:pt x="4" y="4"/>
                  </a:lnTo>
                  <a:lnTo>
                    <a:pt x="2" y="8"/>
                  </a:lnTo>
                  <a:lnTo>
                    <a:pt x="0" y="14"/>
                  </a:lnTo>
                  <a:lnTo>
                    <a:pt x="0" y="14"/>
                  </a:lnTo>
                  <a:lnTo>
                    <a:pt x="2" y="20"/>
                  </a:lnTo>
                  <a:lnTo>
                    <a:pt x="4" y="24"/>
                  </a:lnTo>
                  <a:lnTo>
                    <a:pt x="10" y="28"/>
                  </a:lnTo>
                  <a:lnTo>
                    <a:pt x="16" y="28"/>
                  </a:lnTo>
                  <a:lnTo>
                    <a:pt x="16" y="28"/>
                  </a:lnTo>
                  <a:lnTo>
                    <a:pt x="20" y="28"/>
                  </a:lnTo>
                  <a:lnTo>
                    <a:pt x="26" y="24"/>
                  </a:lnTo>
                  <a:lnTo>
                    <a:pt x="28" y="20"/>
                  </a:lnTo>
                  <a:lnTo>
                    <a:pt x="30" y="14"/>
                  </a:lnTo>
                  <a:lnTo>
                    <a:pt x="30" y="14"/>
                  </a:lnTo>
                  <a:lnTo>
                    <a:pt x="28" y="8"/>
                  </a:lnTo>
                  <a:lnTo>
                    <a:pt x="26" y="4"/>
                  </a:lnTo>
                  <a:lnTo>
                    <a:pt x="20" y="0"/>
                  </a:lnTo>
                  <a:lnTo>
                    <a:pt x="1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42" name="Freeform 287"/>
            <p:cNvSpPr/>
            <p:nvPr/>
          </p:nvSpPr>
          <p:spPr bwMode="auto">
            <a:xfrm>
              <a:off x="2211388" y="1244600"/>
              <a:ext cx="47625" cy="44450"/>
            </a:xfrm>
            <a:custGeom>
              <a:avLst/>
              <a:gdLst/>
              <a:ahLst/>
              <a:cxnLst>
                <a:cxn ang="0">
                  <a:pos x="16" y="0"/>
                </a:cxn>
                <a:cxn ang="0">
                  <a:pos x="16" y="0"/>
                </a:cxn>
                <a:cxn ang="0">
                  <a:pos x="10" y="0"/>
                </a:cxn>
                <a:cxn ang="0">
                  <a:pos x="4" y="4"/>
                </a:cxn>
                <a:cxn ang="0">
                  <a:pos x="2" y="8"/>
                </a:cxn>
                <a:cxn ang="0">
                  <a:pos x="0" y="14"/>
                </a:cxn>
                <a:cxn ang="0">
                  <a:pos x="0" y="14"/>
                </a:cxn>
                <a:cxn ang="0">
                  <a:pos x="2" y="20"/>
                </a:cxn>
                <a:cxn ang="0">
                  <a:pos x="4" y="24"/>
                </a:cxn>
                <a:cxn ang="0">
                  <a:pos x="10" y="28"/>
                </a:cxn>
                <a:cxn ang="0">
                  <a:pos x="16" y="28"/>
                </a:cxn>
                <a:cxn ang="0">
                  <a:pos x="16" y="28"/>
                </a:cxn>
                <a:cxn ang="0">
                  <a:pos x="20" y="28"/>
                </a:cxn>
                <a:cxn ang="0">
                  <a:pos x="26" y="24"/>
                </a:cxn>
                <a:cxn ang="0">
                  <a:pos x="28" y="20"/>
                </a:cxn>
                <a:cxn ang="0">
                  <a:pos x="30" y="14"/>
                </a:cxn>
                <a:cxn ang="0">
                  <a:pos x="30" y="14"/>
                </a:cxn>
                <a:cxn ang="0">
                  <a:pos x="28" y="8"/>
                </a:cxn>
                <a:cxn ang="0">
                  <a:pos x="26" y="4"/>
                </a:cxn>
                <a:cxn ang="0">
                  <a:pos x="20" y="0"/>
                </a:cxn>
                <a:cxn ang="0">
                  <a:pos x="16" y="0"/>
                </a:cxn>
              </a:cxnLst>
              <a:rect l="0" t="0" r="r" b="b"/>
              <a:pathLst>
                <a:path w="30" h="28">
                  <a:moveTo>
                    <a:pt x="16" y="0"/>
                  </a:moveTo>
                  <a:lnTo>
                    <a:pt x="16" y="0"/>
                  </a:lnTo>
                  <a:lnTo>
                    <a:pt x="10" y="0"/>
                  </a:lnTo>
                  <a:lnTo>
                    <a:pt x="4" y="4"/>
                  </a:lnTo>
                  <a:lnTo>
                    <a:pt x="2" y="8"/>
                  </a:lnTo>
                  <a:lnTo>
                    <a:pt x="0" y="14"/>
                  </a:lnTo>
                  <a:lnTo>
                    <a:pt x="0" y="14"/>
                  </a:lnTo>
                  <a:lnTo>
                    <a:pt x="2" y="20"/>
                  </a:lnTo>
                  <a:lnTo>
                    <a:pt x="4" y="24"/>
                  </a:lnTo>
                  <a:lnTo>
                    <a:pt x="10" y="28"/>
                  </a:lnTo>
                  <a:lnTo>
                    <a:pt x="16" y="28"/>
                  </a:lnTo>
                  <a:lnTo>
                    <a:pt x="16" y="28"/>
                  </a:lnTo>
                  <a:lnTo>
                    <a:pt x="20" y="28"/>
                  </a:lnTo>
                  <a:lnTo>
                    <a:pt x="26" y="24"/>
                  </a:lnTo>
                  <a:lnTo>
                    <a:pt x="28" y="20"/>
                  </a:lnTo>
                  <a:lnTo>
                    <a:pt x="30" y="14"/>
                  </a:lnTo>
                  <a:lnTo>
                    <a:pt x="30" y="14"/>
                  </a:lnTo>
                  <a:lnTo>
                    <a:pt x="28" y="8"/>
                  </a:lnTo>
                  <a:lnTo>
                    <a:pt x="26" y="4"/>
                  </a:lnTo>
                  <a:lnTo>
                    <a:pt x="20" y="0"/>
                  </a:lnTo>
                  <a:lnTo>
                    <a:pt x="1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43" name="Freeform 288"/>
            <p:cNvSpPr/>
            <p:nvPr/>
          </p:nvSpPr>
          <p:spPr bwMode="auto">
            <a:xfrm>
              <a:off x="2586038" y="1304925"/>
              <a:ext cx="28575" cy="28575"/>
            </a:xfrm>
            <a:custGeom>
              <a:avLst/>
              <a:gdLst/>
              <a:ahLst/>
              <a:cxnLst>
                <a:cxn ang="0">
                  <a:pos x="8" y="0"/>
                </a:cxn>
                <a:cxn ang="0">
                  <a:pos x="8" y="0"/>
                </a:cxn>
                <a:cxn ang="0">
                  <a:pos x="6" y="2"/>
                </a:cxn>
                <a:cxn ang="0">
                  <a:pos x="2" y="4"/>
                </a:cxn>
                <a:cxn ang="0">
                  <a:pos x="0" y="6"/>
                </a:cxn>
                <a:cxn ang="0">
                  <a:pos x="0" y="10"/>
                </a:cxn>
                <a:cxn ang="0">
                  <a:pos x="0" y="10"/>
                </a:cxn>
                <a:cxn ang="0">
                  <a:pos x="0" y="12"/>
                </a:cxn>
                <a:cxn ang="0">
                  <a:pos x="2" y="16"/>
                </a:cxn>
                <a:cxn ang="0">
                  <a:pos x="6" y="18"/>
                </a:cxn>
                <a:cxn ang="0">
                  <a:pos x="8" y="18"/>
                </a:cxn>
                <a:cxn ang="0">
                  <a:pos x="8" y="18"/>
                </a:cxn>
                <a:cxn ang="0">
                  <a:pos x="12" y="18"/>
                </a:cxn>
                <a:cxn ang="0">
                  <a:pos x="16" y="16"/>
                </a:cxn>
                <a:cxn ang="0">
                  <a:pos x="18" y="12"/>
                </a:cxn>
                <a:cxn ang="0">
                  <a:pos x="18" y="10"/>
                </a:cxn>
                <a:cxn ang="0">
                  <a:pos x="18" y="10"/>
                </a:cxn>
                <a:cxn ang="0">
                  <a:pos x="18" y="6"/>
                </a:cxn>
                <a:cxn ang="0">
                  <a:pos x="16" y="4"/>
                </a:cxn>
                <a:cxn ang="0">
                  <a:pos x="12" y="2"/>
                </a:cxn>
                <a:cxn ang="0">
                  <a:pos x="8" y="0"/>
                </a:cxn>
              </a:cxnLst>
              <a:rect l="0" t="0" r="r" b="b"/>
              <a:pathLst>
                <a:path w="18" h="18">
                  <a:moveTo>
                    <a:pt x="8" y="0"/>
                  </a:moveTo>
                  <a:lnTo>
                    <a:pt x="8" y="0"/>
                  </a:lnTo>
                  <a:lnTo>
                    <a:pt x="6" y="2"/>
                  </a:lnTo>
                  <a:lnTo>
                    <a:pt x="2" y="4"/>
                  </a:lnTo>
                  <a:lnTo>
                    <a:pt x="0" y="6"/>
                  </a:lnTo>
                  <a:lnTo>
                    <a:pt x="0" y="10"/>
                  </a:lnTo>
                  <a:lnTo>
                    <a:pt x="0" y="10"/>
                  </a:lnTo>
                  <a:lnTo>
                    <a:pt x="0" y="12"/>
                  </a:lnTo>
                  <a:lnTo>
                    <a:pt x="2" y="16"/>
                  </a:lnTo>
                  <a:lnTo>
                    <a:pt x="6" y="18"/>
                  </a:lnTo>
                  <a:lnTo>
                    <a:pt x="8" y="18"/>
                  </a:lnTo>
                  <a:lnTo>
                    <a:pt x="8" y="18"/>
                  </a:lnTo>
                  <a:lnTo>
                    <a:pt x="12" y="18"/>
                  </a:lnTo>
                  <a:lnTo>
                    <a:pt x="16" y="16"/>
                  </a:lnTo>
                  <a:lnTo>
                    <a:pt x="18" y="12"/>
                  </a:lnTo>
                  <a:lnTo>
                    <a:pt x="18" y="10"/>
                  </a:lnTo>
                  <a:lnTo>
                    <a:pt x="18" y="10"/>
                  </a:lnTo>
                  <a:lnTo>
                    <a:pt x="18" y="6"/>
                  </a:lnTo>
                  <a:lnTo>
                    <a:pt x="16" y="4"/>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44" name="Freeform 289"/>
            <p:cNvSpPr/>
            <p:nvPr/>
          </p:nvSpPr>
          <p:spPr bwMode="auto">
            <a:xfrm>
              <a:off x="2586038" y="1304925"/>
              <a:ext cx="28575" cy="28575"/>
            </a:xfrm>
            <a:custGeom>
              <a:avLst/>
              <a:gdLst/>
              <a:ahLst/>
              <a:cxnLst>
                <a:cxn ang="0">
                  <a:pos x="8" y="0"/>
                </a:cxn>
                <a:cxn ang="0">
                  <a:pos x="8" y="0"/>
                </a:cxn>
                <a:cxn ang="0">
                  <a:pos x="6" y="2"/>
                </a:cxn>
                <a:cxn ang="0">
                  <a:pos x="2" y="4"/>
                </a:cxn>
                <a:cxn ang="0">
                  <a:pos x="0" y="6"/>
                </a:cxn>
                <a:cxn ang="0">
                  <a:pos x="0" y="10"/>
                </a:cxn>
                <a:cxn ang="0">
                  <a:pos x="0" y="10"/>
                </a:cxn>
                <a:cxn ang="0">
                  <a:pos x="0" y="12"/>
                </a:cxn>
                <a:cxn ang="0">
                  <a:pos x="2" y="16"/>
                </a:cxn>
                <a:cxn ang="0">
                  <a:pos x="6" y="18"/>
                </a:cxn>
                <a:cxn ang="0">
                  <a:pos x="8" y="18"/>
                </a:cxn>
                <a:cxn ang="0">
                  <a:pos x="8" y="18"/>
                </a:cxn>
                <a:cxn ang="0">
                  <a:pos x="12" y="18"/>
                </a:cxn>
                <a:cxn ang="0">
                  <a:pos x="16" y="16"/>
                </a:cxn>
                <a:cxn ang="0">
                  <a:pos x="18" y="12"/>
                </a:cxn>
                <a:cxn ang="0">
                  <a:pos x="18" y="10"/>
                </a:cxn>
                <a:cxn ang="0">
                  <a:pos x="18" y="10"/>
                </a:cxn>
                <a:cxn ang="0">
                  <a:pos x="18" y="6"/>
                </a:cxn>
                <a:cxn ang="0">
                  <a:pos x="16" y="4"/>
                </a:cxn>
                <a:cxn ang="0">
                  <a:pos x="12" y="2"/>
                </a:cxn>
                <a:cxn ang="0">
                  <a:pos x="8" y="0"/>
                </a:cxn>
              </a:cxnLst>
              <a:rect l="0" t="0" r="r" b="b"/>
              <a:pathLst>
                <a:path w="18" h="18">
                  <a:moveTo>
                    <a:pt x="8" y="0"/>
                  </a:moveTo>
                  <a:lnTo>
                    <a:pt x="8" y="0"/>
                  </a:lnTo>
                  <a:lnTo>
                    <a:pt x="6" y="2"/>
                  </a:lnTo>
                  <a:lnTo>
                    <a:pt x="2" y="4"/>
                  </a:lnTo>
                  <a:lnTo>
                    <a:pt x="0" y="6"/>
                  </a:lnTo>
                  <a:lnTo>
                    <a:pt x="0" y="10"/>
                  </a:lnTo>
                  <a:lnTo>
                    <a:pt x="0" y="10"/>
                  </a:lnTo>
                  <a:lnTo>
                    <a:pt x="0" y="12"/>
                  </a:lnTo>
                  <a:lnTo>
                    <a:pt x="2" y="16"/>
                  </a:lnTo>
                  <a:lnTo>
                    <a:pt x="6" y="18"/>
                  </a:lnTo>
                  <a:lnTo>
                    <a:pt x="8" y="18"/>
                  </a:lnTo>
                  <a:lnTo>
                    <a:pt x="8" y="18"/>
                  </a:lnTo>
                  <a:lnTo>
                    <a:pt x="12" y="18"/>
                  </a:lnTo>
                  <a:lnTo>
                    <a:pt x="16" y="16"/>
                  </a:lnTo>
                  <a:lnTo>
                    <a:pt x="18" y="12"/>
                  </a:lnTo>
                  <a:lnTo>
                    <a:pt x="18" y="10"/>
                  </a:lnTo>
                  <a:lnTo>
                    <a:pt x="18" y="10"/>
                  </a:lnTo>
                  <a:lnTo>
                    <a:pt x="18" y="6"/>
                  </a:lnTo>
                  <a:lnTo>
                    <a:pt x="16" y="4"/>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45" name="Freeform 290"/>
            <p:cNvSpPr/>
            <p:nvPr/>
          </p:nvSpPr>
          <p:spPr bwMode="auto">
            <a:xfrm>
              <a:off x="3132138" y="1085850"/>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46" name="Freeform 291"/>
            <p:cNvSpPr/>
            <p:nvPr/>
          </p:nvSpPr>
          <p:spPr bwMode="auto">
            <a:xfrm>
              <a:off x="3132138" y="1085850"/>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47" name="Freeform 292"/>
            <p:cNvSpPr/>
            <p:nvPr/>
          </p:nvSpPr>
          <p:spPr bwMode="auto">
            <a:xfrm>
              <a:off x="4205288" y="1120775"/>
              <a:ext cx="28575" cy="25400"/>
            </a:xfrm>
            <a:custGeom>
              <a:avLst/>
              <a:gdLst/>
              <a:ahLst/>
              <a:cxnLst>
                <a:cxn ang="0">
                  <a:pos x="8" y="0"/>
                </a:cxn>
                <a:cxn ang="0">
                  <a:pos x="8" y="0"/>
                </a:cxn>
                <a:cxn ang="0">
                  <a:pos x="6" y="0"/>
                </a:cxn>
                <a:cxn ang="0">
                  <a:pos x="2" y="2"/>
                </a:cxn>
                <a:cxn ang="0">
                  <a:pos x="2" y="4"/>
                </a:cxn>
                <a:cxn ang="0">
                  <a:pos x="0" y="8"/>
                </a:cxn>
                <a:cxn ang="0">
                  <a:pos x="0" y="8"/>
                </a:cxn>
                <a:cxn ang="0">
                  <a:pos x="2" y="12"/>
                </a:cxn>
                <a:cxn ang="0">
                  <a:pos x="2" y="14"/>
                </a:cxn>
                <a:cxn ang="0">
                  <a:pos x="6" y="16"/>
                </a:cxn>
                <a:cxn ang="0">
                  <a:pos x="8" y="16"/>
                </a:cxn>
                <a:cxn ang="0">
                  <a:pos x="8" y="16"/>
                </a:cxn>
                <a:cxn ang="0">
                  <a:pos x="12" y="16"/>
                </a:cxn>
                <a:cxn ang="0">
                  <a:pos x="16" y="14"/>
                </a:cxn>
                <a:cxn ang="0">
                  <a:pos x="16" y="12"/>
                </a:cxn>
                <a:cxn ang="0">
                  <a:pos x="18" y="8"/>
                </a:cxn>
                <a:cxn ang="0">
                  <a:pos x="18" y="8"/>
                </a:cxn>
                <a:cxn ang="0">
                  <a:pos x="16" y="4"/>
                </a:cxn>
                <a:cxn ang="0">
                  <a:pos x="16" y="2"/>
                </a:cxn>
                <a:cxn ang="0">
                  <a:pos x="12" y="0"/>
                </a:cxn>
                <a:cxn ang="0">
                  <a:pos x="8" y="0"/>
                </a:cxn>
              </a:cxnLst>
              <a:rect l="0" t="0" r="r" b="b"/>
              <a:pathLst>
                <a:path w="18" h="16">
                  <a:moveTo>
                    <a:pt x="8" y="0"/>
                  </a:moveTo>
                  <a:lnTo>
                    <a:pt x="8" y="0"/>
                  </a:lnTo>
                  <a:lnTo>
                    <a:pt x="6" y="0"/>
                  </a:lnTo>
                  <a:lnTo>
                    <a:pt x="2" y="2"/>
                  </a:lnTo>
                  <a:lnTo>
                    <a:pt x="2" y="4"/>
                  </a:lnTo>
                  <a:lnTo>
                    <a:pt x="0" y="8"/>
                  </a:lnTo>
                  <a:lnTo>
                    <a:pt x="0" y="8"/>
                  </a:lnTo>
                  <a:lnTo>
                    <a:pt x="2" y="12"/>
                  </a:lnTo>
                  <a:lnTo>
                    <a:pt x="2" y="14"/>
                  </a:lnTo>
                  <a:lnTo>
                    <a:pt x="6" y="16"/>
                  </a:lnTo>
                  <a:lnTo>
                    <a:pt x="8" y="16"/>
                  </a:lnTo>
                  <a:lnTo>
                    <a:pt x="8" y="16"/>
                  </a:lnTo>
                  <a:lnTo>
                    <a:pt x="12" y="16"/>
                  </a:lnTo>
                  <a:lnTo>
                    <a:pt x="16" y="14"/>
                  </a:lnTo>
                  <a:lnTo>
                    <a:pt x="16" y="12"/>
                  </a:lnTo>
                  <a:lnTo>
                    <a:pt x="18" y="8"/>
                  </a:lnTo>
                  <a:lnTo>
                    <a:pt x="18" y="8"/>
                  </a:lnTo>
                  <a:lnTo>
                    <a:pt x="16" y="4"/>
                  </a:lnTo>
                  <a:lnTo>
                    <a:pt x="16" y="2"/>
                  </a:lnTo>
                  <a:lnTo>
                    <a:pt x="12" y="0"/>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48" name="Freeform 293"/>
            <p:cNvSpPr/>
            <p:nvPr/>
          </p:nvSpPr>
          <p:spPr bwMode="auto">
            <a:xfrm>
              <a:off x="4205288" y="1120775"/>
              <a:ext cx="28575" cy="25400"/>
            </a:xfrm>
            <a:custGeom>
              <a:avLst/>
              <a:gdLst/>
              <a:ahLst/>
              <a:cxnLst>
                <a:cxn ang="0">
                  <a:pos x="8" y="0"/>
                </a:cxn>
                <a:cxn ang="0">
                  <a:pos x="8" y="0"/>
                </a:cxn>
                <a:cxn ang="0">
                  <a:pos x="6" y="0"/>
                </a:cxn>
                <a:cxn ang="0">
                  <a:pos x="2" y="2"/>
                </a:cxn>
                <a:cxn ang="0">
                  <a:pos x="2" y="4"/>
                </a:cxn>
                <a:cxn ang="0">
                  <a:pos x="0" y="8"/>
                </a:cxn>
                <a:cxn ang="0">
                  <a:pos x="0" y="8"/>
                </a:cxn>
                <a:cxn ang="0">
                  <a:pos x="2" y="12"/>
                </a:cxn>
                <a:cxn ang="0">
                  <a:pos x="2" y="14"/>
                </a:cxn>
                <a:cxn ang="0">
                  <a:pos x="6" y="16"/>
                </a:cxn>
                <a:cxn ang="0">
                  <a:pos x="8" y="16"/>
                </a:cxn>
                <a:cxn ang="0">
                  <a:pos x="8" y="16"/>
                </a:cxn>
                <a:cxn ang="0">
                  <a:pos x="12" y="16"/>
                </a:cxn>
                <a:cxn ang="0">
                  <a:pos x="16" y="14"/>
                </a:cxn>
                <a:cxn ang="0">
                  <a:pos x="16" y="12"/>
                </a:cxn>
                <a:cxn ang="0">
                  <a:pos x="18" y="8"/>
                </a:cxn>
                <a:cxn ang="0">
                  <a:pos x="18" y="8"/>
                </a:cxn>
                <a:cxn ang="0">
                  <a:pos x="16" y="4"/>
                </a:cxn>
                <a:cxn ang="0">
                  <a:pos x="16" y="2"/>
                </a:cxn>
                <a:cxn ang="0">
                  <a:pos x="12" y="0"/>
                </a:cxn>
                <a:cxn ang="0">
                  <a:pos x="8" y="0"/>
                </a:cxn>
              </a:cxnLst>
              <a:rect l="0" t="0" r="r" b="b"/>
              <a:pathLst>
                <a:path w="18" h="16">
                  <a:moveTo>
                    <a:pt x="8" y="0"/>
                  </a:moveTo>
                  <a:lnTo>
                    <a:pt x="8" y="0"/>
                  </a:lnTo>
                  <a:lnTo>
                    <a:pt x="6" y="0"/>
                  </a:lnTo>
                  <a:lnTo>
                    <a:pt x="2" y="2"/>
                  </a:lnTo>
                  <a:lnTo>
                    <a:pt x="2" y="4"/>
                  </a:lnTo>
                  <a:lnTo>
                    <a:pt x="0" y="8"/>
                  </a:lnTo>
                  <a:lnTo>
                    <a:pt x="0" y="8"/>
                  </a:lnTo>
                  <a:lnTo>
                    <a:pt x="2" y="12"/>
                  </a:lnTo>
                  <a:lnTo>
                    <a:pt x="2" y="14"/>
                  </a:lnTo>
                  <a:lnTo>
                    <a:pt x="6" y="16"/>
                  </a:lnTo>
                  <a:lnTo>
                    <a:pt x="8" y="16"/>
                  </a:lnTo>
                  <a:lnTo>
                    <a:pt x="8" y="16"/>
                  </a:lnTo>
                  <a:lnTo>
                    <a:pt x="12" y="16"/>
                  </a:lnTo>
                  <a:lnTo>
                    <a:pt x="16" y="14"/>
                  </a:lnTo>
                  <a:lnTo>
                    <a:pt x="16" y="12"/>
                  </a:lnTo>
                  <a:lnTo>
                    <a:pt x="18" y="8"/>
                  </a:lnTo>
                  <a:lnTo>
                    <a:pt x="18" y="8"/>
                  </a:lnTo>
                  <a:lnTo>
                    <a:pt x="16" y="4"/>
                  </a:lnTo>
                  <a:lnTo>
                    <a:pt x="16" y="2"/>
                  </a:lnTo>
                  <a:lnTo>
                    <a:pt x="12" y="0"/>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49" name="Freeform 294"/>
            <p:cNvSpPr/>
            <p:nvPr/>
          </p:nvSpPr>
          <p:spPr bwMode="auto">
            <a:xfrm>
              <a:off x="3922713" y="1714500"/>
              <a:ext cx="25400" cy="28575"/>
            </a:xfrm>
            <a:custGeom>
              <a:avLst/>
              <a:gdLst/>
              <a:ahLst/>
              <a:cxnLst>
                <a:cxn ang="0">
                  <a:pos x="8" y="0"/>
                </a:cxn>
                <a:cxn ang="0">
                  <a:pos x="8" y="0"/>
                </a:cxn>
                <a:cxn ang="0">
                  <a:pos x="4" y="2"/>
                </a:cxn>
                <a:cxn ang="0">
                  <a:pos x="2" y="4"/>
                </a:cxn>
                <a:cxn ang="0">
                  <a:pos x="0" y="6"/>
                </a:cxn>
                <a:cxn ang="0">
                  <a:pos x="0" y="10"/>
                </a:cxn>
                <a:cxn ang="0">
                  <a:pos x="0" y="10"/>
                </a:cxn>
                <a:cxn ang="0">
                  <a:pos x="0" y="12"/>
                </a:cxn>
                <a:cxn ang="0">
                  <a:pos x="2" y="16"/>
                </a:cxn>
                <a:cxn ang="0">
                  <a:pos x="4" y="18"/>
                </a:cxn>
                <a:cxn ang="0">
                  <a:pos x="8" y="18"/>
                </a:cxn>
                <a:cxn ang="0">
                  <a:pos x="8" y="18"/>
                </a:cxn>
                <a:cxn ang="0">
                  <a:pos x="10" y="18"/>
                </a:cxn>
                <a:cxn ang="0">
                  <a:pos x="14" y="16"/>
                </a:cxn>
                <a:cxn ang="0">
                  <a:pos x="16" y="12"/>
                </a:cxn>
                <a:cxn ang="0">
                  <a:pos x="16" y="10"/>
                </a:cxn>
                <a:cxn ang="0">
                  <a:pos x="16" y="10"/>
                </a:cxn>
                <a:cxn ang="0">
                  <a:pos x="16" y="6"/>
                </a:cxn>
                <a:cxn ang="0">
                  <a:pos x="14" y="4"/>
                </a:cxn>
                <a:cxn ang="0">
                  <a:pos x="10" y="2"/>
                </a:cxn>
                <a:cxn ang="0">
                  <a:pos x="8" y="0"/>
                </a:cxn>
              </a:cxnLst>
              <a:rect l="0" t="0" r="r" b="b"/>
              <a:pathLst>
                <a:path w="16" h="18">
                  <a:moveTo>
                    <a:pt x="8" y="0"/>
                  </a:moveTo>
                  <a:lnTo>
                    <a:pt x="8" y="0"/>
                  </a:lnTo>
                  <a:lnTo>
                    <a:pt x="4" y="2"/>
                  </a:lnTo>
                  <a:lnTo>
                    <a:pt x="2" y="4"/>
                  </a:lnTo>
                  <a:lnTo>
                    <a:pt x="0" y="6"/>
                  </a:lnTo>
                  <a:lnTo>
                    <a:pt x="0" y="10"/>
                  </a:lnTo>
                  <a:lnTo>
                    <a:pt x="0" y="10"/>
                  </a:lnTo>
                  <a:lnTo>
                    <a:pt x="0" y="12"/>
                  </a:lnTo>
                  <a:lnTo>
                    <a:pt x="2" y="16"/>
                  </a:lnTo>
                  <a:lnTo>
                    <a:pt x="4" y="18"/>
                  </a:lnTo>
                  <a:lnTo>
                    <a:pt x="8" y="18"/>
                  </a:lnTo>
                  <a:lnTo>
                    <a:pt x="8" y="18"/>
                  </a:lnTo>
                  <a:lnTo>
                    <a:pt x="10" y="18"/>
                  </a:lnTo>
                  <a:lnTo>
                    <a:pt x="14" y="16"/>
                  </a:lnTo>
                  <a:lnTo>
                    <a:pt x="16" y="12"/>
                  </a:lnTo>
                  <a:lnTo>
                    <a:pt x="16" y="10"/>
                  </a:lnTo>
                  <a:lnTo>
                    <a:pt x="16" y="10"/>
                  </a:lnTo>
                  <a:lnTo>
                    <a:pt x="16" y="6"/>
                  </a:lnTo>
                  <a:lnTo>
                    <a:pt x="14" y="4"/>
                  </a:lnTo>
                  <a:lnTo>
                    <a:pt x="10"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50" name="Freeform 295"/>
            <p:cNvSpPr/>
            <p:nvPr/>
          </p:nvSpPr>
          <p:spPr bwMode="auto">
            <a:xfrm>
              <a:off x="3922713" y="1714500"/>
              <a:ext cx="25400" cy="28575"/>
            </a:xfrm>
            <a:custGeom>
              <a:avLst/>
              <a:gdLst/>
              <a:ahLst/>
              <a:cxnLst>
                <a:cxn ang="0">
                  <a:pos x="8" y="0"/>
                </a:cxn>
                <a:cxn ang="0">
                  <a:pos x="8" y="0"/>
                </a:cxn>
                <a:cxn ang="0">
                  <a:pos x="4" y="2"/>
                </a:cxn>
                <a:cxn ang="0">
                  <a:pos x="2" y="4"/>
                </a:cxn>
                <a:cxn ang="0">
                  <a:pos x="0" y="6"/>
                </a:cxn>
                <a:cxn ang="0">
                  <a:pos x="0" y="10"/>
                </a:cxn>
                <a:cxn ang="0">
                  <a:pos x="0" y="10"/>
                </a:cxn>
                <a:cxn ang="0">
                  <a:pos x="0" y="12"/>
                </a:cxn>
                <a:cxn ang="0">
                  <a:pos x="2" y="16"/>
                </a:cxn>
                <a:cxn ang="0">
                  <a:pos x="4" y="18"/>
                </a:cxn>
                <a:cxn ang="0">
                  <a:pos x="8" y="18"/>
                </a:cxn>
                <a:cxn ang="0">
                  <a:pos x="8" y="18"/>
                </a:cxn>
                <a:cxn ang="0">
                  <a:pos x="10" y="18"/>
                </a:cxn>
                <a:cxn ang="0">
                  <a:pos x="14" y="16"/>
                </a:cxn>
                <a:cxn ang="0">
                  <a:pos x="16" y="12"/>
                </a:cxn>
                <a:cxn ang="0">
                  <a:pos x="16" y="10"/>
                </a:cxn>
                <a:cxn ang="0">
                  <a:pos x="16" y="10"/>
                </a:cxn>
                <a:cxn ang="0">
                  <a:pos x="16" y="6"/>
                </a:cxn>
                <a:cxn ang="0">
                  <a:pos x="14" y="4"/>
                </a:cxn>
                <a:cxn ang="0">
                  <a:pos x="10" y="2"/>
                </a:cxn>
                <a:cxn ang="0">
                  <a:pos x="8" y="0"/>
                </a:cxn>
              </a:cxnLst>
              <a:rect l="0" t="0" r="r" b="b"/>
              <a:pathLst>
                <a:path w="16" h="18">
                  <a:moveTo>
                    <a:pt x="8" y="0"/>
                  </a:moveTo>
                  <a:lnTo>
                    <a:pt x="8" y="0"/>
                  </a:lnTo>
                  <a:lnTo>
                    <a:pt x="4" y="2"/>
                  </a:lnTo>
                  <a:lnTo>
                    <a:pt x="2" y="4"/>
                  </a:lnTo>
                  <a:lnTo>
                    <a:pt x="0" y="6"/>
                  </a:lnTo>
                  <a:lnTo>
                    <a:pt x="0" y="10"/>
                  </a:lnTo>
                  <a:lnTo>
                    <a:pt x="0" y="10"/>
                  </a:lnTo>
                  <a:lnTo>
                    <a:pt x="0" y="12"/>
                  </a:lnTo>
                  <a:lnTo>
                    <a:pt x="2" y="16"/>
                  </a:lnTo>
                  <a:lnTo>
                    <a:pt x="4" y="18"/>
                  </a:lnTo>
                  <a:lnTo>
                    <a:pt x="8" y="18"/>
                  </a:lnTo>
                  <a:lnTo>
                    <a:pt x="8" y="18"/>
                  </a:lnTo>
                  <a:lnTo>
                    <a:pt x="10" y="18"/>
                  </a:lnTo>
                  <a:lnTo>
                    <a:pt x="14" y="16"/>
                  </a:lnTo>
                  <a:lnTo>
                    <a:pt x="16" y="12"/>
                  </a:lnTo>
                  <a:lnTo>
                    <a:pt x="16" y="10"/>
                  </a:lnTo>
                  <a:lnTo>
                    <a:pt x="16" y="10"/>
                  </a:lnTo>
                  <a:lnTo>
                    <a:pt x="16" y="6"/>
                  </a:lnTo>
                  <a:lnTo>
                    <a:pt x="14" y="4"/>
                  </a:lnTo>
                  <a:lnTo>
                    <a:pt x="10"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51" name="Freeform 296"/>
            <p:cNvSpPr/>
            <p:nvPr/>
          </p:nvSpPr>
          <p:spPr bwMode="auto">
            <a:xfrm>
              <a:off x="6421438" y="1768475"/>
              <a:ext cx="28575" cy="28575"/>
            </a:xfrm>
            <a:custGeom>
              <a:avLst/>
              <a:gdLst/>
              <a:ahLst/>
              <a:cxnLst>
                <a:cxn ang="0">
                  <a:pos x="8" y="0"/>
                </a:cxn>
                <a:cxn ang="0">
                  <a:pos x="8" y="0"/>
                </a:cxn>
                <a:cxn ang="0">
                  <a:pos x="6" y="2"/>
                </a:cxn>
                <a:cxn ang="0">
                  <a:pos x="2" y="2"/>
                </a:cxn>
                <a:cxn ang="0">
                  <a:pos x="0" y="6"/>
                </a:cxn>
                <a:cxn ang="0">
                  <a:pos x="0" y="8"/>
                </a:cxn>
                <a:cxn ang="0">
                  <a:pos x="0" y="8"/>
                </a:cxn>
                <a:cxn ang="0">
                  <a:pos x="0" y="12"/>
                </a:cxn>
                <a:cxn ang="0">
                  <a:pos x="2" y="14"/>
                </a:cxn>
                <a:cxn ang="0">
                  <a:pos x="6" y="16"/>
                </a:cxn>
                <a:cxn ang="0">
                  <a:pos x="8" y="18"/>
                </a:cxn>
                <a:cxn ang="0">
                  <a:pos x="8" y="18"/>
                </a:cxn>
                <a:cxn ang="0">
                  <a:pos x="12" y="16"/>
                </a:cxn>
                <a:cxn ang="0">
                  <a:pos x="14" y="14"/>
                </a:cxn>
                <a:cxn ang="0">
                  <a:pos x="16" y="12"/>
                </a:cxn>
                <a:cxn ang="0">
                  <a:pos x="18" y="8"/>
                </a:cxn>
                <a:cxn ang="0">
                  <a:pos x="18" y="8"/>
                </a:cxn>
                <a:cxn ang="0">
                  <a:pos x="16" y="6"/>
                </a:cxn>
                <a:cxn ang="0">
                  <a:pos x="14" y="2"/>
                </a:cxn>
                <a:cxn ang="0">
                  <a:pos x="12" y="2"/>
                </a:cxn>
                <a:cxn ang="0">
                  <a:pos x="8" y="0"/>
                </a:cxn>
              </a:cxnLst>
              <a:rect l="0" t="0" r="r" b="b"/>
              <a:pathLst>
                <a:path w="18" h="18">
                  <a:moveTo>
                    <a:pt x="8" y="0"/>
                  </a:moveTo>
                  <a:lnTo>
                    <a:pt x="8" y="0"/>
                  </a:lnTo>
                  <a:lnTo>
                    <a:pt x="6" y="2"/>
                  </a:lnTo>
                  <a:lnTo>
                    <a:pt x="2" y="2"/>
                  </a:lnTo>
                  <a:lnTo>
                    <a:pt x="0" y="6"/>
                  </a:lnTo>
                  <a:lnTo>
                    <a:pt x="0" y="8"/>
                  </a:lnTo>
                  <a:lnTo>
                    <a:pt x="0" y="8"/>
                  </a:lnTo>
                  <a:lnTo>
                    <a:pt x="0" y="12"/>
                  </a:lnTo>
                  <a:lnTo>
                    <a:pt x="2" y="14"/>
                  </a:lnTo>
                  <a:lnTo>
                    <a:pt x="6" y="16"/>
                  </a:lnTo>
                  <a:lnTo>
                    <a:pt x="8" y="18"/>
                  </a:lnTo>
                  <a:lnTo>
                    <a:pt x="8" y="18"/>
                  </a:lnTo>
                  <a:lnTo>
                    <a:pt x="12" y="16"/>
                  </a:lnTo>
                  <a:lnTo>
                    <a:pt x="14" y="14"/>
                  </a:lnTo>
                  <a:lnTo>
                    <a:pt x="16" y="12"/>
                  </a:lnTo>
                  <a:lnTo>
                    <a:pt x="18" y="8"/>
                  </a:lnTo>
                  <a:lnTo>
                    <a:pt x="18" y="8"/>
                  </a:lnTo>
                  <a:lnTo>
                    <a:pt x="16" y="6"/>
                  </a:lnTo>
                  <a:lnTo>
                    <a:pt x="14" y="2"/>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52" name="Freeform 297"/>
            <p:cNvSpPr/>
            <p:nvPr/>
          </p:nvSpPr>
          <p:spPr bwMode="auto">
            <a:xfrm>
              <a:off x="6421438" y="1768475"/>
              <a:ext cx="28575" cy="28575"/>
            </a:xfrm>
            <a:custGeom>
              <a:avLst/>
              <a:gdLst/>
              <a:ahLst/>
              <a:cxnLst>
                <a:cxn ang="0">
                  <a:pos x="8" y="0"/>
                </a:cxn>
                <a:cxn ang="0">
                  <a:pos x="8" y="0"/>
                </a:cxn>
                <a:cxn ang="0">
                  <a:pos x="6" y="2"/>
                </a:cxn>
                <a:cxn ang="0">
                  <a:pos x="2" y="2"/>
                </a:cxn>
                <a:cxn ang="0">
                  <a:pos x="0" y="6"/>
                </a:cxn>
                <a:cxn ang="0">
                  <a:pos x="0" y="8"/>
                </a:cxn>
                <a:cxn ang="0">
                  <a:pos x="0" y="8"/>
                </a:cxn>
                <a:cxn ang="0">
                  <a:pos x="0" y="12"/>
                </a:cxn>
                <a:cxn ang="0">
                  <a:pos x="2" y="14"/>
                </a:cxn>
                <a:cxn ang="0">
                  <a:pos x="6" y="16"/>
                </a:cxn>
                <a:cxn ang="0">
                  <a:pos x="8" y="18"/>
                </a:cxn>
                <a:cxn ang="0">
                  <a:pos x="8" y="18"/>
                </a:cxn>
                <a:cxn ang="0">
                  <a:pos x="12" y="16"/>
                </a:cxn>
                <a:cxn ang="0">
                  <a:pos x="14" y="14"/>
                </a:cxn>
                <a:cxn ang="0">
                  <a:pos x="16" y="12"/>
                </a:cxn>
                <a:cxn ang="0">
                  <a:pos x="18" y="8"/>
                </a:cxn>
                <a:cxn ang="0">
                  <a:pos x="18" y="8"/>
                </a:cxn>
                <a:cxn ang="0">
                  <a:pos x="16" y="6"/>
                </a:cxn>
                <a:cxn ang="0">
                  <a:pos x="14" y="2"/>
                </a:cxn>
                <a:cxn ang="0">
                  <a:pos x="12" y="2"/>
                </a:cxn>
                <a:cxn ang="0">
                  <a:pos x="8" y="0"/>
                </a:cxn>
              </a:cxnLst>
              <a:rect l="0" t="0" r="r" b="b"/>
              <a:pathLst>
                <a:path w="18" h="18">
                  <a:moveTo>
                    <a:pt x="8" y="0"/>
                  </a:moveTo>
                  <a:lnTo>
                    <a:pt x="8" y="0"/>
                  </a:lnTo>
                  <a:lnTo>
                    <a:pt x="6" y="2"/>
                  </a:lnTo>
                  <a:lnTo>
                    <a:pt x="2" y="2"/>
                  </a:lnTo>
                  <a:lnTo>
                    <a:pt x="0" y="6"/>
                  </a:lnTo>
                  <a:lnTo>
                    <a:pt x="0" y="8"/>
                  </a:lnTo>
                  <a:lnTo>
                    <a:pt x="0" y="8"/>
                  </a:lnTo>
                  <a:lnTo>
                    <a:pt x="0" y="12"/>
                  </a:lnTo>
                  <a:lnTo>
                    <a:pt x="2" y="14"/>
                  </a:lnTo>
                  <a:lnTo>
                    <a:pt x="6" y="16"/>
                  </a:lnTo>
                  <a:lnTo>
                    <a:pt x="8" y="18"/>
                  </a:lnTo>
                  <a:lnTo>
                    <a:pt x="8" y="18"/>
                  </a:lnTo>
                  <a:lnTo>
                    <a:pt x="12" y="16"/>
                  </a:lnTo>
                  <a:lnTo>
                    <a:pt x="14" y="14"/>
                  </a:lnTo>
                  <a:lnTo>
                    <a:pt x="16" y="12"/>
                  </a:lnTo>
                  <a:lnTo>
                    <a:pt x="18" y="8"/>
                  </a:lnTo>
                  <a:lnTo>
                    <a:pt x="18" y="8"/>
                  </a:lnTo>
                  <a:lnTo>
                    <a:pt x="16" y="6"/>
                  </a:lnTo>
                  <a:lnTo>
                    <a:pt x="14" y="2"/>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53" name="Freeform 298"/>
            <p:cNvSpPr/>
            <p:nvPr/>
          </p:nvSpPr>
          <p:spPr bwMode="auto">
            <a:xfrm>
              <a:off x="5033963" y="1393825"/>
              <a:ext cx="25400" cy="28575"/>
            </a:xfrm>
            <a:custGeom>
              <a:avLst/>
              <a:gdLst/>
              <a:ahLst/>
              <a:cxnLst>
                <a:cxn ang="0">
                  <a:pos x="8" y="0"/>
                </a:cxn>
                <a:cxn ang="0">
                  <a:pos x="8" y="0"/>
                </a:cxn>
                <a:cxn ang="0">
                  <a:pos x="4" y="2"/>
                </a:cxn>
                <a:cxn ang="0">
                  <a:pos x="2" y="4"/>
                </a:cxn>
                <a:cxn ang="0">
                  <a:pos x="0" y="6"/>
                </a:cxn>
                <a:cxn ang="0">
                  <a:pos x="0" y="10"/>
                </a:cxn>
                <a:cxn ang="0">
                  <a:pos x="0" y="10"/>
                </a:cxn>
                <a:cxn ang="0">
                  <a:pos x="0" y="12"/>
                </a:cxn>
                <a:cxn ang="0">
                  <a:pos x="2" y="16"/>
                </a:cxn>
                <a:cxn ang="0">
                  <a:pos x="4" y="18"/>
                </a:cxn>
                <a:cxn ang="0">
                  <a:pos x="8" y="18"/>
                </a:cxn>
                <a:cxn ang="0">
                  <a:pos x="8" y="18"/>
                </a:cxn>
                <a:cxn ang="0">
                  <a:pos x="12" y="18"/>
                </a:cxn>
                <a:cxn ang="0">
                  <a:pos x="14" y="16"/>
                </a:cxn>
                <a:cxn ang="0">
                  <a:pos x="16" y="12"/>
                </a:cxn>
                <a:cxn ang="0">
                  <a:pos x="16" y="10"/>
                </a:cxn>
                <a:cxn ang="0">
                  <a:pos x="16" y="10"/>
                </a:cxn>
                <a:cxn ang="0">
                  <a:pos x="16" y="6"/>
                </a:cxn>
                <a:cxn ang="0">
                  <a:pos x="14" y="4"/>
                </a:cxn>
                <a:cxn ang="0">
                  <a:pos x="12" y="2"/>
                </a:cxn>
                <a:cxn ang="0">
                  <a:pos x="8" y="0"/>
                </a:cxn>
              </a:cxnLst>
              <a:rect l="0" t="0" r="r" b="b"/>
              <a:pathLst>
                <a:path w="16" h="18">
                  <a:moveTo>
                    <a:pt x="8" y="0"/>
                  </a:moveTo>
                  <a:lnTo>
                    <a:pt x="8" y="0"/>
                  </a:lnTo>
                  <a:lnTo>
                    <a:pt x="4" y="2"/>
                  </a:lnTo>
                  <a:lnTo>
                    <a:pt x="2" y="4"/>
                  </a:lnTo>
                  <a:lnTo>
                    <a:pt x="0" y="6"/>
                  </a:lnTo>
                  <a:lnTo>
                    <a:pt x="0" y="10"/>
                  </a:lnTo>
                  <a:lnTo>
                    <a:pt x="0" y="10"/>
                  </a:lnTo>
                  <a:lnTo>
                    <a:pt x="0" y="12"/>
                  </a:lnTo>
                  <a:lnTo>
                    <a:pt x="2" y="16"/>
                  </a:lnTo>
                  <a:lnTo>
                    <a:pt x="4" y="18"/>
                  </a:lnTo>
                  <a:lnTo>
                    <a:pt x="8" y="18"/>
                  </a:lnTo>
                  <a:lnTo>
                    <a:pt x="8" y="18"/>
                  </a:lnTo>
                  <a:lnTo>
                    <a:pt x="12" y="18"/>
                  </a:lnTo>
                  <a:lnTo>
                    <a:pt x="14" y="16"/>
                  </a:lnTo>
                  <a:lnTo>
                    <a:pt x="16" y="12"/>
                  </a:lnTo>
                  <a:lnTo>
                    <a:pt x="16" y="10"/>
                  </a:lnTo>
                  <a:lnTo>
                    <a:pt x="16" y="10"/>
                  </a:lnTo>
                  <a:lnTo>
                    <a:pt x="16" y="6"/>
                  </a:lnTo>
                  <a:lnTo>
                    <a:pt x="14" y="4"/>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54" name="Freeform 299"/>
            <p:cNvSpPr/>
            <p:nvPr/>
          </p:nvSpPr>
          <p:spPr bwMode="auto">
            <a:xfrm>
              <a:off x="5033963" y="1393825"/>
              <a:ext cx="25400" cy="28575"/>
            </a:xfrm>
            <a:custGeom>
              <a:avLst/>
              <a:gdLst/>
              <a:ahLst/>
              <a:cxnLst>
                <a:cxn ang="0">
                  <a:pos x="8" y="0"/>
                </a:cxn>
                <a:cxn ang="0">
                  <a:pos x="8" y="0"/>
                </a:cxn>
                <a:cxn ang="0">
                  <a:pos x="4" y="2"/>
                </a:cxn>
                <a:cxn ang="0">
                  <a:pos x="2" y="4"/>
                </a:cxn>
                <a:cxn ang="0">
                  <a:pos x="0" y="6"/>
                </a:cxn>
                <a:cxn ang="0">
                  <a:pos x="0" y="10"/>
                </a:cxn>
                <a:cxn ang="0">
                  <a:pos x="0" y="10"/>
                </a:cxn>
                <a:cxn ang="0">
                  <a:pos x="0" y="12"/>
                </a:cxn>
                <a:cxn ang="0">
                  <a:pos x="2" y="16"/>
                </a:cxn>
                <a:cxn ang="0">
                  <a:pos x="4" y="18"/>
                </a:cxn>
                <a:cxn ang="0">
                  <a:pos x="8" y="18"/>
                </a:cxn>
                <a:cxn ang="0">
                  <a:pos x="8" y="18"/>
                </a:cxn>
                <a:cxn ang="0">
                  <a:pos x="12" y="18"/>
                </a:cxn>
                <a:cxn ang="0">
                  <a:pos x="14" y="16"/>
                </a:cxn>
                <a:cxn ang="0">
                  <a:pos x="16" y="12"/>
                </a:cxn>
                <a:cxn ang="0">
                  <a:pos x="16" y="10"/>
                </a:cxn>
                <a:cxn ang="0">
                  <a:pos x="16" y="10"/>
                </a:cxn>
                <a:cxn ang="0">
                  <a:pos x="16" y="6"/>
                </a:cxn>
                <a:cxn ang="0">
                  <a:pos x="14" y="4"/>
                </a:cxn>
                <a:cxn ang="0">
                  <a:pos x="12" y="2"/>
                </a:cxn>
                <a:cxn ang="0">
                  <a:pos x="8" y="0"/>
                </a:cxn>
              </a:cxnLst>
              <a:rect l="0" t="0" r="r" b="b"/>
              <a:pathLst>
                <a:path w="16" h="18">
                  <a:moveTo>
                    <a:pt x="8" y="0"/>
                  </a:moveTo>
                  <a:lnTo>
                    <a:pt x="8" y="0"/>
                  </a:lnTo>
                  <a:lnTo>
                    <a:pt x="4" y="2"/>
                  </a:lnTo>
                  <a:lnTo>
                    <a:pt x="2" y="4"/>
                  </a:lnTo>
                  <a:lnTo>
                    <a:pt x="0" y="6"/>
                  </a:lnTo>
                  <a:lnTo>
                    <a:pt x="0" y="10"/>
                  </a:lnTo>
                  <a:lnTo>
                    <a:pt x="0" y="10"/>
                  </a:lnTo>
                  <a:lnTo>
                    <a:pt x="0" y="12"/>
                  </a:lnTo>
                  <a:lnTo>
                    <a:pt x="2" y="16"/>
                  </a:lnTo>
                  <a:lnTo>
                    <a:pt x="4" y="18"/>
                  </a:lnTo>
                  <a:lnTo>
                    <a:pt x="8" y="18"/>
                  </a:lnTo>
                  <a:lnTo>
                    <a:pt x="8" y="18"/>
                  </a:lnTo>
                  <a:lnTo>
                    <a:pt x="12" y="18"/>
                  </a:lnTo>
                  <a:lnTo>
                    <a:pt x="14" y="16"/>
                  </a:lnTo>
                  <a:lnTo>
                    <a:pt x="16" y="12"/>
                  </a:lnTo>
                  <a:lnTo>
                    <a:pt x="16" y="10"/>
                  </a:lnTo>
                  <a:lnTo>
                    <a:pt x="16" y="10"/>
                  </a:lnTo>
                  <a:lnTo>
                    <a:pt x="16" y="6"/>
                  </a:lnTo>
                  <a:lnTo>
                    <a:pt x="14" y="4"/>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55" name="Freeform 300"/>
            <p:cNvSpPr/>
            <p:nvPr/>
          </p:nvSpPr>
          <p:spPr bwMode="auto">
            <a:xfrm>
              <a:off x="3506788" y="1247775"/>
              <a:ext cx="19050" cy="19050"/>
            </a:xfrm>
            <a:custGeom>
              <a:avLst/>
              <a:gdLst/>
              <a:ahLst/>
              <a:cxnLst>
                <a:cxn ang="0">
                  <a:pos x="6" y="0"/>
                </a:cxn>
                <a:cxn ang="0">
                  <a:pos x="6" y="0"/>
                </a:cxn>
                <a:cxn ang="0">
                  <a:pos x="2" y="2"/>
                </a:cxn>
                <a:cxn ang="0">
                  <a:pos x="0" y="6"/>
                </a:cxn>
                <a:cxn ang="0">
                  <a:pos x="0" y="6"/>
                </a:cxn>
                <a:cxn ang="0">
                  <a:pos x="2" y="12"/>
                </a:cxn>
                <a:cxn ang="0">
                  <a:pos x="6" y="12"/>
                </a:cxn>
                <a:cxn ang="0">
                  <a:pos x="6" y="12"/>
                </a:cxn>
                <a:cxn ang="0">
                  <a:pos x="10" y="12"/>
                </a:cxn>
                <a:cxn ang="0">
                  <a:pos x="12" y="6"/>
                </a:cxn>
                <a:cxn ang="0">
                  <a:pos x="12" y="6"/>
                </a:cxn>
                <a:cxn ang="0">
                  <a:pos x="10" y="2"/>
                </a:cxn>
                <a:cxn ang="0">
                  <a:pos x="6" y="0"/>
                </a:cxn>
              </a:cxnLst>
              <a:rect l="0" t="0" r="r" b="b"/>
              <a:pathLst>
                <a:path w="12" h="12">
                  <a:moveTo>
                    <a:pt x="6" y="0"/>
                  </a:moveTo>
                  <a:lnTo>
                    <a:pt x="6" y="0"/>
                  </a:lnTo>
                  <a:lnTo>
                    <a:pt x="2" y="2"/>
                  </a:lnTo>
                  <a:lnTo>
                    <a:pt x="0" y="6"/>
                  </a:lnTo>
                  <a:lnTo>
                    <a:pt x="0" y="6"/>
                  </a:lnTo>
                  <a:lnTo>
                    <a:pt x="2" y="12"/>
                  </a:lnTo>
                  <a:lnTo>
                    <a:pt x="6" y="12"/>
                  </a:lnTo>
                  <a:lnTo>
                    <a:pt x="6" y="12"/>
                  </a:lnTo>
                  <a:lnTo>
                    <a:pt x="10" y="12"/>
                  </a:lnTo>
                  <a:lnTo>
                    <a:pt x="12" y="6"/>
                  </a:lnTo>
                  <a:lnTo>
                    <a:pt x="12" y="6"/>
                  </a:lnTo>
                  <a:lnTo>
                    <a:pt x="10"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56" name="Freeform 301"/>
            <p:cNvSpPr/>
            <p:nvPr/>
          </p:nvSpPr>
          <p:spPr bwMode="auto">
            <a:xfrm>
              <a:off x="3506788" y="1247775"/>
              <a:ext cx="19050" cy="19050"/>
            </a:xfrm>
            <a:custGeom>
              <a:avLst/>
              <a:gdLst/>
              <a:ahLst/>
              <a:cxnLst>
                <a:cxn ang="0">
                  <a:pos x="6" y="0"/>
                </a:cxn>
                <a:cxn ang="0">
                  <a:pos x="6" y="0"/>
                </a:cxn>
                <a:cxn ang="0">
                  <a:pos x="2" y="2"/>
                </a:cxn>
                <a:cxn ang="0">
                  <a:pos x="0" y="6"/>
                </a:cxn>
                <a:cxn ang="0">
                  <a:pos x="0" y="6"/>
                </a:cxn>
                <a:cxn ang="0">
                  <a:pos x="2" y="12"/>
                </a:cxn>
                <a:cxn ang="0">
                  <a:pos x="6" y="12"/>
                </a:cxn>
                <a:cxn ang="0">
                  <a:pos x="6" y="12"/>
                </a:cxn>
                <a:cxn ang="0">
                  <a:pos x="10" y="12"/>
                </a:cxn>
                <a:cxn ang="0">
                  <a:pos x="12" y="6"/>
                </a:cxn>
                <a:cxn ang="0">
                  <a:pos x="12" y="6"/>
                </a:cxn>
                <a:cxn ang="0">
                  <a:pos x="10" y="2"/>
                </a:cxn>
                <a:cxn ang="0">
                  <a:pos x="6" y="0"/>
                </a:cxn>
              </a:cxnLst>
              <a:rect l="0" t="0" r="r" b="b"/>
              <a:pathLst>
                <a:path w="12" h="12">
                  <a:moveTo>
                    <a:pt x="6" y="0"/>
                  </a:moveTo>
                  <a:lnTo>
                    <a:pt x="6" y="0"/>
                  </a:lnTo>
                  <a:lnTo>
                    <a:pt x="2" y="2"/>
                  </a:lnTo>
                  <a:lnTo>
                    <a:pt x="0" y="6"/>
                  </a:lnTo>
                  <a:lnTo>
                    <a:pt x="0" y="6"/>
                  </a:lnTo>
                  <a:lnTo>
                    <a:pt x="2" y="12"/>
                  </a:lnTo>
                  <a:lnTo>
                    <a:pt x="6" y="12"/>
                  </a:lnTo>
                  <a:lnTo>
                    <a:pt x="6" y="12"/>
                  </a:lnTo>
                  <a:lnTo>
                    <a:pt x="10" y="12"/>
                  </a:lnTo>
                  <a:lnTo>
                    <a:pt x="12" y="6"/>
                  </a:lnTo>
                  <a:lnTo>
                    <a:pt x="12" y="6"/>
                  </a:lnTo>
                  <a:lnTo>
                    <a:pt x="10" y="2"/>
                  </a:lnTo>
                  <a:lnTo>
                    <a:pt x="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57" name="Freeform 302"/>
            <p:cNvSpPr/>
            <p:nvPr/>
          </p:nvSpPr>
          <p:spPr bwMode="auto">
            <a:xfrm>
              <a:off x="4271963" y="1381125"/>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58" name="Freeform 303"/>
            <p:cNvSpPr/>
            <p:nvPr/>
          </p:nvSpPr>
          <p:spPr bwMode="auto">
            <a:xfrm>
              <a:off x="4271963" y="1381125"/>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59" name="Freeform 304"/>
            <p:cNvSpPr/>
            <p:nvPr/>
          </p:nvSpPr>
          <p:spPr bwMode="auto">
            <a:xfrm>
              <a:off x="4494213" y="1327150"/>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60" name="Freeform 305"/>
            <p:cNvSpPr/>
            <p:nvPr/>
          </p:nvSpPr>
          <p:spPr bwMode="auto">
            <a:xfrm>
              <a:off x="4494213" y="1327150"/>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61" name="Freeform 306"/>
            <p:cNvSpPr/>
            <p:nvPr/>
          </p:nvSpPr>
          <p:spPr bwMode="auto">
            <a:xfrm>
              <a:off x="4475163" y="1568450"/>
              <a:ext cx="22225" cy="19050"/>
            </a:xfrm>
            <a:custGeom>
              <a:avLst/>
              <a:gdLst/>
              <a:ahLst/>
              <a:cxnLst>
                <a:cxn ang="0">
                  <a:pos x="8" y="0"/>
                </a:cxn>
                <a:cxn ang="0">
                  <a:pos x="8" y="0"/>
                </a:cxn>
                <a:cxn ang="0">
                  <a:pos x="2" y="2"/>
                </a:cxn>
                <a:cxn ang="0">
                  <a:pos x="0" y="6"/>
                </a:cxn>
                <a:cxn ang="0">
                  <a:pos x="0" y="6"/>
                </a:cxn>
                <a:cxn ang="0">
                  <a:pos x="2" y="10"/>
                </a:cxn>
                <a:cxn ang="0">
                  <a:pos x="8" y="12"/>
                </a:cxn>
                <a:cxn ang="0">
                  <a:pos x="8" y="12"/>
                </a:cxn>
                <a:cxn ang="0">
                  <a:pos x="12" y="10"/>
                </a:cxn>
                <a:cxn ang="0">
                  <a:pos x="14" y="6"/>
                </a:cxn>
                <a:cxn ang="0">
                  <a:pos x="14" y="6"/>
                </a:cxn>
                <a:cxn ang="0">
                  <a:pos x="12" y="2"/>
                </a:cxn>
                <a:cxn ang="0">
                  <a:pos x="8" y="0"/>
                </a:cxn>
              </a:cxnLst>
              <a:rect l="0" t="0" r="r" b="b"/>
              <a:pathLst>
                <a:path w="14" h="12">
                  <a:moveTo>
                    <a:pt x="8" y="0"/>
                  </a:moveTo>
                  <a:lnTo>
                    <a:pt x="8" y="0"/>
                  </a:lnTo>
                  <a:lnTo>
                    <a:pt x="2" y="2"/>
                  </a:lnTo>
                  <a:lnTo>
                    <a:pt x="0" y="6"/>
                  </a:lnTo>
                  <a:lnTo>
                    <a:pt x="0" y="6"/>
                  </a:lnTo>
                  <a:lnTo>
                    <a:pt x="2" y="10"/>
                  </a:lnTo>
                  <a:lnTo>
                    <a:pt x="8" y="12"/>
                  </a:lnTo>
                  <a:lnTo>
                    <a:pt x="8" y="12"/>
                  </a:lnTo>
                  <a:lnTo>
                    <a:pt x="12" y="10"/>
                  </a:lnTo>
                  <a:lnTo>
                    <a:pt x="14" y="6"/>
                  </a:lnTo>
                  <a:lnTo>
                    <a:pt x="14"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62" name="Freeform 307"/>
            <p:cNvSpPr/>
            <p:nvPr/>
          </p:nvSpPr>
          <p:spPr bwMode="auto">
            <a:xfrm>
              <a:off x="4475163" y="1568450"/>
              <a:ext cx="22225" cy="19050"/>
            </a:xfrm>
            <a:custGeom>
              <a:avLst/>
              <a:gdLst/>
              <a:ahLst/>
              <a:cxnLst>
                <a:cxn ang="0">
                  <a:pos x="8" y="0"/>
                </a:cxn>
                <a:cxn ang="0">
                  <a:pos x="8" y="0"/>
                </a:cxn>
                <a:cxn ang="0">
                  <a:pos x="2" y="2"/>
                </a:cxn>
                <a:cxn ang="0">
                  <a:pos x="0" y="6"/>
                </a:cxn>
                <a:cxn ang="0">
                  <a:pos x="0" y="6"/>
                </a:cxn>
                <a:cxn ang="0">
                  <a:pos x="2" y="10"/>
                </a:cxn>
                <a:cxn ang="0">
                  <a:pos x="8" y="12"/>
                </a:cxn>
                <a:cxn ang="0">
                  <a:pos x="8" y="12"/>
                </a:cxn>
                <a:cxn ang="0">
                  <a:pos x="12" y="10"/>
                </a:cxn>
                <a:cxn ang="0">
                  <a:pos x="14" y="6"/>
                </a:cxn>
                <a:cxn ang="0">
                  <a:pos x="14" y="6"/>
                </a:cxn>
                <a:cxn ang="0">
                  <a:pos x="12" y="2"/>
                </a:cxn>
                <a:cxn ang="0">
                  <a:pos x="8" y="0"/>
                </a:cxn>
              </a:cxnLst>
              <a:rect l="0" t="0" r="r" b="b"/>
              <a:pathLst>
                <a:path w="14" h="12">
                  <a:moveTo>
                    <a:pt x="8" y="0"/>
                  </a:moveTo>
                  <a:lnTo>
                    <a:pt x="8" y="0"/>
                  </a:lnTo>
                  <a:lnTo>
                    <a:pt x="2" y="2"/>
                  </a:lnTo>
                  <a:lnTo>
                    <a:pt x="0" y="6"/>
                  </a:lnTo>
                  <a:lnTo>
                    <a:pt x="0" y="6"/>
                  </a:lnTo>
                  <a:lnTo>
                    <a:pt x="2" y="10"/>
                  </a:lnTo>
                  <a:lnTo>
                    <a:pt x="8" y="12"/>
                  </a:lnTo>
                  <a:lnTo>
                    <a:pt x="8" y="12"/>
                  </a:lnTo>
                  <a:lnTo>
                    <a:pt x="12" y="10"/>
                  </a:lnTo>
                  <a:lnTo>
                    <a:pt x="14" y="6"/>
                  </a:lnTo>
                  <a:lnTo>
                    <a:pt x="14"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63" name="Freeform 308"/>
            <p:cNvSpPr/>
            <p:nvPr/>
          </p:nvSpPr>
          <p:spPr bwMode="auto">
            <a:xfrm>
              <a:off x="4056063" y="107632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64" name="Freeform 309"/>
            <p:cNvSpPr/>
            <p:nvPr/>
          </p:nvSpPr>
          <p:spPr bwMode="auto">
            <a:xfrm>
              <a:off x="4056063" y="107632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65" name="Freeform 310"/>
            <p:cNvSpPr/>
            <p:nvPr/>
          </p:nvSpPr>
          <p:spPr bwMode="auto">
            <a:xfrm>
              <a:off x="6459538" y="149542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66" name="Freeform 311"/>
            <p:cNvSpPr/>
            <p:nvPr/>
          </p:nvSpPr>
          <p:spPr bwMode="auto">
            <a:xfrm>
              <a:off x="6459538" y="149542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67" name="Freeform 312"/>
            <p:cNvSpPr/>
            <p:nvPr/>
          </p:nvSpPr>
          <p:spPr bwMode="auto">
            <a:xfrm>
              <a:off x="6345238" y="1130300"/>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68" name="Freeform 313"/>
            <p:cNvSpPr/>
            <p:nvPr/>
          </p:nvSpPr>
          <p:spPr bwMode="auto">
            <a:xfrm>
              <a:off x="6345238" y="1130300"/>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69" name="Freeform 314"/>
            <p:cNvSpPr/>
            <p:nvPr/>
          </p:nvSpPr>
          <p:spPr bwMode="auto">
            <a:xfrm>
              <a:off x="5491163" y="1771650"/>
              <a:ext cx="19050"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0" y="12"/>
                </a:cxn>
                <a:cxn ang="0">
                  <a:pos x="12" y="6"/>
                </a:cxn>
                <a:cxn ang="0">
                  <a:pos x="12" y="6"/>
                </a:cxn>
                <a:cxn ang="0">
                  <a:pos x="10" y="2"/>
                </a:cxn>
                <a:cxn ang="0">
                  <a:pos x="6" y="0"/>
                </a:cxn>
              </a:cxnLst>
              <a:rect l="0" t="0" r="r" b="b"/>
              <a:pathLst>
                <a:path w="12" h="14">
                  <a:moveTo>
                    <a:pt x="6" y="0"/>
                  </a:moveTo>
                  <a:lnTo>
                    <a:pt x="6" y="0"/>
                  </a:lnTo>
                  <a:lnTo>
                    <a:pt x="2" y="2"/>
                  </a:lnTo>
                  <a:lnTo>
                    <a:pt x="0" y="6"/>
                  </a:lnTo>
                  <a:lnTo>
                    <a:pt x="0" y="6"/>
                  </a:lnTo>
                  <a:lnTo>
                    <a:pt x="2" y="12"/>
                  </a:lnTo>
                  <a:lnTo>
                    <a:pt x="6" y="14"/>
                  </a:lnTo>
                  <a:lnTo>
                    <a:pt x="6" y="14"/>
                  </a:lnTo>
                  <a:lnTo>
                    <a:pt x="10" y="12"/>
                  </a:lnTo>
                  <a:lnTo>
                    <a:pt x="12" y="6"/>
                  </a:lnTo>
                  <a:lnTo>
                    <a:pt x="12" y="6"/>
                  </a:lnTo>
                  <a:lnTo>
                    <a:pt x="10"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70" name="Freeform 315"/>
            <p:cNvSpPr/>
            <p:nvPr/>
          </p:nvSpPr>
          <p:spPr bwMode="auto">
            <a:xfrm>
              <a:off x="5491163" y="1771650"/>
              <a:ext cx="19050"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0" y="12"/>
                </a:cxn>
                <a:cxn ang="0">
                  <a:pos x="12" y="6"/>
                </a:cxn>
                <a:cxn ang="0">
                  <a:pos x="12" y="6"/>
                </a:cxn>
                <a:cxn ang="0">
                  <a:pos x="10" y="2"/>
                </a:cxn>
                <a:cxn ang="0">
                  <a:pos x="6" y="0"/>
                </a:cxn>
              </a:cxnLst>
              <a:rect l="0" t="0" r="r" b="b"/>
              <a:pathLst>
                <a:path w="12" h="14">
                  <a:moveTo>
                    <a:pt x="6" y="0"/>
                  </a:moveTo>
                  <a:lnTo>
                    <a:pt x="6" y="0"/>
                  </a:lnTo>
                  <a:lnTo>
                    <a:pt x="2" y="2"/>
                  </a:lnTo>
                  <a:lnTo>
                    <a:pt x="0" y="6"/>
                  </a:lnTo>
                  <a:lnTo>
                    <a:pt x="0" y="6"/>
                  </a:lnTo>
                  <a:lnTo>
                    <a:pt x="2" y="12"/>
                  </a:lnTo>
                  <a:lnTo>
                    <a:pt x="6" y="14"/>
                  </a:lnTo>
                  <a:lnTo>
                    <a:pt x="6" y="14"/>
                  </a:lnTo>
                  <a:lnTo>
                    <a:pt x="10" y="12"/>
                  </a:lnTo>
                  <a:lnTo>
                    <a:pt x="12" y="6"/>
                  </a:lnTo>
                  <a:lnTo>
                    <a:pt x="12" y="6"/>
                  </a:lnTo>
                  <a:lnTo>
                    <a:pt x="10" y="2"/>
                  </a:lnTo>
                  <a:lnTo>
                    <a:pt x="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71" name="Freeform 316"/>
            <p:cNvSpPr/>
            <p:nvPr/>
          </p:nvSpPr>
          <p:spPr bwMode="auto">
            <a:xfrm>
              <a:off x="3744913" y="149542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72" name="Freeform 317"/>
            <p:cNvSpPr/>
            <p:nvPr/>
          </p:nvSpPr>
          <p:spPr bwMode="auto">
            <a:xfrm>
              <a:off x="3744913" y="149542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73" name="Freeform 318"/>
            <p:cNvSpPr/>
            <p:nvPr/>
          </p:nvSpPr>
          <p:spPr bwMode="auto">
            <a:xfrm>
              <a:off x="1833563" y="1470025"/>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74" name="Freeform 319"/>
            <p:cNvSpPr/>
            <p:nvPr/>
          </p:nvSpPr>
          <p:spPr bwMode="auto">
            <a:xfrm>
              <a:off x="1833563" y="1470025"/>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75" name="Freeform 320"/>
            <p:cNvSpPr/>
            <p:nvPr/>
          </p:nvSpPr>
          <p:spPr bwMode="auto">
            <a:xfrm>
              <a:off x="2116138" y="1114425"/>
              <a:ext cx="22225" cy="19050"/>
            </a:xfrm>
            <a:custGeom>
              <a:avLst/>
              <a:gdLst/>
              <a:ahLst/>
              <a:cxnLst>
                <a:cxn ang="0">
                  <a:pos x="8" y="0"/>
                </a:cxn>
                <a:cxn ang="0">
                  <a:pos x="8" y="0"/>
                </a:cxn>
                <a:cxn ang="0">
                  <a:pos x="2" y="2"/>
                </a:cxn>
                <a:cxn ang="0">
                  <a:pos x="0" y="6"/>
                </a:cxn>
                <a:cxn ang="0">
                  <a:pos x="0" y="6"/>
                </a:cxn>
                <a:cxn ang="0">
                  <a:pos x="2" y="10"/>
                </a:cxn>
                <a:cxn ang="0">
                  <a:pos x="8" y="12"/>
                </a:cxn>
                <a:cxn ang="0">
                  <a:pos x="8" y="12"/>
                </a:cxn>
                <a:cxn ang="0">
                  <a:pos x="12" y="10"/>
                </a:cxn>
                <a:cxn ang="0">
                  <a:pos x="14" y="6"/>
                </a:cxn>
                <a:cxn ang="0">
                  <a:pos x="14" y="6"/>
                </a:cxn>
                <a:cxn ang="0">
                  <a:pos x="12" y="2"/>
                </a:cxn>
                <a:cxn ang="0">
                  <a:pos x="8" y="0"/>
                </a:cxn>
              </a:cxnLst>
              <a:rect l="0" t="0" r="r" b="b"/>
              <a:pathLst>
                <a:path w="14" h="12">
                  <a:moveTo>
                    <a:pt x="8" y="0"/>
                  </a:moveTo>
                  <a:lnTo>
                    <a:pt x="8" y="0"/>
                  </a:lnTo>
                  <a:lnTo>
                    <a:pt x="2" y="2"/>
                  </a:lnTo>
                  <a:lnTo>
                    <a:pt x="0" y="6"/>
                  </a:lnTo>
                  <a:lnTo>
                    <a:pt x="0" y="6"/>
                  </a:lnTo>
                  <a:lnTo>
                    <a:pt x="2" y="10"/>
                  </a:lnTo>
                  <a:lnTo>
                    <a:pt x="8" y="12"/>
                  </a:lnTo>
                  <a:lnTo>
                    <a:pt x="8" y="12"/>
                  </a:lnTo>
                  <a:lnTo>
                    <a:pt x="12" y="10"/>
                  </a:lnTo>
                  <a:lnTo>
                    <a:pt x="14" y="6"/>
                  </a:lnTo>
                  <a:lnTo>
                    <a:pt x="14"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76" name="Freeform 321"/>
            <p:cNvSpPr/>
            <p:nvPr/>
          </p:nvSpPr>
          <p:spPr bwMode="auto">
            <a:xfrm>
              <a:off x="2116138" y="1114425"/>
              <a:ext cx="22225" cy="19050"/>
            </a:xfrm>
            <a:custGeom>
              <a:avLst/>
              <a:gdLst/>
              <a:ahLst/>
              <a:cxnLst>
                <a:cxn ang="0">
                  <a:pos x="8" y="0"/>
                </a:cxn>
                <a:cxn ang="0">
                  <a:pos x="8" y="0"/>
                </a:cxn>
                <a:cxn ang="0">
                  <a:pos x="2" y="2"/>
                </a:cxn>
                <a:cxn ang="0">
                  <a:pos x="0" y="6"/>
                </a:cxn>
                <a:cxn ang="0">
                  <a:pos x="0" y="6"/>
                </a:cxn>
                <a:cxn ang="0">
                  <a:pos x="2" y="10"/>
                </a:cxn>
                <a:cxn ang="0">
                  <a:pos x="8" y="12"/>
                </a:cxn>
                <a:cxn ang="0">
                  <a:pos x="8" y="12"/>
                </a:cxn>
                <a:cxn ang="0">
                  <a:pos x="12" y="10"/>
                </a:cxn>
                <a:cxn ang="0">
                  <a:pos x="14" y="6"/>
                </a:cxn>
                <a:cxn ang="0">
                  <a:pos x="14" y="6"/>
                </a:cxn>
                <a:cxn ang="0">
                  <a:pos x="12" y="2"/>
                </a:cxn>
                <a:cxn ang="0">
                  <a:pos x="8" y="0"/>
                </a:cxn>
              </a:cxnLst>
              <a:rect l="0" t="0" r="r" b="b"/>
              <a:pathLst>
                <a:path w="14" h="12">
                  <a:moveTo>
                    <a:pt x="8" y="0"/>
                  </a:moveTo>
                  <a:lnTo>
                    <a:pt x="8" y="0"/>
                  </a:lnTo>
                  <a:lnTo>
                    <a:pt x="2" y="2"/>
                  </a:lnTo>
                  <a:lnTo>
                    <a:pt x="0" y="6"/>
                  </a:lnTo>
                  <a:lnTo>
                    <a:pt x="0" y="6"/>
                  </a:lnTo>
                  <a:lnTo>
                    <a:pt x="2" y="10"/>
                  </a:lnTo>
                  <a:lnTo>
                    <a:pt x="8" y="12"/>
                  </a:lnTo>
                  <a:lnTo>
                    <a:pt x="8" y="12"/>
                  </a:lnTo>
                  <a:lnTo>
                    <a:pt x="12" y="10"/>
                  </a:lnTo>
                  <a:lnTo>
                    <a:pt x="14" y="6"/>
                  </a:lnTo>
                  <a:lnTo>
                    <a:pt x="14"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77" name="Freeform 322"/>
            <p:cNvSpPr/>
            <p:nvPr/>
          </p:nvSpPr>
          <p:spPr bwMode="auto">
            <a:xfrm>
              <a:off x="5405438" y="1044575"/>
              <a:ext cx="53975" cy="53975"/>
            </a:xfrm>
            <a:custGeom>
              <a:avLst/>
              <a:gdLst/>
              <a:ahLst/>
              <a:cxnLst>
                <a:cxn ang="0">
                  <a:pos x="18" y="0"/>
                </a:cxn>
                <a:cxn ang="0">
                  <a:pos x="18" y="0"/>
                </a:cxn>
                <a:cxn ang="0">
                  <a:pos x="10" y="0"/>
                </a:cxn>
                <a:cxn ang="0">
                  <a:pos x="6" y="4"/>
                </a:cxn>
                <a:cxn ang="0">
                  <a:pos x="2" y="10"/>
                </a:cxn>
                <a:cxn ang="0">
                  <a:pos x="0" y="16"/>
                </a:cxn>
                <a:cxn ang="0">
                  <a:pos x="0" y="16"/>
                </a:cxn>
                <a:cxn ang="0">
                  <a:pos x="2" y="24"/>
                </a:cxn>
                <a:cxn ang="0">
                  <a:pos x="6" y="28"/>
                </a:cxn>
                <a:cxn ang="0">
                  <a:pos x="10" y="32"/>
                </a:cxn>
                <a:cxn ang="0">
                  <a:pos x="18" y="34"/>
                </a:cxn>
                <a:cxn ang="0">
                  <a:pos x="18" y="34"/>
                </a:cxn>
                <a:cxn ang="0">
                  <a:pos x="24" y="32"/>
                </a:cxn>
                <a:cxn ang="0">
                  <a:pos x="30" y="28"/>
                </a:cxn>
                <a:cxn ang="0">
                  <a:pos x="32" y="24"/>
                </a:cxn>
                <a:cxn ang="0">
                  <a:pos x="34" y="16"/>
                </a:cxn>
                <a:cxn ang="0">
                  <a:pos x="34" y="16"/>
                </a:cxn>
                <a:cxn ang="0">
                  <a:pos x="32" y="10"/>
                </a:cxn>
                <a:cxn ang="0">
                  <a:pos x="30" y="4"/>
                </a:cxn>
                <a:cxn ang="0">
                  <a:pos x="24" y="0"/>
                </a:cxn>
                <a:cxn ang="0">
                  <a:pos x="18" y="0"/>
                </a:cxn>
              </a:cxnLst>
              <a:rect l="0" t="0" r="r" b="b"/>
              <a:pathLst>
                <a:path w="34" h="34">
                  <a:moveTo>
                    <a:pt x="18" y="0"/>
                  </a:moveTo>
                  <a:lnTo>
                    <a:pt x="18" y="0"/>
                  </a:lnTo>
                  <a:lnTo>
                    <a:pt x="10" y="0"/>
                  </a:lnTo>
                  <a:lnTo>
                    <a:pt x="6" y="4"/>
                  </a:lnTo>
                  <a:lnTo>
                    <a:pt x="2" y="10"/>
                  </a:lnTo>
                  <a:lnTo>
                    <a:pt x="0" y="16"/>
                  </a:lnTo>
                  <a:lnTo>
                    <a:pt x="0" y="16"/>
                  </a:lnTo>
                  <a:lnTo>
                    <a:pt x="2" y="24"/>
                  </a:lnTo>
                  <a:lnTo>
                    <a:pt x="6" y="28"/>
                  </a:lnTo>
                  <a:lnTo>
                    <a:pt x="10" y="32"/>
                  </a:lnTo>
                  <a:lnTo>
                    <a:pt x="18" y="34"/>
                  </a:lnTo>
                  <a:lnTo>
                    <a:pt x="18" y="34"/>
                  </a:lnTo>
                  <a:lnTo>
                    <a:pt x="24" y="32"/>
                  </a:lnTo>
                  <a:lnTo>
                    <a:pt x="30" y="28"/>
                  </a:lnTo>
                  <a:lnTo>
                    <a:pt x="32" y="24"/>
                  </a:lnTo>
                  <a:lnTo>
                    <a:pt x="34" y="16"/>
                  </a:lnTo>
                  <a:lnTo>
                    <a:pt x="34" y="16"/>
                  </a:lnTo>
                  <a:lnTo>
                    <a:pt x="32" y="10"/>
                  </a:lnTo>
                  <a:lnTo>
                    <a:pt x="30" y="4"/>
                  </a:lnTo>
                  <a:lnTo>
                    <a:pt x="24" y="0"/>
                  </a:lnTo>
                  <a:lnTo>
                    <a:pt x="1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78" name="Freeform 323"/>
            <p:cNvSpPr/>
            <p:nvPr/>
          </p:nvSpPr>
          <p:spPr bwMode="auto">
            <a:xfrm>
              <a:off x="5405438" y="1044575"/>
              <a:ext cx="53975" cy="53975"/>
            </a:xfrm>
            <a:custGeom>
              <a:avLst/>
              <a:gdLst/>
              <a:ahLst/>
              <a:cxnLst>
                <a:cxn ang="0">
                  <a:pos x="18" y="0"/>
                </a:cxn>
                <a:cxn ang="0">
                  <a:pos x="18" y="0"/>
                </a:cxn>
                <a:cxn ang="0">
                  <a:pos x="10" y="0"/>
                </a:cxn>
                <a:cxn ang="0">
                  <a:pos x="6" y="4"/>
                </a:cxn>
                <a:cxn ang="0">
                  <a:pos x="2" y="10"/>
                </a:cxn>
                <a:cxn ang="0">
                  <a:pos x="0" y="16"/>
                </a:cxn>
                <a:cxn ang="0">
                  <a:pos x="0" y="16"/>
                </a:cxn>
                <a:cxn ang="0">
                  <a:pos x="2" y="24"/>
                </a:cxn>
                <a:cxn ang="0">
                  <a:pos x="6" y="28"/>
                </a:cxn>
                <a:cxn ang="0">
                  <a:pos x="10" y="32"/>
                </a:cxn>
                <a:cxn ang="0">
                  <a:pos x="18" y="34"/>
                </a:cxn>
                <a:cxn ang="0">
                  <a:pos x="18" y="34"/>
                </a:cxn>
                <a:cxn ang="0">
                  <a:pos x="24" y="32"/>
                </a:cxn>
                <a:cxn ang="0">
                  <a:pos x="30" y="28"/>
                </a:cxn>
                <a:cxn ang="0">
                  <a:pos x="32" y="24"/>
                </a:cxn>
                <a:cxn ang="0">
                  <a:pos x="34" y="16"/>
                </a:cxn>
                <a:cxn ang="0">
                  <a:pos x="34" y="16"/>
                </a:cxn>
                <a:cxn ang="0">
                  <a:pos x="32" y="10"/>
                </a:cxn>
                <a:cxn ang="0">
                  <a:pos x="30" y="4"/>
                </a:cxn>
                <a:cxn ang="0">
                  <a:pos x="24" y="0"/>
                </a:cxn>
                <a:cxn ang="0">
                  <a:pos x="18" y="0"/>
                </a:cxn>
              </a:cxnLst>
              <a:rect l="0" t="0" r="r" b="b"/>
              <a:pathLst>
                <a:path w="34" h="34">
                  <a:moveTo>
                    <a:pt x="18" y="0"/>
                  </a:moveTo>
                  <a:lnTo>
                    <a:pt x="18" y="0"/>
                  </a:lnTo>
                  <a:lnTo>
                    <a:pt x="10" y="0"/>
                  </a:lnTo>
                  <a:lnTo>
                    <a:pt x="6" y="4"/>
                  </a:lnTo>
                  <a:lnTo>
                    <a:pt x="2" y="10"/>
                  </a:lnTo>
                  <a:lnTo>
                    <a:pt x="0" y="16"/>
                  </a:lnTo>
                  <a:lnTo>
                    <a:pt x="0" y="16"/>
                  </a:lnTo>
                  <a:lnTo>
                    <a:pt x="2" y="24"/>
                  </a:lnTo>
                  <a:lnTo>
                    <a:pt x="6" y="28"/>
                  </a:lnTo>
                  <a:lnTo>
                    <a:pt x="10" y="32"/>
                  </a:lnTo>
                  <a:lnTo>
                    <a:pt x="18" y="34"/>
                  </a:lnTo>
                  <a:lnTo>
                    <a:pt x="18" y="34"/>
                  </a:lnTo>
                  <a:lnTo>
                    <a:pt x="24" y="32"/>
                  </a:lnTo>
                  <a:lnTo>
                    <a:pt x="30" y="28"/>
                  </a:lnTo>
                  <a:lnTo>
                    <a:pt x="32" y="24"/>
                  </a:lnTo>
                  <a:lnTo>
                    <a:pt x="34" y="16"/>
                  </a:lnTo>
                  <a:lnTo>
                    <a:pt x="34" y="16"/>
                  </a:lnTo>
                  <a:lnTo>
                    <a:pt x="32" y="10"/>
                  </a:lnTo>
                  <a:lnTo>
                    <a:pt x="30" y="4"/>
                  </a:lnTo>
                  <a:lnTo>
                    <a:pt x="24" y="0"/>
                  </a:lnTo>
                  <a:lnTo>
                    <a:pt x="1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79" name="Freeform 324"/>
            <p:cNvSpPr/>
            <p:nvPr/>
          </p:nvSpPr>
          <p:spPr bwMode="auto">
            <a:xfrm>
              <a:off x="4237038" y="1692275"/>
              <a:ext cx="53975" cy="53975"/>
            </a:xfrm>
            <a:custGeom>
              <a:avLst/>
              <a:gdLst/>
              <a:ahLst/>
              <a:cxnLst>
                <a:cxn ang="0">
                  <a:pos x="18" y="0"/>
                </a:cxn>
                <a:cxn ang="0">
                  <a:pos x="18" y="0"/>
                </a:cxn>
                <a:cxn ang="0">
                  <a:pos x="10" y="2"/>
                </a:cxn>
                <a:cxn ang="0">
                  <a:pos x="6" y="6"/>
                </a:cxn>
                <a:cxn ang="0">
                  <a:pos x="2" y="12"/>
                </a:cxn>
                <a:cxn ang="0">
                  <a:pos x="0" y="18"/>
                </a:cxn>
                <a:cxn ang="0">
                  <a:pos x="0" y="18"/>
                </a:cxn>
                <a:cxn ang="0">
                  <a:pos x="2" y="24"/>
                </a:cxn>
                <a:cxn ang="0">
                  <a:pos x="6" y="30"/>
                </a:cxn>
                <a:cxn ang="0">
                  <a:pos x="10" y="34"/>
                </a:cxn>
                <a:cxn ang="0">
                  <a:pos x="18" y="34"/>
                </a:cxn>
                <a:cxn ang="0">
                  <a:pos x="18" y="34"/>
                </a:cxn>
                <a:cxn ang="0">
                  <a:pos x="24" y="34"/>
                </a:cxn>
                <a:cxn ang="0">
                  <a:pos x="28" y="30"/>
                </a:cxn>
                <a:cxn ang="0">
                  <a:pos x="32" y="24"/>
                </a:cxn>
                <a:cxn ang="0">
                  <a:pos x="34" y="18"/>
                </a:cxn>
                <a:cxn ang="0">
                  <a:pos x="34" y="18"/>
                </a:cxn>
                <a:cxn ang="0">
                  <a:pos x="32" y="12"/>
                </a:cxn>
                <a:cxn ang="0">
                  <a:pos x="28" y="6"/>
                </a:cxn>
                <a:cxn ang="0">
                  <a:pos x="24" y="2"/>
                </a:cxn>
                <a:cxn ang="0">
                  <a:pos x="18" y="0"/>
                </a:cxn>
              </a:cxnLst>
              <a:rect l="0" t="0" r="r" b="b"/>
              <a:pathLst>
                <a:path w="34" h="34">
                  <a:moveTo>
                    <a:pt x="18" y="0"/>
                  </a:moveTo>
                  <a:lnTo>
                    <a:pt x="18" y="0"/>
                  </a:lnTo>
                  <a:lnTo>
                    <a:pt x="10" y="2"/>
                  </a:lnTo>
                  <a:lnTo>
                    <a:pt x="6" y="6"/>
                  </a:lnTo>
                  <a:lnTo>
                    <a:pt x="2" y="12"/>
                  </a:lnTo>
                  <a:lnTo>
                    <a:pt x="0" y="18"/>
                  </a:lnTo>
                  <a:lnTo>
                    <a:pt x="0" y="18"/>
                  </a:lnTo>
                  <a:lnTo>
                    <a:pt x="2" y="24"/>
                  </a:lnTo>
                  <a:lnTo>
                    <a:pt x="6" y="30"/>
                  </a:lnTo>
                  <a:lnTo>
                    <a:pt x="10" y="34"/>
                  </a:lnTo>
                  <a:lnTo>
                    <a:pt x="18" y="34"/>
                  </a:lnTo>
                  <a:lnTo>
                    <a:pt x="18" y="34"/>
                  </a:lnTo>
                  <a:lnTo>
                    <a:pt x="24" y="34"/>
                  </a:lnTo>
                  <a:lnTo>
                    <a:pt x="28" y="30"/>
                  </a:lnTo>
                  <a:lnTo>
                    <a:pt x="32" y="24"/>
                  </a:lnTo>
                  <a:lnTo>
                    <a:pt x="34" y="18"/>
                  </a:lnTo>
                  <a:lnTo>
                    <a:pt x="34" y="18"/>
                  </a:lnTo>
                  <a:lnTo>
                    <a:pt x="32" y="12"/>
                  </a:lnTo>
                  <a:lnTo>
                    <a:pt x="28" y="6"/>
                  </a:lnTo>
                  <a:lnTo>
                    <a:pt x="24" y="2"/>
                  </a:lnTo>
                  <a:lnTo>
                    <a:pt x="1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80" name="Freeform 325"/>
            <p:cNvSpPr/>
            <p:nvPr/>
          </p:nvSpPr>
          <p:spPr bwMode="auto">
            <a:xfrm>
              <a:off x="4237038" y="1692275"/>
              <a:ext cx="53975" cy="53975"/>
            </a:xfrm>
            <a:custGeom>
              <a:avLst/>
              <a:gdLst/>
              <a:ahLst/>
              <a:cxnLst>
                <a:cxn ang="0">
                  <a:pos x="18" y="0"/>
                </a:cxn>
                <a:cxn ang="0">
                  <a:pos x="18" y="0"/>
                </a:cxn>
                <a:cxn ang="0">
                  <a:pos x="10" y="2"/>
                </a:cxn>
                <a:cxn ang="0">
                  <a:pos x="6" y="6"/>
                </a:cxn>
                <a:cxn ang="0">
                  <a:pos x="2" y="12"/>
                </a:cxn>
                <a:cxn ang="0">
                  <a:pos x="0" y="18"/>
                </a:cxn>
                <a:cxn ang="0">
                  <a:pos x="0" y="18"/>
                </a:cxn>
                <a:cxn ang="0">
                  <a:pos x="2" y="24"/>
                </a:cxn>
                <a:cxn ang="0">
                  <a:pos x="6" y="30"/>
                </a:cxn>
                <a:cxn ang="0">
                  <a:pos x="10" y="34"/>
                </a:cxn>
                <a:cxn ang="0">
                  <a:pos x="18" y="34"/>
                </a:cxn>
                <a:cxn ang="0">
                  <a:pos x="18" y="34"/>
                </a:cxn>
                <a:cxn ang="0">
                  <a:pos x="24" y="34"/>
                </a:cxn>
                <a:cxn ang="0">
                  <a:pos x="28" y="30"/>
                </a:cxn>
                <a:cxn ang="0">
                  <a:pos x="32" y="24"/>
                </a:cxn>
                <a:cxn ang="0">
                  <a:pos x="34" y="18"/>
                </a:cxn>
                <a:cxn ang="0">
                  <a:pos x="34" y="18"/>
                </a:cxn>
                <a:cxn ang="0">
                  <a:pos x="32" y="12"/>
                </a:cxn>
                <a:cxn ang="0">
                  <a:pos x="28" y="6"/>
                </a:cxn>
                <a:cxn ang="0">
                  <a:pos x="24" y="2"/>
                </a:cxn>
                <a:cxn ang="0">
                  <a:pos x="18" y="0"/>
                </a:cxn>
              </a:cxnLst>
              <a:rect l="0" t="0" r="r" b="b"/>
              <a:pathLst>
                <a:path w="34" h="34">
                  <a:moveTo>
                    <a:pt x="18" y="0"/>
                  </a:moveTo>
                  <a:lnTo>
                    <a:pt x="18" y="0"/>
                  </a:lnTo>
                  <a:lnTo>
                    <a:pt x="10" y="2"/>
                  </a:lnTo>
                  <a:lnTo>
                    <a:pt x="6" y="6"/>
                  </a:lnTo>
                  <a:lnTo>
                    <a:pt x="2" y="12"/>
                  </a:lnTo>
                  <a:lnTo>
                    <a:pt x="0" y="18"/>
                  </a:lnTo>
                  <a:lnTo>
                    <a:pt x="0" y="18"/>
                  </a:lnTo>
                  <a:lnTo>
                    <a:pt x="2" y="24"/>
                  </a:lnTo>
                  <a:lnTo>
                    <a:pt x="6" y="30"/>
                  </a:lnTo>
                  <a:lnTo>
                    <a:pt x="10" y="34"/>
                  </a:lnTo>
                  <a:lnTo>
                    <a:pt x="18" y="34"/>
                  </a:lnTo>
                  <a:lnTo>
                    <a:pt x="18" y="34"/>
                  </a:lnTo>
                  <a:lnTo>
                    <a:pt x="24" y="34"/>
                  </a:lnTo>
                  <a:lnTo>
                    <a:pt x="28" y="30"/>
                  </a:lnTo>
                  <a:lnTo>
                    <a:pt x="32" y="24"/>
                  </a:lnTo>
                  <a:lnTo>
                    <a:pt x="34" y="18"/>
                  </a:lnTo>
                  <a:lnTo>
                    <a:pt x="34" y="18"/>
                  </a:lnTo>
                  <a:lnTo>
                    <a:pt x="32" y="12"/>
                  </a:lnTo>
                  <a:lnTo>
                    <a:pt x="28" y="6"/>
                  </a:lnTo>
                  <a:lnTo>
                    <a:pt x="24" y="2"/>
                  </a:lnTo>
                  <a:lnTo>
                    <a:pt x="1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81" name="Freeform 326"/>
            <p:cNvSpPr/>
            <p:nvPr/>
          </p:nvSpPr>
          <p:spPr bwMode="auto">
            <a:xfrm>
              <a:off x="5341938" y="1390650"/>
              <a:ext cx="50800" cy="53975"/>
            </a:xfrm>
            <a:custGeom>
              <a:avLst/>
              <a:gdLst/>
              <a:ahLst/>
              <a:cxnLst>
                <a:cxn ang="0">
                  <a:pos x="16" y="0"/>
                </a:cxn>
                <a:cxn ang="0">
                  <a:pos x="16" y="0"/>
                </a:cxn>
                <a:cxn ang="0">
                  <a:pos x="10" y="2"/>
                </a:cxn>
                <a:cxn ang="0">
                  <a:pos x="4" y="6"/>
                </a:cxn>
                <a:cxn ang="0">
                  <a:pos x="0" y="10"/>
                </a:cxn>
                <a:cxn ang="0">
                  <a:pos x="0" y="18"/>
                </a:cxn>
                <a:cxn ang="0">
                  <a:pos x="0" y="18"/>
                </a:cxn>
                <a:cxn ang="0">
                  <a:pos x="0" y="24"/>
                </a:cxn>
                <a:cxn ang="0">
                  <a:pos x="4" y="28"/>
                </a:cxn>
                <a:cxn ang="0">
                  <a:pos x="10" y="32"/>
                </a:cxn>
                <a:cxn ang="0">
                  <a:pos x="16" y="34"/>
                </a:cxn>
                <a:cxn ang="0">
                  <a:pos x="16" y="34"/>
                </a:cxn>
                <a:cxn ang="0">
                  <a:pos x="22" y="32"/>
                </a:cxn>
                <a:cxn ang="0">
                  <a:pos x="28" y="28"/>
                </a:cxn>
                <a:cxn ang="0">
                  <a:pos x="32" y="24"/>
                </a:cxn>
                <a:cxn ang="0">
                  <a:pos x="32" y="18"/>
                </a:cxn>
                <a:cxn ang="0">
                  <a:pos x="32" y="18"/>
                </a:cxn>
                <a:cxn ang="0">
                  <a:pos x="32" y="10"/>
                </a:cxn>
                <a:cxn ang="0">
                  <a:pos x="28" y="6"/>
                </a:cxn>
                <a:cxn ang="0">
                  <a:pos x="22" y="2"/>
                </a:cxn>
                <a:cxn ang="0">
                  <a:pos x="16" y="0"/>
                </a:cxn>
              </a:cxnLst>
              <a:rect l="0" t="0" r="r" b="b"/>
              <a:pathLst>
                <a:path w="32" h="34">
                  <a:moveTo>
                    <a:pt x="16" y="0"/>
                  </a:moveTo>
                  <a:lnTo>
                    <a:pt x="16" y="0"/>
                  </a:lnTo>
                  <a:lnTo>
                    <a:pt x="10" y="2"/>
                  </a:lnTo>
                  <a:lnTo>
                    <a:pt x="4" y="6"/>
                  </a:lnTo>
                  <a:lnTo>
                    <a:pt x="0" y="10"/>
                  </a:lnTo>
                  <a:lnTo>
                    <a:pt x="0" y="18"/>
                  </a:lnTo>
                  <a:lnTo>
                    <a:pt x="0" y="18"/>
                  </a:lnTo>
                  <a:lnTo>
                    <a:pt x="0" y="24"/>
                  </a:lnTo>
                  <a:lnTo>
                    <a:pt x="4" y="28"/>
                  </a:lnTo>
                  <a:lnTo>
                    <a:pt x="10" y="32"/>
                  </a:lnTo>
                  <a:lnTo>
                    <a:pt x="16" y="34"/>
                  </a:lnTo>
                  <a:lnTo>
                    <a:pt x="16" y="34"/>
                  </a:lnTo>
                  <a:lnTo>
                    <a:pt x="22" y="32"/>
                  </a:lnTo>
                  <a:lnTo>
                    <a:pt x="28" y="28"/>
                  </a:lnTo>
                  <a:lnTo>
                    <a:pt x="32" y="24"/>
                  </a:lnTo>
                  <a:lnTo>
                    <a:pt x="32" y="18"/>
                  </a:lnTo>
                  <a:lnTo>
                    <a:pt x="32" y="18"/>
                  </a:lnTo>
                  <a:lnTo>
                    <a:pt x="32" y="10"/>
                  </a:lnTo>
                  <a:lnTo>
                    <a:pt x="28" y="6"/>
                  </a:lnTo>
                  <a:lnTo>
                    <a:pt x="22" y="2"/>
                  </a:lnTo>
                  <a:lnTo>
                    <a:pt x="1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82" name="Freeform 327"/>
            <p:cNvSpPr/>
            <p:nvPr/>
          </p:nvSpPr>
          <p:spPr bwMode="auto">
            <a:xfrm>
              <a:off x="5341938" y="1390650"/>
              <a:ext cx="50800" cy="53975"/>
            </a:xfrm>
            <a:custGeom>
              <a:avLst/>
              <a:gdLst/>
              <a:ahLst/>
              <a:cxnLst>
                <a:cxn ang="0">
                  <a:pos x="16" y="0"/>
                </a:cxn>
                <a:cxn ang="0">
                  <a:pos x="16" y="0"/>
                </a:cxn>
                <a:cxn ang="0">
                  <a:pos x="10" y="2"/>
                </a:cxn>
                <a:cxn ang="0">
                  <a:pos x="4" y="6"/>
                </a:cxn>
                <a:cxn ang="0">
                  <a:pos x="0" y="10"/>
                </a:cxn>
                <a:cxn ang="0">
                  <a:pos x="0" y="18"/>
                </a:cxn>
                <a:cxn ang="0">
                  <a:pos x="0" y="18"/>
                </a:cxn>
                <a:cxn ang="0">
                  <a:pos x="0" y="24"/>
                </a:cxn>
                <a:cxn ang="0">
                  <a:pos x="4" y="28"/>
                </a:cxn>
                <a:cxn ang="0">
                  <a:pos x="10" y="32"/>
                </a:cxn>
                <a:cxn ang="0">
                  <a:pos x="16" y="34"/>
                </a:cxn>
                <a:cxn ang="0">
                  <a:pos x="16" y="34"/>
                </a:cxn>
                <a:cxn ang="0">
                  <a:pos x="22" y="32"/>
                </a:cxn>
                <a:cxn ang="0">
                  <a:pos x="28" y="28"/>
                </a:cxn>
                <a:cxn ang="0">
                  <a:pos x="32" y="24"/>
                </a:cxn>
                <a:cxn ang="0">
                  <a:pos x="32" y="18"/>
                </a:cxn>
                <a:cxn ang="0">
                  <a:pos x="32" y="18"/>
                </a:cxn>
                <a:cxn ang="0">
                  <a:pos x="32" y="10"/>
                </a:cxn>
                <a:cxn ang="0">
                  <a:pos x="28" y="6"/>
                </a:cxn>
                <a:cxn ang="0">
                  <a:pos x="22" y="2"/>
                </a:cxn>
                <a:cxn ang="0">
                  <a:pos x="16" y="0"/>
                </a:cxn>
              </a:cxnLst>
              <a:rect l="0" t="0" r="r" b="b"/>
              <a:pathLst>
                <a:path w="32" h="34">
                  <a:moveTo>
                    <a:pt x="16" y="0"/>
                  </a:moveTo>
                  <a:lnTo>
                    <a:pt x="16" y="0"/>
                  </a:lnTo>
                  <a:lnTo>
                    <a:pt x="10" y="2"/>
                  </a:lnTo>
                  <a:lnTo>
                    <a:pt x="4" y="6"/>
                  </a:lnTo>
                  <a:lnTo>
                    <a:pt x="0" y="10"/>
                  </a:lnTo>
                  <a:lnTo>
                    <a:pt x="0" y="18"/>
                  </a:lnTo>
                  <a:lnTo>
                    <a:pt x="0" y="18"/>
                  </a:lnTo>
                  <a:lnTo>
                    <a:pt x="0" y="24"/>
                  </a:lnTo>
                  <a:lnTo>
                    <a:pt x="4" y="28"/>
                  </a:lnTo>
                  <a:lnTo>
                    <a:pt x="10" y="32"/>
                  </a:lnTo>
                  <a:lnTo>
                    <a:pt x="16" y="34"/>
                  </a:lnTo>
                  <a:lnTo>
                    <a:pt x="16" y="34"/>
                  </a:lnTo>
                  <a:lnTo>
                    <a:pt x="22" y="32"/>
                  </a:lnTo>
                  <a:lnTo>
                    <a:pt x="28" y="28"/>
                  </a:lnTo>
                  <a:lnTo>
                    <a:pt x="32" y="24"/>
                  </a:lnTo>
                  <a:lnTo>
                    <a:pt x="32" y="18"/>
                  </a:lnTo>
                  <a:lnTo>
                    <a:pt x="32" y="18"/>
                  </a:lnTo>
                  <a:lnTo>
                    <a:pt x="32" y="10"/>
                  </a:lnTo>
                  <a:lnTo>
                    <a:pt x="28" y="6"/>
                  </a:lnTo>
                  <a:lnTo>
                    <a:pt x="22" y="2"/>
                  </a:lnTo>
                  <a:lnTo>
                    <a:pt x="1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83" name="Freeform 328"/>
            <p:cNvSpPr/>
            <p:nvPr/>
          </p:nvSpPr>
          <p:spPr bwMode="auto">
            <a:xfrm>
              <a:off x="6418263" y="1276350"/>
              <a:ext cx="69850" cy="69850"/>
            </a:xfrm>
            <a:custGeom>
              <a:avLst/>
              <a:gdLst/>
              <a:ahLst/>
              <a:cxnLst>
                <a:cxn ang="0">
                  <a:pos x="22" y="0"/>
                </a:cxn>
                <a:cxn ang="0">
                  <a:pos x="22" y="0"/>
                </a:cxn>
                <a:cxn ang="0">
                  <a:pos x="14" y="2"/>
                </a:cxn>
                <a:cxn ang="0">
                  <a:pos x="6" y="6"/>
                </a:cxn>
                <a:cxn ang="0">
                  <a:pos x="2" y="14"/>
                </a:cxn>
                <a:cxn ang="0">
                  <a:pos x="0" y="22"/>
                </a:cxn>
                <a:cxn ang="0">
                  <a:pos x="0" y="22"/>
                </a:cxn>
                <a:cxn ang="0">
                  <a:pos x="2" y="30"/>
                </a:cxn>
                <a:cxn ang="0">
                  <a:pos x="6" y="38"/>
                </a:cxn>
                <a:cxn ang="0">
                  <a:pos x="14" y="42"/>
                </a:cxn>
                <a:cxn ang="0">
                  <a:pos x="22" y="44"/>
                </a:cxn>
                <a:cxn ang="0">
                  <a:pos x="22" y="44"/>
                </a:cxn>
                <a:cxn ang="0">
                  <a:pos x="30" y="42"/>
                </a:cxn>
                <a:cxn ang="0">
                  <a:pos x="38" y="38"/>
                </a:cxn>
                <a:cxn ang="0">
                  <a:pos x="42" y="30"/>
                </a:cxn>
                <a:cxn ang="0">
                  <a:pos x="44" y="22"/>
                </a:cxn>
                <a:cxn ang="0">
                  <a:pos x="44" y="22"/>
                </a:cxn>
                <a:cxn ang="0">
                  <a:pos x="42" y="14"/>
                </a:cxn>
                <a:cxn ang="0">
                  <a:pos x="38" y="6"/>
                </a:cxn>
                <a:cxn ang="0">
                  <a:pos x="30" y="2"/>
                </a:cxn>
                <a:cxn ang="0">
                  <a:pos x="22" y="0"/>
                </a:cxn>
              </a:cxnLst>
              <a:rect l="0" t="0" r="r" b="b"/>
              <a:pathLst>
                <a:path w="44" h="44">
                  <a:moveTo>
                    <a:pt x="22" y="0"/>
                  </a:moveTo>
                  <a:lnTo>
                    <a:pt x="22" y="0"/>
                  </a:lnTo>
                  <a:lnTo>
                    <a:pt x="14" y="2"/>
                  </a:lnTo>
                  <a:lnTo>
                    <a:pt x="6" y="6"/>
                  </a:lnTo>
                  <a:lnTo>
                    <a:pt x="2" y="14"/>
                  </a:lnTo>
                  <a:lnTo>
                    <a:pt x="0" y="22"/>
                  </a:lnTo>
                  <a:lnTo>
                    <a:pt x="0" y="22"/>
                  </a:lnTo>
                  <a:lnTo>
                    <a:pt x="2" y="30"/>
                  </a:lnTo>
                  <a:lnTo>
                    <a:pt x="6" y="38"/>
                  </a:lnTo>
                  <a:lnTo>
                    <a:pt x="14" y="42"/>
                  </a:lnTo>
                  <a:lnTo>
                    <a:pt x="22" y="44"/>
                  </a:lnTo>
                  <a:lnTo>
                    <a:pt x="22" y="44"/>
                  </a:lnTo>
                  <a:lnTo>
                    <a:pt x="30" y="42"/>
                  </a:lnTo>
                  <a:lnTo>
                    <a:pt x="38" y="38"/>
                  </a:lnTo>
                  <a:lnTo>
                    <a:pt x="42" y="30"/>
                  </a:lnTo>
                  <a:lnTo>
                    <a:pt x="44" y="22"/>
                  </a:lnTo>
                  <a:lnTo>
                    <a:pt x="44" y="22"/>
                  </a:lnTo>
                  <a:lnTo>
                    <a:pt x="42" y="14"/>
                  </a:lnTo>
                  <a:lnTo>
                    <a:pt x="38" y="6"/>
                  </a:lnTo>
                  <a:lnTo>
                    <a:pt x="30" y="2"/>
                  </a:lnTo>
                  <a:lnTo>
                    <a:pt x="2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84" name="Freeform 329"/>
            <p:cNvSpPr/>
            <p:nvPr/>
          </p:nvSpPr>
          <p:spPr bwMode="auto">
            <a:xfrm>
              <a:off x="6418263" y="1276350"/>
              <a:ext cx="69850" cy="69850"/>
            </a:xfrm>
            <a:custGeom>
              <a:avLst/>
              <a:gdLst/>
              <a:ahLst/>
              <a:cxnLst>
                <a:cxn ang="0">
                  <a:pos x="22" y="0"/>
                </a:cxn>
                <a:cxn ang="0">
                  <a:pos x="22" y="0"/>
                </a:cxn>
                <a:cxn ang="0">
                  <a:pos x="14" y="2"/>
                </a:cxn>
                <a:cxn ang="0">
                  <a:pos x="6" y="6"/>
                </a:cxn>
                <a:cxn ang="0">
                  <a:pos x="2" y="14"/>
                </a:cxn>
                <a:cxn ang="0">
                  <a:pos x="0" y="22"/>
                </a:cxn>
                <a:cxn ang="0">
                  <a:pos x="0" y="22"/>
                </a:cxn>
                <a:cxn ang="0">
                  <a:pos x="2" y="30"/>
                </a:cxn>
                <a:cxn ang="0">
                  <a:pos x="6" y="38"/>
                </a:cxn>
                <a:cxn ang="0">
                  <a:pos x="14" y="42"/>
                </a:cxn>
                <a:cxn ang="0">
                  <a:pos x="22" y="44"/>
                </a:cxn>
                <a:cxn ang="0">
                  <a:pos x="22" y="44"/>
                </a:cxn>
                <a:cxn ang="0">
                  <a:pos x="30" y="42"/>
                </a:cxn>
                <a:cxn ang="0">
                  <a:pos x="38" y="38"/>
                </a:cxn>
                <a:cxn ang="0">
                  <a:pos x="42" y="30"/>
                </a:cxn>
                <a:cxn ang="0">
                  <a:pos x="44" y="22"/>
                </a:cxn>
                <a:cxn ang="0">
                  <a:pos x="44" y="22"/>
                </a:cxn>
                <a:cxn ang="0">
                  <a:pos x="42" y="14"/>
                </a:cxn>
                <a:cxn ang="0">
                  <a:pos x="38" y="6"/>
                </a:cxn>
                <a:cxn ang="0">
                  <a:pos x="30" y="2"/>
                </a:cxn>
                <a:cxn ang="0">
                  <a:pos x="22" y="0"/>
                </a:cxn>
              </a:cxnLst>
              <a:rect l="0" t="0" r="r" b="b"/>
              <a:pathLst>
                <a:path w="44" h="44">
                  <a:moveTo>
                    <a:pt x="22" y="0"/>
                  </a:moveTo>
                  <a:lnTo>
                    <a:pt x="22" y="0"/>
                  </a:lnTo>
                  <a:lnTo>
                    <a:pt x="14" y="2"/>
                  </a:lnTo>
                  <a:lnTo>
                    <a:pt x="6" y="6"/>
                  </a:lnTo>
                  <a:lnTo>
                    <a:pt x="2" y="14"/>
                  </a:lnTo>
                  <a:lnTo>
                    <a:pt x="0" y="22"/>
                  </a:lnTo>
                  <a:lnTo>
                    <a:pt x="0" y="22"/>
                  </a:lnTo>
                  <a:lnTo>
                    <a:pt x="2" y="30"/>
                  </a:lnTo>
                  <a:lnTo>
                    <a:pt x="6" y="38"/>
                  </a:lnTo>
                  <a:lnTo>
                    <a:pt x="14" y="42"/>
                  </a:lnTo>
                  <a:lnTo>
                    <a:pt x="22" y="44"/>
                  </a:lnTo>
                  <a:lnTo>
                    <a:pt x="22" y="44"/>
                  </a:lnTo>
                  <a:lnTo>
                    <a:pt x="30" y="42"/>
                  </a:lnTo>
                  <a:lnTo>
                    <a:pt x="38" y="38"/>
                  </a:lnTo>
                  <a:lnTo>
                    <a:pt x="42" y="30"/>
                  </a:lnTo>
                  <a:lnTo>
                    <a:pt x="44" y="22"/>
                  </a:lnTo>
                  <a:lnTo>
                    <a:pt x="44" y="22"/>
                  </a:lnTo>
                  <a:lnTo>
                    <a:pt x="42" y="14"/>
                  </a:lnTo>
                  <a:lnTo>
                    <a:pt x="38" y="6"/>
                  </a:lnTo>
                  <a:lnTo>
                    <a:pt x="30" y="2"/>
                  </a:lnTo>
                  <a:lnTo>
                    <a:pt x="22"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85" name="Freeform 330"/>
            <p:cNvSpPr/>
            <p:nvPr/>
          </p:nvSpPr>
          <p:spPr bwMode="auto">
            <a:xfrm>
              <a:off x="1277938" y="574675"/>
              <a:ext cx="69850" cy="73025"/>
            </a:xfrm>
            <a:custGeom>
              <a:avLst/>
              <a:gdLst/>
              <a:ahLst/>
              <a:cxnLst>
                <a:cxn ang="0">
                  <a:pos x="22" y="0"/>
                </a:cxn>
                <a:cxn ang="0">
                  <a:pos x="22" y="0"/>
                </a:cxn>
                <a:cxn ang="0">
                  <a:pos x="12" y="2"/>
                </a:cxn>
                <a:cxn ang="0">
                  <a:pos x="6" y="6"/>
                </a:cxn>
                <a:cxn ang="0">
                  <a:pos x="0" y="14"/>
                </a:cxn>
                <a:cxn ang="0">
                  <a:pos x="0" y="22"/>
                </a:cxn>
                <a:cxn ang="0">
                  <a:pos x="0" y="22"/>
                </a:cxn>
                <a:cxn ang="0">
                  <a:pos x="0" y="32"/>
                </a:cxn>
                <a:cxn ang="0">
                  <a:pos x="6" y="38"/>
                </a:cxn>
                <a:cxn ang="0">
                  <a:pos x="12" y="44"/>
                </a:cxn>
                <a:cxn ang="0">
                  <a:pos x="22" y="46"/>
                </a:cxn>
                <a:cxn ang="0">
                  <a:pos x="22" y="46"/>
                </a:cxn>
                <a:cxn ang="0">
                  <a:pos x="30" y="44"/>
                </a:cxn>
                <a:cxn ang="0">
                  <a:pos x="38" y="38"/>
                </a:cxn>
                <a:cxn ang="0">
                  <a:pos x="42" y="32"/>
                </a:cxn>
                <a:cxn ang="0">
                  <a:pos x="44" y="22"/>
                </a:cxn>
                <a:cxn ang="0">
                  <a:pos x="44" y="22"/>
                </a:cxn>
                <a:cxn ang="0">
                  <a:pos x="42" y="14"/>
                </a:cxn>
                <a:cxn ang="0">
                  <a:pos x="38" y="6"/>
                </a:cxn>
                <a:cxn ang="0">
                  <a:pos x="30" y="2"/>
                </a:cxn>
                <a:cxn ang="0">
                  <a:pos x="22" y="0"/>
                </a:cxn>
              </a:cxnLst>
              <a:rect l="0" t="0" r="r" b="b"/>
              <a:pathLst>
                <a:path w="44" h="46">
                  <a:moveTo>
                    <a:pt x="22" y="0"/>
                  </a:moveTo>
                  <a:lnTo>
                    <a:pt x="22" y="0"/>
                  </a:lnTo>
                  <a:lnTo>
                    <a:pt x="12" y="2"/>
                  </a:lnTo>
                  <a:lnTo>
                    <a:pt x="6" y="6"/>
                  </a:lnTo>
                  <a:lnTo>
                    <a:pt x="0" y="14"/>
                  </a:lnTo>
                  <a:lnTo>
                    <a:pt x="0" y="22"/>
                  </a:lnTo>
                  <a:lnTo>
                    <a:pt x="0" y="22"/>
                  </a:lnTo>
                  <a:lnTo>
                    <a:pt x="0" y="32"/>
                  </a:lnTo>
                  <a:lnTo>
                    <a:pt x="6" y="38"/>
                  </a:lnTo>
                  <a:lnTo>
                    <a:pt x="12" y="44"/>
                  </a:lnTo>
                  <a:lnTo>
                    <a:pt x="22" y="46"/>
                  </a:lnTo>
                  <a:lnTo>
                    <a:pt x="22" y="46"/>
                  </a:lnTo>
                  <a:lnTo>
                    <a:pt x="30" y="44"/>
                  </a:lnTo>
                  <a:lnTo>
                    <a:pt x="38" y="38"/>
                  </a:lnTo>
                  <a:lnTo>
                    <a:pt x="42" y="32"/>
                  </a:lnTo>
                  <a:lnTo>
                    <a:pt x="44" y="22"/>
                  </a:lnTo>
                  <a:lnTo>
                    <a:pt x="44" y="22"/>
                  </a:lnTo>
                  <a:lnTo>
                    <a:pt x="42" y="14"/>
                  </a:lnTo>
                  <a:lnTo>
                    <a:pt x="38" y="6"/>
                  </a:lnTo>
                  <a:lnTo>
                    <a:pt x="30" y="2"/>
                  </a:lnTo>
                  <a:lnTo>
                    <a:pt x="2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86" name="Freeform 331"/>
            <p:cNvSpPr/>
            <p:nvPr/>
          </p:nvSpPr>
          <p:spPr bwMode="auto">
            <a:xfrm>
              <a:off x="1277938" y="574675"/>
              <a:ext cx="69850" cy="73025"/>
            </a:xfrm>
            <a:custGeom>
              <a:avLst/>
              <a:gdLst/>
              <a:ahLst/>
              <a:cxnLst>
                <a:cxn ang="0">
                  <a:pos x="22" y="0"/>
                </a:cxn>
                <a:cxn ang="0">
                  <a:pos x="22" y="0"/>
                </a:cxn>
                <a:cxn ang="0">
                  <a:pos x="12" y="2"/>
                </a:cxn>
                <a:cxn ang="0">
                  <a:pos x="6" y="6"/>
                </a:cxn>
                <a:cxn ang="0">
                  <a:pos x="0" y="14"/>
                </a:cxn>
                <a:cxn ang="0">
                  <a:pos x="0" y="22"/>
                </a:cxn>
                <a:cxn ang="0">
                  <a:pos x="0" y="22"/>
                </a:cxn>
                <a:cxn ang="0">
                  <a:pos x="0" y="32"/>
                </a:cxn>
                <a:cxn ang="0">
                  <a:pos x="6" y="38"/>
                </a:cxn>
                <a:cxn ang="0">
                  <a:pos x="12" y="44"/>
                </a:cxn>
                <a:cxn ang="0">
                  <a:pos x="22" y="46"/>
                </a:cxn>
                <a:cxn ang="0">
                  <a:pos x="22" y="46"/>
                </a:cxn>
                <a:cxn ang="0">
                  <a:pos x="30" y="44"/>
                </a:cxn>
                <a:cxn ang="0">
                  <a:pos x="38" y="38"/>
                </a:cxn>
                <a:cxn ang="0">
                  <a:pos x="42" y="32"/>
                </a:cxn>
                <a:cxn ang="0">
                  <a:pos x="44" y="22"/>
                </a:cxn>
                <a:cxn ang="0">
                  <a:pos x="44" y="22"/>
                </a:cxn>
                <a:cxn ang="0">
                  <a:pos x="42" y="14"/>
                </a:cxn>
                <a:cxn ang="0">
                  <a:pos x="38" y="6"/>
                </a:cxn>
                <a:cxn ang="0">
                  <a:pos x="30" y="2"/>
                </a:cxn>
                <a:cxn ang="0">
                  <a:pos x="22" y="0"/>
                </a:cxn>
              </a:cxnLst>
              <a:rect l="0" t="0" r="r" b="b"/>
              <a:pathLst>
                <a:path w="44" h="46">
                  <a:moveTo>
                    <a:pt x="22" y="0"/>
                  </a:moveTo>
                  <a:lnTo>
                    <a:pt x="22" y="0"/>
                  </a:lnTo>
                  <a:lnTo>
                    <a:pt x="12" y="2"/>
                  </a:lnTo>
                  <a:lnTo>
                    <a:pt x="6" y="6"/>
                  </a:lnTo>
                  <a:lnTo>
                    <a:pt x="0" y="14"/>
                  </a:lnTo>
                  <a:lnTo>
                    <a:pt x="0" y="22"/>
                  </a:lnTo>
                  <a:lnTo>
                    <a:pt x="0" y="22"/>
                  </a:lnTo>
                  <a:lnTo>
                    <a:pt x="0" y="32"/>
                  </a:lnTo>
                  <a:lnTo>
                    <a:pt x="6" y="38"/>
                  </a:lnTo>
                  <a:lnTo>
                    <a:pt x="12" y="44"/>
                  </a:lnTo>
                  <a:lnTo>
                    <a:pt x="22" y="46"/>
                  </a:lnTo>
                  <a:lnTo>
                    <a:pt x="22" y="46"/>
                  </a:lnTo>
                  <a:lnTo>
                    <a:pt x="30" y="44"/>
                  </a:lnTo>
                  <a:lnTo>
                    <a:pt x="38" y="38"/>
                  </a:lnTo>
                  <a:lnTo>
                    <a:pt x="42" y="32"/>
                  </a:lnTo>
                  <a:lnTo>
                    <a:pt x="44" y="22"/>
                  </a:lnTo>
                  <a:lnTo>
                    <a:pt x="44" y="22"/>
                  </a:lnTo>
                  <a:lnTo>
                    <a:pt x="42" y="14"/>
                  </a:lnTo>
                  <a:lnTo>
                    <a:pt x="38" y="6"/>
                  </a:lnTo>
                  <a:lnTo>
                    <a:pt x="30" y="2"/>
                  </a:lnTo>
                  <a:lnTo>
                    <a:pt x="22"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87" name="Freeform 332"/>
            <p:cNvSpPr/>
            <p:nvPr/>
          </p:nvSpPr>
          <p:spPr bwMode="auto">
            <a:xfrm>
              <a:off x="4637088" y="1800225"/>
              <a:ext cx="34925" cy="34925"/>
            </a:xfrm>
            <a:custGeom>
              <a:avLst/>
              <a:gdLst/>
              <a:ahLst/>
              <a:cxnLst>
                <a:cxn ang="0">
                  <a:pos x="12" y="0"/>
                </a:cxn>
                <a:cxn ang="0">
                  <a:pos x="12" y="0"/>
                </a:cxn>
                <a:cxn ang="0">
                  <a:pos x="8" y="0"/>
                </a:cxn>
                <a:cxn ang="0">
                  <a:pos x="4" y="4"/>
                </a:cxn>
                <a:cxn ang="0">
                  <a:pos x="2" y="6"/>
                </a:cxn>
                <a:cxn ang="0">
                  <a:pos x="0" y="12"/>
                </a:cxn>
                <a:cxn ang="0">
                  <a:pos x="0" y="12"/>
                </a:cxn>
                <a:cxn ang="0">
                  <a:pos x="2" y="16"/>
                </a:cxn>
                <a:cxn ang="0">
                  <a:pos x="4" y="20"/>
                </a:cxn>
                <a:cxn ang="0">
                  <a:pos x="8" y="22"/>
                </a:cxn>
                <a:cxn ang="0">
                  <a:pos x="12" y="22"/>
                </a:cxn>
                <a:cxn ang="0">
                  <a:pos x="12" y="22"/>
                </a:cxn>
                <a:cxn ang="0">
                  <a:pos x="16" y="22"/>
                </a:cxn>
                <a:cxn ang="0">
                  <a:pos x="20" y="20"/>
                </a:cxn>
                <a:cxn ang="0">
                  <a:pos x="22" y="16"/>
                </a:cxn>
                <a:cxn ang="0">
                  <a:pos x="22" y="12"/>
                </a:cxn>
                <a:cxn ang="0">
                  <a:pos x="22" y="12"/>
                </a:cxn>
                <a:cxn ang="0">
                  <a:pos x="22" y="6"/>
                </a:cxn>
                <a:cxn ang="0">
                  <a:pos x="20" y="4"/>
                </a:cxn>
                <a:cxn ang="0">
                  <a:pos x="16" y="0"/>
                </a:cxn>
                <a:cxn ang="0">
                  <a:pos x="12" y="0"/>
                </a:cxn>
              </a:cxnLst>
              <a:rect l="0" t="0" r="r" b="b"/>
              <a:pathLst>
                <a:path w="22" h="22">
                  <a:moveTo>
                    <a:pt x="12" y="0"/>
                  </a:moveTo>
                  <a:lnTo>
                    <a:pt x="12" y="0"/>
                  </a:lnTo>
                  <a:lnTo>
                    <a:pt x="8" y="0"/>
                  </a:lnTo>
                  <a:lnTo>
                    <a:pt x="4" y="4"/>
                  </a:lnTo>
                  <a:lnTo>
                    <a:pt x="2" y="6"/>
                  </a:lnTo>
                  <a:lnTo>
                    <a:pt x="0" y="12"/>
                  </a:lnTo>
                  <a:lnTo>
                    <a:pt x="0" y="12"/>
                  </a:lnTo>
                  <a:lnTo>
                    <a:pt x="2" y="16"/>
                  </a:lnTo>
                  <a:lnTo>
                    <a:pt x="4" y="20"/>
                  </a:lnTo>
                  <a:lnTo>
                    <a:pt x="8" y="22"/>
                  </a:lnTo>
                  <a:lnTo>
                    <a:pt x="12" y="22"/>
                  </a:lnTo>
                  <a:lnTo>
                    <a:pt x="12" y="22"/>
                  </a:lnTo>
                  <a:lnTo>
                    <a:pt x="16" y="22"/>
                  </a:lnTo>
                  <a:lnTo>
                    <a:pt x="20" y="20"/>
                  </a:lnTo>
                  <a:lnTo>
                    <a:pt x="22" y="16"/>
                  </a:lnTo>
                  <a:lnTo>
                    <a:pt x="22" y="12"/>
                  </a:lnTo>
                  <a:lnTo>
                    <a:pt x="22" y="12"/>
                  </a:lnTo>
                  <a:lnTo>
                    <a:pt x="22" y="6"/>
                  </a:lnTo>
                  <a:lnTo>
                    <a:pt x="20" y="4"/>
                  </a:lnTo>
                  <a:lnTo>
                    <a:pt x="16" y="0"/>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88" name="Freeform 333"/>
            <p:cNvSpPr/>
            <p:nvPr/>
          </p:nvSpPr>
          <p:spPr bwMode="auto">
            <a:xfrm>
              <a:off x="4637088" y="1800225"/>
              <a:ext cx="34925" cy="34925"/>
            </a:xfrm>
            <a:custGeom>
              <a:avLst/>
              <a:gdLst/>
              <a:ahLst/>
              <a:cxnLst>
                <a:cxn ang="0">
                  <a:pos x="12" y="0"/>
                </a:cxn>
                <a:cxn ang="0">
                  <a:pos x="12" y="0"/>
                </a:cxn>
                <a:cxn ang="0">
                  <a:pos x="8" y="0"/>
                </a:cxn>
                <a:cxn ang="0">
                  <a:pos x="4" y="4"/>
                </a:cxn>
                <a:cxn ang="0">
                  <a:pos x="2" y="6"/>
                </a:cxn>
                <a:cxn ang="0">
                  <a:pos x="0" y="12"/>
                </a:cxn>
                <a:cxn ang="0">
                  <a:pos x="0" y="12"/>
                </a:cxn>
                <a:cxn ang="0">
                  <a:pos x="2" y="16"/>
                </a:cxn>
                <a:cxn ang="0">
                  <a:pos x="4" y="20"/>
                </a:cxn>
                <a:cxn ang="0">
                  <a:pos x="8" y="22"/>
                </a:cxn>
                <a:cxn ang="0">
                  <a:pos x="12" y="22"/>
                </a:cxn>
                <a:cxn ang="0">
                  <a:pos x="12" y="22"/>
                </a:cxn>
                <a:cxn ang="0">
                  <a:pos x="16" y="22"/>
                </a:cxn>
                <a:cxn ang="0">
                  <a:pos x="20" y="20"/>
                </a:cxn>
                <a:cxn ang="0">
                  <a:pos x="22" y="16"/>
                </a:cxn>
                <a:cxn ang="0">
                  <a:pos x="22" y="12"/>
                </a:cxn>
                <a:cxn ang="0">
                  <a:pos x="22" y="12"/>
                </a:cxn>
                <a:cxn ang="0">
                  <a:pos x="22" y="6"/>
                </a:cxn>
                <a:cxn ang="0">
                  <a:pos x="20" y="4"/>
                </a:cxn>
                <a:cxn ang="0">
                  <a:pos x="16" y="0"/>
                </a:cxn>
                <a:cxn ang="0">
                  <a:pos x="12" y="0"/>
                </a:cxn>
              </a:cxnLst>
              <a:rect l="0" t="0" r="r" b="b"/>
              <a:pathLst>
                <a:path w="22" h="22">
                  <a:moveTo>
                    <a:pt x="12" y="0"/>
                  </a:moveTo>
                  <a:lnTo>
                    <a:pt x="12" y="0"/>
                  </a:lnTo>
                  <a:lnTo>
                    <a:pt x="8" y="0"/>
                  </a:lnTo>
                  <a:lnTo>
                    <a:pt x="4" y="4"/>
                  </a:lnTo>
                  <a:lnTo>
                    <a:pt x="2" y="6"/>
                  </a:lnTo>
                  <a:lnTo>
                    <a:pt x="0" y="12"/>
                  </a:lnTo>
                  <a:lnTo>
                    <a:pt x="0" y="12"/>
                  </a:lnTo>
                  <a:lnTo>
                    <a:pt x="2" y="16"/>
                  </a:lnTo>
                  <a:lnTo>
                    <a:pt x="4" y="20"/>
                  </a:lnTo>
                  <a:lnTo>
                    <a:pt x="8" y="22"/>
                  </a:lnTo>
                  <a:lnTo>
                    <a:pt x="12" y="22"/>
                  </a:lnTo>
                  <a:lnTo>
                    <a:pt x="12" y="22"/>
                  </a:lnTo>
                  <a:lnTo>
                    <a:pt x="16" y="22"/>
                  </a:lnTo>
                  <a:lnTo>
                    <a:pt x="20" y="20"/>
                  </a:lnTo>
                  <a:lnTo>
                    <a:pt x="22" y="16"/>
                  </a:lnTo>
                  <a:lnTo>
                    <a:pt x="22" y="12"/>
                  </a:lnTo>
                  <a:lnTo>
                    <a:pt x="22" y="12"/>
                  </a:lnTo>
                  <a:lnTo>
                    <a:pt x="22" y="6"/>
                  </a:lnTo>
                  <a:lnTo>
                    <a:pt x="20" y="4"/>
                  </a:lnTo>
                  <a:lnTo>
                    <a:pt x="16" y="0"/>
                  </a:lnTo>
                  <a:lnTo>
                    <a:pt x="12"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89" name="Freeform 334"/>
            <p:cNvSpPr/>
            <p:nvPr/>
          </p:nvSpPr>
          <p:spPr bwMode="auto">
            <a:xfrm>
              <a:off x="4897438" y="1631950"/>
              <a:ext cx="50800" cy="50800"/>
            </a:xfrm>
            <a:custGeom>
              <a:avLst/>
              <a:gdLst/>
              <a:ahLst/>
              <a:cxnLst>
                <a:cxn ang="0">
                  <a:pos x="16" y="0"/>
                </a:cxn>
                <a:cxn ang="0">
                  <a:pos x="16" y="0"/>
                </a:cxn>
                <a:cxn ang="0">
                  <a:pos x="10" y="2"/>
                </a:cxn>
                <a:cxn ang="0">
                  <a:pos x="4" y="6"/>
                </a:cxn>
                <a:cxn ang="0">
                  <a:pos x="2" y="10"/>
                </a:cxn>
                <a:cxn ang="0">
                  <a:pos x="0" y="16"/>
                </a:cxn>
                <a:cxn ang="0">
                  <a:pos x="0" y="16"/>
                </a:cxn>
                <a:cxn ang="0">
                  <a:pos x="2" y="22"/>
                </a:cxn>
                <a:cxn ang="0">
                  <a:pos x="4" y="28"/>
                </a:cxn>
                <a:cxn ang="0">
                  <a:pos x="10" y="30"/>
                </a:cxn>
                <a:cxn ang="0">
                  <a:pos x="16" y="32"/>
                </a:cxn>
                <a:cxn ang="0">
                  <a:pos x="16" y="32"/>
                </a:cxn>
                <a:cxn ang="0">
                  <a:pos x="22" y="30"/>
                </a:cxn>
                <a:cxn ang="0">
                  <a:pos x="26" y="28"/>
                </a:cxn>
                <a:cxn ang="0">
                  <a:pos x="30" y="22"/>
                </a:cxn>
                <a:cxn ang="0">
                  <a:pos x="32" y="16"/>
                </a:cxn>
                <a:cxn ang="0">
                  <a:pos x="32" y="16"/>
                </a:cxn>
                <a:cxn ang="0">
                  <a:pos x="30" y="10"/>
                </a:cxn>
                <a:cxn ang="0">
                  <a:pos x="26" y="6"/>
                </a:cxn>
                <a:cxn ang="0">
                  <a:pos x="22" y="2"/>
                </a:cxn>
                <a:cxn ang="0">
                  <a:pos x="16" y="0"/>
                </a:cxn>
              </a:cxnLst>
              <a:rect l="0" t="0" r="r" b="b"/>
              <a:pathLst>
                <a:path w="32" h="32">
                  <a:moveTo>
                    <a:pt x="16" y="0"/>
                  </a:moveTo>
                  <a:lnTo>
                    <a:pt x="16" y="0"/>
                  </a:lnTo>
                  <a:lnTo>
                    <a:pt x="10" y="2"/>
                  </a:lnTo>
                  <a:lnTo>
                    <a:pt x="4" y="6"/>
                  </a:lnTo>
                  <a:lnTo>
                    <a:pt x="2" y="10"/>
                  </a:lnTo>
                  <a:lnTo>
                    <a:pt x="0" y="16"/>
                  </a:lnTo>
                  <a:lnTo>
                    <a:pt x="0" y="16"/>
                  </a:lnTo>
                  <a:lnTo>
                    <a:pt x="2" y="22"/>
                  </a:lnTo>
                  <a:lnTo>
                    <a:pt x="4" y="28"/>
                  </a:lnTo>
                  <a:lnTo>
                    <a:pt x="10" y="30"/>
                  </a:lnTo>
                  <a:lnTo>
                    <a:pt x="16" y="32"/>
                  </a:lnTo>
                  <a:lnTo>
                    <a:pt x="16" y="32"/>
                  </a:lnTo>
                  <a:lnTo>
                    <a:pt x="22" y="30"/>
                  </a:lnTo>
                  <a:lnTo>
                    <a:pt x="26" y="28"/>
                  </a:lnTo>
                  <a:lnTo>
                    <a:pt x="30" y="22"/>
                  </a:lnTo>
                  <a:lnTo>
                    <a:pt x="32" y="16"/>
                  </a:lnTo>
                  <a:lnTo>
                    <a:pt x="32" y="16"/>
                  </a:lnTo>
                  <a:lnTo>
                    <a:pt x="30" y="10"/>
                  </a:lnTo>
                  <a:lnTo>
                    <a:pt x="26" y="6"/>
                  </a:lnTo>
                  <a:lnTo>
                    <a:pt x="22" y="2"/>
                  </a:lnTo>
                  <a:lnTo>
                    <a:pt x="1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90" name="Freeform 335"/>
            <p:cNvSpPr/>
            <p:nvPr/>
          </p:nvSpPr>
          <p:spPr bwMode="auto">
            <a:xfrm>
              <a:off x="4897438" y="1631950"/>
              <a:ext cx="50800" cy="50800"/>
            </a:xfrm>
            <a:custGeom>
              <a:avLst/>
              <a:gdLst/>
              <a:ahLst/>
              <a:cxnLst>
                <a:cxn ang="0">
                  <a:pos x="16" y="0"/>
                </a:cxn>
                <a:cxn ang="0">
                  <a:pos x="16" y="0"/>
                </a:cxn>
                <a:cxn ang="0">
                  <a:pos x="10" y="2"/>
                </a:cxn>
                <a:cxn ang="0">
                  <a:pos x="4" y="6"/>
                </a:cxn>
                <a:cxn ang="0">
                  <a:pos x="2" y="10"/>
                </a:cxn>
                <a:cxn ang="0">
                  <a:pos x="0" y="16"/>
                </a:cxn>
                <a:cxn ang="0">
                  <a:pos x="0" y="16"/>
                </a:cxn>
                <a:cxn ang="0">
                  <a:pos x="2" y="22"/>
                </a:cxn>
                <a:cxn ang="0">
                  <a:pos x="4" y="28"/>
                </a:cxn>
                <a:cxn ang="0">
                  <a:pos x="10" y="30"/>
                </a:cxn>
                <a:cxn ang="0">
                  <a:pos x="16" y="32"/>
                </a:cxn>
                <a:cxn ang="0">
                  <a:pos x="16" y="32"/>
                </a:cxn>
                <a:cxn ang="0">
                  <a:pos x="22" y="30"/>
                </a:cxn>
                <a:cxn ang="0">
                  <a:pos x="26" y="28"/>
                </a:cxn>
                <a:cxn ang="0">
                  <a:pos x="30" y="22"/>
                </a:cxn>
                <a:cxn ang="0">
                  <a:pos x="32" y="16"/>
                </a:cxn>
                <a:cxn ang="0">
                  <a:pos x="32" y="16"/>
                </a:cxn>
                <a:cxn ang="0">
                  <a:pos x="30" y="10"/>
                </a:cxn>
                <a:cxn ang="0">
                  <a:pos x="26" y="6"/>
                </a:cxn>
                <a:cxn ang="0">
                  <a:pos x="22" y="2"/>
                </a:cxn>
                <a:cxn ang="0">
                  <a:pos x="16" y="0"/>
                </a:cxn>
              </a:cxnLst>
              <a:rect l="0" t="0" r="r" b="b"/>
              <a:pathLst>
                <a:path w="32" h="32">
                  <a:moveTo>
                    <a:pt x="16" y="0"/>
                  </a:moveTo>
                  <a:lnTo>
                    <a:pt x="16" y="0"/>
                  </a:lnTo>
                  <a:lnTo>
                    <a:pt x="10" y="2"/>
                  </a:lnTo>
                  <a:lnTo>
                    <a:pt x="4" y="6"/>
                  </a:lnTo>
                  <a:lnTo>
                    <a:pt x="2" y="10"/>
                  </a:lnTo>
                  <a:lnTo>
                    <a:pt x="0" y="16"/>
                  </a:lnTo>
                  <a:lnTo>
                    <a:pt x="0" y="16"/>
                  </a:lnTo>
                  <a:lnTo>
                    <a:pt x="2" y="22"/>
                  </a:lnTo>
                  <a:lnTo>
                    <a:pt x="4" y="28"/>
                  </a:lnTo>
                  <a:lnTo>
                    <a:pt x="10" y="30"/>
                  </a:lnTo>
                  <a:lnTo>
                    <a:pt x="16" y="32"/>
                  </a:lnTo>
                  <a:lnTo>
                    <a:pt x="16" y="32"/>
                  </a:lnTo>
                  <a:lnTo>
                    <a:pt x="22" y="30"/>
                  </a:lnTo>
                  <a:lnTo>
                    <a:pt x="26" y="28"/>
                  </a:lnTo>
                  <a:lnTo>
                    <a:pt x="30" y="22"/>
                  </a:lnTo>
                  <a:lnTo>
                    <a:pt x="32" y="16"/>
                  </a:lnTo>
                  <a:lnTo>
                    <a:pt x="32" y="16"/>
                  </a:lnTo>
                  <a:lnTo>
                    <a:pt x="30" y="10"/>
                  </a:lnTo>
                  <a:lnTo>
                    <a:pt x="26" y="6"/>
                  </a:lnTo>
                  <a:lnTo>
                    <a:pt x="22" y="2"/>
                  </a:lnTo>
                  <a:lnTo>
                    <a:pt x="1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91" name="Freeform 336"/>
            <p:cNvSpPr/>
            <p:nvPr/>
          </p:nvSpPr>
          <p:spPr bwMode="auto">
            <a:xfrm>
              <a:off x="6142038" y="1187450"/>
              <a:ext cx="34925" cy="34925"/>
            </a:xfrm>
            <a:custGeom>
              <a:avLst/>
              <a:gdLst/>
              <a:ahLst/>
              <a:cxnLst>
                <a:cxn ang="0">
                  <a:pos x="10" y="0"/>
                </a:cxn>
                <a:cxn ang="0">
                  <a:pos x="10" y="0"/>
                </a:cxn>
                <a:cxn ang="0">
                  <a:pos x="6" y="0"/>
                </a:cxn>
                <a:cxn ang="0">
                  <a:pos x="4" y="2"/>
                </a:cxn>
                <a:cxn ang="0">
                  <a:pos x="0" y="6"/>
                </a:cxn>
                <a:cxn ang="0">
                  <a:pos x="0" y="10"/>
                </a:cxn>
                <a:cxn ang="0">
                  <a:pos x="0" y="10"/>
                </a:cxn>
                <a:cxn ang="0">
                  <a:pos x="0" y="14"/>
                </a:cxn>
                <a:cxn ang="0">
                  <a:pos x="4" y="18"/>
                </a:cxn>
                <a:cxn ang="0">
                  <a:pos x="6" y="20"/>
                </a:cxn>
                <a:cxn ang="0">
                  <a:pos x="10" y="22"/>
                </a:cxn>
                <a:cxn ang="0">
                  <a:pos x="10" y="22"/>
                </a:cxn>
                <a:cxn ang="0">
                  <a:pos x="16" y="20"/>
                </a:cxn>
                <a:cxn ang="0">
                  <a:pos x="18" y="18"/>
                </a:cxn>
                <a:cxn ang="0">
                  <a:pos x="22" y="14"/>
                </a:cxn>
                <a:cxn ang="0">
                  <a:pos x="22" y="10"/>
                </a:cxn>
                <a:cxn ang="0">
                  <a:pos x="22" y="10"/>
                </a:cxn>
                <a:cxn ang="0">
                  <a:pos x="22" y="6"/>
                </a:cxn>
                <a:cxn ang="0">
                  <a:pos x="18" y="2"/>
                </a:cxn>
                <a:cxn ang="0">
                  <a:pos x="16" y="0"/>
                </a:cxn>
                <a:cxn ang="0">
                  <a:pos x="10" y="0"/>
                </a:cxn>
              </a:cxnLst>
              <a:rect l="0" t="0" r="r" b="b"/>
              <a:pathLst>
                <a:path w="22" h="22">
                  <a:moveTo>
                    <a:pt x="10" y="0"/>
                  </a:moveTo>
                  <a:lnTo>
                    <a:pt x="10" y="0"/>
                  </a:lnTo>
                  <a:lnTo>
                    <a:pt x="6" y="0"/>
                  </a:lnTo>
                  <a:lnTo>
                    <a:pt x="4" y="2"/>
                  </a:lnTo>
                  <a:lnTo>
                    <a:pt x="0" y="6"/>
                  </a:lnTo>
                  <a:lnTo>
                    <a:pt x="0" y="10"/>
                  </a:lnTo>
                  <a:lnTo>
                    <a:pt x="0" y="10"/>
                  </a:lnTo>
                  <a:lnTo>
                    <a:pt x="0" y="14"/>
                  </a:lnTo>
                  <a:lnTo>
                    <a:pt x="4" y="18"/>
                  </a:lnTo>
                  <a:lnTo>
                    <a:pt x="6" y="20"/>
                  </a:lnTo>
                  <a:lnTo>
                    <a:pt x="10" y="22"/>
                  </a:lnTo>
                  <a:lnTo>
                    <a:pt x="10" y="22"/>
                  </a:lnTo>
                  <a:lnTo>
                    <a:pt x="16" y="20"/>
                  </a:lnTo>
                  <a:lnTo>
                    <a:pt x="18" y="18"/>
                  </a:lnTo>
                  <a:lnTo>
                    <a:pt x="22" y="14"/>
                  </a:lnTo>
                  <a:lnTo>
                    <a:pt x="22" y="10"/>
                  </a:lnTo>
                  <a:lnTo>
                    <a:pt x="22" y="10"/>
                  </a:lnTo>
                  <a:lnTo>
                    <a:pt x="22" y="6"/>
                  </a:lnTo>
                  <a:lnTo>
                    <a:pt x="18" y="2"/>
                  </a:lnTo>
                  <a:lnTo>
                    <a:pt x="16" y="0"/>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92" name="Freeform 337"/>
            <p:cNvSpPr/>
            <p:nvPr/>
          </p:nvSpPr>
          <p:spPr bwMode="auto">
            <a:xfrm>
              <a:off x="6142038" y="1187450"/>
              <a:ext cx="34925" cy="34925"/>
            </a:xfrm>
            <a:custGeom>
              <a:avLst/>
              <a:gdLst/>
              <a:ahLst/>
              <a:cxnLst>
                <a:cxn ang="0">
                  <a:pos x="10" y="0"/>
                </a:cxn>
                <a:cxn ang="0">
                  <a:pos x="10" y="0"/>
                </a:cxn>
                <a:cxn ang="0">
                  <a:pos x="6" y="0"/>
                </a:cxn>
                <a:cxn ang="0">
                  <a:pos x="4" y="2"/>
                </a:cxn>
                <a:cxn ang="0">
                  <a:pos x="0" y="6"/>
                </a:cxn>
                <a:cxn ang="0">
                  <a:pos x="0" y="10"/>
                </a:cxn>
                <a:cxn ang="0">
                  <a:pos x="0" y="10"/>
                </a:cxn>
                <a:cxn ang="0">
                  <a:pos x="0" y="14"/>
                </a:cxn>
                <a:cxn ang="0">
                  <a:pos x="4" y="18"/>
                </a:cxn>
                <a:cxn ang="0">
                  <a:pos x="6" y="20"/>
                </a:cxn>
                <a:cxn ang="0">
                  <a:pos x="10" y="22"/>
                </a:cxn>
                <a:cxn ang="0">
                  <a:pos x="10" y="22"/>
                </a:cxn>
                <a:cxn ang="0">
                  <a:pos x="16" y="20"/>
                </a:cxn>
                <a:cxn ang="0">
                  <a:pos x="18" y="18"/>
                </a:cxn>
                <a:cxn ang="0">
                  <a:pos x="22" y="14"/>
                </a:cxn>
                <a:cxn ang="0">
                  <a:pos x="22" y="10"/>
                </a:cxn>
                <a:cxn ang="0">
                  <a:pos x="22" y="10"/>
                </a:cxn>
                <a:cxn ang="0">
                  <a:pos x="22" y="6"/>
                </a:cxn>
                <a:cxn ang="0">
                  <a:pos x="18" y="2"/>
                </a:cxn>
                <a:cxn ang="0">
                  <a:pos x="16" y="0"/>
                </a:cxn>
                <a:cxn ang="0">
                  <a:pos x="10" y="0"/>
                </a:cxn>
              </a:cxnLst>
              <a:rect l="0" t="0" r="r" b="b"/>
              <a:pathLst>
                <a:path w="22" h="22">
                  <a:moveTo>
                    <a:pt x="10" y="0"/>
                  </a:moveTo>
                  <a:lnTo>
                    <a:pt x="10" y="0"/>
                  </a:lnTo>
                  <a:lnTo>
                    <a:pt x="6" y="0"/>
                  </a:lnTo>
                  <a:lnTo>
                    <a:pt x="4" y="2"/>
                  </a:lnTo>
                  <a:lnTo>
                    <a:pt x="0" y="6"/>
                  </a:lnTo>
                  <a:lnTo>
                    <a:pt x="0" y="10"/>
                  </a:lnTo>
                  <a:lnTo>
                    <a:pt x="0" y="10"/>
                  </a:lnTo>
                  <a:lnTo>
                    <a:pt x="0" y="14"/>
                  </a:lnTo>
                  <a:lnTo>
                    <a:pt x="4" y="18"/>
                  </a:lnTo>
                  <a:lnTo>
                    <a:pt x="6" y="20"/>
                  </a:lnTo>
                  <a:lnTo>
                    <a:pt x="10" y="22"/>
                  </a:lnTo>
                  <a:lnTo>
                    <a:pt x="10" y="22"/>
                  </a:lnTo>
                  <a:lnTo>
                    <a:pt x="16" y="20"/>
                  </a:lnTo>
                  <a:lnTo>
                    <a:pt x="18" y="18"/>
                  </a:lnTo>
                  <a:lnTo>
                    <a:pt x="22" y="14"/>
                  </a:lnTo>
                  <a:lnTo>
                    <a:pt x="22" y="10"/>
                  </a:lnTo>
                  <a:lnTo>
                    <a:pt x="22" y="10"/>
                  </a:lnTo>
                  <a:lnTo>
                    <a:pt x="22" y="6"/>
                  </a:lnTo>
                  <a:lnTo>
                    <a:pt x="18" y="2"/>
                  </a:lnTo>
                  <a:lnTo>
                    <a:pt x="16" y="0"/>
                  </a:lnTo>
                  <a:lnTo>
                    <a:pt x="10"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93" name="Freeform 338"/>
            <p:cNvSpPr/>
            <p:nvPr/>
          </p:nvSpPr>
          <p:spPr bwMode="auto">
            <a:xfrm>
              <a:off x="5192713" y="1435100"/>
              <a:ext cx="34925" cy="34925"/>
            </a:xfrm>
            <a:custGeom>
              <a:avLst/>
              <a:gdLst/>
              <a:ahLst/>
              <a:cxnLst>
                <a:cxn ang="0">
                  <a:pos x="12" y="0"/>
                </a:cxn>
                <a:cxn ang="0">
                  <a:pos x="12" y="0"/>
                </a:cxn>
                <a:cxn ang="0">
                  <a:pos x="6" y="2"/>
                </a:cxn>
                <a:cxn ang="0">
                  <a:pos x="4" y="4"/>
                </a:cxn>
                <a:cxn ang="0">
                  <a:pos x="0" y="8"/>
                </a:cxn>
                <a:cxn ang="0">
                  <a:pos x="0" y="12"/>
                </a:cxn>
                <a:cxn ang="0">
                  <a:pos x="0" y="12"/>
                </a:cxn>
                <a:cxn ang="0">
                  <a:pos x="0" y="16"/>
                </a:cxn>
                <a:cxn ang="0">
                  <a:pos x="4" y="20"/>
                </a:cxn>
                <a:cxn ang="0">
                  <a:pos x="6" y="22"/>
                </a:cxn>
                <a:cxn ang="0">
                  <a:pos x="12" y="22"/>
                </a:cxn>
                <a:cxn ang="0">
                  <a:pos x="12" y="22"/>
                </a:cxn>
                <a:cxn ang="0">
                  <a:pos x="16" y="22"/>
                </a:cxn>
                <a:cxn ang="0">
                  <a:pos x="18" y="20"/>
                </a:cxn>
                <a:cxn ang="0">
                  <a:pos x="22" y="16"/>
                </a:cxn>
                <a:cxn ang="0">
                  <a:pos x="22" y="12"/>
                </a:cxn>
                <a:cxn ang="0">
                  <a:pos x="22" y="12"/>
                </a:cxn>
                <a:cxn ang="0">
                  <a:pos x="22" y="8"/>
                </a:cxn>
                <a:cxn ang="0">
                  <a:pos x="18" y="4"/>
                </a:cxn>
                <a:cxn ang="0">
                  <a:pos x="16" y="2"/>
                </a:cxn>
                <a:cxn ang="0">
                  <a:pos x="12" y="0"/>
                </a:cxn>
              </a:cxnLst>
              <a:rect l="0" t="0" r="r" b="b"/>
              <a:pathLst>
                <a:path w="22" h="22">
                  <a:moveTo>
                    <a:pt x="12" y="0"/>
                  </a:moveTo>
                  <a:lnTo>
                    <a:pt x="12" y="0"/>
                  </a:lnTo>
                  <a:lnTo>
                    <a:pt x="6" y="2"/>
                  </a:lnTo>
                  <a:lnTo>
                    <a:pt x="4" y="4"/>
                  </a:lnTo>
                  <a:lnTo>
                    <a:pt x="0" y="8"/>
                  </a:lnTo>
                  <a:lnTo>
                    <a:pt x="0" y="12"/>
                  </a:lnTo>
                  <a:lnTo>
                    <a:pt x="0" y="12"/>
                  </a:lnTo>
                  <a:lnTo>
                    <a:pt x="0" y="16"/>
                  </a:lnTo>
                  <a:lnTo>
                    <a:pt x="4" y="20"/>
                  </a:lnTo>
                  <a:lnTo>
                    <a:pt x="6" y="22"/>
                  </a:lnTo>
                  <a:lnTo>
                    <a:pt x="12" y="22"/>
                  </a:lnTo>
                  <a:lnTo>
                    <a:pt x="12" y="22"/>
                  </a:lnTo>
                  <a:lnTo>
                    <a:pt x="16" y="22"/>
                  </a:lnTo>
                  <a:lnTo>
                    <a:pt x="18" y="20"/>
                  </a:lnTo>
                  <a:lnTo>
                    <a:pt x="22" y="16"/>
                  </a:lnTo>
                  <a:lnTo>
                    <a:pt x="22" y="12"/>
                  </a:lnTo>
                  <a:lnTo>
                    <a:pt x="22" y="12"/>
                  </a:lnTo>
                  <a:lnTo>
                    <a:pt x="22" y="8"/>
                  </a:lnTo>
                  <a:lnTo>
                    <a:pt x="18" y="4"/>
                  </a:lnTo>
                  <a:lnTo>
                    <a:pt x="16" y="2"/>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94" name="Freeform 339"/>
            <p:cNvSpPr/>
            <p:nvPr/>
          </p:nvSpPr>
          <p:spPr bwMode="auto">
            <a:xfrm>
              <a:off x="5192713" y="1435100"/>
              <a:ext cx="34925" cy="34925"/>
            </a:xfrm>
            <a:custGeom>
              <a:avLst/>
              <a:gdLst/>
              <a:ahLst/>
              <a:cxnLst>
                <a:cxn ang="0">
                  <a:pos x="12" y="0"/>
                </a:cxn>
                <a:cxn ang="0">
                  <a:pos x="12" y="0"/>
                </a:cxn>
                <a:cxn ang="0">
                  <a:pos x="6" y="2"/>
                </a:cxn>
                <a:cxn ang="0">
                  <a:pos x="4" y="4"/>
                </a:cxn>
                <a:cxn ang="0">
                  <a:pos x="0" y="8"/>
                </a:cxn>
                <a:cxn ang="0">
                  <a:pos x="0" y="12"/>
                </a:cxn>
                <a:cxn ang="0">
                  <a:pos x="0" y="12"/>
                </a:cxn>
                <a:cxn ang="0">
                  <a:pos x="0" y="16"/>
                </a:cxn>
                <a:cxn ang="0">
                  <a:pos x="4" y="20"/>
                </a:cxn>
                <a:cxn ang="0">
                  <a:pos x="6" y="22"/>
                </a:cxn>
                <a:cxn ang="0">
                  <a:pos x="12" y="22"/>
                </a:cxn>
                <a:cxn ang="0">
                  <a:pos x="12" y="22"/>
                </a:cxn>
                <a:cxn ang="0">
                  <a:pos x="16" y="22"/>
                </a:cxn>
                <a:cxn ang="0">
                  <a:pos x="18" y="20"/>
                </a:cxn>
                <a:cxn ang="0">
                  <a:pos x="22" y="16"/>
                </a:cxn>
                <a:cxn ang="0">
                  <a:pos x="22" y="12"/>
                </a:cxn>
                <a:cxn ang="0">
                  <a:pos x="22" y="12"/>
                </a:cxn>
                <a:cxn ang="0">
                  <a:pos x="22" y="8"/>
                </a:cxn>
                <a:cxn ang="0">
                  <a:pos x="18" y="4"/>
                </a:cxn>
                <a:cxn ang="0">
                  <a:pos x="16" y="2"/>
                </a:cxn>
                <a:cxn ang="0">
                  <a:pos x="12" y="0"/>
                </a:cxn>
              </a:cxnLst>
              <a:rect l="0" t="0" r="r" b="b"/>
              <a:pathLst>
                <a:path w="22" h="22">
                  <a:moveTo>
                    <a:pt x="12" y="0"/>
                  </a:moveTo>
                  <a:lnTo>
                    <a:pt x="12" y="0"/>
                  </a:lnTo>
                  <a:lnTo>
                    <a:pt x="6" y="2"/>
                  </a:lnTo>
                  <a:lnTo>
                    <a:pt x="4" y="4"/>
                  </a:lnTo>
                  <a:lnTo>
                    <a:pt x="0" y="8"/>
                  </a:lnTo>
                  <a:lnTo>
                    <a:pt x="0" y="12"/>
                  </a:lnTo>
                  <a:lnTo>
                    <a:pt x="0" y="12"/>
                  </a:lnTo>
                  <a:lnTo>
                    <a:pt x="0" y="16"/>
                  </a:lnTo>
                  <a:lnTo>
                    <a:pt x="4" y="20"/>
                  </a:lnTo>
                  <a:lnTo>
                    <a:pt x="6" y="22"/>
                  </a:lnTo>
                  <a:lnTo>
                    <a:pt x="12" y="22"/>
                  </a:lnTo>
                  <a:lnTo>
                    <a:pt x="12" y="22"/>
                  </a:lnTo>
                  <a:lnTo>
                    <a:pt x="16" y="22"/>
                  </a:lnTo>
                  <a:lnTo>
                    <a:pt x="18" y="20"/>
                  </a:lnTo>
                  <a:lnTo>
                    <a:pt x="22" y="16"/>
                  </a:lnTo>
                  <a:lnTo>
                    <a:pt x="22" y="12"/>
                  </a:lnTo>
                  <a:lnTo>
                    <a:pt x="22" y="12"/>
                  </a:lnTo>
                  <a:lnTo>
                    <a:pt x="22" y="8"/>
                  </a:lnTo>
                  <a:lnTo>
                    <a:pt x="18" y="4"/>
                  </a:lnTo>
                  <a:lnTo>
                    <a:pt x="16" y="2"/>
                  </a:lnTo>
                  <a:lnTo>
                    <a:pt x="12"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95" name="Freeform 340"/>
            <p:cNvSpPr/>
            <p:nvPr/>
          </p:nvSpPr>
          <p:spPr bwMode="auto">
            <a:xfrm>
              <a:off x="6999288" y="1123950"/>
              <a:ext cx="34925" cy="34925"/>
            </a:xfrm>
            <a:custGeom>
              <a:avLst/>
              <a:gdLst/>
              <a:ahLst/>
              <a:cxnLst>
                <a:cxn ang="0">
                  <a:pos x="10" y="0"/>
                </a:cxn>
                <a:cxn ang="0">
                  <a:pos x="10" y="0"/>
                </a:cxn>
                <a:cxn ang="0">
                  <a:pos x="6" y="0"/>
                </a:cxn>
                <a:cxn ang="0">
                  <a:pos x="2" y="4"/>
                </a:cxn>
                <a:cxn ang="0">
                  <a:pos x="0" y="6"/>
                </a:cxn>
                <a:cxn ang="0">
                  <a:pos x="0" y="12"/>
                </a:cxn>
                <a:cxn ang="0">
                  <a:pos x="0" y="12"/>
                </a:cxn>
                <a:cxn ang="0">
                  <a:pos x="0" y="16"/>
                </a:cxn>
                <a:cxn ang="0">
                  <a:pos x="2" y="20"/>
                </a:cxn>
                <a:cxn ang="0">
                  <a:pos x="6" y="22"/>
                </a:cxn>
                <a:cxn ang="0">
                  <a:pos x="10" y="22"/>
                </a:cxn>
                <a:cxn ang="0">
                  <a:pos x="10" y="22"/>
                </a:cxn>
                <a:cxn ang="0">
                  <a:pos x="16" y="22"/>
                </a:cxn>
                <a:cxn ang="0">
                  <a:pos x="18" y="20"/>
                </a:cxn>
                <a:cxn ang="0">
                  <a:pos x="22" y="16"/>
                </a:cxn>
                <a:cxn ang="0">
                  <a:pos x="22" y="12"/>
                </a:cxn>
                <a:cxn ang="0">
                  <a:pos x="22" y="12"/>
                </a:cxn>
                <a:cxn ang="0">
                  <a:pos x="22" y="6"/>
                </a:cxn>
                <a:cxn ang="0">
                  <a:pos x="18" y="4"/>
                </a:cxn>
                <a:cxn ang="0">
                  <a:pos x="16" y="0"/>
                </a:cxn>
                <a:cxn ang="0">
                  <a:pos x="10" y="0"/>
                </a:cxn>
              </a:cxnLst>
              <a:rect l="0" t="0" r="r" b="b"/>
              <a:pathLst>
                <a:path w="22" h="22">
                  <a:moveTo>
                    <a:pt x="10" y="0"/>
                  </a:moveTo>
                  <a:lnTo>
                    <a:pt x="10" y="0"/>
                  </a:lnTo>
                  <a:lnTo>
                    <a:pt x="6" y="0"/>
                  </a:lnTo>
                  <a:lnTo>
                    <a:pt x="2" y="4"/>
                  </a:lnTo>
                  <a:lnTo>
                    <a:pt x="0" y="6"/>
                  </a:lnTo>
                  <a:lnTo>
                    <a:pt x="0" y="12"/>
                  </a:lnTo>
                  <a:lnTo>
                    <a:pt x="0" y="12"/>
                  </a:lnTo>
                  <a:lnTo>
                    <a:pt x="0" y="16"/>
                  </a:lnTo>
                  <a:lnTo>
                    <a:pt x="2" y="20"/>
                  </a:lnTo>
                  <a:lnTo>
                    <a:pt x="6" y="22"/>
                  </a:lnTo>
                  <a:lnTo>
                    <a:pt x="10" y="22"/>
                  </a:lnTo>
                  <a:lnTo>
                    <a:pt x="10" y="22"/>
                  </a:lnTo>
                  <a:lnTo>
                    <a:pt x="16" y="22"/>
                  </a:lnTo>
                  <a:lnTo>
                    <a:pt x="18" y="20"/>
                  </a:lnTo>
                  <a:lnTo>
                    <a:pt x="22" y="16"/>
                  </a:lnTo>
                  <a:lnTo>
                    <a:pt x="22" y="12"/>
                  </a:lnTo>
                  <a:lnTo>
                    <a:pt x="22" y="12"/>
                  </a:lnTo>
                  <a:lnTo>
                    <a:pt x="22" y="6"/>
                  </a:lnTo>
                  <a:lnTo>
                    <a:pt x="18" y="4"/>
                  </a:lnTo>
                  <a:lnTo>
                    <a:pt x="16" y="0"/>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96" name="Freeform 341"/>
            <p:cNvSpPr/>
            <p:nvPr/>
          </p:nvSpPr>
          <p:spPr bwMode="auto">
            <a:xfrm>
              <a:off x="6999288" y="1123950"/>
              <a:ext cx="34925" cy="34925"/>
            </a:xfrm>
            <a:custGeom>
              <a:avLst/>
              <a:gdLst/>
              <a:ahLst/>
              <a:cxnLst>
                <a:cxn ang="0">
                  <a:pos x="10" y="0"/>
                </a:cxn>
                <a:cxn ang="0">
                  <a:pos x="10" y="0"/>
                </a:cxn>
                <a:cxn ang="0">
                  <a:pos x="6" y="0"/>
                </a:cxn>
                <a:cxn ang="0">
                  <a:pos x="2" y="4"/>
                </a:cxn>
                <a:cxn ang="0">
                  <a:pos x="0" y="6"/>
                </a:cxn>
                <a:cxn ang="0">
                  <a:pos x="0" y="12"/>
                </a:cxn>
                <a:cxn ang="0">
                  <a:pos x="0" y="12"/>
                </a:cxn>
                <a:cxn ang="0">
                  <a:pos x="0" y="16"/>
                </a:cxn>
                <a:cxn ang="0">
                  <a:pos x="2" y="20"/>
                </a:cxn>
                <a:cxn ang="0">
                  <a:pos x="6" y="22"/>
                </a:cxn>
                <a:cxn ang="0">
                  <a:pos x="10" y="22"/>
                </a:cxn>
                <a:cxn ang="0">
                  <a:pos x="10" y="22"/>
                </a:cxn>
                <a:cxn ang="0">
                  <a:pos x="16" y="22"/>
                </a:cxn>
                <a:cxn ang="0">
                  <a:pos x="18" y="20"/>
                </a:cxn>
                <a:cxn ang="0">
                  <a:pos x="22" y="16"/>
                </a:cxn>
                <a:cxn ang="0">
                  <a:pos x="22" y="12"/>
                </a:cxn>
                <a:cxn ang="0">
                  <a:pos x="22" y="12"/>
                </a:cxn>
                <a:cxn ang="0">
                  <a:pos x="22" y="6"/>
                </a:cxn>
                <a:cxn ang="0">
                  <a:pos x="18" y="4"/>
                </a:cxn>
                <a:cxn ang="0">
                  <a:pos x="16" y="0"/>
                </a:cxn>
                <a:cxn ang="0">
                  <a:pos x="10" y="0"/>
                </a:cxn>
              </a:cxnLst>
              <a:rect l="0" t="0" r="r" b="b"/>
              <a:pathLst>
                <a:path w="22" h="22">
                  <a:moveTo>
                    <a:pt x="10" y="0"/>
                  </a:moveTo>
                  <a:lnTo>
                    <a:pt x="10" y="0"/>
                  </a:lnTo>
                  <a:lnTo>
                    <a:pt x="6" y="0"/>
                  </a:lnTo>
                  <a:lnTo>
                    <a:pt x="2" y="4"/>
                  </a:lnTo>
                  <a:lnTo>
                    <a:pt x="0" y="6"/>
                  </a:lnTo>
                  <a:lnTo>
                    <a:pt x="0" y="12"/>
                  </a:lnTo>
                  <a:lnTo>
                    <a:pt x="0" y="12"/>
                  </a:lnTo>
                  <a:lnTo>
                    <a:pt x="0" y="16"/>
                  </a:lnTo>
                  <a:lnTo>
                    <a:pt x="2" y="20"/>
                  </a:lnTo>
                  <a:lnTo>
                    <a:pt x="6" y="22"/>
                  </a:lnTo>
                  <a:lnTo>
                    <a:pt x="10" y="22"/>
                  </a:lnTo>
                  <a:lnTo>
                    <a:pt x="10" y="22"/>
                  </a:lnTo>
                  <a:lnTo>
                    <a:pt x="16" y="22"/>
                  </a:lnTo>
                  <a:lnTo>
                    <a:pt x="18" y="20"/>
                  </a:lnTo>
                  <a:lnTo>
                    <a:pt x="22" y="16"/>
                  </a:lnTo>
                  <a:lnTo>
                    <a:pt x="22" y="12"/>
                  </a:lnTo>
                  <a:lnTo>
                    <a:pt x="22" y="12"/>
                  </a:lnTo>
                  <a:lnTo>
                    <a:pt x="22" y="6"/>
                  </a:lnTo>
                  <a:lnTo>
                    <a:pt x="18" y="4"/>
                  </a:lnTo>
                  <a:lnTo>
                    <a:pt x="16" y="0"/>
                  </a:lnTo>
                  <a:lnTo>
                    <a:pt x="10"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97" name="Freeform 342"/>
            <p:cNvSpPr/>
            <p:nvPr/>
          </p:nvSpPr>
          <p:spPr bwMode="auto">
            <a:xfrm>
              <a:off x="7640638" y="1212850"/>
              <a:ext cx="34925" cy="34925"/>
            </a:xfrm>
            <a:custGeom>
              <a:avLst/>
              <a:gdLst/>
              <a:ahLst/>
              <a:cxnLst>
                <a:cxn ang="0">
                  <a:pos x="10" y="0"/>
                </a:cxn>
                <a:cxn ang="0">
                  <a:pos x="10" y="0"/>
                </a:cxn>
                <a:cxn ang="0">
                  <a:pos x="6" y="2"/>
                </a:cxn>
                <a:cxn ang="0">
                  <a:pos x="2" y="4"/>
                </a:cxn>
                <a:cxn ang="0">
                  <a:pos x="0" y="6"/>
                </a:cxn>
                <a:cxn ang="0">
                  <a:pos x="0" y="12"/>
                </a:cxn>
                <a:cxn ang="0">
                  <a:pos x="0" y="12"/>
                </a:cxn>
                <a:cxn ang="0">
                  <a:pos x="0" y="16"/>
                </a:cxn>
                <a:cxn ang="0">
                  <a:pos x="2" y="20"/>
                </a:cxn>
                <a:cxn ang="0">
                  <a:pos x="6" y="22"/>
                </a:cxn>
                <a:cxn ang="0">
                  <a:pos x="10" y="22"/>
                </a:cxn>
                <a:cxn ang="0">
                  <a:pos x="10" y="22"/>
                </a:cxn>
                <a:cxn ang="0">
                  <a:pos x="14" y="22"/>
                </a:cxn>
                <a:cxn ang="0">
                  <a:pos x="18" y="20"/>
                </a:cxn>
                <a:cxn ang="0">
                  <a:pos x="20" y="16"/>
                </a:cxn>
                <a:cxn ang="0">
                  <a:pos x="22" y="12"/>
                </a:cxn>
                <a:cxn ang="0">
                  <a:pos x="22" y="12"/>
                </a:cxn>
                <a:cxn ang="0">
                  <a:pos x="20" y="6"/>
                </a:cxn>
                <a:cxn ang="0">
                  <a:pos x="18" y="4"/>
                </a:cxn>
                <a:cxn ang="0">
                  <a:pos x="14" y="2"/>
                </a:cxn>
                <a:cxn ang="0">
                  <a:pos x="10" y="0"/>
                </a:cxn>
              </a:cxnLst>
              <a:rect l="0" t="0" r="r" b="b"/>
              <a:pathLst>
                <a:path w="22" h="22">
                  <a:moveTo>
                    <a:pt x="10" y="0"/>
                  </a:moveTo>
                  <a:lnTo>
                    <a:pt x="10" y="0"/>
                  </a:lnTo>
                  <a:lnTo>
                    <a:pt x="6" y="2"/>
                  </a:lnTo>
                  <a:lnTo>
                    <a:pt x="2" y="4"/>
                  </a:lnTo>
                  <a:lnTo>
                    <a:pt x="0" y="6"/>
                  </a:lnTo>
                  <a:lnTo>
                    <a:pt x="0" y="12"/>
                  </a:lnTo>
                  <a:lnTo>
                    <a:pt x="0" y="12"/>
                  </a:lnTo>
                  <a:lnTo>
                    <a:pt x="0" y="16"/>
                  </a:lnTo>
                  <a:lnTo>
                    <a:pt x="2" y="20"/>
                  </a:lnTo>
                  <a:lnTo>
                    <a:pt x="6" y="22"/>
                  </a:lnTo>
                  <a:lnTo>
                    <a:pt x="10" y="22"/>
                  </a:lnTo>
                  <a:lnTo>
                    <a:pt x="10" y="22"/>
                  </a:lnTo>
                  <a:lnTo>
                    <a:pt x="14" y="22"/>
                  </a:lnTo>
                  <a:lnTo>
                    <a:pt x="18" y="20"/>
                  </a:lnTo>
                  <a:lnTo>
                    <a:pt x="20" y="16"/>
                  </a:lnTo>
                  <a:lnTo>
                    <a:pt x="22" y="12"/>
                  </a:lnTo>
                  <a:lnTo>
                    <a:pt x="22" y="12"/>
                  </a:lnTo>
                  <a:lnTo>
                    <a:pt x="20" y="6"/>
                  </a:lnTo>
                  <a:lnTo>
                    <a:pt x="18" y="4"/>
                  </a:lnTo>
                  <a:lnTo>
                    <a:pt x="14" y="2"/>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98" name="Freeform 343"/>
            <p:cNvSpPr/>
            <p:nvPr/>
          </p:nvSpPr>
          <p:spPr bwMode="auto">
            <a:xfrm>
              <a:off x="7640638" y="1212850"/>
              <a:ext cx="34925" cy="34925"/>
            </a:xfrm>
            <a:custGeom>
              <a:avLst/>
              <a:gdLst/>
              <a:ahLst/>
              <a:cxnLst>
                <a:cxn ang="0">
                  <a:pos x="10" y="0"/>
                </a:cxn>
                <a:cxn ang="0">
                  <a:pos x="10" y="0"/>
                </a:cxn>
                <a:cxn ang="0">
                  <a:pos x="6" y="2"/>
                </a:cxn>
                <a:cxn ang="0">
                  <a:pos x="2" y="4"/>
                </a:cxn>
                <a:cxn ang="0">
                  <a:pos x="0" y="6"/>
                </a:cxn>
                <a:cxn ang="0">
                  <a:pos x="0" y="12"/>
                </a:cxn>
                <a:cxn ang="0">
                  <a:pos x="0" y="12"/>
                </a:cxn>
                <a:cxn ang="0">
                  <a:pos x="0" y="16"/>
                </a:cxn>
                <a:cxn ang="0">
                  <a:pos x="2" y="20"/>
                </a:cxn>
                <a:cxn ang="0">
                  <a:pos x="6" y="22"/>
                </a:cxn>
                <a:cxn ang="0">
                  <a:pos x="10" y="22"/>
                </a:cxn>
                <a:cxn ang="0">
                  <a:pos x="10" y="22"/>
                </a:cxn>
                <a:cxn ang="0">
                  <a:pos x="14" y="22"/>
                </a:cxn>
                <a:cxn ang="0">
                  <a:pos x="18" y="20"/>
                </a:cxn>
                <a:cxn ang="0">
                  <a:pos x="20" y="16"/>
                </a:cxn>
                <a:cxn ang="0">
                  <a:pos x="22" y="12"/>
                </a:cxn>
                <a:cxn ang="0">
                  <a:pos x="22" y="12"/>
                </a:cxn>
                <a:cxn ang="0">
                  <a:pos x="20" y="6"/>
                </a:cxn>
                <a:cxn ang="0">
                  <a:pos x="18" y="4"/>
                </a:cxn>
                <a:cxn ang="0">
                  <a:pos x="14" y="2"/>
                </a:cxn>
                <a:cxn ang="0">
                  <a:pos x="10" y="0"/>
                </a:cxn>
              </a:cxnLst>
              <a:rect l="0" t="0" r="r" b="b"/>
              <a:pathLst>
                <a:path w="22" h="22">
                  <a:moveTo>
                    <a:pt x="10" y="0"/>
                  </a:moveTo>
                  <a:lnTo>
                    <a:pt x="10" y="0"/>
                  </a:lnTo>
                  <a:lnTo>
                    <a:pt x="6" y="2"/>
                  </a:lnTo>
                  <a:lnTo>
                    <a:pt x="2" y="4"/>
                  </a:lnTo>
                  <a:lnTo>
                    <a:pt x="0" y="6"/>
                  </a:lnTo>
                  <a:lnTo>
                    <a:pt x="0" y="12"/>
                  </a:lnTo>
                  <a:lnTo>
                    <a:pt x="0" y="12"/>
                  </a:lnTo>
                  <a:lnTo>
                    <a:pt x="0" y="16"/>
                  </a:lnTo>
                  <a:lnTo>
                    <a:pt x="2" y="20"/>
                  </a:lnTo>
                  <a:lnTo>
                    <a:pt x="6" y="22"/>
                  </a:lnTo>
                  <a:lnTo>
                    <a:pt x="10" y="22"/>
                  </a:lnTo>
                  <a:lnTo>
                    <a:pt x="10" y="22"/>
                  </a:lnTo>
                  <a:lnTo>
                    <a:pt x="14" y="22"/>
                  </a:lnTo>
                  <a:lnTo>
                    <a:pt x="18" y="20"/>
                  </a:lnTo>
                  <a:lnTo>
                    <a:pt x="20" y="16"/>
                  </a:lnTo>
                  <a:lnTo>
                    <a:pt x="22" y="12"/>
                  </a:lnTo>
                  <a:lnTo>
                    <a:pt x="22" y="12"/>
                  </a:lnTo>
                  <a:lnTo>
                    <a:pt x="20" y="6"/>
                  </a:lnTo>
                  <a:lnTo>
                    <a:pt x="18" y="4"/>
                  </a:lnTo>
                  <a:lnTo>
                    <a:pt x="14" y="2"/>
                  </a:lnTo>
                  <a:lnTo>
                    <a:pt x="10"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99" name="Freeform 344"/>
            <p:cNvSpPr/>
            <p:nvPr/>
          </p:nvSpPr>
          <p:spPr bwMode="auto">
            <a:xfrm>
              <a:off x="5643563" y="1508125"/>
              <a:ext cx="34925" cy="34925"/>
            </a:xfrm>
            <a:custGeom>
              <a:avLst/>
              <a:gdLst/>
              <a:ahLst/>
              <a:cxnLst>
                <a:cxn ang="0">
                  <a:pos x="12" y="0"/>
                </a:cxn>
                <a:cxn ang="0">
                  <a:pos x="12" y="0"/>
                </a:cxn>
                <a:cxn ang="0">
                  <a:pos x="6" y="0"/>
                </a:cxn>
                <a:cxn ang="0">
                  <a:pos x="4" y="2"/>
                </a:cxn>
                <a:cxn ang="0">
                  <a:pos x="0" y="6"/>
                </a:cxn>
                <a:cxn ang="0">
                  <a:pos x="0" y="10"/>
                </a:cxn>
                <a:cxn ang="0">
                  <a:pos x="0" y="10"/>
                </a:cxn>
                <a:cxn ang="0">
                  <a:pos x="0" y="14"/>
                </a:cxn>
                <a:cxn ang="0">
                  <a:pos x="4" y="18"/>
                </a:cxn>
                <a:cxn ang="0">
                  <a:pos x="6" y="20"/>
                </a:cxn>
                <a:cxn ang="0">
                  <a:pos x="12" y="22"/>
                </a:cxn>
                <a:cxn ang="0">
                  <a:pos x="12" y="22"/>
                </a:cxn>
                <a:cxn ang="0">
                  <a:pos x="16" y="20"/>
                </a:cxn>
                <a:cxn ang="0">
                  <a:pos x="20" y="18"/>
                </a:cxn>
                <a:cxn ang="0">
                  <a:pos x="22" y="14"/>
                </a:cxn>
                <a:cxn ang="0">
                  <a:pos x="22" y="10"/>
                </a:cxn>
                <a:cxn ang="0">
                  <a:pos x="22" y="10"/>
                </a:cxn>
                <a:cxn ang="0">
                  <a:pos x="22" y="6"/>
                </a:cxn>
                <a:cxn ang="0">
                  <a:pos x="20" y="2"/>
                </a:cxn>
                <a:cxn ang="0">
                  <a:pos x="16" y="0"/>
                </a:cxn>
                <a:cxn ang="0">
                  <a:pos x="12" y="0"/>
                </a:cxn>
              </a:cxnLst>
              <a:rect l="0" t="0" r="r" b="b"/>
              <a:pathLst>
                <a:path w="22" h="22">
                  <a:moveTo>
                    <a:pt x="12" y="0"/>
                  </a:moveTo>
                  <a:lnTo>
                    <a:pt x="12" y="0"/>
                  </a:lnTo>
                  <a:lnTo>
                    <a:pt x="6" y="0"/>
                  </a:lnTo>
                  <a:lnTo>
                    <a:pt x="4" y="2"/>
                  </a:lnTo>
                  <a:lnTo>
                    <a:pt x="0" y="6"/>
                  </a:lnTo>
                  <a:lnTo>
                    <a:pt x="0" y="10"/>
                  </a:lnTo>
                  <a:lnTo>
                    <a:pt x="0" y="10"/>
                  </a:lnTo>
                  <a:lnTo>
                    <a:pt x="0" y="14"/>
                  </a:lnTo>
                  <a:lnTo>
                    <a:pt x="4" y="18"/>
                  </a:lnTo>
                  <a:lnTo>
                    <a:pt x="6" y="20"/>
                  </a:lnTo>
                  <a:lnTo>
                    <a:pt x="12" y="22"/>
                  </a:lnTo>
                  <a:lnTo>
                    <a:pt x="12" y="22"/>
                  </a:lnTo>
                  <a:lnTo>
                    <a:pt x="16" y="20"/>
                  </a:lnTo>
                  <a:lnTo>
                    <a:pt x="20" y="18"/>
                  </a:lnTo>
                  <a:lnTo>
                    <a:pt x="22" y="14"/>
                  </a:lnTo>
                  <a:lnTo>
                    <a:pt x="22" y="10"/>
                  </a:lnTo>
                  <a:lnTo>
                    <a:pt x="22" y="10"/>
                  </a:lnTo>
                  <a:lnTo>
                    <a:pt x="22" y="6"/>
                  </a:lnTo>
                  <a:lnTo>
                    <a:pt x="20" y="2"/>
                  </a:lnTo>
                  <a:lnTo>
                    <a:pt x="16" y="0"/>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00" name="Freeform 345"/>
            <p:cNvSpPr/>
            <p:nvPr/>
          </p:nvSpPr>
          <p:spPr bwMode="auto">
            <a:xfrm>
              <a:off x="5643563" y="1508125"/>
              <a:ext cx="34925" cy="34925"/>
            </a:xfrm>
            <a:custGeom>
              <a:avLst/>
              <a:gdLst/>
              <a:ahLst/>
              <a:cxnLst>
                <a:cxn ang="0">
                  <a:pos x="12" y="0"/>
                </a:cxn>
                <a:cxn ang="0">
                  <a:pos x="12" y="0"/>
                </a:cxn>
                <a:cxn ang="0">
                  <a:pos x="6" y="0"/>
                </a:cxn>
                <a:cxn ang="0">
                  <a:pos x="4" y="2"/>
                </a:cxn>
                <a:cxn ang="0">
                  <a:pos x="0" y="6"/>
                </a:cxn>
                <a:cxn ang="0">
                  <a:pos x="0" y="10"/>
                </a:cxn>
                <a:cxn ang="0">
                  <a:pos x="0" y="10"/>
                </a:cxn>
                <a:cxn ang="0">
                  <a:pos x="0" y="14"/>
                </a:cxn>
                <a:cxn ang="0">
                  <a:pos x="4" y="18"/>
                </a:cxn>
                <a:cxn ang="0">
                  <a:pos x="6" y="20"/>
                </a:cxn>
                <a:cxn ang="0">
                  <a:pos x="12" y="22"/>
                </a:cxn>
                <a:cxn ang="0">
                  <a:pos x="12" y="22"/>
                </a:cxn>
                <a:cxn ang="0">
                  <a:pos x="16" y="20"/>
                </a:cxn>
                <a:cxn ang="0">
                  <a:pos x="20" y="18"/>
                </a:cxn>
                <a:cxn ang="0">
                  <a:pos x="22" y="14"/>
                </a:cxn>
                <a:cxn ang="0">
                  <a:pos x="22" y="10"/>
                </a:cxn>
                <a:cxn ang="0">
                  <a:pos x="22" y="10"/>
                </a:cxn>
                <a:cxn ang="0">
                  <a:pos x="22" y="6"/>
                </a:cxn>
                <a:cxn ang="0">
                  <a:pos x="20" y="2"/>
                </a:cxn>
                <a:cxn ang="0">
                  <a:pos x="16" y="0"/>
                </a:cxn>
                <a:cxn ang="0">
                  <a:pos x="12" y="0"/>
                </a:cxn>
              </a:cxnLst>
              <a:rect l="0" t="0" r="r" b="b"/>
              <a:pathLst>
                <a:path w="22" h="22">
                  <a:moveTo>
                    <a:pt x="12" y="0"/>
                  </a:moveTo>
                  <a:lnTo>
                    <a:pt x="12" y="0"/>
                  </a:lnTo>
                  <a:lnTo>
                    <a:pt x="6" y="0"/>
                  </a:lnTo>
                  <a:lnTo>
                    <a:pt x="4" y="2"/>
                  </a:lnTo>
                  <a:lnTo>
                    <a:pt x="0" y="6"/>
                  </a:lnTo>
                  <a:lnTo>
                    <a:pt x="0" y="10"/>
                  </a:lnTo>
                  <a:lnTo>
                    <a:pt x="0" y="10"/>
                  </a:lnTo>
                  <a:lnTo>
                    <a:pt x="0" y="14"/>
                  </a:lnTo>
                  <a:lnTo>
                    <a:pt x="4" y="18"/>
                  </a:lnTo>
                  <a:lnTo>
                    <a:pt x="6" y="20"/>
                  </a:lnTo>
                  <a:lnTo>
                    <a:pt x="12" y="22"/>
                  </a:lnTo>
                  <a:lnTo>
                    <a:pt x="12" y="22"/>
                  </a:lnTo>
                  <a:lnTo>
                    <a:pt x="16" y="20"/>
                  </a:lnTo>
                  <a:lnTo>
                    <a:pt x="20" y="18"/>
                  </a:lnTo>
                  <a:lnTo>
                    <a:pt x="22" y="14"/>
                  </a:lnTo>
                  <a:lnTo>
                    <a:pt x="22" y="10"/>
                  </a:lnTo>
                  <a:lnTo>
                    <a:pt x="22" y="10"/>
                  </a:lnTo>
                  <a:lnTo>
                    <a:pt x="22" y="6"/>
                  </a:lnTo>
                  <a:lnTo>
                    <a:pt x="20" y="2"/>
                  </a:lnTo>
                  <a:lnTo>
                    <a:pt x="16" y="0"/>
                  </a:lnTo>
                  <a:lnTo>
                    <a:pt x="12"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01" name="Freeform 346"/>
            <p:cNvSpPr/>
            <p:nvPr/>
          </p:nvSpPr>
          <p:spPr bwMode="auto">
            <a:xfrm>
              <a:off x="5262563" y="1657350"/>
              <a:ext cx="38100" cy="34925"/>
            </a:xfrm>
            <a:custGeom>
              <a:avLst/>
              <a:gdLst/>
              <a:ahLst/>
              <a:cxnLst>
                <a:cxn ang="0">
                  <a:pos x="12" y="0"/>
                </a:cxn>
                <a:cxn ang="0">
                  <a:pos x="12" y="0"/>
                </a:cxn>
                <a:cxn ang="0">
                  <a:pos x="8" y="2"/>
                </a:cxn>
                <a:cxn ang="0">
                  <a:pos x="4" y="4"/>
                </a:cxn>
                <a:cxn ang="0">
                  <a:pos x="2" y="8"/>
                </a:cxn>
                <a:cxn ang="0">
                  <a:pos x="0" y="12"/>
                </a:cxn>
                <a:cxn ang="0">
                  <a:pos x="0" y="12"/>
                </a:cxn>
                <a:cxn ang="0">
                  <a:pos x="2" y="16"/>
                </a:cxn>
                <a:cxn ang="0">
                  <a:pos x="4" y="20"/>
                </a:cxn>
                <a:cxn ang="0">
                  <a:pos x="8" y="22"/>
                </a:cxn>
                <a:cxn ang="0">
                  <a:pos x="12" y="22"/>
                </a:cxn>
                <a:cxn ang="0">
                  <a:pos x="12" y="22"/>
                </a:cxn>
                <a:cxn ang="0">
                  <a:pos x="16" y="22"/>
                </a:cxn>
                <a:cxn ang="0">
                  <a:pos x="20" y="20"/>
                </a:cxn>
                <a:cxn ang="0">
                  <a:pos x="22" y="16"/>
                </a:cxn>
                <a:cxn ang="0">
                  <a:pos x="24" y="12"/>
                </a:cxn>
                <a:cxn ang="0">
                  <a:pos x="24" y="12"/>
                </a:cxn>
                <a:cxn ang="0">
                  <a:pos x="22" y="8"/>
                </a:cxn>
                <a:cxn ang="0">
                  <a:pos x="20" y="4"/>
                </a:cxn>
                <a:cxn ang="0">
                  <a:pos x="16" y="2"/>
                </a:cxn>
                <a:cxn ang="0">
                  <a:pos x="12" y="0"/>
                </a:cxn>
              </a:cxnLst>
              <a:rect l="0" t="0" r="r" b="b"/>
              <a:pathLst>
                <a:path w="24" h="22">
                  <a:moveTo>
                    <a:pt x="12" y="0"/>
                  </a:moveTo>
                  <a:lnTo>
                    <a:pt x="12" y="0"/>
                  </a:lnTo>
                  <a:lnTo>
                    <a:pt x="8" y="2"/>
                  </a:lnTo>
                  <a:lnTo>
                    <a:pt x="4" y="4"/>
                  </a:lnTo>
                  <a:lnTo>
                    <a:pt x="2" y="8"/>
                  </a:lnTo>
                  <a:lnTo>
                    <a:pt x="0" y="12"/>
                  </a:lnTo>
                  <a:lnTo>
                    <a:pt x="0" y="12"/>
                  </a:lnTo>
                  <a:lnTo>
                    <a:pt x="2" y="16"/>
                  </a:lnTo>
                  <a:lnTo>
                    <a:pt x="4" y="20"/>
                  </a:lnTo>
                  <a:lnTo>
                    <a:pt x="8" y="22"/>
                  </a:lnTo>
                  <a:lnTo>
                    <a:pt x="12" y="22"/>
                  </a:lnTo>
                  <a:lnTo>
                    <a:pt x="12" y="22"/>
                  </a:lnTo>
                  <a:lnTo>
                    <a:pt x="16" y="22"/>
                  </a:lnTo>
                  <a:lnTo>
                    <a:pt x="20" y="20"/>
                  </a:lnTo>
                  <a:lnTo>
                    <a:pt x="22" y="16"/>
                  </a:lnTo>
                  <a:lnTo>
                    <a:pt x="24" y="12"/>
                  </a:lnTo>
                  <a:lnTo>
                    <a:pt x="24" y="12"/>
                  </a:lnTo>
                  <a:lnTo>
                    <a:pt x="22" y="8"/>
                  </a:lnTo>
                  <a:lnTo>
                    <a:pt x="20" y="4"/>
                  </a:lnTo>
                  <a:lnTo>
                    <a:pt x="16" y="2"/>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02" name="Freeform 347"/>
            <p:cNvSpPr/>
            <p:nvPr/>
          </p:nvSpPr>
          <p:spPr bwMode="auto">
            <a:xfrm>
              <a:off x="5262563" y="1657350"/>
              <a:ext cx="38100" cy="34925"/>
            </a:xfrm>
            <a:custGeom>
              <a:avLst/>
              <a:gdLst/>
              <a:ahLst/>
              <a:cxnLst>
                <a:cxn ang="0">
                  <a:pos x="12" y="0"/>
                </a:cxn>
                <a:cxn ang="0">
                  <a:pos x="12" y="0"/>
                </a:cxn>
                <a:cxn ang="0">
                  <a:pos x="8" y="2"/>
                </a:cxn>
                <a:cxn ang="0">
                  <a:pos x="4" y="4"/>
                </a:cxn>
                <a:cxn ang="0">
                  <a:pos x="2" y="8"/>
                </a:cxn>
                <a:cxn ang="0">
                  <a:pos x="0" y="12"/>
                </a:cxn>
                <a:cxn ang="0">
                  <a:pos x="0" y="12"/>
                </a:cxn>
                <a:cxn ang="0">
                  <a:pos x="2" y="16"/>
                </a:cxn>
                <a:cxn ang="0">
                  <a:pos x="4" y="20"/>
                </a:cxn>
                <a:cxn ang="0">
                  <a:pos x="8" y="22"/>
                </a:cxn>
                <a:cxn ang="0">
                  <a:pos x="12" y="22"/>
                </a:cxn>
                <a:cxn ang="0">
                  <a:pos x="12" y="22"/>
                </a:cxn>
                <a:cxn ang="0">
                  <a:pos x="16" y="22"/>
                </a:cxn>
                <a:cxn ang="0">
                  <a:pos x="20" y="20"/>
                </a:cxn>
                <a:cxn ang="0">
                  <a:pos x="22" y="16"/>
                </a:cxn>
                <a:cxn ang="0">
                  <a:pos x="24" y="12"/>
                </a:cxn>
                <a:cxn ang="0">
                  <a:pos x="24" y="12"/>
                </a:cxn>
                <a:cxn ang="0">
                  <a:pos x="22" y="8"/>
                </a:cxn>
                <a:cxn ang="0">
                  <a:pos x="20" y="4"/>
                </a:cxn>
                <a:cxn ang="0">
                  <a:pos x="16" y="2"/>
                </a:cxn>
                <a:cxn ang="0">
                  <a:pos x="12" y="0"/>
                </a:cxn>
              </a:cxnLst>
              <a:rect l="0" t="0" r="r" b="b"/>
              <a:pathLst>
                <a:path w="24" h="22">
                  <a:moveTo>
                    <a:pt x="12" y="0"/>
                  </a:moveTo>
                  <a:lnTo>
                    <a:pt x="12" y="0"/>
                  </a:lnTo>
                  <a:lnTo>
                    <a:pt x="8" y="2"/>
                  </a:lnTo>
                  <a:lnTo>
                    <a:pt x="4" y="4"/>
                  </a:lnTo>
                  <a:lnTo>
                    <a:pt x="2" y="8"/>
                  </a:lnTo>
                  <a:lnTo>
                    <a:pt x="0" y="12"/>
                  </a:lnTo>
                  <a:lnTo>
                    <a:pt x="0" y="12"/>
                  </a:lnTo>
                  <a:lnTo>
                    <a:pt x="2" y="16"/>
                  </a:lnTo>
                  <a:lnTo>
                    <a:pt x="4" y="20"/>
                  </a:lnTo>
                  <a:lnTo>
                    <a:pt x="8" y="22"/>
                  </a:lnTo>
                  <a:lnTo>
                    <a:pt x="12" y="22"/>
                  </a:lnTo>
                  <a:lnTo>
                    <a:pt x="12" y="22"/>
                  </a:lnTo>
                  <a:lnTo>
                    <a:pt x="16" y="22"/>
                  </a:lnTo>
                  <a:lnTo>
                    <a:pt x="20" y="20"/>
                  </a:lnTo>
                  <a:lnTo>
                    <a:pt x="22" y="16"/>
                  </a:lnTo>
                  <a:lnTo>
                    <a:pt x="24" y="12"/>
                  </a:lnTo>
                  <a:lnTo>
                    <a:pt x="24" y="12"/>
                  </a:lnTo>
                  <a:lnTo>
                    <a:pt x="22" y="8"/>
                  </a:lnTo>
                  <a:lnTo>
                    <a:pt x="20" y="4"/>
                  </a:lnTo>
                  <a:lnTo>
                    <a:pt x="16" y="2"/>
                  </a:lnTo>
                  <a:lnTo>
                    <a:pt x="12"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03" name="Freeform 348"/>
            <p:cNvSpPr/>
            <p:nvPr/>
          </p:nvSpPr>
          <p:spPr bwMode="auto">
            <a:xfrm>
              <a:off x="5491163" y="1238250"/>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04" name="Freeform 349"/>
            <p:cNvSpPr/>
            <p:nvPr/>
          </p:nvSpPr>
          <p:spPr bwMode="auto">
            <a:xfrm>
              <a:off x="5491163" y="1238250"/>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05" name="Freeform 350"/>
            <p:cNvSpPr/>
            <p:nvPr/>
          </p:nvSpPr>
          <p:spPr bwMode="auto">
            <a:xfrm>
              <a:off x="6129338" y="1041400"/>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06" name="Freeform 351"/>
            <p:cNvSpPr/>
            <p:nvPr/>
          </p:nvSpPr>
          <p:spPr bwMode="auto">
            <a:xfrm>
              <a:off x="6129338" y="1041400"/>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07" name="Freeform 352"/>
            <p:cNvSpPr/>
            <p:nvPr/>
          </p:nvSpPr>
          <p:spPr bwMode="auto">
            <a:xfrm>
              <a:off x="6405563" y="103187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08" name="Freeform 353"/>
            <p:cNvSpPr/>
            <p:nvPr/>
          </p:nvSpPr>
          <p:spPr bwMode="auto">
            <a:xfrm>
              <a:off x="6405563" y="103187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09" name="Freeform 354"/>
            <p:cNvSpPr/>
            <p:nvPr/>
          </p:nvSpPr>
          <p:spPr bwMode="auto">
            <a:xfrm>
              <a:off x="6789738" y="107632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10" name="Freeform 355"/>
            <p:cNvSpPr/>
            <p:nvPr/>
          </p:nvSpPr>
          <p:spPr bwMode="auto">
            <a:xfrm>
              <a:off x="6789738" y="107632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11" name="Freeform 356"/>
            <p:cNvSpPr/>
            <p:nvPr/>
          </p:nvSpPr>
          <p:spPr bwMode="auto">
            <a:xfrm>
              <a:off x="6637338" y="118427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12" name="Freeform 357"/>
            <p:cNvSpPr/>
            <p:nvPr/>
          </p:nvSpPr>
          <p:spPr bwMode="auto">
            <a:xfrm>
              <a:off x="6637338" y="118427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13" name="Freeform 358"/>
            <p:cNvSpPr/>
            <p:nvPr/>
          </p:nvSpPr>
          <p:spPr bwMode="auto">
            <a:xfrm>
              <a:off x="6656388" y="152082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14" name="Freeform 359"/>
            <p:cNvSpPr/>
            <p:nvPr/>
          </p:nvSpPr>
          <p:spPr bwMode="auto">
            <a:xfrm>
              <a:off x="6656388" y="152082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15" name="Freeform 360"/>
            <p:cNvSpPr/>
            <p:nvPr/>
          </p:nvSpPr>
          <p:spPr bwMode="auto">
            <a:xfrm>
              <a:off x="7367588" y="1558925"/>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16" name="Freeform 361"/>
            <p:cNvSpPr/>
            <p:nvPr/>
          </p:nvSpPr>
          <p:spPr bwMode="auto">
            <a:xfrm>
              <a:off x="7367588" y="1558925"/>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17" name="Freeform 362"/>
            <p:cNvSpPr/>
            <p:nvPr/>
          </p:nvSpPr>
          <p:spPr bwMode="auto">
            <a:xfrm>
              <a:off x="6904038" y="155892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18" name="Freeform 363"/>
            <p:cNvSpPr/>
            <p:nvPr/>
          </p:nvSpPr>
          <p:spPr bwMode="auto">
            <a:xfrm>
              <a:off x="6904038" y="155892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19" name="Freeform 364"/>
            <p:cNvSpPr/>
            <p:nvPr/>
          </p:nvSpPr>
          <p:spPr bwMode="auto">
            <a:xfrm>
              <a:off x="6878638" y="1292225"/>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20" name="Freeform 365"/>
            <p:cNvSpPr/>
            <p:nvPr/>
          </p:nvSpPr>
          <p:spPr bwMode="auto">
            <a:xfrm>
              <a:off x="6878638" y="1292225"/>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21" name="Freeform 366"/>
            <p:cNvSpPr/>
            <p:nvPr/>
          </p:nvSpPr>
          <p:spPr bwMode="auto">
            <a:xfrm>
              <a:off x="7110413" y="1381125"/>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22" name="Freeform 367"/>
            <p:cNvSpPr/>
            <p:nvPr/>
          </p:nvSpPr>
          <p:spPr bwMode="auto">
            <a:xfrm>
              <a:off x="7110413" y="1381125"/>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23" name="Freeform 368"/>
            <p:cNvSpPr/>
            <p:nvPr/>
          </p:nvSpPr>
          <p:spPr bwMode="auto">
            <a:xfrm>
              <a:off x="7821613" y="1149350"/>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24" name="Freeform 369"/>
            <p:cNvSpPr/>
            <p:nvPr/>
          </p:nvSpPr>
          <p:spPr bwMode="auto">
            <a:xfrm>
              <a:off x="7821613" y="1149350"/>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25" name="Freeform 370"/>
            <p:cNvSpPr/>
            <p:nvPr/>
          </p:nvSpPr>
          <p:spPr bwMode="auto">
            <a:xfrm>
              <a:off x="7831138" y="1416050"/>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26" name="Freeform 371"/>
            <p:cNvSpPr/>
            <p:nvPr/>
          </p:nvSpPr>
          <p:spPr bwMode="auto">
            <a:xfrm>
              <a:off x="7831138" y="1416050"/>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27" name="Freeform 372"/>
            <p:cNvSpPr/>
            <p:nvPr/>
          </p:nvSpPr>
          <p:spPr bwMode="auto">
            <a:xfrm>
              <a:off x="7748588" y="1619250"/>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28" name="Freeform 373"/>
            <p:cNvSpPr/>
            <p:nvPr/>
          </p:nvSpPr>
          <p:spPr bwMode="auto">
            <a:xfrm>
              <a:off x="7748588" y="1619250"/>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29" name="Freeform 374"/>
            <p:cNvSpPr/>
            <p:nvPr/>
          </p:nvSpPr>
          <p:spPr bwMode="auto">
            <a:xfrm>
              <a:off x="6122988" y="1771650"/>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30" name="Freeform 375"/>
            <p:cNvSpPr/>
            <p:nvPr/>
          </p:nvSpPr>
          <p:spPr bwMode="auto">
            <a:xfrm>
              <a:off x="6122988" y="1771650"/>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31" name="Freeform 376"/>
            <p:cNvSpPr/>
            <p:nvPr/>
          </p:nvSpPr>
          <p:spPr bwMode="auto">
            <a:xfrm>
              <a:off x="5818188" y="1797050"/>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32" name="Freeform 377"/>
            <p:cNvSpPr/>
            <p:nvPr/>
          </p:nvSpPr>
          <p:spPr bwMode="auto">
            <a:xfrm>
              <a:off x="5818188" y="1797050"/>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33" name="Freeform 378"/>
            <p:cNvSpPr/>
            <p:nvPr/>
          </p:nvSpPr>
          <p:spPr bwMode="auto">
            <a:xfrm>
              <a:off x="3602038" y="167322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34" name="Freeform 379"/>
            <p:cNvSpPr/>
            <p:nvPr/>
          </p:nvSpPr>
          <p:spPr bwMode="auto">
            <a:xfrm>
              <a:off x="3602038" y="167322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35" name="Freeform 380"/>
            <p:cNvSpPr/>
            <p:nvPr/>
          </p:nvSpPr>
          <p:spPr bwMode="auto">
            <a:xfrm>
              <a:off x="3192463" y="1717675"/>
              <a:ext cx="25400" cy="22225"/>
            </a:xfrm>
            <a:custGeom>
              <a:avLst/>
              <a:gdLst/>
              <a:ahLst/>
              <a:cxnLst>
                <a:cxn ang="0">
                  <a:pos x="8" y="0"/>
                </a:cxn>
                <a:cxn ang="0">
                  <a:pos x="8" y="0"/>
                </a:cxn>
                <a:cxn ang="0">
                  <a:pos x="4" y="2"/>
                </a:cxn>
                <a:cxn ang="0">
                  <a:pos x="0" y="8"/>
                </a:cxn>
                <a:cxn ang="0">
                  <a:pos x="0" y="8"/>
                </a:cxn>
                <a:cxn ang="0">
                  <a:pos x="4" y="12"/>
                </a:cxn>
                <a:cxn ang="0">
                  <a:pos x="8" y="14"/>
                </a:cxn>
                <a:cxn ang="0">
                  <a:pos x="8" y="14"/>
                </a:cxn>
                <a:cxn ang="0">
                  <a:pos x="12" y="12"/>
                </a:cxn>
                <a:cxn ang="0">
                  <a:pos x="16" y="8"/>
                </a:cxn>
                <a:cxn ang="0">
                  <a:pos x="16" y="8"/>
                </a:cxn>
                <a:cxn ang="0">
                  <a:pos x="12" y="2"/>
                </a:cxn>
                <a:cxn ang="0">
                  <a:pos x="8" y="0"/>
                </a:cxn>
              </a:cxnLst>
              <a:rect l="0" t="0" r="r" b="b"/>
              <a:pathLst>
                <a:path w="16" h="14">
                  <a:moveTo>
                    <a:pt x="8" y="0"/>
                  </a:moveTo>
                  <a:lnTo>
                    <a:pt x="8" y="0"/>
                  </a:lnTo>
                  <a:lnTo>
                    <a:pt x="4" y="2"/>
                  </a:lnTo>
                  <a:lnTo>
                    <a:pt x="0" y="8"/>
                  </a:lnTo>
                  <a:lnTo>
                    <a:pt x="0" y="8"/>
                  </a:lnTo>
                  <a:lnTo>
                    <a:pt x="4" y="12"/>
                  </a:lnTo>
                  <a:lnTo>
                    <a:pt x="8" y="14"/>
                  </a:lnTo>
                  <a:lnTo>
                    <a:pt x="8" y="14"/>
                  </a:lnTo>
                  <a:lnTo>
                    <a:pt x="12" y="12"/>
                  </a:lnTo>
                  <a:lnTo>
                    <a:pt x="16" y="8"/>
                  </a:lnTo>
                  <a:lnTo>
                    <a:pt x="16" y="8"/>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36" name="Freeform 381"/>
            <p:cNvSpPr/>
            <p:nvPr/>
          </p:nvSpPr>
          <p:spPr bwMode="auto">
            <a:xfrm>
              <a:off x="3192463" y="1717675"/>
              <a:ext cx="25400" cy="22225"/>
            </a:xfrm>
            <a:custGeom>
              <a:avLst/>
              <a:gdLst/>
              <a:ahLst/>
              <a:cxnLst>
                <a:cxn ang="0">
                  <a:pos x="8" y="0"/>
                </a:cxn>
                <a:cxn ang="0">
                  <a:pos x="8" y="0"/>
                </a:cxn>
                <a:cxn ang="0">
                  <a:pos x="4" y="2"/>
                </a:cxn>
                <a:cxn ang="0">
                  <a:pos x="0" y="8"/>
                </a:cxn>
                <a:cxn ang="0">
                  <a:pos x="0" y="8"/>
                </a:cxn>
                <a:cxn ang="0">
                  <a:pos x="4" y="12"/>
                </a:cxn>
                <a:cxn ang="0">
                  <a:pos x="8" y="14"/>
                </a:cxn>
                <a:cxn ang="0">
                  <a:pos x="8" y="14"/>
                </a:cxn>
                <a:cxn ang="0">
                  <a:pos x="12" y="12"/>
                </a:cxn>
                <a:cxn ang="0">
                  <a:pos x="16" y="8"/>
                </a:cxn>
                <a:cxn ang="0">
                  <a:pos x="16" y="8"/>
                </a:cxn>
                <a:cxn ang="0">
                  <a:pos x="12" y="2"/>
                </a:cxn>
                <a:cxn ang="0">
                  <a:pos x="8" y="0"/>
                </a:cxn>
              </a:cxnLst>
              <a:rect l="0" t="0" r="r" b="b"/>
              <a:pathLst>
                <a:path w="16" h="14">
                  <a:moveTo>
                    <a:pt x="8" y="0"/>
                  </a:moveTo>
                  <a:lnTo>
                    <a:pt x="8" y="0"/>
                  </a:lnTo>
                  <a:lnTo>
                    <a:pt x="4" y="2"/>
                  </a:lnTo>
                  <a:lnTo>
                    <a:pt x="0" y="8"/>
                  </a:lnTo>
                  <a:lnTo>
                    <a:pt x="0" y="8"/>
                  </a:lnTo>
                  <a:lnTo>
                    <a:pt x="4" y="12"/>
                  </a:lnTo>
                  <a:lnTo>
                    <a:pt x="8" y="14"/>
                  </a:lnTo>
                  <a:lnTo>
                    <a:pt x="8" y="14"/>
                  </a:lnTo>
                  <a:lnTo>
                    <a:pt x="12" y="12"/>
                  </a:lnTo>
                  <a:lnTo>
                    <a:pt x="16" y="8"/>
                  </a:lnTo>
                  <a:lnTo>
                    <a:pt x="16" y="8"/>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37" name="Freeform 382"/>
            <p:cNvSpPr/>
            <p:nvPr/>
          </p:nvSpPr>
          <p:spPr bwMode="auto">
            <a:xfrm>
              <a:off x="2865438" y="1692275"/>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38" name="Freeform 383"/>
            <p:cNvSpPr/>
            <p:nvPr/>
          </p:nvSpPr>
          <p:spPr bwMode="auto">
            <a:xfrm>
              <a:off x="2865438" y="1692275"/>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39" name="Freeform 384"/>
            <p:cNvSpPr/>
            <p:nvPr/>
          </p:nvSpPr>
          <p:spPr bwMode="auto">
            <a:xfrm>
              <a:off x="3059113" y="1835150"/>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40" name="Freeform 385"/>
            <p:cNvSpPr/>
            <p:nvPr/>
          </p:nvSpPr>
          <p:spPr bwMode="auto">
            <a:xfrm>
              <a:off x="3059113" y="1835150"/>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41" name="Freeform 386"/>
            <p:cNvSpPr/>
            <p:nvPr/>
          </p:nvSpPr>
          <p:spPr bwMode="auto">
            <a:xfrm>
              <a:off x="7446963" y="1174750"/>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42" name="Freeform 387"/>
            <p:cNvSpPr/>
            <p:nvPr/>
          </p:nvSpPr>
          <p:spPr bwMode="auto">
            <a:xfrm>
              <a:off x="7446963" y="1174750"/>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43" name="Freeform 388"/>
            <p:cNvSpPr/>
            <p:nvPr/>
          </p:nvSpPr>
          <p:spPr bwMode="auto">
            <a:xfrm>
              <a:off x="7704138" y="102552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44" name="Freeform 389"/>
            <p:cNvSpPr/>
            <p:nvPr/>
          </p:nvSpPr>
          <p:spPr bwMode="auto">
            <a:xfrm>
              <a:off x="7704138" y="102552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45" name="Freeform 390"/>
            <p:cNvSpPr/>
            <p:nvPr/>
          </p:nvSpPr>
          <p:spPr bwMode="auto">
            <a:xfrm>
              <a:off x="7154863" y="1050925"/>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46" name="Freeform 391"/>
            <p:cNvSpPr/>
            <p:nvPr/>
          </p:nvSpPr>
          <p:spPr bwMode="auto">
            <a:xfrm>
              <a:off x="7154863" y="1050925"/>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47" name="Freeform 392"/>
            <p:cNvSpPr/>
            <p:nvPr/>
          </p:nvSpPr>
          <p:spPr bwMode="auto">
            <a:xfrm>
              <a:off x="7161213" y="1584325"/>
              <a:ext cx="25400"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6" y="8"/>
                </a:cxn>
                <a:cxn ang="0">
                  <a:pos x="16" y="8"/>
                </a:cxn>
                <a:cxn ang="0">
                  <a:pos x="12" y="2"/>
                </a:cxn>
                <a:cxn ang="0">
                  <a:pos x="8" y="0"/>
                </a:cxn>
              </a:cxnLst>
              <a:rect l="0" t="0" r="r" b="b"/>
              <a:pathLst>
                <a:path w="16" h="14">
                  <a:moveTo>
                    <a:pt x="8" y="0"/>
                  </a:moveTo>
                  <a:lnTo>
                    <a:pt x="8" y="0"/>
                  </a:lnTo>
                  <a:lnTo>
                    <a:pt x="2" y="2"/>
                  </a:lnTo>
                  <a:lnTo>
                    <a:pt x="0" y="8"/>
                  </a:lnTo>
                  <a:lnTo>
                    <a:pt x="0" y="8"/>
                  </a:lnTo>
                  <a:lnTo>
                    <a:pt x="2" y="12"/>
                  </a:lnTo>
                  <a:lnTo>
                    <a:pt x="8" y="14"/>
                  </a:lnTo>
                  <a:lnTo>
                    <a:pt x="8" y="14"/>
                  </a:lnTo>
                  <a:lnTo>
                    <a:pt x="12" y="12"/>
                  </a:lnTo>
                  <a:lnTo>
                    <a:pt x="16" y="8"/>
                  </a:lnTo>
                  <a:lnTo>
                    <a:pt x="16" y="8"/>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48" name="Freeform 393"/>
            <p:cNvSpPr/>
            <p:nvPr/>
          </p:nvSpPr>
          <p:spPr bwMode="auto">
            <a:xfrm>
              <a:off x="7161213" y="1584325"/>
              <a:ext cx="25400"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6" y="8"/>
                </a:cxn>
                <a:cxn ang="0">
                  <a:pos x="16" y="8"/>
                </a:cxn>
                <a:cxn ang="0">
                  <a:pos x="12" y="2"/>
                </a:cxn>
                <a:cxn ang="0">
                  <a:pos x="8" y="0"/>
                </a:cxn>
              </a:cxnLst>
              <a:rect l="0" t="0" r="r" b="b"/>
              <a:pathLst>
                <a:path w="16" h="14">
                  <a:moveTo>
                    <a:pt x="8" y="0"/>
                  </a:moveTo>
                  <a:lnTo>
                    <a:pt x="8" y="0"/>
                  </a:lnTo>
                  <a:lnTo>
                    <a:pt x="2" y="2"/>
                  </a:lnTo>
                  <a:lnTo>
                    <a:pt x="0" y="8"/>
                  </a:lnTo>
                  <a:lnTo>
                    <a:pt x="0" y="8"/>
                  </a:lnTo>
                  <a:lnTo>
                    <a:pt x="2" y="12"/>
                  </a:lnTo>
                  <a:lnTo>
                    <a:pt x="8" y="14"/>
                  </a:lnTo>
                  <a:lnTo>
                    <a:pt x="8" y="14"/>
                  </a:lnTo>
                  <a:lnTo>
                    <a:pt x="12" y="12"/>
                  </a:lnTo>
                  <a:lnTo>
                    <a:pt x="16" y="8"/>
                  </a:lnTo>
                  <a:lnTo>
                    <a:pt x="16" y="8"/>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49" name="Freeform 394"/>
            <p:cNvSpPr/>
            <p:nvPr/>
          </p:nvSpPr>
          <p:spPr bwMode="auto">
            <a:xfrm>
              <a:off x="5230813" y="1060450"/>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50" name="Freeform 395"/>
            <p:cNvSpPr/>
            <p:nvPr/>
          </p:nvSpPr>
          <p:spPr bwMode="auto">
            <a:xfrm>
              <a:off x="5230813" y="1060450"/>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51" name="Freeform 396"/>
            <p:cNvSpPr/>
            <p:nvPr/>
          </p:nvSpPr>
          <p:spPr bwMode="auto">
            <a:xfrm>
              <a:off x="5808663" y="1314450"/>
              <a:ext cx="44450" cy="47625"/>
            </a:xfrm>
            <a:custGeom>
              <a:avLst/>
              <a:gdLst/>
              <a:ahLst/>
              <a:cxnLst>
                <a:cxn ang="0">
                  <a:pos x="14" y="0"/>
                </a:cxn>
                <a:cxn ang="0">
                  <a:pos x="14" y="0"/>
                </a:cxn>
                <a:cxn ang="0">
                  <a:pos x="8" y="2"/>
                </a:cxn>
                <a:cxn ang="0">
                  <a:pos x="4" y="4"/>
                </a:cxn>
                <a:cxn ang="0">
                  <a:pos x="0" y="8"/>
                </a:cxn>
                <a:cxn ang="0">
                  <a:pos x="0" y="14"/>
                </a:cxn>
                <a:cxn ang="0">
                  <a:pos x="0" y="14"/>
                </a:cxn>
                <a:cxn ang="0">
                  <a:pos x="0" y="20"/>
                </a:cxn>
                <a:cxn ang="0">
                  <a:pos x="4" y="24"/>
                </a:cxn>
                <a:cxn ang="0">
                  <a:pos x="8" y="28"/>
                </a:cxn>
                <a:cxn ang="0">
                  <a:pos x="14" y="30"/>
                </a:cxn>
                <a:cxn ang="0">
                  <a:pos x="14" y="30"/>
                </a:cxn>
                <a:cxn ang="0">
                  <a:pos x="20" y="28"/>
                </a:cxn>
                <a:cxn ang="0">
                  <a:pos x="24" y="24"/>
                </a:cxn>
                <a:cxn ang="0">
                  <a:pos x="26" y="20"/>
                </a:cxn>
                <a:cxn ang="0">
                  <a:pos x="28" y="14"/>
                </a:cxn>
                <a:cxn ang="0">
                  <a:pos x="28" y="14"/>
                </a:cxn>
                <a:cxn ang="0">
                  <a:pos x="26" y="8"/>
                </a:cxn>
                <a:cxn ang="0">
                  <a:pos x="24" y="4"/>
                </a:cxn>
                <a:cxn ang="0">
                  <a:pos x="20" y="2"/>
                </a:cxn>
                <a:cxn ang="0">
                  <a:pos x="14" y="0"/>
                </a:cxn>
              </a:cxnLst>
              <a:rect l="0" t="0" r="r" b="b"/>
              <a:pathLst>
                <a:path w="28" h="30">
                  <a:moveTo>
                    <a:pt x="14" y="0"/>
                  </a:moveTo>
                  <a:lnTo>
                    <a:pt x="14" y="0"/>
                  </a:lnTo>
                  <a:lnTo>
                    <a:pt x="8" y="2"/>
                  </a:lnTo>
                  <a:lnTo>
                    <a:pt x="4" y="4"/>
                  </a:lnTo>
                  <a:lnTo>
                    <a:pt x="0" y="8"/>
                  </a:lnTo>
                  <a:lnTo>
                    <a:pt x="0" y="14"/>
                  </a:lnTo>
                  <a:lnTo>
                    <a:pt x="0" y="14"/>
                  </a:lnTo>
                  <a:lnTo>
                    <a:pt x="0" y="20"/>
                  </a:lnTo>
                  <a:lnTo>
                    <a:pt x="4" y="24"/>
                  </a:lnTo>
                  <a:lnTo>
                    <a:pt x="8" y="28"/>
                  </a:lnTo>
                  <a:lnTo>
                    <a:pt x="14" y="30"/>
                  </a:lnTo>
                  <a:lnTo>
                    <a:pt x="14" y="30"/>
                  </a:lnTo>
                  <a:lnTo>
                    <a:pt x="20" y="28"/>
                  </a:lnTo>
                  <a:lnTo>
                    <a:pt x="24" y="24"/>
                  </a:lnTo>
                  <a:lnTo>
                    <a:pt x="26" y="20"/>
                  </a:lnTo>
                  <a:lnTo>
                    <a:pt x="28" y="14"/>
                  </a:lnTo>
                  <a:lnTo>
                    <a:pt x="28" y="14"/>
                  </a:lnTo>
                  <a:lnTo>
                    <a:pt x="26" y="8"/>
                  </a:lnTo>
                  <a:lnTo>
                    <a:pt x="24" y="4"/>
                  </a:lnTo>
                  <a:lnTo>
                    <a:pt x="20" y="2"/>
                  </a:lnTo>
                  <a:lnTo>
                    <a:pt x="14"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52" name="Freeform 397"/>
            <p:cNvSpPr/>
            <p:nvPr/>
          </p:nvSpPr>
          <p:spPr bwMode="auto">
            <a:xfrm>
              <a:off x="5808663" y="1314450"/>
              <a:ext cx="44450" cy="47625"/>
            </a:xfrm>
            <a:custGeom>
              <a:avLst/>
              <a:gdLst/>
              <a:ahLst/>
              <a:cxnLst>
                <a:cxn ang="0">
                  <a:pos x="14" y="0"/>
                </a:cxn>
                <a:cxn ang="0">
                  <a:pos x="14" y="0"/>
                </a:cxn>
                <a:cxn ang="0">
                  <a:pos x="8" y="2"/>
                </a:cxn>
                <a:cxn ang="0">
                  <a:pos x="4" y="4"/>
                </a:cxn>
                <a:cxn ang="0">
                  <a:pos x="0" y="8"/>
                </a:cxn>
                <a:cxn ang="0">
                  <a:pos x="0" y="14"/>
                </a:cxn>
                <a:cxn ang="0">
                  <a:pos x="0" y="14"/>
                </a:cxn>
                <a:cxn ang="0">
                  <a:pos x="0" y="20"/>
                </a:cxn>
                <a:cxn ang="0">
                  <a:pos x="4" y="24"/>
                </a:cxn>
                <a:cxn ang="0">
                  <a:pos x="8" y="28"/>
                </a:cxn>
                <a:cxn ang="0">
                  <a:pos x="14" y="30"/>
                </a:cxn>
                <a:cxn ang="0">
                  <a:pos x="14" y="30"/>
                </a:cxn>
                <a:cxn ang="0">
                  <a:pos x="20" y="28"/>
                </a:cxn>
                <a:cxn ang="0">
                  <a:pos x="24" y="24"/>
                </a:cxn>
                <a:cxn ang="0">
                  <a:pos x="26" y="20"/>
                </a:cxn>
                <a:cxn ang="0">
                  <a:pos x="28" y="14"/>
                </a:cxn>
                <a:cxn ang="0">
                  <a:pos x="28" y="14"/>
                </a:cxn>
                <a:cxn ang="0">
                  <a:pos x="26" y="8"/>
                </a:cxn>
                <a:cxn ang="0">
                  <a:pos x="24" y="4"/>
                </a:cxn>
                <a:cxn ang="0">
                  <a:pos x="20" y="2"/>
                </a:cxn>
                <a:cxn ang="0">
                  <a:pos x="14" y="0"/>
                </a:cxn>
              </a:cxnLst>
              <a:rect l="0" t="0" r="r" b="b"/>
              <a:pathLst>
                <a:path w="28" h="30">
                  <a:moveTo>
                    <a:pt x="14" y="0"/>
                  </a:moveTo>
                  <a:lnTo>
                    <a:pt x="14" y="0"/>
                  </a:lnTo>
                  <a:lnTo>
                    <a:pt x="8" y="2"/>
                  </a:lnTo>
                  <a:lnTo>
                    <a:pt x="4" y="4"/>
                  </a:lnTo>
                  <a:lnTo>
                    <a:pt x="0" y="8"/>
                  </a:lnTo>
                  <a:lnTo>
                    <a:pt x="0" y="14"/>
                  </a:lnTo>
                  <a:lnTo>
                    <a:pt x="0" y="14"/>
                  </a:lnTo>
                  <a:lnTo>
                    <a:pt x="0" y="20"/>
                  </a:lnTo>
                  <a:lnTo>
                    <a:pt x="4" y="24"/>
                  </a:lnTo>
                  <a:lnTo>
                    <a:pt x="8" y="28"/>
                  </a:lnTo>
                  <a:lnTo>
                    <a:pt x="14" y="30"/>
                  </a:lnTo>
                  <a:lnTo>
                    <a:pt x="14" y="30"/>
                  </a:lnTo>
                  <a:lnTo>
                    <a:pt x="20" y="28"/>
                  </a:lnTo>
                  <a:lnTo>
                    <a:pt x="24" y="24"/>
                  </a:lnTo>
                  <a:lnTo>
                    <a:pt x="26" y="20"/>
                  </a:lnTo>
                  <a:lnTo>
                    <a:pt x="28" y="14"/>
                  </a:lnTo>
                  <a:lnTo>
                    <a:pt x="28" y="14"/>
                  </a:lnTo>
                  <a:lnTo>
                    <a:pt x="26" y="8"/>
                  </a:lnTo>
                  <a:lnTo>
                    <a:pt x="24" y="4"/>
                  </a:lnTo>
                  <a:lnTo>
                    <a:pt x="20" y="2"/>
                  </a:lnTo>
                  <a:lnTo>
                    <a:pt x="14"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53" name="Freeform 398"/>
            <p:cNvSpPr/>
            <p:nvPr/>
          </p:nvSpPr>
          <p:spPr bwMode="auto">
            <a:xfrm>
              <a:off x="7329488" y="984250"/>
              <a:ext cx="44450" cy="47625"/>
            </a:xfrm>
            <a:custGeom>
              <a:avLst/>
              <a:gdLst/>
              <a:ahLst/>
              <a:cxnLst>
                <a:cxn ang="0">
                  <a:pos x="14" y="0"/>
                </a:cxn>
                <a:cxn ang="0">
                  <a:pos x="14" y="0"/>
                </a:cxn>
                <a:cxn ang="0">
                  <a:pos x="8" y="2"/>
                </a:cxn>
                <a:cxn ang="0">
                  <a:pos x="4" y="4"/>
                </a:cxn>
                <a:cxn ang="0">
                  <a:pos x="0" y="10"/>
                </a:cxn>
                <a:cxn ang="0">
                  <a:pos x="0" y="16"/>
                </a:cxn>
                <a:cxn ang="0">
                  <a:pos x="0" y="16"/>
                </a:cxn>
                <a:cxn ang="0">
                  <a:pos x="0" y="20"/>
                </a:cxn>
                <a:cxn ang="0">
                  <a:pos x="4" y="26"/>
                </a:cxn>
                <a:cxn ang="0">
                  <a:pos x="8" y="28"/>
                </a:cxn>
                <a:cxn ang="0">
                  <a:pos x="14" y="30"/>
                </a:cxn>
                <a:cxn ang="0">
                  <a:pos x="14" y="30"/>
                </a:cxn>
                <a:cxn ang="0">
                  <a:pos x="20" y="28"/>
                </a:cxn>
                <a:cxn ang="0">
                  <a:pos x="24" y="26"/>
                </a:cxn>
                <a:cxn ang="0">
                  <a:pos x="28" y="20"/>
                </a:cxn>
                <a:cxn ang="0">
                  <a:pos x="28" y="16"/>
                </a:cxn>
                <a:cxn ang="0">
                  <a:pos x="28" y="16"/>
                </a:cxn>
                <a:cxn ang="0">
                  <a:pos x="28" y="10"/>
                </a:cxn>
                <a:cxn ang="0">
                  <a:pos x="24" y="4"/>
                </a:cxn>
                <a:cxn ang="0">
                  <a:pos x="20" y="2"/>
                </a:cxn>
                <a:cxn ang="0">
                  <a:pos x="14" y="0"/>
                </a:cxn>
              </a:cxnLst>
              <a:rect l="0" t="0" r="r" b="b"/>
              <a:pathLst>
                <a:path w="28" h="30">
                  <a:moveTo>
                    <a:pt x="14" y="0"/>
                  </a:moveTo>
                  <a:lnTo>
                    <a:pt x="14" y="0"/>
                  </a:lnTo>
                  <a:lnTo>
                    <a:pt x="8" y="2"/>
                  </a:lnTo>
                  <a:lnTo>
                    <a:pt x="4" y="4"/>
                  </a:lnTo>
                  <a:lnTo>
                    <a:pt x="0" y="10"/>
                  </a:lnTo>
                  <a:lnTo>
                    <a:pt x="0" y="16"/>
                  </a:lnTo>
                  <a:lnTo>
                    <a:pt x="0" y="16"/>
                  </a:lnTo>
                  <a:lnTo>
                    <a:pt x="0" y="20"/>
                  </a:lnTo>
                  <a:lnTo>
                    <a:pt x="4" y="26"/>
                  </a:lnTo>
                  <a:lnTo>
                    <a:pt x="8" y="28"/>
                  </a:lnTo>
                  <a:lnTo>
                    <a:pt x="14" y="30"/>
                  </a:lnTo>
                  <a:lnTo>
                    <a:pt x="14" y="30"/>
                  </a:lnTo>
                  <a:lnTo>
                    <a:pt x="20" y="28"/>
                  </a:lnTo>
                  <a:lnTo>
                    <a:pt x="24" y="26"/>
                  </a:lnTo>
                  <a:lnTo>
                    <a:pt x="28" y="20"/>
                  </a:lnTo>
                  <a:lnTo>
                    <a:pt x="28" y="16"/>
                  </a:lnTo>
                  <a:lnTo>
                    <a:pt x="28" y="16"/>
                  </a:lnTo>
                  <a:lnTo>
                    <a:pt x="28" y="10"/>
                  </a:lnTo>
                  <a:lnTo>
                    <a:pt x="24" y="4"/>
                  </a:lnTo>
                  <a:lnTo>
                    <a:pt x="20" y="2"/>
                  </a:lnTo>
                  <a:lnTo>
                    <a:pt x="14"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54" name="Freeform 399"/>
            <p:cNvSpPr/>
            <p:nvPr/>
          </p:nvSpPr>
          <p:spPr bwMode="auto">
            <a:xfrm>
              <a:off x="7329488" y="984250"/>
              <a:ext cx="44450" cy="47625"/>
            </a:xfrm>
            <a:custGeom>
              <a:avLst/>
              <a:gdLst/>
              <a:ahLst/>
              <a:cxnLst>
                <a:cxn ang="0">
                  <a:pos x="14" y="0"/>
                </a:cxn>
                <a:cxn ang="0">
                  <a:pos x="14" y="0"/>
                </a:cxn>
                <a:cxn ang="0">
                  <a:pos x="8" y="2"/>
                </a:cxn>
                <a:cxn ang="0">
                  <a:pos x="4" y="4"/>
                </a:cxn>
                <a:cxn ang="0">
                  <a:pos x="0" y="10"/>
                </a:cxn>
                <a:cxn ang="0">
                  <a:pos x="0" y="16"/>
                </a:cxn>
                <a:cxn ang="0">
                  <a:pos x="0" y="16"/>
                </a:cxn>
                <a:cxn ang="0">
                  <a:pos x="0" y="20"/>
                </a:cxn>
                <a:cxn ang="0">
                  <a:pos x="4" y="26"/>
                </a:cxn>
                <a:cxn ang="0">
                  <a:pos x="8" y="28"/>
                </a:cxn>
                <a:cxn ang="0">
                  <a:pos x="14" y="30"/>
                </a:cxn>
                <a:cxn ang="0">
                  <a:pos x="14" y="30"/>
                </a:cxn>
                <a:cxn ang="0">
                  <a:pos x="20" y="28"/>
                </a:cxn>
                <a:cxn ang="0">
                  <a:pos x="24" y="26"/>
                </a:cxn>
                <a:cxn ang="0">
                  <a:pos x="28" y="20"/>
                </a:cxn>
                <a:cxn ang="0">
                  <a:pos x="28" y="16"/>
                </a:cxn>
                <a:cxn ang="0">
                  <a:pos x="28" y="16"/>
                </a:cxn>
                <a:cxn ang="0">
                  <a:pos x="28" y="10"/>
                </a:cxn>
                <a:cxn ang="0">
                  <a:pos x="24" y="4"/>
                </a:cxn>
                <a:cxn ang="0">
                  <a:pos x="20" y="2"/>
                </a:cxn>
                <a:cxn ang="0">
                  <a:pos x="14" y="0"/>
                </a:cxn>
              </a:cxnLst>
              <a:rect l="0" t="0" r="r" b="b"/>
              <a:pathLst>
                <a:path w="28" h="30">
                  <a:moveTo>
                    <a:pt x="14" y="0"/>
                  </a:moveTo>
                  <a:lnTo>
                    <a:pt x="14" y="0"/>
                  </a:lnTo>
                  <a:lnTo>
                    <a:pt x="8" y="2"/>
                  </a:lnTo>
                  <a:lnTo>
                    <a:pt x="4" y="4"/>
                  </a:lnTo>
                  <a:lnTo>
                    <a:pt x="0" y="10"/>
                  </a:lnTo>
                  <a:lnTo>
                    <a:pt x="0" y="16"/>
                  </a:lnTo>
                  <a:lnTo>
                    <a:pt x="0" y="16"/>
                  </a:lnTo>
                  <a:lnTo>
                    <a:pt x="0" y="20"/>
                  </a:lnTo>
                  <a:lnTo>
                    <a:pt x="4" y="26"/>
                  </a:lnTo>
                  <a:lnTo>
                    <a:pt x="8" y="28"/>
                  </a:lnTo>
                  <a:lnTo>
                    <a:pt x="14" y="30"/>
                  </a:lnTo>
                  <a:lnTo>
                    <a:pt x="14" y="30"/>
                  </a:lnTo>
                  <a:lnTo>
                    <a:pt x="20" y="28"/>
                  </a:lnTo>
                  <a:lnTo>
                    <a:pt x="24" y="26"/>
                  </a:lnTo>
                  <a:lnTo>
                    <a:pt x="28" y="20"/>
                  </a:lnTo>
                  <a:lnTo>
                    <a:pt x="28" y="16"/>
                  </a:lnTo>
                  <a:lnTo>
                    <a:pt x="28" y="16"/>
                  </a:lnTo>
                  <a:lnTo>
                    <a:pt x="28" y="10"/>
                  </a:lnTo>
                  <a:lnTo>
                    <a:pt x="24" y="4"/>
                  </a:lnTo>
                  <a:lnTo>
                    <a:pt x="20" y="2"/>
                  </a:lnTo>
                  <a:lnTo>
                    <a:pt x="14"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55" name="Freeform 400"/>
            <p:cNvSpPr/>
            <p:nvPr/>
          </p:nvSpPr>
          <p:spPr bwMode="auto">
            <a:xfrm>
              <a:off x="4703763" y="1289050"/>
              <a:ext cx="47625" cy="44450"/>
            </a:xfrm>
            <a:custGeom>
              <a:avLst/>
              <a:gdLst/>
              <a:ahLst/>
              <a:cxnLst>
                <a:cxn ang="0">
                  <a:pos x="14" y="0"/>
                </a:cxn>
                <a:cxn ang="0">
                  <a:pos x="14" y="0"/>
                </a:cxn>
                <a:cxn ang="0">
                  <a:pos x="8" y="0"/>
                </a:cxn>
                <a:cxn ang="0">
                  <a:pos x="4" y="4"/>
                </a:cxn>
                <a:cxn ang="0">
                  <a:pos x="2" y="8"/>
                </a:cxn>
                <a:cxn ang="0">
                  <a:pos x="0" y="14"/>
                </a:cxn>
                <a:cxn ang="0">
                  <a:pos x="0" y="14"/>
                </a:cxn>
                <a:cxn ang="0">
                  <a:pos x="2" y="20"/>
                </a:cxn>
                <a:cxn ang="0">
                  <a:pos x="4" y="24"/>
                </a:cxn>
                <a:cxn ang="0">
                  <a:pos x="8" y="28"/>
                </a:cxn>
                <a:cxn ang="0">
                  <a:pos x="14" y="28"/>
                </a:cxn>
                <a:cxn ang="0">
                  <a:pos x="14" y="28"/>
                </a:cxn>
                <a:cxn ang="0">
                  <a:pos x="20" y="28"/>
                </a:cxn>
                <a:cxn ang="0">
                  <a:pos x="24" y="24"/>
                </a:cxn>
                <a:cxn ang="0">
                  <a:pos x="28" y="20"/>
                </a:cxn>
                <a:cxn ang="0">
                  <a:pos x="30" y="14"/>
                </a:cxn>
                <a:cxn ang="0">
                  <a:pos x="30" y="14"/>
                </a:cxn>
                <a:cxn ang="0">
                  <a:pos x="28" y="8"/>
                </a:cxn>
                <a:cxn ang="0">
                  <a:pos x="24" y="4"/>
                </a:cxn>
                <a:cxn ang="0">
                  <a:pos x="20" y="0"/>
                </a:cxn>
                <a:cxn ang="0">
                  <a:pos x="14" y="0"/>
                </a:cxn>
              </a:cxnLst>
              <a:rect l="0" t="0" r="r" b="b"/>
              <a:pathLst>
                <a:path w="30" h="28">
                  <a:moveTo>
                    <a:pt x="14" y="0"/>
                  </a:moveTo>
                  <a:lnTo>
                    <a:pt x="14" y="0"/>
                  </a:lnTo>
                  <a:lnTo>
                    <a:pt x="8" y="0"/>
                  </a:lnTo>
                  <a:lnTo>
                    <a:pt x="4" y="4"/>
                  </a:lnTo>
                  <a:lnTo>
                    <a:pt x="2" y="8"/>
                  </a:lnTo>
                  <a:lnTo>
                    <a:pt x="0" y="14"/>
                  </a:lnTo>
                  <a:lnTo>
                    <a:pt x="0" y="14"/>
                  </a:lnTo>
                  <a:lnTo>
                    <a:pt x="2" y="20"/>
                  </a:lnTo>
                  <a:lnTo>
                    <a:pt x="4" y="24"/>
                  </a:lnTo>
                  <a:lnTo>
                    <a:pt x="8" y="28"/>
                  </a:lnTo>
                  <a:lnTo>
                    <a:pt x="14" y="28"/>
                  </a:lnTo>
                  <a:lnTo>
                    <a:pt x="14" y="28"/>
                  </a:lnTo>
                  <a:lnTo>
                    <a:pt x="20" y="28"/>
                  </a:lnTo>
                  <a:lnTo>
                    <a:pt x="24" y="24"/>
                  </a:lnTo>
                  <a:lnTo>
                    <a:pt x="28" y="20"/>
                  </a:lnTo>
                  <a:lnTo>
                    <a:pt x="30" y="14"/>
                  </a:lnTo>
                  <a:lnTo>
                    <a:pt x="30" y="14"/>
                  </a:lnTo>
                  <a:lnTo>
                    <a:pt x="28" y="8"/>
                  </a:lnTo>
                  <a:lnTo>
                    <a:pt x="24" y="4"/>
                  </a:lnTo>
                  <a:lnTo>
                    <a:pt x="20" y="0"/>
                  </a:lnTo>
                  <a:lnTo>
                    <a:pt x="14"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56" name="Freeform 401"/>
            <p:cNvSpPr/>
            <p:nvPr/>
          </p:nvSpPr>
          <p:spPr bwMode="auto">
            <a:xfrm>
              <a:off x="4703763" y="1289050"/>
              <a:ext cx="47625" cy="44450"/>
            </a:xfrm>
            <a:custGeom>
              <a:avLst/>
              <a:gdLst/>
              <a:ahLst/>
              <a:cxnLst>
                <a:cxn ang="0">
                  <a:pos x="14" y="0"/>
                </a:cxn>
                <a:cxn ang="0">
                  <a:pos x="14" y="0"/>
                </a:cxn>
                <a:cxn ang="0">
                  <a:pos x="8" y="0"/>
                </a:cxn>
                <a:cxn ang="0">
                  <a:pos x="4" y="4"/>
                </a:cxn>
                <a:cxn ang="0">
                  <a:pos x="2" y="8"/>
                </a:cxn>
                <a:cxn ang="0">
                  <a:pos x="0" y="14"/>
                </a:cxn>
                <a:cxn ang="0">
                  <a:pos x="0" y="14"/>
                </a:cxn>
                <a:cxn ang="0">
                  <a:pos x="2" y="20"/>
                </a:cxn>
                <a:cxn ang="0">
                  <a:pos x="4" y="24"/>
                </a:cxn>
                <a:cxn ang="0">
                  <a:pos x="8" y="28"/>
                </a:cxn>
                <a:cxn ang="0">
                  <a:pos x="14" y="28"/>
                </a:cxn>
                <a:cxn ang="0">
                  <a:pos x="14" y="28"/>
                </a:cxn>
                <a:cxn ang="0">
                  <a:pos x="20" y="28"/>
                </a:cxn>
                <a:cxn ang="0">
                  <a:pos x="24" y="24"/>
                </a:cxn>
                <a:cxn ang="0">
                  <a:pos x="28" y="20"/>
                </a:cxn>
                <a:cxn ang="0">
                  <a:pos x="30" y="14"/>
                </a:cxn>
                <a:cxn ang="0">
                  <a:pos x="30" y="14"/>
                </a:cxn>
                <a:cxn ang="0">
                  <a:pos x="28" y="8"/>
                </a:cxn>
                <a:cxn ang="0">
                  <a:pos x="24" y="4"/>
                </a:cxn>
                <a:cxn ang="0">
                  <a:pos x="20" y="0"/>
                </a:cxn>
                <a:cxn ang="0">
                  <a:pos x="14" y="0"/>
                </a:cxn>
              </a:cxnLst>
              <a:rect l="0" t="0" r="r" b="b"/>
              <a:pathLst>
                <a:path w="30" h="28">
                  <a:moveTo>
                    <a:pt x="14" y="0"/>
                  </a:moveTo>
                  <a:lnTo>
                    <a:pt x="14" y="0"/>
                  </a:lnTo>
                  <a:lnTo>
                    <a:pt x="8" y="0"/>
                  </a:lnTo>
                  <a:lnTo>
                    <a:pt x="4" y="4"/>
                  </a:lnTo>
                  <a:lnTo>
                    <a:pt x="2" y="8"/>
                  </a:lnTo>
                  <a:lnTo>
                    <a:pt x="0" y="14"/>
                  </a:lnTo>
                  <a:lnTo>
                    <a:pt x="0" y="14"/>
                  </a:lnTo>
                  <a:lnTo>
                    <a:pt x="2" y="20"/>
                  </a:lnTo>
                  <a:lnTo>
                    <a:pt x="4" y="24"/>
                  </a:lnTo>
                  <a:lnTo>
                    <a:pt x="8" y="28"/>
                  </a:lnTo>
                  <a:lnTo>
                    <a:pt x="14" y="28"/>
                  </a:lnTo>
                  <a:lnTo>
                    <a:pt x="14" y="28"/>
                  </a:lnTo>
                  <a:lnTo>
                    <a:pt x="20" y="28"/>
                  </a:lnTo>
                  <a:lnTo>
                    <a:pt x="24" y="24"/>
                  </a:lnTo>
                  <a:lnTo>
                    <a:pt x="28" y="20"/>
                  </a:lnTo>
                  <a:lnTo>
                    <a:pt x="30" y="14"/>
                  </a:lnTo>
                  <a:lnTo>
                    <a:pt x="30" y="14"/>
                  </a:lnTo>
                  <a:lnTo>
                    <a:pt x="28" y="8"/>
                  </a:lnTo>
                  <a:lnTo>
                    <a:pt x="24" y="4"/>
                  </a:lnTo>
                  <a:lnTo>
                    <a:pt x="20" y="0"/>
                  </a:lnTo>
                  <a:lnTo>
                    <a:pt x="14"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57" name="Freeform 402"/>
            <p:cNvSpPr/>
            <p:nvPr/>
          </p:nvSpPr>
          <p:spPr bwMode="auto">
            <a:xfrm>
              <a:off x="6180138" y="1377950"/>
              <a:ext cx="28575" cy="28575"/>
            </a:xfrm>
            <a:custGeom>
              <a:avLst/>
              <a:gdLst/>
              <a:ahLst/>
              <a:cxnLst>
                <a:cxn ang="0">
                  <a:pos x="10" y="0"/>
                </a:cxn>
                <a:cxn ang="0">
                  <a:pos x="10" y="0"/>
                </a:cxn>
                <a:cxn ang="0">
                  <a:pos x="6" y="0"/>
                </a:cxn>
                <a:cxn ang="0">
                  <a:pos x="2" y="2"/>
                </a:cxn>
                <a:cxn ang="0">
                  <a:pos x="2" y="4"/>
                </a:cxn>
                <a:cxn ang="0">
                  <a:pos x="0" y="8"/>
                </a:cxn>
                <a:cxn ang="0">
                  <a:pos x="0" y="8"/>
                </a:cxn>
                <a:cxn ang="0">
                  <a:pos x="2" y="12"/>
                </a:cxn>
                <a:cxn ang="0">
                  <a:pos x="2" y="14"/>
                </a:cxn>
                <a:cxn ang="0">
                  <a:pos x="6" y="16"/>
                </a:cxn>
                <a:cxn ang="0">
                  <a:pos x="10" y="18"/>
                </a:cxn>
                <a:cxn ang="0">
                  <a:pos x="10" y="18"/>
                </a:cxn>
                <a:cxn ang="0">
                  <a:pos x="12" y="16"/>
                </a:cxn>
                <a:cxn ang="0">
                  <a:pos x="16" y="14"/>
                </a:cxn>
                <a:cxn ang="0">
                  <a:pos x="18" y="12"/>
                </a:cxn>
                <a:cxn ang="0">
                  <a:pos x="18" y="8"/>
                </a:cxn>
                <a:cxn ang="0">
                  <a:pos x="18" y="8"/>
                </a:cxn>
                <a:cxn ang="0">
                  <a:pos x="18" y="4"/>
                </a:cxn>
                <a:cxn ang="0">
                  <a:pos x="16" y="2"/>
                </a:cxn>
                <a:cxn ang="0">
                  <a:pos x="12" y="0"/>
                </a:cxn>
                <a:cxn ang="0">
                  <a:pos x="10" y="0"/>
                </a:cxn>
              </a:cxnLst>
              <a:rect l="0" t="0" r="r" b="b"/>
              <a:pathLst>
                <a:path w="18" h="18">
                  <a:moveTo>
                    <a:pt x="10" y="0"/>
                  </a:moveTo>
                  <a:lnTo>
                    <a:pt x="10" y="0"/>
                  </a:lnTo>
                  <a:lnTo>
                    <a:pt x="6" y="0"/>
                  </a:lnTo>
                  <a:lnTo>
                    <a:pt x="2" y="2"/>
                  </a:lnTo>
                  <a:lnTo>
                    <a:pt x="2" y="4"/>
                  </a:lnTo>
                  <a:lnTo>
                    <a:pt x="0" y="8"/>
                  </a:lnTo>
                  <a:lnTo>
                    <a:pt x="0" y="8"/>
                  </a:lnTo>
                  <a:lnTo>
                    <a:pt x="2" y="12"/>
                  </a:lnTo>
                  <a:lnTo>
                    <a:pt x="2" y="14"/>
                  </a:lnTo>
                  <a:lnTo>
                    <a:pt x="6" y="16"/>
                  </a:lnTo>
                  <a:lnTo>
                    <a:pt x="10" y="18"/>
                  </a:lnTo>
                  <a:lnTo>
                    <a:pt x="10" y="18"/>
                  </a:lnTo>
                  <a:lnTo>
                    <a:pt x="12" y="16"/>
                  </a:lnTo>
                  <a:lnTo>
                    <a:pt x="16" y="14"/>
                  </a:lnTo>
                  <a:lnTo>
                    <a:pt x="18" y="12"/>
                  </a:lnTo>
                  <a:lnTo>
                    <a:pt x="18" y="8"/>
                  </a:lnTo>
                  <a:lnTo>
                    <a:pt x="18" y="8"/>
                  </a:lnTo>
                  <a:lnTo>
                    <a:pt x="18" y="4"/>
                  </a:lnTo>
                  <a:lnTo>
                    <a:pt x="16" y="2"/>
                  </a:lnTo>
                  <a:lnTo>
                    <a:pt x="12" y="0"/>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58" name="Freeform 403"/>
            <p:cNvSpPr/>
            <p:nvPr/>
          </p:nvSpPr>
          <p:spPr bwMode="auto">
            <a:xfrm>
              <a:off x="6180138" y="1377950"/>
              <a:ext cx="28575" cy="28575"/>
            </a:xfrm>
            <a:custGeom>
              <a:avLst/>
              <a:gdLst/>
              <a:ahLst/>
              <a:cxnLst>
                <a:cxn ang="0">
                  <a:pos x="10" y="0"/>
                </a:cxn>
                <a:cxn ang="0">
                  <a:pos x="10" y="0"/>
                </a:cxn>
                <a:cxn ang="0">
                  <a:pos x="6" y="0"/>
                </a:cxn>
                <a:cxn ang="0">
                  <a:pos x="2" y="2"/>
                </a:cxn>
                <a:cxn ang="0">
                  <a:pos x="2" y="4"/>
                </a:cxn>
                <a:cxn ang="0">
                  <a:pos x="0" y="8"/>
                </a:cxn>
                <a:cxn ang="0">
                  <a:pos x="0" y="8"/>
                </a:cxn>
                <a:cxn ang="0">
                  <a:pos x="2" y="12"/>
                </a:cxn>
                <a:cxn ang="0">
                  <a:pos x="2" y="14"/>
                </a:cxn>
                <a:cxn ang="0">
                  <a:pos x="6" y="16"/>
                </a:cxn>
                <a:cxn ang="0">
                  <a:pos x="10" y="18"/>
                </a:cxn>
                <a:cxn ang="0">
                  <a:pos x="10" y="18"/>
                </a:cxn>
                <a:cxn ang="0">
                  <a:pos x="12" y="16"/>
                </a:cxn>
                <a:cxn ang="0">
                  <a:pos x="16" y="14"/>
                </a:cxn>
                <a:cxn ang="0">
                  <a:pos x="18" y="12"/>
                </a:cxn>
                <a:cxn ang="0">
                  <a:pos x="18" y="8"/>
                </a:cxn>
                <a:cxn ang="0">
                  <a:pos x="18" y="8"/>
                </a:cxn>
                <a:cxn ang="0">
                  <a:pos x="18" y="4"/>
                </a:cxn>
                <a:cxn ang="0">
                  <a:pos x="16" y="2"/>
                </a:cxn>
                <a:cxn ang="0">
                  <a:pos x="12" y="0"/>
                </a:cxn>
                <a:cxn ang="0">
                  <a:pos x="10" y="0"/>
                </a:cxn>
              </a:cxnLst>
              <a:rect l="0" t="0" r="r" b="b"/>
              <a:pathLst>
                <a:path w="18" h="18">
                  <a:moveTo>
                    <a:pt x="10" y="0"/>
                  </a:moveTo>
                  <a:lnTo>
                    <a:pt x="10" y="0"/>
                  </a:lnTo>
                  <a:lnTo>
                    <a:pt x="6" y="0"/>
                  </a:lnTo>
                  <a:lnTo>
                    <a:pt x="2" y="2"/>
                  </a:lnTo>
                  <a:lnTo>
                    <a:pt x="2" y="4"/>
                  </a:lnTo>
                  <a:lnTo>
                    <a:pt x="0" y="8"/>
                  </a:lnTo>
                  <a:lnTo>
                    <a:pt x="0" y="8"/>
                  </a:lnTo>
                  <a:lnTo>
                    <a:pt x="2" y="12"/>
                  </a:lnTo>
                  <a:lnTo>
                    <a:pt x="2" y="14"/>
                  </a:lnTo>
                  <a:lnTo>
                    <a:pt x="6" y="16"/>
                  </a:lnTo>
                  <a:lnTo>
                    <a:pt x="10" y="18"/>
                  </a:lnTo>
                  <a:lnTo>
                    <a:pt x="10" y="18"/>
                  </a:lnTo>
                  <a:lnTo>
                    <a:pt x="12" y="16"/>
                  </a:lnTo>
                  <a:lnTo>
                    <a:pt x="16" y="14"/>
                  </a:lnTo>
                  <a:lnTo>
                    <a:pt x="18" y="12"/>
                  </a:lnTo>
                  <a:lnTo>
                    <a:pt x="18" y="8"/>
                  </a:lnTo>
                  <a:lnTo>
                    <a:pt x="18" y="8"/>
                  </a:lnTo>
                  <a:lnTo>
                    <a:pt x="18" y="4"/>
                  </a:lnTo>
                  <a:lnTo>
                    <a:pt x="16" y="2"/>
                  </a:lnTo>
                  <a:lnTo>
                    <a:pt x="12" y="0"/>
                  </a:lnTo>
                  <a:lnTo>
                    <a:pt x="10"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59" name="Freeform 404"/>
            <p:cNvSpPr/>
            <p:nvPr/>
          </p:nvSpPr>
          <p:spPr bwMode="auto">
            <a:xfrm>
              <a:off x="6157913" y="1593850"/>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60" name="Freeform 405"/>
            <p:cNvSpPr/>
            <p:nvPr/>
          </p:nvSpPr>
          <p:spPr bwMode="auto">
            <a:xfrm>
              <a:off x="6157913" y="1593850"/>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61" name="Freeform 407"/>
            <p:cNvSpPr/>
            <p:nvPr/>
          </p:nvSpPr>
          <p:spPr bwMode="auto">
            <a:xfrm>
              <a:off x="6361113" y="158432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62" name="Freeform 408"/>
            <p:cNvSpPr/>
            <p:nvPr/>
          </p:nvSpPr>
          <p:spPr bwMode="auto">
            <a:xfrm>
              <a:off x="6361113" y="158432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63" name="Freeform 411"/>
            <p:cNvSpPr/>
            <p:nvPr/>
          </p:nvSpPr>
          <p:spPr bwMode="auto">
            <a:xfrm>
              <a:off x="5713413" y="1184275"/>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64" name="Freeform 412"/>
            <p:cNvSpPr/>
            <p:nvPr/>
          </p:nvSpPr>
          <p:spPr bwMode="auto">
            <a:xfrm>
              <a:off x="5713413" y="1184275"/>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65" name="Freeform 413"/>
            <p:cNvSpPr/>
            <p:nvPr/>
          </p:nvSpPr>
          <p:spPr bwMode="auto">
            <a:xfrm>
              <a:off x="4989513" y="1139825"/>
              <a:ext cx="53975" cy="53975"/>
            </a:xfrm>
            <a:custGeom>
              <a:avLst/>
              <a:gdLst/>
              <a:ahLst/>
              <a:cxnLst>
                <a:cxn ang="0">
                  <a:pos x="18" y="0"/>
                </a:cxn>
                <a:cxn ang="0">
                  <a:pos x="18" y="0"/>
                </a:cxn>
                <a:cxn ang="0">
                  <a:pos x="12" y="0"/>
                </a:cxn>
                <a:cxn ang="0">
                  <a:pos x="6" y="4"/>
                </a:cxn>
                <a:cxn ang="0">
                  <a:pos x="2" y="10"/>
                </a:cxn>
                <a:cxn ang="0">
                  <a:pos x="0" y="16"/>
                </a:cxn>
                <a:cxn ang="0">
                  <a:pos x="0" y="16"/>
                </a:cxn>
                <a:cxn ang="0">
                  <a:pos x="2" y="22"/>
                </a:cxn>
                <a:cxn ang="0">
                  <a:pos x="6" y="28"/>
                </a:cxn>
                <a:cxn ang="0">
                  <a:pos x="12" y="32"/>
                </a:cxn>
                <a:cxn ang="0">
                  <a:pos x="18" y="34"/>
                </a:cxn>
                <a:cxn ang="0">
                  <a:pos x="18" y="34"/>
                </a:cxn>
                <a:cxn ang="0">
                  <a:pos x="24" y="32"/>
                </a:cxn>
                <a:cxn ang="0">
                  <a:pos x="30" y="28"/>
                </a:cxn>
                <a:cxn ang="0">
                  <a:pos x="34" y="22"/>
                </a:cxn>
                <a:cxn ang="0">
                  <a:pos x="34" y="16"/>
                </a:cxn>
                <a:cxn ang="0">
                  <a:pos x="34" y="16"/>
                </a:cxn>
                <a:cxn ang="0">
                  <a:pos x="34" y="10"/>
                </a:cxn>
                <a:cxn ang="0">
                  <a:pos x="30" y="4"/>
                </a:cxn>
                <a:cxn ang="0">
                  <a:pos x="24" y="0"/>
                </a:cxn>
                <a:cxn ang="0">
                  <a:pos x="18" y="0"/>
                </a:cxn>
              </a:cxnLst>
              <a:rect l="0" t="0" r="r" b="b"/>
              <a:pathLst>
                <a:path w="34" h="34">
                  <a:moveTo>
                    <a:pt x="18" y="0"/>
                  </a:moveTo>
                  <a:lnTo>
                    <a:pt x="18" y="0"/>
                  </a:lnTo>
                  <a:lnTo>
                    <a:pt x="12" y="0"/>
                  </a:lnTo>
                  <a:lnTo>
                    <a:pt x="6" y="4"/>
                  </a:lnTo>
                  <a:lnTo>
                    <a:pt x="2" y="10"/>
                  </a:lnTo>
                  <a:lnTo>
                    <a:pt x="0" y="16"/>
                  </a:lnTo>
                  <a:lnTo>
                    <a:pt x="0" y="16"/>
                  </a:lnTo>
                  <a:lnTo>
                    <a:pt x="2" y="22"/>
                  </a:lnTo>
                  <a:lnTo>
                    <a:pt x="6" y="28"/>
                  </a:lnTo>
                  <a:lnTo>
                    <a:pt x="12" y="32"/>
                  </a:lnTo>
                  <a:lnTo>
                    <a:pt x="18" y="34"/>
                  </a:lnTo>
                  <a:lnTo>
                    <a:pt x="18" y="34"/>
                  </a:lnTo>
                  <a:lnTo>
                    <a:pt x="24" y="32"/>
                  </a:lnTo>
                  <a:lnTo>
                    <a:pt x="30" y="28"/>
                  </a:lnTo>
                  <a:lnTo>
                    <a:pt x="34" y="22"/>
                  </a:lnTo>
                  <a:lnTo>
                    <a:pt x="34" y="16"/>
                  </a:lnTo>
                  <a:lnTo>
                    <a:pt x="34" y="16"/>
                  </a:lnTo>
                  <a:lnTo>
                    <a:pt x="34" y="10"/>
                  </a:lnTo>
                  <a:lnTo>
                    <a:pt x="30" y="4"/>
                  </a:lnTo>
                  <a:lnTo>
                    <a:pt x="24" y="0"/>
                  </a:lnTo>
                  <a:lnTo>
                    <a:pt x="1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66" name="Freeform 414"/>
            <p:cNvSpPr/>
            <p:nvPr/>
          </p:nvSpPr>
          <p:spPr bwMode="auto">
            <a:xfrm>
              <a:off x="4989513" y="1139825"/>
              <a:ext cx="53975" cy="53975"/>
            </a:xfrm>
            <a:custGeom>
              <a:avLst/>
              <a:gdLst/>
              <a:ahLst/>
              <a:cxnLst>
                <a:cxn ang="0">
                  <a:pos x="18" y="0"/>
                </a:cxn>
                <a:cxn ang="0">
                  <a:pos x="18" y="0"/>
                </a:cxn>
                <a:cxn ang="0">
                  <a:pos x="12" y="0"/>
                </a:cxn>
                <a:cxn ang="0">
                  <a:pos x="6" y="4"/>
                </a:cxn>
                <a:cxn ang="0">
                  <a:pos x="2" y="10"/>
                </a:cxn>
                <a:cxn ang="0">
                  <a:pos x="0" y="16"/>
                </a:cxn>
                <a:cxn ang="0">
                  <a:pos x="0" y="16"/>
                </a:cxn>
                <a:cxn ang="0">
                  <a:pos x="2" y="22"/>
                </a:cxn>
                <a:cxn ang="0">
                  <a:pos x="6" y="28"/>
                </a:cxn>
                <a:cxn ang="0">
                  <a:pos x="12" y="32"/>
                </a:cxn>
                <a:cxn ang="0">
                  <a:pos x="18" y="34"/>
                </a:cxn>
                <a:cxn ang="0">
                  <a:pos x="18" y="34"/>
                </a:cxn>
                <a:cxn ang="0">
                  <a:pos x="24" y="32"/>
                </a:cxn>
                <a:cxn ang="0">
                  <a:pos x="30" y="28"/>
                </a:cxn>
                <a:cxn ang="0">
                  <a:pos x="34" y="22"/>
                </a:cxn>
                <a:cxn ang="0">
                  <a:pos x="34" y="16"/>
                </a:cxn>
                <a:cxn ang="0">
                  <a:pos x="34" y="16"/>
                </a:cxn>
                <a:cxn ang="0">
                  <a:pos x="34" y="10"/>
                </a:cxn>
                <a:cxn ang="0">
                  <a:pos x="30" y="4"/>
                </a:cxn>
                <a:cxn ang="0">
                  <a:pos x="24" y="0"/>
                </a:cxn>
                <a:cxn ang="0">
                  <a:pos x="18" y="0"/>
                </a:cxn>
              </a:cxnLst>
              <a:rect l="0" t="0" r="r" b="b"/>
              <a:pathLst>
                <a:path w="34" h="34">
                  <a:moveTo>
                    <a:pt x="18" y="0"/>
                  </a:moveTo>
                  <a:lnTo>
                    <a:pt x="18" y="0"/>
                  </a:lnTo>
                  <a:lnTo>
                    <a:pt x="12" y="0"/>
                  </a:lnTo>
                  <a:lnTo>
                    <a:pt x="6" y="4"/>
                  </a:lnTo>
                  <a:lnTo>
                    <a:pt x="2" y="10"/>
                  </a:lnTo>
                  <a:lnTo>
                    <a:pt x="0" y="16"/>
                  </a:lnTo>
                  <a:lnTo>
                    <a:pt x="0" y="16"/>
                  </a:lnTo>
                  <a:lnTo>
                    <a:pt x="2" y="22"/>
                  </a:lnTo>
                  <a:lnTo>
                    <a:pt x="6" y="28"/>
                  </a:lnTo>
                  <a:lnTo>
                    <a:pt x="12" y="32"/>
                  </a:lnTo>
                  <a:lnTo>
                    <a:pt x="18" y="34"/>
                  </a:lnTo>
                  <a:lnTo>
                    <a:pt x="18" y="34"/>
                  </a:lnTo>
                  <a:lnTo>
                    <a:pt x="24" y="32"/>
                  </a:lnTo>
                  <a:lnTo>
                    <a:pt x="30" y="28"/>
                  </a:lnTo>
                  <a:lnTo>
                    <a:pt x="34" y="22"/>
                  </a:lnTo>
                  <a:lnTo>
                    <a:pt x="34" y="16"/>
                  </a:lnTo>
                  <a:lnTo>
                    <a:pt x="34" y="16"/>
                  </a:lnTo>
                  <a:lnTo>
                    <a:pt x="34" y="10"/>
                  </a:lnTo>
                  <a:lnTo>
                    <a:pt x="30" y="4"/>
                  </a:lnTo>
                  <a:lnTo>
                    <a:pt x="24" y="0"/>
                  </a:lnTo>
                  <a:lnTo>
                    <a:pt x="1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67" name="Freeform 415"/>
            <p:cNvSpPr/>
            <p:nvPr/>
          </p:nvSpPr>
          <p:spPr bwMode="auto">
            <a:xfrm>
              <a:off x="5738813" y="1600200"/>
              <a:ext cx="53975" cy="53975"/>
            </a:xfrm>
            <a:custGeom>
              <a:avLst/>
              <a:gdLst/>
              <a:ahLst/>
              <a:cxnLst>
                <a:cxn ang="0">
                  <a:pos x="16" y="0"/>
                </a:cxn>
                <a:cxn ang="0">
                  <a:pos x="16" y="0"/>
                </a:cxn>
                <a:cxn ang="0">
                  <a:pos x="10" y="2"/>
                </a:cxn>
                <a:cxn ang="0">
                  <a:pos x="4" y="6"/>
                </a:cxn>
                <a:cxn ang="0">
                  <a:pos x="2" y="12"/>
                </a:cxn>
                <a:cxn ang="0">
                  <a:pos x="0" y="18"/>
                </a:cxn>
                <a:cxn ang="0">
                  <a:pos x="0" y="18"/>
                </a:cxn>
                <a:cxn ang="0">
                  <a:pos x="2" y="24"/>
                </a:cxn>
                <a:cxn ang="0">
                  <a:pos x="4" y="30"/>
                </a:cxn>
                <a:cxn ang="0">
                  <a:pos x="10" y="34"/>
                </a:cxn>
                <a:cxn ang="0">
                  <a:pos x="16" y="34"/>
                </a:cxn>
                <a:cxn ang="0">
                  <a:pos x="16" y="34"/>
                </a:cxn>
                <a:cxn ang="0">
                  <a:pos x="24" y="34"/>
                </a:cxn>
                <a:cxn ang="0">
                  <a:pos x="28" y="30"/>
                </a:cxn>
                <a:cxn ang="0">
                  <a:pos x="32" y="24"/>
                </a:cxn>
                <a:cxn ang="0">
                  <a:pos x="34" y="18"/>
                </a:cxn>
                <a:cxn ang="0">
                  <a:pos x="34" y="18"/>
                </a:cxn>
                <a:cxn ang="0">
                  <a:pos x="32" y="12"/>
                </a:cxn>
                <a:cxn ang="0">
                  <a:pos x="28" y="6"/>
                </a:cxn>
                <a:cxn ang="0">
                  <a:pos x="24" y="2"/>
                </a:cxn>
                <a:cxn ang="0">
                  <a:pos x="16" y="0"/>
                </a:cxn>
              </a:cxnLst>
              <a:rect l="0" t="0" r="r" b="b"/>
              <a:pathLst>
                <a:path w="34" h="34">
                  <a:moveTo>
                    <a:pt x="16" y="0"/>
                  </a:moveTo>
                  <a:lnTo>
                    <a:pt x="16" y="0"/>
                  </a:lnTo>
                  <a:lnTo>
                    <a:pt x="10" y="2"/>
                  </a:lnTo>
                  <a:lnTo>
                    <a:pt x="4" y="6"/>
                  </a:lnTo>
                  <a:lnTo>
                    <a:pt x="2" y="12"/>
                  </a:lnTo>
                  <a:lnTo>
                    <a:pt x="0" y="18"/>
                  </a:lnTo>
                  <a:lnTo>
                    <a:pt x="0" y="18"/>
                  </a:lnTo>
                  <a:lnTo>
                    <a:pt x="2" y="24"/>
                  </a:lnTo>
                  <a:lnTo>
                    <a:pt x="4" y="30"/>
                  </a:lnTo>
                  <a:lnTo>
                    <a:pt x="10" y="34"/>
                  </a:lnTo>
                  <a:lnTo>
                    <a:pt x="16" y="34"/>
                  </a:lnTo>
                  <a:lnTo>
                    <a:pt x="16" y="34"/>
                  </a:lnTo>
                  <a:lnTo>
                    <a:pt x="24" y="34"/>
                  </a:lnTo>
                  <a:lnTo>
                    <a:pt x="28" y="30"/>
                  </a:lnTo>
                  <a:lnTo>
                    <a:pt x="32" y="24"/>
                  </a:lnTo>
                  <a:lnTo>
                    <a:pt x="34" y="18"/>
                  </a:lnTo>
                  <a:lnTo>
                    <a:pt x="34" y="18"/>
                  </a:lnTo>
                  <a:lnTo>
                    <a:pt x="32" y="12"/>
                  </a:lnTo>
                  <a:lnTo>
                    <a:pt x="28" y="6"/>
                  </a:lnTo>
                  <a:lnTo>
                    <a:pt x="24" y="2"/>
                  </a:lnTo>
                  <a:lnTo>
                    <a:pt x="1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68" name="Freeform 416"/>
            <p:cNvSpPr/>
            <p:nvPr/>
          </p:nvSpPr>
          <p:spPr bwMode="auto">
            <a:xfrm>
              <a:off x="5738813" y="1600200"/>
              <a:ext cx="53975" cy="53975"/>
            </a:xfrm>
            <a:custGeom>
              <a:avLst/>
              <a:gdLst/>
              <a:ahLst/>
              <a:cxnLst>
                <a:cxn ang="0">
                  <a:pos x="16" y="0"/>
                </a:cxn>
                <a:cxn ang="0">
                  <a:pos x="16" y="0"/>
                </a:cxn>
                <a:cxn ang="0">
                  <a:pos x="10" y="2"/>
                </a:cxn>
                <a:cxn ang="0">
                  <a:pos x="4" y="6"/>
                </a:cxn>
                <a:cxn ang="0">
                  <a:pos x="2" y="12"/>
                </a:cxn>
                <a:cxn ang="0">
                  <a:pos x="0" y="18"/>
                </a:cxn>
                <a:cxn ang="0">
                  <a:pos x="0" y="18"/>
                </a:cxn>
                <a:cxn ang="0">
                  <a:pos x="2" y="24"/>
                </a:cxn>
                <a:cxn ang="0">
                  <a:pos x="4" y="30"/>
                </a:cxn>
                <a:cxn ang="0">
                  <a:pos x="10" y="34"/>
                </a:cxn>
                <a:cxn ang="0">
                  <a:pos x="16" y="34"/>
                </a:cxn>
                <a:cxn ang="0">
                  <a:pos x="16" y="34"/>
                </a:cxn>
                <a:cxn ang="0">
                  <a:pos x="24" y="34"/>
                </a:cxn>
                <a:cxn ang="0">
                  <a:pos x="28" y="30"/>
                </a:cxn>
                <a:cxn ang="0">
                  <a:pos x="32" y="24"/>
                </a:cxn>
                <a:cxn ang="0">
                  <a:pos x="34" y="18"/>
                </a:cxn>
                <a:cxn ang="0">
                  <a:pos x="34" y="18"/>
                </a:cxn>
                <a:cxn ang="0">
                  <a:pos x="32" y="12"/>
                </a:cxn>
                <a:cxn ang="0">
                  <a:pos x="28" y="6"/>
                </a:cxn>
                <a:cxn ang="0">
                  <a:pos x="24" y="2"/>
                </a:cxn>
                <a:cxn ang="0">
                  <a:pos x="16" y="0"/>
                </a:cxn>
              </a:cxnLst>
              <a:rect l="0" t="0" r="r" b="b"/>
              <a:pathLst>
                <a:path w="34" h="34">
                  <a:moveTo>
                    <a:pt x="16" y="0"/>
                  </a:moveTo>
                  <a:lnTo>
                    <a:pt x="16" y="0"/>
                  </a:lnTo>
                  <a:lnTo>
                    <a:pt x="10" y="2"/>
                  </a:lnTo>
                  <a:lnTo>
                    <a:pt x="4" y="6"/>
                  </a:lnTo>
                  <a:lnTo>
                    <a:pt x="2" y="12"/>
                  </a:lnTo>
                  <a:lnTo>
                    <a:pt x="0" y="18"/>
                  </a:lnTo>
                  <a:lnTo>
                    <a:pt x="0" y="18"/>
                  </a:lnTo>
                  <a:lnTo>
                    <a:pt x="2" y="24"/>
                  </a:lnTo>
                  <a:lnTo>
                    <a:pt x="4" y="30"/>
                  </a:lnTo>
                  <a:lnTo>
                    <a:pt x="10" y="34"/>
                  </a:lnTo>
                  <a:lnTo>
                    <a:pt x="16" y="34"/>
                  </a:lnTo>
                  <a:lnTo>
                    <a:pt x="16" y="34"/>
                  </a:lnTo>
                  <a:lnTo>
                    <a:pt x="24" y="34"/>
                  </a:lnTo>
                  <a:lnTo>
                    <a:pt x="28" y="30"/>
                  </a:lnTo>
                  <a:lnTo>
                    <a:pt x="32" y="24"/>
                  </a:lnTo>
                  <a:lnTo>
                    <a:pt x="34" y="18"/>
                  </a:lnTo>
                  <a:lnTo>
                    <a:pt x="34" y="18"/>
                  </a:lnTo>
                  <a:lnTo>
                    <a:pt x="32" y="12"/>
                  </a:lnTo>
                  <a:lnTo>
                    <a:pt x="28" y="6"/>
                  </a:lnTo>
                  <a:lnTo>
                    <a:pt x="24" y="2"/>
                  </a:lnTo>
                  <a:lnTo>
                    <a:pt x="1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69" name="Freeform 417"/>
            <p:cNvSpPr/>
            <p:nvPr/>
          </p:nvSpPr>
          <p:spPr bwMode="auto">
            <a:xfrm>
              <a:off x="4551363" y="119062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70" name="Freeform 418"/>
            <p:cNvSpPr/>
            <p:nvPr/>
          </p:nvSpPr>
          <p:spPr bwMode="auto">
            <a:xfrm>
              <a:off x="4551363" y="119062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71" name="Freeform 419"/>
            <p:cNvSpPr/>
            <p:nvPr/>
          </p:nvSpPr>
          <p:spPr bwMode="auto">
            <a:xfrm>
              <a:off x="4281488" y="1063625"/>
              <a:ext cx="47625" cy="44450"/>
            </a:xfrm>
            <a:custGeom>
              <a:avLst/>
              <a:gdLst/>
              <a:ahLst/>
              <a:cxnLst>
                <a:cxn ang="0">
                  <a:pos x="16" y="0"/>
                </a:cxn>
                <a:cxn ang="0">
                  <a:pos x="16" y="0"/>
                </a:cxn>
                <a:cxn ang="0">
                  <a:pos x="10" y="0"/>
                </a:cxn>
                <a:cxn ang="0">
                  <a:pos x="6" y="4"/>
                </a:cxn>
                <a:cxn ang="0">
                  <a:pos x="2" y="8"/>
                </a:cxn>
                <a:cxn ang="0">
                  <a:pos x="0" y="14"/>
                </a:cxn>
                <a:cxn ang="0">
                  <a:pos x="0" y="14"/>
                </a:cxn>
                <a:cxn ang="0">
                  <a:pos x="2" y="20"/>
                </a:cxn>
                <a:cxn ang="0">
                  <a:pos x="6" y="24"/>
                </a:cxn>
                <a:cxn ang="0">
                  <a:pos x="10" y="28"/>
                </a:cxn>
                <a:cxn ang="0">
                  <a:pos x="16" y="28"/>
                </a:cxn>
                <a:cxn ang="0">
                  <a:pos x="16" y="28"/>
                </a:cxn>
                <a:cxn ang="0">
                  <a:pos x="20" y="28"/>
                </a:cxn>
                <a:cxn ang="0">
                  <a:pos x="26" y="24"/>
                </a:cxn>
                <a:cxn ang="0">
                  <a:pos x="28" y="20"/>
                </a:cxn>
                <a:cxn ang="0">
                  <a:pos x="30" y="14"/>
                </a:cxn>
                <a:cxn ang="0">
                  <a:pos x="30" y="14"/>
                </a:cxn>
                <a:cxn ang="0">
                  <a:pos x="28" y="8"/>
                </a:cxn>
                <a:cxn ang="0">
                  <a:pos x="26" y="4"/>
                </a:cxn>
                <a:cxn ang="0">
                  <a:pos x="20" y="0"/>
                </a:cxn>
                <a:cxn ang="0">
                  <a:pos x="16" y="0"/>
                </a:cxn>
              </a:cxnLst>
              <a:rect l="0" t="0" r="r" b="b"/>
              <a:pathLst>
                <a:path w="30" h="28">
                  <a:moveTo>
                    <a:pt x="16" y="0"/>
                  </a:moveTo>
                  <a:lnTo>
                    <a:pt x="16" y="0"/>
                  </a:lnTo>
                  <a:lnTo>
                    <a:pt x="10" y="0"/>
                  </a:lnTo>
                  <a:lnTo>
                    <a:pt x="6" y="4"/>
                  </a:lnTo>
                  <a:lnTo>
                    <a:pt x="2" y="8"/>
                  </a:lnTo>
                  <a:lnTo>
                    <a:pt x="0" y="14"/>
                  </a:lnTo>
                  <a:lnTo>
                    <a:pt x="0" y="14"/>
                  </a:lnTo>
                  <a:lnTo>
                    <a:pt x="2" y="20"/>
                  </a:lnTo>
                  <a:lnTo>
                    <a:pt x="6" y="24"/>
                  </a:lnTo>
                  <a:lnTo>
                    <a:pt x="10" y="28"/>
                  </a:lnTo>
                  <a:lnTo>
                    <a:pt x="16" y="28"/>
                  </a:lnTo>
                  <a:lnTo>
                    <a:pt x="16" y="28"/>
                  </a:lnTo>
                  <a:lnTo>
                    <a:pt x="20" y="28"/>
                  </a:lnTo>
                  <a:lnTo>
                    <a:pt x="26" y="24"/>
                  </a:lnTo>
                  <a:lnTo>
                    <a:pt x="28" y="20"/>
                  </a:lnTo>
                  <a:lnTo>
                    <a:pt x="30" y="14"/>
                  </a:lnTo>
                  <a:lnTo>
                    <a:pt x="30" y="14"/>
                  </a:lnTo>
                  <a:lnTo>
                    <a:pt x="28" y="8"/>
                  </a:lnTo>
                  <a:lnTo>
                    <a:pt x="26" y="4"/>
                  </a:lnTo>
                  <a:lnTo>
                    <a:pt x="20" y="0"/>
                  </a:lnTo>
                  <a:lnTo>
                    <a:pt x="1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72" name="Freeform 420"/>
            <p:cNvSpPr/>
            <p:nvPr/>
          </p:nvSpPr>
          <p:spPr bwMode="auto">
            <a:xfrm>
              <a:off x="4281488" y="1063625"/>
              <a:ext cx="47625" cy="44450"/>
            </a:xfrm>
            <a:custGeom>
              <a:avLst/>
              <a:gdLst/>
              <a:ahLst/>
              <a:cxnLst>
                <a:cxn ang="0">
                  <a:pos x="16" y="0"/>
                </a:cxn>
                <a:cxn ang="0">
                  <a:pos x="16" y="0"/>
                </a:cxn>
                <a:cxn ang="0">
                  <a:pos x="10" y="0"/>
                </a:cxn>
                <a:cxn ang="0">
                  <a:pos x="6" y="4"/>
                </a:cxn>
                <a:cxn ang="0">
                  <a:pos x="2" y="8"/>
                </a:cxn>
                <a:cxn ang="0">
                  <a:pos x="0" y="14"/>
                </a:cxn>
                <a:cxn ang="0">
                  <a:pos x="0" y="14"/>
                </a:cxn>
                <a:cxn ang="0">
                  <a:pos x="2" y="20"/>
                </a:cxn>
                <a:cxn ang="0">
                  <a:pos x="6" y="24"/>
                </a:cxn>
                <a:cxn ang="0">
                  <a:pos x="10" y="28"/>
                </a:cxn>
                <a:cxn ang="0">
                  <a:pos x="16" y="28"/>
                </a:cxn>
                <a:cxn ang="0">
                  <a:pos x="16" y="28"/>
                </a:cxn>
                <a:cxn ang="0">
                  <a:pos x="20" y="28"/>
                </a:cxn>
                <a:cxn ang="0">
                  <a:pos x="26" y="24"/>
                </a:cxn>
                <a:cxn ang="0">
                  <a:pos x="28" y="20"/>
                </a:cxn>
                <a:cxn ang="0">
                  <a:pos x="30" y="14"/>
                </a:cxn>
                <a:cxn ang="0">
                  <a:pos x="30" y="14"/>
                </a:cxn>
                <a:cxn ang="0">
                  <a:pos x="28" y="8"/>
                </a:cxn>
                <a:cxn ang="0">
                  <a:pos x="26" y="4"/>
                </a:cxn>
                <a:cxn ang="0">
                  <a:pos x="20" y="0"/>
                </a:cxn>
                <a:cxn ang="0">
                  <a:pos x="16" y="0"/>
                </a:cxn>
              </a:cxnLst>
              <a:rect l="0" t="0" r="r" b="b"/>
              <a:pathLst>
                <a:path w="30" h="28">
                  <a:moveTo>
                    <a:pt x="16" y="0"/>
                  </a:moveTo>
                  <a:lnTo>
                    <a:pt x="16" y="0"/>
                  </a:lnTo>
                  <a:lnTo>
                    <a:pt x="10" y="0"/>
                  </a:lnTo>
                  <a:lnTo>
                    <a:pt x="6" y="4"/>
                  </a:lnTo>
                  <a:lnTo>
                    <a:pt x="2" y="8"/>
                  </a:lnTo>
                  <a:lnTo>
                    <a:pt x="0" y="14"/>
                  </a:lnTo>
                  <a:lnTo>
                    <a:pt x="0" y="14"/>
                  </a:lnTo>
                  <a:lnTo>
                    <a:pt x="2" y="20"/>
                  </a:lnTo>
                  <a:lnTo>
                    <a:pt x="6" y="24"/>
                  </a:lnTo>
                  <a:lnTo>
                    <a:pt x="10" y="28"/>
                  </a:lnTo>
                  <a:lnTo>
                    <a:pt x="16" y="28"/>
                  </a:lnTo>
                  <a:lnTo>
                    <a:pt x="16" y="28"/>
                  </a:lnTo>
                  <a:lnTo>
                    <a:pt x="20" y="28"/>
                  </a:lnTo>
                  <a:lnTo>
                    <a:pt x="26" y="24"/>
                  </a:lnTo>
                  <a:lnTo>
                    <a:pt x="28" y="20"/>
                  </a:lnTo>
                  <a:lnTo>
                    <a:pt x="30" y="14"/>
                  </a:lnTo>
                  <a:lnTo>
                    <a:pt x="30" y="14"/>
                  </a:lnTo>
                  <a:lnTo>
                    <a:pt x="28" y="8"/>
                  </a:lnTo>
                  <a:lnTo>
                    <a:pt x="26" y="4"/>
                  </a:lnTo>
                  <a:lnTo>
                    <a:pt x="20" y="0"/>
                  </a:lnTo>
                  <a:lnTo>
                    <a:pt x="1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73" name="Freeform 421"/>
            <p:cNvSpPr/>
            <p:nvPr/>
          </p:nvSpPr>
          <p:spPr bwMode="auto">
            <a:xfrm>
              <a:off x="6507163" y="1019175"/>
              <a:ext cx="47625" cy="44450"/>
            </a:xfrm>
            <a:custGeom>
              <a:avLst/>
              <a:gdLst/>
              <a:ahLst/>
              <a:cxnLst>
                <a:cxn ang="0">
                  <a:pos x="14" y="0"/>
                </a:cxn>
                <a:cxn ang="0">
                  <a:pos x="14" y="0"/>
                </a:cxn>
                <a:cxn ang="0">
                  <a:pos x="8" y="0"/>
                </a:cxn>
                <a:cxn ang="0">
                  <a:pos x="4" y="4"/>
                </a:cxn>
                <a:cxn ang="0">
                  <a:pos x="2" y="8"/>
                </a:cxn>
                <a:cxn ang="0">
                  <a:pos x="0" y="14"/>
                </a:cxn>
                <a:cxn ang="0">
                  <a:pos x="0" y="14"/>
                </a:cxn>
                <a:cxn ang="0">
                  <a:pos x="2" y="20"/>
                </a:cxn>
                <a:cxn ang="0">
                  <a:pos x="4" y="24"/>
                </a:cxn>
                <a:cxn ang="0">
                  <a:pos x="8" y="28"/>
                </a:cxn>
                <a:cxn ang="0">
                  <a:pos x="14" y="28"/>
                </a:cxn>
                <a:cxn ang="0">
                  <a:pos x="14" y="28"/>
                </a:cxn>
                <a:cxn ang="0">
                  <a:pos x="20" y="28"/>
                </a:cxn>
                <a:cxn ang="0">
                  <a:pos x="24" y="24"/>
                </a:cxn>
                <a:cxn ang="0">
                  <a:pos x="28" y="20"/>
                </a:cxn>
                <a:cxn ang="0">
                  <a:pos x="30" y="14"/>
                </a:cxn>
                <a:cxn ang="0">
                  <a:pos x="30" y="14"/>
                </a:cxn>
                <a:cxn ang="0">
                  <a:pos x="28" y="8"/>
                </a:cxn>
                <a:cxn ang="0">
                  <a:pos x="24" y="4"/>
                </a:cxn>
                <a:cxn ang="0">
                  <a:pos x="20" y="0"/>
                </a:cxn>
                <a:cxn ang="0">
                  <a:pos x="14" y="0"/>
                </a:cxn>
              </a:cxnLst>
              <a:rect l="0" t="0" r="r" b="b"/>
              <a:pathLst>
                <a:path w="30" h="28">
                  <a:moveTo>
                    <a:pt x="14" y="0"/>
                  </a:moveTo>
                  <a:lnTo>
                    <a:pt x="14" y="0"/>
                  </a:lnTo>
                  <a:lnTo>
                    <a:pt x="8" y="0"/>
                  </a:lnTo>
                  <a:lnTo>
                    <a:pt x="4" y="4"/>
                  </a:lnTo>
                  <a:lnTo>
                    <a:pt x="2" y="8"/>
                  </a:lnTo>
                  <a:lnTo>
                    <a:pt x="0" y="14"/>
                  </a:lnTo>
                  <a:lnTo>
                    <a:pt x="0" y="14"/>
                  </a:lnTo>
                  <a:lnTo>
                    <a:pt x="2" y="20"/>
                  </a:lnTo>
                  <a:lnTo>
                    <a:pt x="4" y="24"/>
                  </a:lnTo>
                  <a:lnTo>
                    <a:pt x="8" y="28"/>
                  </a:lnTo>
                  <a:lnTo>
                    <a:pt x="14" y="28"/>
                  </a:lnTo>
                  <a:lnTo>
                    <a:pt x="14" y="28"/>
                  </a:lnTo>
                  <a:lnTo>
                    <a:pt x="20" y="28"/>
                  </a:lnTo>
                  <a:lnTo>
                    <a:pt x="24" y="24"/>
                  </a:lnTo>
                  <a:lnTo>
                    <a:pt x="28" y="20"/>
                  </a:lnTo>
                  <a:lnTo>
                    <a:pt x="30" y="14"/>
                  </a:lnTo>
                  <a:lnTo>
                    <a:pt x="30" y="14"/>
                  </a:lnTo>
                  <a:lnTo>
                    <a:pt x="28" y="8"/>
                  </a:lnTo>
                  <a:lnTo>
                    <a:pt x="24" y="4"/>
                  </a:lnTo>
                  <a:lnTo>
                    <a:pt x="20" y="0"/>
                  </a:lnTo>
                  <a:lnTo>
                    <a:pt x="14"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74" name="Freeform 422"/>
            <p:cNvSpPr/>
            <p:nvPr/>
          </p:nvSpPr>
          <p:spPr bwMode="auto">
            <a:xfrm>
              <a:off x="6507163" y="1019175"/>
              <a:ext cx="47625" cy="44450"/>
            </a:xfrm>
            <a:custGeom>
              <a:avLst/>
              <a:gdLst/>
              <a:ahLst/>
              <a:cxnLst>
                <a:cxn ang="0">
                  <a:pos x="14" y="0"/>
                </a:cxn>
                <a:cxn ang="0">
                  <a:pos x="14" y="0"/>
                </a:cxn>
                <a:cxn ang="0">
                  <a:pos x="8" y="0"/>
                </a:cxn>
                <a:cxn ang="0">
                  <a:pos x="4" y="4"/>
                </a:cxn>
                <a:cxn ang="0">
                  <a:pos x="2" y="8"/>
                </a:cxn>
                <a:cxn ang="0">
                  <a:pos x="0" y="14"/>
                </a:cxn>
                <a:cxn ang="0">
                  <a:pos x="0" y="14"/>
                </a:cxn>
                <a:cxn ang="0">
                  <a:pos x="2" y="20"/>
                </a:cxn>
                <a:cxn ang="0">
                  <a:pos x="4" y="24"/>
                </a:cxn>
                <a:cxn ang="0">
                  <a:pos x="8" y="28"/>
                </a:cxn>
                <a:cxn ang="0">
                  <a:pos x="14" y="28"/>
                </a:cxn>
                <a:cxn ang="0">
                  <a:pos x="14" y="28"/>
                </a:cxn>
                <a:cxn ang="0">
                  <a:pos x="20" y="28"/>
                </a:cxn>
                <a:cxn ang="0">
                  <a:pos x="24" y="24"/>
                </a:cxn>
                <a:cxn ang="0">
                  <a:pos x="28" y="20"/>
                </a:cxn>
                <a:cxn ang="0">
                  <a:pos x="30" y="14"/>
                </a:cxn>
                <a:cxn ang="0">
                  <a:pos x="30" y="14"/>
                </a:cxn>
                <a:cxn ang="0">
                  <a:pos x="28" y="8"/>
                </a:cxn>
                <a:cxn ang="0">
                  <a:pos x="24" y="4"/>
                </a:cxn>
                <a:cxn ang="0">
                  <a:pos x="20" y="0"/>
                </a:cxn>
                <a:cxn ang="0">
                  <a:pos x="14" y="0"/>
                </a:cxn>
              </a:cxnLst>
              <a:rect l="0" t="0" r="r" b="b"/>
              <a:pathLst>
                <a:path w="30" h="28">
                  <a:moveTo>
                    <a:pt x="14" y="0"/>
                  </a:moveTo>
                  <a:lnTo>
                    <a:pt x="14" y="0"/>
                  </a:lnTo>
                  <a:lnTo>
                    <a:pt x="8" y="0"/>
                  </a:lnTo>
                  <a:lnTo>
                    <a:pt x="4" y="4"/>
                  </a:lnTo>
                  <a:lnTo>
                    <a:pt x="2" y="8"/>
                  </a:lnTo>
                  <a:lnTo>
                    <a:pt x="0" y="14"/>
                  </a:lnTo>
                  <a:lnTo>
                    <a:pt x="0" y="14"/>
                  </a:lnTo>
                  <a:lnTo>
                    <a:pt x="2" y="20"/>
                  </a:lnTo>
                  <a:lnTo>
                    <a:pt x="4" y="24"/>
                  </a:lnTo>
                  <a:lnTo>
                    <a:pt x="8" y="28"/>
                  </a:lnTo>
                  <a:lnTo>
                    <a:pt x="14" y="28"/>
                  </a:lnTo>
                  <a:lnTo>
                    <a:pt x="14" y="28"/>
                  </a:lnTo>
                  <a:lnTo>
                    <a:pt x="20" y="28"/>
                  </a:lnTo>
                  <a:lnTo>
                    <a:pt x="24" y="24"/>
                  </a:lnTo>
                  <a:lnTo>
                    <a:pt x="28" y="20"/>
                  </a:lnTo>
                  <a:lnTo>
                    <a:pt x="30" y="14"/>
                  </a:lnTo>
                  <a:lnTo>
                    <a:pt x="30" y="14"/>
                  </a:lnTo>
                  <a:lnTo>
                    <a:pt x="28" y="8"/>
                  </a:lnTo>
                  <a:lnTo>
                    <a:pt x="24" y="4"/>
                  </a:lnTo>
                  <a:lnTo>
                    <a:pt x="20" y="0"/>
                  </a:lnTo>
                  <a:lnTo>
                    <a:pt x="14"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75" name="Freeform 423"/>
            <p:cNvSpPr/>
            <p:nvPr/>
          </p:nvSpPr>
          <p:spPr bwMode="auto">
            <a:xfrm>
              <a:off x="6704013" y="1330325"/>
              <a:ext cx="44450" cy="44450"/>
            </a:xfrm>
            <a:custGeom>
              <a:avLst/>
              <a:gdLst/>
              <a:ahLst/>
              <a:cxnLst>
                <a:cxn ang="0">
                  <a:pos x="14" y="0"/>
                </a:cxn>
                <a:cxn ang="0">
                  <a:pos x="14" y="0"/>
                </a:cxn>
                <a:cxn ang="0">
                  <a:pos x="8" y="0"/>
                </a:cxn>
                <a:cxn ang="0">
                  <a:pos x="4" y="4"/>
                </a:cxn>
                <a:cxn ang="0">
                  <a:pos x="0" y="8"/>
                </a:cxn>
                <a:cxn ang="0">
                  <a:pos x="0" y="14"/>
                </a:cxn>
                <a:cxn ang="0">
                  <a:pos x="0" y="14"/>
                </a:cxn>
                <a:cxn ang="0">
                  <a:pos x="0" y="20"/>
                </a:cxn>
                <a:cxn ang="0">
                  <a:pos x="4" y="24"/>
                </a:cxn>
                <a:cxn ang="0">
                  <a:pos x="8" y="28"/>
                </a:cxn>
                <a:cxn ang="0">
                  <a:pos x="14" y="28"/>
                </a:cxn>
                <a:cxn ang="0">
                  <a:pos x="14" y="28"/>
                </a:cxn>
                <a:cxn ang="0">
                  <a:pos x="20" y="28"/>
                </a:cxn>
                <a:cxn ang="0">
                  <a:pos x="24" y="24"/>
                </a:cxn>
                <a:cxn ang="0">
                  <a:pos x="28" y="20"/>
                </a:cxn>
                <a:cxn ang="0">
                  <a:pos x="28" y="14"/>
                </a:cxn>
                <a:cxn ang="0">
                  <a:pos x="28" y="14"/>
                </a:cxn>
                <a:cxn ang="0">
                  <a:pos x="28" y="8"/>
                </a:cxn>
                <a:cxn ang="0">
                  <a:pos x="24" y="4"/>
                </a:cxn>
                <a:cxn ang="0">
                  <a:pos x="20" y="0"/>
                </a:cxn>
                <a:cxn ang="0">
                  <a:pos x="14" y="0"/>
                </a:cxn>
              </a:cxnLst>
              <a:rect l="0" t="0" r="r" b="b"/>
              <a:pathLst>
                <a:path w="28" h="28">
                  <a:moveTo>
                    <a:pt x="14" y="0"/>
                  </a:moveTo>
                  <a:lnTo>
                    <a:pt x="14" y="0"/>
                  </a:lnTo>
                  <a:lnTo>
                    <a:pt x="8" y="0"/>
                  </a:lnTo>
                  <a:lnTo>
                    <a:pt x="4" y="4"/>
                  </a:lnTo>
                  <a:lnTo>
                    <a:pt x="0" y="8"/>
                  </a:lnTo>
                  <a:lnTo>
                    <a:pt x="0" y="14"/>
                  </a:lnTo>
                  <a:lnTo>
                    <a:pt x="0" y="14"/>
                  </a:lnTo>
                  <a:lnTo>
                    <a:pt x="0" y="20"/>
                  </a:lnTo>
                  <a:lnTo>
                    <a:pt x="4" y="24"/>
                  </a:lnTo>
                  <a:lnTo>
                    <a:pt x="8" y="28"/>
                  </a:lnTo>
                  <a:lnTo>
                    <a:pt x="14" y="28"/>
                  </a:lnTo>
                  <a:lnTo>
                    <a:pt x="14" y="28"/>
                  </a:lnTo>
                  <a:lnTo>
                    <a:pt x="20" y="28"/>
                  </a:lnTo>
                  <a:lnTo>
                    <a:pt x="24" y="24"/>
                  </a:lnTo>
                  <a:lnTo>
                    <a:pt x="28" y="20"/>
                  </a:lnTo>
                  <a:lnTo>
                    <a:pt x="28" y="14"/>
                  </a:lnTo>
                  <a:lnTo>
                    <a:pt x="28" y="14"/>
                  </a:lnTo>
                  <a:lnTo>
                    <a:pt x="28" y="8"/>
                  </a:lnTo>
                  <a:lnTo>
                    <a:pt x="24" y="4"/>
                  </a:lnTo>
                  <a:lnTo>
                    <a:pt x="20" y="0"/>
                  </a:lnTo>
                  <a:lnTo>
                    <a:pt x="14"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76" name="Freeform 424"/>
            <p:cNvSpPr/>
            <p:nvPr/>
          </p:nvSpPr>
          <p:spPr bwMode="auto">
            <a:xfrm>
              <a:off x="6704013" y="1330325"/>
              <a:ext cx="44450" cy="44450"/>
            </a:xfrm>
            <a:custGeom>
              <a:avLst/>
              <a:gdLst/>
              <a:ahLst/>
              <a:cxnLst>
                <a:cxn ang="0">
                  <a:pos x="14" y="0"/>
                </a:cxn>
                <a:cxn ang="0">
                  <a:pos x="14" y="0"/>
                </a:cxn>
                <a:cxn ang="0">
                  <a:pos x="8" y="0"/>
                </a:cxn>
                <a:cxn ang="0">
                  <a:pos x="4" y="4"/>
                </a:cxn>
                <a:cxn ang="0">
                  <a:pos x="0" y="8"/>
                </a:cxn>
                <a:cxn ang="0">
                  <a:pos x="0" y="14"/>
                </a:cxn>
                <a:cxn ang="0">
                  <a:pos x="0" y="14"/>
                </a:cxn>
                <a:cxn ang="0">
                  <a:pos x="0" y="20"/>
                </a:cxn>
                <a:cxn ang="0">
                  <a:pos x="4" y="24"/>
                </a:cxn>
                <a:cxn ang="0">
                  <a:pos x="8" y="28"/>
                </a:cxn>
                <a:cxn ang="0">
                  <a:pos x="14" y="28"/>
                </a:cxn>
                <a:cxn ang="0">
                  <a:pos x="14" y="28"/>
                </a:cxn>
                <a:cxn ang="0">
                  <a:pos x="20" y="28"/>
                </a:cxn>
                <a:cxn ang="0">
                  <a:pos x="24" y="24"/>
                </a:cxn>
                <a:cxn ang="0">
                  <a:pos x="28" y="20"/>
                </a:cxn>
                <a:cxn ang="0">
                  <a:pos x="28" y="14"/>
                </a:cxn>
                <a:cxn ang="0">
                  <a:pos x="28" y="14"/>
                </a:cxn>
                <a:cxn ang="0">
                  <a:pos x="28" y="8"/>
                </a:cxn>
                <a:cxn ang="0">
                  <a:pos x="24" y="4"/>
                </a:cxn>
                <a:cxn ang="0">
                  <a:pos x="20" y="0"/>
                </a:cxn>
                <a:cxn ang="0">
                  <a:pos x="14" y="0"/>
                </a:cxn>
              </a:cxnLst>
              <a:rect l="0" t="0" r="r" b="b"/>
              <a:pathLst>
                <a:path w="28" h="28">
                  <a:moveTo>
                    <a:pt x="14" y="0"/>
                  </a:moveTo>
                  <a:lnTo>
                    <a:pt x="14" y="0"/>
                  </a:lnTo>
                  <a:lnTo>
                    <a:pt x="8" y="0"/>
                  </a:lnTo>
                  <a:lnTo>
                    <a:pt x="4" y="4"/>
                  </a:lnTo>
                  <a:lnTo>
                    <a:pt x="0" y="8"/>
                  </a:lnTo>
                  <a:lnTo>
                    <a:pt x="0" y="14"/>
                  </a:lnTo>
                  <a:lnTo>
                    <a:pt x="0" y="14"/>
                  </a:lnTo>
                  <a:lnTo>
                    <a:pt x="0" y="20"/>
                  </a:lnTo>
                  <a:lnTo>
                    <a:pt x="4" y="24"/>
                  </a:lnTo>
                  <a:lnTo>
                    <a:pt x="8" y="28"/>
                  </a:lnTo>
                  <a:lnTo>
                    <a:pt x="14" y="28"/>
                  </a:lnTo>
                  <a:lnTo>
                    <a:pt x="14" y="28"/>
                  </a:lnTo>
                  <a:lnTo>
                    <a:pt x="20" y="28"/>
                  </a:lnTo>
                  <a:lnTo>
                    <a:pt x="24" y="24"/>
                  </a:lnTo>
                  <a:lnTo>
                    <a:pt x="28" y="20"/>
                  </a:lnTo>
                  <a:lnTo>
                    <a:pt x="28" y="14"/>
                  </a:lnTo>
                  <a:lnTo>
                    <a:pt x="28" y="14"/>
                  </a:lnTo>
                  <a:lnTo>
                    <a:pt x="28" y="8"/>
                  </a:lnTo>
                  <a:lnTo>
                    <a:pt x="24" y="4"/>
                  </a:lnTo>
                  <a:lnTo>
                    <a:pt x="20" y="0"/>
                  </a:lnTo>
                  <a:lnTo>
                    <a:pt x="14"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77" name="Freeform 425"/>
            <p:cNvSpPr/>
            <p:nvPr/>
          </p:nvSpPr>
          <p:spPr bwMode="auto">
            <a:xfrm>
              <a:off x="7573963" y="1384300"/>
              <a:ext cx="47625" cy="44450"/>
            </a:xfrm>
            <a:custGeom>
              <a:avLst/>
              <a:gdLst/>
              <a:ahLst/>
              <a:cxnLst>
                <a:cxn ang="0">
                  <a:pos x="16" y="0"/>
                </a:cxn>
                <a:cxn ang="0">
                  <a:pos x="16" y="0"/>
                </a:cxn>
                <a:cxn ang="0">
                  <a:pos x="10" y="0"/>
                </a:cxn>
                <a:cxn ang="0">
                  <a:pos x="4" y="4"/>
                </a:cxn>
                <a:cxn ang="0">
                  <a:pos x="2" y="8"/>
                </a:cxn>
                <a:cxn ang="0">
                  <a:pos x="0" y="14"/>
                </a:cxn>
                <a:cxn ang="0">
                  <a:pos x="0" y="14"/>
                </a:cxn>
                <a:cxn ang="0">
                  <a:pos x="2" y="20"/>
                </a:cxn>
                <a:cxn ang="0">
                  <a:pos x="4" y="24"/>
                </a:cxn>
                <a:cxn ang="0">
                  <a:pos x="10" y="26"/>
                </a:cxn>
                <a:cxn ang="0">
                  <a:pos x="16" y="28"/>
                </a:cxn>
                <a:cxn ang="0">
                  <a:pos x="16" y="28"/>
                </a:cxn>
                <a:cxn ang="0">
                  <a:pos x="20" y="26"/>
                </a:cxn>
                <a:cxn ang="0">
                  <a:pos x="26" y="24"/>
                </a:cxn>
                <a:cxn ang="0">
                  <a:pos x="28" y="20"/>
                </a:cxn>
                <a:cxn ang="0">
                  <a:pos x="30" y="14"/>
                </a:cxn>
                <a:cxn ang="0">
                  <a:pos x="30" y="14"/>
                </a:cxn>
                <a:cxn ang="0">
                  <a:pos x="28" y="8"/>
                </a:cxn>
                <a:cxn ang="0">
                  <a:pos x="26" y="4"/>
                </a:cxn>
                <a:cxn ang="0">
                  <a:pos x="20" y="0"/>
                </a:cxn>
                <a:cxn ang="0">
                  <a:pos x="16" y="0"/>
                </a:cxn>
              </a:cxnLst>
              <a:rect l="0" t="0" r="r" b="b"/>
              <a:pathLst>
                <a:path w="30" h="28">
                  <a:moveTo>
                    <a:pt x="16" y="0"/>
                  </a:moveTo>
                  <a:lnTo>
                    <a:pt x="16" y="0"/>
                  </a:lnTo>
                  <a:lnTo>
                    <a:pt x="10" y="0"/>
                  </a:lnTo>
                  <a:lnTo>
                    <a:pt x="4" y="4"/>
                  </a:lnTo>
                  <a:lnTo>
                    <a:pt x="2" y="8"/>
                  </a:lnTo>
                  <a:lnTo>
                    <a:pt x="0" y="14"/>
                  </a:lnTo>
                  <a:lnTo>
                    <a:pt x="0" y="14"/>
                  </a:lnTo>
                  <a:lnTo>
                    <a:pt x="2" y="20"/>
                  </a:lnTo>
                  <a:lnTo>
                    <a:pt x="4" y="24"/>
                  </a:lnTo>
                  <a:lnTo>
                    <a:pt x="10" y="26"/>
                  </a:lnTo>
                  <a:lnTo>
                    <a:pt x="16" y="28"/>
                  </a:lnTo>
                  <a:lnTo>
                    <a:pt x="16" y="28"/>
                  </a:lnTo>
                  <a:lnTo>
                    <a:pt x="20" y="26"/>
                  </a:lnTo>
                  <a:lnTo>
                    <a:pt x="26" y="24"/>
                  </a:lnTo>
                  <a:lnTo>
                    <a:pt x="28" y="20"/>
                  </a:lnTo>
                  <a:lnTo>
                    <a:pt x="30" y="14"/>
                  </a:lnTo>
                  <a:lnTo>
                    <a:pt x="30" y="14"/>
                  </a:lnTo>
                  <a:lnTo>
                    <a:pt x="28" y="8"/>
                  </a:lnTo>
                  <a:lnTo>
                    <a:pt x="26" y="4"/>
                  </a:lnTo>
                  <a:lnTo>
                    <a:pt x="20" y="0"/>
                  </a:lnTo>
                  <a:lnTo>
                    <a:pt x="1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78" name="Freeform 426"/>
            <p:cNvSpPr/>
            <p:nvPr/>
          </p:nvSpPr>
          <p:spPr bwMode="auto">
            <a:xfrm>
              <a:off x="7573963" y="1384300"/>
              <a:ext cx="47625" cy="44450"/>
            </a:xfrm>
            <a:custGeom>
              <a:avLst/>
              <a:gdLst/>
              <a:ahLst/>
              <a:cxnLst>
                <a:cxn ang="0">
                  <a:pos x="16" y="0"/>
                </a:cxn>
                <a:cxn ang="0">
                  <a:pos x="16" y="0"/>
                </a:cxn>
                <a:cxn ang="0">
                  <a:pos x="10" y="0"/>
                </a:cxn>
                <a:cxn ang="0">
                  <a:pos x="4" y="4"/>
                </a:cxn>
                <a:cxn ang="0">
                  <a:pos x="2" y="8"/>
                </a:cxn>
                <a:cxn ang="0">
                  <a:pos x="0" y="14"/>
                </a:cxn>
                <a:cxn ang="0">
                  <a:pos x="0" y="14"/>
                </a:cxn>
                <a:cxn ang="0">
                  <a:pos x="2" y="20"/>
                </a:cxn>
                <a:cxn ang="0">
                  <a:pos x="4" y="24"/>
                </a:cxn>
                <a:cxn ang="0">
                  <a:pos x="10" y="26"/>
                </a:cxn>
                <a:cxn ang="0">
                  <a:pos x="16" y="28"/>
                </a:cxn>
                <a:cxn ang="0">
                  <a:pos x="16" y="28"/>
                </a:cxn>
                <a:cxn ang="0">
                  <a:pos x="20" y="26"/>
                </a:cxn>
                <a:cxn ang="0">
                  <a:pos x="26" y="24"/>
                </a:cxn>
                <a:cxn ang="0">
                  <a:pos x="28" y="20"/>
                </a:cxn>
                <a:cxn ang="0">
                  <a:pos x="30" y="14"/>
                </a:cxn>
                <a:cxn ang="0">
                  <a:pos x="30" y="14"/>
                </a:cxn>
                <a:cxn ang="0">
                  <a:pos x="28" y="8"/>
                </a:cxn>
                <a:cxn ang="0">
                  <a:pos x="26" y="4"/>
                </a:cxn>
                <a:cxn ang="0">
                  <a:pos x="20" y="0"/>
                </a:cxn>
                <a:cxn ang="0">
                  <a:pos x="16" y="0"/>
                </a:cxn>
              </a:cxnLst>
              <a:rect l="0" t="0" r="r" b="b"/>
              <a:pathLst>
                <a:path w="30" h="28">
                  <a:moveTo>
                    <a:pt x="16" y="0"/>
                  </a:moveTo>
                  <a:lnTo>
                    <a:pt x="16" y="0"/>
                  </a:lnTo>
                  <a:lnTo>
                    <a:pt x="10" y="0"/>
                  </a:lnTo>
                  <a:lnTo>
                    <a:pt x="4" y="4"/>
                  </a:lnTo>
                  <a:lnTo>
                    <a:pt x="2" y="8"/>
                  </a:lnTo>
                  <a:lnTo>
                    <a:pt x="0" y="14"/>
                  </a:lnTo>
                  <a:lnTo>
                    <a:pt x="0" y="14"/>
                  </a:lnTo>
                  <a:lnTo>
                    <a:pt x="2" y="20"/>
                  </a:lnTo>
                  <a:lnTo>
                    <a:pt x="4" y="24"/>
                  </a:lnTo>
                  <a:lnTo>
                    <a:pt x="10" y="26"/>
                  </a:lnTo>
                  <a:lnTo>
                    <a:pt x="16" y="28"/>
                  </a:lnTo>
                  <a:lnTo>
                    <a:pt x="16" y="28"/>
                  </a:lnTo>
                  <a:lnTo>
                    <a:pt x="20" y="26"/>
                  </a:lnTo>
                  <a:lnTo>
                    <a:pt x="26" y="24"/>
                  </a:lnTo>
                  <a:lnTo>
                    <a:pt x="28" y="20"/>
                  </a:lnTo>
                  <a:lnTo>
                    <a:pt x="30" y="14"/>
                  </a:lnTo>
                  <a:lnTo>
                    <a:pt x="30" y="14"/>
                  </a:lnTo>
                  <a:lnTo>
                    <a:pt x="28" y="8"/>
                  </a:lnTo>
                  <a:lnTo>
                    <a:pt x="26" y="4"/>
                  </a:lnTo>
                  <a:lnTo>
                    <a:pt x="20" y="0"/>
                  </a:lnTo>
                  <a:lnTo>
                    <a:pt x="1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79" name="Freeform 427"/>
            <p:cNvSpPr/>
            <p:nvPr/>
          </p:nvSpPr>
          <p:spPr bwMode="auto">
            <a:xfrm>
              <a:off x="7050088" y="1685925"/>
              <a:ext cx="47625" cy="44450"/>
            </a:xfrm>
            <a:custGeom>
              <a:avLst/>
              <a:gdLst/>
              <a:ahLst/>
              <a:cxnLst>
                <a:cxn ang="0">
                  <a:pos x="14" y="0"/>
                </a:cxn>
                <a:cxn ang="0">
                  <a:pos x="14" y="0"/>
                </a:cxn>
                <a:cxn ang="0">
                  <a:pos x="8" y="0"/>
                </a:cxn>
                <a:cxn ang="0">
                  <a:pos x="4" y="4"/>
                </a:cxn>
                <a:cxn ang="0">
                  <a:pos x="2" y="8"/>
                </a:cxn>
                <a:cxn ang="0">
                  <a:pos x="0" y="14"/>
                </a:cxn>
                <a:cxn ang="0">
                  <a:pos x="0" y="14"/>
                </a:cxn>
                <a:cxn ang="0">
                  <a:pos x="2" y="20"/>
                </a:cxn>
                <a:cxn ang="0">
                  <a:pos x="4" y="24"/>
                </a:cxn>
                <a:cxn ang="0">
                  <a:pos x="8" y="28"/>
                </a:cxn>
                <a:cxn ang="0">
                  <a:pos x="14" y="28"/>
                </a:cxn>
                <a:cxn ang="0">
                  <a:pos x="14" y="28"/>
                </a:cxn>
                <a:cxn ang="0">
                  <a:pos x="20" y="28"/>
                </a:cxn>
                <a:cxn ang="0">
                  <a:pos x="24" y="24"/>
                </a:cxn>
                <a:cxn ang="0">
                  <a:pos x="28" y="20"/>
                </a:cxn>
                <a:cxn ang="0">
                  <a:pos x="30" y="14"/>
                </a:cxn>
                <a:cxn ang="0">
                  <a:pos x="30" y="14"/>
                </a:cxn>
                <a:cxn ang="0">
                  <a:pos x="28" y="8"/>
                </a:cxn>
                <a:cxn ang="0">
                  <a:pos x="24" y="4"/>
                </a:cxn>
                <a:cxn ang="0">
                  <a:pos x="20" y="0"/>
                </a:cxn>
                <a:cxn ang="0">
                  <a:pos x="14" y="0"/>
                </a:cxn>
              </a:cxnLst>
              <a:rect l="0" t="0" r="r" b="b"/>
              <a:pathLst>
                <a:path w="30" h="28">
                  <a:moveTo>
                    <a:pt x="14" y="0"/>
                  </a:moveTo>
                  <a:lnTo>
                    <a:pt x="14" y="0"/>
                  </a:lnTo>
                  <a:lnTo>
                    <a:pt x="8" y="0"/>
                  </a:lnTo>
                  <a:lnTo>
                    <a:pt x="4" y="4"/>
                  </a:lnTo>
                  <a:lnTo>
                    <a:pt x="2" y="8"/>
                  </a:lnTo>
                  <a:lnTo>
                    <a:pt x="0" y="14"/>
                  </a:lnTo>
                  <a:lnTo>
                    <a:pt x="0" y="14"/>
                  </a:lnTo>
                  <a:lnTo>
                    <a:pt x="2" y="20"/>
                  </a:lnTo>
                  <a:lnTo>
                    <a:pt x="4" y="24"/>
                  </a:lnTo>
                  <a:lnTo>
                    <a:pt x="8" y="28"/>
                  </a:lnTo>
                  <a:lnTo>
                    <a:pt x="14" y="28"/>
                  </a:lnTo>
                  <a:lnTo>
                    <a:pt x="14" y="28"/>
                  </a:lnTo>
                  <a:lnTo>
                    <a:pt x="20" y="28"/>
                  </a:lnTo>
                  <a:lnTo>
                    <a:pt x="24" y="24"/>
                  </a:lnTo>
                  <a:lnTo>
                    <a:pt x="28" y="20"/>
                  </a:lnTo>
                  <a:lnTo>
                    <a:pt x="30" y="14"/>
                  </a:lnTo>
                  <a:lnTo>
                    <a:pt x="30" y="14"/>
                  </a:lnTo>
                  <a:lnTo>
                    <a:pt x="28" y="8"/>
                  </a:lnTo>
                  <a:lnTo>
                    <a:pt x="24" y="4"/>
                  </a:lnTo>
                  <a:lnTo>
                    <a:pt x="20" y="0"/>
                  </a:lnTo>
                  <a:lnTo>
                    <a:pt x="14"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80" name="Freeform 428"/>
            <p:cNvSpPr/>
            <p:nvPr/>
          </p:nvSpPr>
          <p:spPr bwMode="auto">
            <a:xfrm>
              <a:off x="7050088" y="1685925"/>
              <a:ext cx="47625" cy="44450"/>
            </a:xfrm>
            <a:custGeom>
              <a:avLst/>
              <a:gdLst/>
              <a:ahLst/>
              <a:cxnLst>
                <a:cxn ang="0">
                  <a:pos x="14" y="0"/>
                </a:cxn>
                <a:cxn ang="0">
                  <a:pos x="14" y="0"/>
                </a:cxn>
                <a:cxn ang="0">
                  <a:pos x="8" y="0"/>
                </a:cxn>
                <a:cxn ang="0">
                  <a:pos x="4" y="4"/>
                </a:cxn>
                <a:cxn ang="0">
                  <a:pos x="2" y="8"/>
                </a:cxn>
                <a:cxn ang="0">
                  <a:pos x="0" y="14"/>
                </a:cxn>
                <a:cxn ang="0">
                  <a:pos x="0" y="14"/>
                </a:cxn>
                <a:cxn ang="0">
                  <a:pos x="2" y="20"/>
                </a:cxn>
                <a:cxn ang="0">
                  <a:pos x="4" y="24"/>
                </a:cxn>
                <a:cxn ang="0">
                  <a:pos x="8" y="28"/>
                </a:cxn>
                <a:cxn ang="0">
                  <a:pos x="14" y="28"/>
                </a:cxn>
                <a:cxn ang="0">
                  <a:pos x="14" y="28"/>
                </a:cxn>
                <a:cxn ang="0">
                  <a:pos x="20" y="28"/>
                </a:cxn>
                <a:cxn ang="0">
                  <a:pos x="24" y="24"/>
                </a:cxn>
                <a:cxn ang="0">
                  <a:pos x="28" y="20"/>
                </a:cxn>
                <a:cxn ang="0">
                  <a:pos x="30" y="14"/>
                </a:cxn>
                <a:cxn ang="0">
                  <a:pos x="30" y="14"/>
                </a:cxn>
                <a:cxn ang="0">
                  <a:pos x="28" y="8"/>
                </a:cxn>
                <a:cxn ang="0">
                  <a:pos x="24" y="4"/>
                </a:cxn>
                <a:cxn ang="0">
                  <a:pos x="20" y="0"/>
                </a:cxn>
                <a:cxn ang="0">
                  <a:pos x="14" y="0"/>
                </a:cxn>
              </a:cxnLst>
              <a:rect l="0" t="0" r="r" b="b"/>
              <a:pathLst>
                <a:path w="30" h="28">
                  <a:moveTo>
                    <a:pt x="14" y="0"/>
                  </a:moveTo>
                  <a:lnTo>
                    <a:pt x="14" y="0"/>
                  </a:lnTo>
                  <a:lnTo>
                    <a:pt x="8" y="0"/>
                  </a:lnTo>
                  <a:lnTo>
                    <a:pt x="4" y="4"/>
                  </a:lnTo>
                  <a:lnTo>
                    <a:pt x="2" y="8"/>
                  </a:lnTo>
                  <a:lnTo>
                    <a:pt x="0" y="14"/>
                  </a:lnTo>
                  <a:lnTo>
                    <a:pt x="0" y="14"/>
                  </a:lnTo>
                  <a:lnTo>
                    <a:pt x="2" y="20"/>
                  </a:lnTo>
                  <a:lnTo>
                    <a:pt x="4" y="24"/>
                  </a:lnTo>
                  <a:lnTo>
                    <a:pt x="8" y="28"/>
                  </a:lnTo>
                  <a:lnTo>
                    <a:pt x="14" y="28"/>
                  </a:lnTo>
                  <a:lnTo>
                    <a:pt x="14" y="28"/>
                  </a:lnTo>
                  <a:lnTo>
                    <a:pt x="20" y="28"/>
                  </a:lnTo>
                  <a:lnTo>
                    <a:pt x="24" y="24"/>
                  </a:lnTo>
                  <a:lnTo>
                    <a:pt x="28" y="20"/>
                  </a:lnTo>
                  <a:lnTo>
                    <a:pt x="30" y="14"/>
                  </a:lnTo>
                  <a:lnTo>
                    <a:pt x="30" y="14"/>
                  </a:lnTo>
                  <a:lnTo>
                    <a:pt x="28" y="8"/>
                  </a:lnTo>
                  <a:lnTo>
                    <a:pt x="24" y="4"/>
                  </a:lnTo>
                  <a:lnTo>
                    <a:pt x="20" y="0"/>
                  </a:lnTo>
                  <a:lnTo>
                    <a:pt x="14"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81" name="Freeform 429"/>
            <p:cNvSpPr/>
            <p:nvPr/>
          </p:nvSpPr>
          <p:spPr bwMode="auto">
            <a:xfrm>
              <a:off x="3979863" y="1390650"/>
              <a:ext cx="47625" cy="47625"/>
            </a:xfrm>
            <a:custGeom>
              <a:avLst/>
              <a:gdLst/>
              <a:ahLst/>
              <a:cxnLst>
                <a:cxn ang="0">
                  <a:pos x="14" y="0"/>
                </a:cxn>
                <a:cxn ang="0">
                  <a:pos x="14" y="0"/>
                </a:cxn>
                <a:cxn ang="0">
                  <a:pos x="10" y="2"/>
                </a:cxn>
                <a:cxn ang="0">
                  <a:pos x="4" y="4"/>
                </a:cxn>
                <a:cxn ang="0">
                  <a:pos x="2" y="10"/>
                </a:cxn>
                <a:cxn ang="0">
                  <a:pos x="0" y="16"/>
                </a:cxn>
                <a:cxn ang="0">
                  <a:pos x="0" y="16"/>
                </a:cxn>
                <a:cxn ang="0">
                  <a:pos x="2" y="20"/>
                </a:cxn>
                <a:cxn ang="0">
                  <a:pos x="4" y="26"/>
                </a:cxn>
                <a:cxn ang="0">
                  <a:pos x="10" y="28"/>
                </a:cxn>
                <a:cxn ang="0">
                  <a:pos x="14" y="30"/>
                </a:cxn>
                <a:cxn ang="0">
                  <a:pos x="14" y="30"/>
                </a:cxn>
                <a:cxn ang="0">
                  <a:pos x="20" y="28"/>
                </a:cxn>
                <a:cxn ang="0">
                  <a:pos x="24" y="26"/>
                </a:cxn>
                <a:cxn ang="0">
                  <a:pos x="28" y="20"/>
                </a:cxn>
                <a:cxn ang="0">
                  <a:pos x="30" y="16"/>
                </a:cxn>
                <a:cxn ang="0">
                  <a:pos x="30" y="16"/>
                </a:cxn>
                <a:cxn ang="0">
                  <a:pos x="28" y="10"/>
                </a:cxn>
                <a:cxn ang="0">
                  <a:pos x="24" y="4"/>
                </a:cxn>
                <a:cxn ang="0">
                  <a:pos x="20" y="2"/>
                </a:cxn>
                <a:cxn ang="0">
                  <a:pos x="14" y="0"/>
                </a:cxn>
              </a:cxnLst>
              <a:rect l="0" t="0" r="r" b="b"/>
              <a:pathLst>
                <a:path w="30" h="30">
                  <a:moveTo>
                    <a:pt x="14" y="0"/>
                  </a:moveTo>
                  <a:lnTo>
                    <a:pt x="14" y="0"/>
                  </a:lnTo>
                  <a:lnTo>
                    <a:pt x="10" y="2"/>
                  </a:lnTo>
                  <a:lnTo>
                    <a:pt x="4" y="4"/>
                  </a:lnTo>
                  <a:lnTo>
                    <a:pt x="2" y="10"/>
                  </a:lnTo>
                  <a:lnTo>
                    <a:pt x="0" y="16"/>
                  </a:lnTo>
                  <a:lnTo>
                    <a:pt x="0" y="16"/>
                  </a:lnTo>
                  <a:lnTo>
                    <a:pt x="2" y="20"/>
                  </a:lnTo>
                  <a:lnTo>
                    <a:pt x="4" y="26"/>
                  </a:lnTo>
                  <a:lnTo>
                    <a:pt x="10" y="28"/>
                  </a:lnTo>
                  <a:lnTo>
                    <a:pt x="14" y="30"/>
                  </a:lnTo>
                  <a:lnTo>
                    <a:pt x="14" y="30"/>
                  </a:lnTo>
                  <a:lnTo>
                    <a:pt x="20" y="28"/>
                  </a:lnTo>
                  <a:lnTo>
                    <a:pt x="24" y="26"/>
                  </a:lnTo>
                  <a:lnTo>
                    <a:pt x="28" y="20"/>
                  </a:lnTo>
                  <a:lnTo>
                    <a:pt x="30" y="16"/>
                  </a:lnTo>
                  <a:lnTo>
                    <a:pt x="30" y="16"/>
                  </a:lnTo>
                  <a:lnTo>
                    <a:pt x="28" y="10"/>
                  </a:lnTo>
                  <a:lnTo>
                    <a:pt x="24" y="4"/>
                  </a:lnTo>
                  <a:lnTo>
                    <a:pt x="20" y="2"/>
                  </a:lnTo>
                  <a:lnTo>
                    <a:pt x="14"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82" name="Freeform 430"/>
            <p:cNvSpPr/>
            <p:nvPr/>
          </p:nvSpPr>
          <p:spPr bwMode="auto">
            <a:xfrm>
              <a:off x="3979863" y="1390650"/>
              <a:ext cx="47625" cy="47625"/>
            </a:xfrm>
            <a:custGeom>
              <a:avLst/>
              <a:gdLst/>
              <a:ahLst/>
              <a:cxnLst>
                <a:cxn ang="0">
                  <a:pos x="14" y="0"/>
                </a:cxn>
                <a:cxn ang="0">
                  <a:pos x="14" y="0"/>
                </a:cxn>
                <a:cxn ang="0">
                  <a:pos x="10" y="2"/>
                </a:cxn>
                <a:cxn ang="0">
                  <a:pos x="4" y="4"/>
                </a:cxn>
                <a:cxn ang="0">
                  <a:pos x="2" y="10"/>
                </a:cxn>
                <a:cxn ang="0">
                  <a:pos x="0" y="16"/>
                </a:cxn>
                <a:cxn ang="0">
                  <a:pos x="0" y="16"/>
                </a:cxn>
                <a:cxn ang="0">
                  <a:pos x="2" y="20"/>
                </a:cxn>
                <a:cxn ang="0">
                  <a:pos x="4" y="26"/>
                </a:cxn>
                <a:cxn ang="0">
                  <a:pos x="10" y="28"/>
                </a:cxn>
                <a:cxn ang="0">
                  <a:pos x="14" y="30"/>
                </a:cxn>
                <a:cxn ang="0">
                  <a:pos x="14" y="30"/>
                </a:cxn>
                <a:cxn ang="0">
                  <a:pos x="20" y="28"/>
                </a:cxn>
                <a:cxn ang="0">
                  <a:pos x="24" y="26"/>
                </a:cxn>
                <a:cxn ang="0">
                  <a:pos x="28" y="20"/>
                </a:cxn>
                <a:cxn ang="0">
                  <a:pos x="30" y="16"/>
                </a:cxn>
                <a:cxn ang="0">
                  <a:pos x="30" y="16"/>
                </a:cxn>
                <a:cxn ang="0">
                  <a:pos x="28" y="10"/>
                </a:cxn>
                <a:cxn ang="0">
                  <a:pos x="24" y="4"/>
                </a:cxn>
                <a:cxn ang="0">
                  <a:pos x="20" y="2"/>
                </a:cxn>
                <a:cxn ang="0">
                  <a:pos x="14" y="0"/>
                </a:cxn>
              </a:cxnLst>
              <a:rect l="0" t="0" r="r" b="b"/>
              <a:pathLst>
                <a:path w="30" h="30">
                  <a:moveTo>
                    <a:pt x="14" y="0"/>
                  </a:moveTo>
                  <a:lnTo>
                    <a:pt x="14" y="0"/>
                  </a:lnTo>
                  <a:lnTo>
                    <a:pt x="10" y="2"/>
                  </a:lnTo>
                  <a:lnTo>
                    <a:pt x="4" y="4"/>
                  </a:lnTo>
                  <a:lnTo>
                    <a:pt x="2" y="10"/>
                  </a:lnTo>
                  <a:lnTo>
                    <a:pt x="0" y="16"/>
                  </a:lnTo>
                  <a:lnTo>
                    <a:pt x="0" y="16"/>
                  </a:lnTo>
                  <a:lnTo>
                    <a:pt x="2" y="20"/>
                  </a:lnTo>
                  <a:lnTo>
                    <a:pt x="4" y="26"/>
                  </a:lnTo>
                  <a:lnTo>
                    <a:pt x="10" y="28"/>
                  </a:lnTo>
                  <a:lnTo>
                    <a:pt x="14" y="30"/>
                  </a:lnTo>
                  <a:lnTo>
                    <a:pt x="14" y="30"/>
                  </a:lnTo>
                  <a:lnTo>
                    <a:pt x="20" y="28"/>
                  </a:lnTo>
                  <a:lnTo>
                    <a:pt x="24" y="26"/>
                  </a:lnTo>
                  <a:lnTo>
                    <a:pt x="28" y="20"/>
                  </a:lnTo>
                  <a:lnTo>
                    <a:pt x="30" y="16"/>
                  </a:lnTo>
                  <a:lnTo>
                    <a:pt x="30" y="16"/>
                  </a:lnTo>
                  <a:lnTo>
                    <a:pt x="28" y="10"/>
                  </a:lnTo>
                  <a:lnTo>
                    <a:pt x="24" y="4"/>
                  </a:lnTo>
                  <a:lnTo>
                    <a:pt x="20" y="2"/>
                  </a:lnTo>
                  <a:lnTo>
                    <a:pt x="14"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83" name="Freeform 431"/>
            <p:cNvSpPr/>
            <p:nvPr/>
          </p:nvSpPr>
          <p:spPr bwMode="auto">
            <a:xfrm>
              <a:off x="4776788" y="1136650"/>
              <a:ext cx="19050"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0" y="12"/>
                </a:cxn>
                <a:cxn ang="0">
                  <a:pos x="12" y="8"/>
                </a:cxn>
                <a:cxn ang="0">
                  <a:pos x="12" y="8"/>
                </a:cxn>
                <a:cxn ang="0">
                  <a:pos x="10" y="2"/>
                </a:cxn>
                <a:cxn ang="0">
                  <a:pos x="6" y="0"/>
                </a:cxn>
              </a:cxnLst>
              <a:rect l="0" t="0" r="r" b="b"/>
              <a:pathLst>
                <a:path w="12" h="14">
                  <a:moveTo>
                    <a:pt x="6" y="0"/>
                  </a:moveTo>
                  <a:lnTo>
                    <a:pt x="6" y="0"/>
                  </a:lnTo>
                  <a:lnTo>
                    <a:pt x="2" y="2"/>
                  </a:lnTo>
                  <a:lnTo>
                    <a:pt x="0" y="8"/>
                  </a:lnTo>
                  <a:lnTo>
                    <a:pt x="0" y="8"/>
                  </a:lnTo>
                  <a:lnTo>
                    <a:pt x="2" y="12"/>
                  </a:lnTo>
                  <a:lnTo>
                    <a:pt x="6" y="14"/>
                  </a:lnTo>
                  <a:lnTo>
                    <a:pt x="6" y="14"/>
                  </a:lnTo>
                  <a:lnTo>
                    <a:pt x="10" y="12"/>
                  </a:lnTo>
                  <a:lnTo>
                    <a:pt x="12" y="8"/>
                  </a:lnTo>
                  <a:lnTo>
                    <a:pt x="12" y="8"/>
                  </a:lnTo>
                  <a:lnTo>
                    <a:pt x="10"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84" name="Freeform 432"/>
            <p:cNvSpPr/>
            <p:nvPr/>
          </p:nvSpPr>
          <p:spPr bwMode="auto">
            <a:xfrm>
              <a:off x="4776788" y="1136650"/>
              <a:ext cx="19050"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0" y="12"/>
                </a:cxn>
                <a:cxn ang="0">
                  <a:pos x="12" y="8"/>
                </a:cxn>
                <a:cxn ang="0">
                  <a:pos x="12" y="8"/>
                </a:cxn>
                <a:cxn ang="0">
                  <a:pos x="10" y="2"/>
                </a:cxn>
                <a:cxn ang="0">
                  <a:pos x="6" y="0"/>
                </a:cxn>
              </a:cxnLst>
              <a:rect l="0" t="0" r="r" b="b"/>
              <a:pathLst>
                <a:path w="12" h="14">
                  <a:moveTo>
                    <a:pt x="6" y="0"/>
                  </a:moveTo>
                  <a:lnTo>
                    <a:pt x="6" y="0"/>
                  </a:lnTo>
                  <a:lnTo>
                    <a:pt x="2" y="2"/>
                  </a:lnTo>
                  <a:lnTo>
                    <a:pt x="0" y="8"/>
                  </a:lnTo>
                  <a:lnTo>
                    <a:pt x="0" y="8"/>
                  </a:lnTo>
                  <a:lnTo>
                    <a:pt x="2" y="12"/>
                  </a:lnTo>
                  <a:lnTo>
                    <a:pt x="6" y="14"/>
                  </a:lnTo>
                  <a:lnTo>
                    <a:pt x="6" y="14"/>
                  </a:lnTo>
                  <a:lnTo>
                    <a:pt x="10" y="12"/>
                  </a:lnTo>
                  <a:lnTo>
                    <a:pt x="12" y="8"/>
                  </a:lnTo>
                  <a:lnTo>
                    <a:pt x="12" y="8"/>
                  </a:lnTo>
                  <a:lnTo>
                    <a:pt x="10" y="2"/>
                  </a:lnTo>
                  <a:lnTo>
                    <a:pt x="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85" name="Freeform 433"/>
            <p:cNvSpPr/>
            <p:nvPr/>
          </p:nvSpPr>
          <p:spPr bwMode="auto">
            <a:xfrm>
              <a:off x="1503363" y="162877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86" name="Freeform 434"/>
            <p:cNvSpPr/>
            <p:nvPr/>
          </p:nvSpPr>
          <p:spPr bwMode="auto">
            <a:xfrm>
              <a:off x="1503363" y="162877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87" name="Freeform 435"/>
            <p:cNvSpPr/>
            <p:nvPr/>
          </p:nvSpPr>
          <p:spPr bwMode="auto">
            <a:xfrm>
              <a:off x="3605213" y="1104900"/>
              <a:ext cx="34925" cy="38100"/>
            </a:xfrm>
            <a:custGeom>
              <a:avLst/>
              <a:gdLst/>
              <a:ahLst/>
              <a:cxnLst>
                <a:cxn ang="0">
                  <a:pos x="12" y="0"/>
                </a:cxn>
                <a:cxn ang="0">
                  <a:pos x="12" y="0"/>
                </a:cxn>
                <a:cxn ang="0">
                  <a:pos x="8" y="2"/>
                </a:cxn>
                <a:cxn ang="0">
                  <a:pos x="4" y="4"/>
                </a:cxn>
                <a:cxn ang="0">
                  <a:pos x="2" y="8"/>
                </a:cxn>
                <a:cxn ang="0">
                  <a:pos x="0" y="12"/>
                </a:cxn>
                <a:cxn ang="0">
                  <a:pos x="0" y="12"/>
                </a:cxn>
                <a:cxn ang="0">
                  <a:pos x="2" y="16"/>
                </a:cxn>
                <a:cxn ang="0">
                  <a:pos x="4" y="20"/>
                </a:cxn>
                <a:cxn ang="0">
                  <a:pos x="8" y="22"/>
                </a:cxn>
                <a:cxn ang="0">
                  <a:pos x="12" y="24"/>
                </a:cxn>
                <a:cxn ang="0">
                  <a:pos x="12" y="24"/>
                </a:cxn>
                <a:cxn ang="0">
                  <a:pos x="16" y="22"/>
                </a:cxn>
                <a:cxn ang="0">
                  <a:pos x="20" y="20"/>
                </a:cxn>
                <a:cxn ang="0">
                  <a:pos x="22" y="16"/>
                </a:cxn>
                <a:cxn ang="0">
                  <a:pos x="22" y="12"/>
                </a:cxn>
                <a:cxn ang="0">
                  <a:pos x="22" y="12"/>
                </a:cxn>
                <a:cxn ang="0">
                  <a:pos x="22" y="8"/>
                </a:cxn>
                <a:cxn ang="0">
                  <a:pos x="20" y="4"/>
                </a:cxn>
                <a:cxn ang="0">
                  <a:pos x="16" y="2"/>
                </a:cxn>
                <a:cxn ang="0">
                  <a:pos x="12" y="0"/>
                </a:cxn>
              </a:cxnLst>
              <a:rect l="0" t="0" r="r" b="b"/>
              <a:pathLst>
                <a:path w="22" h="24">
                  <a:moveTo>
                    <a:pt x="12" y="0"/>
                  </a:moveTo>
                  <a:lnTo>
                    <a:pt x="12" y="0"/>
                  </a:lnTo>
                  <a:lnTo>
                    <a:pt x="8" y="2"/>
                  </a:lnTo>
                  <a:lnTo>
                    <a:pt x="4" y="4"/>
                  </a:lnTo>
                  <a:lnTo>
                    <a:pt x="2" y="8"/>
                  </a:lnTo>
                  <a:lnTo>
                    <a:pt x="0" y="12"/>
                  </a:lnTo>
                  <a:lnTo>
                    <a:pt x="0" y="12"/>
                  </a:lnTo>
                  <a:lnTo>
                    <a:pt x="2" y="16"/>
                  </a:lnTo>
                  <a:lnTo>
                    <a:pt x="4" y="20"/>
                  </a:lnTo>
                  <a:lnTo>
                    <a:pt x="8" y="22"/>
                  </a:lnTo>
                  <a:lnTo>
                    <a:pt x="12" y="24"/>
                  </a:lnTo>
                  <a:lnTo>
                    <a:pt x="12" y="24"/>
                  </a:lnTo>
                  <a:lnTo>
                    <a:pt x="16" y="22"/>
                  </a:lnTo>
                  <a:lnTo>
                    <a:pt x="20" y="20"/>
                  </a:lnTo>
                  <a:lnTo>
                    <a:pt x="22" y="16"/>
                  </a:lnTo>
                  <a:lnTo>
                    <a:pt x="22" y="12"/>
                  </a:lnTo>
                  <a:lnTo>
                    <a:pt x="22" y="12"/>
                  </a:lnTo>
                  <a:lnTo>
                    <a:pt x="22" y="8"/>
                  </a:lnTo>
                  <a:lnTo>
                    <a:pt x="20" y="4"/>
                  </a:lnTo>
                  <a:lnTo>
                    <a:pt x="16" y="2"/>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88" name="Freeform 436"/>
            <p:cNvSpPr/>
            <p:nvPr/>
          </p:nvSpPr>
          <p:spPr bwMode="auto">
            <a:xfrm>
              <a:off x="3605213" y="1104900"/>
              <a:ext cx="34925" cy="38100"/>
            </a:xfrm>
            <a:custGeom>
              <a:avLst/>
              <a:gdLst/>
              <a:ahLst/>
              <a:cxnLst>
                <a:cxn ang="0">
                  <a:pos x="12" y="0"/>
                </a:cxn>
                <a:cxn ang="0">
                  <a:pos x="12" y="0"/>
                </a:cxn>
                <a:cxn ang="0">
                  <a:pos x="8" y="2"/>
                </a:cxn>
                <a:cxn ang="0">
                  <a:pos x="4" y="4"/>
                </a:cxn>
                <a:cxn ang="0">
                  <a:pos x="2" y="8"/>
                </a:cxn>
                <a:cxn ang="0">
                  <a:pos x="0" y="12"/>
                </a:cxn>
                <a:cxn ang="0">
                  <a:pos x="0" y="12"/>
                </a:cxn>
                <a:cxn ang="0">
                  <a:pos x="2" y="16"/>
                </a:cxn>
                <a:cxn ang="0">
                  <a:pos x="4" y="20"/>
                </a:cxn>
                <a:cxn ang="0">
                  <a:pos x="8" y="22"/>
                </a:cxn>
                <a:cxn ang="0">
                  <a:pos x="12" y="24"/>
                </a:cxn>
                <a:cxn ang="0">
                  <a:pos x="12" y="24"/>
                </a:cxn>
                <a:cxn ang="0">
                  <a:pos x="16" y="22"/>
                </a:cxn>
                <a:cxn ang="0">
                  <a:pos x="20" y="20"/>
                </a:cxn>
                <a:cxn ang="0">
                  <a:pos x="22" y="16"/>
                </a:cxn>
                <a:cxn ang="0">
                  <a:pos x="22" y="12"/>
                </a:cxn>
                <a:cxn ang="0">
                  <a:pos x="22" y="12"/>
                </a:cxn>
                <a:cxn ang="0">
                  <a:pos x="22" y="8"/>
                </a:cxn>
                <a:cxn ang="0">
                  <a:pos x="20" y="4"/>
                </a:cxn>
                <a:cxn ang="0">
                  <a:pos x="16" y="2"/>
                </a:cxn>
                <a:cxn ang="0">
                  <a:pos x="12" y="0"/>
                </a:cxn>
              </a:cxnLst>
              <a:rect l="0" t="0" r="r" b="b"/>
              <a:pathLst>
                <a:path w="22" h="24">
                  <a:moveTo>
                    <a:pt x="12" y="0"/>
                  </a:moveTo>
                  <a:lnTo>
                    <a:pt x="12" y="0"/>
                  </a:lnTo>
                  <a:lnTo>
                    <a:pt x="8" y="2"/>
                  </a:lnTo>
                  <a:lnTo>
                    <a:pt x="4" y="4"/>
                  </a:lnTo>
                  <a:lnTo>
                    <a:pt x="2" y="8"/>
                  </a:lnTo>
                  <a:lnTo>
                    <a:pt x="0" y="12"/>
                  </a:lnTo>
                  <a:lnTo>
                    <a:pt x="0" y="12"/>
                  </a:lnTo>
                  <a:lnTo>
                    <a:pt x="2" y="16"/>
                  </a:lnTo>
                  <a:lnTo>
                    <a:pt x="4" y="20"/>
                  </a:lnTo>
                  <a:lnTo>
                    <a:pt x="8" y="22"/>
                  </a:lnTo>
                  <a:lnTo>
                    <a:pt x="12" y="24"/>
                  </a:lnTo>
                  <a:lnTo>
                    <a:pt x="12" y="24"/>
                  </a:lnTo>
                  <a:lnTo>
                    <a:pt x="16" y="22"/>
                  </a:lnTo>
                  <a:lnTo>
                    <a:pt x="20" y="20"/>
                  </a:lnTo>
                  <a:lnTo>
                    <a:pt x="22" y="16"/>
                  </a:lnTo>
                  <a:lnTo>
                    <a:pt x="22" y="12"/>
                  </a:lnTo>
                  <a:lnTo>
                    <a:pt x="22" y="12"/>
                  </a:lnTo>
                  <a:lnTo>
                    <a:pt x="22" y="8"/>
                  </a:lnTo>
                  <a:lnTo>
                    <a:pt x="20" y="4"/>
                  </a:lnTo>
                  <a:lnTo>
                    <a:pt x="16" y="2"/>
                  </a:lnTo>
                  <a:lnTo>
                    <a:pt x="12"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89" name="Freeform 437"/>
            <p:cNvSpPr/>
            <p:nvPr/>
          </p:nvSpPr>
          <p:spPr bwMode="auto">
            <a:xfrm>
              <a:off x="2217738" y="1470025"/>
              <a:ext cx="53975" cy="53975"/>
            </a:xfrm>
            <a:custGeom>
              <a:avLst/>
              <a:gdLst/>
              <a:ahLst/>
              <a:cxnLst>
                <a:cxn ang="0">
                  <a:pos x="16" y="0"/>
                </a:cxn>
                <a:cxn ang="0">
                  <a:pos x="16" y="0"/>
                </a:cxn>
                <a:cxn ang="0">
                  <a:pos x="10" y="2"/>
                </a:cxn>
                <a:cxn ang="0">
                  <a:pos x="4" y="6"/>
                </a:cxn>
                <a:cxn ang="0">
                  <a:pos x="2" y="10"/>
                </a:cxn>
                <a:cxn ang="0">
                  <a:pos x="0" y="18"/>
                </a:cxn>
                <a:cxn ang="0">
                  <a:pos x="0" y="18"/>
                </a:cxn>
                <a:cxn ang="0">
                  <a:pos x="2" y="24"/>
                </a:cxn>
                <a:cxn ang="0">
                  <a:pos x="4" y="30"/>
                </a:cxn>
                <a:cxn ang="0">
                  <a:pos x="10" y="34"/>
                </a:cxn>
                <a:cxn ang="0">
                  <a:pos x="16" y="34"/>
                </a:cxn>
                <a:cxn ang="0">
                  <a:pos x="16" y="34"/>
                </a:cxn>
                <a:cxn ang="0">
                  <a:pos x="24" y="34"/>
                </a:cxn>
                <a:cxn ang="0">
                  <a:pos x="28" y="30"/>
                </a:cxn>
                <a:cxn ang="0">
                  <a:pos x="32" y="24"/>
                </a:cxn>
                <a:cxn ang="0">
                  <a:pos x="34" y="18"/>
                </a:cxn>
                <a:cxn ang="0">
                  <a:pos x="34" y="18"/>
                </a:cxn>
                <a:cxn ang="0">
                  <a:pos x="32" y="10"/>
                </a:cxn>
                <a:cxn ang="0">
                  <a:pos x="28" y="6"/>
                </a:cxn>
                <a:cxn ang="0">
                  <a:pos x="24" y="2"/>
                </a:cxn>
                <a:cxn ang="0">
                  <a:pos x="16" y="0"/>
                </a:cxn>
              </a:cxnLst>
              <a:rect l="0" t="0" r="r" b="b"/>
              <a:pathLst>
                <a:path w="34" h="34">
                  <a:moveTo>
                    <a:pt x="16" y="0"/>
                  </a:moveTo>
                  <a:lnTo>
                    <a:pt x="16" y="0"/>
                  </a:lnTo>
                  <a:lnTo>
                    <a:pt x="10" y="2"/>
                  </a:lnTo>
                  <a:lnTo>
                    <a:pt x="4" y="6"/>
                  </a:lnTo>
                  <a:lnTo>
                    <a:pt x="2" y="10"/>
                  </a:lnTo>
                  <a:lnTo>
                    <a:pt x="0" y="18"/>
                  </a:lnTo>
                  <a:lnTo>
                    <a:pt x="0" y="18"/>
                  </a:lnTo>
                  <a:lnTo>
                    <a:pt x="2" y="24"/>
                  </a:lnTo>
                  <a:lnTo>
                    <a:pt x="4" y="30"/>
                  </a:lnTo>
                  <a:lnTo>
                    <a:pt x="10" y="34"/>
                  </a:lnTo>
                  <a:lnTo>
                    <a:pt x="16" y="34"/>
                  </a:lnTo>
                  <a:lnTo>
                    <a:pt x="16" y="34"/>
                  </a:lnTo>
                  <a:lnTo>
                    <a:pt x="24" y="34"/>
                  </a:lnTo>
                  <a:lnTo>
                    <a:pt x="28" y="30"/>
                  </a:lnTo>
                  <a:lnTo>
                    <a:pt x="32" y="24"/>
                  </a:lnTo>
                  <a:lnTo>
                    <a:pt x="34" y="18"/>
                  </a:lnTo>
                  <a:lnTo>
                    <a:pt x="34" y="18"/>
                  </a:lnTo>
                  <a:lnTo>
                    <a:pt x="32" y="10"/>
                  </a:lnTo>
                  <a:lnTo>
                    <a:pt x="28" y="6"/>
                  </a:lnTo>
                  <a:lnTo>
                    <a:pt x="24" y="2"/>
                  </a:lnTo>
                  <a:lnTo>
                    <a:pt x="1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90" name="Freeform 438"/>
            <p:cNvSpPr/>
            <p:nvPr/>
          </p:nvSpPr>
          <p:spPr bwMode="auto">
            <a:xfrm>
              <a:off x="2217738" y="1470025"/>
              <a:ext cx="53975" cy="53975"/>
            </a:xfrm>
            <a:custGeom>
              <a:avLst/>
              <a:gdLst/>
              <a:ahLst/>
              <a:cxnLst>
                <a:cxn ang="0">
                  <a:pos x="16" y="0"/>
                </a:cxn>
                <a:cxn ang="0">
                  <a:pos x="16" y="0"/>
                </a:cxn>
                <a:cxn ang="0">
                  <a:pos x="10" y="2"/>
                </a:cxn>
                <a:cxn ang="0">
                  <a:pos x="4" y="6"/>
                </a:cxn>
                <a:cxn ang="0">
                  <a:pos x="2" y="10"/>
                </a:cxn>
                <a:cxn ang="0">
                  <a:pos x="0" y="18"/>
                </a:cxn>
                <a:cxn ang="0">
                  <a:pos x="0" y="18"/>
                </a:cxn>
                <a:cxn ang="0">
                  <a:pos x="2" y="24"/>
                </a:cxn>
                <a:cxn ang="0">
                  <a:pos x="4" y="30"/>
                </a:cxn>
                <a:cxn ang="0">
                  <a:pos x="10" y="34"/>
                </a:cxn>
                <a:cxn ang="0">
                  <a:pos x="16" y="34"/>
                </a:cxn>
                <a:cxn ang="0">
                  <a:pos x="16" y="34"/>
                </a:cxn>
                <a:cxn ang="0">
                  <a:pos x="24" y="34"/>
                </a:cxn>
                <a:cxn ang="0">
                  <a:pos x="28" y="30"/>
                </a:cxn>
                <a:cxn ang="0">
                  <a:pos x="32" y="24"/>
                </a:cxn>
                <a:cxn ang="0">
                  <a:pos x="34" y="18"/>
                </a:cxn>
                <a:cxn ang="0">
                  <a:pos x="34" y="18"/>
                </a:cxn>
                <a:cxn ang="0">
                  <a:pos x="32" y="10"/>
                </a:cxn>
                <a:cxn ang="0">
                  <a:pos x="28" y="6"/>
                </a:cxn>
                <a:cxn ang="0">
                  <a:pos x="24" y="2"/>
                </a:cxn>
                <a:cxn ang="0">
                  <a:pos x="16" y="0"/>
                </a:cxn>
              </a:cxnLst>
              <a:rect l="0" t="0" r="r" b="b"/>
              <a:pathLst>
                <a:path w="34" h="34">
                  <a:moveTo>
                    <a:pt x="16" y="0"/>
                  </a:moveTo>
                  <a:lnTo>
                    <a:pt x="16" y="0"/>
                  </a:lnTo>
                  <a:lnTo>
                    <a:pt x="10" y="2"/>
                  </a:lnTo>
                  <a:lnTo>
                    <a:pt x="4" y="6"/>
                  </a:lnTo>
                  <a:lnTo>
                    <a:pt x="2" y="10"/>
                  </a:lnTo>
                  <a:lnTo>
                    <a:pt x="0" y="18"/>
                  </a:lnTo>
                  <a:lnTo>
                    <a:pt x="0" y="18"/>
                  </a:lnTo>
                  <a:lnTo>
                    <a:pt x="2" y="24"/>
                  </a:lnTo>
                  <a:lnTo>
                    <a:pt x="4" y="30"/>
                  </a:lnTo>
                  <a:lnTo>
                    <a:pt x="10" y="34"/>
                  </a:lnTo>
                  <a:lnTo>
                    <a:pt x="16" y="34"/>
                  </a:lnTo>
                  <a:lnTo>
                    <a:pt x="16" y="34"/>
                  </a:lnTo>
                  <a:lnTo>
                    <a:pt x="24" y="34"/>
                  </a:lnTo>
                  <a:lnTo>
                    <a:pt x="28" y="30"/>
                  </a:lnTo>
                  <a:lnTo>
                    <a:pt x="32" y="24"/>
                  </a:lnTo>
                  <a:lnTo>
                    <a:pt x="34" y="18"/>
                  </a:lnTo>
                  <a:lnTo>
                    <a:pt x="34" y="18"/>
                  </a:lnTo>
                  <a:lnTo>
                    <a:pt x="32" y="10"/>
                  </a:lnTo>
                  <a:lnTo>
                    <a:pt x="28" y="6"/>
                  </a:lnTo>
                  <a:lnTo>
                    <a:pt x="24" y="2"/>
                  </a:lnTo>
                  <a:lnTo>
                    <a:pt x="1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91" name="Freeform 439"/>
            <p:cNvSpPr/>
            <p:nvPr/>
          </p:nvSpPr>
          <p:spPr bwMode="auto">
            <a:xfrm>
              <a:off x="2706688" y="1558925"/>
              <a:ext cx="73025" cy="73025"/>
            </a:xfrm>
            <a:custGeom>
              <a:avLst/>
              <a:gdLst/>
              <a:ahLst/>
              <a:cxnLst>
                <a:cxn ang="0">
                  <a:pos x="22" y="0"/>
                </a:cxn>
                <a:cxn ang="0">
                  <a:pos x="22" y="0"/>
                </a:cxn>
                <a:cxn ang="0">
                  <a:pos x="14" y="2"/>
                </a:cxn>
                <a:cxn ang="0">
                  <a:pos x="6" y="8"/>
                </a:cxn>
                <a:cxn ang="0">
                  <a:pos x="2" y="14"/>
                </a:cxn>
                <a:cxn ang="0">
                  <a:pos x="0" y="24"/>
                </a:cxn>
                <a:cxn ang="0">
                  <a:pos x="0" y="24"/>
                </a:cxn>
                <a:cxn ang="0">
                  <a:pos x="2" y="32"/>
                </a:cxn>
                <a:cxn ang="0">
                  <a:pos x="6" y="40"/>
                </a:cxn>
                <a:cxn ang="0">
                  <a:pos x="14" y="44"/>
                </a:cxn>
                <a:cxn ang="0">
                  <a:pos x="22" y="46"/>
                </a:cxn>
                <a:cxn ang="0">
                  <a:pos x="22" y="46"/>
                </a:cxn>
                <a:cxn ang="0">
                  <a:pos x="32" y="44"/>
                </a:cxn>
                <a:cxn ang="0">
                  <a:pos x="38" y="40"/>
                </a:cxn>
                <a:cxn ang="0">
                  <a:pos x="44" y="32"/>
                </a:cxn>
                <a:cxn ang="0">
                  <a:pos x="46" y="24"/>
                </a:cxn>
                <a:cxn ang="0">
                  <a:pos x="46" y="24"/>
                </a:cxn>
                <a:cxn ang="0">
                  <a:pos x="44" y="14"/>
                </a:cxn>
                <a:cxn ang="0">
                  <a:pos x="38" y="8"/>
                </a:cxn>
                <a:cxn ang="0">
                  <a:pos x="32" y="2"/>
                </a:cxn>
                <a:cxn ang="0">
                  <a:pos x="22" y="0"/>
                </a:cxn>
              </a:cxnLst>
              <a:rect l="0" t="0" r="r" b="b"/>
              <a:pathLst>
                <a:path w="46" h="46">
                  <a:moveTo>
                    <a:pt x="22" y="0"/>
                  </a:moveTo>
                  <a:lnTo>
                    <a:pt x="22" y="0"/>
                  </a:lnTo>
                  <a:lnTo>
                    <a:pt x="14" y="2"/>
                  </a:lnTo>
                  <a:lnTo>
                    <a:pt x="6" y="8"/>
                  </a:lnTo>
                  <a:lnTo>
                    <a:pt x="2" y="14"/>
                  </a:lnTo>
                  <a:lnTo>
                    <a:pt x="0" y="24"/>
                  </a:lnTo>
                  <a:lnTo>
                    <a:pt x="0" y="24"/>
                  </a:lnTo>
                  <a:lnTo>
                    <a:pt x="2" y="32"/>
                  </a:lnTo>
                  <a:lnTo>
                    <a:pt x="6" y="40"/>
                  </a:lnTo>
                  <a:lnTo>
                    <a:pt x="14" y="44"/>
                  </a:lnTo>
                  <a:lnTo>
                    <a:pt x="22" y="46"/>
                  </a:lnTo>
                  <a:lnTo>
                    <a:pt x="22" y="46"/>
                  </a:lnTo>
                  <a:lnTo>
                    <a:pt x="32" y="44"/>
                  </a:lnTo>
                  <a:lnTo>
                    <a:pt x="38" y="40"/>
                  </a:lnTo>
                  <a:lnTo>
                    <a:pt x="44" y="32"/>
                  </a:lnTo>
                  <a:lnTo>
                    <a:pt x="46" y="24"/>
                  </a:lnTo>
                  <a:lnTo>
                    <a:pt x="46" y="24"/>
                  </a:lnTo>
                  <a:lnTo>
                    <a:pt x="44" y="14"/>
                  </a:lnTo>
                  <a:lnTo>
                    <a:pt x="38" y="8"/>
                  </a:lnTo>
                  <a:lnTo>
                    <a:pt x="32" y="2"/>
                  </a:lnTo>
                  <a:lnTo>
                    <a:pt x="2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92" name="Freeform 440"/>
            <p:cNvSpPr/>
            <p:nvPr/>
          </p:nvSpPr>
          <p:spPr bwMode="auto">
            <a:xfrm>
              <a:off x="2706688" y="1558925"/>
              <a:ext cx="73025" cy="73025"/>
            </a:xfrm>
            <a:custGeom>
              <a:avLst/>
              <a:gdLst/>
              <a:ahLst/>
              <a:cxnLst>
                <a:cxn ang="0">
                  <a:pos x="22" y="0"/>
                </a:cxn>
                <a:cxn ang="0">
                  <a:pos x="22" y="0"/>
                </a:cxn>
                <a:cxn ang="0">
                  <a:pos x="14" y="2"/>
                </a:cxn>
                <a:cxn ang="0">
                  <a:pos x="6" y="8"/>
                </a:cxn>
                <a:cxn ang="0">
                  <a:pos x="2" y="14"/>
                </a:cxn>
                <a:cxn ang="0">
                  <a:pos x="0" y="24"/>
                </a:cxn>
                <a:cxn ang="0">
                  <a:pos x="0" y="24"/>
                </a:cxn>
                <a:cxn ang="0">
                  <a:pos x="2" y="32"/>
                </a:cxn>
                <a:cxn ang="0">
                  <a:pos x="6" y="40"/>
                </a:cxn>
                <a:cxn ang="0">
                  <a:pos x="14" y="44"/>
                </a:cxn>
                <a:cxn ang="0">
                  <a:pos x="22" y="46"/>
                </a:cxn>
                <a:cxn ang="0">
                  <a:pos x="22" y="46"/>
                </a:cxn>
                <a:cxn ang="0">
                  <a:pos x="32" y="44"/>
                </a:cxn>
                <a:cxn ang="0">
                  <a:pos x="38" y="40"/>
                </a:cxn>
                <a:cxn ang="0">
                  <a:pos x="44" y="32"/>
                </a:cxn>
                <a:cxn ang="0">
                  <a:pos x="46" y="24"/>
                </a:cxn>
                <a:cxn ang="0">
                  <a:pos x="46" y="24"/>
                </a:cxn>
                <a:cxn ang="0">
                  <a:pos x="44" y="14"/>
                </a:cxn>
                <a:cxn ang="0">
                  <a:pos x="38" y="8"/>
                </a:cxn>
                <a:cxn ang="0">
                  <a:pos x="32" y="2"/>
                </a:cxn>
                <a:cxn ang="0">
                  <a:pos x="22" y="0"/>
                </a:cxn>
              </a:cxnLst>
              <a:rect l="0" t="0" r="r" b="b"/>
              <a:pathLst>
                <a:path w="46" h="46">
                  <a:moveTo>
                    <a:pt x="22" y="0"/>
                  </a:moveTo>
                  <a:lnTo>
                    <a:pt x="22" y="0"/>
                  </a:lnTo>
                  <a:lnTo>
                    <a:pt x="14" y="2"/>
                  </a:lnTo>
                  <a:lnTo>
                    <a:pt x="6" y="8"/>
                  </a:lnTo>
                  <a:lnTo>
                    <a:pt x="2" y="14"/>
                  </a:lnTo>
                  <a:lnTo>
                    <a:pt x="0" y="24"/>
                  </a:lnTo>
                  <a:lnTo>
                    <a:pt x="0" y="24"/>
                  </a:lnTo>
                  <a:lnTo>
                    <a:pt x="2" y="32"/>
                  </a:lnTo>
                  <a:lnTo>
                    <a:pt x="6" y="40"/>
                  </a:lnTo>
                  <a:lnTo>
                    <a:pt x="14" y="44"/>
                  </a:lnTo>
                  <a:lnTo>
                    <a:pt x="22" y="46"/>
                  </a:lnTo>
                  <a:lnTo>
                    <a:pt x="22" y="46"/>
                  </a:lnTo>
                  <a:lnTo>
                    <a:pt x="32" y="44"/>
                  </a:lnTo>
                  <a:lnTo>
                    <a:pt x="38" y="40"/>
                  </a:lnTo>
                  <a:lnTo>
                    <a:pt x="44" y="32"/>
                  </a:lnTo>
                  <a:lnTo>
                    <a:pt x="46" y="24"/>
                  </a:lnTo>
                  <a:lnTo>
                    <a:pt x="46" y="24"/>
                  </a:lnTo>
                  <a:lnTo>
                    <a:pt x="44" y="14"/>
                  </a:lnTo>
                  <a:lnTo>
                    <a:pt x="38" y="8"/>
                  </a:lnTo>
                  <a:lnTo>
                    <a:pt x="32" y="2"/>
                  </a:lnTo>
                  <a:lnTo>
                    <a:pt x="22"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93" name="Freeform 441"/>
            <p:cNvSpPr/>
            <p:nvPr/>
          </p:nvSpPr>
          <p:spPr bwMode="auto">
            <a:xfrm>
              <a:off x="3090863" y="1552575"/>
              <a:ext cx="34925" cy="34925"/>
            </a:xfrm>
            <a:custGeom>
              <a:avLst/>
              <a:gdLst/>
              <a:ahLst/>
              <a:cxnLst>
                <a:cxn ang="0">
                  <a:pos x="10" y="0"/>
                </a:cxn>
                <a:cxn ang="0">
                  <a:pos x="10" y="0"/>
                </a:cxn>
                <a:cxn ang="0">
                  <a:pos x="6" y="0"/>
                </a:cxn>
                <a:cxn ang="0">
                  <a:pos x="2" y="2"/>
                </a:cxn>
                <a:cxn ang="0">
                  <a:pos x="0" y="6"/>
                </a:cxn>
                <a:cxn ang="0">
                  <a:pos x="0" y="10"/>
                </a:cxn>
                <a:cxn ang="0">
                  <a:pos x="0" y="10"/>
                </a:cxn>
                <a:cxn ang="0">
                  <a:pos x="0" y="14"/>
                </a:cxn>
                <a:cxn ang="0">
                  <a:pos x="2" y="18"/>
                </a:cxn>
                <a:cxn ang="0">
                  <a:pos x="6" y="20"/>
                </a:cxn>
                <a:cxn ang="0">
                  <a:pos x="10" y="22"/>
                </a:cxn>
                <a:cxn ang="0">
                  <a:pos x="10" y="22"/>
                </a:cxn>
                <a:cxn ang="0">
                  <a:pos x="14" y="20"/>
                </a:cxn>
                <a:cxn ang="0">
                  <a:pos x="18" y="18"/>
                </a:cxn>
                <a:cxn ang="0">
                  <a:pos x="20" y="14"/>
                </a:cxn>
                <a:cxn ang="0">
                  <a:pos x="22" y="10"/>
                </a:cxn>
                <a:cxn ang="0">
                  <a:pos x="22" y="10"/>
                </a:cxn>
                <a:cxn ang="0">
                  <a:pos x="20" y="6"/>
                </a:cxn>
                <a:cxn ang="0">
                  <a:pos x="18" y="2"/>
                </a:cxn>
                <a:cxn ang="0">
                  <a:pos x="14" y="0"/>
                </a:cxn>
                <a:cxn ang="0">
                  <a:pos x="10" y="0"/>
                </a:cxn>
              </a:cxnLst>
              <a:rect l="0" t="0" r="r" b="b"/>
              <a:pathLst>
                <a:path w="22" h="22">
                  <a:moveTo>
                    <a:pt x="10" y="0"/>
                  </a:moveTo>
                  <a:lnTo>
                    <a:pt x="10" y="0"/>
                  </a:lnTo>
                  <a:lnTo>
                    <a:pt x="6" y="0"/>
                  </a:lnTo>
                  <a:lnTo>
                    <a:pt x="2" y="2"/>
                  </a:lnTo>
                  <a:lnTo>
                    <a:pt x="0" y="6"/>
                  </a:lnTo>
                  <a:lnTo>
                    <a:pt x="0" y="10"/>
                  </a:lnTo>
                  <a:lnTo>
                    <a:pt x="0" y="10"/>
                  </a:lnTo>
                  <a:lnTo>
                    <a:pt x="0" y="14"/>
                  </a:lnTo>
                  <a:lnTo>
                    <a:pt x="2" y="18"/>
                  </a:lnTo>
                  <a:lnTo>
                    <a:pt x="6" y="20"/>
                  </a:lnTo>
                  <a:lnTo>
                    <a:pt x="10" y="22"/>
                  </a:lnTo>
                  <a:lnTo>
                    <a:pt x="10" y="22"/>
                  </a:lnTo>
                  <a:lnTo>
                    <a:pt x="14" y="20"/>
                  </a:lnTo>
                  <a:lnTo>
                    <a:pt x="18" y="18"/>
                  </a:lnTo>
                  <a:lnTo>
                    <a:pt x="20" y="14"/>
                  </a:lnTo>
                  <a:lnTo>
                    <a:pt x="22" y="10"/>
                  </a:lnTo>
                  <a:lnTo>
                    <a:pt x="22" y="10"/>
                  </a:lnTo>
                  <a:lnTo>
                    <a:pt x="20" y="6"/>
                  </a:lnTo>
                  <a:lnTo>
                    <a:pt x="18" y="2"/>
                  </a:lnTo>
                  <a:lnTo>
                    <a:pt x="14" y="0"/>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94" name="Freeform 442"/>
            <p:cNvSpPr/>
            <p:nvPr/>
          </p:nvSpPr>
          <p:spPr bwMode="auto">
            <a:xfrm>
              <a:off x="3090863" y="1552575"/>
              <a:ext cx="34925" cy="34925"/>
            </a:xfrm>
            <a:custGeom>
              <a:avLst/>
              <a:gdLst/>
              <a:ahLst/>
              <a:cxnLst>
                <a:cxn ang="0">
                  <a:pos x="10" y="0"/>
                </a:cxn>
                <a:cxn ang="0">
                  <a:pos x="10" y="0"/>
                </a:cxn>
                <a:cxn ang="0">
                  <a:pos x="6" y="0"/>
                </a:cxn>
                <a:cxn ang="0">
                  <a:pos x="2" y="2"/>
                </a:cxn>
                <a:cxn ang="0">
                  <a:pos x="0" y="6"/>
                </a:cxn>
                <a:cxn ang="0">
                  <a:pos x="0" y="10"/>
                </a:cxn>
                <a:cxn ang="0">
                  <a:pos x="0" y="10"/>
                </a:cxn>
                <a:cxn ang="0">
                  <a:pos x="0" y="14"/>
                </a:cxn>
                <a:cxn ang="0">
                  <a:pos x="2" y="18"/>
                </a:cxn>
                <a:cxn ang="0">
                  <a:pos x="6" y="20"/>
                </a:cxn>
                <a:cxn ang="0">
                  <a:pos x="10" y="22"/>
                </a:cxn>
                <a:cxn ang="0">
                  <a:pos x="10" y="22"/>
                </a:cxn>
                <a:cxn ang="0">
                  <a:pos x="14" y="20"/>
                </a:cxn>
                <a:cxn ang="0">
                  <a:pos x="18" y="18"/>
                </a:cxn>
                <a:cxn ang="0">
                  <a:pos x="20" y="14"/>
                </a:cxn>
                <a:cxn ang="0">
                  <a:pos x="22" y="10"/>
                </a:cxn>
                <a:cxn ang="0">
                  <a:pos x="22" y="10"/>
                </a:cxn>
                <a:cxn ang="0">
                  <a:pos x="20" y="6"/>
                </a:cxn>
                <a:cxn ang="0">
                  <a:pos x="18" y="2"/>
                </a:cxn>
                <a:cxn ang="0">
                  <a:pos x="14" y="0"/>
                </a:cxn>
                <a:cxn ang="0">
                  <a:pos x="10" y="0"/>
                </a:cxn>
              </a:cxnLst>
              <a:rect l="0" t="0" r="r" b="b"/>
              <a:pathLst>
                <a:path w="22" h="22">
                  <a:moveTo>
                    <a:pt x="10" y="0"/>
                  </a:moveTo>
                  <a:lnTo>
                    <a:pt x="10" y="0"/>
                  </a:lnTo>
                  <a:lnTo>
                    <a:pt x="6" y="0"/>
                  </a:lnTo>
                  <a:lnTo>
                    <a:pt x="2" y="2"/>
                  </a:lnTo>
                  <a:lnTo>
                    <a:pt x="0" y="6"/>
                  </a:lnTo>
                  <a:lnTo>
                    <a:pt x="0" y="10"/>
                  </a:lnTo>
                  <a:lnTo>
                    <a:pt x="0" y="10"/>
                  </a:lnTo>
                  <a:lnTo>
                    <a:pt x="0" y="14"/>
                  </a:lnTo>
                  <a:lnTo>
                    <a:pt x="2" y="18"/>
                  </a:lnTo>
                  <a:lnTo>
                    <a:pt x="6" y="20"/>
                  </a:lnTo>
                  <a:lnTo>
                    <a:pt x="10" y="22"/>
                  </a:lnTo>
                  <a:lnTo>
                    <a:pt x="10" y="22"/>
                  </a:lnTo>
                  <a:lnTo>
                    <a:pt x="14" y="20"/>
                  </a:lnTo>
                  <a:lnTo>
                    <a:pt x="18" y="18"/>
                  </a:lnTo>
                  <a:lnTo>
                    <a:pt x="20" y="14"/>
                  </a:lnTo>
                  <a:lnTo>
                    <a:pt x="22" y="10"/>
                  </a:lnTo>
                  <a:lnTo>
                    <a:pt x="22" y="10"/>
                  </a:lnTo>
                  <a:lnTo>
                    <a:pt x="20" y="6"/>
                  </a:lnTo>
                  <a:lnTo>
                    <a:pt x="18" y="2"/>
                  </a:lnTo>
                  <a:lnTo>
                    <a:pt x="14" y="0"/>
                  </a:lnTo>
                  <a:lnTo>
                    <a:pt x="10"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95" name="Freeform 443"/>
            <p:cNvSpPr/>
            <p:nvPr/>
          </p:nvSpPr>
          <p:spPr bwMode="auto">
            <a:xfrm>
              <a:off x="2627313" y="1774825"/>
              <a:ext cx="34925" cy="34925"/>
            </a:xfrm>
            <a:custGeom>
              <a:avLst/>
              <a:gdLst/>
              <a:ahLst/>
              <a:cxnLst>
                <a:cxn ang="0">
                  <a:pos x="10" y="0"/>
                </a:cxn>
                <a:cxn ang="0">
                  <a:pos x="10" y="0"/>
                </a:cxn>
                <a:cxn ang="0">
                  <a:pos x="6" y="0"/>
                </a:cxn>
                <a:cxn ang="0">
                  <a:pos x="2" y="2"/>
                </a:cxn>
                <a:cxn ang="0">
                  <a:pos x="0" y="6"/>
                </a:cxn>
                <a:cxn ang="0">
                  <a:pos x="0" y="10"/>
                </a:cxn>
                <a:cxn ang="0">
                  <a:pos x="0" y="10"/>
                </a:cxn>
                <a:cxn ang="0">
                  <a:pos x="0" y="14"/>
                </a:cxn>
                <a:cxn ang="0">
                  <a:pos x="2" y="18"/>
                </a:cxn>
                <a:cxn ang="0">
                  <a:pos x="6" y="20"/>
                </a:cxn>
                <a:cxn ang="0">
                  <a:pos x="10" y="22"/>
                </a:cxn>
                <a:cxn ang="0">
                  <a:pos x="10" y="22"/>
                </a:cxn>
                <a:cxn ang="0">
                  <a:pos x="16" y="20"/>
                </a:cxn>
                <a:cxn ang="0">
                  <a:pos x="18" y="18"/>
                </a:cxn>
                <a:cxn ang="0">
                  <a:pos x="22" y="14"/>
                </a:cxn>
                <a:cxn ang="0">
                  <a:pos x="22" y="10"/>
                </a:cxn>
                <a:cxn ang="0">
                  <a:pos x="22" y="10"/>
                </a:cxn>
                <a:cxn ang="0">
                  <a:pos x="22" y="6"/>
                </a:cxn>
                <a:cxn ang="0">
                  <a:pos x="18" y="2"/>
                </a:cxn>
                <a:cxn ang="0">
                  <a:pos x="16" y="0"/>
                </a:cxn>
                <a:cxn ang="0">
                  <a:pos x="10" y="0"/>
                </a:cxn>
              </a:cxnLst>
              <a:rect l="0" t="0" r="r" b="b"/>
              <a:pathLst>
                <a:path w="22" h="22">
                  <a:moveTo>
                    <a:pt x="10" y="0"/>
                  </a:moveTo>
                  <a:lnTo>
                    <a:pt x="10" y="0"/>
                  </a:lnTo>
                  <a:lnTo>
                    <a:pt x="6" y="0"/>
                  </a:lnTo>
                  <a:lnTo>
                    <a:pt x="2" y="2"/>
                  </a:lnTo>
                  <a:lnTo>
                    <a:pt x="0" y="6"/>
                  </a:lnTo>
                  <a:lnTo>
                    <a:pt x="0" y="10"/>
                  </a:lnTo>
                  <a:lnTo>
                    <a:pt x="0" y="10"/>
                  </a:lnTo>
                  <a:lnTo>
                    <a:pt x="0" y="14"/>
                  </a:lnTo>
                  <a:lnTo>
                    <a:pt x="2" y="18"/>
                  </a:lnTo>
                  <a:lnTo>
                    <a:pt x="6" y="20"/>
                  </a:lnTo>
                  <a:lnTo>
                    <a:pt x="10" y="22"/>
                  </a:lnTo>
                  <a:lnTo>
                    <a:pt x="10" y="22"/>
                  </a:lnTo>
                  <a:lnTo>
                    <a:pt x="16" y="20"/>
                  </a:lnTo>
                  <a:lnTo>
                    <a:pt x="18" y="18"/>
                  </a:lnTo>
                  <a:lnTo>
                    <a:pt x="22" y="14"/>
                  </a:lnTo>
                  <a:lnTo>
                    <a:pt x="22" y="10"/>
                  </a:lnTo>
                  <a:lnTo>
                    <a:pt x="22" y="10"/>
                  </a:lnTo>
                  <a:lnTo>
                    <a:pt x="22" y="6"/>
                  </a:lnTo>
                  <a:lnTo>
                    <a:pt x="18" y="2"/>
                  </a:lnTo>
                  <a:lnTo>
                    <a:pt x="16" y="0"/>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96" name="Freeform 444"/>
            <p:cNvSpPr/>
            <p:nvPr/>
          </p:nvSpPr>
          <p:spPr bwMode="auto">
            <a:xfrm>
              <a:off x="2627313" y="1774825"/>
              <a:ext cx="34925" cy="34925"/>
            </a:xfrm>
            <a:custGeom>
              <a:avLst/>
              <a:gdLst/>
              <a:ahLst/>
              <a:cxnLst>
                <a:cxn ang="0">
                  <a:pos x="10" y="0"/>
                </a:cxn>
                <a:cxn ang="0">
                  <a:pos x="10" y="0"/>
                </a:cxn>
                <a:cxn ang="0">
                  <a:pos x="6" y="0"/>
                </a:cxn>
                <a:cxn ang="0">
                  <a:pos x="2" y="2"/>
                </a:cxn>
                <a:cxn ang="0">
                  <a:pos x="0" y="6"/>
                </a:cxn>
                <a:cxn ang="0">
                  <a:pos x="0" y="10"/>
                </a:cxn>
                <a:cxn ang="0">
                  <a:pos x="0" y="10"/>
                </a:cxn>
                <a:cxn ang="0">
                  <a:pos x="0" y="14"/>
                </a:cxn>
                <a:cxn ang="0">
                  <a:pos x="2" y="18"/>
                </a:cxn>
                <a:cxn ang="0">
                  <a:pos x="6" y="20"/>
                </a:cxn>
                <a:cxn ang="0">
                  <a:pos x="10" y="22"/>
                </a:cxn>
                <a:cxn ang="0">
                  <a:pos x="10" y="22"/>
                </a:cxn>
                <a:cxn ang="0">
                  <a:pos x="16" y="20"/>
                </a:cxn>
                <a:cxn ang="0">
                  <a:pos x="18" y="18"/>
                </a:cxn>
                <a:cxn ang="0">
                  <a:pos x="22" y="14"/>
                </a:cxn>
                <a:cxn ang="0">
                  <a:pos x="22" y="10"/>
                </a:cxn>
                <a:cxn ang="0">
                  <a:pos x="22" y="10"/>
                </a:cxn>
                <a:cxn ang="0">
                  <a:pos x="22" y="6"/>
                </a:cxn>
                <a:cxn ang="0">
                  <a:pos x="18" y="2"/>
                </a:cxn>
                <a:cxn ang="0">
                  <a:pos x="16" y="0"/>
                </a:cxn>
                <a:cxn ang="0">
                  <a:pos x="10" y="0"/>
                </a:cxn>
              </a:cxnLst>
              <a:rect l="0" t="0" r="r" b="b"/>
              <a:pathLst>
                <a:path w="22" h="22">
                  <a:moveTo>
                    <a:pt x="10" y="0"/>
                  </a:moveTo>
                  <a:lnTo>
                    <a:pt x="10" y="0"/>
                  </a:lnTo>
                  <a:lnTo>
                    <a:pt x="6" y="0"/>
                  </a:lnTo>
                  <a:lnTo>
                    <a:pt x="2" y="2"/>
                  </a:lnTo>
                  <a:lnTo>
                    <a:pt x="0" y="6"/>
                  </a:lnTo>
                  <a:lnTo>
                    <a:pt x="0" y="10"/>
                  </a:lnTo>
                  <a:lnTo>
                    <a:pt x="0" y="10"/>
                  </a:lnTo>
                  <a:lnTo>
                    <a:pt x="0" y="14"/>
                  </a:lnTo>
                  <a:lnTo>
                    <a:pt x="2" y="18"/>
                  </a:lnTo>
                  <a:lnTo>
                    <a:pt x="6" y="20"/>
                  </a:lnTo>
                  <a:lnTo>
                    <a:pt x="10" y="22"/>
                  </a:lnTo>
                  <a:lnTo>
                    <a:pt x="10" y="22"/>
                  </a:lnTo>
                  <a:lnTo>
                    <a:pt x="16" y="20"/>
                  </a:lnTo>
                  <a:lnTo>
                    <a:pt x="18" y="18"/>
                  </a:lnTo>
                  <a:lnTo>
                    <a:pt x="22" y="14"/>
                  </a:lnTo>
                  <a:lnTo>
                    <a:pt x="22" y="10"/>
                  </a:lnTo>
                  <a:lnTo>
                    <a:pt x="22" y="10"/>
                  </a:lnTo>
                  <a:lnTo>
                    <a:pt x="22" y="6"/>
                  </a:lnTo>
                  <a:lnTo>
                    <a:pt x="18" y="2"/>
                  </a:lnTo>
                  <a:lnTo>
                    <a:pt x="16" y="0"/>
                  </a:lnTo>
                  <a:lnTo>
                    <a:pt x="10"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97" name="Freeform 445"/>
            <p:cNvSpPr/>
            <p:nvPr/>
          </p:nvSpPr>
          <p:spPr bwMode="auto">
            <a:xfrm>
              <a:off x="3417888" y="1790700"/>
              <a:ext cx="38100" cy="34925"/>
            </a:xfrm>
            <a:custGeom>
              <a:avLst/>
              <a:gdLst/>
              <a:ahLst/>
              <a:cxnLst>
                <a:cxn ang="0">
                  <a:pos x="12" y="0"/>
                </a:cxn>
                <a:cxn ang="0">
                  <a:pos x="12" y="0"/>
                </a:cxn>
                <a:cxn ang="0">
                  <a:pos x="8" y="2"/>
                </a:cxn>
                <a:cxn ang="0">
                  <a:pos x="4" y="4"/>
                </a:cxn>
                <a:cxn ang="0">
                  <a:pos x="2" y="8"/>
                </a:cxn>
                <a:cxn ang="0">
                  <a:pos x="0" y="12"/>
                </a:cxn>
                <a:cxn ang="0">
                  <a:pos x="0" y="12"/>
                </a:cxn>
                <a:cxn ang="0">
                  <a:pos x="2" y="16"/>
                </a:cxn>
                <a:cxn ang="0">
                  <a:pos x="4" y="20"/>
                </a:cxn>
                <a:cxn ang="0">
                  <a:pos x="8" y="22"/>
                </a:cxn>
                <a:cxn ang="0">
                  <a:pos x="12" y="22"/>
                </a:cxn>
                <a:cxn ang="0">
                  <a:pos x="12" y="22"/>
                </a:cxn>
                <a:cxn ang="0">
                  <a:pos x="16" y="22"/>
                </a:cxn>
                <a:cxn ang="0">
                  <a:pos x="20" y="20"/>
                </a:cxn>
                <a:cxn ang="0">
                  <a:pos x="22" y="16"/>
                </a:cxn>
                <a:cxn ang="0">
                  <a:pos x="24" y="12"/>
                </a:cxn>
                <a:cxn ang="0">
                  <a:pos x="24" y="12"/>
                </a:cxn>
                <a:cxn ang="0">
                  <a:pos x="22" y="8"/>
                </a:cxn>
                <a:cxn ang="0">
                  <a:pos x="20" y="4"/>
                </a:cxn>
                <a:cxn ang="0">
                  <a:pos x="16" y="2"/>
                </a:cxn>
                <a:cxn ang="0">
                  <a:pos x="12" y="0"/>
                </a:cxn>
              </a:cxnLst>
              <a:rect l="0" t="0" r="r" b="b"/>
              <a:pathLst>
                <a:path w="24" h="22">
                  <a:moveTo>
                    <a:pt x="12" y="0"/>
                  </a:moveTo>
                  <a:lnTo>
                    <a:pt x="12" y="0"/>
                  </a:lnTo>
                  <a:lnTo>
                    <a:pt x="8" y="2"/>
                  </a:lnTo>
                  <a:lnTo>
                    <a:pt x="4" y="4"/>
                  </a:lnTo>
                  <a:lnTo>
                    <a:pt x="2" y="8"/>
                  </a:lnTo>
                  <a:lnTo>
                    <a:pt x="0" y="12"/>
                  </a:lnTo>
                  <a:lnTo>
                    <a:pt x="0" y="12"/>
                  </a:lnTo>
                  <a:lnTo>
                    <a:pt x="2" y="16"/>
                  </a:lnTo>
                  <a:lnTo>
                    <a:pt x="4" y="20"/>
                  </a:lnTo>
                  <a:lnTo>
                    <a:pt x="8" y="22"/>
                  </a:lnTo>
                  <a:lnTo>
                    <a:pt x="12" y="22"/>
                  </a:lnTo>
                  <a:lnTo>
                    <a:pt x="12" y="22"/>
                  </a:lnTo>
                  <a:lnTo>
                    <a:pt x="16" y="22"/>
                  </a:lnTo>
                  <a:lnTo>
                    <a:pt x="20" y="20"/>
                  </a:lnTo>
                  <a:lnTo>
                    <a:pt x="22" y="16"/>
                  </a:lnTo>
                  <a:lnTo>
                    <a:pt x="24" y="12"/>
                  </a:lnTo>
                  <a:lnTo>
                    <a:pt x="24" y="12"/>
                  </a:lnTo>
                  <a:lnTo>
                    <a:pt x="22" y="8"/>
                  </a:lnTo>
                  <a:lnTo>
                    <a:pt x="20" y="4"/>
                  </a:lnTo>
                  <a:lnTo>
                    <a:pt x="16" y="2"/>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98" name="Freeform 446"/>
            <p:cNvSpPr/>
            <p:nvPr/>
          </p:nvSpPr>
          <p:spPr bwMode="auto">
            <a:xfrm>
              <a:off x="3417888" y="1790700"/>
              <a:ext cx="38100" cy="34925"/>
            </a:xfrm>
            <a:custGeom>
              <a:avLst/>
              <a:gdLst/>
              <a:ahLst/>
              <a:cxnLst>
                <a:cxn ang="0">
                  <a:pos x="12" y="0"/>
                </a:cxn>
                <a:cxn ang="0">
                  <a:pos x="12" y="0"/>
                </a:cxn>
                <a:cxn ang="0">
                  <a:pos x="8" y="2"/>
                </a:cxn>
                <a:cxn ang="0">
                  <a:pos x="4" y="4"/>
                </a:cxn>
                <a:cxn ang="0">
                  <a:pos x="2" y="8"/>
                </a:cxn>
                <a:cxn ang="0">
                  <a:pos x="0" y="12"/>
                </a:cxn>
                <a:cxn ang="0">
                  <a:pos x="0" y="12"/>
                </a:cxn>
                <a:cxn ang="0">
                  <a:pos x="2" y="16"/>
                </a:cxn>
                <a:cxn ang="0">
                  <a:pos x="4" y="20"/>
                </a:cxn>
                <a:cxn ang="0">
                  <a:pos x="8" y="22"/>
                </a:cxn>
                <a:cxn ang="0">
                  <a:pos x="12" y="22"/>
                </a:cxn>
                <a:cxn ang="0">
                  <a:pos x="12" y="22"/>
                </a:cxn>
                <a:cxn ang="0">
                  <a:pos x="16" y="22"/>
                </a:cxn>
                <a:cxn ang="0">
                  <a:pos x="20" y="20"/>
                </a:cxn>
                <a:cxn ang="0">
                  <a:pos x="22" y="16"/>
                </a:cxn>
                <a:cxn ang="0">
                  <a:pos x="24" y="12"/>
                </a:cxn>
                <a:cxn ang="0">
                  <a:pos x="24" y="12"/>
                </a:cxn>
                <a:cxn ang="0">
                  <a:pos x="22" y="8"/>
                </a:cxn>
                <a:cxn ang="0">
                  <a:pos x="20" y="4"/>
                </a:cxn>
                <a:cxn ang="0">
                  <a:pos x="16" y="2"/>
                </a:cxn>
                <a:cxn ang="0">
                  <a:pos x="12" y="0"/>
                </a:cxn>
              </a:cxnLst>
              <a:rect l="0" t="0" r="r" b="b"/>
              <a:pathLst>
                <a:path w="24" h="22">
                  <a:moveTo>
                    <a:pt x="12" y="0"/>
                  </a:moveTo>
                  <a:lnTo>
                    <a:pt x="12" y="0"/>
                  </a:lnTo>
                  <a:lnTo>
                    <a:pt x="8" y="2"/>
                  </a:lnTo>
                  <a:lnTo>
                    <a:pt x="4" y="4"/>
                  </a:lnTo>
                  <a:lnTo>
                    <a:pt x="2" y="8"/>
                  </a:lnTo>
                  <a:lnTo>
                    <a:pt x="0" y="12"/>
                  </a:lnTo>
                  <a:lnTo>
                    <a:pt x="0" y="12"/>
                  </a:lnTo>
                  <a:lnTo>
                    <a:pt x="2" y="16"/>
                  </a:lnTo>
                  <a:lnTo>
                    <a:pt x="4" y="20"/>
                  </a:lnTo>
                  <a:lnTo>
                    <a:pt x="8" y="22"/>
                  </a:lnTo>
                  <a:lnTo>
                    <a:pt x="12" y="22"/>
                  </a:lnTo>
                  <a:lnTo>
                    <a:pt x="12" y="22"/>
                  </a:lnTo>
                  <a:lnTo>
                    <a:pt x="16" y="22"/>
                  </a:lnTo>
                  <a:lnTo>
                    <a:pt x="20" y="20"/>
                  </a:lnTo>
                  <a:lnTo>
                    <a:pt x="22" y="16"/>
                  </a:lnTo>
                  <a:lnTo>
                    <a:pt x="24" y="12"/>
                  </a:lnTo>
                  <a:lnTo>
                    <a:pt x="24" y="12"/>
                  </a:lnTo>
                  <a:lnTo>
                    <a:pt x="22" y="8"/>
                  </a:lnTo>
                  <a:lnTo>
                    <a:pt x="20" y="4"/>
                  </a:lnTo>
                  <a:lnTo>
                    <a:pt x="16" y="2"/>
                  </a:lnTo>
                  <a:lnTo>
                    <a:pt x="12"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99" name="Freeform 447"/>
            <p:cNvSpPr/>
            <p:nvPr/>
          </p:nvSpPr>
          <p:spPr bwMode="auto">
            <a:xfrm>
              <a:off x="3351213" y="1384300"/>
              <a:ext cx="47625" cy="47625"/>
            </a:xfrm>
            <a:custGeom>
              <a:avLst/>
              <a:gdLst/>
              <a:ahLst/>
              <a:cxnLst>
                <a:cxn ang="0">
                  <a:pos x="14" y="0"/>
                </a:cxn>
                <a:cxn ang="0">
                  <a:pos x="14" y="0"/>
                </a:cxn>
                <a:cxn ang="0">
                  <a:pos x="8" y="2"/>
                </a:cxn>
                <a:cxn ang="0">
                  <a:pos x="4" y="4"/>
                </a:cxn>
                <a:cxn ang="0">
                  <a:pos x="0" y="10"/>
                </a:cxn>
                <a:cxn ang="0">
                  <a:pos x="0" y="16"/>
                </a:cxn>
                <a:cxn ang="0">
                  <a:pos x="0" y="16"/>
                </a:cxn>
                <a:cxn ang="0">
                  <a:pos x="0" y="22"/>
                </a:cxn>
                <a:cxn ang="0">
                  <a:pos x="4" y="26"/>
                </a:cxn>
                <a:cxn ang="0">
                  <a:pos x="8" y="30"/>
                </a:cxn>
                <a:cxn ang="0">
                  <a:pos x="14" y="30"/>
                </a:cxn>
                <a:cxn ang="0">
                  <a:pos x="14" y="30"/>
                </a:cxn>
                <a:cxn ang="0">
                  <a:pos x="20" y="30"/>
                </a:cxn>
                <a:cxn ang="0">
                  <a:pos x="26" y="26"/>
                </a:cxn>
                <a:cxn ang="0">
                  <a:pos x="28" y="22"/>
                </a:cxn>
                <a:cxn ang="0">
                  <a:pos x="30" y="16"/>
                </a:cxn>
                <a:cxn ang="0">
                  <a:pos x="30" y="16"/>
                </a:cxn>
                <a:cxn ang="0">
                  <a:pos x="28" y="10"/>
                </a:cxn>
                <a:cxn ang="0">
                  <a:pos x="26" y="4"/>
                </a:cxn>
                <a:cxn ang="0">
                  <a:pos x="20" y="2"/>
                </a:cxn>
                <a:cxn ang="0">
                  <a:pos x="14" y="0"/>
                </a:cxn>
              </a:cxnLst>
              <a:rect l="0" t="0" r="r" b="b"/>
              <a:pathLst>
                <a:path w="30" h="30">
                  <a:moveTo>
                    <a:pt x="14" y="0"/>
                  </a:moveTo>
                  <a:lnTo>
                    <a:pt x="14" y="0"/>
                  </a:lnTo>
                  <a:lnTo>
                    <a:pt x="8" y="2"/>
                  </a:lnTo>
                  <a:lnTo>
                    <a:pt x="4" y="4"/>
                  </a:lnTo>
                  <a:lnTo>
                    <a:pt x="0" y="10"/>
                  </a:lnTo>
                  <a:lnTo>
                    <a:pt x="0" y="16"/>
                  </a:lnTo>
                  <a:lnTo>
                    <a:pt x="0" y="16"/>
                  </a:lnTo>
                  <a:lnTo>
                    <a:pt x="0" y="22"/>
                  </a:lnTo>
                  <a:lnTo>
                    <a:pt x="4" y="26"/>
                  </a:lnTo>
                  <a:lnTo>
                    <a:pt x="8" y="30"/>
                  </a:lnTo>
                  <a:lnTo>
                    <a:pt x="14" y="30"/>
                  </a:lnTo>
                  <a:lnTo>
                    <a:pt x="14" y="30"/>
                  </a:lnTo>
                  <a:lnTo>
                    <a:pt x="20" y="30"/>
                  </a:lnTo>
                  <a:lnTo>
                    <a:pt x="26" y="26"/>
                  </a:lnTo>
                  <a:lnTo>
                    <a:pt x="28" y="22"/>
                  </a:lnTo>
                  <a:lnTo>
                    <a:pt x="30" y="16"/>
                  </a:lnTo>
                  <a:lnTo>
                    <a:pt x="30" y="16"/>
                  </a:lnTo>
                  <a:lnTo>
                    <a:pt x="28" y="10"/>
                  </a:lnTo>
                  <a:lnTo>
                    <a:pt x="26" y="4"/>
                  </a:lnTo>
                  <a:lnTo>
                    <a:pt x="20" y="2"/>
                  </a:lnTo>
                  <a:lnTo>
                    <a:pt x="14"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700" name="Freeform 448"/>
            <p:cNvSpPr/>
            <p:nvPr/>
          </p:nvSpPr>
          <p:spPr bwMode="auto">
            <a:xfrm>
              <a:off x="3351213" y="1384300"/>
              <a:ext cx="47625" cy="47625"/>
            </a:xfrm>
            <a:custGeom>
              <a:avLst/>
              <a:gdLst/>
              <a:ahLst/>
              <a:cxnLst>
                <a:cxn ang="0">
                  <a:pos x="14" y="0"/>
                </a:cxn>
                <a:cxn ang="0">
                  <a:pos x="14" y="0"/>
                </a:cxn>
                <a:cxn ang="0">
                  <a:pos x="8" y="2"/>
                </a:cxn>
                <a:cxn ang="0">
                  <a:pos x="4" y="4"/>
                </a:cxn>
                <a:cxn ang="0">
                  <a:pos x="0" y="10"/>
                </a:cxn>
                <a:cxn ang="0">
                  <a:pos x="0" y="16"/>
                </a:cxn>
                <a:cxn ang="0">
                  <a:pos x="0" y="16"/>
                </a:cxn>
                <a:cxn ang="0">
                  <a:pos x="0" y="22"/>
                </a:cxn>
                <a:cxn ang="0">
                  <a:pos x="4" y="26"/>
                </a:cxn>
                <a:cxn ang="0">
                  <a:pos x="8" y="30"/>
                </a:cxn>
                <a:cxn ang="0">
                  <a:pos x="14" y="30"/>
                </a:cxn>
                <a:cxn ang="0">
                  <a:pos x="14" y="30"/>
                </a:cxn>
                <a:cxn ang="0">
                  <a:pos x="20" y="30"/>
                </a:cxn>
                <a:cxn ang="0">
                  <a:pos x="26" y="26"/>
                </a:cxn>
                <a:cxn ang="0">
                  <a:pos x="28" y="22"/>
                </a:cxn>
                <a:cxn ang="0">
                  <a:pos x="30" y="16"/>
                </a:cxn>
                <a:cxn ang="0">
                  <a:pos x="30" y="16"/>
                </a:cxn>
                <a:cxn ang="0">
                  <a:pos x="28" y="10"/>
                </a:cxn>
                <a:cxn ang="0">
                  <a:pos x="26" y="4"/>
                </a:cxn>
                <a:cxn ang="0">
                  <a:pos x="20" y="2"/>
                </a:cxn>
                <a:cxn ang="0">
                  <a:pos x="14" y="0"/>
                </a:cxn>
              </a:cxnLst>
              <a:rect l="0" t="0" r="r" b="b"/>
              <a:pathLst>
                <a:path w="30" h="30">
                  <a:moveTo>
                    <a:pt x="14" y="0"/>
                  </a:moveTo>
                  <a:lnTo>
                    <a:pt x="14" y="0"/>
                  </a:lnTo>
                  <a:lnTo>
                    <a:pt x="8" y="2"/>
                  </a:lnTo>
                  <a:lnTo>
                    <a:pt x="4" y="4"/>
                  </a:lnTo>
                  <a:lnTo>
                    <a:pt x="0" y="10"/>
                  </a:lnTo>
                  <a:lnTo>
                    <a:pt x="0" y="16"/>
                  </a:lnTo>
                  <a:lnTo>
                    <a:pt x="0" y="16"/>
                  </a:lnTo>
                  <a:lnTo>
                    <a:pt x="0" y="22"/>
                  </a:lnTo>
                  <a:lnTo>
                    <a:pt x="4" y="26"/>
                  </a:lnTo>
                  <a:lnTo>
                    <a:pt x="8" y="30"/>
                  </a:lnTo>
                  <a:lnTo>
                    <a:pt x="14" y="30"/>
                  </a:lnTo>
                  <a:lnTo>
                    <a:pt x="14" y="30"/>
                  </a:lnTo>
                  <a:lnTo>
                    <a:pt x="20" y="30"/>
                  </a:lnTo>
                  <a:lnTo>
                    <a:pt x="26" y="26"/>
                  </a:lnTo>
                  <a:lnTo>
                    <a:pt x="28" y="22"/>
                  </a:lnTo>
                  <a:lnTo>
                    <a:pt x="30" y="16"/>
                  </a:lnTo>
                  <a:lnTo>
                    <a:pt x="30" y="16"/>
                  </a:lnTo>
                  <a:lnTo>
                    <a:pt x="28" y="10"/>
                  </a:lnTo>
                  <a:lnTo>
                    <a:pt x="26" y="4"/>
                  </a:lnTo>
                  <a:lnTo>
                    <a:pt x="20" y="2"/>
                  </a:lnTo>
                  <a:lnTo>
                    <a:pt x="14"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701" name="Freeform 449"/>
            <p:cNvSpPr/>
            <p:nvPr/>
          </p:nvSpPr>
          <p:spPr bwMode="auto">
            <a:xfrm>
              <a:off x="2430463" y="1470025"/>
              <a:ext cx="34925" cy="38100"/>
            </a:xfrm>
            <a:custGeom>
              <a:avLst/>
              <a:gdLst/>
              <a:ahLst/>
              <a:cxnLst>
                <a:cxn ang="0">
                  <a:pos x="12" y="0"/>
                </a:cxn>
                <a:cxn ang="0">
                  <a:pos x="12" y="0"/>
                </a:cxn>
                <a:cxn ang="0">
                  <a:pos x="8" y="2"/>
                </a:cxn>
                <a:cxn ang="0">
                  <a:pos x="4" y="4"/>
                </a:cxn>
                <a:cxn ang="0">
                  <a:pos x="2" y="8"/>
                </a:cxn>
                <a:cxn ang="0">
                  <a:pos x="0" y="12"/>
                </a:cxn>
                <a:cxn ang="0">
                  <a:pos x="0" y="12"/>
                </a:cxn>
                <a:cxn ang="0">
                  <a:pos x="2" y="16"/>
                </a:cxn>
                <a:cxn ang="0">
                  <a:pos x="4" y="20"/>
                </a:cxn>
                <a:cxn ang="0">
                  <a:pos x="8" y="22"/>
                </a:cxn>
                <a:cxn ang="0">
                  <a:pos x="12" y="24"/>
                </a:cxn>
                <a:cxn ang="0">
                  <a:pos x="12" y="24"/>
                </a:cxn>
                <a:cxn ang="0">
                  <a:pos x="16" y="22"/>
                </a:cxn>
                <a:cxn ang="0">
                  <a:pos x="20" y="20"/>
                </a:cxn>
                <a:cxn ang="0">
                  <a:pos x="22" y="16"/>
                </a:cxn>
                <a:cxn ang="0">
                  <a:pos x="22" y="12"/>
                </a:cxn>
                <a:cxn ang="0">
                  <a:pos x="22" y="12"/>
                </a:cxn>
                <a:cxn ang="0">
                  <a:pos x="22" y="8"/>
                </a:cxn>
                <a:cxn ang="0">
                  <a:pos x="20" y="4"/>
                </a:cxn>
                <a:cxn ang="0">
                  <a:pos x="16" y="2"/>
                </a:cxn>
                <a:cxn ang="0">
                  <a:pos x="12" y="0"/>
                </a:cxn>
              </a:cxnLst>
              <a:rect l="0" t="0" r="r" b="b"/>
              <a:pathLst>
                <a:path w="22" h="24">
                  <a:moveTo>
                    <a:pt x="12" y="0"/>
                  </a:moveTo>
                  <a:lnTo>
                    <a:pt x="12" y="0"/>
                  </a:lnTo>
                  <a:lnTo>
                    <a:pt x="8" y="2"/>
                  </a:lnTo>
                  <a:lnTo>
                    <a:pt x="4" y="4"/>
                  </a:lnTo>
                  <a:lnTo>
                    <a:pt x="2" y="8"/>
                  </a:lnTo>
                  <a:lnTo>
                    <a:pt x="0" y="12"/>
                  </a:lnTo>
                  <a:lnTo>
                    <a:pt x="0" y="12"/>
                  </a:lnTo>
                  <a:lnTo>
                    <a:pt x="2" y="16"/>
                  </a:lnTo>
                  <a:lnTo>
                    <a:pt x="4" y="20"/>
                  </a:lnTo>
                  <a:lnTo>
                    <a:pt x="8" y="22"/>
                  </a:lnTo>
                  <a:lnTo>
                    <a:pt x="12" y="24"/>
                  </a:lnTo>
                  <a:lnTo>
                    <a:pt x="12" y="24"/>
                  </a:lnTo>
                  <a:lnTo>
                    <a:pt x="16" y="22"/>
                  </a:lnTo>
                  <a:lnTo>
                    <a:pt x="20" y="20"/>
                  </a:lnTo>
                  <a:lnTo>
                    <a:pt x="22" y="16"/>
                  </a:lnTo>
                  <a:lnTo>
                    <a:pt x="22" y="12"/>
                  </a:lnTo>
                  <a:lnTo>
                    <a:pt x="22" y="12"/>
                  </a:lnTo>
                  <a:lnTo>
                    <a:pt x="22" y="8"/>
                  </a:lnTo>
                  <a:lnTo>
                    <a:pt x="20" y="4"/>
                  </a:lnTo>
                  <a:lnTo>
                    <a:pt x="16" y="2"/>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702" name="Freeform 450"/>
            <p:cNvSpPr/>
            <p:nvPr/>
          </p:nvSpPr>
          <p:spPr bwMode="auto">
            <a:xfrm>
              <a:off x="2430463" y="1470025"/>
              <a:ext cx="34925" cy="38100"/>
            </a:xfrm>
            <a:custGeom>
              <a:avLst/>
              <a:gdLst/>
              <a:ahLst/>
              <a:cxnLst>
                <a:cxn ang="0">
                  <a:pos x="12" y="0"/>
                </a:cxn>
                <a:cxn ang="0">
                  <a:pos x="12" y="0"/>
                </a:cxn>
                <a:cxn ang="0">
                  <a:pos x="8" y="2"/>
                </a:cxn>
                <a:cxn ang="0">
                  <a:pos x="4" y="4"/>
                </a:cxn>
                <a:cxn ang="0">
                  <a:pos x="2" y="8"/>
                </a:cxn>
                <a:cxn ang="0">
                  <a:pos x="0" y="12"/>
                </a:cxn>
                <a:cxn ang="0">
                  <a:pos x="0" y="12"/>
                </a:cxn>
                <a:cxn ang="0">
                  <a:pos x="2" y="16"/>
                </a:cxn>
                <a:cxn ang="0">
                  <a:pos x="4" y="20"/>
                </a:cxn>
                <a:cxn ang="0">
                  <a:pos x="8" y="22"/>
                </a:cxn>
                <a:cxn ang="0">
                  <a:pos x="12" y="24"/>
                </a:cxn>
                <a:cxn ang="0">
                  <a:pos x="12" y="24"/>
                </a:cxn>
                <a:cxn ang="0">
                  <a:pos x="16" y="22"/>
                </a:cxn>
                <a:cxn ang="0">
                  <a:pos x="20" y="20"/>
                </a:cxn>
                <a:cxn ang="0">
                  <a:pos x="22" y="16"/>
                </a:cxn>
                <a:cxn ang="0">
                  <a:pos x="22" y="12"/>
                </a:cxn>
                <a:cxn ang="0">
                  <a:pos x="22" y="12"/>
                </a:cxn>
                <a:cxn ang="0">
                  <a:pos x="22" y="8"/>
                </a:cxn>
                <a:cxn ang="0">
                  <a:pos x="20" y="4"/>
                </a:cxn>
                <a:cxn ang="0">
                  <a:pos x="16" y="2"/>
                </a:cxn>
                <a:cxn ang="0">
                  <a:pos x="12" y="0"/>
                </a:cxn>
              </a:cxnLst>
              <a:rect l="0" t="0" r="r" b="b"/>
              <a:pathLst>
                <a:path w="22" h="24">
                  <a:moveTo>
                    <a:pt x="12" y="0"/>
                  </a:moveTo>
                  <a:lnTo>
                    <a:pt x="12" y="0"/>
                  </a:lnTo>
                  <a:lnTo>
                    <a:pt x="8" y="2"/>
                  </a:lnTo>
                  <a:lnTo>
                    <a:pt x="4" y="4"/>
                  </a:lnTo>
                  <a:lnTo>
                    <a:pt x="2" y="8"/>
                  </a:lnTo>
                  <a:lnTo>
                    <a:pt x="0" y="12"/>
                  </a:lnTo>
                  <a:lnTo>
                    <a:pt x="0" y="12"/>
                  </a:lnTo>
                  <a:lnTo>
                    <a:pt x="2" y="16"/>
                  </a:lnTo>
                  <a:lnTo>
                    <a:pt x="4" y="20"/>
                  </a:lnTo>
                  <a:lnTo>
                    <a:pt x="8" y="22"/>
                  </a:lnTo>
                  <a:lnTo>
                    <a:pt x="12" y="24"/>
                  </a:lnTo>
                  <a:lnTo>
                    <a:pt x="12" y="24"/>
                  </a:lnTo>
                  <a:lnTo>
                    <a:pt x="16" y="22"/>
                  </a:lnTo>
                  <a:lnTo>
                    <a:pt x="20" y="20"/>
                  </a:lnTo>
                  <a:lnTo>
                    <a:pt x="22" y="16"/>
                  </a:lnTo>
                  <a:lnTo>
                    <a:pt x="22" y="12"/>
                  </a:lnTo>
                  <a:lnTo>
                    <a:pt x="22" y="12"/>
                  </a:lnTo>
                  <a:lnTo>
                    <a:pt x="22" y="8"/>
                  </a:lnTo>
                  <a:lnTo>
                    <a:pt x="20" y="4"/>
                  </a:lnTo>
                  <a:lnTo>
                    <a:pt x="16" y="2"/>
                  </a:lnTo>
                  <a:lnTo>
                    <a:pt x="12"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703" name="Freeform 451"/>
            <p:cNvSpPr/>
            <p:nvPr/>
          </p:nvSpPr>
          <p:spPr bwMode="auto">
            <a:xfrm>
              <a:off x="1906588" y="1670050"/>
              <a:ext cx="47625" cy="47625"/>
            </a:xfrm>
            <a:custGeom>
              <a:avLst/>
              <a:gdLst/>
              <a:ahLst/>
              <a:cxnLst>
                <a:cxn ang="0">
                  <a:pos x="14" y="0"/>
                </a:cxn>
                <a:cxn ang="0">
                  <a:pos x="14" y="0"/>
                </a:cxn>
                <a:cxn ang="0">
                  <a:pos x="8" y="2"/>
                </a:cxn>
                <a:cxn ang="0">
                  <a:pos x="4" y="4"/>
                </a:cxn>
                <a:cxn ang="0">
                  <a:pos x="2" y="10"/>
                </a:cxn>
                <a:cxn ang="0">
                  <a:pos x="0" y="14"/>
                </a:cxn>
                <a:cxn ang="0">
                  <a:pos x="0" y="14"/>
                </a:cxn>
                <a:cxn ang="0">
                  <a:pos x="2" y="20"/>
                </a:cxn>
                <a:cxn ang="0">
                  <a:pos x="4" y="26"/>
                </a:cxn>
                <a:cxn ang="0">
                  <a:pos x="8" y="28"/>
                </a:cxn>
                <a:cxn ang="0">
                  <a:pos x="14" y="30"/>
                </a:cxn>
                <a:cxn ang="0">
                  <a:pos x="14" y="30"/>
                </a:cxn>
                <a:cxn ang="0">
                  <a:pos x="20" y="28"/>
                </a:cxn>
                <a:cxn ang="0">
                  <a:pos x="24" y="26"/>
                </a:cxn>
                <a:cxn ang="0">
                  <a:pos x="28" y="20"/>
                </a:cxn>
                <a:cxn ang="0">
                  <a:pos x="30" y="14"/>
                </a:cxn>
                <a:cxn ang="0">
                  <a:pos x="30" y="14"/>
                </a:cxn>
                <a:cxn ang="0">
                  <a:pos x="28" y="10"/>
                </a:cxn>
                <a:cxn ang="0">
                  <a:pos x="24" y="4"/>
                </a:cxn>
                <a:cxn ang="0">
                  <a:pos x="20" y="2"/>
                </a:cxn>
                <a:cxn ang="0">
                  <a:pos x="14" y="0"/>
                </a:cxn>
              </a:cxnLst>
              <a:rect l="0" t="0" r="r" b="b"/>
              <a:pathLst>
                <a:path w="30" h="30">
                  <a:moveTo>
                    <a:pt x="14" y="0"/>
                  </a:moveTo>
                  <a:lnTo>
                    <a:pt x="14" y="0"/>
                  </a:lnTo>
                  <a:lnTo>
                    <a:pt x="8" y="2"/>
                  </a:lnTo>
                  <a:lnTo>
                    <a:pt x="4" y="4"/>
                  </a:lnTo>
                  <a:lnTo>
                    <a:pt x="2" y="10"/>
                  </a:lnTo>
                  <a:lnTo>
                    <a:pt x="0" y="14"/>
                  </a:lnTo>
                  <a:lnTo>
                    <a:pt x="0" y="14"/>
                  </a:lnTo>
                  <a:lnTo>
                    <a:pt x="2" y="20"/>
                  </a:lnTo>
                  <a:lnTo>
                    <a:pt x="4" y="26"/>
                  </a:lnTo>
                  <a:lnTo>
                    <a:pt x="8" y="28"/>
                  </a:lnTo>
                  <a:lnTo>
                    <a:pt x="14" y="30"/>
                  </a:lnTo>
                  <a:lnTo>
                    <a:pt x="14" y="30"/>
                  </a:lnTo>
                  <a:lnTo>
                    <a:pt x="20" y="28"/>
                  </a:lnTo>
                  <a:lnTo>
                    <a:pt x="24" y="26"/>
                  </a:lnTo>
                  <a:lnTo>
                    <a:pt x="28" y="20"/>
                  </a:lnTo>
                  <a:lnTo>
                    <a:pt x="30" y="14"/>
                  </a:lnTo>
                  <a:lnTo>
                    <a:pt x="30" y="14"/>
                  </a:lnTo>
                  <a:lnTo>
                    <a:pt x="28" y="10"/>
                  </a:lnTo>
                  <a:lnTo>
                    <a:pt x="24" y="4"/>
                  </a:lnTo>
                  <a:lnTo>
                    <a:pt x="20" y="2"/>
                  </a:lnTo>
                  <a:lnTo>
                    <a:pt x="14"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704" name="Freeform 452"/>
            <p:cNvSpPr/>
            <p:nvPr/>
          </p:nvSpPr>
          <p:spPr bwMode="auto">
            <a:xfrm>
              <a:off x="1906588" y="1670050"/>
              <a:ext cx="47625" cy="47625"/>
            </a:xfrm>
            <a:custGeom>
              <a:avLst/>
              <a:gdLst/>
              <a:ahLst/>
              <a:cxnLst>
                <a:cxn ang="0">
                  <a:pos x="14" y="0"/>
                </a:cxn>
                <a:cxn ang="0">
                  <a:pos x="14" y="0"/>
                </a:cxn>
                <a:cxn ang="0">
                  <a:pos x="8" y="2"/>
                </a:cxn>
                <a:cxn ang="0">
                  <a:pos x="4" y="4"/>
                </a:cxn>
                <a:cxn ang="0">
                  <a:pos x="2" y="10"/>
                </a:cxn>
                <a:cxn ang="0">
                  <a:pos x="0" y="14"/>
                </a:cxn>
                <a:cxn ang="0">
                  <a:pos x="0" y="14"/>
                </a:cxn>
                <a:cxn ang="0">
                  <a:pos x="2" y="20"/>
                </a:cxn>
                <a:cxn ang="0">
                  <a:pos x="4" y="26"/>
                </a:cxn>
                <a:cxn ang="0">
                  <a:pos x="8" y="28"/>
                </a:cxn>
                <a:cxn ang="0">
                  <a:pos x="14" y="30"/>
                </a:cxn>
                <a:cxn ang="0">
                  <a:pos x="14" y="30"/>
                </a:cxn>
                <a:cxn ang="0">
                  <a:pos x="20" y="28"/>
                </a:cxn>
                <a:cxn ang="0">
                  <a:pos x="24" y="26"/>
                </a:cxn>
                <a:cxn ang="0">
                  <a:pos x="28" y="20"/>
                </a:cxn>
                <a:cxn ang="0">
                  <a:pos x="30" y="14"/>
                </a:cxn>
                <a:cxn ang="0">
                  <a:pos x="30" y="14"/>
                </a:cxn>
                <a:cxn ang="0">
                  <a:pos x="28" y="10"/>
                </a:cxn>
                <a:cxn ang="0">
                  <a:pos x="24" y="4"/>
                </a:cxn>
                <a:cxn ang="0">
                  <a:pos x="20" y="2"/>
                </a:cxn>
                <a:cxn ang="0">
                  <a:pos x="14" y="0"/>
                </a:cxn>
              </a:cxnLst>
              <a:rect l="0" t="0" r="r" b="b"/>
              <a:pathLst>
                <a:path w="30" h="30">
                  <a:moveTo>
                    <a:pt x="14" y="0"/>
                  </a:moveTo>
                  <a:lnTo>
                    <a:pt x="14" y="0"/>
                  </a:lnTo>
                  <a:lnTo>
                    <a:pt x="8" y="2"/>
                  </a:lnTo>
                  <a:lnTo>
                    <a:pt x="4" y="4"/>
                  </a:lnTo>
                  <a:lnTo>
                    <a:pt x="2" y="10"/>
                  </a:lnTo>
                  <a:lnTo>
                    <a:pt x="0" y="14"/>
                  </a:lnTo>
                  <a:lnTo>
                    <a:pt x="0" y="14"/>
                  </a:lnTo>
                  <a:lnTo>
                    <a:pt x="2" y="20"/>
                  </a:lnTo>
                  <a:lnTo>
                    <a:pt x="4" y="26"/>
                  </a:lnTo>
                  <a:lnTo>
                    <a:pt x="8" y="28"/>
                  </a:lnTo>
                  <a:lnTo>
                    <a:pt x="14" y="30"/>
                  </a:lnTo>
                  <a:lnTo>
                    <a:pt x="14" y="30"/>
                  </a:lnTo>
                  <a:lnTo>
                    <a:pt x="20" y="28"/>
                  </a:lnTo>
                  <a:lnTo>
                    <a:pt x="24" y="26"/>
                  </a:lnTo>
                  <a:lnTo>
                    <a:pt x="28" y="20"/>
                  </a:lnTo>
                  <a:lnTo>
                    <a:pt x="30" y="14"/>
                  </a:lnTo>
                  <a:lnTo>
                    <a:pt x="30" y="14"/>
                  </a:lnTo>
                  <a:lnTo>
                    <a:pt x="28" y="10"/>
                  </a:lnTo>
                  <a:lnTo>
                    <a:pt x="24" y="4"/>
                  </a:lnTo>
                  <a:lnTo>
                    <a:pt x="20" y="2"/>
                  </a:lnTo>
                  <a:lnTo>
                    <a:pt x="14"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705" name="Freeform 453"/>
            <p:cNvSpPr/>
            <p:nvPr/>
          </p:nvSpPr>
          <p:spPr bwMode="auto">
            <a:xfrm>
              <a:off x="2468563" y="1660525"/>
              <a:ext cx="31750" cy="28575"/>
            </a:xfrm>
            <a:custGeom>
              <a:avLst/>
              <a:gdLst/>
              <a:ahLst/>
              <a:cxnLst>
                <a:cxn ang="0">
                  <a:pos x="10" y="0"/>
                </a:cxn>
                <a:cxn ang="0">
                  <a:pos x="10" y="0"/>
                </a:cxn>
                <a:cxn ang="0">
                  <a:pos x="6" y="2"/>
                </a:cxn>
                <a:cxn ang="0">
                  <a:pos x="4" y="4"/>
                </a:cxn>
                <a:cxn ang="0">
                  <a:pos x="2" y="6"/>
                </a:cxn>
                <a:cxn ang="0">
                  <a:pos x="0" y="10"/>
                </a:cxn>
                <a:cxn ang="0">
                  <a:pos x="0" y="10"/>
                </a:cxn>
                <a:cxn ang="0">
                  <a:pos x="2" y="14"/>
                </a:cxn>
                <a:cxn ang="0">
                  <a:pos x="4" y="16"/>
                </a:cxn>
                <a:cxn ang="0">
                  <a:pos x="6" y="18"/>
                </a:cxn>
                <a:cxn ang="0">
                  <a:pos x="10" y="18"/>
                </a:cxn>
                <a:cxn ang="0">
                  <a:pos x="10" y="18"/>
                </a:cxn>
                <a:cxn ang="0">
                  <a:pos x="14" y="18"/>
                </a:cxn>
                <a:cxn ang="0">
                  <a:pos x="16" y="16"/>
                </a:cxn>
                <a:cxn ang="0">
                  <a:pos x="18" y="14"/>
                </a:cxn>
                <a:cxn ang="0">
                  <a:pos x="20" y="10"/>
                </a:cxn>
                <a:cxn ang="0">
                  <a:pos x="20" y="10"/>
                </a:cxn>
                <a:cxn ang="0">
                  <a:pos x="18" y="6"/>
                </a:cxn>
                <a:cxn ang="0">
                  <a:pos x="16" y="4"/>
                </a:cxn>
                <a:cxn ang="0">
                  <a:pos x="14" y="2"/>
                </a:cxn>
                <a:cxn ang="0">
                  <a:pos x="10" y="0"/>
                </a:cxn>
              </a:cxnLst>
              <a:rect l="0" t="0" r="r" b="b"/>
              <a:pathLst>
                <a:path w="20" h="18">
                  <a:moveTo>
                    <a:pt x="10" y="0"/>
                  </a:moveTo>
                  <a:lnTo>
                    <a:pt x="10" y="0"/>
                  </a:lnTo>
                  <a:lnTo>
                    <a:pt x="6" y="2"/>
                  </a:lnTo>
                  <a:lnTo>
                    <a:pt x="4" y="4"/>
                  </a:lnTo>
                  <a:lnTo>
                    <a:pt x="2" y="6"/>
                  </a:lnTo>
                  <a:lnTo>
                    <a:pt x="0" y="10"/>
                  </a:lnTo>
                  <a:lnTo>
                    <a:pt x="0" y="10"/>
                  </a:lnTo>
                  <a:lnTo>
                    <a:pt x="2" y="14"/>
                  </a:lnTo>
                  <a:lnTo>
                    <a:pt x="4" y="16"/>
                  </a:lnTo>
                  <a:lnTo>
                    <a:pt x="6" y="18"/>
                  </a:lnTo>
                  <a:lnTo>
                    <a:pt x="10" y="18"/>
                  </a:lnTo>
                  <a:lnTo>
                    <a:pt x="10" y="18"/>
                  </a:lnTo>
                  <a:lnTo>
                    <a:pt x="14" y="18"/>
                  </a:lnTo>
                  <a:lnTo>
                    <a:pt x="16" y="16"/>
                  </a:lnTo>
                  <a:lnTo>
                    <a:pt x="18" y="14"/>
                  </a:lnTo>
                  <a:lnTo>
                    <a:pt x="20" y="10"/>
                  </a:lnTo>
                  <a:lnTo>
                    <a:pt x="20" y="10"/>
                  </a:lnTo>
                  <a:lnTo>
                    <a:pt x="18" y="6"/>
                  </a:lnTo>
                  <a:lnTo>
                    <a:pt x="16" y="4"/>
                  </a:lnTo>
                  <a:lnTo>
                    <a:pt x="14" y="2"/>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706" name="Freeform 454"/>
            <p:cNvSpPr/>
            <p:nvPr/>
          </p:nvSpPr>
          <p:spPr bwMode="auto">
            <a:xfrm>
              <a:off x="2468563" y="1660525"/>
              <a:ext cx="31750" cy="28575"/>
            </a:xfrm>
            <a:custGeom>
              <a:avLst/>
              <a:gdLst/>
              <a:ahLst/>
              <a:cxnLst>
                <a:cxn ang="0">
                  <a:pos x="10" y="0"/>
                </a:cxn>
                <a:cxn ang="0">
                  <a:pos x="10" y="0"/>
                </a:cxn>
                <a:cxn ang="0">
                  <a:pos x="6" y="2"/>
                </a:cxn>
                <a:cxn ang="0">
                  <a:pos x="4" y="4"/>
                </a:cxn>
                <a:cxn ang="0">
                  <a:pos x="2" y="6"/>
                </a:cxn>
                <a:cxn ang="0">
                  <a:pos x="0" y="10"/>
                </a:cxn>
                <a:cxn ang="0">
                  <a:pos x="0" y="10"/>
                </a:cxn>
                <a:cxn ang="0">
                  <a:pos x="2" y="14"/>
                </a:cxn>
                <a:cxn ang="0">
                  <a:pos x="4" y="16"/>
                </a:cxn>
                <a:cxn ang="0">
                  <a:pos x="6" y="18"/>
                </a:cxn>
                <a:cxn ang="0">
                  <a:pos x="10" y="18"/>
                </a:cxn>
                <a:cxn ang="0">
                  <a:pos x="10" y="18"/>
                </a:cxn>
                <a:cxn ang="0">
                  <a:pos x="14" y="18"/>
                </a:cxn>
                <a:cxn ang="0">
                  <a:pos x="16" y="16"/>
                </a:cxn>
                <a:cxn ang="0">
                  <a:pos x="18" y="14"/>
                </a:cxn>
                <a:cxn ang="0">
                  <a:pos x="20" y="10"/>
                </a:cxn>
                <a:cxn ang="0">
                  <a:pos x="20" y="10"/>
                </a:cxn>
                <a:cxn ang="0">
                  <a:pos x="18" y="6"/>
                </a:cxn>
                <a:cxn ang="0">
                  <a:pos x="16" y="4"/>
                </a:cxn>
                <a:cxn ang="0">
                  <a:pos x="14" y="2"/>
                </a:cxn>
                <a:cxn ang="0">
                  <a:pos x="10" y="0"/>
                </a:cxn>
              </a:cxnLst>
              <a:rect l="0" t="0" r="r" b="b"/>
              <a:pathLst>
                <a:path w="20" h="18">
                  <a:moveTo>
                    <a:pt x="10" y="0"/>
                  </a:moveTo>
                  <a:lnTo>
                    <a:pt x="10" y="0"/>
                  </a:lnTo>
                  <a:lnTo>
                    <a:pt x="6" y="2"/>
                  </a:lnTo>
                  <a:lnTo>
                    <a:pt x="4" y="4"/>
                  </a:lnTo>
                  <a:lnTo>
                    <a:pt x="2" y="6"/>
                  </a:lnTo>
                  <a:lnTo>
                    <a:pt x="0" y="10"/>
                  </a:lnTo>
                  <a:lnTo>
                    <a:pt x="0" y="10"/>
                  </a:lnTo>
                  <a:lnTo>
                    <a:pt x="2" y="14"/>
                  </a:lnTo>
                  <a:lnTo>
                    <a:pt x="4" y="16"/>
                  </a:lnTo>
                  <a:lnTo>
                    <a:pt x="6" y="18"/>
                  </a:lnTo>
                  <a:lnTo>
                    <a:pt x="10" y="18"/>
                  </a:lnTo>
                  <a:lnTo>
                    <a:pt x="10" y="18"/>
                  </a:lnTo>
                  <a:lnTo>
                    <a:pt x="14" y="18"/>
                  </a:lnTo>
                  <a:lnTo>
                    <a:pt x="16" y="16"/>
                  </a:lnTo>
                  <a:lnTo>
                    <a:pt x="18" y="14"/>
                  </a:lnTo>
                  <a:lnTo>
                    <a:pt x="20" y="10"/>
                  </a:lnTo>
                  <a:lnTo>
                    <a:pt x="20" y="10"/>
                  </a:lnTo>
                  <a:lnTo>
                    <a:pt x="18" y="6"/>
                  </a:lnTo>
                  <a:lnTo>
                    <a:pt x="16" y="4"/>
                  </a:lnTo>
                  <a:lnTo>
                    <a:pt x="14" y="2"/>
                  </a:lnTo>
                  <a:lnTo>
                    <a:pt x="10"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707" name="Freeform 455"/>
            <p:cNvSpPr/>
            <p:nvPr/>
          </p:nvSpPr>
          <p:spPr bwMode="auto">
            <a:xfrm>
              <a:off x="3017838" y="1441450"/>
              <a:ext cx="19050"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0" y="12"/>
                </a:cxn>
                <a:cxn ang="0">
                  <a:pos x="12" y="8"/>
                </a:cxn>
                <a:cxn ang="0">
                  <a:pos x="12" y="8"/>
                </a:cxn>
                <a:cxn ang="0">
                  <a:pos x="10" y="2"/>
                </a:cxn>
                <a:cxn ang="0">
                  <a:pos x="6" y="0"/>
                </a:cxn>
              </a:cxnLst>
              <a:rect l="0" t="0" r="r" b="b"/>
              <a:pathLst>
                <a:path w="12" h="14">
                  <a:moveTo>
                    <a:pt x="6" y="0"/>
                  </a:moveTo>
                  <a:lnTo>
                    <a:pt x="6" y="0"/>
                  </a:lnTo>
                  <a:lnTo>
                    <a:pt x="2" y="2"/>
                  </a:lnTo>
                  <a:lnTo>
                    <a:pt x="0" y="8"/>
                  </a:lnTo>
                  <a:lnTo>
                    <a:pt x="0" y="8"/>
                  </a:lnTo>
                  <a:lnTo>
                    <a:pt x="2" y="12"/>
                  </a:lnTo>
                  <a:lnTo>
                    <a:pt x="6" y="14"/>
                  </a:lnTo>
                  <a:lnTo>
                    <a:pt x="6" y="14"/>
                  </a:lnTo>
                  <a:lnTo>
                    <a:pt x="10" y="12"/>
                  </a:lnTo>
                  <a:lnTo>
                    <a:pt x="12" y="8"/>
                  </a:lnTo>
                  <a:lnTo>
                    <a:pt x="12" y="8"/>
                  </a:lnTo>
                  <a:lnTo>
                    <a:pt x="10"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708" name="Freeform 456"/>
            <p:cNvSpPr/>
            <p:nvPr/>
          </p:nvSpPr>
          <p:spPr bwMode="auto">
            <a:xfrm>
              <a:off x="3017838" y="1441450"/>
              <a:ext cx="19050"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0" y="12"/>
                </a:cxn>
                <a:cxn ang="0">
                  <a:pos x="12" y="8"/>
                </a:cxn>
                <a:cxn ang="0">
                  <a:pos x="12" y="8"/>
                </a:cxn>
                <a:cxn ang="0">
                  <a:pos x="10" y="2"/>
                </a:cxn>
                <a:cxn ang="0">
                  <a:pos x="6" y="0"/>
                </a:cxn>
              </a:cxnLst>
              <a:rect l="0" t="0" r="r" b="b"/>
              <a:pathLst>
                <a:path w="12" h="14">
                  <a:moveTo>
                    <a:pt x="6" y="0"/>
                  </a:moveTo>
                  <a:lnTo>
                    <a:pt x="6" y="0"/>
                  </a:lnTo>
                  <a:lnTo>
                    <a:pt x="2" y="2"/>
                  </a:lnTo>
                  <a:lnTo>
                    <a:pt x="0" y="8"/>
                  </a:lnTo>
                  <a:lnTo>
                    <a:pt x="0" y="8"/>
                  </a:lnTo>
                  <a:lnTo>
                    <a:pt x="2" y="12"/>
                  </a:lnTo>
                  <a:lnTo>
                    <a:pt x="6" y="14"/>
                  </a:lnTo>
                  <a:lnTo>
                    <a:pt x="6" y="14"/>
                  </a:lnTo>
                  <a:lnTo>
                    <a:pt x="10" y="12"/>
                  </a:lnTo>
                  <a:lnTo>
                    <a:pt x="12" y="8"/>
                  </a:lnTo>
                  <a:lnTo>
                    <a:pt x="12" y="8"/>
                  </a:lnTo>
                  <a:lnTo>
                    <a:pt x="10" y="2"/>
                  </a:lnTo>
                  <a:lnTo>
                    <a:pt x="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709" name="Freeform 457"/>
            <p:cNvSpPr/>
            <p:nvPr/>
          </p:nvSpPr>
          <p:spPr bwMode="auto">
            <a:xfrm>
              <a:off x="3389313" y="160337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710" name="Freeform 458"/>
            <p:cNvSpPr/>
            <p:nvPr/>
          </p:nvSpPr>
          <p:spPr bwMode="auto">
            <a:xfrm>
              <a:off x="3389313" y="160337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711" name="Freeform 459"/>
            <p:cNvSpPr/>
            <p:nvPr/>
          </p:nvSpPr>
          <p:spPr bwMode="auto">
            <a:xfrm>
              <a:off x="3744913" y="182562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712" name="Freeform 460"/>
            <p:cNvSpPr/>
            <p:nvPr/>
          </p:nvSpPr>
          <p:spPr bwMode="auto">
            <a:xfrm>
              <a:off x="3744913" y="182562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713" name="Freeform 465"/>
            <p:cNvSpPr/>
            <p:nvPr/>
          </p:nvSpPr>
          <p:spPr bwMode="auto">
            <a:xfrm>
              <a:off x="1582738" y="105092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714" name="Freeform 466"/>
            <p:cNvSpPr/>
            <p:nvPr/>
          </p:nvSpPr>
          <p:spPr bwMode="auto">
            <a:xfrm>
              <a:off x="1582738" y="105092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715" name="Freeform 467"/>
            <p:cNvSpPr/>
            <p:nvPr/>
          </p:nvSpPr>
          <p:spPr bwMode="auto">
            <a:xfrm>
              <a:off x="2001838" y="1470025"/>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716" name="Freeform 468"/>
            <p:cNvSpPr/>
            <p:nvPr/>
          </p:nvSpPr>
          <p:spPr bwMode="auto">
            <a:xfrm>
              <a:off x="2001838" y="1470025"/>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717" name="Freeform 469"/>
            <p:cNvSpPr/>
            <p:nvPr/>
          </p:nvSpPr>
          <p:spPr bwMode="auto">
            <a:xfrm>
              <a:off x="3490913" y="1463675"/>
              <a:ext cx="34925" cy="34925"/>
            </a:xfrm>
            <a:custGeom>
              <a:avLst/>
              <a:gdLst/>
              <a:ahLst/>
              <a:cxnLst>
                <a:cxn ang="0">
                  <a:pos x="10" y="0"/>
                </a:cxn>
                <a:cxn ang="0">
                  <a:pos x="10" y="0"/>
                </a:cxn>
                <a:cxn ang="0">
                  <a:pos x="6" y="0"/>
                </a:cxn>
                <a:cxn ang="0">
                  <a:pos x="2" y="2"/>
                </a:cxn>
                <a:cxn ang="0">
                  <a:pos x="0" y="6"/>
                </a:cxn>
                <a:cxn ang="0">
                  <a:pos x="0" y="10"/>
                </a:cxn>
                <a:cxn ang="0">
                  <a:pos x="0" y="10"/>
                </a:cxn>
                <a:cxn ang="0">
                  <a:pos x="0" y="14"/>
                </a:cxn>
                <a:cxn ang="0">
                  <a:pos x="2" y="18"/>
                </a:cxn>
                <a:cxn ang="0">
                  <a:pos x="6" y="20"/>
                </a:cxn>
                <a:cxn ang="0">
                  <a:pos x="10" y="22"/>
                </a:cxn>
                <a:cxn ang="0">
                  <a:pos x="10" y="22"/>
                </a:cxn>
                <a:cxn ang="0">
                  <a:pos x="14" y="20"/>
                </a:cxn>
                <a:cxn ang="0">
                  <a:pos x="18" y="18"/>
                </a:cxn>
                <a:cxn ang="0">
                  <a:pos x="20" y="14"/>
                </a:cxn>
                <a:cxn ang="0">
                  <a:pos x="22" y="10"/>
                </a:cxn>
                <a:cxn ang="0">
                  <a:pos x="22" y="10"/>
                </a:cxn>
                <a:cxn ang="0">
                  <a:pos x="20" y="6"/>
                </a:cxn>
                <a:cxn ang="0">
                  <a:pos x="18" y="2"/>
                </a:cxn>
                <a:cxn ang="0">
                  <a:pos x="14" y="0"/>
                </a:cxn>
                <a:cxn ang="0">
                  <a:pos x="10" y="0"/>
                </a:cxn>
              </a:cxnLst>
              <a:rect l="0" t="0" r="r" b="b"/>
              <a:pathLst>
                <a:path w="22" h="22">
                  <a:moveTo>
                    <a:pt x="10" y="0"/>
                  </a:moveTo>
                  <a:lnTo>
                    <a:pt x="10" y="0"/>
                  </a:lnTo>
                  <a:lnTo>
                    <a:pt x="6" y="0"/>
                  </a:lnTo>
                  <a:lnTo>
                    <a:pt x="2" y="2"/>
                  </a:lnTo>
                  <a:lnTo>
                    <a:pt x="0" y="6"/>
                  </a:lnTo>
                  <a:lnTo>
                    <a:pt x="0" y="10"/>
                  </a:lnTo>
                  <a:lnTo>
                    <a:pt x="0" y="10"/>
                  </a:lnTo>
                  <a:lnTo>
                    <a:pt x="0" y="14"/>
                  </a:lnTo>
                  <a:lnTo>
                    <a:pt x="2" y="18"/>
                  </a:lnTo>
                  <a:lnTo>
                    <a:pt x="6" y="20"/>
                  </a:lnTo>
                  <a:lnTo>
                    <a:pt x="10" y="22"/>
                  </a:lnTo>
                  <a:lnTo>
                    <a:pt x="10" y="22"/>
                  </a:lnTo>
                  <a:lnTo>
                    <a:pt x="14" y="20"/>
                  </a:lnTo>
                  <a:lnTo>
                    <a:pt x="18" y="18"/>
                  </a:lnTo>
                  <a:lnTo>
                    <a:pt x="20" y="14"/>
                  </a:lnTo>
                  <a:lnTo>
                    <a:pt x="22" y="10"/>
                  </a:lnTo>
                  <a:lnTo>
                    <a:pt x="22" y="10"/>
                  </a:lnTo>
                  <a:lnTo>
                    <a:pt x="20" y="6"/>
                  </a:lnTo>
                  <a:lnTo>
                    <a:pt x="18" y="2"/>
                  </a:lnTo>
                  <a:lnTo>
                    <a:pt x="14" y="0"/>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718" name="Freeform 470"/>
            <p:cNvSpPr/>
            <p:nvPr/>
          </p:nvSpPr>
          <p:spPr bwMode="auto">
            <a:xfrm>
              <a:off x="3490913" y="1463675"/>
              <a:ext cx="34925" cy="34925"/>
            </a:xfrm>
            <a:custGeom>
              <a:avLst/>
              <a:gdLst/>
              <a:ahLst/>
              <a:cxnLst>
                <a:cxn ang="0">
                  <a:pos x="10" y="0"/>
                </a:cxn>
                <a:cxn ang="0">
                  <a:pos x="10" y="0"/>
                </a:cxn>
                <a:cxn ang="0">
                  <a:pos x="6" y="0"/>
                </a:cxn>
                <a:cxn ang="0">
                  <a:pos x="2" y="2"/>
                </a:cxn>
                <a:cxn ang="0">
                  <a:pos x="0" y="6"/>
                </a:cxn>
                <a:cxn ang="0">
                  <a:pos x="0" y="10"/>
                </a:cxn>
                <a:cxn ang="0">
                  <a:pos x="0" y="10"/>
                </a:cxn>
                <a:cxn ang="0">
                  <a:pos x="0" y="14"/>
                </a:cxn>
                <a:cxn ang="0">
                  <a:pos x="2" y="18"/>
                </a:cxn>
                <a:cxn ang="0">
                  <a:pos x="6" y="20"/>
                </a:cxn>
                <a:cxn ang="0">
                  <a:pos x="10" y="22"/>
                </a:cxn>
                <a:cxn ang="0">
                  <a:pos x="10" y="22"/>
                </a:cxn>
                <a:cxn ang="0">
                  <a:pos x="14" y="20"/>
                </a:cxn>
                <a:cxn ang="0">
                  <a:pos x="18" y="18"/>
                </a:cxn>
                <a:cxn ang="0">
                  <a:pos x="20" y="14"/>
                </a:cxn>
                <a:cxn ang="0">
                  <a:pos x="22" y="10"/>
                </a:cxn>
                <a:cxn ang="0">
                  <a:pos x="22" y="10"/>
                </a:cxn>
                <a:cxn ang="0">
                  <a:pos x="20" y="6"/>
                </a:cxn>
                <a:cxn ang="0">
                  <a:pos x="18" y="2"/>
                </a:cxn>
                <a:cxn ang="0">
                  <a:pos x="14" y="0"/>
                </a:cxn>
                <a:cxn ang="0">
                  <a:pos x="10" y="0"/>
                </a:cxn>
              </a:cxnLst>
              <a:rect l="0" t="0" r="r" b="b"/>
              <a:pathLst>
                <a:path w="22" h="22">
                  <a:moveTo>
                    <a:pt x="10" y="0"/>
                  </a:moveTo>
                  <a:lnTo>
                    <a:pt x="10" y="0"/>
                  </a:lnTo>
                  <a:lnTo>
                    <a:pt x="6" y="0"/>
                  </a:lnTo>
                  <a:lnTo>
                    <a:pt x="2" y="2"/>
                  </a:lnTo>
                  <a:lnTo>
                    <a:pt x="0" y="6"/>
                  </a:lnTo>
                  <a:lnTo>
                    <a:pt x="0" y="10"/>
                  </a:lnTo>
                  <a:lnTo>
                    <a:pt x="0" y="10"/>
                  </a:lnTo>
                  <a:lnTo>
                    <a:pt x="0" y="14"/>
                  </a:lnTo>
                  <a:lnTo>
                    <a:pt x="2" y="18"/>
                  </a:lnTo>
                  <a:lnTo>
                    <a:pt x="6" y="20"/>
                  </a:lnTo>
                  <a:lnTo>
                    <a:pt x="10" y="22"/>
                  </a:lnTo>
                  <a:lnTo>
                    <a:pt x="10" y="22"/>
                  </a:lnTo>
                  <a:lnTo>
                    <a:pt x="14" y="20"/>
                  </a:lnTo>
                  <a:lnTo>
                    <a:pt x="18" y="18"/>
                  </a:lnTo>
                  <a:lnTo>
                    <a:pt x="20" y="14"/>
                  </a:lnTo>
                  <a:lnTo>
                    <a:pt x="22" y="10"/>
                  </a:lnTo>
                  <a:lnTo>
                    <a:pt x="22" y="10"/>
                  </a:lnTo>
                  <a:lnTo>
                    <a:pt x="20" y="6"/>
                  </a:lnTo>
                  <a:lnTo>
                    <a:pt x="18" y="2"/>
                  </a:lnTo>
                  <a:lnTo>
                    <a:pt x="14" y="0"/>
                  </a:lnTo>
                  <a:lnTo>
                    <a:pt x="10"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719" name="Freeform 471"/>
            <p:cNvSpPr/>
            <p:nvPr/>
          </p:nvSpPr>
          <p:spPr bwMode="auto">
            <a:xfrm>
              <a:off x="3722688" y="1355725"/>
              <a:ext cx="34925" cy="34925"/>
            </a:xfrm>
            <a:custGeom>
              <a:avLst/>
              <a:gdLst/>
              <a:ahLst/>
              <a:cxnLst>
                <a:cxn ang="0">
                  <a:pos x="10" y="0"/>
                </a:cxn>
                <a:cxn ang="0">
                  <a:pos x="10" y="0"/>
                </a:cxn>
                <a:cxn ang="0">
                  <a:pos x="6" y="0"/>
                </a:cxn>
                <a:cxn ang="0">
                  <a:pos x="2" y="4"/>
                </a:cxn>
                <a:cxn ang="0">
                  <a:pos x="0" y="6"/>
                </a:cxn>
                <a:cxn ang="0">
                  <a:pos x="0" y="12"/>
                </a:cxn>
                <a:cxn ang="0">
                  <a:pos x="0" y="12"/>
                </a:cxn>
                <a:cxn ang="0">
                  <a:pos x="0" y="16"/>
                </a:cxn>
                <a:cxn ang="0">
                  <a:pos x="2" y="20"/>
                </a:cxn>
                <a:cxn ang="0">
                  <a:pos x="6" y="22"/>
                </a:cxn>
                <a:cxn ang="0">
                  <a:pos x="10" y="22"/>
                </a:cxn>
                <a:cxn ang="0">
                  <a:pos x="10" y="22"/>
                </a:cxn>
                <a:cxn ang="0">
                  <a:pos x="14" y="22"/>
                </a:cxn>
                <a:cxn ang="0">
                  <a:pos x="18" y="20"/>
                </a:cxn>
                <a:cxn ang="0">
                  <a:pos x="20" y="16"/>
                </a:cxn>
                <a:cxn ang="0">
                  <a:pos x="22" y="12"/>
                </a:cxn>
                <a:cxn ang="0">
                  <a:pos x="22" y="12"/>
                </a:cxn>
                <a:cxn ang="0">
                  <a:pos x="20" y="6"/>
                </a:cxn>
                <a:cxn ang="0">
                  <a:pos x="18" y="4"/>
                </a:cxn>
                <a:cxn ang="0">
                  <a:pos x="14" y="0"/>
                </a:cxn>
                <a:cxn ang="0">
                  <a:pos x="10" y="0"/>
                </a:cxn>
              </a:cxnLst>
              <a:rect l="0" t="0" r="r" b="b"/>
              <a:pathLst>
                <a:path w="22" h="22">
                  <a:moveTo>
                    <a:pt x="10" y="0"/>
                  </a:moveTo>
                  <a:lnTo>
                    <a:pt x="10" y="0"/>
                  </a:lnTo>
                  <a:lnTo>
                    <a:pt x="6" y="0"/>
                  </a:lnTo>
                  <a:lnTo>
                    <a:pt x="2" y="4"/>
                  </a:lnTo>
                  <a:lnTo>
                    <a:pt x="0" y="6"/>
                  </a:lnTo>
                  <a:lnTo>
                    <a:pt x="0" y="12"/>
                  </a:lnTo>
                  <a:lnTo>
                    <a:pt x="0" y="12"/>
                  </a:lnTo>
                  <a:lnTo>
                    <a:pt x="0" y="16"/>
                  </a:lnTo>
                  <a:lnTo>
                    <a:pt x="2" y="20"/>
                  </a:lnTo>
                  <a:lnTo>
                    <a:pt x="6" y="22"/>
                  </a:lnTo>
                  <a:lnTo>
                    <a:pt x="10" y="22"/>
                  </a:lnTo>
                  <a:lnTo>
                    <a:pt x="10" y="22"/>
                  </a:lnTo>
                  <a:lnTo>
                    <a:pt x="14" y="22"/>
                  </a:lnTo>
                  <a:lnTo>
                    <a:pt x="18" y="20"/>
                  </a:lnTo>
                  <a:lnTo>
                    <a:pt x="20" y="16"/>
                  </a:lnTo>
                  <a:lnTo>
                    <a:pt x="22" y="12"/>
                  </a:lnTo>
                  <a:lnTo>
                    <a:pt x="22" y="12"/>
                  </a:lnTo>
                  <a:lnTo>
                    <a:pt x="20" y="6"/>
                  </a:lnTo>
                  <a:lnTo>
                    <a:pt x="18" y="4"/>
                  </a:lnTo>
                  <a:lnTo>
                    <a:pt x="14" y="0"/>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720" name="Freeform 472"/>
            <p:cNvSpPr/>
            <p:nvPr/>
          </p:nvSpPr>
          <p:spPr bwMode="auto">
            <a:xfrm>
              <a:off x="3722688" y="1355725"/>
              <a:ext cx="34925" cy="34925"/>
            </a:xfrm>
            <a:custGeom>
              <a:avLst/>
              <a:gdLst/>
              <a:ahLst/>
              <a:cxnLst>
                <a:cxn ang="0">
                  <a:pos x="10" y="0"/>
                </a:cxn>
                <a:cxn ang="0">
                  <a:pos x="10" y="0"/>
                </a:cxn>
                <a:cxn ang="0">
                  <a:pos x="6" y="0"/>
                </a:cxn>
                <a:cxn ang="0">
                  <a:pos x="2" y="4"/>
                </a:cxn>
                <a:cxn ang="0">
                  <a:pos x="0" y="6"/>
                </a:cxn>
                <a:cxn ang="0">
                  <a:pos x="0" y="12"/>
                </a:cxn>
                <a:cxn ang="0">
                  <a:pos x="0" y="12"/>
                </a:cxn>
                <a:cxn ang="0">
                  <a:pos x="0" y="16"/>
                </a:cxn>
                <a:cxn ang="0">
                  <a:pos x="2" y="20"/>
                </a:cxn>
                <a:cxn ang="0">
                  <a:pos x="6" y="22"/>
                </a:cxn>
                <a:cxn ang="0">
                  <a:pos x="10" y="22"/>
                </a:cxn>
                <a:cxn ang="0">
                  <a:pos x="10" y="22"/>
                </a:cxn>
                <a:cxn ang="0">
                  <a:pos x="14" y="22"/>
                </a:cxn>
                <a:cxn ang="0">
                  <a:pos x="18" y="20"/>
                </a:cxn>
                <a:cxn ang="0">
                  <a:pos x="20" y="16"/>
                </a:cxn>
                <a:cxn ang="0">
                  <a:pos x="22" y="12"/>
                </a:cxn>
                <a:cxn ang="0">
                  <a:pos x="22" y="12"/>
                </a:cxn>
                <a:cxn ang="0">
                  <a:pos x="20" y="6"/>
                </a:cxn>
                <a:cxn ang="0">
                  <a:pos x="18" y="4"/>
                </a:cxn>
                <a:cxn ang="0">
                  <a:pos x="14" y="0"/>
                </a:cxn>
                <a:cxn ang="0">
                  <a:pos x="10" y="0"/>
                </a:cxn>
              </a:cxnLst>
              <a:rect l="0" t="0" r="r" b="b"/>
              <a:pathLst>
                <a:path w="22" h="22">
                  <a:moveTo>
                    <a:pt x="10" y="0"/>
                  </a:moveTo>
                  <a:lnTo>
                    <a:pt x="10" y="0"/>
                  </a:lnTo>
                  <a:lnTo>
                    <a:pt x="6" y="0"/>
                  </a:lnTo>
                  <a:lnTo>
                    <a:pt x="2" y="4"/>
                  </a:lnTo>
                  <a:lnTo>
                    <a:pt x="0" y="6"/>
                  </a:lnTo>
                  <a:lnTo>
                    <a:pt x="0" y="12"/>
                  </a:lnTo>
                  <a:lnTo>
                    <a:pt x="0" y="12"/>
                  </a:lnTo>
                  <a:lnTo>
                    <a:pt x="0" y="16"/>
                  </a:lnTo>
                  <a:lnTo>
                    <a:pt x="2" y="20"/>
                  </a:lnTo>
                  <a:lnTo>
                    <a:pt x="6" y="22"/>
                  </a:lnTo>
                  <a:lnTo>
                    <a:pt x="10" y="22"/>
                  </a:lnTo>
                  <a:lnTo>
                    <a:pt x="10" y="22"/>
                  </a:lnTo>
                  <a:lnTo>
                    <a:pt x="14" y="22"/>
                  </a:lnTo>
                  <a:lnTo>
                    <a:pt x="18" y="20"/>
                  </a:lnTo>
                  <a:lnTo>
                    <a:pt x="20" y="16"/>
                  </a:lnTo>
                  <a:lnTo>
                    <a:pt x="22" y="12"/>
                  </a:lnTo>
                  <a:lnTo>
                    <a:pt x="22" y="12"/>
                  </a:lnTo>
                  <a:lnTo>
                    <a:pt x="20" y="6"/>
                  </a:lnTo>
                  <a:lnTo>
                    <a:pt x="18" y="4"/>
                  </a:lnTo>
                  <a:lnTo>
                    <a:pt x="14" y="0"/>
                  </a:lnTo>
                  <a:lnTo>
                    <a:pt x="10"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721" name="Freeform 473"/>
            <p:cNvSpPr/>
            <p:nvPr/>
          </p:nvSpPr>
          <p:spPr bwMode="auto">
            <a:xfrm>
              <a:off x="4094163" y="1568450"/>
              <a:ext cx="34925" cy="34925"/>
            </a:xfrm>
            <a:custGeom>
              <a:avLst/>
              <a:gdLst/>
              <a:ahLst/>
              <a:cxnLst>
                <a:cxn ang="0">
                  <a:pos x="12" y="0"/>
                </a:cxn>
                <a:cxn ang="0">
                  <a:pos x="12" y="0"/>
                </a:cxn>
                <a:cxn ang="0">
                  <a:pos x="8" y="2"/>
                </a:cxn>
                <a:cxn ang="0">
                  <a:pos x="4" y="4"/>
                </a:cxn>
                <a:cxn ang="0">
                  <a:pos x="2" y="8"/>
                </a:cxn>
                <a:cxn ang="0">
                  <a:pos x="0" y="12"/>
                </a:cxn>
                <a:cxn ang="0">
                  <a:pos x="0" y="12"/>
                </a:cxn>
                <a:cxn ang="0">
                  <a:pos x="2" y="16"/>
                </a:cxn>
                <a:cxn ang="0">
                  <a:pos x="4" y="20"/>
                </a:cxn>
                <a:cxn ang="0">
                  <a:pos x="8" y="22"/>
                </a:cxn>
                <a:cxn ang="0">
                  <a:pos x="12" y="22"/>
                </a:cxn>
                <a:cxn ang="0">
                  <a:pos x="12" y="22"/>
                </a:cxn>
                <a:cxn ang="0">
                  <a:pos x="16" y="22"/>
                </a:cxn>
                <a:cxn ang="0">
                  <a:pos x="20" y="20"/>
                </a:cxn>
                <a:cxn ang="0">
                  <a:pos x="22" y="16"/>
                </a:cxn>
                <a:cxn ang="0">
                  <a:pos x="22" y="12"/>
                </a:cxn>
                <a:cxn ang="0">
                  <a:pos x="22" y="12"/>
                </a:cxn>
                <a:cxn ang="0">
                  <a:pos x="22" y="8"/>
                </a:cxn>
                <a:cxn ang="0">
                  <a:pos x="20" y="4"/>
                </a:cxn>
                <a:cxn ang="0">
                  <a:pos x="16" y="2"/>
                </a:cxn>
                <a:cxn ang="0">
                  <a:pos x="12" y="0"/>
                </a:cxn>
              </a:cxnLst>
              <a:rect l="0" t="0" r="r" b="b"/>
              <a:pathLst>
                <a:path w="22" h="22">
                  <a:moveTo>
                    <a:pt x="12" y="0"/>
                  </a:moveTo>
                  <a:lnTo>
                    <a:pt x="12" y="0"/>
                  </a:lnTo>
                  <a:lnTo>
                    <a:pt x="8" y="2"/>
                  </a:lnTo>
                  <a:lnTo>
                    <a:pt x="4" y="4"/>
                  </a:lnTo>
                  <a:lnTo>
                    <a:pt x="2" y="8"/>
                  </a:lnTo>
                  <a:lnTo>
                    <a:pt x="0" y="12"/>
                  </a:lnTo>
                  <a:lnTo>
                    <a:pt x="0" y="12"/>
                  </a:lnTo>
                  <a:lnTo>
                    <a:pt x="2" y="16"/>
                  </a:lnTo>
                  <a:lnTo>
                    <a:pt x="4" y="20"/>
                  </a:lnTo>
                  <a:lnTo>
                    <a:pt x="8" y="22"/>
                  </a:lnTo>
                  <a:lnTo>
                    <a:pt x="12" y="22"/>
                  </a:lnTo>
                  <a:lnTo>
                    <a:pt x="12" y="22"/>
                  </a:lnTo>
                  <a:lnTo>
                    <a:pt x="16" y="22"/>
                  </a:lnTo>
                  <a:lnTo>
                    <a:pt x="20" y="20"/>
                  </a:lnTo>
                  <a:lnTo>
                    <a:pt x="22" y="16"/>
                  </a:lnTo>
                  <a:lnTo>
                    <a:pt x="22" y="12"/>
                  </a:lnTo>
                  <a:lnTo>
                    <a:pt x="22" y="12"/>
                  </a:lnTo>
                  <a:lnTo>
                    <a:pt x="22" y="8"/>
                  </a:lnTo>
                  <a:lnTo>
                    <a:pt x="20" y="4"/>
                  </a:lnTo>
                  <a:lnTo>
                    <a:pt x="16" y="2"/>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722" name="Freeform 474"/>
            <p:cNvSpPr/>
            <p:nvPr/>
          </p:nvSpPr>
          <p:spPr bwMode="auto">
            <a:xfrm>
              <a:off x="4094163" y="1568450"/>
              <a:ext cx="34925" cy="34925"/>
            </a:xfrm>
            <a:custGeom>
              <a:avLst/>
              <a:gdLst/>
              <a:ahLst/>
              <a:cxnLst>
                <a:cxn ang="0">
                  <a:pos x="12" y="0"/>
                </a:cxn>
                <a:cxn ang="0">
                  <a:pos x="12" y="0"/>
                </a:cxn>
                <a:cxn ang="0">
                  <a:pos x="8" y="2"/>
                </a:cxn>
                <a:cxn ang="0">
                  <a:pos x="4" y="4"/>
                </a:cxn>
                <a:cxn ang="0">
                  <a:pos x="2" y="8"/>
                </a:cxn>
                <a:cxn ang="0">
                  <a:pos x="0" y="12"/>
                </a:cxn>
                <a:cxn ang="0">
                  <a:pos x="0" y="12"/>
                </a:cxn>
                <a:cxn ang="0">
                  <a:pos x="2" y="16"/>
                </a:cxn>
                <a:cxn ang="0">
                  <a:pos x="4" y="20"/>
                </a:cxn>
                <a:cxn ang="0">
                  <a:pos x="8" y="22"/>
                </a:cxn>
                <a:cxn ang="0">
                  <a:pos x="12" y="22"/>
                </a:cxn>
                <a:cxn ang="0">
                  <a:pos x="12" y="22"/>
                </a:cxn>
                <a:cxn ang="0">
                  <a:pos x="16" y="22"/>
                </a:cxn>
                <a:cxn ang="0">
                  <a:pos x="20" y="20"/>
                </a:cxn>
                <a:cxn ang="0">
                  <a:pos x="22" y="16"/>
                </a:cxn>
                <a:cxn ang="0">
                  <a:pos x="22" y="12"/>
                </a:cxn>
                <a:cxn ang="0">
                  <a:pos x="22" y="12"/>
                </a:cxn>
                <a:cxn ang="0">
                  <a:pos x="22" y="8"/>
                </a:cxn>
                <a:cxn ang="0">
                  <a:pos x="20" y="4"/>
                </a:cxn>
                <a:cxn ang="0">
                  <a:pos x="16" y="2"/>
                </a:cxn>
                <a:cxn ang="0">
                  <a:pos x="12" y="0"/>
                </a:cxn>
              </a:cxnLst>
              <a:rect l="0" t="0" r="r" b="b"/>
              <a:pathLst>
                <a:path w="22" h="22">
                  <a:moveTo>
                    <a:pt x="12" y="0"/>
                  </a:moveTo>
                  <a:lnTo>
                    <a:pt x="12" y="0"/>
                  </a:lnTo>
                  <a:lnTo>
                    <a:pt x="8" y="2"/>
                  </a:lnTo>
                  <a:lnTo>
                    <a:pt x="4" y="4"/>
                  </a:lnTo>
                  <a:lnTo>
                    <a:pt x="2" y="8"/>
                  </a:lnTo>
                  <a:lnTo>
                    <a:pt x="0" y="12"/>
                  </a:lnTo>
                  <a:lnTo>
                    <a:pt x="0" y="12"/>
                  </a:lnTo>
                  <a:lnTo>
                    <a:pt x="2" y="16"/>
                  </a:lnTo>
                  <a:lnTo>
                    <a:pt x="4" y="20"/>
                  </a:lnTo>
                  <a:lnTo>
                    <a:pt x="8" y="22"/>
                  </a:lnTo>
                  <a:lnTo>
                    <a:pt x="12" y="22"/>
                  </a:lnTo>
                  <a:lnTo>
                    <a:pt x="12" y="22"/>
                  </a:lnTo>
                  <a:lnTo>
                    <a:pt x="16" y="22"/>
                  </a:lnTo>
                  <a:lnTo>
                    <a:pt x="20" y="20"/>
                  </a:lnTo>
                  <a:lnTo>
                    <a:pt x="22" y="16"/>
                  </a:lnTo>
                  <a:lnTo>
                    <a:pt x="22" y="12"/>
                  </a:lnTo>
                  <a:lnTo>
                    <a:pt x="22" y="12"/>
                  </a:lnTo>
                  <a:lnTo>
                    <a:pt x="22" y="8"/>
                  </a:lnTo>
                  <a:lnTo>
                    <a:pt x="20" y="4"/>
                  </a:lnTo>
                  <a:lnTo>
                    <a:pt x="16" y="2"/>
                  </a:lnTo>
                  <a:lnTo>
                    <a:pt x="12"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723" name="Freeform 475"/>
            <p:cNvSpPr/>
            <p:nvPr/>
          </p:nvSpPr>
          <p:spPr bwMode="auto">
            <a:xfrm>
              <a:off x="5732463" y="1025525"/>
              <a:ext cx="34925" cy="34925"/>
            </a:xfrm>
            <a:custGeom>
              <a:avLst/>
              <a:gdLst/>
              <a:ahLst/>
              <a:cxnLst>
                <a:cxn ang="0">
                  <a:pos x="12" y="0"/>
                </a:cxn>
                <a:cxn ang="0">
                  <a:pos x="12" y="0"/>
                </a:cxn>
                <a:cxn ang="0">
                  <a:pos x="6" y="2"/>
                </a:cxn>
                <a:cxn ang="0">
                  <a:pos x="4" y="4"/>
                </a:cxn>
                <a:cxn ang="0">
                  <a:pos x="0" y="8"/>
                </a:cxn>
                <a:cxn ang="0">
                  <a:pos x="0" y="12"/>
                </a:cxn>
                <a:cxn ang="0">
                  <a:pos x="0" y="12"/>
                </a:cxn>
                <a:cxn ang="0">
                  <a:pos x="0" y="16"/>
                </a:cxn>
                <a:cxn ang="0">
                  <a:pos x="4" y="20"/>
                </a:cxn>
                <a:cxn ang="0">
                  <a:pos x="6" y="22"/>
                </a:cxn>
                <a:cxn ang="0">
                  <a:pos x="12" y="22"/>
                </a:cxn>
                <a:cxn ang="0">
                  <a:pos x="12" y="22"/>
                </a:cxn>
                <a:cxn ang="0">
                  <a:pos x="16" y="22"/>
                </a:cxn>
                <a:cxn ang="0">
                  <a:pos x="20" y="20"/>
                </a:cxn>
                <a:cxn ang="0">
                  <a:pos x="22" y="16"/>
                </a:cxn>
                <a:cxn ang="0">
                  <a:pos x="22" y="12"/>
                </a:cxn>
                <a:cxn ang="0">
                  <a:pos x="22" y="12"/>
                </a:cxn>
                <a:cxn ang="0">
                  <a:pos x="22" y="8"/>
                </a:cxn>
                <a:cxn ang="0">
                  <a:pos x="20" y="4"/>
                </a:cxn>
                <a:cxn ang="0">
                  <a:pos x="16" y="2"/>
                </a:cxn>
                <a:cxn ang="0">
                  <a:pos x="12" y="0"/>
                </a:cxn>
              </a:cxnLst>
              <a:rect l="0" t="0" r="r" b="b"/>
              <a:pathLst>
                <a:path w="22" h="22">
                  <a:moveTo>
                    <a:pt x="12" y="0"/>
                  </a:moveTo>
                  <a:lnTo>
                    <a:pt x="12" y="0"/>
                  </a:lnTo>
                  <a:lnTo>
                    <a:pt x="6" y="2"/>
                  </a:lnTo>
                  <a:lnTo>
                    <a:pt x="4" y="4"/>
                  </a:lnTo>
                  <a:lnTo>
                    <a:pt x="0" y="8"/>
                  </a:lnTo>
                  <a:lnTo>
                    <a:pt x="0" y="12"/>
                  </a:lnTo>
                  <a:lnTo>
                    <a:pt x="0" y="12"/>
                  </a:lnTo>
                  <a:lnTo>
                    <a:pt x="0" y="16"/>
                  </a:lnTo>
                  <a:lnTo>
                    <a:pt x="4" y="20"/>
                  </a:lnTo>
                  <a:lnTo>
                    <a:pt x="6" y="22"/>
                  </a:lnTo>
                  <a:lnTo>
                    <a:pt x="12" y="22"/>
                  </a:lnTo>
                  <a:lnTo>
                    <a:pt x="12" y="22"/>
                  </a:lnTo>
                  <a:lnTo>
                    <a:pt x="16" y="22"/>
                  </a:lnTo>
                  <a:lnTo>
                    <a:pt x="20" y="20"/>
                  </a:lnTo>
                  <a:lnTo>
                    <a:pt x="22" y="16"/>
                  </a:lnTo>
                  <a:lnTo>
                    <a:pt x="22" y="12"/>
                  </a:lnTo>
                  <a:lnTo>
                    <a:pt x="22" y="12"/>
                  </a:lnTo>
                  <a:lnTo>
                    <a:pt x="22" y="8"/>
                  </a:lnTo>
                  <a:lnTo>
                    <a:pt x="20" y="4"/>
                  </a:lnTo>
                  <a:lnTo>
                    <a:pt x="16" y="2"/>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724" name="Freeform 476"/>
            <p:cNvSpPr/>
            <p:nvPr/>
          </p:nvSpPr>
          <p:spPr bwMode="auto">
            <a:xfrm>
              <a:off x="5732463" y="1025525"/>
              <a:ext cx="34925" cy="34925"/>
            </a:xfrm>
            <a:custGeom>
              <a:avLst/>
              <a:gdLst/>
              <a:ahLst/>
              <a:cxnLst>
                <a:cxn ang="0">
                  <a:pos x="12" y="0"/>
                </a:cxn>
                <a:cxn ang="0">
                  <a:pos x="12" y="0"/>
                </a:cxn>
                <a:cxn ang="0">
                  <a:pos x="6" y="2"/>
                </a:cxn>
                <a:cxn ang="0">
                  <a:pos x="4" y="4"/>
                </a:cxn>
                <a:cxn ang="0">
                  <a:pos x="0" y="8"/>
                </a:cxn>
                <a:cxn ang="0">
                  <a:pos x="0" y="12"/>
                </a:cxn>
                <a:cxn ang="0">
                  <a:pos x="0" y="12"/>
                </a:cxn>
                <a:cxn ang="0">
                  <a:pos x="0" y="16"/>
                </a:cxn>
                <a:cxn ang="0">
                  <a:pos x="4" y="20"/>
                </a:cxn>
                <a:cxn ang="0">
                  <a:pos x="6" y="22"/>
                </a:cxn>
                <a:cxn ang="0">
                  <a:pos x="12" y="22"/>
                </a:cxn>
                <a:cxn ang="0">
                  <a:pos x="12" y="22"/>
                </a:cxn>
                <a:cxn ang="0">
                  <a:pos x="16" y="22"/>
                </a:cxn>
                <a:cxn ang="0">
                  <a:pos x="20" y="20"/>
                </a:cxn>
                <a:cxn ang="0">
                  <a:pos x="22" y="16"/>
                </a:cxn>
                <a:cxn ang="0">
                  <a:pos x="22" y="12"/>
                </a:cxn>
                <a:cxn ang="0">
                  <a:pos x="22" y="12"/>
                </a:cxn>
                <a:cxn ang="0">
                  <a:pos x="22" y="8"/>
                </a:cxn>
                <a:cxn ang="0">
                  <a:pos x="20" y="4"/>
                </a:cxn>
                <a:cxn ang="0">
                  <a:pos x="16" y="2"/>
                </a:cxn>
                <a:cxn ang="0">
                  <a:pos x="12" y="0"/>
                </a:cxn>
              </a:cxnLst>
              <a:rect l="0" t="0" r="r" b="b"/>
              <a:pathLst>
                <a:path w="22" h="22">
                  <a:moveTo>
                    <a:pt x="12" y="0"/>
                  </a:moveTo>
                  <a:lnTo>
                    <a:pt x="12" y="0"/>
                  </a:lnTo>
                  <a:lnTo>
                    <a:pt x="6" y="2"/>
                  </a:lnTo>
                  <a:lnTo>
                    <a:pt x="4" y="4"/>
                  </a:lnTo>
                  <a:lnTo>
                    <a:pt x="0" y="8"/>
                  </a:lnTo>
                  <a:lnTo>
                    <a:pt x="0" y="12"/>
                  </a:lnTo>
                  <a:lnTo>
                    <a:pt x="0" y="12"/>
                  </a:lnTo>
                  <a:lnTo>
                    <a:pt x="0" y="16"/>
                  </a:lnTo>
                  <a:lnTo>
                    <a:pt x="4" y="20"/>
                  </a:lnTo>
                  <a:lnTo>
                    <a:pt x="6" y="22"/>
                  </a:lnTo>
                  <a:lnTo>
                    <a:pt x="12" y="22"/>
                  </a:lnTo>
                  <a:lnTo>
                    <a:pt x="12" y="22"/>
                  </a:lnTo>
                  <a:lnTo>
                    <a:pt x="16" y="22"/>
                  </a:lnTo>
                  <a:lnTo>
                    <a:pt x="20" y="20"/>
                  </a:lnTo>
                  <a:lnTo>
                    <a:pt x="22" y="16"/>
                  </a:lnTo>
                  <a:lnTo>
                    <a:pt x="22" y="12"/>
                  </a:lnTo>
                  <a:lnTo>
                    <a:pt x="22" y="12"/>
                  </a:lnTo>
                  <a:lnTo>
                    <a:pt x="22" y="8"/>
                  </a:lnTo>
                  <a:lnTo>
                    <a:pt x="20" y="4"/>
                  </a:lnTo>
                  <a:lnTo>
                    <a:pt x="16" y="2"/>
                  </a:lnTo>
                  <a:lnTo>
                    <a:pt x="12"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725" name="Freeform 478"/>
            <p:cNvSpPr/>
            <p:nvPr/>
          </p:nvSpPr>
          <p:spPr bwMode="auto">
            <a:xfrm>
              <a:off x="2335213" y="1562100"/>
              <a:ext cx="635000" cy="485775"/>
            </a:xfrm>
            <a:custGeom>
              <a:avLst/>
              <a:gdLst/>
              <a:ahLst/>
              <a:cxnLst>
                <a:cxn ang="0">
                  <a:pos x="348" y="172"/>
                </a:cxn>
                <a:cxn ang="0">
                  <a:pos x="342" y="200"/>
                </a:cxn>
                <a:cxn ang="0">
                  <a:pos x="330" y="222"/>
                </a:cxn>
                <a:cxn ang="0">
                  <a:pos x="312" y="238"/>
                </a:cxn>
                <a:cxn ang="0">
                  <a:pos x="290" y="248"/>
                </a:cxn>
                <a:cxn ang="0">
                  <a:pos x="264" y="254"/>
                </a:cxn>
                <a:cxn ang="0">
                  <a:pos x="212" y="250"/>
                </a:cxn>
                <a:cxn ang="0">
                  <a:pos x="186" y="242"/>
                </a:cxn>
                <a:cxn ang="0">
                  <a:pos x="140" y="212"/>
                </a:cxn>
                <a:cxn ang="0">
                  <a:pos x="100" y="172"/>
                </a:cxn>
                <a:cxn ang="0">
                  <a:pos x="68" y="124"/>
                </a:cxn>
                <a:cxn ang="0">
                  <a:pos x="48" y="74"/>
                </a:cxn>
                <a:cxn ang="0">
                  <a:pos x="44" y="52"/>
                </a:cxn>
                <a:cxn ang="0">
                  <a:pos x="34" y="20"/>
                </a:cxn>
                <a:cxn ang="0">
                  <a:pos x="24" y="2"/>
                </a:cxn>
                <a:cxn ang="0">
                  <a:pos x="16" y="0"/>
                </a:cxn>
                <a:cxn ang="0">
                  <a:pos x="8" y="8"/>
                </a:cxn>
                <a:cxn ang="0">
                  <a:pos x="4" y="18"/>
                </a:cxn>
                <a:cxn ang="0">
                  <a:pos x="0" y="36"/>
                </a:cxn>
                <a:cxn ang="0">
                  <a:pos x="4" y="74"/>
                </a:cxn>
                <a:cxn ang="0">
                  <a:pos x="28" y="128"/>
                </a:cxn>
                <a:cxn ang="0">
                  <a:pos x="46" y="160"/>
                </a:cxn>
                <a:cxn ang="0">
                  <a:pos x="70" y="204"/>
                </a:cxn>
                <a:cxn ang="0">
                  <a:pos x="102" y="240"/>
                </a:cxn>
                <a:cxn ang="0">
                  <a:pos x="142" y="270"/>
                </a:cxn>
                <a:cxn ang="0">
                  <a:pos x="186" y="290"/>
                </a:cxn>
                <a:cxn ang="0">
                  <a:pos x="212" y="298"/>
                </a:cxn>
                <a:cxn ang="0">
                  <a:pos x="262" y="306"/>
                </a:cxn>
                <a:cxn ang="0">
                  <a:pos x="288" y="306"/>
                </a:cxn>
                <a:cxn ang="0">
                  <a:pos x="328" y="300"/>
                </a:cxn>
                <a:cxn ang="0">
                  <a:pos x="358" y="284"/>
                </a:cxn>
                <a:cxn ang="0">
                  <a:pos x="380" y="260"/>
                </a:cxn>
                <a:cxn ang="0">
                  <a:pos x="400" y="224"/>
                </a:cxn>
              </a:cxnLst>
              <a:rect l="0" t="0" r="r" b="b"/>
              <a:pathLst>
                <a:path w="400" h="306">
                  <a:moveTo>
                    <a:pt x="348" y="172"/>
                  </a:moveTo>
                  <a:lnTo>
                    <a:pt x="348" y="172"/>
                  </a:lnTo>
                  <a:lnTo>
                    <a:pt x="346" y="186"/>
                  </a:lnTo>
                  <a:lnTo>
                    <a:pt x="342" y="200"/>
                  </a:lnTo>
                  <a:lnTo>
                    <a:pt x="338" y="212"/>
                  </a:lnTo>
                  <a:lnTo>
                    <a:pt x="330" y="222"/>
                  </a:lnTo>
                  <a:lnTo>
                    <a:pt x="322" y="230"/>
                  </a:lnTo>
                  <a:lnTo>
                    <a:pt x="312" y="238"/>
                  </a:lnTo>
                  <a:lnTo>
                    <a:pt x="302" y="244"/>
                  </a:lnTo>
                  <a:lnTo>
                    <a:pt x="290" y="248"/>
                  </a:lnTo>
                  <a:lnTo>
                    <a:pt x="276" y="252"/>
                  </a:lnTo>
                  <a:lnTo>
                    <a:pt x="264" y="254"/>
                  </a:lnTo>
                  <a:lnTo>
                    <a:pt x="238" y="254"/>
                  </a:lnTo>
                  <a:lnTo>
                    <a:pt x="212" y="250"/>
                  </a:lnTo>
                  <a:lnTo>
                    <a:pt x="186" y="242"/>
                  </a:lnTo>
                  <a:lnTo>
                    <a:pt x="186" y="242"/>
                  </a:lnTo>
                  <a:lnTo>
                    <a:pt x="164" y="228"/>
                  </a:lnTo>
                  <a:lnTo>
                    <a:pt x="140" y="212"/>
                  </a:lnTo>
                  <a:lnTo>
                    <a:pt x="120" y="194"/>
                  </a:lnTo>
                  <a:lnTo>
                    <a:pt x="100" y="172"/>
                  </a:lnTo>
                  <a:lnTo>
                    <a:pt x="84" y="150"/>
                  </a:lnTo>
                  <a:lnTo>
                    <a:pt x="68" y="124"/>
                  </a:lnTo>
                  <a:lnTo>
                    <a:pt x="58" y="100"/>
                  </a:lnTo>
                  <a:lnTo>
                    <a:pt x="48" y="74"/>
                  </a:lnTo>
                  <a:lnTo>
                    <a:pt x="48" y="74"/>
                  </a:lnTo>
                  <a:lnTo>
                    <a:pt x="44" y="52"/>
                  </a:lnTo>
                  <a:lnTo>
                    <a:pt x="38" y="36"/>
                  </a:lnTo>
                  <a:lnTo>
                    <a:pt x="34" y="20"/>
                  </a:lnTo>
                  <a:lnTo>
                    <a:pt x="26" y="6"/>
                  </a:lnTo>
                  <a:lnTo>
                    <a:pt x="24" y="2"/>
                  </a:lnTo>
                  <a:lnTo>
                    <a:pt x="20" y="0"/>
                  </a:lnTo>
                  <a:lnTo>
                    <a:pt x="16" y="0"/>
                  </a:lnTo>
                  <a:lnTo>
                    <a:pt x="12" y="2"/>
                  </a:lnTo>
                  <a:lnTo>
                    <a:pt x="8" y="8"/>
                  </a:lnTo>
                  <a:lnTo>
                    <a:pt x="4" y="18"/>
                  </a:lnTo>
                  <a:lnTo>
                    <a:pt x="4" y="18"/>
                  </a:lnTo>
                  <a:lnTo>
                    <a:pt x="2" y="26"/>
                  </a:lnTo>
                  <a:lnTo>
                    <a:pt x="0" y="36"/>
                  </a:lnTo>
                  <a:lnTo>
                    <a:pt x="0" y="54"/>
                  </a:lnTo>
                  <a:lnTo>
                    <a:pt x="4" y="74"/>
                  </a:lnTo>
                  <a:lnTo>
                    <a:pt x="12" y="92"/>
                  </a:lnTo>
                  <a:lnTo>
                    <a:pt x="28" y="128"/>
                  </a:lnTo>
                  <a:lnTo>
                    <a:pt x="46" y="160"/>
                  </a:lnTo>
                  <a:lnTo>
                    <a:pt x="46" y="160"/>
                  </a:lnTo>
                  <a:lnTo>
                    <a:pt x="58" y="182"/>
                  </a:lnTo>
                  <a:lnTo>
                    <a:pt x="70" y="204"/>
                  </a:lnTo>
                  <a:lnTo>
                    <a:pt x="86" y="222"/>
                  </a:lnTo>
                  <a:lnTo>
                    <a:pt x="102" y="240"/>
                  </a:lnTo>
                  <a:lnTo>
                    <a:pt x="120" y="256"/>
                  </a:lnTo>
                  <a:lnTo>
                    <a:pt x="142" y="270"/>
                  </a:lnTo>
                  <a:lnTo>
                    <a:pt x="164" y="282"/>
                  </a:lnTo>
                  <a:lnTo>
                    <a:pt x="186" y="290"/>
                  </a:lnTo>
                  <a:lnTo>
                    <a:pt x="186" y="290"/>
                  </a:lnTo>
                  <a:lnTo>
                    <a:pt x="212" y="298"/>
                  </a:lnTo>
                  <a:lnTo>
                    <a:pt x="236" y="302"/>
                  </a:lnTo>
                  <a:lnTo>
                    <a:pt x="262" y="306"/>
                  </a:lnTo>
                  <a:lnTo>
                    <a:pt x="288" y="306"/>
                  </a:lnTo>
                  <a:lnTo>
                    <a:pt x="288" y="306"/>
                  </a:lnTo>
                  <a:lnTo>
                    <a:pt x="310" y="304"/>
                  </a:lnTo>
                  <a:lnTo>
                    <a:pt x="328" y="300"/>
                  </a:lnTo>
                  <a:lnTo>
                    <a:pt x="344" y="294"/>
                  </a:lnTo>
                  <a:lnTo>
                    <a:pt x="358" y="284"/>
                  </a:lnTo>
                  <a:lnTo>
                    <a:pt x="370" y="274"/>
                  </a:lnTo>
                  <a:lnTo>
                    <a:pt x="380" y="260"/>
                  </a:lnTo>
                  <a:lnTo>
                    <a:pt x="390" y="242"/>
                  </a:lnTo>
                  <a:lnTo>
                    <a:pt x="400" y="224"/>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726" name="Freeform 483"/>
            <p:cNvSpPr/>
            <p:nvPr/>
          </p:nvSpPr>
          <p:spPr bwMode="auto">
            <a:xfrm>
              <a:off x="1862138" y="577850"/>
              <a:ext cx="104775" cy="88900"/>
            </a:xfrm>
            <a:custGeom>
              <a:avLst/>
              <a:gdLst/>
              <a:ahLst/>
              <a:cxnLst>
                <a:cxn ang="0">
                  <a:pos x="48" y="0"/>
                </a:cxn>
                <a:cxn ang="0">
                  <a:pos x="48" y="0"/>
                </a:cxn>
                <a:cxn ang="0">
                  <a:pos x="34" y="0"/>
                </a:cxn>
                <a:cxn ang="0">
                  <a:pos x="20" y="6"/>
                </a:cxn>
                <a:cxn ang="0">
                  <a:pos x="14" y="10"/>
                </a:cxn>
                <a:cxn ang="0">
                  <a:pos x="8" y="14"/>
                </a:cxn>
                <a:cxn ang="0">
                  <a:pos x="4" y="20"/>
                </a:cxn>
                <a:cxn ang="0">
                  <a:pos x="2" y="26"/>
                </a:cxn>
                <a:cxn ang="0">
                  <a:pos x="2" y="26"/>
                </a:cxn>
                <a:cxn ang="0">
                  <a:pos x="0" y="34"/>
                </a:cxn>
                <a:cxn ang="0">
                  <a:pos x="2" y="40"/>
                </a:cxn>
                <a:cxn ang="0">
                  <a:pos x="6" y="46"/>
                </a:cxn>
                <a:cxn ang="0">
                  <a:pos x="10" y="50"/>
                </a:cxn>
                <a:cxn ang="0">
                  <a:pos x="16" y="54"/>
                </a:cxn>
                <a:cxn ang="0">
                  <a:pos x="24" y="56"/>
                </a:cxn>
                <a:cxn ang="0">
                  <a:pos x="38" y="56"/>
                </a:cxn>
                <a:cxn ang="0">
                  <a:pos x="38" y="56"/>
                </a:cxn>
                <a:cxn ang="0">
                  <a:pos x="54" y="52"/>
                </a:cxn>
                <a:cxn ang="0">
                  <a:pos x="60" y="48"/>
                </a:cxn>
                <a:cxn ang="0">
                  <a:pos x="64" y="46"/>
                </a:cxn>
                <a:cxn ang="0">
                  <a:pos x="66" y="42"/>
                </a:cxn>
                <a:cxn ang="0">
                  <a:pos x="66" y="42"/>
                </a:cxn>
                <a:cxn ang="0">
                  <a:pos x="66" y="38"/>
                </a:cxn>
                <a:cxn ang="0">
                  <a:pos x="66" y="34"/>
                </a:cxn>
                <a:cxn ang="0">
                  <a:pos x="64" y="32"/>
                </a:cxn>
                <a:cxn ang="0">
                  <a:pos x="60" y="32"/>
                </a:cxn>
                <a:cxn ang="0">
                  <a:pos x="54" y="34"/>
                </a:cxn>
                <a:cxn ang="0">
                  <a:pos x="48" y="36"/>
                </a:cxn>
                <a:cxn ang="0">
                  <a:pos x="48" y="36"/>
                </a:cxn>
                <a:cxn ang="0">
                  <a:pos x="40" y="38"/>
                </a:cxn>
                <a:cxn ang="0">
                  <a:pos x="34" y="38"/>
                </a:cxn>
                <a:cxn ang="0">
                  <a:pos x="30" y="36"/>
                </a:cxn>
                <a:cxn ang="0">
                  <a:pos x="28" y="32"/>
                </a:cxn>
                <a:cxn ang="0">
                  <a:pos x="28" y="28"/>
                </a:cxn>
                <a:cxn ang="0">
                  <a:pos x="30" y="24"/>
                </a:cxn>
                <a:cxn ang="0">
                  <a:pos x="36" y="22"/>
                </a:cxn>
                <a:cxn ang="0">
                  <a:pos x="44" y="20"/>
                </a:cxn>
              </a:cxnLst>
              <a:rect l="0" t="0" r="r" b="b"/>
              <a:pathLst>
                <a:path w="66" h="56">
                  <a:moveTo>
                    <a:pt x="48" y="0"/>
                  </a:moveTo>
                  <a:lnTo>
                    <a:pt x="48" y="0"/>
                  </a:lnTo>
                  <a:lnTo>
                    <a:pt x="34" y="0"/>
                  </a:lnTo>
                  <a:lnTo>
                    <a:pt x="20" y="6"/>
                  </a:lnTo>
                  <a:lnTo>
                    <a:pt x="14" y="10"/>
                  </a:lnTo>
                  <a:lnTo>
                    <a:pt x="8" y="14"/>
                  </a:lnTo>
                  <a:lnTo>
                    <a:pt x="4" y="20"/>
                  </a:lnTo>
                  <a:lnTo>
                    <a:pt x="2" y="26"/>
                  </a:lnTo>
                  <a:lnTo>
                    <a:pt x="2" y="26"/>
                  </a:lnTo>
                  <a:lnTo>
                    <a:pt x="0" y="34"/>
                  </a:lnTo>
                  <a:lnTo>
                    <a:pt x="2" y="40"/>
                  </a:lnTo>
                  <a:lnTo>
                    <a:pt x="6" y="46"/>
                  </a:lnTo>
                  <a:lnTo>
                    <a:pt x="10" y="50"/>
                  </a:lnTo>
                  <a:lnTo>
                    <a:pt x="16" y="54"/>
                  </a:lnTo>
                  <a:lnTo>
                    <a:pt x="24" y="56"/>
                  </a:lnTo>
                  <a:lnTo>
                    <a:pt x="38" y="56"/>
                  </a:lnTo>
                  <a:lnTo>
                    <a:pt x="38" y="56"/>
                  </a:lnTo>
                  <a:lnTo>
                    <a:pt x="54" y="52"/>
                  </a:lnTo>
                  <a:lnTo>
                    <a:pt x="60" y="48"/>
                  </a:lnTo>
                  <a:lnTo>
                    <a:pt x="64" y="46"/>
                  </a:lnTo>
                  <a:lnTo>
                    <a:pt x="66" y="42"/>
                  </a:lnTo>
                  <a:lnTo>
                    <a:pt x="66" y="42"/>
                  </a:lnTo>
                  <a:lnTo>
                    <a:pt x="66" y="38"/>
                  </a:lnTo>
                  <a:lnTo>
                    <a:pt x="66" y="34"/>
                  </a:lnTo>
                  <a:lnTo>
                    <a:pt x="64" y="32"/>
                  </a:lnTo>
                  <a:lnTo>
                    <a:pt x="60" y="32"/>
                  </a:lnTo>
                  <a:lnTo>
                    <a:pt x="54" y="34"/>
                  </a:lnTo>
                  <a:lnTo>
                    <a:pt x="48" y="36"/>
                  </a:lnTo>
                  <a:lnTo>
                    <a:pt x="48" y="36"/>
                  </a:lnTo>
                  <a:lnTo>
                    <a:pt x="40" y="38"/>
                  </a:lnTo>
                  <a:lnTo>
                    <a:pt x="34" y="38"/>
                  </a:lnTo>
                  <a:lnTo>
                    <a:pt x="30" y="36"/>
                  </a:lnTo>
                  <a:lnTo>
                    <a:pt x="28" y="32"/>
                  </a:lnTo>
                  <a:lnTo>
                    <a:pt x="28" y="28"/>
                  </a:lnTo>
                  <a:lnTo>
                    <a:pt x="30" y="24"/>
                  </a:lnTo>
                  <a:lnTo>
                    <a:pt x="36" y="22"/>
                  </a:lnTo>
                  <a:lnTo>
                    <a:pt x="44" y="2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grpSp>
      <p:grpSp>
        <p:nvGrpSpPr>
          <p:cNvPr id="39" name="组合 38"/>
          <p:cNvGrpSpPr/>
          <p:nvPr/>
        </p:nvGrpSpPr>
        <p:grpSpPr>
          <a:xfrm>
            <a:off x="669570" y="1896468"/>
            <a:ext cx="1588581" cy="328411"/>
            <a:chOff x="5975797" y="631065"/>
            <a:chExt cx="2588574" cy="437881"/>
          </a:xfrm>
        </p:grpSpPr>
        <p:sp>
          <p:nvSpPr>
            <p:cNvPr id="41" name="圆角矩形 40"/>
            <p:cNvSpPr/>
            <p:nvPr/>
          </p:nvSpPr>
          <p:spPr>
            <a:xfrm>
              <a:off x="5975797" y="631065"/>
              <a:ext cx="2588574" cy="437881"/>
            </a:xfrm>
            <a:prstGeom prst="roundRect">
              <a:avLst/>
            </a:prstGeom>
            <a:solidFill>
              <a:srgbClr val="FDDDD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100">
                <a:latin typeface="Arial" panose="020B0604020202020204" pitchFamily="34" charset="0"/>
                <a:ea typeface="Arial" panose="020B0604020202020204" pitchFamily="34" charset="0"/>
              </a:endParaRPr>
            </a:p>
          </p:txBody>
        </p:sp>
        <p:sp>
          <p:nvSpPr>
            <p:cNvPr id="42" name="矩形 41"/>
            <p:cNvSpPr/>
            <p:nvPr/>
          </p:nvSpPr>
          <p:spPr bwMode="auto">
            <a:xfrm>
              <a:off x="6139153" y="646848"/>
              <a:ext cx="2280863" cy="369332"/>
            </a:xfrm>
            <a:prstGeom prst="rect">
              <a:avLst/>
            </a:prstGeom>
          </p:spPr>
          <p:txBody>
            <a:bodyPr wrap="none">
              <a:spAutoFit/>
            </a:bodyPr>
            <a:lstStyle/>
            <a:p>
              <a:pPr algn="just">
                <a:defRPr/>
              </a:pPr>
              <a:r>
                <a:rPr lang="hu-HU" altLang="zh-CN" sz="1200" b="1" kern="100" dirty="0" smtClean="0">
                  <a:solidFill>
                    <a:srgbClr val="4A3D6D"/>
                  </a:solidFill>
                  <a:latin typeface="Arial" panose="020B0604020202020204" pitchFamily="34" charset="0"/>
                  <a:ea typeface="Arial" panose="020B0604020202020204" pitchFamily="34" charset="0"/>
                  <a:cs typeface="Arial" panose="020B0604020202020204" pitchFamily="34" charset="0"/>
                </a:rPr>
                <a:t>Platforma ZOOM</a:t>
              </a:r>
              <a:endParaRPr lang="zh-CN" altLang="zh-CN" sz="1200" b="1" kern="100" dirty="0">
                <a:solidFill>
                  <a:srgbClr val="4A3D6D"/>
                </a:solidFill>
                <a:latin typeface="Arial" panose="020B0604020202020204" pitchFamily="34" charset="0"/>
                <a:ea typeface="Arial" panose="020B0604020202020204" pitchFamily="34" charset="0"/>
                <a:cs typeface="Arial" panose="020B0604020202020204" pitchFamily="34" charset="0"/>
              </a:endParaRPr>
            </a:p>
          </p:txBody>
        </p:sp>
      </p:grpSp>
      <p:grpSp>
        <p:nvGrpSpPr>
          <p:cNvPr id="44" name="组合 43"/>
          <p:cNvGrpSpPr/>
          <p:nvPr/>
        </p:nvGrpSpPr>
        <p:grpSpPr>
          <a:xfrm>
            <a:off x="6191196" y="2769190"/>
            <a:ext cx="1625086" cy="328411"/>
            <a:chOff x="5975797" y="631065"/>
            <a:chExt cx="2310969" cy="437881"/>
          </a:xfrm>
        </p:grpSpPr>
        <p:sp>
          <p:nvSpPr>
            <p:cNvPr id="46" name="圆角矩形 45"/>
            <p:cNvSpPr/>
            <p:nvPr/>
          </p:nvSpPr>
          <p:spPr>
            <a:xfrm>
              <a:off x="5975797" y="631065"/>
              <a:ext cx="2310969" cy="437881"/>
            </a:xfrm>
            <a:prstGeom prst="roundRect">
              <a:avLst/>
            </a:prstGeom>
            <a:solidFill>
              <a:srgbClr val="FDDDD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100">
                <a:latin typeface="Arial" panose="020B0604020202020204" pitchFamily="34" charset="0"/>
                <a:ea typeface="Arial" panose="020B0604020202020204" pitchFamily="34" charset="0"/>
              </a:endParaRPr>
            </a:p>
          </p:txBody>
        </p:sp>
        <p:sp>
          <p:nvSpPr>
            <p:cNvPr id="47" name="矩形 46"/>
            <p:cNvSpPr/>
            <p:nvPr/>
          </p:nvSpPr>
          <p:spPr bwMode="auto">
            <a:xfrm>
              <a:off x="6041633" y="696992"/>
              <a:ext cx="2209354" cy="369332"/>
            </a:xfrm>
            <a:prstGeom prst="rect">
              <a:avLst/>
            </a:prstGeom>
          </p:spPr>
          <p:txBody>
            <a:bodyPr wrap="none">
              <a:spAutoFit/>
            </a:bodyPr>
            <a:lstStyle/>
            <a:p>
              <a:pPr algn="just">
                <a:defRPr/>
              </a:pPr>
              <a:r>
                <a:rPr lang="hu-HU" altLang="zh-CN" sz="1200" b="1" kern="100" dirty="0" smtClean="0">
                  <a:solidFill>
                    <a:srgbClr val="4A3D6D"/>
                  </a:solidFill>
                  <a:latin typeface="Arial" panose="020B0604020202020204" pitchFamily="34" charset="0"/>
                  <a:ea typeface="Arial" panose="020B0604020202020204" pitchFamily="34" charset="0"/>
                  <a:cs typeface="Arial" panose="020B0604020202020204" pitchFamily="34" charset="0"/>
                </a:rPr>
                <a:t>Google Classroom</a:t>
              </a:r>
              <a:endParaRPr lang="zh-CN" altLang="zh-CN" sz="1200" b="1" kern="100" dirty="0">
                <a:solidFill>
                  <a:srgbClr val="4A3D6D"/>
                </a:solidFill>
                <a:latin typeface="Arial" panose="020B0604020202020204" pitchFamily="34" charset="0"/>
                <a:ea typeface="Arial" panose="020B0604020202020204" pitchFamily="34" charset="0"/>
                <a:cs typeface="Arial" panose="020B0604020202020204" pitchFamily="34" charset="0"/>
              </a:endParaRPr>
            </a:p>
          </p:txBody>
        </p:sp>
      </p:grpSp>
      <p:grpSp>
        <p:nvGrpSpPr>
          <p:cNvPr id="49" name="组合 48"/>
          <p:cNvGrpSpPr/>
          <p:nvPr/>
        </p:nvGrpSpPr>
        <p:grpSpPr>
          <a:xfrm>
            <a:off x="1499839" y="3800941"/>
            <a:ext cx="1625085" cy="336401"/>
            <a:chOff x="5975797" y="631065"/>
            <a:chExt cx="2310969" cy="448535"/>
          </a:xfrm>
        </p:grpSpPr>
        <p:sp>
          <p:nvSpPr>
            <p:cNvPr id="51" name="圆角矩形 50"/>
            <p:cNvSpPr/>
            <p:nvPr/>
          </p:nvSpPr>
          <p:spPr>
            <a:xfrm>
              <a:off x="5975797" y="631065"/>
              <a:ext cx="2310969" cy="437881"/>
            </a:xfrm>
            <a:prstGeom prst="roundRect">
              <a:avLst/>
            </a:prstGeom>
            <a:solidFill>
              <a:srgbClr val="FDDDD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100">
                <a:latin typeface="Arial" panose="020B0604020202020204" pitchFamily="34" charset="0"/>
                <a:ea typeface="Arial" panose="020B0604020202020204" pitchFamily="34" charset="0"/>
              </a:endParaRPr>
            </a:p>
          </p:txBody>
        </p:sp>
        <p:sp>
          <p:nvSpPr>
            <p:cNvPr id="52" name="矩形 51"/>
            <p:cNvSpPr/>
            <p:nvPr/>
          </p:nvSpPr>
          <p:spPr bwMode="auto">
            <a:xfrm>
              <a:off x="6460523" y="710268"/>
              <a:ext cx="1402389" cy="369332"/>
            </a:xfrm>
            <a:prstGeom prst="rect">
              <a:avLst/>
            </a:prstGeom>
          </p:spPr>
          <p:txBody>
            <a:bodyPr wrap="none">
              <a:spAutoFit/>
            </a:bodyPr>
            <a:lstStyle/>
            <a:p>
              <a:pPr algn="just">
                <a:defRPr/>
              </a:pPr>
              <a:r>
                <a:rPr lang="hu-HU" altLang="zh-CN" sz="1200" b="1" kern="100" dirty="0" smtClean="0">
                  <a:solidFill>
                    <a:srgbClr val="4A3D6D"/>
                  </a:solidFill>
                  <a:latin typeface="Arial" panose="020B0604020202020204" pitchFamily="34" charset="0"/>
                  <a:ea typeface="Arial" panose="020B0604020202020204" pitchFamily="34" charset="0"/>
                  <a:cs typeface="Arial" panose="020B0604020202020204" pitchFamily="34" charset="0"/>
                </a:rPr>
                <a:t>Messenger</a:t>
              </a:r>
              <a:endParaRPr lang="zh-CN" altLang="zh-CN" sz="1200" b="1" kern="100" dirty="0">
                <a:solidFill>
                  <a:srgbClr val="4A3D6D"/>
                </a:solidFill>
                <a:latin typeface="Arial" panose="020B0604020202020204" pitchFamily="34" charset="0"/>
                <a:ea typeface="Arial" panose="020B0604020202020204" pitchFamily="34" charset="0"/>
                <a:cs typeface="Arial" panose="020B0604020202020204" pitchFamily="34" charset="0"/>
              </a:endParaRPr>
            </a:p>
          </p:txBody>
        </p:sp>
      </p:grpSp>
      <p:grpSp>
        <p:nvGrpSpPr>
          <p:cNvPr id="31" name="组合 30"/>
          <p:cNvGrpSpPr/>
          <p:nvPr/>
        </p:nvGrpSpPr>
        <p:grpSpPr>
          <a:xfrm>
            <a:off x="2732108" y="634422"/>
            <a:ext cx="3805797" cy="3551479"/>
            <a:chOff x="2792413" y="266700"/>
            <a:chExt cx="4286250" cy="4219575"/>
          </a:xfrm>
        </p:grpSpPr>
        <p:sp>
          <p:nvSpPr>
            <p:cNvPr id="32" name="Freeform 36"/>
            <p:cNvSpPr/>
            <p:nvPr/>
          </p:nvSpPr>
          <p:spPr bwMode="auto">
            <a:xfrm>
              <a:off x="5300663" y="638175"/>
              <a:ext cx="381000" cy="384175"/>
            </a:xfrm>
            <a:custGeom>
              <a:avLst/>
              <a:gdLst/>
              <a:ahLst/>
              <a:cxnLst>
                <a:cxn ang="0">
                  <a:pos x="120" y="0"/>
                </a:cxn>
                <a:cxn ang="0">
                  <a:pos x="120" y="0"/>
                </a:cxn>
                <a:cxn ang="0">
                  <a:pos x="108" y="2"/>
                </a:cxn>
                <a:cxn ang="0">
                  <a:pos x="96" y="2"/>
                </a:cxn>
                <a:cxn ang="0">
                  <a:pos x="74" y="10"/>
                </a:cxn>
                <a:cxn ang="0">
                  <a:pos x="52" y="22"/>
                </a:cxn>
                <a:cxn ang="0">
                  <a:pos x="34" y="36"/>
                </a:cxn>
                <a:cxn ang="0">
                  <a:pos x="20" y="54"/>
                </a:cxn>
                <a:cxn ang="0">
                  <a:pos x="8" y="74"/>
                </a:cxn>
                <a:cxn ang="0">
                  <a:pos x="2" y="98"/>
                </a:cxn>
                <a:cxn ang="0">
                  <a:pos x="0" y="110"/>
                </a:cxn>
                <a:cxn ang="0">
                  <a:pos x="0" y="122"/>
                </a:cxn>
                <a:cxn ang="0">
                  <a:pos x="0" y="122"/>
                </a:cxn>
                <a:cxn ang="0">
                  <a:pos x="0" y="134"/>
                </a:cxn>
                <a:cxn ang="0">
                  <a:pos x="2" y="146"/>
                </a:cxn>
                <a:cxn ang="0">
                  <a:pos x="8" y="168"/>
                </a:cxn>
                <a:cxn ang="0">
                  <a:pos x="20" y="190"/>
                </a:cxn>
                <a:cxn ang="0">
                  <a:pos x="34" y="208"/>
                </a:cxn>
                <a:cxn ang="0">
                  <a:pos x="52" y="222"/>
                </a:cxn>
                <a:cxn ang="0">
                  <a:pos x="74" y="234"/>
                </a:cxn>
                <a:cxn ang="0">
                  <a:pos x="96" y="240"/>
                </a:cxn>
                <a:cxn ang="0">
                  <a:pos x="108" y="242"/>
                </a:cxn>
                <a:cxn ang="0">
                  <a:pos x="120" y="242"/>
                </a:cxn>
                <a:cxn ang="0">
                  <a:pos x="120" y="242"/>
                </a:cxn>
                <a:cxn ang="0">
                  <a:pos x="132" y="242"/>
                </a:cxn>
                <a:cxn ang="0">
                  <a:pos x="144" y="240"/>
                </a:cxn>
                <a:cxn ang="0">
                  <a:pos x="168" y="234"/>
                </a:cxn>
                <a:cxn ang="0">
                  <a:pos x="188" y="222"/>
                </a:cxn>
                <a:cxn ang="0">
                  <a:pos x="206" y="208"/>
                </a:cxn>
                <a:cxn ang="0">
                  <a:pos x="220" y="190"/>
                </a:cxn>
                <a:cxn ang="0">
                  <a:pos x="232" y="168"/>
                </a:cxn>
                <a:cxn ang="0">
                  <a:pos x="238" y="146"/>
                </a:cxn>
                <a:cxn ang="0">
                  <a:pos x="240" y="134"/>
                </a:cxn>
                <a:cxn ang="0">
                  <a:pos x="240" y="122"/>
                </a:cxn>
                <a:cxn ang="0">
                  <a:pos x="240" y="122"/>
                </a:cxn>
                <a:cxn ang="0">
                  <a:pos x="240" y="110"/>
                </a:cxn>
                <a:cxn ang="0">
                  <a:pos x="238" y="98"/>
                </a:cxn>
                <a:cxn ang="0">
                  <a:pos x="232" y="74"/>
                </a:cxn>
                <a:cxn ang="0">
                  <a:pos x="220" y="54"/>
                </a:cxn>
                <a:cxn ang="0">
                  <a:pos x="206" y="36"/>
                </a:cxn>
                <a:cxn ang="0">
                  <a:pos x="188" y="22"/>
                </a:cxn>
                <a:cxn ang="0">
                  <a:pos x="168" y="10"/>
                </a:cxn>
                <a:cxn ang="0">
                  <a:pos x="144" y="2"/>
                </a:cxn>
                <a:cxn ang="0">
                  <a:pos x="132" y="2"/>
                </a:cxn>
                <a:cxn ang="0">
                  <a:pos x="120" y="0"/>
                </a:cxn>
              </a:cxnLst>
              <a:rect l="0" t="0" r="r" b="b"/>
              <a:pathLst>
                <a:path w="240" h="242">
                  <a:moveTo>
                    <a:pt x="120" y="0"/>
                  </a:moveTo>
                  <a:lnTo>
                    <a:pt x="120" y="0"/>
                  </a:lnTo>
                  <a:lnTo>
                    <a:pt x="108" y="2"/>
                  </a:lnTo>
                  <a:lnTo>
                    <a:pt x="96" y="2"/>
                  </a:lnTo>
                  <a:lnTo>
                    <a:pt x="74" y="10"/>
                  </a:lnTo>
                  <a:lnTo>
                    <a:pt x="52" y="22"/>
                  </a:lnTo>
                  <a:lnTo>
                    <a:pt x="34" y="36"/>
                  </a:lnTo>
                  <a:lnTo>
                    <a:pt x="20" y="54"/>
                  </a:lnTo>
                  <a:lnTo>
                    <a:pt x="8" y="74"/>
                  </a:lnTo>
                  <a:lnTo>
                    <a:pt x="2" y="98"/>
                  </a:lnTo>
                  <a:lnTo>
                    <a:pt x="0" y="110"/>
                  </a:lnTo>
                  <a:lnTo>
                    <a:pt x="0" y="122"/>
                  </a:lnTo>
                  <a:lnTo>
                    <a:pt x="0" y="122"/>
                  </a:lnTo>
                  <a:lnTo>
                    <a:pt x="0" y="134"/>
                  </a:lnTo>
                  <a:lnTo>
                    <a:pt x="2" y="146"/>
                  </a:lnTo>
                  <a:lnTo>
                    <a:pt x="8" y="168"/>
                  </a:lnTo>
                  <a:lnTo>
                    <a:pt x="20" y="190"/>
                  </a:lnTo>
                  <a:lnTo>
                    <a:pt x="34" y="208"/>
                  </a:lnTo>
                  <a:lnTo>
                    <a:pt x="52" y="222"/>
                  </a:lnTo>
                  <a:lnTo>
                    <a:pt x="74" y="234"/>
                  </a:lnTo>
                  <a:lnTo>
                    <a:pt x="96" y="240"/>
                  </a:lnTo>
                  <a:lnTo>
                    <a:pt x="108" y="242"/>
                  </a:lnTo>
                  <a:lnTo>
                    <a:pt x="120" y="242"/>
                  </a:lnTo>
                  <a:lnTo>
                    <a:pt x="120" y="242"/>
                  </a:lnTo>
                  <a:lnTo>
                    <a:pt x="132" y="242"/>
                  </a:lnTo>
                  <a:lnTo>
                    <a:pt x="144" y="240"/>
                  </a:lnTo>
                  <a:lnTo>
                    <a:pt x="168" y="234"/>
                  </a:lnTo>
                  <a:lnTo>
                    <a:pt x="188" y="222"/>
                  </a:lnTo>
                  <a:lnTo>
                    <a:pt x="206" y="208"/>
                  </a:lnTo>
                  <a:lnTo>
                    <a:pt x="220" y="190"/>
                  </a:lnTo>
                  <a:lnTo>
                    <a:pt x="232" y="168"/>
                  </a:lnTo>
                  <a:lnTo>
                    <a:pt x="238" y="146"/>
                  </a:lnTo>
                  <a:lnTo>
                    <a:pt x="240" y="134"/>
                  </a:lnTo>
                  <a:lnTo>
                    <a:pt x="240" y="122"/>
                  </a:lnTo>
                  <a:lnTo>
                    <a:pt x="240" y="122"/>
                  </a:lnTo>
                  <a:lnTo>
                    <a:pt x="240" y="110"/>
                  </a:lnTo>
                  <a:lnTo>
                    <a:pt x="238" y="98"/>
                  </a:lnTo>
                  <a:lnTo>
                    <a:pt x="232" y="74"/>
                  </a:lnTo>
                  <a:lnTo>
                    <a:pt x="220" y="54"/>
                  </a:lnTo>
                  <a:lnTo>
                    <a:pt x="206" y="36"/>
                  </a:lnTo>
                  <a:lnTo>
                    <a:pt x="188" y="22"/>
                  </a:lnTo>
                  <a:lnTo>
                    <a:pt x="168" y="10"/>
                  </a:lnTo>
                  <a:lnTo>
                    <a:pt x="144" y="2"/>
                  </a:lnTo>
                  <a:lnTo>
                    <a:pt x="132" y="2"/>
                  </a:lnTo>
                  <a:lnTo>
                    <a:pt x="120" y="0"/>
                  </a:lnTo>
                </a:path>
              </a:pathLst>
            </a:custGeom>
            <a:noFill/>
            <a:ln w="9525">
              <a:noFill/>
              <a:round/>
            </a:ln>
          </p:spPr>
          <p:txBody>
            <a:bodyPr vert="horz" wrap="square" lIns="91440" tIns="45720" rIns="91440" bIns="45720" numCol="1" anchor="t" anchorCtr="0" compatLnSpc="1"/>
            <a:lstStyle/>
            <a:p>
              <a:endParaRPr lang="zh-CN" altLang="en-US" sz="1400">
                <a:latin typeface="Arial" panose="020B0604020202020204" pitchFamily="34" charset="0"/>
                <a:ea typeface="Arial" panose="020B0604020202020204" pitchFamily="34" charset="0"/>
              </a:endParaRPr>
            </a:p>
          </p:txBody>
        </p:sp>
        <p:sp>
          <p:nvSpPr>
            <p:cNvPr id="33" name="Freeform 40"/>
            <p:cNvSpPr/>
            <p:nvPr/>
          </p:nvSpPr>
          <p:spPr bwMode="auto">
            <a:xfrm>
              <a:off x="5942013" y="320675"/>
              <a:ext cx="495300" cy="498475"/>
            </a:xfrm>
            <a:custGeom>
              <a:avLst/>
              <a:gdLst/>
              <a:ahLst/>
              <a:cxnLst>
                <a:cxn ang="0">
                  <a:pos x="156" y="0"/>
                </a:cxn>
                <a:cxn ang="0">
                  <a:pos x="104" y="10"/>
                </a:cxn>
                <a:cxn ang="0">
                  <a:pos x="60" y="34"/>
                </a:cxn>
                <a:cxn ang="0">
                  <a:pos x="64" y="50"/>
                </a:cxn>
                <a:cxn ang="0">
                  <a:pos x="64" y="66"/>
                </a:cxn>
                <a:cxn ang="0">
                  <a:pos x="60" y="96"/>
                </a:cxn>
                <a:cxn ang="0">
                  <a:pos x="46" y="122"/>
                </a:cxn>
                <a:cxn ang="0">
                  <a:pos x="26" y="144"/>
                </a:cxn>
                <a:cxn ang="0">
                  <a:pos x="0" y="158"/>
                </a:cxn>
                <a:cxn ang="0">
                  <a:pos x="2" y="174"/>
                </a:cxn>
                <a:cxn ang="0">
                  <a:pos x="8" y="204"/>
                </a:cxn>
                <a:cxn ang="0">
                  <a:pos x="20" y="232"/>
                </a:cxn>
                <a:cxn ang="0">
                  <a:pos x="36" y="258"/>
                </a:cxn>
                <a:cxn ang="0">
                  <a:pos x="58" y="278"/>
                </a:cxn>
                <a:cxn ang="0">
                  <a:pos x="82" y="296"/>
                </a:cxn>
                <a:cxn ang="0">
                  <a:pos x="110" y="308"/>
                </a:cxn>
                <a:cxn ang="0">
                  <a:pos x="140" y="314"/>
                </a:cxn>
                <a:cxn ang="0">
                  <a:pos x="156" y="314"/>
                </a:cxn>
                <a:cxn ang="0">
                  <a:pos x="188" y="312"/>
                </a:cxn>
                <a:cxn ang="0">
                  <a:pos x="218" y="302"/>
                </a:cxn>
                <a:cxn ang="0">
                  <a:pos x="244" y="288"/>
                </a:cxn>
                <a:cxn ang="0">
                  <a:pos x="268" y="268"/>
                </a:cxn>
                <a:cxn ang="0">
                  <a:pos x="286" y="246"/>
                </a:cxn>
                <a:cxn ang="0">
                  <a:pos x="300" y="218"/>
                </a:cxn>
                <a:cxn ang="0">
                  <a:pos x="310" y="190"/>
                </a:cxn>
                <a:cxn ang="0">
                  <a:pos x="312" y="158"/>
                </a:cxn>
                <a:cxn ang="0">
                  <a:pos x="312" y="142"/>
                </a:cxn>
                <a:cxn ang="0">
                  <a:pos x="306" y="112"/>
                </a:cxn>
                <a:cxn ang="0">
                  <a:pos x="294" y="84"/>
                </a:cxn>
                <a:cxn ang="0">
                  <a:pos x="278" y="58"/>
                </a:cxn>
                <a:cxn ang="0">
                  <a:pos x="256" y="36"/>
                </a:cxn>
                <a:cxn ang="0">
                  <a:pos x="232" y="20"/>
                </a:cxn>
                <a:cxn ang="0">
                  <a:pos x="204" y="8"/>
                </a:cxn>
                <a:cxn ang="0">
                  <a:pos x="172" y="2"/>
                </a:cxn>
              </a:cxnLst>
              <a:rect l="0" t="0" r="r" b="b"/>
              <a:pathLst>
                <a:path w="312" h="314">
                  <a:moveTo>
                    <a:pt x="156" y="0"/>
                  </a:moveTo>
                  <a:lnTo>
                    <a:pt x="156" y="0"/>
                  </a:lnTo>
                  <a:lnTo>
                    <a:pt x="130" y="4"/>
                  </a:lnTo>
                  <a:lnTo>
                    <a:pt x="104" y="10"/>
                  </a:lnTo>
                  <a:lnTo>
                    <a:pt x="80" y="20"/>
                  </a:lnTo>
                  <a:lnTo>
                    <a:pt x="60" y="34"/>
                  </a:lnTo>
                  <a:lnTo>
                    <a:pt x="60" y="34"/>
                  </a:lnTo>
                  <a:lnTo>
                    <a:pt x="64" y="50"/>
                  </a:lnTo>
                  <a:lnTo>
                    <a:pt x="64" y="66"/>
                  </a:lnTo>
                  <a:lnTo>
                    <a:pt x="64" y="66"/>
                  </a:lnTo>
                  <a:lnTo>
                    <a:pt x="64" y="80"/>
                  </a:lnTo>
                  <a:lnTo>
                    <a:pt x="60" y="96"/>
                  </a:lnTo>
                  <a:lnTo>
                    <a:pt x="54" y="110"/>
                  </a:lnTo>
                  <a:lnTo>
                    <a:pt x="46" y="122"/>
                  </a:lnTo>
                  <a:lnTo>
                    <a:pt x="38" y="134"/>
                  </a:lnTo>
                  <a:lnTo>
                    <a:pt x="26" y="144"/>
                  </a:lnTo>
                  <a:lnTo>
                    <a:pt x="14" y="152"/>
                  </a:lnTo>
                  <a:lnTo>
                    <a:pt x="0" y="158"/>
                  </a:lnTo>
                  <a:lnTo>
                    <a:pt x="0" y="158"/>
                  </a:lnTo>
                  <a:lnTo>
                    <a:pt x="2" y="174"/>
                  </a:lnTo>
                  <a:lnTo>
                    <a:pt x="4" y="190"/>
                  </a:lnTo>
                  <a:lnTo>
                    <a:pt x="8" y="204"/>
                  </a:lnTo>
                  <a:lnTo>
                    <a:pt x="12" y="220"/>
                  </a:lnTo>
                  <a:lnTo>
                    <a:pt x="20" y="232"/>
                  </a:lnTo>
                  <a:lnTo>
                    <a:pt x="28" y="246"/>
                  </a:lnTo>
                  <a:lnTo>
                    <a:pt x="36" y="258"/>
                  </a:lnTo>
                  <a:lnTo>
                    <a:pt x="46" y="268"/>
                  </a:lnTo>
                  <a:lnTo>
                    <a:pt x="58" y="278"/>
                  </a:lnTo>
                  <a:lnTo>
                    <a:pt x="70" y="288"/>
                  </a:lnTo>
                  <a:lnTo>
                    <a:pt x="82" y="296"/>
                  </a:lnTo>
                  <a:lnTo>
                    <a:pt x="96" y="302"/>
                  </a:lnTo>
                  <a:lnTo>
                    <a:pt x="110" y="308"/>
                  </a:lnTo>
                  <a:lnTo>
                    <a:pt x="126" y="312"/>
                  </a:lnTo>
                  <a:lnTo>
                    <a:pt x="140" y="314"/>
                  </a:lnTo>
                  <a:lnTo>
                    <a:pt x="156" y="314"/>
                  </a:lnTo>
                  <a:lnTo>
                    <a:pt x="156" y="314"/>
                  </a:lnTo>
                  <a:lnTo>
                    <a:pt x="172" y="314"/>
                  </a:lnTo>
                  <a:lnTo>
                    <a:pt x="188" y="312"/>
                  </a:lnTo>
                  <a:lnTo>
                    <a:pt x="204" y="308"/>
                  </a:lnTo>
                  <a:lnTo>
                    <a:pt x="218" y="302"/>
                  </a:lnTo>
                  <a:lnTo>
                    <a:pt x="232" y="296"/>
                  </a:lnTo>
                  <a:lnTo>
                    <a:pt x="244" y="288"/>
                  </a:lnTo>
                  <a:lnTo>
                    <a:pt x="256" y="278"/>
                  </a:lnTo>
                  <a:lnTo>
                    <a:pt x="268" y="268"/>
                  </a:lnTo>
                  <a:lnTo>
                    <a:pt x="278" y="258"/>
                  </a:lnTo>
                  <a:lnTo>
                    <a:pt x="286" y="246"/>
                  </a:lnTo>
                  <a:lnTo>
                    <a:pt x="294" y="232"/>
                  </a:lnTo>
                  <a:lnTo>
                    <a:pt x="300" y="218"/>
                  </a:lnTo>
                  <a:lnTo>
                    <a:pt x="306" y="204"/>
                  </a:lnTo>
                  <a:lnTo>
                    <a:pt x="310" y="190"/>
                  </a:lnTo>
                  <a:lnTo>
                    <a:pt x="312" y="174"/>
                  </a:lnTo>
                  <a:lnTo>
                    <a:pt x="312" y="158"/>
                  </a:lnTo>
                  <a:lnTo>
                    <a:pt x="312" y="158"/>
                  </a:lnTo>
                  <a:lnTo>
                    <a:pt x="312" y="142"/>
                  </a:lnTo>
                  <a:lnTo>
                    <a:pt x="310" y="126"/>
                  </a:lnTo>
                  <a:lnTo>
                    <a:pt x="306" y="112"/>
                  </a:lnTo>
                  <a:lnTo>
                    <a:pt x="300" y="96"/>
                  </a:lnTo>
                  <a:lnTo>
                    <a:pt x="294" y="84"/>
                  </a:lnTo>
                  <a:lnTo>
                    <a:pt x="286" y="70"/>
                  </a:lnTo>
                  <a:lnTo>
                    <a:pt x="278" y="58"/>
                  </a:lnTo>
                  <a:lnTo>
                    <a:pt x="268" y="46"/>
                  </a:lnTo>
                  <a:lnTo>
                    <a:pt x="256" y="36"/>
                  </a:lnTo>
                  <a:lnTo>
                    <a:pt x="244" y="28"/>
                  </a:lnTo>
                  <a:lnTo>
                    <a:pt x="232" y="20"/>
                  </a:lnTo>
                  <a:lnTo>
                    <a:pt x="218" y="14"/>
                  </a:lnTo>
                  <a:lnTo>
                    <a:pt x="204" y="8"/>
                  </a:lnTo>
                  <a:lnTo>
                    <a:pt x="188" y="4"/>
                  </a:lnTo>
                  <a:lnTo>
                    <a:pt x="172" y="2"/>
                  </a:lnTo>
                  <a:lnTo>
                    <a:pt x="156" y="0"/>
                  </a:lnTo>
                </a:path>
              </a:pathLst>
            </a:custGeom>
            <a:noFill/>
            <a:ln w="9525">
              <a:noFill/>
              <a:round/>
            </a:ln>
          </p:spPr>
          <p:txBody>
            <a:bodyPr vert="horz" wrap="square" lIns="91440" tIns="45720" rIns="91440" bIns="45720" numCol="1" anchor="t" anchorCtr="0" compatLnSpc="1"/>
            <a:lstStyle/>
            <a:p>
              <a:endParaRPr lang="zh-CN" altLang="en-US" sz="1400">
                <a:latin typeface="Arial" panose="020B0604020202020204" pitchFamily="34" charset="0"/>
                <a:ea typeface="Arial" panose="020B0604020202020204" pitchFamily="34" charset="0"/>
              </a:endParaRPr>
            </a:p>
          </p:txBody>
        </p:sp>
        <p:sp>
          <p:nvSpPr>
            <p:cNvPr id="34" name="Freeform 42"/>
            <p:cNvSpPr/>
            <p:nvPr/>
          </p:nvSpPr>
          <p:spPr bwMode="auto">
            <a:xfrm>
              <a:off x="5729288" y="266700"/>
              <a:ext cx="307975" cy="314325"/>
            </a:xfrm>
            <a:custGeom>
              <a:avLst/>
              <a:gdLst/>
              <a:ahLst/>
              <a:cxnLst>
                <a:cxn ang="0">
                  <a:pos x="98" y="0"/>
                </a:cxn>
                <a:cxn ang="0">
                  <a:pos x="98" y="0"/>
                </a:cxn>
                <a:cxn ang="0">
                  <a:pos x="78" y="2"/>
                </a:cxn>
                <a:cxn ang="0">
                  <a:pos x="60" y="8"/>
                </a:cxn>
                <a:cxn ang="0">
                  <a:pos x="44" y="16"/>
                </a:cxn>
                <a:cxn ang="0">
                  <a:pos x="28" y="28"/>
                </a:cxn>
                <a:cxn ang="0">
                  <a:pos x="16" y="44"/>
                </a:cxn>
                <a:cxn ang="0">
                  <a:pos x="8" y="60"/>
                </a:cxn>
                <a:cxn ang="0">
                  <a:pos x="2" y="80"/>
                </a:cxn>
                <a:cxn ang="0">
                  <a:pos x="0" y="100"/>
                </a:cxn>
                <a:cxn ang="0">
                  <a:pos x="0" y="100"/>
                </a:cxn>
                <a:cxn ang="0">
                  <a:pos x="2" y="120"/>
                </a:cxn>
                <a:cxn ang="0">
                  <a:pos x="8" y="138"/>
                </a:cxn>
                <a:cxn ang="0">
                  <a:pos x="16" y="154"/>
                </a:cxn>
                <a:cxn ang="0">
                  <a:pos x="28" y="170"/>
                </a:cxn>
                <a:cxn ang="0">
                  <a:pos x="44" y="182"/>
                </a:cxn>
                <a:cxn ang="0">
                  <a:pos x="60" y="192"/>
                </a:cxn>
                <a:cxn ang="0">
                  <a:pos x="78" y="196"/>
                </a:cxn>
                <a:cxn ang="0">
                  <a:pos x="98" y="198"/>
                </a:cxn>
                <a:cxn ang="0">
                  <a:pos x="98" y="198"/>
                </a:cxn>
                <a:cxn ang="0">
                  <a:pos x="118" y="198"/>
                </a:cxn>
                <a:cxn ang="0">
                  <a:pos x="134" y="192"/>
                </a:cxn>
                <a:cxn ang="0">
                  <a:pos x="134" y="192"/>
                </a:cxn>
                <a:cxn ang="0">
                  <a:pos x="134" y="192"/>
                </a:cxn>
                <a:cxn ang="0">
                  <a:pos x="134" y="192"/>
                </a:cxn>
                <a:cxn ang="0">
                  <a:pos x="136" y="174"/>
                </a:cxn>
                <a:cxn ang="0">
                  <a:pos x="138" y="156"/>
                </a:cxn>
                <a:cxn ang="0">
                  <a:pos x="144" y="138"/>
                </a:cxn>
                <a:cxn ang="0">
                  <a:pos x="150" y="122"/>
                </a:cxn>
                <a:cxn ang="0">
                  <a:pos x="160" y="108"/>
                </a:cxn>
                <a:cxn ang="0">
                  <a:pos x="170" y="94"/>
                </a:cxn>
                <a:cxn ang="0">
                  <a:pos x="180" y="80"/>
                </a:cxn>
                <a:cxn ang="0">
                  <a:pos x="194" y="68"/>
                </a:cxn>
                <a:cxn ang="0">
                  <a:pos x="194" y="68"/>
                </a:cxn>
                <a:cxn ang="0">
                  <a:pos x="188" y="54"/>
                </a:cxn>
                <a:cxn ang="0">
                  <a:pos x="180" y="40"/>
                </a:cxn>
                <a:cxn ang="0">
                  <a:pos x="170" y="30"/>
                </a:cxn>
                <a:cxn ang="0">
                  <a:pos x="158" y="18"/>
                </a:cxn>
                <a:cxn ang="0">
                  <a:pos x="144" y="10"/>
                </a:cxn>
                <a:cxn ang="0">
                  <a:pos x="130" y="4"/>
                </a:cxn>
                <a:cxn ang="0">
                  <a:pos x="116" y="0"/>
                </a:cxn>
                <a:cxn ang="0">
                  <a:pos x="98" y="0"/>
                </a:cxn>
              </a:cxnLst>
              <a:rect l="0" t="0" r="r" b="b"/>
              <a:pathLst>
                <a:path w="194" h="198">
                  <a:moveTo>
                    <a:pt x="98" y="0"/>
                  </a:moveTo>
                  <a:lnTo>
                    <a:pt x="98" y="0"/>
                  </a:lnTo>
                  <a:lnTo>
                    <a:pt x="78" y="2"/>
                  </a:lnTo>
                  <a:lnTo>
                    <a:pt x="60" y="8"/>
                  </a:lnTo>
                  <a:lnTo>
                    <a:pt x="44" y="16"/>
                  </a:lnTo>
                  <a:lnTo>
                    <a:pt x="28" y="28"/>
                  </a:lnTo>
                  <a:lnTo>
                    <a:pt x="16" y="44"/>
                  </a:lnTo>
                  <a:lnTo>
                    <a:pt x="8" y="60"/>
                  </a:lnTo>
                  <a:lnTo>
                    <a:pt x="2" y="80"/>
                  </a:lnTo>
                  <a:lnTo>
                    <a:pt x="0" y="100"/>
                  </a:lnTo>
                  <a:lnTo>
                    <a:pt x="0" y="100"/>
                  </a:lnTo>
                  <a:lnTo>
                    <a:pt x="2" y="120"/>
                  </a:lnTo>
                  <a:lnTo>
                    <a:pt x="8" y="138"/>
                  </a:lnTo>
                  <a:lnTo>
                    <a:pt x="16" y="154"/>
                  </a:lnTo>
                  <a:lnTo>
                    <a:pt x="28" y="170"/>
                  </a:lnTo>
                  <a:lnTo>
                    <a:pt x="44" y="182"/>
                  </a:lnTo>
                  <a:lnTo>
                    <a:pt x="60" y="192"/>
                  </a:lnTo>
                  <a:lnTo>
                    <a:pt x="78" y="196"/>
                  </a:lnTo>
                  <a:lnTo>
                    <a:pt x="98" y="198"/>
                  </a:lnTo>
                  <a:lnTo>
                    <a:pt x="98" y="198"/>
                  </a:lnTo>
                  <a:lnTo>
                    <a:pt x="118" y="198"/>
                  </a:lnTo>
                  <a:lnTo>
                    <a:pt x="134" y="192"/>
                  </a:lnTo>
                  <a:lnTo>
                    <a:pt x="134" y="192"/>
                  </a:lnTo>
                  <a:lnTo>
                    <a:pt x="134" y="192"/>
                  </a:lnTo>
                  <a:lnTo>
                    <a:pt x="134" y="192"/>
                  </a:lnTo>
                  <a:lnTo>
                    <a:pt x="136" y="174"/>
                  </a:lnTo>
                  <a:lnTo>
                    <a:pt x="138" y="156"/>
                  </a:lnTo>
                  <a:lnTo>
                    <a:pt x="144" y="138"/>
                  </a:lnTo>
                  <a:lnTo>
                    <a:pt x="150" y="122"/>
                  </a:lnTo>
                  <a:lnTo>
                    <a:pt x="160" y="108"/>
                  </a:lnTo>
                  <a:lnTo>
                    <a:pt x="170" y="94"/>
                  </a:lnTo>
                  <a:lnTo>
                    <a:pt x="180" y="80"/>
                  </a:lnTo>
                  <a:lnTo>
                    <a:pt x="194" y="68"/>
                  </a:lnTo>
                  <a:lnTo>
                    <a:pt x="194" y="68"/>
                  </a:lnTo>
                  <a:lnTo>
                    <a:pt x="188" y="54"/>
                  </a:lnTo>
                  <a:lnTo>
                    <a:pt x="180" y="40"/>
                  </a:lnTo>
                  <a:lnTo>
                    <a:pt x="170" y="30"/>
                  </a:lnTo>
                  <a:lnTo>
                    <a:pt x="158" y="18"/>
                  </a:lnTo>
                  <a:lnTo>
                    <a:pt x="144" y="10"/>
                  </a:lnTo>
                  <a:lnTo>
                    <a:pt x="130" y="4"/>
                  </a:lnTo>
                  <a:lnTo>
                    <a:pt x="116" y="0"/>
                  </a:lnTo>
                  <a:lnTo>
                    <a:pt x="98" y="0"/>
                  </a:lnTo>
                </a:path>
              </a:pathLst>
            </a:custGeom>
            <a:noFill/>
            <a:ln w="9525">
              <a:noFill/>
              <a:round/>
            </a:ln>
          </p:spPr>
          <p:txBody>
            <a:bodyPr vert="horz" wrap="square" lIns="91440" tIns="45720" rIns="91440" bIns="45720" numCol="1" anchor="t" anchorCtr="0" compatLnSpc="1"/>
            <a:lstStyle/>
            <a:p>
              <a:endParaRPr lang="zh-CN" altLang="en-US" sz="1400">
                <a:latin typeface="Arial" panose="020B0604020202020204" pitchFamily="34" charset="0"/>
                <a:ea typeface="Arial" panose="020B0604020202020204" pitchFamily="34" charset="0"/>
              </a:endParaRPr>
            </a:p>
          </p:txBody>
        </p:sp>
        <p:sp>
          <p:nvSpPr>
            <p:cNvPr id="35" name="Freeform 44"/>
            <p:cNvSpPr/>
            <p:nvPr/>
          </p:nvSpPr>
          <p:spPr bwMode="auto">
            <a:xfrm>
              <a:off x="5942013" y="374650"/>
              <a:ext cx="101600" cy="196850"/>
            </a:xfrm>
            <a:custGeom>
              <a:avLst/>
              <a:gdLst/>
              <a:ahLst/>
              <a:cxnLst>
                <a:cxn ang="0">
                  <a:pos x="60" y="0"/>
                </a:cxn>
                <a:cxn ang="0">
                  <a:pos x="60" y="0"/>
                </a:cxn>
                <a:cxn ang="0">
                  <a:pos x="46" y="12"/>
                </a:cxn>
                <a:cxn ang="0">
                  <a:pos x="36" y="26"/>
                </a:cxn>
                <a:cxn ang="0">
                  <a:pos x="26" y="40"/>
                </a:cxn>
                <a:cxn ang="0">
                  <a:pos x="16" y="54"/>
                </a:cxn>
                <a:cxn ang="0">
                  <a:pos x="10" y="70"/>
                </a:cxn>
                <a:cxn ang="0">
                  <a:pos x="4" y="88"/>
                </a:cxn>
                <a:cxn ang="0">
                  <a:pos x="2" y="106"/>
                </a:cxn>
                <a:cxn ang="0">
                  <a:pos x="0" y="124"/>
                </a:cxn>
                <a:cxn ang="0">
                  <a:pos x="0" y="124"/>
                </a:cxn>
                <a:cxn ang="0">
                  <a:pos x="0" y="124"/>
                </a:cxn>
                <a:cxn ang="0">
                  <a:pos x="0" y="124"/>
                </a:cxn>
                <a:cxn ang="0">
                  <a:pos x="14" y="118"/>
                </a:cxn>
                <a:cxn ang="0">
                  <a:pos x="26" y="110"/>
                </a:cxn>
                <a:cxn ang="0">
                  <a:pos x="38" y="100"/>
                </a:cxn>
                <a:cxn ang="0">
                  <a:pos x="46" y="88"/>
                </a:cxn>
                <a:cxn ang="0">
                  <a:pos x="54" y="76"/>
                </a:cxn>
                <a:cxn ang="0">
                  <a:pos x="60" y="62"/>
                </a:cxn>
                <a:cxn ang="0">
                  <a:pos x="64" y="46"/>
                </a:cxn>
                <a:cxn ang="0">
                  <a:pos x="64" y="32"/>
                </a:cxn>
                <a:cxn ang="0">
                  <a:pos x="64" y="32"/>
                </a:cxn>
                <a:cxn ang="0">
                  <a:pos x="64" y="16"/>
                </a:cxn>
                <a:cxn ang="0">
                  <a:pos x="60" y="0"/>
                </a:cxn>
              </a:cxnLst>
              <a:rect l="0" t="0" r="r" b="b"/>
              <a:pathLst>
                <a:path w="64" h="124">
                  <a:moveTo>
                    <a:pt x="60" y="0"/>
                  </a:moveTo>
                  <a:lnTo>
                    <a:pt x="60" y="0"/>
                  </a:lnTo>
                  <a:lnTo>
                    <a:pt x="46" y="12"/>
                  </a:lnTo>
                  <a:lnTo>
                    <a:pt x="36" y="26"/>
                  </a:lnTo>
                  <a:lnTo>
                    <a:pt x="26" y="40"/>
                  </a:lnTo>
                  <a:lnTo>
                    <a:pt x="16" y="54"/>
                  </a:lnTo>
                  <a:lnTo>
                    <a:pt x="10" y="70"/>
                  </a:lnTo>
                  <a:lnTo>
                    <a:pt x="4" y="88"/>
                  </a:lnTo>
                  <a:lnTo>
                    <a:pt x="2" y="106"/>
                  </a:lnTo>
                  <a:lnTo>
                    <a:pt x="0" y="124"/>
                  </a:lnTo>
                  <a:lnTo>
                    <a:pt x="0" y="124"/>
                  </a:lnTo>
                  <a:lnTo>
                    <a:pt x="0" y="124"/>
                  </a:lnTo>
                  <a:lnTo>
                    <a:pt x="0" y="124"/>
                  </a:lnTo>
                  <a:lnTo>
                    <a:pt x="14" y="118"/>
                  </a:lnTo>
                  <a:lnTo>
                    <a:pt x="26" y="110"/>
                  </a:lnTo>
                  <a:lnTo>
                    <a:pt x="38" y="100"/>
                  </a:lnTo>
                  <a:lnTo>
                    <a:pt x="46" y="88"/>
                  </a:lnTo>
                  <a:lnTo>
                    <a:pt x="54" y="76"/>
                  </a:lnTo>
                  <a:lnTo>
                    <a:pt x="60" y="62"/>
                  </a:lnTo>
                  <a:lnTo>
                    <a:pt x="64" y="46"/>
                  </a:lnTo>
                  <a:lnTo>
                    <a:pt x="64" y="32"/>
                  </a:lnTo>
                  <a:lnTo>
                    <a:pt x="64" y="32"/>
                  </a:lnTo>
                  <a:lnTo>
                    <a:pt x="64" y="16"/>
                  </a:lnTo>
                  <a:lnTo>
                    <a:pt x="60" y="0"/>
                  </a:lnTo>
                </a:path>
              </a:pathLst>
            </a:custGeom>
            <a:noFill/>
            <a:ln w="9525">
              <a:noFill/>
              <a:round/>
            </a:ln>
          </p:spPr>
          <p:txBody>
            <a:bodyPr vert="horz" wrap="square" lIns="91440" tIns="45720" rIns="91440" bIns="45720" numCol="1" anchor="t" anchorCtr="0" compatLnSpc="1"/>
            <a:lstStyle/>
            <a:p>
              <a:endParaRPr lang="zh-CN" altLang="en-US" sz="1400">
                <a:latin typeface="Arial" panose="020B0604020202020204" pitchFamily="34" charset="0"/>
                <a:ea typeface="Arial" panose="020B0604020202020204" pitchFamily="34" charset="0"/>
              </a:endParaRPr>
            </a:p>
          </p:txBody>
        </p:sp>
        <p:sp>
          <p:nvSpPr>
            <p:cNvPr id="36" name="Freeform 48"/>
            <p:cNvSpPr/>
            <p:nvPr/>
          </p:nvSpPr>
          <p:spPr bwMode="auto">
            <a:xfrm>
              <a:off x="5068888" y="673100"/>
              <a:ext cx="111125" cy="114300"/>
            </a:xfrm>
            <a:custGeom>
              <a:avLst/>
              <a:gdLst/>
              <a:ahLst/>
              <a:cxnLst>
                <a:cxn ang="0">
                  <a:pos x="36" y="0"/>
                </a:cxn>
                <a:cxn ang="0">
                  <a:pos x="36" y="0"/>
                </a:cxn>
                <a:cxn ang="0">
                  <a:pos x="28" y="0"/>
                </a:cxn>
                <a:cxn ang="0">
                  <a:pos x="22" y="2"/>
                </a:cxn>
                <a:cxn ang="0">
                  <a:pos x="16" y="6"/>
                </a:cxn>
                <a:cxn ang="0">
                  <a:pos x="10" y="10"/>
                </a:cxn>
                <a:cxn ang="0">
                  <a:pos x="6" y="16"/>
                </a:cxn>
                <a:cxn ang="0">
                  <a:pos x="2" y="22"/>
                </a:cxn>
                <a:cxn ang="0">
                  <a:pos x="0" y="28"/>
                </a:cxn>
                <a:cxn ang="0">
                  <a:pos x="0" y="36"/>
                </a:cxn>
                <a:cxn ang="0">
                  <a:pos x="0" y="36"/>
                </a:cxn>
                <a:cxn ang="0">
                  <a:pos x="0" y="42"/>
                </a:cxn>
                <a:cxn ang="0">
                  <a:pos x="2" y="50"/>
                </a:cxn>
                <a:cxn ang="0">
                  <a:pos x="6" y="56"/>
                </a:cxn>
                <a:cxn ang="0">
                  <a:pos x="10" y="60"/>
                </a:cxn>
                <a:cxn ang="0">
                  <a:pos x="16" y="66"/>
                </a:cxn>
                <a:cxn ang="0">
                  <a:pos x="22" y="68"/>
                </a:cxn>
                <a:cxn ang="0">
                  <a:pos x="28" y="70"/>
                </a:cxn>
                <a:cxn ang="0">
                  <a:pos x="36" y="72"/>
                </a:cxn>
                <a:cxn ang="0">
                  <a:pos x="36" y="72"/>
                </a:cxn>
                <a:cxn ang="0">
                  <a:pos x="42" y="70"/>
                </a:cxn>
                <a:cxn ang="0">
                  <a:pos x="50" y="68"/>
                </a:cxn>
                <a:cxn ang="0">
                  <a:pos x="56" y="66"/>
                </a:cxn>
                <a:cxn ang="0">
                  <a:pos x="60" y="60"/>
                </a:cxn>
                <a:cxn ang="0">
                  <a:pos x="64" y="56"/>
                </a:cxn>
                <a:cxn ang="0">
                  <a:pos x="68" y="50"/>
                </a:cxn>
                <a:cxn ang="0">
                  <a:pos x="70" y="42"/>
                </a:cxn>
                <a:cxn ang="0">
                  <a:pos x="70" y="36"/>
                </a:cxn>
                <a:cxn ang="0">
                  <a:pos x="70" y="36"/>
                </a:cxn>
                <a:cxn ang="0">
                  <a:pos x="70" y="28"/>
                </a:cxn>
                <a:cxn ang="0">
                  <a:pos x="68" y="22"/>
                </a:cxn>
                <a:cxn ang="0">
                  <a:pos x="64" y="16"/>
                </a:cxn>
                <a:cxn ang="0">
                  <a:pos x="60" y="10"/>
                </a:cxn>
                <a:cxn ang="0">
                  <a:pos x="56" y="6"/>
                </a:cxn>
                <a:cxn ang="0">
                  <a:pos x="50" y="2"/>
                </a:cxn>
                <a:cxn ang="0">
                  <a:pos x="42" y="0"/>
                </a:cxn>
                <a:cxn ang="0">
                  <a:pos x="36" y="0"/>
                </a:cxn>
              </a:cxnLst>
              <a:rect l="0" t="0" r="r" b="b"/>
              <a:pathLst>
                <a:path w="70" h="72">
                  <a:moveTo>
                    <a:pt x="36" y="0"/>
                  </a:moveTo>
                  <a:lnTo>
                    <a:pt x="36" y="0"/>
                  </a:lnTo>
                  <a:lnTo>
                    <a:pt x="28" y="0"/>
                  </a:lnTo>
                  <a:lnTo>
                    <a:pt x="22" y="2"/>
                  </a:lnTo>
                  <a:lnTo>
                    <a:pt x="16" y="6"/>
                  </a:lnTo>
                  <a:lnTo>
                    <a:pt x="10" y="10"/>
                  </a:lnTo>
                  <a:lnTo>
                    <a:pt x="6" y="16"/>
                  </a:lnTo>
                  <a:lnTo>
                    <a:pt x="2" y="22"/>
                  </a:lnTo>
                  <a:lnTo>
                    <a:pt x="0" y="28"/>
                  </a:lnTo>
                  <a:lnTo>
                    <a:pt x="0" y="36"/>
                  </a:lnTo>
                  <a:lnTo>
                    <a:pt x="0" y="36"/>
                  </a:lnTo>
                  <a:lnTo>
                    <a:pt x="0" y="42"/>
                  </a:lnTo>
                  <a:lnTo>
                    <a:pt x="2" y="50"/>
                  </a:lnTo>
                  <a:lnTo>
                    <a:pt x="6" y="56"/>
                  </a:lnTo>
                  <a:lnTo>
                    <a:pt x="10" y="60"/>
                  </a:lnTo>
                  <a:lnTo>
                    <a:pt x="16" y="66"/>
                  </a:lnTo>
                  <a:lnTo>
                    <a:pt x="22" y="68"/>
                  </a:lnTo>
                  <a:lnTo>
                    <a:pt x="28" y="70"/>
                  </a:lnTo>
                  <a:lnTo>
                    <a:pt x="36" y="72"/>
                  </a:lnTo>
                  <a:lnTo>
                    <a:pt x="36" y="72"/>
                  </a:lnTo>
                  <a:lnTo>
                    <a:pt x="42" y="70"/>
                  </a:lnTo>
                  <a:lnTo>
                    <a:pt x="50" y="68"/>
                  </a:lnTo>
                  <a:lnTo>
                    <a:pt x="56" y="66"/>
                  </a:lnTo>
                  <a:lnTo>
                    <a:pt x="60" y="60"/>
                  </a:lnTo>
                  <a:lnTo>
                    <a:pt x="64" y="56"/>
                  </a:lnTo>
                  <a:lnTo>
                    <a:pt x="68" y="50"/>
                  </a:lnTo>
                  <a:lnTo>
                    <a:pt x="70" y="42"/>
                  </a:lnTo>
                  <a:lnTo>
                    <a:pt x="70" y="36"/>
                  </a:lnTo>
                  <a:lnTo>
                    <a:pt x="70" y="36"/>
                  </a:lnTo>
                  <a:lnTo>
                    <a:pt x="70" y="28"/>
                  </a:lnTo>
                  <a:lnTo>
                    <a:pt x="68" y="22"/>
                  </a:lnTo>
                  <a:lnTo>
                    <a:pt x="64" y="16"/>
                  </a:lnTo>
                  <a:lnTo>
                    <a:pt x="60" y="10"/>
                  </a:lnTo>
                  <a:lnTo>
                    <a:pt x="56" y="6"/>
                  </a:lnTo>
                  <a:lnTo>
                    <a:pt x="50" y="2"/>
                  </a:lnTo>
                  <a:lnTo>
                    <a:pt x="42" y="0"/>
                  </a:lnTo>
                  <a:lnTo>
                    <a:pt x="36" y="0"/>
                  </a:lnTo>
                </a:path>
              </a:pathLst>
            </a:custGeom>
            <a:noFill/>
            <a:ln w="9525">
              <a:noFill/>
              <a:round/>
            </a:ln>
          </p:spPr>
          <p:txBody>
            <a:bodyPr vert="horz" wrap="square" lIns="91440" tIns="45720" rIns="91440" bIns="45720" numCol="1" anchor="t" anchorCtr="0" compatLnSpc="1"/>
            <a:lstStyle/>
            <a:p>
              <a:endParaRPr lang="zh-CN" altLang="en-US" sz="1400">
                <a:latin typeface="Arial" panose="020B0604020202020204" pitchFamily="34" charset="0"/>
                <a:ea typeface="Arial" panose="020B0604020202020204" pitchFamily="34" charset="0"/>
              </a:endParaRPr>
            </a:p>
          </p:txBody>
        </p:sp>
        <p:sp>
          <p:nvSpPr>
            <p:cNvPr id="37" name="Freeform 154"/>
            <p:cNvSpPr/>
            <p:nvPr/>
          </p:nvSpPr>
          <p:spPr bwMode="auto">
            <a:xfrm>
              <a:off x="3865563" y="1743075"/>
              <a:ext cx="1082675" cy="1282700"/>
            </a:xfrm>
            <a:custGeom>
              <a:avLst/>
              <a:gdLst/>
              <a:ahLst/>
              <a:cxnLst>
                <a:cxn ang="0">
                  <a:pos x="260" y="0"/>
                </a:cxn>
                <a:cxn ang="0">
                  <a:pos x="258" y="2"/>
                </a:cxn>
                <a:cxn ang="0">
                  <a:pos x="246" y="4"/>
                </a:cxn>
                <a:cxn ang="0">
                  <a:pos x="0" y="808"/>
                </a:cxn>
                <a:cxn ang="0">
                  <a:pos x="682" y="302"/>
                </a:cxn>
                <a:cxn ang="0">
                  <a:pos x="260" y="0"/>
                </a:cxn>
              </a:cxnLst>
              <a:rect l="0" t="0" r="r" b="b"/>
              <a:pathLst>
                <a:path w="682" h="808">
                  <a:moveTo>
                    <a:pt x="260" y="0"/>
                  </a:moveTo>
                  <a:lnTo>
                    <a:pt x="258" y="2"/>
                  </a:lnTo>
                  <a:lnTo>
                    <a:pt x="246" y="4"/>
                  </a:lnTo>
                  <a:lnTo>
                    <a:pt x="0" y="808"/>
                  </a:lnTo>
                  <a:lnTo>
                    <a:pt x="682" y="302"/>
                  </a:lnTo>
                  <a:lnTo>
                    <a:pt x="260" y="0"/>
                  </a:lnTo>
                  <a:close/>
                </a:path>
              </a:pathLst>
            </a:custGeom>
            <a:solidFill>
              <a:srgbClr val="68384E"/>
            </a:solidFill>
            <a:ln w="9525">
              <a:noFill/>
              <a:round/>
            </a:ln>
          </p:spPr>
          <p:txBody>
            <a:bodyPr vert="horz" wrap="square" lIns="91440" tIns="45720" rIns="91440" bIns="45720" numCol="1" anchor="t" anchorCtr="0" compatLnSpc="1"/>
            <a:lstStyle/>
            <a:p>
              <a:endParaRPr lang="zh-CN" altLang="en-US" sz="1400">
                <a:latin typeface="Arial" panose="020B0604020202020204" pitchFamily="34" charset="0"/>
                <a:ea typeface="Arial" panose="020B0604020202020204" pitchFamily="34" charset="0"/>
              </a:endParaRPr>
            </a:p>
          </p:txBody>
        </p:sp>
        <p:sp>
          <p:nvSpPr>
            <p:cNvPr id="60" name="Freeform 155"/>
            <p:cNvSpPr/>
            <p:nvPr/>
          </p:nvSpPr>
          <p:spPr bwMode="auto">
            <a:xfrm>
              <a:off x="2792413" y="1844675"/>
              <a:ext cx="796925" cy="527050"/>
            </a:xfrm>
            <a:custGeom>
              <a:avLst/>
              <a:gdLst/>
              <a:ahLst/>
              <a:cxnLst>
                <a:cxn ang="0">
                  <a:pos x="496" y="0"/>
                </a:cxn>
                <a:cxn ang="0">
                  <a:pos x="0" y="72"/>
                </a:cxn>
                <a:cxn ang="0">
                  <a:pos x="268" y="332"/>
                </a:cxn>
                <a:cxn ang="0">
                  <a:pos x="502" y="22"/>
                </a:cxn>
                <a:cxn ang="0">
                  <a:pos x="496" y="0"/>
                </a:cxn>
              </a:cxnLst>
              <a:rect l="0" t="0" r="r" b="b"/>
              <a:pathLst>
                <a:path w="502" h="332">
                  <a:moveTo>
                    <a:pt x="496" y="0"/>
                  </a:moveTo>
                  <a:lnTo>
                    <a:pt x="0" y="72"/>
                  </a:lnTo>
                  <a:lnTo>
                    <a:pt x="268" y="332"/>
                  </a:lnTo>
                  <a:lnTo>
                    <a:pt x="502" y="22"/>
                  </a:lnTo>
                  <a:lnTo>
                    <a:pt x="496" y="0"/>
                  </a:lnTo>
                  <a:close/>
                </a:path>
              </a:pathLst>
            </a:custGeom>
            <a:solidFill>
              <a:srgbClr val="9AB844"/>
            </a:solidFill>
            <a:ln w="9525">
              <a:noFill/>
              <a:round/>
            </a:ln>
          </p:spPr>
          <p:txBody>
            <a:bodyPr vert="horz" wrap="square" lIns="91440" tIns="45720" rIns="91440" bIns="45720" numCol="1" anchor="t" anchorCtr="0" compatLnSpc="1"/>
            <a:lstStyle/>
            <a:p>
              <a:endParaRPr lang="zh-CN" altLang="en-US" sz="1400">
                <a:latin typeface="Arial" panose="020B0604020202020204" pitchFamily="34" charset="0"/>
                <a:ea typeface="Arial" panose="020B0604020202020204" pitchFamily="34" charset="0"/>
              </a:endParaRPr>
            </a:p>
          </p:txBody>
        </p:sp>
        <p:sp>
          <p:nvSpPr>
            <p:cNvPr id="61" name="Freeform 156"/>
            <p:cNvSpPr/>
            <p:nvPr/>
          </p:nvSpPr>
          <p:spPr bwMode="auto">
            <a:xfrm>
              <a:off x="3217863" y="1879600"/>
              <a:ext cx="638175" cy="1111250"/>
            </a:xfrm>
            <a:custGeom>
              <a:avLst/>
              <a:gdLst/>
              <a:ahLst/>
              <a:cxnLst>
                <a:cxn ang="0">
                  <a:pos x="234" y="0"/>
                </a:cxn>
                <a:cxn ang="0">
                  <a:pos x="0" y="310"/>
                </a:cxn>
                <a:cxn ang="0">
                  <a:pos x="402" y="700"/>
                </a:cxn>
                <a:cxn ang="0">
                  <a:pos x="234" y="0"/>
                </a:cxn>
              </a:cxnLst>
              <a:rect l="0" t="0" r="r" b="b"/>
              <a:pathLst>
                <a:path w="402" h="700">
                  <a:moveTo>
                    <a:pt x="234" y="0"/>
                  </a:moveTo>
                  <a:lnTo>
                    <a:pt x="0" y="310"/>
                  </a:lnTo>
                  <a:lnTo>
                    <a:pt x="402" y="700"/>
                  </a:lnTo>
                  <a:lnTo>
                    <a:pt x="234" y="0"/>
                  </a:lnTo>
                  <a:close/>
                </a:path>
              </a:pathLst>
            </a:custGeom>
            <a:solidFill>
              <a:srgbClr val="A74E5B"/>
            </a:solidFill>
            <a:ln w="9525">
              <a:noFill/>
              <a:round/>
            </a:ln>
          </p:spPr>
          <p:txBody>
            <a:bodyPr vert="horz" wrap="square" lIns="91440" tIns="45720" rIns="91440" bIns="45720" numCol="1" anchor="t" anchorCtr="0" compatLnSpc="1"/>
            <a:lstStyle/>
            <a:p>
              <a:endParaRPr lang="zh-CN" altLang="en-US" sz="1400">
                <a:latin typeface="Arial" panose="020B0604020202020204" pitchFamily="34" charset="0"/>
                <a:ea typeface="Arial" panose="020B0604020202020204" pitchFamily="34" charset="0"/>
              </a:endParaRPr>
            </a:p>
          </p:txBody>
        </p:sp>
        <p:sp>
          <p:nvSpPr>
            <p:cNvPr id="62" name="Freeform 157"/>
            <p:cNvSpPr/>
            <p:nvPr/>
          </p:nvSpPr>
          <p:spPr bwMode="auto">
            <a:xfrm>
              <a:off x="3579813" y="1841500"/>
              <a:ext cx="38100" cy="38100"/>
            </a:xfrm>
            <a:custGeom>
              <a:avLst/>
              <a:gdLst/>
              <a:ahLst/>
              <a:cxnLst>
                <a:cxn ang="0">
                  <a:pos x="0" y="2"/>
                </a:cxn>
                <a:cxn ang="0">
                  <a:pos x="6" y="24"/>
                </a:cxn>
                <a:cxn ang="0">
                  <a:pos x="24" y="0"/>
                </a:cxn>
                <a:cxn ang="0">
                  <a:pos x="0" y="2"/>
                </a:cxn>
              </a:cxnLst>
              <a:rect l="0" t="0" r="r" b="b"/>
              <a:pathLst>
                <a:path w="24" h="24">
                  <a:moveTo>
                    <a:pt x="0" y="2"/>
                  </a:moveTo>
                  <a:lnTo>
                    <a:pt x="6" y="24"/>
                  </a:lnTo>
                  <a:lnTo>
                    <a:pt x="24" y="0"/>
                  </a:lnTo>
                  <a:lnTo>
                    <a:pt x="0" y="2"/>
                  </a:lnTo>
                  <a:close/>
                </a:path>
              </a:pathLst>
            </a:custGeom>
            <a:solidFill>
              <a:srgbClr val="56B8BD"/>
            </a:solidFill>
            <a:ln w="9525">
              <a:noFill/>
              <a:round/>
            </a:ln>
          </p:spPr>
          <p:txBody>
            <a:bodyPr vert="horz" wrap="square" lIns="91440" tIns="45720" rIns="91440" bIns="45720" numCol="1" anchor="t" anchorCtr="0" compatLnSpc="1"/>
            <a:lstStyle/>
            <a:p>
              <a:endParaRPr lang="zh-CN" altLang="en-US" sz="1400">
                <a:latin typeface="Arial" panose="020B0604020202020204" pitchFamily="34" charset="0"/>
                <a:ea typeface="Arial" panose="020B0604020202020204" pitchFamily="34" charset="0"/>
              </a:endParaRPr>
            </a:p>
          </p:txBody>
        </p:sp>
        <p:sp>
          <p:nvSpPr>
            <p:cNvPr id="63" name="Freeform 158"/>
            <p:cNvSpPr/>
            <p:nvPr/>
          </p:nvSpPr>
          <p:spPr bwMode="auto">
            <a:xfrm>
              <a:off x="3589338" y="1749425"/>
              <a:ext cx="666750" cy="1279525"/>
            </a:xfrm>
            <a:custGeom>
              <a:avLst/>
              <a:gdLst/>
              <a:ahLst/>
              <a:cxnLst>
                <a:cxn ang="0">
                  <a:pos x="18" y="58"/>
                </a:cxn>
                <a:cxn ang="0">
                  <a:pos x="0" y="82"/>
                </a:cxn>
                <a:cxn ang="0">
                  <a:pos x="168" y="782"/>
                </a:cxn>
                <a:cxn ang="0">
                  <a:pos x="176" y="790"/>
                </a:cxn>
                <a:cxn ang="0">
                  <a:pos x="172" y="806"/>
                </a:cxn>
                <a:cxn ang="0">
                  <a:pos x="174" y="804"/>
                </a:cxn>
                <a:cxn ang="0">
                  <a:pos x="420" y="0"/>
                </a:cxn>
                <a:cxn ang="0">
                  <a:pos x="18" y="58"/>
                </a:cxn>
              </a:cxnLst>
              <a:rect l="0" t="0" r="r" b="b"/>
              <a:pathLst>
                <a:path w="420" h="806">
                  <a:moveTo>
                    <a:pt x="18" y="58"/>
                  </a:moveTo>
                  <a:lnTo>
                    <a:pt x="0" y="82"/>
                  </a:lnTo>
                  <a:lnTo>
                    <a:pt x="168" y="782"/>
                  </a:lnTo>
                  <a:lnTo>
                    <a:pt x="176" y="790"/>
                  </a:lnTo>
                  <a:lnTo>
                    <a:pt x="172" y="806"/>
                  </a:lnTo>
                  <a:lnTo>
                    <a:pt x="174" y="804"/>
                  </a:lnTo>
                  <a:lnTo>
                    <a:pt x="420" y="0"/>
                  </a:lnTo>
                  <a:lnTo>
                    <a:pt x="18" y="58"/>
                  </a:lnTo>
                  <a:close/>
                </a:path>
              </a:pathLst>
            </a:custGeom>
            <a:solidFill>
              <a:srgbClr val="56B8BD"/>
            </a:solidFill>
            <a:ln w="9525">
              <a:noFill/>
              <a:round/>
            </a:ln>
          </p:spPr>
          <p:txBody>
            <a:bodyPr vert="horz" wrap="square" lIns="91440" tIns="45720" rIns="91440" bIns="45720" numCol="1" anchor="t" anchorCtr="0" compatLnSpc="1"/>
            <a:lstStyle/>
            <a:p>
              <a:endParaRPr lang="zh-CN" altLang="en-US" sz="1400">
                <a:latin typeface="Arial" panose="020B0604020202020204" pitchFamily="34" charset="0"/>
                <a:ea typeface="Arial" panose="020B0604020202020204" pitchFamily="34" charset="0"/>
              </a:endParaRPr>
            </a:p>
          </p:txBody>
        </p:sp>
        <p:sp>
          <p:nvSpPr>
            <p:cNvPr id="64" name="Freeform 159"/>
            <p:cNvSpPr/>
            <p:nvPr/>
          </p:nvSpPr>
          <p:spPr bwMode="auto">
            <a:xfrm>
              <a:off x="4430713" y="396875"/>
              <a:ext cx="1143000" cy="1308100"/>
            </a:xfrm>
            <a:custGeom>
              <a:avLst/>
              <a:gdLst/>
              <a:ahLst/>
              <a:cxnLst>
                <a:cxn ang="0">
                  <a:pos x="318" y="0"/>
                </a:cxn>
                <a:cxn ang="0">
                  <a:pos x="0" y="652"/>
                </a:cxn>
                <a:cxn ang="0">
                  <a:pos x="720" y="824"/>
                </a:cxn>
                <a:cxn ang="0">
                  <a:pos x="318" y="0"/>
                </a:cxn>
              </a:cxnLst>
              <a:rect l="0" t="0" r="r" b="b"/>
              <a:pathLst>
                <a:path w="720" h="824">
                  <a:moveTo>
                    <a:pt x="318" y="0"/>
                  </a:moveTo>
                  <a:lnTo>
                    <a:pt x="0" y="652"/>
                  </a:lnTo>
                  <a:lnTo>
                    <a:pt x="720" y="824"/>
                  </a:lnTo>
                  <a:lnTo>
                    <a:pt x="318" y="0"/>
                  </a:lnTo>
                  <a:close/>
                </a:path>
              </a:pathLst>
            </a:custGeom>
            <a:solidFill>
              <a:srgbClr val="AEB12B"/>
            </a:solidFill>
            <a:ln w="9525">
              <a:noFill/>
              <a:round/>
            </a:ln>
          </p:spPr>
          <p:txBody>
            <a:bodyPr vert="horz" wrap="square" lIns="91440" tIns="45720" rIns="91440" bIns="45720" numCol="1" anchor="t" anchorCtr="0" compatLnSpc="1"/>
            <a:lstStyle/>
            <a:p>
              <a:endParaRPr lang="zh-CN" altLang="en-US" sz="1400">
                <a:latin typeface="Arial" panose="020B0604020202020204" pitchFamily="34" charset="0"/>
                <a:ea typeface="Arial" panose="020B0604020202020204" pitchFamily="34" charset="0"/>
              </a:endParaRPr>
            </a:p>
          </p:txBody>
        </p:sp>
        <p:sp>
          <p:nvSpPr>
            <p:cNvPr id="65" name="Freeform 160"/>
            <p:cNvSpPr/>
            <p:nvPr/>
          </p:nvSpPr>
          <p:spPr bwMode="auto">
            <a:xfrm>
              <a:off x="4322763" y="1444625"/>
              <a:ext cx="254000" cy="384175"/>
            </a:xfrm>
            <a:custGeom>
              <a:avLst/>
              <a:gdLst/>
              <a:ahLst/>
              <a:cxnLst>
                <a:cxn ang="0">
                  <a:pos x="106" y="0"/>
                </a:cxn>
                <a:cxn ang="0">
                  <a:pos x="0" y="208"/>
                </a:cxn>
                <a:cxn ang="0">
                  <a:pos x="48" y="242"/>
                </a:cxn>
                <a:cxn ang="0">
                  <a:pos x="160" y="14"/>
                </a:cxn>
                <a:cxn ang="0">
                  <a:pos x="106" y="0"/>
                </a:cxn>
              </a:cxnLst>
              <a:rect l="0" t="0" r="r" b="b"/>
              <a:pathLst>
                <a:path w="160" h="242">
                  <a:moveTo>
                    <a:pt x="106" y="0"/>
                  </a:moveTo>
                  <a:lnTo>
                    <a:pt x="0" y="208"/>
                  </a:lnTo>
                  <a:lnTo>
                    <a:pt x="48" y="242"/>
                  </a:lnTo>
                  <a:lnTo>
                    <a:pt x="160" y="14"/>
                  </a:lnTo>
                  <a:lnTo>
                    <a:pt x="106" y="0"/>
                  </a:lnTo>
                  <a:close/>
                </a:path>
              </a:pathLst>
            </a:custGeom>
            <a:solidFill>
              <a:srgbClr val="793F2D"/>
            </a:solidFill>
            <a:ln w="9525">
              <a:noFill/>
              <a:round/>
            </a:ln>
          </p:spPr>
          <p:txBody>
            <a:bodyPr vert="horz" wrap="square" lIns="91440" tIns="45720" rIns="91440" bIns="45720" numCol="1" anchor="t" anchorCtr="0" compatLnSpc="1"/>
            <a:lstStyle/>
            <a:p>
              <a:endParaRPr lang="zh-CN" altLang="en-US" sz="1400">
                <a:latin typeface="Arial" panose="020B0604020202020204" pitchFamily="34" charset="0"/>
                <a:ea typeface="Arial" panose="020B0604020202020204" pitchFamily="34" charset="0"/>
              </a:endParaRPr>
            </a:p>
          </p:txBody>
        </p:sp>
        <p:sp>
          <p:nvSpPr>
            <p:cNvPr id="66" name="Freeform 161"/>
            <p:cNvSpPr/>
            <p:nvPr/>
          </p:nvSpPr>
          <p:spPr bwMode="auto">
            <a:xfrm>
              <a:off x="4398963" y="1466850"/>
              <a:ext cx="250825" cy="422275"/>
            </a:xfrm>
            <a:custGeom>
              <a:avLst/>
              <a:gdLst/>
              <a:ahLst/>
              <a:cxnLst>
                <a:cxn ang="0">
                  <a:pos x="112" y="0"/>
                </a:cxn>
                <a:cxn ang="0">
                  <a:pos x="0" y="228"/>
                </a:cxn>
                <a:cxn ang="0">
                  <a:pos x="50" y="266"/>
                </a:cxn>
                <a:cxn ang="0">
                  <a:pos x="158" y="10"/>
                </a:cxn>
                <a:cxn ang="0">
                  <a:pos x="112" y="0"/>
                </a:cxn>
              </a:cxnLst>
              <a:rect l="0" t="0" r="r" b="b"/>
              <a:pathLst>
                <a:path w="158" h="266">
                  <a:moveTo>
                    <a:pt x="112" y="0"/>
                  </a:moveTo>
                  <a:lnTo>
                    <a:pt x="0" y="228"/>
                  </a:lnTo>
                  <a:lnTo>
                    <a:pt x="50" y="266"/>
                  </a:lnTo>
                  <a:lnTo>
                    <a:pt x="158" y="10"/>
                  </a:lnTo>
                  <a:lnTo>
                    <a:pt x="112" y="0"/>
                  </a:lnTo>
                  <a:close/>
                </a:path>
              </a:pathLst>
            </a:custGeom>
            <a:solidFill>
              <a:srgbClr val="F07C2D"/>
            </a:solidFill>
            <a:ln w="9525">
              <a:noFill/>
              <a:round/>
            </a:ln>
          </p:spPr>
          <p:txBody>
            <a:bodyPr vert="horz" wrap="square" lIns="91440" tIns="45720" rIns="91440" bIns="45720" numCol="1" anchor="t" anchorCtr="0" compatLnSpc="1"/>
            <a:lstStyle/>
            <a:p>
              <a:endParaRPr lang="zh-CN" altLang="en-US" sz="1400">
                <a:latin typeface="Arial" panose="020B0604020202020204" pitchFamily="34" charset="0"/>
                <a:ea typeface="Arial" panose="020B0604020202020204" pitchFamily="34" charset="0"/>
              </a:endParaRPr>
            </a:p>
          </p:txBody>
        </p:sp>
        <p:sp>
          <p:nvSpPr>
            <p:cNvPr id="67" name="Freeform 162"/>
            <p:cNvSpPr/>
            <p:nvPr/>
          </p:nvSpPr>
          <p:spPr bwMode="auto">
            <a:xfrm>
              <a:off x="4478338" y="1482725"/>
              <a:ext cx="244475" cy="457200"/>
            </a:xfrm>
            <a:custGeom>
              <a:avLst/>
              <a:gdLst/>
              <a:ahLst/>
              <a:cxnLst>
                <a:cxn ang="0">
                  <a:pos x="108" y="0"/>
                </a:cxn>
                <a:cxn ang="0">
                  <a:pos x="0" y="256"/>
                </a:cxn>
                <a:cxn ang="0">
                  <a:pos x="48" y="288"/>
                </a:cxn>
                <a:cxn ang="0">
                  <a:pos x="154" y="12"/>
                </a:cxn>
                <a:cxn ang="0">
                  <a:pos x="108" y="0"/>
                </a:cxn>
              </a:cxnLst>
              <a:rect l="0" t="0" r="r" b="b"/>
              <a:pathLst>
                <a:path w="154" h="288">
                  <a:moveTo>
                    <a:pt x="108" y="0"/>
                  </a:moveTo>
                  <a:lnTo>
                    <a:pt x="0" y="256"/>
                  </a:lnTo>
                  <a:lnTo>
                    <a:pt x="48" y="288"/>
                  </a:lnTo>
                  <a:lnTo>
                    <a:pt x="154" y="12"/>
                  </a:lnTo>
                  <a:lnTo>
                    <a:pt x="108" y="0"/>
                  </a:lnTo>
                  <a:close/>
                </a:path>
              </a:pathLst>
            </a:custGeom>
            <a:solidFill>
              <a:srgbClr val="793F2D"/>
            </a:solidFill>
            <a:ln w="9525">
              <a:noFill/>
              <a:round/>
            </a:ln>
          </p:spPr>
          <p:txBody>
            <a:bodyPr vert="horz" wrap="square" lIns="91440" tIns="45720" rIns="91440" bIns="45720" numCol="1" anchor="t" anchorCtr="0" compatLnSpc="1"/>
            <a:lstStyle/>
            <a:p>
              <a:endParaRPr lang="zh-CN" altLang="en-US" sz="1400">
                <a:latin typeface="Arial" panose="020B0604020202020204" pitchFamily="34" charset="0"/>
                <a:ea typeface="Arial" panose="020B0604020202020204" pitchFamily="34" charset="0"/>
              </a:endParaRPr>
            </a:p>
          </p:txBody>
        </p:sp>
        <p:sp>
          <p:nvSpPr>
            <p:cNvPr id="68" name="Freeform 163"/>
            <p:cNvSpPr/>
            <p:nvPr/>
          </p:nvSpPr>
          <p:spPr bwMode="auto">
            <a:xfrm>
              <a:off x="4554538" y="1501775"/>
              <a:ext cx="241300" cy="488950"/>
            </a:xfrm>
            <a:custGeom>
              <a:avLst/>
              <a:gdLst/>
              <a:ahLst/>
              <a:cxnLst>
                <a:cxn ang="0">
                  <a:pos x="106" y="0"/>
                </a:cxn>
                <a:cxn ang="0">
                  <a:pos x="0" y="276"/>
                </a:cxn>
                <a:cxn ang="0">
                  <a:pos x="44" y="308"/>
                </a:cxn>
                <a:cxn ang="0">
                  <a:pos x="152" y="10"/>
                </a:cxn>
                <a:cxn ang="0">
                  <a:pos x="106" y="0"/>
                </a:cxn>
              </a:cxnLst>
              <a:rect l="0" t="0" r="r" b="b"/>
              <a:pathLst>
                <a:path w="152" h="308">
                  <a:moveTo>
                    <a:pt x="106" y="0"/>
                  </a:moveTo>
                  <a:lnTo>
                    <a:pt x="0" y="276"/>
                  </a:lnTo>
                  <a:lnTo>
                    <a:pt x="44" y="308"/>
                  </a:lnTo>
                  <a:lnTo>
                    <a:pt x="152" y="10"/>
                  </a:lnTo>
                  <a:lnTo>
                    <a:pt x="106" y="0"/>
                  </a:lnTo>
                  <a:close/>
                </a:path>
              </a:pathLst>
            </a:custGeom>
            <a:solidFill>
              <a:srgbClr val="F07C2D"/>
            </a:solidFill>
            <a:ln w="9525">
              <a:noFill/>
              <a:round/>
            </a:ln>
          </p:spPr>
          <p:txBody>
            <a:bodyPr vert="horz" wrap="square" lIns="91440" tIns="45720" rIns="91440" bIns="45720" numCol="1" anchor="t" anchorCtr="0" compatLnSpc="1"/>
            <a:lstStyle/>
            <a:p>
              <a:endParaRPr lang="zh-CN" altLang="en-US" sz="1400">
                <a:latin typeface="Arial" panose="020B0604020202020204" pitchFamily="34" charset="0"/>
                <a:ea typeface="Arial" panose="020B0604020202020204" pitchFamily="34" charset="0"/>
              </a:endParaRPr>
            </a:p>
          </p:txBody>
        </p:sp>
        <p:sp>
          <p:nvSpPr>
            <p:cNvPr id="69" name="Freeform 164"/>
            <p:cNvSpPr/>
            <p:nvPr/>
          </p:nvSpPr>
          <p:spPr bwMode="auto">
            <a:xfrm>
              <a:off x="4624388" y="1517650"/>
              <a:ext cx="250825" cy="523875"/>
            </a:xfrm>
            <a:custGeom>
              <a:avLst/>
              <a:gdLst/>
              <a:ahLst/>
              <a:cxnLst>
                <a:cxn ang="0">
                  <a:pos x="108" y="0"/>
                </a:cxn>
                <a:cxn ang="0">
                  <a:pos x="0" y="298"/>
                </a:cxn>
                <a:cxn ang="0">
                  <a:pos x="44" y="330"/>
                </a:cxn>
                <a:cxn ang="0">
                  <a:pos x="158" y="12"/>
                </a:cxn>
                <a:cxn ang="0">
                  <a:pos x="108" y="0"/>
                </a:cxn>
              </a:cxnLst>
              <a:rect l="0" t="0" r="r" b="b"/>
              <a:pathLst>
                <a:path w="158" h="330">
                  <a:moveTo>
                    <a:pt x="108" y="0"/>
                  </a:moveTo>
                  <a:lnTo>
                    <a:pt x="0" y="298"/>
                  </a:lnTo>
                  <a:lnTo>
                    <a:pt x="44" y="330"/>
                  </a:lnTo>
                  <a:lnTo>
                    <a:pt x="158" y="12"/>
                  </a:lnTo>
                  <a:lnTo>
                    <a:pt x="108" y="0"/>
                  </a:lnTo>
                  <a:close/>
                </a:path>
              </a:pathLst>
            </a:custGeom>
            <a:solidFill>
              <a:srgbClr val="793F2D"/>
            </a:solidFill>
            <a:ln w="9525">
              <a:noFill/>
              <a:round/>
            </a:ln>
          </p:spPr>
          <p:txBody>
            <a:bodyPr vert="horz" wrap="square" lIns="91440" tIns="45720" rIns="91440" bIns="45720" numCol="1" anchor="t" anchorCtr="0" compatLnSpc="1"/>
            <a:lstStyle/>
            <a:p>
              <a:endParaRPr lang="zh-CN" altLang="en-US" sz="1400">
                <a:latin typeface="Arial" panose="020B0604020202020204" pitchFamily="34" charset="0"/>
                <a:ea typeface="Arial" panose="020B0604020202020204" pitchFamily="34" charset="0"/>
              </a:endParaRPr>
            </a:p>
          </p:txBody>
        </p:sp>
        <p:sp>
          <p:nvSpPr>
            <p:cNvPr id="70" name="Freeform 165"/>
            <p:cNvSpPr/>
            <p:nvPr/>
          </p:nvSpPr>
          <p:spPr bwMode="auto">
            <a:xfrm>
              <a:off x="4694238" y="1536700"/>
              <a:ext cx="266700" cy="571500"/>
            </a:xfrm>
            <a:custGeom>
              <a:avLst/>
              <a:gdLst/>
              <a:ahLst/>
              <a:cxnLst>
                <a:cxn ang="0">
                  <a:pos x="114" y="0"/>
                </a:cxn>
                <a:cxn ang="0">
                  <a:pos x="0" y="318"/>
                </a:cxn>
                <a:cxn ang="0">
                  <a:pos x="60" y="360"/>
                </a:cxn>
                <a:cxn ang="0">
                  <a:pos x="168" y="14"/>
                </a:cxn>
                <a:cxn ang="0">
                  <a:pos x="114" y="0"/>
                </a:cxn>
              </a:cxnLst>
              <a:rect l="0" t="0" r="r" b="b"/>
              <a:pathLst>
                <a:path w="168" h="360">
                  <a:moveTo>
                    <a:pt x="114" y="0"/>
                  </a:moveTo>
                  <a:lnTo>
                    <a:pt x="0" y="318"/>
                  </a:lnTo>
                  <a:lnTo>
                    <a:pt x="60" y="360"/>
                  </a:lnTo>
                  <a:lnTo>
                    <a:pt x="168" y="14"/>
                  </a:lnTo>
                  <a:lnTo>
                    <a:pt x="114" y="0"/>
                  </a:lnTo>
                  <a:close/>
                </a:path>
              </a:pathLst>
            </a:custGeom>
            <a:solidFill>
              <a:srgbClr val="F07C2D"/>
            </a:solidFill>
            <a:ln w="9525">
              <a:noFill/>
              <a:round/>
            </a:ln>
          </p:spPr>
          <p:txBody>
            <a:bodyPr vert="horz" wrap="square" lIns="91440" tIns="45720" rIns="91440" bIns="45720" numCol="1" anchor="t" anchorCtr="0" compatLnSpc="1"/>
            <a:lstStyle/>
            <a:p>
              <a:endParaRPr lang="zh-CN" altLang="en-US" sz="1400">
                <a:latin typeface="Arial" panose="020B0604020202020204" pitchFamily="34" charset="0"/>
                <a:ea typeface="Arial" panose="020B0604020202020204" pitchFamily="34" charset="0"/>
              </a:endParaRPr>
            </a:p>
          </p:txBody>
        </p:sp>
        <p:sp>
          <p:nvSpPr>
            <p:cNvPr id="71" name="Freeform 166"/>
            <p:cNvSpPr/>
            <p:nvPr/>
          </p:nvSpPr>
          <p:spPr bwMode="auto">
            <a:xfrm>
              <a:off x="4922838" y="1597025"/>
              <a:ext cx="282575" cy="625475"/>
            </a:xfrm>
            <a:custGeom>
              <a:avLst/>
              <a:gdLst/>
              <a:ahLst/>
              <a:cxnLst>
                <a:cxn ang="0">
                  <a:pos x="128" y="0"/>
                </a:cxn>
                <a:cxn ang="0">
                  <a:pos x="0" y="384"/>
                </a:cxn>
                <a:cxn ang="0">
                  <a:pos x="16" y="394"/>
                </a:cxn>
                <a:cxn ang="0">
                  <a:pos x="58" y="364"/>
                </a:cxn>
                <a:cxn ang="0">
                  <a:pos x="178" y="12"/>
                </a:cxn>
                <a:cxn ang="0">
                  <a:pos x="128" y="0"/>
                </a:cxn>
              </a:cxnLst>
              <a:rect l="0" t="0" r="r" b="b"/>
              <a:pathLst>
                <a:path w="178" h="394">
                  <a:moveTo>
                    <a:pt x="128" y="0"/>
                  </a:moveTo>
                  <a:lnTo>
                    <a:pt x="0" y="384"/>
                  </a:lnTo>
                  <a:lnTo>
                    <a:pt x="16" y="394"/>
                  </a:lnTo>
                  <a:lnTo>
                    <a:pt x="58" y="364"/>
                  </a:lnTo>
                  <a:lnTo>
                    <a:pt x="178" y="12"/>
                  </a:lnTo>
                  <a:lnTo>
                    <a:pt x="128" y="0"/>
                  </a:lnTo>
                  <a:close/>
                </a:path>
              </a:pathLst>
            </a:custGeom>
            <a:solidFill>
              <a:srgbClr val="793F2D"/>
            </a:solidFill>
            <a:ln w="9525">
              <a:noFill/>
              <a:round/>
            </a:ln>
          </p:spPr>
          <p:txBody>
            <a:bodyPr vert="horz" wrap="square" lIns="91440" tIns="45720" rIns="91440" bIns="45720" numCol="1" anchor="t" anchorCtr="0" compatLnSpc="1"/>
            <a:lstStyle/>
            <a:p>
              <a:endParaRPr lang="zh-CN" altLang="en-US" sz="1400">
                <a:latin typeface="Arial" panose="020B0604020202020204" pitchFamily="34" charset="0"/>
                <a:ea typeface="Arial" panose="020B0604020202020204" pitchFamily="34" charset="0"/>
              </a:endParaRPr>
            </a:p>
          </p:txBody>
        </p:sp>
        <p:sp>
          <p:nvSpPr>
            <p:cNvPr id="72" name="Freeform 167"/>
            <p:cNvSpPr/>
            <p:nvPr/>
          </p:nvSpPr>
          <p:spPr bwMode="auto">
            <a:xfrm>
              <a:off x="5014913" y="1616075"/>
              <a:ext cx="260350" cy="558800"/>
            </a:xfrm>
            <a:custGeom>
              <a:avLst/>
              <a:gdLst/>
              <a:ahLst/>
              <a:cxnLst>
                <a:cxn ang="0">
                  <a:pos x="120" y="0"/>
                </a:cxn>
                <a:cxn ang="0">
                  <a:pos x="0" y="352"/>
                </a:cxn>
                <a:cxn ang="0">
                  <a:pos x="66" y="302"/>
                </a:cxn>
                <a:cxn ang="0">
                  <a:pos x="164" y="10"/>
                </a:cxn>
                <a:cxn ang="0">
                  <a:pos x="120" y="0"/>
                </a:cxn>
              </a:cxnLst>
              <a:rect l="0" t="0" r="r" b="b"/>
              <a:pathLst>
                <a:path w="164" h="352">
                  <a:moveTo>
                    <a:pt x="120" y="0"/>
                  </a:moveTo>
                  <a:lnTo>
                    <a:pt x="0" y="352"/>
                  </a:lnTo>
                  <a:lnTo>
                    <a:pt x="66" y="302"/>
                  </a:lnTo>
                  <a:lnTo>
                    <a:pt x="164" y="10"/>
                  </a:lnTo>
                  <a:lnTo>
                    <a:pt x="120" y="0"/>
                  </a:lnTo>
                  <a:close/>
                </a:path>
              </a:pathLst>
            </a:custGeom>
            <a:solidFill>
              <a:srgbClr val="F07C2D"/>
            </a:solidFill>
            <a:ln w="9525">
              <a:noFill/>
              <a:round/>
            </a:ln>
          </p:spPr>
          <p:txBody>
            <a:bodyPr vert="horz" wrap="square" lIns="91440" tIns="45720" rIns="91440" bIns="45720" numCol="1" anchor="t" anchorCtr="0" compatLnSpc="1"/>
            <a:lstStyle/>
            <a:p>
              <a:endParaRPr lang="zh-CN" altLang="en-US" sz="1400">
                <a:latin typeface="Arial" panose="020B0604020202020204" pitchFamily="34" charset="0"/>
                <a:ea typeface="Arial" panose="020B0604020202020204" pitchFamily="34" charset="0"/>
              </a:endParaRPr>
            </a:p>
          </p:txBody>
        </p:sp>
        <p:sp>
          <p:nvSpPr>
            <p:cNvPr id="73" name="Freeform 168"/>
            <p:cNvSpPr/>
            <p:nvPr/>
          </p:nvSpPr>
          <p:spPr bwMode="auto">
            <a:xfrm>
              <a:off x="5119688" y="1631950"/>
              <a:ext cx="228600" cy="463550"/>
            </a:xfrm>
            <a:custGeom>
              <a:avLst/>
              <a:gdLst/>
              <a:ahLst/>
              <a:cxnLst>
                <a:cxn ang="0">
                  <a:pos x="98" y="0"/>
                </a:cxn>
                <a:cxn ang="0">
                  <a:pos x="0" y="292"/>
                </a:cxn>
                <a:cxn ang="0">
                  <a:pos x="52" y="254"/>
                </a:cxn>
                <a:cxn ang="0">
                  <a:pos x="144" y="12"/>
                </a:cxn>
                <a:cxn ang="0">
                  <a:pos x="98" y="0"/>
                </a:cxn>
              </a:cxnLst>
              <a:rect l="0" t="0" r="r" b="b"/>
              <a:pathLst>
                <a:path w="144" h="292">
                  <a:moveTo>
                    <a:pt x="98" y="0"/>
                  </a:moveTo>
                  <a:lnTo>
                    <a:pt x="0" y="292"/>
                  </a:lnTo>
                  <a:lnTo>
                    <a:pt x="52" y="254"/>
                  </a:lnTo>
                  <a:lnTo>
                    <a:pt x="144" y="12"/>
                  </a:lnTo>
                  <a:lnTo>
                    <a:pt x="98" y="0"/>
                  </a:lnTo>
                  <a:close/>
                </a:path>
              </a:pathLst>
            </a:custGeom>
            <a:solidFill>
              <a:srgbClr val="793F2D"/>
            </a:solidFill>
            <a:ln w="9525">
              <a:noFill/>
              <a:round/>
            </a:ln>
          </p:spPr>
          <p:txBody>
            <a:bodyPr vert="horz" wrap="square" lIns="91440" tIns="45720" rIns="91440" bIns="45720" numCol="1" anchor="t" anchorCtr="0" compatLnSpc="1"/>
            <a:lstStyle/>
            <a:p>
              <a:endParaRPr lang="zh-CN" altLang="en-US" sz="1400">
                <a:latin typeface="Arial" panose="020B0604020202020204" pitchFamily="34" charset="0"/>
                <a:ea typeface="Arial" panose="020B0604020202020204" pitchFamily="34" charset="0"/>
              </a:endParaRPr>
            </a:p>
          </p:txBody>
        </p:sp>
        <p:sp>
          <p:nvSpPr>
            <p:cNvPr id="74" name="Freeform 169"/>
            <p:cNvSpPr/>
            <p:nvPr/>
          </p:nvSpPr>
          <p:spPr bwMode="auto">
            <a:xfrm>
              <a:off x="5202238" y="1651000"/>
              <a:ext cx="206375" cy="384175"/>
            </a:xfrm>
            <a:custGeom>
              <a:avLst/>
              <a:gdLst/>
              <a:ahLst/>
              <a:cxnLst>
                <a:cxn ang="0">
                  <a:pos x="92" y="0"/>
                </a:cxn>
                <a:cxn ang="0">
                  <a:pos x="0" y="242"/>
                </a:cxn>
                <a:cxn ang="0">
                  <a:pos x="64" y="194"/>
                </a:cxn>
                <a:cxn ang="0">
                  <a:pos x="130" y="8"/>
                </a:cxn>
                <a:cxn ang="0">
                  <a:pos x="92" y="0"/>
                </a:cxn>
              </a:cxnLst>
              <a:rect l="0" t="0" r="r" b="b"/>
              <a:pathLst>
                <a:path w="130" h="242">
                  <a:moveTo>
                    <a:pt x="92" y="0"/>
                  </a:moveTo>
                  <a:lnTo>
                    <a:pt x="0" y="242"/>
                  </a:lnTo>
                  <a:lnTo>
                    <a:pt x="64" y="194"/>
                  </a:lnTo>
                  <a:lnTo>
                    <a:pt x="130" y="8"/>
                  </a:lnTo>
                  <a:lnTo>
                    <a:pt x="92" y="0"/>
                  </a:lnTo>
                  <a:close/>
                </a:path>
              </a:pathLst>
            </a:custGeom>
            <a:solidFill>
              <a:srgbClr val="F07C2D"/>
            </a:solidFill>
            <a:ln w="9525">
              <a:noFill/>
              <a:round/>
            </a:ln>
          </p:spPr>
          <p:txBody>
            <a:bodyPr vert="horz" wrap="square" lIns="91440" tIns="45720" rIns="91440" bIns="45720" numCol="1" anchor="t" anchorCtr="0" compatLnSpc="1"/>
            <a:lstStyle/>
            <a:p>
              <a:endParaRPr lang="zh-CN" altLang="en-US" sz="1400">
                <a:latin typeface="Arial" panose="020B0604020202020204" pitchFamily="34" charset="0"/>
                <a:ea typeface="Arial" panose="020B0604020202020204" pitchFamily="34" charset="0"/>
              </a:endParaRPr>
            </a:p>
          </p:txBody>
        </p:sp>
        <p:sp>
          <p:nvSpPr>
            <p:cNvPr id="75" name="Freeform 170"/>
            <p:cNvSpPr/>
            <p:nvPr/>
          </p:nvSpPr>
          <p:spPr bwMode="auto">
            <a:xfrm>
              <a:off x="5303838" y="1663700"/>
              <a:ext cx="174625" cy="295275"/>
            </a:xfrm>
            <a:custGeom>
              <a:avLst/>
              <a:gdLst/>
              <a:ahLst/>
              <a:cxnLst>
                <a:cxn ang="0">
                  <a:pos x="66" y="0"/>
                </a:cxn>
                <a:cxn ang="0">
                  <a:pos x="0" y="186"/>
                </a:cxn>
                <a:cxn ang="0">
                  <a:pos x="70" y="134"/>
                </a:cxn>
                <a:cxn ang="0">
                  <a:pos x="110" y="10"/>
                </a:cxn>
                <a:cxn ang="0">
                  <a:pos x="66" y="0"/>
                </a:cxn>
              </a:cxnLst>
              <a:rect l="0" t="0" r="r" b="b"/>
              <a:pathLst>
                <a:path w="110" h="186">
                  <a:moveTo>
                    <a:pt x="66" y="0"/>
                  </a:moveTo>
                  <a:lnTo>
                    <a:pt x="0" y="186"/>
                  </a:lnTo>
                  <a:lnTo>
                    <a:pt x="70" y="134"/>
                  </a:lnTo>
                  <a:lnTo>
                    <a:pt x="110" y="10"/>
                  </a:lnTo>
                  <a:lnTo>
                    <a:pt x="66" y="0"/>
                  </a:lnTo>
                  <a:close/>
                </a:path>
              </a:pathLst>
            </a:custGeom>
            <a:solidFill>
              <a:srgbClr val="793F2D"/>
            </a:solidFill>
            <a:ln w="9525">
              <a:noFill/>
              <a:round/>
            </a:ln>
          </p:spPr>
          <p:txBody>
            <a:bodyPr vert="horz" wrap="square" lIns="91440" tIns="45720" rIns="91440" bIns="45720" numCol="1" anchor="t" anchorCtr="0" compatLnSpc="1"/>
            <a:lstStyle/>
            <a:p>
              <a:endParaRPr lang="zh-CN" altLang="en-US" sz="1400">
                <a:latin typeface="Arial" panose="020B0604020202020204" pitchFamily="34" charset="0"/>
                <a:ea typeface="Arial" panose="020B0604020202020204" pitchFamily="34" charset="0"/>
              </a:endParaRPr>
            </a:p>
          </p:txBody>
        </p:sp>
        <p:sp>
          <p:nvSpPr>
            <p:cNvPr id="76" name="Freeform 171"/>
            <p:cNvSpPr/>
            <p:nvPr/>
          </p:nvSpPr>
          <p:spPr bwMode="auto">
            <a:xfrm>
              <a:off x="5414963" y="1679575"/>
              <a:ext cx="136525" cy="196850"/>
            </a:xfrm>
            <a:custGeom>
              <a:avLst/>
              <a:gdLst/>
              <a:ahLst/>
              <a:cxnLst>
                <a:cxn ang="0">
                  <a:pos x="40" y="0"/>
                </a:cxn>
                <a:cxn ang="0">
                  <a:pos x="0" y="124"/>
                </a:cxn>
                <a:cxn ang="0">
                  <a:pos x="64" y="76"/>
                </a:cxn>
                <a:cxn ang="0">
                  <a:pos x="86" y="12"/>
                </a:cxn>
                <a:cxn ang="0">
                  <a:pos x="40" y="0"/>
                </a:cxn>
              </a:cxnLst>
              <a:rect l="0" t="0" r="r" b="b"/>
              <a:pathLst>
                <a:path w="86" h="124">
                  <a:moveTo>
                    <a:pt x="40" y="0"/>
                  </a:moveTo>
                  <a:lnTo>
                    <a:pt x="0" y="124"/>
                  </a:lnTo>
                  <a:lnTo>
                    <a:pt x="64" y="76"/>
                  </a:lnTo>
                  <a:lnTo>
                    <a:pt x="86" y="12"/>
                  </a:lnTo>
                  <a:lnTo>
                    <a:pt x="40" y="0"/>
                  </a:lnTo>
                  <a:close/>
                </a:path>
              </a:pathLst>
            </a:custGeom>
            <a:solidFill>
              <a:srgbClr val="F07C2D"/>
            </a:solidFill>
            <a:ln w="9525">
              <a:noFill/>
              <a:round/>
            </a:ln>
          </p:spPr>
          <p:txBody>
            <a:bodyPr vert="horz" wrap="square" lIns="91440" tIns="45720" rIns="91440" bIns="45720" numCol="1" anchor="t" anchorCtr="0" compatLnSpc="1"/>
            <a:lstStyle/>
            <a:p>
              <a:endParaRPr lang="zh-CN" altLang="en-US" sz="1400">
                <a:latin typeface="Arial" panose="020B0604020202020204" pitchFamily="34" charset="0"/>
                <a:ea typeface="Arial" panose="020B0604020202020204" pitchFamily="34" charset="0"/>
              </a:endParaRPr>
            </a:p>
          </p:txBody>
        </p:sp>
        <p:sp>
          <p:nvSpPr>
            <p:cNvPr id="77" name="Freeform 172"/>
            <p:cNvSpPr/>
            <p:nvPr/>
          </p:nvSpPr>
          <p:spPr bwMode="auto">
            <a:xfrm>
              <a:off x="5516563" y="1698625"/>
              <a:ext cx="76200" cy="101600"/>
            </a:xfrm>
            <a:custGeom>
              <a:avLst/>
              <a:gdLst/>
              <a:ahLst/>
              <a:cxnLst>
                <a:cxn ang="0">
                  <a:pos x="36" y="4"/>
                </a:cxn>
                <a:cxn ang="0">
                  <a:pos x="22" y="0"/>
                </a:cxn>
                <a:cxn ang="0">
                  <a:pos x="0" y="64"/>
                </a:cxn>
                <a:cxn ang="0">
                  <a:pos x="48" y="28"/>
                </a:cxn>
                <a:cxn ang="0">
                  <a:pos x="36" y="4"/>
                </a:cxn>
              </a:cxnLst>
              <a:rect l="0" t="0" r="r" b="b"/>
              <a:pathLst>
                <a:path w="48" h="64">
                  <a:moveTo>
                    <a:pt x="36" y="4"/>
                  </a:moveTo>
                  <a:lnTo>
                    <a:pt x="22" y="0"/>
                  </a:lnTo>
                  <a:lnTo>
                    <a:pt x="0" y="64"/>
                  </a:lnTo>
                  <a:lnTo>
                    <a:pt x="48" y="28"/>
                  </a:lnTo>
                  <a:lnTo>
                    <a:pt x="36" y="4"/>
                  </a:lnTo>
                  <a:close/>
                </a:path>
              </a:pathLst>
            </a:custGeom>
            <a:solidFill>
              <a:srgbClr val="F07C2D"/>
            </a:solidFill>
            <a:ln w="9525">
              <a:noFill/>
              <a:round/>
            </a:ln>
          </p:spPr>
          <p:txBody>
            <a:bodyPr vert="horz" wrap="square" lIns="91440" tIns="45720" rIns="91440" bIns="45720" numCol="1" anchor="t" anchorCtr="0" compatLnSpc="1"/>
            <a:lstStyle/>
            <a:p>
              <a:endParaRPr lang="zh-CN" altLang="en-US" sz="1400">
                <a:latin typeface="Arial" panose="020B0604020202020204" pitchFamily="34" charset="0"/>
                <a:ea typeface="Arial" panose="020B0604020202020204" pitchFamily="34" charset="0"/>
              </a:endParaRPr>
            </a:p>
          </p:txBody>
        </p:sp>
        <p:sp>
          <p:nvSpPr>
            <p:cNvPr id="78" name="Freeform 173"/>
            <p:cNvSpPr/>
            <p:nvPr/>
          </p:nvSpPr>
          <p:spPr bwMode="auto">
            <a:xfrm>
              <a:off x="4862513" y="1581150"/>
              <a:ext cx="263525" cy="625475"/>
            </a:xfrm>
            <a:custGeom>
              <a:avLst/>
              <a:gdLst/>
              <a:ahLst/>
              <a:cxnLst>
                <a:cxn ang="0">
                  <a:pos x="124" y="0"/>
                </a:cxn>
                <a:cxn ang="0">
                  <a:pos x="0" y="366"/>
                </a:cxn>
                <a:cxn ang="0">
                  <a:pos x="38" y="394"/>
                </a:cxn>
                <a:cxn ang="0">
                  <a:pos x="166" y="10"/>
                </a:cxn>
                <a:cxn ang="0">
                  <a:pos x="124" y="0"/>
                </a:cxn>
              </a:cxnLst>
              <a:rect l="0" t="0" r="r" b="b"/>
              <a:pathLst>
                <a:path w="166" h="394">
                  <a:moveTo>
                    <a:pt x="124" y="0"/>
                  </a:moveTo>
                  <a:lnTo>
                    <a:pt x="0" y="366"/>
                  </a:lnTo>
                  <a:lnTo>
                    <a:pt x="38" y="394"/>
                  </a:lnTo>
                  <a:lnTo>
                    <a:pt x="166" y="10"/>
                  </a:lnTo>
                  <a:lnTo>
                    <a:pt x="124" y="0"/>
                  </a:lnTo>
                  <a:close/>
                </a:path>
              </a:pathLst>
            </a:custGeom>
            <a:solidFill>
              <a:srgbClr val="F07C2D"/>
            </a:solidFill>
            <a:ln w="9525">
              <a:noFill/>
              <a:round/>
            </a:ln>
          </p:spPr>
          <p:txBody>
            <a:bodyPr vert="horz" wrap="square" lIns="91440" tIns="45720" rIns="91440" bIns="45720" numCol="1" anchor="t" anchorCtr="0" compatLnSpc="1"/>
            <a:lstStyle/>
            <a:p>
              <a:endParaRPr lang="zh-CN" altLang="en-US" sz="1400">
                <a:latin typeface="Arial" panose="020B0604020202020204" pitchFamily="34" charset="0"/>
                <a:ea typeface="Arial" panose="020B0604020202020204" pitchFamily="34" charset="0"/>
              </a:endParaRPr>
            </a:p>
          </p:txBody>
        </p:sp>
        <p:sp>
          <p:nvSpPr>
            <p:cNvPr id="79" name="Freeform 174"/>
            <p:cNvSpPr/>
            <p:nvPr/>
          </p:nvSpPr>
          <p:spPr bwMode="auto">
            <a:xfrm>
              <a:off x="4789488" y="1558925"/>
              <a:ext cx="269875" cy="603250"/>
            </a:xfrm>
            <a:custGeom>
              <a:avLst/>
              <a:gdLst/>
              <a:ahLst/>
              <a:cxnLst>
                <a:cxn ang="0">
                  <a:pos x="108" y="0"/>
                </a:cxn>
                <a:cxn ang="0">
                  <a:pos x="0" y="346"/>
                </a:cxn>
                <a:cxn ang="0">
                  <a:pos x="46" y="380"/>
                </a:cxn>
                <a:cxn ang="0">
                  <a:pos x="170" y="14"/>
                </a:cxn>
                <a:cxn ang="0">
                  <a:pos x="108" y="0"/>
                </a:cxn>
              </a:cxnLst>
              <a:rect l="0" t="0" r="r" b="b"/>
              <a:pathLst>
                <a:path w="170" h="380">
                  <a:moveTo>
                    <a:pt x="108" y="0"/>
                  </a:moveTo>
                  <a:lnTo>
                    <a:pt x="0" y="346"/>
                  </a:lnTo>
                  <a:lnTo>
                    <a:pt x="46" y="380"/>
                  </a:lnTo>
                  <a:lnTo>
                    <a:pt x="170" y="14"/>
                  </a:lnTo>
                  <a:lnTo>
                    <a:pt x="108" y="0"/>
                  </a:lnTo>
                  <a:close/>
                </a:path>
              </a:pathLst>
            </a:custGeom>
            <a:solidFill>
              <a:srgbClr val="793F2D"/>
            </a:solidFill>
            <a:ln w="9525">
              <a:noFill/>
              <a:round/>
            </a:ln>
          </p:spPr>
          <p:txBody>
            <a:bodyPr vert="horz" wrap="square" lIns="91440" tIns="45720" rIns="91440" bIns="45720" numCol="1" anchor="t" anchorCtr="0" compatLnSpc="1"/>
            <a:lstStyle/>
            <a:p>
              <a:endParaRPr lang="zh-CN" altLang="en-US" sz="1400">
                <a:latin typeface="Arial" panose="020B0604020202020204" pitchFamily="34" charset="0"/>
                <a:ea typeface="Arial" panose="020B0604020202020204" pitchFamily="34" charset="0"/>
              </a:endParaRPr>
            </a:p>
          </p:txBody>
        </p:sp>
        <p:sp>
          <p:nvSpPr>
            <p:cNvPr id="80" name="Freeform 175"/>
            <p:cNvSpPr/>
            <p:nvPr/>
          </p:nvSpPr>
          <p:spPr bwMode="auto">
            <a:xfrm>
              <a:off x="4278313" y="1431925"/>
              <a:ext cx="212725" cy="342900"/>
            </a:xfrm>
            <a:custGeom>
              <a:avLst/>
              <a:gdLst/>
              <a:ahLst/>
              <a:cxnLst>
                <a:cxn ang="0">
                  <a:pos x="96" y="0"/>
                </a:cxn>
                <a:cxn ang="0">
                  <a:pos x="0" y="196"/>
                </a:cxn>
                <a:cxn ang="0">
                  <a:pos x="28" y="216"/>
                </a:cxn>
                <a:cxn ang="0">
                  <a:pos x="134" y="8"/>
                </a:cxn>
                <a:cxn ang="0">
                  <a:pos x="96" y="0"/>
                </a:cxn>
              </a:cxnLst>
              <a:rect l="0" t="0" r="r" b="b"/>
              <a:pathLst>
                <a:path w="134" h="216">
                  <a:moveTo>
                    <a:pt x="96" y="0"/>
                  </a:moveTo>
                  <a:lnTo>
                    <a:pt x="0" y="196"/>
                  </a:lnTo>
                  <a:lnTo>
                    <a:pt x="28" y="216"/>
                  </a:lnTo>
                  <a:lnTo>
                    <a:pt x="134" y="8"/>
                  </a:lnTo>
                  <a:lnTo>
                    <a:pt x="96" y="0"/>
                  </a:lnTo>
                  <a:close/>
                </a:path>
              </a:pathLst>
            </a:custGeom>
            <a:solidFill>
              <a:srgbClr val="F07C2D"/>
            </a:solidFill>
            <a:ln w="9525">
              <a:noFill/>
              <a:round/>
            </a:ln>
          </p:spPr>
          <p:txBody>
            <a:bodyPr vert="horz" wrap="square" lIns="91440" tIns="45720" rIns="91440" bIns="45720" numCol="1" anchor="t" anchorCtr="0" compatLnSpc="1"/>
            <a:lstStyle/>
            <a:p>
              <a:endParaRPr lang="zh-CN" altLang="en-US" sz="1400">
                <a:latin typeface="Arial" panose="020B0604020202020204" pitchFamily="34" charset="0"/>
                <a:ea typeface="Arial" panose="020B0604020202020204" pitchFamily="34" charset="0"/>
              </a:endParaRPr>
            </a:p>
          </p:txBody>
        </p:sp>
        <p:sp>
          <p:nvSpPr>
            <p:cNvPr id="81" name="Freeform 176"/>
            <p:cNvSpPr/>
            <p:nvPr/>
          </p:nvSpPr>
          <p:spPr bwMode="auto">
            <a:xfrm>
              <a:off x="5157788" y="1863725"/>
              <a:ext cx="447675" cy="412750"/>
            </a:xfrm>
            <a:custGeom>
              <a:avLst/>
              <a:gdLst/>
              <a:ahLst/>
              <a:cxnLst>
                <a:cxn ang="0">
                  <a:pos x="172" y="0"/>
                </a:cxn>
                <a:cxn ang="0">
                  <a:pos x="0" y="128"/>
                </a:cxn>
                <a:cxn ang="0">
                  <a:pos x="196" y="260"/>
                </a:cxn>
                <a:cxn ang="0">
                  <a:pos x="282" y="70"/>
                </a:cxn>
                <a:cxn ang="0">
                  <a:pos x="172" y="0"/>
                </a:cxn>
              </a:cxnLst>
              <a:rect l="0" t="0" r="r" b="b"/>
              <a:pathLst>
                <a:path w="282" h="260">
                  <a:moveTo>
                    <a:pt x="172" y="0"/>
                  </a:moveTo>
                  <a:lnTo>
                    <a:pt x="0" y="128"/>
                  </a:lnTo>
                  <a:lnTo>
                    <a:pt x="196" y="260"/>
                  </a:lnTo>
                  <a:lnTo>
                    <a:pt x="282" y="70"/>
                  </a:lnTo>
                  <a:lnTo>
                    <a:pt x="172" y="0"/>
                  </a:lnTo>
                  <a:close/>
                </a:path>
              </a:pathLst>
            </a:custGeom>
            <a:solidFill>
              <a:srgbClr val="FFE612"/>
            </a:solidFill>
            <a:ln w="9525">
              <a:noFill/>
              <a:round/>
            </a:ln>
          </p:spPr>
          <p:txBody>
            <a:bodyPr vert="horz" wrap="square" lIns="91440" tIns="45720" rIns="91440" bIns="45720" numCol="1" anchor="t" anchorCtr="0" compatLnSpc="1"/>
            <a:lstStyle/>
            <a:p>
              <a:endParaRPr lang="zh-CN" altLang="en-US" sz="1400">
                <a:latin typeface="Arial" panose="020B0604020202020204" pitchFamily="34" charset="0"/>
                <a:ea typeface="Arial" panose="020B0604020202020204" pitchFamily="34" charset="0"/>
              </a:endParaRPr>
            </a:p>
          </p:txBody>
        </p:sp>
        <p:sp>
          <p:nvSpPr>
            <p:cNvPr id="82" name="Freeform 177"/>
            <p:cNvSpPr/>
            <p:nvPr/>
          </p:nvSpPr>
          <p:spPr bwMode="auto">
            <a:xfrm>
              <a:off x="5468938" y="1974850"/>
              <a:ext cx="387350" cy="508000"/>
            </a:xfrm>
            <a:custGeom>
              <a:avLst/>
              <a:gdLst/>
              <a:ahLst/>
              <a:cxnLst>
                <a:cxn ang="0">
                  <a:pos x="244" y="100"/>
                </a:cxn>
                <a:cxn ang="0">
                  <a:pos x="86" y="0"/>
                </a:cxn>
                <a:cxn ang="0">
                  <a:pos x="0" y="190"/>
                </a:cxn>
                <a:cxn ang="0">
                  <a:pos x="196" y="320"/>
                </a:cxn>
                <a:cxn ang="0">
                  <a:pos x="244" y="100"/>
                </a:cxn>
              </a:cxnLst>
              <a:rect l="0" t="0" r="r" b="b"/>
              <a:pathLst>
                <a:path w="244" h="320">
                  <a:moveTo>
                    <a:pt x="244" y="100"/>
                  </a:moveTo>
                  <a:lnTo>
                    <a:pt x="86" y="0"/>
                  </a:lnTo>
                  <a:lnTo>
                    <a:pt x="0" y="190"/>
                  </a:lnTo>
                  <a:lnTo>
                    <a:pt x="196" y="320"/>
                  </a:lnTo>
                  <a:lnTo>
                    <a:pt x="244" y="100"/>
                  </a:lnTo>
                  <a:close/>
                </a:path>
              </a:pathLst>
            </a:custGeom>
            <a:solidFill>
              <a:srgbClr val="EB448B"/>
            </a:solidFill>
            <a:ln w="9525">
              <a:noFill/>
              <a:round/>
            </a:ln>
          </p:spPr>
          <p:txBody>
            <a:bodyPr vert="horz" wrap="square" lIns="91440" tIns="45720" rIns="91440" bIns="45720" numCol="1" anchor="t" anchorCtr="0" compatLnSpc="1"/>
            <a:lstStyle/>
            <a:p>
              <a:endParaRPr lang="zh-CN" altLang="en-US" sz="1400">
                <a:latin typeface="Arial" panose="020B0604020202020204" pitchFamily="34" charset="0"/>
                <a:ea typeface="Arial" panose="020B0604020202020204" pitchFamily="34" charset="0"/>
              </a:endParaRPr>
            </a:p>
          </p:txBody>
        </p:sp>
        <p:sp>
          <p:nvSpPr>
            <p:cNvPr id="83" name="Freeform 178"/>
            <p:cNvSpPr/>
            <p:nvPr/>
          </p:nvSpPr>
          <p:spPr bwMode="auto">
            <a:xfrm>
              <a:off x="5430838" y="1743075"/>
              <a:ext cx="269875" cy="231775"/>
            </a:xfrm>
            <a:custGeom>
              <a:avLst/>
              <a:gdLst/>
              <a:ahLst/>
              <a:cxnLst>
                <a:cxn ang="0">
                  <a:pos x="102" y="2"/>
                </a:cxn>
                <a:cxn ang="0">
                  <a:pos x="102" y="0"/>
                </a:cxn>
                <a:cxn ang="0">
                  <a:pos x="0" y="76"/>
                </a:cxn>
                <a:cxn ang="0">
                  <a:pos x="110" y="146"/>
                </a:cxn>
                <a:cxn ang="0">
                  <a:pos x="170" y="12"/>
                </a:cxn>
                <a:cxn ang="0">
                  <a:pos x="102" y="2"/>
                </a:cxn>
              </a:cxnLst>
              <a:rect l="0" t="0" r="r" b="b"/>
              <a:pathLst>
                <a:path w="170" h="146">
                  <a:moveTo>
                    <a:pt x="102" y="2"/>
                  </a:moveTo>
                  <a:lnTo>
                    <a:pt x="102" y="0"/>
                  </a:lnTo>
                  <a:lnTo>
                    <a:pt x="0" y="76"/>
                  </a:lnTo>
                  <a:lnTo>
                    <a:pt x="110" y="146"/>
                  </a:lnTo>
                  <a:lnTo>
                    <a:pt x="170" y="12"/>
                  </a:lnTo>
                  <a:lnTo>
                    <a:pt x="102" y="2"/>
                  </a:lnTo>
                  <a:close/>
                </a:path>
              </a:pathLst>
            </a:custGeom>
            <a:solidFill>
              <a:srgbClr val="E84756"/>
            </a:solidFill>
            <a:ln w="9525">
              <a:noFill/>
              <a:round/>
            </a:ln>
          </p:spPr>
          <p:txBody>
            <a:bodyPr vert="horz" wrap="square" lIns="91440" tIns="45720" rIns="91440" bIns="45720" numCol="1" anchor="t" anchorCtr="0" compatLnSpc="1"/>
            <a:lstStyle/>
            <a:p>
              <a:endParaRPr lang="zh-CN" altLang="en-US" sz="1400">
                <a:latin typeface="Arial" panose="020B0604020202020204" pitchFamily="34" charset="0"/>
                <a:ea typeface="Arial" panose="020B0604020202020204" pitchFamily="34" charset="0"/>
              </a:endParaRPr>
            </a:p>
          </p:txBody>
        </p:sp>
        <p:sp>
          <p:nvSpPr>
            <p:cNvPr id="84" name="Freeform 179"/>
            <p:cNvSpPr/>
            <p:nvPr/>
          </p:nvSpPr>
          <p:spPr bwMode="auto">
            <a:xfrm>
              <a:off x="5605463" y="1762125"/>
              <a:ext cx="327025" cy="371475"/>
            </a:xfrm>
            <a:custGeom>
              <a:avLst/>
              <a:gdLst/>
              <a:ahLst/>
              <a:cxnLst>
                <a:cxn ang="0">
                  <a:pos x="206" y="20"/>
                </a:cxn>
                <a:cxn ang="0">
                  <a:pos x="60" y="0"/>
                </a:cxn>
                <a:cxn ang="0">
                  <a:pos x="0" y="134"/>
                </a:cxn>
                <a:cxn ang="0">
                  <a:pos x="158" y="234"/>
                </a:cxn>
                <a:cxn ang="0">
                  <a:pos x="206" y="20"/>
                </a:cxn>
              </a:cxnLst>
              <a:rect l="0" t="0" r="r" b="b"/>
              <a:pathLst>
                <a:path w="206" h="234">
                  <a:moveTo>
                    <a:pt x="206" y="20"/>
                  </a:moveTo>
                  <a:lnTo>
                    <a:pt x="60" y="0"/>
                  </a:lnTo>
                  <a:lnTo>
                    <a:pt x="0" y="134"/>
                  </a:lnTo>
                  <a:lnTo>
                    <a:pt x="158" y="234"/>
                  </a:lnTo>
                  <a:lnTo>
                    <a:pt x="206" y="20"/>
                  </a:lnTo>
                  <a:close/>
                </a:path>
              </a:pathLst>
            </a:custGeom>
            <a:solidFill>
              <a:srgbClr val="9FC008"/>
            </a:solidFill>
            <a:ln w="9525">
              <a:noFill/>
              <a:round/>
            </a:ln>
          </p:spPr>
          <p:txBody>
            <a:bodyPr vert="horz" wrap="square" lIns="91440" tIns="45720" rIns="91440" bIns="45720" numCol="1" anchor="t" anchorCtr="0" compatLnSpc="1"/>
            <a:lstStyle/>
            <a:p>
              <a:endParaRPr lang="zh-CN" altLang="en-US" sz="1400">
                <a:latin typeface="Arial" panose="020B0604020202020204" pitchFamily="34" charset="0"/>
                <a:ea typeface="Arial" panose="020B0604020202020204" pitchFamily="34" charset="0"/>
              </a:endParaRPr>
            </a:p>
          </p:txBody>
        </p:sp>
        <p:sp>
          <p:nvSpPr>
            <p:cNvPr id="85" name="Freeform 180"/>
            <p:cNvSpPr/>
            <p:nvPr/>
          </p:nvSpPr>
          <p:spPr bwMode="auto">
            <a:xfrm>
              <a:off x="4948238" y="2066925"/>
              <a:ext cx="520700" cy="450850"/>
            </a:xfrm>
            <a:custGeom>
              <a:avLst/>
              <a:gdLst/>
              <a:ahLst/>
              <a:cxnLst>
                <a:cxn ang="0">
                  <a:pos x="132" y="0"/>
                </a:cxn>
                <a:cxn ang="0">
                  <a:pos x="0" y="98"/>
                </a:cxn>
                <a:cxn ang="0">
                  <a:pos x="260" y="284"/>
                </a:cxn>
                <a:cxn ang="0">
                  <a:pos x="328" y="132"/>
                </a:cxn>
                <a:cxn ang="0">
                  <a:pos x="132" y="0"/>
                </a:cxn>
              </a:cxnLst>
              <a:rect l="0" t="0" r="r" b="b"/>
              <a:pathLst>
                <a:path w="328" h="284">
                  <a:moveTo>
                    <a:pt x="132" y="0"/>
                  </a:moveTo>
                  <a:lnTo>
                    <a:pt x="0" y="98"/>
                  </a:lnTo>
                  <a:lnTo>
                    <a:pt x="260" y="284"/>
                  </a:lnTo>
                  <a:lnTo>
                    <a:pt x="328" y="132"/>
                  </a:lnTo>
                  <a:lnTo>
                    <a:pt x="132" y="0"/>
                  </a:lnTo>
                  <a:close/>
                </a:path>
              </a:pathLst>
            </a:custGeom>
            <a:solidFill>
              <a:srgbClr val="3F868B"/>
            </a:solidFill>
            <a:ln w="9525">
              <a:noFill/>
              <a:round/>
            </a:ln>
          </p:spPr>
          <p:txBody>
            <a:bodyPr vert="horz" wrap="square" lIns="91440" tIns="45720" rIns="91440" bIns="45720" numCol="1" anchor="t" anchorCtr="0" compatLnSpc="1"/>
            <a:lstStyle/>
            <a:p>
              <a:endParaRPr lang="zh-CN" altLang="en-US" sz="1400">
                <a:latin typeface="Arial" panose="020B0604020202020204" pitchFamily="34" charset="0"/>
                <a:ea typeface="Arial" panose="020B0604020202020204" pitchFamily="34" charset="0"/>
              </a:endParaRPr>
            </a:p>
          </p:txBody>
        </p:sp>
        <p:sp>
          <p:nvSpPr>
            <p:cNvPr id="86" name="Freeform 181"/>
            <p:cNvSpPr/>
            <p:nvPr/>
          </p:nvSpPr>
          <p:spPr bwMode="auto">
            <a:xfrm>
              <a:off x="5360988" y="2276475"/>
              <a:ext cx="419100" cy="495300"/>
            </a:xfrm>
            <a:custGeom>
              <a:avLst/>
              <a:gdLst/>
              <a:ahLst/>
              <a:cxnLst>
                <a:cxn ang="0">
                  <a:pos x="0" y="152"/>
                </a:cxn>
                <a:cxn ang="0">
                  <a:pos x="222" y="312"/>
                </a:cxn>
                <a:cxn ang="0">
                  <a:pos x="264" y="130"/>
                </a:cxn>
                <a:cxn ang="0">
                  <a:pos x="68" y="0"/>
                </a:cxn>
                <a:cxn ang="0">
                  <a:pos x="0" y="152"/>
                </a:cxn>
              </a:cxnLst>
              <a:rect l="0" t="0" r="r" b="b"/>
              <a:pathLst>
                <a:path w="264" h="312">
                  <a:moveTo>
                    <a:pt x="0" y="152"/>
                  </a:moveTo>
                  <a:lnTo>
                    <a:pt x="222" y="312"/>
                  </a:lnTo>
                  <a:lnTo>
                    <a:pt x="264" y="130"/>
                  </a:lnTo>
                  <a:lnTo>
                    <a:pt x="68" y="0"/>
                  </a:lnTo>
                  <a:lnTo>
                    <a:pt x="0" y="152"/>
                  </a:lnTo>
                  <a:close/>
                </a:path>
              </a:pathLst>
            </a:custGeom>
            <a:solidFill>
              <a:srgbClr val="7E3D8B"/>
            </a:solidFill>
            <a:ln w="9525">
              <a:noFill/>
              <a:round/>
            </a:ln>
          </p:spPr>
          <p:txBody>
            <a:bodyPr vert="horz" wrap="square" lIns="91440" tIns="45720" rIns="91440" bIns="45720" numCol="1" anchor="t" anchorCtr="0" compatLnSpc="1"/>
            <a:lstStyle/>
            <a:p>
              <a:endParaRPr lang="zh-CN" altLang="en-US" sz="1400">
                <a:latin typeface="Arial" panose="020B0604020202020204" pitchFamily="34" charset="0"/>
                <a:ea typeface="Arial" panose="020B0604020202020204" pitchFamily="34" charset="0"/>
              </a:endParaRPr>
            </a:p>
          </p:txBody>
        </p:sp>
        <p:sp>
          <p:nvSpPr>
            <p:cNvPr id="87" name="Freeform 182"/>
            <p:cNvSpPr/>
            <p:nvPr/>
          </p:nvSpPr>
          <p:spPr bwMode="auto">
            <a:xfrm>
              <a:off x="5713413" y="1793875"/>
              <a:ext cx="1365250" cy="1193800"/>
            </a:xfrm>
            <a:custGeom>
              <a:avLst/>
              <a:gdLst/>
              <a:ahLst/>
              <a:cxnLst>
                <a:cxn ang="0">
                  <a:pos x="860" y="104"/>
                </a:cxn>
                <a:cxn ang="0">
                  <a:pos x="138" y="0"/>
                </a:cxn>
                <a:cxn ang="0">
                  <a:pos x="0" y="616"/>
                </a:cxn>
                <a:cxn ang="0">
                  <a:pos x="192" y="752"/>
                </a:cxn>
                <a:cxn ang="0">
                  <a:pos x="860" y="104"/>
                </a:cxn>
              </a:cxnLst>
              <a:rect l="0" t="0" r="r" b="b"/>
              <a:pathLst>
                <a:path w="860" h="752">
                  <a:moveTo>
                    <a:pt x="860" y="104"/>
                  </a:moveTo>
                  <a:lnTo>
                    <a:pt x="138" y="0"/>
                  </a:lnTo>
                  <a:lnTo>
                    <a:pt x="0" y="616"/>
                  </a:lnTo>
                  <a:lnTo>
                    <a:pt x="192" y="752"/>
                  </a:lnTo>
                  <a:lnTo>
                    <a:pt x="860" y="104"/>
                  </a:lnTo>
                  <a:close/>
                </a:path>
              </a:pathLst>
            </a:custGeom>
            <a:solidFill>
              <a:srgbClr val="F0CD6D"/>
            </a:solidFill>
            <a:ln w="9525">
              <a:noFill/>
              <a:round/>
            </a:ln>
          </p:spPr>
          <p:txBody>
            <a:bodyPr vert="horz" wrap="square" lIns="91440" tIns="45720" rIns="91440" bIns="45720" numCol="1" anchor="t" anchorCtr="0" compatLnSpc="1"/>
            <a:lstStyle/>
            <a:p>
              <a:endParaRPr lang="zh-CN" altLang="en-US" sz="1400">
                <a:latin typeface="Arial" panose="020B0604020202020204" pitchFamily="34" charset="0"/>
                <a:ea typeface="Arial" panose="020B0604020202020204" pitchFamily="34" charset="0"/>
              </a:endParaRPr>
            </a:p>
          </p:txBody>
        </p:sp>
        <p:sp>
          <p:nvSpPr>
            <p:cNvPr id="88" name="Freeform 183"/>
            <p:cNvSpPr/>
            <p:nvPr/>
          </p:nvSpPr>
          <p:spPr bwMode="auto">
            <a:xfrm>
              <a:off x="3862388" y="2222500"/>
              <a:ext cx="1095375" cy="1565275"/>
            </a:xfrm>
            <a:custGeom>
              <a:avLst/>
              <a:gdLst/>
              <a:ahLst/>
              <a:cxnLst>
                <a:cxn ang="0">
                  <a:pos x="690" y="6"/>
                </a:cxn>
                <a:cxn ang="0">
                  <a:pos x="684" y="0"/>
                </a:cxn>
                <a:cxn ang="0">
                  <a:pos x="0" y="508"/>
                </a:cxn>
                <a:cxn ang="0">
                  <a:pos x="0" y="508"/>
                </a:cxn>
                <a:cxn ang="0">
                  <a:pos x="664" y="986"/>
                </a:cxn>
                <a:cxn ang="0">
                  <a:pos x="690" y="6"/>
                </a:cxn>
              </a:cxnLst>
              <a:rect l="0" t="0" r="r" b="b"/>
              <a:pathLst>
                <a:path w="690" h="986">
                  <a:moveTo>
                    <a:pt x="690" y="6"/>
                  </a:moveTo>
                  <a:lnTo>
                    <a:pt x="684" y="0"/>
                  </a:lnTo>
                  <a:lnTo>
                    <a:pt x="0" y="508"/>
                  </a:lnTo>
                  <a:lnTo>
                    <a:pt x="0" y="508"/>
                  </a:lnTo>
                  <a:lnTo>
                    <a:pt x="664" y="986"/>
                  </a:lnTo>
                  <a:lnTo>
                    <a:pt x="690" y="6"/>
                  </a:lnTo>
                  <a:close/>
                </a:path>
              </a:pathLst>
            </a:custGeom>
            <a:solidFill>
              <a:srgbClr val="88569A"/>
            </a:solidFill>
            <a:ln w="9525">
              <a:noFill/>
              <a:round/>
            </a:ln>
          </p:spPr>
          <p:txBody>
            <a:bodyPr vert="horz" wrap="square" lIns="91440" tIns="45720" rIns="91440" bIns="45720" numCol="1" anchor="t" anchorCtr="0" compatLnSpc="1"/>
            <a:lstStyle/>
            <a:p>
              <a:endParaRPr lang="zh-CN" altLang="en-US" sz="1400">
                <a:latin typeface="Arial" panose="020B0604020202020204" pitchFamily="34" charset="0"/>
                <a:ea typeface="Arial" panose="020B0604020202020204" pitchFamily="34" charset="0"/>
              </a:endParaRPr>
            </a:p>
          </p:txBody>
        </p:sp>
        <p:sp>
          <p:nvSpPr>
            <p:cNvPr id="89" name="Freeform 184"/>
            <p:cNvSpPr/>
            <p:nvPr/>
          </p:nvSpPr>
          <p:spPr bwMode="auto">
            <a:xfrm>
              <a:off x="3611563" y="3676650"/>
              <a:ext cx="746125" cy="809625"/>
            </a:xfrm>
            <a:custGeom>
              <a:avLst/>
              <a:gdLst/>
              <a:ahLst/>
              <a:cxnLst>
                <a:cxn ang="0">
                  <a:pos x="0" y="510"/>
                </a:cxn>
                <a:cxn ang="0">
                  <a:pos x="470" y="260"/>
                </a:cxn>
                <a:cxn ang="0">
                  <a:pos x="88" y="0"/>
                </a:cxn>
                <a:cxn ang="0">
                  <a:pos x="0" y="510"/>
                </a:cxn>
              </a:cxnLst>
              <a:rect l="0" t="0" r="r" b="b"/>
              <a:pathLst>
                <a:path w="470" h="510">
                  <a:moveTo>
                    <a:pt x="0" y="510"/>
                  </a:moveTo>
                  <a:lnTo>
                    <a:pt x="470" y="260"/>
                  </a:lnTo>
                  <a:lnTo>
                    <a:pt x="88" y="0"/>
                  </a:lnTo>
                  <a:lnTo>
                    <a:pt x="0" y="510"/>
                  </a:lnTo>
                  <a:close/>
                </a:path>
              </a:pathLst>
            </a:custGeom>
            <a:solidFill>
              <a:srgbClr val="884C90"/>
            </a:solidFill>
            <a:ln w="9525">
              <a:noFill/>
              <a:round/>
            </a:ln>
          </p:spPr>
          <p:txBody>
            <a:bodyPr vert="horz" wrap="square" lIns="91440" tIns="45720" rIns="91440" bIns="45720" numCol="1" anchor="t" anchorCtr="0" compatLnSpc="1"/>
            <a:lstStyle/>
            <a:p>
              <a:endParaRPr lang="zh-CN" altLang="en-US" sz="1400">
                <a:latin typeface="Arial" panose="020B0604020202020204" pitchFamily="34" charset="0"/>
                <a:ea typeface="Arial" panose="020B0604020202020204" pitchFamily="34" charset="0"/>
              </a:endParaRPr>
            </a:p>
          </p:txBody>
        </p:sp>
        <p:sp>
          <p:nvSpPr>
            <p:cNvPr id="90" name="Freeform 185"/>
            <p:cNvSpPr/>
            <p:nvPr/>
          </p:nvSpPr>
          <p:spPr bwMode="auto">
            <a:xfrm>
              <a:off x="3798888" y="3451225"/>
              <a:ext cx="342900" cy="365125"/>
            </a:xfrm>
            <a:custGeom>
              <a:avLst/>
              <a:gdLst/>
              <a:ahLst/>
              <a:cxnLst>
                <a:cxn ang="0">
                  <a:pos x="110" y="0"/>
                </a:cxn>
                <a:cxn ang="0">
                  <a:pos x="110" y="0"/>
                </a:cxn>
                <a:cxn ang="0">
                  <a:pos x="82" y="42"/>
                </a:cxn>
                <a:cxn ang="0">
                  <a:pos x="54" y="82"/>
                </a:cxn>
                <a:cxn ang="0">
                  <a:pos x="0" y="164"/>
                </a:cxn>
                <a:cxn ang="0">
                  <a:pos x="100" y="230"/>
                </a:cxn>
                <a:cxn ang="0">
                  <a:pos x="216" y="78"/>
                </a:cxn>
                <a:cxn ang="0">
                  <a:pos x="110" y="0"/>
                </a:cxn>
              </a:cxnLst>
              <a:rect l="0" t="0" r="r" b="b"/>
              <a:pathLst>
                <a:path w="216" h="230">
                  <a:moveTo>
                    <a:pt x="110" y="0"/>
                  </a:moveTo>
                  <a:lnTo>
                    <a:pt x="110" y="0"/>
                  </a:lnTo>
                  <a:lnTo>
                    <a:pt x="82" y="42"/>
                  </a:lnTo>
                  <a:lnTo>
                    <a:pt x="54" y="82"/>
                  </a:lnTo>
                  <a:lnTo>
                    <a:pt x="0" y="164"/>
                  </a:lnTo>
                  <a:lnTo>
                    <a:pt x="100" y="230"/>
                  </a:lnTo>
                  <a:lnTo>
                    <a:pt x="216" y="78"/>
                  </a:lnTo>
                  <a:lnTo>
                    <a:pt x="110" y="0"/>
                  </a:lnTo>
                  <a:close/>
                </a:path>
              </a:pathLst>
            </a:custGeom>
            <a:solidFill>
              <a:srgbClr val="DC623D"/>
            </a:solidFill>
            <a:ln w="9525">
              <a:noFill/>
              <a:round/>
            </a:ln>
          </p:spPr>
          <p:txBody>
            <a:bodyPr vert="horz" wrap="square" lIns="91440" tIns="45720" rIns="91440" bIns="45720" numCol="1" anchor="t" anchorCtr="0" compatLnSpc="1"/>
            <a:lstStyle/>
            <a:p>
              <a:endParaRPr lang="zh-CN" altLang="en-US" sz="1400">
                <a:latin typeface="Arial" panose="020B0604020202020204" pitchFamily="34" charset="0"/>
                <a:ea typeface="Arial" panose="020B0604020202020204" pitchFamily="34" charset="0"/>
              </a:endParaRPr>
            </a:p>
          </p:txBody>
        </p:sp>
        <p:sp>
          <p:nvSpPr>
            <p:cNvPr id="91" name="Freeform 186"/>
            <p:cNvSpPr/>
            <p:nvPr/>
          </p:nvSpPr>
          <p:spPr bwMode="auto">
            <a:xfrm>
              <a:off x="3957638" y="3575050"/>
              <a:ext cx="365125" cy="355600"/>
            </a:xfrm>
            <a:custGeom>
              <a:avLst/>
              <a:gdLst/>
              <a:ahLst/>
              <a:cxnLst>
                <a:cxn ang="0">
                  <a:pos x="116" y="0"/>
                </a:cxn>
                <a:cxn ang="0">
                  <a:pos x="0" y="152"/>
                </a:cxn>
                <a:cxn ang="0">
                  <a:pos x="104" y="224"/>
                </a:cxn>
                <a:cxn ang="0">
                  <a:pos x="230" y="84"/>
                </a:cxn>
                <a:cxn ang="0">
                  <a:pos x="116" y="0"/>
                </a:cxn>
              </a:cxnLst>
              <a:rect l="0" t="0" r="r" b="b"/>
              <a:pathLst>
                <a:path w="230" h="224">
                  <a:moveTo>
                    <a:pt x="116" y="0"/>
                  </a:moveTo>
                  <a:lnTo>
                    <a:pt x="0" y="152"/>
                  </a:lnTo>
                  <a:lnTo>
                    <a:pt x="104" y="224"/>
                  </a:lnTo>
                  <a:lnTo>
                    <a:pt x="230" y="84"/>
                  </a:lnTo>
                  <a:lnTo>
                    <a:pt x="116" y="0"/>
                  </a:lnTo>
                  <a:close/>
                </a:path>
              </a:pathLst>
            </a:custGeom>
            <a:solidFill>
              <a:srgbClr val="A7B13D"/>
            </a:solidFill>
            <a:ln w="9525">
              <a:noFill/>
              <a:round/>
            </a:ln>
          </p:spPr>
          <p:txBody>
            <a:bodyPr vert="horz" wrap="square" lIns="91440" tIns="45720" rIns="91440" bIns="45720" numCol="1" anchor="t" anchorCtr="0" compatLnSpc="1"/>
            <a:lstStyle/>
            <a:p>
              <a:endParaRPr lang="zh-CN" altLang="en-US" sz="1400">
                <a:latin typeface="Arial" panose="020B0604020202020204" pitchFamily="34" charset="0"/>
                <a:ea typeface="Arial" panose="020B0604020202020204" pitchFamily="34" charset="0"/>
              </a:endParaRPr>
            </a:p>
          </p:txBody>
        </p:sp>
        <p:sp>
          <p:nvSpPr>
            <p:cNvPr id="92" name="Freeform 187"/>
            <p:cNvSpPr/>
            <p:nvPr/>
          </p:nvSpPr>
          <p:spPr bwMode="auto">
            <a:xfrm>
              <a:off x="4122738" y="3708400"/>
              <a:ext cx="352425" cy="314325"/>
            </a:xfrm>
            <a:custGeom>
              <a:avLst/>
              <a:gdLst/>
              <a:ahLst/>
              <a:cxnLst>
                <a:cxn ang="0">
                  <a:pos x="126" y="0"/>
                </a:cxn>
                <a:cxn ang="0">
                  <a:pos x="0" y="140"/>
                </a:cxn>
                <a:cxn ang="0">
                  <a:pos x="84" y="198"/>
                </a:cxn>
                <a:cxn ang="0">
                  <a:pos x="84" y="198"/>
                </a:cxn>
                <a:cxn ang="0">
                  <a:pos x="152" y="134"/>
                </a:cxn>
                <a:cxn ang="0">
                  <a:pos x="222" y="70"/>
                </a:cxn>
                <a:cxn ang="0">
                  <a:pos x="126" y="0"/>
                </a:cxn>
              </a:cxnLst>
              <a:rect l="0" t="0" r="r" b="b"/>
              <a:pathLst>
                <a:path w="222" h="198">
                  <a:moveTo>
                    <a:pt x="126" y="0"/>
                  </a:moveTo>
                  <a:lnTo>
                    <a:pt x="0" y="140"/>
                  </a:lnTo>
                  <a:lnTo>
                    <a:pt x="84" y="198"/>
                  </a:lnTo>
                  <a:lnTo>
                    <a:pt x="84" y="198"/>
                  </a:lnTo>
                  <a:lnTo>
                    <a:pt x="152" y="134"/>
                  </a:lnTo>
                  <a:lnTo>
                    <a:pt x="222" y="70"/>
                  </a:lnTo>
                  <a:lnTo>
                    <a:pt x="126" y="0"/>
                  </a:lnTo>
                  <a:close/>
                </a:path>
              </a:pathLst>
            </a:custGeom>
            <a:solidFill>
              <a:srgbClr val="DC623D"/>
            </a:solidFill>
            <a:ln w="9525">
              <a:noFill/>
              <a:round/>
            </a:ln>
          </p:spPr>
          <p:txBody>
            <a:bodyPr vert="horz" wrap="square" lIns="91440" tIns="45720" rIns="91440" bIns="45720" numCol="1" anchor="t" anchorCtr="0" compatLnSpc="1"/>
            <a:lstStyle/>
            <a:p>
              <a:endParaRPr lang="zh-CN" altLang="en-US" sz="1400">
                <a:latin typeface="Arial" panose="020B0604020202020204" pitchFamily="34" charset="0"/>
                <a:ea typeface="Arial" panose="020B0604020202020204" pitchFamily="34" charset="0"/>
              </a:endParaRPr>
            </a:p>
          </p:txBody>
        </p:sp>
        <p:sp>
          <p:nvSpPr>
            <p:cNvPr id="93" name="Freeform 188"/>
            <p:cNvSpPr/>
            <p:nvPr/>
          </p:nvSpPr>
          <p:spPr bwMode="auto">
            <a:xfrm>
              <a:off x="4256088" y="3819525"/>
              <a:ext cx="381000" cy="269875"/>
            </a:xfrm>
            <a:custGeom>
              <a:avLst/>
              <a:gdLst/>
              <a:ahLst/>
              <a:cxnLst>
                <a:cxn ang="0">
                  <a:pos x="240" y="76"/>
                </a:cxn>
                <a:cxn ang="0">
                  <a:pos x="138" y="0"/>
                </a:cxn>
                <a:cxn ang="0">
                  <a:pos x="138" y="0"/>
                </a:cxn>
                <a:cxn ang="0">
                  <a:pos x="68" y="64"/>
                </a:cxn>
                <a:cxn ang="0">
                  <a:pos x="0" y="128"/>
                </a:cxn>
                <a:cxn ang="0">
                  <a:pos x="64" y="170"/>
                </a:cxn>
                <a:cxn ang="0">
                  <a:pos x="240" y="76"/>
                </a:cxn>
              </a:cxnLst>
              <a:rect l="0" t="0" r="r" b="b"/>
              <a:pathLst>
                <a:path w="240" h="170">
                  <a:moveTo>
                    <a:pt x="240" y="76"/>
                  </a:moveTo>
                  <a:lnTo>
                    <a:pt x="138" y="0"/>
                  </a:lnTo>
                  <a:lnTo>
                    <a:pt x="138" y="0"/>
                  </a:lnTo>
                  <a:lnTo>
                    <a:pt x="68" y="64"/>
                  </a:lnTo>
                  <a:lnTo>
                    <a:pt x="0" y="128"/>
                  </a:lnTo>
                  <a:lnTo>
                    <a:pt x="64" y="170"/>
                  </a:lnTo>
                  <a:lnTo>
                    <a:pt x="240" y="76"/>
                  </a:lnTo>
                  <a:close/>
                </a:path>
              </a:pathLst>
            </a:custGeom>
            <a:solidFill>
              <a:srgbClr val="A7B13D"/>
            </a:solidFill>
            <a:ln w="9525">
              <a:noFill/>
              <a:round/>
            </a:ln>
          </p:spPr>
          <p:txBody>
            <a:bodyPr vert="horz" wrap="square" lIns="91440" tIns="45720" rIns="91440" bIns="45720" numCol="1" anchor="t" anchorCtr="0" compatLnSpc="1"/>
            <a:lstStyle/>
            <a:p>
              <a:endParaRPr lang="zh-CN" altLang="en-US" sz="1400">
                <a:latin typeface="Arial" panose="020B0604020202020204" pitchFamily="34" charset="0"/>
                <a:ea typeface="Arial" panose="020B0604020202020204" pitchFamily="34" charset="0"/>
              </a:endParaRPr>
            </a:p>
          </p:txBody>
        </p:sp>
        <p:sp>
          <p:nvSpPr>
            <p:cNvPr id="94" name="Freeform 189"/>
            <p:cNvSpPr/>
            <p:nvPr/>
          </p:nvSpPr>
          <p:spPr bwMode="auto">
            <a:xfrm>
              <a:off x="3751263" y="3330575"/>
              <a:ext cx="222250" cy="381000"/>
            </a:xfrm>
            <a:custGeom>
              <a:avLst/>
              <a:gdLst/>
              <a:ahLst/>
              <a:cxnLst>
                <a:cxn ang="0">
                  <a:pos x="38" y="0"/>
                </a:cxn>
                <a:cxn ang="0">
                  <a:pos x="0" y="218"/>
                </a:cxn>
                <a:cxn ang="0">
                  <a:pos x="30" y="240"/>
                </a:cxn>
                <a:cxn ang="0">
                  <a:pos x="30" y="240"/>
                </a:cxn>
                <a:cxn ang="0">
                  <a:pos x="84" y="158"/>
                </a:cxn>
                <a:cxn ang="0">
                  <a:pos x="112" y="118"/>
                </a:cxn>
                <a:cxn ang="0">
                  <a:pos x="140" y="76"/>
                </a:cxn>
                <a:cxn ang="0">
                  <a:pos x="38" y="0"/>
                </a:cxn>
              </a:cxnLst>
              <a:rect l="0" t="0" r="r" b="b"/>
              <a:pathLst>
                <a:path w="140" h="240">
                  <a:moveTo>
                    <a:pt x="38" y="0"/>
                  </a:moveTo>
                  <a:lnTo>
                    <a:pt x="0" y="218"/>
                  </a:lnTo>
                  <a:lnTo>
                    <a:pt x="30" y="240"/>
                  </a:lnTo>
                  <a:lnTo>
                    <a:pt x="30" y="240"/>
                  </a:lnTo>
                  <a:lnTo>
                    <a:pt x="84" y="158"/>
                  </a:lnTo>
                  <a:lnTo>
                    <a:pt x="112" y="118"/>
                  </a:lnTo>
                  <a:lnTo>
                    <a:pt x="140" y="76"/>
                  </a:lnTo>
                  <a:lnTo>
                    <a:pt x="38" y="0"/>
                  </a:lnTo>
                  <a:close/>
                </a:path>
              </a:pathLst>
            </a:custGeom>
            <a:solidFill>
              <a:srgbClr val="A7B13D"/>
            </a:solidFill>
            <a:ln w="9525">
              <a:noFill/>
              <a:round/>
            </a:ln>
          </p:spPr>
          <p:txBody>
            <a:bodyPr vert="horz" wrap="square" lIns="91440" tIns="45720" rIns="91440" bIns="45720" numCol="1" anchor="t" anchorCtr="0" compatLnSpc="1"/>
            <a:lstStyle/>
            <a:p>
              <a:endParaRPr lang="zh-CN" altLang="en-US" sz="1400">
                <a:latin typeface="Arial" panose="020B0604020202020204" pitchFamily="34" charset="0"/>
                <a:ea typeface="Arial" panose="020B0604020202020204" pitchFamily="34" charset="0"/>
              </a:endParaRPr>
            </a:p>
          </p:txBody>
        </p:sp>
        <p:sp>
          <p:nvSpPr>
            <p:cNvPr id="95" name="Freeform 190"/>
            <p:cNvSpPr/>
            <p:nvPr/>
          </p:nvSpPr>
          <p:spPr bwMode="auto">
            <a:xfrm>
              <a:off x="5141913" y="2365375"/>
              <a:ext cx="241300" cy="1654175"/>
            </a:xfrm>
            <a:custGeom>
              <a:avLst/>
              <a:gdLst/>
              <a:ahLst/>
              <a:cxnLst>
                <a:cxn ang="0">
                  <a:pos x="4" y="0"/>
                </a:cxn>
                <a:cxn ang="0">
                  <a:pos x="0" y="962"/>
                </a:cxn>
                <a:cxn ang="0">
                  <a:pos x="152" y="1042"/>
                </a:cxn>
                <a:cxn ang="0">
                  <a:pos x="142" y="98"/>
                </a:cxn>
                <a:cxn ang="0">
                  <a:pos x="4" y="0"/>
                </a:cxn>
              </a:cxnLst>
              <a:rect l="0" t="0" r="r" b="b"/>
              <a:pathLst>
                <a:path w="152" h="1042">
                  <a:moveTo>
                    <a:pt x="4" y="0"/>
                  </a:moveTo>
                  <a:lnTo>
                    <a:pt x="0" y="962"/>
                  </a:lnTo>
                  <a:lnTo>
                    <a:pt x="152" y="1042"/>
                  </a:lnTo>
                  <a:lnTo>
                    <a:pt x="142" y="98"/>
                  </a:lnTo>
                  <a:lnTo>
                    <a:pt x="4" y="0"/>
                  </a:lnTo>
                  <a:close/>
                </a:path>
              </a:pathLst>
            </a:custGeom>
            <a:solidFill>
              <a:srgbClr val="4CA29D"/>
            </a:solidFill>
            <a:ln w="9525">
              <a:noFill/>
              <a:round/>
            </a:ln>
          </p:spPr>
          <p:txBody>
            <a:bodyPr vert="horz" wrap="square" lIns="91440" tIns="45720" rIns="91440" bIns="45720" numCol="1" anchor="t" anchorCtr="0" compatLnSpc="1"/>
            <a:lstStyle/>
            <a:p>
              <a:endParaRPr lang="zh-CN" altLang="en-US" sz="1400">
                <a:latin typeface="Arial" panose="020B0604020202020204" pitchFamily="34" charset="0"/>
                <a:ea typeface="Arial" panose="020B0604020202020204" pitchFamily="34" charset="0"/>
              </a:endParaRPr>
            </a:p>
          </p:txBody>
        </p:sp>
        <p:sp>
          <p:nvSpPr>
            <p:cNvPr id="96" name="Freeform 191"/>
            <p:cNvSpPr/>
            <p:nvPr/>
          </p:nvSpPr>
          <p:spPr bwMode="auto">
            <a:xfrm>
              <a:off x="5367338" y="2520950"/>
              <a:ext cx="76200" cy="114300"/>
            </a:xfrm>
            <a:custGeom>
              <a:avLst/>
              <a:gdLst/>
              <a:ahLst/>
              <a:cxnLst>
                <a:cxn ang="0">
                  <a:pos x="48" y="36"/>
                </a:cxn>
                <a:cxn ang="0">
                  <a:pos x="0" y="0"/>
                </a:cxn>
                <a:cxn ang="0">
                  <a:pos x="0" y="72"/>
                </a:cxn>
                <a:cxn ang="0">
                  <a:pos x="48" y="36"/>
                </a:cxn>
              </a:cxnLst>
              <a:rect l="0" t="0" r="r" b="b"/>
              <a:pathLst>
                <a:path w="48" h="72">
                  <a:moveTo>
                    <a:pt x="48" y="36"/>
                  </a:moveTo>
                  <a:lnTo>
                    <a:pt x="0" y="0"/>
                  </a:lnTo>
                  <a:lnTo>
                    <a:pt x="0" y="72"/>
                  </a:lnTo>
                  <a:lnTo>
                    <a:pt x="48" y="36"/>
                  </a:lnTo>
                  <a:close/>
                </a:path>
              </a:pathLst>
            </a:custGeom>
            <a:solidFill>
              <a:srgbClr val="F05D95"/>
            </a:solidFill>
            <a:ln w="9525">
              <a:noFill/>
              <a:round/>
            </a:ln>
          </p:spPr>
          <p:txBody>
            <a:bodyPr vert="horz" wrap="square" lIns="91440" tIns="45720" rIns="91440" bIns="45720" numCol="1" anchor="t" anchorCtr="0" compatLnSpc="1"/>
            <a:lstStyle/>
            <a:p>
              <a:endParaRPr lang="zh-CN" altLang="en-US" sz="1400">
                <a:latin typeface="Arial" panose="020B0604020202020204" pitchFamily="34" charset="0"/>
                <a:ea typeface="Arial" panose="020B0604020202020204" pitchFamily="34" charset="0"/>
              </a:endParaRPr>
            </a:p>
          </p:txBody>
        </p:sp>
        <p:sp>
          <p:nvSpPr>
            <p:cNvPr id="97" name="Freeform 192"/>
            <p:cNvSpPr/>
            <p:nvPr/>
          </p:nvSpPr>
          <p:spPr bwMode="auto">
            <a:xfrm>
              <a:off x="5367338" y="2578100"/>
              <a:ext cx="139700" cy="142875"/>
            </a:xfrm>
            <a:custGeom>
              <a:avLst/>
              <a:gdLst/>
              <a:ahLst/>
              <a:cxnLst>
                <a:cxn ang="0">
                  <a:pos x="88" y="28"/>
                </a:cxn>
                <a:cxn ang="0">
                  <a:pos x="48" y="0"/>
                </a:cxn>
                <a:cxn ang="0">
                  <a:pos x="0" y="36"/>
                </a:cxn>
                <a:cxn ang="0">
                  <a:pos x="0" y="90"/>
                </a:cxn>
                <a:cxn ang="0">
                  <a:pos x="88" y="28"/>
                </a:cxn>
              </a:cxnLst>
              <a:rect l="0" t="0" r="r" b="b"/>
              <a:pathLst>
                <a:path w="88" h="90">
                  <a:moveTo>
                    <a:pt x="88" y="28"/>
                  </a:moveTo>
                  <a:lnTo>
                    <a:pt x="48" y="0"/>
                  </a:lnTo>
                  <a:lnTo>
                    <a:pt x="0" y="36"/>
                  </a:lnTo>
                  <a:lnTo>
                    <a:pt x="0" y="90"/>
                  </a:lnTo>
                  <a:lnTo>
                    <a:pt x="88" y="28"/>
                  </a:lnTo>
                  <a:close/>
                </a:path>
              </a:pathLst>
            </a:custGeom>
            <a:solidFill>
              <a:srgbClr val="8B2D3F"/>
            </a:solidFill>
            <a:ln w="9525">
              <a:noFill/>
              <a:round/>
            </a:ln>
          </p:spPr>
          <p:txBody>
            <a:bodyPr vert="horz" wrap="square" lIns="91440" tIns="45720" rIns="91440" bIns="45720" numCol="1" anchor="t" anchorCtr="0" compatLnSpc="1"/>
            <a:lstStyle/>
            <a:p>
              <a:endParaRPr lang="zh-CN" altLang="en-US" sz="1400">
                <a:latin typeface="Arial" panose="020B0604020202020204" pitchFamily="34" charset="0"/>
                <a:ea typeface="Arial" panose="020B0604020202020204" pitchFamily="34" charset="0"/>
              </a:endParaRPr>
            </a:p>
          </p:txBody>
        </p:sp>
        <p:sp>
          <p:nvSpPr>
            <p:cNvPr id="98" name="Freeform 193"/>
            <p:cNvSpPr/>
            <p:nvPr/>
          </p:nvSpPr>
          <p:spPr bwMode="auto">
            <a:xfrm>
              <a:off x="5370513" y="2676525"/>
              <a:ext cx="285750" cy="254000"/>
            </a:xfrm>
            <a:custGeom>
              <a:avLst/>
              <a:gdLst/>
              <a:ahLst/>
              <a:cxnLst>
                <a:cxn ang="0">
                  <a:pos x="180" y="34"/>
                </a:cxn>
                <a:cxn ang="0">
                  <a:pos x="132" y="0"/>
                </a:cxn>
                <a:cxn ang="0">
                  <a:pos x="0" y="96"/>
                </a:cxn>
                <a:cxn ang="0">
                  <a:pos x="0" y="160"/>
                </a:cxn>
                <a:cxn ang="0">
                  <a:pos x="180" y="34"/>
                </a:cxn>
              </a:cxnLst>
              <a:rect l="0" t="0" r="r" b="b"/>
              <a:pathLst>
                <a:path w="180" h="160">
                  <a:moveTo>
                    <a:pt x="180" y="34"/>
                  </a:moveTo>
                  <a:lnTo>
                    <a:pt x="132" y="0"/>
                  </a:lnTo>
                  <a:lnTo>
                    <a:pt x="0" y="96"/>
                  </a:lnTo>
                  <a:lnTo>
                    <a:pt x="0" y="160"/>
                  </a:lnTo>
                  <a:lnTo>
                    <a:pt x="180" y="34"/>
                  </a:lnTo>
                  <a:close/>
                </a:path>
              </a:pathLst>
            </a:custGeom>
            <a:solidFill>
              <a:srgbClr val="8B2D3F"/>
            </a:solidFill>
            <a:ln w="9525">
              <a:noFill/>
              <a:round/>
            </a:ln>
          </p:spPr>
          <p:txBody>
            <a:bodyPr vert="horz" wrap="square" lIns="91440" tIns="45720" rIns="91440" bIns="45720" numCol="1" anchor="t" anchorCtr="0" compatLnSpc="1"/>
            <a:lstStyle/>
            <a:p>
              <a:endParaRPr lang="zh-CN" altLang="en-US" sz="1400">
                <a:latin typeface="Arial" panose="020B0604020202020204" pitchFamily="34" charset="0"/>
                <a:ea typeface="Arial" panose="020B0604020202020204" pitchFamily="34" charset="0"/>
              </a:endParaRPr>
            </a:p>
          </p:txBody>
        </p:sp>
        <p:sp>
          <p:nvSpPr>
            <p:cNvPr id="99" name="Freeform 194"/>
            <p:cNvSpPr/>
            <p:nvPr/>
          </p:nvSpPr>
          <p:spPr bwMode="auto">
            <a:xfrm>
              <a:off x="5370513" y="2730500"/>
              <a:ext cx="358775" cy="320675"/>
            </a:xfrm>
            <a:custGeom>
              <a:avLst/>
              <a:gdLst/>
              <a:ahLst/>
              <a:cxnLst>
                <a:cxn ang="0">
                  <a:pos x="226" y="32"/>
                </a:cxn>
                <a:cxn ang="0">
                  <a:pos x="180" y="0"/>
                </a:cxn>
                <a:cxn ang="0">
                  <a:pos x="0" y="126"/>
                </a:cxn>
                <a:cxn ang="0">
                  <a:pos x="0" y="202"/>
                </a:cxn>
                <a:cxn ang="0">
                  <a:pos x="226" y="32"/>
                </a:cxn>
              </a:cxnLst>
              <a:rect l="0" t="0" r="r" b="b"/>
              <a:pathLst>
                <a:path w="226" h="202">
                  <a:moveTo>
                    <a:pt x="226" y="32"/>
                  </a:moveTo>
                  <a:lnTo>
                    <a:pt x="180" y="0"/>
                  </a:lnTo>
                  <a:lnTo>
                    <a:pt x="0" y="126"/>
                  </a:lnTo>
                  <a:lnTo>
                    <a:pt x="0" y="202"/>
                  </a:lnTo>
                  <a:lnTo>
                    <a:pt x="226" y="32"/>
                  </a:lnTo>
                  <a:close/>
                </a:path>
              </a:pathLst>
            </a:custGeom>
            <a:solidFill>
              <a:srgbClr val="F05D95"/>
            </a:solidFill>
            <a:ln w="9525">
              <a:noFill/>
              <a:round/>
            </a:ln>
          </p:spPr>
          <p:txBody>
            <a:bodyPr vert="horz" wrap="square" lIns="91440" tIns="45720" rIns="91440" bIns="45720" numCol="1" anchor="t" anchorCtr="0" compatLnSpc="1"/>
            <a:lstStyle/>
            <a:p>
              <a:endParaRPr lang="zh-CN" altLang="en-US" sz="1400">
                <a:latin typeface="Arial" panose="020B0604020202020204" pitchFamily="34" charset="0"/>
                <a:ea typeface="Arial" panose="020B0604020202020204" pitchFamily="34" charset="0"/>
              </a:endParaRPr>
            </a:p>
          </p:txBody>
        </p:sp>
        <p:sp>
          <p:nvSpPr>
            <p:cNvPr id="100" name="Freeform 195"/>
            <p:cNvSpPr/>
            <p:nvPr/>
          </p:nvSpPr>
          <p:spPr bwMode="auto">
            <a:xfrm>
              <a:off x="5370513" y="2781300"/>
              <a:ext cx="425450" cy="377825"/>
            </a:xfrm>
            <a:custGeom>
              <a:avLst/>
              <a:gdLst/>
              <a:ahLst/>
              <a:cxnLst>
                <a:cxn ang="0">
                  <a:pos x="268" y="30"/>
                </a:cxn>
                <a:cxn ang="0">
                  <a:pos x="226" y="0"/>
                </a:cxn>
                <a:cxn ang="0">
                  <a:pos x="0" y="170"/>
                </a:cxn>
                <a:cxn ang="0">
                  <a:pos x="2" y="238"/>
                </a:cxn>
                <a:cxn ang="0">
                  <a:pos x="268" y="30"/>
                </a:cxn>
              </a:cxnLst>
              <a:rect l="0" t="0" r="r" b="b"/>
              <a:pathLst>
                <a:path w="268" h="238">
                  <a:moveTo>
                    <a:pt x="268" y="30"/>
                  </a:moveTo>
                  <a:lnTo>
                    <a:pt x="226" y="0"/>
                  </a:lnTo>
                  <a:lnTo>
                    <a:pt x="0" y="170"/>
                  </a:lnTo>
                  <a:lnTo>
                    <a:pt x="2" y="238"/>
                  </a:lnTo>
                  <a:lnTo>
                    <a:pt x="268" y="30"/>
                  </a:lnTo>
                  <a:close/>
                </a:path>
              </a:pathLst>
            </a:custGeom>
            <a:solidFill>
              <a:srgbClr val="8B2D3F"/>
            </a:solidFill>
            <a:ln w="9525">
              <a:noFill/>
              <a:round/>
            </a:ln>
          </p:spPr>
          <p:txBody>
            <a:bodyPr vert="horz" wrap="square" lIns="91440" tIns="45720" rIns="91440" bIns="45720" numCol="1" anchor="t" anchorCtr="0" compatLnSpc="1"/>
            <a:lstStyle/>
            <a:p>
              <a:endParaRPr lang="zh-CN" altLang="en-US" sz="1400">
                <a:latin typeface="Arial" panose="020B0604020202020204" pitchFamily="34" charset="0"/>
                <a:ea typeface="Arial" panose="020B0604020202020204" pitchFamily="34" charset="0"/>
              </a:endParaRPr>
            </a:p>
          </p:txBody>
        </p:sp>
        <p:sp>
          <p:nvSpPr>
            <p:cNvPr id="101" name="Freeform 196"/>
            <p:cNvSpPr/>
            <p:nvPr/>
          </p:nvSpPr>
          <p:spPr bwMode="auto">
            <a:xfrm>
              <a:off x="5373688" y="2828925"/>
              <a:ext cx="488950" cy="425450"/>
            </a:xfrm>
            <a:custGeom>
              <a:avLst/>
              <a:gdLst/>
              <a:ahLst/>
              <a:cxnLst>
                <a:cxn ang="0">
                  <a:pos x="308" y="30"/>
                </a:cxn>
                <a:cxn ang="0">
                  <a:pos x="266" y="0"/>
                </a:cxn>
                <a:cxn ang="0">
                  <a:pos x="0" y="208"/>
                </a:cxn>
                <a:cxn ang="0">
                  <a:pos x="0" y="268"/>
                </a:cxn>
                <a:cxn ang="0">
                  <a:pos x="308" y="30"/>
                </a:cxn>
              </a:cxnLst>
              <a:rect l="0" t="0" r="r" b="b"/>
              <a:pathLst>
                <a:path w="308" h="268">
                  <a:moveTo>
                    <a:pt x="308" y="30"/>
                  </a:moveTo>
                  <a:lnTo>
                    <a:pt x="266" y="0"/>
                  </a:lnTo>
                  <a:lnTo>
                    <a:pt x="0" y="208"/>
                  </a:lnTo>
                  <a:lnTo>
                    <a:pt x="0" y="268"/>
                  </a:lnTo>
                  <a:lnTo>
                    <a:pt x="308" y="30"/>
                  </a:lnTo>
                  <a:close/>
                </a:path>
              </a:pathLst>
            </a:custGeom>
            <a:solidFill>
              <a:srgbClr val="F05D95"/>
            </a:solidFill>
            <a:ln w="9525">
              <a:noFill/>
              <a:round/>
            </a:ln>
          </p:spPr>
          <p:txBody>
            <a:bodyPr vert="horz" wrap="square" lIns="91440" tIns="45720" rIns="91440" bIns="45720" numCol="1" anchor="t" anchorCtr="0" compatLnSpc="1"/>
            <a:lstStyle/>
            <a:p>
              <a:endParaRPr lang="zh-CN" altLang="en-US" sz="1400">
                <a:latin typeface="Arial" panose="020B0604020202020204" pitchFamily="34" charset="0"/>
                <a:ea typeface="Arial" panose="020B0604020202020204" pitchFamily="34" charset="0"/>
              </a:endParaRPr>
            </a:p>
          </p:txBody>
        </p:sp>
        <p:sp>
          <p:nvSpPr>
            <p:cNvPr id="102" name="Freeform 197"/>
            <p:cNvSpPr/>
            <p:nvPr/>
          </p:nvSpPr>
          <p:spPr bwMode="auto">
            <a:xfrm>
              <a:off x="5373688" y="2876550"/>
              <a:ext cx="558800" cy="485775"/>
            </a:xfrm>
            <a:custGeom>
              <a:avLst/>
              <a:gdLst/>
              <a:ahLst/>
              <a:cxnLst>
                <a:cxn ang="0">
                  <a:pos x="352" y="32"/>
                </a:cxn>
                <a:cxn ang="0">
                  <a:pos x="308" y="0"/>
                </a:cxn>
                <a:cxn ang="0">
                  <a:pos x="0" y="238"/>
                </a:cxn>
                <a:cxn ang="0">
                  <a:pos x="0" y="306"/>
                </a:cxn>
                <a:cxn ang="0">
                  <a:pos x="352" y="32"/>
                </a:cxn>
              </a:cxnLst>
              <a:rect l="0" t="0" r="r" b="b"/>
              <a:pathLst>
                <a:path w="352" h="306">
                  <a:moveTo>
                    <a:pt x="352" y="32"/>
                  </a:moveTo>
                  <a:lnTo>
                    <a:pt x="308" y="0"/>
                  </a:lnTo>
                  <a:lnTo>
                    <a:pt x="0" y="238"/>
                  </a:lnTo>
                  <a:lnTo>
                    <a:pt x="0" y="306"/>
                  </a:lnTo>
                  <a:lnTo>
                    <a:pt x="352" y="32"/>
                  </a:lnTo>
                  <a:close/>
                </a:path>
              </a:pathLst>
            </a:custGeom>
            <a:solidFill>
              <a:srgbClr val="8B2D3F"/>
            </a:solidFill>
            <a:ln w="9525">
              <a:noFill/>
              <a:round/>
            </a:ln>
          </p:spPr>
          <p:txBody>
            <a:bodyPr vert="horz" wrap="square" lIns="91440" tIns="45720" rIns="91440" bIns="45720" numCol="1" anchor="t" anchorCtr="0" compatLnSpc="1"/>
            <a:lstStyle/>
            <a:p>
              <a:endParaRPr lang="zh-CN" altLang="en-US" sz="1400">
                <a:latin typeface="Arial" panose="020B0604020202020204" pitchFamily="34" charset="0"/>
                <a:ea typeface="Arial" panose="020B0604020202020204" pitchFamily="34" charset="0"/>
              </a:endParaRPr>
            </a:p>
          </p:txBody>
        </p:sp>
        <p:sp>
          <p:nvSpPr>
            <p:cNvPr id="103" name="Freeform 198"/>
            <p:cNvSpPr/>
            <p:nvPr/>
          </p:nvSpPr>
          <p:spPr bwMode="auto">
            <a:xfrm>
              <a:off x="5373688" y="2927350"/>
              <a:ext cx="622300" cy="530225"/>
            </a:xfrm>
            <a:custGeom>
              <a:avLst/>
              <a:gdLst/>
              <a:ahLst/>
              <a:cxnLst>
                <a:cxn ang="0">
                  <a:pos x="392" y="28"/>
                </a:cxn>
                <a:cxn ang="0">
                  <a:pos x="352" y="0"/>
                </a:cxn>
                <a:cxn ang="0">
                  <a:pos x="0" y="274"/>
                </a:cxn>
                <a:cxn ang="0">
                  <a:pos x="2" y="334"/>
                </a:cxn>
                <a:cxn ang="0">
                  <a:pos x="392" y="28"/>
                </a:cxn>
              </a:cxnLst>
              <a:rect l="0" t="0" r="r" b="b"/>
              <a:pathLst>
                <a:path w="392" h="334">
                  <a:moveTo>
                    <a:pt x="392" y="28"/>
                  </a:moveTo>
                  <a:lnTo>
                    <a:pt x="352" y="0"/>
                  </a:lnTo>
                  <a:lnTo>
                    <a:pt x="0" y="274"/>
                  </a:lnTo>
                  <a:lnTo>
                    <a:pt x="2" y="334"/>
                  </a:lnTo>
                  <a:lnTo>
                    <a:pt x="392" y="28"/>
                  </a:lnTo>
                  <a:close/>
                </a:path>
              </a:pathLst>
            </a:custGeom>
            <a:solidFill>
              <a:srgbClr val="F05D95"/>
            </a:solidFill>
            <a:ln w="9525">
              <a:noFill/>
              <a:round/>
            </a:ln>
          </p:spPr>
          <p:txBody>
            <a:bodyPr vert="horz" wrap="square" lIns="91440" tIns="45720" rIns="91440" bIns="45720" numCol="1" anchor="t" anchorCtr="0" compatLnSpc="1"/>
            <a:lstStyle/>
            <a:p>
              <a:endParaRPr lang="zh-CN" altLang="en-US" sz="1400">
                <a:latin typeface="Arial" panose="020B0604020202020204" pitchFamily="34" charset="0"/>
                <a:ea typeface="Arial" panose="020B0604020202020204" pitchFamily="34" charset="0"/>
              </a:endParaRPr>
            </a:p>
          </p:txBody>
        </p:sp>
        <p:sp>
          <p:nvSpPr>
            <p:cNvPr id="104" name="Freeform 199"/>
            <p:cNvSpPr/>
            <p:nvPr/>
          </p:nvSpPr>
          <p:spPr bwMode="auto">
            <a:xfrm>
              <a:off x="5376863" y="2971800"/>
              <a:ext cx="641350" cy="590550"/>
            </a:xfrm>
            <a:custGeom>
              <a:avLst/>
              <a:gdLst/>
              <a:ahLst/>
              <a:cxnLst>
                <a:cxn ang="0">
                  <a:pos x="394" y="20"/>
                </a:cxn>
                <a:cxn ang="0">
                  <a:pos x="404" y="10"/>
                </a:cxn>
                <a:cxn ang="0">
                  <a:pos x="390" y="0"/>
                </a:cxn>
                <a:cxn ang="0">
                  <a:pos x="0" y="306"/>
                </a:cxn>
                <a:cxn ang="0">
                  <a:pos x="0" y="372"/>
                </a:cxn>
                <a:cxn ang="0">
                  <a:pos x="402" y="66"/>
                </a:cxn>
                <a:cxn ang="0">
                  <a:pos x="394" y="20"/>
                </a:cxn>
              </a:cxnLst>
              <a:rect l="0" t="0" r="r" b="b"/>
              <a:pathLst>
                <a:path w="404" h="372">
                  <a:moveTo>
                    <a:pt x="394" y="20"/>
                  </a:moveTo>
                  <a:lnTo>
                    <a:pt x="404" y="10"/>
                  </a:lnTo>
                  <a:lnTo>
                    <a:pt x="390" y="0"/>
                  </a:lnTo>
                  <a:lnTo>
                    <a:pt x="0" y="306"/>
                  </a:lnTo>
                  <a:lnTo>
                    <a:pt x="0" y="372"/>
                  </a:lnTo>
                  <a:lnTo>
                    <a:pt x="402" y="66"/>
                  </a:lnTo>
                  <a:lnTo>
                    <a:pt x="394" y="20"/>
                  </a:lnTo>
                  <a:close/>
                </a:path>
              </a:pathLst>
            </a:custGeom>
            <a:solidFill>
              <a:srgbClr val="8B2D3F"/>
            </a:solidFill>
            <a:ln w="9525">
              <a:noFill/>
              <a:round/>
            </a:ln>
          </p:spPr>
          <p:txBody>
            <a:bodyPr vert="horz" wrap="square" lIns="91440" tIns="45720" rIns="91440" bIns="45720" numCol="1" anchor="t" anchorCtr="0" compatLnSpc="1"/>
            <a:lstStyle/>
            <a:p>
              <a:endParaRPr lang="zh-CN" altLang="en-US" sz="1400">
                <a:latin typeface="Arial" panose="020B0604020202020204" pitchFamily="34" charset="0"/>
                <a:ea typeface="Arial" panose="020B0604020202020204" pitchFamily="34" charset="0"/>
              </a:endParaRPr>
            </a:p>
          </p:txBody>
        </p:sp>
        <p:sp>
          <p:nvSpPr>
            <p:cNvPr id="105" name="Freeform 200"/>
            <p:cNvSpPr/>
            <p:nvPr/>
          </p:nvSpPr>
          <p:spPr bwMode="auto">
            <a:xfrm>
              <a:off x="5376863" y="3076575"/>
              <a:ext cx="654050" cy="577850"/>
            </a:xfrm>
            <a:custGeom>
              <a:avLst/>
              <a:gdLst/>
              <a:ahLst/>
              <a:cxnLst>
                <a:cxn ang="0">
                  <a:pos x="402" y="0"/>
                </a:cxn>
                <a:cxn ang="0">
                  <a:pos x="0" y="306"/>
                </a:cxn>
                <a:cxn ang="0">
                  <a:pos x="0" y="364"/>
                </a:cxn>
                <a:cxn ang="0">
                  <a:pos x="412" y="58"/>
                </a:cxn>
                <a:cxn ang="0">
                  <a:pos x="402" y="0"/>
                </a:cxn>
              </a:cxnLst>
              <a:rect l="0" t="0" r="r" b="b"/>
              <a:pathLst>
                <a:path w="412" h="364">
                  <a:moveTo>
                    <a:pt x="402" y="0"/>
                  </a:moveTo>
                  <a:lnTo>
                    <a:pt x="0" y="306"/>
                  </a:lnTo>
                  <a:lnTo>
                    <a:pt x="0" y="364"/>
                  </a:lnTo>
                  <a:lnTo>
                    <a:pt x="412" y="58"/>
                  </a:lnTo>
                  <a:lnTo>
                    <a:pt x="402" y="0"/>
                  </a:lnTo>
                  <a:close/>
                </a:path>
              </a:pathLst>
            </a:custGeom>
            <a:solidFill>
              <a:srgbClr val="F05D95"/>
            </a:solidFill>
            <a:ln w="9525">
              <a:noFill/>
              <a:round/>
            </a:ln>
          </p:spPr>
          <p:txBody>
            <a:bodyPr vert="horz" wrap="square" lIns="91440" tIns="45720" rIns="91440" bIns="45720" numCol="1" anchor="t" anchorCtr="0" compatLnSpc="1"/>
            <a:lstStyle/>
            <a:p>
              <a:endParaRPr lang="zh-CN" altLang="en-US" sz="1400">
                <a:latin typeface="Arial" panose="020B0604020202020204" pitchFamily="34" charset="0"/>
                <a:ea typeface="Arial" panose="020B0604020202020204" pitchFamily="34" charset="0"/>
              </a:endParaRPr>
            </a:p>
          </p:txBody>
        </p:sp>
        <p:sp>
          <p:nvSpPr>
            <p:cNvPr id="106" name="Freeform 201"/>
            <p:cNvSpPr/>
            <p:nvPr/>
          </p:nvSpPr>
          <p:spPr bwMode="auto">
            <a:xfrm>
              <a:off x="5376863" y="3168650"/>
              <a:ext cx="666750" cy="565150"/>
            </a:xfrm>
            <a:custGeom>
              <a:avLst/>
              <a:gdLst/>
              <a:ahLst/>
              <a:cxnLst>
                <a:cxn ang="0">
                  <a:pos x="412" y="0"/>
                </a:cxn>
                <a:cxn ang="0">
                  <a:pos x="0" y="306"/>
                </a:cxn>
                <a:cxn ang="0">
                  <a:pos x="2" y="356"/>
                </a:cxn>
                <a:cxn ang="0">
                  <a:pos x="420" y="54"/>
                </a:cxn>
                <a:cxn ang="0">
                  <a:pos x="412" y="0"/>
                </a:cxn>
              </a:cxnLst>
              <a:rect l="0" t="0" r="r" b="b"/>
              <a:pathLst>
                <a:path w="420" h="356">
                  <a:moveTo>
                    <a:pt x="412" y="0"/>
                  </a:moveTo>
                  <a:lnTo>
                    <a:pt x="0" y="306"/>
                  </a:lnTo>
                  <a:lnTo>
                    <a:pt x="2" y="356"/>
                  </a:lnTo>
                  <a:lnTo>
                    <a:pt x="420" y="54"/>
                  </a:lnTo>
                  <a:lnTo>
                    <a:pt x="412" y="0"/>
                  </a:lnTo>
                  <a:close/>
                </a:path>
              </a:pathLst>
            </a:custGeom>
            <a:solidFill>
              <a:srgbClr val="8B2D3F"/>
            </a:solidFill>
            <a:ln w="9525">
              <a:noFill/>
              <a:round/>
            </a:ln>
          </p:spPr>
          <p:txBody>
            <a:bodyPr vert="horz" wrap="square" lIns="91440" tIns="45720" rIns="91440" bIns="45720" numCol="1" anchor="t" anchorCtr="0" compatLnSpc="1"/>
            <a:lstStyle/>
            <a:p>
              <a:endParaRPr lang="zh-CN" altLang="en-US" sz="1400">
                <a:latin typeface="Arial" panose="020B0604020202020204" pitchFamily="34" charset="0"/>
                <a:ea typeface="Arial" panose="020B0604020202020204" pitchFamily="34" charset="0"/>
              </a:endParaRPr>
            </a:p>
          </p:txBody>
        </p:sp>
        <p:sp>
          <p:nvSpPr>
            <p:cNvPr id="107" name="Freeform 202"/>
            <p:cNvSpPr/>
            <p:nvPr/>
          </p:nvSpPr>
          <p:spPr bwMode="auto">
            <a:xfrm>
              <a:off x="5380038" y="3346450"/>
              <a:ext cx="695325" cy="577850"/>
            </a:xfrm>
            <a:custGeom>
              <a:avLst/>
              <a:gdLst/>
              <a:ahLst/>
              <a:cxnLst>
                <a:cxn ang="0">
                  <a:pos x="428" y="0"/>
                </a:cxn>
                <a:cxn ang="0">
                  <a:pos x="0" y="314"/>
                </a:cxn>
                <a:cxn ang="0">
                  <a:pos x="0" y="364"/>
                </a:cxn>
                <a:cxn ang="0">
                  <a:pos x="438" y="58"/>
                </a:cxn>
                <a:cxn ang="0">
                  <a:pos x="428" y="0"/>
                </a:cxn>
              </a:cxnLst>
              <a:rect l="0" t="0" r="r" b="b"/>
              <a:pathLst>
                <a:path w="438" h="364">
                  <a:moveTo>
                    <a:pt x="428" y="0"/>
                  </a:moveTo>
                  <a:lnTo>
                    <a:pt x="0" y="314"/>
                  </a:lnTo>
                  <a:lnTo>
                    <a:pt x="0" y="364"/>
                  </a:lnTo>
                  <a:lnTo>
                    <a:pt x="438" y="58"/>
                  </a:lnTo>
                  <a:lnTo>
                    <a:pt x="428" y="0"/>
                  </a:lnTo>
                  <a:close/>
                </a:path>
              </a:pathLst>
            </a:custGeom>
            <a:solidFill>
              <a:srgbClr val="8B2D3F"/>
            </a:solidFill>
            <a:ln w="9525">
              <a:noFill/>
              <a:round/>
            </a:ln>
          </p:spPr>
          <p:txBody>
            <a:bodyPr vert="horz" wrap="square" lIns="91440" tIns="45720" rIns="91440" bIns="45720" numCol="1" anchor="t" anchorCtr="0" compatLnSpc="1"/>
            <a:lstStyle/>
            <a:p>
              <a:endParaRPr lang="zh-CN" altLang="en-US" sz="1400">
                <a:latin typeface="Arial" panose="020B0604020202020204" pitchFamily="34" charset="0"/>
                <a:ea typeface="Arial" panose="020B0604020202020204" pitchFamily="34" charset="0"/>
              </a:endParaRPr>
            </a:p>
          </p:txBody>
        </p:sp>
        <p:sp>
          <p:nvSpPr>
            <p:cNvPr id="108" name="Freeform 203"/>
            <p:cNvSpPr/>
            <p:nvPr/>
          </p:nvSpPr>
          <p:spPr bwMode="auto">
            <a:xfrm>
              <a:off x="5380038" y="3438525"/>
              <a:ext cx="711200" cy="565150"/>
            </a:xfrm>
            <a:custGeom>
              <a:avLst/>
              <a:gdLst/>
              <a:ahLst/>
              <a:cxnLst>
                <a:cxn ang="0">
                  <a:pos x="438" y="0"/>
                </a:cxn>
                <a:cxn ang="0">
                  <a:pos x="0" y="306"/>
                </a:cxn>
                <a:cxn ang="0">
                  <a:pos x="2" y="356"/>
                </a:cxn>
                <a:cxn ang="0">
                  <a:pos x="448" y="48"/>
                </a:cxn>
                <a:cxn ang="0">
                  <a:pos x="438" y="0"/>
                </a:cxn>
              </a:cxnLst>
              <a:rect l="0" t="0" r="r" b="b"/>
              <a:pathLst>
                <a:path w="448" h="356">
                  <a:moveTo>
                    <a:pt x="438" y="0"/>
                  </a:moveTo>
                  <a:lnTo>
                    <a:pt x="0" y="306"/>
                  </a:lnTo>
                  <a:lnTo>
                    <a:pt x="2" y="356"/>
                  </a:lnTo>
                  <a:lnTo>
                    <a:pt x="448" y="48"/>
                  </a:lnTo>
                  <a:lnTo>
                    <a:pt x="438" y="0"/>
                  </a:lnTo>
                  <a:close/>
                </a:path>
              </a:pathLst>
            </a:custGeom>
            <a:solidFill>
              <a:srgbClr val="F05D95"/>
            </a:solidFill>
            <a:ln w="9525">
              <a:noFill/>
              <a:round/>
            </a:ln>
          </p:spPr>
          <p:txBody>
            <a:bodyPr vert="horz" wrap="square" lIns="91440" tIns="45720" rIns="91440" bIns="45720" numCol="1" anchor="t" anchorCtr="0" compatLnSpc="1"/>
            <a:lstStyle/>
            <a:p>
              <a:endParaRPr lang="zh-CN" altLang="en-US" sz="1400">
                <a:latin typeface="Arial" panose="020B0604020202020204" pitchFamily="34" charset="0"/>
                <a:ea typeface="Arial" panose="020B0604020202020204" pitchFamily="34" charset="0"/>
              </a:endParaRPr>
            </a:p>
          </p:txBody>
        </p:sp>
        <p:sp>
          <p:nvSpPr>
            <p:cNvPr id="109" name="Freeform 204"/>
            <p:cNvSpPr/>
            <p:nvPr/>
          </p:nvSpPr>
          <p:spPr bwMode="auto">
            <a:xfrm>
              <a:off x="5383213" y="3514725"/>
              <a:ext cx="723900" cy="542925"/>
            </a:xfrm>
            <a:custGeom>
              <a:avLst/>
              <a:gdLst/>
              <a:ahLst/>
              <a:cxnLst>
                <a:cxn ang="0">
                  <a:pos x="446" y="0"/>
                </a:cxn>
                <a:cxn ang="0">
                  <a:pos x="0" y="308"/>
                </a:cxn>
                <a:cxn ang="0">
                  <a:pos x="0" y="318"/>
                </a:cxn>
                <a:cxn ang="0">
                  <a:pos x="44" y="342"/>
                </a:cxn>
                <a:cxn ang="0">
                  <a:pos x="456" y="58"/>
                </a:cxn>
                <a:cxn ang="0">
                  <a:pos x="446" y="0"/>
                </a:cxn>
              </a:cxnLst>
              <a:rect l="0" t="0" r="r" b="b"/>
              <a:pathLst>
                <a:path w="456" h="342">
                  <a:moveTo>
                    <a:pt x="446" y="0"/>
                  </a:moveTo>
                  <a:lnTo>
                    <a:pt x="0" y="308"/>
                  </a:lnTo>
                  <a:lnTo>
                    <a:pt x="0" y="318"/>
                  </a:lnTo>
                  <a:lnTo>
                    <a:pt x="44" y="342"/>
                  </a:lnTo>
                  <a:lnTo>
                    <a:pt x="456" y="58"/>
                  </a:lnTo>
                  <a:lnTo>
                    <a:pt x="446" y="0"/>
                  </a:lnTo>
                  <a:close/>
                </a:path>
              </a:pathLst>
            </a:custGeom>
            <a:solidFill>
              <a:srgbClr val="8B2D3F"/>
            </a:solidFill>
            <a:ln w="9525">
              <a:noFill/>
              <a:round/>
            </a:ln>
          </p:spPr>
          <p:txBody>
            <a:bodyPr vert="horz" wrap="square" lIns="91440" tIns="45720" rIns="91440" bIns="45720" numCol="1" anchor="t" anchorCtr="0" compatLnSpc="1"/>
            <a:lstStyle/>
            <a:p>
              <a:endParaRPr lang="zh-CN" altLang="en-US" sz="1400">
                <a:latin typeface="Arial" panose="020B0604020202020204" pitchFamily="34" charset="0"/>
                <a:ea typeface="Arial" panose="020B0604020202020204" pitchFamily="34" charset="0"/>
              </a:endParaRPr>
            </a:p>
          </p:txBody>
        </p:sp>
        <p:sp>
          <p:nvSpPr>
            <p:cNvPr id="110" name="Freeform 206"/>
            <p:cNvSpPr/>
            <p:nvPr/>
          </p:nvSpPr>
          <p:spPr bwMode="auto">
            <a:xfrm>
              <a:off x="5453063" y="3606800"/>
              <a:ext cx="666750" cy="492125"/>
            </a:xfrm>
            <a:custGeom>
              <a:avLst/>
              <a:gdLst/>
              <a:ahLst/>
              <a:cxnLst>
                <a:cxn ang="0">
                  <a:pos x="412" y="0"/>
                </a:cxn>
                <a:cxn ang="0">
                  <a:pos x="0" y="284"/>
                </a:cxn>
                <a:cxn ang="0">
                  <a:pos x="50" y="310"/>
                </a:cxn>
                <a:cxn ang="0">
                  <a:pos x="420" y="54"/>
                </a:cxn>
                <a:cxn ang="0">
                  <a:pos x="412" y="0"/>
                </a:cxn>
              </a:cxnLst>
              <a:rect l="0" t="0" r="r" b="b"/>
              <a:pathLst>
                <a:path w="420" h="310">
                  <a:moveTo>
                    <a:pt x="412" y="0"/>
                  </a:moveTo>
                  <a:lnTo>
                    <a:pt x="0" y="284"/>
                  </a:lnTo>
                  <a:lnTo>
                    <a:pt x="50" y="310"/>
                  </a:lnTo>
                  <a:lnTo>
                    <a:pt x="420" y="54"/>
                  </a:lnTo>
                  <a:lnTo>
                    <a:pt x="412" y="0"/>
                  </a:lnTo>
                  <a:close/>
                </a:path>
              </a:pathLst>
            </a:custGeom>
            <a:solidFill>
              <a:srgbClr val="F05D95"/>
            </a:solidFill>
            <a:ln w="9525">
              <a:noFill/>
              <a:round/>
            </a:ln>
          </p:spPr>
          <p:txBody>
            <a:bodyPr vert="horz" wrap="square" lIns="91440" tIns="45720" rIns="91440" bIns="45720" numCol="1" anchor="t" anchorCtr="0" compatLnSpc="1"/>
            <a:lstStyle/>
            <a:p>
              <a:endParaRPr lang="zh-CN" altLang="en-US" sz="1400">
                <a:latin typeface="Arial" panose="020B0604020202020204" pitchFamily="34" charset="0"/>
                <a:ea typeface="Arial" panose="020B0604020202020204" pitchFamily="34" charset="0"/>
              </a:endParaRPr>
            </a:p>
          </p:txBody>
        </p:sp>
        <p:sp>
          <p:nvSpPr>
            <p:cNvPr id="111" name="Freeform 207"/>
            <p:cNvSpPr/>
            <p:nvPr/>
          </p:nvSpPr>
          <p:spPr bwMode="auto">
            <a:xfrm>
              <a:off x="5614988" y="3781425"/>
              <a:ext cx="539750" cy="406400"/>
            </a:xfrm>
            <a:custGeom>
              <a:avLst/>
              <a:gdLst/>
              <a:ahLst/>
              <a:cxnLst>
                <a:cxn ang="0">
                  <a:pos x="328" y="0"/>
                </a:cxn>
                <a:cxn ang="0">
                  <a:pos x="0" y="228"/>
                </a:cxn>
                <a:cxn ang="0">
                  <a:pos x="54" y="256"/>
                </a:cxn>
                <a:cxn ang="0">
                  <a:pos x="340" y="64"/>
                </a:cxn>
                <a:cxn ang="0">
                  <a:pos x="328" y="0"/>
                </a:cxn>
              </a:cxnLst>
              <a:rect l="0" t="0" r="r" b="b"/>
              <a:pathLst>
                <a:path w="340" h="256">
                  <a:moveTo>
                    <a:pt x="328" y="0"/>
                  </a:moveTo>
                  <a:lnTo>
                    <a:pt x="0" y="228"/>
                  </a:lnTo>
                  <a:lnTo>
                    <a:pt x="54" y="256"/>
                  </a:lnTo>
                  <a:lnTo>
                    <a:pt x="340" y="64"/>
                  </a:lnTo>
                  <a:lnTo>
                    <a:pt x="328" y="0"/>
                  </a:lnTo>
                  <a:close/>
                </a:path>
              </a:pathLst>
            </a:custGeom>
            <a:solidFill>
              <a:srgbClr val="F05D95"/>
            </a:solidFill>
            <a:ln w="9525">
              <a:noFill/>
              <a:round/>
            </a:ln>
          </p:spPr>
          <p:txBody>
            <a:bodyPr vert="horz" wrap="square" lIns="91440" tIns="45720" rIns="91440" bIns="45720" numCol="1" anchor="t" anchorCtr="0" compatLnSpc="1"/>
            <a:lstStyle/>
            <a:p>
              <a:endParaRPr lang="zh-CN" altLang="en-US" sz="1400">
                <a:latin typeface="Arial" panose="020B0604020202020204" pitchFamily="34" charset="0"/>
                <a:ea typeface="Arial" panose="020B0604020202020204" pitchFamily="34" charset="0"/>
              </a:endParaRPr>
            </a:p>
          </p:txBody>
        </p:sp>
        <p:sp>
          <p:nvSpPr>
            <p:cNvPr id="112" name="Freeform 208"/>
            <p:cNvSpPr/>
            <p:nvPr/>
          </p:nvSpPr>
          <p:spPr bwMode="auto">
            <a:xfrm>
              <a:off x="5700713" y="3883025"/>
              <a:ext cx="466725" cy="342900"/>
            </a:xfrm>
            <a:custGeom>
              <a:avLst/>
              <a:gdLst/>
              <a:ahLst/>
              <a:cxnLst>
                <a:cxn ang="0">
                  <a:pos x="286" y="0"/>
                </a:cxn>
                <a:cxn ang="0">
                  <a:pos x="0" y="192"/>
                </a:cxn>
                <a:cxn ang="0">
                  <a:pos x="44" y="216"/>
                </a:cxn>
                <a:cxn ang="0">
                  <a:pos x="294" y="54"/>
                </a:cxn>
                <a:cxn ang="0">
                  <a:pos x="286" y="0"/>
                </a:cxn>
              </a:cxnLst>
              <a:rect l="0" t="0" r="r" b="b"/>
              <a:pathLst>
                <a:path w="294" h="216">
                  <a:moveTo>
                    <a:pt x="286" y="0"/>
                  </a:moveTo>
                  <a:lnTo>
                    <a:pt x="0" y="192"/>
                  </a:lnTo>
                  <a:lnTo>
                    <a:pt x="44" y="216"/>
                  </a:lnTo>
                  <a:lnTo>
                    <a:pt x="294" y="54"/>
                  </a:lnTo>
                  <a:lnTo>
                    <a:pt x="286" y="0"/>
                  </a:lnTo>
                  <a:close/>
                </a:path>
              </a:pathLst>
            </a:custGeom>
            <a:solidFill>
              <a:srgbClr val="8B2D3F"/>
            </a:solidFill>
            <a:ln w="9525">
              <a:noFill/>
              <a:round/>
            </a:ln>
          </p:spPr>
          <p:txBody>
            <a:bodyPr vert="horz" wrap="square" lIns="91440" tIns="45720" rIns="91440" bIns="45720" numCol="1" anchor="t" anchorCtr="0" compatLnSpc="1"/>
            <a:lstStyle/>
            <a:p>
              <a:endParaRPr lang="zh-CN" altLang="en-US" sz="1400">
                <a:latin typeface="Arial" panose="020B0604020202020204" pitchFamily="34" charset="0"/>
                <a:ea typeface="Arial" panose="020B0604020202020204" pitchFamily="34" charset="0"/>
              </a:endParaRPr>
            </a:p>
          </p:txBody>
        </p:sp>
        <p:sp>
          <p:nvSpPr>
            <p:cNvPr id="113" name="Freeform 209"/>
            <p:cNvSpPr/>
            <p:nvPr/>
          </p:nvSpPr>
          <p:spPr bwMode="auto">
            <a:xfrm>
              <a:off x="5770563" y="3968750"/>
              <a:ext cx="415925" cy="304800"/>
            </a:xfrm>
            <a:custGeom>
              <a:avLst/>
              <a:gdLst/>
              <a:ahLst/>
              <a:cxnLst>
                <a:cxn ang="0">
                  <a:pos x="250" y="0"/>
                </a:cxn>
                <a:cxn ang="0">
                  <a:pos x="0" y="162"/>
                </a:cxn>
                <a:cxn ang="0">
                  <a:pos x="58" y="192"/>
                </a:cxn>
                <a:cxn ang="0">
                  <a:pos x="262" y="58"/>
                </a:cxn>
                <a:cxn ang="0">
                  <a:pos x="250" y="0"/>
                </a:cxn>
              </a:cxnLst>
              <a:rect l="0" t="0" r="r" b="b"/>
              <a:pathLst>
                <a:path w="262" h="192">
                  <a:moveTo>
                    <a:pt x="250" y="0"/>
                  </a:moveTo>
                  <a:lnTo>
                    <a:pt x="0" y="162"/>
                  </a:lnTo>
                  <a:lnTo>
                    <a:pt x="58" y="192"/>
                  </a:lnTo>
                  <a:lnTo>
                    <a:pt x="262" y="58"/>
                  </a:lnTo>
                  <a:lnTo>
                    <a:pt x="250" y="0"/>
                  </a:lnTo>
                  <a:close/>
                </a:path>
              </a:pathLst>
            </a:custGeom>
            <a:solidFill>
              <a:srgbClr val="F05D95"/>
            </a:solidFill>
            <a:ln w="9525">
              <a:noFill/>
              <a:round/>
            </a:ln>
          </p:spPr>
          <p:txBody>
            <a:bodyPr vert="horz" wrap="square" lIns="91440" tIns="45720" rIns="91440" bIns="45720" numCol="1" anchor="t" anchorCtr="0" compatLnSpc="1"/>
            <a:lstStyle/>
            <a:p>
              <a:endParaRPr lang="zh-CN" altLang="en-US" sz="1400">
                <a:latin typeface="Arial" panose="020B0604020202020204" pitchFamily="34" charset="0"/>
                <a:ea typeface="Arial" panose="020B0604020202020204" pitchFamily="34" charset="0"/>
              </a:endParaRPr>
            </a:p>
          </p:txBody>
        </p:sp>
        <p:sp>
          <p:nvSpPr>
            <p:cNvPr id="114" name="Freeform 210"/>
            <p:cNvSpPr/>
            <p:nvPr/>
          </p:nvSpPr>
          <p:spPr bwMode="auto">
            <a:xfrm>
              <a:off x="5862638" y="4060825"/>
              <a:ext cx="336550" cy="250825"/>
            </a:xfrm>
            <a:custGeom>
              <a:avLst/>
              <a:gdLst/>
              <a:ahLst/>
              <a:cxnLst>
                <a:cxn ang="0">
                  <a:pos x="204" y="0"/>
                </a:cxn>
                <a:cxn ang="0">
                  <a:pos x="0" y="134"/>
                </a:cxn>
                <a:cxn ang="0">
                  <a:pos x="44" y="158"/>
                </a:cxn>
                <a:cxn ang="0">
                  <a:pos x="212" y="54"/>
                </a:cxn>
                <a:cxn ang="0">
                  <a:pos x="204" y="0"/>
                </a:cxn>
              </a:cxnLst>
              <a:rect l="0" t="0" r="r" b="b"/>
              <a:pathLst>
                <a:path w="212" h="158">
                  <a:moveTo>
                    <a:pt x="204" y="0"/>
                  </a:moveTo>
                  <a:lnTo>
                    <a:pt x="0" y="134"/>
                  </a:lnTo>
                  <a:lnTo>
                    <a:pt x="44" y="158"/>
                  </a:lnTo>
                  <a:lnTo>
                    <a:pt x="212" y="54"/>
                  </a:lnTo>
                  <a:lnTo>
                    <a:pt x="204" y="0"/>
                  </a:lnTo>
                  <a:close/>
                </a:path>
              </a:pathLst>
            </a:custGeom>
            <a:solidFill>
              <a:srgbClr val="8B2D3F"/>
            </a:solidFill>
            <a:ln w="9525">
              <a:noFill/>
              <a:round/>
            </a:ln>
          </p:spPr>
          <p:txBody>
            <a:bodyPr vert="horz" wrap="square" lIns="91440" tIns="45720" rIns="91440" bIns="45720" numCol="1" anchor="t" anchorCtr="0" compatLnSpc="1"/>
            <a:lstStyle/>
            <a:p>
              <a:endParaRPr lang="zh-CN" altLang="en-US" sz="1400">
                <a:latin typeface="Arial" panose="020B0604020202020204" pitchFamily="34" charset="0"/>
                <a:ea typeface="Arial" panose="020B0604020202020204" pitchFamily="34" charset="0"/>
              </a:endParaRPr>
            </a:p>
          </p:txBody>
        </p:sp>
        <p:sp>
          <p:nvSpPr>
            <p:cNvPr id="115" name="Freeform 211"/>
            <p:cNvSpPr/>
            <p:nvPr/>
          </p:nvSpPr>
          <p:spPr bwMode="auto">
            <a:xfrm>
              <a:off x="5932488" y="4146550"/>
              <a:ext cx="282575" cy="209550"/>
            </a:xfrm>
            <a:custGeom>
              <a:avLst/>
              <a:gdLst/>
              <a:ahLst/>
              <a:cxnLst>
                <a:cxn ang="0">
                  <a:pos x="168" y="0"/>
                </a:cxn>
                <a:cxn ang="0">
                  <a:pos x="0" y="104"/>
                </a:cxn>
                <a:cxn ang="0">
                  <a:pos x="52" y="132"/>
                </a:cxn>
                <a:cxn ang="0">
                  <a:pos x="178" y="56"/>
                </a:cxn>
                <a:cxn ang="0">
                  <a:pos x="168" y="0"/>
                </a:cxn>
              </a:cxnLst>
              <a:rect l="0" t="0" r="r" b="b"/>
              <a:pathLst>
                <a:path w="178" h="132">
                  <a:moveTo>
                    <a:pt x="168" y="0"/>
                  </a:moveTo>
                  <a:lnTo>
                    <a:pt x="0" y="104"/>
                  </a:lnTo>
                  <a:lnTo>
                    <a:pt x="52" y="132"/>
                  </a:lnTo>
                  <a:lnTo>
                    <a:pt x="178" y="56"/>
                  </a:lnTo>
                  <a:lnTo>
                    <a:pt x="168" y="0"/>
                  </a:lnTo>
                  <a:close/>
                </a:path>
              </a:pathLst>
            </a:custGeom>
            <a:solidFill>
              <a:srgbClr val="F05D95"/>
            </a:solidFill>
            <a:ln w="9525">
              <a:noFill/>
              <a:round/>
            </a:ln>
          </p:spPr>
          <p:txBody>
            <a:bodyPr vert="horz" wrap="square" lIns="91440" tIns="45720" rIns="91440" bIns="45720" numCol="1" anchor="t" anchorCtr="0" compatLnSpc="1"/>
            <a:lstStyle/>
            <a:p>
              <a:endParaRPr lang="zh-CN" altLang="en-US" sz="1400">
                <a:latin typeface="Arial" panose="020B0604020202020204" pitchFamily="34" charset="0"/>
                <a:ea typeface="Arial" panose="020B0604020202020204" pitchFamily="34" charset="0"/>
              </a:endParaRPr>
            </a:p>
          </p:txBody>
        </p:sp>
        <p:sp>
          <p:nvSpPr>
            <p:cNvPr id="116" name="Freeform 212"/>
            <p:cNvSpPr/>
            <p:nvPr/>
          </p:nvSpPr>
          <p:spPr bwMode="auto">
            <a:xfrm>
              <a:off x="6015038" y="4235450"/>
              <a:ext cx="212725" cy="161925"/>
            </a:xfrm>
            <a:custGeom>
              <a:avLst/>
              <a:gdLst/>
              <a:ahLst/>
              <a:cxnLst>
                <a:cxn ang="0">
                  <a:pos x="126" y="0"/>
                </a:cxn>
                <a:cxn ang="0">
                  <a:pos x="0" y="76"/>
                </a:cxn>
                <a:cxn ang="0">
                  <a:pos x="50" y="102"/>
                </a:cxn>
                <a:cxn ang="0">
                  <a:pos x="134" y="48"/>
                </a:cxn>
                <a:cxn ang="0">
                  <a:pos x="126" y="0"/>
                </a:cxn>
              </a:cxnLst>
              <a:rect l="0" t="0" r="r" b="b"/>
              <a:pathLst>
                <a:path w="134" h="102">
                  <a:moveTo>
                    <a:pt x="126" y="0"/>
                  </a:moveTo>
                  <a:lnTo>
                    <a:pt x="0" y="76"/>
                  </a:lnTo>
                  <a:lnTo>
                    <a:pt x="50" y="102"/>
                  </a:lnTo>
                  <a:lnTo>
                    <a:pt x="134" y="48"/>
                  </a:lnTo>
                  <a:lnTo>
                    <a:pt x="126" y="0"/>
                  </a:lnTo>
                  <a:close/>
                </a:path>
              </a:pathLst>
            </a:custGeom>
            <a:solidFill>
              <a:srgbClr val="8B2D3F"/>
            </a:solidFill>
            <a:ln w="9525">
              <a:noFill/>
              <a:round/>
            </a:ln>
          </p:spPr>
          <p:txBody>
            <a:bodyPr vert="horz" wrap="square" lIns="91440" tIns="45720" rIns="91440" bIns="45720" numCol="1" anchor="t" anchorCtr="0" compatLnSpc="1"/>
            <a:lstStyle/>
            <a:p>
              <a:endParaRPr lang="zh-CN" altLang="en-US" sz="1400">
                <a:latin typeface="Arial" panose="020B0604020202020204" pitchFamily="34" charset="0"/>
                <a:ea typeface="Arial" panose="020B0604020202020204" pitchFamily="34" charset="0"/>
              </a:endParaRPr>
            </a:p>
          </p:txBody>
        </p:sp>
        <p:sp>
          <p:nvSpPr>
            <p:cNvPr id="117" name="Freeform 213"/>
            <p:cNvSpPr/>
            <p:nvPr/>
          </p:nvSpPr>
          <p:spPr bwMode="auto">
            <a:xfrm>
              <a:off x="6094413" y="4311650"/>
              <a:ext cx="146050" cy="117475"/>
            </a:xfrm>
            <a:custGeom>
              <a:avLst/>
              <a:gdLst/>
              <a:ahLst/>
              <a:cxnLst>
                <a:cxn ang="0">
                  <a:pos x="84" y="0"/>
                </a:cxn>
                <a:cxn ang="0">
                  <a:pos x="0" y="54"/>
                </a:cxn>
                <a:cxn ang="0">
                  <a:pos x="38" y="74"/>
                </a:cxn>
                <a:cxn ang="0">
                  <a:pos x="92" y="38"/>
                </a:cxn>
                <a:cxn ang="0">
                  <a:pos x="84" y="0"/>
                </a:cxn>
              </a:cxnLst>
              <a:rect l="0" t="0" r="r" b="b"/>
              <a:pathLst>
                <a:path w="92" h="74">
                  <a:moveTo>
                    <a:pt x="84" y="0"/>
                  </a:moveTo>
                  <a:lnTo>
                    <a:pt x="0" y="54"/>
                  </a:lnTo>
                  <a:lnTo>
                    <a:pt x="38" y="74"/>
                  </a:lnTo>
                  <a:lnTo>
                    <a:pt x="92" y="38"/>
                  </a:lnTo>
                  <a:lnTo>
                    <a:pt x="84" y="0"/>
                  </a:lnTo>
                  <a:close/>
                </a:path>
              </a:pathLst>
            </a:custGeom>
            <a:solidFill>
              <a:srgbClr val="F05D95"/>
            </a:solidFill>
            <a:ln w="9525">
              <a:noFill/>
              <a:round/>
            </a:ln>
          </p:spPr>
          <p:txBody>
            <a:bodyPr vert="horz" wrap="square" lIns="91440" tIns="45720" rIns="91440" bIns="45720" numCol="1" anchor="t" anchorCtr="0" compatLnSpc="1"/>
            <a:lstStyle/>
            <a:p>
              <a:endParaRPr lang="zh-CN" altLang="en-US" sz="1400">
                <a:latin typeface="Arial" panose="020B0604020202020204" pitchFamily="34" charset="0"/>
                <a:ea typeface="Arial" panose="020B0604020202020204" pitchFamily="34" charset="0"/>
              </a:endParaRPr>
            </a:p>
          </p:txBody>
        </p:sp>
        <p:sp>
          <p:nvSpPr>
            <p:cNvPr id="118" name="Freeform 214"/>
            <p:cNvSpPr/>
            <p:nvPr/>
          </p:nvSpPr>
          <p:spPr bwMode="auto">
            <a:xfrm>
              <a:off x="6154738" y="4371975"/>
              <a:ext cx="104775" cy="114300"/>
            </a:xfrm>
            <a:custGeom>
              <a:avLst/>
              <a:gdLst/>
              <a:ahLst/>
              <a:cxnLst>
                <a:cxn ang="0">
                  <a:pos x="54" y="0"/>
                </a:cxn>
                <a:cxn ang="0">
                  <a:pos x="0" y="36"/>
                </a:cxn>
                <a:cxn ang="0">
                  <a:pos x="66" y="72"/>
                </a:cxn>
                <a:cxn ang="0">
                  <a:pos x="54" y="0"/>
                </a:cxn>
              </a:cxnLst>
              <a:rect l="0" t="0" r="r" b="b"/>
              <a:pathLst>
                <a:path w="66" h="72">
                  <a:moveTo>
                    <a:pt x="54" y="0"/>
                  </a:moveTo>
                  <a:lnTo>
                    <a:pt x="0" y="36"/>
                  </a:lnTo>
                  <a:lnTo>
                    <a:pt x="66" y="72"/>
                  </a:lnTo>
                  <a:lnTo>
                    <a:pt x="54" y="0"/>
                  </a:lnTo>
                  <a:close/>
                </a:path>
              </a:pathLst>
            </a:custGeom>
            <a:solidFill>
              <a:srgbClr val="8B2D3F"/>
            </a:solidFill>
            <a:ln w="9525">
              <a:noFill/>
              <a:round/>
            </a:ln>
          </p:spPr>
          <p:txBody>
            <a:bodyPr vert="horz" wrap="square" lIns="91440" tIns="45720" rIns="91440" bIns="45720" numCol="1" anchor="t" anchorCtr="0" compatLnSpc="1"/>
            <a:lstStyle/>
            <a:p>
              <a:endParaRPr lang="zh-CN" altLang="en-US" sz="1400">
                <a:latin typeface="Arial" panose="020B0604020202020204" pitchFamily="34" charset="0"/>
                <a:ea typeface="Arial" panose="020B0604020202020204" pitchFamily="34" charset="0"/>
              </a:endParaRPr>
            </a:p>
          </p:txBody>
        </p:sp>
        <p:sp>
          <p:nvSpPr>
            <p:cNvPr id="119" name="Freeform 215"/>
            <p:cNvSpPr/>
            <p:nvPr/>
          </p:nvSpPr>
          <p:spPr bwMode="auto">
            <a:xfrm>
              <a:off x="5532438" y="3692525"/>
              <a:ext cx="603250" cy="450850"/>
            </a:xfrm>
            <a:custGeom>
              <a:avLst/>
              <a:gdLst/>
              <a:ahLst/>
              <a:cxnLst>
                <a:cxn ang="0">
                  <a:pos x="370" y="0"/>
                </a:cxn>
                <a:cxn ang="0">
                  <a:pos x="0" y="256"/>
                </a:cxn>
                <a:cxn ang="0">
                  <a:pos x="52" y="284"/>
                </a:cxn>
                <a:cxn ang="0">
                  <a:pos x="380" y="56"/>
                </a:cxn>
                <a:cxn ang="0">
                  <a:pos x="370" y="0"/>
                </a:cxn>
              </a:cxnLst>
              <a:rect l="0" t="0" r="r" b="b"/>
              <a:pathLst>
                <a:path w="380" h="284">
                  <a:moveTo>
                    <a:pt x="370" y="0"/>
                  </a:moveTo>
                  <a:lnTo>
                    <a:pt x="0" y="256"/>
                  </a:lnTo>
                  <a:lnTo>
                    <a:pt x="52" y="284"/>
                  </a:lnTo>
                  <a:lnTo>
                    <a:pt x="380" y="56"/>
                  </a:lnTo>
                  <a:lnTo>
                    <a:pt x="370" y="0"/>
                  </a:lnTo>
                  <a:close/>
                </a:path>
              </a:pathLst>
            </a:custGeom>
            <a:solidFill>
              <a:srgbClr val="8B2D3F"/>
            </a:solidFill>
            <a:ln w="9525">
              <a:noFill/>
              <a:round/>
            </a:ln>
          </p:spPr>
          <p:txBody>
            <a:bodyPr vert="horz" wrap="square" lIns="91440" tIns="45720" rIns="91440" bIns="45720" numCol="1" anchor="t" anchorCtr="0" compatLnSpc="1"/>
            <a:lstStyle/>
            <a:p>
              <a:endParaRPr lang="zh-CN" altLang="en-US" sz="1400">
                <a:latin typeface="Arial" panose="020B0604020202020204" pitchFamily="34" charset="0"/>
                <a:ea typeface="Arial" panose="020B0604020202020204" pitchFamily="34" charset="0"/>
              </a:endParaRPr>
            </a:p>
          </p:txBody>
        </p:sp>
        <p:sp>
          <p:nvSpPr>
            <p:cNvPr id="120" name="Freeform 216"/>
            <p:cNvSpPr/>
            <p:nvPr/>
          </p:nvSpPr>
          <p:spPr bwMode="auto">
            <a:xfrm>
              <a:off x="5380038" y="3254375"/>
              <a:ext cx="679450" cy="590550"/>
            </a:xfrm>
            <a:custGeom>
              <a:avLst/>
              <a:gdLst/>
              <a:ahLst/>
              <a:cxnLst>
                <a:cxn ang="0">
                  <a:pos x="418" y="0"/>
                </a:cxn>
                <a:cxn ang="0">
                  <a:pos x="0" y="302"/>
                </a:cxn>
                <a:cxn ang="0">
                  <a:pos x="0" y="372"/>
                </a:cxn>
                <a:cxn ang="0">
                  <a:pos x="428" y="58"/>
                </a:cxn>
                <a:cxn ang="0">
                  <a:pos x="418" y="0"/>
                </a:cxn>
              </a:cxnLst>
              <a:rect l="0" t="0" r="r" b="b"/>
              <a:pathLst>
                <a:path w="428" h="372">
                  <a:moveTo>
                    <a:pt x="418" y="0"/>
                  </a:moveTo>
                  <a:lnTo>
                    <a:pt x="0" y="302"/>
                  </a:lnTo>
                  <a:lnTo>
                    <a:pt x="0" y="372"/>
                  </a:lnTo>
                  <a:lnTo>
                    <a:pt x="428" y="58"/>
                  </a:lnTo>
                  <a:lnTo>
                    <a:pt x="418" y="0"/>
                  </a:lnTo>
                  <a:close/>
                </a:path>
              </a:pathLst>
            </a:custGeom>
            <a:solidFill>
              <a:srgbClr val="F05D95"/>
            </a:solidFill>
            <a:ln w="9525">
              <a:noFill/>
              <a:round/>
            </a:ln>
          </p:spPr>
          <p:txBody>
            <a:bodyPr vert="horz" wrap="square" lIns="91440" tIns="45720" rIns="91440" bIns="45720" numCol="1" anchor="t" anchorCtr="0" compatLnSpc="1"/>
            <a:lstStyle/>
            <a:p>
              <a:endParaRPr lang="zh-CN" altLang="en-US" sz="1400">
                <a:latin typeface="Arial" panose="020B0604020202020204" pitchFamily="34" charset="0"/>
                <a:ea typeface="Arial" panose="020B0604020202020204" pitchFamily="34" charset="0"/>
              </a:endParaRPr>
            </a:p>
          </p:txBody>
        </p:sp>
        <p:sp>
          <p:nvSpPr>
            <p:cNvPr id="121" name="Freeform 217"/>
            <p:cNvSpPr/>
            <p:nvPr/>
          </p:nvSpPr>
          <p:spPr bwMode="auto">
            <a:xfrm>
              <a:off x="5367338" y="2622550"/>
              <a:ext cx="212725" cy="206375"/>
            </a:xfrm>
            <a:custGeom>
              <a:avLst/>
              <a:gdLst/>
              <a:ahLst/>
              <a:cxnLst>
                <a:cxn ang="0">
                  <a:pos x="134" y="34"/>
                </a:cxn>
                <a:cxn ang="0">
                  <a:pos x="88" y="0"/>
                </a:cxn>
                <a:cxn ang="0">
                  <a:pos x="0" y="62"/>
                </a:cxn>
                <a:cxn ang="0">
                  <a:pos x="2" y="130"/>
                </a:cxn>
                <a:cxn ang="0">
                  <a:pos x="134" y="34"/>
                </a:cxn>
              </a:cxnLst>
              <a:rect l="0" t="0" r="r" b="b"/>
              <a:pathLst>
                <a:path w="134" h="130">
                  <a:moveTo>
                    <a:pt x="134" y="34"/>
                  </a:moveTo>
                  <a:lnTo>
                    <a:pt x="88" y="0"/>
                  </a:lnTo>
                  <a:lnTo>
                    <a:pt x="0" y="62"/>
                  </a:lnTo>
                  <a:lnTo>
                    <a:pt x="2" y="130"/>
                  </a:lnTo>
                  <a:lnTo>
                    <a:pt x="134" y="34"/>
                  </a:lnTo>
                  <a:close/>
                </a:path>
              </a:pathLst>
            </a:custGeom>
            <a:solidFill>
              <a:srgbClr val="F05D95"/>
            </a:solidFill>
            <a:ln w="9525">
              <a:noFill/>
              <a:round/>
            </a:ln>
          </p:spPr>
          <p:txBody>
            <a:bodyPr vert="horz" wrap="square" lIns="91440" tIns="45720" rIns="91440" bIns="45720" numCol="1" anchor="t" anchorCtr="0" compatLnSpc="1"/>
            <a:lstStyle/>
            <a:p>
              <a:endParaRPr lang="zh-CN" altLang="en-US" sz="1400">
                <a:latin typeface="Arial" panose="020B0604020202020204" pitchFamily="34" charset="0"/>
                <a:ea typeface="Arial" panose="020B0604020202020204" pitchFamily="34" charset="0"/>
              </a:endParaRPr>
            </a:p>
          </p:txBody>
        </p:sp>
        <p:sp>
          <p:nvSpPr>
            <p:cNvPr id="122" name="Freeform 218"/>
            <p:cNvSpPr/>
            <p:nvPr/>
          </p:nvSpPr>
          <p:spPr bwMode="auto">
            <a:xfrm>
              <a:off x="4916488" y="2232025"/>
              <a:ext cx="231775" cy="1660525"/>
            </a:xfrm>
            <a:custGeom>
              <a:avLst/>
              <a:gdLst/>
              <a:ahLst/>
              <a:cxnLst>
                <a:cxn ang="0">
                  <a:pos x="26" y="0"/>
                </a:cxn>
                <a:cxn ang="0">
                  <a:pos x="0" y="982"/>
                </a:cxn>
                <a:cxn ang="0">
                  <a:pos x="12" y="976"/>
                </a:cxn>
                <a:cxn ang="0">
                  <a:pos x="142" y="1046"/>
                </a:cxn>
                <a:cxn ang="0">
                  <a:pos x="146" y="84"/>
                </a:cxn>
                <a:cxn ang="0">
                  <a:pos x="26" y="0"/>
                </a:cxn>
              </a:cxnLst>
              <a:rect l="0" t="0" r="r" b="b"/>
              <a:pathLst>
                <a:path w="146" h="1046">
                  <a:moveTo>
                    <a:pt x="26" y="0"/>
                  </a:moveTo>
                  <a:lnTo>
                    <a:pt x="0" y="982"/>
                  </a:lnTo>
                  <a:lnTo>
                    <a:pt x="12" y="976"/>
                  </a:lnTo>
                  <a:lnTo>
                    <a:pt x="142" y="1046"/>
                  </a:lnTo>
                  <a:lnTo>
                    <a:pt x="146" y="84"/>
                  </a:lnTo>
                  <a:lnTo>
                    <a:pt x="26" y="0"/>
                  </a:lnTo>
                  <a:close/>
                </a:path>
              </a:pathLst>
            </a:custGeom>
            <a:solidFill>
              <a:srgbClr val="F081CA"/>
            </a:solidFill>
            <a:ln w="9525">
              <a:noFill/>
              <a:round/>
            </a:ln>
          </p:spPr>
          <p:txBody>
            <a:bodyPr vert="horz" wrap="square" lIns="91440" tIns="45720" rIns="91440" bIns="45720" numCol="1" anchor="t" anchorCtr="0" compatLnSpc="1"/>
            <a:lstStyle/>
            <a:p>
              <a:endParaRPr lang="zh-CN" altLang="en-US" sz="1400">
                <a:latin typeface="Arial" panose="020B0604020202020204" pitchFamily="34" charset="0"/>
                <a:ea typeface="Arial" panose="020B0604020202020204" pitchFamily="34" charset="0"/>
              </a:endParaRPr>
            </a:p>
          </p:txBody>
        </p:sp>
        <p:sp>
          <p:nvSpPr>
            <p:cNvPr id="123" name="Freeform 219"/>
            <p:cNvSpPr/>
            <p:nvPr/>
          </p:nvSpPr>
          <p:spPr bwMode="auto">
            <a:xfrm>
              <a:off x="4297363" y="1889125"/>
              <a:ext cx="44450" cy="44450"/>
            </a:xfrm>
            <a:custGeom>
              <a:avLst/>
              <a:gdLst/>
              <a:ahLst/>
              <a:cxnLst>
                <a:cxn ang="0">
                  <a:pos x="28" y="14"/>
                </a:cxn>
                <a:cxn ang="0">
                  <a:pos x="28" y="14"/>
                </a:cxn>
                <a:cxn ang="0">
                  <a:pos x="26" y="20"/>
                </a:cxn>
                <a:cxn ang="0">
                  <a:pos x="24" y="24"/>
                </a:cxn>
                <a:cxn ang="0">
                  <a:pos x="18" y="26"/>
                </a:cxn>
                <a:cxn ang="0">
                  <a:pos x="14" y="28"/>
                </a:cxn>
                <a:cxn ang="0">
                  <a:pos x="14" y="28"/>
                </a:cxn>
                <a:cxn ang="0">
                  <a:pos x="8" y="26"/>
                </a:cxn>
                <a:cxn ang="0">
                  <a:pos x="4" y="24"/>
                </a:cxn>
                <a:cxn ang="0">
                  <a:pos x="2" y="20"/>
                </a:cxn>
                <a:cxn ang="0">
                  <a:pos x="0" y="14"/>
                </a:cxn>
                <a:cxn ang="0">
                  <a:pos x="0" y="14"/>
                </a:cxn>
                <a:cxn ang="0">
                  <a:pos x="2" y="8"/>
                </a:cxn>
                <a:cxn ang="0">
                  <a:pos x="4" y="4"/>
                </a:cxn>
                <a:cxn ang="0">
                  <a:pos x="8" y="2"/>
                </a:cxn>
                <a:cxn ang="0">
                  <a:pos x="14" y="0"/>
                </a:cxn>
                <a:cxn ang="0">
                  <a:pos x="14" y="0"/>
                </a:cxn>
                <a:cxn ang="0">
                  <a:pos x="18" y="2"/>
                </a:cxn>
                <a:cxn ang="0">
                  <a:pos x="24" y="4"/>
                </a:cxn>
                <a:cxn ang="0">
                  <a:pos x="26" y="8"/>
                </a:cxn>
                <a:cxn ang="0">
                  <a:pos x="28" y="14"/>
                </a:cxn>
                <a:cxn ang="0">
                  <a:pos x="28" y="14"/>
                </a:cxn>
              </a:cxnLst>
              <a:rect l="0" t="0" r="r" b="b"/>
              <a:pathLst>
                <a:path w="28" h="28">
                  <a:moveTo>
                    <a:pt x="28" y="14"/>
                  </a:moveTo>
                  <a:lnTo>
                    <a:pt x="28" y="14"/>
                  </a:lnTo>
                  <a:lnTo>
                    <a:pt x="26" y="20"/>
                  </a:lnTo>
                  <a:lnTo>
                    <a:pt x="24" y="24"/>
                  </a:lnTo>
                  <a:lnTo>
                    <a:pt x="18" y="26"/>
                  </a:lnTo>
                  <a:lnTo>
                    <a:pt x="14" y="28"/>
                  </a:lnTo>
                  <a:lnTo>
                    <a:pt x="14" y="28"/>
                  </a:lnTo>
                  <a:lnTo>
                    <a:pt x="8" y="26"/>
                  </a:lnTo>
                  <a:lnTo>
                    <a:pt x="4" y="24"/>
                  </a:lnTo>
                  <a:lnTo>
                    <a:pt x="2" y="20"/>
                  </a:lnTo>
                  <a:lnTo>
                    <a:pt x="0" y="14"/>
                  </a:lnTo>
                  <a:lnTo>
                    <a:pt x="0" y="14"/>
                  </a:lnTo>
                  <a:lnTo>
                    <a:pt x="2" y="8"/>
                  </a:lnTo>
                  <a:lnTo>
                    <a:pt x="4" y="4"/>
                  </a:lnTo>
                  <a:lnTo>
                    <a:pt x="8" y="2"/>
                  </a:lnTo>
                  <a:lnTo>
                    <a:pt x="14" y="0"/>
                  </a:lnTo>
                  <a:lnTo>
                    <a:pt x="14" y="0"/>
                  </a:lnTo>
                  <a:lnTo>
                    <a:pt x="18" y="2"/>
                  </a:lnTo>
                  <a:lnTo>
                    <a:pt x="24" y="4"/>
                  </a:lnTo>
                  <a:lnTo>
                    <a:pt x="26" y="8"/>
                  </a:lnTo>
                  <a:lnTo>
                    <a:pt x="28" y="14"/>
                  </a:lnTo>
                  <a:lnTo>
                    <a:pt x="28" y="14"/>
                  </a:lnTo>
                  <a:close/>
                </a:path>
              </a:pathLst>
            </a:custGeom>
            <a:solidFill>
              <a:srgbClr val="68BD4E"/>
            </a:solidFill>
            <a:ln w="9525">
              <a:noFill/>
              <a:round/>
            </a:ln>
          </p:spPr>
          <p:txBody>
            <a:bodyPr vert="horz" wrap="square" lIns="91440" tIns="45720" rIns="91440" bIns="45720" numCol="1" anchor="t" anchorCtr="0" compatLnSpc="1"/>
            <a:lstStyle/>
            <a:p>
              <a:endParaRPr lang="zh-CN" altLang="en-US" sz="1400">
                <a:latin typeface="Arial" panose="020B0604020202020204" pitchFamily="34" charset="0"/>
                <a:ea typeface="Arial" panose="020B0604020202020204" pitchFamily="34" charset="0"/>
              </a:endParaRPr>
            </a:p>
          </p:txBody>
        </p:sp>
        <p:sp>
          <p:nvSpPr>
            <p:cNvPr id="124" name="Freeform 220"/>
            <p:cNvSpPr/>
            <p:nvPr/>
          </p:nvSpPr>
          <p:spPr bwMode="auto">
            <a:xfrm>
              <a:off x="4529138" y="2032000"/>
              <a:ext cx="44450" cy="41275"/>
            </a:xfrm>
            <a:custGeom>
              <a:avLst/>
              <a:gdLst/>
              <a:ahLst/>
              <a:cxnLst>
                <a:cxn ang="0">
                  <a:pos x="28" y="12"/>
                </a:cxn>
                <a:cxn ang="0">
                  <a:pos x="28" y="12"/>
                </a:cxn>
                <a:cxn ang="0">
                  <a:pos x="26" y="18"/>
                </a:cxn>
                <a:cxn ang="0">
                  <a:pos x="24" y="22"/>
                </a:cxn>
                <a:cxn ang="0">
                  <a:pos x="20" y="26"/>
                </a:cxn>
                <a:cxn ang="0">
                  <a:pos x="14" y="26"/>
                </a:cxn>
                <a:cxn ang="0">
                  <a:pos x="14" y="26"/>
                </a:cxn>
                <a:cxn ang="0">
                  <a:pos x="8" y="26"/>
                </a:cxn>
                <a:cxn ang="0">
                  <a:pos x="4" y="22"/>
                </a:cxn>
                <a:cxn ang="0">
                  <a:pos x="2" y="18"/>
                </a:cxn>
                <a:cxn ang="0">
                  <a:pos x="0" y="12"/>
                </a:cxn>
                <a:cxn ang="0">
                  <a:pos x="0" y="12"/>
                </a:cxn>
                <a:cxn ang="0">
                  <a:pos x="2" y="8"/>
                </a:cxn>
                <a:cxn ang="0">
                  <a:pos x="4" y="4"/>
                </a:cxn>
                <a:cxn ang="0">
                  <a:pos x="8" y="0"/>
                </a:cxn>
                <a:cxn ang="0">
                  <a:pos x="14" y="0"/>
                </a:cxn>
                <a:cxn ang="0">
                  <a:pos x="14" y="0"/>
                </a:cxn>
                <a:cxn ang="0">
                  <a:pos x="20" y="0"/>
                </a:cxn>
                <a:cxn ang="0">
                  <a:pos x="24" y="4"/>
                </a:cxn>
                <a:cxn ang="0">
                  <a:pos x="26" y="8"/>
                </a:cxn>
                <a:cxn ang="0">
                  <a:pos x="28" y="12"/>
                </a:cxn>
                <a:cxn ang="0">
                  <a:pos x="28" y="12"/>
                </a:cxn>
              </a:cxnLst>
              <a:rect l="0" t="0" r="r" b="b"/>
              <a:pathLst>
                <a:path w="28" h="26">
                  <a:moveTo>
                    <a:pt x="28" y="12"/>
                  </a:moveTo>
                  <a:lnTo>
                    <a:pt x="28" y="12"/>
                  </a:lnTo>
                  <a:lnTo>
                    <a:pt x="26" y="18"/>
                  </a:lnTo>
                  <a:lnTo>
                    <a:pt x="24" y="22"/>
                  </a:lnTo>
                  <a:lnTo>
                    <a:pt x="20" y="26"/>
                  </a:lnTo>
                  <a:lnTo>
                    <a:pt x="14" y="26"/>
                  </a:lnTo>
                  <a:lnTo>
                    <a:pt x="14" y="26"/>
                  </a:lnTo>
                  <a:lnTo>
                    <a:pt x="8" y="26"/>
                  </a:lnTo>
                  <a:lnTo>
                    <a:pt x="4" y="22"/>
                  </a:lnTo>
                  <a:lnTo>
                    <a:pt x="2" y="18"/>
                  </a:lnTo>
                  <a:lnTo>
                    <a:pt x="0" y="12"/>
                  </a:lnTo>
                  <a:lnTo>
                    <a:pt x="0" y="12"/>
                  </a:lnTo>
                  <a:lnTo>
                    <a:pt x="2" y="8"/>
                  </a:lnTo>
                  <a:lnTo>
                    <a:pt x="4" y="4"/>
                  </a:lnTo>
                  <a:lnTo>
                    <a:pt x="8" y="0"/>
                  </a:lnTo>
                  <a:lnTo>
                    <a:pt x="14" y="0"/>
                  </a:lnTo>
                  <a:lnTo>
                    <a:pt x="14" y="0"/>
                  </a:lnTo>
                  <a:lnTo>
                    <a:pt x="20" y="0"/>
                  </a:lnTo>
                  <a:lnTo>
                    <a:pt x="24" y="4"/>
                  </a:lnTo>
                  <a:lnTo>
                    <a:pt x="26" y="8"/>
                  </a:lnTo>
                  <a:lnTo>
                    <a:pt x="28" y="12"/>
                  </a:lnTo>
                  <a:lnTo>
                    <a:pt x="28" y="12"/>
                  </a:lnTo>
                  <a:close/>
                </a:path>
              </a:pathLst>
            </a:custGeom>
            <a:solidFill>
              <a:srgbClr val="68BD4E"/>
            </a:solidFill>
            <a:ln w="9525">
              <a:noFill/>
              <a:round/>
            </a:ln>
          </p:spPr>
          <p:txBody>
            <a:bodyPr vert="horz" wrap="square" lIns="91440" tIns="45720" rIns="91440" bIns="45720" numCol="1" anchor="t" anchorCtr="0" compatLnSpc="1"/>
            <a:lstStyle/>
            <a:p>
              <a:endParaRPr lang="zh-CN" altLang="en-US" sz="1400">
                <a:latin typeface="Arial" panose="020B0604020202020204" pitchFamily="34" charset="0"/>
                <a:ea typeface="Arial" panose="020B0604020202020204" pitchFamily="34" charset="0"/>
              </a:endParaRPr>
            </a:p>
          </p:txBody>
        </p:sp>
        <p:sp>
          <p:nvSpPr>
            <p:cNvPr id="125" name="Freeform 221"/>
            <p:cNvSpPr/>
            <p:nvPr/>
          </p:nvSpPr>
          <p:spPr bwMode="auto">
            <a:xfrm>
              <a:off x="4348163" y="2089150"/>
              <a:ext cx="41275" cy="41275"/>
            </a:xfrm>
            <a:custGeom>
              <a:avLst/>
              <a:gdLst/>
              <a:ahLst/>
              <a:cxnLst>
                <a:cxn ang="0">
                  <a:pos x="26" y="12"/>
                </a:cxn>
                <a:cxn ang="0">
                  <a:pos x="26" y="12"/>
                </a:cxn>
                <a:cxn ang="0">
                  <a:pos x="26" y="18"/>
                </a:cxn>
                <a:cxn ang="0">
                  <a:pos x="22" y="22"/>
                </a:cxn>
                <a:cxn ang="0">
                  <a:pos x="18" y="24"/>
                </a:cxn>
                <a:cxn ang="0">
                  <a:pos x="12" y="26"/>
                </a:cxn>
                <a:cxn ang="0">
                  <a:pos x="12" y="26"/>
                </a:cxn>
                <a:cxn ang="0">
                  <a:pos x="8" y="24"/>
                </a:cxn>
                <a:cxn ang="0">
                  <a:pos x="4" y="22"/>
                </a:cxn>
                <a:cxn ang="0">
                  <a:pos x="0" y="18"/>
                </a:cxn>
                <a:cxn ang="0">
                  <a:pos x="0" y="12"/>
                </a:cxn>
                <a:cxn ang="0">
                  <a:pos x="0" y="12"/>
                </a:cxn>
                <a:cxn ang="0">
                  <a:pos x="0" y="8"/>
                </a:cxn>
                <a:cxn ang="0">
                  <a:pos x="4" y="4"/>
                </a:cxn>
                <a:cxn ang="0">
                  <a:pos x="8" y="0"/>
                </a:cxn>
                <a:cxn ang="0">
                  <a:pos x="12" y="0"/>
                </a:cxn>
                <a:cxn ang="0">
                  <a:pos x="12" y="0"/>
                </a:cxn>
                <a:cxn ang="0">
                  <a:pos x="18" y="0"/>
                </a:cxn>
                <a:cxn ang="0">
                  <a:pos x="22" y="4"/>
                </a:cxn>
                <a:cxn ang="0">
                  <a:pos x="26" y="8"/>
                </a:cxn>
                <a:cxn ang="0">
                  <a:pos x="26" y="12"/>
                </a:cxn>
                <a:cxn ang="0">
                  <a:pos x="26" y="12"/>
                </a:cxn>
              </a:cxnLst>
              <a:rect l="0" t="0" r="r" b="b"/>
              <a:pathLst>
                <a:path w="26" h="26">
                  <a:moveTo>
                    <a:pt x="26" y="12"/>
                  </a:moveTo>
                  <a:lnTo>
                    <a:pt x="26" y="12"/>
                  </a:lnTo>
                  <a:lnTo>
                    <a:pt x="26" y="18"/>
                  </a:lnTo>
                  <a:lnTo>
                    <a:pt x="22" y="22"/>
                  </a:lnTo>
                  <a:lnTo>
                    <a:pt x="18" y="24"/>
                  </a:lnTo>
                  <a:lnTo>
                    <a:pt x="12" y="26"/>
                  </a:lnTo>
                  <a:lnTo>
                    <a:pt x="12" y="26"/>
                  </a:lnTo>
                  <a:lnTo>
                    <a:pt x="8" y="24"/>
                  </a:lnTo>
                  <a:lnTo>
                    <a:pt x="4" y="22"/>
                  </a:lnTo>
                  <a:lnTo>
                    <a:pt x="0" y="18"/>
                  </a:lnTo>
                  <a:lnTo>
                    <a:pt x="0" y="12"/>
                  </a:lnTo>
                  <a:lnTo>
                    <a:pt x="0" y="12"/>
                  </a:lnTo>
                  <a:lnTo>
                    <a:pt x="0" y="8"/>
                  </a:lnTo>
                  <a:lnTo>
                    <a:pt x="4" y="4"/>
                  </a:lnTo>
                  <a:lnTo>
                    <a:pt x="8" y="0"/>
                  </a:lnTo>
                  <a:lnTo>
                    <a:pt x="12" y="0"/>
                  </a:lnTo>
                  <a:lnTo>
                    <a:pt x="12" y="0"/>
                  </a:lnTo>
                  <a:lnTo>
                    <a:pt x="18" y="0"/>
                  </a:lnTo>
                  <a:lnTo>
                    <a:pt x="22" y="4"/>
                  </a:lnTo>
                  <a:lnTo>
                    <a:pt x="26" y="8"/>
                  </a:lnTo>
                  <a:lnTo>
                    <a:pt x="26" y="12"/>
                  </a:lnTo>
                  <a:lnTo>
                    <a:pt x="26" y="12"/>
                  </a:lnTo>
                  <a:close/>
                </a:path>
              </a:pathLst>
            </a:custGeom>
            <a:solidFill>
              <a:srgbClr val="68BD4E"/>
            </a:solidFill>
            <a:ln w="9525">
              <a:noFill/>
              <a:round/>
            </a:ln>
          </p:spPr>
          <p:txBody>
            <a:bodyPr vert="horz" wrap="square" lIns="91440" tIns="45720" rIns="91440" bIns="45720" numCol="1" anchor="t" anchorCtr="0" compatLnSpc="1"/>
            <a:lstStyle/>
            <a:p>
              <a:endParaRPr lang="zh-CN" altLang="en-US" sz="1400">
                <a:latin typeface="Arial" panose="020B0604020202020204" pitchFamily="34" charset="0"/>
                <a:ea typeface="Arial" panose="020B0604020202020204" pitchFamily="34" charset="0"/>
              </a:endParaRPr>
            </a:p>
          </p:txBody>
        </p:sp>
        <p:sp>
          <p:nvSpPr>
            <p:cNvPr id="126" name="Freeform 222"/>
            <p:cNvSpPr/>
            <p:nvPr/>
          </p:nvSpPr>
          <p:spPr bwMode="auto">
            <a:xfrm>
              <a:off x="4157663" y="2178050"/>
              <a:ext cx="41275" cy="44450"/>
            </a:xfrm>
            <a:custGeom>
              <a:avLst/>
              <a:gdLst/>
              <a:ahLst/>
              <a:cxnLst>
                <a:cxn ang="0">
                  <a:pos x="26" y="14"/>
                </a:cxn>
                <a:cxn ang="0">
                  <a:pos x="26" y="14"/>
                </a:cxn>
                <a:cxn ang="0">
                  <a:pos x="26" y="20"/>
                </a:cxn>
                <a:cxn ang="0">
                  <a:pos x="22" y="24"/>
                </a:cxn>
                <a:cxn ang="0">
                  <a:pos x="18" y="26"/>
                </a:cxn>
                <a:cxn ang="0">
                  <a:pos x="14" y="28"/>
                </a:cxn>
                <a:cxn ang="0">
                  <a:pos x="14" y="28"/>
                </a:cxn>
                <a:cxn ang="0">
                  <a:pos x="8" y="26"/>
                </a:cxn>
                <a:cxn ang="0">
                  <a:pos x="4" y="24"/>
                </a:cxn>
                <a:cxn ang="0">
                  <a:pos x="0" y="20"/>
                </a:cxn>
                <a:cxn ang="0">
                  <a:pos x="0" y="14"/>
                </a:cxn>
                <a:cxn ang="0">
                  <a:pos x="0" y="14"/>
                </a:cxn>
                <a:cxn ang="0">
                  <a:pos x="0" y="10"/>
                </a:cxn>
                <a:cxn ang="0">
                  <a:pos x="4" y="4"/>
                </a:cxn>
                <a:cxn ang="0">
                  <a:pos x="8" y="2"/>
                </a:cxn>
                <a:cxn ang="0">
                  <a:pos x="14" y="0"/>
                </a:cxn>
                <a:cxn ang="0">
                  <a:pos x="14" y="0"/>
                </a:cxn>
                <a:cxn ang="0">
                  <a:pos x="18" y="2"/>
                </a:cxn>
                <a:cxn ang="0">
                  <a:pos x="22" y="4"/>
                </a:cxn>
                <a:cxn ang="0">
                  <a:pos x="26" y="10"/>
                </a:cxn>
                <a:cxn ang="0">
                  <a:pos x="26" y="14"/>
                </a:cxn>
                <a:cxn ang="0">
                  <a:pos x="26" y="14"/>
                </a:cxn>
              </a:cxnLst>
              <a:rect l="0" t="0" r="r" b="b"/>
              <a:pathLst>
                <a:path w="26" h="28">
                  <a:moveTo>
                    <a:pt x="26" y="14"/>
                  </a:moveTo>
                  <a:lnTo>
                    <a:pt x="26" y="14"/>
                  </a:lnTo>
                  <a:lnTo>
                    <a:pt x="26" y="20"/>
                  </a:lnTo>
                  <a:lnTo>
                    <a:pt x="22" y="24"/>
                  </a:lnTo>
                  <a:lnTo>
                    <a:pt x="18" y="26"/>
                  </a:lnTo>
                  <a:lnTo>
                    <a:pt x="14" y="28"/>
                  </a:lnTo>
                  <a:lnTo>
                    <a:pt x="14" y="28"/>
                  </a:lnTo>
                  <a:lnTo>
                    <a:pt x="8" y="26"/>
                  </a:lnTo>
                  <a:lnTo>
                    <a:pt x="4" y="24"/>
                  </a:lnTo>
                  <a:lnTo>
                    <a:pt x="0" y="20"/>
                  </a:lnTo>
                  <a:lnTo>
                    <a:pt x="0" y="14"/>
                  </a:lnTo>
                  <a:lnTo>
                    <a:pt x="0" y="14"/>
                  </a:lnTo>
                  <a:lnTo>
                    <a:pt x="0" y="10"/>
                  </a:lnTo>
                  <a:lnTo>
                    <a:pt x="4" y="4"/>
                  </a:lnTo>
                  <a:lnTo>
                    <a:pt x="8" y="2"/>
                  </a:lnTo>
                  <a:lnTo>
                    <a:pt x="14" y="0"/>
                  </a:lnTo>
                  <a:lnTo>
                    <a:pt x="14" y="0"/>
                  </a:lnTo>
                  <a:lnTo>
                    <a:pt x="18" y="2"/>
                  </a:lnTo>
                  <a:lnTo>
                    <a:pt x="22" y="4"/>
                  </a:lnTo>
                  <a:lnTo>
                    <a:pt x="26" y="10"/>
                  </a:lnTo>
                  <a:lnTo>
                    <a:pt x="26" y="14"/>
                  </a:lnTo>
                  <a:lnTo>
                    <a:pt x="26" y="14"/>
                  </a:lnTo>
                  <a:close/>
                </a:path>
              </a:pathLst>
            </a:custGeom>
            <a:solidFill>
              <a:srgbClr val="68BD4E"/>
            </a:solidFill>
            <a:ln w="9525">
              <a:noFill/>
              <a:round/>
            </a:ln>
          </p:spPr>
          <p:txBody>
            <a:bodyPr vert="horz" wrap="square" lIns="91440" tIns="45720" rIns="91440" bIns="45720" numCol="1" anchor="t" anchorCtr="0" compatLnSpc="1"/>
            <a:lstStyle/>
            <a:p>
              <a:endParaRPr lang="zh-CN" altLang="en-US" sz="1400">
                <a:latin typeface="Arial" panose="020B0604020202020204" pitchFamily="34" charset="0"/>
                <a:ea typeface="Arial" panose="020B0604020202020204" pitchFamily="34" charset="0"/>
              </a:endParaRPr>
            </a:p>
          </p:txBody>
        </p:sp>
        <p:sp>
          <p:nvSpPr>
            <p:cNvPr id="127" name="Freeform 223"/>
            <p:cNvSpPr/>
            <p:nvPr/>
          </p:nvSpPr>
          <p:spPr bwMode="auto">
            <a:xfrm>
              <a:off x="4262438" y="2320925"/>
              <a:ext cx="41275" cy="41275"/>
            </a:xfrm>
            <a:custGeom>
              <a:avLst/>
              <a:gdLst/>
              <a:ahLst/>
              <a:cxnLst>
                <a:cxn ang="0">
                  <a:pos x="26" y="14"/>
                </a:cxn>
                <a:cxn ang="0">
                  <a:pos x="26" y="14"/>
                </a:cxn>
                <a:cxn ang="0">
                  <a:pos x="26" y="18"/>
                </a:cxn>
                <a:cxn ang="0">
                  <a:pos x="24" y="22"/>
                </a:cxn>
                <a:cxn ang="0">
                  <a:pos x="18" y="26"/>
                </a:cxn>
                <a:cxn ang="0">
                  <a:pos x="14" y="26"/>
                </a:cxn>
                <a:cxn ang="0">
                  <a:pos x="14" y="26"/>
                </a:cxn>
                <a:cxn ang="0">
                  <a:pos x="8" y="26"/>
                </a:cxn>
                <a:cxn ang="0">
                  <a:pos x="4" y="22"/>
                </a:cxn>
                <a:cxn ang="0">
                  <a:pos x="2" y="18"/>
                </a:cxn>
                <a:cxn ang="0">
                  <a:pos x="0" y="14"/>
                </a:cxn>
                <a:cxn ang="0">
                  <a:pos x="0" y="14"/>
                </a:cxn>
                <a:cxn ang="0">
                  <a:pos x="2" y="8"/>
                </a:cxn>
                <a:cxn ang="0">
                  <a:pos x="4" y="4"/>
                </a:cxn>
                <a:cxn ang="0">
                  <a:pos x="8" y="0"/>
                </a:cxn>
                <a:cxn ang="0">
                  <a:pos x="14" y="0"/>
                </a:cxn>
                <a:cxn ang="0">
                  <a:pos x="14" y="0"/>
                </a:cxn>
                <a:cxn ang="0">
                  <a:pos x="18" y="0"/>
                </a:cxn>
                <a:cxn ang="0">
                  <a:pos x="24" y="4"/>
                </a:cxn>
                <a:cxn ang="0">
                  <a:pos x="26" y="8"/>
                </a:cxn>
                <a:cxn ang="0">
                  <a:pos x="26" y="14"/>
                </a:cxn>
                <a:cxn ang="0">
                  <a:pos x="26" y="14"/>
                </a:cxn>
              </a:cxnLst>
              <a:rect l="0" t="0" r="r" b="b"/>
              <a:pathLst>
                <a:path w="26" h="26">
                  <a:moveTo>
                    <a:pt x="26" y="14"/>
                  </a:moveTo>
                  <a:lnTo>
                    <a:pt x="26" y="14"/>
                  </a:lnTo>
                  <a:lnTo>
                    <a:pt x="26" y="18"/>
                  </a:lnTo>
                  <a:lnTo>
                    <a:pt x="24" y="22"/>
                  </a:lnTo>
                  <a:lnTo>
                    <a:pt x="18" y="26"/>
                  </a:lnTo>
                  <a:lnTo>
                    <a:pt x="14" y="26"/>
                  </a:lnTo>
                  <a:lnTo>
                    <a:pt x="14" y="26"/>
                  </a:lnTo>
                  <a:lnTo>
                    <a:pt x="8" y="26"/>
                  </a:lnTo>
                  <a:lnTo>
                    <a:pt x="4" y="22"/>
                  </a:lnTo>
                  <a:lnTo>
                    <a:pt x="2" y="18"/>
                  </a:lnTo>
                  <a:lnTo>
                    <a:pt x="0" y="14"/>
                  </a:lnTo>
                  <a:lnTo>
                    <a:pt x="0" y="14"/>
                  </a:lnTo>
                  <a:lnTo>
                    <a:pt x="2" y="8"/>
                  </a:lnTo>
                  <a:lnTo>
                    <a:pt x="4" y="4"/>
                  </a:lnTo>
                  <a:lnTo>
                    <a:pt x="8" y="0"/>
                  </a:lnTo>
                  <a:lnTo>
                    <a:pt x="14" y="0"/>
                  </a:lnTo>
                  <a:lnTo>
                    <a:pt x="14" y="0"/>
                  </a:lnTo>
                  <a:lnTo>
                    <a:pt x="18" y="0"/>
                  </a:lnTo>
                  <a:lnTo>
                    <a:pt x="24" y="4"/>
                  </a:lnTo>
                  <a:lnTo>
                    <a:pt x="26" y="8"/>
                  </a:lnTo>
                  <a:lnTo>
                    <a:pt x="26" y="14"/>
                  </a:lnTo>
                  <a:lnTo>
                    <a:pt x="26" y="14"/>
                  </a:lnTo>
                  <a:close/>
                </a:path>
              </a:pathLst>
            </a:custGeom>
            <a:solidFill>
              <a:srgbClr val="68BD4E"/>
            </a:solidFill>
            <a:ln w="9525">
              <a:noFill/>
              <a:round/>
            </a:ln>
          </p:spPr>
          <p:txBody>
            <a:bodyPr vert="horz" wrap="square" lIns="91440" tIns="45720" rIns="91440" bIns="45720" numCol="1" anchor="t" anchorCtr="0" compatLnSpc="1"/>
            <a:lstStyle/>
            <a:p>
              <a:endParaRPr lang="zh-CN" altLang="en-US" sz="1400">
                <a:latin typeface="Arial" panose="020B0604020202020204" pitchFamily="34" charset="0"/>
                <a:ea typeface="Arial" panose="020B0604020202020204" pitchFamily="34" charset="0"/>
              </a:endParaRPr>
            </a:p>
          </p:txBody>
        </p:sp>
        <p:sp>
          <p:nvSpPr>
            <p:cNvPr id="128" name="Freeform 224"/>
            <p:cNvSpPr/>
            <p:nvPr/>
          </p:nvSpPr>
          <p:spPr bwMode="auto">
            <a:xfrm>
              <a:off x="4503738" y="2200275"/>
              <a:ext cx="41275" cy="41275"/>
            </a:xfrm>
            <a:custGeom>
              <a:avLst/>
              <a:gdLst/>
              <a:ahLst/>
              <a:cxnLst>
                <a:cxn ang="0">
                  <a:pos x="26" y="14"/>
                </a:cxn>
                <a:cxn ang="0">
                  <a:pos x="26" y="14"/>
                </a:cxn>
                <a:cxn ang="0">
                  <a:pos x="24" y="18"/>
                </a:cxn>
                <a:cxn ang="0">
                  <a:pos x="22" y="24"/>
                </a:cxn>
                <a:cxn ang="0">
                  <a:pos x="18" y="26"/>
                </a:cxn>
                <a:cxn ang="0">
                  <a:pos x="12" y="26"/>
                </a:cxn>
                <a:cxn ang="0">
                  <a:pos x="12" y="26"/>
                </a:cxn>
                <a:cxn ang="0">
                  <a:pos x="8" y="26"/>
                </a:cxn>
                <a:cxn ang="0">
                  <a:pos x="2" y="24"/>
                </a:cxn>
                <a:cxn ang="0">
                  <a:pos x="0" y="18"/>
                </a:cxn>
                <a:cxn ang="0">
                  <a:pos x="0" y="14"/>
                </a:cxn>
                <a:cxn ang="0">
                  <a:pos x="0" y="14"/>
                </a:cxn>
                <a:cxn ang="0">
                  <a:pos x="0" y="8"/>
                </a:cxn>
                <a:cxn ang="0">
                  <a:pos x="2" y="4"/>
                </a:cxn>
                <a:cxn ang="0">
                  <a:pos x="8" y="2"/>
                </a:cxn>
                <a:cxn ang="0">
                  <a:pos x="12" y="0"/>
                </a:cxn>
                <a:cxn ang="0">
                  <a:pos x="12" y="0"/>
                </a:cxn>
                <a:cxn ang="0">
                  <a:pos x="18" y="2"/>
                </a:cxn>
                <a:cxn ang="0">
                  <a:pos x="22" y="4"/>
                </a:cxn>
                <a:cxn ang="0">
                  <a:pos x="24" y="8"/>
                </a:cxn>
                <a:cxn ang="0">
                  <a:pos x="26" y="14"/>
                </a:cxn>
                <a:cxn ang="0">
                  <a:pos x="26" y="14"/>
                </a:cxn>
              </a:cxnLst>
              <a:rect l="0" t="0" r="r" b="b"/>
              <a:pathLst>
                <a:path w="26" h="26">
                  <a:moveTo>
                    <a:pt x="26" y="14"/>
                  </a:moveTo>
                  <a:lnTo>
                    <a:pt x="26" y="14"/>
                  </a:lnTo>
                  <a:lnTo>
                    <a:pt x="24" y="18"/>
                  </a:lnTo>
                  <a:lnTo>
                    <a:pt x="22" y="24"/>
                  </a:lnTo>
                  <a:lnTo>
                    <a:pt x="18" y="26"/>
                  </a:lnTo>
                  <a:lnTo>
                    <a:pt x="12" y="26"/>
                  </a:lnTo>
                  <a:lnTo>
                    <a:pt x="12" y="26"/>
                  </a:lnTo>
                  <a:lnTo>
                    <a:pt x="8" y="26"/>
                  </a:lnTo>
                  <a:lnTo>
                    <a:pt x="2" y="24"/>
                  </a:lnTo>
                  <a:lnTo>
                    <a:pt x="0" y="18"/>
                  </a:lnTo>
                  <a:lnTo>
                    <a:pt x="0" y="14"/>
                  </a:lnTo>
                  <a:lnTo>
                    <a:pt x="0" y="14"/>
                  </a:lnTo>
                  <a:lnTo>
                    <a:pt x="0" y="8"/>
                  </a:lnTo>
                  <a:lnTo>
                    <a:pt x="2" y="4"/>
                  </a:lnTo>
                  <a:lnTo>
                    <a:pt x="8" y="2"/>
                  </a:lnTo>
                  <a:lnTo>
                    <a:pt x="12" y="0"/>
                  </a:lnTo>
                  <a:lnTo>
                    <a:pt x="12" y="0"/>
                  </a:lnTo>
                  <a:lnTo>
                    <a:pt x="18" y="2"/>
                  </a:lnTo>
                  <a:lnTo>
                    <a:pt x="22" y="4"/>
                  </a:lnTo>
                  <a:lnTo>
                    <a:pt x="24" y="8"/>
                  </a:lnTo>
                  <a:lnTo>
                    <a:pt x="26" y="14"/>
                  </a:lnTo>
                  <a:lnTo>
                    <a:pt x="26" y="14"/>
                  </a:lnTo>
                  <a:close/>
                </a:path>
              </a:pathLst>
            </a:custGeom>
            <a:solidFill>
              <a:srgbClr val="68BD4E"/>
            </a:solidFill>
            <a:ln w="9525">
              <a:noFill/>
              <a:round/>
            </a:ln>
          </p:spPr>
          <p:txBody>
            <a:bodyPr vert="horz" wrap="square" lIns="91440" tIns="45720" rIns="91440" bIns="45720" numCol="1" anchor="t" anchorCtr="0" compatLnSpc="1"/>
            <a:lstStyle/>
            <a:p>
              <a:endParaRPr lang="zh-CN" altLang="en-US" sz="1400">
                <a:latin typeface="Arial" panose="020B0604020202020204" pitchFamily="34" charset="0"/>
                <a:ea typeface="Arial" panose="020B0604020202020204" pitchFamily="34" charset="0"/>
              </a:endParaRPr>
            </a:p>
          </p:txBody>
        </p:sp>
        <p:sp>
          <p:nvSpPr>
            <p:cNvPr id="129" name="Freeform 225"/>
            <p:cNvSpPr/>
            <p:nvPr/>
          </p:nvSpPr>
          <p:spPr bwMode="auto">
            <a:xfrm>
              <a:off x="4754563" y="2216150"/>
              <a:ext cx="44450" cy="41275"/>
            </a:xfrm>
            <a:custGeom>
              <a:avLst/>
              <a:gdLst/>
              <a:ahLst/>
              <a:cxnLst>
                <a:cxn ang="0">
                  <a:pos x="28" y="12"/>
                </a:cxn>
                <a:cxn ang="0">
                  <a:pos x="28" y="12"/>
                </a:cxn>
                <a:cxn ang="0">
                  <a:pos x="26" y="18"/>
                </a:cxn>
                <a:cxn ang="0">
                  <a:pos x="24" y="22"/>
                </a:cxn>
                <a:cxn ang="0">
                  <a:pos x="20" y="24"/>
                </a:cxn>
                <a:cxn ang="0">
                  <a:pos x="14" y="26"/>
                </a:cxn>
                <a:cxn ang="0">
                  <a:pos x="14" y="26"/>
                </a:cxn>
                <a:cxn ang="0">
                  <a:pos x="8" y="24"/>
                </a:cxn>
                <a:cxn ang="0">
                  <a:pos x="4" y="22"/>
                </a:cxn>
                <a:cxn ang="0">
                  <a:pos x="2" y="18"/>
                </a:cxn>
                <a:cxn ang="0">
                  <a:pos x="0" y="12"/>
                </a:cxn>
                <a:cxn ang="0">
                  <a:pos x="0" y="12"/>
                </a:cxn>
                <a:cxn ang="0">
                  <a:pos x="2" y="8"/>
                </a:cxn>
                <a:cxn ang="0">
                  <a:pos x="4" y="4"/>
                </a:cxn>
                <a:cxn ang="0">
                  <a:pos x="8" y="0"/>
                </a:cxn>
                <a:cxn ang="0">
                  <a:pos x="14" y="0"/>
                </a:cxn>
                <a:cxn ang="0">
                  <a:pos x="14" y="0"/>
                </a:cxn>
                <a:cxn ang="0">
                  <a:pos x="20" y="0"/>
                </a:cxn>
                <a:cxn ang="0">
                  <a:pos x="24" y="4"/>
                </a:cxn>
                <a:cxn ang="0">
                  <a:pos x="26" y="8"/>
                </a:cxn>
                <a:cxn ang="0">
                  <a:pos x="28" y="12"/>
                </a:cxn>
                <a:cxn ang="0">
                  <a:pos x="28" y="12"/>
                </a:cxn>
              </a:cxnLst>
              <a:rect l="0" t="0" r="r" b="b"/>
              <a:pathLst>
                <a:path w="28" h="26">
                  <a:moveTo>
                    <a:pt x="28" y="12"/>
                  </a:moveTo>
                  <a:lnTo>
                    <a:pt x="28" y="12"/>
                  </a:lnTo>
                  <a:lnTo>
                    <a:pt x="26" y="18"/>
                  </a:lnTo>
                  <a:lnTo>
                    <a:pt x="24" y="22"/>
                  </a:lnTo>
                  <a:lnTo>
                    <a:pt x="20" y="24"/>
                  </a:lnTo>
                  <a:lnTo>
                    <a:pt x="14" y="26"/>
                  </a:lnTo>
                  <a:lnTo>
                    <a:pt x="14" y="26"/>
                  </a:lnTo>
                  <a:lnTo>
                    <a:pt x="8" y="24"/>
                  </a:lnTo>
                  <a:lnTo>
                    <a:pt x="4" y="22"/>
                  </a:lnTo>
                  <a:lnTo>
                    <a:pt x="2" y="18"/>
                  </a:lnTo>
                  <a:lnTo>
                    <a:pt x="0" y="12"/>
                  </a:lnTo>
                  <a:lnTo>
                    <a:pt x="0" y="12"/>
                  </a:lnTo>
                  <a:lnTo>
                    <a:pt x="2" y="8"/>
                  </a:lnTo>
                  <a:lnTo>
                    <a:pt x="4" y="4"/>
                  </a:lnTo>
                  <a:lnTo>
                    <a:pt x="8" y="0"/>
                  </a:lnTo>
                  <a:lnTo>
                    <a:pt x="14" y="0"/>
                  </a:lnTo>
                  <a:lnTo>
                    <a:pt x="14" y="0"/>
                  </a:lnTo>
                  <a:lnTo>
                    <a:pt x="20" y="0"/>
                  </a:lnTo>
                  <a:lnTo>
                    <a:pt x="24" y="4"/>
                  </a:lnTo>
                  <a:lnTo>
                    <a:pt x="26" y="8"/>
                  </a:lnTo>
                  <a:lnTo>
                    <a:pt x="28" y="12"/>
                  </a:lnTo>
                  <a:lnTo>
                    <a:pt x="28" y="12"/>
                  </a:lnTo>
                  <a:close/>
                </a:path>
              </a:pathLst>
            </a:custGeom>
            <a:solidFill>
              <a:srgbClr val="68BD4E"/>
            </a:solidFill>
            <a:ln w="9525">
              <a:noFill/>
              <a:round/>
            </a:ln>
          </p:spPr>
          <p:txBody>
            <a:bodyPr vert="horz" wrap="square" lIns="91440" tIns="45720" rIns="91440" bIns="45720" numCol="1" anchor="t" anchorCtr="0" compatLnSpc="1"/>
            <a:lstStyle/>
            <a:p>
              <a:endParaRPr lang="zh-CN" altLang="en-US" sz="1400">
                <a:latin typeface="Arial" panose="020B0604020202020204" pitchFamily="34" charset="0"/>
                <a:ea typeface="Arial" panose="020B0604020202020204" pitchFamily="34" charset="0"/>
              </a:endParaRPr>
            </a:p>
          </p:txBody>
        </p:sp>
        <p:sp>
          <p:nvSpPr>
            <p:cNvPr id="130" name="Freeform 226"/>
            <p:cNvSpPr/>
            <p:nvPr/>
          </p:nvSpPr>
          <p:spPr bwMode="auto">
            <a:xfrm>
              <a:off x="4551363" y="2362200"/>
              <a:ext cx="41275" cy="44450"/>
            </a:xfrm>
            <a:custGeom>
              <a:avLst/>
              <a:gdLst/>
              <a:ahLst/>
              <a:cxnLst>
                <a:cxn ang="0">
                  <a:pos x="26" y="14"/>
                </a:cxn>
                <a:cxn ang="0">
                  <a:pos x="26" y="14"/>
                </a:cxn>
                <a:cxn ang="0">
                  <a:pos x="26" y="20"/>
                </a:cxn>
                <a:cxn ang="0">
                  <a:pos x="22" y="24"/>
                </a:cxn>
                <a:cxn ang="0">
                  <a:pos x="18" y="26"/>
                </a:cxn>
                <a:cxn ang="0">
                  <a:pos x="14" y="28"/>
                </a:cxn>
                <a:cxn ang="0">
                  <a:pos x="14" y="28"/>
                </a:cxn>
                <a:cxn ang="0">
                  <a:pos x="8" y="26"/>
                </a:cxn>
                <a:cxn ang="0">
                  <a:pos x="4" y="24"/>
                </a:cxn>
                <a:cxn ang="0">
                  <a:pos x="2" y="20"/>
                </a:cxn>
                <a:cxn ang="0">
                  <a:pos x="0" y="14"/>
                </a:cxn>
                <a:cxn ang="0">
                  <a:pos x="0" y="14"/>
                </a:cxn>
                <a:cxn ang="0">
                  <a:pos x="2" y="8"/>
                </a:cxn>
                <a:cxn ang="0">
                  <a:pos x="4" y="4"/>
                </a:cxn>
                <a:cxn ang="0">
                  <a:pos x="8" y="2"/>
                </a:cxn>
                <a:cxn ang="0">
                  <a:pos x="14" y="0"/>
                </a:cxn>
                <a:cxn ang="0">
                  <a:pos x="14" y="0"/>
                </a:cxn>
                <a:cxn ang="0">
                  <a:pos x="18" y="2"/>
                </a:cxn>
                <a:cxn ang="0">
                  <a:pos x="22" y="4"/>
                </a:cxn>
                <a:cxn ang="0">
                  <a:pos x="26" y="8"/>
                </a:cxn>
                <a:cxn ang="0">
                  <a:pos x="26" y="14"/>
                </a:cxn>
                <a:cxn ang="0">
                  <a:pos x="26" y="14"/>
                </a:cxn>
              </a:cxnLst>
              <a:rect l="0" t="0" r="r" b="b"/>
              <a:pathLst>
                <a:path w="26" h="28">
                  <a:moveTo>
                    <a:pt x="26" y="14"/>
                  </a:moveTo>
                  <a:lnTo>
                    <a:pt x="26" y="14"/>
                  </a:lnTo>
                  <a:lnTo>
                    <a:pt x="26" y="20"/>
                  </a:lnTo>
                  <a:lnTo>
                    <a:pt x="22" y="24"/>
                  </a:lnTo>
                  <a:lnTo>
                    <a:pt x="18" y="26"/>
                  </a:lnTo>
                  <a:lnTo>
                    <a:pt x="14" y="28"/>
                  </a:lnTo>
                  <a:lnTo>
                    <a:pt x="14" y="28"/>
                  </a:lnTo>
                  <a:lnTo>
                    <a:pt x="8" y="26"/>
                  </a:lnTo>
                  <a:lnTo>
                    <a:pt x="4" y="24"/>
                  </a:lnTo>
                  <a:lnTo>
                    <a:pt x="2" y="20"/>
                  </a:lnTo>
                  <a:lnTo>
                    <a:pt x="0" y="14"/>
                  </a:lnTo>
                  <a:lnTo>
                    <a:pt x="0" y="14"/>
                  </a:lnTo>
                  <a:lnTo>
                    <a:pt x="2" y="8"/>
                  </a:lnTo>
                  <a:lnTo>
                    <a:pt x="4" y="4"/>
                  </a:lnTo>
                  <a:lnTo>
                    <a:pt x="8" y="2"/>
                  </a:lnTo>
                  <a:lnTo>
                    <a:pt x="14" y="0"/>
                  </a:lnTo>
                  <a:lnTo>
                    <a:pt x="14" y="0"/>
                  </a:lnTo>
                  <a:lnTo>
                    <a:pt x="18" y="2"/>
                  </a:lnTo>
                  <a:lnTo>
                    <a:pt x="22" y="4"/>
                  </a:lnTo>
                  <a:lnTo>
                    <a:pt x="26" y="8"/>
                  </a:lnTo>
                  <a:lnTo>
                    <a:pt x="26" y="14"/>
                  </a:lnTo>
                  <a:lnTo>
                    <a:pt x="26" y="14"/>
                  </a:lnTo>
                  <a:close/>
                </a:path>
              </a:pathLst>
            </a:custGeom>
            <a:solidFill>
              <a:srgbClr val="68BD4E"/>
            </a:solidFill>
            <a:ln w="9525">
              <a:noFill/>
              <a:round/>
            </a:ln>
          </p:spPr>
          <p:txBody>
            <a:bodyPr vert="horz" wrap="square" lIns="91440" tIns="45720" rIns="91440" bIns="45720" numCol="1" anchor="t" anchorCtr="0" compatLnSpc="1"/>
            <a:lstStyle/>
            <a:p>
              <a:endParaRPr lang="zh-CN" altLang="en-US" sz="1400">
                <a:latin typeface="Arial" panose="020B0604020202020204" pitchFamily="34" charset="0"/>
                <a:ea typeface="Arial" panose="020B0604020202020204" pitchFamily="34" charset="0"/>
              </a:endParaRPr>
            </a:p>
          </p:txBody>
        </p:sp>
        <p:sp>
          <p:nvSpPr>
            <p:cNvPr id="131" name="Freeform 227"/>
            <p:cNvSpPr/>
            <p:nvPr/>
          </p:nvSpPr>
          <p:spPr bwMode="auto">
            <a:xfrm>
              <a:off x="4395788" y="2454275"/>
              <a:ext cx="44450" cy="44450"/>
            </a:xfrm>
            <a:custGeom>
              <a:avLst/>
              <a:gdLst/>
              <a:ahLst/>
              <a:cxnLst>
                <a:cxn ang="0">
                  <a:pos x="28" y="14"/>
                </a:cxn>
                <a:cxn ang="0">
                  <a:pos x="28" y="14"/>
                </a:cxn>
                <a:cxn ang="0">
                  <a:pos x="26" y="18"/>
                </a:cxn>
                <a:cxn ang="0">
                  <a:pos x="24" y="24"/>
                </a:cxn>
                <a:cxn ang="0">
                  <a:pos x="20" y="26"/>
                </a:cxn>
                <a:cxn ang="0">
                  <a:pos x="14" y="28"/>
                </a:cxn>
                <a:cxn ang="0">
                  <a:pos x="14" y="28"/>
                </a:cxn>
                <a:cxn ang="0">
                  <a:pos x="8" y="26"/>
                </a:cxn>
                <a:cxn ang="0">
                  <a:pos x="4" y="24"/>
                </a:cxn>
                <a:cxn ang="0">
                  <a:pos x="2" y="18"/>
                </a:cxn>
                <a:cxn ang="0">
                  <a:pos x="0" y="14"/>
                </a:cxn>
                <a:cxn ang="0">
                  <a:pos x="0" y="14"/>
                </a:cxn>
                <a:cxn ang="0">
                  <a:pos x="2" y="8"/>
                </a:cxn>
                <a:cxn ang="0">
                  <a:pos x="4" y="4"/>
                </a:cxn>
                <a:cxn ang="0">
                  <a:pos x="8" y="2"/>
                </a:cxn>
                <a:cxn ang="0">
                  <a:pos x="14" y="0"/>
                </a:cxn>
                <a:cxn ang="0">
                  <a:pos x="14" y="0"/>
                </a:cxn>
                <a:cxn ang="0">
                  <a:pos x="20" y="2"/>
                </a:cxn>
                <a:cxn ang="0">
                  <a:pos x="24" y="4"/>
                </a:cxn>
                <a:cxn ang="0">
                  <a:pos x="26" y="8"/>
                </a:cxn>
                <a:cxn ang="0">
                  <a:pos x="28" y="14"/>
                </a:cxn>
                <a:cxn ang="0">
                  <a:pos x="28" y="14"/>
                </a:cxn>
              </a:cxnLst>
              <a:rect l="0" t="0" r="r" b="b"/>
              <a:pathLst>
                <a:path w="28" h="28">
                  <a:moveTo>
                    <a:pt x="28" y="14"/>
                  </a:moveTo>
                  <a:lnTo>
                    <a:pt x="28" y="14"/>
                  </a:lnTo>
                  <a:lnTo>
                    <a:pt x="26" y="18"/>
                  </a:lnTo>
                  <a:lnTo>
                    <a:pt x="24" y="24"/>
                  </a:lnTo>
                  <a:lnTo>
                    <a:pt x="20" y="26"/>
                  </a:lnTo>
                  <a:lnTo>
                    <a:pt x="14" y="28"/>
                  </a:lnTo>
                  <a:lnTo>
                    <a:pt x="14" y="28"/>
                  </a:lnTo>
                  <a:lnTo>
                    <a:pt x="8" y="26"/>
                  </a:lnTo>
                  <a:lnTo>
                    <a:pt x="4" y="24"/>
                  </a:lnTo>
                  <a:lnTo>
                    <a:pt x="2" y="18"/>
                  </a:lnTo>
                  <a:lnTo>
                    <a:pt x="0" y="14"/>
                  </a:lnTo>
                  <a:lnTo>
                    <a:pt x="0" y="14"/>
                  </a:lnTo>
                  <a:lnTo>
                    <a:pt x="2" y="8"/>
                  </a:lnTo>
                  <a:lnTo>
                    <a:pt x="4" y="4"/>
                  </a:lnTo>
                  <a:lnTo>
                    <a:pt x="8" y="2"/>
                  </a:lnTo>
                  <a:lnTo>
                    <a:pt x="14" y="0"/>
                  </a:lnTo>
                  <a:lnTo>
                    <a:pt x="14" y="0"/>
                  </a:lnTo>
                  <a:lnTo>
                    <a:pt x="20" y="2"/>
                  </a:lnTo>
                  <a:lnTo>
                    <a:pt x="24" y="4"/>
                  </a:lnTo>
                  <a:lnTo>
                    <a:pt x="26" y="8"/>
                  </a:lnTo>
                  <a:lnTo>
                    <a:pt x="28" y="14"/>
                  </a:lnTo>
                  <a:lnTo>
                    <a:pt x="28" y="14"/>
                  </a:lnTo>
                  <a:close/>
                </a:path>
              </a:pathLst>
            </a:custGeom>
            <a:solidFill>
              <a:srgbClr val="68BD4E"/>
            </a:solidFill>
            <a:ln w="9525">
              <a:noFill/>
              <a:round/>
            </a:ln>
          </p:spPr>
          <p:txBody>
            <a:bodyPr vert="horz" wrap="square" lIns="91440" tIns="45720" rIns="91440" bIns="45720" numCol="1" anchor="t" anchorCtr="0" compatLnSpc="1"/>
            <a:lstStyle/>
            <a:p>
              <a:endParaRPr lang="zh-CN" altLang="en-US" sz="1400">
                <a:latin typeface="Arial" panose="020B0604020202020204" pitchFamily="34" charset="0"/>
                <a:ea typeface="Arial" panose="020B0604020202020204" pitchFamily="34" charset="0"/>
              </a:endParaRPr>
            </a:p>
          </p:txBody>
        </p:sp>
        <p:sp>
          <p:nvSpPr>
            <p:cNvPr id="132" name="Freeform 228"/>
            <p:cNvSpPr/>
            <p:nvPr/>
          </p:nvSpPr>
          <p:spPr bwMode="auto">
            <a:xfrm>
              <a:off x="4100513" y="2419350"/>
              <a:ext cx="44450" cy="41275"/>
            </a:xfrm>
            <a:custGeom>
              <a:avLst/>
              <a:gdLst/>
              <a:ahLst/>
              <a:cxnLst>
                <a:cxn ang="0">
                  <a:pos x="28" y="14"/>
                </a:cxn>
                <a:cxn ang="0">
                  <a:pos x="28" y="14"/>
                </a:cxn>
                <a:cxn ang="0">
                  <a:pos x="26" y="18"/>
                </a:cxn>
                <a:cxn ang="0">
                  <a:pos x="24" y="22"/>
                </a:cxn>
                <a:cxn ang="0">
                  <a:pos x="18" y="26"/>
                </a:cxn>
                <a:cxn ang="0">
                  <a:pos x="14" y="26"/>
                </a:cxn>
                <a:cxn ang="0">
                  <a:pos x="14" y="26"/>
                </a:cxn>
                <a:cxn ang="0">
                  <a:pos x="8" y="26"/>
                </a:cxn>
                <a:cxn ang="0">
                  <a:pos x="4" y="22"/>
                </a:cxn>
                <a:cxn ang="0">
                  <a:pos x="2" y="18"/>
                </a:cxn>
                <a:cxn ang="0">
                  <a:pos x="0" y="14"/>
                </a:cxn>
                <a:cxn ang="0">
                  <a:pos x="0" y="14"/>
                </a:cxn>
                <a:cxn ang="0">
                  <a:pos x="2" y="8"/>
                </a:cxn>
                <a:cxn ang="0">
                  <a:pos x="4" y="4"/>
                </a:cxn>
                <a:cxn ang="0">
                  <a:pos x="8" y="2"/>
                </a:cxn>
                <a:cxn ang="0">
                  <a:pos x="14" y="0"/>
                </a:cxn>
                <a:cxn ang="0">
                  <a:pos x="14" y="0"/>
                </a:cxn>
                <a:cxn ang="0">
                  <a:pos x="18" y="2"/>
                </a:cxn>
                <a:cxn ang="0">
                  <a:pos x="24" y="4"/>
                </a:cxn>
                <a:cxn ang="0">
                  <a:pos x="26" y="8"/>
                </a:cxn>
                <a:cxn ang="0">
                  <a:pos x="28" y="14"/>
                </a:cxn>
                <a:cxn ang="0">
                  <a:pos x="28" y="14"/>
                </a:cxn>
              </a:cxnLst>
              <a:rect l="0" t="0" r="r" b="b"/>
              <a:pathLst>
                <a:path w="28" h="26">
                  <a:moveTo>
                    <a:pt x="28" y="14"/>
                  </a:moveTo>
                  <a:lnTo>
                    <a:pt x="28" y="14"/>
                  </a:lnTo>
                  <a:lnTo>
                    <a:pt x="26" y="18"/>
                  </a:lnTo>
                  <a:lnTo>
                    <a:pt x="24" y="22"/>
                  </a:lnTo>
                  <a:lnTo>
                    <a:pt x="18" y="26"/>
                  </a:lnTo>
                  <a:lnTo>
                    <a:pt x="14" y="26"/>
                  </a:lnTo>
                  <a:lnTo>
                    <a:pt x="14" y="26"/>
                  </a:lnTo>
                  <a:lnTo>
                    <a:pt x="8" y="26"/>
                  </a:lnTo>
                  <a:lnTo>
                    <a:pt x="4" y="22"/>
                  </a:lnTo>
                  <a:lnTo>
                    <a:pt x="2" y="18"/>
                  </a:lnTo>
                  <a:lnTo>
                    <a:pt x="0" y="14"/>
                  </a:lnTo>
                  <a:lnTo>
                    <a:pt x="0" y="14"/>
                  </a:lnTo>
                  <a:lnTo>
                    <a:pt x="2" y="8"/>
                  </a:lnTo>
                  <a:lnTo>
                    <a:pt x="4" y="4"/>
                  </a:lnTo>
                  <a:lnTo>
                    <a:pt x="8" y="2"/>
                  </a:lnTo>
                  <a:lnTo>
                    <a:pt x="14" y="0"/>
                  </a:lnTo>
                  <a:lnTo>
                    <a:pt x="14" y="0"/>
                  </a:lnTo>
                  <a:lnTo>
                    <a:pt x="18" y="2"/>
                  </a:lnTo>
                  <a:lnTo>
                    <a:pt x="24" y="4"/>
                  </a:lnTo>
                  <a:lnTo>
                    <a:pt x="26" y="8"/>
                  </a:lnTo>
                  <a:lnTo>
                    <a:pt x="28" y="14"/>
                  </a:lnTo>
                  <a:lnTo>
                    <a:pt x="28" y="14"/>
                  </a:lnTo>
                  <a:close/>
                </a:path>
              </a:pathLst>
            </a:custGeom>
            <a:solidFill>
              <a:srgbClr val="68BD4E"/>
            </a:solidFill>
            <a:ln w="9525">
              <a:noFill/>
              <a:round/>
            </a:ln>
          </p:spPr>
          <p:txBody>
            <a:bodyPr vert="horz" wrap="square" lIns="91440" tIns="45720" rIns="91440" bIns="45720" numCol="1" anchor="t" anchorCtr="0" compatLnSpc="1"/>
            <a:lstStyle/>
            <a:p>
              <a:endParaRPr lang="zh-CN" altLang="en-US" sz="1400">
                <a:latin typeface="Arial" panose="020B0604020202020204" pitchFamily="34" charset="0"/>
                <a:ea typeface="Arial" panose="020B0604020202020204" pitchFamily="34" charset="0"/>
              </a:endParaRPr>
            </a:p>
          </p:txBody>
        </p:sp>
        <p:sp>
          <p:nvSpPr>
            <p:cNvPr id="133" name="Freeform 229"/>
            <p:cNvSpPr/>
            <p:nvPr/>
          </p:nvSpPr>
          <p:spPr bwMode="auto">
            <a:xfrm>
              <a:off x="4214813" y="2505075"/>
              <a:ext cx="41275" cy="41275"/>
            </a:xfrm>
            <a:custGeom>
              <a:avLst/>
              <a:gdLst/>
              <a:ahLst/>
              <a:cxnLst>
                <a:cxn ang="0">
                  <a:pos x="26" y="12"/>
                </a:cxn>
                <a:cxn ang="0">
                  <a:pos x="26" y="12"/>
                </a:cxn>
                <a:cxn ang="0">
                  <a:pos x="24" y="18"/>
                </a:cxn>
                <a:cxn ang="0">
                  <a:pos x="22" y="22"/>
                </a:cxn>
                <a:cxn ang="0">
                  <a:pos x="18" y="26"/>
                </a:cxn>
                <a:cxn ang="0">
                  <a:pos x="12" y="26"/>
                </a:cxn>
                <a:cxn ang="0">
                  <a:pos x="12" y="26"/>
                </a:cxn>
                <a:cxn ang="0">
                  <a:pos x="8" y="26"/>
                </a:cxn>
                <a:cxn ang="0">
                  <a:pos x="4" y="22"/>
                </a:cxn>
                <a:cxn ang="0">
                  <a:pos x="0" y="18"/>
                </a:cxn>
                <a:cxn ang="0">
                  <a:pos x="0" y="12"/>
                </a:cxn>
                <a:cxn ang="0">
                  <a:pos x="0" y="12"/>
                </a:cxn>
                <a:cxn ang="0">
                  <a:pos x="0" y="8"/>
                </a:cxn>
                <a:cxn ang="0">
                  <a:pos x="4" y="4"/>
                </a:cxn>
                <a:cxn ang="0">
                  <a:pos x="8" y="0"/>
                </a:cxn>
                <a:cxn ang="0">
                  <a:pos x="12" y="0"/>
                </a:cxn>
                <a:cxn ang="0">
                  <a:pos x="12" y="0"/>
                </a:cxn>
                <a:cxn ang="0">
                  <a:pos x="18" y="0"/>
                </a:cxn>
                <a:cxn ang="0">
                  <a:pos x="22" y="4"/>
                </a:cxn>
                <a:cxn ang="0">
                  <a:pos x="24" y="8"/>
                </a:cxn>
                <a:cxn ang="0">
                  <a:pos x="26" y="12"/>
                </a:cxn>
                <a:cxn ang="0">
                  <a:pos x="26" y="12"/>
                </a:cxn>
              </a:cxnLst>
              <a:rect l="0" t="0" r="r" b="b"/>
              <a:pathLst>
                <a:path w="26" h="26">
                  <a:moveTo>
                    <a:pt x="26" y="12"/>
                  </a:moveTo>
                  <a:lnTo>
                    <a:pt x="26" y="12"/>
                  </a:lnTo>
                  <a:lnTo>
                    <a:pt x="24" y="18"/>
                  </a:lnTo>
                  <a:lnTo>
                    <a:pt x="22" y="22"/>
                  </a:lnTo>
                  <a:lnTo>
                    <a:pt x="18" y="26"/>
                  </a:lnTo>
                  <a:lnTo>
                    <a:pt x="12" y="26"/>
                  </a:lnTo>
                  <a:lnTo>
                    <a:pt x="12" y="26"/>
                  </a:lnTo>
                  <a:lnTo>
                    <a:pt x="8" y="26"/>
                  </a:lnTo>
                  <a:lnTo>
                    <a:pt x="4" y="22"/>
                  </a:lnTo>
                  <a:lnTo>
                    <a:pt x="0" y="18"/>
                  </a:lnTo>
                  <a:lnTo>
                    <a:pt x="0" y="12"/>
                  </a:lnTo>
                  <a:lnTo>
                    <a:pt x="0" y="12"/>
                  </a:lnTo>
                  <a:lnTo>
                    <a:pt x="0" y="8"/>
                  </a:lnTo>
                  <a:lnTo>
                    <a:pt x="4" y="4"/>
                  </a:lnTo>
                  <a:lnTo>
                    <a:pt x="8" y="0"/>
                  </a:lnTo>
                  <a:lnTo>
                    <a:pt x="12" y="0"/>
                  </a:lnTo>
                  <a:lnTo>
                    <a:pt x="12" y="0"/>
                  </a:lnTo>
                  <a:lnTo>
                    <a:pt x="18" y="0"/>
                  </a:lnTo>
                  <a:lnTo>
                    <a:pt x="22" y="4"/>
                  </a:lnTo>
                  <a:lnTo>
                    <a:pt x="24" y="8"/>
                  </a:lnTo>
                  <a:lnTo>
                    <a:pt x="26" y="12"/>
                  </a:lnTo>
                  <a:lnTo>
                    <a:pt x="26" y="12"/>
                  </a:lnTo>
                  <a:close/>
                </a:path>
              </a:pathLst>
            </a:custGeom>
            <a:solidFill>
              <a:srgbClr val="68BD4E"/>
            </a:solidFill>
            <a:ln w="9525">
              <a:noFill/>
              <a:round/>
            </a:ln>
          </p:spPr>
          <p:txBody>
            <a:bodyPr vert="horz" wrap="square" lIns="91440" tIns="45720" rIns="91440" bIns="45720" numCol="1" anchor="t" anchorCtr="0" compatLnSpc="1"/>
            <a:lstStyle/>
            <a:p>
              <a:endParaRPr lang="zh-CN" altLang="en-US" sz="1400">
                <a:latin typeface="Arial" panose="020B0604020202020204" pitchFamily="34" charset="0"/>
                <a:ea typeface="Arial" panose="020B0604020202020204" pitchFamily="34" charset="0"/>
              </a:endParaRPr>
            </a:p>
          </p:txBody>
        </p:sp>
        <p:sp>
          <p:nvSpPr>
            <p:cNvPr id="134" name="Freeform 230"/>
            <p:cNvSpPr/>
            <p:nvPr/>
          </p:nvSpPr>
          <p:spPr bwMode="auto">
            <a:xfrm>
              <a:off x="3960813" y="2806700"/>
              <a:ext cx="41275" cy="44450"/>
            </a:xfrm>
            <a:custGeom>
              <a:avLst/>
              <a:gdLst/>
              <a:ahLst/>
              <a:cxnLst>
                <a:cxn ang="0">
                  <a:pos x="26" y="14"/>
                </a:cxn>
                <a:cxn ang="0">
                  <a:pos x="26" y="14"/>
                </a:cxn>
                <a:cxn ang="0">
                  <a:pos x="26" y="20"/>
                </a:cxn>
                <a:cxn ang="0">
                  <a:pos x="22" y="24"/>
                </a:cxn>
                <a:cxn ang="0">
                  <a:pos x="18" y="26"/>
                </a:cxn>
                <a:cxn ang="0">
                  <a:pos x="14" y="28"/>
                </a:cxn>
                <a:cxn ang="0">
                  <a:pos x="14" y="28"/>
                </a:cxn>
                <a:cxn ang="0">
                  <a:pos x="8" y="26"/>
                </a:cxn>
                <a:cxn ang="0">
                  <a:pos x="4" y="24"/>
                </a:cxn>
                <a:cxn ang="0">
                  <a:pos x="0" y="20"/>
                </a:cxn>
                <a:cxn ang="0">
                  <a:pos x="0" y="14"/>
                </a:cxn>
                <a:cxn ang="0">
                  <a:pos x="0" y="14"/>
                </a:cxn>
                <a:cxn ang="0">
                  <a:pos x="0" y="8"/>
                </a:cxn>
                <a:cxn ang="0">
                  <a:pos x="4" y="4"/>
                </a:cxn>
                <a:cxn ang="0">
                  <a:pos x="8" y="2"/>
                </a:cxn>
                <a:cxn ang="0">
                  <a:pos x="14" y="0"/>
                </a:cxn>
                <a:cxn ang="0">
                  <a:pos x="14" y="0"/>
                </a:cxn>
                <a:cxn ang="0">
                  <a:pos x="18" y="2"/>
                </a:cxn>
                <a:cxn ang="0">
                  <a:pos x="22" y="4"/>
                </a:cxn>
                <a:cxn ang="0">
                  <a:pos x="26" y="8"/>
                </a:cxn>
                <a:cxn ang="0">
                  <a:pos x="26" y="14"/>
                </a:cxn>
                <a:cxn ang="0">
                  <a:pos x="26" y="14"/>
                </a:cxn>
              </a:cxnLst>
              <a:rect l="0" t="0" r="r" b="b"/>
              <a:pathLst>
                <a:path w="26" h="28">
                  <a:moveTo>
                    <a:pt x="26" y="14"/>
                  </a:moveTo>
                  <a:lnTo>
                    <a:pt x="26" y="14"/>
                  </a:lnTo>
                  <a:lnTo>
                    <a:pt x="26" y="20"/>
                  </a:lnTo>
                  <a:lnTo>
                    <a:pt x="22" y="24"/>
                  </a:lnTo>
                  <a:lnTo>
                    <a:pt x="18" y="26"/>
                  </a:lnTo>
                  <a:lnTo>
                    <a:pt x="14" y="28"/>
                  </a:lnTo>
                  <a:lnTo>
                    <a:pt x="14" y="28"/>
                  </a:lnTo>
                  <a:lnTo>
                    <a:pt x="8" y="26"/>
                  </a:lnTo>
                  <a:lnTo>
                    <a:pt x="4" y="24"/>
                  </a:lnTo>
                  <a:lnTo>
                    <a:pt x="0" y="20"/>
                  </a:lnTo>
                  <a:lnTo>
                    <a:pt x="0" y="14"/>
                  </a:lnTo>
                  <a:lnTo>
                    <a:pt x="0" y="14"/>
                  </a:lnTo>
                  <a:lnTo>
                    <a:pt x="0" y="8"/>
                  </a:lnTo>
                  <a:lnTo>
                    <a:pt x="4" y="4"/>
                  </a:lnTo>
                  <a:lnTo>
                    <a:pt x="8" y="2"/>
                  </a:lnTo>
                  <a:lnTo>
                    <a:pt x="14" y="0"/>
                  </a:lnTo>
                  <a:lnTo>
                    <a:pt x="14" y="0"/>
                  </a:lnTo>
                  <a:lnTo>
                    <a:pt x="18" y="2"/>
                  </a:lnTo>
                  <a:lnTo>
                    <a:pt x="22" y="4"/>
                  </a:lnTo>
                  <a:lnTo>
                    <a:pt x="26" y="8"/>
                  </a:lnTo>
                  <a:lnTo>
                    <a:pt x="26" y="14"/>
                  </a:lnTo>
                  <a:lnTo>
                    <a:pt x="26" y="14"/>
                  </a:lnTo>
                  <a:close/>
                </a:path>
              </a:pathLst>
            </a:custGeom>
            <a:solidFill>
              <a:srgbClr val="68BD4E"/>
            </a:solidFill>
            <a:ln w="9525">
              <a:noFill/>
              <a:round/>
            </a:ln>
          </p:spPr>
          <p:txBody>
            <a:bodyPr vert="horz" wrap="square" lIns="91440" tIns="45720" rIns="91440" bIns="45720" numCol="1" anchor="t" anchorCtr="0" compatLnSpc="1"/>
            <a:lstStyle/>
            <a:p>
              <a:endParaRPr lang="zh-CN" altLang="en-US" sz="1400">
                <a:latin typeface="Arial" panose="020B0604020202020204" pitchFamily="34" charset="0"/>
                <a:ea typeface="Arial" panose="020B0604020202020204" pitchFamily="34" charset="0"/>
              </a:endParaRPr>
            </a:p>
          </p:txBody>
        </p:sp>
        <p:sp>
          <p:nvSpPr>
            <p:cNvPr id="135" name="Freeform 231"/>
            <p:cNvSpPr/>
            <p:nvPr/>
          </p:nvSpPr>
          <p:spPr bwMode="auto">
            <a:xfrm>
              <a:off x="4071938" y="2616200"/>
              <a:ext cx="44450" cy="44450"/>
            </a:xfrm>
            <a:custGeom>
              <a:avLst/>
              <a:gdLst/>
              <a:ahLst/>
              <a:cxnLst>
                <a:cxn ang="0">
                  <a:pos x="28" y="14"/>
                </a:cxn>
                <a:cxn ang="0">
                  <a:pos x="28" y="14"/>
                </a:cxn>
                <a:cxn ang="0">
                  <a:pos x="26" y="20"/>
                </a:cxn>
                <a:cxn ang="0">
                  <a:pos x="24" y="24"/>
                </a:cxn>
                <a:cxn ang="0">
                  <a:pos x="20" y="26"/>
                </a:cxn>
                <a:cxn ang="0">
                  <a:pos x="14" y="28"/>
                </a:cxn>
                <a:cxn ang="0">
                  <a:pos x="14" y="28"/>
                </a:cxn>
                <a:cxn ang="0">
                  <a:pos x="8" y="26"/>
                </a:cxn>
                <a:cxn ang="0">
                  <a:pos x="4" y="24"/>
                </a:cxn>
                <a:cxn ang="0">
                  <a:pos x="2" y="20"/>
                </a:cxn>
                <a:cxn ang="0">
                  <a:pos x="0" y="14"/>
                </a:cxn>
                <a:cxn ang="0">
                  <a:pos x="0" y="14"/>
                </a:cxn>
                <a:cxn ang="0">
                  <a:pos x="2" y="8"/>
                </a:cxn>
                <a:cxn ang="0">
                  <a:pos x="4" y="4"/>
                </a:cxn>
                <a:cxn ang="0">
                  <a:pos x="8" y="2"/>
                </a:cxn>
                <a:cxn ang="0">
                  <a:pos x="14" y="0"/>
                </a:cxn>
                <a:cxn ang="0">
                  <a:pos x="14" y="0"/>
                </a:cxn>
                <a:cxn ang="0">
                  <a:pos x="20" y="2"/>
                </a:cxn>
                <a:cxn ang="0">
                  <a:pos x="24" y="4"/>
                </a:cxn>
                <a:cxn ang="0">
                  <a:pos x="26" y="8"/>
                </a:cxn>
                <a:cxn ang="0">
                  <a:pos x="28" y="14"/>
                </a:cxn>
                <a:cxn ang="0">
                  <a:pos x="28" y="14"/>
                </a:cxn>
              </a:cxnLst>
              <a:rect l="0" t="0" r="r" b="b"/>
              <a:pathLst>
                <a:path w="28" h="28">
                  <a:moveTo>
                    <a:pt x="28" y="14"/>
                  </a:moveTo>
                  <a:lnTo>
                    <a:pt x="28" y="14"/>
                  </a:lnTo>
                  <a:lnTo>
                    <a:pt x="26" y="20"/>
                  </a:lnTo>
                  <a:lnTo>
                    <a:pt x="24" y="24"/>
                  </a:lnTo>
                  <a:lnTo>
                    <a:pt x="20" y="26"/>
                  </a:lnTo>
                  <a:lnTo>
                    <a:pt x="14" y="28"/>
                  </a:lnTo>
                  <a:lnTo>
                    <a:pt x="14" y="28"/>
                  </a:lnTo>
                  <a:lnTo>
                    <a:pt x="8" y="26"/>
                  </a:lnTo>
                  <a:lnTo>
                    <a:pt x="4" y="24"/>
                  </a:lnTo>
                  <a:lnTo>
                    <a:pt x="2" y="20"/>
                  </a:lnTo>
                  <a:lnTo>
                    <a:pt x="0" y="14"/>
                  </a:lnTo>
                  <a:lnTo>
                    <a:pt x="0" y="14"/>
                  </a:lnTo>
                  <a:lnTo>
                    <a:pt x="2" y="8"/>
                  </a:lnTo>
                  <a:lnTo>
                    <a:pt x="4" y="4"/>
                  </a:lnTo>
                  <a:lnTo>
                    <a:pt x="8" y="2"/>
                  </a:lnTo>
                  <a:lnTo>
                    <a:pt x="14" y="0"/>
                  </a:lnTo>
                  <a:lnTo>
                    <a:pt x="14" y="0"/>
                  </a:lnTo>
                  <a:lnTo>
                    <a:pt x="20" y="2"/>
                  </a:lnTo>
                  <a:lnTo>
                    <a:pt x="24" y="4"/>
                  </a:lnTo>
                  <a:lnTo>
                    <a:pt x="26" y="8"/>
                  </a:lnTo>
                  <a:lnTo>
                    <a:pt x="28" y="14"/>
                  </a:lnTo>
                  <a:lnTo>
                    <a:pt x="28" y="14"/>
                  </a:lnTo>
                  <a:close/>
                </a:path>
              </a:pathLst>
            </a:custGeom>
            <a:solidFill>
              <a:srgbClr val="68BD4E"/>
            </a:solidFill>
            <a:ln w="9525">
              <a:noFill/>
              <a:round/>
            </a:ln>
          </p:spPr>
          <p:txBody>
            <a:bodyPr vert="horz" wrap="square" lIns="91440" tIns="45720" rIns="91440" bIns="45720" numCol="1" anchor="t" anchorCtr="0" compatLnSpc="1"/>
            <a:lstStyle/>
            <a:p>
              <a:endParaRPr lang="zh-CN" altLang="en-US" sz="1400">
                <a:latin typeface="Arial" panose="020B0604020202020204" pitchFamily="34" charset="0"/>
                <a:ea typeface="Arial" panose="020B0604020202020204" pitchFamily="34" charset="0"/>
              </a:endParaRPr>
            </a:p>
          </p:txBody>
        </p:sp>
        <p:sp>
          <p:nvSpPr>
            <p:cNvPr id="136" name="Freeform 232"/>
            <p:cNvSpPr/>
            <p:nvPr/>
          </p:nvSpPr>
          <p:spPr bwMode="auto">
            <a:xfrm>
              <a:off x="4214813" y="2689225"/>
              <a:ext cx="41275" cy="41275"/>
            </a:xfrm>
            <a:custGeom>
              <a:avLst/>
              <a:gdLst/>
              <a:ahLst/>
              <a:cxnLst>
                <a:cxn ang="0">
                  <a:pos x="26" y="12"/>
                </a:cxn>
                <a:cxn ang="0">
                  <a:pos x="26" y="12"/>
                </a:cxn>
                <a:cxn ang="0">
                  <a:pos x="24" y="18"/>
                </a:cxn>
                <a:cxn ang="0">
                  <a:pos x="22" y="22"/>
                </a:cxn>
                <a:cxn ang="0">
                  <a:pos x="18" y="24"/>
                </a:cxn>
                <a:cxn ang="0">
                  <a:pos x="12" y="26"/>
                </a:cxn>
                <a:cxn ang="0">
                  <a:pos x="12" y="26"/>
                </a:cxn>
                <a:cxn ang="0">
                  <a:pos x="8" y="24"/>
                </a:cxn>
                <a:cxn ang="0">
                  <a:pos x="4" y="22"/>
                </a:cxn>
                <a:cxn ang="0">
                  <a:pos x="0" y="18"/>
                </a:cxn>
                <a:cxn ang="0">
                  <a:pos x="0" y="12"/>
                </a:cxn>
                <a:cxn ang="0">
                  <a:pos x="0" y="12"/>
                </a:cxn>
                <a:cxn ang="0">
                  <a:pos x="0" y="8"/>
                </a:cxn>
                <a:cxn ang="0">
                  <a:pos x="4" y="2"/>
                </a:cxn>
                <a:cxn ang="0">
                  <a:pos x="8" y="0"/>
                </a:cxn>
                <a:cxn ang="0">
                  <a:pos x="12" y="0"/>
                </a:cxn>
                <a:cxn ang="0">
                  <a:pos x="12" y="0"/>
                </a:cxn>
                <a:cxn ang="0">
                  <a:pos x="18" y="0"/>
                </a:cxn>
                <a:cxn ang="0">
                  <a:pos x="22" y="2"/>
                </a:cxn>
                <a:cxn ang="0">
                  <a:pos x="24" y="8"/>
                </a:cxn>
                <a:cxn ang="0">
                  <a:pos x="26" y="12"/>
                </a:cxn>
                <a:cxn ang="0">
                  <a:pos x="26" y="12"/>
                </a:cxn>
              </a:cxnLst>
              <a:rect l="0" t="0" r="r" b="b"/>
              <a:pathLst>
                <a:path w="26" h="26">
                  <a:moveTo>
                    <a:pt x="26" y="12"/>
                  </a:moveTo>
                  <a:lnTo>
                    <a:pt x="26" y="12"/>
                  </a:lnTo>
                  <a:lnTo>
                    <a:pt x="24" y="18"/>
                  </a:lnTo>
                  <a:lnTo>
                    <a:pt x="22" y="22"/>
                  </a:lnTo>
                  <a:lnTo>
                    <a:pt x="18" y="24"/>
                  </a:lnTo>
                  <a:lnTo>
                    <a:pt x="12" y="26"/>
                  </a:lnTo>
                  <a:lnTo>
                    <a:pt x="12" y="26"/>
                  </a:lnTo>
                  <a:lnTo>
                    <a:pt x="8" y="24"/>
                  </a:lnTo>
                  <a:lnTo>
                    <a:pt x="4" y="22"/>
                  </a:lnTo>
                  <a:lnTo>
                    <a:pt x="0" y="18"/>
                  </a:lnTo>
                  <a:lnTo>
                    <a:pt x="0" y="12"/>
                  </a:lnTo>
                  <a:lnTo>
                    <a:pt x="0" y="12"/>
                  </a:lnTo>
                  <a:lnTo>
                    <a:pt x="0" y="8"/>
                  </a:lnTo>
                  <a:lnTo>
                    <a:pt x="4" y="2"/>
                  </a:lnTo>
                  <a:lnTo>
                    <a:pt x="8" y="0"/>
                  </a:lnTo>
                  <a:lnTo>
                    <a:pt x="12" y="0"/>
                  </a:lnTo>
                  <a:lnTo>
                    <a:pt x="12" y="0"/>
                  </a:lnTo>
                  <a:lnTo>
                    <a:pt x="18" y="0"/>
                  </a:lnTo>
                  <a:lnTo>
                    <a:pt x="22" y="2"/>
                  </a:lnTo>
                  <a:lnTo>
                    <a:pt x="24" y="8"/>
                  </a:lnTo>
                  <a:lnTo>
                    <a:pt x="26" y="12"/>
                  </a:lnTo>
                  <a:lnTo>
                    <a:pt x="26" y="12"/>
                  </a:lnTo>
                  <a:close/>
                </a:path>
              </a:pathLst>
            </a:custGeom>
            <a:solidFill>
              <a:srgbClr val="68BD4E"/>
            </a:solidFill>
            <a:ln w="9525">
              <a:noFill/>
              <a:round/>
            </a:ln>
          </p:spPr>
          <p:txBody>
            <a:bodyPr vert="horz" wrap="square" lIns="91440" tIns="45720" rIns="91440" bIns="45720" numCol="1" anchor="t" anchorCtr="0" compatLnSpc="1"/>
            <a:lstStyle/>
            <a:p>
              <a:endParaRPr lang="zh-CN" altLang="en-US" sz="1400">
                <a:latin typeface="Arial" panose="020B0604020202020204" pitchFamily="34" charset="0"/>
                <a:ea typeface="Arial" panose="020B0604020202020204" pitchFamily="34" charset="0"/>
              </a:endParaRPr>
            </a:p>
          </p:txBody>
        </p:sp>
        <p:sp>
          <p:nvSpPr>
            <p:cNvPr id="137" name="Freeform 233"/>
            <p:cNvSpPr/>
            <p:nvPr/>
          </p:nvSpPr>
          <p:spPr bwMode="auto">
            <a:xfrm>
              <a:off x="3722688" y="1876425"/>
              <a:ext cx="371475" cy="847725"/>
            </a:xfrm>
            <a:custGeom>
              <a:avLst/>
              <a:gdLst/>
              <a:ahLst/>
              <a:cxnLst>
                <a:cxn ang="0">
                  <a:pos x="92" y="534"/>
                </a:cxn>
                <a:cxn ang="0">
                  <a:pos x="0" y="30"/>
                </a:cxn>
                <a:cxn ang="0">
                  <a:pos x="234" y="0"/>
                </a:cxn>
                <a:cxn ang="0">
                  <a:pos x="92" y="534"/>
                </a:cxn>
              </a:cxnLst>
              <a:rect l="0" t="0" r="r" b="b"/>
              <a:pathLst>
                <a:path w="234" h="534">
                  <a:moveTo>
                    <a:pt x="92" y="534"/>
                  </a:moveTo>
                  <a:lnTo>
                    <a:pt x="0" y="30"/>
                  </a:lnTo>
                  <a:lnTo>
                    <a:pt x="234" y="0"/>
                  </a:lnTo>
                  <a:lnTo>
                    <a:pt x="92" y="534"/>
                  </a:lnTo>
                  <a:close/>
                </a:path>
              </a:pathLst>
            </a:custGeom>
            <a:solidFill>
              <a:srgbClr val="FF6F4C"/>
            </a:solidFill>
            <a:ln w="9525">
              <a:noFill/>
              <a:round/>
            </a:ln>
          </p:spPr>
          <p:txBody>
            <a:bodyPr vert="horz" wrap="square" lIns="91440" tIns="45720" rIns="91440" bIns="45720" numCol="1" anchor="t" anchorCtr="0" compatLnSpc="1"/>
            <a:lstStyle/>
            <a:p>
              <a:endParaRPr lang="zh-CN" altLang="en-US" sz="1400">
                <a:latin typeface="Arial" panose="020B0604020202020204" pitchFamily="34" charset="0"/>
                <a:ea typeface="Arial" panose="020B0604020202020204" pitchFamily="34" charset="0"/>
              </a:endParaRPr>
            </a:p>
          </p:txBody>
        </p:sp>
        <p:sp>
          <p:nvSpPr>
            <p:cNvPr id="138" name="Freeform 234"/>
            <p:cNvSpPr/>
            <p:nvPr/>
          </p:nvSpPr>
          <p:spPr bwMode="auto">
            <a:xfrm>
              <a:off x="3811588" y="1962150"/>
              <a:ext cx="184150" cy="463550"/>
            </a:xfrm>
            <a:custGeom>
              <a:avLst/>
              <a:gdLst/>
              <a:ahLst/>
              <a:cxnLst>
                <a:cxn ang="0">
                  <a:pos x="0" y="16"/>
                </a:cxn>
                <a:cxn ang="0">
                  <a:pos x="40" y="292"/>
                </a:cxn>
                <a:cxn ang="0">
                  <a:pos x="116" y="0"/>
                </a:cxn>
                <a:cxn ang="0">
                  <a:pos x="0" y="16"/>
                </a:cxn>
              </a:cxnLst>
              <a:rect l="0" t="0" r="r" b="b"/>
              <a:pathLst>
                <a:path w="116" h="292">
                  <a:moveTo>
                    <a:pt x="0" y="16"/>
                  </a:moveTo>
                  <a:lnTo>
                    <a:pt x="40" y="292"/>
                  </a:lnTo>
                  <a:lnTo>
                    <a:pt x="116" y="0"/>
                  </a:lnTo>
                  <a:lnTo>
                    <a:pt x="0" y="16"/>
                  </a:lnTo>
                  <a:close/>
                </a:path>
              </a:pathLst>
            </a:custGeom>
            <a:solidFill>
              <a:srgbClr val="FFD94C"/>
            </a:solidFill>
            <a:ln w="9525">
              <a:noFill/>
              <a:round/>
            </a:ln>
          </p:spPr>
          <p:txBody>
            <a:bodyPr vert="horz" wrap="square" lIns="91440" tIns="45720" rIns="91440" bIns="45720" numCol="1" anchor="t" anchorCtr="0" compatLnSpc="1"/>
            <a:lstStyle/>
            <a:p>
              <a:endParaRPr lang="zh-CN" altLang="en-US" sz="1400">
                <a:latin typeface="Arial" panose="020B0604020202020204" pitchFamily="34" charset="0"/>
                <a:ea typeface="Arial" panose="020B0604020202020204" pitchFamily="34" charset="0"/>
              </a:endParaRPr>
            </a:p>
          </p:txBody>
        </p:sp>
        <p:sp>
          <p:nvSpPr>
            <p:cNvPr id="139" name="Freeform 235"/>
            <p:cNvSpPr/>
            <p:nvPr/>
          </p:nvSpPr>
          <p:spPr bwMode="auto">
            <a:xfrm>
              <a:off x="3335338" y="2073275"/>
              <a:ext cx="377825" cy="685800"/>
            </a:xfrm>
            <a:custGeom>
              <a:avLst/>
              <a:gdLst/>
              <a:ahLst/>
              <a:cxnLst>
                <a:cxn ang="0">
                  <a:pos x="0" y="188"/>
                </a:cxn>
                <a:cxn ang="0">
                  <a:pos x="136" y="0"/>
                </a:cxn>
                <a:cxn ang="0">
                  <a:pos x="238" y="432"/>
                </a:cxn>
                <a:cxn ang="0">
                  <a:pos x="0" y="188"/>
                </a:cxn>
              </a:cxnLst>
              <a:rect l="0" t="0" r="r" b="b"/>
              <a:pathLst>
                <a:path w="238" h="432">
                  <a:moveTo>
                    <a:pt x="0" y="188"/>
                  </a:moveTo>
                  <a:lnTo>
                    <a:pt x="136" y="0"/>
                  </a:lnTo>
                  <a:lnTo>
                    <a:pt x="238" y="432"/>
                  </a:lnTo>
                  <a:lnTo>
                    <a:pt x="0" y="188"/>
                  </a:lnTo>
                  <a:close/>
                </a:path>
              </a:pathLst>
            </a:custGeom>
            <a:solidFill>
              <a:srgbClr val="FF86E6"/>
            </a:solidFill>
            <a:ln w="9525">
              <a:noFill/>
              <a:round/>
            </a:ln>
          </p:spPr>
          <p:txBody>
            <a:bodyPr vert="horz" wrap="square" lIns="91440" tIns="45720" rIns="91440" bIns="45720" numCol="1" anchor="t" anchorCtr="0" compatLnSpc="1"/>
            <a:lstStyle/>
            <a:p>
              <a:endParaRPr lang="zh-CN" altLang="en-US" sz="1400">
                <a:latin typeface="Arial" panose="020B0604020202020204" pitchFamily="34" charset="0"/>
                <a:ea typeface="Arial" panose="020B0604020202020204" pitchFamily="34" charset="0"/>
              </a:endParaRPr>
            </a:p>
          </p:txBody>
        </p:sp>
        <p:sp>
          <p:nvSpPr>
            <p:cNvPr id="140" name="Freeform 236"/>
            <p:cNvSpPr/>
            <p:nvPr/>
          </p:nvSpPr>
          <p:spPr bwMode="auto">
            <a:xfrm>
              <a:off x="3440113" y="2216150"/>
              <a:ext cx="174625" cy="352425"/>
            </a:xfrm>
            <a:custGeom>
              <a:avLst/>
              <a:gdLst/>
              <a:ahLst/>
              <a:cxnLst>
                <a:cxn ang="0">
                  <a:pos x="0" y="84"/>
                </a:cxn>
                <a:cxn ang="0">
                  <a:pos x="54" y="0"/>
                </a:cxn>
                <a:cxn ang="0">
                  <a:pos x="110" y="222"/>
                </a:cxn>
                <a:cxn ang="0">
                  <a:pos x="0" y="84"/>
                </a:cxn>
              </a:cxnLst>
              <a:rect l="0" t="0" r="r" b="b"/>
              <a:pathLst>
                <a:path w="110" h="222">
                  <a:moveTo>
                    <a:pt x="0" y="84"/>
                  </a:moveTo>
                  <a:lnTo>
                    <a:pt x="54" y="0"/>
                  </a:lnTo>
                  <a:lnTo>
                    <a:pt x="110" y="222"/>
                  </a:lnTo>
                  <a:lnTo>
                    <a:pt x="0" y="84"/>
                  </a:lnTo>
                  <a:close/>
                </a:path>
              </a:pathLst>
            </a:custGeom>
            <a:solidFill>
              <a:srgbClr val="90BB42"/>
            </a:solidFill>
            <a:ln w="9525">
              <a:noFill/>
              <a:round/>
            </a:ln>
          </p:spPr>
          <p:txBody>
            <a:bodyPr vert="horz" wrap="square" lIns="91440" tIns="45720" rIns="91440" bIns="45720" numCol="1" anchor="t" anchorCtr="0" compatLnSpc="1"/>
            <a:lstStyle/>
            <a:p>
              <a:endParaRPr lang="zh-CN" altLang="en-US" sz="1400">
                <a:latin typeface="Arial" panose="020B0604020202020204" pitchFamily="34" charset="0"/>
                <a:ea typeface="Arial" panose="020B0604020202020204" pitchFamily="34" charset="0"/>
              </a:endParaRPr>
            </a:p>
          </p:txBody>
        </p:sp>
        <p:sp>
          <p:nvSpPr>
            <p:cNvPr id="141" name="Freeform 237"/>
            <p:cNvSpPr/>
            <p:nvPr/>
          </p:nvSpPr>
          <p:spPr bwMode="auto">
            <a:xfrm>
              <a:off x="2941638" y="1911350"/>
              <a:ext cx="539750" cy="346075"/>
            </a:xfrm>
            <a:custGeom>
              <a:avLst/>
              <a:gdLst/>
              <a:ahLst/>
              <a:cxnLst>
                <a:cxn ang="0">
                  <a:pos x="340" y="0"/>
                </a:cxn>
                <a:cxn ang="0">
                  <a:pos x="0" y="66"/>
                </a:cxn>
                <a:cxn ang="0">
                  <a:pos x="158" y="218"/>
                </a:cxn>
                <a:cxn ang="0">
                  <a:pos x="340" y="0"/>
                </a:cxn>
              </a:cxnLst>
              <a:rect l="0" t="0" r="r" b="b"/>
              <a:pathLst>
                <a:path w="340" h="218">
                  <a:moveTo>
                    <a:pt x="340" y="0"/>
                  </a:moveTo>
                  <a:lnTo>
                    <a:pt x="0" y="66"/>
                  </a:lnTo>
                  <a:lnTo>
                    <a:pt x="158" y="218"/>
                  </a:lnTo>
                  <a:lnTo>
                    <a:pt x="340" y="0"/>
                  </a:lnTo>
                  <a:close/>
                </a:path>
              </a:pathLst>
            </a:custGeom>
            <a:solidFill>
              <a:srgbClr val="774C95"/>
            </a:solidFill>
            <a:ln w="9525">
              <a:noFill/>
              <a:round/>
            </a:ln>
          </p:spPr>
          <p:txBody>
            <a:bodyPr vert="horz" wrap="square" lIns="91440" tIns="45720" rIns="91440" bIns="45720" numCol="1" anchor="t" anchorCtr="0" compatLnSpc="1"/>
            <a:lstStyle/>
            <a:p>
              <a:endParaRPr lang="zh-CN" altLang="en-US" sz="1400">
                <a:latin typeface="Arial" panose="020B0604020202020204" pitchFamily="34" charset="0"/>
                <a:ea typeface="Arial" panose="020B0604020202020204" pitchFamily="34" charset="0"/>
              </a:endParaRPr>
            </a:p>
          </p:txBody>
        </p:sp>
        <p:sp>
          <p:nvSpPr>
            <p:cNvPr id="142" name="Freeform 238"/>
            <p:cNvSpPr/>
            <p:nvPr/>
          </p:nvSpPr>
          <p:spPr bwMode="auto">
            <a:xfrm>
              <a:off x="3081338" y="1987550"/>
              <a:ext cx="260350" cy="177800"/>
            </a:xfrm>
            <a:custGeom>
              <a:avLst/>
              <a:gdLst/>
              <a:ahLst/>
              <a:cxnLst>
                <a:cxn ang="0">
                  <a:pos x="0" y="46"/>
                </a:cxn>
                <a:cxn ang="0">
                  <a:pos x="66" y="112"/>
                </a:cxn>
                <a:cxn ang="0">
                  <a:pos x="164" y="0"/>
                </a:cxn>
                <a:cxn ang="0">
                  <a:pos x="0" y="46"/>
                </a:cxn>
              </a:cxnLst>
              <a:rect l="0" t="0" r="r" b="b"/>
              <a:pathLst>
                <a:path w="164" h="112">
                  <a:moveTo>
                    <a:pt x="0" y="46"/>
                  </a:moveTo>
                  <a:lnTo>
                    <a:pt x="66" y="112"/>
                  </a:lnTo>
                  <a:lnTo>
                    <a:pt x="164" y="0"/>
                  </a:lnTo>
                  <a:lnTo>
                    <a:pt x="0" y="46"/>
                  </a:lnTo>
                  <a:close/>
                </a:path>
              </a:pathLst>
            </a:custGeom>
            <a:solidFill>
              <a:srgbClr val="FFEB95"/>
            </a:solidFill>
            <a:ln w="9525">
              <a:noFill/>
              <a:round/>
            </a:ln>
          </p:spPr>
          <p:txBody>
            <a:bodyPr vert="horz" wrap="square" lIns="91440" tIns="45720" rIns="91440" bIns="45720" numCol="1" anchor="t" anchorCtr="0" compatLnSpc="1"/>
            <a:lstStyle/>
            <a:p>
              <a:endParaRPr lang="zh-CN" altLang="en-US" sz="1400">
                <a:latin typeface="Arial" panose="020B0604020202020204" pitchFamily="34" charset="0"/>
                <a:ea typeface="Arial" panose="020B0604020202020204" pitchFamily="34" charset="0"/>
              </a:endParaRPr>
            </a:p>
          </p:txBody>
        </p:sp>
        <p:sp>
          <p:nvSpPr>
            <p:cNvPr id="143" name="Freeform 239"/>
            <p:cNvSpPr/>
            <p:nvPr/>
          </p:nvSpPr>
          <p:spPr bwMode="auto">
            <a:xfrm>
              <a:off x="4430713" y="1190625"/>
              <a:ext cx="1143000" cy="514350"/>
            </a:xfrm>
            <a:custGeom>
              <a:avLst/>
              <a:gdLst/>
              <a:ahLst/>
              <a:cxnLst>
                <a:cxn ang="0">
                  <a:pos x="0" y="152"/>
                </a:cxn>
                <a:cxn ang="0">
                  <a:pos x="152" y="0"/>
                </a:cxn>
                <a:cxn ang="0">
                  <a:pos x="216" y="200"/>
                </a:cxn>
                <a:cxn ang="0">
                  <a:pos x="358" y="40"/>
                </a:cxn>
                <a:cxn ang="0">
                  <a:pos x="418" y="248"/>
                </a:cxn>
                <a:cxn ang="0">
                  <a:pos x="554" y="70"/>
                </a:cxn>
                <a:cxn ang="0">
                  <a:pos x="616" y="298"/>
                </a:cxn>
                <a:cxn ang="0">
                  <a:pos x="660" y="194"/>
                </a:cxn>
                <a:cxn ang="0">
                  <a:pos x="720" y="324"/>
                </a:cxn>
                <a:cxn ang="0">
                  <a:pos x="0" y="152"/>
                </a:cxn>
              </a:cxnLst>
              <a:rect l="0" t="0" r="r" b="b"/>
              <a:pathLst>
                <a:path w="720" h="324">
                  <a:moveTo>
                    <a:pt x="0" y="152"/>
                  </a:moveTo>
                  <a:lnTo>
                    <a:pt x="152" y="0"/>
                  </a:lnTo>
                  <a:lnTo>
                    <a:pt x="216" y="200"/>
                  </a:lnTo>
                  <a:lnTo>
                    <a:pt x="358" y="40"/>
                  </a:lnTo>
                  <a:lnTo>
                    <a:pt x="418" y="248"/>
                  </a:lnTo>
                  <a:lnTo>
                    <a:pt x="554" y="70"/>
                  </a:lnTo>
                  <a:lnTo>
                    <a:pt x="616" y="298"/>
                  </a:lnTo>
                  <a:lnTo>
                    <a:pt x="660" y="194"/>
                  </a:lnTo>
                  <a:lnTo>
                    <a:pt x="720" y="324"/>
                  </a:lnTo>
                  <a:lnTo>
                    <a:pt x="0" y="152"/>
                  </a:lnTo>
                  <a:close/>
                </a:path>
              </a:pathLst>
            </a:custGeom>
            <a:solidFill>
              <a:srgbClr val="7C5D8D"/>
            </a:solidFill>
            <a:ln w="9525">
              <a:noFill/>
              <a:round/>
            </a:ln>
          </p:spPr>
          <p:txBody>
            <a:bodyPr vert="horz" wrap="square" lIns="91440" tIns="45720" rIns="91440" bIns="45720" numCol="1" anchor="t" anchorCtr="0" compatLnSpc="1"/>
            <a:lstStyle/>
            <a:p>
              <a:endParaRPr lang="zh-CN" altLang="en-US" sz="1400">
                <a:latin typeface="Arial" panose="020B0604020202020204" pitchFamily="34" charset="0"/>
                <a:ea typeface="Arial" panose="020B0604020202020204" pitchFamily="34" charset="0"/>
              </a:endParaRPr>
            </a:p>
          </p:txBody>
        </p:sp>
        <p:sp>
          <p:nvSpPr>
            <p:cNvPr id="144" name="Freeform 240"/>
            <p:cNvSpPr/>
            <p:nvPr/>
          </p:nvSpPr>
          <p:spPr bwMode="auto">
            <a:xfrm>
              <a:off x="4516438" y="1301750"/>
              <a:ext cx="190500" cy="196850"/>
            </a:xfrm>
            <a:custGeom>
              <a:avLst/>
              <a:gdLst/>
              <a:ahLst/>
              <a:cxnLst>
                <a:cxn ang="0">
                  <a:pos x="0" y="92"/>
                </a:cxn>
                <a:cxn ang="0">
                  <a:pos x="82" y="0"/>
                </a:cxn>
                <a:cxn ang="0">
                  <a:pos x="120" y="124"/>
                </a:cxn>
                <a:cxn ang="0">
                  <a:pos x="0" y="92"/>
                </a:cxn>
              </a:cxnLst>
              <a:rect l="0" t="0" r="r" b="b"/>
              <a:pathLst>
                <a:path w="120" h="124">
                  <a:moveTo>
                    <a:pt x="0" y="92"/>
                  </a:moveTo>
                  <a:lnTo>
                    <a:pt x="82" y="0"/>
                  </a:lnTo>
                  <a:lnTo>
                    <a:pt x="120" y="124"/>
                  </a:lnTo>
                  <a:lnTo>
                    <a:pt x="0" y="92"/>
                  </a:lnTo>
                  <a:close/>
                </a:path>
              </a:pathLst>
            </a:custGeom>
            <a:solidFill>
              <a:srgbClr val="FF428D"/>
            </a:solidFill>
            <a:ln w="9525">
              <a:noFill/>
              <a:round/>
            </a:ln>
          </p:spPr>
          <p:txBody>
            <a:bodyPr vert="horz" wrap="square" lIns="91440" tIns="45720" rIns="91440" bIns="45720" numCol="1" anchor="t" anchorCtr="0" compatLnSpc="1"/>
            <a:lstStyle/>
            <a:p>
              <a:endParaRPr lang="zh-CN" altLang="en-US" sz="1400">
                <a:latin typeface="Arial" panose="020B0604020202020204" pitchFamily="34" charset="0"/>
                <a:ea typeface="Arial" panose="020B0604020202020204" pitchFamily="34" charset="0"/>
              </a:endParaRPr>
            </a:p>
          </p:txBody>
        </p:sp>
        <p:sp>
          <p:nvSpPr>
            <p:cNvPr id="145" name="Freeform 241"/>
            <p:cNvSpPr/>
            <p:nvPr/>
          </p:nvSpPr>
          <p:spPr bwMode="auto">
            <a:xfrm>
              <a:off x="4833938" y="1377950"/>
              <a:ext cx="193675" cy="196850"/>
            </a:xfrm>
            <a:custGeom>
              <a:avLst/>
              <a:gdLst/>
              <a:ahLst/>
              <a:cxnLst>
                <a:cxn ang="0">
                  <a:pos x="0" y="92"/>
                </a:cxn>
                <a:cxn ang="0">
                  <a:pos x="84" y="0"/>
                </a:cxn>
                <a:cxn ang="0">
                  <a:pos x="122" y="124"/>
                </a:cxn>
                <a:cxn ang="0">
                  <a:pos x="0" y="92"/>
                </a:cxn>
              </a:cxnLst>
              <a:rect l="0" t="0" r="r" b="b"/>
              <a:pathLst>
                <a:path w="122" h="124">
                  <a:moveTo>
                    <a:pt x="0" y="92"/>
                  </a:moveTo>
                  <a:lnTo>
                    <a:pt x="84" y="0"/>
                  </a:lnTo>
                  <a:lnTo>
                    <a:pt x="122" y="124"/>
                  </a:lnTo>
                  <a:lnTo>
                    <a:pt x="0" y="92"/>
                  </a:lnTo>
                  <a:close/>
                </a:path>
              </a:pathLst>
            </a:custGeom>
            <a:solidFill>
              <a:srgbClr val="FF428D"/>
            </a:solidFill>
            <a:ln w="9525">
              <a:noFill/>
              <a:round/>
            </a:ln>
          </p:spPr>
          <p:txBody>
            <a:bodyPr vert="horz" wrap="square" lIns="91440" tIns="45720" rIns="91440" bIns="45720" numCol="1" anchor="t" anchorCtr="0" compatLnSpc="1"/>
            <a:lstStyle/>
            <a:p>
              <a:endParaRPr lang="zh-CN" altLang="en-US" sz="1400">
                <a:latin typeface="Arial" panose="020B0604020202020204" pitchFamily="34" charset="0"/>
                <a:ea typeface="Arial" panose="020B0604020202020204" pitchFamily="34" charset="0"/>
              </a:endParaRPr>
            </a:p>
          </p:txBody>
        </p:sp>
        <p:sp>
          <p:nvSpPr>
            <p:cNvPr id="146" name="Freeform 242"/>
            <p:cNvSpPr/>
            <p:nvPr/>
          </p:nvSpPr>
          <p:spPr bwMode="auto">
            <a:xfrm>
              <a:off x="5173663" y="1454150"/>
              <a:ext cx="190500" cy="196850"/>
            </a:xfrm>
            <a:custGeom>
              <a:avLst/>
              <a:gdLst/>
              <a:ahLst/>
              <a:cxnLst>
                <a:cxn ang="0">
                  <a:pos x="0" y="90"/>
                </a:cxn>
                <a:cxn ang="0">
                  <a:pos x="82" y="0"/>
                </a:cxn>
                <a:cxn ang="0">
                  <a:pos x="120" y="124"/>
                </a:cxn>
                <a:cxn ang="0">
                  <a:pos x="0" y="90"/>
                </a:cxn>
              </a:cxnLst>
              <a:rect l="0" t="0" r="r" b="b"/>
              <a:pathLst>
                <a:path w="120" h="124">
                  <a:moveTo>
                    <a:pt x="0" y="90"/>
                  </a:moveTo>
                  <a:lnTo>
                    <a:pt x="82" y="0"/>
                  </a:lnTo>
                  <a:lnTo>
                    <a:pt x="120" y="124"/>
                  </a:lnTo>
                  <a:lnTo>
                    <a:pt x="0" y="90"/>
                  </a:lnTo>
                  <a:close/>
                </a:path>
              </a:pathLst>
            </a:custGeom>
            <a:solidFill>
              <a:srgbClr val="FF428D"/>
            </a:solidFill>
            <a:ln w="9525">
              <a:noFill/>
              <a:round/>
            </a:ln>
          </p:spPr>
          <p:txBody>
            <a:bodyPr vert="horz" wrap="square" lIns="91440" tIns="45720" rIns="91440" bIns="45720" numCol="1" anchor="t" anchorCtr="0" compatLnSpc="1"/>
            <a:lstStyle/>
            <a:p>
              <a:endParaRPr lang="zh-CN" altLang="en-US" sz="1400">
                <a:latin typeface="Arial" panose="020B0604020202020204" pitchFamily="34" charset="0"/>
                <a:ea typeface="Arial" panose="020B0604020202020204" pitchFamily="34" charset="0"/>
              </a:endParaRPr>
            </a:p>
          </p:txBody>
        </p:sp>
        <p:sp>
          <p:nvSpPr>
            <p:cNvPr id="147" name="Freeform 243"/>
            <p:cNvSpPr/>
            <p:nvPr/>
          </p:nvSpPr>
          <p:spPr bwMode="auto">
            <a:xfrm>
              <a:off x="5472113" y="1571625"/>
              <a:ext cx="101600" cy="133350"/>
            </a:xfrm>
            <a:custGeom>
              <a:avLst/>
              <a:gdLst/>
              <a:ahLst/>
              <a:cxnLst>
                <a:cxn ang="0">
                  <a:pos x="24" y="0"/>
                </a:cxn>
                <a:cxn ang="0">
                  <a:pos x="0" y="64"/>
                </a:cxn>
                <a:cxn ang="0">
                  <a:pos x="64" y="84"/>
                </a:cxn>
                <a:cxn ang="0">
                  <a:pos x="24" y="0"/>
                </a:cxn>
              </a:cxnLst>
              <a:rect l="0" t="0" r="r" b="b"/>
              <a:pathLst>
                <a:path w="64" h="84">
                  <a:moveTo>
                    <a:pt x="24" y="0"/>
                  </a:moveTo>
                  <a:lnTo>
                    <a:pt x="0" y="64"/>
                  </a:lnTo>
                  <a:lnTo>
                    <a:pt x="64" y="84"/>
                  </a:lnTo>
                  <a:lnTo>
                    <a:pt x="24" y="0"/>
                  </a:lnTo>
                  <a:close/>
                </a:path>
              </a:pathLst>
            </a:custGeom>
            <a:solidFill>
              <a:srgbClr val="FF428D"/>
            </a:solidFill>
            <a:ln w="9525">
              <a:noFill/>
              <a:round/>
            </a:ln>
          </p:spPr>
          <p:txBody>
            <a:bodyPr vert="horz" wrap="square" lIns="91440" tIns="45720" rIns="91440" bIns="45720" numCol="1" anchor="t" anchorCtr="0" compatLnSpc="1"/>
            <a:lstStyle/>
            <a:p>
              <a:endParaRPr lang="zh-CN" altLang="en-US" sz="1400">
                <a:latin typeface="Arial" panose="020B0604020202020204" pitchFamily="34" charset="0"/>
                <a:ea typeface="Arial" panose="020B0604020202020204" pitchFamily="34" charset="0"/>
              </a:endParaRPr>
            </a:p>
          </p:txBody>
        </p:sp>
        <p:sp>
          <p:nvSpPr>
            <p:cNvPr id="148" name="Freeform 244"/>
            <p:cNvSpPr/>
            <p:nvPr/>
          </p:nvSpPr>
          <p:spPr bwMode="auto">
            <a:xfrm>
              <a:off x="4738688" y="590550"/>
              <a:ext cx="441325" cy="298450"/>
            </a:xfrm>
            <a:custGeom>
              <a:avLst/>
              <a:gdLst/>
              <a:ahLst/>
              <a:cxnLst>
                <a:cxn ang="0">
                  <a:pos x="268" y="182"/>
                </a:cxn>
                <a:cxn ang="0">
                  <a:pos x="254" y="140"/>
                </a:cxn>
                <a:cxn ang="0">
                  <a:pos x="182" y="0"/>
                </a:cxn>
                <a:cxn ang="0">
                  <a:pos x="64" y="142"/>
                </a:cxn>
                <a:cxn ang="0">
                  <a:pos x="36" y="60"/>
                </a:cxn>
                <a:cxn ang="0">
                  <a:pos x="0" y="130"/>
                </a:cxn>
                <a:cxn ang="0">
                  <a:pos x="278" y="188"/>
                </a:cxn>
                <a:cxn ang="0">
                  <a:pos x="272" y="176"/>
                </a:cxn>
                <a:cxn ang="0">
                  <a:pos x="268" y="182"/>
                </a:cxn>
              </a:cxnLst>
              <a:rect l="0" t="0" r="r" b="b"/>
              <a:pathLst>
                <a:path w="278" h="188">
                  <a:moveTo>
                    <a:pt x="268" y="182"/>
                  </a:moveTo>
                  <a:lnTo>
                    <a:pt x="254" y="140"/>
                  </a:lnTo>
                  <a:lnTo>
                    <a:pt x="182" y="0"/>
                  </a:lnTo>
                  <a:lnTo>
                    <a:pt x="64" y="142"/>
                  </a:lnTo>
                  <a:lnTo>
                    <a:pt x="36" y="60"/>
                  </a:lnTo>
                  <a:lnTo>
                    <a:pt x="0" y="130"/>
                  </a:lnTo>
                  <a:lnTo>
                    <a:pt x="278" y="188"/>
                  </a:lnTo>
                  <a:lnTo>
                    <a:pt x="272" y="176"/>
                  </a:lnTo>
                  <a:lnTo>
                    <a:pt x="268" y="182"/>
                  </a:lnTo>
                  <a:close/>
                </a:path>
              </a:pathLst>
            </a:custGeom>
            <a:solidFill>
              <a:srgbClr val="7C5D8D"/>
            </a:solidFill>
            <a:ln w="9525">
              <a:noFill/>
              <a:round/>
            </a:ln>
          </p:spPr>
          <p:txBody>
            <a:bodyPr vert="horz" wrap="square" lIns="91440" tIns="45720" rIns="91440" bIns="45720" numCol="1" anchor="t" anchorCtr="0" compatLnSpc="1"/>
            <a:lstStyle/>
            <a:p>
              <a:endParaRPr lang="zh-CN" altLang="en-US" sz="1400">
                <a:latin typeface="Arial" panose="020B0604020202020204" pitchFamily="34" charset="0"/>
                <a:ea typeface="Arial" panose="020B0604020202020204" pitchFamily="34" charset="0"/>
              </a:endParaRPr>
            </a:p>
          </p:txBody>
        </p:sp>
        <p:sp>
          <p:nvSpPr>
            <p:cNvPr id="149" name="Freeform 245"/>
            <p:cNvSpPr/>
            <p:nvPr/>
          </p:nvSpPr>
          <p:spPr bwMode="auto">
            <a:xfrm>
              <a:off x="4735513" y="755650"/>
              <a:ext cx="41275" cy="50800"/>
            </a:xfrm>
            <a:custGeom>
              <a:avLst/>
              <a:gdLst/>
              <a:ahLst/>
              <a:cxnLst>
                <a:cxn ang="0">
                  <a:pos x="14" y="0"/>
                </a:cxn>
                <a:cxn ang="0">
                  <a:pos x="0" y="26"/>
                </a:cxn>
                <a:cxn ang="0">
                  <a:pos x="26" y="32"/>
                </a:cxn>
                <a:cxn ang="0">
                  <a:pos x="14" y="0"/>
                </a:cxn>
              </a:cxnLst>
              <a:rect l="0" t="0" r="r" b="b"/>
              <a:pathLst>
                <a:path w="26" h="32">
                  <a:moveTo>
                    <a:pt x="14" y="0"/>
                  </a:moveTo>
                  <a:lnTo>
                    <a:pt x="0" y="26"/>
                  </a:lnTo>
                  <a:lnTo>
                    <a:pt x="26" y="32"/>
                  </a:lnTo>
                  <a:lnTo>
                    <a:pt x="14" y="0"/>
                  </a:lnTo>
                  <a:close/>
                </a:path>
              </a:pathLst>
            </a:custGeom>
            <a:solidFill>
              <a:srgbClr val="FF428D"/>
            </a:solidFill>
            <a:ln w="9525">
              <a:noFill/>
              <a:round/>
            </a:ln>
          </p:spPr>
          <p:txBody>
            <a:bodyPr vert="horz" wrap="square" lIns="91440" tIns="45720" rIns="91440" bIns="45720" numCol="1" anchor="t" anchorCtr="0" compatLnSpc="1"/>
            <a:lstStyle/>
            <a:p>
              <a:endParaRPr lang="zh-CN" altLang="en-US" sz="1400">
                <a:latin typeface="Arial" panose="020B0604020202020204" pitchFamily="34" charset="0"/>
                <a:ea typeface="Arial" panose="020B0604020202020204" pitchFamily="34" charset="0"/>
              </a:endParaRPr>
            </a:p>
          </p:txBody>
        </p:sp>
        <p:sp>
          <p:nvSpPr>
            <p:cNvPr id="150" name="Freeform 246"/>
            <p:cNvSpPr/>
            <p:nvPr/>
          </p:nvSpPr>
          <p:spPr bwMode="auto">
            <a:xfrm>
              <a:off x="4903788" y="676275"/>
              <a:ext cx="193675" cy="196850"/>
            </a:xfrm>
            <a:custGeom>
              <a:avLst/>
              <a:gdLst/>
              <a:ahLst/>
              <a:cxnLst>
                <a:cxn ang="0">
                  <a:pos x="0" y="96"/>
                </a:cxn>
                <a:cxn ang="0">
                  <a:pos x="122" y="124"/>
                </a:cxn>
                <a:cxn ang="0">
                  <a:pos x="80" y="0"/>
                </a:cxn>
                <a:cxn ang="0">
                  <a:pos x="0" y="96"/>
                </a:cxn>
              </a:cxnLst>
              <a:rect l="0" t="0" r="r" b="b"/>
              <a:pathLst>
                <a:path w="122" h="124">
                  <a:moveTo>
                    <a:pt x="0" y="96"/>
                  </a:moveTo>
                  <a:lnTo>
                    <a:pt x="122" y="124"/>
                  </a:lnTo>
                  <a:lnTo>
                    <a:pt x="80" y="0"/>
                  </a:lnTo>
                  <a:lnTo>
                    <a:pt x="0" y="96"/>
                  </a:lnTo>
                  <a:close/>
                </a:path>
              </a:pathLst>
            </a:custGeom>
            <a:solidFill>
              <a:srgbClr val="FF428D"/>
            </a:solidFill>
            <a:ln w="9525">
              <a:noFill/>
              <a:round/>
            </a:ln>
          </p:spPr>
          <p:txBody>
            <a:bodyPr vert="horz" wrap="square" lIns="91440" tIns="45720" rIns="91440" bIns="45720" numCol="1" anchor="t" anchorCtr="0" compatLnSpc="1"/>
            <a:lstStyle/>
            <a:p>
              <a:endParaRPr lang="zh-CN" altLang="en-US" sz="1400">
                <a:latin typeface="Arial" panose="020B0604020202020204" pitchFamily="34" charset="0"/>
                <a:ea typeface="Arial" panose="020B0604020202020204" pitchFamily="34" charset="0"/>
              </a:endParaRPr>
            </a:p>
          </p:txBody>
        </p:sp>
        <p:sp>
          <p:nvSpPr>
            <p:cNvPr id="151" name="Freeform 247"/>
            <p:cNvSpPr/>
            <p:nvPr/>
          </p:nvSpPr>
          <p:spPr bwMode="auto">
            <a:xfrm>
              <a:off x="4548188" y="949325"/>
              <a:ext cx="771525" cy="431800"/>
            </a:xfrm>
            <a:custGeom>
              <a:avLst/>
              <a:gdLst/>
              <a:ahLst/>
              <a:cxnLst>
                <a:cxn ang="0">
                  <a:pos x="76" y="0"/>
                </a:cxn>
                <a:cxn ang="0">
                  <a:pos x="0" y="152"/>
                </a:cxn>
                <a:cxn ang="0">
                  <a:pos x="128" y="12"/>
                </a:cxn>
                <a:cxn ang="0">
                  <a:pos x="190" y="218"/>
                </a:cxn>
                <a:cxn ang="0">
                  <a:pos x="330" y="54"/>
                </a:cxn>
                <a:cxn ang="0">
                  <a:pos x="378" y="272"/>
                </a:cxn>
                <a:cxn ang="0">
                  <a:pos x="486" y="146"/>
                </a:cxn>
                <a:cxn ang="0">
                  <a:pos x="450" y="76"/>
                </a:cxn>
                <a:cxn ang="0">
                  <a:pos x="76" y="0"/>
                </a:cxn>
              </a:cxnLst>
              <a:rect l="0" t="0" r="r" b="b"/>
              <a:pathLst>
                <a:path w="486" h="272">
                  <a:moveTo>
                    <a:pt x="76" y="0"/>
                  </a:moveTo>
                  <a:lnTo>
                    <a:pt x="0" y="152"/>
                  </a:lnTo>
                  <a:lnTo>
                    <a:pt x="128" y="12"/>
                  </a:lnTo>
                  <a:lnTo>
                    <a:pt x="190" y="218"/>
                  </a:lnTo>
                  <a:lnTo>
                    <a:pt x="330" y="54"/>
                  </a:lnTo>
                  <a:lnTo>
                    <a:pt x="378" y="272"/>
                  </a:lnTo>
                  <a:lnTo>
                    <a:pt x="486" y="146"/>
                  </a:lnTo>
                  <a:lnTo>
                    <a:pt x="450" y="76"/>
                  </a:lnTo>
                  <a:lnTo>
                    <a:pt x="76" y="0"/>
                  </a:lnTo>
                  <a:close/>
                </a:path>
              </a:pathLst>
            </a:custGeom>
            <a:solidFill>
              <a:srgbClr val="7C5D8D"/>
            </a:solidFill>
            <a:ln w="9525">
              <a:noFill/>
              <a:round/>
            </a:ln>
          </p:spPr>
          <p:txBody>
            <a:bodyPr vert="horz" wrap="square" lIns="91440" tIns="45720" rIns="91440" bIns="45720" numCol="1" anchor="t" anchorCtr="0" compatLnSpc="1"/>
            <a:lstStyle/>
            <a:p>
              <a:endParaRPr lang="zh-CN" altLang="en-US" sz="1400">
                <a:latin typeface="Arial" panose="020B0604020202020204" pitchFamily="34" charset="0"/>
                <a:ea typeface="Arial" panose="020B0604020202020204" pitchFamily="34" charset="0"/>
              </a:endParaRPr>
            </a:p>
          </p:txBody>
        </p:sp>
        <p:sp>
          <p:nvSpPr>
            <p:cNvPr id="152" name="Freeform 248"/>
            <p:cNvSpPr/>
            <p:nvPr/>
          </p:nvSpPr>
          <p:spPr bwMode="auto">
            <a:xfrm>
              <a:off x="4643438" y="946150"/>
              <a:ext cx="44450" cy="53975"/>
            </a:xfrm>
            <a:custGeom>
              <a:avLst/>
              <a:gdLst/>
              <a:ahLst/>
              <a:cxnLst>
                <a:cxn ang="0">
                  <a:pos x="16" y="0"/>
                </a:cxn>
                <a:cxn ang="0">
                  <a:pos x="0" y="34"/>
                </a:cxn>
                <a:cxn ang="0">
                  <a:pos x="28" y="2"/>
                </a:cxn>
                <a:cxn ang="0">
                  <a:pos x="16" y="0"/>
                </a:cxn>
              </a:cxnLst>
              <a:rect l="0" t="0" r="r" b="b"/>
              <a:pathLst>
                <a:path w="28" h="34">
                  <a:moveTo>
                    <a:pt x="16" y="0"/>
                  </a:moveTo>
                  <a:lnTo>
                    <a:pt x="0" y="34"/>
                  </a:lnTo>
                  <a:lnTo>
                    <a:pt x="28" y="2"/>
                  </a:lnTo>
                  <a:lnTo>
                    <a:pt x="16" y="0"/>
                  </a:lnTo>
                  <a:close/>
                </a:path>
              </a:pathLst>
            </a:custGeom>
            <a:solidFill>
              <a:srgbClr val="FF428D"/>
            </a:solidFill>
            <a:ln w="9525">
              <a:noFill/>
              <a:round/>
            </a:ln>
          </p:spPr>
          <p:txBody>
            <a:bodyPr vert="horz" wrap="square" lIns="91440" tIns="45720" rIns="91440" bIns="45720" numCol="1" anchor="t" anchorCtr="0" compatLnSpc="1"/>
            <a:lstStyle/>
            <a:p>
              <a:endParaRPr lang="zh-CN" altLang="en-US" sz="1400">
                <a:latin typeface="Arial" panose="020B0604020202020204" pitchFamily="34" charset="0"/>
                <a:ea typeface="Arial" panose="020B0604020202020204" pitchFamily="34" charset="0"/>
              </a:endParaRPr>
            </a:p>
          </p:txBody>
        </p:sp>
        <p:sp>
          <p:nvSpPr>
            <p:cNvPr id="153" name="Freeform 249"/>
            <p:cNvSpPr/>
            <p:nvPr/>
          </p:nvSpPr>
          <p:spPr bwMode="auto">
            <a:xfrm>
              <a:off x="4811713" y="981075"/>
              <a:ext cx="196850" cy="187325"/>
            </a:xfrm>
            <a:custGeom>
              <a:avLst/>
              <a:gdLst/>
              <a:ahLst/>
              <a:cxnLst>
                <a:cxn ang="0">
                  <a:pos x="0" y="0"/>
                </a:cxn>
                <a:cxn ang="0">
                  <a:pos x="38" y="118"/>
                </a:cxn>
                <a:cxn ang="0">
                  <a:pos x="124" y="22"/>
                </a:cxn>
                <a:cxn ang="0">
                  <a:pos x="0" y="0"/>
                </a:cxn>
              </a:cxnLst>
              <a:rect l="0" t="0" r="r" b="b"/>
              <a:pathLst>
                <a:path w="124" h="118">
                  <a:moveTo>
                    <a:pt x="0" y="0"/>
                  </a:moveTo>
                  <a:lnTo>
                    <a:pt x="38" y="118"/>
                  </a:lnTo>
                  <a:lnTo>
                    <a:pt x="124" y="22"/>
                  </a:lnTo>
                  <a:lnTo>
                    <a:pt x="0" y="0"/>
                  </a:lnTo>
                  <a:close/>
                </a:path>
              </a:pathLst>
            </a:custGeom>
            <a:solidFill>
              <a:srgbClr val="FF428D"/>
            </a:solidFill>
            <a:ln w="9525">
              <a:noFill/>
              <a:round/>
            </a:ln>
          </p:spPr>
          <p:txBody>
            <a:bodyPr vert="horz" wrap="square" lIns="91440" tIns="45720" rIns="91440" bIns="45720" numCol="1" anchor="t" anchorCtr="0" compatLnSpc="1"/>
            <a:lstStyle/>
            <a:p>
              <a:endParaRPr lang="zh-CN" altLang="en-US" sz="1400">
                <a:latin typeface="Arial" panose="020B0604020202020204" pitchFamily="34" charset="0"/>
                <a:ea typeface="Arial" panose="020B0604020202020204" pitchFamily="34" charset="0"/>
              </a:endParaRPr>
            </a:p>
          </p:txBody>
        </p:sp>
        <p:sp>
          <p:nvSpPr>
            <p:cNvPr id="154" name="Freeform 250"/>
            <p:cNvSpPr/>
            <p:nvPr/>
          </p:nvSpPr>
          <p:spPr bwMode="auto">
            <a:xfrm>
              <a:off x="5151438" y="1057275"/>
              <a:ext cx="149225" cy="187325"/>
            </a:xfrm>
            <a:custGeom>
              <a:avLst/>
              <a:gdLst/>
              <a:ahLst/>
              <a:cxnLst>
                <a:cxn ang="0">
                  <a:pos x="72" y="12"/>
                </a:cxn>
                <a:cxn ang="0">
                  <a:pos x="0" y="0"/>
                </a:cxn>
                <a:cxn ang="0">
                  <a:pos x="36" y="118"/>
                </a:cxn>
                <a:cxn ang="0">
                  <a:pos x="94" y="54"/>
                </a:cxn>
                <a:cxn ang="0">
                  <a:pos x="72" y="12"/>
                </a:cxn>
              </a:cxnLst>
              <a:rect l="0" t="0" r="r" b="b"/>
              <a:pathLst>
                <a:path w="94" h="118">
                  <a:moveTo>
                    <a:pt x="72" y="12"/>
                  </a:moveTo>
                  <a:lnTo>
                    <a:pt x="0" y="0"/>
                  </a:lnTo>
                  <a:lnTo>
                    <a:pt x="36" y="118"/>
                  </a:lnTo>
                  <a:lnTo>
                    <a:pt x="94" y="54"/>
                  </a:lnTo>
                  <a:lnTo>
                    <a:pt x="72" y="12"/>
                  </a:lnTo>
                  <a:close/>
                </a:path>
              </a:pathLst>
            </a:custGeom>
            <a:solidFill>
              <a:srgbClr val="FF428D"/>
            </a:solidFill>
            <a:ln w="9525">
              <a:noFill/>
              <a:round/>
            </a:ln>
          </p:spPr>
          <p:txBody>
            <a:bodyPr vert="horz" wrap="square" lIns="91440" tIns="45720" rIns="91440" bIns="45720" numCol="1" anchor="t" anchorCtr="0" compatLnSpc="1"/>
            <a:lstStyle/>
            <a:p>
              <a:endParaRPr lang="zh-CN" altLang="en-US" sz="1400">
                <a:latin typeface="Arial" panose="020B0604020202020204" pitchFamily="34" charset="0"/>
                <a:ea typeface="Arial" panose="020B0604020202020204" pitchFamily="34" charset="0"/>
              </a:endParaRPr>
            </a:p>
          </p:txBody>
        </p:sp>
        <p:sp>
          <p:nvSpPr>
            <p:cNvPr id="155" name="Freeform 251"/>
            <p:cNvSpPr/>
            <p:nvPr/>
          </p:nvSpPr>
          <p:spPr bwMode="auto">
            <a:xfrm>
              <a:off x="4700588" y="2733675"/>
              <a:ext cx="238125" cy="336550"/>
            </a:xfrm>
            <a:custGeom>
              <a:avLst/>
              <a:gdLst/>
              <a:ahLst/>
              <a:cxnLst>
                <a:cxn ang="0">
                  <a:pos x="106" y="0"/>
                </a:cxn>
                <a:cxn ang="0">
                  <a:pos x="106" y="0"/>
                </a:cxn>
                <a:cxn ang="0">
                  <a:pos x="84" y="2"/>
                </a:cxn>
                <a:cxn ang="0">
                  <a:pos x="64" y="8"/>
                </a:cxn>
                <a:cxn ang="0">
                  <a:pos x="46" y="18"/>
                </a:cxn>
                <a:cxn ang="0">
                  <a:pos x="30" y="30"/>
                </a:cxn>
                <a:cxn ang="0">
                  <a:pos x="18" y="46"/>
                </a:cxn>
                <a:cxn ang="0">
                  <a:pos x="8" y="64"/>
                </a:cxn>
                <a:cxn ang="0">
                  <a:pos x="2" y="84"/>
                </a:cxn>
                <a:cxn ang="0">
                  <a:pos x="0" y="106"/>
                </a:cxn>
                <a:cxn ang="0">
                  <a:pos x="0" y="106"/>
                </a:cxn>
                <a:cxn ang="0">
                  <a:pos x="2" y="128"/>
                </a:cxn>
                <a:cxn ang="0">
                  <a:pos x="8" y="148"/>
                </a:cxn>
                <a:cxn ang="0">
                  <a:pos x="18" y="166"/>
                </a:cxn>
                <a:cxn ang="0">
                  <a:pos x="30" y="182"/>
                </a:cxn>
                <a:cxn ang="0">
                  <a:pos x="46" y="194"/>
                </a:cxn>
                <a:cxn ang="0">
                  <a:pos x="64" y="204"/>
                </a:cxn>
                <a:cxn ang="0">
                  <a:pos x="84" y="210"/>
                </a:cxn>
                <a:cxn ang="0">
                  <a:pos x="106" y="212"/>
                </a:cxn>
                <a:cxn ang="0">
                  <a:pos x="106" y="212"/>
                </a:cxn>
                <a:cxn ang="0">
                  <a:pos x="126" y="210"/>
                </a:cxn>
                <a:cxn ang="0">
                  <a:pos x="146" y="204"/>
                </a:cxn>
                <a:cxn ang="0">
                  <a:pos x="150" y="10"/>
                </a:cxn>
                <a:cxn ang="0">
                  <a:pos x="150" y="10"/>
                </a:cxn>
                <a:cxn ang="0">
                  <a:pos x="140" y="4"/>
                </a:cxn>
                <a:cxn ang="0">
                  <a:pos x="128" y="2"/>
                </a:cxn>
                <a:cxn ang="0">
                  <a:pos x="118" y="0"/>
                </a:cxn>
                <a:cxn ang="0">
                  <a:pos x="106" y="0"/>
                </a:cxn>
                <a:cxn ang="0">
                  <a:pos x="106" y="0"/>
                </a:cxn>
              </a:cxnLst>
              <a:rect l="0" t="0" r="r" b="b"/>
              <a:pathLst>
                <a:path w="150" h="212">
                  <a:moveTo>
                    <a:pt x="106" y="0"/>
                  </a:moveTo>
                  <a:lnTo>
                    <a:pt x="106" y="0"/>
                  </a:lnTo>
                  <a:lnTo>
                    <a:pt x="84" y="2"/>
                  </a:lnTo>
                  <a:lnTo>
                    <a:pt x="64" y="8"/>
                  </a:lnTo>
                  <a:lnTo>
                    <a:pt x="46" y="18"/>
                  </a:lnTo>
                  <a:lnTo>
                    <a:pt x="30" y="30"/>
                  </a:lnTo>
                  <a:lnTo>
                    <a:pt x="18" y="46"/>
                  </a:lnTo>
                  <a:lnTo>
                    <a:pt x="8" y="64"/>
                  </a:lnTo>
                  <a:lnTo>
                    <a:pt x="2" y="84"/>
                  </a:lnTo>
                  <a:lnTo>
                    <a:pt x="0" y="106"/>
                  </a:lnTo>
                  <a:lnTo>
                    <a:pt x="0" y="106"/>
                  </a:lnTo>
                  <a:lnTo>
                    <a:pt x="2" y="128"/>
                  </a:lnTo>
                  <a:lnTo>
                    <a:pt x="8" y="148"/>
                  </a:lnTo>
                  <a:lnTo>
                    <a:pt x="18" y="166"/>
                  </a:lnTo>
                  <a:lnTo>
                    <a:pt x="30" y="182"/>
                  </a:lnTo>
                  <a:lnTo>
                    <a:pt x="46" y="194"/>
                  </a:lnTo>
                  <a:lnTo>
                    <a:pt x="64" y="204"/>
                  </a:lnTo>
                  <a:lnTo>
                    <a:pt x="84" y="210"/>
                  </a:lnTo>
                  <a:lnTo>
                    <a:pt x="106" y="212"/>
                  </a:lnTo>
                  <a:lnTo>
                    <a:pt x="106" y="212"/>
                  </a:lnTo>
                  <a:lnTo>
                    <a:pt x="126" y="210"/>
                  </a:lnTo>
                  <a:lnTo>
                    <a:pt x="146" y="204"/>
                  </a:lnTo>
                  <a:lnTo>
                    <a:pt x="150" y="10"/>
                  </a:lnTo>
                  <a:lnTo>
                    <a:pt x="150" y="10"/>
                  </a:lnTo>
                  <a:lnTo>
                    <a:pt x="140" y="4"/>
                  </a:lnTo>
                  <a:lnTo>
                    <a:pt x="128" y="2"/>
                  </a:lnTo>
                  <a:lnTo>
                    <a:pt x="118" y="0"/>
                  </a:lnTo>
                  <a:lnTo>
                    <a:pt x="106" y="0"/>
                  </a:lnTo>
                  <a:lnTo>
                    <a:pt x="106" y="0"/>
                  </a:lnTo>
                  <a:close/>
                </a:path>
              </a:pathLst>
            </a:custGeom>
            <a:solidFill>
              <a:srgbClr val="5BBB9A"/>
            </a:solidFill>
            <a:ln w="9525">
              <a:noFill/>
              <a:round/>
            </a:ln>
          </p:spPr>
          <p:txBody>
            <a:bodyPr vert="horz" wrap="square" lIns="91440" tIns="45720" rIns="91440" bIns="45720" numCol="1" anchor="t" anchorCtr="0" compatLnSpc="1"/>
            <a:lstStyle/>
            <a:p>
              <a:endParaRPr lang="zh-CN" altLang="en-US" sz="1400">
                <a:latin typeface="Arial" panose="020B0604020202020204" pitchFamily="34" charset="0"/>
                <a:ea typeface="Arial" panose="020B0604020202020204" pitchFamily="34" charset="0"/>
              </a:endParaRPr>
            </a:p>
          </p:txBody>
        </p:sp>
        <p:sp>
          <p:nvSpPr>
            <p:cNvPr id="156" name="Freeform 252"/>
            <p:cNvSpPr/>
            <p:nvPr/>
          </p:nvSpPr>
          <p:spPr bwMode="auto">
            <a:xfrm>
              <a:off x="4557713" y="2359025"/>
              <a:ext cx="234950" cy="212725"/>
            </a:xfrm>
            <a:custGeom>
              <a:avLst/>
              <a:gdLst/>
              <a:ahLst/>
              <a:cxnLst>
                <a:cxn ang="0">
                  <a:pos x="122" y="0"/>
                </a:cxn>
                <a:cxn ang="0">
                  <a:pos x="0" y="88"/>
                </a:cxn>
                <a:cxn ang="0">
                  <a:pos x="0" y="88"/>
                </a:cxn>
                <a:cxn ang="0">
                  <a:pos x="6" y="98"/>
                </a:cxn>
                <a:cxn ang="0">
                  <a:pos x="12" y="106"/>
                </a:cxn>
                <a:cxn ang="0">
                  <a:pos x="20" y="114"/>
                </a:cxn>
                <a:cxn ang="0">
                  <a:pos x="28" y="122"/>
                </a:cxn>
                <a:cxn ang="0">
                  <a:pos x="38" y="126"/>
                </a:cxn>
                <a:cxn ang="0">
                  <a:pos x="48" y="130"/>
                </a:cxn>
                <a:cxn ang="0">
                  <a:pos x="60" y="134"/>
                </a:cxn>
                <a:cxn ang="0">
                  <a:pos x="72" y="134"/>
                </a:cxn>
                <a:cxn ang="0">
                  <a:pos x="72" y="134"/>
                </a:cxn>
                <a:cxn ang="0">
                  <a:pos x="86" y="132"/>
                </a:cxn>
                <a:cxn ang="0">
                  <a:pos x="102" y="128"/>
                </a:cxn>
                <a:cxn ang="0">
                  <a:pos x="114" y="122"/>
                </a:cxn>
                <a:cxn ang="0">
                  <a:pos x="126" y="112"/>
                </a:cxn>
                <a:cxn ang="0">
                  <a:pos x="136" y="100"/>
                </a:cxn>
                <a:cxn ang="0">
                  <a:pos x="142" y="88"/>
                </a:cxn>
                <a:cxn ang="0">
                  <a:pos x="146" y="72"/>
                </a:cxn>
                <a:cxn ang="0">
                  <a:pos x="148" y="58"/>
                </a:cxn>
                <a:cxn ang="0">
                  <a:pos x="148" y="58"/>
                </a:cxn>
                <a:cxn ang="0">
                  <a:pos x="146" y="40"/>
                </a:cxn>
                <a:cxn ang="0">
                  <a:pos x="142" y="26"/>
                </a:cxn>
                <a:cxn ang="0">
                  <a:pos x="134" y="12"/>
                </a:cxn>
                <a:cxn ang="0">
                  <a:pos x="122" y="0"/>
                </a:cxn>
                <a:cxn ang="0">
                  <a:pos x="122" y="0"/>
                </a:cxn>
              </a:cxnLst>
              <a:rect l="0" t="0" r="r" b="b"/>
              <a:pathLst>
                <a:path w="148" h="134">
                  <a:moveTo>
                    <a:pt x="122" y="0"/>
                  </a:moveTo>
                  <a:lnTo>
                    <a:pt x="0" y="88"/>
                  </a:lnTo>
                  <a:lnTo>
                    <a:pt x="0" y="88"/>
                  </a:lnTo>
                  <a:lnTo>
                    <a:pt x="6" y="98"/>
                  </a:lnTo>
                  <a:lnTo>
                    <a:pt x="12" y="106"/>
                  </a:lnTo>
                  <a:lnTo>
                    <a:pt x="20" y="114"/>
                  </a:lnTo>
                  <a:lnTo>
                    <a:pt x="28" y="122"/>
                  </a:lnTo>
                  <a:lnTo>
                    <a:pt x="38" y="126"/>
                  </a:lnTo>
                  <a:lnTo>
                    <a:pt x="48" y="130"/>
                  </a:lnTo>
                  <a:lnTo>
                    <a:pt x="60" y="134"/>
                  </a:lnTo>
                  <a:lnTo>
                    <a:pt x="72" y="134"/>
                  </a:lnTo>
                  <a:lnTo>
                    <a:pt x="72" y="134"/>
                  </a:lnTo>
                  <a:lnTo>
                    <a:pt x="86" y="132"/>
                  </a:lnTo>
                  <a:lnTo>
                    <a:pt x="102" y="128"/>
                  </a:lnTo>
                  <a:lnTo>
                    <a:pt x="114" y="122"/>
                  </a:lnTo>
                  <a:lnTo>
                    <a:pt x="126" y="112"/>
                  </a:lnTo>
                  <a:lnTo>
                    <a:pt x="136" y="100"/>
                  </a:lnTo>
                  <a:lnTo>
                    <a:pt x="142" y="88"/>
                  </a:lnTo>
                  <a:lnTo>
                    <a:pt x="146" y="72"/>
                  </a:lnTo>
                  <a:lnTo>
                    <a:pt x="148" y="58"/>
                  </a:lnTo>
                  <a:lnTo>
                    <a:pt x="148" y="58"/>
                  </a:lnTo>
                  <a:lnTo>
                    <a:pt x="146" y="40"/>
                  </a:lnTo>
                  <a:lnTo>
                    <a:pt x="142" y="26"/>
                  </a:lnTo>
                  <a:lnTo>
                    <a:pt x="134" y="12"/>
                  </a:lnTo>
                  <a:lnTo>
                    <a:pt x="122" y="0"/>
                  </a:lnTo>
                  <a:lnTo>
                    <a:pt x="122" y="0"/>
                  </a:lnTo>
                  <a:close/>
                </a:path>
              </a:pathLst>
            </a:custGeom>
            <a:solidFill>
              <a:srgbClr val="5BBB9A"/>
            </a:solidFill>
            <a:ln w="9525">
              <a:noFill/>
              <a:round/>
            </a:ln>
          </p:spPr>
          <p:txBody>
            <a:bodyPr vert="horz" wrap="square" lIns="91440" tIns="45720" rIns="91440" bIns="45720" numCol="1" anchor="t" anchorCtr="0" compatLnSpc="1"/>
            <a:lstStyle/>
            <a:p>
              <a:endParaRPr lang="zh-CN" altLang="en-US" sz="1400">
                <a:latin typeface="Arial" panose="020B0604020202020204" pitchFamily="34" charset="0"/>
                <a:ea typeface="Arial" panose="020B0604020202020204" pitchFamily="34" charset="0"/>
              </a:endParaRPr>
            </a:p>
          </p:txBody>
        </p:sp>
        <p:sp>
          <p:nvSpPr>
            <p:cNvPr id="157" name="Freeform 253"/>
            <p:cNvSpPr/>
            <p:nvPr/>
          </p:nvSpPr>
          <p:spPr bwMode="auto">
            <a:xfrm>
              <a:off x="4418013" y="2676525"/>
              <a:ext cx="168275" cy="168275"/>
            </a:xfrm>
            <a:custGeom>
              <a:avLst/>
              <a:gdLst/>
              <a:ahLst/>
              <a:cxnLst>
                <a:cxn ang="0">
                  <a:pos x="54" y="0"/>
                </a:cxn>
                <a:cxn ang="0">
                  <a:pos x="54" y="0"/>
                </a:cxn>
                <a:cxn ang="0">
                  <a:pos x="42" y="0"/>
                </a:cxn>
                <a:cxn ang="0">
                  <a:pos x="32" y="4"/>
                </a:cxn>
                <a:cxn ang="0">
                  <a:pos x="24" y="8"/>
                </a:cxn>
                <a:cxn ang="0">
                  <a:pos x="16" y="16"/>
                </a:cxn>
                <a:cxn ang="0">
                  <a:pos x="8" y="24"/>
                </a:cxn>
                <a:cxn ang="0">
                  <a:pos x="4" y="32"/>
                </a:cxn>
                <a:cxn ang="0">
                  <a:pos x="0" y="42"/>
                </a:cxn>
                <a:cxn ang="0">
                  <a:pos x="0" y="52"/>
                </a:cxn>
                <a:cxn ang="0">
                  <a:pos x="0" y="52"/>
                </a:cxn>
                <a:cxn ang="0">
                  <a:pos x="0" y="64"/>
                </a:cxn>
                <a:cxn ang="0">
                  <a:pos x="4" y="74"/>
                </a:cxn>
                <a:cxn ang="0">
                  <a:pos x="8" y="82"/>
                </a:cxn>
                <a:cxn ang="0">
                  <a:pos x="16" y="90"/>
                </a:cxn>
                <a:cxn ang="0">
                  <a:pos x="24" y="98"/>
                </a:cxn>
                <a:cxn ang="0">
                  <a:pos x="32" y="102"/>
                </a:cxn>
                <a:cxn ang="0">
                  <a:pos x="42" y="106"/>
                </a:cxn>
                <a:cxn ang="0">
                  <a:pos x="54" y="106"/>
                </a:cxn>
                <a:cxn ang="0">
                  <a:pos x="54" y="106"/>
                </a:cxn>
                <a:cxn ang="0">
                  <a:pos x="64" y="106"/>
                </a:cxn>
                <a:cxn ang="0">
                  <a:pos x="74" y="102"/>
                </a:cxn>
                <a:cxn ang="0">
                  <a:pos x="82" y="98"/>
                </a:cxn>
                <a:cxn ang="0">
                  <a:pos x="90" y="90"/>
                </a:cxn>
                <a:cxn ang="0">
                  <a:pos x="98" y="82"/>
                </a:cxn>
                <a:cxn ang="0">
                  <a:pos x="102" y="74"/>
                </a:cxn>
                <a:cxn ang="0">
                  <a:pos x="106" y="64"/>
                </a:cxn>
                <a:cxn ang="0">
                  <a:pos x="106" y="52"/>
                </a:cxn>
                <a:cxn ang="0">
                  <a:pos x="106" y="52"/>
                </a:cxn>
                <a:cxn ang="0">
                  <a:pos x="106" y="42"/>
                </a:cxn>
                <a:cxn ang="0">
                  <a:pos x="102" y="32"/>
                </a:cxn>
                <a:cxn ang="0">
                  <a:pos x="98" y="24"/>
                </a:cxn>
                <a:cxn ang="0">
                  <a:pos x="90" y="16"/>
                </a:cxn>
                <a:cxn ang="0">
                  <a:pos x="82" y="8"/>
                </a:cxn>
                <a:cxn ang="0">
                  <a:pos x="74" y="4"/>
                </a:cxn>
                <a:cxn ang="0">
                  <a:pos x="64" y="0"/>
                </a:cxn>
                <a:cxn ang="0">
                  <a:pos x="54" y="0"/>
                </a:cxn>
                <a:cxn ang="0">
                  <a:pos x="54" y="0"/>
                </a:cxn>
              </a:cxnLst>
              <a:rect l="0" t="0" r="r" b="b"/>
              <a:pathLst>
                <a:path w="106" h="106">
                  <a:moveTo>
                    <a:pt x="54" y="0"/>
                  </a:moveTo>
                  <a:lnTo>
                    <a:pt x="54" y="0"/>
                  </a:lnTo>
                  <a:lnTo>
                    <a:pt x="42" y="0"/>
                  </a:lnTo>
                  <a:lnTo>
                    <a:pt x="32" y="4"/>
                  </a:lnTo>
                  <a:lnTo>
                    <a:pt x="24" y="8"/>
                  </a:lnTo>
                  <a:lnTo>
                    <a:pt x="16" y="16"/>
                  </a:lnTo>
                  <a:lnTo>
                    <a:pt x="8" y="24"/>
                  </a:lnTo>
                  <a:lnTo>
                    <a:pt x="4" y="32"/>
                  </a:lnTo>
                  <a:lnTo>
                    <a:pt x="0" y="42"/>
                  </a:lnTo>
                  <a:lnTo>
                    <a:pt x="0" y="52"/>
                  </a:lnTo>
                  <a:lnTo>
                    <a:pt x="0" y="52"/>
                  </a:lnTo>
                  <a:lnTo>
                    <a:pt x="0" y="64"/>
                  </a:lnTo>
                  <a:lnTo>
                    <a:pt x="4" y="74"/>
                  </a:lnTo>
                  <a:lnTo>
                    <a:pt x="8" y="82"/>
                  </a:lnTo>
                  <a:lnTo>
                    <a:pt x="16" y="90"/>
                  </a:lnTo>
                  <a:lnTo>
                    <a:pt x="24" y="98"/>
                  </a:lnTo>
                  <a:lnTo>
                    <a:pt x="32" y="102"/>
                  </a:lnTo>
                  <a:lnTo>
                    <a:pt x="42" y="106"/>
                  </a:lnTo>
                  <a:lnTo>
                    <a:pt x="54" y="106"/>
                  </a:lnTo>
                  <a:lnTo>
                    <a:pt x="54" y="106"/>
                  </a:lnTo>
                  <a:lnTo>
                    <a:pt x="64" y="106"/>
                  </a:lnTo>
                  <a:lnTo>
                    <a:pt x="74" y="102"/>
                  </a:lnTo>
                  <a:lnTo>
                    <a:pt x="82" y="98"/>
                  </a:lnTo>
                  <a:lnTo>
                    <a:pt x="90" y="90"/>
                  </a:lnTo>
                  <a:lnTo>
                    <a:pt x="98" y="82"/>
                  </a:lnTo>
                  <a:lnTo>
                    <a:pt x="102" y="74"/>
                  </a:lnTo>
                  <a:lnTo>
                    <a:pt x="106" y="64"/>
                  </a:lnTo>
                  <a:lnTo>
                    <a:pt x="106" y="52"/>
                  </a:lnTo>
                  <a:lnTo>
                    <a:pt x="106" y="52"/>
                  </a:lnTo>
                  <a:lnTo>
                    <a:pt x="106" y="42"/>
                  </a:lnTo>
                  <a:lnTo>
                    <a:pt x="102" y="32"/>
                  </a:lnTo>
                  <a:lnTo>
                    <a:pt x="98" y="24"/>
                  </a:lnTo>
                  <a:lnTo>
                    <a:pt x="90" y="16"/>
                  </a:lnTo>
                  <a:lnTo>
                    <a:pt x="82" y="8"/>
                  </a:lnTo>
                  <a:lnTo>
                    <a:pt x="74" y="4"/>
                  </a:lnTo>
                  <a:lnTo>
                    <a:pt x="64" y="0"/>
                  </a:lnTo>
                  <a:lnTo>
                    <a:pt x="54" y="0"/>
                  </a:lnTo>
                  <a:lnTo>
                    <a:pt x="54" y="0"/>
                  </a:lnTo>
                  <a:close/>
                </a:path>
              </a:pathLst>
            </a:custGeom>
            <a:solidFill>
              <a:srgbClr val="5BBB9A"/>
            </a:solidFill>
            <a:ln w="9525">
              <a:noFill/>
              <a:round/>
            </a:ln>
          </p:spPr>
          <p:txBody>
            <a:bodyPr vert="horz" wrap="square" lIns="91440" tIns="45720" rIns="91440" bIns="45720" numCol="1" anchor="t" anchorCtr="0" compatLnSpc="1"/>
            <a:lstStyle/>
            <a:p>
              <a:endParaRPr lang="zh-CN" altLang="en-US" sz="1400">
                <a:latin typeface="Arial" panose="020B0604020202020204" pitchFamily="34" charset="0"/>
                <a:ea typeface="Arial" panose="020B0604020202020204" pitchFamily="34" charset="0"/>
              </a:endParaRPr>
            </a:p>
          </p:txBody>
        </p:sp>
        <p:sp>
          <p:nvSpPr>
            <p:cNvPr id="158" name="Freeform 254"/>
            <p:cNvSpPr/>
            <p:nvPr/>
          </p:nvSpPr>
          <p:spPr bwMode="auto">
            <a:xfrm>
              <a:off x="3954463" y="2778125"/>
              <a:ext cx="276225" cy="254000"/>
            </a:xfrm>
            <a:custGeom>
              <a:avLst/>
              <a:gdLst/>
              <a:ahLst/>
              <a:cxnLst>
                <a:cxn ang="0">
                  <a:pos x="136" y="0"/>
                </a:cxn>
                <a:cxn ang="0">
                  <a:pos x="0" y="98"/>
                </a:cxn>
                <a:cxn ang="0">
                  <a:pos x="0" y="98"/>
                </a:cxn>
                <a:cxn ang="0">
                  <a:pos x="6" y="110"/>
                </a:cxn>
                <a:cxn ang="0">
                  <a:pos x="12" y="122"/>
                </a:cxn>
                <a:cxn ang="0">
                  <a:pos x="22" y="134"/>
                </a:cxn>
                <a:cxn ang="0">
                  <a:pos x="32" y="142"/>
                </a:cxn>
                <a:cxn ang="0">
                  <a:pos x="44" y="150"/>
                </a:cxn>
                <a:cxn ang="0">
                  <a:pos x="56" y="156"/>
                </a:cxn>
                <a:cxn ang="0">
                  <a:pos x="70" y="160"/>
                </a:cxn>
                <a:cxn ang="0">
                  <a:pos x="86" y="160"/>
                </a:cxn>
                <a:cxn ang="0">
                  <a:pos x="86" y="160"/>
                </a:cxn>
                <a:cxn ang="0">
                  <a:pos x="102" y="160"/>
                </a:cxn>
                <a:cxn ang="0">
                  <a:pos x="120" y="154"/>
                </a:cxn>
                <a:cxn ang="0">
                  <a:pos x="134" y="146"/>
                </a:cxn>
                <a:cxn ang="0">
                  <a:pos x="148" y="134"/>
                </a:cxn>
                <a:cxn ang="0">
                  <a:pos x="158" y="122"/>
                </a:cxn>
                <a:cxn ang="0">
                  <a:pos x="166" y="106"/>
                </a:cxn>
                <a:cxn ang="0">
                  <a:pos x="172" y="90"/>
                </a:cxn>
                <a:cxn ang="0">
                  <a:pos x="174" y="72"/>
                </a:cxn>
                <a:cxn ang="0">
                  <a:pos x="174" y="72"/>
                </a:cxn>
                <a:cxn ang="0">
                  <a:pos x="172" y="60"/>
                </a:cxn>
                <a:cxn ang="0">
                  <a:pos x="172" y="50"/>
                </a:cxn>
                <a:cxn ang="0">
                  <a:pos x="168" y="40"/>
                </a:cxn>
                <a:cxn ang="0">
                  <a:pos x="164" y="30"/>
                </a:cxn>
                <a:cxn ang="0">
                  <a:pos x="158" y="22"/>
                </a:cxn>
                <a:cxn ang="0">
                  <a:pos x="152" y="14"/>
                </a:cxn>
                <a:cxn ang="0">
                  <a:pos x="144" y="6"/>
                </a:cxn>
                <a:cxn ang="0">
                  <a:pos x="136" y="0"/>
                </a:cxn>
                <a:cxn ang="0">
                  <a:pos x="136" y="0"/>
                </a:cxn>
              </a:cxnLst>
              <a:rect l="0" t="0" r="r" b="b"/>
              <a:pathLst>
                <a:path w="174" h="160">
                  <a:moveTo>
                    <a:pt x="136" y="0"/>
                  </a:moveTo>
                  <a:lnTo>
                    <a:pt x="0" y="98"/>
                  </a:lnTo>
                  <a:lnTo>
                    <a:pt x="0" y="98"/>
                  </a:lnTo>
                  <a:lnTo>
                    <a:pt x="6" y="110"/>
                  </a:lnTo>
                  <a:lnTo>
                    <a:pt x="12" y="122"/>
                  </a:lnTo>
                  <a:lnTo>
                    <a:pt x="22" y="134"/>
                  </a:lnTo>
                  <a:lnTo>
                    <a:pt x="32" y="142"/>
                  </a:lnTo>
                  <a:lnTo>
                    <a:pt x="44" y="150"/>
                  </a:lnTo>
                  <a:lnTo>
                    <a:pt x="56" y="156"/>
                  </a:lnTo>
                  <a:lnTo>
                    <a:pt x="70" y="160"/>
                  </a:lnTo>
                  <a:lnTo>
                    <a:pt x="86" y="160"/>
                  </a:lnTo>
                  <a:lnTo>
                    <a:pt x="86" y="160"/>
                  </a:lnTo>
                  <a:lnTo>
                    <a:pt x="102" y="160"/>
                  </a:lnTo>
                  <a:lnTo>
                    <a:pt x="120" y="154"/>
                  </a:lnTo>
                  <a:lnTo>
                    <a:pt x="134" y="146"/>
                  </a:lnTo>
                  <a:lnTo>
                    <a:pt x="148" y="134"/>
                  </a:lnTo>
                  <a:lnTo>
                    <a:pt x="158" y="122"/>
                  </a:lnTo>
                  <a:lnTo>
                    <a:pt x="166" y="106"/>
                  </a:lnTo>
                  <a:lnTo>
                    <a:pt x="172" y="90"/>
                  </a:lnTo>
                  <a:lnTo>
                    <a:pt x="174" y="72"/>
                  </a:lnTo>
                  <a:lnTo>
                    <a:pt x="174" y="72"/>
                  </a:lnTo>
                  <a:lnTo>
                    <a:pt x="172" y="60"/>
                  </a:lnTo>
                  <a:lnTo>
                    <a:pt x="172" y="50"/>
                  </a:lnTo>
                  <a:lnTo>
                    <a:pt x="168" y="40"/>
                  </a:lnTo>
                  <a:lnTo>
                    <a:pt x="164" y="30"/>
                  </a:lnTo>
                  <a:lnTo>
                    <a:pt x="158" y="22"/>
                  </a:lnTo>
                  <a:lnTo>
                    <a:pt x="152" y="14"/>
                  </a:lnTo>
                  <a:lnTo>
                    <a:pt x="144" y="6"/>
                  </a:lnTo>
                  <a:lnTo>
                    <a:pt x="136" y="0"/>
                  </a:lnTo>
                  <a:lnTo>
                    <a:pt x="136" y="0"/>
                  </a:lnTo>
                  <a:close/>
                </a:path>
              </a:pathLst>
            </a:custGeom>
            <a:solidFill>
              <a:srgbClr val="5BBB9A"/>
            </a:solidFill>
            <a:ln w="9525">
              <a:noFill/>
              <a:round/>
            </a:ln>
          </p:spPr>
          <p:txBody>
            <a:bodyPr vert="horz" wrap="square" lIns="91440" tIns="45720" rIns="91440" bIns="45720" numCol="1" anchor="t" anchorCtr="0" compatLnSpc="1"/>
            <a:lstStyle/>
            <a:p>
              <a:endParaRPr lang="zh-CN" altLang="en-US" sz="1400">
                <a:latin typeface="Arial" panose="020B0604020202020204" pitchFamily="34" charset="0"/>
                <a:ea typeface="Arial" panose="020B0604020202020204" pitchFamily="34" charset="0"/>
              </a:endParaRPr>
            </a:p>
          </p:txBody>
        </p:sp>
        <p:sp>
          <p:nvSpPr>
            <p:cNvPr id="159" name="Freeform 255"/>
            <p:cNvSpPr/>
            <p:nvPr/>
          </p:nvSpPr>
          <p:spPr bwMode="auto">
            <a:xfrm>
              <a:off x="4186238" y="3146425"/>
              <a:ext cx="428625" cy="384175"/>
            </a:xfrm>
            <a:custGeom>
              <a:avLst/>
              <a:gdLst/>
              <a:ahLst/>
              <a:cxnLst>
                <a:cxn ang="0">
                  <a:pos x="270" y="148"/>
                </a:cxn>
                <a:cxn ang="0">
                  <a:pos x="270" y="148"/>
                </a:cxn>
                <a:cxn ang="0">
                  <a:pos x="270" y="134"/>
                </a:cxn>
                <a:cxn ang="0">
                  <a:pos x="266" y="118"/>
                </a:cxn>
                <a:cxn ang="0">
                  <a:pos x="264" y="104"/>
                </a:cxn>
                <a:cxn ang="0">
                  <a:pos x="258" y="90"/>
                </a:cxn>
                <a:cxn ang="0">
                  <a:pos x="252" y="78"/>
                </a:cxn>
                <a:cxn ang="0">
                  <a:pos x="244" y="66"/>
                </a:cxn>
                <a:cxn ang="0">
                  <a:pos x="236" y="54"/>
                </a:cxn>
                <a:cxn ang="0">
                  <a:pos x="226" y="44"/>
                </a:cxn>
                <a:cxn ang="0">
                  <a:pos x="216" y="34"/>
                </a:cxn>
                <a:cxn ang="0">
                  <a:pos x="204" y="26"/>
                </a:cxn>
                <a:cxn ang="0">
                  <a:pos x="192" y="18"/>
                </a:cxn>
                <a:cxn ang="0">
                  <a:pos x="180" y="12"/>
                </a:cxn>
                <a:cxn ang="0">
                  <a:pos x="166" y="6"/>
                </a:cxn>
                <a:cxn ang="0">
                  <a:pos x="152" y="2"/>
                </a:cxn>
                <a:cxn ang="0">
                  <a:pos x="138" y="0"/>
                </a:cxn>
                <a:cxn ang="0">
                  <a:pos x="122" y="0"/>
                </a:cxn>
                <a:cxn ang="0">
                  <a:pos x="122" y="0"/>
                </a:cxn>
                <a:cxn ang="0">
                  <a:pos x="104" y="2"/>
                </a:cxn>
                <a:cxn ang="0">
                  <a:pos x="86" y="4"/>
                </a:cxn>
                <a:cxn ang="0">
                  <a:pos x="68" y="10"/>
                </a:cxn>
                <a:cxn ang="0">
                  <a:pos x="52" y="18"/>
                </a:cxn>
                <a:cxn ang="0">
                  <a:pos x="36" y="28"/>
                </a:cxn>
                <a:cxn ang="0">
                  <a:pos x="22" y="38"/>
                </a:cxn>
                <a:cxn ang="0">
                  <a:pos x="10" y="52"/>
                </a:cxn>
                <a:cxn ang="0">
                  <a:pos x="0" y="66"/>
                </a:cxn>
                <a:cxn ang="0">
                  <a:pos x="236" y="242"/>
                </a:cxn>
                <a:cxn ang="0">
                  <a:pos x="236" y="242"/>
                </a:cxn>
                <a:cxn ang="0">
                  <a:pos x="250" y="222"/>
                </a:cxn>
                <a:cxn ang="0">
                  <a:pos x="262" y="198"/>
                </a:cxn>
                <a:cxn ang="0">
                  <a:pos x="268" y="174"/>
                </a:cxn>
                <a:cxn ang="0">
                  <a:pos x="270" y="148"/>
                </a:cxn>
                <a:cxn ang="0">
                  <a:pos x="270" y="148"/>
                </a:cxn>
              </a:cxnLst>
              <a:rect l="0" t="0" r="r" b="b"/>
              <a:pathLst>
                <a:path w="270" h="242">
                  <a:moveTo>
                    <a:pt x="270" y="148"/>
                  </a:moveTo>
                  <a:lnTo>
                    <a:pt x="270" y="148"/>
                  </a:lnTo>
                  <a:lnTo>
                    <a:pt x="270" y="134"/>
                  </a:lnTo>
                  <a:lnTo>
                    <a:pt x="266" y="118"/>
                  </a:lnTo>
                  <a:lnTo>
                    <a:pt x="264" y="104"/>
                  </a:lnTo>
                  <a:lnTo>
                    <a:pt x="258" y="90"/>
                  </a:lnTo>
                  <a:lnTo>
                    <a:pt x="252" y="78"/>
                  </a:lnTo>
                  <a:lnTo>
                    <a:pt x="244" y="66"/>
                  </a:lnTo>
                  <a:lnTo>
                    <a:pt x="236" y="54"/>
                  </a:lnTo>
                  <a:lnTo>
                    <a:pt x="226" y="44"/>
                  </a:lnTo>
                  <a:lnTo>
                    <a:pt x="216" y="34"/>
                  </a:lnTo>
                  <a:lnTo>
                    <a:pt x="204" y="26"/>
                  </a:lnTo>
                  <a:lnTo>
                    <a:pt x="192" y="18"/>
                  </a:lnTo>
                  <a:lnTo>
                    <a:pt x="180" y="12"/>
                  </a:lnTo>
                  <a:lnTo>
                    <a:pt x="166" y="6"/>
                  </a:lnTo>
                  <a:lnTo>
                    <a:pt x="152" y="2"/>
                  </a:lnTo>
                  <a:lnTo>
                    <a:pt x="138" y="0"/>
                  </a:lnTo>
                  <a:lnTo>
                    <a:pt x="122" y="0"/>
                  </a:lnTo>
                  <a:lnTo>
                    <a:pt x="122" y="0"/>
                  </a:lnTo>
                  <a:lnTo>
                    <a:pt x="104" y="2"/>
                  </a:lnTo>
                  <a:lnTo>
                    <a:pt x="86" y="4"/>
                  </a:lnTo>
                  <a:lnTo>
                    <a:pt x="68" y="10"/>
                  </a:lnTo>
                  <a:lnTo>
                    <a:pt x="52" y="18"/>
                  </a:lnTo>
                  <a:lnTo>
                    <a:pt x="36" y="28"/>
                  </a:lnTo>
                  <a:lnTo>
                    <a:pt x="22" y="38"/>
                  </a:lnTo>
                  <a:lnTo>
                    <a:pt x="10" y="52"/>
                  </a:lnTo>
                  <a:lnTo>
                    <a:pt x="0" y="66"/>
                  </a:lnTo>
                  <a:lnTo>
                    <a:pt x="236" y="242"/>
                  </a:lnTo>
                  <a:lnTo>
                    <a:pt x="236" y="242"/>
                  </a:lnTo>
                  <a:lnTo>
                    <a:pt x="250" y="222"/>
                  </a:lnTo>
                  <a:lnTo>
                    <a:pt x="262" y="198"/>
                  </a:lnTo>
                  <a:lnTo>
                    <a:pt x="268" y="174"/>
                  </a:lnTo>
                  <a:lnTo>
                    <a:pt x="270" y="148"/>
                  </a:lnTo>
                  <a:lnTo>
                    <a:pt x="270" y="148"/>
                  </a:lnTo>
                  <a:close/>
                </a:path>
              </a:pathLst>
            </a:custGeom>
            <a:solidFill>
              <a:srgbClr val="5BBB9A"/>
            </a:solidFill>
            <a:ln w="9525">
              <a:noFill/>
              <a:round/>
            </a:ln>
          </p:spPr>
          <p:txBody>
            <a:bodyPr vert="horz" wrap="square" lIns="91440" tIns="45720" rIns="91440" bIns="45720" numCol="1" anchor="t" anchorCtr="0" compatLnSpc="1"/>
            <a:lstStyle/>
            <a:p>
              <a:endParaRPr lang="zh-CN" altLang="en-US" sz="1400">
                <a:latin typeface="Arial" panose="020B0604020202020204" pitchFamily="34" charset="0"/>
                <a:ea typeface="Arial" panose="020B0604020202020204" pitchFamily="34" charset="0"/>
              </a:endParaRPr>
            </a:p>
          </p:txBody>
        </p:sp>
        <p:sp>
          <p:nvSpPr>
            <p:cNvPr id="160" name="Freeform 256"/>
            <p:cNvSpPr/>
            <p:nvPr/>
          </p:nvSpPr>
          <p:spPr bwMode="auto">
            <a:xfrm>
              <a:off x="4792663" y="3333750"/>
              <a:ext cx="133350" cy="225425"/>
            </a:xfrm>
            <a:custGeom>
              <a:avLst/>
              <a:gdLst/>
              <a:ahLst/>
              <a:cxnLst>
                <a:cxn ang="0">
                  <a:pos x="72" y="0"/>
                </a:cxn>
                <a:cxn ang="0">
                  <a:pos x="72" y="0"/>
                </a:cxn>
                <a:cxn ang="0">
                  <a:pos x="56" y="2"/>
                </a:cxn>
                <a:cxn ang="0">
                  <a:pos x="44" y="6"/>
                </a:cxn>
                <a:cxn ang="0">
                  <a:pos x="32" y="12"/>
                </a:cxn>
                <a:cxn ang="0">
                  <a:pos x="20" y="22"/>
                </a:cxn>
                <a:cxn ang="0">
                  <a:pos x="12" y="32"/>
                </a:cxn>
                <a:cxn ang="0">
                  <a:pos x="6" y="44"/>
                </a:cxn>
                <a:cxn ang="0">
                  <a:pos x="2" y="58"/>
                </a:cxn>
                <a:cxn ang="0">
                  <a:pos x="0" y="72"/>
                </a:cxn>
                <a:cxn ang="0">
                  <a:pos x="0" y="72"/>
                </a:cxn>
                <a:cxn ang="0">
                  <a:pos x="2" y="86"/>
                </a:cxn>
                <a:cxn ang="0">
                  <a:pos x="6" y="100"/>
                </a:cxn>
                <a:cxn ang="0">
                  <a:pos x="12" y="112"/>
                </a:cxn>
                <a:cxn ang="0">
                  <a:pos x="20" y="122"/>
                </a:cxn>
                <a:cxn ang="0">
                  <a:pos x="32" y="130"/>
                </a:cxn>
                <a:cxn ang="0">
                  <a:pos x="44" y="138"/>
                </a:cxn>
                <a:cxn ang="0">
                  <a:pos x="56" y="142"/>
                </a:cxn>
                <a:cxn ang="0">
                  <a:pos x="72" y="142"/>
                </a:cxn>
                <a:cxn ang="0">
                  <a:pos x="72" y="142"/>
                </a:cxn>
                <a:cxn ang="0">
                  <a:pos x="82" y="142"/>
                </a:cxn>
                <a:cxn ang="0">
                  <a:pos x="84" y="2"/>
                </a:cxn>
                <a:cxn ang="0">
                  <a:pos x="84" y="2"/>
                </a:cxn>
                <a:cxn ang="0">
                  <a:pos x="72" y="0"/>
                </a:cxn>
                <a:cxn ang="0">
                  <a:pos x="72" y="0"/>
                </a:cxn>
              </a:cxnLst>
              <a:rect l="0" t="0" r="r" b="b"/>
              <a:pathLst>
                <a:path w="84" h="142">
                  <a:moveTo>
                    <a:pt x="72" y="0"/>
                  </a:moveTo>
                  <a:lnTo>
                    <a:pt x="72" y="0"/>
                  </a:lnTo>
                  <a:lnTo>
                    <a:pt x="56" y="2"/>
                  </a:lnTo>
                  <a:lnTo>
                    <a:pt x="44" y="6"/>
                  </a:lnTo>
                  <a:lnTo>
                    <a:pt x="32" y="12"/>
                  </a:lnTo>
                  <a:lnTo>
                    <a:pt x="20" y="22"/>
                  </a:lnTo>
                  <a:lnTo>
                    <a:pt x="12" y="32"/>
                  </a:lnTo>
                  <a:lnTo>
                    <a:pt x="6" y="44"/>
                  </a:lnTo>
                  <a:lnTo>
                    <a:pt x="2" y="58"/>
                  </a:lnTo>
                  <a:lnTo>
                    <a:pt x="0" y="72"/>
                  </a:lnTo>
                  <a:lnTo>
                    <a:pt x="0" y="72"/>
                  </a:lnTo>
                  <a:lnTo>
                    <a:pt x="2" y="86"/>
                  </a:lnTo>
                  <a:lnTo>
                    <a:pt x="6" y="100"/>
                  </a:lnTo>
                  <a:lnTo>
                    <a:pt x="12" y="112"/>
                  </a:lnTo>
                  <a:lnTo>
                    <a:pt x="20" y="122"/>
                  </a:lnTo>
                  <a:lnTo>
                    <a:pt x="32" y="130"/>
                  </a:lnTo>
                  <a:lnTo>
                    <a:pt x="44" y="138"/>
                  </a:lnTo>
                  <a:lnTo>
                    <a:pt x="56" y="142"/>
                  </a:lnTo>
                  <a:lnTo>
                    <a:pt x="72" y="142"/>
                  </a:lnTo>
                  <a:lnTo>
                    <a:pt x="72" y="142"/>
                  </a:lnTo>
                  <a:lnTo>
                    <a:pt x="82" y="142"/>
                  </a:lnTo>
                  <a:lnTo>
                    <a:pt x="84" y="2"/>
                  </a:lnTo>
                  <a:lnTo>
                    <a:pt x="84" y="2"/>
                  </a:lnTo>
                  <a:lnTo>
                    <a:pt x="72" y="0"/>
                  </a:lnTo>
                  <a:lnTo>
                    <a:pt x="72" y="0"/>
                  </a:lnTo>
                  <a:close/>
                </a:path>
              </a:pathLst>
            </a:custGeom>
            <a:solidFill>
              <a:srgbClr val="5BBB9A"/>
            </a:solidFill>
            <a:ln w="9525">
              <a:noFill/>
              <a:round/>
            </a:ln>
          </p:spPr>
          <p:txBody>
            <a:bodyPr vert="horz" wrap="square" lIns="91440" tIns="45720" rIns="91440" bIns="45720" numCol="1" anchor="t" anchorCtr="0" compatLnSpc="1"/>
            <a:lstStyle/>
            <a:p>
              <a:endParaRPr lang="zh-CN" altLang="en-US" sz="1400">
                <a:latin typeface="Arial" panose="020B0604020202020204" pitchFamily="34" charset="0"/>
                <a:ea typeface="Arial" panose="020B0604020202020204" pitchFamily="34" charset="0"/>
              </a:endParaRPr>
            </a:p>
          </p:txBody>
        </p:sp>
        <p:sp>
          <p:nvSpPr>
            <p:cNvPr id="161" name="Freeform 257"/>
            <p:cNvSpPr/>
            <p:nvPr/>
          </p:nvSpPr>
          <p:spPr bwMode="auto">
            <a:xfrm>
              <a:off x="5205413" y="2260600"/>
              <a:ext cx="57150" cy="57150"/>
            </a:xfrm>
            <a:custGeom>
              <a:avLst/>
              <a:gdLst/>
              <a:ahLst/>
              <a:cxnLst>
                <a:cxn ang="0">
                  <a:pos x="36" y="18"/>
                </a:cxn>
                <a:cxn ang="0">
                  <a:pos x="36" y="18"/>
                </a:cxn>
                <a:cxn ang="0">
                  <a:pos x="34" y="26"/>
                </a:cxn>
                <a:cxn ang="0">
                  <a:pos x="30" y="32"/>
                </a:cxn>
                <a:cxn ang="0">
                  <a:pos x="24" y="36"/>
                </a:cxn>
                <a:cxn ang="0">
                  <a:pos x="18" y="36"/>
                </a:cxn>
                <a:cxn ang="0">
                  <a:pos x="18" y="36"/>
                </a:cxn>
                <a:cxn ang="0">
                  <a:pos x="10" y="36"/>
                </a:cxn>
                <a:cxn ang="0">
                  <a:pos x="6" y="32"/>
                </a:cxn>
                <a:cxn ang="0">
                  <a:pos x="2" y="26"/>
                </a:cxn>
                <a:cxn ang="0">
                  <a:pos x="0" y="18"/>
                </a:cxn>
                <a:cxn ang="0">
                  <a:pos x="0" y="18"/>
                </a:cxn>
                <a:cxn ang="0">
                  <a:pos x="2" y="12"/>
                </a:cxn>
                <a:cxn ang="0">
                  <a:pos x="6" y="6"/>
                </a:cxn>
                <a:cxn ang="0">
                  <a:pos x="10" y="2"/>
                </a:cxn>
                <a:cxn ang="0">
                  <a:pos x="18" y="0"/>
                </a:cxn>
                <a:cxn ang="0">
                  <a:pos x="18" y="0"/>
                </a:cxn>
                <a:cxn ang="0">
                  <a:pos x="24" y="2"/>
                </a:cxn>
                <a:cxn ang="0">
                  <a:pos x="30" y="6"/>
                </a:cxn>
                <a:cxn ang="0">
                  <a:pos x="34" y="12"/>
                </a:cxn>
                <a:cxn ang="0">
                  <a:pos x="36" y="18"/>
                </a:cxn>
                <a:cxn ang="0">
                  <a:pos x="36" y="18"/>
                </a:cxn>
              </a:cxnLst>
              <a:rect l="0" t="0" r="r" b="b"/>
              <a:pathLst>
                <a:path w="36" h="36">
                  <a:moveTo>
                    <a:pt x="36" y="18"/>
                  </a:moveTo>
                  <a:lnTo>
                    <a:pt x="36" y="18"/>
                  </a:lnTo>
                  <a:lnTo>
                    <a:pt x="34" y="26"/>
                  </a:lnTo>
                  <a:lnTo>
                    <a:pt x="30" y="32"/>
                  </a:lnTo>
                  <a:lnTo>
                    <a:pt x="24" y="36"/>
                  </a:lnTo>
                  <a:lnTo>
                    <a:pt x="18" y="36"/>
                  </a:lnTo>
                  <a:lnTo>
                    <a:pt x="18" y="36"/>
                  </a:lnTo>
                  <a:lnTo>
                    <a:pt x="10" y="36"/>
                  </a:lnTo>
                  <a:lnTo>
                    <a:pt x="6" y="32"/>
                  </a:lnTo>
                  <a:lnTo>
                    <a:pt x="2" y="26"/>
                  </a:lnTo>
                  <a:lnTo>
                    <a:pt x="0" y="18"/>
                  </a:lnTo>
                  <a:lnTo>
                    <a:pt x="0" y="18"/>
                  </a:lnTo>
                  <a:lnTo>
                    <a:pt x="2" y="12"/>
                  </a:lnTo>
                  <a:lnTo>
                    <a:pt x="6" y="6"/>
                  </a:lnTo>
                  <a:lnTo>
                    <a:pt x="10" y="2"/>
                  </a:lnTo>
                  <a:lnTo>
                    <a:pt x="18" y="0"/>
                  </a:lnTo>
                  <a:lnTo>
                    <a:pt x="18" y="0"/>
                  </a:lnTo>
                  <a:lnTo>
                    <a:pt x="24" y="2"/>
                  </a:lnTo>
                  <a:lnTo>
                    <a:pt x="30" y="6"/>
                  </a:lnTo>
                  <a:lnTo>
                    <a:pt x="34" y="12"/>
                  </a:lnTo>
                  <a:lnTo>
                    <a:pt x="36" y="18"/>
                  </a:lnTo>
                  <a:lnTo>
                    <a:pt x="36" y="18"/>
                  </a:lnTo>
                  <a:close/>
                </a:path>
              </a:pathLst>
            </a:custGeom>
            <a:solidFill>
              <a:srgbClr val="FF9708"/>
            </a:solidFill>
            <a:ln w="9525">
              <a:noFill/>
              <a:round/>
            </a:ln>
          </p:spPr>
          <p:txBody>
            <a:bodyPr vert="horz" wrap="square" lIns="91440" tIns="45720" rIns="91440" bIns="45720" numCol="1" anchor="t" anchorCtr="0" compatLnSpc="1"/>
            <a:lstStyle/>
            <a:p>
              <a:endParaRPr lang="zh-CN" altLang="en-US" sz="1400">
                <a:latin typeface="Arial" panose="020B0604020202020204" pitchFamily="34" charset="0"/>
                <a:ea typeface="Arial" panose="020B0604020202020204" pitchFamily="34" charset="0"/>
              </a:endParaRPr>
            </a:p>
          </p:txBody>
        </p:sp>
        <p:sp>
          <p:nvSpPr>
            <p:cNvPr id="162" name="Freeform 258"/>
            <p:cNvSpPr/>
            <p:nvPr/>
          </p:nvSpPr>
          <p:spPr bwMode="auto">
            <a:xfrm>
              <a:off x="5392738" y="2025650"/>
              <a:ext cx="57150" cy="57150"/>
            </a:xfrm>
            <a:custGeom>
              <a:avLst/>
              <a:gdLst/>
              <a:ahLst/>
              <a:cxnLst>
                <a:cxn ang="0">
                  <a:pos x="36" y="18"/>
                </a:cxn>
                <a:cxn ang="0">
                  <a:pos x="36" y="18"/>
                </a:cxn>
                <a:cxn ang="0">
                  <a:pos x="34" y="26"/>
                </a:cxn>
                <a:cxn ang="0">
                  <a:pos x="30" y="32"/>
                </a:cxn>
                <a:cxn ang="0">
                  <a:pos x="24" y="34"/>
                </a:cxn>
                <a:cxn ang="0">
                  <a:pos x="18" y="36"/>
                </a:cxn>
                <a:cxn ang="0">
                  <a:pos x="18" y="36"/>
                </a:cxn>
                <a:cxn ang="0">
                  <a:pos x="12" y="34"/>
                </a:cxn>
                <a:cxn ang="0">
                  <a:pos x="6" y="32"/>
                </a:cxn>
                <a:cxn ang="0">
                  <a:pos x="2" y="26"/>
                </a:cxn>
                <a:cxn ang="0">
                  <a:pos x="0" y="18"/>
                </a:cxn>
                <a:cxn ang="0">
                  <a:pos x="0" y="18"/>
                </a:cxn>
                <a:cxn ang="0">
                  <a:pos x="2" y="12"/>
                </a:cxn>
                <a:cxn ang="0">
                  <a:pos x="6" y="6"/>
                </a:cxn>
                <a:cxn ang="0">
                  <a:pos x="12" y="2"/>
                </a:cxn>
                <a:cxn ang="0">
                  <a:pos x="18" y="0"/>
                </a:cxn>
                <a:cxn ang="0">
                  <a:pos x="18" y="0"/>
                </a:cxn>
                <a:cxn ang="0">
                  <a:pos x="24" y="2"/>
                </a:cxn>
                <a:cxn ang="0">
                  <a:pos x="30" y="6"/>
                </a:cxn>
                <a:cxn ang="0">
                  <a:pos x="34" y="12"/>
                </a:cxn>
                <a:cxn ang="0">
                  <a:pos x="36" y="18"/>
                </a:cxn>
                <a:cxn ang="0">
                  <a:pos x="36" y="18"/>
                </a:cxn>
              </a:cxnLst>
              <a:rect l="0" t="0" r="r" b="b"/>
              <a:pathLst>
                <a:path w="36" h="36">
                  <a:moveTo>
                    <a:pt x="36" y="18"/>
                  </a:moveTo>
                  <a:lnTo>
                    <a:pt x="36" y="18"/>
                  </a:lnTo>
                  <a:lnTo>
                    <a:pt x="34" y="26"/>
                  </a:lnTo>
                  <a:lnTo>
                    <a:pt x="30" y="32"/>
                  </a:lnTo>
                  <a:lnTo>
                    <a:pt x="24" y="34"/>
                  </a:lnTo>
                  <a:lnTo>
                    <a:pt x="18" y="36"/>
                  </a:lnTo>
                  <a:lnTo>
                    <a:pt x="18" y="36"/>
                  </a:lnTo>
                  <a:lnTo>
                    <a:pt x="12" y="34"/>
                  </a:lnTo>
                  <a:lnTo>
                    <a:pt x="6" y="32"/>
                  </a:lnTo>
                  <a:lnTo>
                    <a:pt x="2" y="26"/>
                  </a:lnTo>
                  <a:lnTo>
                    <a:pt x="0" y="18"/>
                  </a:lnTo>
                  <a:lnTo>
                    <a:pt x="0" y="18"/>
                  </a:lnTo>
                  <a:lnTo>
                    <a:pt x="2" y="12"/>
                  </a:lnTo>
                  <a:lnTo>
                    <a:pt x="6" y="6"/>
                  </a:lnTo>
                  <a:lnTo>
                    <a:pt x="12" y="2"/>
                  </a:lnTo>
                  <a:lnTo>
                    <a:pt x="18" y="0"/>
                  </a:lnTo>
                  <a:lnTo>
                    <a:pt x="18" y="0"/>
                  </a:lnTo>
                  <a:lnTo>
                    <a:pt x="24" y="2"/>
                  </a:lnTo>
                  <a:lnTo>
                    <a:pt x="30" y="6"/>
                  </a:lnTo>
                  <a:lnTo>
                    <a:pt x="34" y="12"/>
                  </a:lnTo>
                  <a:lnTo>
                    <a:pt x="36" y="18"/>
                  </a:lnTo>
                  <a:lnTo>
                    <a:pt x="36" y="18"/>
                  </a:lnTo>
                  <a:close/>
                </a:path>
              </a:pathLst>
            </a:custGeom>
            <a:solidFill>
              <a:srgbClr val="8B3A08"/>
            </a:solidFill>
            <a:ln w="9525">
              <a:noFill/>
              <a:round/>
            </a:ln>
          </p:spPr>
          <p:txBody>
            <a:bodyPr vert="horz" wrap="square" lIns="91440" tIns="45720" rIns="91440" bIns="45720" numCol="1" anchor="t" anchorCtr="0" compatLnSpc="1"/>
            <a:lstStyle/>
            <a:p>
              <a:endParaRPr lang="zh-CN" altLang="en-US" sz="1400">
                <a:latin typeface="Arial" panose="020B0604020202020204" pitchFamily="34" charset="0"/>
                <a:ea typeface="Arial" panose="020B0604020202020204" pitchFamily="34" charset="0"/>
              </a:endParaRPr>
            </a:p>
          </p:txBody>
        </p:sp>
        <p:sp>
          <p:nvSpPr>
            <p:cNvPr id="163" name="Freeform 259"/>
            <p:cNvSpPr/>
            <p:nvPr/>
          </p:nvSpPr>
          <p:spPr bwMode="auto">
            <a:xfrm>
              <a:off x="5551488" y="1790700"/>
              <a:ext cx="57150" cy="57150"/>
            </a:xfrm>
            <a:custGeom>
              <a:avLst/>
              <a:gdLst/>
              <a:ahLst/>
              <a:cxnLst>
                <a:cxn ang="0">
                  <a:pos x="36" y="18"/>
                </a:cxn>
                <a:cxn ang="0">
                  <a:pos x="36" y="18"/>
                </a:cxn>
                <a:cxn ang="0">
                  <a:pos x="34" y="26"/>
                </a:cxn>
                <a:cxn ang="0">
                  <a:pos x="32" y="30"/>
                </a:cxn>
                <a:cxn ang="0">
                  <a:pos x="26" y="34"/>
                </a:cxn>
                <a:cxn ang="0">
                  <a:pos x="18" y="36"/>
                </a:cxn>
                <a:cxn ang="0">
                  <a:pos x="18" y="36"/>
                </a:cxn>
                <a:cxn ang="0">
                  <a:pos x="12" y="34"/>
                </a:cxn>
                <a:cxn ang="0">
                  <a:pos x="6" y="30"/>
                </a:cxn>
                <a:cxn ang="0">
                  <a:pos x="2" y="26"/>
                </a:cxn>
                <a:cxn ang="0">
                  <a:pos x="0" y="18"/>
                </a:cxn>
                <a:cxn ang="0">
                  <a:pos x="0" y="18"/>
                </a:cxn>
                <a:cxn ang="0">
                  <a:pos x="2" y="12"/>
                </a:cxn>
                <a:cxn ang="0">
                  <a:pos x="6" y="6"/>
                </a:cxn>
                <a:cxn ang="0">
                  <a:pos x="12" y="2"/>
                </a:cxn>
                <a:cxn ang="0">
                  <a:pos x="18" y="0"/>
                </a:cxn>
                <a:cxn ang="0">
                  <a:pos x="18" y="0"/>
                </a:cxn>
                <a:cxn ang="0">
                  <a:pos x="26" y="2"/>
                </a:cxn>
                <a:cxn ang="0">
                  <a:pos x="32" y="6"/>
                </a:cxn>
                <a:cxn ang="0">
                  <a:pos x="34" y="12"/>
                </a:cxn>
                <a:cxn ang="0">
                  <a:pos x="36" y="18"/>
                </a:cxn>
                <a:cxn ang="0">
                  <a:pos x="36" y="18"/>
                </a:cxn>
              </a:cxnLst>
              <a:rect l="0" t="0" r="r" b="b"/>
              <a:pathLst>
                <a:path w="36" h="36">
                  <a:moveTo>
                    <a:pt x="36" y="18"/>
                  </a:moveTo>
                  <a:lnTo>
                    <a:pt x="36" y="18"/>
                  </a:lnTo>
                  <a:lnTo>
                    <a:pt x="34" y="26"/>
                  </a:lnTo>
                  <a:lnTo>
                    <a:pt x="32" y="30"/>
                  </a:lnTo>
                  <a:lnTo>
                    <a:pt x="26" y="34"/>
                  </a:lnTo>
                  <a:lnTo>
                    <a:pt x="18" y="36"/>
                  </a:lnTo>
                  <a:lnTo>
                    <a:pt x="18" y="36"/>
                  </a:lnTo>
                  <a:lnTo>
                    <a:pt x="12" y="34"/>
                  </a:lnTo>
                  <a:lnTo>
                    <a:pt x="6" y="30"/>
                  </a:lnTo>
                  <a:lnTo>
                    <a:pt x="2" y="26"/>
                  </a:lnTo>
                  <a:lnTo>
                    <a:pt x="0" y="18"/>
                  </a:lnTo>
                  <a:lnTo>
                    <a:pt x="0" y="18"/>
                  </a:lnTo>
                  <a:lnTo>
                    <a:pt x="2" y="12"/>
                  </a:lnTo>
                  <a:lnTo>
                    <a:pt x="6" y="6"/>
                  </a:lnTo>
                  <a:lnTo>
                    <a:pt x="12" y="2"/>
                  </a:lnTo>
                  <a:lnTo>
                    <a:pt x="18" y="0"/>
                  </a:lnTo>
                  <a:lnTo>
                    <a:pt x="18" y="0"/>
                  </a:lnTo>
                  <a:lnTo>
                    <a:pt x="26" y="2"/>
                  </a:lnTo>
                  <a:lnTo>
                    <a:pt x="32" y="6"/>
                  </a:lnTo>
                  <a:lnTo>
                    <a:pt x="34" y="12"/>
                  </a:lnTo>
                  <a:lnTo>
                    <a:pt x="36" y="18"/>
                  </a:lnTo>
                  <a:lnTo>
                    <a:pt x="36" y="18"/>
                  </a:lnTo>
                  <a:close/>
                </a:path>
              </a:pathLst>
            </a:custGeom>
            <a:solidFill>
              <a:srgbClr val="B8B108"/>
            </a:solidFill>
            <a:ln w="9525">
              <a:noFill/>
              <a:round/>
            </a:ln>
          </p:spPr>
          <p:txBody>
            <a:bodyPr vert="horz" wrap="square" lIns="91440" tIns="45720" rIns="91440" bIns="45720" numCol="1" anchor="t" anchorCtr="0" compatLnSpc="1"/>
            <a:lstStyle/>
            <a:p>
              <a:endParaRPr lang="zh-CN" altLang="en-US" sz="1400">
                <a:latin typeface="Arial" panose="020B0604020202020204" pitchFamily="34" charset="0"/>
                <a:ea typeface="Arial" panose="020B0604020202020204" pitchFamily="34" charset="0"/>
              </a:endParaRPr>
            </a:p>
          </p:txBody>
        </p:sp>
        <p:sp>
          <p:nvSpPr>
            <p:cNvPr id="164" name="Freeform 260"/>
            <p:cNvSpPr/>
            <p:nvPr/>
          </p:nvSpPr>
          <p:spPr bwMode="auto">
            <a:xfrm>
              <a:off x="5757863" y="1895475"/>
              <a:ext cx="57150" cy="57150"/>
            </a:xfrm>
            <a:custGeom>
              <a:avLst/>
              <a:gdLst/>
              <a:ahLst/>
              <a:cxnLst>
                <a:cxn ang="0">
                  <a:pos x="36" y="18"/>
                </a:cxn>
                <a:cxn ang="0">
                  <a:pos x="36" y="18"/>
                </a:cxn>
                <a:cxn ang="0">
                  <a:pos x="34" y="24"/>
                </a:cxn>
                <a:cxn ang="0">
                  <a:pos x="30" y="30"/>
                </a:cxn>
                <a:cxn ang="0">
                  <a:pos x="26" y="34"/>
                </a:cxn>
                <a:cxn ang="0">
                  <a:pos x="18" y="36"/>
                </a:cxn>
                <a:cxn ang="0">
                  <a:pos x="18" y="36"/>
                </a:cxn>
                <a:cxn ang="0">
                  <a:pos x="12" y="34"/>
                </a:cxn>
                <a:cxn ang="0">
                  <a:pos x="6" y="30"/>
                </a:cxn>
                <a:cxn ang="0">
                  <a:pos x="2" y="24"/>
                </a:cxn>
                <a:cxn ang="0">
                  <a:pos x="0" y="18"/>
                </a:cxn>
                <a:cxn ang="0">
                  <a:pos x="0" y="18"/>
                </a:cxn>
                <a:cxn ang="0">
                  <a:pos x="2" y="10"/>
                </a:cxn>
                <a:cxn ang="0">
                  <a:pos x="6" y="4"/>
                </a:cxn>
                <a:cxn ang="0">
                  <a:pos x="12" y="2"/>
                </a:cxn>
                <a:cxn ang="0">
                  <a:pos x="18" y="0"/>
                </a:cxn>
                <a:cxn ang="0">
                  <a:pos x="18" y="0"/>
                </a:cxn>
                <a:cxn ang="0">
                  <a:pos x="26" y="2"/>
                </a:cxn>
                <a:cxn ang="0">
                  <a:pos x="30" y="4"/>
                </a:cxn>
                <a:cxn ang="0">
                  <a:pos x="34" y="10"/>
                </a:cxn>
                <a:cxn ang="0">
                  <a:pos x="36" y="18"/>
                </a:cxn>
                <a:cxn ang="0">
                  <a:pos x="36" y="18"/>
                </a:cxn>
              </a:cxnLst>
              <a:rect l="0" t="0" r="r" b="b"/>
              <a:pathLst>
                <a:path w="36" h="36">
                  <a:moveTo>
                    <a:pt x="36" y="18"/>
                  </a:moveTo>
                  <a:lnTo>
                    <a:pt x="36" y="18"/>
                  </a:lnTo>
                  <a:lnTo>
                    <a:pt x="34" y="24"/>
                  </a:lnTo>
                  <a:lnTo>
                    <a:pt x="30" y="30"/>
                  </a:lnTo>
                  <a:lnTo>
                    <a:pt x="26" y="34"/>
                  </a:lnTo>
                  <a:lnTo>
                    <a:pt x="18" y="36"/>
                  </a:lnTo>
                  <a:lnTo>
                    <a:pt x="18" y="36"/>
                  </a:lnTo>
                  <a:lnTo>
                    <a:pt x="12" y="34"/>
                  </a:lnTo>
                  <a:lnTo>
                    <a:pt x="6" y="30"/>
                  </a:lnTo>
                  <a:lnTo>
                    <a:pt x="2" y="24"/>
                  </a:lnTo>
                  <a:lnTo>
                    <a:pt x="0" y="18"/>
                  </a:lnTo>
                  <a:lnTo>
                    <a:pt x="0" y="18"/>
                  </a:lnTo>
                  <a:lnTo>
                    <a:pt x="2" y="10"/>
                  </a:lnTo>
                  <a:lnTo>
                    <a:pt x="6" y="4"/>
                  </a:lnTo>
                  <a:lnTo>
                    <a:pt x="12" y="2"/>
                  </a:lnTo>
                  <a:lnTo>
                    <a:pt x="18" y="0"/>
                  </a:lnTo>
                  <a:lnTo>
                    <a:pt x="18" y="0"/>
                  </a:lnTo>
                  <a:lnTo>
                    <a:pt x="26" y="2"/>
                  </a:lnTo>
                  <a:lnTo>
                    <a:pt x="30" y="4"/>
                  </a:lnTo>
                  <a:lnTo>
                    <a:pt x="34" y="10"/>
                  </a:lnTo>
                  <a:lnTo>
                    <a:pt x="36" y="18"/>
                  </a:lnTo>
                  <a:lnTo>
                    <a:pt x="36" y="18"/>
                  </a:lnTo>
                  <a:close/>
                </a:path>
              </a:pathLst>
            </a:custGeom>
            <a:solidFill>
              <a:srgbClr val="835383"/>
            </a:solidFill>
            <a:ln w="9525">
              <a:noFill/>
              <a:round/>
            </a:ln>
          </p:spPr>
          <p:txBody>
            <a:bodyPr vert="horz" wrap="square" lIns="91440" tIns="45720" rIns="91440" bIns="45720" numCol="1" anchor="t" anchorCtr="0" compatLnSpc="1"/>
            <a:lstStyle/>
            <a:p>
              <a:endParaRPr lang="zh-CN" altLang="en-US" sz="1400">
                <a:latin typeface="Arial" panose="020B0604020202020204" pitchFamily="34" charset="0"/>
                <a:ea typeface="Arial" panose="020B0604020202020204" pitchFamily="34" charset="0"/>
              </a:endParaRPr>
            </a:p>
          </p:txBody>
        </p:sp>
        <p:sp>
          <p:nvSpPr>
            <p:cNvPr id="165" name="Freeform 261"/>
            <p:cNvSpPr/>
            <p:nvPr/>
          </p:nvSpPr>
          <p:spPr bwMode="auto">
            <a:xfrm>
              <a:off x="5646738" y="2197100"/>
              <a:ext cx="57150" cy="53975"/>
            </a:xfrm>
            <a:custGeom>
              <a:avLst/>
              <a:gdLst/>
              <a:ahLst/>
              <a:cxnLst>
                <a:cxn ang="0">
                  <a:pos x="36" y="18"/>
                </a:cxn>
                <a:cxn ang="0">
                  <a:pos x="36" y="18"/>
                </a:cxn>
                <a:cxn ang="0">
                  <a:pos x="34" y="24"/>
                </a:cxn>
                <a:cxn ang="0">
                  <a:pos x="30" y="30"/>
                </a:cxn>
                <a:cxn ang="0">
                  <a:pos x="24" y="34"/>
                </a:cxn>
                <a:cxn ang="0">
                  <a:pos x="18" y="34"/>
                </a:cxn>
                <a:cxn ang="0">
                  <a:pos x="18" y="34"/>
                </a:cxn>
                <a:cxn ang="0">
                  <a:pos x="10" y="34"/>
                </a:cxn>
                <a:cxn ang="0">
                  <a:pos x="6" y="30"/>
                </a:cxn>
                <a:cxn ang="0">
                  <a:pos x="2" y="24"/>
                </a:cxn>
                <a:cxn ang="0">
                  <a:pos x="0" y="18"/>
                </a:cxn>
                <a:cxn ang="0">
                  <a:pos x="0" y="18"/>
                </a:cxn>
                <a:cxn ang="0">
                  <a:pos x="2" y="10"/>
                </a:cxn>
                <a:cxn ang="0">
                  <a:pos x="6" y="4"/>
                </a:cxn>
                <a:cxn ang="0">
                  <a:pos x="10" y="0"/>
                </a:cxn>
                <a:cxn ang="0">
                  <a:pos x="18" y="0"/>
                </a:cxn>
                <a:cxn ang="0">
                  <a:pos x="18" y="0"/>
                </a:cxn>
                <a:cxn ang="0">
                  <a:pos x="24" y="0"/>
                </a:cxn>
                <a:cxn ang="0">
                  <a:pos x="30" y="4"/>
                </a:cxn>
                <a:cxn ang="0">
                  <a:pos x="34" y="10"/>
                </a:cxn>
                <a:cxn ang="0">
                  <a:pos x="36" y="18"/>
                </a:cxn>
                <a:cxn ang="0">
                  <a:pos x="36" y="18"/>
                </a:cxn>
              </a:cxnLst>
              <a:rect l="0" t="0" r="r" b="b"/>
              <a:pathLst>
                <a:path w="36" h="34">
                  <a:moveTo>
                    <a:pt x="36" y="18"/>
                  </a:moveTo>
                  <a:lnTo>
                    <a:pt x="36" y="18"/>
                  </a:lnTo>
                  <a:lnTo>
                    <a:pt x="34" y="24"/>
                  </a:lnTo>
                  <a:lnTo>
                    <a:pt x="30" y="30"/>
                  </a:lnTo>
                  <a:lnTo>
                    <a:pt x="24" y="34"/>
                  </a:lnTo>
                  <a:lnTo>
                    <a:pt x="18" y="34"/>
                  </a:lnTo>
                  <a:lnTo>
                    <a:pt x="18" y="34"/>
                  </a:lnTo>
                  <a:lnTo>
                    <a:pt x="10" y="34"/>
                  </a:lnTo>
                  <a:lnTo>
                    <a:pt x="6" y="30"/>
                  </a:lnTo>
                  <a:lnTo>
                    <a:pt x="2" y="24"/>
                  </a:lnTo>
                  <a:lnTo>
                    <a:pt x="0" y="18"/>
                  </a:lnTo>
                  <a:lnTo>
                    <a:pt x="0" y="18"/>
                  </a:lnTo>
                  <a:lnTo>
                    <a:pt x="2" y="10"/>
                  </a:lnTo>
                  <a:lnTo>
                    <a:pt x="6" y="4"/>
                  </a:lnTo>
                  <a:lnTo>
                    <a:pt x="10" y="0"/>
                  </a:lnTo>
                  <a:lnTo>
                    <a:pt x="18" y="0"/>
                  </a:lnTo>
                  <a:lnTo>
                    <a:pt x="18" y="0"/>
                  </a:lnTo>
                  <a:lnTo>
                    <a:pt x="24" y="0"/>
                  </a:lnTo>
                  <a:lnTo>
                    <a:pt x="30" y="4"/>
                  </a:lnTo>
                  <a:lnTo>
                    <a:pt x="34" y="10"/>
                  </a:lnTo>
                  <a:lnTo>
                    <a:pt x="36" y="18"/>
                  </a:lnTo>
                  <a:lnTo>
                    <a:pt x="36" y="18"/>
                  </a:lnTo>
                  <a:close/>
                </a:path>
              </a:pathLst>
            </a:custGeom>
            <a:solidFill>
              <a:srgbClr val="ACD2B6"/>
            </a:solidFill>
            <a:ln w="9525">
              <a:noFill/>
              <a:round/>
            </a:ln>
          </p:spPr>
          <p:txBody>
            <a:bodyPr vert="horz" wrap="square" lIns="91440" tIns="45720" rIns="91440" bIns="45720" numCol="1" anchor="t" anchorCtr="0" compatLnSpc="1"/>
            <a:lstStyle/>
            <a:p>
              <a:endParaRPr lang="zh-CN" altLang="en-US" sz="1400">
                <a:latin typeface="Arial" panose="020B0604020202020204" pitchFamily="34" charset="0"/>
                <a:ea typeface="Arial" panose="020B0604020202020204" pitchFamily="34" charset="0"/>
              </a:endParaRPr>
            </a:p>
          </p:txBody>
        </p:sp>
        <p:sp>
          <p:nvSpPr>
            <p:cNvPr id="166" name="Freeform 262"/>
            <p:cNvSpPr/>
            <p:nvPr/>
          </p:nvSpPr>
          <p:spPr bwMode="auto">
            <a:xfrm>
              <a:off x="5561013" y="2505075"/>
              <a:ext cx="57150" cy="57150"/>
            </a:xfrm>
            <a:custGeom>
              <a:avLst/>
              <a:gdLst/>
              <a:ahLst/>
              <a:cxnLst>
                <a:cxn ang="0">
                  <a:pos x="36" y="18"/>
                </a:cxn>
                <a:cxn ang="0">
                  <a:pos x="36" y="18"/>
                </a:cxn>
                <a:cxn ang="0">
                  <a:pos x="34" y="26"/>
                </a:cxn>
                <a:cxn ang="0">
                  <a:pos x="30" y="32"/>
                </a:cxn>
                <a:cxn ang="0">
                  <a:pos x="26" y="36"/>
                </a:cxn>
                <a:cxn ang="0">
                  <a:pos x="18" y="36"/>
                </a:cxn>
                <a:cxn ang="0">
                  <a:pos x="18" y="36"/>
                </a:cxn>
                <a:cxn ang="0">
                  <a:pos x="12" y="36"/>
                </a:cxn>
                <a:cxn ang="0">
                  <a:pos x="6" y="32"/>
                </a:cxn>
                <a:cxn ang="0">
                  <a:pos x="2" y="26"/>
                </a:cxn>
                <a:cxn ang="0">
                  <a:pos x="0" y="18"/>
                </a:cxn>
                <a:cxn ang="0">
                  <a:pos x="0" y="18"/>
                </a:cxn>
                <a:cxn ang="0">
                  <a:pos x="2" y="12"/>
                </a:cxn>
                <a:cxn ang="0">
                  <a:pos x="6" y="6"/>
                </a:cxn>
                <a:cxn ang="0">
                  <a:pos x="12" y="2"/>
                </a:cxn>
                <a:cxn ang="0">
                  <a:pos x="18" y="0"/>
                </a:cxn>
                <a:cxn ang="0">
                  <a:pos x="18" y="0"/>
                </a:cxn>
                <a:cxn ang="0">
                  <a:pos x="26" y="2"/>
                </a:cxn>
                <a:cxn ang="0">
                  <a:pos x="30" y="6"/>
                </a:cxn>
                <a:cxn ang="0">
                  <a:pos x="34" y="12"/>
                </a:cxn>
                <a:cxn ang="0">
                  <a:pos x="36" y="18"/>
                </a:cxn>
                <a:cxn ang="0">
                  <a:pos x="36" y="18"/>
                </a:cxn>
              </a:cxnLst>
              <a:rect l="0" t="0" r="r" b="b"/>
              <a:pathLst>
                <a:path w="36" h="36">
                  <a:moveTo>
                    <a:pt x="36" y="18"/>
                  </a:moveTo>
                  <a:lnTo>
                    <a:pt x="36" y="18"/>
                  </a:lnTo>
                  <a:lnTo>
                    <a:pt x="34" y="26"/>
                  </a:lnTo>
                  <a:lnTo>
                    <a:pt x="30" y="32"/>
                  </a:lnTo>
                  <a:lnTo>
                    <a:pt x="26" y="36"/>
                  </a:lnTo>
                  <a:lnTo>
                    <a:pt x="18" y="36"/>
                  </a:lnTo>
                  <a:lnTo>
                    <a:pt x="18" y="36"/>
                  </a:lnTo>
                  <a:lnTo>
                    <a:pt x="12" y="36"/>
                  </a:lnTo>
                  <a:lnTo>
                    <a:pt x="6" y="32"/>
                  </a:lnTo>
                  <a:lnTo>
                    <a:pt x="2" y="26"/>
                  </a:lnTo>
                  <a:lnTo>
                    <a:pt x="0" y="18"/>
                  </a:lnTo>
                  <a:lnTo>
                    <a:pt x="0" y="18"/>
                  </a:lnTo>
                  <a:lnTo>
                    <a:pt x="2" y="12"/>
                  </a:lnTo>
                  <a:lnTo>
                    <a:pt x="6" y="6"/>
                  </a:lnTo>
                  <a:lnTo>
                    <a:pt x="12" y="2"/>
                  </a:lnTo>
                  <a:lnTo>
                    <a:pt x="18" y="0"/>
                  </a:lnTo>
                  <a:lnTo>
                    <a:pt x="18" y="0"/>
                  </a:lnTo>
                  <a:lnTo>
                    <a:pt x="26" y="2"/>
                  </a:lnTo>
                  <a:lnTo>
                    <a:pt x="30" y="6"/>
                  </a:lnTo>
                  <a:lnTo>
                    <a:pt x="34" y="12"/>
                  </a:lnTo>
                  <a:lnTo>
                    <a:pt x="36" y="18"/>
                  </a:lnTo>
                  <a:lnTo>
                    <a:pt x="36" y="18"/>
                  </a:lnTo>
                  <a:close/>
                </a:path>
              </a:pathLst>
            </a:custGeom>
            <a:solidFill>
              <a:srgbClr val="F07CB6"/>
            </a:solidFill>
            <a:ln w="9525">
              <a:noFill/>
              <a:round/>
            </a:ln>
          </p:spPr>
          <p:txBody>
            <a:bodyPr vert="horz" wrap="square" lIns="91440" tIns="45720" rIns="91440" bIns="45720" numCol="1" anchor="t" anchorCtr="0" compatLnSpc="1"/>
            <a:lstStyle/>
            <a:p>
              <a:endParaRPr lang="zh-CN" altLang="en-US" sz="1400">
                <a:latin typeface="Arial" panose="020B0604020202020204" pitchFamily="34" charset="0"/>
                <a:ea typeface="Arial" panose="020B0604020202020204" pitchFamily="34" charset="0"/>
              </a:endParaRPr>
            </a:p>
          </p:txBody>
        </p:sp>
        <p:sp>
          <p:nvSpPr>
            <p:cNvPr id="167" name="Freeform 263"/>
            <p:cNvSpPr/>
            <p:nvPr/>
          </p:nvSpPr>
          <p:spPr bwMode="auto">
            <a:xfrm>
              <a:off x="5018088" y="2403475"/>
              <a:ext cx="57150" cy="57150"/>
            </a:xfrm>
            <a:custGeom>
              <a:avLst/>
              <a:gdLst/>
              <a:ahLst/>
              <a:cxnLst>
                <a:cxn ang="0">
                  <a:pos x="36" y="18"/>
                </a:cxn>
                <a:cxn ang="0">
                  <a:pos x="36" y="18"/>
                </a:cxn>
                <a:cxn ang="0">
                  <a:pos x="34" y="24"/>
                </a:cxn>
                <a:cxn ang="0">
                  <a:pos x="30" y="30"/>
                </a:cxn>
                <a:cxn ang="0">
                  <a:pos x="24" y="34"/>
                </a:cxn>
                <a:cxn ang="0">
                  <a:pos x="18" y="36"/>
                </a:cxn>
                <a:cxn ang="0">
                  <a:pos x="18" y="36"/>
                </a:cxn>
                <a:cxn ang="0">
                  <a:pos x="10" y="34"/>
                </a:cxn>
                <a:cxn ang="0">
                  <a:pos x="6" y="30"/>
                </a:cxn>
                <a:cxn ang="0">
                  <a:pos x="2" y="24"/>
                </a:cxn>
                <a:cxn ang="0">
                  <a:pos x="0" y="18"/>
                </a:cxn>
                <a:cxn ang="0">
                  <a:pos x="0" y="18"/>
                </a:cxn>
                <a:cxn ang="0">
                  <a:pos x="2" y="10"/>
                </a:cxn>
                <a:cxn ang="0">
                  <a:pos x="6" y="4"/>
                </a:cxn>
                <a:cxn ang="0">
                  <a:pos x="10" y="2"/>
                </a:cxn>
                <a:cxn ang="0">
                  <a:pos x="18" y="0"/>
                </a:cxn>
                <a:cxn ang="0">
                  <a:pos x="18" y="0"/>
                </a:cxn>
                <a:cxn ang="0">
                  <a:pos x="24" y="2"/>
                </a:cxn>
                <a:cxn ang="0">
                  <a:pos x="30" y="4"/>
                </a:cxn>
                <a:cxn ang="0">
                  <a:pos x="34" y="10"/>
                </a:cxn>
                <a:cxn ang="0">
                  <a:pos x="36" y="18"/>
                </a:cxn>
                <a:cxn ang="0">
                  <a:pos x="36" y="18"/>
                </a:cxn>
              </a:cxnLst>
              <a:rect l="0" t="0" r="r" b="b"/>
              <a:pathLst>
                <a:path w="36" h="36">
                  <a:moveTo>
                    <a:pt x="36" y="18"/>
                  </a:moveTo>
                  <a:lnTo>
                    <a:pt x="36" y="18"/>
                  </a:lnTo>
                  <a:lnTo>
                    <a:pt x="34" y="24"/>
                  </a:lnTo>
                  <a:lnTo>
                    <a:pt x="30" y="30"/>
                  </a:lnTo>
                  <a:lnTo>
                    <a:pt x="24" y="34"/>
                  </a:lnTo>
                  <a:lnTo>
                    <a:pt x="18" y="36"/>
                  </a:lnTo>
                  <a:lnTo>
                    <a:pt x="18" y="36"/>
                  </a:lnTo>
                  <a:lnTo>
                    <a:pt x="10" y="34"/>
                  </a:lnTo>
                  <a:lnTo>
                    <a:pt x="6" y="30"/>
                  </a:lnTo>
                  <a:lnTo>
                    <a:pt x="2" y="24"/>
                  </a:lnTo>
                  <a:lnTo>
                    <a:pt x="0" y="18"/>
                  </a:lnTo>
                  <a:lnTo>
                    <a:pt x="0" y="18"/>
                  </a:lnTo>
                  <a:lnTo>
                    <a:pt x="2" y="10"/>
                  </a:lnTo>
                  <a:lnTo>
                    <a:pt x="6" y="4"/>
                  </a:lnTo>
                  <a:lnTo>
                    <a:pt x="10" y="2"/>
                  </a:lnTo>
                  <a:lnTo>
                    <a:pt x="18" y="0"/>
                  </a:lnTo>
                  <a:lnTo>
                    <a:pt x="18" y="0"/>
                  </a:lnTo>
                  <a:lnTo>
                    <a:pt x="24" y="2"/>
                  </a:lnTo>
                  <a:lnTo>
                    <a:pt x="30" y="4"/>
                  </a:lnTo>
                  <a:lnTo>
                    <a:pt x="34" y="10"/>
                  </a:lnTo>
                  <a:lnTo>
                    <a:pt x="36" y="18"/>
                  </a:lnTo>
                  <a:lnTo>
                    <a:pt x="36" y="18"/>
                  </a:lnTo>
                  <a:close/>
                </a:path>
              </a:pathLst>
            </a:custGeom>
            <a:solidFill>
              <a:srgbClr val="6AA7C7"/>
            </a:solidFill>
            <a:ln w="9525">
              <a:noFill/>
              <a:round/>
            </a:ln>
          </p:spPr>
          <p:txBody>
            <a:bodyPr vert="horz" wrap="square" lIns="91440" tIns="45720" rIns="91440" bIns="45720" numCol="1" anchor="t" anchorCtr="0" compatLnSpc="1"/>
            <a:lstStyle/>
            <a:p>
              <a:endParaRPr lang="zh-CN" altLang="en-US" sz="1400">
                <a:latin typeface="Arial" panose="020B0604020202020204" pitchFamily="34" charset="0"/>
                <a:ea typeface="Arial" panose="020B0604020202020204" pitchFamily="34" charset="0"/>
              </a:endParaRPr>
            </a:p>
          </p:txBody>
        </p:sp>
        <p:sp>
          <p:nvSpPr>
            <p:cNvPr id="168" name="Freeform 264"/>
            <p:cNvSpPr/>
            <p:nvPr/>
          </p:nvSpPr>
          <p:spPr bwMode="auto">
            <a:xfrm>
              <a:off x="5008563" y="2657475"/>
              <a:ext cx="57150" cy="57150"/>
            </a:xfrm>
            <a:custGeom>
              <a:avLst/>
              <a:gdLst/>
              <a:ahLst/>
              <a:cxnLst>
                <a:cxn ang="0">
                  <a:pos x="36" y="18"/>
                </a:cxn>
                <a:cxn ang="0">
                  <a:pos x="36" y="18"/>
                </a:cxn>
                <a:cxn ang="0">
                  <a:pos x="34" y="24"/>
                </a:cxn>
                <a:cxn ang="0">
                  <a:pos x="30" y="30"/>
                </a:cxn>
                <a:cxn ang="0">
                  <a:pos x="24" y="34"/>
                </a:cxn>
                <a:cxn ang="0">
                  <a:pos x="18" y="36"/>
                </a:cxn>
                <a:cxn ang="0">
                  <a:pos x="18" y="36"/>
                </a:cxn>
                <a:cxn ang="0">
                  <a:pos x="10" y="34"/>
                </a:cxn>
                <a:cxn ang="0">
                  <a:pos x="6" y="30"/>
                </a:cxn>
                <a:cxn ang="0">
                  <a:pos x="2" y="24"/>
                </a:cxn>
                <a:cxn ang="0">
                  <a:pos x="0" y="18"/>
                </a:cxn>
                <a:cxn ang="0">
                  <a:pos x="0" y="18"/>
                </a:cxn>
                <a:cxn ang="0">
                  <a:pos x="2" y="10"/>
                </a:cxn>
                <a:cxn ang="0">
                  <a:pos x="6" y="4"/>
                </a:cxn>
                <a:cxn ang="0">
                  <a:pos x="10" y="2"/>
                </a:cxn>
                <a:cxn ang="0">
                  <a:pos x="18" y="0"/>
                </a:cxn>
                <a:cxn ang="0">
                  <a:pos x="18" y="0"/>
                </a:cxn>
                <a:cxn ang="0">
                  <a:pos x="24" y="2"/>
                </a:cxn>
                <a:cxn ang="0">
                  <a:pos x="30" y="4"/>
                </a:cxn>
                <a:cxn ang="0">
                  <a:pos x="34" y="10"/>
                </a:cxn>
                <a:cxn ang="0">
                  <a:pos x="36" y="18"/>
                </a:cxn>
                <a:cxn ang="0">
                  <a:pos x="36" y="18"/>
                </a:cxn>
              </a:cxnLst>
              <a:rect l="0" t="0" r="r" b="b"/>
              <a:pathLst>
                <a:path w="36" h="36">
                  <a:moveTo>
                    <a:pt x="36" y="18"/>
                  </a:moveTo>
                  <a:lnTo>
                    <a:pt x="36" y="18"/>
                  </a:lnTo>
                  <a:lnTo>
                    <a:pt x="34" y="24"/>
                  </a:lnTo>
                  <a:lnTo>
                    <a:pt x="30" y="30"/>
                  </a:lnTo>
                  <a:lnTo>
                    <a:pt x="24" y="34"/>
                  </a:lnTo>
                  <a:lnTo>
                    <a:pt x="18" y="36"/>
                  </a:lnTo>
                  <a:lnTo>
                    <a:pt x="18" y="36"/>
                  </a:lnTo>
                  <a:lnTo>
                    <a:pt x="10" y="34"/>
                  </a:lnTo>
                  <a:lnTo>
                    <a:pt x="6" y="30"/>
                  </a:lnTo>
                  <a:lnTo>
                    <a:pt x="2" y="24"/>
                  </a:lnTo>
                  <a:lnTo>
                    <a:pt x="0" y="18"/>
                  </a:lnTo>
                  <a:lnTo>
                    <a:pt x="0" y="18"/>
                  </a:lnTo>
                  <a:lnTo>
                    <a:pt x="2" y="10"/>
                  </a:lnTo>
                  <a:lnTo>
                    <a:pt x="6" y="4"/>
                  </a:lnTo>
                  <a:lnTo>
                    <a:pt x="10" y="2"/>
                  </a:lnTo>
                  <a:lnTo>
                    <a:pt x="18" y="0"/>
                  </a:lnTo>
                  <a:lnTo>
                    <a:pt x="18" y="0"/>
                  </a:lnTo>
                  <a:lnTo>
                    <a:pt x="24" y="2"/>
                  </a:lnTo>
                  <a:lnTo>
                    <a:pt x="30" y="4"/>
                  </a:lnTo>
                  <a:lnTo>
                    <a:pt x="34" y="10"/>
                  </a:lnTo>
                  <a:lnTo>
                    <a:pt x="36" y="18"/>
                  </a:lnTo>
                  <a:lnTo>
                    <a:pt x="36" y="18"/>
                  </a:lnTo>
                  <a:close/>
                </a:path>
              </a:pathLst>
            </a:custGeom>
            <a:solidFill>
              <a:srgbClr val="6AA7C7"/>
            </a:solidFill>
            <a:ln w="9525">
              <a:noFill/>
              <a:round/>
            </a:ln>
          </p:spPr>
          <p:txBody>
            <a:bodyPr vert="horz" wrap="square" lIns="91440" tIns="45720" rIns="91440" bIns="45720" numCol="1" anchor="t" anchorCtr="0" compatLnSpc="1"/>
            <a:lstStyle/>
            <a:p>
              <a:endParaRPr lang="zh-CN" altLang="en-US" sz="1400">
                <a:latin typeface="Arial" panose="020B0604020202020204" pitchFamily="34" charset="0"/>
                <a:ea typeface="Arial" panose="020B0604020202020204" pitchFamily="34" charset="0"/>
              </a:endParaRPr>
            </a:p>
          </p:txBody>
        </p:sp>
        <p:sp>
          <p:nvSpPr>
            <p:cNvPr id="169" name="Freeform 265"/>
            <p:cNvSpPr/>
            <p:nvPr/>
          </p:nvSpPr>
          <p:spPr bwMode="auto">
            <a:xfrm>
              <a:off x="4999038" y="2911475"/>
              <a:ext cx="57150" cy="57150"/>
            </a:xfrm>
            <a:custGeom>
              <a:avLst/>
              <a:gdLst/>
              <a:ahLst/>
              <a:cxnLst>
                <a:cxn ang="0">
                  <a:pos x="36" y="18"/>
                </a:cxn>
                <a:cxn ang="0">
                  <a:pos x="36" y="18"/>
                </a:cxn>
                <a:cxn ang="0">
                  <a:pos x="34" y="24"/>
                </a:cxn>
                <a:cxn ang="0">
                  <a:pos x="30" y="30"/>
                </a:cxn>
                <a:cxn ang="0">
                  <a:pos x="24" y="34"/>
                </a:cxn>
                <a:cxn ang="0">
                  <a:pos x="18" y="36"/>
                </a:cxn>
                <a:cxn ang="0">
                  <a:pos x="18" y="36"/>
                </a:cxn>
                <a:cxn ang="0">
                  <a:pos x="10" y="34"/>
                </a:cxn>
                <a:cxn ang="0">
                  <a:pos x="6" y="30"/>
                </a:cxn>
                <a:cxn ang="0">
                  <a:pos x="2" y="24"/>
                </a:cxn>
                <a:cxn ang="0">
                  <a:pos x="0" y="18"/>
                </a:cxn>
                <a:cxn ang="0">
                  <a:pos x="0" y="18"/>
                </a:cxn>
                <a:cxn ang="0">
                  <a:pos x="2" y="10"/>
                </a:cxn>
                <a:cxn ang="0">
                  <a:pos x="6" y="6"/>
                </a:cxn>
                <a:cxn ang="0">
                  <a:pos x="10" y="2"/>
                </a:cxn>
                <a:cxn ang="0">
                  <a:pos x="18" y="0"/>
                </a:cxn>
                <a:cxn ang="0">
                  <a:pos x="18" y="0"/>
                </a:cxn>
                <a:cxn ang="0">
                  <a:pos x="24" y="2"/>
                </a:cxn>
                <a:cxn ang="0">
                  <a:pos x="30" y="6"/>
                </a:cxn>
                <a:cxn ang="0">
                  <a:pos x="34" y="10"/>
                </a:cxn>
                <a:cxn ang="0">
                  <a:pos x="36" y="18"/>
                </a:cxn>
                <a:cxn ang="0">
                  <a:pos x="36" y="18"/>
                </a:cxn>
              </a:cxnLst>
              <a:rect l="0" t="0" r="r" b="b"/>
              <a:pathLst>
                <a:path w="36" h="36">
                  <a:moveTo>
                    <a:pt x="36" y="18"/>
                  </a:moveTo>
                  <a:lnTo>
                    <a:pt x="36" y="18"/>
                  </a:lnTo>
                  <a:lnTo>
                    <a:pt x="34" y="24"/>
                  </a:lnTo>
                  <a:lnTo>
                    <a:pt x="30" y="30"/>
                  </a:lnTo>
                  <a:lnTo>
                    <a:pt x="24" y="34"/>
                  </a:lnTo>
                  <a:lnTo>
                    <a:pt x="18" y="36"/>
                  </a:lnTo>
                  <a:lnTo>
                    <a:pt x="18" y="36"/>
                  </a:lnTo>
                  <a:lnTo>
                    <a:pt x="10" y="34"/>
                  </a:lnTo>
                  <a:lnTo>
                    <a:pt x="6" y="30"/>
                  </a:lnTo>
                  <a:lnTo>
                    <a:pt x="2" y="24"/>
                  </a:lnTo>
                  <a:lnTo>
                    <a:pt x="0" y="18"/>
                  </a:lnTo>
                  <a:lnTo>
                    <a:pt x="0" y="18"/>
                  </a:lnTo>
                  <a:lnTo>
                    <a:pt x="2" y="10"/>
                  </a:lnTo>
                  <a:lnTo>
                    <a:pt x="6" y="6"/>
                  </a:lnTo>
                  <a:lnTo>
                    <a:pt x="10" y="2"/>
                  </a:lnTo>
                  <a:lnTo>
                    <a:pt x="18" y="0"/>
                  </a:lnTo>
                  <a:lnTo>
                    <a:pt x="18" y="0"/>
                  </a:lnTo>
                  <a:lnTo>
                    <a:pt x="24" y="2"/>
                  </a:lnTo>
                  <a:lnTo>
                    <a:pt x="30" y="6"/>
                  </a:lnTo>
                  <a:lnTo>
                    <a:pt x="34" y="10"/>
                  </a:lnTo>
                  <a:lnTo>
                    <a:pt x="36" y="18"/>
                  </a:lnTo>
                  <a:lnTo>
                    <a:pt x="36" y="18"/>
                  </a:lnTo>
                  <a:close/>
                </a:path>
              </a:pathLst>
            </a:custGeom>
            <a:solidFill>
              <a:srgbClr val="6AA7C7"/>
            </a:solidFill>
            <a:ln w="9525">
              <a:noFill/>
              <a:round/>
            </a:ln>
          </p:spPr>
          <p:txBody>
            <a:bodyPr vert="horz" wrap="square" lIns="91440" tIns="45720" rIns="91440" bIns="45720" numCol="1" anchor="t" anchorCtr="0" compatLnSpc="1"/>
            <a:lstStyle/>
            <a:p>
              <a:endParaRPr lang="zh-CN" altLang="en-US" sz="1400">
                <a:latin typeface="Arial" panose="020B0604020202020204" pitchFamily="34" charset="0"/>
                <a:ea typeface="Arial" panose="020B0604020202020204" pitchFamily="34" charset="0"/>
              </a:endParaRPr>
            </a:p>
          </p:txBody>
        </p:sp>
        <p:sp>
          <p:nvSpPr>
            <p:cNvPr id="170" name="Freeform 266"/>
            <p:cNvSpPr/>
            <p:nvPr/>
          </p:nvSpPr>
          <p:spPr bwMode="auto">
            <a:xfrm>
              <a:off x="4999038" y="3155950"/>
              <a:ext cx="57150" cy="57150"/>
            </a:xfrm>
            <a:custGeom>
              <a:avLst/>
              <a:gdLst/>
              <a:ahLst/>
              <a:cxnLst>
                <a:cxn ang="0">
                  <a:pos x="36" y="18"/>
                </a:cxn>
                <a:cxn ang="0">
                  <a:pos x="36" y="18"/>
                </a:cxn>
                <a:cxn ang="0">
                  <a:pos x="34" y="24"/>
                </a:cxn>
                <a:cxn ang="0">
                  <a:pos x="30" y="30"/>
                </a:cxn>
                <a:cxn ang="0">
                  <a:pos x="24" y="34"/>
                </a:cxn>
                <a:cxn ang="0">
                  <a:pos x="18" y="36"/>
                </a:cxn>
                <a:cxn ang="0">
                  <a:pos x="18" y="36"/>
                </a:cxn>
                <a:cxn ang="0">
                  <a:pos x="10" y="34"/>
                </a:cxn>
                <a:cxn ang="0">
                  <a:pos x="6" y="30"/>
                </a:cxn>
                <a:cxn ang="0">
                  <a:pos x="2" y="24"/>
                </a:cxn>
                <a:cxn ang="0">
                  <a:pos x="0" y="18"/>
                </a:cxn>
                <a:cxn ang="0">
                  <a:pos x="0" y="18"/>
                </a:cxn>
                <a:cxn ang="0">
                  <a:pos x="2" y="10"/>
                </a:cxn>
                <a:cxn ang="0">
                  <a:pos x="6" y="6"/>
                </a:cxn>
                <a:cxn ang="0">
                  <a:pos x="10" y="2"/>
                </a:cxn>
                <a:cxn ang="0">
                  <a:pos x="18" y="0"/>
                </a:cxn>
                <a:cxn ang="0">
                  <a:pos x="18" y="0"/>
                </a:cxn>
                <a:cxn ang="0">
                  <a:pos x="24" y="2"/>
                </a:cxn>
                <a:cxn ang="0">
                  <a:pos x="30" y="6"/>
                </a:cxn>
                <a:cxn ang="0">
                  <a:pos x="34" y="10"/>
                </a:cxn>
                <a:cxn ang="0">
                  <a:pos x="36" y="18"/>
                </a:cxn>
                <a:cxn ang="0">
                  <a:pos x="36" y="18"/>
                </a:cxn>
              </a:cxnLst>
              <a:rect l="0" t="0" r="r" b="b"/>
              <a:pathLst>
                <a:path w="36" h="36">
                  <a:moveTo>
                    <a:pt x="36" y="18"/>
                  </a:moveTo>
                  <a:lnTo>
                    <a:pt x="36" y="18"/>
                  </a:lnTo>
                  <a:lnTo>
                    <a:pt x="34" y="24"/>
                  </a:lnTo>
                  <a:lnTo>
                    <a:pt x="30" y="30"/>
                  </a:lnTo>
                  <a:lnTo>
                    <a:pt x="24" y="34"/>
                  </a:lnTo>
                  <a:lnTo>
                    <a:pt x="18" y="36"/>
                  </a:lnTo>
                  <a:lnTo>
                    <a:pt x="18" y="36"/>
                  </a:lnTo>
                  <a:lnTo>
                    <a:pt x="10" y="34"/>
                  </a:lnTo>
                  <a:lnTo>
                    <a:pt x="6" y="30"/>
                  </a:lnTo>
                  <a:lnTo>
                    <a:pt x="2" y="24"/>
                  </a:lnTo>
                  <a:lnTo>
                    <a:pt x="0" y="18"/>
                  </a:lnTo>
                  <a:lnTo>
                    <a:pt x="0" y="18"/>
                  </a:lnTo>
                  <a:lnTo>
                    <a:pt x="2" y="10"/>
                  </a:lnTo>
                  <a:lnTo>
                    <a:pt x="6" y="6"/>
                  </a:lnTo>
                  <a:lnTo>
                    <a:pt x="10" y="2"/>
                  </a:lnTo>
                  <a:lnTo>
                    <a:pt x="18" y="0"/>
                  </a:lnTo>
                  <a:lnTo>
                    <a:pt x="18" y="0"/>
                  </a:lnTo>
                  <a:lnTo>
                    <a:pt x="24" y="2"/>
                  </a:lnTo>
                  <a:lnTo>
                    <a:pt x="30" y="6"/>
                  </a:lnTo>
                  <a:lnTo>
                    <a:pt x="34" y="10"/>
                  </a:lnTo>
                  <a:lnTo>
                    <a:pt x="36" y="18"/>
                  </a:lnTo>
                  <a:lnTo>
                    <a:pt x="36" y="18"/>
                  </a:lnTo>
                  <a:close/>
                </a:path>
              </a:pathLst>
            </a:custGeom>
            <a:solidFill>
              <a:srgbClr val="6AA7C7"/>
            </a:solidFill>
            <a:ln w="9525">
              <a:noFill/>
              <a:round/>
            </a:ln>
          </p:spPr>
          <p:txBody>
            <a:bodyPr vert="horz" wrap="square" lIns="91440" tIns="45720" rIns="91440" bIns="45720" numCol="1" anchor="t" anchorCtr="0" compatLnSpc="1"/>
            <a:lstStyle/>
            <a:p>
              <a:endParaRPr lang="zh-CN" altLang="en-US" sz="1400">
                <a:latin typeface="Arial" panose="020B0604020202020204" pitchFamily="34" charset="0"/>
                <a:ea typeface="Arial" panose="020B0604020202020204" pitchFamily="34" charset="0"/>
              </a:endParaRPr>
            </a:p>
          </p:txBody>
        </p:sp>
        <p:sp>
          <p:nvSpPr>
            <p:cNvPr id="171" name="Freeform 267"/>
            <p:cNvSpPr/>
            <p:nvPr/>
          </p:nvSpPr>
          <p:spPr bwMode="auto">
            <a:xfrm>
              <a:off x="5008563" y="3390900"/>
              <a:ext cx="57150" cy="57150"/>
            </a:xfrm>
            <a:custGeom>
              <a:avLst/>
              <a:gdLst/>
              <a:ahLst/>
              <a:cxnLst>
                <a:cxn ang="0">
                  <a:pos x="36" y="18"/>
                </a:cxn>
                <a:cxn ang="0">
                  <a:pos x="36" y="18"/>
                </a:cxn>
                <a:cxn ang="0">
                  <a:pos x="34" y="24"/>
                </a:cxn>
                <a:cxn ang="0">
                  <a:pos x="30" y="30"/>
                </a:cxn>
                <a:cxn ang="0">
                  <a:pos x="24" y="34"/>
                </a:cxn>
                <a:cxn ang="0">
                  <a:pos x="18" y="36"/>
                </a:cxn>
                <a:cxn ang="0">
                  <a:pos x="18" y="36"/>
                </a:cxn>
                <a:cxn ang="0">
                  <a:pos x="10" y="34"/>
                </a:cxn>
                <a:cxn ang="0">
                  <a:pos x="6" y="30"/>
                </a:cxn>
                <a:cxn ang="0">
                  <a:pos x="2" y="24"/>
                </a:cxn>
                <a:cxn ang="0">
                  <a:pos x="0" y="18"/>
                </a:cxn>
                <a:cxn ang="0">
                  <a:pos x="0" y="18"/>
                </a:cxn>
                <a:cxn ang="0">
                  <a:pos x="2" y="10"/>
                </a:cxn>
                <a:cxn ang="0">
                  <a:pos x="6" y="6"/>
                </a:cxn>
                <a:cxn ang="0">
                  <a:pos x="10" y="2"/>
                </a:cxn>
                <a:cxn ang="0">
                  <a:pos x="18" y="0"/>
                </a:cxn>
                <a:cxn ang="0">
                  <a:pos x="18" y="0"/>
                </a:cxn>
                <a:cxn ang="0">
                  <a:pos x="24" y="2"/>
                </a:cxn>
                <a:cxn ang="0">
                  <a:pos x="30" y="6"/>
                </a:cxn>
                <a:cxn ang="0">
                  <a:pos x="34" y="10"/>
                </a:cxn>
                <a:cxn ang="0">
                  <a:pos x="36" y="18"/>
                </a:cxn>
                <a:cxn ang="0">
                  <a:pos x="36" y="18"/>
                </a:cxn>
              </a:cxnLst>
              <a:rect l="0" t="0" r="r" b="b"/>
              <a:pathLst>
                <a:path w="36" h="36">
                  <a:moveTo>
                    <a:pt x="36" y="18"/>
                  </a:moveTo>
                  <a:lnTo>
                    <a:pt x="36" y="18"/>
                  </a:lnTo>
                  <a:lnTo>
                    <a:pt x="34" y="24"/>
                  </a:lnTo>
                  <a:lnTo>
                    <a:pt x="30" y="30"/>
                  </a:lnTo>
                  <a:lnTo>
                    <a:pt x="24" y="34"/>
                  </a:lnTo>
                  <a:lnTo>
                    <a:pt x="18" y="36"/>
                  </a:lnTo>
                  <a:lnTo>
                    <a:pt x="18" y="36"/>
                  </a:lnTo>
                  <a:lnTo>
                    <a:pt x="10" y="34"/>
                  </a:lnTo>
                  <a:lnTo>
                    <a:pt x="6" y="30"/>
                  </a:lnTo>
                  <a:lnTo>
                    <a:pt x="2" y="24"/>
                  </a:lnTo>
                  <a:lnTo>
                    <a:pt x="0" y="18"/>
                  </a:lnTo>
                  <a:lnTo>
                    <a:pt x="0" y="18"/>
                  </a:lnTo>
                  <a:lnTo>
                    <a:pt x="2" y="10"/>
                  </a:lnTo>
                  <a:lnTo>
                    <a:pt x="6" y="6"/>
                  </a:lnTo>
                  <a:lnTo>
                    <a:pt x="10" y="2"/>
                  </a:lnTo>
                  <a:lnTo>
                    <a:pt x="18" y="0"/>
                  </a:lnTo>
                  <a:lnTo>
                    <a:pt x="18" y="0"/>
                  </a:lnTo>
                  <a:lnTo>
                    <a:pt x="24" y="2"/>
                  </a:lnTo>
                  <a:lnTo>
                    <a:pt x="30" y="6"/>
                  </a:lnTo>
                  <a:lnTo>
                    <a:pt x="34" y="10"/>
                  </a:lnTo>
                  <a:lnTo>
                    <a:pt x="36" y="18"/>
                  </a:lnTo>
                  <a:lnTo>
                    <a:pt x="36" y="18"/>
                  </a:lnTo>
                  <a:close/>
                </a:path>
              </a:pathLst>
            </a:custGeom>
            <a:solidFill>
              <a:srgbClr val="6AA7C7"/>
            </a:solidFill>
            <a:ln w="9525">
              <a:noFill/>
              <a:round/>
            </a:ln>
          </p:spPr>
          <p:txBody>
            <a:bodyPr vert="horz" wrap="square" lIns="91440" tIns="45720" rIns="91440" bIns="45720" numCol="1" anchor="t" anchorCtr="0" compatLnSpc="1"/>
            <a:lstStyle/>
            <a:p>
              <a:endParaRPr lang="zh-CN" altLang="en-US" sz="1400">
                <a:latin typeface="Arial" panose="020B0604020202020204" pitchFamily="34" charset="0"/>
                <a:ea typeface="Arial" panose="020B0604020202020204" pitchFamily="34" charset="0"/>
              </a:endParaRPr>
            </a:p>
          </p:txBody>
        </p:sp>
        <p:sp>
          <p:nvSpPr>
            <p:cNvPr id="172" name="Freeform 268"/>
            <p:cNvSpPr/>
            <p:nvPr/>
          </p:nvSpPr>
          <p:spPr bwMode="auto">
            <a:xfrm>
              <a:off x="4999038" y="3606800"/>
              <a:ext cx="57150" cy="57150"/>
            </a:xfrm>
            <a:custGeom>
              <a:avLst/>
              <a:gdLst/>
              <a:ahLst/>
              <a:cxnLst>
                <a:cxn ang="0">
                  <a:pos x="36" y="18"/>
                </a:cxn>
                <a:cxn ang="0">
                  <a:pos x="36" y="18"/>
                </a:cxn>
                <a:cxn ang="0">
                  <a:pos x="34" y="26"/>
                </a:cxn>
                <a:cxn ang="0">
                  <a:pos x="30" y="30"/>
                </a:cxn>
                <a:cxn ang="0">
                  <a:pos x="24" y="34"/>
                </a:cxn>
                <a:cxn ang="0">
                  <a:pos x="18" y="36"/>
                </a:cxn>
                <a:cxn ang="0">
                  <a:pos x="18" y="36"/>
                </a:cxn>
                <a:cxn ang="0">
                  <a:pos x="10" y="34"/>
                </a:cxn>
                <a:cxn ang="0">
                  <a:pos x="6" y="30"/>
                </a:cxn>
                <a:cxn ang="0">
                  <a:pos x="2" y="26"/>
                </a:cxn>
                <a:cxn ang="0">
                  <a:pos x="0" y="18"/>
                </a:cxn>
                <a:cxn ang="0">
                  <a:pos x="0" y="18"/>
                </a:cxn>
                <a:cxn ang="0">
                  <a:pos x="2" y="12"/>
                </a:cxn>
                <a:cxn ang="0">
                  <a:pos x="6" y="6"/>
                </a:cxn>
                <a:cxn ang="0">
                  <a:pos x="10" y="2"/>
                </a:cxn>
                <a:cxn ang="0">
                  <a:pos x="18" y="0"/>
                </a:cxn>
                <a:cxn ang="0">
                  <a:pos x="18" y="0"/>
                </a:cxn>
                <a:cxn ang="0">
                  <a:pos x="24" y="2"/>
                </a:cxn>
                <a:cxn ang="0">
                  <a:pos x="30" y="6"/>
                </a:cxn>
                <a:cxn ang="0">
                  <a:pos x="34" y="12"/>
                </a:cxn>
                <a:cxn ang="0">
                  <a:pos x="36" y="18"/>
                </a:cxn>
                <a:cxn ang="0">
                  <a:pos x="36" y="18"/>
                </a:cxn>
              </a:cxnLst>
              <a:rect l="0" t="0" r="r" b="b"/>
              <a:pathLst>
                <a:path w="36" h="36">
                  <a:moveTo>
                    <a:pt x="36" y="18"/>
                  </a:moveTo>
                  <a:lnTo>
                    <a:pt x="36" y="18"/>
                  </a:lnTo>
                  <a:lnTo>
                    <a:pt x="34" y="26"/>
                  </a:lnTo>
                  <a:lnTo>
                    <a:pt x="30" y="30"/>
                  </a:lnTo>
                  <a:lnTo>
                    <a:pt x="24" y="34"/>
                  </a:lnTo>
                  <a:lnTo>
                    <a:pt x="18" y="36"/>
                  </a:lnTo>
                  <a:lnTo>
                    <a:pt x="18" y="36"/>
                  </a:lnTo>
                  <a:lnTo>
                    <a:pt x="10" y="34"/>
                  </a:lnTo>
                  <a:lnTo>
                    <a:pt x="6" y="30"/>
                  </a:lnTo>
                  <a:lnTo>
                    <a:pt x="2" y="26"/>
                  </a:lnTo>
                  <a:lnTo>
                    <a:pt x="0" y="18"/>
                  </a:lnTo>
                  <a:lnTo>
                    <a:pt x="0" y="18"/>
                  </a:lnTo>
                  <a:lnTo>
                    <a:pt x="2" y="12"/>
                  </a:lnTo>
                  <a:lnTo>
                    <a:pt x="6" y="6"/>
                  </a:lnTo>
                  <a:lnTo>
                    <a:pt x="10" y="2"/>
                  </a:lnTo>
                  <a:lnTo>
                    <a:pt x="18" y="0"/>
                  </a:lnTo>
                  <a:lnTo>
                    <a:pt x="18" y="0"/>
                  </a:lnTo>
                  <a:lnTo>
                    <a:pt x="24" y="2"/>
                  </a:lnTo>
                  <a:lnTo>
                    <a:pt x="30" y="6"/>
                  </a:lnTo>
                  <a:lnTo>
                    <a:pt x="34" y="12"/>
                  </a:lnTo>
                  <a:lnTo>
                    <a:pt x="36" y="18"/>
                  </a:lnTo>
                  <a:lnTo>
                    <a:pt x="36" y="18"/>
                  </a:lnTo>
                  <a:close/>
                </a:path>
              </a:pathLst>
            </a:custGeom>
            <a:solidFill>
              <a:srgbClr val="6AA7C7"/>
            </a:solidFill>
            <a:ln w="9525">
              <a:noFill/>
              <a:round/>
            </a:ln>
          </p:spPr>
          <p:txBody>
            <a:bodyPr vert="horz" wrap="square" lIns="91440" tIns="45720" rIns="91440" bIns="45720" numCol="1" anchor="t" anchorCtr="0" compatLnSpc="1"/>
            <a:lstStyle/>
            <a:p>
              <a:endParaRPr lang="zh-CN" altLang="en-US" sz="1400">
                <a:latin typeface="Arial" panose="020B0604020202020204" pitchFamily="34" charset="0"/>
                <a:ea typeface="Arial" panose="020B0604020202020204" pitchFamily="34" charset="0"/>
              </a:endParaRPr>
            </a:p>
          </p:txBody>
        </p:sp>
        <p:sp>
          <p:nvSpPr>
            <p:cNvPr id="173" name="Freeform 269"/>
            <p:cNvSpPr/>
            <p:nvPr/>
          </p:nvSpPr>
          <p:spPr bwMode="auto">
            <a:xfrm>
              <a:off x="5224463" y="2533650"/>
              <a:ext cx="57150" cy="57150"/>
            </a:xfrm>
            <a:custGeom>
              <a:avLst/>
              <a:gdLst/>
              <a:ahLst/>
              <a:cxnLst>
                <a:cxn ang="0">
                  <a:pos x="36" y="18"/>
                </a:cxn>
                <a:cxn ang="0">
                  <a:pos x="36" y="18"/>
                </a:cxn>
                <a:cxn ang="0">
                  <a:pos x="34" y="26"/>
                </a:cxn>
                <a:cxn ang="0">
                  <a:pos x="30" y="32"/>
                </a:cxn>
                <a:cxn ang="0">
                  <a:pos x="24" y="34"/>
                </a:cxn>
                <a:cxn ang="0">
                  <a:pos x="18" y="36"/>
                </a:cxn>
                <a:cxn ang="0">
                  <a:pos x="18" y="36"/>
                </a:cxn>
                <a:cxn ang="0">
                  <a:pos x="10" y="34"/>
                </a:cxn>
                <a:cxn ang="0">
                  <a:pos x="6" y="32"/>
                </a:cxn>
                <a:cxn ang="0">
                  <a:pos x="2" y="26"/>
                </a:cxn>
                <a:cxn ang="0">
                  <a:pos x="0" y="18"/>
                </a:cxn>
                <a:cxn ang="0">
                  <a:pos x="0" y="18"/>
                </a:cxn>
                <a:cxn ang="0">
                  <a:pos x="2" y="12"/>
                </a:cxn>
                <a:cxn ang="0">
                  <a:pos x="6" y="6"/>
                </a:cxn>
                <a:cxn ang="0">
                  <a:pos x="10" y="2"/>
                </a:cxn>
                <a:cxn ang="0">
                  <a:pos x="18" y="0"/>
                </a:cxn>
                <a:cxn ang="0">
                  <a:pos x="18" y="0"/>
                </a:cxn>
                <a:cxn ang="0">
                  <a:pos x="24" y="2"/>
                </a:cxn>
                <a:cxn ang="0">
                  <a:pos x="30" y="6"/>
                </a:cxn>
                <a:cxn ang="0">
                  <a:pos x="34" y="12"/>
                </a:cxn>
                <a:cxn ang="0">
                  <a:pos x="36" y="18"/>
                </a:cxn>
                <a:cxn ang="0">
                  <a:pos x="36" y="18"/>
                </a:cxn>
              </a:cxnLst>
              <a:rect l="0" t="0" r="r" b="b"/>
              <a:pathLst>
                <a:path w="36" h="36">
                  <a:moveTo>
                    <a:pt x="36" y="18"/>
                  </a:moveTo>
                  <a:lnTo>
                    <a:pt x="36" y="18"/>
                  </a:lnTo>
                  <a:lnTo>
                    <a:pt x="34" y="26"/>
                  </a:lnTo>
                  <a:lnTo>
                    <a:pt x="30" y="32"/>
                  </a:lnTo>
                  <a:lnTo>
                    <a:pt x="24" y="34"/>
                  </a:lnTo>
                  <a:lnTo>
                    <a:pt x="18" y="36"/>
                  </a:lnTo>
                  <a:lnTo>
                    <a:pt x="18" y="36"/>
                  </a:lnTo>
                  <a:lnTo>
                    <a:pt x="10" y="34"/>
                  </a:lnTo>
                  <a:lnTo>
                    <a:pt x="6" y="32"/>
                  </a:lnTo>
                  <a:lnTo>
                    <a:pt x="2" y="26"/>
                  </a:lnTo>
                  <a:lnTo>
                    <a:pt x="0" y="18"/>
                  </a:lnTo>
                  <a:lnTo>
                    <a:pt x="0" y="18"/>
                  </a:lnTo>
                  <a:lnTo>
                    <a:pt x="2" y="12"/>
                  </a:lnTo>
                  <a:lnTo>
                    <a:pt x="6" y="6"/>
                  </a:lnTo>
                  <a:lnTo>
                    <a:pt x="10" y="2"/>
                  </a:lnTo>
                  <a:lnTo>
                    <a:pt x="18" y="0"/>
                  </a:lnTo>
                  <a:lnTo>
                    <a:pt x="18" y="0"/>
                  </a:lnTo>
                  <a:lnTo>
                    <a:pt x="24" y="2"/>
                  </a:lnTo>
                  <a:lnTo>
                    <a:pt x="30" y="6"/>
                  </a:lnTo>
                  <a:lnTo>
                    <a:pt x="34" y="12"/>
                  </a:lnTo>
                  <a:lnTo>
                    <a:pt x="36" y="18"/>
                  </a:lnTo>
                  <a:lnTo>
                    <a:pt x="36" y="18"/>
                  </a:lnTo>
                  <a:close/>
                </a:path>
              </a:pathLst>
            </a:custGeom>
            <a:solidFill>
              <a:srgbClr val="88569A"/>
            </a:solidFill>
            <a:ln w="9525">
              <a:noFill/>
              <a:round/>
            </a:ln>
          </p:spPr>
          <p:txBody>
            <a:bodyPr vert="horz" wrap="square" lIns="91440" tIns="45720" rIns="91440" bIns="45720" numCol="1" anchor="t" anchorCtr="0" compatLnSpc="1"/>
            <a:lstStyle/>
            <a:p>
              <a:endParaRPr lang="zh-CN" altLang="en-US" sz="1400">
                <a:latin typeface="Arial" panose="020B0604020202020204" pitchFamily="34" charset="0"/>
                <a:ea typeface="Arial" panose="020B0604020202020204" pitchFamily="34" charset="0"/>
              </a:endParaRPr>
            </a:p>
          </p:txBody>
        </p:sp>
        <p:sp>
          <p:nvSpPr>
            <p:cNvPr id="174" name="Freeform 270"/>
            <p:cNvSpPr/>
            <p:nvPr/>
          </p:nvSpPr>
          <p:spPr bwMode="auto">
            <a:xfrm>
              <a:off x="5205413" y="2787650"/>
              <a:ext cx="57150" cy="57150"/>
            </a:xfrm>
            <a:custGeom>
              <a:avLst/>
              <a:gdLst/>
              <a:ahLst/>
              <a:cxnLst>
                <a:cxn ang="0">
                  <a:pos x="36" y="18"/>
                </a:cxn>
                <a:cxn ang="0">
                  <a:pos x="36" y="18"/>
                </a:cxn>
                <a:cxn ang="0">
                  <a:pos x="34" y="26"/>
                </a:cxn>
                <a:cxn ang="0">
                  <a:pos x="30" y="32"/>
                </a:cxn>
                <a:cxn ang="0">
                  <a:pos x="24" y="34"/>
                </a:cxn>
                <a:cxn ang="0">
                  <a:pos x="18" y="36"/>
                </a:cxn>
                <a:cxn ang="0">
                  <a:pos x="18" y="36"/>
                </a:cxn>
                <a:cxn ang="0">
                  <a:pos x="10" y="34"/>
                </a:cxn>
                <a:cxn ang="0">
                  <a:pos x="6" y="32"/>
                </a:cxn>
                <a:cxn ang="0">
                  <a:pos x="2" y="26"/>
                </a:cxn>
                <a:cxn ang="0">
                  <a:pos x="0" y="18"/>
                </a:cxn>
                <a:cxn ang="0">
                  <a:pos x="0" y="18"/>
                </a:cxn>
                <a:cxn ang="0">
                  <a:pos x="2" y="12"/>
                </a:cxn>
                <a:cxn ang="0">
                  <a:pos x="6" y="6"/>
                </a:cxn>
                <a:cxn ang="0">
                  <a:pos x="10" y="2"/>
                </a:cxn>
                <a:cxn ang="0">
                  <a:pos x="18" y="0"/>
                </a:cxn>
                <a:cxn ang="0">
                  <a:pos x="18" y="0"/>
                </a:cxn>
                <a:cxn ang="0">
                  <a:pos x="24" y="2"/>
                </a:cxn>
                <a:cxn ang="0">
                  <a:pos x="30" y="6"/>
                </a:cxn>
                <a:cxn ang="0">
                  <a:pos x="34" y="12"/>
                </a:cxn>
                <a:cxn ang="0">
                  <a:pos x="36" y="18"/>
                </a:cxn>
                <a:cxn ang="0">
                  <a:pos x="36" y="18"/>
                </a:cxn>
              </a:cxnLst>
              <a:rect l="0" t="0" r="r" b="b"/>
              <a:pathLst>
                <a:path w="36" h="36">
                  <a:moveTo>
                    <a:pt x="36" y="18"/>
                  </a:moveTo>
                  <a:lnTo>
                    <a:pt x="36" y="18"/>
                  </a:lnTo>
                  <a:lnTo>
                    <a:pt x="34" y="26"/>
                  </a:lnTo>
                  <a:lnTo>
                    <a:pt x="30" y="32"/>
                  </a:lnTo>
                  <a:lnTo>
                    <a:pt x="24" y="34"/>
                  </a:lnTo>
                  <a:lnTo>
                    <a:pt x="18" y="36"/>
                  </a:lnTo>
                  <a:lnTo>
                    <a:pt x="18" y="36"/>
                  </a:lnTo>
                  <a:lnTo>
                    <a:pt x="10" y="34"/>
                  </a:lnTo>
                  <a:lnTo>
                    <a:pt x="6" y="32"/>
                  </a:lnTo>
                  <a:lnTo>
                    <a:pt x="2" y="26"/>
                  </a:lnTo>
                  <a:lnTo>
                    <a:pt x="0" y="18"/>
                  </a:lnTo>
                  <a:lnTo>
                    <a:pt x="0" y="18"/>
                  </a:lnTo>
                  <a:lnTo>
                    <a:pt x="2" y="12"/>
                  </a:lnTo>
                  <a:lnTo>
                    <a:pt x="6" y="6"/>
                  </a:lnTo>
                  <a:lnTo>
                    <a:pt x="10" y="2"/>
                  </a:lnTo>
                  <a:lnTo>
                    <a:pt x="18" y="0"/>
                  </a:lnTo>
                  <a:lnTo>
                    <a:pt x="18" y="0"/>
                  </a:lnTo>
                  <a:lnTo>
                    <a:pt x="24" y="2"/>
                  </a:lnTo>
                  <a:lnTo>
                    <a:pt x="30" y="6"/>
                  </a:lnTo>
                  <a:lnTo>
                    <a:pt x="34" y="12"/>
                  </a:lnTo>
                  <a:lnTo>
                    <a:pt x="36" y="18"/>
                  </a:lnTo>
                  <a:lnTo>
                    <a:pt x="36" y="18"/>
                  </a:lnTo>
                  <a:close/>
                </a:path>
              </a:pathLst>
            </a:custGeom>
            <a:solidFill>
              <a:srgbClr val="88569A"/>
            </a:solidFill>
            <a:ln w="9525">
              <a:noFill/>
              <a:round/>
            </a:ln>
          </p:spPr>
          <p:txBody>
            <a:bodyPr vert="horz" wrap="square" lIns="91440" tIns="45720" rIns="91440" bIns="45720" numCol="1" anchor="t" anchorCtr="0" compatLnSpc="1"/>
            <a:lstStyle/>
            <a:p>
              <a:endParaRPr lang="zh-CN" altLang="en-US" sz="1400">
                <a:latin typeface="Arial" panose="020B0604020202020204" pitchFamily="34" charset="0"/>
                <a:ea typeface="Arial" panose="020B0604020202020204" pitchFamily="34" charset="0"/>
              </a:endParaRPr>
            </a:p>
          </p:txBody>
        </p:sp>
        <p:sp>
          <p:nvSpPr>
            <p:cNvPr id="175" name="Freeform 271"/>
            <p:cNvSpPr/>
            <p:nvPr/>
          </p:nvSpPr>
          <p:spPr bwMode="auto">
            <a:xfrm>
              <a:off x="5205413" y="3022600"/>
              <a:ext cx="57150" cy="57150"/>
            </a:xfrm>
            <a:custGeom>
              <a:avLst/>
              <a:gdLst/>
              <a:ahLst/>
              <a:cxnLst>
                <a:cxn ang="0">
                  <a:pos x="36" y="18"/>
                </a:cxn>
                <a:cxn ang="0">
                  <a:pos x="36" y="18"/>
                </a:cxn>
                <a:cxn ang="0">
                  <a:pos x="34" y="26"/>
                </a:cxn>
                <a:cxn ang="0">
                  <a:pos x="30" y="32"/>
                </a:cxn>
                <a:cxn ang="0">
                  <a:pos x="24" y="36"/>
                </a:cxn>
                <a:cxn ang="0">
                  <a:pos x="18" y="36"/>
                </a:cxn>
                <a:cxn ang="0">
                  <a:pos x="18" y="36"/>
                </a:cxn>
                <a:cxn ang="0">
                  <a:pos x="10" y="36"/>
                </a:cxn>
                <a:cxn ang="0">
                  <a:pos x="6" y="32"/>
                </a:cxn>
                <a:cxn ang="0">
                  <a:pos x="2" y="26"/>
                </a:cxn>
                <a:cxn ang="0">
                  <a:pos x="0" y="18"/>
                </a:cxn>
                <a:cxn ang="0">
                  <a:pos x="0" y="18"/>
                </a:cxn>
                <a:cxn ang="0">
                  <a:pos x="2" y="12"/>
                </a:cxn>
                <a:cxn ang="0">
                  <a:pos x="6" y="6"/>
                </a:cxn>
                <a:cxn ang="0">
                  <a:pos x="10" y="2"/>
                </a:cxn>
                <a:cxn ang="0">
                  <a:pos x="18" y="0"/>
                </a:cxn>
                <a:cxn ang="0">
                  <a:pos x="18" y="0"/>
                </a:cxn>
                <a:cxn ang="0">
                  <a:pos x="24" y="2"/>
                </a:cxn>
                <a:cxn ang="0">
                  <a:pos x="30" y="6"/>
                </a:cxn>
                <a:cxn ang="0">
                  <a:pos x="34" y="12"/>
                </a:cxn>
                <a:cxn ang="0">
                  <a:pos x="36" y="18"/>
                </a:cxn>
                <a:cxn ang="0">
                  <a:pos x="36" y="18"/>
                </a:cxn>
              </a:cxnLst>
              <a:rect l="0" t="0" r="r" b="b"/>
              <a:pathLst>
                <a:path w="36" h="36">
                  <a:moveTo>
                    <a:pt x="36" y="18"/>
                  </a:moveTo>
                  <a:lnTo>
                    <a:pt x="36" y="18"/>
                  </a:lnTo>
                  <a:lnTo>
                    <a:pt x="34" y="26"/>
                  </a:lnTo>
                  <a:lnTo>
                    <a:pt x="30" y="32"/>
                  </a:lnTo>
                  <a:lnTo>
                    <a:pt x="24" y="36"/>
                  </a:lnTo>
                  <a:lnTo>
                    <a:pt x="18" y="36"/>
                  </a:lnTo>
                  <a:lnTo>
                    <a:pt x="18" y="36"/>
                  </a:lnTo>
                  <a:lnTo>
                    <a:pt x="10" y="36"/>
                  </a:lnTo>
                  <a:lnTo>
                    <a:pt x="6" y="32"/>
                  </a:lnTo>
                  <a:lnTo>
                    <a:pt x="2" y="26"/>
                  </a:lnTo>
                  <a:lnTo>
                    <a:pt x="0" y="18"/>
                  </a:lnTo>
                  <a:lnTo>
                    <a:pt x="0" y="18"/>
                  </a:lnTo>
                  <a:lnTo>
                    <a:pt x="2" y="12"/>
                  </a:lnTo>
                  <a:lnTo>
                    <a:pt x="6" y="6"/>
                  </a:lnTo>
                  <a:lnTo>
                    <a:pt x="10" y="2"/>
                  </a:lnTo>
                  <a:lnTo>
                    <a:pt x="18" y="0"/>
                  </a:lnTo>
                  <a:lnTo>
                    <a:pt x="18" y="0"/>
                  </a:lnTo>
                  <a:lnTo>
                    <a:pt x="24" y="2"/>
                  </a:lnTo>
                  <a:lnTo>
                    <a:pt x="30" y="6"/>
                  </a:lnTo>
                  <a:lnTo>
                    <a:pt x="34" y="12"/>
                  </a:lnTo>
                  <a:lnTo>
                    <a:pt x="36" y="18"/>
                  </a:lnTo>
                  <a:lnTo>
                    <a:pt x="36" y="18"/>
                  </a:lnTo>
                  <a:close/>
                </a:path>
              </a:pathLst>
            </a:custGeom>
            <a:solidFill>
              <a:srgbClr val="88569A"/>
            </a:solidFill>
            <a:ln w="9525">
              <a:noFill/>
              <a:round/>
            </a:ln>
          </p:spPr>
          <p:txBody>
            <a:bodyPr vert="horz" wrap="square" lIns="91440" tIns="45720" rIns="91440" bIns="45720" numCol="1" anchor="t" anchorCtr="0" compatLnSpc="1"/>
            <a:lstStyle/>
            <a:p>
              <a:endParaRPr lang="zh-CN" altLang="en-US" sz="1400">
                <a:latin typeface="Arial" panose="020B0604020202020204" pitchFamily="34" charset="0"/>
                <a:ea typeface="Arial" panose="020B0604020202020204" pitchFamily="34" charset="0"/>
              </a:endParaRPr>
            </a:p>
          </p:txBody>
        </p:sp>
        <p:sp>
          <p:nvSpPr>
            <p:cNvPr id="176" name="Freeform 272"/>
            <p:cNvSpPr/>
            <p:nvPr/>
          </p:nvSpPr>
          <p:spPr bwMode="auto">
            <a:xfrm>
              <a:off x="5214938" y="3305175"/>
              <a:ext cx="57150" cy="57150"/>
            </a:xfrm>
            <a:custGeom>
              <a:avLst/>
              <a:gdLst/>
              <a:ahLst/>
              <a:cxnLst>
                <a:cxn ang="0">
                  <a:pos x="36" y="18"/>
                </a:cxn>
                <a:cxn ang="0">
                  <a:pos x="36" y="18"/>
                </a:cxn>
                <a:cxn ang="0">
                  <a:pos x="34" y="26"/>
                </a:cxn>
                <a:cxn ang="0">
                  <a:pos x="30" y="32"/>
                </a:cxn>
                <a:cxn ang="0">
                  <a:pos x="24" y="34"/>
                </a:cxn>
                <a:cxn ang="0">
                  <a:pos x="18" y="36"/>
                </a:cxn>
                <a:cxn ang="0">
                  <a:pos x="18" y="36"/>
                </a:cxn>
                <a:cxn ang="0">
                  <a:pos x="10" y="34"/>
                </a:cxn>
                <a:cxn ang="0">
                  <a:pos x="6" y="32"/>
                </a:cxn>
                <a:cxn ang="0">
                  <a:pos x="2" y="26"/>
                </a:cxn>
                <a:cxn ang="0">
                  <a:pos x="0" y="18"/>
                </a:cxn>
                <a:cxn ang="0">
                  <a:pos x="0" y="18"/>
                </a:cxn>
                <a:cxn ang="0">
                  <a:pos x="2" y="12"/>
                </a:cxn>
                <a:cxn ang="0">
                  <a:pos x="6" y="6"/>
                </a:cxn>
                <a:cxn ang="0">
                  <a:pos x="10" y="2"/>
                </a:cxn>
                <a:cxn ang="0">
                  <a:pos x="18" y="0"/>
                </a:cxn>
                <a:cxn ang="0">
                  <a:pos x="18" y="0"/>
                </a:cxn>
                <a:cxn ang="0">
                  <a:pos x="24" y="2"/>
                </a:cxn>
                <a:cxn ang="0">
                  <a:pos x="30" y="6"/>
                </a:cxn>
                <a:cxn ang="0">
                  <a:pos x="34" y="12"/>
                </a:cxn>
                <a:cxn ang="0">
                  <a:pos x="36" y="18"/>
                </a:cxn>
                <a:cxn ang="0">
                  <a:pos x="36" y="18"/>
                </a:cxn>
              </a:cxnLst>
              <a:rect l="0" t="0" r="r" b="b"/>
              <a:pathLst>
                <a:path w="36" h="36">
                  <a:moveTo>
                    <a:pt x="36" y="18"/>
                  </a:moveTo>
                  <a:lnTo>
                    <a:pt x="36" y="18"/>
                  </a:lnTo>
                  <a:lnTo>
                    <a:pt x="34" y="26"/>
                  </a:lnTo>
                  <a:lnTo>
                    <a:pt x="30" y="32"/>
                  </a:lnTo>
                  <a:lnTo>
                    <a:pt x="24" y="34"/>
                  </a:lnTo>
                  <a:lnTo>
                    <a:pt x="18" y="36"/>
                  </a:lnTo>
                  <a:lnTo>
                    <a:pt x="18" y="36"/>
                  </a:lnTo>
                  <a:lnTo>
                    <a:pt x="10" y="34"/>
                  </a:lnTo>
                  <a:lnTo>
                    <a:pt x="6" y="32"/>
                  </a:lnTo>
                  <a:lnTo>
                    <a:pt x="2" y="26"/>
                  </a:lnTo>
                  <a:lnTo>
                    <a:pt x="0" y="18"/>
                  </a:lnTo>
                  <a:lnTo>
                    <a:pt x="0" y="18"/>
                  </a:lnTo>
                  <a:lnTo>
                    <a:pt x="2" y="12"/>
                  </a:lnTo>
                  <a:lnTo>
                    <a:pt x="6" y="6"/>
                  </a:lnTo>
                  <a:lnTo>
                    <a:pt x="10" y="2"/>
                  </a:lnTo>
                  <a:lnTo>
                    <a:pt x="18" y="0"/>
                  </a:lnTo>
                  <a:lnTo>
                    <a:pt x="18" y="0"/>
                  </a:lnTo>
                  <a:lnTo>
                    <a:pt x="24" y="2"/>
                  </a:lnTo>
                  <a:lnTo>
                    <a:pt x="30" y="6"/>
                  </a:lnTo>
                  <a:lnTo>
                    <a:pt x="34" y="12"/>
                  </a:lnTo>
                  <a:lnTo>
                    <a:pt x="36" y="18"/>
                  </a:lnTo>
                  <a:lnTo>
                    <a:pt x="36" y="18"/>
                  </a:lnTo>
                  <a:close/>
                </a:path>
              </a:pathLst>
            </a:custGeom>
            <a:solidFill>
              <a:srgbClr val="88569A"/>
            </a:solidFill>
            <a:ln w="9525">
              <a:noFill/>
              <a:round/>
            </a:ln>
          </p:spPr>
          <p:txBody>
            <a:bodyPr vert="horz" wrap="square" lIns="91440" tIns="45720" rIns="91440" bIns="45720" numCol="1" anchor="t" anchorCtr="0" compatLnSpc="1"/>
            <a:lstStyle/>
            <a:p>
              <a:endParaRPr lang="zh-CN" altLang="en-US" sz="1400">
                <a:latin typeface="Arial" panose="020B0604020202020204" pitchFamily="34" charset="0"/>
                <a:ea typeface="Arial" panose="020B0604020202020204" pitchFamily="34" charset="0"/>
              </a:endParaRPr>
            </a:p>
          </p:txBody>
        </p:sp>
        <p:sp>
          <p:nvSpPr>
            <p:cNvPr id="177" name="Freeform 273"/>
            <p:cNvSpPr/>
            <p:nvPr/>
          </p:nvSpPr>
          <p:spPr bwMode="auto">
            <a:xfrm>
              <a:off x="5205413" y="3568700"/>
              <a:ext cx="57150" cy="57150"/>
            </a:xfrm>
            <a:custGeom>
              <a:avLst/>
              <a:gdLst/>
              <a:ahLst/>
              <a:cxnLst>
                <a:cxn ang="0">
                  <a:pos x="36" y="18"/>
                </a:cxn>
                <a:cxn ang="0">
                  <a:pos x="36" y="18"/>
                </a:cxn>
                <a:cxn ang="0">
                  <a:pos x="34" y="26"/>
                </a:cxn>
                <a:cxn ang="0">
                  <a:pos x="30" y="32"/>
                </a:cxn>
                <a:cxn ang="0">
                  <a:pos x="24" y="34"/>
                </a:cxn>
                <a:cxn ang="0">
                  <a:pos x="18" y="36"/>
                </a:cxn>
                <a:cxn ang="0">
                  <a:pos x="18" y="36"/>
                </a:cxn>
                <a:cxn ang="0">
                  <a:pos x="10" y="34"/>
                </a:cxn>
                <a:cxn ang="0">
                  <a:pos x="6" y="32"/>
                </a:cxn>
                <a:cxn ang="0">
                  <a:pos x="2" y="26"/>
                </a:cxn>
                <a:cxn ang="0">
                  <a:pos x="0" y="18"/>
                </a:cxn>
                <a:cxn ang="0">
                  <a:pos x="0" y="18"/>
                </a:cxn>
                <a:cxn ang="0">
                  <a:pos x="2" y="12"/>
                </a:cxn>
                <a:cxn ang="0">
                  <a:pos x="6" y="6"/>
                </a:cxn>
                <a:cxn ang="0">
                  <a:pos x="10" y="2"/>
                </a:cxn>
                <a:cxn ang="0">
                  <a:pos x="18" y="0"/>
                </a:cxn>
                <a:cxn ang="0">
                  <a:pos x="18" y="0"/>
                </a:cxn>
                <a:cxn ang="0">
                  <a:pos x="24" y="2"/>
                </a:cxn>
                <a:cxn ang="0">
                  <a:pos x="30" y="6"/>
                </a:cxn>
                <a:cxn ang="0">
                  <a:pos x="34" y="12"/>
                </a:cxn>
                <a:cxn ang="0">
                  <a:pos x="36" y="18"/>
                </a:cxn>
                <a:cxn ang="0">
                  <a:pos x="36" y="18"/>
                </a:cxn>
              </a:cxnLst>
              <a:rect l="0" t="0" r="r" b="b"/>
              <a:pathLst>
                <a:path w="36" h="36">
                  <a:moveTo>
                    <a:pt x="36" y="18"/>
                  </a:moveTo>
                  <a:lnTo>
                    <a:pt x="36" y="18"/>
                  </a:lnTo>
                  <a:lnTo>
                    <a:pt x="34" y="26"/>
                  </a:lnTo>
                  <a:lnTo>
                    <a:pt x="30" y="32"/>
                  </a:lnTo>
                  <a:lnTo>
                    <a:pt x="24" y="34"/>
                  </a:lnTo>
                  <a:lnTo>
                    <a:pt x="18" y="36"/>
                  </a:lnTo>
                  <a:lnTo>
                    <a:pt x="18" y="36"/>
                  </a:lnTo>
                  <a:lnTo>
                    <a:pt x="10" y="34"/>
                  </a:lnTo>
                  <a:lnTo>
                    <a:pt x="6" y="32"/>
                  </a:lnTo>
                  <a:lnTo>
                    <a:pt x="2" y="26"/>
                  </a:lnTo>
                  <a:lnTo>
                    <a:pt x="0" y="18"/>
                  </a:lnTo>
                  <a:lnTo>
                    <a:pt x="0" y="18"/>
                  </a:lnTo>
                  <a:lnTo>
                    <a:pt x="2" y="12"/>
                  </a:lnTo>
                  <a:lnTo>
                    <a:pt x="6" y="6"/>
                  </a:lnTo>
                  <a:lnTo>
                    <a:pt x="10" y="2"/>
                  </a:lnTo>
                  <a:lnTo>
                    <a:pt x="18" y="0"/>
                  </a:lnTo>
                  <a:lnTo>
                    <a:pt x="18" y="0"/>
                  </a:lnTo>
                  <a:lnTo>
                    <a:pt x="24" y="2"/>
                  </a:lnTo>
                  <a:lnTo>
                    <a:pt x="30" y="6"/>
                  </a:lnTo>
                  <a:lnTo>
                    <a:pt x="34" y="12"/>
                  </a:lnTo>
                  <a:lnTo>
                    <a:pt x="36" y="18"/>
                  </a:lnTo>
                  <a:lnTo>
                    <a:pt x="36" y="18"/>
                  </a:lnTo>
                  <a:close/>
                </a:path>
              </a:pathLst>
            </a:custGeom>
            <a:solidFill>
              <a:srgbClr val="88569A"/>
            </a:solidFill>
            <a:ln w="9525">
              <a:noFill/>
              <a:round/>
            </a:ln>
          </p:spPr>
          <p:txBody>
            <a:bodyPr vert="horz" wrap="square" lIns="91440" tIns="45720" rIns="91440" bIns="45720" numCol="1" anchor="t" anchorCtr="0" compatLnSpc="1"/>
            <a:lstStyle/>
            <a:p>
              <a:endParaRPr lang="zh-CN" altLang="en-US" sz="1400">
                <a:latin typeface="Arial" panose="020B0604020202020204" pitchFamily="34" charset="0"/>
                <a:ea typeface="Arial" panose="020B0604020202020204" pitchFamily="34" charset="0"/>
              </a:endParaRPr>
            </a:p>
          </p:txBody>
        </p:sp>
        <p:sp>
          <p:nvSpPr>
            <p:cNvPr id="178" name="Freeform 274"/>
            <p:cNvSpPr/>
            <p:nvPr/>
          </p:nvSpPr>
          <p:spPr bwMode="auto">
            <a:xfrm>
              <a:off x="5205413" y="3822700"/>
              <a:ext cx="57150" cy="57150"/>
            </a:xfrm>
            <a:custGeom>
              <a:avLst/>
              <a:gdLst/>
              <a:ahLst/>
              <a:cxnLst>
                <a:cxn ang="0">
                  <a:pos x="36" y="18"/>
                </a:cxn>
                <a:cxn ang="0">
                  <a:pos x="36" y="18"/>
                </a:cxn>
                <a:cxn ang="0">
                  <a:pos x="34" y="26"/>
                </a:cxn>
                <a:cxn ang="0">
                  <a:pos x="30" y="32"/>
                </a:cxn>
                <a:cxn ang="0">
                  <a:pos x="24" y="34"/>
                </a:cxn>
                <a:cxn ang="0">
                  <a:pos x="18" y="36"/>
                </a:cxn>
                <a:cxn ang="0">
                  <a:pos x="18" y="36"/>
                </a:cxn>
                <a:cxn ang="0">
                  <a:pos x="10" y="34"/>
                </a:cxn>
                <a:cxn ang="0">
                  <a:pos x="6" y="32"/>
                </a:cxn>
                <a:cxn ang="0">
                  <a:pos x="2" y="26"/>
                </a:cxn>
                <a:cxn ang="0">
                  <a:pos x="0" y="18"/>
                </a:cxn>
                <a:cxn ang="0">
                  <a:pos x="0" y="18"/>
                </a:cxn>
                <a:cxn ang="0">
                  <a:pos x="2" y="12"/>
                </a:cxn>
                <a:cxn ang="0">
                  <a:pos x="6" y="6"/>
                </a:cxn>
                <a:cxn ang="0">
                  <a:pos x="10" y="2"/>
                </a:cxn>
                <a:cxn ang="0">
                  <a:pos x="18" y="0"/>
                </a:cxn>
                <a:cxn ang="0">
                  <a:pos x="18" y="0"/>
                </a:cxn>
                <a:cxn ang="0">
                  <a:pos x="24" y="2"/>
                </a:cxn>
                <a:cxn ang="0">
                  <a:pos x="30" y="6"/>
                </a:cxn>
                <a:cxn ang="0">
                  <a:pos x="34" y="12"/>
                </a:cxn>
                <a:cxn ang="0">
                  <a:pos x="36" y="18"/>
                </a:cxn>
                <a:cxn ang="0">
                  <a:pos x="36" y="18"/>
                </a:cxn>
              </a:cxnLst>
              <a:rect l="0" t="0" r="r" b="b"/>
              <a:pathLst>
                <a:path w="36" h="36">
                  <a:moveTo>
                    <a:pt x="36" y="18"/>
                  </a:moveTo>
                  <a:lnTo>
                    <a:pt x="36" y="18"/>
                  </a:lnTo>
                  <a:lnTo>
                    <a:pt x="34" y="26"/>
                  </a:lnTo>
                  <a:lnTo>
                    <a:pt x="30" y="32"/>
                  </a:lnTo>
                  <a:lnTo>
                    <a:pt x="24" y="34"/>
                  </a:lnTo>
                  <a:lnTo>
                    <a:pt x="18" y="36"/>
                  </a:lnTo>
                  <a:lnTo>
                    <a:pt x="18" y="36"/>
                  </a:lnTo>
                  <a:lnTo>
                    <a:pt x="10" y="34"/>
                  </a:lnTo>
                  <a:lnTo>
                    <a:pt x="6" y="32"/>
                  </a:lnTo>
                  <a:lnTo>
                    <a:pt x="2" y="26"/>
                  </a:lnTo>
                  <a:lnTo>
                    <a:pt x="0" y="18"/>
                  </a:lnTo>
                  <a:lnTo>
                    <a:pt x="0" y="18"/>
                  </a:lnTo>
                  <a:lnTo>
                    <a:pt x="2" y="12"/>
                  </a:lnTo>
                  <a:lnTo>
                    <a:pt x="6" y="6"/>
                  </a:lnTo>
                  <a:lnTo>
                    <a:pt x="10" y="2"/>
                  </a:lnTo>
                  <a:lnTo>
                    <a:pt x="18" y="0"/>
                  </a:lnTo>
                  <a:lnTo>
                    <a:pt x="18" y="0"/>
                  </a:lnTo>
                  <a:lnTo>
                    <a:pt x="24" y="2"/>
                  </a:lnTo>
                  <a:lnTo>
                    <a:pt x="30" y="6"/>
                  </a:lnTo>
                  <a:lnTo>
                    <a:pt x="34" y="12"/>
                  </a:lnTo>
                  <a:lnTo>
                    <a:pt x="36" y="18"/>
                  </a:lnTo>
                  <a:lnTo>
                    <a:pt x="36" y="18"/>
                  </a:lnTo>
                  <a:close/>
                </a:path>
              </a:pathLst>
            </a:custGeom>
            <a:solidFill>
              <a:srgbClr val="88569A"/>
            </a:solidFill>
            <a:ln w="9525">
              <a:noFill/>
              <a:round/>
            </a:ln>
          </p:spPr>
          <p:txBody>
            <a:bodyPr vert="horz" wrap="square" lIns="91440" tIns="45720" rIns="91440" bIns="45720" numCol="1" anchor="t" anchorCtr="0" compatLnSpc="1"/>
            <a:lstStyle/>
            <a:p>
              <a:endParaRPr lang="zh-CN" altLang="en-US" sz="1400">
                <a:latin typeface="Arial" panose="020B0604020202020204" pitchFamily="34" charset="0"/>
                <a:ea typeface="Arial" panose="020B0604020202020204" pitchFamily="34" charset="0"/>
              </a:endParaRPr>
            </a:p>
          </p:txBody>
        </p:sp>
        <p:sp>
          <p:nvSpPr>
            <p:cNvPr id="179" name="Freeform 275"/>
            <p:cNvSpPr/>
            <p:nvPr/>
          </p:nvSpPr>
          <p:spPr bwMode="auto">
            <a:xfrm>
              <a:off x="3798888" y="3028950"/>
              <a:ext cx="885825" cy="942975"/>
            </a:xfrm>
            <a:custGeom>
              <a:avLst/>
              <a:gdLst/>
              <a:ahLst/>
              <a:cxnLst>
                <a:cxn ang="0">
                  <a:pos x="0" y="216"/>
                </a:cxn>
                <a:cxn ang="0">
                  <a:pos x="500" y="594"/>
                </a:cxn>
                <a:cxn ang="0">
                  <a:pos x="558" y="460"/>
                </a:cxn>
                <a:cxn ang="0">
                  <a:pos x="500" y="368"/>
                </a:cxn>
                <a:cxn ang="0">
                  <a:pos x="380" y="274"/>
                </a:cxn>
                <a:cxn ang="0">
                  <a:pos x="284" y="176"/>
                </a:cxn>
                <a:cxn ang="0">
                  <a:pos x="92" y="118"/>
                </a:cxn>
                <a:cxn ang="0">
                  <a:pos x="40" y="0"/>
                </a:cxn>
                <a:cxn ang="0">
                  <a:pos x="0" y="216"/>
                </a:cxn>
              </a:cxnLst>
              <a:rect l="0" t="0" r="r" b="b"/>
              <a:pathLst>
                <a:path w="558" h="594">
                  <a:moveTo>
                    <a:pt x="0" y="216"/>
                  </a:moveTo>
                  <a:lnTo>
                    <a:pt x="500" y="594"/>
                  </a:lnTo>
                  <a:lnTo>
                    <a:pt x="558" y="460"/>
                  </a:lnTo>
                  <a:lnTo>
                    <a:pt x="500" y="368"/>
                  </a:lnTo>
                  <a:lnTo>
                    <a:pt x="380" y="274"/>
                  </a:lnTo>
                  <a:lnTo>
                    <a:pt x="284" y="176"/>
                  </a:lnTo>
                  <a:lnTo>
                    <a:pt x="92" y="118"/>
                  </a:lnTo>
                  <a:lnTo>
                    <a:pt x="40" y="0"/>
                  </a:lnTo>
                  <a:lnTo>
                    <a:pt x="0" y="216"/>
                  </a:lnTo>
                  <a:close/>
                </a:path>
              </a:pathLst>
            </a:custGeom>
            <a:solidFill>
              <a:srgbClr val="DC4C90"/>
            </a:solidFill>
            <a:ln w="9525">
              <a:noFill/>
              <a:round/>
            </a:ln>
          </p:spPr>
          <p:txBody>
            <a:bodyPr vert="horz" wrap="square" lIns="91440" tIns="45720" rIns="91440" bIns="45720" numCol="1" anchor="t" anchorCtr="0" compatLnSpc="1"/>
            <a:lstStyle/>
            <a:p>
              <a:endParaRPr lang="zh-CN" altLang="en-US" sz="1400">
                <a:latin typeface="Arial" panose="020B0604020202020204" pitchFamily="34" charset="0"/>
                <a:ea typeface="Arial" panose="020B0604020202020204" pitchFamily="34" charset="0"/>
              </a:endParaRPr>
            </a:p>
          </p:txBody>
        </p:sp>
        <p:sp>
          <p:nvSpPr>
            <p:cNvPr id="180" name="Freeform 276"/>
            <p:cNvSpPr/>
            <p:nvPr/>
          </p:nvSpPr>
          <p:spPr bwMode="auto">
            <a:xfrm>
              <a:off x="3862388" y="3028950"/>
              <a:ext cx="1060450" cy="942975"/>
            </a:xfrm>
            <a:custGeom>
              <a:avLst/>
              <a:gdLst/>
              <a:ahLst/>
              <a:cxnLst>
                <a:cxn ang="0">
                  <a:pos x="0" y="0"/>
                </a:cxn>
                <a:cxn ang="0">
                  <a:pos x="14" y="238"/>
                </a:cxn>
                <a:cxn ang="0">
                  <a:pos x="262" y="186"/>
                </a:cxn>
                <a:cxn ang="0">
                  <a:pos x="230" y="420"/>
                </a:cxn>
                <a:cxn ang="0">
                  <a:pos x="460" y="368"/>
                </a:cxn>
                <a:cxn ang="0">
                  <a:pos x="460" y="594"/>
                </a:cxn>
                <a:cxn ang="0">
                  <a:pos x="668" y="474"/>
                </a:cxn>
                <a:cxn ang="0">
                  <a:pos x="0" y="0"/>
                </a:cxn>
              </a:cxnLst>
              <a:rect l="0" t="0" r="r" b="b"/>
              <a:pathLst>
                <a:path w="668" h="594">
                  <a:moveTo>
                    <a:pt x="0" y="0"/>
                  </a:moveTo>
                  <a:lnTo>
                    <a:pt x="14" y="238"/>
                  </a:lnTo>
                  <a:lnTo>
                    <a:pt x="262" y="186"/>
                  </a:lnTo>
                  <a:lnTo>
                    <a:pt x="230" y="420"/>
                  </a:lnTo>
                  <a:lnTo>
                    <a:pt x="460" y="368"/>
                  </a:lnTo>
                  <a:lnTo>
                    <a:pt x="460" y="594"/>
                  </a:lnTo>
                  <a:lnTo>
                    <a:pt x="668" y="474"/>
                  </a:lnTo>
                  <a:lnTo>
                    <a:pt x="0" y="0"/>
                  </a:lnTo>
                  <a:close/>
                </a:path>
              </a:pathLst>
            </a:custGeom>
            <a:solidFill>
              <a:srgbClr val="4A4C90"/>
            </a:solidFill>
            <a:ln w="9525">
              <a:noFill/>
              <a:round/>
            </a:ln>
          </p:spPr>
          <p:txBody>
            <a:bodyPr vert="horz" wrap="square" lIns="91440" tIns="45720" rIns="91440" bIns="45720" numCol="1" anchor="t" anchorCtr="0" compatLnSpc="1"/>
            <a:lstStyle/>
            <a:p>
              <a:endParaRPr lang="zh-CN" altLang="en-US" sz="1400">
                <a:latin typeface="Arial" panose="020B0604020202020204" pitchFamily="34" charset="0"/>
                <a:ea typeface="Arial" panose="020B0604020202020204" pitchFamily="34" charset="0"/>
              </a:endParaRPr>
            </a:p>
          </p:txBody>
        </p:sp>
        <p:sp>
          <p:nvSpPr>
            <p:cNvPr id="181" name="Freeform 277"/>
            <p:cNvSpPr/>
            <p:nvPr/>
          </p:nvSpPr>
          <p:spPr bwMode="auto">
            <a:xfrm>
              <a:off x="4122738" y="3429000"/>
              <a:ext cx="41275" cy="41275"/>
            </a:xfrm>
            <a:custGeom>
              <a:avLst/>
              <a:gdLst/>
              <a:ahLst/>
              <a:cxnLst>
                <a:cxn ang="0">
                  <a:pos x="26" y="14"/>
                </a:cxn>
                <a:cxn ang="0">
                  <a:pos x="26" y="14"/>
                </a:cxn>
                <a:cxn ang="0">
                  <a:pos x="26" y="18"/>
                </a:cxn>
                <a:cxn ang="0">
                  <a:pos x="22" y="22"/>
                </a:cxn>
                <a:cxn ang="0">
                  <a:pos x="18" y="26"/>
                </a:cxn>
                <a:cxn ang="0">
                  <a:pos x="14" y="26"/>
                </a:cxn>
                <a:cxn ang="0">
                  <a:pos x="14" y="26"/>
                </a:cxn>
                <a:cxn ang="0">
                  <a:pos x="8" y="26"/>
                </a:cxn>
                <a:cxn ang="0">
                  <a:pos x="4" y="22"/>
                </a:cxn>
                <a:cxn ang="0">
                  <a:pos x="0" y="18"/>
                </a:cxn>
                <a:cxn ang="0">
                  <a:pos x="0" y="14"/>
                </a:cxn>
                <a:cxn ang="0">
                  <a:pos x="0" y="14"/>
                </a:cxn>
                <a:cxn ang="0">
                  <a:pos x="0" y="8"/>
                </a:cxn>
                <a:cxn ang="0">
                  <a:pos x="4" y="4"/>
                </a:cxn>
                <a:cxn ang="0">
                  <a:pos x="8" y="0"/>
                </a:cxn>
                <a:cxn ang="0">
                  <a:pos x="14" y="0"/>
                </a:cxn>
                <a:cxn ang="0">
                  <a:pos x="14" y="0"/>
                </a:cxn>
                <a:cxn ang="0">
                  <a:pos x="18" y="0"/>
                </a:cxn>
                <a:cxn ang="0">
                  <a:pos x="22" y="4"/>
                </a:cxn>
                <a:cxn ang="0">
                  <a:pos x="26" y="8"/>
                </a:cxn>
                <a:cxn ang="0">
                  <a:pos x="26" y="14"/>
                </a:cxn>
                <a:cxn ang="0">
                  <a:pos x="26" y="14"/>
                </a:cxn>
              </a:cxnLst>
              <a:rect l="0" t="0" r="r" b="b"/>
              <a:pathLst>
                <a:path w="26" h="26">
                  <a:moveTo>
                    <a:pt x="26" y="14"/>
                  </a:moveTo>
                  <a:lnTo>
                    <a:pt x="26" y="14"/>
                  </a:lnTo>
                  <a:lnTo>
                    <a:pt x="26" y="18"/>
                  </a:lnTo>
                  <a:lnTo>
                    <a:pt x="22" y="22"/>
                  </a:lnTo>
                  <a:lnTo>
                    <a:pt x="18" y="26"/>
                  </a:lnTo>
                  <a:lnTo>
                    <a:pt x="14" y="26"/>
                  </a:lnTo>
                  <a:lnTo>
                    <a:pt x="14" y="26"/>
                  </a:lnTo>
                  <a:lnTo>
                    <a:pt x="8" y="26"/>
                  </a:lnTo>
                  <a:lnTo>
                    <a:pt x="4" y="22"/>
                  </a:lnTo>
                  <a:lnTo>
                    <a:pt x="0" y="18"/>
                  </a:lnTo>
                  <a:lnTo>
                    <a:pt x="0" y="14"/>
                  </a:lnTo>
                  <a:lnTo>
                    <a:pt x="0" y="14"/>
                  </a:lnTo>
                  <a:lnTo>
                    <a:pt x="0" y="8"/>
                  </a:lnTo>
                  <a:lnTo>
                    <a:pt x="4" y="4"/>
                  </a:lnTo>
                  <a:lnTo>
                    <a:pt x="8" y="0"/>
                  </a:lnTo>
                  <a:lnTo>
                    <a:pt x="14" y="0"/>
                  </a:lnTo>
                  <a:lnTo>
                    <a:pt x="14" y="0"/>
                  </a:lnTo>
                  <a:lnTo>
                    <a:pt x="18" y="0"/>
                  </a:lnTo>
                  <a:lnTo>
                    <a:pt x="22" y="4"/>
                  </a:lnTo>
                  <a:lnTo>
                    <a:pt x="26" y="8"/>
                  </a:lnTo>
                  <a:lnTo>
                    <a:pt x="26" y="14"/>
                  </a:lnTo>
                  <a:lnTo>
                    <a:pt x="26" y="14"/>
                  </a:lnTo>
                  <a:close/>
                </a:path>
              </a:pathLst>
            </a:custGeom>
            <a:solidFill>
              <a:srgbClr val="4ABB90"/>
            </a:solidFill>
            <a:ln w="9525">
              <a:noFill/>
              <a:round/>
            </a:ln>
          </p:spPr>
          <p:txBody>
            <a:bodyPr vert="horz" wrap="square" lIns="91440" tIns="45720" rIns="91440" bIns="45720" numCol="1" anchor="t" anchorCtr="0" compatLnSpc="1"/>
            <a:lstStyle/>
            <a:p>
              <a:endParaRPr lang="zh-CN" altLang="en-US" sz="1400">
                <a:latin typeface="Arial" panose="020B0604020202020204" pitchFamily="34" charset="0"/>
                <a:ea typeface="Arial" panose="020B0604020202020204" pitchFamily="34" charset="0"/>
              </a:endParaRPr>
            </a:p>
          </p:txBody>
        </p:sp>
        <p:sp>
          <p:nvSpPr>
            <p:cNvPr id="182" name="Freeform 278"/>
            <p:cNvSpPr/>
            <p:nvPr/>
          </p:nvSpPr>
          <p:spPr bwMode="auto">
            <a:xfrm>
              <a:off x="4475163" y="3740150"/>
              <a:ext cx="41275" cy="41275"/>
            </a:xfrm>
            <a:custGeom>
              <a:avLst/>
              <a:gdLst/>
              <a:ahLst/>
              <a:cxnLst>
                <a:cxn ang="0">
                  <a:pos x="26" y="12"/>
                </a:cxn>
                <a:cxn ang="0">
                  <a:pos x="26" y="12"/>
                </a:cxn>
                <a:cxn ang="0">
                  <a:pos x="24" y="18"/>
                </a:cxn>
                <a:cxn ang="0">
                  <a:pos x="22" y="22"/>
                </a:cxn>
                <a:cxn ang="0">
                  <a:pos x="18" y="26"/>
                </a:cxn>
                <a:cxn ang="0">
                  <a:pos x="12" y="26"/>
                </a:cxn>
                <a:cxn ang="0">
                  <a:pos x="12" y="26"/>
                </a:cxn>
                <a:cxn ang="0">
                  <a:pos x="8" y="26"/>
                </a:cxn>
                <a:cxn ang="0">
                  <a:pos x="4" y="22"/>
                </a:cxn>
                <a:cxn ang="0">
                  <a:pos x="0" y="18"/>
                </a:cxn>
                <a:cxn ang="0">
                  <a:pos x="0" y="12"/>
                </a:cxn>
                <a:cxn ang="0">
                  <a:pos x="0" y="12"/>
                </a:cxn>
                <a:cxn ang="0">
                  <a:pos x="0" y="8"/>
                </a:cxn>
                <a:cxn ang="0">
                  <a:pos x="4" y="4"/>
                </a:cxn>
                <a:cxn ang="0">
                  <a:pos x="8" y="0"/>
                </a:cxn>
                <a:cxn ang="0">
                  <a:pos x="12" y="0"/>
                </a:cxn>
                <a:cxn ang="0">
                  <a:pos x="12" y="0"/>
                </a:cxn>
                <a:cxn ang="0">
                  <a:pos x="18" y="0"/>
                </a:cxn>
                <a:cxn ang="0">
                  <a:pos x="22" y="4"/>
                </a:cxn>
                <a:cxn ang="0">
                  <a:pos x="24" y="8"/>
                </a:cxn>
                <a:cxn ang="0">
                  <a:pos x="26" y="12"/>
                </a:cxn>
                <a:cxn ang="0">
                  <a:pos x="26" y="12"/>
                </a:cxn>
              </a:cxnLst>
              <a:rect l="0" t="0" r="r" b="b"/>
              <a:pathLst>
                <a:path w="26" h="26">
                  <a:moveTo>
                    <a:pt x="26" y="12"/>
                  </a:moveTo>
                  <a:lnTo>
                    <a:pt x="26" y="12"/>
                  </a:lnTo>
                  <a:lnTo>
                    <a:pt x="24" y="18"/>
                  </a:lnTo>
                  <a:lnTo>
                    <a:pt x="22" y="22"/>
                  </a:lnTo>
                  <a:lnTo>
                    <a:pt x="18" y="26"/>
                  </a:lnTo>
                  <a:lnTo>
                    <a:pt x="12" y="26"/>
                  </a:lnTo>
                  <a:lnTo>
                    <a:pt x="12" y="26"/>
                  </a:lnTo>
                  <a:lnTo>
                    <a:pt x="8" y="26"/>
                  </a:lnTo>
                  <a:lnTo>
                    <a:pt x="4" y="22"/>
                  </a:lnTo>
                  <a:lnTo>
                    <a:pt x="0" y="18"/>
                  </a:lnTo>
                  <a:lnTo>
                    <a:pt x="0" y="12"/>
                  </a:lnTo>
                  <a:lnTo>
                    <a:pt x="0" y="12"/>
                  </a:lnTo>
                  <a:lnTo>
                    <a:pt x="0" y="8"/>
                  </a:lnTo>
                  <a:lnTo>
                    <a:pt x="4" y="4"/>
                  </a:lnTo>
                  <a:lnTo>
                    <a:pt x="8" y="0"/>
                  </a:lnTo>
                  <a:lnTo>
                    <a:pt x="12" y="0"/>
                  </a:lnTo>
                  <a:lnTo>
                    <a:pt x="12" y="0"/>
                  </a:lnTo>
                  <a:lnTo>
                    <a:pt x="18" y="0"/>
                  </a:lnTo>
                  <a:lnTo>
                    <a:pt x="22" y="4"/>
                  </a:lnTo>
                  <a:lnTo>
                    <a:pt x="24" y="8"/>
                  </a:lnTo>
                  <a:lnTo>
                    <a:pt x="26" y="12"/>
                  </a:lnTo>
                  <a:lnTo>
                    <a:pt x="26" y="12"/>
                  </a:lnTo>
                  <a:close/>
                </a:path>
              </a:pathLst>
            </a:custGeom>
            <a:solidFill>
              <a:srgbClr val="4ABB90"/>
            </a:solidFill>
            <a:ln w="9525">
              <a:noFill/>
              <a:round/>
            </a:ln>
          </p:spPr>
          <p:txBody>
            <a:bodyPr vert="horz" wrap="square" lIns="91440" tIns="45720" rIns="91440" bIns="45720" numCol="1" anchor="t" anchorCtr="0" compatLnSpc="1"/>
            <a:lstStyle/>
            <a:p>
              <a:endParaRPr lang="zh-CN" altLang="en-US" sz="1400">
                <a:latin typeface="Arial" panose="020B0604020202020204" pitchFamily="34" charset="0"/>
                <a:ea typeface="Arial" panose="020B0604020202020204" pitchFamily="34" charset="0"/>
              </a:endParaRPr>
            </a:p>
          </p:txBody>
        </p:sp>
        <p:sp>
          <p:nvSpPr>
            <p:cNvPr id="183" name="Freeform 279"/>
            <p:cNvSpPr/>
            <p:nvPr/>
          </p:nvSpPr>
          <p:spPr bwMode="auto">
            <a:xfrm>
              <a:off x="3938588" y="3267075"/>
              <a:ext cx="44450" cy="41275"/>
            </a:xfrm>
            <a:custGeom>
              <a:avLst/>
              <a:gdLst/>
              <a:ahLst/>
              <a:cxnLst>
                <a:cxn ang="0">
                  <a:pos x="28" y="12"/>
                </a:cxn>
                <a:cxn ang="0">
                  <a:pos x="28" y="12"/>
                </a:cxn>
                <a:cxn ang="0">
                  <a:pos x="26" y="18"/>
                </a:cxn>
                <a:cxn ang="0">
                  <a:pos x="24" y="22"/>
                </a:cxn>
                <a:cxn ang="0">
                  <a:pos x="18" y="26"/>
                </a:cxn>
                <a:cxn ang="0">
                  <a:pos x="14" y="26"/>
                </a:cxn>
                <a:cxn ang="0">
                  <a:pos x="14" y="26"/>
                </a:cxn>
                <a:cxn ang="0">
                  <a:pos x="8" y="26"/>
                </a:cxn>
                <a:cxn ang="0">
                  <a:pos x="4" y="22"/>
                </a:cxn>
                <a:cxn ang="0">
                  <a:pos x="2" y="18"/>
                </a:cxn>
                <a:cxn ang="0">
                  <a:pos x="0" y="12"/>
                </a:cxn>
                <a:cxn ang="0">
                  <a:pos x="0" y="12"/>
                </a:cxn>
                <a:cxn ang="0">
                  <a:pos x="2" y="8"/>
                </a:cxn>
                <a:cxn ang="0">
                  <a:pos x="4" y="4"/>
                </a:cxn>
                <a:cxn ang="0">
                  <a:pos x="8" y="0"/>
                </a:cxn>
                <a:cxn ang="0">
                  <a:pos x="14" y="0"/>
                </a:cxn>
                <a:cxn ang="0">
                  <a:pos x="14" y="0"/>
                </a:cxn>
                <a:cxn ang="0">
                  <a:pos x="18" y="0"/>
                </a:cxn>
                <a:cxn ang="0">
                  <a:pos x="24" y="4"/>
                </a:cxn>
                <a:cxn ang="0">
                  <a:pos x="26" y="8"/>
                </a:cxn>
                <a:cxn ang="0">
                  <a:pos x="28" y="12"/>
                </a:cxn>
                <a:cxn ang="0">
                  <a:pos x="28" y="12"/>
                </a:cxn>
              </a:cxnLst>
              <a:rect l="0" t="0" r="r" b="b"/>
              <a:pathLst>
                <a:path w="28" h="26">
                  <a:moveTo>
                    <a:pt x="28" y="12"/>
                  </a:moveTo>
                  <a:lnTo>
                    <a:pt x="28" y="12"/>
                  </a:lnTo>
                  <a:lnTo>
                    <a:pt x="26" y="18"/>
                  </a:lnTo>
                  <a:lnTo>
                    <a:pt x="24" y="22"/>
                  </a:lnTo>
                  <a:lnTo>
                    <a:pt x="18" y="26"/>
                  </a:lnTo>
                  <a:lnTo>
                    <a:pt x="14" y="26"/>
                  </a:lnTo>
                  <a:lnTo>
                    <a:pt x="14" y="26"/>
                  </a:lnTo>
                  <a:lnTo>
                    <a:pt x="8" y="26"/>
                  </a:lnTo>
                  <a:lnTo>
                    <a:pt x="4" y="22"/>
                  </a:lnTo>
                  <a:lnTo>
                    <a:pt x="2" y="18"/>
                  </a:lnTo>
                  <a:lnTo>
                    <a:pt x="0" y="12"/>
                  </a:lnTo>
                  <a:lnTo>
                    <a:pt x="0" y="12"/>
                  </a:lnTo>
                  <a:lnTo>
                    <a:pt x="2" y="8"/>
                  </a:lnTo>
                  <a:lnTo>
                    <a:pt x="4" y="4"/>
                  </a:lnTo>
                  <a:lnTo>
                    <a:pt x="8" y="0"/>
                  </a:lnTo>
                  <a:lnTo>
                    <a:pt x="14" y="0"/>
                  </a:lnTo>
                  <a:lnTo>
                    <a:pt x="14" y="0"/>
                  </a:lnTo>
                  <a:lnTo>
                    <a:pt x="18" y="0"/>
                  </a:lnTo>
                  <a:lnTo>
                    <a:pt x="24" y="4"/>
                  </a:lnTo>
                  <a:lnTo>
                    <a:pt x="26" y="8"/>
                  </a:lnTo>
                  <a:lnTo>
                    <a:pt x="28" y="12"/>
                  </a:lnTo>
                  <a:lnTo>
                    <a:pt x="28" y="12"/>
                  </a:lnTo>
                  <a:close/>
                </a:path>
              </a:pathLst>
            </a:custGeom>
            <a:solidFill>
              <a:srgbClr val="FF7C4E"/>
            </a:solidFill>
            <a:ln w="9525">
              <a:noFill/>
              <a:round/>
            </a:ln>
          </p:spPr>
          <p:txBody>
            <a:bodyPr vert="horz" wrap="square" lIns="91440" tIns="45720" rIns="91440" bIns="45720" numCol="1" anchor="t" anchorCtr="0" compatLnSpc="1"/>
            <a:lstStyle/>
            <a:p>
              <a:endParaRPr lang="zh-CN" altLang="en-US" sz="1400">
                <a:latin typeface="Arial" panose="020B0604020202020204" pitchFamily="34" charset="0"/>
                <a:ea typeface="Arial" panose="020B0604020202020204" pitchFamily="34" charset="0"/>
              </a:endParaRPr>
            </a:p>
          </p:txBody>
        </p:sp>
        <p:sp>
          <p:nvSpPr>
            <p:cNvPr id="184" name="Freeform 280"/>
            <p:cNvSpPr/>
            <p:nvPr/>
          </p:nvSpPr>
          <p:spPr bwMode="auto">
            <a:xfrm>
              <a:off x="4348163" y="3562350"/>
              <a:ext cx="41275" cy="41275"/>
            </a:xfrm>
            <a:custGeom>
              <a:avLst/>
              <a:gdLst/>
              <a:ahLst/>
              <a:cxnLst>
                <a:cxn ang="0">
                  <a:pos x="26" y="14"/>
                </a:cxn>
                <a:cxn ang="0">
                  <a:pos x="26" y="14"/>
                </a:cxn>
                <a:cxn ang="0">
                  <a:pos x="26" y="18"/>
                </a:cxn>
                <a:cxn ang="0">
                  <a:pos x="22" y="24"/>
                </a:cxn>
                <a:cxn ang="0">
                  <a:pos x="18" y="26"/>
                </a:cxn>
                <a:cxn ang="0">
                  <a:pos x="12" y="26"/>
                </a:cxn>
                <a:cxn ang="0">
                  <a:pos x="12" y="26"/>
                </a:cxn>
                <a:cxn ang="0">
                  <a:pos x="8" y="26"/>
                </a:cxn>
                <a:cxn ang="0">
                  <a:pos x="4" y="24"/>
                </a:cxn>
                <a:cxn ang="0">
                  <a:pos x="0" y="18"/>
                </a:cxn>
                <a:cxn ang="0">
                  <a:pos x="0" y="14"/>
                </a:cxn>
                <a:cxn ang="0">
                  <a:pos x="0" y="14"/>
                </a:cxn>
                <a:cxn ang="0">
                  <a:pos x="0" y="8"/>
                </a:cxn>
                <a:cxn ang="0">
                  <a:pos x="4" y="4"/>
                </a:cxn>
                <a:cxn ang="0">
                  <a:pos x="8" y="2"/>
                </a:cxn>
                <a:cxn ang="0">
                  <a:pos x="12" y="0"/>
                </a:cxn>
                <a:cxn ang="0">
                  <a:pos x="12" y="0"/>
                </a:cxn>
                <a:cxn ang="0">
                  <a:pos x="18" y="2"/>
                </a:cxn>
                <a:cxn ang="0">
                  <a:pos x="22" y="4"/>
                </a:cxn>
                <a:cxn ang="0">
                  <a:pos x="26" y="8"/>
                </a:cxn>
                <a:cxn ang="0">
                  <a:pos x="26" y="14"/>
                </a:cxn>
                <a:cxn ang="0">
                  <a:pos x="26" y="14"/>
                </a:cxn>
              </a:cxnLst>
              <a:rect l="0" t="0" r="r" b="b"/>
              <a:pathLst>
                <a:path w="26" h="26">
                  <a:moveTo>
                    <a:pt x="26" y="14"/>
                  </a:moveTo>
                  <a:lnTo>
                    <a:pt x="26" y="14"/>
                  </a:lnTo>
                  <a:lnTo>
                    <a:pt x="26" y="18"/>
                  </a:lnTo>
                  <a:lnTo>
                    <a:pt x="22" y="24"/>
                  </a:lnTo>
                  <a:lnTo>
                    <a:pt x="18" y="26"/>
                  </a:lnTo>
                  <a:lnTo>
                    <a:pt x="12" y="26"/>
                  </a:lnTo>
                  <a:lnTo>
                    <a:pt x="12" y="26"/>
                  </a:lnTo>
                  <a:lnTo>
                    <a:pt x="8" y="26"/>
                  </a:lnTo>
                  <a:lnTo>
                    <a:pt x="4" y="24"/>
                  </a:lnTo>
                  <a:lnTo>
                    <a:pt x="0" y="18"/>
                  </a:lnTo>
                  <a:lnTo>
                    <a:pt x="0" y="14"/>
                  </a:lnTo>
                  <a:lnTo>
                    <a:pt x="0" y="14"/>
                  </a:lnTo>
                  <a:lnTo>
                    <a:pt x="0" y="8"/>
                  </a:lnTo>
                  <a:lnTo>
                    <a:pt x="4" y="4"/>
                  </a:lnTo>
                  <a:lnTo>
                    <a:pt x="8" y="2"/>
                  </a:lnTo>
                  <a:lnTo>
                    <a:pt x="12" y="0"/>
                  </a:lnTo>
                  <a:lnTo>
                    <a:pt x="12" y="0"/>
                  </a:lnTo>
                  <a:lnTo>
                    <a:pt x="18" y="2"/>
                  </a:lnTo>
                  <a:lnTo>
                    <a:pt x="22" y="4"/>
                  </a:lnTo>
                  <a:lnTo>
                    <a:pt x="26" y="8"/>
                  </a:lnTo>
                  <a:lnTo>
                    <a:pt x="26" y="14"/>
                  </a:lnTo>
                  <a:lnTo>
                    <a:pt x="26" y="14"/>
                  </a:lnTo>
                  <a:close/>
                </a:path>
              </a:pathLst>
            </a:custGeom>
            <a:solidFill>
              <a:srgbClr val="FF7C4E"/>
            </a:solidFill>
            <a:ln w="9525">
              <a:noFill/>
              <a:round/>
            </a:ln>
          </p:spPr>
          <p:txBody>
            <a:bodyPr vert="horz" wrap="square" lIns="91440" tIns="45720" rIns="91440" bIns="45720" numCol="1" anchor="t" anchorCtr="0" compatLnSpc="1"/>
            <a:lstStyle/>
            <a:p>
              <a:endParaRPr lang="zh-CN" altLang="en-US" sz="1400">
                <a:latin typeface="Arial" panose="020B0604020202020204" pitchFamily="34" charset="0"/>
                <a:ea typeface="Arial" panose="020B0604020202020204" pitchFamily="34" charset="0"/>
              </a:endParaRPr>
            </a:p>
          </p:txBody>
        </p:sp>
        <p:sp>
          <p:nvSpPr>
            <p:cNvPr id="185" name="Freeform 281"/>
            <p:cNvSpPr/>
            <p:nvPr/>
          </p:nvSpPr>
          <p:spPr bwMode="auto">
            <a:xfrm>
              <a:off x="4662488" y="3794125"/>
              <a:ext cx="44450" cy="44450"/>
            </a:xfrm>
            <a:custGeom>
              <a:avLst/>
              <a:gdLst/>
              <a:ahLst/>
              <a:cxnLst>
                <a:cxn ang="0">
                  <a:pos x="28" y="14"/>
                </a:cxn>
                <a:cxn ang="0">
                  <a:pos x="28" y="14"/>
                </a:cxn>
                <a:cxn ang="0">
                  <a:pos x="26" y="20"/>
                </a:cxn>
                <a:cxn ang="0">
                  <a:pos x="24" y="24"/>
                </a:cxn>
                <a:cxn ang="0">
                  <a:pos x="20" y="26"/>
                </a:cxn>
                <a:cxn ang="0">
                  <a:pos x="14" y="28"/>
                </a:cxn>
                <a:cxn ang="0">
                  <a:pos x="14" y="28"/>
                </a:cxn>
                <a:cxn ang="0">
                  <a:pos x="10" y="26"/>
                </a:cxn>
                <a:cxn ang="0">
                  <a:pos x="4" y="24"/>
                </a:cxn>
                <a:cxn ang="0">
                  <a:pos x="2" y="20"/>
                </a:cxn>
                <a:cxn ang="0">
                  <a:pos x="0" y="14"/>
                </a:cxn>
                <a:cxn ang="0">
                  <a:pos x="0" y="14"/>
                </a:cxn>
                <a:cxn ang="0">
                  <a:pos x="2" y="10"/>
                </a:cxn>
                <a:cxn ang="0">
                  <a:pos x="4" y="4"/>
                </a:cxn>
                <a:cxn ang="0">
                  <a:pos x="10" y="2"/>
                </a:cxn>
                <a:cxn ang="0">
                  <a:pos x="14" y="0"/>
                </a:cxn>
                <a:cxn ang="0">
                  <a:pos x="14" y="0"/>
                </a:cxn>
                <a:cxn ang="0">
                  <a:pos x="20" y="2"/>
                </a:cxn>
                <a:cxn ang="0">
                  <a:pos x="24" y="4"/>
                </a:cxn>
                <a:cxn ang="0">
                  <a:pos x="26" y="10"/>
                </a:cxn>
                <a:cxn ang="0">
                  <a:pos x="28" y="14"/>
                </a:cxn>
                <a:cxn ang="0">
                  <a:pos x="28" y="14"/>
                </a:cxn>
              </a:cxnLst>
              <a:rect l="0" t="0" r="r" b="b"/>
              <a:pathLst>
                <a:path w="28" h="28">
                  <a:moveTo>
                    <a:pt x="28" y="14"/>
                  </a:moveTo>
                  <a:lnTo>
                    <a:pt x="28" y="14"/>
                  </a:lnTo>
                  <a:lnTo>
                    <a:pt x="26" y="20"/>
                  </a:lnTo>
                  <a:lnTo>
                    <a:pt x="24" y="24"/>
                  </a:lnTo>
                  <a:lnTo>
                    <a:pt x="20" y="26"/>
                  </a:lnTo>
                  <a:lnTo>
                    <a:pt x="14" y="28"/>
                  </a:lnTo>
                  <a:lnTo>
                    <a:pt x="14" y="28"/>
                  </a:lnTo>
                  <a:lnTo>
                    <a:pt x="10" y="26"/>
                  </a:lnTo>
                  <a:lnTo>
                    <a:pt x="4" y="24"/>
                  </a:lnTo>
                  <a:lnTo>
                    <a:pt x="2" y="20"/>
                  </a:lnTo>
                  <a:lnTo>
                    <a:pt x="0" y="14"/>
                  </a:lnTo>
                  <a:lnTo>
                    <a:pt x="0" y="14"/>
                  </a:lnTo>
                  <a:lnTo>
                    <a:pt x="2" y="10"/>
                  </a:lnTo>
                  <a:lnTo>
                    <a:pt x="4" y="4"/>
                  </a:lnTo>
                  <a:lnTo>
                    <a:pt x="10" y="2"/>
                  </a:lnTo>
                  <a:lnTo>
                    <a:pt x="14" y="0"/>
                  </a:lnTo>
                  <a:lnTo>
                    <a:pt x="14" y="0"/>
                  </a:lnTo>
                  <a:lnTo>
                    <a:pt x="20" y="2"/>
                  </a:lnTo>
                  <a:lnTo>
                    <a:pt x="24" y="4"/>
                  </a:lnTo>
                  <a:lnTo>
                    <a:pt x="26" y="10"/>
                  </a:lnTo>
                  <a:lnTo>
                    <a:pt x="28" y="14"/>
                  </a:lnTo>
                  <a:lnTo>
                    <a:pt x="28" y="14"/>
                  </a:lnTo>
                  <a:close/>
                </a:path>
              </a:pathLst>
            </a:custGeom>
            <a:solidFill>
              <a:srgbClr val="FF7C4E"/>
            </a:solidFill>
            <a:ln w="9525">
              <a:noFill/>
              <a:round/>
            </a:ln>
          </p:spPr>
          <p:txBody>
            <a:bodyPr vert="horz" wrap="square" lIns="91440" tIns="45720" rIns="91440" bIns="45720" numCol="1" anchor="t" anchorCtr="0" compatLnSpc="1"/>
            <a:lstStyle/>
            <a:p>
              <a:endParaRPr lang="zh-CN" altLang="en-US" sz="1400">
                <a:latin typeface="Arial" panose="020B0604020202020204" pitchFamily="34" charset="0"/>
                <a:ea typeface="Arial" panose="020B0604020202020204" pitchFamily="34" charset="0"/>
              </a:endParaRPr>
            </a:p>
          </p:txBody>
        </p:sp>
        <p:sp>
          <p:nvSpPr>
            <p:cNvPr id="186" name="Freeform 282"/>
            <p:cNvSpPr/>
            <p:nvPr/>
          </p:nvSpPr>
          <p:spPr bwMode="auto">
            <a:xfrm>
              <a:off x="3700463" y="3676650"/>
              <a:ext cx="657225" cy="508000"/>
            </a:xfrm>
            <a:custGeom>
              <a:avLst/>
              <a:gdLst/>
              <a:ahLst/>
              <a:cxnLst>
                <a:cxn ang="0">
                  <a:pos x="0" y="186"/>
                </a:cxn>
                <a:cxn ang="0">
                  <a:pos x="172" y="110"/>
                </a:cxn>
                <a:cxn ang="0">
                  <a:pos x="138" y="306"/>
                </a:cxn>
                <a:cxn ang="0">
                  <a:pos x="318" y="208"/>
                </a:cxn>
                <a:cxn ang="0">
                  <a:pos x="302" y="320"/>
                </a:cxn>
                <a:cxn ang="0">
                  <a:pos x="414" y="260"/>
                </a:cxn>
                <a:cxn ang="0">
                  <a:pos x="32" y="0"/>
                </a:cxn>
                <a:cxn ang="0">
                  <a:pos x="0" y="186"/>
                </a:cxn>
              </a:cxnLst>
              <a:rect l="0" t="0" r="r" b="b"/>
              <a:pathLst>
                <a:path w="414" h="320">
                  <a:moveTo>
                    <a:pt x="0" y="186"/>
                  </a:moveTo>
                  <a:lnTo>
                    <a:pt x="172" y="110"/>
                  </a:lnTo>
                  <a:lnTo>
                    <a:pt x="138" y="306"/>
                  </a:lnTo>
                  <a:lnTo>
                    <a:pt x="318" y="208"/>
                  </a:lnTo>
                  <a:lnTo>
                    <a:pt x="302" y="320"/>
                  </a:lnTo>
                  <a:lnTo>
                    <a:pt x="414" y="260"/>
                  </a:lnTo>
                  <a:lnTo>
                    <a:pt x="32" y="0"/>
                  </a:lnTo>
                  <a:lnTo>
                    <a:pt x="0" y="186"/>
                  </a:lnTo>
                  <a:close/>
                </a:path>
              </a:pathLst>
            </a:custGeom>
            <a:solidFill>
              <a:srgbClr val="5BB6BB"/>
            </a:solidFill>
            <a:ln w="9525">
              <a:noFill/>
              <a:round/>
            </a:ln>
          </p:spPr>
          <p:txBody>
            <a:bodyPr vert="horz" wrap="square" lIns="91440" tIns="45720" rIns="91440" bIns="45720" numCol="1" anchor="t" anchorCtr="0" compatLnSpc="1"/>
            <a:lstStyle/>
            <a:p>
              <a:endParaRPr lang="zh-CN" altLang="en-US" sz="1400">
                <a:latin typeface="Arial" panose="020B0604020202020204" pitchFamily="34" charset="0"/>
                <a:ea typeface="Arial" panose="020B0604020202020204" pitchFamily="34" charset="0"/>
              </a:endParaRPr>
            </a:p>
          </p:txBody>
        </p:sp>
        <p:sp>
          <p:nvSpPr>
            <p:cNvPr id="187" name="Freeform 283"/>
            <p:cNvSpPr/>
            <p:nvPr/>
          </p:nvSpPr>
          <p:spPr bwMode="auto">
            <a:xfrm>
              <a:off x="3643313" y="3994150"/>
              <a:ext cx="393700" cy="393700"/>
            </a:xfrm>
            <a:custGeom>
              <a:avLst/>
              <a:gdLst/>
              <a:ahLst/>
              <a:cxnLst>
                <a:cxn ang="0">
                  <a:pos x="26" y="0"/>
                </a:cxn>
                <a:cxn ang="0">
                  <a:pos x="248" y="168"/>
                </a:cxn>
                <a:cxn ang="0">
                  <a:pos x="98" y="248"/>
                </a:cxn>
                <a:cxn ang="0">
                  <a:pos x="102" y="116"/>
                </a:cxn>
                <a:cxn ang="0">
                  <a:pos x="0" y="178"/>
                </a:cxn>
                <a:cxn ang="0">
                  <a:pos x="26" y="0"/>
                </a:cxn>
              </a:cxnLst>
              <a:rect l="0" t="0" r="r" b="b"/>
              <a:pathLst>
                <a:path w="248" h="248">
                  <a:moveTo>
                    <a:pt x="26" y="0"/>
                  </a:moveTo>
                  <a:lnTo>
                    <a:pt x="248" y="168"/>
                  </a:lnTo>
                  <a:lnTo>
                    <a:pt x="98" y="248"/>
                  </a:lnTo>
                  <a:lnTo>
                    <a:pt x="102" y="116"/>
                  </a:lnTo>
                  <a:lnTo>
                    <a:pt x="0" y="178"/>
                  </a:lnTo>
                  <a:lnTo>
                    <a:pt x="26" y="0"/>
                  </a:lnTo>
                  <a:close/>
                </a:path>
              </a:pathLst>
            </a:custGeom>
            <a:solidFill>
              <a:srgbClr val="FF65BB"/>
            </a:solidFill>
            <a:ln w="9525">
              <a:noFill/>
              <a:round/>
            </a:ln>
          </p:spPr>
          <p:txBody>
            <a:bodyPr vert="horz" wrap="square" lIns="91440" tIns="45720" rIns="91440" bIns="45720" numCol="1" anchor="t" anchorCtr="0" compatLnSpc="1"/>
            <a:lstStyle/>
            <a:p>
              <a:endParaRPr lang="zh-CN" altLang="en-US" sz="1400">
                <a:latin typeface="Arial" panose="020B0604020202020204" pitchFamily="34" charset="0"/>
                <a:ea typeface="Arial" panose="020B0604020202020204" pitchFamily="34" charset="0"/>
              </a:endParaRPr>
            </a:p>
          </p:txBody>
        </p:sp>
        <p:sp>
          <p:nvSpPr>
            <p:cNvPr id="188" name="Freeform 284"/>
            <p:cNvSpPr/>
            <p:nvPr/>
          </p:nvSpPr>
          <p:spPr bwMode="auto">
            <a:xfrm>
              <a:off x="3757613" y="3705225"/>
              <a:ext cx="161925" cy="161925"/>
            </a:xfrm>
            <a:custGeom>
              <a:avLst/>
              <a:gdLst/>
              <a:ahLst/>
              <a:cxnLst>
                <a:cxn ang="0">
                  <a:pos x="18" y="0"/>
                </a:cxn>
                <a:cxn ang="0">
                  <a:pos x="0" y="102"/>
                </a:cxn>
                <a:cxn ang="0">
                  <a:pos x="102" y="56"/>
                </a:cxn>
                <a:cxn ang="0">
                  <a:pos x="18" y="0"/>
                </a:cxn>
              </a:cxnLst>
              <a:rect l="0" t="0" r="r" b="b"/>
              <a:pathLst>
                <a:path w="102" h="102">
                  <a:moveTo>
                    <a:pt x="18" y="0"/>
                  </a:moveTo>
                  <a:lnTo>
                    <a:pt x="0" y="102"/>
                  </a:lnTo>
                  <a:lnTo>
                    <a:pt x="102" y="56"/>
                  </a:lnTo>
                  <a:lnTo>
                    <a:pt x="18" y="0"/>
                  </a:lnTo>
                  <a:close/>
                </a:path>
              </a:pathLst>
            </a:custGeom>
            <a:solidFill>
              <a:srgbClr val="FF65BB"/>
            </a:solidFill>
            <a:ln w="9525">
              <a:noFill/>
              <a:round/>
            </a:ln>
          </p:spPr>
          <p:txBody>
            <a:bodyPr vert="horz" wrap="square" lIns="91440" tIns="45720" rIns="91440" bIns="45720" numCol="1" anchor="t" anchorCtr="0" compatLnSpc="1"/>
            <a:lstStyle/>
            <a:p>
              <a:endParaRPr lang="zh-CN" altLang="en-US" sz="1400">
                <a:latin typeface="Arial" panose="020B0604020202020204" pitchFamily="34" charset="0"/>
                <a:ea typeface="Arial" panose="020B0604020202020204" pitchFamily="34" charset="0"/>
              </a:endParaRPr>
            </a:p>
          </p:txBody>
        </p:sp>
        <p:sp>
          <p:nvSpPr>
            <p:cNvPr id="189" name="Freeform 285"/>
            <p:cNvSpPr/>
            <p:nvPr/>
          </p:nvSpPr>
          <p:spPr bwMode="auto">
            <a:xfrm>
              <a:off x="3729038" y="3975100"/>
              <a:ext cx="152400" cy="161925"/>
            </a:xfrm>
            <a:custGeom>
              <a:avLst/>
              <a:gdLst/>
              <a:ahLst/>
              <a:cxnLst>
                <a:cxn ang="0">
                  <a:pos x="96" y="0"/>
                </a:cxn>
                <a:cxn ang="0">
                  <a:pos x="86" y="102"/>
                </a:cxn>
                <a:cxn ang="0">
                  <a:pos x="0" y="34"/>
                </a:cxn>
                <a:cxn ang="0">
                  <a:pos x="96" y="0"/>
                </a:cxn>
              </a:cxnLst>
              <a:rect l="0" t="0" r="r" b="b"/>
              <a:pathLst>
                <a:path w="96" h="102">
                  <a:moveTo>
                    <a:pt x="96" y="0"/>
                  </a:moveTo>
                  <a:lnTo>
                    <a:pt x="86" y="102"/>
                  </a:lnTo>
                  <a:lnTo>
                    <a:pt x="0" y="34"/>
                  </a:lnTo>
                  <a:lnTo>
                    <a:pt x="96" y="0"/>
                  </a:lnTo>
                  <a:close/>
                </a:path>
              </a:pathLst>
            </a:custGeom>
            <a:solidFill>
              <a:srgbClr val="FFE656"/>
            </a:solidFill>
            <a:ln w="9525">
              <a:noFill/>
              <a:round/>
            </a:ln>
          </p:spPr>
          <p:txBody>
            <a:bodyPr vert="horz" wrap="square" lIns="91440" tIns="45720" rIns="91440" bIns="45720" numCol="1" anchor="t" anchorCtr="0" compatLnSpc="1"/>
            <a:lstStyle/>
            <a:p>
              <a:endParaRPr lang="zh-CN" altLang="en-US" sz="1400">
                <a:latin typeface="Arial" panose="020B0604020202020204" pitchFamily="34" charset="0"/>
                <a:ea typeface="Arial" panose="020B0604020202020204" pitchFamily="34" charset="0"/>
              </a:endParaRPr>
            </a:p>
          </p:txBody>
        </p:sp>
        <p:sp>
          <p:nvSpPr>
            <p:cNvPr id="190" name="Freeform 286"/>
            <p:cNvSpPr/>
            <p:nvPr/>
          </p:nvSpPr>
          <p:spPr bwMode="auto">
            <a:xfrm>
              <a:off x="3967163" y="4149725"/>
              <a:ext cx="152400" cy="111125"/>
            </a:xfrm>
            <a:custGeom>
              <a:avLst/>
              <a:gdLst/>
              <a:ahLst/>
              <a:cxnLst>
                <a:cxn ang="0">
                  <a:pos x="96" y="0"/>
                </a:cxn>
                <a:cxn ang="0">
                  <a:pos x="0" y="34"/>
                </a:cxn>
                <a:cxn ang="0">
                  <a:pos x="44" y="70"/>
                </a:cxn>
                <a:cxn ang="0">
                  <a:pos x="92" y="42"/>
                </a:cxn>
                <a:cxn ang="0">
                  <a:pos x="96" y="0"/>
                </a:cxn>
              </a:cxnLst>
              <a:rect l="0" t="0" r="r" b="b"/>
              <a:pathLst>
                <a:path w="96" h="70">
                  <a:moveTo>
                    <a:pt x="96" y="0"/>
                  </a:moveTo>
                  <a:lnTo>
                    <a:pt x="0" y="34"/>
                  </a:lnTo>
                  <a:lnTo>
                    <a:pt x="44" y="70"/>
                  </a:lnTo>
                  <a:lnTo>
                    <a:pt x="92" y="42"/>
                  </a:lnTo>
                  <a:lnTo>
                    <a:pt x="96" y="0"/>
                  </a:lnTo>
                  <a:close/>
                </a:path>
              </a:pathLst>
            </a:custGeom>
            <a:solidFill>
              <a:srgbClr val="FFE656"/>
            </a:solidFill>
            <a:ln w="9525">
              <a:noFill/>
              <a:round/>
            </a:ln>
          </p:spPr>
          <p:txBody>
            <a:bodyPr vert="horz" wrap="square" lIns="91440" tIns="45720" rIns="91440" bIns="45720" numCol="1" anchor="t" anchorCtr="0" compatLnSpc="1"/>
            <a:lstStyle/>
            <a:p>
              <a:endParaRPr lang="zh-CN" altLang="en-US" sz="1400">
                <a:latin typeface="Arial" panose="020B0604020202020204" pitchFamily="34" charset="0"/>
                <a:ea typeface="Arial" panose="020B0604020202020204" pitchFamily="34" charset="0"/>
              </a:endParaRPr>
            </a:p>
          </p:txBody>
        </p:sp>
        <p:sp>
          <p:nvSpPr>
            <p:cNvPr id="191" name="Freeform 287"/>
            <p:cNvSpPr/>
            <p:nvPr/>
          </p:nvSpPr>
          <p:spPr bwMode="auto">
            <a:xfrm>
              <a:off x="4002088" y="3867150"/>
              <a:ext cx="161925" cy="161925"/>
            </a:xfrm>
            <a:custGeom>
              <a:avLst/>
              <a:gdLst/>
              <a:ahLst/>
              <a:cxnLst>
                <a:cxn ang="0">
                  <a:pos x="18" y="0"/>
                </a:cxn>
                <a:cxn ang="0">
                  <a:pos x="0" y="102"/>
                </a:cxn>
                <a:cxn ang="0">
                  <a:pos x="102" y="58"/>
                </a:cxn>
                <a:cxn ang="0">
                  <a:pos x="18" y="0"/>
                </a:cxn>
              </a:cxnLst>
              <a:rect l="0" t="0" r="r" b="b"/>
              <a:pathLst>
                <a:path w="102" h="102">
                  <a:moveTo>
                    <a:pt x="18" y="0"/>
                  </a:moveTo>
                  <a:lnTo>
                    <a:pt x="0" y="102"/>
                  </a:lnTo>
                  <a:lnTo>
                    <a:pt x="102" y="58"/>
                  </a:lnTo>
                  <a:lnTo>
                    <a:pt x="18" y="0"/>
                  </a:lnTo>
                  <a:close/>
                </a:path>
              </a:pathLst>
            </a:custGeom>
            <a:solidFill>
              <a:srgbClr val="FF65BB"/>
            </a:solidFill>
            <a:ln w="9525">
              <a:noFill/>
              <a:round/>
            </a:ln>
          </p:spPr>
          <p:txBody>
            <a:bodyPr vert="horz" wrap="square" lIns="91440" tIns="45720" rIns="91440" bIns="45720" numCol="1" anchor="t" anchorCtr="0" compatLnSpc="1"/>
            <a:lstStyle/>
            <a:p>
              <a:endParaRPr lang="zh-CN" altLang="en-US" sz="1400">
                <a:latin typeface="Arial" panose="020B0604020202020204" pitchFamily="34" charset="0"/>
                <a:ea typeface="Arial" panose="020B0604020202020204" pitchFamily="34" charset="0"/>
              </a:endParaRPr>
            </a:p>
          </p:txBody>
        </p:sp>
        <p:sp>
          <p:nvSpPr>
            <p:cNvPr id="192" name="Freeform 288"/>
            <p:cNvSpPr/>
            <p:nvPr/>
          </p:nvSpPr>
          <p:spPr bwMode="auto">
            <a:xfrm>
              <a:off x="3678238" y="4022725"/>
              <a:ext cx="161925" cy="161925"/>
            </a:xfrm>
            <a:custGeom>
              <a:avLst/>
              <a:gdLst/>
              <a:ahLst/>
              <a:cxnLst>
                <a:cxn ang="0">
                  <a:pos x="18" y="0"/>
                </a:cxn>
                <a:cxn ang="0">
                  <a:pos x="0" y="102"/>
                </a:cxn>
                <a:cxn ang="0">
                  <a:pos x="102" y="58"/>
                </a:cxn>
                <a:cxn ang="0">
                  <a:pos x="18" y="0"/>
                </a:cxn>
              </a:cxnLst>
              <a:rect l="0" t="0" r="r" b="b"/>
              <a:pathLst>
                <a:path w="102" h="102">
                  <a:moveTo>
                    <a:pt x="18" y="0"/>
                  </a:moveTo>
                  <a:lnTo>
                    <a:pt x="0" y="102"/>
                  </a:lnTo>
                  <a:lnTo>
                    <a:pt x="102" y="58"/>
                  </a:lnTo>
                  <a:lnTo>
                    <a:pt x="18" y="0"/>
                  </a:lnTo>
                  <a:close/>
                </a:path>
              </a:pathLst>
            </a:custGeom>
            <a:solidFill>
              <a:srgbClr val="9058AC"/>
            </a:solidFill>
            <a:ln w="9525">
              <a:noFill/>
              <a:round/>
            </a:ln>
          </p:spPr>
          <p:txBody>
            <a:bodyPr vert="horz" wrap="square" lIns="91440" tIns="45720" rIns="91440" bIns="45720" numCol="1" anchor="t" anchorCtr="0" compatLnSpc="1"/>
            <a:lstStyle/>
            <a:p>
              <a:endParaRPr lang="zh-CN" altLang="en-US" sz="1400">
                <a:latin typeface="Arial" panose="020B0604020202020204" pitchFamily="34" charset="0"/>
                <a:ea typeface="Arial" panose="020B0604020202020204" pitchFamily="34" charset="0"/>
              </a:endParaRPr>
            </a:p>
          </p:txBody>
        </p:sp>
        <p:sp>
          <p:nvSpPr>
            <p:cNvPr id="193" name="Freeform 289"/>
            <p:cNvSpPr/>
            <p:nvPr/>
          </p:nvSpPr>
          <p:spPr bwMode="auto">
            <a:xfrm>
              <a:off x="3868738" y="4168775"/>
              <a:ext cx="161925" cy="161925"/>
            </a:xfrm>
            <a:custGeom>
              <a:avLst/>
              <a:gdLst/>
              <a:ahLst/>
              <a:cxnLst>
                <a:cxn ang="0">
                  <a:pos x="18" y="0"/>
                </a:cxn>
                <a:cxn ang="0">
                  <a:pos x="0" y="102"/>
                </a:cxn>
                <a:cxn ang="0">
                  <a:pos x="102" y="58"/>
                </a:cxn>
                <a:cxn ang="0">
                  <a:pos x="18" y="0"/>
                </a:cxn>
              </a:cxnLst>
              <a:rect l="0" t="0" r="r" b="b"/>
              <a:pathLst>
                <a:path w="102" h="102">
                  <a:moveTo>
                    <a:pt x="18" y="0"/>
                  </a:moveTo>
                  <a:lnTo>
                    <a:pt x="0" y="102"/>
                  </a:lnTo>
                  <a:lnTo>
                    <a:pt x="102" y="58"/>
                  </a:lnTo>
                  <a:lnTo>
                    <a:pt x="18" y="0"/>
                  </a:lnTo>
                  <a:close/>
                </a:path>
              </a:pathLst>
            </a:custGeom>
            <a:solidFill>
              <a:srgbClr val="9058AC"/>
            </a:solidFill>
            <a:ln w="9525">
              <a:noFill/>
              <a:round/>
            </a:ln>
          </p:spPr>
          <p:txBody>
            <a:bodyPr vert="horz" wrap="square" lIns="91440" tIns="45720" rIns="91440" bIns="45720" numCol="1" anchor="t" anchorCtr="0" compatLnSpc="1"/>
            <a:lstStyle/>
            <a:p>
              <a:endParaRPr lang="zh-CN" altLang="en-US" sz="1400">
                <a:latin typeface="Arial" panose="020B0604020202020204" pitchFamily="34" charset="0"/>
                <a:ea typeface="Arial" panose="020B0604020202020204" pitchFamily="34" charset="0"/>
              </a:endParaRPr>
            </a:p>
          </p:txBody>
        </p:sp>
        <p:sp>
          <p:nvSpPr>
            <p:cNvPr id="194" name="Freeform 290"/>
            <p:cNvSpPr/>
            <p:nvPr/>
          </p:nvSpPr>
          <p:spPr bwMode="auto">
            <a:xfrm>
              <a:off x="4233863" y="4029075"/>
              <a:ext cx="117475" cy="123825"/>
            </a:xfrm>
            <a:custGeom>
              <a:avLst/>
              <a:gdLst/>
              <a:ahLst/>
              <a:cxnLst>
                <a:cxn ang="0">
                  <a:pos x="14" y="0"/>
                </a:cxn>
                <a:cxn ang="0">
                  <a:pos x="0" y="78"/>
                </a:cxn>
                <a:cxn ang="0">
                  <a:pos x="74" y="40"/>
                </a:cxn>
                <a:cxn ang="0">
                  <a:pos x="14" y="0"/>
                </a:cxn>
              </a:cxnLst>
              <a:rect l="0" t="0" r="r" b="b"/>
              <a:pathLst>
                <a:path w="74" h="78">
                  <a:moveTo>
                    <a:pt x="14" y="0"/>
                  </a:moveTo>
                  <a:lnTo>
                    <a:pt x="0" y="78"/>
                  </a:lnTo>
                  <a:lnTo>
                    <a:pt x="74" y="40"/>
                  </a:lnTo>
                  <a:lnTo>
                    <a:pt x="14" y="0"/>
                  </a:lnTo>
                  <a:close/>
                </a:path>
              </a:pathLst>
            </a:custGeom>
            <a:solidFill>
              <a:srgbClr val="FF65BB"/>
            </a:solidFill>
            <a:ln w="9525">
              <a:noFill/>
              <a:round/>
            </a:ln>
          </p:spPr>
          <p:txBody>
            <a:bodyPr vert="horz" wrap="square" lIns="91440" tIns="45720" rIns="91440" bIns="45720" numCol="1" anchor="t" anchorCtr="0" compatLnSpc="1"/>
            <a:lstStyle/>
            <a:p>
              <a:endParaRPr lang="zh-CN" altLang="en-US" sz="1400">
                <a:latin typeface="Arial" panose="020B0604020202020204" pitchFamily="34" charset="0"/>
                <a:ea typeface="Arial" panose="020B0604020202020204" pitchFamily="34" charset="0"/>
              </a:endParaRPr>
            </a:p>
          </p:txBody>
        </p:sp>
        <p:sp>
          <p:nvSpPr>
            <p:cNvPr id="195" name="Freeform 291"/>
            <p:cNvSpPr/>
            <p:nvPr/>
          </p:nvSpPr>
          <p:spPr bwMode="auto">
            <a:xfrm>
              <a:off x="6138863" y="1822450"/>
              <a:ext cx="431800" cy="257175"/>
            </a:xfrm>
            <a:custGeom>
              <a:avLst/>
              <a:gdLst/>
              <a:ahLst/>
              <a:cxnLst>
                <a:cxn ang="0">
                  <a:pos x="2" y="0"/>
                </a:cxn>
                <a:cxn ang="0">
                  <a:pos x="2" y="0"/>
                </a:cxn>
                <a:cxn ang="0">
                  <a:pos x="0" y="12"/>
                </a:cxn>
                <a:cxn ang="0">
                  <a:pos x="0" y="24"/>
                </a:cxn>
                <a:cxn ang="0">
                  <a:pos x="0" y="24"/>
                </a:cxn>
                <a:cxn ang="0">
                  <a:pos x="0" y="38"/>
                </a:cxn>
                <a:cxn ang="0">
                  <a:pos x="2" y="52"/>
                </a:cxn>
                <a:cxn ang="0">
                  <a:pos x="6" y="64"/>
                </a:cxn>
                <a:cxn ang="0">
                  <a:pos x="10" y="78"/>
                </a:cxn>
                <a:cxn ang="0">
                  <a:pos x="16" y="90"/>
                </a:cxn>
                <a:cxn ang="0">
                  <a:pos x="22" y="100"/>
                </a:cxn>
                <a:cxn ang="0">
                  <a:pos x="30" y="112"/>
                </a:cxn>
                <a:cxn ang="0">
                  <a:pos x="40" y="120"/>
                </a:cxn>
                <a:cxn ang="0">
                  <a:pos x="50" y="130"/>
                </a:cxn>
                <a:cxn ang="0">
                  <a:pos x="60" y="138"/>
                </a:cxn>
                <a:cxn ang="0">
                  <a:pos x="70" y="144"/>
                </a:cxn>
                <a:cxn ang="0">
                  <a:pos x="82" y="150"/>
                </a:cxn>
                <a:cxn ang="0">
                  <a:pos x="96" y="154"/>
                </a:cxn>
                <a:cxn ang="0">
                  <a:pos x="108" y="158"/>
                </a:cxn>
                <a:cxn ang="0">
                  <a:pos x="122" y="160"/>
                </a:cxn>
                <a:cxn ang="0">
                  <a:pos x="136" y="162"/>
                </a:cxn>
                <a:cxn ang="0">
                  <a:pos x="136" y="162"/>
                </a:cxn>
                <a:cxn ang="0">
                  <a:pos x="150" y="160"/>
                </a:cxn>
                <a:cxn ang="0">
                  <a:pos x="162" y="158"/>
                </a:cxn>
                <a:cxn ang="0">
                  <a:pos x="174" y="156"/>
                </a:cxn>
                <a:cxn ang="0">
                  <a:pos x="186" y="152"/>
                </a:cxn>
                <a:cxn ang="0">
                  <a:pos x="210" y="140"/>
                </a:cxn>
                <a:cxn ang="0">
                  <a:pos x="228" y="124"/>
                </a:cxn>
                <a:cxn ang="0">
                  <a:pos x="246" y="106"/>
                </a:cxn>
                <a:cxn ang="0">
                  <a:pos x="258" y="84"/>
                </a:cxn>
                <a:cxn ang="0">
                  <a:pos x="268" y="62"/>
                </a:cxn>
                <a:cxn ang="0">
                  <a:pos x="270" y="48"/>
                </a:cxn>
                <a:cxn ang="0">
                  <a:pos x="272" y="36"/>
                </a:cxn>
                <a:cxn ang="0">
                  <a:pos x="2" y="0"/>
                </a:cxn>
              </a:cxnLst>
              <a:rect l="0" t="0" r="r" b="b"/>
              <a:pathLst>
                <a:path w="272" h="162">
                  <a:moveTo>
                    <a:pt x="2" y="0"/>
                  </a:moveTo>
                  <a:lnTo>
                    <a:pt x="2" y="0"/>
                  </a:lnTo>
                  <a:lnTo>
                    <a:pt x="0" y="12"/>
                  </a:lnTo>
                  <a:lnTo>
                    <a:pt x="0" y="24"/>
                  </a:lnTo>
                  <a:lnTo>
                    <a:pt x="0" y="24"/>
                  </a:lnTo>
                  <a:lnTo>
                    <a:pt x="0" y="38"/>
                  </a:lnTo>
                  <a:lnTo>
                    <a:pt x="2" y="52"/>
                  </a:lnTo>
                  <a:lnTo>
                    <a:pt x="6" y="64"/>
                  </a:lnTo>
                  <a:lnTo>
                    <a:pt x="10" y="78"/>
                  </a:lnTo>
                  <a:lnTo>
                    <a:pt x="16" y="90"/>
                  </a:lnTo>
                  <a:lnTo>
                    <a:pt x="22" y="100"/>
                  </a:lnTo>
                  <a:lnTo>
                    <a:pt x="30" y="112"/>
                  </a:lnTo>
                  <a:lnTo>
                    <a:pt x="40" y="120"/>
                  </a:lnTo>
                  <a:lnTo>
                    <a:pt x="50" y="130"/>
                  </a:lnTo>
                  <a:lnTo>
                    <a:pt x="60" y="138"/>
                  </a:lnTo>
                  <a:lnTo>
                    <a:pt x="70" y="144"/>
                  </a:lnTo>
                  <a:lnTo>
                    <a:pt x="82" y="150"/>
                  </a:lnTo>
                  <a:lnTo>
                    <a:pt x="96" y="154"/>
                  </a:lnTo>
                  <a:lnTo>
                    <a:pt x="108" y="158"/>
                  </a:lnTo>
                  <a:lnTo>
                    <a:pt x="122" y="160"/>
                  </a:lnTo>
                  <a:lnTo>
                    <a:pt x="136" y="162"/>
                  </a:lnTo>
                  <a:lnTo>
                    <a:pt x="136" y="162"/>
                  </a:lnTo>
                  <a:lnTo>
                    <a:pt x="150" y="160"/>
                  </a:lnTo>
                  <a:lnTo>
                    <a:pt x="162" y="158"/>
                  </a:lnTo>
                  <a:lnTo>
                    <a:pt x="174" y="156"/>
                  </a:lnTo>
                  <a:lnTo>
                    <a:pt x="186" y="152"/>
                  </a:lnTo>
                  <a:lnTo>
                    <a:pt x="210" y="140"/>
                  </a:lnTo>
                  <a:lnTo>
                    <a:pt x="228" y="124"/>
                  </a:lnTo>
                  <a:lnTo>
                    <a:pt x="246" y="106"/>
                  </a:lnTo>
                  <a:lnTo>
                    <a:pt x="258" y="84"/>
                  </a:lnTo>
                  <a:lnTo>
                    <a:pt x="268" y="62"/>
                  </a:lnTo>
                  <a:lnTo>
                    <a:pt x="270" y="48"/>
                  </a:lnTo>
                  <a:lnTo>
                    <a:pt x="272" y="36"/>
                  </a:lnTo>
                  <a:lnTo>
                    <a:pt x="2" y="0"/>
                  </a:lnTo>
                  <a:close/>
                </a:path>
              </a:pathLst>
            </a:custGeom>
            <a:solidFill>
              <a:srgbClr val="337B7C"/>
            </a:solidFill>
            <a:ln w="9525">
              <a:noFill/>
              <a:round/>
            </a:ln>
          </p:spPr>
          <p:txBody>
            <a:bodyPr vert="horz" wrap="square" lIns="91440" tIns="45720" rIns="91440" bIns="45720" numCol="1" anchor="t" anchorCtr="0" compatLnSpc="1"/>
            <a:lstStyle/>
            <a:p>
              <a:endParaRPr lang="zh-CN" altLang="en-US" sz="1400">
                <a:latin typeface="Arial" panose="020B0604020202020204" pitchFamily="34" charset="0"/>
                <a:ea typeface="Arial" panose="020B0604020202020204" pitchFamily="34" charset="0"/>
              </a:endParaRPr>
            </a:p>
          </p:txBody>
        </p:sp>
        <p:sp>
          <p:nvSpPr>
            <p:cNvPr id="196" name="Freeform 292"/>
            <p:cNvSpPr/>
            <p:nvPr/>
          </p:nvSpPr>
          <p:spPr bwMode="auto">
            <a:xfrm>
              <a:off x="6205538" y="1828800"/>
              <a:ext cx="301625" cy="184150"/>
            </a:xfrm>
            <a:custGeom>
              <a:avLst/>
              <a:gdLst/>
              <a:ahLst/>
              <a:cxnLst>
                <a:cxn ang="0">
                  <a:pos x="2" y="0"/>
                </a:cxn>
                <a:cxn ang="0">
                  <a:pos x="2" y="0"/>
                </a:cxn>
                <a:cxn ang="0">
                  <a:pos x="0" y="20"/>
                </a:cxn>
                <a:cxn ang="0">
                  <a:pos x="0" y="20"/>
                </a:cxn>
                <a:cxn ang="0">
                  <a:pos x="2" y="40"/>
                </a:cxn>
                <a:cxn ang="0">
                  <a:pos x="8" y="58"/>
                </a:cxn>
                <a:cxn ang="0">
                  <a:pos x="18" y="74"/>
                </a:cxn>
                <a:cxn ang="0">
                  <a:pos x="28" y="88"/>
                </a:cxn>
                <a:cxn ang="0">
                  <a:pos x="42" y="98"/>
                </a:cxn>
                <a:cxn ang="0">
                  <a:pos x="58" y="108"/>
                </a:cxn>
                <a:cxn ang="0">
                  <a:pos x="76" y="114"/>
                </a:cxn>
                <a:cxn ang="0">
                  <a:pos x="96" y="116"/>
                </a:cxn>
                <a:cxn ang="0">
                  <a:pos x="96" y="116"/>
                </a:cxn>
                <a:cxn ang="0">
                  <a:pos x="114" y="114"/>
                </a:cxn>
                <a:cxn ang="0">
                  <a:pos x="132" y="108"/>
                </a:cxn>
                <a:cxn ang="0">
                  <a:pos x="148" y="100"/>
                </a:cxn>
                <a:cxn ang="0">
                  <a:pos x="160" y="90"/>
                </a:cxn>
                <a:cxn ang="0">
                  <a:pos x="172" y="76"/>
                </a:cxn>
                <a:cxn ang="0">
                  <a:pos x="182" y="62"/>
                </a:cxn>
                <a:cxn ang="0">
                  <a:pos x="188" y="44"/>
                </a:cxn>
                <a:cxn ang="0">
                  <a:pos x="190" y="26"/>
                </a:cxn>
                <a:cxn ang="0">
                  <a:pos x="2" y="0"/>
                </a:cxn>
              </a:cxnLst>
              <a:rect l="0" t="0" r="r" b="b"/>
              <a:pathLst>
                <a:path w="190" h="116">
                  <a:moveTo>
                    <a:pt x="2" y="0"/>
                  </a:moveTo>
                  <a:lnTo>
                    <a:pt x="2" y="0"/>
                  </a:lnTo>
                  <a:lnTo>
                    <a:pt x="0" y="20"/>
                  </a:lnTo>
                  <a:lnTo>
                    <a:pt x="0" y="20"/>
                  </a:lnTo>
                  <a:lnTo>
                    <a:pt x="2" y="40"/>
                  </a:lnTo>
                  <a:lnTo>
                    <a:pt x="8" y="58"/>
                  </a:lnTo>
                  <a:lnTo>
                    <a:pt x="18" y="74"/>
                  </a:lnTo>
                  <a:lnTo>
                    <a:pt x="28" y="88"/>
                  </a:lnTo>
                  <a:lnTo>
                    <a:pt x="42" y="98"/>
                  </a:lnTo>
                  <a:lnTo>
                    <a:pt x="58" y="108"/>
                  </a:lnTo>
                  <a:lnTo>
                    <a:pt x="76" y="114"/>
                  </a:lnTo>
                  <a:lnTo>
                    <a:pt x="96" y="116"/>
                  </a:lnTo>
                  <a:lnTo>
                    <a:pt x="96" y="116"/>
                  </a:lnTo>
                  <a:lnTo>
                    <a:pt x="114" y="114"/>
                  </a:lnTo>
                  <a:lnTo>
                    <a:pt x="132" y="108"/>
                  </a:lnTo>
                  <a:lnTo>
                    <a:pt x="148" y="100"/>
                  </a:lnTo>
                  <a:lnTo>
                    <a:pt x="160" y="90"/>
                  </a:lnTo>
                  <a:lnTo>
                    <a:pt x="172" y="76"/>
                  </a:lnTo>
                  <a:lnTo>
                    <a:pt x="182" y="62"/>
                  </a:lnTo>
                  <a:lnTo>
                    <a:pt x="188" y="44"/>
                  </a:lnTo>
                  <a:lnTo>
                    <a:pt x="190" y="26"/>
                  </a:lnTo>
                  <a:lnTo>
                    <a:pt x="2" y="0"/>
                  </a:lnTo>
                  <a:close/>
                </a:path>
              </a:pathLst>
            </a:custGeom>
            <a:solidFill>
              <a:srgbClr val="C2B3AA"/>
            </a:solidFill>
            <a:ln w="9525">
              <a:noFill/>
              <a:round/>
            </a:ln>
          </p:spPr>
          <p:txBody>
            <a:bodyPr vert="horz" wrap="square" lIns="91440" tIns="45720" rIns="91440" bIns="45720" numCol="1" anchor="t" anchorCtr="0" compatLnSpc="1"/>
            <a:lstStyle/>
            <a:p>
              <a:endParaRPr lang="zh-CN" altLang="en-US" sz="1400">
                <a:latin typeface="Arial" panose="020B0604020202020204" pitchFamily="34" charset="0"/>
                <a:ea typeface="Arial" panose="020B0604020202020204" pitchFamily="34" charset="0"/>
              </a:endParaRPr>
            </a:p>
          </p:txBody>
        </p:sp>
        <p:sp>
          <p:nvSpPr>
            <p:cNvPr id="197" name="Freeform 293"/>
            <p:cNvSpPr/>
            <p:nvPr/>
          </p:nvSpPr>
          <p:spPr bwMode="auto">
            <a:xfrm>
              <a:off x="6249988" y="1835150"/>
              <a:ext cx="219075" cy="136525"/>
            </a:xfrm>
            <a:custGeom>
              <a:avLst/>
              <a:gdLst/>
              <a:ahLst/>
              <a:cxnLst>
                <a:cxn ang="0">
                  <a:pos x="2" y="0"/>
                </a:cxn>
                <a:cxn ang="0">
                  <a:pos x="2" y="0"/>
                </a:cxn>
                <a:cxn ang="0">
                  <a:pos x="0" y="12"/>
                </a:cxn>
                <a:cxn ang="0">
                  <a:pos x="0" y="22"/>
                </a:cxn>
                <a:cxn ang="0">
                  <a:pos x="0" y="22"/>
                </a:cxn>
                <a:cxn ang="0">
                  <a:pos x="2" y="36"/>
                </a:cxn>
                <a:cxn ang="0">
                  <a:pos x="8" y="48"/>
                </a:cxn>
                <a:cxn ang="0">
                  <a:pos x="14" y="60"/>
                </a:cxn>
                <a:cxn ang="0">
                  <a:pos x="24" y="70"/>
                </a:cxn>
                <a:cxn ang="0">
                  <a:pos x="34" y="76"/>
                </a:cxn>
                <a:cxn ang="0">
                  <a:pos x="46" y="82"/>
                </a:cxn>
                <a:cxn ang="0">
                  <a:pos x="60" y="86"/>
                </a:cxn>
                <a:cxn ang="0">
                  <a:pos x="72" y="86"/>
                </a:cxn>
                <a:cxn ang="0">
                  <a:pos x="72" y="86"/>
                </a:cxn>
                <a:cxn ang="0">
                  <a:pos x="86" y="84"/>
                </a:cxn>
                <a:cxn ang="0">
                  <a:pos x="98" y="80"/>
                </a:cxn>
                <a:cxn ang="0">
                  <a:pos x="108" y="74"/>
                </a:cxn>
                <a:cxn ang="0">
                  <a:pos x="118" y="66"/>
                </a:cxn>
                <a:cxn ang="0">
                  <a:pos x="126" y="56"/>
                </a:cxn>
                <a:cxn ang="0">
                  <a:pos x="132" y="44"/>
                </a:cxn>
                <a:cxn ang="0">
                  <a:pos x="136" y="32"/>
                </a:cxn>
                <a:cxn ang="0">
                  <a:pos x="138" y="18"/>
                </a:cxn>
                <a:cxn ang="0">
                  <a:pos x="2" y="0"/>
                </a:cxn>
              </a:cxnLst>
              <a:rect l="0" t="0" r="r" b="b"/>
              <a:pathLst>
                <a:path w="138" h="86">
                  <a:moveTo>
                    <a:pt x="2" y="0"/>
                  </a:moveTo>
                  <a:lnTo>
                    <a:pt x="2" y="0"/>
                  </a:lnTo>
                  <a:lnTo>
                    <a:pt x="0" y="12"/>
                  </a:lnTo>
                  <a:lnTo>
                    <a:pt x="0" y="22"/>
                  </a:lnTo>
                  <a:lnTo>
                    <a:pt x="0" y="22"/>
                  </a:lnTo>
                  <a:lnTo>
                    <a:pt x="2" y="36"/>
                  </a:lnTo>
                  <a:lnTo>
                    <a:pt x="8" y="48"/>
                  </a:lnTo>
                  <a:lnTo>
                    <a:pt x="14" y="60"/>
                  </a:lnTo>
                  <a:lnTo>
                    <a:pt x="24" y="70"/>
                  </a:lnTo>
                  <a:lnTo>
                    <a:pt x="34" y="76"/>
                  </a:lnTo>
                  <a:lnTo>
                    <a:pt x="46" y="82"/>
                  </a:lnTo>
                  <a:lnTo>
                    <a:pt x="60" y="86"/>
                  </a:lnTo>
                  <a:lnTo>
                    <a:pt x="72" y="86"/>
                  </a:lnTo>
                  <a:lnTo>
                    <a:pt x="72" y="86"/>
                  </a:lnTo>
                  <a:lnTo>
                    <a:pt x="86" y="84"/>
                  </a:lnTo>
                  <a:lnTo>
                    <a:pt x="98" y="80"/>
                  </a:lnTo>
                  <a:lnTo>
                    <a:pt x="108" y="74"/>
                  </a:lnTo>
                  <a:lnTo>
                    <a:pt x="118" y="66"/>
                  </a:lnTo>
                  <a:lnTo>
                    <a:pt x="126" y="56"/>
                  </a:lnTo>
                  <a:lnTo>
                    <a:pt x="132" y="44"/>
                  </a:lnTo>
                  <a:lnTo>
                    <a:pt x="136" y="32"/>
                  </a:lnTo>
                  <a:lnTo>
                    <a:pt x="138" y="18"/>
                  </a:lnTo>
                  <a:lnTo>
                    <a:pt x="2" y="0"/>
                  </a:lnTo>
                  <a:close/>
                </a:path>
              </a:pathLst>
            </a:custGeom>
            <a:solidFill>
              <a:srgbClr val="EB743A"/>
            </a:solidFill>
            <a:ln w="9525">
              <a:noFill/>
              <a:round/>
            </a:ln>
          </p:spPr>
          <p:txBody>
            <a:bodyPr vert="horz" wrap="square" lIns="91440" tIns="45720" rIns="91440" bIns="45720" numCol="1" anchor="t" anchorCtr="0" compatLnSpc="1"/>
            <a:lstStyle/>
            <a:p>
              <a:endParaRPr lang="zh-CN" altLang="en-US" sz="1400">
                <a:latin typeface="Arial" panose="020B0604020202020204" pitchFamily="34" charset="0"/>
                <a:ea typeface="Arial" panose="020B0604020202020204" pitchFamily="34" charset="0"/>
              </a:endParaRPr>
            </a:p>
          </p:txBody>
        </p:sp>
        <p:sp>
          <p:nvSpPr>
            <p:cNvPr id="198" name="Freeform 294"/>
            <p:cNvSpPr/>
            <p:nvPr/>
          </p:nvSpPr>
          <p:spPr bwMode="auto">
            <a:xfrm>
              <a:off x="6303963" y="1844675"/>
              <a:ext cx="111125" cy="76200"/>
            </a:xfrm>
            <a:custGeom>
              <a:avLst/>
              <a:gdLst/>
              <a:ahLst/>
              <a:cxnLst>
                <a:cxn ang="0">
                  <a:pos x="2" y="0"/>
                </a:cxn>
                <a:cxn ang="0">
                  <a:pos x="2" y="0"/>
                </a:cxn>
                <a:cxn ang="0">
                  <a:pos x="0" y="6"/>
                </a:cxn>
                <a:cxn ang="0">
                  <a:pos x="0" y="14"/>
                </a:cxn>
                <a:cxn ang="0">
                  <a:pos x="0" y="14"/>
                </a:cxn>
                <a:cxn ang="0">
                  <a:pos x="0" y="22"/>
                </a:cxn>
                <a:cxn ang="0">
                  <a:pos x="2" y="28"/>
                </a:cxn>
                <a:cxn ang="0">
                  <a:pos x="6" y="34"/>
                </a:cxn>
                <a:cxn ang="0">
                  <a:pos x="12" y="38"/>
                </a:cxn>
                <a:cxn ang="0">
                  <a:pos x="16" y="42"/>
                </a:cxn>
                <a:cxn ang="0">
                  <a:pos x="22" y="46"/>
                </a:cxn>
                <a:cxn ang="0">
                  <a:pos x="30" y="48"/>
                </a:cxn>
                <a:cxn ang="0">
                  <a:pos x="38" y="48"/>
                </a:cxn>
                <a:cxn ang="0">
                  <a:pos x="38" y="48"/>
                </a:cxn>
                <a:cxn ang="0">
                  <a:pos x="44" y="46"/>
                </a:cxn>
                <a:cxn ang="0">
                  <a:pos x="50" y="44"/>
                </a:cxn>
                <a:cxn ang="0">
                  <a:pos x="56" y="40"/>
                </a:cxn>
                <a:cxn ang="0">
                  <a:pos x="62" y="36"/>
                </a:cxn>
                <a:cxn ang="0">
                  <a:pos x="66" y="30"/>
                </a:cxn>
                <a:cxn ang="0">
                  <a:pos x="68" y="24"/>
                </a:cxn>
                <a:cxn ang="0">
                  <a:pos x="70" y="16"/>
                </a:cxn>
                <a:cxn ang="0">
                  <a:pos x="70" y="10"/>
                </a:cxn>
                <a:cxn ang="0">
                  <a:pos x="70" y="8"/>
                </a:cxn>
                <a:cxn ang="0">
                  <a:pos x="2" y="0"/>
                </a:cxn>
              </a:cxnLst>
              <a:rect l="0" t="0" r="r" b="b"/>
              <a:pathLst>
                <a:path w="70" h="48">
                  <a:moveTo>
                    <a:pt x="2" y="0"/>
                  </a:moveTo>
                  <a:lnTo>
                    <a:pt x="2" y="0"/>
                  </a:lnTo>
                  <a:lnTo>
                    <a:pt x="0" y="6"/>
                  </a:lnTo>
                  <a:lnTo>
                    <a:pt x="0" y="14"/>
                  </a:lnTo>
                  <a:lnTo>
                    <a:pt x="0" y="14"/>
                  </a:lnTo>
                  <a:lnTo>
                    <a:pt x="0" y="22"/>
                  </a:lnTo>
                  <a:lnTo>
                    <a:pt x="2" y="28"/>
                  </a:lnTo>
                  <a:lnTo>
                    <a:pt x="6" y="34"/>
                  </a:lnTo>
                  <a:lnTo>
                    <a:pt x="12" y="38"/>
                  </a:lnTo>
                  <a:lnTo>
                    <a:pt x="16" y="42"/>
                  </a:lnTo>
                  <a:lnTo>
                    <a:pt x="22" y="46"/>
                  </a:lnTo>
                  <a:lnTo>
                    <a:pt x="30" y="48"/>
                  </a:lnTo>
                  <a:lnTo>
                    <a:pt x="38" y="48"/>
                  </a:lnTo>
                  <a:lnTo>
                    <a:pt x="38" y="48"/>
                  </a:lnTo>
                  <a:lnTo>
                    <a:pt x="44" y="46"/>
                  </a:lnTo>
                  <a:lnTo>
                    <a:pt x="50" y="44"/>
                  </a:lnTo>
                  <a:lnTo>
                    <a:pt x="56" y="40"/>
                  </a:lnTo>
                  <a:lnTo>
                    <a:pt x="62" y="36"/>
                  </a:lnTo>
                  <a:lnTo>
                    <a:pt x="66" y="30"/>
                  </a:lnTo>
                  <a:lnTo>
                    <a:pt x="68" y="24"/>
                  </a:lnTo>
                  <a:lnTo>
                    <a:pt x="70" y="16"/>
                  </a:lnTo>
                  <a:lnTo>
                    <a:pt x="70" y="10"/>
                  </a:lnTo>
                  <a:lnTo>
                    <a:pt x="70" y="8"/>
                  </a:lnTo>
                  <a:lnTo>
                    <a:pt x="2" y="0"/>
                  </a:lnTo>
                  <a:close/>
                </a:path>
              </a:pathLst>
            </a:custGeom>
            <a:solidFill>
              <a:srgbClr val="6F3D3A"/>
            </a:solidFill>
            <a:ln w="9525">
              <a:noFill/>
              <a:round/>
            </a:ln>
          </p:spPr>
          <p:txBody>
            <a:bodyPr vert="horz" wrap="square" lIns="91440" tIns="45720" rIns="91440" bIns="45720" numCol="1" anchor="t" anchorCtr="0" compatLnSpc="1"/>
            <a:lstStyle/>
            <a:p>
              <a:endParaRPr lang="zh-CN" altLang="en-US" sz="1400">
                <a:latin typeface="Arial" panose="020B0604020202020204" pitchFamily="34" charset="0"/>
                <a:ea typeface="Arial" panose="020B0604020202020204" pitchFamily="34" charset="0"/>
              </a:endParaRPr>
            </a:p>
          </p:txBody>
        </p:sp>
        <p:sp>
          <p:nvSpPr>
            <p:cNvPr id="199" name="Freeform 295"/>
            <p:cNvSpPr/>
            <p:nvPr/>
          </p:nvSpPr>
          <p:spPr bwMode="auto">
            <a:xfrm>
              <a:off x="6078538" y="2124075"/>
              <a:ext cx="434975" cy="434975"/>
            </a:xfrm>
            <a:custGeom>
              <a:avLst/>
              <a:gdLst/>
              <a:ahLst/>
              <a:cxnLst>
                <a:cxn ang="0">
                  <a:pos x="274" y="138"/>
                </a:cxn>
                <a:cxn ang="0">
                  <a:pos x="272" y="164"/>
                </a:cxn>
                <a:cxn ang="0">
                  <a:pos x="264" y="190"/>
                </a:cxn>
                <a:cxn ang="0">
                  <a:pos x="250" y="214"/>
                </a:cxn>
                <a:cxn ang="0">
                  <a:pos x="234" y="234"/>
                </a:cxn>
                <a:cxn ang="0">
                  <a:pos x="214" y="250"/>
                </a:cxn>
                <a:cxn ang="0">
                  <a:pos x="190" y="264"/>
                </a:cxn>
                <a:cxn ang="0">
                  <a:pos x="164" y="272"/>
                </a:cxn>
                <a:cxn ang="0">
                  <a:pos x="138" y="274"/>
                </a:cxn>
                <a:cxn ang="0">
                  <a:pos x="124" y="274"/>
                </a:cxn>
                <a:cxn ang="0">
                  <a:pos x="96" y="268"/>
                </a:cxn>
                <a:cxn ang="0">
                  <a:pos x="72" y="258"/>
                </a:cxn>
                <a:cxn ang="0">
                  <a:pos x="50" y="242"/>
                </a:cxn>
                <a:cxn ang="0">
                  <a:pos x="32" y="224"/>
                </a:cxn>
                <a:cxn ang="0">
                  <a:pos x="16" y="202"/>
                </a:cxn>
                <a:cxn ang="0">
                  <a:pos x="6" y="178"/>
                </a:cxn>
                <a:cxn ang="0">
                  <a:pos x="2" y="152"/>
                </a:cxn>
                <a:cxn ang="0">
                  <a:pos x="0" y="138"/>
                </a:cxn>
                <a:cxn ang="0">
                  <a:pos x="4" y="110"/>
                </a:cxn>
                <a:cxn ang="0">
                  <a:pos x="12" y="84"/>
                </a:cxn>
                <a:cxn ang="0">
                  <a:pos x="24" y="60"/>
                </a:cxn>
                <a:cxn ang="0">
                  <a:pos x="40" y="40"/>
                </a:cxn>
                <a:cxn ang="0">
                  <a:pos x="60" y="24"/>
                </a:cxn>
                <a:cxn ang="0">
                  <a:pos x="84" y="10"/>
                </a:cxn>
                <a:cxn ang="0">
                  <a:pos x="110" y="2"/>
                </a:cxn>
                <a:cxn ang="0">
                  <a:pos x="138" y="0"/>
                </a:cxn>
                <a:cxn ang="0">
                  <a:pos x="152" y="0"/>
                </a:cxn>
                <a:cxn ang="0">
                  <a:pos x="178" y="6"/>
                </a:cxn>
                <a:cxn ang="0">
                  <a:pos x="202" y="16"/>
                </a:cxn>
                <a:cxn ang="0">
                  <a:pos x="224" y="32"/>
                </a:cxn>
                <a:cxn ang="0">
                  <a:pos x="242" y="50"/>
                </a:cxn>
                <a:cxn ang="0">
                  <a:pos x="258" y="72"/>
                </a:cxn>
                <a:cxn ang="0">
                  <a:pos x="268" y="96"/>
                </a:cxn>
                <a:cxn ang="0">
                  <a:pos x="274" y="124"/>
                </a:cxn>
                <a:cxn ang="0">
                  <a:pos x="274" y="138"/>
                </a:cxn>
              </a:cxnLst>
              <a:rect l="0" t="0" r="r" b="b"/>
              <a:pathLst>
                <a:path w="274" h="274">
                  <a:moveTo>
                    <a:pt x="274" y="138"/>
                  </a:moveTo>
                  <a:lnTo>
                    <a:pt x="274" y="138"/>
                  </a:lnTo>
                  <a:lnTo>
                    <a:pt x="274" y="152"/>
                  </a:lnTo>
                  <a:lnTo>
                    <a:pt x="272" y="164"/>
                  </a:lnTo>
                  <a:lnTo>
                    <a:pt x="268" y="178"/>
                  </a:lnTo>
                  <a:lnTo>
                    <a:pt x="264" y="190"/>
                  </a:lnTo>
                  <a:lnTo>
                    <a:pt x="258" y="202"/>
                  </a:lnTo>
                  <a:lnTo>
                    <a:pt x="250" y="214"/>
                  </a:lnTo>
                  <a:lnTo>
                    <a:pt x="242" y="224"/>
                  </a:lnTo>
                  <a:lnTo>
                    <a:pt x="234" y="234"/>
                  </a:lnTo>
                  <a:lnTo>
                    <a:pt x="224" y="242"/>
                  </a:lnTo>
                  <a:lnTo>
                    <a:pt x="214" y="250"/>
                  </a:lnTo>
                  <a:lnTo>
                    <a:pt x="202" y="258"/>
                  </a:lnTo>
                  <a:lnTo>
                    <a:pt x="190" y="264"/>
                  </a:lnTo>
                  <a:lnTo>
                    <a:pt x="178" y="268"/>
                  </a:lnTo>
                  <a:lnTo>
                    <a:pt x="164" y="272"/>
                  </a:lnTo>
                  <a:lnTo>
                    <a:pt x="152" y="274"/>
                  </a:lnTo>
                  <a:lnTo>
                    <a:pt x="138" y="274"/>
                  </a:lnTo>
                  <a:lnTo>
                    <a:pt x="138" y="274"/>
                  </a:lnTo>
                  <a:lnTo>
                    <a:pt x="124" y="274"/>
                  </a:lnTo>
                  <a:lnTo>
                    <a:pt x="110" y="272"/>
                  </a:lnTo>
                  <a:lnTo>
                    <a:pt x="96" y="268"/>
                  </a:lnTo>
                  <a:lnTo>
                    <a:pt x="84" y="264"/>
                  </a:lnTo>
                  <a:lnTo>
                    <a:pt x="72" y="258"/>
                  </a:lnTo>
                  <a:lnTo>
                    <a:pt x="60" y="250"/>
                  </a:lnTo>
                  <a:lnTo>
                    <a:pt x="50" y="242"/>
                  </a:lnTo>
                  <a:lnTo>
                    <a:pt x="40" y="234"/>
                  </a:lnTo>
                  <a:lnTo>
                    <a:pt x="32" y="224"/>
                  </a:lnTo>
                  <a:lnTo>
                    <a:pt x="24" y="214"/>
                  </a:lnTo>
                  <a:lnTo>
                    <a:pt x="16" y="202"/>
                  </a:lnTo>
                  <a:lnTo>
                    <a:pt x="12" y="190"/>
                  </a:lnTo>
                  <a:lnTo>
                    <a:pt x="6" y="178"/>
                  </a:lnTo>
                  <a:lnTo>
                    <a:pt x="4" y="164"/>
                  </a:lnTo>
                  <a:lnTo>
                    <a:pt x="2" y="152"/>
                  </a:lnTo>
                  <a:lnTo>
                    <a:pt x="0" y="138"/>
                  </a:lnTo>
                  <a:lnTo>
                    <a:pt x="0" y="138"/>
                  </a:lnTo>
                  <a:lnTo>
                    <a:pt x="2" y="124"/>
                  </a:lnTo>
                  <a:lnTo>
                    <a:pt x="4" y="110"/>
                  </a:lnTo>
                  <a:lnTo>
                    <a:pt x="6" y="96"/>
                  </a:lnTo>
                  <a:lnTo>
                    <a:pt x="12" y="84"/>
                  </a:lnTo>
                  <a:lnTo>
                    <a:pt x="16" y="72"/>
                  </a:lnTo>
                  <a:lnTo>
                    <a:pt x="24" y="60"/>
                  </a:lnTo>
                  <a:lnTo>
                    <a:pt x="32" y="50"/>
                  </a:lnTo>
                  <a:lnTo>
                    <a:pt x="40" y="40"/>
                  </a:lnTo>
                  <a:lnTo>
                    <a:pt x="50" y="32"/>
                  </a:lnTo>
                  <a:lnTo>
                    <a:pt x="60" y="24"/>
                  </a:lnTo>
                  <a:lnTo>
                    <a:pt x="72" y="16"/>
                  </a:lnTo>
                  <a:lnTo>
                    <a:pt x="84" y="10"/>
                  </a:lnTo>
                  <a:lnTo>
                    <a:pt x="96" y="6"/>
                  </a:lnTo>
                  <a:lnTo>
                    <a:pt x="110" y="2"/>
                  </a:lnTo>
                  <a:lnTo>
                    <a:pt x="124" y="0"/>
                  </a:lnTo>
                  <a:lnTo>
                    <a:pt x="138" y="0"/>
                  </a:lnTo>
                  <a:lnTo>
                    <a:pt x="138" y="0"/>
                  </a:lnTo>
                  <a:lnTo>
                    <a:pt x="152" y="0"/>
                  </a:lnTo>
                  <a:lnTo>
                    <a:pt x="164" y="2"/>
                  </a:lnTo>
                  <a:lnTo>
                    <a:pt x="178" y="6"/>
                  </a:lnTo>
                  <a:lnTo>
                    <a:pt x="190" y="10"/>
                  </a:lnTo>
                  <a:lnTo>
                    <a:pt x="202" y="16"/>
                  </a:lnTo>
                  <a:lnTo>
                    <a:pt x="214" y="24"/>
                  </a:lnTo>
                  <a:lnTo>
                    <a:pt x="224" y="32"/>
                  </a:lnTo>
                  <a:lnTo>
                    <a:pt x="234" y="40"/>
                  </a:lnTo>
                  <a:lnTo>
                    <a:pt x="242" y="50"/>
                  </a:lnTo>
                  <a:lnTo>
                    <a:pt x="250" y="60"/>
                  </a:lnTo>
                  <a:lnTo>
                    <a:pt x="258" y="72"/>
                  </a:lnTo>
                  <a:lnTo>
                    <a:pt x="264" y="84"/>
                  </a:lnTo>
                  <a:lnTo>
                    <a:pt x="268" y="96"/>
                  </a:lnTo>
                  <a:lnTo>
                    <a:pt x="272" y="110"/>
                  </a:lnTo>
                  <a:lnTo>
                    <a:pt x="274" y="124"/>
                  </a:lnTo>
                  <a:lnTo>
                    <a:pt x="274" y="138"/>
                  </a:lnTo>
                  <a:lnTo>
                    <a:pt x="274" y="138"/>
                  </a:lnTo>
                  <a:close/>
                </a:path>
              </a:pathLst>
            </a:custGeom>
            <a:solidFill>
              <a:srgbClr val="337B7C"/>
            </a:solidFill>
            <a:ln w="9525">
              <a:noFill/>
              <a:round/>
            </a:ln>
          </p:spPr>
          <p:txBody>
            <a:bodyPr vert="horz" wrap="square" lIns="91440" tIns="45720" rIns="91440" bIns="45720" numCol="1" anchor="t" anchorCtr="0" compatLnSpc="1"/>
            <a:lstStyle/>
            <a:p>
              <a:endParaRPr lang="zh-CN" altLang="en-US" sz="1400">
                <a:latin typeface="Arial" panose="020B0604020202020204" pitchFamily="34" charset="0"/>
                <a:ea typeface="Arial" panose="020B0604020202020204" pitchFamily="34" charset="0"/>
              </a:endParaRPr>
            </a:p>
          </p:txBody>
        </p:sp>
        <p:sp>
          <p:nvSpPr>
            <p:cNvPr id="200" name="Freeform 296"/>
            <p:cNvSpPr/>
            <p:nvPr/>
          </p:nvSpPr>
          <p:spPr bwMode="auto">
            <a:xfrm>
              <a:off x="6148388" y="2190750"/>
              <a:ext cx="301625" cy="301625"/>
            </a:xfrm>
            <a:custGeom>
              <a:avLst/>
              <a:gdLst/>
              <a:ahLst/>
              <a:cxnLst>
                <a:cxn ang="0">
                  <a:pos x="190" y="96"/>
                </a:cxn>
                <a:cxn ang="0">
                  <a:pos x="190" y="96"/>
                </a:cxn>
                <a:cxn ang="0">
                  <a:pos x="188" y="114"/>
                </a:cxn>
                <a:cxn ang="0">
                  <a:pos x="182" y="132"/>
                </a:cxn>
                <a:cxn ang="0">
                  <a:pos x="174" y="148"/>
                </a:cxn>
                <a:cxn ang="0">
                  <a:pos x="162" y="162"/>
                </a:cxn>
                <a:cxn ang="0">
                  <a:pos x="148" y="174"/>
                </a:cxn>
                <a:cxn ang="0">
                  <a:pos x="132" y="182"/>
                </a:cxn>
                <a:cxn ang="0">
                  <a:pos x="114" y="188"/>
                </a:cxn>
                <a:cxn ang="0">
                  <a:pos x="96" y="190"/>
                </a:cxn>
                <a:cxn ang="0">
                  <a:pos x="96" y="190"/>
                </a:cxn>
                <a:cxn ang="0">
                  <a:pos x="76" y="188"/>
                </a:cxn>
                <a:cxn ang="0">
                  <a:pos x="58" y="182"/>
                </a:cxn>
                <a:cxn ang="0">
                  <a:pos x="42" y="174"/>
                </a:cxn>
                <a:cxn ang="0">
                  <a:pos x="28" y="162"/>
                </a:cxn>
                <a:cxn ang="0">
                  <a:pos x="16" y="148"/>
                </a:cxn>
                <a:cxn ang="0">
                  <a:pos x="8" y="132"/>
                </a:cxn>
                <a:cxn ang="0">
                  <a:pos x="2" y="114"/>
                </a:cxn>
                <a:cxn ang="0">
                  <a:pos x="0" y="96"/>
                </a:cxn>
                <a:cxn ang="0">
                  <a:pos x="0" y="96"/>
                </a:cxn>
                <a:cxn ang="0">
                  <a:pos x="2" y="76"/>
                </a:cxn>
                <a:cxn ang="0">
                  <a:pos x="8" y="58"/>
                </a:cxn>
                <a:cxn ang="0">
                  <a:pos x="16" y="42"/>
                </a:cxn>
                <a:cxn ang="0">
                  <a:pos x="28" y="28"/>
                </a:cxn>
                <a:cxn ang="0">
                  <a:pos x="42" y="16"/>
                </a:cxn>
                <a:cxn ang="0">
                  <a:pos x="58" y="8"/>
                </a:cxn>
                <a:cxn ang="0">
                  <a:pos x="76" y="2"/>
                </a:cxn>
                <a:cxn ang="0">
                  <a:pos x="96" y="0"/>
                </a:cxn>
                <a:cxn ang="0">
                  <a:pos x="96" y="0"/>
                </a:cxn>
                <a:cxn ang="0">
                  <a:pos x="114" y="2"/>
                </a:cxn>
                <a:cxn ang="0">
                  <a:pos x="132" y="8"/>
                </a:cxn>
                <a:cxn ang="0">
                  <a:pos x="148" y="16"/>
                </a:cxn>
                <a:cxn ang="0">
                  <a:pos x="162" y="28"/>
                </a:cxn>
                <a:cxn ang="0">
                  <a:pos x="174" y="42"/>
                </a:cxn>
                <a:cxn ang="0">
                  <a:pos x="182" y="58"/>
                </a:cxn>
                <a:cxn ang="0">
                  <a:pos x="188" y="76"/>
                </a:cxn>
                <a:cxn ang="0">
                  <a:pos x="190" y="96"/>
                </a:cxn>
                <a:cxn ang="0">
                  <a:pos x="190" y="96"/>
                </a:cxn>
              </a:cxnLst>
              <a:rect l="0" t="0" r="r" b="b"/>
              <a:pathLst>
                <a:path w="190" h="190">
                  <a:moveTo>
                    <a:pt x="190" y="96"/>
                  </a:moveTo>
                  <a:lnTo>
                    <a:pt x="190" y="96"/>
                  </a:lnTo>
                  <a:lnTo>
                    <a:pt x="188" y="114"/>
                  </a:lnTo>
                  <a:lnTo>
                    <a:pt x="182" y="132"/>
                  </a:lnTo>
                  <a:lnTo>
                    <a:pt x="174" y="148"/>
                  </a:lnTo>
                  <a:lnTo>
                    <a:pt x="162" y="162"/>
                  </a:lnTo>
                  <a:lnTo>
                    <a:pt x="148" y="174"/>
                  </a:lnTo>
                  <a:lnTo>
                    <a:pt x="132" y="182"/>
                  </a:lnTo>
                  <a:lnTo>
                    <a:pt x="114" y="188"/>
                  </a:lnTo>
                  <a:lnTo>
                    <a:pt x="96" y="190"/>
                  </a:lnTo>
                  <a:lnTo>
                    <a:pt x="96" y="190"/>
                  </a:lnTo>
                  <a:lnTo>
                    <a:pt x="76" y="188"/>
                  </a:lnTo>
                  <a:lnTo>
                    <a:pt x="58" y="182"/>
                  </a:lnTo>
                  <a:lnTo>
                    <a:pt x="42" y="174"/>
                  </a:lnTo>
                  <a:lnTo>
                    <a:pt x="28" y="162"/>
                  </a:lnTo>
                  <a:lnTo>
                    <a:pt x="16" y="148"/>
                  </a:lnTo>
                  <a:lnTo>
                    <a:pt x="8" y="132"/>
                  </a:lnTo>
                  <a:lnTo>
                    <a:pt x="2" y="114"/>
                  </a:lnTo>
                  <a:lnTo>
                    <a:pt x="0" y="96"/>
                  </a:lnTo>
                  <a:lnTo>
                    <a:pt x="0" y="96"/>
                  </a:lnTo>
                  <a:lnTo>
                    <a:pt x="2" y="76"/>
                  </a:lnTo>
                  <a:lnTo>
                    <a:pt x="8" y="58"/>
                  </a:lnTo>
                  <a:lnTo>
                    <a:pt x="16" y="42"/>
                  </a:lnTo>
                  <a:lnTo>
                    <a:pt x="28" y="28"/>
                  </a:lnTo>
                  <a:lnTo>
                    <a:pt x="42" y="16"/>
                  </a:lnTo>
                  <a:lnTo>
                    <a:pt x="58" y="8"/>
                  </a:lnTo>
                  <a:lnTo>
                    <a:pt x="76" y="2"/>
                  </a:lnTo>
                  <a:lnTo>
                    <a:pt x="96" y="0"/>
                  </a:lnTo>
                  <a:lnTo>
                    <a:pt x="96" y="0"/>
                  </a:lnTo>
                  <a:lnTo>
                    <a:pt x="114" y="2"/>
                  </a:lnTo>
                  <a:lnTo>
                    <a:pt x="132" y="8"/>
                  </a:lnTo>
                  <a:lnTo>
                    <a:pt x="148" y="16"/>
                  </a:lnTo>
                  <a:lnTo>
                    <a:pt x="162" y="28"/>
                  </a:lnTo>
                  <a:lnTo>
                    <a:pt x="174" y="42"/>
                  </a:lnTo>
                  <a:lnTo>
                    <a:pt x="182" y="58"/>
                  </a:lnTo>
                  <a:lnTo>
                    <a:pt x="188" y="76"/>
                  </a:lnTo>
                  <a:lnTo>
                    <a:pt x="190" y="96"/>
                  </a:lnTo>
                  <a:lnTo>
                    <a:pt x="190" y="96"/>
                  </a:lnTo>
                  <a:close/>
                </a:path>
              </a:pathLst>
            </a:custGeom>
            <a:solidFill>
              <a:srgbClr val="C2B3AA"/>
            </a:solidFill>
            <a:ln w="9525">
              <a:noFill/>
              <a:round/>
            </a:ln>
          </p:spPr>
          <p:txBody>
            <a:bodyPr vert="horz" wrap="square" lIns="91440" tIns="45720" rIns="91440" bIns="45720" numCol="1" anchor="t" anchorCtr="0" compatLnSpc="1"/>
            <a:lstStyle/>
            <a:p>
              <a:endParaRPr lang="zh-CN" altLang="en-US" sz="1400">
                <a:latin typeface="Arial" panose="020B0604020202020204" pitchFamily="34" charset="0"/>
                <a:ea typeface="Arial" panose="020B0604020202020204" pitchFamily="34" charset="0"/>
              </a:endParaRPr>
            </a:p>
          </p:txBody>
        </p:sp>
        <p:sp>
          <p:nvSpPr>
            <p:cNvPr id="201" name="Freeform 297"/>
            <p:cNvSpPr/>
            <p:nvPr/>
          </p:nvSpPr>
          <p:spPr bwMode="auto">
            <a:xfrm>
              <a:off x="6192838" y="2235200"/>
              <a:ext cx="215900" cy="219075"/>
            </a:xfrm>
            <a:custGeom>
              <a:avLst/>
              <a:gdLst/>
              <a:ahLst/>
              <a:cxnLst>
                <a:cxn ang="0">
                  <a:pos x="136" y="64"/>
                </a:cxn>
                <a:cxn ang="0">
                  <a:pos x="136" y="64"/>
                </a:cxn>
                <a:cxn ang="0">
                  <a:pos x="136" y="78"/>
                </a:cxn>
                <a:cxn ang="0">
                  <a:pos x="132" y="92"/>
                </a:cxn>
                <a:cxn ang="0">
                  <a:pos x="126" y="104"/>
                </a:cxn>
                <a:cxn ang="0">
                  <a:pos x="120" y="114"/>
                </a:cxn>
                <a:cxn ang="0">
                  <a:pos x="110" y="124"/>
                </a:cxn>
                <a:cxn ang="0">
                  <a:pos x="98" y="130"/>
                </a:cxn>
                <a:cxn ang="0">
                  <a:pos x="86" y="136"/>
                </a:cxn>
                <a:cxn ang="0">
                  <a:pos x="72" y="138"/>
                </a:cxn>
                <a:cxn ang="0">
                  <a:pos x="72" y="138"/>
                </a:cxn>
                <a:cxn ang="0">
                  <a:pos x="58" y="136"/>
                </a:cxn>
                <a:cxn ang="0">
                  <a:pos x="46" y="134"/>
                </a:cxn>
                <a:cxn ang="0">
                  <a:pos x="34" y="128"/>
                </a:cxn>
                <a:cxn ang="0">
                  <a:pos x="22" y="120"/>
                </a:cxn>
                <a:cxn ang="0">
                  <a:pos x="14" y="110"/>
                </a:cxn>
                <a:cxn ang="0">
                  <a:pos x="6" y="100"/>
                </a:cxn>
                <a:cxn ang="0">
                  <a:pos x="2" y="86"/>
                </a:cxn>
                <a:cxn ang="0">
                  <a:pos x="0" y="74"/>
                </a:cxn>
                <a:cxn ang="0">
                  <a:pos x="0" y="74"/>
                </a:cxn>
                <a:cxn ang="0">
                  <a:pos x="0" y="60"/>
                </a:cxn>
                <a:cxn ang="0">
                  <a:pos x="4" y="46"/>
                </a:cxn>
                <a:cxn ang="0">
                  <a:pos x="10" y="34"/>
                </a:cxn>
                <a:cxn ang="0">
                  <a:pos x="16" y="24"/>
                </a:cxn>
                <a:cxn ang="0">
                  <a:pos x="26" y="14"/>
                </a:cxn>
                <a:cxn ang="0">
                  <a:pos x="38" y="8"/>
                </a:cxn>
                <a:cxn ang="0">
                  <a:pos x="50" y="2"/>
                </a:cxn>
                <a:cxn ang="0">
                  <a:pos x="64" y="0"/>
                </a:cxn>
                <a:cxn ang="0">
                  <a:pos x="64" y="0"/>
                </a:cxn>
                <a:cxn ang="0">
                  <a:pos x="78" y="2"/>
                </a:cxn>
                <a:cxn ang="0">
                  <a:pos x="90" y="4"/>
                </a:cxn>
                <a:cxn ang="0">
                  <a:pos x="102" y="10"/>
                </a:cxn>
                <a:cxn ang="0">
                  <a:pos x="114" y="18"/>
                </a:cxn>
                <a:cxn ang="0">
                  <a:pos x="122" y="28"/>
                </a:cxn>
                <a:cxn ang="0">
                  <a:pos x="130" y="38"/>
                </a:cxn>
                <a:cxn ang="0">
                  <a:pos x="134" y="52"/>
                </a:cxn>
                <a:cxn ang="0">
                  <a:pos x="136" y="64"/>
                </a:cxn>
                <a:cxn ang="0">
                  <a:pos x="136" y="64"/>
                </a:cxn>
              </a:cxnLst>
              <a:rect l="0" t="0" r="r" b="b"/>
              <a:pathLst>
                <a:path w="136" h="138">
                  <a:moveTo>
                    <a:pt x="136" y="64"/>
                  </a:moveTo>
                  <a:lnTo>
                    <a:pt x="136" y="64"/>
                  </a:lnTo>
                  <a:lnTo>
                    <a:pt x="136" y="78"/>
                  </a:lnTo>
                  <a:lnTo>
                    <a:pt x="132" y="92"/>
                  </a:lnTo>
                  <a:lnTo>
                    <a:pt x="126" y="104"/>
                  </a:lnTo>
                  <a:lnTo>
                    <a:pt x="120" y="114"/>
                  </a:lnTo>
                  <a:lnTo>
                    <a:pt x="110" y="124"/>
                  </a:lnTo>
                  <a:lnTo>
                    <a:pt x="98" y="130"/>
                  </a:lnTo>
                  <a:lnTo>
                    <a:pt x="86" y="136"/>
                  </a:lnTo>
                  <a:lnTo>
                    <a:pt x="72" y="138"/>
                  </a:lnTo>
                  <a:lnTo>
                    <a:pt x="72" y="138"/>
                  </a:lnTo>
                  <a:lnTo>
                    <a:pt x="58" y="136"/>
                  </a:lnTo>
                  <a:lnTo>
                    <a:pt x="46" y="134"/>
                  </a:lnTo>
                  <a:lnTo>
                    <a:pt x="34" y="128"/>
                  </a:lnTo>
                  <a:lnTo>
                    <a:pt x="22" y="120"/>
                  </a:lnTo>
                  <a:lnTo>
                    <a:pt x="14" y="110"/>
                  </a:lnTo>
                  <a:lnTo>
                    <a:pt x="6" y="100"/>
                  </a:lnTo>
                  <a:lnTo>
                    <a:pt x="2" y="86"/>
                  </a:lnTo>
                  <a:lnTo>
                    <a:pt x="0" y="74"/>
                  </a:lnTo>
                  <a:lnTo>
                    <a:pt x="0" y="74"/>
                  </a:lnTo>
                  <a:lnTo>
                    <a:pt x="0" y="60"/>
                  </a:lnTo>
                  <a:lnTo>
                    <a:pt x="4" y="46"/>
                  </a:lnTo>
                  <a:lnTo>
                    <a:pt x="10" y="34"/>
                  </a:lnTo>
                  <a:lnTo>
                    <a:pt x="16" y="24"/>
                  </a:lnTo>
                  <a:lnTo>
                    <a:pt x="26" y="14"/>
                  </a:lnTo>
                  <a:lnTo>
                    <a:pt x="38" y="8"/>
                  </a:lnTo>
                  <a:lnTo>
                    <a:pt x="50" y="2"/>
                  </a:lnTo>
                  <a:lnTo>
                    <a:pt x="64" y="0"/>
                  </a:lnTo>
                  <a:lnTo>
                    <a:pt x="64" y="0"/>
                  </a:lnTo>
                  <a:lnTo>
                    <a:pt x="78" y="2"/>
                  </a:lnTo>
                  <a:lnTo>
                    <a:pt x="90" y="4"/>
                  </a:lnTo>
                  <a:lnTo>
                    <a:pt x="102" y="10"/>
                  </a:lnTo>
                  <a:lnTo>
                    <a:pt x="114" y="18"/>
                  </a:lnTo>
                  <a:lnTo>
                    <a:pt x="122" y="28"/>
                  </a:lnTo>
                  <a:lnTo>
                    <a:pt x="130" y="38"/>
                  </a:lnTo>
                  <a:lnTo>
                    <a:pt x="134" y="52"/>
                  </a:lnTo>
                  <a:lnTo>
                    <a:pt x="136" y="64"/>
                  </a:lnTo>
                  <a:lnTo>
                    <a:pt x="136" y="64"/>
                  </a:lnTo>
                  <a:close/>
                </a:path>
              </a:pathLst>
            </a:custGeom>
            <a:solidFill>
              <a:srgbClr val="EB743A"/>
            </a:solidFill>
            <a:ln w="9525">
              <a:noFill/>
              <a:round/>
            </a:ln>
          </p:spPr>
          <p:txBody>
            <a:bodyPr vert="horz" wrap="square" lIns="91440" tIns="45720" rIns="91440" bIns="45720" numCol="1" anchor="t" anchorCtr="0" compatLnSpc="1"/>
            <a:lstStyle/>
            <a:p>
              <a:endParaRPr lang="zh-CN" altLang="en-US" sz="1400">
                <a:latin typeface="Arial" panose="020B0604020202020204" pitchFamily="34" charset="0"/>
                <a:ea typeface="Arial" panose="020B0604020202020204" pitchFamily="34" charset="0"/>
              </a:endParaRPr>
            </a:p>
          </p:txBody>
        </p:sp>
        <p:sp>
          <p:nvSpPr>
            <p:cNvPr id="202" name="Freeform 298"/>
            <p:cNvSpPr/>
            <p:nvPr/>
          </p:nvSpPr>
          <p:spPr bwMode="auto">
            <a:xfrm>
              <a:off x="6243638" y="2289175"/>
              <a:ext cx="114300" cy="111125"/>
            </a:xfrm>
            <a:custGeom>
              <a:avLst/>
              <a:gdLst/>
              <a:ahLst/>
              <a:cxnLst>
                <a:cxn ang="0">
                  <a:pos x="72" y="32"/>
                </a:cxn>
                <a:cxn ang="0">
                  <a:pos x="72" y="32"/>
                </a:cxn>
                <a:cxn ang="0">
                  <a:pos x="72" y="40"/>
                </a:cxn>
                <a:cxn ang="0">
                  <a:pos x="70" y="46"/>
                </a:cxn>
                <a:cxn ang="0">
                  <a:pos x="66" y="54"/>
                </a:cxn>
                <a:cxn ang="0">
                  <a:pos x="62" y="58"/>
                </a:cxn>
                <a:cxn ang="0">
                  <a:pos x="58" y="64"/>
                </a:cxn>
                <a:cxn ang="0">
                  <a:pos x="52" y="68"/>
                </a:cxn>
                <a:cxn ang="0">
                  <a:pos x="46" y="70"/>
                </a:cxn>
                <a:cxn ang="0">
                  <a:pos x="38" y="70"/>
                </a:cxn>
                <a:cxn ang="0">
                  <a:pos x="38" y="70"/>
                </a:cxn>
                <a:cxn ang="0">
                  <a:pos x="30" y="70"/>
                </a:cxn>
                <a:cxn ang="0">
                  <a:pos x="24" y="68"/>
                </a:cxn>
                <a:cxn ang="0">
                  <a:pos x="18" y="66"/>
                </a:cxn>
                <a:cxn ang="0">
                  <a:pos x="12" y="62"/>
                </a:cxn>
                <a:cxn ang="0">
                  <a:pos x="8" y="56"/>
                </a:cxn>
                <a:cxn ang="0">
                  <a:pos x="4" y="50"/>
                </a:cxn>
                <a:cxn ang="0">
                  <a:pos x="2" y="44"/>
                </a:cxn>
                <a:cxn ang="0">
                  <a:pos x="0" y="38"/>
                </a:cxn>
                <a:cxn ang="0">
                  <a:pos x="0" y="38"/>
                </a:cxn>
                <a:cxn ang="0">
                  <a:pos x="0" y="30"/>
                </a:cxn>
                <a:cxn ang="0">
                  <a:pos x="2" y="24"/>
                </a:cxn>
                <a:cxn ang="0">
                  <a:pos x="6" y="16"/>
                </a:cxn>
                <a:cxn ang="0">
                  <a:pos x="10" y="12"/>
                </a:cxn>
                <a:cxn ang="0">
                  <a:pos x="14" y="6"/>
                </a:cxn>
                <a:cxn ang="0">
                  <a:pos x="20" y="2"/>
                </a:cxn>
                <a:cxn ang="0">
                  <a:pos x="26" y="0"/>
                </a:cxn>
                <a:cxn ang="0">
                  <a:pos x="34" y="0"/>
                </a:cxn>
                <a:cxn ang="0">
                  <a:pos x="34" y="0"/>
                </a:cxn>
                <a:cxn ang="0">
                  <a:pos x="42" y="0"/>
                </a:cxn>
                <a:cxn ang="0">
                  <a:pos x="48" y="2"/>
                </a:cxn>
                <a:cxn ang="0">
                  <a:pos x="54" y="4"/>
                </a:cxn>
                <a:cxn ang="0">
                  <a:pos x="60" y="8"/>
                </a:cxn>
                <a:cxn ang="0">
                  <a:pos x="64" y="14"/>
                </a:cxn>
                <a:cxn ang="0">
                  <a:pos x="68" y="20"/>
                </a:cxn>
                <a:cxn ang="0">
                  <a:pos x="70" y="26"/>
                </a:cxn>
                <a:cxn ang="0">
                  <a:pos x="72" y="32"/>
                </a:cxn>
                <a:cxn ang="0">
                  <a:pos x="72" y="32"/>
                </a:cxn>
              </a:cxnLst>
              <a:rect l="0" t="0" r="r" b="b"/>
              <a:pathLst>
                <a:path w="72" h="70">
                  <a:moveTo>
                    <a:pt x="72" y="32"/>
                  </a:moveTo>
                  <a:lnTo>
                    <a:pt x="72" y="32"/>
                  </a:lnTo>
                  <a:lnTo>
                    <a:pt x="72" y="40"/>
                  </a:lnTo>
                  <a:lnTo>
                    <a:pt x="70" y="46"/>
                  </a:lnTo>
                  <a:lnTo>
                    <a:pt x="66" y="54"/>
                  </a:lnTo>
                  <a:lnTo>
                    <a:pt x="62" y="58"/>
                  </a:lnTo>
                  <a:lnTo>
                    <a:pt x="58" y="64"/>
                  </a:lnTo>
                  <a:lnTo>
                    <a:pt x="52" y="68"/>
                  </a:lnTo>
                  <a:lnTo>
                    <a:pt x="46" y="70"/>
                  </a:lnTo>
                  <a:lnTo>
                    <a:pt x="38" y="70"/>
                  </a:lnTo>
                  <a:lnTo>
                    <a:pt x="38" y="70"/>
                  </a:lnTo>
                  <a:lnTo>
                    <a:pt x="30" y="70"/>
                  </a:lnTo>
                  <a:lnTo>
                    <a:pt x="24" y="68"/>
                  </a:lnTo>
                  <a:lnTo>
                    <a:pt x="18" y="66"/>
                  </a:lnTo>
                  <a:lnTo>
                    <a:pt x="12" y="62"/>
                  </a:lnTo>
                  <a:lnTo>
                    <a:pt x="8" y="56"/>
                  </a:lnTo>
                  <a:lnTo>
                    <a:pt x="4" y="50"/>
                  </a:lnTo>
                  <a:lnTo>
                    <a:pt x="2" y="44"/>
                  </a:lnTo>
                  <a:lnTo>
                    <a:pt x="0" y="38"/>
                  </a:lnTo>
                  <a:lnTo>
                    <a:pt x="0" y="38"/>
                  </a:lnTo>
                  <a:lnTo>
                    <a:pt x="0" y="30"/>
                  </a:lnTo>
                  <a:lnTo>
                    <a:pt x="2" y="24"/>
                  </a:lnTo>
                  <a:lnTo>
                    <a:pt x="6" y="16"/>
                  </a:lnTo>
                  <a:lnTo>
                    <a:pt x="10" y="12"/>
                  </a:lnTo>
                  <a:lnTo>
                    <a:pt x="14" y="6"/>
                  </a:lnTo>
                  <a:lnTo>
                    <a:pt x="20" y="2"/>
                  </a:lnTo>
                  <a:lnTo>
                    <a:pt x="26" y="0"/>
                  </a:lnTo>
                  <a:lnTo>
                    <a:pt x="34" y="0"/>
                  </a:lnTo>
                  <a:lnTo>
                    <a:pt x="34" y="0"/>
                  </a:lnTo>
                  <a:lnTo>
                    <a:pt x="42" y="0"/>
                  </a:lnTo>
                  <a:lnTo>
                    <a:pt x="48" y="2"/>
                  </a:lnTo>
                  <a:lnTo>
                    <a:pt x="54" y="4"/>
                  </a:lnTo>
                  <a:lnTo>
                    <a:pt x="60" y="8"/>
                  </a:lnTo>
                  <a:lnTo>
                    <a:pt x="64" y="14"/>
                  </a:lnTo>
                  <a:lnTo>
                    <a:pt x="68" y="20"/>
                  </a:lnTo>
                  <a:lnTo>
                    <a:pt x="70" y="26"/>
                  </a:lnTo>
                  <a:lnTo>
                    <a:pt x="72" y="32"/>
                  </a:lnTo>
                  <a:lnTo>
                    <a:pt x="72" y="32"/>
                  </a:lnTo>
                  <a:close/>
                </a:path>
              </a:pathLst>
            </a:custGeom>
            <a:solidFill>
              <a:srgbClr val="6F3D3A"/>
            </a:solidFill>
            <a:ln w="9525">
              <a:noFill/>
              <a:round/>
            </a:ln>
          </p:spPr>
          <p:txBody>
            <a:bodyPr vert="horz" wrap="square" lIns="91440" tIns="45720" rIns="91440" bIns="45720" numCol="1" anchor="t" anchorCtr="0" compatLnSpc="1"/>
            <a:lstStyle/>
            <a:p>
              <a:endParaRPr lang="zh-CN" altLang="en-US" sz="1400">
                <a:latin typeface="Arial" panose="020B0604020202020204" pitchFamily="34" charset="0"/>
                <a:ea typeface="Arial" panose="020B0604020202020204" pitchFamily="34" charset="0"/>
              </a:endParaRPr>
            </a:p>
          </p:txBody>
        </p:sp>
        <p:sp>
          <p:nvSpPr>
            <p:cNvPr id="203" name="Freeform 299"/>
            <p:cNvSpPr/>
            <p:nvPr/>
          </p:nvSpPr>
          <p:spPr bwMode="auto">
            <a:xfrm>
              <a:off x="6599238" y="1962150"/>
              <a:ext cx="387350" cy="384175"/>
            </a:xfrm>
            <a:custGeom>
              <a:avLst/>
              <a:gdLst/>
              <a:ahLst/>
              <a:cxnLst>
                <a:cxn ang="0">
                  <a:pos x="138" y="0"/>
                </a:cxn>
                <a:cxn ang="0">
                  <a:pos x="138" y="0"/>
                </a:cxn>
                <a:cxn ang="0">
                  <a:pos x="124" y="0"/>
                </a:cxn>
                <a:cxn ang="0">
                  <a:pos x="110" y="2"/>
                </a:cxn>
                <a:cxn ang="0">
                  <a:pos x="96" y="6"/>
                </a:cxn>
                <a:cxn ang="0">
                  <a:pos x="84" y="10"/>
                </a:cxn>
                <a:cxn ang="0">
                  <a:pos x="72" y="16"/>
                </a:cxn>
                <a:cxn ang="0">
                  <a:pos x="60" y="24"/>
                </a:cxn>
                <a:cxn ang="0">
                  <a:pos x="50" y="32"/>
                </a:cxn>
                <a:cxn ang="0">
                  <a:pos x="40" y="40"/>
                </a:cxn>
                <a:cxn ang="0">
                  <a:pos x="32" y="50"/>
                </a:cxn>
                <a:cxn ang="0">
                  <a:pos x="24" y="60"/>
                </a:cxn>
                <a:cxn ang="0">
                  <a:pos x="16" y="72"/>
                </a:cxn>
                <a:cxn ang="0">
                  <a:pos x="12" y="84"/>
                </a:cxn>
                <a:cxn ang="0">
                  <a:pos x="6" y="96"/>
                </a:cxn>
                <a:cxn ang="0">
                  <a:pos x="4" y="110"/>
                </a:cxn>
                <a:cxn ang="0">
                  <a:pos x="2" y="122"/>
                </a:cxn>
                <a:cxn ang="0">
                  <a:pos x="0" y="136"/>
                </a:cxn>
                <a:cxn ang="0">
                  <a:pos x="0" y="136"/>
                </a:cxn>
                <a:cxn ang="0">
                  <a:pos x="2" y="152"/>
                </a:cxn>
                <a:cxn ang="0">
                  <a:pos x="4" y="168"/>
                </a:cxn>
                <a:cxn ang="0">
                  <a:pos x="8" y="182"/>
                </a:cxn>
                <a:cxn ang="0">
                  <a:pos x="14" y="196"/>
                </a:cxn>
                <a:cxn ang="0">
                  <a:pos x="22" y="210"/>
                </a:cxn>
                <a:cxn ang="0">
                  <a:pos x="30" y="222"/>
                </a:cxn>
                <a:cxn ang="0">
                  <a:pos x="40" y="232"/>
                </a:cxn>
                <a:cxn ang="0">
                  <a:pos x="50" y="242"/>
                </a:cxn>
                <a:cxn ang="0">
                  <a:pos x="244" y="52"/>
                </a:cxn>
                <a:cxn ang="0">
                  <a:pos x="244" y="52"/>
                </a:cxn>
                <a:cxn ang="0">
                  <a:pos x="234" y="40"/>
                </a:cxn>
                <a:cxn ang="0">
                  <a:pos x="222" y="30"/>
                </a:cxn>
                <a:cxn ang="0">
                  <a:pos x="210" y="22"/>
                </a:cxn>
                <a:cxn ang="0">
                  <a:pos x="198" y="14"/>
                </a:cxn>
                <a:cxn ang="0">
                  <a:pos x="184" y="8"/>
                </a:cxn>
                <a:cxn ang="0">
                  <a:pos x="168" y="4"/>
                </a:cxn>
                <a:cxn ang="0">
                  <a:pos x="154" y="0"/>
                </a:cxn>
                <a:cxn ang="0">
                  <a:pos x="138" y="0"/>
                </a:cxn>
                <a:cxn ang="0">
                  <a:pos x="138" y="0"/>
                </a:cxn>
              </a:cxnLst>
              <a:rect l="0" t="0" r="r" b="b"/>
              <a:pathLst>
                <a:path w="244" h="242">
                  <a:moveTo>
                    <a:pt x="138" y="0"/>
                  </a:moveTo>
                  <a:lnTo>
                    <a:pt x="138" y="0"/>
                  </a:lnTo>
                  <a:lnTo>
                    <a:pt x="124" y="0"/>
                  </a:lnTo>
                  <a:lnTo>
                    <a:pt x="110" y="2"/>
                  </a:lnTo>
                  <a:lnTo>
                    <a:pt x="96" y="6"/>
                  </a:lnTo>
                  <a:lnTo>
                    <a:pt x="84" y="10"/>
                  </a:lnTo>
                  <a:lnTo>
                    <a:pt x="72" y="16"/>
                  </a:lnTo>
                  <a:lnTo>
                    <a:pt x="60" y="24"/>
                  </a:lnTo>
                  <a:lnTo>
                    <a:pt x="50" y="32"/>
                  </a:lnTo>
                  <a:lnTo>
                    <a:pt x="40" y="40"/>
                  </a:lnTo>
                  <a:lnTo>
                    <a:pt x="32" y="50"/>
                  </a:lnTo>
                  <a:lnTo>
                    <a:pt x="24" y="60"/>
                  </a:lnTo>
                  <a:lnTo>
                    <a:pt x="16" y="72"/>
                  </a:lnTo>
                  <a:lnTo>
                    <a:pt x="12" y="84"/>
                  </a:lnTo>
                  <a:lnTo>
                    <a:pt x="6" y="96"/>
                  </a:lnTo>
                  <a:lnTo>
                    <a:pt x="4" y="110"/>
                  </a:lnTo>
                  <a:lnTo>
                    <a:pt x="2" y="122"/>
                  </a:lnTo>
                  <a:lnTo>
                    <a:pt x="0" y="136"/>
                  </a:lnTo>
                  <a:lnTo>
                    <a:pt x="0" y="136"/>
                  </a:lnTo>
                  <a:lnTo>
                    <a:pt x="2" y="152"/>
                  </a:lnTo>
                  <a:lnTo>
                    <a:pt x="4" y="168"/>
                  </a:lnTo>
                  <a:lnTo>
                    <a:pt x="8" y="182"/>
                  </a:lnTo>
                  <a:lnTo>
                    <a:pt x="14" y="196"/>
                  </a:lnTo>
                  <a:lnTo>
                    <a:pt x="22" y="210"/>
                  </a:lnTo>
                  <a:lnTo>
                    <a:pt x="30" y="222"/>
                  </a:lnTo>
                  <a:lnTo>
                    <a:pt x="40" y="232"/>
                  </a:lnTo>
                  <a:lnTo>
                    <a:pt x="50" y="242"/>
                  </a:lnTo>
                  <a:lnTo>
                    <a:pt x="244" y="52"/>
                  </a:lnTo>
                  <a:lnTo>
                    <a:pt x="244" y="52"/>
                  </a:lnTo>
                  <a:lnTo>
                    <a:pt x="234" y="40"/>
                  </a:lnTo>
                  <a:lnTo>
                    <a:pt x="222" y="30"/>
                  </a:lnTo>
                  <a:lnTo>
                    <a:pt x="210" y="22"/>
                  </a:lnTo>
                  <a:lnTo>
                    <a:pt x="198" y="14"/>
                  </a:lnTo>
                  <a:lnTo>
                    <a:pt x="184" y="8"/>
                  </a:lnTo>
                  <a:lnTo>
                    <a:pt x="168" y="4"/>
                  </a:lnTo>
                  <a:lnTo>
                    <a:pt x="154" y="0"/>
                  </a:lnTo>
                  <a:lnTo>
                    <a:pt x="138" y="0"/>
                  </a:lnTo>
                  <a:lnTo>
                    <a:pt x="138" y="0"/>
                  </a:lnTo>
                  <a:close/>
                </a:path>
              </a:pathLst>
            </a:custGeom>
            <a:solidFill>
              <a:srgbClr val="337B7C"/>
            </a:solidFill>
            <a:ln w="9525">
              <a:noFill/>
              <a:round/>
            </a:ln>
          </p:spPr>
          <p:txBody>
            <a:bodyPr vert="horz" wrap="square" lIns="91440" tIns="45720" rIns="91440" bIns="45720" numCol="1" anchor="t" anchorCtr="0" compatLnSpc="1"/>
            <a:lstStyle/>
            <a:p>
              <a:endParaRPr lang="zh-CN" altLang="en-US" sz="1400">
                <a:latin typeface="Arial" panose="020B0604020202020204" pitchFamily="34" charset="0"/>
                <a:ea typeface="Arial" panose="020B0604020202020204" pitchFamily="34" charset="0"/>
              </a:endParaRPr>
            </a:p>
          </p:txBody>
        </p:sp>
        <p:sp>
          <p:nvSpPr>
            <p:cNvPr id="204" name="Freeform 300"/>
            <p:cNvSpPr/>
            <p:nvPr/>
          </p:nvSpPr>
          <p:spPr bwMode="auto">
            <a:xfrm>
              <a:off x="6669088" y="2028825"/>
              <a:ext cx="269875" cy="269875"/>
            </a:xfrm>
            <a:custGeom>
              <a:avLst/>
              <a:gdLst/>
              <a:ahLst/>
              <a:cxnLst>
                <a:cxn ang="0">
                  <a:pos x="94" y="0"/>
                </a:cxn>
                <a:cxn ang="0">
                  <a:pos x="94" y="0"/>
                </a:cxn>
                <a:cxn ang="0">
                  <a:pos x="76" y="2"/>
                </a:cxn>
                <a:cxn ang="0">
                  <a:pos x="58" y="8"/>
                </a:cxn>
                <a:cxn ang="0">
                  <a:pos x="42" y="16"/>
                </a:cxn>
                <a:cxn ang="0">
                  <a:pos x="28" y="28"/>
                </a:cxn>
                <a:cxn ang="0">
                  <a:pos x="16" y="42"/>
                </a:cxn>
                <a:cxn ang="0">
                  <a:pos x="8" y="58"/>
                </a:cxn>
                <a:cxn ang="0">
                  <a:pos x="2" y="76"/>
                </a:cxn>
                <a:cxn ang="0">
                  <a:pos x="0" y="94"/>
                </a:cxn>
                <a:cxn ang="0">
                  <a:pos x="0" y="94"/>
                </a:cxn>
                <a:cxn ang="0">
                  <a:pos x="0" y="106"/>
                </a:cxn>
                <a:cxn ang="0">
                  <a:pos x="2" y="118"/>
                </a:cxn>
                <a:cxn ang="0">
                  <a:pos x="6" y="128"/>
                </a:cxn>
                <a:cxn ang="0">
                  <a:pos x="10" y="138"/>
                </a:cxn>
                <a:cxn ang="0">
                  <a:pos x="16" y="146"/>
                </a:cxn>
                <a:cxn ang="0">
                  <a:pos x="22" y="156"/>
                </a:cxn>
                <a:cxn ang="0">
                  <a:pos x="38" y="170"/>
                </a:cxn>
                <a:cxn ang="0">
                  <a:pos x="170" y="38"/>
                </a:cxn>
                <a:cxn ang="0">
                  <a:pos x="170" y="38"/>
                </a:cxn>
                <a:cxn ang="0">
                  <a:pos x="164" y="30"/>
                </a:cxn>
                <a:cxn ang="0">
                  <a:pos x="156" y="22"/>
                </a:cxn>
                <a:cxn ang="0">
                  <a:pos x="148" y="16"/>
                </a:cxn>
                <a:cxn ang="0">
                  <a:pos x="138" y="10"/>
                </a:cxn>
                <a:cxn ang="0">
                  <a:pos x="128" y="6"/>
                </a:cxn>
                <a:cxn ang="0">
                  <a:pos x="118" y="2"/>
                </a:cxn>
                <a:cxn ang="0">
                  <a:pos x="106" y="0"/>
                </a:cxn>
                <a:cxn ang="0">
                  <a:pos x="94" y="0"/>
                </a:cxn>
                <a:cxn ang="0">
                  <a:pos x="94" y="0"/>
                </a:cxn>
              </a:cxnLst>
              <a:rect l="0" t="0" r="r" b="b"/>
              <a:pathLst>
                <a:path w="170" h="170">
                  <a:moveTo>
                    <a:pt x="94" y="0"/>
                  </a:moveTo>
                  <a:lnTo>
                    <a:pt x="94" y="0"/>
                  </a:lnTo>
                  <a:lnTo>
                    <a:pt x="76" y="2"/>
                  </a:lnTo>
                  <a:lnTo>
                    <a:pt x="58" y="8"/>
                  </a:lnTo>
                  <a:lnTo>
                    <a:pt x="42" y="16"/>
                  </a:lnTo>
                  <a:lnTo>
                    <a:pt x="28" y="28"/>
                  </a:lnTo>
                  <a:lnTo>
                    <a:pt x="16" y="42"/>
                  </a:lnTo>
                  <a:lnTo>
                    <a:pt x="8" y="58"/>
                  </a:lnTo>
                  <a:lnTo>
                    <a:pt x="2" y="76"/>
                  </a:lnTo>
                  <a:lnTo>
                    <a:pt x="0" y="94"/>
                  </a:lnTo>
                  <a:lnTo>
                    <a:pt x="0" y="94"/>
                  </a:lnTo>
                  <a:lnTo>
                    <a:pt x="0" y="106"/>
                  </a:lnTo>
                  <a:lnTo>
                    <a:pt x="2" y="118"/>
                  </a:lnTo>
                  <a:lnTo>
                    <a:pt x="6" y="128"/>
                  </a:lnTo>
                  <a:lnTo>
                    <a:pt x="10" y="138"/>
                  </a:lnTo>
                  <a:lnTo>
                    <a:pt x="16" y="146"/>
                  </a:lnTo>
                  <a:lnTo>
                    <a:pt x="22" y="156"/>
                  </a:lnTo>
                  <a:lnTo>
                    <a:pt x="38" y="170"/>
                  </a:lnTo>
                  <a:lnTo>
                    <a:pt x="170" y="38"/>
                  </a:lnTo>
                  <a:lnTo>
                    <a:pt x="170" y="38"/>
                  </a:lnTo>
                  <a:lnTo>
                    <a:pt x="164" y="30"/>
                  </a:lnTo>
                  <a:lnTo>
                    <a:pt x="156" y="22"/>
                  </a:lnTo>
                  <a:lnTo>
                    <a:pt x="148" y="16"/>
                  </a:lnTo>
                  <a:lnTo>
                    <a:pt x="138" y="10"/>
                  </a:lnTo>
                  <a:lnTo>
                    <a:pt x="128" y="6"/>
                  </a:lnTo>
                  <a:lnTo>
                    <a:pt x="118" y="2"/>
                  </a:lnTo>
                  <a:lnTo>
                    <a:pt x="106" y="0"/>
                  </a:lnTo>
                  <a:lnTo>
                    <a:pt x="94" y="0"/>
                  </a:lnTo>
                  <a:lnTo>
                    <a:pt x="94" y="0"/>
                  </a:lnTo>
                  <a:close/>
                </a:path>
              </a:pathLst>
            </a:custGeom>
            <a:solidFill>
              <a:srgbClr val="C2B3AA"/>
            </a:solidFill>
            <a:ln w="9525">
              <a:noFill/>
              <a:round/>
            </a:ln>
          </p:spPr>
          <p:txBody>
            <a:bodyPr vert="horz" wrap="square" lIns="91440" tIns="45720" rIns="91440" bIns="45720" numCol="1" anchor="t" anchorCtr="0" compatLnSpc="1"/>
            <a:lstStyle/>
            <a:p>
              <a:endParaRPr lang="zh-CN" altLang="en-US" sz="1400">
                <a:latin typeface="Arial" panose="020B0604020202020204" pitchFamily="34" charset="0"/>
                <a:ea typeface="Arial" panose="020B0604020202020204" pitchFamily="34" charset="0"/>
              </a:endParaRPr>
            </a:p>
          </p:txBody>
        </p:sp>
        <p:sp>
          <p:nvSpPr>
            <p:cNvPr id="205" name="Freeform 301"/>
            <p:cNvSpPr/>
            <p:nvPr/>
          </p:nvSpPr>
          <p:spPr bwMode="auto">
            <a:xfrm>
              <a:off x="6713538" y="2073275"/>
              <a:ext cx="196850" cy="196850"/>
            </a:xfrm>
            <a:custGeom>
              <a:avLst/>
              <a:gdLst/>
              <a:ahLst/>
              <a:cxnLst>
                <a:cxn ang="0">
                  <a:pos x="64" y="0"/>
                </a:cxn>
                <a:cxn ang="0">
                  <a:pos x="64" y="0"/>
                </a:cxn>
                <a:cxn ang="0">
                  <a:pos x="50" y="2"/>
                </a:cxn>
                <a:cxn ang="0">
                  <a:pos x="38" y="8"/>
                </a:cxn>
                <a:cxn ang="0">
                  <a:pos x="26" y="14"/>
                </a:cxn>
                <a:cxn ang="0">
                  <a:pos x="16" y="24"/>
                </a:cxn>
                <a:cxn ang="0">
                  <a:pos x="10" y="34"/>
                </a:cxn>
                <a:cxn ang="0">
                  <a:pos x="4" y="46"/>
                </a:cxn>
                <a:cxn ang="0">
                  <a:pos x="0" y="58"/>
                </a:cxn>
                <a:cxn ang="0">
                  <a:pos x="0" y="72"/>
                </a:cxn>
                <a:cxn ang="0">
                  <a:pos x="0" y="72"/>
                </a:cxn>
                <a:cxn ang="0">
                  <a:pos x="2" y="88"/>
                </a:cxn>
                <a:cxn ang="0">
                  <a:pos x="8" y="102"/>
                </a:cxn>
                <a:cxn ang="0">
                  <a:pos x="16" y="114"/>
                </a:cxn>
                <a:cxn ang="0">
                  <a:pos x="28" y="124"/>
                </a:cxn>
                <a:cxn ang="0">
                  <a:pos x="124" y="30"/>
                </a:cxn>
                <a:cxn ang="0">
                  <a:pos x="124" y="30"/>
                </a:cxn>
                <a:cxn ang="0">
                  <a:pos x="112" y="16"/>
                </a:cxn>
                <a:cxn ang="0">
                  <a:pos x="98" y="8"/>
                </a:cxn>
                <a:cxn ang="0">
                  <a:pos x="82" y="2"/>
                </a:cxn>
                <a:cxn ang="0">
                  <a:pos x="64" y="0"/>
                </a:cxn>
                <a:cxn ang="0">
                  <a:pos x="64" y="0"/>
                </a:cxn>
              </a:cxnLst>
              <a:rect l="0" t="0" r="r" b="b"/>
              <a:pathLst>
                <a:path w="124" h="124">
                  <a:moveTo>
                    <a:pt x="64" y="0"/>
                  </a:moveTo>
                  <a:lnTo>
                    <a:pt x="64" y="0"/>
                  </a:lnTo>
                  <a:lnTo>
                    <a:pt x="50" y="2"/>
                  </a:lnTo>
                  <a:lnTo>
                    <a:pt x="38" y="8"/>
                  </a:lnTo>
                  <a:lnTo>
                    <a:pt x="26" y="14"/>
                  </a:lnTo>
                  <a:lnTo>
                    <a:pt x="16" y="24"/>
                  </a:lnTo>
                  <a:lnTo>
                    <a:pt x="10" y="34"/>
                  </a:lnTo>
                  <a:lnTo>
                    <a:pt x="4" y="46"/>
                  </a:lnTo>
                  <a:lnTo>
                    <a:pt x="0" y="58"/>
                  </a:lnTo>
                  <a:lnTo>
                    <a:pt x="0" y="72"/>
                  </a:lnTo>
                  <a:lnTo>
                    <a:pt x="0" y="72"/>
                  </a:lnTo>
                  <a:lnTo>
                    <a:pt x="2" y="88"/>
                  </a:lnTo>
                  <a:lnTo>
                    <a:pt x="8" y="102"/>
                  </a:lnTo>
                  <a:lnTo>
                    <a:pt x="16" y="114"/>
                  </a:lnTo>
                  <a:lnTo>
                    <a:pt x="28" y="124"/>
                  </a:lnTo>
                  <a:lnTo>
                    <a:pt x="124" y="30"/>
                  </a:lnTo>
                  <a:lnTo>
                    <a:pt x="124" y="30"/>
                  </a:lnTo>
                  <a:lnTo>
                    <a:pt x="112" y="16"/>
                  </a:lnTo>
                  <a:lnTo>
                    <a:pt x="98" y="8"/>
                  </a:lnTo>
                  <a:lnTo>
                    <a:pt x="82" y="2"/>
                  </a:lnTo>
                  <a:lnTo>
                    <a:pt x="64" y="0"/>
                  </a:lnTo>
                  <a:lnTo>
                    <a:pt x="64" y="0"/>
                  </a:lnTo>
                  <a:close/>
                </a:path>
              </a:pathLst>
            </a:custGeom>
            <a:solidFill>
              <a:srgbClr val="EB743A"/>
            </a:solidFill>
            <a:ln w="9525">
              <a:noFill/>
              <a:round/>
            </a:ln>
          </p:spPr>
          <p:txBody>
            <a:bodyPr vert="horz" wrap="square" lIns="91440" tIns="45720" rIns="91440" bIns="45720" numCol="1" anchor="t" anchorCtr="0" compatLnSpc="1"/>
            <a:lstStyle/>
            <a:p>
              <a:endParaRPr lang="zh-CN" altLang="en-US" sz="1400">
                <a:latin typeface="Arial" panose="020B0604020202020204" pitchFamily="34" charset="0"/>
                <a:ea typeface="Arial" panose="020B0604020202020204" pitchFamily="34" charset="0"/>
              </a:endParaRPr>
            </a:p>
          </p:txBody>
        </p:sp>
        <p:sp>
          <p:nvSpPr>
            <p:cNvPr id="206" name="Freeform 302"/>
            <p:cNvSpPr/>
            <p:nvPr/>
          </p:nvSpPr>
          <p:spPr bwMode="auto">
            <a:xfrm>
              <a:off x="6764338" y="2124075"/>
              <a:ext cx="107950" cy="107950"/>
            </a:xfrm>
            <a:custGeom>
              <a:avLst/>
              <a:gdLst/>
              <a:ahLst/>
              <a:cxnLst>
                <a:cxn ang="0">
                  <a:pos x="34" y="0"/>
                </a:cxn>
                <a:cxn ang="0">
                  <a:pos x="34" y="0"/>
                </a:cxn>
                <a:cxn ang="0">
                  <a:pos x="26" y="2"/>
                </a:cxn>
                <a:cxn ang="0">
                  <a:pos x="20" y="4"/>
                </a:cxn>
                <a:cxn ang="0">
                  <a:pos x="14" y="8"/>
                </a:cxn>
                <a:cxn ang="0">
                  <a:pos x="10" y="12"/>
                </a:cxn>
                <a:cxn ang="0">
                  <a:pos x="6" y="18"/>
                </a:cxn>
                <a:cxn ang="0">
                  <a:pos x="2" y="24"/>
                </a:cxn>
                <a:cxn ang="0">
                  <a:pos x="0" y="32"/>
                </a:cxn>
                <a:cxn ang="0">
                  <a:pos x="0" y="38"/>
                </a:cxn>
                <a:cxn ang="0">
                  <a:pos x="0" y="38"/>
                </a:cxn>
                <a:cxn ang="0">
                  <a:pos x="2" y="48"/>
                </a:cxn>
                <a:cxn ang="0">
                  <a:pos x="6" y="56"/>
                </a:cxn>
                <a:cxn ang="0">
                  <a:pos x="12" y="64"/>
                </a:cxn>
                <a:cxn ang="0">
                  <a:pos x="20" y="68"/>
                </a:cxn>
                <a:cxn ang="0">
                  <a:pos x="68" y="20"/>
                </a:cxn>
                <a:cxn ang="0">
                  <a:pos x="68" y="20"/>
                </a:cxn>
                <a:cxn ang="0">
                  <a:pos x="62" y="12"/>
                </a:cxn>
                <a:cxn ang="0">
                  <a:pos x="54" y="6"/>
                </a:cxn>
                <a:cxn ang="0">
                  <a:pos x="44" y="2"/>
                </a:cxn>
                <a:cxn ang="0">
                  <a:pos x="34" y="0"/>
                </a:cxn>
                <a:cxn ang="0">
                  <a:pos x="34" y="0"/>
                </a:cxn>
              </a:cxnLst>
              <a:rect l="0" t="0" r="r" b="b"/>
              <a:pathLst>
                <a:path w="68" h="68">
                  <a:moveTo>
                    <a:pt x="34" y="0"/>
                  </a:moveTo>
                  <a:lnTo>
                    <a:pt x="34" y="0"/>
                  </a:lnTo>
                  <a:lnTo>
                    <a:pt x="26" y="2"/>
                  </a:lnTo>
                  <a:lnTo>
                    <a:pt x="20" y="4"/>
                  </a:lnTo>
                  <a:lnTo>
                    <a:pt x="14" y="8"/>
                  </a:lnTo>
                  <a:lnTo>
                    <a:pt x="10" y="12"/>
                  </a:lnTo>
                  <a:lnTo>
                    <a:pt x="6" y="18"/>
                  </a:lnTo>
                  <a:lnTo>
                    <a:pt x="2" y="24"/>
                  </a:lnTo>
                  <a:lnTo>
                    <a:pt x="0" y="32"/>
                  </a:lnTo>
                  <a:lnTo>
                    <a:pt x="0" y="38"/>
                  </a:lnTo>
                  <a:lnTo>
                    <a:pt x="0" y="38"/>
                  </a:lnTo>
                  <a:lnTo>
                    <a:pt x="2" y="48"/>
                  </a:lnTo>
                  <a:lnTo>
                    <a:pt x="6" y="56"/>
                  </a:lnTo>
                  <a:lnTo>
                    <a:pt x="12" y="64"/>
                  </a:lnTo>
                  <a:lnTo>
                    <a:pt x="20" y="68"/>
                  </a:lnTo>
                  <a:lnTo>
                    <a:pt x="68" y="20"/>
                  </a:lnTo>
                  <a:lnTo>
                    <a:pt x="68" y="20"/>
                  </a:lnTo>
                  <a:lnTo>
                    <a:pt x="62" y="12"/>
                  </a:lnTo>
                  <a:lnTo>
                    <a:pt x="54" y="6"/>
                  </a:lnTo>
                  <a:lnTo>
                    <a:pt x="44" y="2"/>
                  </a:lnTo>
                  <a:lnTo>
                    <a:pt x="34" y="0"/>
                  </a:lnTo>
                  <a:lnTo>
                    <a:pt x="34" y="0"/>
                  </a:lnTo>
                  <a:close/>
                </a:path>
              </a:pathLst>
            </a:custGeom>
            <a:solidFill>
              <a:srgbClr val="6F3D3A"/>
            </a:solidFill>
            <a:ln w="9525">
              <a:noFill/>
              <a:round/>
            </a:ln>
          </p:spPr>
          <p:txBody>
            <a:bodyPr vert="horz" wrap="square" lIns="91440" tIns="45720" rIns="91440" bIns="45720" numCol="1" anchor="t" anchorCtr="0" compatLnSpc="1"/>
            <a:lstStyle/>
            <a:p>
              <a:endParaRPr lang="zh-CN" altLang="en-US" sz="1400">
                <a:latin typeface="Arial" panose="020B0604020202020204" pitchFamily="34" charset="0"/>
                <a:ea typeface="Arial" panose="020B0604020202020204" pitchFamily="34" charset="0"/>
              </a:endParaRPr>
            </a:p>
          </p:txBody>
        </p:sp>
        <p:sp>
          <p:nvSpPr>
            <p:cNvPr id="207" name="Freeform 303"/>
            <p:cNvSpPr/>
            <p:nvPr/>
          </p:nvSpPr>
          <p:spPr bwMode="auto">
            <a:xfrm>
              <a:off x="5754688" y="2505075"/>
              <a:ext cx="434975" cy="434975"/>
            </a:xfrm>
            <a:custGeom>
              <a:avLst/>
              <a:gdLst/>
              <a:ahLst/>
              <a:cxnLst>
                <a:cxn ang="0">
                  <a:pos x="274" y="138"/>
                </a:cxn>
                <a:cxn ang="0">
                  <a:pos x="274" y="138"/>
                </a:cxn>
                <a:cxn ang="0">
                  <a:pos x="274" y="124"/>
                </a:cxn>
                <a:cxn ang="0">
                  <a:pos x="272" y="110"/>
                </a:cxn>
                <a:cxn ang="0">
                  <a:pos x="268" y="96"/>
                </a:cxn>
                <a:cxn ang="0">
                  <a:pos x="264" y="84"/>
                </a:cxn>
                <a:cxn ang="0">
                  <a:pos x="258" y="72"/>
                </a:cxn>
                <a:cxn ang="0">
                  <a:pos x="250" y="60"/>
                </a:cxn>
                <a:cxn ang="0">
                  <a:pos x="242" y="50"/>
                </a:cxn>
                <a:cxn ang="0">
                  <a:pos x="234" y="40"/>
                </a:cxn>
                <a:cxn ang="0">
                  <a:pos x="224" y="32"/>
                </a:cxn>
                <a:cxn ang="0">
                  <a:pos x="214" y="24"/>
                </a:cxn>
                <a:cxn ang="0">
                  <a:pos x="202" y="16"/>
                </a:cxn>
                <a:cxn ang="0">
                  <a:pos x="190" y="10"/>
                </a:cxn>
                <a:cxn ang="0">
                  <a:pos x="178" y="6"/>
                </a:cxn>
                <a:cxn ang="0">
                  <a:pos x="164" y="2"/>
                </a:cxn>
                <a:cxn ang="0">
                  <a:pos x="152" y="0"/>
                </a:cxn>
                <a:cxn ang="0">
                  <a:pos x="138" y="0"/>
                </a:cxn>
                <a:cxn ang="0">
                  <a:pos x="138" y="0"/>
                </a:cxn>
                <a:cxn ang="0">
                  <a:pos x="124" y="0"/>
                </a:cxn>
                <a:cxn ang="0">
                  <a:pos x="110" y="2"/>
                </a:cxn>
                <a:cxn ang="0">
                  <a:pos x="96" y="6"/>
                </a:cxn>
                <a:cxn ang="0">
                  <a:pos x="84" y="10"/>
                </a:cxn>
                <a:cxn ang="0">
                  <a:pos x="72" y="16"/>
                </a:cxn>
                <a:cxn ang="0">
                  <a:pos x="60" y="24"/>
                </a:cxn>
                <a:cxn ang="0">
                  <a:pos x="50" y="32"/>
                </a:cxn>
                <a:cxn ang="0">
                  <a:pos x="40" y="40"/>
                </a:cxn>
                <a:cxn ang="0">
                  <a:pos x="32" y="50"/>
                </a:cxn>
                <a:cxn ang="0">
                  <a:pos x="24" y="60"/>
                </a:cxn>
                <a:cxn ang="0">
                  <a:pos x="18" y="72"/>
                </a:cxn>
                <a:cxn ang="0">
                  <a:pos x="12" y="84"/>
                </a:cxn>
                <a:cxn ang="0">
                  <a:pos x="6" y="96"/>
                </a:cxn>
                <a:cxn ang="0">
                  <a:pos x="4" y="110"/>
                </a:cxn>
                <a:cxn ang="0">
                  <a:pos x="2" y="124"/>
                </a:cxn>
                <a:cxn ang="0">
                  <a:pos x="0" y="138"/>
                </a:cxn>
                <a:cxn ang="0">
                  <a:pos x="0" y="138"/>
                </a:cxn>
                <a:cxn ang="0">
                  <a:pos x="2" y="152"/>
                </a:cxn>
                <a:cxn ang="0">
                  <a:pos x="4" y="166"/>
                </a:cxn>
                <a:cxn ang="0">
                  <a:pos x="8" y="180"/>
                </a:cxn>
                <a:cxn ang="0">
                  <a:pos x="12" y="192"/>
                </a:cxn>
                <a:cxn ang="0">
                  <a:pos x="126" y="274"/>
                </a:cxn>
                <a:cxn ang="0">
                  <a:pos x="126" y="274"/>
                </a:cxn>
                <a:cxn ang="0">
                  <a:pos x="138" y="274"/>
                </a:cxn>
                <a:cxn ang="0">
                  <a:pos x="138" y="274"/>
                </a:cxn>
                <a:cxn ang="0">
                  <a:pos x="152" y="274"/>
                </a:cxn>
                <a:cxn ang="0">
                  <a:pos x="164" y="272"/>
                </a:cxn>
                <a:cxn ang="0">
                  <a:pos x="178" y="268"/>
                </a:cxn>
                <a:cxn ang="0">
                  <a:pos x="190" y="264"/>
                </a:cxn>
                <a:cxn ang="0">
                  <a:pos x="202" y="258"/>
                </a:cxn>
                <a:cxn ang="0">
                  <a:pos x="214" y="250"/>
                </a:cxn>
                <a:cxn ang="0">
                  <a:pos x="224" y="242"/>
                </a:cxn>
                <a:cxn ang="0">
                  <a:pos x="234" y="234"/>
                </a:cxn>
                <a:cxn ang="0">
                  <a:pos x="242" y="224"/>
                </a:cxn>
                <a:cxn ang="0">
                  <a:pos x="250" y="214"/>
                </a:cxn>
                <a:cxn ang="0">
                  <a:pos x="258" y="202"/>
                </a:cxn>
                <a:cxn ang="0">
                  <a:pos x="264" y="190"/>
                </a:cxn>
                <a:cxn ang="0">
                  <a:pos x="268" y="178"/>
                </a:cxn>
                <a:cxn ang="0">
                  <a:pos x="272" y="164"/>
                </a:cxn>
                <a:cxn ang="0">
                  <a:pos x="274" y="152"/>
                </a:cxn>
                <a:cxn ang="0">
                  <a:pos x="274" y="138"/>
                </a:cxn>
                <a:cxn ang="0">
                  <a:pos x="274" y="138"/>
                </a:cxn>
              </a:cxnLst>
              <a:rect l="0" t="0" r="r" b="b"/>
              <a:pathLst>
                <a:path w="274" h="274">
                  <a:moveTo>
                    <a:pt x="274" y="138"/>
                  </a:moveTo>
                  <a:lnTo>
                    <a:pt x="274" y="138"/>
                  </a:lnTo>
                  <a:lnTo>
                    <a:pt x="274" y="124"/>
                  </a:lnTo>
                  <a:lnTo>
                    <a:pt x="272" y="110"/>
                  </a:lnTo>
                  <a:lnTo>
                    <a:pt x="268" y="96"/>
                  </a:lnTo>
                  <a:lnTo>
                    <a:pt x="264" y="84"/>
                  </a:lnTo>
                  <a:lnTo>
                    <a:pt x="258" y="72"/>
                  </a:lnTo>
                  <a:lnTo>
                    <a:pt x="250" y="60"/>
                  </a:lnTo>
                  <a:lnTo>
                    <a:pt x="242" y="50"/>
                  </a:lnTo>
                  <a:lnTo>
                    <a:pt x="234" y="40"/>
                  </a:lnTo>
                  <a:lnTo>
                    <a:pt x="224" y="32"/>
                  </a:lnTo>
                  <a:lnTo>
                    <a:pt x="214" y="24"/>
                  </a:lnTo>
                  <a:lnTo>
                    <a:pt x="202" y="16"/>
                  </a:lnTo>
                  <a:lnTo>
                    <a:pt x="190" y="10"/>
                  </a:lnTo>
                  <a:lnTo>
                    <a:pt x="178" y="6"/>
                  </a:lnTo>
                  <a:lnTo>
                    <a:pt x="164" y="2"/>
                  </a:lnTo>
                  <a:lnTo>
                    <a:pt x="152" y="0"/>
                  </a:lnTo>
                  <a:lnTo>
                    <a:pt x="138" y="0"/>
                  </a:lnTo>
                  <a:lnTo>
                    <a:pt x="138" y="0"/>
                  </a:lnTo>
                  <a:lnTo>
                    <a:pt x="124" y="0"/>
                  </a:lnTo>
                  <a:lnTo>
                    <a:pt x="110" y="2"/>
                  </a:lnTo>
                  <a:lnTo>
                    <a:pt x="96" y="6"/>
                  </a:lnTo>
                  <a:lnTo>
                    <a:pt x="84" y="10"/>
                  </a:lnTo>
                  <a:lnTo>
                    <a:pt x="72" y="16"/>
                  </a:lnTo>
                  <a:lnTo>
                    <a:pt x="60" y="24"/>
                  </a:lnTo>
                  <a:lnTo>
                    <a:pt x="50" y="32"/>
                  </a:lnTo>
                  <a:lnTo>
                    <a:pt x="40" y="40"/>
                  </a:lnTo>
                  <a:lnTo>
                    <a:pt x="32" y="50"/>
                  </a:lnTo>
                  <a:lnTo>
                    <a:pt x="24" y="60"/>
                  </a:lnTo>
                  <a:lnTo>
                    <a:pt x="18" y="72"/>
                  </a:lnTo>
                  <a:lnTo>
                    <a:pt x="12" y="84"/>
                  </a:lnTo>
                  <a:lnTo>
                    <a:pt x="6" y="96"/>
                  </a:lnTo>
                  <a:lnTo>
                    <a:pt x="4" y="110"/>
                  </a:lnTo>
                  <a:lnTo>
                    <a:pt x="2" y="124"/>
                  </a:lnTo>
                  <a:lnTo>
                    <a:pt x="0" y="138"/>
                  </a:lnTo>
                  <a:lnTo>
                    <a:pt x="0" y="138"/>
                  </a:lnTo>
                  <a:lnTo>
                    <a:pt x="2" y="152"/>
                  </a:lnTo>
                  <a:lnTo>
                    <a:pt x="4" y="166"/>
                  </a:lnTo>
                  <a:lnTo>
                    <a:pt x="8" y="180"/>
                  </a:lnTo>
                  <a:lnTo>
                    <a:pt x="12" y="192"/>
                  </a:lnTo>
                  <a:lnTo>
                    <a:pt x="126" y="274"/>
                  </a:lnTo>
                  <a:lnTo>
                    <a:pt x="126" y="274"/>
                  </a:lnTo>
                  <a:lnTo>
                    <a:pt x="138" y="274"/>
                  </a:lnTo>
                  <a:lnTo>
                    <a:pt x="138" y="274"/>
                  </a:lnTo>
                  <a:lnTo>
                    <a:pt x="152" y="274"/>
                  </a:lnTo>
                  <a:lnTo>
                    <a:pt x="164" y="272"/>
                  </a:lnTo>
                  <a:lnTo>
                    <a:pt x="178" y="268"/>
                  </a:lnTo>
                  <a:lnTo>
                    <a:pt x="190" y="264"/>
                  </a:lnTo>
                  <a:lnTo>
                    <a:pt x="202" y="258"/>
                  </a:lnTo>
                  <a:lnTo>
                    <a:pt x="214" y="250"/>
                  </a:lnTo>
                  <a:lnTo>
                    <a:pt x="224" y="242"/>
                  </a:lnTo>
                  <a:lnTo>
                    <a:pt x="234" y="234"/>
                  </a:lnTo>
                  <a:lnTo>
                    <a:pt x="242" y="224"/>
                  </a:lnTo>
                  <a:lnTo>
                    <a:pt x="250" y="214"/>
                  </a:lnTo>
                  <a:lnTo>
                    <a:pt x="258" y="202"/>
                  </a:lnTo>
                  <a:lnTo>
                    <a:pt x="264" y="190"/>
                  </a:lnTo>
                  <a:lnTo>
                    <a:pt x="268" y="178"/>
                  </a:lnTo>
                  <a:lnTo>
                    <a:pt x="272" y="164"/>
                  </a:lnTo>
                  <a:lnTo>
                    <a:pt x="274" y="152"/>
                  </a:lnTo>
                  <a:lnTo>
                    <a:pt x="274" y="138"/>
                  </a:lnTo>
                  <a:lnTo>
                    <a:pt x="274" y="138"/>
                  </a:lnTo>
                  <a:close/>
                </a:path>
              </a:pathLst>
            </a:custGeom>
            <a:solidFill>
              <a:srgbClr val="337B7C"/>
            </a:solidFill>
            <a:ln w="9525">
              <a:noFill/>
              <a:round/>
            </a:ln>
          </p:spPr>
          <p:txBody>
            <a:bodyPr vert="horz" wrap="square" lIns="91440" tIns="45720" rIns="91440" bIns="45720" numCol="1" anchor="t" anchorCtr="0" compatLnSpc="1"/>
            <a:lstStyle/>
            <a:p>
              <a:endParaRPr lang="zh-CN" altLang="en-US" sz="1400">
                <a:latin typeface="Arial" panose="020B0604020202020204" pitchFamily="34" charset="0"/>
                <a:ea typeface="Arial" panose="020B0604020202020204" pitchFamily="34" charset="0"/>
              </a:endParaRPr>
            </a:p>
          </p:txBody>
        </p:sp>
        <p:sp>
          <p:nvSpPr>
            <p:cNvPr id="208" name="Freeform 304"/>
            <p:cNvSpPr/>
            <p:nvPr/>
          </p:nvSpPr>
          <p:spPr bwMode="auto">
            <a:xfrm>
              <a:off x="5824538" y="2571750"/>
              <a:ext cx="301625" cy="301625"/>
            </a:xfrm>
            <a:custGeom>
              <a:avLst/>
              <a:gdLst/>
              <a:ahLst/>
              <a:cxnLst>
                <a:cxn ang="0">
                  <a:pos x="96" y="0"/>
                </a:cxn>
                <a:cxn ang="0">
                  <a:pos x="96" y="0"/>
                </a:cxn>
                <a:cxn ang="0">
                  <a:pos x="76" y="2"/>
                </a:cxn>
                <a:cxn ang="0">
                  <a:pos x="58" y="8"/>
                </a:cxn>
                <a:cxn ang="0">
                  <a:pos x="42" y="16"/>
                </a:cxn>
                <a:cxn ang="0">
                  <a:pos x="28" y="28"/>
                </a:cxn>
                <a:cxn ang="0">
                  <a:pos x="16" y="42"/>
                </a:cxn>
                <a:cxn ang="0">
                  <a:pos x="8" y="58"/>
                </a:cxn>
                <a:cxn ang="0">
                  <a:pos x="2" y="76"/>
                </a:cxn>
                <a:cxn ang="0">
                  <a:pos x="0" y="96"/>
                </a:cxn>
                <a:cxn ang="0">
                  <a:pos x="0" y="96"/>
                </a:cxn>
                <a:cxn ang="0">
                  <a:pos x="2" y="114"/>
                </a:cxn>
                <a:cxn ang="0">
                  <a:pos x="8" y="132"/>
                </a:cxn>
                <a:cxn ang="0">
                  <a:pos x="16" y="148"/>
                </a:cxn>
                <a:cxn ang="0">
                  <a:pos x="28" y="162"/>
                </a:cxn>
                <a:cxn ang="0">
                  <a:pos x="42" y="174"/>
                </a:cxn>
                <a:cxn ang="0">
                  <a:pos x="58" y="182"/>
                </a:cxn>
                <a:cxn ang="0">
                  <a:pos x="76" y="188"/>
                </a:cxn>
                <a:cxn ang="0">
                  <a:pos x="96" y="190"/>
                </a:cxn>
                <a:cxn ang="0">
                  <a:pos x="96" y="190"/>
                </a:cxn>
                <a:cxn ang="0">
                  <a:pos x="114" y="188"/>
                </a:cxn>
                <a:cxn ang="0">
                  <a:pos x="132" y="182"/>
                </a:cxn>
                <a:cxn ang="0">
                  <a:pos x="148" y="174"/>
                </a:cxn>
                <a:cxn ang="0">
                  <a:pos x="162" y="162"/>
                </a:cxn>
                <a:cxn ang="0">
                  <a:pos x="174" y="148"/>
                </a:cxn>
                <a:cxn ang="0">
                  <a:pos x="182" y="132"/>
                </a:cxn>
                <a:cxn ang="0">
                  <a:pos x="188" y="114"/>
                </a:cxn>
                <a:cxn ang="0">
                  <a:pos x="190" y="96"/>
                </a:cxn>
                <a:cxn ang="0">
                  <a:pos x="190" y="96"/>
                </a:cxn>
                <a:cxn ang="0">
                  <a:pos x="188" y="76"/>
                </a:cxn>
                <a:cxn ang="0">
                  <a:pos x="182" y="58"/>
                </a:cxn>
                <a:cxn ang="0">
                  <a:pos x="174" y="42"/>
                </a:cxn>
                <a:cxn ang="0">
                  <a:pos x="162" y="28"/>
                </a:cxn>
                <a:cxn ang="0">
                  <a:pos x="148" y="16"/>
                </a:cxn>
                <a:cxn ang="0">
                  <a:pos x="132" y="8"/>
                </a:cxn>
                <a:cxn ang="0">
                  <a:pos x="114" y="2"/>
                </a:cxn>
                <a:cxn ang="0">
                  <a:pos x="96" y="0"/>
                </a:cxn>
                <a:cxn ang="0">
                  <a:pos x="96" y="0"/>
                </a:cxn>
              </a:cxnLst>
              <a:rect l="0" t="0" r="r" b="b"/>
              <a:pathLst>
                <a:path w="190" h="190">
                  <a:moveTo>
                    <a:pt x="96" y="0"/>
                  </a:moveTo>
                  <a:lnTo>
                    <a:pt x="96" y="0"/>
                  </a:lnTo>
                  <a:lnTo>
                    <a:pt x="76" y="2"/>
                  </a:lnTo>
                  <a:lnTo>
                    <a:pt x="58" y="8"/>
                  </a:lnTo>
                  <a:lnTo>
                    <a:pt x="42" y="16"/>
                  </a:lnTo>
                  <a:lnTo>
                    <a:pt x="28" y="28"/>
                  </a:lnTo>
                  <a:lnTo>
                    <a:pt x="16" y="42"/>
                  </a:lnTo>
                  <a:lnTo>
                    <a:pt x="8" y="58"/>
                  </a:lnTo>
                  <a:lnTo>
                    <a:pt x="2" y="76"/>
                  </a:lnTo>
                  <a:lnTo>
                    <a:pt x="0" y="96"/>
                  </a:lnTo>
                  <a:lnTo>
                    <a:pt x="0" y="96"/>
                  </a:lnTo>
                  <a:lnTo>
                    <a:pt x="2" y="114"/>
                  </a:lnTo>
                  <a:lnTo>
                    <a:pt x="8" y="132"/>
                  </a:lnTo>
                  <a:lnTo>
                    <a:pt x="16" y="148"/>
                  </a:lnTo>
                  <a:lnTo>
                    <a:pt x="28" y="162"/>
                  </a:lnTo>
                  <a:lnTo>
                    <a:pt x="42" y="174"/>
                  </a:lnTo>
                  <a:lnTo>
                    <a:pt x="58" y="182"/>
                  </a:lnTo>
                  <a:lnTo>
                    <a:pt x="76" y="188"/>
                  </a:lnTo>
                  <a:lnTo>
                    <a:pt x="96" y="190"/>
                  </a:lnTo>
                  <a:lnTo>
                    <a:pt x="96" y="190"/>
                  </a:lnTo>
                  <a:lnTo>
                    <a:pt x="114" y="188"/>
                  </a:lnTo>
                  <a:lnTo>
                    <a:pt x="132" y="182"/>
                  </a:lnTo>
                  <a:lnTo>
                    <a:pt x="148" y="174"/>
                  </a:lnTo>
                  <a:lnTo>
                    <a:pt x="162" y="162"/>
                  </a:lnTo>
                  <a:lnTo>
                    <a:pt x="174" y="148"/>
                  </a:lnTo>
                  <a:lnTo>
                    <a:pt x="182" y="132"/>
                  </a:lnTo>
                  <a:lnTo>
                    <a:pt x="188" y="114"/>
                  </a:lnTo>
                  <a:lnTo>
                    <a:pt x="190" y="96"/>
                  </a:lnTo>
                  <a:lnTo>
                    <a:pt x="190" y="96"/>
                  </a:lnTo>
                  <a:lnTo>
                    <a:pt x="188" y="76"/>
                  </a:lnTo>
                  <a:lnTo>
                    <a:pt x="182" y="58"/>
                  </a:lnTo>
                  <a:lnTo>
                    <a:pt x="174" y="42"/>
                  </a:lnTo>
                  <a:lnTo>
                    <a:pt x="162" y="28"/>
                  </a:lnTo>
                  <a:lnTo>
                    <a:pt x="148" y="16"/>
                  </a:lnTo>
                  <a:lnTo>
                    <a:pt x="132" y="8"/>
                  </a:lnTo>
                  <a:lnTo>
                    <a:pt x="114" y="2"/>
                  </a:lnTo>
                  <a:lnTo>
                    <a:pt x="96" y="0"/>
                  </a:lnTo>
                  <a:lnTo>
                    <a:pt x="96" y="0"/>
                  </a:lnTo>
                  <a:close/>
                </a:path>
              </a:pathLst>
            </a:custGeom>
            <a:solidFill>
              <a:srgbClr val="C2B3AA"/>
            </a:solidFill>
            <a:ln w="9525">
              <a:noFill/>
              <a:round/>
            </a:ln>
          </p:spPr>
          <p:txBody>
            <a:bodyPr vert="horz" wrap="square" lIns="91440" tIns="45720" rIns="91440" bIns="45720" numCol="1" anchor="t" anchorCtr="0" compatLnSpc="1"/>
            <a:lstStyle/>
            <a:p>
              <a:endParaRPr lang="zh-CN" altLang="en-US" sz="1400">
                <a:latin typeface="Arial" panose="020B0604020202020204" pitchFamily="34" charset="0"/>
                <a:ea typeface="Arial" panose="020B0604020202020204" pitchFamily="34" charset="0"/>
              </a:endParaRPr>
            </a:p>
          </p:txBody>
        </p:sp>
        <p:sp>
          <p:nvSpPr>
            <p:cNvPr id="209" name="Freeform 305"/>
            <p:cNvSpPr/>
            <p:nvPr/>
          </p:nvSpPr>
          <p:spPr bwMode="auto">
            <a:xfrm>
              <a:off x="5868988" y="2616200"/>
              <a:ext cx="215900" cy="219075"/>
            </a:xfrm>
            <a:custGeom>
              <a:avLst/>
              <a:gdLst/>
              <a:ahLst/>
              <a:cxnLst>
                <a:cxn ang="0">
                  <a:pos x="72" y="138"/>
                </a:cxn>
                <a:cxn ang="0">
                  <a:pos x="72" y="138"/>
                </a:cxn>
                <a:cxn ang="0">
                  <a:pos x="86" y="136"/>
                </a:cxn>
                <a:cxn ang="0">
                  <a:pos x="98" y="130"/>
                </a:cxn>
                <a:cxn ang="0">
                  <a:pos x="110" y="124"/>
                </a:cxn>
                <a:cxn ang="0">
                  <a:pos x="120" y="114"/>
                </a:cxn>
                <a:cxn ang="0">
                  <a:pos x="126" y="104"/>
                </a:cxn>
                <a:cxn ang="0">
                  <a:pos x="132" y="92"/>
                </a:cxn>
                <a:cxn ang="0">
                  <a:pos x="136" y="78"/>
                </a:cxn>
                <a:cxn ang="0">
                  <a:pos x="136" y="64"/>
                </a:cxn>
                <a:cxn ang="0">
                  <a:pos x="136" y="64"/>
                </a:cxn>
                <a:cxn ang="0">
                  <a:pos x="134" y="52"/>
                </a:cxn>
                <a:cxn ang="0">
                  <a:pos x="130" y="38"/>
                </a:cxn>
                <a:cxn ang="0">
                  <a:pos x="122" y="28"/>
                </a:cxn>
                <a:cxn ang="0">
                  <a:pos x="114" y="18"/>
                </a:cxn>
                <a:cxn ang="0">
                  <a:pos x="102" y="10"/>
                </a:cxn>
                <a:cxn ang="0">
                  <a:pos x="90" y="4"/>
                </a:cxn>
                <a:cxn ang="0">
                  <a:pos x="78" y="2"/>
                </a:cxn>
                <a:cxn ang="0">
                  <a:pos x="64" y="0"/>
                </a:cxn>
                <a:cxn ang="0">
                  <a:pos x="64" y="0"/>
                </a:cxn>
                <a:cxn ang="0">
                  <a:pos x="50" y="2"/>
                </a:cxn>
                <a:cxn ang="0">
                  <a:pos x="38" y="8"/>
                </a:cxn>
                <a:cxn ang="0">
                  <a:pos x="26" y="14"/>
                </a:cxn>
                <a:cxn ang="0">
                  <a:pos x="18" y="24"/>
                </a:cxn>
                <a:cxn ang="0">
                  <a:pos x="10" y="34"/>
                </a:cxn>
                <a:cxn ang="0">
                  <a:pos x="4" y="46"/>
                </a:cxn>
                <a:cxn ang="0">
                  <a:pos x="0" y="60"/>
                </a:cxn>
                <a:cxn ang="0">
                  <a:pos x="0" y="74"/>
                </a:cxn>
                <a:cxn ang="0">
                  <a:pos x="0" y="74"/>
                </a:cxn>
                <a:cxn ang="0">
                  <a:pos x="2" y="86"/>
                </a:cxn>
                <a:cxn ang="0">
                  <a:pos x="6" y="100"/>
                </a:cxn>
                <a:cxn ang="0">
                  <a:pos x="14" y="110"/>
                </a:cxn>
                <a:cxn ang="0">
                  <a:pos x="22" y="120"/>
                </a:cxn>
                <a:cxn ang="0">
                  <a:pos x="34" y="128"/>
                </a:cxn>
                <a:cxn ang="0">
                  <a:pos x="46" y="134"/>
                </a:cxn>
                <a:cxn ang="0">
                  <a:pos x="58" y="136"/>
                </a:cxn>
                <a:cxn ang="0">
                  <a:pos x="72" y="138"/>
                </a:cxn>
                <a:cxn ang="0">
                  <a:pos x="72" y="138"/>
                </a:cxn>
              </a:cxnLst>
              <a:rect l="0" t="0" r="r" b="b"/>
              <a:pathLst>
                <a:path w="136" h="138">
                  <a:moveTo>
                    <a:pt x="72" y="138"/>
                  </a:moveTo>
                  <a:lnTo>
                    <a:pt x="72" y="138"/>
                  </a:lnTo>
                  <a:lnTo>
                    <a:pt x="86" y="136"/>
                  </a:lnTo>
                  <a:lnTo>
                    <a:pt x="98" y="130"/>
                  </a:lnTo>
                  <a:lnTo>
                    <a:pt x="110" y="124"/>
                  </a:lnTo>
                  <a:lnTo>
                    <a:pt x="120" y="114"/>
                  </a:lnTo>
                  <a:lnTo>
                    <a:pt x="126" y="104"/>
                  </a:lnTo>
                  <a:lnTo>
                    <a:pt x="132" y="92"/>
                  </a:lnTo>
                  <a:lnTo>
                    <a:pt x="136" y="78"/>
                  </a:lnTo>
                  <a:lnTo>
                    <a:pt x="136" y="64"/>
                  </a:lnTo>
                  <a:lnTo>
                    <a:pt x="136" y="64"/>
                  </a:lnTo>
                  <a:lnTo>
                    <a:pt x="134" y="52"/>
                  </a:lnTo>
                  <a:lnTo>
                    <a:pt x="130" y="38"/>
                  </a:lnTo>
                  <a:lnTo>
                    <a:pt x="122" y="28"/>
                  </a:lnTo>
                  <a:lnTo>
                    <a:pt x="114" y="18"/>
                  </a:lnTo>
                  <a:lnTo>
                    <a:pt x="102" y="10"/>
                  </a:lnTo>
                  <a:lnTo>
                    <a:pt x="90" y="4"/>
                  </a:lnTo>
                  <a:lnTo>
                    <a:pt x="78" y="2"/>
                  </a:lnTo>
                  <a:lnTo>
                    <a:pt x="64" y="0"/>
                  </a:lnTo>
                  <a:lnTo>
                    <a:pt x="64" y="0"/>
                  </a:lnTo>
                  <a:lnTo>
                    <a:pt x="50" y="2"/>
                  </a:lnTo>
                  <a:lnTo>
                    <a:pt x="38" y="8"/>
                  </a:lnTo>
                  <a:lnTo>
                    <a:pt x="26" y="14"/>
                  </a:lnTo>
                  <a:lnTo>
                    <a:pt x="18" y="24"/>
                  </a:lnTo>
                  <a:lnTo>
                    <a:pt x="10" y="34"/>
                  </a:lnTo>
                  <a:lnTo>
                    <a:pt x="4" y="46"/>
                  </a:lnTo>
                  <a:lnTo>
                    <a:pt x="0" y="60"/>
                  </a:lnTo>
                  <a:lnTo>
                    <a:pt x="0" y="74"/>
                  </a:lnTo>
                  <a:lnTo>
                    <a:pt x="0" y="74"/>
                  </a:lnTo>
                  <a:lnTo>
                    <a:pt x="2" y="86"/>
                  </a:lnTo>
                  <a:lnTo>
                    <a:pt x="6" y="100"/>
                  </a:lnTo>
                  <a:lnTo>
                    <a:pt x="14" y="110"/>
                  </a:lnTo>
                  <a:lnTo>
                    <a:pt x="22" y="120"/>
                  </a:lnTo>
                  <a:lnTo>
                    <a:pt x="34" y="128"/>
                  </a:lnTo>
                  <a:lnTo>
                    <a:pt x="46" y="134"/>
                  </a:lnTo>
                  <a:lnTo>
                    <a:pt x="58" y="136"/>
                  </a:lnTo>
                  <a:lnTo>
                    <a:pt x="72" y="138"/>
                  </a:lnTo>
                  <a:lnTo>
                    <a:pt x="72" y="138"/>
                  </a:lnTo>
                  <a:close/>
                </a:path>
              </a:pathLst>
            </a:custGeom>
            <a:solidFill>
              <a:srgbClr val="EB743A"/>
            </a:solidFill>
            <a:ln w="9525">
              <a:noFill/>
              <a:round/>
            </a:ln>
          </p:spPr>
          <p:txBody>
            <a:bodyPr vert="horz" wrap="square" lIns="91440" tIns="45720" rIns="91440" bIns="45720" numCol="1" anchor="t" anchorCtr="0" compatLnSpc="1"/>
            <a:lstStyle/>
            <a:p>
              <a:endParaRPr lang="zh-CN" altLang="en-US" sz="1400">
                <a:latin typeface="Arial" panose="020B0604020202020204" pitchFamily="34" charset="0"/>
                <a:ea typeface="Arial" panose="020B0604020202020204" pitchFamily="34" charset="0"/>
              </a:endParaRPr>
            </a:p>
          </p:txBody>
        </p:sp>
        <p:sp>
          <p:nvSpPr>
            <p:cNvPr id="210" name="Freeform 306"/>
            <p:cNvSpPr/>
            <p:nvPr/>
          </p:nvSpPr>
          <p:spPr bwMode="auto">
            <a:xfrm>
              <a:off x="5919788" y="2670175"/>
              <a:ext cx="114300" cy="111125"/>
            </a:xfrm>
            <a:custGeom>
              <a:avLst/>
              <a:gdLst/>
              <a:ahLst/>
              <a:cxnLst>
                <a:cxn ang="0">
                  <a:pos x="38" y="70"/>
                </a:cxn>
                <a:cxn ang="0">
                  <a:pos x="38" y="70"/>
                </a:cxn>
                <a:cxn ang="0">
                  <a:pos x="46" y="70"/>
                </a:cxn>
                <a:cxn ang="0">
                  <a:pos x="52" y="68"/>
                </a:cxn>
                <a:cxn ang="0">
                  <a:pos x="58" y="64"/>
                </a:cxn>
                <a:cxn ang="0">
                  <a:pos x="62" y="58"/>
                </a:cxn>
                <a:cxn ang="0">
                  <a:pos x="66" y="54"/>
                </a:cxn>
                <a:cxn ang="0">
                  <a:pos x="70" y="48"/>
                </a:cxn>
                <a:cxn ang="0">
                  <a:pos x="72" y="40"/>
                </a:cxn>
                <a:cxn ang="0">
                  <a:pos x="72" y="32"/>
                </a:cxn>
                <a:cxn ang="0">
                  <a:pos x="72" y="32"/>
                </a:cxn>
                <a:cxn ang="0">
                  <a:pos x="70" y="26"/>
                </a:cxn>
                <a:cxn ang="0">
                  <a:pos x="68" y="20"/>
                </a:cxn>
                <a:cxn ang="0">
                  <a:pos x="64" y="14"/>
                </a:cxn>
                <a:cxn ang="0">
                  <a:pos x="60" y="8"/>
                </a:cxn>
                <a:cxn ang="0">
                  <a:pos x="54" y="4"/>
                </a:cxn>
                <a:cxn ang="0">
                  <a:pos x="48" y="2"/>
                </a:cxn>
                <a:cxn ang="0">
                  <a:pos x="42" y="0"/>
                </a:cxn>
                <a:cxn ang="0">
                  <a:pos x="34" y="0"/>
                </a:cxn>
                <a:cxn ang="0">
                  <a:pos x="34" y="0"/>
                </a:cxn>
                <a:cxn ang="0">
                  <a:pos x="26" y="0"/>
                </a:cxn>
                <a:cxn ang="0">
                  <a:pos x="20" y="2"/>
                </a:cxn>
                <a:cxn ang="0">
                  <a:pos x="14" y="6"/>
                </a:cxn>
                <a:cxn ang="0">
                  <a:pos x="10" y="12"/>
                </a:cxn>
                <a:cxn ang="0">
                  <a:pos x="6" y="16"/>
                </a:cxn>
                <a:cxn ang="0">
                  <a:pos x="2" y="24"/>
                </a:cxn>
                <a:cxn ang="0">
                  <a:pos x="0" y="30"/>
                </a:cxn>
                <a:cxn ang="0">
                  <a:pos x="0" y="38"/>
                </a:cxn>
                <a:cxn ang="0">
                  <a:pos x="0" y="38"/>
                </a:cxn>
                <a:cxn ang="0">
                  <a:pos x="2" y="44"/>
                </a:cxn>
                <a:cxn ang="0">
                  <a:pos x="4" y="50"/>
                </a:cxn>
                <a:cxn ang="0">
                  <a:pos x="8" y="56"/>
                </a:cxn>
                <a:cxn ang="0">
                  <a:pos x="12" y="62"/>
                </a:cxn>
                <a:cxn ang="0">
                  <a:pos x="18" y="66"/>
                </a:cxn>
                <a:cxn ang="0">
                  <a:pos x="24" y="68"/>
                </a:cxn>
                <a:cxn ang="0">
                  <a:pos x="32" y="70"/>
                </a:cxn>
                <a:cxn ang="0">
                  <a:pos x="38" y="70"/>
                </a:cxn>
                <a:cxn ang="0">
                  <a:pos x="38" y="70"/>
                </a:cxn>
              </a:cxnLst>
              <a:rect l="0" t="0" r="r" b="b"/>
              <a:pathLst>
                <a:path w="72" h="70">
                  <a:moveTo>
                    <a:pt x="38" y="70"/>
                  </a:moveTo>
                  <a:lnTo>
                    <a:pt x="38" y="70"/>
                  </a:lnTo>
                  <a:lnTo>
                    <a:pt x="46" y="70"/>
                  </a:lnTo>
                  <a:lnTo>
                    <a:pt x="52" y="68"/>
                  </a:lnTo>
                  <a:lnTo>
                    <a:pt x="58" y="64"/>
                  </a:lnTo>
                  <a:lnTo>
                    <a:pt x="62" y="58"/>
                  </a:lnTo>
                  <a:lnTo>
                    <a:pt x="66" y="54"/>
                  </a:lnTo>
                  <a:lnTo>
                    <a:pt x="70" y="48"/>
                  </a:lnTo>
                  <a:lnTo>
                    <a:pt x="72" y="40"/>
                  </a:lnTo>
                  <a:lnTo>
                    <a:pt x="72" y="32"/>
                  </a:lnTo>
                  <a:lnTo>
                    <a:pt x="72" y="32"/>
                  </a:lnTo>
                  <a:lnTo>
                    <a:pt x="70" y="26"/>
                  </a:lnTo>
                  <a:lnTo>
                    <a:pt x="68" y="20"/>
                  </a:lnTo>
                  <a:lnTo>
                    <a:pt x="64" y="14"/>
                  </a:lnTo>
                  <a:lnTo>
                    <a:pt x="60" y="8"/>
                  </a:lnTo>
                  <a:lnTo>
                    <a:pt x="54" y="4"/>
                  </a:lnTo>
                  <a:lnTo>
                    <a:pt x="48" y="2"/>
                  </a:lnTo>
                  <a:lnTo>
                    <a:pt x="42" y="0"/>
                  </a:lnTo>
                  <a:lnTo>
                    <a:pt x="34" y="0"/>
                  </a:lnTo>
                  <a:lnTo>
                    <a:pt x="34" y="0"/>
                  </a:lnTo>
                  <a:lnTo>
                    <a:pt x="26" y="0"/>
                  </a:lnTo>
                  <a:lnTo>
                    <a:pt x="20" y="2"/>
                  </a:lnTo>
                  <a:lnTo>
                    <a:pt x="14" y="6"/>
                  </a:lnTo>
                  <a:lnTo>
                    <a:pt x="10" y="12"/>
                  </a:lnTo>
                  <a:lnTo>
                    <a:pt x="6" y="16"/>
                  </a:lnTo>
                  <a:lnTo>
                    <a:pt x="2" y="24"/>
                  </a:lnTo>
                  <a:lnTo>
                    <a:pt x="0" y="30"/>
                  </a:lnTo>
                  <a:lnTo>
                    <a:pt x="0" y="38"/>
                  </a:lnTo>
                  <a:lnTo>
                    <a:pt x="0" y="38"/>
                  </a:lnTo>
                  <a:lnTo>
                    <a:pt x="2" y="44"/>
                  </a:lnTo>
                  <a:lnTo>
                    <a:pt x="4" y="50"/>
                  </a:lnTo>
                  <a:lnTo>
                    <a:pt x="8" y="56"/>
                  </a:lnTo>
                  <a:lnTo>
                    <a:pt x="12" y="62"/>
                  </a:lnTo>
                  <a:lnTo>
                    <a:pt x="18" y="66"/>
                  </a:lnTo>
                  <a:lnTo>
                    <a:pt x="24" y="68"/>
                  </a:lnTo>
                  <a:lnTo>
                    <a:pt x="32" y="70"/>
                  </a:lnTo>
                  <a:lnTo>
                    <a:pt x="38" y="70"/>
                  </a:lnTo>
                  <a:lnTo>
                    <a:pt x="38" y="70"/>
                  </a:lnTo>
                  <a:close/>
                </a:path>
              </a:pathLst>
            </a:custGeom>
            <a:solidFill>
              <a:srgbClr val="6F3D3A"/>
            </a:solidFill>
            <a:ln w="9525">
              <a:noFill/>
              <a:round/>
            </a:ln>
          </p:spPr>
          <p:txBody>
            <a:bodyPr vert="horz" wrap="square" lIns="91440" tIns="45720" rIns="91440" bIns="45720" numCol="1" anchor="t" anchorCtr="0" compatLnSpc="1"/>
            <a:lstStyle/>
            <a:p>
              <a:endParaRPr lang="zh-CN" altLang="en-US" sz="1400">
                <a:latin typeface="Arial" panose="020B0604020202020204" pitchFamily="34" charset="0"/>
                <a:ea typeface="Arial" panose="020B0604020202020204" pitchFamily="34" charset="0"/>
              </a:endParaRPr>
            </a:p>
          </p:txBody>
        </p:sp>
        <p:sp>
          <p:nvSpPr>
            <p:cNvPr id="211" name="Freeform 307"/>
            <p:cNvSpPr/>
            <p:nvPr/>
          </p:nvSpPr>
          <p:spPr bwMode="auto">
            <a:xfrm>
              <a:off x="5805488" y="1924050"/>
              <a:ext cx="250825" cy="425450"/>
            </a:xfrm>
            <a:custGeom>
              <a:avLst/>
              <a:gdLst/>
              <a:ahLst/>
              <a:cxnLst>
                <a:cxn ang="0">
                  <a:pos x="58" y="0"/>
                </a:cxn>
                <a:cxn ang="0">
                  <a:pos x="0" y="266"/>
                </a:cxn>
                <a:cxn ang="0">
                  <a:pos x="0" y="266"/>
                </a:cxn>
                <a:cxn ang="0">
                  <a:pos x="20" y="268"/>
                </a:cxn>
                <a:cxn ang="0">
                  <a:pos x="20" y="268"/>
                </a:cxn>
                <a:cxn ang="0">
                  <a:pos x="34" y="268"/>
                </a:cxn>
                <a:cxn ang="0">
                  <a:pos x="48" y="266"/>
                </a:cxn>
                <a:cxn ang="0">
                  <a:pos x="62" y="262"/>
                </a:cxn>
                <a:cxn ang="0">
                  <a:pos x="74" y="258"/>
                </a:cxn>
                <a:cxn ang="0">
                  <a:pos x="86" y="252"/>
                </a:cxn>
                <a:cxn ang="0">
                  <a:pos x="98" y="244"/>
                </a:cxn>
                <a:cxn ang="0">
                  <a:pos x="108" y="236"/>
                </a:cxn>
                <a:cxn ang="0">
                  <a:pos x="118" y="228"/>
                </a:cxn>
                <a:cxn ang="0">
                  <a:pos x="126" y="218"/>
                </a:cxn>
                <a:cxn ang="0">
                  <a:pos x="134" y="208"/>
                </a:cxn>
                <a:cxn ang="0">
                  <a:pos x="140" y="196"/>
                </a:cxn>
                <a:cxn ang="0">
                  <a:pos x="146" y="184"/>
                </a:cxn>
                <a:cxn ang="0">
                  <a:pos x="152" y="172"/>
                </a:cxn>
                <a:cxn ang="0">
                  <a:pos x="154" y="158"/>
                </a:cxn>
                <a:cxn ang="0">
                  <a:pos x="156" y="144"/>
                </a:cxn>
                <a:cxn ang="0">
                  <a:pos x="158" y="130"/>
                </a:cxn>
                <a:cxn ang="0">
                  <a:pos x="158" y="130"/>
                </a:cxn>
                <a:cxn ang="0">
                  <a:pos x="156" y="108"/>
                </a:cxn>
                <a:cxn ang="0">
                  <a:pos x="150" y="86"/>
                </a:cxn>
                <a:cxn ang="0">
                  <a:pos x="142" y="66"/>
                </a:cxn>
                <a:cxn ang="0">
                  <a:pos x="130" y="48"/>
                </a:cxn>
                <a:cxn ang="0">
                  <a:pos x="114" y="32"/>
                </a:cxn>
                <a:cxn ang="0">
                  <a:pos x="98" y="18"/>
                </a:cxn>
                <a:cxn ang="0">
                  <a:pos x="80" y="6"/>
                </a:cxn>
                <a:cxn ang="0">
                  <a:pos x="58" y="0"/>
                </a:cxn>
                <a:cxn ang="0">
                  <a:pos x="58" y="0"/>
                </a:cxn>
              </a:cxnLst>
              <a:rect l="0" t="0" r="r" b="b"/>
              <a:pathLst>
                <a:path w="158" h="268">
                  <a:moveTo>
                    <a:pt x="58" y="0"/>
                  </a:moveTo>
                  <a:lnTo>
                    <a:pt x="0" y="266"/>
                  </a:lnTo>
                  <a:lnTo>
                    <a:pt x="0" y="266"/>
                  </a:lnTo>
                  <a:lnTo>
                    <a:pt x="20" y="268"/>
                  </a:lnTo>
                  <a:lnTo>
                    <a:pt x="20" y="268"/>
                  </a:lnTo>
                  <a:lnTo>
                    <a:pt x="34" y="268"/>
                  </a:lnTo>
                  <a:lnTo>
                    <a:pt x="48" y="266"/>
                  </a:lnTo>
                  <a:lnTo>
                    <a:pt x="62" y="262"/>
                  </a:lnTo>
                  <a:lnTo>
                    <a:pt x="74" y="258"/>
                  </a:lnTo>
                  <a:lnTo>
                    <a:pt x="86" y="252"/>
                  </a:lnTo>
                  <a:lnTo>
                    <a:pt x="98" y="244"/>
                  </a:lnTo>
                  <a:lnTo>
                    <a:pt x="108" y="236"/>
                  </a:lnTo>
                  <a:lnTo>
                    <a:pt x="118" y="228"/>
                  </a:lnTo>
                  <a:lnTo>
                    <a:pt x="126" y="218"/>
                  </a:lnTo>
                  <a:lnTo>
                    <a:pt x="134" y="208"/>
                  </a:lnTo>
                  <a:lnTo>
                    <a:pt x="140" y="196"/>
                  </a:lnTo>
                  <a:lnTo>
                    <a:pt x="146" y="184"/>
                  </a:lnTo>
                  <a:lnTo>
                    <a:pt x="152" y="172"/>
                  </a:lnTo>
                  <a:lnTo>
                    <a:pt x="154" y="158"/>
                  </a:lnTo>
                  <a:lnTo>
                    <a:pt x="156" y="144"/>
                  </a:lnTo>
                  <a:lnTo>
                    <a:pt x="158" y="130"/>
                  </a:lnTo>
                  <a:lnTo>
                    <a:pt x="158" y="130"/>
                  </a:lnTo>
                  <a:lnTo>
                    <a:pt x="156" y="108"/>
                  </a:lnTo>
                  <a:lnTo>
                    <a:pt x="150" y="86"/>
                  </a:lnTo>
                  <a:lnTo>
                    <a:pt x="142" y="66"/>
                  </a:lnTo>
                  <a:lnTo>
                    <a:pt x="130" y="48"/>
                  </a:lnTo>
                  <a:lnTo>
                    <a:pt x="114" y="32"/>
                  </a:lnTo>
                  <a:lnTo>
                    <a:pt x="98" y="18"/>
                  </a:lnTo>
                  <a:lnTo>
                    <a:pt x="80" y="6"/>
                  </a:lnTo>
                  <a:lnTo>
                    <a:pt x="58" y="0"/>
                  </a:lnTo>
                  <a:lnTo>
                    <a:pt x="58" y="0"/>
                  </a:lnTo>
                  <a:close/>
                </a:path>
              </a:pathLst>
            </a:custGeom>
            <a:solidFill>
              <a:srgbClr val="337B7C"/>
            </a:solidFill>
            <a:ln w="9525">
              <a:noFill/>
              <a:round/>
            </a:ln>
          </p:spPr>
          <p:txBody>
            <a:bodyPr vert="horz" wrap="square" lIns="91440" tIns="45720" rIns="91440" bIns="45720" numCol="1" anchor="t" anchorCtr="0" compatLnSpc="1"/>
            <a:lstStyle/>
            <a:p>
              <a:endParaRPr lang="zh-CN" altLang="en-US" sz="1400">
                <a:latin typeface="Arial" panose="020B0604020202020204" pitchFamily="34" charset="0"/>
                <a:ea typeface="Arial" panose="020B0604020202020204" pitchFamily="34" charset="0"/>
              </a:endParaRPr>
            </a:p>
          </p:txBody>
        </p:sp>
        <p:sp>
          <p:nvSpPr>
            <p:cNvPr id="212" name="Freeform 308"/>
            <p:cNvSpPr/>
            <p:nvPr/>
          </p:nvSpPr>
          <p:spPr bwMode="auto">
            <a:xfrm>
              <a:off x="5821363" y="1987550"/>
              <a:ext cx="171450" cy="295275"/>
            </a:xfrm>
            <a:custGeom>
              <a:avLst/>
              <a:gdLst/>
              <a:ahLst/>
              <a:cxnLst>
                <a:cxn ang="0">
                  <a:pos x="40" y="0"/>
                </a:cxn>
                <a:cxn ang="0">
                  <a:pos x="0" y="186"/>
                </a:cxn>
                <a:cxn ang="0">
                  <a:pos x="0" y="186"/>
                </a:cxn>
                <a:cxn ang="0">
                  <a:pos x="12" y="186"/>
                </a:cxn>
                <a:cxn ang="0">
                  <a:pos x="12" y="186"/>
                </a:cxn>
                <a:cxn ang="0">
                  <a:pos x="32" y="184"/>
                </a:cxn>
                <a:cxn ang="0">
                  <a:pos x="50" y="178"/>
                </a:cxn>
                <a:cxn ang="0">
                  <a:pos x="66" y="170"/>
                </a:cxn>
                <a:cxn ang="0">
                  <a:pos x="80" y="158"/>
                </a:cxn>
                <a:cxn ang="0">
                  <a:pos x="92" y="144"/>
                </a:cxn>
                <a:cxn ang="0">
                  <a:pos x="100" y="128"/>
                </a:cxn>
                <a:cxn ang="0">
                  <a:pos x="106" y="110"/>
                </a:cxn>
                <a:cxn ang="0">
                  <a:pos x="108" y="90"/>
                </a:cxn>
                <a:cxn ang="0">
                  <a:pos x="108" y="90"/>
                </a:cxn>
                <a:cxn ang="0">
                  <a:pos x="106" y="76"/>
                </a:cxn>
                <a:cxn ang="0">
                  <a:pos x="102" y="60"/>
                </a:cxn>
                <a:cxn ang="0">
                  <a:pos x="96" y="46"/>
                </a:cxn>
                <a:cxn ang="0">
                  <a:pos x="88" y="34"/>
                </a:cxn>
                <a:cxn ang="0">
                  <a:pos x="78" y="22"/>
                </a:cxn>
                <a:cxn ang="0">
                  <a:pos x="66" y="12"/>
                </a:cxn>
                <a:cxn ang="0">
                  <a:pos x="54" y="6"/>
                </a:cxn>
                <a:cxn ang="0">
                  <a:pos x="40" y="0"/>
                </a:cxn>
                <a:cxn ang="0">
                  <a:pos x="40" y="0"/>
                </a:cxn>
              </a:cxnLst>
              <a:rect l="0" t="0" r="r" b="b"/>
              <a:pathLst>
                <a:path w="108" h="186">
                  <a:moveTo>
                    <a:pt x="40" y="0"/>
                  </a:moveTo>
                  <a:lnTo>
                    <a:pt x="0" y="186"/>
                  </a:lnTo>
                  <a:lnTo>
                    <a:pt x="0" y="186"/>
                  </a:lnTo>
                  <a:lnTo>
                    <a:pt x="12" y="186"/>
                  </a:lnTo>
                  <a:lnTo>
                    <a:pt x="12" y="186"/>
                  </a:lnTo>
                  <a:lnTo>
                    <a:pt x="32" y="184"/>
                  </a:lnTo>
                  <a:lnTo>
                    <a:pt x="50" y="178"/>
                  </a:lnTo>
                  <a:lnTo>
                    <a:pt x="66" y="170"/>
                  </a:lnTo>
                  <a:lnTo>
                    <a:pt x="80" y="158"/>
                  </a:lnTo>
                  <a:lnTo>
                    <a:pt x="92" y="144"/>
                  </a:lnTo>
                  <a:lnTo>
                    <a:pt x="100" y="128"/>
                  </a:lnTo>
                  <a:lnTo>
                    <a:pt x="106" y="110"/>
                  </a:lnTo>
                  <a:lnTo>
                    <a:pt x="108" y="90"/>
                  </a:lnTo>
                  <a:lnTo>
                    <a:pt x="108" y="90"/>
                  </a:lnTo>
                  <a:lnTo>
                    <a:pt x="106" y="76"/>
                  </a:lnTo>
                  <a:lnTo>
                    <a:pt x="102" y="60"/>
                  </a:lnTo>
                  <a:lnTo>
                    <a:pt x="96" y="46"/>
                  </a:lnTo>
                  <a:lnTo>
                    <a:pt x="88" y="34"/>
                  </a:lnTo>
                  <a:lnTo>
                    <a:pt x="78" y="22"/>
                  </a:lnTo>
                  <a:lnTo>
                    <a:pt x="66" y="12"/>
                  </a:lnTo>
                  <a:lnTo>
                    <a:pt x="54" y="6"/>
                  </a:lnTo>
                  <a:lnTo>
                    <a:pt x="40" y="0"/>
                  </a:lnTo>
                  <a:lnTo>
                    <a:pt x="40" y="0"/>
                  </a:lnTo>
                  <a:close/>
                </a:path>
              </a:pathLst>
            </a:custGeom>
            <a:solidFill>
              <a:srgbClr val="C2B3AA"/>
            </a:solidFill>
            <a:ln w="9525">
              <a:noFill/>
              <a:round/>
            </a:ln>
          </p:spPr>
          <p:txBody>
            <a:bodyPr vert="horz" wrap="square" lIns="91440" tIns="45720" rIns="91440" bIns="45720" numCol="1" anchor="t" anchorCtr="0" compatLnSpc="1"/>
            <a:lstStyle/>
            <a:p>
              <a:endParaRPr lang="zh-CN" altLang="en-US" sz="1400">
                <a:latin typeface="Arial" panose="020B0604020202020204" pitchFamily="34" charset="0"/>
                <a:ea typeface="Arial" panose="020B0604020202020204" pitchFamily="34" charset="0"/>
              </a:endParaRPr>
            </a:p>
          </p:txBody>
        </p:sp>
        <p:sp>
          <p:nvSpPr>
            <p:cNvPr id="213" name="Freeform 309"/>
            <p:cNvSpPr/>
            <p:nvPr/>
          </p:nvSpPr>
          <p:spPr bwMode="auto">
            <a:xfrm>
              <a:off x="5827713" y="2032000"/>
              <a:ext cx="123825" cy="212725"/>
            </a:xfrm>
            <a:custGeom>
              <a:avLst/>
              <a:gdLst/>
              <a:ahLst/>
              <a:cxnLst>
                <a:cxn ang="0">
                  <a:pos x="78" y="60"/>
                </a:cxn>
                <a:cxn ang="0">
                  <a:pos x="78" y="60"/>
                </a:cxn>
                <a:cxn ang="0">
                  <a:pos x="76" y="50"/>
                </a:cxn>
                <a:cxn ang="0">
                  <a:pos x="74" y="40"/>
                </a:cxn>
                <a:cxn ang="0">
                  <a:pos x="68" y="30"/>
                </a:cxn>
                <a:cxn ang="0">
                  <a:pos x="64" y="22"/>
                </a:cxn>
                <a:cxn ang="0">
                  <a:pos x="56" y="14"/>
                </a:cxn>
                <a:cxn ang="0">
                  <a:pos x="48" y="8"/>
                </a:cxn>
                <a:cxn ang="0">
                  <a:pos x="40" y="4"/>
                </a:cxn>
                <a:cxn ang="0">
                  <a:pos x="30" y="0"/>
                </a:cxn>
                <a:cxn ang="0">
                  <a:pos x="0" y="132"/>
                </a:cxn>
                <a:cxn ang="0">
                  <a:pos x="0" y="132"/>
                </a:cxn>
                <a:cxn ang="0">
                  <a:pos x="14" y="134"/>
                </a:cxn>
                <a:cxn ang="0">
                  <a:pos x="14" y="134"/>
                </a:cxn>
                <a:cxn ang="0">
                  <a:pos x="28" y="130"/>
                </a:cxn>
                <a:cxn ang="0">
                  <a:pos x="40" y="126"/>
                </a:cxn>
                <a:cxn ang="0">
                  <a:pos x="52" y="120"/>
                </a:cxn>
                <a:cxn ang="0">
                  <a:pos x="60" y="110"/>
                </a:cxn>
                <a:cxn ang="0">
                  <a:pos x="68" y="100"/>
                </a:cxn>
                <a:cxn ang="0">
                  <a:pos x="74" y="88"/>
                </a:cxn>
                <a:cxn ang="0">
                  <a:pos x="78" y="74"/>
                </a:cxn>
                <a:cxn ang="0">
                  <a:pos x="78" y="60"/>
                </a:cxn>
                <a:cxn ang="0">
                  <a:pos x="78" y="60"/>
                </a:cxn>
              </a:cxnLst>
              <a:rect l="0" t="0" r="r" b="b"/>
              <a:pathLst>
                <a:path w="78" h="134">
                  <a:moveTo>
                    <a:pt x="78" y="60"/>
                  </a:moveTo>
                  <a:lnTo>
                    <a:pt x="78" y="60"/>
                  </a:lnTo>
                  <a:lnTo>
                    <a:pt x="76" y="50"/>
                  </a:lnTo>
                  <a:lnTo>
                    <a:pt x="74" y="40"/>
                  </a:lnTo>
                  <a:lnTo>
                    <a:pt x="68" y="30"/>
                  </a:lnTo>
                  <a:lnTo>
                    <a:pt x="64" y="22"/>
                  </a:lnTo>
                  <a:lnTo>
                    <a:pt x="56" y="14"/>
                  </a:lnTo>
                  <a:lnTo>
                    <a:pt x="48" y="8"/>
                  </a:lnTo>
                  <a:lnTo>
                    <a:pt x="40" y="4"/>
                  </a:lnTo>
                  <a:lnTo>
                    <a:pt x="30" y="0"/>
                  </a:lnTo>
                  <a:lnTo>
                    <a:pt x="0" y="132"/>
                  </a:lnTo>
                  <a:lnTo>
                    <a:pt x="0" y="132"/>
                  </a:lnTo>
                  <a:lnTo>
                    <a:pt x="14" y="134"/>
                  </a:lnTo>
                  <a:lnTo>
                    <a:pt x="14" y="134"/>
                  </a:lnTo>
                  <a:lnTo>
                    <a:pt x="28" y="130"/>
                  </a:lnTo>
                  <a:lnTo>
                    <a:pt x="40" y="126"/>
                  </a:lnTo>
                  <a:lnTo>
                    <a:pt x="52" y="120"/>
                  </a:lnTo>
                  <a:lnTo>
                    <a:pt x="60" y="110"/>
                  </a:lnTo>
                  <a:lnTo>
                    <a:pt x="68" y="100"/>
                  </a:lnTo>
                  <a:lnTo>
                    <a:pt x="74" y="88"/>
                  </a:lnTo>
                  <a:lnTo>
                    <a:pt x="78" y="74"/>
                  </a:lnTo>
                  <a:lnTo>
                    <a:pt x="78" y="60"/>
                  </a:lnTo>
                  <a:lnTo>
                    <a:pt x="78" y="60"/>
                  </a:lnTo>
                  <a:close/>
                </a:path>
              </a:pathLst>
            </a:custGeom>
            <a:solidFill>
              <a:srgbClr val="EB743A"/>
            </a:solidFill>
            <a:ln w="9525">
              <a:noFill/>
              <a:round/>
            </a:ln>
          </p:spPr>
          <p:txBody>
            <a:bodyPr vert="horz" wrap="square" lIns="91440" tIns="45720" rIns="91440" bIns="45720" numCol="1" anchor="t" anchorCtr="0" compatLnSpc="1"/>
            <a:lstStyle/>
            <a:p>
              <a:endParaRPr lang="zh-CN" altLang="en-US" sz="1400">
                <a:latin typeface="Arial" panose="020B0604020202020204" pitchFamily="34" charset="0"/>
                <a:ea typeface="Arial" panose="020B0604020202020204" pitchFamily="34" charset="0"/>
              </a:endParaRPr>
            </a:p>
          </p:txBody>
        </p:sp>
        <p:sp>
          <p:nvSpPr>
            <p:cNvPr id="214" name="Freeform 310"/>
            <p:cNvSpPr/>
            <p:nvPr/>
          </p:nvSpPr>
          <p:spPr bwMode="auto">
            <a:xfrm>
              <a:off x="5840413" y="2082800"/>
              <a:ext cx="60325" cy="107950"/>
            </a:xfrm>
            <a:custGeom>
              <a:avLst/>
              <a:gdLst/>
              <a:ahLst/>
              <a:cxnLst>
                <a:cxn ang="0">
                  <a:pos x="14" y="0"/>
                </a:cxn>
                <a:cxn ang="0">
                  <a:pos x="0" y="68"/>
                </a:cxn>
                <a:cxn ang="0">
                  <a:pos x="0" y="68"/>
                </a:cxn>
                <a:cxn ang="0">
                  <a:pos x="4" y="68"/>
                </a:cxn>
                <a:cxn ang="0">
                  <a:pos x="4" y="68"/>
                </a:cxn>
                <a:cxn ang="0">
                  <a:pos x="10" y="68"/>
                </a:cxn>
                <a:cxn ang="0">
                  <a:pos x="18" y="64"/>
                </a:cxn>
                <a:cxn ang="0">
                  <a:pos x="24" y="62"/>
                </a:cxn>
                <a:cxn ang="0">
                  <a:pos x="28" y="56"/>
                </a:cxn>
                <a:cxn ang="0">
                  <a:pos x="32" y="52"/>
                </a:cxn>
                <a:cxn ang="0">
                  <a:pos x="36" y="44"/>
                </a:cxn>
                <a:cxn ang="0">
                  <a:pos x="38" y="38"/>
                </a:cxn>
                <a:cxn ang="0">
                  <a:pos x="38" y="30"/>
                </a:cxn>
                <a:cxn ang="0">
                  <a:pos x="38" y="30"/>
                </a:cxn>
                <a:cxn ang="0">
                  <a:pos x="36" y="20"/>
                </a:cxn>
                <a:cxn ang="0">
                  <a:pos x="30" y="12"/>
                </a:cxn>
                <a:cxn ang="0">
                  <a:pos x="24" y="4"/>
                </a:cxn>
                <a:cxn ang="0">
                  <a:pos x="14" y="0"/>
                </a:cxn>
                <a:cxn ang="0">
                  <a:pos x="14" y="0"/>
                </a:cxn>
              </a:cxnLst>
              <a:rect l="0" t="0" r="r" b="b"/>
              <a:pathLst>
                <a:path w="38" h="68">
                  <a:moveTo>
                    <a:pt x="14" y="0"/>
                  </a:moveTo>
                  <a:lnTo>
                    <a:pt x="0" y="68"/>
                  </a:lnTo>
                  <a:lnTo>
                    <a:pt x="0" y="68"/>
                  </a:lnTo>
                  <a:lnTo>
                    <a:pt x="4" y="68"/>
                  </a:lnTo>
                  <a:lnTo>
                    <a:pt x="4" y="68"/>
                  </a:lnTo>
                  <a:lnTo>
                    <a:pt x="10" y="68"/>
                  </a:lnTo>
                  <a:lnTo>
                    <a:pt x="18" y="64"/>
                  </a:lnTo>
                  <a:lnTo>
                    <a:pt x="24" y="62"/>
                  </a:lnTo>
                  <a:lnTo>
                    <a:pt x="28" y="56"/>
                  </a:lnTo>
                  <a:lnTo>
                    <a:pt x="32" y="52"/>
                  </a:lnTo>
                  <a:lnTo>
                    <a:pt x="36" y="44"/>
                  </a:lnTo>
                  <a:lnTo>
                    <a:pt x="38" y="38"/>
                  </a:lnTo>
                  <a:lnTo>
                    <a:pt x="38" y="30"/>
                  </a:lnTo>
                  <a:lnTo>
                    <a:pt x="38" y="30"/>
                  </a:lnTo>
                  <a:lnTo>
                    <a:pt x="36" y="20"/>
                  </a:lnTo>
                  <a:lnTo>
                    <a:pt x="30" y="12"/>
                  </a:lnTo>
                  <a:lnTo>
                    <a:pt x="24" y="4"/>
                  </a:lnTo>
                  <a:lnTo>
                    <a:pt x="14" y="0"/>
                  </a:lnTo>
                  <a:lnTo>
                    <a:pt x="14" y="0"/>
                  </a:lnTo>
                  <a:close/>
                </a:path>
              </a:pathLst>
            </a:custGeom>
            <a:solidFill>
              <a:srgbClr val="6F3D3A"/>
            </a:solidFill>
            <a:ln w="9525">
              <a:noFill/>
              <a:round/>
            </a:ln>
          </p:spPr>
          <p:txBody>
            <a:bodyPr vert="horz" wrap="square" lIns="91440" tIns="45720" rIns="91440" bIns="45720" numCol="1" anchor="t" anchorCtr="0" compatLnSpc="1"/>
            <a:lstStyle/>
            <a:p>
              <a:endParaRPr lang="zh-CN" altLang="en-US" sz="1400">
                <a:latin typeface="Arial" panose="020B0604020202020204" pitchFamily="34" charset="0"/>
                <a:ea typeface="Arial" panose="020B0604020202020204" pitchFamily="34" charset="0"/>
              </a:endParaRPr>
            </a:p>
          </p:txBody>
        </p:sp>
        <p:sp>
          <p:nvSpPr>
            <p:cNvPr id="215" name="Freeform 327"/>
            <p:cNvSpPr/>
            <p:nvPr/>
          </p:nvSpPr>
          <p:spPr bwMode="auto">
            <a:xfrm>
              <a:off x="5691188" y="1311275"/>
              <a:ext cx="454025" cy="92075"/>
            </a:xfrm>
            <a:custGeom>
              <a:avLst/>
              <a:gdLst/>
              <a:ahLst/>
              <a:cxnLst>
                <a:cxn ang="0">
                  <a:pos x="286" y="18"/>
                </a:cxn>
                <a:cxn ang="0">
                  <a:pos x="286" y="18"/>
                </a:cxn>
                <a:cxn ang="0">
                  <a:pos x="286" y="0"/>
                </a:cxn>
                <a:cxn ang="0">
                  <a:pos x="286" y="0"/>
                </a:cxn>
                <a:cxn ang="0">
                  <a:pos x="262" y="8"/>
                </a:cxn>
                <a:cxn ang="0">
                  <a:pos x="234" y="12"/>
                </a:cxn>
                <a:cxn ang="0">
                  <a:pos x="180" y="20"/>
                </a:cxn>
                <a:cxn ang="0">
                  <a:pos x="180" y="20"/>
                </a:cxn>
                <a:cxn ang="0">
                  <a:pos x="134" y="28"/>
                </a:cxn>
                <a:cxn ang="0">
                  <a:pos x="88" y="34"/>
                </a:cxn>
                <a:cxn ang="0">
                  <a:pos x="66" y="34"/>
                </a:cxn>
                <a:cxn ang="0">
                  <a:pos x="42" y="32"/>
                </a:cxn>
                <a:cxn ang="0">
                  <a:pos x="20" y="30"/>
                </a:cxn>
                <a:cxn ang="0">
                  <a:pos x="0" y="24"/>
                </a:cxn>
                <a:cxn ang="0">
                  <a:pos x="0" y="24"/>
                </a:cxn>
                <a:cxn ang="0">
                  <a:pos x="6" y="54"/>
                </a:cxn>
                <a:cxn ang="0">
                  <a:pos x="6" y="54"/>
                </a:cxn>
                <a:cxn ang="0">
                  <a:pos x="42" y="58"/>
                </a:cxn>
                <a:cxn ang="0">
                  <a:pos x="78" y="58"/>
                </a:cxn>
                <a:cxn ang="0">
                  <a:pos x="114" y="58"/>
                </a:cxn>
                <a:cxn ang="0">
                  <a:pos x="148" y="54"/>
                </a:cxn>
                <a:cxn ang="0">
                  <a:pos x="184" y="50"/>
                </a:cxn>
                <a:cxn ang="0">
                  <a:pos x="218" y="42"/>
                </a:cxn>
                <a:cxn ang="0">
                  <a:pos x="252" y="32"/>
                </a:cxn>
                <a:cxn ang="0">
                  <a:pos x="286" y="18"/>
                </a:cxn>
                <a:cxn ang="0">
                  <a:pos x="286" y="18"/>
                </a:cxn>
              </a:cxnLst>
              <a:rect l="0" t="0" r="r" b="b"/>
              <a:pathLst>
                <a:path w="286" h="58">
                  <a:moveTo>
                    <a:pt x="286" y="18"/>
                  </a:moveTo>
                  <a:lnTo>
                    <a:pt x="286" y="18"/>
                  </a:lnTo>
                  <a:lnTo>
                    <a:pt x="286" y="0"/>
                  </a:lnTo>
                  <a:lnTo>
                    <a:pt x="286" y="0"/>
                  </a:lnTo>
                  <a:lnTo>
                    <a:pt x="262" y="8"/>
                  </a:lnTo>
                  <a:lnTo>
                    <a:pt x="234" y="12"/>
                  </a:lnTo>
                  <a:lnTo>
                    <a:pt x="180" y="20"/>
                  </a:lnTo>
                  <a:lnTo>
                    <a:pt x="180" y="20"/>
                  </a:lnTo>
                  <a:lnTo>
                    <a:pt x="134" y="28"/>
                  </a:lnTo>
                  <a:lnTo>
                    <a:pt x="88" y="34"/>
                  </a:lnTo>
                  <a:lnTo>
                    <a:pt x="66" y="34"/>
                  </a:lnTo>
                  <a:lnTo>
                    <a:pt x="42" y="32"/>
                  </a:lnTo>
                  <a:lnTo>
                    <a:pt x="20" y="30"/>
                  </a:lnTo>
                  <a:lnTo>
                    <a:pt x="0" y="24"/>
                  </a:lnTo>
                  <a:lnTo>
                    <a:pt x="0" y="24"/>
                  </a:lnTo>
                  <a:lnTo>
                    <a:pt x="6" y="54"/>
                  </a:lnTo>
                  <a:lnTo>
                    <a:pt x="6" y="54"/>
                  </a:lnTo>
                  <a:lnTo>
                    <a:pt x="42" y="58"/>
                  </a:lnTo>
                  <a:lnTo>
                    <a:pt x="78" y="58"/>
                  </a:lnTo>
                  <a:lnTo>
                    <a:pt x="114" y="58"/>
                  </a:lnTo>
                  <a:lnTo>
                    <a:pt x="148" y="54"/>
                  </a:lnTo>
                  <a:lnTo>
                    <a:pt x="184" y="50"/>
                  </a:lnTo>
                  <a:lnTo>
                    <a:pt x="218" y="42"/>
                  </a:lnTo>
                  <a:lnTo>
                    <a:pt x="252" y="32"/>
                  </a:lnTo>
                  <a:lnTo>
                    <a:pt x="286" y="18"/>
                  </a:lnTo>
                  <a:lnTo>
                    <a:pt x="286" y="18"/>
                  </a:lnTo>
                  <a:close/>
                </a:path>
              </a:pathLst>
            </a:custGeom>
            <a:solidFill>
              <a:srgbClr val="DE624E"/>
            </a:solidFill>
            <a:ln w="9525">
              <a:noFill/>
              <a:round/>
            </a:ln>
          </p:spPr>
          <p:txBody>
            <a:bodyPr vert="horz" wrap="square" lIns="91440" tIns="45720" rIns="91440" bIns="45720" numCol="1" anchor="t" anchorCtr="0" compatLnSpc="1"/>
            <a:lstStyle/>
            <a:p>
              <a:endParaRPr lang="zh-CN" altLang="en-US" sz="1400">
                <a:latin typeface="Arial" panose="020B0604020202020204" pitchFamily="34" charset="0"/>
                <a:ea typeface="Arial" panose="020B0604020202020204" pitchFamily="34" charset="0"/>
              </a:endParaRPr>
            </a:p>
          </p:txBody>
        </p:sp>
        <p:sp>
          <p:nvSpPr>
            <p:cNvPr id="216" name="Freeform 328"/>
            <p:cNvSpPr/>
            <p:nvPr/>
          </p:nvSpPr>
          <p:spPr bwMode="auto">
            <a:xfrm>
              <a:off x="5700713" y="1339850"/>
              <a:ext cx="444500" cy="107950"/>
            </a:xfrm>
            <a:custGeom>
              <a:avLst/>
              <a:gdLst/>
              <a:ahLst/>
              <a:cxnLst>
                <a:cxn ang="0">
                  <a:pos x="278" y="34"/>
                </a:cxn>
                <a:cxn ang="0">
                  <a:pos x="278" y="34"/>
                </a:cxn>
                <a:cxn ang="0">
                  <a:pos x="280" y="0"/>
                </a:cxn>
                <a:cxn ang="0">
                  <a:pos x="280" y="0"/>
                </a:cxn>
                <a:cxn ang="0">
                  <a:pos x="246" y="14"/>
                </a:cxn>
                <a:cxn ang="0">
                  <a:pos x="212" y="24"/>
                </a:cxn>
                <a:cxn ang="0">
                  <a:pos x="178" y="32"/>
                </a:cxn>
                <a:cxn ang="0">
                  <a:pos x="142" y="36"/>
                </a:cxn>
                <a:cxn ang="0">
                  <a:pos x="108" y="40"/>
                </a:cxn>
                <a:cxn ang="0">
                  <a:pos x="72" y="40"/>
                </a:cxn>
                <a:cxn ang="0">
                  <a:pos x="36" y="40"/>
                </a:cxn>
                <a:cxn ang="0">
                  <a:pos x="0" y="36"/>
                </a:cxn>
                <a:cxn ang="0">
                  <a:pos x="0" y="36"/>
                </a:cxn>
                <a:cxn ang="0">
                  <a:pos x="4" y="60"/>
                </a:cxn>
                <a:cxn ang="0">
                  <a:pos x="4" y="60"/>
                </a:cxn>
                <a:cxn ang="0">
                  <a:pos x="38" y="66"/>
                </a:cxn>
                <a:cxn ang="0">
                  <a:pos x="72" y="68"/>
                </a:cxn>
                <a:cxn ang="0">
                  <a:pos x="108" y="68"/>
                </a:cxn>
                <a:cxn ang="0">
                  <a:pos x="142" y="64"/>
                </a:cxn>
                <a:cxn ang="0">
                  <a:pos x="176" y="60"/>
                </a:cxn>
                <a:cxn ang="0">
                  <a:pos x="210" y="54"/>
                </a:cxn>
                <a:cxn ang="0">
                  <a:pos x="244" y="44"/>
                </a:cxn>
                <a:cxn ang="0">
                  <a:pos x="278" y="34"/>
                </a:cxn>
                <a:cxn ang="0">
                  <a:pos x="278" y="34"/>
                </a:cxn>
              </a:cxnLst>
              <a:rect l="0" t="0" r="r" b="b"/>
              <a:pathLst>
                <a:path w="280" h="68">
                  <a:moveTo>
                    <a:pt x="278" y="34"/>
                  </a:moveTo>
                  <a:lnTo>
                    <a:pt x="278" y="34"/>
                  </a:lnTo>
                  <a:lnTo>
                    <a:pt x="280" y="0"/>
                  </a:lnTo>
                  <a:lnTo>
                    <a:pt x="280" y="0"/>
                  </a:lnTo>
                  <a:lnTo>
                    <a:pt x="246" y="14"/>
                  </a:lnTo>
                  <a:lnTo>
                    <a:pt x="212" y="24"/>
                  </a:lnTo>
                  <a:lnTo>
                    <a:pt x="178" y="32"/>
                  </a:lnTo>
                  <a:lnTo>
                    <a:pt x="142" y="36"/>
                  </a:lnTo>
                  <a:lnTo>
                    <a:pt x="108" y="40"/>
                  </a:lnTo>
                  <a:lnTo>
                    <a:pt x="72" y="40"/>
                  </a:lnTo>
                  <a:lnTo>
                    <a:pt x="36" y="40"/>
                  </a:lnTo>
                  <a:lnTo>
                    <a:pt x="0" y="36"/>
                  </a:lnTo>
                  <a:lnTo>
                    <a:pt x="0" y="36"/>
                  </a:lnTo>
                  <a:lnTo>
                    <a:pt x="4" y="60"/>
                  </a:lnTo>
                  <a:lnTo>
                    <a:pt x="4" y="60"/>
                  </a:lnTo>
                  <a:lnTo>
                    <a:pt x="38" y="66"/>
                  </a:lnTo>
                  <a:lnTo>
                    <a:pt x="72" y="68"/>
                  </a:lnTo>
                  <a:lnTo>
                    <a:pt x="108" y="68"/>
                  </a:lnTo>
                  <a:lnTo>
                    <a:pt x="142" y="64"/>
                  </a:lnTo>
                  <a:lnTo>
                    <a:pt x="176" y="60"/>
                  </a:lnTo>
                  <a:lnTo>
                    <a:pt x="210" y="54"/>
                  </a:lnTo>
                  <a:lnTo>
                    <a:pt x="244" y="44"/>
                  </a:lnTo>
                  <a:lnTo>
                    <a:pt x="278" y="34"/>
                  </a:lnTo>
                  <a:lnTo>
                    <a:pt x="278" y="34"/>
                  </a:lnTo>
                  <a:close/>
                </a:path>
              </a:pathLst>
            </a:custGeom>
            <a:solidFill>
              <a:srgbClr val="3F9586"/>
            </a:solidFill>
            <a:ln w="9525">
              <a:noFill/>
              <a:round/>
            </a:ln>
          </p:spPr>
          <p:txBody>
            <a:bodyPr vert="horz" wrap="square" lIns="91440" tIns="45720" rIns="91440" bIns="45720" numCol="1" anchor="t" anchorCtr="0" compatLnSpc="1"/>
            <a:lstStyle/>
            <a:p>
              <a:endParaRPr lang="zh-CN" altLang="en-US" sz="1400">
                <a:latin typeface="Arial" panose="020B0604020202020204" pitchFamily="34" charset="0"/>
                <a:ea typeface="Arial" panose="020B0604020202020204" pitchFamily="34" charset="0"/>
              </a:endParaRPr>
            </a:p>
          </p:txBody>
        </p:sp>
        <p:sp>
          <p:nvSpPr>
            <p:cNvPr id="217" name="Freeform 329"/>
            <p:cNvSpPr/>
            <p:nvPr/>
          </p:nvSpPr>
          <p:spPr bwMode="auto">
            <a:xfrm>
              <a:off x="5707063" y="1393825"/>
              <a:ext cx="434975" cy="104775"/>
            </a:xfrm>
            <a:custGeom>
              <a:avLst/>
              <a:gdLst/>
              <a:ahLst/>
              <a:cxnLst>
                <a:cxn ang="0">
                  <a:pos x="270" y="38"/>
                </a:cxn>
                <a:cxn ang="0">
                  <a:pos x="270" y="38"/>
                </a:cxn>
                <a:cxn ang="0">
                  <a:pos x="270" y="32"/>
                </a:cxn>
                <a:cxn ang="0">
                  <a:pos x="270" y="32"/>
                </a:cxn>
                <a:cxn ang="0">
                  <a:pos x="274" y="0"/>
                </a:cxn>
                <a:cxn ang="0">
                  <a:pos x="274" y="0"/>
                </a:cxn>
                <a:cxn ang="0">
                  <a:pos x="240" y="10"/>
                </a:cxn>
                <a:cxn ang="0">
                  <a:pos x="206" y="20"/>
                </a:cxn>
                <a:cxn ang="0">
                  <a:pos x="172" y="26"/>
                </a:cxn>
                <a:cxn ang="0">
                  <a:pos x="138" y="30"/>
                </a:cxn>
                <a:cxn ang="0">
                  <a:pos x="104" y="34"/>
                </a:cxn>
                <a:cxn ang="0">
                  <a:pos x="68" y="34"/>
                </a:cxn>
                <a:cxn ang="0">
                  <a:pos x="34" y="32"/>
                </a:cxn>
                <a:cxn ang="0">
                  <a:pos x="0" y="26"/>
                </a:cxn>
                <a:cxn ang="0">
                  <a:pos x="0" y="26"/>
                </a:cxn>
                <a:cxn ang="0">
                  <a:pos x="4" y="62"/>
                </a:cxn>
                <a:cxn ang="0">
                  <a:pos x="4" y="62"/>
                </a:cxn>
                <a:cxn ang="0">
                  <a:pos x="38" y="64"/>
                </a:cxn>
                <a:cxn ang="0">
                  <a:pos x="72" y="66"/>
                </a:cxn>
                <a:cxn ang="0">
                  <a:pos x="106" y="66"/>
                </a:cxn>
                <a:cxn ang="0">
                  <a:pos x="138" y="64"/>
                </a:cxn>
                <a:cxn ang="0">
                  <a:pos x="172" y="60"/>
                </a:cxn>
                <a:cxn ang="0">
                  <a:pos x="206" y="54"/>
                </a:cxn>
                <a:cxn ang="0">
                  <a:pos x="238" y="48"/>
                </a:cxn>
                <a:cxn ang="0">
                  <a:pos x="270" y="38"/>
                </a:cxn>
                <a:cxn ang="0">
                  <a:pos x="270" y="38"/>
                </a:cxn>
              </a:cxnLst>
              <a:rect l="0" t="0" r="r" b="b"/>
              <a:pathLst>
                <a:path w="274" h="66">
                  <a:moveTo>
                    <a:pt x="270" y="38"/>
                  </a:moveTo>
                  <a:lnTo>
                    <a:pt x="270" y="38"/>
                  </a:lnTo>
                  <a:lnTo>
                    <a:pt x="270" y="32"/>
                  </a:lnTo>
                  <a:lnTo>
                    <a:pt x="270" y="32"/>
                  </a:lnTo>
                  <a:lnTo>
                    <a:pt x="274" y="0"/>
                  </a:lnTo>
                  <a:lnTo>
                    <a:pt x="274" y="0"/>
                  </a:lnTo>
                  <a:lnTo>
                    <a:pt x="240" y="10"/>
                  </a:lnTo>
                  <a:lnTo>
                    <a:pt x="206" y="20"/>
                  </a:lnTo>
                  <a:lnTo>
                    <a:pt x="172" y="26"/>
                  </a:lnTo>
                  <a:lnTo>
                    <a:pt x="138" y="30"/>
                  </a:lnTo>
                  <a:lnTo>
                    <a:pt x="104" y="34"/>
                  </a:lnTo>
                  <a:lnTo>
                    <a:pt x="68" y="34"/>
                  </a:lnTo>
                  <a:lnTo>
                    <a:pt x="34" y="32"/>
                  </a:lnTo>
                  <a:lnTo>
                    <a:pt x="0" y="26"/>
                  </a:lnTo>
                  <a:lnTo>
                    <a:pt x="0" y="26"/>
                  </a:lnTo>
                  <a:lnTo>
                    <a:pt x="4" y="62"/>
                  </a:lnTo>
                  <a:lnTo>
                    <a:pt x="4" y="62"/>
                  </a:lnTo>
                  <a:lnTo>
                    <a:pt x="38" y="64"/>
                  </a:lnTo>
                  <a:lnTo>
                    <a:pt x="72" y="66"/>
                  </a:lnTo>
                  <a:lnTo>
                    <a:pt x="106" y="66"/>
                  </a:lnTo>
                  <a:lnTo>
                    <a:pt x="138" y="64"/>
                  </a:lnTo>
                  <a:lnTo>
                    <a:pt x="172" y="60"/>
                  </a:lnTo>
                  <a:lnTo>
                    <a:pt x="206" y="54"/>
                  </a:lnTo>
                  <a:lnTo>
                    <a:pt x="238" y="48"/>
                  </a:lnTo>
                  <a:lnTo>
                    <a:pt x="270" y="38"/>
                  </a:lnTo>
                  <a:lnTo>
                    <a:pt x="270" y="38"/>
                  </a:lnTo>
                  <a:close/>
                </a:path>
              </a:pathLst>
            </a:custGeom>
            <a:solidFill>
              <a:srgbClr val="DE624E"/>
            </a:solidFill>
            <a:ln w="9525">
              <a:noFill/>
              <a:round/>
            </a:ln>
          </p:spPr>
          <p:txBody>
            <a:bodyPr vert="horz" wrap="square" lIns="91440" tIns="45720" rIns="91440" bIns="45720" numCol="1" anchor="t" anchorCtr="0" compatLnSpc="1"/>
            <a:lstStyle/>
            <a:p>
              <a:endParaRPr lang="zh-CN" altLang="en-US" sz="1400">
                <a:latin typeface="Arial" panose="020B0604020202020204" pitchFamily="34" charset="0"/>
                <a:ea typeface="Arial" panose="020B0604020202020204" pitchFamily="34" charset="0"/>
              </a:endParaRPr>
            </a:p>
          </p:txBody>
        </p:sp>
        <p:sp>
          <p:nvSpPr>
            <p:cNvPr id="218" name="Freeform 330"/>
            <p:cNvSpPr/>
            <p:nvPr/>
          </p:nvSpPr>
          <p:spPr bwMode="auto">
            <a:xfrm>
              <a:off x="5716588" y="1552575"/>
              <a:ext cx="415925" cy="76200"/>
            </a:xfrm>
            <a:custGeom>
              <a:avLst/>
              <a:gdLst/>
              <a:ahLst/>
              <a:cxnLst>
                <a:cxn ang="0">
                  <a:pos x="260" y="24"/>
                </a:cxn>
                <a:cxn ang="0">
                  <a:pos x="260" y="24"/>
                </a:cxn>
                <a:cxn ang="0">
                  <a:pos x="262" y="0"/>
                </a:cxn>
                <a:cxn ang="0">
                  <a:pos x="262" y="0"/>
                </a:cxn>
                <a:cxn ang="0">
                  <a:pos x="228" y="8"/>
                </a:cxn>
                <a:cxn ang="0">
                  <a:pos x="196" y="14"/>
                </a:cxn>
                <a:cxn ang="0">
                  <a:pos x="164" y="18"/>
                </a:cxn>
                <a:cxn ang="0">
                  <a:pos x="130" y="22"/>
                </a:cxn>
                <a:cxn ang="0">
                  <a:pos x="98" y="22"/>
                </a:cxn>
                <a:cxn ang="0">
                  <a:pos x="66" y="20"/>
                </a:cxn>
                <a:cxn ang="0">
                  <a:pos x="32" y="16"/>
                </a:cxn>
                <a:cxn ang="0">
                  <a:pos x="0" y="10"/>
                </a:cxn>
                <a:cxn ang="0">
                  <a:pos x="0" y="10"/>
                </a:cxn>
                <a:cxn ang="0">
                  <a:pos x="0" y="32"/>
                </a:cxn>
                <a:cxn ang="0">
                  <a:pos x="0" y="32"/>
                </a:cxn>
                <a:cxn ang="0">
                  <a:pos x="0" y="40"/>
                </a:cxn>
                <a:cxn ang="0">
                  <a:pos x="0" y="40"/>
                </a:cxn>
                <a:cxn ang="0">
                  <a:pos x="34" y="44"/>
                </a:cxn>
                <a:cxn ang="0">
                  <a:pos x="66" y="48"/>
                </a:cxn>
                <a:cxn ang="0">
                  <a:pos x="98" y="48"/>
                </a:cxn>
                <a:cxn ang="0">
                  <a:pos x="132" y="46"/>
                </a:cxn>
                <a:cxn ang="0">
                  <a:pos x="164" y="42"/>
                </a:cxn>
                <a:cxn ang="0">
                  <a:pos x="196" y="38"/>
                </a:cxn>
                <a:cxn ang="0">
                  <a:pos x="228" y="32"/>
                </a:cxn>
                <a:cxn ang="0">
                  <a:pos x="260" y="24"/>
                </a:cxn>
                <a:cxn ang="0">
                  <a:pos x="260" y="24"/>
                </a:cxn>
              </a:cxnLst>
              <a:rect l="0" t="0" r="r" b="b"/>
              <a:pathLst>
                <a:path w="262" h="48">
                  <a:moveTo>
                    <a:pt x="260" y="24"/>
                  </a:moveTo>
                  <a:lnTo>
                    <a:pt x="260" y="24"/>
                  </a:lnTo>
                  <a:lnTo>
                    <a:pt x="262" y="0"/>
                  </a:lnTo>
                  <a:lnTo>
                    <a:pt x="262" y="0"/>
                  </a:lnTo>
                  <a:lnTo>
                    <a:pt x="228" y="8"/>
                  </a:lnTo>
                  <a:lnTo>
                    <a:pt x="196" y="14"/>
                  </a:lnTo>
                  <a:lnTo>
                    <a:pt x="164" y="18"/>
                  </a:lnTo>
                  <a:lnTo>
                    <a:pt x="130" y="22"/>
                  </a:lnTo>
                  <a:lnTo>
                    <a:pt x="98" y="22"/>
                  </a:lnTo>
                  <a:lnTo>
                    <a:pt x="66" y="20"/>
                  </a:lnTo>
                  <a:lnTo>
                    <a:pt x="32" y="16"/>
                  </a:lnTo>
                  <a:lnTo>
                    <a:pt x="0" y="10"/>
                  </a:lnTo>
                  <a:lnTo>
                    <a:pt x="0" y="10"/>
                  </a:lnTo>
                  <a:lnTo>
                    <a:pt x="0" y="32"/>
                  </a:lnTo>
                  <a:lnTo>
                    <a:pt x="0" y="32"/>
                  </a:lnTo>
                  <a:lnTo>
                    <a:pt x="0" y="40"/>
                  </a:lnTo>
                  <a:lnTo>
                    <a:pt x="0" y="40"/>
                  </a:lnTo>
                  <a:lnTo>
                    <a:pt x="34" y="44"/>
                  </a:lnTo>
                  <a:lnTo>
                    <a:pt x="66" y="48"/>
                  </a:lnTo>
                  <a:lnTo>
                    <a:pt x="98" y="48"/>
                  </a:lnTo>
                  <a:lnTo>
                    <a:pt x="132" y="46"/>
                  </a:lnTo>
                  <a:lnTo>
                    <a:pt x="164" y="42"/>
                  </a:lnTo>
                  <a:lnTo>
                    <a:pt x="196" y="38"/>
                  </a:lnTo>
                  <a:lnTo>
                    <a:pt x="228" y="32"/>
                  </a:lnTo>
                  <a:lnTo>
                    <a:pt x="260" y="24"/>
                  </a:lnTo>
                  <a:lnTo>
                    <a:pt x="260" y="24"/>
                  </a:lnTo>
                  <a:close/>
                </a:path>
              </a:pathLst>
            </a:custGeom>
            <a:solidFill>
              <a:srgbClr val="3F9586"/>
            </a:solidFill>
            <a:ln w="9525">
              <a:noFill/>
              <a:round/>
            </a:ln>
          </p:spPr>
          <p:txBody>
            <a:bodyPr vert="horz" wrap="square" lIns="91440" tIns="45720" rIns="91440" bIns="45720" numCol="1" anchor="t" anchorCtr="0" compatLnSpc="1"/>
            <a:lstStyle/>
            <a:p>
              <a:endParaRPr lang="zh-CN" altLang="en-US" sz="1400">
                <a:latin typeface="Arial" panose="020B0604020202020204" pitchFamily="34" charset="0"/>
                <a:ea typeface="Arial" panose="020B0604020202020204" pitchFamily="34" charset="0"/>
              </a:endParaRPr>
            </a:p>
          </p:txBody>
        </p:sp>
        <p:sp>
          <p:nvSpPr>
            <p:cNvPr id="219" name="Freeform 331"/>
            <p:cNvSpPr/>
            <p:nvPr/>
          </p:nvSpPr>
          <p:spPr bwMode="auto">
            <a:xfrm>
              <a:off x="5716588" y="1590675"/>
              <a:ext cx="412750" cy="88900"/>
            </a:xfrm>
            <a:custGeom>
              <a:avLst/>
              <a:gdLst/>
              <a:ahLst/>
              <a:cxnLst>
                <a:cxn ang="0">
                  <a:pos x="258" y="34"/>
                </a:cxn>
                <a:cxn ang="0">
                  <a:pos x="258" y="34"/>
                </a:cxn>
                <a:cxn ang="0">
                  <a:pos x="260" y="0"/>
                </a:cxn>
                <a:cxn ang="0">
                  <a:pos x="260" y="0"/>
                </a:cxn>
                <a:cxn ang="0">
                  <a:pos x="228" y="8"/>
                </a:cxn>
                <a:cxn ang="0">
                  <a:pos x="196" y="14"/>
                </a:cxn>
                <a:cxn ang="0">
                  <a:pos x="164" y="18"/>
                </a:cxn>
                <a:cxn ang="0">
                  <a:pos x="132" y="22"/>
                </a:cxn>
                <a:cxn ang="0">
                  <a:pos x="98" y="24"/>
                </a:cxn>
                <a:cxn ang="0">
                  <a:pos x="66" y="24"/>
                </a:cxn>
                <a:cxn ang="0">
                  <a:pos x="34" y="20"/>
                </a:cxn>
                <a:cxn ang="0">
                  <a:pos x="0" y="16"/>
                </a:cxn>
                <a:cxn ang="0">
                  <a:pos x="0" y="16"/>
                </a:cxn>
                <a:cxn ang="0">
                  <a:pos x="0" y="44"/>
                </a:cxn>
                <a:cxn ang="0">
                  <a:pos x="0" y="44"/>
                </a:cxn>
                <a:cxn ang="0">
                  <a:pos x="66" y="52"/>
                </a:cxn>
                <a:cxn ang="0">
                  <a:pos x="98" y="56"/>
                </a:cxn>
                <a:cxn ang="0">
                  <a:pos x="132" y="56"/>
                </a:cxn>
                <a:cxn ang="0">
                  <a:pos x="164" y="54"/>
                </a:cxn>
                <a:cxn ang="0">
                  <a:pos x="196" y="50"/>
                </a:cxn>
                <a:cxn ang="0">
                  <a:pos x="228" y="44"/>
                </a:cxn>
                <a:cxn ang="0">
                  <a:pos x="258" y="34"/>
                </a:cxn>
                <a:cxn ang="0">
                  <a:pos x="258" y="34"/>
                </a:cxn>
              </a:cxnLst>
              <a:rect l="0" t="0" r="r" b="b"/>
              <a:pathLst>
                <a:path w="260" h="56">
                  <a:moveTo>
                    <a:pt x="258" y="34"/>
                  </a:moveTo>
                  <a:lnTo>
                    <a:pt x="258" y="34"/>
                  </a:lnTo>
                  <a:lnTo>
                    <a:pt x="260" y="0"/>
                  </a:lnTo>
                  <a:lnTo>
                    <a:pt x="260" y="0"/>
                  </a:lnTo>
                  <a:lnTo>
                    <a:pt x="228" y="8"/>
                  </a:lnTo>
                  <a:lnTo>
                    <a:pt x="196" y="14"/>
                  </a:lnTo>
                  <a:lnTo>
                    <a:pt x="164" y="18"/>
                  </a:lnTo>
                  <a:lnTo>
                    <a:pt x="132" y="22"/>
                  </a:lnTo>
                  <a:lnTo>
                    <a:pt x="98" y="24"/>
                  </a:lnTo>
                  <a:lnTo>
                    <a:pt x="66" y="24"/>
                  </a:lnTo>
                  <a:lnTo>
                    <a:pt x="34" y="20"/>
                  </a:lnTo>
                  <a:lnTo>
                    <a:pt x="0" y="16"/>
                  </a:lnTo>
                  <a:lnTo>
                    <a:pt x="0" y="16"/>
                  </a:lnTo>
                  <a:lnTo>
                    <a:pt x="0" y="44"/>
                  </a:lnTo>
                  <a:lnTo>
                    <a:pt x="0" y="44"/>
                  </a:lnTo>
                  <a:lnTo>
                    <a:pt x="66" y="52"/>
                  </a:lnTo>
                  <a:lnTo>
                    <a:pt x="98" y="56"/>
                  </a:lnTo>
                  <a:lnTo>
                    <a:pt x="132" y="56"/>
                  </a:lnTo>
                  <a:lnTo>
                    <a:pt x="164" y="54"/>
                  </a:lnTo>
                  <a:lnTo>
                    <a:pt x="196" y="50"/>
                  </a:lnTo>
                  <a:lnTo>
                    <a:pt x="228" y="44"/>
                  </a:lnTo>
                  <a:lnTo>
                    <a:pt x="258" y="34"/>
                  </a:lnTo>
                  <a:lnTo>
                    <a:pt x="258" y="34"/>
                  </a:lnTo>
                  <a:close/>
                </a:path>
              </a:pathLst>
            </a:custGeom>
            <a:solidFill>
              <a:srgbClr val="DE624E"/>
            </a:solidFill>
            <a:ln w="9525">
              <a:noFill/>
              <a:round/>
            </a:ln>
          </p:spPr>
          <p:txBody>
            <a:bodyPr vert="horz" wrap="square" lIns="91440" tIns="45720" rIns="91440" bIns="45720" numCol="1" anchor="t" anchorCtr="0" compatLnSpc="1"/>
            <a:lstStyle/>
            <a:p>
              <a:endParaRPr lang="zh-CN" altLang="en-US" sz="1400">
                <a:latin typeface="Arial" panose="020B0604020202020204" pitchFamily="34" charset="0"/>
                <a:ea typeface="Arial" panose="020B0604020202020204" pitchFamily="34" charset="0"/>
              </a:endParaRPr>
            </a:p>
          </p:txBody>
        </p:sp>
        <p:sp>
          <p:nvSpPr>
            <p:cNvPr id="220" name="Freeform 332"/>
            <p:cNvSpPr/>
            <p:nvPr/>
          </p:nvSpPr>
          <p:spPr bwMode="auto">
            <a:xfrm>
              <a:off x="5608638" y="1644650"/>
              <a:ext cx="517525" cy="482600"/>
            </a:xfrm>
            <a:custGeom>
              <a:avLst/>
              <a:gdLst/>
              <a:ahLst/>
              <a:cxnLst>
                <a:cxn ang="0">
                  <a:pos x="68" y="10"/>
                </a:cxn>
                <a:cxn ang="0">
                  <a:pos x="60" y="50"/>
                </a:cxn>
                <a:cxn ang="0">
                  <a:pos x="54" y="64"/>
                </a:cxn>
                <a:cxn ang="0">
                  <a:pos x="30" y="104"/>
                </a:cxn>
                <a:cxn ang="0">
                  <a:pos x="12" y="134"/>
                </a:cxn>
                <a:cxn ang="0">
                  <a:pos x="8" y="146"/>
                </a:cxn>
                <a:cxn ang="0">
                  <a:pos x="0" y="182"/>
                </a:cxn>
                <a:cxn ang="0">
                  <a:pos x="0" y="218"/>
                </a:cxn>
                <a:cxn ang="0">
                  <a:pos x="2" y="240"/>
                </a:cxn>
                <a:cxn ang="0">
                  <a:pos x="4" y="260"/>
                </a:cxn>
                <a:cxn ang="0">
                  <a:pos x="8" y="270"/>
                </a:cxn>
                <a:cxn ang="0">
                  <a:pos x="20" y="280"/>
                </a:cxn>
                <a:cxn ang="0">
                  <a:pos x="28" y="280"/>
                </a:cxn>
                <a:cxn ang="0">
                  <a:pos x="34" y="276"/>
                </a:cxn>
                <a:cxn ang="0">
                  <a:pos x="44" y="260"/>
                </a:cxn>
                <a:cxn ang="0">
                  <a:pos x="48" y="242"/>
                </a:cxn>
                <a:cxn ang="0">
                  <a:pos x="60" y="206"/>
                </a:cxn>
                <a:cxn ang="0">
                  <a:pos x="70" y="192"/>
                </a:cxn>
                <a:cxn ang="0">
                  <a:pos x="88" y="186"/>
                </a:cxn>
                <a:cxn ang="0">
                  <a:pos x="108" y="186"/>
                </a:cxn>
                <a:cxn ang="0">
                  <a:pos x="122" y="190"/>
                </a:cxn>
                <a:cxn ang="0">
                  <a:pos x="134" y="200"/>
                </a:cxn>
                <a:cxn ang="0">
                  <a:pos x="142" y="218"/>
                </a:cxn>
                <a:cxn ang="0">
                  <a:pos x="150" y="254"/>
                </a:cxn>
                <a:cxn ang="0">
                  <a:pos x="164" y="290"/>
                </a:cxn>
                <a:cxn ang="0">
                  <a:pos x="172" y="302"/>
                </a:cxn>
                <a:cxn ang="0">
                  <a:pos x="178" y="304"/>
                </a:cxn>
                <a:cxn ang="0">
                  <a:pos x="186" y="302"/>
                </a:cxn>
                <a:cxn ang="0">
                  <a:pos x="198" y="288"/>
                </a:cxn>
                <a:cxn ang="0">
                  <a:pos x="210" y="256"/>
                </a:cxn>
                <a:cxn ang="0">
                  <a:pos x="218" y="220"/>
                </a:cxn>
                <a:cxn ang="0">
                  <a:pos x="232" y="184"/>
                </a:cxn>
                <a:cxn ang="0">
                  <a:pos x="254" y="154"/>
                </a:cxn>
                <a:cxn ang="0">
                  <a:pos x="280" y="124"/>
                </a:cxn>
                <a:cxn ang="0">
                  <a:pos x="304" y="92"/>
                </a:cxn>
                <a:cxn ang="0">
                  <a:pos x="310" y="80"/>
                </a:cxn>
                <a:cxn ang="0">
                  <a:pos x="322" y="40"/>
                </a:cxn>
                <a:cxn ang="0">
                  <a:pos x="326" y="0"/>
                </a:cxn>
                <a:cxn ang="0">
                  <a:pos x="296" y="10"/>
                </a:cxn>
                <a:cxn ang="0">
                  <a:pos x="232" y="20"/>
                </a:cxn>
                <a:cxn ang="0">
                  <a:pos x="166" y="22"/>
                </a:cxn>
                <a:cxn ang="0">
                  <a:pos x="68" y="10"/>
                </a:cxn>
              </a:cxnLst>
              <a:rect l="0" t="0" r="r" b="b"/>
              <a:pathLst>
                <a:path w="326" h="304">
                  <a:moveTo>
                    <a:pt x="68" y="10"/>
                  </a:moveTo>
                  <a:lnTo>
                    <a:pt x="68" y="10"/>
                  </a:lnTo>
                  <a:lnTo>
                    <a:pt x="64" y="38"/>
                  </a:lnTo>
                  <a:lnTo>
                    <a:pt x="60" y="50"/>
                  </a:lnTo>
                  <a:lnTo>
                    <a:pt x="54" y="64"/>
                  </a:lnTo>
                  <a:lnTo>
                    <a:pt x="54" y="64"/>
                  </a:lnTo>
                  <a:lnTo>
                    <a:pt x="44" y="84"/>
                  </a:lnTo>
                  <a:lnTo>
                    <a:pt x="30" y="104"/>
                  </a:lnTo>
                  <a:lnTo>
                    <a:pt x="18" y="124"/>
                  </a:lnTo>
                  <a:lnTo>
                    <a:pt x="12" y="134"/>
                  </a:lnTo>
                  <a:lnTo>
                    <a:pt x="8" y="146"/>
                  </a:lnTo>
                  <a:lnTo>
                    <a:pt x="8" y="146"/>
                  </a:lnTo>
                  <a:lnTo>
                    <a:pt x="4" y="164"/>
                  </a:lnTo>
                  <a:lnTo>
                    <a:pt x="0" y="182"/>
                  </a:lnTo>
                  <a:lnTo>
                    <a:pt x="0" y="198"/>
                  </a:lnTo>
                  <a:lnTo>
                    <a:pt x="0" y="218"/>
                  </a:lnTo>
                  <a:lnTo>
                    <a:pt x="0" y="218"/>
                  </a:lnTo>
                  <a:lnTo>
                    <a:pt x="2" y="240"/>
                  </a:lnTo>
                  <a:lnTo>
                    <a:pt x="2" y="250"/>
                  </a:lnTo>
                  <a:lnTo>
                    <a:pt x="4" y="260"/>
                  </a:lnTo>
                  <a:lnTo>
                    <a:pt x="4" y="260"/>
                  </a:lnTo>
                  <a:lnTo>
                    <a:pt x="8" y="270"/>
                  </a:lnTo>
                  <a:lnTo>
                    <a:pt x="16" y="278"/>
                  </a:lnTo>
                  <a:lnTo>
                    <a:pt x="20" y="280"/>
                  </a:lnTo>
                  <a:lnTo>
                    <a:pt x="24" y="280"/>
                  </a:lnTo>
                  <a:lnTo>
                    <a:pt x="28" y="280"/>
                  </a:lnTo>
                  <a:lnTo>
                    <a:pt x="34" y="276"/>
                  </a:lnTo>
                  <a:lnTo>
                    <a:pt x="34" y="276"/>
                  </a:lnTo>
                  <a:lnTo>
                    <a:pt x="40" y="268"/>
                  </a:lnTo>
                  <a:lnTo>
                    <a:pt x="44" y="260"/>
                  </a:lnTo>
                  <a:lnTo>
                    <a:pt x="48" y="242"/>
                  </a:lnTo>
                  <a:lnTo>
                    <a:pt x="48" y="242"/>
                  </a:lnTo>
                  <a:lnTo>
                    <a:pt x="54" y="224"/>
                  </a:lnTo>
                  <a:lnTo>
                    <a:pt x="60" y="206"/>
                  </a:lnTo>
                  <a:lnTo>
                    <a:pt x="64" y="198"/>
                  </a:lnTo>
                  <a:lnTo>
                    <a:pt x="70" y="192"/>
                  </a:lnTo>
                  <a:lnTo>
                    <a:pt x="78" y="188"/>
                  </a:lnTo>
                  <a:lnTo>
                    <a:pt x="88" y="186"/>
                  </a:lnTo>
                  <a:lnTo>
                    <a:pt x="88" y="186"/>
                  </a:lnTo>
                  <a:lnTo>
                    <a:pt x="108" y="186"/>
                  </a:lnTo>
                  <a:lnTo>
                    <a:pt x="116" y="188"/>
                  </a:lnTo>
                  <a:lnTo>
                    <a:pt x="122" y="190"/>
                  </a:lnTo>
                  <a:lnTo>
                    <a:pt x="130" y="194"/>
                  </a:lnTo>
                  <a:lnTo>
                    <a:pt x="134" y="200"/>
                  </a:lnTo>
                  <a:lnTo>
                    <a:pt x="140" y="208"/>
                  </a:lnTo>
                  <a:lnTo>
                    <a:pt x="142" y="218"/>
                  </a:lnTo>
                  <a:lnTo>
                    <a:pt x="142" y="218"/>
                  </a:lnTo>
                  <a:lnTo>
                    <a:pt x="150" y="254"/>
                  </a:lnTo>
                  <a:lnTo>
                    <a:pt x="156" y="272"/>
                  </a:lnTo>
                  <a:lnTo>
                    <a:pt x="164" y="290"/>
                  </a:lnTo>
                  <a:lnTo>
                    <a:pt x="164" y="290"/>
                  </a:lnTo>
                  <a:lnTo>
                    <a:pt x="172" y="302"/>
                  </a:lnTo>
                  <a:lnTo>
                    <a:pt x="174" y="304"/>
                  </a:lnTo>
                  <a:lnTo>
                    <a:pt x="178" y="304"/>
                  </a:lnTo>
                  <a:lnTo>
                    <a:pt x="182" y="304"/>
                  </a:lnTo>
                  <a:lnTo>
                    <a:pt x="186" y="302"/>
                  </a:lnTo>
                  <a:lnTo>
                    <a:pt x="192" y="296"/>
                  </a:lnTo>
                  <a:lnTo>
                    <a:pt x="198" y="288"/>
                  </a:lnTo>
                  <a:lnTo>
                    <a:pt x="202" y="278"/>
                  </a:lnTo>
                  <a:lnTo>
                    <a:pt x="210" y="256"/>
                  </a:lnTo>
                  <a:lnTo>
                    <a:pt x="210" y="256"/>
                  </a:lnTo>
                  <a:lnTo>
                    <a:pt x="218" y="220"/>
                  </a:lnTo>
                  <a:lnTo>
                    <a:pt x="224" y="202"/>
                  </a:lnTo>
                  <a:lnTo>
                    <a:pt x="232" y="184"/>
                  </a:lnTo>
                  <a:lnTo>
                    <a:pt x="232" y="184"/>
                  </a:lnTo>
                  <a:lnTo>
                    <a:pt x="254" y="154"/>
                  </a:lnTo>
                  <a:lnTo>
                    <a:pt x="280" y="124"/>
                  </a:lnTo>
                  <a:lnTo>
                    <a:pt x="280" y="124"/>
                  </a:lnTo>
                  <a:lnTo>
                    <a:pt x="296" y="104"/>
                  </a:lnTo>
                  <a:lnTo>
                    <a:pt x="304" y="92"/>
                  </a:lnTo>
                  <a:lnTo>
                    <a:pt x="310" y="80"/>
                  </a:lnTo>
                  <a:lnTo>
                    <a:pt x="310" y="80"/>
                  </a:lnTo>
                  <a:lnTo>
                    <a:pt x="316" y="62"/>
                  </a:lnTo>
                  <a:lnTo>
                    <a:pt x="322" y="40"/>
                  </a:lnTo>
                  <a:lnTo>
                    <a:pt x="324" y="20"/>
                  </a:lnTo>
                  <a:lnTo>
                    <a:pt x="326" y="0"/>
                  </a:lnTo>
                  <a:lnTo>
                    <a:pt x="326" y="0"/>
                  </a:lnTo>
                  <a:lnTo>
                    <a:pt x="296" y="10"/>
                  </a:lnTo>
                  <a:lnTo>
                    <a:pt x="264" y="16"/>
                  </a:lnTo>
                  <a:lnTo>
                    <a:pt x="232" y="20"/>
                  </a:lnTo>
                  <a:lnTo>
                    <a:pt x="200" y="22"/>
                  </a:lnTo>
                  <a:lnTo>
                    <a:pt x="166" y="22"/>
                  </a:lnTo>
                  <a:lnTo>
                    <a:pt x="134" y="18"/>
                  </a:lnTo>
                  <a:lnTo>
                    <a:pt x="68" y="10"/>
                  </a:lnTo>
                  <a:lnTo>
                    <a:pt x="68" y="10"/>
                  </a:lnTo>
                  <a:close/>
                </a:path>
              </a:pathLst>
            </a:custGeom>
            <a:solidFill>
              <a:srgbClr val="3F9586"/>
            </a:solidFill>
            <a:ln w="9525">
              <a:noFill/>
              <a:round/>
            </a:ln>
          </p:spPr>
          <p:txBody>
            <a:bodyPr vert="horz" wrap="square" lIns="91440" tIns="45720" rIns="91440" bIns="45720" numCol="1" anchor="t" anchorCtr="0" compatLnSpc="1"/>
            <a:lstStyle/>
            <a:p>
              <a:endParaRPr lang="zh-CN" altLang="en-US" sz="1400">
                <a:latin typeface="Arial" panose="020B0604020202020204" pitchFamily="34" charset="0"/>
                <a:ea typeface="Arial" panose="020B0604020202020204" pitchFamily="34" charset="0"/>
              </a:endParaRPr>
            </a:p>
          </p:txBody>
        </p:sp>
        <p:sp>
          <p:nvSpPr>
            <p:cNvPr id="221" name="Freeform 333"/>
            <p:cNvSpPr/>
            <p:nvPr/>
          </p:nvSpPr>
          <p:spPr bwMode="auto">
            <a:xfrm>
              <a:off x="5716588" y="1511300"/>
              <a:ext cx="415925" cy="76200"/>
            </a:xfrm>
            <a:custGeom>
              <a:avLst/>
              <a:gdLst/>
              <a:ahLst/>
              <a:cxnLst>
                <a:cxn ang="0">
                  <a:pos x="262" y="26"/>
                </a:cxn>
                <a:cxn ang="0">
                  <a:pos x="262" y="26"/>
                </a:cxn>
                <a:cxn ang="0">
                  <a:pos x="262" y="0"/>
                </a:cxn>
                <a:cxn ang="0">
                  <a:pos x="262" y="0"/>
                </a:cxn>
                <a:cxn ang="0">
                  <a:pos x="230" y="8"/>
                </a:cxn>
                <a:cxn ang="0">
                  <a:pos x="198" y="14"/>
                </a:cxn>
                <a:cxn ang="0">
                  <a:pos x="166" y="20"/>
                </a:cxn>
                <a:cxn ang="0">
                  <a:pos x="132" y="22"/>
                </a:cxn>
                <a:cxn ang="0">
                  <a:pos x="100" y="22"/>
                </a:cxn>
                <a:cxn ang="0">
                  <a:pos x="66" y="20"/>
                </a:cxn>
                <a:cxn ang="0">
                  <a:pos x="32" y="18"/>
                </a:cxn>
                <a:cxn ang="0">
                  <a:pos x="0" y="14"/>
                </a:cxn>
                <a:cxn ang="0">
                  <a:pos x="0" y="14"/>
                </a:cxn>
                <a:cxn ang="0">
                  <a:pos x="0" y="36"/>
                </a:cxn>
                <a:cxn ang="0">
                  <a:pos x="0" y="36"/>
                </a:cxn>
                <a:cxn ang="0">
                  <a:pos x="32" y="42"/>
                </a:cxn>
                <a:cxn ang="0">
                  <a:pos x="66" y="46"/>
                </a:cxn>
                <a:cxn ang="0">
                  <a:pos x="98" y="48"/>
                </a:cxn>
                <a:cxn ang="0">
                  <a:pos x="130" y="48"/>
                </a:cxn>
                <a:cxn ang="0">
                  <a:pos x="164" y="44"/>
                </a:cxn>
                <a:cxn ang="0">
                  <a:pos x="196" y="40"/>
                </a:cxn>
                <a:cxn ang="0">
                  <a:pos x="228" y="34"/>
                </a:cxn>
                <a:cxn ang="0">
                  <a:pos x="262" y="26"/>
                </a:cxn>
                <a:cxn ang="0">
                  <a:pos x="262" y="26"/>
                </a:cxn>
              </a:cxnLst>
              <a:rect l="0" t="0" r="r" b="b"/>
              <a:pathLst>
                <a:path w="262" h="48">
                  <a:moveTo>
                    <a:pt x="262" y="26"/>
                  </a:moveTo>
                  <a:lnTo>
                    <a:pt x="262" y="26"/>
                  </a:lnTo>
                  <a:lnTo>
                    <a:pt x="262" y="0"/>
                  </a:lnTo>
                  <a:lnTo>
                    <a:pt x="262" y="0"/>
                  </a:lnTo>
                  <a:lnTo>
                    <a:pt x="230" y="8"/>
                  </a:lnTo>
                  <a:lnTo>
                    <a:pt x="198" y="14"/>
                  </a:lnTo>
                  <a:lnTo>
                    <a:pt x="166" y="20"/>
                  </a:lnTo>
                  <a:lnTo>
                    <a:pt x="132" y="22"/>
                  </a:lnTo>
                  <a:lnTo>
                    <a:pt x="100" y="22"/>
                  </a:lnTo>
                  <a:lnTo>
                    <a:pt x="66" y="20"/>
                  </a:lnTo>
                  <a:lnTo>
                    <a:pt x="32" y="18"/>
                  </a:lnTo>
                  <a:lnTo>
                    <a:pt x="0" y="14"/>
                  </a:lnTo>
                  <a:lnTo>
                    <a:pt x="0" y="14"/>
                  </a:lnTo>
                  <a:lnTo>
                    <a:pt x="0" y="36"/>
                  </a:lnTo>
                  <a:lnTo>
                    <a:pt x="0" y="36"/>
                  </a:lnTo>
                  <a:lnTo>
                    <a:pt x="32" y="42"/>
                  </a:lnTo>
                  <a:lnTo>
                    <a:pt x="66" y="46"/>
                  </a:lnTo>
                  <a:lnTo>
                    <a:pt x="98" y="48"/>
                  </a:lnTo>
                  <a:lnTo>
                    <a:pt x="130" y="48"/>
                  </a:lnTo>
                  <a:lnTo>
                    <a:pt x="164" y="44"/>
                  </a:lnTo>
                  <a:lnTo>
                    <a:pt x="196" y="40"/>
                  </a:lnTo>
                  <a:lnTo>
                    <a:pt x="228" y="34"/>
                  </a:lnTo>
                  <a:lnTo>
                    <a:pt x="262" y="26"/>
                  </a:lnTo>
                  <a:lnTo>
                    <a:pt x="262" y="26"/>
                  </a:lnTo>
                  <a:close/>
                </a:path>
              </a:pathLst>
            </a:custGeom>
            <a:solidFill>
              <a:srgbClr val="DE624E"/>
            </a:solidFill>
            <a:ln w="9525">
              <a:noFill/>
              <a:round/>
            </a:ln>
          </p:spPr>
          <p:txBody>
            <a:bodyPr vert="horz" wrap="square" lIns="91440" tIns="45720" rIns="91440" bIns="45720" numCol="1" anchor="t" anchorCtr="0" compatLnSpc="1"/>
            <a:lstStyle/>
            <a:p>
              <a:endParaRPr lang="zh-CN" altLang="en-US" sz="1400">
                <a:latin typeface="Arial" panose="020B0604020202020204" pitchFamily="34" charset="0"/>
                <a:ea typeface="Arial" panose="020B0604020202020204" pitchFamily="34" charset="0"/>
              </a:endParaRPr>
            </a:p>
          </p:txBody>
        </p:sp>
        <p:sp>
          <p:nvSpPr>
            <p:cNvPr id="222" name="Freeform 334"/>
            <p:cNvSpPr/>
            <p:nvPr/>
          </p:nvSpPr>
          <p:spPr bwMode="auto">
            <a:xfrm>
              <a:off x="5713413" y="1454150"/>
              <a:ext cx="422275" cy="92075"/>
            </a:xfrm>
            <a:custGeom>
              <a:avLst/>
              <a:gdLst/>
              <a:ahLst/>
              <a:cxnLst>
                <a:cxn ang="0">
                  <a:pos x="264" y="36"/>
                </a:cxn>
                <a:cxn ang="0">
                  <a:pos x="264" y="36"/>
                </a:cxn>
                <a:cxn ang="0">
                  <a:pos x="266" y="0"/>
                </a:cxn>
                <a:cxn ang="0">
                  <a:pos x="266" y="0"/>
                </a:cxn>
                <a:cxn ang="0">
                  <a:pos x="234" y="10"/>
                </a:cxn>
                <a:cxn ang="0">
                  <a:pos x="202" y="16"/>
                </a:cxn>
                <a:cxn ang="0">
                  <a:pos x="168" y="22"/>
                </a:cxn>
                <a:cxn ang="0">
                  <a:pos x="134" y="26"/>
                </a:cxn>
                <a:cxn ang="0">
                  <a:pos x="102" y="28"/>
                </a:cxn>
                <a:cxn ang="0">
                  <a:pos x="68" y="28"/>
                </a:cxn>
                <a:cxn ang="0">
                  <a:pos x="34" y="26"/>
                </a:cxn>
                <a:cxn ang="0">
                  <a:pos x="0" y="24"/>
                </a:cxn>
                <a:cxn ang="0">
                  <a:pos x="0" y="24"/>
                </a:cxn>
                <a:cxn ang="0">
                  <a:pos x="2" y="50"/>
                </a:cxn>
                <a:cxn ang="0">
                  <a:pos x="2" y="50"/>
                </a:cxn>
                <a:cxn ang="0">
                  <a:pos x="34" y="54"/>
                </a:cxn>
                <a:cxn ang="0">
                  <a:pos x="68" y="56"/>
                </a:cxn>
                <a:cxn ang="0">
                  <a:pos x="102" y="58"/>
                </a:cxn>
                <a:cxn ang="0">
                  <a:pos x="134" y="58"/>
                </a:cxn>
                <a:cxn ang="0">
                  <a:pos x="168" y="56"/>
                </a:cxn>
                <a:cxn ang="0">
                  <a:pos x="200" y="50"/>
                </a:cxn>
                <a:cxn ang="0">
                  <a:pos x="232" y="44"/>
                </a:cxn>
                <a:cxn ang="0">
                  <a:pos x="264" y="36"/>
                </a:cxn>
                <a:cxn ang="0">
                  <a:pos x="264" y="36"/>
                </a:cxn>
              </a:cxnLst>
              <a:rect l="0" t="0" r="r" b="b"/>
              <a:pathLst>
                <a:path w="266" h="58">
                  <a:moveTo>
                    <a:pt x="264" y="36"/>
                  </a:moveTo>
                  <a:lnTo>
                    <a:pt x="264" y="36"/>
                  </a:lnTo>
                  <a:lnTo>
                    <a:pt x="266" y="0"/>
                  </a:lnTo>
                  <a:lnTo>
                    <a:pt x="266" y="0"/>
                  </a:lnTo>
                  <a:lnTo>
                    <a:pt x="234" y="10"/>
                  </a:lnTo>
                  <a:lnTo>
                    <a:pt x="202" y="16"/>
                  </a:lnTo>
                  <a:lnTo>
                    <a:pt x="168" y="22"/>
                  </a:lnTo>
                  <a:lnTo>
                    <a:pt x="134" y="26"/>
                  </a:lnTo>
                  <a:lnTo>
                    <a:pt x="102" y="28"/>
                  </a:lnTo>
                  <a:lnTo>
                    <a:pt x="68" y="28"/>
                  </a:lnTo>
                  <a:lnTo>
                    <a:pt x="34" y="26"/>
                  </a:lnTo>
                  <a:lnTo>
                    <a:pt x="0" y="24"/>
                  </a:lnTo>
                  <a:lnTo>
                    <a:pt x="0" y="24"/>
                  </a:lnTo>
                  <a:lnTo>
                    <a:pt x="2" y="50"/>
                  </a:lnTo>
                  <a:lnTo>
                    <a:pt x="2" y="50"/>
                  </a:lnTo>
                  <a:lnTo>
                    <a:pt x="34" y="54"/>
                  </a:lnTo>
                  <a:lnTo>
                    <a:pt x="68" y="56"/>
                  </a:lnTo>
                  <a:lnTo>
                    <a:pt x="102" y="58"/>
                  </a:lnTo>
                  <a:lnTo>
                    <a:pt x="134" y="58"/>
                  </a:lnTo>
                  <a:lnTo>
                    <a:pt x="168" y="56"/>
                  </a:lnTo>
                  <a:lnTo>
                    <a:pt x="200" y="50"/>
                  </a:lnTo>
                  <a:lnTo>
                    <a:pt x="232" y="44"/>
                  </a:lnTo>
                  <a:lnTo>
                    <a:pt x="264" y="36"/>
                  </a:lnTo>
                  <a:lnTo>
                    <a:pt x="264" y="36"/>
                  </a:lnTo>
                  <a:close/>
                </a:path>
              </a:pathLst>
            </a:custGeom>
            <a:solidFill>
              <a:srgbClr val="3F9586"/>
            </a:solidFill>
            <a:ln w="9525">
              <a:noFill/>
              <a:round/>
            </a:ln>
          </p:spPr>
          <p:txBody>
            <a:bodyPr vert="horz" wrap="square" lIns="91440" tIns="45720" rIns="91440" bIns="45720" numCol="1" anchor="t" anchorCtr="0" compatLnSpc="1"/>
            <a:lstStyle/>
            <a:p>
              <a:endParaRPr lang="zh-CN" altLang="en-US" sz="1400">
                <a:latin typeface="Arial" panose="020B0604020202020204" pitchFamily="34" charset="0"/>
                <a:ea typeface="Arial" panose="020B0604020202020204" pitchFamily="34" charset="0"/>
              </a:endParaRPr>
            </a:p>
          </p:txBody>
        </p:sp>
        <p:sp>
          <p:nvSpPr>
            <p:cNvPr id="223" name="Freeform 335"/>
            <p:cNvSpPr/>
            <p:nvPr/>
          </p:nvSpPr>
          <p:spPr bwMode="auto">
            <a:xfrm>
              <a:off x="5548313" y="584200"/>
              <a:ext cx="600075" cy="781050"/>
            </a:xfrm>
            <a:custGeom>
              <a:avLst/>
              <a:gdLst/>
              <a:ahLst/>
              <a:cxnLst>
                <a:cxn ang="0">
                  <a:pos x="270" y="478"/>
                </a:cxn>
                <a:cxn ang="0">
                  <a:pos x="352" y="466"/>
                </a:cxn>
                <a:cxn ang="0">
                  <a:pos x="376" y="458"/>
                </a:cxn>
                <a:cxn ang="0">
                  <a:pos x="378" y="334"/>
                </a:cxn>
                <a:cxn ang="0">
                  <a:pos x="376" y="300"/>
                </a:cxn>
                <a:cxn ang="0">
                  <a:pos x="364" y="230"/>
                </a:cxn>
                <a:cxn ang="0">
                  <a:pos x="356" y="196"/>
                </a:cxn>
                <a:cxn ang="0">
                  <a:pos x="332" y="122"/>
                </a:cxn>
                <a:cxn ang="0">
                  <a:pos x="314" y="88"/>
                </a:cxn>
                <a:cxn ang="0">
                  <a:pos x="290" y="58"/>
                </a:cxn>
                <a:cxn ang="0">
                  <a:pos x="264" y="34"/>
                </a:cxn>
                <a:cxn ang="0">
                  <a:pos x="232" y="14"/>
                </a:cxn>
                <a:cxn ang="0">
                  <a:pos x="196" y="4"/>
                </a:cxn>
                <a:cxn ang="0">
                  <a:pos x="156" y="0"/>
                </a:cxn>
                <a:cxn ang="0">
                  <a:pos x="142" y="0"/>
                </a:cxn>
                <a:cxn ang="0">
                  <a:pos x="116" y="6"/>
                </a:cxn>
                <a:cxn ang="0">
                  <a:pos x="82" y="24"/>
                </a:cxn>
                <a:cxn ang="0">
                  <a:pos x="42" y="60"/>
                </a:cxn>
                <a:cxn ang="0">
                  <a:pos x="16" y="106"/>
                </a:cxn>
                <a:cxn ang="0">
                  <a:pos x="8" y="130"/>
                </a:cxn>
                <a:cxn ang="0">
                  <a:pos x="0" y="188"/>
                </a:cxn>
                <a:cxn ang="0">
                  <a:pos x="2" y="246"/>
                </a:cxn>
                <a:cxn ang="0">
                  <a:pos x="12" y="304"/>
                </a:cxn>
                <a:cxn ang="0">
                  <a:pos x="32" y="358"/>
                </a:cxn>
                <a:cxn ang="0">
                  <a:pos x="44" y="378"/>
                </a:cxn>
                <a:cxn ang="0">
                  <a:pos x="58" y="400"/>
                </a:cxn>
                <a:cxn ang="0">
                  <a:pos x="76" y="440"/>
                </a:cxn>
                <a:cxn ang="0">
                  <a:pos x="90" y="482"/>
                </a:cxn>
                <a:cxn ang="0">
                  <a:pos x="110" y="488"/>
                </a:cxn>
                <a:cxn ang="0">
                  <a:pos x="156" y="492"/>
                </a:cxn>
                <a:cxn ang="0">
                  <a:pos x="224" y="486"/>
                </a:cxn>
                <a:cxn ang="0">
                  <a:pos x="270" y="478"/>
                </a:cxn>
              </a:cxnLst>
              <a:rect l="0" t="0" r="r" b="b"/>
              <a:pathLst>
                <a:path w="378" h="492">
                  <a:moveTo>
                    <a:pt x="270" y="478"/>
                  </a:moveTo>
                  <a:lnTo>
                    <a:pt x="270" y="478"/>
                  </a:lnTo>
                  <a:lnTo>
                    <a:pt x="324" y="470"/>
                  </a:lnTo>
                  <a:lnTo>
                    <a:pt x="352" y="466"/>
                  </a:lnTo>
                  <a:lnTo>
                    <a:pt x="376" y="458"/>
                  </a:lnTo>
                  <a:lnTo>
                    <a:pt x="376" y="458"/>
                  </a:lnTo>
                  <a:lnTo>
                    <a:pt x="378" y="396"/>
                  </a:lnTo>
                  <a:lnTo>
                    <a:pt x="378" y="334"/>
                  </a:lnTo>
                  <a:lnTo>
                    <a:pt x="378" y="334"/>
                  </a:lnTo>
                  <a:lnTo>
                    <a:pt x="376" y="300"/>
                  </a:lnTo>
                  <a:lnTo>
                    <a:pt x="370" y="264"/>
                  </a:lnTo>
                  <a:lnTo>
                    <a:pt x="364" y="230"/>
                  </a:lnTo>
                  <a:lnTo>
                    <a:pt x="356" y="196"/>
                  </a:lnTo>
                  <a:lnTo>
                    <a:pt x="356" y="196"/>
                  </a:lnTo>
                  <a:lnTo>
                    <a:pt x="346" y="158"/>
                  </a:lnTo>
                  <a:lnTo>
                    <a:pt x="332" y="122"/>
                  </a:lnTo>
                  <a:lnTo>
                    <a:pt x="322" y="104"/>
                  </a:lnTo>
                  <a:lnTo>
                    <a:pt x="314" y="88"/>
                  </a:lnTo>
                  <a:lnTo>
                    <a:pt x="302" y="72"/>
                  </a:lnTo>
                  <a:lnTo>
                    <a:pt x="290" y="58"/>
                  </a:lnTo>
                  <a:lnTo>
                    <a:pt x="278" y="46"/>
                  </a:lnTo>
                  <a:lnTo>
                    <a:pt x="264" y="34"/>
                  </a:lnTo>
                  <a:lnTo>
                    <a:pt x="248" y="24"/>
                  </a:lnTo>
                  <a:lnTo>
                    <a:pt x="232" y="14"/>
                  </a:lnTo>
                  <a:lnTo>
                    <a:pt x="216" y="8"/>
                  </a:lnTo>
                  <a:lnTo>
                    <a:pt x="196" y="4"/>
                  </a:lnTo>
                  <a:lnTo>
                    <a:pt x="176" y="0"/>
                  </a:lnTo>
                  <a:lnTo>
                    <a:pt x="156" y="0"/>
                  </a:lnTo>
                  <a:lnTo>
                    <a:pt x="156" y="0"/>
                  </a:lnTo>
                  <a:lnTo>
                    <a:pt x="142" y="0"/>
                  </a:lnTo>
                  <a:lnTo>
                    <a:pt x="128" y="4"/>
                  </a:lnTo>
                  <a:lnTo>
                    <a:pt x="116" y="6"/>
                  </a:lnTo>
                  <a:lnTo>
                    <a:pt x="104" y="12"/>
                  </a:lnTo>
                  <a:lnTo>
                    <a:pt x="82" y="24"/>
                  </a:lnTo>
                  <a:lnTo>
                    <a:pt x="60" y="40"/>
                  </a:lnTo>
                  <a:lnTo>
                    <a:pt x="42" y="60"/>
                  </a:lnTo>
                  <a:lnTo>
                    <a:pt x="28" y="82"/>
                  </a:lnTo>
                  <a:lnTo>
                    <a:pt x="16" y="106"/>
                  </a:lnTo>
                  <a:lnTo>
                    <a:pt x="8" y="130"/>
                  </a:lnTo>
                  <a:lnTo>
                    <a:pt x="8" y="130"/>
                  </a:lnTo>
                  <a:lnTo>
                    <a:pt x="4" y="160"/>
                  </a:lnTo>
                  <a:lnTo>
                    <a:pt x="0" y="188"/>
                  </a:lnTo>
                  <a:lnTo>
                    <a:pt x="0" y="218"/>
                  </a:lnTo>
                  <a:lnTo>
                    <a:pt x="2" y="246"/>
                  </a:lnTo>
                  <a:lnTo>
                    <a:pt x="6" y="276"/>
                  </a:lnTo>
                  <a:lnTo>
                    <a:pt x="12" y="304"/>
                  </a:lnTo>
                  <a:lnTo>
                    <a:pt x="20" y="332"/>
                  </a:lnTo>
                  <a:lnTo>
                    <a:pt x="32" y="358"/>
                  </a:lnTo>
                  <a:lnTo>
                    <a:pt x="32" y="358"/>
                  </a:lnTo>
                  <a:lnTo>
                    <a:pt x="44" y="378"/>
                  </a:lnTo>
                  <a:lnTo>
                    <a:pt x="58" y="400"/>
                  </a:lnTo>
                  <a:lnTo>
                    <a:pt x="58" y="400"/>
                  </a:lnTo>
                  <a:lnTo>
                    <a:pt x="68" y="420"/>
                  </a:lnTo>
                  <a:lnTo>
                    <a:pt x="76" y="440"/>
                  </a:lnTo>
                  <a:lnTo>
                    <a:pt x="84" y="462"/>
                  </a:lnTo>
                  <a:lnTo>
                    <a:pt x="90" y="482"/>
                  </a:lnTo>
                  <a:lnTo>
                    <a:pt x="90" y="482"/>
                  </a:lnTo>
                  <a:lnTo>
                    <a:pt x="110" y="488"/>
                  </a:lnTo>
                  <a:lnTo>
                    <a:pt x="132" y="490"/>
                  </a:lnTo>
                  <a:lnTo>
                    <a:pt x="156" y="492"/>
                  </a:lnTo>
                  <a:lnTo>
                    <a:pt x="178" y="492"/>
                  </a:lnTo>
                  <a:lnTo>
                    <a:pt x="224" y="486"/>
                  </a:lnTo>
                  <a:lnTo>
                    <a:pt x="270" y="478"/>
                  </a:lnTo>
                  <a:lnTo>
                    <a:pt x="270" y="478"/>
                  </a:lnTo>
                  <a:close/>
                </a:path>
              </a:pathLst>
            </a:custGeom>
            <a:solidFill>
              <a:srgbClr val="3F9586"/>
            </a:solidFill>
            <a:ln w="9525">
              <a:noFill/>
              <a:round/>
            </a:ln>
          </p:spPr>
          <p:txBody>
            <a:bodyPr vert="horz" wrap="square" lIns="91440" tIns="45720" rIns="91440" bIns="45720" numCol="1" anchor="t" anchorCtr="0" compatLnSpc="1"/>
            <a:lstStyle/>
            <a:p>
              <a:endParaRPr lang="zh-CN" altLang="en-US" sz="1400">
                <a:latin typeface="Arial" panose="020B0604020202020204" pitchFamily="34" charset="0"/>
                <a:ea typeface="Arial" panose="020B0604020202020204" pitchFamily="34" charset="0"/>
              </a:endParaRPr>
            </a:p>
          </p:txBody>
        </p:sp>
        <p:sp>
          <p:nvSpPr>
            <p:cNvPr id="224" name="Freeform 336"/>
            <p:cNvSpPr/>
            <p:nvPr/>
          </p:nvSpPr>
          <p:spPr bwMode="auto">
            <a:xfrm>
              <a:off x="5618163" y="723900"/>
              <a:ext cx="320675" cy="485775"/>
            </a:xfrm>
            <a:custGeom>
              <a:avLst/>
              <a:gdLst/>
              <a:ahLst/>
              <a:cxnLst>
                <a:cxn ang="0">
                  <a:pos x="142" y="298"/>
                </a:cxn>
                <a:cxn ang="0">
                  <a:pos x="142" y="298"/>
                </a:cxn>
                <a:cxn ang="0">
                  <a:pos x="132" y="302"/>
                </a:cxn>
                <a:cxn ang="0">
                  <a:pos x="122" y="306"/>
                </a:cxn>
                <a:cxn ang="0">
                  <a:pos x="112" y="306"/>
                </a:cxn>
                <a:cxn ang="0">
                  <a:pos x="100" y="306"/>
                </a:cxn>
                <a:cxn ang="0">
                  <a:pos x="100" y="306"/>
                </a:cxn>
                <a:cxn ang="0">
                  <a:pos x="84" y="304"/>
                </a:cxn>
                <a:cxn ang="0">
                  <a:pos x="68" y="296"/>
                </a:cxn>
                <a:cxn ang="0">
                  <a:pos x="56" y="286"/>
                </a:cxn>
                <a:cxn ang="0">
                  <a:pos x="44" y="274"/>
                </a:cxn>
                <a:cxn ang="0">
                  <a:pos x="34" y="260"/>
                </a:cxn>
                <a:cxn ang="0">
                  <a:pos x="26" y="244"/>
                </a:cxn>
                <a:cxn ang="0">
                  <a:pos x="14" y="214"/>
                </a:cxn>
                <a:cxn ang="0">
                  <a:pos x="14" y="214"/>
                </a:cxn>
                <a:cxn ang="0">
                  <a:pos x="8" y="192"/>
                </a:cxn>
                <a:cxn ang="0">
                  <a:pos x="2" y="170"/>
                </a:cxn>
                <a:cxn ang="0">
                  <a:pos x="0" y="146"/>
                </a:cxn>
                <a:cxn ang="0">
                  <a:pos x="2" y="122"/>
                </a:cxn>
                <a:cxn ang="0">
                  <a:pos x="4" y="100"/>
                </a:cxn>
                <a:cxn ang="0">
                  <a:pos x="10" y="78"/>
                </a:cxn>
                <a:cxn ang="0">
                  <a:pos x="18" y="56"/>
                </a:cxn>
                <a:cxn ang="0">
                  <a:pos x="30" y="38"/>
                </a:cxn>
                <a:cxn ang="0">
                  <a:pos x="30" y="38"/>
                </a:cxn>
                <a:cxn ang="0">
                  <a:pos x="36" y="28"/>
                </a:cxn>
                <a:cxn ang="0">
                  <a:pos x="44" y="20"/>
                </a:cxn>
                <a:cxn ang="0">
                  <a:pos x="52" y="14"/>
                </a:cxn>
                <a:cxn ang="0">
                  <a:pos x="62" y="10"/>
                </a:cxn>
                <a:cxn ang="0">
                  <a:pos x="70" y="6"/>
                </a:cxn>
                <a:cxn ang="0">
                  <a:pos x="80" y="2"/>
                </a:cxn>
                <a:cxn ang="0">
                  <a:pos x="100" y="0"/>
                </a:cxn>
                <a:cxn ang="0">
                  <a:pos x="120" y="4"/>
                </a:cxn>
                <a:cxn ang="0">
                  <a:pos x="138" y="10"/>
                </a:cxn>
                <a:cxn ang="0">
                  <a:pos x="156" y="22"/>
                </a:cxn>
                <a:cxn ang="0">
                  <a:pos x="170" y="38"/>
                </a:cxn>
                <a:cxn ang="0">
                  <a:pos x="170" y="38"/>
                </a:cxn>
                <a:cxn ang="0">
                  <a:pos x="178" y="48"/>
                </a:cxn>
                <a:cxn ang="0">
                  <a:pos x="184" y="58"/>
                </a:cxn>
                <a:cxn ang="0">
                  <a:pos x="194" y="82"/>
                </a:cxn>
                <a:cxn ang="0">
                  <a:pos x="200" y="108"/>
                </a:cxn>
                <a:cxn ang="0">
                  <a:pos x="202" y="134"/>
                </a:cxn>
                <a:cxn ang="0">
                  <a:pos x="202" y="160"/>
                </a:cxn>
                <a:cxn ang="0">
                  <a:pos x="200" y="186"/>
                </a:cxn>
                <a:cxn ang="0">
                  <a:pos x="196" y="212"/>
                </a:cxn>
                <a:cxn ang="0">
                  <a:pos x="192" y="236"/>
                </a:cxn>
                <a:cxn ang="0">
                  <a:pos x="192" y="236"/>
                </a:cxn>
                <a:cxn ang="0">
                  <a:pos x="184" y="254"/>
                </a:cxn>
                <a:cxn ang="0">
                  <a:pos x="172" y="272"/>
                </a:cxn>
                <a:cxn ang="0">
                  <a:pos x="158" y="288"/>
                </a:cxn>
                <a:cxn ang="0">
                  <a:pos x="142" y="298"/>
                </a:cxn>
                <a:cxn ang="0">
                  <a:pos x="142" y="298"/>
                </a:cxn>
              </a:cxnLst>
              <a:rect l="0" t="0" r="r" b="b"/>
              <a:pathLst>
                <a:path w="202" h="306">
                  <a:moveTo>
                    <a:pt x="142" y="298"/>
                  </a:moveTo>
                  <a:lnTo>
                    <a:pt x="142" y="298"/>
                  </a:lnTo>
                  <a:lnTo>
                    <a:pt x="132" y="302"/>
                  </a:lnTo>
                  <a:lnTo>
                    <a:pt x="122" y="306"/>
                  </a:lnTo>
                  <a:lnTo>
                    <a:pt x="112" y="306"/>
                  </a:lnTo>
                  <a:lnTo>
                    <a:pt x="100" y="306"/>
                  </a:lnTo>
                  <a:lnTo>
                    <a:pt x="100" y="306"/>
                  </a:lnTo>
                  <a:lnTo>
                    <a:pt x="84" y="304"/>
                  </a:lnTo>
                  <a:lnTo>
                    <a:pt x="68" y="296"/>
                  </a:lnTo>
                  <a:lnTo>
                    <a:pt x="56" y="286"/>
                  </a:lnTo>
                  <a:lnTo>
                    <a:pt x="44" y="274"/>
                  </a:lnTo>
                  <a:lnTo>
                    <a:pt x="34" y="260"/>
                  </a:lnTo>
                  <a:lnTo>
                    <a:pt x="26" y="244"/>
                  </a:lnTo>
                  <a:lnTo>
                    <a:pt x="14" y="214"/>
                  </a:lnTo>
                  <a:lnTo>
                    <a:pt x="14" y="214"/>
                  </a:lnTo>
                  <a:lnTo>
                    <a:pt x="8" y="192"/>
                  </a:lnTo>
                  <a:lnTo>
                    <a:pt x="2" y="170"/>
                  </a:lnTo>
                  <a:lnTo>
                    <a:pt x="0" y="146"/>
                  </a:lnTo>
                  <a:lnTo>
                    <a:pt x="2" y="122"/>
                  </a:lnTo>
                  <a:lnTo>
                    <a:pt x="4" y="100"/>
                  </a:lnTo>
                  <a:lnTo>
                    <a:pt x="10" y="78"/>
                  </a:lnTo>
                  <a:lnTo>
                    <a:pt x="18" y="56"/>
                  </a:lnTo>
                  <a:lnTo>
                    <a:pt x="30" y="38"/>
                  </a:lnTo>
                  <a:lnTo>
                    <a:pt x="30" y="38"/>
                  </a:lnTo>
                  <a:lnTo>
                    <a:pt x="36" y="28"/>
                  </a:lnTo>
                  <a:lnTo>
                    <a:pt x="44" y="20"/>
                  </a:lnTo>
                  <a:lnTo>
                    <a:pt x="52" y="14"/>
                  </a:lnTo>
                  <a:lnTo>
                    <a:pt x="62" y="10"/>
                  </a:lnTo>
                  <a:lnTo>
                    <a:pt x="70" y="6"/>
                  </a:lnTo>
                  <a:lnTo>
                    <a:pt x="80" y="2"/>
                  </a:lnTo>
                  <a:lnTo>
                    <a:pt x="100" y="0"/>
                  </a:lnTo>
                  <a:lnTo>
                    <a:pt x="120" y="4"/>
                  </a:lnTo>
                  <a:lnTo>
                    <a:pt x="138" y="10"/>
                  </a:lnTo>
                  <a:lnTo>
                    <a:pt x="156" y="22"/>
                  </a:lnTo>
                  <a:lnTo>
                    <a:pt x="170" y="38"/>
                  </a:lnTo>
                  <a:lnTo>
                    <a:pt x="170" y="38"/>
                  </a:lnTo>
                  <a:lnTo>
                    <a:pt x="178" y="48"/>
                  </a:lnTo>
                  <a:lnTo>
                    <a:pt x="184" y="58"/>
                  </a:lnTo>
                  <a:lnTo>
                    <a:pt x="194" y="82"/>
                  </a:lnTo>
                  <a:lnTo>
                    <a:pt x="200" y="108"/>
                  </a:lnTo>
                  <a:lnTo>
                    <a:pt x="202" y="134"/>
                  </a:lnTo>
                  <a:lnTo>
                    <a:pt x="202" y="160"/>
                  </a:lnTo>
                  <a:lnTo>
                    <a:pt x="200" y="186"/>
                  </a:lnTo>
                  <a:lnTo>
                    <a:pt x="196" y="212"/>
                  </a:lnTo>
                  <a:lnTo>
                    <a:pt x="192" y="236"/>
                  </a:lnTo>
                  <a:lnTo>
                    <a:pt x="192" y="236"/>
                  </a:lnTo>
                  <a:lnTo>
                    <a:pt x="184" y="254"/>
                  </a:lnTo>
                  <a:lnTo>
                    <a:pt x="172" y="272"/>
                  </a:lnTo>
                  <a:lnTo>
                    <a:pt x="158" y="288"/>
                  </a:lnTo>
                  <a:lnTo>
                    <a:pt x="142" y="298"/>
                  </a:lnTo>
                  <a:lnTo>
                    <a:pt x="142" y="298"/>
                  </a:lnTo>
                  <a:close/>
                </a:path>
              </a:pathLst>
            </a:custGeom>
            <a:solidFill>
              <a:srgbClr val="E8E1D7"/>
            </a:solidFill>
            <a:ln w="9525">
              <a:noFill/>
              <a:round/>
            </a:ln>
          </p:spPr>
          <p:txBody>
            <a:bodyPr vert="horz" wrap="square" lIns="91440" tIns="45720" rIns="91440" bIns="45720" numCol="1" anchor="t" anchorCtr="0" compatLnSpc="1"/>
            <a:lstStyle/>
            <a:p>
              <a:endParaRPr lang="zh-CN" altLang="en-US" sz="1400">
                <a:latin typeface="Arial" panose="020B0604020202020204" pitchFamily="34" charset="0"/>
                <a:ea typeface="Arial" panose="020B0604020202020204" pitchFamily="34" charset="0"/>
              </a:endParaRPr>
            </a:p>
          </p:txBody>
        </p:sp>
        <p:sp>
          <p:nvSpPr>
            <p:cNvPr id="225" name="Freeform 337"/>
            <p:cNvSpPr/>
            <p:nvPr/>
          </p:nvSpPr>
          <p:spPr bwMode="auto">
            <a:xfrm>
              <a:off x="5865813" y="866775"/>
              <a:ext cx="19050" cy="22225"/>
            </a:xfrm>
            <a:custGeom>
              <a:avLst/>
              <a:gdLst/>
              <a:ahLst/>
              <a:cxnLst>
                <a:cxn ang="0">
                  <a:pos x="6" y="14"/>
                </a:cxn>
                <a:cxn ang="0">
                  <a:pos x="6" y="14"/>
                </a:cxn>
                <a:cxn ang="0">
                  <a:pos x="4" y="12"/>
                </a:cxn>
                <a:cxn ang="0">
                  <a:pos x="2" y="8"/>
                </a:cxn>
                <a:cxn ang="0">
                  <a:pos x="2" y="8"/>
                </a:cxn>
                <a:cxn ang="0">
                  <a:pos x="0" y="4"/>
                </a:cxn>
                <a:cxn ang="0">
                  <a:pos x="2" y="2"/>
                </a:cxn>
                <a:cxn ang="0">
                  <a:pos x="4" y="0"/>
                </a:cxn>
                <a:cxn ang="0">
                  <a:pos x="6" y="0"/>
                </a:cxn>
                <a:cxn ang="0">
                  <a:pos x="10" y="0"/>
                </a:cxn>
                <a:cxn ang="0">
                  <a:pos x="12" y="2"/>
                </a:cxn>
                <a:cxn ang="0">
                  <a:pos x="12" y="6"/>
                </a:cxn>
                <a:cxn ang="0">
                  <a:pos x="12" y="10"/>
                </a:cxn>
                <a:cxn ang="0">
                  <a:pos x="12" y="10"/>
                </a:cxn>
                <a:cxn ang="0">
                  <a:pos x="10" y="14"/>
                </a:cxn>
                <a:cxn ang="0">
                  <a:pos x="6" y="14"/>
                </a:cxn>
                <a:cxn ang="0">
                  <a:pos x="6" y="14"/>
                </a:cxn>
              </a:cxnLst>
              <a:rect l="0" t="0" r="r" b="b"/>
              <a:pathLst>
                <a:path w="12" h="14">
                  <a:moveTo>
                    <a:pt x="6" y="14"/>
                  </a:moveTo>
                  <a:lnTo>
                    <a:pt x="6" y="14"/>
                  </a:lnTo>
                  <a:lnTo>
                    <a:pt x="4" y="12"/>
                  </a:lnTo>
                  <a:lnTo>
                    <a:pt x="2" y="8"/>
                  </a:lnTo>
                  <a:lnTo>
                    <a:pt x="2" y="8"/>
                  </a:lnTo>
                  <a:lnTo>
                    <a:pt x="0" y="4"/>
                  </a:lnTo>
                  <a:lnTo>
                    <a:pt x="2" y="2"/>
                  </a:lnTo>
                  <a:lnTo>
                    <a:pt x="4" y="0"/>
                  </a:lnTo>
                  <a:lnTo>
                    <a:pt x="6" y="0"/>
                  </a:lnTo>
                  <a:lnTo>
                    <a:pt x="10" y="0"/>
                  </a:lnTo>
                  <a:lnTo>
                    <a:pt x="12" y="2"/>
                  </a:lnTo>
                  <a:lnTo>
                    <a:pt x="12" y="6"/>
                  </a:lnTo>
                  <a:lnTo>
                    <a:pt x="12" y="10"/>
                  </a:lnTo>
                  <a:lnTo>
                    <a:pt x="12" y="10"/>
                  </a:lnTo>
                  <a:lnTo>
                    <a:pt x="10" y="14"/>
                  </a:lnTo>
                  <a:lnTo>
                    <a:pt x="6" y="14"/>
                  </a:lnTo>
                  <a:lnTo>
                    <a:pt x="6" y="14"/>
                  </a:lnTo>
                  <a:close/>
                </a:path>
              </a:pathLst>
            </a:custGeom>
            <a:solidFill>
              <a:srgbClr val="6F3F4E"/>
            </a:solidFill>
            <a:ln w="9525">
              <a:noFill/>
              <a:round/>
            </a:ln>
          </p:spPr>
          <p:txBody>
            <a:bodyPr vert="horz" wrap="square" lIns="91440" tIns="45720" rIns="91440" bIns="45720" numCol="1" anchor="t" anchorCtr="0" compatLnSpc="1"/>
            <a:lstStyle/>
            <a:p>
              <a:endParaRPr lang="zh-CN" altLang="en-US" sz="1400">
                <a:latin typeface="Arial" panose="020B0604020202020204" pitchFamily="34" charset="0"/>
                <a:ea typeface="Arial" panose="020B0604020202020204" pitchFamily="34" charset="0"/>
              </a:endParaRPr>
            </a:p>
          </p:txBody>
        </p:sp>
        <p:sp>
          <p:nvSpPr>
            <p:cNvPr id="226" name="Freeform 338"/>
            <p:cNvSpPr/>
            <p:nvPr/>
          </p:nvSpPr>
          <p:spPr bwMode="auto">
            <a:xfrm>
              <a:off x="5643563" y="876300"/>
              <a:ext cx="19050" cy="22225"/>
            </a:xfrm>
            <a:custGeom>
              <a:avLst/>
              <a:gdLst/>
              <a:ahLst/>
              <a:cxnLst>
                <a:cxn ang="0">
                  <a:pos x="6" y="14"/>
                </a:cxn>
                <a:cxn ang="0">
                  <a:pos x="6" y="14"/>
                </a:cxn>
                <a:cxn ang="0">
                  <a:pos x="2" y="12"/>
                </a:cxn>
                <a:cxn ang="0">
                  <a:pos x="0" y="8"/>
                </a:cxn>
                <a:cxn ang="0">
                  <a:pos x="0" y="8"/>
                </a:cxn>
                <a:cxn ang="0">
                  <a:pos x="0" y="4"/>
                </a:cxn>
                <a:cxn ang="0">
                  <a:pos x="2" y="2"/>
                </a:cxn>
                <a:cxn ang="0">
                  <a:pos x="4" y="0"/>
                </a:cxn>
                <a:cxn ang="0">
                  <a:pos x="6" y="0"/>
                </a:cxn>
                <a:cxn ang="0">
                  <a:pos x="8" y="0"/>
                </a:cxn>
                <a:cxn ang="0">
                  <a:pos x="10" y="2"/>
                </a:cxn>
                <a:cxn ang="0">
                  <a:pos x="12" y="6"/>
                </a:cxn>
                <a:cxn ang="0">
                  <a:pos x="12" y="10"/>
                </a:cxn>
                <a:cxn ang="0">
                  <a:pos x="12" y="10"/>
                </a:cxn>
                <a:cxn ang="0">
                  <a:pos x="10" y="14"/>
                </a:cxn>
                <a:cxn ang="0">
                  <a:pos x="6" y="14"/>
                </a:cxn>
                <a:cxn ang="0">
                  <a:pos x="6" y="14"/>
                </a:cxn>
              </a:cxnLst>
              <a:rect l="0" t="0" r="r" b="b"/>
              <a:pathLst>
                <a:path w="12" h="14">
                  <a:moveTo>
                    <a:pt x="6" y="14"/>
                  </a:moveTo>
                  <a:lnTo>
                    <a:pt x="6" y="14"/>
                  </a:lnTo>
                  <a:lnTo>
                    <a:pt x="2" y="12"/>
                  </a:lnTo>
                  <a:lnTo>
                    <a:pt x="0" y="8"/>
                  </a:lnTo>
                  <a:lnTo>
                    <a:pt x="0" y="8"/>
                  </a:lnTo>
                  <a:lnTo>
                    <a:pt x="0" y="4"/>
                  </a:lnTo>
                  <a:lnTo>
                    <a:pt x="2" y="2"/>
                  </a:lnTo>
                  <a:lnTo>
                    <a:pt x="4" y="0"/>
                  </a:lnTo>
                  <a:lnTo>
                    <a:pt x="6" y="0"/>
                  </a:lnTo>
                  <a:lnTo>
                    <a:pt x="8" y="0"/>
                  </a:lnTo>
                  <a:lnTo>
                    <a:pt x="10" y="2"/>
                  </a:lnTo>
                  <a:lnTo>
                    <a:pt x="12" y="6"/>
                  </a:lnTo>
                  <a:lnTo>
                    <a:pt x="12" y="10"/>
                  </a:lnTo>
                  <a:lnTo>
                    <a:pt x="12" y="10"/>
                  </a:lnTo>
                  <a:lnTo>
                    <a:pt x="10" y="14"/>
                  </a:lnTo>
                  <a:lnTo>
                    <a:pt x="6" y="14"/>
                  </a:lnTo>
                  <a:lnTo>
                    <a:pt x="6" y="14"/>
                  </a:lnTo>
                  <a:close/>
                </a:path>
              </a:pathLst>
            </a:custGeom>
            <a:solidFill>
              <a:srgbClr val="6F3F4E"/>
            </a:solidFill>
            <a:ln w="9525">
              <a:noFill/>
              <a:round/>
            </a:ln>
          </p:spPr>
          <p:txBody>
            <a:bodyPr vert="horz" wrap="square" lIns="91440" tIns="45720" rIns="91440" bIns="45720" numCol="1" anchor="t" anchorCtr="0" compatLnSpc="1"/>
            <a:lstStyle/>
            <a:p>
              <a:endParaRPr lang="zh-CN" altLang="en-US" sz="1400">
                <a:latin typeface="Arial" panose="020B0604020202020204" pitchFamily="34" charset="0"/>
                <a:ea typeface="Arial" panose="020B0604020202020204" pitchFamily="34" charset="0"/>
              </a:endParaRPr>
            </a:p>
          </p:txBody>
        </p:sp>
        <p:sp>
          <p:nvSpPr>
            <p:cNvPr id="227" name="Freeform 339"/>
            <p:cNvSpPr/>
            <p:nvPr/>
          </p:nvSpPr>
          <p:spPr bwMode="auto">
            <a:xfrm>
              <a:off x="5732463" y="869950"/>
              <a:ext cx="47625" cy="136525"/>
            </a:xfrm>
            <a:custGeom>
              <a:avLst/>
              <a:gdLst/>
              <a:ahLst/>
              <a:cxnLst>
                <a:cxn ang="0">
                  <a:pos x="2" y="58"/>
                </a:cxn>
                <a:cxn ang="0">
                  <a:pos x="2" y="58"/>
                </a:cxn>
                <a:cxn ang="0">
                  <a:pos x="2" y="70"/>
                </a:cxn>
                <a:cxn ang="0">
                  <a:pos x="4" y="78"/>
                </a:cxn>
                <a:cxn ang="0">
                  <a:pos x="6" y="82"/>
                </a:cxn>
                <a:cxn ang="0">
                  <a:pos x="6" y="82"/>
                </a:cxn>
                <a:cxn ang="0">
                  <a:pos x="10" y="86"/>
                </a:cxn>
                <a:cxn ang="0">
                  <a:pos x="16" y="86"/>
                </a:cxn>
                <a:cxn ang="0">
                  <a:pos x="22" y="86"/>
                </a:cxn>
                <a:cxn ang="0">
                  <a:pos x="26" y="84"/>
                </a:cxn>
                <a:cxn ang="0">
                  <a:pos x="26" y="84"/>
                </a:cxn>
                <a:cxn ang="0">
                  <a:pos x="28" y="80"/>
                </a:cxn>
                <a:cxn ang="0">
                  <a:pos x="30" y="74"/>
                </a:cxn>
                <a:cxn ang="0">
                  <a:pos x="28" y="62"/>
                </a:cxn>
                <a:cxn ang="0">
                  <a:pos x="22" y="38"/>
                </a:cxn>
                <a:cxn ang="0">
                  <a:pos x="22" y="38"/>
                </a:cxn>
                <a:cxn ang="0">
                  <a:pos x="20" y="20"/>
                </a:cxn>
                <a:cxn ang="0">
                  <a:pos x="18" y="8"/>
                </a:cxn>
                <a:cxn ang="0">
                  <a:pos x="14" y="2"/>
                </a:cxn>
                <a:cxn ang="0">
                  <a:pos x="14" y="2"/>
                </a:cxn>
                <a:cxn ang="0">
                  <a:pos x="10" y="0"/>
                </a:cxn>
                <a:cxn ang="0">
                  <a:pos x="8" y="0"/>
                </a:cxn>
                <a:cxn ang="0">
                  <a:pos x="4" y="0"/>
                </a:cxn>
                <a:cxn ang="0">
                  <a:pos x="4" y="2"/>
                </a:cxn>
                <a:cxn ang="0">
                  <a:pos x="0" y="10"/>
                </a:cxn>
                <a:cxn ang="0">
                  <a:pos x="0" y="22"/>
                </a:cxn>
                <a:cxn ang="0">
                  <a:pos x="0" y="44"/>
                </a:cxn>
                <a:cxn ang="0">
                  <a:pos x="2" y="58"/>
                </a:cxn>
                <a:cxn ang="0">
                  <a:pos x="2" y="58"/>
                </a:cxn>
              </a:cxnLst>
              <a:rect l="0" t="0" r="r" b="b"/>
              <a:pathLst>
                <a:path w="30" h="86">
                  <a:moveTo>
                    <a:pt x="2" y="58"/>
                  </a:moveTo>
                  <a:lnTo>
                    <a:pt x="2" y="58"/>
                  </a:lnTo>
                  <a:lnTo>
                    <a:pt x="2" y="70"/>
                  </a:lnTo>
                  <a:lnTo>
                    <a:pt x="4" y="78"/>
                  </a:lnTo>
                  <a:lnTo>
                    <a:pt x="6" y="82"/>
                  </a:lnTo>
                  <a:lnTo>
                    <a:pt x="6" y="82"/>
                  </a:lnTo>
                  <a:lnTo>
                    <a:pt x="10" y="86"/>
                  </a:lnTo>
                  <a:lnTo>
                    <a:pt x="16" y="86"/>
                  </a:lnTo>
                  <a:lnTo>
                    <a:pt x="22" y="86"/>
                  </a:lnTo>
                  <a:lnTo>
                    <a:pt x="26" y="84"/>
                  </a:lnTo>
                  <a:lnTo>
                    <a:pt x="26" y="84"/>
                  </a:lnTo>
                  <a:lnTo>
                    <a:pt x="28" y="80"/>
                  </a:lnTo>
                  <a:lnTo>
                    <a:pt x="30" y="74"/>
                  </a:lnTo>
                  <a:lnTo>
                    <a:pt x="28" y="62"/>
                  </a:lnTo>
                  <a:lnTo>
                    <a:pt x="22" y="38"/>
                  </a:lnTo>
                  <a:lnTo>
                    <a:pt x="22" y="38"/>
                  </a:lnTo>
                  <a:lnTo>
                    <a:pt x="20" y="20"/>
                  </a:lnTo>
                  <a:lnTo>
                    <a:pt x="18" y="8"/>
                  </a:lnTo>
                  <a:lnTo>
                    <a:pt x="14" y="2"/>
                  </a:lnTo>
                  <a:lnTo>
                    <a:pt x="14" y="2"/>
                  </a:lnTo>
                  <a:lnTo>
                    <a:pt x="10" y="0"/>
                  </a:lnTo>
                  <a:lnTo>
                    <a:pt x="8" y="0"/>
                  </a:lnTo>
                  <a:lnTo>
                    <a:pt x="4" y="0"/>
                  </a:lnTo>
                  <a:lnTo>
                    <a:pt x="4" y="2"/>
                  </a:lnTo>
                  <a:lnTo>
                    <a:pt x="0" y="10"/>
                  </a:lnTo>
                  <a:lnTo>
                    <a:pt x="0" y="22"/>
                  </a:lnTo>
                  <a:lnTo>
                    <a:pt x="0" y="44"/>
                  </a:lnTo>
                  <a:lnTo>
                    <a:pt x="2" y="58"/>
                  </a:lnTo>
                  <a:lnTo>
                    <a:pt x="2" y="58"/>
                  </a:lnTo>
                  <a:close/>
                </a:path>
              </a:pathLst>
            </a:custGeom>
            <a:solidFill>
              <a:srgbClr val="DE624E"/>
            </a:solidFill>
            <a:ln w="9525">
              <a:noFill/>
              <a:round/>
            </a:ln>
          </p:spPr>
          <p:txBody>
            <a:bodyPr vert="horz" wrap="square" lIns="91440" tIns="45720" rIns="91440" bIns="45720" numCol="1" anchor="t" anchorCtr="0" compatLnSpc="1"/>
            <a:lstStyle/>
            <a:p>
              <a:endParaRPr lang="zh-CN" altLang="en-US" sz="1400">
                <a:latin typeface="Arial" panose="020B0604020202020204" pitchFamily="34" charset="0"/>
                <a:ea typeface="Arial" panose="020B0604020202020204" pitchFamily="34" charset="0"/>
              </a:endParaRPr>
            </a:p>
          </p:txBody>
        </p:sp>
        <p:sp>
          <p:nvSpPr>
            <p:cNvPr id="228" name="Freeform 340"/>
            <p:cNvSpPr/>
            <p:nvPr/>
          </p:nvSpPr>
          <p:spPr bwMode="auto">
            <a:xfrm>
              <a:off x="5672138" y="974725"/>
              <a:ext cx="168275" cy="85725"/>
            </a:xfrm>
            <a:custGeom>
              <a:avLst/>
              <a:gdLst/>
              <a:ahLst/>
              <a:cxnLst>
                <a:cxn ang="0">
                  <a:pos x="104" y="0"/>
                </a:cxn>
                <a:cxn ang="0">
                  <a:pos x="104" y="0"/>
                </a:cxn>
                <a:cxn ang="0">
                  <a:pos x="104" y="12"/>
                </a:cxn>
                <a:cxn ang="0">
                  <a:pos x="102" y="22"/>
                </a:cxn>
                <a:cxn ang="0">
                  <a:pos x="98" y="30"/>
                </a:cxn>
                <a:cxn ang="0">
                  <a:pos x="92" y="38"/>
                </a:cxn>
                <a:cxn ang="0">
                  <a:pos x="86" y="42"/>
                </a:cxn>
                <a:cxn ang="0">
                  <a:pos x="78" y="46"/>
                </a:cxn>
                <a:cxn ang="0">
                  <a:pos x="70" y="50"/>
                </a:cxn>
                <a:cxn ang="0">
                  <a:pos x="62" y="50"/>
                </a:cxn>
                <a:cxn ang="0">
                  <a:pos x="62" y="50"/>
                </a:cxn>
                <a:cxn ang="0">
                  <a:pos x="52" y="50"/>
                </a:cxn>
                <a:cxn ang="0">
                  <a:pos x="44" y="50"/>
                </a:cxn>
                <a:cxn ang="0">
                  <a:pos x="34" y="46"/>
                </a:cxn>
                <a:cxn ang="0">
                  <a:pos x="26" y="42"/>
                </a:cxn>
                <a:cxn ang="0">
                  <a:pos x="18" y="34"/>
                </a:cxn>
                <a:cxn ang="0">
                  <a:pos x="12" y="26"/>
                </a:cxn>
                <a:cxn ang="0">
                  <a:pos x="6" y="16"/>
                </a:cxn>
                <a:cxn ang="0">
                  <a:pos x="4" y="6"/>
                </a:cxn>
                <a:cxn ang="0">
                  <a:pos x="0" y="6"/>
                </a:cxn>
                <a:cxn ang="0">
                  <a:pos x="0" y="6"/>
                </a:cxn>
                <a:cxn ang="0">
                  <a:pos x="4" y="18"/>
                </a:cxn>
                <a:cxn ang="0">
                  <a:pos x="8" y="28"/>
                </a:cxn>
                <a:cxn ang="0">
                  <a:pos x="16" y="38"/>
                </a:cxn>
                <a:cxn ang="0">
                  <a:pos x="24" y="44"/>
                </a:cxn>
                <a:cxn ang="0">
                  <a:pos x="32" y="50"/>
                </a:cxn>
                <a:cxn ang="0">
                  <a:pos x="42" y="52"/>
                </a:cxn>
                <a:cxn ang="0">
                  <a:pos x="52" y="54"/>
                </a:cxn>
                <a:cxn ang="0">
                  <a:pos x="62" y="54"/>
                </a:cxn>
                <a:cxn ang="0">
                  <a:pos x="62" y="54"/>
                </a:cxn>
                <a:cxn ang="0">
                  <a:pos x="72" y="52"/>
                </a:cxn>
                <a:cxn ang="0">
                  <a:pos x="80" y="48"/>
                </a:cxn>
                <a:cxn ang="0">
                  <a:pos x="88" y="44"/>
                </a:cxn>
                <a:cxn ang="0">
                  <a:pos x="94" y="38"/>
                </a:cxn>
                <a:cxn ang="0">
                  <a:pos x="100" y="30"/>
                </a:cxn>
                <a:cxn ang="0">
                  <a:pos x="104" y="22"/>
                </a:cxn>
                <a:cxn ang="0">
                  <a:pos x="106" y="12"/>
                </a:cxn>
                <a:cxn ang="0">
                  <a:pos x="106" y="0"/>
                </a:cxn>
                <a:cxn ang="0">
                  <a:pos x="104" y="0"/>
                </a:cxn>
              </a:cxnLst>
              <a:rect l="0" t="0" r="r" b="b"/>
              <a:pathLst>
                <a:path w="106" h="54">
                  <a:moveTo>
                    <a:pt x="104" y="0"/>
                  </a:moveTo>
                  <a:lnTo>
                    <a:pt x="104" y="0"/>
                  </a:lnTo>
                  <a:lnTo>
                    <a:pt x="104" y="12"/>
                  </a:lnTo>
                  <a:lnTo>
                    <a:pt x="102" y="22"/>
                  </a:lnTo>
                  <a:lnTo>
                    <a:pt x="98" y="30"/>
                  </a:lnTo>
                  <a:lnTo>
                    <a:pt x="92" y="38"/>
                  </a:lnTo>
                  <a:lnTo>
                    <a:pt x="86" y="42"/>
                  </a:lnTo>
                  <a:lnTo>
                    <a:pt x="78" y="46"/>
                  </a:lnTo>
                  <a:lnTo>
                    <a:pt x="70" y="50"/>
                  </a:lnTo>
                  <a:lnTo>
                    <a:pt x="62" y="50"/>
                  </a:lnTo>
                  <a:lnTo>
                    <a:pt x="62" y="50"/>
                  </a:lnTo>
                  <a:lnTo>
                    <a:pt x="52" y="50"/>
                  </a:lnTo>
                  <a:lnTo>
                    <a:pt x="44" y="50"/>
                  </a:lnTo>
                  <a:lnTo>
                    <a:pt x="34" y="46"/>
                  </a:lnTo>
                  <a:lnTo>
                    <a:pt x="26" y="42"/>
                  </a:lnTo>
                  <a:lnTo>
                    <a:pt x="18" y="34"/>
                  </a:lnTo>
                  <a:lnTo>
                    <a:pt x="12" y="26"/>
                  </a:lnTo>
                  <a:lnTo>
                    <a:pt x="6" y="16"/>
                  </a:lnTo>
                  <a:lnTo>
                    <a:pt x="4" y="6"/>
                  </a:lnTo>
                  <a:lnTo>
                    <a:pt x="0" y="6"/>
                  </a:lnTo>
                  <a:lnTo>
                    <a:pt x="0" y="6"/>
                  </a:lnTo>
                  <a:lnTo>
                    <a:pt x="4" y="18"/>
                  </a:lnTo>
                  <a:lnTo>
                    <a:pt x="8" y="28"/>
                  </a:lnTo>
                  <a:lnTo>
                    <a:pt x="16" y="38"/>
                  </a:lnTo>
                  <a:lnTo>
                    <a:pt x="24" y="44"/>
                  </a:lnTo>
                  <a:lnTo>
                    <a:pt x="32" y="50"/>
                  </a:lnTo>
                  <a:lnTo>
                    <a:pt x="42" y="52"/>
                  </a:lnTo>
                  <a:lnTo>
                    <a:pt x="52" y="54"/>
                  </a:lnTo>
                  <a:lnTo>
                    <a:pt x="62" y="54"/>
                  </a:lnTo>
                  <a:lnTo>
                    <a:pt x="62" y="54"/>
                  </a:lnTo>
                  <a:lnTo>
                    <a:pt x="72" y="52"/>
                  </a:lnTo>
                  <a:lnTo>
                    <a:pt x="80" y="48"/>
                  </a:lnTo>
                  <a:lnTo>
                    <a:pt x="88" y="44"/>
                  </a:lnTo>
                  <a:lnTo>
                    <a:pt x="94" y="38"/>
                  </a:lnTo>
                  <a:lnTo>
                    <a:pt x="100" y="30"/>
                  </a:lnTo>
                  <a:lnTo>
                    <a:pt x="104" y="22"/>
                  </a:lnTo>
                  <a:lnTo>
                    <a:pt x="106" y="12"/>
                  </a:lnTo>
                  <a:lnTo>
                    <a:pt x="106" y="0"/>
                  </a:lnTo>
                  <a:lnTo>
                    <a:pt x="104" y="0"/>
                  </a:lnTo>
                  <a:close/>
                </a:path>
              </a:pathLst>
            </a:custGeom>
            <a:solidFill>
              <a:srgbClr val="6F3F4E"/>
            </a:solidFill>
            <a:ln w="9525">
              <a:noFill/>
              <a:round/>
            </a:ln>
          </p:spPr>
          <p:txBody>
            <a:bodyPr vert="horz" wrap="square" lIns="91440" tIns="45720" rIns="91440" bIns="45720" numCol="1" anchor="t" anchorCtr="0" compatLnSpc="1"/>
            <a:lstStyle/>
            <a:p>
              <a:endParaRPr lang="zh-CN" altLang="en-US" sz="1400">
                <a:latin typeface="Arial" panose="020B0604020202020204" pitchFamily="34" charset="0"/>
                <a:ea typeface="Arial" panose="020B0604020202020204" pitchFamily="34" charset="0"/>
              </a:endParaRPr>
            </a:p>
          </p:txBody>
        </p:sp>
        <p:sp>
          <p:nvSpPr>
            <p:cNvPr id="229" name="Freeform 341"/>
            <p:cNvSpPr/>
            <p:nvPr/>
          </p:nvSpPr>
          <p:spPr bwMode="auto">
            <a:xfrm>
              <a:off x="3182938" y="1031875"/>
              <a:ext cx="333375" cy="412750"/>
            </a:xfrm>
            <a:custGeom>
              <a:avLst/>
              <a:gdLst/>
              <a:ahLst/>
              <a:cxnLst>
                <a:cxn ang="0">
                  <a:pos x="202" y="244"/>
                </a:cxn>
                <a:cxn ang="0">
                  <a:pos x="178" y="226"/>
                </a:cxn>
                <a:cxn ang="0">
                  <a:pos x="152" y="208"/>
                </a:cxn>
                <a:cxn ang="0">
                  <a:pos x="132" y="184"/>
                </a:cxn>
                <a:cxn ang="0">
                  <a:pos x="114" y="160"/>
                </a:cxn>
                <a:cxn ang="0">
                  <a:pos x="96" y="128"/>
                </a:cxn>
                <a:cxn ang="0">
                  <a:pos x="86" y="92"/>
                </a:cxn>
                <a:cxn ang="0">
                  <a:pos x="86" y="84"/>
                </a:cxn>
                <a:cxn ang="0">
                  <a:pos x="88" y="68"/>
                </a:cxn>
                <a:cxn ang="0">
                  <a:pos x="92" y="60"/>
                </a:cxn>
                <a:cxn ang="0">
                  <a:pos x="106" y="44"/>
                </a:cxn>
                <a:cxn ang="0">
                  <a:pos x="110" y="32"/>
                </a:cxn>
                <a:cxn ang="0">
                  <a:pos x="104" y="26"/>
                </a:cxn>
                <a:cxn ang="0">
                  <a:pos x="100" y="26"/>
                </a:cxn>
                <a:cxn ang="0">
                  <a:pos x="90" y="32"/>
                </a:cxn>
                <a:cxn ang="0">
                  <a:pos x="78" y="42"/>
                </a:cxn>
                <a:cxn ang="0">
                  <a:pos x="76" y="30"/>
                </a:cxn>
                <a:cxn ang="0">
                  <a:pos x="74" y="18"/>
                </a:cxn>
                <a:cxn ang="0">
                  <a:pos x="68" y="2"/>
                </a:cxn>
                <a:cxn ang="0">
                  <a:pos x="64" y="0"/>
                </a:cxn>
                <a:cxn ang="0">
                  <a:pos x="56" y="4"/>
                </a:cxn>
                <a:cxn ang="0">
                  <a:pos x="54" y="16"/>
                </a:cxn>
                <a:cxn ang="0">
                  <a:pos x="52" y="38"/>
                </a:cxn>
                <a:cxn ang="0">
                  <a:pos x="50" y="34"/>
                </a:cxn>
                <a:cxn ang="0">
                  <a:pos x="36" y="20"/>
                </a:cxn>
                <a:cxn ang="0">
                  <a:pos x="28" y="14"/>
                </a:cxn>
                <a:cxn ang="0">
                  <a:pos x="18" y="14"/>
                </a:cxn>
                <a:cxn ang="0">
                  <a:pos x="14" y="18"/>
                </a:cxn>
                <a:cxn ang="0">
                  <a:pos x="16" y="28"/>
                </a:cxn>
                <a:cxn ang="0">
                  <a:pos x="28" y="44"/>
                </a:cxn>
                <a:cxn ang="0">
                  <a:pos x="32" y="52"/>
                </a:cxn>
                <a:cxn ang="0">
                  <a:pos x="14" y="48"/>
                </a:cxn>
                <a:cxn ang="0">
                  <a:pos x="6" y="48"/>
                </a:cxn>
                <a:cxn ang="0">
                  <a:pos x="0" y="54"/>
                </a:cxn>
                <a:cxn ang="0">
                  <a:pos x="2" y="58"/>
                </a:cxn>
                <a:cxn ang="0">
                  <a:pos x="10" y="66"/>
                </a:cxn>
                <a:cxn ang="0">
                  <a:pos x="28" y="70"/>
                </a:cxn>
                <a:cxn ang="0">
                  <a:pos x="16" y="74"/>
                </a:cxn>
                <a:cxn ang="0">
                  <a:pos x="8" y="82"/>
                </a:cxn>
                <a:cxn ang="0">
                  <a:pos x="8" y="84"/>
                </a:cxn>
                <a:cxn ang="0">
                  <a:pos x="12" y="88"/>
                </a:cxn>
                <a:cxn ang="0">
                  <a:pos x="22" y="92"/>
                </a:cxn>
                <a:cxn ang="0">
                  <a:pos x="42" y="94"/>
                </a:cxn>
                <a:cxn ang="0">
                  <a:pos x="48" y="92"/>
                </a:cxn>
                <a:cxn ang="0">
                  <a:pos x="62" y="126"/>
                </a:cxn>
                <a:cxn ang="0">
                  <a:pos x="72" y="144"/>
                </a:cxn>
                <a:cxn ang="0">
                  <a:pos x="82" y="160"/>
                </a:cxn>
                <a:cxn ang="0">
                  <a:pos x="104" y="192"/>
                </a:cxn>
                <a:cxn ang="0">
                  <a:pos x="118" y="208"/>
                </a:cxn>
                <a:cxn ang="0">
                  <a:pos x="138" y="226"/>
                </a:cxn>
                <a:cxn ang="0">
                  <a:pos x="170" y="250"/>
                </a:cxn>
                <a:cxn ang="0">
                  <a:pos x="196" y="258"/>
                </a:cxn>
                <a:cxn ang="0">
                  <a:pos x="202" y="244"/>
                </a:cxn>
              </a:cxnLst>
              <a:rect l="0" t="0" r="r" b="b"/>
              <a:pathLst>
                <a:path w="210" h="260">
                  <a:moveTo>
                    <a:pt x="202" y="244"/>
                  </a:moveTo>
                  <a:lnTo>
                    <a:pt x="202" y="244"/>
                  </a:lnTo>
                  <a:lnTo>
                    <a:pt x="190" y="234"/>
                  </a:lnTo>
                  <a:lnTo>
                    <a:pt x="178" y="226"/>
                  </a:lnTo>
                  <a:lnTo>
                    <a:pt x="164" y="218"/>
                  </a:lnTo>
                  <a:lnTo>
                    <a:pt x="152" y="208"/>
                  </a:lnTo>
                  <a:lnTo>
                    <a:pt x="152" y="208"/>
                  </a:lnTo>
                  <a:lnTo>
                    <a:pt x="132" y="184"/>
                  </a:lnTo>
                  <a:lnTo>
                    <a:pt x="114" y="160"/>
                  </a:lnTo>
                  <a:lnTo>
                    <a:pt x="114" y="160"/>
                  </a:lnTo>
                  <a:lnTo>
                    <a:pt x="104" y="144"/>
                  </a:lnTo>
                  <a:lnTo>
                    <a:pt x="96" y="128"/>
                  </a:lnTo>
                  <a:lnTo>
                    <a:pt x="90" y="110"/>
                  </a:lnTo>
                  <a:lnTo>
                    <a:pt x="86" y="92"/>
                  </a:lnTo>
                  <a:lnTo>
                    <a:pt x="86" y="92"/>
                  </a:lnTo>
                  <a:lnTo>
                    <a:pt x="86" y="84"/>
                  </a:lnTo>
                  <a:lnTo>
                    <a:pt x="86" y="76"/>
                  </a:lnTo>
                  <a:lnTo>
                    <a:pt x="88" y="68"/>
                  </a:lnTo>
                  <a:lnTo>
                    <a:pt x="92" y="60"/>
                  </a:lnTo>
                  <a:lnTo>
                    <a:pt x="92" y="60"/>
                  </a:lnTo>
                  <a:lnTo>
                    <a:pt x="98" y="54"/>
                  </a:lnTo>
                  <a:lnTo>
                    <a:pt x="106" y="44"/>
                  </a:lnTo>
                  <a:lnTo>
                    <a:pt x="108" y="38"/>
                  </a:lnTo>
                  <a:lnTo>
                    <a:pt x="110" y="32"/>
                  </a:lnTo>
                  <a:lnTo>
                    <a:pt x="108" y="28"/>
                  </a:lnTo>
                  <a:lnTo>
                    <a:pt x="104" y="26"/>
                  </a:lnTo>
                  <a:lnTo>
                    <a:pt x="104" y="26"/>
                  </a:lnTo>
                  <a:lnTo>
                    <a:pt x="100" y="26"/>
                  </a:lnTo>
                  <a:lnTo>
                    <a:pt x="98" y="26"/>
                  </a:lnTo>
                  <a:lnTo>
                    <a:pt x="90" y="32"/>
                  </a:lnTo>
                  <a:lnTo>
                    <a:pt x="78" y="42"/>
                  </a:lnTo>
                  <a:lnTo>
                    <a:pt x="78" y="42"/>
                  </a:lnTo>
                  <a:lnTo>
                    <a:pt x="76" y="36"/>
                  </a:lnTo>
                  <a:lnTo>
                    <a:pt x="76" y="30"/>
                  </a:lnTo>
                  <a:lnTo>
                    <a:pt x="74" y="18"/>
                  </a:lnTo>
                  <a:lnTo>
                    <a:pt x="74" y="18"/>
                  </a:lnTo>
                  <a:lnTo>
                    <a:pt x="70" y="6"/>
                  </a:lnTo>
                  <a:lnTo>
                    <a:pt x="68" y="2"/>
                  </a:lnTo>
                  <a:lnTo>
                    <a:pt x="64" y="0"/>
                  </a:lnTo>
                  <a:lnTo>
                    <a:pt x="64" y="0"/>
                  </a:lnTo>
                  <a:lnTo>
                    <a:pt x="60" y="0"/>
                  </a:lnTo>
                  <a:lnTo>
                    <a:pt x="56" y="4"/>
                  </a:lnTo>
                  <a:lnTo>
                    <a:pt x="54" y="8"/>
                  </a:lnTo>
                  <a:lnTo>
                    <a:pt x="54" y="16"/>
                  </a:lnTo>
                  <a:lnTo>
                    <a:pt x="52" y="28"/>
                  </a:lnTo>
                  <a:lnTo>
                    <a:pt x="52" y="38"/>
                  </a:lnTo>
                  <a:lnTo>
                    <a:pt x="52" y="38"/>
                  </a:lnTo>
                  <a:lnTo>
                    <a:pt x="50" y="34"/>
                  </a:lnTo>
                  <a:lnTo>
                    <a:pt x="44" y="28"/>
                  </a:lnTo>
                  <a:lnTo>
                    <a:pt x="36" y="20"/>
                  </a:lnTo>
                  <a:lnTo>
                    <a:pt x="36" y="20"/>
                  </a:lnTo>
                  <a:lnTo>
                    <a:pt x="28" y="14"/>
                  </a:lnTo>
                  <a:lnTo>
                    <a:pt x="24" y="12"/>
                  </a:lnTo>
                  <a:lnTo>
                    <a:pt x="18" y="14"/>
                  </a:lnTo>
                  <a:lnTo>
                    <a:pt x="18" y="14"/>
                  </a:lnTo>
                  <a:lnTo>
                    <a:pt x="14" y="18"/>
                  </a:lnTo>
                  <a:lnTo>
                    <a:pt x="14" y="22"/>
                  </a:lnTo>
                  <a:lnTo>
                    <a:pt x="16" y="28"/>
                  </a:lnTo>
                  <a:lnTo>
                    <a:pt x="20" y="32"/>
                  </a:lnTo>
                  <a:lnTo>
                    <a:pt x="28" y="44"/>
                  </a:lnTo>
                  <a:lnTo>
                    <a:pt x="32" y="52"/>
                  </a:lnTo>
                  <a:lnTo>
                    <a:pt x="32" y="52"/>
                  </a:lnTo>
                  <a:lnTo>
                    <a:pt x="24" y="50"/>
                  </a:lnTo>
                  <a:lnTo>
                    <a:pt x="14" y="48"/>
                  </a:lnTo>
                  <a:lnTo>
                    <a:pt x="10" y="46"/>
                  </a:lnTo>
                  <a:lnTo>
                    <a:pt x="6" y="48"/>
                  </a:lnTo>
                  <a:lnTo>
                    <a:pt x="2" y="50"/>
                  </a:lnTo>
                  <a:lnTo>
                    <a:pt x="0" y="54"/>
                  </a:lnTo>
                  <a:lnTo>
                    <a:pt x="0" y="54"/>
                  </a:lnTo>
                  <a:lnTo>
                    <a:pt x="2" y="58"/>
                  </a:lnTo>
                  <a:lnTo>
                    <a:pt x="4" y="62"/>
                  </a:lnTo>
                  <a:lnTo>
                    <a:pt x="10" y="66"/>
                  </a:lnTo>
                  <a:lnTo>
                    <a:pt x="20" y="70"/>
                  </a:lnTo>
                  <a:lnTo>
                    <a:pt x="28" y="70"/>
                  </a:lnTo>
                  <a:lnTo>
                    <a:pt x="28" y="70"/>
                  </a:lnTo>
                  <a:lnTo>
                    <a:pt x="16" y="74"/>
                  </a:lnTo>
                  <a:lnTo>
                    <a:pt x="12" y="76"/>
                  </a:lnTo>
                  <a:lnTo>
                    <a:pt x="8" y="82"/>
                  </a:lnTo>
                  <a:lnTo>
                    <a:pt x="8" y="82"/>
                  </a:lnTo>
                  <a:lnTo>
                    <a:pt x="8" y="84"/>
                  </a:lnTo>
                  <a:lnTo>
                    <a:pt x="8" y="86"/>
                  </a:lnTo>
                  <a:lnTo>
                    <a:pt x="12" y="88"/>
                  </a:lnTo>
                  <a:lnTo>
                    <a:pt x="22" y="92"/>
                  </a:lnTo>
                  <a:lnTo>
                    <a:pt x="22" y="92"/>
                  </a:lnTo>
                  <a:lnTo>
                    <a:pt x="36" y="92"/>
                  </a:lnTo>
                  <a:lnTo>
                    <a:pt x="42" y="94"/>
                  </a:lnTo>
                  <a:lnTo>
                    <a:pt x="48" y="92"/>
                  </a:lnTo>
                  <a:lnTo>
                    <a:pt x="48" y="92"/>
                  </a:lnTo>
                  <a:lnTo>
                    <a:pt x="56" y="108"/>
                  </a:lnTo>
                  <a:lnTo>
                    <a:pt x="62" y="126"/>
                  </a:lnTo>
                  <a:lnTo>
                    <a:pt x="62" y="126"/>
                  </a:lnTo>
                  <a:lnTo>
                    <a:pt x="72" y="144"/>
                  </a:lnTo>
                  <a:lnTo>
                    <a:pt x="82" y="160"/>
                  </a:lnTo>
                  <a:lnTo>
                    <a:pt x="82" y="160"/>
                  </a:lnTo>
                  <a:lnTo>
                    <a:pt x="92" y="176"/>
                  </a:lnTo>
                  <a:lnTo>
                    <a:pt x="104" y="192"/>
                  </a:lnTo>
                  <a:lnTo>
                    <a:pt x="104" y="192"/>
                  </a:lnTo>
                  <a:lnTo>
                    <a:pt x="118" y="208"/>
                  </a:lnTo>
                  <a:lnTo>
                    <a:pt x="118" y="208"/>
                  </a:lnTo>
                  <a:lnTo>
                    <a:pt x="138" y="226"/>
                  </a:lnTo>
                  <a:lnTo>
                    <a:pt x="160" y="244"/>
                  </a:lnTo>
                  <a:lnTo>
                    <a:pt x="170" y="250"/>
                  </a:lnTo>
                  <a:lnTo>
                    <a:pt x="182" y="254"/>
                  </a:lnTo>
                  <a:lnTo>
                    <a:pt x="196" y="258"/>
                  </a:lnTo>
                  <a:lnTo>
                    <a:pt x="210" y="260"/>
                  </a:lnTo>
                  <a:lnTo>
                    <a:pt x="202" y="244"/>
                  </a:lnTo>
                  <a:close/>
                </a:path>
              </a:pathLst>
            </a:custGeom>
            <a:solidFill>
              <a:srgbClr val="FF7C65"/>
            </a:solidFill>
            <a:ln w="9525">
              <a:noFill/>
              <a:round/>
            </a:ln>
          </p:spPr>
          <p:txBody>
            <a:bodyPr vert="horz" wrap="square" lIns="91440" tIns="45720" rIns="91440" bIns="45720" numCol="1" anchor="t" anchorCtr="0" compatLnSpc="1"/>
            <a:lstStyle/>
            <a:p>
              <a:endParaRPr lang="zh-CN" altLang="en-US" sz="1400">
                <a:latin typeface="Arial" panose="020B0604020202020204" pitchFamily="34" charset="0"/>
                <a:ea typeface="Arial" panose="020B0604020202020204" pitchFamily="34" charset="0"/>
              </a:endParaRPr>
            </a:p>
          </p:txBody>
        </p:sp>
        <p:sp>
          <p:nvSpPr>
            <p:cNvPr id="230" name="Freeform 342"/>
            <p:cNvSpPr/>
            <p:nvPr/>
          </p:nvSpPr>
          <p:spPr bwMode="auto">
            <a:xfrm>
              <a:off x="3182938" y="1031875"/>
              <a:ext cx="333375" cy="412750"/>
            </a:xfrm>
            <a:custGeom>
              <a:avLst/>
              <a:gdLst/>
              <a:ahLst/>
              <a:cxnLst>
                <a:cxn ang="0">
                  <a:pos x="202" y="244"/>
                </a:cxn>
                <a:cxn ang="0">
                  <a:pos x="178" y="226"/>
                </a:cxn>
                <a:cxn ang="0">
                  <a:pos x="152" y="208"/>
                </a:cxn>
                <a:cxn ang="0">
                  <a:pos x="132" y="184"/>
                </a:cxn>
                <a:cxn ang="0">
                  <a:pos x="114" y="160"/>
                </a:cxn>
                <a:cxn ang="0">
                  <a:pos x="96" y="128"/>
                </a:cxn>
                <a:cxn ang="0">
                  <a:pos x="86" y="92"/>
                </a:cxn>
                <a:cxn ang="0">
                  <a:pos x="86" y="84"/>
                </a:cxn>
                <a:cxn ang="0">
                  <a:pos x="88" y="68"/>
                </a:cxn>
                <a:cxn ang="0">
                  <a:pos x="92" y="60"/>
                </a:cxn>
                <a:cxn ang="0">
                  <a:pos x="106" y="44"/>
                </a:cxn>
                <a:cxn ang="0">
                  <a:pos x="110" y="32"/>
                </a:cxn>
                <a:cxn ang="0">
                  <a:pos x="104" y="26"/>
                </a:cxn>
                <a:cxn ang="0">
                  <a:pos x="100" y="26"/>
                </a:cxn>
                <a:cxn ang="0">
                  <a:pos x="90" y="32"/>
                </a:cxn>
                <a:cxn ang="0">
                  <a:pos x="78" y="42"/>
                </a:cxn>
                <a:cxn ang="0">
                  <a:pos x="76" y="30"/>
                </a:cxn>
                <a:cxn ang="0">
                  <a:pos x="74" y="18"/>
                </a:cxn>
                <a:cxn ang="0">
                  <a:pos x="68" y="2"/>
                </a:cxn>
                <a:cxn ang="0">
                  <a:pos x="64" y="0"/>
                </a:cxn>
                <a:cxn ang="0">
                  <a:pos x="56" y="4"/>
                </a:cxn>
                <a:cxn ang="0">
                  <a:pos x="54" y="16"/>
                </a:cxn>
                <a:cxn ang="0">
                  <a:pos x="52" y="38"/>
                </a:cxn>
                <a:cxn ang="0">
                  <a:pos x="50" y="34"/>
                </a:cxn>
                <a:cxn ang="0">
                  <a:pos x="36" y="20"/>
                </a:cxn>
                <a:cxn ang="0">
                  <a:pos x="28" y="14"/>
                </a:cxn>
                <a:cxn ang="0">
                  <a:pos x="18" y="14"/>
                </a:cxn>
                <a:cxn ang="0">
                  <a:pos x="14" y="18"/>
                </a:cxn>
                <a:cxn ang="0">
                  <a:pos x="16" y="28"/>
                </a:cxn>
                <a:cxn ang="0">
                  <a:pos x="28" y="44"/>
                </a:cxn>
                <a:cxn ang="0">
                  <a:pos x="32" y="52"/>
                </a:cxn>
                <a:cxn ang="0">
                  <a:pos x="14" y="48"/>
                </a:cxn>
                <a:cxn ang="0">
                  <a:pos x="6" y="48"/>
                </a:cxn>
                <a:cxn ang="0">
                  <a:pos x="0" y="54"/>
                </a:cxn>
                <a:cxn ang="0">
                  <a:pos x="2" y="58"/>
                </a:cxn>
                <a:cxn ang="0">
                  <a:pos x="10" y="66"/>
                </a:cxn>
                <a:cxn ang="0">
                  <a:pos x="28" y="70"/>
                </a:cxn>
                <a:cxn ang="0">
                  <a:pos x="16" y="74"/>
                </a:cxn>
                <a:cxn ang="0">
                  <a:pos x="8" y="82"/>
                </a:cxn>
                <a:cxn ang="0">
                  <a:pos x="8" y="84"/>
                </a:cxn>
                <a:cxn ang="0">
                  <a:pos x="12" y="88"/>
                </a:cxn>
                <a:cxn ang="0">
                  <a:pos x="22" y="92"/>
                </a:cxn>
                <a:cxn ang="0">
                  <a:pos x="42" y="94"/>
                </a:cxn>
                <a:cxn ang="0">
                  <a:pos x="48" y="92"/>
                </a:cxn>
                <a:cxn ang="0">
                  <a:pos x="62" y="126"/>
                </a:cxn>
                <a:cxn ang="0">
                  <a:pos x="72" y="144"/>
                </a:cxn>
                <a:cxn ang="0">
                  <a:pos x="82" y="160"/>
                </a:cxn>
                <a:cxn ang="0">
                  <a:pos x="104" y="192"/>
                </a:cxn>
                <a:cxn ang="0">
                  <a:pos x="118" y="208"/>
                </a:cxn>
                <a:cxn ang="0">
                  <a:pos x="138" y="226"/>
                </a:cxn>
                <a:cxn ang="0">
                  <a:pos x="170" y="250"/>
                </a:cxn>
                <a:cxn ang="0">
                  <a:pos x="196" y="258"/>
                </a:cxn>
              </a:cxnLst>
              <a:rect l="0" t="0" r="r" b="b"/>
              <a:pathLst>
                <a:path w="210" h="260">
                  <a:moveTo>
                    <a:pt x="202" y="244"/>
                  </a:moveTo>
                  <a:lnTo>
                    <a:pt x="202" y="244"/>
                  </a:lnTo>
                  <a:lnTo>
                    <a:pt x="190" y="234"/>
                  </a:lnTo>
                  <a:lnTo>
                    <a:pt x="178" y="226"/>
                  </a:lnTo>
                  <a:lnTo>
                    <a:pt x="164" y="218"/>
                  </a:lnTo>
                  <a:lnTo>
                    <a:pt x="152" y="208"/>
                  </a:lnTo>
                  <a:lnTo>
                    <a:pt x="152" y="208"/>
                  </a:lnTo>
                  <a:lnTo>
                    <a:pt x="132" y="184"/>
                  </a:lnTo>
                  <a:lnTo>
                    <a:pt x="114" y="160"/>
                  </a:lnTo>
                  <a:lnTo>
                    <a:pt x="114" y="160"/>
                  </a:lnTo>
                  <a:lnTo>
                    <a:pt x="104" y="144"/>
                  </a:lnTo>
                  <a:lnTo>
                    <a:pt x="96" y="128"/>
                  </a:lnTo>
                  <a:lnTo>
                    <a:pt x="90" y="110"/>
                  </a:lnTo>
                  <a:lnTo>
                    <a:pt x="86" y="92"/>
                  </a:lnTo>
                  <a:lnTo>
                    <a:pt x="86" y="92"/>
                  </a:lnTo>
                  <a:lnTo>
                    <a:pt x="86" y="84"/>
                  </a:lnTo>
                  <a:lnTo>
                    <a:pt x="86" y="76"/>
                  </a:lnTo>
                  <a:lnTo>
                    <a:pt x="88" y="68"/>
                  </a:lnTo>
                  <a:lnTo>
                    <a:pt x="92" y="60"/>
                  </a:lnTo>
                  <a:lnTo>
                    <a:pt x="92" y="60"/>
                  </a:lnTo>
                  <a:lnTo>
                    <a:pt x="98" y="54"/>
                  </a:lnTo>
                  <a:lnTo>
                    <a:pt x="106" y="44"/>
                  </a:lnTo>
                  <a:lnTo>
                    <a:pt x="108" y="38"/>
                  </a:lnTo>
                  <a:lnTo>
                    <a:pt x="110" y="32"/>
                  </a:lnTo>
                  <a:lnTo>
                    <a:pt x="108" y="28"/>
                  </a:lnTo>
                  <a:lnTo>
                    <a:pt x="104" y="26"/>
                  </a:lnTo>
                  <a:lnTo>
                    <a:pt x="104" y="26"/>
                  </a:lnTo>
                  <a:lnTo>
                    <a:pt x="100" y="26"/>
                  </a:lnTo>
                  <a:lnTo>
                    <a:pt x="98" y="26"/>
                  </a:lnTo>
                  <a:lnTo>
                    <a:pt x="90" y="32"/>
                  </a:lnTo>
                  <a:lnTo>
                    <a:pt x="78" y="42"/>
                  </a:lnTo>
                  <a:lnTo>
                    <a:pt x="78" y="42"/>
                  </a:lnTo>
                  <a:lnTo>
                    <a:pt x="76" y="36"/>
                  </a:lnTo>
                  <a:lnTo>
                    <a:pt x="76" y="30"/>
                  </a:lnTo>
                  <a:lnTo>
                    <a:pt x="74" y="18"/>
                  </a:lnTo>
                  <a:lnTo>
                    <a:pt x="74" y="18"/>
                  </a:lnTo>
                  <a:lnTo>
                    <a:pt x="70" y="6"/>
                  </a:lnTo>
                  <a:lnTo>
                    <a:pt x="68" y="2"/>
                  </a:lnTo>
                  <a:lnTo>
                    <a:pt x="64" y="0"/>
                  </a:lnTo>
                  <a:lnTo>
                    <a:pt x="64" y="0"/>
                  </a:lnTo>
                  <a:lnTo>
                    <a:pt x="60" y="0"/>
                  </a:lnTo>
                  <a:lnTo>
                    <a:pt x="56" y="4"/>
                  </a:lnTo>
                  <a:lnTo>
                    <a:pt x="54" y="8"/>
                  </a:lnTo>
                  <a:lnTo>
                    <a:pt x="54" y="16"/>
                  </a:lnTo>
                  <a:lnTo>
                    <a:pt x="52" y="28"/>
                  </a:lnTo>
                  <a:lnTo>
                    <a:pt x="52" y="38"/>
                  </a:lnTo>
                  <a:lnTo>
                    <a:pt x="52" y="38"/>
                  </a:lnTo>
                  <a:lnTo>
                    <a:pt x="50" y="34"/>
                  </a:lnTo>
                  <a:lnTo>
                    <a:pt x="44" y="28"/>
                  </a:lnTo>
                  <a:lnTo>
                    <a:pt x="36" y="20"/>
                  </a:lnTo>
                  <a:lnTo>
                    <a:pt x="36" y="20"/>
                  </a:lnTo>
                  <a:lnTo>
                    <a:pt x="28" y="14"/>
                  </a:lnTo>
                  <a:lnTo>
                    <a:pt x="24" y="12"/>
                  </a:lnTo>
                  <a:lnTo>
                    <a:pt x="18" y="14"/>
                  </a:lnTo>
                  <a:lnTo>
                    <a:pt x="18" y="14"/>
                  </a:lnTo>
                  <a:lnTo>
                    <a:pt x="14" y="18"/>
                  </a:lnTo>
                  <a:lnTo>
                    <a:pt x="14" y="22"/>
                  </a:lnTo>
                  <a:lnTo>
                    <a:pt x="16" y="28"/>
                  </a:lnTo>
                  <a:lnTo>
                    <a:pt x="20" y="32"/>
                  </a:lnTo>
                  <a:lnTo>
                    <a:pt x="28" y="44"/>
                  </a:lnTo>
                  <a:lnTo>
                    <a:pt x="32" y="52"/>
                  </a:lnTo>
                  <a:lnTo>
                    <a:pt x="32" y="52"/>
                  </a:lnTo>
                  <a:lnTo>
                    <a:pt x="24" y="50"/>
                  </a:lnTo>
                  <a:lnTo>
                    <a:pt x="14" y="48"/>
                  </a:lnTo>
                  <a:lnTo>
                    <a:pt x="10" y="46"/>
                  </a:lnTo>
                  <a:lnTo>
                    <a:pt x="6" y="48"/>
                  </a:lnTo>
                  <a:lnTo>
                    <a:pt x="2" y="50"/>
                  </a:lnTo>
                  <a:lnTo>
                    <a:pt x="0" y="54"/>
                  </a:lnTo>
                  <a:lnTo>
                    <a:pt x="0" y="54"/>
                  </a:lnTo>
                  <a:lnTo>
                    <a:pt x="2" y="58"/>
                  </a:lnTo>
                  <a:lnTo>
                    <a:pt x="4" y="62"/>
                  </a:lnTo>
                  <a:lnTo>
                    <a:pt x="10" y="66"/>
                  </a:lnTo>
                  <a:lnTo>
                    <a:pt x="20" y="70"/>
                  </a:lnTo>
                  <a:lnTo>
                    <a:pt x="28" y="70"/>
                  </a:lnTo>
                  <a:lnTo>
                    <a:pt x="28" y="70"/>
                  </a:lnTo>
                  <a:lnTo>
                    <a:pt x="16" y="74"/>
                  </a:lnTo>
                  <a:lnTo>
                    <a:pt x="12" y="76"/>
                  </a:lnTo>
                  <a:lnTo>
                    <a:pt x="8" y="82"/>
                  </a:lnTo>
                  <a:lnTo>
                    <a:pt x="8" y="82"/>
                  </a:lnTo>
                  <a:lnTo>
                    <a:pt x="8" y="84"/>
                  </a:lnTo>
                  <a:lnTo>
                    <a:pt x="8" y="86"/>
                  </a:lnTo>
                  <a:lnTo>
                    <a:pt x="12" y="88"/>
                  </a:lnTo>
                  <a:lnTo>
                    <a:pt x="22" y="92"/>
                  </a:lnTo>
                  <a:lnTo>
                    <a:pt x="22" y="92"/>
                  </a:lnTo>
                  <a:lnTo>
                    <a:pt x="36" y="92"/>
                  </a:lnTo>
                  <a:lnTo>
                    <a:pt x="42" y="94"/>
                  </a:lnTo>
                  <a:lnTo>
                    <a:pt x="48" y="92"/>
                  </a:lnTo>
                  <a:lnTo>
                    <a:pt x="48" y="92"/>
                  </a:lnTo>
                  <a:lnTo>
                    <a:pt x="56" y="108"/>
                  </a:lnTo>
                  <a:lnTo>
                    <a:pt x="62" y="126"/>
                  </a:lnTo>
                  <a:lnTo>
                    <a:pt x="62" y="126"/>
                  </a:lnTo>
                  <a:lnTo>
                    <a:pt x="72" y="144"/>
                  </a:lnTo>
                  <a:lnTo>
                    <a:pt x="82" y="160"/>
                  </a:lnTo>
                  <a:lnTo>
                    <a:pt x="82" y="160"/>
                  </a:lnTo>
                  <a:lnTo>
                    <a:pt x="92" y="176"/>
                  </a:lnTo>
                  <a:lnTo>
                    <a:pt x="104" y="192"/>
                  </a:lnTo>
                  <a:lnTo>
                    <a:pt x="104" y="192"/>
                  </a:lnTo>
                  <a:lnTo>
                    <a:pt x="118" y="208"/>
                  </a:lnTo>
                  <a:lnTo>
                    <a:pt x="118" y="208"/>
                  </a:lnTo>
                  <a:lnTo>
                    <a:pt x="138" y="226"/>
                  </a:lnTo>
                  <a:lnTo>
                    <a:pt x="160" y="244"/>
                  </a:lnTo>
                  <a:lnTo>
                    <a:pt x="170" y="250"/>
                  </a:lnTo>
                  <a:lnTo>
                    <a:pt x="182" y="254"/>
                  </a:lnTo>
                  <a:lnTo>
                    <a:pt x="196" y="258"/>
                  </a:lnTo>
                  <a:lnTo>
                    <a:pt x="210" y="260"/>
                  </a:lnTo>
                </a:path>
              </a:pathLst>
            </a:custGeom>
            <a:noFill/>
            <a:ln w="9525">
              <a:noFill/>
              <a:round/>
            </a:ln>
          </p:spPr>
          <p:txBody>
            <a:bodyPr vert="horz" wrap="square" lIns="91440" tIns="45720" rIns="91440" bIns="45720" numCol="1" anchor="t" anchorCtr="0" compatLnSpc="1"/>
            <a:lstStyle/>
            <a:p>
              <a:endParaRPr lang="zh-CN" altLang="en-US" sz="1400">
                <a:latin typeface="Arial" panose="020B0604020202020204" pitchFamily="34" charset="0"/>
                <a:ea typeface="Arial" panose="020B0604020202020204" pitchFamily="34" charset="0"/>
              </a:endParaRPr>
            </a:p>
          </p:txBody>
        </p:sp>
        <p:sp>
          <p:nvSpPr>
            <p:cNvPr id="231" name="Freeform 343"/>
            <p:cNvSpPr/>
            <p:nvPr/>
          </p:nvSpPr>
          <p:spPr bwMode="auto">
            <a:xfrm>
              <a:off x="3465513" y="1146175"/>
              <a:ext cx="460375" cy="631825"/>
            </a:xfrm>
            <a:custGeom>
              <a:avLst/>
              <a:gdLst/>
              <a:ahLst/>
              <a:cxnLst>
                <a:cxn ang="0">
                  <a:pos x="4" y="368"/>
                </a:cxn>
                <a:cxn ang="0">
                  <a:pos x="4" y="368"/>
                </a:cxn>
                <a:cxn ang="0">
                  <a:pos x="8" y="342"/>
                </a:cxn>
                <a:cxn ang="0">
                  <a:pos x="10" y="314"/>
                </a:cxn>
                <a:cxn ang="0">
                  <a:pos x="12" y="286"/>
                </a:cxn>
                <a:cxn ang="0">
                  <a:pos x="12" y="260"/>
                </a:cxn>
                <a:cxn ang="0">
                  <a:pos x="12" y="260"/>
                </a:cxn>
                <a:cxn ang="0">
                  <a:pos x="4" y="200"/>
                </a:cxn>
                <a:cxn ang="0">
                  <a:pos x="0" y="170"/>
                </a:cxn>
                <a:cxn ang="0">
                  <a:pos x="0" y="140"/>
                </a:cxn>
                <a:cxn ang="0">
                  <a:pos x="0" y="140"/>
                </a:cxn>
                <a:cxn ang="0">
                  <a:pos x="2" y="122"/>
                </a:cxn>
                <a:cxn ang="0">
                  <a:pos x="6" y="106"/>
                </a:cxn>
                <a:cxn ang="0">
                  <a:pos x="10" y="90"/>
                </a:cxn>
                <a:cxn ang="0">
                  <a:pos x="16" y="76"/>
                </a:cxn>
                <a:cxn ang="0">
                  <a:pos x="24" y="62"/>
                </a:cxn>
                <a:cxn ang="0">
                  <a:pos x="34" y="48"/>
                </a:cxn>
                <a:cxn ang="0">
                  <a:pos x="44" y="36"/>
                </a:cxn>
                <a:cxn ang="0">
                  <a:pos x="54" y="26"/>
                </a:cxn>
                <a:cxn ang="0">
                  <a:pos x="66" y="18"/>
                </a:cxn>
                <a:cxn ang="0">
                  <a:pos x="80" y="10"/>
                </a:cxn>
                <a:cxn ang="0">
                  <a:pos x="94" y="6"/>
                </a:cxn>
                <a:cxn ang="0">
                  <a:pos x="110" y="2"/>
                </a:cxn>
                <a:cxn ang="0">
                  <a:pos x="124" y="0"/>
                </a:cxn>
                <a:cxn ang="0">
                  <a:pos x="142" y="2"/>
                </a:cxn>
                <a:cxn ang="0">
                  <a:pos x="158" y="4"/>
                </a:cxn>
                <a:cxn ang="0">
                  <a:pos x="176" y="10"/>
                </a:cxn>
                <a:cxn ang="0">
                  <a:pos x="176" y="10"/>
                </a:cxn>
                <a:cxn ang="0">
                  <a:pos x="200" y="20"/>
                </a:cxn>
                <a:cxn ang="0">
                  <a:pos x="220" y="34"/>
                </a:cxn>
                <a:cxn ang="0">
                  <a:pos x="236" y="50"/>
                </a:cxn>
                <a:cxn ang="0">
                  <a:pos x="250" y="70"/>
                </a:cxn>
                <a:cxn ang="0">
                  <a:pos x="262" y="90"/>
                </a:cxn>
                <a:cxn ang="0">
                  <a:pos x="270" y="112"/>
                </a:cxn>
                <a:cxn ang="0">
                  <a:pos x="278" y="136"/>
                </a:cxn>
                <a:cxn ang="0">
                  <a:pos x="284" y="160"/>
                </a:cxn>
                <a:cxn ang="0">
                  <a:pos x="284" y="160"/>
                </a:cxn>
                <a:cxn ang="0">
                  <a:pos x="288" y="184"/>
                </a:cxn>
                <a:cxn ang="0">
                  <a:pos x="290" y="206"/>
                </a:cxn>
                <a:cxn ang="0">
                  <a:pos x="290" y="230"/>
                </a:cxn>
                <a:cxn ang="0">
                  <a:pos x="290" y="254"/>
                </a:cxn>
                <a:cxn ang="0">
                  <a:pos x="290" y="254"/>
                </a:cxn>
                <a:cxn ang="0">
                  <a:pos x="282" y="290"/>
                </a:cxn>
                <a:cxn ang="0">
                  <a:pos x="272" y="326"/>
                </a:cxn>
                <a:cxn ang="0">
                  <a:pos x="258" y="364"/>
                </a:cxn>
                <a:cxn ang="0">
                  <a:pos x="242" y="398"/>
                </a:cxn>
                <a:cxn ang="0">
                  <a:pos x="242" y="398"/>
                </a:cxn>
                <a:cxn ang="0">
                  <a:pos x="212" y="398"/>
                </a:cxn>
                <a:cxn ang="0">
                  <a:pos x="182" y="396"/>
                </a:cxn>
                <a:cxn ang="0">
                  <a:pos x="122" y="392"/>
                </a:cxn>
                <a:cxn ang="0">
                  <a:pos x="62" y="382"/>
                </a:cxn>
                <a:cxn ang="0">
                  <a:pos x="2" y="372"/>
                </a:cxn>
                <a:cxn ang="0">
                  <a:pos x="2" y="372"/>
                </a:cxn>
                <a:cxn ang="0">
                  <a:pos x="4" y="368"/>
                </a:cxn>
                <a:cxn ang="0">
                  <a:pos x="4" y="368"/>
                </a:cxn>
              </a:cxnLst>
              <a:rect l="0" t="0" r="r" b="b"/>
              <a:pathLst>
                <a:path w="290" h="398">
                  <a:moveTo>
                    <a:pt x="4" y="368"/>
                  </a:moveTo>
                  <a:lnTo>
                    <a:pt x="4" y="368"/>
                  </a:lnTo>
                  <a:lnTo>
                    <a:pt x="8" y="342"/>
                  </a:lnTo>
                  <a:lnTo>
                    <a:pt x="10" y="314"/>
                  </a:lnTo>
                  <a:lnTo>
                    <a:pt x="12" y="286"/>
                  </a:lnTo>
                  <a:lnTo>
                    <a:pt x="12" y="260"/>
                  </a:lnTo>
                  <a:lnTo>
                    <a:pt x="12" y="260"/>
                  </a:lnTo>
                  <a:lnTo>
                    <a:pt x="4" y="200"/>
                  </a:lnTo>
                  <a:lnTo>
                    <a:pt x="0" y="170"/>
                  </a:lnTo>
                  <a:lnTo>
                    <a:pt x="0" y="140"/>
                  </a:lnTo>
                  <a:lnTo>
                    <a:pt x="0" y="140"/>
                  </a:lnTo>
                  <a:lnTo>
                    <a:pt x="2" y="122"/>
                  </a:lnTo>
                  <a:lnTo>
                    <a:pt x="6" y="106"/>
                  </a:lnTo>
                  <a:lnTo>
                    <a:pt x="10" y="90"/>
                  </a:lnTo>
                  <a:lnTo>
                    <a:pt x="16" y="76"/>
                  </a:lnTo>
                  <a:lnTo>
                    <a:pt x="24" y="62"/>
                  </a:lnTo>
                  <a:lnTo>
                    <a:pt x="34" y="48"/>
                  </a:lnTo>
                  <a:lnTo>
                    <a:pt x="44" y="36"/>
                  </a:lnTo>
                  <a:lnTo>
                    <a:pt x="54" y="26"/>
                  </a:lnTo>
                  <a:lnTo>
                    <a:pt x="66" y="18"/>
                  </a:lnTo>
                  <a:lnTo>
                    <a:pt x="80" y="10"/>
                  </a:lnTo>
                  <a:lnTo>
                    <a:pt x="94" y="6"/>
                  </a:lnTo>
                  <a:lnTo>
                    <a:pt x="110" y="2"/>
                  </a:lnTo>
                  <a:lnTo>
                    <a:pt x="124" y="0"/>
                  </a:lnTo>
                  <a:lnTo>
                    <a:pt x="142" y="2"/>
                  </a:lnTo>
                  <a:lnTo>
                    <a:pt x="158" y="4"/>
                  </a:lnTo>
                  <a:lnTo>
                    <a:pt x="176" y="10"/>
                  </a:lnTo>
                  <a:lnTo>
                    <a:pt x="176" y="10"/>
                  </a:lnTo>
                  <a:lnTo>
                    <a:pt x="200" y="20"/>
                  </a:lnTo>
                  <a:lnTo>
                    <a:pt x="220" y="34"/>
                  </a:lnTo>
                  <a:lnTo>
                    <a:pt x="236" y="50"/>
                  </a:lnTo>
                  <a:lnTo>
                    <a:pt x="250" y="70"/>
                  </a:lnTo>
                  <a:lnTo>
                    <a:pt x="262" y="90"/>
                  </a:lnTo>
                  <a:lnTo>
                    <a:pt x="270" y="112"/>
                  </a:lnTo>
                  <a:lnTo>
                    <a:pt x="278" y="136"/>
                  </a:lnTo>
                  <a:lnTo>
                    <a:pt x="284" y="160"/>
                  </a:lnTo>
                  <a:lnTo>
                    <a:pt x="284" y="160"/>
                  </a:lnTo>
                  <a:lnTo>
                    <a:pt x="288" y="184"/>
                  </a:lnTo>
                  <a:lnTo>
                    <a:pt x="290" y="206"/>
                  </a:lnTo>
                  <a:lnTo>
                    <a:pt x="290" y="230"/>
                  </a:lnTo>
                  <a:lnTo>
                    <a:pt x="290" y="254"/>
                  </a:lnTo>
                  <a:lnTo>
                    <a:pt x="290" y="254"/>
                  </a:lnTo>
                  <a:lnTo>
                    <a:pt x="282" y="290"/>
                  </a:lnTo>
                  <a:lnTo>
                    <a:pt x="272" y="326"/>
                  </a:lnTo>
                  <a:lnTo>
                    <a:pt x="258" y="364"/>
                  </a:lnTo>
                  <a:lnTo>
                    <a:pt x="242" y="398"/>
                  </a:lnTo>
                  <a:lnTo>
                    <a:pt x="242" y="398"/>
                  </a:lnTo>
                  <a:lnTo>
                    <a:pt x="212" y="398"/>
                  </a:lnTo>
                  <a:lnTo>
                    <a:pt x="182" y="396"/>
                  </a:lnTo>
                  <a:lnTo>
                    <a:pt x="122" y="392"/>
                  </a:lnTo>
                  <a:lnTo>
                    <a:pt x="62" y="382"/>
                  </a:lnTo>
                  <a:lnTo>
                    <a:pt x="2" y="372"/>
                  </a:lnTo>
                  <a:lnTo>
                    <a:pt x="2" y="372"/>
                  </a:lnTo>
                  <a:lnTo>
                    <a:pt x="4" y="368"/>
                  </a:lnTo>
                  <a:lnTo>
                    <a:pt x="4" y="368"/>
                  </a:lnTo>
                  <a:close/>
                </a:path>
              </a:pathLst>
            </a:custGeom>
            <a:solidFill>
              <a:srgbClr val="FF7C65"/>
            </a:solidFill>
            <a:ln w="9525">
              <a:noFill/>
              <a:round/>
            </a:ln>
          </p:spPr>
          <p:txBody>
            <a:bodyPr vert="horz" wrap="square" lIns="91440" tIns="45720" rIns="91440" bIns="45720" numCol="1" anchor="t" anchorCtr="0" compatLnSpc="1"/>
            <a:lstStyle/>
            <a:p>
              <a:endParaRPr lang="zh-CN" altLang="en-US" sz="1400">
                <a:latin typeface="Arial" panose="020B0604020202020204" pitchFamily="34" charset="0"/>
                <a:ea typeface="Arial" panose="020B0604020202020204" pitchFamily="34" charset="0"/>
              </a:endParaRPr>
            </a:p>
          </p:txBody>
        </p:sp>
        <p:sp>
          <p:nvSpPr>
            <p:cNvPr id="232" name="Freeform 344"/>
            <p:cNvSpPr/>
            <p:nvPr/>
          </p:nvSpPr>
          <p:spPr bwMode="auto">
            <a:xfrm>
              <a:off x="3446463" y="1790700"/>
              <a:ext cx="365125" cy="82550"/>
            </a:xfrm>
            <a:custGeom>
              <a:avLst/>
              <a:gdLst/>
              <a:ahLst/>
              <a:cxnLst>
                <a:cxn ang="0">
                  <a:pos x="6" y="0"/>
                </a:cxn>
                <a:cxn ang="0">
                  <a:pos x="6" y="0"/>
                </a:cxn>
                <a:cxn ang="0">
                  <a:pos x="32" y="8"/>
                </a:cxn>
                <a:cxn ang="0">
                  <a:pos x="60" y="14"/>
                </a:cxn>
                <a:cxn ang="0">
                  <a:pos x="88" y="20"/>
                </a:cxn>
                <a:cxn ang="0">
                  <a:pos x="116" y="24"/>
                </a:cxn>
                <a:cxn ang="0">
                  <a:pos x="172" y="28"/>
                </a:cxn>
                <a:cxn ang="0">
                  <a:pos x="230" y="28"/>
                </a:cxn>
                <a:cxn ang="0">
                  <a:pos x="230" y="28"/>
                </a:cxn>
                <a:cxn ang="0">
                  <a:pos x="208" y="52"/>
                </a:cxn>
                <a:cxn ang="0">
                  <a:pos x="208" y="52"/>
                </a:cxn>
                <a:cxn ang="0">
                  <a:pos x="154" y="48"/>
                </a:cxn>
                <a:cxn ang="0">
                  <a:pos x="102" y="44"/>
                </a:cxn>
                <a:cxn ang="0">
                  <a:pos x="74" y="40"/>
                </a:cxn>
                <a:cxn ang="0">
                  <a:pos x="50" y="34"/>
                </a:cxn>
                <a:cxn ang="0">
                  <a:pos x="24" y="26"/>
                </a:cxn>
                <a:cxn ang="0">
                  <a:pos x="0" y="16"/>
                </a:cxn>
                <a:cxn ang="0">
                  <a:pos x="0" y="16"/>
                </a:cxn>
                <a:cxn ang="0">
                  <a:pos x="6" y="0"/>
                </a:cxn>
                <a:cxn ang="0">
                  <a:pos x="6" y="0"/>
                </a:cxn>
              </a:cxnLst>
              <a:rect l="0" t="0" r="r" b="b"/>
              <a:pathLst>
                <a:path w="230" h="52">
                  <a:moveTo>
                    <a:pt x="6" y="0"/>
                  </a:moveTo>
                  <a:lnTo>
                    <a:pt x="6" y="0"/>
                  </a:lnTo>
                  <a:lnTo>
                    <a:pt x="32" y="8"/>
                  </a:lnTo>
                  <a:lnTo>
                    <a:pt x="60" y="14"/>
                  </a:lnTo>
                  <a:lnTo>
                    <a:pt x="88" y="20"/>
                  </a:lnTo>
                  <a:lnTo>
                    <a:pt x="116" y="24"/>
                  </a:lnTo>
                  <a:lnTo>
                    <a:pt x="172" y="28"/>
                  </a:lnTo>
                  <a:lnTo>
                    <a:pt x="230" y="28"/>
                  </a:lnTo>
                  <a:lnTo>
                    <a:pt x="230" y="28"/>
                  </a:lnTo>
                  <a:lnTo>
                    <a:pt x="208" y="52"/>
                  </a:lnTo>
                  <a:lnTo>
                    <a:pt x="208" y="52"/>
                  </a:lnTo>
                  <a:lnTo>
                    <a:pt x="154" y="48"/>
                  </a:lnTo>
                  <a:lnTo>
                    <a:pt x="102" y="44"/>
                  </a:lnTo>
                  <a:lnTo>
                    <a:pt x="74" y="40"/>
                  </a:lnTo>
                  <a:lnTo>
                    <a:pt x="50" y="34"/>
                  </a:lnTo>
                  <a:lnTo>
                    <a:pt x="24" y="26"/>
                  </a:lnTo>
                  <a:lnTo>
                    <a:pt x="0" y="16"/>
                  </a:lnTo>
                  <a:lnTo>
                    <a:pt x="0" y="16"/>
                  </a:lnTo>
                  <a:lnTo>
                    <a:pt x="6" y="0"/>
                  </a:lnTo>
                  <a:lnTo>
                    <a:pt x="6" y="0"/>
                  </a:lnTo>
                  <a:close/>
                </a:path>
              </a:pathLst>
            </a:custGeom>
            <a:solidFill>
              <a:srgbClr val="34656F"/>
            </a:solidFill>
            <a:ln w="9525">
              <a:noFill/>
              <a:round/>
            </a:ln>
          </p:spPr>
          <p:txBody>
            <a:bodyPr vert="horz" wrap="square" lIns="91440" tIns="45720" rIns="91440" bIns="45720" numCol="1" anchor="t" anchorCtr="0" compatLnSpc="1"/>
            <a:lstStyle/>
            <a:p>
              <a:endParaRPr lang="zh-CN" altLang="en-US" sz="1400">
                <a:latin typeface="Arial" panose="020B0604020202020204" pitchFamily="34" charset="0"/>
                <a:ea typeface="Arial" panose="020B0604020202020204" pitchFamily="34" charset="0"/>
              </a:endParaRPr>
            </a:p>
          </p:txBody>
        </p:sp>
        <p:sp>
          <p:nvSpPr>
            <p:cNvPr id="233" name="Freeform 345"/>
            <p:cNvSpPr/>
            <p:nvPr/>
          </p:nvSpPr>
          <p:spPr bwMode="auto">
            <a:xfrm>
              <a:off x="3440113" y="1816100"/>
              <a:ext cx="336550" cy="79375"/>
            </a:xfrm>
            <a:custGeom>
              <a:avLst/>
              <a:gdLst/>
              <a:ahLst/>
              <a:cxnLst>
                <a:cxn ang="0">
                  <a:pos x="2" y="16"/>
                </a:cxn>
                <a:cxn ang="0">
                  <a:pos x="2" y="16"/>
                </a:cxn>
                <a:cxn ang="0">
                  <a:pos x="4" y="0"/>
                </a:cxn>
                <a:cxn ang="0">
                  <a:pos x="4" y="0"/>
                </a:cxn>
                <a:cxn ang="0">
                  <a:pos x="28" y="10"/>
                </a:cxn>
                <a:cxn ang="0">
                  <a:pos x="54" y="18"/>
                </a:cxn>
                <a:cxn ang="0">
                  <a:pos x="78" y="24"/>
                </a:cxn>
                <a:cxn ang="0">
                  <a:pos x="106" y="28"/>
                </a:cxn>
                <a:cxn ang="0">
                  <a:pos x="158" y="32"/>
                </a:cxn>
                <a:cxn ang="0">
                  <a:pos x="212" y="36"/>
                </a:cxn>
                <a:cxn ang="0">
                  <a:pos x="212" y="36"/>
                </a:cxn>
                <a:cxn ang="0">
                  <a:pos x="198" y="50"/>
                </a:cxn>
                <a:cxn ang="0">
                  <a:pos x="198" y="50"/>
                </a:cxn>
                <a:cxn ang="0">
                  <a:pos x="172" y="50"/>
                </a:cxn>
                <a:cxn ang="0">
                  <a:pos x="148" y="48"/>
                </a:cxn>
                <a:cxn ang="0">
                  <a:pos x="98" y="42"/>
                </a:cxn>
                <a:cxn ang="0">
                  <a:pos x="50" y="34"/>
                </a:cxn>
                <a:cxn ang="0">
                  <a:pos x="0" y="22"/>
                </a:cxn>
                <a:cxn ang="0">
                  <a:pos x="0" y="22"/>
                </a:cxn>
                <a:cxn ang="0">
                  <a:pos x="2" y="16"/>
                </a:cxn>
                <a:cxn ang="0">
                  <a:pos x="2" y="16"/>
                </a:cxn>
              </a:cxnLst>
              <a:rect l="0" t="0" r="r" b="b"/>
              <a:pathLst>
                <a:path w="212" h="50">
                  <a:moveTo>
                    <a:pt x="2" y="16"/>
                  </a:moveTo>
                  <a:lnTo>
                    <a:pt x="2" y="16"/>
                  </a:lnTo>
                  <a:lnTo>
                    <a:pt x="4" y="0"/>
                  </a:lnTo>
                  <a:lnTo>
                    <a:pt x="4" y="0"/>
                  </a:lnTo>
                  <a:lnTo>
                    <a:pt x="28" y="10"/>
                  </a:lnTo>
                  <a:lnTo>
                    <a:pt x="54" y="18"/>
                  </a:lnTo>
                  <a:lnTo>
                    <a:pt x="78" y="24"/>
                  </a:lnTo>
                  <a:lnTo>
                    <a:pt x="106" y="28"/>
                  </a:lnTo>
                  <a:lnTo>
                    <a:pt x="158" y="32"/>
                  </a:lnTo>
                  <a:lnTo>
                    <a:pt x="212" y="36"/>
                  </a:lnTo>
                  <a:lnTo>
                    <a:pt x="212" y="36"/>
                  </a:lnTo>
                  <a:lnTo>
                    <a:pt x="198" y="50"/>
                  </a:lnTo>
                  <a:lnTo>
                    <a:pt x="198" y="50"/>
                  </a:lnTo>
                  <a:lnTo>
                    <a:pt x="172" y="50"/>
                  </a:lnTo>
                  <a:lnTo>
                    <a:pt x="148" y="48"/>
                  </a:lnTo>
                  <a:lnTo>
                    <a:pt x="98" y="42"/>
                  </a:lnTo>
                  <a:lnTo>
                    <a:pt x="50" y="34"/>
                  </a:lnTo>
                  <a:lnTo>
                    <a:pt x="0" y="22"/>
                  </a:lnTo>
                  <a:lnTo>
                    <a:pt x="0" y="22"/>
                  </a:lnTo>
                  <a:lnTo>
                    <a:pt x="2" y="16"/>
                  </a:lnTo>
                  <a:lnTo>
                    <a:pt x="2" y="16"/>
                  </a:lnTo>
                  <a:close/>
                </a:path>
              </a:pathLst>
            </a:custGeom>
            <a:solidFill>
              <a:srgbClr val="AE9783"/>
            </a:solidFill>
            <a:ln w="9525">
              <a:noFill/>
              <a:round/>
            </a:ln>
          </p:spPr>
          <p:txBody>
            <a:bodyPr vert="horz" wrap="square" lIns="91440" tIns="45720" rIns="91440" bIns="45720" numCol="1" anchor="t" anchorCtr="0" compatLnSpc="1"/>
            <a:lstStyle/>
            <a:p>
              <a:endParaRPr lang="zh-CN" altLang="en-US" sz="1400">
                <a:latin typeface="Arial" panose="020B0604020202020204" pitchFamily="34" charset="0"/>
                <a:ea typeface="Arial" panose="020B0604020202020204" pitchFamily="34" charset="0"/>
              </a:endParaRPr>
            </a:p>
          </p:txBody>
        </p:sp>
        <p:sp>
          <p:nvSpPr>
            <p:cNvPr id="234" name="Freeform 346"/>
            <p:cNvSpPr/>
            <p:nvPr/>
          </p:nvSpPr>
          <p:spPr bwMode="auto">
            <a:xfrm>
              <a:off x="3643313" y="1943100"/>
              <a:ext cx="79375" cy="34925"/>
            </a:xfrm>
            <a:custGeom>
              <a:avLst/>
              <a:gdLst/>
              <a:ahLst/>
              <a:cxnLst>
                <a:cxn ang="0">
                  <a:pos x="2" y="18"/>
                </a:cxn>
                <a:cxn ang="0">
                  <a:pos x="2" y="18"/>
                </a:cxn>
                <a:cxn ang="0">
                  <a:pos x="0" y="0"/>
                </a:cxn>
                <a:cxn ang="0">
                  <a:pos x="0" y="0"/>
                </a:cxn>
                <a:cxn ang="0">
                  <a:pos x="24" y="0"/>
                </a:cxn>
                <a:cxn ang="0">
                  <a:pos x="50" y="0"/>
                </a:cxn>
                <a:cxn ang="0">
                  <a:pos x="50" y="0"/>
                </a:cxn>
                <a:cxn ang="0">
                  <a:pos x="48" y="22"/>
                </a:cxn>
                <a:cxn ang="0">
                  <a:pos x="48" y="22"/>
                </a:cxn>
                <a:cxn ang="0">
                  <a:pos x="2" y="18"/>
                </a:cxn>
                <a:cxn ang="0">
                  <a:pos x="2" y="18"/>
                </a:cxn>
              </a:cxnLst>
              <a:rect l="0" t="0" r="r" b="b"/>
              <a:pathLst>
                <a:path w="50" h="22">
                  <a:moveTo>
                    <a:pt x="2" y="18"/>
                  </a:moveTo>
                  <a:lnTo>
                    <a:pt x="2" y="18"/>
                  </a:lnTo>
                  <a:lnTo>
                    <a:pt x="0" y="0"/>
                  </a:lnTo>
                  <a:lnTo>
                    <a:pt x="0" y="0"/>
                  </a:lnTo>
                  <a:lnTo>
                    <a:pt x="24" y="0"/>
                  </a:lnTo>
                  <a:lnTo>
                    <a:pt x="50" y="0"/>
                  </a:lnTo>
                  <a:lnTo>
                    <a:pt x="50" y="0"/>
                  </a:lnTo>
                  <a:lnTo>
                    <a:pt x="48" y="22"/>
                  </a:lnTo>
                  <a:lnTo>
                    <a:pt x="48" y="22"/>
                  </a:lnTo>
                  <a:lnTo>
                    <a:pt x="2" y="18"/>
                  </a:lnTo>
                  <a:lnTo>
                    <a:pt x="2" y="18"/>
                  </a:lnTo>
                  <a:close/>
                </a:path>
              </a:pathLst>
            </a:custGeom>
            <a:solidFill>
              <a:srgbClr val="34656F"/>
            </a:solidFill>
            <a:ln w="9525">
              <a:noFill/>
              <a:round/>
            </a:ln>
          </p:spPr>
          <p:txBody>
            <a:bodyPr vert="horz" wrap="square" lIns="91440" tIns="45720" rIns="91440" bIns="45720" numCol="1" anchor="t" anchorCtr="0" compatLnSpc="1"/>
            <a:lstStyle/>
            <a:p>
              <a:endParaRPr lang="zh-CN" altLang="en-US" sz="1400">
                <a:latin typeface="Arial" panose="020B0604020202020204" pitchFamily="34" charset="0"/>
                <a:ea typeface="Arial" panose="020B0604020202020204" pitchFamily="34" charset="0"/>
              </a:endParaRPr>
            </a:p>
          </p:txBody>
        </p:sp>
        <p:sp>
          <p:nvSpPr>
            <p:cNvPr id="235" name="Freeform 347"/>
            <p:cNvSpPr/>
            <p:nvPr/>
          </p:nvSpPr>
          <p:spPr bwMode="auto">
            <a:xfrm>
              <a:off x="3652838" y="2022475"/>
              <a:ext cx="53975" cy="28575"/>
            </a:xfrm>
            <a:custGeom>
              <a:avLst/>
              <a:gdLst/>
              <a:ahLst/>
              <a:cxnLst>
                <a:cxn ang="0">
                  <a:pos x="16" y="18"/>
                </a:cxn>
                <a:cxn ang="0">
                  <a:pos x="16" y="18"/>
                </a:cxn>
                <a:cxn ang="0">
                  <a:pos x="10" y="16"/>
                </a:cxn>
                <a:cxn ang="0">
                  <a:pos x="6" y="12"/>
                </a:cxn>
                <a:cxn ang="0">
                  <a:pos x="4" y="8"/>
                </a:cxn>
                <a:cxn ang="0">
                  <a:pos x="0" y="0"/>
                </a:cxn>
                <a:cxn ang="0">
                  <a:pos x="0" y="0"/>
                </a:cxn>
                <a:cxn ang="0">
                  <a:pos x="34" y="6"/>
                </a:cxn>
                <a:cxn ang="0">
                  <a:pos x="34" y="6"/>
                </a:cxn>
                <a:cxn ang="0">
                  <a:pos x="30" y="12"/>
                </a:cxn>
                <a:cxn ang="0">
                  <a:pos x="28" y="16"/>
                </a:cxn>
                <a:cxn ang="0">
                  <a:pos x="22" y="18"/>
                </a:cxn>
                <a:cxn ang="0">
                  <a:pos x="16" y="18"/>
                </a:cxn>
                <a:cxn ang="0">
                  <a:pos x="16" y="18"/>
                </a:cxn>
              </a:cxnLst>
              <a:rect l="0" t="0" r="r" b="b"/>
              <a:pathLst>
                <a:path w="34" h="18">
                  <a:moveTo>
                    <a:pt x="16" y="18"/>
                  </a:moveTo>
                  <a:lnTo>
                    <a:pt x="16" y="18"/>
                  </a:lnTo>
                  <a:lnTo>
                    <a:pt x="10" y="16"/>
                  </a:lnTo>
                  <a:lnTo>
                    <a:pt x="6" y="12"/>
                  </a:lnTo>
                  <a:lnTo>
                    <a:pt x="4" y="8"/>
                  </a:lnTo>
                  <a:lnTo>
                    <a:pt x="0" y="0"/>
                  </a:lnTo>
                  <a:lnTo>
                    <a:pt x="0" y="0"/>
                  </a:lnTo>
                  <a:lnTo>
                    <a:pt x="34" y="6"/>
                  </a:lnTo>
                  <a:lnTo>
                    <a:pt x="34" y="6"/>
                  </a:lnTo>
                  <a:lnTo>
                    <a:pt x="30" y="12"/>
                  </a:lnTo>
                  <a:lnTo>
                    <a:pt x="28" y="16"/>
                  </a:lnTo>
                  <a:lnTo>
                    <a:pt x="22" y="18"/>
                  </a:lnTo>
                  <a:lnTo>
                    <a:pt x="16" y="18"/>
                  </a:lnTo>
                  <a:lnTo>
                    <a:pt x="16" y="18"/>
                  </a:lnTo>
                  <a:close/>
                </a:path>
              </a:pathLst>
            </a:custGeom>
            <a:solidFill>
              <a:srgbClr val="AE9783"/>
            </a:solidFill>
            <a:ln w="9525">
              <a:noFill/>
              <a:round/>
            </a:ln>
          </p:spPr>
          <p:txBody>
            <a:bodyPr vert="horz" wrap="square" lIns="91440" tIns="45720" rIns="91440" bIns="45720" numCol="1" anchor="t" anchorCtr="0" compatLnSpc="1"/>
            <a:lstStyle/>
            <a:p>
              <a:endParaRPr lang="zh-CN" altLang="en-US" sz="1400">
                <a:latin typeface="Arial" panose="020B0604020202020204" pitchFamily="34" charset="0"/>
                <a:ea typeface="Arial" panose="020B0604020202020204" pitchFamily="34" charset="0"/>
              </a:endParaRPr>
            </a:p>
          </p:txBody>
        </p:sp>
        <p:sp>
          <p:nvSpPr>
            <p:cNvPr id="236" name="Freeform 348"/>
            <p:cNvSpPr/>
            <p:nvPr/>
          </p:nvSpPr>
          <p:spPr bwMode="auto">
            <a:xfrm>
              <a:off x="3649663" y="1997075"/>
              <a:ext cx="63500" cy="34925"/>
            </a:xfrm>
            <a:custGeom>
              <a:avLst/>
              <a:gdLst/>
              <a:ahLst/>
              <a:cxnLst>
                <a:cxn ang="0">
                  <a:pos x="40" y="6"/>
                </a:cxn>
                <a:cxn ang="0">
                  <a:pos x="40" y="6"/>
                </a:cxn>
                <a:cxn ang="0">
                  <a:pos x="36" y="22"/>
                </a:cxn>
                <a:cxn ang="0">
                  <a:pos x="36" y="22"/>
                </a:cxn>
                <a:cxn ang="0">
                  <a:pos x="2" y="16"/>
                </a:cxn>
                <a:cxn ang="0">
                  <a:pos x="2" y="16"/>
                </a:cxn>
                <a:cxn ang="0">
                  <a:pos x="0" y="0"/>
                </a:cxn>
                <a:cxn ang="0">
                  <a:pos x="0" y="0"/>
                </a:cxn>
                <a:cxn ang="0">
                  <a:pos x="40" y="6"/>
                </a:cxn>
                <a:cxn ang="0">
                  <a:pos x="40" y="6"/>
                </a:cxn>
              </a:cxnLst>
              <a:rect l="0" t="0" r="r" b="b"/>
              <a:pathLst>
                <a:path w="40" h="22">
                  <a:moveTo>
                    <a:pt x="40" y="6"/>
                  </a:moveTo>
                  <a:lnTo>
                    <a:pt x="40" y="6"/>
                  </a:lnTo>
                  <a:lnTo>
                    <a:pt x="36" y="22"/>
                  </a:lnTo>
                  <a:lnTo>
                    <a:pt x="36" y="22"/>
                  </a:lnTo>
                  <a:lnTo>
                    <a:pt x="2" y="16"/>
                  </a:lnTo>
                  <a:lnTo>
                    <a:pt x="2" y="16"/>
                  </a:lnTo>
                  <a:lnTo>
                    <a:pt x="0" y="0"/>
                  </a:lnTo>
                  <a:lnTo>
                    <a:pt x="0" y="0"/>
                  </a:lnTo>
                  <a:lnTo>
                    <a:pt x="40" y="6"/>
                  </a:lnTo>
                  <a:lnTo>
                    <a:pt x="40" y="6"/>
                  </a:lnTo>
                  <a:close/>
                </a:path>
              </a:pathLst>
            </a:custGeom>
            <a:solidFill>
              <a:srgbClr val="34656F"/>
            </a:solidFill>
            <a:ln w="9525">
              <a:noFill/>
              <a:round/>
            </a:ln>
          </p:spPr>
          <p:txBody>
            <a:bodyPr vert="horz" wrap="square" lIns="91440" tIns="45720" rIns="91440" bIns="45720" numCol="1" anchor="t" anchorCtr="0" compatLnSpc="1"/>
            <a:lstStyle/>
            <a:p>
              <a:endParaRPr lang="zh-CN" altLang="en-US" sz="1400">
                <a:latin typeface="Arial" panose="020B0604020202020204" pitchFamily="34" charset="0"/>
                <a:ea typeface="Arial" panose="020B0604020202020204" pitchFamily="34" charset="0"/>
              </a:endParaRPr>
            </a:p>
          </p:txBody>
        </p:sp>
        <p:sp>
          <p:nvSpPr>
            <p:cNvPr id="237" name="Freeform 349"/>
            <p:cNvSpPr/>
            <p:nvPr/>
          </p:nvSpPr>
          <p:spPr bwMode="auto">
            <a:xfrm>
              <a:off x="3646488" y="1971675"/>
              <a:ext cx="73025" cy="34925"/>
            </a:xfrm>
            <a:custGeom>
              <a:avLst/>
              <a:gdLst/>
              <a:ahLst/>
              <a:cxnLst>
                <a:cxn ang="0">
                  <a:pos x="2" y="16"/>
                </a:cxn>
                <a:cxn ang="0">
                  <a:pos x="2" y="16"/>
                </a:cxn>
                <a:cxn ang="0">
                  <a:pos x="0" y="0"/>
                </a:cxn>
                <a:cxn ang="0">
                  <a:pos x="0" y="0"/>
                </a:cxn>
                <a:cxn ang="0">
                  <a:pos x="46" y="4"/>
                </a:cxn>
                <a:cxn ang="0">
                  <a:pos x="46" y="4"/>
                </a:cxn>
                <a:cxn ang="0">
                  <a:pos x="42" y="22"/>
                </a:cxn>
                <a:cxn ang="0">
                  <a:pos x="42" y="22"/>
                </a:cxn>
                <a:cxn ang="0">
                  <a:pos x="2" y="16"/>
                </a:cxn>
                <a:cxn ang="0">
                  <a:pos x="2" y="16"/>
                </a:cxn>
              </a:cxnLst>
              <a:rect l="0" t="0" r="r" b="b"/>
              <a:pathLst>
                <a:path w="46" h="22">
                  <a:moveTo>
                    <a:pt x="2" y="16"/>
                  </a:moveTo>
                  <a:lnTo>
                    <a:pt x="2" y="16"/>
                  </a:lnTo>
                  <a:lnTo>
                    <a:pt x="0" y="0"/>
                  </a:lnTo>
                  <a:lnTo>
                    <a:pt x="0" y="0"/>
                  </a:lnTo>
                  <a:lnTo>
                    <a:pt x="46" y="4"/>
                  </a:lnTo>
                  <a:lnTo>
                    <a:pt x="46" y="4"/>
                  </a:lnTo>
                  <a:lnTo>
                    <a:pt x="42" y="22"/>
                  </a:lnTo>
                  <a:lnTo>
                    <a:pt x="42" y="22"/>
                  </a:lnTo>
                  <a:lnTo>
                    <a:pt x="2" y="16"/>
                  </a:lnTo>
                  <a:lnTo>
                    <a:pt x="2" y="16"/>
                  </a:lnTo>
                  <a:close/>
                </a:path>
              </a:pathLst>
            </a:custGeom>
            <a:solidFill>
              <a:srgbClr val="AE9783"/>
            </a:solidFill>
            <a:ln w="9525">
              <a:noFill/>
              <a:round/>
            </a:ln>
          </p:spPr>
          <p:txBody>
            <a:bodyPr vert="horz" wrap="square" lIns="91440" tIns="45720" rIns="91440" bIns="45720" numCol="1" anchor="t" anchorCtr="0" compatLnSpc="1"/>
            <a:lstStyle/>
            <a:p>
              <a:endParaRPr lang="zh-CN" altLang="en-US" sz="1400">
                <a:latin typeface="Arial" panose="020B0604020202020204" pitchFamily="34" charset="0"/>
                <a:ea typeface="Arial" panose="020B0604020202020204" pitchFamily="34" charset="0"/>
              </a:endParaRPr>
            </a:p>
          </p:txBody>
        </p:sp>
        <p:sp>
          <p:nvSpPr>
            <p:cNvPr id="238" name="Freeform 350"/>
            <p:cNvSpPr/>
            <p:nvPr/>
          </p:nvSpPr>
          <p:spPr bwMode="auto">
            <a:xfrm>
              <a:off x="3621088" y="1911350"/>
              <a:ext cx="114300" cy="31750"/>
            </a:xfrm>
            <a:custGeom>
              <a:avLst/>
              <a:gdLst/>
              <a:ahLst/>
              <a:cxnLst>
                <a:cxn ang="0">
                  <a:pos x="0" y="0"/>
                </a:cxn>
                <a:cxn ang="0">
                  <a:pos x="0" y="0"/>
                </a:cxn>
                <a:cxn ang="0">
                  <a:pos x="36" y="4"/>
                </a:cxn>
                <a:cxn ang="0">
                  <a:pos x="72" y="4"/>
                </a:cxn>
                <a:cxn ang="0">
                  <a:pos x="72" y="4"/>
                </a:cxn>
                <a:cxn ang="0">
                  <a:pos x="64" y="18"/>
                </a:cxn>
                <a:cxn ang="0">
                  <a:pos x="64" y="20"/>
                </a:cxn>
                <a:cxn ang="0">
                  <a:pos x="64" y="20"/>
                </a:cxn>
                <a:cxn ang="0">
                  <a:pos x="38" y="20"/>
                </a:cxn>
                <a:cxn ang="0">
                  <a:pos x="14" y="20"/>
                </a:cxn>
                <a:cxn ang="0">
                  <a:pos x="14" y="20"/>
                </a:cxn>
                <a:cxn ang="0">
                  <a:pos x="10" y="10"/>
                </a:cxn>
                <a:cxn ang="0">
                  <a:pos x="4" y="4"/>
                </a:cxn>
                <a:cxn ang="0">
                  <a:pos x="4" y="4"/>
                </a:cxn>
                <a:cxn ang="0">
                  <a:pos x="0" y="0"/>
                </a:cxn>
                <a:cxn ang="0">
                  <a:pos x="0" y="0"/>
                </a:cxn>
              </a:cxnLst>
              <a:rect l="0" t="0" r="r" b="b"/>
              <a:pathLst>
                <a:path w="72" h="20">
                  <a:moveTo>
                    <a:pt x="0" y="0"/>
                  </a:moveTo>
                  <a:lnTo>
                    <a:pt x="0" y="0"/>
                  </a:lnTo>
                  <a:lnTo>
                    <a:pt x="36" y="4"/>
                  </a:lnTo>
                  <a:lnTo>
                    <a:pt x="72" y="4"/>
                  </a:lnTo>
                  <a:lnTo>
                    <a:pt x="72" y="4"/>
                  </a:lnTo>
                  <a:lnTo>
                    <a:pt x="64" y="18"/>
                  </a:lnTo>
                  <a:lnTo>
                    <a:pt x="64" y="20"/>
                  </a:lnTo>
                  <a:lnTo>
                    <a:pt x="64" y="20"/>
                  </a:lnTo>
                  <a:lnTo>
                    <a:pt x="38" y="20"/>
                  </a:lnTo>
                  <a:lnTo>
                    <a:pt x="14" y="20"/>
                  </a:lnTo>
                  <a:lnTo>
                    <a:pt x="14" y="20"/>
                  </a:lnTo>
                  <a:lnTo>
                    <a:pt x="10" y="10"/>
                  </a:lnTo>
                  <a:lnTo>
                    <a:pt x="4" y="4"/>
                  </a:lnTo>
                  <a:lnTo>
                    <a:pt x="4" y="4"/>
                  </a:lnTo>
                  <a:lnTo>
                    <a:pt x="0" y="0"/>
                  </a:lnTo>
                  <a:lnTo>
                    <a:pt x="0" y="0"/>
                  </a:lnTo>
                  <a:close/>
                </a:path>
              </a:pathLst>
            </a:custGeom>
            <a:solidFill>
              <a:srgbClr val="AE9783"/>
            </a:solidFill>
            <a:ln w="9525">
              <a:noFill/>
              <a:round/>
            </a:ln>
          </p:spPr>
          <p:txBody>
            <a:bodyPr vert="horz" wrap="square" lIns="91440" tIns="45720" rIns="91440" bIns="45720" numCol="1" anchor="t" anchorCtr="0" compatLnSpc="1"/>
            <a:lstStyle/>
            <a:p>
              <a:endParaRPr lang="zh-CN" altLang="en-US" sz="1400">
                <a:latin typeface="Arial" panose="020B0604020202020204" pitchFamily="34" charset="0"/>
                <a:ea typeface="Arial" panose="020B0604020202020204" pitchFamily="34" charset="0"/>
              </a:endParaRPr>
            </a:p>
          </p:txBody>
        </p:sp>
        <p:sp>
          <p:nvSpPr>
            <p:cNvPr id="239" name="Freeform 351"/>
            <p:cNvSpPr/>
            <p:nvPr/>
          </p:nvSpPr>
          <p:spPr bwMode="auto">
            <a:xfrm>
              <a:off x="3440113" y="1876425"/>
              <a:ext cx="136525" cy="53975"/>
            </a:xfrm>
            <a:custGeom>
              <a:avLst/>
              <a:gdLst/>
              <a:ahLst/>
              <a:cxnLst>
                <a:cxn ang="0">
                  <a:pos x="0" y="0"/>
                </a:cxn>
                <a:cxn ang="0">
                  <a:pos x="0" y="0"/>
                </a:cxn>
                <a:cxn ang="0">
                  <a:pos x="44" y="10"/>
                </a:cxn>
                <a:cxn ang="0">
                  <a:pos x="86" y="18"/>
                </a:cxn>
                <a:cxn ang="0">
                  <a:pos x="86" y="18"/>
                </a:cxn>
                <a:cxn ang="0">
                  <a:pos x="74" y="20"/>
                </a:cxn>
                <a:cxn ang="0">
                  <a:pos x="74" y="20"/>
                </a:cxn>
                <a:cxn ang="0">
                  <a:pos x="68" y="22"/>
                </a:cxn>
                <a:cxn ang="0">
                  <a:pos x="64" y="26"/>
                </a:cxn>
                <a:cxn ang="0">
                  <a:pos x="58" y="34"/>
                </a:cxn>
                <a:cxn ang="0">
                  <a:pos x="58" y="34"/>
                </a:cxn>
                <a:cxn ang="0">
                  <a:pos x="32" y="30"/>
                </a:cxn>
                <a:cxn ang="0">
                  <a:pos x="4" y="30"/>
                </a:cxn>
                <a:cxn ang="0">
                  <a:pos x="4" y="30"/>
                </a:cxn>
                <a:cxn ang="0">
                  <a:pos x="0" y="0"/>
                </a:cxn>
                <a:cxn ang="0">
                  <a:pos x="0" y="0"/>
                </a:cxn>
              </a:cxnLst>
              <a:rect l="0" t="0" r="r" b="b"/>
              <a:pathLst>
                <a:path w="86" h="34">
                  <a:moveTo>
                    <a:pt x="0" y="0"/>
                  </a:moveTo>
                  <a:lnTo>
                    <a:pt x="0" y="0"/>
                  </a:lnTo>
                  <a:lnTo>
                    <a:pt x="44" y="10"/>
                  </a:lnTo>
                  <a:lnTo>
                    <a:pt x="86" y="18"/>
                  </a:lnTo>
                  <a:lnTo>
                    <a:pt x="86" y="18"/>
                  </a:lnTo>
                  <a:lnTo>
                    <a:pt x="74" y="20"/>
                  </a:lnTo>
                  <a:lnTo>
                    <a:pt x="74" y="20"/>
                  </a:lnTo>
                  <a:lnTo>
                    <a:pt x="68" y="22"/>
                  </a:lnTo>
                  <a:lnTo>
                    <a:pt x="64" y="26"/>
                  </a:lnTo>
                  <a:lnTo>
                    <a:pt x="58" y="34"/>
                  </a:lnTo>
                  <a:lnTo>
                    <a:pt x="58" y="34"/>
                  </a:lnTo>
                  <a:lnTo>
                    <a:pt x="32" y="30"/>
                  </a:lnTo>
                  <a:lnTo>
                    <a:pt x="4" y="30"/>
                  </a:lnTo>
                  <a:lnTo>
                    <a:pt x="4" y="30"/>
                  </a:lnTo>
                  <a:lnTo>
                    <a:pt x="0" y="0"/>
                  </a:lnTo>
                  <a:lnTo>
                    <a:pt x="0" y="0"/>
                  </a:lnTo>
                  <a:close/>
                </a:path>
              </a:pathLst>
            </a:custGeom>
            <a:solidFill>
              <a:srgbClr val="AE9783"/>
            </a:solidFill>
            <a:ln w="9525">
              <a:noFill/>
              <a:round/>
            </a:ln>
          </p:spPr>
          <p:txBody>
            <a:bodyPr vert="horz" wrap="square" lIns="91440" tIns="45720" rIns="91440" bIns="45720" numCol="1" anchor="t" anchorCtr="0" compatLnSpc="1"/>
            <a:lstStyle/>
            <a:p>
              <a:endParaRPr lang="zh-CN" altLang="en-US" sz="1400">
                <a:latin typeface="Arial" panose="020B0604020202020204" pitchFamily="34" charset="0"/>
                <a:ea typeface="Arial" panose="020B0604020202020204" pitchFamily="34" charset="0"/>
              </a:endParaRPr>
            </a:p>
          </p:txBody>
        </p:sp>
        <p:sp>
          <p:nvSpPr>
            <p:cNvPr id="240" name="Freeform 352"/>
            <p:cNvSpPr/>
            <p:nvPr/>
          </p:nvSpPr>
          <p:spPr bwMode="auto">
            <a:xfrm>
              <a:off x="3455988" y="1955800"/>
              <a:ext cx="66675" cy="25400"/>
            </a:xfrm>
            <a:custGeom>
              <a:avLst/>
              <a:gdLst/>
              <a:ahLst/>
              <a:cxnLst>
                <a:cxn ang="0">
                  <a:pos x="0" y="2"/>
                </a:cxn>
                <a:cxn ang="0">
                  <a:pos x="0" y="2"/>
                </a:cxn>
                <a:cxn ang="0">
                  <a:pos x="22" y="0"/>
                </a:cxn>
                <a:cxn ang="0">
                  <a:pos x="42" y="2"/>
                </a:cxn>
                <a:cxn ang="0">
                  <a:pos x="42" y="2"/>
                </a:cxn>
                <a:cxn ang="0">
                  <a:pos x="42" y="16"/>
                </a:cxn>
                <a:cxn ang="0">
                  <a:pos x="42" y="16"/>
                </a:cxn>
                <a:cxn ang="0">
                  <a:pos x="22" y="16"/>
                </a:cxn>
                <a:cxn ang="0">
                  <a:pos x="2" y="16"/>
                </a:cxn>
                <a:cxn ang="0">
                  <a:pos x="2" y="16"/>
                </a:cxn>
                <a:cxn ang="0">
                  <a:pos x="0" y="2"/>
                </a:cxn>
                <a:cxn ang="0">
                  <a:pos x="0" y="2"/>
                </a:cxn>
              </a:cxnLst>
              <a:rect l="0" t="0" r="r" b="b"/>
              <a:pathLst>
                <a:path w="42" h="16">
                  <a:moveTo>
                    <a:pt x="0" y="2"/>
                  </a:moveTo>
                  <a:lnTo>
                    <a:pt x="0" y="2"/>
                  </a:lnTo>
                  <a:lnTo>
                    <a:pt x="22" y="0"/>
                  </a:lnTo>
                  <a:lnTo>
                    <a:pt x="42" y="2"/>
                  </a:lnTo>
                  <a:lnTo>
                    <a:pt x="42" y="2"/>
                  </a:lnTo>
                  <a:lnTo>
                    <a:pt x="42" y="16"/>
                  </a:lnTo>
                  <a:lnTo>
                    <a:pt x="42" y="16"/>
                  </a:lnTo>
                  <a:lnTo>
                    <a:pt x="22" y="16"/>
                  </a:lnTo>
                  <a:lnTo>
                    <a:pt x="2" y="16"/>
                  </a:lnTo>
                  <a:lnTo>
                    <a:pt x="2" y="16"/>
                  </a:lnTo>
                  <a:lnTo>
                    <a:pt x="0" y="2"/>
                  </a:lnTo>
                  <a:lnTo>
                    <a:pt x="0" y="2"/>
                  </a:lnTo>
                  <a:close/>
                </a:path>
              </a:pathLst>
            </a:custGeom>
            <a:solidFill>
              <a:srgbClr val="AE9783"/>
            </a:solidFill>
            <a:ln w="9525">
              <a:noFill/>
              <a:round/>
            </a:ln>
          </p:spPr>
          <p:txBody>
            <a:bodyPr vert="horz" wrap="square" lIns="91440" tIns="45720" rIns="91440" bIns="45720" numCol="1" anchor="t" anchorCtr="0" compatLnSpc="1"/>
            <a:lstStyle/>
            <a:p>
              <a:endParaRPr lang="zh-CN" altLang="en-US" sz="1400">
                <a:latin typeface="Arial" panose="020B0604020202020204" pitchFamily="34" charset="0"/>
                <a:ea typeface="Arial" panose="020B0604020202020204" pitchFamily="34" charset="0"/>
              </a:endParaRPr>
            </a:p>
          </p:txBody>
        </p:sp>
        <p:sp>
          <p:nvSpPr>
            <p:cNvPr id="241" name="Freeform 353"/>
            <p:cNvSpPr/>
            <p:nvPr/>
          </p:nvSpPr>
          <p:spPr bwMode="auto">
            <a:xfrm>
              <a:off x="3465513" y="2009775"/>
              <a:ext cx="47625" cy="25400"/>
            </a:xfrm>
            <a:custGeom>
              <a:avLst/>
              <a:gdLst/>
              <a:ahLst/>
              <a:cxnLst>
                <a:cxn ang="0">
                  <a:pos x="30" y="0"/>
                </a:cxn>
                <a:cxn ang="0">
                  <a:pos x="30" y="0"/>
                </a:cxn>
                <a:cxn ang="0">
                  <a:pos x="26" y="6"/>
                </a:cxn>
                <a:cxn ang="0">
                  <a:pos x="22" y="12"/>
                </a:cxn>
                <a:cxn ang="0">
                  <a:pos x="18" y="14"/>
                </a:cxn>
                <a:cxn ang="0">
                  <a:pos x="12" y="16"/>
                </a:cxn>
                <a:cxn ang="0">
                  <a:pos x="12" y="16"/>
                </a:cxn>
                <a:cxn ang="0">
                  <a:pos x="4" y="14"/>
                </a:cxn>
                <a:cxn ang="0">
                  <a:pos x="2" y="12"/>
                </a:cxn>
                <a:cxn ang="0">
                  <a:pos x="0" y="8"/>
                </a:cxn>
                <a:cxn ang="0">
                  <a:pos x="0" y="2"/>
                </a:cxn>
                <a:cxn ang="0">
                  <a:pos x="0" y="2"/>
                </a:cxn>
                <a:cxn ang="0">
                  <a:pos x="30" y="0"/>
                </a:cxn>
                <a:cxn ang="0">
                  <a:pos x="30" y="0"/>
                </a:cxn>
              </a:cxnLst>
              <a:rect l="0" t="0" r="r" b="b"/>
              <a:pathLst>
                <a:path w="30" h="16">
                  <a:moveTo>
                    <a:pt x="30" y="0"/>
                  </a:moveTo>
                  <a:lnTo>
                    <a:pt x="30" y="0"/>
                  </a:lnTo>
                  <a:lnTo>
                    <a:pt x="26" y="6"/>
                  </a:lnTo>
                  <a:lnTo>
                    <a:pt x="22" y="12"/>
                  </a:lnTo>
                  <a:lnTo>
                    <a:pt x="18" y="14"/>
                  </a:lnTo>
                  <a:lnTo>
                    <a:pt x="12" y="16"/>
                  </a:lnTo>
                  <a:lnTo>
                    <a:pt x="12" y="16"/>
                  </a:lnTo>
                  <a:lnTo>
                    <a:pt x="4" y="14"/>
                  </a:lnTo>
                  <a:lnTo>
                    <a:pt x="2" y="12"/>
                  </a:lnTo>
                  <a:lnTo>
                    <a:pt x="0" y="8"/>
                  </a:lnTo>
                  <a:lnTo>
                    <a:pt x="0" y="2"/>
                  </a:lnTo>
                  <a:lnTo>
                    <a:pt x="0" y="2"/>
                  </a:lnTo>
                  <a:lnTo>
                    <a:pt x="30" y="0"/>
                  </a:lnTo>
                  <a:lnTo>
                    <a:pt x="30" y="0"/>
                  </a:lnTo>
                  <a:close/>
                </a:path>
              </a:pathLst>
            </a:custGeom>
            <a:solidFill>
              <a:srgbClr val="AE9783"/>
            </a:solidFill>
            <a:ln w="9525">
              <a:noFill/>
              <a:round/>
            </a:ln>
          </p:spPr>
          <p:txBody>
            <a:bodyPr vert="horz" wrap="square" lIns="91440" tIns="45720" rIns="91440" bIns="45720" numCol="1" anchor="t" anchorCtr="0" compatLnSpc="1"/>
            <a:lstStyle/>
            <a:p>
              <a:endParaRPr lang="zh-CN" altLang="en-US" sz="1400">
                <a:latin typeface="Arial" panose="020B0604020202020204" pitchFamily="34" charset="0"/>
                <a:ea typeface="Arial" panose="020B0604020202020204" pitchFamily="34" charset="0"/>
              </a:endParaRPr>
            </a:p>
          </p:txBody>
        </p:sp>
        <p:sp>
          <p:nvSpPr>
            <p:cNvPr id="242" name="Freeform 354"/>
            <p:cNvSpPr/>
            <p:nvPr/>
          </p:nvSpPr>
          <p:spPr bwMode="auto">
            <a:xfrm>
              <a:off x="3459163" y="1981200"/>
              <a:ext cx="63500" cy="31750"/>
            </a:xfrm>
            <a:custGeom>
              <a:avLst/>
              <a:gdLst/>
              <a:ahLst/>
              <a:cxnLst>
                <a:cxn ang="0">
                  <a:pos x="4" y="20"/>
                </a:cxn>
                <a:cxn ang="0">
                  <a:pos x="4" y="20"/>
                </a:cxn>
                <a:cxn ang="0">
                  <a:pos x="2" y="10"/>
                </a:cxn>
                <a:cxn ang="0">
                  <a:pos x="2" y="10"/>
                </a:cxn>
                <a:cxn ang="0">
                  <a:pos x="0" y="0"/>
                </a:cxn>
                <a:cxn ang="0">
                  <a:pos x="0" y="0"/>
                </a:cxn>
                <a:cxn ang="0">
                  <a:pos x="20" y="0"/>
                </a:cxn>
                <a:cxn ang="0">
                  <a:pos x="40" y="0"/>
                </a:cxn>
                <a:cxn ang="0">
                  <a:pos x="40" y="0"/>
                </a:cxn>
                <a:cxn ang="0">
                  <a:pos x="38" y="6"/>
                </a:cxn>
                <a:cxn ang="0">
                  <a:pos x="38" y="6"/>
                </a:cxn>
                <a:cxn ang="0">
                  <a:pos x="34" y="18"/>
                </a:cxn>
                <a:cxn ang="0">
                  <a:pos x="34" y="18"/>
                </a:cxn>
                <a:cxn ang="0">
                  <a:pos x="4" y="20"/>
                </a:cxn>
                <a:cxn ang="0">
                  <a:pos x="4" y="20"/>
                </a:cxn>
              </a:cxnLst>
              <a:rect l="0" t="0" r="r" b="b"/>
              <a:pathLst>
                <a:path w="40" h="20">
                  <a:moveTo>
                    <a:pt x="4" y="20"/>
                  </a:moveTo>
                  <a:lnTo>
                    <a:pt x="4" y="20"/>
                  </a:lnTo>
                  <a:lnTo>
                    <a:pt x="2" y="10"/>
                  </a:lnTo>
                  <a:lnTo>
                    <a:pt x="2" y="10"/>
                  </a:lnTo>
                  <a:lnTo>
                    <a:pt x="0" y="0"/>
                  </a:lnTo>
                  <a:lnTo>
                    <a:pt x="0" y="0"/>
                  </a:lnTo>
                  <a:lnTo>
                    <a:pt x="20" y="0"/>
                  </a:lnTo>
                  <a:lnTo>
                    <a:pt x="40" y="0"/>
                  </a:lnTo>
                  <a:lnTo>
                    <a:pt x="40" y="0"/>
                  </a:lnTo>
                  <a:lnTo>
                    <a:pt x="38" y="6"/>
                  </a:lnTo>
                  <a:lnTo>
                    <a:pt x="38" y="6"/>
                  </a:lnTo>
                  <a:lnTo>
                    <a:pt x="34" y="18"/>
                  </a:lnTo>
                  <a:lnTo>
                    <a:pt x="34" y="18"/>
                  </a:lnTo>
                  <a:lnTo>
                    <a:pt x="4" y="20"/>
                  </a:lnTo>
                  <a:lnTo>
                    <a:pt x="4" y="20"/>
                  </a:lnTo>
                  <a:close/>
                </a:path>
              </a:pathLst>
            </a:custGeom>
            <a:solidFill>
              <a:srgbClr val="34656F"/>
            </a:solidFill>
            <a:ln w="9525">
              <a:noFill/>
              <a:round/>
            </a:ln>
          </p:spPr>
          <p:txBody>
            <a:bodyPr vert="horz" wrap="square" lIns="91440" tIns="45720" rIns="91440" bIns="45720" numCol="1" anchor="t" anchorCtr="0" compatLnSpc="1"/>
            <a:lstStyle/>
            <a:p>
              <a:endParaRPr lang="zh-CN" altLang="en-US" sz="1400">
                <a:latin typeface="Arial" panose="020B0604020202020204" pitchFamily="34" charset="0"/>
                <a:ea typeface="Arial" panose="020B0604020202020204" pitchFamily="34" charset="0"/>
              </a:endParaRPr>
            </a:p>
          </p:txBody>
        </p:sp>
        <p:sp>
          <p:nvSpPr>
            <p:cNvPr id="243" name="Freeform 355"/>
            <p:cNvSpPr/>
            <p:nvPr/>
          </p:nvSpPr>
          <p:spPr bwMode="auto">
            <a:xfrm>
              <a:off x="3446463" y="1924050"/>
              <a:ext cx="85725" cy="34925"/>
            </a:xfrm>
            <a:custGeom>
              <a:avLst/>
              <a:gdLst/>
              <a:ahLst/>
              <a:cxnLst>
                <a:cxn ang="0">
                  <a:pos x="6" y="22"/>
                </a:cxn>
                <a:cxn ang="0">
                  <a:pos x="6" y="22"/>
                </a:cxn>
                <a:cxn ang="0">
                  <a:pos x="0" y="0"/>
                </a:cxn>
                <a:cxn ang="0">
                  <a:pos x="0" y="0"/>
                </a:cxn>
                <a:cxn ang="0">
                  <a:pos x="28" y="0"/>
                </a:cxn>
                <a:cxn ang="0">
                  <a:pos x="54" y="4"/>
                </a:cxn>
                <a:cxn ang="0">
                  <a:pos x="54" y="4"/>
                </a:cxn>
                <a:cxn ang="0">
                  <a:pos x="50" y="12"/>
                </a:cxn>
                <a:cxn ang="0">
                  <a:pos x="48" y="22"/>
                </a:cxn>
                <a:cxn ang="0">
                  <a:pos x="48" y="22"/>
                </a:cxn>
                <a:cxn ang="0">
                  <a:pos x="28" y="20"/>
                </a:cxn>
                <a:cxn ang="0">
                  <a:pos x="6" y="22"/>
                </a:cxn>
                <a:cxn ang="0">
                  <a:pos x="6" y="22"/>
                </a:cxn>
              </a:cxnLst>
              <a:rect l="0" t="0" r="r" b="b"/>
              <a:pathLst>
                <a:path w="54" h="22">
                  <a:moveTo>
                    <a:pt x="6" y="22"/>
                  </a:moveTo>
                  <a:lnTo>
                    <a:pt x="6" y="22"/>
                  </a:lnTo>
                  <a:lnTo>
                    <a:pt x="0" y="0"/>
                  </a:lnTo>
                  <a:lnTo>
                    <a:pt x="0" y="0"/>
                  </a:lnTo>
                  <a:lnTo>
                    <a:pt x="28" y="0"/>
                  </a:lnTo>
                  <a:lnTo>
                    <a:pt x="54" y="4"/>
                  </a:lnTo>
                  <a:lnTo>
                    <a:pt x="54" y="4"/>
                  </a:lnTo>
                  <a:lnTo>
                    <a:pt x="50" y="12"/>
                  </a:lnTo>
                  <a:lnTo>
                    <a:pt x="48" y="22"/>
                  </a:lnTo>
                  <a:lnTo>
                    <a:pt x="48" y="22"/>
                  </a:lnTo>
                  <a:lnTo>
                    <a:pt x="28" y="20"/>
                  </a:lnTo>
                  <a:lnTo>
                    <a:pt x="6" y="22"/>
                  </a:lnTo>
                  <a:lnTo>
                    <a:pt x="6" y="22"/>
                  </a:lnTo>
                  <a:close/>
                </a:path>
              </a:pathLst>
            </a:custGeom>
            <a:solidFill>
              <a:srgbClr val="34656F"/>
            </a:solidFill>
            <a:ln w="9525">
              <a:noFill/>
              <a:round/>
            </a:ln>
          </p:spPr>
          <p:txBody>
            <a:bodyPr vert="horz" wrap="square" lIns="91440" tIns="45720" rIns="91440" bIns="45720" numCol="1" anchor="t" anchorCtr="0" compatLnSpc="1"/>
            <a:lstStyle/>
            <a:p>
              <a:endParaRPr lang="zh-CN" altLang="en-US" sz="1400">
                <a:latin typeface="Arial" panose="020B0604020202020204" pitchFamily="34" charset="0"/>
                <a:ea typeface="Arial" panose="020B0604020202020204" pitchFamily="34" charset="0"/>
              </a:endParaRPr>
            </a:p>
          </p:txBody>
        </p:sp>
        <p:sp>
          <p:nvSpPr>
            <p:cNvPr id="244" name="Freeform 356"/>
            <p:cNvSpPr/>
            <p:nvPr/>
          </p:nvSpPr>
          <p:spPr bwMode="auto">
            <a:xfrm>
              <a:off x="3440113" y="1851025"/>
              <a:ext cx="314325" cy="66675"/>
            </a:xfrm>
            <a:custGeom>
              <a:avLst/>
              <a:gdLst/>
              <a:ahLst/>
              <a:cxnLst>
                <a:cxn ang="0">
                  <a:pos x="114" y="38"/>
                </a:cxn>
                <a:cxn ang="0">
                  <a:pos x="114" y="38"/>
                </a:cxn>
                <a:cxn ang="0">
                  <a:pos x="102" y="36"/>
                </a:cxn>
                <a:cxn ang="0">
                  <a:pos x="86" y="34"/>
                </a:cxn>
                <a:cxn ang="0">
                  <a:pos x="86" y="34"/>
                </a:cxn>
                <a:cxn ang="0">
                  <a:pos x="44" y="26"/>
                </a:cxn>
                <a:cxn ang="0">
                  <a:pos x="0" y="16"/>
                </a:cxn>
                <a:cxn ang="0">
                  <a:pos x="0" y="16"/>
                </a:cxn>
                <a:cxn ang="0">
                  <a:pos x="0" y="0"/>
                </a:cxn>
                <a:cxn ang="0">
                  <a:pos x="0" y="0"/>
                </a:cxn>
                <a:cxn ang="0">
                  <a:pos x="50" y="12"/>
                </a:cxn>
                <a:cxn ang="0">
                  <a:pos x="98" y="20"/>
                </a:cxn>
                <a:cxn ang="0">
                  <a:pos x="148" y="26"/>
                </a:cxn>
                <a:cxn ang="0">
                  <a:pos x="172" y="28"/>
                </a:cxn>
                <a:cxn ang="0">
                  <a:pos x="198" y="28"/>
                </a:cxn>
                <a:cxn ang="0">
                  <a:pos x="198" y="28"/>
                </a:cxn>
                <a:cxn ang="0">
                  <a:pos x="186" y="42"/>
                </a:cxn>
                <a:cxn ang="0">
                  <a:pos x="186" y="42"/>
                </a:cxn>
                <a:cxn ang="0">
                  <a:pos x="150" y="42"/>
                </a:cxn>
                <a:cxn ang="0">
                  <a:pos x="114" y="38"/>
                </a:cxn>
                <a:cxn ang="0">
                  <a:pos x="114" y="38"/>
                </a:cxn>
              </a:cxnLst>
              <a:rect l="0" t="0" r="r" b="b"/>
              <a:pathLst>
                <a:path w="198" h="42">
                  <a:moveTo>
                    <a:pt x="114" y="38"/>
                  </a:moveTo>
                  <a:lnTo>
                    <a:pt x="114" y="38"/>
                  </a:lnTo>
                  <a:lnTo>
                    <a:pt x="102" y="36"/>
                  </a:lnTo>
                  <a:lnTo>
                    <a:pt x="86" y="34"/>
                  </a:lnTo>
                  <a:lnTo>
                    <a:pt x="86" y="34"/>
                  </a:lnTo>
                  <a:lnTo>
                    <a:pt x="44" y="26"/>
                  </a:lnTo>
                  <a:lnTo>
                    <a:pt x="0" y="16"/>
                  </a:lnTo>
                  <a:lnTo>
                    <a:pt x="0" y="16"/>
                  </a:lnTo>
                  <a:lnTo>
                    <a:pt x="0" y="0"/>
                  </a:lnTo>
                  <a:lnTo>
                    <a:pt x="0" y="0"/>
                  </a:lnTo>
                  <a:lnTo>
                    <a:pt x="50" y="12"/>
                  </a:lnTo>
                  <a:lnTo>
                    <a:pt x="98" y="20"/>
                  </a:lnTo>
                  <a:lnTo>
                    <a:pt x="148" y="26"/>
                  </a:lnTo>
                  <a:lnTo>
                    <a:pt x="172" y="28"/>
                  </a:lnTo>
                  <a:lnTo>
                    <a:pt x="198" y="28"/>
                  </a:lnTo>
                  <a:lnTo>
                    <a:pt x="198" y="28"/>
                  </a:lnTo>
                  <a:lnTo>
                    <a:pt x="186" y="42"/>
                  </a:lnTo>
                  <a:lnTo>
                    <a:pt x="186" y="42"/>
                  </a:lnTo>
                  <a:lnTo>
                    <a:pt x="150" y="42"/>
                  </a:lnTo>
                  <a:lnTo>
                    <a:pt x="114" y="38"/>
                  </a:lnTo>
                  <a:lnTo>
                    <a:pt x="114" y="38"/>
                  </a:lnTo>
                  <a:close/>
                </a:path>
              </a:pathLst>
            </a:custGeom>
            <a:solidFill>
              <a:srgbClr val="34656F"/>
            </a:solidFill>
            <a:ln w="9525">
              <a:noFill/>
              <a:round/>
            </a:ln>
          </p:spPr>
          <p:txBody>
            <a:bodyPr vert="horz" wrap="square" lIns="91440" tIns="45720" rIns="91440" bIns="45720" numCol="1" anchor="t" anchorCtr="0" compatLnSpc="1"/>
            <a:lstStyle/>
            <a:p>
              <a:endParaRPr lang="zh-CN" altLang="en-US" sz="1400">
                <a:latin typeface="Arial" panose="020B0604020202020204" pitchFamily="34" charset="0"/>
                <a:ea typeface="Arial" panose="020B0604020202020204" pitchFamily="34" charset="0"/>
              </a:endParaRPr>
            </a:p>
          </p:txBody>
        </p:sp>
        <p:sp>
          <p:nvSpPr>
            <p:cNvPr id="245" name="Freeform 357"/>
            <p:cNvSpPr/>
            <p:nvPr/>
          </p:nvSpPr>
          <p:spPr bwMode="auto">
            <a:xfrm>
              <a:off x="3455988" y="1762125"/>
              <a:ext cx="374650" cy="73025"/>
            </a:xfrm>
            <a:custGeom>
              <a:avLst/>
              <a:gdLst/>
              <a:ahLst/>
              <a:cxnLst>
                <a:cxn ang="0">
                  <a:pos x="4" y="0"/>
                </a:cxn>
                <a:cxn ang="0">
                  <a:pos x="4" y="0"/>
                </a:cxn>
                <a:cxn ang="0">
                  <a:pos x="32" y="8"/>
                </a:cxn>
                <a:cxn ang="0">
                  <a:pos x="60" y="16"/>
                </a:cxn>
                <a:cxn ang="0">
                  <a:pos x="90" y="22"/>
                </a:cxn>
                <a:cxn ang="0">
                  <a:pos x="118" y="26"/>
                </a:cxn>
                <a:cxn ang="0">
                  <a:pos x="176" y="30"/>
                </a:cxn>
                <a:cxn ang="0">
                  <a:pos x="236" y="32"/>
                </a:cxn>
                <a:cxn ang="0">
                  <a:pos x="236" y="32"/>
                </a:cxn>
                <a:cxn ang="0">
                  <a:pos x="224" y="46"/>
                </a:cxn>
                <a:cxn ang="0">
                  <a:pos x="224" y="46"/>
                </a:cxn>
                <a:cxn ang="0">
                  <a:pos x="166" y="46"/>
                </a:cxn>
                <a:cxn ang="0">
                  <a:pos x="110" y="42"/>
                </a:cxn>
                <a:cxn ang="0">
                  <a:pos x="82" y="38"/>
                </a:cxn>
                <a:cxn ang="0">
                  <a:pos x="54" y="32"/>
                </a:cxn>
                <a:cxn ang="0">
                  <a:pos x="26" y="26"/>
                </a:cxn>
                <a:cxn ang="0">
                  <a:pos x="0" y="18"/>
                </a:cxn>
                <a:cxn ang="0">
                  <a:pos x="0" y="18"/>
                </a:cxn>
                <a:cxn ang="0">
                  <a:pos x="4" y="0"/>
                </a:cxn>
                <a:cxn ang="0">
                  <a:pos x="4" y="0"/>
                </a:cxn>
              </a:cxnLst>
              <a:rect l="0" t="0" r="r" b="b"/>
              <a:pathLst>
                <a:path w="236" h="46">
                  <a:moveTo>
                    <a:pt x="4" y="0"/>
                  </a:moveTo>
                  <a:lnTo>
                    <a:pt x="4" y="0"/>
                  </a:lnTo>
                  <a:lnTo>
                    <a:pt x="32" y="8"/>
                  </a:lnTo>
                  <a:lnTo>
                    <a:pt x="60" y="16"/>
                  </a:lnTo>
                  <a:lnTo>
                    <a:pt x="90" y="22"/>
                  </a:lnTo>
                  <a:lnTo>
                    <a:pt x="118" y="26"/>
                  </a:lnTo>
                  <a:lnTo>
                    <a:pt x="176" y="30"/>
                  </a:lnTo>
                  <a:lnTo>
                    <a:pt x="236" y="32"/>
                  </a:lnTo>
                  <a:lnTo>
                    <a:pt x="236" y="32"/>
                  </a:lnTo>
                  <a:lnTo>
                    <a:pt x="224" y="46"/>
                  </a:lnTo>
                  <a:lnTo>
                    <a:pt x="224" y="46"/>
                  </a:lnTo>
                  <a:lnTo>
                    <a:pt x="166" y="46"/>
                  </a:lnTo>
                  <a:lnTo>
                    <a:pt x="110" y="42"/>
                  </a:lnTo>
                  <a:lnTo>
                    <a:pt x="82" y="38"/>
                  </a:lnTo>
                  <a:lnTo>
                    <a:pt x="54" y="32"/>
                  </a:lnTo>
                  <a:lnTo>
                    <a:pt x="26" y="26"/>
                  </a:lnTo>
                  <a:lnTo>
                    <a:pt x="0" y="18"/>
                  </a:lnTo>
                  <a:lnTo>
                    <a:pt x="0" y="18"/>
                  </a:lnTo>
                  <a:lnTo>
                    <a:pt x="4" y="0"/>
                  </a:lnTo>
                  <a:lnTo>
                    <a:pt x="4" y="0"/>
                  </a:lnTo>
                  <a:close/>
                </a:path>
              </a:pathLst>
            </a:custGeom>
            <a:solidFill>
              <a:srgbClr val="AE9783"/>
            </a:solidFill>
            <a:ln w="9525">
              <a:noFill/>
              <a:round/>
            </a:ln>
          </p:spPr>
          <p:txBody>
            <a:bodyPr vert="horz" wrap="square" lIns="91440" tIns="45720" rIns="91440" bIns="45720" numCol="1" anchor="t" anchorCtr="0" compatLnSpc="1"/>
            <a:lstStyle/>
            <a:p>
              <a:endParaRPr lang="zh-CN" altLang="en-US" sz="1400">
                <a:latin typeface="Arial" panose="020B0604020202020204" pitchFamily="34" charset="0"/>
                <a:ea typeface="Arial" panose="020B0604020202020204" pitchFamily="34" charset="0"/>
              </a:endParaRPr>
            </a:p>
          </p:txBody>
        </p:sp>
        <p:sp>
          <p:nvSpPr>
            <p:cNvPr id="246" name="Freeform 358"/>
            <p:cNvSpPr/>
            <p:nvPr/>
          </p:nvSpPr>
          <p:spPr bwMode="auto">
            <a:xfrm>
              <a:off x="3462338" y="1736725"/>
              <a:ext cx="387350" cy="76200"/>
            </a:xfrm>
            <a:custGeom>
              <a:avLst/>
              <a:gdLst/>
              <a:ahLst/>
              <a:cxnLst>
                <a:cxn ang="0">
                  <a:pos x="4" y="0"/>
                </a:cxn>
                <a:cxn ang="0">
                  <a:pos x="4" y="0"/>
                </a:cxn>
                <a:cxn ang="0">
                  <a:pos x="64" y="10"/>
                </a:cxn>
                <a:cxn ang="0">
                  <a:pos x="124" y="20"/>
                </a:cxn>
                <a:cxn ang="0">
                  <a:pos x="184" y="24"/>
                </a:cxn>
                <a:cxn ang="0">
                  <a:pos x="214" y="26"/>
                </a:cxn>
                <a:cxn ang="0">
                  <a:pos x="244" y="26"/>
                </a:cxn>
                <a:cxn ang="0">
                  <a:pos x="244" y="26"/>
                </a:cxn>
                <a:cxn ang="0">
                  <a:pos x="236" y="42"/>
                </a:cxn>
                <a:cxn ang="0">
                  <a:pos x="236" y="42"/>
                </a:cxn>
                <a:cxn ang="0">
                  <a:pos x="232" y="48"/>
                </a:cxn>
                <a:cxn ang="0">
                  <a:pos x="232" y="48"/>
                </a:cxn>
                <a:cxn ang="0">
                  <a:pos x="172" y="46"/>
                </a:cxn>
                <a:cxn ang="0">
                  <a:pos x="114" y="42"/>
                </a:cxn>
                <a:cxn ang="0">
                  <a:pos x="86" y="38"/>
                </a:cxn>
                <a:cxn ang="0">
                  <a:pos x="56" y="32"/>
                </a:cxn>
                <a:cxn ang="0">
                  <a:pos x="28" y="24"/>
                </a:cxn>
                <a:cxn ang="0">
                  <a:pos x="0" y="16"/>
                </a:cxn>
                <a:cxn ang="0">
                  <a:pos x="0" y="16"/>
                </a:cxn>
                <a:cxn ang="0">
                  <a:pos x="4" y="0"/>
                </a:cxn>
                <a:cxn ang="0">
                  <a:pos x="4" y="0"/>
                </a:cxn>
              </a:cxnLst>
              <a:rect l="0" t="0" r="r" b="b"/>
              <a:pathLst>
                <a:path w="244" h="48">
                  <a:moveTo>
                    <a:pt x="4" y="0"/>
                  </a:moveTo>
                  <a:lnTo>
                    <a:pt x="4" y="0"/>
                  </a:lnTo>
                  <a:lnTo>
                    <a:pt x="64" y="10"/>
                  </a:lnTo>
                  <a:lnTo>
                    <a:pt x="124" y="20"/>
                  </a:lnTo>
                  <a:lnTo>
                    <a:pt x="184" y="24"/>
                  </a:lnTo>
                  <a:lnTo>
                    <a:pt x="214" y="26"/>
                  </a:lnTo>
                  <a:lnTo>
                    <a:pt x="244" y="26"/>
                  </a:lnTo>
                  <a:lnTo>
                    <a:pt x="244" y="26"/>
                  </a:lnTo>
                  <a:lnTo>
                    <a:pt x="236" y="42"/>
                  </a:lnTo>
                  <a:lnTo>
                    <a:pt x="236" y="42"/>
                  </a:lnTo>
                  <a:lnTo>
                    <a:pt x="232" y="48"/>
                  </a:lnTo>
                  <a:lnTo>
                    <a:pt x="232" y="48"/>
                  </a:lnTo>
                  <a:lnTo>
                    <a:pt x="172" y="46"/>
                  </a:lnTo>
                  <a:lnTo>
                    <a:pt x="114" y="42"/>
                  </a:lnTo>
                  <a:lnTo>
                    <a:pt x="86" y="38"/>
                  </a:lnTo>
                  <a:lnTo>
                    <a:pt x="56" y="32"/>
                  </a:lnTo>
                  <a:lnTo>
                    <a:pt x="28" y="24"/>
                  </a:lnTo>
                  <a:lnTo>
                    <a:pt x="0" y="16"/>
                  </a:lnTo>
                  <a:lnTo>
                    <a:pt x="0" y="16"/>
                  </a:lnTo>
                  <a:lnTo>
                    <a:pt x="4" y="0"/>
                  </a:lnTo>
                  <a:lnTo>
                    <a:pt x="4" y="0"/>
                  </a:lnTo>
                  <a:close/>
                </a:path>
              </a:pathLst>
            </a:custGeom>
            <a:solidFill>
              <a:srgbClr val="34656F"/>
            </a:solidFill>
            <a:ln w="9525">
              <a:noFill/>
              <a:round/>
            </a:ln>
          </p:spPr>
          <p:txBody>
            <a:bodyPr vert="horz" wrap="square" lIns="91440" tIns="45720" rIns="91440" bIns="45720" numCol="1" anchor="t" anchorCtr="0" compatLnSpc="1"/>
            <a:lstStyle/>
            <a:p>
              <a:endParaRPr lang="zh-CN" altLang="en-US" sz="1400">
                <a:latin typeface="Arial" panose="020B0604020202020204" pitchFamily="34" charset="0"/>
                <a:ea typeface="Arial" panose="020B0604020202020204" pitchFamily="34" charset="0"/>
              </a:endParaRPr>
            </a:p>
          </p:txBody>
        </p:sp>
        <p:sp>
          <p:nvSpPr>
            <p:cNvPr id="247" name="Freeform 359"/>
            <p:cNvSpPr/>
            <p:nvPr/>
          </p:nvSpPr>
          <p:spPr bwMode="auto">
            <a:xfrm>
              <a:off x="3506788" y="1250950"/>
              <a:ext cx="323850" cy="314325"/>
            </a:xfrm>
            <a:custGeom>
              <a:avLst/>
              <a:gdLst/>
              <a:ahLst/>
              <a:cxnLst>
                <a:cxn ang="0">
                  <a:pos x="130" y="2"/>
                </a:cxn>
                <a:cxn ang="0">
                  <a:pos x="130" y="2"/>
                </a:cxn>
                <a:cxn ang="0">
                  <a:pos x="116" y="0"/>
                </a:cxn>
                <a:cxn ang="0">
                  <a:pos x="102" y="0"/>
                </a:cxn>
                <a:cxn ang="0">
                  <a:pos x="86" y="2"/>
                </a:cxn>
                <a:cxn ang="0">
                  <a:pos x="72" y="6"/>
                </a:cxn>
                <a:cxn ang="0">
                  <a:pos x="58" y="12"/>
                </a:cxn>
                <a:cxn ang="0">
                  <a:pos x="46" y="20"/>
                </a:cxn>
                <a:cxn ang="0">
                  <a:pos x="34" y="30"/>
                </a:cxn>
                <a:cxn ang="0">
                  <a:pos x="24" y="40"/>
                </a:cxn>
                <a:cxn ang="0">
                  <a:pos x="24" y="40"/>
                </a:cxn>
                <a:cxn ang="0">
                  <a:pos x="14" y="54"/>
                </a:cxn>
                <a:cxn ang="0">
                  <a:pos x="6" y="68"/>
                </a:cxn>
                <a:cxn ang="0">
                  <a:pos x="2" y="82"/>
                </a:cxn>
                <a:cxn ang="0">
                  <a:pos x="0" y="98"/>
                </a:cxn>
                <a:cxn ang="0">
                  <a:pos x="2" y="114"/>
                </a:cxn>
                <a:cxn ang="0">
                  <a:pos x="6" y="128"/>
                </a:cxn>
                <a:cxn ang="0">
                  <a:pos x="12" y="144"/>
                </a:cxn>
                <a:cxn ang="0">
                  <a:pos x="20" y="158"/>
                </a:cxn>
                <a:cxn ang="0">
                  <a:pos x="20" y="158"/>
                </a:cxn>
                <a:cxn ang="0">
                  <a:pos x="32" y="172"/>
                </a:cxn>
                <a:cxn ang="0">
                  <a:pos x="44" y="182"/>
                </a:cxn>
                <a:cxn ang="0">
                  <a:pos x="44" y="182"/>
                </a:cxn>
                <a:cxn ang="0">
                  <a:pos x="58" y="190"/>
                </a:cxn>
                <a:cxn ang="0">
                  <a:pos x="74" y="194"/>
                </a:cxn>
                <a:cxn ang="0">
                  <a:pos x="90" y="198"/>
                </a:cxn>
                <a:cxn ang="0">
                  <a:pos x="106" y="198"/>
                </a:cxn>
                <a:cxn ang="0">
                  <a:pos x="106" y="198"/>
                </a:cxn>
                <a:cxn ang="0">
                  <a:pos x="122" y="196"/>
                </a:cxn>
                <a:cxn ang="0">
                  <a:pos x="136" y="190"/>
                </a:cxn>
                <a:cxn ang="0">
                  <a:pos x="152" y="182"/>
                </a:cxn>
                <a:cxn ang="0">
                  <a:pos x="168" y="172"/>
                </a:cxn>
                <a:cxn ang="0">
                  <a:pos x="180" y="160"/>
                </a:cxn>
                <a:cxn ang="0">
                  <a:pos x="192" y="146"/>
                </a:cxn>
                <a:cxn ang="0">
                  <a:pos x="200" y="132"/>
                </a:cxn>
                <a:cxn ang="0">
                  <a:pos x="204" y="116"/>
                </a:cxn>
                <a:cxn ang="0">
                  <a:pos x="204" y="116"/>
                </a:cxn>
                <a:cxn ang="0">
                  <a:pos x="204" y="88"/>
                </a:cxn>
                <a:cxn ang="0">
                  <a:pos x="204" y="74"/>
                </a:cxn>
                <a:cxn ang="0">
                  <a:pos x="200" y="62"/>
                </a:cxn>
                <a:cxn ang="0">
                  <a:pos x="196" y="50"/>
                </a:cxn>
                <a:cxn ang="0">
                  <a:pos x="190" y="38"/>
                </a:cxn>
                <a:cxn ang="0">
                  <a:pos x="180" y="28"/>
                </a:cxn>
                <a:cxn ang="0">
                  <a:pos x="168" y="18"/>
                </a:cxn>
                <a:cxn ang="0">
                  <a:pos x="168" y="18"/>
                </a:cxn>
                <a:cxn ang="0">
                  <a:pos x="150" y="8"/>
                </a:cxn>
                <a:cxn ang="0">
                  <a:pos x="130" y="2"/>
                </a:cxn>
                <a:cxn ang="0">
                  <a:pos x="130" y="2"/>
                </a:cxn>
              </a:cxnLst>
              <a:rect l="0" t="0" r="r" b="b"/>
              <a:pathLst>
                <a:path w="204" h="198">
                  <a:moveTo>
                    <a:pt x="130" y="2"/>
                  </a:moveTo>
                  <a:lnTo>
                    <a:pt x="130" y="2"/>
                  </a:lnTo>
                  <a:lnTo>
                    <a:pt x="116" y="0"/>
                  </a:lnTo>
                  <a:lnTo>
                    <a:pt x="102" y="0"/>
                  </a:lnTo>
                  <a:lnTo>
                    <a:pt x="86" y="2"/>
                  </a:lnTo>
                  <a:lnTo>
                    <a:pt x="72" y="6"/>
                  </a:lnTo>
                  <a:lnTo>
                    <a:pt x="58" y="12"/>
                  </a:lnTo>
                  <a:lnTo>
                    <a:pt x="46" y="20"/>
                  </a:lnTo>
                  <a:lnTo>
                    <a:pt x="34" y="30"/>
                  </a:lnTo>
                  <a:lnTo>
                    <a:pt x="24" y="40"/>
                  </a:lnTo>
                  <a:lnTo>
                    <a:pt x="24" y="40"/>
                  </a:lnTo>
                  <a:lnTo>
                    <a:pt x="14" y="54"/>
                  </a:lnTo>
                  <a:lnTo>
                    <a:pt x="6" y="68"/>
                  </a:lnTo>
                  <a:lnTo>
                    <a:pt x="2" y="82"/>
                  </a:lnTo>
                  <a:lnTo>
                    <a:pt x="0" y="98"/>
                  </a:lnTo>
                  <a:lnTo>
                    <a:pt x="2" y="114"/>
                  </a:lnTo>
                  <a:lnTo>
                    <a:pt x="6" y="128"/>
                  </a:lnTo>
                  <a:lnTo>
                    <a:pt x="12" y="144"/>
                  </a:lnTo>
                  <a:lnTo>
                    <a:pt x="20" y="158"/>
                  </a:lnTo>
                  <a:lnTo>
                    <a:pt x="20" y="158"/>
                  </a:lnTo>
                  <a:lnTo>
                    <a:pt x="32" y="172"/>
                  </a:lnTo>
                  <a:lnTo>
                    <a:pt x="44" y="182"/>
                  </a:lnTo>
                  <a:lnTo>
                    <a:pt x="44" y="182"/>
                  </a:lnTo>
                  <a:lnTo>
                    <a:pt x="58" y="190"/>
                  </a:lnTo>
                  <a:lnTo>
                    <a:pt x="74" y="194"/>
                  </a:lnTo>
                  <a:lnTo>
                    <a:pt x="90" y="198"/>
                  </a:lnTo>
                  <a:lnTo>
                    <a:pt x="106" y="198"/>
                  </a:lnTo>
                  <a:lnTo>
                    <a:pt x="106" y="198"/>
                  </a:lnTo>
                  <a:lnTo>
                    <a:pt x="122" y="196"/>
                  </a:lnTo>
                  <a:lnTo>
                    <a:pt x="136" y="190"/>
                  </a:lnTo>
                  <a:lnTo>
                    <a:pt x="152" y="182"/>
                  </a:lnTo>
                  <a:lnTo>
                    <a:pt x="168" y="172"/>
                  </a:lnTo>
                  <a:lnTo>
                    <a:pt x="180" y="160"/>
                  </a:lnTo>
                  <a:lnTo>
                    <a:pt x="192" y="146"/>
                  </a:lnTo>
                  <a:lnTo>
                    <a:pt x="200" y="132"/>
                  </a:lnTo>
                  <a:lnTo>
                    <a:pt x="204" y="116"/>
                  </a:lnTo>
                  <a:lnTo>
                    <a:pt x="204" y="116"/>
                  </a:lnTo>
                  <a:lnTo>
                    <a:pt x="204" y="88"/>
                  </a:lnTo>
                  <a:lnTo>
                    <a:pt x="204" y="74"/>
                  </a:lnTo>
                  <a:lnTo>
                    <a:pt x="200" y="62"/>
                  </a:lnTo>
                  <a:lnTo>
                    <a:pt x="196" y="50"/>
                  </a:lnTo>
                  <a:lnTo>
                    <a:pt x="190" y="38"/>
                  </a:lnTo>
                  <a:lnTo>
                    <a:pt x="180" y="28"/>
                  </a:lnTo>
                  <a:lnTo>
                    <a:pt x="168" y="18"/>
                  </a:lnTo>
                  <a:lnTo>
                    <a:pt x="168" y="18"/>
                  </a:lnTo>
                  <a:lnTo>
                    <a:pt x="150" y="8"/>
                  </a:lnTo>
                  <a:lnTo>
                    <a:pt x="130" y="2"/>
                  </a:lnTo>
                  <a:lnTo>
                    <a:pt x="130" y="2"/>
                  </a:lnTo>
                  <a:close/>
                </a:path>
              </a:pathLst>
            </a:custGeom>
            <a:solidFill>
              <a:srgbClr val="FFD9C0"/>
            </a:solidFill>
            <a:ln w="9525">
              <a:noFill/>
              <a:round/>
            </a:ln>
          </p:spPr>
          <p:txBody>
            <a:bodyPr vert="horz" wrap="square" lIns="91440" tIns="45720" rIns="91440" bIns="45720" numCol="1" anchor="t" anchorCtr="0" compatLnSpc="1"/>
            <a:lstStyle/>
            <a:p>
              <a:endParaRPr lang="zh-CN" altLang="en-US" sz="1400">
                <a:latin typeface="Arial" panose="020B0604020202020204" pitchFamily="34" charset="0"/>
                <a:ea typeface="Arial" panose="020B0604020202020204" pitchFamily="34" charset="0"/>
              </a:endParaRPr>
            </a:p>
          </p:txBody>
        </p:sp>
        <p:sp>
          <p:nvSpPr>
            <p:cNvPr id="248" name="Freeform 360"/>
            <p:cNvSpPr/>
            <p:nvPr/>
          </p:nvSpPr>
          <p:spPr bwMode="auto">
            <a:xfrm>
              <a:off x="3551238" y="1333500"/>
              <a:ext cx="19050" cy="15875"/>
            </a:xfrm>
            <a:custGeom>
              <a:avLst/>
              <a:gdLst/>
              <a:ahLst/>
              <a:cxnLst>
                <a:cxn ang="0">
                  <a:pos x="12" y="6"/>
                </a:cxn>
                <a:cxn ang="0">
                  <a:pos x="12" y="6"/>
                </a:cxn>
                <a:cxn ang="0">
                  <a:pos x="12" y="4"/>
                </a:cxn>
                <a:cxn ang="0">
                  <a:pos x="10" y="2"/>
                </a:cxn>
                <a:cxn ang="0">
                  <a:pos x="8" y="0"/>
                </a:cxn>
                <a:cxn ang="0">
                  <a:pos x="2" y="0"/>
                </a:cxn>
                <a:cxn ang="0">
                  <a:pos x="2" y="2"/>
                </a:cxn>
                <a:cxn ang="0">
                  <a:pos x="0" y="4"/>
                </a:cxn>
                <a:cxn ang="0">
                  <a:pos x="0" y="4"/>
                </a:cxn>
                <a:cxn ang="0">
                  <a:pos x="2" y="8"/>
                </a:cxn>
                <a:cxn ang="0">
                  <a:pos x="6" y="10"/>
                </a:cxn>
                <a:cxn ang="0">
                  <a:pos x="8" y="10"/>
                </a:cxn>
                <a:cxn ang="0">
                  <a:pos x="12" y="6"/>
                </a:cxn>
                <a:cxn ang="0">
                  <a:pos x="12" y="6"/>
                </a:cxn>
              </a:cxnLst>
              <a:rect l="0" t="0" r="r" b="b"/>
              <a:pathLst>
                <a:path w="12" h="10">
                  <a:moveTo>
                    <a:pt x="12" y="6"/>
                  </a:moveTo>
                  <a:lnTo>
                    <a:pt x="12" y="6"/>
                  </a:lnTo>
                  <a:lnTo>
                    <a:pt x="12" y="4"/>
                  </a:lnTo>
                  <a:lnTo>
                    <a:pt x="10" y="2"/>
                  </a:lnTo>
                  <a:lnTo>
                    <a:pt x="8" y="0"/>
                  </a:lnTo>
                  <a:lnTo>
                    <a:pt x="2" y="0"/>
                  </a:lnTo>
                  <a:lnTo>
                    <a:pt x="2" y="2"/>
                  </a:lnTo>
                  <a:lnTo>
                    <a:pt x="0" y="4"/>
                  </a:lnTo>
                  <a:lnTo>
                    <a:pt x="0" y="4"/>
                  </a:lnTo>
                  <a:lnTo>
                    <a:pt x="2" y="8"/>
                  </a:lnTo>
                  <a:lnTo>
                    <a:pt x="6" y="10"/>
                  </a:lnTo>
                  <a:lnTo>
                    <a:pt x="8" y="10"/>
                  </a:lnTo>
                  <a:lnTo>
                    <a:pt x="12" y="6"/>
                  </a:lnTo>
                  <a:lnTo>
                    <a:pt x="12" y="6"/>
                  </a:lnTo>
                  <a:close/>
                </a:path>
              </a:pathLst>
            </a:custGeom>
            <a:solidFill>
              <a:srgbClr val="7E3F17"/>
            </a:solidFill>
            <a:ln w="9525">
              <a:noFill/>
              <a:round/>
            </a:ln>
          </p:spPr>
          <p:txBody>
            <a:bodyPr vert="horz" wrap="square" lIns="91440" tIns="45720" rIns="91440" bIns="45720" numCol="1" anchor="t" anchorCtr="0" compatLnSpc="1"/>
            <a:lstStyle/>
            <a:p>
              <a:endParaRPr lang="zh-CN" altLang="en-US" sz="1400">
                <a:latin typeface="Arial" panose="020B0604020202020204" pitchFamily="34" charset="0"/>
                <a:ea typeface="Arial" panose="020B0604020202020204" pitchFamily="34" charset="0"/>
              </a:endParaRPr>
            </a:p>
          </p:txBody>
        </p:sp>
        <p:sp>
          <p:nvSpPr>
            <p:cNvPr id="249" name="Freeform 361"/>
            <p:cNvSpPr/>
            <p:nvPr/>
          </p:nvSpPr>
          <p:spPr bwMode="auto">
            <a:xfrm>
              <a:off x="3760788" y="1339850"/>
              <a:ext cx="15875" cy="15875"/>
            </a:xfrm>
            <a:custGeom>
              <a:avLst/>
              <a:gdLst/>
              <a:ahLst/>
              <a:cxnLst>
                <a:cxn ang="0">
                  <a:pos x="0" y="2"/>
                </a:cxn>
                <a:cxn ang="0">
                  <a:pos x="0" y="2"/>
                </a:cxn>
                <a:cxn ang="0">
                  <a:pos x="0" y="6"/>
                </a:cxn>
                <a:cxn ang="0">
                  <a:pos x="0" y="8"/>
                </a:cxn>
                <a:cxn ang="0">
                  <a:pos x="2" y="10"/>
                </a:cxn>
                <a:cxn ang="0">
                  <a:pos x="4" y="10"/>
                </a:cxn>
                <a:cxn ang="0">
                  <a:pos x="8" y="8"/>
                </a:cxn>
                <a:cxn ang="0">
                  <a:pos x="10" y="6"/>
                </a:cxn>
                <a:cxn ang="0">
                  <a:pos x="10" y="4"/>
                </a:cxn>
                <a:cxn ang="0">
                  <a:pos x="8" y="0"/>
                </a:cxn>
                <a:cxn ang="0">
                  <a:pos x="8" y="0"/>
                </a:cxn>
                <a:cxn ang="0">
                  <a:pos x="4" y="0"/>
                </a:cxn>
                <a:cxn ang="0">
                  <a:pos x="0" y="0"/>
                </a:cxn>
                <a:cxn ang="0">
                  <a:pos x="0" y="2"/>
                </a:cxn>
              </a:cxnLst>
              <a:rect l="0" t="0" r="r" b="b"/>
              <a:pathLst>
                <a:path w="10" h="10">
                  <a:moveTo>
                    <a:pt x="0" y="2"/>
                  </a:moveTo>
                  <a:lnTo>
                    <a:pt x="0" y="2"/>
                  </a:lnTo>
                  <a:lnTo>
                    <a:pt x="0" y="6"/>
                  </a:lnTo>
                  <a:lnTo>
                    <a:pt x="0" y="8"/>
                  </a:lnTo>
                  <a:lnTo>
                    <a:pt x="2" y="10"/>
                  </a:lnTo>
                  <a:lnTo>
                    <a:pt x="4" y="10"/>
                  </a:lnTo>
                  <a:lnTo>
                    <a:pt x="8" y="8"/>
                  </a:lnTo>
                  <a:lnTo>
                    <a:pt x="10" y="6"/>
                  </a:lnTo>
                  <a:lnTo>
                    <a:pt x="10" y="4"/>
                  </a:lnTo>
                  <a:lnTo>
                    <a:pt x="8" y="0"/>
                  </a:lnTo>
                  <a:lnTo>
                    <a:pt x="8" y="0"/>
                  </a:lnTo>
                  <a:lnTo>
                    <a:pt x="4" y="0"/>
                  </a:lnTo>
                  <a:lnTo>
                    <a:pt x="0" y="0"/>
                  </a:lnTo>
                  <a:lnTo>
                    <a:pt x="0" y="2"/>
                  </a:lnTo>
                  <a:close/>
                </a:path>
              </a:pathLst>
            </a:custGeom>
            <a:solidFill>
              <a:srgbClr val="7E3F17"/>
            </a:solidFill>
            <a:ln w="9525">
              <a:noFill/>
              <a:round/>
            </a:ln>
          </p:spPr>
          <p:txBody>
            <a:bodyPr vert="horz" wrap="square" lIns="91440" tIns="45720" rIns="91440" bIns="45720" numCol="1" anchor="t" anchorCtr="0" compatLnSpc="1"/>
            <a:lstStyle/>
            <a:p>
              <a:endParaRPr lang="zh-CN" altLang="en-US" sz="1400">
                <a:latin typeface="Arial" panose="020B0604020202020204" pitchFamily="34" charset="0"/>
                <a:ea typeface="Arial" panose="020B0604020202020204" pitchFamily="34" charset="0"/>
              </a:endParaRPr>
            </a:p>
          </p:txBody>
        </p:sp>
        <p:sp>
          <p:nvSpPr>
            <p:cNvPr id="250" name="Freeform 362"/>
            <p:cNvSpPr/>
            <p:nvPr/>
          </p:nvSpPr>
          <p:spPr bwMode="auto">
            <a:xfrm>
              <a:off x="3760788" y="1339850"/>
              <a:ext cx="15875" cy="15875"/>
            </a:xfrm>
            <a:custGeom>
              <a:avLst/>
              <a:gdLst/>
              <a:ahLst/>
              <a:cxnLst>
                <a:cxn ang="0">
                  <a:pos x="0" y="2"/>
                </a:cxn>
                <a:cxn ang="0">
                  <a:pos x="0" y="2"/>
                </a:cxn>
                <a:cxn ang="0">
                  <a:pos x="0" y="6"/>
                </a:cxn>
                <a:cxn ang="0">
                  <a:pos x="0" y="8"/>
                </a:cxn>
                <a:cxn ang="0">
                  <a:pos x="2" y="10"/>
                </a:cxn>
                <a:cxn ang="0">
                  <a:pos x="4" y="10"/>
                </a:cxn>
                <a:cxn ang="0">
                  <a:pos x="8" y="8"/>
                </a:cxn>
                <a:cxn ang="0">
                  <a:pos x="10" y="6"/>
                </a:cxn>
                <a:cxn ang="0">
                  <a:pos x="10" y="4"/>
                </a:cxn>
                <a:cxn ang="0">
                  <a:pos x="8" y="0"/>
                </a:cxn>
                <a:cxn ang="0">
                  <a:pos x="8" y="0"/>
                </a:cxn>
                <a:cxn ang="0">
                  <a:pos x="4" y="0"/>
                </a:cxn>
                <a:cxn ang="0">
                  <a:pos x="0" y="0"/>
                </a:cxn>
              </a:cxnLst>
              <a:rect l="0" t="0" r="r" b="b"/>
              <a:pathLst>
                <a:path w="10" h="10">
                  <a:moveTo>
                    <a:pt x="0" y="2"/>
                  </a:moveTo>
                  <a:lnTo>
                    <a:pt x="0" y="2"/>
                  </a:lnTo>
                  <a:lnTo>
                    <a:pt x="0" y="6"/>
                  </a:lnTo>
                  <a:lnTo>
                    <a:pt x="0" y="8"/>
                  </a:lnTo>
                  <a:lnTo>
                    <a:pt x="2" y="10"/>
                  </a:lnTo>
                  <a:lnTo>
                    <a:pt x="4" y="10"/>
                  </a:lnTo>
                  <a:lnTo>
                    <a:pt x="8" y="8"/>
                  </a:lnTo>
                  <a:lnTo>
                    <a:pt x="10" y="6"/>
                  </a:lnTo>
                  <a:lnTo>
                    <a:pt x="10" y="4"/>
                  </a:lnTo>
                  <a:lnTo>
                    <a:pt x="8" y="0"/>
                  </a:lnTo>
                  <a:lnTo>
                    <a:pt x="8" y="0"/>
                  </a:lnTo>
                  <a:lnTo>
                    <a:pt x="4" y="0"/>
                  </a:lnTo>
                  <a:lnTo>
                    <a:pt x="0" y="0"/>
                  </a:lnTo>
                </a:path>
              </a:pathLst>
            </a:custGeom>
            <a:noFill/>
            <a:ln w="9525">
              <a:noFill/>
              <a:round/>
            </a:ln>
          </p:spPr>
          <p:txBody>
            <a:bodyPr vert="horz" wrap="square" lIns="91440" tIns="45720" rIns="91440" bIns="45720" numCol="1" anchor="t" anchorCtr="0" compatLnSpc="1"/>
            <a:lstStyle/>
            <a:p>
              <a:endParaRPr lang="zh-CN" altLang="en-US" sz="1400">
                <a:latin typeface="Arial" panose="020B0604020202020204" pitchFamily="34" charset="0"/>
                <a:ea typeface="Arial" panose="020B0604020202020204" pitchFamily="34" charset="0"/>
              </a:endParaRPr>
            </a:p>
          </p:txBody>
        </p:sp>
        <p:sp>
          <p:nvSpPr>
            <p:cNvPr id="251" name="Freeform 363"/>
            <p:cNvSpPr/>
            <p:nvPr/>
          </p:nvSpPr>
          <p:spPr bwMode="auto">
            <a:xfrm>
              <a:off x="3617913" y="1330325"/>
              <a:ext cx="53975" cy="79375"/>
            </a:xfrm>
            <a:custGeom>
              <a:avLst/>
              <a:gdLst/>
              <a:ahLst/>
              <a:cxnLst>
                <a:cxn ang="0">
                  <a:pos x="28" y="50"/>
                </a:cxn>
                <a:cxn ang="0">
                  <a:pos x="28" y="50"/>
                </a:cxn>
                <a:cxn ang="0">
                  <a:pos x="30" y="46"/>
                </a:cxn>
                <a:cxn ang="0">
                  <a:pos x="32" y="40"/>
                </a:cxn>
                <a:cxn ang="0">
                  <a:pos x="32" y="28"/>
                </a:cxn>
                <a:cxn ang="0">
                  <a:pos x="32" y="28"/>
                </a:cxn>
                <a:cxn ang="0">
                  <a:pos x="34" y="10"/>
                </a:cxn>
                <a:cxn ang="0">
                  <a:pos x="32" y="4"/>
                </a:cxn>
                <a:cxn ang="0">
                  <a:pos x="30" y="0"/>
                </a:cxn>
                <a:cxn ang="0">
                  <a:pos x="26" y="0"/>
                </a:cxn>
                <a:cxn ang="0">
                  <a:pos x="26" y="0"/>
                </a:cxn>
                <a:cxn ang="0">
                  <a:pos x="22" y="0"/>
                </a:cxn>
                <a:cxn ang="0">
                  <a:pos x="18" y="4"/>
                </a:cxn>
                <a:cxn ang="0">
                  <a:pos x="10" y="12"/>
                </a:cxn>
                <a:cxn ang="0">
                  <a:pos x="4" y="24"/>
                </a:cxn>
                <a:cxn ang="0">
                  <a:pos x="0" y="32"/>
                </a:cxn>
                <a:cxn ang="0">
                  <a:pos x="0" y="32"/>
                </a:cxn>
                <a:cxn ang="0">
                  <a:pos x="0" y="36"/>
                </a:cxn>
                <a:cxn ang="0">
                  <a:pos x="0" y="40"/>
                </a:cxn>
                <a:cxn ang="0">
                  <a:pos x="4" y="46"/>
                </a:cxn>
                <a:cxn ang="0">
                  <a:pos x="10" y="50"/>
                </a:cxn>
                <a:cxn ang="0">
                  <a:pos x="20" y="50"/>
                </a:cxn>
                <a:cxn ang="0">
                  <a:pos x="20" y="50"/>
                </a:cxn>
                <a:cxn ang="0">
                  <a:pos x="24" y="50"/>
                </a:cxn>
                <a:cxn ang="0">
                  <a:pos x="28" y="50"/>
                </a:cxn>
                <a:cxn ang="0">
                  <a:pos x="28" y="50"/>
                </a:cxn>
              </a:cxnLst>
              <a:rect l="0" t="0" r="r" b="b"/>
              <a:pathLst>
                <a:path w="34" h="50">
                  <a:moveTo>
                    <a:pt x="28" y="50"/>
                  </a:moveTo>
                  <a:lnTo>
                    <a:pt x="28" y="50"/>
                  </a:lnTo>
                  <a:lnTo>
                    <a:pt x="30" y="46"/>
                  </a:lnTo>
                  <a:lnTo>
                    <a:pt x="32" y="40"/>
                  </a:lnTo>
                  <a:lnTo>
                    <a:pt x="32" y="28"/>
                  </a:lnTo>
                  <a:lnTo>
                    <a:pt x="32" y="28"/>
                  </a:lnTo>
                  <a:lnTo>
                    <a:pt x="34" y="10"/>
                  </a:lnTo>
                  <a:lnTo>
                    <a:pt x="32" y="4"/>
                  </a:lnTo>
                  <a:lnTo>
                    <a:pt x="30" y="0"/>
                  </a:lnTo>
                  <a:lnTo>
                    <a:pt x="26" y="0"/>
                  </a:lnTo>
                  <a:lnTo>
                    <a:pt x="26" y="0"/>
                  </a:lnTo>
                  <a:lnTo>
                    <a:pt x="22" y="0"/>
                  </a:lnTo>
                  <a:lnTo>
                    <a:pt x="18" y="4"/>
                  </a:lnTo>
                  <a:lnTo>
                    <a:pt x="10" y="12"/>
                  </a:lnTo>
                  <a:lnTo>
                    <a:pt x="4" y="24"/>
                  </a:lnTo>
                  <a:lnTo>
                    <a:pt x="0" y="32"/>
                  </a:lnTo>
                  <a:lnTo>
                    <a:pt x="0" y="32"/>
                  </a:lnTo>
                  <a:lnTo>
                    <a:pt x="0" y="36"/>
                  </a:lnTo>
                  <a:lnTo>
                    <a:pt x="0" y="40"/>
                  </a:lnTo>
                  <a:lnTo>
                    <a:pt x="4" y="46"/>
                  </a:lnTo>
                  <a:lnTo>
                    <a:pt x="10" y="50"/>
                  </a:lnTo>
                  <a:lnTo>
                    <a:pt x="20" y="50"/>
                  </a:lnTo>
                  <a:lnTo>
                    <a:pt x="20" y="50"/>
                  </a:lnTo>
                  <a:lnTo>
                    <a:pt x="24" y="50"/>
                  </a:lnTo>
                  <a:lnTo>
                    <a:pt x="28" y="50"/>
                  </a:lnTo>
                  <a:lnTo>
                    <a:pt x="28" y="50"/>
                  </a:lnTo>
                  <a:close/>
                </a:path>
              </a:pathLst>
            </a:custGeom>
            <a:solidFill>
              <a:srgbClr val="7E3F17"/>
            </a:solidFill>
            <a:ln w="9525">
              <a:noFill/>
              <a:round/>
            </a:ln>
          </p:spPr>
          <p:txBody>
            <a:bodyPr vert="horz" wrap="square" lIns="91440" tIns="45720" rIns="91440" bIns="45720" numCol="1" anchor="t" anchorCtr="0" compatLnSpc="1"/>
            <a:lstStyle/>
            <a:p>
              <a:endParaRPr lang="zh-CN" altLang="en-US" sz="1400">
                <a:latin typeface="Arial" panose="020B0604020202020204" pitchFamily="34" charset="0"/>
                <a:ea typeface="Arial" panose="020B0604020202020204" pitchFamily="34" charset="0"/>
              </a:endParaRPr>
            </a:p>
          </p:txBody>
        </p:sp>
        <p:sp>
          <p:nvSpPr>
            <p:cNvPr id="252" name="Freeform 364"/>
            <p:cNvSpPr/>
            <p:nvPr/>
          </p:nvSpPr>
          <p:spPr bwMode="auto">
            <a:xfrm>
              <a:off x="3582988" y="1244600"/>
              <a:ext cx="215900" cy="73025"/>
            </a:xfrm>
            <a:custGeom>
              <a:avLst/>
              <a:gdLst/>
              <a:ahLst/>
              <a:cxnLst>
                <a:cxn ang="0">
                  <a:pos x="20" y="30"/>
                </a:cxn>
                <a:cxn ang="0">
                  <a:pos x="20" y="30"/>
                </a:cxn>
                <a:cxn ang="0">
                  <a:pos x="34" y="22"/>
                </a:cxn>
                <a:cxn ang="0">
                  <a:pos x="40" y="20"/>
                </a:cxn>
                <a:cxn ang="0">
                  <a:pos x="46" y="18"/>
                </a:cxn>
                <a:cxn ang="0">
                  <a:pos x="46" y="18"/>
                </a:cxn>
                <a:cxn ang="0">
                  <a:pos x="50" y="22"/>
                </a:cxn>
                <a:cxn ang="0">
                  <a:pos x="52" y="28"/>
                </a:cxn>
                <a:cxn ang="0">
                  <a:pos x="54" y="32"/>
                </a:cxn>
                <a:cxn ang="0">
                  <a:pos x="58" y="36"/>
                </a:cxn>
                <a:cxn ang="0">
                  <a:pos x="58" y="36"/>
                </a:cxn>
                <a:cxn ang="0">
                  <a:pos x="64" y="40"/>
                </a:cxn>
                <a:cxn ang="0">
                  <a:pos x="68" y="40"/>
                </a:cxn>
                <a:cxn ang="0">
                  <a:pos x="74" y="38"/>
                </a:cxn>
                <a:cxn ang="0">
                  <a:pos x="78" y="34"/>
                </a:cxn>
                <a:cxn ang="0">
                  <a:pos x="86" y="26"/>
                </a:cxn>
                <a:cxn ang="0">
                  <a:pos x="90" y="24"/>
                </a:cxn>
                <a:cxn ang="0">
                  <a:pos x="96" y="24"/>
                </a:cxn>
                <a:cxn ang="0">
                  <a:pos x="96" y="24"/>
                </a:cxn>
                <a:cxn ang="0">
                  <a:pos x="106" y="30"/>
                </a:cxn>
                <a:cxn ang="0">
                  <a:pos x="120" y="40"/>
                </a:cxn>
                <a:cxn ang="0">
                  <a:pos x="128" y="44"/>
                </a:cxn>
                <a:cxn ang="0">
                  <a:pos x="132" y="46"/>
                </a:cxn>
                <a:cxn ang="0">
                  <a:pos x="134" y="46"/>
                </a:cxn>
                <a:cxn ang="0">
                  <a:pos x="136" y="44"/>
                </a:cxn>
                <a:cxn ang="0">
                  <a:pos x="136" y="36"/>
                </a:cxn>
                <a:cxn ang="0">
                  <a:pos x="136" y="36"/>
                </a:cxn>
                <a:cxn ang="0">
                  <a:pos x="134" y="30"/>
                </a:cxn>
                <a:cxn ang="0">
                  <a:pos x="130" y="24"/>
                </a:cxn>
                <a:cxn ang="0">
                  <a:pos x="124" y="20"/>
                </a:cxn>
                <a:cxn ang="0">
                  <a:pos x="116" y="16"/>
                </a:cxn>
                <a:cxn ang="0">
                  <a:pos x="100" y="10"/>
                </a:cxn>
                <a:cxn ang="0">
                  <a:pos x="88" y="6"/>
                </a:cxn>
                <a:cxn ang="0">
                  <a:pos x="88" y="6"/>
                </a:cxn>
                <a:cxn ang="0">
                  <a:pos x="72" y="2"/>
                </a:cxn>
                <a:cxn ang="0">
                  <a:pos x="56" y="0"/>
                </a:cxn>
                <a:cxn ang="0">
                  <a:pos x="40" y="0"/>
                </a:cxn>
                <a:cxn ang="0">
                  <a:pos x="32" y="2"/>
                </a:cxn>
                <a:cxn ang="0">
                  <a:pos x="24" y="4"/>
                </a:cxn>
                <a:cxn ang="0">
                  <a:pos x="24" y="4"/>
                </a:cxn>
                <a:cxn ang="0">
                  <a:pos x="12" y="12"/>
                </a:cxn>
                <a:cxn ang="0">
                  <a:pos x="4" y="18"/>
                </a:cxn>
                <a:cxn ang="0">
                  <a:pos x="0" y="22"/>
                </a:cxn>
                <a:cxn ang="0">
                  <a:pos x="0" y="22"/>
                </a:cxn>
                <a:cxn ang="0">
                  <a:pos x="0" y="26"/>
                </a:cxn>
                <a:cxn ang="0">
                  <a:pos x="0" y="30"/>
                </a:cxn>
                <a:cxn ang="0">
                  <a:pos x="2" y="32"/>
                </a:cxn>
                <a:cxn ang="0">
                  <a:pos x="4" y="32"/>
                </a:cxn>
                <a:cxn ang="0">
                  <a:pos x="12" y="34"/>
                </a:cxn>
                <a:cxn ang="0">
                  <a:pos x="18" y="32"/>
                </a:cxn>
                <a:cxn ang="0">
                  <a:pos x="18" y="32"/>
                </a:cxn>
                <a:cxn ang="0">
                  <a:pos x="20" y="30"/>
                </a:cxn>
                <a:cxn ang="0">
                  <a:pos x="20" y="30"/>
                </a:cxn>
              </a:cxnLst>
              <a:rect l="0" t="0" r="r" b="b"/>
              <a:pathLst>
                <a:path w="136" h="46">
                  <a:moveTo>
                    <a:pt x="20" y="30"/>
                  </a:moveTo>
                  <a:lnTo>
                    <a:pt x="20" y="30"/>
                  </a:lnTo>
                  <a:lnTo>
                    <a:pt x="34" y="22"/>
                  </a:lnTo>
                  <a:lnTo>
                    <a:pt x="40" y="20"/>
                  </a:lnTo>
                  <a:lnTo>
                    <a:pt x="46" y="18"/>
                  </a:lnTo>
                  <a:lnTo>
                    <a:pt x="46" y="18"/>
                  </a:lnTo>
                  <a:lnTo>
                    <a:pt x="50" y="22"/>
                  </a:lnTo>
                  <a:lnTo>
                    <a:pt x="52" y="28"/>
                  </a:lnTo>
                  <a:lnTo>
                    <a:pt x="54" y="32"/>
                  </a:lnTo>
                  <a:lnTo>
                    <a:pt x="58" y="36"/>
                  </a:lnTo>
                  <a:lnTo>
                    <a:pt x="58" y="36"/>
                  </a:lnTo>
                  <a:lnTo>
                    <a:pt x="64" y="40"/>
                  </a:lnTo>
                  <a:lnTo>
                    <a:pt x="68" y="40"/>
                  </a:lnTo>
                  <a:lnTo>
                    <a:pt x="74" y="38"/>
                  </a:lnTo>
                  <a:lnTo>
                    <a:pt x="78" y="34"/>
                  </a:lnTo>
                  <a:lnTo>
                    <a:pt x="86" y="26"/>
                  </a:lnTo>
                  <a:lnTo>
                    <a:pt x="90" y="24"/>
                  </a:lnTo>
                  <a:lnTo>
                    <a:pt x="96" y="24"/>
                  </a:lnTo>
                  <a:lnTo>
                    <a:pt x="96" y="24"/>
                  </a:lnTo>
                  <a:lnTo>
                    <a:pt x="106" y="30"/>
                  </a:lnTo>
                  <a:lnTo>
                    <a:pt x="120" y="40"/>
                  </a:lnTo>
                  <a:lnTo>
                    <a:pt x="128" y="44"/>
                  </a:lnTo>
                  <a:lnTo>
                    <a:pt x="132" y="46"/>
                  </a:lnTo>
                  <a:lnTo>
                    <a:pt x="134" y="46"/>
                  </a:lnTo>
                  <a:lnTo>
                    <a:pt x="136" y="44"/>
                  </a:lnTo>
                  <a:lnTo>
                    <a:pt x="136" y="36"/>
                  </a:lnTo>
                  <a:lnTo>
                    <a:pt x="136" y="36"/>
                  </a:lnTo>
                  <a:lnTo>
                    <a:pt x="134" y="30"/>
                  </a:lnTo>
                  <a:lnTo>
                    <a:pt x="130" y="24"/>
                  </a:lnTo>
                  <a:lnTo>
                    <a:pt x="124" y="20"/>
                  </a:lnTo>
                  <a:lnTo>
                    <a:pt x="116" y="16"/>
                  </a:lnTo>
                  <a:lnTo>
                    <a:pt x="100" y="10"/>
                  </a:lnTo>
                  <a:lnTo>
                    <a:pt x="88" y="6"/>
                  </a:lnTo>
                  <a:lnTo>
                    <a:pt x="88" y="6"/>
                  </a:lnTo>
                  <a:lnTo>
                    <a:pt x="72" y="2"/>
                  </a:lnTo>
                  <a:lnTo>
                    <a:pt x="56" y="0"/>
                  </a:lnTo>
                  <a:lnTo>
                    <a:pt x="40" y="0"/>
                  </a:lnTo>
                  <a:lnTo>
                    <a:pt x="32" y="2"/>
                  </a:lnTo>
                  <a:lnTo>
                    <a:pt x="24" y="4"/>
                  </a:lnTo>
                  <a:lnTo>
                    <a:pt x="24" y="4"/>
                  </a:lnTo>
                  <a:lnTo>
                    <a:pt x="12" y="12"/>
                  </a:lnTo>
                  <a:lnTo>
                    <a:pt x="4" y="18"/>
                  </a:lnTo>
                  <a:lnTo>
                    <a:pt x="0" y="22"/>
                  </a:lnTo>
                  <a:lnTo>
                    <a:pt x="0" y="22"/>
                  </a:lnTo>
                  <a:lnTo>
                    <a:pt x="0" y="26"/>
                  </a:lnTo>
                  <a:lnTo>
                    <a:pt x="0" y="30"/>
                  </a:lnTo>
                  <a:lnTo>
                    <a:pt x="2" y="32"/>
                  </a:lnTo>
                  <a:lnTo>
                    <a:pt x="4" y="32"/>
                  </a:lnTo>
                  <a:lnTo>
                    <a:pt x="12" y="34"/>
                  </a:lnTo>
                  <a:lnTo>
                    <a:pt x="18" y="32"/>
                  </a:lnTo>
                  <a:lnTo>
                    <a:pt x="18" y="32"/>
                  </a:lnTo>
                  <a:lnTo>
                    <a:pt x="20" y="30"/>
                  </a:lnTo>
                  <a:lnTo>
                    <a:pt x="20" y="30"/>
                  </a:lnTo>
                  <a:close/>
                </a:path>
              </a:pathLst>
            </a:custGeom>
            <a:solidFill>
              <a:srgbClr val="7E3F17"/>
            </a:solidFill>
            <a:ln w="9525">
              <a:noFill/>
              <a:round/>
            </a:ln>
          </p:spPr>
          <p:txBody>
            <a:bodyPr vert="horz" wrap="square" lIns="91440" tIns="45720" rIns="91440" bIns="45720" numCol="1" anchor="t" anchorCtr="0" compatLnSpc="1"/>
            <a:lstStyle/>
            <a:p>
              <a:endParaRPr lang="zh-CN" altLang="en-US" sz="1400">
                <a:latin typeface="Arial" panose="020B0604020202020204" pitchFamily="34" charset="0"/>
                <a:ea typeface="Arial" panose="020B0604020202020204" pitchFamily="34" charset="0"/>
              </a:endParaRPr>
            </a:p>
          </p:txBody>
        </p:sp>
        <p:sp>
          <p:nvSpPr>
            <p:cNvPr id="253" name="Freeform 365"/>
            <p:cNvSpPr/>
            <p:nvPr/>
          </p:nvSpPr>
          <p:spPr bwMode="auto">
            <a:xfrm>
              <a:off x="3516313" y="1368425"/>
              <a:ext cx="66675" cy="47625"/>
            </a:xfrm>
            <a:custGeom>
              <a:avLst/>
              <a:gdLst/>
              <a:ahLst/>
              <a:cxnLst>
                <a:cxn ang="0">
                  <a:pos x="38" y="26"/>
                </a:cxn>
                <a:cxn ang="0">
                  <a:pos x="38" y="26"/>
                </a:cxn>
                <a:cxn ang="0">
                  <a:pos x="34" y="28"/>
                </a:cxn>
                <a:cxn ang="0">
                  <a:pos x="28" y="30"/>
                </a:cxn>
                <a:cxn ang="0">
                  <a:pos x="20" y="30"/>
                </a:cxn>
                <a:cxn ang="0">
                  <a:pos x="14" y="28"/>
                </a:cxn>
                <a:cxn ang="0">
                  <a:pos x="8" y="24"/>
                </a:cxn>
                <a:cxn ang="0">
                  <a:pos x="4" y="20"/>
                </a:cxn>
                <a:cxn ang="0">
                  <a:pos x="0" y="14"/>
                </a:cxn>
                <a:cxn ang="0">
                  <a:pos x="2" y="8"/>
                </a:cxn>
                <a:cxn ang="0">
                  <a:pos x="2" y="8"/>
                </a:cxn>
                <a:cxn ang="0">
                  <a:pos x="4" y="6"/>
                </a:cxn>
                <a:cxn ang="0">
                  <a:pos x="6" y="2"/>
                </a:cxn>
                <a:cxn ang="0">
                  <a:pos x="14" y="0"/>
                </a:cxn>
                <a:cxn ang="0">
                  <a:pos x="22" y="0"/>
                </a:cxn>
                <a:cxn ang="0">
                  <a:pos x="30" y="4"/>
                </a:cxn>
                <a:cxn ang="0">
                  <a:pos x="38" y="8"/>
                </a:cxn>
                <a:cxn ang="0">
                  <a:pos x="42" y="14"/>
                </a:cxn>
                <a:cxn ang="0">
                  <a:pos x="42" y="20"/>
                </a:cxn>
                <a:cxn ang="0">
                  <a:pos x="42" y="22"/>
                </a:cxn>
                <a:cxn ang="0">
                  <a:pos x="38" y="26"/>
                </a:cxn>
                <a:cxn ang="0">
                  <a:pos x="38" y="26"/>
                </a:cxn>
              </a:cxnLst>
              <a:rect l="0" t="0" r="r" b="b"/>
              <a:pathLst>
                <a:path w="42" h="30">
                  <a:moveTo>
                    <a:pt x="38" y="26"/>
                  </a:moveTo>
                  <a:lnTo>
                    <a:pt x="38" y="26"/>
                  </a:lnTo>
                  <a:lnTo>
                    <a:pt x="34" y="28"/>
                  </a:lnTo>
                  <a:lnTo>
                    <a:pt x="28" y="30"/>
                  </a:lnTo>
                  <a:lnTo>
                    <a:pt x="20" y="30"/>
                  </a:lnTo>
                  <a:lnTo>
                    <a:pt x="14" y="28"/>
                  </a:lnTo>
                  <a:lnTo>
                    <a:pt x="8" y="24"/>
                  </a:lnTo>
                  <a:lnTo>
                    <a:pt x="4" y="20"/>
                  </a:lnTo>
                  <a:lnTo>
                    <a:pt x="0" y="14"/>
                  </a:lnTo>
                  <a:lnTo>
                    <a:pt x="2" y="8"/>
                  </a:lnTo>
                  <a:lnTo>
                    <a:pt x="2" y="8"/>
                  </a:lnTo>
                  <a:lnTo>
                    <a:pt x="4" y="6"/>
                  </a:lnTo>
                  <a:lnTo>
                    <a:pt x="6" y="2"/>
                  </a:lnTo>
                  <a:lnTo>
                    <a:pt x="14" y="0"/>
                  </a:lnTo>
                  <a:lnTo>
                    <a:pt x="22" y="0"/>
                  </a:lnTo>
                  <a:lnTo>
                    <a:pt x="30" y="4"/>
                  </a:lnTo>
                  <a:lnTo>
                    <a:pt x="38" y="8"/>
                  </a:lnTo>
                  <a:lnTo>
                    <a:pt x="42" y="14"/>
                  </a:lnTo>
                  <a:lnTo>
                    <a:pt x="42" y="20"/>
                  </a:lnTo>
                  <a:lnTo>
                    <a:pt x="42" y="22"/>
                  </a:lnTo>
                  <a:lnTo>
                    <a:pt x="38" y="26"/>
                  </a:lnTo>
                  <a:lnTo>
                    <a:pt x="38" y="26"/>
                  </a:lnTo>
                  <a:close/>
                </a:path>
              </a:pathLst>
            </a:custGeom>
            <a:solidFill>
              <a:srgbClr val="FFA288"/>
            </a:solidFill>
            <a:ln w="9525">
              <a:noFill/>
              <a:round/>
            </a:ln>
          </p:spPr>
          <p:txBody>
            <a:bodyPr vert="horz" wrap="square" lIns="91440" tIns="45720" rIns="91440" bIns="45720" numCol="1" anchor="t" anchorCtr="0" compatLnSpc="1"/>
            <a:lstStyle/>
            <a:p>
              <a:endParaRPr lang="zh-CN" altLang="en-US" sz="1400">
                <a:latin typeface="Arial" panose="020B0604020202020204" pitchFamily="34" charset="0"/>
                <a:ea typeface="Arial" panose="020B0604020202020204" pitchFamily="34" charset="0"/>
              </a:endParaRPr>
            </a:p>
          </p:txBody>
        </p:sp>
        <p:sp>
          <p:nvSpPr>
            <p:cNvPr id="254" name="Freeform 366"/>
            <p:cNvSpPr/>
            <p:nvPr/>
          </p:nvSpPr>
          <p:spPr bwMode="auto">
            <a:xfrm>
              <a:off x="3738563" y="1390650"/>
              <a:ext cx="66675" cy="44450"/>
            </a:xfrm>
            <a:custGeom>
              <a:avLst/>
              <a:gdLst/>
              <a:ahLst/>
              <a:cxnLst>
                <a:cxn ang="0">
                  <a:pos x="36" y="26"/>
                </a:cxn>
                <a:cxn ang="0">
                  <a:pos x="36" y="26"/>
                </a:cxn>
                <a:cxn ang="0">
                  <a:pos x="32" y="28"/>
                </a:cxn>
                <a:cxn ang="0">
                  <a:pos x="26" y="28"/>
                </a:cxn>
                <a:cxn ang="0">
                  <a:pos x="18" y="28"/>
                </a:cxn>
                <a:cxn ang="0">
                  <a:pos x="12" y="26"/>
                </a:cxn>
                <a:cxn ang="0">
                  <a:pos x="6" y="24"/>
                </a:cxn>
                <a:cxn ang="0">
                  <a:pos x="2" y="20"/>
                </a:cxn>
                <a:cxn ang="0">
                  <a:pos x="0" y="14"/>
                </a:cxn>
                <a:cxn ang="0">
                  <a:pos x="0" y="8"/>
                </a:cxn>
                <a:cxn ang="0">
                  <a:pos x="0" y="8"/>
                </a:cxn>
                <a:cxn ang="0">
                  <a:pos x="2" y="4"/>
                </a:cxn>
                <a:cxn ang="0">
                  <a:pos x="4" y="2"/>
                </a:cxn>
                <a:cxn ang="0">
                  <a:pos x="12" y="0"/>
                </a:cxn>
                <a:cxn ang="0">
                  <a:pos x="20" y="0"/>
                </a:cxn>
                <a:cxn ang="0">
                  <a:pos x="28" y="2"/>
                </a:cxn>
                <a:cxn ang="0">
                  <a:pos x="36" y="8"/>
                </a:cxn>
                <a:cxn ang="0">
                  <a:pos x="40" y="12"/>
                </a:cxn>
                <a:cxn ang="0">
                  <a:pos x="42" y="18"/>
                </a:cxn>
                <a:cxn ang="0">
                  <a:pos x="40" y="22"/>
                </a:cxn>
                <a:cxn ang="0">
                  <a:pos x="36" y="26"/>
                </a:cxn>
                <a:cxn ang="0">
                  <a:pos x="36" y="26"/>
                </a:cxn>
              </a:cxnLst>
              <a:rect l="0" t="0" r="r" b="b"/>
              <a:pathLst>
                <a:path w="42" h="28">
                  <a:moveTo>
                    <a:pt x="36" y="26"/>
                  </a:moveTo>
                  <a:lnTo>
                    <a:pt x="36" y="26"/>
                  </a:lnTo>
                  <a:lnTo>
                    <a:pt x="32" y="28"/>
                  </a:lnTo>
                  <a:lnTo>
                    <a:pt x="26" y="28"/>
                  </a:lnTo>
                  <a:lnTo>
                    <a:pt x="18" y="28"/>
                  </a:lnTo>
                  <a:lnTo>
                    <a:pt x="12" y="26"/>
                  </a:lnTo>
                  <a:lnTo>
                    <a:pt x="6" y="24"/>
                  </a:lnTo>
                  <a:lnTo>
                    <a:pt x="2" y="20"/>
                  </a:lnTo>
                  <a:lnTo>
                    <a:pt x="0" y="14"/>
                  </a:lnTo>
                  <a:lnTo>
                    <a:pt x="0" y="8"/>
                  </a:lnTo>
                  <a:lnTo>
                    <a:pt x="0" y="8"/>
                  </a:lnTo>
                  <a:lnTo>
                    <a:pt x="2" y="4"/>
                  </a:lnTo>
                  <a:lnTo>
                    <a:pt x="4" y="2"/>
                  </a:lnTo>
                  <a:lnTo>
                    <a:pt x="12" y="0"/>
                  </a:lnTo>
                  <a:lnTo>
                    <a:pt x="20" y="0"/>
                  </a:lnTo>
                  <a:lnTo>
                    <a:pt x="28" y="2"/>
                  </a:lnTo>
                  <a:lnTo>
                    <a:pt x="36" y="8"/>
                  </a:lnTo>
                  <a:lnTo>
                    <a:pt x="40" y="12"/>
                  </a:lnTo>
                  <a:lnTo>
                    <a:pt x="42" y="18"/>
                  </a:lnTo>
                  <a:lnTo>
                    <a:pt x="40" y="22"/>
                  </a:lnTo>
                  <a:lnTo>
                    <a:pt x="36" y="26"/>
                  </a:lnTo>
                  <a:lnTo>
                    <a:pt x="36" y="26"/>
                  </a:lnTo>
                  <a:close/>
                </a:path>
              </a:pathLst>
            </a:custGeom>
            <a:solidFill>
              <a:srgbClr val="FFA288"/>
            </a:solidFill>
            <a:ln w="9525">
              <a:noFill/>
              <a:round/>
            </a:ln>
          </p:spPr>
          <p:txBody>
            <a:bodyPr vert="horz" wrap="square" lIns="91440" tIns="45720" rIns="91440" bIns="45720" numCol="1" anchor="t" anchorCtr="0" compatLnSpc="1"/>
            <a:lstStyle/>
            <a:p>
              <a:endParaRPr lang="zh-CN" altLang="en-US" sz="1400">
                <a:latin typeface="Arial" panose="020B0604020202020204" pitchFamily="34" charset="0"/>
                <a:ea typeface="Arial" panose="020B0604020202020204" pitchFamily="34" charset="0"/>
              </a:endParaRPr>
            </a:p>
          </p:txBody>
        </p:sp>
        <p:sp>
          <p:nvSpPr>
            <p:cNvPr id="255" name="Freeform 367"/>
            <p:cNvSpPr/>
            <p:nvPr/>
          </p:nvSpPr>
          <p:spPr bwMode="auto">
            <a:xfrm>
              <a:off x="3551238" y="1384300"/>
              <a:ext cx="193675" cy="98425"/>
            </a:xfrm>
            <a:custGeom>
              <a:avLst/>
              <a:gdLst/>
              <a:ahLst/>
              <a:cxnLst>
                <a:cxn ang="0">
                  <a:pos x="118" y="0"/>
                </a:cxn>
                <a:cxn ang="0">
                  <a:pos x="118" y="0"/>
                </a:cxn>
                <a:cxn ang="0">
                  <a:pos x="120" y="12"/>
                </a:cxn>
                <a:cxn ang="0">
                  <a:pos x="118" y="22"/>
                </a:cxn>
                <a:cxn ang="0">
                  <a:pos x="114" y="30"/>
                </a:cxn>
                <a:cxn ang="0">
                  <a:pos x="110" y="36"/>
                </a:cxn>
                <a:cxn ang="0">
                  <a:pos x="110" y="36"/>
                </a:cxn>
                <a:cxn ang="0">
                  <a:pos x="102" y="46"/>
                </a:cxn>
                <a:cxn ang="0">
                  <a:pos x="90" y="52"/>
                </a:cxn>
                <a:cxn ang="0">
                  <a:pos x="76" y="58"/>
                </a:cxn>
                <a:cxn ang="0">
                  <a:pos x="62" y="60"/>
                </a:cxn>
                <a:cxn ang="0">
                  <a:pos x="62" y="60"/>
                </a:cxn>
                <a:cxn ang="0">
                  <a:pos x="50" y="58"/>
                </a:cxn>
                <a:cxn ang="0">
                  <a:pos x="40" y="54"/>
                </a:cxn>
                <a:cxn ang="0">
                  <a:pos x="30" y="48"/>
                </a:cxn>
                <a:cxn ang="0">
                  <a:pos x="22" y="42"/>
                </a:cxn>
                <a:cxn ang="0">
                  <a:pos x="22" y="42"/>
                </a:cxn>
                <a:cxn ang="0">
                  <a:pos x="14" y="34"/>
                </a:cxn>
                <a:cxn ang="0">
                  <a:pos x="8" y="24"/>
                </a:cxn>
                <a:cxn ang="0">
                  <a:pos x="4" y="14"/>
                </a:cxn>
                <a:cxn ang="0">
                  <a:pos x="4" y="6"/>
                </a:cxn>
                <a:cxn ang="0">
                  <a:pos x="2" y="4"/>
                </a:cxn>
                <a:cxn ang="0">
                  <a:pos x="2" y="4"/>
                </a:cxn>
                <a:cxn ang="0">
                  <a:pos x="0" y="8"/>
                </a:cxn>
                <a:cxn ang="0">
                  <a:pos x="2" y="14"/>
                </a:cxn>
                <a:cxn ang="0">
                  <a:pos x="6" y="26"/>
                </a:cxn>
                <a:cxn ang="0">
                  <a:pos x="12" y="36"/>
                </a:cxn>
                <a:cxn ang="0">
                  <a:pos x="20" y="44"/>
                </a:cxn>
                <a:cxn ang="0">
                  <a:pos x="20" y="44"/>
                </a:cxn>
                <a:cxn ang="0">
                  <a:pos x="28" y="50"/>
                </a:cxn>
                <a:cxn ang="0">
                  <a:pos x="38" y="56"/>
                </a:cxn>
                <a:cxn ang="0">
                  <a:pos x="50" y="60"/>
                </a:cxn>
                <a:cxn ang="0">
                  <a:pos x="62" y="62"/>
                </a:cxn>
                <a:cxn ang="0">
                  <a:pos x="62" y="62"/>
                </a:cxn>
                <a:cxn ang="0">
                  <a:pos x="76" y="60"/>
                </a:cxn>
                <a:cxn ang="0">
                  <a:pos x="90" y="56"/>
                </a:cxn>
                <a:cxn ang="0">
                  <a:pos x="104" y="48"/>
                </a:cxn>
                <a:cxn ang="0">
                  <a:pos x="114" y="38"/>
                </a:cxn>
                <a:cxn ang="0">
                  <a:pos x="114" y="38"/>
                </a:cxn>
                <a:cxn ang="0">
                  <a:pos x="118" y="30"/>
                </a:cxn>
                <a:cxn ang="0">
                  <a:pos x="122" y="20"/>
                </a:cxn>
                <a:cxn ang="0">
                  <a:pos x="122" y="10"/>
                </a:cxn>
                <a:cxn ang="0">
                  <a:pos x="120" y="0"/>
                </a:cxn>
                <a:cxn ang="0">
                  <a:pos x="118" y="0"/>
                </a:cxn>
              </a:cxnLst>
              <a:rect l="0" t="0" r="r" b="b"/>
              <a:pathLst>
                <a:path w="122" h="62">
                  <a:moveTo>
                    <a:pt x="118" y="0"/>
                  </a:moveTo>
                  <a:lnTo>
                    <a:pt x="118" y="0"/>
                  </a:lnTo>
                  <a:lnTo>
                    <a:pt x="120" y="12"/>
                  </a:lnTo>
                  <a:lnTo>
                    <a:pt x="118" y="22"/>
                  </a:lnTo>
                  <a:lnTo>
                    <a:pt x="114" y="30"/>
                  </a:lnTo>
                  <a:lnTo>
                    <a:pt x="110" y="36"/>
                  </a:lnTo>
                  <a:lnTo>
                    <a:pt x="110" y="36"/>
                  </a:lnTo>
                  <a:lnTo>
                    <a:pt x="102" y="46"/>
                  </a:lnTo>
                  <a:lnTo>
                    <a:pt x="90" y="52"/>
                  </a:lnTo>
                  <a:lnTo>
                    <a:pt x="76" y="58"/>
                  </a:lnTo>
                  <a:lnTo>
                    <a:pt x="62" y="60"/>
                  </a:lnTo>
                  <a:lnTo>
                    <a:pt x="62" y="60"/>
                  </a:lnTo>
                  <a:lnTo>
                    <a:pt x="50" y="58"/>
                  </a:lnTo>
                  <a:lnTo>
                    <a:pt x="40" y="54"/>
                  </a:lnTo>
                  <a:lnTo>
                    <a:pt x="30" y="48"/>
                  </a:lnTo>
                  <a:lnTo>
                    <a:pt x="22" y="42"/>
                  </a:lnTo>
                  <a:lnTo>
                    <a:pt x="22" y="42"/>
                  </a:lnTo>
                  <a:lnTo>
                    <a:pt x="14" y="34"/>
                  </a:lnTo>
                  <a:lnTo>
                    <a:pt x="8" y="24"/>
                  </a:lnTo>
                  <a:lnTo>
                    <a:pt x="4" y="14"/>
                  </a:lnTo>
                  <a:lnTo>
                    <a:pt x="4" y="6"/>
                  </a:lnTo>
                  <a:lnTo>
                    <a:pt x="2" y="4"/>
                  </a:lnTo>
                  <a:lnTo>
                    <a:pt x="2" y="4"/>
                  </a:lnTo>
                  <a:lnTo>
                    <a:pt x="0" y="8"/>
                  </a:lnTo>
                  <a:lnTo>
                    <a:pt x="2" y="14"/>
                  </a:lnTo>
                  <a:lnTo>
                    <a:pt x="6" y="26"/>
                  </a:lnTo>
                  <a:lnTo>
                    <a:pt x="12" y="36"/>
                  </a:lnTo>
                  <a:lnTo>
                    <a:pt x="20" y="44"/>
                  </a:lnTo>
                  <a:lnTo>
                    <a:pt x="20" y="44"/>
                  </a:lnTo>
                  <a:lnTo>
                    <a:pt x="28" y="50"/>
                  </a:lnTo>
                  <a:lnTo>
                    <a:pt x="38" y="56"/>
                  </a:lnTo>
                  <a:lnTo>
                    <a:pt x="50" y="60"/>
                  </a:lnTo>
                  <a:lnTo>
                    <a:pt x="62" y="62"/>
                  </a:lnTo>
                  <a:lnTo>
                    <a:pt x="62" y="62"/>
                  </a:lnTo>
                  <a:lnTo>
                    <a:pt x="76" y="60"/>
                  </a:lnTo>
                  <a:lnTo>
                    <a:pt x="90" y="56"/>
                  </a:lnTo>
                  <a:lnTo>
                    <a:pt x="104" y="48"/>
                  </a:lnTo>
                  <a:lnTo>
                    <a:pt x="114" y="38"/>
                  </a:lnTo>
                  <a:lnTo>
                    <a:pt x="114" y="38"/>
                  </a:lnTo>
                  <a:lnTo>
                    <a:pt x="118" y="30"/>
                  </a:lnTo>
                  <a:lnTo>
                    <a:pt x="122" y="20"/>
                  </a:lnTo>
                  <a:lnTo>
                    <a:pt x="122" y="10"/>
                  </a:lnTo>
                  <a:lnTo>
                    <a:pt x="120" y="0"/>
                  </a:lnTo>
                  <a:lnTo>
                    <a:pt x="118" y="0"/>
                  </a:lnTo>
                  <a:close/>
                </a:path>
              </a:pathLst>
            </a:custGeom>
            <a:solidFill>
              <a:srgbClr val="7E3F17"/>
            </a:solidFill>
            <a:ln w="9525">
              <a:noFill/>
              <a:round/>
            </a:ln>
          </p:spPr>
          <p:txBody>
            <a:bodyPr vert="horz" wrap="square" lIns="91440" tIns="45720" rIns="91440" bIns="45720" numCol="1" anchor="t" anchorCtr="0" compatLnSpc="1"/>
            <a:lstStyle/>
            <a:p>
              <a:endParaRPr lang="zh-CN" altLang="en-US" sz="1400">
                <a:latin typeface="Arial" panose="020B0604020202020204" pitchFamily="34" charset="0"/>
                <a:ea typeface="Arial" panose="020B0604020202020204" pitchFamily="34" charset="0"/>
              </a:endParaRPr>
            </a:p>
          </p:txBody>
        </p:sp>
        <p:sp>
          <p:nvSpPr>
            <p:cNvPr id="256" name="Freeform 368"/>
            <p:cNvSpPr/>
            <p:nvPr/>
          </p:nvSpPr>
          <p:spPr bwMode="auto">
            <a:xfrm>
              <a:off x="3871913" y="911225"/>
              <a:ext cx="260350" cy="603250"/>
            </a:xfrm>
            <a:custGeom>
              <a:avLst/>
              <a:gdLst/>
              <a:ahLst/>
              <a:cxnLst>
                <a:cxn ang="0">
                  <a:pos x="12" y="348"/>
                </a:cxn>
                <a:cxn ang="0">
                  <a:pos x="46" y="338"/>
                </a:cxn>
                <a:cxn ang="0">
                  <a:pos x="78" y="324"/>
                </a:cxn>
                <a:cxn ang="0">
                  <a:pos x="106" y="302"/>
                </a:cxn>
                <a:cxn ang="0">
                  <a:pos x="128" y="274"/>
                </a:cxn>
                <a:cxn ang="0">
                  <a:pos x="134" y="262"/>
                </a:cxn>
                <a:cxn ang="0">
                  <a:pos x="142" y="236"/>
                </a:cxn>
                <a:cxn ang="0">
                  <a:pos x="146" y="206"/>
                </a:cxn>
                <a:cxn ang="0">
                  <a:pos x="144" y="178"/>
                </a:cxn>
                <a:cxn ang="0">
                  <a:pos x="142" y="166"/>
                </a:cxn>
                <a:cxn ang="0">
                  <a:pos x="132" y="144"/>
                </a:cxn>
                <a:cxn ang="0">
                  <a:pos x="116" y="124"/>
                </a:cxn>
                <a:cxn ang="0">
                  <a:pos x="86" y="100"/>
                </a:cxn>
                <a:cxn ang="0">
                  <a:pos x="74" y="94"/>
                </a:cxn>
                <a:cxn ang="0">
                  <a:pos x="28" y="78"/>
                </a:cxn>
                <a:cxn ang="0">
                  <a:pos x="18" y="76"/>
                </a:cxn>
                <a:cxn ang="0">
                  <a:pos x="2" y="68"/>
                </a:cxn>
                <a:cxn ang="0">
                  <a:pos x="4" y="62"/>
                </a:cxn>
                <a:cxn ang="0">
                  <a:pos x="10" y="56"/>
                </a:cxn>
                <a:cxn ang="0">
                  <a:pos x="22" y="56"/>
                </a:cxn>
                <a:cxn ang="0">
                  <a:pos x="36" y="56"/>
                </a:cxn>
                <a:cxn ang="0">
                  <a:pos x="20" y="36"/>
                </a:cxn>
                <a:cxn ang="0">
                  <a:pos x="18" y="24"/>
                </a:cxn>
                <a:cxn ang="0">
                  <a:pos x="22" y="14"/>
                </a:cxn>
                <a:cxn ang="0">
                  <a:pos x="28" y="12"/>
                </a:cxn>
                <a:cxn ang="0">
                  <a:pos x="38" y="18"/>
                </a:cxn>
                <a:cxn ang="0">
                  <a:pos x="50" y="36"/>
                </a:cxn>
                <a:cxn ang="0">
                  <a:pos x="56" y="48"/>
                </a:cxn>
                <a:cxn ang="0">
                  <a:pos x="58" y="8"/>
                </a:cxn>
                <a:cxn ang="0">
                  <a:pos x="66" y="0"/>
                </a:cxn>
                <a:cxn ang="0">
                  <a:pos x="72" y="0"/>
                </a:cxn>
                <a:cxn ang="0">
                  <a:pos x="80" y="8"/>
                </a:cxn>
                <a:cxn ang="0">
                  <a:pos x="84" y="30"/>
                </a:cxn>
                <a:cxn ang="0">
                  <a:pos x="84" y="42"/>
                </a:cxn>
                <a:cxn ang="0">
                  <a:pos x="92" y="20"/>
                </a:cxn>
                <a:cxn ang="0">
                  <a:pos x="100" y="10"/>
                </a:cxn>
                <a:cxn ang="0">
                  <a:pos x="110" y="6"/>
                </a:cxn>
                <a:cxn ang="0">
                  <a:pos x="114" y="8"/>
                </a:cxn>
                <a:cxn ang="0">
                  <a:pos x="116" y="20"/>
                </a:cxn>
                <a:cxn ang="0">
                  <a:pos x="106" y="50"/>
                </a:cxn>
                <a:cxn ang="0">
                  <a:pos x="114" y="46"/>
                </a:cxn>
                <a:cxn ang="0">
                  <a:pos x="132" y="40"/>
                </a:cxn>
                <a:cxn ang="0">
                  <a:pos x="140" y="44"/>
                </a:cxn>
                <a:cxn ang="0">
                  <a:pos x="140" y="50"/>
                </a:cxn>
                <a:cxn ang="0">
                  <a:pos x="136" y="56"/>
                </a:cxn>
                <a:cxn ang="0">
                  <a:pos x="112" y="72"/>
                </a:cxn>
                <a:cxn ang="0">
                  <a:pos x="128" y="90"/>
                </a:cxn>
                <a:cxn ang="0">
                  <a:pos x="152" y="132"/>
                </a:cxn>
                <a:cxn ang="0">
                  <a:pos x="162" y="182"/>
                </a:cxn>
                <a:cxn ang="0">
                  <a:pos x="162" y="232"/>
                </a:cxn>
                <a:cxn ang="0">
                  <a:pos x="156" y="254"/>
                </a:cxn>
                <a:cxn ang="0">
                  <a:pos x="144" y="288"/>
                </a:cxn>
                <a:cxn ang="0">
                  <a:pos x="124" y="318"/>
                </a:cxn>
                <a:cxn ang="0">
                  <a:pos x="98" y="344"/>
                </a:cxn>
                <a:cxn ang="0">
                  <a:pos x="68" y="364"/>
                </a:cxn>
                <a:cxn ang="0">
                  <a:pos x="56" y="370"/>
                </a:cxn>
                <a:cxn ang="0">
                  <a:pos x="24" y="380"/>
                </a:cxn>
                <a:cxn ang="0">
                  <a:pos x="12" y="378"/>
                </a:cxn>
              </a:cxnLst>
              <a:rect l="0" t="0" r="r" b="b"/>
              <a:pathLst>
                <a:path w="164" h="380">
                  <a:moveTo>
                    <a:pt x="12" y="348"/>
                  </a:moveTo>
                  <a:lnTo>
                    <a:pt x="12" y="348"/>
                  </a:lnTo>
                  <a:lnTo>
                    <a:pt x="30" y="344"/>
                  </a:lnTo>
                  <a:lnTo>
                    <a:pt x="46" y="338"/>
                  </a:lnTo>
                  <a:lnTo>
                    <a:pt x="62" y="332"/>
                  </a:lnTo>
                  <a:lnTo>
                    <a:pt x="78" y="324"/>
                  </a:lnTo>
                  <a:lnTo>
                    <a:pt x="92" y="314"/>
                  </a:lnTo>
                  <a:lnTo>
                    <a:pt x="106" y="302"/>
                  </a:lnTo>
                  <a:lnTo>
                    <a:pt x="116" y="288"/>
                  </a:lnTo>
                  <a:lnTo>
                    <a:pt x="128" y="274"/>
                  </a:lnTo>
                  <a:lnTo>
                    <a:pt x="128" y="274"/>
                  </a:lnTo>
                  <a:lnTo>
                    <a:pt x="134" y="262"/>
                  </a:lnTo>
                  <a:lnTo>
                    <a:pt x="138" y="250"/>
                  </a:lnTo>
                  <a:lnTo>
                    <a:pt x="142" y="236"/>
                  </a:lnTo>
                  <a:lnTo>
                    <a:pt x="144" y="220"/>
                  </a:lnTo>
                  <a:lnTo>
                    <a:pt x="146" y="206"/>
                  </a:lnTo>
                  <a:lnTo>
                    <a:pt x="146" y="192"/>
                  </a:lnTo>
                  <a:lnTo>
                    <a:pt x="144" y="178"/>
                  </a:lnTo>
                  <a:lnTo>
                    <a:pt x="142" y="166"/>
                  </a:lnTo>
                  <a:lnTo>
                    <a:pt x="142" y="166"/>
                  </a:lnTo>
                  <a:lnTo>
                    <a:pt x="138" y="154"/>
                  </a:lnTo>
                  <a:lnTo>
                    <a:pt x="132" y="144"/>
                  </a:lnTo>
                  <a:lnTo>
                    <a:pt x="124" y="132"/>
                  </a:lnTo>
                  <a:lnTo>
                    <a:pt x="116" y="124"/>
                  </a:lnTo>
                  <a:lnTo>
                    <a:pt x="96" y="106"/>
                  </a:lnTo>
                  <a:lnTo>
                    <a:pt x="86" y="100"/>
                  </a:lnTo>
                  <a:lnTo>
                    <a:pt x="74" y="94"/>
                  </a:lnTo>
                  <a:lnTo>
                    <a:pt x="74" y="94"/>
                  </a:lnTo>
                  <a:lnTo>
                    <a:pt x="52" y="84"/>
                  </a:lnTo>
                  <a:lnTo>
                    <a:pt x="28" y="78"/>
                  </a:lnTo>
                  <a:lnTo>
                    <a:pt x="28" y="78"/>
                  </a:lnTo>
                  <a:lnTo>
                    <a:pt x="18" y="76"/>
                  </a:lnTo>
                  <a:lnTo>
                    <a:pt x="6" y="72"/>
                  </a:lnTo>
                  <a:lnTo>
                    <a:pt x="2" y="68"/>
                  </a:lnTo>
                  <a:lnTo>
                    <a:pt x="0" y="64"/>
                  </a:lnTo>
                  <a:lnTo>
                    <a:pt x="4" y="62"/>
                  </a:lnTo>
                  <a:lnTo>
                    <a:pt x="10" y="56"/>
                  </a:lnTo>
                  <a:lnTo>
                    <a:pt x="10" y="56"/>
                  </a:lnTo>
                  <a:lnTo>
                    <a:pt x="16" y="56"/>
                  </a:lnTo>
                  <a:lnTo>
                    <a:pt x="22" y="56"/>
                  </a:lnTo>
                  <a:lnTo>
                    <a:pt x="36" y="56"/>
                  </a:lnTo>
                  <a:lnTo>
                    <a:pt x="36" y="56"/>
                  </a:lnTo>
                  <a:lnTo>
                    <a:pt x="28" y="48"/>
                  </a:lnTo>
                  <a:lnTo>
                    <a:pt x="20" y="36"/>
                  </a:lnTo>
                  <a:lnTo>
                    <a:pt x="18" y="30"/>
                  </a:lnTo>
                  <a:lnTo>
                    <a:pt x="18" y="24"/>
                  </a:lnTo>
                  <a:lnTo>
                    <a:pt x="18" y="18"/>
                  </a:lnTo>
                  <a:lnTo>
                    <a:pt x="22" y="14"/>
                  </a:lnTo>
                  <a:lnTo>
                    <a:pt x="22" y="14"/>
                  </a:lnTo>
                  <a:lnTo>
                    <a:pt x="28" y="12"/>
                  </a:lnTo>
                  <a:lnTo>
                    <a:pt x="32" y="14"/>
                  </a:lnTo>
                  <a:lnTo>
                    <a:pt x="38" y="18"/>
                  </a:lnTo>
                  <a:lnTo>
                    <a:pt x="42" y="24"/>
                  </a:lnTo>
                  <a:lnTo>
                    <a:pt x="50" y="36"/>
                  </a:lnTo>
                  <a:lnTo>
                    <a:pt x="56" y="48"/>
                  </a:lnTo>
                  <a:lnTo>
                    <a:pt x="56" y="48"/>
                  </a:lnTo>
                  <a:lnTo>
                    <a:pt x="56" y="22"/>
                  </a:lnTo>
                  <a:lnTo>
                    <a:pt x="58" y="8"/>
                  </a:lnTo>
                  <a:lnTo>
                    <a:pt x="62" y="2"/>
                  </a:lnTo>
                  <a:lnTo>
                    <a:pt x="66" y="0"/>
                  </a:lnTo>
                  <a:lnTo>
                    <a:pt x="66" y="0"/>
                  </a:lnTo>
                  <a:lnTo>
                    <a:pt x="72" y="0"/>
                  </a:lnTo>
                  <a:lnTo>
                    <a:pt x="76" y="2"/>
                  </a:lnTo>
                  <a:lnTo>
                    <a:pt x="80" y="8"/>
                  </a:lnTo>
                  <a:lnTo>
                    <a:pt x="82" y="14"/>
                  </a:lnTo>
                  <a:lnTo>
                    <a:pt x="84" y="30"/>
                  </a:lnTo>
                  <a:lnTo>
                    <a:pt x="84" y="42"/>
                  </a:lnTo>
                  <a:lnTo>
                    <a:pt x="84" y="42"/>
                  </a:lnTo>
                  <a:lnTo>
                    <a:pt x="86" y="32"/>
                  </a:lnTo>
                  <a:lnTo>
                    <a:pt x="92" y="20"/>
                  </a:lnTo>
                  <a:lnTo>
                    <a:pt x="96" y="14"/>
                  </a:lnTo>
                  <a:lnTo>
                    <a:pt x="100" y="10"/>
                  </a:lnTo>
                  <a:lnTo>
                    <a:pt x="104" y="6"/>
                  </a:lnTo>
                  <a:lnTo>
                    <a:pt x="110" y="6"/>
                  </a:lnTo>
                  <a:lnTo>
                    <a:pt x="110" y="6"/>
                  </a:lnTo>
                  <a:lnTo>
                    <a:pt x="114" y="8"/>
                  </a:lnTo>
                  <a:lnTo>
                    <a:pt x="116" y="14"/>
                  </a:lnTo>
                  <a:lnTo>
                    <a:pt x="116" y="20"/>
                  </a:lnTo>
                  <a:lnTo>
                    <a:pt x="114" y="26"/>
                  </a:lnTo>
                  <a:lnTo>
                    <a:pt x="106" y="50"/>
                  </a:lnTo>
                  <a:lnTo>
                    <a:pt x="106" y="50"/>
                  </a:lnTo>
                  <a:lnTo>
                    <a:pt x="114" y="46"/>
                  </a:lnTo>
                  <a:lnTo>
                    <a:pt x="126" y="40"/>
                  </a:lnTo>
                  <a:lnTo>
                    <a:pt x="132" y="40"/>
                  </a:lnTo>
                  <a:lnTo>
                    <a:pt x="136" y="40"/>
                  </a:lnTo>
                  <a:lnTo>
                    <a:pt x="140" y="44"/>
                  </a:lnTo>
                  <a:lnTo>
                    <a:pt x="140" y="50"/>
                  </a:lnTo>
                  <a:lnTo>
                    <a:pt x="140" y="50"/>
                  </a:lnTo>
                  <a:lnTo>
                    <a:pt x="138" y="54"/>
                  </a:lnTo>
                  <a:lnTo>
                    <a:pt x="136" y="56"/>
                  </a:lnTo>
                  <a:lnTo>
                    <a:pt x="128" y="62"/>
                  </a:lnTo>
                  <a:lnTo>
                    <a:pt x="112" y="72"/>
                  </a:lnTo>
                  <a:lnTo>
                    <a:pt x="112" y="72"/>
                  </a:lnTo>
                  <a:lnTo>
                    <a:pt x="128" y="90"/>
                  </a:lnTo>
                  <a:lnTo>
                    <a:pt x="142" y="110"/>
                  </a:lnTo>
                  <a:lnTo>
                    <a:pt x="152" y="132"/>
                  </a:lnTo>
                  <a:lnTo>
                    <a:pt x="158" y="158"/>
                  </a:lnTo>
                  <a:lnTo>
                    <a:pt x="162" y="182"/>
                  </a:lnTo>
                  <a:lnTo>
                    <a:pt x="164" y="208"/>
                  </a:lnTo>
                  <a:lnTo>
                    <a:pt x="162" y="232"/>
                  </a:lnTo>
                  <a:lnTo>
                    <a:pt x="156" y="254"/>
                  </a:lnTo>
                  <a:lnTo>
                    <a:pt x="156" y="254"/>
                  </a:lnTo>
                  <a:lnTo>
                    <a:pt x="152" y="272"/>
                  </a:lnTo>
                  <a:lnTo>
                    <a:pt x="144" y="288"/>
                  </a:lnTo>
                  <a:lnTo>
                    <a:pt x="134" y="304"/>
                  </a:lnTo>
                  <a:lnTo>
                    <a:pt x="124" y="318"/>
                  </a:lnTo>
                  <a:lnTo>
                    <a:pt x="112" y="332"/>
                  </a:lnTo>
                  <a:lnTo>
                    <a:pt x="98" y="344"/>
                  </a:lnTo>
                  <a:lnTo>
                    <a:pt x="84" y="356"/>
                  </a:lnTo>
                  <a:lnTo>
                    <a:pt x="68" y="364"/>
                  </a:lnTo>
                  <a:lnTo>
                    <a:pt x="68" y="364"/>
                  </a:lnTo>
                  <a:lnTo>
                    <a:pt x="56" y="370"/>
                  </a:lnTo>
                  <a:lnTo>
                    <a:pt x="40" y="376"/>
                  </a:lnTo>
                  <a:lnTo>
                    <a:pt x="24" y="380"/>
                  </a:lnTo>
                  <a:lnTo>
                    <a:pt x="18" y="380"/>
                  </a:lnTo>
                  <a:lnTo>
                    <a:pt x="12" y="378"/>
                  </a:lnTo>
                  <a:lnTo>
                    <a:pt x="12" y="348"/>
                  </a:lnTo>
                  <a:close/>
                </a:path>
              </a:pathLst>
            </a:custGeom>
            <a:solidFill>
              <a:srgbClr val="FF7C65"/>
            </a:solidFill>
            <a:ln w="9525">
              <a:noFill/>
              <a:round/>
            </a:ln>
          </p:spPr>
          <p:txBody>
            <a:bodyPr vert="horz" wrap="square" lIns="91440" tIns="45720" rIns="91440" bIns="45720" numCol="1" anchor="t" anchorCtr="0" compatLnSpc="1"/>
            <a:lstStyle/>
            <a:p>
              <a:endParaRPr lang="zh-CN" altLang="en-US" sz="1400">
                <a:latin typeface="Arial" panose="020B0604020202020204" pitchFamily="34" charset="0"/>
                <a:ea typeface="Arial" panose="020B0604020202020204" pitchFamily="34" charset="0"/>
              </a:endParaRPr>
            </a:p>
          </p:txBody>
        </p:sp>
        <p:sp>
          <p:nvSpPr>
            <p:cNvPr id="257" name="Freeform 369"/>
            <p:cNvSpPr/>
            <p:nvPr/>
          </p:nvSpPr>
          <p:spPr bwMode="auto">
            <a:xfrm>
              <a:off x="3871913" y="911225"/>
              <a:ext cx="260350" cy="603250"/>
            </a:xfrm>
            <a:custGeom>
              <a:avLst/>
              <a:gdLst/>
              <a:ahLst/>
              <a:cxnLst>
                <a:cxn ang="0">
                  <a:pos x="12" y="348"/>
                </a:cxn>
                <a:cxn ang="0">
                  <a:pos x="46" y="338"/>
                </a:cxn>
                <a:cxn ang="0">
                  <a:pos x="78" y="324"/>
                </a:cxn>
                <a:cxn ang="0">
                  <a:pos x="106" y="302"/>
                </a:cxn>
                <a:cxn ang="0">
                  <a:pos x="128" y="274"/>
                </a:cxn>
                <a:cxn ang="0">
                  <a:pos x="134" y="262"/>
                </a:cxn>
                <a:cxn ang="0">
                  <a:pos x="142" y="236"/>
                </a:cxn>
                <a:cxn ang="0">
                  <a:pos x="146" y="206"/>
                </a:cxn>
                <a:cxn ang="0">
                  <a:pos x="144" y="178"/>
                </a:cxn>
                <a:cxn ang="0">
                  <a:pos x="142" y="166"/>
                </a:cxn>
                <a:cxn ang="0">
                  <a:pos x="132" y="144"/>
                </a:cxn>
                <a:cxn ang="0">
                  <a:pos x="116" y="124"/>
                </a:cxn>
                <a:cxn ang="0">
                  <a:pos x="86" y="100"/>
                </a:cxn>
                <a:cxn ang="0">
                  <a:pos x="74" y="94"/>
                </a:cxn>
                <a:cxn ang="0">
                  <a:pos x="28" y="78"/>
                </a:cxn>
                <a:cxn ang="0">
                  <a:pos x="18" y="76"/>
                </a:cxn>
                <a:cxn ang="0">
                  <a:pos x="2" y="68"/>
                </a:cxn>
                <a:cxn ang="0">
                  <a:pos x="4" y="62"/>
                </a:cxn>
                <a:cxn ang="0">
                  <a:pos x="10" y="56"/>
                </a:cxn>
                <a:cxn ang="0">
                  <a:pos x="22" y="56"/>
                </a:cxn>
                <a:cxn ang="0">
                  <a:pos x="36" y="56"/>
                </a:cxn>
                <a:cxn ang="0">
                  <a:pos x="20" y="36"/>
                </a:cxn>
                <a:cxn ang="0">
                  <a:pos x="18" y="24"/>
                </a:cxn>
                <a:cxn ang="0">
                  <a:pos x="22" y="14"/>
                </a:cxn>
                <a:cxn ang="0">
                  <a:pos x="28" y="12"/>
                </a:cxn>
                <a:cxn ang="0">
                  <a:pos x="38" y="18"/>
                </a:cxn>
                <a:cxn ang="0">
                  <a:pos x="50" y="36"/>
                </a:cxn>
                <a:cxn ang="0">
                  <a:pos x="56" y="48"/>
                </a:cxn>
                <a:cxn ang="0">
                  <a:pos x="58" y="8"/>
                </a:cxn>
                <a:cxn ang="0">
                  <a:pos x="66" y="0"/>
                </a:cxn>
                <a:cxn ang="0">
                  <a:pos x="72" y="0"/>
                </a:cxn>
                <a:cxn ang="0">
                  <a:pos x="80" y="8"/>
                </a:cxn>
                <a:cxn ang="0">
                  <a:pos x="84" y="30"/>
                </a:cxn>
                <a:cxn ang="0">
                  <a:pos x="84" y="42"/>
                </a:cxn>
                <a:cxn ang="0">
                  <a:pos x="92" y="20"/>
                </a:cxn>
                <a:cxn ang="0">
                  <a:pos x="100" y="10"/>
                </a:cxn>
                <a:cxn ang="0">
                  <a:pos x="110" y="6"/>
                </a:cxn>
                <a:cxn ang="0">
                  <a:pos x="114" y="8"/>
                </a:cxn>
                <a:cxn ang="0">
                  <a:pos x="116" y="20"/>
                </a:cxn>
                <a:cxn ang="0">
                  <a:pos x="106" y="50"/>
                </a:cxn>
                <a:cxn ang="0">
                  <a:pos x="114" y="46"/>
                </a:cxn>
                <a:cxn ang="0">
                  <a:pos x="132" y="40"/>
                </a:cxn>
                <a:cxn ang="0">
                  <a:pos x="140" y="44"/>
                </a:cxn>
                <a:cxn ang="0">
                  <a:pos x="140" y="50"/>
                </a:cxn>
                <a:cxn ang="0">
                  <a:pos x="136" y="56"/>
                </a:cxn>
                <a:cxn ang="0">
                  <a:pos x="112" y="72"/>
                </a:cxn>
                <a:cxn ang="0">
                  <a:pos x="128" y="90"/>
                </a:cxn>
                <a:cxn ang="0">
                  <a:pos x="152" y="132"/>
                </a:cxn>
                <a:cxn ang="0">
                  <a:pos x="162" y="182"/>
                </a:cxn>
                <a:cxn ang="0">
                  <a:pos x="162" y="232"/>
                </a:cxn>
                <a:cxn ang="0">
                  <a:pos x="156" y="254"/>
                </a:cxn>
                <a:cxn ang="0">
                  <a:pos x="144" y="288"/>
                </a:cxn>
                <a:cxn ang="0">
                  <a:pos x="124" y="318"/>
                </a:cxn>
                <a:cxn ang="0">
                  <a:pos x="98" y="344"/>
                </a:cxn>
                <a:cxn ang="0">
                  <a:pos x="68" y="364"/>
                </a:cxn>
                <a:cxn ang="0">
                  <a:pos x="56" y="370"/>
                </a:cxn>
                <a:cxn ang="0">
                  <a:pos x="24" y="380"/>
                </a:cxn>
                <a:cxn ang="0">
                  <a:pos x="12" y="378"/>
                </a:cxn>
              </a:cxnLst>
              <a:rect l="0" t="0" r="r" b="b"/>
              <a:pathLst>
                <a:path w="164" h="380">
                  <a:moveTo>
                    <a:pt x="12" y="348"/>
                  </a:moveTo>
                  <a:lnTo>
                    <a:pt x="12" y="348"/>
                  </a:lnTo>
                  <a:lnTo>
                    <a:pt x="30" y="344"/>
                  </a:lnTo>
                  <a:lnTo>
                    <a:pt x="46" y="338"/>
                  </a:lnTo>
                  <a:lnTo>
                    <a:pt x="62" y="332"/>
                  </a:lnTo>
                  <a:lnTo>
                    <a:pt x="78" y="324"/>
                  </a:lnTo>
                  <a:lnTo>
                    <a:pt x="92" y="314"/>
                  </a:lnTo>
                  <a:lnTo>
                    <a:pt x="106" y="302"/>
                  </a:lnTo>
                  <a:lnTo>
                    <a:pt x="116" y="288"/>
                  </a:lnTo>
                  <a:lnTo>
                    <a:pt x="128" y="274"/>
                  </a:lnTo>
                  <a:lnTo>
                    <a:pt x="128" y="274"/>
                  </a:lnTo>
                  <a:lnTo>
                    <a:pt x="134" y="262"/>
                  </a:lnTo>
                  <a:lnTo>
                    <a:pt x="138" y="250"/>
                  </a:lnTo>
                  <a:lnTo>
                    <a:pt x="142" y="236"/>
                  </a:lnTo>
                  <a:lnTo>
                    <a:pt x="144" y="220"/>
                  </a:lnTo>
                  <a:lnTo>
                    <a:pt x="146" y="206"/>
                  </a:lnTo>
                  <a:lnTo>
                    <a:pt x="146" y="192"/>
                  </a:lnTo>
                  <a:lnTo>
                    <a:pt x="144" y="178"/>
                  </a:lnTo>
                  <a:lnTo>
                    <a:pt x="142" y="166"/>
                  </a:lnTo>
                  <a:lnTo>
                    <a:pt x="142" y="166"/>
                  </a:lnTo>
                  <a:lnTo>
                    <a:pt x="138" y="154"/>
                  </a:lnTo>
                  <a:lnTo>
                    <a:pt x="132" y="144"/>
                  </a:lnTo>
                  <a:lnTo>
                    <a:pt x="124" y="132"/>
                  </a:lnTo>
                  <a:lnTo>
                    <a:pt x="116" y="124"/>
                  </a:lnTo>
                  <a:lnTo>
                    <a:pt x="96" y="106"/>
                  </a:lnTo>
                  <a:lnTo>
                    <a:pt x="86" y="100"/>
                  </a:lnTo>
                  <a:lnTo>
                    <a:pt x="74" y="94"/>
                  </a:lnTo>
                  <a:lnTo>
                    <a:pt x="74" y="94"/>
                  </a:lnTo>
                  <a:lnTo>
                    <a:pt x="52" y="84"/>
                  </a:lnTo>
                  <a:lnTo>
                    <a:pt x="28" y="78"/>
                  </a:lnTo>
                  <a:lnTo>
                    <a:pt x="28" y="78"/>
                  </a:lnTo>
                  <a:lnTo>
                    <a:pt x="18" y="76"/>
                  </a:lnTo>
                  <a:lnTo>
                    <a:pt x="6" y="72"/>
                  </a:lnTo>
                  <a:lnTo>
                    <a:pt x="2" y="68"/>
                  </a:lnTo>
                  <a:lnTo>
                    <a:pt x="0" y="64"/>
                  </a:lnTo>
                  <a:lnTo>
                    <a:pt x="4" y="62"/>
                  </a:lnTo>
                  <a:lnTo>
                    <a:pt x="10" y="56"/>
                  </a:lnTo>
                  <a:lnTo>
                    <a:pt x="10" y="56"/>
                  </a:lnTo>
                  <a:lnTo>
                    <a:pt x="16" y="56"/>
                  </a:lnTo>
                  <a:lnTo>
                    <a:pt x="22" y="56"/>
                  </a:lnTo>
                  <a:lnTo>
                    <a:pt x="36" y="56"/>
                  </a:lnTo>
                  <a:lnTo>
                    <a:pt x="36" y="56"/>
                  </a:lnTo>
                  <a:lnTo>
                    <a:pt x="28" y="48"/>
                  </a:lnTo>
                  <a:lnTo>
                    <a:pt x="20" y="36"/>
                  </a:lnTo>
                  <a:lnTo>
                    <a:pt x="18" y="30"/>
                  </a:lnTo>
                  <a:lnTo>
                    <a:pt x="18" y="24"/>
                  </a:lnTo>
                  <a:lnTo>
                    <a:pt x="18" y="18"/>
                  </a:lnTo>
                  <a:lnTo>
                    <a:pt x="22" y="14"/>
                  </a:lnTo>
                  <a:lnTo>
                    <a:pt x="22" y="14"/>
                  </a:lnTo>
                  <a:lnTo>
                    <a:pt x="28" y="12"/>
                  </a:lnTo>
                  <a:lnTo>
                    <a:pt x="32" y="14"/>
                  </a:lnTo>
                  <a:lnTo>
                    <a:pt x="38" y="18"/>
                  </a:lnTo>
                  <a:lnTo>
                    <a:pt x="42" y="24"/>
                  </a:lnTo>
                  <a:lnTo>
                    <a:pt x="50" y="36"/>
                  </a:lnTo>
                  <a:lnTo>
                    <a:pt x="56" y="48"/>
                  </a:lnTo>
                  <a:lnTo>
                    <a:pt x="56" y="48"/>
                  </a:lnTo>
                  <a:lnTo>
                    <a:pt x="56" y="22"/>
                  </a:lnTo>
                  <a:lnTo>
                    <a:pt x="58" y="8"/>
                  </a:lnTo>
                  <a:lnTo>
                    <a:pt x="62" y="2"/>
                  </a:lnTo>
                  <a:lnTo>
                    <a:pt x="66" y="0"/>
                  </a:lnTo>
                  <a:lnTo>
                    <a:pt x="66" y="0"/>
                  </a:lnTo>
                  <a:lnTo>
                    <a:pt x="72" y="0"/>
                  </a:lnTo>
                  <a:lnTo>
                    <a:pt x="76" y="2"/>
                  </a:lnTo>
                  <a:lnTo>
                    <a:pt x="80" y="8"/>
                  </a:lnTo>
                  <a:lnTo>
                    <a:pt x="82" y="14"/>
                  </a:lnTo>
                  <a:lnTo>
                    <a:pt x="84" y="30"/>
                  </a:lnTo>
                  <a:lnTo>
                    <a:pt x="84" y="42"/>
                  </a:lnTo>
                  <a:lnTo>
                    <a:pt x="84" y="42"/>
                  </a:lnTo>
                  <a:lnTo>
                    <a:pt x="86" y="32"/>
                  </a:lnTo>
                  <a:lnTo>
                    <a:pt x="92" y="20"/>
                  </a:lnTo>
                  <a:lnTo>
                    <a:pt x="96" y="14"/>
                  </a:lnTo>
                  <a:lnTo>
                    <a:pt x="100" y="10"/>
                  </a:lnTo>
                  <a:lnTo>
                    <a:pt x="104" y="6"/>
                  </a:lnTo>
                  <a:lnTo>
                    <a:pt x="110" y="6"/>
                  </a:lnTo>
                  <a:lnTo>
                    <a:pt x="110" y="6"/>
                  </a:lnTo>
                  <a:lnTo>
                    <a:pt x="114" y="8"/>
                  </a:lnTo>
                  <a:lnTo>
                    <a:pt x="116" y="14"/>
                  </a:lnTo>
                  <a:lnTo>
                    <a:pt x="116" y="20"/>
                  </a:lnTo>
                  <a:lnTo>
                    <a:pt x="114" y="26"/>
                  </a:lnTo>
                  <a:lnTo>
                    <a:pt x="106" y="50"/>
                  </a:lnTo>
                  <a:lnTo>
                    <a:pt x="106" y="50"/>
                  </a:lnTo>
                  <a:lnTo>
                    <a:pt x="114" y="46"/>
                  </a:lnTo>
                  <a:lnTo>
                    <a:pt x="126" y="40"/>
                  </a:lnTo>
                  <a:lnTo>
                    <a:pt x="132" y="40"/>
                  </a:lnTo>
                  <a:lnTo>
                    <a:pt x="136" y="40"/>
                  </a:lnTo>
                  <a:lnTo>
                    <a:pt x="140" y="44"/>
                  </a:lnTo>
                  <a:lnTo>
                    <a:pt x="140" y="50"/>
                  </a:lnTo>
                  <a:lnTo>
                    <a:pt x="140" y="50"/>
                  </a:lnTo>
                  <a:lnTo>
                    <a:pt x="138" y="54"/>
                  </a:lnTo>
                  <a:lnTo>
                    <a:pt x="136" y="56"/>
                  </a:lnTo>
                  <a:lnTo>
                    <a:pt x="128" y="62"/>
                  </a:lnTo>
                  <a:lnTo>
                    <a:pt x="112" y="72"/>
                  </a:lnTo>
                  <a:lnTo>
                    <a:pt x="112" y="72"/>
                  </a:lnTo>
                  <a:lnTo>
                    <a:pt x="128" y="90"/>
                  </a:lnTo>
                  <a:lnTo>
                    <a:pt x="142" y="110"/>
                  </a:lnTo>
                  <a:lnTo>
                    <a:pt x="152" y="132"/>
                  </a:lnTo>
                  <a:lnTo>
                    <a:pt x="158" y="158"/>
                  </a:lnTo>
                  <a:lnTo>
                    <a:pt x="162" y="182"/>
                  </a:lnTo>
                  <a:lnTo>
                    <a:pt x="164" y="208"/>
                  </a:lnTo>
                  <a:lnTo>
                    <a:pt x="162" y="232"/>
                  </a:lnTo>
                  <a:lnTo>
                    <a:pt x="156" y="254"/>
                  </a:lnTo>
                  <a:lnTo>
                    <a:pt x="156" y="254"/>
                  </a:lnTo>
                  <a:lnTo>
                    <a:pt x="152" y="272"/>
                  </a:lnTo>
                  <a:lnTo>
                    <a:pt x="144" y="288"/>
                  </a:lnTo>
                  <a:lnTo>
                    <a:pt x="134" y="304"/>
                  </a:lnTo>
                  <a:lnTo>
                    <a:pt x="124" y="318"/>
                  </a:lnTo>
                  <a:lnTo>
                    <a:pt x="112" y="332"/>
                  </a:lnTo>
                  <a:lnTo>
                    <a:pt x="98" y="344"/>
                  </a:lnTo>
                  <a:lnTo>
                    <a:pt x="84" y="356"/>
                  </a:lnTo>
                  <a:lnTo>
                    <a:pt x="68" y="364"/>
                  </a:lnTo>
                  <a:lnTo>
                    <a:pt x="68" y="364"/>
                  </a:lnTo>
                  <a:lnTo>
                    <a:pt x="56" y="370"/>
                  </a:lnTo>
                  <a:lnTo>
                    <a:pt x="40" y="376"/>
                  </a:lnTo>
                  <a:lnTo>
                    <a:pt x="24" y="380"/>
                  </a:lnTo>
                  <a:lnTo>
                    <a:pt x="18" y="380"/>
                  </a:lnTo>
                  <a:lnTo>
                    <a:pt x="12" y="378"/>
                  </a:lnTo>
                </a:path>
              </a:pathLst>
            </a:custGeom>
            <a:noFill/>
            <a:ln w="9525">
              <a:noFill/>
              <a:round/>
            </a:ln>
          </p:spPr>
          <p:txBody>
            <a:bodyPr vert="horz" wrap="square" lIns="91440" tIns="45720" rIns="91440" bIns="45720" numCol="1" anchor="t" anchorCtr="0" compatLnSpc="1"/>
            <a:lstStyle/>
            <a:p>
              <a:endParaRPr lang="zh-CN" altLang="en-US" sz="1400">
                <a:latin typeface="Arial" panose="020B0604020202020204" pitchFamily="34" charset="0"/>
                <a:ea typeface="Arial" panose="020B0604020202020204" pitchFamily="34" charset="0"/>
              </a:endParaRPr>
            </a:p>
          </p:txBody>
        </p:sp>
        <p:sp>
          <p:nvSpPr>
            <p:cNvPr id="258" name="Freeform 370"/>
            <p:cNvSpPr/>
            <p:nvPr/>
          </p:nvSpPr>
          <p:spPr bwMode="auto">
            <a:xfrm>
              <a:off x="5980113" y="371475"/>
              <a:ext cx="514350" cy="777875"/>
            </a:xfrm>
            <a:custGeom>
              <a:avLst/>
              <a:gdLst/>
              <a:ahLst/>
              <a:cxnLst>
                <a:cxn ang="0">
                  <a:pos x="62" y="448"/>
                </a:cxn>
                <a:cxn ang="0">
                  <a:pos x="116" y="444"/>
                </a:cxn>
                <a:cxn ang="0">
                  <a:pos x="164" y="428"/>
                </a:cxn>
                <a:cxn ang="0">
                  <a:pos x="204" y="400"/>
                </a:cxn>
                <a:cxn ang="0">
                  <a:pos x="236" y="364"/>
                </a:cxn>
                <a:cxn ang="0">
                  <a:pos x="260" y="320"/>
                </a:cxn>
                <a:cxn ang="0">
                  <a:pos x="274" y="272"/>
                </a:cxn>
                <a:cxn ang="0">
                  <a:pos x="278" y="224"/>
                </a:cxn>
                <a:cxn ang="0">
                  <a:pos x="272" y="174"/>
                </a:cxn>
                <a:cxn ang="0">
                  <a:pos x="264" y="150"/>
                </a:cxn>
                <a:cxn ang="0">
                  <a:pos x="240" y="104"/>
                </a:cxn>
                <a:cxn ang="0">
                  <a:pos x="204" y="68"/>
                </a:cxn>
                <a:cxn ang="0">
                  <a:pos x="158" y="44"/>
                </a:cxn>
                <a:cxn ang="0">
                  <a:pos x="134" y="38"/>
                </a:cxn>
                <a:cxn ang="0">
                  <a:pos x="104" y="40"/>
                </a:cxn>
                <a:cxn ang="0">
                  <a:pos x="38" y="48"/>
                </a:cxn>
                <a:cxn ang="0">
                  <a:pos x="12" y="46"/>
                </a:cxn>
                <a:cxn ang="0">
                  <a:pos x="2" y="40"/>
                </a:cxn>
                <a:cxn ang="0">
                  <a:pos x="0" y="36"/>
                </a:cxn>
                <a:cxn ang="0">
                  <a:pos x="8" y="20"/>
                </a:cxn>
                <a:cxn ang="0">
                  <a:pos x="24" y="10"/>
                </a:cxn>
                <a:cxn ang="0">
                  <a:pos x="50" y="4"/>
                </a:cxn>
                <a:cxn ang="0">
                  <a:pos x="112" y="0"/>
                </a:cxn>
                <a:cxn ang="0">
                  <a:pos x="164" y="4"/>
                </a:cxn>
                <a:cxn ang="0">
                  <a:pos x="180" y="6"/>
                </a:cxn>
                <a:cxn ang="0">
                  <a:pos x="228" y="28"/>
                </a:cxn>
                <a:cxn ang="0">
                  <a:pos x="268" y="56"/>
                </a:cxn>
                <a:cxn ang="0">
                  <a:pos x="296" y="94"/>
                </a:cxn>
                <a:cxn ang="0">
                  <a:pos x="316" y="144"/>
                </a:cxn>
                <a:cxn ang="0">
                  <a:pos x="322" y="174"/>
                </a:cxn>
                <a:cxn ang="0">
                  <a:pos x="322" y="240"/>
                </a:cxn>
                <a:cxn ang="0">
                  <a:pos x="310" y="308"/>
                </a:cxn>
                <a:cxn ang="0">
                  <a:pos x="286" y="368"/>
                </a:cxn>
                <a:cxn ang="0">
                  <a:pos x="268" y="394"/>
                </a:cxn>
                <a:cxn ang="0">
                  <a:pos x="236" y="430"/>
                </a:cxn>
                <a:cxn ang="0">
                  <a:pos x="190" y="464"/>
                </a:cxn>
                <a:cxn ang="0">
                  <a:pos x="152" y="484"/>
                </a:cxn>
                <a:cxn ang="0">
                  <a:pos x="126" y="490"/>
                </a:cxn>
                <a:cxn ang="0">
                  <a:pos x="102" y="490"/>
                </a:cxn>
                <a:cxn ang="0">
                  <a:pos x="62" y="448"/>
                </a:cxn>
              </a:cxnLst>
              <a:rect l="0" t="0" r="r" b="b"/>
              <a:pathLst>
                <a:path w="324" h="490">
                  <a:moveTo>
                    <a:pt x="62" y="448"/>
                  </a:moveTo>
                  <a:lnTo>
                    <a:pt x="62" y="448"/>
                  </a:lnTo>
                  <a:lnTo>
                    <a:pt x="90" y="448"/>
                  </a:lnTo>
                  <a:lnTo>
                    <a:pt x="116" y="444"/>
                  </a:lnTo>
                  <a:lnTo>
                    <a:pt x="140" y="438"/>
                  </a:lnTo>
                  <a:lnTo>
                    <a:pt x="164" y="428"/>
                  </a:lnTo>
                  <a:lnTo>
                    <a:pt x="184" y="416"/>
                  </a:lnTo>
                  <a:lnTo>
                    <a:pt x="204" y="400"/>
                  </a:lnTo>
                  <a:lnTo>
                    <a:pt x="220" y="382"/>
                  </a:lnTo>
                  <a:lnTo>
                    <a:pt x="236" y="364"/>
                  </a:lnTo>
                  <a:lnTo>
                    <a:pt x="248" y="342"/>
                  </a:lnTo>
                  <a:lnTo>
                    <a:pt x="260" y="320"/>
                  </a:lnTo>
                  <a:lnTo>
                    <a:pt x="268" y="296"/>
                  </a:lnTo>
                  <a:lnTo>
                    <a:pt x="274" y="272"/>
                  </a:lnTo>
                  <a:lnTo>
                    <a:pt x="278" y="248"/>
                  </a:lnTo>
                  <a:lnTo>
                    <a:pt x="278" y="224"/>
                  </a:lnTo>
                  <a:lnTo>
                    <a:pt x="278" y="198"/>
                  </a:lnTo>
                  <a:lnTo>
                    <a:pt x="272" y="174"/>
                  </a:lnTo>
                  <a:lnTo>
                    <a:pt x="272" y="174"/>
                  </a:lnTo>
                  <a:lnTo>
                    <a:pt x="264" y="150"/>
                  </a:lnTo>
                  <a:lnTo>
                    <a:pt x="254" y="126"/>
                  </a:lnTo>
                  <a:lnTo>
                    <a:pt x="240" y="104"/>
                  </a:lnTo>
                  <a:lnTo>
                    <a:pt x="222" y="86"/>
                  </a:lnTo>
                  <a:lnTo>
                    <a:pt x="204" y="68"/>
                  </a:lnTo>
                  <a:lnTo>
                    <a:pt x="182" y="54"/>
                  </a:lnTo>
                  <a:lnTo>
                    <a:pt x="158" y="44"/>
                  </a:lnTo>
                  <a:lnTo>
                    <a:pt x="134" y="38"/>
                  </a:lnTo>
                  <a:lnTo>
                    <a:pt x="134" y="38"/>
                  </a:lnTo>
                  <a:lnTo>
                    <a:pt x="122" y="38"/>
                  </a:lnTo>
                  <a:lnTo>
                    <a:pt x="104" y="40"/>
                  </a:lnTo>
                  <a:lnTo>
                    <a:pt x="60" y="46"/>
                  </a:lnTo>
                  <a:lnTo>
                    <a:pt x="38" y="48"/>
                  </a:lnTo>
                  <a:lnTo>
                    <a:pt x="18" y="48"/>
                  </a:lnTo>
                  <a:lnTo>
                    <a:pt x="12" y="46"/>
                  </a:lnTo>
                  <a:lnTo>
                    <a:pt x="6" y="44"/>
                  </a:lnTo>
                  <a:lnTo>
                    <a:pt x="2" y="40"/>
                  </a:lnTo>
                  <a:lnTo>
                    <a:pt x="0" y="36"/>
                  </a:lnTo>
                  <a:lnTo>
                    <a:pt x="0" y="36"/>
                  </a:lnTo>
                  <a:lnTo>
                    <a:pt x="2" y="28"/>
                  </a:lnTo>
                  <a:lnTo>
                    <a:pt x="8" y="20"/>
                  </a:lnTo>
                  <a:lnTo>
                    <a:pt x="14" y="14"/>
                  </a:lnTo>
                  <a:lnTo>
                    <a:pt x="24" y="10"/>
                  </a:lnTo>
                  <a:lnTo>
                    <a:pt x="36" y="6"/>
                  </a:lnTo>
                  <a:lnTo>
                    <a:pt x="50" y="4"/>
                  </a:lnTo>
                  <a:lnTo>
                    <a:pt x="80" y="0"/>
                  </a:lnTo>
                  <a:lnTo>
                    <a:pt x="112" y="0"/>
                  </a:lnTo>
                  <a:lnTo>
                    <a:pt x="140" y="2"/>
                  </a:lnTo>
                  <a:lnTo>
                    <a:pt x="164" y="4"/>
                  </a:lnTo>
                  <a:lnTo>
                    <a:pt x="180" y="6"/>
                  </a:lnTo>
                  <a:lnTo>
                    <a:pt x="180" y="6"/>
                  </a:lnTo>
                  <a:lnTo>
                    <a:pt x="206" y="16"/>
                  </a:lnTo>
                  <a:lnTo>
                    <a:pt x="228" y="28"/>
                  </a:lnTo>
                  <a:lnTo>
                    <a:pt x="250" y="40"/>
                  </a:lnTo>
                  <a:lnTo>
                    <a:pt x="268" y="56"/>
                  </a:lnTo>
                  <a:lnTo>
                    <a:pt x="282" y="74"/>
                  </a:lnTo>
                  <a:lnTo>
                    <a:pt x="296" y="94"/>
                  </a:lnTo>
                  <a:lnTo>
                    <a:pt x="306" y="118"/>
                  </a:lnTo>
                  <a:lnTo>
                    <a:pt x="316" y="144"/>
                  </a:lnTo>
                  <a:lnTo>
                    <a:pt x="316" y="144"/>
                  </a:lnTo>
                  <a:lnTo>
                    <a:pt x="322" y="174"/>
                  </a:lnTo>
                  <a:lnTo>
                    <a:pt x="324" y="206"/>
                  </a:lnTo>
                  <a:lnTo>
                    <a:pt x="322" y="240"/>
                  </a:lnTo>
                  <a:lnTo>
                    <a:pt x="318" y="274"/>
                  </a:lnTo>
                  <a:lnTo>
                    <a:pt x="310" y="308"/>
                  </a:lnTo>
                  <a:lnTo>
                    <a:pt x="300" y="340"/>
                  </a:lnTo>
                  <a:lnTo>
                    <a:pt x="286" y="368"/>
                  </a:lnTo>
                  <a:lnTo>
                    <a:pt x="268" y="394"/>
                  </a:lnTo>
                  <a:lnTo>
                    <a:pt x="268" y="394"/>
                  </a:lnTo>
                  <a:lnTo>
                    <a:pt x="254" y="412"/>
                  </a:lnTo>
                  <a:lnTo>
                    <a:pt x="236" y="430"/>
                  </a:lnTo>
                  <a:lnTo>
                    <a:pt x="214" y="448"/>
                  </a:lnTo>
                  <a:lnTo>
                    <a:pt x="190" y="464"/>
                  </a:lnTo>
                  <a:lnTo>
                    <a:pt x="164" y="478"/>
                  </a:lnTo>
                  <a:lnTo>
                    <a:pt x="152" y="484"/>
                  </a:lnTo>
                  <a:lnTo>
                    <a:pt x="138" y="488"/>
                  </a:lnTo>
                  <a:lnTo>
                    <a:pt x="126" y="490"/>
                  </a:lnTo>
                  <a:lnTo>
                    <a:pt x="114" y="490"/>
                  </a:lnTo>
                  <a:lnTo>
                    <a:pt x="102" y="490"/>
                  </a:lnTo>
                  <a:lnTo>
                    <a:pt x="92" y="486"/>
                  </a:lnTo>
                  <a:lnTo>
                    <a:pt x="62" y="448"/>
                  </a:lnTo>
                  <a:close/>
                </a:path>
              </a:pathLst>
            </a:custGeom>
            <a:solidFill>
              <a:srgbClr val="3F9586"/>
            </a:solidFill>
            <a:ln w="9525">
              <a:noFill/>
              <a:round/>
            </a:ln>
          </p:spPr>
          <p:txBody>
            <a:bodyPr vert="horz" wrap="square" lIns="91440" tIns="45720" rIns="91440" bIns="45720" numCol="1" anchor="t" anchorCtr="0" compatLnSpc="1"/>
            <a:lstStyle/>
            <a:p>
              <a:endParaRPr lang="zh-CN" altLang="en-US" sz="1400">
                <a:latin typeface="Arial" panose="020B0604020202020204" pitchFamily="34" charset="0"/>
                <a:ea typeface="Arial" panose="020B0604020202020204" pitchFamily="34" charset="0"/>
              </a:endParaRPr>
            </a:p>
          </p:txBody>
        </p:sp>
        <p:sp>
          <p:nvSpPr>
            <p:cNvPr id="259" name="Freeform 371"/>
            <p:cNvSpPr/>
            <p:nvPr/>
          </p:nvSpPr>
          <p:spPr bwMode="auto">
            <a:xfrm>
              <a:off x="5980113" y="371475"/>
              <a:ext cx="514350" cy="777875"/>
            </a:xfrm>
            <a:custGeom>
              <a:avLst/>
              <a:gdLst/>
              <a:ahLst/>
              <a:cxnLst>
                <a:cxn ang="0">
                  <a:pos x="62" y="448"/>
                </a:cxn>
                <a:cxn ang="0">
                  <a:pos x="116" y="444"/>
                </a:cxn>
                <a:cxn ang="0">
                  <a:pos x="164" y="428"/>
                </a:cxn>
                <a:cxn ang="0">
                  <a:pos x="204" y="400"/>
                </a:cxn>
                <a:cxn ang="0">
                  <a:pos x="236" y="364"/>
                </a:cxn>
                <a:cxn ang="0">
                  <a:pos x="260" y="320"/>
                </a:cxn>
                <a:cxn ang="0">
                  <a:pos x="274" y="272"/>
                </a:cxn>
                <a:cxn ang="0">
                  <a:pos x="278" y="224"/>
                </a:cxn>
                <a:cxn ang="0">
                  <a:pos x="272" y="174"/>
                </a:cxn>
                <a:cxn ang="0">
                  <a:pos x="264" y="150"/>
                </a:cxn>
                <a:cxn ang="0">
                  <a:pos x="240" y="104"/>
                </a:cxn>
                <a:cxn ang="0">
                  <a:pos x="204" y="68"/>
                </a:cxn>
                <a:cxn ang="0">
                  <a:pos x="158" y="44"/>
                </a:cxn>
                <a:cxn ang="0">
                  <a:pos x="134" y="38"/>
                </a:cxn>
                <a:cxn ang="0">
                  <a:pos x="104" y="40"/>
                </a:cxn>
                <a:cxn ang="0">
                  <a:pos x="38" y="48"/>
                </a:cxn>
                <a:cxn ang="0">
                  <a:pos x="12" y="46"/>
                </a:cxn>
                <a:cxn ang="0">
                  <a:pos x="2" y="40"/>
                </a:cxn>
                <a:cxn ang="0">
                  <a:pos x="0" y="36"/>
                </a:cxn>
                <a:cxn ang="0">
                  <a:pos x="8" y="20"/>
                </a:cxn>
                <a:cxn ang="0">
                  <a:pos x="24" y="10"/>
                </a:cxn>
                <a:cxn ang="0">
                  <a:pos x="50" y="4"/>
                </a:cxn>
                <a:cxn ang="0">
                  <a:pos x="112" y="0"/>
                </a:cxn>
                <a:cxn ang="0">
                  <a:pos x="164" y="4"/>
                </a:cxn>
                <a:cxn ang="0">
                  <a:pos x="180" y="6"/>
                </a:cxn>
                <a:cxn ang="0">
                  <a:pos x="228" y="28"/>
                </a:cxn>
                <a:cxn ang="0">
                  <a:pos x="268" y="56"/>
                </a:cxn>
                <a:cxn ang="0">
                  <a:pos x="296" y="94"/>
                </a:cxn>
                <a:cxn ang="0">
                  <a:pos x="316" y="144"/>
                </a:cxn>
                <a:cxn ang="0">
                  <a:pos x="322" y="174"/>
                </a:cxn>
                <a:cxn ang="0">
                  <a:pos x="322" y="240"/>
                </a:cxn>
                <a:cxn ang="0">
                  <a:pos x="310" y="308"/>
                </a:cxn>
                <a:cxn ang="0">
                  <a:pos x="286" y="368"/>
                </a:cxn>
                <a:cxn ang="0">
                  <a:pos x="268" y="394"/>
                </a:cxn>
                <a:cxn ang="0">
                  <a:pos x="236" y="430"/>
                </a:cxn>
                <a:cxn ang="0">
                  <a:pos x="190" y="464"/>
                </a:cxn>
                <a:cxn ang="0">
                  <a:pos x="152" y="484"/>
                </a:cxn>
                <a:cxn ang="0">
                  <a:pos x="126" y="490"/>
                </a:cxn>
                <a:cxn ang="0">
                  <a:pos x="102" y="490"/>
                </a:cxn>
              </a:cxnLst>
              <a:rect l="0" t="0" r="r" b="b"/>
              <a:pathLst>
                <a:path w="324" h="490">
                  <a:moveTo>
                    <a:pt x="62" y="448"/>
                  </a:moveTo>
                  <a:lnTo>
                    <a:pt x="62" y="448"/>
                  </a:lnTo>
                  <a:lnTo>
                    <a:pt x="90" y="448"/>
                  </a:lnTo>
                  <a:lnTo>
                    <a:pt x="116" y="444"/>
                  </a:lnTo>
                  <a:lnTo>
                    <a:pt x="140" y="438"/>
                  </a:lnTo>
                  <a:lnTo>
                    <a:pt x="164" y="428"/>
                  </a:lnTo>
                  <a:lnTo>
                    <a:pt x="184" y="416"/>
                  </a:lnTo>
                  <a:lnTo>
                    <a:pt x="204" y="400"/>
                  </a:lnTo>
                  <a:lnTo>
                    <a:pt x="220" y="382"/>
                  </a:lnTo>
                  <a:lnTo>
                    <a:pt x="236" y="364"/>
                  </a:lnTo>
                  <a:lnTo>
                    <a:pt x="248" y="342"/>
                  </a:lnTo>
                  <a:lnTo>
                    <a:pt x="260" y="320"/>
                  </a:lnTo>
                  <a:lnTo>
                    <a:pt x="268" y="296"/>
                  </a:lnTo>
                  <a:lnTo>
                    <a:pt x="274" y="272"/>
                  </a:lnTo>
                  <a:lnTo>
                    <a:pt x="278" y="248"/>
                  </a:lnTo>
                  <a:lnTo>
                    <a:pt x="278" y="224"/>
                  </a:lnTo>
                  <a:lnTo>
                    <a:pt x="278" y="198"/>
                  </a:lnTo>
                  <a:lnTo>
                    <a:pt x="272" y="174"/>
                  </a:lnTo>
                  <a:lnTo>
                    <a:pt x="272" y="174"/>
                  </a:lnTo>
                  <a:lnTo>
                    <a:pt x="264" y="150"/>
                  </a:lnTo>
                  <a:lnTo>
                    <a:pt x="254" y="126"/>
                  </a:lnTo>
                  <a:lnTo>
                    <a:pt x="240" y="104"/>
                  </a:lnTo>
                  <a:lnTo>
                    <a:pt x="222" y="86"/>
                  </a:lnTo>
                  <a:lnTo>
                    <a:pt x="204" y="68"/>
                  </a:lnTo>
                  <a:lnTo>
                    <a:pt x="182" y="54"/>
                  </a:lnTo>
                  <a:lnTo>
                    <a:pt x="158" y="44"/>
                  </a:lnTo>
                  <a:lnTo>
                    <a:pt x="134" y="38"/>
                  </a:lnTo>
                  <a:lnTo>
                    <a:pt x="134" y="38"/>
                  </a:lnTo>
                  <a:lnTo>
                    <a:pt x="122" y="38"/>
                  </a:lnTo>
                  <a:lnTo>
                    <a:pt x="104" y="40"/>
                  </a:lnTo>
                  <a:lnTo>
                    <a:pt x="60" y="46"/>
                  </a:lnTo>
                  <a:lnTo>
                    <a:pt x="38" y="48"/>
                  </a:lnTo>
                  <a:lnTo>
                    <a:pt x="18" y="48"/>
                  </a:lnTo>
                  <a:lnTo>
                    <a:pt x="12" y="46"/>
                  </a:lnTo>
                  <a:lnTo>
                    <a:pt x="6" y="44"/>
                  </a:lnTo>
                  <a:lnTo>
                    <a:pt x="2" y="40"/>
                  </a:lnTo>
                  <a:lnTo>
                    <a:pt x="0" y="36"/>
                  </a:lnTo>
                  <a:lnTo>
                    <a:pt x="0" y="36"/>
                  </a:lnTo>
                  <a:lnTo>
                    <a:pt x="2" y="28"/>
                  </a:lnTo>
                  <a:lnTo>
                    <a:pt x="8" y="20"/>
                  </a:lnTo>
                  <a:lnTo>
                    <a:pt x="14" y="14"/>
                  </a:lnTo>
                  <a:lnTo>
                    <a:pt x="24" y="10"/>
                  </a:lnTo>
                  <a:lnTo>
                    <a:pt x="36" y="6"/>
                  </a:lnTo>
                  <a:lnTo>
                    <a:pt x="50" y="4"/>
                  </a:lnTo>
                  <a:lnTo>
                    <a:pt x="80" y="0"/>
                  </a:lnTo>
                  <a:lnTo>
                    <a:pt x="112" y="0"/>
                  </a:lnTo>
                  <a:lnTo>
                    <a:pt x="140" y="2"/>
                  </a:lnTo>
                  <a:lnTo>
                    <a:pt x="164" y="4"/>
                  </a:lnTo>
                  <a:lnTo>
                    <a:pt x="180" y="6"/>
                  </a:lnTo>
                  <a:lnTo>
                    <a:pt x="180" y="6"/>
                  </a:lnTo>
                  <a:lnTo>
                    <a:pt x="206" y="16"/>
                  </a:lnTo>
                  <a:lnTo>
                    <a:pt x="228" y="28"/>
                  </a:lnTo>
                  <a:lnTo>
                    <a:pt x="250" y="40"/>
                  </a:lnTo>
                  <a:lnTo>
                    <a:pt x="268" y="56"/>
                  </a:lnTo>
                  <a:lnTo>
                    <a:pt x="282" y="74"/>
                  </a:lnTo>
                  <a:lnTo>
                    <a:pt x="296" y="94"/>
                  </a:lnTo>
                  <a:lnTo>
                    <a:pt x="306" y="118"/>
                  </a:lnTo>
                  <a:lnTo>
                    <a:pt x="316" y="144"/>
                  </a:lnTo>
                  <a:lnTo>
                    <a:pt x="316" y="144"/>
                  </a:lnTo>
                  <a:lnTo>
                    <a:pt x="322" y="174"/>
                  </a:lnTo>
                  <a:lnTo>
                    <a:pt x="324" y="206"/>
                  </a:lnTo>
                  <a:lnTo>
                    <a:pt x="322" y="240"/>
                  </a:lnTo>
                  <a:lnTo>
                    <a:pt x="318" y="274"/>
                  </a:lnTo>
                  <a:lnTo>
                    <a:pt x="310" y="308"/>
                  </a:lnTo>
                  <a:lnTo>
                    <a:pt x="300" y="340"/>
                  </a:lnTo>
                  <a:lnTo>
                    <a:pt x="286" y="368"/>
                  </a:lnTo>
                  <a:lnTo>
                    <a:pt x="268" y="394"/>
                  </a:lnTo>
                  <a:lnTo>
                    <a:pt x="268" y="394"/>
                  </a:lnTo>
                  <a:lnTo>
                    <a:pt x="254" y="412"/>
                  </a:lnTo>
                  <a:lnTo>
                    <a:pt x="236" y="430"/>
                  </a:lnTo>
                  <a:lnTo>
                    <a:pt x="214" y="448"/>
                  </a:lnTo>
                  <a:lnTo>
                    <a:pt x="190" y="464"/>
                  </a:lnTo>
                  <a:lnTo>
                    <a:pt x="164" y="478"/>
                  </a:lnTo>
                  <a:lnTo>
                    <a:pt x="152" y="484"/>
                  </a:lnTo>
                  <a:lnTo>
                    <a:pt x="138" y="488"/>
                  </a:lnTo>
                  <a:lnTo>
                    <a:pt x="126" y="490"/>
                  </a:lnTo>
                  <a:lnTo>
                    <a:pt x="114" y="490"/>
                  </a:lnTo>
                  <a:lnTo>
                    <a:pt x="102" y="490"/>
                  </a:lnTo>
                  <a:lnTo>
                    <a:pt x="92" y="486"/>
                  </a:lnTo>
                </a:path>
              </a:pathLst>
            </a:custGeom>
            <a:noFill/>
            <a:ln w="9525">
              <a:noFill/>
              <a:round/>
            </a:ln>
          </p:spPr>
          <p:txBody>
            <a:bodyPr vert="horz" wrap="square" lIns="91440" tIns="45720" rIns="91440" bIns="45720" numCol="1" anchor="t" anchorCtr="0" compatLnSpc="1"/>
            <a:lstStyle/>
            <a:p>
              <a:endParaRPr lang="zh-CN" altLang="en-US" sz="1400">
                <a:latin typeface="Arial" panose="020B0604020202020204" pitchFamily="34" charset="0"/>
                <a:ea typeface="Arial" panose="020B0604020202020204" pitchFamily="34" charset="0"/>
              </a:endParaRPr>
            </a:p>
          </p:txBody>
        </p:sp>
        <p:sp>
          <p:nvSpPr>
            <p:cNvPr id="260" name="Freeform 372"/>
            <p:cNvSpPr/>
            <p:nvPr/>
          </p:nvSpPr>
          <p:spPr bwMode="auto">
            <a:xfrm>
              <a:off x="5319713" y="406400"/>
              <a:ext cx="527050" cy="863600"/>
            </a:xfrm>
            <a:custGeom>
              <a:avLst/>
              <a:gdLst/>
              <a:ahLst/>
              <a:cxnLst>
                <a:cxn ang="0">
                  <a:pos x="244" y="494"/>
                </a:cxn>
                <a:cxn ang="0">
                  <a:pos x="212" y="502"/>
                </a:cxn>
                <a:cxn ang="0">
                  <a:pos x="180" y="498"/>
                </a:cxn>
                <a:cxn ang="0">
                  <a:pos x="150" y="486"/>
                </a:cxn>
                <a:cxn ang="0">
                  <a:pos x="122" y="468"/>
                </a:cxn>
                <a:cxn ang="0">
                  <a:pos x="98" y="446"/>
                </a:cxn>
                <a:cxn ang="0">
                  <a:pos x="78" y="420"/>
                </a:cxn>
                <a:cxn ang="0">
                  <a:pos x="64" y="392"/>
                </a:cxn>
                <a:cxn ang="0">
                  <a:pos x="54" y="364"/>
                </a:cxn>
                <a:cxn ang="0">
                  <a:pos x="46" y="332"/>
                </a:cxn>
                <a:cxn ang="0">
                  <a:pos x="46" y="268"/>
                </a:cxn>
                <a:cxn ang="0">
                  <a:pos x="60" y="204"/>
                </a:cxn>
                <a:cxn ang="0">
                  <a:pos x="86" y="146"/>
                </a:cxn>
                <a:cxn ang="0">
                  <a:pos x="104" y="120"/>
                </a:cxn>
                <a:cxn ang="0">
                  <a:pos x="148" y="78"/>
                </a:cxn>
                <a:cxn ang="0">
                  <a:pos x="204" y="46"/>
                </a:cxn>
                <a:cxn ang="0">
                  <a:pos x="214" y="46"/>
                </a:cxn>
                <a:cxn ang="0">
                  <a:pos x="280" y="48"/>
                </a:cxn>
                <a:cxn ang="0">
                  <a:pos x="312" y="44"/>
                </a:cxn>
                <a:cxn ang="0">
                  <a:pos x="326" y="38"/>
                </a:cxn>
                <a:cxn ang="0">
                  <a:pos x="332" y="26"/>
                </a:cxn>
                <a:cxn ang="0">
                  <a:pos x="328" y="18"/>
                </a:cxn>
                <a:cxn ang="0">
                  <a:pos x="316" y="6"/>
                </a:cxn>
                <a:cxn ang="0">
                  <a:pos x="296" y="0"/>
                </a:cxn>
                <a:cxn ang="0">
                  <a:pos x="244" y="4"/>
                </a:cxn>
                <a:cxn ang="0">
                  <a:pos x="188" y="16"/>
                </a:cxn>
                <a:cxn ang="0">
                  <a:pos x="152" y="28"/>
                </a:cxn>
                <a:cxn ang="0">
                  <a:pos x="102" y="58"/>
                </a:cxn>
                <a:cxn ang="0">
                  <a:pos x="60" y="98"/>
                </a:cxn>
                <a:cxn ang="0">
                  <a:pos x="28" y="148"/>
                </a:cxn>
                <a:cxn ang="0">
                  <a:pos x="8" y="200"/>
                </a:cxn>
                <a:cxn ang="0">
                  <a:pos x="2" y="234"/>
                </a:cxn>
                <a:cxn ang="0">
                  <a:pos x="0" y="298"/>
                </a:cxn>
                <a:cxn ang="0">
                  <a:pos x="6" y="354"/>
                </a:cxn>
                <a:cxn ang="0">
                  <a:pos x="24" y="406"/>
                </a:cxn>
                <a:cxn ang="0">
                  <a:pos x="54" y="450"/>
                </a:cxn>
                <a:cxn ang="0">
                  <a:pos x="92" y="486"/>
                </a:cxn>
                <a:cxn ang="0">
                  <a:pos x="142" y="514"/>
                </a:cxn>
                <a:cxn ang="0">
                  <a:pos x="202" y="536"/>
                </a:cxn>
                <a:cxn ang="0">
                  <a:pos x="244" y="494"/>
                </a:cxn>
              </a:cxnLst>
              <a:rect l="0" t="0" r="r" b="b"/>
              <a:pathLst>
                <a:path w="332" h="544">
                  <a:moveTo>
                    <a:pt x="244" y="494"/>
                  </a:moveTo>
                  <a:lnTo>
                    <a:pt x="244" y="494"/>
                  </a:lnTo>
                  <a:lnTo>
                    <a:pt x="228" y="500"/>
                  </a:lnTo>
                  <a:lnTo>
                    <a:pt x="212" y="502"/>
                  </a:lnTo>
                  <a:lnTo>
                    <a:pt x="196" y="500"/>
                  </a:lnTo>
                  <a:lnTo>
                    <a:pt x="180" y="498"/>
                  </a:lnTo>
                  <a:lnTo>
                    <a:pt x="164" y="494"/>
                  </a:lnTo>
                  <a:lnTo>
                    <a:pt x="150" y="486"/>
                  </a:lnTo>
                  <a:lnTo>
                    <a:pt x="136" y="478"/>
                  </a:lnTo>
                  <a:lnTo>
                    <a:pt x="122" y="468"/>
                  </a:lnTo>
                  <a:lnTo>
                    <a:pt x="110" y="458"/>
                  </a:lnTo>
                  <a:lnTo>
                    <a:pt x="98" y="446"/>
                  </a:lnTo>
                  <a:lnTo>
                    <a:pt x="88" y="434"/>
                  </a:lnTo>
                  <a:lnTo>
                    <a:pt x="78" y="420"/>
                  </a:lnTo>
                  <a:lnTo>
                    <a:pt x="70" y="406"/>
                  </a:lnTo>
                  <a:lnTo>
                    <a:pt x="64" y="392"/>
                  </a:lnTo>
                  <a:lnTo>
                    <a:pt x="58" y="378"/>
                  </a:lnTo>
                  <a:lnTo>
                    <a:pt x="54" y="364"/>
                  </a:lnTo>
                  <a:lnTo>
                    <a:pt x="54" y="364"/>
                  </a:lnTo>
                  <a:lnTo>
                    <a:pt x="46" y="332"/>
                  </a:lnTo>
                  <a:lnTo>
                    <a:pt x="44" y="300"/>
                  </a:lnTo>
                  <a:lnTo>
                    <a:pt x="46" y="268"/>
                  </a:lnTo>
                  <a:lnTo>
                    <a:pt x="50" y="236"/>
                  </a:lnTo>
                  <a:lnTo>
                    <a:pt x="60" y="204"/>
                  </a:lnTo>
                  <a:lnTo>
                    <a:pt x="70" y="174"/>
                  </a:lnTo>
                  <a:lnTo>
                    <a:pt x="86" y="146"/>
                  </a:lnTo>
                  <a:lnTo>
                    <a:pt x="104" y="120"/>
                  </a:lnTo>
                  <a:lnTo>
                    <a:pt x="104" y="120"/>
                  </a:lnTo>
                  <a:lnTo>
                    <a:pt x="124" y="98"/>
                  </a:lnTo>
                  <a:lnTo>
                    <a:pt x="148" y="78"/>
                  </a:lnTo>
                  <a:lnTo>
                    <a:pt x="176" y="60"/>
                  </a:lnTo>
                  <a:lnTo>
                    <a:pt x="204" y="46"/>
                  </a:lnTo>
                  <a:lnTo>
                    <a:pt x="204" y="46"/>
                  </a:lnTo>
                  <a:lnTo>
                    <a:pt x="214" y="46"/>
                  </a:lnTo>
                  <a:lnTo>
                    <a:pt x="232" y="46"/>
                  </a:lnTo>
                  <a:lnTo>
                    <a:pt x="280" y="48"/>
                  </a:lnTo>
                  <a:lnTo>
                    <a:pt x="302" y="46"/>
                  </a:lnTo>
                  <a:lnTo>
                    <a:pt x="312" y="44"/>
                  </a:lnTo>
                  <a:lnTo>
                    <a:pt x="320" y="40"/>
                  </a:lnTo>
                  <a:lnTo>
                    <a:pt x="326" y="38"/>
                  </a:lnTo>
                  <a:lnTo>
                    <a:pt x="330" y="32"/>
                  </a:lnTo>
                  <a:lnTo>
                    <a:pt x="332" y="26"/>
                  </a:lnTo>
                  <a:lnTo>
                    <a:pt x="328" y="18"/>
                  </a:lnTo>
                  <a:lnTo>
                    <a:pt x="328" y="18"/>
                  </a:lnTo>
                  <a:lnTo>
                    <a:pt x="324" y="12"/>
                  </a:lnTo>
                  <a:lnTo>
                    <a:pt x="316" y="6"/>
                  </a:lnTo>
                  <a:lnTo>
                    <a:pt x="308" y="2"/>
                  </a:lnTo>
                  <a:lnTo>
                    <a:pt x="296" y="0"/>
                  </a:lnTo>
                  <a:lnTo>
                    <a:pt x="272" y="0"/>
                  </a:lnTo>
                  <a:lnTo>
                    <a:pt x="244" y="4"/>
                  </a:lnTo>
                  <a:lnTo>
                    <a:pt x="216" y="10"/>
                  </a:lnTo>
                  <a:lnTo>
                    <a:pt x="188" y="16"/>
                  </a:lnTo>
                  <a:lnTo>
                    <a:pt x="152" y="28"/>
                  </a:lnTo>
                  <a:lnTo>
                    <a:pt x="152" y="28"/>
                  </a:lnTo>
                  <a:lnTo>
                    <a:pt x="126" y="42"/>
                  </a:lnTo>
                  <a:lnTo>
                    <a:pt x="102" y="58"/>
                  </a:lnTo>
                  <a:lnTo>
                    <a:pt x="80" y="76"/>
                  </a:lnTo>
                  <a:lnTo>
                    <a:pt x="60" y="98"/>
                  </a:lnTo>
                  <a:lnTo>
                    <a:pt x="42" y="122"/>
                  </a:lnTo>
                  <a:lnTo>
                    <a:pt x="28" y="148"/>
                  </a:lnTo>
                  <a:lnTo>
                    <a:pt x="16" y="174"/>
                  </a:lnTo>
                  <a:lnTo>
                    <a:pt x="8" y="200"/>
                  </a:lnTo>
                  <a:lnTo>
                    <a:pt x="8" y="200"/>
                  </a:lnTo>
                  <a:lnTo>
                    <a:pt x="2" y="234"/>
                  </a:lnTo>
                  <a:lnTo>
                    <a:pt x="0" y="268"/>
                  </a:lnTo>
                  <a:lnTo>
                    <a:pt x="0" y="298"/>
                  </a:lnTo>
                  <a:lnTo>
                    <a:pt x="2" y="328"/>
                  </a:lnTo>
                  <a:lnTo>
                    <a:pt x="6" y="354"/>
                  </a:lnTo>
                  <a:lnTo>
                    <a:pt x="14" y="382"/>
                  </a:lnTo>
                  <a:lnTo>
                    <a:pt x="24" y="406"/>
                  </a:lnTo>
                  <a:lnTo>
                    <a:pt x="38" y="428"/>
                  </a:lnTo>
                  <a:lnTo>
                    <a:pt x="54" y="450"/>
                  </a:lnTo>
                  <a:lnTo>
                    <a:pt x="72" y="468"/>
                  </a:lnTo>
                  <a:lnTo>
                    <a:pt x="92" y="486"/>
                  </a:lnTo>
                  <a:lnTo>
                    <a:pt x="116" y="500"/>
                  </a:lnTo>
                  <a:lnTo>
                    <a:pt x="142" y="514"/>
                  </a:lnTo>
                  <a:lnTo>
                    <a:pt x="170" y="526"/>
                  </a:lnTo>
                  <a:lnTo>
                    <a:pt x="202" y="536"/>
                  </a:lnTo>
                  <a:lnTo>
                    <a:pt x="234" y="544"/>
                  </a:lnTo>
                  <a:lnTo>
                    <a:pt x="244" y="494"/>
                  </a:lnTo>
                  <a:close/>
                </a:path>
              </a:pathLst>
            </a:custGeom>
            <a:solidFill>
              <a:srgbClr val="3F9586"/>
            </a:solidFill>
            <a:ln w="9525">
              <a:noFill/>
              <a:round/>
            </a:ln>
          </p:spPr>
          <p:txBody>
            <a:bodyPr vert="horz" wrap="square" lIns="91440" tIns="45720" rIns="91440" bIns="45720" numCol="1" anchor="t" anchorCtr="0" compatLnSpc="1"/>
            <a:lstStyle/>
            <a:p>
              <a:endParaRPr lang="zh-CN" altLang="en-US" sz="1400">
                <a:latin typeface="Arial" panose="020B0604020202020204" pitchFamily="34" charset="0"/>
                <a:ea typeface="Arial" panose="020B0604020202020204" pitchFamily="34" charset="0"/>
              </a:endParaRPr>
            </a:p>
          </p:txBody>
        </p:sp>
        <p:sp>
          <p:nvSpPr>
            <p:cNvPr id="261" name="Freeform 373"/>
            <p:cNvSpPr/>
            <p:nvPr/>
          </p:nvSpPr>
          <p:spPr bwMode="auto">
            <a:xfrm>
              <a:off x="5319713" y="406400"/>
              <a:ext cx="527050" cy="863600"/>
            </a:xfrm>
            <a:custGeom>
              <a:avLst/>
              <a:gdLst/>
              <a:ahLst/>
              <a:cxnLst>
                <a:cxn ang="0">
                  <a:pos x="244" y="494"/>
                </a:cxn>
                <a:cxn ang="0">
                  <a:pos x="212" y="502"/>
                </a:cxn>
                <a:cxn ang="0">
                  <a:pos x="180" y="498"/>
                </a:cxn>
                <a:cxn ang="0">
                  <a:pos x="150" y="486"/>
                </a:cxn>
                <a:cxn ang="0">
                  <a:pos x="122" y="468"/>
                </a:cxn>
                <a:cxn ang="0">
                  <a:pos x="98" y="446"/>
                </a:cxn>
                <a:cxn ang="0">
                  <a:pos x="78" y="420"/>
                </a:cxn>
                <a:cxn ang="0">
                  <a:pos x="64" y="392"/>
                </a:cxn>
                <a:cxn ang="0">
                  <a:pos x="54" y="364"/>
                </a:cxn>
                <a:cxn ang="0">
                  <a:pos x="46" y="332"/>
                </a:cxn>
                <a:cxn ang="0">
                  <a:pos x="46" y="268"/>
                </a:cxn>
                <a:cxn ang="0">
                  <a:pos x="60" y="204"/>
                </a:cxn>
                <a:cxn ang="0">
                  <a:pos x="86" y="146"/>
                </a:cxn>
                <a:cxn ang="0">
                  <a:pos x="104" y="120"/>
                </a:cxn>
                <a:cxn ang="0">
                  <a:pos x="148" y="78"/>
                </a:cxn>
                <a:cxn ang="0">
                  <a:pos x="204" y="46"/>
                </a:cxn>
                <a:cxn ang="0">
                  <a:pos x="214" y="46"/>
                </a:cxn>
                <a:cxn ang="0">
                  <a:pos x="280" y="48"/>
                </a:cxn>
                <a:cxn ang="0">
                  <a:pos x="312" y="44"/>
                </a:cxn>
                <a:cxn ang="0">
                  <a:pos x="326" y="38"/>
                </a:cxn>
                <a:cxn ang="0">
                  <a:pos x="332" y="26"/>
                </a:cxn>
                <a:cxn ang="0">
                  <a:pos x="328" y="18"/>
                </a:cxn>
                <a:cxn ang="0">
                  <a:pos x="316" y="6"/>
                </a:cxn>
                <a:cxn ang="0">
                  <a:pos x="296" y="0"/>
                </a:cxn>
                <a:cxn ang="0">
                  <a:pos x="244" y="4"/>
                </a:cxn>
                <a:cxn ang="0">
                  <a:pos x="188" y="16"/>
                </a:cxn>
                <a:cxn ang="0">
                  <a:pos x="152" y="28"/>
                </a:cxn>
                <a:cxn ang="0">
                  <a:pos x="102" y="58"/>
                </a:cxn>
                <a:cxn ang="0">
                  <a:pos x="60" y="98"/>
                </a:cxn>
                <a:cxn ang="0">
                  <a:pos x="28" y="148"/>
                </a:cxn>
                <a:cxn ang="0">
                  <a:pos x="8" y="200"/>
                </a:cxn>
                <a:cxn ang="0">
                  <a:pos x="2" y="234"/>
                </a:cxn>
                <a:cxn ang="0">
                  <a:pos x="0" y="298"/>
                </a:cxn>
                <a:cxn ang="0">
                  <a:pos x="6" y="354"/>
                </a:cxn>
                <a:cxn ang="0">
                  <a:pos x="24" y="406"/>
                </a:cxn>
                <a:cxn ang="0">
                  <a:pos x="54" y="450"/>
                </a:cxn>
                <a:cxn ang="0">
                  <a:pos x="92" y="486"/>
                </a:cxn>
                <a:cxn ang="0">
                  <a:pos x="142" y="514"/>
                </a:cxn>
                <a:cxn ang="0">
                  <a:pos x="202" y="536"/>
                </a:cxn>
              </a:cxnLst>
              <a:rect l="0" t="0" r="r" b="b"/>
              <a:pathLst>
                <a:path w="332" h="544">
                  <a:moveTo>
                    <a:pt x="244" y="494"/>
                  </a:moveTo>
                  <a:lnTo>
                    <a:pt x="244" y="494"/>
                  </a:lnTo>
                  <a:lnTo>
                    <a:pt x="228" y="500"/>
                  </a:lnTo>
                  <a:lnTo>
                    <a:pt x="212" y="502"/>
                  </a:lnTo>
                  <a:lnTo>
                    <a:pt x="196" y="500"/>
                  </a:lnTo>
                  <a:lnTo>
                    <a:pt x="180" y="498"/>
                  </a:lnTo>
                  <a:lnTo>
                    <a:pt x="164" y="494"/>
                  </a:lnTo>
                  <a:lnTo>
                    <a:pt x="150" y="486"/>
                  </a:lnTo>
                  <a:lnTo>
                    <a:pt x="136" y="478"/>
                  </a:lnTo>
                  <a:lnTo>
                    <a:pt x="122" y="468"/>
                  </a:lnTo>
                  <a:lnTo>
                    <a:pt x="110" y="458"/>
                  </a:lnTo>
                  <a:lnTo>
                    <a:pt x="98" y="446"/>
                  </a:lnTo>
                  <a:lnTo>
                    <a:pt x="88" y="434"/>
                  </a:lnTo>
                  <a:lnTo>
                    <a:pt x="78" y="420"/>
                  </a:lnTo>
                  <a:lnTo>
                    <a:pt x="70" y="406"/>
                  </a:lnTo>
                  <a:lnTo>
                    <a:pt x="64" y="392"/>
                  </a:lnTo>
                  <a:lnTo>
                    <a:pt x="58" y="378"/>
                  </a:lnTo>
                  <a:lnTo>
                    <a:pt x="54" y="364"/>
                  </a:lnTo>
                  <a:lnTo>
                    <a:pt x="54" y="364"/>
                  </a:lnTo>
                  <a:lnTo>
                    <a:pt x="46" y="332"/>
                  </a:lnTo>
                  <a:lnTo>
                    <a:pt x="44" y="300"/>
                  </a:lnTo>
                  <a:lnTo>
                    <a:pt x="46" y="268"/>
                  </a:lnTo>
                  <a:lnTo>
                    <a:pt x="50" y="236"/>
                  </a:lnTo>
                  <a:lnTo>
                    <a:pt x="60" y="204"/>
                  </a:lnTo>
                  <a:lnTo>
                    <a:pt x="70" y="174"/>
                  </a:lnTo>
                  <a:lnTo>
                    <a:pt x="86" y="146"/>
                  </a:lnTo>
                  <a:lnTo>
                    <a:pt x="104" y="120"/>
                  </a:lnTo>
                  <a:lnTo>
                    <a:pt x="104" y="120"/>
                  </a:lnTo>
                  <a:lnTo>
                    <a:pt x="124" y="98"/>
                  </a:lnTo>
                  <a:lnTo>
                    <a:pt x="148" y="78"/>
                  </a:lnTo>
                  <a:lnTo>
                    <a:pt x="176" y="60"/>
                  </a:lnTo>
                  <a:lnTo>
                    <a:pt x="204" y="46"/>
                  </a:lnTo>
                  <a:lnTo>
                    <a:pt x="204" y="46"/>
                  </a:lnTo>
                  <a:lnTo>
                    <a:pt x="214" y="46"/>
                  </a:lnTo>
                  <a:lnTo>
                    <a:pt x="232" y="46"/>
                  </a:lnTo>
                  <a:lnTo>
                    <a:pt x="280" y="48"/>
                  </a:lnTo>
                  <a:lnTo>
                    <a:pt x="302" y="46"/>
                  </a:lnTo>
                  <a:lnTo>
                    <a:pt x="312" y="44"/>
                  </a:lnTo>
                  <a:lnTo>
                    <a:pt x="320" y="40"/>
                  </a:lnTo>
                  <a:lnTo>
                    <a:pt x="326" y="38"/>
                  </a:lnTo>
                  <a:lnTo>
                    <a:pt x="330" y="32"/>
                  </a:lnTo>
                  <a:lnTo>
                    <a:pt x="332" y="26"/>
                  </a:lnTo>
                  <a:lnTo>
                    <a:pt x="328" y="18"/>
                  </a:lnTo>
                  <a:lnTo>
                    <a:pt x="328" y="18"/>
                  </a:lnTo>
                  <a:lnTo>
                    <a:pt x="324" y="12"/>
                  </a:lnTo>
                  <a:lnTo>
                    <a:pt x="316" y="6"/>
                  </a:lnTo>
                  <a:lnTo>
                    <a:pt x="308" y="2"/>
                  </a:lnTo>
                  <a:lnTo>
                    <a:pt x="296" y="0"/>
                  </a:lnTo>
                  <a:lnTo>
                    <a:pt x="272" y="0"/>
                  </a:lnTo>
                  <a:lnTo>
                    <a:pt x="244" y="4"/>
                  </a:lnTo>
                  <a:lnTo>
                    <a:pt x="216" y="10"/>
                  </a:lnTo>
                  <a:lnTo>
                    <a:pt x="188" y="16"/>
                  </a:lnTo>
                  <a:lnTo>
                    <a:pt x="152" y="28"/>
                  </a:lnTo>
                  <a:lnTo>
                    <a:pt x="152" y="28"/>
                  </a:lnTo>
                  <a:lnTo>
                    <a:pt x="126" y="42"/>
                  </a:lnTo>
                  <a:lnTo>
                    <a:pt x="102" y="58"/>
                  </a:lnTo>
                  <a:lnTo>
                    <a:pt x="80" y="76"/>
                  </a:lnTo>
                  <a:lnTo>
                    <a:pt x="60" y="98"/>
                  </a:lnTo>
                  <a:lnTo>
                    <a:pt x="42" y="122"/>
                  </a:lnTo>
                  <a:lnTo>
                    <a:pt x="28" y="148"/>
                  </a:lnTo>
                  <a:lnTo>
                    <a:pt x="16" y="174"/>
                  </a:lnTo>
                  <a:lnTo>
                    <a:pt x="8" y="200"/>
                  </a:lnTo>
                  <a:lnTo>
                    <a:pt x="8" y="200"/>
                  </a:lnTo>
                  <a:lnTo>
                    <a:pt x="2" y="234"/>
                  </a:lnTo>
                  <a:lnTo>
                    <a:pt x="0" y="268"/>
                  </a:lnTo>
                  <a:lnTo>
                    <a:pt x="0" y="298"/>
                  </a:lnTo>
                  <a:lnTo>
                    <a:pt x="2" y="328"/>
                  </a:lnTo>
                  <a:lnTo>
                    <a:pt x="6" y="354"/>
                  </a:lnTo>
                  <a:lnTo>
                    <a:pt x="14" y="382"/>
                  </a:lnTo>
                  <a:lnTo>
                    <a:pt x="24" y="406"/>
                  </a:lnTo>
                  <a:lnTo>
                    <a:pt x="38" y="428"/>
                  </a:lnTo>
                  <a:lnTo>
                    <a:pt x="54" y="450"/>
                  </a:lnTo>
                  <a:lnTo>
                    <a:pt x="72" y="468"/>
                  </a:lnTo>
                  <a:lnTo>
                    <a:pt x="92" y="486"/>
                  </a:lnTo>
                  <a:lnTo>
                    <a:pt x="116" y="500"/>
                  </a:lnTo>
                  <a:lnTo>
                    <a:pt x="142" y="514"/>
                  </a:lnTo>
                  <a:lnTo>
                    <a:pt x="170" y="526"/>
                  </a:lnTo>
                  <a:lnTo>
                    <a:pt x="202" y="536"/>
                  </a:lnTo>
                  <a:lnTo>
                    <a:pt x="234" y="544"/>
                  </a:lnTo>
                </a:path>
              </a:pathLst>
            </a:custGeom>
            <a:noFill/>
            <a:ln w="9525">
              <a:noFill/>
              <a:round/>
            </a:ln>
          </p:spPr>
          <p:txBody>
            <a:bodyPr vert="horz" wrap="square" lIns="91440" tIns="45720" rIns="91440" bIns="45720" numCol="1" anchor="t" anchorCtr="0" compatLnSpc="1"/>
            <a:lstStyle/>
            <a:p>
              <a:endParaRPr lang="zh-CN" altLang="en-US" sz="1400">
                <a:latin typeface="Arial" panose="020B0604020202020204" pitchFamily="34" charset="0"/>
                <a:ea typeface="Arial" panose="020B0604020202020204" pitchFamily="34" charset="0"/>
              </a:endParaRPr>
            </a:p>
          </p:txBody>
        </p:sp>
      </p:grpSp>
      <p:sp>
        <p:nvSpPr>
          <p:cNvPr id="12289" name="Rectangle 1"/>
          <p:cNvSpPr>
            <a:spLocks noChangeArrowheads="1"/>
          </p:cNvSpPr>
          <p:nvPr/>
        </p:nvSpPr>
        <p:spPr bwMode="auto">
          <a:xfrm>
            <a:off x="3131840" y="2282410"/>
            <a:ext cx="2664296" cy="707886"/>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ro-RO" sz="2000" b="1" i="0" u="none" strike="noStrike" cap="none" normalizeH="0" baseline="0" dirty="0" smtClean="0">
                <a:ln>
                  <a:noFill/>
                </a:ln>
                <a:solidFill>
                  <a:schemeClr val="bg1"/>
                </a:solidFill>
                <a:effectLst/>
                <a:latin typeface="Times New Roman" pitchFamily="18" charset="0"/>
                <a:ea typeface="Calibri" pitchFamily="34" charset="0"/>
                <a:cs typeface="Times New Roman" pitchFamily="18" charset="0"/>
              </a:rPr>
              <a:t>INSTRUMENTE</a:t>
            </a:r>
            <a:r>
              <a:rPr kumimoji="0" lang="ro-RO" sz="2000" b="1" i="0" u="none" strike="noStrike" cap="none" normalizeH="0" dirty="0" smtClean="0">
                <a:ln>
                  <a:noFill/>
                </a:ln>
                <a:solidFill>
                  <a:schemeClr val="bg1"/>
                </a:solidFill>
                <a:effectLst/>
                <a:latin typeface="Times New Roman" pitchFamily="18" charset="0"/>
                <a:ea typeface="Calibri" pitchFamily="34" charset="0"/>
                <a:cs typeface="Times New Roman" pitchFamily="18" charset="0"/>
              </a:rPr>
              <a:t> DIGITALE</a:t>
            </a:r>
            <a:endParaRPr kumimoji="0" lang="ro-RO" sz="2000" b="1" i="0" u="none" strike="noStrike" cap="none" normalizeH="0" baseline="0" dirty="0" smtClean="0">
              <a:ln>
                <a:noFill/>
              </a:ln>
              <a:solidFill>
                <a:schemeClr val="bg1"/>
              </a:solidFill>
              <a:effectLst/>
              <a:latin typeface="Arial" pitchFamily="34" charset="0"/>
              <a:cs typeface="Arial" pitchFamily="34" charset="0"/>
            </a:endParaRPr>
          </a:p>
        </p:txBody>
      </p:sp>
    </p:spTree>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airplan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39"/>
                                        </p:tgtEl>
                                        <p:attrNameLst>
                                          <p:attrName>style.visibility</p:attrName>
                                        </p:attrNameLst>
                                      </p:cBhvr>
                                      <p:to>
                                        <p:strVal val="visible"/>
                                      </p:to>
                                    </p:set>
                                    <p:animEffect transition="in" filter="fade">
                                      <p:cBhvr>
                                        <p:cTn id="7" dur="2000"/>
                                        <p:tgtEl>
                                          <p:spTgt spid="39"/>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49"/>
                                        </p:tgtEl>
                                        <p:attrNameLst>
                                          <p:attrName>style.visibility</p:attrName>
                                        </p:attrNameLst>
                                      </p:cBhvr>
                                      <p:to>
                                        <p:strVal val="visible"/>
                                      </p:to>
                                    </p:set>
                                    <p:animEffect transition="in" filter="fade">
                                      <p:cBhvr>
                                        <p:cTn id="12" dur="2000"/>
                                        <p:tgtEl>
                                          <p:spTgt spid="49"/>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nodeType="clickEffect">
                                  <p:stCondLst>
                                    <p:cond delay="0"/>
                                  </p:stCondLst>
                                  <p:childTnLst>
                                    <p:set>
                                      <p:cBhvr>
                                        <p:cTn id="16" dur="1" fill="hold">
                                          <p:stCondLst>
                                            <p:cond delay="0"/>
                                          </p:stCondLst>
                                        </p:cTn>
                                        <p:tgtEl>
                                          <p:spTgt spid="44"/>
                                        </p:tgtEl>
                                        <p:attrNameLst>
                                          <p:attrName>style.visibility</p:attrName>
                                        </p:attrNameLst>
                                      </p:cBhvr>
                                      <p:to>
                                        <p:strVal val="visible"/>
                                      </p:to>
                                    </p:set>
                                    <p:animEffect transition="in" filter="fade">
                                      <p:cBhvr>
                                        <p:cTn id="17" dur="2000"/>
                                        <p:tgtEl>
                                          <p:spTgt spid="44"/>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12289">
                                            <p:txEl>
                                              <p:pRg st="0" end="0"/>
                                            </p:txEl>
                                          </p:spTgt>
                                        </p:tgtEl>
                                        <p:attrNameLst>
                                          <p:attrName>style.visibility</p:attrName>
                                        </p:attrNameLst>
                                      </p:cBhvr>
                                      <p:to>
                                        <p:strVal val="visible"/>
                                      </p:to>
                                    </p:set>
                                    <p:animEffect transition="in" filter="fade">
                                      <p:cBhvr>
                                        <p:cTn id="22" dur="2000"/>
                                        <p:tgtEl>
                                          <p:spTgt spid="12289">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289" grpId="0" build="p"/>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09" name="组合 308"/>
          <p:cNvGrpSpPr/>
          <p:nvPr/>
        </p:nvGrpSpPr>
        <p:grpSpPr>
          <a:xfrm>
            <a:off x="107504" y="51470"/>
            <a:ext cx="8928992" cy="2637619"/>
            <a:chOff x="1277938" y="155575"/>
            <a:chExt cx="6584950" cy="1892300"/>
          </a:xfrm>
        </p:grpSpPr>
        <p:sp>
          <p:nvSpPr>
            <p:cNvPr id="310" name="Freeform 7"/>
            <p:cNvSpPr/>
            <p:nvPr/>
          </p:nvSpPr>
          <p:spPr bwMode="auto">
            <a:xfrm>
              <a:off x="2344738" y="285750"/>
              <a:ext cx="53975" cy="50800"/>
            </a:xfrm>
            <a:custGeom>
              <a:avLst/>
              <a:gdLst/>
              <a:ahLst/>
              <a:cxnLst>
                <a:cxn ang="0">
                  <a:pos x="16" y="0"/>
                </a:cxn>
                <a:cxn ang="0">
                  <a:pos x="16" y="0"/>
                </a:cxn>
                <a:cxn ang="0">
                  <a:pos x="10" y="0"/>
                </a:cxn>
                <a:cxn ang="0">
                  <a:pos x="6" y="4"/>
                </a:cxn>
                <a:cxn ang="0">
                  <a:pos x="2" y="10"/>
                </a:cxn>
                <a:cxn ang="0">
                  <a:pos x="0" y="16"/>
                </a:cxn>
                <a:cxn ang="0">
                  <a:pos x="0" y="16"/>
                </a:cxn>
                <a:cxn ang="0">
                  <a:pos x="2" y="22"/>
                </a:cxn>
                <a:cxn ang="0">
                  <a:pos x="6" y="28"/>
                </a:cxn>
                <a:cxn ang="0">
                  <a:pos x="10" y="32"/>
                </a:cxn>
                <a:cxn ang="0">
                  <a:pos x="16" y="32"/>
                </a:cxn>
                <a:cxn ang="0">
                  <a:pos x="16" y="32"/>
                </a:cxn>
                <a:cxn ang="0">
                  <a:pos x="24" y="32"/>
                </a:cxn>
                <a:cxn ang="0">
                  <a:pos x="28" y="28"/>
                </a:cxn>
                <a:cxn ang="0">
                  <a:pos x="32" y="22"/>
                </a:cxn>
                <a:cxn ang="0">
                  <a:pos x="34" y="16"/>
                </a:cxn>
                <a:cxn ang="0">
                  <a:pos x="34" y="16"/>
                </a:cxn>
                <a:cxn ang="0">
                  <a:pos x="32" y="10"/>
                </a:cxn>
                <a:cxn ang="0">
                  <a:pos x="28" y="4"/>
                </a:cxn>
                <a:cxn ang="0">
                  <a:pos x="24" y="0"/>
                </a:cxn>
                <a:cxn ang="0">
                  <a:pos x="16" y="0"/>
                </a:cxn>
              </a:cxnLst>
              <a:rect l="0" t="0" r="r" b="b"/>
              <a:pathLst>
                <a:path w="34" h="32">
                  <a:moveTo>
                    <a:pt x="16" y="0"/>
                  </a:moveTo>
                  <a:lnTo>
                    <a:pt x="16" y="0"/>
                  </a:lnTo>
                  <a:lnTo>
                    <a:pt x="10" y="0"/>
                  </a:lnTo>
                  <a:lnTo>
                    <a:pt x="6" y="4"/>
                  </a:lnTo>
                  <a:lnTo>
                    <a:pt x="2" y="10"/>
                  </a:lnTo>
                  <a:lnTo>
                    <a:pt x="0" y="16"/>
                  </a:lnTo>
                  <a:lnTo>
                    <a:pt x="0" y="16"/>
                  </a:lnTo>
                  <a:lnTo>
                    <a:pt x="2" y="22"/>
                  </a:lnTo>
                  <a:lnTo>
                    <a:pt x="6" y="28"/>
                  </a:lnTo>
                  <a:lnTo>
                    <a:pt x="10" y="32"/>
                  </a:lnTo>
                  <a:lnTo>
                    <a:pt x="16" y="32"/>
                  </a:lnTo>
                  <a:lnTo>
                    <a:pt x="16" y="32"/>
                  </a:lnTo>
                  <a:lnTo>
                    <a:pt x="24" y="32"/>
                  </a:lnTo>
                  <a:lnTo>
                    <a:pt x="28" y="28"/>
                  </a:lnTo>
                  <a:lnTo>
                    <a:pt x="32" y="22"/>
                  </a:lnTo>
                  <a:lnTo>
                    <a:pt x="34" y="16"/>
                  </a:lnTo>
                  <a:lnTo>
                    <a:pt x="34" y="16"/>
                  </a:lnTo>
                  <a:lnTo>
                    <a:pt x="32" y="10"/>
                  </a:lnTo>
                  <a:lnTo>
                    <a:pt x="28" y="4"/>
                  </a:lnTo>
                  <a:lnTo>
                    <a:pt x="24" y="0"/>
                  </a:lnTo>
                  <a:lnTo>
                    <a:pt x="1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11" name="Freeform 8"/>
            <p:cNvSpPr/>
            <p:nvPr/>
          </p:nvSpPr>
          <p:spPr bwMode="auto">
            <a:xfrm>
              <a:off x="2344738" y="285750"/>
              <a:ext cx="53975" cy="50800"/>
            </a:xfrm>
            <a:custGeom>
              <a:avLst/>
              <a:gdLst/>
              <a:ahLst/>
              <a:cxnLst>
                <a:cxn ang="0">
                  <a:pos x="16" y="0"/>
                </a:cxn>
                <a:cxn ang="0">
                  <a:pos x="16" y="0"/>
                </a:cxn>
                <a:cxn ang="0">
                  <a:pos x="10" y="0"/>
                </a:cxn>
                <a:cxn ang="0">
                  <a:pos x="6" y="4"/>
                </a:cxn>
                <a:cxn ang="0">
                  <a:pos x="2" y="10"/>
                </a:cxn>
                <a:cxn ang="0">
                  <a:pos x="0" y="16"/>
                </a:cxn>
                <a:cxn ang="0">
                  <a:pos x="0" y="16"/>
                </a:cxn>
                <a:cxn ang="0">
                  <a:pos x="2" y="22"/>
                </a:cxn>
                <a:cxn ang="0">
                  <a:pos x="6" y="28"/>
                </a:cxn>
                <a:cxn ang="0">
                  <a:pos x="10" y="32"/>
                </a:cxn>
                <a:cxn ang="0">
                  <a:pos x="16" y="32"/>
                </a:cxn>
                <a:cxn ang="0">
                  <a:pos x="16" y="32"/>
                </a:cxn>
                <a:cxn ang="0">
                  <a:pos x="24" y="32"/>
                </a:cxn>
                <a:cxn ang="0">
                  <a:pos x="28" y="28"/>
                </a:cxn>
                <a:cxn ang="0">
                  <a:pos x="32" y="22"/>
                </a:cxn>
                <a:cxn ang="0">
                  <a:pos x="34" y="16"/>
                </a:cxn>
                <a:cxn ang="0">
                  <a:pos x="34" y="16"/>
                </a:cxn>
                <a:cxn ang="0">
                  <a:pos x="32" y="10"/>
                </a:cxn>
                <a:cxn ang="0">
                  <a:pos x="28" y="4"/>
                </a:cxn>
                <a:cxn ang="0">
                  <a:pos x="24" y="0"/>
                </a:cxn>
                <a:cxn ang="0">
                  <a:pos x="16" y="0"/>
                </a:cxn>
              </a:cxnLst>
              <a:rect l="0" t="0" r="r" b="b"/>
              <a:pathLst>
                <a:path w="34" h="32">
                  <a:moveTo>
                    <a:pt x="16" y="0"/>
                  </a:moveTo>
                  <a:lnTo>
                    <a:pt x="16" y="0"/>
                  </a:lnTo>
                  <a:lnTo>
                    <a:pt x="10" y="0"/>
                  </a:lnTo>
                  <a:lnTo>
                    <a:pt x="6" y="4"/>
                  </a:lnTo>
                  <a:lnTo>
                    <a:pt x="2" y="10"/>
                  </a:lnTo>
                  <a:lnTo>
                    <a:pt x="0" y="16"/>
                  </a:lnTo>
                  <a:lnTo>
                    <a:pt x="0" y="16"/>
                  </a:lnTo>
                  <a:lnTo>
                    <a:pt x="2" y="22"/>
                  </a:lnTo>
                  <a:lnTo>
                    <a:pt x="6" y="28"/>
                  </a:lnTo>
                  <a:lnTo>
                    <a:pt x="10" y="32"/>
                  </a:lnTo>
                  <a:lnTo>
                    <a:pt x="16" y="32"/>
                  </a:lnTo>
                  <a:lnTo>
                    <a:pt x="16" y="32"/>
                  </a:lnTo>
                  <a:lnTo>
                    <a:pt x="24" y="32"/>
                  </a:lnTo>
                  <a:lnTo>
                    <a:pt x="28" y="28"/>
                  </a:lnTo>
                  <a:lnTo>
                    <a:pt x="32" y="22"/>
                  </a:lnTo>
                  <a:lnTo>
                    <a:pt x="34" y="16"/>
                  </a:lnTo>
                  <a:lnTo>
                    <a:pt x="34" y="16"/>
                  </a:lnTo>
                  <a:lnTo>
                    <a:pt x="32" y="10"/>
                  </a:lnTo>
                  <a:lnTo>
                    <a:pt x="28" y="4"/>
                  </a:lnTo>
                  <a:lnTo>
                    <a:pt x="24" y="0"/>
                  </a:lnTo>
                  <a:lnTo>
                    <a:pt x="1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12" name="Freeform 9"/>
            <p:cNvSpPr/>
            <p:nvPr/>
          </p:nvSpPr>
          <p:spPr bwMode="auto">
            <a:xfrm>
              <a:off x="1560513" y="355600"/>
              <a:ext cx="53975" cy="53975"/>
            </a:xfrm>
            <a:custGeom>
              <a:avLst/>
              <a:gdLst/>
              <a:ahLst/>
              <a:cxnLst>
                <a:cxn ang="0">
                  <a:pos x="18" y="0"/>
                </a:cxn>
                <a:cxn ang="0">
                  <a:pos x="18" y="0"/>
                </a:cxn>
                <a:cxn ang="0">
                  <a:pos x="12" y="2"/>
                </a:cxn>
                <a:cxn ang="0">
                  <a:pos x="6" y="6"/>
                </a:cxn>
                <a:cxn ang="0">
                  <a:pos x="2" y="10"/>
                </a:cxn>
                <a:cxn ang="0">
                  <a:pos x="0" y="16"/>
                </a:cxn>
                <a:cxn ang="0">
                  <a:pos x="0" y="16"/>
                </a:cxn>
                <a:cxn ang="0">
                  <a:pos x="2" y="24"/>
                </a:cxn>
                <a:cxn ang="0">
                  <a:pos x="6" y="28"/>
                </a:cxn>
                <a:cxn ang="0">
                  <a:pos x="12" y="32"/>
                </a:cxn>
                <a:cxn ang="0">
                  <a:pos x="18" y="34"/>
                </a:cxn>
                <a:cxn ang="0">
                  <a:pos x="18" y="34"/>
                </a:cxn>
                <a:cxn ang="0">
                  <a:pos x="24" y="32"/>
                </a:cxn>
                <a:cxn ang="0">
                  <a:pos x="30" y="28"/>
                </a:cxn>
                <a:cxn ang="0">
                  <a:pos x="34" y="24"/>
                </a:cxn>
                <a:cxn ang="0">
                  <a:pos x="34" y="16"/>
                </a:cxn>
                <a:cxn ang="0">
                  <a:pos x="34" y="16"/>
                </a:cxn>
                <a:cxn ang="0">
                  <a:pos x="34" y="10"/>
                </a:cxn>
                <a:cxn ang="0">
                  <a:pos x="30" y="6"/>
                </a:cxn>
                <a:cxn ang="0">
                  <a:pos x="24" y="2"/>
                </a:cxn>
                <a:cxn ang="0">
                  <a:pos x="18" y="0"/>
                </a:cxn>
              </a:cxnLst>
              <a:rect l="0" t="0" r="r" b="b"/>
              <a:pathLst>
                <a:path w="34" h="34">
                  <a:moveTo>
                    <a:pt x="18" y="0"/>
                  </a:moveTo>
                  <a:lnTo>
                    <a:pt x="18" y="0"/>
                  </a:lnTo>
                  <a:lnTo>
                    <a:pt x="12" y="2"/>
                  </a:lnTo>
                  <a:lnTo>
                    <a:pt x="6" y="6"/>
                  </a:lnTo>
                  <a:lnTo>
                    <a:pt x="2" y="10"/>
                  </a:lnTo>
                  <a:lnTo>
                    <a:pt x="0" y="16"/>
                  </a:lnTo>
                  <a:lnTo>
                    <a:pt x="0" y="16"/>
                  </a:lnTo>
                  <a:lnTo>
                    <a:pt x="2" y="24"/>
                  </a:lnTo>
                  <a:lnTo>
                    <a:pt x="6" y="28"/>
                  </a:lnTo>
                  <a:lnTo>
                    <a:pt x="12" y="32"/>
                  </a:lnTo>
                  <a:lnTo>
                    <a:pt x="18" y="34"/>
                  </a:lnTo>
                  <a:lnTo>
                    <a:pt x="18" y="34"/>
                  </a:lnTo>
                  <a:lnTo>
                    <a:pt x="24" y="32"/>
                  </a:lnTo>
                  <a:lnTo>
                    <a:pt x="30" y="28"/>
                  </a:lnTo>
                  <a:lnTo>
                    <a:pt x="34" y="24"/>
                  </a:lnTo>
                  <a:lnTo>
                    <a:pt x="34" y="16"/>
                  </a:lnTo>
                  <a:lnTo>
                    <a:pt x="34" y="16"/>
                  </a:lnTo>
                  <a:lnTo>
                    <a:pt x="34" y="10"/>
                  </a:lnTo>
                  <a:lnTo>
                    <a:pt x="30" y="6"/>
                  </a:lnTo>
                  <a:lnTo>
                    <a:pt x="24" y="2"/>
                  </a:lnTo>
                  <a:lnTo>
                    <a:pt x="1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13" name="Freeform 10"/>
            <p:cNvSpPr/>
            <p:nvPr/>
          </p:nvSpPr>
          <p:spPr bwMode="auto">
            <a:xfrm>
              <a:off x="1560513" y="355600"/>
              <a:ext cx="53975" cy="53975"/>
            </a:xfrm>
            <a:custGeom>
              <a:avLst/>
              <a:gdLst/>
              <a:ahLst/>
              <a:cxnLst>
                <a:cxn ang="0">
                  <a:pos x="18" y="0"/>
                </a:cxn>
                <a:cxn ang="0">
                  <a:pos x="18" y="0"/>
                </a:cxn>
                <a:cxn ang="0">
                  <a:pos x="12" y="2"/>
                </a:cxn>
                <a:cxn ang="0">
                  <a:pos x="6" y="6"/>
                </a:cxn>
                <a:cxn ang="0">
                  <a:pos x="2" y="10"/>
                </a:cxn>
                <a:cxn ang="0">
                  <a:pos x="0" y="16"/>
                </a:cxn>
                <a:cxn ang="0">
                  <a:pos x="0" y="16"/>
                </a:cxn>
                <a:cxn ang="0">
                  <a:pos x="2" y="24"/>
                </a:cxn>
                <a:cxn ang="0">
                  <a:pos x="6" y="28"/>
                </a:cxn>
                <a:cxn ang="0">
                  <a:pos x="12" y="32"/>
                </a:cxn>
                <a:cxn ang="0">
                  <a:pos x="18" y="34"/>
                </a:cxn>
                <a:cxn ang="0">
                  <a:pos x="18" y="34"/>
                </a:cxn>
                <a:cxn ang="0">
                  <a:pos x="24" y="32"/>
                </a:cxn>
                <a:cxn ang="0">
                  <a:pos x="30" y="28"/>
                </a:cxn>
                <a:cxn ang="0">
                  <a:pos x="34" y="24"/>
                </a:cxn>
                <a:cxn ang="0">
                  <a:pos x="34" y="16"/>
                </a:cxn>
                <a:cxn ang="0">
                  <a:pos x="34" y="16"/>
                </a:cxn>
                <a:cxn ang="0">
                  <a:pos x="34" y="10"/>
                </a:cxn>
                <a:cxn ang="0">
                  <a:pos x="30" y="6"/>
                </a:cxn>
                <a:cxn ang="0">
                  <a:pos x="24" y="2"/>
                </a:cxn>
                <a:cxn ang="0">
                  <a:pos x="18" y="0"/>
                </a:cxn>
              </a:cxnLst>
              <a:rect l="0" t="0" r="r" b="b"/>
              <a:pathLst>
                <a:path w="34" h="34">
                  <a:moveTo>
                    <a:pt x="18" y="0"/>
                  </a:moveTo>
                  <a:lnTo>
                    <a:pt x="18" y="0"/>
                  </a:lnTo>
                  <a:lnTo>
                    <a:pt x="12" y="2"/>
                  </a:lnTo>
                  <a:lnTo>
                    <a:pt x="6" y="6"/>
                  </a:lnTo>
                  <a:lnTo>
                    <a:pt x="2" y="10"/>
                  </a:lnTo>
                  <a:lnTo>
                    <a:pt x="0" y="16"/>
                  </a:lnTo>
                  <a:lnTo>
                    <a:pt x="0" y="16"/>
                  </a:lnTo>
                  <a:lnTo>
                    <a:pt x="2" y="24"/>
                  </a:lnTo>
                  <a:lnTo>
                    <a:pt x="6" y="28"/>
                  </a:lnTo>
                  <a:lnTo>
                    <a:pt x="12" y="32"/>
                  </a:lnTo>
                  <a:lnTo>
                    <a:pt x="18" y="34"/>
                  </a:lnTo>
                  <a:lnTo>
                    <a:pt x="18" y="34"/>
                  </a:lnTo>
                  <a:lnTo>
                    <a:pt x="24" y="32"/>
                  </a:lnTo>
                  <a:lnTo>
                    <a:pt x="30" y="28"/>
                  </a:lnTo>
                  <a:lnTo>
                    <a:pt x="34" y="24"/>
                  </a:lnTo>
                  <a:lnTo>
                    <a:pt x="34" y="16"/>
                  </a:lnTo>
                  <a:lnTo>
                    <a:pt x="34" y="16"/>
                  </a:lnTo>
                  <a:lnTo>
                    <a:pt x="34" y="10"/>
                  </a:lnTo>
                  <a:lnTo>
                    <a:pt x="30" y="6"/>
                  </a:lnTo>
                  <a:lnTo>
                    <a:pt x="24" y="2"/>
                  </a:lnTo>
                  <a:lnTo>
                    <a:pt x="1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14" name="Freeform 11"/>
            <p:cNvSpPr/>
            <p:nvPr/>
          </p:nvSpPr>
          <p:spPr bwMode="auto">
            <a:xfrm>
              <a:off x="1757363" y="488950"/>
              <a:ext cx="53975" cy="53975"/>
            </a:xfrm>
            <a:custGeom>
              <a:avLst/>
              <a:gdLst/>
              <a:ahLst/>
              <a:cxnLst>
                <a:cxn ang="0">
                  <a:pos x="18" y="0"/>
                </a:cxn>
                <a:cxn ang="0">
                  <a:pos x="18" y="0"/>
                </a:cxn>
                <a:cxn ang="0">
                  <a:pos x="10" y="2"/>
                </a:cxn>
                <a:cxn ang="0">
                  <a:pos x="6" y="6"/>
                </a:cxn>
                <a:cxn ang="0">
                  <a:pos x="2" y="10"/>
                </a:cxn>
                <a:cxn ang="0">
                  <a:pos x="0" y="18"/>
                </a:cxn>
                <a:cxn ang="0">
                  <a:pos x="0" y="18"/>
                </a:cxn>
                <a:cxn ang="0">
                  <a:pos x="2" y="24"/>
                </a:cxn>
                <a:cxn ang="0">
                  <a:pos x="6" y="28"/>
                </a:cxn>
                <a:cxn ang="0">
                  <a:pos x="10" y="32"/>
                </a:cxn>
                <a:cxn ang="0">
                  <a:pos x="18" y="34"/>
                </a:cxn>
                <a:cxn ang="0">
                  <a:pos x="18" y="34"/>
                </a:cxn>
                <a:cxn ang="0">
                  <a:pos x="24" y="32"/>
                </a:cxn>
                <a:cxn ang="0">
                  <a:pos x="28" y="28"/>
                </a:cxn>
                <a:cxn ang="0">
                  <a:pos x="32" y="24"/>
                </a:cxn>
                <a:cxn ang="0">
                  <a:pos x="34" y="18"/>
                </a:cxn>
                <a:cxn ang="0">
                  <a:pos x="34" y="18"/>
                </a:cxn>
                <a:cxn ang="0">
                  <a:pos x="32" y="10"/>
                </a:cxn>
                <a:cxn ang="0">
                  <a:pos x="28" y="6"/>
                </a:cxn>
                <a:cxn ang="0">
                  <a:pos x="24" y="2"/>
                </a:cxn>
                <a:cxn ang="0">
                  <a:pos x="18" y="0"/>
                </a:cxn>
              </a:cxnLst>
              <a:rect l="0" t="0" r="r" b="b"/>
              <a:pathLst>
                <a:path w="34" h="34">
                  <a:moveTo>
                    <a:pt x="18" y="0"/>
                  </a:moveTo>
                  <a:lnTo>
                    <a:pt x="18" y="0"/>
                  </a:lnTo>
                  <a:lnTo>
                    <a:pt x="10" y="2"/>
                  </a:lnTo>
                  <a:lnTo>
                    <a:pt x="6" y="6"/>
                  </a:lnTo>
                  <a:lnTo>
                    <a:pt x="2" y="10"/>
                  </a:lnTo>
                  <a:lnTo>
                    <a:pt x="0" y="18"/>
                  </a:lnTo>
                  <a:lnTo>
                    <a:pt x="0" y="18"/>
                  </a:lnTo>
                  <a:lnTo>
                    <a:pt x="2" y="24"/>
                  </a:lnTo>
                  <a:lnTo>
                    <a:pt x="6" y="28"/>
                  </a:lnTo>
                  <a:lnTo>
                    <a:pt x="10" y="32"/>
                  </a:lnTo>
                  <a:lnTo>
                    <a:pt x="18" y="34"/>
                  </a:lnTo>
                  <a:lnTo>
                    <a:pt x="18" y="34"/>
                  </a:lnTo>
                  <a:lnTo>
                    <a:pt x="24" y="32"/>
                  </a:lnTo>
                  <a:lnTo>
                    <a:pt x="28" y="28"/>
                  </a:lnTo>
                  <a:lnTo>
                    <a:pt x="32" y="24"/>
                  </a:lnTo>
                  <a:lnTo>
                    <a:pt x="34" y="18"/>
                  </a:lnTo>
                  <a:lnTo>
                    <a:pt x="34" y="18"/>
                  </a:lnTo>
                  <a:lnTo>
                    <a:pt x="32" y="10"/>
                  </a:lnTo>
                  <a:lnTo>
                    <a:pt x="28" y="6"/>
                  </a:lnTo>
                  <a:lnTo>
                    <a:pt x="24" y="2"/>
                  </a:lnTo>
                  <a:lnTo>
                    <a:pt x="1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15" name="Freeform 12"/>
            <p:cNvSpPr/>
            <p:nvPr/>
          </p:nvSpPr>
          <p:spPr bwMode="auto">
            <a:xfrm>
              <a:off x="1757363" y="488950"/>
              <a:ext cx="53975" cy="53975"/>
            </a:xfrm>
            <a:custGeom>
              <a:avLst/>
              <a:gdLst/>
              <a:ahLst/>
              <a:cxnLst>
                <a:cxn ang="0">
                  <a:pos x="18" y="0"/>
                </a:cxn>
                <a:cxn ang="0">
                  <a:pos x="18" y="0"/>
                </a:cxn>
                <a:cxn ang="0">
                  <a:pos x="10" y="2"/>
                </a:cxn>
                <a:cxn ang="0">
                  <a:pos x="6" y="6"/>
                </a:cxn>
                <a:cxn ang="0">
                  <a:pos x="2" y="10"/>
                </a:cxn>
                <a:cxn ang="0">
                  <a:pos x="0" y="18"/>
                </a:cxn>
                <a:cxn ang="0">
                  <a:pos x="0" y="18"/>
                </a:cxn>
                <a:cxn ang="0">
                  <a:pos x="2" y="24"/>
                </a:cxn>
                <a:cxn ang="0">
                  <a:pos x="6" y="28"/>
                </a:cxn>
                <a:cxn ang="0">
                  <a:pos x="10" y="32"/>
                </a:cxn>
                <a:cxn ang="0">
                  <a:pos x="18" y="34"/>
                </a:cxn>
                <a:cxn ang="0">
                  <a:pos x="18" y="34"/>
                </a:cxn>
                <a:cxn ang="0">
                  <a:pos x="24" y="32"/>
                </a:cxn>
                <a:cxn ang="0">
                  <a:pos x="28" y="28"/>
                </a:cxn>
                <a:cxn ang="0">
                  <a:pos x="32" y="24"/>
                </a:cxn>
                <a:cxn ang="0">
                  <a:pos x="34" y="18"/>
                </a:cxn>
                <a:cxn ang="0">
                  <a:pos x="34" y="18"/>
                </a:cxn>
                <a:cxn ang="0">
                  <a:pos x="32" y="10"/>
                </a:cxn>
                <a:cxn ang="0">
                  <a:pos x="28" y="6"/>
                </a:cxn>
                <a:cxn ang="0">
                  <a:pos x="24" y="2"/>
                </a:cxn>
                <a:cxn ang="0">
                  <a:pos x="18" y="0"/>
                </a:cxn>
              </a:cxnLst>
              <a:rect l="0" t="0" r="r" b="b"/>
              <a:pathLst>
                <a:path w="34" h="34">
                  <a:moveTo>
                    <a:pt x="18" y="0"/>
                  </a:moveTo>
                  <a:lnTo>
                    <a:pt x="18" y="0"/>
                  </a:lnTo>
                  <a:lnTo>
                    <a:pt x="10" y="2"/>
                  </a:lnTo>
                  <a:lnTo>
                    <a:pt x="6" y="6"/>
                  </a:lnTo>
                  <a:lnTo>
                    <a:pt x="2" y="10"/>
                  </a:lnTo>
                  <a:lnTo>
                    <a:pt x="0" y="18"/>
                  </a:lnTo>
                  <a:lnTo>
                    <a:pt x="0" y="18"/>
                  </a:lnTo>
                  <a:lnTo>
                    <a:pt x="2" y="24"/>
                  </a:lnTo>
                  <a:lnTo>
                    <a:pt x="6" y="28"/>
                  </a:lnTo>
                  <a:lnTo>
                    <a:pt x="10" y="32"/>
                  </a:lnTo>
                  <a:lnTo>
                    <a:pt x="18" y="34"/>
                  </a:lnTo>
                  <a:lnTo>
                    <a:pt x="18" y="34"/>
                  </a:lnTo>
                  <a:lnTo>
                    <a:pt x="24" y="32"/>
                  </a:lnTo>
                  <a:lnTo>
                    <a:pt x="28" y="28"/>
                  </a:lnTo>
                  <a:lnTo>
                    <a:pt x="32" y="24"/>
                  </a:lnTo>
                  <a:lnTo>
                    <a:pt x="34" y="18"/>
                  </a:lnTo>
                  <a:lnTo>
                    <a:pt x="34" y="18"/>
                  </a:lnTo>
                  <a:lnTo>
                    <a:pt x="32" y="10"/>
                  </a:lnTo>
                  <a:lnTo>
                    <a:pt x="28" y="6"/>
                  </a:lnTo>
                  <a:lnTo>
                    <a:pt x="24" y="2"/>
                  </a:lnTo>
                  <a:lnTo>
                    <a:pt x="1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16" name="Freeform 13"/>
            <p:cNvSpPr/>
            <p:nvPr/>
          </p:nvSpPr>
          <p:spPr bwMode="auto">
            <a:xfrm>
              <a:off x="3805238" y="311150"/>
              <a:ext cx="53975" cy="53975"/>
            </a:xfrm>
            <a:custGeom>
              <a:avLst/>
              <a:gdLst/>
              <a:ahLst/>
              <a:cxnLst>
                <a:cxn ang="0">
                  <a:pos x="16" y="0"/>
                </a:cxn>
                <a:cxn ang="0">
                  <a:pos x="16" y="0"/>
                </a:cxn>
                <a:cxn ang="0">
                  <a:pos x="10" y="2"/>
                </a:cxn>
                <a:cxn ang="0">
                  <a:pos x="4" y="6"/>
                </a:cxn>
                <a:cxn ang="0">
                  <a:pos x="0" y="10"/>
                </a:cxn>
                <a:cxn ang="0">
                  <a:pos x="0" y="16"/>
                </a:cxn>
                <a:cxn ang="0">
                  <a:pos x="0" y="16"/>
                </a:cxn>
                <a:cxn ang="0">
                  <a:pos x="0" y="24"/>
                </a:cxn>
                <a:cxn ang="0">
                  <a:pos x="4" y="28"/>
                </a:cxn>
                <a:cxn ang="0">
                  <a:pos x="10" y="32"/>
                </a:cxn>
                <a:cxn ang="0">
                  <a:pos x="16" y="34"/>
                </a:cxn>
                <a:cxn ang="0">
                  <a:pos x="16" y="34"/>
                </a:cxn>
                <a:cxn ang="0">
                  <a:pos x="22" y="32"/>
                </a:cxn>
                <a:cxn ang="0">
                  <a:pos x="28" y="28"/>
                </a:cxn>
                <a:cxn ang="0">
                  <a:pos x="32" y="24"/>
                </a:cxn>
                <a:cxn ang="0">
                  <a:pos x="34" y="16"/>
                </a:cxn>
                <a:cxn ang="0">
                  <a:pos x="34" y="16"/>
                </a:cxn>
                <a:cxn ang="0">
                  <a:pos x="32" y="10"/>
                </a:cxn>
                <a:cxn ang="0">
                  <a:pos x="28" y="6"/>
                </a:cxn>
                <a:cxn ang="0">
                  <a:pos x="22" y="2"/>
                </a:cxn>
                <a:cxn ang="0">
                  <a:pos x="16" y="0"/>
                </a:cxn>
              </a:cxnLst>
              <a:rect l="0" t="0" r="r" b="b"/>
              <a:pathLst>
                <a:path w="34" h="34">
                  <a:moveTo>
                    <a:pt x="16" y="0"/>
                  </a:moveTo>
                  <a:lnTo>
                    <a:pt x="16" y="0"/>
                  </a:lnTo>
                  <a:lnTo>
                    <a:pt x="10" y="2"/>
                  </a:lnTo>
                  <a:lnTo>
                    <a:pt x="4" y="6"/>
                  </a:lnTo>
                  <a:lnTo>
                    <a:pt x="0" y="10"/>
                  </a:lnTo>
                  <a:lnTo>
                    <a:pt x="0" y="16"/>
                  </a:lnTo>
                  <a:lnTo>
                    <a:pt x="0" y="16"/>
                  </a:lnTo>
                  <a:lnTo>
                    <a:pt x="0" y="24"/>
                  </a:lnTo>
                  <a:lnTo>
                    <a:pt x="4" y="28"/>
                  </a:lnTo>
                  <a:lnTo>
                    <a:pt x="10" y="32"/>
                  </a:lnTo>
                  <a:lnTo>
                    <a:pt x="16" y="34"/>
                  </a:lnTo>
                  <a:lnTo>
                    <a:pt x="16" y="34"/>
                  </a:lnTo>
                  <a:lnTo>
                    <a:pt x="22" y="32"/>
                  </a:lnTo>
                  <a:lnTo>
                    <a:pt x="28" y="28"/>
                  </a:lnTo>
                  <a:lnTo>
                    <a:pt x="32" y="24"/>
                  </a:lnTo>
                  <a:lnTo>
                    <a:pt x="34" y="16"/>
                  </a:lnTo>
                  <a:lnTo>
                    <a:pt x="34" y="16"/>
                  </a:lnTo>
                  <a:lnTo>
                    <a:pt x="32" y="10"/>
                  </a:lnTo>
                  <a:lnTo>
                    <a:pt x="28" y="6"/>
                  </a:lnTo>
                  <a:lnTo>
                    <a:pt x="22" y="2"/>
                  </a:lnTo>
                  <a:lnTo>
                    <a:pt x="1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17" name="Freeform 14"/>
            <p:cNvSpPr/>
            <p:nvPr/>
          </p:nvSpPr>
          <p:spPr bwMode="auto">
            <a:xfrm>
              <a:off x="3805238" y="311150"/>
              <a:ext cx="53975" cy="53975"/>
            </a:xfrm>
            <a:custGeom>
              <a:avLst/>
              <a:gdLst/>
              <a:ahLst/>
              <a:cxnLst>
                <a:cxn ang="0">
                  <a:pos x="16" y="0"/>
                </a:cxn>
                <a:cxn ang="0">
                  <a:pos x="16" y="0"/>
                </a:cxn>
                <a:cxn ang="0">
                  <a:pos x="10" y="2"/>
                </a:cxn>
                <a:cxn ang="0">
                  <a:pos x="4" y="6"/>
                </a:cxn>
                <a:cxn ang="0">
                  <a:pos x="0" y="10"/>
                </a:cxn>
                <a:cxn ang="0">
                  <a:pos x="0" y="16"/>
                </a:cxn>
                <a:cxn ang="0">
                  <a:pos x="0" y="16"/>
                </a:cxn>
                <a:cxn ang="0">
                  <a:pos x="0" y="24"/>
                </a:cxn>
                <a:cxn ang="0">
                  <a:pos x="4" y="28"/>
                </a:cxn>
                <a:cxn ang="0">
                  <a:pos x="10" y="32"/>
                </a:cxn>
                <a:cxn ang="0">
                  <a:pos x="16" y="34"/>
                </a:cxn>
                <a:cxn ang="0">
                  <a:pos x="16" y="34"/>
                </a:cxn>
                <a:cxn ang="0">
                  <a:pos x="22" y="32"/>
                </a:cxn>
                <a:cxn ang="0">
                  <a:pos x="28" y="28"/>
                </a:cxn>
                <a:cxn ang="0">
                  <a:pos x="32" y="24"/>
                </a:cxn>
                <a:cxn ang="0">
                  <a:pos x="34" y="16"/>
                </a:cxn>
                <a:cxn ang="0">
                  <a:pos x="34" y="16"/>
                </a:cxn>
                <a:cxn ang="0">
                  <a:pos x="32" y="10"/>
                </a:cxn>
                <a:cxn ang="0">
                  <a:pos x="28" y="6"/>
                </a:cxn>
                <a:cxn ang="0">
                  <a:pos x="22" y="2"/>
                </a:cxn>
                <a:cxn ang="0">
                  <a:pos x="16" y="0"/>
                </a:cxn>
              </a:cxnLst>
              <a:rect l="0" t="0" r="r" b="b"/>
              <a:pathLst>
                <a:path w="34" h="34">
                  <a:moveTo>
                    <a:pt x="16" y="0"/>
                  </a:moveTo>
                  <a:lnTo>
                    <a:pt x="16" y="0"/>
                  </a:lnTo>
                  <a:lnTo>
                    <a:pt x="10" y="2"/>
                  </a:lnTo>
                  <a:lnTo>
                    <a:pt x="4" y="6"/>
                  </a:lnTo>
                  <a:lnTo>
                    <a:pt x="0" y="10"/>
                  </a:lnTo>
                  <a:lnTo>
                    <a:pt x="0" y="16"/>
                  </a:lnTo>
                  <a:lnTo>
                    <a:pt x="0" y="16"/>
                  </a:lnTo>
                  <a:lnTo>
                    <a:pt x="0" y="24"/>
                  </a:lnTo>
                  <a:lnTo>
                    <a:pt x="4" y="28"/>
                  </a:lnTo>
                  <a:lnTo>
                    <a:pt x="10" y="32"/>
                  </a:lnTo>
                  <a:lnTo>
                    <a:pt x="16" y="34"/>
                  </a:lnTo>
                  <a:lnTo>
                    <a:pt x="16" y="34"/>
                  </a:lnTo>
                  <a:lnTo>
                    <a:pt x="22" y="32"/>
                  </a:lnTo>
                  <a:lnTo>
                    <a:pt x="28" y="28"/>
                  </a:lnTo>
                  <a:lnTo>
                    <a:pt x="32" y="24"/>
                  </a:lnTo>
                  <a:lnTo>
                    <a:pt x="34" y="16"/>
                  </a:lnTo>
                  <a:lnTo>
                    <a:pt x="34" y="16"/>
                  </a:lnTo>
                  <a:lnTo>
                    <a:pt x="32" y="10"/>
                  </a:lnTo>
                  <a:lnTo>
                    <a:pt x="28" y="6"/>
                  </a:lnTo>
                  <a:lnTo>
                    <a:pt x="22" y="2"/>
                  </a:lnTo>
                  <a:lnTo>
                    <a:pt x="1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18" name="Freeform 15"/>
            <p:cNvSpPr/>
            <p:nvPr/>
          </p:nvSpPr>
          <p:spPr bwMode="auto">
            <a:xfrm>
              <a:off x="2833688" y="374650"/>
              <a:ext cx="73025" cy="69850"/>
            </a:xfrm>
            <a:custGeom>
              <a:avLst/>
              <a:gdLst/>
              <a:ahLst/>
              <a:cxnLst>
                <a:cxn ang="0">
                  <a:pos x="22" y="0"/>
                </a:cxn>
                <a:cxn ang="0">
                  <a:pos x="22" y="0"/>
                </a:cxn>
                <a:cxn ang="0">
                  <a:pos x="14" y="2"/>
                </a:cxn>
                <a:cxn ang="0">
                  <a:pos x="6" y="6"/>
                </a:cxn>
                <a:cxn ang="0">
                  <a:pos x="2" y="14"/>
                </a:cxn>
                <a:cxn ang="0">
                  <a:pos x="0" y="22"/>
                </a:cxn>
                <a:cxn ang="0">
                  <a:pos x="0" y="22"/>
                </a:cxn>
                <a:cxn ang="0">
                  <a:pos x="2" y="30"/>
                </a:cxn>
                <a:cxn ang="0">
                  <a:pos x="6" y="38"/>
                </a:cxn>
                <a:cxn ang="0">
                  <a:pos x="14" y="42"/>
                </a:cxn>
                <a:cxn ang="0">
                  <a:pos x="22" y="44"/>
                </a:cxn>
                <a:cxn ang="0">
                  <a:pos x="22" y="44"/>
                </a:cxn>
                <a:cxn ang="0">
                  <a:pos x="32" y="42"/>
                </a:cxn>
                <a:cxn ang="0">
                  <a:pos x="38" y="38"/>
                </a:cxn>
                <a:cxn ang="0">
                  <a:pos x="44" y="30"/>
                </a:cxn>
                <a:cxn ang="0">
                  <a:pos x="46" y="22"/>
                </a:cxn>
                <a:cxn ang="0">
                  <a:pos x="46" y="22"/>
                </a:cxn>
                <a:cxn ang="0">
                  <a:pos x="44" y="14"/>
                </a:cxn>
                <a:cxn ang="0">
                  <a:pos x="38" y="6"/>
                </a:cxn>
                <a:cxn ang="0">
                  <a:pos x="32" y="2"/>
                </a:cxn>
                <a:cxn ang="0">
                  <a:pos x="22" y="0"/>
                </a:cxn>
              </a:cxnLst>
              <a:rect l="0" t="0" r="r" b="b"/>
              <a:pathLst>
                <a:path w="46" h="44">
                  <a:moveTo>
                    <a:pt x="22" y="0"/>
                  </a:moveTo>
                  <a:lnTo>
                    <a:pt x="22" y="0"/>
                  </a:lnTo>
                  <a:lnTo>
                    <a:pt x="14" y="2"/>
                  </a:lnTo>
                  <a:lnTo>
                    <a:pt x="6" y="6"/>
                  </a:lnTo>
                  <a:lnTo>
                    <a:pt x="2" y="14"/>
                  </a:lnTo>
                  <a:lnTo>
                    <a:pt x="0" y="22"/>
                  </a:lnTo>
                  <a:lnTo>
                    <a:pt x="0" y="22"/>
                  </a:lnTo>
                  <a:lnTo>
                    <a:pt x="2" y="30"/>
                  </a:lnTo>
                  <a:lnTo>
                    <a:pt x="6" y="38"/>
                  </a:lnTo>
                  <a:lnTo>
                    <a:pt x="14" y="42"/>
                  </a:lnTo>
                  <a:lnTo>
                    <a:pt x="22" y="44"/>
                  </a:lnTo>
                  <a:lnTo>
                    <a:pt x="22" y="44"/>
                  </a:lnTo>
                  <a:lnTo>
                    <a:pt x="32" y="42"/>
                  </a:lnTo>
                  <a:lnTo>
                    <a:pt x="38" y="38"/>
                  </a:lnTo>
                  <a:lnTo>
                    <a:pt x="44" y="30"/>
                  </a:lnTo>
                  <a:lnTo>
                    <a:pt x="46" y="22"/>
                  </a:lnTo>
                  <a:lnTo>
                    <a:pt x="46" y="22"/>
                  </a:lnTo>
                  <a:lnTo>
                    <a:pt x="44" y="14"/>
                  </a:lnTo>
                  <a:lnTo>
                    <a:pt x="38" y="6"/>
                  </a:lnTo>
                  <a:lnTo>
                    <a:pt x="32" y="2"/>
                  </a:lnTo>
                  <a:lnTo>
                    <a:pt x="2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19" name="Freeform 16"/>
            <p:cNvSpPr/>
            <p:nvPr/>
          </p:nvSpPr>
          <p:spPr bwMode="auto">
            <a:xfrm>
              <a:off x="2833688" y="374650"/>
              <a:ext cx="73025" cy="69850"/>
            </a:xfrm>
            <a:custGeom>
              <a:avLst/>
              <a:gdLst/>
              <a:ahLst/>
              <a:cxnLst>
                <a:cxn ang="0">
                  <a:pos x="22" y="0"/>
                </a:cxn>
                <a:cxn ang="0">
                  <a:pos x="22" y="0"/>
                </a:cxn>
                <a:cxn ang="0">
                  <a:pos x="14" y="2"/>
                </a:cxn>
                <a:cxn ang="0">
                  <a:pos x="6" y="6"/>
                </a:cxn>
                <a:cxn ang="0">
                  <a:pos x="2" y="14"/>
                </a:cxn>
                <a:cxn ang="0">
                  <a:pos x="0" y="22"/>
                </a:cxn>
                <a:cxn ang="0">
                  <a:pos x="0" y="22"/>
                </a:cxn>
                <a:cxn ang="0">
                  <a:pos x="2" y="30"/>
                </a:cxn>
                <a:cxn ang="0">
                  <a:pos x="6" y="38"/>
                </a:cxn>
                <a:cxn ang="0">
                  <a:pos x="14" y="42"/>
                </a:cxn>
                <a:cxn ang="0">
                  <a:pos x="22" y="44"/>
                </a:cxn>
                <a:cxn ang="0">
                  <a:pos x="22" y="44"/>
                </a:cxn>
                <a:cxn ang="0">
                  <a:pos x="32" y="42"/>
                </a:cxn>
                <a:cxn ang="0">
                  <a:pos x="38" y="38"/>
                </a:cxn>
                <a:cxn ang="0">
                  <a:pos x="44" y="30"/>
                </a:cxn>
                <a:cxn ang="0">
                  <a:pos x="46" y="22"/>
                </a:cxn>
                <a:cxn ang="0">
                  <a:pos x="46" y="22"/>
                </a:cxn>
                <a:cxn ang="0">
                  <a:pos x="44" y="14"/>
                </a:cxn>
                <a:cxn ang="0">
                  <a:pos x="38" y="6"/>
                </a:cxn>
                <a:cxn ang="0">
                  <a:pos x="32" y="2"/>
                </a:cxn>
                <a:cxn ang="0">
                  <a:pos x="22" y="0"/>
                </a:cxn>
              </a:cxnLst>
              <a:rect l="0" t="0" r="r" b="b"/>
              <a:pathLst>
                <a:path w="46" h="44">
                  <a:moveTo>
                    <a:pt x="22" y="0"/>
                  </a:moveTo>
                  <a:lnTo>
                    <a:pt x="22" y="0"/>
                  </a:lnTo>
                  <a:lnTo>
                    <a:pt x="14" y="2"/>
                  </a:lnTo>
                  <a:lnTo>
                    <a:pt x="6" y="6"/>
                  </a:lnTo>
                  <a:lnTo>
                    <a:pt x="2" y="14"/>
                  </a:lnTo>
                  <a:lnTo>
                    <a:pt x="0" y="22"/>
                  </a:lnTo>
                  <a:lnTo>
                    <a:pt x="0" y="22"/>
                  </a:lnTo>
                  <a:lnTo>
                    <a:pt x="2" y="30"/>
                  </a:lnTo>
                  <a:lnTo>
                    <a:pt x="6" y="38"/>
                  </a:lnTo>
                  <a:lnTo>
                    <a:pt x="14" y="42"/>
                  </a:lnTo>
                  <a:lnTo>
                    <a:pt x="22" y="44"/>
                  </a:lnTo>
                  <a:lnTo>
                    <a:pt x="22" y="44"/>
                  </a:lnTo>
                  <a:lnTo>
                    <a:pt x="32" y="42"/>
                  </a:lnTo>
                  <a:lnTo>
                    <a:pt x="38" y="38"/>
                  </a:lnTo>
                  <a:lnTo>
                    <a:pt x="44" y="30"/>
                  </a:lnTo>
                  <a:lnTo>
                    <a:pt x="46" y="22"/>
                  </a:lnTo>
                  <a:lnTo>
                    <a:pt x="46" y="22"/>
                  </a:lnTo>
                  <a:lnTo>
                    <a:pt x="44" y="14"/>
                  </a:lnTo>
                  <a:lnTo>
                    <a:pt x="38" y="6"/>
                  </a:lnTo>
                  <a:lnTo>
                    <a:pt x="32" y="2"/>
                  </a:lnTo>
                  <a:lnTo>
                    <a:pt x="22"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20" name="Freeform 17"/>
            <p:cNvSpPr/>
            <p:nvPr/>
          </p:nvSpPr>
          <p:spPr bwMode="auto">
            <a:xfrm>
              <a:off x="1858963" y="901700"/>
              <a:ext cx="82550" cy="82550"/>
            </a:xfrm>
            <a:custGeom>
              <a:avLst/>
              <a:gdLst/>
              <a:ahLst/>
              <a:cxnLst>
                <a:cxn ang="0">
                  <a:pos x="26" y="0"/>
                </a:cxn>
                <a:cxn ang="0">
                  <a:pos x="26" y="0"/>
                </a:cxn>
                <a:cxn ang="0">
                  <a:pos x="16" y="2"/>
                </a:cxn>
                <a:cxn ang="0">
                  <a:pos x="8" y="8"/>
                </a:cxn>
                <a:cxn ang="0">
                  <a:pos x="2" y="16"/>
                </a:cxn>
                <a:cxn ang="0">
                  <a:pos x="0" y="26"/>
                </a:cxn>
                <a:cxn ang="0">
                  <a:pos x="0" y="26"/>
                </a:cxn>
                <a:cxn ang="0">
                  <a:pos x="2" y="36"/>
                </a:cxn>
                <a:cxn ang="0">
                  <a:pos x="8" y="44"/>
                </a:cxn>
                <a:cxn ang="0">
                  <a:pos x="16" y="50"/>
                </a:cxn>
                <a:cxn ang="0">
                  <a:pos x="26" y="52"/>
                </a:cxn>
                <a:cxn ang="0">
                  <a:pos x="26" y="52"/>
                </a:cxn>
                <a:cxn ang="0">
                  <a:pos x="36" y="50"/>
                </a:cxn>
                <a:cxn ang="0">
                  <a:pos x="44" y="44"/>
                </a:cxn>
                <a:cxn ang="0">
                  <a:pos x="50" y="36"/>
                </a:cxn>
                <a:cxn ang="0">
                  <a:pos x="52" y="26"/>
                </a:cxn>
                <a:cxn ang="0">
                  <a:pos x="52" y="26"/>
                </a:cxn>
                <a:cxn ang="0">
                  <a:pos x="50" y="16"/>
                </a:cxn>
                <a:cxn ang="0">
                  <a:pos x="44" y="8"/>
                </a:cxn>
                <a:cxn ang="0">
                  <a:pos x="36" y="2"/>
                </a:cxn>
                <a:cxn ang="0">
                  <a:pos x="26" y="0"/>
                </a:cxn>
              </a:cxnLst>
              <a:rect l="0" t="0" r="r" b="b"/>
              <a:pathLst>
                <a:path w="52" h="52">
                  <a:moveTo>
                    <a:pt x="26" y="0"/>
                  </a:moveTo>
                  <a:lnTo>
                    <a:pt x="26" y="0"/>
                  </a:lnTo>
                  <a:lnTo>
                    <a:pt x="16" y="2"/>
                  </a:lnTo>
                  <a:lnTo>
                    <a:pt x="8" y="8"/>
                  </a:lnTo>
                  <a:lnTo>
                    <a:pt x="2" y="16"/>
                  </a:lnTo>
                  <a:lnTo>
                    <a:pt x="0" y="26"/>
                  </a:lnTo>
                  <a:lnTo>
                    <a:pt x="0" y="26"/>
                  </a:lnTo>
                  <a:lnTo>
                    <a:pt x="2" y="36"/>
                  </a:lnTo>
                  <a:lnTo>
                    <a:pt x="8" y="44"/>
                  </a:lnTo>
                  <a:lnTo>
                    <a:pt x="16" y="50"/>
                  </a:lnTo>
                  <a:lnTo>
                    <a:pt x="26" y="52"/>
                  </a:lnTo>
                  <a:lnTo>
                    <a:pt x="26" y="52"/>
                  </a:lnTo>
                  <a:lnTo>
                    <a:pt x="36" y="50"/>
                  </a:lnTo>
                  <a:lnTo>
                    <a:pt x="44" y="44"/>
                  </a:lnTo>
                  <a:lnTo>
                    <a:pt x="50" y="36"/>
                  </a:lnTo>
                  <a:lnTo>
                    <a:pt x="52" y="26"/>
                  </a:lnTo>
                  <a:lnTo>
                    <a:pt x="52" y="26"/>
                  </a:lnTo>
                  <a:lnTo>
                    <a:pt x="50" y="16"/>
                  </a:lnTo>
                  <a:lnTo>
                    <a:pt x="44" y="8"/>
                  </a:lnTo>
                  <a:lnTo>
                    <a:pt x="36" y="2"/>
                  </a:lnTo>
                  <a:lnTo>
                    <a:pt x="2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21" name="Freeform 18"/>
            <p:cNvSpPr/>
            <p:nvPr/>
          </p:nvSpPr>
          <p:spPr bwMode="auto">
            <a:xfrm>
              <a:off x="1858963" y="901700"/>
              <a:ext cx="82550" cy="82550"/>
            </a:xfrm>
            <a:custGeom>
              <a:avLst/>
              <a:gdLst/>
              <a:ahLst/>
              <a:cxnLst>
                <a:cxn ang="0">
                  <a:pos x="26" y="0"/>
                </a:cxn>
                <a:cxn ang="0">
                  <a:pos x="26" y="0"/>
                </a:cxn>
                <a:cxn ang="0">
                  <a:pos x="16" y="2"/>
                </a:cxn>
                <a:cxn ang="0">
                  <a:pos x="8" y="8"/>
                </a:cxn>
                <a:cxn ang="0">
                  <a:pos x="2" y="16"/>
                </a:cxn>
                <a:cxn ang="0">
                  <a:pos x="0" y="26"/>
                </a:cxn>
                <a:cxn ang="0">
                  <a:pos x="0" y="26"/>
                </a:cxn>
                <a:cxn ang="0">
                  <a:pos x="2" y="36"/>
                </a:cxn>
                <a:cxn ang="0">
                  <a:pos x="8" y="44"/>
                </a:cxn>
                <a:cxn ang="0">
                  <a:pos x="16" y="50"/>
                </a:cxn>
                <a:cxn ang="0">
                  <a:pos x="26" y="52"/>
                </a:cxn>
                <a:cxn ang="0">
                  <a:pos x="26" y="52"/>
                </a:cxn>
                <a:cxn ang="0">
                  <a:pos x="36" y="50"/>
                </a:cxn>
                <a:cxn ang="0">
                  <a:pos x="44" y="44"/>
                </a:cxn>
                <a:cxn ang="0">
                  <a:pos x="50" y="36"/>
                </a:cxn>
                <a:cxn ang="0">
                  <a:pos x="52" y="26"/>
                </a:cxn>
                <a:cxn ang="0">
                  <a:pos x="52" y="26"/>
                </a:cxn>
                <a:cxn ang="0">
                  <a:pos x="50" y="16"/>
                </a:cxn>
                <a:cxn ang="0">
                  <a:pos x="44" y="8"/>
                </a:cxn>
                <a:cxn ang="0">
                  <a:pos x="36" y="2"/>
                </a:cxn>
                <a:cxn ang="0">
                  <a:pos x="26" y="0"/>
                </a:cxn>
              </a:cxnLst>
              <a:rect l="0" t="0" r="r" b="b"/>
              <a:pathLst>
                <a:path w="52" h="52">
                  <a:moveTo>
                    <a:pt x="26" y="0"/>
                  </a:moveTo>
                  <a:lnTo>
                    <a:pt x="26" y="0"/>
                  </a:lnTo>
                  <a:lnTo>
                    <a:pt x="16" y="2"/>
                  </a:lnTo>
                  <a:lnTo>
                    <a:pt x="8" y="8"/>
                  </a:lnTo>
                  <a:lnTo>
                    <a:pt x="2" y="16"/>
                  </a:lnTo>
                  <a:lnTo>
                    <a:pt x="0" y="26"/>
                  </a:lnTo>
                  <a:lnTo>
                    <a:pt x="0" y="26"/>
                  </a:lnTo>
                  <a:lnTo>
                    <a:pt x="2" y="36"/>
                  </a:lnTo>
                  <a:lnTo>
                    <a:pt x="8" y="44"/>
                  </a:lnTo>
                  <a:lnTo>
                    <a:pt x="16" y="50"/>
                  </a:lnTo>
                  <a:lnTo>
                    <a:pt x="26" y="52"/>
                  </a:lnTo>
                  <a:lnTo>
                    <a:pt x="26" y="52"/>
                  </a:lnTo>
                  <a:lnTo>
                    <a:pt x="36" y="50"/>
                  </a:lnTo>
                  <a:lnTo>
                    <a:pt x="44" y="44"/>
                  </a:lnTo>
                  <a:lnTo>
                    <a:pt x="50" y="36"/>
                  </a:lnTo>
                  <a:lnTo>
                    <a:pt x="52" y="26"/>
                  </a:lnTo>
                  <a:lnTo>
                    <a:pt x="52" y="26"/>
                  </a:lnTo>
                  <a:lnTo>
                    <a:pt x="50" y="16"/>
                  </a:lnTo>
                  <a:lnTo>
                    <a:pt x="44" y="8"/>
                  </a:lnTo>
                  <a:lnTo>
                    <a:pt x="36" y="2"/>
                  </a:lnTo>
                  <a:lnTo>
                    <a:pt x="2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22" name="Freeform 19"/>
            <p:cNvSpPr/>
            <p:nvPr/>
          </p:nvSpPr>
          <p:spPr bwMode="auto">
            <a:xfrm>
              <a:off x="3217863" y="365125"/>
              <a:ext cx="34925" cy="34925"/>
            </a:xfrm>
            <a:custGeom>
              <a:avLst/>
              <a:gdLst/>
              <a:ahLst/>
              <a:cxnLst>
                <a:cxn ang="0">
                  <a:pos x="10" y="0"/>
                </a:cxn>
                <a:cxn ang="0">
                  <a:pos x="10" y="0"/>
                </a:cxn>
                <a:cxn ang="0">
                  <a:pos x="6" y="0"/>
                </a:cxn>
                <a:cxn ang="0">
                  <a:pos x="2" y="4"/>
                </a:cxn>
                <a:cxn ang="0">
                  <a:pos x="0" y="6"/>
                </a:cxn>
                <a:cxn ang="0">
                  <a:pos x="0" y="10"/>
                </a:cxn>
                <a:cxn ang="0">
                  <a:pos x="0" y="10"/>
                </a:cxn>
                <a:cxn ang="0">
                  <a:pos x="0" y="16"/>
                </a:cxn>
                <a:cxn ang="0">
                  <a:pos x="2" y="18"/>
                </a:cxn>
                <a:cxn ang="0">
                  <a:pos x="6" y="22"/>
                </a:cxn>
                <a:cxn ang="0">
                  <a:pos x="10" y="22"/>
                </a:cxn>
                <a:cxn ang="0">
                  <a:pos x="10" y="22"/>
                </a:cxn>
                <a:cxn ang="0">
                  <a:pos x="16" y="22"/>
                </a:cxn>
                <a:cxn ang="0">
                  <a:pos x="18" y="18"/>
                </a:cxn>
                <a:cxn ang="0">
                  <a:pos x="22" y="16"/>
                </a:cxn>
                <a:cxn ang="0">
                  <a:pos x="22" y="10"/>
                </a:cxn>
                <a:cxn ang="0">
                  <a:pos x="22" y="10"/>
                </a:cxn>
                <a:cxn ang="0">
                  <a:pos x="22" y="6"/>
                </a:cxn>
                <a:cxn ang="0">
                  <a:pos x="18" y="4"/>
                </a:cxn>
                <a:cxn ang="0">
                  <a:pos x="16" y="0"/>
                </a:cxn>
                <a:cxn ang="0">
                  <a:pos x="10" y="0"/>
                </a:cxn>
              </a:cxnLst>
              <a:rect l="0" t="0" r="r" b="b"/>
              <a:pathLst>
                <a:path w="22" h="22">
                  <a:moveTo>
                    <a:pt x="10" y="0"/>
                  </a:moveTo>
                  <a:lnTo>
                    <a:pt x="10" y="0"/>
                  </a:lnTo>
                  <a:lnTo>
                    <a:pt x="6" y="0"/>
                  </a:lnTo>
                  <a:lnTo>
                    <a:pt x="2" y="4"/>
                  </a:lnTo>
                  <a:lnTo>
                    <a:pt x="0" y="6"/>
                  </a:lnTo>
                  <a:lnTo>
                    <a:pt x="0" y="10"/>
                  </a:lnTo>
                  <a:lnTo>
                    <a:pt x="0" y="10"/>
                  </a:lnTo>
                  <a:lnTo>
                    <a:pt x="0" y="16"/>
                  </a:lnTo>
                  <a:lnTo>
                    <a:pt x="2" y="18"/>
                  </a:lnTo>
                  <a:lnTo>
                    <a:pt x="6" y="22"/>
                  </a:lnTo>
                  <a:lnTo>
                    <a:pt x="10" y="22"/>
                  </a:lnTo>
                  <a:lnTo>
                    <a:pt x="10" y="22"/>
                  </a:lnTo>
                  <a:lnTo>
                    <a:pt x="16" y="22"/>
                  </a:lnTo>
                  <a:lnTo>
                    <a:pt x="18" y="18"/>
                  </a:lnTo>
                  <a:lnTo>
                    <a:pt x="22" y="16"/>
                  </a:lnTo>
                  <a:lnTo>
                    <a:pt x="22" y="10"/>
                  </a:lnTo>
                  <a:lnTo>
                    <a:pt x="22" y="10"/>
                  </a:lnTo>
                  <a:lnTo>
                    <a:pt x="22" y="6"/>
                  </a:lnTo>
                  <a:lnTo>
                    <a:pt x="18" y="4"/>
                  </a:lnTo>
                  <a:lnTo>
                    <a:pt x="16" y="0"/>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23" name="Freeform 20"/>
            <p:cNvSpPr/>
            <p:nvPr/>
          </p:nvSpPr>
          <p:spPr bwMode="auto">
            <a:xfrm>
              <a:off x="3217863" y="365125"/>
              <a:ext cx="34925" cy="34925"/>
            </a:xfrm>
            <a:custGeom>
              <a:avLst/>
              <a:gdLst/>
              <a:ahLst/>
              <a:cxnLst>
                <a:cxn ang="0">
                  <a:pos x="10" y="0"/>
                </a:cxn>
                <a:cxn ang="0">
                  <a:pos x="10" y="0"/>
                </a:cxn>
                <a:cxn ang="0">
                  <a:pos x="6" y="0"/>
                </a:cxn>
                <a:cxn ang="0">
                  <a:pos x="2" y="4"/>
                </a:cxn>
                <a:cxn ang="0">
                  <a:pos x="0" y="6"/>
                </a:cxn>
                <a:cxn ang="0">
                  <a:pos x="0" y="10"/>
                </a:cxn>
                <a:cxn ang="0">
                  <a:pos x="0" y="10"/>
                </a:cxn>
                <a:cxn ang="0">
                  <a:pos x="0" y="16"/>
                </a:cxn>
                <a:cxn ang="0">
                  <a:pos x="2" y="18"/>
                </a:cxn>
                <a:cxn ang="0">
                  <a:pos x="6" y="22"/>
                </a:cxn>
                <a:cxn ang="0">
                  <a:pos x="10" y="22"/>
                </a:cxn>
                <a:cxn ang="0">
                  <a:pos x="10" y="22"/>
                </a:cxn>
                <a:cxn ang="0">
                  <a:pos x="16" y="22"/>
                </a:cxn>
                <a:cxn ang="0">
                  <a:pos x="18" y="18"/>
                </a:cxn>
                <a:cxn ang="0">
                  <a:pos x="22" y="16"/>
                </a:cxn>
                <a:cxn ang="0">
                  <a:pos x="22" y="10"/>
                </a:cxn>
                <a:cxn ang="0">
                  <a:pos x="22" y="10"/>
                </a:cxn>
                <a:cxn ang="0">
                  <a:pos x="22" y="6"/>
                </a:cxn>
                <a:cxn ang="0">
                  <a:pos x="18" y="4"/>
                </a:cxn>
                <a:cxn ang="0">
                  <a:pos x="16" y="0"/>
                </a:cxn>
                <a:cxn ang="0">
                  <a:pos x="10" y="0"/>
                </a:cxn>
              </a:cxnLst>
              <a:rect l="0" t="0" r="r" b="b"/>
              <a:pathLst>
                <a:path w="22" h="22">
                  <a:moveTo>
                    <a:pt x="10" y="0"/>
                  </a:moveTo>
                  <a:lnTo>
                    <a:pt x="10" y="0"/>
                  </a:lnTo>
                  <a:lnTo>
                    <a:pt x="6" y="0"/>
                  </a:lnTo>
                  <a:lnTo>
                    <a:pt x="2" y="4"/>
                  </a:lnTo>
                  <a:lnTo>
                    <a:pt x="0" y="6"/>
                  </a:lnTo>
                  <a:lnTo>
                    <a:pt x="0" y="10"/>
                  </a:lnTo>
                  <a:lnTo>
                    <a:pt x="0" y="10"/>
                  </a:lnTo>
                  <a:lnTo>
                    <a:pt x="0" y="16"/>
                  </a:lnTo>
                  <a:lnTo>
                    <a:pt x="2" y="18"/>
                  </a:lnTo>
                  <a:lnTo>
                    <a:pt x="6" y="22"/>
                  </a:lnTo>
                  <a:lnTo>
                    <a:pt x="10" y="22"/>
                  </a:lnTo>
                  <a:lnTo>
                    <a:pt x="10" y="22"/>
                  </a:lnTo>
                  <a:lnTo>
                    <a:pt x="16" y="22"/>
                  </a:lnTo>
                  <a:lnTo>
                    <a:pt x="18" y="18"/>
                  </a:lnTo>
                  <a:lnTo>
                    <a:pt x="22" y="16"/>
                  </a:lnTo>
                  <a:lnTo>
                    <a:pt x="22" y="10"/>
                  </a:lnTo>
                  <a:lnTo>
                    <a:pt x="22" y="10"/>
                  </a:lnTo>
                  <a:lnTo>
                    <a:pt x="22" y="6"/>
                  </a:lnTo>
                  <a:lnTo>
                    <a:pt x="18" y="4"/>
                  </a:lnTo>
                  <a:lnTo>
                    <a:pt x="16" y="0"/>
                  </a:lnTo>
                  <a:lnTo>
                    <a:pt x="10"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24" name="Freeform 21"/>
            <p:cNvSpPr/>
            <p:nvPr/>
          </p:nvSpPr>
          <p:spPr bwMode="auto">
            <a:xfrm>
              <a:off x="5957888" y="666750"/>
              <a:ext cx="34925" cy="34925"/>
            </a:xfrm>
            <a:custGeom>
              <a:avLst/>
              <a:gdLst/>
              <a:ahLst/>
              <a:cxnLst>
                <a:cxn ang="0">
                  <a:pos x="12" y="0"/>
                </a:cxn>
                <a:cxn ang="0">
                  <a:pos x="12" y="0"/>
                </a:cxn>
                <a:cxn ang="0">
                  <a:pos x="6" y="2"/>
                </a:cxn>
                <a:cxn ang="0">
                  <a:pos x="4" y="4"/>
                </a:cxn>
                <a:cxn ang="0">
                  <a:pos x="0" y="8"/>
                </a:cxn>
                <a:cxn ang="0">
                  <a:pos x="0" y="12"/>
                </a:cxn>
                <a:cxn ang="0">
                  <a:pos x="0" y="12"/>
                </a:cxn>
                <a:cxn ang="0">
                  <a:pos x="0" y="16"/>
                </a:cxn>
                <a:cxn ang="0">
                  <a:pos x="4" y="20"/>
                </a:cxn>
                <a:cxn ang="0">
                  <a:pos x="6" y="22"/>
                </a:cxn>
                <a:cxn ang="0">
                  <a:pos x="12" y="22"/>
                </a:cxn>
                <a:cxn ang="0">
                  <a:pos x="12" y="22"/>
                </a:cxn>
                <a:cxn ang="0">
                  <a:pos x="16" y="22"/>
                </a:cxn>
                <a:cxn ang="0">
                  <a:pos x="20" y="20"/>
                </a:cxn>
                <a:cxn ang="0">
                  <a:pos x="22" y="16"/>
                </a:cxn>
                <a:cxn ang="0">
                  <a:pos x="22" y="12"/>
                </a:cxn>
                <a:cxn ang="0">
                  <a:pos x="22" y="12"/>
                </a:cxn>
                <a:cxn ang="0">
                  <a:pos x="22" y="8"/>
                </a:cxn>
                <a:cxn ang="0">
                  <a:pos x="20" y="4"/>
                </a:cxn>
                <a:cxn ang="0">
                  <a:pos x="16" y="2"/>
                </a:cxn>
                <a:cxn ang="0">
                  <a:pos x="12" y="0"/>
                </a:cxn>
              </a:cxnLst>
              <a:rect l="0" t="0" r="r" b="b"/>
              <a:pathLst>
                <a:path w="22" h="22">
                  <a:moveTo>
                    <a:pt x="12" y="0"/>
                  </a:moveTo>
                  <a:lnTo>
                    <a:pt x="12" y="0"/>
                  </a:lnTo>
                  <a:lnTo>
                    <a:pt x="6" y="2"/>
                  </a:lnTo>
                  <a:lnTo>
                    <a:pt x="4" y="4"/>
                  </a:lnTo>
                  <a:lnTo>
                    <a:pt x="0" y="8"/>
                  </a:lnTo>
                  <a:lnTo>
                    <a:pt x="0" y="12"/>
                  </a:lnTo>
                  <a:lnTo>
                    <a:pt x="0" y="12"/>
                  </a:lnTo>
                  <a:lnTo>
                    <a:pt x="0" y="16"/>
                  </a:lnTo>
                  <a:lnTo>
                    <a:pt x="4" y="20"/>
                  </a:lnTo>
                  <a:lnTo>
                    <a:pt x="6" y="22"/>
                  </a:lnTo>
                  <a:lnTo>
                    <a:pt x="12" y="22"/>
                  </a:lnTo>
                  <a:lnTo>
                    <a:pt x="12" y="22"/>
                  </a:lnTo>
                  <a:lnTo>
                    <a:pt x="16" y="22"/>
                  </a:lnTo>
                  <a:lnTo>
                    <a:pt x="20" y="20"/>
                  </a:lnTo>
                  <a:lnTo>
                    <a:pt x="22" y="16"/>
                  </a:lnTo>
                  <a:lnTo>
                    <a:pt x="22" y="12"/>
                  </a:lnTo>
                  <a:lnTo>
                    <a:pt x="22" y="12"/>
                  </a:lnTo>
                  <a:lnTo>
                    <a:pt x="22" y="8"/>
                  </a:lnTo>
                  <a:lnTo>
                    <a:pt x="20" y="4"/>
                  </a:lnTo>
                  <a:lnTo>
                    <a:pt x="16" y="2"/>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25" name="Freeform 22"/>
            <p:cNvSpPr/>
            <p:nvPr/>
          </p:nvSpPr>
          <p:spPr bwMode="auto">
            <a:xfrm>
              <a:off x="5957888" y="666750"/>
              <a:ext cx="34925" cy="34925"/>
            </a:xfrm>
            <a:custGeom>
              <a:avLst/>
              <a:gdLst/>
              <a:ahLst/>
              <a:cxnLst>
                <a:cxn ang="0">
                  <a:pos x="12" y="0"/>
                </a:cxn>
                <a:cxn ang="0">
                  <a:pos x="12" y="0"/>
                </a:cxn>
                <a:cxn ang="0">
                  <a:pos x="6" y="2"/>
                </a:cxn>
                <a:cxn ang="0">
                  <a:pos x="4" y="4"/>
                </a:cxn>
                <a:cxn ang="0">
                  <a:pos x="0" y="8"/>
                </a:cxn>
                <a:cxn ang="0">
                  <a:pos x="0" y="12"/>
                </a:cxn>
                <a:cxn ang="0">
                  <a:pos x="0" y="12"/>
                </a:cxn>
                <a:cxn ang="0">
                  <a:pos x="0" y="16"/>
                </a:cxn>
                <a:cxn ang="0">
                  <a:pos x="4" y="20"/>
                </a:cxn>
                <a:cxn ang="0">
                  <a:pos x="6" y="22"/>
                </a:cxn>
                <a:cxn ang="0">
                  <a:pos x="12" y="22"/>
                </a:cxn>
                <a:cxn ang="0">
                  <a:pos x="12" y="22"/>
                </a:cxn>
                <a:cxn ang="0">
                  <a:pos x="16" y="22"/>
                </a:cxn>
                <a:cxn ang="0">
                  <a:pos x="20" y="20"/>
                </a:cxn>
                <a:cxn ang="0">
                  <a:pos x="22" y="16"/>
                </a:cxn>
                <a:cxn ang="0">
                  <a:pos x="22" y="12"/>
                </a:cxn>
                <a:cxn ang="0">
                  <a:pos x="22" y="12"/>
                </a:cxn>
                <a:cxn ang="0">
                  <a:pos x="22" y="8"/>
                </a:cxn>
                <a:cxn ang="0">
                  <a:pos x="20" y="4"/>
                </a:cxn>
                <a:cxn ang="0">
                  <a:pos x="16" y="2"/>
                </a:cxn>
                <a:cxn ang="0">
                  <a:pos x="12" y="0"/>
                </a:cxn>
              </a:cxnLst>
              <a:rect l="0" t="0" r="r" b="b"/>
              <a:pathLst>
                <a:path w="22" h="22">
                  <a:moveTo>
                    <a:pt x="12" y="0"/>
                  </a:moveTo>
                  <a:lnTo>
                    <a:pt x="12" y="0"/>
                  </a:lnTo>
                  <a:lnTo>
                    <a:pt x="6" y="2"/>
                  </a:lnTo>
                  <a:lnTo>
                    <a:pt x="4" y="4"/>
                  </a:lnTo>
                  <a:lnTo>
                    <a:pt x="0" y="8"/>
                  </a:lnTo>
                  <a:lnTo>
                    <a:pt x="0" y="12"/>
                  </a:lnTo>
                  <a:lnTo>
                    <a:pt x="0" y="12"/>
                  </a:lnTo>
                  <a:lnTo>
                    <a:pt x="0" y="16"/>
                  </a:lnTo>
                  <a:lnTo>
                    <a:pt x="4" y="20"/>
                  </a:lnTo>
                  <a:lnTo>
                    <a:pt x="6" y="22"/>
                  </a:lnTo>
                  <a:lnTo>
                    <a:pt x="12" y="22"/>
                  </a:lnTo>
                  <a:lnTo>
                    <a:pt x="12" y="22"/>
                  </a:lnTo>
                  <a:lnTo>
                    <a:pt x="16" y="22"/>
                  </a:lnTo>
                  <a:lnTo>
                    <a:pt x="20" y="20"/>
                  </a:lnTo>
                  <a:lnTo>
                    <a:pt x="22" y="16"/>
                  </a:lnTo>
                  <a:lnTo>
                    <a:pt x="22" y="12"/>
                  </a:lnTo>
                  <a:lnTo>
                    <a:pt x="22" y="12"/>
                  </a:lnTo>
                  <a:lnTo>
                    <a:pt x="22" y="8"/>
                  </a:lnTo>
                  <a:lnTo>
                    <a:pt x="20" y="4"/>
                  </a:lnTo>
                  <a:lnTo>
                    <a:pt x="16" y="2"/>
                  </a:lnTo>
                  <a:lnTo>
                    <a:pt x="12"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26" name="Freeform 23"/>
            <p:cNvSpPr/>
            <p:nvPr/>
          </p:nvSpPr>
          <p:spPr bwMode="auto">
            <a:xfrm>
              <a:off x="6500813" y="819150"/>
              <a:ext cx="34925" cy="34925"/>
            </a:xfrm>
            <a:custGeom>
              <a:avLst/>
              <a:gdLst/>
              <a:ahLst/>
              <a:cxnLst>
                <a:cxn ang="0">
                  <a:pos x="12" y="0"/>
                </a:cxn>
                <a:cxn ang="0">
                  <a:pos x="12" y="0"/>
                </a:cxn>
                <a:cxn ang="0">
                  <a:pos x="6" y="0"/>
                </a:cxn>
                <a:cxn ang="0">
                  <a:pos x="4" y="2"/>
                </a:cxn>
                <a:cxn ang="0">
                  <a:pos x="0" y="6"/>
                </a:cxn>
                <a:cxn ang="0">
                  <a:pos x="0" y="10"/>
                </a:cxn>
                <a:cxn ang="0">
                  <a:pos x="0" y="10"/>
                </a:cxn>
                <a:cxn ang="0">
                  <a:pos x="0" y="16"/>
                </a:cxn>
                <a:cxn ang="0">
                  <a:pos x="4" y="18"/>
                </a:cxn>
                <a:cxn ang="0">
                  <a:pos x="6" y="22"/>
                </a:cxn>
                <a:cxn ang="0">
                  <a:pos x="12" y="22"/>
                </a:cxn>
                <a:cxn ang="0">
                  <a:pos x="12" y="22"/>
                </a:cxn>
                <a:cxn ang="0">
                  <a:pos x="16" y="22"/>
                </a:cxn>
                <a:cxn ang="0">
                  <a:pos x="20" y="18"/>
                </a:cxn>
                <a:cxn ang="0">
                  <a:pos x="22" y="16"/>
                </a:cxn>
                <a:cxn ang="0">
                  <a:pos x="22" y="10"/>
                </a:cxn>
                <a:cxn ang="0">
                  <a:pos x="22" y="10"/>
                </a:cxn>
                <a:cxn ang="0">
                  <a:pos x="22" y="6"/>
                </a:cxn>
                <a:cxn ang="0">
                  <a:pos x="20" y="2"/>
                </a:cxn>
                <a:cxn ang="0">
                  <a:pos x="16" y="0"/>
                </a:cxn>
                <a:cxn ang="0">
                  <a:pos x="12" y="0"/>
                </a:cxn>
              </a:cxnLst>
              <a:rect l="0" t="0" r="r" b="b"/>
              <a:pathLst>
                <a:path w="22" h="22">
                  <a:moveTo>
                    <a:pt x="12" y="0"/>
                  </a:moveTo>
                  <a:lnTo>
                    <a:pt x="12" y="0"/>
                  </a:lnTo>
                  <a:lnTo>
                    <a:pt x="6" y="0"/>
                  </a:lnTo>
                  <a:lnTo>
                    <a:pt x="4" y="2"/>
                  </a:lnTo>
                  <a:lnTo>
                    <a:pt x="0" y="6"/>
                  </a:lnTo>
                  <a:lnTo>
                    <a:pt x="0" y="10"/>
                  </a:lnTo>
                  <a:lnTo>
                    <a:pt x="0" y="10"/>
                  </a:lnTo>
                  <a:lnTo>
                    <a:pt x="0" y="16"/>
                  </a:lnTo>
                  <a:lnTo>
                    <a:pt x="4" y="18"/>
                  </a:lnTo>
                  <a:lnTo>
                    <a:pt x="6" y="22"/>
                  </a:lnTo>
                  <a:lnTo>
                    <a:pt x="12" y="22"/>
                  </a:lnTo>
                  <a:lnTo>
                    <a:pt x="12" y="22"/>
                  </a:lnTo>
                  <a:lnTo>
                    <a:pt x="16" y="22"/>
                  </a:lnTo>
                  <a:lnTo>
                    <a:pt x="20" y="18"/>
                  </a:lnTo>
                  <a:lnTo>
                    <a:pt x="22" y="16"/>
                  </a:lnTo>
                  <a:lnTo>
                    <a:pt x="22" y="10"/>
                  </a:lnTo>
                  <a:lnTo>
                    <a:pt x="22" y="10"/>
                  </a:lnTo>
                  <a:lnTo>
                    <a:pt x="22" y="6"/>
                  </a:lnTo>
                  <a:lnTo>
                    <a:pt x="20" y="2"/>
                  </a:lnTo>
                  <a:lnTo>
                    <a:pt x="16" y="0"/>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27" name="Freeform 24"/>
            <p:cNvSpPr/>
            <p:nvPr/>
          </p:nvSpPr>
          <p:spPr bwMode="auto">
            <a:xfrm>
              <a:off x="6500813" y="819150"/>
              <a:ext cx="34925" cy="34925"/>
            </a:xfrm>
            <a:custGeom>
              <a:avLst/>
              <a:gdLst/>
              <a:ahLst/>
              <a:cxnLst>
                <a:cxn ang="0">
                  <a:pos x="12" y="0"/>
                </a:cxn>
                <a:cxn ang="0">
                  <a:pos x="12" y="0"/>
                </a:cxn>
                <a:cxn ang="0">
                  <a:pos x="6" y="0"/>
                </a:cxn>
                <a:cxn ang="0">
                  <a:pos x="4" y="2"/>
                </a:cxn>
                <a:cxn ang="0">
                  <a:pos x="0" y="6"/>
                </a:cxn>
                <a:cxn ang="0">
                  <a:pos x="0" y="10"/>
                </a:cxn>
                <a:cxn ang="0">
                  <a:pos x="0" y="10"/>
                </a:cxn>
                <a:cxn ang="0">
                  <a:pos x="0" y="16"/>
                </a:cxn>
                <a:cxn ang="0">
                  <a:pos x="4" y="18"/>
                </a:cxn>
                <a:cxn ang="0">
                  <a:pos x="6" y="22"/>
                </a:cxn>
                <a:cxn ang="0">
                  <a:pos x="12" y="22"/>
                </a:cxn>
                <a:cxn ang="0">
                  <a:pos x="12" y="22"/>
                </a:cxn>
                <a:cxn ang="0">
                  <a:pos x="16" y="22"/>
                </a:cxn>
                <a:cxn ang="0">
                  <a:pos x="20" y="18"/>
                </a:cxn>
                <a:cxn ang="0">
                  <a:pos x="22" y="16"/>
                </a:cxn>
                <a:cxn ang="0">
                  <a:pos x="22" y="10"/>
                </a:cxn>
                <a:cxn ang="0">
                  <a:pos x="22" y="10"/>
                </a:cxn>
                <a:cxn ang="0">
                  <a:pos x="22" y="6"/>
                </a:cxn>
                <a:cxn ang="0">
                  <a:pos x="20" y="2"/>
                </a:cxn>
                <a:cxn ang="0">
                  <a:pos x="16" y="0"/>
                </a:cxn>
                <a:cxn ang="0">
                  <a:pos x="12" y="0"/>
                </a:cxn>
              </a:cxnLst>
              <a:rect l="0" t="0" r="r" b="b"/>
              <a:pathLst>
                <a:path w="22" h="22">
                  <a:moveTo>
                    <a:pt x="12" y="0"/>
                  </a:moveTo>
                  <a:lnTo>
                    <a:pt x="12" y="0"/>
                  </a:lnTo>
                  <a:lnTo>
                    <a:pt x="6" y="0"/>
                  </a:lnTo>
                  <a:lnTo>
                    <a:pt x="4" y="2"/>
                  </a:lnTo>
                  <a:lnTo>
                    <a:pt x="0" y="6"/>
                  </a:lnTo>
                  <a:lnTo>
                    <a:pt x="0" y="10"/>
                  </a:lnTo>
                  <a:lnTo>
                    <a:pt x="0" y="10"/>
                  </a:lnTo>
                  <a:lnTo>
                    <a:pt x="0" y="16"/>
                  </a:lnTo>
                  <a:lnTo>
                    <a:pt x="4" y="18"/>
                  </a:lnTo>
                  <a:lnTo>
                    <a:pt x="6" y="22"/>
                  </a:lnTo>
                  <a:lnTo>
                    <a:pt x="12" y="22"/>
                  </a:lnTo>
                  <a:lnTo>
                    <a:pt x="12" y="22"/>
                  </a:lnTo>
                  <a:lnTo>
                    <a:pt x="16" y="22"/>
                  </a:lnTo>
                  <a:lnTo>
                    <a:pt x="20" y="18"/>
                  </a:lnTo>
                  <a:lnTo>
                    <a:pt x="22" y="16"/>
                  </a:lnTo>
                  <a:lnTo>
                    <a:pt x="22" y="10"/>
                  </a:lnTo>
                  <a:lnTo>
                    <a:pt x="22" y="10"/>
                  </a:lnTo>
                  <a:lnTo>
                    <a:pt x="22" y="6"/>
                  </a:lnTo>
                  <a:lnTo>
                    <a:pt x="20" y="2"/>
                  </a:lnTo>
                  <a:lnTo>
                    <a:pt x="16" y="0"/>
                  </a:lnTo>
                  <a:lnTo>
                    <a:pt x="12"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28" name="Freeform 25"/>
            <p:cNvSpPr/>
            <p:nvPr/>
          </p:nvSpPr>
          <p:spPr bwMode="auto">
            <a:xfrm>
              <a:off x="7735888" y="523875"/>
              <a:ext cx="38100" cy="38100"/>
            </a:xfrm>
            <a:custGeom>
              <a:avLst/>
              <a:gdLst/>
              <a:ahLst/>
              <a:cxnLst>
                <a:cxn ang="0">
                  <a:pos x="12" y="0"/>
                </a:cxn>
                <a:cxn ang="0">
                  <a:pos x="12" y="0"/>
                </a:cxn>
                <a:cxn ang="0">
                  <a:pos x="8" y="2"/>
                </a:cxn>
                <a:cxn ang="0">
                  <a:pos x="4" y="4"/>
                </a:cxn>
                <a:cxn ang="0">
                  <a:pos x="2" y="8"/>
                </a:cxn>
                <a:cxn ang="0">
                  <a:pos x="0" y="12"/>
                </a:cxn>
                <a:cxn ang="0">
                  <a:pos x="0" y="12"/>
                </a:cxn>
                <a:cxn ang="0">
                  <a:pos x="2" y="16"/>
                </a:cxn>
                <a:cxn ang="0">
                  <a:pos x="4" y="20"/>
                </a:cxn>
                <a:cxn ang="0">
                  <a:pos x="8" y="22"/>
                </a:cxn>
                <a:cxn ang="0">
                  <a:pos x="12" y="24"/>
                </a:cxn>
                <a:cxn ang="0">
                  <a:pos x="12" y="24"/>
                </a:cxn>
                <a:cxn ang="0">
                  <a:pos x="16" y="22"/>
                </a:cxn>
                <a:cxn ang="0">
                  <a:pos x="20" y="20"/>
                </a:cxn>
                <a:cxn ang="0">
                  <a:pos x="22" y="16"/>
                </a:cxn>
                <a:cxn ang="0">
                  <a:pos x="24" y="12"/>
                </a:cxn>
                <a:cxn ang="0">
                  <a:pos x="24" y="12"/>
                </a:cxn>
                <a:cxn ang="0">
                  <a:pos x="22" y="8"/>
                </a:cxn>
                <a:cxn ang="0">
                  <a:pos x="20" y="4"/>
                </a:cxn>
                <a:cxn ang="0">
                  <a:pos x="16" y="2"/>
                </a:cxn>
                <a:cxn ang="0">
                  <a:pos x="12" y="0"/>
                </a:cxn>
              </a:cxnLst>
              <a:rect l="0" t="0" r="r" b="b"/>
              <a:pathLst>
                <a:path w="24" h="24">
                  <a:moveTo>
                    <a:pt x="12" y="0"/>
                  </a:moveTo>
                  <a:lnTo>
                    <a:pt x="12" y="0"/>
                  </a:lnTo>
                  <a:lnTo>
                    <a:pt x="8" y="2"/>
                  </a:lnTo>
                  <a:lnTo>
                    <a:pt x="4" y="4"/>
                  </a:lnTo>
                  <a:lnTo>
                    <a:pt x="2" y="8"/>
                  </a:lnTo>
                  <a:lnTo>
                    <a:pt x="0" y="12"/>
                  </a:lnTo>
                  <a:lnTo>
                    <a:pt x="0" y="12"/>
                  </a:lnTo>
                  <a:lnTo>
                    <a:pt x="2" y="16"/>
                  </a:lnTo>
                  <a:lnTo>
                    <a:pt x="4" y="20"/>
                  </a:lnTo>
                  <a:lnTo>
                    <a:pt x="8" y="22"/>
                  </a:lnTo>
                  <a:lnTo>
                    <a:pt x="12" y="24"/>
                  </a:lnTo>
                  <a:lnTo>
                    <a:pt x="12" y="24"/>
                  </a:lnTo>
                  <a:lnTo>
                    <a:pt x="16" y="22"/>
                  </a:lnTo>
                  <a:lnTo>
                    <a:pt x="20" y="20"/>
                  </a:lnTo>
                  <a:lnTo>
                    <a:pt x="22" y="16"/>
                  </a:lnTo>
                  <a:lnTo>
                    <a:pt x="24" y="12"/>
                  </a:lnTo>
                  <a:lnTo>
                    <a:pt x="24" y="12"/>
                  </a:lnTo>
                  <a:lnTo>
                    <a:pt x="22" y="8"/>
                  </a:lnTo>
                  <a:lnTo>
                    <a:pt x="20" y="4"/>
                  </a:lnTo>
                  <a:lnTo>
                    <a:pt x="16" y="2"/>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29" name="Freeform 26"/>
            <p:cNvSpPr/>
            <p:nvPr/>
          </p:nvSpPr>
          <p:spPr bwMode="auto">
            <a:xfrm>
              <a:off x="7735888" y="523875"/>
              <a:ext cx="38100" cy="38100"/>
            </a:xfrm>
            <a:custGeom>
              <a:avLst/>
              <a:gdLst/>
              <a:ahLst/>
              <a:cxnLst>
                <a:cxn ang="0">
                  <a:pos x="12" y="0"/>
                </a:cxn>
                <a:cxn ang="0">
                  <a:pos x="12" y="0"/>
                </a:cxn>
                <a:cxn ang="0">
                  <a:pos x="8" y="2"/>
                </a:cxn>
                <a:cxn ang="0">
                  <a:pos x="4" y="4"/>
                </a:cxn>
                <a:cxn ang="0">
                  <a:pos x="2" y="8"/>
                </a:cxn>
                <a:cxn ang="0">
                  <a:pos x="0" y="12"/>
                </a:cxn>
                <a:cxn ang="0">
                  <a:pos x="0" y="12"/>
                </a:cxn>
                <a:cxn ang="0">
                  <a:pos x="2" y="16"/>
                </a:cxn>
                <a:cxn ang="0">
                  <a:pos x="4" y="20"/>
                </a:cxn>
                <a:cxn ang="0">
                  <a:pos x="8" y="22"/>
                </a:cxn>
                <a:cxn ang="0">
                  <a:pos x="12" y="24"/>
                </a:cxn>
                <a:cxn ang="0">
                  <a:pos x="12" y="24"/>
                </a:cxn>
                <a:cxn ang="0">
                  <a:pos x="16" y="22"/>
                </a:cxn>
                <a:cxn ang="0">
                  <a:pos x="20" y="20"/>
                </a:cxn>
                <a:cxn ang="0">
                  <a:pos x="22" y="16"/>
                </a:cxn>
                <a:cxn ang="0">
                  <a:pos x="24" y="12"/>
                </a:cxn>
                <a:cxn ang="0">
                  <a:pos x="24" y="12"/>
                </a:cxn>
                <a:cxn ang="0">
                  <a:pos x="22" y="8"/>
                </a:cxn>
                <a:cxn ang="0">
                  <a:pos x="20" y="4"/>
                </a:cxn>
                <a:cxn ang="0">
                  <a:pos x="16" y="2"/>
                </a:cxn>
                <a:cxn ang="0">
                  <a:pos x="12" y="0"/>
                </a:cxn>
              </a:cxnLst>
              <a:rect l="0" t="0" r="r" b="b"/>
              <a:pathLst>
                <a:path w="24" h="24">
                  <a:moveTo>
                    <a:pt x="12" y="0"/>
                  </a:moveTo>
                  <a:lnTo>
                    <a:pt x="12" y="0"/>
                  </a:lnTo>
                  <a:lnTo>
                    <a:pt x="8" y="2"/>
                  </a:lnTo>
                  <a:lnTo>
                    <a:pt x="4" y="4"/>
                  </a:lnTo>
                  <a:lnTo>
                    <a:pt x="2" y="8"/>
                  </a:lnTo>
                  <a:lnTo>
                    <a:pt x="0" y="12"/>
                  </a:lnTo>
                  <a:lnTo>
                    <a:pt x="0" y="12"/>
                  </a:lnTo>
                  <a:lnTo>
                    <a:pt x="2" y="16"/>
                  </a:lnTo>
                  <a:lnTo>
                    <a:pt x="4" y="20"/>
                  </a:lnTo>
                  <a:lnTo>
                    <a:pt x="8" y="22"/>
                  </a:lnTo>
                  <a:lnTo>
                    <a:pt x="12" y="24"/>
                  </a:lnTo>
                  <a:lnTo>
                    <a:pt x="12" y="24"/>
                  </a:lnTo>
                  <a:lnTo>
                    <a:pt x="16" y="22"/>
                  </a:lnTo>
                  <a:lnTo>
                    <a:pt x="20" y="20"/>
                  </a:lnTo>
                  <a:lnTo>
                    <a:pt x="22" y="16"/>
                  </a:lnTo>
                  <a:lnTo>
                    <a:pt x="24" y="12"/>
                  </a:lnTo>
                  <a:lnTo>
                    <a:pt x="24" y="12"/>
                  </a:lnTo>
                  <a:lnTo>
                    <a:pt x="22" y="8"/>
                  </a:lnTo>
                  <a:lnTo>
                    <a:pt x="20" y="4"/>
                  </a:lnTo>
                  <a:lnTo>
                    <a:pt x="16" y="2"/>
                  </a:lnTo>
                  <a:lnTo>
                    <a:pt x="12"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30" name="Freeform 27"/>
            <p:cNvSpPr/>
            <p:nvPr/>
          </p:nvSpPr>
          <p:spPr bwMode="auto">
            <a:xfrm>
              <a:off x="7497763" y="774700"/>
              <a:ext cx="34925" cy="34925"/>
            </a:xfrm>
            <a:custGeom>
              <a:avLst/>
              <a:gdLst/>
              <a:ahLst/>
              <a:cxnLst>
                <a:cxn ang="0">
                  <a:pos x="10" y="0"/>
                </a:cxn>
                <a:cxn ang="0">
                  <a:pos x="10" y="0"/>
                </a:cxn>
                <a:cxn ang="0">
                  <a:pos x="6" y="0"/>
                </a:cxn>
                <a:cxn ang="0">
                  <a:pos x="2" y="2"/>
                </a:cxn>
                <a:cxn ang="0">
                  <a:pos x="0" y="6"/>
                </a:cxn>
                <a:cxn ang="0">
                  <a:pos x="0" y="10"/>
                </a:cxn>
                <a:cxn ang="0">
                  <a:pos x="0" y="10"/>
                </a:cxn>
                <a:cxn ang="0">
                  <a:pos x="0" y="16"/>
                </a:cxn>
                <a:cxn ang="0">
                  <a:pos x="2" y="18"/>
                </a:cxn>
                <a:cxn ang="0">
                  <a:pos x="6" y="22"/>
                </a:cxn>
                <a:cxn ang="0">
                  <a:pos x="10" y="22"/>
                </a:cxn>
                <a:cxn ang="0">
                  <a:pos x="10" y="22"/>
                </a:cxn>
                <a:cxn ang="0">
                  <a:pos x="16" y="22"/>
                </a:cxn>
                <a:cxn ang="0">
                  <a:pos x="18" y="18"/>
                </a:cxn>
                <a:cxn ang="0">
                  <a:pos x="22" y="16"/>
                </a:cxn>
                <a:cxn ang="0">
                  <a:pos x="22" y="10"/>
                </a:cxn>
                <a:cxn ang="0">
                  <a:pos x="22" y="10"/>
                </a:cxn>
                <a:cxn ang="0">
                  <a:pos x="22" y="6"/>
                </a:cxn>
                <a:cxn ang="0">
                  <a:pos x="18" y="2"/>
                </a:cxn>
                <a:cxn ang="0">
                  <a:pos x="16" y="0"/>
                </a:cxn>
                <a:cxn ang="0">
                  <a:pos x="10" y="0"/>
                </a:cxn>
              </a:cxnLst>
              <a:rect l="0" t="0" r="r" b="b"/>
              <a:pathLst>
                <a:path w="22" h="22">
                  <a:moveTo>
                    <a:pt x="10" y="0"/>
                  </a:moveTo>
                  <a:lnTo>
                    <a:pt x="10" y="0"/>
                  </a:lnTo>
                  <a:lnTo>
                    <a:pt x="6" y="0"/>
                  </a:lnTo>
                  <a:lnTo>
                    <a:pt x="2" y="2"/>
                  </a:lnTo>
                  <a:lnTo>
                    <a:pt x="0" y="6"/>
                  </a:lnTo>
                  <a:lnTo>
                    <a:pt x="0" y="10"/>
                  </a:lnTo>
                  <a:lnTo>
                    <a:pt x="0" y="10"/>
                  </a:lnTo>
                  <a:lnTo>
                    <a:pt x="0" y="16"/>
                  </a:lnTo>
                  <a:lnTo>
                    <a:pt x="2" y="18"/>
                  </a:lnTo>
                  <a:lnTo>
                    <a:pt x="6" y="22"/>
                  </a:lnTo>
                  <a:lnTo>
                    <a:pt x="10" y="22"/>
                  </a:lnTo>
                  <a:lnTo>
                    <a:pt x="10" y="22"/>
                  </a:lnTo>
                  <a:lnTo>
                    <a:pt x="16" y="22"/>
                  </a:lnTo>
                  <a:lnTo>
                    <a:pt x="18" y="18"/>
                  </a:lnTo>
                  <a:lnTo>
                    <a:pt x="22" y="16"/>
                  </a:lnTo>
                  <a:lnTo>
                    <a:pt x="22" y="10"/>
                  </a:lnTo>
                  <a:lnTo>
                    <a:pt x="22" y="10"/>
                  </a:lnTo>
                  <a:lnTo>
                    <a:pt x="22" y="6"/>
                  </a:lnTo>
                  <a:lnTo>
                    <a:pt x="18" y="2"/>
                  </a:lnTo>
                  <a:lnTo>
                    <a:pt x="16" y="0"/>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31" name="Freeform 28"/>
            <p:cNvSpPr/>
            <p:nvPr/>
          </p:nvSpPr>
          <p:spPr bwMode="auto">
            <a:xfrm>
              <a:off x="7497763" y="774700"/>
              <a:ext cx="34925" cy="34925"/>
            </a:xfrm>
            <a:custGeom>
              <a:avLst/>
              <a:gdLst/>
              <a:ahLst/>
              <a:cxnLst>
                <a:cxn ang="0">
                  <a:pos x="10" y="0"/>
                </a:cxn>
                <a:cxn ang="0">
                  <a:pos x="10" y="0"/>
                </a:cxn>
                <a:cxn ang="0">
                  <a:pos x="6" y="0"/>
                </a:cxn>
                <a:cxn ang="0">
                  <a:pos x="2" y="2"/>
                </a:cxn>
                <a:cxn ang="0">
                  <a:pos x="0" y="6"/>
                </a:cxn>
                <a:cxn ang="0">
                  <a:pos x="0" y="10"/>
                </a:cxn>
                <a:cxn ang="0">
                  <a:pos x="0" y="10"/>
                </a:cxn>
                <a:cxn ang="0">
                  <a:pos x="0" y="16"/>
                </a:cxn>
                <a:cxn ang="0">
                  <a:pos x="2" y="18"/>
                </a:cxn>
                <a:cxn ang="0">
                  <a:pos x="6" y="22"/>
                </a:cxn>
                <a:cxn ang="0">
                  <a:pos x="10" y="22"/>
                </a:cxn>
                <a:cxn ang="0">
                  <a:pos x="10" y="22"/>
                </a:cxn>
                <a:cxn ang="0">
                  <a:pos x="16" y="22"/>
                </a:cxn>
                <a:cxn ang="0">
                  <a:pos x="18" y="18"/>
                </a:cxn>
                <a:cxn ang="0">
                  <a:pos x="22" y="16"/>
                </a:cxn>
                <a:cxn ang="0">
                  <a:pos x="22" y="10"/>
                </a:cxn>
                <a:cxn ang="0">
                  <a:pos x="22" y="10"/>
                </a:cxn>
                <a:cxn ang="0">
                  <a:pos x="22" y="6"/>
                </a:cxn>
                <a:cxn ang="0">
                  <a:pos x="18" y="2"/>
                </a:cxn>
                <a:cxn ang="0">
                  <a:pos x="16" y="0"/>
                </a:cxn>
                <a:cxn ang="0">
                  <a:pos x="10" y="0"/>
                </a:cxn>
              </a:cxnLst>
              <a:rect l="0" t="0" r="r" b="b"/>
              <a:pathLst>
                <a:path w="22" h="22">
                  <a:moveTo>
                    <a:pt x="10" y="0"/>
                  </a:moveTo>
                  <a:lnTo>
                    <a:pt x="10" y="0"/>
                  </a:lnTo>
                  <a:lnTo>
                    <a:pt x="6" y="0"/>
                  </a:lnTo>
                  <a:lnTo>
                    <a:pt x="2" y="2"/>
                  </a:lnTo>
                  <a:lnTo>
                    <a:pt x="0" y="6"/>
                  </a:lnTo>
                  <a:lnTo>
                    <a:pt x="0" y="10"/>
                  </a:lnTo>
                  <a:lnTo>
                    <a:pt x="0" y="10"/>
                  </a:lnTo>
                  <a:lnTo>
                    <a:pt x="0" y="16"/>
                  </a:lnTo>
                  <a:lnTo>
                    <a:pt x="2" y="18"/>
                  </a:lnTo>
                  <a:lnTo>
                    <a:pt x="6" y="22"/>
                  </a:lnTo>
                  <a:lnTo>
                    <a:pt x="10" y="22"/>
                  </a:lnTo>
                  <a:lnTo>
                    <a:pt x="10" y="22"/>
                  </a:lnTo>
                  <a:lnTo>
                    <a:pt x="16" y="22"/>
                  </a:lnTo>
                  <a:lnTo>
                    <a:pt x="18" y="18"/>
                  </a:lnTo>
                  <a:lnTo>
                    <a:pt x="22" y="16"/>
                  </a:lnTo>
                  <a:lnTo>
                    <a:pt x="22" y="10"/>
                  </a:lnTo>
                  <a:lnTo>
                    <a:pt x="22" y="10"/>
                  </a:lnTo>
                  <a:lnTo>
                    <a:pt x="22" y="6"/>
                  </a:lnTo>
                  <a:lnTo>
                    <a:pt x="18" y="2"/>
                  </a:lnTo>
                  <a:lnTo>
                    <a:pt x="16" y="0"/>
                  </a:lnTo>
                  <a:lnTo>
                    <a:pt x="10"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32" name="Freeform 29"/>
            <p:cNvSpPr/>
            <p:nvPr/>
          </p:nvSpPr>
          <p:spPr bwMode="auto">
            <a:xfrm>
              <a:off x="3478213" y="196850"/>
              <a:ext cx="47625" cy="50800"/>
            </a:xfrm>
            <a:custGeom>
              <a:avLst/>
              <a:gdLst/>
              <a:ahLst/>
              <a:cxnLst>
                <a:cxn ang="0">
                  <a:pos x="14" y="0"/>
                </a:cxn>
                <a:cxn ang="0">
                  <a:pos x="14" y="0"/>
                </a:cxn>
                <a:cxn ang="0">
                  <a:pos x="8" y="2"/>
                </a:cxn>
                <a:cxn ang="0">
                  <a:pos x="4" y="6"/>
                </a:cxn>
                <a:cxn ang="0">
                  <a:pos x="0" y="10"/>
                </a:cxn>
                <a:cxn ang="0">
                  <a:pos x="0" y="16"/>
                </a:cxn>
                <a:cxn ang="0">
                  <a:pos x="0" y="16"/>
                </a:cxn>
                <a:cxn ang="0">
                  <a:pos x="0" y="22"/>
                </a:cxn>
                <a:cxn ang="0">
                  <a:pos x="4" y="28"/>
                </a:cxn>
                <a:cxn ang="0">
                  <a:pos x="8" y="30"/>
                </a:cxn>
                <a:cxn ang="0">
                  <a:pos x="14" y="32"/>
                </a:cxn>
                <a:cxn ang="0">
                  <a:pos x="14" y="32"/>
                </a:cxn>
                <a:cxn ang="0">
                  <a:pos x="20" y="30"/>
                </a:cxn>
                <a:cxn ang="0">
                  <a:pos x="26" y="28"/>
                </a:cxn>
                <a:cxn ang="0">
                  <a:pos x="30" y="22"/>
                </a:cxn>
                <a:cxn ang="0">
                  <a:pos x="30" y="16"/>
                </a:cxn>
                <a:cxn ang="0">
                  <a:pos x="30" y="16"/>
                </a:cxn>
                <a:cxn ang="0">
                  <a:pos x="30" y="10"/>
                </a:cxn>
                <a:cxn ang="0">
                  <a:pos x="26" y="6"/>
                </a:cxn>
                <a:cxn ang="0">
                  <a:pos x="20" y="2"/>
                </a:cxn>
                <a:cxn ang="0">
                  <a:pos x="14" y="0"/>
                </a:cxn>
              </a:cxnLst>
              <a:rect l="0" t="0" r="r" b="b"/>
              <a:pathLst>
                <a:path w="30" h="32">
                  <a:moveTo>
                    <a:pt x="14" y="0"/>
                  </a:moveTo>
                  <a:lnTo>
                    <a:pt x="14" y="0"/>
                  </a:lnTo>
                  <a:lnTo>
                    <a:pt x="8" y="2"/>
                  </a:lnTo>
                  <a:lnTo>
                    <a:pt x="4" y="6"/>
                  </a:lnTo>
                  <a:lnTo>
                    <a:pt x="0" y="10"/>
                  </a:lnTo>
                  <a:lnTo>
                    <a:pt x="0" y="16"/>
                  </a:lnTo>
                  <a:lnTo>
                    <a:pt x="0" y="16"/>
                  </a:lnTo>
                  <a:lnTo>
                    <a:pt x="0" y="22"/>
                  </a:lnTo>
                  <a:lnTo>
                    <a:pt x="4" y="28"/>
                  </a:lnTo>
                  <a:lnTo>
                    <a:pt x="8" y="30"/>
                  </a:lnTo>
                  <a:lnTo>
                    <a:pt x="14" y="32"/>
                  </a:lnTo>
                  <a:lnTo>
                    <a:pt x="14" y="32"/>
                  </a:lnTo>
                  <a:lnTo>
                    <a:pt x="20" y="30"/>
                  </a:lnTo>
                  <a:lnTo>
                    <a:pt x="26" y="28"/>
                  </a:lnTo>
                  <a:lnTo>
                    <a:pt x="30" y="22"/>
                  </a:lnTo>
                  <a:lnTo>
                    <a:pt x="30" y="16"/>
                  </a:lnTo>
                  <a:lnTo>
                    <a:pt x="30" y="16"/>
                  </a:lnTo>
                  <a:lnTo>
                    <a:pt x="30" y="10"/>
                  </a:lnTo>
                  <a:lnTo>
                    <a:pt x="26" y="6"/>
                  </a:lnTo>
                  <a:lnTo>
                    <a:pt x="20" y="2"/>
                  </a:lnTo>
                  <a:lnTo>
                    <a:pt x="14"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33" name="Freeform 30"/>
            <p:cNvSpPr/>
            <p:nvPr/>
          </p:nvSpPr>
          <p:spPr bwMode="auto">
            <a:xfrm>
              <a:off x="3478213" y="196850"/>
              <a:ext cx="47625" cy="50800"/>
            </a:xfrm>
            <a:custGeom>
              <a:avLst/>
              <a:gdLst/>
              <a:ahLst/>
              <a:cxnLst>
                <a:cxn ang="0">
                  <a:pos x="14" y="0"/>
                </a:cxn>
                <a:cxn ang="0">
                  <a:pos x="14" y="0"/>
                </a:cxn>
                <a:cxn ang="0">
                  <a:pos x="8" y="2"/>
                </a:cxn>
                <a:cxn ang="0">
                  <a:pos x="4" y="6"/>
                </a:cxn>
                <a:cxn ang="0">
                  <a:pos x="0" y="10"/>
                </a:cxn>
                <a:cxn ang="0">
                  <a:pos x="0" y="16"/>
                </a:cxn>
                <a:cxn ang="0">
                  <a:pos x="0" y="16"/>
                </a:cxn>
                <a:cxn ang="0">
                  <a:pos x="0" y="22"/>
                </a:cxn>
                <a:cxn ang="0">
                  <a:pos x="4" y="28"/>
                </a:cxn>
                <a:cxn ang="0">
                  <a:pos x="8" y="30"/>
                </a:cxn>
                <a:cxn ang="0">
                  <a:pos x="14" y="32"/>
                </a:cxn>
                <a:cxn ang="0">
                  <a:pos x="14" y="32"/>
                </a:cxn>
                <a:cxn ang="0">
                  <a:pos x="20" y="30"/>
                </a:cxn>
                <a:cxn ang="0">
                  <a:pos x="26" y="28"/>
                </a:cxn>
                <a:cxn ang="0">
                  <a:pos x="30" y="22"/>
                </a:cxn>
                <a:cxn ang="0">
                  <a:pos x="30" y="16"/>
                </a:cxn>
                <a:cxn ang="0">
                  <a:pos x="30" y="16"/>
                </a:cxn>
                <a:cxn ang="0">
                  <a:pos x="30" y="10"/>
                </a:cxn>
                <a:cxn ang="0">
                  <a:pos x="26" y="6"/>
                </a:cxn>
                <a:cxn ang="0">
                  <a:pos x="20" y="2"/>
                </a:cxn>
                <a:cxn ang="0">
                  <a:pos x="14" y="0"/>
                </a:cxn>
              </a:cxnLst>
              <a:rect l="0" t="0" r="r" b="b"/>
              <a:pathLst>
                <a:path w="30" h="32">
                  <a:moveTo>
                    <a:pt x="14" y="0"/>
                  </a:moveTo>
                  <a:lnTo>
                    <a:pt x="14" y="0"/>
                  </a:lnTo>
                  <a:lnTo>
                    <a:pt x="8" y="2"/>
                  </a:lnTo>
                  <a:lnTo>
                    <a:pt x="4" y="6"/>
                  </a:lnTo>
                  <a:lnTo>
                    <a:pt x="0" y="10"/>
                  </a:lnTo>
                  <a:lnTo>
                    <a:pt x="0" y="16"/>
                  </a:lnTo>
                  <a:lnTo>
                    <a:pt x="0" y="16"/>
                  </a:lnTo>
                  <a:lnTo>
                    <a:pt x="0" y="22"/>
                  </a:lnTo>
                  <a:lnTo>
                    <a:pt x="4" y="28"/>
                  </a:lnTo>
                  <a:lnTo>
                    <a:pt x="8" y="30"/>
                  </a:lnTo>
                  <a:lnTo>
                    <a:pt x="14" y="32"/>
                  </a:lnTo>
                  <a:lnTo>
                    <a:pt x="14" y="32"/>
                  </a:lnTo>
                  <a:lnTo>
                    <a:pt x="20" y="30"/>
                  </a:lnTo>
                  <a:lnTo>
                    <a:pt x="26" y="28"/>
                  </a:lnTo>
                  <a:lnTo>
                    <a:pt x="30" y="22"/>
                  </a:lnTo>
                  <a:lnTo>
                    <a:pt x="30" y="16"/>
                  </a:lnTo>
                  <a:lnTo>
                    <a:pt x="30" y="16"/>
                  </a:lnTo>
                  <a:lnTo>
                    <a:pt x="30" y="10"/>
                  </a:lnTo>
                  <a:lnTo>
                    <a:pt x="26" y="6"/>
                  </a:lnTo>
                  <a:lnTo>
                    <a:pt x="20" y="2"/>
                  </a:lnTo>
                  <a:lnTo>
                    <a:pt x="14"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34" name="Freeform 31"/>
            <p:cNvSpPr/>
            <p:nvPr/>
          </p:nvSpPr>
          <p:spPr bwMode="auto">
            <a:xfrm>
              <a:off x="2557463" y="285750"/>
              <a:ext cx="38100" cy="34925"/>
            </a:xfrm>
            <a:custGeom>
              <a:avLst/>
              <a:gdLst/>
              <a:ahLst/>
              <a:cxnLst>
                <a:cxn ang="0">
                  <a:pos x="12" y="0"/>
                </a:cxn>
                <a:cxn ang="0">
                  <a:pos x="12" y="0"/>
                </a:cxn>
                <a:cxn ang="0">
                  <a:pos x="8" y="0"/>
                </a:cxn>
                <a:cxn ang="0">
                  <a:pos x="4" y="2"/>
                </a:cxn>
                <a:cxn ang="0">
                  <a:pos x="2" y="6"/>
                </a:cxn>
                <a:cxn ang="0">
                  <a:pos x="0" y="10"/>
                </a:cxn>
                <a:cxn ang="0">
                  <a:pos x="0" y="10"/>
                </a:cxn>
                <a:cxn ang="0">
                  <a:pos x="2" y="14"/>
                </a:cxn>
                <a:cxn ang="0">
                  <a:pos x="4" y="18"/>
                </a:cxn>
                <a:cxn ang="0">
                  <a:pos x="8" y="20"/>
                </a:cxn>
                <a:cxn ang="0">
                  <a:pos x="12" y="22"/>
                </a:cxn>
                <a:cxn ang="0">
                  <a:pos x="12" y="22"/>
                </a:cxn>
                <a:cxn ang="0">
                  <a:pos x="16" y="20"/>
                </a:cxn>
                <a:cxn ang="0">
                  <a:pos x="20" y="18"/>
                </a:cxn>
                <a:cxn ang="0">
                  <a:pos x="22" y="14"/>
                </a:cxn>
                <a:cxn ang="0">
                  <a:pos x="24" y="10"/>
                </a:cxn>
                <a:cxn ang="0">
                  <a:pos x="24" y="10"/>
                </a:cxn>
                <a:cxn ang="0">
                  <a:pos x="22" y="6"/>
                </a:cxn>
                <a:cxn ang="0">
                  <a:pos x="20" y="2"/>
                </a:cxn>
                <a:cxn ang="0">
                  <a:pos x="16" y="0"/>
                </a:cxn>
                <a:cxn ang="0">
                  <a:pos x="12" y="0"/>
                </a:cxn>
              </a:cxnLst>
              <a:rect l="0" t="0" r="r" b="b"/>
              <a:pathLst>
                <a:path w="24" h="22">
                  <a:moveTo>
                    <a:pt x="12" y="0"/>
                  </a:moveTo>
                  <a:lnTo>
                    <a:pt x="12" y="0"/>
                  </a:lnTo>
                  <a:lnTo>
                    <a:pt x="8" y="0"/>
                  </a:lnTo>
                  <a:lnTo>
                    <a:pt x="4" y="2"/>
                  </a:lnTo>
                  <a:lnTo>
                    <a:pt x="2" y="6"/>
                  </a:lnTo>
                  <a:lnTo>
                    <a:pt x="0" y="10"/>
                  </a:lnTo>
                  <a:lnTo>
                    <a:pt x="0" y="10"/>
                  </a:lnTo>
                  <a:lnTo>
                    <a:pt x="2" y="14"/>
                  </a:lnTo>
                  <a:lnTo>
                    <a:pt x="4" y="18"/>
                  </a:lnTo>
                  <a:lnTo>
                    <a:pt x="8" y="20"/>
                  </a:lnTo>
                  <a:lnTo>
                    <a:pt x="12" y="22"/>
                  </a:lnTo>
                  <a:lnTo>
                    <a:pt x="12" y="22"/>
                  </a:lnTo>
                  <a:lnTo>
                    <a:pt x="16" y="20"/>
                  </a:lnTo>
                  <a:lnTo>
                    <a:pt x="20" y="18"/>
                  </a:lnTo>
                  <a:lnTo>
                    <a:pt x="22" y="14"/>
                  </a:lnTo>
                  <a:lnTo>
                    <a:pt x="24" y="10"/>
                  </a:lnTo>
                  <a:lnTo>
                    <a:pt x="24" y="10"/>
                  </a:lnTo>
                  <a:lnTo>
                    <a:pt x="22" y="6"/>
                  </a:lnTo>
                  <a:lnTo>
                    <a:pt x="20" y="2"/>
                  </a:lnTo>
                  <a:lnTo>
                    <a:pt x="16" y="0"/>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35" name="Freeform 32"/>
            <p:cNvSpPr/>
            <p:nvPr/>
          </p:nvSpPr>
          <p:spPr bwMode="auto">
            <a:xfrm>
              <a:off x="2557463" y="285750"/>
              <a:ext cx="38100" cy="34925"/>
            </a:xfrm>
            <a:custGeom>
              <a:avLst/>
              <a:gdLst/>
              <a:ahLst/>
              <a:cxnLst>
                <a:cxn ang="0">
                  <a:pos x="12" y="0"/>
                </a:cxn>
                <a:cxn ang="0">
                  <a:pos x="12" y="0"/>
                </a:cxn>
                <a:cxn ang="0">
                  <a:pos x="8" y="0"/>
                </a:cxn>
                <a:cxn ang="0">
                  <a:pos x="4" y="2"/>
                </a:cxn>
                <a:cxn ang="0">
                  <a:pos x="2" y="6"/>
                </a:cxn>
                <a:cxn ang="0">
                  <a:pos x="0" y="10"/>
                </a:cxn>
                <a:cxn ang="0">
                  <a:pos x="0" y="10"/>
                </a:cxn>
                <a:cxn ang="0">
                  <a:pos x="2" y="14"/>
                </a:cxn>
                <a:cxn ang="0">
                  <a:pos x="4" y="18"/>
                </a:cxn>
                <a:cxn ang="0">
                  <a:pos x="8" y="20"/>
                </a:cxn>
                <a:cxn ang="0">
                  <a:pos x="12" y="22"/>
                </a:cxn>
                <a:cxn ang="0">
                  <a:pos x="12" y="22"/>
                </a:cxn>
                <a:cxn ang="0">
                  <a:pos x="16" y="20"/>
                </a:cxn>
                <a:cxn ang="0">
                  <a:pos x="20" y="18"/>
                </a:cxn>
                <a:cxn ang="0">
                  <a:pos x="22" y="14"/>
                </a:cxn>
                <a:cxn ang="0">
                  <a:pos x="24" y="10"/>
                </a:cxn>
                <a:cxn ang="0">
                  <a:pos x="24" y="10"/>
                </a:cxn>
                <a:cxn ang="0">
                  <a:pos x="22" y="6"/>
                </a:cxn>
                <a:cxn ang="0">
                  <a:pos x="20" y="2"/>
                </a:cxn>
                <a:cxn ang="0">
                  <a:pos x="16" y="0"/>
                </a:cxn>
                <a:cxn ang="0">
                  <a:pos x="12" y="0"/>
                </a:cxn>
              </a:cxnLst>
              <a:rect l="0" t="0" r="r" b="b"/>
              <a:pathLst>
                <a:path w="24" h="22">
                  <a:moveTo>
                    <a:pt x="12" y="0"/>
                  </a:moveTo>
                  <a:lnTo>
                    <a:pt x="12" y="0"/>
                  </a:lnTo>
                  <a:lnTo>
                    <a:pt x="8" y="0"/>
                  </a:lnTo>
                  <a:lnTo>
                    <a:pt x="4" y="2"/>
                  </a:lnTo>
                  <a:lnTo>
                    <a:pt x="2" y="6"/>
                  </a:lnTo>
                  <a:lnTo>
                    <a:pt x="0" y="10"/>
                  </a:lnTo>
                  <a:lnTo>
                    <a:pt x="0" y="10"/>
                  </a:lnTo>
                  <a:lnTo>
                    <a:pt x="2" y="14"/>
                  </a:lnTo>
                  <a:lnTo>
                    <a:pt x="4" y="18"/>
                  </a:lnTo>
                  <a:lnTo>
                    <a:pt x="8" y="20"/>
                  </a:lnTo>
                  <a:lnTo>
                    <a:pt x="12" y="22"/>
                  </a:lnTo>
                  <a:lnTo>
                    <a:pt x="12" y="22"/>
                  </a:lnTo>
                  <a:lnTo>
                    <a:pt x="16" y="20"/>
                  </a:lnTo>
                  <a:lnTo>
                    <a:pt x="20" y="18"/>
                  </a:lnTo>
                  <a:lnTo>
                    <a:pt x="22" y="14"/>
                  </a:lnTo>
                  <a:lnTo>
                    <a:pt x="24" y="10"/>
                  </a:lnTo>
                  <a:lnTo>
                    <a:pt x="24" y="10"/>
                  </a:lnTo>
                  <a:lnTo>
                    <a:pt x="22" y="6"/>
                  </a:lnTo>
                  <a:lnTo>
                    <a:pt x="20" y="2"/>
                  </a:lnTo>
                  <a:lnTo>
                    <a:pt x="16" y="0"/>
                  </a:lnTo>
                  <a:lnTo>
                    <a:pt x="12"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36" name="Freeform 33"/>
            <p:cNvSpPr/>
            <p:nvPr/>
          </p:nvSpPr>
          <p:spPr bwMode="auto">
            <a:xfrm>
              <a:off x="1608138" y="533400"/>
              <a:ext cx="38100" cy="34925"/>
            </a:xfrm>
            <a:custGeom>
              <a:avLst/>
              <a:gdLst/>
              <a:ahLst/>
              <a:cxnLst>
                <a:cxn ang="0">
                  <a:pos x="12" y="0"/>
                </a:cxn>
                <a:cxn ang="0">
                  <a:pos x="12" y="0"/>
                </a:cxn>
                <a:cxn ang="0">
                  <a:pos x="8" y="2"/>
                </a:cxn>
                <a:cxn ang="0">
                  <a:pos x="4" y="4"/>
                </a:cxn>
                <a:cxn ang="0">
                  <a:pos x="2" y="8"/>
                </a:cxn>
                <a:cxn ang="0">
                  <a:pos x="0" y="12"/>
                </a:cxn>
                <a:cxn ang="0">
                  <a:pos x="0" y="12"/>
                </a:cxn>
                <a:cxn ang="0">
                  <a:pos x="2" y="16"/>
                </a:cxn>
                <a:cxn ang="0">
                  <a:pos x="4" y="20"/>
                </a:cxn>
                <a:cxn ang="0">
                  <a:pos x="8" y="22"/>
                </a:cxn>
                <a:cxn ang="0">
                  <a:pos x="12" y="22"/>
                </a:cxn>
                <a:cxn ang="0">
                  <a:pos x="12" y="22"/>
                </a:cxn>
                <a:cxn ang="0">
                  <a:pos x="16" y="22"/>
                </a:cxn>
                <a:cxn ang="0">
                  <a:pos x="20" y="20"/>
                </a:cxn>
                <a:cxn ang="0">
                  <a:pos x="22" y="16"/>
                </a:cxn>
                <a:cxn ang="0">
                  <a:pos x="24" y="12"/>
                </a:cxn>
                <a:cxn ang="0">
                  <a:pos x="24" y="12"/>
                </a:cxn>
                <a:cxn ang="0">
                  <a:pos x="22" y="8"/>
                </a:cxn>
                <a:cxn ang="0">
                  <a:pos x="20" y="4"/>
                </a:cxn>
                <a:cxn ang="0">
                  <a:pos x="16" y="2"/>
                </a:cxn>
                <a:cxn ang="0">
                  <a:pos x="12" y="0"/>
                </a:cxn>
              </a:cxnLst>
              <a:rect l="0" t="0" r="r" b="b"/>
              <a:pathLst>
                <a:path w="24" h="22">
                  <a:moveTo>
                    <a:pt x="12" y="0"/>
                  </a:moveTo>
                  <a:lnTo>
                    <a:pt x="12" y="0"/>
                  </a:lnTo>
                  <a:lnTo>
                    <a:pt x="8" y="2"/>
                  </a:lnTo>
                  <a:lnTo>
                    <a:pt x="4" y="4"/>
                  </a:lnTo>
                  <a:lnTo>
                    <a:pt x="2" y="8"/>
                  </a:lnTo>
                  <a:lnTo>
                    <a:pt x="0" y="12"/>
                  </a:lnTo>
                  <a:lnTo>
                    <a:pt x="0" y="12"/>
                  </a:lnTo>
                  <a:lnTo>
                    <a:pt x="2" y="16"/>
                  </a:lnTo>
                  <a:lnTo>
                    <a:pt x="4" y="20"/>
                  </a:lnTo>
                  <a:lnTo>
                    <a:pt x="8" y="22"/>
                  </a:lnTo>
                  <a:lnTo>
                    <a:pt x="12" y="22"/>
                  </a:lnTo>
                  <a:lnTo>
                    <a:pt x="12" y="22"/>
                  </a:lnTo>
                  <a:lnTo>
                    <a:pt x="16" y="22"/>
                  </a:lnTo>
                  <a:lnTo>
                    <a:pt x="20" y="20"/>
                  </a:lnTo>
                  <a:lnTo>
                    <a:pt x="22" y="16"/>
                  </a:lnTo>
                  <a:lnTo>
                    <a:pt x="24" y="12"/>
                  </a:lnTo>
                  <a:lnTo>
                    <a:pt x="24" y="12"/>
                  </a:lnTo>
                  <a:lnTo>
                    <a:pt x="22" y="8"/>
                  </a:lnTo>
                  <a:lnTo>
                    <a:pt x="20" y="4"/>
                  </a:lnTo>
                  <a:lnTo>
                    <a:pt x="16" y="2"/>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37" name="Freeform 34"/>
            <p:cNvSpPr/>
            <p:nvPr/>
          </p:nvSpPr>
          <p:spPr bwMode="auto">
            <a:xfrm>
              <a:off x="1608138" y="533400"/>
              <a:ext cx="38100" cy="34925"/>
            </a:xfrm>
            <a:custGeom>
              <a:avLst/>
              <a:gdLst/>
              <a:ahLst/>
              <a:cxnLst>
                <a:cxn ang="0">
                  <a:pos x="12" y="0"/>
                </a:cxn>
                <a:cxn ang="0">
                  <a:pos x="12" y="0"/>
                </a:cxn>
                <a:cxn ang="0">
                  <a:pos x="8" y="2"/>
                </a:cxn>
                <a:cxn ang="0">
                  <a:pos x="4" y="4"/>
                </a:cxn>
                <a:cxn ang="0">
                  <a:pos x="2" y="8"/>
                </a:cxn>
                <a:cxn ang="0">
                  <a:pos x="0" y="12"/>
                </a:cxn>
                <a:cxn ang="0">
                  <a:pos x="0" y="12"/>
                </a:cxn>
                <a:cxn ang="0">
                  <a:pos x="2" y="16"/>
                </a:cxn>
                <a:cxn ang="0">
                  <a:pos x="4" y="20"/>
                </a:cxn>
                <a:cxn ang="0">
                  <a:pos x="8" y="22"/>
                </a:cxn>
                <a:cxn ang="0">
                  <a:pos x="12" y="22"/>
                </a:cxn>
                <a:cxn ang="0">
                  <a:pos x="12" y="22"/>
                </a:cxn>
                <a:cxn ang="0">
                  <a:pos x="16" y="22"/>
                </a:cxn>
                <a:cxn ang="0">
                  <a:pos x="20" y="20"/>
                </a:cxn>
                <a:cxn ang="0">
                  <a:pos x="22" y="16"/>
                </a:cxn>
                <a:cxn ang="0">
                  <a:pos x="24" y="12"/>
                </a:cxn>
                <a:cxn ang="0">
                  <a:pos x="24" y="12"/>
                </a:cxn>
                <a:cxn ang="0">
                  <a:pos x="22" y="8"/>
                </a:cxn>
                <a:cxn ang="0">
                  <a:pos x="20" y="4"/>
                </a:cxn>
                <a:cxn ang="0">
                  <a:pos x="16" y="2"/>
                </a:cxn>
                <a:cxn ang="0">
                  <a:pos x="12" y="0"/>
                </a:cxn>
              </a:cxnLst>
              <a:rect l="0" t="0" r="r" b="b"/>
              <a:pathLst>
                <a:path w="24" h="22">
                  <a:moveTo>
                    <a:pt x="12" y="0"/>
                  </a:moveTo>
                  <a:lnTo>
                    <a:pt x="12" y="0"/>
                  </a:lnTo>
                  <a:lnTo>
                    <a:pt x="8" y="2"/>
                  </a:lnTo>
                  <a:lnTo>
                    <a:pt x="4" y="4"/>
                  </a:lnTo>
                  <a:lnTo>
                    <a:pt x="2" y="8"/>
                  </a:lnTo>
                  <a:lnTo>
                    <a:pt x="0" y="12"/>
                  </a:lnTo>
                  <a:lnTo>
                    <a:pt x="0" y="12"/>
                  </a:lnTo>
                  <a:lnTo>
                    <a:pt x="2" y="16"/>
                  </a:lnTo>
                  <a:lnTo>
                    <a:pt x="4" y="20"/>
                  </a:lnTo>
                  <a:lnTo>
                    <a:pt x="8" y="22"/>
                  </a:lnTo>
                  <a:lnTo>
                    <a:pt x="12" y="22"/>
                  </a:lnTo>
                  <a:lnTo>
                    <a:pt x="12" y="22"/>
                  </a:lnTo>
                  <a:lnTo>
                    <a:pt x="16" y="22"/>
                  </a:lnTo>
                  <a:lnTo>
                    <a:pt x="20" y="20"/>
                  </a:lnTo>
                  <a:lnTo>
                    <a:pt x="22" y="16"/>
                  </a:lnTo>
                  <a:lnTo>
                    <a:pt x="24" y="12"/>
                  </a:lnTo>
                  <a:lnTo>
                    <a:pt x="24" y="12"/>
                  </a:lnTo>
                  <a:lnTo>
                    <a:pt x="22" y="8"/>
                  </a:lnTo>
                  <a:lnTo>
                    <a:pt x="20" y="4"/>
                  </a:lnTo>
                  <a:lnTo>
                    <a:pt x="16" y="2"/>
                  </a:lnTo>
                  <a:lnTo>
                    <a:pt x="12"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38" name="Freeform 35"/>
            <p:cNvSpPr/>
            <p:nvPr/>
          </p:nvSpPr>
          <p:spPr bwMode="auto">
            <a:xfrm>
              <a:off x="2132013" y="933450"/>
              <a:ext cx="34925" cy="34925"/>
            </a:xfrm>
            <a:custGeom>
              <a:avLst/>
              <a:gdLst/>
              <a:ahLst/>
              <a:cxnLst>
                <a:cxn ang="0">
                  <a:pos x="10" y="0"/>
                </a:cxn>
                <a:cxn ang="0">
                  <a:pos x="10" y="0"/>
                </a:cxn>
                <a:cxn ang="0">
                  <a:pos x="6" y="2"/>
                </a:cxn>
                <a:cxn ang="0">
                  <a:pos x="2" y="4"/>
                </a:cxn>
                <a:cxn ang="0">
                  <a:pos x="0" y="8"/>
                </a:cxn>
                <a:cxn ang="0">
                  <a:pos x="0" y="12"/>
                </a:cxn>
                <a:cxn ang="0">
                  <a:pos x="0" y="12"/>
                </a:cxn>
                <a:cxn ang="0">
                  <a:pos x="0" y="16"/>
                </a:cxn>
                <a:cxn ang="0">
                  <a:pos x="2" y="20"/>
                </a:cxn>
                <a:cxn ang="0">
                  <a:pos x="6" y="22"/>
                </a:cxn>
                <a:cxn ang="0">
                  <a:pos x="10" y="22"/>
                </a:cxn>
                <a:cxn ang="0">
                  <a:pos x="10" y="22"/>
                </a:cxn>
                <a:cxn ang="0">
                  <a:pos x="16" y="22"/>
                </a:cxn>
                <a:cxn ang="0">
                  <a:pos x="18" y="20"/>
                </a:cxn>
                <a:cxn ang="0">
                  <a:pos x="22" y="16"/>
                </a:cxn>
                <a:cxn ang="0">
                  <a:pos x="22" y="12"/>
                </a:cxn>
                <a:cxn ang="0">
                  <a:pos x="22" y="12"/>
                </a:cxn>
                <a:cxn ang="0">
                  <a:pos x="22" y="8"/>
                </a:cxn>
                <a:cxn ang="0">
                  <a:pos x="18" y="4"/>
                </a:cxn>
                <a:cxn ang="0">
                  <a:pos x="16" y="2"/>
                </a:cxn>
                <a:cxn ang="0">
                  <a:pos x="10" y="0"/>
                </a:cxn>
              </a:cxnLst>
              <a:rect l="0" t="0" r="r" b="b"/>
              <a:pathLst>
                <a:path w="22" h="22">
                  <a:moveTo>
                    <a:pt x="10" y="0"/>
                  </a:moveTo>
                  <a:lnTo>
                    <a:pt x="10" y="0"/>
                  </a:lnTo>
                  <a:lnTo>
                    <a:pt x="6" y="2"/>
                  </a:lnTo>
                  <a:lnTo>
                    <a:pt x="2" y="4"/>
                  </a:lnTo>
                  <a:lnTo>
                    <a:pt x="0" y="8"/>
                  </a:lnTo>
                  <a:lnTo>
                    <a:pt x="0" y="12"/>
                  </a:lnTo>
                  <a:lnTo>
                    <a:pt x="0" y="12"/>
                  </a:lnTo>
                  <a:lnTo>
                    <a:pt x="0" y="16"/>
                  </a:lnTo>
                  <a:lnTo>
                    <a:pt x="2" y="20"/>
                  </a:lnTo>
                  <a:lnTo>
                    <a:pt x="6" y="22"/>
                  </a:lnTo>
                  <a:lnTo>
                    <a:pt x="10" y="22"/>
                  </a:lnTo>
                  <a:lnTo>
                    <a:pt x="10" y="22"/>
                  </a:lnTo>
                  <a:lnTo>
                    <a:pt x="16" y="22"/>
                  </a:lnTo>
                  <a:lnTo>
                    <a:pt x="18" y="20"/>
                  </a:lnTo>
                  <a:lnTo>
                    <a:pt x="22" y="16"/>
                  </a:lnTo>
                  <a:lnTo>
                    <a:pt x="22" y="12"/>
                  </a:lnTo>
                  <a:lnTo>
                    <a:pt x="22" y="12"/>
                  </a:lnTo>
                  <a:lnTo>
                    <a:pt x="22" y="8"/>
                  </a:lnTo>
                  <a:lnTo>
                    <a:pt x="18" y="4"/>
                  </a:lnTo>
                  <a:lnTo>
                    <a:pt x="16" y="2"/>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39" name="Freeform 36"/>
            <p:cNvSpPr/>
            <p:nvPr/>
          </p:nvSpPr>
          <p:spPr bwMode="auto">
            <a:xfrm>
              <a:off x="2132013" y="933450"/>
              <a:ext cx="34925" cy="34925"/>
            </a:xfrm>
            <a:custGeom>
              <a:avLst/>
              <a:gdLst/>
              <a:ahLst/>
              <a:cxnLst>
                <a:cxn ang="0">
                  <a:pos x="10" y="0"/>
                </a:cxn>
                <a:cxn ang="0">
                  <a:pos x="10" y="0"/>
                </a:cxn>
                <a:cxn ang="0">
                  <a:pos x="6" y="2"/>
                </a:cxn>
                <a:cxn ang="0">
                  <a:pos x="2" y="4"/>
                </a:cxn>
                <a:cxn ang="0">
                  <a:pos x="0" y="8"/>
                </a:cxn>
                <a:cxn ang="0">
                  <a:pos x="0" y="12"/>
                </a:cxn>
                <a:cxn ang="0">
                  <a:pos x="0" y="12"/>
                </a:cxn>
                <a:cxn ang="0">
                  <a:pos x="0" y="16"/>
                </a:cxn>
                <a:cxn ang="0">
                  <a:pos x="2" y="20"/>
                </a:cxn>
                <a:cxn ang="0">
                  <a:pos x="6" y="22"/>
                </a:cxn>
                <a:cxn ang="0">
                  <a:pos x="10" y="22"/>
                </a:cxn>
                <a:cxn ang="0">
                  <a:pos x="10" y="22"/>
                </a:cxn>
                <a:cxn ang="0">
                  <a:pos x="16" y="22"/>
                </a:cxn>
                <a:cxn ang="0">
                  <a:pos x="18" y="20"/>
                </a:cxn>
                <a:cxn ang="0">
                  <a:pos x="22" y="16"/>
                </a:cxn>
                <a:cxn ang="0">
                  <a:pos x="22" y="12"/>
                </a:cxn>
                <a:cxn ang="0">
                  <a:pos x="22" y="12"/>
                </a:cxn>
                <a:cxn ang="0">
                  <a:pos x="22" y="8"/>
                </a:cxn>
                <a:cxn ang="0">
                  <a:pos x="18" y="4"/>
                </a:cxn>
                <a:cxn ang="0">
                  <a:pos x="16" y="2"/>
                </a:cxn>
                <a:cxn ang="0">
                  <a:pos x="10" y="0"/>
                </a:cxn>
              </a:cxnLst>
              <a:rect l="0" t="0" r="r" b="b"/>
              <a:pathLst>
                <a:path w="22" h="22">
                  <a:moveTo>
                    <a:pt x="10" y="0"/>
                  </a:moveTo>
                  <a:lnTo>
                    <a:pt x="10" y="0"/>
                  </a:lnTo>
                  <a:lnTo>
                    <a:pt x="6" y="2"/>
                  </a:lnTo>
                  <a:lnTo>
                    <a:pt x="2" y="4"/>
                  </a:lnTo>
                  <a:lnTo>
                    <a:pt x="0" y="8"/>
                  </a:lnTo>
                  <a:lnTo>
                    <a:pt x="0" y="12"/>
                  </a:lnTo>
                  <a:lnTo>
                    <a:pt x="0" y="12"/>
                  </a:lnTo>
                  <a:lnTo>
                    <a:pt x="0" y="16"/>
                  </a:lnTo>
                  <a:lnTo>
                    <a:pt x="2" y="20"/>
                  </a:lnTo>
                  <a:lnTo>
                    <a:pt x="6" y="22"/>
                  </a:lnTo>
                  <a:lnTo>
                    <a:pt x="10" y="22"/>
                  </a:lnTo>
                  <a:lnTo>
                    <a:pt x="10" y="22"/>
                  </a:lnTo>
                  <a:lnTo>
                    <a:pt x="16" y="22"/>
                  </a:lnTo>
                  <a:lnTo>
                    <a:pt x="18" y="20"/>
                  </a:lnTo>
                  <a:lnTo>
                    <a:pt x="22" y="16"/>
                  </a:lnTo>
                  <a:lnTo>
                    <a:pt x="22" y="12"/>
                  </a:lnTo>
                  <a:lnTo>
                    <a:pt x="22" y="12"/>
                  </a:lnTo>
                  <a:lnTo>
                    <a:pt x="22" y="8"/>
                  </a:lnTo>
                  <a:lnTo>
                    <a:pt x="18" y="4"/>
                  </a:lnTo>
                  <a:lnTo>
                    <a:pt x="16" y="2"/>
                  </a:lnTo>
                  <a:lnTo>
                    <a:pt x="10"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40" name="Freeform 37"/>
            <p:cNvSpPr/>
            <p:nvPr/>
          </p:nvSpPr>
          <p:spPr bwMode="auto">
            <a:xfrm>
              <a:off x="1681163" y="755650"/>
              <a:ext cx="34925" cy="34925"/>
            </a:xfrm>
            <a:custGeom>
              <a:avLst/>
              <a:gdLst/>
              <a:ahLst/>
              <a:cxnLst>
                <a:cxn ang="0">
                  <a:pos x="10" y="0"/>
                </a:cxn>
                <a:cxn ang="0">
                  <a:pos x="10" y="0"/>
                </a:cxn>
                <a:cxn ang="0">
                  <a:pos x="6" y="2"/>
                </a:cxn>
                <a:cxn ang="0">
                  <a:pos x="2" y="4"/>
                </a:cxn>
                <a:cxn ang="0">
                  <a:pos x="0" y="8"/>
                </a:cxn>
                <a:cxn ang="0">
                  <a:pos x="0" y="12"/>
                </a:cxn>
                <a:cxn ang="0">
                  <a:pos x="0" y="12"/>
                </a:cxn>
                <a:cxn ang="0">
                  <a:pos x="0" y="16"/>
                </a:cxn>
                <a:cxn ang="0">
                  <a:pos x="2" y="20"/>
                </a:cxn>
                <a:cxn ang="0">
                  <a:pos x="6" y="22"/>
                </a:cxn>
                <a:cxn ang="0">
                  <a:pos x="10" y="22"/>
                </a:cxn>
                <a:cxn ang="0">
                  <a:pos x="10" y="22"/>
                </a:cxn>
                <a:cxn ang="0">
                  <a:pos x="16" y="22"/>
                </a:cxn>
                <a:cxn ang="0">
                  <a:pos x="18" y="20"/>
                </a:cxn>
                <a:cxn ang="0">
                  <a:pos x="22" y="16"/>
                </a:cxn>
                <a:cxn ang="0">
                  <a:pos x="22" y="12"/>
                </a:cxn>
                <a:cxn ang="0">
                  <a:pos x="22" y="12"/>
                </a:cxn>
                <a:cxn ang="0">
                  <a:pos x="22" y="8"/>
                </a:cxn>
                <a:cxn ang="0">
                  <a:pos x="18" y="4"/>
                </a:cxn>
                <a:cxn ang="0">
                  <a:pos x="16" y="2"/>
                </a:cxn>
                <a:cxn ang="0">
                  <a:pos x="10" y="0"/>
                </a:cxn>
              </a:cxnLst>
              <a:rect l="0" t="0" r="r" b="b"/>
              <a:pathLst>
                <a:path w="22" h="22">
                  <a:moveTo>
                    <a:pt x="10" y="0"/>
                  </a:moveTo>
                  <a:lnTo>
                    <a:pt x="10" y="0"/>
                  </a:lnTo>
                  <a:lnTo>
                    <a:pt x="6" y="2"/>
                  </a:lnTo>
                  <a:lnTo>
                    <a:pt x="2" y="4"/>
                  </a:lnTo>
                  <a:lnTo>
                    <a:pt x="0" y="8"/>
                  </a:lnTo>
                  <a:lnTo>
                    <a:pt x="0" y="12"/>
                  </a:lnTo>
                  <a:lnTo>
                    <a:pt x="0" y="12"/>
                  </a:lnTo>
                  <a:lnTo>
                    <a:pt x="0" y="16"/>
                  </a:lnTo>
                  <a:lnTo>
                    <a:pt x="2" y="20"/>
                  </a:lnTo>
                  <a:lnTo>
                    <a:pt x="6" y="22"/>
                  </a:lnTo>
                  <a:lnTo>
                    <a:pt x="10" y="22"/>
                  </a:lnTo>
                  <a:lnTo>
                    <a:pt x="10" y="22"/>
                  </a:lnTo>
                  <a:lnTo>
                    <a:pt x="16" y="22"/>
                  </a:lnTo>
                  <a:lnTo>
                    <a:pt x="18" y="20"/>
                  </a:lnTo>
                  <a:lnTo>
                    <a:pt x="22" y="16"/>
                  </a:lnTo>
                  <a:lnTo>
                    <a:pt x="22" y="12"/>
                  </a:lnTo>
                  <a:lnTo>
                    <a:pt x="22" y="12"/>
                  </a:lnTo>
                  <a:lnTo>
                    <a:pt x="22" y="8"/>
                  </a:lnTo>
                  <a:lnTo>
                    <a:pt x="18" y="4"/>
                  </a:lnTo>
                  <a:lnTo>
                    <a:pt x="16" y="2"/>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41" name="Freeform 38"/>
            <p:cNvSpPr/>
            <p:nvPr/>
          </p:nvSpPr>
          <p:spPr bwMode="auto">
            <a:xfrm>
              <a:off x="1681163" y="755650"/>
              <a:ext cx="34925" cy="34925"/>
            </a:xfrm>
            <a:custGeom>
              <a:avLst/>
              <a:gdLst/>
              <a:ahLst/>
              <a:cxnLst>
                <a:cxn ang="0">
                  <a:pos x="10" y="0"/>
                </a:cxn>
                <a:cxn ang="0">
                  <a:pos x="10" y="0"/>
                </a:cxn>
                <a:cxn ang="0">
                  <a:pos x="6" y="2"/>
                </a:cxn>
                <a:cxn ang="0">
                  <a:pos x="2" y="4"/>
                </a:cxn>
                <a:cxn ang="0">
                  <a:pos x="0" y="8"/>
                </a:cxn>
                <a:cxn ang="0">
                  <a:pos x="0" y="12"/>
                </a:cxn>
                <a:cxn ang="0">
                  <a:pos x="0" y="12"/>
                </a:cxn>
                <a:cxn ang="0">
                  <a:pos x="0" y="16"/>
                </a:cxn>
                <a:cxn ang="0">
                  <a:pos x="2" y="20"/>
                </a:cxn>
                <a:cxn ang="0">
                  <a:pos x="6" y="22"/>
                </a:cxn>
                <a:cxn ang="0">
                  <a:pos x="10" y="22"/>
                </a:cxn>
                <a:cxn ang="0">
                  <a:pos x="10" y="22"/>
                </a:cxn>
                <a:cxn ang="0">
                  <a:pos x="16" y="22"/>
                </a:cxn>
                <a:cxn ang="0">
                  <a:pos x="18" y="20"/>
                </a:cxn>
                <a:cxn ang="0">
                  <a:pos x="22" y="16"/>
                </a:cxn>
                <a:cxn ang="0">
                  <a:pos x="22" y="12"/>
                </a:cxn>
                <a:cxn ang="0">
                  <a:pos x="22" y="12"/>
                </a:cxn>
                <a:cxn ang="0">
                  <a:pos x="22" y="8"/>
                </a:cxn>
                <a:cxn ang="0">
                  <a:pos x="18" y="4"/>
                </a:cxn>
                <a:cxn ang="0">
                  <a:pos x="16" y="2"/>
                </a:cxn>
                <a:cxn ang="0">
                  <a:pos x="10" y="0"/>
                </a:cxn>
              </a:cxnLst>
              <a:rect l="0" t="0" r="r" b="b"/>
              <a:pathLst>
                <a:path w="22" h="22">
                  <a:moveTo>
                    <a:pt x="10" y="0"/>
                  </a:moveTo>
                  <a:lnTo>
                    <a:pt x="10" y="0"/>
                  </a:lnTo>
                  <a:lnTo>
                    <a:pt x="6" y="2"/>
                  </a:lnTo>
                  <a:lnTo>
                    <a:pt x="2" y="4"/>
                  </a:lnTo>
                  <a:lnTo>
                    <a:pt x="0" y="8"/>
                  </a:lnTo>
                  <a:lnTo>
                    <a:pt x="0" y="12"/>
                  </a:lnTo>
                  <a:lnTo>
                    <a:pt x="0" y="12"/>
                  </a:lnTo>
                  <a:lnTo>
                    <a:pt x="0" y="16"/>
                  </a:lnTo>
                  <a:lnTo>
                    <a:pt x="2" y="20"/>
                  </a:lnTo>
                  <a:lnTo>
                    <a:pt x="6" y="22"/>
                  </a:lnTo>
                  <a:lnTo>
                    <a:pt x="10" y="22"/>
                  </a:lnTo>
                  <a:lnTo>
                    <a:pt x="10" y="22"/>
                  </a:lnTo>
                  <a:lnTo>
                    <a:pt x="16" y="22"/>
                  </a:lnTo>
                  <a:lnTo>
                    <a:pt x="18" y="20"/>
                  </a:lnTo>
                  <a:lnTo>
                    <a:pt x="22" y="16"/>
                  </a:lnTo>
                  <a:lnTo>
                    <a:pt x="22" y="12"/>
                  </a:lnTo>
                  <a:lnTo>
                    <a:pt x="22" y="12"/>
                  </a:lnTo>
                  <a:lnTo>
                    <a:pt x="22" y="8"/>
                  </a:lnTo>
                  <a:lnTo>
                    <a:pt x="18" y="4"/>
                  </a:lnTo>
                  <a:lnTo>
                    <a:pt x="16" y="2"/>
                  </a:lnTo>
                  <a:lnTo>
                    <a:pt x="10"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42" name="Freeform 39"/>
            <p:cNvSpPr/>
            <p:nvPr/>
          </p:nvSpPr>
          <p:spPr bwMode="auto">
            <a:xfrm>
              <a:off x="1582738" y="1012825"/>
              <a:ext cx="34925" cy="38100"/>
            </a:xfrm>
            <a:custGeom>
              <a:avLst/>
              <a:gdLst/>
              <a:ahLst/>
              <a:cxnLst>
                <a:cxn ang="0">
                  <a:pos x="12" y="0"/>
                </a:cxn>
                <a:cxn ang="0">
                  <a:pos x="12" y="0"/>
                </a:cxn>
                <a:cxn ang="0">
                  <a:pos x="6" y="2"/>
                </a:cxn>
                <a:cxn ang="0">
                  <a:pos x="4" y="4"/>
                </a:cxn>
                <a:cxn ang="0">
                  <a:pos x="0" y="8"/>
                </a:cxn>
                <a:cxn ang="0">
                  <a:pos x="0" y="12"/>
                </a:cxn>
                <a:cxn ang="0">
                  <a:pos x="0" y="12"/>
                </a:cxn>
                <a:cxn ang="0">
                  <a:pos x="0" y="16"/>
                </a:cxn>
                <a:cxn ang="0">
                  <a:pos x="4" y="20"/>
                </a:cxn>
                <a:cxn ang="0">
                  <a:pos x="6" y="22"/>
                </a:cxn>
                <a:cxn ang="0">
                  <a:pos x="12" y="24"/>
                </a:cxn>
                <a:cxn ang="0">
                  <a:pos x="12" y="24"/>
                </a:cxn>
                <a:cxn ang="0">
                  <a:pos x="16" y="22"/>
                </a:cxn>
                <a:cxn ang="0">
                  <a:pos x="20" y="20"/>
                </a:cxn>
                <a:cxn ang="0">
                  <a:pos x="22" y="16"/>
                </a:cxn>
                <a:cxn ang="0">
                  <a:pos x="22" y="12"/>
                </a:cxn>
                <a:cxn ang="0">
                  <a:pos x="22" y="12"/>
                </a:cxn>
                <a:cxn ang="0">
                  <a:pos x="22" y="8"/>
                </a:cxn>
                <a:cxn ang="0">
                  <a:pos x="20" y="4"/>
                </a:cxn>
                <a:cxn ang="0">
                  <a:pos x="16" y="2"/>
                </a:cxn>
                <a:cxn ang="0">
                  <a:pos x="12" y="0"/>
                </a:cxn>
              </a:cxnLst>
              <a:rect l="0" t="0" r="r" b="b"/>
              <a:pathLst>
                <a:path w="22" h="24">
                  <a:moveTo>
                    <a:pt x="12" y="0"/>
                  </a:moveTo>
                  <a:lnTo>
                    <a:pt x="12" y="0"/>
                  </a:lnTo>
                  <a:lnTo>
                    <a:pt x="6" y="2"/>
                  </a:lnTo>
                  <a:lnTo>
                    <a:pt x="4" y="4"/>
                  </a:lnTo>
                  <a:lnTo>
                    <a:pt x="0" y="8"/>
                  </a:lnTo>
                  <a:lnTo>
                    <a:pt x="0" y="12"/>
                  </a:lnTo>
                  <a:lnTo>
                    <a:pt x="0" y="12"/>
                  </a:lnTo>
                  <a:lnTo>
                    <a:pt x="0" y="16"/>
                  </a:lnTo>
                  <a:lnTo>
                    <a:pt x="4" y="20"/>
                  </a:lnTo>
                  <a:lnTo>
                    <a:pt x="6" y="22"/>
                  </a:lnTo>
                  <a:lnTo>
                    <a:pt x="12" y="24"/>
                  </a:lnTo>
                  <a:lnTo>
                    <a:pt x="12" y="24"/>
                  </a:lnTo>
                  <a:lnTo>
                    <a:pt x="16" y="22"/>
                  </a:lnTo>
                  <a:lnTo>
                    <a:pt x="20" y="20"/>
                  </a:lnTo>
                  <a:lnTo>
                    <a:pt x="22" y="16"/>
                  </a:lnTo>
                  <a:lnTo>
                    <a:pt x="22" y="12"/>
                  </a:lnTo>
                  <a:lnTo>
                    <a:pt x="22" y="12"/>
                  </a:lnTo>
                  <a:lnTo>
                    <a:pt x="22" y="8"/>
                  </a:lnTo>
                  <a:lnTo>
                    <a:pt x="20" y="4"/>
                  </a:lnTo>
                  <a:lnTo>
                    <a:pt x="16" y="2"/>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43" name="Freeform 40"/>
            <p:cNvSpPr/>
            <p:nvPr/>
          </p:nvSpPr>
          <p:spPr bwMode="auto">
            <a:xfrm>
              <a:off x="1582738" y="1012825"/>
              <a:ext cx="34925" cy="38100"/>
            </a:xfrm>
            <a:custGeom>
              <a:avLst/>
              <a:gdLst/>
              <a:ahLst/>
              <a:cxnLst>
                <a:cxn ang="0">
                  <a:pos x="12" y="0"/>
                </a:cxn>
                <a:cxn ang="0">
                  <a:pos x="12" y="0"/>
                </a:cxn>
                <a:cxn ang="0">
                  <a:pos x="6" y="2"/>
                </a:cxn>
                <a:cxn ang="0">
                  <a:pos x="4" y="4"/>
                </a:cxn>
                <a:cxn ang="0">
                  <a:pos x="0" y="8"/>
                </a:cxn>
                <a:cxn ang="0">
                  <a:pos x="0" y="12"/>
                </a:cxn>
                <a:cxn ang="0">
                  <a:pos x="0" y="12"/>
                </a:cxn>
                <a:cxn ang="0">
                  <a:pos x="0" y="16"/>
                </a:cxn>
                <a:cxn ang="0">
                  <a:pos x="4" y="20"/>
                </a:cxn>
                <a:cxn ang="0">
                  <a:pos x="6" y="22"/>
                </a:cxn>
                <a:cxn ang="0">
                  <a:pos x="12" y="24"/>
                </a:cxn>
                <a:cxn ang="0">
                  <a:pos x="12" y="24"/>
                </a:cxn>
                <a:cxn ang="0">
                  <a:pos x="16" y="22"/>
                </a:cxn>
                <a:cxn ang="0">
                  <a:pos x="20" y="20"/>
                </a:cxn>
                <a:cxn ang="0">
                  <a:pos x="22" y="16"/>
                </a:cxn>
                <a:cxn ang="0">
                  <a:pos x="22" y="12"/>
                </a:cxn>
                <a:cxn ang="0">
                  <a:pos x="22" y="12"/>
                </a:cxn>
                <a:cxn ang="0">
                  <a:pos x="22" y="8"/>
                </a:cxn>
                <a:cxn ang="0">
                  <a:pos x="20" y="4"/>
                </a:cxn>
                <a:cxn ang="0">
                  <a:pos x="16" y="2"/>
                </a:cxn>
                <a:cxn ang="0">
                  <a:pos x="12" y="0"/>
                </a:cxn>
              </a:cxnLst>
              <a:rect l="0" t="0" r="r" b="b"/>
              <a:pathLst>
                <a:path w="22" h="24">
                  <a:moveTo>
                    <a:pt x="12" y="0"/>
                  </a:moveTo>
                  <a:lnTo>
                    <a:pt x="12" y="0"/>
                  </a:lnTo>
                  <a:lnTo>
                    <a:pt x="6" y="2"/>
                  </a:lnTo>
                  <a:lnTo>
                    <a:pt x="4" y="4"/>
                  </a:lnTo>
                  <a:lnTo>
                    <a:pt x="0" y="8"/>
                  </a:lnTo>
                  <a:lnTo>
                    <a:pt x="0" y="12"/>
                  </a:lnTo>
                  <a:lnTo>
                    <a:pt x="0" y="12"/>
                  </a:lnTo>
                  <a:lnTo>
                    <a:pt x="0" y="16"/>
                  </a:lnTo>
                  <a:lnTo>
                    <a:pt x="4" y="20"/>
                  </a:lnTo>
                  <a:lnTo>
                    <a:pt x="6" y="22"/>
                  </a:lnTo>
                  <a:lnTo>
                    <a:pt x="12" y="24"/>
                  </a:lnTo>
                  <a:lnTo>
                    <a:pt x="12" y="24"/>
                  </a:lnTo>
                  <a:lnTo>
                    <a:pt x="16" y="22"/>
                  </a:lnTo>
                  <a:lnTo>
                    <a:pt x="20" y="20"/>
                  </a:lnTo>
                  <a:lnTo>
                    <a:pt x="22" y="16"/>
                  </a:lnTo>
                  <a:lnTo>
                    <a:pt x="22" y="12"/>
                  </a:lnTo>
                  <a:lnTo>
                    <a:pt x="22" y="12"/>
                  </a:lnTo>
                  <a:lnTo>
                    <a:pt x="22" y="8"/>
                  </a:lnTo>
                  <a:lnTo>
                    <a:pt x="20" y="4"/>
                  </a:lnTo>
                  <a:lnTo>
                    <a:pt x="16" y="2"/>
                  </a:lnTo>
                  <a:lnTo>
                    <a:pt x="12"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44" name="Freeform 41"/>
            <p:cNvSpPr/>
            <p:nvPr/>
          </p:nvSpPr>
          <p:spPr bwMode="auto">
            <a:xfrm>
              <a:off x="2782888" y="196850"/>
              <a:ext cx="38100" cy="34925"/>
            </a:xfrm>
            <a:custGeom>
              <a:avLst/>
              <a:gdLst/>
              <a:ahLst/>
              <a:cxnLst>
                <a:cxn ang="0">
                  <a:pos x="12" y="0"/>
                </a:cxn>
                <a:cxn ang="0">
                  <a:pos x="12" y="0"/>
                </a:cxn>
                <a:cxn ang="0">
                  <a:pos x="8" y="0"/>
                </a:cxn>
                <a:cxn ang="0">
                  <a:pos x="4" y="2"/>
                </a:cxn>
                <a:cxn ang="0">
                  <a:pos x="2" y="6"/>
                </a:cxn>
                <a:cxn ang="0">
                  <a:pos x="0" y="10"/>
                </a:cxn>
                <a:cxn ang="0">
                  <a:pos x="0" y="10"/>
                </a:cxn>
                <a:cxn ang="0">
                  <a:pos x="2" y="14"/>
                </a:cxn>
                <a:cxn ang="0">
                  <a:pos x="4" y="18"/>
                </a:cxn>
                <a:cxn ang="0">
                  <a:pos x="8" y="20"/>
                </a:cxn>
                <a:cxn ang="0">
                  <a:pos x="12" y="22"/>
                </a:cxn>
                <a:cxn ang="0">
                  <a:pos x="12" y="22"/>
                </a:cxn>
                <a:cxn ang="0">
                  <a:pos x="16" y="20"/>
                </a:cxn>
                <a:cxn ang="0">
                  <a:pos x="20" y="18"/>
                </a:cxn>
                <a:cxn ang="0">
                  <a:pos x="22" y="14"/>
                </a:cxn>
                <a:cxn ang="0">
                  <a:pos x="24" y="10"/>
                </a:cxn>
                <a:cxn ang="0">
                  <a:pos x="24" y="10"/>
                </a:cxn>
                <a:cxn ang="0">
                  <a:pos x="22" y="6"/>
                </a:cxn>
                <a:cxn ang="0">
                  <a:pos x="20" y="2"/>
                </a:cxn>
                <a:cxn ang="0">
                  <a:pos x="16" y="0"/>
                </a:cxn>
                <a:cxn ang="0">
                  <a:pos x="12" y="0"/>
                </a:cxn>
              </a:cxnLst>
              <a:rect l="0" t="0" r="r" b="b"/>
              <a:pathLst>
                <a:path w="24" h="22">
                  <a:moveTo>
                    <a:pt x="12" y="0"/>
                  </a:moveTo>
                  <a:lnTo>
                    <a:pt x="12" y="0"/>
                  </a:lnTo>
                  <a:lnTo>
                    <a:pt x="8" y="0"/>
                  </a:lnTo>
                  <a:lnTo>
                    <a:pt x="4" y="2"/>
                  </a:lnTo>
                  <a:lnTo>
                    <a:pt x="2" y="6"/>
                  </a:lnTo>
                  <a:lnTo>
                    <a:pt x="0" y="10"/>
                  </a:lnTo>
                  <a:lnTo>
                    <a:pt x="0" y="10"/>
                  </a:lnTo>
                  <a:lnTo>
                    <a:pt x="2" y="14"/>
                  </a:lnTo>
                  <a:lnTo>
                    <a:pt x="4" y="18"/>
                  </a:lnTo>
                  <a:lnTo>
                    <a:pt x="8" y="20"/>
                  </a:lnTo>
                  <a:lnTo>
                    <a:pt x="12" y="22"/>
                  </a:lnTo>
                  <a:lnTo>
                    <a:pt x="12" y="22"/>
                  </a:lnTo>
                  <a:lnTo>
                    <a:pt x="16" y="20"/>
                  </a:lnTo>
                  <a:lnTo>
                    <a:pt x="20" y="18"/>
                  </a:lnTo>
                  <a:lnTo>
                    <a:pt x="22" y="14"/>
                  </a:lnTo>
                  <a:lnTo>
                    <a:pt x="24" y="10"/>
                  </a:lnTo>
                  <a:lnTo>
                    <a:pt x="24" y="10"/>
                  </a:lnTo>
                  <a:lnTo>
                    <a:pt x="22" y="6"/>
                  </a:lnTo>
                  <a:lnTo>
                    <a:pt x="20" y="2"/>
                  </a:lnTo>
                  <a:lnTo>
                    <a:pt x="16" y="0"/>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45" name="Freeform 42"/>
            <p:cNvSpPr/>
            <p:nvPr/>
          </p:nvSpPr>
          <p:spPr bwMode="auto">
            <a:xfrm>
              <a:off x="2782888" y="196850"/>
              <a:ext cx="38100" cy="34925"/>
            </a:xfrm>
            <a:custGeom>
              <a:avLst/>
              <a:gdLst/>
              <a:ahLst/>
              <a:cxnLst>
                <a:cxn ang="0">
                  <a:pos x="12" y="0"/>
                </a:cxn>
                <a:cxn ang="0">
                  <a:pos x="12" y="0"/>
                </a:cxn>
                <a:cxn ang="0">
                  <a:pos x="8" y="0"/>
                </a:cxn>
                <a:cxn ang="0">
                  <a:pos x="4" y="2"/>
                </a:cxn>
                <a:cxn ang="0">
                  <a:pos x="2" y="6"/>
                </a:cxn>
                <a:cxn ang="0">
                  <a:pos x="0" y="10"/>
                </a:cxn>
                <a:cxn ang="0">
                  <a:pos x="0" y="10"/>
                </a:cxn>
                <a:cxn ang="0">
                  <a:pos x="2" y="14"/>
                </a:cxn>
                <a:cxn ang="0">
                  <a:pos x="4" y="18"/>
                </a:cxn>
                <a:cxn ang="0">
                  <a:pos x="8" y="20"/>
                </a:cxn>
                <a:cxn ang="0">
                  <a:pos x="12" y="22"/>
                </a:cxn>
                <a:cxn ang="0">
                  <a:pos x="12" y="22"/>
                </a:cxn>
                <a:cxn ang="0">
                  <a:pos x="16" y="20"/>
                </a:cxn>
                <a:cxn ang="0">
                  <a:pos x="20" y="18"/>
                </a:cxn>
                <a:cxn ang="0">
                  <a:pos x="22" y="14"/>
                </a:cxn>
                <a:cxn ang="0">
                  <a:pos x="24" y="10"/>
                </a:cxn>
                <a:cxn ang="0">
                  <a:pos x="24" y="10"/>
                </a:cxn>
                <a:cxn ang="0">
                  <a:pos x="22" y="6"/>
                </a:cxn>
                <a:cxn ang="0">
                  <a:pos x="20" y="2"/>
                </a:cxn>
                <a:cxn ang="0">
                  <a:pos x="16" y="0"/>
                </a:cxn>
                <a:cxn ang="0">
                  <a:pos x="12" y="0"/>
                </a:cxn>
              </a:cxnLst>
              <a:rect l="0" t="0" r="r" b="b"/>
              <a:pathLst>
                <a:path w="24" h="22">
                  <a:moveTo>
                    <a:pt x="12" y="0"/>
                  </a:moveTo>
                  <a:lnTo>
                    <a:pt x="12" y="0"/>
                  </a:lnTo>
                  <a:lnTo>
                    <a:pt x="8" y="0"/>
                  </a:lnTo>
                  <a:lnTo>
                    <a:pt x="4" y="2"/>
                  </a:lnTo>
                  <a:lnTo>
                    <a:pt x="2" y="6"/>
                  </a:lnTo>
                  <a:lnTo>
                    <a:pt x="0" y="10"/>
                  </a:lnTo>
                  <a:lnTo>
                    <a:pt x="0" y="10"/>
                  </a:lnTo>
                  <a:lnTo>
                    <a:pt x="2" y="14"/>
                  </a:lnTo>
                  <a:lnTo>
                    <a:pt x="4" y="18"/>
                  </a:lnTo>
                  <a:lnTo>
                    <a:pt x="8" y="20"/>
                  </a:lnTo>
                  <a:lnTo>
                    <a:pt x="12" y="22"/>
                  </a:lnTo>
                  <a:lnTo>
                    <a:pt x="12" y="22"/>
                  </a:lnTo>
                  <a:lnTo>
                    <a:pt x="16" y="20"/>
                  </a:lnTo>
                  <a:lnTo>
                    <a:pt x="20" y="18"/>
                  </a:lnTo>
                  <a:lnTo>
                    <a:pt x="22" y="14"/>
                  </a:lnTo>
                  <a:lnTo>
                    <a:pt x="24" y="10"/>
                  </a:lnTo>
                  <a:lnTo>
                    <a:pt x="24" y="10"/>
                  </a:lnTo>
                  <a:lnTo>
                    <a:pt x="22" y="6"/>
                  </a:lnTo>
                  <a:lnTo>
                    <a:pt x="20" y="2"/>
                  </a:lnTo>
                  <a:lnTo>
                    <a:pt x="16" y="0"/>
                  </a:lnTo>
                  <a:lnTo>
                    <a:pt x="12"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46" name="Freeform 43"/>
            <p:cNvSpPr/>
            <p:nvPr/>
          </p:nvSpPr>
          <p:spPr bwMode="auto">
            <a:xfrm>
              <a:off x="1325563" y="301625"/>
              <a:ext cx="34925" cy="34925"/>
            </a:xfrm>
            <a:custGeom>
              <a:avLst/>
              <a:gdLst/>
              <a:ahLst/>
              <a:cxnLst>
                <a:cxn ang="0">
                  <a:pos x="10" y="0"/>
                </a:cxn>
                <a:cxn ang="0">
                  <a:pos x="10" y="0"/>
                </a:cxn>
                <a:cxn ang="0">
                  <a:pos x="6" y="2"/>
                </a:cxn>
                <a:cxn ang="0">
                  <a:pos x="2" y="4"/>
                </a:cxn>
                <a:cxn ang="0">
                  <a:pos x="0" y="8"/>
                </a:cxn>
                <a:cxn ang="0">
                  <a:pos x="0" y="12"/>
                </a:cxn>
                <a:cxn ang="0">
                  <a:pos x="0" y="12"/>
                </a:cxn>
                <a:cxn ang="0">
                  <a:pos x="0" y="16"/>
                </a:cxn>
                <a:cxn ang="0">
                  <a:pos x="2" y="20"/>
                </a:cxn>
                <a:cxn ang="0">
                  <a:pos x="6" y="22"/>
                </a:cxn>
                <a:cxn ang="0">
                  <a:pos x="10" y="22"/>
                </a:cxn>
                <a:cxn ang="0">
                  <a:pos x="10" y="22"/>
                </a:cxn>
                <a:cxn ang="0">
                  <a:pos x="14" y="22"/>
                </a:cxn>
                <a:cxn ang="0">
                  <a:pos x="18" y="20"/>
                </a:cxn>
                <a:cxn ang="0">
                  <a:pos x="20" y="16"/>
                </a:cxn>
                <a:cxn ang="0">
                  <a:pos x="22" y="12"/>
                </a:cxn>
                <a:cxn ang="0">
                  <a:pos x="22" y="12"/>
                </a:cxn>
                <a:cxn ang="0">
                  <a:pos x="20" y="8"/>
                </a:cxn>
                <a:cxn ang="0">
                  <a:pos x="18" y="4"/>
                </a:cxn>
                <a:cxn ang="0">
                  <a:pos x="14" y="2"/>
                </a:cxn>
                <a:cxn ang="0">
                  <a:pos x="10" y="0"/>
                </a:cxn>
              </a:cxnLst>
              <a:rect l="0" t="0" r="r" b="b"/>
              <a:pathLst>
                <a:path w="22" h="22">
                  <a:moveTo>
                    <a:pt x="10" y="0"/>
                  </a:moveTo>
                  <a:lnTo>
                    <a:pt x="10" y="0"/>
                  </a:lnTo>
                  <a:lnTo>
                    <a:pt x="6" y="2"/>
                  </a:lnTo>
                  <a:lnTo>
                    <a:pt x="2" y="4"/>
                  </a:lnTo>
                  <a:lnTo>
                    <a:pt x="0" y="8"/>
                  </a:lnTo>
                  <a:lnTo>
                    <a:pt x="0" y="12"/>
                  </a:lnTo>
                  <a:lnTo>
                    <a:pt x="0" y="12"/>
                  </a:lnTo>
                  <a:lnTo>
                    <a:pt x="0" y="16"/>
                  </a:lnTo>
                  <a:lnTo>
                    <a:pt x="2" y="20"/>
                  </a:lnTo>
                  <a:lnTo>
                    <a:pt x="6" y="22"/>
                  </a:lnTo>
                  <a:lnTo>
                    <a:pt x="10" y="22"/>
                  </a:lnTo>
                  <a:lnTo>
                    <a:pt x="10" y="22"/>
                  </a:lnTo>
                  <a:lnTo>
                    <a:pt x="14" y="22"/>
                  </a:lnTo>
                  <a:lnTo>
                    <a:pt x="18" y="20"/>
                  </a:lnTo>
                  <a:lnTo>
                    <a:pt x="20" y="16"/>
                  </a:lnTo>
                  <a:lnTo>
                    <a:pt x="22" y="12"/>
                  </a:lnTo>
                  <a:lnTo>
                    <a:pt x="22" y="12"/>
                  </a:lnTo>
                  <a:lnTo>
                    <a:pt x="20" y="8"/>
                  </a:lnTo>
                  <a:lnTo>
                    <a:pt x="18" y="4"/>
                  </a:lnTo>
                  <a:lnTo>
                    <a:pt x="14" y="2"/>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47" name="Freeform 44"/>
            <p:cNvSpPr/>
            <p:nvPr/>
          </p:nvSpPr>
          <p:spPr bwMode="auto">
            <a:xfrm>
              <a:off x="1325563" y="301625"/>
              <a:ext cx="34925" cy="34925"/>
            </a:xfrm>
            <a:custGeom>
              <a:avLst/>
              <a:gdLst/>
              <a:ahLst/>
              <a:cxnLst>
                <a:cxn ang="0">
                  <a:pos x="10" y="0"/>
                </a:cxn>
                <a:cxn ang="0">
                  <a:pos x="10" y="0"/>
                </a:cxn>
                <a:cxn ang="0">
                  <a:pos x="6" y="2"/>
                </a:cxn>
                <a:cxn ang="0">
                  <a:pos x="2" y="4"/>
                </a:cxn>
                <a:cxn ang="0">
                  <a:pos x="0" y="8"/>
                </a:cxn>
                <a:cxn ang="0">
                  <a:pos x="0" y="12"/>
                </a:cxn>
                <a:cxn ang="0">
                  <a:pos x="0" y="12"/>
                </a:cxn>
                <a:cxn ang="0">
                  <a:pos x="0" y="16"/>
                </a:cxn>
                <a:cxn ang="0">
                  <a:pos x="2" y="20"/>
                </a:cxn>
                <a:cxn ang="0">
                  <a:pos x="6" y="22"/>
                </a:cxn>
                <a:cxn ang="0">
                  <a:pos x="10" y="22"/>
                </a:cxn>
                <a:cxn ang="0">
                  <a:pos x="10" y="22"/>
                </a:cxn>
                <a:cxn ang="0">
                  <a:pos x="14" y="22"/>
                </a:cxn>
                <a:cxn ang="0">
                  <a:pos x="18" y="20"/>
                </a:cxn>
                <a:cxn ang="0">
                  <a:pos x="20" y="16"/>
                </a:cxn>
                <a:cxn ang="0">
                  <a:pos x="22" y="12"/>
                </a:cxn>
                <a:cxn ang="0">
                  <a:pos x="22" y="12"/>
                </a:cxn>
                <a:cxn ang="0">
                  <a:pos x="20" y="8"/>
                </a:cxn>
                <a:cxn ang="0">
                  <a:pos x="18" y="4"/>
                </a:cxn>
                <a:cxn ang="0">
                  <a:pos x="14" y="2"/>
                </a:cxn>
                <a:cxn ang="0">
                  <a:pos x="10" y="0"/>
                </a:cxn>
              </a:cxnLst>
              <a:rect l="0" t="0" r="r" b="b"/>
              <a:pathLst>
                <a:path w="22" h="22">
                  <a:moveTo>
                    <a:pt x="10" y="0"/>
                  </a:moveTo>
                  <a:lnTo>
                    <a:pt x="10" y="0"/>
                  </a:lnTo>
                  <a:lnTo>
                    <a:pt x="6" y="2"/>
                  </a:lnTo>
                  <a:lnTo>
                    <a:pt x="2" y="4"/>
                  </a:lnTo>
                  <a:lnTo>
                    <a:pt x="0" y="8"/>
                  </a:lnTo>
                  <a:lnTo>
                    <a:pt x="0" y="12"/>
                  </a:lnTo>
                  <a:lnTo>
                    <a:pt x="0" y="12"/>
                  </a:lnTo>
                  <a:lnTo>
                    <a:pt x="0" y="16"/>
                  </a:lnTo>
                  <a:lnTo>
                    <a:pt x="2" y="20"/>
                  </a:lnTo>
                  <a:lnTo>
                    <a:pt x="6" y="22"/>
                  </a:lnTo>
                  <a:lnTo>
                    <a:pt x="10" y="22"/>
                  </a:lnTo>
                  <a:lnTo>
                    <a:pt x="10" y="22"/>
                  </a:lnTo>
                  <a:lnTo>
                    <a:pt x="14" y="22"/>
                  </a:lnTo>
                  <a:lnTo>
                    <a:pt x="18" y="20"/>
                  </a:lnTo>
                  <a:lnTo>
                    <a:pt x="20" y="16"/>
                  </a:lnTo>
                  <a:lnTo>
                    <a:pt x="22" y="12"/>
                  </a:lnTo>
                  <a:lnTo>
                    <a:pt x="22" y="12"/>
                  </a:lnTo>
                  <a:lnTo>
                    <a:pt x="20" y="8"/>
                  </a:lnTo>
                  <a:lnTo>
                    <a:pt x="18" y="4"/>
                  </a:lnTo>
                  <a:lnTo>
                    <a:pt x="14" y="2"/>
                  </a:lnTo>
                  <a:lnTo>
                    <a:pt x="10"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48" name="Freeform 45"/>
            <p:cNvSpPr/>
            <p:nvPr/>
          </p:nvSpPr>
          <p:spPr bwMode="auto">
            <a:xfrm>
              <a:off x="1906588" y="336550"/>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49" name="Freeform 46"/>
            <p:cNvSpPr/>
            <p:nvPr/>
          </p:nvSpPr>
          <p:spPr bwMode="auto">
            <a:xfrm>
              <a:off x="1906588" y="336550"/>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50" name="Freeform 47"/>
            <p:cNvSpPr/>
            <p:nvPr/>
          </p:nvSpPr>
          <p:spPr bwMode="auto">
            <a:xfrm>
              <a:off x="1433513" y="558800"/>
              <a:ext cx="25400" cy="22225"/>
            </a:xfrm>
            <a:custGeom>
              <a:avLst/>
              <a:gdLst/>
              <a:ahLst/>
              <a:cxnLst>
                <a:cxn ang="0">
                  <a:pos x="8" y="0"/>
                </a:cxn>
                <a:cxn ang="0">
                  <a:pos x="8" y="0"/>
                </a:cxn>
                <a:cxn ang="0">
                  <a:pos x="4" y="2"/>
                </a:cxn>
                <a:cxn ang="0">
                  <a:pos x="0" y="6"/>
                </a:cxn>
                <a:cxn ang="0">
                  <a:pos x="0" y="6"/>
                </a:cxn>
                <a:cxn ang="0">
                  <a:pos x="4" y="12"/>
                </a:cxn>
                <a:cxn ang="0">
                  <a:pos x="8" y="14"/>
                </a:cxn>
                <a:cxn ang="0">
                  <a:pos x="8" y="14"/>
                </a:cxn>
                <a:cxn ang="0">
                  <a:pos x="12" y="12"/>
                </a:cxn>
                <a:cxn ang="0">
                  <a:pos x="16" y="6"/>
                </a:cxn>
                <a:cxn ang="0">
                  <a:pos x="16" y="6"/>
                </a:cxn>
                <a:cxn ang="0">
                  <a:pos x="12" y="2"/>
                </a:cxn>
                <a:cxn ang="0">
                  <a:pos x="8" y="0"/>
                </a:cxn>
              </a:cxnLst>
              <a:rect l="0" t="0" r="r" b="b"/>
              <a:pathLst>
                <a:path w="16" h="14">
                  <a:moveTo>
                    <a:pt x="8" y="0"/>
                  </a:moveTo>
                  <a:lnTo>
                    <a:pt x="8" y="0"/>
                  </a:lnTo>
                  <a:lnTo>
                    <a:pt x="4" y="2"/>
                  </a:lnTo>
                  <a:lnTo>
                    <a:pt x="0" y="6"/>
                  </a:lnTo>
                  <a:lnTo>
                    <a:pt x="0" y="6"/>
                  </a:lnTo>
                  <a:lnTo>
                    <a:pt x="4" y="12"/>
                  </a:lnTo>
                  <a:lnTo>
                    <a:pt x="8" y="14"/>
                  </a:lnTo>
                  <a:lnTo>
                    <a:pt x="8" y="14"/>
                  </a:lnTo>
                  <a:lnTo>
                    <a:pt x="12" y="12"/>
                  </a:lnTo>
                  <a:lnTo>
                    <a:pt x="16" y="6"/>
                  </a:lnTo>
                  <a:lnTo>
                    <a:pt x="16"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51" name="Freeform 48"/>
            <p:cNvSpPr/>
            <p:nvPr/>
          </p:nvSpPr>
          <p:spPr bwMode="auto">
            <a:xfrm>
              <a:off x="1433513" y="558800"/>
              <a:ext cx="25400" cy="22225"/>
            </a:xfrm>
            <a:custGeom>
              <a:avLst/>
              <a:gdLst/>
              <a:ahLst/>
              <a:cxnLst>
                <a:cxn ang="0">
                  <a:pos x="8" y="0"/>
                </a:cxn>
                <a:cxn ang="0">
                  <a:pos x="8" y="0"/>
                </a:cxn>
                <a:cxn ang="0">
                  <a:pos x="4" y="2"/>
                </a:cxn>
                <a:cxn ang="0">
                  <a:pos x="0" y="6"/>
                </a:cxn>
                <a:cxn ang="0">
                  <a:pos x="0" y="6"/>
                </a:cxn>
                <a:cxn ang="0">
                  <a:pos x="4" y="12"/>
                </a:cxn>
                <a:cxn ang="0">
                  <a:pos x="8" y="14"/>
                </a:cxn>
                <a:cxn ang="0">
                  <a:pos x="8" y="14"/>
                </a:cxn>
                <a:cxn ang="0">
                  <a:pos x="12" y="12"/>
                </a:cxn>
                <a:cxn ang="0">
                  <a:pos x="16" y="6"/>
                </a:cxn>
                <a:cxn ang="0">
                  <a:pos x="16" y="6"/>
                </a:cxn>
                <a:cxn ang="0">
                  <a:pos x="12" y="2"/>
                </a:cxn>
                <a:cxn ang="0">
                  <a:pos x="8" y="0"/>
                </a:cxn>
              </a:cxnLst>
              <a:rect l="0" t="0" r="r" b="b"/>
              <a:pathLst>
                <a:path w="16" h="14">
                  <a:moveTo>
                    <a:pt x="8" y="0"/>
                  </a:moveTo>
                  <a:lnTo>
                    <a:pt x="8" y="0"/>
                  </a:lnTo>
                  <a:lnTo>
                    <a:pt x="4" y="2"/>
                  </a:lnTo>
                  <a:lnTo>
                    <a:pt x="0" y="6"/>
                  </a:lnTo>
                  <a:lnTo>
                    <a:pt x="0" y="6"/>
                  </a:lnTo>
                  <a:lnTo>
                    <a:pt x="4" y="12"/>
                  </a:lnTo>
                  <a:lnTo>
                    <a:pt x="8" y="14"/>
                  </a:lnTo>
                  <a:lnTo>
                    <a:pt x="8" y="14"/>
                  </a:lnTo>
                  <a:lnTo>
                    <a:pt x="12" y="12"/>
                  </a:lnTo>
                  <a:lnTo>
                    <a:pt x="16" y="6"/>
                  </a:lnTo>
                  <a:lnTo>
                    <a:pt x="16"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52" name="Freeform 49"/>
            <p:cNvSpPr/>
            <p:nvPr/>
          </p:nvSpPr>
          <p:spPr bwMode="auto">
            <a:xfrm>
              <a:off x="1338263" y="939800"/>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53" name="Freeform 50"/>
            <p:cNvSpPr/>
            <p:nvPr/>
          </p:nvSpPr>
          <p:spPr bwMode="auto">
            <a:xfrm>
              <a:off x="1338263" y="939800"/>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54" name="Freeform 51"/>
            <p:cNvSpPr/>
            <p:nvPr/>
          </p:nvSpPr>
          <p:spPr bwMode="auto">
            <a:xfrm>
              <a:off x="2224088" y="412750"/>
              <a:ext cx="47625" cy="47625"/>
            </a:xfrm>
            <a:custGeom>
              <a:avLst/>
              <a:gdLst/>
              <a:ahLst/>
              <a:cxnLst>
                <a:cxn ang="0">
                  <a:pos x="14" y="0"/>
                </a:cxn>
                <a:cxn ang="0">
                  <a:pos x="14" y="0"/>
                </a:cxn>
                <a:cxn ang="0">
                  <a:pos x="8" y="2"/>
                </a:cxn>
                <a:cxn ang="0">
                  <a:pos x="4" y="4"/>
                </a:cxn>
                <a:cxn ang="0">
                  <a:pos x="2" y="8"/>
                </a:cxn>
                <a:cxn ang="0">
                  <a:pos x="0" y="14"/>
                </a:cxn>
                <a:cxn ang="0">
                  <a:pos x="0" y="14"/>
                </a:cxn>
                <a:cxn ang="0">
                  <a:pos x="2" y="20"/>
                </a:cxn>
                <a:cxn ang="0">
                  <a:pos x="4" y="24"/>
                </a:cxn>
                <a:cxn ang="0">
                  <a:pos x="8" y="28"/>
                </a:cxn>
                <a:cxn ang="0">
                  <a:pos x="14" y="30"/>
                </a:cxn>
                <a:cxn ang="0">
                  <a:pos x="14" y="30"/>
                </a:cxn>
                <a:cxn ang="0">
                  <a:pos x="20" y="28"/>
                </a:cxn>
                <a:cxn ang="0">
                  <a:pos x="24" y="24"/>
                </a:cxn>
                <a:cxn ang="0">
                  <a:pos x="28" y="20"/>
                </a:cxn>
                <a:cxn ang="0">
                  <a:pos x="30" y="14"/>
                </a:cxn>
                <a:cxn ang="0">
                  <a:pos x="30" y="14"/>
                </a:cxn>
                <a:cxn ang="0">
                  <a:pos x="28" y="8"/>
                </a:cxn>
                <a:cxn ang="0">
                  <a:pos x="24" y="4"/>
                </a:cxn>
                <a:cxn ang="0">
                  <a:pos x="20" y="2"/>
                </a:cxn>
                <a:cxn ang="0">
                  <a:pos x="14" y="0"/>
                </a:cxn>
              </a:cxnLst>
              <a:rect l="0" t="0" r="r" b="b"/>
              <a:pathLst>
                <a:path w="30" h="30">
                  <a:moveTo>
                    <a:pt x="14" y="0"/>
                  </a:moveTo>
                  <a:lnTo>
                    <a:pt x="14" y="0"/>
                  </a:lnTo>
                  <a:lnTo>
                    <a:pt x="8" y="2"/>
                  </a:lnTo>
                  <a:lnTo>
                    <a:pt x="4" y="4"/>
                  </a:lnTo>
                  <a:lnTo>
                    <a:pt x="2" y="8"/>
                  </a:lnTo>
                  <a:lnTo>
                    <a:pt x="0" y="14"/>
                  </a:lnTo>
                  <a:lnTo>
                    <a:pt x="0" y="14"/>
                  </a:lnTo>
                  <a:lnTo>
                    <a:pt x="2" y="20"/>
                  </a:lnTo>
                  <a:lnTo>
                    <a:pt x="4" y="24"/>
                  </a:lnTo>
                  <a:lnTo>
                    <a:pt x="8" y="28"/>
                  </a:lnTo>
                  <a:lnTo>
                    <a:pt x="14" y="30"/>
                  </a:lnTo>
                  <a:lnTo>
                    <a:pt x="14" y="30"/>
                  </a:lnTo>
                  <a:lnTo>
                    <a:pt x="20" y="28"/>
                  </a:lnTo>
                  <a:lnTo>
                    <a:pt x="24" y="24"/>
                  </a:lnTo>
                  <a:lnTo>
                    <a:pt x="28" y="20"/>
                  </a:lnTo>
                  <a:lnTo>
                    <a:pt x="30" y="14"/>
                  </a:lnTo>
                  <a:lnTo>
                    <a:pt x="30" y="14"/>
                  </a:lnTo>
                  <a:lnTo>
                    <a:pt x="28" y="8"/>
                  </a:lnTo>
                  <a:lnTo>
                    <a:pt x="24" y="4"/>
                  </a:lnTo>
                  <a:lnTo>
                    <a:pt x="20" y="2"/>
                  </a:lnTo>
                  <a:lnTo>
                    <a:pt x="14"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55" name="Freeform 52"/>
            <p:cNvSpPr/>
            <p:nvPr/>
          </p:nvSpPr>
          <p:spPr bwMode="auto">
            <a:xfrm>
              <a:off x="2224088" y="412750"/>
              <a:ext cx="47625" cy="47625"/>
            </a:xfrm>
            <a:custGeom>
              <a:avLst/>
              <a:gdLst/>
              <a:ahLst/>
              <a:cxnLst>
                <a:cxn ang="0">
                  <a:pos x="14" y="0"/>
                </a:cxn>
                <a:cxn ang="0">
                  <a:pos x="14" y="0"/>
                </a:cxn>
                <a:cxn ang="0">
                  <a:pos x="8" y="2"/>
                </a:cxn>
                <a:cxn ang="0">
                  <a:pos x="4" y="4"/>
                </a:cxn>
                <a:cxn ang="0">
                  <a:pos x="2" y="8"/>
                </a:cxn>
                <a:cxn ang="0">
                  <a:pos x="0" y="14"/>
                </a:cxn>
                <a:cxn ang="0">
                  <a:pos x="0" y="14"/>
                </a:cxn>
                <a:cxn ang="0">
                  <a:pos x="2" y="20"/>
                </a:cxn>
                <a:cxn ang="0">
                  <a:pos x="4" y="24"/>
                </a:cxn>
                <a:cxn ang="0">
                  <a:pos x="8" y="28"/>
                </a:cxn>
                <a:cxn ang="0">
                  <a:pos x="14" y="30"/>
                </a:cxn>
                <a:cxn ang="0">
                  <a:pos x="14" y="30"/>
                </a:cxn>
                <a:cxn ang="0">
                  <a:pos x="20" y="28"/>
                </a:cxn>
                <a:cxn ang="0">
                  <a:pos x="24" y="24"/>
                </a:cxn>
                <a:cxn ang="0">
                  <a:pos x="28" y="20"/>
                </a:cxn>
                <a:cxn ang="0">
                  <a:pos x="30" y="14"/>
                </a:cxn>
                <a:cxn ang="0">
                  <a:pos x="30" y="14"/>
                </a:cxn>
                <a:cxn ang="0">
                  <a:pos x="28" y="8"/>
                </a:cxn>
                <a:cxn ang="0">
                  <a:pos x="24" y="4"/>
                </a:cxn>
                <a:cxn ang="0">
                  <a:pos x="20" y="2"/>
                </a:cxn>
                <a:cxn ang="0">
                  <a:pos x="14" y="0"/>
                </a:cxn>
              </a:cxnLst>
              <a:rect l="0" t="0" r="r" b="b"/>
              <a:pathLst>
                <a:path w="30" h="30">
                  <a:moveTo>
                    <a:pt x="14" y="0"/>
                  </a:moveTo>
                  <a:lnTo>
                    <a:pt x="14" y="0"/>
                  </a:lnTo>
                  <a:lnTo>
                    <a:pt x="8" y="2"/>
                  </a:lnTo>
                  <a:lnTo>
                    <a:pt x="4" y="4"/>
                  </a:lnTo>
                  <a:lnTo>
                    <a:pt x="2" y="8"/>
                  </a:lnTo>
                  <a:lnTo>
                    <a:pt x="0" y="14"/>
                  </a:lnTo>
                  <a:lnTo>
                    <a:pt x="0" y="14"/>
                  </a:lnTo>
                  <a:lnTo>
                    <a:pt x="2" y="20"/>
                  </a:lnTo>
                  <a:lnTo>
                    <a:pt x="4" y="24"/>
                  </a:lnTo>
                  <a:lnTo>
                    <a:pt x="8" y="28"/>
                  </a:lnTo>
                  <a:lnTo>
                    <a:pt x="14" y="30"/>
                  </a:lnTo>
                  <a:lnTo>
                    <a:pt x="14" y="30"/>
                  </a:lnTo>
                  <a:lnTo>
                    <a:pt x="20" y="28"/>
                  </a:lnTo>
                  <a:lnTo>
                    <a:pt x="24" y="24"/>
                  </a:lnTo>
                  <a:lnTo>
                    <a:pt x="28" y="20"/>
                  </a:lnTo>
                  <a:lnTo>
                    <a:pt x="30" y="14"/>
                  </a:lnTo>
                  <a:lnTo>
                    <a:pt x="30" y="14"/>
                  </a:lnTo>
                  <a:lnTo>
                    <a:pt x="28" y="8"/>
                  </a:lnTo>
                  <a:lnTo>
                    <a:pt x="24" y="4"/>
                  </a:lnTo>
                  <a:lnTo>
                    <a:pt x="20" y="2"/>
                  </a:lnTo>
                  <a:lnTo>
                    <a:pt x="14"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56" name="Freeform 53"/>
            <p:cNvSpPr/>
            <p:nvPr/>
          </p:nvSpPr>
          <p:spPr bwMode="auto">
            <a:xfrm>
              <a:off x="2598738" y="476250"/>
              <a:ext cx="28575" cy="28575"/>
            </a:xfrm>
            <a:custGeom>
              <a:avLst/>
              <a:gdLst/>
              <a:ahLst/>
              <a:cxnLst>
                <a:cxn ang="0">
                  <a:pos x="8" y="0"/>
                </a:cxn>
                <a:cxn ang="0">
                  <a:pos x="8" y="0"/>
                </a:cxn>
                <a:cxn ang="0">
                  <a:pos x="4" y="0"/>
                </a:cxn>
                <a:cxn ang="0">
                  <a:pos x="2" y="2"/>
                </a:cxn>
                <a:cxn ang="0">
                  <a:pos x="0" y="4"/>
                </a:cxn>
                <a:cxn ang="0">
                  <a:pos x="0" y="8"/>
                </a:cxn>
                <a:cxn ang="0">
                  <a:pos x="0" y="8"/>
                </a:cxn>
                <a:cxn ang="0">
                  <a:pos x="0" y="12"/>
                </a:cxn>
                <a:cxn ang="0">
                  <a:pos x="2" y="14"/>
                </a:cxn>
                <a:cxn ang="0">
                  <a:pos x="4" y="16"/>
                </a:cxn>
                <a:cxn ang="0">
                  <a:pos x="8" y="18"/>
                </a:cxn>
                <a:cxn ang="0">
                  <a:pos x="8" y="18"/>
                </a:cxn>
                <a:cxn ang="0">
                  <a:pos x="12" y="16"/>
                </a:cxn>
                <a:cxn ang="0">
                  <a:pos x="14" y="14"/>
                </a:cxn>
                <a:cxn ang="0">
                  <a:pos x="16" y="12"/>
                </a:cxn>
                <a:cxn ang="0">
                  <a:pos x="18" y="8"/>
                </a:cxn>
                <a:cxn ang="0">
                  <a:pos x="18" y="8"/>
                </a:cxn>
                <a:cxn ang="0">
                  <a:pos x="16" y="4"/>
                </a:cxn>
                <a:cxn ang="0">
                  <a:pos x="14" y="2"/>
                </a:cxn>
                <a:cxn ang="0">
                  <a:pos x="12" y="0"/>
                </a:cxn>
                <a:cxn ang="0">
                  <a:pos x="8" y="0"/>
                </a:cxn>
              </a:cxnLst>
              <a:rect l="0" t="0" r="r" b="b"/>
              <a:pathLst>
                <a:path w="18" h="18">
                  <a:moveTo>
                    <a:pt x="8" y="0"/>
                  </a:moveTo>
                  <a:lnTo>
                    <a:pt x="8" y="0"/>
                  </a:lnTo>
                  <a:lnTo>
                    <a:pt x="4" y="0"/>
                  </a:lnTo>
                  <a:lnTo>
                    <a:pt x="2" y="2"/>
                  </a:lnTo>
                  <a:lnTo>
                    <a:pt x="0" y="4"/>
                  </a:lnTo>
                  <a:lnTo>
                    <a:pt x="0" y="8"/>
                  </a:lnTo>
                  <a:lnTo>
                    <a:pt x="0" y="8"/>
                  </a:lnTo>
                  <a:lnTo>
                    <a:pt x="0" y="12"/>
                  </a:lnTo>
                  <a:lnTo>
                    <a:pt x="2" y="14"/>
                  </a:lnTo>
                  <a:lnTo>
                    <a:pt x="4" y="16"/>
                  </a:lnTo>
                  <a:lnTo>
                    <a:pt x="8" y="18"/>
                  </a:lnTo>
                  <a:lnTo>
                    <a:pt x="8" y="18"/>
                  </a:lnTo>
                  <a:lnTo>
                    <a:pt x="12" y="16"/>
                  </a:lnTo>
                  <a:lnTo>
                    <a:pt x="14" y="14"/>
                  </a:lnTo>
                  <a:lnTo>
                    <a:pt x="16" y="12"/>
                  </a:lnTo>
                  <a:lnTo>
                    <a:pt x="18" y="8"/>
                  </a:lnTo>
                  <a:lnTo>
                    <a:pt x="18" y="8"/>
                  </a:lnTo>
                  <a:lnTo>
                    <a:pt x="16" y="4"/>
                  </a:lnTo>
                  <a:lnTo>
                    <a:pt x="14" y="2"/>
                  </a:lnTo>
                  <a:lnTo>
                    <a:pt x="12" y="0"/>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57" name="Freeform 54"/>
            <p:cNvSpPr/>
            <p:nvPr/>
          </p:nvSpPr>
          <p:spPr bwMode="auto">
            <a:xfrm>
              <a:off x="2598738" y="476250"/>
              <a:ext cx="28575" cy="28575"/>
            </a:xfrm>
            <a:custGeom>
              <a:avLst/>
              <a:gdLst/>
              <a:ahLst/>
              <a:cxnLst>
                <a:cxn ang="0">
                  <a:pos x="8" y="0"/>
                </a:cxn>
                <a:cxn ang="0">
                  <a:pos x="8" y="0"/>
                </a:cxn>
                <a:cxn ang="0">
                  <a:pos x="4" y="0"/>
                </a:cxn>
                <a:cxn ang="0">
                  <a:pos x="2" y="2"/>
                </a:cxn>
                <a:cxn ang="0">
                  <a:pos x="0" y="4"/>
                </a:cxn>
                <a:cxn ang="0">
                  <a:pos x="0" y="8"/>
                </a:cxn>
                <a:cxn ang="0">
                  <a:pos x="0" y="8"/>
                </a:cxn>
                <a:cxn ang="0">
                  <a:pos x="0" y="12"/>
                </a:cxn>
                <a:cxn ang="0">
                  <a:pos x="2" y="14"/>
                </a:cxn>
                <a:cxn ang="0">
                  <a:pos x="4" y="16"/>
                </a:cxn>
                <a:cxn ang="0">
                  <a:pos x="8" y="18"/>
                </a:cxn>
                <a:cxn ang="0">
                  <a:pos x="8" y="18"/>
                </a:cxn>
                <a:cxn ang="0">
                  <a:pos x="12" y="16"/>
                </a:cxn>
                <a:cxn ang="0">
                  <a:pos x="14" y="14"/>
                </a:cxn>
                <a:cxn ang="0">
                  <a:pos x="16" y="12"/>
                </a:cxn>
                <a:cxn ang="0">
                  <a:pos x="18" y="8"/>
                </a:cxn>
                <a:cxn ang="0">
                  <a:pos x="18" y="8"/>
                </a:cxn>
                <a:cxn ang="0">
                  <a:pos x="16" y="4"/>
                </a:cxn>
                <a:cxn ang="0">
                  <a:pos x="14" y="2"/>
                </a:cxn>
                <a:cxn ang="0">
                  <a:pos x="12" y="0"/>
                </a:cxn>
                <a:cxn ang="0">
                  <a:pos x="8" y="0"/>
                </a:cxn>
              </a:cxnLst>
              <a:rect l="0" t="0" r="r" b="b"/>
              <a:pathLst>
                <a:path w="18" h="18">
                  <a:moveTo>
                    <a:pt x="8" y="0"/>
                  </a:moveTo>
                  <a:lnTo>
                    <a:pt x="8" y="0"/>
                  </a:lnTo>
                  <a:lnTo>
                    <a:pt x="4" y="0"/>
                  </a:lnTo>
                  <a:lnTo>
                    <a:pt x="2" y="2"/>
                  </a:lnTo>
                  <a:lnTo>
                    <a:pt x="0" y="4"/>
                  </a:lnTo>
                  <a:lnTo>
                    <a:pt x="0" y="8"/>
                  </a:lnTo>
                  <a:lnTo>
                    <a:pt x="0" y="8"/>
                  </a:lnTo>
                  <a:lnTo>
                    <a:pt x="0" y="12"/>
                  </a:lnTo>
                  <a:lnTo>
                    <a:pt x="2" y="14"/>
                  </a:lnTo>
                  <a:lnTo>
                    <a:pt x="4" y="16"/>
                  </a:lnTo>
                  <a:lnTo>
                    <a:pt x="8" y="18"/>
                  </a:lnTo>
                  <a:lnTo>
                    <a:pt x="8" y="18"/>
                  </a:lnTo>
                  <a:lnTo>
                    <a:pt x="12" y="16"/>
                  </a:lnTo>
                  <a:lnTo>
                    <a:pt x="14" y="14"/>
                  </a:lnTo>
                  <a:lnTo>
                    <a:pt x="16" y="12"/>
                  </a:lnTo>
                  <a:lnTo>
                    <a:pt x="18" y="8"/>
                  </a:lnTo>
                  <a:lnTo>
                    <a:pt x="18" y="8"/>
                  </a:lnTo>
                  <a:lnTo>
                    <a:pt x="16" y="4"/>
                  </a:lnTo>
                  <a:lnTo>
                    <a:pt x="14" y="2"/>
                  </a:lnTo>
                  <a:lnTo>
                    <a:pt x="12" y="0"/>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58" name="Freeform 55"/>
            <p:cNvSpPr/>
            <p:nvPr/>
          </p:nvSpPr>
          <p:spPr bwMode="auto">
            <a:xfrm>
              <a:off x="3144838" y="257175"/>
              <a:ext cx="22225" cy="19050"/>
            </a:xfrm>
            <a:custGeom>
              <a:avLst/>
              <a:gdLst/>
              <a:ahLst/>
              <a:cxnLst>
                <a:cxn ang="0">
                  <a:pos x="6" y="0"/>
                </a:cxn>
                <a:cxn ang="0">
                  <a:pos x="6" y="0"/>
                </a:cxn>
                <a:cxn ang="0">
                  <a:pos x="2" y="2"/>
                </a:cxn>
                <a:cxn ang="0">
                  <a:pos x="0" y="6"/>
                </a:cxn>
                <a:cxn ang="0">
                  <a:pos x="0" y="6"/>
                </a:cxn>
                <a:cxn ang="0">
                  <a:pos x="2" y="10"/>
                </a:cxn>
                <a:cxn ang="0">
                  <a:pos x="6" y="12"/>
                </a:cxn>
                <a:cxn ang="0">
                  <a:pos x="6" y="12"/>
                </a:cxn>
                <a:cxn ang="0">
                  <a:pos x="12" y="10"/>
                </a:cxn>
                <a:cxn ang="0">
                  <a:pos x="14" y="6"/>
                </a:cxn>
                <a:cxn ang="0">
                  <a:pos x="14" y="6"/>
                </a:cxn>
                <a:cxn ang="0">
                  <a:pos x="12" y="2"/>
                </a:cxn>
                <a:cxn ang="0">
                  <a:pos x="6" y="0"/>
                </a:cxn>
              </a:cxnLst>
              <a:rect l="0" t="0" r="r" b="b"/>
              <a:pathLst>
                <a:path w="14" h="12">
                  <a:moveTo>
                    <a:pt x="6" y="0"/>
                  </a:moveTo>
                  <a:lnTo>
                    <a:pt x="6" y="0"/>
                  </a:lnTo>
                  <a:lnTo>
                    <a:pt x="2" y="2"/>
                  </a:lnTo>
                  <a:lnTo>
                    <a:pt x="0" y="6"/>
                  </a:lnTo>
                  <a:lnTo>
                    <a:pt x="0" y="6"/>
                  </a:lnTo>
                  <a:lnTo>
                    <a:pt x="2" y="10"/>
                  </a:lnTo>
                  <a:lnTo>
                    <a:pt x="6" y="12"/>
                  </a:lnTo>
                  <a:lnTo>
                    <a:pt x="6" y="12"/>
                  </a:lnTo>
                  <a:lnTo>
                    <a:pt x="12" y="10"/>
                  </a:lnTo>
                  <a:lnTo>
                    <a:pt x="14" y="6"/>
                  </a:lnTo>
                  <a:lnTo>
                    <a:pt x="14" y="6"/>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59" name="Freeform 56"/>
            <p:cNvSpPr/>
            <p:nvPr/>
          </p:nvSpPr>
          <p:spPr bwMode="auto">
            <a:xfrm>
              <a:off x="3144838" y="257175"/>
              <a:ext cx="22225" cy="19050"/>
            </a:xfrm>
            <a:custGeom>
              <a:avLst/>
              <a:gdLst/>
              <a:ahLst/>
              <a:cxnLst>
                <a:cxn ang="0">
                  <a:pos x="6" y="0"/>
                </a:cxn>
                <a:cxn ang="0">
                  <a:pos x="6" y="0"/>
                </a:cxn>
                <a:cxn ang="0">
                  <a:pos x="2" y="2"/>
                </a:cxn>
                <a:cxn ang="0">
                  <a:pos x="0" y="6"/>
                </a:cxn>
                <a:cxn ang="0">
                  <a:pos x="0" y="6"/>
                </a:cxn>
                <a:cxn ang="0">
                  <a:pos x="2" y="10"/>
                </a:cxn>
                <a:cxn ang="0">
                  <a:pos x="6" y="12"/>
                </a:cxn>
                <a:cxn ang="0">
                  <a:pos x="6" y="12"/>
                </a:cxn>
                <a:cxn ang="0">
                  <a:pos x="12" y="10"/>
                </a:cxn>
                <a:cxn ang="0">
                  <a:pos x="14" y="6"/>
                </a:cxn>
                <a:cxn ang="0">
                  <a:pos x="14" y="6"/>
                </a:cxn>
                <a:cxn ang="0">
                  <a:pos x="12" y="2"/>
                </a:cxn>
                <a:cxn ang="0">
                  <a:pos x="6" y="0"/>
                </a:cxn>
              </a:cxnLst>
              <a:rect l="0" t="0" r="r" b="b"/>
              <a:pathLst>
                <a:path w="14" h="12">
                  <a:moveTo>
                    <a:pt x="6" y="0"/>
                  </a:moveTo>
                  <a:lnTo>
                    <a:pt x="6" y="0"/>
                  </a:lnTo>
                  <a:lnTo>
                    <a:pt x="2" y="2"/>
                  </a:lnTo>
                  <a:lnTo>
                    <a:pt x="0" y="6"/>
                  </a:lnTo>
                  <a:lnTo>
                    <a:pt x="0" y="6"/>
                  </a:lnTo>
                  <a:lnTo>
                    <a:pt x="2" y="10"/>
                  </a:lnTo>
                  <a:lnTo>
                    <a:pt x="6" y="12"/>
                  </a:lnTo>
                  <a:lnTo>
                    <a:pt x="6" y="12"/>
                  </a:lnTo>
                  <a:lnTo>
                    <a:pt x="12" y="10"/>
                  </a:lnTo>
                  <a:lnTo>
                    <a:pt x="14" y="6"/>
                  </a:lnTo>
                  <a:lnTo>
                    <a:pt x="14" y="6"/>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60" name="Freeform 57"/>
            <p:cNvSpPr/>
            <p:nvPr/>
          </p:nvSpPr>
          <p:spPr bwMode="auto">
            <a:xfrm>
              <a:off x="4217988" y="288925"/>
              <a:ext cx="25400" cy="28575"/>
            </a:xfrm>
            <a:custGeom>
              <a:avLst/>
              <a:gdLst/>
              <a:ahLst/>
              <a:cxnLst>
                <a:cxn ang="0">
                  <a:pos x="8" y="0"/>
                </a:cxn>
                <a:cxn ang="0">
                  <a:pos x="8" y="0"/>
                </a:cxn>
                <a:cxn ang="0">
                  <a:pos x="6" y="0"/>
                </a:cxn>
                <a:cxn ang="0">
                  <a:pos x="2" y="2"/>
                </a:cxn>
                <a:cxn ang="0">
                  <a:pos x="0" y="6"/>
                </a:cxn>
                <a:cxn ang="0">
                  <a:pos x="0" y="8"/>
                </a:cxn>
                <a:cxn ang="0">
                  <a:pos x="0" y="8"/>
                </a:cxn>
                <a:cxn ang="0">
                  <a:pos x="0" y="12"/>
                </a:cxn>
                <a:cxn ang="0">
                  <a:pos x="2" y="14"/>
                </a:cxn>
                <a:cxn ang="0">
                  <a:pos x="6" y="16"/>
                </a:cxn>
                <a:cxn ang="0">
                  <a:pos x="8" y="18"/>
                </a:cxn>
                <a:cxn ang="0">
                  <a:pos x="8" y="18"/>
                </a:cxn>
                <a:cxn ang="0">
                  <a:pos x="12" y="16"/>
                </a:cxn>
                <a:cxn ang="0">
                  <a:pos x="14" y="14"/>
                </a:cxn>
                <a:cxn ang="0">
                  <a:pos x="16" y="12"/>
                </a:cxn>
                <a:cxn ang="0">
                  <a:pos x="16" y="8"/>
                </a:cxn>
                <a:cxn ang="0">
                  <a:pos x="16" y="8"/>
                </a:cxn>
                <a:cxn ang="0">
                  <a:pos x="16" y="6"/>
                </a:cxn>
                <a:cxn ang="0">
                  <a:pos x="14" y="2"/>
                </a:cxn>
                <a:cxn ang="0">
                  <a:pos x="12" y="0"/>
                </a:cxn>
                <a:cxn ang="0">
                  <a:pos x="8" y="0"/>
                </a:cxn>
              </a:cxnLst>
              <a:rect l="0" t="0" r="r" b="b"/>
              <a:pathLst>
                <a:path w="16" h="18">
                  <a:moveTo>
                    <a:pt x="8" y="0"/>
                  </a:moveTo>
                  <a:lnTo>
                    <a:pt x="8" y="0"/>
                  </a:lnTo>
                  <a:lnTo>
                    <a:pt x="6" y="0"/>
                  </a:lnTo>
                  <a:lnTo>
                    <a:pt x="2" y="2"/>
                  </a:lnTo>
                  <a:lnTo>
                    <a:pt x="0" y="6"/>
                  </a:lnTo>
                  <a:lnTo>
                    <a:pt x="0" y="8"/>
                  </a:lnTo>
                  <a:lnTo>
                    <a:pt x="0" y="8"/>
                  </a:lnTo>
                  <a:lnTo>
                    <a:pt x="0" y="12"/>
                  </a:lnTo>
                  <a:lnTo>
                    <a:pt x="2" y="14"/>
                  </a:lnTo>
                  <a:lnTo>
                    <a:pt x="6" y="16"/>
                  </a:lnTo>
                  <a:lnTo>
                    <a:pt x="8" y="18"/>
                  </a:lnTo>
                  <a:lnTo>
                    <a:pt x="8" y="18"/>
                  </a:lnTo>
                  <a:lnTo>
                    <a:pt x="12" y="16"/>
                  </a:lnTo>
                  <a:lnTo>
                    <a:pt x="14" y="14"/>
                  </a:lnTo>
                  <a:lnTo>
                    <a:pt x="16" y="12"/>
                  </a:lnTo>
                  <a:lnTo>
                    <a:pt x="16" y="8"/>
                  </a:lnTo>
                  <a:lnTo>
                    <a:pt x="16" y="8"/>
                  </a:lnTo>
                  <a:lnTo>
                    <a:pt x="16" y="6"/>
                  </a:lnTo>
                  <a:lnTo>
                    <a:pt x="14" y="2"/>
                  </a:lnTo>
                  <a:lnTo>
                    <a:pt x="12" y="0"/>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61" name="Freeform 58"/>
            <p:cNvSpPr/>
            <p:nvPr/>
          </p:nvSpPr>
          <p:spPr bwMode="auto">
            <a:xfrm>
              <a:off x="4217988" y="288925"/>
              <a:ext cx="25400" cy="28575"/>
            </a:xfrm>
            <a:custGeom>
              <a:avLst/>
              <a:gdLst/>
              <a:ahLst/>
              <a:cxnLst>
                <a:cxn ang="0">
                  <a:pos x="8" y="0"/>
                </a:cxn>
                <a:cxn ang="0">
                  <a:pos x="8" y="0"/>
                </a:cxn>
                <a:cxn ang="0">
                  <a:pos x="6" y="0"/>
                </a:cxn>
                <a:cxn ang="0">
                  <a:pos x="2" y="2"/>
                </a:cxn>
                <a:cxn ang="0">
                  <a:pos x="0" y="6"/>
                </a:cxn>
                <a:cxn ang="0">
                  <a:pos x="0" y="8"/>
                </a:cxn>
                <a:cxn ang="0">
                  <a:pos x="0" y="8"/>
                </a:cxn>
                <a:cxn ang="0">
                  <a:pos x="0" y="12"/>
                </a:cxn>
                <a:cxn ang="0">
                  <a:pos x="2" y="14"/>
                </a:cxn>
                <a:cxn ang="0">
                  <a:pos x="6" y="16"/>
                </a:cxn>
                <a:cxn ang="0">
                  <a:pos x="8" y="18"/>
                </a:cxn>
                <a:cxn ang="0">
                  <a:pos x="8" y="18"/>
                </a:cxn>
                <a:cxn ang="0">
                  <a:pos x="12" y="16"/>
                </a:cxn>
                <a:cxn ang="0">
                  <a:pos x="14" y="14"/>
                </a:cxn>
                <a:cxn ang="0">
                  <a:pos x="16" y="12"/>
                </a:cxn>
                <a:cxn ang="0">
                  <a:pos x="16" y="8"/>
                </a:cxn>
                <a:cxn ang="0">
                  <a:pos x="16" y="8"/>
                </a:cxn>
                <a:cxn ang="0">
                  <a:pos x="16" y="6"/>
                </a:cxn>
                <a:cxn ang="0">
                  <a:pos x="14" y="2"/>
                </a:cxn>
                <a:cxn ang="0">
                  <a:pos x="12" y="0"/>
                </a:cxn>
                <a:cxn ang="0">
                  <a:pos x="8" y="0"/>
                </a:cxn>
              </a:cxnLst>
              <a:rect l="0" t="0" r="r" b="b"/>
              <a:pathLst>
                <a:path w="16" h="18">
                  <a:moveTo>
                    <a:pt x="8" y="0"/>
                  </a:moveTo>
                  <a:lnTo>
                    <a:pt x="8" y="0"/>
                  </a:lnTo>
                  <a:lnTo>
                    <a:pt x="6" y="0"/>
                  </a:lnTo>
                  <a:lnTo>
                    <a:pt x="2" y="2"/>
                  </a:lnTo>
                  <a:lnTo>
                    <a:pt x="0" y="6"/>
                  </a:lnTo>
                  <a:lnTo>
                    <a:pt x="0" y="8"/>
                  </a:lnTo>
                  <a:lnTo>
                    <a:pt x="0" y="8"/>
                  </a:lnTo>
                  <a:lnTo>
                    <a:pt x="0" y="12"/>
                  </a:lnTo>
                  <a:lnTo>
                    <a:pt x="2" y="14"/>
                  </a:lnTo>
                  <a:lnTo>
                    <a:pt x="6" y="16"/>
                  </a:lnTo>
                  <a:lnTo>
                    <a:pt x="8" y="18"/>
                  </a:lnTo>
                  <a:lnTo>
                    <a:pt x="8" y="18"/>
                  </a:lnTo>
                  <a:lnTo>
                    <a:pt x="12" y="16"/>
                  </a:lnTo>
                  <a:lnTo>
                    <a:pt x="14" y="14"/>
                  </a:lnTo>
                  <a:lnTo>
                    <a:pt x="16" y="12"/>
                  </a:lnTo>
                  <a:lnTo>
                    <a:pt x="16" y="8"/>
                  </a:lnTo>
                  <a:lnTo>
                    <a:pt x="16" y="8"/>
                  </a:lnTo>
                  <a:lnTo>
                    <a:pt x="16" y="6"/>
                  </a:lnTo>
                  <a:lnTo>
                    <a:pt x="14" y="2"/>
                  </a:lnTo>
                  <a:lnTo>
                    <a:pt x="12" y="0"/>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62" name="Freeform 59"/>
            <p:cNvSpPr/>
            <p:nvPr/>
          </p:nvSpPr>
          <p:spPr bwMode="auto">
            <a:xfrm>
              <a:off x="3932238" y="885825"/>
              <a:ext cx="28575" cy="25400"/>
            </a:xfrm>
            <a:custGeom>
              <a:avLst/>
              <a:gdLst/>
              <a:ahLst/>
              <a:cxnLst>
                <a:cxn ang="0">
                  <a:pos x="10" y="0"/>
                </a:cxn>
                <a:cxn ang="0">
                  <a:pos x="10" y="0"/>
                </a:cxn>
                <a:cxn ang="0">
                  <a:pos x="6" y="0"/>
                </a:cxn>
                <a:cxn ang="0">
                  <a:pos x="4" y="2"/>
                </a:cxn>
                <a:cxn ang="0">
                  <a:pos x="2" y="4"/>
                </a:cxn>
                <a:cxn ang="0">
                  <a:pos x="0" y="8"/>
                </a:cxn>
                <a:cxn ang="0">
                  <a:pos x="0" y="8"/>
                </a:cxn>
                <a:cxn ang="0">
                  <a:pos x="2" y="12"/>
                </a:cxn>
                <a:cxn ang="0">
                  <a:pos x="4" y="14"/>
                </a:cxn>
                <a:cxn ang="0">
                  <a:pos x="6" y="16"/>
                </a:cxn>
                <a:cxn ang="0">
                  <a:pos x="10" y="16"/>
                </a:cxn>
                <a:cxn ang="0">
                  <a:pos x="10" y="16"/>
                </a:cxn>
                <a:cxn ang="0">
                  <a:pos x="12" y="16"/>
                </a:cxn>
                <a:cxn ang="0">
                  <a:pos x="16" y="14"/>
                </a:cxn>
                <a:cxn ang="0">
                  <a:pos x="16" y="12"/>
                </a:cxn>
                <a:cxn ang="0">
                  <a:pos x="18" y="8"/>
                </a:cxn>
                <a:cxn ang="0">
                  <a:pos x="18" y="8"/>
                </a:cxn>
                <a:cxn ang="0">
                  <a:pos x="16" y="4"/>
                </a:cxn>
                <a:cxn ang="0">
                  <a:pos x="16" y="2"/>
                </a:cxn>
                <a:cxn ang="0">
                  <a:pos x="12" y="0"/>
                </a:cxn>
                <a:cxn ang="0">
                  <a:pos x="10" y="0"/>
                </a:cxn>
              </a:cxnLst>
              <a:rect l="0" t="0" r="r" b="b"/>
              <a:pathLst>
                <a:path w="18" h="16">
                  <a:moveTo>
                    <a:pt x="10" y="0"/>
                  </a:moveTo>
                  <a:lnTo>
                    <a:pt x="10" y="0"/>
                  </a:lnTo>
                  <a:lnTo>
                    <a:pt x="6" y="0"/>
                  </a:lnTo>
                  <a:lnTo>
                    <a:pt x="4" y="2"/>
                  </a:lnTo>
                  <a:lnTo>
                    <a:pt x="2" y="4"/>
                  </a:lnTo>
                  <a:lnTo>
                    <a:pt x="0" y="8"/>
                  </a:lnTo>
                  <a:lnTo>
                    <a:pt x="0" y="8"/>
                  </a:lnTo>
                  <a:lnTo>
                    <a:pt x="2" y="12"/>
                  </a:lnTo>
                  <a:lnTo>
                    <a:pt x="4" y="14"/>
                  </a:lnTo>
                  <a:lnTo>
                    <a:pt x="6" y="16"/>
                  </a:lnTo>
                  <a:lnTo>
                    <a:pt x="10" y="16"/>
                  </a:lnTo>
                  <a:lnTo>
                    <a:pt x="10" y="16"/>
                  </a:lnTo>
                  <a:lnTo>
                    <a:pt x="12" y="16"/>
                  </a:lnTo>
                  <a:lnTo>
                    <a:pt x="16" y="14"/>
                  </a:lnTo>
                  <a:lnTo>
                    <a:pt x="16" y="12"/>
                  </a:lnTo>
                  <a:lnTo>
                    <a:pt x="18" y="8"/>
                  </a:lnTo>
                  <a:lnTo>
                    <a:pt x="18" y="8"/>
                  </a:lnTo>
                  <a:lnTo>
                    <a:pt x="16" y="4"/>
                  </a:lnTo>
                  <a:lnTo>
                    <a:pt x="16" y="2"/>
                  </a:lnTo>
                  <a:lnTo>
                    <a:pt x="12" y="0"/>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63" name="Freeform 60"/>
            <p:cNvSpPr/>
            <p:nvPr/>
          </p:nvSpPr>
          <p:spPr bwMode="auto">
            <a:xfrm>
              <a:off x="3932238" y="885825"/>
              <a:ext cx="28575" cy="25400"/>
            </a:xfrm>
            <a:custGeom>
              <a:avLst/>
              <a:gdLst/>
              <a:ahLst/>
              <a:cxnLst>
                <a:cxn ang="0">
                  <a:pos x="10" y="0"/>
                </a:cxn>
                <a:cxn ang="0">
                  <a:pos x="10" y="0"/>
                </a:cxn>
                <a:cxn ang="0">
                  <a:pos x="6" y="0"/>
                </a:cxn>
                <a:cxn ang="0">
                  <a:pos x="4" y="2"/>
                </a:cxn>
                <a:cxn ang="0">
                  <a:pos x="2" y="4"/>
                </a:cxn>
                <a:cxn ang="0">
                  <a:pos x="0" y="8"/>
                </a:cxn>
                <a:cxn ang="0">
                  <a:pos x="0" y="8"/>
                </a:cxn>
                <a:cxn ang="0">
                  <a:pos x="2" y="12"/>
                </a:cxn>
                <a:cxn ang="0">
                  <a:pos x="4" y="14"/>
                </a:cxn>
                <a:cxn ang="0">
                  <a:pos x="6" y="16"/>
                </a:cxn>
                <a:cxn ang="0">
                  <a:pos x="10" y="16"/>
                </a:cxn>
                <a:cxn ang="0">
                  <a:pos x="10" y="16"/>
                </a:cxn>
                <a:cxn ang="0">
                  <a:pos x="12" y="16"/>
                </a:cxn>
                <a:cxn ang="0">
                  <a:pos x="16" y="14"/>
                </a:cxn>
                <a:cxn ang="0">
                  <a:pos x="16" y="12"/>
                </a:cxn>
                <a:cxn ang="0">
                  <a:pos x="18" y="8"/>
                </a:cxn>
                <a:cxn ang="0">
                  <a:pos x="18" y="8"/>
                </a:cxn>
                <a:cxn ang="0">
                  <a:pos x="16" y="4"/>
                </a:cxn>
                <a:cxn ang="0">
                  <a:pos x="16" y="2"/>
                </a:cxn>
                <a:cxn ang="0">
                  <a:pos x="12" y="0"/>
                </a:cxn>
                <a:cxn ang="0">
                  <a:pos x="10" y="0"/>
                </a:cxn>
              </a:cxnLst>
              <a:rect l="0" t="0" r="r" b="b"/>
              <a:pathLst>
                <a:path w="18" h="16">
                  <a:moveTo>
                    <a:pt x="10" y="0"/>
                  </a:moveTo>
                  <a:lnTo>
                    <a:pt x="10" y="0"/>
                  </a:lnTo>
                  <a:lnTo>
                    <a:pt x="6" y="0"/>
                  </a:lnTo>
                  <a:lnTo>
                    <a:pt x="4" y="2"/>
                  </a:lnTo>
                  <a:lnTo>
                    <a:pt x="2" y="4"/>
                  </a:lnTo>
                  <a:lnTo>
                    <a:pt x="0" y="8"/>
                  </a:lnTo>
                  <a:lnTo>
                    <a:pt x="0" y="8"/>
                  </a:lnTo>
                  <a:lnTo>
                    <a:pt x="2" y="12"/>
                  </a:lnTo>
                  <a:lnTo>
                    <a:pt x="4" y="14"/>
                  </a:lnTo>
                  <a:lnTo>
                    <a:pt x="6" y="16"/>
                  </a:lnTo>
                  <a:lnTo>
                    <a:pt x="10" y="16"/>
                  </a:lnTo>
                  <a:lnTo>
                    <a:pt x="10" y="16"/>
                  </a:lnTo>
                  <a:lnTo>
                    <a:pt x="12" y="16"/>
                  </a:lnTo>
                  <a:lnTo>
                    <a:pt x="16" y="14"/>
                  </a:lnTo>
                  <a:lnTo>
                    <a:pt x="16" y="12"/>
                  </a:lnTo>
                  <a:lnTo>
                    <a:pt x="18" y="8"/>
                  </a:lnTo>
                  <a:lnTo>
                    <a:pt x="18" y="8"/>
                  </a:lnTo>
                  <a:lnTo>
                    <a:pt x="16" y="4"/>
                  </a:lnTo>
                  <a:lnTo>
                    <a:pt x="16" y="2"/>
                  </a:lnTo>
                  <a:lnTo>
                    <a:pt x="12" y="0"/>
                  </a:lnTo>
                  <a:lnTo>
                    <a:pt x="10"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64" name="Freeform 61"/>
            <p:cNvSpPr/>
            <p:nvPr/>
          </p:nvSpPr>
          <p:spPr bwMode="auto">
            <a:xfrm>
              <a:off x="6434138" y="939800"/>
              <a:ext cx="25400" cy="25400"/>
            </a:xfrm>
            <a:custGeom>
              <a:avLst/>
              <a:gdLst/>
              <a:ahLst/>
              <a:cxnLst>
                <a:cxn ang="0">
                  <a:pos x="8" y="0"/>
                </a:cxn>
                <a:cxn ang="0">
                  <a:pos x="8" y="0"/>
                </a:cxn>
                <a:cxn ang="0">
                  <a:pos x="4" y="0"/>
                </a:cxn>
                <a:cxn ang="0">
                  <a:pos x="2" y="2"/>
                </a:cxn>
                <a:cxn ang="0">
                  <a:pos x="0" y="4"/>
                </a:cxn>
                <a:cxn ang="0">
                  <a:pos x="0" y="8"/>
                </a:cxn>
                <a:cxn ang="0">
                  <a:pos x="0" y="8"/>
                </a:cxn>
                <a:cxn ang="0">
                  <a:pos x="0" y="12"/>
                </a:cxn>
                <a:cxn ang="0">
                  <a:pos x="2" y="14"/>
                </a:cxn>
                <a:cxn ang="0">
                  <a:pos x="4" y="16"/>
                </a:cxn>
                <a:cxn ang="0">
                  <a:pos x="8" y="16"/>
                </a:cxn>
                <a:cxn ang="0">
                  <a:pos x="8" y="16"/>
                </a:cxn>
                <a:cxn ang="0">
                  <a:pos x="12" y="16"/>
                </a:cxn>
                <a:cxn ang="0">
                  <a:pos x="14" y="14"/>
                </a:cxn>
                <a:cxn ang="0">
                  <a:pos x="16" y="12"/>
                </a:cxn>
                <a:cxn ang="0">
                  <a:pos x="16" y="8"/>
                </a:cxn>
                <a:cxn ang="0">
                  <a:pos x="16" y="8"/>
                </a:cxn>
                <a:cxn ang="0">
                  <a:pos x="16" y="4"/>
                </a:cxn>
                <a:cxn ang="0">
                  <a:pos x="14" y="2"/>
                </a:cxn>
                <a:cxn ang="0">
                  <a:pos x="12" y="0"/>
                </a:cxn>
                <a:cxn ang="0">
                  <a:pos x="8" y="0"/>
                </a:cxn>
              </a:cxnLst>
              <a:rect l="0" t="0" r="r" b="b"/>
              <a:pathLst>
                <a:path w="16" h="16">
                  <a:moveTo>
                    <a:pt x="8" y="0"/>
                  </a:moveTo>
                  <a:lnTo>
                    <a:pt x="8" y="0"/>
                  </a:lnTo>
                  <a:lnTo>
                    <a:pt x="4" y="0"/>
                  </a:lnTo>
                  <a:lnTo>
                    <a:pt x="2" y="2"/>
                  </a:lnTo>
                  <a:lnTo>
                    <a:pt x="0" y="4"/>
                  </a:lnTo>
                  <a:lnTo>
                    <a:pt x="0" y="8"/>
                  </a:lnTo>
                  <a:lnTo>
                    <a:pt x="0" y="8"/>
                  </a:lnTo>
                  <a:lnTo>
                    <a:pt x="0" y="12"/>
                  </a:lnTo>
                  <a:lnTo>
                    <a:pt x="2" y="14"/>
                  </a:lnTo>
                  <a:lnTo>
                    <a:pt x="4" y="16"/>
                  </a:lnTo>
                  <a:lnTo>
                    <a:pt x="8" y="16"/>
                  </a:lnTo>
                  <a:lnTo>
                    <a:pt x="8" y="16"/>
                  </a:lnTo>
                  <a:lnTo>
                    <a:pt x="12" y="16"/>
                  </a:lnTo>
                  <a:lnTo>
                    <a:pt x="14" y="14"/>
                  </a:lnTo>
                  <a:lnTo>
                    <a:pt x="16" y="12"/>
                  </a:lnTo>
                  <a:lnTo>
                    <a:pt x="16" y="8"/>
                  </a:lnTo>
                  <a:lnTo>
                    <a:pt x="16" y="8"/>
                  </a:lnTo>
                  <a:lnTo>
                    <a:pt x="16" y="4"/>
                  </a:lnTo>
                  <a:lnTo>
                    <a:pt x="14" y="2"/>
                  </a:lnTo>
                  <a:lnTo>
                    <a:pt x="12" y="0"/>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65" name="Freeform 62"/>
            <p:cNvSpPr/>
            <p:nvPr/>
          </p:nvSpPr>
          <p:spPr bwMode="auto">
            <a:xfrm>
              <a:off x="6434138" y="939800"/>
              <a:ext cx="25400" cy="25400"/>
            </a:xfrm>
            <a:custGeom>
              <a:avLst/>
              <a:gdLst/>
              <a:ahLst/>
              <a:cxnLst>
                <a:cxn ang="0">
                  <a:pos x="8" y="0"/>
                </a:cxn>
                <a:cxn ang="0">
                  <a:pos x="8" y="0"/>
                </a:cxn>
                <a:cxn ang="0">
                  <a:pos x="4" y="0"/>
                </a:cxn>
                <a:cxn ang="0">
                  <a:pos x="2" y="2"/>
                </a:cxn>
                <a:cxn ang="0">
                  <a:pos x="0" y="4"/>
                </a:cxn>
                <a:cxn ang="0">
                  <a:pos x="0" y="8"/>
                </a:cxn>
                <a:cxn ang="0">
                  <a:pos x="0" y="8"/>
                </a:cxn>
                <a:cxn ang="0">
                  <a:pos x="0" y="12"/>
                </a:cxn>
                <a:cxn ang="0">
                  <a:pos x="2" y="14"/>
                </a:cxn>
                <a:cxn ang="0">
                  <a:pos x="4" y="16"/>
                </a:cxn>
                <a:cxn ang="0">
                  <a:pos x="8" y="16"/>
                </a:cxn>
                <a:cxn ang="0">
                  <a:pos x="8" y="16"/>
                </a:cxn>
                <a:cxn ang="0">
                  <a:pos x="12" y="16"/>
                </a:cxn>
                <a:cxn ang="0">
                  <a:pos x="14" y="14"/>
                </a:cxn>
                <a:cxn ang="0">
                  <a:pos x="16" y="12"/>
                </a:cxn>
                <a:cxn ang="0">
                  <a:pos x="16" y="8"/>
                </a:cxn>
                <a:cxn ang="0">
                  <a:pos x="16" y="8"/>
                </a:cxn>
                <a:cxn ang="0">
                  <a:pos x="16" y="4"/>
                </a:cxn>
                <a:cxn ang="0">
                  <a:pos x="14" y="2"/>
                </a:cxn>
                <a:cxn ang="0">
                  <a:pos x="12" y="0"/>
                </a:cxn>
                <a:cxn ang="0">
                  <a:pos x="8" y="0"/>
                </a:cxn>
              </a:cxnLst>
              <a:rect l="0" t="0" r="r" b="b"/>
              <a:pathLst>
                <a:path w="16" h="16">
                  <a:moveTo>
                    <a:pt x="8" y="0"/>
                  </a:moveTo>
                  <a:lnTo>
                    <a:pt x="8" y="0"/>
                  </a:lnTo>
                  <a:lnTo>
                    <a:pt x="4" y="0"/>
                  </a:lnTo>
                  <a:lnTo>
                    <a:pt x="2" y="2"/>
                  </a:lnTo>
                  <a:lnTo>
                    <a:pt x="0" y="4"/>
                  </a:lnTo>
                  <a:lnTo>
                    <a:pt x="0" y="8"/>
                  </a:lnTo>
                  <a:lnTo>
                    <a:pt x="0" y="8"/>
                  </a:lnTo>
                  <a:lnTo>
                    <a:pt x="0" y="12"/>
                  </a:lnTo>
                  <a:lnTo>
                    <a:pt x="2" y="14"/>
                  </a:lnTo>
                  <a:lnTo>
                    <a:pt x="4" y="16"/>
                  </a:lnTo>
                  <a:lnTo>
                    <a:pt x="8" y="16"/>
                  </a:lnTo>
                  <a:lnTo>
                    <a:pt x="8" y="16"/>
                  </a:lnTo>
                  <a:lnTo>
                    <a:pt x="12" y="16"/>
                  </a:lnTo>
                  <a:lnTo>
                    <a:pt x="14" y="14"/>
                  </a:lnTo>
                  <a:lnTo>
                    <a:pt x="16" y="12"/>
                  </a:lnTo>
                  <a:lnTo>
                    <a:pt x="16" y="8"/>
                  </a:lnTo>
                  <a:lnTo>
                    <a:pt x="16" y="8"/>
                  </a:lnTo>
                  <a:lnTo>
                    <a:pt x="16" y="4"/>
                  </a:lnTo>
                  <a:lnTo>
                    <a:pt x="14" y="2"/>
                  </a:lnTo>
                  <a:lnTo>
                    <a:pt x="12" y="0"/>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66" name="Freeform 63"/>
            <p:cNvSpPr/>
            <p:nvPr/>
          </p:nvSpPr>
          <p:spPr bwMode="auto">
            <a:xfrm>
              <a:off x="5046663" y="565150"/>
              <a:ext cx="25400" cy="25400"/>
            </a:xfrm>
            <a:custGeom>
              <a:avLst/>
              <a:gdLst/>
              <a:ahLst/>
              <a:cxnLst>
                <a:cxn ang="0">
                  <a:pos x="8" y="0"/>
                </a:cxn>
                <a:cxn ang="0">
                  <a:pos x="8" y="0"/>
                </a:cxn>
                <a:cxn ang="0">
                  <a:pos x="4" y="0"/>
                </a:cxn>
                <a:cxn ang="0">
                  <a:pos x="2" y="2"/>
                </a:cxn>
                <a:cxn ang="0">
                  <a:pos x="0" y="4"/>
                </a:cxn>
                <a:cxn ang="0">
                  <a:pos x="0" y="8"/>
                </a:cxn>
                <a:cxn ang="0">
                  <a:pos x="0" y="8"/>
                </a:cxn>
                <a:cxn ang="0">
                  <a:pos x="0" y="12"/>
                </a:cxn>
                <a:cxn ang="0">
                  <a:pos x="2" y="14"/>
                </a:cxn>
                <a:cxn ang="0">
                  <a:pos x="4" y="16"/>
                </a:cxn>
                <a:cxn ang="0">
                  <a:pos x="8" y="16"/>
                </a:cxn>
                <a:cxn ang="0">
                  <a:pos x="8" y="16"/>
                </a:cxn>
                <a:cxn ang="0">
                  <a:pos x="12" y="16"/>
                </a:cxn>
                <a:cxn ang="0">
                  <a:pos x="14" y="14"/>
                </a:cxn>
                <a:cxn ang="0">
                  <a:pos x="16" y="12"/>
                </a:cxn>
                <a:cxn ang="0">
                  <a:pos x="16" y="8"/>
                </a:cxn>
                <a:cxn ang="0">
                  <a:pos x="16" y="8"/>
                </a:cxn>
                <a:cxn ang="0">
                  <a:pos x="16" y="4"/>
                </a:cxn>
                <a:cxn ang="0">
                  <a:pos x="14" y="2"/>
                </a:cxn>
                <a:cxn ang="0">
                  <a:pos x="12" y="0"/>
                </a:cxn>
                <a:cxn ang="0">
                  <a:pos x="8" y="0"/>
                </a:cxn>
              </a:cxnLst>
              <a:rect l="0" t="0" r="r" b="b"/>
              <a:pathLst>
                <a:path w="16" h="16">
                  <a:moveTo>
                    <a:pt x="8" y="0"/>
                  </a:moveTo>
                  <a:lnTo>
                    <a:pt x="8" y="0"/>
                  </a:lnTo>
                  <a:lnTo>
                    <a:pt x="4" y="0"/>
                  </a:lnTo>
                  <a:lnTo>
                    <a:pt x="2" y="2"/>
                  </a:lnTo>
                  <a:lnTo>
                    <a:pt x="0" y="4"/>
                  </a:lnTo>
                  <a:lnTo>
                    <a:pt x="0" y="8"/>
                  </a:lnTo>
                  <a:lnTo>
                    <a:pt x="0" y="8"/>
                  </a:lnTo>
                  <a:lnTo>
                    <a:pt x="0" y="12"/>
                  </a:lnTo>
                  <a:lnTo>
                    <a:pt x="2" y="14"/>
                  </a:lnTo>
                  <a:lnTo>
                    <a:pt x="4" y="16"/>
                  </a:lnTo>
                  <a:lnTo>
                    <a:pt x="8" y="16"/>
                  </a:lnTo>
                  <a:lnTo>
                    <a:pt x="8" y="16"/>
                  </a:lnTo>
                  <a:lnTo>
                    <a:pt x="12" y="16"/>
                  </a:lnTo>
                  <a:lnTo>
                    <a:pt x="14" y="14"/>
                  </a:lnTo>
                  <a:lnTo>
                    <a:pt x="16" y="12"/>
                  </a:lnTo>
                  <a:lnTo>
                    <a:pt x="16" y="8"/>
                  </a:lnTo>
                  <a:lnTo>
                    <a:pt x="16" y="8"/>
                  </a:lnTo>
                  <a:lnTo>
                    <a:pt x="16" y="4"/>
                  </a:lnTo>
                  <a:lnTo>
                    <a:pt x="14" y="2"/>
                  </a:lnTo>
                  <a:lnTo>
                    <a:pt x="12" y="0"/>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67" name="Freeform 64"/>
            <p:cNvSpPr/>
            <p:nvPr/>
          </p:nvSpPr>
          <p:spPr bwMode="auto">
            <a:xfrm>
              <a:off x="5046663" y="565150"/>
              <a:ext cx="25400" cy="25400"/>
            </a:xfrm>
            <a:custGeom>
              <a:avLst/>
              <a:gdLst/>
              <a:ahLst/>
              <a:cxnLst>
                <a:cxn ang="0">
                  <a:pos x="8" y="0"/>
                </a:cxn>
                <a:cxn ang="0">
                  <a:pos x="8" y="0"/>
                </a:cxn>
                <a:cxn ang="0">
                  <a:pos x="4" y="0"/>
                </a:cxn>
                <a:cxn ang="0">
                  <a:pos x="2" y="2"/>
                </a:cxn>
                <a:cxn ang="0">
                  <a:pos x="0" y="4"/>
                </a:cxn>
                <a:cxn ang="0">
                  <a:pos x="0" y="8"/>
                </a:cxn>
                <a:cxn ang="0">
                  <a:pos x="0" y="8"/>
                </a:cxn>
                <a:cxn ang="0">
                  <a:pos x="0" y="12"/>
                </a:cxn>
                <a:cxn ang="0">
                  <a:pos x="2" y="14"/>
                </a:cxn>
                <a:cxn ang="0">
                  <a:pos x="4" y="16"/>
                </a:cxn>
                <a:cxn ang="0">
                  <a:pos x="8" y="16"/>
                </a:cxn>
                <a:cxn ang="0">
                  <a:pos x="8" y="16"/>
                </a:cxn>
                <a:cxn ang="0">
                  <a:pos x="12" y="16"/>
                </a:cxn>
                <a:cxn ang="0">
                  <a:pos x="14" y="14"/>
                </a:cxn>
                <a:cxn ang="0">
                  <a:pos x="16" y="12"/>
                </a:cxn>
                <a:cxn ang="0">
                  <a:pos x="16" y="8"/>
                </a:cxn>
                <a:cxn ang="0">
                  <a:pos x="16" y="8"/>
                </a:cxn>
                <a:cxn ang="0">
                  <a:pos x="16" y="4"/>
                </a:cxn>
                <a:cxn ang="0">
                  <a:pos x="14" y="2"/>
                </a:cxn>
                <a:cxn ang="0">
                  <a:pos x="12" y="0"/>
                </a:cxn>
                <a:cxn ang="0">
                  <a:pos x="8" y="0"/>
                </a:cxn>
              </a:cxnLst>
              <a:rect l="0" t="0" r="r" b="b"/>
              <a:pathLst>
                <a:path w="16" h="16">
                  <a:moveTo>
                    <a:pt x="8" y="0"/>
                  </a:moveTo>
                  <a:lnTo>
                    <a:pt x="8" y="0"/>
                  </a:lnTo>
                  <a:lnTo>
                    <a:pt x="4" y="0"/>
                  </a:lnTo>
                  <a:lnTo>
                    <a:pt x="2" y="2"/>
                  </a:lnTo>
                  <a:lnTo>
                    <a:pt x="0" y="4"/>
                  </a:lnTo>
                  <a:lnTo>
                    <a:pt x="0" y="8"/>
                  </a:lnTo>
                  <a:lnTo>
                    <a:pt x="0" y="8"/>
                  </a:lnTo>
                  <a:lnTo>
                    <a:pt x="0" y="12"/>
                  </a:lnTo>
                  <a:lnTo>
                    <a:pt x="2" y="14"/>
                  </a:lnTo>
                  <a:lnTo>
                    <a:pt x="4" y="16"/>
                  </a:lnTo>
                  <a:lnTo>
                    <a:pt x="8" y="16"/>
                  </a:lnTo>
                  <a:lnTo>
                    <a:pt x="8" y="16"/>
                  </a:lnTo>
                  <a:lnTo>
                    <a:pt x="12" y="16"/>
                  </a:lnTo>
                  <a:lnTo>
                    <a:pt x="14" y="14"/>
                  </a:lnTo>
                  <a:lnTo>
                    <a:pt x="16" y="12"/>
                  </a:lnTo>
                  <a:lnTo>
                    <a:pt x="16" y="8"/>
                  </a:lnTo>
                  <a:lnTo>
                    <a:pt x="16" y="8"/>
                  </a:lnTo>
                  <a:lnTo>
                    <a:pt x="16" y="4"/>
                  </a:lnTo>
                  <a:lnTo>
                    <a:pt x="14" y="2"/>
                  </a:lnTo>
                  <a:lnTo>
                    <a:pt x="12" y="0"/>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68" name="Freeform 65"/>
            <p:cNvSpPr/>
            <p:nvPr/>
          </p:nvSpPr>
          <p:spPr bwMode="auto">
            <a:xfrm>
              <a:off x="3516313" y="41592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69" name="Freeform 66"/>
            <p:cNvSpPr/>
            <p:nvPr/>
          </p:nvSpPr>
          <p:spPr bwMode="auto">
            <a:xfrm>
              <a:off x="3516313" y="41592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70" name="Freeform 67"/>
            <p:cNvSpPr/>
            <p:nvPr/>
          </p:nvSpPr>
          <p:spPr bwMode="auto">
            <a:xfrm>
              <a:off x="4281488" y="54927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71" name="Freeform 68"/>
            <p:cNvSpPr/>
            <p:nvPr/>
          </p:nvSpPr>
          <p:spPr bwMode="auto">
            <a:xfrm>
              <a:off x="4281488" y="54927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72" name="Freeform 69"/>
            <p:cNvSpPr/>
            <p:nvPr/>
          </p:nvSpPr>
          <p:spPr bwMode="auto">
            <a:xfrm>
              <a:off x="4506913" y="495300"/>
              <a:ext cx="19050"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0" y="12"/>
                </a:cxn>
                <a:cxn ang="0">
                  <a:pos x="12" y="8"/>
                </a:cxn>
                <a:cxn ang="0">
                  <a:pos x="12" y="8"/>
                </a:cxn>
                <a:cxn ang="0">
                  <a:pos x="10" y="2"/>
                </a:cxn>
                <a:cxn ang="0">
                  <a:pos x="6" y="0"/>
                </a:cxn>
              </a:cxnLst>
              <a:rect l="0" t="0" r="r" b="b"/>
              <a:pathLst>
                <a:path w="12" h="14">
                  <a:moveTo>
                    <a:pt x="6" y="0"/>
                  </a:moveTo>
                  <a:lnTo>
                    <a:pt x="6" y="0"/>
                  </a:lnTo>
                  <a:lnTo>
                    <a:pt x="2" y="2"/>
                  </a:lnTo>
                  <a:lnTo>
                    <a:pt x="0" y="8"/>
                  </a:lnTo>
                  <a:lnTo>
                    <a:pt x="0" y="8"/>
                  </a:lnTo>
                  <a:lnTo>
                    <a:pt x="2" y="12"/>
                  </a:lnTo>
                  <a:lnTo>
                    <a:pt x="6" y="14"/>
                  </a:lnTo>
                  <a:lnTo>
                    <a:pt x="6" y="14"/>
                  </a:lnTo>
                  <a:lnTo>
                    <a:pt x="10" y="12"/>
                  </a:lnTo>
                  <a:lnTo>
                    <a:pt x="12" y="8"/>
                  </a:lnTo>
                  <a:lnTo>
                    <a:pt x="12" y="8"/>
                  </a:lnTo>
                  <a:lnTo>
                    <a:pt x="10"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73" name="Freeform 70"/>
            <p:cNvSpPr/>
            <p:nvPr/>
          </p:nvSpPr>
          <p:spPr bwMode="auto">
            <a:xfrm>
              <a:off x="4506913" y="495300"/>
              <a:ext cx="19050"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0" y="12"/>
                </a:cxn>
                <a:cxn ang="0">
                  <a:pos x="12" y="8"/>
                </a:cxn>
                <a:cxn ang="0">
                  <a:pos x="12" y="8"/>
                </a:cxn>
                <a:cxn ang="0">
                  <a:pos x="10" y="2"/>
                </a:cxn>
                <a:cxn ang="0">
                  <a:pos x="6" y="0"/>
                </a:cxn>
              </a:cxnLst>
              <a:rect l="0" t="0" r="r" b="b"/>
              <a:pathLst>
                <a:path w="12" h="14">
                  <a:moveTo>
                    <a:pt x="6" y="0"/>
                  </a:moveTo>
                  <a:lnTo>
                    <a:pt x="6" y="0"/>
                  </a:lnTo>
                  <a:lnTo>
                    <a:pt x="2" y="2"/>
                  </a:lnTo>
                  <a:lnTo>
                    <a:pt x="0" y="8"/>
                  </a:lnTo>
                  <a:lnTo>
                    <a:pt x="0" y="8"/>
                  </a:lnTo>
                  <a:lnTo>
                    <a:pt x="2" y="12"/>
                  </a:lnTo>
                  <a:lnTo>
                    <a:pt x="6" y="14"/>
                  </a:lnTo>
                  <a:lnTo>
                    <a:pt x="6" y="14"/>
                  </a:lnTo>
                  <a:lnTo>
                    <a:pt x="10" y="12"/>
                  </a:lnTo>
                  <a:lnTo>
                    <a:pt x="12" y="8"/>
                  </a:lnTo>
                  <a:lnTo>
                    <a:pt x="12" y="8"/>
                  </a:lnTo>
                  <a:lnTo>
                    <a:pt x="10"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74" name="Freeform 71"/>
            <p:cNvSpPr/>
            <p:nvPr/>
          </p:nvSpPr>
          <p:spPr bwMode="auto">
            <a:xfrm>
              <a:off x="4487863" y="736600"/>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75" name="Freeform 72"/>
            <p:cNvSpPr/>
            <p:nvPr/>
          </p:nvSpPr>
          <p:spPr bwMode="auto">
            <a:xfrm>
              <a:off x="4487863" y="736600"/>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76" name="Freeform 73"/>
            <p:cNvSpPr/>
            <p:nvPr/>
          </p:nvSpPr>
          <p:spPr bwMode="auto">
            <a:xfrm>
              <a:off x="4068763" y="247650"/>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77" name="Freeform 74"/>
            <p:cNvSpPr/>
            <p:nvPr/>
          </p:nvSpPr>
          <p:spPr bwMode="auto">
            <a:xfrm>
              <a:off x="4068763" y="247650"/>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78" name="Freeform 75"/>
            <p:cNvSpPr/>
            <p:nvPr/>
          </p:nvSpPr>
          <p:spPr bwMode="auto">
            <a:xfrm>
              <a:off x="6472238" y="666750"/>
              <a:ext cx="22225" cy="19050"/>
            </a:xfrm>
            <a:custGeom>
              <a:avLst/>
              <a:gdLst/>
              <a:ahLst/>
              <a:cxnLst>
                <a:cxn ang="0">
                  <a:pos x="6" y="0"/>
                </a:cxn>
                <a:cxn ang="0">
                  <a:pos x="6" y="0"/>
                </a:cxn>
                <a:cxn ang="0">
                  <a:pos x="2" y="2"/>
                </a:cxn>
                <a:cxn ang="0">
                  <a:pos x="0" y="6"/>
                </a:cxn>
                <a:cxn ang="0">
                  <a:pos x="0" y="6"/>
                </a:cxn>
                <a:cxn ang="0">
                  <a:pos x="2" y="10"/>
                </a:cxn>
                <a:cxn ang="0">
                  <a:pos x="6" y="12"/>
                </a:cxn>
                <a:cxn ang="0">
                  <a:pos x="6" y="12"/>
                </a:cxn>
                <a:cxn ang="0">
                  <a:pos x="12" y="10"/>
                </a:cxn>
                <a:cxn ang="0">
                  <a:pos x="14" y="6"/>
                </a:cxn>
                <a:cxn ang="0">
                  <a:pos x="14" y="6"/>
                </a:cxn>
                <a:cxn ang="0">
                  <a:pos x="12" y="2"/>
                </a:cxn>
                <a:cxn ang="0">
                  <a:pos x="6" y="0"/>
                </a:cxn>
              </a:cxnLst>
              <a:rect l="0" t="0" r="r" b="b"/>
              <a:pathLst>
                <a:path w="14" h="12">
                  <a:moveTo>
                    <a:pt x="6" y="0"/>
                  </a:moveTo>
                  <a:lnTo>
                    <a:pt x="6" y="0"/>
                  </a:lnTo>
                  <a:lnTo>
                    <a:pt x="2" y="2"/>
                  </a:lnTo>
                  <a:lnTo>
                    <a:pt x="0" y="6"/>
                  </a:lnTo>
                  <a:lnTo>
                    <a:pt x="0" y="6"/>
                  </a:lnTo>
                  <a:lnTo>
                    <a:pt x="2" y="10"/>
                  </a:lnTo>
                  <a:lnTo>
                    <a:pt x="6" y="12"/>
                  </a:lnTo>
                  <a:lnTo>
                    <a:pt x="6" y="12"/>
                  </a:lnTo>
                  <a:lnTo>
                    <a:pt x="12" y="10"/>
                  </a:lnTo>
                  <a:lnTo>
                    <a:pt x="14" y="6"/>
                  </a:lnTo>
                  <a:lnTo>
                    <a:pt x="14" y="6"/>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79" name="Freeform 76"/>
            <p:cNvSpPr/>
            <p:nvPr/>
          </p:nvSpPr>
          <p:spPr bwMode="auto">
            <a:xfrm>
              <a:off x="6472238" y="666750"/>
              <a:ext cx="22225" cy="19050"/>
            </a:xfrm>
            <a:custGeom>
              <a:avLst/>
              <a:gdLst/>
              <a:ahLst/>
              <a:cxnLst>
                <a:cxn ang="0">
                  <a:pos x="6" y="0"/>
                </a:cxn>
                <a:cxn ang="0">
                  <a:pos x="6" y="0"/>
                </a:cxn>
                <a:cxn ang="0">
                  <a:pos x="2" y="2"/>
                </a:cxn>
                <a:cxn ang="0">
                  <a:pos x="0" y="6"/>
                </a:cxn>
                <a:cxn ang="0">
                  <a:pos x="0" y="6"/>
                </a:cxn>
                <a:cxn ang="0">
                  <a:pos x="2" y="10"/>
                </a:cxn>
                <a:cxn ang="0">
                  <a:pos x="6" y="12"/>
                </a:cxn>
                <a:cxn ang="0">
                  <a:pos x="6" y="12"/>
                </a:cxn>
                <a:cxn ang="0">
                  <a:pos x="12" y="10"/>
                </a:cxn>
                <a:cxn ang="0">
                  <a:pos x="14" y="6"/>
                </a:cxn>
                <a:cxn ang="0">
                  <a:pos x="14" y="6"/>
                </a:cxn>
                <a:cxn ang="0">
                  <a:pos x="12" y="2"/>
                </a:cxn>
                <a:cxn ang="0">
                  <a:pos x="6" y="0"/>
                </a:cxn>
              </a:cxnLst>
              <a:rect l="0" t="0" r="r" b="b"/>
              <a:pathLst>
                <a:path w="14" h="12">
                  <a:moveTo>
                    <a:pt x="6" y="0"/>
                  </a:moveTo>
                  <a:lnTo>
                    <a:pt x="6" y="0"/>
                  </a:lnTo>
                  <a:lnTo>
                    <a:pt x="2" y="2"/>
                  </a:lnTo>
                  <a:lnTo>
                    <a:pt x="0" y="6"/>
                  </a:lnTo>
                  <a:lnTo>
                    <a:pt x="0" y="6"/>
                  </a:lnTo>
                  <a:lnTo>
                    <a:pt x="2" y="10"/>
                  </a:lnTo>
                  <a:lnTo>
                    <a:pt x="6" y="12"/>
                  </a:lnTo>
                  <a:lnTo>
                    <a:pt x="6" y="12"/>
                  </a:lnTo>
                  <a:lnTo>
                    <a:pt x="12" y="10"/>
                  </a:lnTo>
                  <a:lnTo>
                    <a:pt x="14" y="6"/>
                  </a:lnTo>
                  <a:lnTo>
                    <a:pt x="14" y="6"/>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80" name="Freeform 77"/>
            <p:cNvSpPr/>
            <p:nvPr/>
          </p:nvSpPr>
          <p:spPr bwMode="auto">
            <a:xfrm>
              <a:off x="6354763" y="301625"/>
              <a:ext cx="22225" cy="19050"/>
            </a:xfrm>
            <a:custGeom>
              <a:avLst/>
              <a:gdLst/>
              <a:ahLst/>
              <a:cxnLst>
                <a:cxn ang="0">
                  <a:pos x="8" y="0"/>
                </a:cxn>
                <a:cxn ang="0">
                  <a:pos x="8" y="0"/>
                </a:cxn>
                <a:cxn ang="0">
                  <a:pos x="2" y="2"/>
                </a:cxn>
                <a:cxn ang="0">
                  <a:pos x="0" y="6"/>
                </a:cxn>
                <a:cxn ang="0">
                  <a:pos x="0" y="6"/>
                </a:cxn>
                <a:cxn ang="0">
                  <a:pos x="2" y="10"/>
                </a:cxn>
                <a:cxn ang="0">
                  <a:pos x="8" y="12"/>
                </a:cxn>
                <a:cxn ang="0">
                  <a:pos x="8" y="12"/>
                </a:cxn>
                <a:cxn ang="0">
                  <a:pos x="12" y="10"/>
                </a:cxn>
                <a:cxn ang="0">
                  <a:pos x="14" y="6"/>
                </a:cxn>
                <a:cxn ang="0">
                  <a:pos x="14" y="6"/>
                </a:cxn>
                <a:cxn ang="0">
                  <a:pos x="12" y="2"/>
                </a:cxn>
                <a:cxn ang="0">
                  <a:pos x="8" y="0"/>
                </a:cxn>
              </a:cxnLst>
              <a:rect l="0" t="0" r="r" b="b"/>
              <a:pathLst>
                <a:path w="14" h="12">
                  <a:moveTo>
                    <a:pt x="8" y="0"/>
                  </a:moveTo>
                  <a:lnTo>
                    <a:pt x="8" y="0"/>
                  </a:lnTo>
                  <a:lnTo>
                    <a:pt x="2" y="2"/>
                  </a:lnTo>
                  <a:lnTo>
                    <a:pt x="0" y="6"/>
                  </a:lnTo>
                  <a:lnTo>
                    <a:pt x="0" y="6"/>
                  </a:lnTo>
                  <a:lnTo>
                    <a:pt x="2" y="10"/>
                  </a:lnTo>
                  <a:lnTo>
                    <a:pt x="8" y="12"/>
                  </a:lnTo>
                  <a:lnTo>
                    <a:pt x="8" y="12"/>
                  </a:lnTo>
                  <a:lnTo>
                    <a:pt x="12" y="10"/>
                  </a:lnTo>
                  <a:lnTo>
                    <a:pt x="14" y="6"/>
                  </a:lnTo>
                  <a:lnTo>
                    <a:pt x="14"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81" name="Freeform 78"/>
            <p:cNvSpPr/>
            <p:nvPr/>
          </p:nvSpPr>
          <p:spPr bwMode="auto">
            <a:xfrm>
              <a:off x="6354763" y="301625"/>
              <a:ext cx="22225" cy="19050"/>
            </a:xfrm>
            <a:custGeom>
              <a:avLst/>
              <a:gdLst/>
              <a:ahLst/>
              <a:cxnLst>
                <a:cxn ang="0">
                  <a:pos x="8" y="0"/>
                </a:cxn>
                <a:cxn ang="0">
                  <a:pos x="8" y="0"/>
                </a:cxn>
                <a:cxn ang="0">
                  <a:pos x="2" y="2"/>
                </a:cxn>
                <a:cxn ang="0">
                  <a:pos x="0" y="6"/>
                </a:cxn>
                <a:cxn ang="0">
                  <a:pos x="0" y="6"/>
                </a:cxn>
                <a:cxn ang="0">
                  <a:pos x="2" y="10"/>
                </a:cxn>
                <a:cxn ang="0">
                  <a:pos x="8" y="12"/>
                </a:cxn>
                <a:cxn ang="0">
                  <a:pos x="8" y="12"/>
                </a:cxn>
                <a:cxn ang="0">
                  <a:pos x="12" y="10"/>
                </a:cxn>
                <a:cxn ang="0">
                  <a:pos x="14" y="6"/>
                </a:cxn>
                <a:cxn ang="0">
                  <a:pos x="14" y="6"/>
                </a:cxn>
                <a:cxn ang="0">
                  <a:pos x="12" y="2"/>
                </a:cxn>
                <a:cxn ang="0">
                  <a:pos x="8" y="0"/>
                </a:cxn>
              </a:cxnLst>
              <a:rect l="0" t="0" r="r" b="b"/>
              <a:pathLst>
                <a:path w="14" h="12">
                  <a:moveTo>
                    <a:pt x="8" y="0"/>
                  </a:moveTo>
                  <a:lnTo>
                    <a:pt x="8" y="0"/>
                  </a:lnTo>
                  <a:lnTo>
                    <a:pt x="2" y="2"/>
                  </a:lnTo>
                  <a:lnTo>
                    <a:pt x="0" y="6"/>
                  </a:lnTo>
                  <a:lnTo>
                    <a:pt x="0" y="6"/>
                  </a:lnTo>
                  <a:lnTo>
                    <a:pt x="2" y="10"/>
                  </a:lnTo>
                  <a:lnTo>
                    <a:pt x="8" y="12"/>
                  </a:lnTo>
                  <a:lnTo>
                    <a:pt x="8" y="12"/>
                  </a:lnTo>
                  <a:lnTo>
                    <a:pt x="12" y="10"/>
                  </a:lnTo>
                  <a:lnTo>
                    <a:pt x="14" y="6"/>
                  </a:lnTo>
                  <a:lnTo>
                    <a:pt x="14"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82" name="Freeform 79"/>
            <p:cNvSpPr/>
            <p:nvPr/>
          </p:nvSpPr>
          <p:spPr bwMode="auto">
            <a:xfrm>
              <a:off x="5500688" y="939800"/>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83" name="Freeform 80"/>
            <p:cNvSpPr/>
            <p:nvPr/>
          </p:nvSpPr>
          <p:spPr bwMode="auto">
            <a:xfrm>
              <a:off x="5500688" y="939800"/>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84" name="Freeform 81"/>
            <p:cNvSpPr/>
            <p:nvPr/>
          </p:nvSpPr>
          <p:spPr bwMode="auto">
            <a:xfrm>
              <a:off x="3757613" y="666750"/>
              <a:ext cx="22225" cy="19050"/>
            </a:xfrm>
            <a:custGeom>
              <a:avLst/>
              <a:gdLst/>
              <a:ahLst/>
              <a:cxnLst>
                <a:cxn ang="0">
                  <a:pos x="6" y="0"/>
                </a:cxn>
                <a:cxn ang="0">
                  <a:pos x="6" y="0"/>
                </a:cxn>
                <a:cxn ang="0">
                  <a:pos x="2" y="2"/>
                </a:cxn>
                <a:cxn ang="0">
                  <a:pos x="0" y="6"/>
                </a:cxn>
                <a:cxn ang="0">
                  <a:pos x="0" y="6"/>
                </a:cxn>
                <a:cxn ang="0">
                  <a:pos x="2" y="10"/>
                </a:cxn>
                <a:cxn ang="0">
                  <a:pos x="6" y="12"/>
                </a:cxn>
                <a:cxn ang="0">
                  <a:pos x="6" y="12"/>
                </a:cxn>
                <a:cxn ang="0">
                  <a:pos x="12" y="10"/>
                </a:cxn>
                <a:cxn ang="0">
                  <a:pos x="14" y="6"/>
                </a:cxn>
                <a:cxn ang="0">
                  <a:pos x="14" y="6"/>
                </a:cxn>
                <a:cxn ang="0">
                  <a:pos x="12" y="2"/>
                </a:cxn>
                <a:cxn ang="0">
                  <a:pos x="6" y="0"/>
                </a:cxn>
              </a:cxnLst>
              <a:rect l="0" t="0" r="r" b="b"/>
              <a:pathLst>
                <a:path w="14" h="12">
                  <a:moveTo>
                    <a:pt x="6" y="0"/>
                  </a:moveTo>
                  <a:lnTo>
                    <a:pt x="6" y="0"/>
                  </a:lnTo>
                  <a:lnTo>
                    <a:pt x="2" y="2"/>
                  </a:lnTo>
                  <a:lnTo>
                    <a:pt x="0" y="6"/>
                  </a:lnTo>
                  <a:lnTo>
                    <a:pt x="0" y="6"/>
                  </a:lnTo>
                  <a:lnTo>
                    <a:pt x="2" y="10"/>
                  </a:lnTo>
                  <a:lnTo>
                    <a:pt x="6" y="12"/>
                  </a:lnTo>
                  <a:lnTo>
                    <a:pt x="6" y="12"/>
                  </a:lnTo>
                  <a:lnTo>
                    <a:pt x="12" y="10"/>
                  </a:lnTo>
                  <a:lnTo>
                    <a:pt x="14" y="6"/>
                  </a:lnTo>
                  <a:lnTo>
                    <a:pt x="14" y="6"/>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85" name="Freeform 82"/>
            <p:cNvSpPr/>
            <p:nvPr/>
          </p:nvSpPr>
          <p:spPr bwMode="auto">
            <a:xfrm>
              <a:off x="3757613" y="666750"/>
              <a:ext cx="22225" cy="19050"/>
            </a:xfrm>
            <a:custGeom>
              <a:avLst/>
              <a:gdLst/>
              <a:ahLst/>
              <a:cxnLst>
                <a:cxn ang="0">
                  <a:pos x="6" y="0"/>
                </a:cxn>
                <a:cxn ang="0">
                  <a:pos x="6" y="0"/>
                </a:cxn>
                <a:cxn ang="0">
                  <a:pos x="2" y="2"/>
                </a:cxn>
                <a:cxn ang="0">
                  <a:pos x="0" y="6"/>
                </a:cxn>
                <a:cxn ang="0">
                  <a:pos x="0" y="6"/>
                </a:cxn>
                <a:cxn ang="0">
                  <a:pos x="2" y="10"/>
                </a:cxn>
                <a:cxn ang="0">
                  <a:pos x="6" y="12"/>
                </a:cxn>
                <a:cxn ang="0">
                  <a:pos x="6" y="12"/>
                </a:cxn>
                <a:cxn ang="0">
                  <a:pos x="12" y="10"/>
                </a:cxn>
                <a:cxn ang="0">
                  <a:pos x="14" y="6"/>
                </a:cxn>
                <a:cxn ang="0">
                  <a:pos x="14" y="6"/>
                </a:cxn>
                <a:cxn ang="0">
                  <a:pos x="12" y="2"/>
                </a:cxn>
                <a:cxn ang="0">
                  <a:pos x="6" y="0"/>
                </a:cxn>
              </a:cxnLst>
              <a:rect l="0" t="0" r="r" b="b"/>
              <a:pathLst>
                <a:path w="14" h="12">
                  <a:moveTo>
                    <a:pt x="6" y="0"/>
                  </a:moveTo>
                  <a:lnTo>
                    <a:pt x="6" y="0"/>
                  </a:lnTo>
                  <a:lnTo>
                    <a:pt x="2" y="2"/>
                  </a:lnTo>
                  <a:lnTo>
                    <a:pt x="0" y="6"/>
                  </a:lnTo>
                  <a:lnTo>
                    <a:pt x="0" y="6"/>
                  </a:lnTo>
                  <a:lnTo>
                    <a:pt x="2" y="10"/>
                  </a:lnTo>
                  <a:lnTo>
                    <a:pt x="6" y="12"/>
                  </a:lnTo>
                  <a:lnTo>
                    <a:pt x="6" y="12"/>
                  </a:lnTo>
                  <a:lnTo>
                    <a:pt x="12" y="10"/>
                  </a:lnTo>
                  <a:lnTo>
                    <a:pt x="14" y="6"/>
                  </a:lnTo>
                  <a:lnTo>
                    <a:pt x="14" y="6"/>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86" name="Freeform 83"/>
            <p:cNvSpPr/>
            <p:nvPr/>
          </p:nvSpPr>
          <p:spPr bwMode="auto">
            <a:xfrm>
              <a:off x="1846263" y="638175"/>
              <a:ext cx="19050"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0" y="12"/>
                </a:cxn>
                <a:cxn ang="0">
                  <a:pos x="12" y="8"/>
                </a:cxn>
                <a:cxn ang="0">
                  <a:pos x="12" y="8"/>
                </a:cxn>
                <a:cxn ang="0">
                  <a:pos x="10" y="2"/>
                </a:cxn>
                <a:cxn ang="0">
                  <a:pos x="6" y="0"/>
                </a:cxn>
              </a:cxnLst>
              <a:rect l="0" t="0" r="r" b="b"/>
              <a:pathLst>
                <a:path w="12" h="14">
                  <a:moveTo>
                    <a:pt x="6" y="0"/>
                  </a:moveTo>
                  <a:lnTo>
                    <a:pt x="6" y="0"/>
                  </a:lnTo>
                  <a:lnTo>
                    <a:pt x="2" y="2"/>
                  </a:lnTo>
                  <a:lnTo>
                    <a:pt x="0" y="8"/>
                  </a:lnTo>
                  <a:lnTo>
                    <a:pt x="0" y="8"/>
                  </a:lnTo>
                  <a:lnTo>
                    <a:pt x="2" y="12"/>
                  </a:lnTo>
                  <a:lnTo>
                    <a:pt x="6" y="14"/>
                  </a:lnTo>
                  <a:lnTo>
                    <a:pt x="6" y="14"/>
                  </a:lnTo>
                  <a:lnTo>
                    <a:pt x="10" y="12"/>
                  </a:lnTo>
                  <a:lnTo>
                    <a:pt x="12" y="8"/>
                  </a:lnTo>
                  <a:lnTo>
                    <a:pt x="12" y="8"/>
                  </a:lnTo>
                  <a:lnTo>
                    <a:pt x="10"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87" name="Freeform 84"/>
            <p:cNvSpPr/>
            <p:nvPr/>
          </p:nvSpPr>
          <p:spPr bwMode="auto">
            <a:xfrm>
              <a:off x="1846263" y="638175"/>
              <a:ext cx="19050"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0" y="12"/>
                </a:cxn>
                <a:cxn ang="0">
                  <a:pos x="12" y="8"/>
                </a:cxn>
                <a:cxn ang="0">
                  <a:pos x="12" y="8"/>
                </a:cxn>
                <a:cxn ang="0">
                  <a:pos x="10" y="2"/>
                </a:cxn>
                <a:cxn ang="0">
                  <a:pos x="6" y="0"/>
                </a:cxn>
              </a:cxnLst>
              <a:rect l="0" t="0" r="r" b="b"/>
              <a:pathLst>
                <a:path w="12" h="14">
                  <a:moveTo>
                    <a:pt x="6" y="0"/>
                  </a:moveTo>
                  <a:lnTo>
                    <a:pt x="6" y="0"/>
                  </a:lnTo>
                  <a:lnTo>
                    <a:pt x="2" y="2"/>
                  </a:lnTo>
                  <a:lnTo>
                    <a:pt x="0" y="8"/>
                  </a:lnTo>
                  <a:lnTo>
                    <a:pt x="0" y="8"/>
                  </a:lnTo>
                  <a:lnTo>
                    <a:pt x="2" y="12"/>
                  </a:lnTo>
                  <a:lnTo>
                    <a:pt x="6" y="14"/>
                  </a:lnTo>
                  <a:lnTo>
                    <a:pt x="6" y="14"/>
                  </a:lnTo>
                  <a:lnTo>
                    <a:pt x="10" y="12"/>
                  </a:lnTo>
                  <a:lnTo>
                    <a:pt x="12" y="8"/>
                  </a:lnTo>
                  <a:lnTo>
                    <a:pt x="12" y="8"/>
                  </a:lnTo>
                  <a:lnTo>
                    <a:pt x="10"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88" name="Freeform 85"/>
            <p:cNvSpPr/>
            <p:nvPr/>
          </p:nvSpPr>
          <p:spPr bwMode="auto">
            <a:xfrm>
              <a:off x="2128838" y="28257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89" name="Freeform 86"/>
            <p:cNvSpPr/>
            <p:nvPr/>
          </p:nvSpPr>
          <p:spPr bwMode="auto">
            <a:xfrm>
              <a:off x="2128838" y="28257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90" name="Freeform 87"/>
            <p:cNvSpPr/>
            <p:nvPr/>
          </p:nvSpPr>
          <p:spPr bwMode="auto">
            <a:xfrm>
              <a:off x="5938838" y="355600"/>
              <a:ext cx="53975" cy="53975"/>
            </a:xfrm>
            <a:custGeom>
              <a:avLst/>
              <a:gdLst/>
              <a:ahLst/>
              <a:cxnLst>
                <a:cxn ang="0">
                  <a:pos x="18" y="0"/>
                </a:cxn>
                <a:cxn ang="0">
                  <a:pos x="18" y="0"/>
                </a:cxn>
                <a:cxn ang="0">
                  <a:pos x="10" y="2"/>
                </a:cxn>
                <a:cxn ang="0">
                  <a:pos x="6" y="6"/>
                </a:cxn>
                <a:cxn ang="0">
                  <a:pos x="2" y="10"/>
                </a:cxn>
                <a:cxn ang="0">
                  <a:pos x="0" y="16"/>
                </a:cxn>
                <a:cxn ang="0">
                  <a:pos x="0" y="16"/>
                </a:cxn>
                <a:cxn ang="0">
                  <a:pos x="2" y="24"/>
                </a:cxn>
                <a:cxn ang="0">
                  <a:pos x="6" y="28"/>
                </a:cxn>
                <a:cxn ang="0">
                  <a:pos x="10" y="32"/>
                </a:cxn>
                <a:cxn ang="0">
                  <a:pos x="18" y="34"/>
                </a:cxn>
                <a:cxn ang="0">
                  <a:pos x="18" y="34"/>
                </a:cxn>
                <a:cxn ang="0">
                  <a:pos x="24" y="32"/>
                </a:cxn>
                <a:cxn ang="0">
                  <a:pos x="30" y="28"/>
                </a:cxn>
                <a:cxn ang="0">
                  <a:pos x="34" y="24"/>
                </a:cxn>
                <a:cxn ang="0">
                  <a:pos x="34" y="16"/>
                </a:cxn>
                <a:cxn ang="0">
                  <a:pos x="34" y="16"/>
                </a:cxn>
                <a:cxn ang="0">
                  <a:pos x="34" y="10"/>
                </a:cxn>
                <a:cxn ang="0">
                  <a:pos x="30" y="6"/>
                </a:cxn>
                <a:cxn ang="0">
                  <a:pos x="24" y="2"/>
                </a:cxn>
                <a:cxn ang="0">
                  <a:pos x="18" y="0"/>
                </a:cxn>
              </a:cxnLst>
              <a:rect l="0" t="0" r="r" b="b"/>
              <a:pathLst>
                <a:path w="34" h="34">
                  <a:moveTo>
                    <a:pt x="18" y="0"/>
                  </a:moveTo>
                  <a:lnTo>
                    <a:pt x="18" y="0"/>
                  </a:lnTo>
                  <a:lnTo>
                    <a:pt x="10" y="2"/>
                  </a:lnTo>
                  <a:lnTo>
                    <a:pt x="6" y="6"/>
                  </a:lnTo>
                  <a:lnTo>
                    <a:pt x="2" y="10"/>
                  </a:lnTo>
                  <a:lnTo>
                    <a:pt x="0" y="16"/>
                  </a:lnTo>
                  <a:lnTo>
                    <a:pt x="0" y="16"/>
                  </a:lnTo>
                  <a:lnTo>
                    <a:pt x="2" y="24"/>
                  </a:lnTo>
                  <a:lnTo>
                    <a:pt x="6" y="28"/>
                  </a:lnTo>
                  <a:lnTo>
                    <a:pt x="10" y="32"/>
                  </a:lnTo>
                  <a:lnTo>
                    <a:pt x="18" y="34"/>
                  </a:lnTo>
                  <a:lnTo>
                    <a:pt x="18" y="34"/>
                  </a:lnTo>
                  <a:lnTo>
                    <a:pt x="24" y="32"/>
                  </a:lnTo>
                  <a:lnTo>
                    <a:pt x="30" y="28"/>
                  </a:lnTo>
                  <a:lnTo>
                    <a:pt x="34" y="24"/>
                  </a:lnTo>
                  <a:lnTo>
                    <a:pt x="34" y="16"/>
                  </a:lnTo>
                  <a:lnTo>
                    <a:pt x="34" y="16"/>
                  </a:lnTo>
                  <a:lnTo>
                    <a:pt x="34" y="10"/>
                  </a:lnTo>
                  <a:lnTo>
                    <a:pt x="30" y="6"/>
                  </a:lnTo>
                  <a:lnTo>
                    <a:pt x="24" y="2"/>
                  </a:lnTo>
                  <a:lnTo>
                    <a:pt x="1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91" name="Freeform 88"/>
            <p:cNvSpPr/>
            <p:nvPr/>
          </p:nvSpPr>
          <p:spPr bwMode="auto">
            <a:xfrm>
              <a:off x="5938838" y="355600"/>
              <a:ext cx="53975" cy="53975"/>
            </a:xfrm>
            <a:custGeom>
              <a:avLst/>
              <a:gdLst/>
              <a:ahLst/>
              <a:cxnLst>
                <a:cxn ang="0">
                  <a:pos x="18" y="0"/>
                </a:cxn>
                <a:cxn ang="0">
                  <a:pos x="18" y="0"/>
                </a:cxn>
                <a:cxn ang="0">
                  <a:pos x="10" y="2"/>
                </a:cxn>
                <a:cxn ang="0">
                  <a:pos x="6" y="6"/>
                </a:cxn>
                <a:cxn ang="0">
                  <a:pos x="2" y="10"/>
                </a:cxn>
                <a:cxn ang="0">
                  <a:pos x="0" y="16"/>
                </a:cxn>
                <a:cxn ang="0">
                  <a:pos x="0" y="16"/>
                </a:cxn>
                <a:cxn ang="0">
                  <a:pos x="2" y="24"/>
                </a:cxn>
                <a:cxn ang="0">
                  <a:pos x="6" y="28"/>
                </a:cxn>
                <a:cxn ang="0">
                  <a:pos x="10" y="32"/>
                </a:cxn>
                <a:cxn ang="0">
                  <a:pos x="18" y="34"/>
                </a:cxn>
                <a:cxn ang="0">
                  <a:pos x="18" y="34"/>
                </a:cxn>
                <a:cxn ang="0">
                  <a:pos x="24" y="32"/>
                </a:cxn>
                <a:cxn ang="0">
                  <a:pos x="30" y="28"/>
                </a:cxn>
                <a:cxn ang="0">
                  <a:pos x="34" y="24"/>
                </a:cxn>
                <a:cxn ang="0">
                  <a:pos x="34" y="16"/>
                </a:cxn>
                <a:cxn ang="0">
                  <a:pos x="34" y="16"/>
                </a:cxn>
                <a:cxn ang="0">
                  <a:pos x="34" y="10"/>
                </a:cxn>
                <a:cxn ang="0">
                  <a:pos x="30" y="6"/>
                </a:cxn>
                <a:cxn ang="0">
                  <a:pos x="24" y="2"/>
                </a:cxn>
                <a:cxn ang="0">
                  <a:pos x="18" y="0"/>
                </a:cxn>
              </a:cxnLst>
              <a:rect l="0" t="0" r="r" b="b"/>
              <a:pathLst>
                <a:path w="34" h="34">
                  <a:moveTo>
                    <a:pt x="18" y="0"/>
                  </a:moveTo>
                  <a:lnTo>
                    <a:pt x="18" y="0"/>
                  </a:lnTo>
                  <a:lnTo>
                    <a:pt x="10" y="2"/>
                  </a:lnTo>
                  <a:lnTo>
                    <a:pt x="6" y="6"/>
                  </a:lnTo>
                  <a:lnTo>
                    <a:pt x="2" y="10"/>
                  </a:lnTo>
                  <a:lnTo>
                    <a:pt x="0" y="16"/>
                  </a:lnTo>
                  <a:lnTo>
                    <a:pt x="0" y="16"/>
                  </a:lnTo>
                  <a:lnTo>
                    <a:pt x="2" y="24"/>
                  </a:lnTo>
                  <a:lnTo>
                    <a:pt x="6" y="28"/>
                  </a:lnTo>
                  <a:lnTo>
                    <a:pt x="10" y="32"/>
                  </a:lnTo>
                  <a:lnTo>
                    <a:pt x="18" y="34"/>
                  </a:lnTo>
                  <a:lnTo>
                    <a:pt x="18" y="34"/>
                  </a:lnTo>
                  <a:lnTo>
                    <a:pt x="24" y="32"/>
                  </a:lnTo>
                  <a:lnTo>
                    <a:pt x="30" y="28"/>
                  </a:lnTo>
                  <a:lnTo>
                    <a:pt x="34" y="24"/>
                  </a:lnTo>
                  <a:lnTo>
                    <a:pt x="34" y="16"/>
                  </a:lnTo>
                  <a:lnTo>
                    <a:pt x="34" y="16"/>
                  </a:lnTo>
                  <a:lnTo>
                    <a:pt x="34" y="10"/>
                  </a:lnTo>
                  <a:lnTo>
                    <a:pt x="30" y="6"/>
                  </a:lnTo>
                  <a:lnTo>
                    <a:pt x="24" y="2"/>
                  </a:lnTo>
                  <a:lnTo>
                    <a:pt x="1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92" name="Freeform 89"/>
            <p:cNvSpPr/>
            <p:nvPr/>
          </p:nvSpPr>
          <p:spPr bwMode="auto">
            <a:xfrm>
              <a:off x="4249738" y="863600"/>
              <a:ext cx="53975" cy="53975"/>
            </a:xfrm>
            <a:custGeom>
              <a:avLst/>
              <a:gdLst/>
              <a:ahLst/>
              <a:cxnLst>
                <a:cxn ang="0">
                  <a:pos x="16" y="0"/>
                </a:cxn>
                <a:cxn ang="0">
                  <a:pos x="16" y="0"/>
                </a:cxn>
                <a:cxn ang="0">
                  <a:pos x="10" y="0"/>
                </a:cxn>
                <a:cxn ang="0">
                  <a:pos x="4" y="4"/>
                </a:cxn>
                <a:cxn ang="0">
                  <a:pos x="0" y="10"/>
                </a:cxn>
                <a:cxn ang="0">
                  <a:pos x="0" y="16"/>
                </a:cxn>
                <a:cxn ang="0">
                  <a:pos x="0" y="16"/>
                </a:cxn>
                <a:cxn ang="0">
                  <a:pos x="0" y="24"/>
                </a:cxn>
                <a:cxn ang="0">
                  <a:pos x="4" y="28"/>
                </a:cxn>
                <a:cxn ang="0">
                  <a:pos x="10" y="32"/>
                </a:cxn>
                <a:cxn ang="0">
                  <a:pos x="16" y="34"/>
                </a:cxn>
                <a:cxn ang="0">
                  <a:pos x="16" y="34"/>
                </a:cxn>
                <a:cxn ang="0">
                  <a:pos x="24" y="32"/>
                </a:cxn>
                <a:cxn ang="0">
                  <a:pos x="28" y="28"/>
                </a:cxn>
                <a:cxn ang="0">
                  <a:pos x="32" y="24"/>
                </a:cxn>
                <a:cxn ang="0">
                  <a:pos x="34" y="16"/>
                </a:cxn>
                <a:cxn ang="0">
                  <a:pos x="34" y="16"/>
                </a:cxn>
                <a:cxn ang="0">
                  <a:pos x="32" y="10"/>
                </a:cxn>
                <a:cxn ang="0">
                  <a:pos x="28" y="4"/>
                </a:cxn>
                <a:cxn ang="0">
                  <a:pos x="24" y="0"/>
                </a:cxn>
                <a:cxn ang="0">
                  <a:pos x="16" y="0"/>
                </a:cxn>
              </a:cxnLst>
              <a:rect l="0" t="0" r="r" b="b"/>
              <a:pathLst>
                <a:path w="34" h="34">
                  <a:moveTo>
                    <a:pt x="16" y="0"/>
                  </a:moveTo>
                  <a:lnTo>
                    <a:pt x="16" y="0"/>
                  </a:lnTo>
                  <a:lnTo>
                    <a:pt x="10" y="0"/>
                  </a:lnTo>
                  <a:lnTo>
                    <a:pt x="4" y="4"/>
                  </a:lnTo>
                  <a:lnTo>
                    <a:pt x="0" y="10"/>
                  </a:lnTo>
                  <a:lnTo>
                    <a:pt x="0" y="16"/>
                  </a:lnTo>
                  <a:lnTo>
                    <a:pt x="0" y="16"/>
                  </a:lnTo>
                  <a:lnTo>
                    <a:pt x="0" y="24"/>
                  </a:lnTo>
                  <a:lnTo>
                    <a:pt x="4" y="28"/>
                  </a:lnTo>
                  <a:lnTo>
                    <a:pt x="10" y="32"/>
                  </a:lnTo>
                  <a:lnTo>
                    <a:pt x="16" y="34"/>
                  </a:lnTo>
                  <a:lnTo>
                    <a:pt x="16" y="34"/>
                  </a:lnTo>
                  <a:lnTo>
                    <a:pt x="24" y="32"/>
                  </a:lnTo>
                  <a:lnTo>
                    <a:pt x="28" y="28"/>
                  </a:lnTo>
                  <a:lnTo>
                    <a:pt x="32" y="24"/>
                  </a:lnTo>
                  <a:lnTo>
                    <a:pt x="34" y="16"/>
                  </a:lnTo>
                  <a:lnTo>
                    <a:pt x="34" y="16"/>
                  </a:lnTo>
                  <a:lnTo>
                    <a:pt x="32" y="10"/>
                  </a:lnTo>
                  <a:lnTo>
                    <a:pt x="28" y="4"/>
                  </a:lnTo>
                  <a:lnTo>
                    <a:pt x="24" y="0"/>
                  </a:lnTo>
                  <a:lnTo>
                    <a:pt x="1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93" name="Freeform 90"/>
            <p:cNvSpPr/>
            <p:nvPr/>
          </p:nvSpPr>
          <p:spPr bwMode="auto">
            <a:xfrm>
              <a:off x="4249738" y="863600"/>
              <a:ext cx="53975" cy="53975"/>
            </a:xfrm>
            <a:custGeom>
              <a:avLst/>
              <a:gdLst/>
              <a:ahLst/>
              <a:cxnLst>
                <a:cxn ang="0">
                  <a:pos x="16" y="0"/>
                </a:cxn>
                <a:cxn ang="0">
                  <a:pos x="16" y="0"/>
                </a:cxn>
                <a:cxn ang="0">
                  <a:pos x="10" y="0"/>
                </a:cxn>
                <a:cxn ang="0">
                  <a:pos x="4" y="4"/>
                </a:cxn>
                <a:cxn ang="0">
                  <a:pos x="0" y="10"/>
                </a:cxn>
                <a:cxn ang="0">
                  <a:pos x="0" y="16"/>
                </a:cxn>
                <a:cxn ang="0">
                  <a:pos x="0" y="16"/>
                </a:cxn>
                <a:cxn ang="0">
                  <a:pos x="0" y="24"/>
                </a:cxn>
                <a:cxn ang="0">
                  <a:pos x="4" y="28"/>
                </a:cxn>
                <a:cxn ang="0">
                  <a:pos x="10" y="32"/>
                </a:cxn>
                <a:cxn ang="0">
                  <a:pos x="16" y="34"/>
                </a:cxn>
                <a:cxn ang="0">
                  <a:pos x="16" y="34"/>
                </a:cxn>
                <a:cxn ang="0">
                  <a:pos x="24" y="32"/>
                </a:cxn>
                <a:cxn ang="0">
                  <a:pos x="28" y="28"/>
                </a:cxn>
                <a:cxn ang="0">
                  <a:pos x="32" y="24"/>
                </a:cxn>
                <a:cxn ang="0">
                  <a:pos x="34" y="16"/>
                </a:cxn>
                <a:cxn ang="0">
                  <a:pos x="34" y="16"/>
                </a:cxn>
                <a:cxn ang="0">
                  <a:pos x="32" y="10"/>
                </a:cxn>
                <a:cxn ang="0">
                  <a:pos x="28" y="4"/>
                </a:cxn>
                <a:cxn ang="0">
                  <a:pos x="24" y="0"/>
                </a:cxn>
                <a:cxn ang="0">
                  <a:pos x="16" y="0"/>
                </a:cxn>
              </a:cxnLst>
              <a:rect l="0" t="0" r="r" b="b"/>
              <a:pathLst>
                <a:path w="34" h="34">
                  <a:moveTo>
                    <a:pt x="16" y="0"/>
                  </a:moveTo>
                  <a:lnTo>
                    <a:pt x="16" y="0"/>
                  </a:lnTo>
                  <a:lnTo>
                    <a:pt x="10" y="0"/>
                  </a:lnTo>
                  <a:lnTo>
                    <a:pt x="4" y="4"/>
                  </a:lnTo>
                  <a:lnTo>
                    <a:pt x="0" y="10"/>
                  </a:lnTo>
                  <a:lnTo>
                    <a:pt x="0" y="16"/>
                  </a:lnTo>
                  <a:lnTo>
                    <a:pt x="0" y="16"/>
                  </a:lnTo>
                  <a:lnTo>
                    <a:pt x="0" y="24"/>
                  </a:lnTo>
                  <a:lnTo>
                    <a:pt x="4" y="28"/>
                  </a:lnTo>
                  <a:lnTo>
                    <a:pt x="10" y="32"/>
                  </a:lnTo>
                  <a:lnTo>
                    <a:pt x="16" y="34"/>
                  </a:lnTo>
                  <a:lnTo>
                    <a:pt x="16" y="34"/>
                  </a:lnTo>
                  <a:lnTo>
                    <a:pt x="24" y="32"/>
                  </a:lnTo>
                  <a:lnTo>
                    <a:pt x="28" y="28"/>
                  </a:lnTo>
                  <a:lnTo>
                    <a:pt x="32" y="24"/>
                  </a:lnTo>
                  <a:lnTo>
                    <a:pt x="34" y="16"/>
                  </a:lnTo>
                  <a:lnTo>
                    <a:pt x="34" y="16"/>
                  </a:lnTo>
                  <a:lnTo>
                    <a:pt x="32" y="10"/>
                  </a:lnTo>
                  <a:lnTo>
                    <a:pt x="28" y="4"/>
                  </a:lnTo>
                  <a:lnTo>
                    <a:pt x="24" y="0"/>
                  </a:lnTo>
                  <a:lnTo>
                    <a:pt x="1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94" name="Freeform 91"/>
            <p:cNvSpPr/>
            <p:nvPr/>
          </p:nvSpPr>
          <p:spPr bwMode="auto">
            <a:xfrm>
              <a:off x="5351463" y="561975"/>
              <a:ext cx="53975" cy="50800"/>
            </a:xfrm>
            <a:custGeom>
              <a:avLst/>
              <a:gdLst/>
              <a:ahLst/>
              <a:cxnLst>
                <a:cxn ang="0">
                  <a:pos x="18" y="0"/>
                </a:cxn>
                <a:cxn ang="0">
                  <a:pos x="18" y="0"/>
                </a:cxn>
                <a:cxn ang="0">
                  <a:pos x="12" y="0"/>
                </a:cxn>
                <a:cxn ang="0">
                  <a:pos x="6" y="4"/>
                </a:cxn>
                <a:cxn ang="0">
                  <a:pos x="2" y="10"/>
                </a:cxn>
                <a:cxn ang="0">
                  <a:pos x="0" y="16"/>
                </a:cxn>
                <a:cxn ang="0">
                  <a:pos x="0" y="16"/>
                </a:cxn>
                <a:cxn ang="0">
                  <a:pos x="2" y="22"/>
                </a:cxn>
                <a:cxn ang="0">
                  <a:pos x="6" y="28"/>
                </a:cxn>
                <a:cxn ang="0">
                  <a:pos x="12" y="32"/>
                </a:cxn>
                <a:cxn ang="0">
                  <a:pos x="18" y="32"/>
                </a:cxn>
                <a:cxn ang="0">
                  <a:pos x="18" y="32"/>
                </a:cxn>
                <a:cxn ang="0">
                  <a:pos x="24" y="32"/>
                </a:cxn>
                <a:cxn ang="0">
                  <a:pos x="30" y="28"/>
                </a:cxn>
                <a:cxn ang="0">
                  <a:pos x="34" y="22"/>
                </a:cxn>
                <a:cxn ang="0">
                  <a:pos x="34" y="16"/>
                </a:cxn>
                <a:cxn ang="0">
                  <a:pos x="34" y="16"/>
                </a:cxn>
                <a:cxn ang="0">
                  <a:pos x="34" y="10"/>
                </a:cxn>
                <a:cxn ang="0">
                  <a:pos x="30" y="4"/>
                </a:cxn>
                <a:cxn ang="0">
                  <a:pos x="24" y="0"/>
                </a:cxn>
                <a:cxn ang="0">
                  <a:pos x="18" y="0"/>
                </a:cxn>
              </a:cxnLst>
              <a:rect l="0" t="0" r="r" b="b"/>
              <a:pathLst>
                <a:path w="34" h="32">
                  <a:moveTo>
                    <a:pt x="18" y="0"/>
                  </a:moveTo>
                  <a:lnTo>
                    <a:pt x="18" y="0"/>
                  </a:lnTo>
                  <a:lnTo>
                    <a:pt x="12" y="0"/>
                  </a:lnTo>
                  <a:lnTo>
                    <a:pt x="6" y="4"/>
                  </a:lnTo>
                  <a:lnTo>
                    <a:pt x="2" y="10"/>
                  </a:lnTo>
                  <a:lnTo>
                    <a:pt x="0" y="16"/>
                  </a:lnTo>
                  <a:lnTo>
                    <a:pt x="0" y="16"/>
                  </a:lnTo>
                  <a:lnTo>
                    <a:pt x="2" y="22"/>
                  </a:lnTo>
                  <a:lnTo>
                    <a:pt x="6" y="28"/>
                  </a:lnTo>
                  <a:lnTo>
                    <a:pt x="12" y="32"/>
                  </a:lnTo>
                  <a:lnTo>
                    <a:pt x="18" y="32"/>
                  </a:lnTo>
                  <a:lnTo>
                    <a:pt x="18" y="32"/>
                  </a:lnTo>
                  <a:lnTo>
                    <a:pt x="24" y="32"/>
                  </a:lnTo>
                  <a:lnTo>
                    <a:pt x="30" y="28"/>
                  </a:lnTo>
                  <a:lnTo>
                    <a:pt x="34" y="22"/>
                  </a:lnTo>
                  <a:lnTo>
                    <a:pt x="34" y="16"/>
                  </a:lnTo>
                  <a:lnTo>
                    <a:pt x="34" y="16"/>
                  </a:lnTo>
                  <a:lnTo>
                    <a:pt x="34" y="10"/>
                  </a:lnTo>
                  <a:lnTo>
                    <a:pt x="30" y="4"/>
                  </a:lnTo>
                  <a:lnTo>
                    <a:pt x="24" y="0"/>
                  </a:lnTo>
                  <a:lnTo>
                    <a:pt x="1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95" name="Freeform 92"/>
            <p:cNvSpPr/>
            <p:nvPr/>
          </p:nvSpPr>
          <p:spPr bwMode="auto">
            <a:xfrm>
              <a:off x="5351463" y="561975"/>
              <a:ext cx="53975" cy="50800"/>
            </a:xfrm>
            <a:custGeom>
              <a:avLst/>
              <a:gdLst/>
              <a:ahLst/>
              <a:cxnLst>
                <a:cxn ang="0">
                  <a:pos x="18" y="0"/>
                </a:cxn>
                <a:cxn ang="0">
                  <a:pos x="18" y="0"/>
                </a:cxn>
                <a:cxn ang="0">
                  <a:pos x="12" y="0"/>
                </a:cxn>
                <a:cxn ang="0">
                  <a:pos x="6" y="4"/>
                </a:cxn>
                <a:cxn ang="0">
                  <a:pos x="2" y="10"/>
                </a:cxn>
                <a:cxn ang="0">
                  <a:pos x="0" y="16"/>
                </a:cxn>
                <a:cxn ang="0">
                  <a:pos x="0" y="16"/>
                </a:cxn>
                <a:cxn ang="0">
                  <a:pos x="2" y="22"/>
                </a:cxn>
                <a:cxn ang="0">
                  <a:pos x="6" y="28"/>
                </a:cxn>
                <a:cxn ang="0">
                  <a:pos x="12" y="32"/>
                </a:cxn>
                <a:cxn ang="0">
                  <a:pos x="18" y="32"/>
                </a:cxn>
                <a:cxn ang="0">
                  <a:pos x="18" y="32"/>
                </a:cxn>
                <a:cxn ang="0">
                  <a:pos x="24" y="32"/>
                </a:cxn>
                <a:cxn ang="0">
                  <a:pos x="30" y="28"/>
                </a:cxn>
                <a:cxn ang="0">
                  <a:pos x="34" y="22"/>
                </a:cxn>
                <a:cxn ang="0">
                  <a:pos x="34" y="16"/>
                </a:cxn>
                <a:cxn ang="0">
                  <a:pos x="34" y="16"/>
                </a:cxn>
                <a:cxn ang="0">
                  <a:pos x="34" y="10"/>
                </a:cxn>
                <a:cxn ang="0">
                  <a:pos x="30" y="4"/>
                </a:cxn>
                <a:cxn ang="0">
                  <a:pos x="24" y="0"/>
                </a:cxn>
                <a:cxn ang="0">
                  <a:pos x="18" y="0"/>
                </a:cxn>
              </a:cxnLst>
              <a:rect l="0" t="0" r="r" b="b"/>
              <a:pathLst>
                <a:path w="34" h="32">
                  <a:moveTo>
                    <a:pt x="18" y="0"/>
                  </a:moveTo>
                  <a:lnTo>
                    <a:pt x="18" y="0"/>
                  </a:lnTo>
                  <a:lnTo>
                    <a:pt x="12" y="0"/>
                  </a:lnTo>
                  <a:lnTo>
                    <a:pt x="6" y="4"/>
                  </a:lnTo>
                  <a:lnTo>
                    <a:pt x="2" y="10"/>
                  </a:lnTo>
                  <a:lnTo>
                    <a:pt x="0" y="16"/>
                  </a:lnTo>
                  <a:lnTo>
                    <a:pt x="0" y="16"/>
                  </a:lnTo>
                  <a:lnTo>
                    <a:pt x="2" y="22"/>
                  </a:lnTo>
                  <a:lnTo>
                    <a:pt x="6" y="28"/>
                  </a:lnTo>
                  <a:lnTo>
                    <a:pt x="12" y="32"/>
                  </a:lnTo>
                  <a:lnTo>
                    <a:pt x="18" y="32"/>
                  </a:lnTo>
                  <a:lnTo>
                    <a:pt x="18" y="32"/>
                  </a:lnTo>
                  <a:lnTo>
                    <a:pt x="24" y="32"/>
                  </a:lnTo>
                  <a:lnTo>
                    <a:pt x="30" y="28"/>
                  </a:lnTo>
                  <a:lnTo>
                    <a:pt x="34" y="22"/>
                  </a:lnTo>
                  <a:lnTo>
                    <a:pt x="34" y="16"/>
                  </a:lnTo>
                  <a:lnTo>
                    <a:pt x="34" y="16"/>
                  </a:lnTo>
                  <a:lnTo>
                    <a:pt x="34" y="10"/>
                  </a:lnTo>
                  <a:lnTo>
                    <a:pt x="30" y="4"/>
                  </a:lnTo>
                  <a:lnTo>
                    <a:pt x="24" y="0"/>
                  </a:lnTo>
                  <a:lnTo>
                    <a:pt x="1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96" name="Freeform 93"/>
            <p:cNvSpPr/>
            <p:nvPr/>
          </p:nvSpPr>
          <p:spPr bwMode="auto">
            <a:xfrm>
              <a:off x="6427788" y="444500"/>
              <a:ext cx="73025" cy="73025"/>
            </a:xfrm>
            <a:custGeom>
              <a:avLst/>
              <a:gdLst/>
              <a:ahLst/>
              <a:cxnLst>
                <a:cxn ang="0">
                  <a:pos x="24" y="0"/>
                </a:cxn>
                <a:cxn ang="0">
                  <a:pos x="24" y="0"/>
                </a:cxn>
                <a:cxn ang="0">
                  <a:pos x="14" y="2"/>
                </a:cxn>
                <a:cxn ang="0">
                  <a:pos x="8" y="6"/>
                </a:cxn>
                <a:cxn ang="0">
                  <a:pos x="2" y="14"/>
                </a:cxn>
                <a:cxn ang="0">
                  <a:pos x="0" y="22"/>
                </a:cxn>
                <a:cxn ang="0">
                  <a:pos x="0" y="22"/>
                </a:cxn>
                <a:cxn ang="0">
                  <a:pos x="2" y="32"/>
                </a:cxn>
                <a:cxn ang="0">
                  <a:pos x="8" y="38"/>
                </a:cxn>
                <a:cxn ang="0">
                  <a:pos x="14" y="44"/>
                </a:cxn>
                <a:cxn ang="0">
                  <a:pos x="24" y="46"/>
                </a:cxn>
                <a:cxn ang="0">
                  <a:pos x="24" y="46"/>
                </a:cxn>
                <a:cxn ang="0">
                  <a:pos x="32" y="44"/>
                </a:cxn>
                <a:cxn ang="0">
                  <a:pos x="40" y="38"/>
                </a:cxn>
                <a:cxn ang="0">
                  <a:pos x="44" y="32"/>
                </a:cxn>
                <a:cxn ang="0">
                  <a:pos x="46" y="22"/>
                </a:cxn>
                <a:cxn ang="0">
                  <a:pos x="46" y="22"/>
                </a:cxn>
                <a:cxn ang="0">
                  <a:pos x="44" y="14"/>
                </a:cxn>
                <a:cxn ang="0">
                  <a:pos x="40" y="6"/>
                </a:cxn>
                <a:cxn ang="0">
                  <a:pos x="32" y="2"/>
                </a:cxn>
                <a:cxn ang="0">
                  <a:pos x="24" y="0"/>
                </a:cxn>
              </a:cxnLst>
              <a:rect l="0" t="0" r="r" b="b"/>
              <a:pathLst>
                <a:path w="46" h="46">
                  <a:moveTo>
                    <a:pt x="24" y="0"/>
                  </a:moveTo>
                  <a:lnTo>
                    <a:pt x="24" y="0"/>
                  </a:lnTo>
                  <a:lnTo>
                    <a:pt x="14" y="2"/>
                  </a:lnTo>
                  <a:lnTo>
                    <a:pt x="8" y="6"/>
                  </a:lnTo>
                  <a:lnTo>
                    <a:pt x="2" y="14"/>
                  </a:lnTo>
                  <a:lnTo>
                    <a:pt x="0" y="22"/>
                  </a:lnTo>
                  <a:lnTo>
                    <a:pt x="0" y="22"/>
                  </a:lnTo>
                  <a:lnTo>
                    <a:pt x="2" y="32"/>
                  </a:lnTo>
                  <a:lnTo>
                    <a:pt x="8" y="38"/>
                  </a:lnTo>
                  <a:lnTo>
                    <a:pt x="14" y="44"/>
                  </a:lnTo>
                  <a:lnTo>
                    <a:pt x="24" y="46"/>
                  </a:lnTo>
                  <a:lnTo>
                    <a:pt x="24" y="46"/>
                  </a:lnTo>
                  <a:lnTo>
                    <a:pt x="32" y="44"/>
                  </a:lnTo>
                  <a:lnTo>
                    <a:pt x="40" y="38"/>
                  </a:lnTo>
                  <a:lnTo>
                    <a:pt x="44" y="32"/>
                  </a:lnTo>
                  <a:lnTo>
                    <a:pt x="46" y="22"/>
                  </a:lnTo>
                  <a:lnTo>
                    <a:pt x="46" y="22"/>
                  </a:lnTo>
                  <a:lnTo>
                    <a:pt x="44" y="14"/>
                  </a:lnTo>
                  <a:lnTo>
                    <a:pt x="40" y="6"/>
                  </a:lnTo>
                  <a:lnTo>
                    <a:pt x="32" y="2"/>
                  </a:lnTo>
                  <a:lnTo>
                    <a:pt x="24"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97" name="Freeform 94"/>
            <p:cNvSpPr/>
            <p:nvPr/>
          </p:nvSpPr>
          <p:spPr bwMode="auto">
            <a:xfrm>
              <a:off x="6427788" y="444500"/>
              <a:ext cx="73025" cy="73025"/>
            </a:xfrm>
            <a:custGeom>
              <a:avLst/>
              <a:gdLst/>
              <a:ahLst/>
              <a:cxnLst>
                <a:cxn ang="0">
                  <a:pos x="24" y="0"/>
                </a:cxn>
                <a:cxn ang="0">
                  <a:pos x="24" y="0"/>
                </a:cxn>
                <a:cxn ang="0">
                  <a:pos x="14" y="2"/>
                </a:cxn>
                <a:cxn ang="0">
                  <a:pos x="8" y="6"/>
                </a:cxn>
                <a:cxn ang="0">
                  <a:pos x="2" y="14"/>
                </a:cxn>
                <a:cxn ang="0">
                  <a:pos x="0" y="22"/>
                </a:cxn>
                <a:cxn ang="0">
                  <a:pos x="0" y="22"/>
                </a:cxn>
                <a:cxn ang="0">
                  <a:pos x="2" y="32"/>
                </a:cxn>
                <a:cxn ang="0">
                  <a:pos x="8" y="38"/>
                </a:cxn>
                <a:cxn ang="0">
                  <a:pos x="14" y="44"/>
                </a:cxn>
                <a:cxn ang="0">
                  <a:pos x="24" y="46"/>
                </a:cxn>
                <a:cxn ang="0">
                  <a:pos x="24" y="46"/>
                </a:cxn>
                <a:cxn ang="0">
                  <a:pos x="32" y="44"/>
                </a:cxn>
                <a:cxn ang="0">
                  <a:pos x="40" y="38"/>
                </a:cxn>
                <a:cxn ang="0">
                  <a:pos x="44" y="32"/>
                </a:cxn>
                <a:cxn ang="0">
                  <a:pos x="46" y="22"/>
                </a:cxn>
                <a:cxn ang="0">
                  <a:pos x="46" y="22"/>
                </a:cxn>
                <a:cxn ang="0">
                  <a:pos x="44" y="14"/>
                </a:cxn>
                <a:cxn ang="0">
                  <a:pos x="40" y="6"/>
                </a:cxn>
                <a:cxn ang="0">
                  <a:pos x="32" y="2"/>
                </a:cxn>
                <a:cxn ang="0">
                  <a:pos x="24" y="0"/>
                </a:cxn>
              </a:cxnLst>
              <a:rect l="0" t="0" r="r" b="b"/>
              <a:pathLst>
                <a:path w="46" h="46">
                  <a:moveTo>
                    <a:pt x="24" y="0"/>
                  </a:moveTo>
                  <a:lnTo>
                    <a:pt x="24" y="0"/>
                  </a:lnTo>
                  <a:lnTo>
                    <a:pt x="14" y="2"/>
                  </a:lnTo>
                  <a:lnTo>
                    <a:pt x="8" y="6"/>
                  </a:lnTo>
                  <a:lnTo>
                    <a:pt x="2" y="14"/>
                  </a:lnTo>
                  <a:lnTo>
                    <a:pt x="0" y="22"/>
                  </a:lnTo>
                  <a:lnTo>
                    <a:pt x="0" y="22"/>
                  </a:lnTo>
                  <a:lnTo>
                    <a:pt x="2" y="32"/>
                  </a:lnTo>
                  <a:lnTo>
                    <a:pt x="8" y="38"/>
                  </a:lnTo>
                  <a:lnTo>
                    <a:pt x="14" y="44"/>
                  </a:lnTo>
                  <a:lnTo>
                    <a:pt x="24" y="46"/>
                  </a:lnTo>
                  <a:lnTo>
                    <a:pt x="24" y="46"/>
                  </a:lnTo>
                  <a:lnTo>
                    <a:pt x="32" y="44"/>
                  </a:lnTo>
                  <a:lnTo>
                    <a:pt x="40" y="38"/>
                  </a:lnTo>
                  <a:lnTo>
                    <a:pt x="44" y="32"/>
                  </a:lnTo>
                  <a:lnTo>
                    <a:pt x="46" y="22"/>
                  </a:lnTo>
                  <a:lnTo>
                    <a:pt x="46" y="22"/>
                  </a:lnTo>
                  <a:lnTo>
                    <a:pt x="44" y="14"/>
                  </a:lnTo>
                  <a:lnTo>
                    <a:pt x="40" y="6"/>
                  </a:lnTo>
                  <a:lnTo>
                    <a:pt x="32" y="2"/>
                  </a:lnTo>
                  <a:lnTo>
                    <a:pt x="24"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98" name="Freeform 95"/>
            <p:cNvSpPr/>
            <p:nvPr/>
          </p:nvSpPr>
          <p:spPr bwMode="auto">
            <a:xfrm>
              <a:off x="7256463" y="444500"/>
              <a:ext cx="73025" cy="73025"/>
            </a:xfrm>
            <a:custGeom>
              <a:avLst/>
              <a:gdLst/>
              <a:ahLst/>
              <a:cxnLst>
                <a:cxn ang="0">
                  <a:pos x="22" y="0"/>
                </a:cxn>
                <a:cxn ang="0">
                  <a:pos x="22" y="0"/>
                </a:cxn>
                <a:cxn ang="0">
                  <a:pos x="14" y="2"/>
                </a:cxn>
                <a:cxn ang="0">
                  <a:pos x="6" y="6"/>
                </a:cxn>
                <a:cxn ang="0">
                  <a:pos x="2" y="14"/>
                </a:cxn>
                <a:cxn ang="0">
                  <a:pos x="0" y="22"/>
                </a:cxn>
                <a:cxn ang="0">
                  <a:pos x="0" y="22"/>
                </a:cxn>
                <a:cxn ang="0">
                  <a:pos x="2" y="32"/>
                </a:cxn>
                <a:cxn ang="0">
                  <a:pos x="6" y="38"/>
                </a:cxn>
                <a:cxn ang="0">
                  <a:pos x="14" y="44"/>
                </a:cxn>
                <a:cxn ang="0">
                  <a:pos x="22" y="46"/>
                </a:cxn>
                <a:cxn ang="0">
                  <a:pos x="22" y="46"/>
                </a:cxn>
                <a:cxn ang="0">
                  <a:pos x="32" y="44"/>
                </a:cxn>
                <a:cxn ang="0">
                  <a:pos x="38" y="38"/>
                </a:cxn>
                <a:cxn ang="0">
                  <a:pos x="44" y="32"/>
                </a:cxn>
                <a:cxn ang="0">
                  <a:pos x="46" y="22"/>
                </a:cxn>
                <a:cxn ang="0">
                  <a:pos x="46" y="22"/>
                </a:cxn>
                <a:cxn ang="0">
                  <a:pos x="44" y="14"/>
                </a:cxn>
                <a:cxn ang="0">
                  <a:pos x="38" y="6"/>
                </a:cxn>
                <a:cxn ang="0">
                  <a:pos x="32" y="2"/>
                </a:cxn>
                <a:cxn ang="0">
                  <a:pos x="22" y="0"/>
                </a:cxn>
              </a:cxnLst>
              <a:rect l="0" t="0" r="r" b="b"/>
              <a:pathLst>
                <a:path w="46" h="46">
                  <a:moveTo>
                    <a:pt x="22" y="0"/>
                  </a:moveTo>
                  <a:lnTo>
                    <a:pt x="22" y="0"/>
                  </a:lnTo>
                  <a:lnTo>
                    <a:pt x="14" y="2"/>
                  </a:lnTo>
                  <a:lnTo>
                    <a:pt x="6" y="6"/>
                  </a:lnTo>
                  <a:lnTo>
                    <a:pt x="2" y="14"/>
                  </a:lnTo>
                  <a:lnTo>
                    <a:pt x="0" y="22"/>
                  </a:lnTo>
                  <a:lnTo>
                    <a:pt x="0" y="22"/>
                  </a:lnTo>
                  <a:lnTo>
                    <a:pt x="2" y="32"/>
                  </a:lnTo>
                  <a:lnTo>
                    <a:pt x="6" y="38"/>
                  </a:lnTo>
                  <a:lnTo>
                    <a:pt x="14" y="44"/>
                  </a:lnTo>
                  <a:lnTo>
                    <a:pt x="22" y="46"/>
                  </a:lnTo>
                  <a:lnTo>
                    <a:pt x="22" y="46"/>
                  </a:lnTo>
                  <a:lnTo>
                    <a:pt x="32" y="44"/>
                  </a:lnTo>
                  <a:lnTo>
                    <a:pt x="38" y="38"/>
                  </a:lnTo>
                  <a:lnTo>
                    <a:pt x="44" y="32"/>
                  </a:lnTo>
                  <a:lnTo>
                    <a:pt x="46" y="22"/>
                  </a:lnTo>
                  <a:lnTo>
                    <a:pt x="46" y="22"/>
                  </a:lnTo>
                  <a:lnTo>
                    <a:pt x="44" y="14"/>
                  </a:lnTo>
                  <a:lnTo>
                    <a:pt x="38" y="6"/>
                  </a:lnTo>
                  <a:lnTo>
                    <a:pt x="32" y="2"/>
                  </a:lnTo>
                  <a:lnTo>
                    <a:pt x="2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99" name="Freeform 96"/>
            <p:cNvSpPr/>
            <p:nvPr/>
          </p:nvSpPr>
          <p:spPr bwMode="auto">
            <a:xfrm>
              <a:off x="7256463" y="444500"/>
              <a:ext cx="73025" cy="73025"/>
            </a:xfrm>
            <a:custGeom>
              <a:avLst/>
              <a:gdLst/>
              <a:ahLst/>
              <a:cxnLst>
                <a:cxn ang="0">
                  <a:pos x="22" y="0"/>
                </a:cxn>
                <a:cxn ang="0">
                  <a:pos x="22" y="0"/>
                </a:cxn>
                <a:cxn ang="0">
                  <a:pos x="14" y="2"/>
                </a:cxn>
                <a:cxn ang="0">
                  <a:pos x="6" y="6"/>
                </a:cxn>
                <a:cxn ang="0">
                  <a:pos x="2" y="14"/>
                </a:cxn>
                <a:cxn ang="0">
                  <a:pos x="0" y="22"/>
                </a:cxn>
                <a:cxn ang="0">
                  <a:pos x="0" y="22"/>
                </a:cxn>
                <a:cxn ang="0">
                  <a:pos x="2" y="32"/>
                </a:cxn>
                <a:cxn ang="0">
                  <a:pos x="6" y="38"/>
                </a:cxn>
                <a:cxn ang="0">
                  <a:pos x="14" y="44"/>
                </a:cxn>
                <a:cxn ang="0">
                  <a:pos x="22" y="46"/>
                </a:cxn>
                <a:cxn ang="0">
                  <a:pos x="22" y="46"/>
                </a:cxn>
                <a:cxn ang="0">
                  <a:pos x="32" y="44"/>
                </a:cxn>
                <a:cxn ang="0">
                  <a:pos x="38" y="38"/>
                </a:cxn>
                <a:cxn ang="0">
                  <a:pos x="44" y="32"/>
                </a:cxn>
                <a:cxn ang="0">
                  <a:pos x="46" y="22"/>
                </a:cxn>
                <a:cxn ang="0">
                  <a:pos x="46" y="22"/>
                </a:cxn>
                <a:cxn ang="0">
                  <a:pos x="44" y="14"/>
                </a:cxn>
                <a:cxn ang="0">
                  <a:pos x="38" y="6"/>
                </a:cxn>
                <a:cxn ang="0">
                  <a:pos x="32" y="2"/>
                </a:cxn>
                <a:cxn ang="0">
                  <a:pos x="22" y="0"/>
                </a:cxn>
              </a:cxnLst>
              <a:rect l="0" t="0" r="r" b="b"/>
              <a:pathLst>
                <a:path w="46" h="46">
                  <a:moveTo>
                    <a:pt x="22" y="0"/>
                  </a:moveTo>
                  <a:lnTo>
                    <a:pt x="22" y="0"/>
                  </a:lnTo>
                  <a:lnTo>
                    <a:pt x="14" y="2"/>
                  </a:lnTo>
                  <a:lnTo>
                    <a:pt x="6" y="6"/>
                  </a:lnTo>
                  <a:lnTo>
                    <a:pt x="2" y="14"/>
                  </a:lnTo>
                  <a:lnTo>
                    <a:pt x="0" y="22"/>
                  </a:lnTo>
                  <a:lnTo>
                    <a:pt x="0" y="22"/>
                  </a:lnTo>
                  <a:lnTo>
                    <a:pt x="2" y="32"/>
                  </a:lnTo>
                  <a:lnTo>
                    <a:pt x="6" y="38"/>
                  </a:lnTo>
                  <a:lnTo>
                    <a:pt x="14" y="44"/>
                  </a:lnTo>
                  <a:lnTo>
                    <a:pt x="22" y="46"/>
                  </a:lnTo>
                  <a:lnTo>
                    <a:pt x="22" y="46"/>
                  </a:lnTo>
                  <a:lnTo>
                    <a:pt x="32" y="44"/>
                  </a:lnTo>
                  <a:lnTo>
                    <a:pt x="38" y="38"/>
                  </a:lnTo>
                  <a:lnTo>
                    <a:pt x="44" y="32"/>
                  </a:lnTo>
                  <a:lnTo>
                    <a:pt x="46" y="22"/>
                  </a:lnTo>
                  <a:lnTo>
                    <a:pt x="46" y="22"/>
                  </a:lnTo>
                  <a:lnTo>
                    <a:pt x="44" y="14"/>
                  </a:lnTo>
                  <a:lnTo>
                    <a:pt x="38" y="6"/>
                  </a:lnTo>
                  <a:lnTo>
                    <a:pt x="32" y="2"/>
                  </a:lnTo>
                  <a:lnTo>
                    <a:pt x="22"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00" name="Freeform 97"/>
            <p:cNvSpPr/>
            <p:nvPr/>
          </p:nvSpPr>
          <p:spPr bwMode="auto">
            <a:xfrm>
              <a:off x="5313363" y="254000"/>
              <a:ext cx="79375" cy="79375"/>
            </a:xfrm>
            <a:custGeom>
              <a:avLst/>
              <a:gdLst/>
              <a:ahLst/>
              <a:cxnLst>
                <a:cxn ang="0">
                  <a:pos x="24" y="0"/>
                </a:cxn>
                <a:cxn ang="0">
                  <a:pos x="24" y="0"/>
                </a:cxn>
                <a:cxn ang="0">
                  <a:pos x="14" y="2"/>
                </a:cxn>
                <a:cxn ang="0">
                  <a:pos x="6" y="6"/>
                </a:cxn>
                <a:cxn ang="0">
                  <a:pos x="2" y="14"/>
                </a:cxn>
                <a:cxn ang="0">
                  <a:pos x="0" y="24"/>
                </a:cxn>
                <a:cxn ang="0">
                  <a:pos x="0" y="24"/>
                </a:cxn>
                <a:cxn ang="0">
                  <a:pos x="2" y="34"/>
                </a:cxn>
                <a:cxn ang="0">
                  <a:pos x="6" y="44"/>
                </a:cxn>
                <a:cxn ang="0">
                  <a:pos x="14" y="48"/>
                </a:cxn>
                <a:cxn ang="0">
                  <a:pos x="24" y="50"/>
                </a:cxn>
                <a:cxn ang="0">
                  <a:pos x="24" y="50"/>
                </a:cxn>
                <a:cxn ang="0">
                  <a:pos x="34" y="48"/>
                </a:cxn>
                <a:cxn ang="0">
                  <a:pos x="42" y="44"/>
                </a:cxn>
                <a:cxn ang="0">
                  <a:pos x="48" y="34"/>
                </a:cxn>
                <a:cxn ang="0">
                  <a:pos x="50" y="24"/>
                </a:cxn>
                <a:cxn ang="0">
                  <a:pos x="50" y="24"/>
                </a:cxn>
                <a:cxn ang="0">
                  <a:pos x="48" y="14"/>
                </a:cxn>
                <a:cxn ang="0">
                  <a:pos x="42" y="6"/>
                </a:cxn>
                <a:cxn ang="0">
                  <a:pos x="34" y="2"/>
                </a:cxn>
                <a:cxn ang="0">
                  <a:pos x="24" y="0"/>
                </a:cxn>
              </a:cxnLst>
              <a:rect l="0" t="0" r="r" b="b"/>
              <a:pathLst>
                <a:path w="50" h="50">
                  <a:moveTo>
                    <a:pt x="24" y="0"/>
                  </a:moveTo>
                  <a:lnTo>
                    <a:pt x="24" y="0"/>
                  </a:lnTo>
                  <a:lnTo>
                    <a:pt x="14" y="2"/>
                  </a:lnTo>
                  <a:lnTo>
                    <a:pt x="6" y="6"/>
                  </a:lnTo>
                  <a:lnTo>
                    <a:pt x="2" y="14"/>
                  </a:lnTo>
                  <a:lnTo>
                    <a:pt x="0" y="24"/>
                  </a:lnTo>
                  <a:lnTo>
                    <a:pt x="0" y="24"/>
                  </a:lnTo>
                  <a:lnTo>
                    <a:pt x="2" y="34"/>
                  </a:lnTo>
                  <a:lnTo>
                    <a:pt x="6" y="44"/>
                  </a:lnTo>
                  <a:lnTo>
                    <a:pt x="14" y="48"/>
                  </a:lnTo>
                  <a:lnTo>
                    <a:pt x="24" y="50"/>
                  </a:lnTo>
                  <a:lnTo>
                    <a:pt x="24" y="50"/>
                  </a:lnTo>
                  <a:lnTo>
                    <a:pt x="34" y="48"/>
                  </a:lnTo>
                  <a:lnTo>
                    <a:pt x="42" y="44"/>
                  </a:lnTo>
                  <a:lnTo>
                    <a:pt x="48" y="34"/>
                  </a:lnTo>
                  <a:lnTo>
                    <a:pt x="50" y="24"/>
                  </a:lnTo>
                  <a:lnTo>
                    <a:pt x="50" y="24"/>
                  </a:lnTo>
                  <a:lnTo>
                    <a:pt x="48" y="14"/>
                  </a:lnTo>
                  <a:lnTo>
                    <a:pt x="42" y="6"/>
                  </a:lnTo>
                  <a:lnTo>
                    <a:pt x="34" y="2"/>
                  </a:lnTo>
                  <a:lnTo>
                    <a:pt x="24"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01" name="Freeform 98"/>
            <p:cNvSpPr/>
            <p:nvPr/>
          </p:nvSpPr>
          <p:spPr bwMode="auto">
            <a:xfrm>
              <a:off x="5313363" y="254000"/>
              <a:ext cx="79375" cy="79375"/>
            </a:xfrm>
            <a:custGeom>
              <a:avLst/>
              <a:gdLst/>
              <a:ahLst/>
              <a:cxnLst>
                <a:cxn ang="0">
                  <a:pos x="24" y="0"/>
                </a:cxn>
                <a:cxn ang="0">
                  <a:pos x="24" y="0"/>
                </a:cxn>
                <a:cxn ang="0">
                  <a:pos x="14" y="2"/>
                </a:cxn>
                <a:cxn ang="0">
                  <a:pos x="6" y="6"/>
                </a:cxn>
                <a:cxn ang="0">
                  <a:pos x="2" y="14"/>
                </a:cxn>
                <a:cxn ang="0">
                  <a:pos x="0" y="24"/>
                </a:cxn>
                <a:cxn ang="0">
                  <a:pos x="0" y="24"/>
                </a:cxn>
                <a:cxn ang="0">
                  <a:pos x="2" y="34"/>
                </a:cxn>
                <a:cxn ang="0">
                  <a:pos x="6" y="44"/>
                </a:cxn>
                <a:cxn ang="0">
                  <a:pos x="14" y="48"/>
                </a:cxn>
                <a:cxn ang="0">
                  <a:pos x="24" y="50"/>
                </a:cxn>
                <a:cxn ang="0">
                  <a:pos x="24" y="50"/>
                </a:cxn>
                <a:cxn ang="0">
                  <a:pos x="34" y="48"/>
                </a:cxn>
                <a:cxn ang="0">
                  <a:pos x="42" y="44"/>
                </a:cxn>
                <a:cxn ang="0">
                  <a:pos x="48" y="34"/>
                </a:cxn>
                <a:cxn ang="0">
                  <a:pos x="50" y="24"/>
                </a:cxn>
                <a:cxn ang="0">
                  <a:pos x="50" y="24"/>
                </a:cxn>
                <a:cxn ang="0">
                  <a:pos x="48" y="14"/>
                </a:cxn>
                <a:cxn ang="0">
                  <a:pos x="42" y="6"/>
                </a:cxn>
                <a:cxn ang="0">
                  <a:pos x="34" y="2"/>
                </a:cxn>
                <a:cxn ang="0">
                  <a:pos x="24" y="0"/>
                </a:cxn>
              </a:cxnLst>
              <a:rect l="0" t="0" r="r" b="b"/>
              <a:pathLst>
                <a:path w="50" h="50">
                  <a:moveTo>
                    <a:pt x="24" y="0"/>
                  </a:moveTo>
                  <a:lnTo>
                    <a:pt x="24" y="0"/>
                  </a:lnTo>
                  <a:lnTo>
                    <a:pt x="14" y="2"/>
                  </a:lnTo>
                  <a:lnTo>
                    <a:pt x="6" y="6"/>
                  </a:lnTo>
                  <a:lnTo>
                    <a:pt x="2" y="14"/>
                  </a:lnTo>
                  <a:lnTo>
                    <a:pt x="0" y="24"/>
                  </a:lnTo>
                  <a:lnTo>
                    <a:pt x="0" y="24"/>
                  </a:lnTo>
                  <a:lnTo>
                    <a:pt x="2" y="34"/>
                  </a:lnTo>
                  <a:lnTo>
                    <a:pt x="6" y="44"/>
                  </a:lnTo>
                  <a:lnTo>
                    <a:pt x="14" y="48"/>
                  </a:lnTo>
                  <a:lnTo>
                    <a:pt x="24" y="50"/>
                  </a:lnTo>
                  <a:lnTo>
                    <a:pt x="24" y="50"/>
                  </a:lnTo>
                  <a:lnTo>
                    <a:pt x="34" y="48"/>
                  </a:lnTo>
                  <a:lnTo>
                    <a:pt x="42" y="44"/>
                  </a:lnTo>
                  <a:lnTo>
                    <a:pt x="48" y="34"/>
                  </a:lnTo>
                  <a:lnTo>
                    <a:pt x="50" y="24"/>
                  </a:lnTo>
                  <a:lnTo>
                    <a:pt x="50" y="24"/>
                  </a:lnTo>
                  <a:lnTo>
                    <a:pt x="48" y="14"/>
                  </a:lnTo>
                  <a:lnTo>
                    <a:pt x="42" y="6"/>
                  </a:lnTo>
                  <a:lnTo>
                    <a:pt x="34" y="2"/>
                  </a:lnTo>
                  <a:lnTo>
                    <a:pt x="24"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02" name="Freeform 99"/>
            <p:cNvSpPr/>
            <p:nvPr/>
          </p:nvSpPr>
          <p:spPr bwMode="auto">
            <a:xfrm>
              <a:off x="4649788" y="968375"/>
              <a:ext cx="34925" cy="38100"/>
            </a:xfrm>
            <a:custGeom>
              <a:avLst/>
              <a:gdLst/>
              <a:ahLst/>
              <a:cxnLst>
                <a:cxn ang="0">
                  <a:pos x="12" y="0"/>
                </a:cxn>
                <a:cxn ang="0">
                  <a:pos x="12" y="0"/>
                </a:cxn>
                <a:cxn ang="0">
                  <a:pos x="6" y="2"/>
                </a:cxn>
                <a:cxn ang="0">
                  <a:pos x="4" y="4"/>
                </a:cxn>
                <a:cxn ang="0">
                  <a:pos x="0" y="8"/>
                </a:cxn>
                <a:cxn ang="0">
                  <a:pos x="0" y="12"/>
                </a:cxn>
                <a:cxn ang="0">
                  <a:pos x="0" y="12"/>
                </a:cxn>
                <a:cxn ang="0">
                  <a:pos x="0" y="16"/>
                </a:cxn>
                <a:cxn ang="0">
                  <a:pos x="4" y="20"/>
                </a:cxn>
                <a:cxn ang="0">
                  <a:pos x="6" y="22"/>
                </a:cxn>
                <a:cxn ang="0">
                  <a:pos x="12" y="24"/>
                </a:cxn>
                <a:cxn ang="0">
                  <a:pos x="12" y="24"/>
                </a:cxn>
                <a:cxn ang="0">
                  <a:pos x="16" y="22"/>
                </a:cxn>
                <a:cxn ang="0">
                  <a:pos x="20" y="20"/>
                </a:cxn>
                <a:cxn ang="0">
                  <a:pos x="22" y="16"/>
                </a:cxn>
                <a:cxn ang="0">
                  <a:pos x="22" y="12"/>
                </a:cxn>
                <a:cxn ang="0">
                  <a:pos x="22" y="12"/>
                </a:cxn>
                <a:cxn ang="0">
                  <a:pos x="22" y="8"/>
                </a:cxn>
                <a:cxn ang="0">
                  <a:pos x="20" y="4"/>
                </a:cxn>
                <a:cxn ang="0">
                  <a:pos x="16" y="2"/>
                </a:cxn>
                <a:cxn ang="0">
                  <a:pos x="12" y="0"/>
                </a:cxn>
              </a:cxnLst>
              <a:rect l="0" t="0" r="r" b="b"/>
              <a:pathLst>
                <a:path w="22" h="24">
                  <a:moveTo>
                    <a:pt x="12" y="0"/>
                  </a:moveTo>
                  <a:lnTo>
                    <a:pt x="12" y="0"/>
                  </a:lnTo>
                  <a:lnTo>
                    <a:pt x="6" y="2"/>
                  </a:lnTo>
                  <a:lnTo>
                    <a:pt x="4" y="4"/>
                  </a:lnTo>
                  <a:lnTo>
                    <a:pt x="0" y="8"/>
                  </a:lnTo>
                  <a:lnTo>
                    <a:pt x="0" y="12"/>
                  </a:lnTo>
                  <a:lnTo>
                    <a:pt x="0" y="12"/>
                  </a:lnTo>
                  <a:lnTo>
                    <a:pt x="0" y="16"/>
                  </a:lnTo>
                  <a:lnTo>
                    <a:pt x="4" y="20"/>
                  </a:lnTo>
                  <a:lnTo>
                    <a:pt x="6" y="22"/>
                  </a:lnTo>
                  <a:lnTo>
                    <a:pt x="12" y="24"/>
                  </a:lnTo>
                  <a:lnTo>
                    <a:pt x="12" y="24"/>
                  </a:lnTo>
                  <a:lnTo>
                    <a:pt x="16" y="22"/>
                  </a:lnTo>
                  <a:lnTo>
                    <a:pt x="20" y="20"/>
                  </a:lnTo>
                  <a:lnTo>
                    <a:pt x="22" y="16"/>
                  </a:lnTo>
                  <a:lnTo>
                    <a:pt x="22" y="12"/>
                  </a:lnTo>
                  <a:lnTo>
                    <a:pt x="22" y="12"/>
                  </a:lnTo>
                  <a:lnTo>
                    <a:pt x="22" y="8"/>
                  </a:lnTo>
                  <a:lnTo>
                    <a:pt x="20" y="4"/>
                  </a:lnTo>
                  <a:lnTo>
                    <a:pt x="16" y="2"/>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03" name="Freeform 100"/>
            <p:cNvSpPr/>
            <p:nvPr/>
          </p:nvSpPr>
          <p:spPr bwMode="auto">
            <a:xfrm>
              <a:off x="4649788" y="968375"/>
              <a:ext cx="34925" cy="38100"/>
            </a:xfrm>
            <a:custGeom>
              <a:avLst/>
              <a:gdLst/>
              <a:ahLst/>
              <a:cxnLst>
                <a:cxn ang="0">
                  <a:pos x="12" y="0"/>
                </a:cxn>
                <a:cxn ang="0">
                  <a:pos x="12" y="0"/>
                </a:cxn>
                <a:cxn ang="0">
                  <a:pos x="6" y="2"/>
                </a:cxn>
                <a:cxn ang="0">
                  <a:pos x="4" y="4"/>
                </a:cxn>
                <a:cxn ang="0">
                  <a:pos x="0" y="8"/>
                </a:cxn>
                <a:cxn ang="0">
                  <a:pos x="0" y="12"/>
                </a:cxn>
                <a:cxn ang="0">
                  <a:pos x="0" y="12"/>
                </a:cxn>
                <a:cxn ang="0">
                  <a:pos x="0" y="16"/>
                </a:cxn>
                <a:cxn ang="0">
                  <a:pos x="4" y="20"/>
                </a:cxn>
                <a:cxn ang="0">
                  <a:pos x="6" y="22"/>
                </a:cxn>
                <a:cxn ang="0">
                  <a:pos x="12" y="24"/>
                </a:cxn>
                <a:cxn ang="0">
                  <a:pos x="12" y="24"/>
                </a:cxn>
                <a:cxn ang="0">
                  <a:pos x="16" y="22"/>
                </a:cxn>
                <a:cxn ang="0">
                  <a:pos x="20" y="20"/>
                </a:cxn>
                <a:cxn ang="0">
                  <a:pos x="22" y="16"/>
                </a:cxn>
                <a:cxn ang="0">
                  <a:pos x="22" y="12"/>
                </a:cxn>
                <a:cxn ang="0">
                  <a:pos x="22" y="12"/>
                </a:cxn>
                <a:cxn ang="0">
                  <a:pos x="22" y="8"/>
                </a:cxn>
                <a:cxn ang="0">
                  <a:pos x="20" y="4"/>
                </a:cxn>
                <a:cxn ang="0">
                  <a:pos x="16" y="2"/>
                </a:cxn>
                <a:cxn ang="0">
                  <a:pos x="12" y="0"/>
                </a:cxn>
              </a:cxnLst>
              <a:rect l="0" t="0" r="r" b="b"/>
              <a:pathLst>
                <a:path w="22" h="24">
                  <a:moveTo>
                    <a:pt x="12" y="0"/>
                  </a:moveTo>
                  <a:lnTo>
                    <a:pt x="12" y="0"/>
                  </a:lnTo>
                  <a:lnTo>
                    <a:pt x="6" y="2"/>
                  </a:lnTo>
                  <a:lnTo>
                    <a:pt x="4" y="4"/>
                  </a:lnTo>
                  <a:lnTo>
                    <a:pt x="0" y="8"/>
                  </a:lnTo>
                  <a:lnTo>
                    <a:pt x="0" y="12"/>
                  </a:lnTo>
                  <a:lnTo>
                    <a:pt x="0" y="12"/>
                  </a:lnTo>
                  <a:lnTo>
                    <a:pt x="0" y="16"/>
                  </a:lnTo>
                  <a:lnTo>
                    <a:pt x="4" y="20"/>
                  </a:lnTo>
                  <a:lnTo>
                    <a:pt x="6" y="22"/>
                  </a:lnTo>
                  <a:lnTo>
                    <a:pt x="12" y="24"/>
                  </a:lnTo>
                  <a:lnTo>
                    <a:pt x="12" y="24"/>
                  </a:lnTo>
                  <a:lnTo>
                    <a:pt x="16" y="22"/>
                  </a:lnTo>
                  <a:lnTo>
                    <a:pt x="20" y="20"/>
                  </a:lnTo>
                  <a:lnTo>
                    <a:pt x="22" y="16"/>
                  </a:lnTo>
                  <a:lnTo>
                    <a:pt x="22" y="12"/>
                  </a:lnTo>
                  <a:lnTo>
                    <a:pt x="22" y="12"/>
                  </a:lnTo>
                  <a:lnTo>
                    <a:pt x="22" y="8"/>
                  </a:lnTo>
                  <a:lnTo>
                    <a:pt x="20" y="4"/>
                  </a:lnTo>
                  <a:lnTo>
                    <a:pt x="16" y="2"/>
                  </a:lnTo>
                  <a:lnTo>
                    <a:pt x="12"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04" name="Freeform 101"/>
            <p:cNvSpPr/>
            <p:nvPr/>
          </p:nvSpPr>
          <p:spPr bwMode="auto">
            <a:xfrm>
              <a:off x="4910138" y="803275"/>
              <a:ext cx="47625" cy="47625"/>
            </a:xfrm>
            <a:custGeom>
              <a:avLst/>
              <a:gdLst/>
              <a:ahLst/>
              <a:cxnLst>
                <a:cxn ang="0">
                  <a:pos x="16" y="0"/>
                </a:cxn>
                <a:cxn ang="0">
                  <a:pos x="16" y="0"/>
                </a:cxn>
                <a:cxn ang="0">
                  <a:pos x="10" y="0"/>
                </a:cxn>
                <a:cxn ang="0">
                  <a:pos x="4" y="4"/>
                </a:cxn>
                <a:cxn ang="0">
                  <a:pos x="2" y="10"/>
                </a:cxn>
                <a:cxn ang="0">
                  <a:pos x="0" y="16"/>
                </a:cxn>
                <a:cxn ang="0">
                  <a:pos x="0" y="16"/>
                </a:cxn>
                <a:cxn ang="0">
                  <a:pos x="2" y="22"/>
                </a:cxn>
                <a:cxn ang="0">
                  <a:pos x="4" y="26"/>
                </a:cxn>
                <a:cxn ang="0">
                  <a:pos x="10" y="30"/>
                </a:cxn>
                <a:cxn ang="0">
                  <a:pos x="16" y="30"/>
                </a:cxn>
                <a:cxn ang="0">
                  <a:pos x="16" y="30"/>
                </a:cxn>
                <a:cxn ang="0">
                  <a:pos x="22" y="30"/>
                </a:cxn>
                <a:cxn ang="0">
                  <a:pos x="26" y="26"/>
                </a:cxn>
                <a:cxn ang="0">
                  <a:pos x="30" y="22"/>
                </a:cxn>
                <a:cxn ang="0">
                  <a:pos x="30" y="16"/>
                </a:cxn>
                <a:cxn ang="0">
                  <a:pos x="30" y="16"/>
                </a:cxn>
                <a:cxn ang="0">
                  <a:pos x="30" y="10"/>
                </a:cxn>
                <a:cxn ang="0">
                  <a:pos x="26" y="4"/>
                </a:cxn>
                <a:cxn ang="0">
                  <a:pos x="22" y="0"/>
                </a:cxn>
                <a:cxn ang="0">
                  <a:pos x="16" y="0"/>
                </a:cxn>
              </a:cxnLst>
              <a:rect l="0" t="0" r="r" b="b"/>
              <a:pathLst>
                <a:path w="30" h="30">
                  <a:moveTo>
                    <a:pt x="16" y="0"/>
                  </a:moveTo>
                  <a:lnTo>
                    <a:pt x="16" y="0"/>
                  </a:lnTo>
                  <a:lnTo>
                    <a:pt x="10" y="0"/>
                  </a:lnTo>
                  <a:lnTo>
                    <a:pt x="4" y="4"/>
                  </a:lnTo>
                  <a:lnTo>
                    <a:pt x="2" y="10"/>
                  </a:lnTo>
                  <a:lnTo>
                    <a:pt x="0" y="16"/>
                  </a:lnTo>
                  <a:lnTo>
                    <a:pt x="0" y="16"/>
                  </a:lnTo>
                  <a:lnTo>
                    <a:pt x="2" y="22"/>
                  </a:lnTo>
                  <a:lnTo>
                    <a:pt x="4" y="26"/>
                  </a:lnTo>
                  <a:lnTo>
                    <a:pt x="10" y="30"/>
                  </a:lnTo>
                  <a:lnTo>
                    <a:pt x="16" y="30"/>
                  </a:lnTo>
                  <a:lnTo>
                    <a:pt x="16" y="30"/>
                  </a:lnTo>
                  <a:lnTo>
                    <a:pt x="22" y="30"/>
                  </a:lnTo>
                  <a:lnTo>
                    <a:pt x="26" y="26"/>
                  </a:lnTo>
                  <a:lnTo>
                    <a:pt x="30" y="22"/>
                  </a:lnTo>
                  <a:lnTo>
                    <a:pt x="30" y="16"/>
                  </a:lnTo>
                  <a:lnTo>
                    <a:pt x="30" y="16"/>
                  </a:lnTo>
                  <a:lnTo>
                    <a:pt x="30" y="10"/>
                  </a:lnTo>
                  <a:lnTo>
                    <a:pt x="26" y="4"/>
                  </a:lnTo>
                  <a:lnTo>
                    <a:pt x="22" y="0"/>
                  </a:lnTo>
                  <a:lnTo>
                    <a:pt x="1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05" name="Freeform 102"/>
            <p:cNvSpPr/>
            <p:nvPr/>
          </p:nvSpPr>
          <p:spPr bwMode="auto">
            <a:xfrm>
              <a:off x="4910138" y="803275"/>
              <a:ext cx="47625" cy="47625"/>
            </a:xfrm>
            <a:custGeom>
              <a:avLst/>
              <a:gdLst/>
              <a:ahLst/>
              <a:cxnLst>
                <a:cxn ang="0">
                  <a:pos x="16" y="0"/>
                </a:cxn>
                <a:cxn ang="0">
                  <a:pos x="16" y="0"/>
                </a:cxn>
                <a:cxn ang="0">
                  <a:pos x="10" y="0"/>
                </a:cxn>
                <a:cxn ang="0">
                  <a:pos x="4" y="4"/>
                </a:cxn>
                <a:cxn ang="0">
                  <a:pos x="2" y="10"/>
                </a:cxn>
                <a:cxn ang="0">
                  <a:pos x="0" y="16"/>
                </a:cxn>
                <a:cxn ang="0">
                  <a:pos x="0" y="16"/>
                </a:cxn>
                <a:cxn ang="0">
                  <a:pos x="2" y="22"/>
                </a:cxn>
                <a:cxn ang="0">
                  <a:pos x="4" y="26"/>
                </a:cxn>
                <a:cxn ang="0">
                  <a:pos x="10" y="30"/>
                </a:cxn>
                <a:cxn ang="0">
                  <a:pos x="16" y="30"/>
                </a:cxn>
                <a:cxn ang="0">
                  <a:pos x="16" y="30"/>
                </a:cxn>
                <a:cxn ang="0">
                  <a:pos x="22" y="30"/>
                </a:cxn>
                <a:cxn ang="0">
                  <a:pos x="26" y="26"/>
                </a:cxn>
                <a:cxn ang="0">
                  <a:pos x="30" y="22"/>
                </a:cxn>
                <a:cxn ang="0">
                  <a:pos x="30" y="16"/>
                </a:cxn>
                <a:cxn ang="0">
                  <a:pos x="30" y="16"/>
                </a:cxn>
                <a:cxn ang="0">
                  <a:pos x="30" y="10"/>
                </a:cxn>
                <a:cxn ang="0">
                  <a:pos x="26" y="4"/>
                </a:cxn>
                <a:cxn ang="0">
                  <a:pos x="22" y="0"/>
                </a:cxn>
                <a:cxn ang="0">
                  <a:pos x="16" y="0"/>
                </a:cxn>
              </a:cxnLst>
              <a:rect l="0" t="0" r="r" b="b"/>
              <a:pathLst>
                <a:path w="30" h="30">
                  <a:moveTo>
                    <a:pt x="16" y="0"/>
                  </a:moveTo>
                  <a:lnTo>
                    <a:pt x="16" y="0"/>
                  </a:lnTo>
                  <a:lnTo>
                    <a:pt x="10" y="0"/>
                  </a:lnTo>
                  <a:lnTo>
                    <a:pt x="4" y="4"/>
                  </a:lnTo>
                  <a:lnTo>
                    <a:pt x="2" y="10"/>
                  </a:lnTo>
                  <a:lnTo>
                    <a:pt x="0" y="16"/>
                  </a:lnTo>
                  <a:lnTo>
                    <a:pt x="0" y="16"/>
                  </a:lnTo>
                  <a:lnTo>
                    <a:pt x="2" y="22"/>
                  </a:lnTo>
                  <a:lnTo>
                    <a:pt x="4" y="26"/>
                  </a:lnTo>
                  <a:lnTo>
                    <a:pt x="10" y="30"/>
                  </a:lnTo>
                  <a:lnTo>
                    <a:pt x="16" y="30"/>
                  </a:lnTo>
                  <a:lnTo>
                    <a:pt x="16" y="30"/>
                  </a:lnTo>
                  <a:lnTo>
                    <a:pt x="22" y="30"/>
                  </a:lnTo>
                  <a:lnTo>
                    <a:pt x="26" y="26"/>
                  </a:lnTo>
                  <a:lnTo>
                    <a:pt x="30" y="22"/>
                  </a:lnTo>
                  <a:lnTo>
                    <a:pt x="30" y="16"/>
                  </a:lnTo>
                  <a:lnTo>
                    <a:pt x="30" y="16"/>
                  </a:lnTo>
                  <a:lnTo>
                    <a:pt x="30" y="10"/>
                  </a:lnTo>
                  <a:lnTo>
                    <a:pt x="26" y="4"/>
                  </a:lnTo>
                  <a:lnTo>
                    <a:pt x="22" y="0"/>
                  </a:lnTo>
                  <a:lnTo>
                    <a:pt x="1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06" name="Freeform 103"/>
            <p:cNvSpPr/>
            <p:nvPr/>
          </p:nvSpPr>
          <p:spPr bwMode="auto">
            <a:xfrm>
              <a:off x="6154738" y="355600"/>
              <a:ext cx="34925" cy="34925"/>
            </a:xfrm>
            <a:custGeom>
              <a:avLst/>
              <a:gdLst/>
              <a:ahLst/>
              <a:cxnLst>
                <a:cxn ang="0">
                  <a:pos x="10" y="0"/>
                </a:cxn>
                <a:cxn ang="0">
                  <a:pos x="10" y="0"/>
                </a:cxn>
                <a:cxn ang="0">
                  <a:pos x="6" y="0"/>
                </a:cxn>
                <a:cxn ang="0">
                  <a:pos x="2" y="4"/>
                </a:cxn>
                <a:cxn ang="0">
                  <a:pos x="0" y="6"/>
                </a:cxn>
                <a:cxn ang="0">
                  <a:pos x="0" y="12"/>
                </a:cxn>
                <a:cxn ang="0">
                  <a:pos x="0" y="12"/>
                </a:cxn>
                <a:cxn ang="0">
                  <a:pos x="0" y="16"/>
                </a:cxn>
                <a:cxn ang="0">
                  <a:pos x="2" y="20"/>
                </a:cxn>
                <a:cxn ang="0">
                  <a:pos x="6" y="22"/>
                </a:cxn>
                <a:cxn ang="0">
                  <a:pos x="10" y="22"/>
                </a:cxn>
                <a:cxn ang="0">
                  <a:pos x="10" y="22"/>
                </a:cxn>
                <a:cxn ang="0">
                  <a:pos x="14" y="22"/>
                </a:cxn>
                <a:cxn ang="0">
                  <a:pos x="18" y="20"/>
                </a:cxn>
                <a:cxn ang="0">
                  <a:pos x="20" y="16"/>
                </a:cxn>
                <a:cxn ang="0">
                  <a:pos x="22" y="12"/>
                </a:cxn>
                <a:cxn ang="0">
                  <a:pos x="22" y="12"/>
                </a:cxn>
                <a:cxn ang="0">
                  <a:pos x="20" y="6"/>
                </a:cxn>
                <a:cxn ang="0">
                  <a:pos x="18" y="4"/>
                </a:cxn>
                <a:cxn ang="0">
                  <a:pos x="14" y="0"/>
                </a:cxn>
                <a:cxn ang="0">
                  <a:pos x="10" y="0"/>
                </a:cxn>
              </a:cxnLst>
              <a:rect l="0" t="0" r="r" b="b"/>
              <a:pathLst>
                <a:path w="22" h="22">
                  <a:moveTo>
                    <a:pt x="10" y="0"/>
                  </a:moveTo>
                  <a:lnTo>
                    <a:pt x="10" y="0"/>
                  </a:lnTo>
                  <a:lnTo>
                    <a:pt x="6" y="0"/>
                  </a:lnTo>
                  <a:lnTo>
                    <a:pt x="2" y="4"/>
                  </a:lnTo>
                  <a:lnTo>
                    <a:pt x="0" y="6"/>
                  </a:lnTo>
                  <a:lnTo>
                    <a:pt x="0" y="12"/>
                  </a:lnTo>
                  <a:lnTo>
                    <a:pt x="0" y="12"/>
                  </a:lnTo>
                  <a:lnTo>
                    <a:pt x="0" y="16"/>
                  </a:lnTo>
                  <a:lnTo>
                    <a:pt x="2" y="20"/>
                  </a:lnTo>
                  <a:lnTo>
                    <a:pt x="6" y="22"/>
                  </a:lnTo>
                  <a:lnTo>
                    <a:pt x="10" y="22"/>
                  </a:lnTo>
                  <a:lnTo>
                    <a:pt x="10" y="22"/>
                  </a:lnTo>
                  <a:lnTo>
                    <a:pt x="14" y="22"/>
                  </a:lnTo>
                  <a:lnTo>
                    <a:pt x="18" y="20"/>
                  </a:lnTo>
                  <a:lnTo>
                    <a:pt x="20" y="16"/>
                  </a:lnTo>
                  <a:lnTo>
                    <a:pt x="22" y="12"/>
                  </a:lnTo>
                  <a:lnTo>
                    <a:pt x="22" y="12"/>
                  </a:lnTo>
                  <a:lnTo>
                    <a:pt x="20" y="6"/>
                  </a:lnTo>
                  <a:lnTo>
                    <a:pt x="18" y="4"/>
                  </a:lnTo>
                  <a:lnTo>
                    <a:pt x="14" y="0"/>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07" name="Freeform 104"/>
            <p:cNvSpPr/>
            <p:nvPr/>
          </p:nvSpPr>
          <p:spPr bwMode="auto">
            <a:xfrm>
              <a:off x="6154738" y="355600"/>
              <a:ext cx="34925" cy="34925"/>
            </a:xfrm>
            <a:custGeom>
              <a:avLst/>
              <a:gdLst/>
              <a:ahLst/>
              <a:cxnLst>
                <a:cxn ang="0">
                  <a:pos x="10" y="0"/>
                </a:cxn>
                <a:cxn ang="0">
                  <a:pos x="10" y="0"/>
                </a:cxn>
                <a:cxn ang="0">
                  <a:pos x="6" y="0"/>
                </a:cxn>
                <a:cxn ang="0">
                  <a:pos x="2" y="4"/>
                </a:cxn>
                <a:cxn ang="0">
                  <a:pos x="0" y="6"/>
                </a:cxn>
                <a:cxn ang="0">
                  <a:pos x="0" y="12"/>
                </a:cxn>
                <a:cxn ang="0">
                  <a:pos x="0" y="12"/>
                </a:cxn>
                <a:cxn ang="0">
                  <a:pos x="0" y="16"/>
                </a:cxn>
                <a:cxn ang="0">
                  <a:pos x="2" y="20"/>
                </a:cxn>
                <a:cxn ang="0">
                  <a:pos x="6" y="22"/>
                </a:cxn>
                <a:cxn ang="0">
                  <a:pos x="10" y="22"/>
                </a:cxn>
                <a:cxn ang="0">
                  <a:pos x="10" y="22"/>
                </a:cxn>
                <a:cxn ang="0">
                  <a:pos x="14" y="22"/>
                </a:cxn>
                <a:cxn ang="0">
                  <a:pos x="18" y="20"/>
                </a:cxn>
                <a:cxn ang="0">
                  <a:pos x="20" y="16"/>
                </a:cxn>
                <a:cxn ang="0">
                  <a:pos x="22" y="12"/>
                </a:cxn>
                <a:cxn ang="0">
                  <a:pos x="22" y="12"/>
                </a:cxn>
                <a:cxn ang="0">
                  <a:pos x="20" y="6"/>
                </a:cxn>
                <a:cxn ang="0">
                  <a:pos x="18" y="4"/>
                </a:cxn>
                <a:cxn ang="0">
                  <a:pos x="14" y="0"/>
                </a:cxn>
                <a:cxn ang="0">
                  <a:pos x="10" y="0"/>
                </a:cxn>
              </a:cxnLst>
              <a:rect l="0" t="0" r="r" b="b"/>
              <a:pathLst>
                <a:path w="22" h="22">
                  <a:moveTo>
                    <a:pt x="10" y="0"/>
                  </a:moveTo>
                  <a:lnTo>
                    <a:pt x="10" y="0"/>
                  </a:lnTo>
                  <a:lnTo>
                    <a:pt x="6" y="0"/>
                  </a:lnTo>
                  <a:lnTo>
                    <a:pt x="2" y="4"/>
                  </a:lnTo>
                  <a:lnTo>
                    <a:pt x="0" y="6"/>
                  </a:lnTo>
                  <a:lnTo>
                    <a:pt x="0" y="12"/>
                  </a:lnTo>
                  <a:lnTo>
                    <a:pt x="0" y="12"/>
                  </a:lnTo>
                  <a:lnTo>
                    <a:pt x="0" y="16"/>
                  </a:lnTo>
                  <a:lnTo>
                    <a:pt x="2" y="20"/>
                  </a:lnTo>
                  <a:lnTo>
                    <a:pt x="6" y="22"/>
                  </a:lnTo>
                  <a:lnTo>
                    <a:pt x="10" y="22"/>
                  </a:lnTo>
                  <a:lnTo>
                    <a:pt x="10" y="22"/>
                  </a:lnTo>
                  <a:lnTo>
                    <a:pt x="14" y="22"/>
                  </a:lnTo>
                  <a:lnTo>
                    <a:pt x="18" y="20"/>
                  </a:lnTo>
                  <a:lnTo>
                    <a:pt x="20" y="16"/>
                  </a:lnTo>
                  <a:lnTo>
                    <a:pt x="22" y="12"/>
                  </a:lnTo>
                  <a:lnTo>
                    <a:pt x="22" y="12"/>
                  </a:lnTo>
                  <a:lnTo>
                    <a:pt x="20" y="6"/>
                  </a:lnTo>
                  <a:lnTo>
                    <a:pt x="18" y="4"/>
                  </a:lnTo>
                  <a:lnTo>
                    <a:pt x="14" y="0"/>
                  </a:lnTo>
                  <a:lnTo>
                    <a:pt x="10"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08" name="Freeform 105"/>
            <p:cNvSpPr/>
            <p:nvPr/>
          </p:nvSpPr>
          <p:spPr bwMode="auto">
            <a:xfrm>
              <a:off x="5205413" y="606425"/>
              <a:ext cx="34925" cy="34925"/>
            </a:xfrm>
            <a:custGeom>
              <a:avLst/>
              <a:gdLst/>
              <a:ahLst/>
              <a:cxnLst>
                <a:cxn ang="0">
                  <a:pos x="10" y="0"/>
                </a:cxn>
                <a:cxn ang="0">
                  <a:pos x="10" y="0"/>
                </a:cxn>
                <a:cxn ang="0">
                  <a:pos x="6" y="0"/>
                </a:cxn>
                <a:cxn ang="0">
                  <a:pos x="2" y="2"/>
                </a:cxn>
                <a:cxn ang="0">
                  <a:pos x="0" y="6"/>
                </a:cxn>
                <a:cxn ang="0">
                  <a:pos x="0" y="10"/>
                </a:cxn>
                <a:cxn ang="0">
                  <a:pos x="0" y="10"/>
                </a:cxn>
                <a:cxn ang="0">
                  <a:pos x="0" y="14"/>
                </a:cxn>
                <a:cxn ang="0">
                  <a:pos x="2" y="18"/>
                </a:cxn>
                <a:cxn ang="0">
                  <a:pos x="6" y="20"/>
                </a:cxn>
                <a:cxn ang="0">
                  <a:pos x="10" y="22"/>
                </a:cxn>
                <a:cxn ang="0">
                  <a:pos x="10" y="22"/>
                </a:cxn>
                <a:cxn ang="0">
                  <a:pos x="14" y="20"/>
                </a:cxn>
                <a:cxn ang="0">
                  <a:pos x="18" y="18"/>
                </a:cxn>
                <a:cxn ang="0">
                  <a:pos x="20" y="14"/>
                </a:cxn>
                <a:cxn ang="0">
                  <a:pos x="22" y="10"/>
                </a:cxn>
                <a:cxn ang="0">
                  <a:pos x="22" y="10"/>
                </a:cxn>
                <a:cxn ang="0">
                  <a:pos x="20" y="6"/>
                </a:cxn>
                <a:cxn ang="0">
                  <a:pos x="18" y="2"/>
                </a:cxn>
                <a:cxn ang="0">
                  <a:pos x="14" y="0"/>
                </a:cxn>
                <a:cxn ang="0">
                  <a:pos x="10" y="0"/>
                </a:cxn>
              </a:cxnLst>
              <a:rect l="0" t="0" r="r" b="b"/>
              <a:pathLst>
                <a:path w="22" h="22">
                  <a:moveTo>
                    <a:pt x="10" y="0"/>
                  </a:moveTo>
                  <a:lnTo>
                    <a:pt x="10" y="0"/>
                  </a:lnTo>
                  <a:lnTo>
                    <a:pt x="6" y="0"/>
                  </a:lnTo>
                  <a:lnTo>
                    <a:pt x="2" y="2"/>
                  </a:lnTo>
                  <a:lnTo>
                    <a:pt x="0" y="6"/>
                  </a:lnTo>
                  <a:lnTo>
                    <a:pt x="0" y="10"/>
                  </a:lnTo>
                  <a:lnTo>
                    <a:pt x="0" y="10"/>
                  </a:lnTo>
                  <a:lnTo>
                    <a:pt x="0" y="14"/>
                  </a:lnTo>
                  <a:lnTo>
                    <a:pt x="2" y="18"/>
                  </a:lnTo>
                  <a:lnTo>
                    <a:pt x="6" y="20"/>
                  </a:lnTo>
                  <a:lnTo>
                    <a:pt x="10" y="22"/>
                  </a:lnTo>
                  <a:lnTo>
                    <a:pt x="10" y="22"/>
                  </a:lnTo>
                  <a:lnTo>
                    <a:pt x="14" y="20"/>
                  </a:lnTo>
                  <a:lnTo>
                    <a:pt x="18" y="18"/>
                  </a:lnTo>
                  <a:lnTo>
                    <a:pt x="20" y="14"/>
                  </a:lnTo>
                  <a:lnTo>
                    <a:pt x="22" y="10"/>
                  </a:lnTo>
                  <a:lnTo>
                    <a:pt x="22" y="10"/>
                  </a:lnTo>
                  <a:lnTo>
                    <a:pt x="20" y="6"/>
                  </a:lnTo>
                  <a:lnTo>
                    <a:pt x="18" y="2"/>
                  </a:lnTo>
                  <a:lnTo>
                    <a:pt x="14" y="0"/>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09" name="Freeform 106"/>
            <p:cNvSpPr/>
            <p:nvPr/>
          </p:nvSpPr>
          <p:spPr bwMode="auto">
            <a:xfrm>
              <a:off x="5205413" y="606425"/>
              <a:ext cx="34925" cy="34925"/>
            </a:xfrm>
            <a:custGeom>
              <a:avLst/>
              <a:gdLst/>
              <a:ahLst/>
              <a:cxnLst>
                <a:cxn ang="0">
                  <a:pos x="10" y="0"/>
                </a:cxn>
                <a:cxn ang="0">
                  <a:pos x="10" y="0"/>
                </a:cxn>
                <a:cxn ang="0">
                  <a:pos x="6" y="0"/>
                </a:cxn>
                <a:cxn ang="0">
                  <a:pos x="2" y="2"/>
                </a:cxn>
                <a:cxn ang="0">
                  <a:pos x="0" y="6"/>
                </a:cxn>
                <a:cxn ang="0">
                  <a:pos x="0" y="10"/>
                </a:cxn>
                <a:cxn ang="0">
                  <a:pos x="0" y="10"/>
                </a:cxn>
                <a:cxn ang="0">
                  <a:pos x="0" y="14"/>
                </a:cxn>
                <a:cxn ang="0">
                  <a:pos x="2" y="18"/>
                </a:cxn>
                <a:cxn ang="0">
                  <a:pos x="6" y="20"/>
                </a:cxn>
                <a:cxn ang="0">
                  <a:pos x="10" y="22"/>
                </a:cxn>
                <a:cxn ang="0">
                  <a:pos x="10" y="22"/>
                </a:cxn>
                <a:cxn ang="0">
                  <a:pos x="14" y="20"/>
                </a:cxn>
                <a:cxn ang="0">
                  <a:pos x="18" y="18"/>
                </a:cxn>
                <a:cxn ang="0">
                  <a:pos x="20" y="14"/>
                </a:cxn>
                <a:cxn ang="0">
                  <a:pos x="22" y="10"/>
                </a:cxn>
                <a:cxn ang="0">
                  <a:pos x="22" y="10"/>
                </a:cxn>
                <a:cxn ang="0">
                  <a:pos x="20" y="6"/>
                </a:cxn>
                <a:cxn ang="0">
                  <a:pos x="18" y="2"/>
                </a:cxn>
                <a:cxn ang="0">
                  <a:pos x="14" y="0"/>
                </a:cxn>
                <a:cxn ang="0">
                  <a:pos x="10" y="0"/>
                </a:cxn>
              </a:cxnLst>
              <a:rect l="0" t="0" r="r" b="b"/>
              <a:pathLst>
                <a:path w="22" h="22">
                  <a:moveTo>
                    <a:pt x="10" y="0"/>
                  </a:moveTo>
                  <a:lnTo>
                    <a:pt x="10" y="0"/>
                  </a:lnTo>
                  <a:lnTo>
                    <a:pt x="6" y="0"/>
                  </a:lnTo>
                  <a:lnTo>
                    <a:pt x="2" y="2"/>
                  </a:lnTo>
                  <a:lnTo>
                    <a:pt x="0" y="6"/>
                  </a:lnTo>
                  <a:lnTo>
                    <a:pt x="0" y="10"/>
                  </a:lnTo>
                  <a:lnTo>
                    <a:pt x="0" y="10"/>
                  </a:lnTo>
                  <a:lnTo>
                    <a:pt x="0" y="14"/>
                  </a:lnTo>
                  <a:lnTo>
                    <a:pt x="2" y="18"/>
                  </a:lnTo>
                  <a:lnTo>
                    <a:pt x="6" y="20"/>
                  </a:lnTo>
                  <a:lnTo>
                    <a:pt x="10" y="22"/>
                  </a:lnTo>
                  <a:lnTo>
                    <a:pt x="10" y="22"/>
                  </a:lnTo>
                  <a:lnTo>
                    <a:pt x="14" y="20"/>
                  </a:lnTo>
                  <a:lnTo>
                    <a:pt x="18" y="18"/>
                  </a:lnTo>
                  <a:lnTo>
                    <a:pt x="20" y="14"/>
                  </a:lnTo>
                  <a:lnTo>
                    <a:pt x="22" y="10"/>
                  </a:lnTo>
                  <a:lnTo>
                    <a:pt x="22" y="10"/>
                  </a:lnTo>
                  <a:lnTo>
                    <a:pt x="20" y="6"/>
                  </a:lnTo>
                  <a:lnTo>
                    <a:pt x="18" y="2"/>
                  </a:lnTo>
                  <a:lnTo>
                    <a:pt x="14" y="0"/>
                  </a:lnTo>
                  <a:lnTo>
                    <a:pt x="10"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10" name="Freeform 107"/>
            <p:cNvSpPr/>
            <p:nvPr/>
          </p:nvSpPr>
          <p:spPr bwMode="auto">
            <a:xfrm>
              <a:off x="7011988" y="292100"/>
              <a:ext cx="34925" cy="38100"/>
            </a:xfrm>
            <a:custGeom>
              <a:avLst/>
              <a:gdLst/>
              <a:ahLst/>
              <a:cxnLst>
                <a:cxn ang="0">
                  <a:pos x="10" y="0"/>
                </a:cxn>
                <a:cxn ang="0">
                  <a:pos x="10" y="0"/>
                </a:cxn>
                <a:cxn ang="0">
                  <a:pos x="6" y="2"/>
                </a:cxn>
                <a:cxn ang="0">
                  <a:pos x="2" y="4"/>
                </a:cxn>
                <a:cxn ang="0">
                  <a:pos x="0" y="8"/>
                </a:cxn>
                <a:cxn ang="0">
                  <a:pos x="0" y="12"/>
                </a:cxn>
                <a:cxn ang="0">
                  <a:pos x="0" y="12"/>
                </a:cxn>
                <a:cxn ang="0">
                  <a:pos x="0" y="16"/>
                </a:cxn>
                <a:cxn ang="0">
                  <a:pos x="2" y="20"/>
                </a:cxn>
                <a:cxn ang="0">
                  <a:pos x="6" y="22"/>
                </a:cxn>
                <a:cxn ang="0">
                  <a:pos x="10" y="24"/>
                </a:cxn>
                <a:cxn ang="0">
                  <a:pos x="10" y="24"/>
                </a:cxn>
                <a:cxn ang="0">
                  <a:pos x="14" y="22"/>
                </a:cxn>
                <a:cxn ang="0">
                  <a:pos x="18" y="20"/>
                </a:cxn>
                <a:cxn ang="0">
                  <a:pos x="20" y="16"/>
                </a:cxn>
                <a:cxn ang="0">
                  <a:pos x="22" y="12"/>
                </a:cxn>
                <a:cxn ang="0">
                  <a:pos x="22" y="12"/>
                </a:cxn>
                <a:cxn ang="0">
                  <a:pos x="20" y="8"/>
                </a:cxn>
                <a:cxn ang="0">
                  <a:pos x="18" y="4"/>
                </a:cxn>
                <a:cxn ang="0">
                  <a:pos x="14" y="2"/>
                </a:cxn>
                <a:cxn ang="0">
                  <a:pos x="10" y="0"/>
                </a:cxn>
              </a:cxnLst>
              <a:rect l="0" t="0" r="r" b="b"/>
              <a:pathLst>
                <a:path w="22" h="24">
                  <a:moveTo>
                    <a:pt x="10" y="0"/>
                  </a:moveTo>
                  <a:lnTo>
                    <a:pt x="10" y="0"/>
                  </a:lnTo>
                  <a:lnTo>
                    <a:pt x="6" y="2"/>
                  </a:lnTo>
                  <a:lnTo>
                    <a:pt x="2" y="4"/>
                  </a:lnTo>
                  <a:lnTo>
                    <a:pt x="0" y="8"/>
                  </a:lnTo>
                  <a:lnTo>
                    <a:pt x="0" y="12"/>
                  </a:lnTo>
                  <a:lnTo>
                    <a:pt x="0" y="12"/>
                  </a:lnTo>
                  <a:lnTo>
                    <a:pt x="0" y="16"/>
                  </a:lnTo>
                  <a:lnTo>
                    <a:pt x="2" y="20"/>
                  </a:lnTo>
                  <a:lnTo>
                    <a:pt x="6" y="22"/>
                  </a:lnTo>
                  <a:lnTo>
                    <a:pt x="10" y="24"/>
                  </a:lnTo>
                  <a:lnTo>
                    <a:pt x="10" y="24"/>
                  </a:lnTo>
                  <a:lnTo>
                    <a:pt x="14" y="22"/>
                  </a:lnTo>
                  <a:lnTo>
                    <a:pt x="18" y="20"/>
                  </a:lnTo>
                  <a:lnTo>
                    <a:pt x="20" y="16"/>
                  </a:lnTo>
                  <a:lnTo>
                    <a:pt x="22" y="12"/>
                  </a:lnTo>
                  <a:lnTo>
                    <a:pt x="22" y="12"/>
                  </a:lnTo>
                  <a:lnTo>
                    <a:pt x="20" y="8"/>
                  </a:lnTo>
                  <a:lnTo>
                    <a:pt x="18" y="4"/>
                  </a:lnTo>
                  <a:lnTo>
                    <a:pt x="14" y="2"/>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11" name="Freeform 108"/>
            <p:cNvSpPr/>
            <p:nvPr/>
          </p:nvSpPr>
          <p:spPr bwMode="auto">
            <a:xfrm>
              <a:off x="7011988" y="292100"/>
              <a:ext cx="34925" cy="38100"/>
            </a:xfrm>
            <a:custGeom>
              <a:avLst/>
              <a:gdLst/>
              <a:ahLst/>
              <a:cxnLst>
                <a:cxn ang="0">
                  <a:pos x="10" y="0"/>
                </a:cxn>
                <a:cxn ang="0">
                  <a:pos x="10" y="0"/>
                </a:cxn>
                <a:cxn ang="0">
                  <a:pos x="6" y="2"/>
                </a:cxn>
                <a:cxn ang="0">
                  <a:pos x="2" y="4"/>
                </a:cxn>
                <a:cxn ang="0">
                  <a:pos x="0" y="8"/>
                </a:cxn>
                <a:cxn ang="0">
                  <a:pos x="0" y="12"/>
                </a:cxn>
                <a:cxn ang="0">
                  <a:pos x="0" y="12"/>
                </a:cxn>
                <a:cxn ang="0">
                  <a:pos x="0" y="16"/>
                </a:cxn>
                <a:cxn ang="0">
                  <a:pos x="2" y="20"/>
                </a:cxn>
                <a:cxn ang="0">
                  <a:pos x="6" y="22"/>
                </a:cxn>
                <a:cxn ang="0">
                  <a:pos x="10" y="24"/>
                </a:cxn>
                <a:cxn ang="0">
                  <a:pos x="10" y="24"/>
                </a:cxn>
                <a:cxn ang="0">
                  <a:pos x="14" y="22"/>
                </a:cxn>
                <a:cxn ang="0">
                  <a:pos x="18" y="20"/>
                </a:cxn>
                <a:cxn ang="0">
                  <a:pos x="20" y="16"/>
                </a:cxn>
                <a:cxn ang="0">
                  <a:pos x="22" y="12"/>
                </a:cxn>
                <a:cxn ang="0">
                  <a:pos x="22" y="12"/>
                </a:cxn>
                <a:cxn ang="0">
                  <a:pos x="20" y="8"/>
                </a:cxn>
                <a:cxn ang="0">
                  <a:pos x="18" y="4"/>
                </a:cxn>
                <a:cxn ang="0">
                  <a:pos x="14" y="2"/>
                </a:cxn>
                <a:cxn ang="0">
                  <a:pos x="10" y="0"/>
                </a:cxn>
              </a:cxnLst>
              <a:rect l="0" t="0" r="r" b="b"/>
              <a:pathLst>
                <a:path w="22" h="24">
                  <a:moveTo>
                    <a:pt x="10" y="0"/>
                  </a:moveTo>
                  <a:lnTo>
                    <a:pt x="10" y="0"/>
                  </a:lnTo>
                  <a:lnTo>
                    <a:pt x="6" y="2"/>
                  </a:lnTo>
                  <a:lnTo>
                    <a:pt x="2" y="4"/>
                  </a:lnTo>
                  <a:lnTo>
                    <a:pt x="0" y="8"/>
                  </a:lnTo>
                  <a:lnTo>
                    <a:pt x="0" y="12"/>
                  </a:lnTo>
                  <a:lnTo>
                    <a:pt x="0" y="12"/>
                  </a:lnTo>
                  <a:lnTo>
                    <a:pt x="0" y="16"/>
                  </a:lnTo>
                  <a:lnTo>
                    <a:pt x="2" y="20"/>
                  </a:lnTo>
                  <a:lnTo>
                    <a:pt x="6" y="22"/>
                  </a:lnTo>
                  <a:lnTo>
                    <a:pt x="10" y="24"/>
                  </a:lnTo>
                  <a:lnTo>
                    <a:pt x="10" y="24"/>
                  </a:lnTo>
                  <a:lnTo>
                    <a:pt x="14" y="22"/>
                  </a:lnTo>
                  <a:lnTo>
                    <a:pt x="18" y="20"/>
                  </a:lnTo>
                  <a:lnTo>
                    <a:pt x="20" y="16"/>
                  </a:lnTo>
                  <a:lnTo>
                    <a:pt x="22" y="12"/>
                  </a:lnTo>
                  <a:lnTo>
                    <a:pt x="22" y="12"/>
                  </a:lnTo>
                  <a:lnTo>
                    <a:pt x="20" y="8"/>
                  </a:lnTo>
                  <a:lnTo>
                    <a:pt x="18" y="4"/>
                  </a:lnTo>
                  <a:lnTo>
                    <a:pt x="14" y="2"/>
                  </a:lnTo>
                  <a:lnTo>
                    <a:pt x="10"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12" name="Freeform 109"/>
            <p:cNvSpPr/>
            <p:nvPr/>
          </p:nvSpPr>
          <p:spPr bwMode="auto">
            <a:xfrm>
              <a:off x="7650163" y="381000"/>
              <a:ext cx="38100" cy="38100"/>
            </a:xfrm>
            <a:custGeom>
              <a:avLst/>
              <a:gdLst/>
              <a:ahLst/>
              <a:cxnLst>
                <a:cxn ang="0">
                  <a:pos x="12" y="0"/>
                </a:cxn>
                <a:cxn ang="0">
                  <a:pos x="12" y="0"/>
                </a:cxn>
                <a:cxn ang="0">
                  <a:pos x="8" y="2"/>
                </a:cxn>
                <a:cxn ang="0">
                  <a:pos x="4" y="4"/>
                </a:cxn>
                <a:cxn ang="0">
                  <a:pos x="2" y="8"/>
                </a:cxn>
                <a:cxn ang="0">
                  <a:pos x="0" y="12"/>
                </a:cxn>
                <a:cxn ang="0">
                  <a:pos x="0" y="12"/>
                </a:cxn>
                <a:cxn ang="0">
                  <a:pos x="2" y="16"/>
                </a:cxn>
                <a:cxn ang="0">
                  <a:pos x="4" y="20"/>
                </a:cxn>
                <a:cxn ang="0">
                  <a:pos x="8" y="22"/>
                </a:cxn>
                <a:cxn ang="0">
                  <a:pos x="12" y="24"/>
                </a:cxn>
                <a:cxn ang="0">
                  <a:pos x="12" y="24"/>
                </a:cxn>
                <a:cxn ang="0">
                  <a:pos x="16" y="22"/>
                </a:cxn>
                <a:cxn ang="0">
                  <a:pos x="20" y="20"/>
                </a:cxn>
                <a:cxn ang="0">
                  <a:pos x="22" y="16"/>
                </a:cxn>
                <a:cxn ang="0">
                  <a:pos x="24" y="12"/>
                </a:cxn>
                <a:cxn ang="0">
                  <a:pos x="24" y="12"/>
                </a:cxn>
                <a:cxn ang="0">
                  <a:pos x="22" y="8"/>
                </a:cxn>
                <a:cxn ang="0">
                  <a:pos x="20" y="4"/>
                </a:cxn>
                <a:cxn ang="0">
                  <a:pos x="16" y="2"/>
                </a:cxn>
                <a:cxn ang="0">
                  <a:pos x="12" y="0"/>
                </a:cxn>
              </a:cxnLst>
              <a:rect l="0" t="0" r="r" b="b"/>
              <a:pathLst>
                <a:path w="24" h="24">
                  <a:moveTo>
                    <a:pt x="12" y="0"/>
                  </a:moveTo>
                  <a:lnTo>
                    <a:pt x="12" y="0"/>
                  </a:lnTo>
                  <a:lnTo>
                    <a:pt x="8" y="2"/>
                  </a:lnTo>
                  <a:lnTo>
                    <a:pt x="4" y="4"/>
                  </a:lnTo>
                  <a:lnTo>
                    <a:pt x="2" y="8"/>
                  </a:lnTo>
                  <a:lnTo>
                    <a:pt x="0" y="12"/>
                  </a:lnTo>
                  <a:lnTo>
                    <a:pt x="0" y="12"/>
                  </a:lnTo>
                  <a:lnTo>
                    <a:pt x="2" y="16"/>
                  </a:lnTo>
                  <a:lnTo>
                    <a:pt x="4" y="20"/>
                  </a:lnTo>
                  <a:lnTo>
                    <a:pt x="8" y="22"/>
                  </a:lnTo>
                  <a:lnTo>
                    <a:pt x="12" y="24"/>
                  </a:lnTo>
                  <a:lnTo>
                    <a:pt x="12" y="24"/>
                  </a:lnTo>
                  <a:lnTo>
                    <a:pt x="16" y="22"/>
                  </a:lnTo>
                  <a:lnTo>
                    <a:pt x="20" y="20"/>
                  </a:lnTo>
                  <a:lnTo>
                    <a:pt x="22" y="16"/>
                  </a:lnTo>
                  <a:lnTo>
                    <a:pt x="24" y="12"/>
                  </a:lnTo>
                  <a:lnTo>
                    <a:pt x="24" y="12"/>
                  </a:lnTo>
                  <a:lnTo>
                    <a:pt x="22" y="8"/>
                  </a:lnTo>
                  <a:lnTo>
                    <a:pt x="20" y="4"/>
                  </a:lnTo>
                  <a:lnTo>
                    <a:pt x="16" y="2"/>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13" name="Freeform 110"/>
            <p:cNvSpPr/>
            <p:nvPr/>
          </p:nvSpPr>
          <p:spPr bwMode="auto">
            <a:xfrm>
              <a:off x="7650163" y="381000"/>
              <a:ext cx="38100" cy="38100"/>
            </a:xfrm>
            <a:custGeom>
              <a:avLst/>
              <a:gdLst/>
              <a:ahLst/>
              <a:cxnLst>
                <a:cxn ang="0">
                  <a:pos x="12" y="0"/>
                </a:cxn>
                <a:cxn ang="0">
                  <a:pos x="12" y="0"/>
                </a:cxn>
                <a:cxn ang="0">
                  <a:pos x="8" y="2"/>
                </a:cxn>
                <a:cxn ang="0">
                  <a:pos x="4" y="4"/>
                </a:cxn>
                <a:cxn ang="0">
                  <a:pos x="2" y="8"/>
                </a:cxn>
                <a:cxn ang="0">
                  <a:pos x="0" y="12"/>
                </a:cxn>
                <a:cxn ang="0">
                  <a:pos x="0" y="12"/>
                </a:cxn>
                <a:cxn ang="0">
                  <a:pos x="2" y="16"/>
                </a:cxn>
                <a:cxn ang="0">
                  <a:pos x="4" y="20"/>
                </a:cxn>
                <a:cxn ang="0">
                  <a:pos x="8" y="22"/>
                </a:cxn>
                <a:cxn ang="0">
                  <a:pos x="12" y="24"/>
                </a:cxn>
                <a:cxn ang="0">
                  <a:pos x="12" y="24"/>
                </a:cxn>
                <a:cxn ang="0">
                  <a:pos x="16" y="22"/>
                </a:cxn>
                <a:cxn ang="0">
                  <a:pos x="20" y="20"/>
                </a:cxn>
                <a:cxn ang="0">
                  <a:pos x="22" y="16"/>
                </a:cxn>
                <a:cxn ang="0">
                  <a:pos x="24" y="12"/>
                </a:cxn>
                <a:cxn ang="0">
                  <a:pos x="24" y="12"/>
                </a:cxn>
                <a:cxn ang="0">
                  <a:pos x="22" y="8"/>
                </a:cxn>
                <a:cxn ang="0">
                  <a:pos x="20" y="4"/>
                </a:cxn>
                <a:cxn ang="0">
                  <a:pos x="16" y="2"/>
                </a:cxn>
                <a:cxn ang="0">
                  <a:pos x="12" y="0"/>
                </a:cxn>
              </a:cxnLst>
              <a:rect l="0" t="0" r="r" b="b"/>
              <a:pathLst>
                <a:path w="24" h="24">
                  <a:moveTo>
                    <a:pt x="12" y="0"/>
                  </a:moveTo>
                  <a:lnTo>
                    <a:pt x="12" y="0"/>
                  </a:lnTo>
                  <a:lnTo>
                    <a:pt x="8" y="2"/>
                  </a:lnTo>
                  <a:lnTo>
                    <a:pt x="4" y="4"/>
                  </a:lnTo>
                  <a:lnTo>
                    <a:pt x="2" y="8"/>
                  </a:lnTo>
                  <a:lnTo>
                    <a:pt x="0" y="12"/>
                  </a:lnTo>
                  <a:lnTo>
                    <a:pt x="0" y="12"/>
                  </a:lnTo>
                  <a:lnTo>
                    <a:pt x="2" y="16"/>
                  </a:lnTo>
                  <a:lnTo>
                    <a:pt x="4" y="20"/>
                  </a:lnTo>
                  <a:lnTo>
                    <a:pt x="8" y="22"/>
                  </a:lnTo>
                  <a:lnTo>
                    <a:pt x="12" y="24"/>
                  </a:lnTo>
                  <a:lnTo>
                    <a:pt x="12" y="24"/>
                  </a:lnTo>
                  <a:lnTo>
                    <a:pt x="16" y="22"/>
                  </a:lnTo>
                  <a:lnTo>
                    <a:pt x="20" y="20"/>
                  </a:lnTo>
                  <a:lnTo>
                    <a:pt x="22" y="16"/>
                  </a:lnTo>
                  <a:lnTo>
                    <a:pt x="24" y="12"/>
                  </a:lnTo>
                  <a:lnTo>
                    <a:pt x="24" y="12"/>
                  </a:lnTo>
                  <a:lnTo>
                    <a:pt x="22" y="8"/>
                  </a:lnTo>
                  <a:lnTo>
                    <a:pt x="20" y="4"/>
                  </a:lnTo>
                  <a:lnTo>
                    <a:pt x="16" y="2"/>
                  </a:lnTo>
                  <a:lnTo>
                    <a:pt x="12"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14" name="Freeform 111"/>
            <p:cNvSpPr/>
            <p:nvPr/>
          </p:nvSpPr>
          <p:spPr bwMode="auto">
            <a:xfrm>
              <a:off x="5656263" y="676275"/>
              <a:ext cx="34925" cy="34925"/>
            </a:xfrm>
            <a:custGeom>
              <a:avLst/>
              <a:gdLst/>
              <a:ahLst/>
              <a:cxnLst>
                <a:cxn ang="0">
                  <a:pos x="10" y="0"/>
                </a:cxn>
                <a:cxn ang="0">
                  <a:pos x="10" y="0"/>
                </a:cxn>
                <a:cxn ang="0">
                  <a:pos x="6" y="0"/>
                </a:cxn>
                <a:cxn ang="0">
                  <a:pos x="2" y="4"/>
                </a:cxn>
                <a:cxn ang="0">
                  <a:pos x="0" y="6"/>
                </a:cxn>
                <a:cxn ang="0">
                  <a:pos x="0" y="12"/>
                </a:cxn>
                <a:cxn ang="0">
                  <a:pos x="0" y="12"/>
                </a:cxn>
                <a:cxn ang="0">
                  <a:pos x="0" y="16"/>
                </a:cxn>
                <a:cxn ang="0">
                  <a:pos x="2" y="20"/>
                </a:cxn>
                <a:cxn ang="0">
                  <a:pos x="6" y="22"/>
                </a:cxn>
                <a:cxn ang="0">
                  <a:pos x="10" y="22"/>
                </a:cxn>
                <a:cxn ang="0">
                  <a:pos x="10" y="22"/>
                </a:cxn>
                <a:cxn ang="0">
                  <a:pos x="14" y="22"/>
                </a:cxn>
                <a:cxn ang="0">
                  <a:pos x="18" y="20"/>
                </a:cxn>
                <a:cxn ang="0">
                  <a:pos x="20" y="16"/>
                </a:cxn>
                <a:cxn ang="0">
                  <a:pos x="22" y="12"/>
                </a:cxn>
                <a:cxn ang="0">
                  <a:pos x="22" y="12"/>
                </a:cxn>
                <a:cxn ang="0">
                  <a:pos x="20" y="6"/>
                </a:cxn>
                <a:cxn ang="0">
                  <a:pos x="18" y="4"/>
                </a:cxn>
                <a:cxn ang="0">
                  <a:pos x="14" y="0"/>
                </a:cxn>
                <a:cxn ang="0">
                  <a:pos x="10" y="0"/>
                </a:cxn>
              </a:cxnLst>
              <a:rect l="0" t="0" r="r" b="b"/>
              <a:pathLst>
                <a:path w="22" h="22">
                  <a:moveTo>
                    <a:pt x="10" y="0"/>
                  </a:moveTo>
                  <a:lnTo>
                    <a:pt x="10" y="0"/>
                  </a:lnTo>
                  <a:lnTo>
                    <a:pt x="6" y="0"/>
                  </a:lnTo>
                  <a:lnTo>
                    <a:pt x="2" y="4"/>
                  </a:lnTo>
                  <a:lnTo>
                    <a:pt x="0" y="6"/>
                  </a:lnTo>
                  <a:lnTo>
                    <a:pt x="0" y="12"/>
                  </a:lnTo>
                  <a:lnTo>
                    <a:pt x="0" y="12"/>
                  </a:lnTo>
                  <a:lnTo>
                    <a:pt x="0" y="16"/>
                  </a:lnTo>
                  <a:lnTo>
                    <a:pt x="2" y="20"/>
                  </a:lnTo>
                  <a:lnTo>
                    <a:pt x="6" y="22"/>
                  </a:lnTo>
                  <a:lnTo>
                    <a:pt x="10" y="22"/>
                  </a:lnTo>
                  <a:lnTo>
                    <a:pt x="10" y="22"/>
                  </a:lnTo>
                  <a:lnTo>
                    <a:pt x="14" y="22"/>
                  </a:lnTo>
                  <a:lnTo>
                    <a:pt x="18" y="20"/>
                  </a:lnTo>
                  <a:lnTo>
                    <a:pt x="20" y="16"/>
                  </a:lnTo>
                  <a:lnTo>
                    <a:pt x="22" y="12"/>
                  </a:lnTo>
                  <a:lnTo>
                    <a:pt x="22" y="12"/>
                  </a:lnTo>
                  <a:lnTo>
                    <a:pt x="20" y="6"/>
                  </a:lnTo>
                  <a:lnTo>
                    <a:pt x="18" y="4"/>
                  </a:lnTo>
                  <a:lnTo>
                    <a:pt x="14" y="0"/>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15" name="Freeform 112"/>
            <p:cNvSpPr/>
            <p:nvPr/>
          </p:nvSpPr>
          <p:spPr bwMode="auto">
            <a:xfrm>
              <a:off x="5656263" y="676275"/>
              <a:ext cx="34925" cy="34925"/>
            </a:xfrm>
            <a:custGeom>
              <a:avLst/>
              <a:gdLst/>
              <a:ahLst/>
              <a:cxnLst>
                <a:cxn ang="0">
                  <a:pos x="10" y="0"/>
                </a:cxn>
                <a:cxn ang="0">
                  <a:pos x="10" y="0"/>
                </a:cxn>
                <a:cxn ang="0">
                  <a:pos x="6" y="0"/>
                </a:cxn>
                <a:cxn ang="0">
                  <a:pos x="2" y="4"/>
                </a:cxn>
                <a:cxn ang="0">
                  <a:pos x="0" y="6"/>
                </a:cxn>
                <a:cxn ang="0">
                  <a:pos x="0" y="12"/>
                </a:cxn>
                <a:cxn ang="0">
                  <a:pos x="0" y="12"/>
                </a:cxn>
                <a:cxn ang="0">
                  <a:pos x="0" y="16"/>
                </a:cxn>
                <a:cxn ang="0">
                  <a:pos x="2" y="20"/>
                </a:cxn>
                <a:cxn ang="0">
                  <a:pos x="6" y="22"/>
                </a:cxn>
                <a:cxn ang="0">
                  <a:pos x="10" y="22"/>
                </a:cxn>
                <a:cxn ang="0">
                  <a:pos x="10" y="22"/>
                </a:cxn>
                <a:cxn ang="0">
                  <a:pos x="14" y="22"/>
                </a:cxn>
                <a:cxn ang="0">
                  <a:pos x="18" y="20"/>
                </a:cxn>
                <a:cxn ang="0">
                  <a:pos x="20" y="16"/>
                </a:cxn>
                <a:cxn ang="0">
                  <a:pos x="22" y="12"/>
                </a:cxn>
                <a:cxn ang="0">
                  <a:pos x="22" y="12"/>
                </a:cxn>
                <a:cxn ang="0">
                  <a:pos x="20" y="6"/>
                </a:cxn>
                <a:cxn ang="0">
                  <a:pos x="18" y="4"/>
                </a:cxn>
                <a:cxn ang="0">
                  <a:pos x="14" y="0"/>
                </a:cxn>
                <a:cxn ang="0">
                  <a:pos x="10" y="0"/>
                </a:cxn>
              </a:cxnLst>
              <a:rect l="0" t="0" r="r" b="b"/>
              <a:pathLst>
                <a:path w="22" h="22">
                  <a:moveTo>
                    <a:pt x="10" y="0"/>
                  </a:moveTo>
                  <a:lnTo>
                    <a:pt x="10" y="0"/>
                  </a:lnTo>
                  <a:lnTo>
                    <a:pt x="6" y="0"/>
                  </a:lnTo>
                  <a:lnTo>
                    <a:pt x="2" y="4"/>
                  </a:lnTo>
                  <a:lnTo>
                    <a:pt x="0" y="6"/>
                  </a:lnTo>
                  <a:lnTo>
                    <a:pt x="0" y="12"/>
                  </a:lnTo>
                  <a:lnTo>
                    <a:pt x="0" y="12"/>
                  </a:lnTo>
                  <a:lnTo>
                    <a:pt x="0" y="16"/>
                  </a:lnTo>
                  <a:lnTo>
                    <a:pt x="2" y="20"/>
                  </a:lnTo>
                  <a:lnTo>
                    <a:pt x="6" y="22"/>
                  </a:lnTo>
                  <a:lnTo>
                    <a:pt x="10" y="22"/>
                  </a:lnTo>
                  <a:lnTo>
                    <a:pt x="10" y="22"/>
                  </a:lnTo>
                  <a:lnTo>
                    <a:pt x="14" y="22"/>
                  </a:lnTo>
                  <a:lnTo>
                    <a:pt x="18" y="20"/>
                  </a:lnTo>
                  <a:lnTo>
                    <a:pt x="20" y="16"/>
                  </a:lnTo>
                  <a:lnTo>
                    <a:pt x="22" y="12"/>
                  </a:lnTo>
                  <a:lnTo>
                    <a:pt x="22" y="12"/>
                  </a:lnTo>
                  <a:lnTo>
                    <a:pt x="20" y="6"/>
                  </a:lnTo>
                  <a:lnTo>
                    <a:pt x="18" y="4"/>
                  </a:lnTo>
                  <a:lnTo>
                    <a:pt x="14" y="0"/>
                  </a:lnTo>
                  <a:lnTo>
                    <a:pt x="10"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16" name="Freeform 113"/>
            <p:cNvSpPr/>
            <p:nvPr/>
          </p:nvSpPr>
          <p:spPr bwMode="auto">
            <a:xfrm>
              <a:off x="5275263" y="828675"/>
              <a:ext cx="34925" cy="34925"/>
            </a:xfrm>
            <a:custGeom>
              <a:avLst/>
              <a:gdLst/>
              <a:ahLst/>
              <a:cxnLst>
                <a:cxn ang="0">
                  <a:pos x="12" y="0"/>
                </a:cxn>
                <a:cxn ang="0">
                  <a:pos x="12" y="0"/>
                </a:cxn>
                <a:cxn ang="0">
                  <a:pos x="6" y="0"/>
                </a:cxn>
                <a:cxn ang="0">
                  <a:pos x="4" y="2"/>
                </a:cxn>
                <a:cxn ang="0">
                  <a:pos x="0" y="6"/>
                </a:cxn>
                <a:cxn ang="0">
                  <a:pos x="0" y="10"/>
                </a:cxn>
                <a:cxn ang="0">
                  <a:pos x="0" y="10"/>
                </a:cxn>
                <a:cxn ang="0">
                  <a:pos x="0" y="14"/>
                </a:cxn>
                <a:cxn ang="0">
                  <a:pos x="4" y="18"/>
                </a:cxn>
                <a:cxn ang="0">
                  <a:pos x="6" y="20"/>
                </a:cxn>
                <a:cxn ang="0">
                  <a:pos x="12" y="22"/>
                </a:cxn>
                <a:cxn ang="0">
                  <a:pos x="12" y="22"/>
                </a:cxn>
                <a:cxn ang="0">
                  <a:pos x="16" y="20"/>
                </a:cxn>
                <a:cxn ang="0">
                  <a:pos x="20" y="18"/>
                </a:cxn>
                <a:cxn ang="0">
                  <a:pos x="22" y="14"/>
                </a:cxn>
                <a:cxn ang="0">
                  <a:pos x="22" y="10"/>
                </a:cxn>
                <a:cxn ang="0">
                  <a:pos x="22" y="10"/>
                </a:cxn>
                <a:cxn ang="0">
                  <a:pos x="22" y="6"/>
                </a:cxn>
                <a:cxn ang="0">
                  <a:pos x="20" y="2"/>
                </a:cxn>
                <a:cxn ang="0">
                  <a:pos x="16" y="0"/>
                </a:cxn>
                <a:cxn ang="0">
                  <a:pos x="12" y="0"/>
                </a:cxn>
              </a:cxnLst>
              <a:rect l="0" t="0" r="r" b="b"/>
              <a:pathLst>
                <a:path w="22" h="22">
                  <a:moveTo>
                    <a:pt x="12" y="0"/>
                  </a:moveTo>
                  <a:lnTo>
                    <a:pt x="12" y="0"/>
                  </a:lnTo>
                  <a:lnTo>
                    <a:pt x="6" y="0"/>
                  </a:lnTo>
                  <a:lnTo>
                    <a:pt x="4" y="2"/>
                  </a:lnTo>
                  <a:lnTo>
                    <a:pt x="0" y="6"/>
                  </a:lnTo>
                  <a:lnTo>
                    <a:pt x="0" y="10"/>
                  </a:lnTo>
                  <a:lnTo>
                    <a:pt x="0" y="10"/>
                  </a:lnTo>
                  <a:lnTo>
                    <a:pt x="0" y="14"/>
                  </a:lnTo>
                  <a:lnTo>
                    <a:pt x="4" y="18"/>
                  </a:lnTo>
                  <a:lnTo>
                    <a:pt x="6" y="20"/>
                  </a:lnTo>
                  <a:lnTo>
                    <a:pt x="12" y="22"/>
                  </a:lnTo>
                  <a:lnTo>
                    <a:pt x="12" y="22"/>
                  </a:lnTo>
                  <a:lnTo>
                    <a:pt x="16" y="20"/>
                  </a:lnTo>
                  <a:lnTo>
                    <a:pt x="20" y="18"/>
                  </a:lnTo>
                  <a:lnTo>
                    <a:pt x="22" y="14"/>
                  </a:lnTo>
                  <a:lnTo>
                    <a:pt x="22" y="10"/>
                  </a:lnTo>
                  <a:lnTo>
                    <a:pt x="22" y="10"/>
                  </a:lnTo>
                  <a:lnTo>
                    <a:pt x="22" y="6"/>
                  </a:lnTo>
                  <a:lnTo>
                    <a:pt x="20" y="2"/>
                  </a:lnTo>
                  <a:lnTo>
                    <a:pt x="16" y="0"/>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17" name="Freeform 114"/>
            <p:cNvSpPr/>
            <p:nvPr/>
          </p:nvSpPr>
          <p:spPr bwMode="auto">
            <a:xfrm>
              <a:off x="5275263" y="828675"/>
              <a:ext cx="34925" cy="34925"/>
            </a:xfrm>
            <a:custGeom>
              <a:avLst/>
              <a:gdLst/>
              <a:ahLst/>
              <a:cxnLst>
                <a:cxn ang="0">
                  <a:pos x="12" y="0"/>
                </a:cxn>
                <a:cxn ang="0">
                  <a:pos x="12" y="0"/>
                </a:cxn>
                <a:cxn ang="0">
                  <a:pos x="6" y="0"/>
                </a:cxn>
                <a:cxn ang="0">
                  <a:pos x="4" y="2"/>
                </a:cxn>
                <a:cxn ang="0">
                  <a:pos x="0" y="6"/>
                </a:cxn>
                <a:cxn ang="0">
                  <a:pos x="0" y="10"/>
                </a:cxn>
                <a:cxn ang="0">
                  <a:pos x="0" y="10"/>
                </a:cxn>
                <a:cxn ang="0">
                  <a:pos x="0" y="14"/>
                </a:cxn>
                <a:cxn ang="0">
                  <a:pos x="4" y="18"/>
                </a:cxn>
                <a:cxn ang="0">
                  <a:pos x="6" y="20"/>
                </a:cxn>
                <a:cxn ang="0">
                  <a:pos x="12" y="22"/>
                </a:cxn>
                <a:cxn ang="0">
                  <a:pos x="12" y="22"/>
                </a:cxn>
                <a:cxn ang="0">
                  <a:pos x="16" y="20"/>
                </a:cxn>
                <a:cxn ang="0">
                  <a:pos x="20" y="18"/>
                </a:cxn>
                <a:cxn ang="0">
                  <a:pos x="22" y="14"/>
                </a:cxn>
                <a:cxn ang="0">
                  <a:pos x="22" y="10"/>
                </a:cxn>
                <a:cxn ang="0">
                  <a:pos x="22" y="10"/>
                </a:cxn>
                <a:cxn ang="0">
                  <a:pos x="22" y="6"/>
                </a:cxn>
                <a:cxn ang="0">
                  <a:pos x="20" y="2"/>
                </a:cxn>
                <a:cxn ang="0">
                  <a:pos x="16" y="0"/>
                </a:cxn>
                <a:cxn ang="0">
                  <a:pos x="12" y="0"/>
                </a:cxn>
              </a:cxnLst>
              <a:rect l="0" t="0" r="r" b="b"/>
              <a:pathLst>
                <a:path w="22" h="22">
                  <a:moveTo>
                    <a:pt x="12" y="0"/>
                  </a:moveTo>
                  <a:lnTo>
                    <a:pt x="12" y="0"/>
                  </a:lnTo>
                  <a:lnTo>
                    <a:pt x="6" y="0"/>
                  </a:lnTo>
                  <a:lnTo>
                    <a:pt x="4" y="2"/>
                  </a:lnTo>
                  <a:lnTo>
                    <a:pt x="0" y="6"/>
                  </a:lnTo>
                  <a:lnTo>
                    <a:pt x="0" y="10"/>
                  </a:lnTo>
                  <a:lnTo>
                    <a:pt x="0" y="10"/>
                  </a:lnTo>
                  <a:lnTo>
                    <a:pt x="0" y="14"/>
                  </a:lnTo>
                  <a:lnTo>
                    <a:pt x="4" y="18"/>
                  </a:lnTo>
                  <a:lnTo>
                    <a:pt x="6" y="20"/>
                  </a:lnTo>
                  <a:lnTo>
                    <a:pt x="12" y="22"/>
                  </a:lnTo>
                  <a:lnTo>
                    <a:pt x="12" y="22"/>
                  </a:lnTo>
                  <a:lnTo>
                    <a:pt x="16" y="20"/>
                  </a:lnTo>
                  <a:lnTo>
                    <a:pt x="20" y="18"/>
                  </a:lnTo>
                  <a:lnTo>
                    <a:pt x="22" y="14"/>
                  </a:lnTo>
                  <a:lnTo>
                    <a:pt x="22" y="10"/>
                  </a:lnTo>
                  <a:lnTo>
                    <a:pt x="22" y="10"/>
                  </a:lnTo>
                  <a:lnTo>
                    <a:pt x="22" y="6"/>
                  </a:lnTo>
                  <a:lnTo>
                    <a:pt x="20" y="2"/>
                  </a:lnTo>
                  <a:lnTo>
                    <a:pt x="16" y="0"/>
                  </a:lnTo>
                  <a:lnTo>
                    <a:pt x="12"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18" name="Freeform 115"/>
            <p:cNvSpPr/>
            <p:nvPr/>
          </p:nvSpPr>
          <p:spPr bwMode="auto">
            <a:xfrm>
              <a:off x="5500688" y="406400"/>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19" name="Freeform 116"/>
            <p:cNvSpPr/>
            <p:nvPr/>
          </p:nvSpPr>
          <p:spPr bwMode="auto">
            <a:xfrm>
              <a:off x="5500688" y="406400"/>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20" name="Freeform 117"/>
            <p:cNvSpPr/>
            <p:nvPr/>
          </p:nvSpPr>
          <p:spPr bwMode="auto">
            <a:xfrm>
              <a:off x="6142038" y="21272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21" name="Freeform 118"/>
            <p:cNvSpPr/>
            <p:nvPr/>
          </p:nvSpPr>
          <p:spPr bwMode="auto">
            <a:xfrm>
              <a:off x="6142038" y="21272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22" name="Freeform 119"/>
            <p:cNvSpPr/>
            <p:nvPr/>
          </p:nvSpPr>
          <p:spPr bwMode="auto">
            <a:xfrm>
              <a:off x="6418263" y="203200"/>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23" name="Freeform 120"/>
            <p:cNvSpPr/>
            <p:nvPr/>
          </p:nvSpPr>
          <p:spPr bwMode="auto">
            <a:xfrm>
              <a:off x="6418263" y="203200"/>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24" name="Freeform 121"/>
            <p:cNvSpPr/>
            <p:nvPr/>
          </p:nvSpPr>
          <p:spPr bwMode="auto">
            <a:xfrm>
              <a:off x="6799263" y="247650"/>
              <a:ext cx="25400" cy="22225"/>
            </a:xfrm>
            <a:custGeom>
              <a:avLst/>
              <a:gdLst/>
              <a:ahLst/>
              <a:cxnLst>
                <a:cxn ang="0">
                  <a:pos x="8" y="0"/>
                </a:cxn>
                <a:cxn ang="0">
                  <a:pos x="8" y="0"/>
                </a:cxn>
                <a:cxn ang="0">
                  <a:pos x="4" y="2"/>
                </a:cxn>
                <a:cxn ang="0">
                  <a:pos x="0" y="6"/>
                </a:cxn>
                <a:cxn ang="0">
                  <a:pos x="0" y="6"/>
                </a:cxn>
                <a:cxn ang="0">
                  <a:pos x="4" y="12"/>
                </a:cxn>
                <a:cxn ang="0">
                  <a:pos x="8" y="14"/>
                </a:cxn>
                <a:cxn ang="0">
                  <a:pos x="8" y="14"/>
                </a:cxn>
                <a:cxn ang="0">
                  <a:pos x="12" y="12"/>
                </a:cxn>
                <a:cxn ang="0">
                  <a:pos x="16" y="6"/>
                </a:cxn>
                <a:cxn ang="0">
                  <a:pos x="16" y="6"/>
                </a:cxn>
                <a:cxn ang="0">
                  <a:pos x="12" y="2"/>
                </a:cxn>
                <a:cxn ang="0">
                  <a:pos x="8" y="0"/>
                </a:cxn>
              </a:cxnLst>
              <a:rect l="0" t="0" r="r" b="b"/>
              <a:pathLst>
                <a:path w="16" h="14">
                  <a:moveTo>
                    <a:pt x="8" y="0"/>
                  </a:moveTo>
                  <a:lnTo>
                    <a:pt x="8" y="0"/>
                  </a:lnTo>
                  <a:lnTo>
                    <a:pt x="4" y="2"/>
                  </a:lnTo>
                  <a:lnTo>
                    <a:pt x="0" y="6"/>
                  </a:lnTo>
                  <a:lnTo>
                    <a:pt x="0" y="6"/>
                  </a:lnTo>
                  <a:lnTo>
                    <a:pt x="4" y="12"/>
                  </a:lnTo>
                  <a:lnTo>
                    <a:pt x="8" y="14"/>
                  </a:lnTo>
                  <a:lnTo>
                    <a:pt x="8" y="14"/>
                  </a:lnTo>
                  <a:lnTo>
                    <a:pt x="12" y="12"/>
                  </a:lnTo>
                  <a:lnTo>
                    <a:pt x="16" y="6"/>
                  </a:lnTo>
                  <a:lnTo>
                    <a:pt x="16"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25" name="Freeform 122"/>
            <p:cNvSpPr/>
            <p:nvPr/>
          </p:nvSpPr>
          <p:spPr bwMode="auto">
            <a:xfrm>
              <a:off x="6799263" y="247650"/>
              <a:ext cx="25400" cy="22225"/>
            </a:xfrm>
            <a:custGeom>
              <a:avLst/>
              <a:gdLst/>
              <a:ahLst/>
              <a:cxnLst>
                <a:cxn ang="0">
                  <a:pos x="8" y="0"/>
                </a:cxn>
                <a:cxn ang="0">
                  <a:pos x="8" y="0"/>
                </a:cxn>
                <a:cxn ang="0">
                  <a:pos x="4" y="2"/>
                </a:cxn>
                <a:cxn ang="0">
                  <a:pos x="0" y="6"/>
                </a:cxn>
                <a:cxn ang="0">
                  <a:pos x="0" y="6"/>
                </a:cxn>
                <a:cxn ang="0">
                  <a:pos x="4" y="12"/>
                </a:cxn>
                <a:cxn ang="0">
                  <a:pos x="8" y="14"/>
                </a:cxn>
                <a:cxn ang="0">
                  <a:pos x="8" y="14"/>
                </a:cxn>
                <a:cxn ang="0">
                  <a:pos x="12" y="12"/>
                </a:cxn>
                <a:cxn ang="0">
                  <a:pos x="16" y="6"/>
                </a:cxn>
                <a:cxn ang="0">
                  <a:pos x="16" y="6"/>
                </a:cxn>
                <a:cxn ang="0">
                  <a:pos x="12" y="2"/>
                </a:cxn>
                <a:cxn ang="0">
                  <a:pos x="8" y="0"/>
                </a:cxn>
              </a:cxnLst>
              <a:rect l="0" t="0" r="r" b="b"/>
              <a:pathLst>
                <a:path w="16" h="14">
                  <a:moveTo>
                    <a:pt x="8" y="0"/>
                  </a:moveTo>
                  <a:lnTo>
                    <a:pt x="8" y="0"/>
                  </a:lnTo>
                  <a:lnTo>
                    <a:pt x="4" y="2"/>
                  </a:lnTo>
                  <a:lnTo>
                    <a:pt x="0" y="6"/>
                  </a:lnTo>
                  <a:lnTo>
                    <a:pt x="0" y="6"/>
                  </a:lnTo>
                  <a:lnTo>
                    <a:pt x="4" y="12"/>
                  </a:lnTo>
                  <a:lnTo>
                    <a:pt x="8" y="14"/>
                  </a:lnTo>
                  <a:lnTo>
                    <a:pt x="8" y="14"/>
                  </a:lnTo>
                  <a:lnTo>
                    <a:pt x="12" y="12"/>
                  </a:lnTo>
                  <a:lnTo>
                    <a:pt x="16" y="6"/>
                  </a:lnTo>
                  <a:lnTo>
                    <a:pt x="16"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26" name="Freeform 123"/>
            <p:cNvSpPr/>
            <p:nvPr/>
          </p:nvSpPr>
          <p:spPr bwMode="auto">
            <a:xfrm>
              <a:off x="6650038" y="35242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27" name="Freeform 124"/>
            <p:cNvSpPr/>
            <p:nvPr/>
          </p:nvSpPr>
          <p:spPr bwMode="auto">
            <a:xfrm>
              <a:off x="6650038" y="35242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28" name="Freeform 125"/>
            <p:cNvSpPr/>
            <p:nvPr/>
          </p:nvSpPr>
          <p:spPr bwMode="auto">
            <a:xfrm>
              <a:off x="6665913" y="692150"/>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29" name="Freeform 126"/>
            <p:cNvSpPr/>
            <p:nvPr/>
          </p:nvSpPr>
          <p:spPr bwMode="auto">
            <a:xfrm>
              <a:off x="6665913" y="692150"/>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30" name="Freeform 127"/>
            <p:cNvSpPr/>
            <p:nvPr/>
          </p:nvSpPr>
          <p:spPr bwMode="auto">
            <a:xfrm>
              <a:off x="7380288" y="72707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31" name="Freeform 128"/>
            <p:cNvSpPr/>
            <p:nvPr/>
          </p:nvSpPr>
          <p:spPr bwMode="auto">
            <a:xfrm>
              <a:off x="7380288" y="72707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32" name="Freeform 129"/>
            <p:cNvSpPr/>
            <p:nvPr/>
          </p:nvSpPr>
          <p:spPr bwMode="auto">
            <a:xfrm>
              <a:off x="6916738" y="72707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33" name="Freeform 130"/>
            <p:cNvSpPr/>
            <p:nvPr/>
          </p:nvSpPr>
          <p:spPr bwMode="auto">
            <a:xfrm>
              <a:off x="6916738" y="72707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34" name="Freeform 131"/>
            <p:cNvSpPr/>
            <p:nvPr/>
          </p:nvSpPr>
          <p:spPr bwMode="auto">
            <a:xfrm>
              <a:off x="6891338" y="46037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35" name="Freeform 132"/>
            <p:cNvSpPr/>
            <p:nvPr/>
          </p:nvSpPr>
          <p:spPr bwMode="auto">
            <a:xfrm>
              <a:off x="6891338" y="46037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36" name="Freeform 133"/>
            <p:cNvSpPr/>
            <p:nvPr/>
          </p:nvSpPr>
          <p:spPr bwMode="auto">
            <a:xfrm>
              <a:off x="7119938" y="54927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37" name="Freeform 134"/>
            <p:cNvSpPr/>
            <p:nvPr/>
          </p:nvSpPr>
          <p:spPr bwMode="auto">
            <a:xfrm>
              <a:off x="7119938" y="54927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38" name="Freeform 135"/>
            <p:cNvSpPr/>
            <p:nvPr/>
          </p:nvSpPr>
          <p:spPr bwMode="auto">
            <a:xfrm>
              <a:off x="7834313" y="317500"/>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39" name="Freeform 136"/>
            <p:cNvSpPr/>
            <p:nvPr/>
          </p:nvSpPr>
          <p:spPr bwMode="auto">
            <a:xfrm>
              <a:off x="7834313" y="317500"/>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40" name="Freeform 137"/>
            <p:cNvSpPr/>
            <p:nvPr/>
          </p:nvSpPr>
          <p:spPr bwMode="auto">
            <a:xfrm>
              <a:off x="7840663" y="584200"/>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41" name="Freeform 138"/>
            <p:cNvSpPr/>
            <p:nvPr/>
          </p:nvSpPr>
          <p:spPr bwMode="auto">
            <a:xfrm>
              <a:off x="7840663" y="584200"/>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42" name="Freeform 139"/>
            <p:cNvSpPr/>
            <p:nvPr/>
          </p:nvSpPr>
          <p:spPr bwMode="auto">
            <a:xfrm>
              <a:off x="7761288" y="79057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43" name="Freeform 140"/>
            <p:cNvSpPr/>
            <p:nvPr/>
          </p:nvSpPr>
          <p:spPr bwMode="auto">
            <a:xfrm>
              <a:off x="7761288" y="79057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44" name="Freeform 141"/>
            <p:cNvSpPr/>
            <p:nvPr/>
          </p:nvSpPr>
          <p:spPr bwMode="auto">
            <a:xfrm>
              <a:off x="6132513" y="939800"/>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45" name="Freeform 142"/>
            <p:cNvSpPr/>
            <p:nvPr/>
          </p:nvSpPr>
          <p:spPr bwMode="auto">
            <a:xfrm>
              <a:off x="6132513" y="939800"/>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46" name="Freeform 143"/>
            <p:cNvSpPr/>
            <p:nvPr/>
          </p:nvSpPr>
          <p:spPr bwMode="auto">
            <a:xfrm>
              <a:off x="5830888" y="96837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47" name="Freeform 144"/>
            <p:cNvSpPr/>
            <p:nvPr/>
          </p:nvSpPr>
          <p:spPr bwMode="auto">
            <a:xfrm>
              <a:off x="5830888" y="96837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48" name="Freeform 145"/>
            <p:cNvSpPr/>
            <p:nvPr/>
          </p:nvSpPr>
          <p:spPr bwMode="auto">
            <a:xfrm>
              <a:off x="3614738" y="844550"/>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49" name="Freeform 146"/>
            <p:cNvSpPr/>
            <p:nvPr/>
          </p:nvSpPr>
          <p:spPr bwMode="auto">
            <a:xfrm>
              <a:off x="3614738" y="844550"/>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50" name="Freeform 147"/>
            <p:cNvSpPr/>
            <p:nvPr/>
          </p:nvSpPr>
          <p:spPr bwMode="auto">
            <a:xfrm>
              <a:off x="3205163" y="889000"/>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51" name="Freeform 148"/>
            <p:cNvSpPr/>
            <p:nvPr/>
          </p:nvSpPr>
          <p:spPr bwMode="auto">
            <a:xfrm>
              <a:off x="3205163" y="889000"/>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52" name="Freeform 149"/>
            <p:cNvSpPr/>
            <p:nvPr/>
          </p:nvSpPr>
          <p:spPr bwMode="auto">
            <a:xfrm>
              <a:off x="2878138" y="86042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53" name="Freeform 150"/>
            <p:cNvSpPr/>
            <p:nvPr/>
          </p:nvSpPr>
          <p:spPr bwMode="auto">
            <a:xfrm>
              <a:off x="2878138" y="86042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54" name="Freeform 151"/>
            <p:cNvSpPr/>
            <p:nvPr/>
          </p:nvSpPr>
          <p:spPr bwMode="auto">
            <a:xfrm>
              <a:off x="3071813" y="1003300"/>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55" name="Freeform 152"/>
            <p:cNvSpPr/>
            <p:nvPr/>
          </p:nvSpPr>
          <p:spPr bwMode="auto">
            <a:xfrm>
              <a:off x="3071813" y="1003300"/>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56" name="Freeform 153"/>
            <p:cNvSpPr/>
            <p:nvPr/>
          </p:nvSpPr>
          <p:spPr bwMode="auto">
            <a:xfrm>
              <a:off x="7459663" y="346075"/>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57" name="Freeform 154"/>
            <p:cNvSpPr/>
            <p:nvPr/>
          </p:nvSpPr>
          <p:spPr bwMode="auto">
            <a:xfrm>
              <a:off x="7459663" y="346075"/>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58" name="Freeform 155"/>
            <p:cNvSpPr/>
            <p:nvPr/>
          </p:nvSpPr>
          <p:spPr bwMode="auto">
            <a:xfrm>
              <a:off x="7716838" y="19367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59" name="Freeform 156"/>
            <p:cNvSpPr/>
            <p:nvPr/>
          </p:nvSpPr>
          <p:spPr bwMode="auto">
            <a:xfrm>
              <a:off x="7716838" y="19367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60" name="Freeform 157"/>
            <p:cNvSpPr/>
            <p:nvPr/>
          </p:nvSpPr>
          <p:spPr bwMode="auto">
            <a:xfrm>
              <a:off x="7164388" y="21907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61" name="Freeform 158"/>
            <p:cNvSpPr/>
            <p:nvPr/>
          </p:nvSpPr>
          <p:spPr bwMode="auto">
            <a:xfrm>
              <a:off x="7164388" y="21907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62" name="Freeform 159"/>
            <p:cNvSpPr/>
            <p:nvPr/>
          </p:nvSpPr>
          <p:spPr bwMode="auto">
            <a:xfrm>
              <a:off x="7173913" y="752475"/>
              <a:ext cx="22225" cy="25400"/>
            </a:xfrm>
            <a:custGeom>
              <a:avLst/>
              <a:gdLst/>
              <a:ahLst/>
              <a:cxnLst>
                <a:cxn ang="0">
                  <a:pos x="8" y="0"/>
                </a:cxn>
                <a:cxn ang="0">
                  <a:pos x="8" y="0"/>
                </a:cxn>
                <a:cxn ang="0">
                  <a:pos x="2" y="4"/>
                </a:cxn>
                <a:cxn ang="0">
                  <a:pos x="0" y="8"/>
                </a:cxn>
                <a:cxn ang="0">
                  <a:pos x="0" y="8"/>
                </a:cxn>
                <a:cxn ang="0">
                  <a:pos x="2" y="12"/>
                </a:cxn>
                <a:cxn ang="0">
                  <a:pos x="8" y="16"/>
                </a:cxn>
                <a:cxn ang="0">
                  <a:pos x="8" y="16"/>
                </a:cxn>
                <a:cxn ang="0">
                  <a:pos x="12" y="12"/>
                </a:cxn>
                <a:cxn ang="0">
                  <a:pos x="14" y="8"/>
                </a:cxn>
                <a:cxn ang="0">
                  <a:pos x="14" y="8"/>
                </a:cxn>
                <a:cxn ang="0">
                  <a:pos x="12" y="4"/>
                </a:cxn>
                <a:cxn ang="0">
                  <a:pos x="8" y="0"/>
                </a:cxn>
              </a:cxnLst>
              <a:rect l="0" t="0" r="r" b="b"/>
              <a:pathLst>
                <a:path w="14" h="16">
                  <a:moveTo>
                    <a:pt x="8" y="0"/>
                  </a:moveTo>
                  <a:lnTo>
                    <a:pt x="8" y="0"/>
                  </a:lnTo>
                  <a:lnTo>
                    <a:pt x="2" y="4"/>
                  </a:lnTo>
                  <a:lnTo>
                    <a:pt x="0" y="8"/>
                  </a:lnTo>
                  <a:lnTo>
                    <a:pt x="0" y="8"/>
                  </a:lnTo>
                  <a:lnTo>
                    <a:pt x="2" y="12"/>
                  </a:lnTo>
                  <a:lnTo>
                    <a:pt x="8" y="16"/>
                  </a:lnTo>
                  <a:lnTo>
                    <a:pt x="8" y="16"/>
                  </a:lnTo>
                  <a:lnTo>
                    <a:pt x="12" y="12"/>
                  </a:lnTo>
                  <a:lnTo>
                    <a:pt x="14" y="8"/>
                  </a:lnTo>
                  <a:lnTo>
                    <a:pt x="14" y="8"/>
                  </a:lnTo>
                  <a:lnTo>
                    <a:pt x="12" y="4"/>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63" name="Freeform 160"/>
            <p:cNvSpPr/>
            <p:nvPr/>
          </p:nvSpPr>
          <p:spPr bwMode="auto">
            <a:xfrm>
              <a:off x="7173913" y="752475"/>
              <a:ext cx="22225" cy="25400"/>
            </a:xfrm>
            <a:custGeom>
              <a:avLst/>
              <a:gdLst/>
              <a:ahLst/>
              <a:cxnLst>
                <a:cxn ang="0">
                  <a:pos x="8" y="0"/>
                </a:cxn>
                <a:cxn ang="0">
                  <a:pos x="8" y="0"/>
                </a:cxn>
                <a:cxn ang="0">
                  <a:pos x="2" y="4"/>
                </a:cxn>
                <a:cxn ang="0">
                  <a:pos x="0" y="8"/>
                </a:cxn>
                <a:cxn ang="0">
                  <a:pos x="0" y="8"/>
                </a:cxn>
                <a:cxn ang="0">
                  <a:pos x="2" y="12"/>
                </a:cxn>
                <a:cxn ang="0">
                  <a:pos x="8" y="16"/>
                </a:cxn>
                <a:cxn ang="0">
                  <a:pos x="8" y="16"/>
                </a:cxn>
                <a:cxn ang="0">
                  <a:pos x="12" y="12"/>
                </a:cxn>
                <a:cxn ang="0">
                  <a:pos x="14" y="8"/>
                </a:cxn>
                <a:cxn ang="0">
                  <a:pos x="14" y="8"/>
                </a:cxn>
                <a:cxn ang="0">
                  <a:pos x="12" y="4"/>
                </a:cxn>
                <a:cxn ang="0">
                  <a:pos x="8" y="0"/>
                </a:cxn>
              </a:cxnLst>
              <a:rect l="0" t="0" r="r" b="b"/>
              <a:pathLst>
                <a:path w="14" h="16">
                  <a:moveTo>
                    <a:pt x="8" y="0"/>
                  </a:moveTo>
                  <a:lnTo>
                    <a:pt x="8" y="0"/>
                  </a:lnTo>
                  <a:lnTo>
                    <a:pt x="2" y="4"/>
                  </a:lnTo>
                  <a:lnTo>
                    <a:pt x="0" y="8"/>
                  </a:lnTo>
                  <a:lnTo>
                    <a:pt x="0" y="8"/>
                  </a:lnTo>
                  <a:lnTo>
                    <a:pt x="2" y="12"/>
                  </a:lnTo>
                  <a:lnTo>
                    <a:pt x="8" y="16"/>
                  </a:lnTo>
                  <a:lnTo>
                    <a:pt x="8" y="16"/>
                  </a:lnTo>
                  <a:lnTo>
                    <a:pt x="12" y="12"/>
                  </a:lnTo>
                  <a:lnTo>
                    <a:pt x="14" y="8"/>
                  </a:lnTo>
                  <a:lnTo>
                    <a:pt x="14" y="8"/>
                  </a:lnTo>
                  <a:lnTo>
                    <a:pt x="12" y="4"/>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64" name="Freeform 161"/>
            <p:cNvSpPr/>
            <p:nvPr/>
          </p:nvSpPr>
          <p:spPr bwMode="auto">
            <a:xfrm>
              <a:off x="5243513" y="228600"/>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65" name="Freeform 162"/>
            <p:cNvSpPr/>
            <p:nvPr/>
          </p:nvSpPr>
          <p:spPr bwMode="auto">
            <a:xfrm>
              <a:off x="5243513" y="228600"/>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66" name="Freeform 163"/>
            <p:cNvSpPr/>
            <p:nvPr/>
          </p:nvSpPr>
          <p:spPr bwMode="auto">
            <a:xfrm>
              <a:off x="5818188" y="482600"/>
              <a:ext cx="47625" cy="47625"/>
            </a:xfrm>
            <a:custGeom>
              <a:avLst/>
              <a:gdLst/>
              <a:ahLst/>
              <a:cxnLst>
                <a:cxn ang="0">
                  <a:pos x="16" y="0"/>
                </a:cxn>
                <a:cxn ang="0">
                  <a:pos x="16" y="0"/>
                </a:cxn>
                <a:cxn ang="0">
                  <a:pos x="10" y="2"/>
                </a:cxn>
                <a:cxn ang="0">
                  <a:pos x="4" y="6"/>
                </a:cxn>
                <a:cxn ang="0">
                  <a:pos x="2" y="10"/>
                </a:cxn>
                <a:cxn ang="0">
                  <a:pos x="0" y="16"/>
                </a:cxn>
                <a:cxn ang="0">
                  <a:pos x="0" y="16"/>
                </a:cxn>
                <a:cxn ang="0">
                  <a:pos x="2" y="22"/>
                </a:cxn>
                <a:cxn ang="0">
                  <a:pos x="4" y="26"/>
                </a:cxn>
                <a:cxn ang="0">
                  <a:pos x="10" y="28"/>
                </a:cxn>
                <a:cxn ang="0">
                  <a:pos x="16" y="30"/>
                </a:cxn>
                <a:cxn ang="0">
                  <a:pos x="16" y="30"/>
                </a:cxn>
                <a:cxn ang="0">
                  <a:pos x="20" y="28"/>
                </a:cxn>
                <a:cxn ang="0">
                  <a:pos x="26" y="26"/>
                </a:cxn>
                <a:cxn ang="0">
                  <a:pos x="28" y="22"/>
                </a:cxn>
                <a:cxn ang="0">
                  <a:pos x="30" y="16"/>
                </a:cxn>
                <a:cxn ang="0">
                  <a:pos x="30" y="16"/>
                </a:cxn>
                <a:cxn ang="0">
                  <a:pos x="28" y="10"/>
                </a:cxn>
                <a:cxn ang="0">
                  <a:pos x="26" y="6"/>
                </a:cxn>
                <a:cxn ang="0">
                  <a:pos x="20" y="2"/>
                </a:cxn>
                <a:cxn ang="0">
                  <a:pos x="16" y="0"/>
                </a:cxn>
              </a:cxnLst>
              <a:rect l="0" t="0" r="r" b="b"/>
              <a:pathLst>
                <a:path w="30" h="30">
                  <a:moveTo>
                    <a:pt x="16" y="0"/>
                  </a:moveTo>
                  <a:lnTo>
                    <a:pt x="16" y="0"/>
                  </a:lnTo>
                  <a:lnTo>
                    <a:pt x="10" y="2"/>
                  </a:lnTo>
                  <a:lnTo>
                    <a:pt x="4" y="6"/>
                  </a:lnTo>
                  <a:lnTo>
                    <a:pt x="2" y="10"/>
                  </a:lnTo>
                  <a:lnTo>
                    <a:pt x="0" y="16"/>
                  </a:lnTo>
                  <a:lnTo>
                    <a:pt x="0" y="16"/>
                  </a:lnTo>
                  <a:lnTo>
                    <a:pt x="2" y="22"/>
                  </a:lnTo>
                  <a:lnTo>
                    <a:pt x="4" y="26"/>
                  </a:lnTo>
                  <a:lnTo>
                    <a:pt x="10" y="28"/>
                  </a:lnTo>
                  <a:lnTo>
                    <a:pt x="16" y="30"/>
                  </a:lnTo>
                  <a:lnTo>
                    <a:pt x="16" y="30"/>
                  </a:lnTo>
                  <a:lnTo>
                    <a:pt x="20" y="28"/>
                  </a:lnTo>
                  <a:lnTo>
                    <a:pt x="26" y="26"/>
                  </a:lnTo>
                  <a:lnTo>
                    <a:pt x="28" y="22"/>
                  </a:lnTo>
                  <a:lnTo>
                    <a:pt x="30" y="16"/>
                  </a:lnTo>
                  <a:lnTo>
                    <a:pt x="30" y="16"/>
                  </a:lnTo>
                  <a:lnTo>
                    <a:pt x="28" y="10"/>
                  </a:lnTo>
                  <a:lnTo>
                    <a:pt x="26" y="6"/>
                  </a:lnTo>
                  <a:lnTo>
                    <a:pt x="20" y="2"/>
                  </a:lnTo>
                  <a:lnTo>
                    <a:pt x="1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67" name="Freeform 164"/>
            <p:cNvSpPr/>
            <p:nvPr/>
          </p:nvSpPr>
          <p:spPr bwMode="auto">
            <a:xfrm>
              <a:off x="5818188" y="482600"/>
              <a:ext cx="47625" cy="47625"/>
            </a:xfrm>
            <a:custGeom>
              <a:avLst/>
              <a:gdLst/>
              <a:ahLst/>
              <a:cxnLst>
                <a:cxn ang="0">
                  <a:pos x="16" y="0"/>
                </a:cxn>
                <a:cxn ang="0">
                  <a:pos x="16" y="0"/>
                </a:cxn>
                <a:cxn ang="0">
                  <a:pos x="10" y="2"/>
                </a:cxn>
                <a:cxn ang="0">
                  <a:pos x="4" y="6"/>
                </a:cxn>
                <a:cxn ang="0">
                  <a:pos x="2" y="10"/>
                </a:cxn>
                <a:cxn ang="0">
                  <a:pos x="0" y="16"/>
                </a:cxn>
                <a:cxn ang="0">
                  <a:pos x="0" y="16"/>
                </a:cxn>
                <a:cxn ang="0">
                  <a:pos x="2" y="22"/>
                </a:cxn>
                <a:cxn ang="0">
                  <a:pos x="4" y="26"/>
                </a:cxn>
                <a:cxn ang="0">
                  <a:pos x="10" y="28"/>
                </a:cxn>
                <a:cxn ang="0">
                  <a:pos x="16" y="30"/>
                </a:cxn>
                <a:cxn ang="0">
                  <a:pos x="16" y="30"/>
                </a:cxn>
                <a:cxn ang="0">
                  <a:pos x="20" y="28"/>
                </a:cxn>
                <a:cxn ang="0">
                  <a:pos x="26" y="26"/>
                </a:cxn>
                <a:cxn ang="0">
                  <a:pos x="28" y="22"/>
                </a:cxn>
                <a:cxn ang="0">
                  <a:pos x="30" y="16"/>
                </a:cxn>
                <a:cxn ang="0">
                  <a:pos x="30" y="16"/>
                </a:cxn>
                <a:cxn ang="0">
                  <a:pos x="28" y="10"/>
                </a:cxn>
                <a:cxn ang="0">
                  <a:pos x="26" y="6"/>
                </a:cxn>
                <a:cxn ang="0">
                  <a:pos x="20" y="2"/>
                </a:cxn>
                <a:cxn ang="0">
                  <a:pos x="16" y="0"/>
                </a:cxn>
              </a:cxnLst>
              <a:rect l="0" t="0" r="r" b="b"/>
              <a:pathLst>
                <a:path w="30" h="30">
                  <a:moveTo>
                    <a:pt x="16" y="0"/>
                  </a:moveTo>
                  <a:lnTo>
                    <a:pt x="16" y="0"/>
                  </a:lnTo>
                  <a:lnTo>
                    <a:pt x="10" y="2"/>
                  </a:lnTo>
                  <a:lnTo>
                    <a:pt x="4" y="6"/>
                  </a:lnTo>
                  <a:lnTo>
                    <a:pt x="2" y="10"/>
                  </a:lnTo>
                  <a:lnTo>
                    <a:pt x="0" y="16"/>
                  </a:lnTo>
                  <a:lnTo>
                    <a:pt x="0" y="16"/>
                  </a:lnTo>
                  <a:lnTo>
                    <a:pt x="2" y="22"/>
                  </a:lnTo>
                  <a:lnTo>
                    <a:pt x="4" y="26"/>
                  </a:lnTo>
                  <a:lnTo>
                    <a:pt x="10" y="28"/>
                  </a:lnTo>
                  <a:lnTo>
                    <a:pt x="16" y="30"/>
                  </a:lnTo>
                  <a:lnTo>
                    <a:pt x="16" y="30"/>
                  </a:lnTo>
                  <a:lnTo>
                    <a:pt x="20" y="28"/>
                  </a:lnTo>
                  <a:lnTo>
                    <a:pt x="26" y="26"/>
                  </a:lnTo>
                  <a:lnTo>
                    <a:pt x="28" y="22"/>
                  </a:lnTo>
                  <a:lnTo>
                    <a:pt x="30" y="16"/>
                  </a:lnTo>
                  <a:lnTo>
                    <a:pt x="30" y="16"/>
                  </a:lnTo>
                  <a:lnTo>
                    <a:pt x="28" y="10"/>
                  </a:lnTo>
                  <a:lnTo>
                    <a:pt x="26" y="6"/>
                  </a:lnTo>
                  <a:lnTo>
                    <a:pt x="20" y="2"/>
                  </a:lnTo>
                  <a:lnTo>
                    <a:pt x="1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68" name="Freeform 165"/>
            <p:cNvSpPr/>
            <p:nvPr/>
          </p:nvSpPr>
          <p:spPr bwMode="auto">
            <a:xfrm>
              <a:off x="7342188" y="155575"/>
              <a:ext cx="44450" cy="44450"/>
            </a:xfrm>
            <a:custGeom>
              <a:avLst/>
              <a:gdLst/>
              <a:ahLst/>
              <a:cxnLst>
                <a:cxn ang="0">
                  <a:pos x="14" y="0"/>
                </a:cxn>
                <a:cxn ang="0">
                  <a:pos x="14" y="0"/>
                </a:cxn>
                <a:cxn ang="0">
                  <a:pos x="8" y="0"/>
                </a:cxn>
                <a:cxn ang="0">
                  <a:pos x="4" y="4"/>
                </a:cxn>
                <a:cxn ang="0">
                  <a:pos x="0" y="8"/>
                </a:cxn>
                <a:cxn ang="0">
                  <a:pos x="0" y="14"/>
                </a:cxn>
                <a:cxn ang="0">
                  <a:pos x="0" y="14"/>
                </a:cxn>
                <a:cxn ang="0">
                  <a:pos x="0" y="20"/>
                </a:cxn>
                <a:cxn ang="0">
                  <a:pos x="4" y="24"/>
                </a:cxn>
                <a:cxn ang="0">
                  <a:pos x="8" y="28"/>
                </a:cxn>
                <a:cxn ang="0">
                  <a:pos x="14" y="28"/>
                </a:cxn>
                <a:cxn ang="0">
                  <a:pos x="14" y="28"/>
                </a:cxn>
                <a:cxn ang="0">
                  <a:pos x="20" y="28"/>
                </a:cxn>
                <a:cxn ang="0">
                  <a:pos x="24" y="24"/>
                </a:cxn>
                <a:cxn ang="0">
                  <a:pos x="26" y="20"/>
                </a:cxn>
                <a:cxn ang="0">
                  <a:pos x="28" y="14"/>
                </a:cxn>
                <a:cxn ang="0">
                  <a:pos x="28" y="14"/>
                </a:cxn>
                <a:cxn ang="0">
                  <a:pos x="26" y="8"/>
                </a:cxn>
                <a:cxn ang="0">
                  <a:pos x="24" y="4"/>
                </a:cxn>
                <a:cxn ang="0">
                  <a:pos x="20" y="0"/>
                </a:cxn>
                <a:cxn ang="0">
                  <a:pos x="14" y="0"/>
                </a:cxn>
              </a:cxnLst>
              <a:rect l="0" t="0" r="r" b="b"/>
              <a:pathLst>
                <a:path w="28" h="28">
                  <a:moveTo>
                    <a:pt x="14" y="0"/>
                  </a:moveTo>
                  <a:lnTo>
                    <a:pt x="14" y="0"/>
                  </a:lnTo>
                  <a:lnTo>
                    <a:pt x="8" y="0"/>
                  </a:lnTo>
                  <a:lnTo>
                    <a:pt x="4" y="4"/>
                  </a:lnTo>
                  <a:lnTo>
                    <a:pt x="0" y="8"/>
                  </a:lnTo>
                  <a:lnTo>
                    <a:pt x="0" y="14"/>
                  </a:lnTo>
                  <a:lnTo>
                    <a:pt x="0" y="14"/>
                  </a:lnTo>
                  <a:lnTo>
                    <a:pt x="0" y="20"/>
                  </a:lnTo>
                  <a:lnTo>
                    <a:pt x="4" y="24"/>
                  </a:lnTo>
                  <a:lnTo>
                    <a:pt x="8" y="28"/>
                  </a:lnTo>
                  <a:lnTo>
                    <a:pt x="14" y="28"/>
                  </a:lnTo>
                  <a:lnTo>
                    <a:pt x="14" y="28"/>
                  </a:lnTo>
                  <a:lnTo>
                    <a:pt x="20" y="28"/>
                  </a:lnTo>
                  <a:lnTo>
                    <a:pt x="24" y="24"/>
                  </a:lnTo>
                  <a:lnTo>
                    <a:pt x="26" y="20"/>
                  </a:lnTo>
                  <a:lnTo>
                    <a:pt x="28" y="14"/>
                  </a:lnTo>
                  <a:lnTo>
                    <a:pt x="28" y="14"/>
                  </a:lnTo>
                  <a:lnTo>
                    <a:pt x="26" y="8"/>
                  </a:lnTo>
                  <a:lnTo>
                    <a:pt x="24" y="4"/>
                  </a:lnTo>
                  <a:lnTo>
                    <a:pt x="20" y="0"/>
                  </a:lnTo>
                  <a:lnTo>
                    <a:pt x="14"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69" name="Freeform 166"/>
            <p:cNvSpPr/>
            <p:nvPr/>
          </p:nvSpPr>
          <p:spPr bwMode="auto">
            <a:xfrm>
              <a:off x="7342188" y="155575"/>
              <a:ext cx="44450" cy="44450"/>
            </a:xfrm>
            <a:custGeom>
              <a:avLst/>
              <a:gdLst/>
              <a:ahLst/>
              <a:cxnLst>
                <a:cxn ang="0">
                  <a:pos x="14" y="0"/>
                </a:cxn>
                <a:cxn ang="0">
                  <a:pos x="14" y="0"/>
                </a:cxn>
                <a:cxn ang="0">
                  <a:pos x="8" y="0"/>
                </a:cxn>
                <a:cxn ang="0">
                  <a:pos x="4" y="4"/>
                </a:cxn>
                <a:cxn ang="0">
                  <a:pos x="0" y="8"/>
                </a:cxn>
                <a:cxn ang="0">
                  <a:pos x="0" y="14"/>
                </a:cxn>
                <a:cxn ang="0">
                  <a:pos x="0" y="14"/>
                </a:cxn>
                <a:cxn ang="0">
                  <a:pos x="0" y="20"/>
                </a:cxn>
                <a:cxn ang="0">
                  <a:pos x="4" y="24"/>
                </a:cxn>
                <a:cxn ang="0">
                  <a:pos x="8" y="28"/>
                </a:cxn>
                <a:cxn ang="0">
                  <a:pos x="14" y="28"/>
                </a:cxn>
                <a:cxn ang="0">
                  <a:pos x="14" y="28"/>
                </a:cxn>
                <a:cxn ang="0">
                  <a:pos x="20" y="28"/>
                </a:cxn>
                <a:cxn ang="0">
                  <a:pos x="24" y="24"/>
                </a:cxn>
                <a:cxn ang="0">
                  <a:pos x="26" y="20"/>
                </a:cxn>
                <a:cxn ang="0">
                  <a:pos x="28" y="14"/>
                </a:cxn>
                <a:cxn ang="0">
                  <a:pos x="28" y="14"/>
                </a:cxn>
                <a:cxn ang="0">
                  <a:pos x="26" y="8"/>
                </a:cxn>
                <a:cxn ang="0">
                  <a:pos x="24" y="4"/>
                </a:cxn>
                <a:cxn ang="0">
                  <a:pos x="20" y="0"/>
                </a:cxn>
                <a:cxn ang="0">
                  <a:pos x="14" y="0"/>
                </a:cxn>
              </a:cxnLst>
              <a:rect l="0" t="0" r="r" b="b"/>
              <a:pathLst>
                <a:path w="28" h="28">
                  <a:moveTo>
                    <a:pt x="14" y="0"/>
                  </a:moveTo>
                  <a:lnTo>
                    <a:pt x="14" y="0"/>
                  </a:lnTo>
                  <a:lnTo>
                    <a:pt x="8" y="0"/>
                  </a:lnTo>
                  <a:lnTo>
                    <a:pt x="4" y="4"/>
                  </a:lnTo>
                  <a:lnTo>
                    <a:pt x="0" y="8"/>
                  </a:lnTo>
                  <a:lnTo>
                    <a:pt x="0" y="14"/>
                  </a:lnTo>
                  <a:lnTo>
                    <a:pt x="0" y="14"/>
                  </a:lnTo>
                  <a:lnTo>
                    <a:pt x="0" y="20"/>
                  </a:lnTo>
                  <a:lnTo>
                    <a:pt x="4" y="24"/>
                  </a:lnTo>
                  <a:lnTo>
                    <a:pt x="8" y="28"/>
                  </a:lnTo>
                  <a:lnTo>
                    <a:pt x="14" y="28"/>
                  </a:lnTo>
                  <a:lnTo>
                    <a:pt x="14" y="28"/>
                  </a:lnTo>
                  <a:lnTo>
                    <a:pt x="20" y="28"/>
                  </a:lnTo>
                  <a:lnTo>
                    <a:pt x="24" y="24"/>
                  </a:lnTo>
                  <a:lnTo>
                    <a:pt x="26" y="20"/>
                  </a:lnTo>
                  <a:lnTo>
                    <a:pt x="28" y="14"/>
                  </a:lnTo>
                  <a:lnTo>
                    <a:pt x="28" y="14"/>
                  </a:lnTo>
                  <a:lnTo>
                    <a:pt x="26" y="8"/>
                  </a:lnTo>
                  <a:lnTo>
                    <a:pt x="24" y="4"/>
                  </a:lnTo>
                  <a:lnTo>
                    <a:pt x="20" y="0"/>
                  </a:lnTo>
                  <a:lnTo>
                    <a:pt x="14"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70" name="Freeform 167"/>
            <p:cNvSpPr/>
            <p:nvPr/>
          </p:nvSpPr>
          <p:spPr bwMode="auto">
            <a:xfrm>
              <a:off x="4716463" y="457200"/>
              <a:ext cx="44450" cy="47625"/>
            </a:xfrm>
            <a:custGeom>
              <a:avLst/>
              <a:gdLst/>
              <a:ahLst/>
              <a:cxnLst>
                <a:cxn ang="0">
                  <a:pos x="14" y="0"/>
                </a:cxn>
                <a:cxn ang="0">
                  <a:pos x="14" y="0"/>
                </a:cxn>
                <a:cxn ang="0">
                  <a:pos x="8" y="2"/>
                </a:cxn>
                <a:cxn ang="0">
                  <a:pos x="4" y="4"/>
                </a:cxn>
                <a:cxn ang="0">
                  <a:pos x="0" y="8"/>
                </a:cxn>
                <a:cxn ang="0">
                  <a:pos x="0" y="14"/>
                </a:cxn>
                <a:cxn ang="0">
                  <a:pos x="0" y="14"/>
                </a:cxn>
                <a:cxn ang="0">
                  <a:pos x="0" y="20"/>
                </a:cxn>
                <a:cxn ang="0">
                  <a:pos x="4" y="24"/>
                </a:cxn>
                <a:cxn ang="0">
                  <a:pos x="8" y="28"/>
                </a:cxn>
                <a:cxn ang="0">
                  <a:pos x="14" y="30"/>
                </a:cxn>
                <a:cxn ang="0">
                  <a:pos x="14" y="30"/>
                </a:cxn>
                <a:cxn ang="0">
                  <a:pos x="20" y="28"/>
                </a:cxn>
                <a:cxn ang="0">
                  <a:pos x="24" y="24"/>
                </a:cxn>
                <a:cxn ang="0">
                  <a:pos x="28" y="20"/>
                </a:cxn>
                <a:cxn ang="0">
                  <a:pos x="28" y="14"/>
                </a:cxn>
                <a:cxn ang="0">
                  <a:pos x="28" y="14"/>
                </a:cxn>
                <a:cxn ang="0">
                  <a:pos x="28" y="8"/>
                </a:cxn>
                <a:cxn ang="0">
                  <a:pos x="24" y="4"/>
                </a:cxn>
                <a:cxn ang="0">
                  <a:pos x="20" y="2"/>
                </a:cxn>
                <a:cxn ang="0">
                  <a:pos x="14" y="0"/>
                </a:cxn>
              </a:cxnLst>
              <a:rect l="0" t="0" r="r" b="b"/>
              <a:pathLst>
                <a:path w="28" h="30">
                  <a:moveTo>
                    <a:pt x="14" y="0"/>
                  </a:moveTo>
                  <a:lnTo>
                    <a:pt x="14" y="0"/>
                  </a:lnTo>
                  <a:lnTo>
                    <a:pt x="8" y="2"/>
                  </a:lnTo>
                  <a:lnTo>
                    <a:pt x="4" y="4"/>
                  </a:lnTo>
                  <a:lnTo>
                    <a:pt x="0" y="8"/>
                  </a:lnTo>
                  <a:lnTo>
                    <a:pt x="0" y="14"/>
                  </a:lnTo>
                  <a:lnTo>
                    <a:pt x="0" y="14"/>
                  </a:lnTo>
                  <a:lnTo>
                    <a:pt x="0" y="20"/>
                  </a:lnTo>
                  <a:lnTo>
                    <a:pt x="4" y="24"/>
                  </a:lnTo>
                  <a:lnTo>
                    <a:pt x="8" y="28"/>
                  </a:lnTo>
                  <a:lnTo>
                    <a:pt x="14" y="30"/>
                  </a:lnTo>
                  <a:lnTo>
                    <a:pt x="14" y="30"/>
                  </a:lnTo>
                  <a:lnTo>
                    <a:pt x="20" y="28"/>
                  </a:lnTo>
                  <a:lnTo>
                    <a:pt x="24" y="24"/>
                  </a:lnTo>
                  <a:lnTo>
                    <a:pt x="28" y="20"/>
                  </a:lnTo>
                  <a:lnTo>
                    <a:pt x="28" y="14"/>
                  </a:lnTo>
                  <a:lnTo>
                    <a:pt x="28" y="14"/>
                  </a:lnTo>
                  <a:lnTo>
                    <a:pt x="28" y="8"/>
                  </a:lnTo>
                  <a:lnTo>
                    <a:pt x="24" y="4"/>
                  </a:lnTo>
                  <a:lnTo>
                    <a:pt x="20" y="2"/>
                  </a:lnTo>
                  <a:lnTo>
                    <a:pt x="14"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71" name="Freeform 168"/>
            <p:cNvSpPr/>
            <p:nvPr/>
          </p:nvSpPr>
          <p:spPr bwMode="auto">
            <a:xfrm>
              <a:off x="4716463" y="457200"/>
              <a:ext cx="44450" cy="47625"/>
            </a:xfrm>
            <a:custGeom>
              <a:avLst/>
              <a:gdLst/>
              <a:ahLst/>
              <a:cxnLst>
                <a:cxn ang="0">
                  <a:pos x="14" y="0"/>
                </a:cxn>
                <a:cxn ang="0">
                  <a:pos x="14" y="0"/>
                </a:cxn>
                <a:cxn ang="0">
                  <a:pos x="8" y="2"/>
                </a:cxn>
                <a:cxn ang="0">
                  <a:pos x="4" y="4"/>
                </a:cxn>
                <a:cxn ang="0">
                  <a:pos x="0" y="8"/>
                </a:cxn>
                <a:cxn ang="0">
                  <a:pos x="0" y="14"/>
                </a:cxn>
                <a:cxn ang="0">
                  <a:pos x="0" y="14"/>
                </a:cxn>
                <a:cxn ang="0">
                  <a:pos x="0" y="20"/>
                </a:cxn>
                <a:cxn ang="0">
                  <a:pos x="4" y="24"/>
                </a:cxn>
                <a:cxn ang="0">
                  <a:pos x="8" y="28"/>
                </a:cxn>
                <a:cxn ang="0">
                  <a:pos x="14" y="30"/>
                </a:cxn>
                <a:cxn ang="0">
                  <a:pos x="14" y="30"/>
                </a:cxn>
                <a:cxn ang="0">
                  <a:pos x="20" y="28"/>
                </a:cxn>
                <a:cxn ang="0">
                  <a:pos x="24" y="24"/>
                </a:cxn>
                <a:cxn ang="0">
                  <a:pos x="28" y="20"/>
                </a:cxn>
                <a:cxn ang="0">
                  <a:pos x="28" y="14"/>
                </a:cxn>
                <a:cxn ang="0">
                  <a:pos x="28" y="14"/>
                </a:cxn>
                <a:cxn ang="0">
                  <a:pos x="28" y="8"/>
                </a:cxn>
                <a:cxn ang="0">
                  <a:pos x="24" y="4"/>
                </a:cxn>
                <a:cxn ang="0">
                  <a:pos x="20" y="2"/>
                </a:cxn>
                <a:cxn ang="0">
                  <a:pos x="14" y="0"/>
                </a:cxn>
              </a:cxnLst>
              <a:rect l="0" t="0" r="r" b="b"/>
              <a:pathLst>
                <a:path w="28" h="30">
                  <a:moveTo>
                    <a:pt x="14" y="0"/>
                  </a:moveTo>
                  <a:lnTo>
                    <a:pt x="14" y="0"/>
                  </a:lnTo>
                  <a:lnTo>
                    <a:pt x="8" y="2"/>
                  </a:lnTo>
                  <a:lnTo>
                    <a:pt x="4" y="4"/>
                  </a:lnTo>
                  <a:lnTo>
                    <a:pt x="0" y="8"/>
                  </a:lnTo>
                  <a:lnTo>
                    <a:pt x="0" y="14"/>
                  </a:lnTo>
                  <a:lnTo>
                    <a:pt x="0" y="14"/>
                  </a:lnTo>
                  <a:lnTo>
                    <a:pt x="0" y="20"/>
                  </a:lnTo>
                  <a:lnTo>
                    <a:pt x="4" y="24"/>
                  </a:lnTo>
                  <a:lnTo>
                    <a:pt x="8" y="28"/>
                  </a:lnTo>
                  <a:lnTo>
                    <a:pt x="14" y="30"/>
                  </a:lnTo>
                  <a:lnTo>
                    <a:pt x="14" y="30"/>
                  </a:lnTo>
                  <a:lnTo>
                    <a:pt x="20" y="28"/>
                  </a:lnTo>
                  <a:lnTo>
                    <a:pt x="24" y="24"/>
                  </a:lnTo>
                  <a:lnTo>
                    <a:pt x="28" y="20"/>
                  </a:lnTo>
                  <a:lnTo>
                    <a:pt x="28" y="14"/>
                  </a:lnTo>
                  <a:lnTo>
                    <a:pt x="28" y="14"/>
                  </a:lnTo>
                  <a:lnTo>
                    <a:pt x="28" y="8"/>
                  </a:lnTo>
                  <a:lnTo>
                    <a:pt x="24" y="4"/>
                  </a:lnTo>
                  <a:lnTo>
                    <a:pt x="20" y="2"/>
                  </a:lnTo>
                  <a:lnTo>
                    <a:pt x="14"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72" name="Freeform 169"/>
            <p:cNvSpPr/>
            <p:nvPr/>
          </p:nvSpPr>
          <p:spPr bwMode="auto">
            <a:xfrm>
              <a:off x="6192838" y="546100"/>
              <a:ext cx="28575" cy="28575"/>
            </a:xfrm>
            <a:custGeom>
              <a:avLst/>
              <a:gdLst/>
              <a:ahLst/>
              <a:cxnLst>
                <a:cxn ang="0">
                  <a:pos x="8" y="0"/>
                </a:cxn>
                <a:cxn ang="0">
                  <a:pos x="8" y="0"/>
                </a:cxn>
                <a:cxn ang="0">
                  <a:pos x="6" y="0"/>
                </a:cxn>
                <a:cxn ang="0">
                  <a:pos x="2" y="2"/>
                </a:cxn>
                <a:cxn ang="0">
                  <a:pos x="0" y="6"/>
                </a:cxn>
                <a:cxn ang="0">
                  <a:pos x="0" y="10"/>
                </a:cxn>
                <a:cxn ang="0">
                  <a:pos x="0" y="10"/>
                </a:cxn>
                <a:cxn ang="0">
                  <a:pos x="0" y="12"/>
                </a:cxn>
                <a:cxn ang="0">
                  <a:pos x="2" y="16"/>
                </a:cxn>
                <a:cxn ang="0">
                  <a:pos x="6" y="18"/>
                </a:cxn>
                <a:cxn ang="0">
                  <a:pos x="8" y="18"/>
                </a:cxn>
                <a:cxn ang="0">
                  <a:pos x="8" y="18"/>
                </a:cxn>
                <a:cxn ang="0">
                  <a:pos x="12" y="18"/>
                </a:cxn>
                <a:cxn ang="0">
                  <a:pos x="16" y="16"/>
                </a:cxn>
                <a:cxn ang="0">
                  <a:pos x="18" y="12"/>
                </a:cxn>
                <a:cxn ang="0">
                  <a:pos x="18" y="10"/>
                </a:cxn>
                <a:cxn ang="0">
                  <a:pos x="18" y="10"/>
                </a:cxn>
                <a:cxn ang="0">
                  <a:pos x="18" y="6"/>
                </a:cxn>
                <a:cxn ang="0">
                  <a:pos x="16" y="2"/>
                </a:cxn>
                <a:cxn ang="0">
                  <a:pos x="12" y="0"/>
                </a:cxn>
                <a:cxn ang="0">
                  <a:pos x="8" y="0"/>
                </a:cxn>
              </a:cxnLst>
              <a:rect l="0" t="0" r="r" b="b"/>
              <a:pathLst>
                <a:path w="18" h="18">
                  <a:moveTo>
                    <a:pt x="8" y="0"/>
                  </a:moveTo>
                  <a:lnTo>
                    <a:pt x="8" y="0"/>
                  </a:lnTo>
                  <a:lnTo>
                    <a:pt x="6" y="0"/>
                  </a:lnTo>
                  <a:lnTo>
                    <a:pt x="2" y="2"/>
                  </a:lnTo>
                  <a:lnTo>
                    <a:pt x="0" y="6"/>
                  </a:lnTo>
                  <a:lnTo>
                    <a:pt x="0" y="10"/>
                  </a:lnTo>
                  <a:lnTo>
                    <a:pt x="0" y="10"/>
                  </a:lnTo>
                  <a:lnTo>
                    <a:pt x="0" y="12"/>
                  </a:lnTo>
                  <a:lnTo>
                    <a:pt x="2" y="16"/>
                  </a:lnTo>
                  <a:lnTo>
                    <a:pt x="6" y="18"/>
                  </a:lnTo>
                  <a:lnTo>
                    <a:pt x="8" y="18"/>
                  </a:lnTo>
                  <a:lnTo>
                    <a:pt x="8" y="18"/>
                  </a:lnTo>
                  <a:lnTo>
                    <a:pt x="12" y="18"/>
                  </a:lnTo>
                  <a:lnTo>
                    <a:pt x="16" y="16"/>
                  </a:lnTo>
                  <a:lnTo>
                    <a:pt x="18" y="12"/>
                  </a:lnTo>
                  <a:lnTo>
                    <a:pt x="18" y="10"/>
                  </a:lnTo>
                  <a:lnTo>
                    <a:pt x="18" y="10"/>
                  </a:lnTo>
                  <a:lnTo>
                    <a:pt x="18" y="6"/>
                  </a:lnTo>
                  <a:lnTo>
                    <a:pt x="16" y="2"/>
                  </a:lnTo>
                  <a:lnTo>
                    <a:pt x="12" y="0"/>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73" name="Freeform 170"/>
            <p:cNvSpPr/>
            <p:nvPr/>
          </p:nvSpPr>
          <p:spPr bwMode="auto">
            <a:xfrm>
              <a:off x="6192838" y="546100"/>
              <a:ext cx="28575" cy="28575"/>
            </a:xfrm>
            <a:custGeom>
              <a:avLst/>
              <a:gdLst/>
              <a:ahLst/>
              <a:cxnLst>
                <a:cxn ang="0">
                  <a:pos x="8" y="0"/>
                </a:cxn>
                <a:cxn ang="0">
                  <a:pos x="8" y="0"/>
                </a:cxn>
                <a:cxn ang="0">
                  <a:pos x="6" y="0"/>
                </a:cxn>
                <a:cxn ang="0">
                  <a:pos x="2" y="2"/>
                </a:cxn>
                <a:cxn ang="0">
                  <a:pos x="0" y="6"/>
                </a:cxn>
                <a:cxn ang="0">
                  <a:pos x="0" y="10"/>
                </a:cxn>
                <a:cxn ang="0">
                  <a:pos x="0" y="10"/>
                </a:cxn>
                <a:cxn ang="0">
                  <a:pos x="0" y="12"/>
                </a:cxn>
                <a:cxn ang="0">
                  <a:pos x="2" y="16"/>
                </a:cxn>
                <a:cxn ang="0">
                  <a:pos x="6" y="18"/>
                </a:cxn>
                <a:cxn ang="0">
                  <a:pos x="8" y="18"/>
                </a:cxn>
                <a:cxn ang="0">
                  <a:pos x="8" y="18"/>
                </a:cxn>
                <a:cxn ang="0">
                  <a:pos x="12" y="18"/>
                </a:cxn>
                <a:cxn ang="0">
                  <a:pos x="16" y="16"/>
                </a:cxn>
                <a:cxn ang="0">
                  <a:pos x="18" y="12"/>
                </a:cxn>
                <a:cxn ang="0">
                  <a:pos x="18" y="10"/>
                </a:cxn>
                <a:cxn ang="0">
                  <a:pos x="18" y="10"/>
                </a:cxn>
                <a:cxn ang="0">
                  <a:pos x="18" y="6"/>
                </a:cxn>
                <a:cxn ang="0">
                  <a:pos x="16" y="2"/>
                </a:cxn>
                <a:cxn ang="0">
                  <a:pos x="12" y="0"/>
                </a:cxn>
                <a:cxn ang="0">
                  <a:pos x="8" y="0"/>
                </a:cxn>
              </a:cxnLst>
              <a:rect l="0" t="0" r="r" b="b"/>
              <a:pathLst>
                <a:path w="18" h="18">
                  <a:moveTo>
                    <a:pt x="8" y="0"/>
                  </a:moveTo>
                  <a:lnTo>
                    <a:pt x="8" y="0"/>
                  </a:lnTo>
                  <a:lnTo>
                    <a:pt x="6" y="0"/>
                  </a:lnTo>
                  <a:lnTo>
                    <a:pt x="2" y="2"/>
                  </a:lnTo>
                  <a:lnTo>
                    <a:pt x="0" y="6"/>
                  </a:lnTo>
                  <a:lnTo>
                    <a:pt x="0" y="10"/>
                  </a:lnTo>
                  <a:lnTo>
                    <a:pt x="0" y="10"/>
                  </a:lnTo>
                  <a:lnTo>
                    <a:pt x="0" y="12"/>
                  </a:lnTo>
                  <a:lnTo>
                    <a:pt x="2" y="16"/>
                  </a:lnTo>
                  <a:lnTo>
                    <a:pt x="6" y="18"/>
                  </a:lnTo>
                  <a:lnTo>
                    <a:pt x="8" y="18"/>
                  </a:lnTo>
                  <a:lnTo>
                    <a:pt x="8" y="18"/>
                  </a:lnTo>
                  <a:lnTo>
                    <a:pt x="12" y="18"/>
                  </a:lnTo>
                  <a:lnTo>
                    <a:pt x="16" y="16"/>
                  </a:lnTo>
                  <a:lnTo>
                    <a:pt x="18" y="12"/>
                  </a:lnTo>
                  <a:lnTo>
                    <a:pt x="18" y="10"/>
                  </a:lnTo>
                  <a:lnTo>
                    <a:pt x="18" y="10"/>
                  </a:lnTo>
                  <a:lnTo>
                    <a:pt x="18" y="6"/>
                  </a:lnTo>
                  <a:lnTo>
                    <a:pt x="16" y="2"/>
                  </a:lnTo>
                  <a:lnTo>
                    <a:pt x="12" y="0"/>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74" name="Freeform 171"/>
            <p:cNvSpPr/>
            <p:nvPr/>
          </p:nvSpPr>
          <p:spPr bwMode="auto">
            <a:xfrm>
              <a:off x="6170613" y="762000"/>
              <a:ext cx="19050"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0" y="12"/>
                </a:cxn>
                <a:cxn ang="0">
                  <a:pos x="12" y="8"/>
                </a:cxn>
                <a:cxn ang="0">
                  <a:pos x="12" y="8"/>
                </a:cxn>
                <a:cxn ang="0">
                  <a:pos x="10" y="2"/>
                </a:cxn>
                <a:cxn ang="0">
                  <a:pos x="6" y="0"/>
                </a:cxn>
              </a:cxnLst>
              <a:rect l="0" t="0" r="r" b="b"/>
              <a:pathLst>
                <a:path w="12" h="14">
                  <a:moveTo>
                    <a:pt x="6" y="0"/>
                  </a:moveTo>
                  <a:lnTo>
                    <a:pt x="6" y="0"/>
                  </a:lnTo>
                  <a:lnTo>
                    <a:pt x="2" y="2"/>
                  </a:lnTo>
                  <a:lnTo>
                    <a:pt x="0" y="8"/>
                  </a:lnTo>
                  <a:lnTo>
                    <a:pt x="0" y="8"/>
                  </a:lnTo>
                  <a:lnTo>
                    <a:pt x="2" y="12"/>
                  </a:lnTo>
                  <a:lnTo>
                    <a:pt x="6" y="14"/>
                  </a:lnTo>
                  <a:lnTo>
                    <a:pt x="6" y="14"/>
                  </a:lnTo>
                  <a:lnTo>
                    <a:pt x="10" y="12"/>
                  </a:lnTo>
                  <a:lnTo>
                    <a:pt x="12" y="8"/>
                  </a:lnTo>
                  <a:lnTo>
                    <a:pt x="12" y="8"/>
                  </a:lnTo>
                  <a:lnTo>
                    <a:pt x="10"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75" name="Freeform 172"/>
            <p:cNvSpPr/>
            <p:nvPr/>
          </p:nvSpPr>
          <p:spPr bwMode="auto">
            <a:xfrm>
              <a:off x="6170613" y="762000"/>
              <a:ext cx="19050"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0" y="12"/>
                </a:cxn>
                <a:cxn ang="0">
                  <a:pos x="12" y="8"/>
                </a:cxn>
                <a:cxn ang="0">
                  <a:pos x="12" y="8"/>
                </a:cxn>
                <a:cxn ang="0">
                  <a:pos x="10" y="2"/>
                </a:cxn>
                <a:cxn ang="0">
                  <a:pos x="6" y="0"/>
                </a:cxn>
              </a:cxnLst>
              <a:rect l="0" t="0" r="r" b="b"/>
              <a:pathLst>
                <a:path w="12" h="14">
                  <a:moveTo>
                    <a:pt x="6" y="0"/>
                  </a:moveTo>
                  <a:lnTo>
                    <a:pt x="6" y="0"/>
                  </a:lnTo>
                  <a:lnTo>
                    <a:pt x="2" y="2"/>
                  </a:lnTo>
                  <a:lnTo>
                    <a:pt x="0" y="8"/>
                  </a:lnTo>
                  <a:lnTo>
                    <a:pt x="0" y="8"/>
                  </a:lnTo>
                  <a:lnTo>
                    <a:pt x="2" y="12"/>
                  </a:lnTo>
                  <a:lnTo>
                    <a:pt x="6" y="14"/>
                  </a:lnTo>
                  <a:lnTo>
                    <a:pt x="6" y="14"/>
                  </a:lnTo>
                  <a:lnTo>
                    <a:pt x="10" y="12"/>
                  </a:lnTo>
                  <a:lnTo>
                    <a:pt x="12" y="8"/>
                  </a:lnTo>
                  <a:lnTo>
                    <a:pt x="12" y="8"/>
                  </a:lnTo>
                  <a:lnTo>
                    <a:pt x="10"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76" name="Freeform 173"/>
            <p:cNvSpPr/>
            <p:nvPr/>
          </p:nvSpPr>
          <p:spPr bwMode="auto">
            <a:xfrm>
              <a:off x="6373813" y="755650"/>
              <a:ext cx="22225" cy="19050"/>
            </a:xfrm>
            <a:custGeom>
              <a:avLst/>
              <a:gdLst/>
              <a:ahLst/>
              <a:cxnLst>
                <a:cxn ang="0">
                  <a:pos x="6" y="0"/>
                </a:cxn>
                <a:cxn ang="0">
                  <a:pos x="6" y="0"/>
                </a:cxn>
                <a:cxn ang="0">
                  <a:pos x="2" y="2"/>
                </a:cxn>
                <a:cxn ang="0">
                  <a:pos x="0" y="6"/>
                </a:cxn>
                <a:cxn ang="0">
                  <a:pos x="0" y="6"/>
                </a:cxn>
                <a:cxn ang="0">
                  <a:pos x="2" y="10"/>
                </a:cxn>
                <a:cxn ang="0">
                  <a:pos x="6" y="12"/>
                </a:cxn>
                <a:cxn ang="0">
                  <a:pos x="6" y="12"/>
                </a:cxn>
                <a:cxn ang="0">
                  <a:pos x="12" y="10"/>
                </a:cxn>
                <a:cxn ang="0">
                  <a:pos x="14" y="6"/>
                </a:cxn>
                <a:cxn ang="0">
                  <a:pos x="14" y="6"/>
                </a:cxn>
                <a:cxn ang="0">
                  <a:pos x="12" y="2"/>
                </a:cxn>
                <a:cxn ang="0">
                  <a:pos x="6" y="0"/>
                </a:cxn>
              </a:cxnLst>
              <a:rect l="0" t="0" r="r" b="b"/>
              <a:pathLst>
                <a:path w="14" h="12">
                  <a:moveTo>
                    <a:pt x="6" y="0"/>
                  </a:moveTo>
                  <a:lnTo>
                    <a:pt x="6" y="0"/>
                  </a:lnTo>
                  <a:lnTo>
                    <a:pt x="2" y="2"/>
                  </a:lnTo>
                  <a:lnTo>
                    <a:pt x="0" y="6"/>
                  </a:lnTo>
                  <a:lnTo>
                    <a:pt x="0" y="6"/>
                  </a:lnTo>
                  <a:lnTo>
                    <a:pt x="2" y="10"/>
                  </a:lnTo>
                  <a:lnTo>
                    <a:pt x="6" y="12"/>
                  </a:lnTo>
                  <a:lnTo>
                    <a:pt x="6" y="12"/>
                  </a:lnTo>
                  <a:lnTo>
                    <a:pt x="12" y="10"/>
                  </a:lnTo>
                  <a:lnTo>
                    <a:pt x="14" y="6"/>
                  </a:lnTo>
                  <a:lnTo>
                    <a:pt x="14" y="6"/>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77" name="Freeform 174"/>
            <p:cNvSpPr/>
            <p:nvPr/>
          </p:nvSpPr>
          <p:spPr bwMode="auto">
            <a:xfrm>
              <a:off x="6373813" y="755650"/>
              <a:ext cx="22225" cy="19050"/>
            </a:xfrm>
            <a:custGeom>
              <a:avLst/>
              <a:gdLst/>
              <a:ahLst/>
              <a:cxnLst>
                <a:cxn ang="0">
                  <a:pos x="6" y="0"/>
                </a:cxn>
                <a:cxn ang="0">
                  <a:pos x="6" y="0"/>
                </a:cxn>
                <a:cxn ang="0">
                  <a:pos x="2" y="2"/>
                </a:cxn>
                <a:cxn ang="0">
                  <a:pos x="0" y="6"/>
                </a:cxn>
                <a:cxn ang="0">
                  <a:pos x="0" y="6"/>
                </a:cxn>
                <a:cxn ang="0">
                  <a:pos x="2" y="10"/>
                </a:cxn>
                <a:cxn ang="0">
                  <a:pos x="6" y="12"/>
                </a:cxn>
                <a:cxn ang="0">
                  <a:pos x="6" y="12"/>
                </a:cxn>
                <a:cxn ang="0">
                  <a:pos x="12" y="10"/>
                </a:cxn>
                <a:cxn ang="0">
                  <a:pos x="14" y="6"/>
                </a:cxn>
                <a:cxn ang="0">
                  <a:pos x="14" y="6"/>
                </a:cxn>
                <a:cxn ang="0">
                  <a:pos x="12" y="2"/>
                </a:cxn>
                <a:cxn ang="0">
                  <a:pos x="6" y="0"/>
                </a:cxn>
              </a:cxnLst>
              <a:rect l="0" t="0" r="r" b="b"/>
              <a:pathLst>
                <a:path w="14" h="12">
                  <a:moveTo>
                    <a:pt x="6" y="0"/>
                  </a:moveTo>
                  <a:lnTo>
                    <a:pt x="6" y="0"/>
                  </a:lnTo>
                  <a:lnTo>
                    <a:pt x="2" y="2"/>
                  </a:lnTo>
                  <a:lnTo>
                    <a:pt x="0" y="6"/>
                  </a:lnTo>
                  <a:lnTo>
                    <a:pt x="0" y="6"/>
                  </a:lnTo>
                  <a:lnTo>
                    <a:pt x="2" y="10"/>
                  </a:lnTo>
                  <a:lnTo>
                    <a:pt x="6" y="12"/>
                  </a:lnTo>
                  <a:lnTo>
                    <a:pt x="6" y="12"/>
                  </a:lnTo>
                  <a:lnTo>
                    <a:pt x="12" y="10"/>
                  </a:lnTo>
                  <a:lnTo>
                    <a:pt x="14" y="6"/>
                  </a:lnTo>
                  <a:lnTo>
                    <a:pt x="14" y="6"/>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78" name="Freeform 175"/>
            <p:cNvSpPr/>
            <p:nvPr/>
          </p:nvSpPr>
          <p:spPr bwMode="auto">
            <a:xfrm>
              <a:off x="5440363" y="711200"/>
              <a:ext cx="22225" cy="19050"/>
            </a:xfrm>
            <a:custGeom>
              <a:avLst/>
              <a:gdLst/>
              <a:ahLst/>
              <a:cxnLst>
                <a:cxn ang="0">
                  <a:pos x="6" y="0"/>
                </a:cxn>
                <a:cxn ang="0">
                  <a:pos x="6" y="0"/>
                </a:cxn>
                <a:cxn ang="0">
                  <a:pos x="2" y="2"/>
                </a:cxn>
                <a:cxn ang="0">
                  <a:pos x="0" y="6"/>
                </a:cxn>
                <a:cxn ang="0">
                  <a:pos x="0" y="6"/>
                </a:cxn>
                <a:cxn ang="0">
                  <a:pos x="2" y="10"/>
                </a:cxn>
                <a:cxn ang="0">
                  <a:pos x="6" y="12"/>
                </a:cxn>
                <a:cxn ang="0">
                  <a:pos x="6" y="12"/>
                </a:cxn>
                <a:cxn ang="0">
                  <a:pos x="12" y="10"/>
                </a:cxn>
                <a:cxn ang="0">
                  <a:pos x="14" y="6"/>
                </a:cxn>
                <a:cxn ang="0">
                  <a:pos x="14" y="6"/>
                </a:cxn>
                <a:cxn ang="0">
                  <a:pos x="12" y="2"/>
                </a:cxn>
                <a:cxn ang="0">
                  <a:pos x="6" y="0"/>
                </a:cxn>
              </a:cxnLst>
              <a:rect l="0" t="0" r="r" b="b"/>
              <a:pathLst>
                <a:path w="14" h="12">
                  <a:moveTo>
                    <a:pt x="6" y="0"/>
                  </a:moveTo>
                  <a:lnTo>
                    <a:pt x="6" y="0"/>
                  </a:lnTo>
                  <a:lnTo>
                    <a:pt x="2" y="2"/>
                  </a:lnTo>
                  <a:lnTo>
                    <a:pt x="0" y="6"/>
                  </a:lnTo>
                  <a:lnTo>
                    <a:pt x="0" y="6"/>
                  </a:lnTo>
                  <a:lnTo>
                    <a:pt x="2" y="10"/>
                  </a:lnTo>
                  <a:lnTo>
                    <a:pt x="6" y="12"/>
                  </a:lnTo>
                  <a:lnTo>
                    <a:pt x="6" y="12"/>
                  </a:lnTo>
                  <a:lnTo>
                    <a:pt x="12" y="10"/>
                  </a:lnTo>
                  <a:lnTo>
                    <a:pt x="14" y="6"/>
                  </a:lnTo>
                  <a:lnTo>
                    <a:pt x="14" y="6"/>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79" name="Freeform 176"/>
            <p:cNvSpPr/>
            <p:nvPr/>
          </p:nvSpPr>
          <p:spPr bwMode="auto">
            <a:xfrm>
              <a:off x="5440363" y="711200"/>
              <a:ext cx="22225" cy="19050"/>
            </a:xfrm>
            <a:custGeom>
              <a:avLst/>
              <a:gdLst/>
              <a:ahLst/>
              <a:cxnLst>
                <a:cxn ang="0">
                  <a:pos x="6" y="0"/>
                </a:cxn>
                <a:cxn ang="0">
                  <a:pos x="6" y="0"/>
                </a:cxn>
                <a:cxn ang="0">
                  <a:pos x="2" y="2"/>
                </a:cxn>
                <a:cxn ang="0">
                  <a:pos x="0" y="6"/>
                </a:cxn>
                <a:cxn ang="0">
                  <a:pos x="0" y="6"/>
                </a:cxn>
                <a:cxn ang="0">
                  <a:pos x="2" y="10"/>
                </a:cxn>
                <a:cxn ang="0">
                  <a:pos x="6" y="12"/>
                </a:cxn>
                <a:cxn ang="0">
                  <a:pos x="6" y="12"/>
                </a:cxn>
                <a:cxn ang="0">
                  <a:pos x="12" y="10"/>
                </a:cxn>
                <a:cxn ang="0">
                  <a:pos x="14" y="6"/>
                </a:cxn>
                <a:cxn ang="0">
                  <a:pos x="14" y="6"/>
                </a:cxn>
                <a:cxn ang="0">
                  <a:pos x="12" y="2"/>
                </a:cxn>
                <a:cxn ang="0">
                  <a:pos x="6" y="0"/>
                </a:cxn>
              </a:cxnLst>
              <a:rect l="0" t="0" r="r" b="b"/>
              <a:pathLst>
                <a:path w="14" h="12">
                  <a:moveTo>
                    <a:pt x="6" y="0"/>
                  </a:moveTo>
                  <a:lnTo>
                    <a:pt x="6" y="0"/>
                  </a:lnTo>
                  <a:lnTo>
                    <a:pt x="2" y="2"/>
                  </a:lnTo>
                  <a:lnTo>
                    <a:pt x="0" y="6"/>
                  </a:lnTo>
                  <a:lnTo>
                    <a:pt x="0" y="6"/>
                  </a:lnTo>
                  <a:lnTo>
                    <a:pt x="2" y="10"/>
                  </a:lnTo>
                  <a:lnTo>
                    <a:pt x="6" y="12"/>
                  </a:lnTo>
                  <a:lnTo>
                    <a:pt x="6" y="12"/>
                  </a:lnTo>
                  <a:lnTo>
                    <a:pt x="12" y="10"/>
                  </a:lnTo>
                  <a:lnTo>
                    <a:pt x="14" y="6"/>
                  </a:lnTo>
                  <a:lnTo>
                    <a:pt x="14" y="6"/>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80" name="Freeform 177"/>
            <p:cNvSpPr/>
            <p:nvPr/>
          </p:nvSpPr>
          <p:spPr bwMode="auto">
            <a:xfrm>
              <a:off x="5722938" y="35242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81" name="Freeform 178"/>
            <p:cNvSpPr/>
            <p:nvPr/>
          </p:nvSpPr>
          <p:spPr bwMode="auto">
            <a:xfrm>
              <a:off x="5722938" y="35242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82" name="Freeform 179"/>
            <p:cNvSpPr/>
            <p:nvPr/>
          </p:nvSpPr>
          <p:spPr bwMode="auto">
            <a:xfrm>
              <a:off x="5002213" y="307975"/>
              <a:ext cx="53975" cy="53975"/>
            </a:xfrm>
            <a:custGeom>
              <a:avLst/>
              <a:gdLst/>
              <a:ahLst/>
              <a:cxnLst>
                <a:cxn ang="0">
                  <a:pos x="18" y="0"/>
                </a:cxn>
                <a:cxn ang="0">
                  <a:pos x="18" y="0"/>
                </a:cxn>
                <a:cxn ang="0">
                  <a:pos x="10" y="2"/>
                </a:cxn>
                <a:cxn ang="0">
                  <a:pos x="6" y="6"/>
                </a:cxn>
                <a:cxn ang="0">
                  <a:pos x="2" y="10"/>
                </a:cxn>
                <a:cxn ang="0">
                  <a:pos x="0" y="18"/>
                </a:cxn>
                <a:cxn ang="0">
                  <a:pos x="0" y="18"/>
                </a:cxn>
                <a:cxn ang="0">
                  <a:pos x="2" y="24"/>
                </a:cxn>
                <a:cxn ang="0">
                  <a:pos x="6" y="28"/>
                </a:cxn>
                <a:cxn ang="0">
                  <a:pos x="10" y="32"/>
                </a:cxn>
                <a:cxn ang="0">
                  <a:pos x="18" y="34"/>
                </a:cxn>
                <a:cxn ang="0">
                  <a:pos x="18" y="34"/>
                </a:cxn>
                <a:cxn ang="0">
                  <a:pos x="24" y="32"/>
                </a:cxn>
                <a:cxn ang="0">
                  <a:pos x="30" y="28"/>
                </a:cxn>
                <a:cxn ang="0">
                  <a:pos x="32" y="24"/>
                </a:cxn>
                <a:cxn ang="0">
                  <a:pos x="34" y="18"/>
                </a:cxn>
                <a:cxn ang="0">
                  <a:pos x="34" y="18"/>
                </a:cxn>
                <a:cxn ang="0">
                  <a:pos x="32" y="10"/>
                </a:cxn>
                <a:cxn ang="0">
                  <a:pos x="30" y="6"/>
                </a:cxn>
                <a:cxn ang="0">
                  <a:pos x="24" y="2"/>
                </a:cxn>
                <a:cxn ang="0">
                  <a:pos x="18" y="0"/>
                </a:cxn>
              </a:cxnLst>
              <a:rect l="0" t="0" r="r" b="b"/>
              <a:pathLst>
                <a:path w="34" h="34">
                  <a:moveTo>
                    <a:pt x="18" y="0"/>
                  </a:moveTo>
                  <a:lnTo>
                    <a:pt x="18" y="0"/>
                  </a:lnTo>
                  <a:lnTo>
                    <a:pt x="10" y="2"/>
                  </a:lnTo>
                  <a:lnTo>
                    <a:pt x="6" y="6"/>
                  </a:lnTo>
                  <a:lnTo>
                    <a:pt x="2" y="10"/>
                  </a:lnTo>
                  <a:lnTo>
                    <a:pt x="0" y="18"/>
                  </a:lnTo>
                  <a:lnTo>
                    <a:pt x="0" y="18"/>
                  </a:lnTo>
                  <a:lnTo>
                    <a:pt x="2" y="24"/>
                  </a:lnTo>
                  <a:lnTo>
                    <a:pt x="6" y="28"/>
                  </a:lnTo>
                  <a:lnTo>
                    <a:pt x="10" y="32"/>
                  </a:lnTo>
                  <a:lnTo>
                    <a:pt x="18" y="34"/>
                  </a:lnTo>
                  <a:lnTo>
                    <a:pt x="18" y="34"/>
                  </a:lnTo>
                  <a:lnTo>
                    <a:pt x="24" y="32"/>
                  </a:lnTo>
                  <a:lnTo>
                    <a:pt x="30" y="28"/>
                  </a:lnTo>
                  <a:lnTo>
                    <a:pt x="32" y="24"/>
                  </a:lnTo>
                  <a:lnTo>
                    <a:pt x="34" y="18"/>
                  </a:lnTo>
                  <a:lnTo>
                    <a:pt x="34" y="18"/>
                  </a:lnTo>
                  <a:lnTo>
                    <a:pt x="32" y="10"/>
                  </a:lnTo>
                  <a:lnTo>
                    <a:pt x="30" y="6"/>
                  </a:lnTo>
                  <a:lnTo>
                    <a:pt x="24" y="2"/>
                  </a:lnTo>
                  <a:lnTo>
                    <a:pt x="1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83" name="Freeform 180"/>
            <p:cNvSpPr/>
            <p:nvPr/>
          </p:nvSpPr>
          <p:spPr bwMode="auto">
            <a:xfrm>
              <a:off x="5002213" y="307975"/>
              <a:ext cx="53975" cy="53975"/>
            </a:xfrm>
            <a:custGeom>
              <a:avLst/>
              <a:gdLst/>
              <a:ahLst/>
              <a:cxnLst>
                <a:cxn ang="0">
                  <a:pos x="18" y="0"/>
                </a:cxn>
                <a:cxn ang="0">
                  <a:pos x="18" y="0"/>
                </a:cxn>
                <a:cxn ang="0">
                  <a:pos x="10" y="2"/>
                </a:cxn>
                <a:cxn ang="0">
                  <a:pos x="6" y="6"/>
                </a:cxn>
                <a:cxn ang="0">
                  <a:pos x="2" y="10"/>
                </a:cxn>
                <a:cxn ang="0">
                  <a:pos x="0" y="18"/>
                </a:cxn>
                <a:cxn ang="0">
                  <a:pos x="0" y="18"/>
                </a:cxn>
                <a:cxn ang="0">
                  <a:pos x="2" y="24"/>
                </a:cxn>
                <a:cxn ang="0">
                  <a:pos x="6" y="28"/>
                </a:cxn>
                <a:cxn ang="0">
                  <a:pos x="10" y="32"/>
                </a:cxn>
                <a:cxn ang="0">
                  <a:pos x="18" y="34"/>
                </a:cxn>
                <a:cxn ang="0">
                  <a:pos x="18" y="34"/>
                </a:cxn>
                <a:cxn ang="0">
                  <a:pos x="24" y="32"/>
                </a:cxn>
                <a:cxn ang="0">
                  <a:pos x="30" y="28"/>
                </a:cxn>
                <a:cxn ang="0">
                  <a:pos x="32" y="24"/>
                </a:cxn>
                <a:cxn ang="0">
                  <a:pos x="34" y="18"/>
                </a:cxn>
                <a:cxn ang="0">
                  <a:pos x="34" y="18"/>
                </a:cxn>
                <a:cxn ang="0">
                  <a:pos x="32" y="10"/>
                </a:cxn>
                <a:cxn ang="0">
                  <a:pos x="30" y="6"/>
                </a:cxn>
                <a:cxn ang="0">
                  <a:pos x="24" y="2"/>
                </a:cxn>
                <a:cxn ang="0">
                  <a:pos x="18" y="0"/>
                </a:cxn>
              </a:cxnLst>
              <a:rect l="0" t="0" r="r" b="b"/>
              <a:pathLst>
                <a:path w="34" h="34">
                  <a:moveTo>
                    <a:pt x="18" y="0"/>
                  </a:moveTo>
                  <a:lnTo>
                    <a:pt x="18" y="0"/>
                  </a:lnTo>
                  <a:lnTo>
                    <a:pt x="10" y="2"/>
                  </a:lnTo>
                  <a:lnTo>
                    <a:pt x="6" y="6"/>
                  </a:lnTo>
                  <a:lnTo>
                    <a:pt x="2" y="10"/>
                  </a:lnTo>
                  <a:lnTo>
                    <a:pt x="0" y="18"/>
                  </a:lnTo>
                  <a:lnTo>
                    <a:pt x="0" y="18"/>
                  </a:lnTo>
                  <a:lnTo>
                    <a:pt x="2" y="24"/>
                  </a:lnTo>
                  <a:lnTo>
                    <a:pt x="6" y="28"/>
                  </a:lnTo>
                  <a:lnTo>
                    <a:pt x="10" y="32"/>
                  </a:lnTo>
                  <a:lnTo>
                    <a:pt x="18" y="34"/>
                  </a:lnTo>
                  <a:lnTo>
                    <a:pt x="18" y="34"/>
                  </a:lnTo>
                  <a:lnTo>
                    <a:pt x="24" y="32"/>
                  </a:lnTo>
                  <a:lnTo>
                    <a:pt x="30" y="28"/>
                  </a:lnTo>
                  <a:lnTo>
                    <a:pt x="32" y="24"/>
                  </a:lnTo>
                  <a:lnTo>
                    <a:pt x="34" y="18"/>
                  </a:lnTo>
                  <a:lnTo>
                    <a:pt x="34" y="18"/>
                  </a:lnTo>
                  <a:lnTo>
                    <a:pt x="32" y="10"/>
                  </a:lnTo>
                  <a:lnTo>
                    <a:pt x="30" y="6"/>
                  </a:lnTo>
                  <a:lnTo>
                    <a:pt x="24" y="2"/>
                  </a:lnTo>
                  <a:lnTo>
                    <a:pt x="1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84" name="Freeform 181"/>
            <p:cNvSpPr/>
            <p:nvPr/>
          </p:nvSpPr>
          <p:spPr bwMode="auto">
            <a:xfrm>
              <a:off x="5751513" y="771525"/>
              <a:ext cx="50800" cy="53975"/>
            </a:xfrm>
            <a:custGeom>
              <a:avLst/>
              <a:gdLst/>
              <a:ahLst/>
              <a:cxnLst>
                <a:cxn ang="0">
                  <a:pos x="16" y="0"/>
                </a:cxn>
                <a:cxn ang="0">
                  <a:pos x="16" y="0"/>
                </a:cxn>
                <a:cxn ang="0">
                  <a:pos x="10" y="2"/>
                </a:cxn>
                <a:cxn ang="0">
                  <a:pos x="4" y="4"/>
                </a:cxn>
                <a:cxn ang="0">
                  <a:pos x="0" y="10"/>
                </a:cxn>
                <a:cxn ang="0">
                  <a:pos x="0" y="16"/>
                </a:cxn>
                <a:cxn ang="0">
                  <a:pos x="0" y="16"/>
                </a:cxn>
                <a:cxn ang="0">
                  <a:pos x="0" y="24"/>
                </a:cxn>
                <a:cxn ang="0">
                  <a:pos x="4" y="28"/>
                </a:cxn>
                <a:cxn ang="0">
                  <a:pos x="10" y="32"/>
                </a:cxn>
                <a:cxn ang="0">
                  <a:pos x="16" y="34"/>
                </a:cxn>
                <a:cxn ang="0">
                  <a:pos x="16" y="34"/>
                </a:cxn>
                <a:cxn ang="0">
                  <a:pos x="22" y="32"/>
                </a:cxn>
                <a:cxn ang="0">
                  <a:pos x="28" y="28"/>
                </a:cxn>
                <a:cxn ang="0">
                  <a:pos x="32" y="24"/>
                </a:cxn>
                <a:cxn ang="0">
                  <a:pos x="32" y="16"/>
                </a:cxn>
                <a:cxn ang="0">
                  <a:pos x="32" y="16"/>
                </a:cxn>
                <a:cxn ang="0">
                  <a:pos x="32" y="10"/>
                </a:cxn>
                <a:cxn ang="0">
                  <a:pos x="28" y="4"/>
                </a:cxn>
                <a:cxn ang="0">
                  <a:pos x="22" y="2"/>
                </a:cxn>
                <a:cxn ang="0">
                  <a:pos x="16" y="0"/>
                </a:cxn>
              </a:cxnLst>
              <a:rect l="0" t="0" r="r" b="b"/>
              <a:pathLst>
                <a:path w="32" h="34">
                  <a:moveTo>
                    <a:pt x="16" y="0"/>
                  </a:moveTo>
                  <a:lnTo>
                    <a:pt x="16" y="0"/>
                  </a:lnTo>
                  <a:lnTo>
                    <a:pt x="10" y="2"/>
                  </a:lnTo>
                  <a:lnTo>
                    <a:pt x="4" y="4"/>
                  </a:lnTo>
                  <a:lnTo>
                    <a:pt x="0" y="10"/>
                  </a:lnTo>
                  <a:lnTo>
                    <a:pt x="0" y="16"/>
                  </a:lnTo>
                  <a:lnTo>
                    <a:pt x="0" y="16"/>
                  </a:lnTo>
                  <a:lnTo>
                    <a:pt x="0" y="24"/>
                  </a:lnTo>
                  <a:lnTo>
                    <a:pt x="4" y="28"/>
                  </a:lnTo>
                  <a:lnTo>
                    <a:pt x="10" y="32"/>
                  </a:lnTo>
                  <a:lnTo>
                    <a:pt x="16" y="34"/>
                  </a:lnTo>
                  <a:lnTo>
                    <a:pt x="16" y="34"/>
                  </a:lnTo>
                  <a:lnTo>
                    <a:pt x="22" y="32"/>
                  </a:lnTo>
                  <a:lnTo>
                    <a:pt x="28" y="28"/>
                  </a:lnTo>
                  <a:lnTo>
                    <a:pt x="32" y="24"/>
                  </a:lnTo>
                  <a:lnTo>
                    <a:pt x="32" y="16"/>
                  </a:lnTo>
                  <a:lnTo>
                    <a:pt x="32" y="16"/>
                  </a:lnTo>
                  <a:lnTo>
                    <a:pt x="32" y="10"/>
                  </a:lnTo>
                  <a:lnTo>
                    <a:pt x="28" y="4"/>
                  </a:lnTo>
                  <a:lnTo>
                    <a:pt x="22" y="2"/>
                  </a:lnTo>
                  <a:lnTo>
                    <a:pt x="1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85" name="Freeform 182"/>
            <p:cNvSpPr/>
            <p:nvPr/>
          </p:nvSpPr>
          <p:spPr bwMode="auto">
            <a:xfrm>
              <a:off x="5751513" y="771525"/>
              <a:ext cx="50800" cy="53975"/>
            </a:xfrm>
            <a:custGeom>
              <a:avLst/>
              <a:gdLst/>
              <a:ahLst/>
              <a:cxnLst>
                <a:cxn ang="0">
                  <a:pos x="16" y="0"/>
                </a:cxn>
                <a:cxn ang="0">
                  <a:pos x="16" y="0"/>
                </a:cxn>
                <a:cxn ang="0">
                  <a:pos x="10" y="2"/>
                </a:cxn>
                <a:cxn ang="0">
                  <a:pos x="4" y="4"/>
                </a:cxn>
                <a:cxn ang="0">
                  <a:pos x="0" y="10"/>
                </a:cxn>
                <a:cxn ang="0">
                  <a:pos x="0" y="16"/>
                </a:cxn>
                <a:cxn ang="0">
                  <a:pos x="0" y="16"/>
                </a:cxn>
                <a:cxn ang="0">
                  <a:pos x="0" y="24"/>
                </a:cxn>
                <a:cxn ang="0">
                  <a:pos x="4" y="28"/>
                </a:cxn>
                <a:cxn ang="0">
                  <a:pos x="10" y="32"/>
                </a:cxn>
                <a:cxn ang="0">
                  <a:pos x="16" y="34"/>
                </a:cxn>
                <a:cxn ang="0">
                  <a:pos x="16" y="34"/>
                </a:cxn>
                <a:cxn ang="0">
                  <a:pos x="22" y="32"/>
                </a:cxn>
                <a:cxn ang="0">
                  <a:pos x="28" y="28"/>
                </a:cxn>
                <a:cxn ang="0">
                  <a:pos x="32" y="24"/>
                </a:cxn>
                <a:cxn ang="0">
                  <a:pos x="32" y="16"/>
                </a:cxn>
                <a:cxn ang="0">
                  <a:pos x="32" y="16"/>
                </a:cxn>
                <a:cxn ang="0">
                  <a:pos x="32" y="10"/>
                </a:cxn>
                <a:cxn ang="0">
                  <a:pos x="28" y="4"/>
                </a:cxn>
                <a:cxn ang="0">
                  <a:pos x="22" y="2"/>
                </a:cxn>
                <a:cxn ang="0">
                  <a:pos x="16" y="0"/>
                </a:cxn>
              </a:cxnLst>
              <a:rect l="0" t="0" r="r" b="b"/>
              <a:pathLst>
                <a:path w="32" h="34">
                  <a:moveTo>
                    <a:pt x="16" y="0"/>
                  </a:moveTo>
                  <a:lnTo>
                    <a:pt x="16" y="0"/>
                  </a:lnTo>
                  <a:lnTo>
                    <a:pt x="10" y="2"/>
                  </a:lnTo>
                  <a:lnTo>
                    <a:pt x="4" y="4"/>
                  </a:lnTo>
                  <a:lnTo>
                    <a:pt x="0" y="10"/>
                  </a:lnTo>
                  <a:lnTo>
                    <a:pt x="0" y="16"/>
                  </a:lnTo>
                  <a:lnTo>
                    <a:pt x="0" y="16"/>
                  </a:lnTo>
                  <a:lnTo>
                    <a:pt x="0" y="24"/>
                  </a:lnTo>
                  <a:lnTo>
                    <a:pt x="4" y="28"/>
                  </a:lnTo>
                  <a:lnTo>
                    <a:pt x="10" y="32"/>
                  </a:lnTo>
                  <a:lnTo>
                    <a:pt x="16" y="34"/>
                  </a:lnTo>
                  <a:lnTo>
                    <a:pt x="16" y="34"/>
                  </a:lnTo>
                  <a:lnTo>
                    <a:pt x="22" y="32"/>
                  </a:lnTo>
                  <a:lnTo>
                    <a:pt x="28" y="28"/>
                  </a:lnTo>
                  <a:lnTo>
                    <a:pt x="32" y="24"/>
                  </a:lnTo>
                  <a:lnTo>
                    <a:pt x="32" y="16"/>
                  </a:lnTo>
                  <a:lnTo>
                    <a:pt x="32" y="16"/>
                  </a:lnTo>
                  <a:lnTo>
                    <a:pt x="32" y="10"/>
                  </a:lnTo>
                  <a:lnTo>
                    <a:pt x="28" y="4"/>
                  </a:lnTo>
                  <a:lnTo>
                    <a:pt x="22" y="2"/>
                  </a:lnTo>
                  <a:lnTo>
                    <a:pt x="1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86" name="Freeform 183"/>
            <p:cNvSpPr/>
            <p:nvPr/>
          </p:nvSpPr>
          <p:spPr bwMode="auto">
            <a:xfrm>
              <a:off x="4564063" y="35877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87" name="Freeform 184"/>
            <p:cNvSpPr/>
            <p:nvPr/>
          </p:nvSpPr>
          <p:spPr bwMode="auto">
            <a:xfrm>
              <a:off x="4564063" y="35877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88" name="Freeform 185"/>
            <p:cNvSpPr/>
            <p:nvPr/>
          </p:nvSpPr>
          <p:spPr bwMode="auto">
            <a:xfrm>
              <a:off x="4294188" y="231775"/>
              <a:ext cx="47625" cy="47625"/>
            </a:xfrm>
            <a:custGeom>
              <a:avLst/>
              <a:gdLst/>
              <a:ahLst/>
              <a:cxnLst>
                <a:cxn ang="0">
                  <a:pos x="14" y="0"/>
                </a:cxn>
                <a:cxn ang="0">
                  <a:pos x="14" y="0"/>
                </a:cxn>
                <a:cxn ang="0">
                  <a:pos x="10" y="2"/>
                </a:cxn>
                <a:cxn ang="0">
                  <a:pos x="4" y="4"/>
                </a:cxn>
                <a:cxn ang="0">
                  <a:pos x="2" y="8"/>
                </a:cxn>
                <a:cxn ang="0">
                  <a:pos x="0" y="14"/>
                </a:cxn>
                <a:cxn ang="0">
                  <a:pos x="0" y="14"/>
                </a:cxn>
                <a:cxn ang="0">
                  <a:pos x="2" y="20"/>
                </a:cxn>
                <a:cxn ang="0">
                  <a:pos x="4" y="24"/>
                </a:cxn>
                <a:cxn ang="0">
                  <a:pos x="10" y="28"/>
                </a:cxn>
                <a:cxn ang="0">
                  <a:pos x="14" y="30"/>
                </a:cxn>
                <a:cxn ang="0">
                  <a:pos x="14" y="30"/>
                </a:cxn>
                <a:cxn ang="0">
                  <a:pos x="20" y="28"/>
                </a:cxn>
                <a:cxn ang="0">
                  <a:pos x="26" y="24"/>
                </a:cxn>
                <a:cxn ang="0">
                  <a:pos x="28" y="20"/>
                </a:cxn>
                <a:cxn ang="0">
                  <a:pos x="30" y="14"/>
                </a:cxn>
                <a:cxn ang="0">
                  <a:pos x="30" y="14"/>
                </a:cxn>
                <a:cxn ang="0">
                  <a:pos x="28" y="8"/>
                </a:cxn>
                <a:cxn ang="0">
                  <a:pos x="26" y="4"/>
                </a:cxn>
                <a:cxn ang="0">
                  <a:pos x="20" y="2"/>
                </a:cxn>
                <a:cxn ang="0">
                  <a:pos x="14" y="0"/>
                </a:cxn>
              </a:cxnLst>
              <a:rect l="0" t="0" r="r" b="b"/>
              <a:pathLst>
                <a:path w="30" h="30">
                  <a:moveTo>
                    <a:pt x="14" y="0"/>
                  </a:moveTo>
                  <a:lnTo>
                    <a:pt x="14" y="0"/>
                  </a:lnTo>
                  <a:lnTo>
                    <a:pt x="10" y="2"/>
                  </a:lnTo>
                  <a:lnTo>
                    <a:pt x="4" y="4"/>
                  </a:lnTo>
                  <a:lnTo>
                    <a:pt x="2" y="8"/>
                  </a:lnTo>
                  <a:lnTo>
                    <a:pt x="0" y="14"/>
                  </a:lnTo>
                  <a:lnTo>
                    <a:pt x="0" y="14"/>
                  </a:lnTo>
                  <a:lnTo>
                    <a:pt x="2" y="20"/>
                  </a:lnTo>
                  <a:lnTo>
                    <a:pt x="4" y="24"/>
                  </a:lnTo>
                  <a:lnTo>
                    <a:pt x="10" y="28"/>
                  </a:lnTo>
                  <a:lnTo>
                    <a:pt x="14" y="30"/>
                  </a:lnTo>
                  <a:lnTo>
                    <a:pt x="14" y="30"/>
                  </a:lnTo>
                  <a:lnTo>
                    <a:pt x="20" y="28"/>
                  </a:lnTo>
                  <a:lnTo>
                    <a:pt x="26" y="24"/>
                  </a:lnTo>
                  <a:lnTo>
                    <a:pt x="28" y="20"/>
                  </a:lnTo>
                  <a:lnTo>
                    <a:pt x="30" y="14"/>
                  </a:lnTo>
                  <a:lnTo>
                    <a:pt x="30" y="14"/>
                  </a:lnTo>
                  <a:lnTo>
                    <a:pt x="28" y="8"/>
                  </a:lnTo>
                  <a:lnTo>
                    <a:pt x="26" y="4"/>
                  </a:lnTo>
                  <a:lnTo>
                    <a:pt x="20" y="2"/>
                  </a:lnTo>
                  <a:lnTo>
                    <a:pt x="14"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89" name="Freeform 186"/>
            <p:cNvSpPr/>
            <p:nvPr/>
          </p:nvSpPr>
          <p:spPr bwMode="auto">
            <a:xfrm>
              <a:off x="4294188" y="231775"/>
              <a:ext cx="47625" cy="47625"/>
            </a:xfrm>
            <a:custGeom>
              <a:avLst/>
              <a:gdLst/>
              <a:ahLst/>
              <a:cxnLst>
                <a:cxn ang="0">
                  <a:pos x="14" y="0"/>
                </a:cxn>
                <a:cxn ang="0">
                  <a:pos x="14" y="0"/>
                </a:cxn>
                <a:cxn ang="0">
                  <a:pos x="10" y="2"/>
                </a:cxn>
                <a:cxn ang="0">
                  <a:pos x="4" y="4"/>
                </a:cxn>
                <a:cxn ang="0">
                  <a:pos x="2" y="8"/>
                </a:cxn>
                <a:cxn ang="0">
                  <a:pos x="0" y="14"/>
                </a:cxn>
                <a:cxn ang="0">
                  <a:pos x="0" y="14"/>
                </a:cxn>
                <a:cxn ang="0">
                  <a:pos x="2" y="20"/>
                </a:cxn>
                <a:cxn ang="0">
                  <a:pos x="4" y="24"/>
                </a:cxn>
                <a:cxn ang="0">
                  <a:pos x="10" y="28"/>
                </a:cxn>
                <a:cxn ang="0">
                  <a:pos x="14" y="30"/>
                </a:cxn>
                <a:cxn ang="0">
                  <a:pos x="14" y="30"/>
                </a:cxn>
                <a:cxn ang="0">
                  <a:pos x="20" y="28"/>
                </a:cxn>
                <a:cxn ang="0">
                  <a:pos x="26" y="24"/>
                </a:cxn>
                <a:cxn ang="0">
                  <a:pos x="28" y="20"/>
                </a:cxn>
                <a:cxn ang="0">
                  <a:pos x="30" y="14"/>
                </a:cxn>
                <a:cxn ang="0">
                  <a:pos x="30" y="14"/>
                </a:cxn>
                <a:cxn ang="0">
                  <a:pos x="28" y="8"/>
                </a:cxn>
                <a:cxn ang="0">
                  <a:pos x="26" y="4"/>
                </a:cxn>
                <a:cxn ang="0">
                  <a:pos x="20" y="2"/>
                </a:cxn>
                <a:cxn ang="0">
                  <a:pos x="14" y="0"/>
                </a:cxn>
              </a:cxnLst>
              <a:rect l="0" t="0" r="r" b="b"/>
              <a:pathLst>
                <a:path w="30" h="30">
                  <a:moveTo>
                    <a:pt x="14" y="0"/>
                  </a:moveTo>
                  <a:lnTo>
                    <a:pt x="14" y="0"/>
                  </a:lnTo>
                  <a:lnTo>
                    <a:pt x="10" y="2"/>
                  </a:lnTo>
                  <a:lnTo>
                    <a:pt x="4" y="4"/>
                  </a:lnTo>
                  <a:lnTo>
                    <a:pt x="2" y="8"/>
                  </a:lnTo>
                  <a:lnTo>
                    <a:pt x="0" y="14"/>
                  </a:lnTo>
                  <a:lnTo>
                    <a:pt x="0" y="14"/>
                  </a:lnTo>
                  <a:lnTo>
                    <a:pt x="2" y="20"/>
                  </a:lnTo>
                  <a:lnTo>
                    <a:pt x="4" y="24"/>
                  </a:lnTo>
                  <a:lnTo>
                    <a:pt x="10" y="28"/>
                  </a:lnTo>
                  <a:lnTo>
                    <a:pt x="14" y="30"/>
                  </a:lnTo>
                  <a:lnTo>
                    <a:pt x="14" y="30"/>
                  </a:lnTo>
                  <a:lnTo>
                    <a:pt x="20" y="28"/>
                  </a:lnTo>
                  <a:lnTo>
                    <a:pt x="26" y="24"/>
                  </a:lnTo>
                  <a:lnTo>
                    <a:pt x="28" y="20"/>
                  </a:lnTo>
                  <a:lnTo>
                    <a:pt x="30" y="14"/>
                  </a:lnTo>
                  <a:lnTo>
                    <a:pt x="30" y="14"/>
                  </a:lnTo>
                  <a:lnTo>
                    <a:pt x="28" y="8"/>
                  </a:lnTo>
                  <a:lnTo>
                    <a:pt x="26" y="4"/>
                  </a:lnTo>
                  <a:lnTo>
                    <a:pt x="20" y="2"/>
                  </a:lnTo>
                  <a:lnTo>
                    <a:pt x="14"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90" name="Freeform 187"/>
            <p:cNvSpPr/>
            <p:nvPr/>
          </p:nvSpPr>
          <p:spPr bwMode="auto">
            <a:xfrm>
              <a:off x="6519863" y="187325"/>
              <a:ext cx="44450" cy="47625"/>
            </a:xfrm>
            <a:custGeom>
              <a:avLst/>
              <a:gdLst/>
              <a:ahLst/>
              <a:cxnLst>
                <a:cxn ang="0">
                  <a:pos x="14" y="0"/>
                </a:cxn>
                <a:cxn ang="0">
                  <a:pos x="14" y="0"/>
                </a:cxn>
                <a:cxn ang="0">
                  <a:pos x="8" y="2"/>
                </a:cxn>
                <a:cxn ang="0">
                  <a:pos x="4" y="4"/>
                </a:cxn>
                <a:cxn ang="0">
                  <a:pos x="0" y="8"/>
                </a:cxn>
                <a:cxn ang="0">
                  <a:pos x="0" y="14"/>
                </a:cxn>
                <a:cxn ang="0">
                  <a:pos x="0" y="14"/>
                </a:cxn>
                <a:cxn ang="0">
                  <a:pos x="0" y="20"/>
                </a:cxn>
                <a:cxn ang="0">
                  <a:pos x="4" y="24"/>
                </a:cxn>
                <a:cxn ang="0">
                  <a:pos x="8" y="28"/>
                </a:cxn>
                <a:cxn ang="0">
                  <a:pos x="14" y="30"/>
                </a:cxn>
                <a:cxn ang="0">
                  <a:pos x="14" y="30"/>
                </a:cxn>
                <a:cxn ang="0">
                  <a:pos x="20" y="28"/>
                </a:cxn>
                <a:cxn ang="0">
                  <a:pos x="24" y="24"/>
                </a:cxn>
                <a:cxn ang="0">
                  <a:pos x="28" y="20"/>
                </a:cxn>
                <a:cxn ang="0">
                  <a:pos x="28" y="14"/>
                </a:cxn>
                <a:cxn ang="0">
                  <a:pos x="28" y="14"/>
                </a:cxn>
                <a:cxn ang="0">
                  <a:pos x="28" y="8"/>
                </a:cxn>
                <a:cxn ang="0">
                  <a:pos x="24" y="4"/>
                </a:cxn>
                <a:cxn ang="0">
                  <a:pos x="20" y="2"/>
                </a:cxn>
                <a:cxn ang="0">
                  <a:pos x="14" y="0"/>
                </a:cxn>
              </a:cxnLst>
              <a:rect l="0" t="0" r="r" b="b"/>
              <a:pathLst>
                <a:path w="28" h="30">
                  <a:moveTo>
                    <a:pt x="14" y="0"/>
                  </a:moveTo>
                  <a:lnTo>
                    <a:pt x="14" y="0"/>
                  </a:lnTo>
                  <a:lnTo>
                    <a:pt x="8" y="2"/>
                  </a:lnTo>
                  <a:lnTo>
                    <a:pt x="4" y="4"/>
                  </a:lnTo>
                  <a:lnTo>
                    <a:pt x="0" y="8"/>
                  </a:lnTo>
                  <a:lnTo>
                    <a:pt x="0" y="14"/>
                  </a:lnTo>
                  <a:lnTo>
                    <a:pt x="0" y="14"/>
                  </a:lnTo>
                  <a:lnTo>
                    <a:pt x="0" y="20"/>
                  </a:lnTo>
                  <a:lnTo>
                    <a:pt x="4" y="24"/>
                  </a:lnTo>
                  <a:lnTo>
                    <a:pt x="8" y="28"/>
                  </a:lnTo>
                  <a:lnTo>
                    <a:pt x="14" y="30"/>
                  </a:lnTo>
                  <a:lnTo>
                    <a:pt x="14" y="30"/>
                  </a:lnTo>
                  <a:lnTo>
                    <a:pt x="20" y="28"/>
                  </a:lnTo>
                  <a:lnTo>
                    <a:pt x="24" y="24"/>
                  </a:lnTo>
                  <a:lnTo>
                    <a:pt x="28" y="20"/>
                  </a:lnTo>
                  <a:lnTo>
                    <a:pt x="28" y="14"/>
                  </a:lnTo>
                  <a:lnTo>
                    <a:pt x="28" y="14"/>
                  </a:lnTo>
                  <a:lnTo>
                    <a:pt x="28" y="8"/>
                  </a:lnTo>
                  <a:lnTo>
                    <a:pt x="24" y="4"/>
                  </a:lnTo>
                  <a:lnTo>
                    <a:pt x="20" y="2"/>
                  </a:lnTo>
                  <a:lnTo>
                    <a:pt x="14"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91" name="Freeform 188"/>
            <p:cNvSpPr/>
            <p:nvPr/>
          </p:nvSpPr>
          <p:spPr bwMode="auto">
            <a:xfrm>
              <a:off x="6519863" y="187325"/>
              <a:ext cx="44450" cy="47625"/>
            </a:xfrm>
            <a:custGeom>
              <a:avLst/>
              <a:gdLst/>
              <a:ahLst/>
              <a:cxnLst>
                <a:cxn ang="0">
                  <a:pos x="14" y="0"/>
                </a:cxn>
                <a:cxn ang="0">
                  <a:pos x="14" y="0"/>
                </a:cxn>
                <a:cxn ang="0">
                  <a:pos x="8" y="2"/>
                </a:cxn>
                <a:cxn ang="0">
                  <a:pos x="4" y="4"/>
                </a:cxn>
                <a:cxn ang="0">
                  <a:pos x="0" y="8"/>
                </a:cxn>
                <a:cxn ang="0">
                  <a:pos x="0" y="14"/>
                </a:cxn>
                <a:cxn ang="0">
                  <a:pos x="0" y="14"/>
                </a:cxn>
                <a:cxn ang="0">
                  <a:pos x="0" y="20"/>
                </a:cxn>
                <a:cxn ang="0">
                  <a:pos x="4" y="24"/>
                </a:cxn>
                <a:cxn ang="0">
                  <a:pos x="8" y="28"/>
                </a:cxn>
                <a:cxn ang="0">
                  <a:pos x="14" y="30"/>
                </a:cxn>
                <a:cxn ang="0">
                  <a:pos x="14" y="30"/>
                </a:cxn>
                <a:cxn ang="0">
                  <a:pos x="20" y="28"/>
                </a:cxn>
                <a:cxn ang="0">
                  <a:pos x="24" y="24"/>
                </a:cxn>
                <a:cxn ang="0">
                  <a:pos x="28" y="20"/>
                </a:cxn>
                <a:cxn ang="0">
                  <a:pos x="28" y="14"/>
                </a:cxn>
                <a:cxn ang="0">
                  <a:pos x="28" y="14"/>
                </a:cxn>
                <a:cxn ang="0">
                  <a:pos x="28" y="8"/>
                </a:cxn>
                <a:cxn ang="0">
                  <a:pos x="24" y="4"/>
                </a:cxn>
                <a:cxn ang="0">
                  <a:pos x="20" y="2"/>
                </a:cxn>
                <a:cxn ang="0">
                  <a:pos x="14" y="0"/>
                </a:cxn>
              </a:cxnLst>
              <a:rect l="0" t="0" r="r" b="b"/>
              <a:pathLst>
                <a:path w="28" h="30">
                  <a:moveTo>
                    <a:pt x="14" y="0"/>
                  </a:moveTo>
                  <a:lnTo>
                    <a:pt x="14" y="0"/>
                  </a:lnTo>
                  <a:lnTo>
                    <a:pt x="8" y="2"/>
                  </a:lnTo>
                  <a:lnTo>
                    <a:pt x="4" y="4"/>
                  </a:lnTo>
                  <a:lnTo>
                    <a:pt x="0" y="8"/>
                  </a:lnTo>
                  <a:lnTo>
                    <a:pt x="0" y="14"/>
                  </a:lnTo>
                  <a:lnTo>
                    <a:pt x="0" y="14"/>
                  </a:lnTo>
                  <a:lnTo>
                    <a:pt x="0" y="20"/>
                  </a:lnTo>
                  <a:lnTo>
                    <a:pt x="4" y="24"/>
                  </a:lnTo>
                  <a:lnTo>
                    <a:pt x="8" y="28"/>
                  </a:lnTo>
                  <a:lnTo>
                    <a:pt x="14" y="30"/>
                  </a:lnTo>
                  <a:lnTo>
                    <a:pt x="14" y="30"/>
                  </a:lnTo>
                  <a:lnTo>
                    <a:pt x="20" y="28"/>
                  </a:lnTo>
                  <a:lnTo>
                    <a:pt x="24" y="24"/>
                  </a:lnTo>
                  <a:lnTo>
                    <a:pt x="28" y="20"/>
                  </a:lnTo>
                  <a:lnTo>
                    <a:pt x="28" y="14"/>
                  </a:lnTo>
                  <a:lnTo>
                    <a:pt x="28" y="14"/>
                  </a:lnTo>
                  <a:lnTo>
                    <a:pt x="28" y="8"/>
                  </a:lnTo>
                  <a:lnTo>
                    <a:pt x="24" y="4"/>
                  </a:lnTo>
                  <a:lnTo>
                    <a:pt x="20" y="2"/>
                  </a:lnTo>
                  <a:lnTo>
                    <a:pt x="14"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92" name="Freeform 189"/>
            <p:cNvSpPr/>
            <p:nvPr/>
          </p:nvSpPr>
          <p:spPr bwMode="auto">
            <a:xfrm>
              <a:off x="6713538" y="498475"/>
              <a:ext cx="47625" cy="47625"/>
            </a:xfrm>
            <a:custGeom>
              <a:avLst/>
              <a:gdLst/>
              <a:ahLst/>
              <a:cxnLst>
                <a:cxn ang="0">
                  <a:pos x="16" y="0"/>
                </a:cxn>
                <a:cxn ang="0">
                  <a:pos x="16" y="0"/>
                </a:cxn>
                <a:cxn ang="0">
                  <a:pos x="10" y="2"/>
                </a:cxn>
                <a:cxn ang="0">
                  <a:pos x="6" y="4"/>
                </a:cxn>
                <a:cxn ang="0">
                  <a:pos x="2" y="10"/>
                </a:cxn>
                <a:cxn ang="0">
                  <a:pos x="0" y="14"/>
                </a:cxn>
                <a:cxn ang="0">
                  <a:pos x="0" y="14"/>
                </a:cxn>
                <a:cxn ang="0">
                  <a:pos x="2" y="20"/>
                </a:cxn>
                <a:cxn ang="0">
                  <a:pos x="6" y="26"/>
                </a:cxn>
                <a:cxn ang="0">
                  <a:pos x="10" y="28"/>
                </a:cxn>
                <a:cxn ang="0">
                  <a:pos x="16" y="30"/>
                </a:cxn>
                <a:cxn ang="0">
                  <a:pos x="16" y="30"/>
                </a:cxn>
                <a:cxn ang="0">
                  <a:pos x="22" y="28"/>
                </a:cxn>
                <a:cxn ang="0">
                  <a:pos x="26" y="26"/>
                </a:cxn>
                <a:cxn ang="0">
                  <a:pos x="28" y="20"/>
                </a:cxn>
                <a:cxn ang="0">
                  <a:pos x="30" y="14"/>
                </a:cxn>
                <a:cxn ang="0">
                  <a:pos x="30" y="14"/>
                </a:cxn>
                <a:cxn ang="0">
                  <a:pos x="28" y="10"/>
                </a:cxn>
                <a:cxn ang="0">
                  <a:pos x="26" y="4"/>
                </a:cxn>
                <a:cxn ang="0">
                  <a:pos x="22" y="2"/>
                </a:cxn>
                <a:cxn ang="0">
                  <a:pos x="16" y="0"/>
                </a:cxn>
              </a:cxnLst>
              <a:rect l="0" t="0" r="r" b="b"/>
              <a:pathLst>
                <a:path w="30" h="30">
                  <a:moveTo>
                    <a:pt x="16" y="0"/>
                  </a:moveTo>
                  <a:lnTo>
                    <a:pt x="16" y="0"/>
                  </a:lnTo>
                  <a:lnTo>
                    <a:pt x="10" y="2"/>
                  </a:lnTo>
                  <a:lnTo>
                    <a:pt x="6" y="4"/>
                  </a:lnTo>
                  <a:lnTo>
                    <a:pt x="2" y="10"/>
                  </a:lnTo>
                  <a:lnTo>
                    <a:pt x="0" y="14"/>
                  </a:lnTo>
                  <a:lnTo>
                    <a:pt x="0" y="14"/>
                  </a:lnTo>
                  <a:lnTo>
                    <a:pt x="2" y="20"/>
                  </a:lnTo>
                  <a:lnTo>
                    <a:pt x="6" y="26"/>
                  </a:lnTo>
                  <a:lnTo>
                    <a:pt x="10" y="28"/>
                  </a:lnTo>
                  <a:lnTo>
                    <a:pt x="16" y="30"/>
                  </a:lnTo>
                  <a:lnTo>
                    <a:pt x="16" y="30"/>
                  </a:lnTo>
                  <a:lnTo>
                    <a:pt x="22" y="28"/>
                  </a:lnTo>
                  <a:lnTo>
                    <a:pt x="26" y="26"/>
                  </a:lnTo>
                  <a:lnTo>
                    <a:pt x="28" y="20"/>
                  </a:lnTo>
                  <a:lnTo>
                    <a:pt x="30" y="14"/>
                  </a:lnTo>
                  <a:lnTo>
                    <a:pt x="30" y="14"/>
                  </a:lnTo>
                  <a:lnTo>
                    <a:pt x="28" y="10"/>
                  </a:lnTo>
                  <a:lnTo>
                    <a:pt x="26" y="4"/>
                  </a:lnTo>
                  <a:lnTo>
                    <a:pt x="22" y="2"/>
                  </a:lnTo>
                  <a:lnTo>
                    <a:pt x="1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93" name="Freeform 190"/>
            <p:cNvSpPr/>
            <p:nvPr/>
          </p:nvSpPr>
          <p:spPr bwMode="auto">
            <a:xfrm>
              <a:off x="6713538" y="498475"/>
              <a:ext cx="47625" cy="47625"/>
            </a:xfrm>
            <a:custGeom>
              <a:avLst/>
              <a:gdLst/>
              <a:ahLst/>
              <a:cxnLst>
                <a:cxn ang="0">
                  <a:pos x="16" y="0"/>
                </a:cxn>
                <a:cxn ang="0">
                  <a:pos x="16" y="0"/>
                </a:cxn>
                <a:cxn ang="0">
                  <a:pos x="10" y="2"/>
                </a:cxn>
                <a:cxn ang="0">
                  <a:pos x="6" y="4"/>
                </a:cxn>
                <a:cxn ang="0">
                  <a:pos x="2" y="10"/>
                </a:cxn>
                <a:cxn ang="0">
                  <a:pos x="0" y="14"/>
                </a:cxn>
                <a:cxn ang="0">
                  <a:pos x="0" y="14"/>
                </a:cxn>
                <a:cxn ang="0">
                  <a:pos x="2" y="20"/>
                </a:cxn>
                <a:cxn ang="0">
                  <a:pos x="6" y="26"/>
                </a:cxn>
                <a:cxn ang="0">
                  <a:pos x="10" y="28"/>
                </a:cxn>
                <a:cxn ang="0">
                  <a:pos x="16" y="30"/>
                </a:cxn>
                <a:cxn ang="0">
                  <a:pos x="16" y="30"/>
                </a:cxn>
                <a:cxn ang="0">
                  <a:pos x="22" y="28"/>
                </a:cxn>
                <a:cxn ang="0">
                  <a:pos x="26" y="26"/>
                </a:cxn>
                <a:cxn ang="0">
                  <a:pos x="28" y="20"/>
                </a:cxn>
                <a:cxn ang="0">
                  <a:pos x="30" y="14"/>
                </a:cxn>
                <a:cxn ang="0">
                  <a:pos x="30" y="14"/>
                </a:cxn>
                <a:cxn ang="0">
                  <a:pos x="28" y="10"/>
                </a:cxn>
                <a:cxn ang="0">
                  <a:pos x="26" y="4"/>
                </a:cxn>
                <a:cxn ang="0">
                  <a:pos x="22" y="2"/>
                </a:cxn>
                <a:cxn ang="0">
                  <a:pos x="16" y="0"/>
                </a:cxn>
              </a:cxnLst>
              <a:rect l="0" t="0" r="r" b="b"/>
              <a:pathLst>
                <a:path w="30" h="30">
                  <a:moveTo>
                    <a:pt x="16" y="0"/>
                  </a:moveTo>
                  <a:lnTo>
                    <a:pt x="16" y="0"/>
                  </a:lnTo>
                  <a:lnTo>
                    <a:pt x="10" y="2"/>
                  </a:lnTo>
                  <a:lnTo>
                    <a:pt x="6" y="4"/>
                  </a:lnTo>
                  <a:lnTo>
                    <a:pt x="2" y="10"/>
                  </a:lnTo>
                  <a:lnTo>
                    <a:pt x="0" y="14"/>
                  </a:lnTo>
                  <a:lnTo>
                    <a:pt x="0" y="14"/>
                  </a:lnTo>
                  <a:lnTo>
                    <a:pt x="2" y="20"/>
                  </a:lnTo>
                  <a:lnTo>
                    <a:pt x="6" y="26"/>
                  </a:lnTo>
                  <a:lnTo>
                    <a:pt x="10" y="28"/>
                  </a:lnTo>
                  <a:lnTo>
                    <a:pt x="16" y="30"/>
                  </a:lnTo>
                  <a:lnTo>
                    <a:pt x="16" y="30"/>
                  </a:lnTo>
                  <a:lnTo>
                    <a:pt x="22" y="28"/>
                  </a:lnTo>
                  <a:lnTo>
                    <a:pt x="26" y="26"/>
                  </a:lnTo>
                  <a:lnTo>
                    <a:pt x="28" y="20"/>
                  </a:lnTo>
                  <a:lnTo>
                    <a:pt x="30" y="14"/>
                  </a:lnTo>
                  <a:lnTo>
                    <a:pt x="30" y="14"/>
                  </a:lnTo>
                  <a:lnTo>
                    <a:pt x="28" y="10"/>
                  </a:lnTo>
                  <a:lnTo>
                    <a:pt x="26" y="4"/>
                  </a:lnTo>
                  <a:lnTo>
                    <a:pt x="22" y="2"/>
                  </a:lnTo>
                  <a:lnTo>
                    <a:pt x="1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94" name="Freeform 191"/>
            <p:cNvSpPr/>
            <p:nvPr/>
          </p:nvSpPr>
          <p:spPr bwMode="auto">
            <a:xfrm>
              <a:off x="7586663" y="552450"/>
              <a:ext cx="47625" cy="44450"/>
            </a:xfrm>
            <a:custGeom>
              <a:avLst/>
              <a:gdLst/>
              <a:ahLst/>
              <a:cxnLst>
                <a:cxn ang="0">
                  <a:pos x="14" y="0"/>
                </a:cxn>
                <a:cxn ang="0">
                  <a:pos x="14" y="0"/>
                </a:cxn>
                <a:cxn ang="0">
                  <a:pos x="10" y="2"/>
                </a:cxn>
                <a:cxn ang="0">
                  <a:pos x="4" y="4"/>
                </a:cxn>
                <a:cxn ang="0">
                  <a:pos x="2" y="8"/>
                </a:cxn>
                <a:cxn ang="0">
                  <a:pos x="0" y="14"/>
                </a:cxn>
                <a:cxn ang="0">
                  <a:pos x="0" y="14"/>
                </a:cxn>
                <a:cxn ang="0">
                  <a:pos x="2" y="20"/>
                </a:cxn>
                <a:cxn ang="0">
                  <a:pos x="4" y="24"/>
                </a:cxn>
                <a:cxn ang="0">
                  <a:pos x="10" y="28"/>
                </a:cxn>
                <a:cxn ang="0">
                  <a:pos x="14" y="28"/>
                </a:cxn>
                <a:cxn ang="0">
                  <a:pos x="14" y="28"/>
                </a:cxn>
                <a:cxn ang="0">
                  <a:pos x="20" y="28"/>
                </a:cxn>
                <a:cxn ang="0">
                  <a:pos x="24" y="24"/>
                </a:cxn>
                <a:cxn ang="0">
                  <a:pos x="28" y="20"/>
                </a:cxn>
                <a:cxn ang="0">
                  <a:pos x="30" y="14"/>
                </a:cxn>
                <a:cxn ang="0">
                  <a:pos x="30" y="14"/>
                </a:cxn>
                <a:cxn ang="0">
                  <a:pos x="28" y="8"/>
                </a:cxn>
                <a:cxn ang="0">
                  <a:pos x="24" y="4"/>
                </a:cxn>
                <a:cxn ang="0">
                  <a:pos x="20" y="2"/>
                </a:cxn>
                <a:cxn ang="0">
                  <a:pos x="14" y="0"/>
                </a:cxn>
              </a:cxnLst>
              <a:rect l="0" t="0" r="r" b="b"/>
              <a:pathLst>
                <a:path w="30" h="28">
                  <a:moveTo>
                    <a:pt x="14" y="0"/>
                  </a:moveTo>
                  <a:lnTo>
                    <a:pt x="14" y="0"/>
                  </a:lnTo>
                  <a:lnTo>
                    <a:pt x="10" y="2"/>
                  </a:lnTo>
                  <a:lnTo>
                    <a:pt x="4" y="4"/>
                  </a:lnTo>
                  <a:lnTo>
                    <a:pt x="2" y="8"/>
                  </a:lnTo>
                  <a:lnTo>
                    <a:pt x="0" y="14"/>
                  </a:lnTo>
                  <a:lnTo>
                    <a:pt x="0" y="14"/>
                  </a:lnTo>
                  <a:lnTo>
                    <a:pt x="2" y="20"/>
                  </a:lnTo>
                  <a:lnTo>
                    <a:pt x="4" y="24"/>
                  </a:lnTo>
                  <a:lnTo>
                    <a:pt x="10" y="28"/>
                  </a:lnTo>
                  <a:lnTo>
                    <a:pt x="14" y="28"/>
                  </a:lnTo>
                  <a:lnTo>
                    <a:pt x="14" y="28"/>
                  </a:lnTo>
                  <a:lnTo>
                    <a:pt x="20" y="28"/>
                  </a:lnTo>
                  <a:lnTo>
                    <a:pt x="24" y="24"/>
                  </a:lnTo>
                  <a:lnTo>
                    <a:pt x="28" y="20"/>
                  </a:lnTo>
                  <a:lnTo>
                    <a:pt x="30" y="14"/>
                  </a:lnTo>
                  <a:lnTo>
                    <a:pt x="30" y="14"/>
                  </a:lnTo>
                  <a:lnTo>
                    <a:pt x="28" y="8"/>
                  </a:lnTo>
                  <a:lnTo>
                    <a:pt x="24" y="4"/>
                  </a:lnTo>
                  <a:lnTo>
                    <a:pt x="20" y="2"/>
                  </a:lnTo>
                  <a:lnTo>
                    <a:pt x="14"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95" name="Freeform 192"/>
            <p:cNvSpPr/>
            <p:nvPr/>
          </p:nvSpPr>
          <p:spPr bwMode="auto">
            <a:xfrm>
              <a:off x="7586663" y="552450"/>
              <a:ext cx="47625" cy="44450"/>
            </a:xfrm>
            <a:custGeom>
              <a:avLst/>
              <a:gdLst/>
              <a:ahLst/>
              <a:cxnLst>
                <a:cxn ang="0">
                  <a:pos x="14" y="0"/>
                </a:cxn>
                <a:cxn ang="0">
                  <a:pos x="14" y="0"/>
                </a:cxn>
                <a:cxn ang="0">
                  <a:pos x="10" y="2"/>
                </a:cxn>
                <a:cxn ang="0">
                  <a:pos x="4" y="4"/>
                </a:cxn>
                <a:cxn ang="0">
                  <a:pos x="2" y="8"/>
                </a:cxn>
                <a:cxn ang="0">
                  <a:pos x="0" y="14"/>
                </a:cxn>
                <a:cxn ang="0">
                  <a:pos x="0" y="14"/>
                </a:cxn>
                <a:cxn ang="0">
                  <a:pos x="2" y="20"/>
                </a:cxn>
                <a:cxn ang="0">
                  <a:pos x="4" y="24"/>
                </a:cxn>
                <a:cxn ang="0">
                  <a:pos x="10" y="28"/>
                </a:cxn>
                <a:cxn ang="0">
                  <a:pos x="14" y="28"/>
                </a:cxn>
                <a:cxn ang="0">
                  <a:pos x="14" y="28"/>
                </a:cxn>
                <a:cxn ang="0">
                  <a:pos x="20" y="28"/>
                </a:cxn>
                <a:cxn ang="0">
                  <a:pos x="24" y="24"/>
                </a:cxn>
                <a:cxn ang="0">
                  <a:pos x="28" y="20"/>
                </a:cxn>
                <a:cxn ang="0">
                  <a:pos x="30" y="14"/>
                </a:cxn>
                <a:cxn ang="0">
                  <a:pos x="30" y="14"/>
                </a:cxn>
                <a:cxn ang="0">
                  <a:pos x="28" y="8"/>
                </a:cxn>
                <a:cxn ang="0">
                  <a:pos x="24" y="4"/>
                </a:cxn>
                <a:cxn ang="0">
                  <a:pos x="20" y="2"/>
                </a:cxn>
                <a:cxn ang="0">
                  <a:pos x="14" y="0"/>
                </a:cxn>
              </a:cxnLst>
              <a:rect l="0" t="0" r="r" b="b"/>
              <a:pathLst>
                <a:path w="30" h="28">
                  <a:moveTo>
                    <a:pt x="14" y="0"/>
                  </a:moveTo>
                  <a:lnTo>
                    <a:pt x="14" y="0"/>
                  </a:lnTo>
                  <a:lnTo>
                    <a:pt x="10" y="2"/>
                  </a:lnTo>
                  <a:lnTo>
                    <a:pt x="4" y="4"/>
                  </a:lnTo>
                  <a:lnTo>
                    <a:pt x="2" y="8"/>
                  </a:lnTo>
                  <a:lnTo>
                    <a:pt x="0" y="14"/>
                  </a:lnTo>
                  <a:lnTo>
                    <a:pt x="0" y="14"/>
                  </a:lnTo>
                  <a:lnTo>
                    <a:pt x="2" y="20"/>
                  </a:lnTo>
                  <a:lnTo>
                    <a:pt x="4" y="24"/>
                  </a:lnTo>
                  <a:lnTo>
                    <a:pt x="10" y="28"/>
                  </a:lnTo>
                  <a:lnTo>
                    <a:pt x="14" y="28"/>
                  </a:lnTo>
                  <a:lnTo>
                    <a:pt x="14" y="28"/>
                  </a:lnTo>
                  <a:lnTo>
                    <a:pt x="20" y="28"/>
                  </a:lnTo>
                  <a:lnTo>
                    <a:pt x="24" y="24"/>
                  </a:lnTo>
                  <a:lnTo>
                    <a:pt x="28" y="20"/>
                  </a:lnTo>
                  <a:lnTo>
                    <a:pt x="30" y="14"/>
                  </a:lnTo>
                  <a:lnTo>
                    <a:pt x="30" y="14"/>
                  </a:lnTo>
                  <a:lnTo>
                    <a:pt x="28" y="8"/>
                  </a:lnTo>
                  <a:lnTo>
                    <a:pt x="24" y="4"/>
                  </a:lnTo>
                  <a:lnTo>
                    <a:pt x="20" y="2"/>
                  </a:lnTo>
                  <a:lnTo>
                    <a:pt x="14"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96" name="Freeform 193"/>
            <p:cNvSpPr/>
            <p:nvPr/>
          </p:nvSpPr>
          <p:spPr bwMode="auto">
            <a:xfrm>
              <a:off x="7062788" y="854075"/>
              <a:ext cx="44450" cy="47625"/>
            </a:xfrm>
            <a:custGeom>
              <a:avLst/>
              <a:gdLst/>
              <a:ahLst/>
              <a:cxnLst>
                <a:cxn ang="0">
                  <a:pos x="14" y="0"/>
                </a:cxn>
                <a:cxn ang="0">
                  <a:pos x="14" y="0"/>
                </a:cxn>
                <a:cxn ang="0">
                  <a:pos x="8" y="2"/>
                </a:cxn>
                <a:cxn ang="0">
                  <a:pos x="4" y="4"/>
                </a:cxn>
                <a:cxn ang="0">
                  <a:pos x="0" y="10"/>
                </a:cxn>
                <a:cxn ang="0">
                  <a:pos x="0" y="16"/>
                </a:cxn>
                <a:cxn ang="0">
                  <a:pos x="0" y="16"/>
                </a:cxn>
                <a:cxn ang="0">
                  <a:pos x="0" y="20"/>
                </a:cxn>
                <a:cxn ang="0">
                  <a:pos x="4" y="26"/>
                </a:cxn>
                <a:cxn ang="0">
                  <a:pos x="8" y="28"/>
                </a:cxn>
                <a:cxn ang="0">
                  <a:pos x="14" y="30"/>
                </a:cxn>
                <a:cxn ang="0">
                  <a:pos x="14" y="30"/>
                </a:cxn>
                <a:cxn ang="0">
                  <a:pos x="20" y="28"/>
                </a:cxn>
                <a:cxn ang="0">
                  <a:pos x="24" y="26"/>
                </a:cxn>
                <a:cxn ang="0">
                  <a:pos x="28" y="20"/>
                </a:cxn>
                <a:cxn ang="0">
                  <a:pos x="28" y="16"/>
                </a:cxn>
                <a:cxn ang="0">
                  <a:pos x="28" y="16"/>
                </a:cxn>
                <a:cxn ang="0">
                  <a:pos x="28" y="10"/>
                </a:cxn>
                <a:cxn ang="0">
                  <a:pos x="24" y="4"/>
                </a:cxn>
                <a:cxn ang="0">
                  <a:pos x="20" y="2"/>
                </a:cxn>
                <a:cxn ang="0">
                  <a:pos x="14" y="0"/>
                </a:cxn>
              </a:cxnLst>
              <a:rect l="0" t="0" r="r" b="b"/>
              <a:pathLst>
                <a:path w="28" h="30">
                  <a:moveTo>
                    <a:pt x="14" y="0"/>
                  </a:moveTo>
                  <a:lnTo>
                    <a:pt x="14" y="0"/>
                  </a:lnTo>
                  <a:lnTo>
                    <a:pt x="8" y="2"/>
                  </a:lnTo>
                  <a:lnTo>
                    <a:pt x="4" y="4"/>
                  </a:lnTo>
                  <a:lnTo>
                    <a:pt x="0" y="10"/>
                  </a:lnTo>
                  <a:lnTo>
                    <a:pt x="0" y="16"/>
                  </a:lnTo>
                  <a:lnTo>
                    <a:pt x="0" y="16"/>
                  </a:lnTo>
                  <a:lnTo>
                    <a:pt x="0" y="20"/>
                  </a:lnTo>
                  <a:lnTo>
                    <a:pt x="4" y="26"/>
                  </a:lnTo>
                  <a:lnTo>
                    <a:pt x="8" y="28"/>
                  </a:lnTo>
                  <a:lnTo>
                    <a:pt x="14" y="30"/>
                  </a:lnTo>
                  <a:lnTo>
                    <a:pt x="14" y="30"/>
                  </a:lnTo>
                  <a:lnTo>
                    <a:pt x="20" y="28"/>
                  </a:lnTo>
                  <a:lnTo>
                    <a:pt x="24" y="26"/>
                  </a:lnTo>
                  <a:lnTo>
                    <a:pt x="28" y="20"/>
                  </a:lnTo>
                  <a:lnTo>
                    <a:pt x="28" y="16"/>
                  </a:lnTo>
                  <a:lnTo>
                    <a:pt x="28" y="16"/>
                  </a:lnTo>
                  <a:lnTo>
                    <a:pt x="28" y="10"/>
                  </a:lnTo>
                  <a:lnTo>
                    <a:pt x="24" y="4"/>
                  </a:lnTo>
                  <a:lnTo>
                    <a:pt x="20" y="2"/>
                  </a:lnTo>
                  <a:lnTo>
                    <a:pt x="14"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97" name="Freeform 194"/>
            <p:cNvSpPr/>
            <p:nvPr/>
          </p:nvSpPr>
          <p:spPr bwMode="auto">
            <a:xfrm>
              <a:off x="7062788" y="854075"/>
              <a:ext cx="44450" cy="47625"/>
            </a:xfrm>
            <a:custGeom>
              <a:avLst/>
              <a:gdLst/>
              <a:ahLst/>
              <a:cxnLst>
                <a:cxn ang="0">
                  <a:pos x="14" y="0"/>
                </a:cxn>
                <a:cxn ang="0">
                  <a:pos x="14" y="0"/>
                </a:cxn>
                <a:cxn ang="0">
                  <a:pos x="8" y="2"/>
                </a:cxn>
                <a:cxn ang="0">
                  <a:pos x="4" y="4"/>
                </a:cxn>
                <a:cxn ang="0">
                  <a:pos x="0" y="10"/>
                </a:cxn>
                <a:cxn ang="0">
                  <a:pos x="0" y="16"/>
                </a:cxn>
                <a:cxn ang="0">
                  <a:pos x="0" y="16"/>
                </a:cxn>
                <a:cxn ang="0">
                  <a:pos x="0" y="20"/>
                </a:cxn>
                <a:cxn ang="0">
                  <a:pos x="4" y="26"/>
                </a:cxn>
                <a:cxn ang="0">
                  <a:pos x="8" y="28"/>
                </a:cxn>
                <a:cxn ang="0">
                  <a:pos x="14" y="30"/>
                </a:cxn>
                <a:cxn ang="0">
                  <a:pos x="14" y="30"/>
                </a:cxn>
                <a:cxn ang="0">
                  <a:pos x="20" y="28"/>
                </a:cxn>
                <a:cxn ang="0">
                  <a:pos x="24" y="26"/>
                </a:cxn>
                <a:cxn ang="0">
                  <a:pos x="28" y="20"/>
                </a:cxn>
                <a:cxn ang="0">
                  <a:pos x="28" y="16"/>
                </a:cxn>
                <a:cxn ang="0">
                  <a:pos x="28" y="16"/>
                </a:cxn>
                <a:cxn ang="0">
                  <a:pos x="28" y="10"/>
                </a:cxn>
                <a:cxn ang="0">
                  <a:pos x="24" y="4"/>
                </a:cxn>
                <a:cxn ang="0">
                  <a:pos x="20" y="2"/>
                </a:cxn>
                <a:cxn ang="0">
                  <a:pos x="14" y="0"/>
                </a:cxn>
              </a:cxnLst>
              <a:rect l="0" t="0" r="r" b="b"/>
              <a:pathLst>
                <a:path w="28" h="30">
                  <a:moveTo>
                    <a:pt x="14" y="0"/>
                  </a:moveTo>
                  <a:lnTo>
                    <a:pt x="14" y="0"/>
                  </a:lnTo>
                  <a:lnTo>
                    <a:pt x="8" y="2"/>
                  </a:lnTo>
                  <a:lnTo>
                    <a:pt x="4" y="4"/>
                  </a:lnTo>
                  <a:lnTo>
                    <a:pt x="0" y="10"/>
                  </a:lnTo>
                  <a:lnTo>
                    <a:pt x="0" y="16"/>
                  </a:lnTo>
                  <a:lnTo>
                    <a:pt x="0" y="16"/>
                  </a:lnTo>
                  <a:lnTo>
                    <a:pt x="0" y="20"/>
                  </a:lnTo>
                  <a:lnTo>
                    <a:pt x="4" y="26"/>
                  </a:lnTo>
                  <a:lnTo>
                    <a:pt x="8" y="28"/>
                  </a:lnTo>
                  <a:lnTo>
                    <a:pt x="14" y="30"/>
                  </a:lnTo>
                  <a:lnTo>
                    <a:pt x="14" y="30"/>
                  </a:lnTo>
                  <a:lnTo>
                    <a:pt x="20" y="28"/>
                  </a:lnTo>
                  <a:lnTo>
                    <a:pt x="24" y="26"/>
                  </a:lnTo>
                  <a:lnTo>
                    <a:pt x="28" y="20"/>
                  </a:lnTo>
                  <a:lnTo>
                    <a:pt x="28" y="16"/>
                  </a:lnTo>
                  <a:lnTo>
                    <a:pt x="28" y="16"/>
                  </a:lnTo>
                  <a:lnTo>
                    <a:pt x="28" y="10"/>
                  </a:lnTo>
                  <a:lnTo>
                    <a:pt x="24" y="4"/>
                  </a:lnTo>
                  <a:lnTo>
                    <a:pt x="20" y="2"/>
                  </a:lnTo>
                  <a:lnTo>
                    <a:pt x="14"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98" name="Freeform 195"/>
            <p:cNvSpPr/>
            <p:nvPr/>
          </p:nvSpPr>
          <p:spPr bwMode="auto">
            <a:xfrm>
              <a:off x="3992563" y="561975"/>
              <a:ext cx="44450" cy="44450"/>
            </a:xfrm>
            <a:custGeom>
              <a:avLst/>
              <a:gdLst/>
              <a:ahLst/>
              <a:cxnLst>
                <a:cxn ang="0">
                  <a:pos x="14" y="0"/>
                </a:cxn>
                <a:cxn ang="0">
                  <a:pos x="14" y="0"/>
                </a:cxn>
                <a:cxn ang="0">
                  <a:pos x="8" y="0"/>
                </a:cxn>
                <a:cxn ang="0">
                  <a:pos x="4" y="4"/>
                </a:cxn>
                <a:cxn ang="0">
                  <a:pos x="0" y="8"/>
                </a:cxn>
                <a:cxn ang="0">
                  <a:pos x="0" y="14"/>
                </a:cxn>
                <a:cxn ang="0">
                  <a:pos x="0" y="14"/>
                </a:cxn>
                <a:cxn ang="0">
                  <a:pos x="0" y="20"/>
                </a:cxn>
                <a:cxn ang="0">
                  <a:pos x="4" y="24"/>
                </a:cxn>
                <a:cxn ang="0">
                  <a:pos x="8" y="28"/>
                </a:cxn>
                <a:cxn ang="0">
                  <a:pos x="14" y="28"/>
                </a:cxn>
                <a:cxn ang="0">
                  <a:pos x="14" y="28"/>
                </a:cxn>
                <a:cxn ang="0">
                  <a:pos x="20" y="28"/>
                </a:cxn>
                <a:cxn ang="0">
                  <a:pos x="24" y="24"/>
                </a:cxn>
                <a:cxn ang="0">
                  <a:pos x="28" y="20"/>
                </a:cxn>
                <a:cxn ang="0">
                  <a:pos x="28" y="14"/>
                </a:cxn>
                <a:cxn ang="0">
                  <a:pos x="28" y="14"/>
                </a:cxn>
                <a:cxn ang="0">
                  <a:pos x="28" y="8"/>
                </a:cxn>
                <a:cxn ang="0">
                  <a:pos x="24" y="4"/>
                </a:cxn>
                <a:cxn ang="0">
                  <a:pos x="20" y="0"/>
                </a:cxn>
                <a:cxn ang="0">
                  <a:pos x="14" y="0"/>
                </a:cxn>
              </a:cxnLst>
              <a:rect l="0" t="0" r="r" b="b"/>
              <a:pathLst>
                <a:path w="28" h="28">
                  <a:moveTo>
                    <a:pt x="14" y="0"/>
                  </a:moveTo>
                  <a:lnTo>
                    <a:pt x="14" y="0"/>
                  </a:lnTo>
                  <a:lnTo>
                    <a:pt x="8" y="0"/>
                  </a:lnTo>
                  <a:lnTo>
                    <a:pt x="4" y="4"/>
                  </a:lnTo>
                  <a:lnTo>
                    <a:pt x="0" y="8"/>
                  </a:lnTo>
                  <a:lnTo>
                    <a:pt x="0" y="14"/>
                  </a:lnTo>
                  <a:lnTo>
                    <a:pt x="0" y="14"/>
                  </a:lnTo>
                  <a:lnTo>
                    <a:pt x="0" y="20"/>
                  </a:lnTo>
                  <a:lnTo>
                    <a:pt x="4" y="24"/>
                  </a:lnTo>
                  <a:lnTo>
                    <a:pt x="8" y="28"/>
                  </a:lnTo>
                  <a:lnTo>
                    <a:pt x="14" y="28"/>
                  </a:lnTo>
                  <a:lnTo>
                    <a:pt x="14" y="28"/>
                  </a:lnTo>
                  <a:lnTo>
                    <a:pt x="20" y="28"/>
                  </a:lnTo>
                  <a:lnTo>
                    <a:pt x="24" y="24"/>
                  </a:lnTo>
                  <a:lnTo>
                    <a:pt x="28" y="20"/>
                  </a:lnTo>
                  <a:lnTo>
                    <a:pt x="28" y="14"/>
                  </a:lnTo>
                  <a:lnTo>
                    <a:pt x="28" y="14"/>
                  </a:lnTo>
                  <a:lnTo>
                    <a:pt x="28" y="8"/>
                  </a:lnTo>
                  <a:lnTo>
                    <a:pt x="24" y="4"/>
                  </a:lnTo>
                  <a:lnTo>
                    <a:pt x="20" y="0"/>
                  </a:lnTo>
                  <a:lnTo>
                    <a:pt x="14"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99" name="Freeform 196"/>
            <p:cNvSpPr/>
            <p:nvPr/>
          </p:nvSpPr>
          <p:spPr bwMode="auto">
            <a:xfrm>
              <a:off x="3992563" y="561975"/>
              <a:ext cx="44450" cy="44450"/>
            </a:xfrm>
            <a:custGeom>
              <a:avLst/>
              <a:gdLst/>
              <a:ahLst/>
              <a:cxnLst>
                <a:cxn ang="0">
                  <a:pos x="14" y="0"/>
                </a:cxn>
                <a:cxn ang="0">
                  <a:pos x="14" y="0"/>
                </a:cxn>
                <a:cxn ang="0">
                  <a:pos x="8" y="0"/>
                </a:cxn>
                <a:cxn ang="0">
                  <a:pos x="4" y="4"/>
                </a:cxn>
                <a:cxn ang="0">
                  <a:pos x="0" y="8"/>
                </a:cxn>
                <a:cxn ang="0">
                  <a:pos x="0" y="14"/>
                </a:cxn>
                <a:cxn ang="0">
                  <a:pos x="0" y="14"/>
                </a:cxn>
                <a:cxn ang="0">
                  <a:pos x="0" y="20"/>
                </a:cxn>
                <a:cxn ang="0">
                  <a:pos x="4" y="24"/>
                </a:cxn>
                <a:cxn ang="0">
                  <a:pos x="8" y="28"/>
                </a:cxn>
                <a:cxn ang="0">
                  <a:pos x="14" y="28"/>
                </a:cxn>
                <a:cxn ang="0">
                  <a:pos x="14" y="28"/>
                </a:cxn>
                <a:cxn ang="0">
                  <a:pos x="20" y="28"/>
                </a:cxn>
                <a:cxn ang="0">
                  <a:pos x="24" y="24"/>
                </a:cxn>
                <a:cxn ang="0">
                  <a:pos x="28" y="20"/>
                </a:cxn>
                <a:cxn ang="0">
                  <a:pos x="28" y="14"/>
                </a:cxn>
                <a:cxn ang="0">
                  <a:pos x="28" y="14"/>
                </a:cxn>
                <a:cxn ang="0">
                  <a:pos x="28" y="8"/>
                </a:cxn>
                <a:cxn ang="0">
                  <a:pos x="24" y="4"/>
                </a:cxn>
                <a:cxn ang="0">
                  <a:pos x="20" y="0"/>
                </a:cxn>
                <a:cxn ang="0">
                  <a:pos x="14" y="0"/>
                </a:cxn>
              </a:cxnLst>
              <a:rect l="0" t="0" r="r" b="b"/>
              <a:pathLst>
                <a:path w="28" h="28">
                  <a:moveTo>
                    <a:pt x="14" y="0"/>
                  </a:moveTo>
                  <a:lnTo>
                    <a:pt x="14" y="0"/>
                  </a:lnTo>
                  <a:lnTo>
                    <a:pt x="8" y="0"/>
                  </a:lnTo>
                  <a:lnTo>
                    <a:pt x="4" y="4"/>
                  </a:lnTo>
                  <a:lnTo>
                    <a:pt x="0" y="8"/>
                  </a:lnTo>
                  <a:lnTo>
                    <a:pt x="0" y="14"/>
                  </a:lnTo>
                  <a:lnTo>
                    <a:pt x="0" y="14"/>
                  </a:lnTo>
                  <a:lnTo>
                    <a:pt x="0" y="20"/>
                  </a:lnTo>
                  <a:lnTo>
                    <a:pt x="4" y="24"/>
                  </a:lnTo>
                  <a:lnTo>
                    <a:pt x="8" y="28"/>
                  </a:lnTo>
                  <a:lnTo>
                    <a:pt x="14" y="28"/>
                  </a:lnTo>
                  <a:lnTo>
                    <a:pt x="14" y="28"/>
                  </a:lnTo>
                  <a:lnTo>
                    <a:pt x="20" y="28"/>
                  </a:lnTo>
                  <a:lnTo>
                    <a:pt x="24" y="24"/>
                  </a:lnTo>
                  <a:lnTo>
                    <a:pt x="28" y="20"/>
                  </a:lnTo>
                  <a:lnTo>
                    <a:pt x="28" y="14"/>
                  </a:lnTo>
                  <a:lnTo>
                    <a:pt x="28" y="14"/>
                  </a:lnTo>
                  <a:lnTo>
                    <a:pt x="28" y="8"/>
                  </a:lnTo>
                  <a:lnTo>
                    <a:pt x="24" y="4"/>
                  </a:lnTo>
                  <a:lnTo>
                    <a:pt x="20" y="0"/>
                  </a:lnTo>
                  <a:lnTo>
                    <a:pt x="14"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00" name="Freeform 197"/>
            <p:cNvSpPr/>
            <p:nvPr/>
          </p:nvSpPr>
          <p:spPr bwMode="auto">
            <a:xfrm>
              <a:off x="4786313" y="307975"/>
              <a:ext cx="22225" cy="19050"/>
            </a:xfrm>
            <a:custGeom>
              <a:avLst/>
              <a:gdLst/>
              <a:ahLst/>
              <a:cxnLst>
                <a:cxn ang="0">
                  <a:pos x="8" y="0"/>
                </a:cxn>
                <a:cxn ang="0">
                  <a:pos x="8" y="0"/>
                </a:cxn>
                <a:cxn ang="0">
                  <a:pos x="2" y="2"/>
                </a:cxn>
                <a:cxn ang="0">
                  <a:pos x="0" y="6"/>
                </a:cxn>
                <a:cxn ang="0">
                  <a:pos x="0" y="6"/>
                </a:cxn>
                <a:cxn ang="0">
                  <a:pos x="2" y="10"/>
                </a:cxn>
                <a:cxn ang="0">
                  <a:pos x="8" y="12"/>
                </a:cxn>
                <a:cxn ang="0">
                  <a:pos x="8" y="12"/>
                </a:cxn>
                <a:cxn ang="0">
                  <a:pos x="12" y="10"/>
                </a:cxn>
                <a:cxn ang="0">
                  <a:pos x="14" y="6"/>
                </a:cxn>
                <a:cxn ang="0">
                  <a:pos x="14" y="6"/>
                </a:cxn>
                <a:cxn ang="0">
                  <a:pos x="12" y="2"/>
                </a:cxn>
                <a:cxn ang="0">
                  <a:pos x="8" y="0"/>
                </a:cxn>
              </a:cxnLst>
              <a:rect l="0" t="0" r="r" b="b"/>
              <a:pathLst>
                <a:path w="14" h="12">
                  <a:moveTo>
                    <a:pt x="8" y="0"/>
                  </a:moveTo>
                  <a:lnTo>
                    <a:pt x="8" y="0"/>
                  </a:lnTo>
                  <a:lnTo>
                    <a:pt x="2" y="2"/>
                  </a:lnTo>
                  <a:lnTo>
                    <a:pt x="0" y="6"/>
                  </a:lnTo>
                  <a:lnTo>
                    <a:pt x="0" y="6"/>
                  </a:lnTo>
                  <a:lnTo>
                    <a:pt x="2" y="10"/>
                  </a:lnTo>
                  <a:lnTo>
                    <a:pt x="8" y="12"/>
                  </a:lnTo>
                  <a:lnTo>
                    <a:pt x="8" y="12"/>
                  </a:lnTo>
                  <a:lnTo>
                    <a:pt x="12" y="10"/>
                  </a:lnTo>
                  <a:lnTo>
                    <a:pt x="14" y="6"/>
                  </a:lnTo>
                  <a:lnTo>
                    <a:pt x="14"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01" name="Freeform 198"/>
            <p:cNvSpPr/>
            <p:nvPr/>
          </p:nvSpPr>
          <p:spPr bwMode="auto">
            <a:xfrm>
              <a:off x="4786313" y="307975"/>
              <a:ext cx="22225" cy="19050"/>
            </a:xfrm>
            <a:custGeom>
              <a:avLst/>
              <a:gdLst/>
              <a:ahLst/>
              <a:cxnLst>
                <a:cxn ang="0">
                  <a:pos x="8" y="0"/>
                </a:cxn>
                <a:cxn ang="0">
                  <a:pos x="8" y="0"/>
                </a:cxn>
                <a:cxn ang="0">
                  <a:pos x="2" y="2"/>
                </a:cxn>
                <a:cxn ang="0">
                  <a:pos x="0" y="6"/>
                </a:cxn>
                <a:cxn ang="0">
                  <a:pos x="0" y="6"/>
                </a:cxn>
                <a:cxn ang="0">
                  <a:pos x="2" y="10"/>
                </a:cxn>
                <a:cxn ang="0">
                  <a:pos x="8" y="12"/>
                </a:cxn>
                <a:cxn ang="0">
                  <a:pos x="8" y="12"/>
                </a:cxn>
                <a:cxn ang="0">
                  <a:pos x="12" y="10"/>
                </a:cxn>
                <a:cxn ang="0">
                  <a:pos x="14" y="6"/>
                </a:cxn>
                <a:cxn ang="0">
                  <a:pos x="14" y="6"/>
                </a:cxn>
                <a:cxn ang="0">
                  <a:pos x="12" y="2"/>
                </a:cxn>
                <a:cxn ang="0">
                  <a:pos x="8" y="0"/>
                </a:cxn>
              </a:cxnLst>
              <a:rect l="0" t="0" r="r" b="b"/>
              <a:pathLst>
                <a:path w="14" h="12">
                  <a:moveTo>
                    <a:pt x="8" y="0"/>
                  </a:moveTo>
                  <a:lnTo>
                    <a:pt x="8" y="0"/>
                  </a:lnTo>
                  <a:lnTo>
                    <a:pt x="2" y="2"/>
                  </a:lnTo>
                  <a:lnTo>
                    <a:pt x="0" y="6"/>
                  </a:lnTo>
                  <a:lnTo>
                    <a:pt x="0" y="6"/>
                  </a:lnTo>
                  <a:lnTo>
                    <a:pt x="2" y="10"/>
                  </a:lnTo>
                  <a:lnTo>
                    <a:pt x="8" y="12"/>
                  </a:lnTo>
                  <a:lnTo>
                    <a:pt x="8" y="12"/>
                  </a:lnTo>
                  <a:lnTo>
                    <a:pt x="12" y="10"/>
                  </a:lnTo>
                  <a:lnTo>
                    <a:pt x="14" y="6"/>
                  </a:lnTo>
                  <a:lnTo>
                    <a:pt x="14"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02" name="Freeform 199"/>
            <p:cNvSpPr/>
            <p:nvPr/>
          </p:nvSpPr>
          <p:spPr bwMode="auto">
            <a:xfrm>
              <a:off x="1516063" y="800100"/>
              <a:ext cx="22225" cy="19050"/>
            </a:xfrm>
            <a:custGeom>
              <a:avLst/>
              <a:gdLst/>
              <a:ahLst/>
              <a:cxnLst>
                <a:cxn ang="0">
                  <a:pos x="6" y="0"/>
                </a:cxn>
                <a:cxn ang="0">
                  <a:pos x="6" y="0"/>
                </a:cxn>
                <a:cxn ang="0">
                  <a:pos x="2" y="2"/>
                </a:cxn>
                <a:cxn ang="0">
                  <a:pos x="0" y="6"/>
                </a:cxn>
                <a:cxn ang="0">
                  <a:pos x="0" y="6"/>
                </a:cxn>
                <a:cxn ang="0">
                  <a:pos x="2" y="10"/>
                </a:cxn>
                <a:cxn ang="0">
                  <a:pos x="6" y="12"/>
                </a:cxn>
                <a:cxn ang="0">
                  <a:pos x="6" y="12"/>
                </a:cxn>
                <a:cxn ang="0">
                  <a:pos x="12" y="10"/>
                </a:cxn>
                <a:cxn ang="0">
                  <a:pos x="14" y="6"/>
                </a:cxn>
                <a:cxn ang="0">
                  <a:pos x="14" y="6"/>
                </a:cxn>
                <a:cxn ang="0">
                  <a:pos x="12" y="2"/>
                </a:cxn>
                <a:cxn ang="0">
                  <a:pos x="6" y="0"/>
                </a:cxn>
              </a:cxnLst>
              <a:rect l="0" t="0" r="r" b="b"/>
              <a:pathLst>
                <a:path w="14" h="12">
                  <a:moveTo>
                    <a:pt x="6" y="0"/>
                  </a:moveTo>
                  <a:lnTo>
                    <a:pt x="6" y="0"/>
                  </a:lnTo>
                  <a:lnTo>
                    <a:pt x="2" y="2"/>
                  </a:lnTo>
                  <a:lnTo>
                    <a:pt x="0" y="6"/>
                  </a:lnTo>
                  <a:lnTo>
                    <a:pt x="0" y="6"/>
                  </a:lnTo>
                  <a:lnTo>
                    <a:pt x="2" y="10"/>
                  </a:lnTo>
                  <a:lnTo>
                    <a:pt x="6" y="12"/>
                  </a:lnTo>
                  <a:lnTo>
                    <a:pt x="6" y="12"/>
                  </a:lnTo>
                  <a:lnTo>
                    <a:pt x="12" y="10"/>
                  </a:lnTo>
                  <a:lnTo>
                    <a:pt x="14" y="6"/>
                  </a:lnTo>
                  <a:lnTo>
                    <a:pt x="14" y="6"/>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03" name="Freeform 200"/>
            <p:cNvSpPr/>
            <p:nvPr/>
          </p:nvSpPr>
          <p:spPr bwMode="auto">
            <a:xfrm>
              <a:off x="1516063" y="800100"/>
              <a:ext cx="22225" cy="19050"/>
            </a:xfrm>
            <a:custGeom>
              <a:avLst/>
              <a:gdLst/>
              <a:ahLst/>
              <a:cxnLst>
                <a:cxn ang="0">
                  <a:pos x="6" y="0"/>
                </a:cxn>
                <a:cxn ang="0">
                  <a:pos x="6" y="0"/>
                </a:cxn>
                <a:cxn ang="0">
                  <a:pos x="2" y="2"/>
                </a:cxn>
                <a:cxn ang="0">
                  <a:pos x="0" y="6"/>
                </a:cxn>
                <a:cxn ang="0">
                  <a:pos x="0" y="6"/>
                </a:cxn>
                <a:cxn ang="0">
                  <a:pos x="2" y="10"/>
                </a:cxn>
                <a:cxn ang="0">
                  <a:pos x="6" y="12"/>
                </a:cxn>
                <a:cxn ang="0">
                  <a:pos x="6" y="12"/>
                </a:cxn>
                <a:cxn ang="0">
                  <a:pos x="12" y="10"/>
                </a:cxn>
                <a:cxn ang="0">
                  <a:pos x="14" y="6"/>
                </a:cxn>
                <a:cxn ang="0">
                  <a:pos x="14" y="6"/>
                </a:cxn>
                <a:cxn ang="0">
                  <a:pos x="12" y="2"/>
                </a:cxn>
                <a:cxn ang="0">
                  <a:pos x="6" y="0"/>
                </a:cxn>
              </a:cxnLst>
              <a:rect l="0" t="0" r="r" b="b"/>
              <a:pathLst>
                <a:path w="14" h="12">
                  <a:moveTo>
                    <a:pt x="6" y="0"/>
                  </a:moveTo>
                  <a:lnTo>
                    <a:pt x="6" y="0"/>
                  </a:lnTo>
                  <a:lnTo>
                    <a:pt x="2" y="2"/>
                  </a:lnTo>
                  <a:lnTo>
                    <a:pt x="0" y="6"/>
                  </a:lnTo>
                  <a:lnTo>
                    <a:pt x="0" y="6"/>
                  </a:lnTo>
                  <a:lnTo>
                    <a:pt x="2" y="10"/>
                  </a:lnTo>
                  <a:lnTo>
                    <a:pt x="6" y="12"/>
                  </a:lnTo>
                  <a:lnTo>
                    <a:pt x="6" y="12"/>
                  </a:lnTo>
                  <a:lnTo>
                    <a:pt x="12" y="10"/>
                  </a:lnTo>
                  <a:lnTo>
                    <a:pt x="14" y="6"/>
                  </a:lnTo>
                  <a:lnTo>
                    <a:pt x="14" y="6"/>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04" name="Freeform 201"/>
            <p:cNvSpPr/>
            <p:nvPr/>
          </p:nvSpPr>
          <p:spPr bwMode="auto">
            <a:xfrm>
              <a:off x="3617913" y="276225"/>
              <a:ext cx="34925" cy="34925"/>
            </a:xfrm>
            <a:custGeom>
              <a:avLst/>
              <a:gdLst/>
              <a:ahLst/>
              <a:cxnLst>
                <a:cxn ang="0">
                  <a:pos x="10" y="0"/>
                </a:cxn>
                <a:cxn ang="0">
                  <a:pos x="10" y="0"/>
                </a:cxn>
                <a:cxn ang="0">
                  <a:pos x="6" y="0"/>
                </a:cxn>
                <a:cxn ang="0">
                  <a:pos x="2" y="2"/>
                </a:cxn>
                <a:cxn ang="0">
                  <a:pos x="0" y="6"/>
                </a:cxn>
                <a:cxn ang="0">
                  <a:pos x="0" y="10"/>
                </a:cxn>
                <a:cxn ang="0">
                  <a:pos x="0" y="10"/>
                </a:cxn>
                <a:cxn ang="0">
                  <a:pos x="0" y="16"/>
                </a:cxn>
                <a:cxn ang="0">
                  <a:pos x="2" y="18"/>
                </a:cxn>
                <a:cxn ang="0">
                  <a:pos x="6" y="22"/>
                </a:cxn>
                <a:cxn ang="0">
                  <a:pos x="10" y="22"/>
                </a:cxn>
                <a:cxn ang="0">
                  <a:pos x="10" y="22"/>
                </a:cxn>
                <a:cxn ang="0">
                  <a:pos x="16" y="22"/>
                </a:cxn>
                <a:cxn ang="0">
                  <a:pos x="18" y="18"/>
                </a:cxn>
                <a:cxn ang="0">
                  <a:pos x="22" y="16"/>
                </a:cxn>
                <a:cxn ang="0">
                  <a:pos x="22" y="10"/>
                </a:cxn>
                <a:cxn ang="0">
                  <a:pos x="22" y="10"/>
                </a:cxn>
                <a:cxn ang="0">
                  <a:pos x="22" y="6"/>
                </a:cxn>
                <a:cxn ang="0">
                  <a:pos x="18" y="2"/>
                </a:cxn>
                <a:cxn ang="0">
                  <a:pos x="16" y="0"/>
                </a:cxn>
                <a:cxn ang="0">
                  <a:pos x="10" y="0"/>
                </a:cxn>
              </a:cxnLst>
              <a:rect l="0" t="0" r="r" b="b"/>
              <a:pathLst>
                <a:path w="22" h="22">
                  <a:moveTo>
                    <a:pt x="10" y="0"/>
                  </a:moveTo>
                  <a:lnTo>
                    <a:pt x="10" y="0"/>
                  </a:lnTo>
                  <a:lnTo>
                    <a:pt x="6" y="0"/>
                  </a:lnTo>
                  <a:lnTo>
                    <a:pt x="2" y="2"/>
                  </a:lnTo>
                  <a:lnTo>
                    <a:pt x="0" y="6"/>
                  </a:lnTo>
                  <a:lnTo>
                    <a:pt x="0" y="10"/>
                  </a:lnTo>
                  <a:lnTo>
                    <a:pt x="0" y="10"/>
                  </a:lnTo>
                  <a:lnTo>
                    <a:pt x="0" y="16"/>
                  </a:lnTo>
                  <a:lnTo>
                    <a:pt x="2" y="18"/>
                  </a:lnTo>
                  <a:lnTo>
                    <a:pt x="6" y="22"/>
                  </a:lnTo>
                  <a:lnTo>
                    <a:pt x="10" y="22"/>
                  </a:lnTo>
                  <a:lnTo>
                    <a:pt x="10" y="22"/>
                  </a:lnTo>
                  <a:lnTo>
                    <a:pt x="16" y="22"/>
                  </a:lnTo>
                  <a:lnTo>
                    <a:pt x="18" y="18"/>
                  </a:lnTo>
                  <a:lnTo>
                    <a:pt x="22" y="16"/>
                  </a:lnTo>
                  <a:lnTo>
                    <a:pt x="22" y="10"/>
                  </a:lnTo>
                  <a:lnTo>
                    <a:pt x="22" y="10"/>
                  </a:lnTo>
                  <a:lnTo>
                    <a:pt x="22" y="6"/>
                  </a:lnTo>
                  <a:lnTo>
                    <a:pt x="18" y="2"/>
                  </a:lnTo>
                  <a:lnTo>
                    <a:pt x="16" y="0"/>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05" name="Freeform 202"/>
            <p:cNvSpPr/>
            <p:nvPr/>
          </p:nvSpPr>
          <p:spPr bwMode="auto">
            <a:xfrm>
              <a:off x="3617913" y="276225"/>
              <a:ext cx="34925" cy="34925"/>
            </a:xfrm>
            <a:custGeom>
              <a:avLst/>
              <a:gdLst/>
              <a:ahLst/>
              <a:cxnLst>
                <a:cxn ang="0">
                  <a:pos x="10" y="0"/>
                </a:cxn>
                <a:cxn ang="0">
                  <a:pos x="10" y="0"/>
                </a:cxn>
                <a:cxn ang="0">
                  <a:pos x="6" y="0"/>
                </a:cxn>
                <a:cxn ang="0">
                  <a:pos x="2" y="2"/>
                </a:cxn>
                <a:cxn ang="0">
                  <a:pos x="0" y="6"/>
                </a:cxn>
                <a:cxn ang="0">
                  <a:pos x="0" y="10"/>
                </a:cxn>
                <a:cxn ang="0">
                  <a:pos x="0" y="10"/>
                </a:cxn>
                <a:cxn ang="0">
                  <a:pos x="0" y="16"/>
                </a:cxn>
                <a:cxn ang="0">
                  <a:pos x="2" y="18"/>
                </a:cxn>
                <a:cxn ang="0">
                  <a:pos x="6" y="22"/>
                </a:cxn>
                <a:cxn ang="0">
                  <a:pos x="10" y="22"/>
                </a:cxn>
                <a:cxn ang="0">
                  <a:pos x="10" y="22"/>
                </a:cxn>
                <a:cxn ang="0">
                  <a:pos x="16" y="22"/>
                </a:cxn>
                <a:cxn ang="0">
                  <a:pos x="18" y="18"/>
                </a:cxn>
                <a:cxn ang="0">
                  <a:pos x="22" y="16"/>
                </a:cxn>
                <a:cxn ang="0">
                  <a:pos x="22" y="10"/>
                </a:cxn>
                <a:cxn ang="0">
                  <a:pos x="22" y="10"/>
                </a:cxn>
                <a:cxn ang="0">
                  <a:pos x="22" y="6"/>
                </a:cxn>
                <a:cxn ang="0">
                  <a:pos x="18" y="2"/>
                </a:cxn>
                <a:cxn ang="0">
                  <a:pos x="16" y="0"/>
                </a:cxn>
                <a:cxn ang="0">
                  <a:pos x="10" y="0"/>
                </a:cxn>
              </a:cxnLst>
              <a:rect l="0" t="0" r="r" b="b"/>
              <a:pathLst>
                <a:path w="22" h="22">
                  <a:moveTo>
                    <a:pt x="10" y="0"/>
                  </a:moveTo>
                  <a:lnTo>
                    <a:pt x="10" y="0"/>
                  </a:lnTo>
                  <a:lnTo>
                    <a:pt x="6" y="0"/>
                  </a:lnTo>
                  <a:lnTo>
                    <a:pt x="2" y="2"/>
                  </a:lnTo>
                  <a:lnTo>
                    <a:pt x="0" y="6"/>
                  </a:lnTo>
                  <a:lnTo>
                    <a:pt x="0" y="10"/>
                  </a:lnTo>
                  <a:lnTo>
                    <a:pt x="0" y="10"/>
                  </a:lnTo>
                  <a:lnTo>
                    <a:pt x="0" y="16"/>
                  </a:lnTo>
                  <a:lnTo>
                    <a:pt x="2" y="18"/>
                  </a:lnTo>
                  <a:lnTo>
                    <a:pt x="6" y="22"/>
                  </a:lnTo>
                  <a:lnTo>
                    <a:pt x="10" y="22"/>
                  </a:lnTo>
                  <a:lnTo>
                    <a:pt x="10" y="22"/>
                  </a:lnTo>
                  <a:lnTo>
                    <a:pt x="16" y="22"/>
                  </a:lnTo>
                  <a:lnTo>
                    <a:pt x="18" y="18"/>
                  </a:lnTo>
                  <a:lnTo>
                    <a:pt x="22" y="16"/>
                  </a:lnTo>
                  <a:lnTo>
                    <a:pt x="22" y="10"/>
                  </a:lnTo>
                  <a:lnTo>
                    <a:pt x="22" y="10"/>
                  </a:lnTo>
                  <a:lnTo>
                    <a:pt x="22" y="6"/>
                  </a:lnTo>
                  <a:lnTo>
                    <a:pt x="18" y="2"/>
                  </a:lnTo>
                  <a:lnTo>
                    <a:pt x="16" y="0"/>
                  </a:lnTo>
                  <a:lnTo>
                    <a:pt x="10"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06" name="Freeform 203"/>
            <p:cNvSpPr/>
            <p:nvPr/>
          </p:nvSpPr>
          <p:spPr bwMode="auto">
            <a:xfrm>
              <a:off x="2230438" y="641350"/>
              <a:ext cx="50800" cy="53975"/>
            </a:xfrm>
            <a:custGeom>
              <a:avLst/>
              <a:gdLst/>
              <a:ahLst/>
              <a:cxnLst>
                <a:cxn ang="0">
                  <a:pos x="16" y="0"/>
                </a:cxn>
                <a:cxn ang="0">
                  <a:pos x="16" y="0"/>
                </a:cxn>
                <a:cxn ang="0">
                  <a:pos x="10" y="0"/>
                </a:cxn>
                <a:cxn ang="0">
                  <a:pos x="4" y="4"/>
                </a:cxn>
                <a:cxn ang="0">
                  <a:pos x="0" y="10"/>
                </a:cxn>
                <a:cxn ang="0">
                  <a:pos x="0" y="16"/>
                </a:cxn>
                <a:cxn ang="0">
                  <a:pos x="0" y="16"/>
                </a:cxn>
                <a:cxn ang="0">
                  <a:pos x="0" y="22"/>
                </a:cxn>
                <a:cxn ang="0">
                  <a:pos x="4" y="28"/>
                </a:cxn>
                <a:cxn ang="0">
                  <a:pos x="10" y="32"/>
                </a:cxn>
                <a:cxn ang="0">
                  <a:pos x="16" y="34"/>
                </a:cxn>
                <a:cxn ang="0">
                  <a:pos x="16" y="34"/>
                </a:cxn>
                <a:cxn ang="0">
                  <a:pos x="22" y="32"/>
                </a:cxn>
                <a:cxn ang="0">
                  <a:pos x="28" y="28"/>
                </a:cxn>
                <a:cxn ang="0">
                  <a:pos x="32" y="22"/>
                </a:cxn>
                <a:cxn ang="0">
                  <a:pos x="32" y="16"/>
                </a:cxn>
                <a:cxn ang="0">
                  <a:pos x="32" y="16"/>
                </a:cxn>
                <a:cxn ang="0">
                  <a:pos x="32" y="10"/>
                </a:cxn>
                <a:cxn ang="0">
                  <a:pos x="28" y="4"/>
                </a:cxn>
                <a:cxn ang="0">
                  <a:pos x="22" y="0"/>
                </a:cxn>
                <a:cxn ang="0">
                  <a:pos x="16" y="0"/>
                </a:cxn>
              </a:cxnLst>
              <a:rect l="0" t="0" r="r" b="b"/>
              <a:pathLst>
                <a:path w="32" h="34">
                  <a:moveTo>
                    <a:pt x="16" y="0"/>
                  </a:moveTo>
                  <a:lnTo>
                    <a:pt x="16" y="0"/>
                  </a:lnTo>
                  <a:lnTo>
                    <a:pt x="10" y="0"/>
                  </a:lnTo>
                  <a:lnTo>
                    <a:pt x="4" y="4"/>
                  </a:lnTo>
                  <a:lnTo>
                    <a:pt x="0" y="10"/>
                  </a:lnTo>
                  <a:lnTo>
                    <a:pt x="0" y="16"/>
                  </a:lnTo>
                  <a:lnTo>
                    <a:pt x="0" y="16"/>
                  </a:lnTo>
                  <a:lnTo>
                    <a:pt x="0" y="22"/>
                  </a:lnTo>
                  <a:lnTo>
                    <a:pt x="4" y="28"/>
                  </a:lnTo>
                  <a:lnTo>
                    <a:pt x="10" y="32"/>
                  </a:lnTo>
                  <a:lnTo>
                    <a:pt x="16" y="34"/>
                  </a:lnTo>
                  <a:lnTo>
                    <a:pt x="16" y="34"/>
                  </a:lnTo>
                  <a:lnTo>
                    <a:pt x="22" y="32"/>
                  </a:lnTo>
                  <a:lnTo>
                    <a:pt x="28" y="28"/>
                  </a:lnTo>
                  <a:lnTo>
                    <a:pt x="32" y="22"/>
                  </a:lnTo>
                  <a:lnTo>
                    <a:pt x="32" y="16"/>
                  </a:lnTo>
                  <a:lnTo>
                    <a:pt x="32" y="16"/>
                  </a:lnTo>
                  <a:lnTo>
                    <a:pt x="32" y="10"/>
                  </a:lnTo>
                  <a:lnTo>
                    <a:pt x="28" y="4"/>
                  </a:lnTo>
                  <a:lnTo>
                    <a:pt x="22" y="0"/>
                  </a:lnTo>
                  <a:lnTo>
                    <a:pt x="1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07" name="Freeform 204"/>
            <p:cNvSpPr/>
            <p:nvPr/>
          </p:nvSpPr>
          <p:spPr bwMode="auto">
            <a:xfrm>
              <a:off x="2230438" y="641350"/>
              <a:ext cx="50800" cy="53975"/>
            </a:xfrm>
            <a:custGeom>
              <a:avLst/>
              <a:gdLst/>
              <a:ahLst/>
              <a:cxnLst>
                <a:cxn ang="0">
                  <a:pos x="16" y="0"/>
                </a:cxn>
                <a:cxn ang="0">
                  <a:pos x="16" y="0"/>
                </a:cxn>
                <a:cxn ang="0">
                  <a:pos x="10" y="0"/>
                </a:cxn>
                <a:cxn ang="0">
                  <a:pos x="4" y="4"/>
                </a:cxn>
                <a:cxn ang="0">
                  <a:pos x="0" y="10"/>
                </a:cxn>
                <a:cxn ang="0">
                  <a:pos x="0" y="16"/>
                </a:cxn>
                <a:cxn ang="0">
                  <a:pos x="0" y="16"/>
                </a:cxn>
                <a:cxn ang="0">
                  <a:pos x="0" y="22"/>
                </a:cxn>
                <a:cxn ang="0">
                  <a:pos x="4" y="28"/>
                </a:cxn>
                <a:cxn ang="0">
                  <a:pos x="10" y="32"/>
                </a:cxn>
                <a:cxn ang="0">
                  <a:pos x="16" y="34"/>
                </a:cxn>
                <a:cxn ang="0">
                  <a:pos x="16" y="34"/>
                </a:cxn>
                <a:cxn ang="0">
                  <a:pos x="22" y="32"/>
                </a:cxn>
                <a:cxn ang="0">
                  <a:pos x="28" y="28"/>
                </a:cxn>
                <a:cxn ang="0">
                  <a:pos x="32" y="22"/>
                </a:cxn>
                <a:cxn ang="0">
                  <a:pos x="32" y="16"/>
                </a:cxn>
                <a:cxn ang="0">
                  <a:pos x="32" y="16"/>
                </a:cxn>
                <a:cxn ang="0">
                  <a:pos x="32" y="10"/>
                </a:cxn>
                <a:cxn ang="0">
                  <a:pos x="28" y="4"/>
                </a:cxn>
                <a:cxn ang="0">
                  <a:pos x="22" y="0"/>
                </a:cxn>
                <a:cxn ang="0">
                  <a:pos x="16" y="0"/>
                </a:cxn>
              </a:cxnLst>
              <a:rect l="0" t="0" r="r" b="b"/>
              <a:pathLst>
                <a:path w="32" h="34">
                  <a:moveTo>
                    <a:pt x="16" y="0"/>
                  </a:moveTo>
                  <a:lnTo>
                    <a:pt x="16" y="0"/>
                  </a:lnTo>
                  <a:lnTo>
                    <a:pt x="10" y="0"/>
                  </a:lnTo>
                  <a:lnTo>
                    <a:pt x="4" y="4"/>
                  </a:lnTo>
                  <a:lnTo>
                    <a:pt x="0" y="10"/>
                  </a:lnTo>
                  <a:lnTo>
                    <a:pt x="0" y="16"/>
                  </a:lnTo>
                  <a:lnTo>
                    <a:pt x="0" y="16"/>
                  </a:lnTo>
                  <a:lnTo>
                    <a:pt x="0" y="22"/>
                  </a:lnTo>
                  <a:lnTo>
                    <a:pt x="4" y="28"/>
                  </a:lnTo>
                  <a:lnTo>
                    <a:pt x="10" y="32"/>
                  </a:lnTo>
                  <a:lnTo>
                    <a:pt x="16" y="34"/>
                  </a:lnTo>
                  <a:lnTo>
                    <a:pt x="16" y="34"/>
                  </a:lnTo>
                  <a:lnTo>
                    <a:pt x="22" y="32"/>
                  </a:lnTo>
                  <a:lnTo>
                    <a:pt x="28" y="28"/>
                  </a:lnTo>
                  <a:lnTo>
                    <a:pt x="32" y="22"/>
                  </a:lnTo>
                  <a:lnTo>
                    <a:pt x="32" y="16"/>
                  </a:lnTo>
                  <a:lnTo>
                    <a:pt x="32" y="16"/>
                  </a:lnTo>
                  <a:lnTo>
                    <a:pt x="32" y="10"/>
                  </a:lnTo>
                  <a:lnTo>
                    <a:pt x="28" y="4"/>
                  </a:lnTo>
                  <a:lnTo>
                    <a:pt x="22" y="0"/>
                  </a:lnTo>
                  <a:lnTo>
                    <a:pt x="1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08" name="Freeform 206"/>
            <p:cNvSpPr/>
            <p:nvPr/>
          </p:nvSpPr>
          <p:spPr bwMode="auto">
            <a:xfrm>
              <a:off x="2719388" y="730250"/>
              <a:ext cx="69850" cy="69850"/>
            </a:xfrm>
            <a:custGeom>
              <a:avLst/>
              <a:gdLst/>
              <a:ahLst/>
              <a:cxnLst>
                <a:cxn ang="0">
                  <a:pos x="22" y="0"/>
                </a:cxn>
                <a:cxn ang="0">
                  <a:pos x="22" y="0"/>
                </a:cxn>
                <a:cxn ang="0">
                  <a:pos x="14" y="2"/>
                </a:cxn>
                <a:cxn ang="0">
                  <a:pos x="6" y="6"/>
                </a:cxn>
                <a:cxn ang="0">
                  <a:pos x="2" y="14"/>
                </a:cxn>
                <a:cxn ang="0">
                  <a:pos x="0" y="22"/>
                </a:cxn>
                <a:cxn ang="0">
                  <a:pos x="0" y="22"/>
                </a:cxn>
                <a:cxn ang="0">
                  <a:pos x="2" y="30"/>
                </a:cxn>
                <a:cxn ang="0">
                  <a:pos x="6" y="38"/>
                </a:cxn>
                <a:cxn ang="0">
                  <a:pos x="14" y="42"/>
                </a:cxn>
                <a:cxn ang="0">
                  <a:pos x="22" y="44"/>
                </a:cxn>
                <a:cxn ang="0">
                  <a:pos x="22" y="44"/>
                </a:cxn>
                <a:cxn ang="0">
                  <a:pos x="30" y="42"/>
                </a:cxn>
                <a:cxn ang="0">
                  <a:pos x="38" y="38"/>
                </a:cxn>
                <a:cxn ang="0">
                  <a:pos x="42" y="30"/>
                </a:cxn>
                <a:cxn ang="0">
                  <a:pos x="44" y="22"/>
                </a:cxn>
                <a:cxn ang="0">
                  <a:pos x="44" y="22"/>
                </a:cxn>
                <a:cxn ang="0">
                  <a:pos x="42" y="14"/>
                </a:cxn>
                <a:cxn ang="0">
                  <a:pos x="38" y="6"/>
                </a:cxn>
                <a:cxn ang="0">
                  <a:pos x="30" y="2"/>
                </a:cxn>
                <a:cxn ang="0">
                  <a:pos x="22" y="0"/>
                </a:cxn>
              </a:cxnLst>
              <a:rect l="0" t="0" r="r" b="b"/>
              <a:pathLst>
                <a:path w="44" h="44">
                  <a:moveTo>
                    <a:pt x="22" y="0"/>
                  </a:moveTo>
                  <a:lnTo>
                    <a:pt x="22" y="0"/>
                  </a:lnTo>
                  <a:lnTo>
                    <a:pt x="14" y="2"/>
                  </a:lnTo>
                  <a:lnTo>
                    <a:pt x="6" y="6"/>
                  </a:lnTo>
                  <a:lnTo>
                    <a:pt x="2" y="14"/>
                  </a:lnTo>
                  <a:lnTo>
                    <a:pt x="0" y="22"/>
                  </a:lnTo>
                  <a:lnTo>
                    <a:pt x="0" y="22"/>
                  </a:lnTo>
                  <a:lnTo>
                    <a:pt x="2" y="30"/>
                  </a:lnTo>
                  <a:lnTo>
                    <a:pt x="6" y="38"/>
                  </a:lnTo>
                  <a:lnTo>
                    <a:pt x="14" y="42"/>
                  </a:lnTo>
                  <a:lnTo>
                    <a:pt x="22" y="44"/>
                  </a:lnTo>
                  <a:lnTo>
                    <a:pt x="22" y="44"/>
                  </a:lnTo>
                  <a:lnTo>
                    <a:pt x="30" y="42"/>
                  </a:lnTo>
                  <a:lnTo>
                    <a:pt x="38" y="38"/>
                  </a:lnTo>
                  <a:lnTo>
                    <a:pt x="42" y="30"/>
                  </a:lnTo>
                  <a:lnTo>
                    <a:pt x="44" y="22"/>
                  </a:lnTo>
                  <a:lnTo>
                    <a:pt x="44" y="22"/>
                  </a:lnTo>
                  <a:lnTo>
                    <a:pt x="42" y="14"/>
                  </a:lnTo>
                  <a:lnTo>
                    <a:pt x="38" y="6"/>
                  </a:lnTo>
                  <a:lnTo>
                    <a:pt x="30" y="2"/>
                  </a:lnTo>
                  <a:lnTo>
                    <a:pt x="2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09" name="Freeform 207"/>
            <p:cNvSpPr/>
            <p:nvPr/>
          </p:nvSpPr>
          <p:spPr bwMode="auto">
            <a:xfrm>
              <a:off x="2719388" y="730250"/>
              <a:ext cx="69850" cy="69850"/>
            </a:xfrm>
            <a:custGeom>
              <a:avLst/>
              <a:gdLst/>
              <a:ahLst/>
              <a:cxnLst>
                <a:cxn ang="0">
                  <a:pos x="22" y="0"/>
                </a:cxn>
                <a:cxn ang="0">
                  <a:pos x="22" y="0"/>
                </a:cxn>
                <a:cxn ang="0">
                  <a:pos x="14" y="2"/>
                </a:cxn>
                <a:cxn ang="0">
                  <a:pos x="6" y="6"/>
                </a:cxn>
                <a:cxn ang="0">
                  <a:pos x="2" y="14"/>
                </a:cxn>
                <a:cxn ang="0">
                  <a:pos x="0" y="22"/>
                </a:cxn>
                <a:cxn ang="0">
                  <a:pos x="0" y="22"/>
                </a:cxn>
                <a:cxn ang="0">
                  <a:pos x="2" y="30"/>
                </a:cxn>
                <a:cxn ang="0">
                  <a:pos x="6" y="38"/>
                </a:cxn>
                <a:cxn ang="0">
                  <a:pos x="14" y="42"/>
                </a:cxn>
                <a:cxn ang="0">
                  <a:pos x="22" y="44"/>
                </a:cxn>
                <a:cxn ang="0">
                  <a:pos x="22" y="44"/>
                </a:cxn>
                <a:cxn ang="0">
                  <a:pos x="30" y="42"/>
                </a:cxn>
                <a:cxn ang="0">
                  <a:pos x="38" y="38"/>
                </a:cxn>
                <a:cxn ang="0">
                  <a:pos x="42" y="30"/>
                </a:cxn>
                <a:cxn ang="0">
                  <a:pos x="44" y="22"/>
                </a:cxn>
                <a:cxn ang="0">
                  <a:pos x="44" y="22"/>
                </a:cxn>
                <a:cxn ang="0">
                  <a:pos x="42" y="14"/>
                </a:cxn>
                <a:cxn ang="0">
                  <a:pos x="38" y="6"/>
                </a:cxn>
                <a:cxn ang="0">
                  <a:pos x="30" y="2"/>
                </a:cxn>
                <a:cxn ang="0">
                  <a:pos x="22" y="0"/>
                </a:cxn>
              </a:cxnLst>
              <a:rect l="0" t="0" r="r" b="b"/>
              <a:pathLst>
                <a:path w="44" h="44">
                  <a:moveTo>
                    <a:pt x="22" y="0"/>
                  </a:moveTo>
                  <a:lnTo>
                    <a:pt x="22" y="0"/>
                  </a:lnTo>
                  <a:lnTo>
                    <a:pt x="14" y="2"/>
                  </a:lnTo>
                  <a:lnTo>
                    <a:pt x="6" y="6"/>
                  </a:lnTo>
                  <a:lnTo>
                    <a:pt x="2" y="14"/>
                  </a:lnTo>
                  <a:lnTo>
                    <a:pt x="0" y="22"/>
                  </a:lnTo>
                  <a:lnTo>
                    <a:pt x="0" y="22"/>
                  </a:lnTo>
                  <a:lnTo>
                    <a:pt x="2" y="30"/>
                  </a:lnTo>
                  <a:lnTo>
                    <a:pt x="6" y="38"/>
                  </a:lnTo>
                  <a:lnTo>
                    <a:pt x="14" y="42"/>
                  </a:lnTo>
                  <a:lnTo>
                    <a:pt x="22" y="44"/>
                  </a:lnTo>
                  <a:lnTo>
                    <a:pt x="22" y="44"/>
                  </a:lnTo>
                  <a:lnTo>
                    <a:pt x="30" y="42"/>
                  </a:lnTo>
                  <a:lnTo>
                    <a:pt x="38" y="38"/>
                  </a:lnTo>
                  <a:lnTo>
                    <a:pt x="42" y="30"/>
                  </a:lnTo>
                  <a:lnTo>
                    <a:pt x="44" y="22"/>
                  </a:lnTo>
                  <a:lnTo>
                    <a:pt x="44" y="22"/>
                  </a:lnTo>
                  <a:lnTo>
                    <a:pt x="42" y="14"/>
                  </a:lnTo>
                  <a:lnTo>
                    <a:pt x="38" y="6"/>
                  </a:lnTo>
                  <a:lnTo>
                    <a:pt x="30" y="2"/>
                  </a:lnTo>
                  <a:lnTo>
                    <a:pt x="22"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10" name="Freeform 208"/>
            <p:cNvSpPr/>
            <p:nvPr/>
          </p:nvSpPr>
          <p:spPr bwMode="auto">
            <a:xfrm>
              <a:off x="3100388" y="720725"/>
              <a:ext cx="38100" cy="34925"/>
            </a:xfrm>
            <a:custGeom>
              <a:avLst/>
              <a:gdLst/>
              <a:ahLst/>
              <a:cxnLst>
                <a:cxn ang="0">
                  <a:pos x="12" y="0"/>
                </a:cxn>
                <a:cxn ang="0">
                  <a:pos x="12" y="0"/>
                </a:cxn>
                <a:cxn ang="0">
                  <a:pos x="8" y="0"/>
                </a:cxn>
                <a:cxn ang="0">
                  <a:pos x="4" y="4"/>
                </a:cxn>
                <a:cxn ang="0">
                  <a:pos x="2" y="6"/>
                </a:cxn>
                <a:cxn ang="0">
                  <a:pos x="0" y="12"/>
                </a:cxn>
                <a:cxn ang="0">
                  <a:pos x="0" y="12"/>
                </a:cxn>
                <a:cxn ang="0">
                  <a:pos x="2" y="16"/>
                </a:cxn>
                <a:cxn ang="0">
                  <a:pos x="4" y="20"/>
                </a:cxn>
                <a:cxn ang="0">
                  <a:pos x="8" y="22"/>
                </a:cxn>
                <a:cxn ang="0">
                  <a:pos x="12" y="22"/>
                </a:cxn>
                <a:cxn ang="0">
                  <a:pos x="12" y="22"/>
                </a:cxn>
                <a:cxn ang="0">
                  <a:pos x="16" y="22"/>
                </a:cxn>
                <a:cxn ang="0">
                  <a:pos x="20" y="20"/>
                </a:cxn>
                <a:cxn ang="0">
                  <a:pos x="22" y="16"/>
                </a:cxn>
                <a:cxn ang="0">
                  <a:pos x="24" y="12"/>
                </a:cxn>
                <a:cxn ang="0">
                  <a:pos x="24" y="12"/>
                </a:cxn>
                <a:cxn ang="0">
                  <a:pos x="22" y="6"/>
                </a:cxn>
                <a:cxn ang="0">
                  <a:pos x="20" y="4"/>
                </a:cxn>
                <a:cxn ang="0">
                  <a:pos x="16" y="0"/>
                </a:cxn>
                <a:cxn ang="0">
                  <a:pos x="12" y="0"/>
                </a:cxn>
              </a:cxnLst>
              <a:rect l="0" t="0" r="r" b="b"/>
              <a:pathLst>
                <a:path w="24" h="22">
                  <a:moveTo>
                    <a:pt x="12" y="0"/>
                  </a:moveTo>
                  <a:lnTo>
                    <a:pt x="12" y="0"/>
                  </a:lnTo>
                  <a:lnTo>
                    <a:pt x="8" y="0"/>
                  </a:lnTo>
                  <a:lnTo>
                    <a:pt x="4" y="4"/>
                  </a:lnTo>
                  <a:lnTo>
                    <a:pt x="2" y="6"/>
                  </a:lnTo>
                  <a:lnTo>
                    <a:pt x="0" y="12"/>
                  </a:lnTo>
                  <a:lnTo>
                    <a:pt x="0" y="12"/>
                  </a:lnTo>
                  <a:lnTo>
                    <a:pt x="2" y="16"/>
                  </a:lnTo>
                  <a:lnTo>
                    <a:pt x="4" y="20"/>
                  </a:lnTo>
                  <a:lnTo>
                    <a:pt x="8" y="22"/>
                  </a:lnTo>
                  <a:lnTo>
                    <a:pt x="12" y="22"/>
                  </a:lnTo>
                  <a:lnTo>
                    <a:pt x="12" y="22"/>
                  </a:lnTo>
                  <a:lnTo>
                    <a:pt x="16" y="22"/>
                  </a:lnTo>
                  <a:lnTo>
                    <a:pt x="20" y="20"/>
                  </a:lnTo>
                  <a:lnTo>
                    <a:pt x="22" y="16"/>
                  </a:lnTo>
                  <a:lnTo>
                    <a:pt x="24" y="12"/>
                  </a:lnTo>
                  <a:lnTo>
                    <a:pt x="24" y="12"/>
                  </a:lnTo>
                  <a:lnTo>
                    <a:pt x="22" y="6"/>
                  </a:lnTo>
                  <a:lnTo>
                    <a:pt x="20" y="4"/>
                  </a:lnTo>
                  <a:lnTo>
                    <a:pt x="16" y="0"/>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11" name="Freeform 209"/>
            <p:cNvSpPr/>
            <p:nvPr/>
          </p:nvSpPr>
          <p:spPr bwMode="auto">
            <a:xfrm>
              <a:off x="3100388" y="720725"/>
              <a:ext cx="38100" cy="34925"/>
            </a:xfrm>
            <a:custGeom>
              <a:avLst/>
              <a:gdLst/>
              <a:ahLst/>
              <a:cxnLst>
                <a:cxn ang="0">
                  <a:pos x="12" y="0"/>
                </a:cxn>
                <a:cxn ang="0">
                  <a:pos x="12" y="0"/>
                </a:cxn>
                <a:cxn ang="0">
                  <a:pos x="8" y="0"/>
                </a:cxn>
                <a:cxn ang="0">
                  <a:pos x="4" y="4"/>
                </a:cxn>
                <a:cxn ang="0">
                  <a:pos x="2" y="6"/>
                </a:cxn>
                <a:cxn ang="0">
                  <a:pos x="0" y="12"/>
                </a:cxn>
                <a:cxn ang="0">
                  <a:pos x="0" y="12"/>
                </a:cxn>
                <a:cxn ang="0">
                  <a:pos x="2" y="16"/>
                </a:cxn>
                <a:cxn ang="0">
                  <a:pos x="4" y="20"/>
                </a:cxn>
                <a:cxn ang="0">
                  <a:pos x="8" y="22"/>
                </a:cxn>
                <a:cxn ang="0">
                  <a:pos x="12" y="22"/>
                </a:cxn>
                <a:cxn ang="0">
                  <a:pos x="12" y="22"/>
                </a:cxn>
                <a:cxn ang="0">
                  <a:pos x="16" y="22"/>
                </a:cxn>
                <a:cxn ang="0">
                  <a:pos x="20" y="20"/>
                </a:cxn>
                <a:cxn ang="0">
                  <a:pos x="22" y="16"/>
                </a:cxn>
                <a:cxn ang="0">
                  <a:pos x="24" y="12"/>
                </a:cxn>
                <a:cxn ang="0">
                  <a:pos x="24" y="12"/>
                </a:cxn>
                <a:cxn ang="0">
                  <a:pos x="22" y="6"/>
                </a:cxn>
                <a:cxn ang="0">
                  <a:pos x="20" y="4"/>
                </a:cxn>
                <a:cxn ang="0">
                  <a:pos x="16" y="0"/>
                </a:cxn>
                <a:cxn ang="0">
                  <a:pos x="12" y="0"/>
                </a:cxn>
              </a:cxnLst>
              <a:rect l="0" t="0" r="r" b="b"/>
              <a:pathLst>
                <a:path w="24" h="22">
                  <a:moveTo>
                    <a:pt x="12" y="0"/>
                  </a:moveTo>
                  <a:lnTo>
                    <a:pt x="12" y="0"/>
                  </a:lnTo>
                  <a:lnTo>
                    <a:pt x="8" y="0"/>
                  </a:lnTo>
                  <a:lnTo>
                    <a:pt x="4" y="4"/>
                  </a:lnTo>
                  <a:lnTo>
                    <a:pt x="2" y="6"/>
                  </a:lnTo>
                  <a:lnTo>
                    <a:pt x="0" y="12"/>
                  </a:lnTo>
                  <a:lnTo>
                    <a:pt x="0" y="12"/>
                  </a:lnTo>
                  <a:lnTo>
                    <a:pt x="2" y="16"/>
                  </a:lnTo>
                  <a:lnTo>
                    <a:pt x="4" y="20"/>
                  </a:lnTo>
                  <a:lnTo>
                    <a:pt x="8" y="22"/>
                  </a:lnTo>
                  <a:lnTo>
                    <a:pt x="12" y="22"/>
                  </a:lnTo>
                  <a:lnTo>
                    <a:pt x="12" y="22"/>
                  </a:lnTo>
                  <a:lnTo>
                    <a:pt x="16" y="22"/>
                  </a:lnTo>
                  <a:lnTo>
                    <a:pt x="20" y="20"/>
                  </a:lnTo>
                  <a:lnTo>
                    <a:pt x="22" y="16"/>
                  </a:lnTo>
                  <a:lnTo>
                    <a:pt x="24" y="12"/>
                  </a:lnTo>
                  <a:lnTo>
                    <a:pt x="24" y="12"/>
                  </a:lnTo>
                  <a:lnTo>
                    <a:pt x="22" y="6"/>
                  </a:lnTo>
                  <a:lnTo>
                    <a:pt x="20" y="4"/>
                  </a:lnTo>
                  <a:lnTo>
                    <a:pt x="16" y="0"/>
                  </a:lnTo>
                  <a:lnTo>
                    <a:pt x="12"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12" name="Freeform 210"/>
            <p:cNvSpPr/>
            <p:nvPr/>
          </p:nvSpPr>
          <p:spPr bwMode="auto">
            <a:xfrm>
              <a:off x="2640013" y="942975"/>
              <a:ext cx="34925" cy="34925"/>
            </a:xfrm>
            <a:custGeom>
              <a:avLst/>
              <a:gdLst/>
              <a:ahLst/>
              <a:cxnLst>
                <a:cxn ang="0">
                  <a:pos x="10" y="0"/>
                </a:cxn>
                <a:cxn ang="0">
                  <a:pos x="10" y="0"/>
                </a:cxn>
                <a:cxn ang="0">
                  <a:pos x="6" y="0"/>
                </a:cxn>
                <a:cxn ang="0">
                  <a:pos x="2" y="4"/>
                </a:cxn>
                <a:cxn ang="0">
                  <a:pos x="0" y="6"/>
                </a:cxn>
                <a:cxn ang="0">
                  <a:pos x="0" y="12"/>
                </a:cxn>
                <a:cxn ang="0">
                  <a:pos x="0" y="12"/>
                </a:cxn>
                <a:cxn ang="0">
                  <a:pos x="0" y="16"/>
                </a:cxn>
                <a:cxn ang="0">
                  <a:pos x="2" y="20"/>
                </a:cxn>
                <a:cxn ang="0">
                  <a:pos x="6" y="22"/>
                </a:cxn>
                <a:cxn ang="0">
                  <a:pos x="10" y="22"/>
                </a:cxn>
                <a:cxn ang="0">
                  <a:pos x="10" y="22"/>
                </a:cxn>
                <a:cxn ang="0">
                  <a:pos x="14" y="22"/>
                </a:cxn>
                <a:cxn ang="0">
                  <a:pos x="18" y="20"/>
                </a:cxn>
                <a:cxn ang="0">
                  <a:pos x="20" y="16"/>
                </a:cxn>
                <a:cxn ang="0">
                  <a:pos x="22" y="12"/>
                </a:cxn>
                <a:cxn ang="0">
                  <a:pos x="22" y="12"/>
                </a:cxn>
                <a:cxn ang="0">
                  <a:pos x="20" y="6"/>
                </a:cxn>
                <a:cxn ang="0">
                  <a:pos x="18" y="4"/>
                </a:cxn>
                <a:cxn ang="0">
                  <a:pos x="14" y="0"/>
                </a:cxn>
                <a:cxn ang="0">
                  <a:pos x="10" y="0"/>
                </a:cxn>
              </a:cxnLst>
              <a:rect l="0" t="0" r="r" b="b"/>
              <a:pathLst>
                <a:path w="22" h="22">
                  <a:moveTo>
                    <a:pt x="10" y="0"/>
                  </a:moveTo>
                  <a:lnTo>
                    <a:pt x="10" y="0"/>
                  </a:lnTo>
                  <a:lnTo>
                    <a:pt x="6" y="0"/>
                  </a:lnTo>
                  <a:lnTo>
                    <a:pt x="2" y="4"/>
                  </a:lnTo>
                  <a:lnTo>
                    <a:pt x="0" y="6"/>
                  </a:lnTo>
                  <a:lnTo>
                    <a:pt x="0" y="12"/>
                  </a:lnTo>
                  <a:lnTo>
                    <a:pt x="0" y="12"/>
                  </a:lnTo>
                  <a:lnTo>
                    <a:pt x="0" y="16"/>
                  </a:lnTo>
                  <a:lnTo>
                    <a:pt x="2" y="20"/>
                  </a:lnTo>
                  <a:lnTo>
                    <a:pt x="6" y="22"/>
                  </a:lnTo>
                  <a:lnTo>
                    <a:pt x="10" y="22"/>
                  </a:lnTo>
                  <a:lnTo>
                    <a:pt x="10" y="22"/>
                  </a:lnTo>
                  <a:lnTo>
                    <a:pt x="14" y="22"/>
                  </a:lnTo>
                  <a:lnTo>
                    <a:pt x="18" y="20"/>
                  </a:lnTo>
                  <a:lnTo>
                    <a:pt x="20" y="16"/>
                  </a:lnTo>
                  <a:lnTo>
                    <a:pt x="22" y="12"/>
                  </a:lnTo>
                  <a:lnTo>
                    <a:pt x="22" y="12"/>
                  </a:lnTo>
                  <a:lnTo>
                    <a:pt x="20" y="6"/>
                  </a:lnTo>
                  <a:lnTo>
                    <a:pt x="18" y="4"/>
                  </a:lnTo>
                  <a:lnTo>
                    <a:pt x="14" y="0"/>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13" name="Freeform 211"/>
            <p:cNvSpPr/>
            <p:nvPr/>
          </p:nvSpPr>
          <p:spPr bwMode="auto">
            <a:xfrm>
              <a:off x="2640013" y="942975"/>
              <a:ext cx="34925" cy="34925"/>
            </a:xfrm>
            <a:custGeom>
              <a:avLst/>
              <a:gdLst/>
              <a:ahLst/>
              <a:cxnLst>
                <a:cxn ang="0">
                  <a:pos x="10" y="0"/>
                </a:cxn>
                <a:cxn ang="0">
                  <a:pos x="10" y="0"/>
                </a:cxn>
                <a:cxn ang="0">
                  <a:pos x="6" y="0"/>
                </a:cxn>
                <a:cxn ang="0">
                  <a:pos x="2" y="4"/>
                </a:cxn>
                <a:cxn ang="0">
                  <a:pos x="0" y="6"/>
                </a:cxn>
                <a:cxn ang="0">
                  <a:pos x="0" y="12"/>
                </a:cxn>
                <a:cxn ang="0">
                  <a:pos x="0" y="12"/>
                </a:cxn>
                <a:cxn ang="0">
                  <a:pos x="0" y="16"/>
                </a:cxn>
                <a:cxn ang="0">
                  <a:pos x="2" y="20"/>
                </a:cxn>
                <a:cxn ang="0">
                  <a:pos x="6" y="22"/>
                </a:cxn>
                <a:cxn ang="0">
                  <a:pos x="10" y="22"/>
                </a:cxn>
                <a:cxn ang="0">
                  <a:pos x="10" y="22"/>
                </a:cxn>
                <a:cxn ang="0">
                  <a:pos x="14" y="22"/>
                </a:cxn>
                <a:cxn ang="0">
                  <a:pos x="18" y="20"/>
                </a:cxn>
                <a:cxn ang="0">
                  <a:pos x="20" y="16"/>
                </a:cxn>
                <a:cxn ang="0">
                  <a:pos x="22" y="12"/>
                </a:cxn>
                <a:cxn ang="0">
                  <a:pos x="22" y="12"/>
                </a:cxn>
                <a:cxn ang="0">
                  <a:pos x="20" y="6"/>
                </a:cxn>
                <a:cxn ang="0">
                  <a:pos x="18" y="4"/>
                </a:cxn>
                <a:cxn ang="0">
                  <a:pos x="14" y="0"/>
                </a:cxn>
                <a:cxn ang="0">
                  <a:pos x="10" y="0"/>
                </a:cxn>
              </a:cxnLst>
              <a:rect l="0" t="0" r="r" b="b"/>
              <a:pathLst>
                <a:path w="22" h="22">
                  <a:moveTo>
                    <a:pt x="10" y="0"/>
                  </a:moveTo>
                  <a:lnTo>
                    <a:pt x="10" y="0"/>
                  </a:lnTo>
                  <a:lnTo>
                    <a:pt x="6" y="0"/>
                  </a:lnTo>
                  <a:lnTo>
                    <a:pt x="2" y="4"/>
                  </a:lnTo>
                  <a:lnTo>
                    <a:pt x="0" y="6"/>
                  </a:lnTo>
                  <a:lnTo>
                    <a:pt x="0" y="12"/>
                  </a:lnTo>
                  <a:lnTo>
                    <a:pt x="0" y="12"/>
                  </a:lnTo>
                  <a:lnTo>
                    <a:pt x="0" y="16"/>
                  </a:lnTo>
                  <a:lnTo>
                    <a:pt x="2" y="20"/>
                  </a:lnTo>
                  <a:lnTo>
                    <a:pt x="6" y="22"/>
                  </a:lnTo>
                  <a:lnTo>
                    <a:pt x="10" y="22"/>
                  </a:lnTo>
                  <a:lnTo>
                    <a:pt x="10" y="22"/>
                  </a:lnTo>
                  <a:lnTo>
                    <a:pt x="14" y="22"/>
                  </a:lnTo>
                  <a:lnTo>
                    <a:pt x="18" y="20"/>
                  </a:lnTo>
                  <a:lnTo>
                    <a:pt x="20" y="16"/>
                  </a:lnTo>
                  <a:lnTo>
                    <a:pt x="22" y="12"/>
                  </a:lnTo>
                  <a:lnTo>
                    <a:pt x="22" y="12"/>
                  </a:lnTo>
                  <a:lnTo>
                    <a:pt x="20" y="6"/>
                  </a:lnTo>
                  <a:lnTo>
                    <a:pt x="18" y="4"/>
                  </a:lnTo>
                  <a:lnTo>
                    <a:pt x="14" y="0"/>
                  </a:lnTo>
                  <a:lnTo>
                    <a:pt x="10"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14" name="Freeform 212"/>
            <p:cNvSpPr/>
            <p:nvPr/>
          </p:nvSpPr>
          <p:spPr bwMode="auto">
            <a:xfrm>
              <a:off x="3430588" y="962025"/>
              <a:ext cx="34925" cy="34925"/>
            </a:xfrm>
            <a:custGeom>
              <a:avLst/>
              <a:gdLst/>
              <a:ahLst/>
              <a:cxnLst>
                <a:cxn ang="0">
                  <a:pos x="12" y="0"/>
                </a:cxn>
                <a:cxn ang="0">
                  <a:pos x="12" y="0"/>
                </a:cxn>
                <a:cxn ang="0">
                  <a:pos x="6" y="0"/>
                </a:cxn>
                <a:cxn ang="0">
                  <a:pos x="4" y="2"/>
                </a:cxn>
                <a:cxn ang="0">
                  <a:pos x="0" y="6"/>
                </a:cxn>
                <a:cxn ang="0">
                  <a:pos x="0" y="10"/>
                </a:cxn>
                <a:cxn ang="0">
                  <a:pos x="0" y="10"/>
                </a:cxn>
                <a:cxn ang="0">
                  <a:pos x="0" y="14"/>
                </a:cxn>
                <a:cxn ang="0">
                  <a:pos x="4" y="18"/>
                </a:cxn>
                <a:cxn ang="0">
                  <a:pos x="6" y="20"/>
                </a:cxn>
                <a:cxn ang="0">
                  <a:pos x="12" y="22"/>
                </a:cxn>
                <a:cxn ang="0">
                  <a:pos x="12" y="22"/>
                </a:cxn>
                <a:cxn ang="0">
                  <a:pos x="16" y="20"/>
                </a:cxn>
                <a:cxn ang="0">
                  <a:pos x="20" y="18"/>
                </a:cxn>
                <a:cxn ang="0">
                  <a:pos x="22" y="14"/>
                </a:cxn>
                <a:cxn ang="0">
                  <a:pos x="22" y="10"/>
                </a:cxn>
                <a:cxn ang="0">
                  <a:pos x="22" y="10"/>
                </a:cxn>
                <a:cxn ang="0">
                  <a:pos x="22" y="6"/>
                </a:cxn>
                <a:cxn ang="0">
                  <a:pos x="20" y="2"/>
                </a:cxn>
                <a:cxn ang="0">
                  <a:pos x="16" y="0"/>
                </a:cxn>
                <a:cxn ang="0">
                  <a:pos x="12" y="0"/>
                </a:cxn>
              </a:cxnLst>
              <a:rect l="0" t="0" r="r" b="b"/>
              <a:pathLst>
                <a:path w="22" h="22">
                  <a:moveTo>
                    <a:pt x="12" y="0"/>
                  </a:moveTo>
                  <a:lnTo>
                    <a:pt x="12" y="0"/>
                  </a:lnTo>
                  <a:lnTo>
                    <a:pt x="6" y="0"/>
                  </a:lnTo>
                  <a:lnTo>
                    <a:pt x="4" y="2"/>
                  </a:lnTo>
                  <a:lnTo>
                    <a:pt x="0" y="6"/>
                  </a:lnTo>
                  <a:lnTo>
                    <a:pt x="0" y="10"/>
                  </a:lnTo>
                  <a:lnTo>
                    <a:pt x="0" y="10"/>
                  </a:lnTo>
                  <a:lnTo>
                    <a:pt x="0" y="14"/>
                  </a:lnTo>
                  <a:lnTo>
                    <a:pt x="4" y="18"/>
                  </a:lnTo>
                  <a:lnTo>
                    <a:pt x="6" y="20"/>
                  </a:lnTo>
                  <a:lnTo>
                    <a:pt x="12" y="22"/>
                  </a:lnTo>
                  <a:lnTo>
                    <a:pt x="12" y="22"/>
                  </a:lnTo>
                  <a:lnTo>
                    <a:pt x="16" y="20"/>
                  </a:lnTo>
                  <a:lnTo>
                    <a:pt x="20" y="18"/>
                  </a:lnTo>
                  <a:lnTo>
                    <a:pt x="22" y="14"/>
                  </a:lnTo>
                  <a:lnTo>
                    <a:pt x="22" y="10"/>
                  </a:lnTo>
                  <a:lnTo>
                    <a:pt x="22" y="10"/>
                  </a:lnTo>
                  <a:lnTo>
                    <a:pt x="22" y="6"/>
                  </a:lnTo>
                  <a:lnTo>
                    <a:pt x="20" y="2"/>
                  </a:lnTo>
                  <a:lnTo>
                    <a:pt x="16" y="0"/>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15" name="Freeform 213"/>
            <p:cNvSpPr/>
            <p:nvPr/>
          </p:nvSpPr>
          <p:spPr bwMode="auto">
            <a:xfrm>
              <a:off x="3430588" y="962025"/>
              <a:ext cx="34925" cy="34925"/>
            </a:xfrm>
            <a:custGeom>
              <a:avLst/>
              <a:gdLst/>
              <a:ahLst/>
              <a:cxnLst>
                <a:cxn ang="0">
                  <a:pos x="12" y="0"/>
                </a:cxn>
                <a:cxn ang="0">
                  <a:pos x="12" y="0"/>
                </a:cxn>
                <a:cxn ang="0">
                  <a:pos x="6" y="0"/>
                </a:cxn>
                <a:cxn ang="0">
                  <a:pos x="4" y="2"/>
                </a:cxn>
                <a:cxn ang="0">
                  <a:pos x="0" y="6"/>
                </a:cxn>
                <a:cxn ang="0">
                  <a:pos x="0" y="10"/>
                </a:cxn>
                <a:cxn ang="0">
                  <a:pos x="0" y="10"/>
                </a:cxn>
                <a:cxn ang="0">
                  <a:pos x="0" y="14"/>
                </a:cxn>
                <a:cxn ang="0">
                  <a:pos x="4" y="18"/>
                </a:cxn>
                <a:cxn ang="0">
                  <a:pos x="6" y="20"/>
                </a:cxn>
                <a:cxn ang="0">
                  <a:pos x="12" y="22"/>
                </a:cxn>
                <a:cxn ang="0">
                  <a:pos x="12" y="22"/>
                </a:cxn>
                <a:cxn ang="0">
                  <a:pos x="16" y="20"/>
                </a:cxn>
                <a:cxn ang="0">
                  <a:pos x="20" y="18"/>
                </a:cxn>
                <a:cxn ang="0">
                  <a:pos x="22" y="14"/>
                </a:cxn>
                <a:cxn ang="0">
                  <a:pos x="22" y="10"/>
                </a:cxn>
                <a:cxn ang="0">
                  <a:pos x="22" y="10"/>
                </a:cxn>
                <a:cxn ang="0">
                  <a:pos x="22" y="6"/>
                </a:cxn>
                <a:cxn ang="0">
                  <a:pos x="20" y="2"/>
                </a:cxn>
                <a:cxn ang="0">
                  <a:pos x="16" y="0"/>
                </a:cxn>
                <a:cxn ang="0">
                  <a:pos x="12" y="0"/>
                </a:cxn>
              </a:cxnLst>
              <a:rect l="0" t="0" r="r" b="b"/>
              <a:pathLst>
                <a:path w="22" h="22">
                  <a:moveTo>
                    <a:pt x="12" y="0"/>
                  </a:moveTo>
                  <a:lnTo>
                    <a:pt x="12" y="0"/>
                  </a:lnTo>
                  <a:lnTo>
                    <a:pt x="6" y="0"/>
                  </a:lnTo>
                  <a:lnTo>
                    <a:pt x="4" y="2"/>
                  </a:lnTo>
                  <a:lnTo>
                    <a:pt x="0" y="6"/>
                  </a:lnTo>
                  <a:lnTo>
                    <a:pt x="0" y="10"/>
                  </a:lnTo>
                  <a:lnTo>
                    <a:pt x="0" y="10"/>
                  </a:lnTo>
                  <a:lnTo>
                    <a:pt x="0" y="14"/>
                  </a:lnTo>
                  <a:lnTo>
                    <a:pt x="4" y="18"/>
                  </a:lnTo>
                  <a:lnTo>
                    <a:pt x="6" y="20"/>
                  </a:lnTo>
                  <a:lnTo>
                    <a:pt x="12" y="22"/>
                  </a:lnTo>
                  <a:lnTo>
                    <a:pt x="12" y="22"/>
                  </a:lnTo>
                  <a:lnTo>
                    <a:pt x="16" y="20"/>
                  </a:lnTo>
                  <a:lnTo>
                    <a:pt x="20" y="18"/>
                  </a:lnTo>
                  <a:lnTo>
                    <a:pt x="22" y="14"/>
                  </a:lnTo>
                  <a:lnTo>
                    <a:pt x="22" y="10"/>
                  </a:lnTo>
                  <a:lnTo>
                    <a:pt x="22" y="10"/>
                  </a:lnTo>
                  <a:lnTo>
                    <a:pt x="22" y="6"/>
                  </a:lnTo>
                  <a:lnTo>
                    <a:pt x="20" y="2"/>
                  </a:lnTo>
                  <a:lnTo>
                    <a:pt x="16" y="0"/>
                  </a:lnTo>
                  <a:lnTo>
                    <a:pt x="12"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16" name="Freeform 214"/>
            <p:cNvSpPr/>
            <p:nvPr/>
          </p:nvSpPr>
          <p:spPr bwMode="auto">
            <a:xfrm>
              <a:off x="3360738" y="552450"/>
              <a:ext cx="50800" cy="50800"/>
            </a:xfrm>
            <a:custGeom>
              <a:avLst/>
              <a:gdLst/>
              <a:ahLst/>
              <a:cxnLst>
                <a:cxn ang="0">
                  <a:pos x="16" y="0"/>
                </a:cxn>
                <a:cxn ang="0">
                  <a:pos x="16" y="0"/>
                </a:cxn>
                <a:cxn ang="0">
                  <a:pos x="10" y="2"/>
                </a:cxn>
                <a:cxn ang="0">
                  <a:pos x="6" y="6"/>
                </a:cxn>
                <a:cxn ang="0">
                  <a:pos x="2" y="10"/>
                </a:cxn>
                <a:cxn ang="0">
                  <a:pos x="0" y="16"/>
                </a:cxn>
                <a:cxn ang="0">
                  <a:pos x="0" y="16"/>
                </a:cxn>
                <a:cxn ang="0">
                  <a:pos x="2" y="22"/>
                </a:cxn>
                <a:cxn ang="0">
                  <a:pos x="6" y="28"/>
                </a:cxn>
                <a:cxn ang="0">
                  <a:pos x="10" y="30"/>
                </a:cxn>
                <a:cxn ang="0">
                  <a:pos x="16" y="32"/>
                </a:cxn>
                <a:cxn ang="0">
                  <a:pos x="16" y="32"/>
                </a:cxn>
                <a:cxn ang="0">
                  <a:pos x="22" y="30"/>
                </a:cxn>
                <a:cxn ang="0">
                  <a:pos x="26" y="28"/>
                </a:cxn>
                <a:cxn ang="0">
                  <a:pos x="30" y="22"/>
                </a:cxn>
                <a:cxn ang="0">
                  <a:pos x="32" y="16"/>
                </a:cxn>
                <a:cxn ang="0">
                  <a:pos x="32" y="16"/>
                </a:cxn>
                <a:cxn ang="0">
                  <a:pos x="30" y="10"/>
                </a:cxn>
                <a:cxn ang="0">
                  <a:pos x="26" y="6"/>
                </a:cxn>
                <a:cxn ang="0">
                  <a:pos x="22" y="2"/>
                </a:cxn>
                <a:cxn ang="0">
                  <a:pos x="16" y="0"/>
                </a:cxn>
              </a:cxnLst>
              <a:rect l="0" t="0" r="r" b="b"/>
              <a:pathLst>
                <a:path w="32" h="32">
                  <a:moveTo>
                    <a:pt x="16" y="0"/>
                  </a:moveTo>
                  <a:lnTo>
                    <a:pt x="16" y="0"/>
                  </a:lnTo>
                  <a:lnTo>
                    <a:pt x="10" y="2"/>
                  </a:lnTo>
                  <a:lnTo>
                    <a:pt x="6" y="6"/>
                  </a:lnTo>
                  <a:lnTo>
                    <a:pt x="2" y="10"/>
                  </a:lnTo>
                  <a:lnTo>
                    <a:pt x="0" y="16"/>
                  </a:lnTo>
                  <a:lnTo>
                    <a:pt x="0" y="16"/>
                  </a:lnTo>
                  <a:lnTo>
                    <a:pt x="2" y="22"/>
                  </a:lnTo>
                  <a:lnTo>
                    <a:pt x="6" y="28"/>
                  </a:lnTo>
                  <a:lnTo>
                    <a:pt x="10" y="30"/>
                  </a:lnTo>
                  <a:lnTo>
                    <a:pt x="16" y="32"/>
                  </a:lnTo>
                  <a:lnTo>
                    <a:pt x="16" y="32"/>
                  </a:lnTo>
                  <a:lnTo>
                    <a:pt x="22" y="30"/>
                  </a:lnTo>
                  <a:lnTo>
                    <a:pt x="26" y="28"/>
                  </a:lnTo>
                  <a:lnTo>
                    <a:pt x="30" y="22"/>
                  </a:lnTo>
                  <a:lnTo>
                    <a:pt x="32" y="16"/>
                  </a:lnTo>
                  <a:lnTo>
                    <a:pt x="32" y="16"/>
                  </a:lnTo>
                  <a:lnTo>
                    <a:pt x="30" y="10"/>
                  </a:lnTo>
                  <a:lnTo>
                    <a:pt x="26" y="6"/>
                  </a:lnTo>
                  <a:lnTo>
                    <a:pt x="22" y="2"/>
                  </a:lnTo>
                  <a:lnTo>
                    <a:pt x="1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17" name="Freeform 215"/>
            <p:cNvSpPr/>
            <p:nvPr/>
          </p:nvSpPr>
          <p:spPr bwMode="auto">
            <a:xfrm>
              <a:off x="3360738" y="552450"/>
              <a:ext cx="50800" cy="50800"/>
            </a:xfrm>
            <a:custGeom>
              <a:avLst/>
              <a:gdLst/>
              <a:ahLst/>
              <a:cxnLst>
                <a:cxn ang="0">
                  <a:pos x="16" y="0"/>
                </a:cxn>
                <a:cxn ang="0">
                  <a:pos x="16" y="0"/>
                </a:cxn>
                <a:cxn ang="0">
                  <a:pos x="10" y="2"/>
                </a:cxn>
                <a:cxn ang="0">
                  <a:pos x="6" y="6"/>
                </a:cxn>
                <a:cxn ang="0">
                  <a:pos x="2" y="10"/>
                </a:cxn>
                <a:cxn ang="0">
                  <a:pos x="0" y="16"/>
                </a:cxn>
                <a:cxn ang="0">
                  <a:pos x="0" y="16"/>
                </a:cxn>
                <a:cxn ang="0">
                  <a:pos x="2" y="22"/>
                </a:cxn>
                <a:cxn ang="0">
                  <a:pos x="6" y="28"/>
                </a:cxn>
                <a:cxn ang="0">
                  <a:pos x="10" y="30"/>
                </a:cxn>
                <a:cxn ang="0">
                  <a:pos x="16" y="32"/>
                </a:cxn>
                <a:cxn ang="0">
                  <a:pos x="16" y="32"/>
                </a:cxn>
                <a:cxn ang="0">
                  <a:pos x="22" y="30"/>
                </a:cxn>
                <a:cxn ang="0">
                  <a:pos x="26" y="28"/>
                </a:cxn>
                <a:cxn ang="0">
                  <a:pos x="30" y="22"/>
                </a:cxn>
                <a:cxn ang="0">
                  <a:pos x="32" y="16"/>
                </a:cxn>
                <a:cxn ang="0">
                  <a:pos x="32" y="16"/>
                </a:cxn>
                <a:cxn ang="0">
                  <a:pos x="30" y="10"/>
                </a:cxn>
                <a:cxn ang="0">
                  <a:pos x="26" y="6"/>
                </a:cxn>
                <a:cxn ang="0">
                  <a:pos x="22" y="2"/>
                </a:cxn>
                <a:cxn ang="0">
                  <a:pos x="16" y="0"/>
                </a:cxn>
              </a:cxnLst>
              <a:rect l="0" t="0" r="r" b="b"/>
              <a:pathLst>
                <a:path w="32" h="32">
                  <a:moveTo>
                    <a:pt x="16" y="0"/>
                  </a:moveTo>
                  <a:lnTo>
                    <a:pt x="16" y="0"/>
                  </a:lnTo>
                  <a:lnTo>
                    <a:pt x="10" y="2"/>
                  </a:lnTo>
                  <a:lnTo>
                    <a:pt x="6" y="6"/>
                  </a:lnTo>
                  <a:lnTo>
                    <a:pt x="2" y="10"/>
                  </a:lnTo>
                  <a:lnTo>
                    <a:pt x="0" y="16"/>
                  </a:lnTo>
                  <a:lnTo>
                    <a:pt x="0" y="16"/>
                  </a:lnTo>
                  <a:lnTo>
                    <a:pt x="2" y="22"/>
                  </a:lnTo>
                  <a:lnTo>
                    <a:pt x="6" y="28"/>
                  </a:lnTo>
                  <a:lnTo>
                    <a:pt x="10" y="30"/>
                  </a:lnTo>
                  <a:lnTo>
                    <a:pt x="16" y="32"/>
                  </a:lnTo>
                  <a:lnTo>
                    <a:pt x="16" y="32"/>
                  </a:lnTo>
                  <a:lnTo>
                    <a:pt x="22" y="30"/>
                  </a:lnTo>
                  <a:lnTo>
                    <a:pt x="26" y="28"/>
                  </a:lnTo>
                  <a:lnTo>
                    <a:pt x="30" y="22"/>
                  </a:lnTo>
                  <a:lnTo>
                    <a:pt x="32" y="16"/>
                  </a:lnTo>
                  <a:lnTo>
                    <a:pt x="32" y="16"/>
                  </a:lnTo>
                  <a:lnTo>
                    <a:pt x="30" y="10"/>
                  </a:lnTo>
                  <a:lnTo>
                    <a:pt x="26" y="6"/>
                  </a:lnTo>
                  <a:lnTo>
                    <a:pt x="22" y="2"/>
                  </a:lnTo>
                  <a:lnTo>
                    <a:pt x="1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18" name="Freeform 216"/>
            <p:cNvSpPr/>
            <p:nvPr/>
          </p:nvSpPr>
          <p:spPr bwMode="auto">
            <a:xfrm>
              <a:off x="2443163" y="641350"/>
              <a:ext cx="34925" cy="34925"/>
            </a:xfrm>
            <a:custGeom>
              <a:avLst/>
              <a:gdLst/>
              <a:ahLst/>
              <a:cxnLst>
                <a:cxn ang="0">
                  <a:pos x="12" y="0"/>
                </a:cxn>
                <a:cxn ang="0">
                  <a:pos x="12" y="0"/>
                </a:cxn>
                <a:cxn ang="0">
                  <a:pos x="6" y="0"/>
                </a:cxn>
                <a:cxn ang="0">
                  <a:pos x="4" y="2"/>
                </a:cxn>
                <a:cxn ang="0">
                  <a:pos x="0" y="6"/>
                </a:cxn>
                <a:cxn ang="0">
                  <a:pos x="0" y="10"/>
                </a:cxn>
                <a:cxn ang="0">
                  <a:pos x="0" y="10"/>
                </a:cxn>
                <a:cxn ang="0">
                  <a:pos x="0" y="16"/>
                </a:cxn>
                <a:cxn ang="0">
                  <a:pos x="4" y="18"/>
                </a:cxn>
                <a:cxn ang="0">
                  <a:pos x="6" y="22"/>
                </a:cxn>
                <a:cxn ang="0">
                  <a:pos x="12" y="22"/>
                </a:cxn>
                <a:cxn ang="0">
                  <a:pos x="12" y="22"/>
                </a:cxn>
                <a:cxn ang="0">
                  <a:pos x="16" y="22"/>
                </a:cxn>
                <a:cxn ang="0">
                  <a:pos x="18" y="18"/>
                </a:cxn>
                <a:cxn ang="0">
                  <a:pos x="22" y="16"/>
                </a:cxn>
                <a:cxn ang="0">
                  <a:pos x="22" y="10"/>
                </a:cxn>
                <a:cxn ang="0">
                  <a:pos x="22" y="10"/>
                </a:cxn>
                <a:cxn ang="0">
                  <a:pos x="22" y="6"/>
                </a:cxn>
                <a:cxn ang="0">
                  <a:pos x="18" y="2"/>
                </a:cxn>
                <a:cxn ang="0">
                  <a:pos x="16" y="0"/>
                </a:cxn>
                <a:cxn ang="0">
                  <a:pos x="12" y="0"/>
                </a:cxn>
              </a:cxnLst>
              <a:rect l="0" t="0" r="r" b="b"/>
              <a:pathLst>
                <a:path w="22" h="22">
                  <a:moveTo>
                    <a:pt x="12" y="0"/>
                  </a:moveTo>
                  <a:lnTo>
                    <a:pt x="12" y="0"/>
                  </a:lnTo>
                  <a:lnTo>
                    <a:pt x="6" y="0"/>
                  </a:lnTo>
                  <a:lnTo>
                    <a:pt x="4" y="2"/>
                  </a:lnTo>
                  <a:lnTo>
                    <a:pt x="0" y="6"/>
                  </a:lnTo>
                  <a:lnTo>
                    <a:pt x="0" y="10"/>
                  </a:lnTo>
                  <a:lnTo>
                    <a:pt x="0" y="10"/>
                  </a:lnTo>
                  <a:lnTo>
                    <a:pt x="0" y="16"/>
                  </a:lnTo>
                  <a:lnTo>
                    <a:pt x="4" y="18"/>
                  </a:lnTo>
                  <a:lnTo>
                    <a:pt x="6" y="22"/>
                  </a:lnTo>
                  <a:lnTo>
                    <a:pt x="12" y="22"/>
                  </a:lnTo>
                  <a:lnTo>
                    <a:pt x="12" y="22"/>
                  </a:lnTo>
                  <a:lnTo>
                    <a:pt x="16" y="22"/>
                  </a:lnTo>
                  <a:lnTo>
                    <a:pt x="18" y="18"/>
                  </a:lnTo>
                  <a:lnTo>
                    <a:pt x="22" y="16"/>
                  </a:lnTo>
                  <a:lnTo>
                    <a:pt x="22" y="10"/>
                  </a:lnTo>
                  <a:lnTo>
                    <a:pt x="22" y="10"/>
                  </a:lnTo>
                  <a:lnTo>
                    <a:pt x="22" y="6"/>
                  </a:lnTo>
                  <a:lnTo>
                    <a:pt x="18" y="2"/>
                  </a:lnTo>
                  <a:lnTo>
                    <a:pt x="16" y="0"/>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19" name="Freeform 217"/>
            <p:cNvSpPr/>
            <p:nvPr/>
          </p:nvSpPr>
          <p:spPr bwMode="auto">
            <a:xfrm>
              <a:off x="2443163" y="641350"/>
              <a:ext cx="34925" cy="34925"/>
            </a:xfrm>
            <a:custGeom>
              <a:avLst/>
              <a:gdLst/>
              <a:ahLst/>
              <a:cxnLst>
                <a:cxn ang="0">
                  <a:pos x="12" y="0"/>
                </a:cxn>
                <a:cxn ang="0">
                  <a:pos x="12" y="0"/>
                </a:cxn>
                <a:cxn ang="0">
                  <a:pos x="6" y="0"/>
                </a:cxn>
                <a:cxn ang="0">
                  <a:pos x="4" y="2"/>
                </a:cxn>
                <a:cxn ang="0">
                  <a:pos x="0" y="6"/>
                </a:cxn>
                <a:cxn ang="0">
                  <a:pos x="0" y="10"/>
                </a:cxn>
                <a:cxn ang="0">
                  <a:pos x="0" y="10"/>
                </a:cxn>
                <a:cxn ang="0">
                  <a:pos x="0" y="16"/>
                </a:cxn>
                <a:cxn ang="0">
                  <a:pos x="4" y="18"/>
                </a:cxn>
                <a:cxn ang="0">
                  <a:pos x="6" y="22"/>
                </a:cxn>
                <a:cxn ang="0">
                  <a:pos x="12" y="22"/>
                </a:cxn>
                <a:cxn ang="0">
                  <a:pos x="12" y="22"/>
                </a:cxn>
                <a:cxn ang="0">
                  <a:pos x="16" y="22"/>
                </a:cxn>
                <a:cxn ang="0">
                  <a:pos x="18" y="18"/>
                </a:cxn>
                <a:cxn ang="0">
                  <a:pos x="22" y="16"/>
                </a:cxn>
                <a:cxn ang="0">
                  <a:pos x="22" y="10"/>
                </a:cxn>
                <a:cxn ang="0">
                  <a:pos x="22" y="10"/>
                </a:cxn>
                <a:cxn ang="0">
                  <a:pos x="22" y="6"/>
                </a:cxn>
                <a:cxn ang="0">
                  <a:pos x="18" y="2"/>
                </a:cxn>
                <a:cxn ang="0">
                  <a:pos x="16" y="0"/>
                </a:cxn>
                <a:cxn ang="0">
                  <a:pos x="12" y="0"/>
                </a:cxn>
              </a:cxnLst>
              <a:rect l="0" t="0" r="r" b="b"/>
              <a:pathLst>
                <a:path w="22" h="22">
                  <a:moveTo>
                    <a:pt x="12" y="0"/>
                  </a:moveTo>
                  <a:lnTo>
                    <a:pt x="12" y="0"/>
                  </a:lnTo>
                  <a:lnTo>
                    <a:pt x="6" y="0"/>
                  </a:lnTo>
                  <a:lnTo>
                    <a:pt x="4" y="2"/>
                  </a:lnTo>
                  <a:lnTo>
                    <a:pt x="0" y="6"/>
                  </a:lnTo>
                  <a:lnTo>
                    <a:pt x="0" y="10"/>
                  </a:lnTo>
                  <a:lnTo>
                    <a:pt x="0" y="10"/>
                  </a:lnTo>
                  <a:lnTo>
                    <a:pt x="0" y="16"/>
                  </a:lnTo>
                  <a:lnTo>
                    <a:pt x="4" y="18"/>
                  </a:lnTo>
                  <a:lnTo>
                    <a:pt x="6" y="22"/>
                  </a:lnTo>
                  <a:lnTo>
                    <a:pt x="12" y="22"/>
                  </a:lnTo>
                  <a:lnTo>
                    <a:pt x="12" y="22"/>
                  </a:lnTo>
                  <a:lnTo>
                    <a:pt x="16" y="22"/>
                  </a:lnTo>
                  <a:lnTo>
                    <a:pt x="18" y="18"/>
                  </a:lnTo>
                  <a:lnTo>
                    <a:pt x="22" y="16"/>
                  </a:lnTo>
                  <a:lnTo>
                    <a:pt x="22" y="10"/>
                  </a:lnTo>
                  <a:lnTo>
                    <a:pt x="22" y="10"/>
                  </a:lnTo>
                  <a:lnTo>
                    <a:pt x="22" y="6"/>
                  </a:lnTo>
                  <a:lnTo>
                    <a:pt x="18" y="2"/>
                  </a:lnTo>
                  <a:lnTo>
                    <a:pt x="16" y="0"/>
                  </a:lnTo>
                  <a:lnTo>
                    <a:pt x="12"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20" name="Freeform 218"/>
            <p:cNvSpPr/>
            <p:nvPr/>
          </p:nvSpPr>
          <p:spPr bwMode="auto">
            <a:xfrm>
              <a:off x="2109788" y="768350"/>
              <a:ext cx="44450" cy="47625"/>
            </a:xfrm>
            <a:custGeom>
              <a:avLst/>
              <a:gdLst/>
              <a:ahLst/>
              <a:cxnLst>
                <a:cxn ang="0">
                  <a:pos x="14" y="0"/>
                </a:cxn>
                <a:cxn ang="0">
                  <a:pos x="14" y="0"/>
                </a:cxn>
                <a:cxn ang="0">
                  <a:pos x="8" y="2"/>
                </a:cxn>
                <a:cxn ang="0">
                  <a:pos x="4" y="4"/>
                </a:cxn>
                <a:cxn ang="0">
                  <a:pos x="0" y="10"/>
                </a:cxn>
                <a:cxn ang="0">
                  <a:pos x="0" y="14"/>
                </a:cxn>
                <a:cxn ang="0">
                  <a:pos x="0" y="14"/>
                </a:cxn>
                <a:cxn ang="0">
                  <a:pos x="0" y="20"/>
                </a:cxn>
                <a:cxn ang="0">
                  <a:pos x="4" y="26"/>
                </a:cxn>
                <a:cxn ang="0">
                  <a:pos x="8" y="28"/>
                </a:cxn>
                <a:cxn ang="0">
                  <a:pos x="14" y="30"/>
                </a:cxn>
                <a:cxn ang="0">
                  <a:pos x="14" y="30"/>
                </a:cxn>
                <a:cxn ang="0">
                  <a:pos x="20" y="28"/>
                </a:cxn>
                <a:cxn ang="0">
                  <a:pos x="24" y="26"/>
                </a:cxn>
                <a:cxn ang="0">
                  <a:pos x="26" y="20"/>
                </a:cxn>
                <a:cxn ang="0">
                  <a:pos x="28" y="14"/>
                </a:cxn>
                <a:cxn ang="0">
                  <a:pos x="28" y="14"/>
                </a:cxn>
                <a:cxn ang="0">
                  <a:pos x="26" y="10"/>
                </a:cxn>
                <a:cxn ang="0">
                  <a:pos x="24" y="4"/>
                </a:cxn>
                <a:cxn ang="0">
                  <a:pos x="20" y="2"/>
                </a:cxn>
                <a:cxn ang="0">
                  <a:pos x="14" y="0"/>
                </a:cxn>
              </a:cxnLst>
              <a:rect l="0" t="0" r="r" b="b"/>
              <a:pathLst>
                <a:path w="28" h="30">
                  <a:moveTo>
                    <a:pt x="14" y="0"/>
                  </a:moveTo>
                  <a:lnTo>
                    <a:pt x="14" y="0"/>
                  </a:lnTo>
                  <a:lnTo>
                    <a:pt x="8" y="2"/>
                  </a:lnTo>
                  <a:lnTo>
                    <a:pt x="4" y="4"/>
                  </a:lnTo>
                  <a:lnTo>
                    <a:pt x="0" y="10"/>
                  </a:lnTo>
                  <a:lnTo>
                    <a:pt x="0" y="14"/>
                  </a:lnTo>
                  <a:lnTo>
                    <a:pt x="0" y="14"/>
                  </a:lnTo>
                  <a:lnTo>
                    <a:pt x="0" y="20"/>
                  </a:lnTo>
                  <a:lnTo>
                    <a:pt x="4" y="26"/>
                  </a:lnTo>
                  <a:lnTo>
                    <a:pt x="8" y="28"/>
                  </a:lnTo>
                  <a:lnTo>
                    <a:pt x="14" y="30"/>
                  </a:lnTo>
                  <a:lnTo>
                    <a:pt x="14" y="30"/>
                  </a:lnTo>
                  <a:lnTo>
                    <a:pt x="20" y="28"/>
                  </a:lnTo>
                  <a:lnTo>
                    <a:pt x="24" y="26"/>
                  </a:lnTo>
                  <a:lnTo>
                    <a:pt x="26" y="20"/>
                  </a:lnTo>
                  <a:lnTo>
                    <a:pt x="28" y="14"/>
                  </a:lnTo>
                  <a:lnTo>
                    <a:pt x="28" y="14"/>
                  </a:lnTo>
                  <a:lnTo>
                    <a:pt x="26" y="10"/>
                  </a:lnTo>
                  <a:lnTo>
                    <a:pt x="24" y="4"/>
                  </a:lnTo>
                  <a:lnTo>
                    <a:pt x="20" y="2"/>
                  </a:lnTo>
                  <a:lnTo>
                    <a:pt x="14"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21" name="Freeform 219"/>
            <p:cNvSpPr/>
            <p:nvPr/>
          </p:nvSpPr>
          <p:spPr bwMode="auto">
            <a:xfrm>
              <a:off x="2109788" y="768350"/>
              <a:ext cx="44450" cy="47625"/>
            </a:xfrm>
            <a:custGeom>
              <a:avLst/>
              <a:gdLst/>
              <a:ahLst/>
              <a:cxnLst>
                <a:cxn ang="0">
                  <a:pos x="14" y="0"/>
                </a:cxn>
                <a:cxn ang="0">
                  <a:pos x="14" y="0"/>
                </a:cxn>
                <a:cxn ang="0">
                  <a:pos x="8" y="2"/>
                </a:cxn>
                <a:cxn ang="0">
                  <a:pos x="4" y="4"/>
                </a:cxn>
                <a:cxn ang="0">
                  <a:pos x="0" y="10"/>
                </a:cxn>
                <a:cxn ang="0">
                  <a:pos x="0" y="14"/>
                </a:cxn>
                <a:cxn ang="0">
                  <a:pos x="0" y="14"/>
                </a:cxn>
                <a:cxn ang="0">
                  <a:pos x="0" y="20"/>
                </a:cxn>
                <a:cxn ang="0">
                  <a:pos x="4" y="26"/>
                </a:cxn>
                <a:cxn ang="0">
                  <a:pos x="8" y="28"/>
                </a:cxn>
                <a:cxn ang="0">
                  <a:pos x="14" y="30"/>
                </a:cxn>
                <a:cxn ang="0">
                  <a:pos x="14" y="30"/>
                </a:cxn>
                <a:cxn ang="0">
                  <a:pos x="20" y="28"/>
                </a:cxn>
                <a:cxn ang="0">
                  <a:pos x="24" y="26"/>
                </a:cxn>
                <a:cxn ang="0">
                  <a:pos x="26" y="20"/>
                </a:cxn>
                <a:cxn ang="0">
                  <a:pos x="28" y="14"/>
                </a:cxn>
                <a:cxn ang="0">
                  <a:pos x="28" y="14"/>
                </a:cxn>
                <a:cxn ang="0">
                  <a:pos x="26" y="10"/>
                </a:cxn>
                <a:cxn ang="0">
                  <a:pos x="24" y="4"/>
                </a:cxn>
                <a:cxn ang="0">
                  <a:pos x="20" y="2"/>
                </a:cxn>
                <a:cxn ang="0">
                  <a:pos x="14" y="0"/>
                </a:cxn>
              </a:cxnLst>
              <a:rect l="0" t="0" r="r" b="b"/>
              <a:pathLst>
                <a:path w="28" h="30">
                  <a:moveTo>
                    <a:pt x="14" y="0"/>
                  </a:moveTo>
                  <a:lnTo>
                    <a:pt x="14" y="0"/>
                  </a:lnTo>
                  <a:lnTo>
                    <a:pt x="8" y="2"/>
                  </a:lnTo>
                  <a:lnTo>
                    <a:pt x="4" y="4"/>
                  </a:lnTo>
                  <a:lnTo>
                    <a:pt x="0" y="10"/>
                  </a:lnTo>
                  <a:lnTo>
                    <a:pt x="0" y="14"/>
                  </a:lnTo>
                  <a:lnTo>
                    <a:pt x="0" y="14"/>
                  </a:lnTo>
                  <a:lnTo>
                    <a:pt x="0" y="20"/>
                  </a:lnTo>
                  <a:lnTo>
                    <a:pt x="4" y="26"/>
                  </a:lnTo>
                  <a:lnTo>
                    <a:pt x="8" y="28"/>
                  </a:lnTo>
                  <a:lnTo>
                    <a:pt x="14" y="30"/>
                  </a:lnTo>
                  <a:lnTo>
                    <a:pt x="14" y="30"/>
                  </a:lnTo>
                  <a:lnTo>
                    <a:pt x="20" y="28"/>
                  </a:lnTo>
                  <a:lnTo>
                    <a:pt x="24" y="26"/>
                  </a:lnTo>
                  <a:lnTo>
                    <a:pt x="26" y="20"/>
                  </a:lnTo>
                  <a:lnTo>
                    <a:pt x="28" y="14"/>
                  </a:lnTo>
                  <a:lnTo>
                    <a:pt x="28" y="14"/>
                  </a:lnTo>
                  <a:lnTo>
                    <a:pt x="26" y="10"/>
                  </a:lnTo>
                  <a:lnTo>
                    <a:pt x="24" y="4"/>
                  </a:lnTo>
                  <a:lnTo>
                    <a:pt x="20" y="2"/>
                  </a:lnTo>
                  <a:lnTo>
                    <a:pt x="14"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22" name="Freeform 220"/>
            <p:cNvSpPr/>
            <p:nvPr/>
          </p:nvSpPr>
          <p:spPr bwMode="auto">
            <a:xfrm>
              <a:off x="2481263" y="831850"/>
              <a:ext cx="28575" cy="28575"/>
            </a:xfrm>
            <a:custGeom>
              <a:avLst/>
              <a:gdLst/>
              <a:ahLst/>
              <a:cxnLst>
                <a:cxn ang="0">
                  <a:pos x="10" y="0"/>
                </a:cxn>
                <a:cxn ang="0">
                  <a:pos x="10" y="0"/>
                </a:cxn>
                <a:cxn ang="0">
                  <a:pos x="6" y="0"/>
                </a:cxn>
                <a:cxn ang="0">
                  <a:pos x="4" y="2"/>
                </a:cxn>
                <a:cxn ang="0">
                  <a:pos x="2" y="4"/>
                </a:cxn>
                <a:cxn ang="0">
                  <a:pos x="0" y="8"/>
                </a:cxn>
                <a:cxn ang="0">
                  <a:pos x="0" y="8"/>
                </a:cxn>
                <a:cxn ang="0">
                  <a:pos x="2" y="12"/>
                </a:cxn>
                <a:cxn ang="0">
                  <a:pos x="4" y="14"/>
                </a:cxn>
                <a:cxn ang="0">
                  <a:pos x="6" y="16"/>
                </a:cxn>
                <a:cxn ang="0">
                  <a:pos x="10" y="18"/>
                </a:cxn>
                <a:cxn ang="0">
                  <a:pos x="10" y="18"/>
                </a:cxn>
                <a:cxn ang="0">
                  <a:pos x="12" y="16"/>
                </a:cxn>
                <a:cxn ang="0">
                  <a:pos x="16" y="14"/>
                </a:cxn>
                <a:cxn ang="0">
                  <a:pos x="18" y="12"/>
                </a:cxn>
                <a:cxn ang="0">
                  <a:pos x="18" y="8"/>
                </a:cxn>
                <a:cxn ang="0">
                  <a:pos x="18" y="8"/>
                </a:cxn>
                <a:cxn ang="0">
                  <a:pos x="18" y="4"/>
                </a:cxn>
                <a:cxn ang="0">
                  <a:pos x="16" y="2"/>
                </a:cxn>
                <a:cxn ang="0">
                  <a:pos x="12" y="0"/>
                </a:cxn>
                <a:cxn ang="0">
                  <a:pos x="10" y="0"/>
                </a:cxn>
              </a:cxnLst>
              <a:rect l="0" t="0" r="r" b="b"/>
              <a:pathLst>
                <a:path w="18" h="18">
                  <a:moveTo>
                    <a:pt x="10" y="0"/>
                  </a:moveTo>
                  <a:lnTo>
                    <a:pt x="10" y="0"/>
                  </a:lnTo>
                  <a:lnTo>
                    <a:pt x="6" y="0"/>
                  </a:lnTo>
                  <a:lnTo>
                    <a:pt x="4" y="2"/>
                  </a:lnTo>
                  <a:lnTo>
                    <a:pt x="2" y="4"/>
                  </a:lnTo>
                  <a:lnTo>
                    <a:pt x="0" y="8"/>
                  </a:lnTo>
                  <a:lnTo>
                    <a:pt x="0" y="8"/>
                  </a:lnTo>
                  <a:lnTo>
                    <a:pt x="2" y="12"/>
                  </a:lnTo>
                  <a:lnTo>
                    <a:pt x="4" y="14"/>
                  </a:lnTo>
                  <a:lnTo>
                    <a:pt x="6" y="16"/>
                  </a:lnTo>
                  <a:lnTo>
                    <a:pt x="10" y="18"/>
                  </a:lnTo>
                  <a:lnTo>
                    <a:pt x="10" y="18"/>
                  </a:lnTo>
                  <a:lnTo>
                    <a:pt x="12" y="16"/>
                  </a:lnTo>
                  <a:lnTo>
                    <a:pt x="16" y="14"/>
                  </a:lnTo>
                  <a:lnTo>
                    <a:pt x="18" y="12"/>
                  </a:lnTo>
                  <a:lnTo>
                    <a:pt x="18" y="8"/>
                  </a:lnTo>
                  <a:lnTo>
                    <a:pt x="18" y="8"/>
                  </a:lnTo>
                  <a:lnTo>
                    <a:pt x="18" y="4"/>
                  </a:lnTo>
                  <a:lnTo>
                    <a:pt x="16" y="2"/>
                  </a:lnTo>
                  <a:lnTo>
                    <a:pt x="12" y="0"/>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23" name="Freeform 221"/>
            <p:cNvSpPr/>
            <p:nvPr/>
          </p:nvSpPr>
          <p:spPr bwMode="auto">
            <a:xfrm>
              <a:off x="2481263" y="831850"/>
              <a:ext cx="28575" cy="28575"/>
            </a:xfrm>
            <a:custGeom>
              <a:avLst/>
              <a:gdLst/>
              <a:ahLst/>
              <a:cxnLst>
                <a:cxn ang="0">
                  <a:pos x="10" y="0"/>
                </a:cxn>
                <a:cxn ang="0">
                  <a:pos x="10" y="0"/>
                </a:cxn>
                <a:cxn ang="0">
                  <a:pos x="6" y="0"/>
                </a:cxn>
                <a:cxn ang="0">
                  <a:pos x="4" y="2"/>
                </a:cxn>
                <a:cxn ang="0">
                  <a:pos x="2" y="4"/>
                </a:cxn>
                <a:cxn ang="0">
                  <a:pos x="0" y="8"/>
                </a:cxn>
                <a:cxn ang="0">
                  <a:pos x="0" y="8"/>
                </a:cxn>
                <a:cxn ang="0">
                  <a:pos x="2" y="12"/>
                </a:cxn>
                <a:cxn ang="0">
                  <a:pos x="4" y="14"/>
                </a:cxn>
                <a:cxn ang="0">
                  <a:pos x="6" y="16"/>
                </a:cxn>
                <a:cxn ang="0">
                  <a:pos x="10" y="18"/>
                </a:cxn>
                <a:cxn ang="0">
                  <a:pos x="10" y="18"/>
                </a:cxn>
                <a:cxn ang="0">
                  <a:pos x="12" y="16"/>
                </a:cxn>
                <a:cxn ang="0">
                  <a:pos x="16" y="14"/>
                </a:cxn>
                <a:cxn ang="0">
                  <a:pos x="18" y="12"/>
                </a:cxn>
                <a:cxn ang="0">
                  <a:pos x="18" y="8"/>
                </a:cxn>
                <a:cxn ang="0">
                  <a:pos x="18" y="8"/>
                </a:cxn>
                <a:cxn ang="0">
                  <a:pos x="18" y="4"/>
                </a:cxn>
                <a:cxn ang="0">
                  <a:pos x="16" y="2"/>
                </a:cxn>
                <a:cxn ang="0">
                  <a:pos x="12" y="0"/>
                </a:cxn>
                <a:cxn ang="0">
                  <a:pos x="10" y="0"/>
                </a:cxn>
              </a:cxnLst>
              <a:rect l="0" t="0" r="r" b="b"/>
              <a:pathLst>
                <a:path w="18" h="18">
                  <a:moveTo>
                    <a:pt x="10" y="0"/>
                  </a:moveTo>
                  <a:lnTo>
                    <a:pt x="10" y="0"/>
                  </a:lnTo>
                  <a:lnTo>
                    <a:pt x="6" y="0"/>
                  </a:lnTo>
                  <a:lnTo>
                    <a:pt x="4" y="2"/>
                  </a:lnTo>
                  <a:lnTo>
                    <a:pt x="2" y="4"/>
                  </a:lnTo>
                  <a:lnTo>
                    <a:pt x="0" y="8"/>
                  </a:lnTo>
                  <a:lnTo>
                    <a:pt x="0" y="8"/>
                  </a:lnTo>
                  <a:lnTo>
                    <a:pt x="2" y="12"/>
                  </a:lnTo>
                  <a:lnTo>
                    <a:pt x="4" y="14"/>
                  </a:lnTo>
                  <a:lnTo>
                    <a:pt x="6" y="16"/>
                  </a:lnTo>
                  <a:lnTo>
                    <a:pt x="10" y="18"/>
                  </a:lnTo>
                  <a:lnTo>
                    <a:pt x="10" y="18"/>
                  </a:lnTo>
                  <a:lnTo>
                    <a:pt x="12" y="16"/>
                  </a:lnTo>
                  <a:lnTo>
                    <a:pt x="16" y="14"/>
                  </a:lnTo>
                  <a:lnTo>
                    <a:pt x="18" y="12"/>
                  </a:lnTo>
                  <a:lnTo>
                    <a:pt x="18" y="8"/>
                  </a:lnTo>
                  <a:lnTo>
                    <a:pt x="18" y="8"/>
                  </a:lnTo>
                  <a:lnTo>
                    <a:pt x="18" y="4"/>
                  </a:lnTo>
                  <a:lnTo>
                    <a:pt x="16" y="2"/>
                  </a:lnTo>
                  <a:lnTo>
                    <a:pt x="12" y="0"/>
                  </a:lnTo>
                  <a:lnTo>
                    <a:pt x="10"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24" name="Freeform 222"/>
            <p:cNvSpPr/>
            <p:nvPr/>
          </p:nvSpPr>
          <p:spPr bwMode="auto">
            <a:xfrm>
              <a:off x="3027363" y="61277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25" name="Freeform 223"/>
            <p:cNvSpPr/>
            <p:nvPr/>
          </p:nvSpPr>
          <p:spPr bwMode="auto">
            <a:xfrm>
              <a:off x="3027363" y="61277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26" name="Freeform 224"/>
            <p:cNvSpPr/>
            <p:nvPr/>
          </p:nvSpPr>
          <p:spPr bwMode="auto">
            <a:xfrm>
              <a:off x="3402013" y="77152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27" name="Freeform 225"/>
            <p:cNvSpPr/>
            <p:nvPr/>
          </p:nvSpPr>
          <p:spPr bwMode="auto">
            <a:xfrm>
              <a:off x="3402013" y="77152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28" name="Freeform 226"/>
            <p:cNvSpPr/>
            <p:nvPr/>
          </p:nvSpPr>
          <p:spPr bwMode="auto">
            <a:xfrm>
              <a:off x="3757613" y="99377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29" name="Freeform 227"/>
            <p:cNvSpPr/>
            <p:nvPr/>
          </p:nvSpPr>
          <p:spPr bwMode="auto">
            <a:xfrm>
              <a:off x="3757613" y="99377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30" name="Freeform 228"/>
            <p:cNvSpPr/>
            <p:nvPr/>
          </p:nvSpPr>
          <p:spPr bwMode="auto">
            <a:xfrm>
              <a:off x="4186238" y="1003300"/>
              <a:ext cx="19050"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0" y="12"/>
                </a:cxn>
                <a:cxn ang="0">
                  <a:pos x="12" y="6"/>
                </a:cxn>
                <a:cxn ang="0">
                  <a:pos x="12" y="6"/>
                </a:cxn>
                <a:cxn ang="0">
                  <a:pos x="10" y="2"/>
                </a:cxn>
                <a:cxn ang="0">
                  <a:pos x="6" y="0"/>
                </a:cxn>
              </a:cxnLst>
              <a:rect l="0" t="0" r="r" b="b"/>
              <a:pathLst>
                <a:path w="12" h="14">
                  <a:moveTo>
                    <a:pt x="6" y="0"/>
                  </a:moveTo>
                  <a:lnTo>
                    <a:pt x="6" y="0"/>
                  </a:lnTo>
                  <a:lnTo>
                    <a:pt x="2" y="2"/>
                  </a:lnTo>
                  <a:lnTo>
                    <a:pt x="0" y="6"/>
                  </a:lnTo>
                  <a:lnTo>
                    <a:pt x="0" y="6"/>
                  </a:lnTo>
                  <a:lnTo>
                    <a:pt x="2" y="12"/>
                  </a:lnTo>
                  <a:lnTo>
                    <a:pt x="6" y="14"/>
                  </a:lnTo>
                  <a:lnTo>
                    <a:pt x="6" y="14"/>
                  </a:lnTo>
                  <a:lnTo>
                    <a:pt x="10" y="12"/>
                  </a:lnTo>
                  <a:lnTo>
                    <a:pt x="12" y="6"/>
                  </a:lnTo>
                  <a:lnTo>
                    <a:pt x="12" y="6"/>
                  </a:lnTo>
                  <a:lnTo>
                    <a:pt x="10"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31" name="Freeform 229"/>
            <p:cNvSpPr/>
            <p:nvPr/>
          </p:nvSpPr>
          <p:spPr bwMode="auto">
            <a:xfrm>
              <a:off x="4186238" y="1003300"/>
              <a:ext cx="19050"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0" y="12"/>
                </a:cxn>
                <a:cxn ang="0">
                  <a:pos x="12" y="6"/>
                </a:cxn>
                <a:cxn ang="0">
                  <a:pos x="12" y="6"/>
                </a:cxn>
                <a:cxn ang="0">
                  <a:pos x="10" y="2"/>
                </a:cxn>
                <a:cxn ang="0">
                  <a:pos x="6" y="0"/>
                </a:cxn>
              </a:cxnLst>
              <a:rect l="0" t="0" r="r" b="b"/>
              <a:pathLst>
                <a:path w="12" h="14">
                  <a:moveTo>
                    <a:pt x="6" y="0"/>
                  </a:moveTo>
                  <a:lnTo>
                    <a:pt x="6" y="0"/>
                  </a:lnTo>
                  <a:lnTo>
                    <a:pt x="2" y="2"/>
                  </a:lnTo>
                  <a:lnTo>
                    <a:pt x="0" y="6"/>
                  </a:lnTo>
                  <a:lnTo>
                    <a:pt x="0" y="6"/>
                  </a:lnTo>
                  <a:lnTo>
                    <a:pt x="2" y="12"/>
                  </a:lnTo>
                  <a:lnTo>
                    <a:pt x="6" y="14"/>
                  </a:lnTo>
                  <a:lnTo>
                    <a:pt x="6" y="14"/>
                  </a:lnTo>
                  <a:lnTo>
                    <a:pt x="10" y="12"/>
                  </a:lnTo>
                  <a:lnTo>
                    <a:pt x="12" y="6"/>
                  </a:lnTo>
                  <a:lnTo>
                    <a:pt x="12" y="6"/>
                  </a:lnTo>
                  <a:lnTo>
                    <a:pt x="10"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32" name="Freeform 230"/>
            <p:cNvSpPr/>
            <p:nvPr/>
          </p:nvSpPr>
          <p:spPr bwMode="auto">
            <a:xfrm>
              <a:off x="4675188" y="72707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33" name="Freeform 231"/>
            <p:cNvSpPr/>
            <p:nvPr/>
          </p:nvSpPr>
          <p:spPr bwMode="auto">
            <a:xfrm>
              <a:off x="4675188" y="72707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34" name="Freeform 232"/>
            <p:cNvSpPr/>
            <p:nvPr/>
          </p:nvSpPr>
          <p:spPr bwMode="auto">
            <a:xfrm>
              <a:off x="1595438" y="21907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35" name="Freeform 233"/>
            <p:cNvSpPr/>
            <p:nvPr/>
          </p:nvSpPr>
          <p:spPr bwMode="auto">
            <a:xfrm>
              <a:off x="1595438" y="21907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36" name="Freeform 234"/>
            <p:cNvSpPr/>
            <p:nvPr/>
          </p:nvSpPr>
          <p:spPr bwMode="auto">
            <a:xfrm>
              <a:off x="2014538" y="63817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37" name="Freeform 235"/>
            <p:cNvSpPr/>
            <p:nvPr/>
          </p:nvSpPr>
          <p:spPr bwMode="auto">
            <a:xfrm>
              <a:off x="2014538" y="63817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38" name="Freeform 236"/>
            <p:cNvSpPr/>
            <p:nvPr/>
          </p:nvSpPr>
          <p:spPr bwMode="auto">
            <a:xfrm>
              <a:off x="3500438" y="631825"/>
              <a:ext cx="38100" cy="34925"/>
            </a:xfrm>
            <a:custGeom>
              <a:avLst/>
              <a:gdLst/>
              <a:ahLst/>
              <a:cxnLst>
                <a:cxn ang="0">
                  <a:pos x="12" y="0"/>
                </a:cxn>
                <a:cxn ang="0">
                  <a:pos x="12" y="0"/>
                </a:cxn>
                <a:cxn ang="0">
                  <a:pos x="8" y="0"/>
                </a:cxn>
                <a:cxn ang="0">
                  <a:pos x="4" y="4"/>
                </a:cxn>
                <a:cxn ang="0">
                  <a:pos x="2" y="6"/>
                </a:cxn>
                <a:cxn ang="0">
                  <a:pos x="0" y="12"/>
                </a:cxn>
                <a:cxn ang="0">
                  <a:pos x="0" y="12"/>
                </a:cxn>
                <a:cxn ang="0">
                  <a:pos x="2" y="16"/>
                </a:cxn>
                <a:cxn ang="0">
                  <a:pos x="4" y="20"/>
                </a:cxn>
                <a:cxn ang="0">
                  <a:pos x="8" y="22"/>
                </a:cxn>
                <a:cxn ang="0">
                  <a:pos x="12" y="22"/>
                </a:cxn>
                <a:cxn ang="0">
                  <a:pos x="12" y="22"/>
                </a:cxn>
                <a:cxn ang="0">
                  <a:pos x="16" y="22"/>
                </a:cxn>
                <a:cxn ang="0">
                  <a:pos x="20" y="20"/>
                </a:cxn>
                <a:cxn ang="0">
                  <a:pos x="22" y="16"/>
                </a:cxn>
                <a:cxn ang="0">
                  <a:pos x="24" y="12"/>
                </a:cxn>
                <a:cxn ang="0">
                  <a:pos x="24" y="12"/>
                </a:cxn>
                <a:cxn ang="0">
                  <a:pos x="22" y="6"/>
                </a:cxn>
                <a:cxn ang="0">
                  <a:pos x="20" y="4"/>
                </a:cxn>
                <a:cxn ang="0">
                  <a:pos x="16" y="0"/>
                </a:cxn>
                <a:cxn ang="0">
                  <a:pos x="12" y="0"/>
                </a:cxn>
              </a:cxnLst>
              <a:rect l="0" t="0" r="r" b="b"/>
              <a:pathLst>
                <a:path w="24" h="22">
                  <a:moveTo>
                    <a:pt x="12" y="0"/>
                  </a:moveTo>
                  <a:lnTo>
                    <a:pt x="12" y="0"/>
                  </a:lnTo>
                  <a:lnTo>
                    <a:pt x="8" y="0"/>
                  </a:lnTo>
                  <a:lnTo>
                    <a:pt x="4" y="4"/>
                  </a:lnTo>
                  <a:lnTo>
                    <a:pt x="2" y="6"/>
                  </a:lnTo>
                  <a:lnTo>
                    <a:pt x="0" y="12"/>
                  </a:lnTo>
                  <a:lnTo>
                    <a:pt x="0" y="12"/>
                  </a:lnTo>
                  <a:lnTo>
                    <a:pt x="2" y="16"/>
                  </a:lnTo>
                  <a:lnTo>
                    <a:pt x="4" y="20"/>
                  </a:lnTo>
                  <a:lnTo>
                    <a:pt x="8" y="22"/>
                  </a:lnTo>
                  <a:lnTo>
                    <a:pt x="12" y="22"/>
                  </a:lnTo>
                  <a:lnTo>
                    <a:pt x="12" y="22"/>
                  </a:lnTo>
                  <a:lnTo>
                    <a:pt x="16" y="22"/>
                  </a:lnTo>
                  <a:lnTo>
                    <a:pt x="20" y="20"/>
                  </a:lnTo>
                  <a:lnTo>
                    <a:pt x="22" y="16"/>
                  </a:lnTo>
                  <a:lnTo>
                    <a:pt x="24" y="12"/>
                  </a:lnTo>
                  <a:lnTo>
                    <a:pt x="24" y="12"/>
                  </a:lnTo>
                  <a:lnTo>
                    <a:pt x="22" y="6"/>
                  </a:lnTo>
                  <a:lnTo>
                    <a:pt x="20" y="4"/>
                  </a:lnTo>
                  <a:lnTo>
                    <a:pt x="16" y="0"/>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39" name="Freeform 237"/>
            <p:cNvSpPr/>
            <p:nvPr/>
          </p:nvSpPr>
          <p:spPr bwMode="auto">
            <a:xfrm>
              <a:off x="3500438" y="631825"/>
              <a:ext cx="38100" cy="34925"/>
            </a:xfrm>
            <a:custGeom>
              <a:avLst/>
              <a:gdLst/>
              <a:ahLst/>
              <a:cxnLst>
                <a:cxn ang="0">
                  <a:pos x="12" y="0"/>
                </a:cxn>
                <a:cxn ang="0">
                  <a:pos x="12" y="0"/>
                </a:cxn>
                <a:cxn ang="0">
                  <a:pos x="8" y="0"/>
                </a:cxn>
                <a:cxn ang="0">
                  <a:pos x="4" y="4"/>
                </a:cxn>
                <a:cxn ang="0">
                  <a:pos x="2" y="6"/>
                </a:cxn>
                <a:cxn ang="0">
                  <a:pos x="0" y="12"/>
                </a:cxn>
                <a:cxn ang="0">
                  <a:pos x="0" y="12"/>
                </a:cxn>
                <a:cxn ang="0">
                  <a:pos x="2" y="16"/>
                </a:cxn>
                <a:cxn ang="0">
                  <a:pos x="4" y="20"/>
                </a:cxn>
                <a:cxn ang="0">
                  <a:pos x="8" y="22"/>
                </a:cxn>
                <a:cxn ang="0">
                  <a:pos x="12" y="22"/>
                </a:cxn>
                <a:cxn ang="0">
                  <a:pos x="12" y="22"/>
                </a:cxn>
                <a:cxn ang="0">
                  <a:pos x="16" y="22"/>
                </a:cxn>
                <a:cxn ang="0">
                  <a:pos x="20" y="20"/>
                </a:cxn>
                <a:cxn ang="0">
                  <a:pos x="22" y="16"/>
                </a:cxn>
                <a:cxn ang="0">
                  <a:pos x="24" y="12"/>
                </a:cxn>
                <a:cxn ang="0">
                  <a:pos x="24" y="12"/>
                </a:cxn>
                <a:cxn ang="0">
                  <a:pos x="22" y="6"/>
                </a:cxn>
                <a:cxn ang="0">
                  <a:pos x="20" y="4"/>
                </a:cxn>
                <a:cxn ang="0">
                  <a:pos x="16" y="0"/>
                </a:cxn>
                <a:cxn ang="0">
                  <a:pos x="12" y="0"/>
                </a:cxn>
              </a:cxnLst>
              <a:rect l="0" t="0" r="r" b="b"/>
              <a:pathLst>
                <a:path w="24" h="22">
                  <a:moveTo>
                    <a:pt x="12" y="0"/>
                  </a:moveTo>
                  <a:lnTo>
                    <a:pt x="12" y="0"/>
                  </a:lnTo>
                  <a:lnTo>
                    <a:pt x="8" y="0"/>
                  </a:lnTo>
                  <a:lnTo>
                    <a:pt x="4" y="4"/>
                  </a:lnTo>
                  <a:lnTo>
                    <a:pt x="2" y="6"/>
                  </a:lnTo>
                  <a:lnTo>
                    <a:pt x="0" y="12"/>
                  </a:lnTo>
                  <a:lnTo>
                    <a:pt x="0" y="12"/>
                  </a:lnTo>
                  <a:lnTo>
                    <a:pt x="2" y="16"/>
                  </a:lnTo>
                  <a:lnTo>
                    <a:pt x="4" y="20"/>
                  </a:lnTo>
                  <a:lnTo>
                    <a:pt x="8" y="22"/>
                  </a:lnTo>
                  <a:lnTo>
                    <a:pt x="12" y="22"/>
                  </a:lnTo>
                  <a:lnTo>
                    <a:pt x="12" y="22"/>
                  </a:lnTo>
                  <a:lnTo>
                    <a:pt x="16" y="22"/>
                  </a:lnTo>
                  <a:lnTo>
                    <a:pt x="20" y="20"/>
                  </a:lnTo>
                  <a:lnTo>
                    <a:pt x="22" y="16"/>
                  </a:lnTo>
                  <a:lnTo>
                    <a:pt x="24" y="12"/>
                  </a:lnTo>
                  <a:lnTo>
                    <a:pt x="24" y="12"/>
                  </a:lnTo>
                  <a:lnTo>
                    <a:pt x="22" y="6"/>
                  </a:lnTo>
                  <a:lnTo>
                    <a:pt x="20" y="4"/>
                  </a:lnTo>
                  <a:lnTo>
                    <a:pt x="16" y="0"/>
                  </a:lnTo>
                  <a:lnTo>
                    <a:pt x="12"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40" name="Freeform 238"/>
            <p:cNvSpPr/>
            <p:nvPr/>
          </p:nvSpPr>
          <p:spPr bwMode="auto">
            <a:xfrm>
              <a:off x="3732213" y="523875"/>
              <a:ext cx="38100" cy="38100"/>
            </a:xfrm>
            <a:custGeom>
              <a:avLst/>
              <a:gdLst/>
              <a:ahLst/>
              <a:cxnLst>
                <a:cxn ang="0">
                  <a:pos x="12" y="0"/>
                </a:cxn>
                <a:cxn ang="0">
                  <a:pos x="12" y="0"/>
                </a:cxn>
                <a:cxn ang="0">
                  <a:pos x="8" y="2"/>
                </a:cxn>
                <a:cxn ang="0">
                  <a:pos x="4" y="4"/>
                </a:cxn>
                <a:cxn ang="0">
                  <a:pos x="2" y="8"/>
                </a:cxn>
                <a:cxn ang="0">
                  <a:pos x="0" y="12"/>
                </a:cxn>
                <a:cxn ang="0">
                  <a:pos x="0" y="12"/>
                </a:cxn>
                <a:cxn ang="0">
                  <a:pos x="2" y="16"/>
                </a:cxn>
                <a:cxn ang="0">
                  <a:pos x="4" y="20"/>
                </a:cxn>
                <a:cxn ang="0">
                  <a:pos x="8" y="22"/>
                </a:cxn>
                <a:cxn ang="0">
                  <a:pos x="12" y="24"/>
                </a:cxn>
                <a:cxn ang="0">
                  <a:pos x="12" y="24"/>
                </a:cxn>
                <a:cxn ang="0">
                  <a:pos x="16" y="22"/>
                </a:cxn>
                <a:cxn ang="0">
                  <a:pos x="20" y="20"/>
                </a:cxn>
                <a:cxn ang="0">
                  <a:pos x="22" y="16"/>
                </a:cxn>
                <a:cxn ang="0">
                  <a:pos x="24" y="12"/>
                </a:cxn>
                <a:cxn ang="0">
                  <a:pos x="24" y="12"/>
                </a:cxn>
                <a:cxn ang="0">
                  <a:pos x="22" y="8"/>
                </a:cxn>
                <a:cxn ang="0">
                  <a:pos x="20" y="4"/>
                </a:cxn>
                <a:cxn ang="0">
                  <a:pos x="16" y="2"/>
                </a:cxn>
                <a:cxn ang="0">
                  <a:pos x="12" y="0"/>
                </a:cxn>
              </a:cxnLst>
              <a:rect l="0" t="0" r="r" b="b"/>
              <a:pathLst>
                <a:path w="24" h="24">
                  <a:moveTo>
                    <a:pt x="12" y="0"/>
                  </a:moveTo>
                  <a:lnTo>
                    <a:pt x="12" y="0"/>
                  </a:lnTo>
                  <a:lnTo>
                    <a:pt x="8" y="2"/>
                  </a:lnTo>
                  <a:lnTo>
                    <a:pt x="4" y="4"/>
                  </a:lnTo>
                  <a:lnTo>
                    <a:pt x="2" y="8"/>
                  </a:lnTo>
                  <a:lnTo>
                    <a:pt x="0" y="12"/>
                  </a:lnTo>
                  <a:lnTo>
                    <a:pt x="0" y="12"/>
                  </a:lnTo>
                  <a:lnTo>
                    <a:pt x="2" y="16"/>
                  </a:lnTo>
                  <a:lnTo>
                    <a:pt x="4" y="20"/>
                  </a:lnTo>
                  <a:lnTo>
                    <a:pt x="8" y="22"/>
                  </a:lnTo>
                  <a:lnTo>
                    <a:pt x="12" y="24"/>
                  </a:lnTo>
                  <a:lnTo>
                    <a:pt x="12" y="24"/>
                  </a:lnTo>
                  <a:lnTo>
                    <a:pt x="16" y="22"/>
                  </a:lnTo>
                  <a:lnTo>
                    <a:pt x="20" y="20"/>
                  </a:lnTo>
                  <a:lnTo>
                    <a:pt x="22" y="16"/>
                  </a:lnTo>
                  <a:lnTo>
                    <a:pt x="24" y="12"/>
                  </a:lnTo>
                  <a:lnTo>
                    <a:pt x="24" y="12"/>
                  </a:lnTo>
                  <a:lnTo>
                    <a:pt x="22" y="8"/>
                  </a:lnTo>
                  <a:lnTo>
                    <a:pt x="20" y="4"/>
                  </a:lnTo>
                  <a:lnTo>
                    <a:pt x="16" y="2"/>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41" name="Freeform 239"/>
            <p:cNvSpPr/>
            <p:nvPr/>
          </p:nvSpPr>
          <p:spPr bwMode="auto">
            <a:xfrm>
              <a:off x="3732213" y="523875"/>
              <a:ext cx="38100" cy="38100"/>
            </a:xfrm>
            <a:custGeom>
              <a:avLst/>
              <a:gdLst/>
              <a:ahLst/>
              <a:cxnLst>
                <a:cxn ang="0">
                  <a:pos x="12" y="0"/>
                </a:cxn>
                <a:cxn ang="0">
                  <a:pos x="12" y="0"/>
                </a:cxn>
                <a:cxn ang="0">
                  <a:pos x="8" y="2"/>
                </a:cxn>
                <a:cxn ang="0">
                  <a:pos x="4" y="4"/>
                </a:cxn>
                <a:cxn ang="0">
                  <a:pos x="2" y="8"/>
                </a:cxn>
                <a:cxn ang="0">
                  <a:pos x="0" y="12"/>
                </a:cxn>
                <a:cxn ang="0">
                  <a:pos x="0" y="12"/>
                </a:cxn>
                <a:cxn ang="0">
                  <a:pos x="2" y="16"/>
                </a:cxn>
                <a:cxn ang="0">
                  <a:pos x="4" y="20"/>
                </a:cxn>
                <a:cxn ang="0">
                  <a:pos x="8" y="22"/>
                </a:cxn>
                <a:cxn ang="0">
                  <a:pos x="12" y="24"/>
                </a:cxn>
                <a:cxn ang="0">
                  <a:pos x="12" y="24"/>
                </a:cxn>
                <a:cxn ang="0">
                  <a:pos x="16" y="22"/>
                </a:cxn>
                <a:cxn ang="0">
                  <a:pos x="20" y="20"/>
                </a:cxn>
                <a:cxn ang="0">
                  <a:pos x="22" y="16"/>
                </a:cxn>
                <a:cxn ang="0">
                  <a:pos x="24" y="12"/>
                </a:cxn>
                <a:cxn ang="0">
                  <a:pos x="24" y="12"/>
                </a:cxn>
                <a:cxn ang="0">
                  <a:pos x="22" y="8"/>
                </a:cxn>
                <a:cxn ang="0">
                  <a:pos x="20" y="4"/>
                </a:cxn>
                <a:cxn ang="0">
                  <a:pos x="16" y="2"/>
                </a:cxn>
                <a:cxn ang="0">
                  <a:pos x="12" y="0"/>
                </a:cxn>
              </a:cxnLst>
              <a:rect l="0" t="0" r="r" b="b"/>
              <a:pathLst>
                <a:path w="24" h="24">
                  <a:moveTo>
                    <a:pt x="12" y="0"/>
                  </a:moveTo>
                  <a:lnTo>
                    <a:pt x="12" y="0"/>
                  </a:lnTo>
                  <a:lnTo>
                    <a:pt x="8" y="2"/>
                  </a:lnTo>
                  <a:lnTo>
                    <a:pt x="4" y="4"/>
                  </a:lnTo>
                  <a:lnTo>
                    <a:pt x="2" y="8"/>
                  </a:lnTo>
                  <a:lnTo>
                    <a:pt x="0" y="12"/>
                  </a:lnTo>
                  <a:lnTo>
                    <a:pt x="0" y="12"/>
                  </a:lnTo>
                  <a:lnTo>
                    <a:pt x="2" y="16"/>
                  </a:lnTo>
                  <a:lnTo>
                    <a:pt x="4" y="20"/>
                  </a:lnTo>
                  <a:lnTo>
                    <a:pt x="8" y="22"/>
                  </a:lnTo>
                  <a:lnTo>
                    <a:pt x="12" y="24"/>
                  </a:lnTo>
                  <a:lnTo>
                    <a:pt x="12" y="24"/>
                  </a:lnTo>
                  <a:lnTo>
                    <a:pt x="16" y="22"/>
                  </a:lnTo>
                  <a:lnTo>
                    <a:pt x="20" y="20"/>
                  </a:lnTo>
                  <a:lnTo>
                    <a:pt x="22" y="16"/>
                  </a:lnTo>
                  <a:lnTo>
                    <a:pt x="24" y="12"/>
                  </a:lnTo>
                  <a:lnTo>
                    <a:pt x="24" y="12"/>
                  </a:lnTo>
                  <a:lnTo>
                    <a:pt x="22" y="8"/>
                  </a:lnTo>
                  <a:lnTo>
                    <a:pt x="20" y="4"/>
                  </a:lnTo>
                  <a:lnTo>
                    <a:pt x="16" y="2"/>
                  </a:lnTo>
                  <a:lnTo>
                    <a:pt x="12"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42" name="Freeform 240"/>
            <p:cNvSpPr/>
            <p:nvPr/>
          </p:nvSpPr>
          <p:spPr bwMode="auto">
            <a:xfrm>
              <a:off x="4106863" y="739775"/>
              <a:ext cx="34925" cy="34925"/>
            </a:xfrm>
            <a:custGeom>
              <a:avLst/>
              <a:gdLst/>
              <a:ahLst/>
              <a:cxnLst>
                <a:cxn ang="0">
                  <a:pos x="12" y="0"/>
                </a:cxn>
                <a:cxn ang="0">
                  <a:pos x="12" y="0"/>
                </a:cxn>
                <a:cxn ang="0">
                  <a:pos x="6" y="0"/>
                </a:cxn>
                <a:cxn ang="0">
                  <a:pos x="4" y="2"/>
                </a:cxn>
                <a:cxn ang="0">
                  <a:pos x="0" y="6"/>
                </a:cxn>
                <a:cxn ang="0">
                  <a:pos x="0" y="10"/>
                </a:cxn>
                <a:cxn ang="0">
                  <a:pos x="0" y="10"/>
                </a:cxn>
                <a:cxn ang="0">
                  <a:pos x="0" y="14"/>
                </a:cxn>
                <a:cxn ang="0">
                  <a:pos x="4" y="18"/>
                </a:cxn>
                <a:cxn ang="0">
                  <a:pos x="6" y="20"/>
                </a:cxn>
                <a:cxn ang="0">
                  <a:pos x="12" y="22"/>
                </a:cxn>
                <a:cxn ang="0">
                  <a:pos x="12" y="22"/>
                </a:cxn>
                <a:cxn ang="0">
                  <a:pos x="16" y="20"/>
                </a:cxn>
                <a:cxn ang="0">
                  <a:pos x="20" y="18"/>
                </a:cxn>
                <a:cxn ang="0">
                  <a:pos x="22" y="14"/>
                </a:cxn>
                <a:cxn ang="0">
                  <a:pos x="22" y="10"/>
                </a:cxn>
                <a:cxn ang="0">
                  <a:pos x="22" y="10"/>
                </a:cxn>
                <a:cxn ang="0">
                  <a:pos x="22" y="6"/>
                </a:cxn>
                <a:cxn ang="0">
                  <a:pos x="20" y="2"/>
                </a:cxn>
                <a:cxn ang="0">
                  <a:pos x="16" y="0"/>
                </a:cxn>
                <a:cxn ang="0">
                  <a:pos x="12" y="0"/>
                </a:cxn>
              </a:cxnLst>
              <a:rect l="0" t="0" r="r" b="b"/>
              <a:pathLst>
                <a:path w="22" h="22">
                  <a:moveTo>
                    <a:pt x="12" y="0"/>
                  </a:moveTo>
                  <a:lnTo>
                    <a:pt x="12" y="0"/>
                  </a:lnTo>
                  <a:lnTo>
                    <a:pt x="6" y="0"/>
                  </a:lnTo>
                  <a:lnTo>
                    <a:pt x="4" y="2"/>
                  </a:lnTo>
                  <a:lnTo>
                    <a:pt x="0" y="6"/>
                  </a:lnTo>
                  <a:lnTo>
                    <a:pt x="0" y="10"/>
                  </a:lnTo>
                  <a:lnTo>
                    <a:pt x="0" y="10"/>
                  </a:lnTo>
                  <a:lnTo>
                    <a:pt x="0" y="14"/>
                  </a:lnTo>
                  <a:lnTo>
                    <a:pt x="4" y="18"/>
                  </a:lnTo>
                  <a:lnTo>
                    <a:pt x="6" y="20"/>
                  </a:lnTo>
                  <a:lnTo>
                    <a:pt x="12" y="22"/>
                  </a:lnTo>
                  <a:lnTo>
                    <a:pt x="12" y="22"/>
                  </a:lnTo>
                  <a:lnTo>
                    <a:pt x="16" y="20"/>
                  </a:lnTo>
                  <a:lnTo>
                    <a:pt x="20" y="18"/>
                  </a:lnTo>
                  <a:lnTo>
                    <a:pt x="22" y="14"/>
                  </a:lnTo>
                  <a:lnTo>
                    <a:pt x="22" y="10"/>
                  </a:lnTo>
                  <a:lnTo>
                    <a:pt x="22" y="10"/>
                  </a:lnTo>
                  <a:lnTo>
                    <a:pt x="22" y="6"/>
                  </a:lnTo>
                  <a:lnTo>
                    <a:pt x="20" y="2"/>
                  </a:lnTo>
                  <a:lnTo>
                    <a:pt x="16" y="0"/>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43" name="Freeform 241"/>
            <p:cNvSpPr/>
            <p:nvPr/>
          </p:nvSpPr>
          <p:spPr bwMode="auto">
            <a:xfrm>
              <a:off x="4106863" y="739775"/>
              <a:ext cx="34925" cy="34925"/>
            </a:xfrm>
            <a:custGeom>
              <a:avLst/>
              <a:gdLst/>
              <a:ahLst/>
              <a:cxnLst>
                <a:cxn ang="0">
                  <a:pos x="12" y="0"/>
                </a:cxn>
                <a:cxn ang="0">
                  <a:pos x="12" y="0"/>
                </a:cxn>
                <a:cxn ang="0">
                  <a:pos x="6" y="0"/>
                </a:cxn>
                <a:cxn ang="0">
                  <a:pos x="4" y="2"/>
                </a:cxn>
                <a:cxn ang="0">
                  <a:pos x="0" y="6"/>
                </a:cxn>
                <a:cxn ang="0">
                  <a:pos x="0" y="10"/>
                </a:cxn>
                <a:cxn ang="0">
                  <a:pos x="0" y="10"/>
                </a:cxn>
                <a:cxn ang="0">
                  <a:pos x="0" y="14"/>
                </a:cxn>
                <a:cxn ang="0">
                  <a:pos x="4" y="18"/>
                </a:cxn>
                <a:cxn ang="0">
                  <a:pos x="6" y="20"/>
                </a:cxn>
                <a:cxn ang="0">
                  <a:pos x="12" y="22"/>
                </a:cxn>
                <a:cxn ang="0">
                  <a:pos x="12" y="22"/>
                </a:cxn>
                <a:cxn ang="0">
                  <a:pos x="16" y="20"/>
                </a:cxn>
                <a:cxn ang="0">
                  <a:pos x="20" y="18"/>
                </a:cxn>
                <a:cxn ang="0">
                  <a:pos x="22" y="14"/>
                </a:cxn>
                <a:cxn ang="0">
                  <a:pos x="22" y="10"/>
                </a:cxn>
                <a:cxn ang="0">
                  <a:pos x="22" y="10"/>
                </a:cxn>
                <a:cxn ang="0">
                  <a:pos x="22" y="6"/>
                </a:cxn>
                <a:cxn ang="0">
                  <a:pos x="20" y="2"/>
                </a:cxn>
                <a:cxn ang="0">
                  <a:pos x="16" y="0"/>
                </a:cxn>
                <a:cxn ang="0">
                  <a:pos x="12" y="0"/>
                </a:cxn>
              </a:cxnLst>
              <a:rect l="0" t="0" r="r" b="b"/>
              <a:pathLst>
                <a:path w="22" h="22">
                  <a:moveTo>
                    <a:pt x="12" y="0"/>
                  </a:moveTo>
                  <a:lnTo>
                    <a:pt x="12" y="0"/>
                  </a:lnTo>
                  <a:lnTo>
                    <a:pt x="6" y="0"/>
                  </a:lnTo>
                  <a:lnTo>
                    <a:pt x="4" y="2"/>
                  </a:lnTo>
                  <a:lnTo>
                    <a:pt x="0" y="6"/>
                  </a:lnTo>
                  <a:lnTo>
                    <a:pt x="0" y="10"/>
                  </a:lnTo>
                  <a:lnTo>
                    <a:pt x="0" y="10"/>
                  </a:lnTo>
                  <a:lnTo>
                    <a:pt x="0" y="14"/>
                  </a:lnTo>
                  <a:lnTo>
                    <a:pt x="4" y="18"/>
                  </a:lnTo>
                  <a:lnTo>
                    <a:pt x="6" y="20"/>
                  </a:lnTo>
                  <a:lnTo>
                    <a:pt x="12" y="22"/>
                  </a:lnTo>
                  <a:lnTo>
                    <a:pt x="12" y="22"/>
                  </a:lnTo>
                  <a:lnTo>
                    <a:pt x="16" y="20"/>
                  </a:lnTo>
                  <a:lnTo>
                    <a:pt x="20" y="18"/>
                  </a:lnTo>
                  <a:lnTo>
                    <a:pt x="22" y="14"/>
                  </a:lnTo>
                  <a:lnTo>
                    <a:pt x="22" y="10"/>
                  </a:lnTo>
                  <a:lnTo>
                    <a:pt x="22" y="10"/>
                  </a:lnTo>
                  <a:lnTo>
                    <a:pt x="22" y="6"/>
                  </a:lnTo>
                  <a:lnTo>
                    <a:pt x="20" y="2"/>
                  </a:lnTo>
                  <a:lnTo>
                    <a:pt x="16" y="0"/>
                  </a:lnTo>
                  <a:lnTo>
                    <a:pt x="12"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44" name="Freeform 242"/>
            <p:cNvSpPr/>
            <p:nvPr/>
          </p:nvSpPr>
          <p:spPr bwMode="auto">
            <a:xfrm>
              <a:off x="5745163" y="196850"/>
              <a:ext cx="34925" cy="34925"/>
            </a:xfrm>
            <a:custGeom>
              <a:avLst/>
              <a:gdLst/>
              <a:ahLst/>
              <a:cxnLst>
                <a:cxn ang="0">
                  <a:pos x="10" y="0"/>
                </a:cxn>
                <a:cxn ang="0">
                  <a:pos x="10" y="0"/>
                </a:cxn>
                <a:cxn ang="0">
                  <a:pos x="6" y="0"/>
                </a:cxn>
                <a:cxn ang="0">
                  <a:pos x="2" y="2"/>
                </a:cxn>
                <a:cxn ang="0">
                  <a:pos x="0" y="6"/>
                </a:cxn>
                <a:cxn ang="0">
                  <a:pos x="0" y="10"/>
                </a:cxn>
                <a:cxn ang="0">
                  <a:pos x="0" y="10"/>
                </a:cxn>
                <a:cxn ang="0">
                  <a:pos x="0" y="14"/>
                </a:cxn>
                <a:cxn ang="0">
                  <a:pos x="2" y="18"/>
                </a:cxn>
                <a:cxn ang="0">
                  <a:pos x="6" y="20"/>
                </a:cxn>
                <a:cxn ang="0">
                  <a:pos x="10" y="22"/>
                </a:cxn>
                <a:cxn ang="0">
                  <a:pos x="10" y="22"/>
                </a:cxn>
                <a:cxn ang="0">
                  <a:pos x="14" y="20"/>
                </a:cxn>
                <a:cxn ang="0">
                  <a:pos x="18" y="18"/>
                </a:cxn>
                <a:cxn ang="0">
                  <a:pos x="20" y="14"/>
                </a:cxn>
                <a:cxn ang="0">
                  <a:pos x="22" y="10"/>
                </a:cxn>
                <a:cxn ang="0">
                  <a:pos x="22" y="10"/>
                </a:cxn>
                <a:cxn ang="0">
                  <a:pos x="20" y="6"/>
                </a:cxn>
                <a:cxn ang="0">
                  <a:pos x="18" y="2"/>
                </a:cxn>
                <a:cxn ang="0">
                  <a:pos x="14" y="0"/>
                </a:cxn>
                <a:cxn ang="0">
                  <a:pos x="10" y="0"/>
                </a:cxn>
              </a:cxnLst>
              <a:rect l="0" t="0" r="r" b="b"/>
              <a:pathLst>
                <a:path w="22" h="22">
                  <a:moveTo>
                    <a:pt x="10" y="0"/>
                  </a:moveTo>
                  <a:lnTo>
                    <a:pt x="10" y="0"/>
                  </a:lnTo>
                  <a:lnTo>
                    <a:pt x="6" y="0"/>
                  </a:lnTo>
                  <a:lnTo>
                    <a:pt x="2" y="2"/>
                  </a:lnTo>
                  <a:lnTo>
                    <a:pt x="0" y="6"/>
                  </a:lnTo>
                  <a:lnTo>
                    <a:pt x="0" y="10"/>
                  </a:lnTo>
                  <a:lnTo>
                    <a:pt x="0" y="10"/>
                  </a:lnTo>
                  <a:lnTo>
                    <a:pt x="0" y="14"/>
                  </a:lnTo>
                  <a:lnTo>
                    <a:pt x="2" y="18"/>
                  </a:lnTo>
                  <a:lnTo>
                    <a:pt x="6" y="20"/>
                  </a:lnTo>
                  <a:lnTo>
                    <a:pt x="10" y="22"/>
                  </a:lnTo>
                  <a:lnTo>
                    <a:pt x="10" y="22"/>
                  </a:lnTo>
                  <a:lnTo>
                    <a:pt x="14" y="20"/>
                  </a:lnTo>
                  <a:lnTo>
                    <a:pt x="18" y="18"/>
                  </a:lnTo>
                  <a:lnTo>
                    <a:pt x="20" y="14"/>
                  </a:lnTo>
                  <a:lnTo>
                    <a:pt x="22" y="10"/>
                  </a:lnTo>
                  <a:lnTo>
                    <a:pt x="22" y="10"/>
                  </a:lnTo>
                  <a:lnTo>
                    <a:pt x="20" y="6"/>
                  </a:lnTo>
                  <a:lnTo>
                    <a:pt x="18" y="2"/>
                  </a:lnTo>
                  <a:lnTo>
                    <a:pt x="14" y="0"/>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45" name="Freeform 243"/>
            <p:cNvSpPr/>
            <p:nvPr/>
          </p:nvSpPr>
          <p:spPr bwMode="auto">
            <a:xfrm>
              <a:off x="5745163" y="196850"/>
              <a:ext cx="34925" cy="34925"/>
            </a:xfrm>
            <a:custGeom>
              <a:avLst/>
              <a:gdLst/>
              <a:ahLst/>
              <a:cxnLst>
                <a:cxn ang="0">
                  <a:pos x="10" y="0"/>
                </a:cxn>
                <a:cxn ang="0">
                  <a:pos x="10" y="0"/>
                </a:cxn>
                <a:cxn ang="0">
                  <a:pos x="6" y="0"/>
                </a:cxn>
                <a:cxn ang="0">
                  <a:pos x="2" y="2"/>
                </a:cxn>
                <a:cxn ang="0">
                  <a:pos x="0" y="6"/>
                </a:cxn>
                <a:cxn ang="0">
                  <a:pos x="0" y="10"/>
                </a:cxn>
                <a:cxn ang="0">
                  <a:pos x="0" y="10"/>
                </a:cxn>
                <a:cxn ang="0">
                  <a:pos x="0" y="14"/>
                </a:cxn>
                <a:cxn ang="0">
                  <a:pos x="2" y="18"/>
                </a:cxn>
                <a:cxn ang="0">
                  <a:pos x="6" y="20"/>
                </a:cxn>
                <a:cxn ang="0">
                  <a:pos x="10" y="22"/>
                </a:cxn>
                <a:cxn ang="0">
                  <a:pos x="10" y="22"/>
                </a:cxn>
                <a:cxn ang="0">
                  <a:pos x="14" y="20"/>
                </a:cxn>
                <a:cxn ang="0">
                  <a:pos x="18" y="18"/>
                </a:cxn>
                <a:cxn ang="0">
                  <a:pos x="20" y="14"/>
                </a:cxn>
                <a:cxn ang="0">
                  <a:pos x="22" y="10"/>
                </a:cxn>
                <a:cxn ang="0">
                  <a:pos x="22" y="10"/>
                </a:cxn>
                <a:cxn ang="0">
                  <a:pos x="20" y="6"/>
                </a:cxn>
                <a:cxn ang="0">
                  <a:pos x="18" y="2"/>
                </a:cxn>
                <a:cxn ang="0">
                  <a:pos x="14" y="0"/>
                </a:cxn>
                <a:cxn ang="0">
                  <a:pos x="10" y="0"/>
                </a:cxn>
              </a:cxnLst>
              <a:rect l="0" t="0" r="r" b="b"/>
              <a:pathLst>
                <a:path w="22" h="22">
                  <a:moveTo>
                    <a:pt x="10" y="0"/>
                  </a:moveTo>
                  <a:lnTo>
                    <a:pt x="10" y="0"/>
                  </a:lnTo>
                  <a:lnTo>
                    <a:pt x="6" y="0"/>
                  </a:lnTo>
                  <a:lnTo>
                    <a:pt x="2" y="2"/>
                  </a:lnTo>
                  <a:lnTo>
                    <a:pt x="0" y="6"/>
                  </a:lnTo>
                  <a:lnTo>
                    <a:pt x="0" y="10"/>
                  </a:lnTo>
                  <a:lnTo>
                    <a:pt x="0" y="10"/>
                  </a:lnTo>
                  <a:lnTo>
                    <a:pt x="0" y="14"/>
                  </a:lnTo>
                  <a:lnTo>
                    <a:pt x="2" y="18"/>
                  </a:lnTo>
                  <a:lnTo>
                    <a:pt x="6" y="20"/>
                  </a:lnTo>
                  <a:lnTo>
                    <a:pt x="10" y="22"/>
                  </a:lnTo>
                  <a:lnTo>
                    <a:pt x="10" y="22"/>
                  </a:lnTo>
                  <a:lnTo>
                    <a:pt x="14" y="20"/>
                  </a:lnTo>
                  <a:lnTo>
                    <a:pt x="18" y="18"/>
                  </a:lnTo>
                  <a:lnTo>
                    <a:pt x="20" y="14"/>
                  </a:lnTo>
                  <a:lnTo>
                    <a:pt x="22" y="10"/>
                  </a:lnTo>
                  <a:lnTo>
                    <a:pt x="22" y="10"/>
                  </a:lnTo>
                  <a:lnTo>
                    <a:pt x="20" y="6"/>
                  </a:lnTo>
                  <a:lnTo>
                    <a:pt x="18" y="2"/>
                  </a:lnTo>
                  <a:lnTo>
                    <a:pt x="14" y="0"/>
                  </a:lnTo>
                  <a:lnTo>
                    <a:pt x="10"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46" name="Freeform 244"/>
            <p:cNvSpPr/>
            <p:nvPr/>
          </p:nvSpPr>
          <p:spPr bwMode="auto">
            <a:xfrm>
              <a:off x="2332038" y="1114425"/>
              <a:ext cx="53975" cy="53975"/>
            </a:xfrm>
            <a:custGeom>
              <a:avLst/>
              <a:gdLst/>
              <a:ahLst/>
              <a:cxnLst>
                <a:cxn ang="0">
                  <a:pos x="18" y="0"/>
                </a:cxn>
                <a:cxn ang="0">
                  <a:pos x="18" y="0"/>
                </a:cxn>
                <a:cxn ang="0">
                  <a:pos x="10" y="2"/>
                </a:cxn>
                <a:cxn ang="0">
                  <a:pos x="6" y="6"/>
                </a:cxn>
                <a:cxn ang="0">
                  <a:pos x="2" y="10"/>
                </a:cxn>
                <a:cxn ang="0">
                  <a:pos x="0" y="18"/>
                </a:cxn>
                <a:cxn ang="0">
                  <a:pos x="0" y="18"/>
                </a:cxn>
                <a:cxn ang="0">
                  <a:pos x="2" y="24"/>
                </a:cxn>
                <a:cxn ang="0">
                  <a:pos x="6" y="30"/>
                </a:cxn>
                <a:cxn ang="0">
                  <a:pos x="10" y="32"/>
                </a:cxn>
                <a:cxn ang="0">
                  <a:pos x="18" y="34"/>
                </a:cxn>
                <a:cxn ang="0">
                  <a:pos x="18" y="34"/>
                </a:cxn>
                <a:cxn ang="0">
                  <a:pos x="24" y="32"/>
                </a:cxn>
                <a:cxn ang="0">
                  <a:pos x="30" y="30"/>
                </a:cxn>
                <a:cxn ang="0">
                  <a:pos x="32" y="24"/>
                </a:cxn>
                <a:cxn ang="0">
                  <a:pos x="34" y="18"/>
                </a:cxn>
                <a:cxn ang="0">
                  <a:pos x="34" y="18"/>
                </a:cxn>
                <a:cxn ang="0">
                  <a:pos x="32" y="10"/>
                </a:cxn>
                <a:cxn ang="0">
                  <a:pos x="30" y="6"/>
                </a:cxn>
                <a:cxn ang="0">
                  <a:pos x="24" y="2"/>
                </a:cxn>
                <a:cxn ang="0">
                  <a:pos x="18" y="0"/>
                </a:cxn>
              </a:cxnLst>
              <a:rect l="0" t="0" r="r" b="b"/>
              <a:pathLst>
                <a:path w="34" h="34">
                  <a:moveTo>
                    <a:pt x="18" y="0"/>
                  </a:moveTo>
                  <a:lnTo>
                    <a:pt x="18" y="0"/>
                  </a:lnTo>
                  <a:lnTo>
                    <a:pt x="10" y="2"/>
                  </a:lnTo>
                  <a:lnTo>
                    <a:pt x="6" y="6"/>
                  </a:lnTo>
                  <a:lnTo>
                    <a:pt x="2" y="10"/>
                  </a:lnTo>
                  <a:lnTo>
                    <a:pt x="0" y="18"/>
                  </a:lnTo>
                  <a:lnTo>
                    <a:pt x="0" y="18"/>
                  </a:lnTo>
                  <a:lnTo>
                    <a:pt x="2" y="24"/>
                  </a:lnTo>
                  <a:lnTo>
                    <a:pt x="6" y="30"/>
                  </a:lnTo>
                  <a:lnTo>
                    <a:pt x="10" y="32"/>
                  </a:lnTo>
                  <a:lnTo>
                    <a:pt x="18" y="34"/>
                  </a:lnTo>
                  <a:lnTo>
                    <a:pt x="18" y="34"/>
                  </a:lnTo>
                  <a:lnTo>
                    <a:pt x="24" y="32"/>
                  </a:lnTo>
                  <a:lnTo>
                    <a:pt x="30" y="30"/>
                  </a:lnTo>
                  <a:lnTo>
                    <a:pt x="32" y="24"/>
                  </a:lnTo>
                  <a:lnTo>
                    <a:pt x="34" y="18"/>
                  </a:lnTo>
                  <a:lnTo>
                    <a:pt x="34" y="18"/>
                  </a:lnTo>
                  <a:lnTo>
                    <a:pt x="32" y="10"/>
                  </a:lnTo>
                  <a:lnTo>
                    <a:pt x="30" y="6"/>
                  </a:lnTo>
                  <a:lnTo>
                    <a:pt x="24" y="2"/>
                  </a:lnTo>
                  <a:lnTo>
                    <a:pt x="1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47" name="Freeform 245"/>
            <p:cNvSpPr/>
            <p:nvPr/>
          </p:nvSpPr>
          <p:spPr bwMode="auto">
            <a:xfrm>
              <a:off x="2332038" y="1114425"/>
              <a:ext cx="53975" cy="53975"/>
            </a:xfrm>
            <a:custGeom>
              <a:avLst/>
              <a:gdLst/>
              <a:ahLst/>
              <a:cxnLst>
                <a:cxn ang="0">
                  <a:pos x="18" y="0"/>
                </a:cxn>
                <a:cxn ang="0">
                  <a:pos x="18" y="0"/>
                </a:cxn>
                <a:cxn ang="0">
                  <a:pos x="10" y="2"/>
                </a:cxn>
                <a:cxn ang="0">
                  <a:pos x="6" y="6"/>
                </a:cxn>
                <a:cxn ang="0">
                  <a:pos x="2" y="10"/>
                </a:cxn>
                <a:cxn ang="0">
                  <a:pos x="0" y="18"/>
                </a:cxn>
                <a:cxn ang="0">
                  <a:pos x="0" y="18"/>
                </a:cxn>
                <a:cxn ang="0">
                  <a:pos x="2" y="24"/>
                </a:cxn>
                <a:cxn ang="0">
                  <a:pos x="6" y="30"/>
                </a:cxn>
                <a:cxn ang="0">
                  <a:pos x="10" y="32"/>
                </a:cxn>
                <a:cxn ang="0">
                  <a:pos x="18" y="34"/>
                </a:cxn>
                <a:cxn ang="0">
                  <a:pos x="18" y="34"/>
                </a:cxn>
                <a:cxn ang="0">
                  <a:pos x="24" y="32"/>
                </a:cxn>
                <a:cxn ang="0">
                  <a:pos x="30" y="30"/>
                </a:cxn>
                <a:cxn ang="0">
                  <a:pos x="32" y="24"/>
                </a:cxn>
                <a:cxn ang="0">
                  <a:pos x="34" y="18"/>
                </a:cxn>
                <a:cxn ang="0">
                  <a:pos x="34" y="18"/>
                </a:cxn>
                <a:cxn ang="0">
                  <a:pos x="32" y="10"/>
                </a:cxn>
                <a:cxn ang="0">
                  <a:pos x="30" y="6"/>
                </a:cxn>
                <a:cxn ang="0">
                  <a:pos x="24" y="2"/>
                </a:cxn>
                <a:cxn ang="0">
                  <a:pos x="18" y="0"/>
                </a:cxn>
              </a:cxnLst>
              <a:rect l="0" t="0" r="r" b="b"/>
              <a:pathLst>
                <a:path w="34" h="34">
                  <a:moveTo>
                    <a:pt x="18" y="0"/>
                  </a:moveTo>
                  <a:lnTo>
                    <a:pt x="18" y="0"/>
                  </a:lnTo>
                  <a:lnTo>
                    <a:pt x="10" y="2"/>
                  </a:lnTo>
                  <a:lnTo>
                    <a:pt x="6" y="6"/>
                  </a:lnTo>
                  <a:lnTo>
                    <a:pt x="2" y="10"/>
                  </a:lnTo>
                  <a:lnTo>
                    <a:pt x="0" y="18"/>
                  </a:lnTo>
                  <a:lnTo>
                    <a:pt x="0" y="18"/>
                  </a:lnTo>
                  <a:lnTo>
                    <a:pt x="2" y="24"/>
                  </a:lnTo>
                  <a:lnTo>
                    <a:pt x="6" y="30"/>
                  </a:lnTo>
                  <a:lnTo>
                    <a:pt x="10" y="32"/>
                  </a:lnTo>
                  <a:lnTo>
                    <a:pt x="18" y="34"/>
                  </a:lnTo>
                  <a:lnTo>
                    <a:pt x="18" y="34"/>
                  </a:lnTo>
                  <a:lnTo>
                    <a:pt x="24" y="32"/>
                  </a:lnTo>
                  <a:lnTo>
                    <a:pt x="30" y="30"/>
                  </a:lnTo>
                  <a:lnTo>
                    <a:pt x="32" y="24"/>
                  </a:lnTo>
                  <a:lnTo>
                    <a:pt x="34" y="18"/>
                  </a:lnTo>
                  <a:lnTo>
                    <a:pt x="34" y="18"/>
                  </a:lnTo>
                  <a:lnTo>
                    <a:pt x="32" y="10"/>
                  </a:lnTo>
                  <a:lnTo>
                    <a:pt x="30" y="6"/>
                  </a:lnTo>
                  <a:lnTo>
                    <a:pt x="24" y="2"/>
                  </a:lnTo>
                  <a:lnTo>
                    <a:pt x="1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48" name="Freeform 246"/>
            <p:cNvSpPr/>
            <p:nvPr/>
          </p:nvSpPr>
          <p:spPr bwMode="auto">
            <a:xfrm>
              <a:off x="1550988" y="1187450"/>
              <a:ext cx="53975" cy="50800"/>
            </a:xfrm>
            <a:custGeom>
              <a:avLst/>
              <a:gdLst/>
              <a:ahLst/>
              <a:cxnLst>
                <a:cxn ang="0">
                  <a:pos x="16" y="0"/>
                </a:cxn>
                <a:cxn ang="0">
                  <a:pos x="16" y="0"/>
                </a:cxn>
                <a:cxn ang="0">
                  <a:pos x="10" y="0"/>
                </a:cxn>
                <a:cxn ang="0">
                  <a:pos x="4" y="4"/>
                </a:cxn>
                <a:cxn ang="0">
                  <a:pos x="0" y="10"/>
                </a:cxn>
                <a:cxn ang="0">
                  <a:pos x="0" y="16"/>
                </a:cxn>
                <a:cxn ang="0">
                  <a:pos x="0" y="16"/>
                </a:cxn>
                <a:cxn ang="0">
                  <a:pos x="0" y="22"/>
                </a:cxn>
                <a:cxn ang="0">
                  <a:pos x="4" y="28"/>
                </a:cxn>
                <a:cxn ang="0">
                  <a:pos x="10" y="32"/>
                </a:cxn>
                <a:cxn ang="0">
                  <a:pos x="16" y="32"/>
                </a:cxn>
                <a:cxn ang="0">
                  <a:pos x="16" y="32"/>
                </a:cxn>
                <a:cxn ang="0">
                  <a:pos x="22" y="32"/>
                </a:cxn>
                <a:cxn ang="0">
                  <a:pos x="28" y="28"/>
                </a:cxn>
                <a:cxn ang="0">
                  <a:pos x="32" y="22"/>
                </a:cxn>
                <a:cxn ang="0">
                  <a:pos x="34" y="16"/>
                </a:cxn>
                <a:cxn ang="0">
                  <a:pos x="34" y="16"/>
                </a:cxn>
                <a:cxn ang="0">
                  <a:pos x="32" y="10"/>
                </a:cxn>
                <a:cxn ang="0">
                  <a:pos x="28" y="4"/>
                </a:cxn>
                <a:cxn ang="0">
                  <a:pos x="22" y="0"/>
                </a:cxn>
                <a:cxn ang="0">
                  <a:pos x="16" y="0"/>
                </a:cxn>
              </a:cxnLst>
              <a:rect l="0" t="0" r="r" b="b"/>
              <a:pathLst>
                <a:path w="34" h="32">
                  <a:moveTo>
                    <a:pt x="16" y="0"/>
                  </a:moveTo>
                  <a:lnTo>
                    <a:pt x="16" y="0"/>
                  </a:lnTo>
                  <a:lnTo>
                    <a:pt x="10" y="0"/>
                  </a:lnTo>
                  <a:lnTo>
                    <a:pt x="4" y="4"/>
                  </a:lnTo>
                  <a:lnTo>
                    <a:pt x="0" y="10"/>
                  </a:lnTo>
                  <a:lnTo>
                    <a:pt x="0" y="16"/>
                  </a:lnTo>
                  <a:lnTo>
                    <a:pt x="0" y="16"/>
                  </a:lnTo>
                  <a:lnTo>
                    <a:pt x="0" y="22"/>
                  </a:lnTo>
                  <a:lnTo>
                    <a:pt x="4" y="28"/>
                  </a:lnTo>
                  <a:lnTo>
                    <a:pt x="10" y="32"/>
                  </a:lnTo>
                  <a:lnTo>
                    <a:pt x="16" y="32"/>
                  </a:lnTo>
                  <a:lnTo>
                    <a:pt x="16" y="32"/>
                  </a:lnTo>
                  <a:lnTo>
                    <a:pt x="22" y="32"/>
                  </a:lnTo>
                  <a:lnTo>
                    <a:pt x="28" y="28"/>
                  </a:lnTo>
                  <a:lnTo>
                    <a:pt x="32" y="22"/>
                  </a:lnTo>
                  <a:lnTo>
                    <a:pt x="34" y="16"/>
                  </a:lnTo>
                  <a:lnTo>
                    <a:pt x="34" y="16"/>
                  </a:lnTo>
                  <a:lnTo>
                    <a:pt x="32" y="10"/>
                  </a:lnTo>
                  <a:lnTo>
                    <a:pt x="28" y="4"/>
                  </a:lnTo>
                  <a:lnTo>
                    <a:pt x="22" y="0"/>
                  </a:lnTo>
                  <a:lnTo>
                    <a:pt x="1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49" name="Freeform 247"/>
            <p:cNvSpPr/>
            <p:nvPr/>
          </p:nvSpPr>
          <p:spPr bwMode="auto">
            <a:xfrm>
              <a:off x="1550988" y="1187450"/>
              <a:ext cx="53975" cy="50800"/>
            </a:xfrm>
            <a:custGeom>
              <a:avLst/>
              <a:gdLst/>
              <a:ahLst/>
              <a:cxnLst>
                <a:cxn ang="0">
                  <a:pos x="16" y="0"/>
                </a:cxn>
                <a:cxn ang="0">
                  <a:pos x="16" y="0"/>
                </a:cxn>
                <a:cxn ang="0">
                  <a:pos x="10" y="0"/>
                </a:cxn>
                <a:cxn ang="0">
                  <a:pos x="4" y="4"/>
                </a:cxn>
                <a:cxn ang="0">
                  <a:pos x="0" y="10"/>
                </a:cxn>
                <a:cxn ang="0">
                  <a:pos x="0" y="16"/>
                </a:cxn>
                <a:cxn ang="0">
                  <a:pos x="0" y="16"/>
                </a:cxn>
                <a:cxn ang="0">
                  <a:pos x="0" y="22"/>
                </a:cxn>
                <a:cxn ang="0">
                  <a:pos x="4" y="28"/>
                </a:cxn>
                <a:cxn ang="0">
                  <a:pos x="10" y="32"/>
                </a:cxn>
                <a:cxn ang="0">
                  <a:pos x="16" y="32"/>
                </a:cxn>
                <a:cxn ang="0">
                  <a:pos x="16" y="32"/>
                </a:cxn>
                <a:cxn ang="0">
                  <a:pos x="22" y="32"/>
                </a:cxn>
                <a:cxn ang="0">
                  <a:pos x="28" y="28"/>
                </a:cxn>
                <a:cxn ang="0">
                  <a:pos x="32" y="22"/>
                </a:cxn>
                <a:cxn ang="0">
                  <a:pos x="34" y="16"/>
                </a:cxn>
                <a:cxn ang="0">
                  <a:pos x="34" y="16"/>
                </a:cxn>
                <a:cxn ang="0">
                  <a:pos x="32" y="10"/>
                </a:cxn>
                <a:cxn ang="0">
                  <a:pos x="28" y="4"/>
                </a:cxn>
                <a:cxn ang="0">
                  <a:pos x="22" y="0"/>
                </a:cxn>
                <a:cxn ang="0">
                  <a:pos x="16" y="0"/>
                </a:cxn>
              </a:cxnLst>
              <a:rect l="0" t="0" r="r" b="b"/>
              <a:pathLst>
                <a:path w="34" h="32">
                  <a:moveTo>
                    <a:pt x="16" y="0"/>
                  </a:moveTo>
                  <a:lnTo>
                    <a:pt x="16" y="0"/>
                  </a:lnTo>
                  <a:lnTo>
                    <a:pt x="10" y="0"/>
                  </a:lnTo>
                  <a:lnTo>
                    <a:pt x="4" y="4"/>
                  </a:lnTo>
                  <a:lnTo>
                    <a:pt x="0" y="10"/>
                  </a:lnTo>
                  <a:lnTo>
                    <a:pt x="0" y="16"/>
                  </a:lnTo>
                  <a:lnTo>
                    <a:pt x="0" y="16"/>
                  </a:lnTo>
                  <a:lnTo>
                    <a:pt x="0" y="22"/>
                  </a:lnTo>
                  <a:lnTo>
                    <a:pt x="4" y="28"/>
                  </a:lnTo>
                  <a:lnTo>
                    <a:pt x="10" y="32"/>
                  </a:lnTo>
                  <a:lnTo>
                    <a:pt x="16" y="32"/>
                  </a:lnTo>
                  <a:lnTo>
                    <a:pt x="16" y="32"/>
                  </a:lnTo>
                  <a:lnTo>
                    <a:pt x="22" y="32"/>
                  </a:lnTo>
                  <a:lnTo>
                    <a:pt x="28" y="28"/>
                  </a:lnTo>
                  <a:lnTo>
                    <a:pt x="32" y="22"/>
                  </a:lnTo>
                  <a:lnTo>
                    <a:pt x="34" y="16"/>
                  </a:lnTo>
                  <a:lnTo>
                    <a:pt x="34" y="16"/>
                  </a:lnTo>
                  <a:lnTo>
                    <a:pt x="32" y="10"/>
                  </a:lnTo>
                  <a:lnTo>
                    <a:pt x="28" y="4"/>
                  </a:lnTo>
                  <a:lnTo>
                    <a:pt x="22" y="0"/>
                  </a:lnTo>
                  <a:lnTo>
                    <a:pt x="1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50" name="Freeform 248"/>
            <p:cNvSpPr/>
            <p:nvPr/>
          </p:nvSpPr>
          <p:spPr bwMode="auto">
            <a:xfrm>
              <a:off x="1744663" y="1320800"/>
              <a:ext cx="53975" cy="53975"/>
            </a:xfrm>
            <a:custGeom>
              <a:avLst/>
              <a:gdLst/>
              <a:ahLst/>
              <a:cxnLst>
                <a:cxn ang="0">
                  <a:pos x="18" y="0"/>
                </a:cxn>
                <a:cxn ang="0">
                  <a:pos x="18" y="0"/>
                </a:cxn>
                <a:cxn ang="0">
                  <a:pos x="10" y="0"/>
                </a:cxn>
                <a:cxn ang="0">
                  <a:pos x="6" y="4"/>
                </a:cxn>
                <a:cxn ang="0">
                  <a:pos x="2" y="10"/>
                </a:cxn>
                <a:cxn ang="0">
                  <a:pos x="0" y="16"/>
                </a:cxn>
                <a:cxn ang="0">
                  <a:pos x="0" y="16"/>
                </a:cxn>
                <a:cxn ang="0">
                  <a:pos x="2" y="22"/>
                </a:cxn>
                <a:cxn ang="0">
                  <a:pos x="6" y="28"/>
                </a:cxn>
                <a:cxn ang="0">
                  <a:pos x="10" y="32"/>
                </a:cxn>
                <a:cxn ang="0">
                  <a:pos x="18" y="34"/>
                </a:cxn>
                <a:cxn ang="0">
                  <a:pos x="18" y="34"/>
                </a:cxn>
                <a:cxn ang="0">
                  <a:pos x="24" y="32"/>
                </a:cxn>
                <a:cxn ang="0">
                  <a:pos x="30" y="28"/>
                </a:cxn>
                <a:cxn ang="0">
                  <a:pos x="34" y="22"/>
                </a:cxn>
                <a:cxn ang="0">
                  <a:pos x="34" y="16"/>
                </a:cxn>
                <a:cxn ang="0">
                  <a:pos x="34" y="16"/>
                </a:cxn>
                <a:cxn ang="0">
                  <a:pos x="34" y="10"/>
                </a:cxn>
                <a:cxn ang="0">
                  <a:pos x="30" y="4"/>
                </a:cxn>
                <a:cxn ang="0">
                  <a:pos x="24" y="0"/>
                </a:cxn>
                <a:cxn ang="0">
                  <a:pos x="18" y="0"/>
                </a:cxn>
              </a:cxnLst>
              <a:rect l="0" t="0" r="r" b="b"/>
              <a:pathLst>
                <a:path w="34" h="34">
                  <a:moveTo>
                    <a:pt x="18" y="0"/>
                  </a:moveTo>
                  <a:lnTo>
                    <a:pt x="18" y="0"/>
                  </a:lnTo>
                  <a:lnTo>
                    <a:pt x="10" y="0"/>
                  </a:lnTo>
                  <a:lnTo>
                    <a:pt x="6" y="4"/>
                  </a:lnTo>
                  <a:lnTo>
                    <a:pt x="2" y="10"/>
                  </a:lnTo>
                  <a:lnTo>
                    <a:pt x="0" y="16"/>
                  </a:lnTo>
                  <a:lnTo>
                    <a:pt x="0" y="16"/>
                  </a:lnTo>
                  <a:lnTo>
                    <a:pt x="2" y="22"/>
                  </a:lnTo>
                  <a:lnTo>
                    <a:pt x="6" y="28"/>
                  </a:lnTo>
                  <a:lnTo>
                    <a:pt x="10" y="32"/>
                  </a:lnTo>
                  <a:lnTo>
                    <a:pt x="18" y="34"/>
                  </a:lnTo>
                  <a:lnTo>
                    <a:pt x="18" y="34"/>
                  </a:lnTo>
                  <a:lnTo>
                    <a:pt x="24" y="32"/>
                  </a:lnTo>
                  <a:lnTo>
                    <a:pt x="30" y="28"/>
                  </a:lnTo>
                  <a:lnTo>
                    <a:pt x="34" y="22"/>
                  </a:lnTo>
                  <a:lnTo>
                    <a:pt x="34" y="16"/>
                  </a:lnTo>
                  <a:lnTo>
                    <a:pt x="34" y="16"/>
                  </a:lnTo>
                  <a:lnTo>
                    <a:pt x="34" y="10"/>
                  </a:lnTo>
                  <a:lnTo>
                    <a:pt x="30" y="4"/>
                  </a:lnTo>
                  <a:lnTo>
                    <a:pt x="24" y="0"/>
                  </a:lnTo>
                  <a:lnTo>
                    <a:pt x="1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51" name="Freeform 249"/>
            <p:cNvSpPr/>
            <p:nvPr/>
          </p:nvSpPr>
          <p:spPr bwMode="auto">
            <a:xfrm>
              <a:off x="1744663" y="1320800"/>
              <a:ext cx="53975" cy="53975"/>
            </a:xfrm>
            <a:custGeom>
              <a:avLst/>
              <a:gdLst/>
              <a:ahLst/>
              <a:cxnLst>
                <a:cxn ang="0">
                  <a:pos x="18" y="0"/>
                </a:cxn>
                <a:cxn ang="0">
                  <a:pos x="18" y="0"/>
                </a:cxn>
                <a:cxn ang="0">
                  <a:pos x="10" y="0"/>
                </a:cxn>
                <a:cxn ang="0">
                  <a:pos x="6" y="4"/>
                </a:cxn>
                <a:cxn ang="0">
                  <a:pos x="2" y="10"/>
                </a:cxn>
                <a:cxn ang="0">
                  <a:pos x="0" y="16"/>
                </a:cxn>
                <a:cxn ang="0">
                  <a:pos x="0" y="16"/>
                </a:cxn>
                <a:cxn ang="0">
                  <a:pos x="2" y="22"/>
                </a:cxn>
                <a:cxn ang="0">
                  <a:pos x="6" y="28"/>
                </a:cxn>
                <a:cxn ang="0">
                  <a:pos x="10" y="32"/>
                </a:cxn>
                <a:cxn ang="0">
                  <a:pos x="18" y="34"/>
                </a:cxn>
                <a:cxn ang="0">
                  <a:pos x="18" y="34"/>
                </a:cxn>
                <a:cxn ang="0">
                  <a:pos x="24" y="32"/>
                </a:cxn>
                <a:cxn ang="0">
                  <a:pos x="30" y="28"/>
                </a:cxn>
                <a:cxn ang="0">
                  <a:pos x="34" y="22"/>
                </a:cxn>
                <a:cxn ang="0">
                  <a:pos x="34" y="16"/>
                </a:cxn>
                <a:cxn ang="0">
                  <a:pos x="34" y="16"/>
                </a:cxn>
                <a:cxn ang="0">
                  <a:pos x="34" y="10"/>
                </a:cxn>
                <a:cxn ang="0">
                  <a:pos x="30" y="4"/>
                </a:cxn>
                <a:cxn ang="0">
                  <a:pos x="24" y="0"/>
                </a:cxn>
                <a:cxn ang="0">
                  <a:pos x="18" y="0"/>
                </a:cxn>
              </a:cxnLst>
              <a:rect l="0" t="0" r="r" b="b"/>
              <a:pathLst>
                <a:path w="34" h="34">
                  <a:moveTo>
                    <a:pt x="18" y="0"/>
                  </a:moveTo>
                  <a:lnTo>
                    <a:pt x="18" y="0"/>
                  </a:lnTo>
                  <a:lnTo>
                    <a:pt x="10" y="0"/>
                  </a:lnTo>
                  <a:lnTo>
                    <a:pt x="6" y="4"/>
                  </a:lnTo>
                  <a:lnTo>
                    <a:pt x="2" y="10"/>
                  </a:lnTo>
                  <a:lnTo>
                    <a:pt x="0" y="16"/>
                  </a:lnTo>
                  <a:lnTo>
                    <a:pt x="0" y="16"/>
                  </a:lnTo>
                  <a:lnTo>
                    <a:pt x="2" y="22"/>
                  </a:lnTo>
                  <a:lnTo>
                    <a:pt x="6" y="28"/>
                  </a:lnTo>
                  <a:lnTo>
                    <a:pt x="10" y="32"/>
                  </a:lnTo>
                  <a:lnTo>
                    <a:pt x="18" y="34"/>
                  </a:lnTo>
                  <a:lnTo>
                    <a:pt x="18" y="34"/>
                  </a:lnTo>
                  <a:lnTo>
                    <a:pt x="24" y="32"/>
                  </a:lnTo>
                  <a:lnTo>
                    <a:pt x="30" y="28"/>
                  </a:lnTo>
                  <a:lnTo>
                    <a:pt x="34" y="22"/>
                  </a:lnTo>
                  <a:lnTo>
                    <a:pt x="34" y="16"/>
                  </a:lnTo>
                  <a:lnTo>
                    <a:pt x="34" y="16"/>
                  </a:lnTo>
                  <a:lnTo>
                    <a:pt x="34" y="10"/>
                  </a:lnTo>
                  <a:lnTo>
                    <a:pt x="30" y="4"/>
                  </a:lnTo>
                  <a:lnTo>
                    <a:pt x="24" y="0"/>
                  </a:lnTo>
                  <a:lnTo>
                    <a:pt x="1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52" name="Freeform 250"/>
            <p:cNvSpPr/>
            <p:nvPr/>
          </p:nvSpPr>
          <p:spPr bwMode="auto">
            <a:xfrm>
              <a:off x="3792538" y="1143000"/>
              <a:ext cx="53975" cy="50800"/>
            </a:xfrm>
            <a:custGeom>
              <a:avLst/>
              <a:gdLst/>
              <a:ahLst/>
              <a:cxnLst>
                <a:cxn ang="0">
                  <a:pos x="16" y="0"/>
                </a:cxn>
                <a:cxn ang="0">
                  <a:pos x="16" y="0"/>
                </a:cxn>
                <a:cxn ang="0">
                  <a:pos x="10" y="0"/>
                </a:cxn>
                <a:cxn ang="0">
                  <a:pos x="4" y="4"/>
                </a:cxn>
                <a:cxn ang="0">
                  <a:pos x="2" y="10"/>
                </a:cxn>
                <a:cxn ang="0">
                  <a:pos x="0" y="16"/>
                </a:cxn>
                <a:cxn ang="0">
                  <a:pos x="0" y="16"/>
                </a:cxn>
                <a:cxn ang="0">
                  <a:pos x="2" y="22"/>
                </a:cxn>
                <a:cxn ang="0">
                  <a:pos x="4" y="28"/>
                </a:cxn>
                <a:cxn ang="0">
                  <a:pos x="10" y="32"/>
                </a:cxn>
                <a:cxn ang="0">
                  <a:pos x="16" y="32"/>
                </a:cxn>
                <a:cxn ang="0">
                  <a:pos x="16" y="32"/>
                </a:cxn>
                <a:cxn ang="0">
                  <a:pos x="24" y="32"/>
                </a:cxn>
                <a:cxn ang="0">
                  <a:pos x="28" y="28"/>
                </a:cxn>
                <a:cxn ang="0">
                  <a:pos x="32" y="22"/>
                </a:cxn>
                <a:cxn ang="0">
                  <a:pos x="34" y="16"/>
                </a:cxn>
                <a:cxn ang="0">
                  <a:pos x="34" y="16"/>
                </a:cxn>
                <a:cxn ang="0">
                  <a:pos x="32" y="10"/>
                </a:cxn>
                <a:cxn ang="0">
                  <a:pos x="28" y="4"/>
                </a:cxn>
                <a:cxn ang="0">
                  <a:pos x="24" y="0"/>
                </a:cxn>
                <a:cxn ang="0">
                  <a:pos x="16" y="0"/>
                </a:cxn>
              </a:cxnLst>
              <a:rect l="0" t="0" r="r" b="b"/>
              <a:pathLst>
                <a:path w="34" h="32">
                  <a:moveTo>
                    <a:pt x="16" y="0"/>
                  </a:moveTo>
                  <a:lnTo>
                    <a:pt x="16" y="0"/>
                  </a:lnTo>
                  <a:lnTo>
                    <a:pt x="10" y="0"/>
                  </a:lnTo>
                  <a:lnTo>
                    <a:pt x="4" y="4"/>
                  </a:lnTo>
                  <a:lnTo>
                    <a:pt x="2" y="10"/>
                  </a:lnTo>
                  <a:lnTo>
                    <a:pt x="0" y="16"/>
                  </a:lnTo>
                  <a:lnTo>
                    <a:pt x="0" y="16"/>
                  </a:lnTo>
                  <a:lnTo>
                    <a:pt x="2" y="22"/>
                  </a:lnTo>
                  <a:lnTo>
                    <a:pt x="4" y="28"/>
                  </a:lnTo>
                  <a:lnTo>
                    <a:pt x="10" y="32"/>
                  </a:lnTo>
                  <a:lnTo>
                    <a:pt x="16" y="32"/>
                  </a:lnTo>
                  <a:lnTo>
                    <a:pt x="16" y="32"/>
                  </a:lnTo>
                  <a:lnTo>
                    <a:pt x="24" y="32"/>
                  </a:lnTo>
                  <a:lnTo>
                    <a:pt x="28" y="28"/>
                  </a:lnTo>
                  <a:lnTo>
                    <a:pt x="32" y="22"/>
                  </a:lnTo>
                  <a:lnTo>
                    <a:pt x="34" y="16"/>
                  </a:lnTo>
                  <a:lnTo>
                    <a:pt x="34" y="16"/>
                  </a:lnTo>
                  <a:lnTo>
                    <a:pt x="32" y="10"/>
                  </a:lnTo>
                  <a:lnTo>
                    <a:pt x="28" y="4"/>
                  </a:lnTo>
                  <a:lnTo>
                    <a:pt x="24" y="0"/>
                  </a:lnTo>
                  <a:lnTo>
                    <a:pt x="1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53" name="Freeform 251"/>
            <p:cNvSpPr/>
            <p:nvPr/>
          </p:nvSpPr>
          <p:spPr bwMode="auto">
            <a:xfrm>
              <a:off x="3792538" y="1143000"/>
              <a:ext cx="53975" cy="50800"/>
            </a:xfrm>
            <a:custGeom>
              <a:avLst/>
              <a:gdLst/>
              <a:ahLst/>
              <a:cxnLst>
                <a:cxn ang="0">
                  <a:pos x="16" y="0"/>
                </a:cxn>
                <a:cxn ang="0">
                  <a:pos x="16" y="0"/>
                </a:cxn>
                <a:cxn ang="0">
                  <a:pos x="10" y="0"/>
                </a:cxn>
                <a:cxn ang="0">
                  <a:pos x="4" y="4"/>
                </a:cxn>
                <a:cxn ang="0">
                  <a:pos x="2" y="10"/>
                </a:cxn>
                <a:cxn ang="0">
                  <a:pos x="0" y="16"/>
                </a:cxn>
                <a:cxn ang="0">
                  <a:pos x="0" y="16"/>
                </a:cxn>
                <a:cxn ang="0">
                  <a:pos x="2" y="22"/>
                </a:cxn>
                <a:cxn ang="0">
                  <a:pos x="4" y="28"/>
                </a:cxn>
                <a:cxn ang="0">
                  <a:pos x="10" y="32"/>
                </a:cxn>
                <a:cxn ang="0">
                  <a:pos x="16" y="32"/>
                </a:cxn>
                <a:cxn ang="0">
                  <a:pos x="16" y="32"/>
                </a:cxn>
                <a:cxn ang="0">
                  <a:pos x="24" y="32"/>
                </a:cxn>
                <a:cxn ang="0">
                  <a:pos x="28" y="28"/>
                </a:cxn>
                <a:cxn ang="0">
                  <a:pos x="32" y="22"/>
                </a:cxn>
                <a:cxn ang="0">
                  <a:pos x="34" y="16"/>
                </a:cxn>
                <a:cxn ang="0">
                  <a:pos x="34" y="16"/>
                </a:cxn>
                <a:cxn ang="0">
                  <a:pos x="32" y="10"/>
                </a:cxn>
                <a:cxn ang="0">
                  <a:pos x="28" y="4"/>
                </a:cxn>
                <a:cxn ang="0">
                  <a:pos x="24" y="0"/>
                </a:cxn>
                <a:cxn ang="0">
                  <a:pos x="16" y="0"/>
                </a:cxn>
              </a:cxnLst>
              <a:rect l="0" t="0" r="r" b="b"/>
              <a:pathLst>
                <a:path w="34" h="32">
                  <a:moveTo>
                    <a:pt x="16" y="0"/>
                  </a:moveTo>
                  <a:lnTo>
                    <a:pt x="16" y="0"/>
                  </a:lnTo>
                  <a:lnTo>
                    <a:pt x="10" y="0"/>
                  </a:lnTo>
                  <a:lnTo>
                    <a:pt x="4" y="4"/>
                  </a:lnTo>
                  <a:lnTo>
                    <a:pt x="2" y="10"/>
                  </a:lnTo>
                  <a:lnTo>
                    <a:pt x="0" y="16"/>
                  </a:lnTo>
                  <a:lnTo>
                    <a:pt x="0" y="16"/>
                  </a:lnTo>
                  <a:lnTo>
                    <a:pt x="2" y="22"/>
                  </a:lnTo>
                  <a:lnTo>
                    <a:pt x="4" y="28"/>
                  </a:lnTo>
                  <a:lnTo>
                    <a:pt x="10" y="32"/>
                  </a:lnTo>
                  <a:lnTo>
                    <a:pt x="16" y="32"/>
                  </a:lnTo>
                  <a:lnTo>
                    <a:pt x="16" y="32"/>
                  </a:lnTo>
                  <a:lnTo>
                    <a:pt x="24" y="32"/>
                  </a:lnTo>
                  <a:lnTo>
                    <a:pt x="28" y="28"/>
                  </a:lnTo>
                  <a:lnTo>
                    <a:pt x="32" y="22"/>
                  </a:lnTo>
                  <a:lnTo>
                    <a:pt x="34" y="16"/>
                  </a:lnTo>
                  <a:lnTo>
                    <a:pt x="34" y="16"/>
                  </a:lnTo>
                  <a:lnTo>
                    <a:pt x="32" y="10"/>
                  </a:lnTo>
                  <a:lnTo>
                    <a:pt x="28" y="4"/>
                  </a:lnTo>
                  <a:lnTo>
                    <a:pt x="24" y="0"/>
                  </a:lnTo>
                  <a:lnTo>
                    <a:pt x="1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54" name="Freeform 252"/>
            <p:cNvSpPr/>
            <p:nvPr/>
          </p:nvSpPr>
          <p:spPr bwMode="auto">
            <a:xfrm>
              <a:off x="2833688" y="1060450"/>
              <a:ext cx="73025" cy="73025"/>
            </a:xfrm>
            <a:custGeom>
              <a:avLst/>
              <a:gdLst/>
              <a:ahLst/>
              <a:cxnLst>
                <a:cxn ang="0">
                  <a:pos x="22" y="0"/>
                </a:cxn>
                <a:cxn ang="0">
                  <a:pos x="22" y="0"/>
                </a:cxn>
                <a:cxn ang="0">
                  <a:pos x="14" y="2"/>
                </a:cxn>
                <a:cxn ang="0">
                  <a:pos x="6" y="8"/>
                </a:cxn>
                <a:cxn ang="0">
                  <a:pos x="2" y="14"/>
                </a:cxn>
                <a:cxn ang="0">
                  <a:pos x="0" y="24"/>
                </a:cxn>
                <a:cxn ang="0">
                  <a:pos x="0" y="24"/>
                </a:cxn>
                <a:cxn ang="0">
                  <a:pos x="2" y="32"/>
                </a:cxn>
                <a:cxn ang="0">
                  <a:pos x="6" y="40"/>
                </a:cxn>
                <a:cxn ang="0">
                  <a:pos x="14" y="44"/>
                </a:cxn>
                <a:cxn ang="0">
                  <a:pos x="22" y="46"/>
                </a:cxn>
                <a:cxn ang="0">
                  <a:pos x="22" y="46"/>
                </a:cxn>
                <a:cxn ang="0">
                  <a:pos x="32" y="44"/>
                </a:cxn>
                <a:cxn ang="0">
                  <a:pos x="38" y="40"/>
                </a:cxn>
                <a:cxn ang="0">
                  <a:pos x="44" y="32"/>
                </a:cxn>
                <a:cxn ang="0">
                  <a:pos x="46" y="24"/>
                </a:cxn>
                <a:cxn ang="0">
                  <a:pos x="46" y="24"/>
                </a:cxn>
                <a:cxn ang="0">
                  <a:pos x="44" y="14"/>
                </a:cxn>
                <a:cxn ang="0">
                  <a:pos x="38" y="8"/>
                </a:cxn>
                <a:cxn ang="0">
                  <a:pos x="32" y="2"/>
                </a:cxn>
                <a:cxn ang="0">
                  <a:pos x="22" y="0"/>
                </a:cxn>
              </a:cxnLst>
              <a:rect l="0" t="0" r="r" b="b"/>
              <a:pathLst>
                <a:path w="46" h="46">
                  <a:moveTo>
                    <a:pt x="22" y="0"/>
                  </a:moveTo>
                  <a:lnTo>
                    <a:pt x="22" y="0"/>
                  </a:lnTo>
                  <a:lnTo>
                    <a:pt x="14" y="2"/>
                  </a:lnTo>
                  <a:lnTo>
                    <a:pt x="6" y="8"/>
                  </a:lnTo>
                  <a:lnTo>
                    <a:pt x="2" y="14"/>
                  </a:lnTo>
                  <a:lnTo>
                    <a:pt x="0" y="24"/>
                  </a:lnTo>
                  <a:lnTo>
                    <a:pt x="0" y="24"/>
                  </a:lnTo>
                  <a:lnTo>
                    <a:pt x="2" y="32"/>
                  </a:lnTo>
                  <a:lnTo>
                    <a:pt x="6" y="40"/>
                  </a:lnTo>
                  <a:lnTo>
                    <a:pt x="14" y="44"/>
                  </a:lnTo>
                  <a:lnTo>
                    <a:pt x="22" y="46"/>
                  </a:lnTo>
                  <a:lnTo>
                    <a:pt x="22" y="46"/>
                  </a:lnTo>
                  <a:lnTo>
                    <a:pt x="32" y="44"/>
                  </a:lnTo>
                  <a:lnTo>
                    <a:pt x="38" y="40"/>
                  </a:lnTo>
                  <a:lnTo>
                    <a:pt x="44" y="32"/>
                  </a:lnTo>
                  <a:lnTo>
                    <a:pt x="46" y="24"/>
                  </a:lnTo>
                  <a:lnTo>
                    <a:pt x="46" y="24"/>
                  </a:lnTo>
                  <a:lnTo>
                    <a:pt x="44" y="14"/>
                  </a:lnTo>
                  <a:lnTo>
                    <a:pt x="38" y="8"/>
                  </a:lnTo>
                  <a:lnTo>
                    <a:pt x="32" y="2"/>
                  </a:lnTo>
                  <a:lnTo>
                    <a:pt x="2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55" name="Freeform 253"/>
            <p:cNvSpPr/>
            <p:nvPr/>
          </p:nvSpPr>
          <p:spPr bwMode="auto">
            <a:xfrm>
              <a:off x="2833688" y="1060450"/>
              <a:ext cx="73025" cy="73025"/>
            </a:xfrm>
            <a:custGeom>
              <a:avLst/>
              <a:gdLst/>
              <a:ahLst/>
              <a:cxnLst>
                <a:cxn ang="0">
                  <a:pos x="22" y="0"/>
                </a:cxn>
                <a:cxn ang="0">
                  <a:pos x="22" y="0"/>
                </a:cxn>
                <a:cxn ang="0">
                  <a:pos x="14" y="2"/>
                </a:cxn>
                <a:cxn ang="0">
                  <a:pos x="6" y="8"/>
                </a:cxn>
                <a:cxn ang="0">
                  <a:pos x="2" y="14"/>
                </a:cxn>
                <a:cxn ang="0">
                  <a:pos x="0" y="24"/>
                </a:cxn>
                <a:cxn ang="0">
                  <a:pos x="0" y="24"/>
                </a:cxn>
                <a:cxn ang="0">
                  <a:pos x="2" y="32"/>
                </a:cxn>
                <a:cxn ang="0">
                  <a:pos x="6" y="40"/>
                </a:cxn>
                <a:cxn ang="0">
                  <a:pos x="14" y="44"/>
                </a:cxn>
                <a:cxn ang="0">
                  <a:pos x="22" y="46"/>
                </a:cxn>
                <a:cxn ang="0">
                  <a:pos x="22" y="46"/>
                </a:cxn>
                <a:cxn ang="0">
                  <a:pos x="32" y="44"/>
                </a:cxn>
                <a:cxn ang="0">
                  <a:pos x="38" y="40"/>
                </a:cxn>
                <a:cxn ang="0">
                  <a:pos x="44" y="32"/>
                </a:cxn>
                <a:cxn ang="0">
                  <a:pos x="46" y="24"/>
                </a:cxn>
                <a:cxn ang="0">
                  <a:pos x="46" y="24"/>
                </a:cxn>
                <a:cxn ang="0">
                  <a:pos x="44" y="14"/>
                </a:cxn>
                <a:cxn ang="0">
                  <a:pos x="38" y="8"/>
                </a:cxn>
                <a:cxn ang="0">
                  <a:pos x="32" y="2"/>
                </a:cxn>
                <a:cxn ang="0">
                  <a:pos x="22" y="0"/>
                </a:cxn>
              </a:cxnLst>
              <a:rect l="0" t="0" r="r" b="b"/>
              <a:pathLst>
                <a:path w="46" h="46">
                  <a:moveTo>
                    <a:pt x="22" y="0"/>
                  </a:moveTo>
                  <a:lnTo>
                    <a:pt x="22" y="0"/>
                  </a:lnTo>
                  <a:lnTo>
                    <a:pt x="14" y="2"/>
                  </a:lnTo>
                  <a:lnTo>
                    <a:pt x="6" y="8"/>
                  </a:lnTo>
                  <a:lnTo>
                    <a:pt x="2" y="14"/>
                  </a:lnTo>
                  <a:lnTo>
                    <a:pt x="0" y="24"/>
                  </a:lnTo>
                  <a:lnTo>
                    <a:pt x="0" y="24"/>
                  </a:lnTo>
                  <a:lnTo>
                    <a:pt x="2" y="32"/>
                  </a:lnTo>
                  <a:lnTo>
                    <a:pt x="6" y="40"/>
                  </a:lnTo>
                  <a:lnTo>
                    <a:pt x="14" y="44"/>
                  </a:lnTo>
                  <a:lnTo>
                    <a:pt x="22" y="46"/>
                  </a:lnTo>
                  <a:lnTo>
                    <a:pt x="22" y="46"/>
                  </a:lnTo>
                  <a:lnTo>
                    <a:pt x="32" y="44"/>
                  </a:lnTo>
                  <a:lnTo>
                    <a:pt x="38" y="40"/>
                  </a:lnTo>
                  <a:lnTo>
                    <a:pt x="44" y="32"/>
                  </a:lnTo>
                  <a:lnTo>
                    <a:pt x="46" y="24"/>
                  </a:lnTo>
                  <a:lnTo>
                    <a:pt x="46" y="24"/>
                  </a:lnTo>
                  <a:lnTo>
                    <a:pt x="44" y="14"/>
                  </a:lnTo>
                  <a:lnTo>
                    <a:pt x="38" y="8"/>
                  </a:lnTo>
                  <a:lnTo>
                    <a:pt x="32" y="2"/>
                  </a:lnTo>
                  <a:lnTo>
                    <a:pt x="22"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56" name="Freeform 254"/>
            <p:cNvSpPr/>
            <p:nvPr/>
          </p:nvSpPr>
          <p:spPr bwMode="auto">
            <a:xfrm>
              <a:off x="3205163" y="1193800"/>
              <a:ext cx="34925" cy="38100"/>
            </a:xfrm>
            <a:custGeom>
              <a:avLst/>
              <a:gdLst/>
              <a:ahLst/>
              <a:cxnLst>
                <a:cxn ang="0">
                  <a:pos x="12" y="0"/>
                </a:cxn>
                <a:cxn ang="0">
                  <a:pos x="12" y="0"/>
                </a:cxn>
                <a:cxn ang="0">
                  <a:pos x="6" y="2"/>
                </a:cxn>
                <a:cxn ang="0">
                  <a:pos x="4" y="4"/>
                </a:cxn>
                <a:cxn ang="0">
                  <a:pos x="0" y="8"/>
                </a:cxn>
                <a:cxn ang="0">
                  <a:pos x="0" y="12"/>
                </a:cxn>
                <a:cxn ang="0">
                  <a:pos x="0" y="12"/>
                </a:cxn>
                <a:cxn ang="0">
                  <a:pos x="0" y="16"/>
                </a:cxn>
                <a:cxn ang="0">
                  <a:pos x="4" y="20"/>
                </a:cxn>
                <a:cxn ang="0">
                  <a:pos x="6" y="22"/>
                </a:cxn>
                <a:cxn ang="0">
                  <a:pos x="12" y="24"/>
                </a:cxn>
                <a:cxn ang="0">
                  <a:pos x="12" y="24"/>
                </a:cxn>
                <a:cxn ang="0">
                  <a:pos x="16" y="22"/>
                </a:cxn>
                <a:cxn ang="0">
                  <a:pos x="20" y="20"/>
                </a:cxn>
                <a:cxn ang="0">
                  <a:pos x="22" y="16"/>
                </a:cxn>
                <a:cxn ang="0">
                  <a:pos x="22" y="12"/>
                </a:cxn>
                <a:cxn ang="0">
                  <a:pos x="22" y="12"/>
                </a:cxn>
                <a:cxn ang="0">
                  <a:pos x="22" y="8"/>
                </a:cxn>
                <a:cxn ang="0">
                  <a:pos x="20" y="4"/>
                </a:cxn>
                <a:cxn ang="0">
                  <a:pos x="16" y="2"/>
                </a:cxn>
                <a:cxn ang="0">
                  <a:pos x="12" y="0"/>
                </a:cxn>
              </a:cxnLst>
              <a:rect l="0" t="0" r="r" b="b"/>
              <a:pathLst>
                <a:path w="22" h="24">
                  <a:moveTo>
                    <a:pt x="12" y="0"/>
                  </a:moveTo>
                  <a:lnTo>
                    <a:pt x="12" y="0"/>
                  </a:lnTo>
                  <a:lnTo>
                    <a:pt x="6" y="2"/>
                  </a:lnTo>
                  <a:lnTo>
                    <a:pt x="4" y="4"/>
                  </a:lnTo>
                  <a:lnTo>
                    <a:pt x="0" y="8"/>
                  </a:lnTo>
                  <a:lnTo>
                    <a:pt x="0" y="12"/>
                  </a:lnTo>
                  <a:lnTo>
                    <a:pt x="0" y="12"/>
                  </a:lnTo>
                  <a:lnTo>
                    <a:pt x="0" y="16"/>
                  </a:lnTo>
                  <a:lnTo>
                    <a:pt x="4" y="20"/>
                  </a:lnTo>
                  <a:lnTo>
                    <a:pt x="6" y="22"/>
                  </a:lnTo>
                  <a:lnTo>
                    <a:pt x="12" y="24"/>
                  </a:lnTo>
                  <a:lnTo>
                    <a:pt x="12" y="24"/>
                  </a:lnTo>
                  <a:lnTo>
                    <a:pt x="16" y="22"/>
                  </a:lnTo>
                  <a:lnTo>
                    <a:pt x="20" y="20"/>
                  </a:lnTo>
                  <a:lnTo>
                    <a:pt x="22" y="16"/>
                  </a:lnTo>
                  <a:lnTo>
                    <a:pt x="22" y="12"/>
                  </a:lnTo>
                  <a:lnTo>
                    <a:pt x="22" y="12"/>
                  </a:lnTo>
                  <a:lnTo>
                    <a:pt x="22" y="8"/>
                  </a:lnTo>
                  <a:lnTo>
                    <a:pt x="20" y="4"/>
                  </a:lnTo>
                  <a:lnTo>
                    <a:pt x="16" y="2"/>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57" name="Freeform 255"/>
            <p:cNvSpPr/>
            <p:nvPr/>
          </p:nvSpPr>
          <p:spPr bwMode="auto">
            <a:xfrm>
              <a:off x="3205163" y="1193800"/>
              <a:ext cx="34925" cy="38100"/>
            </a:xfrm>
            <a:custGeom>
              <a:avLst/>
              <a:gdLst/>
              <a:ahLst/>
              <a:cxnLst>
                <a:cxn ang="0">
                  <a:pos x="12" y="0"/>
                </a:cxn>
                <a:cxn ang="0">
                  <a:pos x="12" y="0"/>
                </a:cxn>
                <a:cxn ang="0">
                  <a:pos x="6" y="2"/>
                </a:cxn>
                <a:cxn ang="0">
                  <a:pos x="4" y="4"/>
                </a:cxn>
                <a:cxn ang="0">
                  <a:pos x="0" y="8"/>
                </a:cxn>
                <a:cxn ang="0">
                  <a:pos x="0" y="12"/>
                </a:cxn>
                <a:cxn ang="0">
                  <a:pos x="0" y="12"/>
                </a:cxn>
                <a:cxn ang="0">
                  <a:pos x="0" y="16"/>
                </a:cxn>
                <a:cxn ang="0">
                  <a:pos x="4" y="20"/>
                </a:cxn>
                <a:cxn ang="0">
                  <a:pos x="6" y="22"/>
                </a:cxn>
                <a:cxn ang="0">
                  <a:pos x="12" y="24"/>
                </a:cxn>
                <a:cxn ang="0">
                  <a:pos x="12" y="24"/>
                </a:cxn>
                <a:cxn ang="0">
                  <a:pos x="16" y="22"/>
                </a:cxn>
                <a:cxn ang="0">
                  <a:pos x="20" y="20"/>
                </a:cxn>
                <a:cxn ang="0">
                  <a:pos x="22" y="16"/>
                </a:cxn>
                <a:cxn ang="0">
                  <a:pos x="22" y="12"/>
                </a:cxn>
                <a:cxn ang="0">
                  <a:pos x="22" y="12"/>
                </a:cxn>
                <a:cxn ang="0">
                  <a:pos x="22" y="8"/>
                </a:cxn>
                <a:cxn ang="0">
                  <a:pos x="20" y="4"/>
                </a:cxn>
                <a:cxn ang="0">
                  <a:pos x="16" y="2"/>
                </a:cxn>
                <a:cxn ang="0">
                  <a:pos x="12" y="0"/>
                </a:cxn>
              </a:cxnLst>
              <a:rect l="0" t="0" r="r" b="b"/>
              <a:pathLst>
                <a:path w="22" h="24">
                  <a:moveTo>
                    <a:pt x="12" y="0"/>
                  </a:moveTo>
                  <a:lnTo>
                    <a:pt x="12" y="0"/>
                  </a:lnTo>
                  <a:lnTo>
                    <a:pt x="6" y="2"/>
                  </a:lnTo>
                  <a:lnTo>
                    <a:pt x="4" y="4"/>
                  </a:lnTo>
                  <a:lnTo>
                    <a:pt x="0" y="8"/>
                  </a:lnTo>
                  <a:lnTo>
                    <a:pt x="0" y="12"/>
                  </a:lnTo>
                  <a:lnTo>
                    <a:pt x="0" y="12"/>
                  </a:lnTo>
                  <a:lnTo>
                    <a:pt x="0" y="16"/>
                  </a:lnTo>
                  <a:lnTo>
                    <a:pt x="4" y="20"/>
                  </a:lnTo>
                  <a:lnTo>
                    <a:pt x="6" y="22"/>
                  </a:lnTo>
                  <a:lnTo>
                    <a:pt x="12" y="24"/>
                  </a:lnTo>
                  <a:lnTo>
                    <a:pt x="12" y="24"/>
                  </a:lnTo>
                  <a:lnTo>
                    <a:pt x="16" y="22"/>
                  </a:lnTo>
                  <a:lnTo>
                    <a:pt x="20" y="20"/>
                  </a:lnTo>
                  <a:lnTo>
                    <a:pt x="22" y="16"/>
                  </a:lnTo>
                  <a:lnTo>
                    <a:pt x="22" y="12"/>
                  </a:lnTo>
                  <a:lnTo>
                    <a:pt x="22" y="12"/>
                  </a:lnTo>
                  <a:lnTo>
                    <a:pt x="22" y="8"/>
                  </a:lnTo>
                  <a:lnTo>
                    <a:pt x="20" y="4"/>
                  </a:lnTo>
                  <a:lnTo>
                    <a:pt x="16" y="2"/>
                  </a:lnTo>
                  <a:lnTo>
                    <a:pt x="12"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58" name="Freeform 256"/>
            <p:cNvSpPr/>
            <p:nvPr/>
          </p:nvSpPr>
          <p:spPr bwMode="auto">
            <a:xfrm>
              <a:off x="5945188" y="1498600"/>
              <a:ext cx="34925" cy="34925"/>
            </a:xfrm>
            <a:custGeom>
              <a:avLst/>
              <a:gdLst/>
              <a:ahLst/>
              <a:cxnLst>
                <a:cxn ang="0">
                  <a:pos x="12" y="0"/>
                </a:cxn>
                <a:cxn ang="0">
                  <a:pos x="12" y="0"/>
                </a:cxn>
                <a:cxn ang="0">
                  <a:pos x="8" y="0"/>
                </a:cxn>
                <a:cxn ang="0">
                  <a:pos x="4" y="2"/>
                </a:cxn>
                <a:cxn ang="0">
                  <a:pos x="2" y="6"/>
                </a:cxn>
                <a:cxn ang="0">
                  <a:pos x="0" y="10"/>
                </a:cxn>
                <a:cxn ang="0">
                  <a:pos x="0" y="10"/>
                </a:cxn>
                <a:cxn ang="0">
                  <a:pos x="2" y="16"/>
                </a:cxn>
                <a:cxn ang="0">
                  <a:pos x="4" y="18"/>
                </a:cxn>
                <a:cxn ang="0">
                  <a:pos x="8" y="22"/>
                </a:cxn>
                <a:cxn ang="0">
                  <a:pos x="12" y="22"/>
                </a:cxn>
                <a:cxn ang="0">
                  <a:pos x="12" y="22"/>
                </a:cxn>
                <a:cxn ang="0">
                  <a:pos x="16" y="22"/>
                </a:cxn>
                <a:cxn ang="0">
                  <a:pos x="20" y="18"/>
                </a:cxn>
                <a:cxn ang="0">
                  <a:pos x="22" y="16"/>
                </a:cxn>
                <a:cxn ang="0">
                  <a:pos x="22" y="10"/>
                </a:cxn>
                <a:cxn ang="0">
                  <a:pos x="22" y="10"/>
                </a:cxn>
                <a:cxn ang="0">
                  <a:pos x="22" y="6"/>
                </a:cxn>
                <a:cxn ang="0">
                  <a:pos x="20" y="2"/>
                </a:cxn>
                <a:cxn ang="0">
                  <a:pos x="16" y="0"/>
                </a:cxn>
                <a:cxn ang="0">
                  <a:pos x="12" y="0"/>
                </a:cxn>
              </a:cxnLst>
              <a:rect l="0" t="0" r="r" b="b"/>
              <a:pathLst>
                <a:path w="22" h="22">
                  <a:moveTo>
                    <a:pt x="12" y="0"/>
                  </a:moveTo>
                  <a:lnTo>
                    <a:pt x="12" y="0"/>
                  </a:lnTo>
                  <a:lnTo>
                    <a:pt x="8" y="0"/>
                  </a:lnTo>
                  <a:lnTo>
                    <a:pt x="4" y="2"/>
                  </a:lnTo>
                  <a:lnTo>
                    <a:pt x="2" y="6"/>
                  </a:lnTo>
                  <a:lnTo>
                    <a:pt x="0" y="10"/>
                  </a:lnTo>
                  <a:lnTo>
                    <a:pt x="0" y="10"/>
                  </a:lnTo>
                  <a:lnTo>
                    <a:pt x="2" y="16"/>
                  </a:lnTo>
                  <a:lnTo>
                    <a:pt x="4" y="18"/>
                  </a:lnTo>
                  <a:lnTo>
                    <a:pt x="8" y="22"/>
                  </a:lnTo>
                  <a:lnTo>
                    <a:pt x="12" y="22"/>
                  </a:lnTo>
                  <a:lnTo>
                    <a:pt x="12" y="22"/>
                  </a:lnTo>
                  <a:lnTo>
                    <a:pt x="16" y="22"/>
                  </a:lnTo>
                  <a:lnTo>
                    <a:pt x="20" y="18"/>
                  </a:lnTo>
                  <a:lnTo>
                    <a:pt x="22" y="16"/>
                  </a:lnTo>
                  <a:lnTo>
                    <a:pt x="22" y="10"/>
                  </a:lnTo>
                  <a:lnTo>
                    <a:pt x="22" y="10"/>
                  </a:lnTo>
                  <a:lnTo>
                    <a:pt x="22" y="6"/>
                  </a:lnTo>
                  <a:lnTo>
                    <a:pt x="20" y="2"/>
                  </a:lnTo>
                  <a:lnTo>
                    <a:pt x="16" y="0"/>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59" name="Freeform 257"/>
            <p:cNvSpPr/>
            <p:nvPr/>
          </p:nvSpPr>
          <p:spPr bwMode="auto">
            <a:xfrm>
              <a:off x="5945188" y="1498600"/>
              <a:ext cx="34925" cy="34925"/>
            </a:xfrm>
            <a:custGeom>
              <a:avLst/>
              <a:gdLst/>
              <a:ahLst/>
              <a:cxnLst>
                <a:cxn ang="0">
                  <a:pos x="12" y="0"/>
                </a:cxn>
                <a:cxn ang="0">
                  <a:pos x="12" y="0"/>
                </a:cxn>
                <a:cxn ang="0">
                  <a:pos x="8" y="0"/>
                </a:cxn>
                <a:cxn ang="0">
                  <a:pos x="4" y="2"/>
                </a:cxn>
                <a:cxn ang="0">
                  <a:pos x="2" y="6"/>
                </a:cxn>
                <a:cxn ang="0">
                  <a:pos x="0" y="10"/>
                </a:cxn>
                <a:cxn ang="0">
                  <a:pos x="0" y="10"/>
                </a:cxn>
                <a:cxn ang="0">
                  <a:pos x="2" y="16"/>
                </a:cxn>
                <a:cxn ang="0">
                  <a:pos x="4" y="18"/>
                </a:cxn>
                <a:cxn ang="0">
                  <a:pos x="8" y="22"/>
                </a:cxn>
                <a:cxn ang="0">
                  <a:pos x="12" y="22"/>
                </a:cxn>
                <a:cxn ang="0">
                  <a:pos x="12" y="22"/>
                </a:cxn>
                <a:cxn ang="0">
                  <a:pos x="16" y="22"/>
                </a:cxn>
                <a:cxn ang="0">
                  <a:pos x="20" y="18"/>
                </a:cxn>
                <a:cxn ang="0">
                  <a:pos x="22" y="16"/>
                </a:cxn>
                <a:cxn ang="0">
                  <a:pos x="22" y="10"/>
                </a:cxn>
                <a:cxn ang="0">
                  <a:pos x="22" y="10"/>
                </a:cxn>
                <a:cxn ang="0">
                  <a:pos x="22" y="6"/>
                </a:cxn>
                <a:cxn ang="0">
                  <a:pos x="20" y="2"/>
                </a:cxn>
                <a:cxn ang="0">
                  <a:pos x="16" y="0"/>
                </a:cxn>
                <a:cxn ang="0">
                  <a:pos x="12" y="0"/>
                </a:cxn>
              </a:cxnLst>
              <a:rect l="0" t="0" r="r" b="b"/>
              <a:pathLst>
                <a:path w="22" h="22">
                  <a:moveTo>
                    <a:pt x="12" y="0"/>
                  </a:moveTo>
                  <a:lnTo>
                    <a:pt x="12" y="0"/>
                  </a:lnTo>
                  <a:lnTo>
                    <a:pt x="8" y="0"/>
                  </a:lnTo>
                  <a:lnTo>
                    <a:pt x="4" y="2"/>
                  </a:lnTo>
                  <a:lnTo>
                    <a:pt x="2" y="6"/>
                  </a:lnTo>
                  <a:lnTo>
                    <a:pt x="0" y="10"/>
                  </a:lnTo>
                  <a:lnTo>
                    <a:pt x="0" y="10"/>
                  </a:lnTo>
                  <a:lnTo>
                    <a:pt x="2" y="16"/>
                  </a:lnTo>
                  <a:lnTo>
                    <a:pt x="4" y="18"/>
                  </a:lnTo>
                  <a:lnTo>
                    <a:pt x="8" y="22"/>
                  </a:lnTo>
                  <a:lnTo>
                    <a:pt x="12" y="22"/>
                  </a:lnTo>
                  <a:lnTo>
                    <a:pt x="12" y="22"/>
                  </a:lnTo>
                  <a:lnTo>
                    <a:pt x="16" y="22"/>
                  </a:lnTo>
                  <a:lnTo>
                    <a:pt x="20" y="18"/>
                  </a:lnTo>
                  <a:lnTo>
                    <a:pt x="22" y="16"/>
                  </a:lnTo>
                  <a:lnTo>
                    <a:pt x="22" y="10"/>
                  </a:lnTo>
                  <a:lnTo>
                    <a:pt x="22" y="10"/>
                  </a:lnTo>
                  <a:lnTo>
                    <a:pt x="22" y="6"/>
                  </a:lnTo>
                  <a:lnTo>
                    <a:pt x="20" y="2"/>
                  </a:lnTo>
                  <a:lnTo>
                    <a:pt x="16" y="0"/>
                  </a:lnTo>
                  <a:lnTo>
                    <a:pt x="12"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60" name="Freeform 258"/>
            <p:cNvSpPr/>
            <p:nvPr/>
          </p:nvSpPr>
          <p:spPr bwMode="auto">
            <a:xfrm>
              <a:off x="6488113" y="1647825"/>
              <a:ext cx="34925" cy="38100"/>
            </a:xfrm>
            <a:custGeom>
              <a:avLst/>
              <a:gdLst/>
              <a:ahLst/>
              <a:cxnLst>
                <a:cxn ang="0">
                  <a:pos x="12" y="0"/>
                </a:cxn>
                <a:cxn ang="0">
                  <a:pos x="12" y="0"/>
                </a:cxn>
                <a:cxn ang="0">
                  <a:pos x="8" y="2"/>
                </a:cxn>
                <a:cxn ang="0">
                  <a:pos x="4" y="4"/>
                </a:cxn>
                <a:cxn ang="0">
                  <a:pos x="2" y="8"/>
                </a:cxn>
                <a:cxn ang="0">
                  <a:pos x="0" y="12"/>
                </a:cxn>
                <a:cxn ang="0">
                  <a:pos x="0" y="12"/>
                </a:cxn>
                <a:cxn ang="0">
                  <a:pos x="2" y="16"/>
                </a:cxn>
                <a:cxn ang="0">
                  <a:pos x="4" y="20"/>
                </a:cxn>
                <a:cxn ang="0">
                  <a:pos x="8" y="22"/>
                </a:cxn>
                <a:cxn ang="0">
                  <a:pos x="12" y="24"/>
                </a:cxn>
                <a:cxn ang="0">
                  <a:pos x="12" y="24"/>
                </a:cxn>
                <a:cxn ang="0">
                  <a:pos x="16" y="22"/>
                </a:cxn>
                <a:cxn ang="0">
                  <a:pos x="20" y="20"/>
                </a:cxn>
                <a:cxn ang="0">
                  <a:pos x="22" y="16"/>
                </a:cxn>
                <a:cxn ang="0">
                  <a:pos x="22" y="12"/>
                </a:cxn>
                <a:cxn ang="0">
                  <a:pos x="22" y="12"/>
                </a:cxn>
                <a:cxn ang="0">
                  <a:pos x="22" y="8"/>
                </a:cxn>
                <a:cxn ang="0">
                  <a:pos x="20" y="4"/>
                </a:cxn>
                <a:cxn ang="0">
                  <a:pos x="16" y="2"/>
                </a:cxn>
                <a:cxn ang="0">
                  <a:pos x="12" y="0"/>
                </a:cxn>
              </a:cxnLst>
              <a:rect l="0" t="0" r="r" b="b"/>
              <a:pathLst>
                <a:path w="22" h="24">
                  <a:moveTo>
                    <a:pt x="12" y="0"/>
                  </a:moveTo>
                  <a:lnTo>
                    <a:pt x="12" y="0"/>
                  </a:lnTo>
                  <a:lnTo>
                    <a:pt x="8" y="2"/>
                  </a:lnTo>
                  <a:lnTo>
                    <a:pt x="4" y="4"/>
                  </a:lnTo>
                  <a:lnTo>
                    <a:pt x="2" y="8"/>
                  </a:lnTo>
                  <a:lnTo>
                    <a:pt x="0" y="12"/>
                  </a:lnTo>
                  <a:lnTo>
                    <a:pt x="0" y="12"/>
                  </a:lnTo>
                  <a:lnTo>
                    <a:pt x="2" y="16"/>
                  </a:lnTo>
                  <a:lnTo>
                    <a:pt x="4" y="20"/>
                  </a:lnTo>
                  <a:lnTo>
                    <a:pt x="8" y="22"/>
                  </a:lnTo>
                  <a:lnTo>
                    <a:pt x="12" y="24"/>
                  </a:lnTo>
                  <a:lnTo>
                    <a:pt x="12" y="24"/>
                  </a:lnTo>
                  <a:lnTo>
                    <a:pt x="16" y="22"/>
                  </a:lnTo>
                  <a:lnTo>
                    <a:pt x="20" y="20"/>
                  </a:lnTo>
                  <a:lnTo>
                    <a:pt x="22" y="16"/>
                  </a:lnTo>
                  <a:lnTo>
                    <a:pt x="22" y="12"/>
                  </a:lnTo>
                  <a:lnTo>
                    <a:pt x="22" y="12"/>
                  </a:lnTo>
                  <a:lnTo>
                    <a:pt x="22" y="8"/>
                  </a:lnTo>
                  <a:lnTo>
                    <a:pt x="20" y="4"/>
                  </a:lnTo>
                  <a:lnTo>
                    <a:pt x="16" y="2"/>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61" name="Freeform 259"/>
            <p:cNvSpPr/>
            <p:nvPr/>
          </p:nvSpPr>
          <p:spPr bwMode="auto">
            <a:xfrm>
              <a:off x="6488113" y="1647825"/>
              <a:ext cx="34925" cy="38100"/>
            </a:xfrm>
            <a:custGeom>
              <a:avLst/>
              <a:gdLst/>
              <a:ahLst/>
              <a:cxnLst>
                <a:cxn ang="0">
                  <a:pos x="12" y="0"/>
                </a:cxn>
                <a:cxn ang="0">
                  <a:pos x="12" y="0"/>
                </a:cxn>
                <a:cxn ang="0">
                  <a:pos x="8" y="2"/>
                </a:cxn>
                <a:cxn ang="0">
                  <a:pos x="4" y="4"/>
                </a:cxn>
                <a:cxn ang="0">
                  <a:pos x="2" y="8"/>
                </a:cxn>
                <a:cxn ang="0">
                  <a:pos x="0" y="12"/>
                </a:cxn>
                <a:cxn ang="0">
                  <a:pos x="0" y="12"/>
                </a:cxn>
                <a:cxn ang="0">
                  <a:pos x="2" y="16"/>
                </a:cxn>
                <a:cxn ang="0">
                  <a:pos x="4" y="20"/>
                </a:cxn>
                <a:cxn ang="0">
                  <a:pos x="8" y="22"/>
                </a:cxn>
                <a:cxn ang="0">
                  <a:pos x="12" y="24"/>
                </a:cxn>
                <a:cxn ang="0">
                  <a:pos x="12" y="24"/>
                </a:cxn>
                <a:cxn ang="0">
                  <a:pos x="16" y="22"/>
                </a:cxn>
                <a:cxn ang="0">
                  <a:pos x="20" y="20"/>
                </a:cxn>
                <a:cxn ang="0">
                  <a:pos x="22" y="16"/>
                </a:cxn>
                <a:cxn ang="0">
                  <a:pos x="22" y="12"/>
                </a:cxn>
                <a:cxn ang="0">
                  <a:pos x="22" y="12"/>
                </a:cxn>
                <a:cxn ang="0">
                  <a:pos x="22" y="8"/>
                </a:cxn>
                <a:cxn ang="0">
                  <a:pos x="20" y="4"/>
                </a:cxn>
                <a:cxn ang="0">
                  <a:pos x="16" y="2"/>
                </a:cxn>
                <a:cxn ang="0">
                  <a:pos x="12" y="0"/>
                </a:cxn>
              </a:cxnLst>
              <a:rect l="0" t="0" r="r" b="b"/>
              <a:pathLst>
                <a:path w="22" h="24">
                  <a:moveTo>
                    <a:pt x="12" y="0"/>
                  </a:moveTo>
                  <a:lnTo>
                    <a:pt x="12" y="0"/>
                  </a:lnTo>
                  <a:lnTo>
                    <a:pt x="8" y="2"/>
                  </a:lnTo>
                  <a:lnTo>
                    <a:pt x="4" y="4"/>
                  </a:lnTo>
                  <a:lnTo>
                    <a:pt x="2" y="8"/>
                  </a:lnTo>
                  <a:lnTo>
                    <a:pt x="0" y="12"/>
                  </a:lnTo>
                  <a:lnTo>
                    <a:pt x="0" y="12"/>
                  </a:lnTo>
                  <a:lnTo>
                    <a:pt x="2" y="16"/>
                  </a:lnTo>
                  <a:lnTo>
                    <a:pt x="4" y="20"/>
                  </a:lnTo>
                  <a:lnTo>
                    <a:pt x="8" y="22"/>
                  </a:lnTo>
                  <a:lnTo>
                    <a:pt x="12" y="24"/>
                  </a:lnTo>
                  <a:lnTo>
                    <a:pt x="12" y="24"/>
                  </a:lnTo>
                  <a:lnTo>
                    <a:pt x="16" y="22"/>
                  </a:lnTo>
                  <a:lnTo>
                    <a:pt x="20" y="20"/>
                  </a:lnTo>
                  <a:lnTo>
                    <a:pt x="22" y="16"/>
                  </a:lnTo>
                  <a:lnTo>
                    <a:pt x="22" y="12"/>
                  </a:lnTo>
                  <a:lnTo>
                    <a:pt x="22" y="12"/>
                  </a:lnTo>
                  <a:lnTo>
                    <a:pt x="22" y="8"/>
                  </a:lnTo>
                  <a:lnTo>
                    <a:pt x="20" y="4"/>
                  </a:lnTo>
                  <a:lnTo>
                    <a:pt x="16" y="2"/>
                  </a:lnTo>
                  <a:lnTo>
                    <a:pt x="12"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62" name="Freeform 260"/>
            <p:cNvSpPr/>
            <p:nvPr/>
          </p:nvSpPr>
          <p:spPr bwMode="auto">
            <a:xfrm>
              <a:off x="7726363" y="1355725"/>
              <a:ext cx="34925" cy="34925"/>
            </a:xfrm>
            <a:custGeom>
              <a:avLst/>
              <a:gdLst/>
              <a:ahLst/>
              <a:cxnLst>
                <a:cxn ang="0">
                  <a:pos x="10" y="0"/>
                </a:cxn>
                <a:cxn ang="0">
                  <a:pos x="10" y="0"/>
                </a:cxn>
                <a:cxn ang="0">
                  <a:pos x="6" y="0"/>
                </a:cxn>
                <a:cxn ang="0">
                  <a:pos x="2" y="4"/>
                </a:cxn>
                <a:cxn ang="0">
                  <a:pos x="0" y="6"/>
                </a:cxn>
                <a:cxn ang="0">
                  <a:pos x="0" y="12"/>
                </a:cxn>
                <a:cxn ang="0">
                  <a:pos x="0" y="12"/>
                </a:cxn>
                <a:cxn ang="0">
                  <a:pos x="0" y="16"/>
                </a:cxn>
                <a:cxn ang="0">
                  <a:pos x="2" y="20"/>
                </a:cxn>
                <a:cxn ang="0">
                  <a:pos x="6" y="22"/>
                </a:cxn>
                <a:cxn ang="0">
                  <a:pos x="10" y="22"/>
                </a:cxn>
                <a:cxn ang="0">
                  <a:pos x="10" y="22"/>
                </a:cxn>
                <a:cxn ang="0">
                  <a:pos x="16" y="22"/>
                </a:cxn>
                <a:cxn ang="0">
                  <a:pos x="18" y="20"/>
                </a:cxn>
                <a:cxn ang="0">
                  <a:pos x="22" y="16"/>
                </a:cxn>
                <a:cxn ang="0">
                  <a:pos x="22" y="12"/>
                </a:cxn>
                <a:cxn ang="0">
                  <a:pos x="22" y="12"/>
                </a:cxn>
                <a:cxn ang="0">
                  <a:pos x="22" y="6"/>
                </a:cxn>
                <a:cxn ang="0">
                  <a:pos x="18" y="4"/>
                </a:cxn>
                <a:cxn ang="0">
                  <a:pos x="16" y="0"/>
                </a:cxn>
                <a:cxn ang="0">
                  <a:pos x="10" y="0"/>
                </a:cxn>
              </a:cxnLst>
              <a:rect l="0" t="0" r="r" b="b"/>
              <a:pathLst>
                <a:path w="22" h="22">
                  <a:moveTo>
                    <a:pt x="10" y="0"/>
                  </a:moveTo>
                  <a:lnTo>
                    <a:pt x="10" y="0"/>
                  </a:lnTo>
                  <a:lnTo>
                    <a:pt x="6" y="0"/>
                  </a:lnTo>
                  <a:lnTo>
                    <a:pt x="2" y="4"/>
                  </a:lnTo>
                  <a:lnTo>
                    <a:pt x="0" y="6"/>
                  </a:lnTo>
                  <a:lnTo>
                    <a:pt x="0" y="12"/>
                  </a:lnTo>
                  <a:lnTo>
                    <a:pt x="0" y="12"/>
                  </a:lnTo>
                  <a:lnTo>
                    <a:pt x="0" y="16"/>
                  </a:lnTo>
                  <a:lnTo>
                    <a:pt x="2" y="20"/>
                  </a:lnTo>
                  <a:lnTo>
                    <a:pt x="6" y="22"/>
                  </a:lnTo>
                  <a:lnTo>
                    <a:pt x="10" y="22"/>
                  </a:lnTo>
                  <a:lnTo>
                    <a:pt x="10" y="22"/>
                  </a:lnTo>
                  <a:lnTo>
                    <a:pt x="16" y="22"/>
                  </a:lnTo>
                  <a:lnTo>
                    <a:pt x="18" y="20"/>
                  </a:lnTo>
                  <a:lnTo>
                    <a:pt x="22" y="16"/>
                  </a:lnTo>
                  <a:lnTo>
                    <a:pt x="22" y="12"/>
                  </a:lnTo>
                  <a:lnTo>
                    <a:pt x="22" y="12"/>
                  </a:lnTo>
                  <a:lnTo>
                    <a:pt x="22" y="6"/>
                  </a:lnTo>
                  <a:lnTo>
                    <a:pt x="18" y="4"/>
                  </a:lnTo>
                  <a:lnTo>
                    <a:pt x="16" y="0"/>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63" name="Freeform 261"/>
            <p:cNvSpPr/>
            <p:nvPr/>
          </p:nvSpPr>
          <p:spPr bwMode="auto">
            <a:xfrm>
              <a:off x="7726363" y="1355725"/>
              <a:ext cx="34925" cy="34925"/>
            </a:xfrm>
            <a:custGeom>
              <a:avLst/>
              <a:gdLst/>
              <a:ahLst/>
              <a:cxnLst>
                <a:cxn ang="0">
                  <a:pos x="10" y="0"/>
                </a:cxn>
                <a:cxn ang="0">
                  <a:pos x="10" y="0"/>
                </a:cxn>
                <a:cxn ang="0">
                  <a:pos x="6" y="0"/>
                </a:cxn>
                <a:cxn ang="0">
                  <a:pos x="2" y="4"/>
                </a:cxn>
                <a:cxn ang="0">
                  <a:pos x="0" y="6"/>
                </a:cxn>
                <a:cxn ang="0">
                  <a:pos x="0" y="12"/>
                </a:cxn>
                <a:cxn ang="0">
                  <a:pos x="0" y="12"/>
                </a:cxn>
                <a:cxn ang="0">
                  <a:pos x="0" y="16"/>
                </a:cxn>
                <a:cxn ang="0">
                  <a:pos x="2" y="20"/>
                </a:cxn>
                <a:cxn ang="0">
                  <a:pos x="6" y="22"/>
                </a:cxn>
                <a:cxn ang="0">
                  <a:pos x="10" y="22"/>
                </a:cxn>
                <a:cxn ang="0">
                  <a:pos x="10" y="22"/>
                </a:cxn>
                <a:cxn ang="0">
                  <a:pos x="16" y="22"/>
                </a:cxn>
                <a:cxn ang="0">
                  <a:pos x="18" y="20"/>
                </a:cxn>
                <a:cxn ang="0">
                  <a:pos x="22" y="16"/>
                </a:cxn>
                <a:cxn ang="0">
                  <a:pos x="22" y="12"/>
                </a:cxn>
                <a:cxn ang="0">
                  <a:pos x="22" y="12"/>
                </a:cxn>
                <a:cxn ang="0">
                  <a:pos x="22" y="6"/>
                </a:cxn>
                <a:cxn ang="0">
                  <a:pos x="18" y="4"/>
                </a:cxn>
                <a:cxn ang="0">
                  <a:pos x="16" y="0"/>
                </a:cxn>
                <a:cxn ang="0">
                  <a:pos x="10" y="0"/>
                </a:cxn>
              </a:cxnLst>
              <a:rect l="0" t="0" r="r" b="b"/>
              <a:pathLst>
                <a:path w="22" h="22">
                  <a:moveTo>
                    <a:pt x="10" y="0"/>
                  </a:moveTo>
                  <a:lnTo>
                    <a:pt x="10" y="0"/>
                  </a:lnTo>
                  <a:lnTo>
                    <a:pt x="6" y="0"/>
                  </a:lnTo>
                  <a:lnTo>
                    <a:pt x="2" y="4"/>
                  </a:lnTo>
                  <a:lnTo>
                    <a:pt x="0" y="6"/>
                  </a:lnTo>
                  <a:lnTo>
                    <a:pt x="0" y="12"/>
                  </a:lnTo>
                  <a:lnTo>
                    <a:pt x="0" y="12"/>
                  </a:lnTo>
                  <a:lnTo>
                    <a:pt x="0" y="16"/>
                  </a:lnTo>
                  <a:lnTo>
                    <a:pt x="2" y="20"/>
                  </a:lnTo>
                  <a:lnTo>
                    <a:pt x="6" y="22"/>
                  </a:lnTo>
                  <a:lnTo>
                    <a:pt x="10" y="22"/>
                  </a:lnTo>
                  <a:lnTo>
                    <a:pt x="10" y="22"/>
                  </a:lnTo>
                  <a:lnTo>
                    <a:pt x="16" y="22"/>
                  </a:lnTo>
                  <a:lnTo>
                    <a:pt x="18" y="20"/>
                  </a:lnTo>
                  <a:lnTo>
                    <a:pt x="22" y="16"/>
                  </a:lnTo>
                  <a:lnTo>
                    <a:pt x="22" y="12"/>
                  </a:lnTo>
                  <a:lnTo>
                    <a:pt x="22" y="12"/>
                  </a:lnTo>
                  <a:lnTo>
                    <a:pt x="22" y="6"/>
                  </a:lnTo>
                  <a:lnTo>
                    <a:pt x="18" y="4"/>
                  </a:lnTo>
                  <a:lnTo>
                    <a:pt x="16" y="0"/>
                  </a:lnTo>
                  <a:lnTo>
                    <a:pt x="10"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64" name="Freeform 262"/>
            <p:cNvSpPr/>
            <p:nvPr/>
          </p:nvSpPr>
          <p:spPr bwMode="auto">
            <a:xfrm>
              <a:off x="7485063" y="1603375"/>
              <a:ext cx="34925" cy="38100"/>
            </a:xfrm>
            <a:custGeom>
              <a:avLst/>
              <a:gdLst/>
              <a:ahLst/>
              <a:cxnLst>
                <a:cxn ang="0">
                  <a:pos x="12" y="0"/>
                </a:cxn>
                <a:cxn ang="0">
                  <a:pos x="12" y="0"/>
                </a:cxn>
                <a:cxn ang="0">
                  <a:pos x="6" y="2"/>
                </a:cxn>
                <a:cxn ang="0">
                  <a:pos x="4" y="4"/>
                </a:cxn>
                <a:cxn ang="0">
                  <a:pos x="0" y="8"/>
                </a:cxn>
                <a:cxn ang="0">
                  <a:pos x="0" y="12"/>
                </a:cxn>
                <a:cxn ang="0">
                  <a:pos x="0" y="12"/>
                </a:cxn>
                <a:cxn ang="0">
                  <a:pos x="0" y="16"/>
                </a:cxn>
                <a:cxn ang="0">
                  <a:pos x="4" y="20"/>
                </a:cxn>
                <a:cxn ang="0">
                  <a:pos x="6" y="22"/>
                </a:cxn>
                <a:cxn ang="0">
                  <a:pos x="12" y="24"/>
                </a:cxn>
                <a:cxn ang="0">
                  <a:pos x="12" y="24"/>
                </a:cxn>
                <a:cxn ang="0">
                  <a:pos x="16" y="22"/>
                </a:cxn>
                <a:cxn ang="0">
                  <a:pos x="20" y="20"/>
                </a:cxn>
                <a:cxn ang="0">
                  <a:pos x="22" y="16"/>
                </a:cxn>
                <a:cxn ang="0">
                  <a:pos x="22" y="12"/>
                </a:cxn>
                <a:cxn ang="0">
                  <a:pos x="22" y="12"/>
                </a:cxn>
                <a:cxn ang="0">
                  <a:pos x="22" y="8"/>
                </a:cxn>
                <a:cxn ang="0">
                  <a:pos x="20" y="4"/>
                </a:cxn>
                <a:cxn ang="0">
                  <a:pos x="16" y="2"/>
                </a:cxn>
                <a:cxn ang="0">
                  <a:pos x="12" y="0"/>
                </a:cxn>
              </a:cxnLst>
              <a:rect l="0" t="0" r="r" b="b"/>
              <a:pathLst>
                <a:path w="22" h="24">
                  <a:moveTo>
                    <a:pt x="12" y="0"/>
                  </a:moveTo>
                  <a:lnTo>
                    <a:pt x="12" y="0"/>
                  </a:lnTo>
                  <a:lnTo>
                    <a:pt x="6" y="2"/>
                  </a:lnTo>
                  <a:lnTo>
                    <a:pt x="4" y="4"/>
                  </a:lnTo>
                  <a:lnTo>
                    <a:pt x="0" y="8"/>
                  </a:lnTo>
                  <a:lnTo>
                    <a:pt x="0" y="12"/>
                  </a:lnTo>
                  <a:lnTo>
                    <a:pt x="0" y="12"/>
                  </a:lnTo>
                  <a:lnTo>
                    <a:pt x="0" y="16"/>
                  </a:lnTo>
                  <a:lnTo>
                    <a:pt x="4" y="20"/>
                  </a:lnTo>
                  <a:lnTo>
                    <a:pt x="6" y="22"/>
                  </a:lnTo>
                  <a:lnTo>
                    <a:pt x="12" y="24"/>
                  </a:lnTo>
                  <a:lnTo>
                    <a:pt x="12" y="24"/>
                  </a:lnTo>
                  <a:lnTo>
                    <a:pt x="16" y="22"/>
                  </a:lnTo>
                  <a:lnTo>
                    <a:pt x="20" y="20"/>
                  </a:lnTo>
                  <a:lnTo>
                    <a:pt x="22" y="16"/>
                  </a:lnTo>
                  <a:lnTo>
                    <a:pt x="22" y="12"/>
                  </a:lnTo>
                  <a:lnTo>
                    <a:pt x="22" y="12"/>
                  </a:lnTo>
                  <a:lnTo>
                    <a:pt x="22" y="8"/>
                  </a:lnTo>
                  <a:lnTo>
                    <a:pt x="20" y="4"/>
                  </a:lnTo>
                  <a:lnTo>
                    <a:pt x="16" y="2"/>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65" name="Freeform 263"/>
            <p:cNvSpPr/>
            <p:nvPr/>
          </p:nvSpPr>
          <p:spPr bwMode="auto">
            <a:xfrm>
              <a:off x="7485063" y="1603375"/>
              <a:ext cx="34925" cy="38100"/>
            </a:xfrm>
            <a:custGeom>
              <a:avLst/>
              <a:gdLst/>
              <a:ahLst/>
              <a:cxnLst>
                <a:cxn ang="0">
                  <a:pos x="12" y="0"/>
                </a:cxn>
                <a:cxn ang="0">
                  <a:pos x="12" y="0"/>
                </a:cxn>
                <a:cxn ang="0">
                  <a:pos x="6" y="2"/>
                </a:cxn>
                <a:cxn ang="0">
                  <a:pos x="4" y="4"/>
                </a:cxn>
                <a:cxn ang="0">
                  <a:pos x="0" y="8"/>
                </a:cxn>
                <a:cxn ang="0">
                  <a:pos x="0" y="12"/>
                </a:cxn>
                <a:cxn ang="0">
                  <a:pos x="0" y="12"/>
                </a:cxn>
                <a:cxn ang="0">
                  <a:pos x="0" y="16"/>
                </a:cxn>
                <a:cxn ang="0">
                  <a:pos x="4" y="20"/>
                </a:cxn>
                <a:cxn ang="0">
                  <a:pos x="6" y="22"/>
                </a:cxn>
                <a:cxn ang="0">
                  <a:pos x="12" y="24"/>
                </a:cxn>
                <a:cxn ang="0">
                  <a:pos x="12" y="24"/>
                </a:cxn>
                <a:cxn ang="0">
                  <a:pos x="16" y="22"/>
                </a:cxn>
                <a:cxn ang="0">
                  <a:pos x="20" y="20"/>
                </a:cxn>
                <a:cxn ang="0">
                  <a:pos x="22" y="16"/>
                </a:cxn>
                <a:cxn ang="0">
                  <a:pos x="22" y="12"/>
                </a:cxn>
                <a:cxn ang="0">
                  <a:pos x="22" y="12"/>
                </a:cxn>
                <a:cxn ang="0">
                  <a:pos x="22" y="8"/>
                </a:cxn>
                <a:cxn ang="0">
                  <a:pos x="20" y="4"/>
                </a:cxn>
                <a:cxn ang="0">
                  <a:pos x="16" y="2"/>
                </a:cxn>
                <a:cxn ang="0">
                  <a:pos x="12" y="0"/>
                </a:cxn>
              </a:cxnLst>
              <a:rect l="0" t="0" r="r" b="b"/>
              <a:pathLst>
                <a:path w="22" h="24">
                  <a:moveTo>
                    <a:pt x="12" y="0"/>
                  </a:moveTo>
                  <a:lnTo>
                    <a:pt x="12" y="0"/>
                  </a:lnTo>
                  <a:lnTo>
                    <a:pt x="6" y="2"/>
                  </a:lnTo>
                  <a:lnTo>
                    <a:pt x="4" y="4"/>
                  </a:lnTo>
                  <a:lnTo>
                    <a:pt x="0" y="8"/>
                  </a:lnTo>
                  <a:lnTo>
                    <a:pt x="0" y="12"/>
                  </a:lnTo>
                  <a:lnTo>
                    <a:pt x="0" y="12"/>
                  </a:lnTo>
                  <a:lnTo>
                    <a:pt x="0" y="16"/>
                  </a:lnTo>
                  <a:lnTo>
                    <a:pt x="4" y="20"/>
                  </a:lnTo>
                  <a:lnTo>
                    <a:pt x="6" y="22"/>
                  </a:lnTo>
                  <a:lnTo>
                    <a:pt x="12" y="24"/>
                  </a:lnTo>
                  <a:lnTo>
                    <a:pt x="12" y="24"/>
                  </a:lnTo>
                  <a:lnTo>
                    <a:pt x="16" y="22"/>
                  </a:lnTo>
                  <a:lnTo>
                    <a:pt x="20" y="20"/>
                  </a:lnTo>
                  <a:lnTo>
                    <a:pt x="22" y="16"/>
                  </a:lnTo>
                  <a:lnTo>
                    <a:pt x="22" y="12"/>
                  </a:lnTo>
                  <a:lnTo>
                    <a:pt x="22" y="12"/>
                  </a:lnTo>
                  <a:lnTo>
                    <a:pt x="22" y="8"/>
                  </a:lnTo>
                  <a:lnTo>
                    <a:pt x="20" y="4"/>
                  </a:lnTo>
                  <a:lnTo>
                    <a:pt x="16" y="2"/>
                  </a:lnTo>
                  <a:lnTo>
                    <a:pt x="12"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66" name="Freeform 264"/>
            <p:cNvSpPr/>
            <p:nvPr/>
          </p:nvSpPr>
          <p:spPr bwMode="auto">
            <a:xfrm>
              <a:off x="3465513" y="1028700"/>
              <a:ext cx="47625" cy="47625"/>
            </a:xfrm>
            <a:custGeom>
              <a:avLst/>
              <a:gdLst/>
              <a:ahLst/>
              <a:cxnLst>
                <a:cxn ang="0">
                  <a:pos x="16" y="0"/>
                </a:cxn>
                <a:cxn ang="0">
                  <a:pos x="16" y="0"/>
                </a:cxn>
                <a:cxn ang="0">
                  <a:pos x="10" y="2"/>
                </a:cxn>
                <a:cxn ang="0">
                  <a:pos x="4" y="4"/>
                </a:cxn>
                <a:cxn ang="0">
                  <a:pos x="2" y="10"/>
                </a:cxn>
                <a:cxn ang="0">
                  <a:pos x="0" y="16"/>
                </a:cxn>
                <a:cxn ang="0">
                  <a:pos x="0" y="16"/>
                </a:cxn>
                <a:cxn ang="0">
                  <a:pos x="2" y="22"/>
                </a:cxn>
                <a:cxn ang="0">
                  <a:pos x="4" y="26"/>
                </a:cxn>
                <a:cxn ang="0">
                  <a:pos x="10" y="30"/>
                </a:cxn>
                <a:cxn ang="0">
                  <a:pos x="16" y="30"/>
                </a:cxn>
                <a:cxn ang="0">
                  <a:pos x="16" y="30"/>
                </a:cxn>
                <a:cxn ang="0">
                  <a:pos x="22" y="30"/>
                </a:cxn>
                <a:cxn ang="0">
                  <a:pos x="26" y="26"/>
                </a:cxn>
                <a:cxn ang="0">
                  <a:pos x="30" y="22"/>
                </a:cxn>
                <a:cxn ang="0">
                  <a:pos x="30" y="16"/>
                </a:cxn>
                <a:cxn ang="0">
                  <a:pos x="30" y="16"/>
                </a:cxn>
                <a:cxn ang="0">
                  <a:pos x="30" y="10"/>
                </a:cxn>
                <a:cxn ang="0">
                  <a:pos x="26" y="4"/>
                </a:cxn>
                <a:cxn ang="0">
                  <a:pos x="22" y="2"/>
                </a:cxn>
                <a:cxn ang="0">
                  <a:pos x="16" y="0"/>
                </a:cxn>
              </a:cxnLst>
              <a:rect l="0" t="0" r="r" b="b"/>
              <a:pathLst>
                <a:path w="30" h="30">
                  <a:moveTo>
                    <a:pt x="16" y="0"/>
                  </a:moveTo>
                  <a:lnTo>
                    <a:pt x="16" y="0"/>
                  </a:lnTo>
                  <a:lnTo>
                    <a:pt x="10" y="2"/>
                  </a:lnTo>
                  <a:lnTo>
                    <a:pt x="4" y="4"/>
                  </a:lnTo>
                  <a:lnTo>
                    <a:pt x="2" y="10"/>
                  </a:lnTo>
                  <a:lnTo>
                    <a:pt x="0" y="16"/>
                  </a:lnTo>
                  <a:lnTo>
                    <a:pt x="0" y="16"/>
                  </a:lnTo>
                  <a:lnTo>
                    <a:pt x="2" y="22"/>
                  </a:lnTo>
                  <a:lnTo>
                    <a:pt x="4" y="26"/>
                  </a:lnTo>
                  <a:lnTo>
                    <a:pt x="10" y="30"/>
                  </a:lnTo>
                  <a:lnTo>
                    <a:pt x="16" y="30"/>
                  </a:lnTo>
                  <a:lnTo>
                    <a:pt x="16" y="30"/>
                  </a:lnTo>
                  <a:lnTo>
                    <a:pt x="22" y="30"/>
                  </a:lnTo>
                  <a:lnTo>
                    <a:pt x="26" y="26"/>
                  </a:lnTo>
                  <a:lnTo>
                    <a:pt x="30" y="22"/>
                  </a:lnTo>
                  <a:lnTo>
                    <a:pt x="30" y="16"/>
                  </a:lnTo>
                  <a:lnTo>
                    <a:pt x="30" y="16"/>
                  </a:lnTo>
                  <a:lnTo>
                    <a:pt x="30" y="10"/>
                  </a:lnTo>
                  <a:lnTo>
                    <a:pt x="26" y="4"/>
                  </a:lnTo>
                  <a:lnTo>
                    <a:pt x="22" y="2"/>
                  </a:lnTo>
                  <a:lnTo>
                    <a:pt x="1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67" name="Freeform 265"/>
            <p:cNvSpPr/>
            <p:nvPr/>
          </p:nvSpPr>
          <p:spPr bwMode="auto">
            <a:xfrm>
              <a:off x="3465513" y="1028700"/>
              <a:ext cx="47625" cy="47625"/>
            </a:xfrm>
            <a:custGeom>
              <a:avLst/>
              <a:gdLst/>
              <a:ahLst/>
              <a:cxnLst>
                <a:cxn ang="0">
                  <a:pos x="16" y="0"/>
                </a:cxn>
                <a:cxn ang="0">
                  <a:pos x="16" y="0"/>
                </a:cxn>
                <a:cxn ang="0">
                  <a:pos x="10" y="2"/>
                </a:cxn>
                <a:cxn ang="0">
                  <a:pos x="4" y="4"/>
                </a:cxn>
                <a:cxn ang="0">
                  <a:pos x="2" y="10"/>
                </a:cxn>
                <a:cxn ang="0">
                  <a:pos x="0" y="16"/>
                </a:cxn>
                <a:cxn ang="0">
                  <a:pos x="0" y="16"/>
                </a:cxn>
                <a:cxn ang="0">
                  <a:pos x="2" y="22"/>
                </a:cxn>
                <a:cxn ang="0">
                  <a:pos x="4" y="26"/>
                </a:cxn>
                <a:cxn ang="0">
                  <a:pos x="10" y="30"/>
                </a:cxn>
                <a:cxn ang="0">
                  <a:pos x="16" y="30"/>
                </a:cxn>
                <a:cxn ang="0">
                  <a:pos x="16" y="30"/>
                </a:cxn>
                <a:cxn ang="0">
                  <a:pos x="22" y="30"/>
                </a:cxn>
                <a:cxn ang="0">
                  <a:pos x="26" y="26"/>
                </a:cxn>
                <a:cxn ang="0">
                  <a:pos x="30" y="22"/>
                </a:cxn>
                <a:cxn ang="0">
                  <a:pos x="30" y="16"/>
                </a:cxn>
                <a:cxn ang="0">
                  <a:pos x="30" y="16"/>
                </a:cxn>
                <a:cxn ang="0">
                  <a:pos x="30" y="10"/>
                </a:cxn>
                <a:cxn ang="0">
                  <a:pos x="26" y="4"/>
                </a:cxn>
                <a:cxn ang="0">
                  <a:pos x="22" y="2"/>
                </a:cxn>
                <a:cxn ang="0">
                  <a:pos x="16" y="0"/>
                </a:cxn>
              </a:cxnLst>
              <a:rect l="0" t="0" r="r" b="b"/>
              <a:pathLst>
                <a:path w="30" h="30">
                  <a:moveTo>
                    <a:pt x="16" y="0"/>
                  </a:moveTo>
                  <a:lnTo>
                    <a:pt x="16" y="0"/>
                  </a:lnTo>
                  <a:lnTo>
                    <a:pt x="10" y="2"/>
                  </a:lnTo>
                  <a:lnTo>
                    <a:pt x="4" y="4"/>
                  </a:lnTo>
                  <a:lnTo>
                    <a:pt x="2" y="10"/>
                  </a:lnTo>
                  <a:lnTo>
                    <a:pt x="0" y="16"/>
                  </a:lnTo>
                  <a:lnTo>
                    <a:pt x="0" y="16"/>
                  </a:lnTo>
                  <a:lnTo>
                    <a:pt x="2" y="22"/>
                  </a:lnTo>
                  <a:lnTo>
                    <a:pt x="4" y="26"/>
                  </a:lnTo>
                  <a:lnTo>
                    <a:pt x="10" y="30"/>
                  </a:lnTo>
                  <a:lnTo>
                    <a:pt x="16" y="30"/>
                  </a:lnTo>
                  <a:lnTo>
                    <a:pt x="16" y="30"/>
                  </a:lnTo>
                  <a:lnTo>
                    <a:pt x="22" y="30"/>
                  </a:lnTo>
                  <a:lnTo>
                    <a:pt x="26" y="26"/>
                  </a:lnTo>
                  <a:lnTo>
                    <a:pt x="30" y="22"/>
                  </a:lnTo>
                  <a:lnTo>
                    <a:pt x="30" y="16"/>
                  </a:lnTo>
                  <a:lnTo>
                    <a:pt x="30" y="16"/>
                  </a:lnTo>
                  <a:lnTo>
                    <a:pt x="30" y="10"/>
                  </a:lnTo>
                  <a:lnTo>
                    <a:pt x="26" y="4"/>
                  </a:lnTo>
                  <a:lnTo>
                    <a:pt x="22" y="2"/>
                  </a:lnTo>
                  <a:lnTo>
                    <a:pt x="1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68" name="Freeform 266"/>
            <p:cNvSpPr/>
            <p:nvPr/>
          </p:nvSpPr>
          <p:spPr bwMode="auto">
            <a:xfrm>
              <a:off x="2547938" y="1114425"/>
              <a:ext cx="34925" cy="34925"/>
            </a:xfrm>
            <a:custGeom>
              <a:avLst/>
              <a:gdLst/>
              <a:ahLst/>
              <a:cxnLst>
                <a:cxn ang="0">
                  <a:pos x="10" y="0"/>
                </a:cxn>
                <a:cxn ang="0">
                  <a:pos x="10" y="0"/>
                </a:cxn>
                <a:cxn ang="0">
                  <a:pos x="6" y="2"/>
                </a:cxn>
                <a:cxn ang="0">
                  <a:pos x="2" y="4"/>
                </a:cxn>
                <a:cxn ang="0">
                  <a:pos x="0" y="8"/>
                </a:cxn>
                <a:cxn ang="0">
                  <a:pos x="0" y="12"/>
                </a:cxn>
                <a:cxn ang="0">
                  <a:pos x="0" y="12"/>
                </a:cxn>
                <a:cxn ang="0">
                  <a:pos x="0" y="16"/>
                </a:cxn>
                <a:cxn ang="0">
                  <a:pos x="2" y="20"/>
                </a:cxn>
                <a:cxn ang="0">
                  <a:pos x="6" y="22"/>
                </a:cxn>
                <a:cxn ang="0">
                  <a:pos x="10" y="22"/>
                </a:cxn>
                <a:cxn ang="0">
                  <a:pos x="10" y="22"/>
                </a:cxn>
                <a:cxn ang="0">
                  <a:pos x="14" y="22"/>
                </a:cxn>
                <a:cxn ang="0">
                  <a:pos x="18" y="20"/>
                </a:cxn>
                <a:cxn ang="0">
                  <a:pos x="20" y="16"/>
                </a:cxn>
                <a:cxn ang="0">
                  <a:pos x="22" y="12"/>
                </a:cxn>
                <a:cxn ang="0">
                  <a:pos x="22" y="12"/>
                </a:cxn>
                <a:cxn ang="0">
                  <a:pos x="20" y="8"/>
                </a:cxn>
                <a:cxn ang="0">
                  <a:pos x="18" y="4"/>
                </a:cxn>
                <a:cxn ang="0">
                  <a:pos x="14" y="2"/>
                </a:cxn>
                <a:cxn ang="0">
                  <a:pos x="10" y="0"/>
                </a:cxn>
              </a:cxnLst>
              <a:rect l="0" t="0" r="r" b="b"/>
              <a:pathLst>
                <a:path w="22" h="22">
                  <a:moveTo>
                    <a:pt x="10" y="0"/>
                  </a:moveTo>
                  <a:lnTo>
                    <a:pt x="10" y="0"/>
                  </a:lnTo>
                  <a:lnTo>
                    <a:pt x="6" y="2"/>
                  </a:lnTo>
                  <a:lnTo>
                    <a:pt x="2" y="4"/>
                  </a:lnTo>
                  <a:lnTo>
                    <a:pt x="0" y="8"/>
                  </a:lnTo>
                  <a:lnTo>
                    <a:pt x="0" y="12"/>
                  </a:lnTo>
                  <a:lnTo>
                    <a:pt x="0" y="12"/>
                  </a:lnTo>
                  <a:lnTo>
                    <a:pt x="0" y="16"/>
                  </a:lnTo>
                  <a:lnTo>
                    <a:pt x="2" y="20"/>
                  </a:lnTo>
                  <a:lnTo>
                    <a:pt x="6" y="22"/>
                  </a:lnTo>
                  <a:lnTo>
                    <a:pt x="10" y="22"/>
                  </a:lnTo>
                  <a:lnTo>
                    <a:pt x="10" y="22"/>
                  </a:lnTo>
                  <a:lnTo>
                    <a:pt x="14" y="22"/>
                  </a:lnTo>
                  <a:lnTo>
                    <a:pt x="18" y="20"/>
                  </a:lnTo>
                  <a:lnTo>
                    <a:pt x="20" y="16"/>
                  </a:lnTo>
                  <a:lnTo>
                    <a:pt x="22" y="12"/>
                  </a:lnTo>
                  <a:lnTo>
                    <a:pt x="22" y="12"/>
                  </a:lnTo>
                  <a:lnTo>
                    <a:pt x="20" y="8"/>
                  </a:lnTo>
                  <a:lnTo>
                    <a:pt x="18" y="4"/>
                  </a:lnTo>
                  <a:lnTo>
                    <a:pt x="14" y="2"/>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69" name="Freeform 267"/>
            <p:cNvSpPr/>
            <p:nvPr/>
          </p:nvSpPr>
          <p:spPr bwMode="auto">
            <a:xfrm>
              <a:off x="2547938" y="1114425"/>
              <a:ext cx="34925" cy="34925"/>
            </a:xfrm>
            <a:custGeom>
              <a:avLst/>
              <a:gdLst/>
              <a:ahLst/>
              <a:cxnLst>
                <a:cxn ang="0">
                  <a:pos x="10" y="0"/>
                </a:cxn>
                <a:cxn ang="0">
                  <a:pos x="10" y="0"/>
                </a:cxn>
                <a:cxn ang="0">
                  <a:pos x="6" y="2"/>
                </a:cxn>
                <a:cxn ang="0">
                  <a:pos x="2" y="4"/>
                </a:cxn>
                <a:cxn ang="0">
                  <a:pos x="0" y="8"/>
                </a:cxn>
                <a:cxn ang="0">
                  <a:pos x="0" y="12"/>
                </a:cxn>
                <a:cxn ang="0">
                  <a:pos x="0" y="12"/>
                </a:cxn>
                <a:cxn ang="0">
                  <a:pos x="0" y="16"/>
                </a:cxn>
                <a:cxn ang="0">
                  <a:pos x="2" y="20"/>
                </a:cxn>
                <a:cxn ang="0">
                  <a:pos x="6" y="22"/>
                </a:cxn>
                <a:cxn ang="0">
                  <a:pos x="10" y="22"/>
                </a:cxn>
                <a:cxn ang="0">
                  <a:pos x="10" y="22"/>
                </a:cxn>
                <a:cxn ang="0">
                  <a:pos x="14" y="22"/>
                </a:cxn>
                <a:cxn ang="0">
                  <a:pos x="18" y="20"/>
                </a:cxn>
                <a:cxn ang="0">
                  <a:pos x="20" y="16"/>
                </a:cxn>
                <a:cxn ang="0">
                  <a:pos x="22" y="12"/>
                </a:cxn>
                <a:cxn ang="0">
                  <a:pos x="22" y="12"/>
                </a:cxn>
                <a:cxn ang="0">
                  <a:pos x="20" y="8"/>
                </a:cxn>
                <a:cxn ang="0">
                  <a:pos x="18" y="4"/>
                </a:cxn>
                <a:cxn ang="0">
                  <a:pos x="14" y="2"/>
                </a:cxn>
                <a:cxn ang="0">
                  <a:pos x="10" y="0"/>
                </a:cxn>
              </a:cxnLst>
              <a:rect l="0" t="0" r="r" b="b"/>
              <a:pathLst>
                <a:path w="22" h="22">
                  <a:moveTo>
                    <a:pt x="10" y="0"/>
                  </a:moveTo>
                  <a:lnTo>
                    <a:pt x="10" y="0"/>
                  </a:lnTo>
                  <a:lnTo>
                    <a:pt x="6" y="2"/>
                  </a:lnTo>
                  <a:lnTo>
                    <a:pt x="2" y="4"/>
                  </a:lnTo>
                  <a:lnTo>
                    <a:pt x="0" y="8"/>
                  </a:lnTo>
                  <a:lnTo>
                    <a:pt x="0" y="12"/>
                  </a:lnTo>
                  <a:lnTo>
                    <a:pt x="0" y="12"/>
                  </a:lnTo>
                  <a:lnTo>
                    <a:pt x="0" y="16"/>
                  </a:lnTo>
                  <a:lnTo>
                    <a:pt x="2" y="20"/>
                  </a:lnTo>
                  <a:lnTo>
                    <a:pt x="6" y="22"/>
                  </a:lnTo>
                  <a:lnTo>
                    <a:pt x="10" y="22"/>
                  </a:lnTo>
                  <a:lnTo>
                    <a:pt x="10" y="22"/>
                  </a:lnTo>
                  <a:lnTo>
                    <a:pt x="14" y="22"/>
                  </a:lnTo>
                  <a:lnTo>
                    <a:pt x="18" y="20"/>
                  </a:lnTo>
                  <a:lnTo>
                    <a:pt x="20" y="16"/>
                  </a:lnTo>
                  <a:lnTo>
                    <a:pt x="22" y="12"/>
                  </a:lnTo>
                  <a:lnTo>
                    <a:pt x="22" y="12"/>
                  </a:lnTo>
                  <a:lnTo>
                    <a:pt x="20" y="8"/>
                  </a:lnTo>
                  <a:lnTo>
                    <a:pt x="18" y="4"/>
                  </a:lnTo>
                  <a:lnTo>
                    <a:pt x="14" y="2"/>
                  </a:lnTo>
                  <a:lnTo>
                    <a:pt x="10"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70" name="Freeform 268"/>
            <p:cNvSpPr/>
            <p:nvPr/>
          </p:nvSpPr>
          <p:spPr bwMode="auto">
            <a:xfrm>
              <a:off x="1598613" y="1365250"/>
              <a:ext cx="34925" cy="34925"/>
            </a:xfrm>
            <a:custGeom>
              <a:avLst/>
              <a:gdLst/>
              <a:ahLst/>
              <a:cxnLst>
                <a:cxn ang="0">
                  <a:pos x="10" y="0"/>
                </a:cxn>
                <a:cxn ang="0">
                  <a:pos x="10" y="0"/>
                </a:cxn>
                <a:cxn ang="0">
                  <a:pos x="6" y="0"/>
                </a:cxn>
                <a:cxn ang="0">
                  <a:pos x="2" y="2"/>
                </a:cxn>
                <a:cxn ang="0">
                  <a:pos x="0" y="6"/>
                </a:cxn>
                <a:cxn ang="0">
                  <a:pos x="0" y="10"/>
                </a:cxn>
                <a:cxn ang="0">
                  <a:pos x="0" y="10"/>
                </a:cxn>
                <a:cxn ang="0">
                  <a:pos x="0" y="16"/>
                </a:cxn>
                <a:cxn ang="0">
                  <a:pos x="2" y="18"/>
                </a:cxn>
                <a:cxn ang="0">
                  <a:pos x="6" y="22"/>
                </a:cxn>
                <a:cxn ang="0">
                  <a:pos x="10" y="22"/>
                </a:cxn>
                <a:cxn ang="0">
                  <a:pos x="10" y="22"/>
                </a:cxn>
                <a:cxn ang="0">
                  <a:pos x="14" y="22"/>
                </a:cxn>
                <a:cxn ang="0">
                  <a:pos x="18" y="18"/>
                </a:cxn>
                <a:cxn ang="0">
                  <a:pos x="20" y="16"/>
                </a:cxn>
                <a:cxn ang="0">
                  <a:pos x="22" y="10"/>
                </a:cxn>
                <a:cxn ang="0">
                  <a:pos x="22" y="10"/>
                </a:cxn>
                <a:cxn ang="0">
                  <a:pos x="20" y="6"/>
                </a:cxn>
                <a:cxn ang="0">
                  <a:pos x="18" y="2"/>
                </a:cxn>
                <a:cxn ang="0">
                  <a:pos x="14" y="0"/>
                </a:cxn>
                <a:cxn ang="0">
                  <a:pos x="10" y="0"/>
                </a:cxn>
              </a:cxnLst>
              <a:rect l="0" t="0" r="r" b="b"/>
              <a:pathLst>
                <a:path w="22" h="22">
                  <a:moveTo>
                    <a:pt x="10" y="0"/>
                  </a:moveTo>
                  <a:lnTo>
                    <a:pt x="10" y="0"/>
                  </a:lnTo>
                  <a:lnTo>
                    <a:pt x="6" y="0"/>
                  </a:lnTo>
                  <a:lnTo>
                    <a:pt x="2" y="2"/>
                  </a:lnTo>
                  <a:lnTo>
                    <a:pt x="0" y="6"/>
                  </a:lnTo>
                  <a:lnTo>
                    <a:pt x="0" y="10"/>
                  </a:lnTo>
                  <a:lnTo>
                    <a:pt x="0" y="10"/>
                  </a:lnTo>
                  <a:lnTo>
                    <a:pt x="0" y="16"/>
                  </a:lnTo>
                  <a:lnTo>
                    <a:pt x="2" y="18"/>
                  </a:lnTo>
                  <a:lnTo>
                    <a:pt x="6" y="22"/>
                  </a:lnTo>
                  <a:lnTo>
                    <a:pt x="10" y="22"/>
                  </a:lnTo>
                  <a:lnTo>
                    <a:pt x="10" y="22"/>
                  </a:lnTo>
                  <a:lnTo>
                    <a:pt x="14" y="22"/>
                  </a:lnTo>
                  <a:lnTo>
                    <a:pt x="18" y="18"/>
                  </a:lnTo>
                  <a:lnTo>
                    <a:pt x="20" y="16"/>
                  </a:lnTo>
                  <a:lnTo>
                    <a:pt x="22" y="10"/>
                  </a:lnTo>
                  <a:lnTo>
                    <a:pt x="22" y="10"/>
                  </a:lnTo>
                  <a:lnTo>
                    <a:pt x="20" y="6"/>
                  </a:lnTo>
                  <a:lnTo>
                    <a:pt x="18" y="2"/>
                  </a:lnTo>
                  <a:lnTo>
                    <a:pt x="14" y="0"/>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71" name="Freeform 269"/>
            <p:cNvSpPr/>
            <p:nvPr/>
          </p:nvSpPr>
          <p:spPr bwMode="auto">
            <a:xfrm>
              <a:off x="1598613" y="1365250"/>
              <a:ext cx="34925" cy="34925"/>
            </a:xfrm>
            <a:custGeom>
              <a:avLst/>
              <a:gdLst/>
              <a:ahLst/>
              <a:cxnLst>
                <a:cxn ang="0">
                  <a:pos x="10" y="0"/>
                </a:cxn>
                <a:cxn ang="0">
                  <a:pos x="10" y="0"/>
                </a:cxn>
                <a:cxn ang="0">
                  <a:pos x="6" y="0"/>
                </a:cxn>
                <a:cxn ang="0">
                  <a:pos x="2" y="2"/>
                </a:cxn>
                <a:cxn ang="0">
                  <a:pos x="0" y="6"/>
                </a:cxn>
                <a:cxn ang="0">
                  <a:pos x="0" y="10"/>
                </a:cxn>
                <a:cxn ang="0">
                  <a:pos x="0" y="10"/>
                </a:cxn>
                <a:cxn ang="0">
                  <a:pos x="0" y="16"/>
                </a:cxn>
                <a:cxn ang="0">
                  <a:pos x="2" y="18"/>
                </a:cxn>
                <a:cxn ang="0">
                  <a:pos x="6" y="22"/>
                </a:cxn>
                <a:cxn ang="0">
                  <a:pos x="10" y="22"/>
                </a:cxn>
                <a:cxn ang="0">
                  <a:pos x="10" y="22"/>
                </a:cxn>
                <a:cxn ang="0">
                  <a:pos x="14" y="22"/>
                </a:cxn>
                <a:cxn ang="0">
                  <a:pos x="18" y="18"/>
                </a:cxn>
                <a:cxn ang="0">
                  <a:pos x="20" y="16"/>
                </a:cxn>
                <a:cxn ang="0">
                  <a:pos x="22" y="10"/>
                </a:cxn>
                <a:cxn ang="0">
                  <a:pos x="22" y="10"/>
                </a:cxn>
                <a:cxn ang="0">
                  <a:pos x="20" y="6"/>
                </a:cxn>
                <a:cxn ang="0">
                  <a:pos x="18" y="2"/>
                </a:cxn>
                <a:cxn ang="0">
                  <a:pos x="14" y="0"/>
                </a:cxn>
                <a:cxn ang="0">
                  <a:pos x="10" y="0"/>
                </a:cxn>
              </a:cxnLst>
              <a:rect l="0" t="0" r="r" b="b"/>
              <a:pathLst>
                <a:path w="22" h="22">
                  <a:moveTo>
                    <a:pt x="10" y="0"/>
                  </a:moveTo>
                  <a:lnTo>
                    <a:pt x="10" y="0"/>
                  </a:lnTo>
                  <a:lnTo>
                    <a:pt x="6" y="0"/>
                  </a:lnTo>
                  <a:lnTo>
                    <a:pt x="2" y="2"/>
                  </a:lnTo>
                  <a:lnTo>
                    <a:pt x="0" y="6"/>
                  </a:lnTo>
                  <a:lnTo>
                    <a:pt x="0" y="10"/>
                  </a:lnTo>
                  <a:lnTo>
                    <a:pt x="0" y="10"/>
                  </a:lnTo>
                  <a:lnTo>
                    <a:pt x="0" y="16"/>
                  </a:lnTo>
                  <a:lnTo>
                    <a:pt x="2" y="18"/>
                  </a:lnTo>
                  <a:lnTo>
                    <a:pt x="6" y="22"/>
                  </a:lnTo>
                  <a:lnTo>
                    <a:pt x="10" y="22"/>
                  </a:lnTo>
                  <a:lnTo>
                    <a:pt x="10" y="22"/>
                  </a:lnTo>
                  <a:lnTo>
                    <a:pt x="14" y="22"/>
                  </a:lnTo>
                  <a:lnTo>
                    <a:pt x="18" y="18"/>
                  </a:lnTo>
                  <a:lnTo>
                    <a:pt x="20" y="16"/>
                  </a:lnTo>
                  <a:lnTo>
                    <a:pt x="22" y="10"/>
                  </a:lnTo>
                  <a:lnTo>
                    <a:pt x="22" y="10"/>
                  </a:lnTo>
                  <a:lnTo>
                    <a:pt x="20" y="6"/>
                  </a:lnTo>
                  <a:lnTo>
                    <a:pt x="18" y="2"/>
                  </a:lnTo>
                  <a:lnTo>
                    <a:pt x="14" y="0"/>
                  </a:lnTo>
                  <a:lnTo>
                    <a:pt x="10"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72" name="Freeform 270"/>
            <p:cNvSpPr/>
            <p:nvPr/>
          </p:nvSpPr>
          <p:spPr bwMode="auto">
            <a:xfrm>
              <a:off x="2119313" y="1765300"/>
              <a:ext cx="34925" cy="34925"/>
            </a:xfrm>
            <a:custGeom>
              <a:avLst/>
              <a:gdLst/>
              <a:ahLst/>
              <a:cxnLst>
                <a:cxn ang="0">
                  <a:pos x="12" y="0"/>
                </a:cxn>
                <a:cxn ang="0">
                  <a:pos x="12" y="0"/>
                </a:cxn>
                <a:cxn ang="0">
                  <a:pos x="6" y="0"/>
                </a:cxn>
                <a:cxn ang="0">
                  <a:pos x="4" y="2"/>
                </a:cxn>
                <a:cxn ang="0">
                  <a:pos x="0" y="6"/>
                </a:cxn>
                <a:cxn ang="0">
                  <a:pos x="0" y="10"/>
                </a:cxn>
                <a:cxn ang="0">
                  <a:pos x="0" y="10"/>
                </a:cxn>
                <a:cxn ang="0">
                  <a:pos x="0" y="16"/>
                </a:cxn>
                <a:cxn ang="0">
                  <a:pos x="4" y="18"/>
                </a:cxn>
                <a:cxn ang="0">
                  <a:pos x="6" y="22"/>
                </a:cxn>
                <a:cxn ang="0">
                  <a:pos x="12" y="22"/>
                </a:cxn>
                <a:cxn ang="0">
                  <a:pos x="12" y="22"/>
                </a:cxn>
                <a:cxn ang="0">
                  <a:pos x="16" y="22"/>
                </a:cxn>
                <a:cxn ang="0">
                  <a:pos x="20" y="18"/>
                </a:cxn>
                <a:cxn ang="0">
                  <a:pos x="22" y="16"/>
                </a:cxn>
                <a:cxn ang="0">
                  <a:pos x="22" y="10"/>
                </a:cxn>
                <a:cxn ang="0">
                  <a:pos x="22" y="10"/>
                </a:cxn>
                <a:cxn ang="0">
                  <a:pos x="22" y="6"/>
                </a:cxn>
                <a:cxn ang="0">
                  <a:pos x="20" y="2"/>
                </a:cxn>
                <a:cxn ang="0">
                  <a:pos x="16" y="0"/>
                </a:cxn>
                <a:cxn ang="0">
                  <a:pos x="12" y="0"/>
                </a:cxn>
              </a:cxnLst>
              <a:rect l="0" t="0" r="r" b="b"/>
              <a:pathLst>
                <a:path w="22" h="22">
                  <a:moveTo>
                    <a:pt x="12" y="0"/>
                  </a:moveTo>
                  <a:lnTo>
                    <a:pt x="12" y="0"/>
                  </a:lnTo>
                  <a:lnTo>
                    <a:pt x="6" y="0"/>
                  </a:lnTo>
                  <a:lnTo>
                    <a:pt x="4" y="2"/>
                  </a:lnTo>
                  <a:lnTo>
                    <a:pt x="0" y="6"/>
                  </a:lnTo>
                  <a:lnTo>
                    <a:pt x="0" y="10"/>
                  </a:lnTo>
                  <a:lnTo>
                    <a:pt x="0" y="10"/>
                  </a:lnTo>
                  <a:lnTo>
                    <a:pt x="0" y="16"/>
                  </a:lnTo>
                  <a:lnTo>
                    <a:pt x="4" y="18"/>
                  </a:lnTo>
                  <a:lnTo>
                    <a:pt x="6" y="22"/>
                  </a:lnTo>
                  <a:lnTo>
                    <a:pt x="12" y="22"/>
                  </a:lnTo>
                  <a:lnTo>
                    <a:pt x="12" y="22"/>
                  </a:lnTo>
                  <a:lnTo>
                    <a:pt x="16" y="22"/>
                  </a:lnTo>
                  <a:lnTo>
                    <a:pt x="20" y="18"/>
                  </a:lnTo>
                  <a:lnTo>
                    <a:pt x="22" y="16"/>
                  </a:lnTo>
                  <a:lnTo>
                    <a:pt x="22" y="10"/>
                  </a:lnTo>
                  <a:lnTo>
                    <a:pt x="22" y="10"/>
                  </a:lnTo>
                  <a:lnTo>
                    <a:pt x="22" y="6"/>
                  </a:lnTo>
                  <a:lnTo>
                    <a:pt x="20" y="2"/>
                  </a:lnTo>
                  <a:lnTo>
                    <a:pt x="16" y="0"/>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73" name="Freeform 271"/>
            <p:cNvSpPr/>
            <p:nvPr/>
          </p:nvSpPr>
          <p:spPr bwMode="auto">
            <a:xfrm>
              <a:off x="2119313" y="1765300"/>
              <a:ext cx="34925" cy="34925"/>
            </a:xfrm>
            <a:custGeom>
              <a:avLst/>
              <a:gdLst/>
              <a:ahLst/>
              <a:cxnLst>
                <a:cxn ang="0">
                  <a:pos x="12" y="0"/>
                </a:cxn>
                <a:cxn ang="0">
                  <a:pos x="12" y="0"/>
                </a:cxn>
                <a:cxn ang="0">
                  <a:pos x="6" y="0"/>
                </a:cxn>
                <a:cxn ang="0">
                  <a:pos x="4" y="2"/>
                </a:cxn>
                <a:cxn ang="0">
                  <a:pos x="0" y="6"/>
                </a:cxn>
                <a:cxn ang="0">
                  <a:pos x="0" y="10"/>
                </a:cxn>
                <a:cxn ang="0">
                  <a:pos x="0" y="10"/>
                </a:cxn>
                <a:cxn ang="0">
                  <a:pos x="0" y="16"/>
                </a:cxn>
                <a:cxn ang="0">
                  <a:pos x="4" y="18"/>
                </a:cxn>
                <a:cxn ang="0">
                  <a:pos x="6" y="22"/>
                </a:cxn>
                <a:cxn ang="0">
                  <a:pos x="12" y="22"/>
                </a:cxn>
                <a:cxn ang="0">
                  <a:pos x="12" y="22"/>
                </a:cxn>
                <a:cxn ang="0">
                  <a:pos x="16" y="22"/>
                </a:cxn>
                <a:cxn ang="0">
                  <a:pos x="20" y="18"/>
                </a:cxn>
                <a:cxn ang="0">
                  <a:pos x="22" y="16"/>
                </a:cxn>
                <a:cxn ang="0">
                  <a:pos x="22" y="10"/>
                </a:cxn>
                <a:cxn ang="0">
                  <a:pos x="22" y="10"/>
                </a:cxn>
                <a:cxn ang="0">
                  <a:pos x="22" y="6"/>
                </a:cxn>
                <a:cxn ang="0">
                  <a:pos x="20" y="2"/>
                </a:cxn>
                <a:cxn ang="0">
                  <a:pos x="16" y="0"/>
                </a:cxn>
                <a:cxn ang="0">
                  <a:pos x="12" y="0"/>
                </a:cxn>
              </a:cxnLst>
              <a:rect l="0" t="0" r="r" b="b"/>
              <a:pathLst>
                <a:path w="22" h="22">
                  <a:moveTo>
                    <a:pt x="12" y="0"/>
                  </a:moveTo>
                  <a:lnTo>
                    <a:pt x="12" y="0"/>
                  </a:lnTo>
                  <a:lnTo>
                    <a:pt x="6" y="0"/>
                  </a:lnTo>
                  <a:lnTo>
                    <a:pt x="4" y="2"/>
                  </a:lnTo>
                  <a:lnTo>
                    <a:pt x="0" y="6"/>
                  </a:lnTo>
                  <a:lnTo>
                    <a:pt x="0" y="10"/>
                  </a:lnTo>
                  <a:lnTo>
                    <a:pt x="0" y="10"/>
                  </a:lnTo>
                  <a:lnTo>
                    <a:pt x="0" y="16"/>
                  </a:lnTo>
                  <a:lnTo>
                    <a:pt x="4" y="18"/>
                  </a:lnTo>
                  <a:lnTo>
                    <a:pt x="6" y="22"/>
                  </a:lnTo>
                  <a:lnTo>
                    <a:pt x="12" y="22"/>
                  </a:lnTo>
                  <a:lnTo>
                    <a:pt x="12" y="22"/>
                  </a:lnTo>
                  <a:lnTo>
                    <a:pt x="16" y="22"/>
                  </a:lnTo>
                  <a:lnTo>
                    <a:pt x="20" y="18"/>
                  </a:lnTo>
                  <a:lnTo>
                    <a:pt x="22" y="16"/>
                  </a:lnTo>
                  <a:lnTo>
                    <a:pt x="22" y="10"/>
                  </a:lnTo>
                  <a:lnTo>
                    <a:pt x="22" y="10"/>
                  </a:lnTo>
                  <a:lnTo>
                    <a:pt x="22" y="6"/>
                  </a:lnTo>
                  <a:lnTo>
                    <a:pt x="20" y="2"/>
                  </a:lnTo>
                  <a:lnTo>
                    <a:pt x="16" y="0"/>
                  </a:lnTo>
                  <a:lnTo>
                    <a:pt x="12"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74" name="Freeform 272"/>
            <p:cNvSpPr/>
            <p:nvPr/>
          </p:nvSpPr>
          <p:spPr bwMode="auto">
            <a:xfrm>
              <a:off x="1668463" y="1587500"/>
              <a:ext cx="34925" cy="34925"/>
            </a:xfrm>
            <a:custGeom>
              <a:avLst/>
              <a:gdLst/>
              <a:ahLst/>
              <a:cxnLst>
                <a:cxn ang="0">
                  <a:pos x="12" y="0"/>
                </a:cxn>
                <a:cxn ang="0">
                  <a:pos x="12" y="0"/>
                </a:cxn>
                <a:cxn ang="0">
                  <a:pos x="6" y="0"/>
                </a:cxn>
                <a:cxn ang="0">
                  <a:pos x="4" y="2"/>
                </a:cxn>
                <a:cxn ang="0">
                  <a:pos x="0" y="6"/>
                </a:cxn>
                <a:cxn ang="0">
                  <a:pos x="0" y="10"/>
                </a:cxn>
                <a:cxn ang="0">
                  <a:pos x="0" y="10"/>
                </a:cxn>
                <a:cxn ang="0">
                  <a:pos x="0" y="16"/>
                </a:cxn>
                <a:cxn ang="0">
                  <a:pos x="4" y="18"/>
                </a:cxn>
                <a:cxn ang="0">
                  <a:pos x="6" y="22"/>
                </a:cxn>
                <a:cxn ang="0">
                  <a:pos x="12" y="22"/>
                </a:cxn>
                <a:cxn ang="0">
                  <a:pos x="12" y="22"/>
                </a:cxn>
                <a:cxn ang="0">
                  <a:pos x="16" y="22"/>
                </a:cxn>
                <a:cxn ang="0">
                  <a:pos x="20" y="18"/>
                </a:cxn>
                <a:cxn ang="0">
                  <a:pos x="22" y="16"/>
                </a:cxn>
                <a:cxn ang="0">
                  <a:pos x="22" y="10"/>
                </a:cxn>
                <a:cxn ang="0">
                  <a:pos x="22" y="10"/>
                </a:cxn>
                <a:cxn ang="0">
                  <a:pos x="22" y="6"/>
                </a:cxn>
                <a:cxn ang="0">
                  <a:pos x="20" y="2"/>
                </a:cxn>
                <a:cxn ang="0">
                  <a:pos x="16" y="0"/>
                </a:cxn>
                <a:cxn ang="0">
                  <a:pos x="12" y="0"/>
                </a:cxn>
              </a:cxnLst>
              <a:rect l="0" t="0" r="r" b="b"/>
              <a:pathLst>
                <a:path w="22" h="22">
                  <a:moveTo>
                    <a:pt x="12" y="0"/>
                  </a:moveTo>
                  <a:lnTo>
                    <a:pt x="12" y="0"/>
                  </a:lnTo>
                  <a:lnTo>
                    <a:pt x="6" y="0"/>
                  </a:lnTo>
                  <a:lnTo>
                    <a:pt x="4" y="2"/>
                  </a:lnTo>
                  <a:lnTo>
                    <a:pt x="0" y="6"/>
                  </a:lnTo>
                  <a:lnTo>
                    <a:pt x="0" y="10"/>
                  </a:lnTo>
                  <a:lnTo>
                    <a:pt x="0" y="10"/>
                  </a:lnTo>
                  <a:lnTo>
                    <a:pt x="0" y="16"/>
                  </a:lnTo>
                  <a:lnTo>
                    <a:pt x="4" y="18"/>
                  </a:lnTo>
                  <a:lnTo>
                    <a:pt x="6" y="22"/>
                  </a:lnTo>
                  <a:lnTo>
                    <a:pt x="12" y="22"/>
                  </a:lnTo>
                  <a:lnTo>
                    <a:pt x="12" y="22"/>
                  </a:lnTo>
                  <a:lnTo>
                    <a:pt x="16" y="22"/>
                  </a:lnTo>
                  <a:lnTo>
                    <a:pt x="20" y="18"/>
                  </a:lnTo>
                  <a:lnTo>
                    <a:pt x="22" y="16"/>
                  </a:lnTo>
                  <a:lnTo>
                    <a:pt x="22" y="10"/>
                  </a:lnTo>
                  <a:lnTo>
                    <a:pt x="22" y="10"/>
                  </a:lnTo>
                  <a:lnTo>
                    <a:pt x="22" y="6"/>
                  </a:lnTo>
                  <a:lnTo>
                    <a:pt x="20" y="2"/>
                  </a:lnTo>
                  <a:lnTo>
                    <a:pt x="16" y="0"/>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75" name="Freeform 273"/>
            <p:cNvSpPr/>
            <p:nvPr/>
          </p:nvSpPr>
          <p:spPr bwMode="auto">
            <a:xfrm>
              <a:off x="1668463" y="1587500"/>
              <a:ext cx="34925" cy="34925"/>
            </a:xfrm>
            <a:custGeom>
              <a:avLst/>
              <a:gdLst/>
              <a:ahLst/>
              <a:cxnLst>
                <a:cxn ang="0">
                  <a:pos x="12" y="0"/>
                </a:cxn>
                <a:cxn ang="0">
                  <a:pos x="12" y="0"/>
                </a:cxn>
                <a:cxn ang="0">
                  <a:pos x="6" y="0"/>
                </a:cxn>
                <a:cxn ang="0">
                  <a:pos x="4" y="2"/>
                </a:cxn>
                <a:cxn ang="0">
                  <a:pos x="0" y="6"/>
                </a:cxn>
                <a:cxn ang="0">
                  <a:pos x="0" y="10"/>
                </a:cxn>
                <a:cxn ang="0">
                  <a:pos x="0" y="10"/>
                </a:cxn>
                <a:cxn ang="0">
                  <a:pos x="0" y="16"/>
                </a:cxn>
                <a:cxn ang="0">
                  <a:pos x="4" y="18"/>
                </a:cxn>
                <a:cxn ang="0">
                  <a:pos x="6" y="22"/>
                </a:cxn>
                <a:cxn ang="0">
                  <a:pos x="12" y="22"/>
                </a:cxn>
                <a:cxn ang="0">
                  <a:pos x="12" y="22"/>
                </a:cxn>
                <a:cxn ang="0">
                  <a:pos x="16" y="22"/>
                </a:cxn>
                <a:cxn ang="0">
                  <a:pos x="20" y="18"/>
                </a:cxn>
                <a:cxn ang="0">
                  <a:pos x="22" y="16"/>
                </a:cxn>
                <a:cxn ang="0">
                  <a:pos x="22" y="10"/>
                </a:cxn>
                <a:cxn ang="0">
                  <a:pos x="22" y="10"/>
                </a:cxn>
                <a:cxn ang="0">
                  <a:pos x="22" y="6"/>
                </a:cxn>
                <a:cxn ang="0">
                  <a:pos x="20" y="2"/>
                </a:cxn>
                <a:cxn ang="0">
                  <a:pos x="16" y="0"/>
                </a:cxn>
                <a:cxn ang="0">
                  <a:pos x="12" y="0"/>
                </a:cxn>
              </a:cxnLst>
              <a:rect l="0" t="0" r="r" b="b"/>
              <a:pathLst>
                <a:path w="22" h="22">
                  <a:moveTo>
                    <a:pt x="12" y="0"/>
                  </a:moveTo>
                  <a:lnTo>
                    <a:pt x="12" y="0"/>
                  </a:lnTo>
                  <a:lnTo>
                    <a:pt x="6" y="0"/>
                  </a:lnTo>
                  <a:lnTo>
                    <a:pt x="4" y="2"/>
                  </a:lnTo>
                  <a:lnTo>
                    <a:pt x="0" y="6"/>
                  </a:lnTo>
                  <a:lnTo>
                    <a:pt x="0" y="10"/>
                  </a:lnTo>
                  <a:lnTo>
                    <a:pt x="0" y="10"/>
                  </a:lnTo>
                  <a:lnTo>
                    <a:pt x="0" y="16"/>
                  </a:lnTo>
                  <a:lnTo>
                    <a:pt x="4" y="18"/>
                  </a:lnTo>
                  <a:lnTo>
                    <a:pt x="6" y="22"/>
                  </a:lnTo>
                  <a:lnTo>
                    <a:pt x="12" y="22"/>
                  </a:lnTo>
                  <a:lnTo>
                    <a:pt x="12" y="22"/>
                  </a:lnTo>
                  <a:lnTo>
                    <a:pt x="16" y="22"/>
                  </a:lnTo>
                  <a:lnTo>
                    <a:pt x="20" y="18"/>
                  </a:lnTo>
                  <a:lnTo>
                    <a:pt x="22" y="16"/>
                  </a:lnTo>
                  <a:lnTo>
                    <a:pt x="22" y="10"/>
                  </a:lnTo>
                  <a:lnTo>
                    <a:pt x="22" y="10"/>
                  </a:lnTo>
                  <a:lnTo>
                    <a:pt x="22" y="6"/>
                  </a:lnTo>
                  <a:lnTo>
                    <a:pt x="20" y="2"/>
                  </a:lnTo>
                  <a:lnTo>
                    <a:pt x="16" y="0"/>
                  </a:lnTo>
                  <a:lnTo>
                    <a:pt x="12"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76" name="Freeform 274"/>
            <p:cNvSpPr/>
            <p:nvPr/>
          </p:nvSpPr>
          <p:spPr bwMode="auto">
            <a:xfrm>
              <a:off x="1570038" y="1844675"/>
              <a:ext cx="34925" cy="34925"/>
            </a:xfrm>
            <a:custGeom>
              <a:avLst/>
              <a:gdLst/>
              <a:ahLst/>
              <a:cxnLst>
                <a:cxn ang="0">
                  <a:pos x="12" y="0"/>
                </a:cxn>
                <a:cxn ang="0">
                  <a:pos x="12" y="0"/>
                </a:cxn>
                <a:cxn ang="0">
                  <a:pos x="8" y="0"/>
                </a:cxn>
                <a:cxn ang="0">
                  <a:pos x="4" y="4"/>
                </a:cxn>
                <a:cxn ang="0">
                  <a:pos x="2" y="6"/>
                </a:cxn>
                <a:cxn ang="0">
                  <a:pos x="0" y="12"/>
                </a:cxn>
                <a:cxn ang="0">
                  <a:pos x="0" y="12"/>
                </a:cxn>
                <a:cxn ang="0">
                  <a:pos x="2" y="16"/>
                </a:cxn>
                <a:cxn ang="0">
                  <a:pos x="4" y="20"/>
                </a:cxn>
                <a:cxn ang="0">
                  <a:pos x="8" y="22"/>
                </a:cxn>
                <a:cxn ang="0">
                  <a:pos x="12" y="22"/>
                </a:cxn>
                <a:cxn ang="0">
                  <a:pos x="12" y="22"/>
                </a:cxn>
                <a:cxn ang="0">
                  <a:pos x="16" y="22"/>
                </a:cxn>
                <a:cxn ang="0">
                  <a:pos x="20" y="20"/>
                </a:cxn>
                <a:cxn ang="0">
                  <a:pos x="22" y="16"/>
                </a:cxn>
                <a:cxn ang="0">
                  <a:pos x="22" y="12"/>
                </a:cxn>
                <a:cxn ang="0">
                  <a:pos x="22" y="12"/>
                </a:cxn>
                <a:cxn ang="0">
                  <a:pos x="22" y="6"/>
                </a:cxn>
                <a:cxn ang="0">
                  <a:pos x="20" y="4"/>
                </a:cxn>
                <a:cxn ang="0">
                  <a:pos x="16" y="0"/>
                </a:cxn>
                <a:cxn ang="0">
                  <a:pos x="12" y="0"/>
                </a:cxn>
              </a:cxnLst>
              <a:rect l="0" t="0" r="r" b="b"/>
              <a:pathLst>
                <a:path w="22" h="22">
                  <a:moveTo>
                    <a:pt x="12" y="0"/>
                  </a:moveTo>
                  <a:lnTo>
                    <a:pt x="12" y="0"/>
                  </a:lnTo>
                  <a:lnTo>
                    <a:pt x="8" y="0"/>
                  </a:lnTo>
                  <a:lnTo>
                    <a:pt x="4" y="4"/>
                  </a:lnTo>
                  <a:lnTo>
                    <a:pt x="2" y="6"/>
                  </a:lnTo>
                  <a:lnTo>
                    <a:pt x="0" y="12"/>
                  </a:lnTo>
                  <a:lnTo>
                    <a:pt x="0" y="12"/>
                  </a:lnTo>
                  <a:lnTo>
                    <a:pt x="2" y="16"/>
                  </a:lnTo>
                  <a:lnTo>
                    <a:pt x="4" y="20"/>
                  </a:lnTo>
                  <a:lnTo>
                    <a:pt x="8" y="22"/>
                  </a:lnTo>
                  <a:lnTo>
                    <a:pt x="12" y="22"/>
                  </a:lnTo>
                  <a:lnTo>
                    <a:pt x="12" y="22"/>
                  </a:lnTo>
                  <a:lnTo>
                    <a:pt x="16" y="22"/>
                  </a:lnTo>
                  <a:lnTo>
                    <a:pt x="20" y="20"/>
                  </a:lnTo>
                  <a:lnTo>
                    <a:pt x="22" y="16"/>
                  </a:lnTo>
                  <a:lnTo>
                    <a:pt x="22" y="12"/>
                  </a:lnTo>
                  <a:lnTo>
                    <a:pt x="22" y="12"/>
                  </a:lnTo>
                  <a:lnTo>
                    <a:pt x="22" y="6"/>
                  </a:lnTo>
                  <a:lnTo>
                    <a:pt x="20" y="4"/>
                  </a:lnTo>
                  <a:lnTo>
                    <a:pt x="16" y="0"/>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77" name="Freeform 275"/>
            <p:cNvSpPr/>
            <p:nvPr/>
          </p:nvSpPr>
          <p:spPr bwMode="auto">
            <a:xfrm>
              <a:off x="1570038" y="1844675"/>
              <a:ext cx="34925" cy="34925"/>
            </a:xfrm>
            <a:custGeom>
              <a:avLst/>
              <a:gdLst/>
              <a:ahLst/>
              <a:cxnLst>
                <a:cxn ang="0">
                  <a:pos x="12" y="0"/>
                </a:cxn>
                <a:cxn ang="0">
                  <a:pos x="12" y="0"/>
                </a:cxn>
                <a:cxn ang="0">
                  <a:pos x="8" y="0"/>
                </a:cxn>
                <a:cxn ang="0">
                  <a:pos x="4" y="4"/>
                </a:cxn>
                <a:cxn ang="0">
                  <a:pos x="2" y="6"/>
                </a:cxn>
                <a:cxn ang="0">
                  <a:pos x="0" y="12"/>
                </a:cxn>
                <a:cxn ang="0">
                  <a:pos x="0" y="12"/>
                </a:cxn>
                <a:cxn ang="0">
                  <a:pos x="2" y="16"/>
                </a:cxn>
                <a:cxn ang="0">
                  <a:pos x="4" y="20"/>
                </a:cxn>
                <a:cxn ang="0">
                  <a:pos x="8" y="22"/>
                </a:cxn>
                <a:cxn ang="0">
                  <a:pos x="12" y="22"/>
                </a:cxn>
                <a:cxn ang="0">
                  <a:pos x="12" y="22"/>
                </a:cxn>
                <a:cxn ang="0">
                  <a:pos x="16" y="22"/>
                </a:cxn>
                <a:cxn ang="0">
                  <a:pos x="20" y="20"/>
                </a:cxn>
                <a:cxn ang="0">
                  <a:pos x="22" y="16"/>
                </a:cxn>
                <a:cxn ang="0">
                  <a:pos x="22" y="12"/>
                </a:cxn>
                <a:cxn ang="0">
                  <a:pos x="22" y="12"/>
                </a:cxn>
                <a:cxn ang="0">
                  <a:pos x="22" y="6"/>
                </a:cxn>
                <a:cxn ang="0">
                  <a:pos x="20" y="4"/>
                </a:cxn>
                <a:cxn ang="0">
                  <a:pos x="16" y="0"/>
                </a:cxn>
                <a:cxn ang="0">
                  <a:pos x="12" y="0"/>
                </a:cxn>
              </a:cxnLst>
              <a:rect l="0" t="0" r="r" b="b"/>
              <a:pathLst>
                <a:path w="22" h="22">
                  <a:moveTo>
                    <a:pt x="12" y="0"/>
                  </a:moveTo>
                  <a:lnTo>
                    <a:pt x="12" y="0"/>
                  </a:lnTo>
                  <a:lnTo>
                    <a:pt x="8" y="0"/>
                  </a:lnTo>
                  <a:lnTo>
                    <a:pt x="4" y="4"/>
                  </a:lnTo>
                  <a:lnTo>
                    <a:pt x="2" y="6"/>
                  </a:lnTo>
                  <a:lnTo>
                    <a:pt x="0" y="12"/>
                  </a:lnTo>
                  <a:lnTo>
                    <a:pt x="0" y="12"/>
                  </a:lnTo>
                  <a:lnTo>
                    <a:pt x="2" y="16"/>
                  </a:lnTo>
                  <a:lnTo>
                    <a:pt x="4" y="20"/>
                  </a:lnTo>
                  <a:lnTo>
                    <a:pt x="8" y="22"/>
                  </a:lnTo>
                  <a:lnTo>
                    <a:pt x="12" y="22"/>
                  </a:lnTo>
                  <a:lnTo>
                    <a:pt x="12" y="22"/>
                  </a:lnTo>
                  <a:lnTo>
                    <a:pt x="16" y="22"/>
                  </a:lnTo>
                  <a:lnTo>
                    <a:pt x="20" y="20"/>
                  </a:lnTo>
                  <a:lnTo>
                    <a:pt x="22" y="16"/>
                  </a:lnTo>
                  <a:lnTo>
                    <a:pt x="22" y="12"/>
                  </a:lnTo>
                  <a:lnTo>
                    <a:pt x="22" y="12"/>
                  </a:lnTo>
                  <a:lnTo>
                    <a:pt x="22" y="6"/>
                  </a:lnTo>
                  <a:lnTo>
                    <a:pt x="20" y="4"/>
                  </a:lnTo>
                  <a:lnTo>
                    <a:pt x="16" y="0"/>
                  </a:lnTo>
                  <a:lnTo>
                    <a:pt x="12"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78" name="Freeform 276"/>
            <p:cNvSpPr/>
            <p:nvPr/>
          </p:nvSpPr>
          <p:spPr bwMode="auto">
            <a:xfrm>
              <a:off x="2773363" y="1025525"/>
              <a:ext cx="34925" cy="34925"/>
            </a:xfrm>
            <a:custGeom>
              <a:avLst/>
              <a:gdLst/>
              <a:ahLst/>
              <a:cxnLst>
                <a:cxn ang="0">
                  <a:pos x="10" y="0"/>
                </a:cxn>
                <a:cxn ang="0">
                  <a:pos x="10" y="0"/>
                </a:cxn>
                <a:cxn ang="0">
                  <a:pos x="6" y="2"/>
                </a:cxn>
                <a:cxn ang="0">
                  <a:pos x="2" y="4"/>
                </a:cxn>
                <a:cxn ang="0">
                  <a:pos x="0" y="8"/>
                </a:cxn>
                <a:cxn ang="0">
                  <a:pos x="0" y="12"/>
                </a:cxn>
                <a:cxn ang="0">
                  <a:pos x="0" y="12"/>
                </a:cxn>
                <a:cxn ang="0">
                  <a:pos x="0" y="16"/>
                </a:cxn>
                <a:cxn ang="0">
                  <a:pos x="2" y="20"/>
                </a:cxn>
                <a:cxn ang="0">
                  <a:pos x="6" y="22"/>
                </a:cxn>
                <a:cxn ang="0">
                  <a:pos x="10" y="22"/>
                </a:cxn>
                <a:cxn ang="0">
                  <a:pos x="10" y="22"/>
                </a:cxn>
                <a:cxn ang="0">
                  <a:pos x="14" y="22"/>
                </a:cxn>
                <a:cxn ang="0">
                  <a:pos x="18" y="20"/>
                </a:cxn>
                <a:cxn ang="0">
                  <a:pos x="20" y="16"/>
                </a:cxn>
                <a:cxn ang="0">
                  <a:pos x="22" y="12"/>
                </a:cxn>
                <a:cxn ang="0">
                  <a:pos x="22" y="12"/>
                </a:cxn>
                <a:cxn ang="0">
                  <a:pos x="20" y="8"/>
                </a:cxn>
                <a:cxn ang="0">
                  <a:pos x="18" y="4"/>
                </a:cxn>
                <a:cxn ang="0">
                  <a:pos x="14" y="2"/>
                </a:cxn>
                <a:cxn ang="0">
                  <a:pos x="10" y="0"/>
                </a:cxn>
              </a:cxnLst>
              <a:rect l="0" t="0" r="r" b="b"/>
              <a:pathLst>
                <a:path w="22" h="22">
                  <a:moveTo>
                    <a:pt x="10" y="0"/>
                  </a:moveTo>
                  <a:lnTo>
                    <a:pt x="10" y="0"/>
                  </a:lnTo>
                  <a:lnTo>
                    <a:pt x="6" y="2"/>
                  </a:lnTo>
                  <a:lnTo>
                    <a:pt x="2" y="4"/>
                  </a:lnTo>
                  <a:lnTo>
                    <a:pt x="0" y="8"/>
                  </a:lnTo>
                  <a:lnTo>
                    <a:pt x="0" y="12"/>
                  </a:lnTo>
                  <a:lnTo>
                    <a:pt x="0" y="12"/>
                  </a:lnTo>
                  <a:lnTo>
                    <a:pt x="0" y="16"/>
                  </a:lnTo>
                  <a:lnTo>
                    <a:pt x="2" y="20"/>
                  </a:lnTo>
                  <a:lnTo>
                    <a:pt x="6" y="22"/>
                  </a:lnTo>
                  <a:lnTo>
                    <a:pt x="10" y="22"/>
                  </a:lnTo>
                  <a:lnTo>
                    <a:pt x="10" y="22"/>
                  </a:lnTo>
                  <a:lnTo>
                    <a:pt x="14" y="22"/>
                  </a:lnTo>
                  <a:lnTo>
                    <a:pt x="18" y="20"/>
                  </a:lnTo>
                  <a:lnTo>
                    <a:pt x="20" y="16"/>
                  </a:lnTo>
                  <a:lnTo>
                    <a:pt x="22" y="12"/>
                  </a:lnTo>
                  <a:lnTo>
                    <a:pt x="22" y="12"/>
                  </a:lnTo>
                  <a:lnTo>
                    <a:pt x="20" y="8"/>
                  </a:lnTo>
                  <a:lnTo>
                    <a:pt x="18" y="4"/>
                  </a:lnTo>
                  <a:lnTo>
                    <a:pt x="14" y="2"/>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79" name="Freeform 277"/>
            <p:cNvSpPr/>
            <p:nvPr/>
          </p:nvSpPr>
          <p:spPr bwMode="auto">
            <a:xfrm>
              <a:off x="2773363" y="1025525"/>
              <a:ext cx="34925" cy="34925"/>
            </a:xfrm>
            <a:custGeom>
              <a:avLst/>
              <a:gdLst/>
              <a:ahLst/>
              <a:cxnLst>
                <a:cxn ang="0">
                  <a:pos x="10" y="0"/>
                </a:cxn>
                <a:cxn ang="0">
                  <a:pos x="10" y="0"/>
                </a:cxn>
                <a:cxn ang="0">
                  <a:pos x="6" y="2"/>
                </a:cxn>
                <a:cxn ang="0">
                  <a:pos x="2" y="4"/>
                </a:cxn>
                <a:cxn ang="0">
                  <a:pos x="0" y="8"/>
                </a:cxn>
                <a:cxn ang="0">
                  <a:pos x="0" y="12"/>
                </a:cxn>
                <a:cxn ang="0">
                  <a:pos x="0" y="12"/>
                </a:cxn>
                <a:cxn ang="0">
                  <a:pos x="0" y="16"/>
                </a:cxn>
                <a:cxn ang="0">
                  <a:pos x="2" y="20"/>
                </a:cxn>
                <a:cxn ang="0">
                  <a:pos x="6" y="22"/>
                </a:cxn>
                <a:cxn ang="0">
                  <a:pos x="10" y="22"/>
                </a:cxn>
                <a:cxn ang="0">
                  <a:pos x="10" y="22"/>
                </a:cxn>
                <a:cxn ang="0">
                  <a:pos x="14" y="22"/>
                </a:cxn>
                <a:cxn ang="0">
                  <a:pos x="18" y="20"/>
                </a:cxn>
                <a:cxn ang="0">
                  <a:pos x="20" y="16"/>
                </a:cxn>
                <a:cxn ang="0">
                  <a:pos x="22" y="12"/>
                </a:cxn>
                <a:cxn ang="0">
                  <a:pos x="22" y="12"/>
                </a:cxn>
                <a:cxn ang="0">
                  <a:pos x="20" y="8"/>
                </a:cxn>
                <a:cxn ang="0">
                  <a:pos x="18" y="4"/>
                </a:cxn>
                <a:cxn ang="0">
                  <a:pos x="14" y="2"/>
                </a:cxn>
                <a:cxn ang="0">
                  <a:pos x="10" y="0"/>
                </a:cxn>
              </a:cxnLst>
              <a:rect l="0" t="0" r="r" b="b"/>
              <a:pathLst>
                <a:path w="22" h="22">
                  <a:moveTo>
                    <a:pt x="10" y="0"/>
                  </a:moveTo>
                  <a:lnTo>
                    <a:pt x="10" y="0"/>
                  </a:lnTo>
                  <a:lnTo>
                    <a:pt x="6" y="2"/>
                  </a:lnTo>
                  <a:lnTo>
                    <a:pt x="2" y="4"/>
                  </a:lnTo>
                  <a:lnTo>
                    <a:pt x="0" y="8"/>
                  </a:lnTo>
                  <a:lnTo>
                    <a:pt x="0" y="12"/>
                  </a:lnTo>
                  <a:lnTo>
                    <a:pt x="0" y="12"/>
                  </a:lnTo>
                  <a:lnTo>
                    <a:pt x="0" y="16"/>
                  </a:lnTo>
                  <a:lnTo>
                    <a:pt x="2" y="20"/>
                  </a:lnTo>
                  <a:lnTo>
                    <a:pt x="6" y="22"/>
                  </a:lnTo>
                  <a:lnTo>
                    <a:pt x="10" y="22"/>
                  </a:lnTo>
                  <a:lnTo>
                    <a:pt x="10" y="22"/>
                  </a:lnTo>
                  <a:lnTo>
                    <a:pt x="14" y="22"/>
                  </a:lnTo>
                  <a:lnTo>
                    <a:pt x="18" y="20"/>
                  </a:lnTo>
                  <a:lnTo>
                    <a:pt x="20" y="16"/>
                  </a:lnTo>
                  <a:lnTo>
                    <a:pt x="22" y="12"/>
                  </a:lnTo>
                  <a:lnTo>
                    <a:pt x="22" y="12"/>
                  </a:lnTo>
                  <a:lnTo>
                    <a:pt x="20" y="8"/>
                  </a:lnTo>
                  <a:lnTo>
                    <a:pt x="18" y="4"/>
                  </a:lnTo>
                  <a:lnTo>
                    <a:pt x="14" y="2"/>
                  </a:lnTo>
                  <a:lnTo>
                    <a:pt x="10"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80" name="Freeform 278"/>
            <p:cNvSpPr/>
            <p:nvPr/>
          </p:nvSpPr>
          <p:spPr bwMode="auto">
            <a:xfrm>
              <a:off x="1312863" y="1133475"/>
              <a:ext cx="34925" cy="34925"/>
            </a:xfrm>
            <a:custGeom>
              <a:avLst/>
              <a:gdLst/>
              <a:ahLst/>
              <a:cxnLst>
                <a:cxn ang="0">
                  <a:pos x="12" y="0"/>
                </a:cxn>
                <a:cxn ang="0">
                  <a:pos x="12" y="0"/>
                </a:cxn>
                <a:cxn ang="0">
                  <a:pos x="6" y="0"/>
                </a:cxn>
                <a:cxn ang="0">
                  <a:pos x="4" y="2"/>
                </a:cxn>
                <a:cxn ang="0">
                  <a:pos x="0" y="6"/>
                </a:cxn>
                <a:cxn ang="0">
                  <a:pos x="0" y="10"/>
                </a:cxn>
                <a:cxn ang="0">
                  <a:pos x="0" y="10"/>
                </a:cxn>
                <a:cxn ang="0">
                  <a:pos x="0" y="16"/>
                </a:cxn>
                <a:cxn ang="0">
                  <a:pos x="4" y="18"/>
                </a:cxn>
                <a:cxn ang="0">
                  <a:pos x="6" y="22"/>
                </a:cxn>
                <a:cxn ang="0">
                  <a:pos x="12" y="22"/>
                </a:cxn>
                <a:cxn ang="0">
                  <a:pos x="12" y="22"/>
                </a:cxn>
                <a:cxn ang="0">
                  <a:pos x="16" y="22"/>
                </a:cxn>
                <a:cxn ang="0">
                  <a:pos x="20" y="18"/>
                </a:cxn>
                <a:cxn ang="0">
                  <a:pos x="22" y="16"/>
                </a:cxn>
                <a:cxn ang="0">
                  <a:pos x="22" y="10"/>
                </a:cxn>
                <a:cxn ang="0">
                  <a:pos x="22" y="10"/>
                </a:cxn>
                <a:cxn ang="0">
                  <a:pos x="22" y="6"/>
                </a:cxn>
                <a:cxn ang="0">
                  <a:pos x="20" y="2"/>
                </a:cxn>
                <a:cxn ang="0">
                  <a:pos x="16" y="0"/>
                </a:cxn>
                <a:cxn ang="0">
                  <a:pos x="12" y="0"/>
                </a:cxn>
              </a:cxnLst>
              <a:rect l="0" t="0" r="r" b="b"/>
              <a:pathLst>
                <a:path w="22" h="22">
                  <a:moveTo>
                    <a:pt x="12" y="0"/>
                  </a:moveTo>
                  <a:lnTo>
                    <a:pt x="12" y="0"/>
                  </a:lnTo>
                  <a:lnTo>
                    <a:pt x="6" y="0"/>
                  </a:lnTo>
                  <a:lnTo>
                    <a:pt x="4" y="2"/>
                  </a:lnTo>
                  <a:lnTo>
                    <a:pt x="0" y="6"/>
                  </a:lnTo>
                  <a:lnTo>
                    <a:pt x="0" y="10"/>
                  </a:lnTo>
                  <a:lnTo>
                    <a:pt x="0" y="10"/>
                  </a:lnTo>
                  <a:lnTo>
                    <a:pt x="0" y="16"/>
                  </a:lnTo>
                  <a:lnTo>
                    <a:pt x="4" y="18"/>
                  </a:lnTo>
                  <a:lnTo>
                    <a:pt x="6" y="22"/>
                  </a:lnTo>
                  <a:lnTo>
                    <a:pt x="12" y="22"/>
                  </a:lnTo>
                  <a:lnTo>
                    <a:pt x="12" y="22"/>
                  </a:lnTo>
                  <a:lnTo>
                    <a:pt x="16" y="22"/>
                  </a:lnTo>
                  <a:lnTo>
                    <a:pt x="20" y="18"/>
                  </a:lnTo>
                  <a:lnTo>
                    <a:pt x="22" y="16"/>
                  </a:lnTo>
                  <a:lnTo>
                    <a:pt x="22" y="10"/>
                  </a:lnTo>
                  <a:lnTo>
                    <a:pt x="22" y="10"/>
                  </a:lnTo>
                  <a:lnTo>
                    <a:pt x="22" y="6"/>
                  </a:lnTo>
                  <a:lnTo>
                    <a:pt x="20" y="2"/>
                  </a:lnTo>
                  <a:lnTo>
                    <a:pt x="16" y="0"/>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81" name="Freeform 279"/>
            <p:cNvSpPr/>
            <p:nvPr/>
          </p:nvSpPr>
          <p:spPr bwMode="auto">
            <a:xfrm>
              <a:off x="1312863" y="1133475"/>
              <a:ext cx="34925" cy="34925"/>
            </a:xfrm>
            <a:custGeom>
              <a:avLst/>
              <a:gdLst/>
              <a:ahLst/>
              <a:cxnLst>
                <a:cxn ang="0">
                  <a:pos x="12" y="0"/>
                </a:cxn>
                <a:cxn ang="0">
                  <a:pos x="12" y="0"/>
                </a:cxn>
                <a:cxn ang="0">
                  <a:pos x="6" y="0"/>
                </a:cxn>
                <a:cxn ang="0">
                  <a:pos x="4" y="2"/>
                </a:cxn>
                <a:cxn ang="0">
                  <a:pos x="0" y="6"/>
                </a:cxn>
                <a:cxn ang="0">
                  <a:pos x="0" y="10"/>
                </a:cxn>
                <a:cxn ang="0">
                  <a:pos x="0" y="10"/>
                </a:cxn>
                <a:cxn ang="0">
                  <a:pos x="0" y="16"/>
                </a:cxn>
                <a:cxn ang="0">
                  <a:pos x="4" y="18"/>
                </a:cxn>
                <a:cxn ang="0">
                  <a:pos x="6" y="22"/>
                </a:cxn>
                <a:cxn ang="0">
                  <a:pos x="12" y="22"/>
                </a:cxn>
                <a:cxn ang="0">
                  <a:pos x="12" y="22"/>
                </a:cxn>
                <a:cxn ang="0">
                  <a:pos x="16" y="22"/>
                </a:cxn>
                <a:cxn ang="0">
                  <a:pos x="20" y="18"/>
                </a:cxn>
                <a:cxn ang="0">
                  <a:pos x="22" y="16"/>
                </a:cxn>
                <a:cxn ang="0">
                  <a:pos x="22" y="10"/>
                </a:cxn>
                <a:cxn ang="0">
                  <a:pos x="22" y="10"/>
                </a:cxn>
                <a:cxn ang="0">
                  <a:pos x="22" y="6"/>
                </a:cxn>
                <a:cxn ang="0">
                  <a:pos x="20" y="2"/>
                </a:cxn>
                <a:cxn ang="0">
                  <a:pos x="16" y="0"/>
                </a:cxn>
                <a:cxn ang="0">
                  <a:pos x="12" y="0"/>
                </a:cxn>
              </a:cxnLst>
              <a:rect l="0" t="0" r="r" b="b"/>
              <a:pathLst>
                <a:path w="22" h="22">
                  <a:moveTo>
                    <a:pt x="12" y="0"/>
                  </a:moveTo>
                  <a:lnTo>
                    <a:pt x="12" y="0"/>
                  </a:lnTo>
                  <a:lnTo>
                    <a:pt x="6" y="0"/>
                  </a:lnTo>
                  <a:lnTo>
                    <a:pt x="4" y="2"/>
                  </a:lnTo>
                  <a:lnTo>
                    <a:pt x="0" y="6"/>
                  </a:lnTo>
                  <a:lnTo>
                    <a:pt x="0" y="10"/>
                  </a:lnTo>
                  <a:lnTo>
                    <a:pt x="0" y="10"/>
                  </a:lnTo>
                  <a:lnTo>
                    <a:pt x="0" y="16"/>
                  </a:lnTo>
                  <a:lnTo>
                    <a:pt x="4" y="18"/>
                  </a:lnTo>
                  <a:lnTo>
                    <a:pt x="6" y="22"/>
                  </a:lnTo>
                  <a:lnTo>
                    <a:pt x="12" y="22"/>
                  </a:lnTo>
                  <a:lnTo>
                    <a:pt x="12" y="22"/>
                  </a:lnTo>
                  <a:lnTo>
                    <a:pt x="16" y="22"/>
                  </a:lnTo>
                  <a:lnTo>
                    <a:pt x="20" y="18"/>
                  </a:lnTo>
                  <a:lnTo>
                    <a:pt x="22" y="16"/>
                  </a:lnTo>
                  <a:lnTo>
                    <a:pt x="22" y="10"/>
                  </a:lnTo>
                  <a:lnTo>
                    <a:pt x="22" y="10"/>
                  </a:lnTo>
                  <a:lnTo>
                    <a:pt x="22" y="6"/>
                  </a:lnTo>
                  <a:lnTo>
                    <a:pt x="20" y="2"/>
                  </a:lnTo>
                  <a:lnTo>
                    <a:pt x="16" y="0"/>
                  </a:lnTo>
                  <a:lnTo>
                    <a:pt x="12"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82" name="Freeform 280"/>
            <p:cNvSpPr/>
            <p:nvPr/>
          </p:nvSpPr>
          <p:spPr bwMode="auto">
            <a:xfrm>
              <a:off x="1893888" y="116522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83" name="Freeform 281"/>
            <p:cNvSpPr/>
            <p:nvPr/>
          </p:nvSpPr>
          <p:spPr bwMode="auto">
            <a:xfrm>
              <a:off x="1893888" y="116522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84" name="Freeform 282"/>
            <p:cNvSpPr/>
            <p:nvPr/>
          </p:nvSpPr>
          <p:spPr bwMode="auto">
            <a:xfrm>
              <a:off x="1423988" y="138747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85" name="Freeform 283"/>
            <p:cNvSpPr/>
            <p:nvPr/>
          </p:nvSpPr>
          <p:spPr bwMode="auto">
            <a:xfrm>
              <a:off x="1423988" y="138747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86" name="Freeform 284"/>
            <p:cNvSpPr/>
            <p:nvPr/>
          </p:nvSpPr>
          <p:spPr bwMode="auto">
            <a:xfrm>
              <a:off x="1325563" y="1771650"/>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87" name="Freeform 285"/>
            <p:cNvSpPr/>
            <p:nvPr/>
          </p:nvSpPr>
          <p:spPr bwMode="auto">
            <a:xfrm>
              <a:off x="1325563" y="1771650"/>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88" name="Freeform 286"/>
            <p:cNvSpPr/>
            <p:nvPr/>
          </p:nvSpPr>
          <p:spPr bwMode="auto">
            <a:xfrm>
              <a:off x="2211388" y="1244600"/>
              <a:ext cx="47625" cy="44450"/>
            </a:xfrm>
            <a:custGeom>
              <a:avLst/>
              <a:gdLst/>
              <a:ahLst/>
              <a:cxnLst>
                <a:cxn ang="0">
                  <a:pos x="16" y="0"/>
                </a:cxn>
                <a:cxn ang="0">
                  <a:pos x="16" y="0"/>
                </a:cxn>
                <a:cxn ang="0">
                  <a:pos x="10" y="0"/>
                </a:cxn>
                <a:cxn ang="0">
                  <a:pos x="4" y="4"/>
                </a:cxn>
                <a:cxn ang="0">
                  <a:pos x="2" y="8"/>
                </a:cxn>
                <a:cxn ang="0">
                  <a:pos x="0" y="14"/>
                </a:cxn>
                <a:cxn ang="0">
                  <a:pos x="0" y="14"/>
                </a:cxn>
                <a:cxn ang="0">
                  <a:pos x="2" y="20"/>
                </a:cxn>
                <a:cxn ang="0">
                  <a:pos x="4" y="24"/>
                </a:cxn>
                <a:cxn ang="0">
                  <a:pos x="10" y="28"/>
                </a:cxn>
                <a:cxn ang="0">
                  <a:pos x="16" y="28"/>
                </a:cxn>
                <a:cxn ang="0">
                  <a:pos x="16" y="28"/>
                </a:cxn>
                <a:cxn ang="0">
                  <a:pos x="20" y="28"/>
                </a:cxn>
                <a:cxn ang="0">
                  <a:pos x="26" y="24"/>
                </a:cxn>
                <a:cxn ang="0">
                  <a:pos x="28" y="20"/>
                </a:cxn>
                <a:cxn ang="0">
                  <a:pos x="30" y="14"/>
                </a:cxn>
                <a:cxn ang="0">
                  <a:pos x="30" y="14"/>
                </a:cxn>
                <a:cxn ang="0">
                  <a:pos x="28" y="8"/>
                </a:cxn>
                <a:cxn ang="0">
                  <a:pos x="26" y="4"/>
                </a:cxn>
                <a:cxn ang="0">
                  <a:pos x="20" y="0"/>
                </a:cxn>
                <a:cxn ang="0">
                  <a:pos x="16" y="0"/>
                </a:cxn>
              </a:cxnLst>
              <a:rect l="0" t="0" r="r" b="b"/>
              <a:pathLst>
                <a:path w="30" h="28">
                  <a:moveTo>
                    <a:pt x="16" y="0"/>
                  </a:moveTo>
                  <a:lnTo>
                    <a:pt x="16" y="0"/>
                  </a:lnTo>
                  <a:lnTo>
                    <a:pt x="10" y="0"/>
                  </a:lnTo>
                  <a:lnTo>
                    <a:pt x="4" y="4"/>
                  </a:lnTo>
                  <a:lnTo>
                    <a:pt x="2" y="8"/>
                  </a:lnTo>
                  <a:lnTo>
                    <a:pt x="0" y="14"/>
                  </a:lnTo>
                  <a:lnTo>
                    <a:pt x="0" y="14"/>
                  </a:lnTo>
                  <a:lnTo>
                    <a:pt x="2" y="20"/>
                  </a:lnTo>
                  <a:lnTo>
                    <a:pt x="4" y="24"/>
                  </a:lnTo>
                  <a:lnTo>
                    <a:pt x="10" y="28"/>
                  </a:lnTo>
                  <a:lnTo>
                    <a:pt x="16" y="28"/>
                  </a:lnTo>
                  <a:lnTo>
                    <a:pt x="16" y="28"/>
                  </a:lnTo>
                  <a:lnTo>
                    <a:pt x="20" y="28"/>
                  </a:lnTo>
                  <a:lnTo>
                    <a:pt x="26" y="24"/>
                  </a:lnTo>
                  <a:lnTo>
                    <a:pt x="28" y="20"/>
                  </a:lnTo>
                  <a:lnTo>
                    <a:pt x="30" y="14"/>
                  </a:lnTo>
                  <a:lnTo>
                    <a:pt x="30" y="14"/>
                  </a:lnTo>
                  <a:lnTo>
                    <a:pt x="28" y="8"/>
                  </a:lnTo>
                  <a:lnTo>
                    <a:pt x="26" y="4"/>
                  </a:lnTo>
                  <a:lnTo>
                    <a:pt x="20" y="0"/>
                  </a:lnTo>
                  <a:lnTo>
                    <a:pt x="1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89" name="Freeform 287"/>
            <p:cNvSpPr/>
            <p:nvPr/>
          </p:nvSpPr>
          <p:spPr bwMode="auto">
            <a:xfrm>
              <a:off x="2211388" y="1244600"/>
              <a:ext cx="47625" cy="44450"/>
            </a:xfrm>
            <a:custGeom>
              <a:avLst/>
              <a:gdLst/>
              <a:ahLst/>
              <a:cxnLst>
                <a:cxn ang="0">
                  <a:pos x="16" y="0"/>
                </a:cxn>
                <a:cxn ang="0">
                  <a:pos x="16" y="0"/>
                </a:cxn>
                <a:cxn ang="0">
                  <a:pos x="10" y="0"/>
                </a:cxn>
                <a:cxn ang="0">
                  <a:pos x="4" y="4"/>
                </a:cxn>
                <a:cxn ang="0">
                  <a:pos x="2" y="8"/>
                </a:cxn>
                <a:cxn ang="0">
                  <a:pos x="0" y="14"/>
                </a:cxn>
                <a:cxn ang="0">
                  <a:pos x="0" y="14"/>
                </a:cxn>
                <a:cxn ang="0">
                  <a:pos x="2" y="20"/>
                </a:cxn>
                <a:cxn ang="0">
                  <a:pos x="4" y="24"/>
                </a:cxn>
                <a:cxn ang="0">
                  <a:pos x="10" y="28"/>
                </a:cxn>
                <a:cxn ang="0">
                  <a:pos x="16" y="28"/>
                </a:cxn>
                <a:cxn ang="0">
                  <a:pos x="16" y="28"/>
                </a:cxn>
                <a:cxn ang="0">
                  <a:pos x="20" y="28"/>
                </a:cxn>
                <a:cxn ang="0">
                  <a:pos x="26" y="24"/>
                </a:cxn>
                <a:cxn ang="0">
                  <a:pos x="28" y="20"/>
                </a:cxn>
                <a:cxn ang="0">
                  <a:pos x="30" y="14"/>
                </a:cxn>
                <a:cxn ang="0">
                  <a:pos x="30" y="14"/>
                </a:cxn>
                <a:cxn ang="0">
                  <a:pos x="28" y="8"/>
                </a:cxn>
                <a:cxn ang="0">
                  <a:pos x="26" y="4"/>
                </a:cxn>
                <a:cxn ang="0">
                  <a:pos x="20" y="0"/>
                </a:cxn>
                <a:cxn ang="0">
                  <a:pos x="16" y="0"/>
                </a:cxn>
              </a:cxnLst>
              <a:rect l="0" t="0" r="r" b="b"/>
              <a:pathLst>
                <a:path w="30" h="28">
                  <a:moveTo>
                    <a:pt x="16" y="0"/>
                  </a:moveTo>
                  <a:lnTo>
                    <a:pt x="16" y="0"/>
                  </a:lnTo>
                  <a:lnTo>
                    <a:pt x="10" y="0"/>
                  </a:lnTo>
                  <a:lnTo>
                    <a:pt x="4" y="4"/>
                  </a:lnTo>
                  <a:lnTo>
                    <a:pt x="2" y="8"/>
                  </a:lnTo>
                  <a:lnTo>
                    <a:pt x="0" y="14"/>
                  </a:lnTo>
                  <a:lnTo>
                    <a:pt x="0" y="14"/>
                  </a:lnTo>
                  <a:lnTo>
                    <a:pt x="2" y="20"/>
                  </a:lnTo>
                  <a:lnTo>
                    <a:pt x="4" y="24"/>
                  </a:lnTo>
                  <a:lnTo>
                    <a:pt x="10" y="28"/>
                  </a:lnTo>
                  <a:lnTo>
                    <a:pt x="16" y="28"/>
                  </a:lnTo>
                  <a:lnTo>
                    <a:pt x="16" y="28"/>
                  </a:lnTo>
                  <a:lnTo>
                    <a:pt x="20" y="28"/>
                  </a:lnTo>
                  <a:lnTo>
                    <a:pt x="26" y="24"/>
                  </a:lnTo>
                  <a:lnTo>
                    <a:pt x="28" y="20"/>
                  </a:lnTo>
                  <a:lnTo>
                    <a:pt x="30" y="14"/>
                  </a:lnTo>
                  <a:lnTo>
                    <a:pt x="30" y="14"/>
                  </a:lnTo>
                  <a:lnTo>
                    <a:pt x="28" y="8"/>
                  </a:lnTo>
                  <a:lnTo>
                    <a:pt x="26" y="4"/>
                  </a:lnTo>
                  <a:lnTo>
                    <a:pt x="20" y="0"/>
                  </a:lnTo>
                  <a:lnTo>
                    <a:pt x="1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90" name="Freeform 288"/>
            <p:cNvSpPr/>
            <p:nvPr/>
          </p:nvSpPr>
          <p:spPr bwMode="auto">
            <a:xfrm>
              <a:off x="2586038" y="1304925"/>
              <a:ext cx="28575" cy="28575"/>
            </a:xfrm>
            <a:custGeom>
              <a:avLst/>
              <a:gdLst/>
              <a:ahLst/>
              <a:cxnLst>
                <a:cxn ang="0">
                  <a:pos x="8" y="0"/>
                </a:cxn>
                <a:cxn ang="0">
                  <a:pos x="8" y="0"/>
                </a:cxn>
                <a:cxn ang="0">
                  <a:pos x="6" y="2"/>
                </a:cxn>
                <a:cxn ang="0">
                  <a:pos x="2" y="4"/>
                </a:cxn>
                <a:cxn ang="0">
                  <a:pos x="0" y="6"/>
                </a:cxn>
                <a:cxn ang="0">
                  <a:pos x="0" y="10"/>
                </a:cxn>
                <a:cxn ang="0">
                  <a:pos x="0" y="10"/>
                </a:cxn>
                <a:cxn ang="0">
                  <a:pos x="0" y="12"/>
                </a:cxn>
                <a:cxn ang="0">
                  <a:pos x="2" y="16"/>
                </a:cxn>
                <a:cxn ang="0">
                  <a:pos x="6" y="18"/>
                </a:cxn>
                <a:cxn ang="0">
                  <a:pos x="8" y="18"/>
                </a:cxn>
                <a:cxn ang="0">
                  <a:pos x="8" y="18"/>
                </a:cxn>
                <a:cxn ang="0">
                  <a:pos x="12" y="18"/>
                </a:cxn>
                <a:cxn ang="0">
                  <a:pos x="16" y="16"/>
                </a:cxn>
                <a:cxn ang="0">
                  <a:pos x="18" y="12"/>
                </a:cxn>
                <a:cxn ang="0">
                  <a:pos x="18" y="10"/>
                </a:cxn>
                <a:cxn ang="0">
                  <a:pos x="18" y="10"/>
                </a:cxn>
                <a:cxn ang="0">
                  <a:pos x="18" y="6"/>
                </a:cxn>
                <a:cxn ang="0">
                  <a:pos x="16" y="4"/>
                </a:cxn>
                <a:cxn ang="0">
                  <a:pos x="12" y="2"/>
                </a:cxn>
                <a:cxn ang="0">
                  <a:pos x="8" y="0"/>
                </a:cxn>
              </a:cxnLst>
              <a:rect l="0" t="0" r="r" b="b"/>
              <a:pathLst>
                <a:path w="18" h="18">
                  <a:moveTo>
                    <a:pt x="8" y="0"/>
                  </a:moveTo>
                  <a:lnTo>
                    <a:pt x="8" y="0"/>
                  </a:lnTo>
                  <a:lnTo>
                    <a:pt x="6" y="2"/>
                  </a:lnTo>
                  <a:lnTo>
                    <a:pt x="2" y="4"/>
                  </a:lnTo>
                  <a:lnTo>
                    <a:pt x="0" y="6"/>
                  </a:lnTo>
                  <a:lnTo>
                    <a:pt x="0" y="10"/>
                  </a:lnTo>
                  <a:lnTo>
                    <a:pt x="0" y="10"/>
                  </a:lnTo>
                  <a:lnTo>
                    <a:pt x="0" y="12"/>
                  </a:lnTo>
                  <a:lnTo>
                    <a:pt x="2" y="16"/>
                  </a:lnTo>
                  <a:lnTo>
                    <a:pt x="6" y="18"/>
                  </a:lnTo>
                  <a:lnTo>
                    <a:pt x="8" y="18"/>
                  </a:lnTo>
                  <a:lnTo>
                    <a:pt x="8" y="18"/>
                  </a:lnTo>
                  <a:lnTo>
                    <a:pt x="12" y="18"/>
                  </a:lnTo>
                  <a:lnTo>
                    <a:pt x="16" y="16"/>
                  </a:lnTo>
                  <a:lnTo>
                    <a:pt x="18" y="12"/>
                  </a:lnTo>
                  <a:lnTo>
                    <a:pt x="18" y="10"/>
                  </a:lnTo>
                  <a:lnTo>
                    <a:pt x="18" y="10"/>
                  </a:lnTo>
                  <a:lnTo>
                    <a:pt x="18" y="6"/>
                  </a:lnTo>
                  <a:lnTo>
                    <a:pt x="16" y="4"/>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91" name="Freeform 289"/>
            <p:cNvSpPr/>
            <p:nvPr/>
          </p:nvSpPr>
          <p:spPr bwMode="auto">
            <a:xfrm>
              <a:off x="2586038" y="1304925"/>
              <a:ext cx="28575" cy="28575"/>
            </a:xfrm>
            <a:custGeom>
              <a:avLst/>
              <a:gdLst/>
              <a:ahLst/>
              <a:cxnLst>
                <a:cxn ang="0">
                  <a:pos x="8" y="0"/>
                </a:cxn>
                <a:cxn ang="0">
                  <a:pos x="8" y="0"/>
                </a:cxn>
                <a:cxn ang="0">
                  <a:pos x="6" y="2"/>
                </a:cxn>
                <a:cxn ang="0">
                  <a:pos x="2" y="4"/>
                </a:cxn>
                <a:cxn ang="0">
                  <a:pos x="0" y="6"/>
                </a:cxn>
                <a:cxn ang="0">
                  <a:pos x="0" y="10"/>
                </a:cxn>
                <a:cxn ang="0">
                  <a:pos x="0" y="10"/>
                </a:cxn>
                <a:cxn ang="0">
                  <a:pos x="0" y="12"/>
                </a:cxn>
                <a:cxn ang="0">
                  <a:pos x="2" y="16"/>
                </a:cxn>
                <a:cxn ang="0">
                  <a:pos x="6" y="18"/>
                </a:cxn>
                <a:cxn ang="0">
                  <a:pos x="8" y="18"/>
                </a:cxn>
                <a:cxn ang="0">
                  <a:pos x="8" y="18"/>
                </a:cxn>
                <a:cxn ang="0">
                  <a:pos x="12" y="18"/>
                </a:cxn>
                <a:cxn ang="0">
                  <a:pos x="16" y="16"/>
                </a:cxn>
                <a:cxn ang="0">
                  <a:pos x="18" y="12"/>
                </a:cxn>
                <a:cxn ang="0">
                  <a:pos x="18" y="10"/>
                </a:cxn>
                <a:cxn ang="0">
                  <a:pos x="18" y="10"/>
                </a:cxn>
                <a:cxn ang="0">
                  <a:pos x="18" y="6"/>
                </a:cxn>
                <a:cxn ang="0">
                  <a:pos x="16" y="4"/>
                </a:cxn>
                <a:cxn ang="0">
                  <a:pos x="12" y="2"/>
                </a:cxn>
                <a:cxn ang="0">
                  <a:pos x="8" y="0"/>
                </a:cxn>
              </a:cxnLst>
              <a:rect l="0" t="0" r="r" b="b"/>
              <a:pathLst>
                <a:path w="18" h="18">
                  <a:moveTo>
                    <a:pt x="8" y="0"/>
                  </a:moveTo>
                  <a:lnTo>
                    <a:pt x="8" y="0"/>
                  </a:lnTo>
                  <a:lnTo>
                    <a:pt x="6" y="2"/>
                  </a:lnTo>
                  <a:lnTo>
                    <a:pt x="2" y="4"/>
                  </a:lnTo>
                  <a:lnTo>
                    <a:pt x="0" y="6"/>
                  </a:lnTo>
                  <a:lnTo>
                    <a:pt x="0" y="10"/>
                  </a:lnTo>
                  <a:lnTo>
                    <a:pt x="0" y="10"/>
                  </a:lnTo>
                  <a:lnTo>
                    <a:pt x="0" y="12"/>
                  </a:lnTo>
                  <a:lnTo>
                    <a:pt x="2" y="16"/>
                  </a:lnTo>
                  <a:lnTo>
                    <a:pt x="6" y="18"/>
                  </a:lnTo>
                  <a:lnTo>
                    <a:pt x="8" y="18"/>
                  </a:lnTo>
                  <a:lnTo>
                    <a:pt x="8" y="18"/>
                  </a:lnTo>
                  <a:lnTo>
                    <a:pt x="12" y="18"/>
                  </a:lnTo>
                  <a:lnTo>
                    <a:pt x="16" y="16"/>
                  </a:lnTo>
                  <a:lnTo>
                    <a:pt x="18" y="12"/>
                  </a:lnTo>
                  <a:lnTo>
                    <a:pt x="18" y="10"/>
                  </a:lnTo>
                  <a:lnTo>
                    <a:pt x="18" y="10"/>
                  </a:lnTo>
                  <a:lnTo>
                    <a:pt x="18" y="6"/>
                  </a:lnTo>
                  <a:lnTo>
                    <a:pt x="16" y="4"/>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92" name="Freeform 290"/>
            <p:cNvSpPr/>
            <p:nvPr/>
          </p:nvSpPr>
          <p:spPr bwMode="auto">
            <a:xfrm>
              <a:off x="3132138" y="1085850"/>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93" name="Freeform 291"/>
            <p:cNvSpPr/>
            <p:nvPr/>
          </p:nvSpPr>
          <p:spPr bwMode="auto">
            <a:xfrm>
              <a:off x="3132138" y="1085850"/>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94" name="Freeform 292"/>
            <p:cNvSpPr/>
            <p:nvPr/>
          </p:nvSpPr>
          <p:spPr bwMode="auto">
            <a:xfrm>
              <a:off x="4205288" y="1120775"/>
              <a:ext cx="28575" cy="25400"/>
            </a:xfrm>
            <a:custGeom>
              <a:avLst/>
              <a:gdLst/>
              <a:ahLst/>
              <a:cxnLst>
                <a:cxn ang="0">
                  <a:pos x="8" y="0"/>
                </a:cxn>
                <a:cxn ang="0">
                  <a:pos x="8" y="0"/>
                </a:cxn>
                <a:cxn ang="0">
                  <a:pos x="6" y="0"/>
                </a:cxn>
                <a:cxn ang="0">
                  <a:pos x="2" y="2"/>
                </a:cxn>
                <a:cxn ang="0">
                  <a:pos x="2" y="4"/>
                </a:cxn>
                <a:cxn ang="0">
                  <a:pos x="0" y="8"/>
                </a:cxn>
                <a:cxn ang="0">
                  <a:pos x="0" y="8"/>
                </a:cxn>
                <a:cxn ang="0">
                  <a:pos x="2" y="12"/>
                </a:cxn>
                <a:cxn ang="0">
                  <a:pos x="2" y="14"/>
                </a:cxn>
                <a:cxn ang="0">
                  <a:pos x="6" y="16"/>
                </a:cxn>
                <a:cxn ang="0">
                  <a:pos x="8" y="16"/>
                </a:cxn>
                <a:cxn ang="0">
                  <a:pos x="8" y="16"/>
                </a:cxn>
                <a:cxn ang="0">
                  <a:pos x="12" y="16"/>
                </a:cxn>
                <a:cxn ang="0">
                  <a:pos x="16" y="14"/>
                </a:cxn>
                <a:cxn ang="0">
                  <a:pos x="16" y="12"/>
                </a:cxn>
                <a:cxn ang="0">
                  <a:pos x="18" y="8"/>
                </a:cxn>
                <a:cxn ang="0">
                  <a:pos x="18" y="8"/>
                </a:cxn>
                <a:cxn ang="0">
                  <a:pos x="16" y="4"/>
                </a:cxn>
                <a:cxn ang="0">
                  <a:pos x="16" y="2"/>
                </a:cxn>
                <a:cxn ang="0">
                  <a:pos x="12" y="0"/>
                </a:cxn>
                <a:cxn ang="0">
                  <a:pos x="8" y="0"/>
                </a:cxn>
              </a:cxnLst>
              <a:rect l="0" t="0" r="r" b="b"/>
              <a:pathLst>
                <a:path w="18" h="16">
                  <a:moveTo>
                    <a:pt x="8" y="0"/>
                  </a:moveTo>
                  <a:lnTo>
                    <a:pt x="8" y="0"/>
                  </a:lnTo>
                  <a:lnTo>
                    <a:pt x="6" y="0"/>
                  </a:lnTo>
                  <a:lnTo>
                    <a:pt x="2" y="2"/>
                  </a:lnTo>
                  <a:lnTo>
                    <a:pt x="2" y="4"/>
                  </a:lnTo>
                  <a:lnTo>
                    <a:pt x="0" y="8"/>
                  </a:lnTo>
                  <a:lnTo>
                    <a:pt x="0" y="8"/>
                  </a:lnTo>
                  <a:lnTo>
                    <a:pt x="2" y="12"/>
                  </a:lnTo>
                  <a:lnTo>
                    <a:pt x="2" y="14"/>
                  </a:lnTo>
                  <a:lnTo>
                    <a:pt x="6" y="16"/>
                  </a:lnTo>
                  <a:lnTo>
                    <a:pt x="8" y="16"/>
                  </a:lnTo>
                  <a:lnTo>
                    <a:pt x="8" y="16"/>
                  </a:lnTo>
                  <a:lnTo>
                    <a:pt x="12" y="16"/>
                  </a:lnTo>
                  <a:lnTo>
                    <a:pt x="16" y="14"/>
                  </a:lnTo>
                  <a:lnTo>
                    <a:pt x="16" y="12"/>
                  </a:lnTo>
                  <a:lnTo>
                    <a:pt x="18" y="8"/>
                  </a:lnTo>
                  <a:lnTo>
                    <a:pt x="18" y="8"/>
                  </a:lnTo>
                  <a:lnTo>
                    <a:pt x="16" y="4"/>
                  </a:lnTo>
                  <a:lnTo>
                    <a:pt x="16" y="2"/>
                  </a:lnTo>
                  <a:lnTo>
                    <a:pt x="12" y="0"/>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95" name="Freeform 293"/>
            <p:cNvSpPr/>
            <p:nvPr/>
          </p:nvSpPr>
          <p:spPr bwMode="auto">
            <a:xfrm>
              <a:off x="4205288" y="1120775"/>
              <a:ext cx="28575" cy="25400"/>
            </a:xfrm>
            <a:custGeom>
              <a:avLst/>
              <a:gdLst/>
              <a:ahLst/>
              <a:cxnLst>
                <a:cxn ang="0">
                  <a:pos x="8" y="0"/>
                </a:cxn>
                <a:cxn ang="0">
                  <a:pos x="8" y="0"/>
                </a:cxn>
                <a:cxn ang="0">
                  <a:pos x="6" y="0"/>
                </a:cxn>
                <a:cxn ang="0">
                  <a:pos x="2" y="2"/>
                </a:cxn>
                <a:cxn ang="0">
                  <a:pos x="2" y="4"/>
                </a:cxn>
                <a:cxn ang="0">
                  <a:pos x="0" y="8"/>
                </a:cxn>
                <a:cxn ang="0">
                  <a:pos x="0" y="8"/>
                </a:cxn>
                <a:cxn ang="0">
                  <a:pos x="2" y="12"/>
                </a:cxn>
                <a:cxn ang="0">
                  <a:pos x="2" y="14"/>
                </a:cxn>
                <a:cxn ang="0">
                  <a:pos x="6" y="16"/>
                </a:cxn>
                <a:cxn ang="0">
                  <a:pos x="8" y="16"/>
                </a:cxn>
                <a:cxn ang="0">
                  <a:pos x="8" y="16"/>
                </a:cxn>
                <a:cxn ang="0">
                  <a:pos x="12" y="16"/>
                </a:cxn>
                <a:cxn ang="0">
                  <a:pos x="16" y="14"/>
                </a:cxn>
                <a:cxn ang="0">
                  <a:pos x="16" y="12"/>
                </a:cxn>
                <a:cxn ang="0">
                  <a:pos x="18" y="8"/>
                </a:cxn>
                <a:cxn ang="0">
                  <a:pos x="18" y="8"/>
                </a:cxn>
                <a:cxn ang="0">
                  <a:pos x="16" y="4"/>
                </a:cxn>
                <a:cxn ang="0">
                  <a:pos x="16" y="2"/>
                </a:cxn>
                <a:cxn ang="0">
                  <a:pos x="12" y="0"/>
                </a:cxn>
                <a:cxn ang="0">
                  <a:pos x="8" y="0"/>
                </a:cxn>
              </a:cxnLst>
              <a:rect l="0" t="0" r="r" b="b"/>
              <a:pathLst>
                <a:path w="18" h="16">
                  <a:moveTo>
                    <a:pt x="8" y="0"/>
                  </a:moveTo>
                  <a:lnTo>
                    <a:pt x="8" y="0"/>
                  </a:lnTo>
                  <a:lnTo>
                    <a:pt x="6" y="0"/>
                  </a:lnTo>
                  <a:lnTo>
                    <a:pt x="2" y="2"/>
                  </a:lnTo>
                  <a:lnTo>
                    <a:pt x="2" y="4"/>
                  </a:lnTo>
                  <a:lnTo>
                    <a:pt x="0" y="8"/>
                  </a:lnTo>
                  <a:lnTo>
                    <a:pt x="0" y="8"/>
                  </a:lnTo>
                  <a:lnTo>
                    <a:pt x="2" y="12"/>
                  </a:lnTo>
                  <a:lnTo>
                    <a:pt x="2" y="14"/>
                  </a:lnTo>
                  <a:lnTo>
                    <a:pt x="6" y="16"/>
                  </a:lnTo>
                  <a:lnTo>
                    <a:pt x="8" y="16"/>
                  </a:lnTo>
                  <a:lnTo>
                    <a:pt x="8" y="16"/>
                  </a:lnTo>
                  <a:lnTo>
                    <a:pt x="12" y="16"/>
                  </a:lnTo>
                  <a:lnTo>
                    <a:pt x="16" y="14"/>
                  </a:lnTo>
                  <a:lnTo>
                    <a:pt x="16" y="12"/>
                  </a:lnTo>
                  <a:lnTo>
                    <a:pt x="18" y="8"/>
                  </a:lnTo>
                  <a:lnTo>
                    <a:pt x="18" y="8"/>
                  </a:lnTo>
                  <a:lnTo>
                    <a:pt x="16" y="4"/>
                  </a:lnTo>
                  <a:lnTo>
                    <a:pt x="16" y="2"/>
                  </a:lnTo>
                  <a:lnTo>
                    <a:pt x="12" y="0"/>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96" name="Freeform 294"/>
            <p:cNvSpPr/>
            <p:nvPr/>
          </p:nvSpPr>
          <p:spPr bwMode="auto">
            <a:xfrm>
              <a:off x="3922713" y="1714500"/>
              <a:ext cx="25400" cy="28575"/>
            </a:xfrm>
            <a:custGeom>
              <a:avLst/>
              <a:gdLst/>
              <a:ahLst/>
              <a:cxnLst>
                <a:cxn ang="0">
                  <a:pos x="8" y="0"/>
                </a:cxn>
                <a:cxn ang="0">
                  <a:pos x="8" y="0"/>
                </a:cxn>
                <a:cxn ang="0">
                  <a:pos x="4" y="2"/>
                </a:cxn>
                <a:cxn ang="0">
                  <a:pos x="2" y="4"/>
                </a:cxn>
                <a:cxn ang="0">
                  <a:pos x="0" y="6"/>
                </a:cxn>
                <a:cxn ang="0">
                  <a:pos x="0" y="10"/>
                </a:cxn>
                <a:cxn ang="0">
                  <a:pos x="0" y="10"/>
                </a:cxn>
                <a:cxn ang="0">
                  <a:pos x="0" y="12"/>
                </a:cxn>
                <a:cxn ang="0">
                  <a:pos x="2" y="16"/>
                </a:cxn>
                <a:cxn ang="0">
                  <a:pos x="4" y="18"/>
                </a:cxn>
                <a:cxn ang="0">
                  <a:pos x="8" y="18"/>
                </a:cxn>
                <a:cxn ang="0">
                  <a:pos x="8" y="18"/>
                </a:cxn>
                <a:cxn ang="0">
                  <a:pos x="10" y="18"/>
                </a:cxn>
                <a:cxn ang="0">
                  <a:pos x="14" y="16"/>
                </a:cxn>
                <a:cxn ang="0">
                  <a:pos x="16" y="12"/>
                </a:cxn>
                <a:cxn ang="0">
                  <a:pos x="16" y="10"/>
                </a:cxn>
                <a:cxn ang="0">
                  <a:pos x="16" y="10"/>
                </a:cxn>
                <a:cxn ang="0">
                  <a:pos x="16" y="6"/>
                </a:cxn>
                <a:cxn ang="0">
                  <a:pos x="14" y="4"/>
                </a:cxn>
                <a:cxn ang="0">
                  <a:pos x="10" y="2"/>
                </a:cxn>
                <a:cxn ang="0">
                  <a:pos x="8" y="0"/>
                </a:cxn>
              </a:cxnLst>
              <a:rect l="0" t="0" r="r" b="b"/>
              <a:pathLst>
                <a:path w="16" h="18">
                  <a:moveTo>
                    <a:pt x="8" y="0"/>
                  </a:moveTo>
                  <a:lnTo>
                    <a:pt x="8" y="0"/>
                  </a:lnTo>
                  <a:lnTo>
                    <a:pt x="4" y="2"/>
                  </a:lnTo>
                  <a:lnTo>
                    <a:pt x="2" y="4"/>
                  </a:lnTo>
                  <a:lnTo>
                    <a:pt x="0" y="6"/>
                  </a:lnTo>
                  <a:lnTo>
                    <a:pt x="0" y="10"/>
                  </a:lnTo>
                  <a:lnTo>
                    <a:pt x="0" y="10"/>
                  </a:lnTo>
                  <a:lnTo>
                    <a:pt x="0" y="12"/>
                  </a:lnTo>
                  <a:lnTo>
                    <a:pt x="2" y="16"/>
                  </a:lnTo>
                  <a:lnTo>
                    <a:pt x="4" y="18"/>
                  </a:lnTo>
                  <a:lnTo>
                    <a:pt x="8" y="18"/>
                  </a:lnTo>
                  <a:lnTo>
                    <a:pt x="8" y="18"/>
                  </a:lnTo>
                  <a:lnTo>
                    <a:pt x="10" y="18"/>
                  </a:lnTo>
                  <a:lnTo>
                    <a:pt x="14" y="16"/>
                  </a:lnTo>
                  <a:lnTo>
                    <a:pt x="16" y="12"/>
                  </a:lnTo>
                  <a:lnTo>
                    <a:pt x="16" y="10"/>
                  </a:lnTo>
                  <a:lnTo>
                    <a:pt x="16" y="10"/>
                  </a:lnTo>
                  <a:lnTo>
                    <a:pt x="16" y="6"/>
                  </a:lnTo>
                  <a:lnTo>
                    <a:pt x="14" y="4"/>
                  </a:lnTo>
                  <a:lnTo>
                    <a:pt x="10"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97" name="Freeform 295"/>
            <p:cNvSpPr/>
            <p:nvPr/>
          </p:nvSpPr>
          <p:spPr bwMode="auto">
            <a:xfrm>
              <a:off x="3922713" y="1714500"/>
              <a:ext cx="25400" cy="28575"/>
            </a:xfrm>
            <a:custGeom>
              <a:avLst/>
              <a:gdLst/>
              <a:ahLst/>
              <a:cxnLst>
                <a:cxn ang="0">
                  <a:pos x="8" y="0"/>
                </a:cxn>
                <a:cxn ang="0">
                  <a:pos x="8" y="0"/>
                </a:cxn>
                <a:cxn ang="0">
                  <a:pos x="4" y="2"/>
                </a:cxn>
                <a:cxn ang="0">
                  <a:pos x="2" y="4"/>
                </a:cxn>
                <a:cxn ang="0">
                  <a:pos x="0" y="6"/>
                </a:cxn>
                <a:cxn ang="0">
                  <a:pos x="0" y="10"/>
                </a:cxn>
                <a:cxn ang="0">
                  <a:pos x="0" y="10"/>
                </a:cxn>
                <a:cxn ang="0">
                  <a:pos x="0" y="12"/>
                </a:cxn>
                <a:cxn ang="0">
                  <a:pos x="2" y="16"/>
                </a:cxn>
                <a:cxn ang="0">
                  <a:pos x="4" y="18"/>
                </a:cxn>
                <a:cxn ang="0">
                  <a:pos x="8" y="18"/>
                </a:cxn>
                <a:cxn ang="0">
                  <a:pos x="8" y="18"/>
                </a:cxn>
                <a:cxn ang="0">
                  <a:pos x="10" y="18"/>
                </a:cxn>
                <a:cxn ang="0">
                  <a:pos x="14" y="16"/>
                </a:cxn>
                <a:cxn ang="0">
                  <a:pos x="16" y="12"/>
                </a:cxn>
                <a:cxn ang="0">
                  <a:pos x="16" y="10"/>
                </a:cxn>
                <a:cxn ang="0">
                  <a:pos x="16" y="10"/>
                </a:cxn>
                <a:cxn ang="0">
                  <a:pos x="16" y="6"/>
                </a:cxn>
                <a:cxn ang="0">
                  <a:pos x="14" y="4"/>
                </a:cxn>
                <a:cxn ang="0">
                  <a:pos x="10" y="2"/>
                </a:cxn>
                <a:cxn ang="0">
                  <a:pos x="8" y="0"/>
                </a:cxn>
              </a:cxnLst>
              <a:rect l="0" t="0" r="r" b="b"/>
              <a:pathLst>
                <a:path w="16" h="18">
                  <a:moveTo>
                    <a:pt x="8" y="0"/>
                  </a:moveTo>
                  <a:lnTo>
                    <a:pt x="8" y="0"/>
                  </a:lnTo>
                  <a:lnTo>
                    <a:pt x="4" y="2"/>
                  </a:lnTo>
                  <a:lnTo>
                    <a:pt x="2" y="4"/>
                  </a:lnTo>
                  <a:lnTo>
                    <a:pt x="0" y="6"/>
                  </a:lnTo>
                  <a:lnTo>
                    <a:pt x="0" y="10"/>
                  </a:lnTo>
                  <a:lnTo>
                    <a:pt x="0" y="10"/>
                  </a:lnTo>
                  <a:lnTo>
                    <a:pt x="0" y="12"/>
                  </a:lnTo>
                  <a:lnTo>
                    <a:pt x="2" y="16"/>
                  </a:lnTo>
                  <a:lnTo>
                    <a:pt x="4" y="18"/>
                  </a:lnTo>
                  <a:lnTo>
                    <a:pt x="8" y="18"/>
                  </a:lnTo>
                  <a:lnTo>
                    <a:pt x="8" y="18"/>
                  </a:lnTo>
                  <a:lnTo>
                    <a:pt x="10" y="18"/>
                  </a:lnTo>
                  <a:lnTo>
                    <a:pt x="14" y="16"/>
                  </a:lnTo>
                  <a:lnTo>
                    <a:pt x="16" y="12"/>
                  </a:lnTo>
                  <a:lnTo>
                    <a:pt x="16" y="10"/>
                  </a:lnTo>
                  <a:lnTo>
                    <a:pt x="16" y="10"/>
                  </a:lnTo>
                  <a:lnTo>
                    <a:pt x="16" y="6"/>
                  </a:lnTo>
                  <a:lnTo>
                    <a:pt x="14" y="4"/>
                  </a:lnTo>
                  <a:lnTo>
                    <a:pt x="10"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98" name="Freeform 296"/>
            <p:cNvSpPr/>
            <p:nvPr/>
          </p:nvSpPr>
          <p:spPr bwMode="auto">
            <a:xfrm>
              <a:off x="6421438" y="1768475"/>
              <a:ext cx="28575" cy="28575"/>
            </a:xfrm>
            <a:custGeom>
              <a:avLst/>
              <a:gdLst/>
              <a:ahLst/>
              <a:cxnLst>
                <a:cxn ang="0">
                  <a:pos x="8" y="0"/>
                </a:cxn>
                <a:cxn ang="0">
                  <a:pos x="8" y="0"/>
                </a:cxn>
                <a:cxn ang="0">
                  <a:pos x="6" y="2"/>
                </a:cxn>
                <a:cxn ang="0">
                  <a:pos x="2" y="2"/>
                </a:cxn>
                <a:cxn ang="0">
                  <a:pos x="0" y="6"/>
                </a:cxn>
                <a:cxn ang="0">
                  <a:pos x="0" y="8"/>
                </a:cxn>
                <a:cxn ang="0">
                  <a:pos x="0" y="8"/>
                </a:cxn>
                <a:cxn ang="0">
                  <a:pos x="0" y="12"/>
                </a:cxn>
                <a:cxn ang="0">
                  <a:pos x="2" y="14"/>
                </a:cxn>
                <a:cxn ang="0">
                  <a:pos x="6" y="16"/>
                </a:cxn>
                <a:cxn ang="0">
                  <a:pos x="8" y="18"/>
                </a:cxn>
                <a:cxn ang="0">
                  <a:pos x="8" y="18"/>
                </a:cxn>
                <a:cxn ang="0">
                  <a:pos x="12" y="16"/>
                </a:cxn>
                <a:cxn ang="0">
                  <a:pos x="14" y="14"/>
                </a:cxn>
                <a:cxn ang="0">
                  <a:pos x="16" y="12"/>
                </a:cxn>
                <a:cxn ang="0">
                  <a:pos x="18" y="8"/>
                </a:cxn>
                <a:cxn ang="0">
                  <a:pos x="18" y="8"/>
                </a:cxn>
                <a:cxn ang="0">
                  <a:pos x="16" y="6"/>
                </a:cxn>
                <a:cxn ang="0">
                  <a:pos x="14" y="2"/>
                </a:cxn>
                <a:cxn ang="0">
                  <a:pos x="12" y="2"/>
                </a:cxn>
                <a:cxn ang="0">
                  <a:pos x="8" y="0"/>
                </a:cxn>
              </a:cxnLst>
              <a:rect l="0" t="0" r="r" b="b"/>
              <a:pathLst>
                <a:path w="18" h="18">
                  <a:moveTo>
                    <a:pt x="8" y="0"/>
                  </a:moveTo>
                  <a:lnTo>
                    <a:pt x="8" y="0"/>
                  </a:lnTo>
                  <a:lnTo>
                    <a:pt x="6" y="2"/>
                  </a:lnTo>
                  <a:lnTo>
                    <a:pt x="2" y="2"/>
                  </a:lnTo>
                  <a:lnTo>
                    <a:pt x="0" y="6"/>
                  </a:lnTo>
                  <a:lnTo>
                    <a:pt x="0" y="8"/>
                  </a:lnTo>
                  <a:lnTo>
                    <a:pt x="0" y="8"/>
                  </a:lnTo>
                  <a:lnTo>
                    <a:pt x="0" y="12"/>
                  </a:lnTo>
                  <a:lnTo>
                    <a:pt x="2" y="14"/>
                  </a:lnTo>
                  <a:lnTo>
                    <a:pt x="6" y="16"/>
                  </a:lnTo>
                  <a:lnTo>
                    <a:pt x="8" y="18"/>
                  </a:lnTo>
                  <a:lnTo>
                    <a:pt x="8" y="18"/>
                  </a:lnTo>
                  <a:lnTo>
                    <a:pt x="12" y="16"/>
                  </a:lnTo>
                  <a:lnTo>
                    <a:pt x="14" y="14"/>
                  </a:lnTo>
                  <a:lnTo>
                    <a:pt x="16" y="12"/>
                  </a:lnTo>
                  <a:lnTo>
                    <a:pt x="18" y="8"/>
                  </a:lnTo>
                  <a:lnTo>
                    <a:pt x="18" y="8"/>
                  </a:lnTo>
                  <a:lnTo>
                    <a:pt x="16" y="6"/>
                  </a:lnTo>
                  <a:lnTo>
                    <a:pt x="14" y="2"/>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99" name="Freeform 297"/>
            <p:cNvSpPr/>
            <p:nvPr/>
          </p:nvSpPr>
          <p:spPr bwMode="auto">
            <a:xfrm>
              <a:off x="6421438" y="1768475"/>
              <a:ext cx="28575" cy="28575"/>
            </a:xfrm>
            <a:custGeom>
              <a:avLst/>
              <a:gdLst/>
              <a:ahLst/>
              <a:cxnLst>
                <a:cxn ang="0">
                  <a:pos x="8" y="0"/>
                </a:cxn>
                <a:cxn ang="0">
                  <a:pos x="8" y="0"/>
                </a:cxn>
                <a:cxn ang="0">
                  <a:pos x="6" y="2"/>
                </a:cxn>
                <a:cxn ang="0">
                  <a:pos x="2" y="2"/>
                </a:cxn>
                <a:cxn ang="0">
                  <a:pos x="0" y="6"/>
                </a:cxn>
                <a:cxn ang="0">
                  <a:pos x="0" y="8"/>
                </a:cxn>
                <a:cxn ang="0">
                  <a:pos x="0" y="8"/>
                </a:cxn>
                <a:cxn ang="0">
                  <a:pos x="0" y="12"/>
                </a:cxn>
                <a:cxn ang="0">
                  <a:pos x="2" y="14"/>
                </a:cxn>
                <a:cxn ang="0">
                  <a:pos x="6" y="16"/>
                </a:cxn>
                <a:cxn ang="0">
                  <a:pos x="8" y="18"/>
                </a:cxn>
                <a:cxn ang="0">
                  <a:pos x="8" y="18"/>
                </a:cxn>
                <a:cxn ang="0">
                  <a:pos x="12" y="16"/>
                </a:cxn>
                <a:cxn ang="0">
                  <a:pos x="14" y="14"/>
                </a:cxn>
                <a:cxn ang="0">
                  <a:pos x="16" y="12"/>
                </a:cxn>
                <a:cxn ang="0">
                  <a:pos x="18" y="8"/>
                </a:cxn>
                <a:cxn ang="0">
                  <a:pos x="18" y="8"/>
                </a:cxn>
                <a:cxn ang="0">
                  <a:pos x="16" y="6"/>
                </a:cxn>
                <a:cxn ang="0">
                  <a:pos x="14" y="2"/>
                </a:cxn>
                <a:cxn ang="0">
                  <a:pos x="12" y="2"/>
                </a:cxn>
                <a:cxn ang="0">
                  <a:pos x="8" y="0"/>
                </a:cxn>
              </a:cxnLst>
              <a:rect l="0" t="0" r="r" b="b"/>
              <a:pathLst>
                <a:path w="18" h="18">
                  <a:moveTo>
                    <a:pt x="8" y="0"/>
                  </a:moveTo>
                  <a:lnTo>
                    <a:pt x="8" y="0"/>
                  </a:lnTo>
                  <a:lnTo>
                    <a:pt x="6" y="2"/>
                  </a:lnTo>
                  <a:lnTo>
                    <a:pt x="2" y="2"/>
                  </a:lnTo>
                  <a:lnTo>
                    <a:pt x="0" y="6"/>
                  </a:lnTo>
                  <a:lnTo>
                    <a:pt x="0" y="8"/>
                  </a:lnTo>
                  <a:lnTo>
                    <a:pt x="0" y="8"/>
                  </a:lnTo>
                  <a:lnTo>
                    <a:pt x="0" y="12"/>
                  </a:lnTo>
                  <a:lnTo>
                    <a:pt x="2" y="14"/>
                  </a:lnTo>
                  <a:lnTo>
                    <a:pt x="6" y="16"/>
                  </a:lnTo>
                  <a:lnTo>
                    <a:pt x="8" y="18"/>
                  </a:lnTo>
                  <a:lnTo>
                    <a:pt x="8" y="18"/>
                  </a:lnTo>
                  <a:lnTo>
                    <a:pt x="12" y="16"/>
                  </a:lnTo>
                  <a:lnTo>
                    <a:pt x="14" y="14"/>
                  </a:lnTo>
                  <a:lnTo>
                    <a:pt x="16" y="12"/>
                  </a:lnTo>
                  <a:lnTo>
                    <a:pt x="18" y="8"/>
                  </a:lnTo>
                  <a:lnTo>
                    <a:pt x="18" y="8"/>
                  </a:lnTo>
                  <a:lnTo>
                    <a:pt x="16" y="6"/>
                  </a:lnTo>
                  <a:lnTo>
                    <a:pt x="14" y="2"/>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00" name="Freeform 298"/>
            <p:cNvSpPr/>
            <p:nvPr/>
          </p:nvSpPr>
          <p:spPr bwMode="auto">
            <a:xfrm>
              <a:off x="5033963" y="1393825"/>
              <a:ext cx="25400" cy="28575"/>
            </a:xfrm>
            <a:custGeom>
              <a:avLst/>
              <a:gdLst/>
              <a:ahLst/>
              <a:cxnLst>
                <a:cxn ang="0">
                  <a:pos x="8" y="0"/>
                </a:cxn>
                <a:cxn ang="0">
                  <a:pos x="8" y="0"/>
                </a:cxn>
                <a:cxn ang="0">
                  <a:pos x="4" y="2"/>
                </a:cxn>
                <a:cxn ang="0">
                  <a:pos x="2" y="4"/>
                </a:cxn>
                <a:cxn ang="0">
                  <a:pos x="0" y="6"/>
                </a:cxn>
                <a:cxn ang="0">
                  <a:pos x="0" y="10"/>
                </a:cxn>
                <a:cxn ang="0">
                  <a:pos x="0" y="10"/>
                </a:cxn>
                <a:cxn ang="0">
                  <a:pos x="0" y="12"/>
                </a:cxn>
                <a:cxn ang="0">
                  <a:pos x="2" y="16"/>
                </a:cxn>
                <a:cxn ang="0">
                  <a:pos x="4" y="18"/>
                </a:cxn>
                <a:cxn ang="0">
                  <a:pos x="8" y="18"/>
                </a:cxn>
                <a:cxn ang="0">
                  <a:pos x="8" y="18"/>
                </a:cxn>
                <a:cxn ang="0">
                  <a:pos x="12" y="18"/>
                </a:cxn>
                <a:cxn ang="0">
                  <a:pos x="14" y="16"/>
                </a:cxn>
                <a:cxn ang="0">
                  <a:pos x="16" y="12"/>
                </a:cxn>
                <a:cxn ang="0">
                  <a:pos x="16" y="10"/>
                </a:cxn>
                <a:cxn ang="0">
                  <a:pos x="16" y="10"/>
                </a:cxn>
                <a:cxn ang="0">
                  <a:pos x="16" y="6"/>
                </a:cxn>
                <a:cxn ang="0">
                  <a:pos x="14" y="4"/>
                </a:cxn>
                <a:cxn ang="0">
                  <a:pos x="12" y="2"/>
                </a:cxn>
                <a:cxn ang="0">
                  <a:pos x="8" y="0"/>
                </a:cxn>
              </a:cxnLst>
              <a:rect l="0" t="0" r="r" b="b"/>
              <a:pathLst>
                <a:path w="16" h="18">
                  <a:moveTo>
                    <a:pt x="8" y="0"/>
                  </a:moveTo>
                  <a:lnTo>
                    <a:pt x="8" y="0"/>
                  </a:lnTo>
                  <a:lnTo>
                    <a:pt x="4" y="2"/>
                  </a:lnTo>
                  <a:lnTo>
                    <a:pt x="2" y="4"/>
                  </a:lnTo>
                  <a:lnTo>
                    <a:pt x="0" y="6"/>
                  </a:lnTo>
                  <a:lnTo>
                    <a:pt x="0" y="10"/>
                  </a:lnTo>
                  <a:lnTo>
                    <a:pt x="0" y="10"/>
                  </a:lnTo>
                  <a:lnTo>
                    <a:pt x="0" y="12"/>
                  </a:lnTo>
                  <a:lnTo>
                    <a:pt x="2" y="16"/>
                  </a:lnTo>
                  <a:lnTo>
                    <a:pt x="4" y="18"/>
                  </a:lnTo>
                  <a:lnTo>
                    <a:pt x="8" y="18"/>
                  </a:lnTo>
                  <a:lnTo>
                    <a:pt x="8" y="18"/>
                  </a:lnTo>
                  <a:lnTo>
                    <a:pt x="12" y="18"/>
                  </a:lnTo>
                  <a:lnTo>
                    <a:pt x="14" y="16"/>
                  </a:lnTo>
                  <a:lnTo>
                    <a:pt x="16" y="12"/>
                  </a:lnTo>
                  <a:lnTo>
                    <a:pt x="16" y="10"/>
                  </a:lnTo>
                  <a:lnTo>
                    <a:pt x="16" y="10"/>
                  </a:lnTo>
                  <a:lnTo>
                    <a:pt x="16" y="6"/>
                  </a:lnTo>
                  <a:lnTo>
                    <a:pt x="14" y="4"/>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01" name="Freeform 299"/>
            <p:cNvSpPr/>
            <p:nvPr/>
          </p:nvSpPr>
          <p:spPr bwMode="auto">
            <a:xfrm>
              <a:off x="5033963" y="1393825"/>
              <a:ext cx="25400" cy="28575"/>
            </a:xfrm>
            <a:custGeom>
              <a:avLst/>
              <a:gdLst/>
              <a:ahLst/>
              <a:cxnLst>
                <a:cxn ang="0">
                  <a:pos x="8" y="0"/>
                </a:cxn>
                <a:cxn ang="0">
                  <a:pos x="8" y="0"/>
                </a:cxn>
                <a:cxn ang="0">
                  <a:pos x="4" y="2"/>
                </a:cxn>
                <a:cxn ang="0">
                  <a:pos x="2" y="4"/>
                </a:cxn>
                <a:cxn ang="0">
                  <a:pos x="0" y="6"/>
                </a:cxn>
                <a:cxn ang="0">
                  <a:pos x="0" y="10"/>
                </a:cxn>
                <a:cxn ang="0">
                  <a:pos x="0" y="10"/>
                </a:cxn>
                <a:cxn ang="0">
                  <a:pos x="0" y="12"/>
                </a:cxn>
                <a:cxn ang="0">
                  <a:pos x="2" y="16"/>
                </a:cxn>
                <a:cxn ang="0">
                  <a:pos x="4" y="18"/>
                </a:cxn>
                <a:cxn ang="0">
                  <a:pos x="8" y="18"/>
                </a:cxn>
                <a:cxn ang="0">
                  <a:pos x="8" y="18"/>
                </a:cxn>
                <a:cxn ang="0">
                  <a:pos x="12" y="18"/>
                </a:cxn>
                <a:cxn ang="0">
                  <a:pos x="14" y="16"/>
                </a:cxn>
                <a:cxn ang="0">
                  <a:pos x="16" y="12"/>
                </a:cxn>
                <a:cxn ang="0">
                  <a:pos x="16" y="10"/>
                </a:cxn>
                <a:cxn ang="0">
                  <a:pos x="16" y="10"/>
                </a:cxn>
                <a:cxn ang="0">
                  <a:pos x="16" y="6"/>
                </a:cxn>
                <a:cxn ang="0">
                  <a:pos x="14" y="4"/>
                </a:cxn>
                <a:cxn ang="0">
                  <a:pos x="12" y="2"/>
                </a:cxn>
                <a:cxn ang="0">
                  <a:pos x="8" y="0"/>
                </a:cxn>
              </a:cxnLst>
              <a:rect l="0" t="0" r="r" b="b"/>
              <a:pathLst>
                <a:path w="16" h="18">
                  <a:moveTo>
                    <a:pt x="8" y="0"/>
                  </a:moveTo>
                  <a:lnTo>
                    <a:pt x="8" y="0"/>
                  </a:lnTo>
                  <a:lnTo>
                    <a:pt x="4" y="2"/>
                  </a:lnTo>
                  <a:lnTo>
                    <a:pt x="2" y="4"/>
                  </a:lnTo>
                  <a:lnTo>
                    <a:pt x="0" y="6"/>
                  </a:lnTo>
                  <a:lnTo>
                    <a:pt x="0" y="10"/>
                  </a:lnTo>
                  <a:lnTo>
                    <a:pt x="0" y="10"/>
                  </a:lnTo>
                  <a:lnTo>
                    <a:pt x="0" y="12"/>
                  </a:lnTo>
                  <a:lnTo>
                    <a:pt x="2" y="16"/>
                  </a:lnTo>
                  <a:lnTo>
                    <a:pt x="4" y="18"/>
                  </a:lnTo>
                  <a:lnTo>
                    <a:pt x="8" y="18"/>
                  </a:lnTo>
                  <a:lnTo>
                    <a:pt x="8" y="18"/>
                  </a:lnTo>
                  <a:lnTo>
                    <a:pt x="12" y="18"/>
                  </a:lnTo>
                  <a:lnTo>
                    <a:pt x="14" y="16"/>
                  </a:lnTo>
                  <a:lnTo>
                    <a:pt x="16" y="12"/>
                  </a:lnTo>
                  <a:lnTo>
                    <a:pt x="16" y="10"/>
                  </a:lnTo>
                  <a:lnTo>
                    <a:pt x="16" y="10"/>
                  </a:lnTo>
                  <a:lnTo>
                    <a:pt x="16" y="6"/>
                  </a:lnTo>
                  <a:lnTo>
                    <a:pt x="14" y="4"/>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02" name="Freeform 300"/>
            <p:cNvSpPr/>
            <p:nvPr/>
          </p:nvSpPr>
          <p:spPr bwMode="auto">
            <a:xfrm>
              <a:off x="3506788" y="1247775"/>
              <a:ext cx="19050" cy="19050"/>
            </a:xfrm>
            <a:custGeom>
              <a:avLst/>
              <a:gdLst/>
              <a:ahLst/>
              <a:cxnLst>
                <a:cxn ang="0">
                  <a:pos x="6" y="0"/>
                </a:cxn>
                <a:cxn ang="0">
                  <a:pos x="6" y="0"/>
                </a:cxn>
                <a:cxn ang="0">
                  <a:pos x="2" y="2"/>
                </a:cxn>
                <a:cxn ang="0">
                  <a:pos x="0" y="6"/>
                </a:cxn>
                <a:cxn ang="0">
                  <a:pos x="0" y="6"/>
                </a:cxn>
                <a:cxn ang="0">
                  <a:pos x="2" y="12"/>
                </a:cxn>
                <a:cxn ang="0">
                  <a:pos x="6" y="12"/>
                </a:cxn>
                <a:cxn ang="0">
                  <a:pos x="6" y="12"/>
                </a:cxn>
                <a:cxn ang="0">
                  <a:pos x="10" y="12"/>
                </a:cxn>
                <a:cxn ang="0">
                  <a:pos x="12" y="6"/>
                </a:cxn>
                <a:cxn ang="0">
                  <a:pos x="12" y="6"/>
                </a:cxn>
                <a:cxn ang="0">
                  <a:pos x="10" y="2"/>
                </a:cxn>
                <a:cxn ang="0">
                  <a:pos x="6" y="0"/>
                </a:cxn>
              </a:cxnLst>
              <a:rect l="0" t="0" r="r" b="b"/>
              <a:pathLst>
                <a:path w="12" h="12">
                  <a:moveTo>
                    <a:pt x="6" y="0"/>
                  </a:moveTo>
                  <a:lnTo>
                    <a:pt x="6" y="0"/>
                  </a:lnTo>
                  <a:lnTo>
                    <a:pt x="2" y="2"/>
                  </a:lnTo>
                  <a:lnTo>
                    <a:pt x="0" y="6"/>
                  </a:lnTo>
                  <a:lnTo>
                    <a:pt x="0" y="6"/>
                  </a:lnTo>
                  <a:lnTo>
                    <a:pt x="2" y="12"/>
                  </a:lnTo>
                  <a:lnTo>
                    <a:pt x="6" y="12"/>
                  </a:lnTo>
                  <a:lnTo>
                    <a:pt x="6" y="12"/>
                  </a:lnTo>
                  <a:lnTo>
                    <a:pt x="10" y="12"/>
                  </a:lnTo>
                  <a:lnTo>
                    <a:pt x="12" y="6"/>
                  </a:lnTo>
                  <a:lnTo>
                    <a:pt x="12" y="6"/>
                  </a:lnTo>
                  <a:lnTo>
                    <a:pt x="10"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03" name="Freeform 301"/>
            <p:cNvSpPr/>
            <p:nvPr/>
          </p:nvSpPr>
          <p:spPr bwMode="auto">
            <a:xfrm>
              <a:off x="3506788" y="1247775"/>
              <a:ext cx="19050" cy="19050"/>
            </a:xfrm>
            <a:custGeom>
              <a:avLst/>
              <a:gdLst/>
              <a:ahLst/>
              <a:cxnLst>
                <a:cxn ang="0">
                  <a:pos x="6" y="0"/>
                </a:cxn>
                <a:cxn ang="0">
                  <a:pos x="6" y="0"/>
                </a:cxn>
                <a:cxn ang="0">
                  <a:pos x="2" y="2"/>
                </a:cxn>
                <a:cxn ang="0">
                  <a:pos x="0" y="6"/>
                </a:cxn>
                <a:cxn ang="0">
                  <a:pos x="0" y="6"/>
                </a:cxn>
                <a:cxn ang="0">
                  <a:pos x="2" y="12"/>
                </a:cxn>
                <a:cxn ang="0">
                  <a:pos x="6" y="12"/>
                </a:cxn>
                <a:cxn ang="0">
                  <a:pos x="6" y="12"/>
                </a:cxn>
                <a:cxn ang="0">
                  <a:pos x="10" y="12"/>
                </a:cxn>
                <a:cxn ang="0">
                  <a:pos x="12" y="6"/>
                </a:cxn>
                <a:cxn ang="0">
                  <a:pos x="12" y="6"/>
                </a:cxn>
                <a:cxn ang="0">
                  <a:pos x="10" y="2"/>
                </a:cxn>
                <a:cxn ang="0">
                  <a:pos x="6" y="0"/>
                </a:cxn>
              </a:cxnLst>
              <a:rect l="0" t="0" r="r" b="b"/>
              <a:pathLst>
                <a:path w="12" h="12">
                  <a:moveTo>
                    <a:pt x="6" y="0"/>
                  </a:moveTo>
                  <a:lnTo>
                    <a:pt x="6" y="0"/>
                  </a:lnTo>
                  <a:lnTo>
                    <a:pt x="2" y="2"/>
                  </a:lnTo>
                  <a:lnTo>
                    <a:pt x="0" y="6"/>
                  </a:lnTo>
                  <a:lnTo>
                    <a:pt x="0" y="6"/>
                  </a:lnTo>
                  <a:lnTo>
                    <a:pt x="2" y="12"/>
                  </a:lnTo>
                  <a:lnTo>
                    <a:pt x="6" y="12"/>
                  </a:lnTo>
                  <a:lnTo>
                    <a:pt x="6" y="12"/>
                  </a:lnTo>
                  <a:lnTo>
                    <a:pt x="10" y="12"/>
                  </a:lnTo>
                  <a:lnTo>
                    <a:pt x="12" y="6"/>
                  </a:lnTo>
                  <a:lnTo>
                    <a:pt x="12" y="6"/>
                  </a:lnTo>
                  <a:lnTo>
                    <a:pt x="10"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04" name="Freeform 302"/>
            <p:cNvSpPr/>
            <p:nvPr/>
          </p:nvSpPr>
          <p:spPr bwMode="auto">
            <a:xfrm>
              <a:off x="4271963" y="1381125"/>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05" name="Freeform 303"/>
            <p:cNvSpPr/>
            <p:nvPr/>
          </p:nvSpPr>
          <p:spPr bwMode="auto">
            <a:xfrm>
              <a:off x="4271963" y="1381125"/>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06" name="Freeform 304"/>
            <p:cNvSpPr/>
            <p:nvPr/>
          </p:nvSpPr>
          <p:spPr bwMode="auto">
            <a:xfrm>
              <a:off x="4494213" y="1327150"/>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07" name="Freeform 305"/>
            <p:cNvSpPr/>
            <p:nvPr/>
          </p:nvSpPr>
          <p:spPr bwMode="auto">
            <a:xfrm>
              <a:off x="4494213" y="1327150"/>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08" name="Freeform 306"/>
            <p:cNvSpPr/>
            <p:nvPr/>
          </p:nvSpPr>
          <p:spPr bwMode="auto">
            <a:xfrm>
              <a:off x="4475163" y="1568450"/>
              <a:ext cx="22225" cy="19050"/>
            </a:xfrm>
            <a:custGeom>
              <a:avLst/>
              <a:gdLst/>
              <a:ahLst/>
              <a:cxnLst>
                <a:cxn ang="0">
                  <a:pos x="8" y="0"/>
                </a:cxn>
                <a:cxn ang="0">
                  <a:pos x="8" y="0"/>
                </a:cxn>
                <a:cxn ang="0">
                  <a:pos x="2" y="2"/>
                </a:cxn>
                <a:cxn ang="0">
                  <a:pos x="0" y="6"/>
                </a:cxn>
                <a:cxn ang="0">
                  <a:pos x="0" y="6"/>
                </a:cxn>
                <a:cxn ang="0">
                  <a:pos x="2" y="10"/>
                </a:cxn>
                <a:cxn ang="0">
                  <a:pos x="8" y="12"/>
                </a:cxn>
                <a:cxn ang="0">
                  <a:pos x="8" y="12"/>
                </a:cxn>
                <a:cxn ang="0">
                  <a:pos x="12" y="10"/>
                </a:cxn>
                <a:cxn ang="0">
                  <a:pos x="14" y="6"/>
                </a:cxn>
                <a:cxn ang="0">
                  <a:pos x="14" y="6"/>
                </a:cxn>
                <a:cxn ang="0">
                  <a:pos x="12" y="2"/>
                </a:cxn>
                <a:cxn ang="0">
                  <a:pos x="8" y="0"/>
                </a:cxn>
              </a:cxnLst>
              <a:rect l="0" t="0" r="r" b="b"/>
              <a:pathLst>
                <a:path w="14" h="12">
                  <a:moveTo>
                    <a:pt x="8" y="0"/>
                  </a:moveTo>
                  <a:lnTo>
                    <a:pt x="8" y="0"/>
                  </a:lnTo>
                  <a:lnTo>
                    <a:pt x="2" y="2"/>
                  </a:lnTo>
                  <a:lnTo>
                    <a:pt x="0" y="6"/>
                  </a:lnTo>
                  <a:lnTo>
                    <a:pt x="0" y="6"/>
                  </a:lnTo>
                  <a:lnTo>
                    <a:pt x="2" y="10"/>
                  </a:lnTo>
                  <a:lnTo>
                    <a:pt x="8" y="12"/>
                  </a:lnTo>
                  <a:lnTo>
                    <a:pt x="8" y="12"/>
                  </a:lnTo>
                  <a:lnTo>
                    <a:pt x="12" y="10"/>
                  </a:lnTo>
                  <a:lnTo>
                    <a:pt x="14" y="6"/>
                  </a:lnTo>
                  <a:lnTo>
                    <a:pt x="14"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09" name="Freeform 307"/>
            <p:cNvSpPr/>
            <p:nvPr/>
          </p:nvSpPr>
          <p:spPr bwMode="auto">
            <a:xfrm>
              <a:off x="4475163" y="1568450"/>
              <a:ext cx="22225" cy="19050"/>
            </a:xfrm>
            <a:custGeom>
              <a:avLst/>
              <a:gdLst/>
              <a:ahLst/>
              <a:cxnLst>
                <a:cxn ang="0">
                  <a:pos x="8" y="0"/>
                </a:cxn>
                <a:cxn ang="0">
                  <a:pos x="8" y="0"/>
                </a:cxn>
                <a:cxn ang="0">
                  <a:pos x="2" y="2"/>
                </a:cxn>
                <a:cxn ang="0">
                  <a:pos x="0" y="6"/>
                </a:cxn>
                <a:cxn ang="0">
                  <a:pos x="0" y="6"/>
                </a:cxn>
                <a:cxn ang="0">
                  <a:pos x="2" y="10"/>
                </a:cxn>
                <a:cxn ang="0">
                  <a:pos x="8" y="12"/>
                </a:cxn>
                <a:cxn ang="0">
                  <a:pos x="8" y="12"/>
                </a:cxn>
                <a:cxn ang="0">
                  <a:pos x="12" y="10"/>
                </a:cxn>
                <a:cxn ang="0">
                  <a:pos x="14" y="6"/>
                </a:cxn>
                <a:cxn ang="0">
                  <a:pos x="14" y="6"/>
                </a:cxn>
                <a:cxn ang="0">
                  <a:pos x="12" y="2"/>
                </a:cxn>
                <a:cxn ang="0">
                  <a:pos x="8" y="0"/>
                </a:cxn>
              </a:cxnLst>
              <a:rect l="0" t="0" r="r" b="b"/>
              <a:pathLst>
                <a:path w="14" h="12">
                  <a:moveTo>
                    <a:pt x="8" y="0"/>
                  </a:moveTo>
                  <a:lnTo>
                    <a:pt x="8" y="0"/>
                  </a:lnTo>
                  <a:lnTo>
                    <a:pt x="2" y="2"/>
                  </a:lnTo>
                  <a:lnTo>
                    <a:pt x="0" y="6"/>
                  </a:lnTo>
                  <a:lnTo>
                    <a:pt x="0" y="6"/>
                  </a:lnTo>
                  <a:lnTo>
                    <a:pt x="2" y="10"/>
                  </a:lnTo>
                  <a:lnTo>
                    <a:pt x="8" y="12"/>
                  </a:lnTo>
                  <a:lnTo>
                    <a:pt x="8" y="12"/>
                  </a:lnTo>
                  <a:lnTo>
                    <a:pt x="12" y="10"/>
                  </a:lnTo>
                  <a:lnTo>
                    <a:pt x="14" y="6"/>
                  </a:lnTo>
                  <a:lnTo>
                    <a:pt x="14"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10" name="Freeform 308"/>
            <p:cNvSpPr/>
            <p:nvPr/>
          </p:nvSpPr>
          <p:spPr bwMode="auto">
            <a:xfrm>
              <a:off x="4056063" y="107632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11" name="Freeform 309"/>
            <p:cNvSpPr/>
            <p:nvPr/>
          </p:nvSpPr>
          <p:spPr bwMode="auto">
            <a:xfrm>
              <a:off x="4056063" y="107632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12" name="Freeform 310"/>
            <p:cNvSpPr/>
            <p:nvPr/>
          </p:nvSpPr>
          <p:spPr bwMode="auto">
            <a:xfrm>
              <a:off x="6459538" y="149542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13" name="Freeform 311"/>
            <p:cNvSpPr/>
            <p:nvPr/>
          </p:nvSpPr>
          <p:spPr bwMode="auto">
            <a:xfrm>
              <a:off x="6459538" y="149542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14" name="Freeform 312"/>
            <p:cNvSpPr/>
            <p:nvPr/>
          </p:nvSpPr>
          <p:spPr bwMode="auto">
            <a:xfrm>
              <a:off x="6345238" y="1130300"/>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15" name="Freeform 313"/>
            <p:cNvSpPr/>
            <p:nvPr/>
          </p:nvSpPr>
          <p:spPr bwMode="auto">
            <a:xfrm>
              <a:off x="6345238" y="1130300"/>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16" name="Freeform 314"/>
            <p:cNvSpPr/>
            <p:nvPr/>
          </p:nvSpPr>
          <p:spPr bwMode="auto">
            <a:xfrm>
              <a:off x="5491163" y="1771650"/>
              <a:ext cx="19050"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0" y="12"/>
                </a:cxn>
                <a:cxn ang="0">
                  <a:pos x="12" y="6"/>
                </a:cxn>
                <a:cxn ang="0">
                  <a:pos x="12" y="6"/>
                </a:cxn>
                <a:cxn ang="0">
                  <a:pos x="10" y="2"/>
                </a:cxn>
                <a:cxn ang="0">
                  <a:pos x="6" y="0"/>
                </a:cxn>
              </a:cxnLst>
              <a:rect l="0" t="0" r="r" b="b"/>
              <a:pathLst>
                <a:path w="12" h="14">
                  <a:moveTo>
                    <a:pt x="6" y="0"/>
                  </a:moveTo>
                  <a:lnTo>
                    <a:pt x="6" y="0"/>
                  </a:lnTo>
                  <a:lnTo>
                    <a:pt x="2" y="2"/>
                  </a:lnTo>
                  <a:lnTo>
                    <a:pt x="0" y="6"/>
                  </a:lnTo>
                  <a:lnTo>
                    <a:pt x="0" y="6"/>
                  </a:lnTo>
                  <a:lnTo>
                    <a:pt x="2" y="12"/>
                  </a:lnTo>
                  <a:lnTo>
                    <a:pt x="6" y="14"/>
                  </a:lnTo>
                  <a:lnTo>
                    <a:pt x="6" y="14"/>
                  </a:lnTo>
                  <a:lnTo>
                    <a:pt x="10" y="12"/>
                  </a:lnTo>
                  <a:lnTo>
                    <a:pt x="12" y="6"/>
                  </a:lnTo>
                  <a:lnTo>
                    <a:pt x="12" y="6"/>
                  </a:lnTo>
                  <a:lnTo>
                    <a:pt x="10"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17" name="Freeform 315"/>
            <p:cNvSpPr/>
            <p:nvPr/>
          </p:nvSpPr>
          <p:spPr bwMode="auto">
            <a:xfrm>
              <a:off x="5491163" y="1771650"/>
              <a:ext cx="19050"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0" y="12"/>
                </a:cxn>
                <a:cxn ang="0">
                  <a:pos x="12" y="6"/>
                </a:cxn>
                <a:cxn ang="0">
                  <a:pos x="12" y="6"/>
                </a:cxn>
                <a:cxn ang="0">
                  <a:pos x="10" y="2"/>
                </a:cxn>
                <a:cxn ang="0">
                  <a:pos x="6" y="0"/>
                </a:cxn>
              </a:cxnLst>
              <a:rect l="0" t="0" r="r" b="b"/>
              <a:pathLst>
                <a:path w="12" h="14">
                  <a:moveTo>
                    <a:pt x="6" y="0"/>
                  </a:moveTo>
                  <a:lnTo>
                    <a:pt x="6" y="0"/>
                  </a:lnTo>
                  <a:lnTo>
                    <a:pt x="2" y="2"/>
                  </a:lnTo>
                  <a:lnTo>
                    <a:pt x="0" y="6"/>
                  </a:lnTo>
                  <a:lnTo>
                    <a:pt x="0" y="6"/>
                  </a:lnTo>
                  <a:lnTo>
                    <a:pt x="2" y="12"/>
                  </a:lnTo>
                  <a:lnTo>
                    <a:pt x="6" y="14"/>
                  </a:lnTo>
                  <a:lnTo>
                    <a:pt x="6" y="14"/>
                  </a:lnTo>
                  <a:lnTo>
                    <a:pt x="10" y="12"/>
                  </a:lnTo>
                  <a:lnTo>
                    <a:pt x="12" y="6"/>
                  </a:lnTo>
                  <a:lnTo>
                    <a:pt x="12" y="6"/>
                  </a:lnTo>
                  <a:lnTo>
                    <a:pt x="10"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18" name="Freeform 316"/>
            <p:cNvSpPr/>
            <p:nvPr/>
          </p:nvSpPr>
          <p:spPr bwMode="auto">
            <a:xfrm>
              <a:off x="3744913" y="149542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19" name="Freeform 317"/>
            <p:cNvSpPr/>
            <p:nvPr/>
          </p:nvSpPr>
          <p:spPr bwMode="auto">
            <a:xfrm>
              <a:off x="3744913" y="149542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20" name="Freeform 318"/>
            <p:cNvSpPr/>
            <p:nvPr/>
          </p:nvSpPr>
          <p:spPr bwMode="auto">
            <a:xfrm>
              <a:off x="1833563" y="1470025"/>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21" name="Freeform 319"/>
            <p:cNvSpPr/>
            <p:nvPr/>
          </p:nvSpPr>
          <p:spPr bwMode="auto">
            <a:xfrm>
              <a:off x="1833563" y="1470025"/>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22" name="Freeform 320"/>
            <p:cNvSpPr/>
            <p:nvPr/>
          </p:nvSpPr>
          <p:spPr bwMode="auto">
            <a:xfrm>
              <a:off x="2116138" y="1114425"/>
              <a:ext cx="22225" cy="19050"/>
            </a:xfrm>
            <a:custGeom>
              <a:avLst/>
              <a:gdLst/>
              <a:ahLst/>
              <a:cxnLst>
                <a:cxn ang="0">
                  <a:pos x="8" y="0"/>
                </a:cxn>
                <a:cxn ang="0">
                  <a:pos x="8" y="0"/>
                </a:cxn>
                <a:cxn ang="0">
                  <a:pos x="2" y="2"/>
                </a:cxn>
                <a:cxn ang="0">
                  <a:pos x="0" y="6"/>
                </a:cxn>
                <a:cxn ang="0">
                  <a:pos x="0" y="6"/>
                </a:cxn>
                <a:cxn ang="0">
                  <a:pos x="2" y="10"/>
                </a:cxn>
                <a:cxn ang="0">
                  <a:pos x="8" y="12"/>
                </a:cxn>
                <a:cxn ang="0">
                  <a:pos x="8" y="12"/>
                </a:cxn>
                <a:cxn ang="0">
                  <a:pos x="12" y="10"/>
                </a:cxn>
                <a:cxn ang="0">
                  <a:pos x="14" y="6"/>
                </a:cxn>
                <a:cxn ang="0">
                  <a:pos x="14" y="6"/>
                </a:cxn>
                <a:cxn ang="0">
                  <a:pos x="12" y="2"/>
                </a:cxn>
                <a:cxn ang="0">
                  <a:pos x="8" y="0"/>
                </a:cxn>
              </a:cxnLst>
              <a:rect l="0" t="0" r="r" b="b"/>
              <a:pathLst>
                <a:path w="14" h="12">
                  <a:moveTo>
                    <a:pt x="8" y="0"/>
                  </a:moveTo>
                  <a:lnTo>
                    <a:pt x="8" y="0"/>
                  </a:lnTo>
                  <a:lnTo>
                    <a:pt x="2" y="2"/>
                  </a:lnTo>
                  <a:lnTo>
                    <a:pt x="0" y="6"/>
                  </a:lnTo>
                  <a:lnTo>
                    <a:pt x="0" y="6"/>
                  </a:lnTo>
                  <a:lnTo>
                    <a:pt x="2" y="10"/>
                  </a:lnTo>
                  <a:lnTo>
                    <a:pt x="8" y="12"/>
                  </a:lnTo>
                  <a:lnTo>
                    <a:pt x="8" y="12"/>
                  </a:lnTo>
                  <a:lnTo>
                    <a:pt x="12" y="10"/>
                  </a:lnTo>
                  <a:lnTo>
                    <a:pt x="14" y="6"/>
                  </a:lnTo>
                  <a:lnTo>
                    <a:pt x="14"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23" name="Freeform 321"/>
            <p:cNvSpPr/>
            <p:nvPr/>
          </p:nvSpPr>
          <p:spPr bwMode="auto">
            <a:xfrm>
              <a:off x="2116138" y="1114425"/>
              <a:ext cx="22225" cy="19050"/>
            </a:xfrm>
            <a:custGeom>
              <a:avLst/>
              <a:gdLst/>
              <a:ahLst/>
              <a:cxnLst>
                <a:cxn ang="0">
                  <a:pos x="8" y="0"/>
                </a:cxn>
                <a:cxn ang="0">
                  <a:pos x="8" y="0"/>
                </a:cxn>
                <a:cxn ang="0">
                  <a:pos x="2" y="2"/>
                </a:cxn>
                <a:cxn ang="0">
                  <a:pos x="0" y="6"/>
                </a:cxn>
                <a:cxn ang="0">
                  <a:pos x="0" y="6"/>
                </a:cxn>
                <a:cxn ang="0">
                  <a:pos x="2" y="10"/>
                </a:cxn>
                <a:cxn ang="0">
                  <a:pos x="8" y="12"/>
                </a:cxn>
                <a:cxn ang="0">
                  <a:pos x="8" y="12"/>
                </a:cxn>
                <a:cxn ang="0">
                  <a:pos x="12" y="10"/>
                </a:cxn>
                <a:cxn ang="0">
                  <a:pos x="14" y="6"/>
                </a:cxn>
                <a:cxn ang="0">
                  <a:pos x="14" y="6"/>
                </a:cxn>
                <a:cxn ang="0">
                  <a:pos x="12" y="2"/>
                </a:cxn>
                <a:cxn ang="0">
                  <a:pos x="8" y="0"/>
                </a:cxn>
              </a:cxnLst>
              <a:rect l="0" t="0" r="r" b="b"/>
              <a:pathLst>
                <a:path w="14" h="12">
                  <a:moveTo>
                    <a:pt x="8" y="0"/>
                  </a:moveTo>
                  <a:lnTo>
                    <a:pt x="8" y="0"/>
                  </a:lnTo>
                  <a:lnTo>
                    <a:pt x="2" y="2"/>
                  </a:lnTo>
                  <a:lnTo>
                    <a:pt x="0" y="6"/>
                  </a:lnTo>
                  <a:lnTo>
                    <a:pt x="0" y="6"/>
                  </a:lnTo>
                  <a:lnTo>
                    <a:pt x="2" y="10"/>
                  </a:lnTo>
                  <a:lnTo>
                    <a:pt x="8" y="12"/>
                  </a:lnTo>
                  <a:lnTo>
                    <a:pt x="8" y="12"/>
                  </a:lnTo>
                  <a:lnTo>
                    <a:pt x="12" y="10"/>
                  </a:lnTo>
                  <a:lnTo>
                    <a:pt x="14" y="6"/>
                  </a:lnTo>
                  <a:lnTo>
                    <a:pt x="14"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24" name="Freeform 322"/>
            <p:cNvSpPr/>
            <p:nvPr/>
          </p:nvSpPr>
          <p:spPr bwMode="auto">
            <a:xfrm>
              <a:off x="5405438" y="1044575"/>
              <a:ext cx="53975" cy="53975"/>
            </a:xfrm>
            <a:custGeom>
              <a:avLst/>
              <a:gdLst/>
              <a:ahLst/>
              <a:cxnLst>
                <a:cxn ang="0">
                  <a:pos x="18" y="0"/>
                </a:cxn>
                <a:cxn ang="0">
                  <a:pos x="18" y="0"/>
                </a:cxn>
                <a:cxn ang="0">
                  <a:pos x="10" y="0"/>
                </a:cxn>
                <a:cxn ang="0">
                  <a:pos x="6" y="4"/>
                </a:cxn>
                <a:cxn ang="0">
                  <a:pos x="2" y="10"/>
                </a:cxn>
                <a:cxn ang="0">
                  <a:pos x="0" y="16"/>
                </a:cxn>
                <a:cxn ang="0">
                  <a:pos x="0" y="16"/>
                </a:cxn>
                <a:cxn ang="0">
                  <a:pos x="2" y="24"/>
                </a:cxn>
                <a:cxn ang="0">
                  <a:pos x="6" y="28"/>
                </a:cxn>
                <a:cxn ang="0">
                  <a:pos x="10" y="32"/>
                </a:cxn>
                <a:cxn ang="0">
                  <a:pos x="18" y="34"/>
                </a:cxn>
                <a:cxn ang="0">
                  <a:pos x="18" y="34"/>
                </a:cxn>
                <a:cxn ang="0">
                  <a:pos x="24" y="32"/>
                </a:cxn>
                <a:cxn ang="0">
                  <a:pos x="30" y="28"/>
                </a:cxn>
                <a:cxn ang="0">
                  <a:pos x="32" y="24"/>
                </a:cxn>
                <a:cxn ang="0">
                  <a:pos x="34" y="16"/>
                </a:cxn>
                <a:cxn ang="0">
                  <a:pos x="34" y="16"/>
                </a:cxn>
                <a:cxn ang="0">
                  <a:pos x="32" y="10"/>
                </a:cxn>
                <a:cxn ang="0">
                  <a:pos x="30" y="4"/>
                </a:cxn>
                <a:cxn ang="0">
                  <a:pos x="24" y="0"/>
                </a:cxn>
                <a:cxn ang="0">
                  <a:pos x="18" y="0"/>
                </a:cxn>
              </a:cxnLst>
              <a:rect l="0" t="0" r="r" b="b"/>
              <a:pathLst>
                <a:path w="34" h="34">
                  <a:moveTo>
                    <a:pt x="18" y="0"/>
                  </a:moveTo>
                  <a:lnTo>
                    <a:pt x="18" y="0"/>
                  </a:lnTo>
                  <a:lnTo>
                    <a:pt x="10" y="0"/>
                  </a:lnTo>
                  <a:lnTo>
                    <a:pt x="6" y="4"/>
                  </a:lnTo>
                  <a:lnTo>
                    <a:pt x="2" y="10"/>
                  </a:lnTo>
                  <a:lnTo>
                    <a:pt x="0" y="16"/>
                  </a:lnTo>
                  <a:lnTo>
                    <a:pt x="0" y="16"/>
                  </a:lnTo>
                  <a:lnTo>
                    <a:pt x="2" y="24"/>
                  </a:lnTo>
                  <a:lnTo>
                    <a:pt x="6" y="28"/>
                  </a:lnTo>
                  <a:lnTo>
                    <a:pt x="10" y="32"/>
                  </a:lnTo>
                  <a:lnTo>
                    <a:pt x="18" y="34"/>
                  </a:lnTo>
                  <a:lnTo>
                    <a:pt x="18" y="34"/>
                  </a:lnTo>
                  <a:lnTo>
                    <a:pt x="24" y="32"/>
                  </a:lnTo>
                  <a:lnTo>
                    <a:pt x="30" y="28"/>
                  </a:lnTo>
                  <a:lnTo>
                    <a:pt x="32" y="24"/>
                  </a:lnTo>
                  <a:lnTo>
                    <a:pt x="34" y="16"/>
                  </a:lnTo>
                  <a:lnTo>
                    <a:pt x="34" y="16"/>
                  </a:lnTo>
                  <a:lnTo>
                    <a:pt x="32" y="10"/>
                  </a:lnTo>
                  <a:lnTo>
                    <a:pt x="30" y="4"/>
                  </a:lnTo>
                  <a:lnTo>
                    <a:pt x="24" y="0"/>
                  </a:lnTo>
                  <a:lnTo>
                    <a:pt x="1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25" name="Freeform 323"/>
            <p:cNvSpPr/>
            <p:nvPr/>
          </p:nvSpPr>
          <p:spPr bwMode="auto">
            <a:xfrm>
              <a:off x="5405438" y="1044575"/>
              <a:ext cx="53975" cy="53975"/>
            </a:xfrm>
            <a:custGeom>
              <a:avLst/>
              <a:gdLst/>
              <a:ahLst/>
              <a:cxnLst>
                <a:cxn ang="0">
                  <a:pos x="18" y="0"/>
                </a:cxn>
                <a:cxn ang="0">
                  <a:pos x="18" y="0"/>
                </a:cxn>
                <a:cxn ang="0">
                  <a:pos x="10" y="0"/>
                </a:cxn>
                <a:cxn ang="0">
                  <a:pos x="6" y="4"/>
                </a:cxn>
                <a:cxn ang="0">
                  <a:pos x="2" y="10"/>
                </a:cxn>
                <a:cxn ang="0">
                  <a:pos x="0" y="16"/>
                </a:cxn>
                <a:cxn ang="0">
                  <a:pos x="0" y="16"/>
                </a:cxn>
                <a:cxn ang="0">
                  <a:pos x="2" y="24"/>
                </a:cxn>
                <a:cxn ang="0">
                  <a:pos x="6" y="28"/>
                </a:cxn>
                <a:cxn ang="0">
                  <a:pos x="10" y="32"/>
                </a:cxn>
                <a:cxn ang="0">
                  <a:pos x="18" y="34"/>
                </a:cxn>
                <a:cxn ang="0">
                  <a:pos x="18" y="34"/>
                </a:cxn>
                <a:cxn ang="0">
                  <a:pos x="24" y="32"/>
                </a:cxn>
                <a:cxn ang="0">
                  <a:pos x="30" y="28"/>
                </a:cxn>
                <a:cxn ang="0">
                  <a:pos x="32" y="24"/>
                </a:cxn>
                <a:cxn ang="0">
                  <a:pos x="34" y="16"/>
                </a:cxn>
                <a:cxn ang="0">
                  <a:pos x="34" y="16"/>
                </a:cxn>
                <a:cxn ang="0">
                  <a:pos x="32" y="10"/>
                </a:cxn>
                <a:cxn ang="0">
                  <a:pos x="30" y="4"/>
                </a:cxn>
                <a:cxn ang="0">
                  <a:pos x="24" y="0"/>
                </a:cxn>
                <a:cxn ang="0">
                  <a:pos x="18" y="0"/>
                </a:cxn>
              </a:cxnLst>
              <a:rect l="0" t="0" r="r" b="b"/>
              <a:pathLst>
                <a:path w="34" h="34">
                  <a:moveTo>
                    <a:pt x="18" y="0"/>
                  </a:moveTo>
                  <a:lnTo>
                    <a:pt x="18" y="0"/>
                  </a:lnTo>
                  <a:lnTo>
                    <a:pt x="10" y="0"/>
                  </a:lnTo>
                  <a:lnTo>
                    <a:pt x="6" y="4"/>
                  </a:lnTo>
                  <a:lnTo>
                    <a:pt x="2" y="10"/>
                  </a:lnTo>
                  <a:lnTo>
                    <a:pt x="0" y="16"/>
                  </a:lnTo>
                  <a:lnTo>
                    <a:pt x="0" y="16"/>
                  </a:lnTo>
                  <a:lnTo>
                    <a:pt x="2" y="24"/>
                  </a:lnTo>
                  <a:lnTo>
                    <a:pt x="6" y="28"/>
                  </a:lnTo>
                  <a:lnTo>
                    <a:pt x="10" y="32"/>
                  </a:lnTo>
                  <a:lnTo>
                    <a:pt x="18" y="34"/>
                  </a:lnTo>
                  <a:lnTo>
                    <a:pt x="18" y="34"/>
                  </a:lnTo>
                  <a:lnTo>
                    <a:pt x="24" y="32"/>
                  </a:lnTo>
                  <a:lnTo>
                    <a:pt x="30" y="28"/>
                  </a:lnTo>
                  <a:lnTo>
                    <a:pt x="32" y="24"/>
                  </a:lnTo>
                  <a:lnTo>
                    <a:pt x="34" y="16"/>
                  </a:lnTo>
                  <a:lnTo>
                    <a:pt x="34" y="16"/>
                  </a:lnTo>
                  <a:lnTo>
                    <a:pt x="32" y="10"/>
                  </a:lnTo>
                  <a:lnTo>
                    <a:pt x="30" y="4"/>
                  </a:lnTo>
                  <a:lnTo>
                    <a:pt x="24" y="0"/>
                  </a:lnTo>
                  <a:lnTo>
                    <a:pt x="1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26" name="Freeform 324"/>
            <p:cNvSpPr/>
            <p:nvPr/>
          </p:nvSpPr>
          <p:spPr bwMode="auto">
            <a:xfrm>
              <a:off x="4237038" y="1692275"/>
              <a:ext cx="53975" cy="53975"/>
            </a:xfrm>
            <a:custGeom>
              <a:avLst/>
              <a:gdLst/>
              <a:ahLst/>
              <a:cxnLst>
                <a:cxn ang="0">
                  <a:pos x="18" y="0"/>
                </a:cxn>
                <a:cxn ang="0">
                  <a:pos x="18" y="0"/>
                </a:cxn>
                <a:cxn ang="0">
                  <a:pos x="10" y="2"/>
                </a:cxn>
                <a:cxn ang="0">
                  <a:pos x="6" y="6"/>
                </a:cxn>
                <a:cxn ang="0">
                  <a:pos x="2" y="12"/>
                </a:cxn>
                <a:cxn ang="0">
                  <a:pos x="0" y="18"/>
                </a:cxn>
                <a:cxn ang="0">
                  <a:pos x="0" y="18"/>
                </a:cxn>
                <a:cxn ang="0">
                  <a:pos x="2" y="24"/>
                </a:cxn>
                <a:cxn ang="0">
                  <a:pos x="6" y="30"/>
                </a:cxn>
                <a:cxn ang="0">
                  <a:pos x="10" y="34"/>
                </a:cxn>
                <a:cxn ang="0">
                  <a:pos x="18" y="34"/>
                </a:cxn>
                <a:cxn ang="0">
                  <a:pos x="18" y="34"/>
                </a:cxn>
                <a:cxn ang="0">
                  <a:pos x="24" y="34"/>
                </a:cxn>
                <a:cxn ang="0">
                  <a:pos x="28" y="30"/>
                </a:cxn>
                <a:cxn ang="0">
                  <a:pos x="32" y="24"/>
                </a:cxn>
                <a:cxn ang="0">
                  <a:pos x="34" y="18"/>
                </a:cxn>
                <a:cxn ang="0">
                  <a:pos x="34" y="18"/>
                </a:cxn>
                <a:cxn ang="0">
                  <a:pos x="32" y="12"/>
                </a:cxn>
                <a:cxn ang="0">
                  <a:pos x="28" y="6"/>
                </a:cxn>
                <a:cxn ang="0">
                  <a:pos x="24" y="2"/>
                </a:cxn>
                <a:cxn ang="0">
                  <a:pos x="18" y="0"/>
                </a:cxn>
              </a:cxnLst>
              <a:rect l="0" t="0" r="r" b="b"/>
              <a:pathLst>
                <a:path w="34" h="34">
                  <a:moveTo>
                    <a:pt x="18" y="0"/>
                  </a:moveTo>
                  <a:lnTo>
                    <a:pt x="18" y="0"/>
                  </a:lnTo>
                  <a:lnTo>
                    <a:pt x="10" y="2"/>
                  </a:lnTo>
                  <a:lnTo>
                    <a:pt x="6" y="6"/>
                  </a:lnTo>
                  <a:lnTo>
                    <a:pt x="2" y="12"/>
                  </a:lnTo>
                  <a:lnTo>
                    <a:pt x="0" y="18"/>
                  </a:lnTo>
                  <a:lnTo>
                    <a:pt x="0" y="18"/>
                  </a:lnTo>
                  <a:lnTo>
                    <a:pt x="2" y="24"/>
                  </a:lnTo>
                  <a:lnTo>
                    <a:pt x="6" y="30"/>
                  </a:lnTo>
                  <a:lnTo>
                    <a:pt x="10" y="34"/>
                  </a:lnTo>
                  <a:lnTo>
                    <a:pt x="18" y="34"/>
                  </a:lnTo>
                  <a:lnTo>
                    <a:pt x="18" y="34"/>
                  </a:lnTo>
                  <a:lnTo>
                    <a:pt x="24" y="34"/>
                  </a:lnTo>
                  <a:lnTo>
                    <a:pt x="28" y="30"/>
                  </a:lnTo>
                  <a:lnTo>
                    <a:pt x="32" y="24"/>
                  </a:lnTo>
                  <a:lnTo>
                    <a:pt x="34" y="18"/>
                  </a:lnTo>
                  <a:lnTo>
                    <a:pt x="34" y="18"/>
                  </a:lnTo>
                  <a:lnTo>
                    <a:pt x="32" y="12"/>
                  </a:lnTo>
                  <a:lnTo>
                    <a:pt x="28" y="6"/>
                  </a:lnTo>
                  <a:lnTo>
                    <a:pt x="24" y="2"/>
                  </a:lnTo>
                  <a:lnTo>
                    <a:pt x="1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27" name="Freeform 325"/>
            <p:cNvSpPr/>
            <p:nvPr/>
          </p:nvSpPr>
          <p:spPr bwMode="auto">
            <a:xfrm>
              <a:off x="4237038" y="1692275"/>
              <a:ext cx="53975" cy="53975"/>
            </a:xfrm>
            <a:custGeom>
              <a:avLst/>
              <a:gdLst/>
              <a:ahLst/>
              <a:cxnLst>
                <a:cxn ang="0">
                  <a:pos x="18" y="0"/>
                </a:cxn>
                <a:cxn ang="0">
                  <a:pos x="18" y="0"/>
                </a:cxn>
                <a:cxn ang="0">
                  <a:pos x="10" y="2"/>
                </a:cxn>
                <a:cxn ang="0">
                  <a:pos x="6" y="6"/>
                </a:cxn>
                <a:cxn ang="0">
                  <a:pos x="2" y="12"/>
                </a:cxn>
                <a:cxn ang="0">
                  <a:pos x="0" y="18"/>
                </a:cxn>
                <a:cxn ang="0">
                  <a:pos x="0" y="18"/>
                </a:cxn>
                <a:cxn ang="0">
                  <a:pos x="2" y="24"/>
                </a:cxn>
                <a:cxn ang="0">
                  <a:pos x="6" y="30"/>
                </a:cxn>
                <a:cxn ang="0">
                  <a:pos x="10" y="34"/>
                </a:cxn>
                <a:cxn ang="0">
                  <a:pos x="18" y="34"/>
                </a:cxn>
                <a:cxn ang="0">
                  <a:pos x="18" y="34"/>
                </a:cxn>
                <a:cxn ang="0">
                  <a:pos x="24" y="34"/>
                </a:cxn>
                <a:cxn ang="0">
                  <a:pos x="28" y="30"/>
                </a:cxn>
                <a:cxn ang="0">
                  <a:pos x="32" y="24"/>
                </a:cxn>
                <a:cxn ang="0">
                  <a:pos x="34" y="18"/>
                </a:cxn>
                <a:cxn ang="0">
                  <a:pos x="34" y="18"/>
                </a:cxn>
                <a:cxn ang="0">
                  <a:pos x="32" y="12"/>
                </a:cxn>
                <a:cxn ang="0">
                  <a:pos x="28" y="6"/>
                </a:cxn>
                <a:cxn ang="0">
                  <a:pos x="24" y="2"/>
                </a:cxn>
                <a:cxn ang="0">
                  <a:pos x="18" y="0"/>
                </a:cxn>
              </a:cxnLst>
              <a:rect l="0" t="0" r="r" b="b"/>
              <a:pathLst>
                <a:path w="34" h="34">
                  <a:moveTo>
                    <a:pt x="18" y="0"/>
                  </a:moveTo>
                  <a:lnTo>
                    <a:pt x="18" y="0"/>
                  </a:lnTo>
                  <a:lnTo>
                    <a:pt x="10" y="2"/>
                  </a:lnTo>
                  <a:lnTo>
                    <a:pt x="6" y="6"/>
                  </a:lnTo>
                  <a:lnTo>
                    <a:pt x="2" y="12"/>
                  </a:lnTo>
                  <a:lnTo>
                    <a:pt x="0" y="18"/>
                  </a:lnTo>
                  <a:lnTo>
                    <a:pt x="0" y="18"/>
                  </a:lnTo>
                  <a:lnTo>
                    <a:pt x="2" y="24"/>
                  </a:lnTo>
                  <a:lnTo>
                    <a:pt x="6" y="30"/>
                  </a:lnTo>
                  <a:lnTo>
                    <a:pt x="10" y="34"/>
                  </a:lnTo>
                  <a:lnTo>
                    <a:pt x="18" y="34"/>
                  </a:lnTo>
                  <a:lnTo>
                    <a:pt x="18" y="34"/>
                  </a:lnTo>
                  <a:lnTo>
                    <a:pt x="24" y="34"/>
                  </a:lnTo>
                  <a:lnTo>
                    <a:pt x="28" y="30"/>
                  </a:lnTo>
                  <a:lnTo>
                    <a:pt x="32" y="24"/>
                  </a:lnTo>
                  <a:lnTo>
                    <a:pt x="34" y="18"/>
                  </a:lnTo>
                  <a:lnTo>
                    <a:pt x="34" y="18"/>
                  </a:lnTo>
                  <a:lnTo>
                    <a:pt x="32" y="12"/>
                  </a:lnTo>
                  <a:lnTo>
                    <a:pt x="28" y="6"/>
                  </a:lnTo>
                  <a:lnTo>
                    <a:pt x="24" y="2"/>
                  </a:lnTo>
                  <a:lnTo>
                    <a:pt x="1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28" name="Freeform 326"/>
            <p:cNvSpPr/>
            <p:nvPr/>
          </p:nvSpPr>
          <p:spPr bwMode="auto">
            <a:xfrm>
              <a:off x="5341938" y="1390650"/>
              <a:ext cx="50800" cy="53975"/>
            </a:xfrm>
            <a:custGeom>
              <a:avLst/>
              <a:gdLst/>
              <a:ahLst/>
              <a:cxnLst>
                <a:cxn ang="0">
                  <a:pos x="16" y="0"/>
                </a:cxn>
                <a:cxn ang="0">
                  <a:pos x="16" y="0"/>
                </a:cxn>
                <a:cxn ang="0">
                  <a:pos x="10" y="2"/>
                </a:cxn>
                <a:cxn ang="0">
                  <a:pos x="4" y="6"/>
                </a:cxn>
                <a:cxn ang="0">
                  <a:pos x="0" y="10"/>
                </a:cxn>
                <a:cxn ang="0">
                  <a:pos x="0" y="18"/>
                </a:cxn>
                <a:cxn ang="0">
                  <a:pos x="0" y="18"/>
                </a:cxn>
                <a:cxn ang="0">
                  <a:pos x="0" y="24"/>
                </a:cxn>
                <a:cxn ang="0">
                  <a:pos x="4" y="28"/>
                </a:cxn>
                <a:cxn ang="0">
                  <a:pos x="10" y="32"/>
                </a:cxn>
                <a:cxn ang="0">
                  <a:pos x="16" y="34"/>
                </a:cxn>
                <a:cxn ang="0">
                  <a:pos x="16" y="34"/>
                </a:cxn>
                <a:cxn ang="0">
                  <a:pos x="22" y="32"/>
                </a:cxn>
                <a:cxn ang="0">
                  <a:pos x="28" y="28"/>
                </a:cxn>
                <a:cxn ang="0">
                  <a:pos x="32" y="24"/>
                </a:cxn>
                <a:cxn ang="0">
                  <a:pos x="32" y="18"/>
                </a:cxn>
                <a:cxn ang="0">
                  <a:pos x="32" y="18"/>
                </a:cxn>
                <a:cxn ang="0">
                  <a:pos x="32" y="10"/>
                </a:cxn>
                <a:cxn ang="0">
                  <a:pos x="28" y="6"/>
                </a:cxn>
                <a:cxn ang="0">
                  <a:pos x="22" y="2"/>
                </a:cxn>
                <a:cxn ang="0">
                  <a:pos x="16" y="0"/>
                </a:cxn>
              </a:cxnLst>
              <a:rect l="0" t="0" r="r" b="b"/>
              <a:pathLst>
                <a:path w="32" h="34">
                  <a:moveTo>
                    <a:pt x="16" y="0"/>
                  </a:moveTo>
                  <a:lnTo>
                    <a:pt x="16" y="0"/>
                  </a:lnTo>
                  <a:lnTo>
                    <a:pt x="10" y="2"/>
                  </a:lnTo>
                  <a:lnTo>
                    <a:pt x="4" y="6"/>
                  </a:lnTo>
                  <a:lnTo>
                    <a:pt x="0" y="10"/>
                  </a:lnTo>
                  <a:lnTo>
                    <a:pt x="0" y="18"/>
                  </a:lnTo>
                  <a:lnTo>
                    <a:pt x="0" y="18"/>
                  </a:lnTo>
                  <a:lnTo>
                    <a:pt x="0" y="24"/>
                  </a:lnTo>
                  <a:lnTo>
                    <a:pt x="4" y="28"/>
                  </a:lnTo>
                  <a:lnTo>
                    <a:pt x="10" y="32"/>
                  </a:lnTo>
                  <a:lnTo>
                    <a:pt x="16" y="34"/>
                  </a:lnTo>
                  <a:lnTo>
                    <a:pt x="16" y="34"/>
                  </a:lnTo>
                  <a:lnTo>
                    <a:pt x="22" y="32"/>
                  </a:lnTo>
                  <a:lnTo>
                    <a:pt x="28" y="28"/>
                  </a:lnTo>
                  <a:lnTo>
                    <a:pt x="32" y="24"/>
                  </a:lnTo>
                  <a:lnTo>
                    <a:pt x="32" y="18"/>
                  </a:lnTo>
                  <a:lnTo>
                    <a:pt x="32" y="18"/>
                  </a:lnTo>
                  <a:lnTo>
                    <a:pt x="32" y="10"/>
                  </a:lnTo>
                  <a:lnTo>
                    <a:pt x="28" y="6"/>
                  </a:lnTo>
                  <a:lnTo>
                    <a:pt x="22" y="2"/>
                  </a:lnTo>
                  <a:lnTo>
                    <a:pt x="1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29" name="Freeform 327"/>
            <p:cNvSpPr/>
            <p:nvPr/>
          </p:nvSpPr>
          <p:spPr bwMode="auto">
            <a:xfrm>
              <a:off x="5341938" y="1390650"/>
              <a:ext cx="50800" cy="53975"/>
            </a:xfrm>
            <a:custGeom>
              <a:avLst/>
              <a:gdLst/>
              <a:ahLst/>
              <a:cxnLst>
                <a:cxn ang="0">
                  <a:pos x="16" y="0"/>
                </a:cxn>
                <a:cxn ang="0">
                  <a:pos x="16" y="0"/>
                </a:cxn>
                <a:cxn ang="0">
                  <a:pos x="10" y="2"/>
                </a:cxn>
                <a:cxn ang="0">
                  <a:pos x="4" y="6"/>
                </a:cxn>
                <a:cxn ang="0">
                  <a:pos x="0" y="10"/>
                </a:cxn>
                <a:cxn ang="0">
                  <a:pos x="0" y="18"/>
                </a:cxn>
                <a:cxn ang="0">
                  <a:pos x="0" y="18"/>
                </a:cxn>
                <a:cxn ang="0">
                  <a:pos x="0" y="24"/>
                </a:cxn>
                <a:cxn ang="0">
                  <a:pos x="4" y="28"/>
                </a:cxn>
                <a:cxn ang="0">
                  <a:pos x="10" y="32"/>
                </a:cxn>
                <a:cxn ang="0">
                  <a:pos x="16" y="34"/>
                </a:cxn>
                <a:cxn ang="0">
                  <a:pos x="16" y="34"/>
                </a:cxn>
                <a:cxn ang="0">
                  <a:pos x="22" y="32"/>
                </a:cxn>
                <a:cxn ang="0">
                  <a:pos x="28" y="28"/>
                </a:cxn>
                <a:cxn ang="0">
                  <a:pos x="32" y="24"/>
                </a:cxn>
                <a:cxn ang="0">
                  <a:pos x="32" y="18"/>
                </a:cxn>
                <a:cxn ang="0">
                  <a:pos x="32" y="18"/>
                </a:cxn>
                <a:cxn ang="0">
                  <a:pos x="32" y="10"/>
                </a:cxn>
                <a:cxn ang="0">
                  <a:pos x="28" y="6"/>
                </a:cxn>
                <a:cxn ang="0">
                  <a:pos x="22" y="2"/>
                </a:cxn>
                <a:cxn ang="0">
                  <a:pos x="16" y="0"/>
                </a:cxn>
              </a:cxnLst>
              <a:rect l="0" t="0" r="r" b="b"/>
              <a:pathLst>
                <a:path w="32" h="34">
                  <a:moveTo>
                    <a:pt x="16" y="0"/>
                  </a:moveTo>
                  <a:lnTo>
                    <a:pt x="16" y="0"/>
                  </a:lnTo>
                  <a:lnTo>
                    <a:pt x="10" y="2"/>
                  </a:lnTo>
                  <a:lnTo>
                    <a:pt x="4" y="6"/>
                  </a:lnTo>
                  <a:lnTo>
                    <a:pt x="0" y="10"/>
                  </a:lnTo>
                  <a:lnTo>
                    <a:pt x="0" y="18"/>
                  </a:lnTo>
                  <a:lnTo>
                    <a:pt x="0" y="18"/>
                  </a:lnTo>
                  <a:lnTo>
                    <a:pt x="0" y="24"/>
                  </a:lnTo>
                  <a:lnTo>
                    <a:pt x="4" y="28"/>
                  </a:lnTo>
                  <a:lnTo>
                    <a:pt x="10" y="32"/>
                  </a:lnTo>
                  <a:lnTo>
                    <a:pt x="16" y="34"/>
                  </a:lnTo>
                  <a:lnTo>
                    <a:pt x="16" y="34"/>
                  </a:lnTo>
                  <a:lnTo>
                    <a:pt x="22" y="32"/>
                  </a:lnTo>
                  <a:lnTo>
                    <a:pt x="28" y="28"/>
                  </a:lnTo>
                  <a:lnTo>
                    <a:pt x="32" y="24"/>
                  </a:lnTo>
                  <a:lnTo>
                    <a:pt x="32" y="18"/>
                  </a:lnTo>
                  <a:lnTo>
                    <a:pt x="32" y="18"/>
                  </a:lnTo>
                  <a:lnTo>
                    <a:pt x="32" y="10"/>
                  </a:lnTo>
                  <a:lnTo>
                    <a:pt x="28" y="6"/>
                  </a:lnTo>
                  <a:lnTo>
                    <a:pt x="22" y="2"/>
                  </a:lnTo>
                  <a:lnTo>
                    <a:pt x="1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30" name="Freeform 328"/>
            <p:cNvSpPr/>
            <p:nvPr/>
          </p:nvSpPr>
          <p:spPr bwMode="auto">
            <a:xfrm>
              <a:off x="6418263" y="1276350"/>
              <a:ext cx="69850" cy="69850"/>
            </a:xfrm>
            <a:custGeom>
              <a:avLst/>
              <a:gdLst/>
              <a:ahLst/>
              <a:cxnLst>
                <a:cxn ang="0">
                  <a:pos x="22" y="0"/>
                </a:cxn>
                <a:cxn ang="0">
                  <a:pos x="22" y="0"/>
                </a:cxn>
                <a:cxn ang="0">
                  <a:pos x="14" y="2"/>
                </a:cxn>
                <a:cxn ang="0">
                  <a:pos x="6" y="6"/>
                </a:cxn>
                <a:cxn ang="0">
                  <a:pos x="2" y="14"/>
                </a:cxn>
                <a:cxn ang="0">
                  <a:pos x="0" y="22"/>
                </a:cxn>
                <a:cxn ang="0">
                  <a:pos x="0" y="22"/>
                </a:cxn>
                <a:cxn ang="0">
                  <a:pos x="2" y="30"/>
                </a:cxn>
                <a:cxn ang="0">
                  <a:pos x="6" y="38"/>
                </a:cxn>
                <a:cxn ang="0">
                  <a:pos x="14" y="42"/>
                </a:cxn>
                <a:cxn ang="0">
                  <a:pos x="22" y="44"/>
                </a:cxn>
                <a:cxn ang="0">
                  <a:pos x="22" y="44"/>
                </a:cxn>
                <a:cxn ang="0">
                  <a:pos x="30" y="42"/>
                </a:cxn>
                <a:cxn ang="0">
                  <a:pos x="38" y="38"/>
                </a:cxn>
                <a:cxn ang="0">
                  <a:pos x="42" y="30"/>
                </a:cxn>
                <a:cxn ang="0">
                  <a:pos x="44" y="22"/>
                </a:cxn>
                <a:cxn ang="0">
                  <a:pos x="44" y="22"/>
                </a:cxn>
                <a:cxn ang="0">
                  <a:pos x="42" y="14"/>
                </a:cxn>
                <a:cxn ang="0">
                  <a:pos x="38" y="6"/>
                </a:cxn>
                <a:cxn ang="0">
                  <a:pos x="30" y="2"/>
                </a:cxn>
                <a:cxn ang="0">
                  <a:pos x="22" y="0"/>
                </a:cxn>
              </a:cxnLst>
              <a:rect l="0" t="0" r="r" b="b"/>
              <a:pathLst>
                <a:path w="44" h="44">
                  <a:moveTo>
                    <a:pt x="22" y="0"/>
                  </a:moveTo>
                  <a:lnTo>
                    <a:pt x="22" y="0"/>
                  </a:lnTo>
                  <a:lnTo>
                    <a:pt x="14" y="2"/>
                  </a:lnTo>
                  <a:lnTo>
                    <a:pt x="6" y="6"/>
                  </a:lnTo>
                  <a:lnTo>
                    <a:pt x="2" y="14"/>
                  </a:lnTo>
                  <a:lnTo>
                    <a:pt x="0" y="22"/>
                  </a:lnTo>
                  <a:lnTo>
                    <a:pt x="0" y="22"/>
                  </a:lnTo>
                  <a:lnTo>
                    <a:pt x="2" y="30"/>
                  </a:lnTo>
                  <a:lnTo>
                    <a:pt x="6" y="38"/>
                  </a:lnTo>
                  <a:lnTo>
                    <a:pt x="14" y="42"/>
                  </a:lnTo>
                  <a:lnTo>
                    <a:pt x="22" y="44"/>
                  </a:lnTo>
                  <a:lnTo>
                    <a:pt x="22" y="44"/>
                  </a:lnTo>
                  <a:lnTo>
                    <a:pt x="30" y="42"/>
                  </a:lnTo>
                  <a:lnTo>
                    <a:pt x="38" y="38"/>
                  </a:lnTo>
                  <a:lnTo>
                    <a:pt x="42" y="30"/>
                  </a:lnTo>
                  <a:lnTo>
                    <a:pt x="44" y="22"/>
                  </a:lnTo>
                  <a:lnTo>
                    <a:pt x="44" y="22"/>
                  </a:lnTo>
                  <a:lnTo>
                    <a:pt x="42" y="14"/>
                  </a:lnTo>
                  <a:lnTo>
                    <a:pt x="38" y="6"/>
                  </a:lnTo>
                  <a:lnTo>
                    <a:pt x="30" y="2"/>
                  </a:lnTo>
                  <a:lnTo>
                    <a:pt x="2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31" name="Freeform 329"/>
            <p:cNvSpPr/>
            <p:nvPr/>
          </p:nvSpPr>
          <p:spPr bwMode="auto">
            <a:xfrm>
              <a:off x="6418263" y="1276350"/>
              <a:ext cx="69850" cy="69850"/>
            </a:xfrm>
            <a:custGeom>
              <a:avLst/>
              <a:gdLst/>
              <a:ahLst/>
              <a:cxnLst>
                <a:cxn ang="0">
                  <a:pos x="22" y="0"/>
                </a:cxn>
                <a:cxn ang="0">
                  <a:pos x="22" y="0"/>
                </a:cxn>
                <a:cxn ang="0">
                  <a:pos x="14" y="2"/>
                </a:cxn>
                <a:cxn ang="0">
                  <a:pos x="6" y="6"/>
                </a:cxn>
                <a:cxn ang="0">
                  <a:pos x="2" y="14"/>
                </a:cxn>
                <a:cxn ang="0">
                  <a:pos x="0" y="22"/>
                </a:cxn>
                <a:cxn ang="0">
                  <a:pos x="0" y="22"/>
                </a:cxn>
                <a:cxn ang="0">
                  <a:pos x="2" y="30"/>
                </a:cxn>
                <a:cxn ang="0">
                  <a:pos x="6" y="38"/>
                </a:cxn>
                <a:cxn ang="0">
                  <a:pos x="14" y="42"/>
                </a:cxn>
                <a:cxn ang="0">
                  <a:pos x="22" y="44"/>
                </a:cxn>
                <a:cxn ang="0">
                  <a:pos x="22" y="44"/>
                </a:cxn>
                <a:cxn ang="0">
                  <a:pos x="30" y="42"/>
                </a:cxn>
                <a:cxn ang="0">
                  <a:pos x="38" y="38"/>
                </a:cxn>
                <a:cxn ang="0">
                  <a:pos x="42" y="30"/>
                </a:cxn>
                <a:cxn ang="0">
                  <a:pos x="44" y="22"/>
                </a:cxn>
                <a:cxn ang="0">
                  <a:pos x="44" y="22"/>
                </a:cxn>
                <a:cxn ang="0">
                  <a:pos x="42" y="14"/>
                </a:cxn>
                <a:cxn ang="0">
                  <a:pos x="38" y="6"/>
                </a:cxn>
                <a:cxn ang="0">
                  <a:pos x="30" y="2"/>
                </a:cxn>
                <a:cxn ang="0">
                  <a:pos x="22" y="0"/>
                </a:cxn>
              </a:cxnLst>
              <a:rect l="0" t="0" r="r" b="b"/>
              <a:pathLst>
                <a:path w="44" h="44">
                  <a:moveTo>
                    <a:pt x="22" y="0"/>
                  </a:moveTo>
                  <a:lnTo>
                    <a:pt x="22" y="0"/>
                  </a:lnTo>
                  <a:lnTo>
                    <a:pt x="14" y="2"/>
                  </a:lnTo>
                  <a:lnTo>
                    <a:pt x="6" y="6"/>
                  </a:lnTo>
                  <a:lnTo>
                    <a:pt x="2" y="14"/>
                  </a:lnTo>
                  <a:lnTo>
                    <a:pt x="0" y="22"/>
                  </a:lnTo>
                  <a:lnTo>
                    <a:pt x="0" y="22"/>
                  </a:lnTo>
                  <a:lnTo>
                    <a:pt x="2" y="30"/>
                  </a:lnTo>
                  <a:lnTo>
                    <a:pt x="6" y="38"/>
                  </a:lnTo>
                  <a:lnTo>
                    <a:pt x="14" y="42"/>
                  </a:lnTo>
                  <a:lnTo>
                    <a:pt x="22" y="44"/>
                  </a:lnTo>
                  <a:lnTo>
                    <a:pt x="22" y="44"/>
                  </a:lnTo>
                  <a:lnTo>
                    <a:pt x="30" y="42"/>
                  </a:lnTo>
                  <a:lnTo>
                    <a:pt x="38" y="38"/>
                  </a:lnTo>
                  <a:lnTo>
                    <a:pt x="42" y="30"/>
                  </a:lnTo>
                  <a:lnTo>
                    <a:pt x="44" y="22"/>
                  </a:lnTo>
                  <a:lnTo>
                    <a:pt x="44" y="22"/>
                  </a:lnTo>
                  <a:lnTo>
                    <a:pt x="42" y="14"/>
                  </a:lnTo>
                  <a:lnTo>
                    <a:pt x="38" y="6"/>
                  </a:lnTo>
                  <a:lnTo>
                    <a:pt x="30" y="2"/>
                  </a:lnTo>
                  <a:lnTo>
                    <a:pt x="22"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32" name="Freeform 330"/>
            <p:cNvSpPr/>
            <p:nvPr/>
          </p:nvSpPr>
          <p:spPr bwMode="auto">
            <a:xfrm>
              <a:off x="1277938" y="574675"/>
              <a:ext cx="69850" cy="73025"/>
            </a:xfrm>
            <a:custGeom>
              <a:avLst/>
              <a:gdLst/>
              <a:ahLst/>
              <a:cxnLst>
                <a:cxn ang="0">
                  <a:pos x="22" y="0"/>
                </a:cxn>
                <a:cxn ang="0">
                  <a:pos x="22" y="0"/>
                </a:cxn>
                <a:cxn ang="0">
                  <a:pos x="12" y="2"/>
                </a:cxn>
                <a:cxn ang="0">
                  <a:pos x="6" y="6"/>
                </a:cxn>
                <a:cxn ang="0">
                  <a:pos x="0" y="14"/>
                </a:cxn>
                <a:cxn ang="0">
                  <a:pos x="0" y="22"/>
                </a:cxn>
                <a:cxn ang="0">
                  <a:pos x="0" y="22"/>
                </a:cxn>
                <a:cxn ang="0">
                  <a:pos x="0" y="32"/>
                </a:cxn>
                <a:cxn ang="0">
                  <a:pos x="6" y="38"/>
                </a:cxn>
                <a:cxn ang="0">
                  <a:pos x="12" y="44"/>
                </a:cxn>
                <a:cxn ang="0">
                  <a:pos x="22" y="46"/>
                </a:cxn>
                <a:cxn ang="0">
                  <a:pos x="22" y="46"/>
                </a:cxn>
                <a:cxn ang="0">
                  <a:pos x="30" y="44"/>
                </a:cxn>
                <a:cxn ang="0">
                  <a:pos x="38" y="38"/>
                </a:cxn>
                <a:cxn ang="0">
                  <a:pos x="42" y="32"/>
                </a:cxn>
                <a:cxn ang="0">
                  <a:pos x="44" y="22"/>
                </a:cxn>
                <a:cxn ang="0">
                  <a:pos x="44" y="22"/>
                </a:cxn>
                <a:cxn ang="0">
                  <a:pos x="42" y="14"/>
                </a:cxn>
                <a:cxn ang="0">
                  <a:pos x="38" y="6"/>
                </a:cxn>
                <a:cxn ang="0">
                  <a:pos x="30" y="2"/>
                </a:cxn>
                <a:cxn ang="0">
                  <a:pos x="22" y="0"/>
                </a:cxn>
              </a:cxnLst>
              <a:rect l="0" t="0" r="r" b="b"/>
              <a:pathLst>
                <a:path w="44" h="46">
                  <a:moveTo>
                    <a:pt x="22" y="0"/>
                  </a:moveTo>
                  <a:lnTo>
                    <a:pt x="22" y="0"/>
                  </a:lnTo>
                  <a:lnTo>
                    <a:pt x="12" y="2"/>
                  </a:lnTo>
                  <a:lnTo>
                    <a:pt x="6" y="6"/>
                  </a:lnTo>
                  <a:lnTo>
                    <a:pt x="0" y="14"/>
                  </a:lnTo>
                  <a:lnTo>
                    <a:pt x="0" y="22"/>
                  </a:lnTo>
                  <a:lnTo>
                    <a:pt x="0" y="22"/>
                  </a:lnTo>
                  <a:lnTo>
                    <a:pt x="0" y="32"/>
                  </a:lnTo>
                  <a:lnTo>
                    <a:pt x="6" y="38"/>
                  </a:lnTo>
                  <a:lnTo>
                    <a:pt x="12" y="44"/>
                  </a:lnTo>
                  <a:lnTo>
                    <a:pt x="22" y="46"/>
                  </a:lnTo>
                  <a:lnTo>
                    <a:pt x="22" y="46"/>
                  </a:lnTo>
                  <a:lnTo>
                    <a:pt x="30" y="44"/>
                  </a:lnTo>
                  <a:lnTo>
                    <a:pt x="38" y="38"/>
                  </a:lnTo>
                  <a:lnTo>
                    <a:pt x="42" y="32"/>
                  </a:lnTo>
                  <a:lnTo>
                    <a:pt x="44" y="22"/>
                  </a:lnTo>
                  <a:lnTo>
                    <a:pt x="44" y="22"/>
                  </a:lnTo>
                  <a:lnTo>
                    <a:pt x="42" y="14"/>
                  </a:lnTo>
                  <a:lnTo>
                    <a:pt x="38" y="6"/>
                  </a:lnTo>
                  <a:lnTo>
                    <a:pt x="30" y="2"/>
                  </a:lnTo>
                  <a:lnTo>
                    <a:pt x="2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33" name="Freeform 331"/>
            <p:cNvSpPr/>
            <p:nvPr/>
          </p:nvSpPr>
          <p:spPr bwMode="auto">
            <a:xfrm>
              <a:off x="1277938" y="574675"/>
              <a:ext cx="69850" cy="73025"/>
            </a:xfrm>
            <a:custGeom>
              <a:avLst/>
              <a:gdLst/>
              <a:ahLst/>
              <a:cxnLst>
                <a:cxn ang="0">
                  <a:pos x="22" y="0"/>
                </a:cxn>
                <a:cxn ang="0">
                  <a:pos x="22" y="0"/>
                </a:cxn>
                <a:cxn ang="0">
                  <a:pos x="12" y="2"/>
                </a:cxn>
                <a:cxn ang="0">
                  <a:pos x="6" y="6"/>
                </a:cxn>
                <a:cxn ang="0">
                  <a:pos x="0" y="14"/>
                </a:cxn>
                <a:cxn ang="0">
                  <a:pos x="0" y="22"/>
                </a:cxn>
                <a:cxn ang="0">
                  <a:pos x="0" y="22"/>
                </a:cxn>
                <a:cxn ang="0">
                  <a:pos x="0" y="32"/>
                </a:cxn>
                <a:cxn ang="0">
                  <a:pos x="6" y="38"/>
                </a:cxn>
                <a:cxn ang="0">
                  <a:pos x="12" y="44"/>
                </a:cxn>
                <a:cxn ang="0">
                  <a:pos x="22" y="46"/>
                </a:cxn>
                <a:cxn ang="0">
                  <a:pos x="22" y="46"/>
                </a:cxn>
                <a:cxn ang="0">
                  <a:pos x="30" y="44"/>
                </a:cxn>
                <a:cxn ang="0">
                  <a:pos x="38" y="38"/>
                </a:cxn>
                <a:cxn ang="0">
                  <a:pos x="42" y="32"/>
                </a:cxn>
                <a:cxn ang="0">
                  <a:pos x="44" y="22"/>
                </a:cxn>
                <a:cxn ang="0">
                  <a:pos x="44" y="22"/>
                </a:cxn>
                <a:cxn ang="0">
                  <a:pos x="42" y="14"/>
                </a:cxn>
                <a:cxn ang="0">
                  <a:pos x="38" y="6"/>
                </a:cxn>
                <a:cxn ang="0">
                  <a:pos x="30" y="2"/>
                </a:cxn>
                <a:cxn ang="0">
                  <a:pos x="22" y="0"/>
                </a:cxn>
              </a:cxnLst>
              <a:rect l="0" t="0" r="r" b="b"/>
              <a:pathLst>
                <a:path w="44" h="46">
                  <a:moveTo>
                    <a:pt x="22" y="0"/>
                  </a:moveTo>
                  <a:lnTo>
                    <a:pt x="22" y="0"/>
                  </a:lnTo>
                  <a:lnTo>
                    <a:pt x="12" y="2"/>
                  </a:lnTo>
                  <a:lnTo>
                    <a:pt x="6" y="6"/>
                  </a:lnTo>
                  <a:lnTo>
                    <a:pt x="0" y="14"/>
                  </a:lnTo>
                  <a:lnTo>
                    <a:pt x="0" y="22"/>
                  </a:lnTo>
                  <a:lnTo>
                    <a:pt x="0" y="22"/>
                  </a:lnTo>
                  <a:lnTo>
                    <a:pt x="0" y="32"/>
                  </a:lnTo>
                  <a:lnTo>
                    <a:pt x="6" y="38"/>
                  </a:lnTo>
                  <a:lnTo>
                    <a:pt x="12" y="44"/>
                  </a:lnTo>
                  <a:lnTo>
                    <a:pt x="22" y="46"/>
                  </a:lnTo>
                  <a:lnTo>
                    <a:pt x="22" y="46"/>
                  </a:lnTo>
                  <a:lnTo>
                    <a:pt x="30" y="44"/>
                  </a:lnTo>
                  <a:lnTo>
                    <a:pt x="38" y="38"/>
                  </a:lnTo>
                  <a:lnTo>
                    <a:pt x="42" y="32"/>
                  </a:lnTo>
                  <a:lnTo>
                    <a:pt x="44" y="22"/>
                  </a:lnTo>
                  <a:lnTo>
                    <a:pt x="44" y="22"/>
                  </a:lnTo>
                  <a:lnTo>
                    <a:pt x="42" y="14"/>
                  </a:lnTo>
                  <a:lnTo>
                    <a:pt x="38" y="6"/>
                  </a:lnTo>
                  <a:lnTo>
                    <a:pt x="30" y="2"/>
                  </a:lnTo>
                  <a:lnTo>
                    <a:pt x="22"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34" name="Freeform 332"/>
            <p:cNvSpPr/>
            <p:nvPr/>
          </p:nvSpPr>
          <p:spPr bwMode="auto">
            <a:xfrm>
              <a:off x="4637088" y="1800225"/>
              <a:ext cx="34925" cy="34925"/>
            </a:xfrm>
            <a:custGeom>
              <a:avLst/>
              <a:gdLst/>
              <a:ahLst/>
              <a:cxnLst>
                <a:cxn ang="0">
                  <a:pos x="12" y="0"/>
                </a:cxn>
                <a:cxn ang="0">
                  <a:pos x="12" y="0"/>
                </a:cxn>
                <a:cxn ang="0">
                  <a:pos x="8" y="0"/>
                </a:cxn>
                <a:cxn ang="0">
                  <a:pos x="4" y="4"/>
                </a:cxn>
                <a:cxn ang="0">
                  <a:pos x="2" y="6"/>
                </a:cxn>
                <a:cxn ang="0">
                  <a:pos x="0" y="12"/>
                </a:cxn>
                <a:cxn ang="0">
                  <a:pos x="0" y="12"/>
                </a:cxn>
                <a:cxn ang="0">
                  <a:pos x="2" y="16"/>
                </a:cxn>
                <a:cxn ang="0">
                  <a:pos x="4" y="20"/>
                </a:cxn>
                <a:cxn ang="0">
                  <a:pos x="8" y="22"/>
                </a:cxn>
                <a:cxn ang="0">
                  <a:pos x="12" y="22"/>
                </a:cxn>
                <a:cxn ang="0">
                  <a:pos x="12" y="22"/>
                </a:cxn>
                <a:cxn ang="0">
                  <a:pos x="16" y="22"/>
                </a:cxn>
                <a:cxn ang="0">
                  <a:pos x="20" y="20"/>
                </a:cxn>
                <a:cxn ang="0">
                  <a:pos x="22" y="16"/>
                </a:cxn>
                <a:cxn ang="0">
                  <a:pos x="22" y="12"/>
                </a:cxn>
                <a:cxn ang="0">
                  <a:pos x="22" y="12"/>
                </a:cxn>
                <a:cxn ang="0">
                  <a:pos x="22" y="6"/>
                </a:cxn>
                <a:cxn ang="0">
                  <a:pos x="20" y="4"/>
                </a:cxn>
                <a:cxn ang="0">
                  <a:pos x="16" y="0"/>
                </a:cxn>
                <a:cxn ang="0">
                  <a:pos x="12" y="0"/>
                </a:cxn>
              </a:cxnLst>
              <a:rect l="0" t="0" r="r" b="b"/>
              <a:pathLst>
                <a:path w="22" h="22">
                  <a:moveTo>
                    <a:pt x="12" y="0"/>
                  </a:moveTo>
                  <a:lnTo>
                    <a:pt x="12" y="0"/>
                  </a:lnTo>
                  <a:lnTo>
                    <a:pt x="8" y="0"/>
                  </a:lnTo>
                  <a:lnTo>
                    <a:pt x="4" y="4"/>
                  </a:lnTo>
                  <a:lnTo>
                    <a:pt x="2" y="6"/>
                  </a:lnTo>
                  <a:lnTo>
                    <a:pt x="0" y="12"/>
                  </a:lnTo>
                  <a:lnTo>
                    <a:pt x="0" y="12"/>
                  </a:lnTo>
                  <a:lnTo>
                    <a:pt x="2" y="16"/>
                  </a:lnTo>
                  <a:lnTo>
                    <a:pt x="4" y="20"/>
                  </a:lnTo>
                  <a:lnTo>
                    <a:pt x="8" y="22"/>
                  </a:lnTo>
                  <a:lnTo>
                    <a:pt x="12" y="22"/>
                  </a:lnTo>
                  <a:lnTo>
                    <a:pt x="12" y="22"/>
                  </a:lnTo>
                  <a:lnTo>
                    <a:pt x="16" y="22"/>
                  </a:lnTo>
                  <a:lnTo>
                    <a:pt x="20" y="20"/>
                  </a:lnTo>
                  <a:lnTo>
                    <a:pt x="22" y="16"/>
                  </a:lnTo>
                  <a:lnTo>
                    <a:pt x="22" y="12"/>
                  </a:lnTo>
                  <a:lnTo>
                    <a:pt x="22" y="12"/>
                  </a:lnTo>
                  <a:lnTo>
                    <a:pt x="22" y="6"/>
                  </a:lnTo>
                  <a:lnTo>
                    <a:pt x="20" y="4"/>
                  </a:lnTo>
                  <a:lnTo>
                    <a:pt x="16" y="0"/>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35" name="Freeform 333"/>
            <p:cNvSpPr/>
            <p:nvPr/>
          </p:nvSpPr>
          <p:spPr bwMode="auto">
            <a:xfrm>
              <a:off x="4637088" y="1800225"/>
              <a:ext cx="34925" cy="34925"/>
            </a:xfrm>
            <a:custGeom>
              <a:avLst/>
              <a:gdLst/>
              <a:ahLst/>
              <a:cxnLst>
                <a:cxn ang="0">
                  <a:pos x="12" y="0"/>
                </a:cxn>
                <a:cxn ang="0">
                  <a:pos x="12" y="0"/>
                </a:cxn>
                <a:cxn ang="0">
                  <a:pos x="8" y="0"/>
                </a:cxn>
                <a:cxn ang="0">
                  <a:pos x="4" y="4"/>
                </a:cxn>
                <a:cxn ang="0">
                  <a:pos x="2" y="6"/>
                </a:cxn>
                <a:cxn ang="0">
                  <a:pos x="0" y="12"/>
                </a:cxn>
                <a:cxn ang="0">
                  <a:pos x="0" y="12"/>
                </a:cxn>
                <a:cxn ang="0">
                  <a:pos x="2" y="16"/>
                </a:cxn>
                <a:cxn ang="0">
                  <a:pos x="4" y="20"/>
                </a:cxn>
                <a:cxn ang="0">
                  <a:pos x="8" y="22"/>
                </a:cxn>
                <a:cxn ang="0">
                  <a:pos x="12" y="22"/>
                </a:cxn>
                <a:cxn ang="0">
                  <a:pos x="12" y="22"/>
                </a:cxn>
                <a:cxn ang="0">
                  <a:pos x="16" y="22"/>
                </a:cxn>
                <a:cxn ang="0">
                  <a:pos x="20" y="20"/>
                </a:cxn>
                <a:cxn ang="0">
                  <a:pos x="22" y="16"/>
                </a:cxn>
                <a:cxn ang="0">
                  <a:pos x="22" y="12"/>
                </a:cxn>
                <a:cxn ang="0">
                  <a:pos x="22" y="12"/>
                </a:cxn>
                <a:cxn ang="0">
                  <a:pos x="22" y="6"/>
                </a:cxn>
                <a:cxn ang="0">
                  <a:pos x="20" y="4"/>
                </a:cxn>
                <a:cxn ang="0">
                  <a:pos x="16" y="0"/>
                </a:cxn>
                <a:cxn ang="0">
                  <a:pos x="12" y="0"/>
                </a:cxn>
              </a:cxnLst>
              <a:rect l="0" t="0" r="r" b="b"/>
              <a:pathLst>
                <a:path w="22" h="22">
                  <a:moveTo>
                    <a:pt x="12" y="0"/>
                  </a:moveTo>
                  <a:lnTo>
                    <a:pt x="12" y="0"/>
                  </a:lnTo>
                  <a:lnTo>
                    <a:pt x="8" y="0"/>
                  </a:lnTo>
                  <a:lnTo>
                    <a:pt x="4" y="4"/>
                  </a:lnTo>
                  <a:lnTo>
                    <a:pt x="2" y="6"/>
                  </a:lnTo>
                  <a:lnTo>
                    <a:pt x="0" y="12"/>
                  </a:lnTo>
                  <a:lnTo>
                    <a:pt x="0" y="12"/>
                  </a:lnTo>
                  <a:lnTo>
                    <a:pt x="2" y="16"/>
                  </a:lnTo>
                  <a:lnTo>
                    <a:pt x="4" y="20"/>
                  </a:lnTo>
                  <a:lnTo>
                    <a:pt x="8" y="22"/>
                  </a:lnTo>
                  <a:lnTo>
                    <a:pt x="12" y="22"/>
                  </a:lnTo>
                  <a:lnTo>
                    <a:pt x="12" y="22"/>
                  </a:lnTo>
                  <a:lnTo>
                    <a:pt x="16" y="22"/>
                  </a:lnTo>
                  <a:lnTo>
                    <a:pt x="20" y="20"/>
                  </a:lnTo>
                  <a:lnTo>
                    <a:pt x="22" y="16"/>
                  </a:lnTo>
                  <a:lnTo>
                    <a:pt x="22" y="12"/>
                  </a:lnTo>
                  <a:lnTo>
                    <a:pt x="22" y="12"/>
                  </a:lnTo>
                  <a:lnTo>
                    <a:pt x="22" y="6"/>
                  </a:lnTo>
                  <a:lnTo>
                    <a:pt x="20" y="4"/>
                  </a:lnTo>
                  <a:lnTo>
                    <a:pt x="16" y="0"/>
                  </a:lnTo>
                  <a:lnTo>
                    <a:pt x="12"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36" name="Freeform 334"/>
            <p:cNvSpPr/>
            <p:nvPr/>
          </p:nvSpPr>
          <p:spPr bwMode="auto">
            <a:xfrm>
              <a:off x="4897438" y="1631950"/>
              <a:ext cx="50800" cy="50800"/>
            </a:xfrm>
            <a:custGeom>
              <a:avLst/>
              <a:gdLst/>
              <a:ahLst/>
              <a:cxnLst>
                <a:cxn ang="0">
                  <a:pos x="16" y="0"/>
                </a:cxn>
                <a:cxn ang="0">
                  <a:pos x="16" y="0"/>
                </a:cxn>
                <a:cxn ang="0">
                  <a:pos x="10" y="2"/>
                </a:cxn>
                <a:cxn ang="0">
                  <a:pos x="4" y="6"/>
                </a:cxn>
                <a:cxn ang="0">
                  <a:pos x="2" y="10"/>
                </a:cxn>
                <a:cxn ang="0">
                  <a:pos x="0" y="16"/>
                </a:cxn>
                <a:cxn ang="0">
                  <a:pos x="0" y="16"/>
                </a:cxn>
                <a:cxn ang="0">
                  <a:pos x="2" y="22"/>
                </a:cxn>
                <a:cxn ang="0">
                  <a:pos x="4" y="28"/>
                </a:cxn>
                <a:cxn ang="0">
                  <a:pos x="10" y="30"/>
                </a:cxn>
                <a:cxn ang="0">
                  <a:pos x="16" y="32"/>
                </a:cxn>
                <a:cxn ang="0">
                  <a:pos x="16" y="32"/>
                </a:cxn>
                <a:cxn ang="0">
                  <a:pos x="22" y="30"/>
                </a:cxn>
                <a:cxn ang="0">
                  <a:pos x="26" y="28"/>
                </a:cxn>
                <a:cxn ang="0">
                  <a:pos x="30" y="22"/>
                </a:cxn>
                <a:cxn ang="0">
                  <a:pos x="32" y="16"/>
                </a:cxn>
                <a:cxn ang="0">
                  <a:pos x="32" y="16"/>
                </a:cxn>
                <a:cxn ang="0">
                  <a:pos x="30" y="10"/>
                </a:cxn>
                <a:cxn ang="0">
                  <a:pos x="26" y="6"/>
                </a:cxn>
                <a:cxn ang="0">
                  <a:pos x="22" y="2"/>
                </a:cxn>
                <a:cxn ang="0">
                  <a:pos x="16" y="0"/>
                </a:cxn>
              </a:cxnLst>
              <a:rect l="0" t="0" r="r" b="b"/>
              <a:pathLst>
                <a:path w="32" h="32">
                  <a:moveTo>
                    <a:pt x="16" y="0"/>
                  </a:moveTo>
                  <a:lnTo>
                    <a:pt x="16" y="0"/>
                  </a:lnTo>
                  <a:lnTo>
                    <a:pt x="10" y="2"/>
                  </a:lnTo>
                  <a:lnTo>
                    <a:pt x="4" y="6"/>
                  </a:lnTo>
                  <a:lnTo>
                    <a:pt x="2" y="10"/>
                  </a:lnTo>
                  <a:lnTo>
                    <a:pt x="0" y="16"/>
                  </a:lnTo>
                  <a:lnTo>
                    <a:pt x="0" y="16"/>
                  </a:lnTo>
                  <a:lnTo>
                    <a:pt x="2" y="22"/>
                  </a:lnTo>
                  <a:lnTo>
                    <a:pt x="4" y="28"/>
                  </a:lnTo>
                  <a:lnTo>
                    <a:pt x="10" y="30"/>
                  </a:lnTo>
                  <a:lnTo>
                    <a:pt x="16" y="32"/>
                  </a:lnTo>
                  <a:lnTo>
                    <a:pt x="16" y="32"/>
                  </a:lnTo>
                  <a:lnTo>
                    <a:pt x="22" y="30"/>
                  </a:lnTo>
                  <a:lnTo>
                    <a:pt x="26" y="28"/>
                  </a:lnTo>
                  <a:lnTo>
                    <a:pt x="30" y="22"/>
                  </a:lnTo>
                  <a:lnTo>
                    <a:pt x="32" y="16"/>
                  </a:lnTo>
                  <a:lnTo>
                    <a:pt x="32" y="16"/>
                  </a:lnTo>
                  <a:lnTo>
                    <a:pt x="30" y="10"/>
                  </a:lnTo>
                  <a:lnTo>
                    <a:pt x="26" y="6"/>
                  </a:lnTo>
                  <a:lnTo>
                    <a:pt x="22" y="2"/>
                  </a:lnTo>
                  <a:lnTo>
                    <a:pt x="1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37" name="Freeform 335"/>
            <p:cNvSpPr/>
            <p:nvPr/>
          </p:nvSpPr>
          <p:spPr bwMode="auto">
            <a:xfrm>
              <a:off x="4897438" y="1631950"/>
              <a:ext cx="50800" cy="50800"/>
            </a:xfrm>
            <a:custGeom>
              <a:avLst/>
              <a:gdLst/>
              <a:ahLst/>
              <a:cxnLst>
                <a:cxn ang="0">
                  <a:pos x="16" y="0"/>
                </a:cxn>
                <a:cxn ang="0">
                  <a:pos x="16" y="0"/>
                </a:cxn>
                <a:cxn ang="0">
                  <a:pos x="10" y="2"/>
                </a:cxn>
                <a:cxn ang="0">
                  <a:pos x="4" y="6"/>
                </a:cxn>
                <a:cxn ang="0">
                  <a:pos x="2" y="10"/>
                </a:cxn>
                <a:cxn ang="0">
                  <a:pos x="0" y="16"/>
                </a:cxn>
                <a:cxn ang="0">
                  <a:pos x="0" y="16"/>
                </a:cxn>
                <a:cxn ang="0">
                  <a:pos x="2" y="22"/>
                </a:cxn>
                <a:cxn ang="0">
                  <a:pos x="4" y="28"/>
                </a:cxn>
                <a:cxn ang="0">
                  <a:pos x="10" y="30"/>
                </a:cxn>
                <a:cxn ang="0">
                  <a:pos x="16" y="32"/>
                </a:cxn>
                <a:cxn ang="0">
                  <a:pos x="16" y="32"/>
                </a:cxn>
                <a:cxn ang="0">
                  <a:pos x="22" y="30"/>
                </a:cxn>
                <a:cxn ang="0">
                  <a:pos x="26" y="28"/>
                </a:cxn>
                <a:cxn ang="0">
                  <a:pos x="30" y="22"/>
                </a:cxn>
                <a:cxn ang="0">
                  <a:pos x="32" y="16"/>
                </a:cxn>
                <a:cxn ang="0">
                  <a:pos x="32" y="16"/>
                </a:cxn>
                <a:cxn ang="0">
                  <a:pos x="30" y="10"/>
                </a:cxn>
                <a:cxn ang="0">
                  <a:pos x="26" y="6"/>
                </a:cxn>
                <a:cxn ang="0">
                  <a:pos x="22" y="2"/>
                </a:cxn>
                <a:cxn ang="0">
                  <a:pos x="16" y="0"/>
                </a:cxn>
              </a:cxnLst>
              <a:rect l="0" t="0" r="r" b="b"/>
              <a:pathLst>
                <a:path w="32" h="32">
                  <a:moveTo>
                    <a:pt x="16" y="0"/>
                  </a:moveTo>
                  <a:lnTo>
                    <a:pt x="16" y="0"/>
                  </a:lnTo>
                  <a:lnTo>
                    <a:pt x="10" y="2"/>
                  </a:lnTo>
                  <a:lnTo>
                    <a:pt x="4" y="6"/>
                  </a:lnTo>
                  <a:lnTo>
                    <a:pt x="2" y="10"/>
                  </a:lnTo>
                  <a:lnTo>
                    <a:pt x="0" y="16"/>
                  </a:lnTo>
                  <a:lnTo>
                    <a:pt x="0" y="16"/>
                  </a:lnTo>
                  <a:lnTo>
                    <a:pt x="2" y="22"/>
                  </a:lnTo>
                  <a:lnTo>
                    <a:pt x="4" y="28"/>
                  </a:lnTo>
                  <a:lnTo>
                    <a:pt x="10" y="30"/>
                  </a:lnTo>
                  <a:lnTo>
                    <a:pt x="16" y="32"/>
                  </a:lnTo>
                  <a:lnTo>
                    <a:pt x="16" y="32"/>
                  </a:lnTo>
                  <a:lnTo>
                    <a:pt x="22" y="30"/>
                  </a:lnTo>
                  <a:lnTo>
                    <a:pt x="26" y="28"/>
                  </a:lnTo>
                  <a:lnTo>
                    <a:pt x="30" y="22"/>
                  </a:lnTo>
                  <a:lnTo>
                    <a:pt x="32" y="16"/>
                  </a:lnTo>
                  <a:lnTo>
                    <a:pt x="32" y="16"/>
                  </a:lnTo>
                  <a:lnTo>
                    <a:pt x="30" y="10"/>
                  </a:lnTo>
                  <a:lnTo>
                    <a:pt x="26" y="6"/>
                  </a:lnTo>
                  <a:lnTo>
                    <a:pt x="22" y="2"/>
                  </a:lnTo>
                  <a:lnTo>
                    <a:pt x="1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38" name="Freeform 336"/>
            <p:cNvSpPr/>
            <p:nvPr/>
          </p:nvSpPr>
          <p:spPr bwMode="auto">
            <a:xfrm>
              <a:off x="6142038" y="1187450"/>
              <a:ext cx="34925" cy="34925"/>
            </a:xfrm>
            <a:custGeom>
              <a:avLst/>
              <a:gdLst/>
              <a:ahLst/>
              <a:cxnLst>
                <a:cxn ang="0">
                  <a:pos x="10" y="0"/>
                </a:cxn>
                <a:cxn ang="0">
                  <a:pos x="10" y="0"/>
                </a:cxn>
                <a:cxn ang="0">
                  <a:pos x="6" y="0"/>
                </a:cxn>
                <a:cxn ang="0">
                  <a:pos x="4" y="2"/>
                </a:cxn>
                <a:cxn ang="0">
                  <a:pos x="0" y="6"/>
                </a:cxn>
                <a:cxn ang="0">
                  <a:pos x="0" y="10"/>
                </a:cxn>
                <a:cxn ang="0">
                  <a:pos x="0" y="10"/>
                </a:cxn>
                <a:cxn ang="0">
                  <a:pos x="0" y="14"/>
                </a:cxn>
                <a:cxn ang="0">
                  <a:pos x="4" y="18"/>
                </a:cxn>
                <a:cxn ang="0">
                  <a:pos x="6" y="20"/>
                </a:cxn>
                <a:cxn ang="0">
                  <a:pos x="10" y="22"/>
                </a:cxn>
                <a:cxn ang="0">
                  <a:pos x="10" y="22"/>
                </a:cxn>
                <a:cxn ang="0">
                  <a:pos x="16" y="20"/>
                </a:cxn>
                <a:cxn ang="0">
                  <a:pos x="18" y="18"/>
                </a:cxn>
                <a:cxn ang="0">
                  <a:pos x="22" y="14"/>
                </a:cxn>
                <a:cxn ang="0">
                  <a:pos x="22" y="10"/>
                </a:cxn>
                <a:cxn ang="0">
                  <a:pos x="22" y="10"/>
                </a:cxn>
                <a:cxn ang="0">
                  <a:pos x="22" y="6"/>
                </a:cxn>
                <a:cxn ang="0">
                  <a:pos x="18" y="2"/>
                </a:cxn>
                <a:cxn ang="0">
                  <a:pos x="16" y="0"/>
                </a:cxn>
                <a:cxn ang="0">
                  <a:pos x="10" y="0"/>
                </a:cxn>
              </a:cxnLst>
              <a:rect l="0" t="0" r="r" b="b"/>
              <a:pathLst>
                <a:path w="22" h="22">
                  <a:moveTo>
                    <a:pt x="10" y="0"/>
                  </a:moveTo>
                  <a:lnTo>
                    <a:pt x="10" y="0"/>
                  </a:lnTo>
                  <a:lnTo>
                    <a:pt x="6" y="0"/>
                  </a:lnTo>
                  <a:lnTo>
                    <a:pt x="4" y="2"/>
                  </a:lnTo>
                  <a:lnTo>
                    <a:pt x="0" y="6"/>
                  </a:lnTo>
                  <a:lnTo>
                    <a:pt x="0" y="10"/>
                  </a:lnTo>
                  <a:lnTo>
                    <a:pt x="0" y="10"/>
                  </a:lnTo>
                  <a:lnTo>
                    <a:pt x="0" y="14"/>
                  </a:lnTo>
                  <a:lnTo>
                    <a:pt x="4" y="18"/>
                  </a:lnTo>
                  <a:lnTo>
                    <a:pt x="6" y="20"/>
                  </a:lnTo>
                  <a:lnTo>
                    <a:pt x="10" y="22"/>
                  </a:lnTo>
                  <a:lnTo>
                    <a:pt x="10" y="22"/>
                  </a:lnTo>
                  <a:lnTo>
                    <a:pt x="16" y="20"/>
                  </a:lnTo>
                  <a:lnTo>
                    <a:pt x="18" y="18"/>
                  </a:lnTo>
                  <a:lnTo>
                    <a:pt x="22" y="14"/>
                  </a:lnTo>
                  <a:lnTo>
                    <a:pt x="22" y="10"/>
                  </a:lnTo>
                  <a:lnTo>
                    <a:pt x="22" y="10"/>
                  </a:lnTo>
                  <a:lnTo>
                    <a:pt x="22" y="6"/>
                  </a:lnTo>
                  <a:lnTo>
                    <a:pt x="18" y="2"/>
                  </a:lnTo>
                  <a:lnTo>
                    <a:pt x="16" y="0"/>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39" name="Freeform 337"/>
            <p:cNvSpPr/>
            <p:nvPr/>
          </p:nvSpPr>
          <p:spPr bwMode="auto">
            <a:xfrm>
              <a:off x="6142038" y="1187450"/>
              <a:ext cx="34925" cy="34925"/>
            </a:xfrm>
            <a:custGeom>
              <a:avLst/>
              <a:gdLst/>
              <a:ahLst/>
              <a:cxnLst>
                <a:cxn ang="0">
                  <a:pos x="10" y="0"/>
                </a:cxn>
                <a:cxn ang="0">
                  <a:pos x="10" y="0"/>
                </a:cxn>
                <a:cxn ang="0">
                  <a:pos x="6" y="0"/>
                </a:cxn>
                <a:cxn ang="0">
                  <a:pos x="4" y="2"/>
                </a:cxn>
                <a:cxn ang="0">
                  <a:pos x="0" y="6"/>
                </a:cxn>
                <a:cxn ang="0">
                  <a:pos x="0" y="10"/>
                </a:cxn>
                <a:cxn ang="0">
                  <a:pos x="0" y="10"/>
                </a:cxn>
                <a:cxn ang="0">
                  <a:pos x="0" y="14"/>
                </a:cxn>
                <a:cxn ang="0">
                  <a:pos x="4" y="18"/>
                </a:cxn>
                <a:cxn ang="0">
                  <a:pos x="6" y="20"/>
                </a:cxn>
                <a:cxn ang="0">
                  <a:pos x="10" y="22"/>
                </a:cxn>
                <a:cxn ang="0">
                  <a:pos x="10" y="22"/>
                </a:cxn>
                <a:cxn ang="0">
                  <a:pos x="16" y="20"/>
                </a:cxn>
                <a:cxn ang="0">
                  <a:pos x="18" y="18"/>
                </a:cxn>
                <a:cxn ang="0">
                  <a:pos x="22" y="14"/>
                </a:cxn>
                <a:cxn ang="0">
                  <a:pos x="22" y="10"/>
                </a:cxn>
                <a:cxn ang="0">
                  <a:pos x="22" y="10"/>
                </a:cxn>
                <a:cxn ang="0">
                  <a:pos x="22" y="6"/>
                </a:cxn>
                <a:cxn ang="0">
                  <a:pos x="18" y="2"/>
                </a:cxn>
                <a:cxn ang="0">
                  <a:pos x="16" y="0"/>
                </a:cxn>
                <a:cxn ang="0">
                  <a:pos x="10" y="0"/>
                </a:cxn>
              </a:cxnLst>
              <a:rect l="0" t="0" r="r" b="b"/>
              <a:pathLst>
                <a:path w="22" h="22">
                  <a:moveTo>
                    <a:pt x="10" y="0"/>
                  </a:moveTo>
                  <a:lnTo>
                    <a:pt x="10" y="0"/>
                  </a:lnTo>
                  <a:lnTo>
                    <a:pt x="6" y="0"/>
                  </a:lnTo>
                  <a:lnTo>
                    <a:pt x="4" y="2"/>
                  </a:lnTo>
                  <a:lnTo>
                    <a:pt x="0" y="6"/>
                  </a:lnTo>
                  <a:lnTo>
                    <a:pt x="0" y="10"/>
                  </a:lnTo>
                  <a:lnTo>
                    <a:pt x="0" y="10"/>
                  </a:lnTo>
                  <a:lnTo>
                    <a:pt x="0" y="14"/>
                  </a:lnTo>
                  <a:lnTo>
                    <a:pt x="4" y="18"/>
                  </a:lnTo>
                  <a:lnTo>
                    <a:pt x="6" y="20"/>
                  </a:lnTo>
                  <a:lnTo>
                    <a:pt x="10" y="22"/>
                  </a:lnTo>
                  <a:lnTo>
                    <a:pt x="10" y="22"/>
                  </a:lnTo>
                  <a:lnTo>
                    <a:pt x="16" y="20"/>
                  </a:lnTo>
                  <a:lnTo>
                    <a:pt x="18" y="18"/>
                  </a:lnTo>
                  <a:lnTo>
                    <a:pt x="22" y="14"/>
                  </a:lnTo>
                  <a:lnTo>
                    <a:pt x="22" y="10"/>
                  </a:lnTo>
                  <a:lnTo>
                    <a:pt x="22" y="10"/>
                  </a:lnTo>
                  <a:lnTo>
                    <a:pt x="22" y="6"/>
                  </a:lnTo>
                  <a:lnTo>
                    <a:pt x="18" y="2"/>
                  </a:lnTo>
                  <a:lnTo>
                    <a:pt x="16" y="0"/>
                  </a:lnTo>
                  <a:lnTo>
                    <a:pt x="10"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40" name="Freeform 338"/>
            <p:cNvSpPr/>
            <p:nvPr/>
          </p:nvSpPr>
          <p:spPr bwMode="auto">
            <a:xfrm>
              <a:off x="5192713" y="1435100"/>
              <a:ext cx="34925" cy="34925"/>
            </a:xfrm>
            <a:custGeom>
              <a:avLst/>
              <a:gdLst/>
              <a:ahLst/>
              <a:cxnLst>
                <a:cxn ang="0">
                  <a:pos x="12" y="0"/>
                </a:cxn>
                <a:cxn ang="0">
                  <a:pos x="12" y="0"/>
                </a:cxn>
                <a:cxn ang="0">
                  <a:pos x="6" y="2"/>
                </a:cxn>
                <a:cxn ang="0">
                  <a:pos x="4" y="4"/>
                </a:cxn>
                <a:cxn ang="0">
                  <a:pos x="0" y="8"/>
                </a:cxn>
                <a:cxn ang="0">
                  <a:pos x="0" y="12"/>
                </a:cxn>
                <a:cxn ang="0">
                  <a:pos x="0" y="12"/>
                </a:cxn>
                <a:cxn ang="0">
                  <a:pos x="0" y="16"/>
                </a:cxn>
                <a:cxn ang="0">
                  <a:pos x="4" y="20"/>
                </a:cxn>
                <a:cxn ang="0">
                  <a:pos x="6" y="22"/>
                </a:cxn>
                <a:cxn ang="0">
                  <a:pos x="12" y="22"/>
                </a:cxn>
                <a:cxn ang="0">
                  <a:pos x="12" y="22"/>
                </a:cxn>
                <a:cxn ang="0">
                  <a:pos x="16" y="22"/>
                </a:cxn>
                <a:cxn ang="0">
                  <a:pos x="18" y="20"/>
                </a:cxn>
                <a:cxn ang="0">
                  <a:pos x="22" y="16"/>
                </a:cxn>
                <a:cxn ang="0">
                  <a:pos x="22" y="12"/>
                </a:cxn>
                <a:cxn ang="0">
                  <a:pos x="22" y="12"/>
                </a:cxn>
                <a:cxn ang="0">
                  <a:pos x="22" y="8"/>
                </a:cxn>
                <a:cxn ang="0">
                  <a:pos x="18" y="4"/>
                </a:cxn>
                <a:cxn ang="0">
                  <a:pos x="16" y="2"/>
                </a:cxn>
                <a:cxn ang="0">
                  <a:pos x="12" y="0"/>
                </a:cxn>
              </a:cxnLst>
              <a:rect l="0" t="0" r="r" b="b"/>
              <a:pathLst>
                <a:path w="22" h="22">
                  <a:moveTo>
                    <a:pt x="12" y="0"/>
                  </a:moveTo>
                  <a:lnTo>
                    <a:pt x="12" y="0"/>
                  </a:lnTo>
                  <a:lnTo>
                    <a:pt x="6" y="2"/>
                  </a:lnTo>
                  <a:lnTo>
                    <a:pt x="4" y="4"/>
                  </a:lnTo>
                  <a:lnTo>
                    <a:pt x="0" y="8"/>
                  </a:lnTo>
                  <a:lnTo>
                    <a:pt x="0" y="12"/>
                  </a:lnTo>
                  <a:lnTo>
                    <a:pt x="0" y="12"/>
                  </a:lnTo>
                  <a:lnTo>
                    <a:pt x="0" y="16"/>
                  </a:lnTo>
                  <a:lnTo>
                    <a:pt x="4" y="20"/>
                  </a:lnTo>
                  <a:lnTo>
                    <a:pt x="6" y="22"/>
                  </a:lnTo>
                  <a:lnTo>
                    <a:pt x="12" y="22"/>
                  </a:lnTo>
                  <a:lnTo>
                    <a:pt x="12" y="22"/>
                  </a:lnTo>
                  <a:lnTo>
                    <a:pt x="16" y="22"/>
                  </a:lnTo>
                  <a:lnTo>
                    <a:pt x="18" y="20"/>
                  </a:lnTo>
                  <a:lnTo>
                    <a:pt x="22" y="16"/>
                  </a:lnTo>
                  <a:lnTo>
                    <a:pt x="22" y="12"/>
                  </a:lnTo>
                  <a:lnTo>
                    <a:pt x="22" y="12"/>
                  </a:lnTo>
                  <a:lnTo>
                    <a:pt x="22" y="8"/>
                  </a:lnTo>
                  <a:lnTo>
                    <a:pt x="18" y="4"/>
                  </a:lnTo>
                  <a:lnTo>
                    <a:pt x="16" y="2"/>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41" name="Freeform 339"/>
            <p:cNvSpPr/>
            <p:nvPr/>
          </p:nvSpPr>
          <p:spPr bwMode="auto">
            <a:xfrm>
              <a:off x="5192713" y="1435100"/>
              <a:ext cx="34925" cy="34925"/>
            </a:xfrm>
            <a:custGeom>
              <a:avLst/>
              <a:gdLst/>
              <a:ahLst/>
              <a:cxnLst>
                <a:cxn ang="0">
                  <a:pos x="12" y="0"/>
                </a:cxn>
                <a:cxn ang="0">
                  <a:pos x="12" y="0"/>
                </a:cxn>
                <a:cxn ang="0">
                  <a:pos x="6" y="2"/>
                </a:cxn>
                <a:cxn ang="0">
                  <a:pos x="4" y="4"/>
                </a:cxn>
                <a:cxn ang="0">
                  <a:pos x="0" y="8"/>
                </a:cxn>
                <a:cxn ang="0">
                  <a:pos x="0" y="12"/>
                </a:cxn>
                <a:cxn ang="0">
                  <a:pos x="0" y="12"/>
                </a:cxn>
                <a:cxn ang="0">
                  <a:pos x="0" y="16"/>
                </a:cxn>
                <a:cxn ang="0">
                  <a:pos x="4" y="20"/>
                </a:cxn>
                <a:cxn ang="0">
                  <a:pos x="6" y="22"/>
                </a:cxn>
                <a:cxn ang="0">
                  <a:pos x="12" y="22"/>
                </a:cxn>
                <a:cxn ang="0">
                  <a:pos x="12" y="22"/>
                </a:cxn>
                <a:cxn ang="0">
                  <a:pos x="16" y="22"/>
                </a:cxn>
                <a:cxn ang="0">
                  <a:pos x="18" y="20"/>
                </a:cxn>
                <a:cxn ang="0">
                  <a:pos x="22" y="16"/>
                </a:cxn>
                <a:cxn ang="0">
                  <a:pos x="22" y="12"/>
                </a:cxn>
                <a:cxn ang="0">
                  <a:pos x="22" y="12"/>
                </a:cxn>
                <a:cxn ang="0">
                  <a:pos x="22" y="8"/>
                </a:cxn>
                <a:cxn ang="0">
                  <a:pos x="18" y="4"/>
                </a:cxn>
                <a:cxn ang="0">
                  <a:pos x="16" y="2"/>
                </a:cxn>
                <a:cxn ang="0">
                  <a:pos x="12" y="0"/>
                </a:cxn>
              </a:cxnLst>
              <a:rect l="0" t="0" r="r" b="b"/>
              <a:pathLst>
                <a:path w="22" h="22">
                  <a:moveTo>
                    <a:pt x="12" y="0"/>
                  </a:moveTo>
                  <a:lnTo>
                    <a:pt x="12" y="0"/>
                  </a:lnTo>
                  <a:lnTo>
                    <a:pt x="6" y="2"/>
                  </a:lnTo>
                  <a:lnTo>
                    <a:pt x="4" y="4"/>
                  </a:lnTo>
                  <a:lnTo>
                    <a:pt x="0" y="8"/>
                  </a:lnTo>
                  <a:lnTo>
                    <a:pt x="0" y="12"/>
                  </a:lnTo>
                  <a:lnTo>
                    <a:pt x="0" y="12"/>
                  </a:lnTo>
                  <a:lnTo>
                    <a:pt x="0" y="16"/>
                  </a:lnTo>
                  <a:lnTo>
                    <a:pt x="4" y="20"/>
                  </a:lnTo>
                  <a:lnTo>
                    <a:pt x="6" y="22"/>
                  </a:lnTo>
                  <a:lnTo>
                    <a:pt x="12" y="22"/>
                  </a:lnTo>
                  <a:lnTo>
                    <a:pt x="12" y="22"/>
                  </a:lnTo>
                  <a:lnTo>
                    <a:pt x="16" y="22"/>
                  </a:lnTo>
                  <a:lnTo>
                    <a:pt x="18" y="20"/>
                  </a:lnTo>
                  <a:lnTo>
                    <a:pt x="22" y="16"/>
                  </a:lnTo>
                  <a:lnTo>
                    <a:pt x="22" y="12"/>
                  </a:lnTo>
                  <a:lnTo>
                    <a:pt x="22" y="12"/>
                  </a:lnTo>
                  <a:lnTo>
                    <a:pt x="22" y="8"/>
                  </a:lnTo>
                  <a:lnTo>
                    <a:pt x="18" y="4"/>
                  </a:lnTo>
                  <a:lnTo>
                    <a:pt x="16" y="2"/>
                  </a:lnTo>
                  <a:lnTo>
                    <a:pt x="12"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42" name="Freeform 340"/>
            <p:cNvSpPr/>
            <p:nvPr/>
          </p:nvSpPr>
          <p:spPr bwMode="auto">
            <a:xfrm>
              <a:off x="6999288" y="1123950"/>
              <a:ext cx="34925" cy="34925"/>
            </a:xfrm>
            <a:custGeom>
              <a:avLst/>
              <a:gdLst/>
              <a:ahLst/>
              <a:cxnLst>
                <a:cxn ang="0">
                  <a:pos x="10" y="0"/>
                </a:cxn>
                <a:cxn ang="0">
                  <a:pos x="10" y="0"/>
                </a:cxn>
                <a:cxn ang="0">
                  <a:pos x="6" y="0"/>
                </a:cxn>
                <a:cxn ang="0">
                  <a:pos x="2" y="4"/>
                </a:cxn>
                <a:cxn ang="0">
                  <a:pos x="0" y="6"/>
                </a:cxn>
                <a:cxn ang="0">
                  <a:pos x="0" y="12"/>
                </a:cxn>
                <a:cxn ang="0">
                  <a:pos x="0" y="12"/>
                </a:cxn>
                <a:cxn ang="0">
                  <a:pos x="0" y="16"/>
                </a:cxn>
                <a:cxn ang="0">
                  <a:pos x="2" y="20"/>
                </a:cxn>
                <a:cxn ang="0">
                  <a:pos x="6" y="22"/>
                </a:cxn>
                <a:cxn ang="0">
                  <a:pos x="10" y="22"/>
                </a:cxn>
                <a:cxn ang="0">
                  <a:pos x="10" y="22"/>
                </a:cxn>
                <a:cxn ang="0">
                  <a:pos x="16" y="22"/>
                </a:cxn>
                <a:cxn ang="0">
                  <a:pos x="18" y="20"/>
                </a:cxn>
                <a:cxn ang="0">
                  <a:pos x="22" y="16"/>
                </a:cxn>
                <a:cxn ang="0">
                  <a:pos x="22" y="12"/>
                </a:cxn>
                <a:cxn ang="0">
                  <a:pos x="22" y="12"/>
                </a:cxn>
                <a:cxn ang="0">
                  <a:pos x="22" y="6"/>
                </a:cxn>
                <a:cxn ang="0">
                  <a:pos x="18" y="4"/>
                </a:cxn>
                <a:cxn ang="0">
                  <a:pos x="16" y="0"/>
                </a:cxn>
                <a:cxn ang="0">
                  <a:pos x="10" y="0"/>
                </a:cxn>
              </a:cxnLst>
              <a:rect l="0" t="0" r="r" b="b"/>
              <a:pathLst>
                <a:path w="22" h="22">
                  <a:moveTo>
                    <a:pt x="10" y="0"/>
                  </a:moveTo>
                  <a:lnTo>
                    <a:pt x="10" y="0"/>
                  </a:lnTo>
                  <a:lnTo>
                    <a:pt x="6" y="0"/>
                  </a:lnTo>
                  <a:lnTo>
                    <a:pt x="2" y="4"/>
                  </a:lnTo>
                  <a:lnTo>
                    <a:pt x="0" y="6"/>
                  </a:lnTo>
                  <a:lnTo>
                    <a:pt x="0" y="12"/>
                  </a:lnTo>
                  <a:lnTo>
                    <a:pt x="0" y="12"/>
                  </a:lnTo>
                  <a:lnTo>
                    <a:pt x="0" y="16"/>
                  </a:lnTo>
                  <a:lnTo>
                    <a:pt x="2" y="20"/>
                  </a:lnTo>
                  <a:lnTo>
                    <a:pt x="6" y="22"/>
                  </a:lnTo>
                  <a:lnTo>
                    <a:pt x="10" y="22"/>
                  </a:lnTo>
                  <a:lnTo>
                    <a:pt x="10" y="22"/>
                  </a:lnTo>
                  <a:lnTo>
                    <a:pt x="16" y="22"/>
                  </a:lnTo>
                  <a:lnTo>
                    <a:pt x="18" y="20"/>
                  </a:lnTo>
                  <a:lnTo>
                    <a:pt x="22" y="16"/>
                  </a:lnTo>
                  <a:lnTo>
                    <a:pt x="22" y="12"/>
                  </a:lnTo>
                  <a:lnTo>
                    <a:pt x="22" y="12"/>
                  </a:lnTo>
                  <a:lnTo>
                    <a:pt x="22" y="6"/>
                  </a:lnTo>
                  <a:lnTo>
                    <a:pt x="18" y="4"/>
                  </a:lnTo>
                  <a:lnTo>
                    <a:pt x="16" y="0"/>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43" name="Freeform 341"/>
            <p:cNvSpPr/>
            <p:nvPr/>
          </p:nvSpPr>
          <p:spPr bwMode="auto">
            <a:xfrm>
              <a:off x="6999288" y="1123950"/>
              <a:ext cx="34925" cy="34925"/>
            </a:xfrm>
            <a:custGeom>
              <a:avLst/>
              <a:gdLst/>
              <a:ahLst/>
              <a:cxnLst>
                <a:cxn ang="0">
                  <a:pos x="10" y="0"/>
                </a:cxn>
                <a:cxn ang="0">
                  <a:pos x="10" y="0"/>
                </a:cxn>
                <a:cxn ang="0">
                  <a:pos x="6" y="0"/>
                </a:cxn>
                <a:cxn ang="0">
                  <a:pos x="2" y="4"/>
                </a:cxn>
                <a:cxn ang="0">
                  <a:pos x="0" y="6"/>
                </a:cxn>
                <a:cxn ang="0">
                  <a:pos x="0" y="12"/>
                </a:cxn>
                <a:cxn ang="0">
                  <a:pos x="0" y="12"/>
                </a:cxn>
                <a:cxn ang="0">
                  <a:pos x="0" y="16"/>
                </a:cxn>
                <a:cxn ang="0">
                  <a:pos x="2" y="20"/>
                </a:cxn>
                <a:cxn ang="0">
                  <a:pos x="6" y="22"/>
                </a:cxn>
                <a:cxn ang="0">
                  <a:pos x="10" y="22"/>
                </a:cxn>
                <a:cxn ang="0">
                  <a:pos x="10" y="22"/>
                </a:cxn>
                <a:cxn ang="0">
                  <a:pos x="16" y="22"/>
                </a:cxn>
                <a:cxn ang="0">
                  <a:pos x="18" y="20"/>
                </a:cxn>
                <a:cxn ang="0">
                  <a:pos x="22" y="16"/>
                </a:cxn>
                <a:cxn ang="0">
                  <a:pos x="22" y="12"/>
                </a:cxn>
                <a:cxn ang="0">
                  <a:pos x="22" y="12"/>
                </a:cxn>
                <a:cxn ang="0">
                  <a:pos x="22" y="6"/>
                </a:cxn>
                <a:cxn ang="0">
                  <a:pos x="18" y="4"/>
                </a:cxn>
                <a:cxn ang="0">
                  <a:pos x="16" y="0"/>
                </a:cxn>
                <a:cxn ang="0">
                  <a:pos x="10" y="0"/>
                </a:cxn>
              </a:cxnLst>
              <a:rect l="0" t="0" r="r" b="b"/>
              <a:pathLst>
                <a:path w="22" h="22">
                  <a:moveTo>
                    <a:pt x="10" y="0"/>
                  </a:moveTo>
                  <a:lnTo>
                    <a:pt x="10" y="0"/>
                  </a:lnTo>
                  <a:lnTo>
                    <a:pt x="6" y="0"/>
                  </a:lnTo>
                  <a:lnTo>
                    <a:pt x="2" y="4"/>
                  </a:lnTo>
                  <a:lnTo>
                    <a:pt x="0" y="6"/>
                  </a:lnTo>
                  <a:lnTo>
                    <a:pt x="0" y="12"/>
                  </a:lnTo>
                  <a:lnTo>
                    <a:pt x="0" y="12"/>
                  </a:lnTo>
                  <a:lnTo>
                    <a:pt x="0" y="16"/>
                  </a:lnTo>
                  <a:lnTo>
                    <a:pt x="2" y="20"/>
                  </a:lnTo>
                  <a:lnTo>
                    <a:pt x="6" y="22"/>
                  </a:lnTo>
                  <a:lnTo>
                    <a:pt x="10" y="22"/>
                  </a:lnTo>
                  <a:lnTo>
                    <a:pt x="10" y="22"/>
                  </a:lnTo>
                  <a:lnTo>
                    <a:pt x="16" y="22"/>
                  </a:lnTo>
                  <a:lnTo>
                    <a:pt x="18" y="20"/>
                  </a:lnTo>
                  <a:lnTo>
                    <a:pt x="22" y="16"/>
                  </a:lnTo>
                  <a:lnTo>
                    <a:pt x="22" y="12"/>
                  </a:lnTo>
                  <a:lnTo>
                    <a:pt x="22" y="12"/>
                  </a:lnTo>
                  <a:lnTo>
                    <a:pt x="22" y="6"/>
                  </a:lnTo>
                  <a:lnTo>
                    <a:pt x="18" y="4"/>
                  </a:lnTo>
                  <a:lnTo>
                    <a:pt x="16" y="0"/>
                  </a:lnTo>
                  <a:lnTo>
                    <a:pt x="10"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44" name="Freeform 342"/>
            <p:cNvSpPr/>
            <p:nvPr/>
          </p:nvSpPr>
          <p:spPr bwMode="auto">
            <a:xfrm>
              <a:off x="7640638" y="1212850"/>
              <a:ext cx="34925" cy="34925"/>
            </a:xfrm>
            <a:custGeom>
              <a:avLst/>
              <a:gdLst/>
              <a:ahLst/>
              <a:cxnLst>
                <a:cxn ang="0">
                  <a:pos x="10" y="0"/>
                </a:cxn>
                <a:cxn ang="0">
                  <a:pos x="10" y="0"/>
                </a:cxn>
                <a:cxn ang="0">
                  <a:pos x="6" y="2"/>
                </a:cxn>
                <a:cxn ang="0">
                  <a:pos x="2" y="4"/>
                </a:cxn>
                <a:cxn ang="0">
                  <a:pos x="0" y="6"/>
                </a:cxn>
                <a:cxn ang="0">
                  <a:pos x="0" y="12"/>
                </a:cxn>
                <a:cxn ang="0">
                  <a:pos x="0" y="12"/>
                </a:cxn>
                <a:cxn ang="0">
                  <a:pos x="0" y="16"/>
                </a:cxn>
                <a:cxn ang="0">
                  <a:pos x="2" y="20"/>
                </a:cxn>
                <a:cxn ang="0">
                  <a:pos x="6" y="22"/>
                </a:cxn>
                <a:cxn ang="0">
                  <a:pos x="10" y="22"/>
                </a:cxn>
                <a:cxn ang="0">
                  <a:pos x="10" y="22"/>
                </a:cxn>
                <a:cxn ang="0">
                  <a:pos x="14" y="22"/>
                </a:cxn>
                <a:cxn ang="0">
                  <a:pos x="18" y="20"/>
                </a:cxn>
                <a:cxn ang="0">
                  <a:pos x="20" y="16"/>
                </a:cxn>
                <a:cxn ang="0">
                  <a:pos x="22" y="12"/>
                </a:cxn>
                <a:cxn ang="0">
                  <a:pos x="22" y="12"/>
                </a:cxn>
                <a:cxn ang="0">
                  <a:pos x="20" y="6"/>
                </a:cxn>
                <a:cxn ang="0">
                  <a:pos x="18" y="4"/>
                </a:cxn>
                <a:cxn ang="0">
                  <a:pos x="14" y="2"/>
                </a:cxn>
                <a:cxn ang="0">
                  <a:pos x="10" y="0"/>
                </a:cxn>
              </a:cxnLst>
              <a:rect l="0" t="0" r="r" b="b"/>
              <a:pathLst>
                <a:path w="22" h="22">
                  <a:moveTo>
                    <a:pt x="10" y="0"/>
                  </a:moveTo>
                  <a:lnTo>
                    <a:pt x="10" y="0"/>
                  </a:lnTo>
                  <a:lnTo>
                    <a:pt x="6" y="2"/>
                  </a:lnTo>
                  <a:lnTo>
                    <a:pt x="2" y="4"/>
                  </a:lnTo>
                  <a:lnTo>
                    <a:pt x="0" y="6"/>
                  </a:lnTo>
                  <a:lnTo>
                    <a:pt x="0" y="12"/>
                  </a:lnTo>
                  <a:lnTo>
                    <a:pt x="0" y="12"/>
                  </a:lnTo>
                  <a:lnTo>
                    <a:pt x="0" y="16"/>
                  </a:lnTo>
                  <a:lnTo>
                    <a:pt x="2" y="20"/>
                  </a:lnTo>
                  <a:lnTo>
                    <a:pt x="6" y="22"/>
                  </a:lnTo>
                  <a:lnTo>
                    <a:pt x="10" y="22"/>
                  </a:lnTo>
                  <a:lnTo>
                    <a:pt x="10" y="22"/>
                  </a:lnTo>
                  <a:lnTo>
                    <a:pt x="14" y="22"/>
                  </a:lnTo>
                  <a:lnTo>
                    <a:pt x="18" y="20"/>
                  </a:lnTo>
                  <a:lnTo>
                    <a:pt x="20" y="16"/>
                  </a:lnTo>
                  <a:lnTo>
                    <a:pt x="22" y="12"/>
                  </a:lnTo>
                  <a:lnTo>
                    <a:pt x="22" y="12"/>
                  </a:lnTo>
                  <a:lnTo>
                    <a:pt x="20" y="6"/>
                  </a:lnTo>
                  <a:lnTo>
                    <a:pt x="18" y="4"/>
                  </a:lnTo>
                  <a:lnTo>
                    <a:pt x="14" y="2"/>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45" name="Freeform 343"/>
            <p:cNvSpPr/>
            <p:nvPr/>
          </p:nvSpPr>
          <p:spPr bwMode="auto">
            <a:xfrm>
              <a:off x="7640638" y="1212850"/>
              <a:ext cx="34925" cy="34925"/>
            </a:xfrm>
            <a:custGeom>
              <a:avLst/>
              <a:gdLst/>
              <a:ahLst/>
              <a:cxnLst>
                <a:cxn ang="0">
                  <a:pos x="10" y="0"/>
                </a:cxn>
                <a:cxn ang="0">
                  <a:pos x="10" y="0"/>
                </a:cxn>
                <a:cxn ang="0">
                  <a:pos x="6" y="2"/>
                </a:cxn>
                <a:cxn ang="0">
                  <a:pos x="2" y="4"/>
                </a:cxn>
                <a:cxn ang="0">
                  <a:pos x="0" y="6"/>
                </a:cxn>
                <a:cxn ang="0">
                  <a:pos x="0" y="12"/>
                </a:cxn>
                <a:cxn ang="0">
                  <a:pos x="0" y="12"/>
                </a:cxn>
                <a:cxn ang="0">
                  <a:pos x="0" y="16"/>
                </a:cxn>
                <a:cxn ang="0">
                  <a:pos x="2" y="20"/>
                </a:cxn>
                <a:cxn ang="0">
                  <a:pos x="6" y="22"/>
                </a:cxn>
                <a:cxn ang="0">
                  <a:pos x="10" y="22"/>
                </a:cxn>
                <a:cxn ang="0">
                  <a:pos x="10" y="22"/>
                </a:cxn>
                <a:cxn ang="0">
                  <a:pos x="14" y="22"/>
                </a:cxn>
                <a:cxn ang="0">
                  <a:pos x="18" y="20"/>
                </a:cxn>
                <a:cxn ang="0">
                  <a:pos x="20" y="16"/>
                </a:cxn>
                <a:cxn ang="0">
                  <a:pos x="22" y="12"/>
                </a:cxn>
                <a:cxn ang="0">
                  <a:pos x="22" y="12"/>
                </a:cxn>
                <a:cxn ang="0">
                  <a:pos x="20" y="6"/>
                </a:cxn>
                <a:cxn ang="0">
                  <a:pos x="18" y="4"/>
                </a:cxn>
                <a:cxn ang="0">
                  <a:pos x="14" y="2"/>
                </a:cxn>
                <a:cxn ang="0">
                  <a:pos x="10" y="0"/>
                </a:cxn>
              </a:cxnLst>
              <a:rect l="0" t="0" r="r" b="b"/>
              <a:pathLst>
                <a:path w="22" h="22">
                  <a:moveTo>
                    <a:pt x="10" y="0"/>
                  </a:moveTo>
                  <a:lnTo>
                    <a:pt x="10" y="0"/>
                  </a:lnTo>
                  <a:lnTo>
                    <a:pt x="6" y="2"/>
                  </a:lnTo>
                  <a:lnTo>
                    <a:pt x="2" y="4"/>
                  </a:lnTo>
                  <a:lnTo>
                    <a:pt x="0" y="6"/>
                  </a:lnTo>
                  <a:lnTo>
                    <a:pt x="0" y="12"/>
                  </a:lnTo>
                  <a:lnTo>
                    <a:pt x="0" y="12"/>
                  </a:lnTo>
                  <a:lnTo>
                    <a:pt x="0" y="16"/>
                  </a:lnTo>
                  <a:lnTo>
                    <a:pt x="2" y="20"/>
                  </a:lnTo>
                  <a:lnTo>
                    <a:pt x="6" y="22"/>
                  </a:lnTo>
                  <a:lnTo>
                    <a:pt x="10" y="22"/>
                  </a:lnTo>
                  <a:lnTo>
                    <a:pt x="10" y="22"/>
                  </a:lnTo>
                  <a:lnTo>
                    <a:pt x="14" y="22"/>
                  </a:lnTo>
                  <a:lnTo>
                    <a:pt x="18" y="20"/>
                  </a:lnTo>
                  <a:lnTo>
                    <a:pt x="20" y="16"/>
                  </a:lnTo>
                  <a:lnTo>
                    <a:pt x="22" y="12"/>
                  </a:lnTo>
                  <a:lnTo>
                    <a:pt x="22" y="12"/>
                  </a:lnTo>
                  <a:lnTo>
                    <a:pt x="20" y="6"/>
                  </a:lnTo>
                  <a:lnTo>
                    <a:pt x="18" y="4"/>
                  </a:lnTo>
                  <a:lnTo>
                    <a:pt x="14" y="2"/>
                  </a:lnTo>
                  <a:lnTo>
                    <a:pt x="10"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46" name="Freeform 344"/>
            <p:cNvSpPr/>
            <p:nvPr/>
          </p:nvSpPr>
          <p:spPr bwMode="auto">
            <a:xfrm>
              <a:off x="5643563" y="1508125"/>
              <a:ext cx="34925" cy="34925"/>
            </a:xfrm>
            <a:custGeom>
              <a:avLst/>
              <a:gdLst/>
              <a:ahLst/>
              <a:cxnLst>
                <a:cxn ang="0">
                  <a:pos x="12" y="0"/>
                </a:cxn>
                <a:cxn ang="0">
                  <a:pos x="12" y="0"/>
                </a:cxn>
                <a:cxn ang="0">
                  <a:pos x="6" y="0"/>
                </a:cxn>
                <a:cxn ang="0">
                  <a:pos x="4" y="2"/>
                </a:cxn>
                <a:cxn ang="0">
                  <a:pos x="0" y="6"/>
                </a:cxn>
                <a:cxn ang="0">
                  <a:pos x="0" y="10"/>
                </a:cxn>
                <a:cxn ang="0">
                  <a:pos x="0" y="10"/>
                </a:cxn>
                <a:cxn ang="0">
                  <a:pos x="0" y="14"/>
                </a:cxn>
                <a:cxn ang="0">
                  <a:pos x="4" y="18"/>
                </a:cxn>
                <a:cxn ang="0">
                  <a:pos x="6" y="20"/>
                </a:cxn>
                <a:cxn ang="0">
                  <a:pos x="12" y="22"/>
                </a:cxn>
                <a:cxn ang="0">
                  <a:pos x="12" y="22"/>
                </a:cxn>
                <a:cxn ang="0">
                  <a:pos x="16" y="20"/>
                </a:cxn>
                <a:cxn ang="0">
                  <a:pos x="20" y="18"/>
                </a:cxn>
                <a:cxn ang="0">
                  <a:pos x="22" y="14"/>
                </a:cxn>
                <a:cxn ang="0">
                  <a:pos x="22" y="10"/>
                </a:cxn>
                <a:cxn ang="0">
                  <a:pos x="22" y="10"/>
                </a:cxn>
                <a:cxn ang="0">
                  <a:pos x="22" y="6"/>
                </a:cxn>
                <a:cxn ang="0">
                  <a:pos x="20" y="2"/>
                </a:cxn>
                <a:cxn ang="0">
                  <a:pos x="16" y="0"/>
                </a:cxn>
                <a:cxn ang="0">
                  <a:pos x="12" y="0"/>
                </a:cxn>
              </a:cxnLst>
              <a:rect l="0" t="0" r="r" b="b"/>
              <a:pathLst>
                <a:path w="22" h="22">
                  <a:moveTo>
                    <a:pt x="12" y="0"/>
                  </a:moveTo>
                  <a:lnTo>
                    <a:pt x="12" y="0"/>
                  </a:lnTo>
                  <a:lnTo>
                    <a:pt x="6" y="0"/>
                  </a:lnTo>
                  <a:lnTo>
                    <a:pt x="4" y="2"/>
                  </a:lnTo>
                  <a:lnTo>
                    <a:pt x="0" y="6"/>
                  </a:lnTo>
                  <a:lnTo>
                    <a:pt x="0" y="10"/>
                  </a:lnTo>
                  <a:lnTo>
                    <a:pt x="0" y="10"/>
                  </a:lnTo>
                  <a:lnTo>
                    <a:pt x="0" y="14"/>
                  </a:lnTo>
                  <a:lnTo>
                    <a:pt x="4" y="18"/>
                  </a:lnTo>
                  <a:lnTo>
                    <a:pt x="6" y="20"/>
                  </a:lnTo>
                  <a:lnTo>
                    <a:pt x="12" y="22"/>
                  </a:lnTo>
                  <a:lnTo>
                    <a:pt x="12" y="22"/>
                  </a:lnTo>
                  <a:lnTo>
                    <a:pt x="16" y="20"/>
                  </a:lnTo>
                  <a:lnTo>
                    <a:pt x="20" y="18"/>
                  </a:lnTo>
                  <a:lnTo>
                    <a:pt x="22" y="14"/>
                  </a:lnTo>
                  <a:lnTo>
                    <a:pt x="22" y="10"/>
                  </a:lnTo>
                  <a:lnTo>
                    <a:pt x="22" y="10"/>
                  </a:lnTo>
                  <a:lnTo>
                    <a:pt x="22" y="6"/>
                  </a:lnTo>
                  <a:lnTo>
                    <a:pt x="20" y="2"/>
                  </a:lnTo>
                  <a:lnTo>
                    <a:pt x="16" y="0"/>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47" name="Freeform 345"/>
            <p:cNvSpPr/>
            <p:nvPr/>
          </p:nvSpPr>
          <p:spPr bwMode="auto">
            <a:xfrm>
              <a:off x="5643563" y="1508125"/>
              <a:ext cx="34925" cy="34925"/>
            </a:xfrm>
            <a:custGeom>
              <a:avLst/>
              <a:gdLst/>
              <a:ahLst/>
              <a:cxnLst>
                <a:cxn ang="0">
                  <a:pos x="12" y="0"/>
                </a:cxn>
                <a:cxn ang="0">
                  <a:pos x="12" y="0"/>
                </a:cxn>
                <a:cxn ang="0">
                  <a:pos x="6" y="0"/>
                </a:cxn>
                <a:cxn ang="0">
                  <a:pos x="4" y="2"/>
                </a:cxn>
                <a:cxn ang="0">
                  <a:pos x="0" y="6"/>
                </a:cxn>
                <a:cxn ang="0">
                  <a:pos x="0" y="10"/>
                </a:cxn>
                <a:cxn ang="0">
                  <a:pos x="0" y="10"/>
                </a:cxn>
                <a:cxn ang="0">
                  <a:pos x="0" y="14"/>
                </a:cxn>
                <a:cxn ang="0">
                  <a:pos x="4" y="18"/>
                </a:cxn>
                <a:cxn ang="0">
                  <a:pos x="6" y="20"/>
                </a:cxn>
                <a:cxn ang="0">
                  <a:pos x="12" y="22"/>
                </a:cxn>
                <a:cxn ang="0">
                  <a:pos x="12" y="22"/>
                </a:cxn>
                <a:cxn ang="0">
                  <a:pos x="16" y="20"/>
                </a:cxn>
                <a:cxn ang="0">
                  <a:pos x="20" y="18"/>
                </a:cxn>
                <a:cxn ang="0">
                  <a:pos x="22" y="14"/>
                </a:cxn>
                <a:cxn ang="0">
                  <a:pos x="22" y="10"/>
                </a:cxn>
                <a:cxn ang="0">
                  <a:pos x="22" y="10"/>
                </a:cxn>
                <a:cxn ang="0">
                  <a:pos x="22" y="6"/>
                </a:cxn>
                <a:cxn ang="0">
                  <a:pos x="20" y="2"/>
                </a:cxn>
                <a:cxn ang="0">
                  <a:pos x="16" y="0"/>
                </a:cxn>
                <a:cxn ang="0">
                  <a:pos x="12" y="0"/>
                </a:cxn>
              </a:cxnLst>
              <a:rect l="0" t="0" r="r" b="b"/>
              <a:pathLst>
                <a:path w="22" h="22">
                  <a:moveTo>
                    <a:pt x="12" y="0"/>
                  </a:moveTo>
                  <a:lnTo>
                    <a:pt x="12" y="0"/>
                  </a:lnTo>
                  <a:lnTo>
                    <a:pt x="6" y="0"/>
                  </a:lnTo>
                  <a:lnTo>
                    <a:pt x="4" y="2"/>
                  </a:lnTo>
                  <a:lnTo>
                    <a:pt x="0" y="6"/>
                  </a:lnTo>
                  <a:lnTo>
                    <a:pt x="0" y="10"/>
                  </a:lnTo>
                  <a:lnTo>
                    <a:pt x="0" y="10"/>
                  </a:lnTo>
                  <a:lnTo>
                    <a:pt x="0" y="14"/>
                  </a:lnTo>
                  <a:lnTo>
                    <a:pt x="4" y="18"/>
                  </a:lnTo>
                  <a:lnTo>
                    <a:pt x="6" y="20"/>
                  </a:lnTo>
                  <a:lnTo>
                    <a:pt x="12" y="22"/>
                  </a:lnTo>
                  <a:lnTo>
                    <a:pt x="12" y="22"/>
                  </a:lnTo>
                  <a:lnTo>
                    <a:pt x="16" y="20"/>
                  </a:lnTo>
                  <a:lnTo>
                    <a:pt x="20" y="18"/>
                  </a:lnTo>
                  <a:lnTo>
                    <a:pt x="22" y="14"/>
                  </a:lnTo>
                  <a:lnTo>
                    <a:pt x="22" y="10"/>
                  </a:lnTo>
                  <a:lnTo>
                    <a:pt x="22" y="10"/>
                  </a:lnTo>
                  <a:lnTo>
                    <a:pt x="22" y="6"/>
                  </a:lnTo>
                  <a:lnTo>
                    <a:pt x="20" y="2"/>
                  </a:lnTo>
                  <a:lnTo>
                    <a:pt x="16" y="0"/>
                  </a:lnTo>
                  <a:lnTo>
                    <a:pt x="12"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48" name="Freeform 346"/>
            <p:cNvSpPr/>
            <p:nvPr/>
          </p:nvSpPr>
          <p:spPr bwMode="auto">
            <a:xfrm>
              <a:off x="5262563" y="1657350"/>
              <a:ext cx="38100" cy="34925"/>
            </a:xfrm>
            <a:custGeom>
              <a:avLst/>
              <a:gdLst/>
              <a:ahLst/>
              <a:cxnLst>
                <a:cxn ang="0">
                  <a:pos x="12" y="0"/>
                </a:cxn>
                <a:cxn ang="0">
                  <a:pos x="12" y="0"/>
                </a:cxn>
                <a:cxn ang="0">
                  <a:pos x="8" y="2"/>
                </a:cxn>
                <a:cxn ang="0">
                  <a:pos x="4" y="4"/>
                </a:cxn>
                <a:cxn ang="0">
                  <a:pos x="2" y="8"/>
                </a:cxn>
                <a:cxn ang="0">
                  <a:pos x="0" y="12"/>
                </a:cxn>
                <a:cxn ang="0">
                  <a:pos x="0" y="12"/>
                </a:cxn>
                <a:cxn ang="0">
                  <a:pos x="2" y="16"/>
                </a:cxn>
                <a:cxn ang="0">
                  <a:pos x="4" y="20"/>
                </a:cxn>
                <a:cxn ang="0">
                  <a:pos x="8" y="22"/>
                </a:cxn>
                <a:cxn ang="0">
                  <a:pos x="12" y="22"/>
                </a:cxn>
                <a:cxn ang="0">
                  <a:pos x="12" y="22"/>
                </a:cxn>
                <a:cxn ang="0">
                  <a:pos x="16" y="22"/>
                </a:cxn>
                <a:cxn ang="0">
                  <a:pos x="20" y="20"/>
                </a:cxn>
                <a:cxn ang="0">
                  <a:pos x="22" y="16"/>
                </a:cxn>
                <a:cxn ang="0">
                  <a:pos x="24" y="12"/>
                </a:cxn>
                <a:cxn ang="0">
                  <a:pos x="24" y="12"/>
                </a:cxn>
                <a:cxn ang="0">
                  <a:pos x="22" y="8"/>
                </a:cxn>
                <a:cxn ang="0">
                  <a:pos x="20" y="4"/>
                </a:cxn>
                <a:cxn ang="0">
                  <a:pos x="16" y="2"/>
                </a:cxn>
                <a:cxn ang="0">
                  <a:pos x="12" y="0"/>
                </a:cxn>
              </a:cxnLst>
              <a:rect l="0" t="0" r="r" b="b"/>
              <a:pathLst>
                <a:path w="24" h="22">
                  <a:moveTo>
                    <a:pt x="12" y="0"/>
                  </a:moveTo>
                  <a:lnTo>
                    <a:pt x="12" y="0"/>
                  </a:lnTo>
                  <a:lnTo>
                    <a:pt x="8" y="2"/>
                  </a:lnTo>
                  <a:lnTo>
                    <a:pt x="4" y="4"/>
                  </a:lnTo>
                  <a:lnTo>
                    <a:pt x="2" y="8"/>
                  </a:lnTo>
                  <a:lnTo>
                    <a:pt x="0" y="12"/>
                  </a:lnTo>
                  <a:lnTo>
                    <a:pt x="0" y="12"/>
                  </a:lnTo>
                  <a:lnTo>
                    <a:pt x="2" y="16"/>
                  </a:lnTo>
                  <a:lnTo>
                    <a:pt x="4" y="20"/>
                  </a:lnTo>
                  <a:lnTo>
                    <a:pt x="8" y="22"/>
                  </a:lnTo>
                  <a:lnTo>
                    <a:pt x="12" y="22"/>
                  </a:lnTo>
                  <a:lnTo>
                    <a:pt x="12" y="22"/>
                  </a:lnTo>
                  <a:lnTo>
                    <a:pt x="16" y="22"/>
                  </a:lnTo>
                  <a:lnTo>
                    <a:pt x="20" y="20"/>
                  </a:lnTo>
                  <a:lnTo>
                    <a:pt x="22" y="16"/>
                  </a:lnTo>
                  <a:lnTo>
                    <a:pt x="24" y="12"/>
                  </a:lnTo>
                  <a:lnTo>
                    <a:pt x="24" y="12"/>
                  </a:lnTo>
                  <a:lnTo>
                    <a:pt x="22" y="8"/>
                  </a:lnTo>
                  <a:lnTo>
                    <a:pt x="20" y="4"/>
                  </a:lnTo>
                  <a:lnTo>
                    <a:pt x="16" y="2"/>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49" name="Freeform 347"/>
            <p:cNvSpPr/>
            <p:nvPr/>
          </p:nvSpPr>
          <p:spPr bwMode="auto">
            <a:xfrm>
              <a:off x="5262563" y="1657350"/>
              <a:ext cx="38100" cy="34925"/>
            </a:xfrm>
            <a:custGeom>
              <a:avLst/>
              <a:gdLst/>
              <a:ahLst/>
              <a:cxnLst>
                <a:cxn ang="0">
                  <a:pos x="12" y="0"/>
                </a:cxn>
                <a:cxn ang="0">
                  <a:pos x="12" y="0"/>
                </a:cxn>
                <a:cxn ang="0">
                  <a:pos x="8" y="2"/>
                </a:cxn>
                <a:cxn ang="0">
                  <a:pos x="4" y="4"/>
                </a:cxn>
                <a:cxn ang="0">
                  <a:pos x="2" y="8"/>
                </a:cxn>
                <a:cxn ang="0">
                  <a:pos x="0" y="12"/>
                </a:cxn>
                <a:cxn ang="0">
                  <a:pos x="0" y="12"/>
                </a:cxn>
                <a:cxn ang="0">
                  <a:pos x="2" y="16"/>
                </a:cxn>
                <a:cxn ang="0">
                  <a:pos x="4" y="20"/>
                </a:cxn>
                <a:cxn ang="0">
                  <a:pos x="8" y="22"/>
                </a:cxn>
                <a:cxn ang="0">
                  <a:pos x="12" y="22"/>
                </a:cxn>
                <a:cxn ang="0">
                  <a:pos x="12" y="22"/>
                </a:cxn>
                <a:cxn ang="0">
                  <a:pos x="16" y="22"/>
                </a:cxn>
                <a:cxn ang="0">
                  <a:pos x="20" y="20"/>
                </a:cxn>
                <a:cxn ang="0">
                  <a:pos x="22" y="16"/>
                </a:cxn>
                <a:cxn ang="0">
                  <a:pos x="24" y="12"/>
                </a:cxn>
                <a:cxn ang="0">
                  <a:pos x="24" y="12"/>
                </a:cxn>
                <a:cxn ang="0">
                  <a:pos x="22" y="8"/>
                </a:cxn>
                <a:cxn ang="0">
                  <a:pos x="20" y="4"/>
                </a:cxn>
                <a:cxn ang="0">
                  <a:pos x="16" y="2"/>
                </a:cxn>
                <a:cxn ang="0">
                  <a:pos x="12" y="0"/>
                </a:cxn>
              </a:cxnLst>
              <a:rect l="0" t="0" r="r" b="b"/>
              <a:pathLst>
                <a:path w="24" h="22">
                  <a:moveTo>
                    <a:pt x="12" y="0"/>
                  </a:moveTo>
                  <a:lnTo>
                    <a:pt x="12" y="0"/>
                  </a:lnTo>
                  <a:lnTo>
                    <a:pt x="8" y="2"/>
                  </a:lnTo>
                  <a:lnTo>
                    <a:pt x="4" y="4"/>
                  </a:lnTo>
                  <a:lnTo>
                    <a:pt x="2" y="8"/>
                  </a:lnTo>
                  <a:lnTo>
                    <a:pt x="0" y="12"/>
                  </a:lnTo>
                  <a:lnTo>
                    <a:pt x="0" y="12"/>
                  </a:lnTo>
                  <a:lnTo>
                    <a:pt x="2" y="16"/>
                  </a:lnTo>
                  <a:lnTo>
                    <a:pt x="4" y="20"/>
                  </a:lnTo>
                  <a:lnTo>
                    <a:pt x="8" y="22"/>
                  </a:lnTo>
                  <a:lnTo>
                    <a:pt x="12" y="22"/>
                  </a:lnTo>
                  <a:lnTo>
                    <a:pt x="12" y="22"/>
                  </a:lnTo>
                  <a:lnTo>
                    <a:pt x="16" y="22"/>
                  </a:lnTo>
                  <a:lnTo>
                    <a:pt x="20" y="20"/>
                  </a:lnTo>
                  <a:lnTo>
                    <a:pt x="22" y="16"/>
                  </a:lnTo>
                  <a:lnTo>
                    <a:pt x="24" y="12"/>
                  </a:lnTo>
                  <a:lnTo>
                    <a:pt x="24" y="12"/>
                  </a:lnTo>
                  <a:lnTo>
                    <a:pt x="22" y="8"/>
                  </a:lnTo>
                  <a:lnTo>
                    <a:pt x="20" y="4"/>
                  </a:lnTo>
                  <a:lnTo>
                    <a:pt x="16" y="2"/>
                  </a:lnTo>
                  <a:lnTo>
                    <a:pt x="12"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50" name="Freeform 348"/>
            <p:cNvSpPr/>
            <p:nvPr/>
          </p:nvSpPr>
          <p:spPr bwMode="auto">
            <a:xfrm>
              <a:off x="5491163" y="1238250"/>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51" name="Freeform 349"/>
            <p:cNvSpPr/>
            <p:nvPr/>
          </p:nvSpPr>
          <p:spPr bwMode="auto">
            <a:xfrm>
              <a:off x="5491163" y="1238250"/>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52" name="Freeform 350"/>
            <p:cNvSpPr/>
            <p:nvPr/>
          </p:nvSpPr>
          <p:spPr bwMode="auto">
            <a:xfrm>
              <a:off x="6129338" y="1041400"/>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53" name="Freeform 351"/>
            <p:cNvSpPr/>
            <p:nvPr/>
          </p:nvSpPr>
          <p:spPr bwMode="auto">
            <a:xfrm>
              <a:off x="6129338" y="1041400"/>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54" name="Freeform 352"/>
            <p:cNvSpPr/>
            <p:nvPr/>
          </p:nvSpPr>
          <p:spPr bwMode="auto">
            <a:xfrm>
              <a:off x="6405563" y="103187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55" name="Freeform 353"/>
            <p:cNvSpPr/>
            <p:nvPr/>
          </p:nvSpPr>
          <p:spPr bwMode="auto">
            <a:xfrm>
              <a:off x="6405563" y="103187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56" name="Freeform 354"/>
            <p:cNvSpPr/>
            <p:nvPr/>
          </p:nvSpPr>
          <p:spPr bwMode="auto">
            <a:xfrm>
              <a:off x="6789738" y="107632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57" name="Freeform 355"/>
            <p:cNvSpPr/>
            <p:nvPr/>
          </p:nvSpPr>
          <p:spPr bwMode="auto">
            <a:xfrm>
              <a:off x="6789738" y="107632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58" name="Freeform 356"/>
            <p:cNvSpPr/>
            <p:nvPr/>
          </p:nvSpPr>
          <p:spPr bwMode="auto">
            <a:xfrm>
              <a:off x="6637338" y="118427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59" name="Freeform 357"/>
            <p:cNvSpPr/>
            <p:nvPr/>
          </p:nvSpPr>
          <p:spPr bwMode="auto">
            <a:xfrm>
              <a:off x="6637338" y="118427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60" name="Freeform 358"/>
            <p:cNvSpPr/>
            <p:nvPr/>
          </p:nvSpPr>
          <p:spPr bwMode="auto">
            <a:xfrm>
              <a:off x="6656388" y="152082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61" name="Freeform 359"/>
            <p:cNvSpPr/>
            <p:nvPr/>
          </p:nvSpPr>
          <p:spPr bwMode="auto">
            <a:xfrm>
              <a:off x="6656388" y="152082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62" name="Freeform 360"/>
            <p:cNvSpPr/>
            <p:nvPr/>
          </p:nvSpPr>
          <p:spPr bwMode="auto">
            <a:xfrm>
              <a:off x="7367588" y="1558925"/>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63" name="Freeform 361"/>
            <p:cNvSpPr/>
            <p:nvPr/>
          </p:nvSpPr>
          <p:spPr bwMode="auto">
            <a:xfrm>
              <a:off x="7367588" y="1558925"/>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64" name="Freeform 362"/>
            <p:cNvSpPr/>
            <p:nvPr/>
          </p:nvSpPr>
          <p:spPr bwMode="auto">
            <a:xfrm>
              <a:off x="6904038" y="155892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65" name="Freeform 363"/>
            <p:cNvSpPr/>
            <p:nvPr/>
          </p:nvSpPr>
          <p:spPr bwMode="auto">
            <a:xfrm>
              <a:off x="6904038" y="155892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66" name="Freeform 364"/>
            <p:cNvSpPr/>
            <p:nvPr/>
          </p:nvSpPr>
          <p:spPr bwMode="auto">
            <a:xfrm>
              <a:off x="6878638" y="1292225"/>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67" name="Freeform 365"/>
            <p:cNvSpPr/>
            <p:nvPr/>
          </p:nvSpPr>
          <p:spPr bwMode="auto">
            <a:xfrm>
              <a:off x="6878638" y="1292225"/>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68" name="Freeform 366"/>
            <p:cNvSpPr/>
            <p:nvPr/>
          </p:nvSpPr>
          <p:spPr bwMode="auto">
            <a:xfrm>
              <a:off x="7110413" y="1381125"/>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69" name="Freeform 367"/>
            <p:cNvSpPr/>
            <p:nvPr/>
          </p:nvSpPr>
          <p:spPr bwMode="auto">
            <a:xfrm>
              <a:off x="7110413" y="1381125"/>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70" name="Freeform 368"/>
            <p:cNvSpPr/>
            <p:nvPr/>
          </p:nvSpPr>
          <p:spPr bwMode="auto">
            <a:xfrm>
              <a:off x="7821613" y="1149350"/>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71" name="Freeform 369"/>
            <p:cNvSpPr/>
            <p:nvPr/>
          </p:nvSpPr>
          <p:spPr bwMode="auto">
            <a:xfrm>
              <a:off x="7821613" y="1149350"/>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72" name="Freeform 370"/>
            <p:cNvSpPr/>
            <p:nvPr/>
          </p:nvSpPr>
          <p:spPr bwMode="auto">
            <a:xfrm>
              <a:off x="7831138" y="1416050"/>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73" name="Freeform 371"/>
            <p:cNvSpPr/>
            <p:nvPr/>
          </p:nvSpPr>
          <p:spPr bwMode="auto">
            <a:xfrm>
              <a:off x="7831138" y="1416050"/>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74" name="Freeform 372"/>
            <p:cNvSpPr/>
            <p:nvPr/>
          </p:nvSpPr>
          <p:spPr bwMode="auto">
            <a:xfrm>
              <a:off x="7748588" y="1619250"/>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75" name="Freeform 373"/>
            <p:cNvSpPr/>
            <p:nvPr/>
          </p:nvSpPr>
          <p:spPr bwMode="auto">
            <a:xfrm>
              <a:off x="7748588" y="1619250"/>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76" name="Freeform 374"/>
            <p:cNvSpPr/>
            <p:nvPr/>
          </p:nvSpPr>
          <p:spPr bwMode="auto">
            <a:xfrm>
              <a:off x="6122988" y="1771650"/>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77" name="Freeform 375"/>
            <p:cNvSpPr/>
            <p:nvPr/>
          </p:nvSpPr>
          <p:spPr bwMode="auto">
            <a:xfrm>
              <a:off x="6122988" y="1771650"/>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78" name="Freeform 376"/>
            <p:cNvSpPr/>
            <p:nvPr/>
          </p:nvSpPr>
          <p:spPr bwMode="auto">
            <a:xfrm>
              <a:off x="5818188" y="1797050"/>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79" name="Freeform 377"/>
            <p:cNvSpPr/>
            <p:nvPr/>
          </p:nvSpPr>
          <p:spPr bwMode="auto">
            <a:xfrm>
              <a:off x="5818188" y="1797050"/>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80" name="Freeform 378"/>
            <p:cNvSpPr/>
            <p:nvPr/>
          </p:nvSpPr>
          <p:spPr bwMode="auto">
            <a:xfrm>
              <a:off x="3602038" y="167322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81" name="Freeform 379"/>
            <p:cNvSpPr/>
            <p:nvPr/>
          </p:nvSpPr>
          <p:spPr bwMode="auto">
            <a:xfrm>
              <a:off x="3602038" y="167322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82" name="Freeform 380"/>
            <p:cNvSpPr/>
            <p:nvPr/>
          </p:nvSpPr>
          <p:spPr bwMode="auto">
            <a:xfrm>
              <a:off x="3192463" y="1717675"/>
              <a:ext cx="25400" cy="22225"/>
            </a:xfrm>
            <a:custGeom>
              <a:avLst/>
              <a:gdLst/>
              <a:ahLst/>
              <a:cxnLst>
                <a:cxn ang="0">
                  <a:pos x="8" y="0"/>
                </a:cxn>
                <a:cxn ang="0">
                  <a:pos x="8" y="0"/>
                </a:cxn>
                <a:cxn ang="0">
                  <a:pos x="4" y="2"/>
                </a:cxn>
                <a:cxn ang="0">
                  <a:pos x="0" y="8"/>
                </a:cxn>
                <a:cxn ang="0">
                  <a:pos x="0" y="8"/>
                </a:cxn>
                <a:cxn ang="0">
                  <a:pos x="4" y="12"/>
                </a:cxn>
                <a:cxn ang="0">
                  <a:pos x="8" y="14"/>
                </a:cxn>
                <a:cxn ang="0">
                  <a:pos x="8" y="14"/>
                </a:cxn>
                <a:cxn ang="0">
                  <a:pos x="12" y="12"/>
                </a:cxn>
                <a:cxn ang="0">
                  <a:pos x="16" y="8"/>
                </a:cxn>
                <a:cxn ang="0">
                  <a:pos x="16" y="8"/>
                </a:cxn>
                <a:cxn ang="0">
                  <a:pos x="12" y="2"/>
                </a:cxn>
                <a:cxn ang="0">
                  <a:pos x="8" y="0"/>
                </a:cxn>
              </a:cxnLst>
              <a:rect l="0" t="0" r="r" b="b"/>
              <a:pathLst>
                <a:path w="16" h="14">
                  <a:moveTo>
                    <a:pt x="8" y="0"/>
                  </a:moveTo>
                  <a:lnTo>
                    <a:pt x="8" y="0"/>
                  </a:lnTo>
                  <a:lnTo>
                    <a:pt x="4" y="2"/>
                  </a:lnTo>
                  <a:lnTo>
                    <a:pt x="0" y="8"/>
                  </a:lnTo>
                  <a:lnTo>
                    <a:pt x="0" y="8"/>
                  </a:lnTo>
                  <a:lnTo>
                    <a:pt x="4" y="12"/>
                  </a:lnTo>
                  <a:lnTo>
                    <a:pt x="8" y="14"/>
                  </a:lnTo>
                  <a:lnTo>
                    <a:pt x="8" y="14"/>
                  </a:lnTo>
                  <a:lnTo>
                    <a:pt x="12" y="12"/>
                  </a:lnTo>
                  <a:lnTo>
                    <a:pt x="16" y="8"/>
                  </a:lnTo>
                  <a:lnTo>
                    <a:pt x="16" y="8"/>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83" name="Freeform 381"/>
            <p:cNvSpPr/>
            <p:nvPr/>
          </p:nvSpPr>
          <p:spPr bwMode="auto">
            <a:xfrm>
              <a:off x="3192463" y="1717675"/>
              <a:ext cx="25400" cy="22225"/>
            </a:xfrm>
            <a:custGeom>
              <a:avLst/>
              <a:gdLst/>
              <a:ahLst/>
              <a:cxnLst>
                <a:cxn ang="0">
                  <a:pos x="8" y="0"/>
                </a:cxn>
                <a:cxn ang="0">
                  <a:pos x="8" y="0"/>
                </a:cxn>
                <a:cxn ang="0">
                  <a:pos x="4" y="2"/>
                </a:cxn>
                <a:cxn ang="0">
                  <a:pos x="0" y="8"/>
                </a:cxn>
                <a:cxn ang="0">
                  <a:pos x="0" y="8"/>
                </a:cxn>
                <a:cxn ang="0">
                  <a:pos x="4" y="12"/>
                </a:cxn>
                <a:cxn ang="0">
                  <a:pos x="8" y="14"/>
                </a:cxn>
                <a:cxn ang="0">
                  <a:pos x="8" y="14"/>
                </a:cxn>
                <a:cxn ang="0">
                  <a:pos x="12" y="12"/>
                </a:cxn>
                <a:cxn ang="0">
                  <a:pos x="16" y="8"/>
                </a:cxn>
                <a:cxn ang="0">
                  <a:pos x="16" y="8"/>
                </a:cxn>
                <a:cxn ang="0">
                  <a:pos x="12" y="2"/>
                </a:cxn>
                <a:cxn ang="0">
                  <a:pos x="8" y="0"/>
                </a:cxn>
              </a:cxnLst>
              <a:rect l="0" t="0" r="r" b="b"/>
              <a:pathLst>
                <a:path w="16" h="14">
                  <a:moveTo>
                    <a:pt x="8" y="0"/>
                  </a:moveTo>
                  <a:lnTo>
                    <a:pt x="8" y="0"/>
                  </a:lnTo>
                  <a:lnTo>
                    <a:pt x="4" y="2"/>
                  </a:lnTo>
                  <a:lnTo>
                    <a:pt x="0" y="8"/>
                  </a:lnTo>
                  <a:lnTo>
                    <a:pt x="0" y="8"/>
                  </a:lnTo>
                  <a:lnTo>
                    <a:pt x="4" y="12"/>
                  </a:lnTo>
                  <a:lnTo>
                    <a:pt x="8" y="14"/>
                  </a:lnTo>
                  <a:lnTo>
                    <a:pt x="8" y="14"/>
                  </a:lnTo>
                  <a:lnTo>
                    <a:pt x="12" y="12"/>
                  </a:lnTo>
                  <a:lnTo>
                    <a:pt x="16" y="8"/>
                  </a:lnTo>
                  <a:lnTo>
                    <a:pt x="16" y="8"/>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84" name="Freeform 382"/>
            <p:cNvSpPr/>
            <p:nvPr/>
          </p:nvSpPr>
          <p:spPr bwMode="auto">
            <a:xfrm>
              <a:off x="2865438" y="1692275"/>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85" name="Freeform 383"/>
            <p:cNvSpPr/>
            <p:nvPr/>
          </p:nvSpPr>
          <p:spPr bwMode="auto">
            <a:xfrm>
              <a:off x="2865438" y="1692275"/>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86" name="Freeform 384"/>
            <p:cNvSpPr/>
            <p:nvPr/>
          </p:nvSpPr>
          <p:spPr bwMode="auto">
            <a:xfrm>
              <a:off x="3059113" y="1835150"/>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87" name="Freeform 385"/>
            <p:cNvSpPr/>
            <p:nvPr/>
          </p:nvSpPr>
          <p:spPr bwMode="auto">
            <a:xfrm>
              <a:off x="3059113" y="1835150"/>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88" name="Freeform 386"/>
            <p:cNvSpPr/>
            <p:nvPr/>
          </p:nvSpPr>
          <p:spPr bwMode="auto">
            <a:xfrm>
              <a:off x="7446963" y="1174750"/>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89" name="Freeform 387"/>
            <p:cNvSpPr/>
            <p:nvPr/>
          </p:nvSpPr>
          <p:spPr bwMode="auto">
            <a:xfrm>
              <a:off x="7446963" y="1174750"/>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90" name="Freeform 388"/>
            <p:cNvSpPr/>
            <p:nvPr/>
          </p:nvSpPr>
          <p:spPr bwMode="auto">
            <a:xfrm>
              <a:off x="7704138" y="102552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91" name="Freeform 389"/>
            <p:cNvSpPr/>
            <p:nvPr/>
          </p:nvSpPr>
          <p:spPr bwMode="auto">
            <a:xfrm>
              <a:off x="7704138" y="102552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92" name="Freeform 390"/>
            <p:cNvSpPr/>
            <p:nvPr/>
          </p:nvSpPr>
          <p:spPr bwMode="auto">
            <a:xfrm>
              <a:off x="7154863" y="1050925"/>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93" name="Freeform 391"/>
            <p:cNvSpPr/>
            <p:nvPr/>
          </p:nvSpPr>
          <p:spPr bwMode="auto">
            <a:xfrm>
              <a:off x="7154863" y="1050925"/>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94" name="Freeform 392"/>
            <p:cNvSpPr/>
            <p:nvPr/>
          </p:nvSpPr>
          <p:spPr bwMode="auto">
            <a:xfrm>
              <a:off x="7161213" y="1584325"/>
              <a:ext cx="25400"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6" y="8"/>
                </a:cxn>
                <a:cxn ang="0">
                  <a:pos x="16" y="8"/>
                </a:cxn>
                <a:cxn ang="0">
                  <a:pos x="12" y="2"/>
                </a:cxn>
                <a:cxn ang="0">
                  <a:pos x="8" y="0"/>
                </a:cxn>
              </a:cxnLst>
              <a:rect l="0" t="0" r="r" b="b"/>
              <a:pathLst>
                <a:path w="16" h="14">
                  <a:moveTo>
                    <a:pt x="8" y="0"/>
                  </a:moveTo>
                  <a:lnTo>
                    <a:pt x="8" y="0"/>
                  </a:lnTo>
                  <a:lnTo>
                    <a:pt x="2" y="2"/>
                  </a:lnTo>
                  <a:lnTo>
                    <a:pt x="0" y="8"/>
                  </a:lnTo>
                  <a:lnTo>
                    <a:pt x="0" y="8"/>
                  </a:lnTo>
                  <a:lnTo>
                    <a:pt x="2" y="12"/>
                  </a:lnTo>
                  <a:lnTo>
                    <a:pt x="8" y="14"/>
                  </a:lnTo>
                  <a:lnTo>
                    <a:pt x="8" y="14"/>
                  </a:lnTo>
                  <a:lnTo>
                    <a:pt x="12" y="12"/>
                  </a:lnTo>
                  <a:lnTo>
                    <a:pt x="16" y="8"/>
                  </a:lnTo>
                  <a:lnTo>
                    <a:pt x="16" y="8"/>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95" name="Freeform 393"/>
            <p:cNvSpPr/>
            <p:nvPr/>
          </p:nvSpPr>
          <p:spPr bwMode="auto">
            <a:xfrm>
              <a:off x="7161213" y="1584325"/>
              <a:ext cx="25400"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6" y="8"/>
                </a:cxn>
                <a:cxn ang="0">
                  <a:pos x="16" y="8"/>
                </a:cxn>
                <a:cxn ang="0">
                  <a:pos x="12" y="2"/>
                </a:cxn>
                <a:cxn ang="0">
                  <a:pos x="8" y="0"/>
                </a:cxn>
              </a:cxnLst>
              <a:rect l="0" t="0" r="r" b="b"/>
              <a:pathLst>
                <a:path w="16" h="14">
                  <a:moveTo>
                    <a:pt x="8" y="0"/>
                  </a:moveTo>
                  <a:lnTo>
                    <a:pt x="8" y="0"/>
                  </a:lnTo>
                  <a:lnTo>
                    <a:pt x="2" y="2"/>
                  </a:lnTo>
                  <a:lnTo>
                    <a:pt x="0" y="8"/>
                  </a:lnTo>
                  <a:lnTo>
                    <a:pt x="0" y="8"/>
                  </a:lnTo>
                  <a:lnTo>
                    <a:pt x="2" y="12"/>
                  </a:lnTo>
                  <a:lnTo>
                    <a:pt x="8" y="14"/>
                  </a:lnTo>
                  <a:lnTo>
                    <a:pt x="8" y="14"/>
                  </a:lnTo>
                  <a:lnTo>
                    <a:pt x="12" y="12"/>
                  </a:lnTo>
                  <a:lnTo>
                    <a:pt x="16" y="8"/>
                  </a:lnTo>
                  <a:lnTo>
                    <a:pt x="16" y="8"/>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96" name="Freeform 394"/>
            <p:cNvSpPr/>
            <p:nvPr/>
          </p:nvSpPr>
          <p:spPr bwMode="auto">
            <a:xfrm>
              <a:off x="5230813" y="1060450"/>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97" name="Freeform 395"/>
            <p:cNvSpPr/>
            <p:nvPr/>
          </p:nvSpPr>
          <p:spPr bwMode="auto">
            <a:xfrm>
              <a:off x="5230813" y="1060450"/>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98" name="Freeform 396"/>
            <p:cNvSpPr/>
            <p:nvPr/>
          </p:nvSpPr>
          <p:spPr bwMode="auto">
            <a:xfrm>
              <a:off x="5808663" y="1314450"/>
              <a:ext cx="44450" cy="47625"/>
            </a:xfrm>
            <a:custGeom>
              <a:avLst/>
              <a:gdLst/>
              <a:ahLst/>
              <a:cxnLst>
                <a:cxn ang="0">
                  <a:pos x="14" y="0"/>
                </a:cxn>
                <a:cxn ang="0">
                  <a:pos x="14" y="0"/>
                </a:cxn>
                <a:cxn ang="0">
                  <a:pos x="8" y="2"/>
                </a:cxn>
                <a:cxn ang="0">
                  <a:pos x="4" y="4"/>
                </a:cxn>
                <a:cxn ang="0">
                  <a:pos x="0" y="8"/>
                </a:cxn>
                <a:cxn ang="0">
                  <a:pos x="0" y="14"/>
                </a:cxn>
                <a:cxn ang="0">
                  <a:pos x="0" y="14"/>
                </a:cxn>
                <a:cxn ang="0">
                  <a:pos x="0" y="20"/>
                </a:cxn>
                <a:cxn ang="0">
                  <a:pos x="4" y="24"/>
                </a:cxn>
                <a:cxn ang="0">
                  <a:pos x="8" y="28"/>
                </a:cxn>
                <a:cxn ang="0">
                  <a:pos x="14" y="30"/>
                </a:cxn>
                <a:cxn ang="0">
                  <a:pos x="14" y="30"/>
                </a:cxn>
                <a:cxn ang="0">
                  <a:pos x="20" y="28"/>
                </a:cxn>
                <a:cxn ang="0">
                  <a:pos x="24" y="24"/>
                </a:cxn>
                <a:cxn ang="0">
                  <a:pos x="26" y="20"/>
                </a:cxn>
                <a:cxn ang="0">
                  <a:pos x="28" y="14"/>
                </a:cxn>
                <a:cxn ang="0">
                  <a:pos x="28" y="14"/>
                </a:cxn>
                <a:cxn ang="0">
                  <a:pos x="26" y="8"/>
                </a:cxn>
                <a:cxn ang="0">
                  <a:pos x="24" y="4"/>
                </a:cxn>
                <a:cxn ang="0">
                  <a:pos x="20" y="2"/>
                </a:cxn>
                <a:cxn ang="0">
                  <a:pos x="14" y="0"/>
                </a:cxn>
              </a:cxnLst>
              <a:rect l="0" t="0" r="r" b="b"/>
              <a:pathLst>
                <a:path w="28" h="30">
                  <a:moveTo>
                    <a:pt x="14" y="0"/>
                  </a:moveTo>
                  <a:lnTo>
                    <a:pt x="14" y="0"/>
                  </a:lnTo>
                  <a:lnTo>
                    <a:pt x="8" y="2"/>
                  </a:lnTo>
                  <a:lnTo>
                    <a:pt x="4" y="4"/>
                  </a:lnTo>
                  <a:lnTo>
                    <a:pt x="0" y="8"/>
                  </a:lnTo>
                  <a:lnTo>
                    <a:pt x="0" y="14"/>
                  </a:lnTo>
                  <a:lnTo>
                    <a:pt x="0" y="14"/>
                  </a:lnTo>
                  <a:lnTo>
                    <a:pt x="0" y="20"/>
                  </a:lnTo>
                  <a:lnTo>
                    <a:pt x="4" y="24"/>
                  </a:lnTo>
                  <a:lnTo>
                    <a:pt x="8" y="28"/>
                  </a:lnTo>
                  <a:lnTo>
                    <a:pt x="14" y="30"/>
                  </a:lnTo>
                  <a:lnTo>
                    <a:pt x="14" y="30"/>
                  </a:lnTo>
                  <a:lnTo>
                    <a:pt x="20" y="28"/>
                  </a:lnTo>
                  <a:lnTo>
                    <a:pt x="24" y="24"/>
                  </a:lnTo>
                  <a:lnTo>
                    <a:pt x="26" y="20"/>
                  </a:lnTo>
                  <a:lnTo>
                    <a:pt x="28" y="14"/>
                  </a:lnTo>
                  <a:lnTo>
                    <a:pt x="28" y="14"/>
                  </a:lnTo>
                  <a:lnTo>
                    <a:pt x="26" y="8"/>
                  </a:lnTo>
                  <a:lnTo>
                    <a:pt x="24" y="4"/>
                  </a:lnTo>
                  <a:lnTo>
                    <a:pt x="20" y="2"/>
                  </a:lnTo>
                  <a:lnTo>
                    <a:pt x="14"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99" name="Freeform 397"/>
            <p:cNvSpPr/>
            <p:nvPr/>
          </p:nvSpPr>
          <p:spPr bwMode="auto">
            <a:xfrm>
              <a:off x="5808663" y="1314450"/>
              <a:ext cx="44450" cy="47625"/>
            </a:xfrm>
            <a:custGeom>
              <a:avLst/>
              <a:gdLst/>
              <a:ahLst/>
              <a:cxnLst>
                <a:cxn ang="0">
                  <a:pos x="14" y="0"/>
                </a:cxn>
                <a:cxn ang="0">
                  <a:pos x="14" y="0"/>
                </a:cxn>
                <a:cxn ang="0">
                  <a:pos x="8" y="2"/>
                </a:cxn>
                <a:cxn ang="0">
                  <a:pos x="4" y="4"/>
                </a:cxn>
                <a:cxn ang="0">
                  <a:pos x="0" y="8"/>
                </a:cxn>
                <a:cxn ang="0">
                  <a:pos x="0" y="14"/>
                </a:cxn>
                <a:cxn ang="0">
                  <a:pos x="0" y="14"/>
                </a:cxn>
                <a:cxn ang="0">
                  <a:pos x="0" y="20"/>
                </a:cxn>
                <a:cxn ang="0">
                  <a:pos x="4" y="24"/>
                </a:cxn>
                <a:cxn ang="0">
                  <a:pos x="8" y="28"/>
                </a:cxn>
                <a:cxn ang="0">
                  <a:pos x="14" y="30"/>
                </a:cxn>
                <a:cxn ang="0">
                  <a:pos x="14" y="30"/>
                </a:cxn>
                <a:cxn ang="0">
                  <a:pos x="20" y="28"/>
                </a:cxn>
                <a:cxn ang="0">
                  <a:pos x="24" y="24"/>
                </a:cxn>
                <a:cxn ang="0">
                  <a:pos x="26" y="20"/>
                </a:cxn>
                <a:cxn ang="0">
                  <a:pos x="28" y="14"/>
                </a:cxn>
                <a:cxn ang="0">
                  <a:pos x="28" y="14"/>
                </a:cxn>
                <a:cxn ang="0">
                  <a:pos x="26" y="8"/>
                </a:cxn>
                <a:cxn ang="0">
                  <a:pos x="24" y="4"/>
                </a:cxn>
                <a:cxn ang="0">
                  <a:pos x="20" y="2"/>
                </a:cxn>
                <a:cxn ang="0">
                  <a:pos x="14" y="0"/>
                </a:cxn>
              </a:cxnLst>
              <a:rect l="0" t="0" r="r" b="b"/>
              <a:pathLst>
                <a:path w="28" h="30">
                  <a:moveTo>
                    <a:pt x="14" y="0"/>
                  </a:moveTo>
                  <a:lnTo>
                    <a:pt x="14" y="0"/>
                  </a:lnTo>
                  <a:lnTo>
                    <a:pt x="8" y="2"/>
                  </a:lnTo>
                  <a:lnTo>
                    <a:pt x="4" y="4"/>
                  </a:lnTo>
                  <a:lnTo>
                    <a:pt x="0" y="8"/>
                  </a:lnTo>
                  <a:lnTo>
                    <a:pt x="0" y="14"/>
                  </a:lnTo>
                  <a:lnTo>
                    <a:pt x="0" y="14"/>
                  </a:lnTo>
                  <a:lnTo>
                    <a:pt x="0" y="20"/>
                  </a:lnTo>
                  <a:lnTo>
                    <a:pt x="4" y="24"/>
                  </a:lnTo>
                  <a:lnTo>
                    <a:pt x="8" y="28"/>
                  </a:lnTo>
                  <a:lnTo>
                    <a:pt x="14" y="30"/>
                  </a:lnTo>
                  <a:lnTo>
                    <a:pt x="14" y="30"/>
                  </a:lnTo>
                  <a:lnTo>
                    <a:pt x="20" y="28"/>
                  </a:lnTo>
                  <a:lnTo>
                    <a:pt x="24" y="24"/>
                  </a:lnTo>
                  <a:lnTo>
                    <a:pt x="26" y="20"/>
                  </a:lnTo>
                  <a:lnTo>
                    <a:pt x="28" y="14"/>
                  </a:lnTo>
                  <a:lnTo>
                    <a:pt x="28" y="14"/>
                  </a:lnTo>
                  <a:lnTo>
                    <a:pt x="26" y="8"/>
                  </a:lnTo>
                  <a:lnTo>
                    <a:pt x="24" y="4"/>
                  </a:lnTo>
                  <a:lnTo>
                    <a:pt x="20" y="2"/>
                  </a:lnTo>
                  <a:lnTo>
                    <a:pt x="14"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00" name="Freeform 398"/>
            <p:cNvSpPr/>
            <p:nvPr/>
          </p:nvSpPr>
          <p:spPr bwMode="auto">
            <a:xfrm>
              <a:off x="7329488" y="984250"/>
              <a:ext cx="44450" cy="47625"/>
            </a:xfrm>
            <a:custGeom>
              <a:avLst/>
              <a:gdLst/>
              <a:ahLst/>
              <a:cxnLst>
                <a:cxn ang="0">
                  <a:pos x="14" y="0"/>
                </a:cxn>
                <a:cxn ang="0">
                  <a:pos x="14" y="0"/>
                </a:cxn>
                <a:cxn ang="0">
                  <a:pos x="8" y="2"/>
                </a:cxn>
                <a:cxn ang="0">
                  <a:pos x="4" y="4"/>
                </a:cxn>
                <a:cxn ang="0">
                  <a:pos x="0" y="10"/>
                </a:cxn>
                <a:cxn ang="0">
                  <a:pos x="0" y="16"/>
                </a:cxn>
                <a:cxn ang="0">
                  <a:pos x="0" y="16"/>
                </a:cxn>
                <a:cxn ang="0">
                  <a:pos x="0" y="20"/>
                </a:cxn>
                <a:cxn ang="0">
                  <a:pos x="4" y="26"/>
                </a:cxn>
                <a:cxn ang="0">
                  <a:pos x="8" y="28"/>
                </a:cxn>
                <a:cxn ang="0">
                  <a:pos x="14" y="30"/>
                </a:cxn>
                <a:cxn ang="0">
                  <a:pos x="14" y="30"/>
                </a:cxn>
                <a:cxn ang="0">
                  <a:pos x="20" y="28"/>
                </a:cxn>
                <a:cxn ang="0">
                  <a:pos x="24" y="26"/>
                </a:cxn>
                <a:cxn ang="0">
                  <a:pos x="28" y="20"/>
                </a:cxn>
                <a:cxn ang="0">
                  <a:pos x="28" y="16"/>
                </a:cxn>
                <a:cxn ang="0">
                  <a:pos x="28" y="16"/>
                </a:cxn>
                <a:cxn ang="0">
                  <a:pos x="28" y="10"/>
                </a:cxn>
                <a:cxn ang="0">
                  <a:pos x="24" y="4"/>
                </a:cxn>
                <a:cxn ang="0">
                  <a:pos x="20" y="2"/>
                </a:cxn>
                <a:cxn ang="0">
                  <a:pos x="14" y="0"/>
                </a:cxn>
              </a:cxnLst>
              <a:rect l="0" t="0" r="r" b="b"/>
              <a:pathLst>
                <a:path w="28" h="30">
                  <a:moveTo>
                    <a:pt x="14" y="0"/>
                  </a:moveTo>
                  <a:lnTo>
                    <a:pt x="14" y="0"/>
                  </a:lnTo>
                  <a:lnTo>
                    <a:pt x="8" y="2"/>
                  </a:lnTo>
                  <a:lnTo>
                    <a:pt x="4" y="4"/>
                  </a:lnTo>
                  <a:lnTo>
                    <a:pt x="0" y="10"/>
                  </a:lnTo>
                  <a:lnTo>
                    <a:pt x="0" y="16"/>
                  </a:lnTo>
                  <a:lnTo>
                    <a:pt x="0" y="16"/>
                  </a:lnTo>
                  <a:lnTo>
                    <a:pt x="0" y="20"/>
                  </a:lnTo>
                  <a:lnTo>
                    <a:pt x="4" y="26"/>
                  </a:lnTo>
                  <a:lnTo>
                    <a:pt x="8" y="28"/>
                  </a:lnTo>
                  <a:lnTo>
                    <a:pt x="14" y="30"/>
                  </a:lnTo>
                  <a:lnTo>
                    <a:pt x="14" y="30"/>
                  </a:lnTo>
                  <a:lnTo>
                    <a:pt x="20" y="28"/>
                  </a:lnTo>
                  <a:lnTo>
                    <a:pt x="24" y="26"/>
                  </a:lnTo>
                  <a:lnTo>
                    <a:pt x="28" y="20"/>
                  </a:lnTo>
                  <a:lnTo>
                    <a:pt x="28" y="16"/>
                  </a:lnTo>
                  <a:lnTo>
                    <a:pt x="28" y="16"/>
                  </a:lnTo>
                  <a:lnTo>
                    <a:pt x="28" y="10"/>
                  </a:lnTo>
                  <a:lnTo>
                    <a:pt x="24" y="4"/>
                  </a:lnTo>
                  <a:lnTo>
                    <a:pt x="20" y="2"/>
                  </a:lnTo>
                  <a:lnTo>
                    <a:pt x="14"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01" name="Freeform 399"/>
            <p:cNvSpPr/>
            <p:nvPr/>
          </p:nvSpPr>
          <p:spPr bwMode="auto">
            <a:xfrm>
              <a:off x="7329488" y="984250"/>
              <a:ext cx="44450" cy="47625"/>
            </a:xfrm>
            <a:custGeom>
              <a:avLst/>
              <a:gdLst/>
              <a:ahLst/>
              <a:cxnLst>
                <a:cxn ang="0">
                  <a:pos x="14" y="0"/>
                </a:cxn>
                <a:cxn ang="0">
                  <a:pos x="14" y="0"/>
                </a:cxn>
                <a:cxn ang="0">
                  <a:pos x="8" y="2"/>
                </a:cxn>
                <a:cxn ang="0">
                  <a:pos x="4" y="4"/>
                </a:cxn>
                <a:cxn ang="0">
                  <a:pos x="0" y="10"/>
                </a:cxn>
                <a:cxn ang="0">
                  <a:pos x="0" y="16"/>
                </a:cxn>
                <a:cxn ang="0">
                  <a:pos x="0" y="16"/>
                </a:cxn>
                <a:cxn ang="0">
                  <a:pos x="0" y="20"/>
                </a:cxn>
                <a:cxn ang="0">
                  <a:pos x="4" y="26"/>
                </a:cxn>
                <a:cxn ang="0">
                  <a:pos x="8" y="28"/>
                </a:cxn>
                <a:cxn ang="0">
                  <a:pos x="14" y="30"/>
                </a:cxn>
                <a:cxn ang="0">
                  <a:pos x="14" y="30"/>
                </a:cxn>
                <a:cxn ang="0">
                  <a:pos x="20" y="28"/>
                </a:cxn>
                <a:cxn ang="0">
                  <a:pos x="24" y="26"/>
                </a:cxn>
                <a:cxn ang="0">
                  <a:pos x="28" y="20"/>
                </a:cxn>
                <a:cxn ang="0">
                  <a:pos x="28" y="16"/>
                </a:cxn>
                <a:cxn ang="0">
                  <a:pos x="28" y="16"/>
                </a:cxn>
                <a:cxn ang="0">
                  <a:pos x="28" y="10"/>
                </a:cxn>
                <a:cxn ang="0">
                  <a:pos x="24" y="4"/>
                </a:cxn>
                <a:cxn ang="0">
                  <a:pos x="20" y="2"/>
                </a:cxn>
                <a:cxn ang="0">
                  <a:pos x="14" y="0"/>
                </a:cxn>
              </a:cxnLst>
              <a:rect l="0" t="0" r="r" b="b"/>
              <a:pathLst>
                <a:path w="28" h="30">
                  <a:moveTo>
                    <a:pt x="14" y="0"/>
                  </a:moveTo>
                  <a:lnTo>
                    <a:pt x="14" y="0"/>
                  </a:lnTo>
                  <a:lnTo>
                    <a:pt x="8" y="2"/>
                  </a:lnTo>
                  <a:lnTo>
                    <a:pt x="4" y="4"/>
                  </a:lnTo>
                  <a:lnTo>
                    <a:pt x="0" y="10"/>
                  </a:lnTo>
                  <a:lnTo>
                    <a:pt x="0" y="16"/>
                  </a:lnTo>
                  <a:lnTo>
                    <a:pt x="0" y="16"/>
                  </a:lnTo>
                  <a:lnTo>
                    <a:pt x="0" y="20"/>
                  </a:lnTo>
                  <a:lnTo>
                    <a:pt x="4" y="26"/>
                  </a:lnTo>
                  <a:lnTo>
                    <a:pt x="8" y="28"/>
                  </a:lnTo>
                  <a:lnTo>
                    <a:pt x="14" y="30"/>
                  </a:lnTo>
                  <a:lnTo>
                    <a:pt x="14" y="30"/>
                  </a:lnTo>
                  <a:lnTo>
                    <a:pt x="20" y="28"/>
                  </a:lnTo>
                  <a:lnTo>
                    <a:pt x="24" y="26"/>
                  </a:lnTo>
                  <a:lnTo>
                    <a:pt x="28" y="20"/>
                  </a:lnTo>
                  <a:lnTo>
                    <a:pt x="28" y="16"/>
                  </a:lnTo>
                  <a:lnTo>
                    <a:pt x="28" y="16"/>
                  </a:lnTo>
                  <a:lnTo>
                    <a:pt x="28" y="10"/>
                  </a:lnTo>
                  <a:lnTo>
                    <a:pt x="24" y="4"/>
                  </a:lnTo>
                  <a:lnTo>
                    <a:pt x="20" y="2"/>
                  </a:lnTo>
                  <a:lnTo>
                    <a:pt x="14"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02" name="Freeform 400"/>
            <p:cNvSpPr/>
            <p:nvPr/>
          </p:nvSpPr>
          <p:spPr bwMode="auto">
            <a:xfrm>
              <a:off x="4703763" y="1289050"/>
              <a:ext cx="47625" cy="44450"/>
            </a:xfrm>
            <a:custGeom>
              <a:avLst/>
              <a:gdLst/>
              <a:ahLst/>
              <a:cxnLst>
                <a:cxn ang="0">
                  <a:pos x="14" y="0"/>
                </a:cxn>
                <a:cxn ang="0">
                  <a:pos x="14" y="0"/>
                </a:cxn>
                <a:cxn ang="0">
                  <a:pos x="8" y="0"/>
                </a:cxn>
                <a:cxn ang="0">
                  <a:pos x="4" y="4"/>
                </a:cxn>
                <a:cxn ang="0">
                  <a:pos x="2" y="8"/>
                </a:cxn>
                <a:cxn ang="0">
                  <a:pos x="0" y="14"/>
                </a:cxn>
                <a:cxn ang="0">
                  <a:pos x="0" y="14"/>
                </a:cxn>
                <a:cxn ang="0">
                  <a:pos x="2" y="20"/>
                </a:cxn>
                <a:cxn ang="0">
                  <a:pos x="4" y="24"/>
                </a:cxn>
                <a:cxn ang="0">
                  <a:pos x="8" y="28"/>
                </a:cxn>
                <a:cxn ang="0">
                  <a:pos x="14" y="28"/>
                </a:cxn>
                <a:cxn ang="0">
                  <a:pos x="14" y="28"/>
                </a:cxn>
                <a:cxn ang="0">
                  <a:pos x="20" y="28"/>
                </a:cxn>
                <a:cxn ang="0">
                  <a:pos x="24" y="24"/>
                </a:cxn>
                <a:cxn ang="0">
                  <a:pos x="28" y="20"/>
                </a:cxn>
                <a:cxn ang="0">
                  <a:pos x="30" y="14"/>
                </a:cxn>
                <a:cxn ang="0">
                  <a:pos x="30" y="14"/>
                </a:cxn>
                <a:cxn ang="0">
                  <a:pos x="28" y="8"/>
                </a:cxn>
                <a:cxn ang="0">
                  <a:pos x="24" y="4"/>
                </a:cxn>
                <a:cxn ang="0">
                  <a:pos x="20" y="0"/>
                </a:cxn>
                <a:cxn ang="0">
                  <a:pos x="14" y="0"/>
                </a:cxn>
              </a:cxnLst>
              <a:rect l="0" t="0" r="r" b="b"/>
              <a:pathLst>
                <a:path w="30" h="28">
                  <a:moveTo>
                    <a:pt x="14" y="0"/>
                  </a:moveTo>
                  <a:lnTo>
                    <a:pt x="14" y="0"/>
                  </a:lnTo>
                  <a:lnTo>
                    <a:pt x="8" y="0"/>
                  </a:lnTo>
                  <a:lnTo>
                    <a:pt x="4" y="4"/>
                  </a:lnTo>
                  <a:lnTo>
                    <a:pt x="2" y="8"/>
                  </a:lnTo>
                  <a:lnTo>
                    <a:pt x="0" y="14"/>
                  </a:lnTo>
                  <a:lnTo>
                    <a:pt x="0" y="14"/>
                  </a:lnTo>
                  <a:lnTo>
                    <a:pt x="2" y="20"/>
                  </a:lnTo>
                  <a:lnTo>
                    <a:pt x="4" y="24"/>
                  </a:lnTo>
                  <a:lnTo>
                    <a:pt x="8" y="28"/>
                  </a:lnTo>
                  <a:lnTo>
                    <a:pt x="14" y="28"/>
                  </a:lnTo>
                  <a:lnTo>
                    <a:pt x="14" y="28"/>
                  </a:lnTo>
                  <a:lnTo>
                    <a:pt x="20" y="28"/>
                  </a:lnTo>
                  <a:lnTo>
                    <a:pt x="24" y="24"/>
                  </a:lnTo>
                  <a:lnTo>
                    <a:pt x="28" y="20"/>
                  </a:lnTo>
                  <a:lnTo>
                    <a:pt x="30" y="14"/>
                  </a:lnTo>
                  <a:lnTo>
                    <a:pt x="30" y="14"/>
                  </a:lnTo>
                  <a:lnTo>
                    <a:pt x="28" y="8"/>
                  </a:lnTo>
                  <a:lnTo>
                    <a:pt x="24" y="4"/>
                  </a:lnTo>
                  <a:lnTo>
                    <a:pt x="20" y="0"/>
                  </a:lnTo>
                  <a:lnTo>
                    <a:pt x="14"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03" name="Freeform 401"/>
            <p:cNvSpPr/>
            <p:nvPr/>
          </p:nvSpPr>
          <p:spPr bwMode="auto">
            <a:xfrm>
              <a:off x="4703763" y="1289050"/>
              <a:ext cx="47625" cy="44450"/>
            </a:xfrm>
            <a:custGeom>
              <a:avLst/>
              <a:gdLst/>
              <a:ahLst/>
              <a:cxnLst>
                <a:cxn ang="0">
                  <a:pos x="14" y="0"/>
                </a:cxn>
                <a:cxn ang="0">
                  <a:pos x="14" y="0"/>
                </a:cxn>
                <a:cxn ang="0">
                  <a:pos x="8" y="0"/>
                </a:cxn>
                <a:cxn ang="0">
                  <a:pos x="4" y="4"/>
                </a:cxn>
                <a:cxn ang="0">
                  <a:pos x="2" y="8"/>
                </a:cxn>
                <a:cxn ang="0">
                  <a:pos x="0" y="14"/>
                </a:cxn>
                <a:cxn ang="0">
                  <a:pos x="0" y="14"/>
                </a:cxn>
                <a:cxn ang="0">
                  <a:pos x="2" y="20"/>
                </a:cxn>
                <a:cxn ang="0">
                  <a:pos x="4" y="24"/>
                </a:cxn>
                <a:cxn ang="0">
                  <a:pos x="8" y="28"/>
                </a:cxn>
                <a:cxn ang="0">
                  <a:pos x="14" y="28"/>
                </a:cxn>
                <a:cxn ang="0">
                  <a:pos x="14" y="28"/>
                </a:cxn>
                <a:cxn ang="0">
                  <a:pos x="20" y="28"/>
                </a:cxn>
                <a:cxn ang="0">
                  <a:pos x="24" y="24"/>
                </a:cxn>
                <a:cxn ang="0">
                  <a:pos x="28" y="20"/>
                </a:cxn>
                <a:cxn ang="0">
                  <a:pos x="30" y="14"/>
                </a:cxn>
                <a:cxn ang="0">
                  <a:pos x="30" y="14"/>
                </a:cxn>
                <a:cxn ang="0">
                  <a:pos x="28" y="8"/>
                </a:cxn>
                <a:cxn ang="0">
                  <a:pos x="24" y="4"/>
                </a:cxn>
                <a:cxn ang="0">
                  <a:pos x="20" y="0"/>
                </a:cxn>
                <a:cxn ang="0">
                  <a:pos x="14" y="0"/>
                </a:cxn>
              </a:cxnLst>
              <a:rect l="0" t="0" r="r" b="b"/>
              <a:pathLst>
                <a:path w="30" h="28">
                  <a:moveTo>
                    <a:pt x="14" y="0"/>
                  </a:moveTo>
                  <a:lnTo>
                    <a:pt x="14" y="0"/>
                  </a:lnTo>
                  <a:lnTo>
                    <a:pt x="8" y="0"/>
                  </a:lnTo>
                  <a:lnTo>
                    <a:pt x="4" y="4"/>
                  </a:lnTo>
                  <a:lnTo>
                    <a:pt x="2" y="8"/>
                  </a:lnTo>
                  <a:lnTo>
                    <a:pt x="0" y="14"/>
                  </a:lnTo>
                  <a:lnTo>
                    <a:pt x="0" y="14"/>
                  </a:lnTo>
                  <a:lnTo>
                    <a:pt x="2" y="20"/>
                  </a:lnTo>
                  <a:lnTo>
                    <a:pt x="4" y="24"/>
                  </a:lnTo>
                  <a:lnTo>
                    <a:pt x="8" y="28"/>
                  </a:lnTo>
                  <a:lnTo>
                    <a:pt x="14" y="28"/>
                  </a:lnTo>
                  <a:lnTo>
                    <a:pt x="14" y="28"/>
                  </a:lnTo>
                  <a:lnTo>
                    <a:pt x="20" y="28"/>
                  </a:lnTo>
                  <a:lnTo>
                    <a:pt x="24" y="24"/>
                  </a:lnTo>
                  <a:lnTo>
                    <a:pt x="28" y="20"/>
                  </a:lnTo>
                  <a:lnTo>
                    <a:pt x="30" y="14"/>
                  </a:lnTo>
                  <a:lnTo>
                    <a:pt x="30" y="14"/>
                  </a:lnTo>
                  <a:lnTo>
                    <a:pt x="28" y="8"/>
                  </a:lnTo>
                  <a:lnTo>
                    <a:pt x="24" y="4"/>
                  </a:lnTo>
                  <a:lnTo>
                    <a:pt x="20" y="0"/>
                  </a:lnTo>
                  <a:lnTo>
                    <a:pt x="14"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04" name="Freeform 402"/>
            <p:cNvSpPr/>
            <p:nvPr/>
          </p:nvSpPr>
          <p:spPr bwMode="auto">
            <a:xfrm>
              <a:off x="6180138" y="1377950"/>
              <a:ext cx="28575" cy="28575"/>
            </a:xfrm>
            <a:custGeom>
              <a:avLst/>
              <a:gdLst/>
              <a:ahLst/>
              <a:cxnLst>
                <a:cxn ang="0">
                  <a:pos x="10" y="0"/>
                </a:cxn>
                <a:cxn ang="0">
                  <a:pos x="10" y="0"/>
                </a:cxn>
                <a:cxn ang="0">
                  <a:pos x="6" y="0"/>
                </a:cxn>
                <a:cxn ang="0">
                  <a:pos x="2" y="2"/>
                </a:cxn>
                <a:cxn ang="0">
                  <a:pos x="2" y="4"/>
                </a:cxn>
                <a:cxn ang="0">
                  <a:pos x="0" y="8"/>
                </a:cxn>
                <a:cxn ang="0">
                  <a:pos x="0" y="8"/>
                </a:cxn>
                <a:cxn ang="0">
                  <a:pos x="2" y="12"/>
                </a:cxn>
                <a:cxn ang="0">
                  <a:pos x="2" y="14"/>
                </a:cxn>
                <a:cxn ang="0">
                  <a:pos x="6" y="16"/>
                </a:cxn>
                <a:cxn ang="0">
                  <a:pos x="10" y="18"/>
                </a:cxn>
                <a:cxn ang="0">
                  <a:pos x="10" y="18"/>
                </a:cxn>
                <a:cxn ang="0">
                  <a:pos x="12" y="16"/>
                </a:cxn>
                <a:cxn ang="0">
                  <a:pos x="16" y="14"/>
                </a:cxn>
                <a:cxn ang="0">
                  <a:pos x="18" y="12"/>
                </a:cxn>
                <a:cxn ang="0">
                  <a:pos x="18" y="8"/>
                </a:cxn>
                <a:cxn ang="0">
                  <a:pos x="18" y="8"/>
                </a:cxn>
                <a:cxn ang="0">
                  <a:pos x="18" y="4"/>
                </a:cxn>
                <a:cxn ang="0">
                  <a:pos x="16" y="2"/>
                </a:cxn>
                <a:cxn ang="0">
                  <a:pos x="12" y="0"/>
                </a:cxn>
                <a:cxn ang="0">
                  <a:pos x="10" y="0"/>
                </a:cxn>
              </a:cxnLst>
              <a:rect l="0" t="0" r="r" b="b"/>
              <a:pathLst>
                <a:path w="18" h="18">
                  <a:moveTo>
                    <a:pt x="10" y="0"/>
                  </a:moveTo>
                  <a:lnTo>
                    <a:pt x="10" y="0"/>
                  </a:lnTo>
                  <a:lnTo>
                    <a:pt x="6" y="0"/>
                  </a:lnTo>
                  <a:lnTo>
                    <a:pt x="2" y="2"/>
                  </a:lnTo>
                  <a:lnTo>
                    <a:pt x="2" y="4"/>
                  </a:lnTo>
                  <a:lnTo>
                    <a:pt x="0" y="8"/>
                  </a:lnTo>
                  <a:lnTo>
                    <a:pt x="0" y="8"/>
                  </a:lnTo>
                  <a:lnTo>
                    <a:pt x="2" y="12"/>
                  </a:lnTo>
                  <a:lnTo>
                    <a:pt x="2" y="14"/>
                  </a:lnTo>
                  <a:lnTo>
                    <a:pt x="6" y="16"/>
                  </a:lnTo>
                  <a:lnTo>
                    <a:pt x="10" y="18"/>
                  </a:lnTo>
                  <a:lnTo>
                    <a:pt x="10" y="18"/>
                  </a:lnTo>
                  <a:lnTo>
                    <a:pt x="12" y="16"/>
                  </a:lnTo>
                  <a:lnTo>
                    <a:pt x="16" y="14"/>
                  </a:lnTo>
                  <a:lnTo>
                    <a:pt x="18" y="12"/>
                  </a:lnTo>
                  <a:lnTo>
                    <a:pt x="18" y="8"/>
                  </a:lnTo>
                  <a:lnTo>
                    <a:pt x="18" y="8"/>
                  </a:lnTo>
                  <a:lnTo>
                    <a:pt x="18" y="4"/>
                  </a:lnTo>
                  <a:lnTo>
                    <a:pt x="16" y="2"/>
                  </a:lnTo>
                  <a:lnTo>
                    <a:pt x="12" y="0"/>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05" name="Freeform 403"/>
            <p:cNvSpPr/>
            <p:nvPr/>
          </p:nvSpPr>
          <p:spPr bwMode="auto">
            <a:xfrm>
              <a:off x="6180138" y="1377950"/>
              <a:ext cx="28575" cy="28575"/>
            </a:xfrm>
            <a:custGeom>
              <a:avLst/>
              <a:gdLst/>
              <a:ahLst/>
              <a:cxnLst>
                <a:cxn ang="0">
                  <a:pos x="10" y="0"/>
                </a:cxn>
                <a:cxn ang="0">
                  <a:pos x="10" y="0"/>
                </a:cxn>
                <a:cxn ang="0">
                  <a:pos x="6" y="0"/>
                </a:cxn>
                <a:cxn ang="0">
                  <a:pos x="2" y="2"/>
                </a:cxn>
                <a:cxn ang="0">
                  <a:pos x="2" y="4"/>
                </a:cxn>
                <a:cxn ang="0">
                  <a:pos x="0" y="8"/>
                </a:cxn>
                <a:cxn ang="0">
                  <a:pos x="0" y="8"/>
                </a:cxn>
                <a:cxn ang="0">
                  <a:pos x="2" y="12"/>
                </a:cxn>
                <a:cxn ang="0">
                  <a:pos x="2" y="14"/>
                </a:cxn>
                <a:cxn ang="0">
                  <a:pos x="6" y="16"/>
                </a:cxn>
                <a:cxn ang="0">
                  <a:pos x="10" y="18"/>
                </a:cxn>
                <a:cxn ang="0">
                  <a:pos x="10" y="18"/>
                </a:cxn>
                <a:cxn ang="0">
                  <a:pos x="12" y="16"/>
                </a:cxn>
                <a:cxn ang="0">
                  <a:pos x="16" y="14"/>
                </a:cxn>
                <a:cxn ang="0">
                  <a:pos x="18" y="12"/>
                </a:cxn>
                <a:cxn ang="0">
                  <a:pos x="18" y="8"/>
                </a:cxn>
                <a:cxn ang="0">
                  <a:pos x="18" y="8"/>
                </a:cxn>
                <a:cxn ang="0">
                  <a:pos x="18" y="4"/>
                </a:cxn>
                <a:cxn ang="0">
                  <a:pos x="16" y="2"/>
                </a:cxn>
                <a:cxn ang="0">
                  <a:pos x="12" y="0"/>
                </a:cxn>
                <a:cxn ang="0">
                  <a:pos x="10" y="0"/>
                </a:cxn>
              </a:cxnLst>
              <a:rect l="0" t="0" r="r" b="b"/>
              <a:pathLst>
                <a:path w="18" h="18">
                  <a:moveTo>
                    <a:pt x="10" y="0"/>
                  </a:moveTo>
                  <a:lnTo>
                    <a:pt x="10" y="0"/>
                  </a:lnTo>
                  <a:lnTo>
                    <a:pt x="6" y="0"/>
                  </a:lnTo>
                  <a:lnTo>
                    <a:pt x="2" y="2"/>
                  </a:lnTo>
                  <a:lnTo>
                    <a:pt x="2" y="4"/>
                  </a:lnTo>
                  <a:lnTo>
                    <a:pt x="0" y="8"/>
                  </a:lnTo>
                  <a:lnTo>
                    <a:pt x="0" y="8"/>
                  </a:lnTo>
                  <a:lnTo>
                    <a:pt x="2" y="12"/>
                  </a:lnTo>
                  <a:lnTo>
                    <a:pt x="2" y="14"/>
                  </a:lnTo>
                  <a:lnTo>
                    <a:pt x="6" y="16"/>
                  </a:lnTo>
                  <a:lnTo>
                    <a:pt x="10" y="18"/>
                  </a:lnTo>
                  <a:lnTo>
                    <a:pt x="10" y="18"/>
                  </a:lnTo>
                  <a:lnTo>
                    <a:pt x="12" y="16"/>
                  </a:lnTo>
                  <a:lnTo>
                    <a:pt x="16" y="14"/>
                  </a:lnTo>
                  <a:lnTo>
                    <a:pt x="18" y="12"/>
                  </a:lnTo>
                  <a:lnTo>
                    <a:pt x="18" y="8"/>
                  </a:lnTo>
                  <a:lnTo>
                    <a:pt x="18" y="8"/>
                  </a:lnTo>
                  <a:lnTo>
                    <a:pt x="18" y="4"/>
                  </a:lnTo>
                  <a:lnTo>
                    <a:pt x="16" y="2"/>
                  </a:lnTo>
                  <a:lnTo>
                    <a:pt x="12" y="0"/>
                  </a:lnTo>
                  <a:lnTo>
                    <a:pt x="10"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06" name="Freeform 404"/>
            <p:cNvSpPr/>
            <p:nvPr/>
          </p:nvSpPr>
          <p:spPr bwMode="auto">
            <a:xfrm>
              <a:off x="6157913" y="1593850"/>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07" name="Freeform 405"/>
            <p:cNvSpPr/>
            <p:nvPr/>
          </p:nvSpPr>
          <p:spPr bwMode="auto">
            <a:xfrm>
              <a:off x="6157913" y="1593850"/>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08" name="Freeform 407"/>
            <p:cNvSpPr/>
            <p:nvPr/>
          </p:nvSpPr>
          <p:spPr bwMode="auto">
            <a:xfrm>
              <a:off x="6361113" y="158432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09" name="Freeform 408"/>
            <p:cNvSpPr/>
            <p:nvPr/>
          </p:nvSpPr>
          <p:spPr bwMode="auto">
            <a:xfrm>
              <a:off x="6361113" y="158432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10" name="Freeform 411"/>
            <p:cNvSpPr/>
            <p:nvPr/>
          </p:nvSpPr>
          <p:spPr bwMode="auto">
            <a:xfrm>
              <a:off x="5713413" y="1184275"/>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11" name="Freeform 412"/>
            <p:cNvSpPr/>
            <p:nvPr/>
          </p:nvSpPr>
          <p:spPr bwMode="auto">
            <a:xfrm>
              <a:off x="5713413" y="1184275"/>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12" name="Freeform 413"/>
            <p:cNvSpPr/>
            <p:nvPr/>
          </p:nvSpPr>
          <p:spPr bwMode="auto">
            <a:xfrm>
              <a:off x="4989513" y="1139825"/>
              <a:ext cx="53975" cy="53975"/>
            </a:xfrm>
            <a:custGeom>
              <a:avLst/>
              <a:gdLst/>
              <a:ahLst/>
              <a:cxnLst>
                <a:cxn ang="0">
                  <a:pos x="18" y="0"/>
                </a:cxn>
                <a:cxn ang="0">
                  <a:pos x="18" y="0"/>
                </a:cxn>
                <a:cxn ang="0">
                  <a:pos x="12" y="0"/>
                </a:cxn>
                <a:cxn ang="0">
                  <a:pos x="6" y="4"/>
                </a:cxn>
                <a:cxn ang="0">
                  <a:pos x="2" y="10"/>
                </a:cxn>
                <a:cxn ang="0">
                  <a:pos x="0" y="16"/>
                </a:cxn>
                <a:cxn ang="0">
                  <a:pos x="0" y="16"/>
                </a:cxn>
                <a:cxn ang="0">
                  <a:pos x="2" y="22"/>
                </a:cxn>
                <a:cxn ang="0">
                  <a:pos x="6" y="28"/>
                </a:cxn>
                <a:cxn ang="0">
                  <a:pos x="12" y="32"/>
                </a:cxn>
                <a:cxn ang="0">
                  <a:pos x="18" y="34"/>
                </a:cxn>
                <a:cxn ang="0">
                  <a:pos x="18" y="34"/>
                </a:cxn>
                <a:cxn ang="0">
                  <a:pos x="24" y="32"/>
                </a:cxn>
                <a:cxn ang="0">
                  <a:pos x="30" y="28"/>
                </a:cxn>
                <a:cxn ang="0">
                  <a:pos x="34" y="22"/>
                </a:cxn>
                <a:cxn ang="0">
                  <a:pos x="34" y="16"/>
                </a:cxn>
                <a:cxn ang="0">
                  <a:pos x="34" y="16"/>
                </a:cxn>
                <a:cxn ang="0">
                  <a:pos x="34" y="10"/>
                </a:cxn>
                <a:cxn ang="0">
                  <a:pos x="30" y="4"/>
                </a:cxn>
                <a:cxn ang="0">
                  <a:pos x="24" y="0"/>
                </a:cxn>
                <a:cxn ang="0">
                  <a:pos x="18" y="0"/>
                </a:cxn>
              </a:cxnLst>
              <a:rect l="0" t="0" r="r" b="b"/>
              <a:pathLst>
                <a:path w="34" h="34">
                  <a:moveTo>
                    <a:pt x="18" y="0"/>
                  </a:moveTo>
                  <a:lnTo>
                    <a:pt x="18" y="0"/>
                  </a:lnTo>
                  <a:lnTo>
                    <a:pt x="12" y="0"/>
                  </a:lnTo>
                  <a:lnTo>
                    <a:pt x="6" y="4"/>
                  </a:lnTo>
                  <a:lnTo>
                    <a:pt x="2" y="10"/>
                  </a:lnTo>
                  <a:lnTo>
                    <a:pt x="0" y="16"/>
                  </a:lnTo>
                  <a:lnTo>
                    <a:pt x="0" y="16"/>
                  </a:lnTo>
                  <a:lnTo>
                    <a:pt x="2" y="22"/>
                  </a:lnTo>
                  <a:lnTo>
                    <a:pt x="6" y="28"/>
                  </a:lnTo>
                  <a:lnTo>
                    <a:pt x="12" y="32"/>
                  </a:lnTo>
                  <a:lnTo>
                    <a:pt x="18" y="34"/>
                  </a:lnTo>
                  <a:lnTo>
                    <a:pt x="18" y="34"/>
                  </a:lnTo>
                  <a:lnTo>
                    <a:pt x="24" y="32"/>
                  </a:lnTo>
                  <a:lnTo>
                    <a:pt x="30" y="28"/>
                  </a:lnTo>
                  <a:lnTo>
                    <a:pt x="34" y="22"/>
                  </a:lnTo>
                  <a:lnTo>
                    <a:pt x="34" y="16"/>
                  </a:lnTo>
                  <a:lnTo>
                    <a:pt x="34" y="16"/>
                  </a:lnTo>
                  <a:lnTo>
                    <a:pt x="34" y="10"/>
                  </a:lnTo>
                  <a:lnTo>
                    <a:pt x="30" y="4"/>
                  </a:lnTo>
                  <a:lnTo>
                    <a:pt x="24" y="0"/>
                  </a:lnTo>
                  <a:lnTo>
                    <a:pt x="1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13" name="Freeform 414"/>
            <p:cNvSpPr/>
            <p:nvPr/>
          </p:nvSpPr>
          <p:spPr bwMode="auto">
            <a:xfrm>
              <a:off x="4989513" y="1139825"/>
              <a:ext cx="53975" cy="53975"/>
            </a:xfrm>
            <a:custGeom>
              <a:avLst/>
              <a:gdLst/>
              <a:ahLst/>
              <a:cxnLst>
                <a:cxn ang="0">
                  <a:pos x="18" y="0"/>
                </a:cxn>
                <a:cxn ang="0">
                  <a:pos x="18" y="0"/>
                </a:cxn>
                <a:cxn ang="0">
                  <a:pos x="12" y="0"/>
                </a:cxn>
                <a:cxn ang="0">
                  <a:pos x="6" y="4"/>
                </a:cxn>
                <a:cxn ang="0">
                  <a:pos x="2" y="10"/>
                </a:cxn>
                <a:cxn ang="0">
                  <a:pos x="0" y="16"/>
                </a:cxn>
                <a:cxn ang="0">
                  <a:pos x="0" y="16"/>
                </a:cxn>
                <a:cxn ang="0">
                  <a:pos x="2" y="22"/>
                </a:cxn>
                <a:cxn ang="0">
                  <a:pos x="6" y="28"/>
                </a:cxn>
                <a:cxn ang="0">
                  <a:pos x="12" y="32"/>
                </a:cxn>
                <a:cxn ang="0">
                  <a:pos x="18" y="34"/>
                </a:cxn>
                <a:cxn ang="0">
                  <a:pos x="18" y="34"/>
                </a:cxn>
                <a:cxn ang="0">
                  <a:pos x="24" y="32"/>
                </a:cxn>
                <a:cxn ang="0">
                  <a:pos x="30" y="28"/>
                </a:cxn>
                <a:cxn ang="0">
                  <a:pos x="34" y="22"/>
                </a:cxn>
                <a:cxn ang="0">
                  <a:pos x="34" y="16"/>
                </a:cxn>
                <a:cxn ang="0">
                  <a:pos x="34" y="16"/>
                </a:cxn>
                <a:cxn ang="0">
                  <a:pos x="34" y="10"/>
                </a:cxn>
                <a:cxn ang="0">
                  <a:pos x="30" y="4"/>
                </a:cxn>
                <a:cxn ang="0">
                  <a:pos x="24" y="0"/>
                </a:cxn>
                <a:cxn ang="0">
                  <a:pos x="18" y="0"/>
                </a:cxn>
              </a:cxnLst>
              <a:rect l="0" t="0" r="r" b="b"/>
              <a:pathLst>
                <a:path w="34" h="34">
                  <a:moveTo>
                    <a:pt x="18" y="0"/>
                  </a:moveTo>
                  <a:lnTo>
                    <a:pt x="18" y="0"/>
                  </a:lnTo>
                  <a:lnTo>
                    <a:pt x="12" y="0"/>
                  </a:lnTo>
                  <a:lnTo>
                    <a:pt x="6" y="4"/>
                  </a:lnTo>
                  <a:lnTo>
                    <a:pt x="2" y="10"/>
                  </a:lnTo>
                  <a:lnTo>
                    <a:pt x="0" y="16"/>
                  </a:lnTo>
                  <a:lnTo>
                    <a:pt x="0" y="16"/>
                  </a:lnTo>
                  <a:lnTo>
                    <a:pt x="2" y="22"/>
                  </a:lnTo>
                  <a:lnTo>
                    <a:pt x="6" y="28"/>
                  </a:lnTo>
                  <a:lnTo>
                    <a:pt x="12" y="32"/>
                  </a:lnTo>
                  <a:lnTo>
                    <a:pt x="18" y="34"/>
                  </a:lnTo>
                  <a:lnTo>
                    <a:pt x="18" y="34"/>
                  </a:lnTo>
                  <a:lnTo>
                    <a:pt x="24" y="32"/>
                  </a:lnTo>
                  <a:lnTo>
                    <a:pt x="30" y="28"/>
                  </a:lnTo>
                  <a:lnTo>
                    <a:pt x="34" y="22"/>
                  </a:lnTo>
                  <a:lnTo>
                    <a:pt x="34" y="16"/>
                  </a:lnTo>
                  <a:lnTo>
                    <a:pt x="34" y="16"/>
                  </a:lnTo>
                  <a:lnTo>
                    <a:pt x="34" y="10"/>
                  </a:lnTo>
                  <a:lnTo>
                    <a:pt x="30" y="4"/>
                  </a:lnTo>
                  <a:lnTo>
                    <a:pt x="24" y="0"/>
                  </a:lnTo>
                  <a:lnTo>
                    <a:pt x="1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14" name="Freeform 415"/>
            <p:cNvSpPr/>
            <p:nvPr/>
          </p:nvSpPr>
          <p:spPr bwMode="auto">
            <a:xfrm>
              <a:off x="5738813" y="1600200"/>
              <a:ext cx="53975" cy="53975"/>
            </a:xfrm>
            <a:custGeom>
              <a:avLst/>
              <a:gdLst/>
              <a:ahLst/>
              <a:cxnLst>
                <a:cxn ang="0">
                  <a:pos x="16" y="0"/>
                </a:cxn>
                <a:cxn ang="0">
                  <a:pos x="16" y="0"/>
                </a:cxn>
                <a:cxn ang="0">
                  <a:pos x="10" y="2"/>
                </a:cxn>
                <a:cxn ang="0">
                  <a:pos x="4" y="6"/>
                </a:cxn>
                <a:cxn ang="0">
                  <a:pos x="2" y="12"/>
                </a:cxn>
                <a:cxn ang="0">
                  <a:pos x="0" y="18"/>
                </a:cxn>
                <a:cxn ang="0">
                  <a:pos x="0" y="18"/>
                </a:cxn>
                <a:cxn ang="0">
                  <a:pos x="2" y="24"/>
                </a:cxn>
                <a:cxn ang="0">
                  <a:pos x="4" y="30"/>
                </a:cxn>
                <a:cxn ang="0">
                  <a:pos x="10" y="34"/>
                </a:cxn>
                <a:cxn ang="0">
                  <a:pos x="16" y="34"/>
                </a:cxn>
                <a:cxn ang="0">
                  <a:pos x="16" y="34"/>
                </a:cxn>
                <a:cxn ang="0">
                  <a:pos x="24" y="34"/>
                </a:cxn>
                <a:cxn ang="0">
                  <a:pos x="28" y="30"/>
                </a:cxn>
                <a:cxn ang="0">
                  <a:pos x="32" y="24"/>
                </a:cxn>
                <a:cxn ang="0">
                  <a:pos x="34" y="18"/>
                </a:cxn>
                <a:cxn ang="0">
                  <a:pos x="34" y="18"/>
                </a:cxn>
                <a:cxn ang="0">
                  <a:pos x="32" y="12"/>
                </a:cxn>
                <a:cxn ang="0">
                  <a:pos x="28" y="6"/>
                </a:cxn>
                <a:cxn ang="0">
                  <a:pos x="24" y="2"/>
                </a:cxn>
                <a:cxn ang="0">
                  <a:pos x="16" y="0"/>
                </a:cxn>
              </a:cxnLst>
              <a:rect l="0" t="0" r="r" b="b"/>
              <a:pathLst>
                <a:path w="34" h="34">
                  <a:moveTo>
                    <a:pt x="16" y="0"/>
                  </a:moveTo>
                  <a:lnTo>
                    <a:pt x="16" y="0"/>
                  </a:lnTo>
                  <a:lnTo>
                    <a:pt x="10" y="2"/>
                  </a:lnTo>
                  <a:lnTo>
                    <a:pt x="4" y="6"/>
                  </a:lnTo>
                  <a:lnTo>
                    <a:pt x="2" y="12"/>
                  </a:lnTo>
                  <a:lnTo>
                    <a:pt x="0" y="18"/>
                  </a:lnTo>
                  <a:lnTo>
                    <a:pt x="0" y="18"/>
                  </a:lnTo>
                  <a:lnTo>
                    <a:pt x="2" y="24"/>
                  </a:lnTo>
                  <a:lnTo>
                    <a:pt x="4" y="30"/>
                  </a:lnTo>
                  <a:lnTo>
                    <a:pt x="10" y="34"/>
                  </a:lnTo>
                  <a:lnTo>
                    <a:pt x="16" y="34"/>
                  </a:lnTo>
                  <a:lnTo>
                    <a:pt x="16" y="34"/>
                  </a:lnTo>
                  <a:lnTo>
                    <a:pt x="24" y="34"/>
                  </a:lnTo>
                  <a:lnTo>
                    <a:pt x="28" y="30"/>
                  </a:lnTo>
                  <a:lnTo>
                    <a:pt x="32" y="24"/>
                  </a:lnTo>
                  <a:lnTo>
                    <a:pt x="34" y="18"/>
                  </a:lnTo>
                  <a:lnTo>
                    <a:pt x="34" y="18"/>
                  </a:lnTo>
                  <a:lnTo>
                    <a:pt x="32" y="12"/>
                  </a:lnTo>
                  <a:lnTo>
                    <a:pt x="28" y="6"/>
                  </a:lnTo>
                  <a:lnTo>
                    <a:pt x="24" y="2"/>
                  </a:lnTo>
                  <a:lnTo>
                    <a:pt x="1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15" name="Freeform 416"/>
            <p:cNvSpPr/>
            <p:nvPr/>
          </p:nvSpPr>
          <p:spPr bwMode="auto">
            <a:xfrm>
              <a:off x="5738813" y="1600200"/>
              <a:ext cx="53975" cy="53975"/>
            </a:xfrm>
            <a:custGeom>
              <a:avLst/>
              <a:gdLst/>
              <a:ahLst/>
              <a:cxnLst>
                <a:cxn ang="0">
                  <a:pos x="16" y="0"/>
                </a:cxn>
                <a:cxn ang="0">
                  <a:pos x="16" y="0"/>
                </a:cxn>
                <a:cxn ang="0">
                  <a:pos x="10" y="2"/>
                </a:cxn>
                <a:cxn ang="0">
                  <a:pos x="4" y="6"/>
                </a:cxn>
                <a:cxn ang="0">
                  <a:pos x="2" y="12"/>
                </a:cxn>
                <a:cxn ang="0">
                  <a:pos x="0" y="18"/>
                </a:cxn>
                <a:cxn ang="0">
                  <a:pos x="0" y="18"/>
                </a:cxn>
                <a:cxn ang="0">
                  <a:pos x="2" y="24"/>
                </a:cxn>
                <a:cxn ang="0">
                  <a:pos x="4" y="30"/>
                </a:cxn>
                <a:cxn ang="0">
                  <a:pos x="10" y="34"/>
                </a:cxn>
                <a:cxn ang="0">
                  <a:pos x="16" y="34"/>
                </a:cxn>
                <a:cxn ang="0">
                  <a:pos x="16" y="34"/>
                </a:cxn>
                <a:cxn ang="0">
                  <a:pos x="24" y="34"/>
                </a:cxn>
                <a:cxn ang="0">
                  <a:pos x="28" y="30"/>
                </a:cxn>
                <a:cxn ang="0">
                  <a:pos x="32" y="24"/>
                </a:cxn>
                <a:cxn ang="0">
                  <a:pos x="34" y="18"/>
                </a:cxn>
                <a:cxn ang="0">
                  <a:pos x="34" y="18"/>
                </a:cxn>
                <a:cxn ang="0">
                  <a:pos x="32" y="12"/>
                </a:cxn>
                <a:cxn ang="0">
                  <a:pos x="28" y="6"/>
                </a:cxn>
                <a:cxn ang="0">
                  <a:pos x="24" y="2"/>
                </a:cxn>
                <a:cxn ang="0">
                  <a:pos x="16" y="0"/>
                </a:cxn>
              </a:cxnLst>
              <a:rect l="0" t="0" r="r" b="b"/>
              <a:pathLst>
                <a:path w="34" h="34">
                  <a:moveTo>
                    <a:pt x="16" y="0"/>
                  </a:moveTo>
                  <a:lnTo>
                    <a:pt x="16" y="0"/>
                  </a:lnTo>
                  <a:lnTo>
                    <a:pt x="10" y="2"/>
                  </a:lnTo>
                  <a:lnTo>
                    <a:pt x="4" y="6"/>
                  </a:lnTo>
                  <a:lnTo>
                    <a:pt x="2" y="12"/>
                  </a:lnTo>
                  <a:lnTo>
                    <a:pt x="0" y="18"/>
                  </a:lnTo>
                  <a:lnTo>
                    <a:pt x="0" y="18"/>
                  </a:lnTo>
                  <a:lnTo>
                    <a:pt x="2" y="24"/>
                  </a:lnTo>
                  <a:lnTo>
                    <a:pt x="4" y="30"/>
                  </a:lnTo>
                  <a:lnTo>
                    <a:pt x="10" y="34"/>
                  </a:lnTo>
                  <a:lnTo>
                    <a:pt x="16" y="34"/>
                  </a:lnTo>
                  <a:lnTo>
                    <a:pt x="16" y="34"/>
                  </a:lnTo>
                  <a:lnTo>
                    <a:pt x="24" y="34"/>
                  </a:lnTo>
                  <a:lnTo>
                    <a:pt x="28" y="30"/>
                  </a:lnTo>
                  <a:lnTo>
                    <a:pt x="32" y="24"/>
                  </a:lnTo>
                  <a:lnTo>
                    <a:pt x="34" y="18"/>
                  </a:lnTo>
                  <a:lnTo>
                    <a:pt x="34" y="18"/>
                  </a:lnTo>
                  <a:lnTo>
                    <a:pt x="32" y="12"/>
                  </a:lnTo>
                  <a:lnTo>
                    <a:pt x="28" y="6"/>
                  </a:lnTo>
                  <a:lnTo>
                    <a:pt x="24" y="2"/>
                  </a:lnTo>
                  <a:lnTo>
                    <a:pt x="1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16" name="Freeform 417"/>
            <p:cNvSpPr/>
            <p:nvPr/>
          </p:nvSpPr>
          <p:spPr bwMode="auto">
            <a:xfrm>
              <a:off x="4551363" y="119062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17" name="Freeform 418"/>
            <p:cNvSpPr/>
            <p:nvPr/>
          </p:nvSpPr>
          <p:spPr bwMode="auto">
            <a:xfrm>
              <a:off x="4551363" y="119062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18" name="Freeform 419"/>
            <p:cNvSpPr/>
            <p:nvPr/>
          </p:nvSpPr>
          <p:spPr bwMode="auto">
            <a:xfrm>
              <a:off x="4281488" y="1063625"/>
              <a:ext cx="47625" cy="44450"/>
            </a:xfrm>
            <a:custGeom>
              <a:avLst/>
              <a:gdLst/>
              <a:ahLst/>
              <a:cxnLst>
                <a:cxn ang="0">
                  <a:pos x="16" y="0"/>
                </a:cxn>
                <a:cxn ang="0">
                  <a:pos x="16" y="0"/>
                </a:cxn>
                <a:cxn ang="0">
                  <a:pos x="10" y="0"/>
                </a:cxn>
                <a:cxn ang="0">
                  <a:pos x="6" y="4"/>
                </a:cxn>
                <a:cxn ang="0">
                  <a:pos x="2" y="8"/>
                </a:cxn>
                <a:cxn ang="0">
                  <a:pos x="0" y="14"/>
                </a:cxn>
                <a:cxn ang="0">
                  <a:pos x="0" y="14"/>
                </a:cxn>
                <a:cxn ang="0">
                  <a:pos x="2" y="20"/>
                </a:cxn>
                <a:cxn ang="0">
                  <a:pos x="6" y="24"/>
                </a:cxn>
                <a:cxn ang="0">
                  <a:pos x="10" y="28"/>
                </a:cxn>
                <a:cxn ang="0">
                  <a:pos x="16" y="28"/>
                </a:cxn>
                <a:cxn ang="0">
                  <a:pos x="16" y="28"/>
                </a:cxn>
                <a:cxn ang="0">
                  <a:pos x="20" y="28"/>
                </a:cxn>
                <a:cxn ang="0">
                  <a:pos x="26" y="24"/>
                </a:cxn>
                <a:cxn ang="0">
                  <a:pos x="28" y="20"/>
                </a:cxn>
                <a:cxn ang="0">
                  <a:pos x="30" y="14"/>
                </a:cxn>
                <a:cxn ang="0">
                  <a:pos x="30" y="14"/>
                </a:cxn>
                <a:cxn ang="0">
                  <a:pos x="28" y="8"/>
                </a:cxn>
                <a:cxn ang="0">
                  <a:pos x="26" y="4"/>
                </a:cxn>
                <a:cxn ang="0">
                  <a:pos x="20" y="0"/>
                </a:cxn>
                <a:cxn ang="0">
                  <a:pos x="16" y="0"/>
                </a:cxn>
              </a:cxnLst>
              <a:rect l="0" t="0" r="r" b="b"/>
              <a:pathLst>
                <a:path w="30" h="28">
                  <a:moveTo>
                    <a:pt x="16" y="0"/>
                  </a:moveTo>
                  <a:lnTo>
                    <a:pt x="16" y="0"/>
                  </a:lnTo>
                  <a:lnTo>
                    <a:pt x="10" y="0"/>
                  </a:lnTo>
                  <a:lnTo>
                    <a:pt x="6" y="4"/>
                  </a:lnTo>
                  <a:lnTo>
                    <a:pt x="2" y="8"/>
                  </a:lnTo>
                  <a:lnTo>
                    <a:pt x="0" y="14"/>
                  </a:lnTo>
                  <a:lnTo>
                    <a:pt x="0" y="14"/>
                  </a:lnTo>
                  <a:lnTo>
                    <a:pt x="2" y="20"/>
                  </a:lnTo>
                  <a:lnTo>
                    <a:pt x="6" y="24"/>
                  </a:lnTo>
                  <a:lnTo>
                    <a:pt x="10" y="28"/>
                  </a:lnTo>
                  <a:lnTo>
                    <a:pt x="16" y="28"/>
                  </a:lnTo>
                  <a:lnTo>
                    <a:pt x="16" y="28"/>
                  </a:lnTo>
                  <a:lnTo>
                    <a:pt x="20" y="28"/>
                  </a:lnTo>
                  <a:lnTo>
                    <a:pt x="26" y="24"/>
                  </a:lnTo>
                  <a:lnTo>
                    <a:pt x="28" y="20"/>
                  </a:lnTo>
                  <a:lnTo>
                    <a:pt x="30" y="14"/>
                  </a:lnTo>
                  <a:lnTo>
                    <a:pt x="30" y="14"/>
                  </a:lnTo>
                  <a:lnTo>
                    <a:pt x="28" y="8"/>
                  </a:lnTo>
                  <a:lnTo>
                    <a:pt x="26" y="4"/>
                  </a:lnTo>
                  <a:lnTo>
                    <a:pt x="20" y="0"/>
                  </a:lnTo>
                  <a:lnTo>
                    <a:pt x="1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19" name="Freeform 420"/>
            <p:cNvSpPr/>
            <p:nvPr/>
          </p:nvSpPr>
          <p:spPr bwMode="auto">
            <a:xfrm>
              <a:off x="4281488" y="1063625"/>
              <a:ext cx="47625" cy="44450"/>
            </a:xfrm>
            <a:custGeom>
              <a:avLst/>
              <a:gdLst/>
              <a:ahLst/>
              <a:cxnLst>
                <a:cxn ang="0">
                  <a:pos x="16" y="0"/>
                </a:cxn>
                <a:cxn ang="0">
                  <a:pos x="16" y="0"/>
                </a:cxn>
                <a:cxn ang="0">
                  <a:pos x="10" y="0"/>
                </a:cxn>
                <a:cxn ang="0">
                  <a:pos x="6" y="4"/>
                </a:cxn>
                <a:cxn ang="0">
                  <a:pos x="2" y="8"/>
                </a:cxn>
                <a:cxn ang="0">
                  <a:pos x="0" y="14"/>
                </a:cxn>
                <a:cxn ang="0">
                  <a:pos x="0" y="14"/>
                </a:cxn>
                <a:cxn ang="0">
                  <a:pos x="2" y="20"/>
                </a:cxn>
                <a:cxn ang="0">
                  <a:pos x="6" y="24"/>
                </a:cxn>
                <a:cxn ang="0">
                  <a:pos x="10" y="28"/>
                </a:cxn>
                <a:cxn ang="0">
                  <a:pos x="16" y="28"/>
                </a:cxn>
                <a:cxn ang="0">
                  <a:pos x="16" y="28"/>
                </a:cxn>
                <a:cxn ang="0">
                  <a:pos x="20" y="28"/>
                </a:cxn>
                <a:cxn ang="0">
                  <a:pos x="26" y="24"/>
                </a:cxn>
                <a:cxn ang="0">
                  <a:pos x="28" y="20"/>
                </a:cxn>
                <a:cxn ang="0">
                  <a:pos x="30" y="14"/>
                </a:cxn>
                <a:cxn ang="0">
                  <a:pos x="30" y="14"/>
                </a:cxn>
                <a:cxn ang="0">
                  <a:pos x="28" y="8"/>
                </a:cxn>
                <a:cxn ang="0">
                  <a:pos x="26" y="4"/>
                </a:cxn>
                <a:cxn ang="0">
                  <a:pos x="20" y="0"/>
                </a:cxn>
                <a:cxn ang="0">
                  <a:pos x="16" y="0"/>
                </a:cxn>
              </a:cxnLst>
              <a:rect l="0" t="0" r="r" b="b"/>
              <a:pathLst>
                <a:path w="30" h="28">
                  <a:moveTo>
                    <a:pt x="16" y="0"/>
                  </a:moveTo>
                  <a:lnTo>
                    <a:pt x="16" y="0"/>
                  </a:lnTo>
                  <a:lnTo>
                    <a:pt x="10" y="0"/>
                  </a:lnTo>
                  <a:lnTo>
                    <a:pt x="6" y="4"/>
                  </a:lnTo>
                  <a:lnTo>
                    <a:pt x="2" y="8"/>
                  </a:lnTo>
                  <a:lnTo>
                    <a:pt x="0" y="14"/>
                  </a:lnTo>
                  <a:lnTo>
                    <a:pt x="0" y="14"/>
                  </a:lnTo>
                  <a:lnTo>
                    <a:pt x="2" y="20"/>
                  </a:lnTo>
                  <a:lnTo>
                    <a:pt x="6" y="24"/>
                  </a:lnTo>
                  <a:lnTo>
                    <a:pt x="10" y="28"/>
                  </a:lnTo>
                  <a:lnTo>
                    <a:pt x="16" y="28"/>
                  </a:lnTo>
                  <a:lnTo>
                    <a:pt x="16" y="28"/>
                  </a:lnTo>
                  <a:lnTo>
                    <a:pt x="20" y="28"/>
                  </a:lnTo>
                  <a:lnTo>
                    <a:pt x="26" y="24"/>
                  </a:lnTo>
                  <a:lnTo>
                    <a:pt x="28" y="20"/>
                  </a:lnTo>
                  <a:lnTo>
                    <a:pt x="30" y="14"/>
                  </a:lnTo>
                  <a:lnTo>
                    <a:pt x="30" y="14"/>
                  </a:lnTo>
                  <a:lnTo>
                    <a:pt x="28" y="8"/>
                  </a:lnTo>
                  <a:lnTo>
                    <a:pt x="26" y="4"/>
                  </a:lnTo>
                  <a:lnTo>
                    <a:pt x="20" y="0"/>
                  </a:lnTo>
                  <a:lnTo>
                    <a:pt x="1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20" name="Freeform 421"/>
            <p:cNvSpPr/>
            <p:nvPr/>
          </p:nvSpPr>
          <p:spPr bwMode="auto">
            <a:xfrm>
              <a:off x="6507163" y="1019175"/>
              <a:ext cx="47625" cy="44450"/>
            </a:xfrm>
            <a:custGeom>
              <a:avLst/>
              <a:gdLst/>
              <a:ahLst/>
              <a:cxnLst>
                <a:cxn ang="0">
                  <a:pos x="14" y="0"/>
                </a:cxn>
                <a:cxn ang="0">
                  <a:pos x="14" y="0"/>
                </a:cxn>
                <a:cxn ang="0">
                  <a:pos x="8" y="0"/>
                </a:cxn>
                <a:cxn ang="0">
                  <a:pos x="4" y="4"/>
                </a:cxn>
                <a:cxn ang="0">
                  <a:pos x="2" y="8"/>
                </a:cxn>
                <a:cxn ang="0">
                  <a:pos x="0" y="14"/>
                </a:cxn>
                <a:cxn ang="0">
                  <a:pos x="0" y="14"/>
                </a:cxn>
                <a:cxn ang="0">
                  <a:pos x="2" y="20"/>
                </a:cxn>
                <a:cxn ang="0">
                  <a:pos x="4" y="24"/>
                </a:cxn>
                <a:cxn ang="0">
                  <a:pos x="8" y="28"/>
                </a:cxn>
                <a:cxn ang="0">
                  <a:pos x="14" y="28"/>
                </a:cxn>
                <a:cxn ang="0">
                  <a:pos x="14" y="28"/>
                </a:cxn>
                <a:cxn ang="0">
                  <a:pos x="20" y="28"/>
                </a:cxn>
                <a:cxn ang="0">
                  <a:pos x="24" y="24"/>
                </a:cxn>
                <a:cxn ang="0">
                  <a:pos x="28" y="20"/>
                </a:cxn>
                <a:cxn ang="0">
                  <a:pos x="30" y="14"/>
                </a:cxn>
                <a:cxn ang="0">
                  <a:pos x="30" y="14"/>
                </a:cxn>
                <a:cxn ang="0">
                  <a:pos x="28" y="8"/>
                </a:cxn>
                <a:cxn ang="0">
                  <a:pos x="24" y="4"/>
                </a:cxn>
                <a:cxn ang="0">
                  <a:pos x="20" y="0"/>
                </a:cxn>
                <a:cxn ang="0">
                  <a:pos x="14" y="0"/>
                </a:cxn>
              </a:cxnLst>
              <a:rect l="0" t="0" r="r" b="b"/>
              <a:pathLst>
                <a:path w="30" h="28">
                  <a:moveTo>
                    <a:pt x="14" y="0"/>
                  </a:moveTo>
                  <a:lnTo>
                    <a:pt x="14" y="0"/>
                  </a:lnTo>
                  <a:lnTo>
                    <a:pt x="8" y="0"/>
                  </a:lnTo>
                  <a:lnTo>
                    <a:pt x="4" y="4"/>
                  </a:lnTo>
                  <a:lnTo>
                    <a:pt x="2" y="8"/>
                  </a:lnTo>
                  <a:lnTo>
                    <a:pt x="0" y="14"/>
                  </a:lnTo>
                  <a:lnTo>
                    <a:pt x="0" y="14"/>
                  </a:lnTo>
                  <a:lnTo>
                    <a:pt x="2" y="20"/>
                  </a:lnTo>
                  <a:lnTo>
                    <a:pt x="4" y="24"/>
                  </a:lnTo>
                  <a:lnTo>
                    <a:pt x="8" y="28"/>
                  </a:lnTo>
                  <a:lnTo>
                    <a:pt x="14" y="28"/>
                  </a:lnTo>
                  <a:lnTo>
                    <a:pt x="14" y="28"/>
                  </a:lnTo>
                  <a:lnTo>
                    <a:pt x="20" y="28"/>
                  </a:lnTo>
                  <a:lnTo>
                    <a:pt x="24" y="24"/>
                  </a:lnTo>
                  <a:lnTo>
                    <a:pt x="28" y="20"/>
                  </a:lnTo>
                  <a:lnTo>
                    <a:pt x="30" y="14"/>
                  </a:lnTo>
                  <a:lnTo>
                    <a:pt x="30" y="14"/>
                  </a:lnTo>
                  <a:lnTo>
                    <a:pt x="28" y="8"/>
                  </a:lnTo>
                  <a:lnTo>
                    <a:pt x="24" y="4"/>
                  </a:lnTo>
                  <a:lnTo>
                    <a:pt x="20" y="0"/>
                  </a:lnTo>
                  <a:lnTo>
                    <a:pt x="14"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21" name="Freeform 422"/>
            <p:cNvSpPr/>
            <p:nvPr/>
          </p:nvSpPr>
          <p:spPr bwMode="auto">
            <a:xfrm>
              <a:off x="6507163" y="1019175"/>
              <a:ext cx="47625" cy="44450"/>
            </a:xfrm>
            <a:custGeom>
              <a:avLst/>
              <a:gdLst/>
              <a:ahLst/>
              <a:cxnLst>
                <a:cxn ang="0">
                  <a:pos x="14" y="0"/>
                </a:cxn>
                <a:cxn ang="0">
                  <a:pos x="14" y="0"/>
                </a:cxn>
                <a:cxn ang="0">
                  <a:pos x="8" y="0"/>
                </a:cxn>
                <a:cxn ang="0">
                  <a:pos x="4" y="4"/>
                </a:cxn>
                <a:cxn ang="0">
                  <a:pos x="2" y="8"/>
                </a:cxn>
                <a:cxn ang="0">
                  <a:pos x="0" y="14"/>
                </a:cxn>
                <a:cxn ang="0">
                  <a:pos x="0" y="14"/>
                </a:cxn>
                <a:cxn ang="0">
                  <a:pos x="2" y="20"/>
                </a:cxn>
                <a:cxn ang="0">
                  <a:pos x="4" y="24"/>
                </a:cxn>
                <a:cxn ang="0">
                  <a:pos x="8" y="28"/>
                </a:cxn>
                <a:cxn ang="0">
                  <a:pos x="14" y="28"/>
                </a:cxn>
                <a:cxn ang="0">
                  <a:pos x="14" y="28"/>
                </a:cxn>
                <a:cxn ang="0">
                  <a:pos x="20" y="28"/>
                </a:cxn>
                <a:cxn ang="0">
                  <a:pos x="24" y="24"/>
                </a:cxn>
                <a:cxn ang="0">
                  <a:pos x="28" y="20"/>
                </a:cxn>
                <a:cxn ang="0">
                  <a:pos x="30" y="14"/>
                </a:cxn>
                <a:cxn ang="0">
                  <a:pos x="30" y="14"/>
                </a:cxn>
                <a:cxn ang="0">
                  <a:pos x="28" y="8"/>
                </a:cxn>
                <a:cxn ang="0">
                  <a:pos x="24" y="4"/>
                </a:cxn>
                <a:cxn ang="0">
                  <a:pos x="20" y="0"/>
                </a:cxn>
                <a:cxn ang="0">
                  <a:pos x="14" y="0"/>
                </a:cxn>
              </a:cxnLst>
              <a:rect l="0" t="0" r="r" b="b"/>
              <a:pathLst>
                <a:path w="30" h="28">
                  <a:moveTo>
                    <a:pt x="14" y="0"/>
                  </a:moveTo>
                  <a:lnTo>
                    <a:pt x="14" y="0"/>
                  </a:lnTo>
                  <a:lnTo>
                    <a:pt x="8" y="0"/>
                  </a:lnTo>
                  <a:lnTo>
                    <a:pt x="4" y="4"/>
                  </a:lnTo>
                  <a:lnTo>
                    <a:pt x="2" y="8"/>
                  </a:lnTo>
                  <a:lnTo>
                    <a:pt x="0" y="14"/>
                  </a:lnTo>
                  <a:lnTo>
                    <a:pt x="0" y="14"/>
                  </a:lnTo>
                  <a:lnTo>
                    <a:pt x="2" y="20"/>
                  </a:lnTo>
                  <a:lnTo>
                    <a:pt x="4" y="24"/>
                  </a:lnTo>
                  <a:lnTo>
                    <a:pt x="8" y="28"/>
                  </a:lnTo>
                  <a:lnTo>
                    <a:pt x="14" y="28"/>
                  </a:lnTo>
                  <a:lnTo>
                    <a:pt x="14" y="28"/>
                  </a:lnTo>
                  <a:lnTo>
                    <a:pt x="20" y="28"/>
                  </a:lnTo>
                  <a:lnTo>
                    <a:pt x="24" y="24"/>
                  </a:lnTo>
                  <a:lnTo>
                    <a:pt x="28" y="20"/>
                  </a:lnTo>
                  <a:lnTo>
                    <a:pt x="30" y="14"/>
                  </a:lnTo>
                  <a:lnTo>
                    <a:pt x="30" y="14"/>
                  </a:lnTo>
                  <a:lnTo>
                    <a:pt x="28" y="8"/>
                  </a:lnTo>
                  <a:lnTo>
                    <a:pt x="24" y="4"/>
                  </a:lnTo>
                  <a:lnTo>
                    <a:pt x="20" y="0"/>
                  </a:lnTo>
                  <a:lnTo>
                    <a:pt x="14"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22" name="Freeform 423"/>
            <p:cNvSpPr/>
            <p:nvPr/>
          </p:nvSpPr>
          <p:spPr bwMode="auto">
            <a:xfrm>
              <a:off x="6704013" y="1330325"/>
              <a:ext cx="44450" cy="44450"/>
            </a:xfrm>
            <a:custGeom>
              <a:avLst/>
              <a:gdLst/>
              <a:ahLst/>
              <a:cxnLst>
                <a:cxn ang="0">
                  <a:pos x="14" y="0"/>
                </a:cxn>
                <a:cxn ang="0">
                  <a:pos x="14" y="0"/>
                </a:cxn>
                <a:cxn ang="0">
                  <a:pos x="8" y="0"/>
                </a:cxn>
                <a:cxn ang="0">
                  <a:pos x="4" y="4"/>
                </a:cxn>
                <a:cxn ang="0">
                  <a:pos x="0" y="8"/>
                </a:cxn>
                <a:cxn ang="0">
                  <a:pos x="0" y="14"/>
                </a:cxn>
                <a:cxn ang="0">
                  <a:pos x="0" y="14"/>
                </a:cxn>
                <a:cxn ang="0">
                  <a:pos x="0" y="20"/>
                </a:cxn>
                <a:cxn ang="0">
                  <a:pos x="4" y="24"/>
                </a:cxn>
                <a:cxn ang="0">
                  <a:pos x="8" y="28"/>
                </a:cxn>
                <a:cxn ang="0">
                  <a:pos x="14" y="28"/>
                </a:cxn>
                <a:cxn ang="0">
                  <a:pos x="14" y="28"/>
                </a:cxn>
                <a:cxn ang="0">
                  <a:pos x="20" y="28"/>
                </a:cxn>
                <a:cxn ang="0">
                  <a:pos x="24" y="24"/>
                </a:cxn>
                <a:cxn ang="0">
                  <a:pos x="28" y="20"/>
                </a:cxn>
                <a:cxn ang="0">
                  <a:pos x="28" y="14"/>
                </a:cxn>
                <a:cxn ang="0">
                  <a:pos x="28" y="14"/>
                </a:cxn>
                <a:cxn ang="0">
                  <a:pos x="28" y="8"/>
                </a:cxn>
                <a:cxn ang="0">
                  <a:pos x="24" y="4"/>
                </a:cxn>
                <a:cxn ang="0">
                  <a:pos x="20" y="0"/>
                </a:cxn>
                <a:cxn ang="0">
                  <a:pos x="14" y="0"/>
                </a:cxn>
              </a:cxnLst>
              <a:rect l="0" t="0" r="r" b="b"/>
              <a:pathLst>
                <a:path w="28" h="28">
                  <a:moveTo>
                    <a:pt x="14" y="0"/>
                  </a:moveTo>
                  <a:lnTo>
                    <a:pt x="14" y="0"/>
                  </a:lnTo>
                  <a:lnTo>
                    <a:pt x="8" y="0"/>
                  </a:lnTo>
                  <a:lnTo>
                    <a:pt x="4" y="4"/>
                  </a:lnTo>
                  <a:lnTo>
                    <a:pt x="0" y="8"/>
                  </a:lnTo>
                  <a:lnTo>
                    <a:pt x="0" y="14"/>
                  </a:lnTo>
                  <a:lnTo>
                    <a:pt x="0" y="14"/>
                  </a:lnTo>
                  <a:lnTo>
                    <a:pt x="0" y="20"/>
                  </a:lnTo>
                  <a:lnTo>
                    <a:pt x="4" y="24"/>
                  </a:lnTo>
                  <a:lnTo>
                    <a:pt x="8" y="28"/>
                  </a:lnTo>
                  <a:lnTo>
                    <a:pt x="14" y="28"/>
                  </a:lnTo>
                  <a:lnTo>
                    <a:pt x="14" y="28"/>
                  </a:lnTo>
                  <a:lnTo>
                    <a:pt x="20" y="28"/>
                  </a:lnTo>
                  <a:lnTo>
                    <a:pt x="24" y="24"/>
                  </a:lnTo>
                  <a:lnTo>
                    <a:pt x="28" y="20"/>
                  </a:lnTo>
                  <a:lnTo>
                    <a:pt x="28" y="14"/>
                  </a:lnTo>
                  <a:lnTo>
                    <a:pt x="28" y="14"/>
                  </a:lnTo>
                  <a:lnTo>
                    <a:pt x="28" y="8"/>
                  </a:lnTo>
                  <a:lnTo>
                    <a:pt x="24" y="4"/>
                  </a:lnTo>
                  <a:lnTo>
                    <a:pt x="20" y="0"/>
                  </a:lnTo>
                  <a:lnTo>
                    <a:pt x="14"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23" name="Freeform 424"/>
            <p:cNvSpPr/>
            <p:nvPr/>
          </p:nvSpPr>
          <p:spPr bwMode="auto">
            <a:xfrm>
              <a:off x="6704013" y="1330325"/>
              <a:ext cx="44450" cy="44450"/>
            </a:xfrm>
            <a:custGeom>
              <a:avLst/>
              <a:gdLst/>
              <a:ahLst/>
              <a:cxnLst>
                <a:cxn ang="0">
                  <a:pos x="14" y="0"/>
                </a:cxn>
                <a:cxn ang="0">
                  <a:pos x="14" y="0"/>
                </a:cxn>
                <a:cxn ang="0">
                  <a:pos x="8" y="0"/>
                </a:cxn>
                <a:cxn ang="0">
                  <a:pos x="4" y="4"/>
                </a:cxn>
                <a:cxn ang="0">
                  <a:pos x="0" y="8"/>
                </a:cxn>
                <a:cxn ang="0">
                  <a:pos x="0" y="14"/>
                </a:cxn>
                <a:cxn ang="0">
                  <a:pos x="0" y="14"/>
                </a:cxn>
                <a:cxn ang="0">
                  <a:pos x="0" y="20"/>
                </a:cxn>
                <a:cxn ang="0">
                  <a:pos x="4" y="24"/>
                </a:cxn>
                <a:cxn ang="0">
                  <a:pos x="8" y="28"/>
                </a:cxn>
                <a:cxn ang="0">
                  <a:pos x="14" y="28"/>
                </a:cxn>
                <a:cxn ang="0">
                  <a:pos x="14" y="28"/>
                </a:cxn>
                <a:cxn ang="0">
                  <a:pos x="20" y="28"/>
                </a:cxn>
                <a:cxn ang="0">
                  <a:pos x="24" y="24"/>
                </a:cxn>
                <a:cxn ang="0">
                  <a:pos x="28" y="20"/>
                </a:cxn>
                <a:cxn ang="0">
                  <a:pos x="28" y="14"/>
                </a:cxn>
                <a:cxn ang="0">
                  <a:pos x="28" y="14"/>
                </a:cxn>
                <a:cxn ang="0">
                  <a:pos x="28" y="8"/>
                </a:cxn>
                <a:cxn ang="0">
                  <a:pos x="24" y="4"/>
                </a:cxn>
                <a:cxn ang="0">
                  <a:pos x="20" y="0"/>
                </a:cxn>
                <a:cxn ang="0">
                  <a:pos x="14" y="0"/>
                </a:cxn>
              </a:cxnLst>
              <a:rect l="0" t="0" r="r" b="b"/>
              <a:pathLst>
                <a:path w="28" h="28">
                  <a:moveTo>
                    <a:pt x="14" y="0"/>
                  </a:moveTo>
                  <a:lnTo>
                    <a:pt x="14" y="0"/>
                  </a:lnTo>
                  <a:lnTo>
                    <a:pt x="8" y="0"/>
                  </a:lnTo>
                  <a:lnTo>
                    <a:pt x="4" y="4"/>
                  </a:lnTo>
                  <a:lnTo>
                    <a:pt x="0" y="8"/>
                  </a:lnTo>
                  <a:lnTo>
                    <a:pt x="0" y="14"/>
                  </a:lnTo>
                  <a:lnTo>
                    <a:pt x="0" y="14"/>
                  </a:lnTo>
                  <a:lnTo>
                    <a:pt x="0" y="20"/>
                  </a:lnTo>
                  <a:lnTo>
                    <a:pt x="4" y="24"/>
                  </a:lnTo>
                  <a:lnTo>
                    <a:pt x="8" y="28"/>
                  </a:lnTo>
                  <a:lnTo>
                    <a:pt x="14" y="28"/>
                  </a:lnTo>
                  <a:lnTo>
                    <a:pt x="14" y="28"/>
                  </a:lnTo>
                  <a:lnTo>
                    <a:pt x="20" y="28"/>
                  </a:lnTo>
                  <a:lnTo>
                    <a:pt x="24" y="24"/>
                  </a:lnTo>
                  <a:lnTo>
                    <a:pt x="28" y="20"/>
                  </a:lnTo>
                  <a:lnTo>
                    <a:pt x="28" y="14"/>
                  </a:lnTo>
                  <a:lnTo>
                    <a:pt x="28" y="14"/>
                  </a:lnTo>
                  <a:lnTo>
                    <a:pt x="28" y="8"/>
                  </a:lnTo>
                  <a:lnTo>
                    <a:pt x="24" y="4"/>
                  </a:lnTo>
                  <a:lnTo>
                    <a:pt x="20" y="0"/>
                  </a:lnTo>
                  <a:lnTo>
                    <a:pt x="14"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24" name="Freeform 425"/>
            <p:cNvSpPr/>
            <p:nvPr/>
          </p:nvSpPr>
          <p:spPr bwMode="auto">
            <a:xfrm>
              <a:off x="7573963" y="1384300"/>
              <a:ext cx="47625" cy="44450"/>
            </a:xfrm>
            <a:custGeom>
              <a:avLst/>
              <a:gdLst/>
              <a:ahLst/>
              <a:cxnLst>
                <a:cxn ang="0">
                  <a:pos x="16" y="0"/>
                </a:cxn>
                <a:cxn ang="0">
                  <a:pos x="16" y="0"/>
                </a:cxn>
                <a:cxn ang="0">
                  <a:pos x="10" y="0"/>
                </a:cxn>
                <a:cxn ang="0">
                  <a:pos x="4" y="4"/>
                </a:cxn>
                <a:cxn ang="0">
                  <a:pos x="2" y="8"/>
                </a:cxn>
                <a:cxn ang="0">
                  <a:pos x="0" y="14"/>
                </a:cxn>
                <a:cxn ang="0">
                  <a:pos x="0" y="14"/>
                </a:cxn>
                <a:cxn ang="0">
                  <a:pos x="2" y="20"/>
                </a:cxn>
                <a:cxn ang="0">
                  <a:pos x="4" y="24"/>
                </a:cxn>
                <a:cxn ang="0">
                  <a:pos x="10" y="26"/>
                </a:cxn>
                <a:cxn ang="0">
                  <a:pos x="16" y="28"/>
                </a:cxn>
                <a:cxn ang="0">
                  <a:pos x="16" y="28"/>
                </a:cxn>
                <a:cxn ang="0">
                  <a:pos x="20" y="26"/>
                </a:cxn>
                <a:cxn ang="0">
                  <a:pos x="26" y="24"/>
                </a:cxn>
                <a:cxn ang="0">
                  <a:pos x="28" y="20"/>
                </a:cxn>
                <a:cxn ang="0">
                  <a:pos x="30" y="14"/>
                </a:cxn>
                <a:cxn ang="0">
                  <a:pos x="30" y="14"/>
                </a:cxn>
                <a:cxn ang="0">
                  <a:pos x="28" y="8"/>
                </a:cxn>
                <a:cxn ang="0">
                  <a:pos x="26" y="4"/>
                </a:cxn>
                <a:cxn ang="0">
                  <a:pos x="20" y="0"/>
                </a:cxn>
                <a:cxn ang="0">
                  <a:pos x="16" y="0"/>
                </a:cxn>
              </a:cxnLst>
              <a:rect l="0" t="0" r="r" b="b"/>
              <a:pathLst>
                <a:path w="30" h="28">
                  <a:moveTo>
                    <a:pt x="16" y="0"/>
                  </a:moveTo>
                  <a:lnTo>
                    <a:pt x="16" y="0"/>
                  </a:lnTo>
                  <a:lnTo>
                    <a:pt x="10" y="0"/>
                  </a:lnTo>
                  <a:lnTo>
                    <a:pt x="4" y="4"/>
                  </a:lnTo>
                  <a:lnTo>
                    <a:pt x="2" y="8"/>
                  </a:lnTo>
                  <a:lnTo>
                    <a:pt x="0" y="14"/>
                  </a:lnTo>
                  <a:lnTo>
                    <a:pt x="0" y="14"/>
                  </a:lnTo>
                  <a:lnTo>
                    <a:pt x="2" y="20"/>
                  </a:lnTo>
                  <a:lnTo>
                    <a:pt x="4" y="24"/>
                  </a:lnTo>
                  <a:lnTo>
                    <a:pt x="10" y="26"/>
                  </a:lnTo>
                  <a:lnTo>
                    <a:pt x="16" y="28"/>
                  </a:lnTo>
                  <a:lnTo>
                    <a:pt x="16" y="28"/>
                  </a:lnTo>
                  <a:lnTo>
                    <a:pt x="20" y="26"/>
                  </a:lnTo>
                  <a:lnTo>
                    <a:pt x="26" y="24"/>
                  </a:lnTo>
                  <a:lnTo>
                    <a:pt x="28" y="20"/>
                  </a:lnTo>
                  <a:lnTo>
                    <a:pt x="30" y="14"/>
                  </a:lnTo>
                  <a:lnTo>
                    <a:pt x="30" y="14"/>
                  </a:lnTo>
                  <a:lnTo>
                    <a:pt x="28" y="8"/>
                  </a:lnTo>
                  <a:lnTo>
                    <a:pt x="26" y="4"/>
                  </a:lnTo>
                  <a:lnTo>
                    <a:pt x="20" y="0"/>
                  </a:lnTo>
                  <a:lnTo>
                    <a:pt x="1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25" name="Freeform 426"/>
            <p:cNvSpPr/>
            <p:nvPr/>
          </p:nvSpPr>
          <p:spPr bwMode="auto">
            <a:xfrm>
              <a:off x="7573963" y="1384300"/>
              <a:ext cx="47625" cy="44450"/>
            </a:xfrm>
            <a:custGeom>
              <a:avLst/>
              <a:gdLst/>
              <a:ahLst/>
              <a:cxnLst>
                <a:cxn ang="0">
                  <a:pos x="16" y="0"/>
                </a:cxn>
                <a:cxn ang="0">
                  <a:pos x="16" y="0"/>
                </a:cxn>
                <a:cxn ang="0">
                  <a:pos x="10" y="0"/>
                </a:cxn>
                <a:cxn ang="0">
                  <a:pos x="4" y="4"/>
                </a:cxn>
                <a:cxn ang="0">
                  <a:pos x="2" y="8"/>
                </a:cxn>
                <a:cxn ang="0">
                  <a:pos x="0" y="14"/>
                </a:cxn>
                <a:cxn ang="0">
                  <a:pos x="0" y="14"/>
                </a:cxn>
                <a:cxn ang="0">
                  <a:pos x="2" y="20"/>
                </a:cxn>
                <a:cxn ang="0">
                  <a:pos x="4" y="24"/>
                </a:cxn>
                <a:cxn ang="0">
                  <a:pos x="10" y="26"/>
                </a:cxn>
                <a:cxn ang="0">
                  <a:pos x="16" y="28"/>
                </a:cxn>
                <a:cxn ang="0">
                  <a:pos x="16" y="28"/>
                </a:cxn>
                <a:cxn ang="0">
                  <a:pos x="20" y="26"/>
                </a:cxn>
                <a:cxn ang="0">
                  <a:pos x="26" y="24"/>
                </a:cxn>
                <a:cxn ang="0">
                  <a:pos x="28" y="20"/>
                </a:cxn>
                <a:cxn ang="0">
                  <a:pos x="30" y="14"/>
                </a:cxn>
                <a:cxn ang="0">
                  <a:pos x="30" y="14"/>
                </a:cxn>
                <a:cxn ang="0">
                  <a:pos x="28" y="8"/>
                </a:cxn>
                <a:cxn ang="0">
                  <a:pos x="26" y="4"/>
                </a:cxn>
                <a:cxn ang="0">
                  <a:pos x="20" y="0"/>
                </a:cxn>
                <a:cxn ang="0">
                  <a:pos x="16" y="0"/>
                </a:cxn>
              </a:cxnLst>
              <a:rect l="0" t="0" r="r" b="b"/>
              <a:pathLst>
                <a:path w="30" h="28">
                  <a:moveTo>
                    <a:pt x="16" y="0"/>
                  </a:moveTo>
                  <a:lnTo>
                    <a:pt x="16" y="0"/>
                  </a:lnTo>
                  <a:lnTo>
                    <a:pt x="10" y="0"/>
                  </a:lnTo>
                  <a:lnTo>
                    <a:pt x="4" y="4"/>
                  </a:lnTo>
                  <a:lnTo>
                    <a:pt x="2" y="8"/>
                  </a:lnTo>
                  <a:lnTo>
                    <a:pt x="0" y="14"/>
                  </a:lnTo>
                  <a:lnTo>
                    <a:pt x="0" y="14"/>
                  </a:lnTo>
                  <a:lnTo>
                    <a:pt x="2" y="20"/>
                  </a:lnTo>
                  <a:lnTo>
                    <a:pt x="4" y="24"/>
                  </a:lnTo>
                  <a:lnTo>
                    <a:pt x="10" y="26"/>
                  </a:lnTo>
                  <a:lnTo>
                    <a:pt x="16" y="28"/>
                  </a:lnTo>
                  <a:lnTo>
                    <a:pt x="16" y="28"/>
                  </a:lnTo>
                  <a:lnTo>
                    <a:pt x="20" y="26"/>
                  </a:lnTo>
                  <a:lnTo>
                    <a:pt x="26" y="24"/>
                  </a:lnTo>
                  <a:lnTo>
                    <a:pt x="28" y="20"/>
                  </a:lnTo>
                  <a:lnTo>
                    <a:pt x="30" y="14"/>
                  </a:lnTo>
                  <a:lnTo>
                    <a:pt x="30" y="14"/>
                  </a:lnTo>
                  <a:lnTo>
                    <a:pt x="28" y="8"/>
                  </a:lnTo>
                  <a:lnTo>
                    <a:pt x="26" y="4"/>
                  </a:lnTo>
                  <a:lnTo>
                    <a:pt x="20" y="0"/>
                  </a:lnTo>
                  <a:lnTo>
                    <a:pt x="1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26" name="Freeform 427"/>
            <p:cNvSpPr/>
            <p:nvPr/>
          </p:nvSpPr>
          <p:spPr bwMode="auto">
            <a:xfrm>
              <a:off x="7050088" y="1685925"/>
              <a:ext cx="47625" cy="44450"/>
            </a:xfrm>
            <a:custGeom>
              <a:avLst/>
              <a:gdLst/>
              <a:ahLst/>
              <a:cxnLst>
                <a:cxn ang="0">
                  <a:pos x="14" y="0"/>
                </a:cxn>
                <a:cxn ang="0">
                  <a:pos x="14" y="0"/>
                </a:cxn>
                <a:cxn ang="0">
                  <a:pos x="8" y="0"/>
                </a:cxn>
                <a:cxn ang="0">
                  <a:pos x="4" y="4"/>
                </a:cxn>
                <a:cxn ang="0">
                  <a:pos x="2" y="8"/>
                </a:cxn>
                <a:cxn ang="0">
                  <a:pos x="0" y="14"/>
                </a:cxn>
                <a:cxn ang="0">
                  <a:pos x="0" y="14"/>
                </a:cxn>
                <a:cxn ang="0">
                  <a:pos x="2" y="20"/>
                </a:cxn>
                <a:cxn ang="0">
                  <a:pos x="4" y="24"/>
                </a:cxn>
                <a:cxn ang="0">
                  <a:pos x="8" y="28"/>
                </a:cxn>
                <a:cxn ang="0">
                  <a:pos x="14" y="28"/>
                </a:cxn>
                <a:cxn ang="0">
                  <a:pos x="14" y="28"/>
                </a:cxn>
                <a:cxn ang="0">
                  <a:pos x="20" y="28"/>
                </a:cxn>
                <a:cxn ang="0">
                  <a:pos x="24" y="24"/>
                </a:cxn>
                <a:cxn ang="0">
                  <a:pos x="28" y="20"/>
                </a:cxn>
                <a:cxn ang="0">
                  <a:pos x="30" y="14"/>
                </a:cxn>
                <a:cxn ang="0">
                  <a:pos x="30" y="14"/>
                </a:cxn>
                <a:cxn ang="0">
                  <a:pos x="28" y="8"/>
                </a:cxn>
                <a:cxn ang="0">
                  <a:pos x="24" y="4"/>
                </a:cxn>
                <a:cxn ang="0">
                  <a:pos x="20" y="0"/>
                </a:cxn>
                <a:cxn ang="0">
                  <a:pos x="14" y="0"/>
                </a:cxn>
              </a:cxnLst>
              <a:rect l="0" t="0" r="r" b="b"/>
              <a:pathLst>
                <a:path w="30" h="28">
                  <a:moveTo>
                    <a:pt x="14" y="0"/>
                  </a:moveTo>
                  <a:lnTo>
                    <a:pt x="14" y="0"/>
                  </a:lnTo>
                  <a:lnTo>
                    <a:pt x="8" y="0"/>
                  </a:lnTo>
                  <a:lnTo>
                    <a:pt x="4" y="4"/>
                  </a:lnTo>
                  <a:lnTo>
                    <a:pt x="2" y="8"/>
                  </a:lnTo>
                  <a:lnTo>
                    <a:pt x="0" y="14"/>
                  </a:lnTo>
                  <a:lnTo>
                    <a:pt x="0" y="14"/>
                  </a:lnTo>
                  <a:lnTo>
                    <a:pt x="2" y="20"/>
                  </a:lnTo>
                  <a:lnTo>
                    <a:pt x="4" y="24"/>
                  </a:lnTo>
                  <a:lnTo>
                    <a:pt x="8" y="28"/>
                  </a:lnTo>
                  <a:lnTo>
                    <a:pt x="14" y="28"/>
                  </a:lnTo>
                  <a:lnTo>
                    <a:pt x="14" y="28"/>
                  </a:lnTo>
                  <a:lnTo>
                    <a:pt x="20" y="28"/>
                  </a:lnTo>
                  <a:lnTo>
                    <a:pt x="24" y="24"/>
                  </a:lnTo>
                  <a:lnTo>
                    <a:pt x="28" y="20"/>
                  </a:lnTo>
                  <a:lnTo>
                    <a:pt x="30" y="14"/>
                  </a:lnTo>
                  <a:lnTo>
                    <a:pt x="30" y="14"/>
                  </a:lnTo>
                  <a:lnTo>
                    <a:pt x="28" y="8"/>
                  </a:lnTo>
                  <a:lnTo>
                    <a:pt x="24" y="4"/>
                  </a:lnTo>
                  <a:lnTo>
                    <a:pt x="20" y="0"/>
                  </a:lnTo>
                  <a:lnTo>
                    <a:pt x="14"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27" name="Freeform 428"/>
            <p:cNvSpPr/>
            <p:nvPr/>
          </p:nvSpPr>
          <p:spPr bwMode="auto">
            <a:xfrm>
              <a:off x="7050088" y="1685925"/>
              <a:ext cx="47625" cy="44450"/>
            </a:xfrm>
            <a:custGeom>
              <a:avLst/>
              <a:gdLst/>
              <a:ahLst/>
              <a:cxnLst>
                <a:cxn ang="0">
                  <a:pos x="14" y="0"/>
                </a:cxn>
                <a:cxn ang="0">
                  <a:pos x="14" y="0"/>
                </a:cxn>
                <a:cxn ang="0">
                  <a:pos x="8" y="0"/>
                </a:cxn>
                <a:cxn ang="0">
                  <a:pos x="4" y="4"/>
                </a:cxn>
                <a:cxn ang="0">
                  <a:pos x="2" y="8"/>
                </a:cxn>
                <a:cxn ang="0">
                  <a:pos x="0" y="14"/>
                </a:cxn>
                <a:cxn ang="0">
                  <a:pos x="0" y="14"/>
                </a:cxn>
                <a:cxn ang="0">
                  <a:pos x="2" y="20"/>
                </a:cxn>
                <a:cxn ang="0">
                  <a:pos x="4" y="24"/>
                </a:cxn>
                <a:cxn ang="0">
                  <a:pos x="8" y="28"/>
                </a:cxn>
                <a:cxn ang="0">
                  <a:pos x="14" y="28"/>
                </a:cxn>
                <a:cxn ang="0">
                  <a:pos x="14" y="28"/>
                </a:cxn>
                <a:cxn ang="0">
                  <a:pos x="20" y="28"/>
                </a:cxn>
                <a:cxn ang="0">
                  <a:pos x="24" y="24"/>
                </a:cxn>
                <a:cxn ang="0">
                  <a:pos x="28" y="20"/>
                </a:cxn>
                <a:cxn ang="0">
                  <a:pos x="30" y="14"/>
                </a:cxn>
                <a:cxn ang="0">
                  <a:pos x="30" y="14"/>
                </a:cxn>
                <a:cxn ang="0">
                  <a:pos x="28" y="8"/>
                </a:cxn>
                <a:cxn ang="0">
                  <a:pos x="24" y="4"/>
                </a:cxn>
                <a:cxn ang="0">
                  <a:pos x="20" y="0"/>
                </a:cxn>
                <a:cxn ang="0">
                  <a:pos x="14" y="0"/>
                </a:cxn>
              </a:cxnLst>
              <a:rect l="0" t="0" r="r" b="b"/>
              <a:pathLst>
                <a:path w="30" h="28">
                  <a:moveTo>
                    <a:pt x="14" y="0"/>
                  </a:moveTo>
                  <a:lnTo>
                    <a:pt x="14" y="0"/>
                  </a:lnTo>
                  <a:lnTo>
                    <a:pt x="8" y="0"/>
                  </a:lnTo>
                  <a:lnTo>
                    <a:pt x="4" y="4"/>
                  </a:lnTo>
                  <a:lnTo>
                    <a:pt x="2" y="8"/>
                  </a:lnTo>
                  <a:lnTo>
                    <a:pt x="0" y="14"/>
                  </a:lnTo>
                  <a:lnTo>
                    <a:pt x="0" y="14"/>
                  </a:lnTo>
                  <a:lnTo>
                    <a:pt x="2" y="20"/>
                  </a:lnTo>
                  <a:lnTo>
                    <a:pt x="4" y="24"/>
                  </a:lnTo>
                  <a:lnTo>
                    <a:pt x="8" y="28"/>
                  </a:lnTo>
                  <a:lnTo>
                    <a:pt x="14" y="28"/>
                  </a:lnTo>
                  <a:lnTo>
                    <a:pt x="14" y="28"/>
                  </a:lnTo>
                  <a:lnTo>
                    <a:pt x="20" y="28"/>
                  </a:lnTo>
                  <a:lnTo>
                    <a:pt x="24" y="24"/>
                  </a:lnTo>
                  <a:lnTo>
                    <a:pt x="28" y="20"/>
                  </a:lnTo>
                  <a:lnTo>
                    <a:pt x="30" y="14"/>
                  </a:lnTo>
                  <a:lnTo>
                    <a:pt x="30" y="14"/>
                  </a:lnTo>
                  <a:lnTo>
                    <a:pt x="28" y="8"/>
                  </a:lnTo>
                  <a:lnTo>
                    <a:pt x="24" y="4"/>
                  </a:lnTo>
                  <a:lnTo>
                    <a:pt x="20" y="0"/>
                  </a:lnTo>
                  <a:lnTo>
                    <a:pt x="14"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28" name="Freeform 429"/>
            <p:cNvSpPr/>
            <p:nvPr/>
          </p:nvSpPr>
          <p:spPr bwMode="auto">
            <a:xfrm>
              <a:off x="3979863" y="1390650"/>
              <a:ext cx="47625" cy="47625"/>
            </a:xfrm>
            <a:custGeom>
              <a:avLst/>
              <a:gdLst/>
              <a:ahLst/>
              <a:cxnLst>
                <a:cxn ang="0">
                  <a:pos x="14" y="0"/>
                </a:cxn>
                <a:cxn ang="0">
                  <a:pos x="14" y="0"/>
                </a:cxn>
                <a:cxn ang="0">
                  <a:pos x="10" y="2"/>
                </a:cxn>
                <a:cxn ang="0">
                  <a:pos x="4" y="4"/>
                </a:cxn>
                <a:cxn ang="0">
                  <a:pos x="2" y="10"/>
                </a:cxn>
                <a:cxn ang="0">
                  <a:pos x="0" y="16"/>
                </a:cxn>
                <a:cxn ang="0">
                  <a:pos x="0" y="16"/>
                </a:cxn>
                <a:cxn ang="0">
                  <a:pos x="2" y="20"/>
                </a:cxn>
                <a:cxn ang="0">
                  <a:pos x="4" y="26"/>
                </a:cxn>
                <a:cxn ang="0">
                  <a:pos x="10" y="28"/>
                </a:cxn>
                <a:cxn ang="0">
                  <a:pos x="14" y="30"/>
                </a:cxn>
                <a:cxn ang="0">
                  <a:pos x="14" y="30"/>
                </a:cxn>
                <a:cxn ang="0">
                  <a:pos x="20" y="28"/>
                </a:cxn>
                <a:cxn ang="0">
                  <a:pos x="24" y="26"/>
                </a:cxn>
                <a:cxn ang="0">
                  <a:pos x="28" y="20"/>
                </a:cxn>
                <a:cxn ang="0">
                  <a:pos x="30" y="16"/>
                </a:cxn>
                <a:cxn ang="0">
                  <a:pos x="30" y="16"/>
                </a:cxn>
                <a:cxn ang="0">
                  <a:pos x="28" y="10"/>
                </a:cxn>
                <a:cxn ang="0">
                  <a:pos x="24" y="4"/>
                </a:cxn>
                <a:cxn ang="0">
                  <a:pos x="20" y="2"/>
                </a:cxn>
                <a:cxn ang="0">
                  <a:pos x="14" y="0"/>
                </a:cxn>
              </a:cxnLst>
              <a:rect l="0" t="0" r="r" b="b"/>
              <a:pathLst>
                <a:path w="30" h="30">
                  <a:moveTo>
                    <a:pt x="14" y="0"/>
                  </a:moveTo>
                  <a:lnTo>
                    <a:pt x="14" y="0"/>
                  </a:lnTo>
                  <a:lnTo>
                    <a:pt x="10" y="2"/>
                  </a:lnTo>
                  <a:lnTo>
                    <a:pt x="4" y="4"/>
                  </a:lnTo>
                  <a:lnTo>
                    <a:pt x="2" y="10"/>
                  </a:lnTo>
                  <a:lnTo>
                    <a:pt x="0" y="16"/>
                  </a:lnTo>
                  <a:lnTo>
                    <a:pt x="0" y="16"/>
                  </a:lnTo>
                  <a:lnTo>
                    <a:pt x="2" y="20"/>
                  </a:lnTo>
                  <a:lnTo>
                    <a:pt x="4" y="26"/>
                  </a:lnTo>
                  <a:lnTo>
                    <a:pt x="10" y="28"/>
                  </a:lnTo>
                  <a:lnTo>
                    <a:pt x="14" y="30"/>
                  </a:lnTo>
                  <a:lnTo>
                    <a:pt x="14" y="30"/>
                  </a:lnTo>
                  <a:lnTo>
                    <a:pt x="20" y="28"/>
                  </a:lnTo>
                  <a:lnTo>
                    <a:pt x="24" y="26"/>
                  </a:lnTo>
                  <a:lnTo>
                    <a:pt x="28" y="20"/>
                  </a:lnTo>
                  <a:lnTo>
                    <a:pt x="30" y="16"/>
                  </a:lnTo>
                  <a:lnTo>
                    <a:pt x="30" y="16"/>
                  </a:lnTo>
                  <a:lnTo>
                    <a:pt x="28" y="10"/>
                  </a:lnTo>
                  <a:lnTo>
                    <a:pt x="24" y="4"/>
                  </a:lnTo>
                  <a:lnTo>
                    <a:pt x="20" y="2"/>
                  </a:lnTo>
                  <a:lnTo>
                    <a:pt x="14"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29" name="Freeform 430"/>
            <p:cNvSpPr/>
            <p:nvPr/>
          </p:nvSpPr>
          <p:spPr bwMode="auto">
            <a:xfrm>
              <a:off x="3979863" y="1390650"/>
              <a:ext cx="47625" cy="47625"/>
            </a:xfrm>
            <a:custGeom>
              <a:avLst/>
              <a:gdLst/>
              <a:ahLst/>
              <a:cxnLst>
                <a:cxn ang="0">
                  <a:pos x="14" y="0"/>
                </a:cxn>
                <a:cxn ang="0">
                  <a:pos x="14" y="0"/>
                </a:cxn>
                <a:cxn ang="0">
                  <a:pos x="10" y="2"/>
                </a:cxn>
                <a:cxn ang="0">
                  <a:pos x="4" y="4"/>
                </a:cxn>
                <a:cxn ang="0">
                  <a:pos x="2" y="10"/>
                </a:cxn>
                <a:cxn ang="0">
                  <a:pos x="0" y="16"/>
                </a:cxn>
                <a:cxn ang="0">
                  <a:pos x="0" y="16"/>
                </a:cxn>
                <a:cxn ang="0">
                  <a:pos x="2" y="20"/>
                </a:cxn>
                <a:cxn ang="0">
                  <a:pos x="4" y="26"/>
                </a:cxn>
                <a:cxn ang="0">
                  <a:pos x="10" y="28"/>
                </a:cxn>
                <a:cxn ang="0">
                  <a:pos x="14" y="30"/>
                </a:cxn>
                <a:cxn ang="0">
                  <a:pos x="14" y="30"/>
                </a:cxn>
                <a:cxn ang="0">
                  <a:pos x="20" y="28"/>
                </a:cxn>
                <a:cxn ang="0">
                  <a:pos x="24" y="26"/>
                </a:cxn>
                <a:cxn ang="0">
                  <a:pos x="28" y="20"/>
                </a:cxn>
                <a:cxn ang="0">
                  <a:pos x="30" y="16"/>
                </a:cxn>
                <a:cxn ang="0">
                  <a:pos x="30" y="16"/>
                </a:cxn>
                <a:cxn ang="0">
                  <a:pos x="28" y="10"/>
                </a:cxn>
                <a:cxn ang="0">
                  <a:pos x="24" y="4"/>
                </a:cxn>
                <a:cxn ang="0">
                  <a:pos x="20" y="2"/>
                </a:cxn>
                <a:cxn ang="0">
                  <a:pos x="14" y="0"/>
                </a:cxn>
              </a:cxnLst>
              <a:rect l="0" t="0" r="r" b="b"/>
              <a:pathLst>
                <a:path w="30" h="30">
                  <a:moveTo>
                    <a:pt x="14" y="0"/>
                  </a:moveTo>
                  <a:lnTo>
                    <a:pt x="14" y="0"/>
                  </a:lnTo>
                  <a:lnTo>
                    <a:pt x="10" y="2"/>
                  </a:lnTo>
                  <a:lnTo>
                    <a:pt x="4" y="4"/>
                  </a:lnTo>
                  <a:lnTo>
                    <a:pt x="2" y="10"/>
                  </a:lnTo>
                  <a:lnTo>
                    <a:pt x="0" y="16"/>
                  </a:lnTo>
                  <a:lnTo>
                    <a:pt x="0" y="16"/>
                  </a:lnTo>
                  <a:lnTo>
                    <a:pt x="2" y="20"/>
                  </a:lnTo>
                  <a:lnTo>
                    <a:pt x="4" y="26"/>
                  </a:lnTo>
                  <a:lnTo>
                    <a:pt x="10" y="28"/>
                  </a:lnTo>
                  <a:lnTo>
                    <a:pt x="14" y="30"/>
                  </a:lnTo>
                  <a:lnTo>
                    <a:pt x="14" y="30"/>
                  </a:lnTo>
                  <a:lnTo>
                    <a:pt x="20" y="28"/>
                  </a:lnTo>
                  <a:lnTo>
                    <a:pt x="24" y="26"/>
                  </a:lnTo>
                  <a:lnTo>
                    <a:pt x="28" y="20"/>
                  </a:lnTo>
                  <a:lnTo>
                    <a:pt x="30" y="16"/>
                  </a:lnTo>
                  <a:lnTo>
                    <a:pt x="30" y="16"/>
                  </a:lnTo>
                  <a:lnTo>
                    <a:pt x="28" y="10"/>
                  </a:lnTo>
                  <a:lnTo>
                    <a:pt x="24" y="4"/>
                  </a:lnTo>
                  <a:lnTo>
                    <a:pt x="20" y="2"/>
                  </a:lnTo>
                  <a:lnTo>
                    <a:pt x="14"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30" name="Freeform 431"/>
            <p:cNvSpPr/>
            <p:nvPr/>
          </p:nvSpPr>
          <p:spPr bwMode="auto">
            <a:xfrm>
              <a:off x="4776788" y="1136650"/>
              <a:ext cx="19050"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0" y="12"/>
                </a:cxn>
                <a:cxn ang="0">
                  <a:pos x="12" y="8"/>
                </a:cxn>
                <a:cxn ang="0">
                  <a:pos x="12" y="8"/>
                </a:cxn>
                <a:cxn ang="0">
                  <a:pos x="10" y="2"/>
                </a:cxn>
                <a:cxn ang="0">
                  <a:pos x="6" y="0"/>
                </a:cxn>
              </a:cxnLst>
              <a:rect l="0" t="0" r="r" b="b"/>
              <a:pathLst>
                <a:path w="12" h="14">
                  <a:moveTo>
                    <a:pt x="6" y="0"/>
                  </a:moveTo>
                  <a:lnTo>
                    <a:pt x="6" y="0"/>
                  </a:lnTo>
                  <a:lnTo>
                    <a:pt x="2" y="2"/>
                  </a:lnTo>
                  <a:lnTo>
                    <a:pt x="0" y="8"/>
                  </a:lnTo>
                  <a:lnTo>
                    <a:pt x="0" y="8"/>
                  </a:lnTo>
                  <a:lnTo>
                    <a:pt x="2" y="12"/>
                  </a:lnTo>
                  <a:lnTo>
                    <a:pt x="6" y="14"/>
                  </a:lnTo>
                  <a:lnTo>
                    <a:pt x="6" y="14"/>
                  </a:lnTo>
                  <a:lnTo>
                    <a:pt x="10" y="12"/>
                  </a:lnTo>
                  <a:lnTo>
                    <a:pt x="12" y="8"/>
                  </a:lnTo>
                  <a:lnTo>
                    <a:pt x="12" y="8"/>
                  </a:lnTo>
                  <a:lnTo>
                    <a:pt x="10"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31" name="Freeform 432"/>
            <p:cNvSpPr/>
            <p:nvPr/>
          </p:nvSpPr>
          <p:spPr bwMode="auto">
            <a:xfrm>
              <a:off x="4776788" y="1136650"/>
              <a:ext cx="19050"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0" y="12"/>
                </a:cxn>
                <a:cxn ang="0">
                  <a:pos x="12" y="8"/>
                </a:cxn>
                <a:cxn ang="0">
                  <a:pos x="12" y="8"/>
                </a:cxn>
                <a:cxn ang="0">
                  <a:pos x="10" y="2"/>
                </a:cxn>
                <a:cxn ang="0">
                  <a:pos x="6" y="0"/>
                </a:cxn>
              </a:cxnLst>
              <a:rect l="0" t="0" r="r" b="b"/>
              <a:pathLst>
                <a:path w="12" h="14">
                  <a:moveTo>
                    <a:pt x="6" y="0"/>
                  </a:moveTo>
                  <a:lnTo>
                    <a:pt x="6" y="0"/>
                  </a:lnTo>
                  <a:lnTo>
                    <a:pt x="2" y="2"/>
                  </a:lnTo>
                  <a:lnTo>
                    <a:pt x="0" y="8"/>
                  </a:lnTo>
                  <a:lnTo>
                    <a:pt x="0" y="8"/>
                  </a:lnTo>
                  <a:lnTo>
                    <a:pt x="2" y="12"/>
                  </a:lnTo>
                  <a:lnTo>
                    <a:pt x="6" y="14"/>
                  </a:lnTo>
                  <a:lnTo>
                    <a:pt x="6" y="14"/>
                  </a:lnTo>
                  <a:lnTo>
                    <a:pt x="10" y="12"/>
                  </a:lnTo>
                  <a:lnTo>
                    <a:pt x="12" y="8"/>
                  </a:lnTo>
                  <a:lnTo>
                    <a:pt x="12" y="8"/>
                  </a:lnTo>
                  <a:lnTo>
                    <a:pt x="10"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32" name="Freeform 433"/>
            <p:cNvSpPr/>
            <p:nvPr/>
          </p:nvSpPr>
          <p:spPr bwMode="auto">
            <a:xfrm>
              <a:off x="1503363" y="162877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33" name="Freeform 434"/>
            <p:cNvSpPr/>
            <p:nvPr/>
          </p:nvSpPr>
          <p:spPr bwMode="auto">
            <a:xfrm>
              <a:off x="1503363" y="162877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34" name="Freeform 435"/>
            <p:cNvSpPr/>
            <p:nvPr/>
          </p:nvSpPr>
          <p:spPr bwMode="auto">
            <a:xfrm>
              <a:off x="3605213" y="1104900"/>
              <a:ext cx="34925" cy="38100"/>
            </a:xfrm>
            <a:custGeom>
              <a:avLst/>
              <a:gdLst/>
              <a:ahLst/>
              <a:cxnLst>
                <a:cxn ang="0">
                  <a:pos x="12" y="0"/>
                </a:cxn>
                <a:cxn ang="0">
                  <a:pos x="12" y="0"/>
                </a:cxn>
                <a:cxn ang="0">
                  <a:pos x="8" y="2"/>
                </a:cxn>
                <a:cxn ang="0">
                  <a:pos x="4" y="4"/>
                </a:cxn>
                <a:cxn ang="0">
                  <a:pos x="2" y="8"/>
                </a:cxn>
                <a:cxn ang="0">
                  <a:pos x="0" y="12"/>
                </a:cxn>
                <a:cxn ang="0">
                  <a:pos x="0" y="12"/>
                </a:cxn>
                <a:cxn ang="0">
                  <a:pos x="2" y="16"/>
                </a:cxn>
                <a:cxn ang="0">
                  <a:pos x="4" y="20"/>
                </a:cxn>
                <a:cxn ang="0">
                  <a:pos x="8" y="22"/>
                </a:cxn>
                <a:cxn ang="0">
                  <a:pos x="12" y="24"/>
                </a:cxn>
                <a:cxn ang="0">
                  <a:pos x="12" y="24"/>
                </a:cxn>
                <a:cxn ang="0">
                  <a:pos x="16" y="22"/>
                </a:cxn>
                <a:cxn ang="0">
                  <a:pos x="20" y="20"/>
                </a:cxn>
                <a:cxn ang="0">
                  <a:pos x="22" y="16"/>
                </a:cxn>
                <a:cxn ang="0">
                  <a:pos x="22" y="12"/>
                </a:cxn>
                <a:cxn ang="0">
                  <a:pos x="22" y="12"/>
                </a:cxn>
                <a:cxn ang="0">
                  <a:pos x="22" y="8"/>
                </a:cxn>
                <a:cxn ang="0">
                  <a:pos x="20" y="4"/>
                </a:cxn>
                <a:cxn ang="0">
                  <a:pos x="16" y="2"/>
                </a:cxn>
                <a:cxn ang="0">
                  <a:pos x="12" y="0"/>
                </a:cxn>
              </a:cxnLst>
              <a:rect l="0" t="0" r="r" b="b"/>
              <a:pathLst>
                <a:path w="22" h="24">
                  <a:moveTo>
                    <a:pt x="12" y="0"/>
                  </a:moveTo>
                  <a:lnTo>
                    <a:pt x="12" y="0"/>
                  </a:lnTo>
                  <a:lnTo>
                    <a:pt x="8" y="2"/>
                  </a:lnTo>
                  <a:lnTo>
                    <a:pt x="4" y="4"/>
                  </a:lnTo>
                  <a:lnTo>
                    <a:pt x="2" y="8"/>
                  </a:lnTo>
                  <a:lnTo>
                    <a:pt x="0" y="12"/>
                  </a:lnTo>
                  <a:lnTo>
                    <a:pt x="0" y="12"/>
                  </a:lnTo>
                  <a:lnTo>
                    <a:pt x="2" y="16"/>
                  </a:lnTo>
                  <a:lnTo>
                    <a:pt x="4" y="20"/>
                  </a:lnTo>
                  <a:lnTo>
                    <a:pt x="8" y="22"/>
                  </a:lnTo>
                  <a:lnTo>
                    <a:pt x="12" y="24"/>
                  </a:lnTo>
                  <a:lnTo>
                    <a:pt x="12" y="24"/>
                  </a:lnTo>
                  <a:lnTo>
                    <a:pt x="16" y="22"/>
                  </a:lnTo>
                  <a:lnTo>
                    <a:pt x="20" y="20"/>
                  </a:lnTo>
                  <a:lnTo>
                    <a:pt x="22" y="16"/>
                  </a:lnTo>
                  <a:lnTo>
                    <a:pt x="22" y="12"/>
                  </a:lnTo>
                  <a:lnTo>
                    <a:pt x="22" y="12"/>
                  </a:lnTo>
                  <a:lnTo>
                    <a:pt x="22" y="8"/>
                  </a:lnTo>
                  <a:lnTo>
                    <a:pt x="20" y="4"/>
                  </a:lnTo>
                  <a:lnTo>
                    <a:pt x="16" y="2"/>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35" name="Freeform 436"/>
            <p:cNvSpPr/>
            <p:nvPr/>
          </p:nvSpPr>
          <p:spPr bwMode="auto">
            <a:xfrm>
              <a:off x="3605213" y="1104900"/>
              <a:ext cx="34925" cy="38100"/>
            </a:xfrm>
            <a:custGeom>
              <a:avLst/>
              <a:gdLst/>
              <a:ahLst/>
              <a:cxnLst>
                <a:cxn ang="0">
                  <a:pos x="12" y="0"/>
                </a:cxn>
                <a:cxn ang="0">
                  <a:pos x="12" y="0"/>
                </a:cxn>
                <a:cxn ang="0">
                  <a:pos x="8" y="2"/>
                </a:cxn>
                <a:cxn ang="0">
                  <a:pos x="4" y="4"/>
                </a:cxn>
                <a:cxn ang="0">
                  <a:pos x="2" y="8"/>
                </a:cxn>
                <a:cxn ang="0">
                  <a:pos x="0" y="12"/>
                </a:cxn>
                <a:cxn ang="0">
                  <a:pos x="0" y="12"/>
                </a:cxn>
                <a:cxn ang="0">
                  <a:pos x="2" y="16"/>
                </a:cxn>
                <a:cxn ang="0">
                  <a:pos x="4" y="20"/>
                </a:cxn>
                <a:cxn ang="0">
                  <a:pos x="8" y="22"/>
                </a:cxn>
                <a:cxn ang="0">
                  <a:pos x="12" y="24"/>
                </a:cxn>
                <a:cxn ang="0">
                  <a:pos x="12" y="24"/>
                </a:cxn>
                <a:cxn ang="0">
                  <a:pos x="16" y="22"/>
                </a:cxn>
                <a:cxn ang="0">
                  <a:pos x="20" y="20"/>
                </a:cxn>
                <a:cxn ang="0">
                  <a:pos x="22" y="16"/>
                </a:cxn>
                <a:cxn ang="0">
                  <a:pos x="22" y="12"/>
                </a:cxn>
                <a:cxn ang="0">
                  <a:pos x="22" y="12"/>
                </a:cxn>
                <a:cxn ang="0">
                  <a:pos x="22" y="8"/>
                </a:cxn>
                <a:cxn ang="0">
                  <a:pos x="20" y="4"/>
                </a:cxn>
                <a:cxn ang="0">
                  <a:pos x="16" y="2"/>
                </a:cxn>
                <a:cxn ang="0">
                  <a:pos x="12" y="0"/>
                </a:cxn>
              </a:cxnLst>
              <a:rect l="0" t="0" r="r" b="b"/>
              <a:pathLst>
                <a:path w="22" h="24">
                  <a:moveTo>
                    <a:pt x="12" y="0"/>
                  </a:moveTo>
                  <a:lnTo>
                    <a:pt x="12" y="0"/>
                  </a:lnTo>
                  <a:lnTo>
                    <a:pt x="8" y="2"/>
                  </a:lnTo>
                  <a:lnTo>
                    <a:pt x="4" y="4"/>
                  </a:lnTo>
                  <a:lnTo>
                    <a:pt x="2" y="8"/>
                  </a:lnTo>
                  <a:lnTo>
                    <a:pt x="0" y="12"/>
                  </a:lnTo>
                  <a:lnTo>
                    <a:pt x="0" y="12"/>
                  </a:lnTo>
                  <a:lnTo>
                    <a:pt x="2" y="16"/>
                  </a:lnTo>
                  <a:lnTo>
                    <a:pt x="4" y="20"/>
                  </a:lnTo>
                  <a:lnTo>
                    <a:pt x="8" y="22"/>
                  </a:lnTo>
                  <a:lnTo>
                    <a:pt x="12" y="24"/>
                  </a:lnTo>
                  <a:lnTo>
                    <a:pt x="12" y="24"/>
                  </a:lnTo>
                  <a:lnTo>
                    <a:pt x="16" y="22"/>
                  </a:lnTo>
                  <a:lnTo>
                    <a:pt x="20" y="20"/>
                  </a:lnTo>
                  <a:lnTo>
                    <a:pt x="22" y="16"/>
                  </a:lnTo>
                  <a:lnTo>
                    <a:pt x="22" y="12"/>
                  </a:lnTo>
                  <a:lnTo>
                    <a:pt x="22" y="12"/>
                  </a:lnTo>
                  <a:lnTo>
                    <a:pt x="22" y="8"/>
                  </a:lnTo>
                  <a:lnTo>
                    <a:pt x="20" y="4"/>
                  </a:lnTo>
                  <a:lnTo>
                    <a:pt x="16" y="2"/>
                  </a:lnTo>
                  <a:lnTo>
                    <a:pt x="12"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36" name="Freeform 437"/>
            <p:cNvSpPr/>
            <p:nvPr/>
          </p:nvSpPr>
          <p:spPr bwMode="auto">
            <a:xfrm>
              <a:off x="2217738" y="1470025"/>
              <a:ext cx="53975" cy="53975"/>
            </a:xfrm>
            <a:custGeom>
              <a:avLst/>
              <a:gdLst/>
              <a:ahLst/>
              <a:cxnLst>
                <a:cxn ang="0">
                  <a:pos x="16" y="0"/>
                </a:cxn>
                <a:cxn ang="0">
                  <a:pos x="16" y="0"/>
                </a:cxn>
                <a:cxn ang="0">
                  <a:pos x="10" y="2"/>
                </a:cxn>
                <a:cxn ang="0">
                  <a:pos x="4" y="6"/>
                </a:cxn>
                <a:cxn ang="0">
                  <a:pos x="2" y="10"/>
                </a:cxn>
                <a:cxn ang="0">
                  <a:pos x="0" y="18"/>
                </a:cxn>
                <a:cxn ang="0">
                  <a:pos x="0" y="18"/>
                </a:cxn>
                <a:cxn ang="0">
                  <a:pos x="2" y="24"/>
                </a:cxn>
                <a:cxn ang="0">
                  <a:pos x="4" y="30"/>
                </a:cxn>
                <a:cxn ang="0">
                  <a:pos x="10" y="34"/>
                </a:cxn>
                <a:cxn ang="0">
                  <a:pos x="16" y="34"/>
                </a:cxn>
                <a:cxn ang="0">
                  <a:pos x="16" y="34"/>
                </a:cxn>
                <a:cxn ang="0">
                  <a:pos x="24" y="34"/>
                </a:cxn>
                <a:cxn ang="0">
                  <a:pos x="28" y="30"/>
                </a:cxn>
                <a:cxn ang="0">
                  <a:pos x="32" y="24"/>
                </a:cxn>
                <a:cxn ang="0">
                  <a:pos x="34" y="18"/>
                </a:cxn>
                <a:cxn ang="0">
                  <a:pos x="34" y="18"/>
                </a:cxn>
                <a:cxn ang="0">
                  <a:pos x="32" y="10"/>
                </a:cxn>
                <a:cxn ang="0">
                  <a:pos x="28" y="6"/>
                </a:cxn>
                <a:cxn ang="0">
                  <a:pos x="24" y="2"/>
                </a:cxn>
                <a:cxn ang="0">
                  <a:pos x="16" y="0"/>
                </a:cxn>
              </a:cxnLst>
              <a:rect l="0" t="0" r="r" b="b"/>
              <a:pathLst>
                <a:path w="34" h="34">
                  <a:moveTo>
                    <a:pt x="16" y="0"/>
                  </a:moveTo>
                  <a:lnTo>
                    <a:pt x="16" y="0"/>
                  </a:lnTo>
                  <a:lnTo>
                    <a:pt x="10" y="2"/>
                  </a:lnTo>
                  <a:lnTo>
                    <a:pt x="4" y="6"/>
                  </a:lnTo>
                  <a:lnTo>
                    <a:pt x="2" y="10"/>
                  </a:lnTo>
                  <a:lnTo>
                    <a:pt x="0" y="18"/>
                  </a:lnTo>
                  <a:lnTo>
                    <a:pt x="0" y="18"/>
                  </a:lnTo>
                  <a:lnTo>
                    <a:pt x="2" y="24"/>
                  </a:lnTo>
                  <a:lnTo>
                    <a:pt x="4" y="30"/>
                  </a:lnTo>
                  <a:lnTo>
                    <a:pt x="10" y="34"/>
                  </a:lnTo>
                  <a:lnTo>
                    <a:pt x="16" y="34"/>
                  </a:lnTo>
                  <a:lnTo>
                    <a:pt x="16" y="34"/>
                  </a:lnTo>
                  <a:lnTo>
                    <a:pt x="24" y="34"/>
                  </a:lnTo>
                  <a:lnTo>
                    <a:pt x="28" y="30"/>
                  </a:lnTo>
                  <a:lnTo>
                    <a:pt x="32" y="24"/>
                  </a:lnTo>
                  <a:lnTo>
                    <a:pt x="34" y="18"/>
                  </a:lnTo>
                  <a:lnTo>
                    <a:pt x="34" y="18"/>
                  </a:lnTo>
                  <a:lnTo>
                    <a:pt x="32" y="10"/>
                  </a:lnTo>
                  <a:lnTo>
                    <a:pt x="28" y="6"/>
                  </a:lnTo>
                  <a:lnTo>
                    <a:pt x="24" y="2"/>
                  </a:lnTo>
                  <a:lnTo>
                    <a:pt x="1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37" name="Freeform 438"/>
            <p:cNvSpPr/>
            <p:nvPr/>
          </p:nvSpPr>
          <p:spPr bwMode="auto">
            <a:xfrm>
              <a:off x="2217738" y="1470025"/>
              <a:ext cx="53975" cy="53975"/>
            </a:xfrm>
            <a:custGeom>
              <a:avLst/>
              <a:gdLst/>
              <a:ahLst/>
              <a:cxnLst>
                <a:cxn ang="0">
                  <a:pos x="16" y="0"/>
                </a:cxn>
                <a:cxn ang="0">
                  <a:pos x="16" y="0"/>
                </a:cxn>
                <a:cxn ang="0">
                  <a:pos x="10" y="2"/>
                </a:cxn>
                <a:cxn ang="0">
                  <a:pos x="4" y="6"/>
                </a:cxn>
                <a:cxn ang="0">
                  <a:pos x="2" y="10"/>
                </a:cxn>
                <a:cxn ang="0">
                  <a:pos x="0" y="18"/>
                </a:cxn>
                <a:cxn ang="0">
                  <a:pos x="0" y="18"/>
                </a:cxn>
                <a:cxn ang="0">
                  <a:pos x="2" y="24"/>
                </a:cxn>
                <a:cxn ang="0">
                  <a:pos x="4" y="30"/>
                </a:cxn>
                <a:cxn ang="0">
                  <a:pos x="10" y="34"/>
                </a:cxn>
                <a:cxn ang="0">
                  <a:pos x="16" y="34"/>
                </a:cxn>
                <a:cxn ang="0">
                  <a:pos x="16" y="34"/>
                </a:cxn>
                <a:cxn ang="0">
                  <a:pos x="24" y="34"/>
                </a:cxn>
                <a:cxn ang="0">
                  <a:pos x="28" y="30"/>
                </a:cxn>
                <a:cxn ang="0">
                  <a:pos x="32" y="24"/>
                </a:cxn>
                <a:cxn ang="0">
                  <a:pos x="34" y="18"/>
                </a:cxn>
                <a:cxn ang="0">
                  <a:pos x="34" y="18"/>
                </a:cxn>
                <a:cxn ang="0">
                  <a:pos x="32" y="10"/>
                </a:cxn>
                <a:cxn ang="0">
                  <a:pos x="28" y="6"/>
                </a:cxn>
                <a:cxn ang="0">
                  <a:pos x="24" y="2"/>
                </a:cxn>
                <a:cxn ang="0">
                  <a:pos x="16" y="0"/>
                </a:cxn>
              </a:cxnLst>
              <a:rect l="0" t="0" r="r" b="b"/>
              <a:pathLst>
                <a:path w="34" h="34">
                  <a:moveTo>
                    <a:pt x="16" y="0"/>
                  </a:moveTo>
                  <a:lnTo>
                    <a:pt x="16" y="0"/>
                  </a:lnTo>
                  <a:lnTo>
                    <a:pt x="10" y="2"/>
                  </a:lnTo>
                  <a:lnTo>
                    <a:pt x="4" y="6"/>
                  </a:lnTo>
                  <a:lnTo>
                    <a:pt x="2" y="10"/>
                  </a:lnTo>
                  <a:lnTo>
                    <a:pt x="0" y="18"/>
                  </a:lnTo>
                  <a:lnTo>
                    <a:pt x="0" y="18"/>
                  </a:lnTo>
                  <a:lnTo>
                    <a:pt x="2" y="24"/>
                  </a:lnTo>
                  <a:lnTo>
                    <a:pt x="4" y="30"/>
                  </a:lnTo>
                  <a:lnTo>
                    <a:pt x="10" y="34"/>
                  </a:lnTo>
                  <a:lnTo>
                    <a:pt x="16" y="34"/>
                  </a:lnTo>
                  <a:lnTo>
                    <a:pt x="16" y="34"/>
                  </a:lnTo>
                  <a:lnTo>
                    <a:pt x="24" y="34"/>
                  </a:lnTo>
                  <a:lnTo>
                    <a:pt x="28" y="30"/>
                  </a:lnTo>
                  <a:lnTo>
                    <a:pt x="32" y="24"/>
                  </a:lnTo>
                  <a:lnTo>
                    <a:pt x="34" y="18"/>
                  </a:lnTo>
                  <a:lnTo>
                    <a:pt x="34" y="18"/>
                  </a:lnTo>
                  <a:lnTo>
                    <a:pt x="32" y="10"/>
                  </a:lnTo>
                  <a:lnTo>
                    <a:pt x="28" y="6"/>
                  </a:lnTo>
                  <a:lnTo>
                    <a:pt x="24" y="2"/>
                  </a:lnTo>
                  <a:lnTo>
                    <a:pt x="1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38" name="Freeform 439"/>
            <p:cNvSpPr/>
            <p:nvPr/>
          </p:nvSpPr>
          <p:spPr bwMode="auto">
            <a:xfrm>
              <a:off x="2706688" y="1558925"/>
              <a:ext cx="73025" cy="73025"/>
            </a:xfrm>
            <a:custGeom>
              <a:avLst/>
              <a:gdLst/>
              <a:ahLst/>
              <a:cxnLst>
                <a:cxn ang="0">
                  <a:pos x="22" y="0"/>
                </a:cxn>
                <a:cxn ang="0">
                  <a:pos x="22" y="0"/>
                </a:cxn>
                <a:cxn ang="0">
                  <a:pos x="14" y="2"/>
                </a:cxn>
                <a:cxn ang="0">
                  <a:pos x="6" y="8"/>
                </a:cxn>
                <a:cxn ang="0">
                  <a:pos x="2" y="14"/>
                </a:cxn>
                <a:cxn ang="0">
                  <a:pos x="0" y="24"/>
                </a:cxn>
                <a:cxn ang="0">
                  <a:pos x="0" y="24"/>
                </a:cxn>
                <a:cxn ang="0">
                  <a:pos x="2" y="32"/>
                </a:cxn>
                <a:cxn ang="0">
                  <a:pos x="6" y="40"/>
                </a:cxn>
                <a:cxn ang="0">
                  <a:pos x="14" y="44"/>
                </a:cxn>
                <a:cxn ang="0">
                  <a:pos x="22" y="46"/>
                </a:cxn>
                <a:cxn ang="0">
                  <a:pos x="22" y="46"/>
                </a:cxn>
                <a:cxn ang="0">
                  <a:pos x="32" y="44"/>
                </a:cxn>
                <a:cxn ang="0">
                  <a:pos x="38" y="40"/>
                </a:cxn>
                <a:cxn ang="0">
                  <a:pos x="44" y="32"/>
                </a:cxn>
                <a:cxn ang="0">
                  <a:pos x="46" y="24"/>
                </a:cxn>
                <a:cxn ang="0">
                  <a:pos x="46" y="24"/>
                </a:cxn>
                <a:cxn ang="0">
                  <a:pos x="44" y="14"/>
                </a:cxn>
                <a:cxn ang="0">
                  <a:pos x="38" y="8"/>
                </a:cxn>
                <a:cxn ang="0">
                  <a:pos x="32" y="2"/>
                </a:cxn>
                <a:cxn ang="0">
                  <a:pos x="22" y="0"/>
                </a:cxn>
              </a:cxnLst>
              <a:rect l="0" t="0" r="r" b="b"/>
              <a:pathLst>
                <a:path w="46" h="46">
                  <a:moveTo>
                    <a:pt x="22" y="0"/>
                  </a:moveTo>
                  <a:lnTo>
                    <a:pt x="22" y="0"/>
                  </a:lnTo>
                  <a:lnTo>
                    <a:pt x="14" y="2"/>
                  </a:lnTo>
                  <a:lnTo>
                    <a:pt x="6" y="8"/>
                  </a:lnTo>
                  <a:lnTo>
                    <a:pt x="2" y="14"/>
                  </a:lnTo>
                  <a:lnTo>
                    <a:pt x="0" y="24"/>
                  </a:lnTo>
                  <a:lnTo>
                    <a:pt x="0" y="24"/>
                  </a:lnTo>
                  <a:lnTo>
                    <a:pt x="2" y="32"/>
                  </a:lnTo>
                  <a:lnTo>
                    <a:pt x="6" y="40"/>
                  </a:lnTo>
                  <a:lnTo>
                    <a:pt x="14" y="44"/>
                  </a:lnTo>
                  <a:lnTo>
                    <a:pt x="22" y="46"/>
                  </a:lnTo>
                  <a:lnTo>
                    <a:pt x="22" y="46"/>
                  </a:lnTo>
                  <a:lnTo>
                    <a:pt x="32" y="44"/>
                  </a:lnTo>
                  <a:lnTo>
                    <a:pt x="38" y="40"/>
                  </a:lnTo>
                  <a:lnTo>
                    <a:pt x="44" y="32"/>
                  </a:lnTo>
                  <a:lnTo>
                    <a:pt x="46" y="24"/>
                  </a:lnTo>
                  <a:lnTo>
                    <a:pt x="46" y="24"/>
                  </a:lnTo>
                  <a:lnTo>
                    <a:pt x="44" y="14"/>
                  </a:lnTo>
                  <a:lnTo>
                    <a:pt x="38" y="8"/>
                  </a:lnTo>
                  <a:lnTo>
                    <a:pt x="32" y="2"/>
                  </a:lnTo>
                  <a:lnTo>
                    <a:pt x="2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39" name="Freeform 440"/>
            <p:cNvSpPr/>
            <p:nvPr/>
          </p:nvSpPr>
          <p:spPr bwMode="auto">
            <a:xfrm>
              <a:off x="2706688" y="1558925"/>
              <a:ext cx="73025" cy="73025"/>
            </a:xfrm>
            <a:custGeom>
              <a:avLst/>
              <a:gdLst/>
              <a:ahLst/>
              <a:cxnLst>
                <a:cxn ang="0">
                  <a:pos x="22" y="0"/>
                </a:cxn>
                <a:cxn ang="0">
                  <a:pos x="22" y="0"/>
                </a:cxn>
                <a:cxn ang="0">
                  <a:pos x="14" y="2"/>
                </a:cxn>
                <a:cxn ang="0">
                  <a:pos x="6" y="8"/>
                </a:cxn>
                <a:cxn ang="0">
                  <a:pos x="2" y="14"/>
                </a:cxn>
                <a:cxn ang="0">
                  <a:pos x="0" y="24"/>
                </a:cxn>
                <a:cxn ang="0">
                  <a:pos x="0" y="24"/>
                </a:cxn>
                <a:cxn ang="0">
                  <a:pos x="2" y="32"/>
                </a:cxn>
                <a:cxn ang="0">
                  <a:pos x="6" y="40"/>
                </a:cxn>
                <a:cxn ang="0">
                  <a:pos x="14" y="44"/>
                </a:cxn>
                <a:cxn ang="0">
                  <a:pos x="22" y="46"/>
                </a:cxn>
                <a:cxn ang="0">
                  <a:pos x="22" y="46"/>
                </a:cxn>
                <a:cxn ang="0">
                  <a:pos x="32" y="44"/>
                </a:cxn>
                <a:cxn ang="0">
                  <a:pos x="38" y="40"/>
                </a:cxn>
                <a:cxn ang="0">
                  <a:pos x="44" y="32"/>
                </a:cxn>
                <a:cxn ang="0">
                  <a:pos x="46" y="24"/>
                </a:cxn>
                <a:cxn ang="0">
                  <a:pos x="46" y="24"/>
                </a:cxn>
                <a:cxn ang="0">
                  <a:pos x="44" y="14"/>
                </a:cxn>
                <a:cxn ang="0">
                  <a:pos x="38" y="8"/>
                </a:cxn>
                <a:cxn ang="0">
                  <a:pos x="32" y="2"/>
                </a:cxn>
                <a:cxn ang="0">
                  <a:pos x="22" y="0"/>
                </a:cxn>
              </a:cxnLst>
              <a:rect l="0" t="0" r="r" b="b"/>
              <a:pathLst>
                <a:path w="46" h="46">
                  <a:moveTo>
                    <a:pt x="22" y="0"/>
                  </a:moveTo>
                  <a:lnTo>
                    <a:pt x="22" y="0"/>
                  </a:lnTo>
                  <a:lnTo>
                    <a:pt x="14" y="2"/>
                  </a:lnTo>
                  <a:lnTo>
                    <a:pt x="6" y="8"/>
                  </a:lnTo>
                  <a:lnTo>
                    <a:pt x="2" y="14"/>
                  </a:lnTo>
                  <a:lnTo>
                    <a:pt x="0" y="24"/>
                  </a:lnTo>
                  <a:lnTo>
                    <a:pt x="0" y="24"/>
                  </a:lnTo>
                  <a:lnTo>
                    <a:pt x="2" y="32"/>
                  </a:lnTo>
                  <a:lnTo>
                    <a:pt x="6" y="40"/>
                  </a:lnTo>
                  <a:lnTo>
                    <a:pt x="14" y="44"/>
                  </a:lnTo>
                  <a:lnTo>
                    <a:pt x="22" y="46"/>
                  </a:lnTo>
                  <a:lnTo>
                    <a:pt x="22" y="46"/>
                  </a:lnTo>
                  <a:lnTo>
                    <a:pt x="32" y="44"/>
                  </a:lnTo>
                  <a:lnTo>
                    <a:pt x="38" y="40"/>
                  </a:lnTo>
                  <a:lnTo>
                    <a:pt x="44" y="32"/>
                  </a:lnTo>
                  <a:lnTo>
                    <a:pt x="46" y="24"/>
                  </a:lnTo>
                  <a:lnTo>
                    <a:pt x="46" y="24"/>
                  </a:lnTo>
                  <a:lnTo>
                    <a:pt x="44" y="14"/>
                  </a:lnTo>
                  <a:lnTo>
                    <a:pt x="38" y="8"/>
                  </a:lnTo>
                  <a:lnTo>
                    <a:pt x="32" y="2"/>
                  </a:lnTo>
                  <a:lnTo>
                    <a:pt x="22"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40" name="Freeform 441"/>
            <p:cNvSpPr/>
            <p:nvPr/>
          </p:nvSpPr>
          <p:spPr bwMode="auto">
            <a:xfrm>
              <a:off x="3090863" y="1552575"/>
              <a:ext cx="34925" cy="34925"/>
            </a:xfrm>
            <a:custGeom>
              <a:avLst/>
              <a:gdLst/>
              <a:ahLst/>
              <a:cxnLst>
                <a:cxn ang="0">
                  <a:pos x="10" y="0"/>
                </a:cxn>
                <a:cxn ang="0">
                  <a:pos x="10" y="0"/>
                </a:cxn>
                <a:cxn ang="0">
                  <a:pos x="6" y="0"/>
                </a:cxn>
                <a:cxn ang="0">
                  <a:pos x="2" y="2"/>
                </a:cxn>
                <a:cxn ang="0">
                  <a:pos x="0" y="6"/>
                </a:cxn>
                <a:cxn ang="0">
                  <a:pos x="0" y="10"/>
                </a:cxn>
                <a:cxn ang="0">
                  <a:pos x="0" y="10"/>
                </a:cxn>
                <a:cxn ang="0">
                  <a:pos x="0" y="14"/>
                </a:cxn>
                <a:cxn ang="0">
                  <a:pos x="2" y="18"/>
                </a:cxn>
                <a:cxn ang="0">
                  <a:pos x="6" y="20"/>
                </a:cxn>
                <a:cxn ang="0">
                  <a:pos x="10" y="22"/>
                </a:cxn>
                <a:cxn ang="0">
                  <a:pos x="10" y="22"/>
                </a:cxn>
                <a:cxn ang="0">
                  <a:pos x="14" y="20"/>
                </a:cxn>
                <a:cxn ang="0">
                  <a:pos x="18" y="18"/>
                </a:cxn>
                <a:cxn ang="0">
                  <a:pos x="20" y="14"/>
                </a:cxn>
                <a:cxn ang="0">
                  <a:pos x="22" y="10"/>
                </a:cxn>
                <a:cxn ang="0">
                  <a:pos x="22" y="10"/>
                </a:cxn>
                <a:cxn ang="0">
                  <a:pos x="20" y="6"/>
                </a:cxn>
                <a:cxn ang="0">
                  <a:pos x="18" y="2"/>
                </a:cxn>
                <a:cxn ang="0">
                  <a:pos x="14" y="0"/>
                </a:cxn>
                <a:cxn ang="0">
                  <a:pos x="10" y="0"/>
                </a:cxn>
              </a:cxnLst>
              <a:rect l="0" t="0" r="r" b="b"/>
              <a:pathLst>
                <a:path w="22" h="22">
                  <a:moveTo>
                    <a:pt x="10" y="0"/>
                  </a:moveTo>
                  <a:lnTo>
                    <a:pt x="10" y="0"/>
                  </a:lnTo>
                  <a:lnTo>
                    <a:pt x="6" y="0"/>
                  </a:lnTo>
                  <a:lnTo>
                    <a:pt x="2" y="2"/>
                  </a:lnTo>
                  <a:lnTo>
                    <a:pt x="0" y="6"/>
                  </a:lnTo>
                  <a:lnTo>
                    <a:pt x="0" y="10"/>
                  </a:lnTo>
                  <a:lnTo>
                    <a:pt x="0" y="10"/>
                  </a:lnTo>
                  <a:lnTo>
                    <a:pt x="0" y="14"/>
                  </a:lnTo>
                  <a:lnTo>
                    <a:pt x="2" y="18"/>
                  </a:lnTo>
                  <a:lnTo>
                    <a:pt x="6" y="20"/>
                  </a:lnTo>
                  <a:lnTo>
                    <a:pt x="10" y="22"/>
                  </a:lnTo>
                  <a:lnTo>
                    <a:pt x="10" y="22"/>
                  </a:lnTo>
                  <a:lnTo>
                    <a:pt x="14" y="20"/>
                  </a:lnTo>
                  <a:lnTo>
                    <a:pt x="18" y="18"/>
                  </a:lnTo>
                  <a:lnTo>
                    <a:pt x="20" y="14"/>
                  </a:lnTo>
                  <a:lnTo>
                    <a:pt x="22" y="10"/>
                  </a:lnTo>
                  <a:lnTo>
                    <a:pt x="22" y="10"/>
                  </a:lnTo>
                  <a:lnTo>
                    <a:pt x="20" y="6"/>
                  </a:lnTo>
                  <a:lnTo>
                    <a:pt x="18" y="2"/>
                  </a:lnTo>
                  <a:lnTo>
                    <a:pt x="14" y="0"/>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41" name="Freeform 442"/>
            <p:cNvSpPr/>
            <p:nvPr/>
          </p:nvSpPr>
          <p:spPr bwMode="auto">
            <a:xfrm>
              <a:off x="3090863" y="1552575"/>
              <a:ext cx="34925" cy="34925"/>
            </a:xfrm>
            <a:custGeom>
              <a:avLst/>
              <a:gdLst/>
              <a:ahLst/>
              <a:cxnLst>
                <a:cxn ang="0">
                  <a:pos x="10" y="0"/>
                </a:cxn>
                <a:cxn ang="0">
                  <a:pos x="10" y="0"/>
                </a:cxn>
                <a:cxn ang="0">
                  <a:pos x="6" y="0"/>
                </a:cxn>
                <a:cxn ang="0">
                  <a:pos x="2" y="2"/>
                </a:cxn>
                <a:cxn ang="0">
                  <a:pos x="0" y="6"/>
                </a:cxn>
                <a:cxn ang="0">
                  <a:pos x="0" y="10"/>
                </a:cxn>
                <a:cxn ang="0">
                  <a:pos x="0" y="10"/>
                </a:cxn>
                <a:cxn ang="0">
                  <a:pos x="0" y="14"/>
                </a:cxn>
                <a:cxn ang="0">
                  <a:pos x="2" y="18"/>
                </a:cxn>
                <a:cxn ang="0">
                  <a:pos x="6" y="20"/>
                </a:cxn>
                <a:cxn ang="0">
                  <a:pos x="10" y="22"/>
                </a:cxn>
                <a:cxn ang="0">
                  <a:pos x="10" y="22"/>
                </a:cxn>
                <a:cxn ang="0">
                  <a:pos x="14" y="20"/>
                </a:cxn>
                <a:cxn ang="0">
                  <a:pos x="18" y="18"/>
                </a:cxn>
                <a:cxn ang="0">
                  <a:pos x="20" y="14"/>
                </a:cxn>
                <a:cxn ang="0">
                  <a:pos x="22" y="10"/>
                </a:cxn>
                <a:cxn ang="0">
                  <a:pos x="22" y="10"/>
                </a:cxn>
                <a:cxn ang="0">
                  <a:pos x="20" y="6"/>
                </a:cxn>
                <a:cxn ang="0">
                  <a:pos x="18" y="2"/>
                </a:cxn>
                <a:cxn ang="0">
                  <a:pos x="14" y="0"/>
                </a:cxn>
                <a:cxn ang="0">
                  <a:pos x="10" y="0"/>
                </a:cxn>
              </a:cxnLst>
              <a:rect l="0" t="0" r="r" b="b"/>
              <a:pathLst>
                <a:path w="22" h="22">
                  <a:moveTo>
                    <a:pt x="10" y="0"/>
                  </a:moveTo>
                  <a:lnTo>
                    <a:pt x="10" y="0"/>
                  </a:lnTo>
                  <a:lnTo>
                    <a:pt x="6" y="0"/>
                  </a:lnTo>
                  <a:lnTo>
                    <a:pt x="2" y="2"/>
                  </a:lnTo>
                  <a:lnTo>
                    <a:pt x="0" y="6"/>
                  </a:lnTo>
                  <a:lnTo>
                    <a:pt x="0" y="10"/>
                  </a:lnTo>
                  <a:lnTo>
                    <a:pt x="0" y="10"/>
                  </a:lnTo>
                  <a:lnTo>
                    <a:pt x="0" y="14"/>
                  </a:lnTo>
                  <a:lnTo>
                    <a:pt x="2" y="18"/>
                  </a:lnTo>
                  <a:lnTo>
                    <a:pt x="6" y="20"/>
                  </a:lnTo>
                  <a:lnTo>
                    <a:pt x="10" y="22"/>
                  </a:lnTo>
                  <a:lnTo>
                    <a:pt x="10" y="22"/>
                  </a:lnTo>
                  <a:lnTo>
                    <a:pt x="14" y="20"/>
                  </a:lnTo>
                  <a:lnTo>
                    <a:pt x="18" y="18"/>
                  </a:lnTo>
                  <a:lnTo>
                    <a:pt x="20" y="14"/>
                  </a:lnTo>
                  <a:lnTo>
                    <a:pt x="22" y="10"/>
                  </a:lnTo>
                  <a:lnTo>
                    <a:pt x="22" y="10"/>
                  </a:lnTo>
                  <a:lnTo>
                    <a:pt x="20" y="6"/>
                  </a:lnTo>
                  <a:lnTo>
                    <a:pt x="18" y="2"/>
                  </a:lnTo>
                  <a:lnTo>
                    <a:pt x="14" y="0"/>
                  </a:lnTo>
                  <a:lnTo>
                    <a:pt x="10"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42" name="Freeform 443"/>
            <p:cNvSpPr/>
            <p:nvPr/>
          </p:nvSpPr>
          <p:spPr bwMode="auto">
            <a:xfrm>
              <a:off x="2627313" y="1774825"/>
              <a:ext cx="34925" cy="34925"/>
            </a:xfrm>
            <a:custGeom>
              <a:avLst/>
              <a:gdLst/>
              <a:ahLst/>
              <a:cxnLst>
                <a:cxn ang="0">
                  <a:pos x="10" y="0"/>
                </a:cxn>
                <a:cxn ang="0">
                  <a:pos x="10" y="0"/>
                </a:cxn>
                <a:cxn ang="0">
                  <a:pos x="6" y="0"/>
                </a:cxn>
                <a:cxn ang="0">
                  <a:pos x="2" y="2"/>
                </a:cxn>
                <a:cxn ang="0">
                  <a:pos x="0" y="6"/>
                </a:cxn>
                <a:cxn ang="0">
                  <a:pos x="0" y="10"/>
                </a:cxn>
                <a:cxn ang="0">
                  <a:pos x="0" y="10"/>
                </a:cxn>
                <a:cxn ang="0">
                  <a:pos x="0" y="14"/>
                </a:cxn>
                <a:cxn ang="0">
                  <a:pos x="2" y="18"/>
                </a:cxn>
                <a:cxn ang="0">
                  <a:pos x="6" y="20"/>
                </a:cxn>
                <a:cxn ang="0">
                  <a:pos x="10" y="22"/>
                </a:cxn>
                <a:cxn ang="0">
                  <a:pos x="10" y="22"/>
                </a:cxn>
                <a:cxn ang="0">
                  <a:pos x="16" y="20"/>
                </a:cxn>
                <a:cxn ang="0">
                  <a:pos x="18" y="18"/>
                </a:cxn>
                <a:cxn ang="0">
                  <a:pos x="22" y="14"/>
                </a:cxn>
                <a:cxn ang="0">
                  <a:pos x="22" y="10"/>
                </a:cxn>
                <a:cxn ang="0">
                  <a:pos x="22" y="10"/>
                </a:cxn>
                <a:cxn ang="0">
                  <a:pos x="22" y="6"/>
                </a:cxn>
                <a:cxn ang="0">
                  <a:pos x="18" y="2"/>
                </a:cxn>
                <a:cxn ang="0">
                  <a:pos x="16" y="0"/>
                </a:cxn>
                <a:cxn ang="0">
                  <a:pos x="10" y="0"/>
                </a:cxn>
              </a:cxnLst>
              <a:rect l="0" t="0" r="r" b="b"/>
              <a:pathLst>
                <a:path w="22" h="22">
                  <a:moveTo>
                    <a:pt x="10" y="0"/>
                  </a:moveTo>
                  <a:lnTo>
                    <a:pt x="10" y="0"/>
                  </a:lnTo>
                  <a:lnTo>
                    <a:pt x="6" y="0"/>
                  </a:lnTo>
                  <a:lnTo>
                    <a:pt x="2" y="2"/>
                  </a:lnTo>
                  <a:lnTo>
                    <a:pt x="0" y="6"/>
                  </a:lnTo>
                  <a:lnTo>
                    <a:pt x="0" y="10"/>
                  </a:lnTo>
                  <a:lnTo>
                    <a:pt x="0" y="10"/>
                  </a:lnTo>
                  <a:lnTo>
                    <a:pt x="0" y="14"/>
                  </a:lnTo>
                  <a:lnTo>
                    <a:pt x="2" y="18"/>
                  </a:lnTo>
                  <a:lnTo>
                    <a:pt x="6" y="20"/>
                  </a:lnTo>
                  <a:lnTo>
                    <a:pt x="10" y="22"/>
                  </a:lnTo>
                  <a:lnTo>
                    <a:pt x="10" y="22"/>
                  </a:lnTo>
                  <a:lnTo>
                    <a:pt x="16" y="20"/>
                  </a:lnTo>
                  <a:lnTo>
                    <a:pt x="18" y="18"/>
                  </a:lnTo>
                  <a:lnTo>
                    <a:pt x="22" y="14"/>
                  </a:lnTo>
                  <a:lnTo>
                    <a:pt x="22" y="10"/>
                  </a:lnTo>
                  <a:lnTo>
                    <a:pt x="22" y="10"/>
                  </a:lnTo>
                  <a:lnTo>
                    <a:pt x="22" y="6"/>
                  </a:lnTo>
                  <a:lnTo>
                    <a:pt x="18" y="2"/>
                  </a:lnTo>
                  <a:lnTo>
                    <a:pt x="16" y="0"/>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43" name="Freeform 444"/>
            <p:cNvSpPr/>
            <p:nvPr/>
          </p:nvSpPr>
          <p:spPr bwMode="auto">
            <a:xfrm>
              <a:off x="2627313" y="1774825"/>
              <a:ext cx="34925" cy="34925"/>
            </a:xfrm>
            <a:custGeom>
              <a:avLst/>
              <a:gdLst/>
              <a:ahLst/>
              <a:cxnLst>
                <a:cxn ang="0">
                  <a:pos x="10" y="0"/>
                </a:cxn>
                <a:cxn ang="0">
                  <a:pos x="10" y="0"/>
                </a:cxn>
                <a:cxn ang="0">
                  <a:pos x="6" y="0"/>
                </a:cxn>
                <a:cxn ang="0">
                  <a:pos x="2" y="2"/>
                </a:cxn>
                <a:cxn ang="0">
                  <a:pos x="0" y="6"/>
                </a:cxn>
                <a:cxn ang="0">
                  <a:pos x="0" y="10"/>
                </a:cxn>
                <a:cxn ang="0">
                  <a:pos x="0" y="10"/>
                </a:cxn>
                <a:cxn ang="0">
                  <a:pos x="0" y="14"/>
                </a:cxn>
                <a:cxn ang="0">
                  <a:pos x="2" y="18"/>
                </a:cxn>
                <a:cxn ang="0">
                  <a:pos x="6" y="20"/>
                </a:cxn>
                <a:cxn ang="0">
                  <a:pos x="10" y="22"/>
                </a:cxn>
                <a:cxn ang="0">
                  <a:pos x="10" y="22"/>
                </a:cxn>
                <a:cxn ang="0">
                  <a:pos x="16" y="20"/>
                </a:cxn>
                <a:cxn ang="0">
                  <a:pos x="18" y="18"/>
                </a:cxn>
                <a:cxn ang="0">
                  <a:pos x="22" y="14"/>
                </a:cxn>
                <a:cxn ang="0">
                  <a:pos x="22" y="10"/>
                </a:cxn>
                <a:cxn ang="0">
                  <a:pos x="22" y="10"/>
                </a:cxn>
                <a:cxn ang="0">
                  <a:pos x="22" y="6"/>
                </a:cxn>
                <a:cxn ang="0">
                  <a:pos x="18" y="2"/>
                </a:cxn>
                <a:cxn ang="0">
                  <a:pos x="16" y="0"/>
                </a:cxn>
                <a:cxn ang="0">
                  <a:pos x="10" y="0"/>
                </a:cxn>
              </a:cxnLst>
              <a:rect l="0" t="0" r="r" b="b"/>
              <a:pathLst>
                <a:path w="22" h="22">
                  <a:moveTo>
                    <a:pt x="10" y="0"/>
                  </a:moveTo>
                  <a:lnTo>
                    <a:pt x="10" y="0"/>
                  </a:lnTo>
                  <a:lnTo>
                    <a:pt x="6" y="0"/>
                  </a:lnTo>
                  <a:lnTo>
                    <a:pt x="2" y="2"/>
                  </a:lnTo>
                  <a:lnTo>
                    <a:pt x="0" y="6"/>
                  </a:lnTo>
                  <a:lnTo>
                    <a:pt x="0" y="10"/>
                  </a:lnTo>
                  <a:lnTo>
                    <a:pt x="0" y="10"/>
                  </a:lnTo>
                  <a:lnTo>
                    <a:pt x="0" y="14"/>
                  </a:lnTo>
                  <a:lnTo>
                    <a:pt x="2" y="18"/>
                  </a:lnTo>
                  <a:lnTo>
                    <a:pt x="6" y="20"/>
                  </a:lnTo>
                  <a:lnTo>
                    <a:pt x="10" y="22"/>
                  </a:lnTo>
                  <a:lnTo>
                    <a:pt x="10" y="22"/>
                  </a:lnTo>
                  <a:lnTo>
                    <a:pt x="16" y="20"/>
                  </a:lnTo>
                  <a:lnTo>
                    <a:pt x="18" y="18"/>
                  </a:lnTo>
                  <a:lnTo>
                    <a:pt x="22" y="14"/>
                  </a:lnTo>
                  <a:lnTo>
                    <a:pt x="22" y="10"/>
                  </a:lnTo>
                  <a:lnTo>
                    <a:pt x="22" y="10"/>
                  </a:lnTo>
                  <a:lnTo>
                    <a:pt x="22" y="6"/>
                  </a:lnTo>
                  <a:lnTo>
                    <a:pt x="18" y="2"/>
                  </a:lnTo>
                  <a:lnTo>
                    <a:pt x="16" y="0"/>
                  </a:lnTo>
                  <a:lnTo>
                    <a:pt x="10"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44" name="Freeform 445"/>
            <p:cNvSpPr/>
            <p:nvPr/>
          </p:nvSpPr>
          <p:spPr bwMode="auto">
            <a:xfrm>
              <a:off x="3417888" y="1790700"/>
              <a:ext cx="38100" cy="34925"/>
            </a:xfrm>
            <a:custGeom>
              <a:avLst/>
              <a:gdLst/>
              <a:ahLst/>
              <a:cxnLst>
                <a:cxn ang="0">
                  <a:pos x="12" y="0"/>
                </a:cxn>
                <a:cxn ang="0">
                  <a:pos x="12" y="0"/>
                </a:cxn>
                <a:cxn ang="0">
                  <a:pos x="8" y="2"/>
                </a:cxn>
                <a:cxn ang="0">
                  <a:pos x="4" y="4"/>
                </a:cxn>
                <a:cxn ang="0">
                  <a:pos x="2" y="8"/>
                </a:cxn>
                <a:cxn ang="0">
                  <a:pos x="0" y="12"/>
                </a:cxn>
                <a:cxn ang="0">
                  <a:pos x="0" y="12"/>
                </a:cxn>
                <a:cxn ang="0">
                  <a:pos x="2" y="16"/>
                </a:cxn>
                <a:cxn ang="0">
                  <a:pos x="4" y="20"/>
                </a:cxn>
                <a:cxn ang="0">
                  <a:pos x="8" y="22"/>
                </a:cxn>
                <a:cxn ang="0">
                  <a:pos x="12" y="22"/>
                </a:cxn>
                <a:cxn ang="0">
                  <a:pos x="12" y="22"/>
                </a:cxn>
                <a:cxn ang="0">
                  <a:pos x="16" y="22"/>
                </a:cxn>
                <a:cxn ang="0">
                  <a:pos x="20" y="20"/>
                </a:cxn>
                <a:cxn ang="0">
                  <a:pos x="22" y="16"/>
                </a:cxn>
                <a:cxn ang="0">
                  <a:pos x="24" y="12"/>
                </a:cxn>
                <a:cxn ang="0">
                  <a:pos x="24" y="12"/>
                </a:cxn>
                <a:cxn ang="0">
                  <a:pos x="22" y="8"/>
                </a:cxn>
                <a:cxn ang="0">
                  <a:pos x="20" y="4"/>
                </a:cxn>
                <a:cxn ang="0">
                  <a:pos x="16" y="2"/>
                </a:cxn>
                <a:cxn ang="0">
                  <a:pos x="12" y="0"/>
                </a:cxn>
              </a:cxnLst>
              <a:rect l="0" t="0" r="r" b="b"/>
              <a:pathLst>
                <a:path w="24" h="22">
                  <a:moveTo>
                    <a:pt x="12" y="0"/>
                  </a:moveTo>
                  <a:lnTo>
                    <a:pt x="12" y="0"/>
                  </a:lnTo>
                  <a:lnTo>
                    <a:pt x="8" y="2"/>
                  </a:lnTo>
                  <a:lnTo>
                    <a:pt x="4" y="4"/>
                  </a:lnTo>
                  <a:lnTo>
                    <a:pt x="2" y="8"/>
                  </a:lnTo>
                  <a:lnTo>
                    <a:pt x="0" y="12"/>
                  </a:lnTo>
                  <a:lnTo>
                    <a:pt x="0" y="12"/>
                  </a:lnTo>
                  <a:lnTo>
                    <a:pt x="2" y="16"/>
                  </a:lnTo>
                  <a:lnTo>
                    <a:pt x="4" y="20"/>
                  </a:lnTo>
                  <a:lnTo>
                    <a:pt x="8" y="22"/>
                  </a:lnTo>
                  <a:lnTo>
                    <a:pt x="12" y="22"/>
                  </a:lnTo>
                  <a:lnTo>
                    <a:pt x="12" y="22"/>
                  </a:lnTo>
                  <a:lnTo>
                    <a:pt x="16" y="22"/>
                  </a:lnTo>
                  <a:lnTo>
                    <a:pt x="20" y="20"/>
                  </a:lnTo>
                  <a:lnTo>
                    <a:pt x="22" y="16"/>
                  </a:lnTo>
                  <a:lnTo>
                    <a:pt x="24" y="12"/>
                  </a:lnTo>
                  <a:lnTo>
                    <a:pt x="24" y="12"/>
                  </a:lnTo>
                  <a:lnTo>
                    <a:pt x="22" y="8"/>
                  </a:lnTo>
                  <a:lnTo>
                    <a:pt x="20" y="4"/>
                  </a:lnTo>
                  <a:lnTo>
                    <a:pt x="16" y="2"/>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45" name="Freeform 446"/>
            <p:cNvSpPr/>
            <p:nvPr/>
          </p:nvSpPr>
          <p:spPr bwMode="auto">
            <a:xfrm>
              <a:off x="3417888" y="1790700"/>
              <a:ext cx="38100" cy="34925"/>
            </a:xfrm>
            <a:custGeom>
              <a:avLst/>
              <a:gdLst/>
              <a:ahLst/>
              <a:cxnLst>
                <a:cxn ang="0">
                  <a:pos x="12" y="0"/>
                </a:cxn>
                <a:cxn ang="0">
                  <a:pos x="12" y="0"/>
                </a:cxn>
                <a:cxn ang="0">
                  <a:pos x="8" y="2"/>
                </a:cxn>
                <a:cxn ang="0">
                  <a:pos x="4" y="4"/>
                </a:cxn>
                <a:cxn ang="0">
                  <a:pos x="2" y="8"/>
                </a:cxn>
                <a:cxn ang="0">
                  <a:pos x="0" y="12"/>
                </a:cxn>
                <a:cxn ang="0">
                  <a:pos x="0" y="12"/>
                </a:cxn>
                <a:cxn ang="0">
                  <a:pos x="2" y="16"/>
                </a:cxn>
                <a:cxn ang="0">
                  <a:pos x="4" y="20"/>
                </a:cxn>
                <a:cxn ang="0">
                  <a:pos x="8" y="22"/>
                </a:cxn>
                <a:cxn ang="0">
                  <a:pos x="12" y="22"/>
                </a:cxn>
                <a:cxn ang="0">
                  <a:pos x="12" y="22"/>
                </a:cxn>
                <a:cxn ang="0">
                  <a:pos x="16" y="22"/>
                </a:cxn>
                <a:cxn ang="0">
                  <a:pos x="20" y="20"/>
                </a:cxn>
                <a:cxn ang="0">
                  <a:pos x="22" y="16"/>
                </a:cxn>
                <a:cxn ang="0">
                  <a:pos x="24" y="12"/>
                </a:cxn>
                <a:cxn ang="0">
                  <a:pos x="24" y="12"/>
                </a:cxn>
                <a:cxn ang="0">
                  <a:pos x="22" y="8"/>
                </a:cxn>
                <a:cxn ang="0">
                  <a:pos x="20" y="4"/>
                </a:cxn>
                <a:cxn ang="0">
                  <a:pos x="16" y="2"/>
                </a:cxn>
                <a:cxn ang="0">
                  <a:pos x="12" y="0"/>
                </a:cxn>
              </a:cxnLst>
              <a:rect l="0" t="0" r="r" b="b"/>
              <a:pathLst>
                <a:path w="24" h="22">
                  <a:moveTo>
                    <a:pt x="12" y="0"/>
                  </a:moveTo>
                  <a:lnTo>
                    <a:pt x="12" y="0"/>
                  </a:lnTo>
                  <a:lnTo>
                    <a:pt x="8" y="2"/>
                  </a:lnTo>
                  <a:lnTo>
                    <a:pt x="4" y="4"/>
                  </a:lnTo>
                  <a:lnTo>
                    <a:pt x="2" y="8"/>
                  </a:lnTo>
                  <a:lnTo>
                    <a:pt x="0" y="12"/>
                  </a:lnTo>
                  <a:lnTo>
                    <a:pt x="0" y="12"/>
                  </a:lnTo>
                  <a:lnTo>
                    <a:pt x="2" y="16"/>
                  </a:lnTo>
                  <a:lnTo>
                    <a:pt x="4" y="20"/>
                  </a:lnTo>
                  <a:lnTo>
                    <a:pt x="8" y="22"/>
                  </a:lnTo>
                  <a:lnTo>
                    <a:pt x="12" y="22"/>
                  </a:lnTo>
                  <a:lnTo>
                    <a:pt x="12" y="22"/>
                  </a:lnTo>
                  <a:lnTo>
                    <a:pt x="16" y="22"/>
                  </a:lnTo>
                  <a:lnTo>
                    <a:pt x="20" y="20"/>
                  </a:lnTo>
                  <a:lnTo>
                    <a:pt x="22" y="16"/>
                  </a:lnTo>
                  <a:lnTo>
                    <a:pt x="24" y="12"/>
                  </a:lnTo>
                  <a:lnTo>
                    <a:pt x="24" y="12"/>
                  </a:lnTo>
                  <a:lnTo>
                    <a:pt x="22" y="8"/>
                  </a:lnTo>
                  <a:lnTo>
                    <a:pt x="20" y="4"/>
                  </a:lnTo>
                  <a:lnTo>
                    <a:pt x="16" y="2"/>
                  </a:lnTo>
                  <a:lnTo>
                    <a:pt x="12"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46" name="Freeform 447"/>
            <p:cNvSpPr/>
            <p:nvPr/>
          </p:nvSpPr>
          <p:spPr bwMode="auto">
            <a:xfrm>
              <a:off x="3351213" y="1384300"/>
              <a:ext cx="47625" cy="47625"/>
            </a:xfrm>
            <a:custGeom>
              <a:avLst/>
              <a:gdLst/>
              <a:ahLst/>
              <a:cxnLst>
                <a:cxn ang="0">
                  <a:pos x="14" y="0"/>
                </a:cxn>
                <a:cxn ang="0">
                  <a:pos x="14" y="0"/>
                </a:cxn>
                <a:cxn ang="0">
                  <a:pos x="8" y="2"/>
                </a:cxn>
                <a:cxn ang="0">
                  <a:pos x="4" y="4"/>
                </a:cxn>
                <a:cxn ang="0">
                  <a:pos x="0" y="10"/>
                </a:cxn>
                <a:cxn ang="0">
                  <a:pos x="0" y="16"/>
                </a:cxn>
                <a:cxn ang="0">
                  <a:pos x="0" y="16"/>
                </a:cxn>
                <a:cxn ang="0">
                  <a:pos x="0" y="22"/>
                </a:cxn>
                <a:cxn ang="0">
                  <a:pos x="4" y="26"/>
                </a:cxn>
                <a:cxn ang="0">
                  <a:pos x="8" y="30"/>
                </a:cxn>
                <a:cxn ang="0">
                  <a:pos x="14" y="30"/>
                </a:cxn>
                <a:cxn ang="0">
                  <a:pos x="14" y="30"/>
                </a:cxn>
                <a:cxn ang="0">
                  <a:pos x="20" y="30"/>
                </a:cxn>
                <a:cxn ang="0">
                  <a:pos x="26" y="26"/>
                </a:cxn>
                <a:cxn ang="0">
                  <a:pos x="28" y="22"/>
                </a:cxn>
                <a:cxn ang="0">
                  <a:pos x="30" y="16"/>
                </a:cxn>
                <a:cxn ang="0">
                  <a:pos x="30" y="16"/>
                </a:cxn>
                <a:cxn ang="0">
                  <a:pos x="28" y="10"/>
                </a:cxn>
                <a:cxn ang="0">
                  <a:pos x="26" y="4"/>
                </a:cxn>
                <a:cxn ang="0">
                  <a:pos x="20" y="2"/>
                </a:cxn>
                <a:cxn ang="0">
                  <a:pos x="14" y="0"/>
                </a:cxn>
              </a:cxnLst>
              <a:rect l="0" t="0" r="r" b="b"/>
              <a:pathLst>
                <a:path w="30" h="30">
                  <a:moveTo>
                    <a:pt x="14" y="0"/>
                  </a:moveTo>
                  <a:lnTo>
                    <a:pt x="14" y="0"/>
                  </a:lnTo>
                  <a:lnTo>
                    <a:pt x="8" y="2"/>
                  </a:lnTo>
                  <a:lnTo>
                    <a:pt x="4" y="4"/>
                  </a:lnTo>
                  <a:lnTo>
                    <a:pt x="0" y="10"/>
                  </a:lnTo>
                  <a:lnTo>
                    <a:pt x="0" y="16"/>
                  </a:lnTo>
                  <a:lnTo>
                    <a:pt x="0" y="16"/>
                  </a:lnTo>
                  <a:lnTo>
                    <a:pt x="0" y="22"/>
                  </a:lnTo>
                  <a:lnTo>
                    <a:pt x="4" y="26"/>
                  </a:lnTo>
                  <a:lnTo>
                    <a:pt x="8" y="30"/>
                  </a:lnTo>
                  <a:lnTo>
                    <a:pt x="14" y="30"/>
                  </a:lnTo>
                  <a:lnTo>
                    <a:pt x="14" y="30"/>
                  </a:lnTo>
                  <a:lnTo>
                    <a:pt x="20" y="30"/>
                  </a:lnTo>
                  <a:lnTo>
                    <a:pt x="26" y="26"/>
                  </a:lnTo>
                  <a:lnTo>
                    <a:pt x="28" y="22"/>
                  </a:lnTo>
                  <a:lnTo>
                    <a:pt x="30" y="16"/>
                  </a:lnTo>
                  <a:lnTo>
                    <a:pt x="30" y="16"/>
                  </a:lnTo>
                  <a:lnTo>
                    <a:pt x="28" y="10"/>
                  </a:lnTo>
                  <a:lnTo>
                    <a:pt x="26" y="4"/>
                  </a:lnTo>
                  <a:lnTo>
                    <a:pt x="20" y="2"/>
                  </a:lnTo>
                  <a:lnTo>
                    <a:pt x="14"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47" name="Freeform 448"/>
            <p:cNvSpPr/>
            <p:nvPr/>
          </p:nvSpPr>
          <p:spPr bwMode="auto">
            <a:xfrm>
              <a:off x="3351213" y="1384300"/>
              <a:ext cx="47625" cy="47625"/>
            </a:xfrm>
            <a:custGeom>
              <a:avLst/>
              <a:gdLst/>
              <a:ahLst/>
              <a:cxnLst>
                <a:cxn ang="0">
                  <a:pos x="14" y="0"/>
                </a:cxn>
                <a:cxn ang="0">
                  <a:pos x="14" y="0"/>
                </a:cxn>
                <a:cxn ang="0">
                  <a:pos x="8" y="2"/>
                </a:cxn>
                <a:cxn ang="0">
                  <a:pos x="4" y="4"/>
                </a:cxn>
                <a:cxn ang="0">
                  <a:pos x="0" y="10"/>
                </a:cxn>
                <a:cxn ang="0">
                  <a:pos x="0" y="16"/>
                </a:cxn>
                <a:cxn ang="0">
                  <a:pos x="0" y="16"/>
                </a:cxn>
                <a:cxn ang="0">
                  <a:pos x="0" y="22"/>
                </a:cxn>
                <a:cxn ang="0">
                  <a:pos x="4" y="26"/>
                </a:cxn>
                <a:cxn ang="0">
                  <a:pos x="8" y="30"/>
                </a:cxn>
                <a:cxn ang="0">
                  <a:pos x="14" y="30"/>
                </a:cxn>
                <a:cxn ang="0">
                  <a:pos x="14" y="30"/>
                </a:cxn>
                <a:cxn ang="0">
                  <a:pos x="20" y="30"/>
                </a:cxn>
                <a:cxn ang="0">
                  <a:pos x="26" y="26"/>
                </a:cxn>
                <a:cxn ang="0">
                  <a:pos x="28" y="22"/>
                </a:cxn>
                <a:cxn ang="0">
                  <a:pos x="30" y="16"/>
                </a:cxn>
                <a:cxn ang="0">
                  <a:pos x="30" y="16"/>
                </a:cxn>
                <a:cxn ang="0">
                  <a:pos x="28" y="10"/>
                </a:cxn>
                <a:cxn ang="0">
                  <a:pos x="26" y="4"/>
                </a:cxn>
                <a:cxn ang="0">
                  <a:pos x="20" y="2"/>
                </a:cxn>
                <a:cxn ang="0">
                  <a:pos x="14" y="0"/>
                </a:cxn>
              </a:cxnLst>
              <a:rect l="0" t="0" r="r" b="b"/>
              <a:pathLst>
                <a:path w="30" h="30">
                  <a:moveTo>
                    <a:pt x="14" y="0"/>
                  </a:moveTo>
                  <a:lnTo>
                    <a:pt x="14" y="0"/>
                  </a:lnTo>
                  <a:lnTo>
                    <a:pt x="8" y="2"/>
                  </a:lnTo>
                  <a:lnTo>
                    <a:pt x="4" y="4"/>
                  </a:lnTo>
                  <a:lnTo>
                    <a:pt x="0" y="10"/>
                  </a:lnTo>
                  <a:lnTo>
                    <a:pt x="0" y="16"/>
                  </a:lnTo>
                  <a:lnTo>
                    <a:pt x="0" y="16"/>
                  </a:lnTo>
                  <a:lnTo>
                    <a:pt x="0" y="22"/>
                  </a:lnTo>
                  <a:lnTo>
                    <a:pt x="4" y="26"/>
                  </a:lnTo>
                  <a:lnTo>
                    <a:pt x="8" y="30"/>
                  </a:lnTo>
                  <a:lnTo>
                    <a:pt x="14" y="30"/>
                  </a:lnTo>
                  <a:lnTo>
                    <a:pt x="14" y="30"/>
                  </a:lnTo>
                  <a:lnTo>
                    <a:pt x="20" y="30"/>
                  </a:lnTo>
                  <a:lnTo>
                    <a:pt x="26" y="26"/>
                  </a:lnTo>
                  <a:lnTo>
                    <a:pt x="28" y="22"/>
                  </a:lnTo>
                  <a:lnTo>
                    <a:pt x="30" y="16"/>
                  </a:lnTo>
                  <a:lnTo>
                    <a:pt x="30" y="16"/>
                  </a:lnTo>
                  <a:lnTo>
                    <a:pt x="28" y="10"/>
                  </a:lnTo>
                  <a:lnTo>
                    <a:pt x="26" y="4"/>
                  </a:lnTo>
                  <a:lnTo>
                    <a:pt x="20" y="2"/>
                  </a:lnTo>
                  <a:lnTo>
                    <a:pt x="14"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48" name="Freeform 449"/>
            <p:cNvSpPr/>
            <p:nvPr/>
          </p:nvSpPr>
          <p:spPr bwMode="auto">
            <a:xfrm>
              <a:off x="2430463" y="1470025"/>
              <a:ext cx="34925" cy="38100"/>
            </a:xfrm>
            <a:custGeom>
              <a:avLst/>
              <a:gdLst/>
              <a:ahLst/>
              <a:cxnLst>
                <a:cxn ang="0">
                  <a:pos x="12" y="0"/>
                </a:cxn>
                <a:cxn ang="0">
                  <a:pos x="12" y="0"/>
                </a:cxn>
                <a:cxn ang="0">
                  <a:pos x="8" y="2"/>
                </a:cxn>
                <a:cxn ang="0">
                  <a:pos x="4" y="4"/>
                </a:cxn>
                <a:cxn ang="0">
                  <a:pos x="2" y="8"/>
                </a:cxn>
                <a:cxn ang="0">
                  <a:pos x="0" y="12"/>
                </a:cxn>
                <a:cxn ang="0">
                  <a:pos x="0" y="12"/>
                </a:cxn>
                <a:cxn ang="0">
                  <a:pos x="2" y="16"/>
                </a:cxn>
                <a:cxn ang="0">
                  <a:pos x="4" y="20"/>
                </a:cxn>
                <a:cxn ang="0">
                  <a:pos x="8" y="22"/>
                </a:cxn>
                <a:cxn ang="0">
                  <a:pos x="12" y="24"/>
                </a:cxn>
                <a:cxn ang="0">
                  <a:pos x="12" y="24"/>
                </a:cxn>
                <a:cxn ang="0">
                  <a:pos x="16" y="22"/>
                </a:cxn>
                <a:cxn ang="0">
                  <a:pos x="20" y="20"/>
                </a:cxn>
                <a:cxn ang="0">
                  <a:pos x="22" y="16"/>
                </a:cxn>
                <a:cxn ang="0">
                  <a:pos x="22" y="12"/>
                </a:cxn>
                <a:cxn ang="0">
                  <a:pos x="22" y="12"/>
                </a:cxn>
                <a:cxn ang="0">
                  <a:pos x="22" y="8"/>
                </a:cxn>
                <a:cxn ang="0">
                  <a:pos x="20" y="4"/>
                </a:cxn>
                <a:cxn ang="0">
                  <a:pos x="16" y="2"/>
                </a:cxn>
                <a:cxn ang="0">
                  <a:pos x="12" y="0"/>
                </a:cxn>
              </a:cxnLst>
              <a:rect l="0" t="0" r="r" b="b"/>
              <a:pathLst>
                <a:path w="22" h="24">
                  <a:moveTo>
                    <a:pt x="12" y="0"/>
                  </a:moveTo>
                  <a:lnTo>
                    <a:pt x="12" y="0"/>
                  </a:lnTo>
                  <a:lnTo>
                    <a:pt x="8" y="2"/>
                  </a:lnTo>
                  <a:lnTo>
                    <a:pt x="4" y="4"/>
                  </a:lnTo>
                  <a:lnTo>
                    <a:pt x="2" y="8"/>
                  </a:lnTo>
                  <a:lnTo>
                    <a:pt x="0" y="12"/>
                  </a:lnTo>
                  <a:lnTo>
                    <a:pt x="0" y="12"/>
                  </a:lnTo>
                  <a:lnTo>
                    <a:pt x="2" y="16"/>
                  </a:lnTo>
                  <a:lnTo>
                    <a:pt x="4" y="20"/>
                  </a:lnTo>
                  <a:lnTo>
                    <a:pt x="8" y="22"/>
                  </a:lnTo>
                  <a:lnTo>
                    <a:pt x="12" y="24"/>
                  </a:lnTo>
                  <a:lnTo>
                    <a:pt x="12" y="24"/>
                  </a:lnTo>
                  <a:lnTo>
                    <a:pt x="16" y="22"/>
                  </a:lnTo>
                  <a:lnTo>
                    <a:pt x="20" y="20"/>
                  </a:lnTo>
                  <a:lnTo>
                    <a:pt x="22" y="16"/>
                  </a:lnTo>
                  <a:lnTo>
                    <a:pt x="22" y="12"/>
                  </a:lnTo>
                  <a:lnTo>
                    <a:pt x="22" y="12"/>
                  </a:lnTo>
                  <a:lnTo>
                    <a:pt x="22" y="8"/>
                  </a:lnTo>
                  <a:lnTo>
                    <a:pt x="20" y="4"/>
                  </a:lnTo>
                  <a:lnTo>
                    <a:pt x="16" y="2"/>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49" name="Freeform 450"/>
            <p:cNvSpPr/>
            <p:nvPr/>
          </p:nvSpPr>
          <p:spPr bwMode="auto">
            <a:xfrm>
              <a:off x="2430463" y="1470025"/>
              <a:ext cx="34925" cy="38100"/>
            </a:xfrm>
            <a:custGeom>
              <a:avLst/>
              <a:gdLst/>
              <a:ahLst/>
              <a:cxnLst>
                <a:cxn ang="0">
                  <a:pos x="12" y="0"/>
                </a:cxn>
                <a:cxn ang="0">
                  <a:pos x="12" y="0"/>
                </a:cxn>
                <a:cxn ang="0">
                  <a:pos x="8" y="2"/>
                </a:cxn>
                <a:cxn ang="0">
                  <a:pos x="4" y="4"/>
                </a:cxn>
                <a:cxn ang="0">
                  <a:pos x="2" y="8"/>
                </a:cxn>
                <a:cxn ang="0">
                  <a:pos x="0" y="12"/>
                </a:cxn>
                <a:cxn ang="0">
                  <a:pos x="0" y="12"/>
                </a:cxn>
                <a:cxn ang="0">
                  <a:pos x="2" y="16"/>
                </a:cxn>
                <a:cxn ang="0">
                  <a:pos x="4" y="20"/>
                </a:cxn>
                <a:cxn ang="0">
                  <a:pos x="8" y="22"/>
                </a:cxn>
                <a:cxn ang="0">
                  <a:pos x="12" y="24"/>
                </a:cxn>
                <a:cxn ang="0">
                  <a:pos x="12" y="24"/>
                </a:cxn>
                <a:cxn ang="0">
                  <a:pos x="16" y="22"/>
                </a:cxn>
                <a:cxn ang="0">
                  <a:pos x="20" y="20"/>
                </a:cxn>
                <a:cxn ang="0">
                  <a:pos x="22" y="16"/>
                </a:cxn>
                <a:cxn ang="0">
                  <a:pos x="22" y="12"/>
                </a:cxn>
                <a:cxn ang="0">
                  <a:pos x="22" y="12"/>
                </a:cxn>
                <a:cxn ang="0">
                  <a:pos x="22" y="8"/>
                </a:cxn>
                <a:cxn ang="0">
                  <a:pos x="20" y="4"/>
                </a:cxn>
                <a:cxn ang="0">
                  <a:pos x="16" y="2"/>
                </a:cxn>
                <a:cxn ang="0">
                  <a:pos x="12" y="0"/>
                </a:cxn>
              </a:cxnLst>
              <a:rect l="0" t="0" r="r" b="b"/>
              <a:pathLst>
                <a:path w="22" h="24">
                  <a:moveTo>
                    <a:pt x="12" y="0"/>
                  </a:moveTo>
                  <a:lnTo>
                    <a:pt x="12" y="0"/>
                  </a:lnTo>
                  <a:lnTo>
                    <a:pt x="8" y="2"/>
                  </a:lnTo>
                  <a:lnTo>
                    <a:pt x="4" y="4"/>
                  </a:lnTo>
                  <a:lnTo>
                    <a:pt x="2" y="8"/>
                  </a:lnTo>
                  <a:lnTo>
                    <a:pt x="0" y="12"/>
                  </a:lnTo>
                  <a:lnTo>
                    <a:pt x="0" y="12"/>
                  </a:lnTo>
                  <a:lnTo>
                    <a:pt x="2" y="16"/>
                  </a:lnTo>
                  <a:lnTo>
                    <a:pt x="4" y="20"/>
                  </a:lnTo>
                  <a:lnTo>
                    <a:pt x="8" y="22"/>
                  </a:lnTo>
                  <a:lnTo>
                    <a:pt x="12" y="24"/>
                  </a:lnTo>
                  <a:lnTo>
                    <a:pt x="12" y="24"/>
                  </a:lnTo>
                  <a:lnTo>
                    <a:pt x="16" y="22"/>
                  </a:lnTo>
                  <a:lnTo>
                    <a:pt x="20" y="20"/>
                  </a:lnTo>
                  <a:lnTo>
                    <a:pt x="22" y="16"/>
                  </a:lnTo>
                  <a:lnTo>
                    <a:pt x="22" y="12"/>
                  </a:lnTo>
                  <a:lnTo>
                    <a:pt x="22" y="12"/>
                  </a:lnTo>
                  <a:lnTo>
                    <a:pt x="22" y="8"/>
                  </a:lnTo>
                  <a:lnTo>
                    <a:pt x="20" y="4"/>
                  </a:lnTo>
                  <a:lnTo>
                    <a:pt x="16" y="2"/>
                  </a:lnTo>
                  <a:lnTo>
                    <a:pt x="12"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50" name="Freeform 451"/>
            <p:cNvSpPr/>
            <p:nvPr/>
          </p:nvSpPr>
          <p:spPr bwMode="auto">
            <a:xfrm>
              <a:off x="1906588" y="1670050"/>
              <a:ext cx="47625" cy="47625"/>
            </a:xfrm>
            <a:custGeom>
              <a:avLst/>
              <a:gdLst/>
              <a:ahLst/>
              <a:cxnLst>
                <a:cxn ang="0">
                  <a:pos x="14" y="0"/>
                </a:cxn>
                <a:cxn ang="0">
                  <a:pos x="14" y="0"/>
                </a:cxn>
                <a:cxn ang="0">
                  <a:pos x="8" y="2"/>
                </a:cxn>
                <a:cxn ang="0">
                  <a:pos x="4" y="4"/>
                </a:cxn>
                <a:cxn ang="0">
                  <a:pos x="2" y="10"/>
                </a:cxn>
                <a:cxn ang="0">
                  <a:pos x="0" y="14"/>
                </a:cxn>
                <a:cxn ang="0">
                  <a:pos x="0" y="14"/>
                </a:cxn>
                <a:cxn ang="0">
                  <a:pos x="2" y="20"/>
                </a:cxn>
                <a:cxn ang="0">
                  <a:pos x="4" y="26"/>
                </a:cxn>
                <a:cxn ang="0">
                  <a:pos x="8" y="28"/>
                </a:cxn>
                <a:cxn ang="0">
                  <a:pos x="14" y="30"/>
                </a:cxn>
                <a:cxn ang="0">
                  <a:pos x="14" y="30"/>
                </a:cxn>
                <a:cxn ang="0">
                  <a:pos x="20" y="28"/>
                </a:cxn>
                <a:cxn ang="0">
                  <a:pos x="24" y="26"/>
                </a:cxn>
                <a:cxn ang="0">
                  <a:pos x="28" y="20"/>
                </a:cxn>
                <a:cxn ang="0">
                  <a:pos x="30" y="14"/>
                </a:cxn>
                <a:cxn ang="0">
                  <a:pos x="30" y="14"/>
                </a:cxn>
                <a:cxn ang="0">
                  <a:pos x="28" y="10"/>
                </a:cxn>
                <a:cxn ang="0">
                  <a:pos x="24" y="4"/>
                </a:cxn>
                <a:cxn ang="0">
                  <a:pos x="20" y="2"/>
                </a:cxn>
                <a:cxn ang="0">
                  <a:pos x="14" y="0"/>
                </a:cxn>
              </a:cxnLst>
              <a:rect l="0" t="0" r="r" b="b"/>
              <a:pathLst>
                <a:path w="30" h="30">
                  <a:moveTo>
                    <a:pt x="14" y="0"/>
                  </a:moveTo>
                  <a:lnTo>
                    <a:pt x="14" y="0"/>
                  </a:lnTo>
                  <a:lnTo>
                    <a:pt x="8" y="2"/>
                  </a:lnTo>
                  <a:lnTo>
                    <a:pt x="4" y="4"/>
                  </a:lnTo>
                  <a:lnTo>
                    <a:pt x="2" y="10"/>
                  </a:lnTo>
                  <a:lnTo>
                    <a:pt x="0" y="14"/>
                  </a:lnTo>
                  <a:lnTo>
                    <a:pt x="0" y="14"/>
                  </a:lnTo>
                  <a:lnTo>
                    <a:pt x="2" y="20"/>
                  </a:lnTo>
                  <a:lnTo>
                    <a:pt x="4" y="26"/>
                  </a:lnTo>
                  <a:lnTo>
                    <a:pt x="8" y="28"/>
                  </a:lnTo>
                  <a:lnTo>
                    <a:pt x="14" y="30"/>
                  </a:lnTo>
                  <a:lnTo>
                    <a:pt x="14" y="30"/>
                  </a:lnTo>
                  <a:lnTo>
                    <a:pt x="20" y="28"/>
                  </a:lnTo>
                  <a:lnTo>
                    <a:pt x="24" y="26"/>
                  </a:lnTo>
                  <a:lnTo>
                    <a:pt x="28" y="20"/>
                  </a:lnTo>
                  <a:lnTo>
                    <a:pt x="30" y="14"/>
                  </a:lnTo>
                  <a:lnTo>
                    <a:pt x="30" y="14"/>
                  </a:lnTo>
                  <a:lnTo>
                    <a:pt x="28" y="10"/>
                  </a:lnTo>
                  <a:lnTo>
                    <a:pt x="24" y="4"/>
                  </a:lnTo>
                  <a:lnTo>
                    <a:pt x="20" y="2"/>
                  </a:lnTo>
                  <a:lnTo>
                    <a:pt x="14"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51" name="Freeform 452"/>
            <p:cNvSpPr/>
            <p:nvPr/>
          </p:nvSpPr>
          <p:spPr bwMode="auto">
            <a:xfrm>
              <a:off x="1906588" y="1670050"/>
              <a:ext cx="47625" cy="47625"/>
            </a:xfrm>
            <a:custGeom>
              <a:avLst/>
              <a:gdLst/>
              <a:ahLst/>
              <a:cxnLst>
                <a:cxn ang="0">
                  <a:pos x="14" y="0"/>
                </a:cxn>
                <a:cxn ang="0">
                  <a:pos x="14" y="0"/>
                </a:cxn>
                <a:cxn ang="0">
                  <a:pos x="8" y="2"/>
                </a:cxn>
                <a:cxn ang="0">
                  <a:pos x="4" y="4"/>
                </a:cxn>
                <a:cxn ang="0">
                  <a:pos x="2" y="10"/>
                </a:cxn>
                <a:cxn ang="0">
                  <a:pos x="0" y="14"/>
                </a:cxn>
                <a:cxn ang="0">
                  <a:pos x="0" y="14"/>
                </a:cxn>
                <a:cxn ang="0">
                  <a:pos x="2" y="20"/>
                </a:cxn>
                <a:cxn ang="0">
                  <a:pos x="4" y="26"/>
                </a:cxn>
                <a:cxn ang="0">
                  <a:pos x="8" y="28"/>
                </a:cxn>
                <a:cxn ang="0">
                  <a:pos x="14" y="30"/>
                </a:cxn>
                <a:cxn ang="0">
                  <a:pos x="14" y="30"/>
                </a:cxn>
                <a:cxn ang="0">
                  <a:pos x="20" y="28"/>
                </a:cxn>
                <a:cxn ang="0">
                  <a:pos x="24" y="26"/>
                </a:cxn>
                <a:cxn ang="0">
                  <a:pos x="28" y="20"/>
                </a:cxn>
                <a:cxn ang="0">
                  <a:pos x="30" y="14"/>
                </a:cxn>
                <a:cxn ang="0">
                  <a:pos x="30" y="14"/>
                </a:cxn>
                <a:cxn ang="0">
                  <a:pos x="28" y="10"/>
                </a:cxn>
                <a:cxn ang="0">
                  <a:pos x="24" y="4"/>
                </a:cxn>
                <a:cxn ang="0">
                  <a:pos x="20" y="2"/>
                </a:cxn>
                <a:cxn ang="0">
                  <a:pos x="14" y="0"/>
                </a:cxn>
              </a:cxnLst>
              <a:rect l="0" t="0" r="r" b="b"/>
              <a:pathLst>
                <a:path w="30" h="30">
                  <a:moveTo>
                    <a:pt x="14" y="0"/>
                  </a:moveTo>
                  <a:lnTo>
                    <a:pt x="14" y="0"/>
                  </a:lnTo>
                  <a:lnTo>
                    <a:pt x="8" y="2"/>
                  </a:lnTo>
                  <a:lnTo>
                    <a:pt x="4" y="4"/>
                  </a:lnTo>
                  <a:lnTo>
                    <a:pt x="2" y="10"/>
                  </a:lnTo>
                  <a:lnTo>
                    <a:pt x="0" y="14"/>
                  </a:lnTo>
                  <a:lnTo>
                    <a:pt x="0" y="14"/>
                  </a:lnTo>
                  <a:lnTo>
                    <a:pt x="2" y="20"/>
                  </a:lnTo>
                  <a:lnTo>
                    <a:pt x="4" y="26"/>
                  </a:lnTo>
                  <a:lnTo>
                    <a:pt x="8" y="28"/>
                  </a:lnTo>
                  <a:lnTo>
                    <a:pt x="14" y="30"/>
                  </a:lnTo>
                  <a:lnTo>
                    <a:pt x="14" y="30"/>
                  </a:lnTo>
                  <a:lnTo>
                    <a:pt x="20" y="28"/>
                  </a:lnTo>
                  <a:lnTo>
                    <a:pt x="24" y="26"/>
                  </a:lnTo>
                  <a:lnTo>
                    <a:pt x="28" y="20"/>
                  </a:lnTo>
                  <a:lnTo>
                    <a:pt x="30" y="14"/>
                  </a:lnTo>
                  <a:lnTo>
                    <a:pt x="30" y="14"/>
                  </a:lnTo>
                  <a:lnTo>
                    <a:pt x="28" y="10"/>
                  </a:lnTo>
                  <a:lnTo>
                    <a:pt x="24" y="4"/>
                  </a:lnTo>
                  <a:lnTo>
                    <a:pt x="20" y="2"/>
                  </a:lnTo>
                  <a:lnTo>
                    <a:pt x="14"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52" name="Freeform 453"/>
            <p:cNvSpPr/>
            <p:nvPr/>
          </p:nvSpPr>
          <p:spPr bwMode="auto">
            <a:xfrm>
              <a:off x="2468563" y="1660525"/>
              <a:ext cx="31750" cy="28575"/>
            </a:xfrm>
            <a:custGeom>
              <a:avLst/>
              <a:gdLst/>
              <a:ahLst/>
              <a:cxnLst>
                <a:cxn ang="0">
                  <a:pos x="10" y="0"/>
                </a:cxn>
                <a:cxn ang="0">
                  <a:pos x="10" y="0"/>
                </a:cxn>
                <a:cxn ang="0">
                  <a:pos x="6" y="2"/>
                </a:cxn>
                <a:cxn ang="0">
                  <a:pos x="4" y="4"/>
                </a:cxn>
                <a:cxn ang="0">
                  <a:pos x="2" y="6"/>
                </a:cxn>
                <a:cxn ang="0">
                  <a:pos x="0" y="10"/>
                </a:cxn>
                <a:cxn ang="0">
                  <a:pos x="0" y="10"/>
                </a:cxn>
                <a:cxn ang="0">
                  <a:pos x="2" y="14"/>
                </a:cxn>
                <a:cxn ang="0">
                  <a:pos x="4" y="16"/>
                </a:cxn>
                <a:cxn ang="0">
                  <a:pos x="6" y="18"/>
                </a:cxn>
                <a:cxn ang="0">
                  <a:pos x="10" y="18"/>
                </a:cxn>
                <a:cxn ang="0">
                  <a:pos x="10" y="18"/>
                </a:cxn>
                <a:cxn ang="0">
                  <a:pos x="14" y="18"/>
                </a:cxn>
                <a:cxn ang="0">
                  <a:pos x="16" y="16"/>
                </a:cxn>
                <a:cxn ang="0">
                  <a:pos x="18" y="14"/>
                </a:cxn>
                <a:cxn ang="0">
                  <a:pos x="20" y="10"/>
                </a:cxn>
                <a:cxn ang="0">
                  <a:pos x="20" y="10"/>
                </a:cxn>
                <a:cxn ang="0">
                  <a:pos x="18" y="6"/>
                </a:cxn>
                <a:cxn ang="0">
                  <a:pos x="16" y="4"/>
                </a:cxn>
                <a:cxn ang="0">
                  <a:pos x="14" y="2"/>
                </a:cxn>
                <a:cxn ang="0">
                  <a:pos x="10" y="0"/>
                </a:cxn>
              </a:cxnLst>
              <a:rect l="0" t="0" r="r" b="b"/>
              <a:pathLst>
                <a:path w="20" h="18">
                  <a:moveTo>
                    <a:pt x="10" y="0"/>
                  </a:moveTo>
                  <a:lnTo>
                    <a:pt x="10" y="0"/>
                  </a:lnTo>
                  <a:lnTo>
                    <a:pt x="6" y="2"/>
                  </a:lnTo>
                  <a:lnTo>
                    <a:pt x="4" y="4"/>
                  </a:lnTo>
                  <a:lnTo>
                    <a:pt x="2" y="6"/>
                  </a:lnTo>
                  <a:lnTo>
                    <a:pt x="0" y="10"/>
                  </a:lnTo>
                  <a:lnTo>
                    <a:pt x="0" y="10"/>
                  </a:lnTo>
                  <a:lnTo>
                    <a:pt x="2" y="14"/>
                  </a:lnTo>
                  <a:lnTo>
                    <a:pt x="4" y="16"/>
                  </a:lnTo>
                  <a:lnTo>
                    <a:pt x="6" y="18"/>
                  </a:lnTo>
                  <a:lnTo>
                    <a:pt x="10" y="18"/>
                  </a:lnTo>
                  <a:lnTo>
                    <a:pt x="10" y="18"/>
                  </a:lnTo>
                  <a:lnTo>
                    <a:pt x="14" y="18"/>
                  </a:lnTo>
                  <a:lnTo>
                    <a:pt x="16" y="16"/>
                  </a:lnTo>
                  <a:lnTo>
                    <a:pt x="18" y="14"/>
                  </a:lnTo>
                  <a:lnTo>
                    <a:pt x="20" y="10"/>
                  </a:lnTo>
                  <a:lnTo>
                    <a:pt x="20" y="10"/>
                  </a:lnTo>
                  <a:lnTo>
                    <a:pt x="18" y="6"/>
                  </a:lnTo>
                  <a:lnTo>
                    <a:pt x="16" y="4"/>
                  </a:lnTo>
                  <a:lnTo>
                    <a:pt x="14" y="2"/>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53" name="Freeform 454"/>
            <p:cNvSpPr/>
            <p:nvPr/>
          </p:nvSpPr>
          <p:spPr bwMode="auto">
            <a:xfrm>
              <a:off x="2468563" y="1660525"/>
              <a:ext cx="31750" cy="28575"/>
            </a:xfrm>
            <a:custGeom>
              <a:avLst/>
              <a:gdLst/>
              <a:ahLst/>
              <a:cxnLst>
                <a:cxn ang="0">
                  <a:pos x="10" y="0"/>
                </a:cxn>
                <a:cxn ang="0">
                  <a:pos x="10" y="0"/>
                </a:cxn>
                <a:cxn ang="0">
                  <a:pos x="6" y="2"/>
                </a:cxn>
                <a:cxn ang="0">
                  <a:pos x="4" y="4"/>
                </a:cxn>
                <a:cxn ang="0">
                  <a:pos x="2" y="6"/>
                </a:cxn>
                <a:cxn ang="0">
                  <a:pos x="0" y="10"/>
                </a:cxn>
                <a:cxn ang="0">
                  <a:pos x="0" y="10"/>
                </a:cxn>
                <a:cxn ang="0">
                  <a:pos x="2" y="14"/>
                </a:cxn>
                <a:cxn ang="0">
                  <a:pos x="4" y="16"/>
                </a:cxn>
                <a:cxn ang="0">
                  <a:pos x="6" y="18"/>
                </a:cxn>
                <a:cxn ang="0">
                  <a:pos x="10" y="18"/>
                </a:cxn>
                <a:cxn ang="0">
                  <a:pos x="10" y="18"/>
                </a:cxn>
                <a:cxn ang="0">
                  <a:pos x="14" y="18"/>
                </a:cxn>
                <a:cxn ang="0">
                  <a:pos x="16" y="16"/>
                </a:cxn>
                <a:cxn ang="0">
                  <a:pos x="18" y="14"/>
                </a:cxn>
                <a:cxn ang="0">
                  <a:pos x="20" y="10"/>
                </a:cxn>
                <a:cxn ang="0">
                  <a:pos x="20" y="10"/>
                </a:cxn>
                <a:cxn ang="0">
                  <a:pos x="18" y="6"/>
                </a:cxn>
                <a:cxn ang="0">
                  <a:pos x="16" y="4"/>
                </a:cxn>
                <a:cxn ang="0">
                  <a:pos x="14" y="2"/>
                </a:cxn>
                <a:cxn ang="0">
                  <a:pos x="10" y="0"/>
                </a:cxn>
              </a:cxnLst>
              <a:rect l="0" t="0" r="r" b="b"/>
              <a:pathLst>
                <a:path w="20" h="18">
                  <a:moveTo>
                    <a:pt x="10" y="0"/>
                  </a:moveTo>
                  <a:lnTo>
                    <a:pt x="10" y="0"/>
                  </a:lnTo>
                  <a:lnTo>
                    <a:pt x="6" y="2"/>
                  </a:lnTo>
                  <a:lnTo>
                    <a:pt x="4" y="4"/>
                  </a:lnTo>
                  <a:lnTo>
                    <a:pt x="2" y="6"/>
                  </a:lnTo>
                  <a:lnTo>
                    <a:pt x="0" y="10"/>
                  </a:lnTo>
                  <a:lnTo>
                    <a:pt x="0" y="10"/>
                  </a:lnTo>
                  <a:lnTo>
                    <a:pt x="2" y="14"/>
                  </a:lnTo>
                  <a:lnTo>
                    <a:pt x="4" y="16"/>
                  </a:lnTo>
                  <a:lnTo>
                    <a:pt x="6" y="18"/>
                  </a:lnTo>
                  <a:lnTo>
                    <a:pt x="10" y="18"/>
                  </a:lnTo>
                  <a:lnTo>
                    <a:pt x="10" y="18"/>
                  </a:lnTo>
                  <a:lnTo>
                    <a:pt x="14" y="18"/>
                  </a:lnTo>
                  <a:lnTo>
                    <a:pt x="16" y="16"/>
                  </a:lnTo>
                  <a:lnTo>
                    <a:pt x="18" y="14"/>
                  </a:lnTo>
                  <a:lnTo>
                    <a:pt x="20" y="10"/>
                  </a:lnTo>
                  <a:lnTo>
                    <a:pt x="20" y="10"/>
                  </a:lnTo>
                  <a:lnTo>
                    <a:pt x="18" y="6"/>
                  </a:lnTo>
                  <a:lnTo>
                    <a:pt x="16" y="4"/>
                  </a:lnTo>
                  <a:lnTo>
                    <a:pt x="14" y="2"/>
                  </a:lnTo>
                  <a:lnTo>
                    <a:pt x="10"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54" name="Freeform 455"/>
            <p:cNvSpPr/>
            <p:nvPr/>
          </p:nvSpPr>
          <p:spPr bwMode="auto">
            <a:xfrm>
              <a:off x="3017838" y="1441450"/>
              <a:ext cx="19050"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0" y="12"/>
                </a:cxn>
                <a:cxn ang="0">
                  <a:pos x="12" y="8"/>
                </a:cxn>
                <a:cxn ang="0">
                  <a:pos x="12" y="8"/>
                </a:cxn>
                <a:cxn ang="0">
                  <a:pos x="10" y="2"/>
                </a:cxn>
                <a:cxn ang="0">
                  <a:pos x="6" y="0"/>
                </a:cxn>
              </a:cxnLst>
              <a:rect l="0" t="0" r="r" b="b"/>
              <a:pathLst>
                <a:path w="12" h="14">
                  <a:moveTo>
                    <a:pt x="6" y="0"/>
                  </a:moveTo>
                  <a:lnTo>
                    <a:pt x="6" y="0"/>
                  </a:lnTo>
                  <a:lnTo>
                    <a:pt x="2" y="2"/>
                  </a:lnTo>
                  <a:lnTo>
                    <a:pt x="0" y="8"/>
                  </a:lnTo>
                  <a:lnTo>
                    <a:pt x="0" y="8"/>
                  </a:lnTo>
                  <a:lnTo>
                    <a:pt x="2" y="12"/>
                  </a:lnTo>
                  <a:lnTo>
                    <a:pt x="6" y="14"/>
                  </a:lnTo>
                  <a:lnTo>
                    <a:pt x="6" y="14"/>
                  </a:lnTo>
                  <a:lnTo>
                    <a:pt x="10" y="12"/>
                  </a:lnTo>
                  <a:lnTo>
                    <a:pt x="12" y="8"/>
                  </a:lnTo>
                  <a:lnTo>
                    <a:pt x="12" y="8"/>
                  </a:lnTo>
                  <a:lnTo>
                    <a:pt x="10"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55" name="Freeform 456"/>
            <p:cNvSpPr/>
            <p:nvPr/>
          </p:nvSpPr>
          <p:spPr bwMode="auto">
            <a:xfrm>
              <a:off x="3017838" y="1441450"/>
              <a:ext cx="19050"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0" y="12"/>
                </a:cxn>
                <a:cxn ang="0">
                  <a:pos x="12" y="8"/>
                </a:cxn>
                <a:cxn ang="0">
                  <a:pos x="12" y="8"/>
                </a:cxn>
                <a:cxn ang="0">
                  <a:pos x="10" y="2"/>
                </a:cxn>
                <a:cxn ang="0">
                  <a:pos x="6" y="0"/>
                </a:cxn>
              </a:cxnLst>
              <a:rect l="0" t="0" r="r" b="b"/>
              <a:pathLst>
                <a:path w="12" h="14">
                  <a:moveTo>
                    <a:pt x="6" y="0"/>
                  </a:moveTo>
                  <a:lnTo>
                    <a:pt x="6" y="0"/>
                  </a:lnTo>
                  <a:lnTo>
                    <a:pt x="2" y="2"/>
                  </a:lnTo>
                  <a:lnTo>
                    <a:pt x="0" y="8"/>
                  </a:lnTo>
                  <a:lnTo>
                    <a:pt x="0" y="8"/>
                  </a:lnTo>
                  <a:lnTo>
                    <a:pt x="2" y="12"/>
                  </a:lnTo>
                  <a:lnTo>
                    <a:pt x="6" y="14"/>
                  </a:lnTo>
                  <a:lnTo>
                    <a:pt x="6" y="14"/>
                  </a:lnTo>
                  <a:lnTo>
                    <a:pt x="10" y="12"/>
                  </a:lnTo>
                  <a:lnTo>
                    <a:pt x="12" y="8"/>
                  </a:lnTo>
                  <a:lnTo>
                    <a:pt x="12" y="8"/>
                  </a:lnTo>
                  <a:lnTo>
                    <a:pt x="10"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56" name="Freeform 457"/>
            <p:cNvSpPr/>
            <p:nvPr/>
          </p:nvSpPr>
          <p:spPr bwMode="auto">
            <a:xfrm>
              <a:off x="3389313" y="160337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57" name="Freeform 458"/>
            <p:cNvSpPr/>
            <p:nvPr/>
          </p:nvSpPr>
          <p:spPr bwMode="auto">
            <a:xfrm>
              <a:off x="3389313" y="160337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58" name="Freeform 459"/>
            <p:cNvSpPr/>
            <p:nvPr/>
          </p:nvSpPr>
          <p:spPr bwMode="auto">
            <a:xfrm>
              <a:off x="3744913" y="182562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59" name="Freeform 460"/>
            <p:cNvSpPr/>
            <p:nvPr/>
          </p:nvSpPr>
          <p:spPr bwMode="auto">
            <a:xfrm>
              <a:off x="3744913" y="182562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60" name="Freeform 465"/>
            <p:cNvSpPr/>
            <p:nvPr/>
          </p:nvSpPr>
          <p:spPr bwMode="auto">
            <a:xfrm>
              <a:off x="1582738" y="105092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61" name="Freeform 466"/>
            <p:cNvSpPr/>
            <p:nvPr/>
          </p:nvSpPr>
          <p:spPr bwMode="auto">
            <a:xfrm>
              <a:off x="1582738" y="105092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62" name="Freeform 467"/>
            <p:cNvSpPr/>
            <p:nvPr/>
          </p:nvSpPr>
          <p:spPr bwMode="auto">
            <a:xfrm>
              <a:off x="2001838" y="1470025"/>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63" name="Freeform 468"/>
            <p:cNvSpPr/>
            <p:nvPr/>
          </p:nvSpPr>
          <p:spPr bwMode="auto">
            <a:xfrm>
              <a:off x="2001838" y="1470025"/>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64" name="Freeform 469"/>
            <p:cNvSpPr/>
            <p:nvPr/>
          </p:nvSpPr>
          <p:spPr bwMode="auto">
            <a:xfrm>
              <a:off x="3490913" y="1463675"/>
              <a:ext cx="34925" cy="34925"/>
            </a:xfrm>
            <a:custGeom>
              <a:avLst/>
              <a:gdLst/>
              <a:ahLst/>
              <a:cxnLst>
                <a:cxn ang="0">
                  <a:pos x="10" y="0"/>
                </a:cxn>
                <a:cxn ang="0">
                  <a:pos x="10" y="0"/>
                </a:cxn>
                <a:cxn ang="0">
                  <a:pos x="6" y="0"/>
                </a:cxn>
                <a:cxn ang="0">
                  <a:pos x="2" y="2"/>
                </a:cxn>
                <a:cxn ang="0">
                  <a:pos x="0" y="6"/>
                </a:cxn>
                <a:cxn ang="0">
                  <a:pos x="0" y="10"/>
                </a:cxn>
                <a:cxn ang="0">
                  <a:pos x="0" y="10"/>
                </a:cxn>
                <a:cxn ang="0">
                  <a:pos x="0" y="14"/>
                </a:cxn>
                <a:cxn ang="0">
                  <a:pos x="2" y="18"/>
                </a:cxn>
                <a:cxn ang="0">
                  <a:pos x="6" y="20"/>
                </a:cxn>
                <a:cxn ang="0">
                  <a:pos x="10" y="22"/>
                </a:cxn>
                <a:cxn ang="0">
                  <a:pos x="10" y="22"/>
                </a:cxn>
                <a:cxn ang="0">
                  <a:pos x="14" y="20"/>
                </a:cxn>
                <a:cxn ang="0">
                  <a:pos x="18" y="18"/>
                </a:cxn>
                <a:cxn ang="0">
                  <a:pos x="20" y="14"/>
                </a:cxn>
                <a:cxn ang="0">
                  <a:pos x="22" y="10"/>
                </a:cxn>
                <a:cxn ang="0">
                  <a:pos x="22" y="10"/>
                </a:cxn>
                <a:cxn ang="0">
                  <a:pos x="20" y="6"/>
                </a:cxn>
                <a:cxn ang="0">
                  <a:pos x="18" y="2"/>
                </a:cxn>
                <a:cxn ang="0">
                  <a:pos x="14" y="0"/>
                </a:cxn>
                <a:cxn ang="0">
                  <a:pos x="10" y="0"/>
                </a:cxn>
              </a:cxnLst>
              <a:rect l="0" t="0" r="r" b="b"/>
              <a:pathLst>
                <a:path w="22" h="22">
                  <a:moveTo>
                    <a:pt x="10" y="0"/>
                  </a:moveTo>
                  <a:lnTo>
                    <a:pt x="10" y="0"/>
                  </a:lnTo>
                  <a:lnTo>
                    <a:pt x="6" y="0"/>
                  </a:lnTo>
                  <a:lnTo>
                    <a:pt x="2" y="2"/>
                  </a:lnTo>
                  <a:lnTo>
                    <a:pt x="0" y="6"/>
                  </a:lnTo>
                  <a:lnTo>
                    <a:pt x="0" y="10"/>
                  </a:lnTo>
                  <a:lnTo>
                    <a:pt x="0" y="10"/>
                  </a:lnTo>
                  <a:lnTo>
                    <a:pt x="0" y="14"/>
                  </a:lnTo>
                  <a:lnTo>
                    <a:pt x="2" y="18"/>
                  </a:lnTo>
                  <a:lnTo>
                    <a:pt x="6" y="20"/>
                  </a:lnTo>
                  <a:lnTo>
                    <a:pt x="10" y="22"/>
                  </a:lnTo>
                  <a:lnTo>
                    <a:pt x="10" y="22"/>
                  </a:lnTo>
                  <a:lnTo>
                    <a:pt x="14" y="20"/>
                  </a:lnTo>
                  <a:lnTo>
                    <a:pt x="18" y="18"/>
                  </a:lnTo>
                  <a:lnTo>
                    <a:pt x="20" y="14"/>
                  </a:lnTo>
                  <a:lnTo>
                    <a:pt x="22" y="10"/>
                  </a:lnTo>
                  <a:lnTo>
                    <a:pt x="22" y="10"/>
                  </a:lnTo>
                  <a:lnTo>
                    <a:pt x="20" y="6"/>
                  </a:lnTo>
                  <a:lnTo>
                    <a:pt x="18" y="2"/>
                  </a:lnTo>
                  <a:lnTo>
                    <a:pt x="14" y="0"/>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65" name="Freeform 470"/>
            <p:cNvSpPr/>
            <p:nvPr/>
          </p:nvSpPr>
          <p:spPr bwMode="auto">
            <a:xfrm>
              <a:off x="3490913" y="1463675"/>
              <a:ext cx="34925" cy="34925"/>
            </a:xfrm>
            <a:custGeom>
              <a:avLst/>
              <a:gdLst/>
              <a:ahLst/>
              <a:cxnLst>
                <a:cxn ang="0">
                  <a:pos x="10" y="0"/>
                </a:cxn>
                <a:cxn ang="0">
                  <a:pos x="10" y="0"/>
                </a:cxn>
                <a:cxn ang="0">
                  <a:pos x="6" y="0"/>
                </a:cxn>
                <a:cxn ang="0">
                  <a:pos x="2" y="2"/>
                </a:cxn>
                <a:cxn ang="0">
                  <a:pos x="0" y="6"/>
                </a:cxn>
                <a:cxn ang="0">
                  <a:pos x="0" y="10"/>
                </a:cxn>
                <a:cxn ang="0">
                  <a:pos x="0" y="10"/>
                </a:cxn>
                <a:cxn ang="0">
                  <a:pos x="0" y="14"/>
                </a:cxn>
                <a:cxn ang="0">
                  <a:pos x="2" y="18"/>
                </a:cxn>
                <a:cxn ang="0">
                  <a:pos x="6" y="20"/>
                </a:cxn>
                <a:cxn ang="0">
                  <a:pos x="10" y="22"/>
                </a:cxn>
                <a:cxn ang="0">
                  <a:pos x="10" y="22"/>
                </a:cxn>
                <a:cxn ang="0">
                  <a:pos x="14" y="20"/>
                </a:cxn>
                <a:cxn ang="0">
                  <a:pos x="18" y="18"/>
                </a:cxn>
                <a:cxn ang="0">
                  <a:pos x="20" y="14"/>
                </a:cxn>
                <a:cxn ang="0">
                  <a:pos x="22" y="10"/>
                </a:cxn>
                <a:cxn ang="0">
                  <a:pos x="22" y="10"/>
                </a:cxn>
                <a:cxn ang="0">
                  <a:pos x="20" y="6"/>
                </a:cxn>
                <a:cxn ang="0">
                  <a:pos x="18" y="2"/>
                </a:cxn>
                <a:cxn ang="0">
                  <a:pos x="14" y="0"/>
                </a:cxn>
                <a:cxn ang="0">
                  <a:pos x="10" y="0"/>
                </a:cxn>
              </a:cxnLst>
              <a:rect l="0" t="0" r="r" b="b"/>
              <a:pathLst>
                <a:path w="22" h="22">
                  <a:moveTo>
                    <a:pt x="10" y="0"/>
                  </a:moveTo>
                  <a:lnTo>
                    <a:pt x="10" y="0"/>
                  </a:lnTo>
                  <a:lnTo>
                    <a:pt x="6" y="0"/>
                  </a:lnTo>
                  <a:lnTo>
                    <a:pt x="2" y="2"/>
                  </a:lnTo>
                  <a:lnTo>
                    <a:pt x="0" y="6"/>
                  </a:lnTo>
                  <a:lnTo>
                    <a:pt x="0" y="10"/>
                  </a:lnTo>
                  <a:lnTo>
                    <a:pt x="0" y="10"/>
                  </a:lnTo>
                  <a:lnTo>
                    <a:pt x="0" y="14"/>
                  </a:lnTo>
                  <a:lnTo>
                    <a:pt x="2" y="18"/>
                  </a:lnTo>
                  <a:lnTo>
                    <a:pt x="6" y="20"/>
                  </a:lnTo>
                  <a:lnTo>
                    <a:pt x="10" y="22"/>
                  </a:lnTo>
                  <a:lnTo>
                    <a:pt x="10" y="22"/>
                  </a:lnTo>
                  <a:lnTo>
                    <a:pt x="14" y="20"/>
                  </a:lnTo>
                  <a:lnTo>
                    <a:pt x="18" y="18"/>
                  </a:lnTo>
                  <a:lnTo>
                    <a:pt x="20" y="14"/>
                  </a:lnTo>
                  <a:lnTo>
                    <a:pt x="22" y="10"/>
                  </a:lnTo>
                  <a:lnTo>
                    <a:pt x="22" y="10"/>
                  </a:lnTo>
                  <a:lnTo>
                    <a:pt x="20" y="6"/>
                  </a:lnTo>
                  <a:lnTo>
                    <a:pt x="18" y="2"/>
                  </a:lnTo>
                  <a:lnTo>
                    <a:pt x="14" y="0"/>
                  </a:lnTo>
                  <a:lnTo>
                    <a:pt x="10"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66" name="Freeform 471"/>
            <p:cNvSpPr/>
            <p:nvPr/>
          </p:nvSpPr>
          <p:spPr bwMode="auto">
            <a:xfrm>
              <a:off x="3722688" y="1355725"/>
              <a:ext cx="34925" cy="34925"/>
            </a:xfrm>
            <a:custGeom>
              <a:avLst/>
              <a:gdLst/>
              <a:ahLst/>
              <a:cxnLst>
                <a:cxn ang="0">
                  <a:pos x="10" y="0"/>
                </a:cxn>
                <a:cxn ang="0">
                  <a:pos x="10" y="0"/>
                </a:cxn>
                <a:cxn ang="0">
                  <a:pos x="6" y="0"/>
                </a:cxn>
                <a:cxn ang="0">
                  <a:pos x="2" y="4"/>
                </a:cxn>
                <a:cxn ang="0">
                  <a:pos x="0" y="6"/>
                </a:cxn>
                <a:cxn ang="0">
                  <a:pos x="0" y="12"/>
                </a:cxn>
                <a:cxn ang="0">
                  <a:pos x="0" y="12"/>
                </a:cxn>
                <a:cxn ang="0">
                  <a:pos x="0" y="16"/>
                </a:cxn>
                <a:cxn ang="0">
                  <a:pos x="2" y="20"/>
                </a:cxn>
                <a:cxn ang="0">
                  <a:pos x="6" y="22"/>
                </a:cxn>
                <a:cxn ang="0">
                  <a:pos x="10" y="22"/>
                </a:cxn>
                <a:cxn ang="0">
                  <a:pos x="10" y="22"/>
                </a:cxn>
                <a:cxn ang="0">
                  <a:pos x="14" y="22"/>
                </a:cxn>
                <a:cxn ang="0">
                  <a:pos x="18" y="20"/>
                </a:cxn>
                <a:cxn ang="0">
                  <a:pos x="20" y="16"/>
                </a:cxn>
                <a:cxn ang="0">
                  <a:pos x="22" y="12"/>
                </a:cxn>
                <a:cxn ang="0">
                  <a:pos x="22" y="12"/>
                </a:cxn>
                <a:cxn ang="0">
                  <a:pos x="20" y="6"/>
                </a:cxn>
                <a:cxn ang="0">
                  <a:pos x="18" y="4"/>
                </a:cxn>
                <a:cxn ang="0">
                  <a:pos x="14" y="0"/>
                </a:cxn>
                <a:cxn ang="0">
                  <a:pos x="10" y="0"/>
                </a:cxn>
              </a:cxnLst>
              <a:rect l="0" t="0" r="r" b="b"/>
              <a:pathLst>
                <a:path w="22" h="22">
                  <a:moveTo>
                    <a:pt x="10" y="0"/>
                  </a:moveTo>
                  <a:lnTo>
                    <a:pt x="10" y="0"/>
                  </a:lnTo>
                  <a:lnTo>
                    <a:pt x="6" y="0"/>
                  </a:lnTo>
                  <a:lnTo>
                    <a:pt x="2" y="4"/>
                  </a:lnTo>
                  <a:lnTo>
                    <a:pt x="0" y="6"/>
                  </a:lnTo>
                  <a:lnTo>
                    <a:pt x="0" y="12"/>
                  </a:lnTo>
                  <a:lnTo>
                    <a:pt x="0" y="12"/>
                  </a:lnTo>
                  <a:lnTo>
                    <a:pt x="0" y="16"/>
                  </a:lnTo>
                  <a:lnTo>
                    <a:pt x="2" y="20"/>
                  </a:lnTo>
                  <a:lnTo>
                    <a:pt x="6" y="22"/>
                  </a:lnTo>
                  <a:lnTo>
                    <a:pt x="10" y="22"/>
                  </a:lnTo>
                  <a:lnTo>
                    <a:pt x="10" y="22"/>
                  </a:lnTo>
                  <a:lnTo>
                    <a:pt x="14" y="22"/>
                  </a:lnTo>
                  <a:lnTo>
                    <a:pt x="18" y="20"/>
                  </a:lnTo>
                  <a:lnTo>
                    <a:pt x="20" y="16"/>
                  </a:lnTo>
                  <a:lnTo>
                    <a:pt x="22" y="12"/>
                  </a:lnTo>
                  <a:lnTo>
                    <a:pt x="22" y="12"/>
                  </a:lnTo>
                  <a:lnTo>
                    <a:pt x="20" y="6"/>
                  </a:lnTo>
                  <a:lnTo>
                    <a:pt x="18" y="4"/>
                  </a:lnTo>
                  <a:lnTo>
                    <a:pt x="14" y="0"/>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67" name="Freeform 472"/>
            <p:cNvSpPr/>
            <p:nvPr/>
          </p:nvSpPr>
          <p:spPr bwMode="auto">
            <a:xfrm>
              <a:off x="3722688" y="1355725"/>
              <a:ext cx="34925" cy="34925"/>
            </a:xfrm>
            <a:custGeom>
              <a:avLst/>
              <a:gdLst/>
              <a:ahLst/>
              <a:cxnLst>
                <a:cxn ang="0">
                  <a:pos x="10" y="0"/>
                </a:cxn>
                <a:cxn ang="0">
                  <a:pos x="10" y="0"/>
                </a:cxn>
                <a:cxn ang="0">
                  <a:pos x="6" y="0"/>
                </a:cxn>
                <a:cxn ang="0">
                  <a:pos x="2" y="4"/>
                </a:cxn>
                <a:cxn ang="0">
                  <a:pos x="0" y="6"/>
                </a:cxn>
                <a:cxn ang="0">
                  <a:pos x="0" y="12"/>
                </a:cxn>
                <a:cxn ang="0">
                  <a:pos x="0" y="12"/>
                </a:cxn>
                <a:cxn ang="0">
                  <a:pos x="0" y="16"/>
                </a:cxn>
                <a:cxn ang="0">
                  <a:pos x="2" y="20"/>
                </a:cxn>
                <a:cxn ang="0">
                  <a:pos x="6" y="22"/>
                </a:cxn>
                <a:cxn ang="0">
                  <a:pos x="10" y="22"/>
                </a:cxn>
                <a:cxn ang="0">
                  <a:pos x="10" y="22"/>
                </a:cxn>
                <a:cxn ang="0">
                  <a:pos x="14" y="22"/>
                </a:cxn>
                <a:cxn ang="0">
                  <a:pos x="18" y="20"/>
                </a:cxn>
                <a:cxn ang="0">
                  <a:pos x="20" y="16"/>
                </a:cxn>
                <a:cxn ang="0">
                  <a:pos x="22" y="12"/>
                </a:cxn>
                <a:cxn ang="0">
                  <a:pos x="22" y="12"/>
                </a:cxn>
                <a:cxn ang="0">
                  <a:pos x="20" y="6"/>
                </a:cxn>
                <a:cxn ang="0">
                  <a:pos x="18" y="4"/>
                </a:cxn>
                <a:cxn ang="0">
                  <a:pos x="14" y="0"/>
                </a:cxn>
                <a:cxn ang="0">
                  <a:pos x="10" y="0"/>
                </a:cxn>
              </a:cxnLst>
              <a:rect l="0" t="0" r="r" b="b"/>
              <a:pathLst>
                <a:path w="22" h="22">
                  <a:moveTo>
                    <a:pt x="10" y="0"/>
                  </a:moveTo>
                  <a:lnTo>
                    <a:pt x="10" y="0"/>
                  </a:lnTo>
                  <a:lnTo>
                    <a:pt x="6" y="0"/>
                  </a:lnTo>
                  <a:lnTo>
                    <a:pt x="2" y="4"/>
                  </a:lnTo>
                  <a:lnTo>
                    <a:pt x="0" y="6"/>
                  </a:lnTo>
                  <a:lnTo>
                    <a:pt x="0" y="12"/>
                  </a:lnTo>
                  <a:lnTo>
                    <a:pt x="0" y="12"/>
                  </a:lnTo>
                  <a:lnTo>
                    <a:pt x="0" y="16"/>
                  </a:lnTo>
                  <a:lnTo>
                    <a:pt x="2" y="20"/>
                  </a:lnTo>
                  <a:lnTo>
                    <a:pt x="6" y="22"/>
                  </a:lnTo>
                  <a:lnTo>
                    <a:pt x="10" y="22"/>
                  </a:lnTo>
                  <a:lnTo>
                    <a:pt x="10" y="22"/>
                  </a:lnTo>
                  <a:lnTo>
                    <a:pt x="14" y="22"/>
                  </a:lnTo>
                  <a:lnTo>
                    <a:pt x="18" y="20"/>
                  </a:lnTo>
                  <a:lnTo>
                    <a:pt x="20" y="16"/>
                  </a:lnTo>
                  <a:lnTo>
                    <a:pt x="22" y="12"/>
                  </a:lnTo>
                  <a:lnTo>
                    <a:pt x="22" y="12"/>
                  </a:lnTo>
                  <a:lnTo>
                    <a:pt x="20" y="6"/>
                  </a:lnTo>
                  <a:lnTo>
                    <a:pt x="18" y="4"/>
                  </a:lnTo>
                  <a:lnTo>
                    <a:pt x="14" y="0"/>
                  </a:lnTo>
                  <a:lnTo>
                    <a:pt x="10"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68" name="Freeform 473"/>
            <p:cNvSpPr/>
            <p:nvPr/>
          </p:nvSpPr>
          <p:spPr bwMode="auto">
            <a:xfrm>
              <a:off x="4094163" y="1568450"/>
              <a:ext cx="34925" cy="34925"/>
            </a:xfrm>
            <a:custGeom>
              <a:avLst/>
              <a:gdLst/>
              <a:ahLst/>
              <a:cxnLst>
                <a:cxn ang="0">
                  <a:pos x="12" y="0"/>
                </a:cxn>
                <a:cxn ang="0">
                  <a:pos x="12" y="0"/>
                </a:cxn>
                <a:cxn ang="0">
                  <a:pos x="8" y="2"/>
                </a:cxn>
                <a:cxn ang="0">
                  <a:pos x="4" y="4"/>
                </a:cxn>
                <a:cxn ang="0">
                  <a:pos x="2" y="8"/>
                </a:cxn>
                <a:cxn ang="0">
                  <a:pos x="0" y="12"/>
                </a:cxn>
                <a:cxn ang="0">
                  <a:pos x="0" y="12"/>
                </a:cxn>
                <a:cxn ang="0">
                  <a:pos x="2" y="16"/>
                </a:cxn>
                <a:cxn ang="0">
                  <a:pos x="4" y="20"/>
                </a:cxn>
                <a:cxn ang="0">
                  <a:pos x="8" y="22"/>
                </a:cxn>
                <a:cxn ang="0">
                  <a:pos x="12" y="22"/>
                </a:cxn>
                <a:cxn ang="0">
                  <a:pos x="12" y="22"/>
                </a:cxn>
                <a:cxn ang="0">
                  <a:pos x="16" y="22"/>
                </a:cxn>
                <a:cxn ang="0">
                  <a:pos x="20" y="20"/>
                </a:cxn>
                <a:cxn ang="0">
                  <a:pos x="22" y="16"/>
                </a:cxn>
                <a:cxn ang="0">
                  <a:pos x="22" y="12"/>
                </a:cxn>
                <a:cxn ang="0">
                  <a:pos x="22" y="12"/>
                </a:cxn>
                <a:cxn ang="0">
                  <a:pos x="22" y="8"/>
                </a:cxn>
                <a:cxn ang="0">
                  <a:pos x="20" y="4"/>
                </a:cxn>
                <a:cxn ang="0">
                  <a:pos x="16" y="2"/>
                </a:cxn>
                <a:cxn ang="0">
                  <a:pos x="12" y="0"/>
                </a:cxn>
              </a:cxnLst>
              <a:rect l="0" t="0" r="r" b="b"/>
              <a:pathLst>
                <a:path w="22" h="22">
                  <a:moveTo>
                    <a:pt x="12" y="0"/>
                  </a:moveTo>
                  <a:lnTo>
                    <a:pt x="12" y="0"/>
                  </a:lnTo>
                  <a:lnTo>
                    <a:pt x="8" y="2"/>
                  </a:lnTo>
                  <a:lnTo>
                    <a:pt x="4" y="4"/>
                  </a:lnTo>
                  <a:lnTo>
                    <a:pt x="2" y="8"/>
                  </a:lnTo>
                  <a:lnTo>
                    <a:pt x="0" y="12"/>
                  </a:lnTo>
                  <a:lnTo>
                    <a:pt x="0" y="12"/>
                  </a:lnTo>
                  <a:lnTo>
                    <a:pt x="2" y="16"/>
                  </a:lnTo>
                  <a:lnTo>
                    <a:pt x="4" y="20"/>
                  </a:lnTo>
                  <a:lnTo>
                    <a:pt x="8" y="22"/>
                  </a:lnTo>
                  <a:lnTo>
                    <a:pt x="12" y="22"/>
                  </a:lnTo>
                  <a:lnTo>
                    <a:pt x="12" y="22"/>
                  </a:lnTo>
                  <a:lnTo>
                    <a:pt x="16" y="22"/>
                  </a:lnTo>
                  <a:lnTo>
                    <a:pt x="20" y="20"/>
                  </a:lnTo>
                  <a:lnTo>
                    <a:pt x="22" y="16"/>
                  </a:lnTo>
                  <a:lnTo>
                    <a:pt x="22" y="12"/>
                  </a:lnTo>
                  <a:lnTo>
                    <a:pt x="22" y="12"/>
                  </a:lnTo>
                  <a:lnTo>
                    <a:pt x="22" y="8"/>
                  </a:lnTo>
                  <a:lnTo>
                    <a:pt x="20" y="4"/>
                  </a:lnTo>
                  <a:lnTo>
                    <a:pt x="16" y="2"/>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69" name="Freeform 474"/>
            <p:cNvSpPr/>
            <p:nvPr/>
          </p:nvSpPr>
          <p:spPr bwMode="auto">
            <a:xfrm>
              <a:off x="4094163" y="1568450"/>
              <a:ext cx="34925" cy="34925"/>
            </a:xfrm>
            <a:custGeom>
              <a:avLst/>
              <a:gdLst/>
              <a:ahLst/>
              <a:cxnLst>
                <a:cxn ang="0">
                  <a:pos x="12" y="0"/>
                </a:cxn>
                <a:cxn ang="0">
                  <a:pos x="12" y="0"/>
                </a:cxn>
                <a:cxn ang="0">
                  <a:pos x="8" y="2"/>
                </a:cxn>
                <a:cxn ang="0">
                  <a:pos x="4" y="4"/>
                </a:cxn>
                <a:cxn ang="0">
                  <a:pos x="2" y="8"/>
                </a:cxn>
                <a:cxn ang="0">
                  <a:pos x="0" y="12"/>
                </a:cxn>
                <a:cxn ang="0">
                  <a:pos x="0" y="12"/>
                </a:cxn>
                <a:cxn ang="0">
                  <a:pos x="2" y="16"/>
                </a:cxn>
                <a:cxn ang="0">
                  <a:pos x="4" y="20"/>
                </a:cxn>
                <a:cxn ang="0">
                  <a:pos x="8" y="22"/>
                </a:cxn>
                <a:cxn ang="0">
                  <a:pos x="12" y="22"/>
                </a:cxn>
                <a:cxn ang="0">
                  <a:pos x="12" y="22"/>
                </a:cxn>
                <a:cxn ang="0">
                  <a:pos x="16" y="22"/>
                </a:cxn>
                <a:cxn ang="0">
                  <a:pos x="20" y="20"/>
                </a:cxn>
                <a:cxn ang="0">
                  <a:pos x="22" y="16"/>
                </a:cxn>
                <a:cxn ang="0">
                  <a:pos x="22" y="12"/>
                </a:cxn>
                <a:cxn ang="0">
                  <a:pos x="22" y="12"/>
                </a:cxn>
                <a:cxn ang="0">
                  <a:pos x="22" y="8"/>
                </a:cxn>
                <a:cxn ang="0">
                  <a:pos x="20" y="4"/>
                </a:cxn>
                <a:cxn ang="0">
                  <a:pos x="16" y="2"/>
                </a:cxn>
                <a:cxn ang="0">
                  <a:pos x="12" y="0"/>
                </a:cxn>
              </a:cxnLst>
              <a:rect l="0" t="0" r="r" b="b"/>
              <a:pathLst>
                <a:path w="22" h="22">
                  <a:moveTo>
                    <a:pt x="12" y="0"/>
                  </a:moveTo>
                  <a:lnTo>
                    <a:pt x="12" y="0"/>
                  </a:lnTo>
                  <a:lnTo>
                    <a:pt x="8" y="2"/>
                  </a:lnTo>
                  <a:lnTo>
                    <a:pt x="4" y="4"/>
                  </a:lnTo>
                  <a:lnTo>
                    <a:pt x="2" y="8"/>
                  </a:lnTo>
                  <a:lnTo>
                    <a:pt x="0" y="12"/>
                  </a:lnTo>
                  <a:lnTo>
                    <a:pt x="0" y="12"/>
                  </a:lnTo>
                  <a:lnTo>
                    <a:pt x="2" y="16"/>
                  </a:lnTo>
                  <a:lnTo>
                    <a:pt x="4" y="20"/>
                  </a:lnTo>
                  <a:lnTo>
                    <a:pt x="8" y="22"/>
                  </a:lnTo>
                  <a:lnTo>
                    <a:pt x="12" y="22"/>
                  </a:lnTo>
                  <a:lnTo>
                    <a:pt x="12" y="22"/>
                  </a:lnTo>
                  <a:lnTo>
                    <a:pt x="16" y="22"/>
                  </a:lnTo>
                  <a:lnTo>
                    <a:pt x="20" y="20"/>
                  </a:lnTo>
                  <a:lnTo>
                    <a:pt x="22" y="16"/>
                  </a:lnTo>
                  <a:lnTo>
                    <a:pt x="22" y="12"/>
                  </a:lnTo>
                  <a:lnTo>
                    <a:pt x="22" y="12"/>
                  </a:lnTo>
                  <a:lnTo>
                    <a:pt x="22" y="8"/>
                  </a:lnTo>
                  <a:lnTo>
                    <a:pt x="20" y="4"/>
                  </a:lnTo>
                  <a:lnTo>
                    <a:pt x="16" y="2"/>
                  </a:lnTo>
                  <a:lnTo>
                    <a:pt x="12"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70" name="Freeform 475"/>
            <p:cNvSpPr/>
            <p:nvPr/>
          </p:nvSpPr>
          <p:spPr bwMode="auto">
            <a:xfrm>
              <a:off x="5732463" y="1025525"/>
              <a:ext cx="34925" cy="34925"/>
            </a:xfrm>
            <a:custGeom>
              <a:avLst/>
              <a:gdLst/>
              <a:ahLst/>
              <a:cxnLst>
                <a:cxn ang="0">
                  <a:pos x="12" y="0"/>
                </a:cxn>
                <a:cxn ang="0">
                  <a:pos x="12" y="0"/>
                </a:cxn>
                <a:cxn ang="0">
                  <a:pos x="6" y="2"/>
                </a:cxn>
                <a:cxn ang="0">
                  <a:pos x="4" y="4"/>
                </a:cxn>
                <a:cxn ang="0">
                  <a:pos x="0" y="8"/>
                </a:cxn>
                <a:cxn ang="0">
                  <a:pos x="0" y="12"/>
                </a:cxn>
                <a:cxn ang="0">
                  <a:pos x="0" y="12"/>
                </a:cxn>
                <a:cxn ang="0">
                  <a:pos x="0" y="16"/>
                </a:cxn>
                <a:cxn ang="0">
                  <a:pos x="4" y="20"/>
                </a:cxn>
                <a:cxn ang="0">
                  <a:pos x="6" y="22"/>
                </a:cxn>
                <a:cxn ang="0">
                  <a:pos x="12" y="22"/>
                </a:cxn>
                <a:cxn ang="0">
                  <a:pos x="12" y="22"/>
                </a:cxn>
                <a:cxn ang="0">
                  <a:pos x="16" y="22"/>
                </a:cxn>
                <a:cxn ang="0">
                  <a:pos x="20" y="20"/>
                </a:cxn>
                <a:cxn ang="0">
                  <a:pos x="22" y="16"/>
                </a:cxn>
                <a:cxn ang="0">
                  <a:pos x="22" y="12"/>
                </a:cxn>
                <a:cxn ang="0">
                  <a:pos x="22" y="12"/>
                </a:cxn>
                <a:cxn ang="0">
                  <a:pos x="22" y="8"/>
                </a:cxn>
                <a:cxn ang="0">
                  <a:pos x="20" y="4"/>
                </a:cxn>
                <a:cxn ang="0">
                  <a:pos x="16" y="2"/>
                </a:cxn>
                <a:cxn ang="0">
                  <a:pos x="12" y="0"/>
                </a:cxn>
              </a:cxnLst>
              <a:rect l="0" t="0" r="r" b="b"/>
              <a:pathLst>
                <a:path w="22" h="22">
                  <a:moveTo>
                    <a:pt x="12" y="0"/>
                  </a:moveTo>
                  <a:lnTo>
                    <a:pt x="12" y="0"/>
                  </a:lnTo>
                  <a:lnTo>
                    <a:pt x="6" y="2"/>
                  </a:lnTo>
                  <a:lnTo>
                    <a:pt x="4" y="4"/>
                  </a:lnTo>
                  <a:lnTo>
                    <a:pt x="0" y="8"/>
                  </a:lnTo>
                  <a:lnTo>
                    <a:pt x="0" y="12"/>
                  </a:lnTo>
                  <a:lnTo>
                    <a:pt x="0" y="12"/>
                  </a:lnTo>
                  <a:lnTo>
                    <a:pt x="0" y="16"/>
                  </a:lnTo>
                  <a:lnTo>
                    <a:pt x="4" y="20"/>
                  </a:lnTo>
                  <a:lnTo>
                    <a:pt x="6" y="22"/>
                  </a:lnTo>
                  <a:lnTo>
                    <a:pt x="12" y="22"/>
                  </a:lnTo>
                  <a:lnTo>
                    <a:pt x="12" y="22"/>
                  </a:lnTo>
                  <a:lnTo>
                    <a:pt x="16" y="22"/>
                  </a:lnTo>
                  <a:lnTo>
                    <a:pt x="20" y="20"/>
                  </a:lnTo>
                  <a:lnTo>
                    <a:pt x="22" y="16"/>
                  </a:lnTo>
                  <a:lnTo>
                    <a:pt x="22" y="12"/>
                  </a:lnTo>
                  <a:lnTo>
                    <a:pt x="22" y="12"/>
                  </a:lnTo>
                  <a:lnTo>
                    <a:pt x="22" y="8"/>
                  </a:lnTo>
                  <a:lnTo>
                    <a:pt x="20" y="4"/>
                  </a:lnTo>
                  <a:lnTo>
                    <a:pt x="16" y="2"/>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71" name="Freeform 476"/>
            <p:cNvSpPr/>
            <p:nvPr/>
          </p:nvSpPr>
          <p:spPr bwMode="auto">
            <a:xfrm>
              <a:off x="5732463" y="1025525"/>
              <a:ext cx="34925" cy="34925"/>
            </a:xfrm>
            <a:custGeom>
              <a:avLst/>
              <a:gdLst/>
              <a:ahLst/>
              <a:cxnLst>
                <a:cxn ang="0">
                  <a:pos x="12" y="0"/>
                </a:cxn>
                <a:cxn ang="0">
                  <a:pos x="12" y="0"/>
                </a:cxn>
                <a:cxn ang="0">
                  <a:pos x="6" y="2"/>
                </a:cxn>
                <a:cxn ang="0">
                  <a:pos x="4" y="4"/>
                </a:cxn>
                <a:cxn ang="0">
                  <a:pos x="0" y="8"/>
                </a:cxn>
                <a:cxn ang="0">
                  <a:pos x="0" y="12"/>
                </a:cxn>
                <a:cxn ang="0">
                  <a:pos x="0" y="12"/>
                </a:cxn>
                <a:cxn ang="0">
                  <a:pos x="0" y="16"/>
                </a:cxn>
                <a:cxn ang="0">
                  <a:pos x="4" y="20"/>
                </a:cxn>
                <a:cxn ang="0">
                  <a:pos x="6" y="22"/>
                </a:cxn>
                <a:cxn ang="0">
                  <a:pos x="12" y="22"/>
                </a:cxn>
                <a:cxn ang="0">
                  <a:pos x="12" y="22"/>
                </a:cxn>
                <a:cxn ang="0">
                  <a:pos x="16" y="22"/>
                </a:cxn>
                <a:cxn ang="0">
                  <a:pos x="20" y="20"/>
                </a:cxn>
                <a:cxn ang="0">
                  <a:pos x="22" y="16"/>
                </a:cxn>
                <a:cxn ang="0">
                  <a:pos x="22" y="12"/>
                </a:cxn>
                <a:cxn ang="0">
                  <a:pos x="22" y="12"/>
                </a:cxn>
                <a:cxn ang="0">
                  <a:pos x="22" y="8"/>
                </a:cxn>
                <a:cxn ang="0">
                  <a:pos x="20" y="4"/>
                </a:cxn>
                <a:cxn ang="0">
                  <a:pos x="16" y="2"/>
                </a:cxn>
                <a:cxn ang="0">
                  <a:pos x="12" y="0"/>
                </a:cxn>
              </a:cxnLst>
              <a:rect l="0" t="0" r="r" b="b"/>
              <a:pathLst>
                <a:path w="22" h="22">
                  <a:moveTo>
                    <a:pt x="12" y="0"/>
                  </a:moveTo>
                  <a:lnTo>
                    <a:pt x="12" y="0"/>
                  </a:lnTo>
                  <a:lnTo>
                    <a:pt x="6" y="2"/>
                  </a:lnTo>
                  <a:lnTo>
                    <a:pt x="4" y="4"/>
                  </a:lnTo>
                  <a:lnTo>
                    <a:pt x="0" y="8"/>
                  </a:lnTo>
                  <a:lnTo>
                    <a:pt x="0" y="12"/>
                  </a:lnTo>
                  <a:lnTo>
                    <a:pt x="0" y="12"/>
                  </a:lnTo>
                  <a:lnTo>
                    <a:pt x="0" y="16"/>
                  </a:lnTo>
                  <a:lnTo>
                    <a:pt x="4" y="20"/>
                  </a:lnTo>
                  <a:lnTo>
                    <a:pt x="6" y="22"/>
                  </a:lnTo>
                  <a:lnTo>
                    <a:pt x="12" y="22"/>
                  </a:lnTo>
                  <a:lnTo>
                    <a:pt x="12" y="22"/>
                  </a:lnTo>
                  <a:lnTo>
                    <a:pt x="16" y="22"/>
                  </a:lnTo>
                  <a:lnTo>
                    <a:pt x="20" y="20"/>
                  </a:lnTo>
                  <a:lnTo>
                    <a:pt x="22" y="16"/>
                  </a:lnTo>
                  <a:lnTo>
                    <a:pt x="22" y="12"/>
                  </a:lnTo>
                  <a:lnTo>
                    <a:pt x="22" y="12"/>
                  </a:lnTo>
                  <a:lnTo>
                    <a:pt x="22" y="8"/>
                  </a:lnTo>
                  <a:lnTo>
                    <a:pt x="20" y="4"/>
                  </a:lnTo>
                  <a:lnTo>
                    <a:pt x="16" y="2"/>
                  </a:lnTo>
                  <a:lnTo>
                    <a:pt x="12"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72" name="Freeform 478"/>
            <p:cNvSpPr/>
            <p:nvPr/>
          </p:nvSpPr>
          <p:spPr bwMode="auto">
            <a:xfrm>
              <a:off x="2335213" y="1562100"/>
              <a:ext cx="635000" cy="485775"/>
            </a:xfrm>
            <a:custGeom>
              <a:avLst/>
              <a:gdLst/>
              <a:ahLst/>
              <a:cxnLst>
                <a:cxn ang="0">
                  <a:pos x="348" y="172"/>
                </a:cxn>
                <a:cxn ang="0">
                  <a:pos x="342" y="200"/>
                </a:cxn>
                <a:cxn ang="0">
                  <a:pos x="330" y="222"/>
                </a:cxn>
                <a:cxn ang="0">
                  <a:pos x="312" y="238"/>
                </a:cxn>
                <a:cxn ang="0">
                  <a:pos x="290" y="248"/>
                </a:cxn>
                <a:cxn ang="0">
                  <a:pos x="264" y="254"/>
                </a:cxn>
                <a:cxn ang="0">
                  <a:pos x="212" y="250"/>
                </a:cxn>
                <a:cxn ang="0">
                  <a:pos x="186" y="242"/>
                </a:cxn>
                <a:cxn ang="0">
                  <a:pos x="140" y="212"/>
                </a:cxn>
                <a:cxn ang="0">
                  <a:pos x="100" y="172"/>
                </a:cxn>
                <a:cxn ang="0">
                  <a:pos x="68" y="124"/>
                </a:cxn>
                <a:cxn ang="0">
                  <a:pos x="48" y="74"/>
                </a:cxn>
                <a:cxn ang="0">
                  <a:pos x="44" y="52"/>
                </a:cxn>
                <a:cxn ang="0">
                  <a:pos x="34" y="20"/>
                </a:cxn>
                <a:cxn ang="0">
                  <a:pos x="24" y="2"/>
                </a:cxn>
                <a:cxn ang="0">
                  <a:pos x="16" y="0"/>
                </a:cxn>
                <a:cxn ang="0">
                  <a:pos x="8" y="8"/>
                </a:cxn>
                <a:cxn ang="0">
                  <a:pos x="4" y="18"/>
                </a:cxn>
                <a:cxn ang="0">
                  <a:pos x="0" y="36"/>
                </a:cxn>
                <a:cxn ang="0">
                  <a:pos x="4" y="74"/>
                </a:cxn>
                <a:cxn ang="0">
                  <a:pos x="28" y="128"/>
                </a:cxn>
                <a:cxn ang="0">
                  <a:pos x="46" y="160"/>
                </a:cxn>
                <a:cxn ang="0">
                  <a:pos x="70" y="204"/>
                </a:cxn>
                <a:cxn ang="0">
                  <a:pos x="102" y="240"/>
                </a:cxn>
                <a:cxn ang="0">
                  <a:pos x="142" y="270"/>
                </a:cxn>
                <a:cxn ang="0">
                  <a:pos x="186" y="290"/>
                </a:cxn>
                <a:cxn ang="0">
                  <a:pos x="212" y="298"/>
                </a:cxn>
                <a:cxn ang="0">
                  <a:pos x="262" y="306"/>
                </a:cxn>
                <a:cxn ang="0">
                  <a:pos x="288" y="306"/>
                </a:cxn>
                <a:cxn ang="0">
                  <a:pos x="328" y="300"/>
                </a:cxn>
                <a:cxn ang="0">
                  <a:pos x="358" y="284"/>
                </a:cxn>
                <a:cxn ang="0">
                  <a:pos x="380" y="260"/>
                </a:cxn>
                <a:cxn ang="0">
                  <a:pos x="400" y="224"/>
                </a:cxn>
              </a:cxnLst>
              <a:rect l="0" t="0" r="r" b="b"/>
              <a:pathLst>
                <a:path w="400" h="306">
                  <a:moveTo>
                    <a:pt x="348" y="172"/>
                  </a:moveTo>
                  <a:lnTo>
                    <a:pt x="348" y="172"/>
                  </a:lnTo>
                  <a:lnTo>
                    <a:pt x="346" y="186"/>
                  </a:lnTo>
                  <a:lnTo>
                    <a:pt x="342" y="200"/>
                  </a:lnTo>
                  <a:lnTo>
                    <a:pt x="338" y="212"/>
                  </a:lnTo>
                  <a:lnTo>
                    <a:pt x="330" y="222"/>
                  </a:lnTo>
                  <a:lnTo>
                    <a:pt x="322" y="230"/>
                  </a:lnTo>
                  <a:lnTo>
                    <a:pt x="312" y="238"/>
                  </a:lnTo>
                  <a:lnTo>
                    <a:pt x="302" y="244"/>
                  </a:lnTo>
                  <a:lnTo>
                    <a:pt x="290" y="248"/>
                  </a:lnTo>
                  <a:lnTo>
                    <a:pt x="276" y="252"/>
                  </a:lnTo>
                  <a:lnTo>
                    <a:pt x="264" y="254"/>
                  </a:lnTo>
                  <a:lnTo>
                    <a:pt x="238" y="254"/>
                  </a:lnTo>
                  <a:lnTo>
                    <a:pt x="212" y="250"/>
                  </a:lnTo>
                  <a:lnTo>
                    <a:pt x="186" y="242"/>
                  </a:lnTo>
                  <a:lnTo>
                    <a:pt x="186" y="242"/>
                  </a:lnTo>
                  <a:lnTo>
                    <a:pt x="164" y="228"/>
                  </a:lnTo>
                  <a:lnTo>
                    <a:pt x="140" y="212"/>
                  </a:lnTo>
                  <a:lnTo>
                    <a:pt x="120" y="194"/>
                  </a:lnTo>
                  <a:lnTo>
                    <a:pt x="100" y="172"/>
                  </a:lnTo>
                  <a:lnTo>
                    <a:pt x="84" y="150"/>
                  </a:lnTo>
                  <a:lnTo>
                    <a:pt x="68" y="124"/>
                  </a:lnTo>
                  <a:lnTo>
                    <a:pt x="58" y="100"/>
                  </a:lnTo>
                  <a:lnTo>
                    <a:pt x="48" y="74"/>
                  </a:lnTo>
                  <a:lnTo>
                    <a:pt x="48" y="74"/>
                  </a:lnTo>
                  <a:lnTo>
                    <a:pt x="44" y="52"/>
                  </a:lnTo>
                  <a:lnTo>
                    <a:pt x="38" y="36"/>
                  </a:lnTo>
                  <a:lnTo>
                    <a:pt x="34" y="20"/>
                  </a:lnTo>
                  <a:lnTo>
                    <a:pt x="26" y="6"/>
                  </a:lnTo>
                  <a:lnTo>
                    <a:pt x="24" y="2"/>
                  </a:lnTo>
                  <a:lnTo>
                    <a:pt x="20" y="0"/>
                  </a:lnTo>
                  <a:lnTo>
                    <a:pt x="16" y="0"/>
                  </a:lnTo>
                  <a:lnTo>
                    <a:pt x="12" y="2"/>
                  </a:lnTo>
                  <a:lnTo>
                    <a:pt x="8" y="8"/>
                  </a:lnTo>
                  <a:lnTo>
                    <a:pt x="4" y="18"/>
                  </a:lnTo>
                  <a:lnTo>
                    <a:pt x="4" y="18"/>
                  </a:lnTo>
                  <a:lnTo>
                    <a:pt x="2" y="26"/>
                  </a:lnTo>
                  <a:lnTo>
                    <a:pt x="0" y="36"/>
                  </a:lnTo>
                  <a:lnTo>
                    <a:pt x="0" y="54"/>
                  </a:lnTo>
                  <a:lnTo>
                    <a:pt x="4" y="74"/>
                  </a:lnTo>
                  <a:lnTo>
                    <a:pt x="12" y="92"/>
                  </a:lnTo>
                  <a:lnTo>
                    <a:pt x="28" y="128"/>
                  </a:lnTo>
                  <a:lnTo>
                    <a:pt x="46" y="160"/>
                  </a:lnTo>
                  <a:lnTo>
                    <a:pt x="46" y="160"/>
                  </a:lnTo>
                  <a:lnTo>
                    <a:pt x="58" y="182"/>
                  </a:lnTo>
                  <a:lnTo>
                    <a:pt x="70" y="204"/>
                  </a:lnTo>
                  <a:lnTo>
                    <a:pt x="86" y="222"/>
                  </a:lnTo>
                  <a:lnTo>
                    <a:pt x="102" y="240"/>
                  </a:lnTo>
                  <a:lnTo>
                    <a:pt x="120" y="256"/>
                  </a:lnTo>
                  <a:lnTo>
                    <a:pt x="142" y="270"/>
                  </a:lnTo>
                  <a:lnTo>
                    <a:pt x="164" y="282"/>
                  </a:lnTo>
                  <a:lnTo>
                    <a:pt x="186" y="290"/>
                  </a:lnTo>
                  <a:lnTo>
                    <a:pt x="186" y="290"/>
                  </a:lnTo>
                  <a:lnTo>
                    <a:pt x="212" y="298"/>
                  </a:lnTo>
                  <a:lnTo>
                    <a:pt x="236" y="302"/>
                  </a:lnTo>
                  <a:lnTo>
                    <a:pt x="262" y="306"/>
                  </a:lnTo>
                  <a:lnTo>
                    <a:pt x="288" y="306"/>
                  </a:lnTo>
                  <a:lnTo>
                    <a:pt x="288" y="306"/>
                  </a:lnTo>
                  <a:lnTo>
                    <a:pt x="310" y="304"/>
                  </a:lnTo>
                  <a:lnTo>
                    <a:pt x="328" y="300"/>
                  </a:lnTo>
                  <a:lnTo>
                    <a:pt x="344" y="294"/>
                  </a:lnTo>
                  <a:lnTo>
                    <a:pt x="358" y="284"/>
                  </a:lnTo>
                  <a:lnTo>
                    <a:pt x="370" y="274"/>
                  </a:lnTo>
                  <a:lnTo>
                    <a:pt x="380" y="260"/>
                  </a:lnTo>
                  <a:lnTo>
                    <a:pt x="390" y="242"/>
                  </a:lnTo>
                  <a:lnTo>
                    <a:pt x="400" y="224"/>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73" name="Freeform 483"/>
            <p:cNvSpPr/>
            <p:nvPr/>
          </p:nvSpPr>
          <p:spPr bwMode="auto">
            <a:xfrm>
              <a:off x="1862138" y="577850"/>
              <a:ext cx="104775" cy="88900"/>
            </a:xfrm>
            <a:custGeom>
              <a:avLst/>
              <a:gdLst/>
              <a:ahLst/>
              <a:cxnLst>
                <a:cxn ang="0">
                  <a:pos x="48" y="0"/>
                </a:cxn>
                <a:cxn ang="0">
                  <a:pos x="48" y="0"/>
                </a:cxn>
                <a:cxn ang="0">
                  <a:pos x="34" y="0"/>
                </a:cxn>
                <a:cxn ang="0">
                  <a:pos x="20" y="6"/>
                </a:cxn>
                <a:cxn ang="0">
                  <a:pos x="14" y="10"/>
                </a:cxn>
                <a:cxn ang="0">
                  <a:pos x="8" y="14"/>
                </a:cxn>
                <a:cxn ang="0">
                  <a:pos x="4" y="20"/>
                </a:cxn>
                <a:cxn ang="0">
                  <a:pos x="2" y="26"/>
                </a:cxn>
                <a:cxn ang="0">
                  <a:pos x="2" y="26"/>
                </a:cxn>
                <a:cxn ang="0">
                  <a:pos x="0" y="34"/>
                </a:cxn>
                <a:cxn ang="0">
                  <a:pos x="2" y="40"/>
                </a:cxn>
                <a:cxn ang="0">
                  <a:pos x="6" y="46"/>
                </a:cxn>
                <a:cxn ang="0">
                  <a:pos x="10" y="50"/>
                </a:cxn>
                <a:cxn ang="0">
                  <a:pos x="16" y="54"/>
                </a:cxn>
                <a:cxn ang="0">
                  <a:pos x="24" y="56"/>
                </a:cxn>
                <a:cxn ang="0">
                  <a:pos x="38" y="56"/>
                </a:cxn>
                <a:cxn ang="0">
                  <a:pos x="38" y="56"/>
                </a:cxn>
                <a:cxn ang="0">
                  <a:pos x="54" y="52"/>
                </a:cxn>
                <a:cxn ang="0">
                  <a:pos x="60" y="48"/>
                </a:cxn>
                <a:cxn ang="0">
                  <a:pos x="64" y="46"/>
                </a:cxn>
                <a:cxn ang="0">
                  <a:pos x="66" y="42"/>
                </a:cxn>
                <a:cxn ang="0">
                  <a:pos x="66" y="42"/>
                </a:cxn>
                <a:cxn ang="0">
                  <a:pos x="66" y="38"/>
                </a:cxn>
                <a:cxn ang="0">
                  <a:pos x="66" y="34"/>
                </a:cxn>
                <a:cxn ang="0">
                  <a:pos x="64" y="32"/>
                </a:cxn>
                <a:cxn ang="0">
                  <a:pos x="60" y="32"/>
                </a:cxn>
                <a:cxn ang="0">
                  <a:pos x="54" y="34"/>
                </a:cxn>
                <a:cxn ang="0">
                  <a:pos x="48" y="36"/>
                </a:cxn>
                <a:cxn ang="0">
                  <a:pos x="48" y="36"/>
                </a:cxn>
                <a:cxn ang="0">
                  <a:pos x="40" y="38"/>
                </a:cxn>
                <a:cxn ang="0">
                  <a:pos x="34" y="38"/>
                </a:cxn>
                <a:cxn ang="0">
                  <a:pos x="30" y="36"/>
                </a:cxn>
                <a:cxn ang="0">
                  <a:pos x="28" y="32"/>
                </a:cxn>
                <a:cxn ang="0">
                  <a:pos x="28" y="28"/>
                </a:cxn>
                <a:cxn ang="0">
                  <a:pos x="30" y="24"/>
                </a:cxn>
                <a:cxn ang="0">
                  <a:pos x="36" y="22"/>
                </a:cxn>
                <a:cxn ang="0">
                  <a:pos x="44" y="20"/>
                </a:cxn>
              </a:cxnLst>
              <a:rect l="0" t="0" r="r" b="b"/>
              <a:pathLst>
                <a:path w="66" h="56">
                  <a:moveTo>
                    <a:pt x="48" y="0"/>
                  </a:moveTo>
                  <a:lnTo>
                    <a:pt x="48" y="0"/>
                  </a:lnTo>
                  <a:lnTo>
                    <a:pt x="34" y="0"/>
                  </a:lnTo>
                  <a:lnTo>
                    <a:pt x="20" y="6"/>
                  </a:lnTo>
                  <a:lnTo>
                    <a:pt x="14" y="10"/>
                  </a:lnTo>
                  <a:lnTo>
                    <a:pt x="8" y="14"/>
                  </a:lnTo>
                  <a:lnTo>
                    <a:pt x="4" y="20"/>
                  </a:lnTo>
                  <a:lnTo>
                    <a:pt x="2" y="26"/>
                  </a:lnTo>
                  <a:lnTo>
                    <a:pt x="2" y="26"/>
                  </a:lnTo>
                  <a:lnTo>
                    <a:pt x="0" y="34"/>
                  </a:lnTo>
                  <a:lnTo>
                    <a:pt x="2" y="40"/>
                  </a:lnTo>
                  <a:lnTo>
                    <a:pt x="6" y="46"/>
                  </a:lnTo>
                  <a:lnTo>
                    <a:pt x="10" y="50"/>
                  </a:lnTo>
                  <a:lnTo>
                    <a:pt x="16" y="54"/>
                  </a:lnTo>
                  <a:lnTo>
                    <a:pt x="24" y="56"/>
                  </a:lnTo>
                  <a:lnTo>
                    <a:pt x="38" y="56"/>
                  </a:lnTo>
                  <a:lnTo>
                    <a:pt x="38" y="56"/>
                  </a:lnTo>
                  <a:lnTo>
                    <a:pt x="54" y="52"/>
                  </a:lnTo>
                  <a:lnTo>
                    <a:pt x="60" y="48"/>
                  </a:lnTo>
                  <a:lnTo>
                    <a:pt x="64" y="46"/>
                  </a:lnTo>
                  <a:lnTo>
                    <a:pt x="66" y="42"/>
                  </a:lnTo>
                  <a:lnTo>
                    <a:pt x="66" y="42"/>
                  </a:lnTo>
                  <a:lnTo>
                    <a:pt x="66" y="38"/>
                  </a:lnTo>
                  <a:lnTo>
                    <a:pt x="66" y="34"/>
                  </a:lnTo>
                  <a:lnTo>
                    <a:pt x="64" y="32"/>
                  </a:lnTo>
                  <a:lnTo>
                    <a:pt x="60" y="32"/>
                  </a:lnTo>
                  <a:lnTo>
                    <a:pt x="54" y="34"/>
                  </a:lnTo>
                  <a:lnTo>
                    <a:pt x="48" y="36"/>
                  </a:lnTo>
                  <a:lnTo>
                    <a:pt x="48" y="36"/>
                  </a:lnTo>
                  <a:lnTo>
                    <a:pt x="40" y="38"/>
                  </a:lnTo>
                  <a:lnTo>
                    <a:pt x="34" y="38"/>
                  </a:lnTo>
                  <a:lnTo>
                    <a:pt x="30" y="36"/>
                  </a:lnTo>
                  <a:lnTo>
                    <a:pt x="28" y="32"/>
                  </a:lnTo>
                  <a:lnTo>
                    <a:pt x="28" y="28"/>
                  </a:lnTo>
                  <a:lnTo>
                    <a:pt x="30" y="24"/>
                  </a:lnTo>
                  <a:lnTo>
                    <a:pt x="36" y="22"/>
                  </a:lnTo>
                  <a:lnTo>
                    <a:pt x="44" y="2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grpSp>
      <p:grpSp>
        <p:nvGrpSpPr>
          <p:cNvPr id="2" name="组合 1"/>
          <p:cNvGrpSpPr/>
          <p:nvPr/>
        </p:nvGrpSpPr>
        <p:grpSpPr>
          <a:xfrm>
            <a:off x="1187624" y="-79376"/>
            <a:ext cx="2630964" cy="4451325"/>
            <a:chOff x="1319213" y="-79375"/>
            <a:chExt cx="2146300" cy="4089400"/>
          </a:xfrm>
        </p:grpSpPr>
        <p:sp>
          <p:nvSpPr>
            <p:cNvPr id="1088" name="Freeform 821"/>
            <p:cNvSpPr/>
            <p:nvPr/>
          </p:nvSpPr>
          <p:spPr bwMode="auto">
            <a:xfrm>
              <a:off x="2402235" y="-79375"/>
              <a:ext cx="9525" cy="2197100"/>
            </a:xfrm>
            <a:custGeom>
              <a:avLst/>
              <a:gdLst/>
              <a:ahLst/>
              <a:cxnLst>
                <a:cxn ang="0">
                  <a:pos x="0" y="4"/>
                </a:cxn>
                <a:cxn ang="0">
                  <a:pos x="0" y="1382"/>
                </a:cxn>
                <a:cxn ang="0">
                  <a:pos x="0" y="1382"/>
                </a:cxn>
                <a:cxn ang="0">
                  <a:pos x="0" y="1384"/>
                </a:cxn>
                <a:cxn ang="0">
                  <a:pos x="2" y="1384"/>
                </a:cxn>
                <a:cxn ang="0">
                  <a:pos x="2" y="1384"/>
                </a:cxn>
                <a:cxn ang="0">
                  <a:pos x="4" y="1384"/>
                </a:cxn>
                <a:cxn ang="0">
                  <a:pos x="6" y="1382"/>
                </a:cxn>
                <a:cxn ang="0">
                  <a:pos x="6" y="4"/>
                </a:cxn>
                <a:cxn ang="0">
                  <a:pos x="6" y="4"/>
                </a:cxn>
                <a:cxn ang="0">
                  <a:pos x="4" y="2"/>
                </a:cxn>
                <a:cxn ang="0">
                  <a:pos x="2" y="0"/>
                </a:cxn>
                <a:cxn ang="0">
                  <a:pos x="2" y="0"/>
                </a:cxn>
                <a:cxn ang="0">
                  <a:pos x="0" y="2"/>
                </a:cxn>
                <a:cxn ang="0">
                  <a:pos x="0" y="4"/>
                </a:cxn>
                <a:cxn ang="0">
                  <a:pos x="0" y="4"/>
                </a:cxn>
              </a:cxnLst>
              <a:rect l="0" t="0" r="r" b="b"/>
              <a:pathLst>
                <a:path w="6" h="1384">
                  <a:moveTo>
                    <a:pt x="0" y="4"/>
                  </a:moveTo>
                  <a:lnTo>
                    <a:pt x="0" y="1382"/>
                  </a:lnTo>
                  <a:lnTo>
                    <a:pt x="0" y="1382"/>
                  </a:lnTo>
                  <a:lnTo>
                    <a:pt x="0" y="1384"/>
                  </a:lnTo>
                  <a:lnTo>
                    <a:pt x="2" y="1384"/>
                  </a:lnTo>
                  <a:lnTo>
                    <a:pt x="2" y="1384"/>
                  </a:lnTo>
                  <a:lnTo>
                    <a:pt x="4" y="1384"/>
                  </a:lnTo>
                  <a:lnTo>
                    <a:pt x="6" y="1382"/>
                  </a:lnTo>
                  <a:lnTo>
                    <a:pt x="6" y="4"/>
                  </a:lnTo>
                  <a:lnTo>
                    <a:pt x="6" y="4"/>
                  </a:lnTo>
                  <a:lnTo>
                    <a:pt x="4" y="2"/>
                  </a:lnTo>
                  <a:lnTo>
                    <a:pt x="2" y="0"/>
                  </a:lnTo>
                  <a:lnTo>
                    <a:pt x="2" y="0"/>
                  </a:lnTo>
                  <a:lnTo>
                    <a:pt x="0" y="2"/>
                  </a:lnTo>
                  <a:lnTo>
                    <a:pt x="0" y="4"/>
                  </a:lnTo>
                  <a:lnTo>
                    <a:pt x="0" y="4"/>
                  </a:lnTo>
                  <a:close/>
                </a:path>
              </a:pathLst>
            </a:custGeom>
            <a:solidFill>
              <a:srgbClr val="FFFFFF"/>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grpSp>
          <p:nvGrpSpPr>
            <p:cNvPr id="865" name="组合 864"/>
            <p:cNvGrpSpPr/>
            <p:nvPr/>
          </p:nvGrpSpPr>
          <p:grpSpPr>
            <a:xfrm>
              <a:off x="1319213" y="117475"/>
              <a:ext cx="2146300" cy="3892550"/>
              <a:chOff x="1319213" y="117475"/>
              <a:chExt cx="2146300" cy="3892550"/>
            </a:xfrm>
          </p:grpSpPr>
          <p:sp>
            <p:nvSpPr>
              <p:cNvPr id="866" name="Freeform 819"/>
              <p:cNvSpPr/>
              <p:nvPr/>
            </p:nvSpPr>
            <p:spPr bwMode="auto">
              <a:xfrm>
                <a:off x="2389188" y="117475"/>
                <a:ext cx="9525" cy="2136775"/>
              </a:xfrm>
              <a:custGeom>
                <a:avLst/>
                <a:gdLst/>
                <a:ahLst/>
                <a:cxnLst>
                  <a:cxn ang="0">
                    <a:pos x="0" y="2"/>
                  </a:cxn>
                  <a:cxn ang="0">
                    <a:pos x="0" y="1342"/>
                  </a:cxn>
                  <a:cxn ang="0">
                    <a:pos x="0" y="1342"/>
                  </a:cxn>
                  <a:cxn ang="0">
                    <a:pos x="0" y="1344"/>
                  </a:cxn>
                  <a:cxn ang="0">
                    <a:pos x="2" y="1346"/>
                  </a:cxn>
                  <a:cxn ang="0">
                    <a:pos x="2" y="1346"/>
                  </a:cxn>
                  <a:cxn ang="0">
                    <a:pos x="4" y="1344"/>
                  </a:cxn>
                  <a:cxn ang="0">
                    <a:pos x="6" y="1342"/>
                  </a:cxn>
                  <a:cxn ang="0">
                    <a:pos x="6" y="2"/>
                  </a:cxn>
                  <a:cxn ang="0">
                    <a:pos x="6" y="2"/>
                  </a:cxn>
                  <a:cxn ang="0">
                    <a:pos x="4" y="0"/>
                  </a:cxn>
                  <a:cxn ang="0">
                    <a:pos x="2" y="0"/>
                  </a:cxn>
                  <a:cxn ang="0">
                    <a:pos x="2" y="0"/>
                  </a:cxn>
                  <a:cxn ang="0">
                    <a:pos x="0" y="0"/>
                  </a:cxn>
                  <a:cxn ang="0">
                    <a:pos x="0" y="2"/>
                  </a:cxn>
                  <a:cxn ang="0">
                    <a:pos x="0" y="2"/>
                  </a:cxn>
                </a:cxnLst>
                <a:rect l="0" t="0" r="r" b="b"/>
                <a:pathLst>
                  <a:path w="6" h="1346">
                    <a:moveTo>
                      <a:pt x="0" y="2"/>
                    </a:moveTo>
                    <a:lnTo>
                      <a:pt x="0" y="1342"/>
                    </a:lnTo>
                    <a:lnTo>
                      <a:pt x="0" y="1342"/>
                    </a:lnTo>
                    <a:lnTo>
                      <a:pt x="0" y="1344"/>
                    </a:lnTo>
                    <a:lnTo>
                      <a:pt x="2" y="1346"/>
                    </a:lnTo>
                    <a:lnTo>
                      <a:pt x="2" y="1346"/>
                    </a:lnTo>
                    <a:lnTo>
                      <a:pt x="4" y="1344"/>
                    </a:lnTo>
                    <a:lnTo>
                      <a:pt x="6" y="1342"/>
                    </a:lnTo>
                    <a:lnTo>
                      <a:pt x="6" y="2"/>
                    </a:lnTo>
                    <a:lnTo>
                      <a:pt x="6" y="2"/>
                    </a:lnTo>
                    <a:lnTo>
                      <a:pt x="4" y="0"/>
                    </a:lnTo>
                    <a:lnTo>
                      <a:pt x="2" y="0"/>
                    </a:lnTo>
                    <a:lnTo>
                      <a:pt x="2" y="0"/>
                    </a:lnTo>
                    <a:lnTo>
                      <a:pt x="0" y="0"/>
                    </a:lnTo>
                    <a:lnTo>
                      <a:pt x="0" y="2"/>
                    </a:lnTo>
                    <a:lnTo>
                      <a:pt x="0" y="2"/>
                    </a:lnTo>
                    <a:close/>
                  </a:path>
                </a:pathLst>
              </a:custGeom>
              <a:solidFill>
                <a:srgbClr val="FFFFFF"/>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867" name="Freeform 477"/>
              <p:cNvSpPr/>
              <p:nvPr/>
            </p:nvSpPr>
            <p:spPr bwMode="auto">
              <a:xfrm>
                <a:off x="2335213" y="1562100"/>
                <a:ext cx="635000" cy="485775"/>
              </a:xfrm>
              <a:custGeom>
                <a:avLst/>
                <a:gdLst/>
                <a:ahLst/>
                <a:cxnLst>
                  <a:cxn ang="0">
                    <a:pos x="348" y="172"/>
                  </a:cxn>
                  <a:cxn ang="0">
                    <a:pos x="342" y="200"/>
                  </a:cxn>
                  <a:cxn ang="0">
                    <a:pos x="330" y="222"/>
                  </a:cxn>
                  <a:cxn ang="0">
                    <a:pos x="312" y="238"/>
                  </a:cxn>
                  <a:cxn ang="0">
                    <a:pos x="290" y="248"/>
                  </a:cxn>
                  <a:cxn ang="0">
                    <a:pos x="264" y="254"/>
                  </a:cxn>
                  <a:cxn ang="0">
                    <a:pos x="212" y="250"/>
                  </a:cxn>
                  <a:cxn ang="0">
                    <a:pos x="186" y="242"/>
                  </a:cxn>
                  <a:cxn ang="0">
                    <a:pos x="140" y="212"/>
                  </a:cxn>
                  <a:cxn ang="0">
                    <a:pos x="100" y="172"/>
                  </a:cxn>
                  <a:cxn ang="0">
                    <a:pos x="68" y="124"/>
                  </a:cxn>
                  <a:cxn ang="0">
                    <a:pos x="48" y="74"/>
                  </a:cxn>
                  <a:cxn ang="0">
                    <a:pos x="44" y="52"/>
                  </a:cxn>
                  <a:cxn ang="0">
                    <a:pos x="34" y="20"/>
                  </a:cxn>
                  <a:cxn ang="0">
                    <a:pos x="24" y="2"/>
                  </a:cxn>
                  <a:cxn ang="0">
                    <a:pos x="16" y="0"/>
                  </a:cxn>
                  <a:cxn ang="0">
                    <a:pos x="8" y="8"/>
                  </a:cxn>
                  <a:cxn ang="0">
                    <a:pos x="4" y="18"/>
                  </a:cxn>
                  <a:cxn ang="0">
                    <a:pos x="0" y="36"/>
                  </a:cxn>
                  <a:cxn ang="0">
                    <a:pos x="4" y="74"/>
                  </a:cxn>
                  <a:cxn ang="0">
                    <a:pos x="28" y="128"/>
                  </a:cxn>
                  <a:cxn ang="0">
                    <a:pos x="46" y="160"/>
                  </a:cxn>
                  <a:cxn ang="0">
                    <a:pos x="70" y="204"/>
                  </a:cxn>
                  <a:cxn ang="0">
                    <a:pos x="102" y="240"/>
                  </a:cxn>
                  <a:cxn ang="0">
                    <a:pos x="142" y="270"/>
                  </a:cxn>
                  <a:cxn ang="0">
                    <a:pos x="186" y="290"/>
                  </a:cxn>
                  <a:cxn ang="0">
                    <a:pos x="212" y="298"/>
                  </a:cxn>
                  <a:cxn ang="0">
                    <a:pos x="262" y="306"/>
                  </a:cxn>
                  <a:cxn ang="0">
                    <a:pos x="288" y="306"/>
                  </a:cxn>
                  <a:cxn ang="0">
                    <a:pos x="328" y="300"/>
                  </a:cxn>
                  <a:cxn ang="0">
                    <a:pos x="358" y="284"/>
                  </a:cxn>
                  <a:cxn ang="0">
                    <a:pos x="380" y="260"/>
                  </a:cxn>
                  <a:cxn ang="0">
                    <a:pos x="400" y="224"/>
                  </a:cxn>
                </a:cxnLst>
                <a:rect l="0" t="0" r="r" b="b"/>
                <a:pathLst>
                  <a:path w="400" h="306">
                    <a:moveTo>
                      <a:pt x="348" y="172"/>
                    </a:moveTo>
                    <a:lnTo>
                      <a:pt x="348" y="172"/>
                    </a:lnTo>
                    <a:lnTo>
                      <a:pt x="346" y="186"/>
                    </a:lnTo>
                    <a:lnTo>
                      <a:pt x="342" y="200"/>
                    </a:lnTo>
                    <a:lnTo>
                      <a:pt x="338" y="212"/>
                    </a:lnTo>
                    <a:lnTo>
                      <a:pt x="330" y="222"/>
                    </a:lnTo>
                    <a:lnTo>
                      <a:pt x="322" y="230"/>
                    </a:lnTo>
                    <a:lnTo>
                      <a:pt x="312" y="238"/>
                    </a:lnTo>
                    <a:lnTo>
                      <a:pt x="302" y="244"/>
                    </a:lnTo>
                    <a:lnTo>
                      <a:pt x="290" y="248"/>
                    </a:lnTo>
                    <a:lnTo>
                      <a:pt x="276" y="252"/>
                    </a:lnTo>
                    <a:lnTo>
                      <a:pt x="264" y="254"/>
                    </a:lnTo>
                    <a:lnTo>
                      <a:pt x="238" y="254"/>
                    </a:lnTo>
                    <a:lnTo>
                      <a:pt x="212" y="250"/>
                    </a:lnTo>
                    <a:lnTo>
                      <a:pt x="186" y="242"/>
                    </a:lnTo>
                    <a:lnTo>
                      <a:pt x="186" y="242"/>
                    </a:lnTo>
                    <a:lnTo>
                      <a:pt x="164" y="228"/>
                    </a:lnTo>
                    <a:lnTo>
                      <a:pt x="140" y="212"/>
                    </a:lnTo>
                    <a:lnTo>
                      <a:pt x="120" y="194"/>
                    </a:lnTo>
                    <a:lnTo>
                      <a:pt x="100" y="172"/>
                    </a:lnTo>
                    <a:lnTo>
                      <a:pt x="84" y="150"/>
                    </a:lnTo>
                    <a:lnTo>
                      <a:pt x="68" y="124"/>
                    </a:lnTo>
                    <a:lnTo>
                      <a:pt x="58" y="100"/>
                    </a:lnTo>
                    <a:lnTo>
                      <a:pt x="48" y="74"/>
                    </a:lnTo>
                    <a:lnTo>
                      <a:pt x="48" y="74"/>
                    </a:lnTo>
                    <a:lnTo>
                      <a:pt x="44" y="52"/>
                    </a:lnTo>
                    <a:lnTo>
                      <a:pt x="38" y="36"/>
                    </a:lnTo>
                    <a:lnTo>
                      <a:pt x="34" y="20"/>
                    </a:lnTo>
                    <a:lnTo>
                      <a:pt x="26" y="6"/>
                    </a:lnTo>
                    <a:lnTo>
                      <a:pt x="24" y="2"/>
                    </a:lnTo>
                    <a:lnTo>
                      <a:pt x="20" y="0"/>
                    </a:lnTo>
                    <a:lnTo>
                      <a:pt x="16" y="0"/>
                    </a:lnTo>
                    <a:lnTo>
                      <a:pt x="12" y="2"/>
                    </a:lnTo>
                    <a:lnTo>
                      <a:pt x="8" y="8"/>
                    </a:lnTo>
                    <a:lnTo>
                      <a:pt x="4" y="18"/>
                    </a:lnTo>
                    <a:lnTo>
                      <a:pt x="4" y="18"/>
                    </a:lnTo>
                    <a:lnTo>
                      <a:pt x="2" y="26"/>
                    </a:lnTo>
                    <a:lnTo>
                      <a:pt x="0" y="36"/>
                    </a:lnTo>
                    <a:lnTo>
                      <a:pt x="0" y="54"/>
                    </a:lnTo>
                    <a:lnTo>
                      <a:pt x="4" y="74"/>
                    </a:lnTo>
                    <a:lnTo>
                      <a:pt x="12" y="92"/>
                    </a:lnTo>
                    <a:lnTo>
                      <a:pt x="28" y="128"/>
                    </a:lnTo>
                    <a:lnTo>
                      <a:pt x="46" y="160"/>
                    </a:lnTo>
                    <a:lnTo>
                      <a:pt x="46" y="160"/>
                    </a:lnTo>
                    <a:lnTo>
                      <a:pt x="58" y="182"/>
                    </a:lnTo>
                    <a:lnTo>
                      <a:pt x="70" y="204"/>
                    </a:lnTo>
                    <a:lnTo>
                      <a:pt x="86" y="222"/>
                    </a:lnTo>
                    <a:lnTo>
                      <a:pt x="102" y="240"/>
                    </a:lnTo>
                    <a:lnTo>
                      <a:pt x="120" y="256"/>
                    </a:lnTo>
                    <a:lnTo>
                      <a:pt x="142" y="270"/>
                    </a:lnTo>
                    <a:lnTo>
                      <a:pt x="164" y="282"/>
                    </a:lnTo>
                    <a:lnTo>
                      <a:pt x="186" y="290"/>
                    </a:lnTo>
                    <a:lnTo>
                      <a:pt x="186" y="290"/>
                    </a:lnTo>
                    <a:lnTo>
                      <a:pt x="212" y="298"/>
                    </a:lnTo>
                    <a:lnTo>
                      <a:pt x="236" y="302"/>
                    </a:lnTo>
                    <a:lnTo>
                      <a:pt x="262" y="306"/>
                    </a:lnTo>
                    <a:lnTo>
                      <a:pt x="288" y="306"/>
                    </a:lnTo>
                    <a:lnTo>
                      <a:pt x="288" y="306"/>
                    </a:lnTo>
                    <a:lnTo>
                      <a:pt x="310" y="304"/>
                    </a:lnTo>
                    <a:lnTo>
                      <a:pt x="328" y="300"/>
                    </a:lnTo>
                    <a:lnTo>
                      <a:pt x="344" y="294"/>
                    </a:lnTo>
                    <a:lnTo>
                      <a:pt x="358" y="284"/>
                    </a:lnTo>
                    <a:lnTo>
                      <a:pt x="370" y="274"/>
                    </a:lnTo>
                    <a:lnTo>
                      <a:pt x="380" y="260"/>
                    </a:lnTo>
                    <a:lnTo>
                      <a:pt x="390" y="242"/>
                    </a:lnTo>
                    <a:lnTo>
                      <a:pt x="400" y="224"/>
                    </a:lnTo>
                    <a:lnTo>
                      <a:pt x="348" y="172"/>
                    </a:lnTo>
                    <a:close/>
                  </a:path>
                </a:pathLst>
              </a:custGeom>
              <a:solidFill>
                <a:srgbClr val="568B83"/>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868" name="Freeform 804"/>
              <p:cNvSpPr/>
              <p:nvPr/>
            </p:nvSpPr>
            <p:spPr bwMode="auto">
              <a:xfrm>
                <a:off x="2786063" y="1212850"/>
                <a:ext cx="593725" cy="1517650"/>
              </a:xfrm>
              <a:custGeom>
                <a:avLst/>
                <a:gdLst/>
                <a:ahLst/>
                <a:cxnLst>
                  <a:cxn ang="0">
                    <a:pos x="106" y="890"/>
                  </a:cxn>
                  <a:cxn ang="0">
                    <a:pos x="112" y="924"/>
                  </a:cxn>
                  <a:cxn ang="0">
                    <a:pos x="122" y="948"/>
                  </a:cxn>
                  <a:cxn ang="0">
                    <a:pos x="134" y="956"/>
                  </a:cxn>
                  <a:cxn ang="0">
                    <a:pos x="144" y="948"/>
                  </a:cxn>
                  <a:cxn ang="0">
                    <a:pos x="150" y="924"/>
                  </a:cxn>
                  <a:cxn ang="0">
                    <a:pos x="152" y="904"/>
                  </a:cxn>
                  <a:cxn ang="0">
                    <a:pos x="152" y="872"/>
                  </a:cxn>
                  <a:cxn ang="0">
                    <a:pos x="160" y="852"/>
                  </a:cxn>
                  <a:cxn ang="0">
                    <a:pos x="168" y="846"/>
                  </a:cxn>
                  <a:cxn ang="0">
                    <a:pos x="188" y="842"/>
                  </a:cxn>
                  <a:cxn ang="0">
                    <a:pos x="212" y="842"/>
                  </a:cxn>
                  <a:cxn ang="0">
                    <a:pos x="236" y="850"/>
                  </a:cxn>
                  <a:cxn ang="0">
                    <a:pos x="254" y="860"/>
                  </a:cxn>
                  <a:cxn ang="0">
                    <a:pos x="256" y="866"/>
                  </a:cxn>
                  <a:cxn ang="0">
                    <a:pos x="264" y="888"/>
                  </a:cxn>
                  <a:cxn ang="0">
                    <a:pos x="276" y="938"/>
                  </a:cxn>
                  <a:cxn ang="0">
                    <a:pos x="284" y="950"/>
                  </a:cxn>
                  <a:cxn ang="0">
                    <a:pos x="296" y="956"/>
                  </a:cxn>
                  <a:cxn ang="0">
                    <a:pos x="312" y="954"/>
                  </a:cxn>
                  <a:cxn ang="0">
                    <a:pos x="314" y="938"/>
                  </a:cxn>
                  <a:cxn ang="0">
                    <a:pos x="312" y="892"/>
                  </a:cxn>
                  <a:cxn ang="0">
                    <a:pos x="312" y="872"/>
                  </a:cxn>
                  <a:cxn ang="0">
                    <a:pos x="320" y="810"/>
                  </a:cxn>
                  <a:cxn ang="0">
                    <a:pos x="338" y="730"/>
                  </a:cxn>
                  <a:cxn ang="0">
                    <a:pos x="354" y="632"/>
                  </a:cxn>
                  <a:cxn ang="0">
                    <a:pos x="366" y="534"/>
                  </a:cxn>
                  <a:cxn ang="0">
                    <a:pos x="374" y="432"/>
                  </a:cxn>
                  <a:cxn ang="0">
                    <a:pos x="374" y="330"/>
                  </a:cxn>
                  <a:cxn ang="0">
                    <a:pos x="372" y="296"/>
                  </a:cxn>
                  <a:cxn ang="0">
                    <a:pos x="360" y="226"/>
                  </a:cxn>
                  <a:cxn ang="0">
                    <a:pos x="354" y="194"/>
                  </a:cxn>
                  <a:cxn ang="0">
                    <a:pos x="328" y="120"/>
                  </a:cxn>
                  <a:cxn ang="0">
                    <a:pos x="310" y="86"/>
                  </a:cxn>
                  <a:cxn ang="0">
                    <a:pos x="288" y="58"/>
                  </a:cxn>
                  <a:cxn ang="0">
                    <a:pos x="262" y="32"/>
                  </a:cxn>
                  <a:cxn ang="0">
                    <a:pos x="230" y="14"/>
                  </a:cxn>
                  <a:cxn ang="0">
                    <a:pos x="194" y="2"/>
                  </a:cxn>
                  <a:cxn ang="0">
                    <a:pos x="154" y="0"/>
                  </a:cxn>
                  <a:cxn ang="0">
                    <a:pos x="140" y="0"/>
                  </a:cxn>
                  <a:cxn ang="0">
                    <a:pos x="114" y="6"/>
                  </a:cxn>
                  <a:cxn ang="0">
                    <a:pos x="80" y="24"/>
                  </a:cxn>
                  <a:cxn ang="0">
                    <a:pos x="42" y="58"/>
                  </a:cxn>
                  <a:cxn ang="0">
                    <a:pos x="16" y="104"/>
                  </a:cxn>
                  <a:cxn ang="0">
                    <a:pos x="8" y="128"/>
                  </a:cxn>
                  <a:cxn ang="0">
                    <a:pos x="0" y="186"/>
                  </a:cxn>
                  <a:cxn ang="0">
                    <a:pos x="2" y="244"/>
                  </a:cxn>
                  <a:cxn ang="0">
                    <a:pos x="12" y="300"/>
                  </a:cxn>
                  <a:cxn ang="0">
                    <a:pos x="32" y="352"/>
                  </a:cxn>
                  <a:cxn ang="0">
                    <a:pos x="44" y="374"/>
                  </a:cxn>
                  <a:cxn ang="0">
                    <a:pos x="56" y="394"/>
                  </a:cxn>
                  <a:cxn ang="0">
                    <a:pos x="82" y="452"/>
                  </a:cxn>
                  <a:cxn ang="0">
                    <a:pos x="96" y="512"/>
                  </a:cxn>
                  <a:cxn ang="0">
                    <a:pos x="102" y="572"/>
                  </a:cxn>
                  <a:cxn ang="0">
                    <a:pos x="106" y="634"/>
                  </a:cxn>
                  <a:cxn ang="0">
                    <a:pos x="102" y="762"/>
                  </a:cxn>
                  <a:cxn ang="0">
                    <a:pos x="102" y="860"/>
                  </a:cxn>
                  <a:cxn ang="0">
                    <a:pos x="106" y="890"/>
                  </a:cxn>
                </a:cxnLst>
                <a:rect l="0" t="0" r="r" b="b"/>
                <a:pathLst>
                  <a:path w="374" h="956">
                    <a:moveTo>
                      <a:pt x="106" y="890"/>
                    </a:moveTo>
                    <a:lnTo>
                      <a:pt x="106" y="890"/>
                    </a:lnTo>
                    <a:lnTo>
                      <a:pt x="112" y="924"/>
                    </a:lnTo>
                    <a:lnTo>
                      <a:pt x="112" y="924"/>
                    </a:lnTo>
                    <a:lnTo>
                      <a:pt x="116" y="938"/>
                    </a:lnTo>
                    <a:lnTo>
                      <a:pt x="122" y="948"/>
                    </a:lnTo>
                    <a:lnTo>
                      <a:pt x="128" y="954"/>
                    </a:lnTo>
                    <a:lnTo>
                      <a:pt x="134" y="956"/>
                    </a:lnTo>
                    <a:lnTo>
                      <a:pt x="138" y="954"/>
                    </a:lnTo>
                    <a:lnTo>
                      <a:pt x="144" y="948"/>
                    </a:lnTo>
                    <a:lnTo>
                      <a:pt x="148" y="938"/>
                    </a:lnTo>
                    <a:lnTo>
                      <a:pt x="150" y="924"/>
                    </a:lnTo>
                    <a:lnTo>
                      <a:pt x="150" y="924"/>
                    </a:lnTo>
                    <a:lnTo>
                      <a:pt x="152" y="904"/>
                    </a:lnTo>
                    <a:lnTo>
                      <a:pt x="152" y="882"/>
                    </a:lnTo>
                    <a:lnTo>
                      <a:pt x="152" y="872"/>
                    </a:lnTo>
                    <a:lnTo>
                      <a:pt x="156" y="862"/>
                    </a:lnTo>
                    <a:lnTo>
                      <a:pt x="160" y="852"/>
                    </a:lnTo>
                    <a:lnTo>
                      <a:pt x="168" y="846"/>
                    </a:lnTo>
                    <a:lnTo>
                      <a:pt x="168" y="846"/>
                    </a:lnTo>
                    <a:lnTo>
                      <a:pt x="176" y="842"/>
                    </a:lnTo>
                    <a:lnTo>
                      <a:pt x="188" y="842"/>
                    </a:lnTo>
                    <a:lnTo>
                      <a:pt x="200" y="842"/>
                    </a:lnTo>
                    <a:lnTo>
                      <a:pt x="212" y="842"/>
                    </a:lnTo>
                    <a:lnTo>
                      <a:pt x="224" y="846"/>
                    </a:lnTo>
                    <a:lnTo>
                      <a:pt x="236" y="850"/>
                    </a:lnTo>
                    <a:lnTo>
                      <a:pt x="246" y="854"/>
                    </a:lnTo>
                    <a:lnTo>
                      <a:pt x="254" y="860"/>
                    </a:lnTo>
                    <a:lnTo>
                      <a:pt x="254" y="860"/>
                    </a:lnTo>
                    <a:lnTo>
                      <a:pt x="256" y="866"/>
                    </a:lnTo>
                    <a:lnTo>
                      <a:pt x="260" y="872"/>
                    </a:lnTo>
                    <a:lnTo>
                      <a:pt x="264" y="888"/>
                    </a:lnTo>
                    <a:lnTo>
                      <a:pt x="272" y="924"/>
                    </a:lnTo>
                    <a:lnTo>
                      <a:pt x="276" y="938"/>
                    </a:lnTo>
                    <a:lnTo>
                      <a:pt x="280" y="946"/>
                    </a:lnTo>
                    <a:lnTo>
                      <a:pt x="284" y="950"/>
                    </a:lnTo>
                    <a:lnTo>
                      <a:pt x="290" y="954"/>
                    </a:lnTo>
                    <a:lnTo>
                      <a:pt x="296" y="956"/>
                    </a:lnTo>
                    <a:lnTo>
                      <a:pt x="302" y="956"/>
                    </a:lnTo>
                    <a:lnTo>
                      <a:pt x="312" y="954"/>
                    </a:lnTo>
                    <a:lnTo>
                      <a:pt x="312" y="954"/>
                    </a:lnTo>
                    <a:lnTo>
                      <a:pt x="314" y="938"/>
                    </a:lnTo>
                    <a:lnTo>
                      <a:pt x="314" y="922"/>
                    </a:lnTo>
                    <a:lnTo>
                      <a:pt x="312" y="892"/>
                    </a:lnTo>
                    <a:lnTo>
                      <a:pt x="312" y="892"/>
                    </a:lnTo>
                    <a:lnTo>
                      <a:pt x="312" y="872"/>
                    </a:lnTo>
                    <a:lnTo>
                      <a:pt x="314" y="852"/>
                    </a:lnTo>
                    <a:lnTo>
                      <a:pt x="320" y="810"/>
                    </a:lnTo>
                    <a:lnTo>
                      <a:pt x="330" y="770"/>
                    </a:lnTo>
                    <a:lnTo>
                      <a:pt x="338" y="730"/>
                    </a:lnTo>
                    <a:lnTo>
                      <a:pt x="338" y="730"/>
                    </a:lnTo>
                    <a:lnTo>
                      <a:pt x="354" y="632"/>
                    </a:lnTo>
                    <a:lnTo>
                      <a:pt x="366" y="534"/>
                    </a:lnTo>
                    <a:lnTo>
                      <a:pt x="366" y="534"/>
                    </a:lnTo>
                    <a:lnTo>
                      <a:pt x="372" y="484"/>
                    </a:lnTo>
                    <a:lnTo>
                      <a:pt x="374" y="432"/>
                    </a:lnTo>
                    <a:lnTo>
                      <a:pt x="374" y="380"/>
                    </a:lnTo>
                    <a:lnTo>
                      <a:pt x="374" y="330"/>
                    </a:lnTo>
                    <a:lnTo>
                      <a:pt x="374" y="330"/>
                    </a:lnTo>
                    <a:lnTo>
                      <a:pt x="372" y="296"/>
                    </a:lnTo>
                    <a:lnTo>
                      <a:pt x="366" y="260"/>
                    </a:lnTo>
                    <a:lnTo>
                      <a:pt x="360" y="226"/>
                    </a:lnTo>
                    <a:lnTo>
                      <a:pt x="354" y="194"/>
                    </a:lnTo>
                    <a:lnTo>
                      <a:pt x="354" y="194"/>
                    </a:lnTo>
                    <a:lnTo>
                      <a:pt x="342" y="156"/>
                    </a:lnTo>
                    <a:lnTo>
                      <a:pt x="328" y="120"/>
                    </a:lnTo>
                    <a:lnTo>
                      <a:pt x="320" y="104"/>
                    </a:lnTo>
                    <a:lnTo>
                      <a:pt x="310" y="86"/>
                    </a:lnTo>
                    <a:lnTo>
                      <a:pt x="300" y="72"/>
                    </a:lnTo>
                    <a:lnTo>
                      <a:pt x="288" y="58"/>
                    </a:lnTo>
                    <a:lnTo>
                      <a:pt x="274" y="44"/>
                    </a:lnTo>
                    <a:lnTo>
                      <a:pt x="262" y="32"/>
                    </a:lnTo>
                    <a:lnTo>
                      <a:pt x="246" y="22"/>
                    </a:lnTo>
                    <a:lnTo>
                      <a:pt x="230" y="14"/>
                    </a:lnTo>
                    <a:lnTo>
                      <a:pt x="212" y="8"/>
                    </a:lnTo>
                    <a:lnTo>
                      <a:pt x="194" y="2"/>
                    </a:lnTo>
                    <a:lnTo>
                      <a:pt x="174" y="0"/>
                    </a:lnTo>
                    <a:lnTo>
                      <a:pt x="154" y="0"/>
                    </a:lnTo>
                    <a:lnTo>
                      <a:pt x="154" y="0"/>
                    </a:lnTo>
                    <a:lnTo>
                      <a:pt x="140" y="0"/>
                    </a:lnTo>
                    <a:lnTo>
                      <a:pt x="128" y="2"/>
                    </a:lnTo>
                    <a:lnTo>
                      <a:pt x="114" y="6"/>
                    </a:lnTo>
                    <a:lnTo>
                      <a:pt x="102" y="10"/>
                    </a:lnTo>
                    <a:lnTo>
                      <a:pt x="80" y="24"/>
                    </a:lnTo>
                    <a:lnTo>
                      <a:pt x="60" y="40"/>
                    </a:lnTo>
                    <a:lnTo>
                      <a:pt x="42" y="58"/>
                    </a:lnTo>
                    <a:lnTo>
                      <a:pt x="28" y="80"/>
                    </a:lnTo>
                    <a:lnTo>
                      <a:pt x="16" y="104"/>
                    </a:lnTo>
                    <a:lnTo>
                      <a:pt x="8" y="128"/>
                    </a:lnTo>
                    <a:lnTo>
                      <a:pt x="8" y="128"/>
                    </a:lnTo>
                    <a:lnTo>
                      <a:pt x="4" y="158"/>
                    </a:lnTo>
                    <a:lnTo>
                      <a:pt x="0" y="186"/>
                    </a:lnTo>
                    <a:lnTo>
                      <a:pt x="0" y="214"/>
                    </a:lnTo>
                    <a:lnTo>
                      <a:pt x="2" y="244"/>
                    </a:lnTo>
                    <a:lnTo>
                      <a:pt x="6" y="272"/>
                    </a:lnTo>
                    <a:lnTo>
                      <a:pt x="12" y="300"/>
                    </a:lnTo>
                    <a:lnTo>
                      <a:pt x="20" y="326"/>
                    </a:lnTo>
                    <a:lnTo>
                      <a:pt x="32" y="352"/>
                    </a:lnTo>
                    <a:lnTo>
                      <a:pt x="32" y="352"/>
                    </a:lnTo>
                    <a:lnTo>
                      <a:pt x="44" y="374"/>
                    </a:lnTo>
                    <a:lnTo>
                      <a:pt x="56" y="394"/>
                    </a:lnTo>
                    <a:lnTo>
                      <a:pt x="56" y="394"/>
                    </a:lnTo>
                    <a:lnTo>
                      <a:pt x="70" y="422"/>
                    </a:lnTo>
                    <a:lnTo>
                      <a:pt x="82" y="452"/>
                    </a:lnTo>
                    <a:lnTo>
                      <a:pt x="90" y="482"/>
                    </a:lnTo>
                    <a:lnTo>
                      <a:pt x="96" y="512"/>
                    </a:lnTo>
                    <a:lnTo>
                      <a:pt x="100" y="542"/>
                    </a:lnTo>
                    <a:lnTo>
                      <a:pt x="102" y="572"/>
                    </a:lnTo>
                    <a:lnTo>
                      <a:pt x="106" y="634"/>
                    </a:lnTo>
                    <a:lnTo>
                      <a:pt x="106" y="634"/>
                    </a:lnTo>
                    <a:lnTo>
                      <a:pt x="104" y="698"/>
                    </a:lnTo>
                    <a:lnTo>
                      <a:pt x="102" y="762"/>
                    </a:lnTo>
                    <a:lnTo>
                      <a:pt x="100" y="828"/>
                    </a:lnTo>
                    <a:lnTo>
                      <a:pt x="102" y="860"/>
                    </a:lnTo>
                    <a:lnTo>
                      <a:pt x="106" y="890"/>
                    </a:lnTo>
                    <a:lnTo>
                      <a:pt x="106" y="890"/>
                    </a:lnTo>
                    <a:close/>
                  </a:path>
                </a:pathLst>
              </a:custGeom>
              <a:solidFill>
                <a:srgbClr val="568B83"/>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869" name="Freeform 805"/>
              <p:cNvSpPr/>
              <p:nvPr/>
            </p:nvSpPr>
            <p:spPr bwMode="auto">
              <a:xfrm>
                <a:off x="2951163" y="2212975"/>
                <a:ext cx="393700" cy="85725"/>
              </a:xfrm>
              <a:custGeom>
                <a:avLst/>
                <a:gdLst/>
                <a:ahLst/>
                <a:cxnLst>
                  <a:cxn ang="0">
                    <a:pos x="0" y="28"/>
                  </a:cxn>
                  <a:cxn ang="0">
                    <a:pos x="0" y="28"/>
                  </a:cxn>
                  <a:cxn ang="0">
                    <a:pos x="2" y="4"/>
                  </a:cxn>
                  <a:cxn ang="0">
                    <a:pos x="2" y="4"/>
                  </a:cxn>
                  <a:cxn ang="0">
                    <a:pos x="2" y="0"/>
                  </a:cxn>
                  <a:cxn ang="0">
                    <a:pos x="2" y="0"/>
                  </a:cxn>
                  <a:cxn ang="0">
                    <a:pos x="66" y="4"/>
                  </a:cxn>
                  <a:cxn ang="0">
                    <a:pos x="100" y="8"/>
                  </a:cxn>
                  <a:cxn ang="0">
                    <a:pos x="134" y="14"/>
                  </a:cxn>
                  <a:cxn ang="0">
                    <a:pos x="134" y="14"/>
                  </a:cxn>
                  <a:cxn ang="0">
                    <a:pos x="148" y="16"/>
                  </a:cxn>
                  <a:cxn ang="0">
                    <a:pos x="164" y="18"/>
                  </a:cxn>
                  <a:cxn ang="0">
                    <a:pos x="192" y="18"/>
                  </a:cxn>
                  <a:cxn ang="0">
                    <a:pos x="248" y="14"/>
                  </a:cxn>
                  <a:cxn ang="0">
                    <a:pos x="248" y="14"/>
                  </a:cxn>
                  <a:cxn ang="0">
                    <a:pos x="242" y="52"/>
                  </a:cxn>
                  <a:cxn ang="0">
                    <a:pos x="242" y="52"/>
                  </a:cxn>
                  <a:cxn ang="0">
                    <a:pos x="212" y="54"/>
                  </a:cxn>
                  <a:cxn ang="0">
                    <a:pos x="182" y="54"/>
                  </a:cxn>
                  <a:cxn ang="0">
                    <a:pos x="152" y="52"/>
                  </a:cxn>
                  <a:cxn ang="0">
                    <a:pos x="120" y="50"/>
                  </a:cxn>
                  <a:cxn ang="0">
                    <a:pos x="90" y="46"/>
                  </a:cxn>
                  <a:cxn ang="0">
                    <a:pos x="60" y="42"/>
                  </a:cxn>
                  <a:cxn ang="0">
                    <a:pos x="0" y="28"/>
                  </a:cxn>
                  <a:cxn ang="0">
                    <a:pos x="0" y="28"/>
                  </a:cxn>
                </a:cxnLst>
                <a:rect l="0" t="0" r="r" b="b"/>
                <a:pathLst>
                  <a:path w="248" h="54">
                    <a:moveTo>
                      <a:pt x="0" y="28"/>
                    </a:moveTo>
                    <a:lnTo>
                      <a:pt x="0" y="28"/>
                    </a:lnTo>
                    <a:lnTo>
                      <a:pt x="2" y="4"/>
                    </a:lnTo>
                    <a:lnTo>
                      <a:pt x="2" y="4"/>
                    </a:lnTo>
                    <a:lnTo>
                      <a:pt x="2" y="0"/>
                    </a:lnTo>
                    <a:lnTo>
                      <a:pt x="2" y="0"/>
                    </a:lnTo>
                    <a:lnTo>
                      <a:pt x="66" y="4"/>
                    </a:lnTo>
                    <a:lnTo>
                      <a:pt x="100" y="8"/>
                    </a:lnTo>
                    <a:lnTo>
                      <a:pt x="134" y="14"/>
                    </a:lnTo>
                    <a:lnTo>
                      <a:pt x="134" y="14"/>
                    </a:lnTo>
                    <a:lnTo>
                      <a:pt x="148" y="16"/>
                    </a:lnTo>
                    <a:lnTo>
                      <a:pt x="164" y="18"/>
                    </a:lnTo>
                    <a:lnTo>
                      <a:pt x="192" y="18"/>
                    </a:lnTo>
                    <a:lnTo>
                      <a:pt x="248" y="14"/>
                    </a:lnTo>
                    <a:lnTo>
                      <a:pt x="248" y="14"/>
                    </a:lnTo>
                    <a:lnTo>
                      <a:pt x="242" y="52"/>
                    </a:lnTo>
                    <a:lnTo>
                      <a:pt x="242" y="52"/>
                    </a:lnTo>
                    <a:lnTo>
                      <a:pt x="212" y="54"/>
                    </a:lnTo>
                    <a:lnTo>
                      <a:pt x="182" y="54"/>
                    </a:lnTo>
                    <a:lnTo>
                      <a:pt x="152" y="52"/>
                    </a:lnTo>
                    <a:lnTo>
                      <a:pt x="120" y="50"/>
                    </a:lnTo>
                    <a:lnTo>
                      <a:pt x="90" y="46"/>
                    </a:lnTo>
                    <a:lnTo>
                      <a:pt x="60" y="42"/>
                    </a:lnTo>
                    <a:lnTo>
                      <a:pt x="0" y="28"/>
                    </a:lnTo>
                    <a:lnTo>
                      <a:pt x="0" y="28"/>
                    </a:lnTo>
                    <a:close/>
                  </a:path>
                </a:pathLst>
              </a:custGeom>
              <a:solidFill>
                <a:srgbClr val="DE624E"/>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870" name="Freeform 806"/>
              <p:cNvSpPr/>
              <p:nvPr/>
            </p:nvSpPr>
            <p:spPr bwMode="auto">
              <a:xfrm>
                <a:off x="2947988" y="2330450"/>
                <a:ext cx="381000" cy="60325"/>
              </a:xfrm>
              <a:custGeom>
                <a:avLst/>
                <a:gdLst/>
                <a:ahLst/>
                <a:cxnLst>
                  <a:cxn ang="0">
                    <a:pos x="234" y="38"/>
                  </a:cxn>
                  <a:cxn ang="0">
                    <a:pos x="234" y="38"/>
                  </a:cxn>
                  <a:cxn ang="0">
                    <a:pos x="176" y="38"/>
                  </a:cxn>
                  <a:cxn ang="0">
                    <a:pos x="116" y="36"/>
                  </a:cxn>
                  <a:cxn ang="0">
                    <a:pos x="58" y="34"/>
                  </a:cxn>
                  <a:cxn ang="0">
                    <a:pos x="0" y="28"/>
                  </a:cxn>
                  <a:cxn ang="0">
                    <a:pos x="0" y="28"/>
                  </a:cxn>
                  <a:cxn ang="0">
                    <a:pos x="2" y="0"/>
                  </a:cxn>
                  <a:cxn ang="0">
                    <a:pos x="2" y="0"/>
                  </a:cxn>
                  <a:cxn ang="0">
                    <a:pos x="32" y="2"/>
                  </a:cxn>
                  <a:cxn ang="0">
                    <a:pos x="60" y="6"/>
                  </a:cxn>
                  <a:cxn ang="0">
                    <a:pos x="120" y="6"/>
                  </a:cxn>
                  <a:cxn ang="0">
                    <a:pos x="180" y="4"/>
                  </a:cxn>
                  <a:cxn ang="0">
                    <a:pos x="240" y="4"/>
                  </a:cxn>
                  <a:cxn ang="0">
                    <a:pos x="240" y="4"/>
                  </a:cxn>
                  <a:cxn ang="0">
                    <a:pos x="236" y="26"/>
                  </a:cxn>
                  <a:cxn ang="0">
                    <a:pos x="236" y="26"/>
                  </a:cxn>
                  <a:cxn ang="0">
                    <a:pos x="234" y="38"/>
                  </a:cxn>
                  <a:cxn ang="0">
                    <a:pos x="234" y="38"/>
                  </a:cxn>
                </a:cxnLst>
                <a:rect l="0" t="0" r="r" b="b"/>
                <a:pathLst>
                  <a:path w="240" h="38">
                    <a:moveTo>
                      <a:pt x="234" y="38"/>
                    </a:moveTo>
                    <a:lnTo>
                      <a:pt x="234" y="38"/>
                    </a:lnTo>
                    <a:lnTo>
                      <a:pt x="176" y="38"/>
                    </a:lnTo>
                    <a:lnTo>
                      <a:pt x="116" y="36"/>
                    </a:lnTo>
                    <a:lnTo>
                      <a:pt x="58" y="34"/>
                    </a:lnTo>
                    <a:lnTo>
                      <a:pt x="0" y="28"/>
                    </a:lnTo>
                    <a:lnTo>
                      <a:pt x="0" y="28"/>
                    </a:lnTo>
                    <a:lnTo>
                      <a:pt x="2" y="0"/>
                    </a:lnTo>
                    <a:lnTo>
                      <a:pt x="2" y="0"/>
                    </a:lnTo>
                    <a:lnTo>
                      <a:pt x="32" y="2"/>
                    </a:lnTo>
                    <a:lnTo>
                      <a:pt x="60" y="6"/>
                    </a:lnTo>
                    <a:lnTo>
                      <a:pt x="120" y="6"/>
                    </a:lnTo>
                    <a:lnTo>
                      <a:pt x="180" y="4"/>
                    </a:lnTo>
                    <a:lnTo>
                      <a:pt x="240" y="4"/>
                    </a:lnTo>
                    <a:lnTo>
                      <a:pt x="240" y="4"/>
                    </a:lnTo>
                    <a:lnTo>
                      <a:pt x="236" y="26"/>
                    </a:lnTo>
                    <a:lnTo>
                      <a:pt x="236" y="26"/>
                    </a:lnTo>
                    <a:lnTo>
                      <a:pt x="234" y="38"/>
                    </a:lnTo>
                    <a:lnTo>
                      <a:pt x="234" y="38"/>
                    </a:lnTo>
                    <a:close/>
                  </a:path>
                </a:pathLst>
              </a:custGeom>
              <a:solidFill>
                <a:srgbClr val="DE624E"/>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871" name="Freeform 807"/>
              <p:cNvSpPr/>
              <p:nvPr/>
            </p:nvSpPr>
            <p:spPr bwMode="auto">
              <a:xfrm>
                <a:off x="2944813" y="2416175"/>
                <a:ext cx="361950" cy="69850"/>
              </a:xfrm>
              <a:custGeom>
                <a:avLst/>
                <a:gdLst/>
                <a:ahLst/>
                <a:cxnLst>
                  <a:cxn ang="0">
                    <a:pos x="0" y="28"/>
                  </a:cxn>
                  <a:cxn ang="0">
                    <a:pos x="0" y="28"/>
                  </a:cxn>
                  <a:cxn ang="0">
                    <a:pos x="2" y="0"/>
                  </a:cxn>
                  <a:cxn ang="0">
                    <a:pos x="2" y="0"/>
                  </a:cxn>
                  <a:cxn ang="0">
                    <a:pos x="8" y="2"/>
                  </a:cxn>
                  <a:cxn ang="0">
                    <a:pos x="8" y="2"/>
                  </a:cxn>
                  <a:cxn ang="0">
                    <a:pos x="36" y="2"/>
                  </a:cxn>
                  <a:cxn ang="0">
                    <a:pos x="64" y="4"/>
                  </a:cxn>
                  <a:cxn ang="0">
                    <a:pos x="118" y="12"/>
                  </a:cxn>
                  <a:cxn ang="0">
                    <a:pos x="118" y="12"/>
                  </a:cxn>
                  <a:cxn ang="0">
                    <a:pos x="174" y="18"/>
                  </a:cxn>
                  <a:cxn ang="0">
                    <a:pos x="200" y="18"/>
                  </a:cxn>
                  <a:cxn ang="0">
                    <a:pos x="228" y="18"/>
                  </a:cxn>
                  <a:cxn ang="0">
                    <a:pos x="228" y="18"/>
                  </a:cxn>
                  <a:cxn ang="0">
                    <a:pos x="222" y="44"/>
                  </a:cxn>
                  <a:cxn ang="0">
                    <a:pos x="222" y="44"/>
                  </a:cxn>
                  <a:cxn ang="0">
                    <a:pos x="166" y="44"/>
                  </a:cxn>
                  <a:cxn ang="0">
                    <a:pos x="112" y="42"/>
                  </a:cxn>
                  <a:cxn ang="0">
                    <a:pos x="56" y="36"/>
                  </a:cxn>
                  <a:cxn ang="0">
                    <a:pos x="0" y="28"/>
                  </a:cxn>
                  <a:cxn ang="0">
                    <a:pos x="0" y="28"/>
                  </a:cxn>
                </a:cxnLst>
                <a:rect l="0" t="0" r="r" b="b"/>
                <a:pathLst>
                  <a:path w="228" h="44">
                    <a:moveTo>
                      <a:pt x="0" y="28"/>
                    </a:moveTo>
                    <a:lnTo>
                      <a:pt x="0" y="28"/>
                    </a:lnTo>
                    <a:lnTo>
                      <a:pt x="2" y="0"/>
                    </a:lnTo>
                    <a:lnTo>
                      <a:pt x="2" y="0"/>
                    </a:lnTo>
                    <a:lnTo>
                      <a:pt x="8" y="2"/>
                    </a:lnTo>
                    <a:lnTo>
                      <a:pt x="8" y="2"/>
                    </a:lnTo>
                    <a:lnTo>
                      <a:pt x="36" y="2"/>
                    </a:lnTo>
                    <a:lnTo>
                      <a:pt x="64" y="4"/>
                    </a:lnTo>
                    <a:lnTo>
                      <a:pt x="118" y="12"/>
                    </a:lnTo>
                    <a:lnTo>
                      <a:pt x="118" y="12"/>
                    </a:lnTo>
                    <a:lnTo>
                      <a:pt x="174" y="18"/>
                    </a:lnTo>
                    <a:lnTo>
                      <a:pt x="200" y="18"/>
                    </a:lnTo>
                    <a:lnTo>
                      <a:pt x="228" y="18"/>
                    </a:lnTo>
                    <a:lnTo>
                      <a:pt x="228" y="18"/>
                    </a:lnTo>
                    <a:lnTo>
                      <a:pt x="222" y="44"/>
                    </a:lnTo>
                    <a:lnTo>
                      <a:pt x="222" y="44"/>
                    </a:lnTo>
                    <a:lnTo>
                      <a:pt x="166" y="44"/>
                    </a:lnTo>
                    <a:lnTo>
                      <a:pt x="112" y="42"/>
                    </a:lnTo>
                    <a:lnTo>
                      <a:pt x="56" y="36"/>
                    </a:lnTo>
                    <a:lnTo>
                      <a:pt x="0" y="28"/>
                    </a:lnTo>
                    <a:lnTo>
                      <a:pt x="0" y="28"/>
                    </a:lnTo>
                    <a:close/>
                  </a:path>
                </a:pathLst>
              </a:custGeom>
              <a:solidFill>
                <a:srgbClr val="DE624E"/>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872" name="Freeform 809"/>
              <p:cNvSpPr/>
              <p:nvPr/>
            </p:nvSpPr>
            <p:spPr bwMode="auto">
              <a:xfrm>
                <a:off x="3205163" y="2622550"/>
                <a:ext cx="79375" cy="44450"/>
              </a:xfrm>
              <a:custGeom>
                <a:avLst/>
                <a:gdLst/>
                <a:ahLst/>
                <a:cxnLst>
                  <a:cxn ang="0">
                    <a:pos x="48" y="0"/>
                  </a:cxn>
                  <a:cxn ang="0">
                    <a:pos x="48" y="0"/>
                  </a:cxn>
                  <a:cxn ang="0">
                    <a:pos x="48" y="4"/>
                  </a:cxn>
                  <a:cxn ang="0">
                    <a:pos x="48" y="4"/>
                  </a:cxn>
                  <a:cxn ang="0">
                    <a:pos x="50" y="26"/>
                  </a:cxn>
                  <a:cxn ang="0">
                    <a:pos x="50" y="26"/>
                  </a:cxn>
                  <a:cxn ang="0">
                    <a:pos x="6" y="28"/>
                  </a:cxn>
                  <a:cxn ang="0">
                    <a:pos x="6" y="28"/>
                  </a:cxn>
                  <a:cxn ang="0">
                    <a:pos x="0" y="0"/>
                  </a:cxn>
                  <a:cxn ang="0">
                    <a:pos x="0" y="0"/>
                  </a:cxn>
                  <a:cxn ang="0">
                    <a:pos x="48" y="0"/>
                  </a:cxn>
                  <a:cxn ang="0">
                    <a:pos x="48" y="0"/>
                  </a:cxn>
                </a:cxnLst>
                <a:rect l="0" t="0" r="r" b="b"/>
                <a:pathLst>
                  <a:path w="50" h="28">
                    <a:moveTo>
                      <a:pt x="48" y="0"/>
                    </a:moveTo>
                    <a:lnTo>
                      <a:pt x="48" y="0"/>
                    </a:lnTo>
                    <a:lnTo>
                      <a:pt x="48" y="4"/>
                    </a:lnTo>
                    <a:lnTo>
                      <a:pt x="48" y="4"/>
                    </a:lnTo>
                    <a:lnTo>
                      <a:pt x="50" y="26"/>
                    </a:lnTo>
                    <a:lnTo>
                      <a:pt x="50" y="26"/>
                    </a:lnTo>
                    <a:lnTo>
                      <a:pt x="6" y="28"/>
                    </a:lnTo>
                    <a:lnTo>
                      <a:pt x="6" y="28"/>
                    </a:lnTo>
                    <a:lnTo>
                      <a:pt x="0" y="0"/>
                    </a:lnTo>
                    <a:lnTo>
                      <a:pt x="0" y="0"/>
                    </a:lnTo>
                    <a:lnTo>
                      <a:pt x="48" y="0"/>
                    </a:lnTo>
                    <a:lnTo>
                      <a:pt x="48" y="0"/>
                    </a:lnTo>
                    <a:close/>
                  </a:path>
                </a:pathLst>
              </a:custGeom>
              <a:solidFill>
                <a:srgbClr val="DE624E"/>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873" name="Freeform 810"/>
              <p:cNvSpPr/>
              <p:nvPr/>
            </p:nvSpPr>
            <p:spPr bwMode="auto">
              <a:xfrm>
                <a:off x="2944813" y="2501900"/>
                <a:ext cx="342900" cy="79375"/>
              </a:xfrm>
              <a:custGeom>
                <a:avLst/>
                <a:gdLst/>
                <a:ahLst/>
                <a:cxnLst>
                  <a:cxn ang="0">
                    <a:pos x="162" y="46"/>
                  </a:cxn>
                  <a:cxn ang="0">
                    <a:pos x="162" y="46"/>
                  </a:cxn>
                  <a:cxn ang="0">
                    <a:pos x="154" y="50"/>
                  </a:cxn>
                  <a:cxn ang="0">
                    <a:pos x="154" y="48"/>
                  </a:cxn>
                  <a:cxn ang="0">
                    <a:pos x="154" y="48"/>
                  </a:cxn>
                  <a:cxn ang="0">
                    <a:pos x="146" y="42"/>
                  </a:cxn>
                  <a:cxn ang="0">
                    <a:pos x="136" y="38"/>
                  </a:cxn>
                  <a:cxn ang="0">
                    <a:pos x="124" y="34"/>
                  </a:cxn>
                  <a:cxn ang="0">
                    <a:pos x="112" y="30"/>
                  </a:cxn>
                  <a:cxn ang="0">
                    <a:pos x="100" y="30"/>
                  </a:cxn>
                  <a:cxn ang="0">
                    <a:pos x="88" y="30"/>
                  </a:cxn>
                  <a:cxn ang="0">
                    <a:pos x="76" y="30"/>
                  </a:cxn>
                  <a:cxn ang="0">
                    <a:pos x="68" y="34"/>
                  </a:cxn>
                  <a:cxn ang="0">
                    <a:pos x="68" y="34"/>
                  </a:cxn>
                  <a:cxn ang="0">
                    <a:pos x="64" y="38"/>
                  </a:cxn>
                  <a:cxn ang="0">
                    <a:pos x="64" y="38"/>
                  </a:cxn>
                  <a:cxn ang="0">
                    <a:pos x="2" y="32"/>
                  </a:cxn>
                  <a:cxn ang="0">
                    <a:pos x="2" y="32"/>
                  </a:cxn>
                  <a:cxn ang="0">
                    <a:pos x="0" y="0"/>
                  </a:cxn>
                  <a:cxn ang="0">
                    <a:pos x="0" y="0"/>
                  </a:cxn>
                  <a:cxn ang="0">
                    <a:pos x="108" y="12"/>
                  </a:cxn>
                  <a:cxn ang="0">
                    <a:pos x="162" y="16"/>
                  </a:cxn>
                  <a:cxn ang="0">
                    <a:pos x="216" y="18"/>
                  </a:cxn>
                  <a:cxn ang="0">
                    <a:pos x="216" y="18"/>
                  </a:cxn>
                  <a:cxn ang="0">
                    <a:pos x="212" y="48"/>
                  </a:cxn>
                  <a:cxn ang="0">
                    <a:pos x="212" y="48"/>
                  </a:cxn>
                  <a:cxn ang="0">
                    <a:pos x="200" y="46"/>
                  </a:cxn>
                  <a:cxn ang="0">
                    <a:pos x="186" y="44"/>
                  </a:cxn>
                  <a:cxn ang="0">
                    <a:pos x="174" y="44"/>
                  </a:cxn>
                  <a:cxn ang="0">
                    <a:pos x="168" y="44"/>
                  </a:cxn>
                  <a:cxn ang="0">
                    <a:pos x="162" y="46"/>
                  </a:cxn>
                  <a:cxn ang="0">
                    <a:pos x="162" y="46"/>
                  </a:cxn>
                </a:cxnLst>
                <a:rect l="0" t="0" r="r" b="b"/>
                <a:pathLst>
                  <a:path w="216" h="50">
                    <a:moveTo>
                      <a:pt x="162" y="46"/>
                    </a:moveTo>
                    <a:lnTo>
                      <a:pt x="162" y="46"/>
                    </a:lnTo>
                    <a:lnTo>
                      <a:pt x="154" y="50"/>
                    </a:lnTo>
                    <a:lnTo>
                      <a:pt x="154" y="48"/>
                    </a:lnTo>
                    <a:lnTo>
                      <a:pt x="154" y="48"/>
                    </a:lnTo>
                    <a:lnTo>
                      <a:pt x="146" y="42"/>
                    </a:lnTo>
                    <a:lnTo>
                      <a:pt x="136" y="38"/>
                    </a:lnTo>
                    <a:lnTo>
                      <a:pt x="124" y="34"/>
                    </a:lnTo>
                    <a:lnTo>
                      <a:pt x="112" y="30"/>
                    </a:lnTo>
                    <a:lnTo>
                      <a:pt x="100" y="30"/>
                    </a:lnTo>
                    <a:lnTo>
                      <a:pt x="88" y="30"/>
                    </a:lnTo>
                    <a:lnTo>
                      <a:pt x="76" y="30"/>
                    </a:lnTo>
                    <a:lnTo>
                      <a:pt x="68" y="34"/>
                    </a:lnTo>
                    <a:lnTo>
                      <a:pt x="68" y="34"/>
                    </a:lnTo>
                    <a:lnTo>
                      <a:pt x="64" y="38"/>
                    </a:lnTo>
                    <a:lnTo>
                      <a:pt x="64" y="38"/>
                    </a:lnTo>
                    <a:lnTo>
                      <a:pt x="2" y="32"/>
                    </a:lnTo>
                    <a:lnTo>
                      <a:pt x="2" y="32"/>
                    </a:lnTo>
                    <a:lnTo>
                      <a:pt x="0" y="0"/>
                    </a:lnTo>
                    <a:lnTo>
                      <a:pt x="0" y="0"/>
                    </a:lnTo>
                    <a:lnTo>
                      <a:pt x="108" y="12"/>
                    </a:lnTo>
                    <a:lnTo>
                      <a:pt x="162" y="16"/>
                    </a:lnTo>
                    <a:lnTo>
                      <a:pt x="216" y="18"/>
                    </a:lnTo>
                    <a:lnTo>
                      <a:pt x="216" y="18"/>
                    </a:lnTo>
                    <a:lnTo>
                      <a:pt x="212" y="48"/>
                    </a:lnTo>
                    <a:lnTo>
                      <a:pt x="212" y="48"/>
                    </a:lnTo>
                    <a:lnTo>
                      <a:pt x="200" y="46"/>
                    </a:lnTo>
                    <a:lnTo>
                      <a:pt x="186" y="44"/>
                    </a:lnTo>
                    <a:lnTo>
                      <a:pt x="174" y="44"/>
                    </a:lnTo>
                    <a:lnTo>
                      <a:pt x="168" y="44"/>
                    </a:lnTo>
                    <a:lnTo>
                      <a:pt x="162" y="46"/>
                    </a:lnTo>
                    <a:lnTo>
                      <a:pt x="162" y="46"/>
                    </a:lnTo>
                    <a:close/>
                  </a:path>
                </a:pathLst>
              </a:custGeom>
              <a:solidFill>
                <a:srgbClr val="DE624E"/>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874" name="Freeform 811"/>
              <p:cNvSpPr/>
              <p:nvPr/>
            </p:nvSpPr>
            <p:spPr bwMode="auto">
              <a:xfrm>
                <a:off x="2951163" y="2603500"/>
                <a:ext cx="76200" cy="57150"/>
              </a:xfrm>
              <a:custGeom>
                <a:avLst/>
                <a:gdLst/>
                <a:ahLst/>
                <a:cxnLst>
                  <a:cxn ang="0">
                    <a:pos x="2" y="14"/>
                  </a:cxn>
                  <a:cxn ang="0">
                    <a:pos x="2" y="14"/>
                  </a:cxn>
                  <a:cxn ang="0">
                    <a:pos x="0" y="0"/>
                  </a:cxn>
                  <a:cxn ang="0">
                    <a:pos x="0" y="0"/>
                  </a:cxn>
                  <a:cxn ang="0">
                    <a:pos x="48" y="6"/>
                  </a:cxn>
                  <a:cxn ang="0">
                    <a:pos x="48" y="6"/>
                  </a:cxn>
                  <a:cxn ang="0">
                    <a:pos x="48" y="36"/>
                  </a:cxn>
                  <a:cxn ang="0">
                    <a:pos x="48" y="36"/>
                  </a:cxn>
                  <a:cxn ang="0">
                    <a:pos x="4" y="30"/>
                  </a:cxn>
                  <a:cxn ang="0">
                    <a:pos x="4" y="30"/>
                  </a:cxn>
                  <a:cxn ang="0">
                    <a:pos x="2" y="14"/>
                  </a:cxn>
                  <a:cxn ang="0">
                    <a:pos x="2" y="14"/>
                  </a:cxn>
                </a:cxnLst>
                <a:rect l="0" t="0" r="r" b="b"/>
                <a:pathLst>
                  <a:path w="48" h="36">
                    <a:moveTo>
                      <a:pt x="2" y="14"/>
                    </a:moveTo>
                    <a:lnTo>
                      <a:pt x="2" y="14"/>
                    </a:lnTo>
                    <a:lnTo>
                      <a:pt x="0" y="0"/>
                    </a:lnTo>
                    <a:lnTo>
                      <a:pt x="0" y="0"/>
                    </a:lnTo>
                    <a:lnTo>
                      <a:pt x="48" y="6"/>
                    </a:lnTo>
                    <a:lnTo>
                      <a:pt x="48" y="6"/>
                    </a:lnTo>
                    <a:lnTo>
                      <a:pt x="48" y="36"/>
                    </a:lnTo>
                    <a:lnTo>
                      <a:pt x="48" y="36"/>
                    </a:lnTo>
                    <a:lnTo>
                      <a:pt x="4" y="30"/>
                    </a:lnTo>
                    <a:lnTo>
                      <a:pt x="4" y="30"/>
                    </a:lnTo>
                    <a:lnTo>
                      <a:pt x="2" y="14"/>
                    </a:lnTo>
                    <a:lnTo>
                      <a:pt x="2" y="14"/>
                    </a:lnTo>
                    <a:close/>
                  </a:path>
                </a:pathLst>
              </a:custGeom>
              <a:solidFill>
                <a:srgbClr val="DE624E"/>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875" name="Freeform 812"/>
              <p:cNvSpPr/>
              <p:nvPr/>
            </p:nvSpPr>
            <p:spPr bwMode="auto">
              <a:xfrm>
                <a:off x="2951163" y="2124075"/>
                <a:ext cx="409575" cy="60325"/>
              </a:xfrm>
              <a:custGeom>
                <a:avLst/>
                <a:gdLst/>
                <a:ahLst/>
                <a:cxnLst>
                  <a:cxn ang="0">
                    <a:pos x="0" y="0"/>
                  </a:cxn>
                  <a:cxn ang="0">
                    <a:pos x="0" y="0"/>
                  </a:cxn>
                  <a:cxn ang="0">
                    <a:pos x="32" y="4"/>
                  </a:cxn>
                  <a:cxn ang="0">
                    <a:pos x="66" y="4"/>
                  </a:cxn>
                  <a:cxn ang="0">
                    <a:pos x="66" y="4"/>
                  </a:cxn>
                  <a:cxn ang="0">
                    <a:pos x="90" y="2"/>
                  </a:cxn>
                  <a:cxn ang="0">
                    <a:pos x="114" y="4"/>
                  </a:cxn>
                  <a:cxn ang="0">
                    <a:pos x="162" y="6"/>
                  </a:cxn>
                  <a:cxn ang="0">
                    <a:pos x="210" y="10"/>
                  </a:cxn>
                  <a:cxn ang="0">
                    <a:pos x="234" y="10"/>
                  </a:cxn>
                  <a:cxn ang="0">
                    <a:pos x="258" y="8"/>
                  </a:cxn>
                  <a:cxn ang="0">
                    <a:pos x="258" y="8"/>
                  </a:cxn>
                  <a:cxn ang="0">
                    <a:pos x="254" y="38"/>
                  </a:cxn>
                  <a:cxn ang="0">
                    <a:pos x="254" y="38"/>
                  </a:cxn>
                  <a:cxn ang="0">
                    <a:pos x="126" y="34"/>
                  </a:cxn>
                  <a:cxn ang="0">
                    <a:pos x="64" y="30"/>
                  </a:cxn>
                  <a:cxn ang="0">
                    <a:pos x="0" y="22"/>
                  </a:cxn>
                  <a:cxn ang="0">
                    <a:pos x="0" y="22"/>
                  </a:cxn>
                  <a:cxn ang="0">
                    <a:pos x="0" y="0"/>
                  </a:cxn>
                  <a:cxn ang="0">
                    <a:pos x="0" y="0"/>
                  </a:cxn>
                </a:cxnLst>
                <a:rect l="0" t="0" r="r" b="b"/>
                <a:pathLst>
                  <a:path w="258" h="38">
                    <a:moveTo>
                      <a:pt x="0" y="0"/>
                    </a:moveTo>
                    <a:lnTo>
                      <a:pt x="0" y="0"/>
                    </a:lnTo>
                    <a:lnTo>
                      <a:pt x="32" y="4"/>
                    </a:lnTo>
                    <a:lnTo>
                      <a:pt x="66" y="4"/>
                    </a:lnTo>
                    <a:lnTo>
                      <a:pt x="66" y="4"/>
                    </a:lnTo>
                    <a:lnTo>
                      <a:pt x="90" y="2"/>
                    </a:lnTo>
                    <a:lnTo>
                      <a:pt x="114" y="4"/>
                    </a:lnTo>
                    <a:lnTo>
                      <a:pt x="162" y="6"/>
                    </a:lnTo>
                    <a:lnTo>
                      <a:pt x="210" y="10"/>
                    </a:lnTo>
                    <a:lnTo>
                      <a:pt x="234" y="10"/>
                    </a:lnTo>
                    <a:lnTo>
                      <a:pt x="258" y="8"/>
                    </a:lnTo>
                    <a:lnTo>
                      <a:pt x="258" y="8"/>
                    </a:lnTo>
                    <a:lnTo>
                      <a:pt x="254" y="38"/>
                    </a:lnTo>
                    <a:lnTo>
                      <a:pt x="254" y="38"/>
                    </a:lnTo>
                    <a:lnTo>
                      <a:pt x="126" y="34"/>
                    </a:lnTo>
                    <a:lnTo>
                      <a:pt x="64" y="30"/>
                    </a:lnTo>
                    <a:lnTo>
                      <a:pt x="0" y="22"/>
                    </a:lnTo>
                    <a:lnTo>
                      <a:pt x="0" y="22"/>
                    </a:lnTo>
                    <a:lnTo>
                      <a:pt x="0" y="0"/>
                    </a:lnTo>
                    <a:lnTo>
                      <a:pt x="0" y="0"/>
                    </a:lnTo>
                    <a:close/>
                  </a:path>
                </a:pathLst>
              </a:custGeom>
              <a:solidFill>
                <a:srgbClr val="DE624E"/>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876" name="Freeform 813"/>
              <p:cNvSpPr/>
              <p:nvPr/>
            </p:nvSpPr>
            <p:spPr bwMode="auto">
              <a:xfrm>
                <a:off x="2938463" y="2022475"/>
                <a:ext cx="431800" cy="63500"/>
              </a:xfrm>
              <a:custGeom>
                <a:avLst/>
                <a:gdLst/>
                <a:ahLst/>
                <a:cxnLst>
                  <a:cxn ang="0">
                    <a:pos x="270" y="40"/>
                  </a:cxn>
                  <a:cxn ang="0">
                    <a:pos x="270" y="40"/>
                  </a:cxn>
                  <a:cxn ang="0">
                    <a:pos x="224" y="40"/>
                  </a:cxn>
                  <a:cxn ang="0">
                    <a:pos x="178" y="40"/>
                  </a:cxn>
                  <a:cxn ang="0">
                    <a:pos x="86" y="38"/>
                  </a:cxn>
                  <a:cxn ang="0">
                    <a:pos x="86" y="38"/>
                  </a:cxn>
                  <a:cxn ang="0">
                    <a:pos x="66" y="36"/>
                  </a:cxn>
                  <a:cxn ang="0">
                    <a:pos x="44" y="34"/>
                  </a:cxn>
                  <a:cxn ang="0">
                    <a:pos x="24" y="30"/>
                  </a:cxn>
                  <a:cxn ang="0">
                    <a:pos x="4" y="24"/>
                  </a:cxn>
                  <a:cxn ang="0">
                    <a:pos x="4" y="24"/>
                  </a:cxn>
                  <a:cxn ang="0">
                    <a:pos x="4" y="24"/>
                  </a:cxn>
                  <a:cxn ang="0">
                    <a:pos x="0" y="0"/>
                  </a:cxn>
                  <a:cxn ang="0">
                    <a:pos x="0" y="0"/>
                  </a:cxn>
                  <a:cxn ang="0">
                    <a:pos x="68" y="6"/>
                  </a:cxn>
                  <a:cxn ang="0">
                    <a:pos x="136" y="8"/>
                  </a:cxn>
                  <a:cxn ang="0">
                    <a:pos x="204" y="8"/>
                  </a:cxn>
                  <a:cxn ang="0">
                    <a:pos x="238" y="8"/>
                  </a:cxn>
                  <a:cxn ang="0">
                    <a:pos x="272" y="4"/>
                  </a:cxn>
                  <a:cxn ang="0">
                    <a:pos x="272" y="4"/>
                  </a:cxn>
                  <a:cxn ang="0">
                    <a:pos x="270" y="24"/>
                  </a:cxn>
                  <a:cxn ang="0">
                    <a:pos x="270" y="24"/>
                  </a:cxn>
                  <a:cxn ang="0">
                    <a:pos x="270" y="40"/>
                  </a:cxn>
                  <a:cxn ang="0">
                    <a:pos x="270" y="40"/>
                  </a:cxn>
                </a:cxnLst>
                <a:rect l="0" t="0" r="r" b="b"/>
                <a:pathLst>
                  <a:path w="272" h="40">
                    <a:moveTo>
                      <a:pt x="270" y="40"/>
                    </a:moveTo>
                    <a:lnTo>
                      <a:pt x="270" y="40"/>
                    </a:lnTo>
                    <a:lnTo>
                      <a:pt x="224" y="40"/>
                    </a:lnTo>
                    <a:lnTo>
                      <a:pt x="178" y="40"/>
                    </a:lnTo>
                    <a:lnTo>
                      <a:pt x="86" y="38"/>
                    </a:lnTo>
                    <a:lnTo>
                      <a:pt x="86" y="38"/>
                    </a:lnTo>
                    <a:lnTo>
                      <a:pt x="66" y="36"/>
                    </a:lnTo>
                    <a:lnTo>
                      <a:pt x="44" y="34"/>
                    </a:lnTo>
                    <a:lnTo>
                      <a:pt x="24" y="30"/>
                    </a:lnTo>
                    <a:lnTo>
                      <a:pt x="4" y="24"/>
                    </a:lnTo>
                    <a:lnTo>
                      <a:pt x="4" y="24"/>
                    </a:lnTo>
                    <a:lnTo>
                      <a:pt x="4" y="24"/>
                    </a:lnTo>
                    <a:lnTo>
                      <a:pt x="0" y="0"/>
                    </a:lnTo>
                    <a:lnTo>
                      <a:pt x="0" y="0"/>
                    </a:lnTo>
                    <a:lnTo>
                      <a:pt x="68" y="6"/>
                    </a:lnTo>
                    <a:lnTo>
                      <a:pt x="136" y="8"/>
                    </a:lnTo>
                    <a:lnTo>
                      <a:pt x="204" y="8"/>
                    </a:lnTo>
                    <a:lnTo>
                      <a:pt x="238" y="8"/>
                    </a:lnTo>
                    <a:lnTo>
                      <a:pt x="272" y="4"/>
                    </a:lnTo>
                    <a:lnTo>
                      <a:pt x="272" y="4"/>
                    </a:lnTo>
                    <a:lnTo>
                      <a:pt x="270" y="24"/>
                    </a:lnTo>
                    <a:lnTo>
                      <a:pt x="270" y="24"/>
                    </a:lnTo>
                    <a:lnTo>
                      <a:pt x="270" y="40"/>
                    </a:lnTo>
                    <a:lnTo>
                      <a:pt x="270" y="40"/>
                    </a:lnTo>
                    <a:close/>
                  </a:path>
                </a:pathLst>
              </a:custGeom>
              <a:solidFill>
                <a:srgbClr val="DE624E"/>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877" name="Freeform 814"/>
              <p:cNvSpPr/>
              <p:nvPr/>
            </p:nvSpPr>
            <p:spPr bwMode="auto">
              <a:xfrm>
                <a:off x="2855913" y="1352550"/>
                <a:ext cx="317500" cy="479425"/>
              </a:xfrm>
              <a:custGeom>
                <a:avLst/>
                <a:gdLst/>
                <a:ahLst/>
                <a:cxnLst>
                  <a:cxn ang="0">
                    <a:pos x="138" y="294"/>
                  </a:cxn>
                  <a:cxn ang="0">
                    <a:pos x="138" y="294"/>
                  </a:cxn>
                  <a:cxn ang="0">
                    <a:pos x="130" y="298"/>
                  </a:cxn>
                  <a:cxn ang="0">
                    <a:pos x="120" y="300"/>
                  </a:cxn>
                  <a:cxn ang="0">
                    <a:pos x="110" y="302"/>
                  </a:cxn>
                  <a:cxn ang="0">
                    <a:pos x="98" y="302"/>
                  </a:cxn>
                  <a:cxn ang="0">
                    <a:pos x="98" y="302"/>
                  </a:cxn>
                  <a:cxn ang="0">
                    <a:pos x="82" y="298"/>
                  </a:cxn>
                  <a:cxn ang="0">
                    <a:pos x="66" y="292"/>
                  </a:cxn>
                  <a:cxn ang="0">
                    <a:pos x="54" y="282"/>
                  </a:cxn>
                  <a:cxn ang="0">
                    <a:pos x="44" y="270"/>
                  </a:cxn>
                  <a:cxn ang="0">
                    <a:pos x="34" y="256"/>
                  </a:cxn>
                  <a:cxn ang="0">
                    <a:pos x="26" y="240"/>
                  </a:cxn>
                  <a:cxn ang="0">
                    <a:pos x="14" y="208"/>
                  </a:cxn>
                  <a:cxn ang="0">
                    <a:pos x="14" y="208"/>
                  </a:cxn>
                  <a:cxn ang="0">
                    <a:pos x="6" y="188"/>
                  </a:cxn>
                  <a:cxn ang="0">
                    <a:pos x="2" y="166"/>
                  </a:cxn>
                  <a:cxn ang="0">
                    <a:pos x="0" y="142"/>
                  </a:cxn>
                  <a:cxn ang="0">
                    <a:pos x="0" y="120"/>
                  </a:cxn>
                  <a:cxn ang="0">
                    <a:pos x="4" y="98"/>
                  </a:cxn>
                  <a:cxn ang="0">
                    <a:pos x="8" y="76"/>
                  </a:cxn>
                  <a:cxn ang="0">
                    <a:pos x="16" y="54"/>
                  </a:cxn>
                  <a:cxn ang="0">
                    <a:pos x="28" y="36"/>
                  </a:cxn>
                  <a:cxn ang="0">
                    <a:pos x="28" y="36"/>
                  </a:cxn>
                  <a:cxn ang="0">
                    <a:pos x="36" y="26"/>
                  </a:cxn>
                  <a:cxn ang="0">
                    <a:pos x="42" y="18"/>
                  </a:cxn>
                  <a:cxn ang="0">
                    <a:pos x="52" y="12"/>
                  </a:cxn>
                  <a:cxn ang="0">
                    <a:pos x="60" y="8"/>
                  </a:cxn>
                  <a:cxn ang="0">
                    <a:pos x="70" y="4"/>
                  </a:cxn>
                  <a:cxn ang="0">
                    <a:pos x="78" y="0"/>
                  </a:cxn>
                  <a:cxn ang="0">
                    <a:pos x="98" y="0"/>
                  </a:cxn>
                  <a:cxn ang="0">
                    <a:pos x="118" y="2"/>
                  </a:cxn>
                  <a:cxn ang="0">
                    <a:pos x="136" y="10"/>
                  </a:cxn>
                  <a:cxn ang="0">
                    <a:pos x="154" y="20"/>
                  </a:cxn>
                  <a:cxn ang="0">
                    <a:pos x="168" y="36"/>
                  </a:cxn>
                  <a:cxn ang="0">
                    <a:pos x="168" y="36"/>
                  </a:cxn>
                  <a:cxn ang="0">
                    <a:pos x="176" y="46"/>
                  </a:cxn>
                  <a:cxn ang="0">
                    <a:pos x="182" y="56"/>
                  </a:cxn>
                  <a:cxn ang="0">
                    <a:pos x="190" y="80"/>
                  </a:cxn>
                  <a:cxn ang="0">
                    <a:pos x="196" y="104"/>
                  </a:cxn>
                  <a:cxn ang="0">
                    <a:pos x="200" y="130"/>
                  </a:cxn>
                  <a:cxn ang="0">
                    <a:pos x="200" y="156"/>
                  </a:cxn>
                  <a:cxn ang="0">
                    <a:pos x="198" y="182"/>
                  </a:cxn>
                  <a:cxn ang="0">
                    <a:pos x="194" y="208"/>
                  </a:cxn>
                  <a:cxn ang="0">
                    <a:pos x="188" y="230"/>
                  </a:cxn>
                  <a:cxn ang="0">
                    <a:pos x="188" y="230"/>
                  </a:cxn>
                  <a:cxn ang="0">
                    <a:pos x="182" y="250"/>
                  </a:cxn>
                  <a:cxn ang="0">
                    <a:pos x="170" y="268"/>
                  </a:cxn>
                  <a:cxn ang="0">
                    <a:pos x="156" y="282"/>
                  </a:cxn>
                  <a:cxn ang="0">
                    <a:pos x="138" y="294"/>
                  </a:cxn>
                  <a:cxn ang="0">
                    <a:pos x="138" y="294"/>
                  </a:cxn>
                </a:cxnLst>
                <a:rect l="0" t="0" r="r" b="b"/>
                <a:pathLst>
                  <a:path w="200" h="302">
                    <a:moveTo>
                      <a:pt x="138" y="294"/>
                    </a:moveTo>
                    <a:lnTo>
                      <a:pt x="138" y="294"/>
                    </a:lnTo>
                    <a:lnTo>
                      <a:pt x="130" y="298"/>
                    </a:lnTo>
                    <a:lnTo>
                      <a:pt x="120" y="300"/>
                    </a:lnTo>
                    <a:lnTo>
                      <a:pt x="110" y="302"/>
                    </a:lnTo>
                    <a:lnTo>
                      <a:pt x="98" y="302"/>
                    </a:lnTo>
                    <a:lnTo>
                      <a:pt x="98" y="302"/>
                    </a:lnTo>
                    <a:lnTo>
                      <a:pt x="82" y="298"/>
                    </a:lnTo>
                    <a:lnTo>
                      <a:pt x="66" y="292"/>
                    </a:lnTo>
                    <a:lnTo>
                      <a:pt x="54" y="282"/>
                    </a:lnTo>
                    <a:lnTo>
                      <a:pt x="44" y="270"/>
                    </a:lnTo>
                    <a:lnTo>
                      <a:pt x="34" y="256"/>
                    </a:lnTo>
                    <a:lnTo>
                      <a:pt x="26" y="240"/>
                    </a:lnTo>
                    <a:lnTo>
                      <a:pt x="14" y="208"/>
                    </a:lnTo>
                    <a:lnTo>
                      <a:pt x="14" y="208"/>
                    </a:lnTo>
                    <a:lnTo>
                      <a:pt x="6" y="188"/>
                    </a:lnTo>
                    <a:lnTo>
                      <a:pt x="2" y="166"/>
                    </a:lnTo>
                    <a:lnTo>
                      <a:pt x="0" y="142"/>
                    </a:lnTo>
                    <a:lnTo>
                      <a:pt x="0" y="120"/>
                    </a:lnTo>
                    <a:lnTo>
                      <a:pt x="4" y="98"/>
                    </a:lnTo>
                    <a:lnTo>
                      <a:pt x="8" y="76"/>
                    </a:lnTo>
                    <a:lnTo>
                      <a:pt x="16" y="54"/>
                    </a:lnTo>
                    <a:lnTo>
                      <a:pt x="28" y="36"/>
                    </a:lnTo>
                    <a:lnTo>
                      <a:pt x="28" y="36"/>
                    </a:lnTo>
                    <a:lnTo>
                      <a:pt x="36" y="26"/>
                    </a:lnTo>
                    <a:lnTo>
                      <a:pt x="42" y="18"/>
                    </a:lnTo>
                    <a:lnTo>
                      <a:pt x="52" y="12"/>
                    </a:lnTo>
                    <a:lnTo>
                      <a:pt x="60" y="8"/>
                    </a:lnTo>
                    <a:lnTo>
                      <a:pt x="70" y="4"/>
                    </a:lnTo>
                    <a:lnTo>
                      <a:pt x="78" y="0"/>
                    </a:lnTo>
                    <a:lnTo>
                      <a:pt x="98" y="0"/>
                    </a:lnTo>
                    <a:lnTo>
                      <a:pt x="118" y="2"/>
                    </a:lnTo>
                    <a:lnTo>
                      <a:pt x="136" y="10"/>
                    </a:lnTo>
                    <a:lnTo>
                      <a:pt x="154" y="20"/>
                    </a:lnTo>
                    <a:lnTo>
                      <a:pt x="168" y="36"/>
                    </a:lnTo>
                    <a:lnTo>
                      <a:pt x="168" y="36"/>
                    </a:lnTo>
                    <a:lnTo>
                      <a:pt x="176" y="46"/>
                    </a:lnTo>
                    <a:lnTo>
                      <a:pt x="182" y="56"/>
                    </a:lnTo>
                    <a:lnTo>
                      <a:pt x="190" y="80"/>
                    </a:lnTo>
                    <a:lnTo>
                      <a:pt x="196" y="104"/>
                    </a:lnTo>
                    <a:lnTo>
                      <a:pt x="200" y="130"/>
                    </a:lnTo>
                    <a:lnTo>
                      <a:pt x="200" y="156"/>
                    </a:lnTo>
                    <a:lnTo>
                      <a:pt x="198" y="182"/>
                    </a:lnTo>
                    <a:lnTo>
                      <a:pt x="194" y="208"/>
                    </a:lnTo>
                    <a:lnTo>
                      <a:pt x="188" y="230"/>
                    </a:lnTo>
                    <a:lnTo>
                      <a:pt x="188" y="230"/>
                    </a:lnTo>
                    <a:lnTo>
                      <a:pt x="182" y="250"/>
                    </a:lnTo>
                    <a:lnTo>
                      <a:pt x="170" y="268"/>
                    </a:lnTo>
                    <a:lnTo>
                      <a:pt x="156" y="282"/>
                    </a:lnTo>
                    <a:lnTo>
                      <a:pt x="138" y="294"/>
                    </a:lnTo>
                    <a:lnTo>
                      <a:pt x="138" y="294"/>
                    </a:lnTo>
                    <a:close/>
                  </a:path>
                </a:pathLst>
              </a:custGeom>
              <a:solidFill>
                <a:srgbClr val="E8E1D7"/>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878" name="Freeform 815"/>
              <p:cNvSpPr/>
              <p:nvPr/>
            </p:nvSpPr>
            <p:spPr bwMode="auto">
              <a:xfrm>
                <a:off x="3100388" y="1492250"/>
                <a:ext cx="19050" cy="22225"/>
              </a:xfrm>
              <a:custGeom>
                <a:avLst/>
                <a:gdLst/>
                <a:ahLst/>
                <a:cxnLst>
                  <a:cxn ang="0">
                    <a:pos x="6" y="14"/>
                  </a:cxn>
                  <a:cxn ang="0">
                    <a:pos x="6" y="14"/>
                  </a:cxn>
                  <a:cxn ang="0">
                    <a:pos x="4" y="12"/>
                  </a:cxn>
                  <a:cxn ang="0">
                    <a:pos x="2" y="8"/>
                  </a:cxn>
                  <a:cxn ang="0">
                    <a:pos x="2" y="8"/>
                  </a:cxn>
                  <a:cxn ang="0">
                    <a:pos x="0" y="4"/>
                  </a:cxn>
                  <a:cxn ang="0">
                    <a:pos x="2" y="2"/>
                  </a:cxn>
                  <a:cxn ang="0">
                    <a:pos x="4" y="0"/>
                  </a:cxn>
                  <a:cxn ang="0">
                    <a:pos x="6" y="0"/>
                  </a:cxn>
                  <a:cxn ang="0">
                    <a:pos x="10" y="0"/>
                  </a:cxn>
                  <a:cxn ang="0">
                    <a:pos x="12" y="2"/>
                  </a:cxn>
                  <a:cxn ang="0">
                    <a:pos x="12" y="6"/>
                  </a:cxn>
                  <a:cxn ang="0">
                    <a:pos x="12" y="10"/>
                  </a:cxn>
                  <a:cxn ang="0">
                    <a:pos x="12" y="10"/>
                  </a:cxn>
                  <a:cxn ang="0">
                    <a:pos x="10" y="14"/>
                  </a:cxn>
                  <a:cxn ang="0">
                    <a:pos x="6" y="14"/>
                  </a:cxn>
                  <a:cxn ang="0">
                    <a:pos x="6" y="14"/>
                  </a:cxn>
                </a:cxnLst>
                <a:rect l="0" t="0" r="r" b="b"/>
                <a:pathLst>
                  <a:path w="12" h="14">
                    <a:moveTo>
                      <a:pt x="6" y="14"/>
                    </a:moveTo>
                    <a:lnTo>
                      <a:pt x="6" y="14"/>
                    </a:lnTo>
                    <a:lnTo>
                      <a:pt x="4" y="12"/>
                    </a:lnTo>
                    <a:lnTo>
                      <a:pt x="2" y="8"/>
                    </a:lnTo>
                    <a:lnTo>
                      <a:pt x="2" y="8"/>
                    </a:lnTo>
                    <a:lnTo>
                      <a:pt x="0" y="4"/>
                    </a:lnTo>
                    <a:lnTo>
                      <a:pt x="2" y="2"/>
                    </a:lnTo>
                    <a:lnTo>
                      <a:pt x="4" y="0"/>
                    </a:lnTo>
                    <a:lnTo>
                      <a:pt x="6" y="0"/>
                    </a:lnTo>
                    <a:lnTo>
                      <a:pt x="10" y="0"/>
                    </a:lnTo>
                    <a:lnTo>
                      <a:pt x="12" y="2"/>
                    </a:lnTo>
                    <a:lnTo>
                      <a:pt x="12" y="6"/>
                    </a:lnTo>
                    <a:lnTo>
                      <a:pt x="12" y="10"/>
                    </a:lnTo>
                    <a:lnTo>
                      <a:pt x="12" y="10"/>
                    </a:lnTo>
                    <a:lnTo>
                      <a:pt x="10" y="14"/>
                    </a:lnTo>
                    <a:lnTo>
                      <a:pt x="6" y="14"/>
                    </a:lnTo>
                    <a:lnTo>
                      <a:pt x="6" y="14"/>
                    </a:lnTo>
                    <a:close/>
                  </a:path>
                </a:pathLst>
              </a:custGeom>
              <a:solidFill>
                <a:srgbClr val="6F3F4E"/>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879" name="Freeform 816"/>
              <p:cNvSpPr/>
              <p:nvPr/>
            </p:nvSpPr>
            <p:spPr bwMode="auto">
              <a:xfrm>
                <a:off x="2881313" y="1501775"/>
                <a:ext cx="19050" cy="22225"/>
              </a:xfrm>
              <a:custGeom>
                <a:avLst/>
                <a:gdLst/>
                <a:ahLst/>
                <a:cxnLst>
                  <a:cxn ang="0">
                    <a:pos x="6" y="14"/>
                  </a:cxn>
                  <a:cxn ang="0">
                    <a:pos x="6" y="14"/>
                  </a:cxn>
                  <a:cxn ang="0">
                    <a:pos x="2" y="12"/>
                  </a:cxn>
                  <a:cxn ang="0">
                    <a:pos x="0" y="8"/>
                  </a:cxn>
                  <a:cxn ang="0">
                    <a:pos x="0" y="8"/>
                  </a:cxn>
                  <a:cxn ang="0">
                    <a:pos x="0" y="4"/>
                  </a:cxn>
                  <a:cxn ang="0">
                    <a:pos x="0" y="2"/>
                  </a:cxn>
                  <a:cxn ang="0">
                    <a:pos x="2" y="0"/>
                  </a:cxn>
                  <a:cxn ang="0">
                    <a:pos x="6" y="0"/>
                  </a:cxn>
                  <a:cxn ang="0">
                    <a:pos x="8" y="0"/>
                  </a:cxn>
                  <a:cxn ang="0">
                    <a:pos x="10" y="2"/>
                  </a:cxn>
                  <a:cxn ang="0">
                    <a:pos x="12" y="6"/>
                  </a:cxn>
                  <a:cxn ang="0">
                    <a:pos x="12" y="10"/>
                  </a:cxn>
                  <a:cxn ang="0">
                    <a:pos x="12" y="10"/>
                  </a:cxn>
                  <a:cxn ang="0">
                    <a:pos x="8" y="14"/>
                  </a:cxn>
                  <a:cxn ang="0">
                    <a:pos x="6" y="14"/>
                  </a:cxn>
                  <a:cxn ang="0">
                    <a:pos x="6" y="14"/>
                  </a:cxn>
                </a:cxnLst>
                <a:rect l="0" t="0" r="r" b="b"/>
                <a:pathLst>
                  <a:path w="12" h="14">
                    <a:moveTo>
                      <a:pt x="6" y="14"/>
                    </a:moveTo>
                    <a:lnTo>
                      <a:pt x="6" y="14"/>
                    </a:lnTo>
                    <a:lnTo>
                      <a:pt x="2" y="12"/>
                    </a:lnTo>
                    <a:lnTo>
                      <a:pt x="0" y="8"/>
                    </a:lnTo>
                    <a:lnTo>
                      <a:pt x="0" y="8"/>
                    </a:lnTo>
                    <a:lnTo>
                      <a:pt x="0" y="4"/>
                    </a:lnTo>
                    <a:lnTo>
                      <a:pt x="0" y="2"/>
                    </a:lnTo>
                    <a:lnTo>
                      <a:pt x="2" y="0"/>
                    </a:lnTo>
                    <a:lnTo>
                      <a:pt x="6" y="0"/>
                    </a:lnTo>
                    <a:lnTo>
                      <a:pt x="8" y="0"/>
                    </a:lnTo>
                    <a:lnTo>
                      <a:pt x="10" y="2"/>
                    </a:lnTo>
                    <a:lnTo>
                      <a:pt x="12" y="6"/>
                    </a:lnTo>
                    <a:lnTo>
                      <a:pt x="12" y="10"/>
                    </a:lnTo>
                    <a:lnTo>
                      <a:pt x="12" y="10"/>
                    </a:lnTo>
                    <a:lnTo>
                      <a:pt x="8" y="14"/>
                    </a:lnTo>
                    <a:lnTo>
                      <a:pt x="6" y="14"/>
                    </a:lnTo>
                    <a:lnTo>
                      <a:pt x="6" y="14"/>
                    </a:lnTo>
                    <a:close/>
                  </a:path>
                </a:pathLst>
              </a:custGeom>
              <a:solidFill>
                <a:srgbClr val="6F3F4E"/>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880" name="Freeform 817"/>
              <p:cNvSpPr/>
              <p:nvPr/>
            </p:nvSpPr>
            <p:spPr bwMode="auto">
              <a:xfrm>
                <a:off x="2967038" y="1492250"/>
                <a:ext cx="47625" cy="139700"/>
              </a:xfrm>
              <a:custGeom>
                <a:avLst/>
                <a:gdLst/>
                <a:ahLst/>
                <a:cxnLst>
                  <a:cxn ang="0">
                    <a:pos x="2" y="60"/>
                  </a:cxn>
                  <a:cxn ang="0">
                    <a:pos x="2" y="60"/>
                  </a:cxn>
                  <a:cxn ang="0">
                    <a:pos x="4" y="72"/>
                  </a:cxn>
                  <a:cxn ang="0">
                    <a:pos x="4" y="78"/>
                  </a:cxn>
                  <a:cxn ang="0">
                    <a:pos x="6" y="82"/>
                  </a:cxn>
                  <a:cxn ang="0">
                    <a:pos x="6" y="82"/>
                  </a:cxn>
                  <a:cxn ang="0">
                    <a:pos x="10" y="86"/>
                  </a:cxn>
                  <a:cxn ang="0">
                    <a:pos x="16" y="88"/>
                  </a:cxn>
                  <a:cxn ang="0">
                    <a:pos x="22" y="86"/>
                  </a:cxn>
                  <a:cxn ang="0">
                    <a:pos x="28" y="84"/>
                  </a:cxn>
                  <a:cxn ang="0">
                    <a:pos x="28" y="84"/>
                  </a:cxn>
                  <a:cxn ang="0">
                    <a:pos x="28" y="80"/>
                  </a:cxn>
                  <a:cxn ang="0">
                    <a:pos x="30" y="74"/>
                  </a:cxn>
                  <a:cxn ang="0">
                    <a:pos x="28" y="62"/>
                  </a:cxn>
                  <a:cxn ang="0">
                    <a:pos x="22" y="40"/>
                  </a:cxn>
                  <a:cxn ang="0">
                    <a:pos x="22" y="40"/>
                  </a:cxn>
                  <a:cxn ang="0">
                    <a:pos x="20" y="20"/>
                  </a:cxn>
                  <a:cxn ang="0">
                    <a:pos x="18" y="10"/>
                  </a:cxn>
                  <a:cxn ang="0">
                    <a:pos x="14" y="4"/>
                  </a:cxn>
                  <a:cxn ang="0">
                    <a:pos x="14" y="4"/>
                  </a:cxn>
                  <a:cxn ang="0">
                    <a:pos x="10" y="2"/>
                  </a:cxn>
                  <a:cxn ang="0">
                    <a:pos x="8" y="0"/>
                  </a:cxn>
                  <a:cxn ang="0">
                    <a:pos x="6" y="2"/>
                  </a:cxn>
                  <a:cxn ang="0">
                    <a:pos x="4" y="4"/>
                  </a:cxn>
                  <a:cxn ang="0">
                    <a:pos x="2" y="12"/>
                  </a:cxn>
                  <a:cxn ang="0">
                    <a:pos x="0" y="22"/>
                  </a:cxn>
                  <a:cxn ang="0">
                    <a:pos x="0" y="44"/>
                  </a:cxn>
                  <a:cxn ang="0">
                    <a:pos x="2" y="60"/>
                  </a:cxn>
                  <a:cxn ang="0">
                    <a:pos x="2" y="60"/>
                  </a:cxn>
                </a:cxnLst>
                <a:rect l="0" t="0" r="r" b="b"/>
                <a:pathLst>
                  <a:path w="30" h="88">
                    <a:moveTo>
                      <a:pt x="2" y="60"/>
                    </a:moveTo>
                    <a:lnTo>
                      <a:pt x="2" y="60"/>
                    </a:lnTo>
                    <a:lnTo>
                      <a:pt x="4" y="72"/>
                    </a:lnTo>
                    <a:lnTo>
                      <a:pt x="4" y="78"/>
                    </a:lnTo>
                    <a:lnTo>
                      <a:pt x="6" y="82"/>
                    </a:lnTo>
                    <a:lnTo>
                      <a:pt x="6" y="82"/>
                    </a:lnTo>
                    <a:lnTo>
                      <a:pt x="10" y="86"/>
                    </a:lnTo>
                    <a:lnTo>
                      <a:pt x="16" y="88"/>
                    </a:lnTo>
                    <a:lnTo>
                      <a:pt x="22" y="86"/>
                    </a:lnTo>
                    <a:lnTo>
                      <a:pt x="28" y="84"/>
                    </a:lnTo>
                    <a:lnTo>
                      <a:pt x="28" y="84"/>
                    </a:lnTo>
                    <a:lnTo>
                      <a:pt x="28" y="80"/>
                    </a:lnTo>
                    <a:lnTo>
                      <a:pt x="30" y="74"/>
                    </a:lnTo>
                    <a:lnTo>
                      <a:pt x="28" y="62"/>
                    </a:lnTo>
                    <a:lnTo>
                      <a:pt x="22" y="40"/>
                    </a:lnTo>
                    <a:lnTo>
                      <a:pt x="22" y="40"/>
                    </a:lnTo>
                    <a:lnTo>
                      <a:pt x="20" y="20"/>
                    </a:lnTo>
                    <a:lnTo>
                      <a:pt x="18" y="10"/>
                    </a:lnTo>
                    <a:lnTo>
                      <a:pt x="14" y="4"/>
                    </a:lnTo>
                    <a:lnTo>
                      <a:pt x="14" y="4"/>
                    </a:lnTo>
                    <a:lnTo>
                      <a:pt x="10" y="2"/>
                    </a:lnTo>
                    <a:lnTo>
                      <a:pt x="8" y="0"/>
                    </a:lnTo>
                    <a:lnTo>
                      <a:pt x="6" y="2"/>
                    </a:lnTo>
                    <a:lnTo>
                      <a:pt x="4" y="4"/>
                    </a:lnTo>
                    <a:lnTo>
                      <a:pt x="2" y="12"/>
                    </a:lnTo>
                    <a:lnTo>
                      <a:pt x="0" y="22"/>
                    </a:lnTo>
                    <a:lnTo>
                      <a:pt x="0" y="44"/>
                    </a:lnTo>
                    <a:lnTo>
                      <a:pt x="2" y="60"/>
                    </a:lnTo>
                    <a:lnTo>
                      <a:pt x="2" y="60"/>
                    </a:lnTo>
                    <a:close/>
                  </a:path>
                </a:pathLst>
              </a:custGeom>
              <a:solidFill>
                <a:srgbClr val="DE624E"/>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881" name="Freeform 818"/>
              <p:cNvSpPr/>
              <p:nvPr/>
            </p:nvSpPr>
            <p:spPr bwMode="auto">
              <a:xfrm>
                <a:off x="2909888" y="1597025"/>
                <a:ext cx="165100" cy="85725"/>
              </a:xfrm>
              <a:custGeom>
                <a:avLst/>
                <a:gdLst/>
                <a:ahLst/>
                <a:cxnLst>
                  <a:cxn ang="0">
                    <a:pos x="102" y="0"/>
                  </a:cxn>
                  <a:cxn ang="0">
                    <a:pos x="102" y="0"/>
                  </a:cxn>
                  <a:cxn ang="0">
                    <a:pos x="102" y="12"/>
                  </a:cxn>
                  <a:cxn ang="0">
                    <a:pos x="98" y="22"/>
                  </a:cxn>
                  <a:cxn ang="0">
                    <a:pos x="94" y="30"/>
                  </a:cxn>
                  <a:cxn ang="0">
                    <a:pos x="90" y="36"/>
                  </a:cxn>
                  <a:cxn ang="0">
                    <a:pos x="84" y="42"/>
                  </a:cxn>
                  <a:cxn ang="0">
                    <a:pos x="76" y="46"/>
                  </a:cxn>
                  <a:cxn ang="0">
                    <a:pos x="68" y="48"/>
                  </a:cxn>
                  <a:cxn ang="0">
                    <a:pos x="62" y="50"/>
                  </a:cxn>
                  <a:cxn ang="0">
                    <a:pos x="62" y="50"/>
                  </a:cxn>
                  <a:cxn ang="0">
                    <a:pos x="52" y="50"/>
                  </a:cxn>
                  <a:cxn ang="0">
                    <a:pos x="42" y="48"/>
                  </a:cxn>
                  <a:cxn ang="0">
                    <a:pos x="32" y="46"/>
                  </a:cxn>
                  <a:cxn ang="0">
                    <a:pos x="24" y="42"/>
                  </a:cxn>
                  <a:cxn ang="0">
                    <a:pos x="16" y="34"/>
                  </a:cxn>
                  <a:cxn ang="0">
                    <a:pos x="10" y="26"/>
                  </a:cxn>
                  <a:cxn ang="0">
                    <a:pos x="6" y="18"/>
                  </a:cxn>
                  <a:cxn ang="0">
                    <a:pos x="2" y="6"/>
                  </a:cxn>
                  <a:cxn ang="0">
                    <a:pos x="0" y="6"/>
                  </a:cxn>
                  <a:cxn ang="0">
                    <a:pos x="0" y="6"/>
                  </a:cxn>
                  <a:cxn ang="0">
                    <a:pos x="2" y="18"/>
                  </a:cxn>
                  <a:cxn ang="0">
                    <a:pos x="8" y="28"/>
                  </a:cxn>
                  <a:cxn ang="0">
                    <a:pos x="14" y="38"/>
                  </a:cxn>
                  <a:cxn ang="0">
                    <a:pos x="22" y="44"/>
                  </a:cxn>
                  <a:cxn ang="0">
                    <a:pos x="32" y="50"/>
                  </a:cxn>
                  <a:cxn ang="0">
                    <a:pos x="42" y="52"/>
                  </a:cxn>
                  <a:cxn ang="0">
                    <a:pos x="52" y="54"/>
                  </a:cxn>
                  <a:cxn ang="0">
                    <a:pos x="62" y="54"/>
                  </a:cxn>
                  <a:cxn ang="0">
                    <a:pos x="62" y="54"/>
                  </a:cxn>
                  <a:cxn ang="0">
                    <a:pos x="70" y="52"/>
                  </a:cxn>
                  <a:cxn ang="0">
                    <a:pos x="78" y="50"/>
                  </a:cxn>
                  <a:cxn ang="0">
                    <a:pos x="86" y="44"/>
                  </a:cxn>
                  <a:cxn ang="0">
                    <a:pos x="94" y="38"/>
                  </a:cxn>
                  <a:cxn ang="0">
                    <a:pos x="98" y="32"/>
                  </a:cxn>
                  <a:cxn ang="0">
                    <a:pos x="102" y="22"/>
                  </a:cxn>
                  <a:cxn ang="0">
                    <a:pos x="104" y="12"/>
                  </a:cxn>
                  <a:cxn ang="0">
                    <a:pos x="104" y="0"/>
                  </a:cxn>
                  <a:cxn ang="0">
                    <a:pos x="102" y="0"/>
                  </a:cxn>
                </a:cxnLst>
                <a:rect l="0" t="0" r="r" b="b"/>
                <a:pathLst>
                  <a:path w="104" h="54">
                    <a:moveTo>
                      <a:pt x="102" y="0"/>
                    </a:moveTo>
                    <a:lnTo>
                      <a:pt x="102" y="0"/>
                    </a:lnTo>
                    <a:lnTo>
                      <a:pt x="102" y="12"/>
                    </a:lnTo>
                    <a:lnTo>
                      <a:pt x="98" y="22"/>
                    </a:lnTo>
                    <a:lnTo>
                      <a:pt x="94" y="30"/>
                    </a:lnTo>
                    <a:lnTo>
                      <a:pt x="90" y="36"/>
                    </a:lnTo>
                    <a:lnTo>
                      <a:pt x="84" y="42"/>
                    </a:lnTo>
                    <a:lnTo>
                      <a:pt x="76" y="46"/>
                    </a:lnTo>
                    <a:lnTo>
                      <a:pt x="68" y="48"/>
                    </a:lnTo>
                    <a:lnTo>
                      <a:pt x="62" y="50"/>
                    </a:lnTo>
                    <a:lnTo>
                      <a:pt x="62" y="50"/>
                    </a:lnTo>
                    <a:lnTo>
                      <a:pt x="52" y="50"/>
                    </a:lnTo>
                    <a:lnTo>
                      <a:pt x="42" y="48"/>
                    </a:lnTo>
                    <a:lnTo>
                      <a:pt x="32" y="46"/>
                    </a:lnTo>
                    <a:lnTo>
                      <a:pt x="24" y="42"/>
                    </a:lnTo>
                    <a:lnTo>
                      <a:pt x="16" y="34"/>
                    </a:lnTo>
                    <a:lnTo>
                      <a:pt x="10" y="26"/>
                    </a:lnTo>
                    <a:lnTo>
                      <a:pt x="6" y="18"/>
                    </a:lnTo>
                    <a:lnTo>
                      <a:pt x="2" y="6"/>
                    </a:lnTo>
                    <a:lnTo>
                      <a:pt x="0" y="6"/>
                    </a:lnTo>
                    <a:lnTo>
                      <a:pt x="0" y="6"/>
                    </a:lnTo>
                    <a:lnTo>
                      <a:pt x="2" y="18"/>
                    </a:lnTo>
                    <a:lnTo>
                      <a:pt x="8" y="28"/>
                    </a:lnTo>
                    <a:lnTo>
                      <a:pt x="14" y="38"/>
                    </a:lnTo>
                    <a:lnTo>
                      <a:pt x="22" y="44"/>
                    </a:lnTo>
                    <a:lnTo>
                      <a:pt x="32" y="50"/>
                    </a:lnTo>
                    <a:lnTo>
                      <a:pt x="42" y="52"/>
                    </a:lnTo>
                    <a:lnTo>
                      <a:pt x="52" y="54"/>
                    </a:lnTo>
                    <a:lnTo>
                      <a:pt x="62" y="54"/>
                    </a:lnTo>
                    <a:lnTo>
                      <a:pt x="62" y="54"/>
                    </a:lnTo>
                    <a:lnTo>
                      <a:pt x="70" y="52"/>
                    </a:lnTo>
                    <a:lnTo>
                      <a:pt x="78" y="50"/>
                    </a:lnTo>
                    <a:lnTo>
                      <a:pt x="86" y="44"/>
                    </a:lnTo>
                    <a:lnTo>
                      <a:pt x="94" y="38"/>
                    </a:lnTo>
                    <a:lnTo>
                      <a:pt x="98" y="32"/>
                    </a:lnTo>
                    <a:lnTo>
                      <a:pt x="102" y="22"/>
                    </a:lnTo>
                    <a:lnTo>
                      <a:pt x="104" y="12"/>
                    </a:lnTo>
                    <a:lnTo>
                      <a:pt x="104" y="0"/>
                    </a:lnTo>
                    <a:lnTo>
                      <a:pt x="102" y="0"/>
                    </a:lnTo>
                    <a:close/>
                  </a:path>
                </a:pathLst>
              </a:custGeom>
              <a:solidFill>
                <a:srgbClr val="6F3F4E"/>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882" name="Freeform 837"/>
              <p:cNvSpPr/>
              <p:nvPr/>
            </p:nvSpPr>
            <p:spPr bwMode="auto">
              <a:xfrm>
                <a:off x="1858963" y="2641600"/>
                <a:ext cx="539750" cy="641350"/>
              </a:xfrm>
              <a:custGeom>
                <a:avLst/>
                <a:gdLst/>
                <a:ahLst/>
                <a:cxnLst>
                  <a:cxn ang="0">
                    <a:pos x="130" y="0"/>
                  </a:cxn>
                  <a:cxn ang="0">
                    <a:pos x="128" y="2"/>
                  </a:cxn>
                  <a:cxn ang="0">
                    <a:pos x="122" y="2"/>
                  </a:cxn>
                  <a:cxn ang="0">
                    <a:pos x="0" y="404"/>
                  </a:cxn>
                  <a:cxn ang="0">
                    <a:pos x="340" y="152"/>
                  </a:cxn>
                  <a:cxn ang="0">
                    <a:pos x="130" y="0"/>
                  </a:cxn>
                </a:cxnLst>
                <a:rect l="0" t="0" r="r" b="b"/>
                <a:pathLst>
                  <a:path w="340" h="404">
                    <a:moveTo>
                      <a:pt x="130" y="0"/>
                    </a:moveTo>
                    <a:lnTo>
                      <a:pt x="128" y="2"/>
                    </a:lnTo>
                    <a:lnTo>
                      <a:pt x="122" y="2"/>
                    </a:lnTo>
                    <a:lnTo>
                      <a:pt x="0" y="404"/>
                    </a:lnTo>
                    <a:lnTo>
                      <a:pt x="340" y="152"/>
                    </a:lnTo>
                    <a:lnTo>
                      <a:pt x="130" y="0"/>
                    </a:lnTo>
                    <a:close/>
                  </a:path>
                </a:pathLst>
              </a:custGeom>
              <a:solidFill>
                <a:srgbClr val="68384E"/>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883" name="Freeform 838"/>
              <p:cNvSpPr/>
              <p:nvPr/>
            </p:nvSpPr>
            <p:spPr bwMode="auto">
              <a:xfrm>
                <a:off x="1319213" y="2692400"/>
                <a:ext cx="400050" cy="263525"/>
              </a:xfrm>
              <a:custGeom>
                <a:avLst/>
                <a:gdLst/>
                <a:ahLst/>
                <a:cxnLst>
                  <a:cxn ang="0">
                    <a:pos x="250" y="0"/>
                  </a:cxn>
                  <a:cxn ang="0">
                    <a:pos x="0" y="36"/>
                  </a:cxn>
                  <a:cxn ang="0">
                    <a:pos x="136" y="166"/>
                  </a:cxn>
                  <a:cxn ang="0">
                    <a:pos x="252" y="12"/>
                  </a:cxn>
                  <a:cxn ang="0">
                    <a:pos x="250" y="0"/>
                  </a:cxn>
                </a:cxnLst>
                <a:rect l="0" t="0" r="r" b="b"/>
                <a:pathLst>
                  <a:path w="252" h="166">
                    <a:moveTo>
                      <a:pt x="250" y="0"/>
                    </a:moveTo>
                    <a:lnTo>
                      <a:pt x="0" y="36"/>
                    </a:lnTo>
                    <a:lnTo>
                      <a:pt x="136" y="166"/>
                    </a:lnTo>
                    <a:lnTo>
                      <a:pt x="252" y="12"/>
                    </a:lnTo>
                    <a:lnTo>
                      <a:pt x="250" y="0"/>
                    </a:lnTo>
                    <a:close/>
                  </a:path>
                </a:pathLst>
              </a:custGeom>
              <a:solidFill>
                <a:srgbClr val="9AB844"/>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884" name="Freeform 839"/>
              <p:cNvSpPr/>
              <p:nvPr/>
            </p:nvSpPr>
            <p:spPr bwMode="auto">
              <a:xfrm>
                <a:off x="1535113" y="2711450"/>
                <a:ext cx="317500" cy="552450"/>
              </a:xfrm>
              <a:custGeom>
                <a:avLst/>
                <a:gdLst/>
                <a:ahLst/>
                <a:cxnLst>
                  <a:cxn ang="0">
                    <a:pos x="116" y="0"/>
                  </a:cxn>
                  <a:cxn ang="0">
                    <a:pos x="0" y="154"/>
                  </a:cxn>
                  <a:cxn ang="0">
                    <a:pos x="200" y="348"/>
                  </a:cxn>
                  <a:cxn ang="0">
                    <a:pos x="116" y="0"/>
                  </a:cxn>
                </a:cxnLst>
                <a:rect l="0" t="0" r="r" b="b"/>
                <a:pathLst>
                  <a:path w="200" h="348">
                    <a:moveTo>
                      <a:pt x="116" y="0"/>
                    </a:moveTo>
                    <a:lnTo>
                      <a:pt x="0" y="154"/>
                    </a:lnTo>
                    <a:lnTo>
                      <a:pt x="200" y="348"/>
                    </a:lnTo>
                    <a:lnTo>
                      <a:pt x="116" y="0"/>
                    </a:lnTo>
                    <a:close/>
                  </a:path>
                </a:pathLst>
              </a:custGeom>
              <a:solidFill>
                <a:srgbClr val="A74E5B"/>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885" name="Freeform 840"/>
              <p:cNvSpPr/>
              <p:nvPr/>
            </p:nvSpPr>
            <p:spPr bwMode="auto">
              <a:xfrm>
                <a:off x="1716088" y="2689225"/>
                <a:ext cx="19050" cy="22225"/>
              </a:xfrm>
              <a:custGeom>
                <a:avLst/>
                <a:gdLst/>
                <a:ahLst/>
                <a:cxnLst>
                  <a:cxn ang="0">
                    <a:pos x="0" y="2"/>
                  </a:cxn>
                  <a:cxn ang="0">
                    <a:pos x="2" y="14"/>
                  </a:cxn>
                  <a:cxn ang="0">
                    <a:pos x="12" y="0"/>
                  </a:cxn>
                  <a:cxn ang="0">
                    <a:pos x="0" y="2"/>
                  </a:cxn>
                </a:cxnLst>
                <a:rect l="0" t="0" r="r" b="b"/>
                <a:pathLst>
                  <a:path w="12" h="14">
                    <a:moveTo>
                      <a:pt x="0" y="2"/>
                    </a:moveTo>
                    <a:lnTo>
                      <a:pt x="2" y="14"/>
                    </a:lnTo>
                    <a:lnTo>
                      <a:pt x="12" y="0"/>
                    </a:lnTo>
                    <a:lnTo>
                      <a:pt x="0" y="2"/>
                    </a:lnTo>
                    <a:close/>
                  </a:path>
                </a:pathLst>
              </a:custGeom>
              <a:solidFill>
                <a:srgbClr val="56B8BD"/>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886" name="Freeform 841"/>
              <p:cNvSpPr/>
              <p:nvPr/>
            </p:nvSpPr>
            <p:spPr bwMode="auto">
              <a:xfrm>
                <a:off x="1719263" y="2644775"/>
                <a:ext cx="333375" cy="638175"/>
              </a:xfrm>
              <a:custGeom>
                <a:avLst/>
                <a:gdLst/>
                <a:ahLst/>
                <a:cxnLst>
                  <a:cxn ang="0">
                    <a:pos x="10" y="28"/>
                  </a:cxn>
                  <a:cxn ang="0">
                    <a:pos x="0" y="42"/>
                  </a:cxn>
                  <a:cxn ang="0">
                    <a:pos x="84" y="390"/>
                  </a:cxn>
                  <a:cxn ang="0">
                    <a:pos x="88" y="394"/>
                  </a:cxn>
                  <a:cxn ang="0">
                    <a:pos x="86" y="402"/>
                  </a:cxn>
                  <a:cxn ang="0">
                    <a:pos x="88" y="402"/>
                  </a:cxn>
                  <a:cxn ang="0">
                    <a:pos x="210" y="0"/>
                  </a:cxn>
                  <a:cxn ang="0">
                    <a:pos x="10" y="28"/>
                  </a:cxn>
                </a:cxnLst>
                <a:rect l="0" t="0" r="r" b="b"/>
                <a:pathLst>
                  <a:path w="210" h="402">
                    <a:moveTo>
                      <a:pt x="10" y="28"/>
                    </a:moveTo>
                    <a:lnTo>
                      <a:pt x="0" y="42"/>
                    </a:lnTo>
                    <a:lnTo>
                      <a:pt x="84" y="390"/>
                    </a:lnTo>
                    <a:lnTo>
                      <a:pt x="88" y="394"/>
                    </a:lnTo>
                    <a:lnTo>
                      <a:pt x="86" y="402"/>
                    </a:lnTo>
                    <a:lnTo>
                      <a:pt x="88" y="402"/>
                    </a:lnTo>
                    <a:lnTo>
                      <a:pt x="210" y="0"/>
                    </a:lnTo>
                    <a:lnTo>
                      <a:pt x="10" y="28"/>
                    </a:lnTo>
                    <a:close/>
                  </a:path>
                </a:pathLst>
              </a:custGeom>
              <a:solidFill>
                <a:srgbClr val="56B8BD"/>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887" name="Freeform 842"/>
              <p:cNvSpPr/>
              <p:nvPr/>
            </p:nvSpPr>
            <p:spPr bwMode="auto">
              <a:xfrm>
                <a:off x="2141538" y="1971675"/>
                <a:ext cx="571500" cy="650875"/>
              </a:xfrm>
              <a:custGeom>
                <a:avLst/>
                <a:gdLst/>
                <a:ahLst/>
                <a:cxnLst>
                  <a:cxn ang="0">
                    <a:pos x="158" y="0"/>
                  </a:cxn>
                  <a:cxn ang="0">
                    <a:pos x="0" y="324"/>
                  </a:cxn>
                  <a:cxn ang="0">
                    <a:pos x="360" y="410"/>
                  </a:cxn>
                  <a:cxn ang="0">
                    <a:pos x="158" y="0"/>
                  </a:cxn>
                </a:cxnLst>
                <a:rect l="0" t="0" r="r" b="b"/>
                <a:pathLst>
                  <a:path w="360" h="410">
                    <a:moveTo>
                      <a:pt x="158" y="0"/>
                    </a:moveTo>
                    <a:lnTo>
                      <a:pt x="0" y="324"/>
                    </a:lnTo>
                    <a:lnTo>
                      <a:pt x="360" y="410"/>
                    </a:lnTo>
                    <a:lnTo>
                      <a:pt x="158" y="0"/>
                    </a:lnTo>
                    <a:close/>
                  </a:path>
                </a:pathLst>
              </a:custGeom>
              <a:solidFill>
                <a:srgbClr val="AEB12B"/>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888" name="Freeform 843"/>
              <p:cNvSpPr/>
              <p:nvPr/>
            </p:nvSpPr>
            <p:spPr bwMode="auto">
              <a:xfrm>
                <a:off x="2087563" y="2492375"/>
                <a:ext cx="127000" cy="193675"/>
              </a:xfrm>
              <a:custGeom>
                <a:avLst/>
                <a:gdLst/>
                <a:ahLst/>
                <a:cxnLst>
                  <a:cxn ang="0">
                    <a:pos x="52" y="0"/>
                  </a:cxn>
                  <a:cxn ang="0">
                    <a:pos x="0" y="104"/>
                  </a:cxn>
                  <a:cxn ang="0">
                    <a:pos x="24" y="122"/>
                  </a:cxn>
                  <a:cxn ang="0">
                    <a:pos x="80" y="8"/>
                  </a:cxn>
                  <a:cxn ang="0">
                    <a:pos x="52" y="0"/>
                  </a:cxn>
                </a:cxnLst>
                <a:rect l="0" t="0" r="r" b="b"/>
                <a:pathLst>
                  <a:path w="80" h="122">
                    <a:moveTo>
                      <a:pt x="52" y="0"/>
                    </a:moveTo>
                    <a:lnTo>
                      <a:pt x="0" y="104"/>
                    </a:lnTo>
                    <a:lnTo>
                      <a:pt x="24" y="122"/>
                    </a:lnTo>
                    <a:lnTo>
                      <a:pt x="80" y="8"/>
                    </a:lnTo>
                    <a:lnTo>
                      <a:pt x="52" y="0"/>
                    </a:lnTo>
                    <a:close/>
                  </a:path>
                </a:pathLst>
              </a:custGeom>
              <a:solidFill>
                <a:srgbClr val="793F2D"/>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889" name="Freeform 844"/>
              <p:cNvSpPr/>
              <p:nvPr/>
            </p:nvSpPr>
            <p:spPr bwMode="auto">
              <a:xfrm>
                <a:off x="2125663" y="2505075"/>
                <a:ext cx="123825" cy="209550"/>
              </a:xfrm>
              <a:custGeom>
                <a:avLst/>
                <a:gdLst/>
                <a:ahLst/>
                <a:cxnLst>
                  <a:cxn ang="0">
                    <a:pos x="56" y="0"/>
                  </a:cxn>
                  <a:cxn ang="0">
                    <a:pos x="0" y="114"/>
                  </a:cxn>
                  <a:cxn ang="0">
                    <a:pos x="26" y="132"/>
                  </a:cxn>
                  <a:cxn ang="0">
                    <a:pos x="78" y="4"/>
                  </a:cxn>
                  <a:cxn ang="0">
                    <a:pos x="56" y="0"/>
                  </a:cxn>
                </a:cxnLst>
                <a:rect l="0" t="0" r="r" b="b"/>
                <a:pathLst>
                  <a:path w="78" h="132">
                    <a:moveTo>
                      <a:pt x="56" y="0"/>
                    </a:moveTo>
                    <a:lnTo>
                      <a:pt x="0" y="114"/>
                    </a:lnTo>
                    <a:lnTo>
                      <a:pt x="26" y="132"/>
                    </a:lnTo>
                    <a:lnTo>
                      <a:pt x="78" y="4"/>
                    </a:lnTo>
                    <a:lnTo>
                      <a:pt x="56" y="0"/>
                    </a:lnTo>
                    <a:close/>
                  </a:path>
                </a:pathLst>
              </a:custGeom>
              <a:solidFill>
                <a:srgbClr val="F07C2D"/>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890" name="Freeform 845"/>
              <p:cNvSpPr/>
              <p:nvPr/>
            </p:nvSpPr>
            <p:spPr bwMode="auto">
              <a:xfrm>
                <a:off x="2166938" y="2511425"/>
                <a:ext cx="120650" cy="228600"/>
              </a:xfrm>
              <a:custGeom>
                <a:avLst/>
                <a:gdLst/>
                <a:ahLst/>
                <a:cxnLst>
                  <a:cxn ang="0">
                    <a:pos x="52" y="0"/>
                  </a:cxn>
                  <a:cxn ang="0">
                    <a:pos x="0" y="128"/>
                  </a:cxn>
                  <a:cxn ang="0">
                    <a:pos x="22" y="144"/>
                  </a:cxn>
                  <a:cxn ang="0">
                    <a:pos x="76" y="6"/>
                  </a:cxn>
                  <a:cxn ang="0">
                    <a:pos x="52" y="0"/>
                  </a:cxn>
                </a:cxnLst>
                <a:rect l="0" t="0" r="r" b="b"/>
                <a:pathLst>
                  <a:path w="76" h="144">
                    <a:moveTo>
                      <a:pt x="52" y="0"/>
                    </a:moveTo>
                    <a:lnTo>
                      <a:pt x="0" y="128"/>
                    </a:lnTo>
                    <a:lnTo>
                      <a:pt x="22" y="144"/>
                    </a:lnTo>
                    <a:lnTo>
                      <a:pt x="76" y="6"/>
                    </a:lnTo>
                    <a:lnTo>
                      <a:pt x="52" y="0"/>
                    </a:lnTo>
                    <a:close/>
                  </a:path>
                </a:pathLst>
              </a:custGeom>
              <a:solidFill>
                <a:srgbClr val="793F2D"/>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891" name="Freeform 846"/>
              <p:cNvSpPr/>
              <p:nvPr/>
            </p:nvSpPr>
            <p:spPr bwMode="auto">
              <a:xfrm>
                <a:off x="2201863" y="2520950"/>
                <a:ext cx="120650" cy="244475"/>
              </a:xfrm>
              <a:custGeom>
                <a:avLst/>
                <a:gdLst/>
                <a:ahLst/>
                <a:cxnLst>
                  <a:cxn ang="0">
                    <a:pos x="54" y="0"/>
                  </a:cxn>
                  <a:cxn ang="0">
                    <a:pos x="0" y="138"/>
                  </a:cxn>
                  <a:cxn ang="0">
                    <a:pos x="22" y="154"/>
                  </a:cxn>
                  <a:cxn ang="0">
                    <a:pos x="76" y="6"/>
                  </a:cxn>
                  <a:cxn ang="0">
                    <a:pos x="54" y="0"/>
                  </a:cxn>
                </a:cxnLst>
                <a:rect l="0" t="0" r="r" b="b"/>
                <a:pathLst>
                  <a:path w="76" h="154">
                    <a:moveTo>
                      <a:pt x="54" y="0"/>
                    </a:moveTo>
                    <a:lnTo>
                      <a:pt x="0" y="138"/>
                    </a:lnTo>
                    <a:lnTo>
                      <a:pt x="22" y="154"/>
                    </a:lnTo>
                    <a:lnTo>
                      <a:pt x="76" y="6"/>
                    </a:lnTo>
                    <a:lnTo>
                      <a:pt x="54" y="0"/>
                    </a:lnTo>
                    <a:close/>
                  </a:path>
                </a:pathLst>
              </a:custGeom>
              <a:solidFill>
                <a:srgbClr val="F07C2D"/>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892" name="Freeform 847"/>
              <p:cNvSpPr/>
              <p:nvPr/>
            </p:nvSpPr>
            <p:spPr bwMode="auto">
              <a:xfrm>
                <a:off x="2236788" y="2530475"/>
                <a:ext cx="127000" cy="260350"/>
              </a:xfrm>
              <a:custGeom>
                <a:avLst/>
                <a:gdLst/>
                <a:ahLst/>
                <a:cxnLst>
                  <a:cxn ang="0">
                    <a:pos x="54" y="0"/>
                  </a:cxn>
                  <a:cxn ang="0">
                    <a:pos x="0" y="148"/>
                  </a:cxn>
                  <a:cxn ang="0">
                    <a:pos x="22" y="164"/>
                  </a:cxn>
                  <a:cxn ang="0">
                    <a:pos x="80" y="6"/>
                  </a:cxn>
                  <a:cxn ang="0">
                    <a:pos x="54" y="0"/>
                  </a:cxn>
                </a:cxnLst>
                <a:rect l="0" t="0" r="r" b="b"/>
                <a:pathLst>
                  <a:path w="80" h="164">
                    <a:moveTo>
                      <a:pt x="54" y="0"/>
                    </a:moveTo>
                    <a:lnTo>
                      <a:pt x="0" y="148"/>
                    </a:lnTo>
                    <a:lnTo>
                      <a:pt x="22" y="164"/>
                    </a:lnTo>
                    <a:lnTo>
                      <a:pt x="80" y="6"/>
                    </a:lnTo>
                    <a:lnTo>
                      <a:pt x="54" y="0"/>
                    </a:lnTo>
                    <a:close/>
                  </a:path>
                </a:pathLst>
              </a:custGeom>
              <a:solidFill>
                <a:srgbClr val="793F2D"/>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893" name="Freeform 848"/>
              <p:cNvSpPr/>
              <p:nvPr/>
            </p:nvSpPr>
            <p:spPr bwMode="auto">
              <a:xfrm>
                <a:off x="2271713" y="2540000"/>
                <a:ext cx="136525" cy="285750"/>
              </a:xfrm>
              <a:custGeom>
                <a:avLst/>
                <a:gdLst/>
                <a:ahLst/>
                <a:cxnLst>
                  <a:cxn ang="0">
                    <a:pos x="58" y="0"/>
                  </a:cxn>
                  <a:cxn ang="0">
                    <a:pos x="0" y="158"/>
                  </a:cxn>
                  <a:cxn ang="0">
                    <a:pos x="30" y="180"/>
                  </a:cxn>
                  <a:cxn ang="0">
                    <a:pos x="86" y="6"/>
                  </a:cxn>
                  <a:cxn ang="0">
                    <a:pos x="58" y="0"/>
                  </a:cxn>
                </a:cxnLst>
                <a:rect l="0" t="0" r="r" b="b"/>
                <a:pathLst>
                  <a:path w="86" h="180">
                    <a:moveTo>
                      <a:pt x="58" y="0"/>
                    </a:moveTo>
                    <a:lnTo>
                      <a:pt x="0" y="158"/>
                    </a:lnTo>
                    <a:lnTo>
                      <a:pt x="30" y="180"/>
                    </a:lnTo>
                    <a:lnTo>
                      <a:pt x="86" y="6"/>
                    </a:lnTo>
                    <a:lnTo>
                      <a:pt x="58" y="0"/>
                    </a:lnTo>
                    <a:close/>
                  </a:path>
                </a:pathLst>
              </a:custGeom>
              <a:solidFill>
                <a:srgbClr val="F07C2D"/>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894" name="Freeform 849"/>
              <p:cNvSpPr/>
              <p:nvPr/>
            </p:nvSpPr>
            <p:spPr bwMode="auto">
              <a:xfrm>
                <a:off x="2389188" y="2568575"/>
                <a:ext cx="139700" cy="314325"/>
              </a:xfrm>
              <a:custGeom>
                <a:avLst/>
                <a:gdLst/>
                <a:ahLst/>
                <a:cxnLst>
                  <a:cxn ang="0">
                    <a:pos x="62" y="0"/>
                  </a:cxn>
                  <a:cxn ang="0">
                    <a:pos x="0" y="192"/>
                  </a:cxn>
                  <a:cxn ang="0">
                    <a:pos x="6" y="198"/>
                  </a:cxn>
                  <a:cxn ang="0">
                    <a:pos x="28" y="182"/>
                  </a:cxn>
                  <a:cxn ang="0">
                    <a:pos x="88" y="6"/>
                  </a:cxn>
                  <a:cxn ang="0">
                    <a:pos x="62" y="0"/>
                  </a:cxn>
                </a:cxnLst>
                <a:rect l="0" t="0" r="r" b="b"/>
                <a:pathLst>
                  <a:path w="88" h="198">
                    <a:moveTo>
                      <a:pt x="62" y="0"/>
                    </a:moveTo>
                    <a:lnTo>
                      <a:pt x="0" y="192"/>
                    </a:lnTo>
                    <a:lnTo>
                      <a:pt x="6" y="198"/>
                    </a:lnTo>
                    <a:lnTo>
                      <a:pt x="28" y="182"/>
                    </a:lnTo>
                    <a:lnTo>
                      <a:pt x="88" y="6"/>
                    </a:lnTo>
                    <a:lnTo>
                      <a:pt x="62" y="0"/>
                    </a:lnTo>
                    <a:close/>
                  </a:path>
                </a:pathLst>
              </a:custGeom>
              <a:solidFill>
                <a:srgbClr val="793F2D"/>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895" name="Freeform 850"/>
              <p:cNvSpPr/>
              <p:nvPr/>
            </p:nvSpPr>
            <p:spPr bwMode="auto">
              <a:xfrm>
                <a:off x="2433638" y="2578100"/>
                <a:ext cx="130175" cy="279400"/>
              </a:xfrm>
              <a:custGeom>
                <a:avLst/>
                <a:gdLst/>
                <a:ahLst/>
                <a:cxnLst>
                  <a:cxn ang="0">
                    <a:pos x="60" y="0"/>
                  </a:cxn>
                  <a:cxn ang="0">
                    <a:pos x="0" y="176"/>
                  </a:cxn>
                  <a:cxn ang="0">
                    <a:pos x="32" y="152"/>
                  </a:cxn>
                  <a:cxn ang="0">
                    <a:pos x="82" y="6"/>
                  </a:cxn>
                  <a:cxn ang="0">
                    <a:pos x="60" y="0"/>
                  </a:cxn>
                </a:cxnLst>
                <a:rect l="0" t="0" r="r" b="b"/>
                <a:pathLst>
                  <a:path w="82" h="176">
                    <a:moveTo>
                      <a:pt x="60" y="0"/>
                    </a:moveTo>
                    <a:lnTo>
                      <a:pt x="0" y="176"/>
                    </a:lnTo>
                    <a:lnTo>
                      <a:pt x="32" y="152"/>
                    </a:lnTo>
                    <a:lnTo>
                      <a:pt x="82" y="6"/>
                    </a:lnTo>
                    <a:lnTo>
                      <a:pt x="60" y="0"/>
                    </a:lnTo>
                    <a:close/>
                  </a:path>
                </a:pathLst>
              </a:custGeom>
              <a:solidFill>
                <a:srgbClr val="F07C2D"/>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896" name="Freeform 851"/>
              <p:cNvSpPr/>
              <p:nvPr/>
            </p:nvSpPr>
            <p:spPr bwMode="auto">
              <a:xfrm>
                <a:off x="2484438" y="2587625"/>
                <a:ext cx="117475" cy="231775"/>
              </a:xfrm>
              <a:custGeom>
                <a:avLst/>
                <a:gdLst/>
                <a:ahLst/>
                <a:cxnLst>
                  <a:cxn ang="0">
                    <a:pos x="50" y="0"/>
                  </a:cxn>
                  <a:cxn ang="0">
                    <a:pos x="0" y="146"/>
                  </a:cxn>
                  <a:cxn ang="0">
                    <a:pos x="26" y="126"/>
                  </a:cxn>
                  <a:cxn ang="0">
                    <a:pos x="74" y="6"/>
                  </a:cxn>
                  <a:cxn ang="0">
                    <a:pos x="50" y="0"/>
                  </a:cxn>
                </a:cxnLst>
                <a:rect l="0" t="0" r="r" b="b"/>
                <a:pathLst>
                  <a:path w="74" h="146">
                    <a:moveTo>
                      <a:pt x="50" y="0"/>
                    </a:moveTo>
                    <a:lnTo>
                      <a:pt x="0" y="146"/>
                    </a:lnTo>
                    <a:lnTo>
                      <a:pt x="26" y="126"/>
                    </a:lnTo>
                    <a:lnTo>
                      <a:pt x="74" y="6"/>
                    </a:lnTo>
                    <a:lnTo>
                      <a:pt x="50" y="0"/>
                    </a:lnTo>
                    <a:close/>
                  </a:path>
                </a:pathLst>
              </a:custGeom>
              <a:solidFill>
                <a:srgbClr val="793F2D"/>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897" name="Freeform 852"/>
              <p:cNvSpPr/>
              <p:nvPr/>
            </p:nvSpPr>
            <p:spPr bwMode="auto">
              <a:xfrm>
                <a:off x="2525713" y="2597150"/>
                <a:ext cx="104775" cy="190500"/>
              </a:xfrm>
              <a:custGeom>
                <a:avLst/>
                <a:gdLst/>
                <a:ahLst/>
                <a:cxnLst>
                  <a:cxn ang="0">
                    <a:pos x="48" y="0"/>
                  </a:cxn>
                  <a:cxn ang="0">
                    <a:pos x="0" y="120"/>
                  </a:cxn>
                  <a:cxn ang="0">
                    <a:pos x="32" y="96"/>
                  </a:cxn>
                  <a:cxn ang="0">
                    <a:pos x="66" y="4"/>
                  </a:cxn>
                  <a:cxn ang="0">
                    <a:pos x="48" y="0"/>
                  </a:cxn>
                </a:cxnLst>
                <a:rect l="0" t="0" r="r" b="b"/>
                <a:pathLst>
                  <a:path w="66" h="120">
                    <a:moveTo>
                      <a:pt x="48" y="0"/>
                    </a:moveTo>
                    <a:lnTo>
                      <a:pt x="0" y="120"/>
                    </a:lnTo>
                    <a:lnTo>
                      <a:pt x="32" y="96"/>
                    </a:lnTo>
                    <a:lnTo>
                      <a:pt x="66" y="4"/>
                    </a:lnTo>
                    <a:lnTo>
                      <a:pt x="48" y="0"/>
                    </a:lnTo>
                    <a:close/>
                  </a:path>
                </a:pathLst>
              </a:custGeom>
              <a:solidFill>
                <a:srgbClr val="F07C2D"/>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898" name="Freeform 853"/>
              <p:cNvSpPr/>
              <p:nvPr/>
            </p:nvSpPr>
            <p:spPr bwMode="auto">
              <a:xfrm>
                <a:off x="2576513" y="2603500"/>
                <a:ext cx="88900" cy="146050"/>
              </a:xfrm>
              <a:custGeom>
                <a:avLst/>
                <a:gdLst/>
                <a:ahLst/>
                <a:cxnLst>
                  <a:cxn ang="0">
                    <a:pos x="34" y="0"/>
                  </a:cxn>
                  <a:cxn ang="0">
                    <a:pos x="0" y="92"/>
                  </a:cxn>
                  <a:cxn ang="0">
                    <a:pos x="36" y="66"/>
                  </a:cxn>
                  <a:cxn ang="0">
                    <a:pos x="56" y="4"/>
                  </a:cxn>
                  <a:cxn ang="0">
                    <a:pos x="34" y="0"/>
                  </a:cxn>
                </a:cxnLst>
                <a:rect l="0" t="0" r="r" b="b"/>
                <a:pathLst>
                  <a:path w="56" h="92">
                    <a:moveTo>
                      <a:pt x="34" y="0"/>
                    </a:moveTo>
                    <a:lnTo>
                      <a:pt x="0" y="92"/>
                    </a:lnTo>
                    <a:lnTo>
                      <a:pt x="36" y="66"/>
                    </a:lnTo>
                    <a:lnTo>
                      <a:pt x="56" y="4"/>
                    </a:lnTo>
                    <a:lnTo>
                      <a:pt x="34" y="0"/>
                    </a:lnTo>
                    <a:close/>
                  </a:path>
                </a:pathLst>
              </a:custGeom>
              <a:solidFill>
                <a:srgbClr val="793F2D"/>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899" name="Freeform 854"/>
              <p:cNvSpPr/>
              <p:nvPr/>
            </p:nvSpPr>
            <p:spPr bwMode="auto">
              <a:xfrm>
                <a:off x="2633663" y="2609850"/>
                <a:ext cx="66675" cy="98425"/>
              </a:xfrm>
              <a:custGeom>
                <a:avLst/>
                <a:gdLst/>
                <a:ahLst/>
                <a:cxnLst>
                  <a:cxn ang="0">
                    <a:pos x="20" y="0"/>
                  </a:cxn>
                  <a:cxn ang="0">
                    <a:pos x="0" y="62"/>
                  </a:cxn>
                  <a:cxn ang="0">
                    <a:pos x="32" y="38"/>
                  </a:cxn>
                  <a:cxn ang="0">
                    <a:pos x="42" y="6"/>
                  </a:cxn>
                  <a:cxn ang="0">
                    <a:pos x="20" y="0"/>
                  </a:cxn>
                </a:cxnLst>
                <a:rect l="0" t="0" r="r" b="b"/>
                <a:pathLst>
                  <a:path w="42" h="62">
                    <a:moveTo>
                      <a:pt x="20" y="0"/>
                    </a:moveTo>
                    <a:lnTo>
                      <a:pt x="0" y="62"/>
                    </a:lnTo>
                    <a:lnTo>
                      <a:pt x="32" y="38"/>
                    </a:lnTo>
                    <a:lnTo>
                      <a:pt x="42" y="6"/>
                    </a:lnTo>
                    <a:lnTo>
                      <a:pt x="20" y="0"/>
                    </a:lnTo>
                    <a:close/>
                  </a:path>
                </a:pathLst>
              </a:custGeom>
              <a:solidFill>
                <a:srgbClr val="F07C2D"/>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00" name="Freeform 855"/>
              <p:cNvSpPr/>
              <p:nvPr/>
            </p:nvSpPr>
            <p:spPr bwMode="auto">
              <a:xfrm>
                <a:off x="2684463" y="2619375"/>
                <a:ext cx="38100" cy="50800"/>
              </a:xfrm>
              <a:custGeom>
                <a:avLst/>
                <a:gdLst/>
                <a:ahLst/>
                <a:cxnLst>
                  <a:cxn ang="0">
                    <a:pos x="18" y="2"/>
                  </a:cxn>
                  <a:cxn ang="0">
                    <a:pos x="10" y="0"/>
                  </a:cxn>
                  <a:cxn ang="0">
                    <a:pos x="0" y="32"/>
                  </a:cxn>
                  <a:cxn ang="0">
                    <a:pos x="24" y="14"/>
                  </a:cxn>
                  <a:cxn ang="0">
                    <a:pos x="18" y="2"/>
                  </a:cxn>
                </a:cxnLst>
                <a:rect l="0" t="0" r="r" b="b"/>
                <a:pathLst>
                  <a:path w="24" h="32">
                    <a:moveTo>
                      <a:pt x="18" y="2"/>
                    </a:moveTo>
                    <a:lnTo>
                      <a:pt x="10" y="0"/>
                    </a:lnTo>
                    <a:lnTo>
                      <a:pt x="0" y="32"/>
                    </a:lnTo>
                    <a:lnTo>
                      <a:pt x="24" y="14"/>
                    </a:lnTo>
                    <a:lnTo>
                      <a:pt x="18" y="2"/>
                    </a:lnTo>
                    <a:close/>
                  </a:path>
                </a:pathLst>
              </a:custGeom>
              <a:solidFill>
                <a:srgbClr val="F07C2D"/>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01" name="Freeform 856"/>
              <p:cNvSpPr/>
              <p:nvPr/>
            </p:nvSpPr>
            <p:spPr bwMode="auto">
              <a:xfrm>
                <a:off x="2357438" y="2562225"/>
                <a:ext cx="130175" cy="311150"/>
              </a:xfrm>
              <a:custGeom>
                <a:avLst/>
                <a:gdLst/>
                <a:ahLst/>
                <a:cxnLst>
                  <a:cxn ang="0">
                    <a:pos x="62" y="0"/>
                  </a:cxn>
                  <a:cxn ang="0">
                    <a:pos x="0" y="182"/>
                  </a:cxn>
                  <a:cxn ang="0">
                    <a:pos x="20" y="196"/>
                  </a:cxn>
                  <a:cxn ang="0">
                    <a:pos x="82" y="4"/>
                  </a:cxn>
                  <a:cxn ang="0">
                    <a:pos x="62" y="0"/>
                  </a:cxn>
                </a:cxnLst>
                <a:rect l="0" t="0" r="r" b="b"/>
                <a:pathLst>
                  <a:path w="82" h="196">
                    <a:moveTo>
                      <a:pt x="62" y="0"/>
                    </a:moveTo>
                    <a:lnTo>
                      <a:pt x="0" y="182"/>
                    </a:lnTo>
                    <a:lnTo>
                      <a:pt x="20" y="196"/>
                    </a:lnTo>
                    <a:lnTo>
                      <a:pt x="82" y="4"/>
                    </a:lnTo>
                    <a:lnTo>
                      <a:pt x="62" y="0"/>
                    </a:lnTo>
                    <a:close/>
                  </a:path>
                </a:pathLst>
              </a:custGeom>
              <a:solidFill>
                <a:srgbClr val="F07C2D"/>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02" name="Freeform 857"/>
              <p:cNvSpPr/>
              <p:nvPr/>
            </p:nvSpPr>
            <p:spPr bwMode="auto">
              <a:xfrm>
                <a:off x="2319338" y="2549525"/>
                <a:ext cx="136525" cy="301625"/>
              </a:xfrm>
              <a:custGeom>
                <a:avLst/>
                <a:gdLst/>
                <a:ahLst/>
                <a:cxnLst>
                  <a:cxn ang="0">
                    <a:pos x="56" y="0"/>
                  </a:cxn>
                  <a:cxn ang="0">
                    <a:pos x="0" y="174"/>
                  </a:cxn>
                  <a:cxn ang="0">
                    <a:pos x="24" y="190"/>
                  </a:cxn>
                  <a:cxn ang="0">
                    <a:pos x="86" y="8"/>
                  </a:cxn>
                  <a:cxn ang="0">
                    <a:pos x="56" y="0"/>
                  </a:cxn>
                </a:cxnLst>
                <a:rect l="0" t="0" r="r" b="b"/>
                <a:pathLst>
                  <a:path w="86" h="190">
                    <a:moveTo>
                      <a:pt x="56" y="0"/>
                    </a:moveTo>
                    <a:lnTo>
                      <a:pt x="0" y="174"/>
                    </a:lnTo>
                    <a:lnTo>
                      <a:pt x="24" y="190"/>
                    </a:lnTo>
                    <a:lnTo>
                      <a:pt x="86" y="8"/>
                    </a:lnTo>
                    <a:lnTo>
                      <a:pt x="56" y="0"/>
                    </a:lnTo>
                    <a:close/>
                  </a:path>
                </a:pathLst>
              </a:custGeom>
              <a:solidFill>
                <a:srgbClr val="793F2D"/>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03" name="Freeform 858"/>
              <p:cNvSpPr/>
              <p:nvPr/>
            </p:nvSpPr>
            <p:spPr bwMode="auto">
              <a:xfrm>
                <a:off x="2065338" y="2486025"/>
                <a:ext cx="104775" cy="171450"/>
              </a:xfrm>
              <a:custGeom>
                <a:avLst/>
                <a:gdLst/>
                <a:ahLst/>
                <a:cxnLst>
                  <a:cxn ang="0">
                    <a:pos x="48" y="0"/>
                  </a:cxn>
                  <a:cxn ang="0">
                    <a:pos x="0" y="98"/>
                  </a:cxn>
                  <a:cxn ang="0">
                    <a:pos x="14" y="108"/>
                  </a:cxn>
                  <a:cxn ang="0">
                    <a:pos x="66" y="4"/>
                  </a:cxn>
                  <a:cxn ang="0">
                    <a:pos x="48" y="0"/>
                  </a:cxn>
                </a:cxnLst>
                <a:rect l="0" t="0" r="r" b="b"/>
                <a:pathLst>
                  <a:path w="66" h="108">
                    <a:moveTo>
                      <a:pt x="48" y="0"/>
                    </a:moveTo>
                    <a:lnTo>
                      <a:pt x="0" y="98"/>
                    </a:lnTo>
                    <a:lnTo>
                      <a:pt x="14" y="108"/>
                    </a:lnTo>
                    <a:lnTo>
                      <a:pt x="66" y="4"/>
                    </a:lnTo>
                    <a:lnTo>
                      <a:pt x="48" y="0"/>
                    </a:lnTo>
                    <a:close/>
                  </a:path>
                </a:pathLst>
              </a:custGeom>
              <a:solidFill>
                <a:srgbClr val="F07C2D"/>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04" name="Freeform 859"/>
              <p:cNvSpPr/>
              <p:nvPr/>
            </p:nvSpPr>
            <p:spPr bwMode="auto">
              <a:xfrm>
                <a:off x="2503488" y="2701925"/>
                <a:ext cx="225425" cy="206375"/>
              </a:xfrm>
              <a:custGeom>
                <a:avLst/>
                <a:gdLst/>
                <a:ahLst/>
                <a:cxnLst>
                  <a:cxn ang="0">
                    <a:pos x="86" y="0"/>
                  </a:cxn>
                  <a:cxn ang="0">
                    <a:pos x="0" y="64"/>
                  </a:cxn>
                  <a:cxn ang="0">
                    <a:pos x="100" y="130"/>
                  </a:cxn>
                  <a:cxn ang="0">
                    <a:pos x="142" y="36"/>
                  </a:cxn>
                  <a:cxn ang="0">
                    <a:pos x="86" y="0"/>
                  </a:cxn>
                </a:cxnLst>
                <a:rect l="0" t="0" r="r" b="b"/>
                <a:pathLst>
                  <a:path w="142" h="130">
                    <a:moveTo>
                      <a:pt x="86" y="0"/>
                    </a:moveTo>
                    <a:lnTo>
                      <a:pt x="0" y="64"/>
                    </a:lnTo>
                    <a:lnTo>
                      <a:pt x="100" y="130"/>
                    </a:lnTo>
                    <a:lnTo>
                      <a:pt x="142" y="36"/>
                    </a:lnTo>
                    <a:lnTo>
                      <a:pt x="86" y="0"/>
                    </a:lnTo>
                    <a:close/>
                  </a:path>
                </a:pathLst>
              </a:custGeom>
              <a:solidFill>
                <a:srgbClr val="FFE612"/>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05" name="Freeform 860"/>
              <p:cNvSpPr/>
              <p:nvPr/>
            </p:nvSpPr>
            <p:spPr bwMode="auto">
              <a:xfrm>
                <a:off x="2662238" y="2759075"/>
                <a:ext cx="193675" cy="250825"/>
              </a:xfrm>
              <a:custGeom>
                <a:avLst/>
                <a:gdLst/>
                <a:ahLst/>
                <a:cxnLst>
                  <a:cxn ang="0">
                    <a:pos x="122" y="50"/>
                  </a:cxn>
                  <a:cxn ang="0">
                    <a:pos x="42" y="0"/>
                  </a:cxn>
                  <a:cxn ang="0">
                    <a:pos x="0" y="94"/>
                  </a:cxn>
                  <a:cxn ang="0">
                    <a:pos x="96" y="158"/>
                  </a:cxn>
                  <a:cxn ang="0">
                    <a:pos x="122" y="50"/>
                  </a:cxn>
                </a:cxnLst>
                <a:rect l="0" t="0" r="r" b="b"/>
                <a:pathLst>
                  <a:path w="122" h="158">
                    <a:moveTo>
                      <a:pt x="122" y="50"/>
                    </a:moveTo>
                    <a:lnTo>
                      <a:pt x="42" y="0"/>
                    </a:lnTo>
                    <a:lnTo>
                      <a:pt x="0" y="94"/>
                    </a:lnTo>
                    <a:lnTo>
                      <a:pt x="96" y="158"/>
                    </a:lnTo>
                    <a:lnTo>
                      <a:pt x="122" y="50"/>
                    </a:lnTo>
                    <a:close/>
                  </a:path>
                </a:pathLst>
              </a:custGeom>
              <a:solidFill>
                <a:srgbClr val="EB448B"/>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06" name="Freeform 861"/>
              <p:cNvSpPr/>
              <p:nvPr/>
            </p:nvSpPr>
            <p:spPr bwMode="auto">
              <a:xfrm>
                <a:off x="2640013" y="2641600"/>
                <a:ext cx="136525" cy="117475"/>
              </a:xfrm>
              <a:custGeom>
                <a:avLst/>
                <a:gdLst/>
                <a:ahLst/>
                <a:cxnLst>
                  <a:cxn ang="0">
                    <a:pos x="52" y="2"/>
                  </a:cxn>
                  <a:cxn ang="0">
                    <a:pos x="52" y="0"/>
                  </a:cxn>
                  <a:cxn ang="0">
                    <a:pos x="0" y="38"/>
                  </a:cxn>
                  <a:cxn ang="0">
                    <a:pos x="56" y="74"/>
                  </a:cxn>
                  <a:cxn ang="0">
                    <a:pos x="86" y="6"/>
                  </a:cxn>
                  <a:cxn ang="0">
                    <a:pos x="52" y="2"/>
                  </a:cxn>
                </a:cxnLst>
                <a:rect l="0" t="0" r="r" b="b"/>
                <a:pathLst>
                  <a:path w="86" h="74">
                    <a:moveTo>
                      <a:pt x="52" y="2"/>
                    </a:moveTo>
                    <a:lnTo>
                      <a:pt x="52" y="0"/>
                    </a:lnTo>
                    <a:lnTo>
                      <a:pt x="0" y="38"/>
                    </a:lnTo>
                    <a:lnTo>
                      <a:pt x="56" y="74"/>
                    </a:lnTo>
                    <a:lnTo>
                      <a:pt x="86" y="6"/>
                    </a:lnTo>
                    <a:lnTo>
                      <a:pt x="52" y="2"/>
                    </a:lnTo>
                    <a:close/>
                  </a:path>
                </a:pathLst>
              </a:custGeom>
              <a:solidFill>
                <a:srgbClr val="E84756"/>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07" name="Freeform 862"/>
              <p:cNvSpPr/>
              <p:nvPr/>
            </p:nvSpPr>
            <p:spPr bwMode="auto">
              <a:xfrm>
                <a:off x="2728913" y="2651125"/>
                <a:ext cx="165100" cy="187325"/>
              </a:xfrm>
              <a:custGeom>
                <a:avLst/>
                <a:gdLst/>
                <a:ahLst/>
                <a:cxnLst>
                  <a:cxn ang="0">
                    <a:pos x="104" y="10"/>
                  </a:cxn>
                  <a:cxn ang="0">
                    <a:pos x="30" y="0"/>
                  </a:cxn>
                  <a:cxn ang="0">
                    <a:pos x="0" y="68"/>
                  </a:cxn>
                  <a:cxn ang="0">
                    <a:pos x="80" y="118"/>
                  </a:cxn>
                  <a:cxn ang="0">
                    <a:pos x="104" y="10"/>
                  </a:cxn>
                </a:cxnLst>
                <a:rect l="0" t="0" r="r" b="b"/>
                <a:pathLst>
                  <a:path w="104" h="118">
                    <a:moveTo>
                      <a:pt x="104" y="10"/>
                    </a:moveTo>
                    <a:lnTo>
                      <a:pt x="30" y="0"/>
                    </a:lnTo>
                    <a:lnTo>
                      <a:pt x="0" y="68"/>
                    </a:lnTo>
                    <a:lnTo>
                      <a:pt x="80" y="118"/>
                    </a:lnTo>
                    <a:lnTo>
                      <a:pt x="104" y="10"/>
                    </a:lnTo>
                    <a:close/>
                  </a:path>
                </a:pathLst>
              </a:custGeom>
              <a:solidFill>
                <a:srgbClr val="9FC008"/>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08" name="Freeform 863"/>
              <p:cNvSpPr/>
              <p:nvPr/>
            </p:nvSpPr>
            <p:spPr bwMode="auto">
              <a:xfrm>
                <a:off x="2398713" y="2803525"/>
                <a:ext cx="263525" cy="225425"/>
              </a:xfrm>
              <a:custGeom>
                <a:avLst/>
                <a:gdLst/>
                <a:ahLst/>
                <a:cxnLst>
                  <a:cxn ang="0">
                    <a:pos x="66" y="0"/>
                  </a:cxn>
                  <a:cxn ang="0">
                    <a:pos x="0" y="50"/>
                  </a:cxn>
                  <a:cxn ang="0">
                    <a:pos x="130" y="142"/>
                  </a:cxn>
                  <a:cxn ang="0">
                    <a:pos x="166" y="66"/>
                  </a:cxn>
                  <a:cxn ang="0">
                    <a:pos x="66" y="0"/>
                  </a:cxn>
                </a:cxnLst>
                <a:rect l="0" t="0" r="r" b="b"/>
                <a:pathLst>
                  <a:path w="166" h="142">
                    <a:moveTo>
                      <a:pt x="66" y="0"/>
                    </a:moveTo>
                    <a:lnTo>
                      <a:pt x="0" y="50"/>
                    </a:lnTo>
                    <a:lnTo>
                      <a:pt x="130" y="142"/>
                    </a:lnTo>
                    <a:lnTo>
                      <a:pt x="166" y="66"/>
                    </a:lnTo>
                    <a:lnTo>
                      <a:pt x="66" y="0"/>
                    </a:lnTo>
                    <a:close/>
                  </a:path>
                </a:pathLst>
              </a:custGeom>
              <a:solidFill>
                <a:srgbClr val="3F868B"/>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09" name="Freeform 864"/>
              <p:cNvSpPr/>
              <p:nvPr/>
            </p:nvSpPr>
            <p:spPr bwMode="auto">
              <a:xfrm>
                <a:off x="2605088" y="2908300"/>
                <a:ext cx="209550" cy="247650"/>
              </a:xfrm>
              <a:custGeom>
                <a:avLst/>
                <a:gdLst/>
                <a:ahLst/>
                <a:cxnLst>
                  <a:cxn ang="0">
                    <a:pos x="0" y="76"/>
                  </a:cxn>
                  <a:cxn ang="0">
                    <a:pos x="112" y="156"/>
                  </a:cxn>
                  <a:cxn ang="0">
                    <a:pos x="132" y="64"/>
                  </a:cxn>
                  <a:cxn ang="0">
                    <a:pos x="36" y="0"/>
                  </a:cxn>
                  <a:cxn ang="0">
                    <a:pos x="0" y="76"/>
                  </a:cxn>
                </a:cxnLst>
                <a:rect l="0" t="0" r="r" b="b"/>
                <a:pathLst>
                  <a:path w="132" h="156">
                    <a:moveTo>
                      <a:pt x="0" y="76"/>
                    </a:moveTo>
                    <a:lnTo>
                      <a:pt x="112" y="156"/>
                    </a:lnTo>
                    <a:lnTo>
                      <a:pt x="132" y="64"/>
                    </a:lnTo>
                    <a:lnTo>
                      <a:pt x="36" y="0"/>
                    </a:lnTo>
                    <a:lnTo>
                      <a:pt x="0" y="76"/>
                    </a:lnTo>
                    <a:close/>
                  </a:path>
                </a:pathLst>
              </a:custGeom>
              <a:solidFill>
                <a:srgbClr val="7E3D8B"/>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10" name="Freeform 865"/>
              <p:cNvSpPr/>
              <p:nvPr/>
            </p:nvSpPr>
            <p:spPr bwMode="auto">
              <a:xfrm>
                <a:off x="2782888" y="2667000"/>
                <a:ext cx="682625" cy="596900"/>
              </a:xfrm>
              <a:custGeom>
                <a:avLst/>
                <a:gdLst/>
                <a:ahLst/>
                <a:cxnLst>
                  <a:cxn ang="0">
                    <a:pos x="430" y="52"/>
                  </a:cxn>
                  <a:cxn ang="0">
                    <a:pos x="70" y="0"/>
                  </a:cxn>
                  <a:cxn ang="0">
                    <a:pos x="0" y="308"/>
                  </a:cxn>
                  <a:cxn ang="0">
                    <a:pos x="96" y="376"/>
                  </a:cxn>
                  <a:cxn ang="0">
                    <a:pos x="430" y="52"/>
                  </a:cxn>
                </a:cxnLst>
                <a:rect l="0" t="0" r="r" b="b"/>
                <a:pathLst>
                  <a:path w="430" h="376">
                    <a:moveTo>
                      <a:pt x="430" y="52"/>
                    </a:moveTo>
                    <a:lnTo>
                      <a:pt x="70" y="0"/>
                    </a:lnTo>
                    <a:lnTo>
                      <a:pt x="0" y="308"/>
                    </a:lnTo>
                    <a:lnTo>
                      <a:pt x="96" y="376"/>
                    </a:lnTo>
                    <a:lnTo>
                      <a:pt x="430" y="52"/>
                    </a:lnTo>
                    <a:close/>
                  </a:path>
                </a:pathLst>
              </a:custGeom>
              <a:solidFill>
                <a:srgbClr val="F0CD6D"/>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11" name="Freeform 866"/>
              <p:cNvSpPr/>
              <p:nvPr/>
            </p:nvSpPr>
            <p:spPr bwMode="auto">
              <a:xfrm>
                <a:off x="1855788" y="2882900"/>
                <a:ext cx="549275" cy="781050"/>
              </a:xfrm>
              <a:custGeom>
                <a:avLst/>
                <a:gdLst/>
                <a:ahLst/>
                <a:cxnLst>
                  <a:cxn ang="0">
                    <a:pos x="346" y="2"/>
                  </a:cxn>
                  <a:cxn ang="0">
                    <a:pos x="342" y="0"/>
                  </a:cxn>
                  <a:cxn ang="0">
                    <a:pos x="0" y="252"/>
                  </a:cxn>
                  <a:cxn ang="0">
                    <a:pos x="0" y="254"/>
                  </a:cxn>
                  <a:cxn ang="0">
                    <a:pos x="334" y="492"/>
                  </a:cxn>
                  <a:cxn ang="0">
                    <a:pos x="346" y="2"/>
                  </a:cxn>
                </a:cxnLst>
                <a:rect l="0" t="0" r="r" b="b"/>
                <a:pathLst>
                  <a:path w="346" h="492">
                    <a:moveTo>
                      <a:pt x="346" y="2"/>
                    </a:moveTo>
                    <a:lnTo>
                      <a:pt x="342" y="0"/>
                    </a:lnTo>
                    <a:lnTo>
                      <a:pt x="0" y="252"/>
                    </a:lnTo>
                    <a:lnTo>
                      <a:pt x="0" y="254"/>
                    </a:lnTo>
                    <a:lnTo>
                      <a:pt x="334" y="492"/>
                    </a:lnTo>
                    <a:lnTo>
                      <a:pt x="346" y="2"/>
                    </a:lnTo>
                    <a:close/>
                  </a:path>
                </a:pathLst>
              </a:custGeom>
              <a:solidFill>
                <a:srgbClr val="88569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12" name="Freeform 867"/>
              <p:cNvSpPr/>
              <p:nvPr/>
            </p:nvSpPr>
            <p:spPr bwMode="auto">
              <a:xfrm>
                <a:off x="1728788" y="3606800"/>
                <a:ext cx="374650" cy="403225"/>
              </a:xfrm>
              <a:custGeom>
                <a:avLst/>
                <a:gdLst/>
                <a:ahLst/>
                <a:cxnLst>
                  <a:cxn ang="0">
                    <a:pos x="0" y="254"/>
                  </a:cxn>
                  <a:cxn ang="0">
                    <a:pos x="236" y="130"/>
                  </a:cxn>
                  <a:cxn ang="0">
                    <a:pos x="46" y="0"/>
                  </a:cxn>
                  <a:cxn ang="0">
                    <a:pos x="0" y="254"/>
                  </a:cxn>
                </a:cxnLst>
                <a:rect l="0" t="0" r="r" b="b"/>
                <a:pathLst>
                  <a:path w="236" h="254">
                    <a:moveTo>
                      <a:pt x="0" y="254"/>
                    </a:moveTo>
                    <a:lnTo>
                      <a:pt x="236" y="130"/>
                    </a:lnTo>
                    <a:lnTo>
                      <a:pt x="46" y="0"/>
                    </a:lnTo>
                    <a:lnTo>
                      <a:pt x="0" y="254"/>
                    </a:lnTo>
                    <a:close/>
                  </a:path>
                </a:pathLst>
              </a:custGeom>
              <a:solidFill>
                <a:srgbClr val="884C90"/>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13" name="Freeform 868"/>
              <p:cNvSpPr/>
              <p:nvPr/>
            </p:nvSpPr>
            <p:spPr bwMode="auto">
              <a:xfrm>
                <a:off x="1824038" y="3495675"/>
                <a:ext cx="171450" cy="180975"/>
              </a:xfrm>
              <a:custGeom>
                <a:avLst/>
                <a:gdLst/>
                <a:ahLst/>
                <a:cxnLst>
                  <a:cxn ang="0">
                    <a:pos x="56" y="0"/>
                  </a:cxn>
                  <a:cxn ang="0">
                    <a:pos x="56" y="0"/>
                  </a:cxn>
                  <a:cxn ang="0">
                    <a:pos x="28" y="40"/>
                  </a:cxn>
                  <a:cxn ang="0">
                    <a:pos x="0" y="82"/>
                  </a:cxn>
                  <a:cxn ang="0">
                    <a:pos x="50" y="114"/>
                  </a:cxn>
                  <a:cxn ang="0">
                    <a:pos x="108" y="38"/>
                  </a:cxn>
                  <a:cxn ang="0">
                    <a:pos x="56" y="0"/>
                  </a:cxn>
                </a:cxnLst>
                <a:rect l="0" t="0" r="r" b="b"/>
                <a:pathLst>
                  <a:path w="108" h="114">
                    <a:moveTo>
                      <a:pt x="56" y="0"/>
                    </a:moveTo>
                    <a:lnTo>
                      <a:pt x="56" y="0"/>
                    </a:lnTo>
                    <a:lnTo>
                      <a:pt x="28" y="40"/>
                    </a:lnTo>
                    <a:lnTo>
                      <a:pt x="0" y="82"/>
                    </a:lnTo>
                    <a:lnTo>
                      <a:pt x="50" y="114"/>
                    </a:lnTo>
                    <a:lnTo>
                      <a:pt x="108" y="38"/>
                    </a:lnTo>
                    <a:lnTo>
                      <a:pt x="56" y="0"/>
                    </a:lnTo>
                    <a:close/>
                  </a:path>
                </a:pathLst>
              </a:custGeom>
              <a:solidFill>
                <a:srgbClr val="DC623D"/>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14" name="Freeform 869"/>
              <p:cNvSpPr/>
              <p:nvPr/>
            </p:nvSpPr>
            <p:spPr bwMode="auto">
              <a:xfrm>
                <a:off x="1903413" y="3556000"/>
                <a:ext cx="184150" cy="177800"/>
              </a:xfrm>
              <a:custGeom>
                <a:avLst/>
                <a:gdLst/>
                <a:ahLst/>
                <a:cxnLst>
                  <a:cxn ang="0">
                    <a:pos x="58" y="0"/>
                  </a:cxn>
                  <a:cxn ang="0">
                    <a:pos x="0" y="76"/>
                  </a:cxn>
                  <a:cxn ang="0">
                    <a:pos x="52" y="112"/>
                  </a:cxn>
                  <a:cxn ang="0">
                    <a:pos x="116" y="42"/>
                  </a:cxn>
                  <a:cxn ang="0">
                    <a:pos x="58" y="0"/>
                  </a:cxn>
                </a:cxnLst>
                <a:rect l="0" t="0" r="r" b="b"/>
                <a:pathLst>
                  <a:path w="116" h="112">
                    <a:moveTo>
                      <a:pt x="58" y="0"/>
                    </a:moveTo>
                    <a:lnTo>
                      <a:pt x="0" y="76"/>
                    </a:lnTo>
                    <a:lnTo>
                      <a:pt x="52" y="112"/>
                    </a:lnTo>
                    <a:lnTo>
                      <a:pt x="116" y="42"/>
                    </a:lnTo>
                    <a:lnTo>
                      <a:pt x="58" y="0"/>
                    </a:lnTo>
                    <a:close/>
                  </a:path>
                </a:pathLst>
              </a:custGeom>
              <a:solidFill>
                <a:srgbClr val="A7B13D"/>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15" name="Freeform 870"/>
              <p:cNvSpPr/>
              <p:nvPr/>
            </p:nvSpPr>
            <p:spPr bwMode="auto">
              <a:xfrm>
                <a:off x="1985963" y="3622675"/>
                <a:ext cx="177800" cy="155575"/>
              </a:xfrm>
              <a:custGeom>
                <a:avLst/>
                <a:gdLst/>
                <a:ahLst/>
                <a:cxnLst>
                  <a:cxn ang="0">
                    <a:pos x="64" y="0"/>
                  </a:cxn>
                  <a:cxn ang="0">
                    <a:pos x="0" y="70"/>
                  </a:cxn>
                  <a:cxn ang="0">
                    <a:pos x="42" y="98"/>
                  </a:cxn>
                  <a:cxn ang="0">
                    <a:pos x="42" y="98"/>
                  </a:cxn>
                  <a:cxn ang="0">
                    <a:pos x="76" y="66"/>
                  </a:cxn>
                  <a:cxn ang="0">
                    <a:pos x="112" y="36"/>
                  </a:cxn>
                  <a:cxn ang="0">
                    <a:pos x="64" y="0"/>
                  </a:cxn>
                </a:cxnLst>
                <a:rect l="0" t="0" r="r" b="b"/>
                <a:pathLst>
                  <a:path w="112" h="98">
                    <a:moveTo>
                      <a:pt x="64" y="0"/>
                    </a:moveTo>
                    <a:lnTo>
                      <a:pt x="0" y="70"/>
                    </a:lnTo>
                    <a:lnTo>
                      <a:pt x="42" y="98"/>
                    </a:lnTo>
                    <a:lnTo>
                      <a:pt x="42" y="98"/>
                    </a:lnTo>
                    <a:lnTo>
                      <a:pt x="76" y="66"/>
                    </a:lnTo>
                    <a:lnTo>
                      <a:pt x="112" y="36"/>
                    </a:lnTo>
                    <a:lnTo>
                      <a:pt x="64" y="0"/>
                    </a:lnTo>
                    <a:close/>
                  </a:path>
                </a:pathLst>
              </a:custGeom>
              <a:solidFill>
                <a:srgbClr val="DC623D"/>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16" name="Freeform 871"/>
              <p:cNvSpPr/>
              <p:nvPr/>
            </p:nvSpPr>
            <p:spPr bwMode="auto">
              <a:xfrm>
                <a:off x="2052638" y="3679825"/>
                <a:ext cx="190500" cy="133350"/>
              </a:xfrm>
              <a:custGeom>
                <a:avLst/>
                <a:gdLst/>
                <a:ahLst/>
                <a:cxnLst>
                  <a:cxn ang="0">
                    <a:pos x="120" y="38"/>
                  </a:cxn>
                  <a:cxn ang="0">
                    <a:pos x="70" y="0"/>
                  </a:cxn>
                  <a:cxn ang="0">
                    <a:pos x="70" y="0"/>
                  </a:cxn>
                  <a:cxn ang="0">
                    <a:pos x="34" y="30"/>
                  </a:cxn>
                  <a:cxn ang="0">
                    <a:pos x="0" y="62"/>
                  </a:cxn>
                  <a:cxn ang="0">
                    <a:pos x="32" y="84"/>
                  </a:cxn>
                  <a:cxn ang="0">
                    <a:pos x="120" y="38"/>
                  </a:cxn>
                </a:cxnLst>
                <a:rect l="0" t="0" r="r" b="b"/>
                <a:pathLst>
                  <a:path w="120" h="84">
                    <a:moveTo>
                      <a:pt x="120" y="38"/>
                    </a:moveTo>
                    <a:lnTo>
                      <a:pt x="70" y="0"/>
                    </a:lnTo>
                    <a:lnTo>
                      <a:pt x="70" y="0"/>
                    </a:lnTo>
                    <a:lnTo>
                      <a:pt x="34" y="30"/>
                    </a:lnTo>
                    <a:lnTo>
                      <a:pt x="0" y="62"/>
                    </a:lnTo>
                    <a:lnTo>
                      <a:pt x="32" y="84"/>
                    </a:lnTo>
                    <a:lnTo>
                      <a:pt x="120" y="38"/>
                    </a:lnTo>
                    <a:close/>
                  </a:path>
                </a:pathLst>
              </a:custGeom>
              <a:solidFill>
                <a:srgbClr val="A7B13D"/>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17" name="Freeform 872"/>
              <p:cNvSpPr/>
              <p:nvPr/>
            </p:nvSpPr>
            <p:spPr bwMode="auto">
              <a:xfrm>
                <a:off x="1801813" y="3435350"/>
                <a:ext cx="111125" cy="190500"/>
              </a:xfrm>
              <a:custGeom>
                <a:avLst/>
                <a:gdLst/>
                <a:ahLst/>
                <a:cxnLst>
                  <a:cxn ang="0">
                    <a:pos x="18" y="0"/>
                  </a:cxn>
                  <a:cxn ang="0">
                    <a:pos x="0" y="108"/>
                  </a:cxn>
                  <a:cxn ang="0">
                    <a:pos x="14" y="120"/>
                  </a:cxn>
                  <a:cxn ang="0">
                    <a:pos x="14" y="120"/>
                  </a:cxn>
                  <a:cxn ang="0">
                    <a:pos x="42" y="78"/>
                  </a:cxn>
                  <a:cxn ang="0">
                    <a:pos x="70" y="38"/>
                  </a:cxn>
                  <a:cxn ang="0">
                    <a:pos x="18" y="0"/>
                  </a:cxn>
                </a:cxnLst>
                <a:rect l="0" t="0" r="r" b="b"/>
                <a:pathLst>
                  <a:path w="70" h="120">
                    <a:moveTo>
                      <a:pt x="18" y="0"/>
                    </a:moveTo>
                    <a:lnTo>
                      <a:pt x="0" y="108"/>
                    </a:lnTo>
                    <a:lnTo>
                      <a:pt x="14" y="120"/>
                    </a:lnTo>
                    <a:lnTo>
                      <a:pt x="14" y="120"/>
                    </a:lnTo>
                    <a:lnTo>
                      <a:pt x="42" y="78"/>
                    </a:lnTo>
                    <a:lnTo>
                      <a:pt x="70" y="38"/>
                    </a:lnTo>
                    <a:lnTo>
                      <a:pt x="18" y="0"/>
                    </a:lnTo>
                    <a:close/>
                  </a:path>
                </a:pathLst>
              </a:custGeom>
              <a:solidFill>
                <a:srgbClr val="A7B13D"/>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18" name="Freeform 873"/>
              <p:cNvSpPr/>
              <p:nvPr/>
            </p:nvSpPr>
            <p:spPr bwMode="auto">
              <a:xfrm>
                <a:off x="2497138" y="2952750"/>
                <a:ext cx="120650" cy="825500"/>
              </a:xfrm>
              <a:custGeom>
                <a:avLst/>
                <a:gdLst/>
                <a:ahLst/>
                <a:cxnLst>
                  <a:cxn ang="0">
                    <a:pos x="2" y="0"/>
                  </a:cxn>
                  <a:cxn ang="0">
                    <a:pos x="0" y="480"/>
                  </a:cxn>
                  <a:cxn ang="0">
                    <a:pos x="76" y="520"/>
                  </a:cxn>
                  <a:cxn ang="0">
                    <a:pos x="70" y="50"/>
                  </a:cxn>
                  <a:cxn ang="0">
                    <a:pos x="2" y="0"/>
                  </a:cxn>
                </a:cxnLst>
                <a:rect l="0" t="0" r="r" b="b"/>
                <a:pathLst>
                  <a:path w="76" h="520">
                    <a:moveTo>
                      <a:pt x="2" y="0"/>
                    </a:moveTo>
                    <a:lnTo>
                      <a:pt x="0" y="480"/>
                    </a:lnTo>
                    <a:lnTo>
                      <a:pt x="76" y="520"/>
                    </a:lnTo>
                    <a:lnTo>
                      <a:pt x="70" y="50"/>
                    </a:lnTo>
                    <a:lnTo>
                      <a:pt x="2" y="0"/>
                    </a:lnTo>
                    <a:close/>
                  </a:path>
                </a:pathLst>
              </a:custGeom>
              <a:solidFill>
                <a:srgbClr val="4CA29D"/>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19" name="Freeform 874"/>
              <p:cNvSpPr/>
              <p:nvPr/>
            </p:nvSpPr>
            <p:spPr bwMode="auto">
              <a:xfrm>
                <a:off x="2608263" y="3032125"/>
                <a:ext cx="41275" cy="57150"/>
              </a:xfrm>
              <a:custGeom>
                <a:avLst/>
                <a:gdLst/>
                <a:ahLst/>
                <a:cxnLst>
                  <a:cxn ang="0">
                    <a:pos x="26" y="16"/>
                  </a:cxn>
                  <a:cxn ang="0">
                    <a:pos x="0" y="0"/>
                  </a:cxn>
                  <a:cxn ang="0">
                    <a:pos x="0" y="36"/>
                  </a:cxn>
                  <a:cxn ang="0">
                    <a:pos x="26" y="16"/>
                  </a:cxn>
                </a:cxnLst>
                <a:rect l="0" t="0" r="r" b="b"/>
                <a:pathLst>
                  <a:path w="26" h="36">
                    <a:moveTo>
                      <a:pt x="26" y="16"/>
                    </a:moveTo>
                    <a:lnTo>
                      <a:pt x="0" y="0"/>
                    </a:lnTo>
                    <a:lnTo>
                      <a:pt x="0" y="36"/>
                    </a:lnTo>
                    <a:lnTo>
                      <a:pt x="26" y="16"/>
                    </a:lnTo>
                    <a:close/>
                  </a:path>
                </a:pathLst>
              </a:custGeom>
              <a:solidFill>
                <a:srgbClr val="F05D95"/>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20" name="Freeform 875"/>
              <p:cNvSpPr/>
              <p:nvPr/>
            </p:nvSpPr>
            <p:spPr bwMode="auto">
              <a:xfrm>
                <a:off x="2608263" y="3057525"/>
                <a:ext cx="73025" cy="73025"/>
              </a:xfrm>
              <a:custGeom>
                <a:avLst/>
                <a:gdLst/>
                <a:ahLst/>
                <a:cxnLst>
                  <a:cxn ang="0">
                    <a:pos x="46" y="16"/>
                  </a:cxn>
                  <a:cxn ang="0">
                    <a:pos x="26" y="0"/>
                  </a:cxn>
                  <a:cxn ang="0">
                    <a:pos x="0" y="20"/>
                  </a:cxn>
                  <a:cxn ang="0">
                    <a:pos x="2" y="46"/>
                  </a:cxn>
                  <a:cxn ang="0">
                    <a:pos x="46" y="16"/>
                  </a:cxn>
                </a:cxnLst>
                <a:rect l="0" t="0" r="r" b="b"/>
                <a:pathLst>
                  <a:path w="46" h="46">
                    <a:moveTo>
                      <a:pt x="46" y="16"/>
                    </a:moveTo>
                    <a:lnTo>
                      <a:pt x="26" y="0"/>
                    </a:lnTo>
                    <a:lnTo>
                      <a:pt x="0" y="20"/>
                    </a:lnTo>
                    <a:lnTo>
                      <a:pt x="2" y="46"/>
                    </a:lnTo>
                    <a:lnTo>
                      <a:pt x="46" y="16"/>
                    </a:lnTo>
                    <a:close/>
                  </a:path>
                </a:pathLst>
              </a:custGeom>
              <a:solidFill>
                <a:srgbClr val="8B2D3F"/>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21" name="Freeform 876"/>
              <p:cNvSpPr/>
              <p:nvPr/>
            </p:nvSpPr>
            <p:spPr bwMode="auto">
              <a:xfrm>
                <a:off x="2611438" y="3108325"/>
                <a:ext cx="142875" cy="127000"/>
              </a:xfrm>
              <a:custGeom>
                <a:avLst/>
                <a:gdLst/>
                <a:ahLst/>
                <a:cxnLst>
                  <a:cxn ang="0">
                    <a:pos x="90" y="16"/>
                  </a:cxn>
                  <a:cxn ang="0">
                    <a:pos x="66" y="0"/>
                  </a:cxn>
                  <a:cxn ang="0">
                    <a:pos x="0" y="48"/>
                  </a:cxn>
                  <a:cxn ang="0">
                    <a:pos x="0" y="80"/>
                  </a:cxn>
                  <a:cxn ang="0">
                    <a:pos x="90" y="16"/>
                  </a:cxn>
                </a:cxnLst>
                <a:rect l="0" t="0" r="r" b="b"/>
                <a:pathLst>
                  <a:path w="90" h="80">
                    <a:moveTo>
                      <a:pt x="90" y="16"/>
                    </a:moveTo>
                    <a:lnTo>
                      <a:pt x="66" y="0"/>
                    </a:lnTo>
                    <a:lnTo>
                      <a:pt x="0" y="48"/>
                    </a:lnTo>
                    <a:lnTo>
                      <a:pt x="0" y="80"/>
                    </a:lnTo>
                    <a:lnTo>
                      <a:pt x="90" y="16"/>
                    </a:lnTo>
                    <a:close/>
                  </a:path>
                </a:pathLst>
              </a:custGeom>
              <a:solidFill>
                <a:srgbClr val="8B2D3F"/>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22" name="Freeform 877"/>
              <p:cNvSpPr/>
              <p:nvPr/>
            </p:nvSpPr>
            <p:spPr bwMode="auto">
              <a:xfrm>
                <a:off x="2611438" y="3133725"/>
                <a:ext cx="180975" cy="161925"/>
              </a:xfrm>
              <a:custGeom>
                <a:avLst/>
                <a:gdLst/>
                <a:ahLst/>
                <a:cxnLst>
                  <a:cxn ang="0">
                    <a:pos x="114" y="18"/>
                  </a:cxn>
                  <a:cxn ang="0">
                    <a:pos x="90" y="0"/>
                  </a:cxn>
                  <a:cxn ang="0">
                    <a:pos x="0" y="64"/>
                  </a:cxn>
                  <a:cxn ang="0">
                    <a:pos x="0" y="102"/>
                  </a:cxn>
                  <a:cxn ang="0">
                    <a:pos x="114" y="18"/>
                  </a:cxn>
                </a:cxnLst>
                <a:rect l="0" t="0" r="r" b="b"/>
                <a:pathLst>
                  <a:path w="114" h="102">
                    <a:moveTo>
                      <a:pt x="114" y="18"/>
                    </a:moveTo>
                    <a:lnTo>
                      <a:pt x="90" y="0"/>
                    </a:lnTo>
                    <a:lnTo>
                      <a:pt x="0" y="64"/>
                    </a:lnTo>
                    <a:lnTo>
                      <a:pt x="0" y="102"/>
                    </a:lnTo>
                    <a:lnTo>
                      <a:pt x="114" y="18"/>
                    </a:lnTo>
                    <a:close/>
                  </a:path>
                </a:pathLst>
              </a:custGeom>
              <a:solidFill>
                <a:srgbClr val="F05D95"/>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23" name="Freeform 878"/>
              <p:cNvSpPr/>
              <p:nvPr/>
            </p:nvSpPr>
            <p:spPr bwMode="auto">
              <a:xfrm>
                <a:off x="2611438" y="3162300"/>
                <a:ext cx="212725" cy="187325"/>
              </a:xfrm>
              <a:custGeom>
                <a:avLst/>
                <a:gdLst/>
                <a:ahLst/>
                <a:cxnLst>
                  <a:cxn ang="0">
                    <a:pos x="134" y="14"/>
                  </a:cxn>
                  <a:cxn ang="0">
                    <a:pos x="114" y="0"/>
                  </a:cxn>
                  <a:cxn ang="0">
                    <a:pos x="0" y="84"/>
                  </a:cxn>
                  <a:cxn ang="0">
                    <a:pos x="0" y="118"/>
                  </a:cxn>
                  <a:cxn ang="0">
                    <a:pos x="134" y="14"/>
                  </a:cxn>
                </a:cxnLst>
                <a:rect l="0" t="0" r="r" b="b"/>
                <a:pathLst>
                  <a:path w="134" h="118">
                    <a:moveTo>
                      <a:pt x="134" y="14"/>
                    </a:moveTo>
                    <a:lnTo>
                      <a:pt x="114" y="0"/>
                    </a:lnTo>
                    <a:lnTo>
                      <a:pt x="0" y="84"/>
                    </a:lnTo>
                    <a:lnTo>
                      <a:pt x="0" y="118"/>
                    </a:lnTo>
                    <a:lnTo>
                      <a:pt x="134" y="14"/>
                    </a:lnTo>
                    <a:close/>
                  </a:path>
                </a:pathLst>
              </a:custGeom>
              <a:solidFill>
                <a:srgbClr val="8B2D3F"/>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24" name="Freeform 879"/>
              <p:cNvSpPr/>
              <p:nvPr/>
            </p:nvSpPr>
            <p:spPr bwMode="auto">
              <a:xfrm>
                <a:off x="2611438" y="3184525"/>
                <a:ext cx="244475" cy="212725"/>
              </a:xfrm>
              <a:custGeom>
                <a:avLst/>
                <a:gdLst/>
                <a:ahLst/>
                <a:cxnLst>
                  <a:cxn ang="0">
                    <a:pos x="154" y="14"/>
                  </a:cxn>
                  <a:cxn ang="0">
                    <a:pos x="134" y="0"/>
                  </a:cxn>
                  <a:cxn ang="0">
                    <a:pos x="0" y="104"/>
                  </a:cxn>
                  <a:cxn ang="0">
                    <a:pos x="0" y="134"/>
                  </a:cxn>
                  <a:cxn ang="0">
                    <a:pos x="154" y="14"/>
                  </a:cxn>
                </a:cxnLst>
                <a:rect l="0" t="0" r="r" b="b"/>
                <a:pathLst>
                  <a:path w="154" h="134">
                    <a:moveTo>
                      <a:pt x="154" y="14"/>
                    </a:moveTo>
                    <a:lnTo>
                      <a:pt x="134" y="0"/>
                    </a:lnTo>
                    <a:lnTo>
                      <a:pt x="0" y="104"/>
                    </a:lnTo>
                    <a:lnTo>
                      <a:pt x="0" y="134"/>
                    </a:lnTo>
                    <a:lnTo>
                      <a:pt x="154" y="14"/>
                    </a:lnTo>
                    <a:close/>
                  </a:path>
                </a:pathLst>
              </a:custGeom>
              <a:solidFill>
                <a:srgbClr val="F05D95"/>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25" name="Freeform 880"/>
              <p:cNvSpPr/>
              <p:nvPr/>
            </p:nvSpPr>
            <p:spPr bwMode="auto">
              <a:xfrm>
                <a:off x="2611438" y="3206750"/>
                <a:ext cx="282575" cy="244475"/>
              </a:xfrm>
              <a:custGeom>
                <a:avLst/>
                <a:gdLst/>
                <a:ahLst/>
                <a:cxnLst>
                  <a:cxn ang="0">
                    <a:pos x="178" y="16"/>
                  </a:cxn>
                  <a:cxn ang="0">
                    <a:pos x="154" y="0"/>
                  </a:cxn>
                  <a:cxn ang="0">
                    <a:pos x="0" y="120"/>
                  </a:cxn>
                  <a:cxn ang="0">
                    <a:pos x="2" y="154"/>
                  </a:cxn>
                  <a:cxn ang="0">
                    <a:pos x="178" y="16"/>
                  </a:cxn>
                </a:cxnLst>
                <a:rect l="0" t="0" r="r" b="b"/>
                <a:pathLst>
                  <a:path w="178" h="154">
                    <a:moveTo>
                      <a:pt x="178" y="16"/>
                    </a:moveTo>
                    <a:lnTo>
                      <a:pt x="154" y="0"/>
                    </a:lnTo>
                    <a:lnTo>
                      <a:pt x="0" y="120"/>
                    </a:lnTo>
                    <a:lnTo>
                      <a:pt x="2" y="154"/>
                    </a:lnTo>
                    <a:lnTo>
                      <a:pt x="178" y="16"/>
                    </a:lnTo>
                    <a:close/>
                  </a:path>
                </a:pathLst>
              </a:custGeom>
              <a:solidFill>
                <a:srgbClr val="8B2D3F"/>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26" name="Freeform 881"/>
              <p:cNvSpPr/>
              <p:nvPr/>
            </p:nvSpPr>
            <p:spPr bwMode="auto">
              <a:xfrm>
                <a:off x="2614613" y="3232150"/>
                <a:ext cx="307975" cy="266700"/>
              </a:xfrm>
              <a:custGeom>
                <a:avLst/>
                <a:gdLst/>
                <a:ahLst/>
                <a:cxnLst>
                  <a:cxn ang="0">
                    <a:pos x="194" y="14"/>
                  </a:cxn>
                  <a:cxn ang="0">
                    <a:pos x="176" y="0"/>
                  </a:cxn>
                  <a:cxn ang="0">
                    <a:pos x="0" y="138"/>
                  </a:cxn>
                  <a:cxn ang="0">
                    <a:pos x="0" y="168"/>
                  </a:cxn>
                  <a:cxn ang="0">
                    <a:pos x="194" y="14"/>
                  </a:cxn>
                </a:cxnLst>
                <a:rect l="0" t="0" r="r" b="b"/>
                <a:pathLst>
                  <a:path w="194" h="168">
                    <a:moveTo>
                      <a:pt x="194" y="14"/>
                    </a:moveTo>
                    <a:lnTo>
                      <a:pt x="176" y="0"/>
                    </a:lnTo>
                    <a:lnTo>
                      <a:pt x="0" y="138"/>
                    </a:lnTo>
                    <a:lnTo>
                      <a:pt x="0" y="168"/>
                    </a:lnTo>
                    <a:lnTo>
                      <a:pt x="194" y="14"/>
                    </a:lnTo>
                    <a:close/>
                  </a:path>
                </a:pathLst>
              </a:custGeom>
              <a:solidFill>
                <a:srgbClr val="F05D95"/>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27" name="Freeform 882"/>
              <p:cNvSpPr/>
              <p:nvPr/>
            </p:nvSpPr>
            <p:spPr bwMode="auto">
              <a:xfrm>
                <a:off x="2614613" y="3254375"/>
                <a:ext cx="320675" cy="295275"/>
              </a:xfrm>
              <a:custGeom>
                <a:avLst/>
                <a:gdLst/>
                <a:ahLst/>
                <a:cxnLst>
                  <a:cxn ang="0">
                    <a:pos x="196" y="10"/>
                  </a:cxn>
                  <a:cxn ang="0">
                    <a:pos x="202" y="6"/>
                  </a:cxn>
                  <a:cxn ang="0">
                    <a:pos x="194" y="0"/>
                  </a:cxn>
                  <a:cxn ang="0">
                    <a:pos x="0" y="154"/>
                  </a:cxn>
                  <a:cxn ang="0">
                    <a:pos x="0" y="186"/>
                  </a:cxn>
                  <a:cxn ang="0">
                    <a:pos x="200" y="34"/>
                  </a:cxn>
                  <a:cxn ang="0">
                    <a:pos x="196" y="10"/>
                  </a:cxn>
                </a:cxnLst>
                <a:rect l="0" t="0" r="r" b="b"/>
                <a:pathLst>
                  <a:path w="202" h="186">
                    <a:moveTo>
                      <a:pt x="196" y="10"/>
                    </a:moveTo>
                    <a:lnTo>
                      <a:pt x="202" y="6"/>
                    </a:lnTo>
                    <a:lnTo>
                      <a:pt x="194" y="0"/>
                    </a:lnTo>
                    <a:lnTo>
                      <a:pt x="0" y="154"/>
                    </a:lnTo>
                    <a:lnTo>
                      <a:pt x="0" y="186"/>
                    </a:lnTo>
                    <a:lnTo>
                      <a:pt x="200" y="34"/>
                    </a:lnTo>
                    <a:lnTo>
                      <a:pt x="196" y="10"/>
                    </a:lnTo>
                    <a:close/>
                  </a:path>
                </a:pathLst>
              </a:custGeom>
              <a:solidFill>
                <a:srgbClr val="8B2D3F"/>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28" name="Freeform 883"/>
              <p:cNvSpPr/>
              <p:nvPr/>
            </p:nvSpPr>
            <p:spPr bwMode="auto">
              <a:xfrm>
                <a:off x="2614613" y="3308350"/>
                <a:ext cx="327025" cy="288925"/>
              </a:xfrm>
              <a:custGeom>
                <a:avLst/>
                <a:gdLst/>
                <a:ahLst/>
                <a:cxnLst>
                  <a:cxn ang="0">
                    <a:pos x="200" y="0"/>
                  </a:cxn>
                  <a:cxn ang="0">
                    <a:pos x="0" y="152"/>
                  </a:cxn>
                  <a:cxn ang="0">
                    <a:pos x="0" y="182"/>
                  </a:cxn>
                  <a:cxn ang="0">
                    <a:pos x="206" y="30"/>
                  </a:cxn>
                  <a:cxn ang="0">
                    <a:pos x="200" y="0"/>
                  </a:cxn>
                </a:cxnLst>
                <a:rect l="0" t="0" r="r" b="b"/>
                <a:pathLst>
                  <a:path w="206" h="182">
                    <a:moveTo>
                      <a:pt x="200" y="0"/>
                    </a:moveTo>
                    <a:lnTo>
                      <a:pt x="0" y="152"/>
                    </a:lnTo>
                    <a:lnTo>
                      <a:pt x="0" y="182"/>
                    </a:lnTo>
                    <a:lnTo>
                      <a:pt x="206" y="30"/>
                    </a:lnTo>
                    <a:lnTo>
                      <a:pt x="200" y="0"/>
                    </a:lnTo>
                    <a:close/>
                  </a:path>
                </a:pathLst>
              </a:custGeom>
              <a:solidFill>
                <a:srgbClr val="F05D95"/>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29" name="Freeform 884"/>
              <p:cNvSpPr/>
              <p:nvPr/>
            </p:nvSpPr>
            <p:spPr bwMode="auto">
              <a:xfrm>
                <a:off x="2614613" y="3355975"/>
                <a:ext cx="333375" cy="279400"/>
              </a:xfrm>
              <a:custGeom>
                <a:avLst/>
                <a:gdLst/>
                <a:ahLst/>
                <a:cxnLst>
                  <a:cxn ang="0">
                    <a:pos x="206" y="0"/>
                  </a:cxn>
                  <a:cxn ang="0">
                    <a:pos x="0" y="152"/>
                  </a:cxn>
                  <a:cxn ang="0">
                    <a:pos x="0" y="176"/>
                  </a:cxn>
                  <a:cxn ang="0">
                    <a:pos x="210" y="26"/>
                  </a:cxn>
                  <a:cxn ang="0">
                    <a:pos x="206" y="0"/>
                  </a:cxn>
                </a:cxnLst>
                <a:rect l="0" t="0" r="r" b="b"/>
                <a:pathLst>
                  <a:path w="210" h="176">
                    <a:moveTo>
                      <a:pt x="206" y="0"/>
                    </a:moveTo>
                    <a:lnTo>
                      <a:pt x="0" y="152"/>
                    </a:lnTo>
                    <a:lnTo>
                      <a:pt x="0" y="176"/>
                    </a:lnTo>
                    <a:lnTo>
                      <a:pt x="210" y="26"/>
                    </a:lnTo>
                    <a:lnTo>
                      <a:pt x="206" y="0"/>
                    </a:lnTo>
                    <a:close/>
                  </a:path>
                </a:pathLst>
              </a:custGeom>
              <a:solidFill>
                <a:srgbClr val="8B2D3F"/>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30" name="Freeform 885"/>
              <p:cNvSpPr/>
              <p:nvPr/>
            </p:nvSpPr>
            <p:spPr bwMode="auto">
              <a:xfrm>
                <a:off x="2617788" y="3441700"/>
                <a:ext cx="346075" cy="288925"/>
              </a:xfrm>
              <a:custGeom>
                <a:avLst/>
                <a:gdLst/>
                <a:ahLst/>
                <a:cxnLst>
                  <a:cxn ang="0">
                    <a:pos x="214" y="0"/>
                  </a:cxn>
                  <a:cxn ang="0">
                    <a:pos x="0" y="156"/>
                  </a:cxn>
                  <a:cxn ang="0">
                    <a:pos x="0" y="182"/>
                  </a:cxn>
                  <a:cxn ang="0">
                    <a:pos x="218" y="30"/>
                  </a:cxn>
                  <a:cxn ang="0">
                    <a:pos x="214" y="0"/>
                  </a:cxn>
                </a:cxnLst>
                <a:rect l="0" t="0" r="r" b="b"/>
                <a:pathLst>
                  <a:path w="218" h="182">
                    <a:moveTo>
                      <a:pt x="214" y="0"/>
                    </a:moveTo>
                    <a:lnTo>
                      <a:pt x="0" y="156"/>
                    </a:lnTo>
                    <a:lnTo>
                      <a:pt x="0" y="182"/>
                    </a:lnTo>
                    <a:lnTo>
                      <a:pt x="218" y="30"/>
                    </a:lnTo>
                    <a:lnTo>
                      <a:pt x="214" y="0"/>
                    </a:lnTo>
                    <a:close/>
                  </a:path>
                </a:pathLst>
              </a:custGeom>
              <a:solidFill>
                <a:srgbClr val="8B2D3F"/>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31" name="Freeform 886"/>
              <p:cNvSpPr/>
              <p:nvPr/>
            </p:nvSpPr>
            <p:spPr bwMode="auto">
              <a:xfrm>
                <a:off x="2617788" y="3489325"/>
                <a:ext cx="352425" cy="282575"/>
              </a:xfrm>
              <a:custGeom>
                <a:avLst/>
                <a:gdLst/>
                <a:ahLst/>
                <a:cxnLst>
                  <a:cxn ang="0">
                    <a:pos x="218" y="0"/>
                  </a:cxn>
                  <a:cxn ang="0">
                    <a:pos x="0" y="152"/>
                  </a:cxn>
                  <a:cxn ang="0">
                    <a:pos x="0" y="178"/>
                  </a:cxn>
                  <a:cxn ang="0">
                    <a:pos x="222" y="24"/>
                  </a:cxn>
                  <a:cxn ang="0">
                    <a:pos x="218" y="0"/>
                  </a:cxn>
                </a:cxnLst>
                <a:rect l="0" t="0" r="r" b="b"/>
                <a:pathLst>
                  <a:path w="222" h="178">
                    <a:moveTo>
                      <a:pt x="218" y="0"/>
                    </a:moveTo>
                    <a:lnTo>
                      <a:pt x="0" y="152"/>
                    </a:lnTo>
                    <a:lnTo>
                      <a:pt x="0" y="178"/>
                    </a:lnTo>
                    <a:lnTo>
                      <a:pt x="222" y="24"/>
                    </a:lnTo>
                    <a:lnTo>
                      <a:pt x="218" y="0"/>
                    </a:lnTo>
                    <a:close/>
                  </a:path>
                </a:pathLst>
              </a:custGeom>
              <a:solidFill>
                <a:srgbClr val="F05D95"/>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32" name="Freeform 887"/>
              <p:cNvSpPr/>
              <p:nvPr/>
            </p:nvSpPr>
            <p:spPr bwMode="auto">
              <a:xfrm>
                <a:off x="2617788" y="3527425"/>
                <a:ext cx="361950" cy="269875"/>
              </a:xfrm>
              <a:custGeom>
                <a:avLst/>
                <a:gdLst/>
                <a:ahLst/>
                <a:cxnLst>
                  <a:cxn ang="0">
                    <a:pos x="222" y="0"/>
                  </a:cxn>
                  <a:cxn ang="0">
                    <a:pos x="0" y="154"/>
                  </a:cxn>
                  <a:cxn ang="0">
                    <a:pos x="0" y="158"/>
                  </a:cxn>
                  <a:cxn ang="0">
                    <a:pos x="22" y="170"/>
                  </a:cxn>
                  <a:cxn ang="0">
                    <a:pos x="228" y="28"/>
                  </a:cxn>
                  <a:cxn ang="0">
                    <a:pos x="222" y="0"/>
                  </a:cxn>
                </a:cxnLst>
                <a:rect l="0" t="0" r="r" b="b"/>
                <a:pathLst>
                  <a:path w="228" h="170">
                    <a:moveTo>
                      <a:pt x="222" y="0"/>
                    </a:moveTo>
                    <a:lnTo>
                      <a:pt x="0" y="154"/>
                    </a:lnTo>
                    <a:lnTo>
                      <a:pt x="0" y="158"/>
                    </a:lnTo>
                    <a:lnTo>
                      <a:pt x="22" y="170"/>
                    </a:lnTo>
                    <a:lnTo>
                      <a:pt x="228" y="28"/>
                    </a:lnTo>
                    <a:lnTo>
                      <a:pt x="222" y="0"/>
                    </a:lnTo>
                    <a:close/>
                  </a:path>
                </a:pathLst>
              </a:custGeom>
              <a:solidFill>
                <a:srgbClr val="8B2D3F"/>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33" name="Freeform 888"/>
              <p:cNvSpPr/>
              <p:nvPr/>
            </p:nvSpPr>
            <p:spPr bwMode="auto">
              <a:xfrm>
                <a:off x="2652713" y="3571875"/>
                <a:ext cx="333375" cy="247650"/>
              </a:xfrm>
              <a:custGeom>
                <a:avLst/>
                <a:gdLst/>
                <a:ahLst/>
                <a:cxnLst>
                  <a:cxn ang="0">
                    <a:pos x="206" y="0"/>
                  </a:cxn>
                  <a:cxn ang="0">
                    <a:pos x="0" y="142"/>
                  </a:cxn>
                  <a:cxn ang="0">
                    <a:pos x="26" y="156"/>
                  </a:cxn>
                  <a:cxn ang="0">
                    <a:pos x="210" y="28"/>
                  </a:cxn>
                  <a:cxn ang="0">
                    <a:pos x="206" y="0"/>
                  </a:cxn>
                </a:cxnLst>
                <a:rect l="0" t="0" r="r" b="b"/>
                <a:pathLst>
                  <a:path w="210" h="156">
                    <a:moveTo>
                      <a:pt x="206" y="0"/>
                    </a:moveTo>
                    <a:lnTo>
                      <a:pt x="0" y="142"/>
                    </a:lnTo>
                    <a:lnTo>
                      <a:pt x="26" y="156"/>
                    </a:lnTo>
                    <a:lnTo>
                      <a:pt x="210" y="28"/>
                    </a:lnTo>
                    <a:lnTo>
                      <a:pt x="206" y="0"/>
                    </a:lnTo>
                    <a:close/>
                  </a:path>
                </a:pathLst>
              </a:custGeom>
              <a:solidFill>
                <a:srgbClr val="F05D95"/>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34" name="Freeform 889"/>
              <p:cNvSpPr/>
              <p:nvPr/>
            </p:nvSpPr>
            <p:spPr bwMode="auto">
              <a:xfrm>
                <a:off x="2735263" y="3660775"/>
                <a:ext cx="266700" cy="203200"/>
              </a:xfrm>
              <a:custGeom>
                <a:avLst/>
                <a:gdLst/>
                <a:ahLst/>
                <a:cxnLst>
                  <a:cxn ang="0">
                    <a:pos x="164" y="0"/>
                  </a:cxn>
                  <a:cxn ang="0">
                    <a:pos x="0" y="114"/>
                  </a:cxn>
                  <a:cxn ang="0">
                    <a:pos x="26" y="128"/>
                  </a:cxn>
                  <a:cxn ang="0">
                    <a:pos x="168" y="32"/>
                  </a:cxn>
                  <a:cxn ang="0">
                    <a:pos x="164" y="0"/>
                  </a:cxn>
                </a:cxnLst>
                <a:rect l="0" t="0" r="r" b="b"/>
                <a:pathLst>
                  <a:path w="168" h="128">
                    <a:moveTo>
                      <a:pt x="164" y="0"/>
                    </a:moveTo>
                    <a:lnTo>
                      <a:pt x="0" y="114"/>
                    </a:lnTo>
                    <a:lnTo>
                      <a:pt x="26" y="128"/>
                    </a:lnTo>
                    <a:lnTo>
                      <a:pt x="168" y="32"/>
                    </a:lnTo>
                    <a:lnTo>
                      <a:pt x="164" y="0"/>
                    </a:lnTo>
                    <a:close/>
                  </a:path>
                </a:pathLst>
              </a:custGeom>
              <a:solidFill>
                <a:srgbClr val="F05D95"/>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35" name="Freeform 890"/>
              <p:cNvSpPr/>
              <p:nvPr/>
            </p:nvSpPr>
            <p:spPr bwMode="auto">
              <a:xfrm>
                <a:off x="2776538" y="3711575"/>
                <a:ext cx="234950" cy="171450"/>
              </a:xfrm>
              <a:custGeom>
                <a:avLst/>
                <a:gdLst/>
                <a:ahLst/>
                <a:cxnLst>
                  <a:cxn ang="0">
                    <a:pos x="142" y="0"/>
                  </a:cxn>
                  <a:cxn ang="0">
                    <a:pos x="0" y="96"/>
                  </a:cxn>
                  <a:cxn ang="0">
                    <a:pos x="22" y="108"/>
                  </a:cxn>
                  <a:cxn ang="0">
                    <a:pos x="148" y="26"/>
                  </a:cxn>
                  <a:cxn ang="0">
                    <a:pos x="142" y="0"/>
                  </a:cxn>
                </a:cxnLst>
                <a:rect l="0" t="0" r="r" b="b"/>
                <a:pathLst>
                  <a:path w="148" h="108">
                    <a:moveTo>
                      <a:pt x="142" y="0"/>
                    </a:moveTo>
                    <a:lnTo>
                      <a:pt x="0" y="96"/>
                    </a:lnTo>
                    <a:lnTo>
                      <a:pt x="22" y="108"/>
                    </a:lnTo>
                    <a:lnTo>
                      <a:pt x="148" y="26"/>
                    </a:lnTo>
                    <a:lnTo>
                      <a:pt x="142" y="0"/>
                    </a:lnTo>
                    <a:close/>
                  </a:path>
                </a:pathLst>
              </a:custGeom>
              <a:solidFill>
                <a:srgbClr val="8B2D3F"/>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36" name="Freeform 891"/>
              <p:cNvSpPr/>
              <p:nvPr/>
            </p:nvSpPr>
            <p:spPr bwMode="auto">
              <a:xfrm>
                <a:off x="2811463" y="3752850"/>
                <a:ext cx="206375" cy="152400"/>
              </a:xfrm>
              <a:custGeom>
                <a:avLst/>
                <a:gdLst/>
                <a:ahLst/>
                <a:cxnLst>
                  <a:cxn ang="0">
                    <a:pos x="126" y="0"/>
                  </a:cxn>
                  <a:cxn ang="0">
                    <a:pos x="0" y="82"/>
                  </a:cxn>
                  <a:cxn ang="0">
                    <a:pos x="28" y="96"/>
                  </a:cxn>
                  <a:cxn ang="0">
                    <a:pos x="130" y="30"/>
                  </a:cxn>
                  <a:cxn ang="0">
                    <a:pos x="126" y="0"/>
                  </a:cxn>
                </a:cxnLst>
                <a:rect l="0" t="0" r="r" b="b"/>
                <a:pathLst>
                  <a:path w="130" h="96">
                    <a:moveTo>
                      <a:pt x="126" y="0"/>
                    </a:moveTo>
                    <a:lnTo>
                      <a:pt x="0" y="82"/>
                    </a:lnTo>
                    <a:lnTo>
                      <a:pt x="28" y="96"/>
                    </a:lnTo>
                    <a:lnTo>
                      <a:pt x="130" y="30"/>
                    </a:lnTo>
                    <a:lnTo>
                      <a:pt x="126" y="0"/>
                    </a:lnTo>
                    <a:close/>
                  </a:path>
                </a:pathLst>
              </a:custGeom>
              <a:solidFill>
                <a:srgbClr val="F05D95"/>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37" name="Freeform 892"/>
              <p:cNvSpPr/>
              <p:nvPr/>
            </p:nvSpPr>
            <p:spPr bwMode="auto">
              <a:xfrm>
                <a:off x="2855913" y="3800475"/>
                <a:ext cx="171450" cy="123825"/>
              </a:xfrm>
              <a:custGeom>
                <a:avLst/>
                <a:gdLst/>
                <a:ahLst/>
                <a:cxnLst>
                  <a:cxn ang="0">
                    <a:pos x="102" y="0"/>
                  </a:cxn>
                  <a:cxn ang="0">
                    <a:pos x="0" y="66"/>
                  </a:cxn>
                  <a:cxn ang="0">
                    <a:pos x="24" y="78"/>
                  </a:cxn>
                  <a:cxn ang="0">
                    <a:pos x="108" y="26"/>
                  </a:cxn>
                  <a:cxn ang="0">
                    <a:pos x="102" y="0"/>
                  </a:cxn>
                </a:cxnLst>
                <a:rect l="0" t="0" r="r" b="b"/>
                <a:pathLst>
                  <a:path w="108" h="78">
                    <a:moveTo>
                      <a:pt x="102" y="0"/>
                    </a:moveTo>
                    <a:lnTo>
                      <a:pt x="0" y="66"/>
                    </a:lnTo>
                    <a:lnTo>
                      <a:pt x="24" y="78"/>
                    </a:lnTo>
                    <a:lnTo>
                      <a:pt x="108" y="26"/>
                    </a:lnTo>
                    <a:lnTo>
                      <a:pt x="102" y="0"/>
                    </a:lnTo>
                    <a:close/>
                  </a:path>
                </a:pathLst>
              </a:custGeom>
              <a:solidFill>
                <a:srgbClr val="8B2D3F"/>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38" name="Freeform 893"/>
              <p:cNvSpPr/>
              <p:nvPr/>
            </p:nvSpPr>
            <p:spPr bwMode="auto">
              <a:xfrm>
                <a:off x="2894013" y="3841750"/>
                <a:ext cx="139700" cy="104775"/>
              </a:xfrm>
              <a:custGeom>
                <a:avLst/>
                <a:gdLst/>
                <a:ahLst/>
                <a:cxnLst>
                  <a:cxn ang="0">
                    <a:pos x="84" y="0"/>
                  </a:cxn>
                  <a:cxn ang="0">
                    <a:pos x="0" y="52"/>
                  </a:cxn>
                  <a:cxn ang="0">
                    <a:pos x="26" y="66"/>
                  </a:cxn>
                  <a:cxn ang="0">
                    <a:pos x="88" y="28"/>
                  </a:cxn>
                  <a:cxn ang="0">
                    <a:pos x="84" y="0"/>
                  </a:cxn>
                </a:cxnLst>
                <a:rect l="0" t="0" r="r" b="b"/>
                <a:pathLst>
                  <a:path w="88" h="66">
                    <a:moveTo>
                      <a:pt x="84" y="0"/>
                    </a:moveTo>
                    <a:lnTo>
                      <a:pt x="0" y="52"/>
                    </a:lnTo>
                    <a:lnTo>
                      <a:pt x="26" y="66"/>
                    </a:lnTo>
                    <a:lnTo>
                      <a:pt x="88" y="28"/>
                    </a:lnTo>
                    <a:lnTo>
                      <a:pt x="84" y="0"/>
                    </a:lnTo>
                    <a:close/>
                  </a:path>
                </a:pathLst>
              </a:custGeom>
              <a:solidFill>
                <a:srgbClr val="F05D95"/>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39" name="Freeform 894"/>
              <p:cNvSpPr/>
              <p:nvPr/>
            </p:nvSpPr>
            <p:spPr bwMode="auto">
              <a:xfrm>
                <a:off x="2935288" y="3886200"/>
                <a:ext cx="104775" cy="79375"/>
              </a:xfrm>
              <a:custGeom>
                <a:avLst/>
                <a:gdLst/>
                <a:ahLst/>
                <a:cxnLst>
                  <a:cxn ang="0">
                    <a:pos x="62" y="0"/>
                  </a:cxn>
                  <a:cxn ang="0">
                    <a:pos x="0" y="38"/>
                  </a:cxn>
                  <a:cxn ang="0">
                    <a:pos x="24" y="50"/>
                  </a:cxn>
                  <a:cxn ang="0">
                    <a:pos x="66" y="24"/>
                  </a:cxn>
                  <a:cxn ang="0">
                    <a:pos x="62" y="0"/>
                  </a:cxn>
                </a:cxnLst>
                <a:rect l="0" t="0" r="r" b="b"/>
                <a:pathLst>
                  <a:path w="66" h="50">
                    <a:moveTo>
                      <a:pt x="62" y="0"/>
                    </a:moveTo>
                    <a:lnTo>
                      <a:pt x="0" y="38"/>
                    </a:lnTo>
                    <a:lnTo>
                      <a:pt x="24" y="50"/>
                    </a:lnTo>
                    <a:lnTo>
                      <a:pt x="66" y="24"/>
                    </a:lnTo>
                    <a:lnTo>
                      <a:pt x="62" y="0"/>
                    </a:lnTo>
                    <a:close/>
                  </a:path>
                </a:pathLst>
              </a:custGeom>
              <a:solidFill>
                <a:srgbClr val="8B2D3F"/>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40" name="Freeform 895"/>
              <p:cNvSpPr/>
              <p:nvPr/>
            </p:nvSpPr>
            <p:spPr bwMode="auto">
              <a:xfrm>
                <a:off x="2973388" y="3924300"/>
                <a:ext cx="73025" cy="60325"/>
              </a:xfrm>
              <a:custGeom>
                <a:avLst/>
                <a:gdLst/>
                <a:ahLst/>
                <a:cxnLst>
                  <a:cxn ang="0">
                    <a:pos x="42" y="0"/>
                  </a:cxn>
                  <a:cxn ang="0">
                    <a:pos x="0" y="26"/>
                  </a:cxn>
                  <a:cxn ang="0">
                    <a:pos x="20" y="38"/>
                  </a:cxn>
                  <a:cxn ang="0">
                    <a:pos x="46" y="18"/>
                  </a:cxn>
                  <a:cxn ang="0">
                    <a:pos x="42" y="0"/>
                  </a:cxn>
                </a:cxnLst>
                <a:rect l="0" t="0" r="r" b="b"/>
                <a:pathLst>
                  <a:path w="46" h="38">
                    <a:moveTo>
                      <a:pt x="42" y="0"/>
                    </a:moveTo>
                    <a:lnTo>
                      <a:pt x="0" y="26"/>
                    </a:lnTo>
                    <a:lnTo>
                      <a:pt x="20" y="38"/>
                    </a:lnTo>
                    <a:lnTo>
                      <a:pt x="46" y="18"/>
                    </a:lnTo>
                    <a:lnTo>
                      <a:pt x="42" y="0"/>
                    </a:lnTo>
                    <a:close/>
                  </a:path>
                </a:pathLst>
              </a:custGeom>
              <a:solidFill>
                <a:srgbClr val="F05D95"/>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41" name="Freeform 896"/>
              <p:cNvSpPr/>
              <p:nvPr/>
            </p:nvSpPr>
            <p:spPr bwMode="auto">
              <a:xfrm>
                <a:off x="3005138" y="3952875"/>
                <a:ext cx="50800" cy="57150"/>
              </a:xfrm>
              <a:custGeom>
                <a:avLst/>
                <a:gdLst/>
                <a:ahLst/>
                <a:cxnLst>
                  <a:cxn ang="0">
                    <a:pos x="26" y="0"/>
                  </a:cxn>
                  <a:cxn ang="0">
                    <a:pos x="0" y="20"/>
                  </a:cxn>
                  <a:cxn ang="0">
                    <a:pos x="32" y="36"/>
                  </a:cxn>
                  <a:cxn ang="0">
                    <a:pos x="26" y="0"/>
                  </a:cxn>
                </a:cxnLst>
                <a:rect l="0" t="0" r="r" b="b"/>
                <a:pathLst>
                  <a:path w="32" h="36">
                    <a:moveTo>
                      <a:pt x="26" y="0"/>
                    </a:moveTo>
                    <a:lnTo>
                      <a:pt x="0" y="20"/>
                    </a:lnTo>
                    <a:lnTo>
                      <a:pt x="32" y="36"/>
                    </a:lnTo>
                    <a:lnTo>
                      <a:pt x="26" y="0"/>
                    </a:lnTo>
                    <a:close/>
                  </a:path>
                </a:pathLst>
              </a:custGeom>
              <a:solidFill>
                <a:srgbClr val="8B2D3F"/>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42" name="Freeform 897"/>
              <p:cNvSpPr/>
              <p:nvPr/>
            </p:nvSpPr>
            <p:spPr bwMode="auto">
              <a:xfrm>
                <a:off x="2693988" y="3616325"/>
                <a:ext cx="301625" cy="225425"/>
              </a:xfrm>
              <a:custGeom>
                <a:avLst/>
                <a:gdLst/>
                <a:ahLst/>
                <a:cxnLst>
                  <a:cxn ang="0">
                    <a:pos x="184" y="0"/>
                  </a:cxn>
                  <a:cxn ang="0">
                    <a:pos x="0" y="128"/>
                  </a:cxn>
                  <a:cxn ang="0">
                    <a:pos x="26" y="142"/>
                  </a:cxn>
                  <a:cxn ang="0">
                    <a:pos x="190" y="28"/>
                  </a:cxn>
                  <a:cxn ang="0">
                    <a:pos x="184" y="0"/>
                  </a:cxn>
                </a:cxnLst>
                <a:rect l="0" t="0" r="r" b="b"/>
                <a:pathLst>
                  <a:path w="190" h="142">
                    <a:moveTo>
                      <a:pt x="184" y="0"/>
                    </a:moveTo>
                    <a:lnTo>
                      <a:pt x="0" y="128"/>
                    </a:lnTo>
                    <a:lnTo>
                      <a:pt x="26" y="142"/>
                    </a:lnTo>
                    <a:lnTo>
                      <a:pt x="190" y="28"/>
                    </a:lnTo>
                    <a:lnTo>
                      <a:pt x="184" y="0"/>
                    </a:lnTo>
                    <a:close/>
                  </a:path>
                </a:pathLst>
              </a:custGeom>
              <a:solidFill>
                <a:srgbClr val="8B2D3F"/>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43" name="Freeform 898"/>
              <p:cNvSpPr/>
              <p:nvPr/>
            </p:nvSpPr>
            <p:spPr bwMode="auto">
              <a:xfrm>
                <a:off x="2614613" y="3397250"/>
                <a:ext cx="342900" cy="292100"/>
              </a:xfrm>
              <a:custGeom>
                <a:avLst/>
                <a:gdLst/>
                <a:ahLst/>
                <a:cxnLst>
                  <a:cxn ang="0">
                    <a:pos x="210" y="0"/>
                  </a:cxn>
                  <a:cxn ang="0">
                    <a:pos x="0" y="150"/>
                  </a:cxn>
                  <a:cxn ang="0">
                    <a:pos x="2" y="184"/>
                  </a:cxn>
                  <a:cxn ang="0">
                    <a:pos x="216" y="28"/>
                  </a:cxn>
                  <a:cxn ang="0">
                    <a:pos x="210" y="0"/>
                  </a:cxn>
                </a:cxnLst>
                <a:rect l="0" t="0" r="r" b="b"/>
                <a:pathLst>
                  <a:path w="216" h="184">
                    <a:moveTo>
                      <a:pt x="210" y="0"/>
                    </a:moveTo>
                    <a:lnTo>
                      <a:pt x="0" y="150"/>
                    </a:lnTo>
                    <a:lnTo>
                      <a:pt x="2" y="184"/>
                    </a:lnTo>
                    <a:lnTo>
                      <a:pt x="216" y="28"/>
                    </a:lnTo>
                    <a:lnTo>
                      <a:pt x="210" y="0"/>
                    </a:lnTo>
                    <a:close/>
                  </a:path>
                </a:pathLst>
              </a:custGeom>
              <a:solidFill>
                <a:srgbClr val="F05D95"/>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44" name="Freeform 899"/>
              <p:cNvSpPr/>
              <p:nvPr/>
            </p:nvSpPr>
            <p:spPr bwMode="auto">
              <a:xfrm>
                <a:off x="2611438" y="3082925"/>
                <a:ext cx="104775" cy="101600"/>
              </a:xfrm>
              <a:custGeom>
                <a:avLst/>
                <a:gdLst/>
                <a:ahLst/>
                <a:cxnLst>
                  <a:cxn ang="0">
                    <a:pos x="66" y="16"/>
                  </a:cxn>
                  <a:cxn ang="0">
                    <a:pos x="44" y="0"/>
                  </a:cxn>
                  <a:cxn ang="0">
                    <a:pos x="0" y="30"/>
                  </a:cxn>
                  <a:cxn ang="0">
                    <a:pos x="0" y="64"/>
                  </a:cxn>
                  <a:cxn ang="0">
                    <a:pos x="66" y="16"/>
                  </a:cxn>
                </a:cxnLst>
                <a:rect l="0" t="0" r="r" b="b"/>
                <a:pathLst>
                  <a:path w="66" h="64">
                    <a:moveTo>
                      <a:pt x="66" y="16"/>
                    </a:moveTo>
                    <a:lnTo>
                      <a:pt x="44" y="0"/>
                    </a:lnTo>
                    <a:lnTo>
                      <a:pt x="0" y="30"/>
                    </a:lnTo>
                    <a:lnTo>
                      <a:pt x="0" y="64"/>
                    </a:lnTo>
                    <a:lnTo>
                      <a:pt x="66" y="16"/>
                    </a:lnTo>
                    <a:close/>
                  </a:path>
                </a:pathLst>
              </a:custGeom>
              <a:solidFill>
                <a:srgbClr val="F05D95"/>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45" name="Freeform 900"/>
              <p:cNvSpPr/>
              <p:nvPr/>
            </p:nvSpPr>
            <p:spPr bwMode="auto">
              <a:xfrm>
                <a:off x="2386013" y="2886075"/>
                <a:ext cx="114300" cy="828675"/>
              </a:xfrm>
              <a:custGeom>
                <a:avLst/>
                <a:gdLst/>
                <a:ahLst/>
                <a:cxnLst>
                  <a:cxn ang="0">
                    <a:pos x="12" y="0"/>
                  </a:cxn>
                  <a:cxn ang="0">
                    <a:pos x="0" y="490"/>
                  </a:cxn>
                  <a:cxn ang="0">
                    <a:pos x="4" y="488"/>
                  </a:cxn>
                  <a:cxn ang="0">
                    <a:pos x="70" y="522"/>
                  </a:cxn>
                  <a:cxn ang="0">
                    <a:pos x="72" y="42"/>
                  </a:cxn>
                  <a:cxn ang="0">
                    <a:pos x="12" y="0"/>
                  </a:cxn>
                </a:cxnLst>
                <a:rect l="0" t="0" r="r" b="b"/>
                <a:pathLst>
                  <a:path w="72" h="522">
                    <a:moveTo>
                      <a:pt x="12" y="0"/>
                    </a:moveTo>
                    <a:lnTo>
                      <a:pt x="0" y="490"/>
                    </a:lnTo>
                    <a:lnTo>
                      <a:pt x="4" y="488"/>
                    </a:lnTo>
                    <a:lnTo>
                      <a:pt x="70" y="522"/>
                    </a:lnTo>
                    <a:lnTo>
                      <a:pt x="72" y="42"/>
                    </a:lnTo>
                    <a:lnTo>
                      <a:pt x="12" y="0"/>
                    </a:lnTo>
                    <a:close/>
                  </a:path>
                </a:pathLst>
              </a:custGeom>
              <a:solidFill>
                <a:srgbClr val="F081C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46" name="Freeform 901"/>
              <p:cNvSpPr/>
              <p:nvPr/>
            </p:nvSpPr>
            <p:spPr bwMode="auto">
              <a:xfrm>
                <a:off x="2074863" y="2714625"/>
                <a:ext cx="22225" cy="22225"/>
              </a:xfrm>
              <a:custGeom>
                <a:avLst/>
                <a:gdLst/>
                <a:ahLst/>
                <a:cxnLst>
                  <a:cxn ang="0">
                    <a:pos x="14" y="8"/>
                  </a:cxn>
                  <a:cxn ang="0">
                    <a:pos x="14" y="8"/>
                  </a:cxn>
                  <a:cxn ang="0">
                    <a:pos x="12" y="12"/>
                  </a:cxn>
                  <a:cxn ang="0">
                    <a:pos x="6" y="14"/>
                  </a:cxn>
                  <a:cxn ang="0">
                    <a:pos x="6" y="14"/>
                  </a:cxn>
                  <a:cxn ang="0">
                    <a:pos x="2" y="12"/>
                  </a:cxn>
                  <a:cxn ang="0">
                    <a:pos x="0" y="8"/>
                  </a:cxn>
                  <a:cxn ang="0">
                    <a:pos x="0" y="8"/>
                  </a:cxn>
                  <a:cxn ang="0">
                    <a:pos x="2" y="2"/>
                  </a:cxn>
                  <a:cxn ang="0">
                    <a:pos x="6" y="0"/>
                  </a:cxn>
                  <a:cxn ang="0">
                    <a:pos x="6" y="0"/>
                  </a:cxn>
                  <a:cxn ang="0">
                    <a:pos x="12" y="2"/>
                  </a:cxn>
                  <a:cxn ang="0">
                    <a:pos x="14" y="8"/>
                  </a:cxn>
                  <a:cxn ang="0">
                    <a:pos x="14" y="8"/>
                  </a:cxn>
                </a:cxnLst>
                <a:rect l="0" t="0" r="r" b="b"/>
                <a:pathLst>
                  <a:path w="14" h="14">
                    <a:moveTo>
                      <a:pt x="14" y="8"/>
                    </a:moveTo>
                    <a:lnTo>
                      <a:pt x="14" y="8"/>
                    </a:lnTo>
                    <a:lnTo>
                      <a:pt x="12" y="12"/>
                    </a:lnTo>
                    <a:lnTo>
                      <a:pt x="6" y="14"/>
                    </a:lnTo>
                    <a:lnTo>
                      <a:pt x="6" y="14"/>
                    </a:lnTo>
                    <a:lnTo>
                      <a:pt x="2" y="12"/>
                    </a:lnTo>
                    <a:lnTo>
                      <a:pt x="0" y="8"/>
                    </a:lnTo>
                    <a:lnTo>
                      <a:pt x="0" y="8"/>
                    </a:lnTo>
                    <a:lnTo>
                      <a:pt x="2" y="2"/>
                    </a:lnTo>
                    <a:lnTo>
                      <a:pt x="6" y="0"/>
                    </a:lnTo>
                    <a:lnTo>
                      <a:pt x="6" y="0"/>
                    </a:lnTo>
                    <a:lnTo>
                      <a:pt x="12" y="2"/>
                    </a:lnTo>
                    <a:lnTo>
                      <a:pt x="14" y="8"/>
                    </a:lnTo>
                    <a:lnTo>
                      <a:pt x="14" y="8"/>
                    </a:lnTo>
                    <a:close/>
                  </a:path>
                </a:pathLst>
              </a:custGeom>
              <a:solidFill>
                <a:srgbClr val="68BD4E"/>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47" name="Freeform 902"/>
              <p:cNvSpPr/>
              <p:nvPr/>
            </p:nvSpPr>
            <p:spPr bwMode="auto">
              <a:xfrm>
                <a:off x="2189163" y="2787650"/>
                <a:ext cx="22225" cy="19050"/>
              </a:xfrm>
              <a:custGeom>
                <a:avLst/>
                <a:gdLst/>
                <a:ahLst/>
                <a:cxnLst>
                  <a:cxn ang="0">
                    <a:pos x="14" y="6"/>
                  </a:cxn>
                  <a:cxn ang="0">
                    <a:pos x="14" y="6"/>
                  </a:cxn>
                  <a:cxn ang="0">
                    <a:pos x="12" y="10"/>
                  </a:cxn>
                  <a:cxn ang="0">
                    <a:pos x="8" y="12"/>
                  </a:cxn>
                  <a:cxn ang="0">
                    <a:pos x="8" y="12"/>
                  </a:cxn>
                  <a:cxn ang="0">
                    <a:pos x="2" y="10"/>
                  </a:cxn>
                  <a:cxn ang="0">
                    <a:pos x="0" y="6"/>
                  </a:cxn>
                  <a:cxn ang="0">
                    <a:pos x="0" y="6"/>
                  </a:cxn>
                  <a:cxn ang="0">
                    <a:pos x="2" y="2"/>
                  </a:cxn>
                  <a:cxn ang="0">
                    <a:pos x="8" y="0"/>
                  </a:cxn>
                  <a:cxn ang="0">
                    <a:pos x="8" y="0"/>
                  </a:cxn>
                  <a:cxn ang="0">
                    <a:pos x="12" y="2"/>
                  </a:cxn>
                  <a:cxn ang="0">
                    <a:pos x="14" y="6"/>
                  </a:cxn>
                  <a:cxn ang="0">
                    <a:pos x="14" y="6"/>
                  </a:cxn>
                </a:cxnLst>
                <a:rect l="0" t="0" r="r" b="b"/>
                <a:pathLst>
                  <a:path w="14" h="12">
                    <a:moveTo>
                      <a:pt x="14" y="6"/>
                    </a:moveTo>
                    <a:lnTo>
                      <a:pt x="14" y="6"/>
                    </a:lnTo>
                    <a:lnTo>
                      <a:pt x="12" y="10"/>
                    </a:lnTo>
                    <a:lnTo>
                      <a:pt x="8" y="12"/>
                    </a:lnTo>
                    <a:lnTo>
                      <a:pt x="8" y="12"/>
                    </a:lnTo>
                    <a:lnTo>
                      <a:pt x="2" y="10"/>
                    </a:lnTo>
                    <a:lnTo>
                      <a:pt x="0" y="6"/>
                    </a:lnTo>
                    <a:lnTo>
                      <a:pt x="0" y="6"/>
                    </a:lnTo>
                    <a:lnTo>
                      <a:pt x="2" y="2"/>
                    </a:lnTo>
                    <a:lnTo>
                      <a:pt x="8" y="0"/>
                    </a:lnTo>
                    <a:lnTo>
                      <a:pt x="8" y="0"/>
                    </a:lnTo>
                    <a:lnTo>
                      <a:pt x="12" y="2"/>
                    </a:lnTo>
                    <a:lnTo>
                      <a:pt x="14" y="6"/>
                    </a:lnTo>
                    <a:lnTo>
                      <a:pt x="14" y="6"/>
                    </a:lnTo>
                    <a:close/>
                  </a:path>
                </a:pathLst>
              </a:custGeom>
              <a:solidFill>
                <a:srgbClr val="68BD4E"/>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48" name="Freeform 903"/>
              <p:cNvSpPr/>
              <p:nvPr/>
            </p:nvSpPr>
            <p:spPr bwMode="auto">
              <a:xfrm>
                <a:off x="2100263" y="2813050"/>
                <a:ext cx="19050" cy="22225"/>
              </a:xfrm>
              <a:custGeom>
                <a:avLst/>
                <a:gdLst/>
                <a:ahLst/>
                <a:cxnLst>
                  <a:cxn ang="0">
                    <a:pos x="12" y="8"/>
                  </a:cxn>
                  <a:cxn ang="0">
                    <a:pos x="12" y="8"/>
                  </a:cxn>
                  <a:cxn ang="0">
                    <a:pos x="10" y="12"/>
                  </a:cxn>
                  <a:cxn ang="0">
                    <a:pos x="6" y="14"/>
                  </a:cxn>
                  <a:cxn ang="0">
                    <a:pos x="6" y="14"/>
                  </a:cxn>
                  <a:cxn ang="0">
                    <a:pos x="2" y="12"/>
                  </a:cxn>
                  <a:cxn ang="0">
                    <a:pos x="0" y="8"/>
                  </a:cxn>
                  <a:cxn ang="0">
                    <a:pos x="0" y="8"/>
                  </a:cxn>
                  <a:cxn ang="0">
                    <a:pos x="2" y="2"/>
                  </a:cxn>
                  <a:cxn ang="0">
                    <a:pos x="6" y="0"/>
                  </a:cxn>
                  <a:cxn ang="0">
                    <a:pos x="6" y="0"/>
                  </a:cxn>
                  <a:cxn ang="0">
                    <a:pos x="10" y="2"/>
                  </a:cxn>
                  <a:cxn ang="0">
                    <a:pos x="12" y="8"/>
                  </a:cxn>
                  <a:cxn ang="0">
                    <a:pos x="12" y="8"/>
                  </a:cxn>
                </a:cxnLst>
                <a:rect l="0" t="0" r="r" b="b"/>
                <a:pathLst>
                  <a:path w="12" h="14">
                    <a:moveTo>
                      <a:pt x="12" y="8"/>
                    </a:moveTo>
                    <a:lnTo>
                      <a:pt x="12" y="8"/>
                    </a:lnTo>
                    <a:lnTo>
                      <a:pt x="10" y="12"/>
                    </a:lnTo>
                    <a:lnTo>
                      <a:pt x="6" y="14"/>
                    </a:lnTo>
                    <a:lnTo>
                      <a:pt x="6" y="14"/>
                    </a:lnTo>
                    <a:lnTo>
                      <a:pt x="2" y="12"/>
                    </a:lnTo>
                    <a:lnTo>
                      <a:pt x="0" y="8"/>
                    </a:lnTo>
                    <a:lnTo>
                      <a:pt x="0" y="8"/>
                    </a:lnTo>
                    <a:lnTo>
                      <a:pt x="2" y="2"/>
                    </a:lnTo>
                    <a:lnTo>
                      <a:pt x="6" y="0"/>
                    </a:lnTo>
                    <a:lnTo>
                      <a:pt x="6" y="0"/>
                    </a:lnTo>
                    <a:lnTo>
                      <a:pt x="10" y="2"/>
                    </a:lnTo>
                    <a:lnTo>
                      <a:pt x="12" y="8"/>
                    </a:lnTo>
                    <a:lnTo>
                      <a:pt x="12" y="8"/>
                    </a:lnTo>
                    <a:close/>
                  </a:path>
                </a:pathLst>
              </a:custGeom>
              <a:solidFill>
                <a:srgbClr val="68BD4E"/>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49" name="Freeform 904"/>
              <p:cNvSpPr/>
              <p:nvPr/>
            </p:nvSpPr>
            <p:spPr bwMode="auto">
              <a:xfrm>
                <a:off x="2005013" y="2860675"/>
                <a:ext cx="19050" cy="19050"/>
              </a:xfrm>
              <a:custGeom>
                <a:avLst/>
                <a:gdLst/>
                <a:ahLst/>
                <a:cxnLst>
                  <a:cxn ang="0">
                    <a:pos x="12" y="6"/>
                  </a:cxn>
                  <a:cxn ang="0">
                    <a:pos x="12" y="6"/>
                  </a:cxn>
                  <a:cxn ang="0">
                    <a:pos x="10" y="12"/>
                  </a:cxn>
                  <a:cxn ang="0">
                    <a:pos x="6" y="12"/>
                  </a:cxn>
                  <a:cxn ang="0">
                    <a:pos x="6" y="12"/>
                  </a:cxn>
                  <a:cxn ang="0">
                    <a:pos x="2" y="12"/>
                  </a:cxn>
                  <a:cxn ang="0">
                    <a:pos x="0" y="6"/>
                  </a:cxn>
                  <a:cxn ang="0">
                    <a:pos x="0" y="6"/>
                  </a:cxn>
                  <a:cxn ang="0">
                    <a:pos x="2" y="2"/>
                  </a:cxn>
                  <a:cxn ang="0">
                    <a:pos x="6" y="0"/>
                  </a:cxn>
                  <a:cxn ang="0">
                    <a:pos x="6" y="0"/>
                  </a:cxn>
                  <a:cxn ang="0">
                    <a:pos x="10" y="2"/>
                  </a:cxn>
                  <a:cxn ang="0">
                    <a:pos x="12" y="6"/>
                  </a:cxn>
                  <a:cxn ang="0">
                    <a:pos x="12" y="6"/>
                  </a:cxn>
                </a:cxnLst>
                <a:rect l="0" t="0" r="r" b="b"/>
                <a:pathLst>
                  <a:path w="12" h="12">
                    <a:moveTo>
                      <a:pt x="12" y="6"/>
                    </a:moveTo>
                    <a:lnTo>
                      <a:pt x="12" y="6"/>
                    </a:lnTo>
                    <a:lnTo>
                      <a:pt x="10" y="12"/>
                    </a:lnTo>
                    <a:lnTo>
                      <a:pt x="6" y="12"/>
                    </a:lnTo>
                    <a:lnTo>
                      <a:pt x="6" y="12"/>
                    </a:lnTo>
                    <a:lnTo>
                      <a:pt x="2" y="12"/>
                    </a:lnTo>
                    <a:lnTo>
                      <a:pt x="0" y="6"/>
                    </a:lnTo>
                    <a:lnTo>
                      <a:pt x="0" y="6"/>
                    </a:lnTo>
                    <a:lnTo>
                      <a:pt x="2" y="2"/>
                    </a:lnTo>
                    <a:lnTo>
                      <a:pt x="6" y="0"/>
                    </a:lnTo>
                    <a:lnTo>
                      <a:pt x="6" y="0"/>
                    </a:lnTo>
                    <a:lnTo>
                      <a:pt x="10" y="2"/>
                    </a:lnTo>
                    <a:lnTo>
                      <a:pt x="12" y="6"/>
                    </a:lnTo>
                    <a:lnTo>
                      <a:pt x="12" y="6"/>
                    </a:lnTo>
                    <a:close/>
                  </a:path>
                </a:pathLst>
              </a:custGeom>
              <a:solidFill>
                <a:srgbClr val="68BD4E"/>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50" name="Freeform 905"/>
              <p:cNvSpPr/>
              <p:nvPr/>
            </p:nvSpPr>
            <p:spPr bwMode="auto">
              <a:xfrm>
                <a:off x="2055813" y="2930525"/>
                <a:ext cx="22225" cy="22225"/>
              </a:xfrm>
              <a:custGeom>
                <a:avLst/>
                <a:gdLst/>
                <a:ahLst/>
                <a:cxnLst>
                  <a:cxn ang="0">
                    <a:pos x="14" y="6"/>
                  </a:cxn>
                  <a:cxn ang="0">
                    <a:pos x="14" y="6"/>
                  </a:cxn>
                  <a:cxn ang="0">
                    <a:pos x="12" y="12"/>
                  </a:cxn>
                  <a:cxn ang="0">
                    <a:pos x="8" y="14"/>
                  </a:cxn>
                  <a:cxn ang="0">
                    <a:pos x="8" y="14"/>
                  </a:cxn>
                  <a:cxn ang="0">
                    <a:pos x="2" y="12"/>
                  </a:cxn>
                  <a:cxn ang="0">
                    <a:pos x="0" y="6"/>
                  </a:cxn>
                  <a:cxn ang="0">
                    <a:pos x="0" y="6"/>
                  </a:cxn>
                  <a:cxn ang="0">
                    <a:pos x="2" y="2"/>
                  </a:cxn>
                  <a:cxn ang="0">
                    <a:pos x="8" y="0"/>
                  </a:cxn>
                  <a:cxn ang="0">
                    <a:pos x="8" y="0"/>
                  </a:cxn>
                  <a:cxn ang="0">
                    <a:pos x="12" y="2"/>
                  </a:cxn>
                  <a:cxn ang="0">
                    <a:pos x="14" y="6"/>
                  </a:cxn>
                  <a:cxn ang="0">
                    <a:pos x="14" y="6"/>
                  </a:cxn>
                </a:cxnLst>
                <a:rect l="0" t="0" r="r" b="b"/>
                <a:pathLst>
                  <a:path w="14" h="14">
                    <a:moveTo>
                      <a:pt x="14" y="6"/>
                    </a:moveTo>
                    <a:lnTo>
                      <a:pt x="14" y="6"/>
                    </a:lnTo>
                    <a:lnTo>
                      <a:pt x="12" y="12"/>
                    </a:lnTo>
                    <a:lnTo>
                      <a:pt x="8" y="14"/>
                    </a:lnTo>
                    <a:lnTo>
                      <a:pt x="8" y="14"/>
                    </a:lnTo>
                    <a:lnTo>
                      <a:pt x="2" y="12"/>
                    </a:lnTo>
                    <a:lnTo>
                      <a:pt x="0" y="6"/>
                    </a:lnTo>
                    <a:lnTo>
                      <a:pt x="0" y="6"/>
                    </a:lnTo>
                    <a:lnTo>
                      <a:pt x="2" y="2"/>
                    </a:lnTo>
                    <a:lnTo>
                      <a:pt x="8" y="0"/>
                    </a:lnTo>
                    <a:lnTo>
                      <a:pt x="8" y="0"/>
                    </a:lnTo>
                    <a:lnTo>
                      <a:pt x="12" y="2"/>
                    </a:lnTo>
                    <a:lnTo>
                      <a:pt x="14" y="6"/>
                    </a:lnTo>
                    <a:lnTo>
                      <a:pt x="14" y="6"/>
                    </a:lnTo>
                    <a:close/>
                  </a:path>
                </a:pathLst>
              </a:custGeom>
              <a:solidFill>
                <a:srgbClr val="68BD4E"/>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51" name="Freeform 906"/>
              <p:cNvSpPr/>
              <p:nvPr/>
            </p:nvSpPr>
            <p:spPr bwMode="auto">
              <a:xfrm>
                <a:off x="2176463" y="2870200"/>
                <a:ext cx="22225" cy="22225"/>
              </a:xfrm>
              <a:custGeom>
                <a:avLst/>
                <a:gdLst/>
                <a:ahLst/>
                <a:cxnLst>
                  <a:cxn ang="0">
                    <a:pos x="14" y="6"/>
                  </a:cxn>
                  <a:cxn ang="0">
                    <a:pos x="14" y="6"/>
                  </a:cxn>
                  <a:cxn ang="0">
                    <a:pos x="12" y="12"/>
                  </a:cxn>
                  <a:cxn ang="0">
                    <a:pos x="6" y="14"/>
                  </a:cxn>
                  <a:cxn ang="0">
                    <a:pos x="6" y="14"/>
                  </a:cxn>
                  <a:cxn ang="0">
                    <a:pos x="2" y="12"/>
                  </a:cxn>
                  <a:cxn ang="0">
                    <a:pos x="0" y="6"/>
                  </a:cxn>
                  <a:cxn ang="0">
                    <a:pos x="0" y="6"/>
                  </a:cxn>
                  <a:cxn ang="0">
                    <a:pos x="2" y="2"/>
                  </a:cxn>
                  <a:cxn ang="0">
                    <a:pos x="6" y="0"/>
                  </a:cxn>
                  <a:cxn ang="0">
                    <a:pos x="6" y="0"/>
                  </a:cxn>
                  <a:cxn ang="0">
                    <a:pos x="12" y="2"/>
                  </a:cxn>
                  <a:cxn ang="0">
                    <a:pos x="14" y="6"/>
                  </a:cxn>
                  <a:cxn ang="0">
                    <a:pos x="14" y="6"/>
                  </a:cxn>
                </a:cxnLst>
                <a:rect l="0" t="0" r="r" b="b"/>
                <a:pathLst>
                  <a:path w="14" h="14">
                    <a:moveTo>
                      <a:pt x="14" y="6"/>
                    </a:moveTo>
                    <a:lnTo>
                      <a:pt x="14" y="6"/>
                    </a:lnTo>
                    <a:lnTo>
                      <a:pt x="12" y="12"/>
                    </a:lnTo>
                    <a:lnTo>
                      <a:pt x="6" y="14"/>
                    </a:lnTo>
                    <a:lnTo>
                      <a:pt x="6" y="14"/>
                    </a:lnTo>
                    <a:lnTo>
                      <a:pt x="2" y="12"/>
                    </a:lnTo>
                    <a:lnTo>
                      <a:pt x="0" y="6"/>
                    </a:lnTo>
                    <a:lnTo>
                      <a:pt x="0" y="6"/>
                    </a:lnTo>
                    <a:lnTo>
                      <a:pt x="2" y="2"/>
                    </a:lnTo>
                    <a:lnTo>
                      <a:pt x="6" y="0"/>
                    </a:lnTo>
                    <a:lnTo>
                      <a:pt x="6" y="0"/>
                    </a:lnTo>
                    <a:lnTo>
                      <a:pt x="12" y="2"/>
                    </a:lnTo>
                    <a:lnTo>
                      <a:pt x="14" y="6"/>
                    </a:lnTo>
                    <a:lnTo>
                      <a:pt x="14" y="6"/>
                    </a:lnTo>
                    <a:close/>
                  </a:path>
                </a:pathLst>
              </a:custGeom>
              <a:solidFill>
                <a:srgbClr val="68BD4E"/>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52" name="Freeform 907"/>
              <p:cNvSpPr/>
              <p:nvPr/>
            </p:nvSpPr>
            <p:spPr bwMode="auto">
              <a:xfrm>
                <a:off x="2303463" y="2876550"/>
                <a:ext cx="22225" cy="22225"/>
              </a:xfrm>
              <a:custGeom>
                <a:avLst/>
                <a:gdLst/>
                <a:ahLst/>
                <a:cxnLst>
                  <a:cxn ang="0">
                    <a:pos x="14" y="8"/>
                  </a:cxn>
                  <a:cxn ang="0">
                    <a:pos x="14" y="8"/>
                  </a:cxn>
                  <a:cxn ang="0">
                    <a:pos x="12" y="12"/>
                  </a:cxn>
                  <a:cxn ang="0">
                    <a:pos x="6" y="14"/>
                  </a:cxn>
                  <a:cxn ang="0">
                    <a:pos x="6" y="14"/>
                  </a:cxn>
                  <a:cxn ang="0">
                    <a:pos x="2" y="12"/>
                  </a:cxn>
                  <a:cxn ang="0">
                    <a:pos x="0" y="8"/>
                  </a:cxn>
                  <a:cxn ang="0">
                    <a:pos x="0" y="8"/>
                  </a:cxn>
                  <a:cxn ang="0">
                    <a:pos x="2" y="2"/>
                  </a:cxn>
                  <a:cxn ang="0">
                    <a:pos x="6" y="0"/>
                  </a:cxn>
                  <a:cxn ang="0">
                    <a:pos x="6" y="0"/>
                  </a:cxn>
                  <a:cxn ang="0">
                    <a:pos x="12" y="2"/>
                  </a:cxn>
                  <a:cxn ang="0">
                    <a:pos x="14" y="8"/>
                  </a:cxn>
                  <a:cxn ang="0">
                    <a:pos x="14" y="8"/>
                  </a:cxn>
                </a:cxnLst>
                <a:rect l="0" t="0" r="r" b="b"/>
                <a:pathLst>
                  <a:path w="14" h="14">
                    <a:moveTo>
                      <a:pt x="14" y="8"/>
                    </a:moveTo>
                    <a:lnTo>
                      <a:pt x="14" y="8"/>
                    </a:lnTo>
                    <a:lnTo>
                      <a:pt x="12" y="12"/>
                    </a:lnTo>
                    <a:lnTo>
                      <a:pt x="6" y="14"/>
                    </a:lnTo>
                    <a:lnTo>
                      <a:pt x="6" y="14"/>
                    </a:lnTo>
                    <a:lnTo>
                      <a:pt x="2" y="12"/>
                    </a:lnTo>
                    <a:lnTo>
                      <a:pt x="0" y="8"/>
                    </a:lnTo>
                    <a:lnTo>
                      <a:pt x="0" y="8"/>
                    </a:lnTo>
                    <a:lnTo>
                      <a:pt x="2" y="2"/>
                    </a:lnTo>
                    <a:lnTo>
                      <a:pt x="6" y="0"/>
                    </a:lnTo>
                    <a:lnTo>
                      <a:pt x="6" y="0"/>
                    </a:lnTo>
                    <a:lnTo>
                      <a:pt x="12" y="2"/>
                    </a:lnTo>
                    <a:lnTo>
                      <a:pt x="14" y="8"/>
                    </a:lnTo>
                    <a:lnTo>
                      <a:pt x="14" y="8"/>
                    </a:lnTo>
                    <a:close/>
                  </a:path>
                </a:pathLst>
              </a:custGeom>
              <a:solidFill>
                <a:srgbClr val="68BD4E"/>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53" name="Freeform 908"/>
              <p:cNvSpPr/>
              <p:nvPr/>
            </p:nvSpPr>
            <p:spPr bwMode="auto">
              <a:xfrm>
                <a:off x="2201863" y="2952750"/>
                <a:ext cx="19050" cy="19050"/>
              </a:xfrm>
              <a:custGeom>
                <a:avLst/>
                <a:gdLst/>
                <a:ahLst/>
                <a:cxnLst>
                  <a:cxn ang="0">
                    <a:pos x="12" y="6"/>
                  </a:cxn>
                  <a:cxn ang="0">
                    <a:pos x="12" y="6"/>
                  </a:cxn>
                  <a:cxn ang="0">
                    <a:pos x="10" y="10"/>
                  </a:cxn>
                  <a:cxn ang="0">
                    <a:pos x="6" y="12"/>
                  </a:cxn>
                  <a:cxn ang="0">
                    <a:pos x="6" y="12"/>
                  </a:cxn>
                  <a:cxn ang="0">
                    <a:pos x="2" y="10"/>
                  </a:cxn>
                  <a:cxn ang="0">
                    <a:pos x="0" y="6"/>
                  </a:cxn>
                  <a:cxn ang="0">
                    <a:pos x="0" y="6"/>
                  </a:cxn>
                  <a:cxn ang="0">
                    <a:pos x="2" y="2"/>
                  </a:cxn>
                  <a:cxn ang="0">
                    <a:pos x="6" y="0"/>
                  </a:cxn>
                  <a:cxn ang="0">
                    <a:pos x="6" y="0"/>
                  </a:cxn>
                  <a:cxn ang="0">
                    <a:pos x="10" y="2"/>
                  </a:cxn>
                  <a:cxn ang="0">
                    <a:pos x="12" y="6"/>
                  </a:cxn>
                  <a:cxn ang="0">
                    <a:pos x="12" y="6"/>
                  </a:cxn>
                </a:cxnLst>
                <a:rect l="0" t="0" r="r" b="b"/>
                <a:pathLst>
                  <a:path w="12" h="12">
                    <a:moveTo>
                      <a:pt x="12" y="6"/>
                    </a:moveTo>
                    <a:lnTo>
                      <a:pt x="12" y="6"/>
                    </a:lnTo>
                    <a:lnTo>
                      <a:pt x="10" y="10"/>
                    </a:lnTo>
                    <a:lnTo>
                      <a:pt x="6" y="12"/>
                    </a:lnTo>
                    <a:lnTo>
                      <a:pt x="6" y="12"/>
                    </a:lnTo>
                    <a:lnTo>
                      <a:pt x="2" y="10"/>
                    </a:lnTo>
                    <a:lnTo>
                      <a:pt x="0" y="6"/>
                    </a:lnTo>
                    <a:lnTo>
                      <a:pt x="0" y="6"/>
                    </a:lnTo>
                    <a:lnTo>
                      <a:pt x="2" y="2"/>
                    </a:lnTo>
                    <a:lnTo>
                      <a:pt x="6" y="0"/>
                    </a:lnTo>
                    <a:lnTo>
                      <a:pt x="6" y="0"/>
                    </a:lnTo>
                    <a:lnTo>
                      <a:pt x="10" y="2"/>
                    </a:lnTo>
                    <a:lnTo>
                      <a:pt x="12" y="6"/>
                    </a:lnTo>
                    <a:lnTo>
                      <a:pt x="12" y="6"/>
                    </a:lnTo>
                    <a:close/>
                  </a:path>
                </a:pathLst>
              </a:custGeom>
              <a:solidFill>
                <a:srgbClr val="68BD4E"/>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54" name="Freeform 909"/>
              <p:cNvSpPr/>
              <p:nvPr/>
            </p:nvSpPr>
            <p:spPr bwMode="auto">
              <a:xfrm>
                <a:off x="2122488" y="2997200"/>
                <a:ext cx="22225" cy="22225"/>
              </a:xfrm>
              <a:custGeom>
                <a:avLst/>
                <a:gdLst/>
                <a:ahLst/>
                <a:cxnLst>
                  <a:cxn ang="0">
                    <a:pos x="14" y="6"/>
                  </a:cxn>
                  <a:cxn ang="0">
                    <a:pos x="14" y="6"/>
                  </a:cxn>
                  <a:cxn ang="0">
                    <a:pos x="12" y="12"/>
                  </a:cxn>
                  <a:cxn ang="0">
                    <a:pos x="8" y="14"/>
                  </a:cxn>
                  <a:cxn ang="0">
                    <a:pos x="8" y="14"/>
                  </a:cxn>
                  <a:cxn ang="0">
                    <a:pos x="2" y="12"/>
                  </a:cxn>
                  <a:cxn ang="0">
                    <a:pos x="0" y="6"/>
                  </a:cxn>
                  <a:cxn ang="0">
                    <a:pos x="0" y="6"/>
                  </a:cxn>
                  <a:cxn ang="0">
                    <a:pos x="2" y="2"/>
                  </a:cxn>
                  <a:cxn ang="0">
                    <a:pos x="8" y="0"/>
                  </a:cxn>
                  <a:cxn ang="0">
                    <a:pos x="8" y="0"/>
                  </a:cxn>
                  <a:cxn ang="0">
                    <a:pos x="12" y="2"/>
                  </a:cxn>
                  <a:cxn ang="0">
                    <a:pos x="14" y="6"/>
                  </a:cxn>
                  <a:cxn ang="0">
                    <a:pos x="14" y="6"/>
                  </a:cxn>
                </a:cxnLst>
                <a:rect l="0" t="0" r="r" b="b"/>
                <a:pathLst>
                  <a:path w="14" h="14">
                    <a:moveTo>
                      <a:pt x="14" y="6"/>
                    </a:moveTo>
                    <a:lnTo>
                      <a:pt x="14" y="6"/>
                    </a:lnTo>
                    <a:lnTo>
                      <a:pt x="12" y="12"/>
                    </a:lnTo>
                    <a:lnTo>
                      <a:pt x="8" y="14"/>
                    </a:lnTo>
                    <a:lnTo>
                      <a:pt x="8" y="14"/>
                    </a:lnTo>
                    <a:lnTo>
                      <a:pt x="2" y="12"/>
                    </a:lnTo>
                    <a:lnTo>
                      <a:pt x="0" y="6"/>
                    </a:lnTo>
                    <a:lnTo>
                      <a:pt x="0" y="6"/>
                    </a:lnTo>
                    <a:lnTo>
                      <a:pt x="2" y="2"/>
                    </a:lnTo>
                    <a:lnTo>
                      <a:pt x="8" y="0"/>
                    </a:lnTo>
                    <a:lnTo>
                      <a:pt x="8" y="0"/>
                    </a:lnTo>
                    <a:lnTo>
                      <a:pt x="12" y="2"/>
                    </a:lnTo>
                    <a:lnTo>
                      <a:pt x="14" y="6"/>
                    </a:lnTo>
                    <a:lnTo>
                      <a:pt x="14" y="6"/>
                    </a:lnTo>
                    <a:close/>
                  </a:path>
                </a:pathLst>
              </a:custGeom>
              <a:solidFill>
                <a:srgbClr val="68BD4E"/>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55" name="Freeform 910"/>
              <p:cNvSpPr/>
              <p:nvPr/>
            </p:nvSpPr>
            <p:spPr bwMode="auto">
              <a:xfrm>
                <a:off x="1976438" y="2981325"/>
                <a:ext cx="19050" cy="19050"/>
              </a:xfrm>
              <a:custGeom>
                <a:avLst/>
                <a:gdLst/>
                <a:ahLst/>
                <a:cxnLst>
                  <a:cxn ang="0">
                    <a:pos x="12" y="6"/>
                  </a:cxn>
                  <a:cxn ang="0">
                    <a:pos x="12" y="6"/>
                  </a:cxn>
                  <a:cxn ang="0">
                    <a:pos x="10" y="10"/>
                  </a:cxn>
                  <a:cxn ang="0">
                    <a:pos x="6" y="12"/>
                  </a:cxn>
                  <a:cxn ang="0">
                    <a:pos x="6" y="12"/>
                  </a:cxn>
                  <a:cxn ang="0">
                    <a:pos x="2" y="10"/>
                  </a:cxn>
                  <a:cxn ang="0">
                    <a:pos x="0" y="6"/>
                  </a:cxn>
                  <a:cxn ang="0">
                    <a:pos x="0" y="6"/>
                  </a:cxn>
                  <a:cxn ang="0">
                    <a:pos x="2" y="2"/>
                  </a:cxn>
                  <a:cxn ang="0">
                    <a:pos x="6" y="0"/>
                  </a:cxn>
                  <a:cxn ang="0">
                    <a:pos x="6" y="0"/>
                  </a:cxn>
                  <a:cxn ang="0">
                    <a:pos x="10" y="2"/>
                  </a:cxn>
                  <a:cxn ang="0">
                    <a:pos x="12" y="6"/>
                  </a:cxn>
                  <a:cxn ang="0">
                    <a:pos x="12" y="6"/>
                  </a:cxn>
                </a:cxnLst>
                <a:rect l="0" t="0" r="r" b="b"/>
                <a:pathLst>
                  <a:path w="12" h="12">
                    <a:moveTo>
                      <a:pt x="12" y="6"/>
                    </a:moveTo>
                    <a:lnTo>
                      <a:pt x="12" y="6"/>
                    </a:lnTo>
                    <a:lnTo>
                      <a:pt x="10" y="10"/>
                    </a:lnTo>
                    <a:lnTo>
                      <a:pt x="6" y="12"/>
                    </a:lnTo>
                    <a:lnTo>
                      <a:pt x="6" y="12"/>
                    </a:lnTo>
                    <a:lnTo>
                      <a:pt x="2" y="10"/>
                    </a:lnTo>
                    <a:lnTo>
                      <a:pt x="0" y="6"/>
                    </a:lnTo>
                    <a:lnTo>
                      <a:pt x="0" y="6"/>
                    </a:lnTo>
                    <a:lnTo>
                      <a:pt x="2" y="2"/>
                    </a:lnTo>
                    <a:lnTo>
                      <a:pt x="6" y="0"/>
                    </a:lnTo>
                    <a:lnTo>
                      <a:pt x="6" y="0"/>
                    </a:lnTo>
                    <a:lnTo>
                      <a:pt x="10" y="2"/>
                    </a:lnTo>
                    <a:lnTo>
                      <a:pt x="12" y="6"/>
                    </a:lnTo>
                    <a:lnTo>
                      <a:pt x="12" y="6"/>
                    </a:lnTo>
                    <a:close/>
                  </a:path>
                </a:pathLst>
              </a:custGeom>
              <a:solidFill>
                <a:srgbClr val="68BD4E"/>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56" name="Freeform 911"/>
              <p:cNvSpPr/>
              <p:nvPr/>
            </p:nvSpPr>
            <p:spPr bwMode="auto">
              <a:xfrm>
                <a:off x="2033588" y="3022600"/>
                <a:ext cx="19050" cy="22225"/>
              </a:xfrm>
              <a:custGeom>
                <a:avLst/>
                <a:gdLst/>
                <a:ahLst/>
                <a:cxnLst>
                  <a:cxn ang="0">
                    <a:pos x="12" y="6"/>
                  </a:cxn>
                  <a:cxn ang="0">
                    <a:pos x="12" y="6"/>
                  </a:cxn>
                  <a:cxn ang="0">
                    <a:pos x="10" y="12"/>
                  </a:cxn>
                  <a:cxn ang="0">
                    <a:pos x="6" y="14"/>
                  </a:cxn>
                  <a:cxn ang="0">
                    <a:pos x="6" y="14"/>
                  </a:cxn>
                  <a:cxn ang="0">
                    <a:pos x="2" y="12"/>
                  </a:cxn>
                  <a:cxn ang="0">
                    <a:pos x="0" y="6"/>
                  </a:cxn>
                  <a:cxn ang="0">
                    <a:pos x="0" y="6"/>
                  </a:cxn>
                  <a:cxn ang="0">
                    <a:pos x="2" y="2"/>
                  </a:cxn>
                  <a:cxn ang="0">
                    <a:pos x="6" y="0"/>
                  </a:cxn>
                  <a:cxn ang="0">
                    <a:pos x="6" y="0"/>
                  </a:cxn>
                  <a:cxn ang="0">
                    <a:pos x="10" y="2"/>
                  </a:cxn>
                  <a:cxn ang="0">
                    <a:pos x="12" y="6"/>
                  </a:cxn>
                  <a:cxn ang="0">
                    <a:pos x="12" y="6"/>
                  </a:cxn>
                </a:cxnLst>
                <a:rect l="0" t="0" r="r" b="b"/>
                <a:pathLst>
                  <a:path w="12" h="14">
                    <a:moveTo>
                      <a:pt x="12" y="6"/>
                    </a:moveTo>
                    <a:lnTo>
                      <a:pt x="12" y="6"/>
                    </a:lnTo>
                    <a:lnTo>
                      <a:pt x="10" y="12"/>
                    </a:lnTo>
                    <a:lnTo>
                      <a:pt x="6" y="14"/>
                    </a:lnTo>
                    <a:lnTo>
                      <a:pt x="6" y="14"/>
                    </a:lnTo>
                    <a:lnTo>
                      <a:pt x="2" y="12"/>
                    </a:lnTo>
                    <a:lnTo>
                      <a:pt x="0" y="6"/>
                    </a:lnTo>
                    <a:lnTo>
                      <a:pt x="0" y="6"/>
                    </a:lnTo>
                    <a:lnTo>
                      <a:pt x="2" y="2"/>
                    </a:lnTo>
                    <a:lnTo>
                      <a:pt x="6" y="0"/>
                    </a:lnTo>
                    <a:lnTo>
                      <a:pt x="6" y="0"/>
                    </a:lnTo>
                    <a:lnTo>
                      <a:pt x="10" y="2"/>
                    </a:lnTo>
                    <a:lnTo>
                      <a:pt x="12" y="6"/>
                    </a:lnTo>
                    <a:lnTo>
                      <a:pt x="12" y="6"/>
                    </a:lnTo>
                    <a:close/>
                  </a:path>
                </a:pathLst>
              </a:custGeom>
              <a:solidFill>
                <a:srgbClr val="68BD4E"/>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57" name="Freeform 912"/>
              <p:cNvSpPr/>
              <p:nvPr/>
            </p:nvSpPr>
            <p:spPr bwMode="auto">
              <a:xfrm>
                <a:off x="1906588" y="3175000"/>
                <a:ext cx="19050" cy="19050"/>
              </a:xfrm>
              <a:custGeom>
                <a:avLst/>
                <a:gdLst/>
                <a:ahLst/>
                <a:cxnLst>
                  <a:cxn ang="0">
                    <a:pos x="12" y="6"/>
                  </a:cxn>
                  <a:cxn ang="0">
                    <a:pos x="12" y="6"/>
                  </a:cxn>
                  <a:cxn ang="0">
                    <a:pos x="10" y="10"/>
                  </a:cxn>
                  <a:cxn ang="0">
                    <a:pos x="6" y="12"/>
                  </a:cxn>
                  <a:cxn ang="0">
                    <a:pos x="6" y="12"/>
                  </a:cxn>
                  <a:cxn ang="0">
                    <a:pos x="2" y="10"/>
                  </a:cxn>
                  <a:cxn ang="0">
                    <a:pos x="0" y="6"/>
                  </a:cxn>
                  <a:cxn ang="0">
                    <a:pos x="0" y="6"/>
                  </a:cxn>
                  <a:cxn ang="0">
                    <a:pos x="2" y="2"/>
                  </a:cxn>
                  <a:cxn ang="0">
                    <a:pos x="6" y="0"/>
                  </a:cxn>
                  <a:cxn ang="0">
                    <a:pos x="6" y="0"/>
                  </a:cxn>
                  <a:cxn ang="0">
                    <a:pos x="10" y="2"/>
                  </a:cxn>
                  <a:cxn ang="0">
                    <a:pos x="12" y="6"/>
                  </a:cxn>
                  <a:cxn ang="0">
                    <a:pos x="12" y="6"/>
                  </a:cxn>
                </a:cxnLst>
                <a:rect l="0" t="0" r="r" b="b"/>
                <a:pathLst>
                  <a:path w="12" h="12">
                    <a:moveTo>
                      <a:pt x="12" y="6"/>
                    </a:moveTo>
                    <a:lnTo>
                      <a:pt x="12" y="6"/>
                    </a:lnTo>
                    <a:lnTo>
                      <a:pt x="10" y="10"/>
                    </a:lnTo>
                    <a:lnTo>
                      <a:pt x="6" y="12"/>
                    </a:lnTo>
                    <a:lnTo>
                      <a:pt x="6" y="12"/>
                    </a:lnTo>
                    <a:lnTo>
                      <a:pt x="2" y="10"/>
                    </a:lnTo>
                    <a:lnTo>
                      <a:pt x="0" y="6"/>
                    </a:lnTo>
                    <a:lnTo>
                      <a:pt x="0" y="6"/>
                    </a:lnTo>
                    <a:lnTo>
                      <a:pt x="2" y="2"/>
                    </a:lnTo>
                    <a:lnTo>
                      <a:pt x="6" y="0"/>
                    </a:lnTo>
                    <a:lnTo>
                      <a:pt x="6" y="0"/>
                    </a:lnTo>
                    <a:lnTo>
                      <a:pt x="10" y="2"/>
                    </a:lnTo>
                    <a:lnTo>
                      <a:pt x="12" y="6"/>
                    </a:lnTo>
                    <a:lnTo>
                      <a:pt x="12" y="6"/>
                    </a:lnTo>
                    <a:close/>
                  </a:path>
                </a:pathLst>
              </a:custGeom>
              <a:solidFill>
                <a:srgbClr val="68BD4E"/>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58" name="Freeform 913"/>
              <p:cNvSpPr/>
              <p:nvPr/>
            </p:nvSpPr>
            <p:spPr bwMode="auto">
              <a:xfrm>
                <a:off x="1960563" y="3079750"/>
                <a:ext cx="22225" cy="19050"/>
              </a:xfrm>
              <a:custGeom>
                <a:avLst/>
                <a:gdLst/>
                <a:ahLst/>
                <a:cxnLst>
                  <a:cxn ang="0">
                    <a:pos x="14" y="6"/>
                  </a:cxn>
                  <a:cxn ang="0">
                    <a:pos x="14" y="6"/>
                  </a:cxn>
                  <a:cxn ang="0">
                    <a:pos x="12" y="10"/>
                  </a:cxn>
                  <a:cxn ang="0">
                    <a:pos x="8" y="12"/>
                  </a:cxn>
                  <a:cxn ang="0">
                    <a:pos x="8" y="12"/>
                  </a:cxn>
                  <a:cxn ang="0">
                    <a:pos x="2" y="10"/>
                  </a:cxn>
                  <a:cxn ang="0">
                    <a:pos x="0" y="6"/>
                  </a:cxn>
                  <a:cxn ang="0">
                    <a:pos x="0" y="6"/>
                  </a:cxn>
                  <a:cxn ang="0">
                    <a:pos x="2" y="2"/>
                  </a:cxn>
                  <a:cxn ang="0">
                    <a:pos x="8" y="0"/>
                  </a:cxn>
                  <a:cxn ang="0">
                    <a:pos x="8" y="0"/>
                  </a:cxn>
                  <a:cxn ang="0">
                    <a:pos x="12" y="2"/>
                  </a:cxn>
                  <a:cxn ang="0">
                    <a:pos x="14" y="6"/>
                  </a:cxn>
                  <a:cxn ang="0">
                    <a:pos x="14" y="6"/>
                  </a:cxn>
                </a:cxnLst>
                <a:rect l="0" t="0" r="r" b="b"/>
                <a:pathLst>
                  <a:path w="14" h="12">
                    <a:moveTo>
                      <a:pt x="14" y="6"/>
                    </a:moveTo>
                    <a:lnTo>
                      <a:pt x="14" y="6"/>
                    </a:lnTo>
                    <a:lnTo>
                      <a:pt x="12" y="10"/>
                    </a:lnTo>
                    <a:lnTo>
                      <a:pt x="8" y="12"/>
                    </a:lnTo>
                    <a:lnTo>
                      <a:pt x="8" y="12"/>
                    </a:lnTo>
                    <a:lnTo>
                      <a:pt x="2" y="10"/>
                    </a:lnTo>
                    <a:lnTo>
                      <a:pt x="0" y="6"/>
                    </a:lnTo>
                    <a:lnTo>
                      <a:pt x="0" y="6"/>
                    </a:lnTo>
                    <a:lnTo>
                      <a:pt x="2" y="2"/>
                    </a:lnTo>
                    <a:lnTo>
                      <a:pt x="8" y="0"/>
                    </a:lnTo>
                    <a:lnTo>
                      <a:pt x="8" y="0"/>
                    </a:lnTo>
                    <a:lnTo>
                      <a:pt x="12" y="2"/>
                    </a:lnTo>
                    <a:lnTo>
                      <a:pt x="14" y="6"/>
                    </a:lnTo>
                    <a:lnTo>
                      <a:pt x="14" y="6"/>
                    </a:lnTo>
                    <a:close/>
                  </a:path>
                </a:pathLst>
              </a:custGeom>
              <a:solidFill>
                <a:srgbClr val="68BD4E"/>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59" name="Freeform 914"/>
              <p:cNvSpPr/>
              <p:nvPr/>
            </p:nvSpPr>
            <p:spPr bwMode="auto">
              <a:xfrm>
                <a:off x="2033588" y="3114675"/>
                <a:ext cx="19050" cy="19050"/>
              </a:xfrm>
              <a:custGeom>
                <a:avLst/>
                <a:gdLst/>
                <a:ahLst/>
                <a:cxnLst>
                  <a:cxn ang="0">
                    <a:pos x="12" y="6"/>
                  </a:cxn>
                  <a:cxn ang="0">
                    <a:pos x="12" y="6"/>
                  </a:cxn>
                  <a:cxn ang="0">
                    <a:pos x="10" y="10"/>
                  </a:cxn>
                  <a:cxn ang="0">
                    <a:pos x="6" y="12"/>
                  </a:cxn>
                  <a:cxn ang="0">
                    <a:pos x="6" y="12"/>
                  </a:cxn>
                  <a:cxn ang="0">
                    <a:pos x="2" y="10"/>
                  </a:cxn>
                  <a:cxn ang="0">
                    <a:pos x="0" y="6"/>
                  </a:cxn>
                  <a:cxn ang="0">
                    <a:pos x="0" y="6"/>
                  </a:cxn>
                  <a:cxn ang="0">
                    <a:pos x="2" y="2"/>
                  </a:cxn>
                  <a:cxn ang="0">
                    <a:pos x="6" y="0"/>
                  </a:cxn>
                  <a:cxn ang="0">
                    <a:pos x="6" y="0"/>
                  </a:cxn>
                  <a:cxn ang="0">
                    <a:pos x="10" y="2"/>
                  </a:cxn>
                  <a:cxn ang="0">
                    <a:pos x="12" y="6"/>
                  </a:cxn>
                  <a:cxn ang="0">
                    <a:pos x="12" y="6"/>
                  </a:cxn>
                </a:cxnLst>
                <a:rect l="0" t="0" r="r" b="b"/>
                <a:pathLst>
                  <a:path w="12" h="12">
                    <a:moveTo>
                      <a:pt x="12" y="6"/>
                    </a:moveTo>
                    <a:lnTo>
                      <a:pt x="12" y="6"/>
                    </a:lnTo>
                    <a:lnTo>
                      <a:pt x="10" y="10"/>
                    </a:lnTo>
                    <a:lnTo>
                      <a:pt x="6" y="12"/>
                    </a:lnTo>
                    <a:lnTo>
                      <a:pt x="6" y="12"/>
                    </a:lnTo>
                    <a:lnTo>
                      <a:pt x="2" y="10"/>
                    </a:lnTo>
                    <a:lnTo>
                      <a:pt x="0" y="6"/>
                    </a:lnTo>
                    <a:lnTo>
                      <a:pt x="0" y="6"/>
                    </a:lnTo>
                    <a:lnTo>
                      <a:pt x="2" y="2"/>
                    </a:lnTo>
                    <a:lnTo>
                      <a:pt x="6" y="0"/>
                    </a:lnTo>
                    <a:lnTo>
                      <a:pt x="6" y="0"/>
                    </a:lnTo>
                    <a:lnTo>
                      <a:pt x="10" y="2"/>
                    </a:lnTo>
                    <a:lnTo>
                      <a:pt x="12" y="6"/>
                    </a:lnTo>
                    <a:lnTo>
                      <a:pt x="12" y="6"/>
                    </a:lnTo>
                    <a:close/>
                  </a:path>
                </a:pathLst>
              </a:custGeom>
              <a:solidFill>
                <a:srgbClr val="68BD4E"/>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60" name="Freeform 915"/>
              <p:cNvSpPr/>
              <p:nvPr/>
            </p:nvSpPr>
            <p:spPr bwMode="auto">
              <a:xfrm>
                <a:off x="1785938" y="2708275"/>
                <a:ext cx="187325" cy="422275"/>
              </a:xfrm>
              <a:custGeom>
                <a:avLst/>
                <a:gdLst/>
                <a:ahLst/>
                <a:cxnLst>
                  <a:cxn ang="0">
                    <a:pos x="46" y="266"/>
                  </a:cxn>
                  <a:cxn ang="0">
                    <a:pos x="0" y="16"/>
                  </a:cxn>
                  <a:cxn ang="0">
                    <a:pos x="118" y="0"/>
                  </a:cxn>
                  <a:cxn ang="0">
                    <a:pos x="46" y="266"/>
                  </a:cxn>
                </a:cxnLst>
                <a:rect l="0" t="0" r="r" b="b"/>
                <a:pathLst>
                  <a:path w="118" h="266">
                    <a:moveTo>
                      <a:pt x="46" y="266"/>
                    </a:moveTo>
                    <a:lnTo>
                      <a:pt x="0" y="16"/>
                    </a:lnTo>
                    <a:lnTo>
                      <a:pt x="118" y="0"/>
                    </a:lnTo>
                    <a:lnTo>
                      <a:pt x="46" y="266"/>
                    </a:lnTo>
                    <a:close/>
                  </a:path>
                </a:pathLst>
              </a:custGeom>
              <a:solidFill>
                <a:srgbClr val="FF6F4C"/>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61" name="Freeform 916"/>
              <p:cNvSpPr/>
              <p:nvPr/>
            </p:nvSpPr>
            <p:spPr bwMode="auto">
              <a:xfrm>
                <a:off x="1830388" y="2749550"/>
                <a:ext cx="92075" cy="234950"/>
              </a:xfrm>
              <a:custGeom>
                <a:avLst/>
                <a:gdLst/>
                <a:ahLst/>
                <a:cxnLst>
                  <a:cxn ang="0">
                    <a:pos x="0" y="10"/>
                  </a:cxn>
                  <a:cxn ang="0">
                    <a:pos x="20" y="148"/>
                  </a:cxn>
                  <a:cxn ang="0">
                    <a:pos x="58" y="0"/>
                  </a:cxn>
                  <a:cxn ang="0">
                    <a:pos x="0" y="10"/>
                  </a:cxn>
                </a:cxnLst>
                <a:rect l="0" t="0" r="r" b="b"/>
                <a:pathLst>
                  <a:path w="58" h="148">
                    <a:moveTo>
                      <a:pt x="0" y="10"/>
                    </a:moveTo>
                    <a:lnTo>
                      <a:pt x="20" y="148"/>
                    </a:lnTo>
                    <a:lnTo>
                      <a:pt x="58" y="0"/>
                    </a:lnTo>
                    <a:lnTo>
                      <a:pt x="0" y="10"/>
                    </a:lnTo>
                    <a:close/>
                  </a:path>
                </a:pathLst>
              </a:custGeom>
              <a:solidFill>
                <a:srgbClr val="FFD94C"/>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62" name="Freeform 917"/>
              <p:cNvSpPr/>
              <p:nvPr/>
            </p:nvSpPr>
            <p:spPr bwMode="auto">
              <a:xfrm>
                <a:off x="1592263" y="2806700"/>
                <a:ext cx="190500" cy="342900"/>
              </a:xfrm>
              <a:custGeom>
                <a:avLst/>
                <a:gdLst/>
                <a:ahLst/>
                <a:cxnLst>
                  <a:cxn ang="0">
                    <a:pos x="0" y="94"/>
                  </a:cxn>
                  <a:cxn ang="0">
                    <a:pos x="68" y="0"/>
                  </a:cxn>
                  <a:cxn ang="0">
                    <a:pos x="120" y="216"/>
                  </a:cxn>
                  <a:cxn ang="0">
                    <a:pos x="0" y="94"/>
                  </a:cxn>
                </a:cxnLst>
                <a:rect l="0" t="0" r="r" b="b"/>
                <a:pathLst>
                  <a:path w="120" h="216">
                    <a:moveTo>
                      <a:pt x="0" y="94"/>
                    </a:moveTo>
                    <a:lnTo>
                      <a:pt x="68" y="0"/>
                    </a:lnTo>
                    <a:lnTo>
                      <a:pt x="120" y="216"/>
                    </a:lnTo>
                    <a:lnTo>
                      <a:pt x="0" y="94"/>
                    </a:lnTo>
                    <a:close/>
                  </a:path>
                </a:pathLst>
              </a:custGeom>
              <a:solidFill>
                <a:srgbClr val="FF86E6"/>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63" name="Freeform 918"/>
              <p:cNvSpPr/>
              <p:nvPr/>
            </p:nvSpPr>
            <p:spPr bwMode="auto">
              <a:xfrm>
                <a:off x="1646238" y="2876550"/>
                <a:ext cx="85725" cy="177800"/>
              </a:xfrm>
              <a:custGeom>
                <a:avLst/>
                <a:gdLst/>
                <a:ahLst/>
                <a:cxnLst>
                  <a:cxn ang="0">
                    <a:pos x="0" y="42"/>
                  </a:cxn>
                  <a:cxn ang="0">
                    <a:pos x="26" y="0"/>
                  </a:cxn>
                  <a:cxn ang="0">
                    <a:pos x="54" y="112"/>
                  </a:cxn>
                  <a:cxn ang="0">
                    <a:pos x="0" y="42"/>
                  </a:cxn>
                </a:cxnLst>
                <a:rect l="0" t="0" r="r" b="b"/>
                <a:pathLst>
                  <a:path w="54" h="112">
                    <a:moveTo>
                      <a:pt x="0" y="42"/>
                    </a:moveTo>
                    <a:lnTo>
                      <a:pt x="26" y="0"/>
                    </a:lnTo>
                    <a:lnTo>
                      <a:pt x="54" y="112"/>
                    </a:lnTo>
                    <a:lnTo>
                      <a:pt x="0" y="42"/>
                    </a:lnTo>
                    <a:close/>
                  </a:path>
                </a:pathLst>
              </a:custGeom>
              <a:solidFill>
                <a:srgbClr val="90BB42"/>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64" name="Freeform 919"/>
              <p:cNvSpPr/>
              <p:nvPr/>
            </p:nvSpPr>
            <p:spPr bwMode="auto">
              <a:xfrm>
                <a:off x="1395413" y="2727325"/>
                <a:ext cx="269875" cy="171450"/>
              </a:xfrm>
              <a:custGeom>
                <a:avLst/>
                <a:gdLst/>
                <a:ahLst/>
                <a:cxnLst>
                  <a:cxn ang="0">
                    <a:pos x="170" y="0"/>
                  </a:cxn>
                  <a:cxn ang="0">
                    <a:pos x="0" y="32"/>
                  </a:cxn>
                  <a:cxn ang="0">
                    <a:pos x="80" y="108"/>
                  </a:cxn>
                  <a:cxn ang="0">
                    <a:pos x="170" y="0"/>
                  </a:cxn>
                </a:cxnLst>
                <a:rect l="0" t="0" r="r" b="b"/>
                <a:pathLst>
                  <a:path w="170" h="108">
                    <a:moveTo>
                      <a:pt x="170" y="0"/>
                    </a:moveTo>
                    <a:lnTo>
                      <a:pt x="0" y="32"/>
                    </a:lnTo>
                    <a:lnTo>
                      <a:pt x="80" y="108"/>
                    </a:lnTo>
                    <a:lnTo>
                      <a:pt x="170" y="0"/>
                    </a:lnTo>
                    <a:close/>
                  </a:path>
                </a:pathLst>
              </a:custGeom>
              <a:solidFill>
                <a:srgbClr val="774C95"/>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65" name="Freeform 920"/>
              <p:cNvSpPr/>
              <p:nvPr/>
            </p:nvSpPr>
            <p:spPr bwMode="auto">
              <a:xfrm>
                <a:off x="1465263" y="2765425"/>
                <a:ext cx="130175" cy="88900"/>
              </a:xfrm>
              <a:custGeom>
                <a:avLst/>
                <a:gdLst/>
                <a:ahLst/>
                <a:cxnLst>
                  <a:cxn ang="0">
                    <a:pos x="0" y="22"/>
                  </a:cxn>
                  <a:cxn ang="0">
                    <a:pos x="34" y="56"/>
                  </a:cxn>
                  <a:cxn ang="0">
                    <a:pos x="82" y="0"/>
                  </a:cxn>
                  <a:cxn ang="0">
                    <a:pos x="0" y="22"/>
                  </a:cxn>
                </a:cxnLst>
                <a:rect l="0" t="0" r="r" b="b"/>
                <a:pathLst>
                  <a:path w="82" h="56">
                    <a:moveTo>
                      <a:pt x="0" y="22"/>
                    </a:moveTo>
                    <a:lnTo>
                      <a:pt x="34" y="56"/>
                    </a:lnTo>
                    <a:lnTo>
                      <a:pt x="82" y="0"/>
                    </a:lnTo>
                    <a:lnTo>
                      <a:pt x="0" y="22"/>
                    </a:lnTo>
                    <a:close/>
                  </a:path>
                </a:pathLst>
              </a:custGeom>
              <a:solidFill>
                <a:srgbClr val="FFEB95"/>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66" name="Freeform 921"/>
              <p:cNvSpPr/>
              <p:nvPr/>
            </p:nvSpPr>
            <p:spPr bwMode="auto">
              <a:xfrm>
                <a:off x="2141538" y="2365375"/>
                <a:ext cx="571500" cy="257175"/>
              </a:xfrm>
              <a:custGeom>
                <a:avLst/>
                <a:gdLst/>
                <a:ahLst/>
                <a:cxnLst>
                  <a:cxn ang="0">
                    <a:pos x="0" y="76"/>
                  </a:cxn>
                  <a:cxn ang="0">
                    <a:pos x="76" y="0"/>
                  </a:cxn>
                  <a:cxn ang="0">
                    <a:pos x="108" y="100"/>
                  </a:cxn>
                  <a:cxn ang="0">
                    <a:pos x="178" y="22"/>
                  </a:cxn>
                  <a:cxn ang="0">
                    <a:pos x="208" y="124"/>
                  </a:cxn>
                  <a:cxn ang="0">
                    <a:pos x="276" y="36"/>
                  </a:cxn>
                  <a:cxn ang="0">
                    <a:pos x="308" y="150"/>
                  </a:cxn>
                  <a:cxn ang="0">
                    <a:pos x="330" y="98"/>
                  </a:cxn>
                  <a:cxn ang="0">
                    <a:pos x="360" y="162"/>
                  </a:cxn>
                  <a:cxn ang="0">
                    <a:pos x="0" y="76"/>
                  </a:cxn>
                </a:cxnLst>
                <a:rect l="0" t="0" r="r" b="b"/>
                <a:pathLst>
                  <a:path w="360" h="162">
                    <a:moveTo>
                      <a:pt x="0" y="76"/>
                    </a:moveTo>
                    <a:lnTo>
                      <a:pt x="76" y="0"/>
                    </a:lnTo>
                    <a:lnTo>
                      <a:pt x="108" y="100"/>
                    </a:lnTo>
                    <a:lnTo>
                      <a:pt x="178" y="22"/>
                    </a:lnTo>
                    <a:lnTo>
                      <a:pt x="208" y="124"/>
                    </a:lnTo>
                    <a:lnTo>
                      <a:pt x="276" y="36"/>
                    </a:lnTo>
                    <a:lnTo>
                      <a:pt x="308" y="150"/>
                    </a:lnTo>
                    <a:lnTo>
                      <a:pt x="330" y="98"/>
                    </a:lnTo>
                    <a:lnTo>
                      <a:pt x="360" y="162"/>
                    </a:lnTo>
                    <a:lnTo>
                      <a:pt x="0" y="76"/>
                    </a:lnTo>
                    <a:close/>
                  </a:path>
                </a:pathLst>
              </a:custGeom>
              <a:solidFill>
                <a:srgbClr val="7C5D8D"/>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67" name="Freeform 922"/>
              <p:cNvSpPr/>
              <p:nvPr/>
            </p:nvSpPr>
            <p:spPr bwMode="auto">
              <a:xfrm>
                <a:off x="2182813" y="2422525"/>
                <a:ext cx="98425" cy="98425"/>
              </a:xfrm>
              <a:custGeom>
                <a:avLst/>
                <a:gdLst/>
                <a:ahLst/>
                <a:cxnLst>
                  <a:cxn ang="0">
                    <a:pos x="0" y="46"/>
                  </a:cxn>
                  <a:cxn ang="0">
                    <a:pos x="42" y="0"/>
                  </a:cxn>
                  <a:cxn ang="0">
                    <a:pos x="62" y="62"/>
                  </a:cxn>
                  <a:cxn ang="0">
                    <a:pos x="0" y="46"/>
                  </a:cxn>
                </a:cxnLst>
                <a:rect l="0" t="0" r="r" b="b"/>
                <a:pathLst>
                  <a:path w="62" h="62">
                    <a:moveTo>
                      <a:pt x="0" y="46"/>
                    </a:moveTo>
                    <a:lnTo>
                      <a:pt x="42" y="0"/>
                    </a:lnTo>
                    <a:lnTo>
                      <a:pt x="62" y="62"/>
                    </a:lnTo>
                    <a:lnTo>
                      <a:pt x="0" y="46"/>
                    </a:lnTo>
                    <a:close/>
                  </a:path>
                </a:pathLst>
              </a:custGeom>
              <a:solidFill>
                <a:srgbClr val="FF428D"/>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68" name="Freeform 923"/>
              <p:cNvSpPr/>
              <p:nvPr/>
            </p:nvSpPr>
            <p:spPr bwMode="auto">
              <a:xfrm>
                <a:off x="2344738" y="2460625"/>
                <a:ext cx="95250" cy="98425"/>
              </a:xfrm>
              <a:custGeom>
                <a:avLst/>
                <a:gdLst/>
                <a:ahLst/>
                <a:cxnLst>
                  <a:cxn ang="0">
                    <a:pos x="0" y="46"/>
                  </a:cxn>
                  <a:cxn ang="0">
                    <a:pos x="40" y="0"/>
                  </a:cxn>
                  <a:cxn ang="0">
                    <a:pos x="60" y="62"/>
                  </a:cxn>
                  <a:cxn ang="0">
                    <a:pos x="0" y="46"/>
                  </a:cxn>
                </a:cxnLst>
                <a:rect l="0" t="0" r="r" b="b"/>
                <a:pathLst>
                  <a:path w="60" h="62">
                    <a:moveTo>
                      <a:pt x="0" y="46"/>
                    </a:moveTo>
                    <a:lnTo>
                      <a:pt x="40" y="0"/>
                    </a:lnTo>
                    <a:lnTo>
                      <a:pt x="60" y="62"/>
                    </a:lnTo>
                    <a:lnTo>
                      <a:pt x="0" y="46"/>
                    </a:lnTo>
                    <a:close/>
                  </a:path>
                </a:pathLst>
              </a:custGeom>
              <a:solidFill>
                <a:srgbClr val="FF428D"/>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69" name="Freeform 924"/>
              <p:cNvSpPr/>
              <p:nvPr/>
            </p:nvSpPr>
            <p:spPr bwMode="auto">
              <a:xfrm>
                <a:off x="2513013" y="2498725"/>
                <a:ext cx="95250" cy="98425"/>
              </a:xfrm>
              <a:custGeom>
                <a:avLst/>
                <a:gdLst/>
                <a:ahLst/>
                <a:cxnLst>
                  <a:cxn ang="0">
                    <a:pos x="0" y="46"/>
                  </a:cxn>
                  <a:cxn ang="0">
                    <a:pos x="40" y="0"/>
                  </a:cxn>
                  <a:cxn ang="0">
                    <a:pos x="60" y="62"/>
                  </a:cxn>
                  <a:cxn ang="0">
                    <a:pos x="0" y="46"/>
                  </a:cxn>
                </a:cxnLst>
                <a:rect l="0" t="0" r="r" b="b"/>
                <a:pathLst>
                  <a:path w="60" h="62">
                    <a:moveTo>
                      <a:pt x="0" y="46"/>
                    </a:moveTo>
                    <a:lnTo>
                      <a:pt x="40" y="0"/>
                    </a:lnTo>
                    <a:lnTo>
                      <a:pt x="60" y="62"/>
                    </a:lnTo>
                    <a:lnTo>
                      <a:pt x="0" y="46"/>
                    </a:lnTo>
                    <a:close/>
                  </a:path>
                </a:pathLst>
              </a:custGeom>
              <a:solidFill>
                <a:srgbClr val="FF428D"/>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70" name="Freeform 925"/>
              <p:cNvSpPr/>
              <p:nvPr/>
            </p:nvSpPr>
            <p:spPr bwMode="auto">
              <a:xfrm>
                <a:off x="2662238" y="2555875"/>
                <a:ext cx="50800" cy="66675"/>
              </a:xfrm>
              <a:custGeom>
                <a:avLst/>
                <a:gdLst/>
                <a:ahLst/>
                <a:cxnLst>
                  <a:cxn ang="0">
                    <a:pos x="12" y="0"/>
                  </a:cxn>
                  <a:cxn ang="0">
                    <a:pos x="0" y="32"/>
                  </a:cxn>
                  <a:cxn ang="0">
                    <a:pos x="32" y="42"/>
                  </a:cxn>
                  <a:cxn ang="0">
                    <a:pos x="12" y="0"/>
                  </a:cxn>
                </a:cxnLst>
                <a:rect l="0" t="0" r="r" b="b"/>
                <a:pathLst>
                  <a:path w="32" h="42">
                    <a:moveTo>
                      <a:pt x="12" y="0"/>
                    </a:moveTo>
                    <a:lnTo>
                      <a:pt x="0" y="32"/>
                    </a:lnTo>
                    <a:lnTo>
                      <a:pt x="32" y="42"/>
                    </a:lnTo>
                    <a:lnTo>
                      <a:pt x="12" y="0"/>
                    </a:lnTo>
                    <a:close/>
                  </a:path>
                </a:pathLst>
              </a:custGeom>
              <a:solidFill>
                <a:srgbClr val="FF428D"/>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71" name="Freeform 926"/>
              <p:cNvSpPr/>
              <p:nvPr/>
            </p:nvSpPr>
            <p:spPr bwMode="auto">
              <a:xfrm>
                <a:off x="2293938" y="2066925"/>
                <a:ext cx="222250" cy="149225"/>
              </a:xfrm>
              <a:custGeom>
                <a:avLst/>
                <a:gdLst/>
                <a:ahLst/>
                <a:cxnLst>
                  <a:cxn ang="0">
                    <a:pos x="134" y="92"/>
                  </a:cxn>
                  <a:cxn ang="0">
                    <a:pos x="128" y="70"/>
                  </a:cxn>
                  <a:cxn ang="0">
                    <a:pos x="92" y="0"/>
                  </a:cxn>
                  <a:cxn ang="0">
                    <a:pos x="34" y="70"/>
                  </a:cxn>
                  <a:cxn ang="0">
                    <a:pos x="18" y="30"/>
                  </a:cxn>
                  <a:cxn ang="0">
                    <a:pos x="0" y="66"/>
                  </a:cxn>
                  <a:cxn ang="0">
                    <a:pos x="140" y="94"/>
                  </a:cxn>
                  <a:cxn ang="0">
                    <a:pos x="136" y="88"/>
                  </a:cxn>
                  <a:cxn ang="0">
                    <a:pos x="134" y="92"/>
                  </a:cxn>
                </a:cxnLst>
                <a:rect l="0" t="0" r="r" b="b"/>
                <a:pathLst>
                  <a:path w="140" h="94">
                    <a:moveTo>
                      <a:pt x="134" y="92"/>
                    </a:moveTo>
                    <a:lnTo>
                      <a:pt x="128" y="70"/>
                    </a:lnTo>
                    <a:lnTo>
                      <a:pt x="92" y="0"/>
                    </a:lnTo>
                    <a:lnTo>
                      <a:pt x="34" y="70"/>
                    </a:lnTo>
                    <a:lnTo>
                      <a:pt x="18" y="30"/>
                    </a:lnTo>
                    <a:lnTo>
                      <a:pt x="0" y="66"/>
                    </a:lnTo>
                    <a:lnTo>
                      <a:pt x="140" y="94"/>
                    </a:lnTo>
                    <a:lnTo>
                      <a:pt x="136" y="88"/>
                    </a:lnTo>
                    <a:lnTo>
                      <a:pt x="134" y="92"/>
                    </a:lnTo>
                    <a:close/>
                  </a:path>
                </a:pathLst>
              </a:custGeom>
              <a:solidFill>
                <a:srgbClr val="7C5D8D"/>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72" name="Freeform 927"/>
              <p:cNvSpPr/>
              <p:nvPr/>
            </p:nvSpPr>
            <p:spPr bwMode="auto">
              <a:xfrm>
                <a:off x="2293938" y="2149475"/>
                <a:ext cx="19050" cy="25400"/>
              </a:xfrm>
              <a:custGeom>
                <a:avLst/>
                <a:gdLst/>
                <a:ahLst/>
                <a:cxnLst>
                  <a:cxn ang="0">
                    <a:pos x="6" y="0"/>
                  </a:cxn>
                  <a:cxn ang="0">
                    <a:pos x="0" y="14"/>
                  </a:cxn>
                  <a:cxn ang="0">
                    <a:pos x="12" y="16"/>
                  </a:cxn>
                  <a:cxn ang="0">
                    <a:pos x="6" y="0"/>
                  </a:cxn>
                </a:cxnLst>
                <a:rect l="0" t="0" r="r" b="b"/>
                <a:pathLst>
                  <a:path w="12" h="16">
                    <a:moveTo>
                      <a:pt x="6" y="0"/>
                    </a:moveTo>
                    <a:lnTo>
                      <a:pt x="0" y="14"/>
                    </a:lnTo>
                    <a:lnTo>
                      <a:pt x="12" y="16"/>
                    </a:lnTo>
                    <a:lnTo>
                      <a:pt x="6" y="0"/>
                    </a:lnTo>
                    <a:close/>
                  </a:path>
                </a:pathLst>
              </a:custGeom>
              <a:solidFill>
                <a:srgbClr val="FF428D"/>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73" name="Freeform 928"/>
              <p:cNvSpPr/>
              <p:nvPr/>
            </p:nvSpPr>
            <p:spPr bwMode="auto">
              <a:xfrm>
                <a:off x="2376488" y="2111375"/>
                <a:ext cx="98425" cy="98425"/>
              </a:xfrm>
              <a:custGeom>
                <a:avLst/>
                <a:gdLst/>
                <a:ahLst/>
                <a:cxnLst>
                  <a:cxn ang="0">
                    <a:pos x="0" y="46"/>
                  </a:cxn>
                  <a:cxn ang="0">
                    <a:pos x="62" y="62"/>
                  </a:cxn>
                  <a:cxn ang="0">
                    <a:pos x="40" y="0"/>
                  </a:cxn>
                  <a:cxn ang="0">
                    <a:pos x="0" y="46"/>
                  </a:cxn>
                </a:cxnLst>
                <a:rect l="0" t="0" r="r" b="b"/>
                <a:pathLst>
                  <a:path w="62" h="62">
                    <a:moveTo>
                      <a:pt x="0" y="46"/>
                    </a:moveTo>
                    <a:lnTo>
                      <a:pt x="62" y="62"/>
                    </a:lnTo>
                    <a:lnTo>
                      <a:pt x="40" y="0"/>
                    </a:lnTo>
                    <a:lnTo>
                      <a:pt x="0" y="46"/>
                    </a:lnTo>
                    <a:close/>
                  </a:path>
                </a:pathLst>
              </a:custGeom>
              <a:solidFill>
                <a:srgbClr val="FF428D"/>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74" name="Freeform 929"/>
              <p:cNvSpPr/>
              <p:nvPr/>
            </p:nvSpPr>
            <p:spPr bwMode="auto">
              <a:xfrm>
                <a:off x="2198688" y="2244725"/>
                <a:ext cx="387350" cy="219075"/>
              </a:xfrm>
              <a:custGeom>
                <a:avLst/>
                <a:gdLst/>
                <a:ahLst/>
                <a:cxnLst>
                  <a:cxn ang="0">
                    <a:pos x="38" y="0"/>
                  </a:cxn>
                  <a:cxn ang="0">
                    <a:pos x="0" y="76"/>
                  </a:cxn>
                  <a:cxn ang="0">
                    <a:pos x="64" y="8"/>
                  </a:cxn>
                  <a:cxn ang="0">
                    <a:pos x="96" y="110"/>
                  </a:cxn>
                  <a:cxn ang="0">
                    <a:pos x="166" y="28"/>
                  </a:cxn>
                  <a:cxn ang="0">
                    <a:pos x="190" y="138"/>
                  </a:cxn>
                  <a:cxn ang="0">
                    <a:pos x="244" y="74"/>
                  </a:cxn>
                  <a:cxn ang="0">
                    <a:pos x="226" y="38"/>
                  </a:cxn>
                  <a:cxn ang="0">
                    <a:pos x="38" y="0"/>
                  </a:cxn>
                </a:cxnLst>
                <a:rect l="0" t="0" r="r" b="b"/>
                <a:pathLst>
                  <a:path w="244" h="138">
                    <a:moveTo>
                      <a:pt x="38" y="0"/>
                    </a:moveTo>
                    <a:lnTo>
                      <a:pt x="0" y="76"/>
                    </a:lnTo>
                    <a:lnTo>
                      <a:pt x="64" y="8"/>
                    </a:lnTo>
                    <a:lnTo>
                      <a:pt x="96" y="110"/>
                    </a:lnTo>
                    <a:lnTo>
                      <a:pt x="166" y="28"/>
                    </a:lnTo>
                    <a:lnTo>
                      <a:pt x="190" y="138"/>
                    </a:lnTo>
                    <a:lnTo>
                      <a:pt x="244" y="74"/>
                    </a:lnTo>
                    <a:lnTo>
                      <a:pt x="226" y="38"/>
                    </a:lnTo>
                    <a:lnTo>
                      <a:pt x="38" y="0"/>
                    </a:lnTo>
                    <a:close/>
                  </a:path>
                </a:pathLst>
              </a:custGeom>
              <a:solidFill>
                <a:srgbClr val="7C5D8D"/>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75" name="Freeform 930"/>
              <p:cNvSpPr/>
              <p:nvPr/>
            </p:nvSpPr>
            <p:spPr bwMode="auto">
              <a:xfrm>
                <a:off x="2246313" y="2244725"/>
                <a:ext cx="22225" cy="25400"/>
              </a:xfrm>
              <a:custGeom>
                <a:avLst/>
                <a:gdLst/>
                <a:ahLst/>
                <a:cxnLst>
                  <a:cxn ang="0">
                    <a:pos x="8" y="0"/>
                  </a:cxn>
                  <a:cxn ang="0">
                    <a:pos x="0" y="16"/>
                  </a:cxn>
                  <a:cxn ang="0">
                    <a:pos x="14" y="2"/>
                  </a:cxn>
                  <a:cxn ang="0">
                    <a:pos x="8" y="0"/>
                  </a:cxn>
                </a:cxnLst>
                <a:rect l="0" t="0" r="r" b="b"/>
                <a:pathLst>
                  <a:path w="14" h="16">
                    <a:moveTo>
                      <a:pt x="8" y="0"/>
                    </a:moveTo>
                    <a:lnTo>
                      <a:pt x="0" y="16"/>
                    </a:lnTo>
                    <a:lnTo>
                      <a:pt x="14" y="2"/>
                    </a:lnTo>
                    <a:lnTo>
                      <a:pt x="8" y="0"/>
                    </a:lnTo>
                    <a:close/>
                  </a:path>
                </a:pathLst>
              </a:custGeom>
              <a:solidFill>
                <a:srgbClr val="FF428D"/>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76" name="Freeform 931"/>
              <p:cNvSpPr/>
              <p:nvPr/>
            </p:nvSpPr>
            <p:spPr bwMode="auto">
              <a:xfrm>
                <a:off x="2332038" y="2263775"/>
                <a:ext cx="98425" cy="92075"/>
              </a:xfrm>
              <a:custGeom>
                <a:avLst/>
                <a:gdLst/>
                <a:ahLst/>
                <a:cxnLst>
                  <a:cxn ang="0">
                    <a:pos x="0" y="0"/>
                  </a:cxn>
                  <a:cxn ang="0">
                    <a:pos x="18" y="58"/>
                  </a:cxn>
                  <a:cxn ang="0">
                    <a:pos x="62" y="10"/>
                  </a:cxn>
                  <a:cxn ang="0">
                    <a:pos x="0" y="0"/>
                  </a:cxn>
                </a:cxnLst>
                <a:rect l="0" t="0" r="r" b="b"/>
                <a:pathLst>
                  <a:path w="62" h="58">
                    <a:moveTo>
                      <a:pt x="0" y="0"/>
                    </a:moveTo>
                    <a:lnTo>
                      <a:pt x="18" y="58"/>
                    </a:lnTo>
                    <a:lnTo>
                      <a:pt x="62" y="10"/>
                    </a:lnTo>
                    <a:lnTo>
                      <a:pt x="0" y="0"/>
                    </a:lnTo>
                    <a:close/>
                  </a:path>
                </a:pathLst>
              </a:custGeom>
              <a:solidFill>
                <a:srgbClr val="FF428D"/>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77" name="Freeform 932"/>
              <p:cNvSpPr/>
              <p:nvPr/>
            </p:nvSpPr>
            <p:spPr bwMode="auto">
              <a:xfrm>
                <a:off x="2500313" y="2298700"/>
                <a:ext cx="76200" cy="95250"/>
              </a:xfrm>
              <a:custGeom>
                <a:avLst/>
                <a:gdLst/>
                <a:ahLst/>
                <a:cxnLst>
                  <a:cxn ang="0">
                    <a:pos x="36" y="6"/>
                  </a:cxn>
                  <a:cxn ang="0">
                    <a:pos x="0" y="0"/>
                  </a:cxn>
                  <a:cxn ang="0">
                    <a:pos x="18" y="60"/>
                  </a:cxn>
                  <a:cxn ang="0">
                    <a:pos x="48" y="28"/>
                  </a:cxn>
                  <a:cxn ang="0">
                    <a:pos x="36" y="6"/>
                  </a:cxn>
                </a:cxnLst>
                <a:rect l="0" t="0" r="r" b="b"/>
                <a:pathLst>
                  <a:path w="48" h="60">
                    <a:moveTo>
                      <a:pt x="36" y="6"/>
                    </a:moveTo>
                    <a:lnTo>
                      <a:pt x="0" y="0"/>
                    </a:lnTo>
                    <a:lnTo>
                      <a:pt x="18" y="60"/>
                    </a:lnTo>
                    <a:lnTo>
                      <a:pt x="48" y="28"/>
                    </a:lnTo>
                    <a:lnTo>
                      <a:pt x="36" y="6"/>
                    </a:lnTo>
                    <a:close/>
                  </a:path>
                </a:pathLst>
              </a:custGeom>
              <a:solidFill>
                <a:srgbClr val="FF428D"/>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78" name="Freeform 933"/>
              <p:cNvSpPr/>
              <p:nvPr/>
            </p:nvSpPr>
            <p:spPr bwMode="auto">
              <a:xfrm>
                <a:off x="2274888" y="3136900"/>
                <a:ext cx="120650" cy="168275"/>
              </a:xfrm>
              <a:custGeom>
                <a:avLst/>
                <a:gdLst/>
                <a:ahLst/>
                <a:cxnLst>
                  <a:cxn ang="0">
                    <a:pos x="54" y="0"/>
                  </a:cxn>
                  <a:cxn ang="0">
                    <a:pos x="54" y="0"/>
                  </a:cxn>
                  <a:cxn ang="0">
                    <a:pos x="42" y="0"/>
                  </a:cxn>
                  <a:cxn ang="0">
                    <a:pos x="32" y="4"/>
                  </a:cxn>
                  <a:cxn ang="0">
                    <a:pos x="24" y="8"/>
                  </a:cxn>
                  <a:cxn ang="0">
                    <a:pos x="16" y="16"/>
                  </a:cxn>
                  <a:cxn ang="0">
                    <a:pos x="10" y="22"/>
                  </a:cxn>
                  <a:cxn ang="0">
                    <a:pos x="4" y="32"/>
                  </a:cxn>
                  <a:cxn ang="0">
                    <a:pos x="2" y="42"/>
                  </a:cxn>
                  <a:cxn ang="0">
                    <a:pos x="0" y="52"/>
                  </a:cxn>
                  <a:cxn ang="0">
                    <a:pos x="0" y="52"/>
                  </a:cxn>
                  <a:cxn ang="0">
                    <a:pos x="2" y="64"/>
                  </a:cxn>
                  <a:cxn ang="0">
                    <a:pos x="4" y="74"/>
                  </a:cxn>
                  <a:cxn ang="0">
                    <a:pos x="10" y="82"/>
                  </a:cxn>
                  <a:cxn ang="0">
                    <a:pos x="16" y="90"/>
                  </a:cxn>
                  <a:cxn ang="0">
                    <a:pos x="24" y="96"/>
                  </a:cxn>
                  <a:cxn ang="0">
                    <a:pos x="32" y="102"/>
                  </a:cxn>
                  <a:cxn ang="0">
                    <a:pos x="42" y="104"/>
                  </a:cxn>
                  <a:cxn ang="0">
                    <a:pos x="54" y="106"/>
                  </a:cxn>
                  <a:cxn ang="0">
                    <a:pos x="54" y="106"/>
                  </a:cxn>
                  <a:cxn ang="0">
                    <a:pos x="64" y="104"/>
                  </a:cxn>
                  <a:cxn ang="0">
                    <a:pos x="74" y="102"/>
                  </a:cxn>
                  <a:cxn ang="0">
                    <a:pos x="76" y="4"/>
                  </a:cxn>
                  <a:cxn ang="0">
                    <a:pos x="76" y="4"/>
                  </a:cxn>
                  <a:cxn ang="0">
                    <a:pos x="64" y="0"/>
                  </a:cxn>
                  <a:cxn ang="0">
                    <a:pos x="54" y="0"/>
                  </a:cxn>
                  <a:cxn ang="0">
                    <a:pos x="54" y="0"/>
                  </a:cxn>
                </a:cxnLst>
                <a:rect l="0" t="0" r="r" b="b"/>
                <a:pathLst>
                  <a:path w="76" h="106">
                    <a:moveTo>
                      <a:pt x="54" y="0"/>
                    </a:moveTo>
                    <a:lnTo>
                      <a:pt x="54" y="0"/>
                    </a:lnTo>
                    <a:lnTo>
                      <a:pt x="42" y="0"/>
                    </a:lnTo>
                    <a:lnTo>
                      <a:pt x="32" y="4"/>
                    </a:lnTo>
                    <a:lnTo>
                      <a:pt x="24" y="8"/>
                    </a:lnTo>
                    <a:lnTo>
                      <a:pt x="16" y="16"/>
                    </a:lnTo>
                    <a:lnTo>
                      <a:pt x="10" y="22"/>
                    </a:lnTo>
                    <a:lnTo>
                      <a:pt x="4" y="32"/>
                    </a:lnTo>
                    <a:lnTo>
                      <a:pt x="2" y="42"/>
                    </a:lnTo>
                    <a:lnTo>
                      <a:pt x="0" y="52"/>
                    </a:lnTo>
                    <a:lnTo>
                      <a:pt x="0" y="52"/>
                    </a:lnTo>
                    <a:lnTo>
                      <a:pt x="2" y="64"/>
                    </a:lnTo>
                    <a:lnTo>
                      <a:pt x="4" y="74"/>
                    </a:lnTo>
                    <a:lnTo>
                      <a:pt x="10" y="82"/>
                    </a:lnTo>
                    <a:lnTo>
                      <a:pt x="16" y="90"/>
                    </a:lnTo>
                    <a:lnTo>
                      <a:pt x="24" y="96"/>
                    </a:lnTo>
                    <a:lnTo>
                      <a:pt x="32" y="102"/>
                    </a:lnTo>
                    <a:lnTo>
                      <a:pt x="42" y="104"/>
                    </a:lnTo>
                    <a:lnTo>
                      <a:pt x="54" y="106"/>
                    </a:lnTo>
                    <a:lnTo>
                      <a:pt x="54" y="106"/>
                    </a:lnTo>
                    <a:lnTo>
                      <a:pt x="64" y="104"/>
                    </a:lnTo>
                    <a:lnTo>
                      <a:pt x="74" y="102"/>
                    </a:lnTo>
                    <a:lnTo>
                      <a:pt x="76" y="4"/>
                    </a:lnTo>
                    <a:lnTo>
                      <a:pt x="76" y="4"/>
                    </a:lnTo>
                    <a:lnTo>
                      <a:pt x="64" y="0"/>
                    </a:lnTo>
                    <a:lnTo>
                      <a:pt x="54" y="0"/>
                    </a:lnTo>
                    <a:lnTo>
                      <a:pt x="54" y="0"/>
                    </a:lnTo>
                    <a:close/>
                  </a:path>
                </a:pathLst>
              </a:custGeom>
              <a:solidFill>
                <a:srgbClr val="5BBB9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79" name="Freeform 934"/>
              <p:cNvSpPr/>
              <p:nvPr/>
            </p:nvSpPr>
            <p:spPr bwMode="auto">
              <a:xfrm>
                <a:off x="2205038" y="2949575"/>
                <a:ext cx="117475" cy="107950"/>
              </a:xfrm>
              <a:custGeom>
                <a:avLst/>
                <a:gdLst/>
                <a:ahLst/>
                <a:cxnLst>
                  <a:cxn ang="0">
                    <a:pos x="60" y="0"/>
                  </a:cxn>
                  <a:cxn ang="0">
                    <a:pos x="0" y="44"/>
                  </a:cxn>
                  <a:cxn ang="0">
                    <a:pos x="0" y="44"/>
                  </a:cxn>
                  <a:cxn ang="0">
                    <a:pos x="6" y="54"/>
                  </a:cxn>
                  <a:cxn ang="0">
                    <a:pos x="14" y="60"/>
                  </a:cxn>
                  <a:cxn ang="0">
                    <a:pos x="24" y="66"/>
                  </a:cxn>
                  <a:cxn ang="0">
                    <a:pos x="36" y="68"/>
                  </a:cxn>
                  <a:cxn ang="0">
                    <a:pos x="36" y="68"/>
                  </a:cxn>
                  <a:cxn ang="0">
                    <a:pos x="44" y="66"/>
                  </a:cxn>
                  <a:cxn ang="0">
                    <a:pos x="50" y="64"/>
                  </a:cxn>
                  <a:cxn ang="0">
                    <a:pos x="56" y="60"/>
                  </a:cxn>
                  <a:cxn ang="0">
                    <a:pos x="62" y="56"/>
                  </a:cxn>
                  <a:cxn ang="0">
                    <a:pos x="68" y="50"/>
                  </a:cxn>
                  <a:cxn ang="0">
                    <a:pos x="70" y="44"/>
                  </a:cxn>
                  <a:cxn ang="0">
                    <a:pos x="72" y="36"/>
                  </a:cxn>
                  <a:cxn ang="0">
                    <a:pos x="74" y="28"/>
                  </a:cxn>
                  <a:cxn ang="0">
                    <a:pos x="74" y="28"/>
                  </a:cxn>
                  <a:cxn ang="0">
                    <a:pos x="72" y="20"/>
                  </a:cxn>
                  <a:cxn ang="0">
                    <a:pos x="70" y="12"/>
                  </a:cxn>
                  <a:cxn ang="0">
                    <a:pos x="66" y="6"/>
                  </a:cxn>
                  <a:cxn ang="0">
                    <a:pos x="60" y="0"/>
                  </a:cxn>
                  <a:cxn ang="0">
                    <a:pos x="60" y="0"/>
                  </a:cxn>
                </a:cxnLst>
                <a:rect l="0" t="0" r="r" b="b"/>
                <a:pathLst>
                  <a:path w="74" h="68">
                    <a:moveTo>
                      <a:pt x="60" y="0"/>
                    </a:moveTo>
                    <a:lnTo>
                      <a:pt x="0" y="44"/>
                    </a:lnTo>
                    <a:lnTo>
                      <a:pt x="0" y="44"/>
                    </a:lnTo>
                    <a:lnTo>
                      <a:pt x="6" y="54"/>
                    </a:lnTo>
                    <a:lnTo>
                      <a:pt x="14" y="60"/>
                    </a:lnTo>
                    <a:lnTo>
                      <a:pt x="24" y="66"/>
                    </a:lnTo>
                    <a:lnTo>
                      <a:pt x="36" y="68"/>
                    </a:lnTo>
                    <a:lnTo>
                      <a:pt x="36" y="68"/>
                    </a:lnTo>
                    <a:lnTo>
                      <a:pt x="44" y="66"/>
                    </a:lnTo>
                    <a:lnTo>
                      <a:pt x="50" y="64"/>
                    </a:lnTo>
                    <a:lnTo>
                      <a:pt x="56" y="60"/>
                    </a:lnTo>
                    <a:lnTo>
                      <a:pt x="62" y="56"/>
                    </a:lnTo>
                    <a:lnTo>
                      <a:pt x="68" y="50"/>
                    </a:lnTo>
                    <a:lnTo>
                      <a:pt x="70" y="44"/>
                    </a:lnTo>
                    <a:lnTo>
                      <a:pt x="72" y="36"/>
                    </a:lnTo>
                    <a:lnTo>
                      <a:pt x="74" y="28"/>
                    </a:lnTo>
                    <a:lnTo>
                      <a:pt x="74" y="28"/>
                    </a:lnTo>
                    <a:lnTo>
                      <a:pt x="72" y="20"/>
                    </a:lnTo>
                    <a:lnTo>
                      <a:pt x="70" y="12"/>
                    </a:lnTo>
                    <a:lnTo>
                      <a:pt x="66" y="6"/>
                    </a:lnTo>
                    <a:lnTo>
                      <a:pt x="60" y="0"/>
                    </a:lnTo>
                    <a:lnTo>
                      <a:pt x="60" y="0"/>
                    </a:lnTo>
                    <a:close/>
                  </a:path>
                </a:pathLst>
              </a:custGeom>
              <a:solidFill>
                <a:srgbClr val="5BBB9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80" name="Freeform 935"/>
              <p:cNvSpPr/>
              <p:nvPr/>
            </p:nvSpPr>
            <p:spPr bwMode="auto">
              <a:xfrm>
                <a:off x="2135188" y="3108325"/>
                <a:ext cx="82550" cy="82550"/>
              </a:xfrm>
              <a:custGeom>
                <a:avLst/>
                <a:gdLst/>
                <a:ahLst/>
                <a:cxnLst>
                  <a:cxn ang="0">
                    <a:pos x="26" y="0"/>
                  </a:cxn>
                  <a:cxn ang="0">
                    <a:pos x="26" y="0"/>
                  </a:cxn>
                  <a:cxn ang="0">
                    <a:pos x="16" y="2"/>
                  </a:cxn>
                  <a:cxn ang="0">
                    <a:pos x="8" y="8"/>
                  </a:cxn>
                  <a:cxn ang="0">
                    <a:pos x="2" y="16"/>
                  </a:cxn>
                  <a:cxn ang="0">
                    <a:pos x="0" y="26"/>
                  </a:cxn>
                  <a:cxn ang="0">
                    <a:pos x="0" y="26"/>
                  </a:cxn>
                  <a:cxn ang="0">
                    <a:pos x="2" y="36"/>
                  </a:cxn>
                  <a:cxn ang="0">
                    <a:pos x="8" y="46"/>
                  </a:cxn>
                  <a:cxn ang="0">
                    <a:pos x="16" y="50"/>
                  </a:cxn>
                  <a:cxn ang="0">
                    <a:pos x="26" y="52"/>
                  </a:cxn>
                  <a:cxn ang="0">
                    <a:pos x="26" y="52"/>
                  </a:cxn>
                  <a:cxn ang="0">
                    <a:pos x="36" y="50"/>
                  </a:cxn>
                  <a:cxn ang="0">
                    <a:pos x="44" y="46"/>
                  </a:cxn>
                  <a:cxn ang="0">
                    <a:pos x="50" y="36"/>
                  </a:cxn>
                  <a:cxn ang="0">
                    <a:pos x="52" y="26"/>
                  </a:cxn>
                  <a:cxn ang="0">
                    <a:pos x="52" y="26"/>
                  </a:cxn>
                  <a:cxn ang="0">
                    <a:pos x="50" y="16"/>
                  </a:cxn>
                  <a:cxn ang="0">
                    <a:pos x="44" y="8"/>
                  </a:cxn>
                  <a:cxn ang="0">
                    <a:pos x="36" y="2"/>
                  </a:cxn>
                  <a:cxn ang="0">
                    <a:pos x="26" y="0"/>
                  </a:cxn>
                  <a:cxn ang="0">
                    <a:pos x="26" y="0"/>
                  </a:cxn>
                </a:cxnLst>
                <a:rect l="0" t="0" r="r" b="b"/>
                <a:pathLst>
                  <a:path w="52" h="52">
                    <a:moveTo>
                      <a:pt x="26" y="0"/>
                    </a:moveTo>
                    <a:lnTo>
                      <a:pt x="26" y="0"/>
                    </a:lnTo>
                    <a:lnTo>
                      <a:pt x="16" y="2"/>
                    </a:lnTo>
                    <a:lnTo>
                      <a:pt x="8" y="8"/>
                    </a:lnTo>
                    <a:lnTo>
                      <a:pt x="2" y="16"/>
                    </a:lnTo>
                    <a:lnTo>
                      <a:pt x="0" y="26"/>
                    </a:lnTo>
                    <a:lnTo>
                      <a:pt x="0" y="26"/>
                    </a:lnTo>
                    <a:lnTo>
                      <a:pt x="2" y="36"/>
                    </a:lnTo>
                    <a:lnTo>
                      <a:pt x="8" y="46"/>
                    </a:lnTo>
                    <a:lnTo>
                      <a:pt x="16" y="50"/>
                    </a:lnTo>
                    <a:lnTo>
                      <a:pt x="26" y="52"/>
                    </a:lnTo>
                    <a:lnTo>
                      <a:pt x="26" y="52"/>
                    </a:lnTo>
                    <a:lnTo>
                      <a:pt x="36" y="50"/>
                    </a:lnTo>
                    <a:lnTo>
                      <a:pt x="44" y="46"/>
                    </a:lnTo>
                    <a:lnTo>
                      <a:pt x="50" y="36"/>
                    </a:lnTo>
                    <a:lnTo>
                      <a:pt x="52" y="26"/>
                    </a:lnTo>
                    <a:lnTo>
                      <a:pt x="52" y="26"/>
                    </a:lnTo>
                    <a:lnTo>
                      <a:pt x="50" y="16"/>
                    </a:lnTo>
                    <a:lnTo>
                      <a:pt x="44" y="8"/>
                    </a:lnTo>
                    <a:lnTo>
                      <a:pt x="36" y="2"/>
                    </a:lnTo>
                    <a:lnTo>
                      <a:pt x="26" y="0"/>
                    </a:lnTo>
                    <a:lnTo>
                      <a:pt x="26" y="0"/>
                    </a:lnTo>
                    <a:close/>
                  </a:path>
                </a:pathLst>
              </a:custGeom>
              <a:solidFill>
                <a:srgbClr val="5BBB9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81" name="Freeform 936"/>
              <p:cNvSpPr/>
              <p:nvPr/>
            </p:nvSpPr>
            <p:spPr bwMode="auto">
              <a:xfrm>
                <a:off x="1903413" y="3159125"/>
                <a:ext cx="136525" cy="127000"/>
              </a:xfrm>
              <a:custGeom>
                <a:avLst/>
                <a:gdLst/>
                <a:ahLst/>
                <a:cxnLst>
                  <a:cxn ang="0">
                    <a:pos x="68" y="0"/>
                  </a:cxn>
                  <a:cxn ang="0">
                    <a:pos x="0" y="48"/>
                  </a:cxn>
                  <a:cxn ang="0">
                    <a:pos x="0" y="48"/>
                  </a:cxn>
                  <a:cxn ang="0">
                    <a:pos x="6" y="62"/>
                  </a:cxn>
                  <a:cxn ang="0">
                    <a:pos x="16" y="72"/>
                  </a:cxn>
                  <a:cxn ang="0">
                    <a:pos x="28" y="78"/>
                  </a:cxn>
                  <a:cxn ang="0">
                    <a:pos x="34" y="80"/>
                  </a:cxn>
                  <a:cxn ang="0">
                    <a:pos x="42" y="80"/>
                  </a:cxn>
                  <a:cxn ang="0">
                    <a:pos x="42" y="80"/>
                  </a:cxn>
                  <a:cxn ang="0">
                    <a:pos x="50" y="80"/>
                  </a:cxn>
                  <a:cxn ang="0">
                    <a:pos x="60" y="76"/>
                  </a:cxn>
                  <a:cxn ang="0">
                    <a:pos x="66" y="72"/>
                  </a:cxn>
                  <a:cxn ang="0">
                    <a:pos x="74" y="68"/>
                  </a:cxn>
                  <a:cxn ang="0">
                    <a:pos x="78" y="60"/>
                  </a:cxn>
                  <a:cxn ang="0">
                    <a:pos x="82" y="52"/>
                  </a:cxn>
                  <a:cxn ang="0">
                    <a:pos x="86" y="44"/>
                  </a:cxn>
                  <a:cxn ang="0">
                    <a:pos x="86" y="36"/>
                  </a:cxn>
                  <a:cxn ang="0">
                    <a:pos x="86" y="36"/>
                  </a:cxn>
                  <a:cxn ang="0">
                    <a:pos x="84" y="24"/>
                  </a:cxn>
                  <a:cxn ang="0">
                    <a:pos x="82" y="16"/>
                  </a:cxn>
                  <a:cxn ang="0">
                    <a:pos x="76" y="6"/>
                  </a:cxn>
                  <a:cxn ang="0">
                    <a:pos x="68" y="0"/>
                  </a:cxn>
                  <a:cxn ang="0">
                    <a:pos x="68" y="0"/>
                  </a:cxn>
                </a:cxnLst>
                <a:rect l="0" t="0" r="r" b="b"/>
                <a:pathLst>
                  <a:path w="86" h="80">
                    <a:moveTo>
                      <a:pt x="68" y="0"/>
                    </a:moveTo>
                    <a:lnTo>
                      <a:pt x="0" y="48"/>
                    </a:lnTo>
                    <a:lnTo>
                      <a:pt x="0" y="48"/>
                    </a:lnTo>
                    <a:lnTo>
                      <a:pt x="6" y="62"/>
                    </a:lnTo>
                    <a:lnTo>
                      <a:pt x="16" y="72"/>
                    </a:lnTo>
                    <a:lnTo>
                      <a:pt x="28" y="78"/>
                    </a:lnTo>
                    <a:lnTo>
                      <a:pt x="34" y="80"/>
                    </a:lnTo>
                    <a:lnTo>
                      <a:pt x="42" y="80"/>
                    </a:lnTo>
                    <a:lnTo>
                      <a:pt x="42" y="80"/>
                    </a:lnTo>
                    <a:lnTo>
                      <a:pt x="50" y="80"/>
                    </a:lnTo>
                    <a:lnTo>
                      <a:pt x="60" y="76"/>
                    </a:lnTo>
                    <a:lnTo>
                      <a:pt x="66" y="72"/>
                    </a:lnTo>
                    <a:lnTo>
                      <a:pt x="74" y="68"/>
                    </a:lnTo>
                    <a:lnTo>
                      <a:pt x="78" y="60"/>
                    </a:lnTo>
                    <a:lnTo>
                      <a:pt x="82" y="52"/>
                    </a:lnTo>
                    <a:lnTo>
                      <a:pt x="86" y="44"/>
                    </a:lnTo>
                    <a:lnTo>
                      <a:pt x="86" y="36"/>
                    </a:lnTo>
                    <a:lnTo>
                      <a:pt x="86" y="36"/>
                    </a:lnTo>
                    <a:lnTo>
                      <a:pt x="84" y="24"/>
                    </a:lnTo>
                    <a:lnTo>
                      <a:pt x="82" y="16"/>
                    </a:lnTo>
                    <a:lnTo>
                      <a:pt x="76" y="6"/>
                    </a:lnTo>
                    <a:lnTo>
                      <a:pt x="68" y="0"/>
                    </a:lnTo>
                    <a:lnTo>
                      <a:pt x="68" y="0"/>
                    </a:lnTo>
                    <a:close/>
                  </a:path>
                </a:pathLst>
              </a:custGeom>
              <a:solidFill>
                <a:srgbClr val="5BBB9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82" name="Freeform 937"/>
              <p:cNvSpPr/>
              <p:nvPr/>
            </p:nvSpPr>
            <p:spPr bwMode="auto">
              <a:xfrm>
                <a:off x="2017713" y="3343275"/>
                <a:ext cx="215900" cy="190500"/>
              </a:xfrm>
              <a:custGeom>
                <a:avLst/>
                <a:gdLst/>
                <a:ahLst/>
                <a:cxnLst>
                  <a:cxn ang="0">
                    <a:pos x="136" y="74"/>
                  </a:cxn>
                  <a:cxn ang="0">
                    <a:pos x="136" y="74"/>
                  </a:cxn>
                  <a:cxn ang="0">
                    <a:pos x="134" y="58"/>
                  </a:cxn>
                  <a:cxn ang="0">
                    <a:pos x="130" y="44"/>
                  </a:cxn>
                  <a:cxn ang="0">
                    <a:pos x="122" y="32"/>
                  </a:cxn>
                  <a:cxn ang="0">
                    <a:pos x="114" y="22"/>
                  </a:cxn>
                  <a:cxn ang="0">
                    <a:pos x="102" y="12"/>
                  </a:cxn>
                  <a:cxn ang="0">
                    <a:pos x="90" y="6"/>
                  </a:cxn>
                  <a:cxn ang="0">
                    <a:pos x="76" y="2"/>
                  </a:cxn>
                  <a:cxn ang="0">
                    <a:pos x="62" y="0"/>
                  </a:cxn>
                  <a:cxn ang="0">
                    <a:pos x="62" y="0"/>
                  </a:cxn>
                  <a:cxn ang="0">
                    <a:pos x="52" y="0"/>
                  </a:cxn>
                  <a:cxn ang="0">
                    <a:pos x="44" y="2"/>
                  </a:cxn>
                  <a:cxn ang="0">
                    <a:pos x="26" y="8"/>
                  </a:cxn>
                  <a:cxn ang="0">
                    <a:pos x="12" y="20"/>
                  </a:cxn>
                  <a:cxn ang="0">
                    <a:pos x="0" y="32"/>
                  </a:cxn>
                  <a:cxn ang="0">
                    <a:pos x="118" y="120"/>
                  </a:cxn>
                  <a:cxn ang="0">
                    <a:pos x="118" y="120"/>
                  </a:cxn>
                  <a:cxn ang="0">
                    <a:pos x="126" y="110"/>
                  </a:cxn>
                  <a:cxn ang="0">
                    <a:pos x="132" y="98"/>
                  </a:cxn>
                  <a:cxn ang="0">
                    <a:pos x="134" y="86"/>
                  </a:cxn>
                  <a:cxn ang="0">
                    <a:pos x="136" y="74"/>
                  </a:cxn>
                  <a:cxn ang="0">
                    <a:pos x="136" y="74"/>
                  </a:cxn>
                </a:cxnLst>
                <a:rect l="0" t="0" r="r" b="b"/>
                <a:pathLst>
                  <a:path w="136" h="120">
                    <a:moveTo>
                      <a:pt x="136" y="74"/>
                    </a:moveTo>
                    <a:lnTo>
                      <a:pt x="136" y="74"/>
                    </a:lnTo>
                    <a:lnTo>
                      <a:pt x="134" y="58"/>
                    </a:lnTo>
                    <a:lnTo>
                      <a:pt x="130" y="44"/>
                    </a:lnTo>
                    <a:lnTo>
                      <a:pt x="122" y="32"/>
                    </a:lnTo>
                    <a:lnTo>
                      <a:pt x="114" y="22"/>
                    </a:lnTo>
                    <a:lnTo>
                      <a:pt x="102" y="12"/>
                    </a:lnTo>
                    <a:lnTo>
                      <a:pt x="90" y="6"/>
                    </a:lnTo>
                    <a:lnTo>
                      <a:pt x="76" y="2"/>
                    </a:lnTo>
                    <a:lnTo>
                      <a:pt x="62" y="0"/>
                    </a:lnTo>
                    <a:lnTo>
                      <a:pt x="62" y="0"/>
                    </a:lnTo>
                    <a:lnTo>
                      <a:pt x="52" y="0"/>
                    </a:lnTo>
                    <a:lnTo>
                      <a:pt x="44" y="2"/>
                    </a:lnTo>
                    <a:lnTo>
                      <a:pt x="26" y="8"/>
                    </a:lnTo>
                    <a:lnTo>
                      <a:pt x="12" y="20"/>
                    </a:lnTo>
                    <a:lnTo>
                      <a:pt x="0" y="32"/>
                    </a:lnTo>
                    <a:lnTo>
                      <a:pt x="118" y="120"/>
                    </a:lnTo>
                    <a:lnTo>
                      <a:pt x="118" y="120"/>
                    </a:lnTo>
                    <a:lnTo>
                      <a:pt x="126" y="110"/>
                    </a:lnTo>
                    <a:lnTo>
                      <a:pt x="132" y="98"/>
                    </a:lnTo>
                    <a:lnTo>
                      <a:pt x="134" y="86"/>
                    </a:lnTo>
                    <a:lnTo>
                      <a:pt x="136" y="74"/>
                    </a:lnTo>
                    <a:lnTo>
                      <a:pt x="136" y="74"/>
                    </a:lnTo>
                    <a:close/>
                  </a:path>
                </a:pathLst>
              </a:custGeom>
              <a:solidFill>
                <a:srgbClr val="5BBB9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83" name="Freeform 938"/>
              <p:cNvSpPr/>
              <p:nvPr/>
            </p:nvSpPr>
            <p:spPr bwMode="auto">
              <a:xfrm>
                <a:off x="2322513" y="3435350"/>
                <a:ext cx="66675" cy="114300"/>
              </a:xfrm>
              <a:custGeom>
                <a:avLst/>
                <a:gdLst/>
                <a:ahLst/>
                <a:cxnLst>
                  <a:cxn ang="0">
                    <a:pos x="36" y="0"/>
                  </a:cxn>
                  <a:cxn ang="0">
                    <a:pos x="36" y="0"/>
                  </a:cxn>
                  <a:cxn ang="0">
                    <a:pos x="28" y="2"/>
                  </a:cxn>
                  <a:cxn ang="0">
                    <a:pos x="22" y="4"/>
                  </a:cxn>
                  <a:cxn ang="0">
                    <a:pos x="16" y="6"/>
                  </a:cxn>
                  <a:cxn ang="0">
                    <a:pos x="10" y="12"/>
                  </a:cxn>
                  <a:cxn ang="0">
                    <a:pos x="6" y="16"/>
                  </a:cxn>
                  <a:cxn ang="0">
                    <a:pos x="2" y="22"/>
                  </a:cxn>
                  <a:cxn ang="0">
                    <a:pos x="0" y="30"/>
                  </a:cxn>
                  <a:cxn ang="0">
                    <a:pos x="0" y="36"/>
                  </a:cxn>
                  <a:cxn ang="0">
                    <a:pos x="0" y="36"/>
                  </a:cxn>
                  <a:cxn ang="0">
                    <a:pos x="0" y="44"/>
                  </a:cxn>
                  <a:cxn ang="0">
                    <a:pos x="2" y="50"/>
                  </a:cxn>
                  <a:cxn ang="0">
                    <a:pos x="6" y="56"/>
                  </a:cxn>
                  <a:cxn ang="0">
                    <a:pos x="10" y="62"/>
                  </a:cxn>
                  <a:cxn ang="0">
                    <a:pos x="16" y="66"/>
                  </a:cxn>
                  <a:cxn ang="0">
                    <a:pos x="22" y="68"/>
                  </a:cxn>
                  <a:cxn ang="0">
                    <a:pos x="28" y="70"/>
                  </a:cxn>
                  <a:cxn ang="0">
                    <a:pos x="36" y="72"/>
                  </a:cxn>
                  <a:cxn ang="0">
                    <a:pos x="36" y="72"/>
                  </a:cxn>
                  <a:cxn ang="0">
                    <a:pos x="40" y="72"/>
                  </a:cxn>
                  <a:cxn ang="0">
                    <a:pos x="42" y="2"/>
                  </a:cxn>
                  <a:cxn ang="0">
                    <a:pos x="42" y="2"/>
                  </a:cxn>
                  <a:cxn ang="0">
                    <a:pos x="36" y="0"/>
                  </a:cxn>
                  <a:cxn ang="0">
                    <a:pos x="36" y="0"/>
                  </a:cxn>
                </a:cxnLst>
                <a:rect l="0" t="0" r="r" b="b"/>
                <a:pathLst>
                  <a:path w="42" h="72">
                    <a:moveTo>
                      <a:pt x="36" y="0"/>
                    </a:moveTo>
                    <a:lnTo>
                      <a:pt x="36" y="0"/>
                    </a:lnTo>
                    <a:lnTo>
                      <a:pt x="28" y="2"/>
                    </a:lnTo>
                    <a:lnTo>
                      <a:pt x="22" y="4"/>
                    </a:lnTo>
                    <a:lnTo>
                      <a:pt x="16" y="6"/>
                    </a:lnTo>
                    <a:lnTo>
                      <a:pt x="10" y="12"/>
                    </a:lnTo>
                    <a:lnTo>
                      <a:pt x="6" y="16"/>
                    </a:lnTo>
                    <a:lnTo>
                      <a:pt x="2" y="22"/>
                    </a:lnTo>
                    <a:lnTo>
                      <a:pt x="0" y="30"/>
                    </a:lnTo>
                    <a:lnTo>
                      <a:pt x="0" y="36"/>
                    </a:lnTo>
                    <a:lnTo>
                      <a:pt x="0" y="36"/>
                    </a:lnTo>
                    <a:lnTo>
                      <a:pt x="0" y="44"/>
                    </a:lnTo>
                    <a:lnTo>
                      <a:pt x="2" y="50"/>
                    </a:lnTo>
                    <a:lnTo>
                      <a:pt x="6" y="56"/>
                    </a:lnTo>
                    <a:lnTo>
                      <a:pt x="10" y="62"/>
                    </a:lnTo>
                    <a:lnTo>
                      <a:pt x="16" y="66"/>
                    </a:lnTo>
                    <a:lnTo>
                      <a:pt x="22" y="68"/>
                    </a:lnTo>
                    <a:lnTo>
                      <a:pt x="28" y="70"/>
                    </a:lnTo>
                    <a:lnTo>
                      <a:pt x="36" y="72"/>
                    </a:lnTo>
                    <a:lnTo>
                      <a:pt x="36" y="72"/>
                    </a:lnTo>
                    <a:lnTo>
                      <a:pt x="40" y="72"/>
                    </a:lnTo>
                    <a:lnTo>
                      <a:pt x="42" y="2"/>
                    </a:lnTo>
                    <a:lnTo>
                      <a:pt x="42" y="2"/>
                    </a:lnTo>
                    <a:lnTo>
                      <a:pt x="36" y="0"/>
                    </a:lnTo>
                    <a:lnTo>
                      <a:pt x="36" y="0"/>
                    </a:lnTo>
                    <a:close/>
                  </a:path>
                </a:pathLst>
              </a:custGeom>
              <a:solidFill>
                <a:srgbClr val="5BBB9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84" name="Freeform 939"/>
              <p:cNvSpPr/>
              <p:nvPr/>
            </p:nvSpPr>
            <p:spPr bwMode="auto">
              <a:xfrm>
                <a:off x="2528888" y="2901950"/>
                <a:ext cx="28575" cy="28575"/>
              </a:xfrm>
              <a:custGeom>
                <a:avLst/>
                <a:gdLst/>
                <a:ahLst/>
                <a:cxnLst>
                  <a:cxn ang="0">
                    <a:pos x="18" y="8"/>
                  </a:cxn>
                  <a:cxn ang="0">
                    <a:pos x="18" y="8"/>
                  </a:cxn>
                  <a:cxn ang="0">
                    <a:pos x="16" y="12"/>
                  </a:cxn>
                  <a:cxn ang="0">
                    <a:pos x="16" y="14"/>
                  </a:cxn>
                  <a:cxn ang="0">
                    <a:pos x="12" y="16"/>
                  </a:cxn>
                  <a:cxn ang="0">
                    <a:pos x="8" y="18"/>
                  </a:cxn>
                  <a:cxn ang="0">
                    <a:pos x="8" y="18"/>
                  </a:cxn>
                  <a:cxn ang="0">
                    <a:pos x="6" y="16"/>
                  </a:cxn>
                  <a:cxn ang="0">
                    <a:pos x="2" y="14"/>
                  </a:cxn>
                  <a:cxn ang="0">
                    <a:pos x="0" y="12"/>
                  </a:cxn>
                  <a:cxn ang="0">
                    <a:pos x="0" y="8"/>
                  </a:cxn>
                  <a:cxn ang="0">
                    <a:pos x="0" y="8"/>
                  </a:cxn>
                  <a:cxn ang="0">
                    <a:pos x="0" y="4"/>
                  </a:cxn>
                  <a:cxn ang="0">
                    <a:pos x="2" y="2"/>
                  </a:cxn>
                  <a:cxn ang="0">
                    <a:pos x="6" y="0"/>
                  </a:cxn>
                  <a:cxn ang="0">
                    <a:pos x="8" y="0"/>
                  </a:cxn>
                  <a:cxn ang="0">
                    <a:pos x="8" y="0"/>
                  </a:cxn>
                  <a:cxn ang="0">
                    <a:pos x="12" y="0"/>
                  </a:cxn>
                  <a:cxn ang="0">
                    <a:pos x="16" y="2"/>
                  </a:cxn>
                  <a:cxn ang="0">
                    <a:pos x="16" y="4"/>
                  </a:cxn>
                  <a:cxn ang="0">
                    <a:pos x="18" y="8"/>
                  </a:cxn>
                  <a:cxn ang="0">
                    <a:pos x="18" y="8"/>
                  </a:cxn>
                </a:cxnLst>
                <a:rect l="0" t="0" r="r" b="b"/>
                <a:pathLst>
                  <a:path w="18" h="18">
                    <a:moveTo>
                      <a:pt x="18" y="8"/>
                    </a:moveTo>
                    <a:lnTo>
                      <a:pt x="18" y="8"/>
                    </a:lnTo>
                    <a:lnTo>
                      <a:pt x="16" y="12"/>
                    </a:lnTo>
                    <a:lnTo>
                      <a:pt x="16" y="14"/>
                    </a:lnTo>
                    <a:lnTo>
                      <a:pt x="12" y="16"/>
                    </a:lnTo>
                    <a:lnTo>
                      <a:pt x="8" y="18"/>
                    </a:lnTo>
                    <a:lnTo>
                      <a:pt x="8" y="18"/>
                    </a:lnTo>
                    <a:lnTo>
                      <a:pt x="6" y="16"/>
                    </a:lnTo>
                    <a:lnTo>
                      <a:pt x="2" y="14"/>
                    </a:lnTo>
                    <a:lnTo>
                      <a:pt x="0" y="12"/>
                    </a:lnTo>
                    <a:lnTo>
                      <a:pt x="0" y="8"/>
                    </a:lnTo>
                    <a:lnTo>
                      <a:pt x="0" y="8"/>
                    </a:lnTo>
                    <a:lnTo>
                      <a:pt x="0" y="4"/>
                    </a:lnTo>
                    <a:lnTo>
                      <a:pt x="2" y="2"/>
                    </a:lnTo>
                    <a:lnTo>
                      <a:pt x="6" y="0"/>
                    </a:lnTo>
                    <a:lnTo>
                      <a:pt x="8" y="0"/>
                    </a:lnTo>
                    <a:lnTo>
                      <a:pt x="8" y="0"/>
                    </a:lnTo>
                    <a:lnTo>
                      <a:pt x="12" y="0"/>
                    </a:lnTo>
                    <a:lnTo>
                      <a:pt x="16" y="2"/>
                    </a:lnTo>
                    <a:lnTo>
                      <a:pt x="16" y="4"/>
                    </a:lnTo>
                    <a:lnTo>
                      <a:pt x="18" y="8"/>
                    </a:lnTo>
                    <a:lnTo>
                      <a:pt x="18" y="8"/>
                    </a:lnTo>
                    <a:close/>
                  </a:path>
                </a:pathLst>
              </a:custGeom>
              <a:solidFill>
                <a:srgbClr val="FF9708"/>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85" name="Freeform 940"/>
              <p:cNvSpPr/>
              <p:nvPr/>
            </p:nvSpPr>
            <p:spPr bwMode="auto">
              <a:xfrm>
                <a:off x="2624138" y="2784475"/>
                <a:ext cx="25400" cy="28575"/>
              </a:xfrm>
              <a:custGeom>
                <a:avLst/>
                <a:gdLst/>
                <a:ahLst/>
                <a:cxnLst>
                  <a:cxn ang="0">
                    <a:pos x="16" y="8"/>
                  </a:cxn>
                  <a:cxn ang="0">
                    <a:pos x="16" y="8"/>
                  </a:cxn>
                  <a:cxn ang="0">
                    <a:pos x="16" y="12"/>
                  </a:cxn>
                  <a:cxn ang="0">
                    <a:pos x="14" y="14"/>
                  </a:cxn>
                  <a:cxn ang="0">
                    <a:pos x="12" y="16"/>
                  </a:cxn>
                  <a:cxn ang="0">
                    <a:pos x="8" y="18"/>
                  </a:cxn>
                  <a:cxn ang="0">
                    <a:pos x="8" y="18"/>
                  </a:cxn>
                  <a:cxn ang="0">
                    <a:pos x="4" y="16"/>
                  </a:cxn>
                  <a:cxn ang="0">
                    <a:pos x="2" y="14"/>
                  </a:cxn>
                  <a:cxn ang="0">
                    <a:pos x="0" y="12"/>
                  </a:cxn>
                  <a:cxn ang="0">
                    <a:pos x="0" y="8"/>
                  </a:cxn>
                  <a:cxn ang="0">
                    <a:pos x="0" y="8"/>
                  </a:cxn>
                  <a:cxn ang="0">
                    <a:pos x="0" y="6"/>
                  </a:cxn>
                  <a:cxn ang="0">
                    <a:pos x="2" y="2"/>
                  </a:cxn>
                  <a:cxn ang="0">
                    <a:pos x="4" y="0"/>
                  </a:cxn>
                  <a:cxn ang="0">
                    <a:pos x="8" y="0"/>
                  </a:cxn>
                  <a:cxn ang="0">
                    <a:pos x="8" y="0"/>
                  </a:cxn>
                  <a:cxn ang="0">
                    <a:pos x="12" y="0"/>
                  </a:cxn>
                  <a:cxn ang="0">
                    <a:pos x="14" y="2"/>
                  </a:cxn>
                  <a:cxn ang="0">
                    <a:pos x="16" y="6"/>
                  </a:cxn>
                  <a:cxn ang="0">
                    <a:pos x="16" y="8"/>
                  </a:cxn>
                  <a:cxn ang="0">
                    <a:pos x="16" y="8"/>
                  </a:cxn>
                </a:cxnLst>
                <a:rect l="0" t="0" r="r" b="b"/>
                <a:pathLst>
                  <a:path w="16" h="18">
                    <a:moveTo>
                      <a:pt x="16" y="8"/>
                    </a:moveTo>
                    <a:lnTo>
                      <a:pt x="16" y="8"/>
                    </a:lnTo>
                    <a:lnTo>
                      <a:pt x="16" y="12"/>
                    </a:lnTo>
                    <a:lnTo>
                      <a:pt x="14" y="14"/>
                    </a:lnTo>
                    <a:lnTo>
                      <a:pt x="12" y="16"/>
                    </a:lnTo>
                    <a:lnTo>
                      <a:pt x="8" y="18"/>
                    </a:lnTo>
                    <a:lnTo>
                      <a:pt x="8" y="18"/>
                    </a:lnTo>
                    <a:lnTo>
                      <a:pt x="4" y="16"/>
                    </a:lnTo>
                    <a:lnTo>
                      <a:pt x="2" y="14"/>
                    </a:lnTo>
                    <a:lnTo>
                      <a:pt x="0" y="12"/>
                    </a:lnTo>
                    <a:lnTo>
                      <a:pt x="0" y="8"/>
                    </a:lnTo>
                    <a:lnTo>
                      <a:pt x="0" y="8"/>
                    </a:lnTo>
                    <a:lnTo>
                      <a:pt x="0" y="6"/>
                    </a:lnTo>
                    <a:lnTo>
                      <a:pt x="2" y="2"/>
                    </a:lnTo>
                    <a:lnTo>
                      <a:pt x="4" y="0"/>
                    </a:lnTo>
                    <a:lnTo>
                      <a:pt x="8" y="0"/>
                    </a:lnTo>
                    <a:lnTo>
                      <a:pt x="8" y="0"/>
                    </a:lnTo>
                    <a:lnTo>
                      <a:pt x="12" y="0"/>
                    </a:lnTo>
                    <a:lnTo>
                      <a:pt x="14" y="2"/>
                    </a:lnTo>
                    <a:lnTo>
                      <a:pt x="16" y="6"/>
                    </a:lnTo>
                    <a:lnTo>
                      <a:pt x="16" y="8"/>
                    </a:lnTo>
                    <a:lnTo>
                      <a:pt x="16" y="8"/>
                    </a:lnTo>
                    <a:close/>
                  </a:path>
                </a:pathLst>
              </a:custGeom>
              <a:solidFill>
                <a:srgbClr val="8B3A08"/>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86" name="Freeform 941"/>
              <p:cNvSpPr/>
              <p:nvPr/>
            </p:nvSpPr>
            <p:spPr bwMode="auto">
              <a:xfrm>
                <a:off x="2703513" y="2667000"/>
                <a:ext cx="28575" cy="28575"/>
              </a:xfrm>
              <a:custGeom>
                <a:avLst/>
                <a:gdLst/>
                <a:ahLst/>
                <a:cxnLst>
                  <a:cxn ang="0">
                    <a:pos x="18" y="8"/>
                  </a:cxn>
                  <a:cxn ang="0">
                    <a:pos x="18" y="8"/>
                  </a:cxn>
                  <a:cxn ang="0">
                    <a:pos x="16" y="12"/>
                  </a:cxn>
                  <a:cxn ang="0">
                    <a:pos x="14" y="14"/>
                  </a:cxn>
                  <a:cxn ang="0">
                    <a:pos x="12" y="16"/>
                  </a:cxn>
                  <a:cxn ang="0">
                    <a:pos x="8" y="18"/>
                  </a:cxn>
                  <a:cxn ang="0">
                    <a:pos x="8" y="18"/>
                  </a:cxn>
                  <a:cxn ang="0">
                    <a:pos x="4" y="16"/>
                  </a:cxn>
                  <a:cxn ang="0">
                    <a:pos x="2" y="14"/>
                  </a:cxn>
                  <a:cxn ang="0">
                    <a:pos x="0" y="12"/>
                  </a:cxn>
                  <a:cxn ang="0">
                    <a:pos x="0" y="8"/>
                  </a:cxn>
                  <a:cxn ang="0">
                    <a:pos x="0" y="8"/>
                  </a:cxn>
                  <a:cxn ang="0">
                    <a:pos x="0" y="6"/>
                  </a:cxn>
                  <a:cxn ang="0">
                    <a:pos x="2" y="2"/>
                  </a:cxn>
                  <a:cxn ang="0">
                    <a:pos x="4" y="0"/>
                  </a:cxn>
                  <a:cxn ang="0">
                    <a:pos x="8" y="0"/>
                  </a:cxn>
                  <a:cxn ang="0">
                    <a:pos x="8" y="0"/>
                  </a:cxn>
                  <a:cxn ang="0">
                    <a:pos x="12" y="0"/>
                  </a:cxn>
                  <a:cxn ang="0">
                    <a:pos x="14" y="2"/>
                  </a:cxn>
                  <a:cxn ang="0">
                    <a:pos x="16" y="6"/>
                  </a:cxn>
                  <a:cxn ang="0">
                    <a:pos x="18" y="8"/>
                  </a:cxn>
                  <a:cxn ang="0">
                    <a:pos x="18" y="8"/>
                  </a:cxn>
                </a:cxnLst>
                <a:rect l="0" t="0" r="r" b="b"/>
                <a:pathLst>
                  <a:path w="18" h="18">
                    <a:moveTo>
                      <a:pt x="18" y="8"/>
                    </a:moveTo>
                    <a:lnTo>
                      <a:pt x="18" y="8"/>
                    </a:lnTo>
                    <a:lnTo>
                      <a:pt x="16" y="12"/>
                    </a:lnTo>
                    <a:lnTo>
                      <a:pt x="14" y="14"/>
                    </a:lnTo>
                    <a:lnTo>
                      <a:pt x="12" y="16"/>
                    </a:lnTo>
                    <a:lnTo>
                      <a:pt x="8" y="18"/>
                    </a:lnTo>
                    <a:lnTo>
                      <a:pt x="8" y="18"/>
                    </a:lnTo>
                    <a:lnTo>
                      <a:pt x="4" y="16"/>
                    </a:lnTo>
                    <a:lnTo>
                      <a:pt x="2" y="14"/>
                    </a:lnTo>
                    <a:lnTo>
                      <a:pt x="0" y="12"/>
                    </a:lnTo>
                    <a:lnTo>
                      <a:pt x="0" y="8"/>
                    </a:lnTo>
                    <a:lnTo>
                      <a:pt x="0" y="8"/>
                    </a:lnTo>
                    <a:lnTo>
                      <a:pt x="0" y="6"/>
                    </a:lnTo>
                    <a:lnTo>
                      <a:pt x="2" y="2"/>
                    </a:lnTo>
                    <a:lnTo>
                      <a:pt x="4" y="0"/>
                    </a:lnTo>
                    <a:lnTo>
                      <a:pt x="8" y="0"/>
                    </a:lnTo>
                    <a:lnTo>
                      <a:pt x="8" y="0"/>
                    </a:lnTo>
                    <a:lnTo>
                      <a:pt x="12" y="0"/>
                    </a:lnTo>
                    <a:lnTo>
                      <a:pt x="14" y="2"/>
                    </a:lnTo>
                    <a:lnTo>
                      <a:pt x="16" y="6"/>
                    </a:lnTo>
                    <a:lnTo>
                      <a:pt x="18" y="8"/>
                    </a:lnTo>
                    <a:lnTo>
                      <a:pt x="18" y="8"/>
                    </a:lnTo>
                    <a:close/>
                  </a:path>
                </a:pathLst>
              </a:custGeom>
              <a:solidFill>
                <a:srgbClr val="B8B108"/>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87" name="Freeform 942"/>
              <p:cNvSpPr/>
              <p:nvPr/>
            </p:nvSpPr>
            <p:spPr bwMode="auto">
              <a:xfrm>
                <a:off x="2805113" y="2717800"/>
                <a:ext cx="28575" cy="28575"/>
              </a:xfrm>
              <a:custGeom>
                <a:avLst/>
                <a:gdLst/>
                <a:ahLst/>
                <a:cxnLst>
                  <a:cxn ang="0">
                    <a:pos x="18" y="10"/>
                  </a:cxn>
                  <a:cxn ang="0">
                    <a:pos x="18" y="10"/>
                  </a:cxn>
                  <a:cxn ang="0">
                    <a:pos x="18" y="12"/>
                  </a:cxn>
                  <a:cxn ang="0">
                    <a:pos x="16" y="16"/>
                  </a:cxn>
                  <a:cxn ang="0">
                    <a:pos x="12" y="18"/>
                  </a:cxn>
                  <a:cxn ang="0">
                    <a:pos x="10" y="18"/>
                  </a:cxn>
                  <a:cxn ang="0">
                    <a:pos x="10" y="18"/>
                  </a:cxn>
                  <a:cxn ang="0">
                    <a:pos x="6" y="18"/>
                  </a:cxn>
                  <a:cxn ang="0">
                    <a:pos x="2" y="16"/>
                  </a:cxn>
                  <a:cxn ang="0">
                    <a:pos x="2" y="12"/>
                  </a:cxn>
                  <a:cxn ang="0">
                    <a:pos x="0" y="10"/>
                  </a:cxn>
                  <a:cxn ang="0">
                    <a:pos x="0" y="10"/>
                  </a:cxn>
                  <a:cxn ang="0">
                    <a:pos x="2" y="6"/>
                  </a:cxn>
                  <a:cxn ang="0">
                    <a:pos x="2" y="2"/>
                  </a:cxn>
                  <a:cxn ang="0">
                    <a:pos x="6" y="0"/>
                  </a:cxn>
                  <a:cxn ang="0">
                    <a:pos x="10" y="0"/>
                  </a:cxn>
                  <a:cxn ang="0">
                    <a:pos x="10" y="0"/>
                  </a:cxn>
                  <a:cxn ang="0">
                    <a:pos x="12" y="0"/>
                  </a:cxn>
                  <a:cxn ang="0">
                    <a:pos x="16" y="2"/>
                  </a:cxn>
                  <a:cxn ang="0">
                    <a:pos x="18" y="6"/>
                  </a:cxn>
                  <a:cxn ang="0">
                    <a:pos x="18" y="10"/>
                  </a:cxn>
                  <a:cxn ang="0">
                    <a:pos x="18" y="10"/>
                  </a:cxn>
                </a:cxnLst>
                <a:rect l="0" t="0" r="r" b="b"/>
                <a:pathLst>
                  <a:path w="18" h="18">
                    <a:moveTo>
                      <a:pt x="18" y="10"/>
                    </a:moveTo>
                    <a:lnTo>
                      <a:pt x="18" y="10"/>
                    </a:lnTo>
                    <a:lnTo>
                      <a:pt x="18" y="12"/>
                    </a:lnTo>
                    <a:lnTo>
                      <a:pt x="16" y="16"/>
                    </a:lnTo>
                    <a:lnTo>
                      <a:pt x="12" y="18"/>
                    </a:lnTo>
                    <a:lnTo>
                      <a:pt x="10" y="18"/>
                    </a:lnTo>
                    <a:lnTo>
                      <a:pt x="10" y="18"/>
                    </a:lnTo>
                    <a:lnTo>
                      <a:pt x="6" y="18"/>
                    </a:lnTo>
                    <a:lnTo>
                      <a:pt x="2" y="16"/>
                    </a:lnTo>
                    <a:lnTo>
                      <a:pt x="2" y="12"/>
                    </a:lnTo>
                    <a:lnTo>
                      <a:pt x="0" y="10"/>
                    </a:lnTo>
                    <a:lnTo>
                      <a:pt x="0" y="10"/>
                    </a:lnTo>
                    <a:lnTo>
                      <a:pt x="2" y="6"/>
                    </a:lnTo>
                    <a:lnTo>
                      <a:pt x="2" y="2"/>
                    </a:lnTo>
                    <a:lnTo>
                      <a:pt x="6" y="0"/>
                    </a:lnTo>
                    <a:lnTo>
                      <a:pt x="10" y="0"/>
                    </a:lnTo>
                    <a:lnTo>
                      <a:pt x="10" y="0"/>
                    </a:lnTo>
                    <a:lnTo>
                      <a:pt x="12" y="0"/>
                    </a:lnTo>
                    <a:lnTo>
                      <a:pt x="16" y="2"/>
                    </a:lnTo>
                    <a:lnTo>
                      <a:pt x="18" y="6"/>
                    </a:lnTo>
                    <a:lnTo>
                      <a:pt x="18" y="10"/>
                    </a:lnTo>
                    <a:lnTo>
                      <a:pt x="18" y="10"/>
                    </a:lnTo>
                    <a:close/>
                  </a:path>
                </a:pathLst>
              </a:custGeom>
              <a:solidFill>
                <a:srgbClr val="835383"/>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88" name="Freeform 943"/>
              <p:cNvSpPr/>
              <p:nvPr/>
            </p:nvSpPr>
            <p:spPr bwMode="auto">
              <a:xfrm>
                <a:off x="2747963" y="2867025"/>
                <a:ext cx="28575" cy="28575"/>
              </a:xfrm>
              <a:custGeom>
                <a:avLst/>
                <a:gdLst/>
                <a:ahLst/>
                <a:cxnLst>
                  <a:cxn ang="0">
                    <a:pos x="18" y="10"/>
                  </a:cxn>
                  <a:cxn ang="0">
                    <a:pos x="18" y="10"/>
                  </a:cxn>
                  <a:cxn ang="0">
                    <a:pos x="18" y="14"/>
                  </a:cxn>
                  <a:cxn ang="0">
                    <a:pos x="16" y="16"/>
                  </a:cxn>
                  <a:cxn ang="0">
                    <a:pos x="14" y="18"/>
                  </a:cxn>
                  <a:cxn ang="0">
                    <a:pos x="10" y="18"/>
                  </a:cxn>
                  <a:cxn ang="0">
                    <a:pos x="10" y="18"/>
                  </a:cxn>
                  <a:cxn ang="0">
                    <a:pos x="6" y="18"/>
                  </a:cxn>
                  <a:cxn ang="0">
                    <a:pos x="4" y="16"/>
                  </a:cxn>
                  <a:cxn ang="0">
                    <a:pos x="2" y="14"/>
                  </a:cxn>
                  <a:cxn ang="0">
                    <a:pos x="0" y="10"/>
                  </a:cxn>
                  <a:cxn ang="0">
                    <a:pos x="0" y="10"/>
                  </a:cxn>
                  <a:cxn ang="0">
                    <a:pos x="2" y="6"/>
                  </a:cxn>
                  <a:cxn ang="0">
                    <a:pos x="4" y="4"/>
                  </a:cxn>
                  <a:cxn ang="0">
                    <a:pos x="6" y="2"/>
                  </a:cxn>
                  <a:cxn ang="0">
                    <a:pos x="10" y="0"/>
                  </a:cxn>
                  <a:cxn ang="0">
                    <a:pos x="10" y="0"/>
                  </a:cxn>
                  <a:cxn ang="0">
                    <a:pos x="14" y="2"/>
                  </a:cxn>
                  <a:cxn ang="0">
                    <a:pos x="16" y="4"/>
                  </a:cxn>
                  <a:cxn ang="0">
                    <a:pos x="18" y="6"/>
                  </a:cxn>
                  <a:cxn ang="0">
                    <a:pos x="18" y="10"/>
                  </a:cxn>
                  <a:cxn ang="0">
                    <a:pos x="18" y="10"/>
                  </a:cxn>
                </a:cxnLst>
                <a:rect l="0" t="0" r="r" b="b"/>
                <a:pathLst>
                  <a:path w="18" h="18">
                    <a:moveTo>
                      <a:pt x="18" y="10"/>
                    </a:moveTo>
                    <a:lnTo>
                      <a:pt x="18" y="10"/>
                    </a:lnTo>
                    <a:lnTo>
                      <a:pt x="18" y="14"/>
                    </a:lnTo>
                    <a:lnTo>
                      <a:pt x="16" y="16"/>
                    </a:lnTo>
                    <a:lnTo>
                      <a:pt x="14" y="18"/>
                    </a:lnTo>
                    <a:lnTo>
                      <a:pt x="10" y="18"/>
                    </a:lnTo>
                    <a:lnTo>
                      <a:pt x="10" y="18"/>
                    </a:lnTo>
                    <a:lnTo>
                      <a:pt x="6" y="18"/>
                    </a:lnTo>
                    <a:lnTo>
                      <a:pt x="4" y="16"/>
                    </a:lnTo>
                    <a:lnTo>
                      <a:pt x="2" y="14"/>
                    </a:lnTo>
                    <a:lnTo>
                      <a:pt x="0" y="10"/>
                    </a:lnTo>
                    <a:lnTo>
                      <a:pt x="0" y="10"/>
                    </a:lnTo>
                    <a:lnTo>
                      <a:pt x="2" y="6"/>
                    </a:lnTo>
                    <a:lnTo>
                      <a:pt x="4" y="4"/>
                    </a:lnTo>
                    <a:lnTo>
                      <a:pt x="6" y="2"/>
                    </a:lnTo>
                    <a:lnTo>
                      <a:pt x="10" y="0"/>
                    </a:lnTo>
                    <a:lnTo>
                      <a:pt x="10" y="0"/>
                    </a:lnTo>
                    <a:lnTo>
                      <a:pt x="14" y="2"/>
                    </a:lnTo>
                    <a:lnTo>
                      <a:pt x="16" y="4"/>
                    </a:lnTo>
                    <a:lnTo>
                      <a:pt x="18" y="6"/>
                    </a:lnTo>
                    <a:lnTo>
                      <a:pt x="18" y="10"/>
                    </a:lnTo>
                    <a:lnTo>
                      <a:pt x="18" y="10"/>
                    </a:lnTo>
                    <a:close/>
                  </a:path>
                </a:pathLst>
              </a:custGeom>
              <a:solidFill>
                <a:srgbClr val="ACD2B6"/>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89" name="Freeform 944"/>
              <p:cNvSpPr/>
              <p:nvPr/>
            </p:nvSpPr>
            <p:spPr bwMode="auto">
              <a:xfrm>
                <a:off x="2706688" y="3022600"/>
                <a:ext cx="28575" cy="28575"/>
              </a:xfrm>
              <a:custGeom>
                <a:avLst/>
                <a:gdLst/>
                <a:ahLst/>
                <a:cxnLst>
                  <a:cxn ang="0">
                    <a:pos x="18" y="10"/>
                  </a:cxn>
                  <a:cxn ang="0">
                    <a:pos x="18" y="10"/>
                  </a:cxn>
                  <a:cxn ang="0">
                    <a:pos x="18" y="12"/>
                  </a:cxn>
                  <a:cxn ang="0">
                    <a:pos x="16" y="16"/>
                  </a:cxn>
                  <a:cxn ang="0">
                    <a:pos x="12" y="18"/>
                  </a:cxn>
                  <a:cxn ang="0">
                    <a:pos x="10" y="18"/>
                  </a:cxn>
                  <a:cxn ang="0">
                    <a:pos x="10" y="18"/>
                  </a:cxn>
                  <a:cxn ang="0">
                    <a:pos x="6" y="18"/>
                  </a:cxn>
                  <a:cxn ang="0">
                    <a:pos x="2" y="16"/>
                  </a:cxn>
                  <a:cxn ang="0">
                    <a:pos x="0" y="12"/>
                  </a:cxn>
                  <a:cxn ang="0">
                    <a:pos x="0" y="10"/>
                  </a:cxn>
                  <a:cxn ang="0">
                    <a:pos x="0" y="10"/>
                  </a:cxn>
                  <a:cxn ang="0">
                    <a:pos x="0" y="6"/>
                  </a:cxn>
                  <a:cxn ang="0">
                    <a:pos x="2" y="4"/>
                  </a:cxn>
                  <a:cxn ang="0">
                    <a:pos x="6" y="2"/>
                  </a:cxn>
                  <a:cxn ang="0">
                    <a:pos x="10" y="0"/>
                  </a:cxn>
                  <a:cxn ang="0">
                    <a:pos x="10" y="0"/>
                  </a:cxn>
                  <a:cxn ang="0">
                    <a:pos x="12" y="2"/>
                  </a:cxn>
                  <a:cxn ang="0">
                    <a:pos x="16" y="4"/>
                  </a:cxn>
                  <a:cxn ang="0">
                    <a:pos x="18" y="6"/>
                  </a:cxn>
                  <a:cxn ang="0">
                    <a:pos x="18" y="10"/>
                  </a:cxn>
                  <a:cxn ang="0">
                    <a:pos x="18" y="10"/>
                  </a:cxn>
                </a:cxnLst>
                <a:rect l="0" t="0" r="r" b="b"/>
                <a:pathLst>
                  <a:path w="18" h="18">
                    <a:moveTo>
                      <a:pt x="18" y="10"/>
                    </a:moveTo>
                    <a:lnTo>
                      <a:pt x="18" y="10"/>
                    </a:lnTo>
                    <a:lnTo>
                      <a:pt x="18" y="12"/>
                    </a:lnTo>
                    <a:lnTo>
                      <a:pt x="16" y="16"/>
                    </a:lnTo>
                    <a:lnTo>
                      <a:pt x="12" y="18"/>
                    </a:lnTo>
                    <a:lnTo>
                      <a:pt x="10" y="18"/>
                    </a:lnTo>
                    <a:lnTo>
                      <a:pt x="10" y="18"/>
                    </a:lnTo>
                    <a:lnTo>
                      <a:pt x="6" y="18"/>
                    </a:lnTo>
                    <a:lnTo>
                      <a:pt x="2" y="16"/>
                    </a:lnTo>
                    <a:lnTo>
                      <a:pt x="0" y="12"/>
                    </a:lnTo>
                    <a:lnTo>
                      <a:pt x="0" y="10"/>
                    </a:lnTo>
                    <a:lnTo>
                      <a:pt x="0" y="10"/>
                    </a:lnTo>
                    <a:lnTo>
                      <a:pt x="0" y="6"/>
                    </a:lnTo>
                    <a:lnTo>
                      <a:pt x="2" y="4"/>
                    </a:lnTo>
                    <a:lnTo>
                      <a:pt x="6" y="2"/>
                    </a:lnTo>
                    <a:lnTo>
                      <a:pt x="10" y="0"/>
                    </a:lnTo>
                    <a:lnTo>
                      <a:pt x="10" y="0"/>
                    </a:lnTo>
                    <a:lnTo>
                      <a:pt x="12" y="2"/>
                    </a:lnTo>
                    <a:lnTo>
                      <a:pt x="16" y="4"/>
                    </a:lnTo>
                    <a:lnTo>
                      <a:pt x="18" y="6"/>
                    </a:lnTo>
                    <a:lnTo>
                      <a:pt x="18" y="10"/>
                    </a:lnTo>
                    <a:lnTo>
                      <a:pt x="18" y="10"/>
                    </a:lnTo>
                    <a:close/>
                  </a:path>
                </a:pathLst>
              </a:custGeom>
              <a:solidFill>
                <a:srgbClr val="F07CB6"/>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90" name="Freeform 945"/>
              <p:cNvSpPr/>
              <p:nvPr/>
            </p:nvSpPr>
            <p:spPr bwMode="auto">
              <a:xfrm>
                <a:off x="2433638" y="2971800"/>
                <a:ext cx="28575" cy="28575"/>
              </a:xfrm>
              <a:custGeom>
                <a:avLst/>
                <a:gdLst/>
                <a:ahLst/>
                <a:cxnLst>
                  <a:cxn ang="0">
                    <a:pos x="18" y="8"/>
                  </a:cxn>
                  <a:cxn ang="0">
                    <a:pos x="18" y="8"/>
                  </a:cxn>
                  <a:cxn ang="0">
                    <a:pos x="18" y="12"/>
                  </a:cxn>
                  <a:cxn ang="0">
                    <a:pos x="16" y="16"/>
                  </a:cxn>
                  <a:cxn ang="0">
                    <a:pos x="14" y="16"/>
                  </a:cxn>
                  <a:cxn ang="0">
                    <a:pos x="10" y="18"/>
                  </a:cxn>
                  <a:cxn ang="0">
                    <a:pos x="10" y="18"/>
                  </a:cxn>
                  <a:cxn ang="0">
                    <a:pos x="6" y="16"/>
                  </a:cxn>
                  <a:cxn ang="0">
                    <a:pos x="4" y="16"/>
                  </a:cxn>
                  <a:cxn ang="0">
                    <a:pos x="2" y="12"/>
                  </a:cxn>
                  <a:cxn ang="0">
                    <a:pos x="0" y="8"/>
                  </a:cxn>
                  <a:cxn ang="0">
                    <a:pos x="0" y="8"/>
                  </a:cxn>
                  <a:cxn ang="0">
                    <a:pos x="2" y="6"/>
                  </a:cxn>
                  <a:cxn ang="0">
                    <a:pos x="4" y="2"/>
                  </a:cxn>
                  <a:cxn ang="0">
                    <a:pos x="6" y="0"/>
                  </a:cxn>
                  <a:cxn ang="0">
                    <a:pos x="10" y="0"/>
                  </a:cxn>
                  <a:cxn ang="0">
                    <a:pos x="10" y="0"/>
                  </a:cxn>
                  <a:cxn ang="0">
                    <a:pos x="14" y="0"/>
                  </a:cxn>
                  <a:cxn ang="0">
                    <a:pos x="16" y="2"/>
                  </a:cxn>
                  <a:cxn ang="0">
                    <a:pos x="18" y="6"/>
                  </a:cxn>
                  <a:cxn ang="0">
                    <a:pos x="18" y="8"/>
                  </a:cxn>
                  <a:cxn ang="0">
                    <a:pos x="18" y="8"/>
                  </a:cxn>
                </a:cxnLst>
                <a:rect l="0" t="0" r="r" b="b"/>
                <a:pathLst>
                  <a:path w="18" h="18">
                    <a:moveTo>
                      <a:pt x="18" y="8"/>
                    </a:moveTo>
                    <a:lnTo>
                      <a:pt x="18" y="8"/>
                    </a:lnTo>
                    <a:lnTo>
                      <a:pt x="18" y="12"/>
                    </a:lnTo>
                    <a:lnTo>
                      <a:pt x="16" y="16"/>
                    </a:lnTo>
                    <a:lnTo>
                      <a:pt x="14" y="16"/>
                    </a:lnTo>
                    <a:lnTo>
                      <a:pt x="10" y="18"/>
                    </a:lnTo>
                    <a:lnTo>
                      <a:pt x="10" y="18"/>
                    </a:lnTo>
                    <a:lnTo>
                      <a:pt x="6" y="16"/>
                    </a:lnTo>
                    <a:lnTo>
                      <a:pt x="4" y="16"/>
                    </a:lnTo>
                    <a:lnTo>
                      <a:pt x="2" y="12"/>
                    </a:lnTo>
                    <a:lnTo>
                      <a:pt x="0" y="8"/>
                    </a:lnTo>
                    <a:lnTo>
                      <a:pt x="0" y="8"/>
                    </a:lnTo>
                    <a:lnTo>
                      <a:pt x="2" y="6"/>
                    </a:lnTo>
                    <a:lnTo>
                      <a:pt x="4" y="2"/>
                    </a:lnTo>
                    <a:lnTo>
                      <a:pt x="6" y="0"/>
                    </a:lnTo>
                    <a:lnTo>
                      <a:pt x="10" y="0"/>
                    </a:lnTo>
                    <a:lnTo>
                      <a:pt x="10" y="0"/>
                    </a:lnTo>
                    <a:lnTo>
                      <a:pt x="14" y="0"/>
                    </a:lnTo>
                    <a:lnTo>
                      <a:pt x="16" y="2"/>
                    </a:lnTo>
                    <a:lnTo>
                      <a:pt x="18" y="6"/>
                    </a:lnTo>
                    <a:lnTo>
                      <a:pt x="18" y="8"/>
                    </a:lnTo>
                    <a:lnTo>
                      <a:pt x="18" y="8"/>
                    </a:lnTo>
                    <a:close/>
                  </a:path>
                </a:pathLst>
              </a:custGeom>
              <a:solidFill>
                <a:srgbClr val="6AA7C7"/>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91" name="Freeform 946"/>
              <p:cNvSpPr/>
              <p:nvPr/>
            </p:nvSpPr>
            <p:spPr bwMode="auto">
              <a:xfrm>
                <a:off x="2430463" y="3098800"/>
                <a:ext cx="28575" cy="28575"/>
              </a:xfrm>
              <a:custGeom>
                <a:avLst/>
                <a:gdLst/>
                <a:ahLst/>
                <a:cxnLst>
                  <a:cxn ang="0">
                    <a:pos x="18" y="8"/>
                  </a:cxn>
                  <a:cxn ang="0">
                    <a:pos x="18" y="8"/>
                  </a:cxn>
                  <a:cxn ang="0">
                    <a:pos x="16" y="12"/>
                  </a:cxn>
                  <a:cxn ang="0">
                    <a:pos x="14" y="14"/>
                  </a:cxn>
                  <a:cxn ang="0">
                    <a:pos x="12" y="16"/>
                  </a:cxn>
                  <a:cxn ang="0">
                    <a:pos x="8" y="18"/>
                  </a:cxn>
                  <a:cxn ang="0">
                    <a:pos x="8" y="18"/>
                  </a:cxn>
                  <a:cxn ang="0">
                    <a:pos x="6" y="16"/>
                  </a:cxn>
                  <a:cxn ang="0">
                    <a:pos x="2" y="14"/>
                  </a:cxn>
                  <a:cxn ang="0">
                    <a:pos x="0" y="12"/>
                  </a:cxn>
                  <a:cxn ang="0">
                    <a:pos x="0" y="8"/>
                  </a:cxn>
                  <a:cxn ang="0">
                    <a:pos x="0" y="8"/>
                  </a:cxn>
                  <a:cxn ang="0">
                    <a:pos x="0" y="6"/>
                  </a:cxn>
                  <a:cxn ang="0">
                    <a:pos x="2" y="2"/>
                  </a:cxn>
                  <a:cxn ang="0">
                    <a:pos x="6" y="0"/>
                  </a:cxn>
                  <a:cxn ang="0">
                    <a:pos x="8" y="0"/>
                  </a:cxn>
                  <a:cxn ang="0">
                    <a:pos x="8" y="0"/>
                  </a:cxn>
                  <a:cxn ang="0">
                    <a:pos x="12" y="0"/>
                  </a:cxn>
                  <a:cxn ang="0">
                    <a:pos x="14" y="2"/>
                  </a:cxn>
                  <a:cxn ang="0">
                    <a:pos x="16" y="6"/>
                  </a:cxn>
                  <a:cxn ang="0">
                    <a:pos x="18" y="8"/>
                  </a:cxn>
                  <a:cxn ang="0">
                    <a:pos x="18" y="8"/>
                  </a:cxn>
                </a:cxnLst>
                <a:rect l="0" t="0" r="r" b="b"/>
                <a:pathLst>
                  <a:path w="18" h="18">
                    <a:moveTo>
                      <a:pt x="18" y="8"/>
                    </a:moveTo>
                    <a:lnTo>
                      <a:pt x="18" y="8"/>
                    </a:lnTo>
                    <a:lnTo>
                      <a:pt x="16" y="12"/>
                    </a:lnTo>
                    <a:lnTo>
                      <a:pt x="14" y="14"/>
                    </a:lnTo>
                    <a:lnTo>
                      <a:pt x="12" y="16"/>
                    </a:lnTo>
                    <a:lnTo>
                      <a:pt x="8" y="18"/>
                    </a:lnTo>
                    <a:lnTo>
                      <a:pt x="8" y="18"/>
                    </a:lnTo>
                    <a:lnTo>
                      <a:pt x="6" y="16"/>
                    </a:lnTo>
                    <a:lnTo>
                      <a:pt x="2" y="14"/>
                    </a:lnTo>
                    <a:lnTo>
                      <a:pt x="0" y="12"/>
                    </a:lnTo>
                    <a:lnTo>
                      <a:pt x="0" y="8"/>
                    </a:lnTo>
                    <a:lnTo>
                      <a:pt x="0" y="8"/>
                    </a:lnTo>
                    <a:lnTo>
                      <a:pt x="0" y="6"/>
                    </a:lnTo>
                    <a:lnTo>
                      <a:pt x="2" y="2"/>
                    </a:lnTo>
                    <a:lnTo>
                      <a:pt x="6" y="0"/>
                    </a:lnTo>
                    <a:lnTo>
                      <a:pt x="8" y="0"/>
                    </a:lnTo>
                    <a:lnTo>
                      <a:pt x="8" y="0"/>
                    </a:lnTo>
                    <a:lnTo>
                      <a:pt x="12" y="0"/>
                    </a:lnTo>
                    <a:lnTo>
                      <a:pt x="14" y="2"/>
                    </a:lnTo>
                    <a:lnTo>
                      <a:pt x="16" y="6"/>
                    </a:lnTo>
                    <a:lnTo>
                      <a:pt x="18" y="8"/>
                    </a:lnTo>
                    <a:lnTo>
                      <a:pt x="18" y="8"/>
                    </a:lnTo>
                    <a:close/>
                  </a:path>
                </a:pathLst>
              </a:custGeom>
              <a:solidFill>
                <a:srgbClr val="6AA7C7"/>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92" name="Freeform 947"/>
              <p:cNvSpPr/>
              <p:nvPr/>
            </p:nvSpPr>
            <p:spPr bwMode="auto">
              <a:xfrm>
                <a:off x="2424113" y="3225800"/>
                <a:ext cx="28575" cy="28575"/>
              </a:xfrm>
              <a:custGeom>
                <a:avLst/>
                <a:gdLst/>
                <a:ahLst/>
                <a:cxnLst>
                  <a:cxn ang="0">
                    <a:pos x="18" y="8"/>
                  </a:cxn>
                  <a:cxn ang="0">
                    <a:pos x="18" y="8"/>
                  </a:cxn>
                  <a:cxn ang="0">
                    <a:pos x="18" y="12"/>
                  </a:cxn>
                  <a:cxn ang="0">
                    <a:pos x="16" y="14"/>
                  </a:cxn>
                  <a:cxn ang="0">
                    <a:pos x="14" y="16"/>
                  </a:cxn>
                  <a:cxn ang="0">
                    <a:pos x="10" y="18"/>
                  </a:cxn>
                  <a:cxn ang="0">
                    <a:pos x="10" y="18"/>
                  </a:cxn>
                  <a:cxn ang="0">
                    <a:pos x="6" y="16"/>
                  </a:cxn>
                  <a:cxn ang="0">
                    <a:pos x="4" y="14"/>
                  </a:cxn>
                  <a:cxn ang="0">
                    <a:pos x="2" y="12"/>
                  </a:cxn>
                  <a:cxn ang="0">
                    <a:pos x="0" y="8"/>
                  </a:cxn>
                  <a:cxn ang="0">
                    <a:pos x="0" y="8"/>
                  </a:cxn>
                  <a:cxn ang="0">
                    <a:pos x="2" y="6"/>
                  </a:cxn>
                  <a:cxn ang="0">
                    <a:pos x="4" y="2"/>
                  </a:cxn>
                  <a:cxn ang="0">
                    <a:pos x="6" y="0"/>
                  </a:cxn>
                  <a:cxn ang="0">
                    <a:pos x="10" y="0"/>
                  </a:cxn>
                  <a:cxn ang="0">
                    <a:pos x="10" y="0"/>
                  </a:cxn>
                  <a:cxn ang="0">
                    <a:pos x="14" y="0"/>
                  </a:cxn>
                  <a:cxn ang="0">
                    <a:pos x="16" y="2"/>
                  </a:cxn>
                  <a:cxn ang="0">
                    <a:pos x="18" y="6"/>
                  </a:cxn>
                  <a:cxn ang="0">
                    <a:pos x="18" y="8"/>
                  </a:cxn>
                  <a:cxn ang="0">
                    <a:pos x="18" y="8"/>
                  </a:cxn>
                </a:cxnLst>
                <a:rect l="0" t="0" r="r" b="b"/>
                <a:pathLst>
                  <a:path w="18" h="18">
                    <a:moveTo>
                      <a:pt x="18" y="8"/>
                    </a:moveTo>
                    <a:lnTo>
                      <a:pt x="18" y="8"/>
                    </a:lnTo>
                    <a:lnTo>
                      <a:pt x="18" y="12"/>
                    </a:lnTo>
                    <a:lnTo>
                      <a:pt x="16" y="14"/>
                    </a:lnTo>
                    <a:lnTo>
                      <a:pt x="14" y="16"/>
                    </a:lnTo>
                    <a:lnTo>
                      <a:pt x="10" y="18"/>
                    </a:lnTo>
                    <a:lnTo>
                      <a:pt x="10" y="18"/>
                    </a:lnTo>
                    <a:lnTo>
                      <a:pt x="6" y="16"/>
                    </a:lnTo>
                    <a:lnTo>
                      <a:pt x="4" y="14"/>
                    </a:lnTo>
                    <a:lnTo>
                      <a:pt x="2" y="12"/>
                    </a:lnTo>
                    <a:lnTo>
                      <a:pt x="0" y="8"/>
                    </a:lnTo>
                    <a:lnTo>
                      <a:pt x="0" y="8"/>
                    </a:lnTo>
                    <a:lnTo>
                      <a:pt x="2" y="6"/>
                    </a:lnTo>
                    <a:lnTo>
                      <a:pt x="4" y="2"/>
                    </a:lnTo>
                    <a:lnTo>
                      <a:pt x="6" y="0"/>
                    </a:lnTo>
                    <a:lnTo>
                      <a:pt x="10" y="0"/>
                    </a:lnTo>
                    <a:lnTo>
                      <a:pt x="10" y="0"/>
                    </a:lnTo>
                    <a:lnTo>
                      <a:pt x="14" y="0"/>
                    </a:lnTo>
                    <a:lnTo>
                      <a:pt x="16" y="2"/>
                    </a:lnTo>
                    <a:lnTo>
                      <a:pt x="18" y="6"/>
                    </a:lnTo>
                    <a:lnTo>
                      <a:pt x="18" y="8"/>
                    </a:lnTo>
                    <a:lnTo>
                      <a:pt x="18" y="8"/>
                    </a:lnTo>
                    <a:close/>
                  </a:path>
                </a:pathLst>
              </a:custGeom>
              <a:solidFill>
                <a:srgbClr val="6AA7C7"/>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93" name="Freeform 948"/>
              <p:cNvSpPr/>
              <p:nvPr/>
            </p:nvSpPr>
            <p:spPr bwMode="auto">
              <a:xfrm>
                <a:off x="2424113" y="3346450"/>
                <a:ext cx="28575" cy="28575"/>
              </a:xfrm>
              <a:custGeom>
                <a:avLst/>
                <a:gdLst/>
                <a:ahLst/>
                <a:cxnLst>
                  <a:cxn ang="0">
                    <a:pos x="18" y="10"/>
                  </a:cxn>
                  <a:cxn ang="0">
                    <a:pos x="18" y="10"/>
                  </a:cxn>
                  <a:cxn ang="0">
                    <a:pos x="18" y="12"/>
                  </a:cxn>
                  <a:cxn ang="0">
                    <a:pos x="16" y="16"/>
                  </a:cxn>
                  <a:cxn ang="0">
                    <a:pos x="14" y="18"/>
                  </a:cxn>
                  <a:cxn ang="0">
                    <a:pos x="10" y="18"/>
                  </a:cxn>
                  <a:cxn ang="0">
                    <a:pos x="10" y="18"/>
                  </a:cxn>
                  <a:cxn ang="0">
                    <a:pos x="6" y="18"/>
                  </a:cxn>
                  <a:cxn ang="0">
                    <a:pos x="4" y="16"/>
                  </a:cxn>
                  <a:cxn ang="0">
                    <a:pos x="2" y="12"/>
                  </a:cxn>
                  <a:cxn ang="0">
                    <a:pos x="0" y="10"/>
                  </a:cxn>
                  <a:cxn ang="0">
                    <a:pos x="0" y="10"/>
                  </a:cxn>
                  <a:cxn ang="0">
                    <a:pos x="2" y="6"/>
                  </a:cxn>
                  <a:cxn ang="0">
                    <a:pos x="4" y="4"/>
                  </a:cxn>
                  <a:cxn ang="0">
                    <a:pos x="6" y="2"/>
                  </a:cxn>
                  <a:cxn ang="0">
                    <a:pos x="10" y="0"/>
                  </a:cxn>
                  <a:cxn ang="0">
                    <a:pos x="10" y="0"/>
                  </a:cxn>
                  <a:cxn ang="0">
                    <a:pos x="14" y="2"/>
                  </a:cxn>
                  <a:cxn ang="0">
                    <a:pos x="16" y="4"/>
                  </a:cxn>
                  <a:cxn ang="0">
                    <a:pos x="18" y="6"/>
                  </a:cxn>
                  <a:cxn ang="0">
                    <a:pos x="18" y="10"/>
                  </a:cxn>
                  <a:cxn ang="0">
                    <a:pos x="18" y="10"/>
                  </a:cxn>
                </a:cxnLst>
                <a:rect l="0" t="0" r="r" b="b"/>
                <a:pathLst>
                  <a:path w="18" h="18">
                    <a:moveTo>
                      <a:pt x="18" y="10"/>
                    </a:moveTo>
                    <a:lnTo>
                      <a:pt x="18" y="10"/>
                    </a:lnTo>
                    <a:lnTo>
                      <a:pt x="18" y="12"/>
                    </a:lnTo>
                    <a:lnTo>
                      <a:pt x="16" y="16"/>
                    </a:lnTo>
                    <a:lnTo>
                      <a:pt x="14" y="18"/>
                    </a:lnTo>
                    <a:lnTo>
                      <a:pt x="10" y="18"/>
                    </a:lnTo>
                    <a:lnTo>
                      <a:pt x="10" y="18"/>
                    </a:lnTo>
                    <a:lnTo>
                      <a:pt x="6" y="18"/>
                    </a:lnTo>
                    <a:lnTo>
                      <a:pt x="4" y="16"/>
                    </a:lnTo>
                    <a:lnTo>
                      <a:pt x="2" y="12"/>
                    </a:lnTo>
                    <a:lnTo>
                      <a:pt x="0" y="10"/>
                    </a:lnTo>
                    <a:lnTo>
                      <a:pt x="0" y="10"/>
                    </a:lnTo>
                    <a:lnTo>
                      <a:pt x="2" y="6"/>
                    </a:lnTo>
                    <a:lnTo>
                      <a:pt x="4" y="4"/>
                    </a:lnTo>
                    <a:lnTo>
                      <a:pt x="6" y="2"/>
                    </a:lnTo>
                    <a:lnTo>
                      <a:pt x="10" y="0"/>
                    </a:lnTo>
                    <a:lnTo>
                      <a:pt x="10" y="0"/>
                    </a:lnTo>
                    <a:lnTo>
                      <a:pt x="14" y="2"/>
                    </a:lnTo>
                    <a:lnTo>
                      <a:pt x="16" y="4"/>
                    </a:lnTo>
                    <a:lnTo>
                      <a:pt x="18" y="6"/>
                    </a:lnTo>
                    <a:lnTo>
                      <a:pt x="18" y="10"/>
                    </a:lnTo>
                    <a:lnTo>
                      <a:pt x="18" y="10"/>
                    </a:lnTo>
                    <a:close/>
                  </a:path>
                </a:pathLst>
              </a:custGeom>
              <a:solidFill>
                <a:srgbClr val="6AA7C7"/>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94" name="Freeform 949"/>
              <p:cNvSpPr/>
              <p:nvPr/>
            </p:nvSpPr>
            <p:spPr bwMode="auto">
              <a:xfrm>
                <a:off x="2430463" y="3463925"/>
                <a:ext cx="28575" cy="28575"/>
              </a:xfrm>
              <a:custGeom>
                <a:avLst/>
                <a:gdLst/>
                <a:ahLst/>
                <a:cxnLst>
                  <a:cxn ang="0">
                    <a:pos x="18" y="10"/>
                  </a:cxn>
                  <a:cxn ang="0">
                    <a:pos x="18" y="10"/>
                  </a:cxn>
                  <a:cxn ang="0">
                    <a:pos x="16" y="12"/>
                  </a:cxn>
                  <a:cxn ang="0">
                    <a:pos x="14" y="16"/>
                  </a:cxn>
                  <a:cxn ang="0">
                    <a:pos x="12" y="18"/>
                  </a:cxn>
                  <a:cxn ang="0">
                    <a:pos x="8" y="18"/>
                  </a:cxn>
                  <a:cxn ang="0">
                    <a:pos x="8" y="18"/>
                  </a:cxn>
                  <a:cxn ang="0">
                    <a:pos x="6" y="18"/>
                  </a:cxn>
                  <a:cxn ang="0">
                    <a:pos x="2" y="16"/>
                  </a:cxn>
                  <a:cxn ang="0">
                    <a:pos x="0" y="12"/>
                  </a:cxn>
                  <a:cxn ang="0">
                    <a:pos x="0" y="10"/>
                  </a:cxn>
                  <a:cxn ang="0">
                    <a:pos x="0" y="10"/>
                  </a:cxn>
                  <a:cxn ang="0">
                    <a:pos x="0" y="6"/>
                  </a:cxn>
                  <a:cxn ang="0">
                    <a:pos x="2" y="4"/>
                  </a:cxn>
                  <a:cxn ang="0">
                    <a:pos x="6" y="2"/>
                  </a:cxn>
                  <a:cxn ang="0">
                    <a:pos x="8" y="0"/>
                  </a:cxn>
                  <a:cxn ang="0">
                    <a:pos x="8" y="0"/>
                  </a:cxn>
                  <a:cxn ang="0">
                    <a:pos x="12" y="2"/>
                  </a:cxn>
                  <a:cxn ang="0">
                    <a:pos x="14" y="4"/>
                  </a:cxn>
                  <a:cxn ang="0">
                    <a:pos x="16" y="6"/>
                  </a:cxn>
                  <a:cxn ang="0">
                    <a:pos x="18" y="10"/>
                  </a:cxn>
                  <a:cxn ang="0">
                    <a:pos x="18" y="10"/>
                  </a:cxn>
                </a:cxnLst>
                <a:rect l="0" t="0" r="r" b="b"/>
                <a:pathLst>
                  <a:path w="18" h="18">
                    <a:moveTo>
                      <a:pt x="18" y="10"/>
                    </a:moveTo>
                    <a:lnTo>
                      <a:pt x="18" y="10"/>
                    </a:lnTo>
                    <a:lnTo>
                      <a:pt x="16" y="12"/>
                    </a:lnTo>
                    <a:lnTo>
                      <a:pt x="14" y="16"/>
                    </a:lnTo>
                    <a:lnTo>
                      <a:pt x="12" y="18"/>
                    </a:lnTo>
                    <a:lnTo>
                      <a:pt x="8" y="18"/>
                    </a:lnTo>
                    <a:lnTo>
                      <a:pt x="8" y="18"/>
                    </a:lnTo>
                    <a:lnTo>
                      <a:pt x="6" y="18"/>
                    </a:lnTo>
                    <a:lnTo>
                      <a:pt x="2" y="16"/>
                    </a:lnTo>
                    <a:lnTo>
                      <a:pt x="0" y="12"/>
                    </a:lnTo>
                    <a:lnTo>
                      <a:pt x="0" y="10"/>
                    </a:lnTo>
                    <a:lnTo>
                      <a:pt x="0" y="10"/>
                    </a:lnTo>
                    <a:lnTo>
                      <a:pt x="0" y="6"/>
                    </a:lnTo>
                    <a:lnTo>
                      <a:pt x="2" y="4"/>
                    </a:lnTo>
                    <a:lnTo>
                      <a:pt x="6" y="2"/>
                    </a:lnTo>
                    <a:lnTo>
                      <a:pt x="8" y="0"/>
                    </a:lnTo>
                    <a:lnTo>
                      <a:pt x="8" y="0"/>
                    </a:lnTo>
                    <a:lnTo>
                      <a:pt x="12" y="2"/>
                    </a:lnTo>
                    <a:lnTo>
                      <a:pt x="14" y="4"/>
                    </a:lnTo>
                    <a:lnTo>
                      <a:pt x="16" y="6"/>
                    </a:lnTo>
                    <a:lnTo>
                      <a:pt x="18" y="10"/>
                    </a:lnTo>
                    <a:lnTo>
                      <a:pt x="18" y="10"/>
                    </a:lnTo>
                    <a:close/>
                  </a:path>
                </a:pathLst>
              </a:custGeom>
              <a:solidFill>
                <a:srgbClr val="6AA7C7"/>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95" name="Freeform 950"/>
              <p:cNvSpPr/>
              <p:nvPr/>
            </p:nvSpPr>
            <p:spPr bwMode="auto">
              <a:xfrm>
                <a:off x="2424113" y="3571875"/>
                <a:ext cx="28575" cy="28575"/>
              </a:xfrm>
              <a:custGeom>
                <a:avLst/>
                <a:gdLst/>
                <a:ahLst/>
                <a:cxnLst>
                  <a:cxn ang="0">
                    <a:pos x="18" y="10"/>
                  </a:cxn>
                  <a:cxn ang="0">
                    <a:pos x="18" y="10"/>
                  </a:cxn>
                  <a:cxn ang="0">
                    <a:pos x="18" y="12"/>
                  </a:cxn>
                  <a:cxn ang="0">
                    <a:pos x="16" y="16"/>
                  </a:cxn>
                  <a:cxn ang="0">
                    <a:pos x="14" y="18"/>
                  </a:cxn>
                  <a:cxn ang="0">
                    <a:pos x="10" y="18"/>
                  </a:cxn>
                  <a:cxn ang="0">
                    <a:pos x="10" y="18"/>
                  </a:cxn>
                  <a:cxn ang="0">
                    <a:pos x="6" y="18"/>
                  </a:cxn>
                  <a:cxn ang="0">
                    <a:pos x="4" y="16"/>
                  </a:cxn>
                  <a:cxn ang="0">
                    <a:pos x="2" y="12"/>
                  </a:cxn>
                  <a:cxn ang="0">
                    <a:pos x="0" y="10"/>
                  </a:cxn>
                  <a:cxn ang="0">
                    <a:pos x="0" y="10"/>
                  </a:cxn>
                  <a:cxn ang="0">
                    <a:pos x="2" y="6"/>
                  </a:cxn>
                  <a:cxn ang="0">
                    <a:pos x="4" y="4"/>
                  </a:cxn>
                  <a:cxn ang="0">
                    <a:pos x="6" y="2"/>
                  </a:cxn>
                  <a:cxn ang="0">
                    <a:pos x="10" y="0"/>
                  </a:cxn>
                  <a:cxn ang="0">
                    <a:pos x="10" y="0"/>
                  </a:cxn>
                  <a:cxn ang="0">
                    <a:pos x="14" y="2"/>
                  </a:cxn>
                  <a:cxn ang="0">
                    <a:pos x="16" y="4"/>
                  </a:cxn>
                  <a:cxn ang="0">
                    <a:pos x="18" y="6"/>
                  </a:cxn>
                  <a:cxn ang="0">
                    <a:pos x="18" y="10"/>
                  </a:cxn>
                  <a:cxn ang="0">
                    <a:pos x="18" y="10"/>
                  </a:cxn>
                </a:cxnLst>
                <a:rect l="0" t="0" r="r" b="b"/>
                <a:pathLst>
                  <a:path w="18" h="18">
                    <a:moveTo>
                      <a:pt x="18" y="10"/>
                    </a:moveTo>
                    <a:lnTo>
                      <a:pt x="18" y="10"/>
                    </a:lnTo>
                    <a:lnTo>
                      <a:pt x="18" y="12"/>
                    </a:lnTo>
                    <a:lnTo>
                      <a:pt x="16" y="16"/>
                    </a:lnTo>
                    <a:lnTo>
                      <a:pt x="14" y="18"/>
                    </a:lnTo>
                    <a:lnTo>
                      <a:pt x="10" y="18"/>
                    </a:lnTo>
                    <a:lnTo>
                      <a:pt x="10" y="18"/>
                    </a:lnTo>
                    <a:lnTo>
                      <a:pt x="6" y="18"/>
                    </a:lnTo>
                    <a:lnTo>
                      <a:pt x="4" y="16"/>
                    </a:lnTo>
                    <a:lnTo>
                      <a:pt x="2" y="12"/>
                    </a:lnTo>
                    <a:lnTo>
                      <a:pt x="0" y="10"/>
                    </a:lnTo>
                    <a:lnTo>
                      <a:pt x="0" y="10"/>
                    </a:lnTo>
                    <a:lnTo>
                      <a:pt x="2" y="6"/>
                    </a:lnTo>
                    <a:lnTo>
                      <a:pt x="4" y="4"/>
                    </a:lnTo>
                    <a:lnTo>
                      <a:pt x="6" y="2"/>
                    </a:lnTo>
                    <a:lnTo>
                      <a:pt x="10" y="0"/>
                    </a:lnTo>
                    <a:lnTo>
                      <a:pt x="10" y="0"/>
                    </a:lnTo>
                    <a:lnTo>
                      <a:pt x="14" y="2"/>
                    </a:lnTo>
                    <a:lnTo>
                      <a:pt x="16" y="4"/>
                    </a:lnTo>
                    <a:lnTo>
                      <a:pt x="18" y="6"/>
                    </a:lnTo>
                    <a:lnTo>
                      <a:pt x="18" y="10"/>
                    </a:lnTo>
                    <a:lnTo>
                      <a:pt x="18" y="10"/>
                    </a:lnTo>
                    <a:close/>
                  </a:path>
                </a:pathLst>
              </a:custGeom>
              <a:solidFill>
                <a:srgbClr val="6AA7C7"/>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96" name="Freeform 951"/>
              <p:cNvSpPr/>
              <p:nvPr/>
            </p:nvSpPr>
            <p:spPr bwMode="auto">
              <a:xfrm>
                <a:off x="2538413" y="3038475"/>
                <a:ext cx="28575" cy="28575"/>
              </a:xfrm>
              <a:custGeom>
                <a:avLst/>
                <a:gdLst/>
                <a:ahLst/>
                <a:cxnLst>
                  <a:cxn ang="0">
                    <a:pos x="18" y="8"/>
                  </a:cxn>
                  <a:cxn ang="0">
                    <a:pos x="18" y="8"/>
                  </a:cxn>
                  <a:cxn ang="0">
                    <a:pos x="16" y="12"/>
                  </a:cxn>
                  <a:cxn ang="0">
                    <a:pos x="14" y="14"/>
                  </a:cxn>
                  <a:cxn ang="0">
                    <a:pos x="12" y="16"/>
                  </a:cxn>
                  <a:cxn ang="0">
                    <a:pos x="8" y="18"/>
                  </a:cxn>
                  <a:cxn ang="0">
                    <a:pos x="8" y="18"/>
                  </a:cxn>
                  <a:cxn ang="0">
                    <a:pos x="6" y="16"/>
                  </a:cxn>
                  <a:cxn ang="0">
                    <a:pos x="2" y="14"/>
                  </a:cxn>
                  <a:cxn ang="0">
                    <a:pos x="0" y="12"/>
                  </a:cxn>
                  <a:cxn ang="0">
                    <a:pos x="0" y="8"/>
                  </a:cxn>
                  <a:cxn ang="0">
                    <a:pos x="0" y="8"/>
                  </a:cxn>
                  <a:cxn ang="0">
                    <a:pos x="0" y="4"/>
                  </a:cxn>
                  <a:cxn ang="0">
                    <a:pos x="2" y="2"/>
                  </a:cxn>
                  <a:cxn ang="0">
                    <a:pos x="6" y="0"/>
                  </a:cxn>
                  <a:cxn ang="0">
                    <a:pos x="8" y="0"/>
                  </a:cxn>
                  <a:cxn ang="0">
                    <a:pos x="8" y="0"/>
                  </a:cxn>
                  <a:cxn ang="0">
                    <a:pos x="12" y="0"/>
                  </a:cxn>
                  <a:cxn ang="0">
                    <a:pos x="14" y="2"/>
                  </a:cxn>
                  <a:cxn ang="0">
                    <a:pos x="16" y="4"/>
                  </a:cxn>
                  <a:cxn ang="0">
                    <a:pos x="18" y="8"/>
                  </a:cxn>
                  <a:cxn ang="0">
                    <a:pos x="18" y="8"/>
                  </a:cxn>
                </a:cxnLst>
                <a:rect l="0" t="0" r="r" b="b"/>
                <a:pathLst>
                  <a:path w="18" h="18">
                    <a:moveTo>
                      <a:pt x="18" y="8"/>
                    </a:moveTo>
                    <a:lnTo>
                      <a:pt x="18" y="8"/>
                    </a:lnTo>
                    <a:lnTo>
                      <a:pt x="16" y="12"/>
                    </a:lnTo>
                    <a:lnTo>
                      <a:pt x="14" y="14"/>
                    </a:lnTo>
                    <a:lnTo>
                      <a:pt x="12" y="16"/>
                    </a:lnTo>
                    <a:lnTo>
                      <a:pt x="8" y="18"/>
                    </a:lnTo>
                    <a:lnTo>
                      <a:pt x="8" y="18"/>
                    </a:lnTo>
                    <a:lnTo>
                      <a:pt x="6" y="16"/>
                    </a:lnTo>
                    <a:lnTo>
                      <a:pt x="2" y="14"/>
                    </a:lnTo>
                    <a:lnTo>
                      <a:pt x="0" y="12"/>
                    </a:lnTo>
                    <a:lnTo>
                      <a:pt x="0" y="8"/>
                    </a:lnTo>
                    <a:lnTo>
                      <a:pt x="0" y="8"/>
                    </a:lnTo>
                    <a:lnTo>
                      <a:pt x="0" y="4"/>
                    </a:lnTo>
                    <a:lnTo>
                      <a:pt x="2" y="2"/>
                    </a:lnTo>
                    <a:lnTo>
                      <a:pt x="6" y="0"/>
                    </a:lnTo>
                    <a:lnTo>
                      <a:pt x="8" y="0"/>
                    </a:lnTo>
                    <a:lnTo>
                      <a:pt x="8" y="0"/>
                    </a:lnTo>
                    <a:lnTo>
                      <a:pt x="12" y="0"/>
                    </a:lnTo>
                    <a:lnTo>
                      <a:pt x="14" y="2"/>
                    </a:lnTo>
                    <a:lnTo>
                      <a:pt x="16" y="4"/>
                    </a:lnTo>
                    <a:lnTo>
                      <a:pt x="18" y="8"/>
                    </a:lnTo>
                    <a:lnTo>
                      <a:pt x="18" y="8"/>
                    </a:lnTo>
                    <a:close/>
                  </a:path>
                </a:pathLst>
              </a:custGeom>
              <a:solidFill>
                <a:srgbClr val="88569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97" name="Freeform 952"/>
              <p:cNvSpPr/>
              <p:nvPr/>
            </p:nvSpPr>
            <p:spPr bwMode="auto">
              <a:xfrm>
                <a:off x="2528888" y="3165475"/>
                <a:ext cx="28575" cy="25400"/>
              </a:xfrm>
              <a:custGeom>
                <a:avLst/>
                <a:gdLst/>
                <a:ahLst/>
                <a:cxnLst>
                  <a:cxn ang="0">
                    <a:pos x="18" y="8"/>
                  </a:cxn>
                  <a:cxn ang="0">
                    <a:pos x="18" y="8"/>
                  </a:cxn>
                  <a:cxn ang="0">
                    <a:pos x="16" y="12"/>
                  </a:cxn>
                  <a:cxn ang="0">
                    <a:pos x="16" y="14"/>
                  </a:cxn>
                  <a:cxn ang="0">
                    <a:pos x="12" y="16"/>
                  </a:cxn>
                  <a:cxn ang="0">
                    <a:pos x="8" y="16"/>
                  </a:cxn>
                  <a:cxn ang="0">
                    <a:pos x="8" y="16"/>
                  </a:cxn>
                  <a:cxn ang="0">
                    <a:pos x="6" y="16"/>
                  </a:cxn>
                  <a:cxn ang="0">
                    <a:pos x="2" y="14"/>
                  </a:cxn>
                  <a:cxn ang="0">
                    <a:pos x="0" y="12"/>
                  </a:cxn>
                  <a:cxn ang="0">
                    <a:pos x="0" y="8"/>
                  </a:cxn>
                  <a:cxn ang="0">
                    <a:pos x="0" y="8"/>
                  </a:cxn>
                  <a:cxn ang="0">
                    <a:pos x="0" y="4"/>
                  </a:cxn>
                  <a:cxn ang="0">
                    <a:pos x="2" y="2"/>
                  </a:cxn>
                  <a:cxn ang="0">
                    <a:pos x="6" y="0"/>
                  </a:cxn>
                  <a:cxn ang="0">
                    <a:pos x="8" y="0"/>
                  </a:cxn>
                  <a:cxn ang="0">
                    <a:pos x="8" y="0"/>
                  </a:cxn>
                  <a:cxn ang="0">
                    <a:pos x="12" y="0"/>
                  </a:cxn>
                  <a:cxn ang="0">
                    <a:pos x="16" y="2"/>
                  </a:cxn>
                  <a:cxn ang="0">
                    <a:pos x="16" y="4"/>
                  </a:cxn>
                  <a:cxn ang="0">
                    <a:pos x="18" y="8"/>
                  </a:cxn>
                  <a:cxn ang="0">
                    <a:pos x="18" y="8"/>
                  </a:cxn>
                </a:cxnLst>
                <a:rect l="0" t="0" r="r" b="b"/>
                <a:pathLst>
                  <a:path w="18" h="16">
                    <a:moveTo>
                      <a:pt x="18" y="8"/>
                    </a:moveTo>
                    <a:lnTo>
                      <a:pt x="18" y="8"/>
                    </a:lnTo>
                    <a:lnTo>
                      <a:pt x="16" y="12"/>
                    </a:lnTo>
                    <a:lnTo>
                      <a:pt x="16" y="14"/>
                    </a:lnTo>
                    <a:lnTo>
                      <a:pt x="12" y="16"/>
                    </a:lnTo>
                    <a:lnTo>
                      <a:pt x="8" y="16"/>
                    </a:lnTo>
                    <a:lnTo>
                      <a:pt x="8" y="16"/>
                    </a:lnTo>
                    <a:lnTo>
                      <a:pt x="6" y="16"/>
                    </a:lnTo>
                    <a:lnTo>
                      <a:pt x="2" y="14"/>
                    </a:lnTo>
                    <a:lnTo>
                      <a:pt x="0" y="12"/>
                    </a:lnTo>
                    <a:lnTo>
                      <a:pt x="0" y="8"/>
                    </a:lnTo>
                    <a:lnTo>
                      <a:pt x="0" y="8"/>
                    </a:lnTo>
                    <a:lnTo>
                      <a:pt x="0" y="4"/>
                    </a:lnTo>
                    <a:lnTo>
                      <a:pt x="2" y="2"/>
                    </a:lnTo>
                    <a:lnTo>
                      <a:pt x="6" y="0"/>
                    </a:lnTo>
                    <a:lnTo>
                      <a:pt x="8" y="0"/>
                    </a:lnTo>
                    <a:lnTo>
                      <a:pt x="8" y="0"/>
                    </a:lnTo>
                    <a:lnTo>
                      <a:pt x="12" y="0"/>
                    </a:lnTo>
                    <a:lnTo>
                      <a:pt x="16" y="2"/>
                    </a:lnTo>
                    <a:lnTo>
                      <a:pt x="16" y="4"/>
                    </a:lnTo>
                    <a:lnTo>
                      <a:pt x="18" y="8"/>
                    </a:lnTo>
                    <a:lnTo>
                      <a:pt x="18" y="8"/>
                    </a:lnTo>
                    <a:close/>
                  </a:path>
                </a:pathLst>
              </a:custGeom>
              <a:solidFill>
                <a:srgbClr val="88569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98" name="Freeform 953"/>
              <p:cNvSpPr/>
              <p:nvPr/>
            </p:nvSpPr>
            <p:spPr bwMode="auto">
              <a:xfrm>
                <a:off x="2528888" y="3282950"/>
                <a:ext cx="28575" cy="25400"/>
              </a:xfrm>
              <a:custGeom>
                <a:avLst/>
                <a:gdLst/>
                <a:ahLst/>
                <a:cxnLst>
                  <a:cxn ang="0">
                    <a:pos x="18" y="8"/>
                  </a:cxn>
                  <a:cxn ang="0">
                    <a:pos x="18" y="8"/>
                  </a:cxn>
                  <a:cxn ang="0">
                    <a:pos x="16" y="12"/>
                  </a:cxn>
                  <a:cxn ang="0">
                    <a:pos x="16" y="14"/>
                  </a:cxn>
                  <a:cxn ang="0">
                    <a:pos x="12" y="16"/>
                  </a:cxn>
                  <a:cxn ang="0">
                    <a:pos x="8" y="16"/>
                  </a:cxn>
                  <a:cxn ang="0">
                    <a:pos x="8" y="16"/>
                  </a:cxn>
                  <a:cxn ang="0">
                    <a:pos x="6" y="16"/>
                  </a:cxn>
                  <a:cxn ang="0">
                    <a:pos x="2" y="14"/>
                  </a:cxn>
                  <a:cxn ang="0">
                    <a:pos x="0" y="12"/>
                  </a:cxn>
                  <a:cxn ang="0">
                    <a:pos x="0" y="8"/>
                  </a:cxn>
                  <a:cxn ang="0">
                    <a:pos x="0" y="8"/>
                  </a:cxn>
                  <a:cxn ang="0">
                    <a:pos x="0" y="4"/>
                  </a:cxn>
                  <a:cxn ang="0">
                    <a:pos x="2" y="2"/>
                  </a:cxn>
                  <a:cxn ang="0">
                    <a:pos x="6" y="0"/>
                  </a:cxn>
                  <a:cxn ang="0">
                    <a:pos x="8" y="0"/>
                  </a:cxn>
                  <a:cxn ang="0">
                    <a:pos x="8" y="0"/>
                  </a:cxn>
                  <a:cxn ang="0">
                    <a:pos x="12" y="0"/>
                  </a:cxn>
                  <a:cxn ang="0">
                    <a:pos x="16" y="2"/>
                  </a:cxn>
                  <a:cxn ang="0">
                    <a:pos x="16" y="4"/>
                  </a:cxn>
                  <a:cxn ang="0">
                    <a:pos x="18" y="8"/>
                  </a:cxn>
                  <a:cxn ang="0">
                    <a:pos x="18" y="8"/>
                  </a:cxn>
                </a:cxnLst>
                <a:rect l="0" t="0" r="r" b="b"/>
                <a:pathLst>
                  <a:path w="18" h="16">
                    <a:moveTo>
                      <a:pt x="18" y="8"/>
                    </a:moveTo>
                    <a:lnTo>
                      <a:pt x="18" y="8"/>
                    </a:lnTo>
                    <a:lnTo>
                      <a:pt x="16" y="12"/>
                    </a:lnTo>
                    <a:lnTo>
                      <a:pt x="16" y="14"/>
                    </a:lnTo>
                    <a:lnTo>
                      <a:pt x="12" y="16"/>
                    </a:lnTo>
                    <a:lnTo>
                      <a:pt x="8" y="16"/>
                    </a:lnTo>
                    <a:lnTo>
                      <a:pt x="8" y="16"/>
                    </a:lnTo>
                    <a:lnTo>
                      <a:pt x="6" y="16"/>
                    </a:lnTo>
                    <a:lnTo>
                      <a:pt x="2" y="14"/>
                    </a:lnTo>
                    <a:lnTo>
                      <a:pt x="0" y="12"/>
                    </a:lnTo>
                    <a:lnTo>
                      <a:pt x="0" y="8"/>
                    </a:lnTo>
                    <a:lnTo>
                      <a:pt x="0" y="8"/>
                    </a:lnTo>
                    <a:lnTo>
                      <a:pt x="0" y="4"/>
                    </a:lnTo>
                    <a:lnTo>
                      <a:pt x="2" y="2"/>
                    </a:lnTo>
                    <a:lnTo>
                      <a:pt x="6" y="0"/>
                    </a:lnTo>
                    <a:lnTo>
                      <a:pt x="8" y="0"/>
                    </a:lnTo>
                    <a:lnTo>
                      <a:pt x="8" y="0"/>
                    </a:lnTo>
                    <a:lnTo>
                      <a:pt x="12" y="0"/>
                    </a:lnTo>
                    <a:lnTo>
                      <a:pt x="16" y="2"/>
                    </a:lnTo>
                    <a:lnTo>
                      <a:pt x="16" y="4"/>
                    </a:lnTo>
                    <a:lnTo>
                      <a:pt x="18" y="8"/>
                    </a:lnTo>
                    <a:lnTo>
                      <a:pt x="18" y="8"/>
                    </a:lnTo>
                    <a:close/>
                  </a:path>
                </a:pathLst>
              </a:custGeom>
              <a:solidFill>
                <a:srgbClr val="88569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99" name="Freeform 954"/>
              <p:cNvSpPr/>
              <p:nvPr/>
            </p:nvSpPr>
            <p:spPr bwMode="auto">
              <a:xfrm>
                <a:off x="2532063" y="3422650"/>
                <a:ext cx="28575" cy="28575"/>
              </a:xfrm>
              <a:custGeom>
                <a:avLst/>
                <a:gdLst/>
                <a:ahLst/>
                <a:cxnLst>
                  <a:cxn ang="0">
                    <a:pos x="18" y="8"/>
                  </a:cxn>
                  <a:cxn ang="0">
                    <a:pos x="18" y="8"/>
                  </a:cxn>
                  <a:cxn ang="0">
                    <a:pos x="18" y="12"/>
                  </a:cxn>
                  <a:cxn ang="0">
                    <a:pos x="16" y="14"/>
                  </a:cxn>
                  <a:cxn ang="0">
                    <a:pos x="14" y="16"/>
                  </a:cxn>
                  <a:cxn ang="0">
                    <a:pos x="10" y="18"/>
                  </a:cxn>
                  <a:cxn ang="0">
                    <a:pos x="10" y="18"/>
                  </a:cxn>
                  <a:cxn ang="0">
                    <a:pos x="6" y="16"/>
                  </a:cxn>
                  <a:cxn ang="0">
                    <a:pos x="4" y="14"/>
                  </a:cxn>
                  <a:cxn ang="0">
                    <a:pos x="2" y="12"/>
                  </a:cxn>
                  <a:cxn ang="0">
                    <a:pos x="0" y="8"/>
                  </a:cxn>
                  <a:cxn ang="0">
                    <a:pos x="0" y="8"/>
                  </a:cxn>
                  <a:cxn ang="0">
                    <a:pos x="2" y="6"/>
                  </a:cxn>
                  <a:cxn ang="0">
                    <a:pos x="4" y="2"/>
                  </a:cxn>
                  <a:cxn ang="0">
                    <a:pos x="6" y="0"/>
                  </a:cxn>
                  <a:cxn ang="0">
                    <a:pos x="10" y="0"/>
                  </a:cxn>
                  <a:cxn ang="0">
                    <a:pos x="10" y="0"/>
                  </a:cxn>
                  <a:cxn ang="0">
                    <a:pos x="14" y="0"/>
                  </a:cxn>
                  <a:cxn ang="0">
                    <a:pos x="16" y="2"/>
                  </a:cxn>
                  <a:cxn ang="0">
                    <a:pos x="18" y="6"/>
                  </a:cxn>
                  <a:cxn ang="0">
                    <a:pos x="18" y="8"/>
                  </a:cxn>
                  <a:cxn ang="0">
                    <a:pos x="18" y="8"/>
                  </a:cxn>
                </a:cxnLst>
                <a:rect l="0" t="0" r="r" b="b"/>
                <a:pathLst>
                  <a:path w="18" h="18">
                    <a:moveTo>
                      <a:pt x="18" y="8"/>
                    </a:moveTo>
                    <a:lnTo>
                      <a:pt x="18" y="8"/>
                    </a:lnTo>
                    <a:lnTo>
                      <a:pt x="18" y="12"/>
                    </a:lnTo>
                    <a:lnTo>
                      <a:pt x="16" y="14"/>
                    </a:lnTo>
                    <a:lnTo>
                      <a:pt x="14" y="16"/>
                    </a:lnTo>
                    <a:lnTo>
                      <a:pt x="10" y="18"/>
                    </a:lnTo>
                    <a:lnTo>
                      <a:pt x="10" y="18"/>
                    </a:lnTo>
                    <a:lnTo>
                      <a:pt x="6" y="16"/>
                    </a:lnTo>
                    <a:lnTo>
                      <a:pt x="4" y="14"/>
                    </a:lnTo>
                    <a:lnTo>
                      <a:pt x="2" y="12"/>
                    </a:lnTo>
                    <a:lnTo>
                      <a:pt x="0" y="8"/>
                    </a:lnTo>
                    <a:lnTo>
                      <a:pt x="0" y="8"/>
                    </a:lnTo>
                    <a:lnTo>
                      <a:pt x="2" y="6"/>
                    </a:lnTo>
                    <a:lnTo>
                      <a:pt x="4" y="2"/>
                    </a:lnTo>
                    <a:lnTo>
                      <a:pt x="6" y="0"/>
                    </a:lnTo>
                    <a:lnTo>
                      <a:pt x="10" y="0"/>
                    </a:lnTo>
                    <a:lnTo>
                      <a:pt x="10" y="0"/>
                    </a:lnTo>
                    <a:lnTo>
                      <a:pt x="14" y="0"/>
                    </a:lnTo>
                    <a:lnTo>
                      <a:pt x="16" y="2"/>
                    </a:lnTo>
                    <a:lnTo>
                      <a:pt x="18" y="6"/>
                    </a:lnTo>
                    <a:lnTo>
                      <a:pt x="18" y="8"/>
                    </a:lnTo>
                    <a:lnTo>
                      <a:pt x="18" y="8"/>
                    </a:lnTo>
                    <a:close/>
                  </a:path>
                </a:pathLst>
              </a:custGeom>
              <a:solidFill>
                <a:srgbClr val="88569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000" name="Freeform 955"/>
              <p:cNvSpPr/>
              <p:nvPr/>
            </p:nvSpPr>
            <p:spPr bwMode="auto">
              <a:xfrm>
                <a:off x="2528888" y="3552825"/>
                <a:ext cx="28575" cy="28575"/>
              </a:xfrm>
              <a:custGeom>
                <a:avLst/>
                <a:gdLst/>
                <a:ahLst/>
                <a:cxnLst>
                  <a:cxn ang="0">
                    <a:pos x="18" y="10"/>
                  </a:cxn>
                  <a:cxn ang="0">
                    <a:pos x="18" y="10"/>
                  </a:cxn>
                  <a:cxn ang="0">
                    <a:pos x="16" y="12"/>
                  </a:cxn>
                  <a:cxn ang="0">
                    <a:pos x="16" y="16"/>
                  </a:cxn>
                  <a:cxn ang="0">
                    <a:pos x="12" y="18"/>
                  </a:cxn>
                  <a:cxn ang="0">
                    <a:pos x="8" y="18"/>
                  </a:cxn>
                  <a:cxn ang="0">
                    <a:pos x="8" y="18"/>
                  </a:cxn>
                  <a:cxn ang="0">
                    <a:pos x="6" y="18"/>
                  </a:cxn>
                  <a:cxn ang="0">
                    <a:pos x="2" y="16"/>
                  </a:cxn>
                  <a:cxn ang="0">
                    <a:pos x="0" y="12"/>
                  </a:cxn>
                  <a:cxn ang="0">
                    <a:pos x="0" y="10"/>
                  </a:cxn>
                  <a:cxn ang="0">
                    <a:pos x="0" y="10"/>
                  </a:cxn>
                  <a:cxn ang="0">
                    <a:pos x="0" y="6"/>
                  </a:cxn>
                  <a:cxn ang="0">
                    <a:pos x="2" y="4"/>
                  </a:cxn>
                  <a:cxn ang="0">
                    <a:pos x="6" y="2"/>
                  </a:cxn>
                  <a:cxn ang="0">
                    <a:pos x="8" y="0"/>
                  </a:cxn>
                  <a:cxn ang="0">
                    <a:pos x="8" y="0"/>
                  </a:cxn>
                  <a:cxn ang="0">
                    <a:pos x="12" y="2"/>
                  </a:cxn>
                  <a:cxn ang="0">
                    <a:pos x="16" y="4"/>
                  </a:cxn>
                  <a:cxn ang="0">
                    <a:pos x="16" y="6"/>
                  </a:cxn>
                  <a:cxn ang="0">
                    <a:pos x="18" y="10"/>
                  </a:cxn>
                  <a:cxn ang="0">
                    <a:pos x="18" y="10"/>
                  </a:cxn>
                </a:cxnLst>
                <a:rect l="0" t="0" r="r" b="b"/>
                <a:pathLst>
                  <a:path w="18" h="18">
                    <a:moveTo>
                      <a:pt x="18" y="10"/>
                    </a:moveTo>
                    <a:lnTo>
                      <a:pt x="18" y="10"/>
                    </a:lnTo>
                    <a:lnTo>
                      <a:pt x="16" y="12"/>
                    </a:lnTo>
                    <a:lnTo>
                      <a:pt x="16" y="16"/>
                    </a:lnTo>
                    <a:lnTo>
                      <a:pt x="12" y="18"/>
                    </a:lnTo>
                    <a:lnTo>
                      <a:pt x="8" y="18"/>
                    </a:lnTo>
                    <a:lnTo>
                      <a:pt x="8" y="18"/>
                    </a:lnTo>
                    <a:lnTo>
                      <a:pt x="6" y="18"/>
                    </a:lnTo>
                    <a:lnTo>
                      <a:pt x="2" y="16"/>
                    </a:lnTo>
                    <a:lnTo>
                      <a:pt x="0" y="12"/>
                    </a:lnTo>
                    <a:lnTo>
                      <a:pt x="0" y="10"/>
                    </a:lnTo>
                    <a:lnTo>
                      <a:pt x="0" y="10"/>
                    </a:lnTo>
                    <a:lnTo>
                      <a:pt x="0" y="6"/>
                    </a:lnTo>
                    <a:lnTo>
                      <a:pt x="2" y="4"/>
                    </a:lnTo>
                    <a:lnTo>
                      <a:pt x="6" y="2"/>
                    </a:lnTo>
                    <a:lnTo>
                      <a:pt x="8" y="0"/>
                    </a:lnTo>
                    <a:lnTo>
                      <a:pt x="8" y="0"/>
                    </a:lnTo>
                    <a:lnTo>
                      <a:pt x="12" y="2"/>
                    </a:lnTo>
                    <a:lnTo>
                      <a:pt x="16" y="4"/>
                    </a:lnTo>
                    <a:lnTo>
                      <a:pt x="16" y="6"/>
                    </a:lnTo>
                    <a:lnTo>
                      <a:pt x="18" y="10"/>
                    </a:lnTo>
                    <a:lnTo>
                      <a:pt x="18" y="10"/>
                    </a:lnTo>
                    <a:close/>
                  </a:path>
                </a:pathLst>
              </a:custGeom>
              <a:solidFill>
                <a:srgbClr val="88569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001" name="Freeform 956"/>
              <p:cNvSpPr/>
              <p:nvPr/>
            </p:nvSpPr>
            <p:spPr bwMode="auto">
              <a:xfrm>
                <a:off x="2528888" y="3679825"/>
                <a:ext cx="28575" cy="28575"/>
              </a:xfrm>
              <a:custGeom>
                <a:avLst/>
                <a:gdLst/>
                <a:ahLst/>
                <a:cxnLst>
                  <a:cxn ang="0">
                    <a:pos x="18" y="10"/>
                  </a:cxn>
                  <a:cxn ang="0">
                    <a:pos x="18" y="10"/>
                  </a:cxn>
                  <a:cxn ang="0">
                    <a:pos x="16" y="12"/>
                  </a:cxn>
                  <a:cxn ang="0">
                    <a:pos x="16" y="16"/>
                  </a:cxn>
                  <a:cxn ang="0">
                    <a:pos x="12" y="18"/>
                  </a:cxn>
                  <a:cxn ang="0">
                    <a:pos x="8" y="18"/>
                  </a:cxn>
                  <a:cxn ang="0">
                    <a:pos x="8" y="18"/>
                  </a:cxn>
                  <a:cxn ang="0">
                    <a:pos x="6" y="18"/>
                  </a:cxn>
                  <a:cxn ang="0">
                    <a:pos x="2" y="16"/>
                  </a:cxn>
                  <a:cxn ang="0">
                    <a:pos x="0" y="12"/>
                  </a:cxn>
                  <a:cxn ang="0">
                    <a:pos x="0" y="10"/>
                  </a:cxn>
                  <a:cxn ang="0">
                    <a:pos x="0" y="10"/>
                  </a:cxn>
                  <a:cxn ang="0">
                    <a:pos x="0" y="6"/>
                  </a:cxn>
                  <a:cxn ang="0">
                    <a:pos x="2" y="4"/>
                  </a:cxn>
                  <a:cxn ang="0">
                    <a:pos x="6" y="2"/>
                  </a:cxn>
                  <a:cxn ang="0">
                    <a:pos x="8" y="0"/>
                  </a:cxn>
                  <a:cxn ang="0">
                    <a:pos x="8" y="0"/>
                  </a:cxn>
                  <a:cxn ang="0">
                    <a:pos x="12" y="2"/>
                  </a:cxn>
                  <a:cxn ang="0">
                    <a:pos x="16" y="4"/>
                  </a:cxn>
                  <a:cxn ang="0">
                    <a:pos x="16" y="6"/>
                  </a:cxn>
                  <a:cxn ang="0">
                    <a:pos x="18" y="10"/>
                  </a:cxn>
                  <a:cxn ang="0">
                    <a:pos x="18" y="10"/>
                  </a:cxn>
                </a:cxnLst>
                <a:rect l="0" t="0" r="r" b="b"/>
                <a:pathLst>
                  <a:path w="18" h="18">
                    <a:moveTo>
                      <a:pt x="18" y="10"/>
                    </a:moveTo>
                    <a:lnTo>
                      <a:pt x="18" y="10"/>
                    </a:lnTo>
                    <a:lnTo>
                      <a:pt x="16" y="12"/>
                    </a:lnTo>
                    <a:lnTo>
                      <a:pt x="16" y="16"/>
                    </a:lnTo>
                    <a:lnTo>
                      <a:pt x="12" y="18"/>
                    </a:lnTo>
                    <a:lnTo>
                      <a:pt x="8" y="18"/>
                    </a:lnTo>
                    <a:lnTo>
                      <a:pt x="8" y="18"/>
                    </a:lnTo>
                    <a:lnTo>
                      <a:pt x="6" y="18"/>
                    </a:lnTo>
                    <a:lnTo>
                      <a:pt x="2" y="16"/>
                    </a:lnTo>
                    <a:lnTo>
                      <a:pt x="0" y="12"/>
                    </a:lnTo>
                    <a:lnTo>
                      <a:pt x="0" y="10"/>
                    </a:lnTo>
                    <a:lnTo>
                      <a:pt x="0" y="10"/>
                    </a:lnTo>
                    <a:lnTo>
                      <a:pt x="0" y="6"/>
                    </a:lnTo>
                    <a:lnTo>
                      <a:pt x="2" y="4"/>
                    </a:lnTo>
                    <a:lnTo>
                      <a:pt x="6" y="2"/>
                    </a:lnTo>
                    <a:lnTo>
                      <a:pt x="8" y="0"/>
                    </a:lnTo>
                    <a:lnTo>
                      <a:pt x="8" y="0"/>
                    </a:lnTo>
                    <a:lnTo>
                      <a:pt x="12" y="2"/>
                    </a:lnTo>
                    <a:lnTo>
                      <a:pt x="16" y="4"/>
                    </a:lnTo>
                    <a:lnTo>
                      <a:pt x="16" y="6"/>
                    </a:lnTo>
                    <a:lnTo>
                      <a:pt x="18" y="10"/>
                    </a:lnTo>
                    <a:lnTo>
                      <a:pt x="18" y="10"/>
                    </a:lnTo>
                    <a:close/>
                  </a:path>
                </a:pathLst>
              </a:custGeom>
              <a:solidFill>
                <a:srgbClr val="88569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002" name="Freeform 957"/>
              <p:cNvSpPr/>
              <p:nvPr/>
            </p:nvSpPr>
            <p:spPr bwMode="auto">
              <a:xfrm>
                <a:off x="1824038" y="3286125"/>
                <a:ext cx="444500" cy="469900"/>
              </a:xfrm>
              <a:custGeom>
                <a:avLst/>
                <a:gdLst/>
                <a:ahLst/>
                <a:cxnLst>
                  <a:cxn ang="0">
                    <a:pos x="0" y="106"/>
                  </a:cxn>
                  <a:cxn ang="0">
                    <a:pos x="250" y="296"/>
                  </a:cxn>
                  <a:cxn ang="0">
                    <a:pos x="280" y="228"/>
                  </a:cxn>
                  <a:cxn ang="0">
                    <a:pos x="250" y="182"/>
                  </a:cxn>
                  <a:cxn ang="0">
                    <a:pos x="190" y="136"/>
                  </a:cxn>
                  <a:cxn ang="0">
                    <a:pos x="142" y="86"/>
                  </a:cxn>
                  <a:cxn ang="0">
                    <a:pos x="46" y="58"/>
                  </a:cxn>
                  <a:cxn ang="0">
                    <a:pos x="20" y="0"/>
                  </a:cxn>
                  <a:cxn ang="0">
                    <a:pos x="0" y="106"/>
                  </a:cxn>
                </a:cxnLst>
                <a:rect l="0" t="0" r="r" b="b"/>
                <a:pathLst>
                  <a:path w="280" h="296">
                    <a:moveTo>
                      <a:pt x="0" y="106"/>
                    </a:moveTo>
                    <a:lnTo>
                      <a:pt x="250" y="296"/>
                    </a:lnTo>
                    <a:lnTo>
                      <a:pt x="280" y="228"/>
                    </a:lnTo>
                    <a:lnTo>
                      <a:pt x="250" y="182"/>
                    </a:lnTo>
                    <a:lnTo>
                      <a:pt x="190" y="136"/>
                    </a:lnTo>
                    <a:lnTo>
                      <a:pt x="142" y="86"/>
                    </a:lnTo>
                    <a:lnTo>
                      <a:pt x="46" y="58"/>
                    </a:lnTo>
                    <a:lnTo>
                      <a:pt x="20" y="0"/>
                    </a:lnTo>
                    <a:lnTo>
                      <a:pt x="0" y="106"/>
                    </a:lnTo>
                    <a:close/>
                  </a:path>
                </a:pathLst>
              </a:custGeom>
              <a:solidFill>
                <a:srgbClr val="DC4C90"/>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003" name="Freeform 958"/>
              <p:cNvSpPr/>
              <p:nvPr/>
            </p:nvSpPr>
            <p:spPr bwMode="auto">
              <a:xfrm>
                <a:off x="1855788" y="3286125"/>
                <a:ext cx="533400" cy="469900"/>
              </a:xfrm>
              <a:custGeom>
                <a:avLst/>
                <a:gdLst/>
                <a:ahLst/>
                <a:cxnLst>
                  <a:cxn ang="0">
                    <a:pos x="0" y="0"/>
                  </a:cxn>
                  <a:cxn ang="0">
                    <a:pos x="6" y="118"/>
                  </a:cxn>
                  <a:cxn ang="0">
                    <a:pos x="132" y="92"/>
                  </a:cxn>
                  <a:cxn ang="0">
                    <a:pos x="116" y="208"/>
                  </a:cxn>
                  <a:cxn ang="0">
                    <a:pos x="230" y="182"/>
                  </a:cxn>
                  <a:cxn ang="0">
                    <a:pos x="230" y="296"/>
                  </a:cxn>
                  <a:cxn ang="0">
                    <a:pos x="336" y="236"/>
                  </a:cxn>
                  <a:cxn ang="0">
                    <a:pos x="0" y="0"/>
                  </a:cxn>
                </a:cxnLst>
                <a:rect l="0" t="0" r="r" b="b"/>
                <a:pathLst>
                  <a:path w="336" h="296">
                    <a:moveTo>
                      <a:pt x="0" y="0"/>
                    </a:moveTo>
                    <a:lnTo>
                      <a:pt x="6" y="118"/>
                    </a:lnTo>
                    <a:lnTo>
                      <a:pt x="132" y="92"/>
                    </a:lnTo>
                    <a:lnTo>
                      <a:pt x="116" y="208"/>
                    </a:lnTo>
                    <a:lnTo>
                      <a:pt x="230" y="182"/>
                    </a:lnTo>
                    <a:lnTo>
                      <a:pt x="230" y="296"/>
                    </a:lnTo>
                    <a:lnTo>
                      <a:pt x="336" y="236"/>
                    </a:lnTo>
                    <a:lnTo>
                      <a:pt x="0" y="0"/>
                    </a:lnTo>
                    <a:close/>
                  </a:path>
                </a:pathLst>
              </a:custGeom>
              <a:solidFill>
                <a:srgbClr val="4A4C90"/>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004" name="Freeform 959"/>
              <p:cNvSpPr/>
              <p:nvPr/>
            </p:nvSpPr>
            <p:spPr bwMode="auto">
              <a:xfrm>
                <a:off x="1985963" y="3482975"/>
                <a:ext cx="22225" cy="22225"/>
              </a:xfrm>
              <a:custGeom>
                <a:avLst/>
                <a:gdLst/>
                <a:ahLst/>
                <a:cxnLst>
                  <a:cxn ang="0">
                    <a:pos x="14" y="6"/>
                  </a:cxn>
                  <a:cxn ang="0">
                    <a:pos x="14" y="6"/>
                  </a:cxn>
                  <a:cxn ang="0">
                    <a:pos x="12" y="12"/>
                  </a:cxn>
                  <a:cxn ang="0">
                    <a:pos x="6" y="14"/>
                  </a:cxn>
                  <a:cxn ang="0">
                    <a:pos x="6" y="14"/>
                  </a:cxn>
                  <a:cxn ang="0">
                    <a:pos x="2" y="12"/>
                  </a:cxn>
                  <a:cxn ang="0">
                    <a:pos x="0" y="6"/>
                  </a:cxn>
                  <a:cxn ang="0">
                    <a:pos x="0" y="6"/>
                  </a:cxn>
                  <a:cxn ang="0">
                    <a:pos x="2" y="2"/>
                  </a:cxn>
                  <a:cxn ang="0">
                    <a:pos x="6" y="0"/>
                  </a:cxn>
                  <a:cxn ang="0">
                    <a:pos x="6" y="0"/>
                  </a:cxn>
                  <a:cxn ang="0">
                    <a:pos x="12" y="2"/>
                  </a:cxn>
                  <a:cxn ang="0">
                    <a:pos x="14" y="6"/>
                  </a:cxn>
                  <a:cxn ang="0">
                    <a:pos x="14" y="6"/>
                  </a:cxn>
                </a:cxnLst>
                <a:rect l="0" t="0" r="r" b="b"/>
                <a:pathLst>
                  <a:path w="14" h="14">
                    <a:moveTo>
                      <a:pt x="14" y="6"/>
                    </a:moveTo>
                    <a:lnTo>
                      <a:pt x="14" y="6"/>
                    </a:lnTo>
                    <a:lnTo>
                      <a:pt x="12" y="12"/>
                    </a:lnTo>
                    <a:lnTo>
                      <a:pt x="6" y="14"/>
                    </a:lnTo>
                    <a:lnTo>
                      <a:pt x="6" y="14"/>
                    </a:lnTo>
                    <a:lnTo>
                      <a:pt x="2" y="12"/>
                    </a:lnTo>
                    <a:lnTo>
                      <a:pt x="0" y="6"/>
                    </a:lnTo>
                    <a:lnTo>
                      <a:pt x="0" y="6"/>
                    </a:lnTo>
                    <a:lnTo>
                      <a:pt x="2" y="2"/>
                    </a:lnTo>
                    <a:lnTo>
                      <a:pt x="6" y="0"/>
                    </a:lnTo>
                    <a:lnTo>
                      <a:pt x="6" y="0"/>
                    </a:lnTo>
                    <a:lnTo>
                      <a:pt x="12" y="2"/>
                    </a:lnTo>
                    <a:lnTo>
                      <a:pt x="14" y="6"/>
                    </a:lnTo>
                    <a:lnTo>
                      <a:pt x="14" y="6"/>
                    </a:lnTo>
                    <a:close/>
                  </a:path>
                </a:pathLst>
              </a:custGeom>
              <a:solidFill>
                <a:srgbClr val="4ABB90"/>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005" name="Freeform 960"/>
              <p:cNvSpPr/>
              <p:nvPr/>
            </p:nvSpPr>
            <p:spPr bwMode="auto">
              <a:xfrm>
                <a:off x="2163763" y="3638550"/>
                <a:ext cx="19050" cy="22225"/>
              </a:xfrm>
              <a:custGeom>
                <a:avLst/>
                <a:gdLst/>
                <a:ahLst/>
                <a:cxnLst>
                  <a:cxn ang="0">
                    <a:pos x="12" y="6"/>
                  </a:cxn>
                  <a:cxn ang="0">
                    <a:pos x="12" y="6"/>
                  </a:cxn>
                  <a:cxn ang="0">
                    <a:pos x="10" y="12"/>
                  </a:cxn>
                  <a:cxn ang="0">
                    <a:pos x="6" y="14"/>
                  </a:cxn>
                  <a:cxn ang="0">
                    <a:pos x="6" y="14"/>
                  </a:cxn>
                  <a:cxn ang="0">
                    <a:pos x="2" y="12"/>
                  </a:cxn>
                  <a:cxn ang="0">
                    <a:pos x="0" y="6"/>
                  </a:cxn>
                  <a:cxn ang="0">
                    <a:pos x="0" y="6"/>
                  </a:cxn>
                  <a:cxn ang="0">
                    <a:pos x="2" y="2"/>
                  </a:cxn>
                  <a:cxn ang="0">
                    <a:pos x="6" y="0"/>
                  </a:cxn>
                  <a:cxn ang="0">
                    <a:pos x="6" y="0"/>
                  </a:cxn>
                  <a:cxn ang="0">
                    <a:pos x="10" y="2"/>
                  </a:cxn>
                  <a:cxn ang="0">
                    <a:pos x="12" y="6"/>
                  </a:cxn>
                  <a:cxn ang="0">
                    <a:pos x="12" y="6"/>
                  </a:cxn>
                </a:cxnLst>
                <a:rect l="0" t="0" r="r" b="b"/>
                <a:pathLst>
                  <a:path w="12" h="14">
                    <a:moveTo>
                      <a:pt x="12" y="6"/>
                    </a:moveTo>
                    <a:lnTo>
                      <a:pt x="12" y="6"/>
                    </a:lnTo>
                    <a:lnTo>
                      <a:pt x="10" y="12"/>
                    </a:lnTo>
                    <a:lnTo>
                      <a:pt x="6" y="14"/>
                    </a:lnTo>
                    <a:lnTo>
                      <a:pt x="6" y="14"/>
                    </a:lnTo>
                    <a:lnTo>
                      <a:pt x="2" y="12"/>
                    </a:lnTo>
                    <a:lnTo>
                      <a:pt x="0" y="6"/>
                    </a:lnTo>
                    <a:lnTo>
                      <a:pt x="0" y="6"/>
                    </a:lnTo>
                    <a:lnTo>
                      <a:pt x="2" y="2"/>
                    </a:lnTo>
                    <a:lnTo>
                      <a:pt x="6" y="0"/>
                    </a:lnTo>
                    <a:lnTo>
                      <a:pt x="6" y="0"/>
                    </a:lnTo>
                    <a:lnTo>
                      <a:pt x="10" y="2"/>
                    </a:lnTo>
                    <a:lnTo>
                      <a:pt x="12" y="6"/>
                    </a:lnTo>
                    <a:lnTo>
                      <a:pt x="12" y="6"/>
                    </a:lnTo>
                    <a:close/>
                  </a:path>
                </a:pathLst>
              </a:custGeom>
              <a:solidFill>
                <a:srgbClr val="4ABB90"/>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006" name="Freeform 961"/>
              <p:cNvSpPr/>
              <p:nvPr/>
            </p:nvSpPr>
            <p:spPr bwMode="auto">
              <a:xfrm>
                <a:off x="1893888" y="3403600"/>
                <a:ext cx="22225" cy="19050"/>
              </a:xfrm>
              <a:custGeom>
                <a:avLst/>
                <a:gdLst/>
                <a:ahLst/>
                <a:cxnLst>
                  <a:cxn ang="0">
                    <a:pos x="14" y="6"/>
                  </a:cxn>
                  <a:cxn ang="0">
                    <a:pos x="14" y="6"/>
                  </a:cxn>
                  <a:cxn ang="0">
                    <a:pos x="12" y="10"/>
                  </a:cxn>
                  <a:cxn ang="0">
                    <a:pos x="8" y="12"/>
                  </a:cxn>
                  <a:cxn ang="0">
                    <a:pos x="8" y="12"/>
                  </a:cxn>
                  <a:cxn ang="0">
                    <a:pos x="2" y="10"/>
                  </a:cxn>
                  <a:cxn ang="0">
                    <a:pos x="0" y="6"/>
                  </a:cxn>
                  <a:cxn ang="0">
                    <a:pos x="0" y="6"/>
                  </a:cxn>
                  <a:cxn ang="0">
                    <a:pos x="2" y="2"/>
                  </a:cxn>
                  <a:cxn ang="0">
                    <a:pos x="8" y="0"/>
                  </a:cxn>
                  <a:cxn ang="0">
                    <a:pos x="8" y="0"/>
                  </a:cxn>
                  <a:cxn ang="0">
                    <a:pos x="12" y="2"/>
                  </a:cxn>
                  <a:cxn ang="0">
                    <a:pos x="14" y="6"/>
                  </a:cxn>
                  <a:cxn ang="0">
                    <a:pos x="14" y="6"/>
                  </a:cxn>
                </a:cxnLst>
                <a:rect l="0" t="0" r="r" b="b"/>
                <a:pathLst>
                  <a:path w="14" h="12">
                    <a:moveTo>
                      <a:pt x="14" y="6"/>
                    </a:moveTo>
                    <a:lnTo>
                      <a:pt x="14" y="6"/>
                    </a:lnTo>
                    <a:lnTo>
                      <a:pt x="12" y="10"/>
                    </a:lnTo>
                    <a:lnTo>
                      <a:pt x="8" y="12"/>
                    </a:lnTo>
                    <a:lnTo>
                      <a:pt x="8" y="12"/>
                    </a:lnTo>
                    <a:lnTo>
                      <a:pt x="2" y="10"/>
                    </a:lnTo>
                    <a:lnTo>
                      <a:pt x="0" y="6"/>
                    </a:lnTo>
                    <a:lnTo>
                      <a:pt x="0" y="6"/>
                    </a:lnTo>
                    <a:lnTo>
                      <a:pt x="2" y="2"/>
                    </a:lnTo>
                    <a:lnTo>
                      <a:pt x="8" y="0"/>
                    </a:lnTo>
                    <a:lnTo>
                      <a:pt x="8" y="0"/>
                    </a:lnTo>
                    <a:lnTo>
                      <a:pt x="12" y="2"/>
                    </a:lnTo>
                    <a:lnTo>
                      <a:pt x="14" y="6"/>
                    </a:lnTo>
                    <a:lnTo>
                      <a:pt x="14" y="6"/>
                    </a:lnTo>
                    <a:close/>
                  </a:path>
                </a:pathLst>
              </a:custGeom>
              <a:solidFill>
                <a:srgbClr val="FF7C4E"/>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007" name="Freeform 962"/>
              <p:cNvSpPr/>
              <p:nvPr/>
            </p:nvSpPr>
            <p:spPr bwMode="auto">
              <a:xfrm>
                <a:off x="2100263" y="3549650"/>
                <a:ext cx="19050" cy="22225"/>
              </a:xfrm>
              <a:custGeom>
                <a:avLst/>
                <a:gdLst/>
                <a:ahLst/>
                <a:cxnLst>
                  <a:cxn ang="0">
                    <a:pos x="12" y="8"/>
                  </a:cxn>
                  <a:cxn ang="0">
                    <a:pos x="12" y="8"/>
                  </a:cxn>
                  <a:cxn ang="0">
                    <a:pos x="10" y="12"/>
                  </a:cxn>
                  <a:cxn ang="0">
                    <a:pos x="6" y="14"/>
                  </a:cxn>
                  <a:cxn ang="0">
                    <a:pos x="6" y="14"/>
                  </a:cxn>
                  <a:cxn ang="0">
                    <a:pos x="2" y="12"/>
                  </a:cxn>
                  <a:cxn ang="0">
                    <a:pos x="0" y="8"/>
                  </a:cxn>
                  <a:cxn ang="0">
                    <a:pos x="0" y="8"/>
                  </a:cxn>
                  <a:cxn ang="0">
                    <a:pos x="2" y="2"/>
                  </a:cxn>
                  <a:cxn ang="0">
                    <a:pos x="6" y="0"/>
                  </a:cxn>
                  <a:cxn ang="0">
                    <a:pos x="6" y="0"/>
                  </a:cxn>
                  <a:cxn ang="0">
                    <a:pos x="10" y="2"/>
                  </a:cxn>
                  <a:cxn ang="0">
                    <a:pos x="12" y="8"/>
                  </a:cxn>
                  <a:cxn ang="0">
                    <a:pos x="12" y="8"/>
                  </a:cxn>
                </a:cxnLst>
                <a:rect l="0" t="0" r="r" b="b"/>
                <a:pathLst>
                  <a:path w="12" h="14">
                    <a:moveTo>
                      <a:pt x="12" y="8"/>
                    </a:moveTo>
                    <a:lnTo>
                      <a:pt x="12" y="8"/>
                    </a:lnTo>
                    <a:lnTo>
                      <a:pt x="10" y="12"/>
                    </a:lnTo>
                    <a:lnTo>
                      <a:pt x="6" y="14"/>
                    </a:lnTo>
                    <a:lnTo>
                      <a:pt x="6" y="14"/>
                    </a:lnTo>
                    <a:lnTo>
                      <a:pt x="2" y="12"/>
                    </a:lnTo>
                    <a:lnTo>
                      <a:pt x="0" y="8"/>
                    </a:lnTo>
                    <a:lnTo>
                      <a:pt x="0" y="8"/>
                    </a:lnTo>
                    <a:lnTo>
                      <a:pt x="2" y="2"/>
                    </a:lnTo>
                    <a:lnTo>
                      <a:pt x="6" y="0"/>
                    </a:lnTo>
                    <a:lnTo>
                      <a:pt x="6" y="0"/>
                    </a:lnTo>
                    <a:lnTo>
                      <a:pt x="10" y="2"/>
                    </a:lnTo>
                    <a:lnTo>
                      <a:pt x="12" y="8"/>
                    </a:lnTo>
                    <a:lnTo>
                      <a:pt x="12" y="8"/>
                    </a:lnTo>
                    <a:close/>
                  </a:path>
                </a:pathLst>
              </a:custGeom>
              <a:solidFill>
                <a:srgbClr val="FF7C4E"/>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008" name="Freeform 963"/>
              <p:cNvSpPr/>
              <p:nvPr/>
            </p:nvSpPr>
            <p:spPr bwMode="auto">
              <a:xfrm>
                <a:off x="2259013" y="3667125"/>
                <a:ext cx="19050" cy="19050"/>
              </a:xfrm>
              <a:custGeom>
                <a:avLst/>
                <a:gdLst/>
                <a:ahLst/>
                <a:cxnLst>
                  <a:cxn ang="0">
                    <a:pos x="12" y="6"/>
                  </a:cxn>
                  <a:cxn ang="0">
                    <a:pos x="12" y="6"/>
                  </a:cxn>
                  <a:cxn ang="0">
                    <a:pos x="10" y="12"/>
                  </a:cxn>
                  <a:cxn ang="0">
                    <a:pos x="6" y="12"/>
                  </a:cxn>
                  <a:cxn ang="0">
                    <a:pos x="6" y="12"/>
                  </a:cxn>
                  <a:cxn ang="0">
                    <a:pos x="2" y="12"/>
                  </a:cxn>
                  <a:cxn ang="0">
                    <a:pos x="0" y="6"/>
                  </a:cxn>
                  <a:cxn ang="0">
                    <a:pos x="0" y="6"/>
                  </a:cxn>
                  <a:cxn ang="0">
                    <a:pos x="2" y="2"/>
                  </a:cxn>
                  <a:cxn ang="0">
                    <a:pos x="6" y="0"/>
                  </a:cxn>
                  <a:cxn ang="0">
                    <a:pos x="6" y="0"/>
                  </a:cxn>
                  <a:cxn ang="0">
                    <a:pos x="10" y="2"/>
                  </a:cxn>
                  <a:cxn ang="0">
                    <a:pos x="12" y="6"/>
                  </a:cxn>
                  <a:cxn ang="0">
                    <a:pos x="12" y="6"/>
                  </a:cxn>
                </a:cxnLst>
                <a:rect l="0" t="0" r="r" b="b"/>
                <a:pathLst>
                  <a:path w="12" h="12">
                    <a:moveTo>
                      <a:pt x="12" y="6"/>
                    </a:moveTo>
                    <a:lnTo>
                      <a:pt x="12" y="6"/>
                    </a:lnTo>
                    <a:lnTo>
                      <a:pt x="10" y="12"/>
                    </a:lnTo>
                    <a:lnTo>
                      <a:pt x="6" y="12"/>
                    </a:lnTo>
                    <a:lnTo>
                      <a:pt x="6" y="12"/>
                    </a:lnTo>
                    <a:lnTo>
                      <a:pt x="2" y="12"/>
                    </a:lnTo>
                    <a:lnTo>
                      <a:pt x="0" y="6"/>
                    </a:lnTo>
                    <a:lnTo>
                      <a:pt x="0" y="6"/>
                    </a:lnTo>
                    <a:lnTo>
                      <a:pt x="2" y="2"/>
                    </a:lnTo>
                    <a:lnTo>
                      <a:pt x="6" y="0"/>
                    </a:lnTo>
                    <a:lnTo>
                      <a:pt x="6" y="0"/>
                    </a:lnTo>
                    <a:lnTo>
                      <a:pt x="10" y="2"/>
                    </a:lnTo>
                    <a:lnTo>
                      <a:pt x="12" y="6"/>
                    </a:lnTo>
                    <a:lnTo>
                      <a:pt x="12" y="6"/>
                    </a:lnTo>
                    <a:close/>
                  </a:path>
                </a:pathLst>
              </a:custGeom>
              <a:solidFill>
                <a:srgbClr val="FF7C4E"/>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009" name="Freeform 964"/>
              <p:cNvSpPr/>
              <p:nvPr/>
            </p:nvSpPr>
            <p:spPr bwMode="auto">
              <a:xfrm>
                <a:off x="1776413" y="3606800"/>
                <a:ext cx="327025" cy="254000"/>
              </a:xfrm>
              <a:custGeom>
                <a:avLst/>
                <a:gdLst/>
                <a:ahLst/>
                <a:cxnLst>
                  <a:cxn ang="0">
                    <a:pos x="0" y="94"/>
                  </a:cxn>
                  <a:cxn ang="0">
                    <a:pos x="86" y="56"/>
                  </a:cxn>
                  <a:cxn ang="0">
                    <a:pos x="68" y="152"/>
                  </a:cxn>
                  <a:cxn ang="0">
                    <a:pos x="158" y="104"/>
                  </a:cxn>
                  <a:cxn ang="0">
                    <a:pos x="150" y="160"/>
                  </a:cxn>
                  <a:cxn ang="0">
                    <a:pos x="206" y="130"/>
                  </a:cxn>
                  <a:cxn ang="0">
                    <a:pos x="16" y="0"/>
                  </a:cxn>
                  <a:cxn ang="0">
                    <a:pos x="0" y="94"/>
                  </a:cxn>
                </a:cxnLst>
                <a:rect l="0" t="0" r="r" b="b"/>
                <a:pathLst>
                  <a:path w="206" h="160">
                    <a:moveTo>
                      <a:pt x="0" y="94"/>
                    </a:moveTo>
                    <a:lnTo>
                      <a:pt x="86" y="56"/>
                    </a:lnTo>
                    <a:lnTo>
                      <a:pt x="68" y="152"/>
                    </a:lnTo>
                    <a:lnTo>
                      <a:pt x="158" y="104"/>
                    </a:lnTo>
                    <a:lnTo>
                      <a:pt x="150" y="160"/>
                    </a:lnTo>
                    <a:lnTo>
                      <a:pt x="206" y="130"/>
                    </a:lnTo>
                    <a:lnTo>
                      <a:pt x="16" y="0"/>
                    </a:lnTo>
                    <a:lnTo>
                      <a:pt x="0" y="94"/>
                    </a:lnTo>
                    <a:close/>
                  </a:path>
                </a:pathLst>
              </a:custGeom>
              <a:solidFill>
                <a:srgbClr val="5BB6BB"/>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010" name="Freeform 965"/>
              <p:cNvSpPr/>
              <p:nvPr/>
            </p:nvSpPr>
            <p:spPr bwMode="auto">
              <a:xfrm>
                <a:off x="1747838" y="3765550"/>
                <a:ext cx="196850" cy="196850"/>
              </a:xfrm>
              <a:custGeom>
                <a:avLst/>
                <a:gdLst/>
                <a:ahLst/>
                <a:cxnLst>
                  <a:cxn ang="0">
                    <a:pos x="12" y="0"/>
                  </a:cxn>
                  <a:cxn ang="0">
                    <a:pos x="124" y="84"/>
                  </a:cxn>
                  <a:cxn ang="0">
                    <a:pos x="48" y="124"/>
                  </a:cxn>
                  <a:cxn ang="0">
                    <a:pos x="50" y="58"/>
                  </a:cxn>
                  <a:cxn ang="0">
                    <a:pos x="0" y="88"/>
                  </a:cxn>
                  <a:cxn ang="0">
                    <a:pos x="12" y="0"/>
                  </a:cxn>
                </a:cxnLst>
                <a:rect l="0" t="0" r="r" b="b"/>
                <a:pathLst>
                  <a:path w="124" h="124">
                    <a:moveTo>
                      <a:pt x="12" y="0"/>
                    </a:moveTo>
                    <a:lnTo>
                      <a:pt x="124" y="84"/>
                    </a:lnTo>
                    <a:lnTo>
                      <a:pt x="48" y="124"/>
                    </a:lnTo>
                    <a:lnTo>
                      <a:pt x="50" y="58"/>
                    </a:lnTo>
                    <a:lnTo>
                      <a:pt x="0" y="88"/>
                    </a:lnTo>
                    <a:lnTo>
                      <a:pt x="12" y="0"/>
                    </a:lnTo>
                    <a:close/>
                  </a:path>
                </a:pathLst>
              </a:custGeom>
              <a:solidFill>
                <a:srgbClr val="FF65BB"/>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011" name="Freeform 966"/>
              <p:cNvSpPr/>
              <p:nvPr/>
            </p:nvSpPr>
            <p:spPr bwMode="auto">
              <a:xfrm>
                <a:off x="1801813" y="3619500"/>
                <a:ext cx="82550" cy="82550"/>
              </a:xfrm>
              <a:custGeom>
                <a:avLst/>
                <a:gdLst/>
                <a:ahLst/>
                <a:cxnLst>
                  <a:cxn ang="0">
                    <a:pos x="10" y="0"/>
                  </a:cxn>
                  <a:cxn ang="0">
                    <a:pos x="0" y="52"/>
                  </a:cxn>
                  <a:cxn ang="0">
                    <a:pos x="52" y="30"/>
                  </a:cxn>
                  <a:cxn ang="0">
                    <a:pos x="10" y="0"/>
                  </a:cxn>
                </a:cxnLst>
                <a:rect l="0" t="0" r="r" b="b"/>
                <a:pathLst>
                  <a:path w="52" h="52">
                    <a:moveTo>
                      <a:pt x="10" y="0"/>
                    </a:moveTo>
                    <a:lnTo>
                      <a:pt x="0" y="52"/>
                    </a:lnTo>
                    <a:lnTo>
                      <a:pt x="52" y="30"/>
                    </a:lnTo>
                    <a:lnTo>
                      <a:pt x="10" y="0"/>
                    </a:lnTo>
                    <a:close/>
                  </a:path>
                </a:pathLst>
              </a:custGeom>
              <a:solidFill>
                <a:srgbClr val="FF65BB"/>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012" name="Freeform 967"/>
              <p:cNvSpPr/>
              <p:nvPr/>
            </p:nvSpPr>
            <p:spPr bwMode="auto">
              <a:xfrm>
                <a:off x="1789113" y="3756025"/>
                <a:ext cx="76200" cy="82550"/>
              </a:xfrm>
              <a:custGeom>
                <a:avLst/>
                <a:gdLst/>
                <a:ahLst/>
                <a:cxnLst>
                  <a:cxn ang="0">
                    <a:pos x="48" y="0"/>
                  </a:cxn>
                  <a:cxn ang="0">
                    <a:pos x="44" y="52"/>
                  </a:cxn>
                  <a:cxn ang="0">
                    <a:pos x="0" y="16"/>
                  </a:cxn>
                  <a:cxn ang="0">
                    <a:pos x="48" y="0"/>
                  </a:cxn>
                </a:cxnLst>
                <a:rect l="0" t="0" r="r" b="b"/>
                <a:pathLst>
                  <a:path w="48" h="52">
                    <a:moveTo>
                      <a:pt x="48" y="0"/>
                    </a:moveTo>
                    <a:lnTo>
                      <a:pt x="44" y="52"/>
                    </a:lnTo>
                    <a:lnTo>
                      <a:pt x="0" y="16"/>
                    </a:lnTo>
                    <a:lnTo>
                      <a:pt x="48" y="0"/>
                    </a:lnTo>
                    <a:close/>
                  </a:path>
                </a:pathLst>
              </a:custGeom>
              <a:solidFill>
                <a:srgbClr val="FFE656"/>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013" name="Freeform 968"/>
              <p:cNvSpPr/>
              <p:nvPr/>
            </p:nvSpPr>
            <p:spPr bwMode="auto">
              <a:xfrm>
                <a:off x="1909763" y="3844925"/>
                <a:ext cx="76200" cy="53975"/>
              </a:xfrm>
              <a:custGeom>
                <a:avLst/>
                <a:gdLst/>
                <a:ahLst/>
                <a:cxnLst>
                  <a:cxn ang="0">
                    <a:pos x="48" y="0"/>
                  </a:cxn>
                  <a:cxn ang="0">
                    <a:pos x="0" y="16"/>
                  </a:cxn>
                  <a:cxn ang="0">
                    <a:pos x="22" y="34"/>
                  </a:cxn>
                  <a:cxn ang="0">
                    <a:pos x="46" y="20"/>
                  </a:cxn>
                  <a:cxn ang="0">
                    <a:pos x="48" y="0"/>
                  </a:cxn>
                </a:cxnLst>
                <a:rect l="0" t="0" r="r" b="b"/>
                <a:pathLst>
                  <a:path w="48" h="34">
                    <a:moveTo>
                      <a:pt x="48" y="0"/>
                    </a:moveTo>
                    <a:lnTo>
                      <a:pt x="0" y="16"/>
                    </a:lnTo>
                    <a:lnTo>
                      <a:pt x="22" y="34"/>
                    </a:lnTo>
                    <a:lnTo>
                      <a:pt x="46" y="20"/>
                    </a:lnTo>
                    <a:lnTo>
                      <a:pt x="48" y="0"/>
                    </a:lnTo>
                    <a:close/>
                  </a:path>
                </a:pathLst>
              </a:custGeom>
              <a:solidFill>
                <a:srgbClr val="FFE656"/>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014" name="Freeform 969"/>
              <p:cNvSpPr/>
              <p:nvPr/>
            </p:nvSpPr>
            <p:spPr bwMode="auto">
              <a:xfrm>
                <a:off x="1925638" y="3702050"/>
                <a:ext cx="82550" cy="79375"/>
              </a:xfrm>
              <a:custGeom>
                <a:avLst/>
                <a:gdLst/>
                <a:ahLst/>
                <a:cxnLst>
                  <a:cxn ang="0">
                    <a:pos x="10" y="0"/>
                  </a:cxn>
                  <a:cxn ang="0">
                    <a:pos x="0" y="50"/>
                  </a:cxn>
                  <a:cxn ang="0">
                    <a:pos x="52" y="28"/>
                  </a:cxn>
                  <a:cxn ang="0">
                    <a:pos x="10" y="0"/>
                  </a:cxn>
                </a:cxnLst>
                <a:rect l="0" t="0" r="r" b="b"/>
                <a:pathLst>
                  <a:path w="52" h="50">
                    <a:moveTo>
                      <a:pt x="10" y="0"/>
                    </a:moveTo>
                    <a:lnTo>
                      <a:pt x="0" y="50"/>
                    </a:lnTo>
                    <a:lnTo>
                      <a:pt x="52" y="28"/>
                    </a:lnTo>
                    <a:lnTo>
                      <a:pt x="10" y="0"/>
                    </a:lnTo>
                    <a:close/>
                  </a:path>
                </a:pathLst>
              </a:custGeom>
              <a:solidFill>
                <a:srgbClr val="FF65BB"/>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015" name="Freeform 970"/>
              <p:cNvSpPr/>
              <p:nvPr/>
            </p:nvSpPr>
            <p:spPr bwMode="auto">
              <a:xfrm>
                <a:off x="1763713" y="3778250"/>
                <a:ext cx="82550" cy="82550"/>
              </a:xfrm>
              <a:custGeom>
                <a:avLst/>
                <a:gdLst/>
                <a:ahLst/>
                <a:cxnLst>
                  <a:cxn ang="0">
                    <a:pos x="10" y="0"/>
                  </a:cxn>
                  <a:cxn ang="0">
                    <a:pos x="0" y="52"/>
                  </a:cxn>
                  <a:cxn ang="0">
                    <a:pos x="52" y="30"/>
                  </a:cxn>
                  <a:cxn ang="0">
                    <a:pos x="10" y="0"/>
                  </a:cxn>
                </a:cxnLst>
                <a:rect l="0" t="0" r="r" b="b"/>
                <a:pathLst>
                  <a:path w="52" h="52">
                    <a:moveTo>
                      <a:pt x="10" y="0"/>
                    </a:moveTo>
                    <a:lnTo>
                      <a:pt x="0" y="52"/>
                    </a:lnTo>
                    <a:lnTo>
                      <a:pt x="52" y="30"/>
                    </a:lnTo>
                    <a:lnTo>
                      <a:pt x="10" y="0"/>
                    </a:lnTo>
                    <a:close/>
                  </a:path>
                </a:pathLst>
              </a:custGeom>
              <a:solidFill>
                <a:srgbClr val="9058AC"/>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016" name="Freeform 971"/>
              <p:cNvSpPr/>
              <p:nvPr/>
            </p:nvSpPr>
            <p:spPr bwMode="auto">
              <a:xfrm>
                <a:off x="1858963" y="3854450"/>
                <a:ext cx="82550" cy="79375"/>
              </a:xfrm>
              <a:custGeom>
                <a:avLst/>
                <a:gdLst/>
                <a:ahLst/>
                <a:cxnLst>
                  <a:cxn ang="0">
                    <a:pos x="10" y="0"/>
                  </a:cxn>
                  <a:cxn ang="0">
                    <a:pos x="0" y="50"/>
                  </a:cxn>
                  <a:cxn ang="0">
                    <a:pos x="52" y="28"/>
                  </a:cxn>
                  <a:cxn ang="0">
                    <a:pos x="10" y="0"/>
                  </a:cxn>
                </a:cxnLst>
                <a:rect l="0" t="0" r="r" b="b"/>
                <a:pathLst>
                  <a:path w="52" h="50">
                    <a:moveTo>
                      <a:pt x="10" y="0"/>
                    </a:moveTo>
                    <a:lnTo>
                      <a:pt x="0" y="50"/>
                    </a:lnTo>
                    <a:lnTo>
                      <a:pt x="52" y="28"/>
                    </a:lnTo>
                    <a:lnTo>
                      <a:pt x="10" y="0"/>
                    </a:lnTo>
                    <a:close/>
                  </a:path>
                </a:pathLst>
              </a:custGeom>
              <a:solidFill>
                <a:srgbClr val="9058AC"/>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017" name="Freeform 972"/>
              <p:cNvSpPr/>
              <p:nvPr/>
            </p:nvSpPr>
            <p:spPr bwMode="auto">
              <a:xfrm>
                <a:off x="2043113" y="3781425"/>
                <a:ext cx="57150" cy="63500"/>
              </a:xfrm>
              <a:custGeom>
                <a:avLst/>
                <a:gdLst/>
                <a:ahLst/>
                <a:cxnLst>
                  <a:cxn ang="0">
                    <a:pos x="6" y="0"/>
                  </a:cxn>
                  <a:cxn ang="0">
                    <a:pos x="0" y="40"/>
                  </a:cxn>
                  <a:cxn ang="0">
                    <a:pos x="36" y="22"/>
                  </a:cxn>
                  <a:cxn ang="0">
                    <a:pos x="6" y="0"/>
                  </a:cxn>
                </a:cxnLst>
                <a:rect l="0" t="0" r="r" b="b"/>
                <a:pathLst>
                  <a:path w="36" h="40">
                    <a:moveTo>
                      <a:pt x="6" y="0"/>
                    </a:moveTo>
                    <a:lnTo>
                      <a:pt x="0" y="40"/>
                    </a:lnTo>
                    <a:lnTo>
                      <a:pt x="36" y="22"/>
                    </a:lnTo>
                    <a:lnTo>
                      <a:pt x="6" y="0"/>
                    </a:lnTo>
                    <a:close/>
                  </a:path>
                </a:pathLst>
              </a:custGeom>
              <a:solidFill>
                <a:srgbClr val="FF65BB"/>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018" name="Freeform 973"/>
              <p:cNvSpPr/>
              <p:nvPr/>
            </p:nvSpPr>
            <p:spPr bwMode="auto">
              <a:xfrm>
                <a:off x="2995613" y="2679700"/>
                <a:ext cx="215900" cy="130175"/>
              </a:xfrm>
              <a:custGeom>
                <a:avLst/>
                <a:gdLst/>
                <a:ahLst/>
                <a:cxnLst>
                  <a:cxn ang="0">
                    <a:pos x="0" y="0"/>
                  </a:cxn>
                  <a:cxn ang="0">
                    <a:pos x="0" y="0"/>
                  </a:cxn>
                  <a:cxn ang="0">
                    <a:pos x="0" y="14"/>
                  </a:cxn>
                  <a:cxn ang="0">
                    <a:pos x="0" y="14"/>
                  </a:cxn>
                  <a:cxn ang="0">
                    <a:pos x="2" y="28"/>
                  </a:cxn>
                  <a:cxn ang="0">
                    <a:pos x="6" y="40"/>
                  </a:cxn>
                  <a:cxn ang="0">
                    <a:pos x="12" y="52"/>
                  </a:cxn>
                  <a:cxn ang="0">
                    <a:pos x="20" y="62"/>
                  </a:cxn>
                  <a:cxn ang="0">
                    <a:pos x="30" y="70"/>
                  </a:cxn>
                  <a:cxn ang="0">
                    <a:pos x="42" y="76"/>
                  </a:cxn>
                  <a:cxn ang="0">
                    <a:pos x="54" y="80"/>
                  </a:cxn>
                  <a:cxn ang="0">
                    <a:pos x="68" y="82"/>
                  </a:cxn>
                  <a:cxn ang="0">
                    <a:pos x="68" y="82"/>
                  </a:cxn>
                  <a:cxn ang="0">
                    <a:pos x="82" y="80"/>
                  </a:cxn>
                  <a:cxn ang="0">
                    <a:pos x="94" y="76"/>
                  </a:cxn>
                  <a:cxn ang="0">
                    <a:pos x="104" y="72"/>
                  </a:cxn>
                  <a:cxn ang="0">
                    <a:pos x="114" y="64"/>
                  </a:cxn>
                  <a:cxn ang="0">
                    <a:pos x="122" y="54"/>
                  </a:cxn>
                  <a:cxn ang="0">
                    <a:pos x="130" y="44"/>
                  </a:cxn>
                  <a:cxn ang="0">
                    <a:pos x="134" y="32"/>
                  </a:cxn>
                  <a:cxn ang="0">
                    <a:pos x="136" y="20"/>
                  </a:cxn>
                  <a:cxn ang="0">
                    <a:pos x="0" y="0"/>
                  </a:cxn>
                </a:cxnLst>
                <a:rect l="0" t="0" r="r" b="b"/>
                <a:pathLst>
                  <a:path w="136" h="82">
                    <a:moveTo>
                      <a:pt x="0" y="0"/>
                    </a:moveTo>
                    <a:lnTo>
                      <a:pt x="0" y="0"/>
                    </a:lnTo>
                    <a:lnTo>
                      <a:pt x="0" y="14"/>
                    </a:lnTo>
                    <a:lnTo>
                      <a:pt x="0" y="14"/>
                    </a:lnTo>
                    <a:lnTo>
                      <a:pt x="2" y="28"/>
                    </a:lnTo>
                    <a:lnTo>
                      <a:pt x="6" y="40"/>
                    </a:lnTo>
                    <a:lnTo>
                      <a:pt x="12" y="52"/>
                    </a:lnTo>
                    <a:lnTo>
                      <a:pt x="20" y="62"/>
                    </a:lnTo>
                    <a:lnTo>
                      <a:pt x="30" y="70"/>
                    </a:lnTo>
                    <a:lnTo>
                      <a:pt x="42" y="76"/>
                    </a:lnTo>
                    <a:lnTo>
                      <a:pt x="54" y="80"/>
                    </a:lnTo>
                    <a:lnTo>
                      <a:pt x="68" y="82"/>
                    </a:lnTo>
                    <a:lnTo>
                      <a:pt x="68" y="82"/>
                    </a:lnTo>
                    <a:lnTo>
                      <a:pt x="82" y="80"/>
                    </a:lnTo>
                    <a:lnTo>
                      <a:pt x="94" y="76"/>
                    </a:lnTo>
                    <a:lnTo>
                      <a:pt x="104" y="72"/>
                    </a:lnTo>
                    <a:lnTo>
                      <a:pt x="114" y="64"/>
                    </a:lnTo>
                    <a:lnTo>
                      <a:pt x="122" y="54"/>
                    </a:lnTo>
                    <a:lnTo>
                      <a:pt x="130" y="44"/>
                    </a:lnTo>
                    <a:lnTo>
                      <a:pt x="134" y="32"/>
                    </a:lnTo>
                    <a:lnTo>
                      <a:pt x="136" y="20"/>
                    </a:lnTo>
                    <a:lnTo>
                      <a:pt x="0" y="0"/>
                    </a:lnTo>
                    <a:close/>
                  </a:path>
                </a:pathLst>
              </a:custGeom>
              <a:solidFill>
                <a:srgbClr val="337B7C"/>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019" name="Freeform 974"/>
              <p:cNvSpPr/>
              <p:nvPr/>
            </p:nvSpPr>
            <p:spPr bwMode="auto">
              <a:xfrm>
                <a:off x="3030538" y="2686050"/>
                <a:ext cx="149225" cy="88900"/>
              </a:xfrm>
              <a:custGeom>
                <a:avLst/>
                <a:gdLst/>
                <a:ahLst/>
                <a:cxnLst>
                  <a:cxn ang="0">
                    <a:pos x="0" y="0"/>
                  </a:cxn>
                  <a:cxn ang="0">
                    <a:pos x="0" y="0"/>
                  </a:cxn>
                  <a:cxn ang="0">
                    <a:pos x="0" y="10"/>
                  </a:cxn>
                  <a:cxn ang="0">
                    <a:pos x="0" y="10"/>
                  </a:cxn>
                  <a:cxn ang="0">
                    <a:pos x="0" y="18"/>
                  </a:cxn>
                  <a:cxn ang="0">
                    <a:pos x="4" y="28"/>
                  </a:cxn>
                  <a:cxn ang="0">
                    <a:pos x="8" y="36"/>
                  </a:cxn>
                  <a:cxn ang="0">
                    <a:pos x="14" y="42"/>
                  </a:cxn>
                  <a:cxn ang="0">
                    <a:pos x="20" y="48"/>
                  </a:cxn>
                  <a:cxn ang="0">
                    <a:pos x="28" y="54"/>
                  </a:cxn>
                  <a:cxn ang="0">
                    <a:pos x="38" y="56"/>
                  </a:cxn>
                  <a:cxn ang="0">
                    <a:pos x="48" y="56"/>
                  </a:cxn>
                  <a:cxn ang="0">
                    <a:pos x="48" y="56"/>
                  </a:cxn>
                  <a:cxn ang="0">
                    <a:pos x="56" y="56"/>
                  </a:cxn>
                  <a:cxn ang="0">
                    <a:pos x="64" y="54"/>
                  </a:cxn>
                  <a:cxn ang="0">
                    <a:pos x="72" y="50"/>
                  </a:cxn>
                  <a:cxn ang="0">
                    <a:pos x="80" y="44"/>
                  </a:cxn>
                  <a:cxn ang="0">
                    <a:pos x="86" y="38"/>
                  </a:cxn>
                  <a:cxn ang="0">
                    <a:pos x="90" y="30"/>
                  </a:cxn>
                  <a:cxn ang="0">
                    <a:pos x="94" y="22"/>
                  </a:cxn>
                  <a:cxn ang="0">
                    <a:pos x="94" y="12"/>
                  </a:cxn>
                  <a:cxn ang="0">
                    <a:pos x="0" y="0"/>
                  </a:cxn>
                </a:cxnLst>
                <a:rect l="0" t="0" r="r" b="b"/>
                <a:pathLst>
                  <a:path w="94" h="56">
                    <a:moveTo>
                      <a:pt x="0" y="0"/>
                    </a:moveTo>
                    <a:lnTo>
                      <a:pt x="0" y="0"/>
                    </a:lnTo>
                    <a:lnTo>
                      <a:pt x="0" y="10"/>
                    </a:lnTo>
                    <a:lnTo>
                      <a:pt x="0" y="10"/>
                    </a:lnTo>
                    <a:lnTo>
                      <a:pt x="0" y="18"/>
                    </a:lnTo>
                    <a:lnTo>
                      <a:pt x="4" y="28"/>
                    </a:lnTo>
                    <a:lnTo>
                      <a:pt x="8" y="36"/>
                    </a:lnTo>
                    <a:lnTo>
                      <a:pt x="14" y="42"/>
                    </a:lnTo>
                    <a:lnTo>
                      <a:pt x="20" y="48"/>
                    </a:lnTo>
                    <a:lnTo>
                      <a:pt x="28" y="54"/>
                    </a:lnTo>
                    <a:lnTo>
                      <a:pt x="38" y="56"/>
                    </a:lnTo>
                    <a:lnTo>
                      <a:pt x="48" y="56"/>
                    </a:lnTo>
                    <a:lnTo>
                      <a:pt x="48" y="56"/>
                    </a:lnTo>
                    <a:lnTo>
                      <a:pt x="56" y="56"/>
                    </a:lnTo>
                    <a:lnTo>
                      <a:pt x="64" y="54"/>
                    </a:lnTo>
                    <a:lnTo>
                      <a:pt x="72" y="50"/>
                    </a:lnTo>
                    <a:lnTo>
                      <a:pt x="80" y="44"/>
                    </a:lnTo>
                    <a:lnTo>
                      <a:pt x="86" y="38"/>
                    </a:lnTo>
                    <a:lnTo>
                      <a:pt x="90" y="30"/>
                    </a:lnTo>
                    <a:lnTo>
                      <a:pt x="94" y="22"/>
                    </a:lnTo>
                    <a:lnTo>
                      <a:pt x="94" y="12"/>
                    </a:lnTo>
                    <a:lnTo>
                      <a:pt x="0" y="0"/>
                    </a:lnTo>
                    <a:close/>
                  </a:path>
                </a:pathLst>
              </a:custGeom>
              <a:solidFill>
                <a:srgbClr val="C2B3A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020" name="Freeform 975"/>
              <p:cNvSpPr/>
              <p:nvPr/>
            </p:nvSpPr>
            <p:spPr bwMode="auto">
              <a:xfrm>
                <a:off x="3052763" y="2689225"/>
                <a:ext cx="107950" cy="66675"/>
              </a:xfrm>
              <a:custGeom>
                <a:avLst/>
                <a:gdLst/>
                <a:ahLst/>
                <a:cxnLst>
                  <a:cxn ang="0">
                    <a:pos x="0" y="0"/>
                  </a:cxn>
                  <a:cxn ang="0">
                    <a:pos x="0" y="0"/>
                  </a:cxn>
                  <a:cxn ang="0">
                    <a:pos x="0" y="10"/>
                  </a:cxn>
                  <a:cxn ang="0">
                    <a:pos x="0" y="10"/>
                  </a:cxn>
                  <a:cxn ang="0">
                    <a:pos x="0" y="18"/>
                  </a:cxn>
                  <a:cxn ang="0">
                    <a:pos x="4" y="24"/>
                  </a:cxn>
                  <a:cxn ang="0">
                    <a:pos x="6" y="30"/>
                  </a:cxn>
                  <a:cxn ang="0">
                    <a:pos x="10" y="34"/>
                  </a:cxn>
                  <a:cxn ang="0">
                    <a:pos x="16" y="38"/>
                  </a:cxn>
                  <a:cxn ang="0">
                    <a:pos x="22" y="40"/>
                  </a:cxn>
                  <a:cxn ang="0">
                    <a:pos x="28" y="42"/>
                  </a:cxn>
                  <a:cxn ang="0">
                    <a:pos x="36" y="42"/>
                  </a:cxn>
                  <a:cxn ang="0">
                    <a:pos x="36" y="42"/>
                  </a:cxn>
                  <a:cxn ang="0">
                    <a:pos x="42" y="42"/>
                  </a:cxn>
                  <a:cxn ang="0">
                    <a:pos x="48" y="40"/>
                  </a:cxn>
                  <a:cxn ang="0">
                    <a:pos x="58" y="32"/>
                  </a:cxn>
                  <a:cxn ang="0">
                    <a:pos x="66" y="22"/>
                  </a:cxn>
                  <a:cxn ang="0">
                    <a:pos x="68" y="16"/>
                  </a:cxn>
                  <a:cxn ang="0">
                    <a:pos x="68" y="8"/>
                  </a:cxn>
                  <a:cxn ang="0">
                    <a:pos x="0" y="0"/>
                  </a:cxn>
                </a:cxnLst>
                <a:rect l="0" t="0" r="r" b="b"/>
                <a:pathLst>
                  <a:path w="68" h="42">
                    <a:moveTo>
                      <a:pt x="0" y="0"/>
                    </a:moveTo>
                    <a:lnTo>
                      <a:pt x="0" y="0"/>
                    </a:lnTo>
                    <a:lnTo>
                      <a:pt x="0" y="10"/>
                    </a:lnTo>
                    <a:lnTo>
                      <a:pt x="0" y="10"/>
                    </a:lnTo>
                    <a:lnTo>
                      <a:pt x="0" y="18"/>
                    </a:lnTo>
                    <a:lnTo>
                      <a:pt x="4" y="24"/>
                    </a:lnTo>
                    <a:lnTo>
                      <a:pt x="6" y="30"/>
                    </a:lnTo>
                    <a:lnTo>
                      <a:pt x="10" y="34"/>
                    </a:lnTo>
                    <a:lnTo>
                      <a:pt x="16" y="38"/>
                    </a:lnTo>
                    <a:lnTo>
                      <a:pt x="22" y="40"/>
                    </a:lnTo>
                    <a:lnTo>
                      <a:pt x="28" y="42"/>
                    </a:lnTo>
                    <a:lnTo>
                      <a:pt x="36" y="42"/>
                    </a:lnTo>
                    <a:lnTo>
                      <a:pt x="36" y="42"/>
                    </a:lnTo>
                    <a:lnTo>
                      <a:pt x="42" y="42"/>
                    </a:lnTo>
                    <a:lnTo>
                      <a:pt x="48" y="40"/>
                    </a:lnTo>
                    <a:lnTo>
                      <a:pt x="58" y="32"/>
                    </a:lnTo>
                    <a:lnTo>
                      <a:pt x="66" y="22"/>
                    </a:lnTo>
                    <a:lnTo>
                      <a:pt x="68" y="16"/>
                    </a:lnTo>
                    <a:lnTo>
                      <a:pt x="68" y="8"/>
                    </a:lnTo>
                    <a:lnTo>
                      <a:pt x="0" y="0"/>
                    </a:lnTo>
                    <a:close/>
                  </a:path>
                </a:pathLst>
              </a:custGeom>
              <a:solidFill>
                <a:srgbClr val="EB743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021" name="Freeform 976"/>
              <p:cNvSpPr/>
              <p:nvPr/>
            </p:nvSpPr>
            <p:spPr bwMode="auto">
              <a:xfrm>
                <a:off x="3078163" y="2692400"/>
                <a:ext cx="57150" cy="38100"/>
              </a:xfrm>
              <a:custGeom>
                <a:avLst/>
                <a:gdLst/>
                <a:ahLst/>
                <a:cxnLst>
                  <a:cxn ang="0">
                    <a:pos x="0" y="0"/>
                  </a:cxn>
                  <a:cxn ang="0">
                    <a:pos x="0" y="0"/>
                  </a:cxn>
                  <a:cxn ang="0">
                    <a:pos x="0" y="8"/>
                  </a:cxn>
                  <a:cxn ang="0">
                    <a:pos x="0" y="8"/>
                  </a:cxn>
                  <a:cxn ang="0">
                    <a:pos x="2" y="14"/>
                  </a:cxn>
                  <a:cxn ang="0">
                    <a:pos x="6" y="20"/>
                  </a:cxn>
                  <a:cxn ang="0">
                    <a:pos x="12" y="24"/>
                  </a:cxn>
                  <a:cxn ang="0">
                    <a:pos x="18" y="24"/>
                  </a:cxn>
                  <a:cxn ang="0">
                    <a:pos x="18" y="24"/>
                  </a:cxn>
                  <a:cxn ang="0">
                    <a:pos x="26" y="22"/>
                  </a:cxn>
                  <a:cxn ang="0">
                    <a:pos x="32" y="18"/>
                  </a:cxn>
                  <a:cxn ang="0">
                    <a:pos x="34" y="12"/>
                  </a:cxn>
                  <a:cxn ang="0">
                    <a:pos x="36" y="6"/>
                  </a:cxn>
                  <a:cxn ang="0">
                    <a:pos x="36" y="4"/>
                  </a:cxn>
                  <a:cxn ang="0">
                    <a:pos x="0" y="0"/>
                  </a:cxn>
                </a:cxnLst>
                <a:rect l="0" t="0" r="r" b="b"/>
                <a:pathLst>
                  <a:path w="36" h="24">
                    <a:moveTo>
                      <a:pt x="0" y="0"/>
                    </a:moveTo>
                    <a:lnTo>
                      <a:pt x="0" y="0"/>
                    </a:lnTo>
                    <a:lnTo>
                      <a:pt x="0" y="8"/>
                    </a:lnTo>
                    <a:lnTo>
                      <a:pt x="0" y="8"/>
                    </a:lnTo>
                    <a:lnTo>
                      <a:pt x="2" y="14"/>
                    </a:lnTo>
                    <a:lnTo>
                      <a:pt x="6" y="20"/>
                    </a:lnTo>
                    <a:lnTo>
                      <a:pt x="12" y="24"/>
                    </a:lnTo>
                    <a:lnTo>
                      <a:pt x="18" y="24"/>
                    </a:lnTo>
                    <a:lnTo>
                      <a:pt x="18" y="24"/>
                    </a:lnTo>
                    <a:lnTo>
                      <a:pt x="26" y="22"/>
                    </a:lnTo>
                    <a:lnTo>
                      <a:pt x="32" y="18"/>
                    </a:lnTo>
                    <a:lnTo>
                      <a:pt x="34" y="12"/>
                    </a:lnTo>
                    <a:lnTo>
                      <a:pt x="36" y="6"/>
                    </a:lnTo>
                    <a:lnTo>
                      <a:pt x="36" y="4"/>
                    </a:lnTo>
                    <a:lnTo>
                      <a:pt x="0" y="0"/>
                    </a:lnTo>
                    <a:close/>
                  </a:path>
                </a:pathLst>
              </a:custGeom>
              <a:solidFill>
                <a:srgbClr val="6F3D3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022" name="Freeform 977"/>
              <p:cNvSpPr/>
              <p:nvPr/>
            </p:nvSpPr>
            <p:spPr bwMode="auto">
              <a:xfrm>
                <a:off x="2967038" y="2832100"/>
                <a:ext cx="215900" cy="219075"/>
              </a:xfrm>
              <a:custGeom>
                <a:avLst/>
                <a:gdLst/>
                <a:ahLst/>
                <a:cxnLst>
                  <a:cxn ang="0">
                    <a:pos x="136" y="68"/>
                  </a:cxn>
                  <a:cxn ang="0">
                    <a:pos x="136" y="68"/>
                  </a:cxn>
                  <a:cxn ang="0">
                    <a:pos x="134" y="82"/>
                  </a:cxn>
                  <a:cxn ang="0">
                    <a:pos x="130" y="96"/>
                  </a:cxn>
                  <a:cxn ang="0">
                    <a:pos x="124" y="106"/>
                  </a:cxn>
                  <a:cxn ang="0">
                    <a:pos x="116" y="118"/>
                  </a:cxn>
                  <a:cxn ang="0">
                    <a:pos x="106" y="126"/>
                  </a:cxn>
                  <a:cxn ang="0">
                    <a:pos x="94" y="132"/>
                  </a:cxn>
                  <a:cxn ang="0">
                    <a:pos x="82" y="136"/>
                  </a:cxn>
                  <a:cxn ang="0">
                    <a:pos x="68" y="138"/>
                  </a:cxn>
                  <a:cxn ang="0">
                    <a:pos x="68" y="138"/>
                  </a:cxn>
                  <a:cxn ang="0">
                    <a:pos x="54" y="136"/>
                  </a:cxn>
                  <a:cxn ang="0">
                    <a:pos x="42" y="132"/>
                  </a:cxn>
                  <a:cxn ang="0">
                    <a:pos x="30" y="126"/>
                  </a:cxn>
                  <a:cxn ang="0">
                    <a:pos x="20" y="118"/>
                  </a:cxn>
                  <a:cxn ang="0">
                    <a:pos x="12" y="106"/>
                  </a:cxn>
                  <a:cxn ang="0">
                    <a:pos x="4" y="96"/>
                  </a:cxn>
                  <a:cxn ang="0">
                    <a:pos x="0" y="82"/>
                  </a:cxn>
                  <a:cxn ang="0">
                    <a:pos x="0" y="68"/>
                  </a:cxn>
                  <a:cxn ang="0">
                    <a:pos x="0" y="68"/>
                  </a:cxn>
                  <a:cxn ang="0">
                    <a:pos x="0" y="54"/>
                  </a:cxn>
                  <a:cxn ang="0">
                    <a:pos x="4" y="42"/>
                  </a:cxn>
                  <a:cxn ang="0">
                    <a:pos x="12" y="30"/>
                  </a:cxn>
                  <a:cxn ang="0">
                    <a:pos x="20" y="20"/>
                  </a:cxn>
                  <a:cxn ang="0">
                    <a:pos x="30" y="12"/>
                  </a:cxn>
                  <a:cxn ang="0">
                    <a:pos x="42" y="6"/>
                  </a:cxn>
                  <a:cxn ang="0">
                    <a:pos x="54" y="2"/>
                  </a:cxn>
                  <a:cxn ang="0">
                    <a:pos x="68" y="0"/>
                  </a:cxn>
                  <a:cxn ang="0">
                    <a:pos x="68" y="0"/>
                  </a:cxn>
                  <a:cxn ang="0">
                    <a:pos x="82" y="2"/>
                  </a:cxn>
                  <a:cxn ang="0">
                    <a:pos x="94" y="6"/>
                  </a:cxn>
                  <a:cxn ang="0">
                    <a:pos x="106" y="12"/>
                  </a:cxn>
                  <a:cxn ang="0">
                    <a:pos x="116" y="20"/>
                  </a:cxn>
                  <a:cxn ang="0">
                    <a:pos x="124" y="30"/>
                  </a:cxn>
                  <a:cxn ang="0">
                    <a:pos x="130" y="42"/>
                  </a:cxn>
                  <a:cxn ang="0">
                    <a:pos x="134" y="54"/>
                  </a:cxn>
                  <a:cxn ang="0">
                    <a:pos x="136" y="68"/>
                  </a:cxn>
                  <a:cxn ang="0">
                    <a:pos x="136" y="68"/>
                  </a:cxn>
                </a:cxnLst>
                <a:rect l="0" t="0" r="r" b="b"/>
                <a:pathLst>
                  <a:path w="136" h="138">
                    <a:moveTo>
                      <a:pt x="136" y="68"/>
                    </a:moveTo>
                    <a:lnTo>
                      <a:pt x="136" y="68"/>
                    </a:lnTo>
                    <a:lnTo>
                      <a:pt x="134" y="82"/>
                    </a:lnTo>
                    <a:lnTo>
                      <a:pt x="130" y="96"/>
                    </a:lnTo>
                    <a:lnTo>
                      <a:pt x="124" y="106"/>
                    </a:lnTo>
                    <a:lnTo>
                      <a:pt x="116" y="118"/>
                    </a:lnTo>
                    <a:lnTo>
                      <a:pt x="106" y="126"/>
                    </a:lnTo>
                    <a:lnTo>
                      <a:pt x="94" y="132"/>
                    </a:lnTo>
                    <a:lnTo>
                      <a:pt x="82" y="136"/>
                    </a:lnTo>
                    <a:lnTo>
                      <a:pt x="68" y="138"/>
                    </a:lnTo>
                    <a:lnTo>
                      <a:pt x="68" y="138"/>
                    </a:lnTo>
                    <a:lnTo>
                      <a:pt x="54" y="136"/>
                    </a:lnTo>
                    <a:lnTo>
                      <a:pt x="42" y="132"/>
                    </a:lnTo>
                    <a:lnTo>
                      <a:pt x="30" y="126"/>
                    </a:lnTo>
                    <a:lnTo>
                      <a:pt x="20" y="118"/>
                    </a:lnTo>
                    <a:lnTo>
                      <a:pt x="12" y="106"/>
                    </a:lnTo>
                    <a:lnTo>
                      <a:pt x="4" y="96"/>
                    </a:lnTo>
                    <a:lnTo>
                      <a:pt x="0" y="82"/>
                    </a:lnTo>
                    <a:lnTo>
                      <a:pt x="0" y="68"/>
                    </a:lnTo>
                    <a:lnTo>
                      <a:pt x="0" y="68"/>
                    </a:lnTo>
                    <a:lnTo>
                      <a:pt x="0" y="54"/>
                    </a:lnTo>
                    <a:lnTo>
                      <a:pt x="4" y="42"/>
                    </a:lnTo>
                    <a:lnTo>
                      <a:pt x="12" y="30"/>
                    </a:lnTo>
                    <a:lnTo>
                      <a:pt x="20" y="20"/>
                    </a:lnTo>
                    <a:lnTo>
                      <a:pt x="30" y="12"/>
                    </a:lnTo>
                    <a:lnTo>
                      <a:pt x="42" y="6"/>
                    </a:lnTo>
                    <a:lnTo>
                      <a:pt x="54" y="2"/>
                    </a:lnTo>
                    <a:lnTo>
                      <a:pt x="68" y="0"/>
                    </a:lnTo>
                    <a:lnTo>
                      <a:pt x="68" y="0"/>
                    </a:lnTo>
                    <a:lnTo>
                      <a:pt x="82" y="2"/>
                    </a:lnTo>
                    <a:lnTo>
                      <a:pt x="94" y="6"/>
                    </a:lnTo>
                    <a:lnTo>
                      <a:pt x="106" y="12"/>
                    </a:lnTo>
                    <a:lnTo>
                      <a:pt x="116" y="20"/>
                    </a:lnTo>
                    <a:lnTo>
                      <a:pt x="124" y="30"/>
                    </a:lnTo>
                    <a:lnTo>
                      <a:pt x="130" y="42"/>
                    </a:lnTo>
                    <a:lnTo>
                      <a:pt x="134" y="54"/>
                    </a:lnTo>
                    <a:lnTo>
                      <a:pt x="136" y="68"/>
                    </a:lnTo>
                    <a:lnTo>
                      <a:pt x="136" y="68"/>
                    </a:lnTo>
                    <a:close/>
                  </a:path>
                </a:pathLst>
              </a:custGeom>
              <a:solidFill>
                <a:srgbClr val="337B7C"/>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023" name="Freeform 978"/>
              <p:cNvSpPr/>
              <p:nvPr/>
            </p:nvSpPr>
            <p:spPr bwMode="auto">
              <a:xfrm>
                <a:off x="3001963" y="2867025"/>
                <a:ext cx="149225" cy="149225"/>
              </a:xfrm>
              <a:custGeom>
                <a:avLst/>
                <a:gdLst/>
                <a:ahLst/>
                <a:cxnLst>
                  <a:cxn ang="0">
                    <a:pos x="94" y="46"/>
                  </a:cxn>
                  <a:cxn ang="0">
                    <a:pos x="94" y="46"/>
                  </a:cxn>
                  <a:cxn ang="0">
                    <a:pos x="94" y="56"/>
                  </a:cxn>
                  <a:cxn ang="0">
                    <a:pos x="90" y="66"/>
                  </a:cxn>
                  <a:cxn ang="0">
                    <a:pos x="86" y="74"/>
                  </a:cxn>
                  <a:cxn ang="0">
                    <a:pos x="80" y="80"/>
                  </a:cxn>
                  <a:cxn ang="0">
                    <a:pos x="74" y="86"/>
                  </a:cxn>
                  <a:cxn ang="0">
                    <a:pos x="66" y="90"/>
                  </a:cxn>
                  <a:cxn ang="0">
                    <a:pos x="56" y="94"/>
                  </a:cxn>
                  <a:cxn ang="0">
                    <a:pos x="46" y="94"/>
                  </a:cxn>
                  <a:cxn ang="0">
                    <a:pos x="46" y="94"/>
                  </a:cxn>
                  <a:cxn ang="0">
                    <a:pos x="38" y="94"/>
                  </a:cxn>
                  <a:cxn ang="0">
                    <a:pos x="28" y="90"/>
                  </a:cxn>
                  <a:cxn ang="0">
                    <a:pos x="20" y="86"/>
                  </a:cxn>
                  <a:cxn ang="0">
                    <a:pos x="14" y="80"/>
                  </a:cxn>
                  <a:cxn ang="0">
                    <a:pos x="8" y="74"/>
                  </a:cxn>
                  <a:cxn ang="0">
                    <a:pos x="2" y="66"/>
                  </a:cxn>
                  <a:cxn ang="0">
                    <a:pos x="0" y="56"/>
                  </a:cxn>
                  <a:cxn ang="0">
                    <a:pos x="0" y="46"/>
                  </a:cxn>
                  <a:cxn ang="0">
                    <a:pos x="0" y="46"/>
                  </a:cxn>
                  <a:cxn ang="0">
                    <a:pos x="0" y="38"/>
                  </a:cxn>
                  <a:cxn ang="0">
                    <a:pos x="2" y="28"/>
                  </a:cxn>
                  <a:cxn ang="0">
                    <a:pos x="8" y="20"/>
                  </a:cxn>
                  <a:cxn ang="0">
                    <a:pos x="14" y="14"/>
                  </a:cxn>
                  <a:cxn ang="0">
                    <a:pos x="20" y="8"/>
                  </a:cxn>
                  <a:cxn ang="0">
                    <a:pos x="28" y="2"/>
                  </a:cxn>
                  <a:cxn ang="0">
                    <a:pos x="38" y="0"/>
                  </a:cxn>
                  <a:cxn ang="0">
                    <a:pos x="46" y="0"/>
                  </a:cxn>
                  <a:cxn ang="0">
                    <a:pos x="46" y="0"/>
                  </a:cxn>
                  <a:cxn ang="0">
                    <a:pos x="56" y="0"/>
                  </a:cxn>
                  <a:cxn ang="0">
                    <a:pos x="66" y="2"/>
                  </a:cxn>
                  <a:cxn ang="0">
                    <a:pos x="74" y="8"/>
                  </a:cxn>
                  <a:cxn ang="0">
                    <a:pos x="80" y="14"/>
                  </a:cxn>
                  <a:cxn ang="0">
                    <a:pos x="86" y="20"/>
                  </a:cxn>
                  <a:cxn ang="0">
                    <a:pos x="90" y="28"/>
                  </a:cxn>
                  <a:cxn ang="0">
                    <a:pos x="94" y="38"/>
                  </a:cxn>
                  <a:cxn ang="0">
                    <a:pos x="94" y="46"/>
                  </a:cxn>
                  <a:cxn ang="0">
                    <a:pos x="94" y="46"/>
                  </a:cxn>
                </a:cxnLst>
                <a:rect l="0" t="0" r="r" b="b"/>
                <a:pathLst>
                  <a:path w="94" h="94">
                    <a:moveTo>
                      <a:pt x="94" y="46"/>
                    </a:moveTo>
                    <a:lnTo>
                      <a:pt x="94" y="46"/>
                    </a:lnTo>
                    <a:lnTo>
                      <a:pt x="94" y="56"/>
                    </a:lnTo>
                    <a:lnTo>
                      <a:pt x="90" y="66"/>
                    </a:lnTo>
                    <a:lnTo>
                      <a:pt x="86" y="74"/>
                    </a:lnTo>
                    <a:lnTo>
                      <a:pt x="80" y="80"/>
                    </a:lnTo>
                    <a:lnTo>
                      <a:pt x="74" y="86"/>
                    </a:lnTo>
                    <a:lnTo>
                      <a:pt x="66" y="90"/>
                    </a:lnTo>
                    <a:lnTo>
                      <a:pt x="56" y="94"/>
                    </a:lnTo>
                    <a:lnTo>
                      <a:pt x="46" y="94"/>
                    </a:lnTo>
                    <a:lnTo>
                      <a:pt x="46" y="94"/>
                    </a:lnTo>
                    <a:lnTo>
                      <a:pt x="38" y="94"/>
                    </a:lnTo>
                    <a:lnTo>
                      <a:pt x="28" y="90"/>
                    </a:lnTo>
                    <a:lnTo>
                      <a:pt x="20" y="86"/>
                    </a:lnTo>
                    <a:lnTo>
                      <a:pt x="14" y="80"/>
                    </a:lnTo>
                    <a:lnTo>
                      <a:pt x="8" y="74"/>
                    </a:lnTo>
                    <a:lnTo>
                      <a:pt x="2" y="66"/>
                    </a:lnTo>
                    <a:lnTo>
                      <a:pt x="0" y="56"/>
                    </a:lnTo>
                    <a:lnTo>
                      <a:pt x="0" y="46"/>
                    </a:lnTo>
                    <a:lnTo>
                      <a:pt x="0" y="46"/>
                    </a:lnTo>
                    <a:lnTo>
                      <a:pt x="0" y="38"/>
                    </a:lnTo>
                    <a:lnTo>
                      <a:pt x="2" y="28"/>
                    </a:lnTo>
                    <a:lnTo>
                      <a:pt x="8" y="20"/>
                    </a:lnTo>
                    <a:lnTo>
                      <a:pt x="14" y="14"/>
                    </a:lnTo>
                    <a:lnTo>
                      <a:pt x="20" y="8"/>
                    </a:lnTo>
                    <a:lnTo>
                      <a:pt x="28" y="2"/>
                    </a:lnTo>
                    <a:lnTo>
                      <a:pt x="38" y="0"/>
                    </a:lnTo>
                    <a:lnTo>
                      <a:pt x="46" y="0"/>
                    </a:lnTo>
                    <a:lnTo>
                      <a:pt x="46" y="0"/>
                    </a:lnTo>
                    <a:lnTo>
                      <a:pt x="56" y="0"/>
                    </a:lnTo>
                    <a:lnTo>
                      <a:pt x="66" y="2"/>
                    </a:lnTo>
                    <a:lnTo>
                      <a:pt x="74" y="8"/>
                    </a:lnTo>
                    <a:lnTo>
                      <a:pt x="80" y="14"/>
                    </a:lnTo>
                    <a:lnTo>
                      <a:pt x="86" y="20"/>
                    </a:lnTo>
                    <a:lnTo>
                      <a:pt x="90" y="28"/>
                    </a:lnTo>
                    <a:lnTo>
                      <a:pt x="94" y="38"/>
                    </a:lnTo>
                    <a:lnTo>
                      <a:pt x="94" y="46"/>
                    </a:lnTo>
                    <a:lnTo>
                      <a:pt x="94" y="46"/>
                    </a:lnTo>
                    <a:close/>
                  </a:path>
                </a:pathLst>
              </a:custGeom>
              <a:solidFill>
                <a:srgbClr val="C2B3A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024" name="Freeform 979"/>
              <p:cNvSpPr/>
              <p:nvPr/>
            </p:nvSpPr>
            <p:spPr bwMode="auto">
              <a:xfrm>
                <a:off x="3024188" y="2889250"/>
                <a:ext cx="107950" cy="107950"/>
              </a:xfrm>
              <a:custGeom>
                <a:avLst/>
                <a:gdLst/>
                <a:ahLst/>
                <a:cxnLst>
                  <a:cxn ang="0">
                    <a:pos x="68" y="32"/>
                  </a:cxn>
                  <a:cxn ang="0">
                    <a:pos x="68" y="32"/>
                  </a:cxn>
                  <a:cxn ang="0">
                    <a:pos x="68" y="38"/>
                  </a:cxn>
                  <a:cxn ang="0">
                    <a:pos x="66" y="46"/>
                  </a:cxn>
                  <a:cxn ang="0">
                    <a:pos x="62" y="50"/>
                  </a:cxn>
                  <a:cxn ang="0">
                    <a:pos x="58" y="56"/>
                  </a:cxn>
                  <a:cxn ang="0">
                    <a:pos x="54" y="60"/>
                  </a:cxn>
                  <a:cxn ang="0">
                    <a:pos x="48" y="64"/>
                  </a:cxn>
                  <a:cxn ang="0">
                    <a:pos x="42" y="66"/>
                  </a:cxn>
                  <a:cxn ang="0">
                    <a:pos x="36" y="68"/>
                  </a:cxn>
                  <a:cxn ang="0">
                    <a:pos x="36" y="68"/>
                  </a:cxn>
                  <a:cxn ang="0">
                    <a:pos x="28" y="68"/>
                  </a:cxn>
                  <a:cxn ang="0">
                    <a:pos x="22" y="66"/>
                  </a:cxn>
                  <a:cxn ang="0">
                    <a:pos x="16" y="64"/>
                  </a:cxn>
                  <a:cxn ang="0">
                    <a:pos x="10" y="60"/>
                  </a:cxn>
                  <a:cxn ang="0">
                    <a:pos x="6" y="54"/>
                  </a:cxn>
                  <a:cxn ang="0">
                    <a:pos x="2" y="48"/>
                  </a:cxn>
                  <a:cxn ang="0">
                    <a:pos x="0" y="42"/>
                  </a:cxn>
                  <a:cxn ang="0">
                    <a:pos x="0" y="36"/>
                  </a:cxn>
                  <a:cxn ang="0">
                    <a:pos x="0" y="36"/>
                  </a:cxn>
                  <a:cxn ang="0">
                    <a:pos x="0" y="28"/>
                  </a:cxn>
                  <a:cxn ang="0">
                    <a:pos x="0" y="22"/>
                  </a:cxn>
                  <a:cxn ang="0">
                    <a:pos x="4" y="16"/>
                  </a:cxn>
                  <a:cxn ang="0">
                    <a:pos x="8" y="10"/>
                  </a:cxn>
                  <a:cxn ang="0">
                    <a:pos x="12" y="6"/>
                  </a:cxn>
                  <a:cxn ang="0">
                    <a:pos x="18" y="2"/>
                  </a:cxn>
                  <a:cxn ang="0">
                    <a:pos x="24" y="0"/>
                  </a:cxn>
                  <a:cxn ang="0">
                    <a:pos x="32" y="0"/>
                  </a:cxn>
                  <a:cxn ang="0">
                    <a:pos x="32" y="0"/>
                  </a:cxn>
                  <a:cxn ang="0">
                    <a:pos x="38" y="0"/>
                  </a:cxn>
                  <a:cxn ang="0">
                    <a:pos x="44" y="2"/>
                  </a:cxn>
                  <a:cxn ang="0">
                    <a:pos x="50" y="4"/>
                  </a:cxn>
                  <a:cxn ang="0">
                    <a:pos x="56" y="8"/>
                  </a:cxn>
                  <a:cxn ang="0">
                    <a:pos x="60" y="12"/>
                  </a:cxn>
                  <a:cxn ang="0">
                    <a:pos x="64" y="18"/>
                  </a:cxn>
                  <a:cxn ang="0">
                    <a:pos x="66" y="24"/>
                  </a:cxn>
                  <a:cxn ang="0">
                    <a:pos x="68" y="32"/>
                  </a:cxn>
                  <a:cxn ang="0">
                    <a:pos x="68" y="32"/>
                  </a:cxn>
                </a:cxnLst>
                <a:rect l="0" t="0" r="r" b="b"/>
                <a:pathLst>
                  <a:path w="68" h="68">
                    <a:moveTo>
                      <a:pt x="68" y="32"/>
                    </a:moveTo>
                    <a:lnTo>
                      <a:pt x="68" y="32"/>
                    </a:lnTo>
                    <a:lnTo>
                      <a:pt x="68" y="38"/>
                    </a:lnTo>
                    <a:lnTo>
                      <a:pt x="66" y="46"/>
                    </a:lnTo>
                    <a:lnTo>
                      <a:pt x="62" y="50"/>
                    </a:lnTo>
                    <a:lnTo>
                      <a:pt x="58" y="56"/>
                    </a:lnTo>
                    <a:lnTo>
                      <a:pt x="54" y="60"/>
                    </a:lnTo>
                    <a:lnTo>
                      <a:pt x="48" y="64"/>
                    </a:lnTo>
                    <a:lnTo>
                      <a:pt x="42" y="66"/>
                    </a:lnTo>
                    <a:lnTo>
                      <a:pt x="36" y="68"/>
                    </a:lnTo>
                    <a:lnTo>
                      <a:pt x="36" y="68"/>
                    </a:lnTo>
                    <a:lnTo>
                      <a:pt x="28" y="68"/>
                    </a:lnTo>
                    <a:lnTo>
                      <a:pt x="22" y="66"/>
                    </a:lnTo>
                    <a:lnTo>
                      <a:pt x="16" y="64"/>
                    </a:lnTo>
                    <a:lnTo>
                      <a:pt x="10" y="60"/>
                    </a:lnTo>
                    <a:lnTo>
                      <a:pt x="6" y="54"/>
                    </a:lnTo>
                    <a:lnTo>
                      <a:pt x="2" y="48"/>
                    </a:lnTo>
                    <a:lnTo>
                      <a:pt x="0" y="42"/>
                    </a:lnTo>
                    <a:lnTo>
                      <a:pt x="0" y="36"/>
                    </a:lnTo>
                    <a:lnTo>
                      <a:pt x="0" y="36"/>
                    </a:lnTo>
                    <a:lnTo>
                      <a:pt x="0" y="28"/>
                    </a:lnTo>
                    <a:lnTo>
                      <a:pt x="0" y="22"/>
                    </a:lnTo>
                    <a:lnTo>
                      <a:pt x="4" y="16"/>
                    </a:lnTo>
                    <a:lnTo>
                      <a:pt x="8" y="10"/>
                    </a:lnTo>
                    <a:lnTo>
                      <a:pt x="12" y="6"/>
                    </a:lnTo>
                    <a:lnTo>
                      <a:pt x="18" y="2"/>
                    </a:lnTo>
                    <a:lnTo>
                      <a:pt x="24" y="0"/>
                    </a:lnTo>
                    <a:lnTo>
                      <a:pt x="32" y="0"/>
                    </a:lnTo>
                    <a:lnTo>
                      <a:pt x="32" y="0"/>
                    </a:lnTo>
                    <a:lnTo>
                      <a:pt x="38" y="0"/>
                    </a:lnTo>
                    <a:lnTo>
                      <a:pt x="44" y="2"/>
                    </a:lnTo>
                    <a:lnTo>
                      <a:pt x="50" y="4"/>
                    </a:lnTo>
                    <a:lnTo>
                      <a:pt x="56" y="8"/>
                    </a:lnTo>
                    <a:lnTo>
                      <a:pt x="60" y="12"/>
                    </a:lnTo>
                    <a:lnTo>
                      <a:pt x="64" y="18"/>
                    </a:lnTo>
                    <a:lnTo>
                      <a:pt x="66" y="24"/>
                    </a:lnTo>
                    <a:lnTo>
                      <a:pt x="68" y="32"/>
                    </a:lnTo>
                    <a:lnTo>
                      <a:pt x="68" y="32"/>
                    </a:lnTo>
                    <a:close/>
                  </a:path>
                </a:pathLst>
              </a:custGeom>
              <a:solidFill>
                <a:srgbClr val="EB743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025" name="Freeform 980"/>
              <p:cNvSpPr/>
              <p:nvPr/>
            </p:nvSpPr>
            <p:spPr bwMode="auto">
              <a:xfrm>
                <a:off x="3049588" y="2914650"/>
                <a:ext cx="57150" cy="57150"/>
              </a:xfrm>
              <a:custGeom>
                <a:avLst/>
                <a:gdLst/>
                <a:ahLst/>
                <a:cxnLst>
                  <a:cxn ang="0">
                    <a:pos x="36" y="16"/>
                  </a:cxn>
                  <a:cxn ang="0">
                    <a:pos x="36" y="16"/>
                  </a:cxn>
                  <a:cxn ang="0">
                    <a:pos x="34" y="24"/>
                  </a:cxn>
                  <a:cxn ang="0">
                    <a:pos x="30" y="30"/>
                  </a:cxn>
                  <a:cxn ang="0">
                    <a:pos x="26" y="34"/>
                  </a:cxn>
                  <a:cxn ang="0">
                    <a:pos x="18" y="36"/>
                  </a:cxn>
                  <a:cxn ang="0">
                    <a:pos x="18" y="36"/>
                  </a:cxn>
                  <a:cxn ang="0">
                    <a:pos x="12" y="34"/>
                  </a:cxn>
                  <a:cxn ang="0">
                    <a:pos x="6" y="30"/>
                  </a:cxn>
                  <a:cxn ang="0">
                    <a:pos x="2" y="26"/>
                  </a:cxn>
                  <a:cxn ang="0">
                    <a:pos x="0" y="18"/>
                  </a:cxn>
                  <a:cxn ang="0">
                    <a:pos x="0" y="18"/>
                  </a:cxn>
                  <a:cxn ang="0">
                    <a:pos x="0" y="12"/>
                  </a:cxn>
                  <a:cxn ang="0">
                    <a:pos x="4" y="6"/>
                  </a:cxn>
                  <a:cxn ang="0">
                    <a:pos x="10" y="2"/>
                  </a:cxn>
                  <a:cxn ang="0">
                    <a:pos x="16" y="0"/>
                  </a:cxn>
                  <a:cxn ang="0">
                    <a:pos x="16" y="0"/>
                  </a:cxn>
                  <a:cxn ang="0">
                    <a:pos x="24" y="0"/>
                  </a:cxn>
                  <a:cxn ang="0">
                    <a:pos x="30" y="4"/>
                  </a:cxn>
                  <a:cxn ang="0">
                    <a:pos x="34" y="10"/>
                  </a:cxn>
                  <a:cxn ang="0">
                    <a:pos x="36" y="16"/>
                  </a:cxn>
                  <a:cxn ang="0">
                    <a:pos x="36" y="16"/>
                  </a:cxn>
                </a:cxnLst>
                <a:rect l="0" t="0" r="r" b="b"/>
                <a:pathLst>
                  <a:path w="36" h="36">
                    <a:moveTo>
                      <a:pt x="36" y="16"/>
                    </a:moveTo>
                    <a:lnTo>
                      <a:pt x="36" y="16"/>
                    </a:lnTo>
                    <a:lnTo>
                      <a:pt x="34" y="24"/>
                    </a:lnTo>
                    <a:lnTo>
                      <a:pt x="30" y="30"/>
                    </a:lnTo>
                    <a:lnTo>
                      <a:pt x="26" y="34"/>
                    </a:lnTo>
                    <a:lnTo>
                      <a:pt x="18" y="36"/>
                    </a:lnTo>
                    <a:lnTo>
                      <a:pt x="18" y="36"/>
                    </a:lnTo>
                    <a:lnTo>
                      <a:pt x="12" y="34"/>
                    </a:lnTo>
                    <a:lnTo>
                      <a:pt x="6" y="30"/>
                    </a:lnTo>
                    <a:lnTo>
                      <a:pt x="2" y="26"/>
                    </a:lnTo>
                    <a:lnTo>
                      <a:pt x="0" y="18"/>
                    </a:lnTo>
                    <a:lnTo>
                      <a:pt x="0" y="18"/>
                    </a:lnTo>
                    <a:lnTo>
                      <a:pt x="0" y="12"/>
                    </a:lnTo>
                    <a:lnTo>
                      <a:pt x="4" y="6"/>
                    </a:lnTo>
                    <a:lnTo>
                      <a:pt x="10" y="2"/>
                    </a:lnTo>
                    <a:lnTo>
                      <a:pt x="16" y="0"/>
                    </a:lnTo>
                    <a:lnTo>
                      <a:pt x="16" y="0"/>
                    </a:lnTo>
                    <a:lnTo>
                      <a:pt x="24" y="0"/>
                    </a:lnTo>
                    <a:lnTo>
                      <a:pt x="30" y="4"/>
                    </a:lnTo>
                    <a:lnTo>
                      <a:pt x="34" y="10"/>
                    </a:lnTo>
                    <a:lnTo>
                      <a:pt x="36" y="16"/>
                    </a:lnTo>
                    <a:lnTo>
                      <a:pt x="36" y="16"/>
                    </a:lnTo>
                    <a:close/>
                  </a:path>
                </a:pathLst>
              </a:custGeom>
              <a:solidFill>
                <a:srgbClr val="6F3D3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026" name="Freeform 981"/>
              <p:cNvSpPr/>
              <p:nvPr/>
            </p:nvSpPr>
            <p:spPr bwMode="auto">
              <a:xfrm>
                <a:off x="3227388" y="2752725"/>
                <a:ext cx="193675" cy="190500"/>
              </a:xfrm>
              <a:custGeom>
                <a:avLst/>
                <a:gdLst/>
                <a:ahLst/>
                <a:cxnLst>
                  <a:cxn ang="0">
                    <a:pos x="68" y="0"/>
                  </a:cxn>
                  <a:cxn ang="0">
                    <a:pos x="68" y="0"/>
                  </a:cxn>
                  <a:cxn ang="0">
                    <a:pos x="54" y="0"/>
                  </a:cxn>
                  <a:cxn ang="0">
                    <a:pos x="42" y="4"/>
                  </a:cxn>
                  <a:cxn ang="0">
                    <a:pos x="30" y="10"/>
                  </a:cxn>
                  <a:cxn ang="0">
                    <a:pos x="20" y="20"/>
                  </a:cxn>
                  <a:cxn ang="0">
                    <a:pos x="12" y="30"/>
                  </a:cxn>
                  <a:cxn ang="0">
                    <a:pos x="4" y="40"/>
                  </a:cxn>
                  <a:cxn ang="0">
                    <a:pos x="0" y="54"/>
                  </a:cxn>
                  <a:cxn ang="0">
                    <a:pos x="0" y="68"/>
                  </a:cxn>
                  <a:cxn ang="0">
                    <a:pos x="0" y="68"/>
                  </a:cxn>
                  <a:cxn ang="0">
                    <a:pos x="2" y="84"/>
                  </a:cxn>
                  <a:cxn ang="0">
                    <a:pos x="6" y="98"/>
                  </a:cxn>
                  <a:cxn ang="0">
                    <a:pos x="14" y="110"/>
                  </a:cxn>
                  <a:cxn ang="0">
                    <a:pos x="24" y="120"/>
                  </a:cxn>
                  <a:cxn ang="0">
                    <a:pos x="122" y="24"/>
                  </a:cxn>
                  <a:cxn ang="0">
                    <a:pos x="122" y="24"/>
                  </a:cxn>
                  <a:cxn ang="0">
                    <a:pos x="110" y="14"/>
                  </a:cxn>
                  <a:cxn ang="0">
                    <a:pos x="98" y="6"/>
                  </a:cxn>
                  <a:cxn ang="0">
                    <a:pos x="84" y="0"/>
                  </a:cxn>
                  <a:cxn ang="0">
                    <a:pos x="68" y="0"/>
                  </a:cxn>
                  <a:cxn ang="0">
                    <a:pos x="68" y="0"/>
                  </a:cxn>
                </a:cxnLst>
                <a:rect l="0" t="0" r="r" b="b"/>
                <a:pathLst>
                  <a:path w="122" h="120">
                    <a:moveTo>
                      <a:pt x="68" y="0"/>
                    </a:moveTo>
                    <a:lnTo>
                      <a:pt x="68" y="0"/>
                    </a:lnTo>
                    <a:lnTo>
                      <a:pt x="54" y="0"/>
                    </a:lnTo>
                    <a:lnTo>
                      <a:pt x="42" y="4"/>
                    </a:lnTo>
                    <a:lnTo>
                      <a:pt x="30" y="10"/>
                    </a:lnTo>
                    <a:lnTo>
                      <a:pt x="20" y="20"/>
                    </a:lnTo>
                    <a:lnTo>
                      <a:pt x="12" y="30"/>
                    </a:lnTo>
                    <a:lnTo>
                      <a:pt x="4" y="40"/>
                    </a:lnTo>
                    <a:lnTo>
                      <a:pt x="0" y="54"/>
                    </a:lnTo>
                    <a:lnTo>
                      <a:pt x="0" y="68"/>
                    </a:lnTo>
                    <a:lnTo>
                      <a:pt x="0" y="68"/>
                    </a:lnTo>
                    <a:lnTo>
                      <a:pt x="2" y="84"/>
                    </a:lnTo>
                    <a:lnTo>
                      <a:pt x="6" y="98"/>
                    </a:lnTo>
                    <a:lnTo>
                      <a:pt x="14" y="110"/>
                    </a:lnTo>
                    <a:lnTo>
                      <a:pt x="24" y="120"/>
                    </a:lnTo>
                    <a:lnTo>
                      <a:pt x="122" y="24"/>
                    </a:lnTo>
                    <a:lnTo>
                      <a:pt x="122" y="24"/>
                    </a:lnTo>
                    <a:lnTo>
                      <a:pt x="110" y="14"/>
                    </a:lnTo>
                    <a:lnTo>
                      <a:pt x="98" y="6"/>
                    </a:lnTo>
                    <a:lnTo>
                      <a:pt x="84" y="0"/>
                    </a:lnTo>
                    <a:lnTo>
                      <a:pt x="68" y="0"/>
                    </a:lnTo>
                    <a:lnTo>
                      <a:pt x="68" y="0"/>
                    </a:lnTo>
                    <a:close/>
                  </a:path>
                </a:pathLst>
              </a:custGeom>
              <a:solidFill>
                <a:srgbClr val="337B7C"/>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027" name="Freeform 982"/>
              <p:cNvSpPr/>
              <p:nvPr/>
            </p:nvSpPr>
            <p:spPr bwMode="auto">
              <a:xfrm>
                <a:off x="3262313" y="2784475"/>
                <a:ext cx="133350" cy="136525"/>
              </a:xfrm>
              <a:custGeom>
                <a:avLst/>
                <a:gdLst/>
                <a:ahLst/>
                <a:cxnLst>
                  <a:cxn ang="0">
                    <a:pos x="46" y="0"/>
                  </a:cxn>
                  <a:cxn ang="0">
                    <a:pos x="46" y="0"/>
                  </a:cxn>
                  <a:cxn ang="0">
                    <a:pos x="38" y="2"/>
                  </a:cxn>
                  <a:cxn ang="0">
                    <a:pos x="28" y="4"/>
                  </a:cxn>
                  <a:cxn ang="0">
                    <a:pos x="20" y="8"/>
                  </a:cxn>
                  <a:cxn ang="0">
                    <a:pos x="14" y="14"/>
                  </a:cxn>
                  <a:cxn ang="0">
                    <a:pos x="8" y="22"/>
                  </a:cxn>
                  <a:cxn ang="0">
                    <a:pos x="4" y="30"/>
                  </a:cxn>
                  <a:cxn ang="0">
                    <a:pos x="0" y="38"/>
                  </a:cxn>
                  <a:cxn ang="0">
                    <a:pos x="0" y="48"/>
                  </a:cxn>
                  <a:cxn ang="0">
                    <a:pos x="0" y="48"/>
                  </a:cxn>
                  <a:cxn ang="0">
                    <a:pos x="0" y="58"/>
                  </a:cxn>
                  <a:cxn ang="0">
                    <a:pos x="4" y="68"/>
                  </a:cxn>
                  <a:cxn ang="0">
                    <a:pos x="10" y="78"/>
                  </a:cxn>
                  <a:cxn ang="0">
                    <a:pos x="18" y="86"/>
                  </a:cxn>
                  <a:cxn ang="0">
                    <a:pos x="84" y="20"/>
                  </a:cxn>
                  <a:cxn ang="0">
                    <a:pos x="84" y="20"/>
                  </a:cxn>
                  <a:cxn ang="0">
                    <a:pos x="78" y="12"/>
                  </a:cxn>
                  <a:cxn ang="0">
                    <a:pos x="68" y="6"/>
                  </a:cxn>
                  <a:cxn ang="0">
                    <a:pos x="58" y="2"/>
                  </a:cxn>
                  <a:cxn ang="0">
                    <a:pos x="46" y="0"/>
                  </a:cxn>
                  <a:cxn ang="0">
                    <a:pos x="46" y="0"/>
                  </a:cxn>
                </a:cxnLst>
                <a:rect l="0" t="0" r="r" b="b"/>
                <a:pathLst>
                  <a:path w="84" h="86">
                    <a:moveTo>
                      <a:pt x="46" y="0"/>
                    </a:moveTo>
                    <a:lnTo>
                      <a:pt x="46" y="0"/>
                    </a:lnTo>
                    <a:lnTo>
                      <a:pt x="38" y="2"/>
                    </a:lnTo>
                    <a:lnTo>
                      <a:pt x="28" y="4"/>
                    </a:lnTo>
                    <a:lnTo>
                      <a:pt x="20" y="8"/>
                    </a:lnTo>
                    <a:lnTo>
                      <a:pt x="14" y="14"/>
                    </a:lnTo>
                    <a:lnTo>
                      <a:pt x="8" y="22"/>
                    </a:lnTo>
                    <a:lnTo>
                      <a:pt x="4" y="30"/>
                    </a:lnTo>
                    <a:lnTo>
                      <a:pt x="0" y="38"/>
                    </a:lnTo>
                    <a:lnTo>
                      <a:pt x="0" y="48"/>
                    </a:lnTo>
                    <a:lnTo>
                      <a:pt x="0" y="48"/>
                    </a:lnTo>
                    <a:lnTo>
                      <a:pt x="0" y="58"/>
                    </a:lnTo>
                    <a:lnTo>
                      <a:pt x="4" y="68"/>
                    </a:lnTo>
                    <a:lnTo>
                      <a:pt x="10" y="78"/>
                    </a:lnTo>
                    <a:lnTo>
                      <a:pt x="18" y="86"/>
                    </a:lnTo>
                    <a:lnTo>
                      <a:pt x="84" y="20"/>
                    </a:lnTo>
                    <a:lnTo>
                      <a:pt x="84" y="20"/>
                    </a:lnTo>
                    <a:lnTo>
                      <a:pt x="78" y="12"/>
                    </a:lnTo>
                    <a:lnTo>
                      <a:pt x="68" y="6"/>
                    </a:lnTo>
                    <a:lnTo>
                      <a:pt x="58" y="2"/>
                    </a:lnTo>
                    <a:lnTo>
                      <a:pt x="46" y="0"/>
                    </a:lnTo>
                    <a:lnTo>
                      <a:pt x="46" y="0"/>
                    </a:lnTo>
                    <a:close/>
                  </a:path>
                </a:pathLst>
              </a:custGeom>
              <a:solidFill>
                <a:srgbClr val="C2B3A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028" name="Freeform 983"/>
              <p:cNvSpPr/>
              <p:nvPr/>
            </p:nvSpPr>
            <p:spPr bwMode="auto">
              <a:xfrm>
                <a:off x="3284538" y="2806700"/>
                <a:ext cx="98425" cy="98425"/>
              </a:xfrm>
              <a:custGeom>
                <a:avLst/>
                <a:gdLst/>
                <a:ahLst/>
                <a:cxnLst>
                  <a:cxn ang="0">
                    <a:pos x="32" y="0"/>
                  </a:cxn>
                  <a:cxn ang="0">
                    <a:pos x="32" y="0"/>
                  </a:cxn>
                  <a:cxn ang="0">
                    <a:pos x="24" y="2"/>
                  </a:cxn>
                  <a:cxn ang="0">
                    <a:pos x="18" y="4"/>
                  </a:cxn>
                  <a:cxn ang="0">
                    <a:pos x="12" y="8"/>
                  </a:cxn>
                  <a:cxn ang="0">
                    <a:pos x="8" y="12"/>
                  </a:cxn>
                  <a:cxn ang="0">
                    <a:pos x="4" y="18"/>
                  </a:cxn>
                  <a:cxn ang="0">
                    <a:pos x="2" y="24"/>
                  </a:cxn>
                  <a:cxn ang="0">
                    <a:pos x="0" y="30"/>
                  </a:cxn>
                  <a:cxn ang="0">
                    <a:pos x="0" y="36"/>
                  </a:cxn>
                  <a:cxn ang="0">
                    <a:pos x="0" y="36"/>
                  </a:cxn>
                  <a:cxn ang="0">
                    <a:pos x="0" y="44"/>
                  </a:cxn>
                  <a:cxn ang="0">
                    <a:pos x="4" y="52"/>
                  </a:cxn>
                  <a:cxn ang="0">
                    <a:pos x="8" y="58"/>
                  </a:cxn>
                  <a:cxn ang="0">
                    <a:pos x="14" y="62"/>
                  </a:cxn>
                  <a:cxn ang="0">
                    <a:pos x="62" y="14"/>
                  </a:cxn>
                  <a:cxn ang="0">
                    <a:pos x="62" y="14"/>
                  </a:cxn>
                  <a:cxn ang="0">
                    <a:pos x="56" y="8"/>
                  </a:cxn>
                  <a:cxn ang="0">
                    <a:pos x="48" y="4"/>
                  </a:cxn>
                  <a:cxn ang="0">
                    <a:pos x="40" y="2"/>
                  </a:cxn>
                  <a:cxn ang="0">
                    <a:pos x="32" y="0"/>
                  </a:cxn>
                  <a:cxn ang="0">
                    <a:pos x="32" y="0"/>
                  </a:cxn>
                </a:cxnLst>
                <a:rect l="0" t="0" r="r" b="b"/>
                <a:pathLst>
                  <a:path w="62" h="62">
                    <a:moveTo>
                      <a:pt x="32" y="0"/>
                    </a:moveTo>
                    <a:lnTo>
                      <a:pt x="32" y="0"/>
                    </a:lnTo>
                    <a:lnTo>
                      <a:pt x="24" y="2"/>
                    </a:lnTo>
                    <a:lnTo>
                      <a:pt x="18" y="4"/>
                    </a:lnTo>
                    <a:lnTo>
                      <a:pt x="12" y="8"/>
                    </a:lnTo>
                    <a:lnTo>
                      <a:pt x="8" y="12"/>
                    </a:lnTo>
                    <a:lnTo>
                      <a:pt x="4" y="18"/>
                    </a:lnTo>
                    <a:lnTo>
                      <a:pt x="2" y="24"/>
                    </a:lnTo>
                    <a:lnTo>
                      <a:pt x="0" y="30"/>
                    </a:lnTo>
                    <a:lnTo>
                      <a:pt x="0" y="36"/>
                    </a:lnTo>
                    <a:lnTo>
                      <a:pt x="0" y="36"/>
                    </a:lnTo>
                    <a:lnTo>
                      <a:pt x="0" y="44"/>
                    </a:lnTo>
                    <a:lnTo>
                      <a:pt x="4" y="52"/>
                    </a:lnTo>
                    <a:lnTo>
                      <a:pt x="8" y="58"/>
                    </a:lnTo>
                    <a:lnTo>
                      <a:pt x="14" y="62"/>
                    </a:lnTo>
                    <a:lnTo>
                      <a:pt x="62" y="14"/>
                    </a:lnTo>
                    <a:lnTo>
                      <a:pt x="62" y="14"/>
                    </a:lnTo>
                    <a:lnTo>
                      <a:pt x="56" y="8"/>
                    </a:lnTo>
                    <a:lnTo>
                      <a:pt x="48" y="4"/>
                    </a:lnTo>
                    <a:lnTo>
                      <a:pt x="40" y="2"/>
                    </a:lnTo>
                    <a:lnTo>
                      <a:pt x="32" y="0"/>
                    </a:lnTo>
                    <a:lnTo>
                      <a:pt x="32" y="0"/>
                    </a:lnTo>
                    <a:close/>
                  </a:path>
                </a:pathLst>
              </a:custGeom>
              <a:solidFill>
                <a:srgbClr val="EB743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029" name="Freeform 984"/>
              <p:cNvSpPr/>
              <p:nvPr/>
            </p:nvSpPr>
            <p:spPr bwMode="auto">
              <a:xfrm>
                <a:off x="3309938" y="2832100"/>
                <a:ext cx="53975" cy="53975"/>
              </a:xfrm>
              <a:custGeom>
                <a:avLst/>
                <a:gdLst/>
                <a:ahLst/>
                <a:cxnLst>
                  <a:cxn ang="0">
                    <a:pos x="16" y="0"/>
                  </a:cxn>
                  <a:cxn ang="0">
                    <a:pos x="16" y="0"/>
                  </a:cxn>
                  <a:cxn ang="0">
                    <a:pos x="10" y="2"/>
                  </a:cxn>
                  <a:cxn ang="0">
                    <a:pos x="4" y="6"/>
                  </a:cxn>
                  <a:cxn ang="0">
                    <a:pos x="0" y="12"/>
                  </a:cxn>
                  <a:cxn ang="0">
                    <a:pos x="0" y="20"/>
                  </a:cxn>
                  <a:cxn ang="0">
                    <a:pos x="0" y="20"/>
                  </a:cxn>
                  <a:cxn ang="0">
                    <a:pos x="0" y="24"/>
                  </a:cxn>
                  <a:cxn ang="0">
                    <a:pos x="2" y="28"/>
                  </a:cxn>
                  <a:cxn ang="0">
                    <a:pos x="10" y="34"/>
                  </a:cxn>
                  <a:cxn ang="0">
                    <a:pos x="34" y="10"/>
                  </a:cxn>
                  <a:cxn ang="0">
                    <a:pos x="34" y="10"/>
                  </a:cxn>
                  <a:cxn ang="0">
                    <a:pos x="30" y="6"/>
                  </a:cxn>
                  <a:cxn ang="0">
                    <a:pos x="26" y="4"/>
                  </a:cxn>
                  <a:cxn ang="0">
                    <a:pos x="22" y="2"/>
                  </a:cxn>
                  <a:cxn ang="0">
                    <a:pos x="16" y="0"/>
                  </a:cxn>
                  <a:cxn ang="0">
                    <a:pos x="16" y="0"/>
                  </a:cxn>
                </a:cxnLst>
                <a:rect l="0" t="0" r="r" b="b"/>
                <a:pathLst>
                  <a:path w="34" h="34">
                    <a:moveTo>
                      <a:pt x="16" y="0"/>
                    </a:moveTo>
                    <a:lnTo>
                      <a:pt x="16" y="0"/>
                    </a:lnTo>
                    <a:lnTo>
                      <a:pt x="10" y="2"/>
                    </a:lnTo>
                    <a:lnTo>
                      <a:pt x="4" y="6"/>
                    </a:lnTo>
                    <a:lnTo>
                      <a:pt x="0" y="12"/>
                    </a:lnTo>
                    <a:lnTo>
                      <a:pt x="0" y="20"/>
                    </a:lnTo>
                    <a:lnTo>
                      <a:pt x="0" y="20"/>
                    </a:lnTo>
                    <a:lnTo>
                      <a:pt x="0" y="24"/>
                    </a:lnTo>
                    <a:lnTo>
                      <a:pt x="2" y="28"/>
                    </a:lnTo>
                    <a:lnTo>
                      <a:pt x="10" y="34"/>
                    </a:lnTo>
                    <a:lnTo>
                      <a:pt x="34" y="10"/>
                    </a:lnTo>
                    <a:lnTo>
                      <a:pt x="34" y="10"/>
                    </a:lnTo>
                    <a:lnTo>
                      <a:pt x="30" y="6"/>
                    </a:lnTo>
                    <a:lnTo>
                      <a:pt x="26" y="4"/>
                    </a:lnTo>
                    <a:lnTo>
                      <a:pt x="22" y="2"/>
                    </a:lnTo>
                    <a:lnTo>
                      <a:pt x="16" y="0"/>
                    </a:lnTo>
                    <a:lnTo>
                      <a:pt x="16" y="0"/>
                    </a:lnTo>
                    <a:close/>
                  </a:path>
                </a:pathLst>
              </a:custGeom>
              <a:solidFill>
                <a:srgbClr val="6F3D3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030" name="Freeform 985"/>
              <p:cNvSpPr/>
              <p:nvPr/>
            </p:nvSpPr>
            <p:spPr bwMode="auto">
              <a:xfrm>
                <a:off x="2805113" y="3022600"/>
                <a:ext cx="215900" cy="215900"/>
              </a:xfrm>
              <a:custGeom>
                <a:avLst/>
                <a:gdLst/>
                <a:ahLst/>
                <a:cxnLst>
                  <a:cxn ang="0">
                    <a:pos x="136" y="68"/>
                  </a:cxn>
                  <a:cxn ang="0">
                    <a:pos x="136" y="68"/>
                  </a:cxn>
                  <a:cxn ang="0">
                    <a:pos x="134" y="54"/>
                  </a:cxn>
                  <a:cxn ang="0">
                    <a:pos x="130" y="42"/>
                  </a:cxn>
                  <a:cxn ang="0">
                    <a:pos x="124" y="30"/>
                  </a:cxn>
                  <a:cxn ang="0">
                    <a:pos x="116" y="20"/>
                  </a:cxn>
                  <a:cxn ang="0">
                    <a:pos x="106" y="12"/>
                  </a:cxn>
                  <a:cxn ang="0">
                    <a:pos x="94" y="6"/>
                  </a:cxn>
                  <a:cxn ang="0">
                    <a:pos x="82" y="2"/>
                  </a:cxn>
                  <a:cxn ang="0">
                    <a:pos x="68" y="0"/>
                  </a:cxn>
                  <a:cxn ang="0">
                    <a:pos x="68" y="0"/>
                  </a:cxn>
                  <a:cxn ang="0">
                    <a:pos x="54" y="2"/>
                  </a:cxn>
                  <a:cxn ang="0">
                    <a:pos x="42" y="6"/>
                  </a:cxn>
                  <a:cxn ang="0">
                    <a:pos x="30" y="12"/>
                  </a:cxn>
                  <a:cxn ang="0">
                    <a:pos x="20" y="20"/>
                  </a:cxn>
                  <a:cxn ang="0">
                    <a:pos x="10" y="30"/>
                  </a:cxn>
                  <a:cxn ang="0">
                    <a:pos x="4" y="42"/>
                  </a:cxn>
                  <a:cxn ang="0">
                    <a:pos x="0" y="54"/>
                  </a:cxn>
                  <a:cxn ang="0">
                    <a:pos x="0" y="68"/>
                  </a:cxn>
                  <a:cxn ang="0">
                    <a:pos x="0" y="68"/>
                  </a:cxn>
                  <a:cxn ang="0">
                    <a:pos x="0" y="82"/>
                  </a:cxn>
                  <a:cxn ang="0">
                    <a:pos x="6" y="96"/>
                  </a:cxn>
                  <a:cxn ang="0">
                    <a:pos x="62" y="136"/>
                  </a:cxn>
                  <a:cxn ang="0">
                    <a:pos x="62" y="136"/>
                  </a:cxn>
                  <a:cxn ang="0">
                    <a:pos x="68" y="136"/>
                  </a:cxn>
                  <a:cxn ang="0">
                    <a:pos x="68" y="136"/>
                  </a:cxn>
                  <a:cxn ang="0">
                    <a:pos x="82" y="136"/>
                  </a:cxn>
                  <a:cxn ang="0">
                    <a:pos x="94" y="132"/>
                  </a:cxn>
                  <a:cxn ang="0">
                    <a:pos x="106" y="126"/>
                  </a:cxn>
                  <a:cxn ang="0">
                    <a:pos x="116" y="116"/>
                  </a:cxn>
                  <a:cxn ang="0">
                    <a:pos x="124" y="106"/>
                  </a:cxn>
                  <a:cxn ang="0">
                    <a:pos x="130" y="96"/>
                  </a:cxn>
                  <a:cxn ang="0">
                    <a:pos x="134" y="82"/>
                  </a:cxn>
                  <a:cxn ang="0">
                    <a:pos x="136" y="68"/>
                  </a:cxn>
                  <a:cxn ang="0">
                    <a:pos x="136" y="68"/>
                  </a:cxn>
                </a:cxnLst>
                <a:rect l="0" t="0" r="r" b="b"/>
                <a:pathLst>
                  <a:path w="136" h="136">
                    <a:moveTo>
                      <a:pt x="136" y="68"/>
                    </a:moveTo>
                    <a:lnTo>
                      <a:pt x="136" y="68"/>
                    </a:lnTo>
                    <a:lnTo>
                      <a:pt x="134" y="54"/>
                    </a:lnTo>
                    <a:lnTo>
                      <a:pt x="130" y="42"/>
                    </a:lnTo>
                    <a:lnTo>
                      <a:pt x="124" y="30"/>
                    </a:lnTo>
                    <a:lnTo>
                      <a:pt x="116" y="20"/>
                    </a:lnTo>
                    <a:lnTo>
                      <a:pt x="106" y="12"/>
                    </a:lnTo>
                    <a:lnTo>
                      <a:pt x="94" y="6"/>
                    </a:lnTo>
                    <a:lnTo>
                      <a:pt x="82" y="2"/>
                    </a:lnTo>
                    <a:lnTo>
                      <a:pt x="68" y="0"/>
                    </a:lnTo>
                    <a:lnTo>
                      <a:pt x="68" y="0"/>
                    </a:lnTo>
                    <a:lnTo>
                      <a:pt x="54" y="2"/>
                    </a:lnTo>
                    <a:lnTo>
                      <a:pt x="42" y="6"/>
                    </a:lnTo>
                    <a:lnTo>
                      <a:pt x="30" y="12"/>
                    </a:lnTo>
                    <a:lnTo>
                      <a:pt x="20" y="20"/>
                    </a:lnTo>
                    <a:lnTo>
                      <a:pt x="10" y="30"/>
                    </a:lnTo>
                    <a:lnTo>
                      <a:pt x="4" y="42"/>
                    </a:lnTo>
                    <a:lnTo>
                      <a:pt x="0" y="54"/>
                    </a:lnTo>
                    <a:lnTo>
                      <a:pt x="0" y="68"/>
                    </a:lnTo>
                    <a:lnTo>
                      <a:pt x="0" y="68"/>
                    </a:lnTo>
                    <a:lnTo>
                      <a:pt x="0" y="82"/>
                    </a:lnTo>
                    <a:lnTo>
                      <a:pt x="6" y="96"/>
                    </a:lnTo>
                    <a:lnTo>
                      <a:pt x="62" y="136"/>
                    </a:lnTo>
                    <a:lnTo>
                      <a:pt x="62" y="136"/>
                    </a:lnTo>
                    <a:lnTo>
                      <a:pt x="68" y="136"/>
                    </a:lnTo>
                    <a:lnTo>
                      <a:pt x="68" y="136"/>
                    </a:lnTo>
                    <a:lnTo>
                      <a:pt x="82" y="136"/>
                    </a:lnTo>
                    <a:lnTo>
                      <a:pt x="94" y="132"/>
                    </a:lnTo>
                    <a:lnTo>
                      <a:pt x="106" y="126"/>
                    </a:lnTo>
                    <a:lnTo>
                      <a:pt x="116" y="116"/>
                    </a:lnTo>
                    <a:lnTo>
                      <a:pt x="124" y="106"/>
                    </a:lnTo>
                    <a:lnTo>
                      <a:pt x="130" y="96"/>
                    </a:lnTo>
                    <a:lnTo>
                      <a:pt x="134" y="82"/>
                    </a:lnTo>
                    <a:lnTo>
                      <a:pt x="136" y="68"/>
                    </a:lnTo>
                    <a:lnTo>
                      <a:pt x="136" y="68"/>
                    </a:lnTo>
                    <a:close/>
                  </a:path>
                </a:pathLst>
              </a:custGeom>
              <a:solidFill>
                <a:srgbClr val="337B7C"/>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031" name="Freeform 986"/>
              <p:cNvSpPr/>
              <p:nvPr/>
            </p:nvSpPr>
            <p:spPr bwMode="auto">
              <a:xfrm>
                <a:off x="2840038" y="3054350"/>
                <a:ext cx="149225" cy="152400"/>
              </a:xfrm>
              <a:custGeom>
                <a:avLst/>
                <a:gdLst/>
                <a:ahLst/>
                <a:cxnLst>
                  <a:cxn ang="0">
                    <a:pos x="46" y="0"/>
                  </a:cxn>
                  <a:cxn ang="0">
                    <a:pos x="46" y="0"/>
                  </a:cxn>
                  <a:cxn ang="0">
                    <a:pos x="38" y="2"/>
                  </a:cxn>
                  <a:cxn ang="0">
                    <a:pos x="28" y="4"/>
                  </a:cxn>
                  <a:cxn ang="0">
                    <a:pos x="20" y="10"/>
                  </a:cxn>
                  <a:cxn ang="0">
                    <a:pos x="14" y="14"/>
                  </a:cxn>
                  <a:cxn ang="0">
                    <a:pos x="8" y="22"/>
                  </a:cxn>
                  <a:cxn ang="0">
                    <a:pos x="2" y="30"/>
                  </a:cxn>
                  <a:cxn ang="0">
                    <a:pos x="0" y="38"/>
                  </a:cxn>
                  <a:cxn ang="0">
                    <a:pos x="0" y="48"/>
                  </a:cxn>
                  <a:cxn ang="0">
                    <a:pos x="0" y="48"/>
                  </a:cxn>
                  <a:cxn ang="0">
                    <a:pos x="0" y="58"/>
                  </a:cxn>
                  <a:cxn ang="0">
                    <a:pos x="2" y="66"/>
                  </a:cxn>
                  <a:cxn ang="0">
                    <a:pos x="8" y="74"/>
                  </a:cxn>
                  <a:cxn ang="0">
                    <a:pos x="14" y="82"/>
                  </a:cxn>
                  <a:cxn ang="0">
                    <a:pos x="20" y="88"/>
                  </a:cxn>
                  <a:cxn ang="0">
                    <a:pos x="28" y="92"/>
                  </a:cxn>
                  <a:cxn ang="0">
                    <a:pos x="38" y="94"/>
                  </a:cxn>
                  <a:cxn ang="0">
                    <a:pos x="46" y="96"/>
                  </a:cxn>
                  <a:cxn ang="0">
                    <a:pos x="46" y="96"/>
                  </a:cxn>
                  <a:cxn ang="0">
                    <a:pos x="56" y="94"/>
                  </a:cxn>
                  <a:cxn ang="0">
                    <a:pos x="66" y="92"/>
                  </a:cxn>
                  <a:cxn ang="0">
                    <a:pos x="74" y="88"/>
                  </a:cxn>
                  <a:cxn ang="0">
                    <a:pos x="80" y="82"/>
                  </a:cxn>
                  <a:cxn ang="0">
                    <a:pos x="86" y="74"/>
                  </a:cxn>
                  <a:cxn ang="0">
                    <a:pos x="90" y="66"/>
                  </a:cxn>
                  <a:cxn ang="0">
                    <a:pos x="94" y="58"/>
                  </a:cxn>
                  <a:cxn ang="0">
                    <a:pos x="94" y="48"/>
                  </a:cxn>
                  <a:cxn ang="0">
                    <a:pos x="94" y="48"/>
                  </a:cxn>
                  <a:cxn ang="0">
                    <a:pos x="94" y="38"/>
                  </a:cxn>
                  <a:cxn ang="0">
                    <a:pos x="90" y="30"/>
                  </a:cxn>
                  <a:cxn ang="0">
                    <a:pos x="86" y="22"/>
                  </a:cxn>
                  <a:cxn ang="0">
                    <a:pos x="80" y="14"/>
                  </a:cxn>
                  <a:cxn ang="0">
                    <a:pos x="74" y="10"/>
                  </a:cxn>
                  <a:cxn ang="0">
                    <a:pos x="66" y="4"/>
                  </a:cxn>
                  <a:cxn ang="0">
                    <a:pos x="56" y="2"/>
                  </a:cxn>
                  <a:cxn ang="0">
                    <a:pos x="46" y="0"/>
                  </a:cxn>
                  <a:cxn ang="0">
                    <a:pos x="46" y="0"/>
                  </a:cxn>
                </a:cxnLst>
                <a:rect l="0" t="0" r="r" b="b"/>
                <a:pathLst>
                  <a:path w="94" h="96">
                    <a:moveTo>
                      <a:pt x="46" y="0"/>
                    </a:moveTo>
                    <a:lnTo>
                      <a:pt x="46" y="0"/>
                    </a:lnTo>
                    <a:lnTo>
                      <a:pt x="38" y="2"/>
                    </a:lnTo>
                    <a:lnTo>
                      <a:pt x="28" y="4"/>
                    </a:lnTo>
                    <a:lnTo>
                      <a:pt x="20" y="10"/>
                    </a:lnTo>
                    <a:lnTo>
                      <a:pt x="14" y="14"/>
                    </a:lnTo>
                    <a:lnTo>
                      <a:pt x="8" y="22"/>
                    </a:lnTo>
                    <a:lnTo>
                      <a:pt x="2" y="30"/>
                    </a:lnTo>
                    <a:lnTo>
                      <a:pt x="0" y="38"/>
                    </a:lnTo>
                    <a:lnTo>
                      <a:pt x="0" y="48"/>
                    </a:lnTo>
                    <a:lnTo>
                      <a:pt x="0" y="48"/>
                    </a:lnTo>
                    <a:lnTo>
                      <a:pt x="0" y="58"/>
                    </a:lnTo>
                    <a:lnTo>
                      <a:pt x="2" y="66"/>
                    </a:lnTo>
                    <a:lnTo>
                      <a:pt x="8" y="74"/>
                    </a:lnTo>
                    <a:lnTo>
                      <a:pt x="14" y="82"/>
                    </a:lnTo>
                    <a:lnTo>
                      <a:pt x="20" y="88"/>
                    </a:lnTo>
                    <a:lnTo>
                      <a:pt x="28" y="92"/>
                    </a:lnTo>
                    <a:lnTo>
                      <a:pt x="38" y="94"/>
                    </a:lnTo>
                    <a:lnTo>
                      <a:pt x="46" y="96"/>
                    </a:lnTo>
                    <a:lnTo>
                      <a:pt x="46" y="96"/>
                    </a:lnTo>
                    <a:lnTo>
                      <a:pt x="56" y="94"/>
                    </a:lnTo>
                    <a:lnTo>
                      <a:pt x="66" y="92"/>
                    </a:lnTo>
                    <a:lnTo>
                      <a:pt x="74" y="88"/>
                    </a:lnTo>
                    <a:lnTo>
                      <a:pt x="80" y="82"/>
                    </a:lnTo>
                    <a:lnTo>
                      <a:pt x="86" y="74"/>
                    </a:lnTo>
                    <a:lnTo>
                      <a:pt x="90" y="66"/>
                    </a:lnTo>
                    <a:lnTo>
                      <a:pt x="94" y="58"/>
                    </a:lnTo>
                    <a:lnTo>
                      <a:pt x="94" y="48"/>
                    </a:lnTo>
                    <a:lnTo>
                      <a:pt x="94" y="48"/>
                    </a:lnTo>
                    <a:lnTo>
                      <a:pt x="94" y="38"/>
                    </a:lnTo>
                    <a:lnTo>
                      <a:pt x="90" y="30"/>
                    </a:lnTo>
                    <a:lnTo>
                      <a:pt x="86" y="22"/>
                    </a:lnTo>
                    <a:lnTo>
                      <a:pt x="80" y="14"/>
                    </a:lnTo>
                    <a:lnTo>
                      <a:pt x="74" y="10"/>
                    </a:lnTo>
                    <a:lnTo>
                      <a:pt x="66" y="4"/>
                    </a:lnTo>
                    <a:lnTo>
                      <a:pt x="56" y="2"/>
                    </a:lnTo>
                    <a:lnTo>
                      <a:pt x="46" y="0"/>
                    </a:lnTo>
                    <a:lnTo>
                      <a:pt x="46" y="0"/>
                    </a:lnTo>
                    <a:close/>
                  </a:path>
                </a:pathLst>
              </a:custGeom>
              <a:solidFill>
                <a:srgbClr val="C2B3A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032" name="Freeform 987"/>
              <p:cNvSpPr/>
              <p:nvPr/>
            </p:nvSpPr>
            <p:spPr bwMode="auto">
              <a:xfrm>
                <a:off x="2862263" y="3079750"/>
                <a:ext cx="107950" cy="107950"/>
              </a:xfrm>
              <a:custGeom>
                <a:avLst/>
                <a:gdLst/>
                <a:ahLst/>
                <a:cxnLst>
                  <a:cxn ang="0">
                    <a:pos x="36" y="68"/>
                  </a:cxn>
                  <a:cxn ang="0">
                    <a:pos x="36" y="68"/>
                  </a:cxn>
                  <a:cxn ang="0">
                    <a:pos x="42" y="66"/>
                  </a:cxn>
                  <a:cxn ang="0">
                    <a:pos x="48" y="64"/>
                  </a:cxn>
                  <a:cxn ang="0">
                    <a:pos x="54" y="60"/>
                  </a:cxn>
                  <a:cxn ang="0">
                    <a:pos x="58" y="56"/>
                  </a:cxn>
                  <a:cxn ang="0">
                    <a:pos x="62" y="50"/>
                  </a:cxn>
                  <a:cxn ang="0">
                    <a:pos x="66" y="44"/>
                  </a:cxn>
                  <a:cxn ang="0">
                    <a:pos x="68" y="38"/>
                  </a:cxn>
                  <a:cxn ang="0">
                    <a:pos x="68" y="32"/>
                  </a:cxn>
                  <a:cxn ang="0">
                    <a:pos x="68" y="32"/>
                  </a:cxn>
                  <a:cxn ang="0">
                    <a:pos x="66" y="24"/>
                  </a:cxn>
                  <a:cxn ang="0">
                    <a:pos x="64" y="18"/>
                  </a:cxn>
                  <a:cxn ang="0">
                    <a:pos x="60" y="12"/>
                  </a:cxn>
                  <a:cxn ang="0">
                    <a:pos x="56" y="8"/>
                  </a:cxn>
                  <a:cxn ang="0">
                    <a:pos x="50" y="4"/>
                  </a:cxn>
                  <a:cxn ang="0">
                    <a:pos x="44" y="2"/>
                  </a:cxn>
                  <a:cxn ang="0">
                    <a:pos x="38" y="0"/>
                  </a:cxn>
                  <a:cxn ang="0">
                    <a:pos x="32" y="0"/>
                  </a:cxn>
                  <a:cxn ang="0">
                    <a:pos x="32" y="0"/>
                  </a:cxn>
                  <a:cxn ang="0">
                    <a:pos x="24" y="0"/>
                  </a:cxn>
                  <a:cxn ang="0">
                    <a:pos x="18" y="2"/>
                  </a:cxn>
                  <a:cxn ang="0">
                    <a:pos x="12" y="6"/>
                  </a:cxn>
                  <a:cxn ang="0">
                    <a:pos x="8" y="10"/>
                  </a:cxn>
                  <a:cxn ang="0">
                    <a:pos x="4" y="16"/>
                  </a:cxn>
                  <a:cxn ang="0">
                    <a:pos x="0" y="22"/>
                  </a:cxn>
                  <a:cxn ang="0">
                    <a:pos x="0" y="28"/>
                  </a:cxn>
                  <a:cxn ang="0">
                    <a:pos x="0" y="36"/>
                  </a:cxn>
                  <a:cxn ang="0">
                    <a:pos x="0" y="36"/>
                  </a:cxn>
                  <a:cxn ang="0">
                    <a:pos x="0" y="42"/>
                  </a:cxn>
                  <a:cxn ang="0">
                    <a:pos x="2" y="48"/>
                  </a:cxn>
                  <a:cxn ang="0">
                    <a:pos x="6" y="54"/>
                  </a:cxn>
                  <a:cxn ang="0">
                    <a:pos x="10" y="58"/>
                  </a:cxn>
                  <a:cxn ang="0">
                    <a:pos x="16" y="62"/>
                  </a:cxn>
                  <a:cxn ang="0">
                    <a:pos x="22" y="66"/>
                  </a:cxn>
                  <a:cxn ang="0">
                    <a:pos x="28" y="68"/>
                  </a:cxn>
                  <a:cxn ang="0">
                    <a:pos x="36" y="68"/>
                  </a:cxn>
                  <a:cxn ang="0">
                    <a:pos x="36" y="68"/>
                  </a:cxn>
                </a:cxnLst>
                <a:rect l="0" t="0" r="r" b="b"/>
                <a:pathLst>
                  <a:path w="68" h="68">
                    <a:moveTo>
                      <a:pt x="36" y="68"/>
                    </a:moveTo>
                    <a:lnTo>
                      <a:pt x="36" y="68"/>
                    </a:lnTo>
                    <a:lnTo>
                      <a:pt x="42" y="66"/>
                    </a:lnTo>
                    <a:lnTo>
                      <a:pt x="48" y="64"/>
                    </a:lnTo>
                    <a:lnTo>
                      <a:pt x="54" y="60"/>
                    </a:lnTo>
                    <a:lnTo>
                      <a:pt x="58" y="56"/>
                    </a:lnTo>
                    <a:lnTo>
                      <a:pt x="62" y="50"/>
                    </a:lnTo>
                    <a:lnTo>
                      <a:pt x="66" y="44"/>
                    </a:lnTo>
                    <a:lnTo>
                      <a:pt x="68" y="38"/>
                    </a:lnTo>
                    <a:lnTo>
                      <a:pt x="68" y="32"/>
                    </a:lnTo>
                    <a:lnTo>
                      <a:pt x="68" y="32"/>
                    </a:lnTo>
                    <a:lnTo>
                      <a:pt x="66" y="24"/>
                    </a:lnTo>
                    <a:lnTo>
                      <a:pt x="64" y="18"/>
                    </a:lnTo>
                    <a:lnTo>
                      <a:pt x="60" y="12"/>
                    </a:lnTo>
                    <a:lnTo>
                      <a:pt x="56" y="8"/>
                    </a:lnTo>
                    <a:lnTo>
                      <a:pt x="50" y="4"/>
                    </a:lnTo>
                    <a:lnTo>
                      <a:pt x="44" y="2"/>
                    </a:lnTo>
                    <a:lnTo>
                      <a:pt x="38" y="0"/>
                    </a:lnTo>
                    <a:lnTo>
                      <a:pt x="32" y="0"/>
                    </a:lnTo>
                    <a:lnTo>
                      <a:pt x="32" y="0"/>
                    </a:lnTo>
                    <a:lnTo>
                      <a:pt x="24" y="0"/>
                    </a:lnTo>
                    <a:lnTo>
                      <a:pt x="18" y="2"/>
                    </a:lnTo>
                    <a:lnTo>
                      <a:pt x="12" y="6"/>
                    </a:lnTo>
                    <a:lnTo>
                      <a:pt x="8" y="10"/>
                    </a:lnTo>
                    <a:lnTo>
                      <a:pt x="4" y="16"/>
                    </a:lnTo>
                    <a:lnTo>
                      <a:pt x="0" y="22"/>
                    </a:lnTo>
                    <a:lnTo>
                      <a:pt x="0" y="28"/>
                    </a:lnTo>
                    <a:lnTo>
                      <a:pt x="0" y="36"/>
                    </a:lnTo>
                    <a:lnTo>
                      <a:pt x="0" y="36"/>
                    </a:lnTo>
                    <a:lnTo>
                      <a:pt x="0" y="42"/>
                    </a:lnTo>
                    <a:lnTo>
                      <a:pt x="2" y="48"/>
                    </a:lnTo>
                    <a:lnTo>
                      <a:pt x="6" y="54"/>
                    </a:lnTo>
                    <a:lnTo>
                      <a:pt x="10" y="58"/>
                    </a:lnTo>
                    <a:lnTo>
                      <a:pt x="16" y="62"/>
                    </a:lnTo>
                    <a:lnTo>
                      <a:pt x="22" y="66"/>
                    </a:lnTo>
                    <a:lnTo>
                      <a:pt x="28" y="68"/>
                    </a:lnTo>
                    <a:lnTo>
                      <a:pt x="36" y="68"/>
                    </a:lnTo>
                    <a:lnTo>
                      <a:pt x="36" y="68"/>
                    </a:lnTo>
                    <a:close/>
                  </a:path>
                </a:pathLst>
              </a:custGeom>
              <a:solidFill>
                <a:srgbClr val="EB743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033" name="Freeform 988"/>
              <p:cNvSpPr/>
              <p:nvPr/>
            </p:nvSpPr>
            <p:spPr bwMode="auto">
              <a:xfrm>
                <a:off x="2887663" y="3105150"/>
                <a:ext cx="57150" cy="57150"/>
              </a:xfrm>
              <a:custGeom>
                <a:avLst/>
                <a:gdLst/>
                <a:ahLst/>
                <a:cxnLst>
                  <a:cxn ang="0">
                    <a:pos x="18" y="36"/>
                  </a:cxn>
                  <a:cxn ang="0">
                    <a:pos x="18" y="36"/>
                  </a:cxn>
                  <a:cxn ang="0">
                    <a:pos x="26" y="34"/>
                  </a:cxn>
                  <a:cxn ang="0">
                    <a:pos x="30" y="30"/>
                  </a:cxn>
                  <a:cxn ang="0">
                    <a:pos x="34" y="24"/>
                  </a:cxn>
                  <a:cxn ang="0">
                    <a:pos x="36" y="16"/>
                  </a:cxn>
                  <a:cxn ang="0">
                    <a:pos x="36" y="16"/>
                  </a:cxn>
                  <a:cxn ang="0">
                    <a:pos x="34" y="10"/>
                  </a:cxn>
                  <a:cxn ang="0">
                    <a:pos x="30" y="4"/>
                  </a:cxn>
                  <a:cxn ang="0">
                    <a:pos x="24" y="0"/>
                  </a:cxn>
                  <a:cxn ang="0">
                    <a:pos x="16" y="0"/>
                  </a:cxn>
                  <a:cxn ang="0">
                    <a:pos x="16" y="0"/>
                  </a:cxn>
                  <a:cxn ang="0">
                    <a:pos x="10" y="2"/>
                  </a:cxn>
                  <a:cxn ang="0">
                    <a:pos x="4" y="6"/>
                  </a:cxn>
                  <a:cxn ang="0">
                    <a:pos x="0" y="12"/>
                  </a:cxn>
                  <a:cxn ang="0">
                    <a:pos x="0" y="18"/>
                  </a:cxn>
                  <a:cxn ang="0">
                    <a:pos x="0" y="18"/>
                  </a:cxn>
                  <a:cxn ang="0">
                    <a:pos x="2" y="26"/>
                  </a:cxn>
                  <a:cxn ang="0">
                    <a:pos x="6" y="30"/>
                  </a:cxn>
                  <a:cxn ang="0">
                    <a:pos x="12" y="34"/>
                  </a:cxn>
                  <a:cxn ang="0">
                    <a:pos x="18" y="36"/>
                  </a:cxn>
                  <a:cxn ang="0">
                    <a:pos x="18" y="36"/>
                  </a:cxn>
                </a:cxnLst>
                <a:rect l="0" t="0" r="r" b="b"/>
                <a:pathLst>
                  <a:path w="36" h="36">
                    <a:moveTo>
                      <a:pt x="18" y="36"/>
                    </a:moveTo>
                    <a:lnTo>
                      <a:pt x="18" y="36"/>
                    </a:lnTo>
                    <a:lnTo>
                      <a:pt x="26" y="34"/>
                    </a:lnTo>
                    <a:lnTo>
                      <a:pt x="30" y="30"/>
                    </a:lnTo>
                    <a:lnTo>
                      <a:pt x="34" y="24"/>
                    </a:lnTo>
                    <a:lnTo>
                      <a:pt x="36" y="16"/>
                    </a:lnTo>
                    <a:lnTo>
                      <a:pt x="36" y="16"/>
                    </a:lnTo>
                    <a:lnTo>
                      <a:pt x="34" y="10"/>
                    </a:lnTo>
                    <a:lnTo>
                      <a:pt x="30" y="4"/>
                    </a:lnTo>
                    <a:lnTo>
                      <a:pt x="24" y="0"/>
                    </a:lnTo>
                    <a:lnTo>
                      <a:pt x="16" y="0"/>
                    </a:lnTo>
                    <a:lnTo>
                      <a:pt x="16" y="0"/>
                    </a:lnTo>
                    <a:lnTo>
                      <a:pt x="10" y="2"/>
                    </a:lnTo>
                    <a:lnTo>
                      <a:pt x="4" y="6"/>
                    </a:lnTo>
                    <a:lnTo>
                      <a:pt x="0" y="12"/>
                    </a:lnTo>
                    <a:lnTo>
                      <a:pt x="0" y="18"/>
                    </a:lnTo>
                    <a:lnTo>
                      <a:pt x="0" y="18"/>
                    </a:lnTo>
                    <a:lnTo>
                      <a:pt x="2" y="26"/>
                    </a:lnTo>
                    <a:lnTo>
                      <a:pt x="6" y="30"/>
                    </a:lnTo>
                    <a:lnTo>
                      <a:pt x="12" y="34"/>
                    </a:lnTo>
                    <a:lnTo>
                      <a:pt x="18" y="36"/>
                    </a:lnTo>
                    <a:lnTo>
                      <a:pt x="18" y="36"/>
                    </a:lnTo>
                    <a:close/>
                  </a:path>
                </a:pathLst>
              </a:custGeom>
              <a:solidFill>
                <a:srgbClr val="6F3D3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034" name="Freeform 989"/>
              <p:cNvSpPr/>
              <p:nvPr/>
            </p:nvSpPr>
            <p:spPr bwMode="auto">
              <a:xfrm>
                <a:off x="2830513" y="2730500"/>
                <a:ext cx="123825" cy="215900"/>
              </a:xfrm>
              <a:custGeom>
                <a:avLst/>
                <a:gdLst/>
                <a:ahLst/>
                <a:cxnLst>
                  <a:cxn ang="0">
                    <a:pos x="28" y="0"/>
                  </a:cxn>
                  <a:cxn ang="0">
                    <a:pos x="0" y="134"/>
                  </a:cxn>
                  <a:cxn ang="0">
                    <a:pos x="0" y="134"/>
                  </a:cxn>
                  <a:cxn ang="0">
                    <a:pos x="10" y="136"/>
                  </a:cxn>
                  <a:cxn ang="0">
                    <a:pos x="10" y="136"/>
                  </a:cxn>
                  <a:cxn ang="0">
                    <a:pos x="24" y="134"/>
                  </a:cxn>
                  <a:cxn ang="0">
                    <a:pos x="36" y="130"/>
                  </a:cxn>
                  <a:cxn ang="0">
                    <a:pos x="48" y="124"/>
                  </a:cxn>
                  <a:cxn ang="0">
                    <a:pos x="58" y="116"/>
                  </a:cxn>
                  <a:cxn ang="0">
                    <a:pos x="66" y="104"/>
                  </a:cxn>
                  <a:cxn ang="0">
                    <a:pos x="72" y="94"/>
                  </a:cxn>
                  <a:cxn ang="0">
                    <a:pos x="76" y="80"/>
                  </a:cxn>
                  <a:cxn ang="0">
                    <a:pos x="78" y="66"/>
                  </a:cxn>
                  <a:cxn ang="0">
                    <a:pos x="78" y="66"/>
                  </a:cxn>
                  <a:cxn ang="0">
                    <a:pos x="76" y="56"/>
                  </a:cxn>
                  <a:cxn ang="0">
                    <a:pos x="74" y="44"/>
                  </a:cxn>
                  <a:cxn ang="0">
                    <a:pos x="70" y="34"/>
                  </a:cxn>
                  <a:cxn ang="0">
                    <a:pos x="64" y="26"/>
                  </a:cxn>
                  <a:cxn ang="0">
                    <a:pos x="56" y="18"/>
                  </a:cxn>
                  <a:cxn ang="0">
                    <a:pos x="48" y="10"/>
                  </a:cxn>
                  <a:cxn ang="0">
                    <a:pos x="38" y="4"/>
                  </a:cxn>
                  <a:cxn ang="0">
                    <a:pos x="28" y="0"/>
                  </a:cxn>
                  <a:cxn ang="0">
                    <a:pos x="28" y="0"/>
                  </a:cxn>
                </a:cxnLst>
                <a:rect l="0" t="0" r="r" b="b"/>
                <a:pathLst>
                  <a:path w="78" h="136">
                    <a:moveTo>
                      <a:pt x="28" y="0"/>
                    </a:moveTo>
                    <a:lnTo>
                      <a:pt x="0" y="134"/>
                    </a:lnTo>
                    <a:lnTo>
                      <a:pt x="0" y="134"/>
                    </a:lnTo>
                    <a:lnTo>
                      <a:pt x="10" y="136"/>
                    </a:lnTo>
                    <a:lnTo>
                      <a:pt x="10" y="136"/>
                    </a:lnTo>
                    <a:lnTo>
                      <a:pt x="24" y="134"/>
                    </a:lnTo>
                    <a:lnTo>
                      <a:pt x="36" y="130"/>
                    </a:lnTo>
                    <a:lnTo>
                      <a:pt x="48" y="124"/>
                    </a:lnTo>
                    <a:lnTo>
                      <a:pt x="58" y="116"/>
                    </a:lnTo>
                    <a:lnTo>
                      <a:pt x="66" y="104"/>
                    </a:lnTo>
                    <a:lnTo>
                      <a:pt x="72" y="94"/>
                    </a:lnTo>
                    <a:lnTo>
                      <a:pt x="76" y="80"/>
                    </a:lnTo>
                    <a:lnTo>
                      <a:pt x="78" y="66"/>
                    </a:lnTo>
                    <a:lnTo>
                      <a:pt x="78" y="66"/>
                    </a:lnTo>
                    <a:lnTo>
                      <a:pt x="76" y="56"/>
                    </a:lnTo>
                    <a:lnTo>
                      <a:pt x="74" y="44"/>
                    </a:lnTo>
                    <a:lnTo>
                      <a:pt x="70" y="34"/>
                    </a:lnTo>
                    <a:lnTo>
                      <a:pt x="64" y="26"/>
                    </a:lnTo>
                    <a:lnTo>
                      <a:pt x="56" y="18"/>
                    </a:lnTo>
                    <a:lnTo>
                      <a:pt x="48" y="10"/>
                    </a:lnTo>
                    <a:lnTo>
                      <a:pt x="38" y="4"/>
                    </a:lnTo>
                    <a:lnTo>
                      <a:pt x="28" y="0"/>
                    </a:lnTo>
                    <a:lnTo>
                      <a:pt x="28" y="0"/>
                    </a:lnTo>
                    <a:close/>
                  </a:path>
                </a:pathLst>
              </a:custGeom>
              <a:solidFill>
                <a:srgbClr val="337B7C"/>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035" name="Freeform 990"/>
              <p:cNvSpPr/>
              <p:nvPr/>
            </p:nvSpPr>
            <p:spPr bwMode="auto">
              <a:xfrm>
                <a:off x="2836863" y="2765425"/>
                <a:ext cx="85725" cy="146050"/>
              </a:xfrm>
              <a:custGeom>
                <a:avLst/>
                <a:gdLst/>
                <a:ahLst/>
                <a:cxnLst>
                  <a:cxn ang="0">
                    <a:pos x="20" y="0"/>
                  </a:cxn>
                  <a:cxn ang="0">
                    <a:pos x="0" y="92"/>
                  </a:cxn>
                  <a:cxn ang="0">
                    <a:pos x="0" y="92"/>
                  </a:cxn>
                  <a:cxn ang="0">
                    <a:pos x="6" y="92"/>
                  </a:cxn>
                  <a:cxn ang="0">
                    <a:pos x="6" y="92"/>
                  </a:cxn>
                  <a:cxn ang="0">
                    <a:pos x="16" y="92"/>
                  </a:cxn>
                  <a:cxn ang="0">
                    <a:pos x="24" y="88"/>
                  </a:cxn>
                  <a:cxn ang="0">
                    <a:pos x="32" y="84"/>
                  </a:cxn>
                  <a:cxn ang="0">
                    <a:pos x="40" y="78"/>
                  </a:cxn>
                  <a:cxn ang="0">
                    <a:pos x="46" y="72"/>
                  </a:cxn>
                  <a:cxn ang="0">
                    <a:pos x="50" y="64"/>
                  </a:cxn>
                  <a:cxn ang="0">
                    <a:pos x="52" y="54"/>
                  </a:cxn>
                  <a:cxn ang="0">
                    <a:pos x="54" y="44"/>
                  </a:cxn>
                  <a:cxn ang="0">
                    <a:pos x="54" y="44"/>
                  </a:cxn>
                  <a:cxn ang="0">
                    <a:pos x="54" y="36"/>
                  </a:cxn>
                  <a:cxn ang="0">
                    <a:pos x="52" y="30"/>
                  </a:cxn>
                  <a:cxn ang="0">
                    <a:pos x="48" y="22"/>
                  </a:cxn>
                  <a:cxn ang="0">
                    <a:pos x="44" y="16"/>
                  </a:cxn>
                  <a:cxn ang="0">
                    <a:pos x="34" y="6"/>
                  </a:cxn>
                  <a:cxn ang="0">
                    <a:pos x="26" y="2"/>
                  </a:cxn>
                  <a:cxn ang="0">
                    <a:pos x="20" y="0"/>
                  </a:cxn>
                  <a:cxn ang="0">
                    <a:pos x="20" y="0"/>
                  </a:cxn>
                </a:cxnLst>
                <a:rect l="0" t="0" r="r" b="b"/>
                <a:pathLst>
                  <a:path w="54" h="92">
                    <a:moveTo>
                      <a:pt x="20" y="0"/>
                    </a:moveTo>
                    <a:lnTo>
                      <a:pt x="0" y="92"/>
                    </a:lnTo>
                    <a:lnTo>
                      <a:pt x="0" y="92"/>
                    </a:lnTo>
                    <a:lnTo>
                      <a:pt x="6" y="92"/>
                    </a:lnTo>
                    <a:lnTo>
                      <a:pt x="6" y="92"/>
                    </a:lnTo>
                    <a:lnTo>
                      <a:pt x="16" y="92"/>
                    </a:lnTo>
                    <a:lnTo>
                      <a:pt x="24" y="88"/>
                    </a:lnTo>
                    <a:lnTo>
                      <a:pt x="32" y="84"/>
                    </a:lnTo>
                    <a:lnTo>
                      <a:pt x="40" y="78"/>
                    </a:lnTo>
                    <a:lnTo>
                      <a:pt x="46" y="72"/>
                    </a:lnTo>
                    <a:lnTo>
                      <a:pt x="50" y="64"/>
                    </a:lnTo>
                    <a:lnTo>
                      <a:pt x="52" y="54"/>
                    </a:lnTo>
                    <a:lnTo>
                      <a:pt x="54" y="44"/>
                    </a:lnTo>
                    <a:lnTo>
                      <a:pt x="54" y="44"/>
                    </a:lnTo>
                    <a:lnTo>
                      <a:pt x="54" y="36"/>
                    </a:lnTo>
                    <a:lnTo>
                      <a:pt x="52" y="30"/>
                    </a:lnTo>
                    <a:lnTo>
                      <a:pt x="48" y="22"/>
                    </a:lnTo>
                    <a:lnTo>
                      <a:pt x="44" y="16"/>
                    </a:lnTo>
                    <a:lnTo>
                      <a:pt x="34" y="6"/>
                    </a:lnTo>
                    <a:lnTo>
                      <a:pt x="26" y="2"/>
                    </a:lnTo>
                    <a:lnTo>
                      <a:pt x="20" y="0"/>
                    </a:lnTo>
                    <a:lnTo>
                      <a:pt x="20" y="0"/>
                    </a:lnTo>
                    <a:close/>
                  </a:path>
                </a:pathLst>
              </a:custGeom>
              <a:solidFill>
                <a:srgbClr val="C2B3A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036" name="Freeform 991"/>
              <p:cNvSpPr/>
              <p:nvPr/>
            </p:nvSpPr>
            <p:spPr bwMode="auto">
              <a:xfrm>
                <a:off x="2840038" y="2784475"/>
                <a:ext cx="60325" cy="107950"/>
              </a:xfrm>
              <a:custGeom>
                <a:avLst/>
                <a:gdLst/>
                <a:ahLst/>
                <a:cxnLst>
                  <a:cxn ang="0">
                    <a:pos x="38" y="32"/>
                  </a:cxn>
                  <a:cxn ang="0">
                    <a:pos x="38" y="32"/>
                  </a:cxn>
                  <a:cxn ang="0">
                    <a:pos x="36" y="22"/>
                  </a:cxn>
                  <a:cxn ang="0">
                    <a:pos x="32" y="12"/>
                  </a:cxn>
                  <a:cxn ang="0">
                    <a:pos x="24" y="6"/>
                  </a:cxn>
                  <a:cxn ang="0">
                    <a:pos x="14" y="0"/>
                  </a:cxn>
                  <a:cxn ang="0">
                    <a:pos x="0" y="68"/>
                  </a:cxn>
                  <a:cxn ang="0">
                    <a:pos x="0" y="68"/>
                  </a:cxn>
                  <a:cxn ang="0">
                    <a:pos x="6" y="68"/>
                  </a:cxn>
                  <a:cxn ang="0">
                    <a:pos x="6" y="68"/>
                  </a:cxn>
                  <a:cxn ang="0">
                    <a:pos x="14" y="66"/>
                  </a:cxn>
                  <a:cxn ang="0">
                    <a:pos x="20" y="64"/>
                  </a:cxn>
                  <a:cxn ang="0">
                    <a:pos x="26" y="60"/>
                  </a:cxn>
                  <a:cxn ang="0">
                    <a:pos x="30" y="56"/>
                  </a:cxn>
                  <a:cxn ang="0">
                    <a:pos x="34" y="52"/>
                  </a:cxn>
                  <a:cxn ang="0">
                    <a:pos x="38" y="46"/>
                  </a:cxn>
                  <a:cxn ang="0">
                    <a:pos x="38" y="38"/>
                  </a:cxn>
                  <a:cxn ang="0">
                    <a:pos x="38" y="32"/>
                  </a:cxn>
                  <a:cxn ang="0">
                    <a:pos x="38" y="32"/>
                  </a:cxn>
                </a:cxnLst>
                <a:rect l="0" t="0" r="r" b="b"/>
                <a:pathLst>
                  <a:path w="38" h="68">
                    <a:moveTo>
                      <a:pt x="38" y="32"/>
                    </a:moveTo>
                    <a:lnTo>
                      <a:pt x="38" y="32"/>
                    </a:lnTo>
                    <a:lnTo>
                      <a:pt x="36" y="22"/>
                    </a:lnTo>
                    <a:lnTo>
                      <a:pt x="32" y="12"/>
                    </a:lnTo>
                    <a:lnTo>
                      <a:pt x="24" y="6"/>
                    </a:lnTo>
                    <a:lnTo>
                      <a:pt x="14" y="0"/>
                    </a:lnTo>
                    <a:lnTo>
                      <a:pt x="0" y="68"/>
                    </a:lnTo>
                    <a:lnTo>
                      <a:pt x="0" y="68"/>
                    </a:lnTo>
                    <a:lnTo>
                      <a:pt x="6" y="68"/>
                    </a:lnTo>
                    <a:lnTo>
                      <a:pt x="6" y="68"/>
                    </a:lnTo>
                    <a:lnTo>
                      <a:pt x="14" y="66"/>
                    </a:lnTo>
                    <a:lnTo>
                      <a:pt x="20" y="64"/>
                    </a:lnTo>
                    <a:lnTo>
                      <a:pt x="26" y="60"/>
                    </a:lnTo>
                    <a:lnTo>
                      <a:pt x="30" y="56"/>
                    </a:lnTo>
                    <a:lnTo>
                      <a:pt x="34" y="52"/>
                    </a:lnTo>
                    <a:lnTo>
                      <a:pt x="38" y="46"/>
                    </a:lnTo>
                    <a:lnTo>
                      <a:pt x="38" y="38"/>
                    </a:lnTo>
                    <a:lnTo>
                      <a:pt x="38" y="32"/>
                    </a:lnTo>
                    <a:lnTo>
                      <a:pt x="38" y="32"/>
                    </a:lnTo>
                    <a:close/>
                  </a:path>
                </a:pathLst>
              </a:custGeom>
              <a:solidFill>
                <a:srgbClr val="EB743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037" name="Freeform 992"/>
              <p:cNvSpPr/>
              <p:nvPr/>
            </p:nvSpPr>
            <p:spPr bwMode="auto">
              <a:xfrm>
                <a:off x="2846388" y="2809875"/>
                <a:ext cx="28575" cy="57150"/>
              </a:xfrm>
              <a:custGeom>
                <a:avLst/>
                <a:gdLst/>
                <a:ahLst/>
                <a:cxnLst>
                  <a:cxn ang="0">
                    <a:pos x="8" y="0"/>
                  </a:cxn>
                  <a:cxn ang="0">
                    <a:pos x="0" y="36"/>
                  </a:cxn>
                  <a:cxn ang="0">
                    <a:pos x="0" y="36"/>
                  </a:cxn>
                  <a:cxn ang="0">
                    <a:pos x="2" y="36"/>
                  </a:cxn>
                  <a:cxn ang="0">
                    <a:pos x="2" y="36"/>
                  </a:cxn>
                  <a:cxn ang="0">
                    <a:pos x="8" y="34"/>
                  </a:cxn>
                  <a:cxn ang="0">
                    <a:pos x="14" y="30"/>
                  </a:cxn>
                  <a:cxn ang="0">
                    <a:pos x="18" y="24"/>
                  </a:cxn>
                  <a:cxn ang="0">
                    <a:pos x="18" y="16"/>
                  </a:cxn>
                  <a:cxn ang="0">
                    <a:pos x="18" y="16"/>
                  </a:cxn>
                  <a:cxn ang="0">
                    <a:pos x="18" y="12"/>
                  </a:cxn>
                  <a:cxn ang="0">
                    <a:pos x="16" y="6"/>
                  </a:cxn>
                  <a:cxn ang="0">
                    <a:pos x="12" y="4"/>
                  </a:cxn>
                  <a:cxn ang="0">
                    <a:pos x="8" y="0"/>
                  </a:cxn>
                  <a:cxn ang="0">
                    <a:pos x="8" y="0"/>
                  </a:cxn>
                </a:cxnLst>
                <a:rect l="0" t="0" r="r" b="b"/>
                <a:pathLst>
                  <a:path w="18" h="36">
                    <a:moveTo>
                      <a:pt x="8" y="0"/>
                    </a:moveTo>
                    <a:lnTo>
                      <a:pt x="0" y="36"/>
                    </a:lnTo>
                    <a:lnTo>
                      <a:pt x="0" y="36"/>
                    </a:lnTo>
                    <a:lnTo>
                      <a:pt x="2" y="36"/>
                    </a:lnTo>
                    <a:lnTo>
                      <a:pt x="2" y="36"/>
                    </a:lnTo>
                    <a:lnTo>
                      <a:pt x="8" y="34"/>
                    </a:lnTo>
                    <a:lnTo>
                      <a:pt x="14" y="30"/>
                    </a:lnTo>
                    <a:lnTo>
                      <a:pt x="18" y="24"/>
                    </a:lnTo>
                    <a:lnTo>
                      <a:pt x="18" y="16"/>
                    </a:lnTo>
                    <a:lnTo>
                      <a:pt x="18" y="16"/>
                    </a:lnTo>
                    <a:lnTo>
                      <a:pt x="18" y="12"/>
                    </a:lnTo>
                    <a:lnTo>
                      <a:pt x="16" y="6"/>
                    </a:lnTo>
                    <a:lnTo>
                      <a:pt x="12" y="4"/>
                    </a:lnTo>
                    <a:lnTo>
                      <a:pt x="8" y="0"/>
                    </a:lnTo>
                    <a:lnTo>
                      <a:pt x="8" y="0"/>
                    </a:lnTo>
                    <a:close/>
                  </a:path>
                </a:pathLst>
              </a:custGeom>
              <a:solidFill>
                <a:srgbClr val="6F3D3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038" name="Freeform 1120"/>
              <p:cNvSpPr/>
              <p:nvPr/>
            </p:nvSpPr>
            <p:spPr bwMode="auto">
              <a:xfrm>
                <a:off x="2325688" y="1492250"/>
                <a:ext cx="101600" cy="127000"/>
              </a:xfrm>
              <a:custGeom>
                <a:avLst/>
                <a:gdLst/>
                <a:ahLst/>
                <a:cxnLst>
                  <a:cxn ang="0">
                    <a:pos x="62" y="14"/>
                  </a:cxn>
                  <a:cxn ang="0">
                    <a:pos x="62" y="14"/>
                  </a:cxn>
                  <a:cxn ang="0">
                    <a:pos x="64" y="20"/>
                  </a:cxn>
                  <a:cxn ang="0">
                    <a:pos x="64" y="26"/>
                  </a:cxn>
                  <a:cxn ang="0">
                    <a:pos x="64" y="34"/>
                  </a:cxn>
                  <a:cxn ang="0">
                    <a:pos x="60" y="42"/>
                  </a:cxn>
                  <a:cxn ang="0">
                    <a:pos x="52" y="56"/>
                  </a:cxn>
                  <a:cxn ang="0">
                    <a:pos x="42" y="68"/>
                  </a:cxn>
                  <a:cxn ang="0">
                    <a:pos x="30" y="78"/>
                  </a:cxn>
                  <a:cxn ang="0">
                    <a:pos x="24" y="80"/>
                  </a:cxn>
                  <a:cxn ang="0">
                    <a:pos x="18" y="80"/>
                  </a:cxn>
                  <a:cxn ang="0">
                    <a:pos x="12" y="78"/>
                  </a:cxn>
                  <a:cxn ang="0">
                    <a:pos x="8" y="74"/>
                  </a:cxn>
                  <a:cxn ang="0">
                    <a:pos x="4" y="68"/>
                  </a:cxn>
                  <a:cxn ang="0">
                    <a:pos x="0" y="60"/>
                  </a:cxn>
                  <a:cxn ang="0">
                    <a:pos x="0" y="60"/>
                  </a:cxn>
                  <a:cxn ang="0">
                    <a:pos x="0" y="48"/>
                  </a:cxn>
                  <a:cxn ang="0">
                    <a:pos x="6" y="34"/>
                  </a:cxn>
                  <a:cxn ang="0">
                    <a:pos x="12" y="22"/>
                  </a:cxn>
                  <a:cxn ang="0">
                    <a:pos x="22" y="10"/>
                  </a:cxn>
                  <a:cxn ang="0">
                    <a:pos x="32" y="4"/>
                  </a:cxn>
                  <a:cxn ang="0">
                    <a:pos x="38" y="0"/>
                  </a:cxn>
                  <a:cxn ang="0">
                    <a:pos x="44" y="0"/>
                  </a:cxn>
                  <a:cxn ang="0">
                    <a:pos x="48" y="0"/>
                  </a:cxn>
                  <a:cxn ang="0">
                    <a:pos x="54" y="2"/>
                  </a:cxn>
                  <a:cxn ang="0">
                    <a:pos x="58" y="6"/>
                  </a:cxn>
                  <a:cxn ang="0">
                    <a:pos x="62" y="14"/>
                  </a:cxn>
                  <a:cxn ang="0">
                    <a:pos x="62" y="14"/>
                  </a:cxn>
                </a:cxnLst>
                <a:rect l="0" t="0" r="r" b="b"/>
                <a:pathLst>
                  <a:path w="64" h="80">
                    <a:moveTo>
                      <a:pt x="62" y="14"/>
                    </a:moveTo>
                    <a:lnTo>
                      <a:pt x="62" y="14"/>
                    </a:lnTo>
                    <a:lnTo>
                      <a:pt x="64" y="20"/>
                    </a:lnTo>
                    <a:lnTo>
                      <a:pt x="64" y="26"/>
                    </a:lnTo>
                    <a:lnTo>
                      <a:pt x="64" y="34"/>
                    </a:lnTo>
                    <a:lnTo>
                      <a:pt x="60" y="42"/>
                    </a:lnTo>
                    <a:lnTo>
                      <a:pt x="52" y="56"/>
                    </a:lnTo>
                    <a:lnTo>
                      <a:pt x="42" y="68"/>
                    </a:lnTo>
                    <a:lnTo>
                      <a:pt x="30" y="78"/>
                    </a:lnTo>
                    <a:lnTo>
                      <a:pt x="24" y="80"/>
                    </a:lnTo>
                    <a:lnTo>
                      <a:pt x="18" y="80"/>
                    </a:lnTo>
                    <a:lnTo>
                      <a:pt x="12" y="78"/>
                    </a:lnTo>
                    <a:lnTo>
                      <a:pt x="8" y="74"/>
                    </a:lnTo>
                    <a:lnTo>
                      <a:pt x="4" y="68"/>
                    </a:lnTo>
                    <a:lnTo>
                      <a:pt x="0" y="60"/>
                    </a:lnTo>
                    <a:lnTo>
                      <a:pt x="0" y="60"/>
                    </a:lnTo>
                    <a:lnTo>
                      <a:pt x="0" y="48"/>
                    </a:lnTo>
                    <a:lnTo>
                      <a:pt x="6" y="34"/>
                    </a:lnTo>
                    <a:lnTo>
                      <a:pt x="12" y="22"/>
                    </a:lnTo>
                    <a:lnTo>
                      <a:pt x="22" y="10"/>
                    </a:lnTo>
                    <a:lnTo>
                      <a:pt x="32" y="4"/>
                    </a:lnTo>
                    <a:lnTo>
                      <a:pt x="38" y="0"/>
                    </a:lnTo>
                    <a:lnTo>
                      <a:pt x="44" y="0"/>
                    </a:lnTo>
                    <a:lnTo>
                      <a:pt x="48" y="0"/>
                    </a:lnTo>
                    <a:lnTo>
                      <a:pt x="54" y="2"/>
                    </a:lnTo>
                    <a:lnTo>
                      <a:pt x="58" y="6"/>
                    </a:lnTo>
                    <a:lnTo>
                      <a:pt x="62" y="14"/>
                    </a:lnTo>
                    <a:lnTo>
                      <a:pt x="62" y="14"/>
                    </a:lnTo>
                    <a:close/>
                  </a:path>
                </a:pathLst>
              </a:custGeom>
              <a:solidFill>
                <a:srgbClr val="568B83"/>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grpSp>
      </p:grpSp>
      <p:sp>
        <p:nvSpPr>
          <p:cNvPr id="1089" name="TextBox 375"/>
          <p:cNvSpPr txBox="1"/>
          <p:nvPr/>
        </p:nvSpPr>
        <p:spPr>
          <a:xfrm>
            <a:off x="3939445" y="2787774"/>
            <a:ext cx="4953035" cy="1538883"/>
          </a:xfrm>
          <a:prstGeom prst="rect">
            <a:avLst/>
          </a:prstGeom>
          <a:noFill/>
        </p:spPr>
        <p:txBody>
          <a:bodyPr wrap="square" rtlCol="0">
            <a:spAutoFit/>
          </a:bodyPr>
          <a:lstStyle/>
          <a:p>
            <a:r>
              <a:rPr lang="en-US" altLang="zh-CN" sz="6600" b="1" dirty="0" err="1" smtClean="0">
                <a:solidFill>
                  <a:srgbClr val="FDDDD6"/>
                </a:solidFill>
                <a:latin typeface="Arial" panose="020B0604020202020204" pitchFamily="34" charset="0"/>
                <a:ea typeface="Arial" panose="020B0604020202020204" pitchFamily="34" charset="0"/>
              </a:rPr>
              <a:t>Partea</a:t>
            </a:r>
            <a:r>
              <a:rPr lang="en-US" altLang="zh-CN" sz="6600" b="1" dirty="0" smtClean="0">
                <a:solidFill>
                  <a:srgbClr val="FDDDD6"/>
                </a:solidFill>
                <a:latin typeface="Arial" panose="020B0604020202020204" pitchFamily="34" charset="0"/>
                <a:ea typeface="Arial" panose="020B0604020202020204" pitchFamily="34" charset="0"/>
              </a:rPr>
              <a:t> 04</a:t>
            </a:r>
            <a:endParaRPr lang="ro-RO" altLang="zh-CN" sz="6600" b="1" dirty="0" smtClean="0">
              <a:solidFill>
                <a:srgbClr val="FDDDD6"/>
              </a:solidFill>
              <a:latin typeface="Arial" panose="020B0604020202020204" pitchFamily="34" charset="0"/>
              <a:ea typeface="Arial" panose="020B0604020202020204" pitchFamily="34" charset="0"/>
            </a:endParaRPr>
          </a:p>
          <a:p>
            <a:r>
              <a:rPr lang="ro-RO" altLang="zh-CN" sz="2800" b="1" dirty="0" smtClean="0">
                <a:solidFill>
                  <a:srgbClr val="FDDDD6"/>
                </a:solidFill>
                <a:latin typeface="Arial" panose="020B0604020202020204" pitchFamily="34" charset="0"/>
                <a:ea typeface="Arial" panose="020B0604020202020204" pitchFamily="34" charset="0"/>
              </a:rPr>
              <a:t>Poze, Testimoniale</a:t>
            </a:r>
            <a:endParaRPr lang="zh-CN" altLang="en-US" sz="2800" b="1" dirty="0">
              <a:solidFill>
                <a:srgbClr val="FDDDD6"/>
              </a:solidFill>
              <a:latin typeface="Arial" panose="020B0604020202020204" pitchFamily="34" charset="0"/>
              <a:ea typeface="Arial" panose="020B0604020202020204" pitchFamily="34" charset="0"/>
            </a:endParaRPr>
          </a:p>
        </p:txBody>
      </p:sp>
      <p:grpSp>
        <p:nvGrpSpPr>
          <p:cNvPr id="774" name="组合 230"/>
          <p:cNvGrpSpPr/>
          <p:nvPr/>
        </p:nvGrpSpPr>
        <p:grpSpPr>
          <a:xfrm>
            <a:off x="7232317" y="2431237"/>
            <a:ext cx="1356438" cy="806132"/>
            <a:chOff x="4552950" y="1273175"/>
            <a:chExt cx="1739900" cy="1076325"/>
          </a:xfrm>
        </p:grpSpPr>
        <p:sp>
          <p:nvSpPr>
            <p:cNvPr id="775" name="Freeform 52"/>
            <p:cNvSpPr/>
            <p:nvPr/>
          </p:nvSpPr>
          <p:spPr bwMode="auto">
            <a:xfrm>
              <a:off x="4552950" y="1273175"/>
              <a:ext cx="1739900" cy="1076325"/>
            </a:xfrm>
            <a:custGeom>
              <a:avLst/>
              <a:gdLst/>
              <a:ahLst/>
              <a:cxnLst>
                <a:cxn ang="0">
                  <a:pos x="322" y="606"/>
                </a:cxn>
                <a:cxn ang="0">
                  <a:pos x="306" y="532"/>
                </a:cxn>
                <a:cxn ang="0">
                  <a:pos x="300" y="532"/>
                </a:cxn>
                <a:cxn ang="0">
                  <a:pos x="252" y="566"/>
                </a:cxn>
                <a:cxn ang="0">
                  <a:pos x="196" y="582"/>
                </a:cxn>
                <a:cxn ang="0">
                  <a:pos x="138" y="574"/>
                </a:cxn>
                <a:cxn ang="0">
                  <a:pos x="98" y="556"/>
                </a:cxn>
                <a:cxn ang="0">
                  <a:pos x="64" y="514"/>
                </a:cxn>
                <a:cxn ang="0">
                  <a:pos x="50" y="460"/>
                </a:cxn>
                <a:cxn ang="0">
                  <a:pos x="58" y="408"/>
                </a:cxn>
                <a:cxn ang="0">
                  <a:pos x="90" y="364"/>
                </a:cxn>
                <a:cxn ang="0">
                  <a:pos x="40" y="354"/>
                </a:cxn>
                <a:cxn ang="0">
                  <a:pos x="6" y="318"/>
                </a:cxn>
                <a:cxn ang="0">
                  <a:pos x="0" y="264"/>
                </a:cxn>
                <a:cxn ang="0">
                  <a:pos x="28" y="196"/>
                </a:cxn>
                <a:cxn ang="0">
                  <a:pos x="64" y="172"/>
                </a:cxn>
                <a:cxn ang="0">
                  <a:pos x="172" y="158"/>
                </a:cxn>
                <a:cxn ang="0">
                  <a:pos x="246" y="184"/>
                </a:cxn>
                <a:cxn ang="0">
                  <a:pos x="262" y="114"/>
                </a:cxn>
                <a:cxn ang="0">
                  <a:pos x="302" y="58"/>
                </a:cxn>
                <a:cxn ang="0">
                  <a:pos x="382" y="8"/>
                </a:cxn>
                <a:cxn ang="0">
                  <a:pos x="438" y="0"/>
                </a:cxn>
                <a:cxn ang="0">
                  <a:pos x="496" y="16"/>
                </a:cxn>
                <a:cxn ang="0">
                  <a:pos x="558" y="74"/>
                </a:cxn>
                <a:cxn ang="0">
                  <a:pos x="598" y="106"/>
                </a:cxn>
                <a:cxn ang="0">
                  <a:pos x="628" y="54"/>
                </a:cxn>
                <a:cxn ang="0">
                  <a:pos x="674" y="24"/>
                </a:cxn>
                <a:cxn ang="0">
                  <a:pos x="746" y="16"/>
                </a:cxn>
                <a:cxn ang="0">
                  <a:pos x="842" y="50"/>
                </a:cxn>
                <a:cxn ang="0">
                  <a:pos x="880" y="92"/>
                </a:cxn>
                <a:cxn ang="0">
                  <a:pos x="898" y="146"/>
                </a:cxn>
                <a:cxn ang="0">
                  <a:pos x="892" y="196"/>
                </a:cxn>
                <a:cxn ang="0">
                  <a:pos x="954" y="188"/>
                </a:cxn>
                <a:cxn ang="0">
                  <a:pos x="1012" y="210"/>
                </a:cxn>
                <a:cxn ang="0">
                  <a:pos x="1060" y="252"/>
                </a:cxn>
                <a:cxn ang="0">
                  <a:pos x="1088" y="304"/>
                </a:cxn>
                <a:cxn ang="0">
                  <a:pos x="1094" y="362"/>
                </a:cxn>
                <a:cxn ang="0">
                  <a:pos x="1068" y="412"/>
                </a:cxn>
                <a:cxn ang="0">
                  <a:pos x="996" y="440"/>
                </a:cxn>
                <a:cxn ang="0">
                  <a:pos x="928" y="478"/>
                </a:cxn>
                <a:cxn ang="0">
                  <a:pos x="912" y="564"/>
                </a:cxn>
                <a:cxn ang="0">
                  <a:pos x="878" y="602"/>
                </a:cxn>
                <a:cxn ang="0">
                  <a:pos x="836" y="622"/>
                </a:cxn>
                <a:cxn ang="0">
                  <a:pos x="772" y="636"/>
                </a:cxn>
                <a:cxn ang="0">
                  <a:pos x="716" y="626"/>
                </a:cxn>
                <a:cxn ang="0">
                  <a:pos x="614" y="558"/>
                </a:cxn>
                <a:cxn ang="0">
                  <a:pos x="600" y="600"/>
                </a:cxn>
                <a:cxn ang="0">
                  <a:pos x="564" y="644"/>
                </a:cxn>
                <a:cxn ang="0">
                  <a:pos x="514" y="670"/>
                </a:cxn>
                <a:cxn ang="0">
                  <a:pos x="454" y="678"/>
                </a:cxn>
                <a:cxn ang="0">
                  <a:pos x="396" y="668"/>
                </a:cxn>
                <a:cxn ang="0">
                  <a:pos x="344" y="636"/>
                </a:cxn>
              </a:cxnLst>
              <a:rect l="0" t="0" r="r" b="b"/>
              <a:pathLst>
                <a:path w="1096" h="678">
                  <a:moveTo>
                    <a:pt x="334" y="626"/>
                  </a:moveTo>
                  <a:lnTo>
                    <a:pt x="334" y="626"/>
                  </a:lnTo>
                  <a:lnTo>
                    <a:pt x="328" y="618"/>
                  </a:lnTo>
                  <a:lnTo>
                    <a:pt x="322" y="606"/>
                  </a:lnTo>
                  <a:lnTo>
                    <a:pt x="310" y="576"/>
                  </a:lnTo>
                  <a:lnTo>
                    <a:pt x="306" y="560"/>
                  </a:lnTo>
                  <a:lnTo>
                    <a:pt x="304" y="544"/>
                  </a:lnTo>
                  <a:lnTo>
                    <a:pt x="306" y="532"/>
                  </a:lnTo>
                  <a:lnTo>
                    <a:pt x="308" y="526"/>
                  </a:lnTo>
                  <a:lnTo>
                    <a:pt x="310" y="522"/>
                  </a:lnTo>
                  <a:lnTo>
                    <a:pt x="310" y="522"/>
                  </a:lnTo>
                  <a:lnTo>
                    <a:pt x="300" y="532"/>
                  </a:lnTo>
                  <a:lnTo>
                    <a:pt x="290" y="542"/>
                  </a:lnTo>
                  <a:lnTo>
                    <a:pt x="278" y="552"/>
                  </a:lnTo>
                  <a:lnTo>
                    <a:pt x="266" y="560"/>
                  </a:lnTo>
                  <a:lnTo>
                    <a:pt x="252" y="566"/>
                  </a:lnTo>
                  <a:lnTo>
                    <a:pt x="238" y="572"/>
                  </a:lnTo>
                  <a:lnTo>
                    <a:pt x="224" y="576"/>
                  </a:lnTo>
                  <a:lnTo>
                    <a:pt x="210" y="580"/>
                  </a:lnTo>
                  <a:lnTo>
                    <a:pt x="196" y="582"/>
                  </a:lnTo>
                  <a:lnTo>
                    <a:pt x="180" y="582"/>
                  </a:lnTo>
                  <a:lnTo>
                    <a:pt x="166" y="580"/>
                  </a:lnTo>
                  <a:lnTo>
                    <a:pt x="152" y="578"/>
                  </a:lnTo>
                  <a:lnTo>
                    <a:pt x="138" y="574"/>
                  </a:lnTo>
                  <a:lnTo>
                    <a:pt x="124" y="570"/>
                  </a:lnTo>
                  <a:lnTo>
                    <a:pt x="110" y="564"/>
                  </a:lnTo>
                  <a:lnTo>
                    <a:pt x="98" y="556"/>
                  </a:lnTo>
                  <a:lnTo>
                    <a:pt x="98" y="556"/>
                  </a:lnTo>
                  <a:lnTo>
                    <a:pt x="88" y="546"/>
                  </a:lnTo>
                  <a:lnTo>
                    <a:pt x="78" y="536"/>
                  </a:lnTo>
                  <a:lnTo>
                    <a:pt x="70" y="526"/>
                  </a:lnTo>
                  <a:lnTo>
                    <a:pt x="64" y="514"/>
                  </a:lnTo>
                  <a:lnTo>
                    <a:pt x="58" y="500"/>
                  </a:lnTo>
                  <a:lnTo>
                    <a:pt x="54" y="488"/>
                  </a:lnTo>
                  <a:lnTo>
                    <a:pt x="52" y="474"/>
                  </a:lnTo>
                  <a:lnTo>
                    <a:pt x="50" y="460"/>
                  </a:lnTo>
                  <a:lnTo>
                    <a:pt x="50" y="446"/>
                  </a:lnTo>
                  <a:lnTo>
                    <a:pt x="50" y="434"/>
                  </a:lnTo>
                  <a:lnTo>
                    <a:pt x="54" y="420"/>
                  </a:lnTo>
                  <a:lnTo>
                    <a:pt x="58" y="408"/>
                  </a:lnTo>
                  <a:lnTo>
                    <a:pt x="64" y="394"/>
                  </a:lnTo>
                  <a:lnTo>
                    <a:pt x="70" y="384"/>
                  </a:lnTo>
                  <a:lnTo>
                    <a:pt x="80" y="374"/>
                  </a:lnTo>
                  <a:lnTo>
                    <a:pt x="90" y="364"/>
                  </a:lnTo>
                  <a:lnTo>
                    <a:pt x="90" y="364"/>
                  </a:lnTo>
                  <a:lnTo>
                    <a:pt x="64" y="360"/>
                  </a:lnTo>
                  <a:lnTo>
                    <a:pt x="52" y="358"/>
                  </a:lnTo>
                  <a:lnTo>
                    <a:pt x="40" y="354"/>
                  </a:lnTo>
                  <a:lnTo>
                    <a:pt x="30" y="348"/>
                  </a:lnTo>
                  <a:lnTo>
                    <a:pt x="20" y="340"/>
                  </a:lnTo>
                  <a:lnTo>
                    <a:pt x="14" y="330"/>
                  </a:lnTo>
                  <a:lnTo>
                    <a:pt x="6" y="318"/>
                  </a:lnTo>
                  <a:lnTo>
                    <a:pt x="6" y="318"/>
                  </a:lnTo>
                  <a:lnTo>
                    <a:pt x="2" y="302"/>
                  </a:lnTo>
                  <a:lnTo>
                    <a:pt x="0" y="282"/>
                  </a:lnTo>
                  <a:lnTo>
                    <a:pt x="0" y="264"/>
                  </a:lnTo>
                  <a:lnTo>
                    <a:pt x="4" y="246"/>
                  </a:lnTo>
                  <a:lnTo>
                    <a:pt x="8" y="228"/>
                  </a:lnTo>
                  <a:lnTo>
                    <a:pt x="18" y="212"/>
                  </a:lnTo>
                  <a:lnTo>
                    <a:pt x="28" y="196"/>
                  </a:lnTo>
                  <a:lnTo>
                    <a:pt x="42" y="184"/>
                  </a:lnTo>
                  <a:lnTo>
                    <a:pt x="42" y="184"/>
                  </a:lnTo>
                  <a:lnTo>
                    <a:pt x="52" y="178"/>
                  </a:lnTo>
                  <a:lnTo>
                    <a:pt x="64" y="172"/>
                  </a:lnTo>
                  <a:lnTo>
                    <a:pt x="90" y="162"/>
                  </a:lnTo>
                  <a:lnTo>
                    <a:pt x="116" y="158"/>
                  </a:lnTo>
                  <a:lnTo>
                    <a:pt x="144" y="156"/>
                  </a:lnTo>
                  <a:lnTo>
                    <a:pt x="172" y="158"/>
                  </a:lnTo>
                  <a:lnTo>
                    <a:pt x="198" y="164"/>
                  </a:lnTo>
                  <a:lnTo>
                    <a:pt x="222" y="172"/>
                  </a:lnTo>
                  <a:lnTo>
                    <a:pt x="246" y="184"/>
                  </a:lnTo>
                  <a:lnTo>
                    <a:pt x="246" y="184"/>
                  </a:lnTo>
                  <a:lnTo>
                    <a:pt x="244" y="180"/>
                  </a:lnTo>
                  <a:lnTo>
                    <a:pt x="244" y="172"/>
                  </a:lnTo>
                  <a:lnTo>
                    <a:pt x="250" y="150"/>
                  </a:lnTo>
                  <a:lnTo>
                    <a:pt x="262" y="114"/>
                  </a:lnTo>
                  <a:lnTo>
                    <a:pt x="262" y="114"/>
                  </a:lnTo>
                  <a:lnTo>
                    <a:pt x="272" y="96"/>
                  </a:lnTo>
                  <a:lnTo>
                    <a:pt x="286" y="76"/>
                  </a:lnTo>
                  <a:lnTo>
                    <a:pt x="302" y="58"/>
                  </a:lnTo>
                  <a:lnTo>
                    <a:pt x="320" y="42"/>
                  </a:lnTo>
                  <a:lnTo>
                    <a:pt x="340" y="28"/>
                  </a:lnTo>
                  <a:lnTo>
                    <a:pt x="360" y="16"/>
                  </a:lnTo>
                  <a:lnTo>
                    <a:pt x="382" y="8"/>
                  </a:lnTo>
                  <a:lnTo>
                    <a:pt x="402" y="2"/>
                  </a:lnTo>
                  <a:lnTo>
                    <a:pt x="402" y="2"/>
                  </a:lnTo>
                  <a:lnTo>
                    <a:pt x="420" y="0"/>
                  </a:lnTo>
                  <a:lnTo>
                    <a:pt x="438" y="0"/>
                  </a:lnTo>
                  <a:lnTo>
                    <a:pt x="454" y="2"/>
                  </a:lnTo>
                  <a:lnTo>
                    <a:pt x="468" y="4"/>
                  </a:lnTo>
                  <a:lnTo>
                    <a:pt x="482" y="10"/>
                  </a:lnTo>
                  <a:lnTo>
                    <a:pt x="496" y="16"/>
                  </a:lnTo>
                  <a:lnTo>
                    <a:pt x="508" y="22"/>
                  </a:lnTo>
                  <a:lnTo>
                    <a:pt x="520" y="30"/>
                  </a:lnTo>
                  <a:lnTo>
                    <a:pt x="540" y="50"/>
                  </a:lnTo>
                  <a:lnTo>
                    <a:pt x="558" y="74"/>
                  </a:lnTo>
                  <a:lnTo>
                    <a:pt x="576" y="98"/>
                  </a:lnTo>
                  <a:lnTo>
                    <a:pt x="594" y="122"/>
                  </a:lnTo>
                  <a:lnTo>
                    <a:pt x="594" y="122"/>
                  </a:lnTo>
                  <a:lnTo>
                    <a:pt x="598" y="106"/>
                  </a:lnTo>
                  <a:lnTo>
                    <a:pt x="604" y="90"/>
                  </a:lnTo>
                  <a:lnTo>
                    <a:pt x="610" y="78"/>
                  </a:lnTo>
                  <a:lnTo>
                    <a:pt x="618" y="64"/>
                  </a:lnTo>
                  <a:lnTo>
                    <a:pt x="628" y="54"/>
                  </a:lnTo>
                  <a:lnTo>
                    <a:pt x="638" y="44"/>
                  </a:lnTo>
                  <a:lnTo>
                    <a:pt x="650" y="36"/>
                  </a:lnTo>
                  <a:lnTo>
                    <a:pt x="662" y="30"/>
                  </a:lnTo>
                  <a:lnTo>
                    <a:pt x="674" y="24"/>
                  </a:lnTo>
                  <a:lnTo>
                    <a:pt x="688" y="20"/>
                  </a:lnTo>
                  <a:lnTo>
                    <a:pt x="702" y="16"/>
                  </a:lnTo>
                  <a:lnTo>
                    <a:pt x="716" y="16"/>
                  </a:lnTo>
                  <a:lnTo>
                    <a:pt x="746" y="16"/>
                  </a:lnTo>
                  <a:lnTo>
                    <a:pt x="776" y="20"/>
                  </a:lnTo>
                  <a:lnTo>
                    <a:pt x="804" y="28"/>
                  </a:lnTo>
                  <a:lnTo>
                    <a:pt x="830" y="42"/>
                  </a:lnTo>
                  <a:lnTo>
                    <a:pt x="842" y="50"/>
                  </a:lnTo>
                  <a:lnTo>
                    <a:pt x="852" y="60"/>
                  </a:lnTo>
                  <a:lnTo>
                    <a:pt x="862" y="70"/>
                  </a:lnTo>
                  <a:lnTo>
                    <a:pt x="872" y="80"/>
                  </a:lnTo>
                  <a:lnTo>
                    <a:pt x="880" y="92"/>
                  </a:lnTo>
                  <a:lnTo>
                    <a:pt x="886" y="104"/>
                  </a:lnTo>
                  <a:lnTo>
                    <a:pt x="892" y="118"/>
                  </a:lnTo>
                  <a:lnTo>
                    <a:pt x="896" y="132"/>
                  </a:lnTo>
                  <a:lnTo>
                    <a:pt x="898" y="146"/>
                  </a:lnTo>
                  <a:lnTo>
                    <a:pt x="898" y="162"/>
                  </a:lnTo>
                  <a:lnTo>
                    <a:pt x="896" y="178"/>
                  </a:lnTo>
                  <a:lnTo>
                    <a:pt x="892" y="196"/>
                  </a:lnTo>
                  <a:lnTo>
                    <a:pt x="892" y="196"/>
                  </a:lnTo>
                  <a:lnTo>
                    <a:pt x="908" y="190"/>
                  </a:lnTo>
                  <a:lnTo>
                    <a:pt x="922" y="188"/>
                  </a:lnTo>
                  <a:lnTo>
                    <a:pt x="938" y="188"/>
                  </a:lnTo>
                  <a:lnTo>
                    <a:pt x="954" y="188"/>
                  </a:lnTo>
                  <a:lnTo>
                    <a:pt x="968" y="192"/>
                  </a:lnTo>
                  <a:lnTo>
                    <a:pt x="984" y="196"/>
                  </a:lnTo>
                  <a:lnTo>
                    <a:pt x="998" y="202"/>
                  </a:lnTo>
                  <a:lnTo>
                    <a:pt x="1012" y="210"/>
                  </a:lnTo>
                  <a:lnTo>
                    <a:pt x="1026" y="218"/>
                  </a:lnTo>
                  <a:lnTo>
                    <a:pt x="1038" y="228"/>
                  </a:lnTo>
                  <a:lnTo>
                    <a:pt x="1050" y="240"/>
                  </a:lnTo>
                  <a:lnTo>
                    <a:pt x="1060" y="252"/>
                  </a:lnTo>
                  <a:lnTo>
                    <a:pt x="1070" y="264"/>
                  </a:lnTo>
                  <a:lnTo>
                    <a:pt x="1078" y="276"/>
                  </a:lnTo>
                  <a:lnTo>
                    <a:pt x="1084" y="290"/>
                  </a:lnTo>
                  <a:lnTo>
                    <a:pt x="1088" y="304"/>
                  </a:lnTo>
                  <a:lnTo>
                    <a:pt x="1088" y="304"/>
                  </a:lnTo>
                  <a:lnTo>
                    <a:pt x="1094" y="326"/>
                  </a:lnTo>
                  <a:lnTo>
                    <a:pt x="1096" y="344"/>
                  </a:lnTo>
                  <a:lnTo>
                    <a:pt x="1094" y="362"/>
                  </a:lnTo>
                  <a:lnTo>
                    <a:pt x="1092" y="376"/>
                  </a:lnTo>
                  <a:lnTo>
                    <a:pt x="1086" y="390"/>
                  </a:lnTo>
                  <a:lnTo>
                    <a:pt x="1078" y="402"/>
                  </a:lnTo>
                  <a:lnTo>
                    <a:pt x="1068" y="412"/>
                  </a:lnTo>
                  <a:lnTo>
                    <a:pt x="1056" y="420"/>
                  </a:lnTo>
                  <a:lnTo>
                    <a:pt x="1042" y="426"/>
                  </a:lnTo>
                  <a:lnTo>
                    <a:pt x="1028" y="432"/>
                  </a:lnTo>
                  <a:lnTo>
                    <a:pt x="996" y="440"/>
                  </a:lnTo>
                  <a:lnTo>
                    <a:pt x="962" y="446"/>
                  </a:lnTo>
                  <a:lnTo>
                    <a:pt x="928" y="450"/>
                  </a:lnTo>
                  <a:lnTo>
                    <a:pt x="928" y="450"/>
                  </a:lnTo>
                  <a:lnTo>
                    <a:pt x="928" y="478"/>
                  </a:lnTo>
                  <a:lnTo>
                    <a:pt x="928" y="504"/>
                  </a:lnTo>
                  <a:lnTo>
                    <a:pt x="924" y="530"/>
                  </a:lnTo>
                  <a:lnTo>
                    <a:pt x="918" y="552"/>
                  </a:lnTo>
                  <a:lnTo>
                    <a:pt x="912" y="564"/>
                  </a:lnTo>
                  <a:lnTo>
                    <a:pt x="906" y="574"/>
                  </a:lnTo>
                  <a:lnTo>
                    <a:pt x="898" y="584"/>
                  </a:lnTo>
                  <a:lnTo>
                    <a:pt x="888" y="592"/>
                  </a:lnTo>
                  <a:lnTo>
                    <a:pt x="878" y="602"/>
                  </a:lnTo>
                  <a:lnTo>
                    <a:pt x="866" y="608"/>
                  </a:lnTo>
                  <a:lnTo>
                    <a:pt x="852" y="616"/>
                  </a:lnTo>
                  <a:lnTo>
                    <a:pt x="836" y="622"/>
                  </a:lnTo>
                  <a:lnTo>
                    <a:pt x="836" y="622"/>
                  </a:lnTo>
                  <a:lnTo>
                    <a:pt x="820" y="628"/>
                  </a:lnTo>
                  <a:lnTo>
                    <a:pt x="802" y="632"/>
                  </a:lnTo>
                  <a:lnTo>
                    <a:pt x="788" y="634"/>
                  </a:lnTo>
                  <a:lnTo>
                    <a:pt x="772" y="636"/>
                  </a:lnTo>
                  <a:lnTo>
                    <a:pt x="758" y="636"/>
                  </a:lnTo>
                  <a:lnTo>
                    <a:pt x="744" y="634"/>
                  </a:lnTo>
                  <a:lnTo>
                    <a:pt x="730" y="632"/>
                  </a:lnTo>
                  <a:lnTo>
                    <a:pt x="716" y="626"/>
                  </a:lnTo>
                  <a:lnTo>
                    <a:pt x="690" y="616"/>
                  </a:lnTo>
                  <a:lnTo>
                    <a:pt x="664" y="600"/>
                  </a:lnTo>
                  <a:lnTo>
                    <a:pt x="640" y="580"/>
                  </a:lnTo>
                  <a:lnTo>
                    <a:pt x="614" y="558"/>
                  </a:lnTo>
                  <a:lnTo>
                    <a:pt x="614" y="558"/>
                  </a:lnTo>
                  <a:lnTo>
                    <a:pt x="612" y="572"/>
                  </a:lnTo>
                  <a:lnTo>
                    <a:pt x="606" y="586"/>
                  </a:lnTo>
                  <a:lnTo>
                    <a:pt x="600" y="600"/>
                  </a:lnTo>
                  <a:lnTo>
                    <a:pt x="594" y="612"/>
                  </a:lnTo>
                  <a:lnTo>
                    <a:pt x="584" y="624"/>
                  </a:lnTo>
                  <a:lnTo>
                    <a:pt x="574" y="634"/>
                  </a:lnTo>
                  <a:lnTo>
                    <a:pt x="564" y="644"/>
                  </a:lnTo>
                  <a:lnTo>
                    <a:pt x="552" y="652"/>
                  </a:lnTo>
                  <a:lnTo>
                    <a:pt x="540" y="658"/>
                  </a:lnTo>
                  <a:lnTo>
                    <a:pt x="526" y="664"/>
                  </a:lnTo>
                  <a:lnTo>
                    <a:pt x="514" y="670"/>
                  </a:lnTo>
                  <a:lnTo>
                    <a:pt x="498" y="674"/>
                  </a:lnTo>
                  <a:lnTo>
                    <a:pt x="484" y="676"/>
                  </a:lnTo>
                  <a:lnTo>
                    <a:pt x="470" y="678"/>
                  </a:lnTo>
                  <a:lnTo>
                    <a:pt x="454" y="678"/>
                  </a:lnTo>
                  <a:lnTo>
                    <a:pt x="438" y="676"/>
                  </a:lnTo>
                  <a:lnTo>
                    <a:pt x="438" y="676"/>
                  </a:lnTo>
                  <a:lnTo>
                    <a:pt x="410" y="672"/>
                  </a:lnTo>
                  <a:lnTo>
                    <a:pt x="396" y="668"/>
                  </a:lnTo>
                  <a:lnTo>
                    <a:pt x="380" y="662"/>
                  </a:lnTo>
                  <a:lnTo>
                    <a:pt x="368" y="654"/>
                  </a:lnTo>
                  <a:lnTo>
                    <a:pt x="354" y="646"/>
                  </a:lnTo>
                  <a:lnTo>
                    <a:pt x="344" y="636"/>
                  </a:lnTo>
                  <a:lnTo>
                    <a:pt x="334" y="626"/>
                  </a:lnTo>
                  <a:lnTo>
                    <a:pt x="334" y="626"/>
                  </a:lnTo>
                  <a:close/>
                </a:path>
              </a:pathLst>
            </a:custGeom>
            <a:solidFill>
              <a:schemeClr val="bg1"/>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76" name="Freeform 53"/>
            <p:cNvSpPr/>
            <p:nvPr/>
          </p:nvSpPr>
          <p:spPr bwMode="auto">
            <a:xfrm>
              <a:off x="4959350" y="1647825"/>
              <a:ext cx="50800" cy="50800"/>
            </a:xfrm>
            <a:custGeom>
              <a:avLst/>
              <a:gdLst/>
              <a:ahLst/>
              <a:cxnLst>
                <a:cxn ang="0">
                  <a:pos x="32" y="16"/>
                </a:cxn>
                <a:cxn ang="0">
                  <a:pos x="32" y="16"/>
                </a:cxn>
                <a:cxn ang="0">
                  <a:pos x="30" y="22"/>
                </a:cxn>
                <a:cxn ang="0">
                  <a:pos x="26" y="26"/>
                </a:cxn>
                <a:cxn ang="0">
                  <a:pos x="22" y="30"/>
                </a:cxn>
                <a:cxn ang="0">
                  <a:pos x="16" y="32"/>
                </a:cxn>
                <a:cxn ang="0">
                  <a:pos x="16" y="32"/>
                </a:cxn>
                <a:cxn ang="0">
                  <a:pos x="10" y="30"/>
                </a:cxn>
                <a:cxn ang="0">
                  <a:pos x="4" y="26"/>
                </a:cxn>
                <a:cxn ang="0">
                  <a:pos x="2" y="22"/>
                </a:cxn>
                <a:cxn ang="0">
                  <a:pos x="0" y="16"/>
                </a:cxn>
                <a:cxn ang="0">
                  <a:pos x="0" y="16"/>
                </a:cxn>
                <a:cxn ang="0">
                  <a:pos x="2" y="10"/>
                </a:cxn>
                <a:cxn ang="0">
                  <a:pos x="4" y="6"/>
                </a:cxn>
                <a:cxn ang="0">
                  <a:pos x="10" y="2"/>
                </a:cxn>
                <a:cxn ang="0">
                  <a:pos x="16" y="0"/>
                </a:cxn>
                <a:cxn ang="0">
                  <a:pos x="16" y="0"/>
                </a:cxn>
                <a:cxn ang="0">
                  <a:pos x="22" y="2"/>
                </a:cxn>
                <a:cxn ang="0">
                  <a:pos x="26" y="6"/>
                </a:cxn>
                <a:cxn ang="0">
                  <a:pos x="30" y="10"/>
                </a:cxn>
                <a:cxn ang="0">
                  <a:pos x="32" y="16"/>
                </a:cxn>
                <a:cxn ang="0">
                  <a:pos x="32" y="16"/>
                </a:cxn>
              </a:cxnLst>
              <a:rect l="0" t="0" r="r" b="b"/>
              <a:pathLst>
                <a:path w="32" h="32">
                  <a:moveTo>
                    <a:pt x="32" y="16"/>
                  </a:moveTo>
                  <a:lnTo>
                    <a:pt x="32" y="16"/>
                  </a:lnTo>
                  <a:lnTo>
                    <a:pt x="30" y="22"/>
                  </a:lnTo>
                  <a:lnTo>
                    <a:pt x="26" y="26"/>
                  </a:lnTo>
                  <a:lnTo>
                    <a:pt x="22" y="30"/>
                  </a:lnTo>
                  <a:lnTo>
                    <a:pt x="16" y="32"/>
                  </a:lnTo>
                  <a:lnTo>
                    <a:pt x="16" y="32"/>
                  </a:lnTo>
                  <a:lnTo>
                    <a:pt x="10" y="30"/>
                  </a:lnTo>
                  <a:lnTo>
                    <a:pt x="4" y="26"/>
                  </a:lnTo>
                  <a:lnTo>
                    <a:pt x="2" y="22"/>
                  </a:lnTo>
                  <a:lnTo>
                    <a:pt x="0" y="16"/>
                  </a:lnTo>
                  <a:lnTo>
                    <a:pt x="0" y="16"/>
                  </a:lnTo>
                  <a:lnTo>
                    <a:pt x="2" y="10"/>
                  </a:lnTo>
                  <a:lnTo>
                    <a:pt x="4" y="6"/>
                  </a:lnTo>
                  <a:lnTo>
                    <a:pt x="10" y="2"/>
                  </a:lnTo>
                  <a:lnTo>
                    <a:pt x="16" y="0"/>
                  </a:lnTo>
                  <a:lnTo>
                    <a:pt x="16" y="0"/>
                  </a:lnTo>
                  <a:lnTo>
                    <a:pt x="22" y="2"/>
                  </a:lnTo>
                  <a:lnTo>
                    <a:pt x="26" y="6"/>
                  </a:lnTo>
                  <a:lnTo>
                    <a:pt x="30" y="10"/>
                  </a:lnTo>
                  <a:lnTo>
                    <a:pt x="32" y="16"/>
                  </a:lnTo>
                  <a:lnTo>
                    <a:pt x="32" y="16"/>
                  </a:lnTo>
                  <a:close/>
                </a:path>
              </a:pathLst>
            </a:custGeom>
            <a:solidFill>
              <a:srgbClr val="743F2D"/>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77" name="Freeform 54"/>
            <p:cNvSpPr/>
            <p:nvPr/>
          </p:nvSpPr>
          <p:spPr bwMode="auto">
            <a:xfrm>
              <a:off x="5822950" y="1651000"/>
              <a:ext cx="47625" cy="47625"/>
            </a:xfrm>
            <a:custGeom>
              <a:avLst/>
              <a:gdLst/>
              <a:ahLst/>
              <a:cxnLst>
                <a:cxn ang="0">
                  <a:pos x="30" y="14"/>
                </a:cxn>
                <a:cxn ang="0">
                  <a:pos x="30" y="14"/>
                </a:cxn>
                <a:cxn ang="0">
                  <a:pos x="30" y="20"/>
                </a:cxn>
                <a:cxn ang="0">
                  <a:pos x="26" y="26"/>
                </a:cxn>
                <a:cxn ang="0">
                  <a:pos x="22" y="30"/>
                </a:cxn>
                <a:cxn ang="0">
                  <a:pos x="16" y="30"/>
                </a:cxn>
                <a:cxn ang="0">
                  <a:pos x="16" y="30"/>
                </a:cxn>
                <a:cxn ang="0">
                  <a:pos x="10" y="30"/>
                </a:cxn>
                <a:cxn ang="0">
                  <a:pos x="4" y="26"/>
                </a:cxn>
                <a:cxn ang="0">
                  <a:pos x="2" y="20"/>
                </a:cxn>
                <a:cxn ang="0">
                  <a:pos x="0" y="14"/>
                </a:cxn>
                <a:cxn ang="0">
                  <a:pos x="0" y="14"/>
                </a:cxn>
                <a:cxn ang="0">
                  <a:pos x="2" y="8"/>
                </a:cxn>
                <a:cxn ang="0">
                  <a:pos x="4" y="4"/>
                </a:cxn>
                <a:cxn ang="0">
                  <a:pos x="10" y="0"/>
                </a:cxn>
                <a:cxn ang="0">
                  <a:pos x="16" y="0"/>
                </a:cxn>
                <a:cxn ang="0">
                  <a:pos x="16" y="0"/>
                </a:cxn>
                <a:cxn ang="0">
                  <a:pos x="22" y="0"/>
                </a:cxn>
                <a:cxn ang="0">
                  <a:pos x="26" y="4"/>
                </a:cxn>
                <a:cxn ang="0">
                  <a:pos x="30" y="8"/>
                </a:cxn>
                <a:cxn ang="0">
                  <a:pos x="30" y="14"/>
                </a:cxn>
                <a:cxn ang="0">
                  <a:pos x="30" y="14"/>
                </a:cxn>
              </a:cxnLst>
              <a:rect l="0" t="0" r="r" b="b"/>
              <a:pathLst>
                <a:path w="30" h="30">
                  <a:moveTo>
                    <a:pt x="30" y="14"/>
                  </a:moveTo>
                  <a:lnTo>
                    <a:pt x="30" y="14"/>
                  </a:lnTo>
                  <a:lnTo>
                    <a:pt x="30" y="20"/>
                  </a:lnTo>
                  <a:lnTo>
                    <a:pt x="26" y="26"/>
                  </a:lnTo>
                  <a:lnTo>
                    <a:pt x="22" y="30"/>
                  </a:lnTo>
                  <a:lnTo>
                    <a:pt x="16" y="30"/>
                  </a:lnTo>
                  <a:lnTo>
                    <a:pt x="16" y="30"/>
                  </a:lnTo>
                  <a:lnTo>
                    <a:pt x="10" y="30"/>
                  </a:lnTo>
                  <a:lnTo>
                    <a:pt x="4" y="26"/>
                  </a:lnTo>
                  <a:lnTo>
                    <a:pt x="2" y="20"/>
                  </a:lnTo>
                  <a:lnTo>
                    <a:pt x="0" y="14"/>
                  </a:lnTo>
                  <a:lnTo>
                    <a:pt x="0" y="14"/>
                  </a:lnTo>
                  <a:lnTo>
                    <a:pt x="2" y="8"/>
                  </a:lnTo>
                  <a:lnTo>
                    <a:pt x="4" y="4"/>
                  </a:lnTo>
                  <a:lnTo>
                    <a:pt x="10" y="0"/>
                  </a:lnTo>
                  <a:lnTo>
                    <a:pt x="16" y="0"/>
                  </a:lnTo>
                  <a:lnTo>
                    <a:pt x="16" y="0"/>
                  </a:lnTo>
                  <a:lnTo>
                    <a:pt x="22" y="0"/>
                  </a:lnTo>
                  <a:lnTo>
                    <a:pt x="26" y="4"/>
                  </a:lnTo>
                  <a:lnTo>
                    <a:pt x="30" y="8"/>
                  </a:lnTo>
                  <a:lnTo>
                    <a:pt x="30" y="14"/>
                  </a:lnTo>
                  <a:lnTo>
                    <a:pt x="30" y="14"/>
                  </a:lnTo>
                  <a:close/>
                </a:path>
              </a:pathLst>
            </a:custGeom>
            <a:solidFill>
              <a:srgbClr val="743F2D"/>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78" name="Freeform 55"/>
            <p:cNvSpPr/>
            <p:nvPr/>
          </p:nvSpPr>
          <p:spPr bwMode="auto">
            <a:xfrm>
              <a:off x="4841875" y="1781175"/>
              <a:ext cx="266700" cy="174625"/>
            </a:xfrm>
            <a:custGeom>
              <a:avLst/>
              <a:gdLst/>
              <a:ahLst/>
              <a:cxnLst>
                <a:cxn ang="0">
                  <a:pos x="168" y="56"/>
                </a:cxn>
                <a:cxn ang="0">
                  <a:pos x="168" y="56"/>
                </a:cxn>
                <a:cxn ang="0">
                  <a:pos x="166" y="66"/>
                </a:cxn>
                <a:cxn ang="0">
                  <a:pos x="162" y="76"/>
                </a:cxn>
                <a:cxn ang="0">
                  <a:pos x="154" y="86"/>
                </a:cxn>
                <a:cxn ang="0">
                  <a:pos x="144" y="94"/>
                </a:cxn>
                <a:cxn ang="0">
                  <a:pos x="130" y="100"/>
                </a:cxn>
                <a:cxn ang="0">
                  <a:pos x="116" y="106"/>
                </a:cxn>
                <a:cxn ang="0">
                  <a:pos x="100" y="108"/>
                </a:cxn>
                <a:cxn ang="0">
                  <a:pos x="84" y="110"/>
                </a:cxn>
                <a:cxn ang="0">
                  <a:pos x="84" y="110"/>
                </a:cxn>
                <a:cxn ang="0">
                  <a:pos x="66" y="108"/>
                </a:cxn>
                <a:cxn ang="0">
                  <a:pos x="50" y="106"/>
                </a:cxn>
                <a:cxn ang="0">
                  <a:pos x="36" y="100"/>
                </a:cxn>
                <a:cxn ang="0">
                  <a:pos x="24" y="94"/>
                </a:cxn>
                <a:cxn ang="0">
                  <a:pos x="14" y="86"/>
                </a:cxn>
                <a:cxn ang="0">
                  <a:pos x="6" y="76"/>
                </a:cxn>
                <a:cxn ang="0">
                  <a:pos x="2" y="66"/>
                </a:cxn>
                <a:cxn ang="0">
                  <a:pos x="0" y="56"/>
                </a:cxn>
                <a:cxn ang="0">
                  <a:pos x="0" y="56"/>
                </a:cxn>
                <a:cxn ang="0">
                  <a:pos x="2" y="44"/>
                </a:cxn>
                <a:cxn ang="0">
                  <a:pos x="6" y="34"/>
                </a:cxn>
                <a:cxn ang="0">
                  <a:pos x="14" y="24"/>
                </a:cxn>
                <a:cxn ang="0">
                  <a:pos x="24" y="16"/>
                </a:cxn>
                <a:cxn ang="0">
                  <a:pos x="36" y="10"/>
                </a:cxn>
                <a:cxn ang="0">
                  <a:pos x="50" y="4"/>
                </a:cxn>
                <a:cxn ang="0">
                  <a:pos x="66" y="2"/>
                </a:cxn>
                <a:cxn ang="0">
                  <a:pos x="84" y="0"/>
                </a:cxn>
                <a:cxn ang="0">
                  <a:pos x="84" y="0"/>
                </a:cxn>
                <a:cxn ang="0">
                  <a:pos x="100" y="2"/>
                </a:cxn>
                <a:cxn ang="0">
                  <a:pos x="116" y="4"/>
                </a:cxn>
                <a:cxn ang="0">
                  <a:pos x="130" y="10"/>
                </a:cxn>
                <a:cxn ang="0">
                  <a:pos x="144" y="16"/>
                </a:cxn>
                <a:cxn ang="0">
                  <a:pos x="154" y="24"/>
                </a:cxn>
                <a:cxn ang="0">
                  <a:pos x="162" y="34"/>
                </a:cxn>
                <a:cxn ang="0">
                  <a:pos x="166" y="44"/>
                </a:cxn>
                <a:cxn ang="0">
                  <a:pos x="168" y="56"/>
                </a:cxn>
                <a:cxn ang="0">
                  <a:pos x="168" y="56"/>
                </a:cxn>
              </a:cxnLst>
              <a:rect l="0" t="0" r="r" b="b"/>
              <a:pathLst>
                <a:path w="168" h="110">
                  <a:moveTo>
                    <a:pt x="168" y="56"/>
                  </a:moveTo>
                  <a:lnTo>
                    <a:pt x="168" y="56"/>
                  </a:lnTo>
                  <a:lnTo>
                    <a:pt x="166" y="66"/>
                  </a:lnTo>
                  <a:lnTo>
                    <a:pt x="162" y="76"/>
                  </a:lnTo>
                  <a:lnTo>
                    <a:pt x="154" y="86"/>
                  </a:lnTo>
                  <a:lnTo>
                    <a:pt x="144" y="94"/>
                  </a:lnTo>
                  <a:lnTo>
                    <a:pt x="130" y="100"/>
                  </a:lnTo>
                  <a:lnTo>
                    <a:pt x="116" y="106"/>
                  </a:lnTo>
                  <a:lnTo>
                    <a:pt x="100" y="108"/>
                  </a:lnTo>
                  <a:lnTo>
                    <a:pt x="84" y="110"/>
                  </a:lnTo>
                  <a:lnTo>
                    <a:pt x="84" y="110"/>
                  </a:lnTo>
                  <a:lnTo>
                    <a:pt x="66" y="108"/>
                  </a:lnTo>
                  <a:lnTo>
                    <a:pt x="50" y="106"/>
                  </a:lnTo>
                  <a:lnTo>
                    <a:pt x="36" y="100"/>
                  </a:lnTo>
                  <a:lnTo>
                    <a:pt x="24" y="94"/>
                  </a:lnTo>
                  <a:lnTo>
                    <a:pt x="14" y="86"/>
                  </a:lnTo>
                  <a:lnTo>
                    <a:pt x="6" y="76"/>
                  </a:lnTo>
                  <a:lnTo>
                    <a:pt x="2" y="66"/>
                  </a:lnTo>
                  <a:lnTo>
                    <a:pt x="0" y="56"/>
                  </a:lnTo>
                  <a:lnTo>
                    <a:pt x="0" y="56"/>
                  </a:lnTo>
                  <a:lnTo>
                    <a:pt x="2" y="44"/>
                  </a:lnTo>
                  <a:lnTo>
                    <a:pt x="6" y="34"/>
                  </a:lnTo>
                  <a:lnTo>
                    <a:pt x="14" y="24"/>
                  </a:lnTo>
                  <a:lnTo>
                    <a:pt x="24" y="16"/>
                  </a:lnTo>
                  <a:lnTo>
                    <a:pt x="36" y="10"/>
                  </a:lnTo>
                  <a:lnTo>
                    <a:pt x="50" y="4"/>
                  </a:lnTo>
                  <a:lnTo>
                    <a:pt x="66" y="2"/>
                  </a:lnTo>
                  <a:lnTo>
                    <a:pt x="84" y="0"/>
                  </a:lnTo>
                  <a:lnTo>
                    <a:pt x="84" y="0"/>
                  </a:lnTo>
                  <a:lnTo>
                    <a:pt x="100" y="2"/>
                  </a:lnTo>
                  <a:lnTo>
                    <a:pt x="116" y="4"/>
                  </a:lnTo>
                  <a:lnTo>
                    <a:pt x="130" y="10"/>
                  </a:lnTo>
                  <a:lnTo>
                    <a:pt x="144" y="16"/>
                  </a:lnTo>
                  <a:lnTo>
                    <a:pt x="154" y="24"/>
                  </a:lnTo>
                  <a:lnTo>
                    <a:pt x="162" y="34"/>
                  </a:lnTo>
                  <a:lnTo>
                    <a:pt x="166" y="44"/>
                  </a:lnTo>
                  <a:lnTo>
                    <a:pt x="168" y="56"/>
                  </a:lnTo>
                  <a:lnTo>
                    <a:pt x="168" y="56"/>
                  </a:lnTo>
                  <a:close/>
                </a:path>
              </a:pathLst>
            </a:custGeom>
            <a:solidFill>
              <a:srgbClr val="FFA59C"/>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79" name="Freeform 56"/>
            <p:cNvSpPr/>
            <p:nvPr/>
          </p:nvSpPr>
          <p:spPr bwMode="auto">
            <a:xfrm>
              <a:off x="5715000" y="1790700"/>
              <a:ext cx="266700" cy="174625"/>
            </a:xfrm>
            <a:custGeom>
              <a:avLst/>
              <a:gdLst/>
              <a:ahLst/>
              <a:cxnLst>
                <a:cxn ang="0">
                  <a:pos x="168" y="54"/>
                </a:cxn>
                <a:cxn ang="0">
                  <a:pos x="168" y="54"/>
                </a:cxn>
                <a:cxn ang="0">
                  <a:pos x="168" y="66"/>
                </a:cxn>
                <a:cxn ang="0">
                  <a:pos x="162" y="76"/>
                </a:cxn>
                <a:cxn ang="0">
                  <a:pos x="154" y="86"/>
                </a:cxn>
                <a:cxn ang="0">
                  <a:pos x="144" y="94"/>
                </a:cxn>
                <a:cxn ang="0">
                  <a:pos x="132" y="100"/>
                </a:cxn>
                <a:cxn ang="0">
                  <a:pos x="118" y="106"/>
                </a:cxn>
                <a:cxn ang="0">
                  <a:pos x="102" y="108"/>
                </a:cxn>
                <a:cxn ang="0">
                  <a:pos x="84" y="110"/>
                </a:cxn>
                <a:cxn ang="0">
                  <a:pos x="84" y="110"/>
                </a:cxn>
                <a:cxn ang="0">
                  <a:pos x="68" y="108"/>
                </a:cxn>
                <a:cxn ang="0">
                  <a:pos x="52" y="106"/>
                </a:cxn>
                <a:cxn ang="0">
                  <a:pos x="38" y="100"/>
                </a:cxn>
                <a:cxn ang="0">
                  <a:pos x="26" y="94"/>
                </a:cxn>
                <a:cxn ang="0">
                  <a:pos x="14" y="86"/>
                </a:cxn>
                <a:cxn ang="0">
                  <a:pos x="8" y="76"/>
                </a:cxn>
                <a:cxn ang="0">
                  <a:pos x="2" y="66"/>
                </a:cxn>
                <a:cxn ang="0">
                  <a:pos x="0" y="54"/>
                </a:cxn>
                <a:cxn ang="0">
                  <a:pos x="0" y="54"/>
                </a:cxn>
                <a:cxn ang="0">
                  <a:pos x="2" y="44"/>
                </a:cxn>
                <a:cxn ang="0">
                  <a:pos x="8" y="34"/>
                </a:cxn>
                <a:cxn ang="0">
                  <a:pos x="14" y="24"/>
                </a:cxn>
                <a:cxn ang="0">
                  <a:pos x="26" y="16"/>
                </a:cxn>
                <a:cxn ang="0">
                  <a:pos x="38" y="10"/>
                </a:cxn>
                <a:cxn ang="0">
                  <a:pos x="52" y="4"/>
                </a:cxn>
                <a:cxn ang="0">
                  <a:pos x="68" y="0"/>
                </a:cxn>
                <a:cxn ang="0">
                  <a:pos x="84" y="0"/>
                </a:cxn>
                <a:cxn ang="0">
                  <a:pos x="84" y="0"/>
                </a:cxn>
                <a:cxn ang="0">
                  <a:pos x="102" y="0"/>
                </a:cxn>
                <a:cxn ang="0">
                  <a:pos x="118" y="4"/>
                </a:cxn>
                <a:cxn ang="0">
                  <a:pos x="132" y="10"/>
                </a:cxn>
                <a:cxn ang="0">
                  <a:pos x="144" y="16"/>
                </a:cxn>
                <a:cxn ang="0">
                  <a:pos x="154" y="24"/>
                </a:cxn>
                <a:cxn ang="0">
                  <a:pos x="162" y="34"/>
                </a:cxn>
                <a:cxn ang="0">
                  <a:pos x="168" y="44"/>
                </a:cxn>
                <a:cxn ang="0">
                  <a:pos x="168" y="54"/>
                </a:cxn>
                <a:cxn ang="0">
                  <a:pos x="168" y="54"/>
                </a:cxn>
              </a:cxnLst>
              <a:rect l="0" t="0" r="r" b="b"/>
              <a:pathLst>
                <a:path w="168" h="110">
                  <a:moveTo>
                    <a:pt x="168" y="54"/>
                  </a:moveTo>
                  <a:lnTo>
                    <a:pt x="168" y="54"/>
                  </a:lnTo>
                  <a:lnTo>
                    <a:pt x="168" y="66"/>
                  </a:lnTo>
                  <a:lnTo>
                    <a:pt x="162" y="76"/>
                  </a:lnTo>
                  <a:lnTo>
                    <a:pt x="154" y="86"/>
                  </a:lnTo>
                  <a:lnTo>
                    <a:pt x="144" y="94"/>
                  </a:lnTo>
                  <a:lnTo>
                    <a:pt x="132" y="100"/>
                  </a:lnTo>
                  <a:lnTo>
                    <a:pt x="118" y="106"/>
                  </a:lnTo>
                  <a:lnTo>
                    <a:pt x="102" y="108"/>
                  </a:lnTo>
                  <a:lnTo>
                    <a:pt x="84" y="110"/>
                  </a:lnTo>
                  <a:lnTo>
                    <a:pt x="84" y="110"/>
                  </a:lnTo>
                  <a:lnTo>
                    <a:pt x="68" y="108"/>
                  </a:lnTo>
                  <a:lnTo>
                    <a:pt x="52" y="106"/>
                  </a:lnTo>
                  <a:lnTo>
                    <a:pt x="38" y="100"/>
                  </a:lnTo>
                  <a:lnTo>
                    <a:pt x="26" y="94"/>
                  </a:lnTo>
                  <a:lnTo>
                    <a:pt x="14" y="86"/>
                  </a:lnTo>
                  <a:lnTo>
                    <a:pt x="8" y="76"/>
                  </a:lnTo>
                  <a:lnTo>
                    <a:pt x="2" y="66"/>
                  </a:lnTo>
                  <a:lnTo>
                    <a:pt x="0" y="54"/>
                  </a:lnTo>
                  <a:lnTo>
                    <a:pt x="0" y="54"/>
                  </a:lnTo>
                  <a:lnTo>
                    <a:pt x="2" y="44"/>
                  </a:lnTo>
                  <a:lnTo>
                    <a:pt x="8" y="34"/>
                  </a:lnTo>
                  <a:lnTo>
                    <a:pt x="14" y="24"/>
                  </a:lnTo>
                  <a:lnTo>
                    <a:pt x="26" y="16"/>
                  </a:lnTo>
                  <a:lnTo>
                    <a:pt x="38" y="10"/>
                  </a:lnTo>
                  <a:lnTo>
                    <a:pt x="52" y="4"/>
                  </a:lnTo>
                  <a:lnTo>
                    <a:pt x="68" y="0"/>
                  </a:lnTo>
                  <a:lnTo>
                    <a:pt x="84" y="0"/>
                  </a:lnTo>
                  <a:lnTo>
                    <a:pt x="84" y="0"/>
                  </a:lnTo>
                  <a:lnTo>
                    <a:pt x="102" y="0"/>
                  </a:lnTo>
                  <a:lnTo>
                    <a:pt x="118" y="4"/>
                  </a:lnTo>
                  <a:lnTo>
                    <a:pt x="132" y="10"/>
                  </a:lnTo>
                  <a:lnTo>
                    <a:pt x="144" y="16"/>
                  </a:lnTo>
                  <a:lnTo>
                    <a:pt x="154" y="24"/>
                  </a:lnTo>
                  <a:lnTo>
                    <a:pt x="162" y="34"/>
                  </a:lnTo>
                  <a:lnTo>
                    <a:pt x="168" y="44"/>
                  </a:lnTo>
                  <a:lnTo>
                    <a:pt x="168" y="54"/>
                  </a:lnTo>
                  <a:lnTo>
                    <a:pt x="168" y="54"/>
                  </a:lnTo>
                  <a:close/>
                </a:path>
              </a:pathLst>
            </a:custGeom>
            <a:solidFill>
              <a:srgbClr val="FFA59C"/>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80" name="Freeform 57"/>
            <p:cNvSpPr/>
            <p:nvPr/>
          </p:nvSpPr>
          <p:spPr bwMode="auto">
            <a:xfrm>
              <a:off x="4994275" y="1781175"/>
              <a:ext cx="857250" cy="250825"/>
            </a:xfrm>
            <a:custGeom>
              <a:avLst/>
              <a:gdLst/>
              <a:ahLst/>
              <a:cxnLst>
                <a:cxn ang="0">
                  <a:pos x="4" y="0"/>
                </a:cxn>
                <a:cxn ang="0">
                  <a:pos x="0" y="6"/>
                </a:cxn>
                <a:cxn ang="0">
                  <a:pos x="0" y="12"/>
                </a:cxn>
                <a:cxn ang="0">
                  <a:pos x="8" y="40"/>
                </a:cxn>
                <a:cxn ang="0">
                  <a:pos x="28" y="70"/>
                </a:cxn>
                <a:cxn ang="0">
                  <a:pos x="48" y="92"/>
                </a:cxn>
                <a:cxn ang="0">
                  <a:pos x="80" y="114"/>
                </a:cxn>
                <a:cxn ang="0">
                  <a:pos x="120" y="134"/>
                </a:cxn>
                <a:cxn ang="0">
                  <a:pos x="146" y="142"/>
                </a:cxn>
                <a:cxn ang="0">
                  <a:pos x="202" y="154"/>
                </a:cxn>
                <a:cxn ang="0">
                  <a:pos x="262" y="158"/>
                </a:cxn>
                <a:cxn ang="0">
                  <a:pos x="322" y="154"/>
                </a:cxn>
                <a:cxn ang="0">
                  <a:pos x="382" y="144"/>
                </a:cxn>
                <a:cxn ang="0">
                  <a:pos x="436" y="126"/>
                </a:cxn>
                <a:cxn ang="0">
                  <a:pos x="482" y="100"/>
                </a:cxn>
                <a:cxn ang="0">
                  <a:pos x="518" y="68"/>
                </a:cxn>
                <a:cxn ang="0">
                  <a:pos x="540" y="28"/>
                </a:cxn>
                <a:cxn ang="0">
                  <a:pos x="540" y="24"/>
                </a:cxn>
                <a:cxn ang="0">
                  <a:pos x="536" y="22"/>
                </a:cxn>
                <a:cxn ang="0">
                  <a:pos x="530" y="26"/>
                </a:cxn>
                <a:cxn ang="0">
                  <a:pos x="522" y="44"/>
                </a:cxn>
                <a:cxn ang="0">
                  <a:pos x="496" y="76"/>
                </a:cxn>
                <a:cxn ang="0">
                  <a:pos x="456" y="104"/>
                </a:cxn>
                <a:cxn ang="0">
                  <a:pos x="406" y="126"/>
                </a:cxn>
                <a:cxn ang="0">
                  <a:pos x="378" y="134"/>
                </a:cxn>
                <a:cxn ang="0">
                  <a:pos x="320" y="144"/>
                </a:cxn>
                <a:cxn ang="0">
                  <a:pos x="260" y="148"/>
                </a:cxn>
                <a:cxn ang="0">
                  <a:pos x="202" y="144"/>
                </a:cxn>
                <a:cxn ang="0">
                  <a:pos x="148" y="132"/>
                </a:cxn>
                <a:cxn ang="0">
                  <a:pos x="124" y="124"/>
                </a:cxn>
                <a:cxn ang="0">
                  <a:pos x="86" y="104"/>
                </a:cxn>
                <a:cxn ang="0">
                  <a:pos x="58" y="84"/>
                </a:cxn>
                <a:cxn ang="0">
                  <a:pos x="36" y="64"/>
                </a:cxn>
                <a:cxn ang="0">
                  <a:pos x="18" y="34"/>
                </a:cxn>
                <a:cxn ang="0">
                  <a:pos x="10" y="6"/>
                </a:cxn>
                <a:cxn ang="0">
                  <a:pos x="8" y="2"/>
                </a:cxn>
                <a:cxn ang="0">
                  <a:pos x="4" y="0"/>
                </a:cxn>
              </a:cxnLst>
              <a:rect l="0" t="0" r="r" b="b"/>
              <a:pathLst>
                <a:path w="540" h="158">
                  <a:moveTo>
                    <a:pt x="4" y="0"/>
                  </a:moveTo>
                  <a:lnTo>
                    <a:pt x="4" y="0"/>
                  </a:lnTo>
                  <a:lnTo>
                    <a:pt x="2" y="2"/>
                  </a:lnTo>
                  <a:lnTo>
                    <a:pt x="0" y="6"/>
                  </a:lnTo>
                  <a:lnTo>
                    <a:pt x="0" y="6"/>
                  </a:lnTo>
                  <a:lnTo>
                    <a:pt x="0" y="12"/>
                  </a:lnTo>
                  <a:lnTo>
                    <a:pt x="2" y="22"/>
                  </a:lnTo>
                  <a:lnTo>
                    <a:pt x="8" y="40"/>
                  </a:lnTo>
                  <a:lnTo>
                    <a:pt x="20" y="60"/>
                  </a:lnTo>
                  <a:lnTo>
                    <a:pt x="28" y="70"/>
                  </a:lnTo>
                  <a:lnTo>
                    <a:pt x="38" y="80"/>
                  </a:lnTo>
                  <a:lnTo>
                    <a:pt x="48" y="92"/>
                  </a:lnTo>
                  <a:lnTo>
                    <a:pt x="62" y="102"/>
                  </a:lnTo>
                  <a:lnTo>
                    <a:pt x="80" y="114"/>
                  </a:lnTo>
                  <a:lnTo>
                    <a:pt x="98" y="124"/>
                  </a:lnTo>
                  <a:lnTo>
                    <a:pt x="120" y="134"/>
                  </a:lnTo>
                  <a:lnTo>
                    <a:pt x="146" y="142"/>
                  </a:lnTo>
                  <a:lnTo>
                    <a:pt x="146" y="142"/>
                  </a:lnTo>
                  <a:lnTo>
                    <a:pt x="172" y="150"/>
                  </a:lnTo>
                  <a:lnTo>
                    <a:pt x="202" y="154"/>
                  </a:lnTo>
                  <a:lnTo>
                    <a:pt x="232" y="158"/>
                  </a:lnTo>
                  <a:lnTo>
                    <a:pt x="262" y="158"/>
                  </a:lnTo>
                  <a:lnTo>
                    <a:pt x="292" y="158"/>
                  </a:lnTo>
                  <a:lnTo>
                    <a:pt x="322" y="154"/>
                  </a:lnTo>
                  <a:lnTo>
                    <a:pt x="352" y="150"/>
                  </a:lnTo>
                  <a:lnTo>
                    <a:pt x="382" y="144"/>
                  </a:lnTo>
                  <a:lnTo>
                    <a:pt x="410" y="136"/>
                  </a:lnTo>
                  <a:lnTo>
                    <a:pt x="436" y="126"/>
                  </a:lnTo>
                  <a:lnTo>
                    <a:pt x="460" y="114"/>
                  </a:lnTo>
                  <a:lnTo>
                    <a:pt x="482" y="100"/>
                  </a:lnTo>
                  <a:lnTo>
                    <a:pt x="502" y="84"/>
                  </a:lnTo>
                  <a:lnTo>
                    <a:pt x="518" y="68"/>
                  </a:lnTo>
                  <a:lnTo>
                    <a:pt x="530" y="50"/>
                  </a:lnTo>
                  <a:lnTo>
                    <a:pt x="540" y="28"/>
                  </a:lnTo>
                  <a:lnTo>
                    <a:pt x="540" y="28"/>
                  </a:lnTo>
                  <a:lnTo>
                    <a:pt x="540" y="24"/>
                  </a:lnTo>
                  <a:lnTo>
                    <a:pt x="536" y="22"/>
                  </a:lnTo>
                  <a:lnTo>
                    <a:pt x="536" y="22"/>
                  </a:lnTo>
                  <a:lnTo>
                    <a:pt x="532" y="22"/>
                  </a:lnTo>
                  <a:lnTo>
                    <a:pt x="530" y="26"/>
                  </a:lnTo>
                  <a:lnTo>
                    <a:pt x="530" y="26"/>
                  </a:lnTo>
                  <a:lnTo>
                    <a:pt x="522" y="44"/>
                  </a:lnTo>
                  <a:lnTo>
                    <a:pt x="510" y="60"/>
                  </a:lnTo>
                  <a:lnTo>
                    <a:pt x="496" y="76"/>
                  </a:lnTo>
                  <a:lnTo>
                    <a:pt x="478" y="90"/>
                  </a:lnTo>
                  <a:lnTo>
                    <a:pt x="456" y="104"/>
                  </a:lnTo>
                  <a:lnTo>
                    <a:pt x="432" y="116"/>
                  </a:lnTo>
                  <a:lnTo>
                    <a:pt x="406" y="126"/>
                  </a:lnTo>
                  <a:lnTo>
                    <a:pt x="378" y="134"/>
                  </a:lnTo>
                  <a:lnTo>
                    <a:pt x="378" y="134"/>
                  </a:lnTo>
                  <a:lnTo>
                    <a:pt x="348" y="140"/>
                  </a:lnTo>
                  <a:lnTo>
                    <a:pt x="320" y="144"/>
                  </a:lnTo>
                  <a:lnTo>
                    <a:pt x="290" y="148"/>
                  </a:lnTo>
                  <a:lnTo>
                    <a:pt x="260" y="148"/>
                  </a:lnTo>
                  <a:lnTo>
                    <a:pt x="230" y="146"/>
                  </a:lnTo>
                  <a:lnTo>
                    <a:pt x="202" y="144"/>
                  </a:lnTo>
                  <a:lnTo>
                    <a:pt x="174" y="138"/>
                  </a:lnTo>
                  <a:lnTo>
                    <a:pt x="148" y="132"/>
                  </a:lnTo>
                  <a:lnTo>
                    <a:pt x="148" y="132"/>
                  </a:lnTo>
                  <a:lnTo>
                    <a:pt x="124" y="124"/>
                  </a:lnTo>
                  <a:lnTo>
                    <a:pt x="104" y="114"/>
                  </a:lnTo>
                  <a:lnTo>
                    <a:pt x="86" y="104"/>
                  </a:lnTo>
                  <a:lnTo>
                    <a:pt x="70" y="94"/>
                  </a:lnTo>
                  <a:lnTo>
                    <a:pt x="58" y="84"/>
                  </a:lnTo>
                  <a:lnTo>
                    <a:pt x="46" y="74"/>
                  </a:lnTo>
                  <a:lnTo>
                    <a:pt x="36" y="64"/>
                  </a:lnTo>
                  <a:lnTo>
                    <a:pt x="30" y="54"/>
                  </a:lnTo>
                  <a:lnTo>
                    <a:pt x="18" y="34"/>
                  </a:lnTo>
                  <a:lnTo>
                    <a:pt x="14" y="20"/>
                  </a:lnTo>
                  <a:lnTo>
                    <a:pt x="10" y="6"/>
                  </a:lnTo>
                  <a:lnTo>
                    <a:pt x="10" y="6"/>
                  </a:lnTo>
                  <a:lnTo>
                    <a:pt x="8" y="2"/>
                  </a:lnTo>
                  <a:lnTo>
                    <a:pt x="4" y="0"/>
                  </a:lnTo>
                  <a:lnTo>
                    <a:pt x="4" y="0"/>
                  </a:lnTo>
                  <a:close/>
                </a:path>
              </a:pathLst>
            </a:custGeom>
            <a:solidFill>
              <a:srgbClr val="FFA59C"/>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grpSp>
    </p:spTree>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airplane"/>
      </p:transition>
    </mc:Choice>
    <mc:Fallback xmlns="">
      <p:transition spd="slow">
        <p:fade/>
      </p:transition>
    </mc:Fallback>
  </mc:AlternateContent>
  <p:timing>
    <p:tnLst>
      <p:par>
        <p:cTn id="1" dur="indefinite" restart="never" nodeType="tmRoot"/>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99" name="组合 398"/>
          <p:cNvGrpSpPr/>
          <p:nvPr/>
        </p:nvGrpSpPr>
        <p:grpSpPr>
          <a:xfrm>
            <a:off x="107504" y="51470"/>
            <a:ext cx="8928992" cy="2637619"/>
            <a:chOff x="1277938" y="155575"/>
            <a:chExt cx="6584950" cy="1892300"/>
          </a:xfrm>
        </p:grpSpPr>
        <p:sp>
          <p:nvSpPr>
            <p:cNvPr id="400" name="Freeform 7"/>
            <p:cNvSpPr/>
            <p:nvPr/>
          </p:nvSpPr>
          <p:spPr bwMode="auto">
            <a:xfrm>
              <a:off x="2344738" y="285750"/>
              <a:ext cx="53975" cy="50800"/>
            </a:xfrm>
            <a:custGeom>
              <a:avLst/>
              <a:gdLst/>
              <a:ahLst/>
              <a:cxnLst>
                <a:cxn ang="0">
                  <a:pos x="16" y="0"/>
                </a:cxn>
                <a:cxn ang="0">
                  <a:pos x="16" y="0"/>
                </a:cxn>
                <a:cxn ang="0">
                  <a:pos x="10" y="0"/>
                </a:cxn>
                <a:cxn ang="0">
                  <a:pos x="6" y="4"/>
                </a:cxn>
                <a:cxn ang="0">
                  <a:pos x="2" y="10"/>
                </a:cxn>
                <a:cxn ang="0">
                  <a:pos x="0" y="16"/>
                </a:cxn>
                <a:cxn ang="0">
                  <a:pos x="0" y="16"/>
                </a:cxn>
                <a:cxn ang="0">
                  <a:pos x="2" y="22"/>
                </a:cxn>
                <a:cxn ang="0">
                  <a:pos x="6" y="28"/>
                </a:cxn>
                <a:cxn ang="0">
                  <a:pos x="10" y="32"/>
                </a:cxn>
                <a:cxn ang="0">
                  <a:pos x="16" y="32"/>
                </a:cxn>
                <a:cxn ang="0">
                  <a:pos x="16" y="32"/>
                </a:cxn>
                <a:cxn ang="0">
                  <a:pos x="24" y="32"/>
                </a:cxn>
                <a:cxn ang="0">
                  <a:pos x="28" y="28"/>
                </a:cxn>
                <a:cxn ang="0">
                  <a:pos x="32" y="22"/>
                </a:cxn>
                <a:cxn ang="0">
                  <a:pos x="34" y="16"/>
                </a:cxn>
                <a:cxn ang="0">
                  <a:pos x="34" y="16"/>
                </a:cxn>
                <a:cxn ang="0">
                  <a:pos x="32" y="10"/>
                </a:cxn>
                <a:cxn ang="0">
                  <a:pos x="28" y="4"/>
                </a:cxn>
                <a:cxn ang="0">
                  <a:pos x="24" y="0"/>
                </a:cxn>
                <a:cxn ang="0">
                  <a:pos x="16" y="0"/>
                </a:cxn>
              </a:cxnLst>
              <a:rect l="0" t="0" r="r" b="b"/>
              <a:pathLst>
                <a:path w="34" h="32">
                  <a:moveTo>
                    <a:pt x="16" y="0"/>
                  </a:moveTo>
                  <a:lnTo>
                    <a:pt x="16" y="0"/>
                  </a:lnTo>
                  <a:lnTo>
                    <a:pt x="10" y="0"/>
                  </a:lnTo>
                  <a:lnTo>
                    <a:pt x="6" y="4"/>
                  </a:lnTo>
                  <a:lnTo>
                    <a:pt x="2" y="10"/>
                  </a:lnTo>
                  <a:lnTo>
                    <a:pt x="0" y="16"/>
                  </a:lnTo>
                  <a:lnTo>
                    <a:pt x="0" y="16"/>
                  </a:lnTo>
                  <a:lnTo>
                    <a:pt x="2" y="22"/>
                  </a:lnTo>
                  <a:lnTo>
                    <a:pt x="6" y="28"/>
                  </a:lnTo>
                  <a:lnTo>
                    <a:pt x="10" y="32"/>
                  </a:lnTo>
                  <a:lnTo>
                    <a:pt x="16" y="32"/>
                  </a:lnTo>
                  <a:lnTo>
                    <a:pt x="16" y="32"/>
                  </a:lnTo>
                  <a:lnTo>
                    <a:pt x="24" y="32"/>
                  </a:lnTo>
                  <a:lnTo>
                    <a:pt x="28" y="28"/>
                  </a:lnTo>
                  <a:lnTo>
                    <a:pt x="32" y="22"/>
                  </a:lnTo>
                  <a:lnTo>
                    <a:pt x="34" y="16"/>
                  </a:lnTo>
                  <a:lnTo>
                    <a:pt x="34" y="16"/>
                  </a:lnTo>
                  <a:lnTo>
                    <a:pt x="32" y="10"/>
                  </a:lnTo>
                  <a:lnTo>
                    <a:pt x="28" y="4"/>
                  </a:lnTo>
                  <a:lnTo>
                    <a:pt x="24" y="0"/>
                  </a:lnTo>
                  <a:lnTo>
                    <a:pt x="1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01" name="Freeform 8"/>
            <p:cNvSpPr/>
            <p:nvPr/>
          </p:nvSpPr>
          <p:spPr bwMode="auto">
            <a:xfrm>
              <a:off x="2344738" y="285750"/>
              <a:ext cx="53975" cy="50800"/>
            </a:xfrm>
            <a:custGeom>
              <a:avLst/>
              <a:gdLst/>
              <a:ahLst/>
              <a:cxnLst>
                <a:cxn ang="0">
                  <a:pos x="16" y="0"/>
                </a:cxn>
                <a:cxn ang="0">
                  <a:pos x="16" y="0"/>
                </a:cxn>
                <a:cxn ang="0">
                  <a:pos x="10" y="0"/>
                </a:cxn>
                <a:cxn ang="0">
                  <a:pos x="6" y="4"/>
                </a:cxn>
                <a:cxn ang="0">
                  <a:pos x="2" y="10"/>
                </a:cxn>
                <a:cxn ang="0">
                  <a:pos x="0" y="16"/>
                </a:cxn>
                <a:cxn ang="0">
                  <a:pos x="0" y="16"/>
                </a:cxn>
                <a:cxn ang="0">
                  <a:pos x="2" y="22"/>
                </a:cxn>
                <a:cxn ang="0">
                  <a:pos x="6" y="28"/>
                </a:cxn>
                <a:cxn ang="0">
                  <a:pos x="10" y="32"/>
                </a:cxn>
                <a:cxn ang="0">
                  <a:pos x="16" y="32"/>
                </a:cxn>
                <a:cxn ang="0">
                  <a:pos x="16" y="32"/>
                </a:cxn>
                <a:cxn ang="0">
                  <a:pos x="24" y="32"/>
                </a:cxn>
                <a:cxn ang="0">
                  <a:pos x="28" y="28"/>
                </a:cxn>
                <a:cxn ang="0">
                  <a:pos x="32" y="22"/>
                </a:cxn>
                <a:cxn ang="0">
                  <a:pos x="34" y="16"/>
                </a:cxn>
                <a:cxn ang="0">
                  <a:pos x="34" y="16"/>
                </a:cxn>
                <a:cxn ang="0">
                  <a:pos x="32" y="10"/>
                </a:cxn>
                <a:cxn ang="0">
                  <a:pos x="28" y="4"/>
                </a:cxn>
                <a:cxn ang="0">
                  <a:pos x="24" y="0"/>
                </a:cxn>
                <a:cxn ang="0">
                  <a:pos x="16" y="0"/>
                </a:cxn>
              </a:cxnLst>
              <a:rect l="0" t="0" r="r" b="b"/>
              <a:pathLst>
                <a:path w="34" h="32">
                  <a:moveTo>
                    <a:pt x="16" y="0"/>
                  </a:moveTo>
                  <a:lnTo>
                    <a:pt x="16" y="0"/>
                  </a:lnTo>
                  <a:lnTo>
                    <a:pt x="10" y="0"/>
                  </a:lnTo>
                  <a:lnTo>
                    <a:pt x="6" y="4"/>
                  </a:lnTo>
                  <a:lnTo>
                    <a:pt x="2" y="10"/>
                  </a:lnTo>
                  <a:lnTo>
                    <a:pt x="0" y="16"/>
                  </a:lnTo>
                  <a:lnTo>
                    <a:pt x="0" y="16"/>
                  </a:lnTo>
                  <a:lnTo>
                    <a:pt x="2" y="22"/>
                  </a:lnTo>
                  <a:lnTo>
                    <a:pt x="6" y="28"/>
                  </a:lnTo>
                  <a:lnTo>
                    <a:pt x="10" y="32"/>
                  </a:lnTo>
                  <a:lnTo>
                    <a:pt x="16" y="32"/>
                  </a:lnTo>
                  <a:lnTo>
                    <a:pt x="16" y="32"/>
                  </a:lnTo>
                  <a:lnTo>
                    <a:pt x="24" y="32"/>
                  </a:lnTo>
                  <a:lnTo>
                    <a:pt x="28" y="28"/>
                  </a:lnTo>
                  <a:lnTo>
                    <a:pt x="32" y="22"/>
                  </a:lnTo>
                  <a:lnTo>
                    <a:pt x="34" y="16"/>
                  </a:lnTo>
                  <a:lnTo>
                    <a:pt x="34" y="16"/>
                  </a:lnTo>
                  <a:lnTo>
                    <a:pt x="32" y="10"/>
                  </a:lnTo>
                  <a:lnTo>
                    <a:pt x="28" y="4"/>
                  </a:lnTo>
                  <a:lnTo>
                    <a:pt x="24" y="0"/>
                  </a:lnTo>
                  <a:lnTo>
                    <a:pt x="1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02" name="Freeform 9"/>
            <p:cNvSpPr/>
            <p:nvPr/>
          </p:nvSpPr>
          <p:spPr bwMode="auto">
            <a:xfrm>
              <a:off x="1560513" y="355600"/>
              <a:ext cx="53975" cy="53975"/>
            </a:xfrm>
            <a:custGeom>
              <a:avLst/>
              <a:gdLst/>
              <a:ahLst/>
              <a:cxnLst>
                <a:cxn ang="0">
                  <a:pos x="18" y="0"/>
                </a:cxn>
                <a:cxn ang="0">
                  <a:pos x="18" y="0"/>
                </a:cxn>
                <a:cxn ang="0">
                  <a:pos x="12" y="2"/>
                </a:cxn>
                <a:cxn ang="0">
                  <a:pos x="6" y="6"/>
                </a:cxn>
                <a:cxn ang="0">
                  <a:pos x="2" y="10"/>
                </a:cxn>
                <a:cxn ang="0">
                  <a:pos x="0" y="16"/>
                </a:cxn>
                <a:cxn ang="0">
                  <a:pos x="0" y="16"/>
                </a:cxn>
                <a:cxn ang="0">
                  <a:pos x="2" y="24"/>
                </a:cxn>
                <a:cxn ang="0">
                  <a:pos x="6" y="28"/>
                </a:cxn>
                <a:cxn ang="0">
                  <a:pos x="12" y="32"/>
                </a:cxn>
                <a:cxn ang="0">
                  <a:pos x="18" y="34"/>
                </a:cxn>
                <a:cxn ang="0">
                  <a:pos x="18" y="34"/>
                </a:cxn>
                <a:cxn ang="0">
                  <a:pos x="24" y="32"/>
                </a:cxn>
                <a:cxn ang="0">
                  <a:pos x="30" y="28"/>
                </a:cxn>
                <a:cxn ang="0">
                  <a:pos x="34" y="24"/>
                </a:cxn>
                <a:cxn ang="0">
                  <a:pos x="34" y="16"/>
                </a:cxn>
                <a:cxn ang="0">
                  <a:pos x="34" y="16"/>
                </a:cxn>
                <a:cxn ang="0">
                  <a:pos x="34" y="10"/>
                </a:cxn>
                <a:cxn ang="0">
                  <a:pos x="30" y="6"/>
                </a:cxn>
                <a:cxn ang="0">
                  <a:pos x="24" y="2"/>
                </a:cxn>
                <a:cxn ang="0">
                  <a:pos x="18" y="0"/>
                </a:cxn>
              </a:cxnLst>
              <a:rect l="0" t="0" r="r" b="b"/>
              <a:pathLst>
                <a:path w="34" h="34">
                  <a:moveTo>
                    <a:pt x="18" y="0"/>
                  </a:moveTo>
                  <a:lnTo>
                    <a:pt x="18" y="0"/>
                  </a:lnTo>
                  <a:lnTo>
                    <a:pt x="12" y="2"/>
                  </a:lnTo>
                  <a:lnTo>
                    <a:pt x="6" y="6"/>
                  </a:lnTo>
                  <a:lnTo>
                    <a:pt x="2" y="10"/>
                  </a:lnTo>
                  <a:lnTo>
                    <a:pt x="0" y="16"/>
                  </a:lnTo>
                  <a:lnTo>
                    <a:pt x="0" y="16"/>
                  </a:lnTo>
                  <a:lnTo>
                    <a:pt x="2" y="24"/>
                  </a:lnTo>
                  <a:lnTo>
                    <a:pt x="6" y="28"/>
                  </a:lnTo>
                  <a:lnTo>
                    <a:pt x="12" y="32"/>
                  </a:lnTo>
                  <a:lnTo>
                    <a:pt x="18" y="34"/>
                  </a:lnTo>
                  <a:lnTo>
                    <a:pt x="18" y="34"/>
                  </a:lnTo>
                  <a:lnTo>
                    <a:pt x="24" y="32"/>
                  </a:lnTo>
                  <a:lnTo>
                    <a:pt x="30" y="28"/>
                  </a:lnTo>
                  <a:lnTo>
                    <a:pt x="34" y="24"/>
                  </a:lnTo>
                  <a:lnTo>
                    <a:pt x="34" y="16"/>
                  </a:lnTo>
                  <a:lnTo>
                    <a:pt x="34" y="16"/>
                  </a:lnTo>
                  <a:lnTo>
                    <a:pt x="34" y="10"/>
                  </a:lnTo>
                  <a:lnTo>
                    <a:pt x="30" y="6"/>
                  </a:lnTo>
                  <a:lnTo>
                    <a:pt x="24" y="2"/>
                  </a:lnTo>
                  <a:lnTo>
                    <a:pt x="1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03" name="Freeform 10"/>
            <p:cNvSpPr/>
            <p:nvPr/>
          </p:nvSpPr>
          <p:spPr bwMode="auto">
            <a:xfrm>
              <a:off x="1560513" y="355600"/>
              <a:ext cx="53975" cy="53975"/>
            </a:xfrm>
            <a:custGeom>
              <a:avLst/>
              <a:gdLst/>
              <a:ahLst/>
              <a:cxnLst>
                <a:cxn ang="0">
                  <a:pos x="18" y="0"/>
                </a:cxn>
                <a:cxn ang="0">
                  <a:pos x="18" y="0"/>
                </a:cxn>
                <a:cxn ang="0">
                  <a:pos x="12" y="2"/>
                </a:cxn>
                <a:cxn ang="0">
                  <a:pos x="6" y="6"/>
                </a:cxn>
                <a:cxn ang="0">
                  <a:pos x="2" y="10"/>
                </a:cxn>
                <a:cxn ang="0">
                  <a:pos x="0" y="16"/>
                </a:cxn>
                <a:cxn ang="0">
                  <a:pos x="0" y="16"/>
                </a:cxn>
                <a:cxn ang="0">
                  <a:pos x="2" y="24"/>
                </a:cxn>
                <a:cxn ang="0">
                  <a:pos x="6" y="28"/>
                </a:cxn>
                <a:cxn ang="0">
                  <a:pos x="12" y="32"/>
                </a:cxn>
                <a:cxn ang="0">
                  <a:pos x="18" y="34"/>
                </a:cxn>
                <a:cxn ang="0">
                  <a:pos x="18" y="34"/>
                </a:cxn>
                <a:cxn ang="0">
                  <a:pos x="24" y="32"/>
                </a:cxn>
                <a:cxn ang="0">
                  <a:pos x="30" y="28"/>
                </a:cxn>
                <a:cxn ang="0">
                  <a:pos x="34" y="24"/>
                </a:cxn>
                <a:cxn ang="0">
                  <a:pos x="34" y="16"/>
                </a:cxn>
                <a:cxn ang="0">
                  <a:pos x="34" y="16"/>
                </a:cxn>
                <a:cxn ang="0">
                  <a:pos x="34" y="10"/>
                </a:cxn>
                <a:cxn ang="0">
                  <a:pos x="30" y="6"/>
                </a:cxn>
                <a:cxn ang="0">
                  <a:pos x="24" y="2"/>
                </a:cxn>
                <a:cxn ang="0">
                  <a:pos x="18" y="0"/>
                </a:cxn>
              </a:cxnLst>
              <a:rect l="0" t="0" r="r" b="b"/>
              <a:pathLst>
                <a:path w="34" h="34">
                  <a:moveTo>
                    <a:pt x="18" y="0"/>
                  </a:moveTo>
                  <a:lnTo>
                    <a:pt x="18" y="0"/>
                  </a:lnTo>
                  <a:lnTo>
                    <a:pt x="12" y="2"/>
                  </a:lnTo>
                  <a:lnTo>
                    <a:pt x="6" y="6"/>
                  </a:lnTo>
                  <a:lnTo>
                    <a:pt x="2" y="10"/>
                  </a:lnTo>
                  <a:lnTo>
                    <a:pt x="0" y="16"/>
                  </a:lnTo>
                  <a:lnTo>
                    <a:pt x="0" y="16"/>
                  </a:lnTo>
                  <a:lnTo>
                    <a:pt x="2" y="24"/>
                  </a:lnTo>
                  <a:lnTo>
                    <a:pt x="6" y="28"/>
                  </a:lnTo>
                  <a:lnTo>
                    <a:pt x="12" y="32"/>
                  </a:lnTo>
                  <a:lnTo>
                    <a:pt x="18" y="34"/>
                  </a:lnTo>
                  <a:lnTo>
                    <a:pt x="18" y="34"/>
                  </a:lnTo>
                  <a:lnTo>
                    <a:pt x="24" y="32"/>
                  </a:lnTo>
                  <a:lnTo>
                    <a:pt x="30" y="28"/>
                  </a:lnTo>
                  <a:lnTo>
                    <a:pt x="34" y="24"/>
                  </a:lnTo>
                  <a:lnTo>
                    <a:pt x="34" y="16"/>
                  </a:lnTo>
                  <a:lnTo>
                    <a:pt x="34" y="16"/>
                  </a:lnTo>
                  <a:lnTo>
                    <a:pt x="34" y="10"/>
                  </a:lnTo>
                  <a:lnTo>
                    <a:pt x="30" y="6"/>
                  </a:lnTo>
                  <a:lnTo>
                    <a:pt x="24" y="2"/>
                  </a:lnTo>
                  <a:lnTo>
                    <a:pt x="1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04" name="Freeform 11"/>
            <p:cNvSpPr/>
            <p:nvPr/>
          </p:nvSpPr>
          <p:spPr bwMode="auto">
            <a:xfrm>
              <a:off x="1757363" y="488950"/>
              <a:ext cx="53975" cy="53975"/>
            </a:xfrm>
            <a:custGeom>
              <a:avLst/>
              <a:gdLst/>
              <a:ahLst/>
              <a:cxnLst>
                <a:cxn ang="0">
                  <a:pos x="18" y="0"/>
                </a:cxn>
                <a:cxn ang="0">
                  <a:pos x="18" y="0"/>
                </a:cxn>
                <a:cxn ang="0">
                  <a:pos x="10" y="2"/>
                </a:cxn>
                <a:cxn ang="0">
                  <a:pos x="6" y="6"/>
                </a:cxn>
                <a:cxn ang="0">
                  <a:pos x="2" y="10"/>
                </a:cxn>
                <a:cxn ang="0">
                  <a:pos x="0" y="18"/>
                </a:cxn>
                <a:cxn ang="0">
                  <a:pos x="0" y="18"/>
                </a:cxn>
                <a:cxn ang="0">
                  <a:pos x="2" y="24"/>
                </a:cxn>
                <a:cxn ang="0">
                  <a:pos x="6" y="28"/>
                </a:cxn>
                <a:cxn ang="0">
                  <a:pos x="10" y="32"/>
                </a:cxn>
                <a:cxn ang="0">
                  <a:pos x="18" y="34"/>
                </a:cxn>
                <a:cxn ang="0">
                  <a:pos x="18" y="34"/>
                </a:cxn>
                <a:cxn ang="0">
                  <a:pos x="24" y="32"/>
                </a:cxn>
                <a:cxn ang="0">
                  <a:pos x="28" y="28"/>
                </a:cxn>
                <a:cxn ang="0">
                  <a:pos x="32" y="24"/>
                </a:cxn>
                <a:cxn ang="0">
                  <a:pos x="34" y="18"/>
                </a:cxn>
                <a:cxn ang="0">
                  <a:pos x="34" y="18"/>
                </a:cxn>
                <a:cxn ang="0">
                  <a:pos x="32" y="10"/>
                </a:cxn>
                <a:cxn ang="0">
                  <a:pos x="28" y="6"/>
                </a:cxn>
                <a:cxn ang="0">
                  <a:pos x="24" y="2"/>
                </a:cxn>
                <a:cxn ang="0">
                  <a:pos x="18" y="0"/>
                </a:cxn>
              </a:cxnLst>
              <a:rect l="0" t="0" r="r" b="b"/>
              <a:pathLst>
                <a:path w="34" h="34">
                  <a:moveTo>
                    <a:pt x="18" y="0"/>
                  </a:moveTo>
                  <a:lnTo>
                    <a:pt x="18" y="0"/>
                  </a:lnTo>
                  <a:lnTo>
                    <a:pt x="10" y="2"/>
                  </a:lnTo>
                  <a:lnTo>
                    <a:pt x="6" y="6"/>
                  </a:lnTo>
                  <a:lnTo>
                    <a:pt x="2" y="10"/>
                  </a:lnTo>
                  <a:lnTo>
                    <a:pt x="0" y="18"/>
                  </a:lnTo>
                  <a:lnTo>
                    <a:pt x="0" y="18"/>
                  </a:lnTo>
                  <a:lnTo>
                    <a:pt x="2" y="24"/>
                  </a:lnTo>
                  <a:lnTo>
                    <a:pt x="6" y="28"/>
                  </a:lnTo>
                  <a:lnTo>
                    <a:pt x="10" y="32"/>
                  </a:lnTo>
                  <a:lnTo>
                    <a:pt x="18" y="34"/>
                  </a:lnTo>
                  <a:lnTo>
                    <a:pt x="18" y="34"/>
                  </a:lnTo>
                  <a:lnTo>
                    <a:pt x="24" y="32"/>
                  </a:lnTo>
                  <a:lnTo>
                    <a:pt x="28" y="28"/>
                  </a:lnTo>
                  <a:lnTo>
                    <a:pt x="32" y="24"/>
                  </a:lnTo>
                  <a:lnTo>
                    <a:pt x="34" y="18"/>
                  </a:lnTo>
                  <a:lnTo>
                    <a:pt x="34" y="18"/>
                  </a:lnTo>
                  <a:lnTo>
                    <a:pt x="32" y="10"/>
                  </a:lnTo>
                  <a:lnTo>
                    <a:pt x="28" y="6"/>
                  </a:lnTo>
                  <a:lnTo>
                    <a:pt x="24" y="2"/>
                  </a:lnTo>
                  <a:lnTo>
                    <a:pt x="1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05" name="Freeform 12"/>
            <p:cNvSpPr/>
            <p:nvPr/>
          </p:nvSpPr>
          <p:spPr bwMode="auto">
            <a:xfrm>
              <a:off x="1757363" y="488950"/>
              <a:ext cx="53975" cy="53975"/>
            </a:xfrm>
            <a:custGeom>
              <a:avLst/>
              <a:gdLst/>
              <a:ahLst/>
              <a:cxnLst>
                <a:cxn ang="0">
                  <a:pos x="18" y="0"/>
                </a:cxn>
                <a:cxn ang="0">
                  <a:pos x="18" y="0"/>
                </a:cxn>
                <a:cxn ang="0">
                  <a:pos x="10" y="2"/>
                </a:cxn>
                <a:cxn ang="0">
                  <a:pos x="6" y="6"/>
                </a:cxn>
                <a:cxn ang="0">
                  <a:pos x="2" y="10"/>
                </a:cxn>
                <a:cxn ang="0">
                  <a:pos x="0" y="18"/>
                </a:cxn>
                <a:cxn ang="0">
                  <a:pos x="0" y="18"/>
                </a:cxn>
                <a:cxn ang="0">
                  <a:pos x="2" y="24"/>
                </a:cxn>
                <a:cxn ang="0">
                  <a:pos x="6" y="28"/>
                </a:cxn>
                <a:cxn ang="0">
                  <a:pos x="10" y="32"/>
                </a:cxn>
                <a:cxn ang="0">
                  <a:pos x="18" y="34"/>
                </a:cxn>
                <a:cxn ang="0">
                  <a:pos x="18" y="34"/>
                </a:cxn>
                <a:cxn ang="0">
                  <a:pos x="24" y="32"/>
                </a:cxn>
                <a:cxn ang="0">
                  <a:pos x="28" y="28"/>
                </a:cxn>
                <a:cxn ang="0">
                  <a:pos x="32" y="24"/>
                </a:cxn>
                <a:cxn ang="0">
                  <a:pos x="34" y="18"/>
                </a:cxn>
                <a:cxn ang="0">
                  <a:pos x="34" y="18"/>
                </a:cxn>
                <a:cxn ang="0">
                  <a:pos x="32" y="10"/>
                </a:cxn>
                <a:cxn ang="0">
                  <a:pos x="28" y="6"/>
                </a:cxn>
                <a:cxn ang="0">
                  <a:pos x="24" y="2"/>
                </a:cxn>
                <a:cxn ang="0">
                  <a:pos x="18" y="0"/>
                </a:cxn>
              </a:cxnLst>
              <a:rect l="0" t="0" r="r" b="b"/>
              <a:pathLst>
                <a:path w="34" h="34">
                  <a:moveTo>
                    <a:pt x="18" y="0"/>
                  </a:moveTo>
                  <a:lnTo>
                    <a:pt x="18" y="0"/>
                  </a:lnTo>
                  <a:lnTo>
                    <a:pt x="10" y="2"/>
                  </a:lnTo>
                  <a:lnTo>
                    <a:pt x="6" y="6"/>
                  </a:lnTo>
                  <a:lnTo>
                    <a:pt x="2" y="10"/>
                  </a:lnTo>
                  <a:lnTo>
                    <a:pt x="0" y="18"/>
                  </a:lnTo>
                  <a:lnTo>
                    <a:pt x="0" y="18"/>
                  </a:lnTo>
                  <a:lnTo>
                    <a:pt x="2" y="24"/>
                  </a:lnTo>
                  <a:lnTo>
                    <a:pt x="6" y="28"/>
                  </a:lnTo>
                  <a:lnTo>
                    <a:pt x="10" y="32"/>
                  </a:lnTo>
                  <a:lnTo>
                    <a:pt x="18" y="34"/>
                  </a:lnTo>
                  <a:lnTo>
                    <a:pt x="18" y="34"/>
                  </a:lnTo>
                  <a:lnTo>
                    <a:pt x="24" y="32"/>
                  </a:lnTo>
                  <a:lnTo>
                    <a:pt x="28" y="28"/>
                  </a:lnTo>
                  <a:lnTo>
                    <a:pt x="32" y="24"/>
                  </a:lnTo>
                  <a:lnTo>
                    <a:pt x="34" y="18"/>
                  </a:lnTo>
                  <a:lnTo>
                    <a:pt x="34" y="18"/>
                  </a:lnTo>
                  <a:lnTo>
                    <a:pt x="32" y="10"/>
                  </a:lnTo>
                  <a:lnTo>
                    <a:pt x="28" y="6"/>
                  </a:lnTo>
                  <a:lnTo>
                    <a:pt x="24" y="2"/>
                  </a:lnTo>
                  <a:lnTo>
                    <a:pt x="1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06" name="Freeform 13"/>
            <p:cNvSpPr/>
            <p:nvPr/>
          </p:nvSpPr>
          <p:spPr bwMode="auto">
            <a:xfrm>
              <a:off x="3805238" y="311150"/>
              <a:ext cx="53975" cy="53975"/>
            </a:xfrm>
            <a:custGeom>
              <a:avLst/>
              <a:gdLst/>
              <a:ahLst/>
              <a:cxnLst>
                <a:cxn ang="0">
                  <a:pos x="16" y="0"/>
                </a:cxn>
                <a:cxn ang="0">
                  <a:pos x="16" y="0"/>
                </a:cxn>
                <a:cxn ang="0">
                  <a:pos x="10" y="2"/>
                </a:cxn>
                <a:cxn ang="0">
                  <a:pos x="4" y="6"/>
                </a:cxn>
                <a:cxn ang="0">
                  <a:pos x="0" y="10"/>
                </a:cxn>
                <a:cxn ang="0">
                  <a:pos x="0" y="16"/>
                </a:cxn>
                <a:cxn ang="0">
                  <a:pos x="0" y="16"/>
                </a:cxn>
                <a:cxn ang="0">
                  <a:pos x="0" y="24"/>
                </a:cxn>
                <a:cxn ang="0">
                  <a:pos x="4" y="28"/>
                </a:cxn>
                <a:cxn ang="0">
                  <a:pos x="10" y="32"/>
                </a:cxn>
                <a:cxn ang="0">
                  <a:pos x="16" y="34"/>
                </a:cxn>
                <a:cxn ang="0">
                  <a:pos x="16" y="34"/>
                </a:cxn>
                <a:cxn ang="0">
                  <a:pos x="22" y="32"/>
                </a:cxn>
                <a:cxn ang="0">
                  <a:pos x="28" y="28"/>
                </a:cxn>
                <a:cxn ang="0">
                  <a:pos x="32" y="24"/>
                </a:cxn>
                <a:cxn ang="0">
                  <a:pos x="34" y="16"/>
                </a:cxn>
                <a:cxn ang="0">
                  <a:pos x="34" y="16"/>
                </a:cxn>
                <a:cxn ang="0">
                  <a:pos x="32" y="10"/>
                </a:cxn>
                <a:cxn ang="0">
                  <a:pos x="28" y="6"/>
                </a:cxn>
                <a:cxn ang="0">
                  <a:pos x="22" y="2"/>
                </a:cxn>
                <a:cxn ang="0">
                  <a:pos x="16" y="0"/>
                </a:cxn>
              </a:cxnLst>
              <a:rect l="0" t="0" r="r" b="b"/>
              <a:pathLst>
                <a:path w="34" h="34">
                  <a:moveTo>
                    <a:pt x="16" y="0"/>
                  </a:moveTo>
                  <a:lnTo>
                    <a:pt x="16" y="0"/>
                  </a:lnTo>
                  <a:lnTo>
                    <a:pt x="10" y="2"/>
                  </a:lnTo>
                  <a:lnTo>
                    <a:pt x="4" y="6"/>
                  </a:lnTo>
                  <a:lnTo>
                    <a:pt x="0" y="10"/>
                  </a:lnTo>
                  <a:lnTo>
                    <a:pt x="0" y="16"/>
                  </a:lnTo>
                  <a:lnTo>
                    <a:pt x="0" y="16"/>
                  </a:lnTo>
                  <a:lnTo>
                    <a:pt x="0" y="24"/>
                  </a:lnTo>
                  <a:lnTo>
                    <a:pt x="4" y="28"/>
                  </a:lnTo>
                  <a:lnTo>
                    <a:pt x="10" y="32"/>
                  </a:lnTo>
                  <a:lnTo>
                    <a:pt x="16" y="34"/>
                  </a:lnTo>
                  <a:lnTo>
                    <a:pt x="16" y="34"/>
                  </a:lnTo>
                  <a:lnTo>
                    <a:pt x="22" y="32"/>
                  </a:lnTo>
                  <a:lnTo>
                    <a:pt x="28" y="28"/>
                  </a:lnTo>
                  <a:lnTo>
                    <a:pt x="32" y="24"/>
                  </a:lnTo>
                  <a:lnTo>
                    <a:pt x="34" y="16"/>
                  </a:lnTo>
                  <a:lnTo>
                    <a:pt x="34" y="16"/>
                  </a:lnTo>
                  <a:lnTo>
                    <a:pt x="32" y="10"/>
                  </a:lnTo>
                  <a:lnTo>
                    <a:pt x="28" y="6"/>
                  </a:lnTo>
                  <a:lnTo>
                    <a:pt x="22" y="2"/>
                  </a:lnTo>
                  <a:lnTo>
                    <a:pt x="1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07" name="Freeform 14"/>
            <p:cNvSpPr/>
            <p:nvPr/>
          </p:nvSpPr>
          <p:spPr bwMode="auto">
            <a:xfrm>
              <a:off x="3805238" y="311150"/>
              <a:ext cx="53975" cy="53975"/>
            </a:xfrm>
            <a:custGeom>
              <a:avLst/>
              <a:gdLst/>
              <a:ahLst/>
              <a:cxnLst>
                <a:cxn ang="0">
                  <a:pos x="16" y="0"/>
                </a:cxn>
                <a:cxn ang="0">
                  <a:pos x="16" y="0"/>
                </a:cxn>
                <a:cxn ang="0">
                  <a:pos x="10" y="2"/>
                </a:cxn>
                <a:cxn ang="0">
                  <a:pos x="4" y="6"/>
                </a:cxn>
                <a:cxn ang="0">
                  <a:pos x="0" y="10"/>
                </a:cxn>
                <a:cxn ang="0">
                  <a:pos x="0" y="16"/>
                </a:cxn>
                <a:cxn ang="0">
                  <a:pos x="0" y="16"/>
                </a:cxn>
                <a:cxn ang="0">
                  <a:pos x="0" y="24"/>
                </a:cxn>
                <a:cxn ang="0">
                  <a:pos x="4" y="28"/>
                </a:cxn>
                <a:cxn ang="0">
                  <a:pos x="10" y="32"/>
                </a:cxn>
                <a:cxn ang="0">
                  <a:pos x="16" y="34"/>
                </a:cxn>
                <a:cxn ang="0">
                  <a:pos x="16" y="34"/>
                </a:cxn>
                <a:cxn ang="0">
                  <a:pos x="22" y="32"/>
                </a:cxn>
                <a:cxn ang="0">
                  <a:pos x="28" y="28"/>
                </a:cxn>
                <a:cxn ang="0">
                  <a:pos x="32" y="24"/>
                </a:cxn>
                <a:cxn ang="0">
                  <a:pos x="34" y="16"/>
                </a:cxn>
                <a:cxn ang="0">
                  <a:pos x="34" y="16"/>
                </a:cxn>
                <a:cxn ang="0">
                  <a:pos x="32" y="10"/>
                </a:cxn>
                <a:cxn ang="0">
                  <a:pos x="28" y="6"/>
                </a:cxn>
                <a:cxn ang="0">
                  <a:pos x="22" y="2"/>
                </a:cxn>
                <a:cxn ang="0">
                  <a:pos x="16" y="0"/>
                </a:cxn>
              </a:cxnLst>
              <a:rect l="0" t="0" r="r" b="b"/>
              <a:pathLst>
                <a:path w="34" h="34">
                  <a:moveTo>
                    <a:pt x="16" y="0"/>
                  </a:moveTo>
                  <a:lnTo>
                    <a:pt x="16" y="0"/>
                  </a:lnTo>
                  <a:lnTo>
                    <a:pt x="10" y="2"/>
                  </a:lnTo>
                  <a:lnTo>
                    <a:pt x="4" y="6"/>
                  </a:lnTo>
                  <a:lnTo>
                    <a:pt x="0" y="10"/>
                  </a:lnTo>
                  <a:lnTo>
                    <a:pt x="0" y="16"/>
                  </a:lnTo>
                  <a:lnTo>
                    <a:pt x="0" y="16"/>
                  </a:lnTo>
                  <a:lnTo>
                    <a:pt x="0" y="24"/>
                  </a:lnTo>
                  <a:lnTo>
                    <a:pt x="4" y="28"/>
                  </a:lnTo>
                  <a:lnTo>
                    <a:pt x="10" y="32"/>
                  </a:lnTo>
                  <a:lnTo>
                    <a:pt x="16" y="34"/>
                  </a:lnTo>
                  <a:lnTo>
                    <a:pt x="16" y="34"/>
                  </a:lnTo>
                  <a:lnTo>
                    <a:pt x="22" y="32"/>
                  </a:lnTo>
                  <a:lnTo>
                    <a:pt x="28" y="28"/>
                  </a:lnTo>
                  <a:lnTo>
                    <a:pt x="32" y="24"/>
                  </a:lnTo>
                  <a:lnTo>
                    <a:pt x="34" y="16"/>
                  </a:lnTo>
                  <a:lnTo>
                    <a:pt x="34" y="16"/>
                  </a:lnTo>
                  <a:lnTo>
                    <a:pt x="32" y="10"/>
                  </a:lnTo>
                  <a:lnTo>
                    <a:pt x="28" y="6"/>
                  </a:lnTo>
                  <a:lnTo>
                    <a:pt x="22" y="2"/>
                  </a:lnTo>
                  <a:lnTo>
                    <a:pt x="1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08" name="Freeform 15"/>
            <p:cNvSpPr/>
            <p:nvPr/>
          </p:nvSpPr>
          <p:spPr bwMode="auto">
            <a:xfrm>
              <a:off x="2833688" y="374650"/>
              <a:ext cx="73025" cy="69850"/>
            </a:xfrm>
            <a:custGeom>
              <a:avLst/>
              <a:gdLst/>
              <a:ahLst/>
              <a:cxnLst>
                <a:cxn ang="0">
                  <a:pos x="22" y="0"/>
                </a:cxn>
                <a:cxn ang="0">
                  <a:pos x="22" y="0"/>
                </a:cxn>
                <a:cxn ang="0">
                  <a:pos x="14" y="2"/>
                </a:cxn>
                <a:cxn ang="0">
                  <a:pos x="6" y="6"/>
                </a:cxn>
                <a:cxn ang="0">
                  <a:pos x="2" y="14"/>
                </a:cxn>
                <a:cxn ang="0">
                  <a:pos x="0" y="22"/>
                </a:cxn>
                <a:cxn ang="0">
                  <a:pos x="0" y="22"/>
                </a:cxn>
                <a:cxn ang="0">
                  <a:pos x="2" y="30"/>
                </a:cxn>
                <a:cxn ang="0">
                  <a:pos x="6" y="38"/>
                </a:cxn>
                <a:cxn ang="0">
                  <a:pos x="14" y="42"/>
                </a:cxn>
                <a:cxn ang="0">
                  <a:pos x="22" y="44"/>
                </a:cxn>
                <a:cxn ang="0">
                  <a:pos x="22" y="44"/>
                </a:cxn>
                <a:cxn ang="0">
                  <a:pos x="32" y="42"/>
                </a:cxn>
                <a:cxn ang="0">
                  <a:pos x="38" y="38"/>
                </a:cxn>
                <a:cxn ang="0">
                  <a:pos x="44" y="30"/>
                </a:cxn>
                <a:cxn ang="0">
                  <a:pos x="46" y="22"/>
                </a:cxn>
                <a:cxn ang="0">
                  <a:pos x="46" y="22"/>
                </a:cxn>
                <a:cxn ang="0">
                  <a:pos x="44" y="14"/>
                </a:cxn>
                <a:cxn ang="0">
                  <a:pos x="38" y="6"/>
                </a:cxn>
                <a:cxn ang="0">
                  <a:pos x="32" y="2"/>
                </a:cxn>
                <a:cxn ang="0">
                  <a:pos x="22" y="0"/>
                </a:cxn>
              </a:cxnLst>
              <a:rect l="0" t="0" r="r" b="b"/>
              <a:pathLst>
                <a:path w="46" h="44">
                  <a:moveTo>
                    <a:pt x="22" y="0"/>
                  </a:moveTo>
                  <a:lnTo>
                    <a:pt x="22" y="0"/>
                  </a:lnTo>
                  <a:lnTo>
                    <a:pt x="14" y="2"/>
                  </a:lnTo>
                  <a:lnTo>
                    <a:pt x="6" y="6"/>
                  </a:lnTo>
                  <a:lnTo>
                    <a:pt x="2" y="14"/>
                  </a:lnTo>
                  <a:lnTo>
                    <a:pt x="0" y="22"/>
                  </a:lnTo>
                  <a:lnTo>
                    <a:pt x="0" y="22"/>
                  </a:lnTo>
                  <a:lnTo>
                    <a:pt x="2" y="30"/>
                  </a:lnTo>
                  <a:lnTo>
                    <a:pt x="6" y="38"/>
                  </a:lnTo>
                  <a:lnTo>
                    <a:pt x="14" y="42"/>
                  </a:lnTo>
                  <a:lnTo>
                    <a:pt x="22" y="44"/>
                  </a:lnTo>
                  <a:lnTo>
                    <a:pt x="22" y="44"/>
                  </a:lnTo>
                  <a:lnTo>
                    <a:pt x="32" y="42"/>
                  </a:lnTo>
                  <a:lnTo>
                    <a:pt x="38" y="38"/>
                  </a:lnTo>
                  <a:lnTo>
                    <a:pt x="44" y="30"/>
                  </a:lnTo>
                  <a:lnTo>
                    <a:pt x="46" y="22"/>
                  </a:lnTo>
                  <a:lnTo>
                    <a:pt x="46" y="22"/>
                  </a:lnTo>
                  <a:lnTo>
                    <a:pt x="44" y="14"/>
                  </a:lnTo>
                  <a:lnTo>
                    <a:pt x="38" y="6"/>
                  </a:lnTo>
                  <a:lnTo>
                    <a:pt x="32" y="2"/>
                  </a:lnTo>
                  <a:lnTo>
                    <a:pt x="2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09" name="Freeform 16"/>
            <p:cNvSpPr/>
            <p:nvPr/>
          </p:nvSpPr>
          <p:spPr bwMode="auto">
            <a:xfrm>
              <a:off x="2833688" y="374650"/>
              <a:ext cx="73025" cy="69850"/>
            </a:xfrm>
            <a:custGeom>
              <a:avLst/>
              <a:gdLst/>
              <a:ahLst/>
              <a:cxnLst>
                <a:cxn ang="0">
                  <a:pos x="22" y="0"/>
                </a:cxn>
                <a:cxn ang="0">
                  <a:pos x="22" y="0"/>
                </a:cxn>
                <a:cxn ang="0">
                  <a:pos x="14" y="2"/>
                </a:cxn>
                <a:cxn ang="0">
                  <a:pos x="6" y="6"/>
                </a:cxn>
                <a:cxn ang="0">
                  <a:pos x="2" y="14"/>
                </a:cxn>
                <a:cxn ang="0">
                  <a:pos x="0" y="22"/>
                </a:cxn>
                <a:cxn ang="0">
                  <a:pos x="0" y="22"/>
                </a:cxn>
                <a:cxn ang="0">
                  <a:pos x="2" y="30"/>
                </a:cxn>
                <a:cxn ang="0">
                  <a:pos x="6" y="38"/>
                </a:cxn>
                <a:cxn ang="0">
                  <a:pos x="14" y="42"/>
                </a:cxn>
                <a:cxn ang="0">
                  <a:pos x="22" y="44"/>
                </a:cxn>
                <a:cxn ang="0">
                  <a:pos x="22" y="44"/>
                </a:cxn>
                <a:cxn ang="0">
                  <a:pos x="32" y="42"/>
                </a:cxn>
                <a:cxn ang="0">
                  <a:pos x="38" y="38"/>
                </a:cxn>
                <a:cxn ang="0">
                  <a:pos x="44" y="30"/>
                </a:cxn>
                <a:cxn ang="0">
                  <a:pos x="46" y="22"/>
                </a:cxn>
                <a:cxn ang="0">
                  <a:pos x="46" y="22"/>
                </a:cxn>
                <a:cxn ang="0">
                  <a:pos x="44" y="14"/>
                </a:cxn>
                <a:cxn ang="0">
                  <a:pos x="38" y="6"/>
                </a:cxn>
                <a:cxn ang="0">
                  <a:pos x="32" y="2"/>
                </a:cxn>
                <a:cxn ang="0">
                  <a:pos x="22" y="0"/>
                </a:cxn>
              </a:cxnLst>
              <a:rect l="0" t="0" r="r" b="b"/>
              <a:pathLst>
                <a:path w="46" h="44">
                  <a:moveTo>
                    <a:pt x="22" y="0"/>
                  </a:moveTo>
                  <a:lnTo>
                    <a:pt x="22" y="0"/>
                  </a:lnTo>
                  <a:lnTo>
                    <a:pt x="14" y="2"/>
                  </a:lnTo>
                  <a:lnTo>
                    <a:pt x="6" y="6"/>
                  </a:lnTo>
                  <a:lnTo>
                    <a:pt x="2" y="14"/>
                  </a:lnTo>
                  <a:lnTo>
                    <a:pt x="0" y="22"/>
                  </a:lnTo>
                  <a:lnTo>
                    <a:pt x="0" y="22"/>
                  </a:lnTo>
                  <a:lnTo>
                    <a:pt x="2" y="30"/>
                  </a:lnTo>
                  <a:lnTo>
                    <a:pt x="6" y="38"/>
                  </a:lnTo>
                  <a:lnTo>
                    <a:pt x="14" y="42"/>
                  </a:lnTo>
                  <a:lnTo>
                    <a:pt x="22" y="44"/>
                  </a:lnTo>
                  <a:lnTo>
                    <a:pt x="22" y="44"/>
                  </a:lnTo>
                  <a:lnTo>
                    <a:pt x="32" y="42"/>
                  </a:lnTo>
                  <a:lnTo>
                    <a:pt x="38" y="38"/>
                  </a:lnTo>
                  <a:lnTo>
                    <a:pt x="44" y="30"/>
                  </a:lnTo>
                  <a:lnTo>
                    <a:pt x="46" y="22"/>
                  </a:lnTo>
                  <a:lnTo>
                    <a:pt x="46" y="22"/>
                  </a:lnTo>
                  <a:lnTo>
                    <a:pt x="44" y="14"/>
                  </a:lnTo>
                  <a:lnTo>
                    <a:pt x="38" y="6"/>
                  </a:lnTo>
                  <a:lnTo>
                    <a:pt x="32" y="2"/>
                  </a:lnTo>
                  <a:lnTo>
                    <a:pt x="22"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10" name="Freeform 17"/>
            <p:cNvSpPr/>
            <p:nvPr/>
          </p:nvSpPr>
          <p:spPr bwMode="auto">
            <a:xfrm>
              <a:off x="1858963" y="901700"/>
              <a:ext cx="82550" cy="82550"/>
            </a:xfrm>
            <a:custGeom>
              <a:avLst/>
              <a:gdLst/>
              <a:ahLst/>
              <a:cxnLst>
                <a:cxn ang="0">
                  <a:pos x="26" y="0"/>
                </a:cxn>
                <a:cxn ang="0">
                  <a:pos x="26" y="0"/>
                </a:cxn>
                <a:cxn ang="0">
                  <a:pos x="16" y="2"/>
                </a:cxn>
                <a:cxn ang="0">
                  <a:pos x="8" y="8"/>
                </a:cxn>
                <a:cxn ang="0">
                  <a:pos x="2" y="16"/>
                </a:cxn>
                <a:cxn ang="0">
                  <a:pos x="0" y="26"/>
                </a:cxn>
                <a:cxn ang="0">
                  <a:pos x="0" y="26"/>
                </a:cxn>
                <a:cxn ang="0">
                  <a:pos x="2" y="36"/>
                </a:cxn>
                <a:cxn ang="0">
                  <a:pos x="8" y="44"/>
                </a:cxn>
                <a:cxn ang="0">
                  <a:pos x="16" y="50"/>
                </a:cxn>
                <a:cxn ang="0">
                  <a:pos x="26" y="52"/>
                </a:cxn>
                <a:cxn ang="0">
                  <a:pos x="26" y="52"/>
                </a:cxn>
                <a:cxn ang="0">
                  <a:pos x="36" y="50"/>
                </a:cxn>
                <a:cxn ang="0">
                  <a:pos x="44" y="44"/>
                </a:cxn>
                <a:cxn ang="0">
                  <a:pos x="50" y="36"/>
                </a:cxn>
                <a:cxn ang="0">
                  <a:pos x="52" y="26"/>
                </a:cxn>
                <a:cxn ang="0">
                  <a:pos x="52" y="26"/>
                </a:cxn>
                <a:cxn ang="0">
                  <a:pos x="50" y="16"/>
                </a:cxn>
                <a:cxn ang="0">
                  <a:pos x="44" y="8"/>
                </a:cxn>
                <a:cxn ang="0">
                  <a:pos x="36" y="2"/>
                </a:cxn>
                <a:cxn ang="0">
                  <a:pos x="26" y="0"/>
                </a:cxn>
              </a:cxnLst>
              <a:rect l="0" t="0" r="r" b="b"/>
              <a:pathLst>
                <a:path w="52" h="52">
                  <a:moveTo>
                    <a:pt x="26" y="0"/>
                  </a:moveTo>
                  <a:lnTo>
                    <a:pt x="26" y="0"/>
                  </a:lnTo>
                  <a:lnTo>
                    <a:pt x="16" y="2"/>
                  </a:lnTo>
                  <a:lnTo>
                    <a:pt x="8" y="8"/>
                  </a:lnTo>
                  <a:lnTo>
                    <a:pt x="2" y="16"/>
                  </a:lnTo>
                  <a:lnTo>
                    <a:pt x="0" y="26"/>
                  </a:lnTo>
                  <a:lnTo>
                    <a:pt x="0" y="26"/>
                  </a:lnTo>
                  <a:lnTo>
                    <a:pt x="2" y="36"/>
                  </a:lnTo>
                  <a:lnTo>
                    <a:pt x="8" y="44"/>
                  </a:lnTo>
                  <a:lnTo>
                    <a:pt x="16" y="50"/>
                  </a:lnTo>
                  <a:lnTo>
                    <a:pt x="26" y="52"/>
                  </a:lnTo>
                  <a:lnTo>
                    <a:pt x="26" y="52"/>
                  </a:lnTo>
                  <a:lnTo>
                    <a:pt x="36" y="50"/>
                  </a:lnTo>
                  <a:lnTo>
                    <a:pt x="44" y="44"/>
                  </a:lnTo>
                  <a:lnTo>
                    <a:pt x="50" y="36"/>
                  </a:lnTo>
                  <a:lnTo>
                    <a:pt x="52" y="26"/>
                  </a:lnTo>
                  <a:lnTo>
                    <a:pt x="52" y="26"/>
                  </a:lnTo>
                  <a:lnTo>
                    <a:pt x="50" y="16"/>
                  </a:lnTo>
                  <a:lnTo>
                    <a:pt x="44" y="8"/>
                  </a:lnTo>
                  <a:lnTo>
                    <a:pt x="36" y="2"/>
                  </a:lnTo>
                  <a:lnTo>
                    <a:pt x="2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11" name="Freeform 18"/>
            <p:cNvSpPr/>
            <p:nvPr/>
          </p:nvSpPr>
          <p:spPr bwMode="auto">
            <a:xfrm>
              <a:off x="1858963" y="901700"/>
              <a:ext cx="82550" cy="82550"/>
            </a:xfrm>
            <a:custGeom>
              <a:avLst/>
              <a:gdLst/>
              <a:ahLst/>
              <a:cxnLst>
                <a:cxn ang="0">
                  <a:pos x="26" y="0"/>
                </a:cxn>
                <a:cxn ang="0">
                  <a:pos x="26" y="0"/>
                </a:cxn>
                <a:cxn ang="0">
                  <a:pos x="16" y="2"/>
                </a:cxn>
                <a:cxn ang="0">
                  <a:pos x="8" y="8"/>
                </a:cxn>
                <a:cxn ang="0">
                  <a:pos x="2" y="16"/>
                </a:cxn>
                <a:cxn ang="0">
                  <a:pos x="0" y="26"/>
                </a:cxn>
                <a:cxn ang="0">
                  <a:pos x="0" y="26"/>
                </a:cxn>
                <a:cxn ang="0">
                  <a:pos x="2" y="36"/>
                </a:cxn>
                <a:cxn ang="0">
                  <a:pos x="8" y="44"/>
                </a:cxn>
                <a:cxn ang="0">
                  <a:pos x="16" y="50"/>
                </a:cxn>
                <a:cxn ang="0">
                  <a:pos x="26" y="52"/>
                </a:cxn>
                <a:cxn ang="0">
                  <a:pos x="26" y="52"/>
                </a:cxn>
                <a:cxn ang="0">
                  <a:pos x="36" y="50"/>
                </a:cxn>
                <a:cxn ang="0">
                  <a:pos x="44" y="44"/>
                </a:cxn>
                <a:cxn ang="0">
                  <a:pos x="50" y="36"/>
                </a:cxn>
                <a:cxn ang="0">
                  <a:pos x="52" y="26"/>
                </a:cxn>
                <a:cxn ang="0">
                  <a:pos x="52" y="26"/>
                </a:cxn>
                <a:cxn ang="0">
                  <a:pos x="50" y="16"/>
                </a:cxn>
                <a:cxn ang="0">
                  <a:pos x="44" y="8"/>
                </a:cxn>
                <a:cxn ang="0">
                  <a:pos x="36" y="2"/>
                </a:cxn>
                <a:cxn ang="0">
                  <a:pos x="26" y="0"/>
                </a:cxn>
              </a:cxnLst>
              <a:rect l="0" t="0" r="r" b="b"/>
              <a:pathLst>
                <a:path w="52" h="52">
                  <a:moveTo>
                    <a:pt x="26" y="0"/>
                  </a:moveTo>
                  <a:lnTo>
                    <a:pt x="26" y="0"/>
                  </a:lnTo>
                  <a:lnTo>
                    <a:pt x="16" y="2"/>
                  </a:lnTo>
                  <a:lnTo>
                    <a:pt x="8" y="8"/>
                  </a:lnTo>
                  <a:lnTo>
                    <a:pt x="2" y="16"/>
                  </a:lnTo>
                  <a:lnTo>
                    <a:pt x="0" y="26"/>
                  </a:lnTo>
                  <a:lnTo>
                    <a:pt x="0" y="26"/>
                  </a:lnTo>
                  <a:lnTo>
                    <a:pt x="2" y="36"/>
                  </a:lnTo>
                  <a:lnTo>
                    <a:pt x="8" y="44"/>
                  </a:lnTo>
                  <a:lnTo>
                    <a:pt x="16" y="50"/>
                  </a:lnTo>
                  <a:lnTo>
                    <a:pt x="26" y="52"/>
                  </a:lnTo>
                  <a:lnTo>
                    <a:pt x="26" y="52"/>
                  </a:lnTo>
                  <a:lnTo>
                    <a:pt x="36" y="50"/>
                  </a:lnTo>
                  <a:lnTo>
                    <a:pt x="44" y="44"/>
                  </a:lnTo>
                  <a:lnTo>
                    <a:pt x="50" y="36"/>
                  </a:lnTo>
                  <a:lnTo>
                    <a:pt x="52" y="26"/>
                  </a:lnTo>
                  <a:lnTo>
                    <a:pt x="52" y="26"/>
                  </a:lnTo>
                  <a:lnTo>
                    <a:pt x="50" y="16"/>
                  </a:lnTo>
                  <a:lnTo>
                    <a:pt x="44" y="8"/>
                  </a:lnTo>
                  <a:lnTo>
                    <a:pt x="36" y="2"/>
                  </a:lnTo>
                  <a:lnTo>
                    <a:pt x="2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12" name="Freeform 19"/>
            <p:cNvSpPr/>
            <p:nvPr/>
          </p:nvSpPr>
          <p:spPr bwMode="auto">
            <a:xfrm>
              <a:off x="3217863" y="365125"/>
              <a:ext cx="34925" cy="34925"/>
            </a:xfrm>
            <a:custGeom>
              <a:avLst/>
              <a:gdLst/>
              <a:ahLst/>
              <a:cxnLst>
                <a:cxn ang="0">
                  <a:pos x="10" y="0"/>
                </a:cxn>
                <a:cxn ang="0">
                  <a:pos x="10" y="0"/>
                </a:cxn>
                <a:cxn ang="0">
                  <a:pos x="6" y="0"/>
                </a:cxn>
                <a:cxn ang="0">
                  <a:pos x="2" y="4"/>
                </a:cxn>
                <a:cxn ang="0">
                  <a:pos x="0" y="6"/>
                </a:cxn>
                <a:cxn ang="0">
                  <a:pos x="0" y="10"/>
                </a:cxn>
                <a:cxn ang="0">
                  <a:pos x="0" y="10"/>
                </a:cxn>
                <a:cxn ang="0">
                  <a:pos x="0" y="16"/>
                </a:cxn>
                <a:cxn ang="0">
                  <a:pos x="2" y="18"/>
                </a:cxn>
                <a:cxn ang="0">
                  <a:pos x="6" y="22"/>
                </a:cxn>
                <a:cxn ang="0">
                  <a:pos x="10" y="22"/>
                </a:cxn>
                <a:cxn ang="0">
                  <a:pos x="10" y="22"/>
                </a:cxn>
                <a:cxn ang="0">
                  <a:pos x="16" y="22"/>
                </a:cxn>
                <a:cxn ang="0">
                  <a:pos x="18" y="18"/>
                </a:cxn>
                <a:cxn ang="0">
                  <a:pos x="22" y="16"/>
                </a:cxn>
                <a:cxn ang="0">
                  <a:pos x="22" y="10"/>
                </a:cxn>
                <a:cxn ang="0">
                  <a:pos x="22" y="10"/>
                </a:cxn>
                <a:cxn ang="0">
                  <a:pos x="22" y="6"/>
                </a:cxn>
                <a:cxn ang="0">
                  <a:pos x="18" y="4"/>
                </a:cxn>
                <a:cxn ang="0">
                  <a:pos x="16" y="0"/>
                </a:cxn>
                <a:cxn ang="0">
                  <a:pos x="10" y="0"/>
                </a:cxn>
              </a:cxnLst>
              <a:rect l="0" t="0" r="r" b="b"/>
              <a:pathLst>
                <a:path w="22" h="22">
                  <a:moveTo>
                    <a:pt x="10" y="0"/>
                  </a:moveTo>
                  <a:lnTo>
                    <a:pt x="10" y="0"/>
                  </a:lnTo>
                  <a:lnTo>
                    <a:pt x="6" y="0"/>
                  </a:lnTo>
                  <a:lnTo>
                    <a:pt x="2" y="4"/>
                  </a:lnTo>
                  <a:lnTo>
                    <a:pt x="0" y="6"/>
                  </a:lnTo>
                  <a:lnTo>
                    <a:pt x="0" y="10"/>
                  </a:lnTo>
                  <a:lnTo>
                    <a:pt x="0" y="10"/>
                  </a:lnTo>
                  <a:lnTo>
                    <a:pt x="0" y="16"/>
                  </a:lnTo>
                  <a:lnTo>
                    <a:pt x="2" y="18"/>
                  </a:lnTo>
                  <a:lnTo>
                    <a:pt x="6" y="22"/>
                  </a:lnTo>
                  <a:lnTo>
                    <a:pt x="10" y="22"/>
                  </a:lnTo>
                  <a:lnTo>
                    <a:pt x="10" y="22"/>
                  </a:lnTo>
                  <a:lnTo>
                    <a:pt x="16" y="22"/>
                  </a:lnTo>
                  <a:lnTo>
                    <a:pt x="18" y="18"/>
                  </a:lnTo>
                  <a:lnTo>
                    <a:pt x="22" y="16"/>
                  </a:lnTo>
                  <a:lnTo>
                    <a:pt x="22" y="10"/>
                  </a:lnTo>
                  <a:lnTo>
                    <a:pt x="22" y="10"/>
                  </a:lnTo>
                  <a:lnTo>
                    <a:pt x="22" y="6"/>
                  </a:lnTo>
                  <a:lnTo>
                    <a:pt x="18" y="4"/>
                  </a:lnTo>
                  <a:lnTo>
                    <a:pt x="16" y="0"/>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13" name="Freeform 20"/>
            <p:cNvSpPr/>
            <p:nvPr/>
          </p:nvSpPr>
          <p:spPr bwMode="auto">
            <a:xfrm>
              <a:off x="3217863" y="365125"/>
              <a:ext cx="34925" cy="34925"/>
            </a:xfrm>
            <a:custGeom>
              <a:avLst/>
              <a:gdLst/>
              <a:ahLst/>
              <a:cxnLst>
                <a:cxn ang="0">
                  <a:pos x="10" y="0"/>
                </a:cxn>
                <a:cxn ang="0">
                  <a:pos x="10" y="0"/>
                </a:cxn>
                <a:cxn ang="0">
                  <a:pos x="6" y="0"/>
                </a:cxn>
                <a:cxn ang="0">
                  <a:pos x="2" y="4"/>
                </a:cxn>
                <a:cxn ang="0">
                  <a:pos x="0" y="6"/>
                </a:cxn>
                <a:cxn ang="0">
                  <a:pos x="0" y="10"/>
                </a:cxn>
                <a:cxn ang="0">
                  <a:pos x="0" y="10"/>
                </a:cxn>
                <a:cxn ang="0">
                  <a:pos x="0" y="16"/>
                </a:cxn>
                <a:cxn ang="0">
                  <a:pos x="2" y="18"/>
                </a:cxn>
                <a:cxn ang="0">
                  <a:pos x="6" y="22"/>
                </a:cxn>
                <a:cxn ang="0">
                  <a:pos x="10" y="22"/>
                </a:cxn>
                <a:cxn ang="0">
                  <a:pos x="10" y="22"/>
                </a:cxn>
                <a:cxn ang="0">
                  <a:pos x="16" y="22"/>
                </a:cxn>
                <a:cxn ang="0">
                  <a:pos x="18" y="18"/>
                </a:cxn>
                <a:cxn ang="0">
                  <a:pos x="22" y="16"/>
                </a:cxn>
                <a:cxn ang="0">
                  <a:pos x="22" y="10"/>
                </a:cxn>
                <a:cxn ang="0">
                  <a:pos x="22" y="10"/>
                </a:cxn>
                <a:cxn ang="0">
                  <a:pos x="22" y="6"/>
                </a:cxn>
                <a:cxn ang="0">
                  <a:pos x="18" y="4"/>
                </a:cxn>
                <a:cxn ang="0">
                  <a:pos x="16" y="0"/>
                </a:cxn>
                <a:cxn ang="0">
                  <a:pos x="10" y="0"/>
                </a:cxn>
              </a:cxnLst>
              <a:rect l="0" t="0" r="r" b="b"/>
              <a:pathLst>
                <a:path w="22" h="22">
                  <a:moveTo>
                    <a:pt x="10" y="0"/>
                  </a:moveTo>
                  <a:lnTo>
                    <a:pt x="10" y="0"/>
                  </a:lnTo>
                  <a:lnTo>
                    <a:pt x="6" y="0"/>
                  </a:lnTo>
                  <a:lnTo>
                    <a:pt x="2" y="4"/>
                  </a:lnTo>
                  <a:lnTo>
                    <a:pt x="0" y="6"/>
                  </a:lnTo>
                  <a:lnTo>
                    <a:pt x="0" y="10"/>
                  </a:lnTo>
                  <a:lnTo>
                    <a:pt x="0" y="10"/>
                  </a:lnTo>
                  <a:lnTo>
                    <a:pt x="0" y="16"/>
                  </a:lnTo>
                  <a:lnTo>
                    <a:pt x="2" y="18"/>
                  </a:lnTo>
                  <a:lnTo>
                    <a:pt x="6" y="22"/>
                  </a:lnTo>
                  <a:lnTo>
                    <a:pt x="10" y="22"/>
                  </a:lnTo>
                  <a:lnTo>
                    <a:pt x="10" y="22"/>
                  </a:lnTo>
                  <a:lnTo>
                    <a:pt x="16" y="22"/>
                  </a:lnTo>
                  <a:lnTo>
                    <a:pt x="18" y="18"/>
                  </a:lnTo>
                  <a:lnTo>
                    <a:pt x="22" y="16"/>
                  </a:lnTo>
                  <a:lnTo>
                    <a:pt x="22" y="10"/>
                  </a:lnTo>
                  <a:lnTo>
                    <a:pt x="22" y="10"/>
                  </a:lnTo>
                  <a:lnTo>
                    <a:pt x="22" y="6"/>
                  </a:lnTo>
                  <a:lnTo>
                    <a:pt x="18" y="4"/>
                  </a:lnTo>
                  <a:lnTo>
                    <a:pt x="16" y="0"/>
                  </a:lnTo>
                  <a:lnTo>
                    <a:pt x="10"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14" name="Freeform 21"/>
            <p:cNvSpPr/>
            <p:nvPr/>
          </p:nvSpPr>
          <p:spPr bwMode="auto">
            <a:xfrm>
              <a:off x="5957888" y="666750"/>
              <a:ext cx="34925" cy="34925"/>
            </a:xfrm>
            <a:custGeom>
              <a:avLst/>
              <a:gdLst/>
              <a:ahLst/>
              <a:cxnLst>
                <a:cxn ang="0">
                  <a:pos x="12" y="0"/>
                </a:cxn>
                <a:cxn ang="0">
                  <a:pos x="12" y="0"/>
                </a:cxn>
                <a:cxn ang="0">
                  <a:pos x="6" y="2"/>
                </a:cxn>
                <a:cxn ang="0">
                  <a:pos x="4" y="4"/>
                </a:cxn>
                <a:cxn ang="0">
                  <a:pos x="0" y="8"/>
                </a:cxn>
                <a:cxn ang="0">
                  <a:pos x="0" y="12"/>
                </a:cxn>
                <a:cxn ang="0">
                  <a:pos x="0" y="12"/>
                </a:cxn>
                <a:cxn ang="0">
                  <a:pos x="0" y="16"/>
                </a:cxn>
                <a:cxn ang="0">
                  <a:pos x="4" y="20"/>
                </a:cxn>
                <a:cxn ang="0">
                  <a:pos x="6" y="22"/>
                </a:cxn>
                <a:cxn ang="0">
                  <a:pos x="12" y="22"/>
                </a:cxn>
                <a:cxn ang="0">
                  <a:pos x="12" y="22"/>
                </a:cxn>
                <a:cxn ang="0">
                  <a:pos x="16" y="22"/>
                </a:cxn>
                <a:cxn ang="0">
                  <a:pos x="20" y="20"/>
                </a:cxn>
                <a:cxn ang="0">
                  <a:pos x="22" y="16"/>
                </a:cxn>
                <a:cxn ang="0">
                  <a:pos x="22" y="12"/>
                </a:cxn>
                <a:cxn ang="0">
                  <a:pos x="22" y="12"/>
                </a:cxn>
                <a:cxn ang="0">
                  <a:pos x="22" y="8"/>
                </a:cxn>
                <a:cxn ang="0">
                  <a:pos x="20" y="4"/>
                </a:cxn>
                <a:cxn ang="0">
                  <a:pos x="16" y="2"/>
                </a:cxn>
                <a:cxn ang="0">
                  <a:pos x="12" y="0"/>
                </a:cxn>
              </a:cxnLst>
              <a:rect l="0" t="0" r="r" b="b"/>
              <a:pathLst>
                <a:path w="22" h="22">
                  <a:moveTo>
                    <a:pt x="12" y="0"/>
                  </a:moveTo>
                  <a:lnTo>
                    <a:pt x="12" y="0"/>
                  </a:lnTo>
                  <a:lnTo>
                    <a:pt x="6" y="2"/>
                  </a:lnTo>
                  <a:lnTo>
                    <a:pt x="4" y="4"/>
                  </a:lnTo>
                  <a:lnTo>
                    <a:pt x="0" y="8"/>
                  </a:lnTo>
                  <a:lnTo>
                    <a:pt x="0" y="12"/>
                  </a:lnTo>
                  <a:lnTo>
                    <a:pt x="0" y="12"/>
                  </a:lnTo>
                  <a:lnTo>
                    <a:pt x="0" y="16"/>
                  </a:lnTo>
                  <a:lnTo>
                    <a:pt x="4" y="20"/>
                  </a:lnTo>
                  <a:lnTo>
                    <a:pt x="6" y="22"/>
                  </a:lnTo>
                  <a:lnTo>
                    <a:pt x="12" y="22"/>
                  </a:lnTo>
                  <a:lnTo>
                    <a:pt x="12" y="22"/>
                  </a:lnTo>
                  <a:lnTo>
                    <a:pt x="16" y="22"/>
                  </a:lnTo>
                  <a:lnTo>
                    <a:pt x="20" y="20"/>
                  </a:lnTo>
                  <a:lnTo>
                    <a:pt x="22" y="16"/>
                  </a:lnTo>
                  <a:lnTo>
                    <a:pt x="22" y="12"/>
                  </a:lnTo>
                  <a:lnTo>
                    <a:pt x="22" y="12"/>
                  </a:lnTo>
                  <a:lnTo>
                    <a:pt x="22" y="8"/>
                  </a:lnTo>
                  <a:lnTo>
                    <a:pt x="20" y="4"/>
                  </a:lnTo>
                  <a:lnTo>
                    <a:pt x="16" y="2"/>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15" name="Freeform 22"/>
            <p:cNvSpPr/>
            <p:nvPr/>
          </p:nvSpPr>
          <p:spPr bwMode="auto">
            <a:xfrm>
              <a:off x="5957888" y="666750"/>
              <a:ext cx="34925" cy="34925"/>
            </a:xfrm>
            <a:custGeom>
              <a:avLst/>
              <a:gdLst/>
              <a:ahLst/>
              <a:cxnLst>
                <a:cxn ang="0">
                  <a:pos x="12" y="0"/>
                </a:cxn>
                <a:cxn ang="0">
                  <a:pos x="12" y="0"/>
                </a:cxn>
                <a:cxn ang="0">
                  <a:pos x="6" y="2"/>
                </a:cxn>
                <a:cxn ang="0">
                  <a:pos x="4" y="4"/>
                </a:cxn>
                <a:cxn ang="0">
                  <a:pos x="0" y="8"/>
                </a:cxn>
                <a:cxn ang="0">
                  <a:pos x="0" y="12"/>
                </a:cxn>
                <a:cxn ang="0">
                  <a:pos x="0" y="12"/>
                </a:cxn>
                <a:cxn ang="0">
                  <a:pos x="0" y="16"/>
                </a:cxn>
                <a:cxn ang="0">
                  <a:pos x="4" y="20"/>
                </a:cxn>
                <a:cxn ang="0">
                  <a:pos x="6" y="22"/>
                </a:cxn>
                <a:cxn ang="0">
                  <a:pos x="12" y="22"/>
                </a:cxn>
                <a:cxn ang="0">
                  <a:pos x="12" y="22"/>
                </a:cxn>
                <a:cxn ang="0">
                  <a:pos x="16" y="22"/>
                </a:cxn>
                <a:cxn ang="0">
                  <a:pos x="20" y="20"/>
                </a:cxn>
                <a:cxn ang="0">
                  <a:pos x="22" y="16"/>
                </a:cxn>
                <a:cxn ang="0">
                  <a:pos x="22" y="12"/>
                </a:cxn>
                <a:cxn ang="0">
                  <a:pos x="22" y="12"/>
                </a:cxn>
                <a:cxn ang="0">
                  <a:pos x="22" y="8"/>
                </a:cxn>
                <a:cxn ang="0">
                  <a:pos x="20" y="4"/>
                </a:cxn>
                <a:cxn ang="0">
                  <a:pos x="16" y="2"/>
                </a:cxn>
                <a:cxn ang="0">
                  <a:pos x="12" y="0"/>
                </a:cxn>
              </a:cxnLst>
              <a:rect l="0" t="0" r="r" b="b"/>
              <a:pathLst>
                <a:path w="22" h="22">
                  <a:moveTo>
                    <a:pt x="12" y="0"/>
                  </a:moveTo>
                  <a:lnTo>
                    <a:pt x="12" y="0"/>
                  </a:lnTo>
                  <a:lnTo>
                    <a:pt x="6" y="2"/>
                  </a:lnTo>
                  <a:lnTo>
                    <a:pt x="4" y="4"/>
                  </a:lnTo>
                  <a:lnTo>
                    <a:pt x="0" y="8"/>
                  </a:lnTo>
                  <a:lnTo>
                    <a:pt x="0" y="12"/>
                  </a:lnTo>
                  <a:lnTo>
                    <a:pt x="0" y="12"/>
                  </a:lnTo>
                  <a:lnTo>
                    <a:pt x="0" y="16"/>
                  </a:lnTo>
                  <a:lnTo>
                    <a:pt x="4" y="20"/>
                  </a:lnTo>
                  <a:lnTo>
                    <a:pt x="6" y="22"/>
                  </a:lnTo>
                  <a:lnTo>
                    <a:pt x="12" y="22"/>
                  </a:lnTo>
                  <a:lnTo>
                    <a:pt x="12" y="22"/>
                  </a:lnTo>
                  <a:lnTo>
                    <a:pt x="16" y="22"/>
                  </a:lnTo>
                  <a:lnTo>
                    <a:pt x="20" y="20"/>
                  </a:lnTo>
                  <a:lnTo>
                    <a:pt x="22" y="16"/>
                  </a:lnTo>
                  <a:lnTo>
                    <a:pt x="22" y="12"/>
                  </a:lnTo>
                  <a:lnTo>
                    <a:pt x="22" y="12"/>
                  </a:lnTo>
                  <a:lnTo>
                    <a:pt x="22" y="8"/>
                  </a:lnTo>
                  <a:lnTo>
                    <a:pt x="20" y="4"/>
                  </a:lnTo>
                  <a:lnTo>
                    <a:pt x="16" y="2"/>
                  </a:lnTo>
                  <a:lnTo>
                    <a:pt x="12"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16" name="Freeform 23"/>
            <p:cNvSpPr/>
            <p:nvPr/>
          </p:nvSpPr>
          <p:spPr bwMode="auto">
            <a:xfrm>
              <a:off x="6500813" y="819150"/>
              <a:ext cx="34925" cy="34925"/>
            </a:xfrm>
            <a:custGeom>
              <a:avLst/>
              <a:gdLst/>
              <a:ahLst/>
              <a:cxnLst>
                <a:cxn ang="0">
                  <a:pos x="12" y="0"/>
                </a:cxn>
                <a:cxn ang="0">
                  <a:pos x="12" y="0"/>
                </a:cxn>
                <a:cxn ang="0">
                  <a:pos x="6" y="0"/>
                </a:cxn>
                <a:cxn ang="0">
                  <a:pos x="4" y="2"/>
                </a:cxn>
                <a:cxn ang="0">
                  <a:pos x="0" y="6"/>
                </a:cxn>
                <a:cxn ang="0">
                  <a:pos x="0" y="10"/>
                </a:cxn>
                <a:cxn ang="0">
                  <a:pos x="0" y="10"/>
                </a:cxn>
                <a:cxn ang="0">
                  <a:pos x="0" y="16"/>
                </a:cxn>
                <a:cxn ang="0">
                  <a:pos x="4" y="18"/>
                </a:cxn>
                <a:cxn ang="0">
                  <a:pos x="6" y="22"/>
                </a:cxn>
                <a:cxn ang="0">
                  <a:pos x="12" y="22"/>
                </a:cxn>
                <a:cxn ang="0">
                  <a:pos x="12" y="22"/>
                </a:cxn>
                <a:cxn ang="0">
                  <a:pos x="16" y="22"/>
                </a:cxn>
                <a:cxn ang="0">
                  <a:pos x="20" y="18"/>
                </a:cxn>
                <a:cxn ang="0">
                  <a:pos x="22" y="16"/>
                </a:cxn>
                <a:cxn ang="0">
                  <a:pos x="22" y="10"/>
                </a:cxn>
                <a:cxn ang="0">
                  <a:pos x="22" y="10"/>
                </a:cxn>
                <a:cxn ang="0">
                  <a:pos x="22" y="6"/>
                </a:cxn>
                <a:cxn ang="0">
                  <a:pos x="20" y="2"/>
                </a:cxn>
                <a:cxn ang="0">
                  <a:pos x="16" y="0"/>
                </a:cxn>
                <a:cxn ang="0">
                  <a:pos x="12" y="0"/>
                </a:cxn>
              </a:cxnLst>
              <a:rect l="0" t="0" r="r" b="b"/>
              <a:pathLst>
                <a:path w="22" h="22">
                  <a:moveTo>
                    <a:pt x="12" y="0"/>
                  </a:moveTo>
                  <a:lnTo>
                    <a:pt x="12" y="0"/>
                  </a:lnTo>
                  <a:lnTo>
                    <a:pt x="6" y="0"/>
                  </a:lnTo>
                  <a:lnTo>
                    <a:pt x="4" y="2"/>
                  </a:lnTo>
                  <a:lnTo>
                    <a:pt x="0" y="6"/>
                  </a:lnTo>
                  <a:lnTo>
                    <a:pt x="0" y="10"/>
                  </a:lnTo>
                  <a:lnTo>
                    <a:pt x="0" y="10"/>
                  </a:lnTo>
                  <a:lnTo>
                    <a:pt x="0" y="16"/>
                  </a:lnTo>
                  <a:lnTo>
                    <a:pt x="4" y="18"/>
                  </a:lnTo>
                  <a:lnTo>
                    <a:pt x="6" y="22"/>
                  </a:lnTo>
                  <a:lnTo>
                    <a:pt x="12" y="22"/>
                  </a:lnTo>
                  <a:lnTo>
                    <a:pt x="12" y="22"/>
                  </a:lnTo>
                  <a:lnTo>
                    <a:pt x="16" y="22"/>
                  </a:lnTo>
                  <a:lnTo>
                    <a:pt x="20" y="18"/>
                  </a:lnTo>
                  <a:lnTo>
                    <a:pt x="22" y="16"/>
                  </a:lnTo>
                  <a:lnTo>
                    <a:pt x="22" y="10"/>
                  </a:lnTo>
                  <a:lnTo>
                    <a:pt x="22" y="10"/>
                  </a:lnTo>
                  <a:lnTo>
                    <a:pt x="22" y="6"/>
                  </a:lnTo>
                  <a:lnTo>
                    <a:pt x="20" y="2"/>
                  </a:lnTo>
                  <a:lnTo>
                    <a:pt x="16" y="0"/>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17" name="Freeform 24"/>
            <p:cNvSpPr/>
            <p:nvPr/>
          </p:nvSpPr>
          <p:spPr bwMode="auto">
            <a:xfrm>
              <a:off x="6500813" y="819150"/>
              <a:ext cx="34925" cy="34925"/>
            </a:xfrm>
            <a:custGeom>
              <a:avLst/>
              <a:gdLst/>
              <a:ahLst/>
              <a:cxnLst>
                <a:cxn ang="0">
                  <a:pos x="12" y="0"/>
                </a:cxn>
                <a:cxn ang="0">
                  <a:pos x="12" y="0"/>
                </a:cxn>
                <a:cxn ang="0">
                  <a:pos x="6" y="0"/>
                </a:cxn>
                <a:cxn ang="0">
                  <a:pos x="4" y="2"/>
                </a:cxn>
                <a:cxn ang="0">
                  <a:pos x="0" y="6"/>
                </a:cxn>
                <a:cxn ang="0">
                  <a:pos x="0" y="10"/>
                </a:cxn>
                <a:cxn ang="0">
                  <a:pos x="0" y="10"/>
                </a:cxn>
                <a:cxn ang="0">
                  <a:pos x="0" y="16"/>
                </a:cxn>
                <a:cxn ang="0">
                  <a:pos x="4" y="18"/>
                </a:cxn>
                <a:cxn ang="0">
                  <a:pos x="6" y="22"/>
                </a:cxn>
                <a:cxn ang="0">
                  <a:pos x="12" y="22"/>
                </a:cxn>
                <a:cxn ang="0">
                  <a:pos x="12" y="22"/>
                </a:cxn>
                <a:cxn ang="0">
                  <a:pos x="16" y="22"/>
                </a:cxn>
                <a:cxn ang="0">
                  <a:pos x="20" y="18"/>
                </a:cxn>
                <a:cxn ang="0">
                  <a:pos x="22" y="16"/>
                </a:cxn>
                <a:cxn ang="0">
                  <a:pos x="22" y="10"/>
                </a:cxn>
                <a:cxn ang="0">
                  <a:pos x="22" y="10"/>
                </a:cxn>
                <a:cxn ang="0">
                  <a:pos x="22" y="6"/>
                </a:cxn>
                <a:cxn ang="0">
                  <a:pos x="20" y="2"/>
                </a:cxn>
                <a:cxn ang="0">
                  <a:pos x="16" y="0"/>
                </a:cxn>
                <a:cxn ang="0">
                  <a:pos x="12" y="0"/>
                </a:cxn>
              </a:cxnLst>
              <a:rect l="0" t="0" r="r" b="b"/>
              <a:pathLst>
                <a:path w="22" h="22">
                  <a:moveTo>
                    <a:pt x="12" y="0"/>
                  </a:moveTo>
                  <a:lnTo>
                    <a:pt x="12" y="0"/>
                  </a:lnTo>
                  <a:lnTo>
                    <a:pt x="6" y="0"/>
                  </a:lnTo>
                  <a:lnTo>
                    <a:pt x="4" y="2"/>
                  </a:lnTo>
                  <a:lnTo>
                    <a:pt x="0" y="6"/>
                  </a:lnTo>
                  <a:lnTo>
                    <a:pt x="0" y="10"/>
                  </a:lnTo>
                  <a:lnTo>
                    <a:pt x="0" y="10"/>
                  </a:lnTo>
                  <a:lnTo>
                    <a:pt x="0" y="16"/>
                  </a:lnTo>
                  <a:lnTo>
                    <a:pt x="4" y="18"/>
                  </a:lnTo>
                  <a:lnTo>
                    <a:pt x="6" y="22"/>
                  </a:lnTo>
                  <a:lnTo>
                    <a:pt x="12" y="22"/>
                  </a:lnTo>
                  <a:lnTo>
                    <a:pt x="12" y="22"/>
                  </a:lnTo>
                  <a:lnTo>
                    <a:pt x="16" y="22"/>
                  </a:lnTo>
                  <a:lnTo>
                    <a:pt x="20" y="18"/>
                  </a:lnTo>
                  <a:lnTo>
                    <a:pt x="22" y="16"/>
                  </a:lnTo>
                  <a:lnTo>
                    <a:pt x="22" y="10"/>
                  </a:lnTo>
                  <a:lnTo>
                    <a:pt x="22" y="10"/>
                  </a:lnTo>
                  <a:lnTo>
                    <a:pt x="22" y="6"/>
                  </a:lnTo>
                  <a:lnTo>
                    <a:pt x="20" y="2"/>
                  </a:lnTo>
                  <a:lnTo>
                    <a:pt x="16" y="0"/>
                  </a:lnTo>
                  <a:lnTo>
                    <a:pt x="12"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18" name="Freeform 25"/>
            <p:cNvSpPr/>
            <p:nvPr/>
          </p:nvSpPr>
          <p:spPr bwMode="auto">
            <a:xfrm>
              <a:off x="7735888" y="523875"/>
              <a:ext cx="38100" cy="38100"/>
            </a:xfrm>
            <a:custGeom>
              <a:avLst/>
              <a:gdLst/>
              <a:ahLst/>
              <a:cxnLst>
                <a:cxn ang="0">
                  <a:pos x="12" y="0"/>
                </a:cxn>
                <a:cxn ang="0">
                  <a:pos x="12" y="0"/>
                </a:cxn>
                <a:cxn ang="0">
                  <a:pos x="8" y="2"/>
                </a:cxn>
                <a:cxn ang="0">
                  <a:pos x="4" y="4"/>
                </a:cxn>
                <a:cxn ang="0">
                  <a:pos x="2" y="8"/>
                </a:cxn>
                <a:cxn ang="0">
                  <a:pos x="0" y="12"/>
                </a:cxn>
                <a:cxn ang="0">
                  <a:pos x="0" y="12"/>
                </a:cxn>
                <a:cxn ang="0">
                  <a:pos x="2" y="16"/>
                </a:cxn>
                <a:cxn ang="0">
                  <a:pos x="4" y="20"/>
                </a:cxn>
                <a:cxn ang="0">
                  <a:pos x="8" y="22"/>
                </a:cxn>
                <a:cxn ang="0">
                  <a:pos x="12" y="24"/>
                </a:cxn>
                <a:cxn ang="0">
                  <a:pos x="12" y="24"/>
                </a:cxn>
                <a:cxn ang="0">
                  <a:pos x="16" y="22"/>
                </a:cxn>
                <a:cxn ang="0">
                  <a:pos x="20" y="20"/>
                </a:cxn>
                <a:cxn ang="0">
                  <a:pos x="22" y="16"/>
                </a:cxn>
                <a:cxn ang="0">
                  <a:pos x="24" y="12"/>
                </a:cxn>
                <a:cxn ang="0">
                  <a:pos x="24" y="12"/>
                </a:cxn>
                <a:cxn ang="0">
                  <a:pos x="22" y="8"/>
                </a:cxn>
                <a:cxn ang="0">
                  <a:pos x="20" y="4"/>
                </a:cxn>
                <a:cxn ang="0">
                  <a:pos x="16" y="2"/>
                </a:cxn>
                <a:cxn ang="0">
                  <a:pos x="12" y="0"/>
                </a:cxn>
              </a:cxnLst>
              <a:rect l="0" t="0" r="r" b="b"/>
              <a:pathLst>
                <a:path w="24" h="24">
                  <a:moveTo>
                    <a:pt x="12" y="0"/>
                  </a:moveTo>
                  <a:lnTo>
                    <a:pt x="12" y="0"/>
                  </a:lnTo>
                  <a:lnTo>
                    <a:pt x="8" y="2"/>
                  </a:lnTo>
                  <a:lnTo>
                    <a:pt x="4" y="4"/>
                  </a:lnTo>
                  <a:lnTo>
                    <a:pt x="2" y="8"/>
                  </a:lnTo>
                  <a:lnTo>
                    <a:pt x="0" y="12"/>
                  </a:lnTo>
                  <a:lnTo>
                    <a:pt x="0" y="12"/>
                  </a:lnTo>
                  <a:lnTo>
                    <a:pt x="2" y="16"/>
                  </a:lnTo>
                  <a:lnTo>
                    <a:pt x="4" y="20"/>
                  </a:lnTo>
                  <a:lnTo>
                    <a:pt x="8" y="22"/>
                  </a:lnTo>
                  <a:lnTo>
                    <a:pt x="12" y="24"/>
                  </a:lnTo>
                  <a:lnTo>
                    <a:pt x="12" y="24"/>
                  </a:lnTo>
                  <a:lnTo>
                    <a:pt x="16" y="22"/>
                  </a:lnTo>
                  <a:lnTo>
                    <a:pt x="20" y="20"/>
                  </a:lnTo>
                  <a:lnTo>
                    <a:pt x="22" y="16"/>
                  </a:lnTo>
                  <a:lnTo>
                    <a:pt x="24" y="12"/>
                  </a:lnTo>
                  <a:lnTo>
                    <a:pt x="24" y="12"/>
                  </a:lnTo>
                  <a:lnTo>
                    <a:pt x="22" y="8"/>
                  </a:lnTo>
                  <a:lnTo>
                    <a:pt x="20" y="4"/>
                  </a:lnTo>
                  <a:lnTo>
                    <a:pt x="16" y="2"/>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19" name="Freeform 26"/>
            <p:cNvSpPr/>
            <p:nvPr/>
          </p:nvSpPr>
          <p:spPr bwMode="auto">
            <a:xfrm>
              <a:off x="7735888" y="523875"/>
              <a:ext cx="38100" cy="38100"/>
            </a:xfrm>
            <a:custGeom>
              <a:avLst/>
              <a:gdLst/>
              <a:ahLst/>
              <a:cxnLst>
                <a:cxn ang="0">
                  <a:pos x="12" y="0"/>
                </a:cxn>
                <a:cxn ang="0">
                  <a:pos x="12" y="0"/>
                </a:cxn>
                <a:cxn ang="0">
                  <a:pos x="8" y="2"/>
                </a:cxn>
                <a:cxn ang="0">
                  <a:pos x="4" y="4"/>
                </a:cxn>
                <a:cxn ang="0">
                  <a:pos x="2" y="8"/>
                </a:cxn>
                <a:cxn ang="0">
                  <a:pos x="0" y="12"/>
                </a:cxn>
                <a:cxn ang="0">
                  <a:pos x="0" y="12"/>
                </a:cxn>
                <a:cxn ang="0">
                  <a:pos x="2" y="16"/>
                </a:cxn>
                <a:cxn ang="0">
                  <a:pos x="4" y="20"/>
                </a:cxn>
                <a:cxn ang="0">
                  <a:pos x="8" y="22"/>
                </a:cxn>
                <a:cxn ang="0">
                  <a:pos x="12" y="24"/>
                </a:cxn>
                <a:cxn ang="0">
                  <a:pos x="12" y="24"/>
                </a:cxn>
                <a:cxn ang="0">
                  <a:pos x="16" y="22"/>
                </a:cxn>
                <a:cxn ang="0">
                  <a:pos x="20" y="20"/>
                </a:cxn>
                <a:cxn ang="0">
                  <a:pos x="22" y="16"/>
                </a:cxn>
                <a:cxn ang="0">
                  <a:pos x="24" y="12"/>
                </a:cxn>
                <a:cxn ang="0">
                  <a:pos x="24" y="12"/>
                </a:cxn>
                <a:cxn ang="0">
                  <a:pos x="22" y="8"/>
                </a:cxn>
                <a:cxn ang="0">
                  <a:pos x="20" y="4"/>
                </a:cxn>
                <a:cxn ang="0">
                  <a:pos x="16" y="2"/>
                </a:cxn>
                <a:cxn ang="0">
                  <a:pos x="12" y="0"/>
                </a:cxn>
              </a:cxnLst>
              <a:rect l="0" t="0" r="r" b="b"/>
              <a:pathLst>
                <a:path w="24" h="24">
                  <a:moveTo>
                    <a:pt x="12" y="0"/>
                  </a:moveTo>
                  <a:lnTo>
                    <a:pt x="12" y="0"/>
                  </a:lnTo>
                  <a:lnTo>
                    <a:pt x="8" y="2"/>
                  </a:lnTo>
                  <a:lnTo>
                    <a:pt x="4" y="4"/>
                  </a:lnTo>
                  <a:lnTo>
                    <a:pt x="2" y="8"/>
                  </a:lnTo>
                  <a:lnTo>
                    <a:pt x="0" y="12"/>
                  </a:lnTo>
                  <a:lnTo>
                    <a:pt x="0" y="12"/>
                  </a:lnTo>
                  <a:lnTo>
                    <a:pt x="2" y="16"/>
                  </a:lnTo>
                  <a:lnTo>
                    <a:pt x="4" y="20"/>
                  </a:lnTo>
                  <a:lnTo>
                    <a:pt x="8" y="22"/>
                  </a:lnTo>
                  <a:lnTo>
                    <a:pt x="12" y="24"/>
                  </a:lnTo>
                  <a:lnTo>
                    <a:pt x="12" y="24"/>
                  </a:lnTo>
                  <a:lnTo>
                    <a:pt x="16" y="22"/>
                  </a:lnTo>
                  <a:lnTo>
                    <a:pt x="20" y="20"/>
                  </a:lnTo>
                  <a:lnTo>
                    <a:pt x="22" y="16"/>
                  </a:lnTo>
                  <a:lnTo>
                    <a:pt x="24" y="12"/>
                  </a:lnTo>
                  <a:lnTo>
                    <a:pt x="24" y="12"/>
                  </a:lnTo>
                  <a:lnTo>
                    <a:pt x="22" y="8"/>
                  </a:lnTo>
                  <a:lnTo>
                    <a:pt x="20" y="4"/>
                  </a:lnTo>
                  <a:lnTo>
                    <a:pt x="16" y="2"/>
                  </a:lnTo>
                  <a:lnTo>
                    <a:pt x="12"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20" name="Freeform 27"/>
            <p:cNvSpPr/>
            <p:nvPr/>
          </p:nvSpPr>
          <p:spPr bwMode="auto">
            <a:xfrm>
              <a:off x="7497763" y="774700"/>
              <a:ext cx="34925" cy="34925"/>
            </a:xfrm>
            <a:custGeom>
              <a:avLst/>
              <a:gdLst/>
              <a:ahLst/>
              <a:cxnLst>
                <a:cxn ang="0">
                  <a:pos x="10" y="0"/>
                </a:cxn>
                <a:cxn ang="0">
                  <a:pos x="10" y="0"/>
                </a:cxn>
                <a:cxn ang="0">
                  <a:pos x="6" y="0"/>
                </a:cxn>
                <a:cxn ang="0">
                  <a:pos x="2" y="2"/>
                </a:cxn>
                <a:cxn ang="0">
                  <a:pos x="0" y="6"/>
                </a:cxn>
                <a:cxn ang="0">
                  <a:pos x="0" y="10"/>
                </a:cxn>
                <a:cxn ang="0">
                  <a:pos x="0" y="10"/>
                </a:cxn>
                <a:cxn ang="0">
                  <a:pos x="0" y="16"/>
                </a:cxn>
                <a:cxn ang="0">
                  <a:pos x="2" y="18"/>
                </a:cxn>
                <a:cxn ang="0">
                  <a:pos x="6" y="22"/>
                </a:cxn>
                <a:cxn ang="0">
                  <a:pos x="10" y="22"/>
                </a:cxn>
                <a:cxn ang="0">
                  <a:pos x="10" y="22"/>
                </a:cxn>
                <a:cxn ang="0">
                  <a:pos x="16" y="22"/>
                </a:cxn>
                <a:cxn ang="0">
                  <a:pos x="18" y="18"/>
                </a:cxn>
                <a:cxn ang="0">
                  <a:pos x="22" y="16"/>
                </a:cxn>
                <a:cxn ang="0">
                  <a:pos x="22" y="10"/>
                </a:cxn>
                <a:cxn ang="0">
                  <a:pos x="22" y="10"/>
                </a:cxn>
                <a:cxn ang="0">
                  <a:pos x="22" y="6"/>
                </a:cxn>
                <a:cxn ang="0">
                  <a:pos x="18" y="2"/>
                </a:cxn>
                <a:cxn ang="0">
                  <a:pos x="16" y="0"/>
                </a:cxn>
                <a:cxn ang="0">
                  <a:pos x="10" y="0"/>
                </a:cxn>
              </a:cxnLst>
              <a:rect l="0" t="0" r="r" b="b"/>
              <a:pathLst>
                <a:path w="22" h="22">
                  <a:moveTo>
                    <a:pt x="10" y="0"/>
                  </a:moveTo>
                  <a:lnTo>
                    <a:pt x="10" y="0"/>
                  </a:lnTo>
                  <a:lnTo>
                    <a:pt x="6" y="0"/>
                  </a:lnTo>
                  <a:lnTo>
                    <a:pt x="2" y="2"/>
                  </a:lnTo>
                  <a:lnTo>
                    <a:pt x="0" y="6"/>
                  </a:lnTo>
                  <a:lnTo>
                    <a:pt x="0" y="10"/>
                  </a:lnTo>
                  <a:lnTo>
                    <a:pt x="0" y="10"/>
                  </a:lnTo>
                  <a:lnTo>
                    <a:pt x="0" y="16"/>
                  </a:lnTo>
                  <a:lnTo>
                    <a:pt x="2" y="18"/>
                  </a:lnTo>
                  <a:lnTo>
                    <a:pt x="6" y="22"/>
                  </a:lnTo>
                  <a:lnTo>
                    <a:pt x="10" y="22"/>
                  </a:lnTo>
                  <a:lnTo>
                    <a:pt x="10" y="22"/>
                  </a:lnTo>
                  <a:lnTo>
                    <a:pt x="16" y="22"/>
                  </a:lnTo>
                  <a:lnTo>
                    <a:pt x="18" y="18"/>
                  </a:lnTo>
                  <a:lnTo>
                    <a:pt x="22" y="16"/>
                  </a:lnTo>
                  <a:lnTo>
                    <a:pt x="22" y="10"/>
                  </a:lnTo>
                  <a:lnTo>
                    <a:pt x="22" y="10"/>
                  </a:lnTo>
                  <a:lnTo>
                    <a:pt x="22" y="6"/>
                  </a:lnTo>
                  <a:lnTo>
                    <a:pt x="18" y="2"/>
                  </a:lnTo>
                  <a:lnTo>
                    <a:pt x="16" y="0"/>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21" name="Freeform 28"/>
            <p:cNvSpPr/>
            <p:nvPr/>
          </p:nvSpPr>
          <p:spPr bwMode="auto">
            <a:xfrm>
              <a:off x="7497763" y="774700"/>
              <a:ext cx="34925" cy="34925"/>
            </a:xfrm>
            <a:custGeom>
              <a:avLst/>
              <a:gdLst/>
              <a:ahLst/>
              <a:cxnLst>
                <a:cxn ang="0">
                  <a:pos x="10" y="0"/>
                </a:cxn>
                <a:cxn ang="0">
                  <a:pos x="10" y="0"/>
                </a:cxn>
                <a:cxn ang="0">
                  <a:pos x="6" y="0"/>
                </a:cxn>
                <a:cxn ang="0">
                  <a:pos x="2" y="2"/>
                </a:cxn>
                <a:cxn ang="0">
                  <a:pos x="0" y="6"/>
                </a:cxn>
                <a:cxn ang="0">
                  <a:pos x="0" y="10"/>
                </a:cxn>
                <a:cxn ang="0">
                  <a:pos x="0" y="10"/>
                </a:cxn>
                <a:cxn ang="0">
                  <a:pos x="0" y="16"/>
                </a:cxn>
                <a:cxn ang="0">
                  <a:pos x="2" y="18"/>
                </a:cxn>
                <a:cxn ang="0">
                  <a:pos x="6" y="22"/>
                </a:cxn>
                <a:cxn ang="0">
                  <a:pos x="10" y="22"/>
                </a:cxn>
                <a:cxn ang="0">
                  <a:pos x="10" y="22"/>
                </a:cxn>
                <a:cxn ang="0">
                  <a:pos x="16" y="22"/>
                </a:cxn>
                <a:cxn ang="0">
                  <a:pos x="18" y="18"/>
                </a:cxn>
                <a:cxn ang="0">
                  <a:pos x="22" y="16"/>
                </a:cxn>
                <a:cxn ang="0">
                  <a:pos x="22" y="10"/>
                </a:cxn>
                <a:cxn ang="0">
                  <a:pos x="22" y="10"/>
                </a:cxn>
                <a:cxn ang="0">
                  <a:pos x="22" y="6"/>
                </a:cxn>
                <a:cxn ang="0">
                  <a:pos x="18" y="2"/>
                </a:cxn>
                <a:cxn ang="0">
                  <a:pos x="16" y="0"/>
                </a:cxn>
                <a:cxn ang="0">
                  <a:pos x="10" y="0"/>
                </a:cxn>
              </a:cxnLst>
              <a:rect l="0" t="0" r="r" b="b"/>
              <a:pathLst>
                <a:path w="22" h="22">
                  <a:moveTo>
                    <a:pt x="10" y="0"/>
                  </a:moveTo>
                  <a:lnTo>
                    <a:pt x="10" y="0"/>
                  </a:lnTo>
                  <a:lnTo>
                    <a:pt x="6" y="0"/>
                  </a:lnTo>
                  <a:lnTo>
                    <a:pt x="2" y="2"/>
                  </a:lnTo>
                  <a:lnTo>
                    <a:pt x="0" y="6"/>
                  </a:lnTo>
                  <a:lnTo>
                    <a:pt x="0" y="10"/>
                  </a:lnTo>
                  <a:lnTo>
                    <a:pt x="0" y="10"/>
                  </a:lnTo>
                  <a:lnTo>
                    <a:pt x="0" y="16"/>
                  </a:lnTo>
                  <a:lnTo>
                    <a:pt x="2" y="18"/>
                  </a:lnTo>
                  <a:lnTo>
                    <a:pt x="6" y="22"/>
                  </a:lnTo>
                  <a:lnTo>
                    <a:pt x="10" y="22"/>
                  </a:lnTo>
                  <a:lnTo>
                    <a:pt x="10" y="22"/>
                  </a:lnTo>
                  <a:lnTo>
                    <a:pt x="16" y="22"/>
                  </a:lnTo>
                  <a:lnTo>
                    <a:pt x="18" y="18"/>
                  </a:lnTo>
                  <a:lnTo>
                    <a:pt x="22" y="16"/>
                  </a:lnTo>
                  <a:lnTo>
                    <a:pt x="22" y="10"/>
                  </a:lnTo>
                  <a:lnTo>
                    <a:pt x="22" y="10"/>
                  </a:lnTo>
                  <a:lnTo>
                    <a:pt x="22" y="6"/>
                  </a:lnTo>
                  <a:lnTo>
                    <a:pt x="18" y="2"/>
                  </a:lnTo>
                  <a:lnTo>
                    <a:pt x="16" y="0"/>
                  </a:lnTo>
                  <a:lnTo>
                    <a:pt x="10"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22" name="Freeform 29"/>
            <p:cNvSpPr/>
            <p:nvPr/>
          </p:nvSpPr>
          <p:spPr bwMode="auto">
            <a:xfrm>
              <a:off x="3478213" y="196850"/>
              <a:ext cx="47625" cy="50800"/>
            </a:xfrm>
            <a:custGeom>
              <a:avLst/>
              <a:gdLst/>
              <a:ahLst/>
              <a:cxnLst>
                <a:cxn ang="0">
                  <a:pos x="14" y="0"/>
                </a:cxn>
                <a:cxn ang="0">
                  <a:pos x="14" y="0"/>
                </a:cxn>
                <a:cxn ang="0">
                  <a:pos x="8" y="2"/>
                </a:cxn>
                <a:cxn ang="0">
                  <a:pos x="4" y="6"/>
                </a:cxn>
                <a:cxn ang="0">
                  <a:pos x="0" y="10"/>
                </a:cxn>
                <a:cxn ang="0">
                  <a:pos x="0" y="16"/>
                </a:cxn>
                <a:cxn ang="0">
                  <a:pos x="0" y="16"/>
                </a:cxn>
                <a:cxn ang="0">
                  <a:pos x="0" y="22"/>
                </a:cxn>
                <a:cxn ang="0">
                  <a:pos x="4" y="28"/>
                </a:cxn>
                <a:cxn ang="0">
                  <a:pos x="8" y="30"/>
                </a:cxn>
                <a:cxn ang="0">
                  <a:pos x="14" y="32"/>
                </a:cxn>
                <a:cxn ang="0">
                  <a:pos x="14" y="32"/>
                </a:cxn>
                <a:cxn ang="0">
                  <a:pos x="20" y="30"/>
                </a:cxn>
                <a:cxn ang="0">
                  <a:pos x="26" y="28"/>
                </a:cxn>
                <a:cxn ang="0">
                  <a:pos x="30" y="22"/>
                </a:cxn>
                <a:cxn ang="0">
                  <a:pos x="30" y="16"/>
                </a:cxn>
                <a:cxn ang="0">
                  <a:pos x="30" y="16"/>
                </a:cxn>
                <a:cxn ang="0">
                  <a:pos x="30" y="10"/>
                </a:cxn>
                <a:cxn ang="0">
                  <a:pos x="26" y="6"/>
                </a:cxn>
                <a:cxn ang="0">
                  <a:pos x="20" y="2"/>
                </a:cxn>
                <a:cxn ang="0">
                  <a:pos x="14" y="0"/>
                </a:cxn>
              </a:cxnLst>
              <a:rect l="0" t="0" r="r" b="b"/>
              <a:pathLst>
                <a:path w="30" h="32">
                  <a:moveTo>
                    <a:pt x="14" y="0"/>
                  </a:moveTo>
                  <a:lnTo>
                    <a:pt x="14" y="0"/>
                  </a:lnTo>
                  <a:lnTo>
                    <a:pt x="8" y="2"/>
                  </a:lnTo>
                  <a:lnTo>
                    <a:pt x="4" y="6"/>
                  </a:lnTo>
                  <a:lnTo>
                    <a:pt x="0" y="10"/>
                  </a:lnTo>
                  <a:lnTo>
                    <a:pt x="0" y="16"/>
                  </a:lnTo>
                  <a:lnTo>
                    <a:pt x="0" y="16"/>
                  </a:lnTo>
                  <a:lnTo>
                    <a:pt x="0" y="22"/>
                  </a:lnTo>
                  <a:lnTo>
                    <a:pt x="4" y="28"/>
                  </a:lnTo>
                  <a:lnTo>
                    <a:pt x="8" y="30"/>
                  </a:lnTo>
                  <a:lnTo>
                    <a:pt x="14" y="32"/>
                  </a:lnTo>
                  <a:lnTo>
                    <a:pt x="14" y="32"/>
                  </a:lnTo>
                  <a:lnTo>
                    <a:pt x="20" y="30"/>
                  </a:lnTo>
                  <a:lnTo>
                    <a:pt x="26" y="28"/>
                  </a:lnTo>
                  <a:lnTo>
                    <a:pt x="30" y="22"/>
                  </a:lnTo>
                  <a:lnTo>
                    <a:pt x="30" y="16"/>
                  </a:lnTo>
                  <a:lnTo>
                    <a:pt x="30" y="16"/>
                  </a:lnTo>
                  <a:lnTo>
                    <a:pt x="30" y="10"/>
                  </a:lnTo>
                  <a:lnTo>
                    <a:pt x="26" y="6"/>
                  </a:lnTo>
                  <a:lnTo>
                    <a:pt x="20" y="2"/>
                  </a:lnTo>
                  <a:lnTo>
                    <a:pt x="14"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23" name="Freeform 30"/>
            <p:cNvSpPr/>
            <p:nvPr/>
          </p:nvSpPr>
          <p:spPr bwMode="auto">
            <a:xfrm>
              <a:off x="3478213" y="196850"/>
              <a:ext cx="47625" cy="50800"/>
            </a:xfrm>
            <a:custGeom>
              <a:avLst/>
              <a:gdLst/>
              <a:ahLst/>
              <a:cxnLst>
                <a:cxn ang="0">
                  <a:pos x="14" y="0"/>
                </a:cxn>
                <a:cxn ang="0">
                  <a:pos x="14" y="0"/>
                </a:cxn>
                <a:cxn ang="0">
                  <a:pos x="8" y="2"/>
                </a:cxn>
                <a:cxn ang="0">
                  <a:pos x="4" y="6"/>
                </a:cxn>
                <a:cxn ang="0">
                  <a:pos x="0" y="10"/>
                </a:cxn>
                <a:cxn ang="0">
                  <a:pos x="0" y="16"/>
                </a:cxn>
                <a:cxn ang="0">
                  <a:pos x="0" y="16"/>
                </a:cxn>
                <a:cxn ang="0">
                  <a:pos x="0" y="22"/>
                </a:cxn>
                <a:cxn ang="0">
                  <a:pos x="4" y="28"/>
                </a:cxn>
                <a:cxn ang="0">
                  <a:pos x="8" y="30"/>
                </a:cxn>
                <a:cxn ang="0">
                  <a:pos x="14" y="32"/>
                </a:cxn>
                <a:cxn ang="0">
                  <a:pos x="14" y="32"/>
                </a:cxn>
                <a:cxn ang="0">
                  <a:pos x="20" y="30"/>
                </a:cxn>
                <a:cxn ang="0">
                  <a:pos x="26" y="28"/>
                </a:cxn>
                <a:cxn ang="0">
                  <a:pos x="30" y="22"/>
                </a:cxn>
                <a:cxn ang="0">
                  <a:pos x="30" y="16"/>
                </a:cxn>
                <a:cxn ang="0">
                  <a:pos x="30" y="16"/>
                </a:cxn>
                <a:cxn ang="0">
                  <a:pos x="30" y="10"/>
                </a:cxn>
                <a:cxn ang="0">
                  <a:pos x="26" y="6"/>
                </a:cxn>
                <a:cxn ang="0">
                  <a:pos x="20" y="2"/>
                </a:cxn>
                <a:cxn ang="0">
                  <a:pos x="14" y="0"/>
                </a:cxn>
              </a:cxnLst>
              <a:rect l="0" t="0" r="r" b="b"/>
              <a:pathLst>
                <a:path w="30" h="32">
                  <a:moveTo>
                    <a:pt x="14" y="0"/>
                  </a:moveTo>
                  <a:lnTo>
                    <a:pt x="14" y="0"/>
                  </a:lnTo>
                  <a:lnTo>
                    <a:pt x="8" y="2"/>
                  </a:lnTo>
                  <a:lnTo>
                    <a:pt x="4" y="6"/>
                  </a:lnTo>
                  <a:lnTo>
                    <a:pt x="0" y="10"/>
                  </a:lnTo>
                  <a:lnTo>
                    <a:pt x="0" y="16"/>
                  </a:lnTo>
                  <a:lnTo>
                    <a:pt x="0" y="16"/>
                  </a:lnTo>
                  <a:lnTo>
                    <a:pt x="0" y="22"/>
                  </a:lnTo>
                  <a:lnTo>
                    <a:pt x="4" y="28"/>
                  </a:lnTo>
                  <a:lnTo>
                    <a:pt x="8" y="30"/>
                  </a:lnTo>
                  <a:lnTo>
                    <a:pt x="14" y="32"/>
                  </a:lnTo>
                  <a:lnTo>
                    <a:pt x="14" y="32"/>
                  </a:lnTo>
                  <a:lnTo>
                    <a:pt x="20" y="30"/>
                  </a:lnTo>
                  <a:lnTo>
                    <a:pt x="26" y="28"/>
                  </a:lnTo>
                  <a:lnTo>
                    <a:pt x="30" y="22"/>
                  </a:lnTo>
                  <a:lnTo>
                    <a:pt x="30" y="16"/>
                  </a:lnTo>
                  <a:lnTo>
                    <a:pt x="30" y="16"/>
                  </a:lnTo>
                  <a:lnTo>
                    <a:pt x="30" y="10"/>
                  </a:lnTo>
                  <a:lnTo>
                    <a:pt x="26" y="6"/>
                  </a:lnTo>
                  <a:lnTo>
                    <a:pt x="20" y="2"/>
                  </a:lnTo>
                  <a:lnTo>
                    <a:pt x="14"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24" name="Freeform 31"/>
            <p:cNvSpPr/>
            <p:nvPr/>
          </p:nvSpPr>
          <p:spPr bwMode="auto">
            <a:xfrm>
              <a:off x="2557463" y="285750"/>
              <a:ext cx="38100" cy="34925"/>
            </a:xfrm>
            <a:custGeom>
              <a:avLst/>
              <a:gdLst/>
              <a:ahLst/>
              <a:cxnLst>
                <a:cxn ang="0">
                  <a:pos x="12" y="0"/>
                </a:cxn>
                <a:cxn ang="0">
                  <a:pos x="12" y="0"/>
                </a:cxn>
                <a:cxn ang="0">
                  <a:pos x="8" y="0"/>
                </a:cxn>
                <a:cxn ang="0">
                  <a:pos x="4" y="2"/>
                </a:cxn>
                <a:cxn ang="0">
                  <a:pos x="2" y="6"/>
                </a:cxn>
                <a:cxn ang="0">
                  <a:pos x="0" y="10"/>
                </a:cxn>
                <a:cxn ang="0">
                  <a:pos x="0" y="10"/>
                </a:cxn>
                <a:cxn ang="0">
                  <a:pos x="2" y="14"/>
                </a:cxn>
                <a:cxn ang="0">
                  <a:pos x="4" y="18"/>
                </a:cxn>
                <a:cxn ang="0">
                  <a:pos x="8" y="20"/>
                </a:cxn>
                <a:cxn ang="0">
                  <a:pos x="12" y="22"/>
                </a:cxn>
                <a:cxn ang="0">
                  <a:pos x="12" y="22"/>
                </a:cxn>
                <a:cxn ang="0">
                  <a:pos x="16" y="20"/>
                </a:cxn>
                <a:cxn ang="0">
                  <a:pos x="20" y="18"/>
                </a:cxn>
                <a:cxn ang="0">
                  <a:pos x="22" y="14"/>
                </a:cxn>
                <a:cxn ang="0">
                  <a:pos x="24" y="10"/>
                </a:cxn>
                <a:cxn ang="0">
                  <a:pos x="24" y="10"/>
                </a:cxn>
                <a:cxn ang="0">
                  <a:pos x="22" y="6"/>
                </a:cxn>
                <a:cxn ang="0">
                  <a:pos x="20" y="2"/>
                </a:cxn>
                <a:cxn ang="0">
                  <a:pos x="16" y="0"/>
                </a:cxn>
                <a:cxn ang="0">
                  <a:pos x="12" y="0"/>
                </a:cxn>
              </a:cxnLst>
              <a:rect l="0" t="0" r="r" b="b"/>
              <a:pathLst>
                <a:path w="24" h="22">
                  <a:moveTo>
                    <a:pt x="12" y="0"/>
                  </a:moveTo>
                  <a:lnTo>
                    <a:pt x="12" y="0"/>
                  </a:lnTo>
                  <a:lnTo>
                    <a:pt x="8" y="0"/>
                  </a:lnTo>
                  <a:lnTo>
                    <a:pt x="4" y="2"/>
                  </a:lnTo>
                  <a:lnTo>
                    <a:pt x="2" y="6"/>
                  </a:lnTo>
                  <a:lnTo>
                    <a:pt x="0" y="10"/>
                  </a:lnTo>
                  <a:lnTo>
                    <a:pt x="0" y="10"/>
                  </a:lnTo>
                  <a:lnTo>
                    <a:pt x="2" y="14"/>
                  </a:lnTo>
                  <a:lnTo>
                    <a:pt x="4" y="18"/>
                  </a:lnTo>
                  <a:lnTo>
                    <a:pt x="8" y="20"/>
                  </a:lnTo>
                  <a:lnTo>
                    <a:pt x="12" y="22"/>
                  </a:lnTo>
                  <a:lnTo>
                    <a:pt x="12" y="22"/>
                  </a:lnTo>
                  <a:lnTo>
                    <a:pt x="16" y="20"/>
                  </a:lnTo>
                  <a:lnTo>
                    <a:pt x="20" y="18"/>
                  </a:lnTo>
                  <a:lnTo>
                    <a:pt x="22" y="14"/>
                  </a:lnTo>
                  <a:lnTo>
                    <a:pt x="24" y="10"/>
                  </a:lnTo>
                  <a:lnTo>
                    <a:pt x="24" y="10"/>
                  </a:lnTo>
                  <a:lnTo>
                    <a:pt x="22" y="6"/>
                  </a:lnTo>
                  <a:lnTo>
                    <a:pt x="20" y="2"/>
                  </a:lnTo>
                  <a:lnTo>
                    <a:pt x="16" y="0"/>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25" name="Freeform 32"/>
            <p:cNvSpPr/>
            <p:nvPr/>
          </p:nvSpPr>
          <p:spPr bwMode="auto">
            <a:xfrm>
              <a:off x="2557463" y="285750"/>
              <a:ext cx="38100" cy="34925"/>
            </a:xfrm>
            <a:custGeom>
              <a:avLst/>
              <a:gdLst/>
              <a:ahLst/>
              <a:cxnLst>
                <a:cxn ang="0">
                  <a:pos x="12" y="0"/>
                </a:cxn>
                <a:cxn ang="0">
                  <a:pos x="12" y="0"/>
                </a:cxn>
                <a:cxn ang="0">
                  <a:pos x="8" y="0"/>
                </a:cxn>
                <a:cxn ang="0">
                  <a:pos x="4" y="2"/>
                </a:cxn>
                <a:cxn ang="0">
                  <a:pos x="2" y="6"/>
                </a:cxn>
                <a:cxn ang="0">
                  <a:pos x="0" y="10"/>
                </a:cxn>
                <a:cxn ang="0">
                  <a:pos x="0" y="10"/>
                </a:cxn>
                <a:cxn ang="0">
                  <a:pos x="2" y="14"/>
                </a:cxn>
                <a:cxn ang="0">
                  <a:pos x="4" y="18"/>
                </a:cxn>
                <a:cxn ang="0">
                  <a:pos x="8" y="20"/>
                </a:cxn>
                <a:cxn ang="0">
                  <a:pos x="12" y="22"/>
                </a:cxn>
                <a:cxn ang="0">
                  <a:pos x="12" y="22"/>
                </a:cxn>
                <a:cxn ang="0">
                  <a:pos x="16" y="20"/>
                </a:cxn>
                <a:cxn ang="0">
                  <a:pos x="20" y="18"/>
                </a:cxn>
                <a:cxn ang="0">
                  <a:pos x="22" y="14"/>
                </a:cxn>
                <a:cxn ang="0">
                  <a:pos x="24" y="10"/>
                </a:cxn>
                <a:cxn ang="0">
                  <a:pos x="24" y="10"/>
                </a:cxn>
                <a:cxn ang="0">
                  <a:pos x="22" y="6"/>
                </a:cxn>
                <a:cxn ang="0">
                  <a:pos x="20" y="2"/>
                </a:cxn>
                <a:cxn ang="0">
                  <a:pos x="16" y="0"/>
                </a:cxn>
                <a:cxn ang="0">
                  <a:pos x="12" y="0"/>
                </a:cxn>
              </a:cxnLst>
              <a:rect l="0" t="0" r="r" b="b"/>
              <a:pathLst>
                <a:path w="24" h="22">
                  <a:moveTo>
                    <a:pt x="12" y="0"/>
                  </a:moveTo>
                  <a:lnTo>
                    <a:pt x="12" y="0"/>
                  </a:lnTo>
                  <a:lnTo>
                    <a:pt x="8" y="0"/>
                  </a:lnTo>
                  <a:lnTo>
                    <a:pt x="4" y="2"/>
                  </a:lnTo>
                  <a:lnTo>
                    <a:pt x="2" y="6"/>
                  </a:lnTo>
                  <a:lnTo>
                    <a:pt x="0" y="10"/>
                  </a:lnTo>
                  <a:lnTo>
                    <a:pt x="0" y="10"/>
                  </a:lnTo>
                  <a:lnTo>
                    <a:pt x="2" y="14"/>
                  </a:lnTo>
                  <a:lnTo>
                    <a:pt x="4" y="18"/>
                  </a:lnTo>
                  <a:lnTo>
                    <a:pt x="8" y="20"/>
                  </a:lnTo>
                  <a:lnTo>
                    <a:pt x="12" y="22"/>
                  </a:lnTo>
                  <a:lnTo>
                    <a:pt x="12" y="22"/>
                  </a:lnTo>
                  <a:lnTo>
                    <a:pt x="16" y="20"/>
                  </a:lnTo>
                  <a:lnTo>
                    <a:pt x="20" y="18"/>
                  </a:lnTo>
                  <a:lnTo>
                    <a:pt x="22" y="14"/>
                  </a:lnTo>
                  <a:lnTo>
                    <a:pt x="24" y="10"/>
                  </a:lnTo>
                  <a:lnTo>
                    <a:pt x="24" y="10"/>
                  </a:lnTo>
                  <a:lnTo>
                    <a:pt x="22" y="6"/>
                  </a:lnTo>
                  <a:lnTo>
                    <a:pt x="20" y="2"/>
                  </a:lnTo>
                  <a:lnTo>
                    <a:pt x="16" y="0"/>
                  </a:lnTo>
                  <a:lnTo>
                    <a:pt x="12"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26" name="Freeform 33"/>
            <p:cNvSpPr/>
            <p:nvPr/>
          </p:nvSpPr>
          <p:spPr bwMode="auto">
            <a:xfrm>
              <a:off x="1608138" y="533400"/>
              <a:ext cx="38100" cy="34925"/>
            </a:xfrm>
            <a:custGeom>
              <a:avLst/>
              <a:gdLst/>
              <a:ahLst/>
              <a:cxnLst>
                <a:cxn ang="0">
                  <a:pos x="12" y="0"/>
                </a:cxn>
                <a:cxn ang="0">
                  <a:pos x="12" y="0"/>
                </a:cxn>
                <a:cxn ang="0">
                  <a:pos x="8" y="2"/>
                </a:cxn>
                <a:cxn ang="0">
                  <a:pos x="4" y="4"/>
                </a:cxn>
                <a:cxn ang="0">
                  <a:pos x="2" y="8"/>
                </a:cxn>
                <a:cxn ang="0">
                  <a:pos x="0" y="12"/>
                </a:cxn>
                <a:cxn ang="0">
                  <a:pos x="0" y="12"/>
                </a:cxn>
                <a:cxn ang="0">
                  <a:pos x="2" y="16"/>
                </a:cxn>
                <a:cxn ang="0">
                  <a:pos x="4" y="20"/>
                </a:cxn>
                <a:cxn ang="0">
                  <a:pos x="8" y="22"/>
                </a:cxn>
                <a:cxn ang="0">
                  <a:pos x="12" y="22"/>
                </a:cxn>
                <a:cxn ang="0">
                  <a:pos x="12" y="22"/>
                </a:cxn>
                <a:cxn ang="0">
                  <a:pos x="16" y="22"/>
                </a:cxn>
                <a:cxn ang="0">
                  <a:pos x="20" y="20"/>
                </a:cxn>
                <a:cxn ang="0">
                  <a:pos x="22" y="16"/>
                </a:cxn>
                <a:cxn ang="0">
                  <a:pos x="24" y="12"/>
                </a:cxn>
                <a:cxn ang="0">
                  <a:pos x="24" y="12"/>
                </a:cxn>
                <a:cxn ang="0">
                  <a:pos x="22" y="8"/>
                </a:cxn>
                <a:cxn ang="0">
                  <a:pos x="20" y="4"/>
                </a:cxn>
                <a:cxn ang="0">
                  <a:pos x="16" y="2"/>
                </a:cxn>
                <a:cxn ang="0">
                  <a:pos x="12" y="0"/>
                </a:cxn>
              </a:cxnLst>
              <a:rect l="0" t="0" r="r" b="b"/>
              <a:pathLst>
                <a:path w="24" h="22">
                  <a:moveTo>
                    <a:pt x="12" y="0"/>
                  </a:moveTo>
                  <a:lnTo>
                    <a:pt x="12" y="0"/>
                  </a:lnTo>
                  <a:lnTo>
                    <a:pt x="8" y="2"/>
                  </a:lnTo>
                  <a:lnTo>
                    <a:pt x="4" y="4"/>
                  </a:lnTo>
                  <a:lnTo>
                    <a:pt x="2" y="8"/>
                  </a:lnTo>
                  <a:lnTo>
                    <a:pt x="0" y="12"/>
                  </a:lnTo>
                  <a:lnTo>
                    <a:pt x="0" y="12"/>
                  </a:lnTo>
                  <a:lnTo>
                    <a:pt x="2" y="16"/>
                  </a:lnTo>
                  <a:lnTo>
                    <a:pt x="4" y="20"/>
                  </a:lnTo>
                  <a:lnTo>
                    <a:pt x="8" y="22"/>
                  </a:lnTo>
                  <a:lnTo>
                    <a:pt x="12" y="22"/>
                  </a:lnTo>
                  <a:lnTo>
                    <a:pt x="12" y="22"/>
                  </a:lnTo>
                  <a:lnTo>
                    <a:pt x="16" y="22"/>
                  </a:lnTo>
                  <a:lnTo>
                    <a:pt x="20" y="20"/>
                  </a:lnTo>
                  <a:lnTo>
                    <a:pt x="22" y="16"/>
                  </a:lnTo>
                  <a:lnTo>
                    <a:pt x="24" y="12"/>
                  </a:lnTo>
                  <a:lnTo>
                    <a:pt x="24" y="12"/>
                  </a:lnTo>
                  <a:lnTo>
                    <a:pt x="22" y="8"/>
                  </a:lnTo>
                  <a:lnTo>
                    <a:pt x="20" y="4"/>
                  </a:lnTo>
                  <a:lnTo>
                    <a:pt x="16" y="2"/>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27" name="Freeform 34"/>
            <p:cNvSpPr/>
            <p:nvPr/>
          </p:nvSpPr>
          <p:spPr bwMode="auto">
            <a:xfrm>
              <a:off x="1608138" y="533400"/>
              <a:ext cx="38100" cy="34925"/>
            </a:xfrm>
            <a:custGeom>
              <a:avLst/>
              <a:gdLst/>
              <a:ahLst/>
              <a:cxnLst>
                <a:cxn ang="0">
                  <a:pos x="12" y="0"/>
                </a:cxn>
                <a:cxn ang="0">
                  <a:pos x="12" y="0"/>
                </a:cxn>
                <a:cxn ang="0">
                  <a:pos x="8" y="2"/>
                </a:cxn>
                <a:cxn ang="0">
                  <a:pos x="4" y="4"/>
                </a:cxn>
                <a:cxn ang="0">
                  <a:pos x="2" y="8"/>
                </a:cxn>
                <a:cxn ang="0">
                  <a:pos x="0" y="12"/>
                </a:cxn>
                <a:cxn ang="0">
                  <a:pos x="0" y="12"/>
                </a:cxn>
                <a:cxn ang="0">
                  <a:pos x="2" y="16"/>
                </a:cxn>
                <a:cxn ang="0">
                  <a:pos x="4" y="20"/>
                </a:cxn>
                <a:cxn ang="0">
                  <a:pos x="8" y="22"/>
                </a:cxn>
                <a:cxn ang="0">
                  <a:pos x="12" y="22"/>
                </a:cxn>
                <a:cxn ang="0">
                  <a:pos x="12" y="22"/>
                </a:cxn>
                <a:cxn ang="0">
                  <a:pos x="16" y="22"/>
                </a:cxn>
                <a:cxn ang="0">
                  <a:pos x="20" y="20"/>
                </a:cxn>
                <a:cxn ang="0">
                  <a:pos x="22" y="16"/>
                </a:cxn>
                <a:cxn ang="0">
                  <a:pos x="24" y="12"/>
                </a:cxn>
                <a:cxn ang="0">
                  <a:pos x="24" y="12"/>
                </a:cxn>
                <a:cxn ang="0">
                  <a:pos x="22" y="8"/>
                </a:cxn>
                <a:cxn ang="0">
                  <a:pos x="20" y="4"/>
                </a:cxn>
                <a:cxn ang="0">
                  <a:pos x="16" y="2"/>
                </a:cxn>
                <a:cxn ang="0">
                  <a:pos x="12" y="0"/>
                </a:cxn>
              </a:cxnLst>
              <a:rect l="0" t="0" r="r" b="b"/>
              <a:pathLst>
                <a:path w="24" h="22">
                  <a:moveTo>
                    <a:pt x="12" y="0"/>
                  </a:moveTo>
                  <a:lnTo>
                    <a:pt x="12" y="0"/>
                  </a:lnTo>
                  <a:lnTo>
                    <a:pt x="8" y="2"/>
                  </a:lnTo>
                  <a:lnTo>
                    <a:pt x="4" y="4"/>
                  </a:lnTo>
                  <a:lnTo>
                    <a:pt x="2" y="8"/>
                  </a:lnTo>
                  <a:lnTo>
                    <a:pt x="0" y="12"/>
                  </a:lnTo>
                  <a:lnTo>
                    <a:pt x="0" y="12"/>
                  </a:lnTo>
                  <a:lnTo>
                    <a:pt x="2" y="16"/>
                  </a:lnTo>
                  <a:lnTo>
                    <a:pt x="4" y="20"/>
                  </a:lnTo>
                  <a:lnTo>
                    <a:pt x="8" y="22"/>
                  </a:lnTo>
                  <a:lnTo>
                    <a:pt x="12" y="22"/>
                  </a:lnTo>
                  <a:lnTo>
                    <a:pt x="12" y="22"/>
                  </a:lnTo>
                  <a:lnTo>
                    <a:pt x="16" y="22"/>
                  </a:lnTo>
                  <a:lnTo>
                    <a:pt x="20" y="20"/>
                  </a:lnTo>
                  <a:lnTo>
                    <a:pt x="22" y="16"/>
                  </a:lnTo>
                  <a:lnTo>
                    <a:pt x="24" y="12"/>
                  </a:lnTo>
                  <a:lnTo>
                    <a:pt x="24" y="12"/>
                  </a:lnTo>
                  <a:lnTo>
                    <a:pt x="22" y="8"/>
                  </a:lnTo>
                  <a:lnTo>
                    <a:pt x="20" y="4"/>
                  </a:lnTo>
                  <a:lnTo>
                    <a:pt x="16" y="2"/>
                  </a:lnTo>
                  <a:lnTo>
                    <a:pt x="12"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28" name="Freeform 35"/>
            <p:cNvSpPr/>
            <p:nvPr/>
          </p:nvSpPr>
          <p:spPr bwMode="auto">
            <a:xfrm>
              <a:off x="2132013" y="933450"/>
              <a:ext cx="34925" cy="34925"/>
            </a:xfrm>
            <a:custGeom>
              <a:avLst/>
              <a:gdLst/>
              <a:ahLst/>
              <a:cxnLst>
                <a:cxn ang="0">
                  <a:pos x="10" y="0"/>
                </a:cxn>
                <a:cxn ang="0">
                  <a:pos x="10" y="0"/>
                </a:cxn>
                <a:cxn ang="0">
                  <a:pos x="6" y="2"/>
                </a:cxn>
                <a:cxn ang="0">
                  <a:pos x="2" y="4"/>
                </a:cxn>
                <a:cxn ang="0">
                  <a:pos x="0" y="8"/>
                </a:cxn>
                <a:cxn ang="0">
                  <a:pos x="0" y="12"/>
                </a:cxn>
                <a:cxn ang="0">
                  <a:pos x="0" y="12"/>
                </a:cxn>
                <a:cxn ang="0">
                  <a:pos x="0" y="16"/>
                </a:cxn>
                <a:cxn ang="0">
                  <a:pos x="2" y="20"/>
                </a:cxn>
                <a:cxn ang="0">
                  <a:pos x="6" y="22"/>
                </a:cxn>
                <a:cxn ang="0">
                  <a:pos x="10" y="22"/>
                </a:cxn>
                <a:cxn ang="0">
                  <a:pos x="10" y="22"/>
                </a:cxn>
                <a:cxn ang="0">
                  <a:pos x="16" y="22"/>
                </a:cxn>
                <a:cxn ang="0">
                  <a:pos x="18" y="20"/>
                </a:cxn>
                <a:cxn ang="0">
                  <a:pos x="22" y="16"/>
                </a:cxn>
                <a:cxn ang="0">
                  <a:pos x="22" y="12"/>
                </a:cxn>
                <a:cxn ang="0">
                  <a:pos x="22" y="12"/>
                </a:cxn>
                <a:cxn ang="0">
                  <a:pos x="22" y="8"/>
                </a:cxn>
                <a:cxn ang="0">
                  <a:pos x="18" y="4"/>
                </a:cxn>
                <a:cxn ang="0">
                  <a:pos x="16" y="2"/>
                </a:cxn>
                <a:cxn ang="0">
                  <a:pos x="10" y="0"/>
                </a:cxn>
              </a:cxnLst>
              <a:rect l="0" t="0" r="r" b="b"/>
              <a:pathLst>
                <a:path w="22" h="22">
                  <a:moveTo>
                    <a:pt x="10" y="0"/>
                  </a:moveTo>
                  <a:lnTo>
                    <a:pt x="10" y="0"/>
                  </a:lnTo>
                  <a:lnTo>
                    <a:pt x="6" y="2"/>
                  </a:lnTo>
                  <a:lnTo>
                    <a:pt x="2" y="4"/>
                  </a:lnTo>
                  <a:lnTo>
                    <a:pt x="0" y="8"/>
                  </a:lnTo>
                  <a:lnTo>
                    <a:pt x="0" y="12"/>
                  </a:lnTo>
                  <a:lnTo>
                    <a:pt x="0" y="12"/>
                  </a:lnTo>
                  <a:lnTo>
                    <a:pt x="0" y="16"/>
                  </a:lnTo>
                  <a:lnTo>
                    <a:pt x="2" y="20"/>
                  </a:lnTo>
                  <a:lnTo>
                    <a:pt x="6" y="22"/>
                  </a:lnTo>
                  <a:lnTo>
                    <a:pt x="10" y="22"/>
                  </a:lnTo>
                  <a:lnTo>
                    <a:pt x="10" y="22"/>
                  </a:lnTo>
                  <a:lnTo>
                    <a:pt x="16" y="22"/>
                  </a:lnTo>
                  <a:lnTo>
                    <a:pt x="18" y="20"/>
                  </a:lnTo>
                  <a:lnTo>
                    <a:pt x="22" y="16"/>
                  </a:lnTo>
                  <a:lnTo>
                    <a:pt x="22" y="12"/>
                  </a:lnTo>
                  <a:lnTo>
                    <a:pt x="22" y="12"/>
                  </a:lnTo>
                  <a:lnTo>
                    <a:pt x="22" y="8"/>
                  </a:lnTo>
                  <a:lnTo>
                    <a:pt x="18" y="4"/>
                  </a:lnTo>
                  <a:lnTo>
                    <a:pt x="16" y="2"/>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29" name="Freeform 36"/>
            <p:cNvSpPr/>
            <p:nvPr/>
          </p:nvSpPr>
          <p:spPr bwMode="auto">
            <a:xfrm>
              <a:off x="2132013" y="933450"/>
              <a:ext cx="34925" cy="34925"/>
            </a:xfrm>
            <a:custGeom>
              <a:avLst/>
              <a:gdLst/>
              <a:ahLst/>
              <a:cxnLst>
                <a:cxn ang="0">
                  <a:pos x="10" y="0"/>
                </a:cxn>
                <a:cxn ang="0">
                  <a:pos x="10" y="0"/>
                </a:cxn>
                <a:cxn ang="0">
                  <a:pos x="6" y="2"/>
                </a:cxn>
                <a:cxn ang="0">
                  <a:pos x="2" y="4"/>
                </a:cxn>
                <a:cxn ang="0">
                  <a:pos x="0" y="8"/>
                </a:cxn>
                <a:cxn ang="0">
                  <a:pos x="0" y="12"/>
                </a:cxn>
                <a:cxn ang="0">
                  <a:pos x="0" y="12"/>
                </a:cxn>
                <a:cxn ang="0">
                  <a:pos x="0" y="16"/>
                </a:cxn>
                <a:cxn ang="0">
                  <a:pos x="2" y="20"/>
                </a:cxn>
                <a:cxn ang="0">
                  <a:pos x="6" y="22"/>
                </a:cxn>
                <a:cxn ang="0">
                  <a:pos x="10" y="22"/>
                </a:cxn>
                <a:cxn ang="0">
                  <a:pos x="10" y="22"/>
                </a:cxn>
                <a:cxn ang="0">
                  <a:pos x="16" y="22"/>
                </a:cxn>
                <a:cxn ang="0">
                  <a:pos x="18" y="20"/>
                </a:cxn>
                <a:cxn ang="0">
                  <a:pos x="22" y="16"/>
                </a:cxn>
                <a:cxn ang="0">
                  <a:pos x="22" y="12"/>
                </a:cxn>
                <a:cxn ang="0">
                  <a:pos x="22" y="12"/>
                </a:cxn>
                <a:cxn ang="0">
                  <a:pos x="22" y="8"/>
                </a:cxn>
                <a:cxn ang="0">
                  <a:pos x="18" y="4"/>
                </a:cxn>
                <a:cxn ang="0">
                  <a:pos x="16" y="2"/>
                </a:cxn>
                <a:cxn ang="0">
                  <a:pos x="10" y="0"/>
                </a:cxn>
              </a:cxnLst>
              <a:rect l="0" t="0" r="r" b="b"/>
              <a:pathLst>
                <a:path w="22" h="22">
                  <a:moveTo>
                    <a:pt x="10" y="0"/>
                  </a:moveTo>
                  <a:lnTo>
                    <a:pt x="10" y="0"/>
                  </a:lnTo>
                  <a:lnTo>
                    <a:pt x="6" y="2"/>
                  </a:lnTo>
                  <a:lnTo>
                    <a:pt x="2" y="4"/>
                  </a:lnTo>
                  <a:lnTo>
                    <a:pt x="0" y="8"/>
                  </a:lnTo>
                  <a:lnTo>
                    <a:pt x="0" y="12"/>
                  </a:lnTo>
                  <a:lnTo>
                    <a:pt x="0" y="12"/>
                  </a:lnTo>
                  <a:lnTo>
                    <a:pt x="0" y="16"/>
                  </a:lnTo>
                  <a:lnTo>
                    <a:pt x="2" y="20"/>
                  </a:lnTo>
                  <a:lnTo>
                    <a:pt x="6" y="22"/>
                  </a:lnTo>
                  <a:lnTo>
                    <a:pt x="10" y="22"/>
                  </a:lnTo>
                  <a:lnTo>
                    <a:pt x="10" y="22"/>
                  </a:lnTo>
                  <a:lnTo>
                    <a:pt x="16" y="22"/>
                  </a:lnTo>
                  <a:lnTo>
                    <a:pt x="18" y="20"/>
                  </a:lnTo>
                  <a:lnTo>
                    <a:pt x="22" y="16"/>
                  </a:lnTo>
                  <a:lnTo>
                    <a:pt x="22" y="12"/>
                  </a:lnTo>
                  <a:lnTo>
                    <a:pt x="22" y="12"/>
                  </a:lnTo>
                  <a:lnTo>
                    <a:pt x="22" y="8"/>
                  </a:lnTo>
                  <a:lnTo>
                    <a:pt x="18" y="4"/>
                  </a:lnTo>
                  <a:lnTo>
                    <a:pt x="16" y="2"/>
                  </a:lnTo>
                  <a:lnTo>
                    <a:pt x="10"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30" name="Freeform 37"/>
            <p:cNvSpPr/>
            <p:nvPr/>
          </p:nvSpPr>
          <p:spPr bwMode="auto">
            <a:xfrm>
              <a:off x="1681163" y="755650"/>
              <a:ext cx="34925" cy="34925"/>
            </a:xfrm>
            <a:custGeom>
              <a:avLst/>
              <a:gdLst/>
              <a:ahLst/>
              <a:cxnLst>
                <a:cxn ang="0">
                  <a:pos x="10" y="0"/>
                </a:cxn>
                <a:cxn ang="0">
                  <a:pos x="10" y="0"/>
                </a:cxn>
                <a:cxn ang="0">
                  <a:pos x="6" y="2"/>
                </a:cxn>
                <a:cxn ang="0">
                  <a:pos x="2" y="4"/>
                </a:cxn>
                <a:cxn ang="0">
                  <a:pos x="0" y="8"/>
                </a:cxn>
                <a:cxn ang="0">
                  <a:pos x="0" y="12"/>
                </a:cxn>
                <a:cxn ang="0">
                  <a:pos x="0" y="12"/>
                </a:cxn>
                <a:cxn ang="0">
                  <a:pos x="0" y="16"/>
                </a:cxn>
                <a:cxn ang="0">
                  <a:pos x="2" y="20"/>
                </a:cxn>
                <a:cxn ang="0">
                  <a:pos x="6" y="22"/>
                </a:cxn>
                <a:cxn ang="0">
                  <a:pos x="10" y="22"/>
                </a:cxn>
                <a:cxn ang="0">
                  <a:pos x="10" y="22"/>
                </a:cxn>
                <a:cxn ang="0">
                  <a:pos x="16" y="22"/>
                </a:cxn>
                <a:cxn ang="0">
                  <a:pos x="18" y="20"/>
                </a:cxn>
                <a:cxn ang="0">
                  <a:pos x="22" y="16"/>
                </a:cxn>
                <a:cxn ang="0">
                  <a:pos x="22" y="12"/>
                </a:cxn>
                <a:cxn ang="0">
                  <a:pos x="22" y="12"/>
                </a:cxn>
                <a:cxn ang="0">
                  <a:pos x="22" y="8"/>
                </a:cxn>
                <a:cxn ang="0">
                  <a:pos x="18" y="4"/>
                </a:cxn>
                <a:cxn ang="0">
                  <a:pos x="16" y="2"/>
                </a:cxn>
                <a:cxn ang="0">
                  <a:pos x="10" y="0"/>
                </a:cxn>
              </a:cxnLst>
              <a:rect l="0" t="0" r="r" b="b"/>
              <a:pathLst>
                <a:path w="22" h="22">
                  <a:moveTo>
                    <a:pt x="10" y="0"/>
                  </a:moveTo>
                  <a:lnTo>
                    <a:pt x="10" y="0"/>
                  </a:lnTo>
                  <a:lnTo>
                    <a:pt x="6" y="2"/>
                  </a:lnTo>
                  <a:lnTo>
                    <a:pt x="2" y="4"/>
                  </a:lnTo>
                  <a:lnTo>
                    <a:pt x="0" y="8"/>
                  </a:lnTo>
                  <a:lnTo>
                    <a:pt x="0" y="12"/>
                  </a:lnTo>
                  <a:lnTo>
                    <a:pt x="0" y="12"/>
                  </a:lnTo>
                  <a:lnTo>
                    <a:pt x="0" y="16"/>
                  </a:lnTo>
                  <a:lnTo>
                    <a:pt x="2" y="20"/>
                  </a:lnTo>
                  <a:lnTo>
                    <a:pt x="6" y="22"/>
                  </a:lnTo>
                  <a:lnTo>
                    <a:pt x="10" y="22"/>
                  </a:lnTo>
                  <a:lnTo>
                    <a:pt x="10" y="22"/>
                  </a:lnTo>
                  <a:lnTo>
                    <a:pt x="16" y="22"/>
                  </a:lnTo>
                  <a:lnTo>
                    <a:pt x="18" y="20"/>
                  </a:lnTo>
                  <a:lnTo>
                    <a:pt x="22" y="16"/>
                  </a:lnTo>
                  <a:lnTo>
                    <a:pt x="22" y="12"/>
                  </a:lnTo>
                  <a:lnTo>
                    <a:pt x="22" y="12"/>
                  </a:lnTo>
                  <a:lnTo>
                    <a:pt x="22" y="8"/>
                  </a:lnTo>
                  <a:lnTo>
                    <a:pt x="18" y="4"/>
                  </a:lnTo>
                  <a:lnTo>
                    <a:pt x="16" y="2"/>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31" name="Freeform 38"/>
            <p:cNvSpPr/>
            <p:nvPr/>
          </p:nvSpPr>
          <p:spPr bwMode="auto">
            <a:xfrm>
              <a:off x="1681163" y="755650"/>
              <a:ext cx="34925" cy="34925"/>
            </a:xfrm>
            <a:custGeom>
              <a:avLst/>
              <a:gdLst/>
              <a:ahLst/>
              <a:cxnLst>
                <a:cxn ang="0">
                  <a:pos x="10" y="0"/>
                </a:cxn>
                <a:cxn ang="0">
                  <a:pos x="10" y="0"/>
                </a:cxn>
                <a:cxn ang="0">
                  <a:pos x="6" y="2"/>
                </a:cxn>
                <a:cxn ang="0">
                  <a:pos x="2" y="4"/>
                </a:cxn>
                <a:cxn ang="0">
                  <a:pos x="0" y="8"/>
                </a:cxn>
                <a:cxn ang="0">
                  <a:pos x="0" y="12"/>
                </a:cxn>
                <a:cxn ang="0">
                  <a:pos x="0" y="12"/>
                </a:cxn>
                <a:cxn ang="0">
                  <a:pos x="0" y="16"/>
                </a:cxn>
                <a:cxn ang="0">
                  <a:pos x="2" y="20"/>
                </a:cxn>
                <a:cxn ang="0">
                  <a:pos x="6" y="22"/>
                </a:cxn>
                <a:cxn ang="0">
                  <a:pos x="10" y="22"/>
                </a:cxn>
                <a:cxn ang="0">
                  <a:pos x="10" y="22"/>
                </a:cxn>
                <a:cxn ang="0">
                  <a:pos x="16" y="22"/>
                </a:cxn>
                <a:cxn ang="0">
                  <a:pos x="18" y="20"/>
                </a:cxn>
                <a:cxn ang="0">
                  <a:pos x="22" y="16"/>
                </a:cxn>
                <a:cxn ang="0">
                  <a:pos x="22" y="12"/>
                </a:cxn>
                <a:cxn ang="0">
                  <a:pos x="22" y="12"/>
                </a:cxn>
                <a:cxn ang="0">
                  <a:pos x="22" y="8"/>
                </a:cxn>
                <a:cxn ang="0">
                  <a:pos x="18" y="4"/>
                </a:cxn>
                <a:cxn ang="0">
                  <a:pos x="16" y="2"/>
                </a:cxn>
                <a:cxn ang="0">
                  <a:pos x="10" y="0"/>
                </a:cxn>
              </a:cxnLst>
              <a:rect l="0" t="0" r="r" b="b"/>
              <a:pathLst>
                <a:path w="22" h="22">
                  <a:moveTo>
                    <a:pt x="10" y="0"/>
                  </a:moveTo>
                  <a:lnTo>
                    <a:pt x="10" y="0"/>
                  </a:lnTo>
                  <a:lnTo>
                    <a:pt x="6" y="2"/>
                  </a:lnTo>
                  <a:lnTo>
                    <a:pt x="2" y="4"/>
                  </a:lnTo>
                  <a:lnTo>
                    <a:pt x="0" y="8"/>
                  </a:lnTo>
                  <a:lnTo>
                    <a:pt x="0" y="12"/>
                  </a:lnTo>
                  <a:lnTo>
                    <a:pt x="0" y="12"/>
                  </a:lnTo>
                  <a:lnTo>
                    <a:pt x="0" y="16"/>
                  </a:lnTo>
                  <a:lnTo>
                    <a:pt x="2" y="20"/>
                  </a:lnTo>
                  <a:lnTo>
                    <a:pt x="6" y="22"/>
                  </a:lnTo>
                  <a:lnTo>
                    <a:pt x="10" y="22"/>
                  </a:lnTo>
                  <a:lnTo>
                    <a:pt x="10" y="22"/>
                  </a:lnTo>
                  <a:lnTo>
                    <a:pt x="16" y="22"/>
                  </a:lnTo>
                  <a:lnTo>
                    <a:pt x="18" y="20"/>
                  </a:lnTo>
                  <a:lnTo>
                    <a:pt x="22" y="16"/>
                  </a:lnTo>
                  <a:lnTo>
                    <a:pt x="22" y="12"/>
                  </a:lnTo>
                  <a:lnTo>
                    <a:pt x="22" y="12"/>
                  </a:lnTo>
                  <a:lnTo>
                    <a:pt x="22" y="8"/>
                  </a:lnTo>
                  <a:lnTo>
                    <a:pt x="18" y="4"/>
                  </a:lnTo>
                  <a:lnTo>
                    <a:pt x="16" y="2"/>
                  </a:lnTo>
                  <a:lnTo>
                    <a:pt x="10"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32" name="Freeform 39"/>
            <p:cNvSpPr/>
            <p:nvPr/>
          </p:nvSpPr>
          <p:spPr bwMode="auto">
            <a:xfrm>
              <a:off x="1582738" y="1012825"/>
              <a:ext cx="34925" cy="38100"/>
            </a:xfrm>
            <a:custGeom>
              <a:avLst/>
              <a:gdLst/>
              <a:ahLst/>
              <a:cxnLst>
                <a:cxn ang="0">
                  <a:pos x="12" y="0"/>
                </a:cxn>
                <a:cxn ang="0">
                  <a:pos x="12" y="0"/>
                </a:cxn>
                <a:cxn ang="0">
                  <a:pos x="6" y="2"/>
                </a:cxn>
                <a:cxn ang="0">
                  <a:pos x="4" y="4"/>
                </a:cxn>
                <a:cxn ang="0">
                  <a:pos x="0" y="8"/>
                </a:cxn>
                <a:cxn ang="0">
                  <a:pos x="0" y="12"/>
                </a:cxn>
                <a:cxn ang="0">
                  <a:pos x="0" y="12"/>
                </a:cxn>
                <a:cxn ang="0">
                  <a:pos x="0" y="16"/>
                </a:cxn>
                <a:cxn ang="0">
                  <a:pos x="4" y="20"/>
                </a:cxn>
                <a:cxn ang="0">
                  <a:pos x="6" y="22"/>
                </a:cxn>
                <a:cxn ang="0">
                  <a:pos x="12" y="24"/>
                </a:cxn>
                <a:cxn ang="0">
                  <a:pos x="12" y="24"/>
                </a:cxn>
                <a:cxn ang="0">
                  <a:pos x="16" y="22"/>
                </a:cxn>
                <a:cxn ang="0">
                  <a:pos x="20" y="20"/>
                </a:cxn>
                <a:cxn ang="0">
                  <a:pos x="22" y="16"/>
                </a:cxn>
                <a:cxn ang="0">
                  <a:pos x="22" y="12"/>
                </a:cxn>
                <a:cxn ang="0">
                  <a:pos x="22" y="12"/>
                </a:cxn>
                <a:cxn ang="0">
                  <a:pos x="22" y="8"/>
                </a:cxn>
                <a:cxn ang="0">
                  <a:pos x="20" y="4"/>
                </a:cxn>
                <a:cxn ang="0">
                  <a:pos x="16" y="2"/>
                </a:cxn>
                <a:cxn ang="0">
                  <a:pos x="12" y="0"/>
                </a:cxn>
              </a:cxnLst>
              <a:rect l="0" t="0" r="r" b="b"/>
              <a:pathLst>
                <a:path w="22" h="24">
                  <a:moveTo>
                    <a:pt x="12" y="0"/>
                  </a:moveTo>
                  <a:lnTo>
                    <a:pt x="12" y="0"/>
                  </a:lnTo>
                  <a:lnTo>
                    <a:pt x="6" y="2"/>
                  </a:lnTo>
                  <a:lnTo>
                    <a:pt x="4" y="4"/>
                  </a:lnTo>
                  <a:lnTo>
                    <a:pt x="0" y="8"/>
                  </a:lnTo>
                  <a:lnTo>
                    <a:pt x="0" y="12"/>
                  </a:lnTo>
                  <a:lnTo>
                    <a:pt x="0" y="12"/>
                  </a:lnTo>
                  <a:lnTo>
                    <a:pt x="0" y="16"/>
                  </a:lnTo>
                  <a:lnTo>
                    <a:pt x="4" y="20"/>
                  </a:lnTo>
                  <a:lnTo>
                    <a:pt x="6" y="22"/>
                  </a:lnTo>
                  <a:lnTo>
                    <a:pt x="12" y="24"/>
                  </a:lnTo>
                  <a:lnTo>
                    <a:pt x="12" y="24"/>
                  </a:lnTo>
                  <a:lnTo>
                    <a:pt x="16" y="22"/>
                  </a:lnTo>
                  <a:lnTo>
                    <a:pt x="20" y="20"/>
                  </a:lnTo>
                  <a:lnTo>
                    <a:pt x="22" y="16"/>
                  </a:lnTo>
                  <a:lnTo>
                    <a:pt x="22" y="12"/>
                  </a:lnTo>
                  <a:lnTo>
                    <a:pt x="22" y="12"/>
                  </a:lnTo>
                  <a:lnTo>
                    <a:pt x="22" y="8"/>
                  </a:lnTo>
                  <a:lnTo>
                    <a:pt x="20" y="4"/>
                  </a:lnTo>
                  <a:lnTo>
                    <a:pt x="16" y="2"/>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33" name="Freeform 40"/>
            <p:cNvSpPr/>
            <p:nvPr/>
          </p:nvSpPr>
          <p:spPr bwMode="auto">
            <a:xfrm>
              <a:off x="1582738" y="1012825"/>
              <a:ext cx="34925" cy="38100"/>
            </a:xfrm>
            <a:custGeom>
              <a:avLst/>
              <a:gdLst/>
              <a:ahLst/>
              <a:cxnLst>
                <a:cxn ang="0">
                  <a:pos x="12" y="0"/>
                </a:cxn>
                <a:cxn ang="0">
                  <a:pos x="12" y="0"/>
                </a:cxn>
                <a:cxn ang="0">
                  <a:pos x="6" y="2"/>
                </a:cxn>
                <a:cxn ang="0">
                  <a:pos x="4" y="4"/>
                </a:cxn>
                <a:cxn ang="0">
                  <a:pos x="0" y="8"/>
                </a:cxn>
                <a:cxn ang="0">
                  <a:pos x="0" y="12"/>
                </a:cxn>
                <a:cxn ang="0">
                  <a:pos x="0" y="12"/>
                </a:cxn>
                <a:cxn ang="0">
                  <a:pos x="0" y="16"/>
                </a:cxn>
                <a:cxn ang="0">
                  <a:pos x="4" y="20"/>
                </a:cxn>
                <a:cxn ang="0">
                  <a:pos x="6" y="22"/>
                </a:cxn>
                <a:cxn ang="0">
                  <a:pos x="12" y="24"/>
                </a:cxn>
                <a:cxn ang="0">
                  <a:pos x="12" y="24"/>
                </a:cxn>
                <a:cxn ang="0">
                  <a:pos x="16" y="22"/>
                </a:cxn>
                <a:cxn ang="0">
                  <a:pos x="20" y="20"/>
                </a:cxn>
                <a:cxn ang="0">
                  <a:pos x="22" y="16"/>
                </a:cxn>
                <a:cxn ang="0">
                  <a:pos x="22" y="12"/>
                </a:cxn>
                <a:cxn ang="0">
                  <a:pos x="22" y="12"/>
                </a:cxn>
                <a:cxn ang="0">
                  <a:pos x="22" y="8"/>
                </a:cxn>
                <a:cxn ang="0">
                  <a:pos x="20" y="4"/>
                </a:cxn>
                <a:cxn ang="0">
                  <a:pos x="16" y="2"/>
                </a:cxn>
                <a:cxn ang="0">
                  <a:pos x="12" y="0"/>
                </a:cxn>
              </a:cxnLst>
              <a:rect l="0" t="0" r="r" b="b"/>
              <a:pathLst>
                <a:path w="22" h="24">
                  <a:moveTo>
                    <a:pt x="12" y="0"/>
                  </a:moveTo>
                  <a:lnTo>
                    <a:pt x="12" y="0"/>
                  </a:lnTo>
                  <a:lnTo>
                    <a:pt x="6" y="2"/>
                  </a:lnTo>
                  <a:lnTo>
                    <a:pt x="4" y="4"/>
                  </a:lnTo>
                  <a:lnTo>
                    <a:pt x="0" y="8"/>
                  </a:lnTo>
                  <a:lnTo>
                    <a:pt x="0" y="12"/>
                  </a:lnTo>
                  <a:lnTo>
                    <a:pt x="0" y="12"/>
                  </a:lnTo>
                  <a:lnTo>
                    <a:pt x="0" y="16"/>
                  </a:lnTo>
                  <a:lnTo>
                    <a:pt x="4" y="20"/>
                  </a:lnTo>
                  <a:lnTo>
                    <a:pt x="6" y="22"/>
                  </a:lnTo>
                  <a:lnTo>
                    <a:pt x="12" y="24"/>
                  </a:lnTo>
                  <a:lnTo>
                    <a:pt x="12" y="24"/>
                  </a:lnTo>
                  <a:lnTo>
                    <a:pt x="16" y="22"/>
                  </a:lnTo>
                  <a:lnTo>
                    <a:pt x="20" y="20"/>
                  </a:lnTo>
                  <a:lnTo>
                    <a:pt x="22" y="16"/>
                  </a:lnTo>
                  <a:lnTo>
                    <a:pt x="22" y="12"/>
                  </a:lnTo>
                  <a:lnTo>
                    <a:pt x="22" y="12"/>
                  </a:lnTo>
                  <a:lnTo>
                    <a:pt x="22" y="8"/>
                  </a:lnTo>
                  <a:lnTo>
                    <a:pt x="20" y="4"/>
                  </a:lnTo>
                  <a:lnTo>
                    <a:pt x="16" y="2"/>
                  </a:lnTo>
                  <a:lnTo>
                    <a:pt x="12"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34" name="Freeform 41"/>
            <p:cNvSpPr/>
            <p:nvPr/>
          </p:nvSpPr>
          <p:spPr bwMode="auto">
            <a:xfrm>
              <a:off x="2782888" y="196850"/>
              <a:ext cx="38100" cy="34925"/>
            </a:xfrm>
            <a:custGeom>
              <a:avLst/>
              <a:gdLst/>
              <a:ahLst/>
              <a:cxnLst>
                <a:cxn ang="0">
                  <a:pos x="12" y="0"/>
                </a:cxn>
                <a:cxn ang="0">
                  <a:pos x="12" y="0"/>
                </a:cxn>
                <a:cxn ang="0">
                  <a:pos x="8" y="0"/>
                </a:cxn>
                <a:cxn ang="0">
                  <a:pos x="4" y="2"/>
                </a:cxn>
                <a:cxn ang="0">
                  <a:pos x="2" y="6"/>
                </a:cxn>
                <a:cxn ang="0">
                  <a:pos x="0" y="10"/>
                </a:cxn>
                <a:cxn ang="0">
                  <a:pos x="0" y="10"/>
                </a:cxn>
                <a:cxn ang="0">
                  <a:pos x="2" y="14"/>
                </a:cxn>
                <a:cxn ang="0">
                  <a:pos x="4" y="18"/>
                </a:cxn>
                <a:cxn ang="0">
                  <a:pos x="8" y="20"/>
                </a:cxn>
                <a:cxn ang="0">
                  <a:pos x="12" y="22"/>
                </a:cxn>
                <a:cxn ang="0">
                  <a:pos x="12" y="22"/>
                </a:cxn>
                <a:cxn ang="0">
                  <a:pos x="16" y="20"/>
                </a:cxn>
                <a:cxn ang="0">
                  <a:pos x="20" y="18"/>
                </a:cxn>
                <a:cxn ang="0">
                  <a:pos x="22" y="14"/>
                </a:cxn>
                <a:cxn ang="0">
                  <a:pos x="24" y="10"/>
                </a:cxn>
                <a:cxn ang="0">
                  <a:pos x="24" y="10"/>
                </a:cxn>
                <a:cxn ang="0">
                  <a:pos x="22" y="6"/>
                </a:cxn>
                <a:cxn ang="0">
                  <a:pos x="20" y="2"/>
                </a:cxn>
                <a:cxn ang="0">
                  <a:pos x="16" y="0"/>
                </a:cxn>
                <a:cxn ang="0">
                  <a:pos x="12" y="0"/>
                </a:cxn>
              </a:cxnLst>
              <a:rect l="0" t="0" r="r" b="b"/>
              <a:pathLst>
                <a:path w="24" h="22">
                  <a:moveTo>
                    <a:pt x="12" y="0"/>
                  </a:moveTo>
                  <a:lnTo>
                    <a:pt x="12" y="0"/>
                  </a:lnTo>
                  <a:lnTo>
                    <a:pt x="8" y="0"/>
                  </a:lnTo>
                  <a:lnTo>
                    <a:pt x="4" y="2"/>
                  </a:lnTo>
                  <a:lnTo>
                    <a:pt x="2" y="6"/>
                  </a:lnTo>
                  <a:lnTo>
                    <a:pt x="0" y="10"/>
                  </a:lnTo>
                  <a:lnTo>
                    <a:pt x="0" y="10"/>
                  </a:lnTo>
                  <a:lnTo>
                    <a:pt x="2" y="14"/>
                  </a:lnTo>
                  <a:lnTo>
                    <a:pt x="4" y="18"/>
                  </a:lnTo>
                  <a:lnTo>
                    <a:pt x="8" y="20"/>
                  </a:lnTo>
                  <a:lnTo>
                    <a:pt x="12" y="22"/>
                  </a:lnTo>
                  <a:lnTo>
                    <a:pt x="12" y="22"/>
                  </a:lnTo>
                  <a:lnTo>
                    <a:pt x="16" y="20"/>
                  </a:lnTo>
                  <a:lnTo>
                    <a:pt x="20" y="18"/>
                  </a:lnTo>
                  <a:lnTo>
                    <a:pt x="22" y="14"/>
                  </a:lnTo>
                  <a:lnTo>
                    <a:pt x="24" y="10"/>
                  </a:lnTo>
                  <a:lnTo>
                    <a:pt x="24" y="10"/>
                  </a:lnTo>
                  <a:lnTo>
                    <a:pt x="22" y="6"/>
                  </a:lnTo>
                  <a:lnTo>
                    <a:pt x="20" y="2"/>
                  </a:lnTo>
                  <a:lnTo>
                    <a:pt x="16" y="0"/>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35" name="Freeform 42"/>
            <p:cNvSpPr/>
            <p:nvPr/>
          </p:nvSpPr>
          <p:spPr bwMode="auto">
            <a:xfrm>
              <a:off x="2782888" y="196850"/>
              <a:ext cx="38100" cy="34925"/>
            </a:xfrm>
            <a:custGeom>
              <a:avLst/>
              <a:gdLst/>
              <a:ahLst/>
              <a:cxnLst>
                <a:cxn ang="0">
                  <a:pos x="12" y="0"/>
                </a:cxn>
                <a:cxn ang="0">
                  <a:pos x="12" y="0"/>
                </a:cxn>
                <a:cxn ang="0">
                  <a:pos x="8" y="0"/>
                </a:cxn>
                <a:cxn ang="0">
                  <a:pos x="4" y="2"/>
                </a:cxn>
                <a:cxn ang="0">
                  <a:pos x="2" y="6"/>
                </a:cxn>
                <a:cxn ang="0">
                  <a:pos x="0" y="10"/>
                </a:cxn>
                <a:cxn ang="0">
                  <a:pos x="0" y="10"/>
                </a:cxn>
                <a:cxn ang="0">
                  <a:pos x="2" y="14"/>
                </a:cxn>
                <a:cxn ang="0">
                  <a:pos x="4" y="18"/>
                </a:cxn>
                <a:cxn ang="0">
                  <a:pos x="8" y="20"/>
                </a:cxn>
                <a:cxn ang="0">
                  <a:pos x="12" y="22"/>
                </a:cxn>
                <a:cxn ang="0">
                  <a:pos x="12" y="22"/>
                </a:cxn>
                <a:cxn ang="0">
                  <a:pos x="16" y="20"/>
                </a:cxn>
                <a:cxn ang="0">
                  <a:pos x="20" y="18"/>
                </a:cxn>
                <a:cxn ang="0">
                  <a:pos x="22" y="14"/>
                </a:cxn>
                <a:cxn ang="0">
                  <a:pos x="24" y="10"/>
                </a:cxn>
                <a:cxn ang="0">
                  <a:pos x="24" y="10"/>
                </a:cxn>
                <a:cxn ang="0">
                  <a:pos x="22" y="6"/>
                </a:cxn>
                <a:cxn ang="0">
                  <a:pos x="20" y="2"/>
                </a:cxn>
                <a:cxn ang="0">
                  <a:pos x="16" y="0"/>
                </a:cxn>
                <a:cxn ang="0">
                  <a:pos x="12" y="0"/>
                </a:cxn>
              </a:cxnLst>
              <a:rect l="0" t="0" r="r" b="b"/>
              <a:pathLst>
                <a:path w="24" h="22">
                  <a:moveTo>
                    <a:pt x="12" y="0"/>
                  </a:moveTo>
                  <a:lnTo>
                    <a:pt x="12" y="0"/>
                  </a:lnTo>
                  <a:lnTo>
                    <a:pt x="8" y="0"/>
                  </a:lnTo>
                  <a:lnTo>
                    <a:pt x="4" y="2"/>
                  </a:lnTo>
                  <a:lnTo>
                    <a:pt x="2" y="6"/>
                  </a:lnTo>
                  <a:lnTo>
                    <a:pt x="0" y="10"/>
                  </a:lnTo>
                  <a:lnTo>
                    <a:pt x="0" y="10"/>
                  </a:lnTo>
                  <a:lnTo>
                    <a:pt x="2" y="14"/>
                  </a:lnTo>
                  <a:lnTo>
                    <a:pt x="4" y="18"/>
                  </a:lnTo>
                  <a:lnTo>
                    <a:pt x="8" y="20"/>
                  </a:lnTo>
                  <a:lnTo>
                    <a:pt x="12" y="22"/>
                  </a:lnTo>
                  <a:lnTo>
                    <a:pt x="12" y="22"/>
                  </a:lnTo>
                  <a:lnTo>
                    <a:pt x="16" y="20"/>
                  </a:lnTo>
                  <a:lnTo>
                    <a:pt x="20" y="18"/>
                  </a:lnTo>
                  <a:lnTo>
                    <a:pt x="22" y="14"/>
                  </a:lnTo>
                  <a:lnTo>
                    <a:pt x="24" y="10"/>
                  </a:lnTo>
                  <a:lnTo>
                    <a:pt x="24" y="10"/>
                  </a:lnTo>
                  <a:lnTo>
                    <a:pt x="22" y="6"/>
                  </a:lnTo>
                  <a:lnTo>
                    <a:pt x="20" y="2"/>
                  </a:lnTo>
                  <a:lnTo>
                    <a:pt x="16" y="0"/>
                  </a:lnTo>
                  <a:lnTo>
                    <a:pt x="12"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36" name="Freeform 43"/>
            <p:cNvSpPr/>
            <p:nvPr/>
          </p:nvSpPr>
          <p:spPr bwMode="auto">
            <a:xfrm>
              <a:off x="1325563" y="301625"/>
              <a:ext cx="34925" cy="34925"/>
            </a:xfrm>
            <a:custGeom>
              <a:avLst/>
              <a:gdLst/>
              <a:ahLst/>
              <a:cxnLst>
                <a:cxn ang="0">
                  <a:pos x="10" y="0"/>
                </a:cxn>
                <a:cxn ang="0">
                  <a:pos x="10" y="0"/>
                </a:cxn>
                <a:cxn ang="0">
                  <a:pos x="6" y="2"/>
                </a:cxn>
                <a:cxn ang="0">
                  <a:pos x="2" y="4"/>
                </a:cxn>
                <a:cxn ang="0">
                  <a:pos x="0" y="8"/>
                </a:cxn>
                <a:cxn ang="0">
                  <a:pos x="0" y="12"/>
                </a:cxn>
                <a:cxn ang="0">
                  <a:pos x="0" y="12"/>
                </a:cxn>
                <a:cxn ang="0">
                  <a:pos x="0" y="16"/>
                </a:cxn>
                <a:cxn ang="0">
                  <a:pos x="2" y="20"/>
                </a:cxn>
                <a:cxn ang="0">
                  <a:pos x="6" y="22"/>
                </a:cxn>
                <a:cxn ang="0">
                  <a:pos x="10" y="22"/>
                </a:cxn>
                <a:cxn ang="0">
                  <a:pos x="10" y="22"/>
                </a:cxn>
                <a:cxn ang="0">
                  <a:pos x="14" y="22"/>
                </a:cxn>
                <a:cxn ang="0">
                  <a:pos x="18" y="20"/>
                </a:cxn>
                <a:cxn ang="0">
                  <a:pos x="20" y="16"/>
                </a:cxn>
                <a:cxn ang="0">
                  <a:pos x="22" y="12"/>
                </a:cxn>
                <a:cxn ang="0">
                  <a:pos x="22" y="12"/>
                </a:cxn>
                <a:cxn ang="0">
                  <a:pos x="20" y="8"/>
                </a:cxn>
                <a:cxn ang="0">
                  <a:pos x="18" y="4"/>
                </a:cxn>
                <a:cxn ang="0">
                  <a:pos x="14" y="2"/>
                </a:cxn>
                <a:cxn ang="0">
                  <a:pos x="10" y="0"/>
                </a:cxn>
              </a:cxnLst>
              <a:rect l="0" t="0" r="r" b="b"/>
              <a:pathLst>
                <a:path w="22" h="22">
                  <a:moveTo>
                    <a:pt x="10" y="0"/>
                  </a:moveTo>
                  <a:lnTo>
                    <a:pt x="10" y="0"/>
                  </a:lnTo>
                  <a:lnTo>
                    <a:pt x="6" y="2"/>
                  </a:lnTo>
                  <a:lnTo>
                    <a:pt x="2" y="4"/>
                  </a:lnTo>
                  <a:lnTo>
                    <a:pt x="0" y="8"/>
                  </a:lnTo>
                  <a:lnTo>
                    <a:pt x="0" y="12"/>
                  </a:lnTo>
                  <a:lnTo>
                    <a:pt x="0" y="12"/>
                  </a:lnTo>
                  <a:lnTo>
                    <a:pt x="0" y="16"/>
                  </a:lnTo>
                  <a:lnTo>
                    <a:pt x="2" y="20"/>
                  </a:lnTo>
                  <a:lnTo>
                    <a:pt x="6" y="22"/>
                  </a:lnTo>
                  <a:lnTo>
                    <a:pt x="10" y="22"/>
                  </a:lnTo>
                  <a:lnTo>
                    <a:pt x="10" y="22"/>
                  </a:lnTo>
                  <a:lnTo>
                    <a:pt x="14" y="22"/>
                  </a:lnTo>
                  <a:lnTo>
                    <a:pt x="18" y="20"/>
                  </a:lnTo>
                  <a:lnTo>
                    <a:pt x="20" y="16"/>
                  </a:lnTo>
                  <a:lnTo>
                    <a:pt x="22" y="12"/>
                  </a:lnTo>
                  <a:lnTo>
                    <a:pt x="22" y="12"/>
                  </a:lnTo>
                  <a:lnTo>
                    <a:pt x="20" y="8"/>
                  </a:lnTo>
                  <a:lnTo>
                    <a:pt x="18" y="4"/>
                  </a:lnTo>
                  <a:lnTo>
                    <a:pt x="14" y="2"/>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37" name="Freeform 44"/>
            <p:cNvSpPr/>
            <p:nvPr/>
          </p:nvSpPr>
          <p:spPr bwMode="auto">
            <a:xfrm>
              <a:off x="1325563" y="301625"/>
              <a:ext cx="34925" cy="34925"/>
            </a:xfrm>
            <a:custGeom>
              <a:avLst/>
              <a:gdLst/>
              <a:ahLst/>
              <a:cxnLst>
                <a:cxn ang="0">
                  <a:pos x="10" y="0"/>
                </a:cxn>
                <a:cxn ang="0">
                  <a:pos x="10" y="0"/>
                </a:cxn>
                <a:cxn ang="0">
                  <a:pos x="6" y="2"/>
                </a:cxn>
                <a:cxn ang="0">
                  <a:pos x="2" y="4"/>
                </a:cxn>
                <a:cxn ang="0">
                  <a:pos x="0" y="8"/>
                </a:cxn>
                <a:cxn ang="0">
                  <a:pos x="0" y="12"/>
                </a:cxn>
                <a:cxn ang="0">
                  <a:pos x="0" y="12"/>
                </a:cxn>
                <a:cxn ang="0">
                  <a:pos x="0" y="16"/>
                </a:cxn>
                <a:cxn ang="0">
                  <a:pos x="2" y="20"/>
                </a:cxn>
                <a:cxn ang="0">
                  <a:pos x="6" y="22"/>
                </a:cxn>
                <a:cxn ang="0">
                  <a:pos x="10" y="22"/>
                </a:cxn>
                <a:cxn ang="0">
                  <a:pos x="10" y="22"/>
                </a:cxn>
                <a:cxn ang="0">
                  <a:pos x="14" y="22"/>
                </a:cxn>
                <a:cxn ang="0">
                  <a:pos x="18" y="20"/>
                </a:cxn>
                <a:cxn ang="0">
                  <a:pos x="20" y="16"/>
                </a:cxn>
                <a:cxn ang="0">
                  <a:pos x="22" y="12"/>
                </a:cxn>
                <a:cxn ang="0">
                  <a:pos x="22" y="12"/>
                </a:cxn>
                <a:cxn ang="0">
                  <a:pos x="20" y="8"/>
                </a:cxn>
                <a:cxn ang="0">
                  <a:pos x="18" y="4"/>
                </a:cxn>
                <a:cxn ang="0">
                  <a:pos x="14" y="2"/>
                </a:cxn>
                <a:cxn ang="0">
                  <a:pos x="10" y="0"/>
                </a:cxn>
              </a:cxnLst>
              <a:rect l="0" t="0" r="r" b="b"/>
              <a:pathLst>
                <a:path w="22" h="22">
                  <a:moveTo>
                    <a:pt x="10" y="0"/>
                  </a:moveTo>
                  <a:lnTo>
                    <a:pt x="10" y="0"/>
                  </a:lnTo>
                  <a:lnTo>
                    <a:pt x="6" y="2"/>
                  </a:lnTo>
                  <a:lnTo>
                    <a:pt x="2" y="4"/>
                  </a:lnTo>
                  <a:lnTo>
                    <a:pt x="0" y="8"/>
                  </a:lnTo>
                  <a:lnTo>
                    <a:pt x="0" y="12"/>
                  </a:lnTo>
                  <a:lnTo>
                    <a:pt x="0" y="12"/>
                  </a:lnTo>
                  <a:lnTo>
                    <a:pt x="0" y="16"/>
                  </a:lnTo>
                  <a:lnTo>
                    <a:pt x="2" y="20"/>
                  </a:lnTo>
                  <a:lnTo>
                    <a:pt x="6" y="22"/>
                  </a:lnTo>
                  <a:lnTo>
                    <a:pt x="10" y="22"/>
                  </a:lnTo>
                  <a:lnTo>
                    <a:pt x="10" y="22"/>
                  </a:lnTo>
                  <a:lnTo>
                    <a:pt x="14" y="22"/>
                  </a:lnTo>
                  <a:lnTo>
                    <a:pt x="18" y="20"/>
                  </a:lnTo>
                  <a:lnTo>
                    <a:pt x="20" y="16"/>
                  </a:lnTo>
                  <a:lnTo>
                    <a:pt x="22" y="12"/>
                  </a:lnTo>
                  <a:lnTo>
                    <a:pt x="22" y="12"/>
                  </a:lnTo>
                  <a:lnTo>
                    <a:pt x="20" y="8"/>
                  </a:lnTo>
                  <a:lnTo>
                    <a:pt x="18" y="4"/>
                  </a:lnTo>
                  <a:lnTo>
                    <a:pt x="14" y="2"/>
                  </a:lnTo>
                  <a:lnTo>
                    <a:pt x="10"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38" name="Freeform 45"/>
            <p:cNvSpPr/>
            <p:nvPr/>
          </p:nvSpPr>
          <p:spPr bwMode="auto">
            <a:xfrm>
              <a:off x="1906588" y="336550"/>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39" name="Freeform 46"/>
            <p:cNvSpPr/>
            <p:nvPr/>
          </p:nvSpPr>
          <p:spPr bwMode="auto">
            <a:xfrm>
              <a:off x="1906588" y="336550"/>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40" name="Freeform 47"/>
            <p:cNvSpPr/>
            <p:nvPr/>
          </p:nvSpPr>
          <p:spPr bwMode="auto">
            <a:xfrm>
              <a:off x="1433513" y="558800"/>
              <a:ext cx="25400" cy="22225"/>
            </a:xfrm>
            <a:custGeom>
              <a:avLst/>
              <a:gdLst/>
              <a:ahLst/>
              <a:cxnLst>
                <a:cxn ang="0">
                  <a:pos x="8" y="0"/>
                </a:cxn>
                <a:cxn ang="0">
                  <a:pos x="8" y="0"/>
                </a:cxn>
                <a:cxn ang="0">
                  <a:pos x="4" y="2"/>
                </a:cxn>
                <a:cxn ang="0">
                  <a:pos x="0" y="6"/>
                </a:cxn>
                <a:cxn ang="0">
                  <a:pos x="0" y="6"/>
                </a:cxn>
                <a:cxn ang="0">
                  <a:pos x="4" y="12"/>
                </a:cxn>
                <a:cxn ang="0">
                  <a:pos x="8" y="14"/>
                </a:cxn>
                <a:cxn ang="0">
                  <a:pos x="8" y="14"/>
                </a:cxn>
                <a:cxn ang="0">
                  <a:pos x="12" y="12"/>
                </a:cxn>
                <a:cxn ang="0">
                  <a:pos x="16" y="6"/>
                </a:cxn>
                <a:cxn ang="0">
                  <a:pos x="16" y="6"/>
                </a:cxn>
                <a:cxn ang="0">
                  <a:pos x="12" y="2"/>
                </a:cxn>
                <a:cxn ang="0">
                  <a:pos x="8" y="0"/>
                </a:cxn>
              </a:cxnLst>
              <a:rect l="0" t="0" r="r" b="b"/>
              <a:pathLst>
                <a:path w="16" h="14">
                  <a:moveTo>
                    <a:pt x="8" y="0"/>
                  </a:moveTo>
                  <a:lnTo>
                    <a:pt x="8" y="0"/>
                  </a:lnTo>
                  <a:lnTo>
                    <a:pt x="4" y="2"/>
                  </a:lnTo>
                  <a:lnTo>
                    <a:pt x="0" y="6"/>
                  </a:lnTo>
                  <a:lnTo>
                    <a:pt x="0" y="6"/>
                  </a:lnTo>
                  <a:lnTo>
                    <a:pt x="4" y="12"/>
                  </a:lnTo>
                  <a:lnTo>
                    <a:pt x="8" y="14"/>
                  </a:lnTo>
                  <a:lnTo>
                    <a:pt x="8" y="14"/>
                  </a:lnTo>
                  <a:lnTo>
                    <a:pt x="12" y="12"/>
                  </a:lnTo>
                  <a:lnTo>
                    <a:pt x="16" y="6"/>
                  </a:lnTo>
                  <a:lnTo>
                    <a:pt x="16"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41" name="Freeform 48"/>
            <p:cNvSpPr/>
            <p:nvPr/>
          </p:nvSpPr>
          <p:spPr bwMode="auto">
            <a:xfrm>
              <a:off x="1433513" y="558800"/>
              <a:ext cx="25400" cy="22225"/>
            </a:xfrm>
            <a:custGeom>
              <a:avLst/>
              <a:gdLst/>
              <a:ahLst/>
              <a:cxnLst>
                <a:cxn ang="0">
                  <a:pos x="8" y="0"/>
                </a:cxn>
                <a:cxn ang="0">
                  <a:pos x="8" y="0"/>
                </a:cxn>
                <a:cxn ang="0">
                  <a:pos x="4" y="2"/>
                </a:cxn>
                <a:cxn ang="0">
                  <a:pos x="0" y="6"/>
                </a:cxn>
                <a:cxn ang="0">
                  <a:pos x="0" y="6"/>
                </a:cxn>
                <a:cxn ang="0">
                  <a:pos x="4" y="12"/>
                </a:cxn>
                <a:cxn ang="0">
                  <a:pos x="8" y="14"/>
                </a:cxn>
                <a:cxn ang="0">
                  <a:pos x="8" y="14"/>
                </a:cxn>
                <a:cxn ang="0">
                  <a:pos x="12" y="12"/>
                </a:cxn>
                <a:cxn ang="0">
                  <a:pos x="16" y="6"/>
                </a:cxn>
                <a:cxn ang="0">
                  <a:pos x="16" y="6"/>
                </a:cxn>
                <a:cxn ang="0">
                  <a:pos x="12" y="2"/>
                </a:cxn>
                <a:cxn ang="0">
                  <a:pos x="8" y="0"/>
                </a:cxn>
              </a:cxnLst>
              <a:rect l="0" t="0" r="r" b="b"/>
              <a:pathLst>
                <a:path w="16" h="14">
                  <a:moveTo>
                    <a:pt x="8" y="0"/>
                  </a:moveTo>
                  <a:lnTo>
                    <a:pt x="8" y="0"/>
                  </a:lnTo>
                  <a:lnTo>
                    <a:pt x="4" y="2"/>
                  </a:lnTo>
                  <a:lnTo>
                    <a:pt x="0" y="6"/>
                  </a:lnTo>
                  <a:lnTo>
                    <a:pt x="0" y="6"/>
                  </a:lnTo>
                  <a:lnTo>
                    <a:pt x="4" y="12"/>
                  </a:lnTo>
                  <a:lnTo>
                    <a:pt x="8" y="14"/>
                  </a:lnTo>
                  <a:lnTo>
                    <a:pt x="8" y="14"/>
                  </a:lnTo>
                  <a:lnTo>
                    <a:pt x="12" y="12"/>
                  </a:lnTo>
                  <a:lnTo>
                    <a:pt x="16" y="6"/>
                  </a:lnTo>
                  <a:lnTo>
                    <a:pt x="16"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42" name="Freeform 49"/>
            <p:cNvSpPr/>
            <p:nvPr/>
          </p:nvSpPr>
          <p:spPr bwMode="auto">
            <a:xfrm>
              <a:off x="1338263" y="939800"/>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43" name="Freeform 50"/>
            <p:cNvSpPr/>
            <p:nvPr/>
          </p:nvSpPr>
          <p:spPr bwMode="auto">
            <a:xfrm>
              <a:off x="1338263" y="939800"/>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44" name="Freeform 51"/>
            <p:cNvSpPr/>
            <p:nvPr/>
          </p:nvSpPr>
          <p:spPr bwMode="auto">
            <a:xfrm>
              <a:off x="2224088" y="412750"/>
              <a:ext cx="47625" cy="47625"/>
            </a:xfrm>
            <a:custGeom>
              <a:avLst/>
              <a:gdLst/>
              <a:ahLst/>
              <a:cxnLst>
                <a:cxn ang="0">
                  <a:pos x="14" y="0"/>
                </a:cxn>
                <a:cxn ang="0">
                  <a:pos x="14" y="0"/>
                </a:cxn>
                <a:cxn ang="0">
                  <a:pos x="8" y="2"/>
                </a:cxn>
                <a:cxn ang="0">
                  <a:pos x="4" y="4"/>
                </a:cxn>
                <a:cxn ang="0">
                  <a:pos x="2" y="8"/>
                </a:cxn>
                <a:cxn ang="0">
                  <a:pos x="0" y="14"/>
                </a:cxn>
                <a:cxn ang="0">
                  <a:pos x="0" y="14"/>
                </a:cxn>
                <a:cxn ang="0">
                  <a:pos x="2" y="20"/>
                </a:cxn>
                <a:cxn ang="0">
                  <a:pos x="4" y="24"/>
                </a:cxn>
                <a:cxn ang="0">
                  <a:pos x="8" y="28"/>
                </a:cxn>
                <a:cxn ang="0">
                  <a:pos x="14" y="30"/>
                </a:cxn>
                <a:cxn ang="0">
                  <a:pos x="14" y="30"/>
                </a:cxn>
                <a:cxn ang="0">
                  <a:pos x="20" y="28"/>
                </a:cxn>
                <a:cxn ang="0">
                  <a:pos x="24" y="24"/>
                </a:cxn>
                <a:cxn ang="0">
                  <a:pos x="28" y="20"/>
                </a:cxn>
                <a:cxn ang="0">
                  <a:pos x="30" y="14"/>
                </a:cxn>
                <a:cxn ang="0">
                  <a:pos x="30" y="14"/>
                </a:cxn>
                <a:cxn ang="0">
                  <a:pos x="28" y="8"/>
                </a:cxn>
                <a:cxn ang="0">
                  <a:pos x="24" y="4"/>
                </a:cxn>
                <a:cxn ang="0">
                  <a:pos x="20" y="2"/>
                </a:cxn>
                <a:cxn ang="0">
                  <a:pos x="14" y="0"/>
                </a:cxn>
              </a:cxnLst>
              <a:rect l="0" t="0" r="r" b="b"/>
              <a:pathLst>
                <a:path w="30" h="30">
                  <a:moveTo>
                    <a:pt x="14" y="0"/>
                  </a:moveTo>
                  <a:lnTo>
                    <a:pt x="14" y="0"/>
                  </a:lnTo>
                  <a:lnTo>
                    <a:pt x="8" y="2"/>
                  </a:lnTo>
                  <a:lnTo>
                    <a:pt x="4" y="4"/>
                  </a:lnTo>
                  <a:lnTo>
                    <a:pt x="2" y="8"/>
                  </a:lnTo>
                  <a:lnTo>
                    <a:pt x="0" y="14"/>
                  </a:lnTo>
                  <a:lnTo>
                    <a:pt x="0" y="14"/>
                  </a:lnTo>
                  <a:lnTo>
                    <a:pt x="2" y="20"/>
                  </a:lnTo>
                  <a:lnTo>
                    <a:pt x="4" y="24"/>
                  </a:lnTo>
                  <a:lnTo>
                    <a:pt x="8" y="28"/>
                  </a:lnTo>
                  <a:lnTo>
                    <a:pt x="14" y="30"/>
                  </a:lnTo>
                  <a:lnTo>
                    <a:pt x="14" y="30"/>
                  </a:lnTo>
                  <a:lnTo>
                    <a:pt x="20" y="28"/>
                  </a:lnTo>
                  <a:lnTo>
                    <a:pt x="24" y="24"/>
                  </a:lnTo>
                  <a:lnTo>
                    <a:pt x="28" y="20"/>
                  </a:lnTo>
                  <a:lnTo>
                    <a:pt x="30" y="14"/>
                  </a:lnTo>
                  <a:lnTo>
                    <a:pt x="30" y="14"/>
                  </a:lnTo>
                  <a:lnTo>
                    <a:pt x="28" y="8"/>
                  </a:lnTo>
                  <a:lnTo>
                    <a:pt x="24" y="4"/>
                  </a:lnTo>
                  <a:lnTo>
                    <a:pt x="20" y="2"/>
                  </a:lnTo>
                  <a:lnTo>
                    <a:pt x="14"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45" name="Freeform 52"/>
            <p:cNvSpPr/>
            <p:nvPr/>
          </p:nvSpPr>
          <p:spPr bwMode="auto">
            <a:xfrm>
              <a:off x="2224088" y="412750"/>
              <a:ext cx="47625" cy="47625"/>
            </a:xfrm>
            <a:custGeom>
              <a:avLst/>
              <a:gdLst/>
              <a:ahLst/>
              <a:cxnLst>
                <a:cxn ang="0">
                  <a:pos x="14" y="0"/>
                </a:cxn>
                <a:cxn ang="0">
                  <a:pos x="14" y="0"/>
                </a:cxn>
                <a:cxn ang="0">
                  <a:pos x="8" y="2"/>
                </a:cxn>
                <a:cxn ang="0">
                  <a:pos x="4" y="4"/>
                </a:cxn>
                <a:cxn ang="0">
                  <a:pos x="2" y="8"/>
                </a:cxn>
                <a:cxn ang="0">
                  <a:pos x="0" y="14"/>
                </a:cxn>
                <a:cxn ang="0">
                  <a:pos x="0" y="14"/>
                </a:cxn>
                <a:cxn ang="0">
                  <a:pos x="2" y="20"/>
                </a:cxn>
                <a:cxn ang="0">
                  <a:pos x="4" y="24"/>
                </a:cxn>
                <a:cxn ang="0">
                  <a:pos x="8" y="28"/>
                </a:cxn>
                <a:cxn ang="0">
                  <a:pos x="14" y="30"/>
                </a:cxn>
                <a:cxn ang="0">
                  <a:pos x="14" y="30"/>
                </a:cxn>
                <a:cxn ang="0">
                  <a:pos x="20" y="28"/>
                </a:cxn>
                <a:cxn ang="0">
                  <a:pos x="24" y="24"/>
                </a:cxn>
                <a:cxn ang="0">
                  <a:pos x="28" y="20"/>
                </a:cxn>
                <a:cxn ang="0">
                  <a:pos x="30" y="14"/>
                </a:cxn>
                <a:cxn ang="0">
                  <a:pos x="30" y="14"/>
                </a:cxn>
                <a:cxn ang="0">
                  <a:pos x="28" y="8"/>
                </a:cxn>
                <a:cxn ang="0">
                  <a:pos x="24" y="4"/>
                </a:cxn>
                <a:cxn ang="0">
                  <a:pos x="20" y="2"/>
                </a:cxn>
                <a:cxn ang="0">
                  <a:pos x="14" y="0"/>
                </a:cxn>
              </a:cxnLst>
              <a:rect l="0" t="0" r="r" b="b"/>
              <a:pathLst>
                <a:path w="30" h="30">
                  <a:moveTo>
                    <a:pt x="14" y="0"/>
                  </a:moveTo>
                  <a:lnTo>
                    <a:pt x="14" y="0"/>
                  </a:lnTo>
                  <a:lnTo>
                    <a:pt x="8" y="2"/>
                  </a:lnTo>
                  <a:lnTo>
                    <a:pt x="4" y="4"/>
                  </a:lnTo>
                  <a:lnTo>
                    <a:pt x="2" y="8"/>
                  </a:lnTo>
                  <a:lnTo>
                    <a:pt x="0" y="14"/>
                  </a:lnTo>
                  <a:lnTo>
                    <a:pt x="0" y="14"/>
                  </a:lnTo>
                  <a:lnTo>
                    <a:pt x="2" y="20"/>
                  </a:lnTo>
                  <a:lnTo>
                    <a:pt x="4" y="24"/>
                  </a:lnTo>
                  <a:lnTo>
                    <a:pt x="8" y="28"/>
                  </a:lnTo>
                  <a:lnTo>
                    <a:pt x="14" y="30"/>
                  </a:lnTo>
                  <a:lnTo>
                    <a:pt x="14" y="30"/>
                  </a:lnTo>
                  <a:lnTo>
                    <a:pt x="20" y="28"/>
                  </a:lnTo>
                  <a:lnTo>
                    <a:pt x="24" y="24"/>
                  </a:lnTo>
                  <a:lnTo>
                    <a:pt x="28" y="20"/>
                  </a:lnTo>
                  <a:lnTo>
                    <a:pt x="30" y="14"/>
                  </a:lnTo>
                  <a:lnTo>
                    <a:pt x="30" y="14"/>
                  </a:lnTo>
                  <a:lnTo>
                    <a:pt x="28" y="8"/>
                  </a:lnTo>
                  <a:lnTo>
                    <a:pt x="24" y="4"/>
                  </a:lnTo>
                  <a:lnTo>
                    <a:pt x="20" y="2"/>
                  </a:lnTo>
                  <a:lnTo>
                    <a:pt x="14"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46" name="Freeform 53"/>
            <p:cNvSpPr/>
            <p:nvPr/>
          </p:nvSpPr>
          <p:spPr bwMode="auto">
            <a:xfrm>
              <a:off x="2598738" y="476250"/>
              <a:ext cx="28575" cy="28575"/>
            </a:xfrm>
            <a:custGeom>
              <a:avLst/>
              <a:gdLst/>
              <a:ahLst/>
              <a:cxnLst>
                <a:cxn ang="0">
                  <a:pos x="8" y="0"/>
                </a:cxn>
                <a:cxn ang="0">
                  <a:pos x="8" y="0"/>
                </a:cxn>
                <a:cxn ang="0">
                  <a:pos x="4" y="0"/>
                </a:cxn>
                <a:cxn ang="0">
                  <a:pos x="2" y="2"/>
                </a:cxn>
                <a:cxn ang="0">
                  <a:pos x="0" y="4"/>
                </a:cxn>
                <a:cxn ang="0">
                  <a:pos x="0" y="8"/>
                </a:cxn>
                <a:cxn ang="0">
                  <a:pos x="0" y="8"/>
                </a:cxn>
                <a:cxn ang="0">
                  <a:pos x="0" y="12"/>
                </a:cxn>
                <a:cxn ang="0">
                  <a:pos x="2" y="14"/>
                </a:cxn>
                <a:cxn ang="0">
                  <a:pos x="4" y="16"/>
                </a:cxn>
                <a:cxn ang="0">
                  <a:pos x="8" y="18"/>
                </a:cxn>
                <a:cxn ang="0">
                  <a:pos x="8" y="18"/>
                </a:cxn>
                <a:cxn ang="0">
                  <a:pos x="12" y="16"/>
                </a:cxn>
                <a:cxn ang="0">
                  <a:pos x="14" y="14"/>
                </a:cxn>
                <a:cxn ang="0">
                  <a:pos x="16" y="12"/>
                </a:cxn>
                <a:cxn ang="0">
                  <a:pos x="18" y="8"/>
                </a:cxn>
                <a:cxn ang="0">
                  <a:pos x="18" y="8"/>
                </a:cxn>
                <a:cxn ang="0">
                  <a:pos x="16" y="4"/>
                </a:cxn>
                <a:cxn ang="0">
                  <a:pos x="14" y="2"/>
                </a:cxn>
                <a:cxn ang="0">
                  <a:pos x="12" y="0"/>
                </a:cxn>
                <a:cxn ang="0">
                  <a:pos x="8" y="0"/>
                </a:cxn>
              </a:cxnLst>
              <a:rect l="0" t="0" r="r" b="b"/>
              <a:pathLst>
                <a:path w="18" h="18">
                  <a:moveTo>
                    <a:pt x="8" y="0"/>
                  </a:moveTo>
                  <a:lnTo>
                    <a:pt x="8" y="0"/>
                  </a:lnTo>
                  <a:lnTo>
                    <a:pt x="4" y="0"/>
                  </a:lnTo>
                  <a:lnTo>
                    <a:pt x="2" y="2"/>
                  </a:lnTo>
                  <a:lnTo>
                    <a:pt x="0" y="4"/>
                  </a:lnTo>
                  <a:lnTo>
                    <a:pt x="0" y="8"/>
                  </a:lnTo>
                  <a:lnTo>
                    <a:pt x="0" y="8"/>
                  </a:lnTo>
                  <a:lnTo>
                    <a:pt x="0" y="12"/>
                  </a:lnTo>
                  <a:lnTo>
                    <a:pt x="2" y="14"/>
                  </a:lnTo>
                  <a:lnTo>
                    <a:pt x="4" y="16"/>
                  </a:lnTo>
                  <a:lnTo>
                    <a:pt x="8" y="18"/>
                  </a:lnTo>
                  <a:lnTo>
                    <a:pt x="8" y="18"/>
                  </a:lnTo>
                  <a:lnTo>
                    <a:pt x="12" y="16"/>
                  </a:lnTo>
                  <a:lnTo>
                    <a:pt x="14" y="14"/>
                  </a:lnTo>
                  <a:lnTo>
                    <a:pt x="16" y="12"/>
                  </a:lnTo>
                  <a:lnTo>
                    <a:pt x="18" y="8"/>
                  </a:lnTo>
                  <a:lnTo>
                    <a:pt x="18" y="8"/>
                  </a:lnTo>
                  <a:lnTo>
                    <a:pt x="16" y="4"/>
                  </a:lnTo>
                  <a:lnTo>
                    <a:pt x="14" y="2"/>
                  </a:lnTo>
                  <a:lnTo>
                    <a:pt x="12" y="0"/>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47" name="Freeform 54"/>
            <p:cNvSpPr/>
            <p:nvPr/>
          </p:nvSpPr>
          <p:spPr bwMode="auto">
            <a:xfrm>
              <a:off x="2598738" y="476250"/>
              <a:ext cx="28575" cy="28575"/>
            </a:xfrm>
            <a:custGeom>
              <a:avLst/>
              <a:gdLst/>
              <a:ahLst/>
              <a:cxnLst>
                <a:cxn ang="0">
                  <a:pos x="8" y="0"/>
                </a:cxn>
                <a:cxn ang="0">
                  <a:pos x="8" y="0"/>
                </a:cxn>
                <a:cxn ang="0">
                  <a:pos x="4" y="0"/>
                </a:cxn>
                <a:cxn ang="0">
                  <a:pos x="2" y="2"/>
                </a:cxn>
                <a:cxn ang="0">
                  <a:pos x="0" y="4"/>
                </a:cxn>
                <a:cxn ang="0">
                  <a:pos x="0" y="8"/>
                </a:cxn>
                <a:cxn ang="0">
                  <a:pos x="0" y="8"/>
                </a:cxn>
                <a:cxn ang="0">
                  <a:pos x="0" y="12"/>
                </a:cxn>
                <a:cxn ang="0">
                  <a:pos x="2" y="14"/>
                </a:cxn>
                <a:cxn ang="0">
                  <a:pos x="4" y="16"/>
                </a:cxn>
                <a:cxn ang="0">
                  <a:pos x="8" y="18"/>
                </a:cxn>
                <a:cxn ang="0">
                  <a:pos x="8" y="18"/>
                </a:cxn>
                <a:cxn ang="0">
                  <a:pos x="12" y="16"/>
                </a:cxn>
                <a:cxn ang="0">
                  <a:pos x="14" y="14"/>
                </a:cxn>
                <a:cxn ang="0">
                  <a:pos x="16" y="12"/>
                </a:cxn>
                <a:cxn ang="0">
                  <a:pos x="18" y="8"/>
                </a:cxn>
                <a:cxn ang="0">
                  <a:pos x="18" y="8"/>
                </a:cxn>
                <a:cxn ang="0">
                  <a:pos x="16" y="4"/>
                </a:cxn>
                <a:cxn ang="0">
                  <a:pos x="14" y="2"/>
                </a:cxn>
                <a:cxn ang="0">
                  <a:pos x="12" y="0"/>
                </a:cxn>
                <a:cxn ang="0">
                  <a:pos x="8" y="0"/>
                </a:cxn>
              </a:cxnLst>
              <a:rect l="0" t="0" r="r" b="b"/>
              <a:pathLst>
                <a:path w="18" h="18">
                  <a:moveTo>
                    <a:pt x="8" y="0"/>
                  </a:moveTo>
                  <a:lnTo>
                    <a:pt x="8" y="0"/>
                  </a:lnTo>
                  <a:lnTo>
                    <a:pt x="4" y="0"/>
                  </a:lnTo>
                  <a:lnTo>
                    <a:pt x="2" y="2"/>
                  </a:lnTo>
                  <a:lnTo>
                    <a:pt x="0" y="4"/>
                  </a:lnTo>
                  <a:lnTo>
                    <a:pt x="0" y="8"/>
                  </a:lnTo>
                  <a:lnTo>
                    <a:pt x="0" y="8"/>
                  </a:lnTo>
                  <a:lnTo>
                    <a:pt x="0" y="12"/>
                  </a:lnTo>
                  <a:lnTo>
                    <a:pt x="2" y="14"/>
                  </a:lnTo>
                  <a:lnTo>
                    <a:pt x="4" y="16"/>
                  </a:lnTo>
                  <a:lnTo>
                    <a:pt x="8" y="18"/>
                  </a:lnTo>
                  <a:lnTo>
                    <a:pt x="8" y="18"/>
                  </a:lnTo>
                  <a:lnTo>
                    <a:pt x="12" y="16"/>
                  </a:lnTo>
                  <a:lnTo>
                    <a:pt x="14" y="14"/>
                  </a:lnTo>
                  <a:lnTo>
                    <a:pt x="16" y="12"/>
                  </a:lnTo>
                  <a:lnTo>
                    <a:pt x="18" y="8"/>
                  </a:lnTo>
                  <a:lnTo>
                    <a:pt x="18" y="8"/>
                  </a:lnTo>
                  <a:lnTo>
                    <a:pt x="16" y="4"/>
                  </a:lnTo>
                  <a:lnTo>
                    <a:pt x="14" y="2"/>
                  </a:lnTo>
                  <a:lnTo>
                    <a:pt x="12" y="0"/>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48" name="Freeform 55"/>
            <p:cNvSpPr/>
            <p:nvPr/>
          </p:nvSpPr>
          <p:spPr bwMode="auto">
            <a:xfrm>
              <a:off x="3144838" y="257175"/>
              <a:ext cx="22225" cy="19050"/>
            </a:xfrm>
            <a:custGeom>
              <a:avLst/>
              <a:gdLst/>
              <a:ahLst/>
              <a:cxnLst>
                <a:cxn ang="0">
                  <a:pos x="6" y="0"/>
                </a:cxn>
                <a:cxn ang="0">
                  <a:pos x="6" y="0"/>
                </a:cxn>
                <a:cxn ang="0">
                  <a:pos x="2" y="2"/>
                </a:cxn>
                <a:cxn ang="0">
                  <a:pos x="0" y="6"/>
                </a:cxn>
                <a:cxn ang="0">
                  <a:pos x="0" y="6"/>
                </a:cxn>
                <a:cxn ang="0">
                  <a:pos x="2" y="10"/>
                </a:cxn>
                <a:cxn ang="0">
                  <a:pos x="6" y="12"/>
                </a:cxn>
                <a:cxn ang="0">
                  <a:pos x="6" y="12"/>
                </a:cxn>
                <a:cxn ang="0">
                  <a:pos x="12" y="10"/>
                </a:cxn>
                <a:cxn ang="0">
                  <a:pos x="14" y="6"/>
                </a:cxn>
                <a:cxn ang="0">
                  <a:pos x="14" y="6"/>
                </a:cxn>
                <a:cxn ang="0">
                  <a:pos x="12" y="2"/>
                </a:cxn>
                <a:cxn ang="0">
                  <a:pos x="6" y="0"/>
                </a:cxn>
              </a:cxnLst>
              <a:rect l="0" t="0" r="r" b="b"/>
              <a:pathLst>
                <a:path w="14" h="12">
                  <a:moveTo>
                    <a:pt x="6" y="0"/>
                  </a:moveTo>
                  <a:lnTo>
                    <a:pt x="6" y="0"/>
                  </a:lnTo>
                  <a:lnTo>
                    <a:pt x="2" y="2"/>
                  </a:lnTo>
                  <a:lnTo>
                    <a:pt x="0" y="6"/>
                  </a:lnTo>
                  <a:lnTo>
                    <a:pt x="0" y="6"/>
                  </a:lnTo>
                  <a:lnTo>
                    <a:pt x="2" y="10"/>
                  </a:lnTo>
                  <a:lnTo>
                    <a:pt x="6" y="12"/>
                  </a:lnTo>
                  <a:lnTo>
                    <a:pt x="6" y="12"/>
                  </a:lnTo>
                  <a:lnTo>
                    <a:pt x="12" y="10"/>
                  </a:lnTo>
                  <a:lnTo>
                    <a:pt x="14" y="6"/>
                  </a:lnTo>
                  <a:lnTo>
                    <a:pt x="14" y="6"/>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49" name="Freeform 56"/>
            <p:cNvSpPr/>
            <p:nvPr/>
          </p:nvSpPr>
          <p:spPr bwMode="auto">
            <a:xfrm>
              <a:off x="3144838" y="257175"/>
              <a:ext cx="22225" cy="19050"/>
            </a:xfrm>
            <a:custGeom>
              <a:avLst/>
              <a:gdLst/>
              <a:ahLst/>
              <a:cxnLst>
                <a:cxn ang="0">
                  <a:pos x="6" y="0"/>
                </a:cxn>
                <a:cxn ang="0">
                  <a:pos x="6" y="0"/>
                </a:cxn>
                <a:cxn ang="0">
                  <a:pos x="2" y="2"/>
                </a:cxn>
                <a:cxn ang="0">
                  <a:pos x="0" y="6"/>
                </a:cxn>
                <a:cxn ang="0">
                  <a:pos x="0" y="6"/>
                </a:cxn>
                <a:cxn ang="0">
                  <a:pos x="2" y="10"/>
                </a:cxn>
                <a:cxn ang="0">
                  <a:pos x="6" y="12"/>
                </a:cxn>
                <a:cxn ang="0">
                  <a:pos x="6" y="12"/>
                </a:cxn>
                <a:cxn ang="0">
                  <a:pos x="12" y="10"/>
                </a:cxn>
                <a:cxn ang="0">
                  <a:pos x="14" y="6"/>
                </a:cxn>
                <a:cxn ang="0">
                  <a:pos x="14" y="6"/>
                </a:cxn>
                <a:cxn ang="0">
                  <a:pos x="12" y="2"/>
                </a:cxn>
                <a:cxn ang="0">
                  <a:pos x="6" y="0"/>
                </a:cxn>
              </a:cxnLst>
              <a:rect l="0" t="0" r="r" b="b"/>
              <a:pathLst>
                <a:path w="14" h="12">
                  <a:moveTo>
                    <a:pt x="6" y="0"/>
                  </a:moveTo>
                  <a:lnTo>
                    <a:pt x="6" y="0"/>
                  </a:lnTo>
                  <a:lnTo>
                    <a:pt x="2" y="2"/>
                  </a:lnTo>
                  <a:lnTo>
                    <a:pt x="0" y="6"/>
                  </a:lnTo>
                  <a:lnTo>
                    <a:pt x="0" y="6"/>
                  </a:lnTo>
                  <a:lnTo>
                    <a:pt x="2" y="10"/>
                  </a:lnTo>
                  <a:lnTo>
                    <a:pt x="6" y="12"/>
                  </a:lnTo>
                  <a:lnTo>
                    <a:pt x="6" y="12"/>
                  </a:lnTo>
                  <a:lnTo>
                    <a:pt x="12" y="10"/>
                  </a:lnTo>
                  <a:lnTo>
                    <a:pt x="14" y="6"/>
                  </a:lnTo>
                  <a:lnTo>
                    <a:pt x="14" y="6"/>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50" name="Freeform 57"/>
            <p:cNvSpPr/>
            <p:nvPr/>
          </p:nvSpPr>
          <p:spPr bwMode="auto">
            <a:xfrm>
              <a:off x="4217988" y="288925"/>
              <a:ext cx="25400" cy="28575"/>
            </a:xfrm>
            <a:custGeom>
              <a:avLst/>
              <a:gdLst/>
              <a:ahLst/>
              <a:cxnLst>
                <a:cxn ang="0">
                  <a:pos x="8" y="0"/>
                </a:cxn>
                <a:cxn ang="0">
                  <a:pos x="8" y="0"/>
                </a:cxn>
                <a:cxn ang="0">
                  <a:pos x="6" y="0"/>
                </a:cxn>
                <a:cxn ang="0">
                  <a:pos x="2" y="2"/>
                </a:cxn>
                <a:cxn ang="0">
                  <a:pos x="0" y="6"/>
                </a:cxn>
                <a:cxn ang="0">
                  <a:pos x="0" y="8"/>
                </a:cxn>
                <a:cxn ang="0">
                  <a:pos x="0" y="8"/>
                </a:cxn>
                <a:cxn ang="0">
                  <a:pos x="0" y="12"/>
                </a:cxn>
                <a:cxn ang="0">
                  <a:pos x="2" y="14"/>
                </a:cxn>
                <a:cxn ang="0">
                  <a:pos x="6" y="16"/>
                </a:cxn>
                <a:cxn ang="0">
                  <a:pos x="8" y="18"/>
                </a:cxn>
                <a:cxn ang="0">
                  <a:pos x="8" y="18"/>
                </a:cxn>
                <a:cxn ang="0">
                  <a:pos x="12" y="16"/>
                </a:cxn>
                <a:cxn ang="0">
                  <a:pos x="14" y="14"/>
                </a:cxn>
                <a:cxn ang="0">
                  <a:pos x="16" y="12"/>
                </a:cxn>
                <a:cxn ang="0">
                  <a:pos x="16" y="8"/>
                </a:cxn>
                <a:cxn ang="0">
                  <a:pos x="16" y="8"/>
                </a:cxn>
                <a:cxn ang="0">
                  <a:pos x="16" y="6"/>
                </a:cxn>
                <a:cxn ang="0">
                  <a:pos x="14" y="2"/>
                </a:cxn>
                <a:cxn ang="0">
                  <a:pos x="12" y="0"/>
                </a:cxn>
                <a:cxn ang="0">
                  <a:pos x="8" y="0"/>
                </a:cxn>
              </a:cxnLst>
              <a:rect l="0" t="0" r="r" b="b"/>
              <a:pathLst>
                <a:path w="16" h="18">
                  <a:moveTo>
                    <a:pt x="8" y="0"/>
                  </a:moveTo>
                  <a:lnTo>
                    <a:pt x="8" y="0"/>
                  </a:lnTo>
                  <a:lnTo>
                    <a:pt x="6" y="0"/>
                  </a:lnTo>
                  <a:lnTo>
                    <a:pt x="2" y="2"/>
                  </a:lnTo>
                  <a:lnTo>
                    <a:pt x="0" y="6"/>
                  </a:lnTo>
                  <a:lnTo>
                    <a:pt x="0" y="8"/>
                  </a:lnTo>
                  <a:lnTo>
                    <a:pt x="0" y="8"/>
                  </a:lnTo>
                  <a:lnTo>
                    <a:pt x="0" y="12"/>
                  </a:lnTo>
                  <a:lnTo>
                    <a:pt x="2" y="14"/>
                  </a:lnTo>
                  <a:lnTo>
                    <a:pt x="6" y="16"/>
                  </a:lnTo>
                  <a:lnTo>
                    <a:pt x="8" y="18"/>
                  </a:lnTo>
                  <a:lnTo>
                    <a:pt x="8" y="18"/>
                  </a:lnTo>
                  <a:lnTo>
                    <a:pt x="12" y="16"/>
                  </a:lnTo>
                  <a:lnTo>
                    <a:pt x="14" y="14"/>
                  </a:lnTo>
                  <a:lnTo>
                    <a:pt x="16" y="12"/>
                  </a:lnTo>
                  <a:lnTo>
                    <a:pt x="16" y="8"/>
                  </a:lnTo>
                  <a:lnTo>
                    <a:pt x="16" y="8"/>
                  </a:lnTo>
                  <a:lnTo>
                    <a:pt x="16" y="6"/>
                  </a:lnTo>
                  <a:lnTo>
                    <a:pt x="14" y="2"/>
                  </a:lnTo>
                  <a:lnTo>
                    <a:pt x="12" y="0"/>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51" name="Freeform 58"/>
            <p:cNvSpPr/>
            <p:nvPr/>
          </p:nvSpPr>
          <p:spPr bwMode="auto">
            <a:xfrm>
              <a:off x="4217988" y="288925"/>
              <a:ext cx="25400" cy="28575"/>
            </a:xfrm>
            <a:custGeom>
              <a:avLst/>
              <a:gdLst/>
              <a:ahLst/>
              <a:cxnLst>
                <a:cxn ang="0">
                  <a:pos x="8" y="0"/>
                </a:cxn>
                <a:cxn ang="0">
                  <a:pos x="8" y="0"/>
                </a:cxn>
                <a:cxn ang="0">
                  <a:pos x="6" y="0"/>
                </a:cxn>
                <a:cxn ang="0">
                  <a:pos x="2" y="2"/>
                </a:cxn>
                <a:cxn ang="0">
                  <a:pos x="0" y="6"/>
                </a:cxn>
                <a:cxn ang="0">
                  <a:pos x="0" y="8"/>
                </a:cxn>
                <a:cxn ang="0">
                  <a:pos x="0" y="8"/>
                </a:cxn>
                <a:cxn ang="0">
                  <a:pos x="0" y="12"/>
                </a:cxn>
                <a:cxn ang="0">
                  <a:pos x="2" y="14"/>
                </a:cxn>
                <a:cxn ang="0">
                  <a:pos x="6" y="16"/>
                </a:cxn>
                <a:cxn ang="0">
                  <a:pos x="8" y="18"/>
                </a:cxn>
                <a:cxn ang="0">
                  <a:pos x="8" y="18"/>
                </a:cxn>
                <a:cxn ang="0">
                  <a:pos x="12" y="16"/>
                </a:cxn>
                <a:cxn ang="0">
                  <a:pos x="14" y="14"/>
                </a:cxn>
                <a:cxn ang="0">
                  <a:pos x="16" y="12"/>
                </a:cxn>
                <a:cxn ang="0">
                  <a:pos x="16" y="8"/>
                </a:cxn>
                <a:cxn ang="0">
                  <a:pos x="16" y="8"/>
                </a:cxn>
                <a:cxn ang="0">
                  <a:pos x="16" y="6"/>
                </a:cxn>
                <a:cxn ang="0">
                  <a:pos x="14" y="2"/>
                </a:cxn>
                <a:cxn ang="0">
                  <a:pos x="12" y="0"/>
                </a:cxn>
                <a:cxn ang="0">
                  <a:pos x="8" y="0"/>
                </a:cxn>
              </a:cxnLst>
              <a:rect l="0" t="0" r="r" b="b"/>
              <a:pathLst>
                <a:path w="16" h="18">
                  <a:moveTo>
                    <a:pt x="8" y="0"/>
                  </a:moveTo>
                  <a:lnTo>
                    <a:pt x="8" y="0"/>
                  </a:lnTo>
                  <a:lnTo>
                    <a:pt x="6" y="0"/>
                  </a:lnTo>
                  <a:lnTo>
                    <a:pt x="2" y="2"/>
                  </a:lnTo>
                  <a:lnTo>
                    <a:pt x="0" y="6"/>
                  </a:lnTo>
                  <a:lnTo>
                    <a:pt x="0" y="8"/>
                  </a:lnTo>
                  <a:lnTo>
                    <a:pt x="0" y="8"/>
                  </a:lnTo>
                  <a:lnTo>
                    <a:pt x="0" y="12"/>
                  </a:lnTo>
                  <a:lnTo>
                    <a:pt x="2" y="14"/>
                  </a:lnTo>
                  <a:lnTo>
                    <a:pt x="6" y="16"/>
                  </a:lnTo>
                  <a:lnTo>
                    <a:pt x="8" y="18"/>
                  </a:lnTo>
                  <a:lnTo>
                    <a:pt x="8" y="18"/>
                  </a:lnTo>
                  <a:lnTo>
                    <a:pt x="12" y="16"/>
                  </a:lnTo>
                  <a:lnTo>
                    <a:pt x="14" y="14"/>
                  </a:lnTo>
                  <a:lnTo>
                    <a:pt x="16" y="12"/>
                  </a:lnTo>
                  <a:lnTo>
                    <a:pt x="16" y="8"/>
                  </a:lnTo>
                  <a:lnTo>
                    <a:pt x="16" y="8"/>
                  </a:lnTo>
                  <a:lnTo>
                    <a:pt x="16" y="6"/>
                  </a:lnTo>
                  <a:lnTo>
                    <a:pt x="14" y="2"/>
                  </a:lnTo>
                  <a:lnTo>
                    <a:pt x="12" y="0"/>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52" name="Freeform 59"/>
            <p:cNvSpPr/>
            <p:nvPr/>
          </p:nvSpPr>
          <p:spPr bwMode="auto">
            <a:xfrm>
              <a:off x="3932238" y="885825"/>
              <a:ext cx="28575" cy="25400"/>
            </a:xfrm>
            <a:custGeom>
              <a:avLst/>
              <a:gdLst/>
              <a:ahLst/>
              <a:cxnLst>
                <a:cxn ang="0">
                  <a:pos x="10" y="0"/>
                </a:cxn>
                <a:cxn ang="0">
                  <a:pos x="10" y="0"/>
                </a:cxn>
                <a:cxn ang="0">
                  <a:pos x="6" y="0"/>
                </a:cxn>
                <a:cxn ang="0">
                  <a:pos x="4" y="2"/>
                </a:cxn>
                <a:cxn ang="0">
                  <a:pos x="2" y="4"/>
                </a:cxn>
                <a:cxn ang="0">
                  <a:pos x="0" y="8"/>
                </a:cxn>
                <a:cxn ang="0">
                  <a:pos x="0" y="8"/>
                </a:cxn>
                <a:cxn ang="0">
                  <a:pos x="2" y="12"/>
                </a:cxn>
                <a:cxn ang="0">
                  <a:pos x="4" y="14"/>
                </a:cxn>
                <a:cxn ang="0">
                  <a:pos x="6" y="16"/>
                </a:cxn>
                <a:cxn ang="0">
                  <a:pos x="10" y="16"/>
                </a:cxn>
                <a:cxn ang="0">
                  <a:pos x="10" y="16"/>
                </a:cxn>
                <a:cxn ang="0">
                  <a:pos x="12" y="16"/>
                </a:cxn>
                <a:cxn ang="0">
                  <a:pos x="16" y="14"/>
                </a:cxn>
                <a:cxn ang="0">
                  <a:pos x="16" y="12"/>
                </a:cxn>
                <a:cxn ang="0">
                  <a:pos x="18" y="8"/>
                </a:cxn>
                <a:cxn ang="0">
                  <a:pos x="18" y="8"/>
                </a:cxn>
                <a:cxn ang="0">
                  <a:pos x="16" y="4"/>
                </a:cxn>
                <a:cxn ang="0">
                  <a:pos x="16" y="2"/>
                </a:cxn>
                <a:cxn ang="0">
                  <a:pos x="12" y="0"/>
                </a:cxn>
                <a:cxn ang="0">
                  <a:pos x="10" y="0"/>
                </a:cxn>
              </a:cxnLst>
              <a:rect l="0" t="0" r="r" b="b"/>
              <a:pathLst>
                <a:path w="18" h="16">
                  <a:moveTo>
                    <a:pt x="10" y="0"/>
                  </a:moveTo>
                  <a:lnTo>
                    <a:pt x="10" y="0"/>
                  </a:lnTo>
                  <a:lnTo>
                    <a:pt x="6" y="0"/>
                  </a:lnTo>
                  <a:lnTo>
                    <a:pt x="4" y="2"/>
                  </a:lnTo>
                  <a:lnTo>
                    <a:pt x="2" y="4"/>
                  </a:lnTo>
                  <a:lnTo>
                    <a:pt x="0" y="8"/>
                  </a:lnTo>
                  <a:lnTo>
                    <a:pt x="0" y="8"/>
                  </a:lnTo>
                  <a:lnTo>
                    <a:pt x="2" y="12"/>
                  </a:lnTo>
                  <a:lnTo>
                    <a:pt x="4" y="14"/>
                  </a:lnTo>
                  <a:lnTo>
                    <a:pt x="6" y="16"/>
                  </a:lnTo>
                  <a:lnTo>
                    <a:pt x="10" y="16"/>
                  </a:lnTo>
                  <a:lnTo>
                    <a:pt x="10" y="16"/>
                  </a:lnTo>
                  <a:lnTo>
                    <a:pt x="12" y="16"/>
                  </a:lnTo>
                  <a:lnTo>
                    <a:pt x="16" y="14"/>
                  </a:lnTo>
                  <a:lnTo>
                    <a:pt x="16" y="12"/>
                  </a:lnTo>
                  <a:lnTo>
                    <a:pt x="18" y="8"/>
                  </a:lnTo>
                  <a:lnTo>
                    <a:pt x="18" y="8"/>
                  </a:lnTo>
                  <a:lnTo>
                    <a:pt x="16" y="4"/>
                  </a:lnTo>
                  <a:lnTo>
                    <a:pt x="16" y="2"/>
                  </a:lnTo>
                  <a:lnTo>
                    <a:pt x="12" y="0"/>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53" name="Freeform 60"/>
            <p:cNvSpPr/>
            <p:nvPr/>
          </p:nvSpPr>
          <p:spPr bwMode="auto">
            <a:xfrm>
              <a:off x="3932238" y="885825"/>
              <a:ext cx="28575" cy="25400"/>
            </a:xfrm>
            <a:custGeom>
              <a:avLst/>
              <a:gdLst/>
              <a:ahLst/>
              <a:cxnLst>
                <a:cxn ang="0">
                  <a:pos x="10" y="0"/>
                </a:cxn>
                <a:cxn ang="0">
                  <a:pos x="10" y="0"/>
                </a:cxn>
                <a:cxn ang="0">
                  <a:pos x="6" y="0"/>
                </a:cxn>
                <a:cxn ang="0">
                  <a:pos x="4" y="2"/>
                </a:cxn>
                <a:cxn ang="0">
                  <a:pos x="2" y="4"/>
                </a:cxn>
                <a:cxn ang="0">
                  <a:pos x="0" y="8"/>
                </a:cxn>
                <a:cxn ang="0">
                  <a:pos x="0" y="8"/>
                </a:cxn>
                <a:cxn ang="0">
                  <a:pos x="2" y="12"/>
                </a:cxn>
                <a:cxn ang="0">
                  <a:pos x="4" y="14"/>
                </a:cxn>
                <a:cxn ang="0">
                  <a:pos x="6" y="16"/>
                </a:cxn>
                <a:cxn ang="0">
                  <a:pos x="10" y="16"/>
                </a:cxn>
                <a:cxn ang="0">
                  <a:pos x="10" y="16"/>
                </a:cxn>
                <a:cxn ang="0">
                  <a:pos x="12" y="16"/>
                </a:cxn>
                <a:cxn ang="0">
                  <a:pos x="16" y="14"/>
                </a:cxn>
                <a:cxn ang="0">
                  <a:pos x="16" y="12"/>
                </a:cxn>
                <a:cxn ang="0">
                  <a:pos x="18" y="8"/>
                </a:cxn>
                <a:cxn ang="0">
                  <a:pos x="18" y="8"/>
                </a:cxn>
                <a:cxn ang="0">
                  <a:pos x="16" y="4"/>
                </a:cxn>
                <a:cxn ang="0">
                  <a:pos x="16" y="2"/>
                </a:cxn>
                <a:cxn ang="0">
                  <a:pos x="12" y="0"/>
                </a:cxn>
                <a:cxn ang="0">
                  <a:pos x="10" y="0"/>
                </a:cxn>
              </a:cxnLst>
              <a:rect l="0" t="0" r="r" b="b"/>
              <a:pathLst>
                <a:path w="18" h="16">
                  <a:moveTo>
                    <a:pt x="10" y="0"/>
                  </a:moveTo>
                  <a:lnTo>
                    <a:pt x="10" y="0"/>
                  </a:lnTo>
                  <a:lnTo>
                    <a:pt x="6" y="0"/>
                  </a:lnTo>
                  <a:lnTo>
                    <a:pt x="4" y="2"/>
                  </a:lnTo>
                  <a:lnTo>
                    <a:pt x="2" y="4"/>
                  </a:lnTo>
                  <a:lnTo>
                    <a:pt x="0" y="8"/>
                  </a:lnTo>
                  <a:lnTo>
                    <a:pt x="0" y="8"/>
                  </a:lnTo>
                  <a:lnTo>
                    <a:pt x="2" y="12"/>
                  </a:lnTo>
                  <a:lnTo>
                    <a:pt x="4" y="14"/>
                  </a:lnTo>
                  <a:lnTo>
                    <a:pt x="6" y="16"/>
                  </a:lnTo>
                  <a:lnTo>
                    <a:pt x="10" y="16"/>
                  </a:lnTo>
                  <a:lnTo>
                    <a:pt x="10" y="16"/>
                  </a:lnTo>
                  <a:lnTo>
                    <a:pt x="12" y="16"/>
                  </a:lnTo>
                  <a:lnTo>
                    <a:pt x="16" y="14"/>
                  </a:lnTo>
                  <a:lnTo>
                    <a:pt x="16" y="12"/>
                  </a:lnTo>
                  <a:lnTo>
                    <a:pt x="18" y="8"/>
                  </a:lnTo>
                  <a:lnTo>
                    <a:pt x="18" y="8"/>
                  </a:lnTo>
                  <a:lnTo>
                    <a:pt x="16" y="4"/>
                  </a:lnTo>
                  <a:lnTo>
                    <a:pt x="16" y="2"/>
                  </a:lnTo>
                  <a:lnTo>
                    <a:pt x="12" y="0"/>
                  </a:lnTo>
                  <a:lnTo>
                    <a:pt x="10"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54" name="Freeform 61"/>
            <p:cNvSpPr/>
            <p:nvPr/>
          </p:nvSpPr>
          <p:spPr bwMode="auto">
            <a:xfrm>
              <a:off x="6434138" y="939800"/>
              <a:ext cx="25400" cy="25400"/>
            </a:xfrm>
            <a:custGeom>
              <a:avLst/>
              <a:gdLst/>
              <a:ahLst/>
              <a:cxnLst>
                <a:cxn ang="0">
                  <a:pos x="8" y="0"/>
                </a:cxn>
                <a:cxn ang="0">
                  <a:pos x="8" y="0"/>
                </a:cxn>
                <a:cxn ang="0">
                  <a:pos x="4" y="0"/>
                </a:cxn>
                <a:cxn ang="0">
                  <a:pos x="2" y="2"/>
                </a:cxn>
                <a:cxn ang="0">
                  <a:pos x="0" y="4"/>
                </a:cxn>
                <a:cxn ang="0">
                  <a:pos x="0" y="8"/>
                </a:cxn>
                <a:cxn ang="0">
                  <a:pos x="0" y="8"/>
                </a:cxn>
                <a:cxn ang="0">
                  <a:pos x="0" y="12"/>
                </a:cxn>
                <a:cxn ang="0">
                  <a:pos x="2" y="14"/>
                </a:cxn>
                <a:cxn ang="0">
                  <a:pos x="4" y="16"/>
                </a:cxn>
                <a:cxn ang="0">
                  <a:pos x="8" y="16"/>
                </a:cxn>
                <a:cxn ang="0">
                  <a:pos x="8" y="16"/>
                </a:cxn>
                <a:cxn ang="0">
                  <a:pos x="12" y="16"/>
                </a:cxn>
                <a:cxn ang="0">
                  <a:pos x="14" y="14"/>
                </a:cxn>
                <a:cxn ang="0">
                  <a:pos x="16" y="12"/>
                </a:cxn>
                <a:cxn ang="0">
                  <a:pos x="16" y="8"/>
                </a:cxn>
                <a:cxn ang="0">
                  <a:pos x="16" y="8"/>
                </a:cxn>
                <a:cxn ang="0">
                  <a:pos x="16" y="4"/>
                </a:cxn>
                <a:cxn ang="0">
                  <a:pos x="14" y="2"/>
                </a:cxn>
                <a:cxn ang="0">
                  <a:pos x="12" y="0"/>
                </a:cxn>
                <a:cxn ang="0">
                  <a:pos x="8" y="0"/>
                </a:cxn>
              </a:cxnLst>
              <a:rect l="0" t="0" r="r" b="b"/>
              <a:pathLst>
                <a:path w="16" h="16">
                  <a:moveTo>
                    <a:pt x="8" y="0"/>
                  </a:moveTo>
                  <a:lnTo>
                    <a:pt x="8" y="0"/>
                  </a:lnTo>
                  <a:lnTo>
                    <a:pt x="4" y="0"/>
                  </a:lnTo>
                  <a:lnTo>
                    <a:pt x="2" y="2"/>
                  </a:lnTo>
                  <a:lnTo>
                    <a:pt x="0" y="4"/>
                  </a:lnTo>
                  <a:lnTo>
                    <a:pt x="0" y="8"/>
                  </a:lnTo>
                  <a:lnTo>
                    <a:pt x="0" y="8"/>
                  </a:lnTo>
                  <a:lnTo>
                    <a:pt x="0" y="12"/>
                  </a:lnTo>
                  <a:lnTo>
                    <a:pt x="2" y="14"/>
                  </a:lnTo>
                  <a:lnTo>
                    <a:pt x="4" y="16"/>
                  </a:lnTo>
                  <a:lnTo>
                    <a:pt x="8" y="16"/>
                  </a:lnTo>
                  <a:lnTo>
                    <a:pt x="8" y="16"/>
                  </a:lnTo>
                  <a:lnTo>
                    <a:pt x="12" y="16"/>
                  </a:lnTo>
                  <a:lnTo>
                    <a:pt x="14" y="14"/>
                  </a:lnTo>
                  <a:lnTo>
                    <a:pt x="16" y="12"/>
                  </a:lnTo>
                  <a:lnTo>
                    <a:pt x="16" y="8"/>
                  </a:lnTo>
                  <a:lnTo>
                    <a:pt x="16" y="8"/>
                  </a:lnTo>
                  <a:lnTo>
                    <a:pt x="16" y="4"/>
                  </a:lnTo>
                  <a:lnTo>
                    <a:pt x="14" y="2"/>
                  </a:lnTo>
                  <a:lnTo>
                    <a:pt x="12" y="0"/>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55" name="Freeform 62"/>
            <p:cNvSpPr/>
            <p:nvPr/>
          </p:nvSpPr>
          <p:spPr bwMode="auto">
            <a:xfrm>
              <a:off x="6434138" y="939800"/>
              <a:ext cx="25400" cy="25400"/>
            </a:xfrm>
            <a:custGeom>
              <a:avLst/>
              <a:gdLst/>
              <a:ahLst/>
              <a:cxnLst>
                <a:cxn ang="0">
                  <a:pos x="8" y="0"/>
                </a:cxn>
                <a:cxn ang="0">
                  <a:pos x="8" y="0"/>
                </a:cxn>
                <a:cxn ang="0">
                  <a:pos x="4" y="0"/>
                </a:cxn>
                <a:cxn ang="0">
                  <a:pos x="2" y="2"/>
                </a:cxn>
                <a:cxn ang="0">
                  <a:pos x="0" y="4"/>
                </a:cxn>
                <a:cxn ang="0">
                  <a:pos x="0" y="8"/>
                </a:cxn>
                <a:cxn ang="0">
                  <a:pos x="0" y="8"/>
                </a:cxn>
                <a:cxn ang="0">
                  <a:pos x="0" y="12"/>
                </a:cxn>
                <a:cxn ang="0">
                  <a:pos x="2" y="14"/>
                </a:cxn>
                <a:cxn ang="0">
                  <a:pos x="4" y="16"/>
                </a:cxn>
                <a:cxn ang="0">
                  <a:pos x="8" y="16"/>
                </a:cxn>
                <a:cxn ang="0">
                  <a:pos x="8" y="16"/>
                </a:cxn>
                <a:cxn ang="0">
                  <a:pos x="12" y="16"/>
                </a:cxn>
                <a:cxn ang="0">
                  <a:pos x="14" y="14"/>
                </a:cxn>
                <a:cxn ang="0">
                  <a:pos x="16" y="12"/>
                </a:cxn>
                <a:cxn ang="0">
                  <a:pos x="16" y="8"/>
                </a:cxn>
                <a:cxn ang="0">
                  <a:pos x="16" y="8"/>
                </a:cxn>
                <a:cxn ang="0">
                  <a:pos x="16" y="4"/>
                </a:cxn>
                <a:cxn ang="0">
                  <a:pos x="14" y="2"/>
                </a:cxn>
                <a:cxn ang="0">
                  <a:pos x="12" y="0"/>
                </a:cxn>
                <a:cxn ang="0">
                  <a:pos x="8" y="0"/>
                </a:cxn>
              </a:cxnLst>
              <a:rect l="0" t="0" r="r" b="b"/>
              <a:pathLst>
                <a:path w="16" h="16">
                  <a:moveTo>
                    <a:pt x="8" y="0"/>
                  </a:moveTo>
                  <a:lnTo>
                    <a:pt x="8" y="0"/>
                  </a:lnTo>
                  <a:lnTo>
                    <a:pt x="4" y="0"/>
                  </a:lnTo>
                  <a:lnTo>
                    <a:pt x="2" y="2"/>
                  </a:lnTo>
                  <a:lnTo>
                    <a:pt x="0" y="4"/>
                  </a:lnTo>
                  <a:lnTo>
                    <a:pt x="0" y="8"/>
                  </a:lnTo>
                  <a:lnTo>
                    <a:pt x="0" y="8"/>
                  </a:lnTo>
                  <a:lnTo>
                    <a:pt x="0" y="12"/>
                  </a:lnTo>
                  <a:lnTo>
                    <a:pt x="2" y="14"/>
                  </a:lnTo>
                  <a:lnTo>
                    <a:pt x="4" y="16"/>
                  </a:lnTo>
                  <a:lnTo>
                    <a:pt x="8" y="16"/>
                  </a:lnTo>
                  <a:lnTo>
                    <a:pt x="8" y="16"/>
                  </a:lnTo>
                  <a:lnTo>
                    <a:pt x="12" y="16"/>
                  </a:lnTo>
                  <a:lnTo>
                    <a:pt x="14" y="14"/>
                  </a:lnTo>
                  <a:lnTo>
                    <a:pt x="16" y="12"/>
                  </a:lnTo>
                  <a:lnTo>
                    <a:pt x="16" y="8"/>
                  </a:lnTo>
                  <a:lnTo>
                    <a:pt x="16" y="8"/>
                  </a:lnTo>
                  <a:lnTo>
                    <a:pt x="16" y="4"/>
                  </a:lnTo>
                  <a:lnTo>
                    <a:pt x="14" y="2"/>
                  </a:lnTo>
                  <a:lnTo>
                    <a:pt x="12" y="0"/>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56" name="Freeform 63"/>
            <p:cNvSpPr/>
            <p:nvPr/>
          </p:nvSpPr>
          <p:spPr bwMode="auto">
            <a:xfrm>
              <a:off x="5046663" y="565150"/>
              <a:ext cx="25400" cy="25400"/>
            </a:xfrm>
            <a:custGeom>
              <a:avLst/>
              <a:gdLst/>
              <a:ahLst/>
              <a:cxnLst>
                <a:cxn ang="0">
                  <a:pos x="8" y="0"/>
                </a:cxn>
                <a:cxn ang="0">
                  <a:pos x="8" y="0"/>
                </a:cxn>
                <a:cxn ang="0">
                  <a:pos x="4" y="0"/>
                </a:cxn>
                <a:cxn ang="0">
                  <a:pos x="2" y="2"/>
                </a:cxn>
                <a:cxn ang="0">
                  <a:pos x="0" y="4"/>
                </a:cxn>
                <a:cxn ang="0">
                  <a:pos x="0" y="8"/>
                </a:cxn>
                <a:cxn ang="0">
                  <a:pos x="0" y="8"/>
                </a:cxn>
                <a:cxn ang="0">
                  <a:pos x="0" y="12"/>
                </a:cxn>
                <a:cxn ang="0">
                  <a:pos x="2" y="14"/>
                </a:cxn>
                <a:cxn ang="0">
                  <a:pos x="4" y="16"/>
                </a:cxn>
                <a:cxn ang="0">
                  <a:pos x="8" y="16"/>
                </a:cxn>
                <a:cxn ang="0">
                  <a:pos x="8" y="16"/>
                </a:cxn>
                <a:cxn ang="0">
                  <a:pos x="12" y="16"/>
                </a:cxn>
                <a:cxn ang="0">
                  <a:pos x="14" y="14"/>
                </a:cxn>
                <a:cxn ang="0">
                  <a:pos x="16" y="12"/>
                </a:cxn>
                <a:cxn ang="0">
                  <a:pos x="16" y="8"/>
                </a:cxn>
                <a:cxn ang="0">
                  <a:pos x="16" y="8"/>
                </a:cxn>
                <a:cxn ang="0">
                  <a:pos x="16" y="4"/>
                </a:cxn>
                <a:cxn ang="0">
                  <a:pos x="14" y="2"/>
                </a:cxn>
                <a:cxn ang="0">
                  <a:pos x="12" y="0"/>
                </a:cxn>
                <a:cxn ang="0">
                  <a:pos x="8" y="0"/>
                </a:cxn>
              </a:cxnLst>
              <a:rect l="0" t="0" r="r" b="b"/>
              <a:pathLst>
                <a:path w="16" h="16">
                  <a:moveTo>
                    <a:pt x="8" y="0"/>
                  </a:moveTo>
                  <a:lnTo>
                    <a:pt x="8" y="0"/>
                  </a:lnTo>
                  <a:lnTo>
                    <a:pt x="4" y="0"/>
                  </a:lnTo>
                  <a:lnTo>
                    <a:pt x="2" y="2"/>
                  </a:lnTo>
                  <a:lnTo>
                    <a:pt x="0" y="4"/>
                  </a:lnTo>
                  <a:lnTo>
                    <a:pt x="0" y="8"/>
                  </a:lnTo>
                  <a:lnTo>
                    <a:pt x="0" y="8"/>
                  </a:lnTo>
                  <a:lnTo>
                    <a:pt x="0" y="12"/>
                  </a:lnTo>
                  <a:lnTo>
                    <a:pt x="2" y="14"/>
                  </a:lnTo>
                  <a:lnTo>
                    <a:pt x="4" y="16"/>
                  </a:lnTo>
                  <a:lnTo>
                    <a:pt x="8" y="16"/>
                  </a:lnTo>
                  <a:lnTo>
                    <a:pt x="8" y="16"/>
                  </a:lnTo>
                  <a:lnTo>
                    <a:pt x="12" y="16"/>
                  </a:lnTo>
                  <a:lnTo>
                    <a:pt x="14" y="14"/>
                  </a:lnTo>
                  <a:lnTo>
                    <a:pt x="16" y="12"/>
                  </a:lnTo>
                  <a:lnTo>
                    <a:pt x="16" y="8"/>
                  </a:lnTo>
                  <a:lnTo>
                    <a:pt x="16" y="8"/>
                  </a:lnTo>
                  <a:lnTo>
                    <a:pt x="16" y="4"/>
                  </a:lnTo>
                  <a:lnTo>
                    <a:pt x="14" y="2"/>
                  </a:lnTo>
                  <a:lnTo>
                    <a:pt x="12" y="0"/>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57" name="Freeform 64"/>
            <p:cNvSpPr/>
            <p:nvPr/>
          </p:nvSpPr>
          <p:spPr bwMode="auto">
            <a:xfrm>
              <a:off x="5046663" y="565150"/>
              <a:ext cx="25400" cy="25400"/>
            </a:xfrm>
            <a:custGeom>
              <a:avLst/>
              <a:gdLst/>
              <a:ahLst/>
              <a:cxnLst>
                <a:cxn ang="0">
                  <a:pos x="8" y="0"/>
                </a:cxn>
                <a:cxn ang="0">
                  <a:pos x="8" y="0"/>
                </a:cxn>
                <a:cxn ang="0">
                  <a:pos x="4" y="0"/>
                </a:cxn>
                <a:cxn ang="0">
                  <a:pos x="2" y="2"/>
                </a:cxn>
                <a:cxn ang="0">
                  <a:pos x="0" y="4"/>
                </a:cxn>
                <a:cxn ang="0">
                  <a:pos x="0" y="8"/>
                </a:cxn>
                <a:cxn ang="0">
                  <a:pos x="0" y="8"/>
                </a:cxn>
                <a:cxn ang="0">
                  <a:pos x="0" y="12"/>
                </a:cxn>
                <a:cxn ang="0">
                  <a:pos x="2" y="14"/>
                </a:cxn>
                <a:cxn ang="0">
                  <a:pos x="4" y="16"/>
                </a:cxn>
                <a:cxn ang="0">
                  <a:pos x="8" y="16"/>
                </a:cxn>
                <a:cxn ang="0">
                  <a:pos x="8" y="16"/>
                </a:cxn>
                <a:cxn ang="0">
                  <a:pos x="12" y="16"/>
                </a:cxn>
                <a:cxn ang="0">
                  <a:pos x="14" y="14"/>
                </a:cxn>
                <a:cxn ang="0">
                  <a:pos x="16" y="12"/>
                </a:cxn>
                <a:cxn ang="0">
                  <a:pos x="16" y="8"/>
                </a:cxn>
                <a:cxn ang="0">
                  <a:pos x="16" y="8"/>
                </a:cxn>
                <a:cxn ang="0">
                  <a:pos x="16" y="4"/>
                </a:cxn>
                <a:cxn ang="0">
                  <a:pos x="14" y="2"/>
                </a:cxn>
                <a:cxn ang="0">
                  <a:pos x="12" y="0"/>
                </a:cxn>
                <a:cxn ang="0">
                  <a:pos x="8" y="0"/>
                </a:cxn>
              </a:cxnLst>
              <a:rect l="0" t="0" r="r" b="b"/>
              <a:pathLst>
                <a:path w="16" h="16">
                  <a:moveTo>
                    <a:pt x="8" y="0"/>
                  </a:moveTo>
                  <a:lnTo>
                    <a:pt x="8" y="0"/>
                  </a:lnTo>
                  <a:lnTo>
                    <a:pt x="4" y="0"/>
                  </a:lnTo>
                  <a:lnTo>
                    <a:pt x="2" y="2"/>
                  </a:lnTo>
                  <a:lnTo>
                    <a:pt x="0" y="4"/>
                  </a:lnTo>
                  <a:lnTo>
                    <a:pt x="0" y="8"/>
                  </a:lnTo>
                  <a:lnTo>
                    <a:pt x="0" y="8"/>
                  </a:lnTo>
                  <a:lnTo>
                    <a:pt x="0" y="12"/>
                  </a:lnTo>
                  <a:lnTo>
                    <a:pt x="2" y="14"/>
                  </a:lnTo>
                  <a:lnTo>
                    <a:pt x="4" y="16"/>
                  </a:lnTo>
                  <a:lnTo>
                    <a:pt x="8" y="16"/>
                  </a:lnTo>
                  <a:lnTo>
                    <a:pt x="8" y="16"/>
                  </a:lnTo>
                  <a:lnTo>
                    <a:pt x="12" y="16"/>
                  </a:lnTo>
                  <a:lnTo>
                    <a:pt x="14" y="14"/>
                  </a:lnTo>
                  <a:lnTo>
                    <a:pt x="16" y="12"/>
                  </a:lnTo>
                  <a:lnTo>
                    <a:pt x="16" y="8"/>
                  </a:lnTo>
                  <a:lnTo>
                    <a:pt x="16" y="8"/>
                  </a:lnTo>
                  <a:lnTo>
                    <a:pt x="16" y="4"/>
                  </a:lnTo>
                  <a:lnTo>
                    <a:pt x="14" y="2"/>
                  </a:lnTo>
                  <a:lnTo>
                    <a:pt x="12" y="0"/>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58" name="Freeform 65"/>
            <p:cNvSpPr/>
            <p:nvPr/>
          </p:nvSpPr>
          <p:spPr bwMode="auto">
            <a:xfrm>
              <a:off x="3516313" y="41592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59" name="Freeform 66"/>
            <p:cNvSpPr/>
            <p:nvPr/>
          </p:nvSpPr>
          <p:spPr bwMode="auto">
            <a:xfrm>
              <a:off x="3516313" y="41592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60" name="Freeform 67"/>
            <p:cNvSpPr/>
            <p:nvPr/>
          </p:nvSpPr>
          <p:spPr bwMode="auto">
            <a:xfrm>
              <a:off x="4281488" y="54927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61" name="Freeform 68"/>
            <p:cNvSpPr/>
            <p:nvPr/>
          </p:nvSpPr>
          <p:spPr bwMode="auto">
            <a:xfrm>
              <a:off x="4281488" y="54927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62" name="Freeform 69"/>
            <p:cNvSpPr/>
            <p:nvPr/>
          </p:nvSpPr>
          <p:spPr bwMode="auto">
            <a:xfrm>
              <a:off x="4506913" y="495300"/>
              <a:ext cx="19050"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0" y="12"/>
                </a:cxn>
                <a:cxn ang="0">
                  <a:pos x="12" y="8"/>
                </a:cxn>
                <a:cxn ang="0">
                  <a:pos x="12" y="8"/>
                </a:cxn>
                <a:cxn ang="0">
                  <a:pos x="10" y="2"/>
                </a:cxn>
                <a:cxn ang="0">
                  <a:pos x="6" y="0"/>
                </a:cxn>
              </a:cxnLst>
              <a:rect l="0" t="0" r="r" b="b"/>
              <a:pathLst>
                <a:path w="12" h="14">
                  <a:moveTo>
                    <a:pt x="6" y="0"/>
                  </a:moveTo>
                  <a:lnTo>
                    <a:pt x="6" y="0"/>
                  </a:lnTo>
                  <a:lnTo>
                    <a:pt x="2" y="2"/>
                  </a:lnTo>
                  <a:lnTo>
                    <a:pt x="0" y="8"/>
                  </a:lnTo>
                  <a:lnTo>
                    <a:pt x="0" y="8"/>
                  </a:lnTo>
                  <a:lnTo>
                    <a:pt x="2" y="12"/>
                  </a:lnTo>
                  <a:lnTo>
                    <a:pt x="6" y="14"/>
                  </a:lnTo>
                  <a:lnTo>
                    <a:pt x="6" y="14"/>
                  </a:lnTo>
                  <a:lnTo>
                    <a:pt x="10" y="12"/>
                  </a:lnTo>
                  <a:lnTo>
                    <a:pt x="12" y="8"/>
                  </a:lnTo>
                  <a:lnTo>
                    <a:pt x="12" y="8"/>
                  </a:lnTo>
                  <a:lnTo>
                    <a:pt x="10"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63" name="Freeform 70"/>
            <p:cNvSpPr/>
            <p:nvPr/>
          </p:nvSpPr>
          <p:spPr bwMode="auto">
            <a:xfrm>
              <a:off x="4506913" y="495300"/>
              <a:ext cx="19050"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0" y="12"/>
                </a:cxn>
                <a:cxn ang="0">
                  <a:pos x="12" y="8"/>
                </a:cxn>
                <a:cxn ang="0">
                  <a:pos x="12" y="8"/>
                </a:cxn>
                <a:cxn ang="0">
                  <a:pos x="10" y="2"/>
                </a:cxn>
                <a:cxn ang="0">
                  <a:pos x="6" y="0"/>
                </a:cxn>
              </a:cxnLst>
              <a:rect l="0" t="0" r="r" b="b"/>
              <a:pathLst>
                <a:path w="12" h="14">
                  <a:moveTo>
                    <a:pt x="6" y="0"/>
                  </a:moveTo>
                  <a:lnTo>
                    <a:pt x="6" y="0"/>
                  </a:lnTo>
                  <a:lnTo>
                    <a:pt x="2" y="2"/>
                  </a:lnTo>
                  <a:lnTo>
                    <a:pt x="0" y="8"/>
                  </a:lnTo>
                  <a:lnTo>
                    <a:pt x="0" y="8"/>
                  </a:lnTo>
                  <a:lnTo>
                    <a:pt x="2" y="12"/>
                  </a:lnTo>
                  <a:lnTo>
                    <a:pt x="6" y="14"/>
                  </a:lnTo>
                  <a:lnTo>
                    <a:pt x="6" y="14"/>
                  </a:lnTo>
                  <a:lnTo>
                    <a:pt x="10" y="12"/>
                  </a:lnTo>
                  <a:lnTo>
                    <a:pt x="12" y="8"/>
                  </a:lnTo>
                  <a:lnTo>
                    <a:pt x="12" y="8"/>
                  </a:lnTo>
                  <a:lnTo>
                    <a:pt x="10" y="2"/>
                  </a:lnTo>
                  <a:lnTo>
                    <a:pt x="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64" name="Freeform 71"/>
            <p:cNvSpPr/>
            <p:nvPr/>
          </p:nvSpPr>
          <p:spPr bwMode="auto">
            <a:xfrm>
              <a:off x="4487863" y="736600"/>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65" name="Freeform 72"/>
            <p:cNvSpPr/>
            <p:nvPr/>
          </p:nvSpPr>
          <p:spPr bwMode="auto">
            <a:xfrm>
              <a:off x="4487863" y="736600"/>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66" name="Freeform 73"/>
            <p:cNvSpPr/>
            <p:nvPr/>
          </p:nvSpPr>
          <p:spPr bwMode="auto">
            <a:xfrm>
              <a:off x="4068763" y="247650"/>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67" name="Freeform 74"/>
            <p:cNvSpPr/>
            <p:nvPr/>
          </p:nvSpPr>
          <p:spPr bwMode="auto">
            <a:xfrm>
              <a:off x="4068763" y="247650"/>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68" name="Freeform 75"/>
            <p:cNvSpPr/>
            <p:nvPr/>
          </p:nvSpPr>
          <p:spPr bwMode="auto">
            <a:xfrm>
              <a:off x="6472238" y="666750"/>
              <a:ext cx="22225" cy="19050"/>
            </a:xfrm>
            <a:custGeom>
              <a:avLst/>
              <a:gdLst/>
              <a:ahLst/>
              <a:cxnLst>
                <a:cxn ang="0">
                  <a:pos x="6" y="0"/>
                </a:cxn>
                <a:cxn ang="0">
                  <a:pos x="6" y="0"/>
                </a:cxn>
                <a:cxn ang="0">
                  <a:pos x="2" y="2"/>
                </a:cxn>
                <a:cxn ang="0">
                  <a:pos x="0" y="6"/>
                </a:cxn>
                <a:cxn ang="0">
                  <a:pos x="0" y="6"/>
                </a:cxn>
                <a:cxn ang="0">
                  <a:pos x="2" y="10"/>
                </a:cxn>
                <a:cxn ang="0">
                  <a:pos x="6" y="12"/>
                </a:cxn>
                <a:cxn ang="0">
                  <a:pos x="6" y="12"/>
                </a:cxn>
                <a:cxn ang="0">
                  <a:pos x="12" y="10"/>
                </a:cxn>
                <a:cxn ang="0">
                  <a:pos x="14" y="6"/>
                </a:cxn>
                <a:cxn ang="0">
                  <a:pos x="14" y="6"/>
                </a:cxn>
                <a:cxn ang="0">
                  <a:pos x="12" y="2"/>
                </a:cxn>
                <a:cxn ang="0">
                  <a:pos x="6" y="0"/>
                </a:cxn>
              </a:cxnLst>
              <a:rect l="0" t="0" r="r" b="b"/>
              <a:pathLst>
                <a:path w="14" h="12">
                  <a:moveTo>
                    <a:pt x="6" y="0"/>
                  </a:moveTo>
                  <a:lnTo>
                    <a:pt x="6" y="0"/>
                  </a:lnTo>
                  <a:lnTo>
                    <a:pt x="2" y="2"/>
                  </a:lnTo>
                  <a:lnTo>
                    <a:pt x="0" y="6"/>
                  </a:lnTo>
                  <a:lnTo>
                    <a:pt x="0" y="6"/>
                  </a:lnTo>
                  <a:lnTo>
                    <a:pt x="2" y="10"/>
                  </a:lnTo>
                  <a:lnTo>
                    <a:pt x="6" y="12"/>
                  </a:lnTo>
                  <a:lnTo>
                    <a:pt x="6" y="12"/>
                  </a:lnTo>
                  <a:lnTo>
                    <a:pt x="12" y="10"/>
                  </a:lnTo>
                  <a:lnTo>
                    <a:pt x="14" y="6"/>
                  </a:lnTo>
                  <a:lnTo>
                    <a:pt x="14" y="6"/>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69" name="Freeform 76"/>
            <p:cNvSpPr/>
            <p:nvPr/>
          </p:nvSpPr>
          <p:spPr bwMode="auto">
            <a:xfrm>
              <a:off x="6472238" y="666750"/>
              <a:ext cx="22225" cy="19050"/>
            </a:xfrm>
            <a:custGeom>
              <a:avLst/>
              <a:gdLst/>
              <a:ahLst/>
              <a:cxnLst>
                <a:cxn ang="0">
                  <a:pos x="6" y="0"/>
                </a:cxn>
                <a:cxn ang="0">
                  <a:pos x="6" y="0"/>
                </a:cxn>
                <a:cxn ang="0">
                  <a:pos x="2" y="2"/>
                </a:cxn>
                <a:cxn ang="0">
                  <a:pos x="0" y="6"/>
                </a:cxn>
                <a:cxn ang="0">
                  <a:pos x="0" y="6"/>
                </a:cxn>
                <a:cxn ang="0">
                  <a:pos x="2" y="10"/>
                </a:cxn>
                <a:cxn ang="0">
                  <a:pos x="6" y="12"/>
                </a:cxn>
                <a:cxn ang="0">
                  <a:pos x="6" y="12"/>
                </a:cxn>
                <a:cxn ang="0">
                  <a:pos x="12" y="10"/>
                </a:cxn>
                <a:cxn ang="0">
                  <a:pos x="14" y="6"/>
                </a:cxn>
                <a:cxn ang="0">
                  <a:pos x="14" y="6"/>
                </a:cxn>
                <a:cxn ang="0">
                  <a:pos x="12" y="2"/>
                </a:cxn>
                <a:cxn ang="0">
                  <a:pos x="6" y="0"/>
                </a:cxn>
              </a:cxnLst>
              <a:rect l="0" t="0" r="r" b="b"/>
              <a:pathLst>
                <a:path w="14" h="12">
                  <a:moveTo>
                    <a:pt x="6" y="0"/>
                  </a:moveTo>
                  <a:lnTo>
                    <a:pt x="6" y="0"/>
                  </a:lnTo>
                  <a:lnTo>
                    <a:pt x="2" y="2"/>
                  </a:lnTo>
                  <a:lnTo>
                    <a:pt x="0" y="6"/>
                  </a:lnTo>
                  <a:lnTo>
                    <a:pt x="0" y="6"/>
                  </a:lnTo>
                  <a:lnTo>
                    <a:pt x="2" y="10"/>
                  </a:lnTo>
                  <a:lnTo>
                    <a:pt x="6" y="12"/>
                  </a:lnTo>
                  <a:lnTo>
                    <a:pt x="6" y="12"/>
                  </a:lnTo>
                  <a:lnTo>
                    <a:pt x="12" y="10"/>
                  </a:lnTo>
                  <a:lnTo>
                    <a:pt x="14" y="6"/>
                  </a:lnTo>
                  <a:lnTo>
                    <a:pt x="14" y="6"/>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70" name="Freeform 77"/>
            <p:cNvSpPr/>
            <p:nvPr/>
          </p:nvSpPr>
          <p:spPr bwMode="auto">
            <a:xfrm>
              <a:off x="6354763" y="301625"/>
              <a:ext cx="22225" cy="19050"/>
            </a:xfrm>
            <a:custGeom>
              <a:avLst/>
              <a:gdLst/>
              <a:ahLst/>
              <a:cxnLst>
                <a:cxn ang="0">
                  <a:pos x="8" y="0"/>
                </a:cxn>
                <a:cxn ang="0">
                  <a:pos x="8" y="0"/>
                </a:cxn>
                <a:cxn ang="0">
                  <a:pos x="2" y="2"/>
                </a:cxn>
                <a:cxn ang="0">
                  <a:pos x="0" y="6"/>
                </a:cxn>
                <a:cxn ang="0">
                  <a:pos x="0" y="6"/>
                </a:cxn>
                <a:cxn ang="0">
                  <a:pos x="2" y="10"/>
                </a:cxn>
                <a:cxn ang="0">
                  <a:pos x="8" y="12"/>
                </a:cxn>
                <a:cxn ang="0">
                  <a:pos x="8" y="12"/>
                </a:cxn>
                <a:cxn ang="0">
                  <a:pos x="12" y="10"/>
                </a:cxn>
                <a:cxn ang="0">
                  <a:pos x="14" y="6"/>
                </a:cxn>
                <a:cxn ang="0">
                  <a:pos x="14" y="6"/>
                </a:cxn>
                <a:cxn ang="0">
                  <a:pos x="12" y="2"/>
                </a:cxn>
                <a:cxn ang="0">
                  <a:pos x="8" y="0"/>
                </a:cxn>
              </a:cxnLst>
              <a:rect l="0" t="0" r="r" b="b"/>
              <a:pathLst>
                <a:path w="14" h="12">
                  <a:moveTo>
                    <a:pt x="8" y="0"/>
                  </a:moveTo>
                  <a:lnTo>
                    <a:pt x="8" y="0"/>
                  </a:lnTo>
                  <a:lnTo>
                    <a:pt x="2" y="2"/>
                  </a:lnTo>
                  <a:lnTo>
                    <a:pt x="0" y="6"/>
                  </a:lnTo>
                  <a:lnTo>
                    <a:pt x="0" y="6"/>
                  </a:lnTo>
                  <a:lnTo>
                    <a:pt x="2" y="10"/>
                  </a:lnTo>
                  <a:lnTo>
                    <a:pt x="8" y="12"/>
                  </a:lnTo>
                  <a:lnTo>
                    <a:pt x="8" y="12"/>
                  </a:lnTo>
                  <a:lnTo>
                    <a:pt x="12" y="10"/>
                  </a:lnTo>
                  <a:lnTo>
                    <a:pt x="14" y="6"/>
                  </a:lnTo>
                  <a:lnTo>
                    <a:pt x="14"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71" name="Freeform 78"/>
            <p:cNvSpPr/>
            <p:nvPr/>
          </p:nvSpPr>
          <p:spPr bwMode="auto">
            <a:xfrm>
              <a:off x="6354763" y="301625"/>
              <a:ext cx="22225" cy="19050"/>
            </a:xfrm>
            <a:custGeom>
              <a:avLst/>
              <a:gdLst/>
              <a:ahLst/>
              <a:cxnLst>
                <a:cxn ang="0">
                  <a:pos x="8" y="0"/>
                </a:cxn>
                <a:cxn ang="0">
                  <a:pos x="8" y="0"/>
                </a:cxn>
                <a:cxn ang="0">
                  <a:pos x="2" y="2"/>
                </a:cxn>
                <a:cxn ang="0">
                  <a:pos x="0" y="6"/>
                </a:cxn>
                <a:cxn ang="0">
                  <a:pos x="0" y="6"/>
                </a:cxn>
                <a:cxn ang="0">
                  <a:pos x="2" y="10"/>
                </a:cxn>
                <a:cxn ang="0">
                  <a:pos x="8" y="12"/>
                </a:cxn>
                <a:cxn ang="0">
                  <a:pos x="8" y="12"/>
                </a:cxn>
                <a:cxn ang="0">
                  <a:pos x="12" y="10"/>
                </a:cxn>
                <a:cxn ang="0">
                  <a:pos x="14" y="6"/>
                </a:cxn>
                <a:cxn ang="0">
                  <a:pos x="14" y="6"/>
                </a:cxn>
                <a:cxn ang="0">
                  <a:pos x="12" y="2"/>
                </a:cxn>
                <a:cxn ang="0">
                  <a:pos x="8" y="0"/>
                </a:cxn>
              </a:cxnLst>
              <a:rect l="0" t="0" r="r" b="b"/>
              <a:pathLst>
                <a:path w="14" h="12">
                  <a:moveTo>
                    <a:pt x="8" y="0"/>
                  </a:moveTo>
                  <a:lnTo>
                    <a:pt x="8" y="0"/>
                  </a:lnTo>
                  <a:lnTo>
                    <a:pt x="2" y="2"/>
                  </a:lnTo>
                  <a:lnTo>
                    <a:pt x="0" y="6"/>
                  </a:lnTo>
                  <a:lnTo>
                    <a:pt x="0" y="6"/>
                  </a:lnTo>
                  <a:lnTo>
                    <a:pt x="2" y="10"/>
                  </a:lnTo>
                  <a:lnTo>
                    <a:pt x="8" y="12"/>
                  </a:lnTo>
                  <a:lnTo>
                    <a:pt x="8" y="12"/>
                  </a:lnTo>
                  <a:lnTo>
                    <a:pt x="12" y="10"/>
                  </a:lnTo>
                  <a:lnTo>
                    <a:pt x="14" y="6"/>
                  </a:lnTo>
                  <a:lnTo>
                    <a:pt x="14"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72" name="Freeform 79"/>
            <p:cNvSpPr/>
            <p:nvPr/>
          </p:nvSpPr>
          <p:spPr bwMode="auto">
            <a:xfrm>
              <a:off x="5500688" y="939800"/>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73" name="Freeform 80"/>
            <p:cNvSpPr/>
            <p:nvPr/>
          </p:nvSpPr>
          <p:spPr bwMode="auto">
            <a:xfrm>
              <a:off x="5500688" y="939800"/>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74" name="Freeform 81"/>
            <p:cNvSpPr/>
            <p:nvPr/>
          </p:nvSpPr>
          <p:spPr bwMode="auto">
            <a:xfrm>
              <a:off x="3757613" y="666750"/>
              <a:ext cx="22225" cy="19050"/>
            </a:xfrm>
            <a:custGeom>
              <a:avLst/>
              <a:gdLst/>
              <a:ahLst/>
              <a:cxnLst>
                <a:cxn ang="0">
                  <a:pos x="6" y="0"/>
                </a:cxn>
                <a:cxn ang="0">
                  <a:pos x="6" y="0"/>
                </a:cxn>
                <a:cxn ang="0">
                  <a:pos x="2" y="2"/>
                </a:cxn>
                <a:cxn ang="0">
                  <a:pos x="0" y="6"/>
                </a:cxn>
                <a:cxn ang="0">
                  <a:pos x="0" y="6"/>
                </a:cxn>
                <a:cxn ang="0">
                  <a:pos x="2" y="10"/>
                </a:cxn>
                <a:cxn ang="0">
                  <a:pos x="6" y="12"/>
                </a:cxn>
                <a:cxn ang="0">
                  <a:pos x="6" y="12"/>
                </a:cxn>
                <a:cxn ang="0">
                  <a:pos x="12" y="10"/>
                </a:cxn>
                <a:cxn ang="0">
                  <a:pos x="14" y="6"/>
                </a:cxn>
                <a:cxn ang="0">
                  <a:pos x="14" y="6"/>
                </a:cxn>
                <a:cxn ang="0">
                  <a:pos x="12" y="2"/>
                </a:cxn>
                <a:cxn ang="0">
                  <a:pos x="6" y="0"/>
                </a:cxn>
              </a:cxnLst>
              <a:rect l="0" t="0" r="r" b="b"/>
              <a:pathLst>
                <a:path w="14" h="12">
                  <a:moveTo>
                    <a:pt x="6" y="0"/>
                  </a:moveTo>
                  <a:lnTo>
                    <a:pt x="6" y="0"/>
                  </a:lnTo>
                  <a:lnTo>
                    <a:pt x="2" y="2"/>
                  </a:lnTo>
                  <a:lnTo>
                    <a:pt x="0" y="6"/>
                  </a:lnTo>
                  <a:lnTo>
                    <a:pt x="0" y="6"/>
                  </a:lnTo>
                  <a:lnTo>
                    <a:pt x="2" y="10"/>
                  </a:lnTo>
                  <a:lnTo>
                    <a:pt x="6" y="12"/>
                  </a:lnTo>
                  <a:lnTo>
                    <a:pt x="6" y="12"/>
                  </a:lnTo>
                  <a:lnTo>
                    <a:pt x="12" y="10"/>
                  </a:lnTo>
                  <a:lnTo>
                    <a:pt x="14" y="6"/>
                  </a:lnTo>
                  <a:lnTo>
                    <a:pt x="14" y="6"/>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75" name="Freeform 82"/>
            <p:cNvSpPr/>
            <p:nvPr/>
          </p:nvSpPr>
          <p:spPr bwMode="auto">
            <a:xfrm>
              <a:off x="3757613" y="666750"/>
              <a:ext cx="22225" cy="19050"/>
            </a:xfrm>
            <a:custGeom>
              <a:avLst/>
              <a:gdLst/>
              <a:ahLst/>
              <a:cxnLst>
                <a:cxn ang="0">
                  <a:pos x="6" y="0"/>
                </a:cxn>
                <a:cxn ang="0">
                  <a:pos x="6" y="0"/>
                </a:cxn>
                <a:cxn ang="0">
                  <a:pos x="2" y="2"/>
                </a:cxn>
                <a:cxn ang="0">
                  <a:pos x="0" y="6"/>
                </a:cxn>
                <a:cxn ang="0">
                  <a:pos x="0" y="6"/>
                </a:cxn>
                <a:cxn ang="0">
                  <a:pos x="2" y="10"/>
                </a:cxn>
                <a:cxn ang="0">
                  <a:pos x="6" y="12"/>
                </a:cxn>
                <a:cxn ang="0">
                  <a:pos x="6" y="12"/>
                </a:cxn>
                <a:cxn ang="0">
                  <a:pos x="12" y="10"/>
                </a:cxn>
                <a:cxn ang="0">
                  <a:pos x="14" y="6"/>
                </a:cxn>
                <a:cxn ang="0">
                  <a:pos x="14" y="6"/>
                </a:cxn>
                <a:cxn ang="0">
                  <a:pos x="12" y="2"/>
                </a:cxn>
                <a:cxn ang="0">
                  <a:pos x="6" y="0"/>
                </a:cxn>
              </a:cxnLst>
              <a:rect l="0" t="0" r="r" b="b"/>
              <a:pathLst>
                <a:path w="14" h="12">
                  <a:moveTo>
                    <a:pt x="6" y="0"/>
                  </a:moveTo>
                  <a:lnTo>
                    <a:pt x="6" y="0"/>
                  </a:lnTo>
                  <a:lnTo>
                    <a:pt x="2" y="2"/>
                  </a:lnTo>
                  <a:lnTo>
                    <a:pt x="0" y="6"/>
                  </a:lnTo>
                  <a:lnTo>
                    <a:pt x="0" y="6"/>
                  </a:lnTo>
                  <a:lnTo>
                    <a:pt x="2" y="10"/>
                  </a:lnTo>
                  <a:lnTo>
                    <a:pt x="6" y="12"/>
                  </a:lnTo>
                  <a:lnTo>
                    <a:pt x="6" y="12"/>
                  </a:lnTo>
                  <a:lnTo>
                    <a:pt x="12" y="10"/>
                  </a:lnTo>
                  <a:lnTo>
                    <a:pt x="14" y="6"/>
                  </a:lnTo>
                  <a:lnTo>
                    <a:pt x="14" y="6"/>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76" name="Freeform 83"/>
            <p:cNvSpPr/>
            <p:nvPr/>
          </p:nvSpPr>
          <p:spPr bwMode="auto">
            <a:xfrm>
              <a:off x="1846263" y="638175"/>
              <a:ext cx="19050"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0" y="12"/>
                </a:cxn>
                <a:cxn ang="0">
                  <a:pos x="12" y="8"/>
                </a:cxn>
                <a:cxn ang="0">
                  <a:pos x="12" y="8"/>
                </a:cxn>
                <a:cxn ang="0">
                  <a:pos x="10" y="2"/>
                </a:cxn>
                <a:cxn ang="0">
                  <a:pos x="6" y="0"/>
                </a:cxn>
              </a:cxnLst>
              <a:rect l="0" t="0" r="r" b="b"/>
              <a:pathLst>
                <a:path w="12" h="14">
                  <a:moveTo>
                    <a:pt x="6" y="0"/>
                  </a:moveTo>
                  <a:lnTo>
                    <a:pt x="6" y="0"/>
                  </a:lnTo>
                  <a:lnTo>
                    <a:pt x="2" y="2"/>
                  </a:lnTo>
                  <a:lnTo>
                    <a:pt x="0" y="8"/>
                  </a:lnTo>
                  <a:lnTo>
                    <a:pt x="0" y="8"/>
                  </a:lnTo>
                  <a:lnTo>
                    <a:pt x="2" y="12"/>
                  </a:lnTo>
                  <a:lnTo>
                    <a:pt x="6" y="14"/>
                  </a:lnTo>
                  <a:lnTo>
                    <a:pt x="6" y="14"/>
                  </a:lnTo>
                  <a:lnTo>
                    <a:pt x="10" y="12"/>
                  </a:lnTo>
                  <a:lnTo>
                    <a:pt x="12" y="8"/>
                  </a:lnTo>
                  <a:lnTo>
                    <a:pt x="12" y="8"/>
                  </a:lnTo>
                  <a:lnTo>
                    <a:pt x="10"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77" name="Freeform 84"/>
            <p:cNvSpPr/>
            <p:nvPr/>
          </p:nvSpPr>
          <p:spPr bwMode="auto">
            <a:xfrm>
              <a:off x="1846263" y="638175"/>
              <a:ext cx="19050"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0" y="12"/>
                </a:cxn>
                <a:cxn ang="0">
                  <a:pos x="12" y="8"/>
                </a:cxn>
                <a:cxn ang="0">
                  <a:pos x="12" y="8"/>
                </a:cxn>
                <a:cxn ang="0">
                  <a:pos x="10" y="2"/>
                </a:cxn>
                <a:cxn ang="0">
                  <a:pos x="6" y="0"/>
                </a:cxn>
              </a:cxnLst>
              <a:rect l="0" t="0" r="r" b="b"/>
              <a:pathLst>
                <a:path w="12" h="14">
                  <a:moveTo>
                    <a:pt x="6" y="0"/>
                  </a:moveTo>
                  <a:lnTo>
                    <a:pt x="6" y="0"/>
                  </a:lnTo>
                  <a:lnTo>
                    <a:pt x="2" y="2"/>
                  </a:lnTo>
                  <a:lnTo>
                    <a:pt x="0" y="8"/>
                  </a:lnTo>
                  <a:lnTo>
                    <a:pt x="0" y="8"/>
                  </a:lnTo>
                  <a:lnTo>
                    <a:pt x="2" y="12"/>
                  </a:lnTo>
                  <a:lnTo>
                    <a:pt x="6" y="14"/>
                  </a:lnTo>
                  <a:lnTo>
                    <a:pt x="6" y="14"/>
                  </a:lnTo>
                  <a:lnTo>
                    <a:pt x="10" y="12"/>
                  </a:lnTo>
                  <a:lnTo>
                    <a:pt x="12" y="8"/>
                  </a:lnTo>
                  <a:lnTo>
                    <a:pt x="12" y="8"/>
                  </a:lnTo>
                  <a:lnTo>
                    <a:pt x="10" y="2"/>
                  </a:lnTo>
                  <a:lnTo>
                    <a:pt x="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78" name="Freeform 85"/>
            <p:cNvSpPr/>
            <p:nvPr/>
          </p:nvSpPr>
          <p:spPr bwMode="auto">
            <a:xfrm>
              <a:off x="2128838" y="28257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79" name="Freeform 86"/>
            <p:cNvSpPr/>
            <p:nvPr/>
          </p:nvSpPr>
          <p:spPr bwMode="auto">
            <a:xfrm>
              <a:off x="2128838" y="28257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80" name="Freeform 87"/>
            <p:cNvSpPr/>
            <p:nvPr/>
          </p:nvSpPr>
          <p:spPr bwMode="auto">
            <a:xfrm>
              <a:off x="5938838" y="355600"/>
              <a:ext cx="53975" cy="53975"/>
            </a:xfrm>
            <a:custGeom>
              <a:avLst/>
              <a:gdLst/>
              <a:ahLst/>
              <a:cxnLst>
                <a:cxn ang="0">
                  <a:pos x="18" y="0"/>
                </a:cxn>
                <a:cxn ang="0">
                  <a:pos x="18" y="0"/>
                </a:cxn>
                <a:cxn ang="0">
                  <a:pos x="10" y="2"/>
                </a:cxn>
                <a:cxn ang="0">
                  <a:pos x="6" y="6"/>
                </a:cxn>
                <a:cxn ang="0">
                  <a:pos x="2" y="10"/>
                </a:cxn>
                <a:cxn ang="0">
                  <a:pos x="0" y="16"/>
                </a:cxn>
                <a:cxn ang="0">
                  <a:pos x="0" y="16"/>
                </a:cxn>
                <a:cxn ang="0">
                  <a:pos x="2" y="24"/>
                </a:cxn>
                <a:cxn ang="0">
                  <a:pos x="6" y="28"/>
                </a:cxn>
                <a:cxn ang="0">
                  <a:pos x="10" y="32"/>
                </a:cxn>
                <a:cxn ang="0">
                  <a:pos x="18" y="34"/>
                </a:cxn>
                <a:cxn ang="0">
                  <a:pos x="18" y="34"/>
                </a:cxn>
                <a:cxn ang="0">
                  <a:pos x="24" y="32"/>
                </a:cxn>
                <a:cxn ang="0">
                  <a:pos x="30" y="28"/>
                </a:cxn>
                <a:cxn ang="0">
                  <a:pos x="34" y="24"/>
                </a:cxn>
                <a:cxn ang="0">
                  <a:pos x="34" y="16"/>
                </a:cxn>
                <a:cxn ang="0">
                  <a:pos x="34" y="16"/>
                </a:cxn>
                <a:cxn ang="0">
                  <a:pos x="34" y="10"/>
                </a:cxn>
                <a:cxn ang="0">
                  <a:pos x="30" y="6"/>
                </a:cxn>
                <a:cxn ang="0">
                  <a:pos x="24" y="2"/>
                </a:cxn>
                <a:cxn ang="0">
                  <a:pos x="18" y="0"/>
                </a:cxn>
              </a:cxnLst>
              <a:rect l="0" t="0" r="r" b="b"/>
              <a:pathLst>
                <a:path w="34" h="34">
                  <a:moveTo>
                    <a:pt x="18" y="0"/>
                  </a:moveTo>
                  <a:lnTo>
                    <a:pt x="18" y="0"/>
                  </a:lnTo>
                  <a:lnTo>
                    <a:pt x="10" y="2"/>
                  </a:lnTo>
                  <a:lnTo>
                    <a:pt x="6" y="6"/>
                  </a:lnTo>
                  <a:lnTo>
                    <a:pt x="2" y="10"/>
                  </a:lnTo>
                  <a:lnTo>
                    <a:pt x="0" y="16"/>
                  </a:lnTo>
                  <a:lnTo>
                    <a:pt x="0" y="16"/>
                  </a:lnTo>
                  <a:lnTo>
                    <a:pt x="2" y="24"/>
                  </a:lnTo>
                  <a:lnTo>
                    <a:pt x="6" y="28"/>
                  </a:lnTo>
                  <a:lnTo>
                    <a:pt x="10" y="32"/>
                  </a:lnTo>
                  <a:lnTo>
                    <a:pt x="18" y="34"/>
                  </a:lnTo>
                  <a:lnTo>
                    <a:pt x="18" y="34"/>
                  </a:lnTo>
                  <a:lnTo>
                    <a:pt x="24" y="32"/>
                  </a:lnTo>
                  <a:lnTo>
                    <a:pt x="30" y="28"/>
                  </a:lnTo>
                  <a:lnTo>
                    <a:pt x="34" y="24"/>
                  </a:lnTo>
                  <a:lnTo>
                    <a:pt x="34" y="16"/>
                  </a:lnTo>
                  <a:lnTo>
                    <a:pt x="34" y="16"/>
                  </a:lnTo>
                  <a:lnTo>
                    <a:pt x="34" y="10"/>
                  </a:lnTo>
                  <a:lnTo>
                    <a:pt x="30" y="6"/>
                  </a:lnTo>
                  <a:lnTo>
                    <a:pt x="24" y="2"/>
                  </a:lnTo>
                  <a:lnTo>
                    <a:pt x="1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81" name="Freeform 88"/>
            <p:cNvSpPr/>
            <p:nvPr/>
          </p:nvSpPr>
          <p:spPr bwMode="auto">
            <a:xfrm>
              <a:off x="5938838" y="355600"/>
              <a:ext cx="53975" cy="53975"/>
            </a:xfrm>
            <a:custGeom>
              <a:avLst/>
              <a:gdLst/>
              <a:ahLst/>
              <a:cxnLst>
                <a:cxn ang="0">
                  <a:pos x="18" y="0"/>
                </a:cxn>
                <a:cxn ang="0">
                  <a:pos x="18" y="0"/>
                </a:cxn>
                <a:cxn ang="0">
                  <a:pos x="10" y="2"/>
                </a:cxn>
                <a:cxn ang="0">
                  <a:pos x="6" y="6"/>
                </a:cxn>
                <a:cxn ang="0">
                  <a:pos x="2" y="10"/>
                </a:cxn>
                <a:cxn ang="0">
                  <a:pos x="0" y="16"/>
                </a:cxn>
                <a:cxn ang="0">
                  <a:pos x="0" y="16"/>
                </a:cxn>
                <a:cxn ang="0">
                  <a:pos x="2" y="24"/>
                </a:cxn>
                <a:cxn ang="0">
                  <a:pos x="6" y="28"/>
                </a:cxn>
                <a:cxn ang="0">
                  <a:pos x="10" y="32"/>
                </a:cxn>
                <a:cxn ang="0">
                  <a:pos x="18" y="34"/>
                </a:cxn>
                <a:cxn ang="0">
                  <a:pos x="18" y="34"/>
                </a:cxn>
                <a:cxn ang="0">
                  <a:pos x="24" y="32"/>
                </a:cxn>
                <a:cxn ang="0">
                  <a:pos x="30" y="28"/>
                </a:cxn>
                <a:cxn ang="0">
                  <a:pos x="34" y="24"/>
                </a:cxn>
                <a:cxn ang="0">
                  <a:pos x="34" y="16"/>
                </a:cxn>
                <a:cxn ang="0">
                  <a:pos x="34" y="16"/>
                </a:cxn>
                <a:cxn ang="0">
                  <a:pos x="34" y="10"/>
                </a:cxn>
                <a:cxn ang="0">
                  <a:pos x="30" y="6"/>
                </a:cxn>
                <a:cxn ang="0">
                  <a:pos x="24" y="2"/>
                </a:cxn>
                <a:cxn ang="0">
                  <a:pos x="18" y="0"/>
                </a:cxn>
              </a:cxnLst>
              <a:rect l="0" t="0" r="r" b="b"/>
              <a:pathLst>
                <a:path w="34" h="34">
                  <a:moveTo>
                    <a:pt x="18" y="0"/>
                  </a:moveTo>
                  <a:lnTo>
                    <a:pt x="18" y="0"/>
                  </a:lnTo>
                  <a:lnTo>
                    <a:pt x="10" y="2"/>
                  </a:lnTo>
                  <a:lnTo>
                    <a:pt x="6" y="6"/>
                  </a:lnTo>
                  <a:lnTo>
                    <a:pt x="2" y="10"/>
                  </a:lnTo>
                  <a:lnTo>
                    <a:pt x="0" y="16"/>
                  </a:lnTo>
                  <a:lnTo>
                    <a:pt x="0" y="16"/>
                  </a:lnTo>
                  <a:lnTo>
                    <a:pt x="2" y="24"/>
                  </a:lnTo>
                  <a:lnTo>
                    <a:pt x="6" y="28"/>
                  </a:lnTo>
                  <a:lnTo>
                    <a:pt x="10" y="32"/>
                  </a:lnTo>
                  <a:lnTo>
                    <a:pt x="18" y="34"/>
                  </a:lnTo>
                  <a:lnTo>
                    <a:pt x="18" y="34"/>
                  </a:lnTo>
                  <a:lnTo>
                    <a:pt x="24" y="32"/>
                  </a:lnTo>
                  <a:lnTo>
                    <a:pt x="30" y="28"/>
                  </a:lnTo>
                  <a:lnTo>
                    <a:pt x="34" y="24"/>
                  </a:lnTo>
                  <a:lnTo>
                    <a:pt x="34" y="16"/>
                  </a:lnTo>
                  <a:lnTo>
                    <a:pt x="34" y="16"/>
                  </a:lnTo>
                  <a:lnTo>
                    <a:pt x="34" y="10"/>
                  </a:lnTo>
                  <a:lnTo>
                    <a:pt x="30" y="6"/>
                  </a:lnTo>
                  <a:lnTo>
                    <a:pt x="24" y="2"/>
                  </a:lnTo>
                  <a:lnTo>
                    <a:pt x="1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82" name="Freeform 89"/>
            <p:cNvSpPr/>
            <p:nvPr/>
          </p:nvSpPr>
          <p:spPr bwMode="auto">
            <a:xfrm>
              <a:off x="4249738" y="863600"/>
              <a:ext cx="53975" cy="53975"/>
            </a:xfrm>
            <a:custGeom>
              <a:avLst/>
              <a:gdLst/>
              <a:ahLst/>
              <a:cxnLst>
                <a:cxn ang="0">
                  <a:pos x="16" y="0"/>
                </a:cxn>
                <a:cxn ang="0">
                  <a:pos x="16" y="0"/>
                </a:cxn>
                <a:cxn ang="0">
                  <a:pos x="10" y="0"/>
                </a:cxn>
                <a:cxn ang="0">
                  <a:pos x="4" y="4"/>
                </a:cxn>
                <a:cxn ang="0">
                  <a:pos x="0" y="10"/>
                </a:cxn>
                <a:cxn ang="0">
                  <a:pos x="0" y="16"/>
                </a:cxn>
                <a:cxn ang="0">
                  <a:pos x="0" y="16"/>
                </a:cxn>
                <a:cxn ang="0">
                  <a:pos x="0" y="24"/>
                </a:cxn>
                <a:cxn ang="0">
                  <a:pos x="4" y="28"/>
                </a:cxn>
                <a:cxn ang="0">
                  <a:pos x="10" y="32"/>
                </a:cxn>
                <a:cxn ang="0">
                  <a:pos x="16" y="34"/>
                </a:cxn>
                <a:cxn ang="0">
                  <a:pos x="16" y="34"/>
                </a:cxn>
                <a:cxn ang="0">
                  <a:pos x="24" y="32"/>
                </a:cxn>
                <a:cxn ang="0">
                  <a:pos x="28" y="28"/>
                </a:cxn>
                <a:cxn ang="0">
                  <a:pos x="32" y="24"/>
                </a:cxn>
                <a:cxn ang="0">
                  <a:pos x="34" y="16"/>
                </a:cxn>
                <a:cxn ang="0">
                  <a:pos x="34" y="16"/>
                </a:cxn>
                <a:cxn ang="0">
                  <a:pos x="32" y="10"/>
                </a:cxn>
                <a:cxn ang="0">
                  <a:pos x="28" y="4"/>
                </a:cxn>
                <a:cxn ang="0">
                  <a:pos x="24" y="0"/>
                </a:cxn>
                <a:cxn ang="0">
                  <a:pos x="16" y="0"/>
                </a:cxn>
              </a:cxnLst>
              <a:rect l="0" t="0" r="r" b="b"/>
              <a:pathLst>
                <a:path w="34" h="34">
                  <a:moveTo>
                    <a:pt x="16" y="0"/>
                  </a:moveTo>
                  <a:lnTo>
                    <a:pt x="16" y="0"/>
                  </a:lnTo>
                  <a:lnTo>
                    <a:pt x="10" y="0"/>
                  </a:lnTo>
                  <a:lnTo>
                    <a:pt x="4" y="4"/>
                  </a:lnTo>
                  <a:lnTo>
                    <a:pt x="0" y="10"/>
                  </a:lnTo>
                  <a:lnTo>
                    <a:pt x="0" y="16"/>
                  </a:lnTo>
                  <a:lnTo>
                    <a:pt x="0" y="16"/>
                  </a:lnTo>
                  <a:lnTo>
                    <a:pt x="0" y="24"/>
                  </a:lnTo>
                  <a:lnTo>
                    <a:pt x="4" y="28"/>
                  </a:lnTo>
                  <a:lnTo>
                    <a:pt x="10" y="32"/>
                  </a:lnTo>
                  <a:lnTo>
                    <a:pt x="16" y="34"/>
                  </a:lnTo>
                  <a:lnTo>
                    <a:pt x="16" y="34"/>
                  </a:lnTo>
                  <a:lnTo>
                    <a:pt x="24" y="32"/>
                  </a:lnTo>
                  <a:lnTo>
                    <a:pt x="28" y="28"/>
                  </a:lnTo>
                  <a:lnTo>
                    <a:pt x="32" y="24"/>
                  </a:lnTo>
                  <a:lnTo>
                    <a:pt x="34" y="16"/>
                  </a:lnTo>
                  <a:lnTo>
                    <a:pt x="34" y="16"/>
                  </a:lnTo>
                  <a:lnTo>
                    <a:pt x="32" y="10"/>
                  </a:lnTo>
                  <a:lnTo>
                    <a:pt x="28" y="4"/>
                  </a:lnTo>
                  <a:lnTo>
                    <a:pt x="24" y="0"/>
                  </a:lnTo>
                  <a:lnTo>
                    <a:pt x="1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83" name="Freeform 90"/>
            <p:cNvSpPr/>
            <p:nvPr/>
          </p:nvSpPr>
          <p:spPr bwMode="auto">
            <a:xfrm>
              <a:off x="4249738" y="863600"/>
              <a:ext cx="53975" cy="53975"/>
            </a:xfrm>
            <a:custGeom>
              <a:avLst/>
              <a:gdLst/>
              <a:ahLst/>
              <a:cxnLst>
                <a:cxn ang="0">
                  <a:pos x="16" y="0"/>
                </a:cxn>
                <a:cxn ang="0">
                  <a:pos x="16" y="0"/>
                </a:cxn>
                <a:cxn ang="0">
                  <a:pos x="10" y="0"/>
                </a:cxn>
                <a:cxn ang="0">
                  <a:pos x="4" y="4"/>
                </a:cxn>
                <a:cxn ang="0">
                  <a:pos x="0" y="10"/>
                </a:cxn>
                <a:cxn ang="0">
                  <a:pos x="0" y="16"/>
                </a:cxn>
                <a:cxn ang="0">
                  <a:pos x="0" y="16"/>
                </a:cxn>
                <a:cxn ang="0">
                  <a:pos x="0" y="24"/>
                </a:cxn>
                <a:cxn ang="0">
                  <a:pos x="4" y="28"/>
                </a:cxn>
                <a:cxn ang="0">
                  <a:pos x="10" y="32"/>
                </a:cxn>
                <a:cxn ang="0">
                  <a:pos x="16" y="34"/>
                </a:cxn>
                <a:cxn ang="0">
                  <a:pos x="16" y="34"/>
                </a:cxn>
                <a:cxn ang="0">
                  <a:pos x="24" y="32"/>
                </a:cxn>
                <a:cxn ang="0">
                  <a:pos x="28" y="28"/>
                </a:cxn>
                <a:cxn ang="0">
                  <a:pos x="32" y="24"/>
                </a:cxn>
                <a:cxn ang="0">
                  <a:pos x="34" y="16"/>
                </a:cxn>
                <a:cxn ang="0">
                  <a:pos x="34" y="16"/>
                </a:cxn>
                <a:cxn ang="0">
                  <a:pos x="32" y="10"/>
                </a:cxn>
                <a:cxn ang="0">
                  <a:pos x="28" y="4"/>
                </a:cxn>
                <a:cxn ang="0">
                  <a:pos x="24" y="0"/>
                </a:cxn>
                <a:cxn ang="0">
                  <a:pos x="16" y="0"/>
                </a:cxn>
              </a:cxnLst>
              <a:rect l="0" t="0" r="r" b="b"/>
              <a:pathLst>
                <a:path w="34" h="34">
                  <a:moveTo>
                    <a:pt x="16" y="0"/>
                  </a:moveTo>
                  <a:lnTo>
                    <a:pt x="16" y="0"/>
                  </a:lnTo>
                  <a:lnTo>
                    <a:pt x="10" y="0"/>
                  </a:lnTo>
                  <a:lnTo>
                    <a:pt x="4" y="4"/>
                  </a:lnTo>
                  <a:lnTo>
                    <a:pt x="0" y="10"/>
                  </a:lnTo>
                  <a:lnTo>
                    <a:pt x="0" y="16"/>
                  </a:lnTo>
                  <a:lnTo>
                    <a:pt x="0" y="16"/>
                  </a:lnTo>
                  <a:lnTo>
                    <a:pt x="0" y="24"/>
                  </a:lnTo>
                  <a:lnTo>
                    <a:pt x="4" y="28"/>
                  </a:lnTo>
                  <a:lnTo>
                    <a:pt x="10" y="32"/>
                  </a:lnTo>
                  <a:lnTo>
                    <a:pt x="16" y="34"/>
                  </a:lnTo>
                  <a:lnTo>
                    <a:pt x="16" y="34"/>
                  </a:lnTo>
                  <a:lnTo>
                    <a:pt x="24" y="32"/>
                  </a:lnTo>
                  <a:lnTo>
                    <a:pt x="28" y="28"/>
                  </a:lnTo>
                  <a:lnTo>
                    <a:pt x="32" y="24"/>
                  </a:lnTo>
                  <a:lnTo>
                    <a:pt x="34" y="16"/>
                  </a:lnTo>
                  <a:lnTo>
                    <a:pt x="34" y="16"/>
                  </a:lnTo>
                  <a:lnTo>
                    <a:pt x="32" y="10"/>
                  </a:lnTo>
                  <a:lnTo>
                    <a:pt x="28" y="4"/>
                  </a:lnTo>
                  <a:lnTo>
                    <a:pt x="24" y="0"/>
                  </a:lnTo>
                  <a:lnTo>
                    <a:pt x="1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84" name="Freeform 91"/>
            <p:cNvSpPr/>
            <p:nvPr/>
          </p:nvSpPr>
          <p:spPr bwMode="auto">
            <a:xfrm>
              <a:off x="5351463" y="561975"/>
              <a:ext cx="53975" cy="50800"/>
            </a:xfrm>
            <a:custGeom>
              <a:avLst/>
              <a:gdLst/>
              <a:ahLst/>
              <a:cxnLst>
                <a:cxn ang="0">
                  <a:pos x="18" y="0"/>
                </a:cxn>
                <a:cxn ang="0">
                  <a:pos x="18" y="0"/>
                </a:cxn>
                <a:cxn ang="0">
                  <a:pos x="12" y="0"/>
                </a:cxn>
                <a:cxn ang="0">
                  <a:pos x="6" y="4"/>
                </a:cxn>
                <a:cxn ang="0">
                  <a:pos x="2" y="10"/>
                </a:cxn>
                <a:cxn ang="0">
                  <a:pos x="0" y="16"/>
                </a:cxn>
                <a:cxn ang="0">
                  <a:pos x="0" y="16"/>
                </a:cxn>
                <a:cxn ang="0">
                  <a:pos x="2" y="22"/>
                </a:cxn>
                <a:cxn ang="0">
                  <a:pos x="6" y="28"/>
                </a:cxn>
                <a:cxn ang="0">
                  <a:pos x="12" y="32"/>
                </a:cxn>
                <a:cxn ang="0">
                  <a:pos x="18" y="32"/>
                </a:cxn>
                <a:cxn ang="0">
                  <a:pos x="18" y="32"/>
                </a:cxn>
                <a:cxn ang="0">
                  <a:pos x="24" y="32"/>
                </a:cxn>
                <a:cxn ang="0">
                  <a:pos x="30" y="28"/>
                </a:cxn>
                <a:cxn ang="0">
                  <a:pos x="34" y="22"/>
                </a:cxn>
                <a:cxn ang="0">
                  <a:pos x="34" y="16"/>
                </a:cxn>
                <a:cxn ang="0">
                  <a:pos x="34" y="16"/>
                </a:cxn>
                <a:cxn ang="0">
                  <a:pos x="34" y="10"/>
                </a:cxn>
                <a:cxn ang="0">
                  <a:pos x="30" y="4"/>
                </a:cxn>
                <a:cxn ang="0">
                  <a:pos x="24" y="0"/>
                </a:cxn>
                <a:cxn ang="0">
                  <a:pos x="18" y="0"/>
                </a:cxn>
              </a:cxnLst>
              <a:rect l="0" t="0" r="r" b="b"/>
              <a:pathLst>
                <a:path w="34" h="32">
                  <a:moveTo>
                    <a:pt x="18" y="0"/>
                  </a:moveTo>
                  <a:lnTo>
                    <a:pt x="18" y="0"/>
                  </a:lnTo>
                  <a:lnTo>
                    <a:pt x="12" y="0"/>
                  </a:lnTo>
                  <a:lnTo>
                    <a:pt x="6" y="4"/>
                  </a:lnTo>
                  <a:lnTo>
                    <a:pt x="2" y="10"/>
                  </a:lnTo>
                  <a:lnTo>
                    <a:pt x="0" y="16"/>
                  </a:lnTo>
                  <a:lnTo>
                    <a:pt x="0" y="16"/>
                  </a:lnTo>
                  <a:lnTo>
                    <a:pt x="2" y="22"/>
                  </a:lnTo>
                  <a:lnTo>
                    <a:pt x="6" y="28"/>
                  </a:lnTo>
                  <a:lnTo>
                    <a:pt x="12" y="32"/>
                  </a:lnTo>
                  <a:lnTo>
                    <a:pt x="18" y="32"/>
                  </a:lnTo>
                  <a:lnTo>
                    <a:pt x="18" y="32"/>
                  </a:lnTo>
                  <a:lnTo>
                    <a:pt x="24" y="32"/>
                  </a:lnTo>
                  <a:lnTo>
                    <a:pt x="30" y="28"/>
                  </a:lnTo>
                  <a:lnTo>
                    <a:pt x="34" y="22"/>
                  </a:lnTo>
                  <a:lnTo>
                    <a:pt x="34" y="16"/>
                  </a:lnTo>
                  <a:lnTo>
                    <a:pt x="34" y="16"/>
                  </a:lnTo>
                  <a:lnTo>
                    <a:pt x="34" y="10"/>
                  </a:lnTo>
                  <a:lnTo>
                    <a:pt x="30" y="4"/>
                  </a:lnTo>
                  <a:lnTo>
                    <a:pt x="24" y="0"/>
                  </a:lnTo>
                  <a:lnTo>
                    <a:pt x="1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85" name="Freeform 92"/>
            <p:cNvSpPr/>
            <p:nvPr/>
          </p:nvSpPr>
          <p:spPr bwMode="auto">
            <a:xfrm>
              <a:off x="5351463" y="561975"/>
              <a:ext cx="53975" cy="50800"/>
            </a:xfrm>
            <a:custGeom>
              <a:avLst/>
              <a:gdLst/>
              <a:ahLst/>
              <a:cxnLst>
                <a:cxn ang="0">
                  <a:pos x="18" y="0"/>
                </a:cxn>
                <a:cxn ang="0">
                  <a:pos x="18" y="0"/>
                </a:cxn>
                <a:cxn ang="0">
                  <a:pos x="12" y="0"/>
                </a:cxn>
                <a:cxn ang="0">
                  <a:pos x="6" y="4"/>
                </a:cxn>
                <a:cxn ang="0">
                  <a:pos x="2" y="10"/>
                </a:cxn>
                <a:cxn ang="0">
                  <a:pos x="0" y="16"/>
                </a:cxn>
                <a:cxn ang="0">
                  <a:pos x="0" y="16"/>
                </a:cxn>
                <a:cxn ang="0">
                  <a:pos x="2" y="22"/>
                </a:cxn>
                <a:cxn ang="0">
                  <a:pos x="6" y="28"/>
                </a:cxn>
                <a:cxn ang="0">
                  <a:pos x="12" y="32"/>
                </a:cxn>
                <a:cxn ang="0">
                  <a:pos x="18" y="32"/>
                </a:cxn>
                <a:cxn ang="0">
                  <a:pos x="18" y="32"/>
                </a:cxn>
                <a:cxn ang="0">
                  <a:pos x="24" y="32"/>
                </a:cxn>
                <a:cxn ang="0">
                  <a:pos x="30" y="28"/>
                </a:cxn>
                <a:cxn ang="0">
                  <a:pos x="34" y="22"/>
                </a:cxn>
                <a:cxn ang="0">
                  <a:pos x="34" y="16"/>
                </a:cxn>
                <a:cxn ang="0">
                  <a:pos x="34" y="16"/>
                </a:cxn>
                <a:cxn ang="0">
                  <a:pos x="34" y="10"/>
                </a:cxn>
                <a:cxn ang="0">
                  <a:pos x="30" y="4"/>
                </a:cxn>
                <a:cxn ang="0">
                  <a:pos x="24" y="0"/>
                </a:cxn>
                <a:cxn ang="0">
                  <a:pos x="18" y="0"/>
                </a:cxn>
              </a:cxnLst>
              <a:rect l="0" t="0" r="r" b="b"/>
              <a:pathLst>
                <a:path w="34" h="32">
                  <a:moveTo>
                    <a:pt x="18" y="0"/>
                  </a:moveTo>
                  <a:lnTo>
                    <a:pt x="18" y="0"/>
                  </a:lnTo>
                  <a:lnTo>
                    <a:pt x="12" y="0"/>
                  </a:lnTo>
                  <a:lnTo>
                    <a:pt x="6" y="4"/>
                  </a:lnTo>
                  <a:lnTo>
                    <a:pt x="2" y="10"/>
                  </a:lnTo>
                  <a:lnTo>
                    <a:pt x="0" y="16"/>
                  </a:lnTo>
                  <a:lnTo>
                    <a:pt x="0" y="16"/>
                  </a:lnTo>
                  <a:lnTo>
                    <a:pt x="2" y="22"/>
                  </a:lnTo>
                  <a:lnTo>
                    <a:pt x="6" y="28"/>
                  </a:lnTo>
                  <a:lnTo>
                    <a:pt x="12" y="32"/>
                  </a:lnTo>
                  <a:lnTo>
                    <a:pt x="18" y="32"/>
                  </a:lnTo>
                  <a:lnTo>
                    <a:pt x="18" y="32"/>
                  </a:lnTo>
                  <a:lnTo>
                    <a:pt x="24" y="32"/>
                  </a:lnTo>
                  <a:lnTo>
                    <a:pt x="30" y="28"/>
                  </a:lnTo>
                  <a:lnTo>
                    <a:pt x="34" y="22"/>
                  </a:lnTo>
                  <a:lnTo>
                    <a:pt x="34" y="16"/>
                  </a:lnTo>
                  <a:lnTo>
                    <a:pt x="34" y="16"/>
                  </a:lnTo>
                  <a:lnTo>
                    <a:pt x="34" y="10"/>
                  </a:lnTo>
                  <a:lnTo>
                    <a:pt x="30" y="4"/>
                  </a:lnTo>
                  <a:lnTo>
                    <a:pt x="24" y="0"/>
                  </a:lnTo>
                  <a:lnTo>
                    <a:pt x="1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86" name="Freeform 93"/>
            <p:cNvSpPr/>
            <p:nvPr/>
          </p:nvSpPr>
          <p:spPr bwMode="auto">
            <a:xfrm>
              <a:off x="6427788" y="444500"/>
              <a:ext cx="73025" cy="73025"/>
            </a:xfrm>
            <a:custGeom>
              <a:avLst/>
              <a:gdLst/>
              <a:ahLst/>
              <a:cxnLst>
                <a:cxn ang="0">
                  <a:pos x="24" y="0"/>
                </a:cxn>
                <a:cxn ang="0">
                  <a:pos x="24" y="0"/>
                </a:cxn>
                <a:cxn ang="0">
                  <a:pos x="14" y="2"/>
                </a:cxn>
                <a:cxn ang="0">
                  <a:pos x="8" y="6"/>
                </a:cxn>
                <a:cxn ang="0">
                  <a:pos x="2" y="14"/>
                </a:cxn>
                <a:cxn ang="0">
                  <a:pos x="0" y="22"/>
                </a:cxn>
                <a:cxn ang="0">
                  <a:pos x="0" y="22"/>
                </a:cxn>
                <a:cxn ang="0">
                  <a:pos x="2" y="32"/>
                </a:cxn>
                <a:cxn ang="0">
                  <a:pos x="8" y="38"/>
                </a:cxn>
                <a:cxn ang="0">
                  <a:pos x="14" y="44"/>
                </a:cxn>
                <a:cxn ang="0">
                  <a:pos x="24" y="46"/>
                </a:cxn>
                <a:cxn ang="0">
                  <a:pos x="24" y="46"/>
                </a:cxn>
                <a:cxn ang="0">
                  <a:pos x="32" y="44"/>
                </a:cxn>
                <a:cxn ang="0">
                  <a:pos x="40" y="38"/>
                </a:cxn>
                <a:cxn ang="0">
                  <a:pos x="44" y="32"/>
                </a:cxn>
                <a:cxn ang="0">
                  <a:pos x="46" y="22"/>
                </a:cxn>
                <a:cxn ang="0">
                  <a:pos x="46" y="22"/>
                </a:cxn>
                <a:cxn ang="0">
                  <a:pos x="44" y="14"/>
                </a:cxn>
                <a:cxn ang="0">
                  <a:pos x="40" y="6"/>
                </a:cxn>
                <a:cxn ang="0">
                  <a:pos x="32" y="2"/>
                </a:cxn>
                <a:cxn ang="0">
                  <a:pos x="24" y="0"/>
                </a:cxn>
              </a:cxnLst>
              <a:rect l="0" t="0" r="r" b="b"/>
              <a:pathLst>
                <a:path w="46" h="46">
                  <a:moveTo>
                    <a:pt x="24" y="0"/>
                  </a:moveTo>
                  <a:lnTo>
                    <a:pt x="24" y="0"/>
                  </a:lnTo>
                  <a:lnTo>
                    <a:pt x="14" y="2"/>
                  </a:lnTo>
                  <a:lnTo>
                    <a:pt x="8" y="6"/>
                  </a:lnTo>
                  <a:lnTo>
                    <a:pt x="2" y="14"/>
                  </a:lnTo>
                  <a:lnTo>
                    <a:pt x="0" y="22"/>
                  </a:lnTo>
                  <a:lnTo>
                    <a:pt x="0" y="22"/>
                  </a:lnTo>
                  <a:lnTo>
                    <a:pt x="2" y="32"/>
                  </a:lnTo>
                  <a:lnTo>
                    <a:pt x="8" y="38"/>
                  </a:lnTo>
                  <a:lnTo>
                    <a:pt x="14" y="44"/>
                  </a:lnTo>
                  <a:lnTo>
                    <a:pt x="24" y="46"/>
                  </a:lnTo>
                  <a:lnTo>
                    <a:pt x="24" y="46"/>
                  </a:lnTo>
                  <a:lnTo>
                    <a:pt x="32" y="44"/>
                  </a:lnTo>
                  <a:lnTo>
                    <a:pt x="40" y="38"/>
                  </a:lnTo>
                  <a:lnTo>
                    <a:pt x="44" y="32"/>
                  </a:lnTo>
                  <a:lnTo>
                    <a:pt x="46" y="22"/>
                  </a:lnTo>
                  <a:lnTo>
                    <a:pt x="46" y="22"/>
                  </a:lnTo>
                  <a:lnTo>
                    <a:pt x="44" y="14"/>
                  </a:lnTo>
                  <a:lnTo>
                    <a:pt x="40" y="6"/>
                  </a:lnTo>
                  <a:lnTo>
                    <a:pt x="32" y="2"/>
                  </a:lnTo>
                  <a:lnTo>
                    <a:pt x="24"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87" name="Freeform 94"/>
            <p:cNvSpPr/>
            <p:nvPr/>
          </p:nvSpPr>
          <p:spPr bwMode="auto">
            <a:xfrm>
              <a:off x="6427788" y="444500"/>
              <a:ext cx="73025" cy="73025"/>
            </a:xfrm>
            <a:custGeom>
              <a:avLst/>
              <a:gdLst/>
              <a:ahLst/>
              <a:cxnLst>
                <a:cxn ang="0">
                  <a:pos x="24" y="0"/>
                </a:cxn>
                <a:cxn ang="0">
                  <a:pos x="24" y="0"/>
                </a:cxn>
                <a:cxn ang="0">
                  <a:pos x="14" y="2"/>
                </a:cxn>
                <a:cxn ang="0">
                  <a:pos x="8" y="6"/>
                </a:cxn>
                <a:cxn ang="0">
                  <a:pos x="2" y="14"/>
                </a:cxn>
                <a:cxn ang="0">
                  <a:pos x="0" y="22"/>
                </a:cxn>
                <a:cxn ang="0">
                  <a:pos x="0" y="22"/>
                </a:cxn>
                <a:cxn ang="0">
                  <a:pos x="2" y="32"/>
                </a:cxn>
                <a:cxn ang="0">
                  <a:pos x="8" y="38"/>
                </a:cxn>
                <a:cxn ang="0">
                  <a:pos x="14" y="44"/>
                </a:cxn>
                <a:cxn ang="0">
                  <a:pos x="24" y="46"/>
                </a:cxn>
                <a:cxn ang="0">
                  <a:pos x="24" y="46"/>
                </a:cxn>
                <a:cxn ang="0">
                  <a:pos x="32" y="44"/>
                </a:cxn>
                <a:cxn ang="0">
                  <a:pos x="40" y="38"/>
                </a:cxn>
                <a:cxn ang="0">
                  <a:pos x="44" y="32"/>
                </a:cxn>
                <a:cxn ang="0">
                  <a:pos x="46" y="22"/>
                </a:cxn>
                <a:cxn ang="0">
                  <a:pos x="46" y="22"/>
                </a:cxn>
                <a:cxn ang="0">
                  <a:pos x="44" y="14"/>
                </a:cxn>
                <a:cxn ang="0">
                  <a:pos x="40" y="6"/>
                </a:cxn>
                <a:cxn ang="0">
                  <a:pos x="32" y="2"/>
                </a:cxn>
                <a:cxn ang="0">
                  <a:pos x="24" y="0"/>
                </a:cxn>
              </a:cxnLst>
              <a:rect l="0" t="0" r="r" b="b"/>
              <a:pathLst>
                <a:path w="46" h="46">
                  <a:moveTo>
                    <a:pt x="24" y="0"/>
                  </a:moveTo>
                  <a:lnTo>
                    <a:pt x="24" y="0"/>
                  </a:lnTo>
                  <a:lnTo>
                    <a:pt x="14" y="2"/>
                  </a:lnTo>
                  <a:lnTo>
                    <a:pt x="8" y="6"/>
                  </a:lnTo>
                  <a:lnTo>
                    <a:pt x="2" y="14"/>
                  </a:lnTo>
                  <a:lnTo>
                    <a:pt x="0" y="22"/>
                  </a:lnTo>
                  <a:lnTo>
                    <a:pt x="0" y="22"/>
                  </a:lnTo>
                  <a:lnTo>
                    <a:pt x="2" y="32"/>
                  </a:lnTo>
                  <a:lnTo>
                    <a:pt x="8" y="38"/>
                  </a:lnTo>
                  <a:lnTo>
                    <a:pt x="14" y="44"/>
                  </a:lnTo>
                  <a:lnTo>
                    <a:pt x="24" y="46"/>
                  </a:lnTo>
                  <a:lnTo>
                    <a:pt x="24" y="46"/>
                  </a:lnTo>
                  <a:lnTo>
                    <a:pt x="32" y="44"/>
                  </a:lnTo>
                  <a:lnTo>
                    <a:pt x="40" y="38"/>
                  </a:lnTo>
                  <a:lnTo>
                    <a:pt x="44" y="32"/>
                  </a:lnTo>
                  <a:lnTo>
                    <a:pt x="46" y="22"/>
                  </a:lnTo>
                  <a:lnTo>
                    <a:pt x="46" y="22"/>
                  </a:lnTo>
                  <a:lnTo>
                    <a:pt x="44" y="14"/>
                  </a:lnTo>
                  <a:lnTo>
                    <a:pt x="40" y="6"/>
                  </a:lnTo>
                  <a:lnTo>
                    <a:pt x="32" y="2"/>
                  </a:lnTo>
                  <a:lnTo>
                    <a:pt x="24"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88" name="Freeform 95"/>
            <p:cNvSpPr/>
            <p:nvPr/>
          </p:nvSpPr>
          <p:spPr bwMode="auto">
            <a:xfrm>
              <a:off x="7256463" y="444500"/>
              <a:ext cx="73025" cy="73025"/>
            </a:xfrm>
            <a:custGeom>
              <a:avLst/>
              <a:gdLst/>
              <a:ahLst/>
              <a:cxnLst>
                <a:cxn ang="0">
                  <a:pos x="22" y="0"/>
                </a:cxn>
                <a:cxn ang="0">
                  <a:pos x="22" y="0"/>
                </a:cxn>
                <a:cxn ang="0">
                  <a:pos x="14" y="2"/>
                </a:cxn>
                <a:cxn ang="0">
                  <a:pos x="6" y="6"/>
                </a:cxn>
                <a:cxn ang="0">
                  <a:pos x="2" y="14"/>
                </a:cxn>
                <a:cxn ang="0">
                  <a:pos x="0" y="22"/>
                </a:cxn>
                <a:cxn ang="0">
                  <a:pos x="0" y="22"/>
                </a:cxn>
                <a:cxn ang="0">
                  <a:pos x="2" y="32"/>
                </a:cxn>
                <a:cxn ang="0">
                  <a:pos x="6" y="38"/>
                </a:cxn>
                <a:cxn ang="0">
                  <a:pos x="14" y="44"/>
                </a:cxn>
                <a:cxn ang="0">
                  <a:pos x="22" y="46"/>
                </a:cxn>
                <a:cxn ang="0">
                  <a:pos x="22" y="46"/>
                </a:cxn>
                <a:cxn ang="0">
                  <a:pos x="32" y="44"/>
                </a:cxn>
                <a:cxn ang="0">
                  <a:pos x="38" y="38"/>
                </a:cxn>
                <a:cxn ang="0">
                  <a:pos x="44" y="32"/>
                </a:cxn>
                <a:cxn ang="0">
                  <a:pos x="46" y="22"/>
                </a:cxn>
                <a:cxn ang="0">
                  <a:pos x="46" y="22"/>
                </a:cxn>
                <a:cxn ang="0">
                  <a:pos x="44" y="14"/>
                </a:cxn>
                <a:cxn ang="0">
                  <a:pos x="38" y="6"/>
                </a:cxn>
                <a:cxn ang="0">
                  <a:pos x="32" y="2"/>
                </a:cxn>
                <a:cxn ang="0">
                  <a:pos x="22" y="0"/>
                </a:cxn>
              </a:cxnLst>
              <a:rect l="0" t="0" r="r" b="b"/>
              <a:pathLst>
                <a:path w="46" h="46">
                  <a:moveTo>
                    <a:pt x="22" y="0"/>
                  </a:moveTo>
                  <a:lnTo>
                    <a:pt x="22" y="0"/>
                  </a:lnTo>
                  <a:lnTo>
                    <a:pt x="14" y="2"/>
                  </a:lnTo>
                  <a:lnTo>
                    <a:pt x="6" y="6"/>
                  </a:lnTo>
                  <a:lnTo>
                    <a:pt x="2" y="14"/>
                  </a:lnTo>
                  <a:lnTo>
                    <a:pt x="0" y="22"/>
                  </a:lnTo>
                  <a:lnTo>
                    <a:pt x="0" y="22"/>
                  </a:lnTo>
                  <a:lnTo>
                    <a:pt x="2" y="32"/>
                  </a:lnTo>
                  <a:lnTo>
                    <a:pt x="6" y="38"/>
                  </a:lnTo>
                  <a:lnTo>
                    <a:pt x="14" y="44"/>
                  </a:lnTo>
                  <a:lnTo>
                    <a:pt x="22" y="46"/>
                  </a:lnTo>
                  <a:lnTo>
                    <a:pt x="22" y="46"/>
                  </a:lnTo>
                  <a:lnTo>
                    <a:pt x="32" y="44"/>
                  </a:lnTo>
                  <a:lnTo>
                    <a:pt x="38" y="38"/>
                  </a:lnTo>
                  <a:lnTo>
                    <a:pt x="44" y="32"/>
                  </a:lnTo>
                  <a:lnTo>
                    <a:pt x="46" y="22"/>
                  </a:lnTo>
                  <a:lnTo>
                    <a:pt x="46" y="22"/>
                  </a:lnTo>
                  <a:lnTo>
                    <a:pt x="44" y="14"/>
                  </a:lnTo>
                  <a:lnTo>
                    <a:pt x="38" y="6"/>
                  </a:lnTo>
                  <a:lnTo>
                    <a:pt x="32" y="2"/>
                  </a:lnTo>
                  <a:lnTo>
                    <a:pt x="2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89" name="Freeform 96"/>
            <p:cNvSpPr/>
            <p:nvPr/>
          </p:nvSpPr>
          <p:spPr bwMode="auto">
            <a:xfrm>
              <a:off x="7256463" y="444500"/>
              <a:ext cx="73025" cy="73025"/>
            </a:xfrm>
            <a:custGeom>
              <a:avLst/>
              <a:gdLst/>
              <a:ahLst/>
              <a:cxnLst>
                <a:cxn ang="0">
                  <a:pos x="22" y="0"/>
                </a:cxn>
                <a:cxn ang="0">
                  <a:pos x="22" y="0"/>
                </a:cxn>
                <a:cxn ang="0">
                  <a:pos x="14" y="2"/>
                </a:cxn>
                <a:cxn ang="0">
                  <a:pos x="6" y="6"/>
                </a:cxn>
                <a:cxn ang="0">
                  <a:pos x="2" y="14"/>
                </a:cxn>
                <a:cxn ang="0">
                  <a:pos x="0" y="22"/>
                </a:cxn>
                <a:cxn ang="0">
                  <a:pos x="0" y="22"/>
                </a:cxn>
                <a:cxn ang="0">
                  <a:pos x="2" y="32"/>
                </a:cxn>
                <a:cxn ang="0">
                  <a:pos x="6" y="38"/>
                </a:cxn>
                <a:cxn ang="0">
                  <a:pos x="14" y="44"/>
                </a:cxn>
                <a:cxn ang="0">
                  <a:pos x="22" y="46"/>
                </a:cxn>
                <a:cxn ang="0">
                  <a:pos x="22" y="46"/>
                </a:cxn>
                <a:cxn ang="0">
                  <a:pos x="32" y="44"/>
                </a:cxn>
                <a:cxn ang="0">
                  <a:pos x="38" y="38"/>
                </a:cxn>
                <a:cxn ang="0">
                  <a:pos x="44" y="32"/>
                </a:cxn>
                <a:cxn ang="0">
                  <a:pos x="46" y="22"/>
                </a:cxn>
                <a:cxn ang="0">
                  <a:pos x="46" y="22"/>
                </a:cxn>
                <a:cxn ang="0">
                  <a:pos x="44" y="14"/>
                </a:cxn>
                <a:cxn ang="0">
                  <a:pos x="38" y="6"/>
                </a:cxn>
                <a:cxn ang="0">
                  <a:pos x="32" y="2"/>
                </a:cxn>
                <a:cxn ang="0">
                  <a:pos x="22" y="0"/>
                </a:cxn>
              </a:cxnLst>
              <a:rect l="0" t="0" r="r" b="b"/>
              <a:pathLst>
                <a:path w="46" h="46">
                  <a:moveTo>
                    <a:pt x="22" y="0"/>
                  </a:moveTo>
                  <a:lnTo>
                    <a:pt x="22" y="0"/>
                  </a:lnTo>
                  <a:lnTo>
                    <a:pt x="14" y="2"/>
                  </a:lnTo>
                  <a:lnTo>
                    <a:pt x="6" y="6"/>
                  </a:lnTo>
                  <a:lnTo>
                    <a:pt x="2" y="14"/>
                  </a:lnTo>
                  <a:lnTo>
                    <a:pt x="0" y="22"/>
                  </a:lnTo>
                  <a:lnTo>
                    <a:pt x="0" y="22"/>
                  </a:lnTo>
                  <a:lnTo>
                    <a:pt x="2" y="32"/>
                  </a:lnTo>
                  <a:lnTo>
                    <a:pt x="6" y="38"/>
                  </a:lnTo>
                  <a:lnTo>
                    <a:pt x="14" y="44"/>
                  </a:lnTo>
                  <a:lnTo>
                    <a:pt x="22" y="46"/>
                  </a:lnTo>
                  <a:lnTo>
                    <a:pt x="22" y="46"/>
                  </a:lnTo>
                  <a:lnTo>
                    <a:pt x="32" y="44"/>
                  </a:lnTo>
                  <a:lnTo>
                    <a:pt x="38" y="38"/>
                  </a:lnTo>
                  <a:lnTo>
                    <a:pt x="44" y="32"/>
                  </a:lnTo>
                  <a:lnTo>
                    <a:pt x="46" y="22"/>
                  </a:lnTo>
                  <a:lnTo>
                    <a:pt x="46" y="22"/>
                  </a:lnTo>
                  <a:lnTo>
                    <a:pt x="44" y="14"/>
                  </a:lnTo>
                  <a:lnTo>
                    <a:pt x="38" y="6"/>
                  </a:lnTo>
                  <a:lnTo>
                    <a:pt x="32" y="2"/>
                  </a:lnTo>
                  <a:lnTo>
                    <a:pt x="22"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90" name="Freeform 97"/>
            <p:cNvSpPr/>
            <p:nvPr/>
          </p:nvSpPr>
          <p:spPr bwMode="auto">
            <a:xfrm>
              <a:off x="5313363" y="254000"/>
              <a:ext cx="79375" cy="79375"/>
            </a:xfrm>
            <a:custGeom>
              <a:avLst/>
              <a:gdLst/>
              <a:ahLst/>
              <a:cxnLst>
                <a:cxn ang="0">
                  <a:pos x="24" y="0"/>
                </a:cxn>
                <a:cxn ang="0">
                  <a:pos x="24" y="0"/>
                </a:cxn>
                <a:cxn ang="0">
                  <a:pos x="14" y="2"/>
                </a:cxn>
                <a:cxn ang="0">
                  <a:pos x="6" y="6"/>
                </a:cxn>
                <a:cxn ang="0">
                  <a:pos x="2" y="14"/>
                </a:cxn>
                <a:cxn ang="0">
                  <a:pos x="0" y="24"/>
                </a:cxn>
                <a:cxn ang="0">
                  <a:pos x="0" y="24"/>
                </a:cxn>
                <a:cxn ang="0">
                  <a:pos x="2" y="34"/>
                </a:cxn>
                <a:cxn ang="0">
                  <a:pos x="6" y="44"/>
                </a:cxn>
                <a:cxn ang="0">
                  <a:pos x="14" y="48"/>
                </a:cxn>
                <a:cxn ang="0">
                  <a:pos x="24" y="50"/>
                </a:cxn>
                <a:cxn ang="0">
                  <a:pos x="24" y="50"/>
                </a:cxn>
                <a:cxn ang="0">
                  <a:pos x="34" y="48"/>
                </a:cxn>
                <a:cxn ang="0">
                  <a:pos x="42" y="44"/>
                </a:cxn>
                <a:cxn ang="0">
                  <a:pos x="48" y="34"/>
                </a:cxn>
                <a:cxn ang="0">
                  <a:pos x="50" y="24"/>
                </a:cxn>
                <a:cxn ang="0">
                  <a:pos x="50" y="24"/>
                </a:cxn>
                <a:cxn ang="0">
                  <a:pos x="48" y="14"/>
                </a:cxn>
                <a:cxn ang="0">
                  <a:pos x="42" y="6"/>
                </a:cxn>
                <a:cxn ang="0">
                  <a:pos x="34" y="2"/>
                </a:cxn>
                <a:cxn ang="0">
                  <a:pos x="24" y="0"/>
                </a:cxn>
              </a:cxnLst>
              <a:rect l="0" t="0" r="r" b="b"/>
              <a:pathLst>
                <a:path w="50" h="50">
                  <a:moveTo>
                    <a:pt x="24" y="0"/>
                  </a:moveTo>
                  <a:lnTo>
                    <a:pt x="24" y="0"/>
                  </a:lnTo>
                  <a:lnTo>
                    <a:pt x="14" y="2"/>
                  </a:lnTo>
                  <a:lnTo>
                    <a:pt x="6" y="6"/>
                  </a:lnTo>
                  <a:lnTo>
                    <a:pt x="2" y="14"/>
                  </a:lnTo>
                  <a:lnTo>
                    <a:pt x="0" y="24"/>
                  </a:lnTo>
                  <a:lnTo>
                    <a:pt x="0" y="24"/>
                  </a:lnTo>
                  <a:lnTo>
                    <a:pt x="2" y="34"/>
                  </a:lnTo>
                  <a:lnTo>
                    <a:pt x="6" y="44"/>
                  </a:lnTo>
                  <a:lnTo>
                    <a:pt x="14" y="48"/>
                  </a:lnTo>
                  <a:lnTo>
                    <a:pt x="24" y="50"/>
                  </a:lnTo>
                  <a:lnTo>
                    <a:pt x="24" y="50"/>
                  </a:lnTo>
                  <a:lnTo>
                    <a:pt x="34" y="48"/>
                  </a:lnTo>
                  <a:lnTo>
                    <a:pt x="42" y="44"/>
                  </a:lnTo>
                  <a:lnTo>
                    <a:pt x="48" y="34"/>
                  </a:lnTo>
                  <a:lnTo>
                    <a:pt x="50" y="24"/>
                  </a:lnTo>
                  <a:lnTo>
                    <a:pt x="50" y="24"/>
                  </a:lnTo>
                  <a:lnTo>
                    <a:pt x="48" y="14"/>
                  </a:lnTo>
                  <a:lnTo>
                    <a:pt x="42" y="6"/>
                  </a:lnTo>
                  <a:lnTo>
                    <a:pt x="34" y="2"/>
                  </a:lnTo>
                  <a:lnTo>
                    <a:pt x="24"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91" name="Freeform 98"/>
            <p:cNvSpPr/>
            <p:nvPr/>
          </p:nvSpPr>
          <p:spPr bwMode="auto">
            <a:xfrm>
              <a:off x="5313363" y="254000"/>
              <a:ext cx="79375" cy="79375"/>
            </a:xfrm>
            <a:custGeom>
              <a:avLst/>
              <a:gdLst/>
              <a:ahLst/>
              <a:cxnLst>
                <a:cxn ang="0">
                  <a:pos x="24" y="0"/>
                </a:cxn>
                <a:cxn ang="0">
                  <a:pos x="24" y="0"/>
                </a:cxn>
                <a:cxn ang="0">
                  <a:pos x="14" y="2"/>
                </a:cxn>
                <a:cxn ang="0">
                  <a:pos x="6" y="6"/>
                </a:cxn>
                <a:cxn ang="0">
                  <a:pos x="2" y="14"/>
                </a:cxn>
                <a:cxn ang="0">
                  <a:pos x="0" y="24"/>
                </a:cxn>
                <a:cxn ang="0">
                  <a:pos x="0" y="24"/>
                </a:cxn>
                <a:cxn ang="0">
                  <a:pos x="2" y="34"/>
                </a:cxn>
                <a:cxn ang="0">
                  <a:pos x="6" y="44"/>
                </a:cxn>
                <a:cxn ang="0">
                  <a:pos x="14" y="48"/>
                </a:cxn>
                <a:cxn ang="0">
                  <a:pos x="24" y="50"/>
                </a:cxn>
                <a:cxn ang="0">
                  <a:pos x="24" y="50"/>
                </a:cxn>
                <a:cxn ang="0">
                  <a:pos x="34" y="48"/>
                </a:cxn>
                <a:cxn ang="0">
                  <a:pos x="42" y="44"/>
                </a:cxn>
                <a:cxn ang="0">
                  <a:pos x="48" y="34"/>
                </a:cxn>
                <a:cxn ang="0">
                  <a:pos x="50" y="24"/>
                </a:cxn>
                <a:cxn ang="0">
                  <a:pos x="50" y="24"/>
                </a:cxn>
                <a:cxn ang="0">
                  <a:pos x="48" y="14"/>
                </a:cxn>
                <a:cxn ang="0">
                  <a:pos x="42" y="6"/>
                </a:cxn>
                <a:cxn ang="0">
                  <a:pos x="34" y="2"/>
                </a:cxn>
                <a:cxn ang="0">
                  <a:pos x="24" y="0"/>
                </a:cxn>
              </a:cxnLst>
              <a:rect l="0" t="0" r="r" b="b"/>
              <a:pathLst>
                <a:path w="50" h="50">
                  <a:moveTo>
                    <a:pt x="24" y="0"/>
                  </a:moveTo>
                  <a:lnTo>
                    <a:pt x="24" y="0"/>
                  </a:lnTo>
                  <a:lnTo>
                    <a:pt x="14" y="2"/>
                  </a:lnTo>
                  <a:lnTo>
                    <a:pt x="6" y="6"/>
                  </a:lnTo>
                  <a:lnTo>
                    <a:pt x="2" y="14"/>
                  </a:lnTo>
                  <a:lnTo>
                    <a:pt x="0" y="24"/>
                  </a:lnTo>
                  <a:lnTo>
                    <a:pt x="0" y="24"/>
                  </a:lnTo>
                  <a:lnTo>
                    <a:pt x="2" y="34"/>
                  </a:lnTo>
                  <a:lnTo>
                    <a:pt x="6" y="44"/>
                  </a:lnTo>
                  <a:lnTo>
                    <a:pt x="14" y="48"/>
                  </a:lnTo>
                  <a:lnTo>
                    <a:pt x="24" y="50"/>
                  </a:lnTo>
                  <a:lnTo>
                    <a:pt x="24" y="50"/>
                  </a:lnTo>
                  <a:lnTo>
                    <a:pt x="34" y="48"/>
                  </a:lnTo>
                  <a:lnTo>
                    <a:pt x="42" y="44"/>
                  </a:lnTo>
                  <a:lnTo>
                    <a:pt x="48" y="34"/>
                  </a:lnTo>
                  <a:lnTo>
                    <a:pt x="50" y="24"/>
                  </a:lnTo>
                  <a:lnTo>
                    <a:pt x="50" y="24"/>
                  </a:lnTo>
                  <a:lnTo>
                    <a:pt x="48" y="14"/>
                  </a:lnTo>
                  <a:lnTo>
                    <a:pt x="42" y="6"/>
                  </a:lnTo>
                  <a:lnTo>
                    <a:pt x="34" y="2"/>
                  </a:lnTo>
                  <a:lnTo>
                    <a:pt x="24"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92" name="Freeform 99"/>
            <p:cNvSpPr/>
            <p:nvPr/>
          </p:nvSpPr>
          <p:spPr bwMode="auto">
            <a:xfrm>
              <a:off x="4649788" y="968375"/>
              <a:ext cx="34925" cy="38100"/>
            </a:xfrm>
            <a:custGeom>
              <a:avLst/>
              <a:gdLst/>
              <a:ahLst/>
              <a:cxnLst>
                <a:cxn ang="0">
                  <a:pos x="12" y="0"/>
                </a:cxn>
                <a:cxn ang="0">
                  <a:pos x="12" y="0"/>
                </a:cxn>
                <a:cxn ang="0">
                  <a:pos x="6" y="2"/>
                </a:cxn>
                <a:cxn ang="0">
                  <a:pos x="4" y="4"/>
                </a:cxn>
                <a:cxn ang="0">
                  <a:pos x="0" y="8"/>
                </a:cxn>
                <a:cxn ang="0">
                  <a:pos x="0" y="12"/>
                </a:cxn>
                <a:cxn ang="0">
                  <a:pos x="0" y="12"/>
                </a:cxn>
                <a:cxn ang="0">
                  <a:pos x="0" y="16"/>
                </a:cxn>
                <a:cxn ang="0">
                  <a:pos x="4" y="20"/>
                </a:cxn>
                <a:cxn ang="0">
                  <a:pos x="6" y="22"/>
                </a:cxn>
                <a:cxn ang="0">
                  <a:pos x="12" y="24"/>
                </a:cxn>
                <a:cxn ang="0">
                  <a:pos x="12" y="24"/>
                </a:cxn>
                <a:cxn ang="0">
                  <a:pos x="16" y="22"/>
                </a:cxn>
                <a:cxn ang="0">
                  <a:pos x="20" y="20"/>
                </a:cxn>
                <a:cxn ang="0">
                  <a:pos x="22" y="16"/>
                </a:cxn>
                <a:cxn ang="0">
                  <a:pos x="22" y="12"/>
                </a:cxn>
                <a:cxn ang="0">
                  <a:pos x="22" y="12"/>
                </a:cxn>
                <a:cxn ang="0">
                  <a:pos x="22" y="8"/>
                </a:cxn>
                <a:cxn ang="0">
                  <a:pos x="20" y="4"/>
                </a:cxn>
                <a:cxn ang="0">
                  <a:pos x="16" y="2"/>
                </a:cxn>
                <a:cxn ang="0">
                  <a:pos x="12" y="0"/>
                </a:cxn>
              </a:cxnLst>
              <a:rect l="0" t="0" r="r" b="b"/>
              <a:pathLst>
                <a:path w="22" h="24">
                  <a:moveTo>
                    <a:pt x="12" y="0"/>
                  </a:moveTo>
                  <a:lnTo>
                    <a:pt x="12" y="0"/>
                  </a:lnTo>
                  <a:lnTo>
                    <a:pt x="6" y="2"/>
                  </a:lnTo>
                  <a:lnTo>
                    <a:pt x="4" y="4"/>
                  </a:lnTo>
                  <a:lnTo>
                    <a:pt x="0" y="8"/>
                  </a:lnTo>
                  <a:lnTo>
                    <a:pt x="0" y="12"/>
                  </a:lnTo>
                  <a:lnTo>
                    <a:pt x="0" y="12"/>
                  </a:lnTo>
                  <a:lnTo>
                    <a:pt x="0" y="16"/>
                  </a:lnTo>
                  <a:lnTo>
                    <a:pt x="4" y="20"/>
                  </a:lnTo>
                  <a:lnTo>
                    <a:pt x="6" y="22"/>
                  </a:lnTo>
                  <a:lnTo>
                    <a:pt x="12" y="24"/>
                  </a:lnTo>
                  <a:lnTo>
                    <a:pt x="12" y="24"/>
                  </a:lnTo>
                  <a:lnTo>
                    <a:pt x="16" y="22"/>
                  </a:lnTo>
                  <a:lnTo>
                    <a:pt x="20" y="20"/>
                  </a:lnTo>
                  <a:lnTo>
                    <a:pt x="22" y="16"/>
                  </a:lnTo>
                  <a:lnTo>
                    <a:pt x="22" y="12"/>
                  </a:lnTo>
                  <a:lnTo>
                    <a:pt x="22" y="12"/>
                  </a:lnTo>
                  <a:lnTo>
                    <a:pt x="22" y="8"/>
                  </a:lnTo>
                  <a:lnTo>
                    <a:pt x="20" y="4"/>
                  </a:lnTo>
                  <a:lnTo>
                    <a:pt x="16" y="2"/>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93" name="Freeform 100"/>
            <p:cNvSpPr/>
            <p:nvPr/>
          </p:nvSpPr>
          <p:spPr bwMode="auto">
            <a:xfrm>
              <a:off x="4649788" y="968375"/>
              <a:ext cx="34925" cy="38100"/>
            </a:xfrm>
            <a:custGeom>
              <a:avLst/>
              <a:gdLst/>
              <a:ahLst/>
              <a:cxnLst>
                <a:cxn ang="0">
                  <a:pos x="12" y="0"/>
                </a:cxn>
                <a:cxn ang="0">
                  <a:pos x="12" y="0"/>
                </a:cxn>
                <a:cxn ang="0">
                  <a:pos x="6" y="2"/>
                </a:cxn>
                <a:cxn ang="0">
                  <a:pos x="4" y="4"/>
                </a:cxn>
                <a:cxn ang="0">
                  <a:pos x="0" y="8"/>
                </a:cxn>
                <a:cxn ang="0">
                  <a:pos x="0" y="12"/>
                </a:cxn>
                <a:cxn ang="0">
                  <a:pos x="0" y="12"/>
                </a:cxn>
                <a:cxn ang="0">
                  <a:pos x="0" y="16"/>
                </a:cxn>
                <a:cxn ang="0">
                  <a:pos x="4" y="20"/>
                </a:cxn>
                <a:cxn ang="0">
                  <a:pos x="6" y="22"/>
                </a:cxn>
                <a:cxn ang="0">
                  <a:pos x="12" y="24"/>
                </a:cxn>
                <a:cxn ang="0">
                  <a:pos x="12" y="24"/>
                </a:cxn>
                <a:cxn ang="0">
                  <a:pos x="16" y="22"/>
                </a:cxn>
                <a:cxn ang="0">
                  <a:pos x="20" y="20"/>
                </a:cxn>
                <a:cxn ang="0">
                  <a:pos x="22" y="16"/>
                </a:cxn>
                <a:cxn ang="0">
                  <a:pos x="22" y="12"/>
                </a:cxn>
                <a:cxn ang="0">
                  <a:pos x="22" y="12"/>
                </a:cxn>
                <a:cxn ang="0">
                  <a:pos x="22" y="8"/>
                </a:cxn>
                <a:cxn ang="0">
                  <a:pos x="20" y="4"/>
                </a:cxn>
                <a:cxn ang="0">
                  <a:pos x="16" y="2"/>
                </a:cxn>
                <a:cxn ang="0">
                  <a:pos x="12" y="0"/>
                </a:cxn>
              </a:cxnLst>
              <a:rect l="0" t="0" r="r" b="b"/>
              <a:pathLst>
                <a:path w="22" h="24">
                  <a:moveTo>
                    <a:pt x="12" y="0"/>
                  </a:moveTo>
                  <a:lnTo>
                    <a:pt x="12" y="0"/>
                  </a:lnTo>
                  <a:lnTo>
                    <a:pt x="6" y="2"/>
                  </a:lnTo>
                  <a:lnTo>
                    <a:pt x="4" y="4"/>
                  </a:lnTo>
                  <a:lnTo>
                    <a:pt x="0" y="8"/>
                  </a:lnTo>
                  <a:lnTo>
                    <a:pt x="0" y="12"/>
                  </a:lnTo>
                  <a:lnTo>
                    <a:pt x="0" y="12"/>
                  </a:lnTo>
                  <a:lnTo>
                    <a:pt x="0" y="16"/>
                  </a:lnTo>
                  <a:lnTo>
                    <a:pt x="4" y="20"/>
                  </a:lnTo>
                  <a:lnTo>
                    <a:pt x="6" y="22"/>
                  </a:lnTo>
                  <a:lnTo>
                    <a:pt x="12" y="24"/>
                  </a:lnTo>
                  <a:lnTo>
                    <a:pt x="12" y="24"/>
                  </a:lnTo>
                  <a:lnTo>
                    <a:pt x="16" y="22"/>
                  </a:lnTo>
                  <a:lnTo>
                    <a:pt x="20" y="20"/>
                  </a:lnTo>
                  <a:lnTo>
                    <a:pt x="22" y="16"/>
                  </a:lnTo>
                  <a:lnTo>
                    <a:pt x="22" y="12"/>
                  </a:lnTo>
                  <a:lnTo>
                    <a:pt x="22" y="12"/>
                  </a:lnTo>
                  <a:lnTo>
                    <a:pt x="22" y="8"/>
                  </a:lnTo>
                  <a:lnTo>
                    <a:pt x="20" y="4"/>
                  </a:lnTo>
                  <a:lnTo>
                    <a:pt x="16" y="2"/>
                  </a:lnTo>
                  <a:lnTo>
                    <a:pt x="12"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94" name="Freeform 101"/>
            <p:cNvSpPr/>
            <p:nvPr/>
          </p:nvSpPr>
          <p:spPr bwMode="auto">
            <a:xfrm>
              <a:off x="4910138" y="803275"/>
              <a:ext cx="47625" cy="47625"/>
            </a:xfrm>
            <a:custGeom>
              <a:avLst/>
              <a:gdLst/>
              <a:ahLst/>
              <a:cxnLst>
                <a:cxn ang="0">
                  <a:pos x="16" y="0"/>
                </a:cxn>
                <a:cxn ang="0">
                  <a:pos x="16" y="0"/>
                </a:cxn>
                <a:cxn ang="0">
                  <a:pos x="10" y="0"/>
                </a:cxn>
                <a:cxn ang="0">
                  <a:pos x="4" y="4"/>
                </a:cxn>
                <a:cxn ang="0">
                  <a:pos x="2" y="10"/>
                </a:cxn>
                <a:cxn ang="0">
                  <a:pos x="0" y="16"/>
                </a:cxn>
                <a:cxn ang="0">
                  <a:pos x="0" y="16"/>
                </a:cxn>
                <a:cxn ang="0">
                  <a:pos x="2" y="22"/>
                </a:cxn>
                <a:cxn ang="0">
                  <a:pos x="4" y="26"/>
                </a:cxn>
                <a:cxn ang="0">
                  <a:pos x="10" y="30"/>
                </a:cxn>
                <a:cxn ang="0">
                  <a:pos x="16" y="30"/>
                </a:cxn>
                <a:cxn ang="0">
                  <a:pos x="16" y="30"/>
                </a:cxn>
                <a:cxn ang="0">
                  <a:pos x="22" y="30"/>
                </a:cxn>
                <a:cxn ang="0">
                  <a:pos x="26" y="26"/>
                </a:cxn>
                <a:cxn ang="0">
                  <a:pos x="30" y="22"/>
                </a:cxn>
                <a:cxn ang="0">
                  <a:pos x="30" y="16"/>
                </a:cxn>
                <a:cxn ang="0">
                  <a:pos x="30" y="16"/>
                </a:cxn>
                <a:cxn ang="0">
                  <a:pos x="30" y="10"/>
                </a:cxn>
                <a:cxn ang="0">
                  <a:pos x="26" y="4"/>
                </a:cxn>
                <a:cxn ang="0">
                  <a:pos x="22" y="0"/>
                </a:cxn>
                <a:cxn ang="0">
                  <a:pos x="16" y="0"/>
                </a:cxn>
              </a:cxnLst>
              <a:rect l="0" t="0" r="r" b="b"/>
              <a:pathLst>
                <a:path w="30" h="30">
                  <a:moveTo>
                    <a:pt x="16" y="0"/>
                  </a:moveTo>
                  <a:lnTo>
                    <a:pt x="16" y="0"/>
                  </a:lnTo>
                  <a:lnTo>
                    <a:pt x="10" y="0"/>
                  </a:lnTo>
                  <a:lnTo>
                    <a:pt x="4" y="4"/>
                  </a:lnTo>
                  <a:lnTo>
                    <a:pt x="2" y="10"/>
                  </a:lnTo>
                  <a:lnTo>
                    <a:pt x="0" y="16"/>
                  </a:lnTo>
                  <a:lnTo>
                    <a:pt x="0" y="16"/>
                  </a:lnTo>
                  <a:lnTo>
                    <a:pt x="2" y="22"/>
                  </a:lnTo>
                  <a:lnTo>
                    <a:pt x="4" y="26"/>
                  </a:lnTo>
                  <a:lnTo>
                    <a:pt x="10" y="30"/>
                  </a:lnTo>
                  <a:lnTo>
                    <a:pt x="16" y="30"/>
                  </a:lnTo>
                  <a:lnTo>
                    <a:pt x="16" y="30"/>
                  </a:lnTo>
                  <a:lnTo>
                    <a:pt x="22" y="30"/>
                  </a:lnTo>
                  <a:lnTo>
                    <a:pt x="26" y="26"/>
                  </a:lnTo>
                  <a:lnTo>
                    <a:pt x="30" y="22"/>
                  </a:lnTo>
                  <a:lnTo>
                    <a:pt x="30" y="16"/>
                  </a:lnTo>
                  <a:lnTo>
                    <a:pt x="30" y="16"/>
                  </a:lnTo>
                  <a:lnTo>
                    <a:pt x="30" y="10"/>
                  </a:lnTo>
                  <a:lnTo>
                    <a:pt x="26" y="4"/>
                  </a:lnTo>
                  <a:lnTo>
                    <a:pt x="22" y="0"/>
                  </a:lnTo>
                  <a:lnTo>
                    <a:pt x="1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95" name="Freeform 102"/>
            <p:cNvSpPr/>
            <p:nvPr/>
          </p:nvSpPr>
          <p:spPr bwMode="auto">
            <a:xfrm>
              <a:off x="4910138" y="803275"/>
              <a:ext cx="47625" cy="47625"/>
            </a:xfrm>
            <a:custGeom>
              <a:avLst/>
              <a:gdLst/>
              <a:ahLst/>
              <a:cxnLst>
                <a:cxn ang="0">
                  <a:pos x="16" y="0"/>
                </a:cxn>
                <a:cxn ang="0">
                  <a:pos x="16" y="0"/>
                </a:cxn>
                <a:cxn ang="0">
                  <a:pos x="10" y="0"/>
                </a:cxn>
                <a:cxn ang="0">
                  <a:pos x="4" y="4"/>
                </a:cxn>
                <a:cxn ang="0">
                  <a:pos x="2" y="10"/>
                </a:cxn>
                <a:cxn ang="0">
                  <a:pos x="0" y="16"/>
                </a:cxn>
                <a:cxn ang="0">
                  <a:pos x="0" y="16"/>
                </a:cxn>
                <a:cxn ang="0">
                  <a:pos x="2" y="22"/>
                </a:cxn>
                <a:cxn ang="0">
                  <a:pos x="4" y="26"/>
                </a:cxn>
                <a:cxn ang="0">
                  <a:pos x="10" y="30"/>
                </a:cxn>
                <a:cxn ang="0">
                  <a:pos x="16" y="30"/>
                </a:cxn>
                <a:cxn ang="0">
                  <a:pos x="16" y="30"/>
                </a:cxn>
                <a:cxn ang="0">
                  <a:pos x="22" y="30"/>
                </a:cxn>
                <a:cxn ang="0">
                  <a:pos x="26" y="26"/>
                </a:cxn>
                <a:cxn ang="0">
                  <a:pos x="30" y="22"/>
                </a:cxn>
                <a:cxn ang="0">
                  <a:pos x="30" y="16"/>
                </a:cxn>
                <a:cxn ang="0">
                  <a:pos x="30" y="16"/>
                </a:cxn>
                <a:cxn ang="0">
                  <a:pos x="30" y="10"/>
                </a:cxn>
                <a:cxn ang="0">
                  <a:pos x="26" y="4"/>
                </a:cxn>
                <a:cxn ang="0">
                  <a:pos x="22" y="0"/>
                </a:cxn>
                <a:cxn ang="0">
                  <a:pos x="16" y="0"/>
                </a:cxn>
              </a:cxnLst>
              <a:rect l="0" t="0" r="r" b="b"/>
              <a:pathLst>
                <a:path w="30" h="30">
                  <a:moveTo>
                    <a:pt x="16" y="0"/>
                  </a:moveTo>
                  <a:lnTo>
                    <a:pt x="16" y="0"/>
                  </a:lnTo>
                  <a:lnTo>
                    <a:pt x="10" y="0"/>
                  </a:lnTo>
                  <a:lnTo>
                    <a:pt x="4" y="4"/>
                  </a:lnTo>
                  <a:lnTo>
                    <a:pt x="2" y="10"/>
                  </a:lnTo>
                  <a:lnTo>
                    <a:pt x="0" y="16"/>
                  </a:lnTo>
                  <a:lnTo>
                    <a:pt x="0" y="16"/>
                  </a:lnTo>
                  <a:lnTo>
                    <a:pt x="2" y="22"/>
                  </a:lnTo>
                  <a:lnTo>
                    <a:pt x="4" y="26"/>
                  </a:lnTo>
                  <a:lnTo>
                    <a:pt x="10" y="30"/>
                  </a:lnTo>
                  <a:lnTo>
                    <a:pt x="16" y="30"/>
                  </a:lnTo>
                  <a:lnTo>
                    <a:pt x="16" y="30"/>
                  </a:lnTo>
                  <a:lnTo>
                    <a:pt x="22" y="30"/>
                  </a:lnTo>
                  <a:lnTo>
                    <a:pt x="26" y="26"/>
                  </a:lnTo>
                  <a:lnTo>
                    <a:pt x="30" y="22"/>
                  </a:lnTo>
                  <a:lnTo>
                    <a:pt x="30" y="16"/>
                  </a:lnTo>
                  <a:lnTo>
                    <a:pt x="30" y="16"/>
                  </a:lnTo>
                  <a:lnTo>
                    <a:pt x="30" y="10"/>
                  </a:lnTo>
                  <a:lnTo>
                    <a:pt x="26" y="4"/>
                  </a:lnTo>
                  <a:lnTo>
                    <a:pt x="22" y="0"/>
                  </a:lnTo>
                  <a:lnTo>
                    <a:pt x="1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96" name="Freeform 103"/>
            <p:cNvSpPr/>
            <p:nvPr/>
          </p:nvSpPr>
          <p:spPr bwMode="auto">
            <a:xfrm>
              <a:off x="6154738" y="355600"/>
              <a:ext cx="34925" cy="34925"/>
            </a:xfrm>
            <a:custGeom>
              <a:avLst/>
              <a:gdLst/>
              <a:ahLst/>
              <a:cxnLst>
                <a:cxn ang="0">
                  <a:pos x="10" y="0"/>
                </a:cxn>
                <a:cxn ang="0">
                  <a:pos x="10" y="0"/>
                </a:cxn>
                <a:cxn ang="0">
                  <a:pos x="6" y="0"/>
                </a:cxn>
                <a:cxn ang="0">
                  <a:pos x="2" y="4"/>
                </a:cxn>
                <a:cxn ang="0">
                  <a:pos x="0" y="6"/>
                </a:cxn>
                <a:cxn ang="0">
                  <a:pos x="0" y="12"/>
                </a:cxn>
                <a:cxn ang="0">
                  <a:pos x="0" y="12"/>
                </a:cxn>
                <a:cxn ang="0">
                  <a:pos x="0" y="16"/>
                </a:cxn>
                <a:cxn ang="0">
                  <a:pos x="2" y="20"/>
                </a:cxn>
                <a:cxn ang="0">
                  <a:pos x="6" y="22"/>
                </a:cxn>
                <a:cxn ang="0">
                  <a:pos x="10" y="22"/>
                </a:cxn>
                <a:cxn ang="0">
                  <a:pos x="10" y="22"/>
                </a:cxn>
                <a:cxn ang="0">
                  <a:pos x="14" y="22"/>
                </a:cxn>
                <a:cxn ang="0">
                  <a:pos x="18" y="20"/>
                </a:cxn>
                <a:cxn ang="0">
                  <a:pos x="20" y="16"/>
                </a:cxn>
                <a:cxn ang="0">
                  <a:pos x="22" y="12"/>
                </a:cxn>
                <a:cxn ang="0">
                  <a:pos x="22" y="12"/>
                </a:cxn>
                <a:cxn ang="0">
                  <a:pos x="20" y="6"/>
                </a:cxn>
                <a:cxn ang="0">
                  <a:pos x="18" y="4"/>
                </a:cxn>
                <a:cxn ang="0">
                  <a:pos x="14" y="0"/>
                </a:cxn>
                <a:cxn ang="0">
                  <a:pos x="10" y="0"/>
                </a:cxn>
              </a:cxnLst>
              <a:rect l="0" t="0" r="r" b="b"/>
              <a:pathLst>
                <a:path w="22" h="22">
                  <a:moveTo>
                    <a:pt x="10" y="0"/>
                  </a:moveTo>
                  <a:lnTo>
                    <a:pt x="10" y="0"/>
                  </a:lnTo>
                  <a:lnTo>
                    <a:pt x="6" y="0"/>
                  </a:lnTo>
                  <a:lnTo>
                    <a:pt x="2" y="4"/>
                  </a:lnTo>
                  <a:lnTo>
                    <a:pt x="0" y="6"/>
                  </a:lnTo>
                  <a:lnTo>
                    <a:pt x="0" y="12"/>
                  </a:lnTo>
                  <a:lnTo>
                    <a:pt x="0" y="12"/>
                  </a:lnTo>
                  <a:lnTo>
                    <a:pt x="0" y="16"/>
                  </a:lnTo>
                  <a:lnTo>
                    <a:pt x="2" y="20"/>
                  </a:lnTo>
                  <a:lnTo>
                    <a:pt x="6" y="22"/>
                  </a:lnTo>
                  <a:lnTo>
                    <a:pt x="10" y="22"/>
                  </a:lnTo>
                  <a:lnTo>
                    <a:pt x="10" y="22"/>
                  </a:lnTo>
                  <a:lnTo>
                    <a:pt x="14" y="22"/>
                  </a:lnTo>
                  <a:lnTo>
                    <a:pt x="18" y="20"/>
                  </a:lnTo>
                  <a:lnTo>
                    <a:pt x="20" y="16"/>
                  </a:lnTo>
                  <a:lnTo>
                    <a:pt x="22" y="12"/>
                  </a:lnTo>
                  <a:lnTo>
                    <a:pt x="22" y="12"/>
                  </a:lnTo>
                  <a:lnTo>
                    <a:pt x="20" y="6"/>
                  </a:lnTo>
                  <a:lnTo>
                    <a:pt x="18" y="4"/>
                  </a:lnTo>
                  <a:lnTo>
                    <a:pt x="14" y="0"/>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97" name="Freeform 104"/>
            <p:cNvSpPr/>
            <p:nvPr/>
          </p:nvSpPr>
          <p:spPr bwMode="auto">
            <a:xfrm>
              <a:off x="6154738" y="355600"/>
              <a:ext cx="34925" cy="34925"/>
            </a:xfrm>
            <a:custGeom>
              <a:avLst/>
              <a:gdLst/>
              <a:ahLst/>
              <a:cxnLst>
                <a:cxn ang="0">
                  <a:pos x="10" y="0"/>
                </a:cxn>
                <a:cxn ang="0">
                  <a:pos x="10" y="0"/>
                </a:cxn>
                <a:cxn ang="0">
                  <a:pos x="6" y="0"/>
                </a:cxn>
                <a:cxn ang="0">
                  <a:pos x="2" y="4"/>
                </a:cxn>
                <a:cxn ang="0">
                  <a:pos x="0" y="6"/>
                </a:cxn>
                <a:cxn ang="0">
                  <a:pos x="0" y="12"/>
                </a:cxn>
                <a:cxn ang="0">
                  <a:pos x="0" y="12"/>
                </a:cxn>
                <a:cxn ang="0">
                  <a:pos x="0" y="16"/>
                </a:cxn>
                <a:cxn ang="0">
                  <a:pos x="2" y="20"/>
                </a:cxn>
                <a:cxn ang="0">
                  <a:pos x="6" y="22"/>
                </a:cxn>
                <a:cxn ang="0">
                  <a:pos x="10" y="22"/>
                </a:cxn>
                <a:cxn ang="0">
                  <a:pos x="10" y="22"/>
                </a:cxn>
                <a:cxn ang="0">
                  <a:pos x="14" y="22"/>
                </a:cxn>
                <a:cxn ang="0">
                  <a:pos x="18" y="20"/>
                </a:cxn>
                <a:cxn ang="0">
                  <a:pos x="20" y="16"/>
                </a:cxn>
                <a:cxn ang="0">
                  <a:pos x="22" y="12"/>
                </a:cxn>
                <a:cxn ang="0">
                  <a:pos x="22" y="12"/>
                </a:cxn>
                <a:cxn ang="0">
                  <a:pos x="20" y="6"/>
                </a:cxn>
                <a:cxn ang="0">
                  <a:pos x="18" y="4"/>
                </a:cxn>
                <a:cxn ang="0">
                  <a:pos x="14" y="0"/>
                </a:cxn>
                <a:cxn ang="0">
                  <a:pos x="10" y="0"/>
                </a:cxn>
              </a:cxnLst>
              <a:rect l="0" t="0" r="r" b="b"/>
              <a:pathLst>
                <a:path w="22" h="22">
                  <a:moveTo>
                    <a:pt x="10" y="0"/>
                  </a:moveTo>
                  <a:lnTo>
                    <a:pt x="10" y="0"/>
                  </a:lnTo>
                  <a:lnTo>
                    <a:pt x="6" y="0"/>
                  </a:lnTo>
                  <a:lnTo>
                    <a:pt x="2" y="4"/>
                  </a:lnTo>
                  <a:lnTo>
                    <a:pt x="0" y="6"/>
                  </a:lnTo>
                  <a:lnTo>
                    <a:pt x="0" y="12"/>
                  </a:lnTo>
                  <a:lnTo>
                    <a:pt x="0" y="12"/>
                  </a:lnTo>
                  <a:lnTo>
                    <a:pt x="0" y="16"/>
                  </a:lnTo>
                  <a:lnTo>
                    <a:pt x="2" y="20"/>
                  </a:lnTo>
                  <a:lnTo>
                    <a:pt x="6" y="22"/>
                  </a:lnTo>
                  <a:lnTo>
                    <a:pt x="10" y="22"/>
                  </a:lnTo>
                  <a:lnTo>
                    <a:pt x="10" y="22"/>
                  </a:lnTo>
                  <a:lnTo>
                    <a:pt x="14" y="22"/>
                  </a:lnTo>
                  <a:lnTo>
                    <a:pt x="18" y="20"/>
                  </a:lnTo>
                  <a:lnTo>
                    <a:pt x="20" y="16"/>
                  </a:lnTo>
                  <a:lnTo>
                    <a:pt x="22" y="12"/>
                  </a:lnTo>
                  <a:lnTo>
                    <a:pt x="22" y="12"/>
                  </a:lnTo>
                  <a:lnTo>
                    <a:pt x="20" y="6"/>
                  </a:lnTo>
                  <a:lnTo>
                    <a:pt x="18" y="4"/>
                  </a:lnTo>
                  <a:lnTo>
                    <a:pt x="14" y="0"/>
                  </a:lnTo>
                  <a:lnTo>
                    <a:pt x="10"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98" name="Freeform 105"/>
            <p:cNvSpPr/>
            <p:nvPr/>
          </p:nvSpPr>
          <p:spPr bwMode="auto">
            <a:xfrm>
              <a:off x="5205413" y="606425"/>
              <a:ext cx="34925" cy="34925"/>
            </a:xfrm>
            <a:custGeom>
              <a:avLst/>
              <a:gdLst/>
              <a:ahLst/>
              <a:cxnLst>
                <a:cxn ang="0">
                  <a:pos x="10" y="0"/>
                </a:cxn>
                <a:cxn ang="0">
                  <a:pos x="10" y="0"/>
                </a:cxn>
                <a:cxn ang="0">
                  <a:pos x="6" y="0"/>
                </a:cxn>
                <a:cxn ang="0">
                  <a:pos x="2" y="2"/>
                </a:cxn>
                <a:cxn ang="0">
                  <a:pos x="0" y="6"/>
                </a:cxn>
                <a:cxn ang="0">
                  <a:pos x="0" y="10"/>
                </a:cxn>
                <a:cxn ang="0">
                  <a:pos x="0" y="10"/>
                </a:cxn>
                <a:cxn ang="0">
                  <a:pos x="0" y="14"/>
                </a:cxn>
                <a:cxn ang="0">
                  <a:pos x="2" y="18"/>
                </a:cxn>
                <a:cxn ang="0">
                  <a:pos x="6" y="20"/>
                </a:cxn>
                <a:cxn ang="0">
                  <a:pos x="10" y="22"/>
                </a:cxn>
                <a:cxn ang="0">
                  <a:pos x="10" y="22"/>
                </a:cxn>
                <a:cxn ang="0">
                  <a:pos x="14" y="20"/>
                </a:cxn>
                <a:cxn ang="0">
                  <a:pos x="18" y="18"/>
                </a:cxn>
                <a:cxn ang="0">
                  <a:pos x="20" y="14"/>
                </a:cxn>
                <a:cxn ang="0">
                  <a:pos x="22" y="10"/>
                </a:cxn>
                <a:cxn ang="0">
                  <a:pos x="22" y="10"/>
                </a:cxn>
                <a:cxn ang="0">
                  <a:pos x="20" y="6"/>
                </a:cxn>
                <a:cxn ang="0">
                  <a:pos x="18" y="2"/>
                </a:cxn>
                <a:cxn ang="0">
                  <a:pos x="14" y="0"/>
                </a:cxn>
                <a:cxn ang="0">
                  <a:pos x="10" y="0"/>
                </a:cxn>
              </a:cxnLst>
              <a:rect l="0" t="0" r="r" b="b"/>
              <a:pathLst>
                <a:path w="22" h="22">
                  <a:moveTo>
                    <a:pt x="10" y="0"/>
                  </a:moveTo>
                  <a:lnTo>
                    <a:pt x="10" y="0"/>
                  </a:lnTo>
                  <a:lnTo>
                    <a:pt x="6" y="0"/>
                  </a:lnTo>
                  <a:lnTo>
                    <a:pt x="2" y="2"/>
                  </a:lnTo>
                  <a:lnTo>
                    <a:pt x="0" y="6"/>
                  </a:lnTo>
                  <a:lnTo>
                    <a:pt x="0" y="10"/>
                  </a:lnTo>
                  <a:lnTo>
                    <a:pt x="0" y="10"/>
                  </a:lnTo>
                  <a:lnTo>
                    <a:pt x="0" y="14"/>
                  </a:lnTo>
                  <a:lnTo>
                    <a:pt x="2" y="18"/>
                  </a:lnTo>
                  <a:lnTo>
                    <a:pt x="6" y="20"/>
                  </a:lnTo>
                  <a:lnTo>
                    <a:pt x="10" y="22"/>
                  </a:lnTo>
                  <a:lnTo>
                    <a:pt x="10" y="22"/>
                  </a:lnTo>
                  <a:lnTo>
                    <a:pt x="14" y="20"/>
                  </a:lnTo>
                  <a:lnTo>
                    <a:pt x="18" y="18"/>
                  </a:lnTo>
                  <a:lnTo>
                    <a:pt x="20" y="14"/>
                  </a:lnTo>
                  <a:lnTo>
                    <a:pt x="22" y="10"/>
                  </a:lnTo>
                  <a:lnTo>
                    <a:pt x="22" y="10"/>
                  </a:lnTo>
                  <a:lnTo>
                    <a:pt x="20" y="6"/>
                  </a:lnTo>
                  <a:lnTo>
                    <a:pt x="18" y="2"/>
                  </a:lnTo>
                  <a:lnTo>
                    <a:pt x="14" y="0"/>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99" name="Freeform 106"/>
            <p:cNvSpPr/>
            <p:nvPr/>
          </p:nvSpPr>
          <p:spPr bwMode="auto">
            <a:xfrm>
              <a:off x="5205413" y="606425"/>
              <a:ext cx="34925" cy="34925"/>
            </a:xfrm>
            <a:custGeom>
              <a:avLst/>
              <a:gdLst/>
              <a:ahLst/>
              <a:cxnLst>
                <a:cxn ang="0">
                  <a:pos x="10" y="0"/>
                </a:cxn>
                <a:cxn ang="0">
                  <a:pos x="10" y="0"/>
                </a:cxn>
                <a:cxn ang="0">
                  <a:pos x="6" y="0"/>
                </a:cxn>
                <a:cxn ang="0">
                  <a:pos x="2" y="2"/>
                </a:cxn>
                <a:cxn ang="0">
                  <a:pos x="0" y="6"/>
                </a:cxn>
                <a:cxn ang="0">
                  <a:pos x="0" y="10"/>
                </a:cxn>
                <a:cxn ang="0">
                  <a:pos x="0" y="10"/>
                </a:cxn>
                <a:cxn ang="0">
                  <a:pos x="0" y="14"/>
                </a:cxn>
                <a:cxn ang="0">
                  <a:pos x="2" y="18"/>
                </a:cxn>
                <a:cxn ang="0">
                  <a:pos x="6" y="20"/>
                </a:cxn>
                <a:cxn ang="0">
                  <a:pos x="10" y="22"/>
                </a:cxn>
                <a:cxn ang="0">
                  <a:pos x="10" y="22"/>
                </a:cxn>
                <a:cxn ang="0">
                  <a:pos x="14" y="20"/>
                </a:cxn>
                <a:cxn ang="0">
                  <a:pos x="18" y="18"/>
                </a:cxn>
                <a:cxn ang="0">
                  <a:pos x="20" y="14"/>
                </a:cxn>
                <a:cxn ang="0">
                  <a:pos x="22" y="10"/>
                </a:cxn>
                <a:cxn ang="0">
                  <a:pos x="22" y="10"/>
                </a:cxn>
                <a:cxn ang="0">
                  <a:pos x="20" y="6"/>
                </a:cxn>
                <a:cxn ang="0">
                  <a:pos x="18" y="2"/>
                </a:cxn>
                <a:cxn ang="0">
                  <a:pos x="14" y="0"/>
                </a:cxn>
                <a:cxn ang="0">
                  <a:pos x="10" y="0"/>
                </a:cxn>
              </a:cxnLst>
              <a:rect l="0" t="0" r="r" b="b"/>
              <a:pathLst>
                <a:path w="22" h="22">
                  <a:moveTo>
                    <a:pt x="10" y="0"/>
                  </a:moveTo>
                  <a:lnTo>
                    <a:pt x="10" y="0"/>
                  </a:lnTo>
                  <a:lnTo>
                    <a:pt x="6" y="0"/>
                  </a:lnTo>
                  <a:lnTo>
                    <a:pt x="2" y="2"/>
                  </a:lnTo>
                  <a:lnTo>
                    <a:pt x="0" y="6"/>
                  </a:lnTo>
                  <a:lnTo>
                    <a:pt x="0" y="10"/>
                  </a:lnTo>
                  <a:lnTo>
                    <a:pt x="0" y="10"/>
                  </a:lnTo>
                  <a:lnTo>
                    <a:pt x="0" y="14"/>
                  </a:lnTo>
                  <a:lnTo>
                    <a:pt x="2" y="18"/>
                  </a:lnTo>
                  <a:lnTo>
                    <a:pt x="6" y="20"/>
                  </a:lnTo>
                  <a:lnTo>
                    <a:pt x="10" y="22"/>
                  </a:lnTo>
                  <a:lnTo>
                    <a:pt x="10" y="22"/>
                  </a:lnTo>
                  <a:lnTo>
                    <a:pt x="14" y="20"/>
                  </a:lnTo>
                  <a:lnTo>
                    <a:pt x="18" y="18"/>
                  </a:lnTo>
                  <a:lnTo>
                    <a:pt x="20" y="14"/>
                  </a:lnTo>
                  <a:lnTo>
                    <a:pt x="22" y="10"/>
                  </a:lnTo>
                  <a:lnTo>
                    <a:pt x="22" y="10"/>
                  </a:lnTo>
                  <a:lnTo>
                    <a:pt x="20" y="6"/>
                  </a:lnTo>
                  <a:lnTo>
                    <a:pt x="18" y="2"/>
                  </a:lnTo>
                  <a:lnTo>
                    <a:pt x="14" y="0"/>
                  </a:lnTo>
                  <a:lnTo>
                    <a:pt x="10"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00" name="Freeform 107"/>
            <p:cNvSpPr/>
            <p:nvPr/>
          </p:nvSpPr>
          <p:spPr bwMode="auto">
            <a:xfrm>
              <a:off x="7011988" y="292100"/>
              <a:ext cx="34925" cy="38100"/>
            </a:xfrm>
            <a:custGeom>
              <a:avLst/>
              <a:gdLst/>
              <a:ahLst/>
              <a:cxnLst>
                <a:cxn ang="0">
                  <a:pos x="10" y="0"/>
                </a:cxn>
                <a:cxn ang="0">
                  <a:pos x="10" y="0"/>
                </a:cxn>
                <a:cxn ang="0">
                  <a:pos x="6" y="2"/>
                </a:cxn>
                <a:cxn ang="0">
                  <a:pos x="2" y="4"/>
                </a:cxn>
                <a:cxn ang="0">
                  <a:pos x="0" y="8"/>
                </a:cxn>
                <a:cxn ang="0">
                  <a:pos x="0" y="12"/>
                </a:cxn>
                <a:cxn ang="0">
                  <a:pos x="0" y="12"/>
                </a:cxn>
                <a:cxn ang="0">
                  <a:pos x="0" y="16"/>
                </a:cxn>
                <a:cxn ang="0">
                  <a:pos x="2" y="20"/>
                </a:cxn>
                <a:cxn ang="0">
                  <a:pos x="6" y="22"/>
                </a:cxn>
                <a:cxn ang="0">
                  <a:pos x="10" y="24"/>
                </a:cxn>
                <a:cxn ang="0">
                  <a:pos x="10" y="24"/>
                </a:cxn>
                <a:cxn ang="0">
                  <a:pos x="14" y="22"/>
                </a:cxn>
                <a:cxn ang="0">
                  <a:pos x="18" y="20"/>
                </a:cxn>
                <a:cxn ang="0">
                  <a:pos x="20" y="16"/>
                </a:cxn>
                <a:cxn ang="0">
                  <a:pos x="22" y="12"/>
                </a:cxn>
                <a:cxn ang="0">
                  <a:pos x="22" y="12"/>
                </a:cxn>
                <a:cxn ang="0">
                  <a:pos x="20" y="8"/>
                </a:cxn>
                <a:cxn ang="0">
                  <a:pos x="18" y="4"/>
                </a:cxn>
                <a:cxn ang="0">
                  <a:pos x="14" y="2"/>
                </a:cxn>
                <a:cxn ang="0">
                  <a:pos x="10" y="0"/>
                </a:cxn>
              </a:cxnLst>
              <a:rect l="0" t="0" r="r" b="b"/>
              <a:pathLst>
                <a:path w="22" h="24">
                  <a:moveTo>
                    <a:pt x="10" y="0"/>
                  </a:moveTo>
                  <a:lnTo>
                    <a:pt x="10" y="0"/>
                  </a:lnTo>
                  <a:lnTo>
                    <a:pt x="6" y="2"/>
                  </a:lnTo>
                  <a:lnTo>
                    <a:pt x="2" y="4"/>
                  </a:lnTo>
                  <a:lnTo>
                    <a:pt x="0" y="8"/>
                  </a:lnTo>
                  <a:lnTo>
                    <a:pt x="0" y="12"/>
                  </a:lnTo>
                  <a:lnTo>
                    <a:pt x="0" y="12"/>
                  </a:lnTo>
                  <a:lnTo>
                    <a:pt x="0" y="16"/>
                  </a:lnTo>
                  <a:lnTo>
                    <a:pt x="2" y="20"/>
                  </a:lnTo>
                  <a:lnTo>
                    <a:pt x="6" y="22"/>
                  </a:lnTo>
                  <a:lnTo>
                    <a:pt x="10" y="24"/>
                  </a:lnTo>
                  <a:lnTo>
                    <a:pt x="10" y="24"/>
                  </a:lnTo>
                  <a:lnTo>
                    <a:pt x="14" y="22"/>
                  </a:lnTo>
                  <a:lnTo>
                    <a:pt x="18" y="20"/>
                  </a:lnTo>
                  <a:lnTo>
                    <a:pt x="20" y="16"/>
                  </a:lnTo>
                  <a:lnTo>
                    <a:pt x="22" y="12"/>
                  </a:lnTo>
                  <a:lnTo>
                    <a:pt x="22" y="12"/>
                  </a:lnTo>
                  <a:lnTo>
                    <a:pt x="20" y="8"/>
                  </a:lnTo>
                  <a:lnTo>
                    <a:pt x="18" y="4"/>
                  </a:lnTo>
                  <a:lnTo>
                    <a:pt x="14" y="2"/>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01" name="Freeform 108"/>
            <p:cNvSpPr/>
            <p:nvPr/>
          </p:nvSpPr>
          <p:spPr bwMode="auto">
            <a:xfrm>
              <a:off x="7011988" y="292100"/>
              <a:ext cx="34925" cy="38100"/>
            </a:xfrm>
            <a:custGeom>
              <a:avLst/>
              <a:gdLst/>
              <a:ahLst/>
              <a:cxnLst>
                <a:cxn ang="0">
                  <a:pos x="10" y="0"/>
                </a:cxn>
                <a:cxn ang="0">
                  <a:pos x="10" y="0"/>
                </a:cxn>
                <a:cxn ang="0">
                  <a:pos x="6" y="2"/>
                </a:cxn>
                <a:cxn ang="0">
                  <a:pos x="2" y="4"/>
                </a:cxn>
                <a:cxn ang="0">
                  <a:pos x="0" y="8"/>
                </a:cxn>
                <a:cxn ang="0">
                  <a:pos x="0" y="12"/>
                </a:cxn>
                <a:cxn ang="0">
                  <a:pos x="0" y="12"/>
                </a:cxn>
                <a:cxn ang="0">
                  <a:pos x="0" y="16"/>
                </a:cxn>
                <a:cxn ang="0">
                  <a:pos x="2" y="20"/>
                </a:cxn>
                <a:cxn ang="0">
                  <a:pos x="6" y="22"/>
                </a:cxn>
                <a:cxn ang="0">
                  <a:pos x="10" y="24"/>
                </a:cxn>
                <a:cxn ang="0">
                  <a:pos x="10" y="24"/>
                </a:cxn>
                <a:cxn ang="0">
                  <a:pos x="14" y="22"/>
                </a:cxn>
                <a:cxn ang="0">
                  <a:pos x="18" y="20"/>
                </a:cxn>
                <a:cxn ang="0">
                  <a:pos x="20" y="16"/>
                </a:cxn>
                <a:cxn ang="0">
                  <a:pos x="22" y="12"/>
                </a:cxn>
                <a:cxn ang="0">
                  <a:pos x="22" y="12"/>
                </a:cxn>
                <a:cxn ang="0">
                  <a:pos x="20" y="8"/>
                </a:cxn>
                <a:cxn ang="0">
                  <a:pos x="18" y="4"/>
                </a:cxn>
                <a:cxn ang="0">
                  <a:pos x="14" y="2"/>
                </a:cxn>
                <a:cxn ang="0">
                  <a:pos x="10" y="0"/>
                </a:cxn>
              </a:cxnLst>
              <a:rect l="0" t="0" r="r" b="b"/>
              <a:pathLst>
                <a:path w="22" h="24">
                  <a:moveTo>
                    <a:pt x="10" y="0"/>
                  </a:moveTo>
                  <a:lnTo>
                    <a:pt x="10" y="0"/>
                  </a:lnTo>
                  <a:lnTo>
                    <a:pt x="6" y="2"/>
                  </a:lnTo>
                  <a:lnTo>
                    <a:pt x="2" y="4"/>
                  </a:lnTo>
                  <a:lnTo>
                    <a:pt x="0" y="8"/>
                  </a:lnTo>
                  <a:lnTo>
                    <a:pt x="0" y="12"/>
                  </a:lnTo>
                  <a:lnTo>
                    <a:pt x="0" y="12"/>
                  </a:lnTo>
                  <a:lnTo>
                    <a:pt x="0" y="16"/>
                  </a:lnTo>
                  <a:lnTo>
                    <a:pt x="2" y="20"/>
                  </a:lnTo>
                  <a:lnTo>
                    <a:pt x="6" y="22"/>
                  </a:lnTo>
                  <a:lnTo>
                    <a:pt x="10" y="24"/>
                  </a:lnTo>
                  <a:lnTo>
                    <a:pt x="10" y="24"/>
                  </a:lnTo>
                  <a:lnTo>
                    <a:pt x="14" y="22"/>
                  </a:lnTo>
                  <a:lnTo>
                    <a:pt x="18" y="20"/>
                  </a:lnTo>
                  <a:lnTo>
                    <a:pt x="20" y="16"/>
                  </a:lnTo>
                  <a:lnTo>
                    <a:pt x="22" y="12"/>
                  </a:lnTo>
                  <a:lnTo>
                    <a:pt x="22" y="12"/>
                  </a:lnTo>
                  <a:lnTo>
                    <a:pt x="20" y="8"/>
                  </a:lnTo>
                  <a:lnTo>
                    <a:pt x="18" y="4"/>
                  </a:lnTo>
                  <a:lnTo>
                    <a:pt x="14" y="2"/>
                  </a:lnTo>
                  <a:lnTo>
                    <a:pt x="10"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02" name="Freeform 109"/>
            <p:cNvSpPr/>
            <p:nvPr/>
          </p:nvSpPr>
          <p:spPr bwMode="auto">
            <a:xfrm>
              <a:off x="7650163" y="381000"/>
              <a:ext cx="38100" cy="38100"/>
            </a:xfrm>
            <a:custGeom>
              <a:avLst/>
              <a:gdLst/>
              <a:ahLst/>
              <a:cxnLst>
                <a:cxn ang="0">
                  <a:pos x="12" y="0"/>
                </a:cxn>
                <a:cxn ang="0">
                  <a:pos x="12" y="0"/>
                </a:cxn>
                <a:cxn ang="0">
                  <a:pos x="8" y="2"/>
                </a:cxn>
                <a:cxn ang="0">
                  <a:pos x="4" y="4"/>
                </a:cxn>
                <a:cxn ang="0">
                  <a:pos x="2" y="8"/>
                </a:cxn>
                <a:cxn ang="0">
                  <a:pos x="0" y="12"/>
                </a:cxn>
                <a:cxn ang="0">
                  <a:pos x="0" y="12"/>
                </a:cxn>
                <a:cxn ang="0">
                  <a:pos x="2" y="16"/>
                </a:cxn>
                <a:cxn ang="0">
                  <a:pos x="4" y="20"/>
                </a:cxn>
                <a:cxn ang="0">
                  <a:pos x="8" y="22"/>
                </a:cxn>
                <a:cxn ang="0">
                  <a:pos x="12" y="24"/>
                </a:cxn>
                <a:cxn ang="0">
                  <a:pos x="12" y="24"/>
                </a:cxn>
                <a:cxn ang="0">
                  <a:pos x="16" y="22"/>
                </a:cxn>
                <a:cxn ang="0">
                  <a:pos x="20" y="20"/>
                </a:cxn>
                <a:cxn ang="0">
                  <a:pos x="22" y="16"/>
                </a:cxn>
                <a:cxn ang="0">
                  <a:pos x="24" y="12"/>
                </a:cxn>
                <a:cxn ang="0">
                  <a:pos x="24" y="12"/>
                </a:cxn>
                <a:cxn ang="0">
                  <a:pos x="22" y="8"/>
                </a:cxn>
                <a:cxn ang="0">
                  <a:pos x="20" y="4"/>
                </a:cxn>
                <a:cxn ang="0">
                  <a:pos x="16" y="2"/>
                </a:cxn>
                <a:cxn ang="0">
                  <a:pos x="12" y="0"/>
                </a:cxn>
              </a:cxnLst>
              <a:rect l="0" t="0" r="r" b="b"/>
              <a:pathLst>
                <a:path w="24" h="24">
                  <a:moveTo>
                    <a:pt x="12" y="0"/>
                  </a:moveTo>
                  <a:lnTo>
                    <a:pt x="12" y="0"/>
                  </a:lnTo>
                  <a:lnTo>
                    <a:pt x="8" y="2"/>
                  </a:lnTo>
                  <a:lnTo>
                    <a:pt x="4" y="4"/>
                  </a:lnTo>
                  <a:lnTo>
                    <a:pt x="2" y="8"/>
                  </a:lnTo>
                  <a:lnTo>
                    <a:pt x="0" y="12"/>
                  </a:lnTo>
                  <a:lnTo>
                    <a:pt x="0" y="12"/>
                  </a:lnTo>
                  <a:lnTo>
                    <a:pt x="2" y="16"/>
                  </a:lnTo>
                  <a:lnTo>
                    <a:pt x="4" y="20"/>
                  </a:lnTo>
                  <a:lnTo>
                    <a:pt x="8" y="22"/>
                  </a:lnTo>
                  <a:lnTo>
                    <a:pt x="12" y="24"/>
                  </a:lnTo>
                  <a:lnTo>
                    <a:pt x="12" y="24"/>
                  </a:lnTo>
                  <a:lnTo>
                    <a:pt x="16" y="22"/>
                  </a:lnTo>
                  <a:lnTo>
                    <a:pt x="20" y="20"/>
                  </a:lnTo>
                  <a:lnTo>
                    <a:pt x="22" y="16"/>
                  </a:lnTo>
                  <a:lnTo>
                    <a:pt x="24" y="12"/>
                  </a:lnTo>
                  <a:lnTo>
                    <a:pt x="24" y="12"/>
                  </a:lnTo>
                  <a:lnTo>
                    <a:pt x="22" y="8"/>
                  </a:lnTo>
                  <a:lnTo>
                    <a:pt x="20" y="4"/>
                  </a:lnTo>
                  <a:lnTo>
                    <a:pt x="16" y="2"/>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03" name="Freeform 110"/>
            <p:cNvSpPr/>
            <p:nvPr/>
          </p:nvSpPr>
          <p:spPr bwMode="auto">
            <a:xfrm>
              <a:off x="7650163" y="381000"/>
              <a:ext cx="38100" cy="38100"/>
            </a:xfrm>
            <a:custGeom>
              <a:avLst/>
              <a:gdLst/>
              <a:ahLst/>
              <a:cxnLst>
                <a:cxn ang="0">
                  <a:pos x="12" y="0"/>
                </a:cxn>
                <a:cxn ang="0">
                  <a:pos x="12" y="0"/>
                </a:cxn>
                <a:cxn ang="0">
                  <a:pos x="8" y="2"/>
                </a:cxn>
                <a:cxn ang="0">
                  <a:pos x="4" y="4"/>
                </a:cxn>
                <a:cxn ang="0">
                  <a:pos x="2" y="8"/>
                </a:cxn>
                <a:cxn ang="0">
                  <a:pos x="0" y="12"/>
                </a:cxn>
                <a:cxn ang="0">
                  <a:pos x="0" y="12"/>
                </a:cxn>
                <a:cxn ang="0">
                  <a:pos x="2" y="16"/>
                </a:cxn>
                <a:cxn ang="0">
                  <a:pos x="4" y="20"/>
                </a:cxn>
                <a:cxn ang="0">
                  <a:pos x="8" y="22"/>
                </a:cxn>
                <a:cxn ang="0">
                  <a:pos x="12" y="24"/>
                </a:cxn>
                <a:cxn ang="0">
                  <a:pos x="12" y="24"/>
                </a:cxn>
                <a:cxn ang="0">
                  <a:pos x="16" y="22"/>
                </a:cxn>
                <a:cxn ang="0">
                  <a:pos x="20" y="20"/>
                </a:cxn>
                <a:cxn ang="0">
                  <a:pos x="22" y="16"/>
                </a:cxn>
                <a:cxn ang="0">
                  <a:pos x="24" y="12"/>
                </a:cxn>
                <a:cxn ang="0">
                  <a:pos x="24" y="12"/>
                </a:cxn>
                <a:cxn ang="0">
                  <a:pos x="22" y="8"/>
                </a:cxn>
                <a:cxn ang="0">
                  <a:pos x="20" y="4"/>
                </a:cxn>
                <a:cxn ang="0">
                  <a:pos x="16" y="2"/>
                </a:cxn>
                <a:cxn ang="0">
                  <a:pos x="12" y="0"/>
                </a:cxn>
              </a:cxnLst>
              <a:rect l="0" t="0" r="r" b="b"/>
              <a:pathLst>
                <a:path w="24" h="24">
                  <a:moveTo>
                    <a:pt x="12" y="0"/>
                  </a:moveTo>
                  <a:lnTo>
                    <a:pt x="12" y="0"/>
                  </a:lnTo>
                  <a:lnTo>
                    <a:pt x="8" y="2"/>
                  </a:lnTo>
                  <a:lnTo>
                    <a:pt x="4" y="4"/>
                  </a:lnTo>
                  <a:lnTo>
                    <a:pt x="2" y="8"/>
                  </a:lnTo>
                  <a:lnTo>
                    <a:pt x="0" y="12"/>
                  </a:lnTo>
                  <a:lnTo>
                    <a:pt x="0" y="12"/>
                  </a:lnTo>
                  <a:lnTo>
                    <a:pt x="2" y="16"/>
                  </a:lnTo>
                  <a:lnTo>
                    <a:pt x="4" y="20"/>
                  </a:lnTo>
                  <a:lnTo>
                    <a:pt x="8" y="22"/>
                  </a:lnTo>
                  <a:lnTo>
                    <a:pt x="12" y="24"/>
                  </a:lnTo>
                  <a:lnTo>
                    <a:pt x="12" y="24"/>
                  </a:lnTo>
                  <a:lnTo>
                    <a:pt x="16" y="22"/>
                  </a:lnTo>
                  <a:lnTo>
                    <a:pt x="20" y="20"/>
                  </a:lnTo>
                  <a:lnTo>
                    <a:pt x="22" y="16"/>
                  </a:lnTo>
                  <a:lnTo>
                    <a:pt x="24" y="12"/>
                  </a:lnTo>
                  <a:lnTo>
                    <a:pt x="24" y="12"/>
                  </a:lnTo>
                  <a:lnTo>
                    <a:pt x="22" y="8"/>
                  </a:lnTo>
                  <a:lnTo>
                    <a:pt x="20" y="4"/>
                  </a:lnTo>
                  <a:lnTo>
                    <a:pt x="16" y="2"/>
                  </a:lnTo>
                  <a:lnTo>
                    <a:pt x="12"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04" name="Freeform 111"/>
            <p:cNvSpPr/>
            <p:nvPr/>
          </p:nvSpPr>
          <p:spPr bwMode="auto">
            <a:xfrm>
              <a:off x="5656263" y="676275"/>
              <a:ext cx="34925" cy="34925"/>
            </a:xfrm>
            <a:custGeom>
              <a:avLst/>
              <a:gdLst/>
              <a:ahLst/>
              <a:cxnLst>
                <a:cxn ang="0">
                  <a:pos x="10" y="0"/>
                </a:cxn>
                <a:cxn ang="0">
                  <a:pos x="10" y="0"/>
                </a:cxn>
                <a:cxn ang="0">
                  <a:pos x="6" y="0"/>
                </a:cxn>
                <a:cxn ang="0">
                  <a:pos x="2" y="4"/>
                </a:cxn>
                <a:cxn ang="0">
                  <a:pos x="0" y="6"/>
                </a:cxn>
                <a:cxn ang="0">
                  <a:pos x="0" y="12"/>
                </a:cxn>
                <a:cxn ang="0">
                  <a:pos x="0" y="12"/>
                </a:cxn>
                <a:cxn ang="0">
                  <a:pos x="0" y="16"/>
                </a:cxn>
                <a:cxn ang="0">
                  <a:pos x="2" y="20"/>
                </a:cxn>
                <a:cxn ang="0">
                  <a:pos x="6" y="22"/>
                </a:cxn>
                <a:cxn ang="0">
                  <a:pos x="10" y="22"/>
                </a:cxn>
                <a:cxn ang="0">
                  <a:pos x="10" y="22"/>
                </a:cxn>
                <a:cxn ang="0">
                  <a:pos x="14" y="22"/>
                </a:cxn>
                <a:cxn ang="0">
                  <a:pos x="18" y="20"/>
                </a:cxn>
                <a:cxn ang="0">
                  <a:pos x="20" y="16"/>
                </a:cxn>
                <a:cxn ang="0">
                  <a:pos x="22" y="12"/>
                </a:cxn>
                <a:cxn ang="0">
                  <a:pos x="22" y="12"/>
                </a:cxn>
                <a:cxn ang="0">
                  <a:pos x="20" y="6"/>
                </a:cxn>
                <a:cxn ang="0">
                  <a:pos x="18" y="4"/>
                </a:cxn>
                <a:cxn ang="0">
                  <a:pos x="14" y="0"/>
                </a:cxn>
                <a:cxn ang="0">
                  <a:pos x="10" y="0"/>
                </a:cxn>
              </a:cxnLst>
              <a:rect l="0" t="0" r="r" b="b"/>
              <a:pathLst>
                <a:path w="22" h="22">
                  <a:moveTo>
                    <a:pt x="10" y="0"/>
                  </a:moveTo>
                  <a:lnTo>
                    <a:pt x="10" y="0"/>
                  </a:lnTo>
                  <a:lnTo>
                    <a:pt x="6" y="0"/>
                  </a:lnTo>
                  <a:lnTo>
                    <a:pt x="2" y="4"/>
                  </a:lnTo>
                  <a:lnTo>
                    <a:pt x="0" y="6"/>
                  </a:lnTo>
                  <a:lnTo>
                    <a:pt x="0" y="12"/>
                  </a:lnTo>
                  <a:lnTo>
                    <a:pt x="0" y="12"/>
                  </a:lnTo>
                  <a:lnTo>
                    <a:pt x="0" y="16"/>
                  </a:lnTo>
                  <a:lnTo>
                    <a:pt x="2" y="20"/>
                  </a:lnTo>
                  <a:lnTo>
                    <a:pt x="6" y="22"/>
                  </a:lnTo>
                  <a:lnTo>
                    <a:pt x="10" y="22"/>
                  </a:lnTo>
                  <a:lnTo>
                    <a:pt x="10" y="22"/>
                  </a:lnTo>
                  <a:lnTo>
                    <a:pt x="14" y="22"/>
                  </a:lnTo>
                  <a:lnTo>
                    <a:pt x="18" y="20"/>
                  </a:lnTo>
                  <a:lnTo>
                    <a:pt x="20" y="16"/>
                  </a:lnTo>
                  <a:lnTo>
                    <a:pt x="22" y="12"/>
                  </a:lnTo>
                  <a:lnTo>
                    <a:pt x="22" y="12"/>
                  </a:lnTo>
                  <a:lnTo>
                    <a:pt x="20" y="6"/>
                  </a:lnTo>
                  <a:lnTo>
                    <a:pt x="18" y="4"/>
                  </a:lnTo>
                  <a:lnTo>
                    <a:pt x="14" y="0"/>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05" name="Freeform 112"/>
            <p:cNvSpPr/>
            <p:nvPr/>
          </p:nvSpPr>
          <p:spPr bwMode="auto">
            <a:xfrm>
              <a:off x="5656263" y="676275"/>
              <a:ext cx="34925" cy="34925"/>
            </a:xfrm>
            <a:custGeom>
              <a:avLst/>
              <a:gdLst/>
              <a:ahLst/>
              <a:cxnLst>
                <a:cxn ang="0">
                  <a:pos x="10" y="0"/>
                </a:cxn>
                <a:cxn ang="0">
                  <a:pos x="10" y="0"/>
                </a:cxn>
                <a:cxn ang="0">
                  <a:pos x="6" y="0"/>
                </a:cxn>
                <a:cxn ang="0">
                  <a:pos x="2" y="4"/>
                </a:cxn>
                <a:cxn ang="0">
                  <a:pos x="0" y="6"/>
                </a:cxn>
                <a:cxn ang="0">
                  <a:pos x="0" y="12"/>
                </a:cxn>
                <a:cxn ang="0">
                  <a:pos x="0" y="12"/>
                </a:cxn>
                <a:cxn ang="0">
                  <a:pos x="0" y="16"/>
                </a:cxn>
                <a:cxn ang="0">
                  <a:pos x="2" y="20"/>
                </a:cxn>
                <a:cxn ang="0">
                  <a:pos x="6" y="22"/>
                </a:cxn>
                <a:cxn ang="0">
                  <a:pos x="10" y="22"/>
                </a:cxn>
                <a:cxn ang="0">
                  <a:pos x="10" y="22"/>
                </a:cxn>
                <a:cxn ang="0">
                  <a:pos x="14" y="22"/>
                </a:cxn>
                <a:cxn ang="0">
                  <a:pos x="18" y="20"/>
                </a:cxn>
                <a:cxn ang="0">
                  <a:pos x="20" y="16"/>
                </a:cxn>
                <a:cxn ang="0">
                  <a:pos x="22" y="12"/>
                </a:cxn>
                <a:cxn ang="0">
                  <a:pos x="22" y="12"/>
                </a:cxn>
                <a:cxn ang="0">
                  <a:pos x="20" y="6"/>
                </a:cxn>
                <a:cxn ang="0">
                  <a:pos x="18" y="4"/>
                </a:cxn>
                <a:cxn ang="0">
                  <a:pos x="14" y="0"/>
                </a:cxn>
                <a:cxn ang="0">
                  <a:pos x="10" y="0"/>
                </a:cxn>
              </a:cxnLst>
              <a:rect l="0" t="0" r="r" b="b"/>
              <a:pathLst>
                <a:path w="22" h="22">
                  <a:moveTo>
                    <a:pt x="10" y="0"/>
                  </a:moveTo>
                  <a:lnTo>
                    <a:pt x="10" y="0"/>
                  </a:lnTo>
                  <a:lnTo>
                    <a:pt x="6" y="0"/>
                  </a:lnTo>
                  <a:lnTo>
                    <a:pt x="2" y="4"/>
                  </a:lnTo>
                  <a:lnTo>
                    <a:pt x="0" y="6"/>
                  </a:lnTo>
                  <a:lnTo>
                    <a:pt x="0" y="12"/>
                  </a:lnTo>
                  <a:lnTo>
                    <a:pt x="0" y="12"/>
                  </a:lnTo>
                  <a:lnTo>
                    <a:pt x="0" y="16"/>
                  </a:lnTo>
                  <a:lnTo>
                    <a:pt x="2" y="20"/>
                  </a:lnTo>
                  <a:lnTo>
                    <a:pt x="6" y="22"/>
                  </a:lnTo>
                  <a:lnTo>
                    <a:pt x="10" y="22"/>
                  </a:lnTo>
                  <a:lnTo>
                    <a:pt x="10" y="22"/>
                  </a:lnTo>
                  <a:lnTo>
                    <a:pt x="14" y="22"/>
                  </a:lnTo>
                  <a:lnTo>
                    <a:pt x="18" y="20"/>
                  </a:lnTo>
                  <a:lnTo>
                    <a:pt x="20" y="16"/>
                  </a:lnTo>
                  <a:lnTo>
                    <a:pt x="22" y="12"/>
                  </a:lnTo>
                  <a:lnTo>
                    <a:pt x="22" y="12"/>
                  </a:lnTo>
                  <a:lnTo>
                    <a:pt x="20" y="6"/>
                  </a:lnTo>
                  <a:lnTo>
                    <a:pt x="18" y="4"/>
                  </a:lnTo>
                  <a:lnTo>
                    <a:pt x="14" y="0"/>
                  </a:lnTo>
                  <a:lnTo>
                    <a:pt x="10"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06" name="Freeform 113"/>
            <p:cNvSpPr/>
            <p:nvPr/>
          </p:nvSpPr>
          <p:spPr bwMode="auto">
            <a:xfrm>
              <a:off x="5275263" y="828675"/>
              <a:ext cx="34925" cy="34925"/>
            </a:xfrm>
            <a:custGeom>
              <a:avLst/>
              <a:gdLst/>
              <a:ahLst/>
              <a:cxnLst>
                <a:cxn ang="0">
                  <a:pos x="12" y="0"/>
                </a:cxn>
                <a:cxn ang="0">
                  <a:pos x="12" y="0"/>
                </a:cxn>
                <a:cxn ang="0">
                  <a:pos x="6" y="0"/>
                </a:cxn>
                <a:cxn ang="0">
                  <a:pos x="4" y="2"/>
                </a:cxn>
                <a:cxn ang="0">
                  <a:pos x="0" y="6"/>
                </a:cxn>
                <a:cxn ang="0">
                  <a:pos x="0" y="10"/>
                </a:cxn>
                <a:cxn ang="0">
                  <a:pos x="0" y="10"/>
                </a:cxn>
                <a:cxn ang="0">
                  <a:pos x="0" y="14"/>
                </a:cxn>
                <a:cxn ang="0">
                  <a:pos x="4" y="18"/>
                </a:cxn>
                <a:cxn ang="0">
                  <a:pos x="6" y="20"/>
                </a:cxn>
                <a:cxn ang="0">
                  <a:pos x="12" y="22"/>
                </a:cxn>
                <a:cxn ang="0">
                  <a:pos x="12" y="22"/>
                </a:cxn>
                <a:cxn ang="0">
                  <a:pos x="16" y="20"/>
                </a:cxn>
                <a:cxn ang="0">
                  <a:pos x="20" y="18"/>
                </a:cxn>
                <a:cxn ang="0">
                  <a:pos x="22" y="14"/>
                </a:cxn>
                <a:cxn ang="0">
                  <a:pos x="22" y="10"/>
                </a:cxn>
                <a:cxn ang="0">
                  <a:pos x="22" y="10"/>
                </a:cxn>
                <a:cxn ang="0">
                  <a:pos x="22" y="6"/>
                </a:cxn>
                <a:cxn ang="0">
                  <a:pos x="20" y="2"/>
                </a:cxn>
                <a:cxn ang="0">
                  <a:pos x="16" y="0"/>
                </a:cxn>
                <a:cxn ang="0">
                  <a:pos x="12" y="0"/>
                </a:cxn>
              </a:cxnLst>
              <a:rect l="0" t="0" r="r" b="b"/>
              <a:pathLst>
                <a:path w="22" h="22">
                  <a:moveTo>
                    <a:pt x="12" y="0"/>
                  </a:moveTo>
                  <a:lnTo>
                    <a:pt x="12" y="0"/>
                  </a:lnTo>
                  <a:lnTo>
                    <a:pt x="6" y="0"/>
                  </a:lnTo>
                  <a:lnTo>
                    <a:pt x="4" y="2"/>
                  </a:lnTo>
                  <a:lnTo>
                    <a:pt x="0" y="6"/>
                  </a:lnTo>
                  <a:lnTo>
                    <a:pt x="0" y="10"/>
                  </a:lnTo>
                  <a:lnTo>
                    <a:pt x="0" y="10"/>
                  </a:lnTo>
                  <a:lnTo>
                    <a:pt x="0" y="14"/>
                  </a:lnTo>
                  <a:lnTo>
                    <a:pt x="4" y="18"/>
                  </a:lnTo>
                  <a:lnTo>
                    <a:pt x="6" y="20"/>
                  </a:lnTo>
                  <a:lnTo>
                    <a:pt x="12" y="22"/>
                  </a:lnTo>
                  <a:lnTo>
                    <a:pt x="12" y="22"/>
                  </a:lnTo>
                  <a:lnTo>
                    <a:pt x="16" y="20"/>
                  </a:lnTo>
                  <a:lnTo>
                    <a:pt x="20" y="18"/>
                  </a:lnTo>
                  <a:lnTo>
                    <a:pt x="22" y="14"/>
                  </a:lnTo>
                  <a:lnTo>
                    <a:pt x="22" y="10"/>
                  </a:lnTo>
                  <a:lnTo>
                    <a:pt x="22" y="10"/>
                  </a:lnTo>
                  <a:lnTo>
                    <a:pt x="22" y="6"/>
                  </a:lnTo>
                  <a:lnTo>
                    <a:pt x="20" y="2"/>
                  </a:lnTo>
                  <a:lnTo>
                    <a:pt x="16" y="0"/>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07" name="Freeform 114"/>
            <p:cNvSpPr/>
            <p:nvPr/>
          </p:nvSpPr>
          <p:spPr bwMode="auto">
            <a:xfrm>
              <a:off x="5275263" y="828675"/>
              <a:ext cx="34925" cy="34925"/>
            </a:xfrm>
            <a:custGeom>
              <a:avLst/>
              <a:gdLst/>
              <a:ahLst/>
              <a:cxnLst>
                <a:cxn ang="0">
                  <a:pos x="12" y="0"/>
                </a:cxn>
                <a:cxn ang="0">
                  <a:pos x="12" y="0"/>
                </a:cxn>
                <a:cxn ang="0">
                  <a:pos x="6" y="0"/>
                </a:cxn>
                <a:cxn ang="0">
                  <a:pos x="4" y="2"/>
                </a:cxn>
                <a:cxn ang="0">
                  <a:pos x="0" y="6"/>
                </a:cxn>
                <a:cxn ang="0">
                  <a:pos x="0" y="10"/>
                </a:cxn>
                <a:cxn ang="0">
                  <a:pos x="0" y="10"/>
                </a:cxn>
                <a:cxn ang="0">
                  <a:pos x="0" y="14"/>
                </a:cxn>
                <a:cxn ang="0">
                  <a:pos x="4" y="18"/>
                </a:cxn>
                <a:cxn ang="0">
                  <a:pos x="6" y="20"/>
                </a:cxn>
                <a:cxn ang="0">
                  <a:pos x="12" y="22"/>
                </a:cxn>
                <a:cxn ang="0">
                  <a:pos x="12" y="22"/>
                </a:cxn>
                <a:cxn ang="0">
                  <a:pos x="16" y="20"/>
                </a:cxn>
                <a:cxn ang="0">
                  <a:pos x="20" y="18"/>
                </a:cxn>
                <a:cxn ang="0">
                  <a:pos x="22" y="14"/>
                </a:cxn>
                <a:cxn ang="0">
                  <a:pos x="22" y="10"/>
                </a:cxn>
                <a:cxn ang="0">
                  <a:pos x="22" y="10"/>
                </a:cxn>
                <a:cxn ang="0">
                  <a:pos x="22" y="6"/>
                </a:cxn>
                <a:cxn ang="0">
                  <a:pos x="20" y="2"/>
                </a:cxn>
                <a:cxn ang="0">
                  <a:pos x="16" y="0"/>
                </a:cxn>
                <a:cxn ang="0">
                  <a:pos x="12" y="0"/>
                </a:cxn>
              </a:cxnLst>
              <a:rect l="0" t="0" r="r" b="b"/>
              <a:pathLst>
                <a:path w="22" h="22">
                  <a:moveTo>
                    <a:pt x="12" y="0"/>
                  </a:moveTo>
                  <a:lnTo>
                    <a:pt x="12" y="0"/>
                  </a:lnTo>
                  <a:lnTo>
                    <a:pt x="6" y="0"/>
                  </a:lnTo>
                  <a:lnTo>
                    <a:pt x="4" y="2"/>
                  </a:lnTo>
                  <a:lnTo>
                    <a:pt x="0" y="6"/>
                  </a:lnTo>
                  <a:lnTo>
                    <a:pt x="0" y="10"/>
                  </a:lnTo>
                  <a:lnTo>
                    <a:pt x="0" y="10"/>
                  </a:lnTo>
                  <a:lnTo>
                    <a:pt x="0" y="14"/>
                  </a:lnTo>
                  <a:lnTo>
                    <a:pt x="4" y="18"/>
                  </a:lnTo>
                  <a:lnTo>
                    <a:pt x="6" y="20"/>
                  </a:lnTo>
                  <a:lnTo>
                    <a:pt x="12" y="22"/>
                  </a:lnTo>
                  <a:lnTo>
                    <a:pt x="12" y="22"/>
                  </a:lnTo>
                  <a:lnTo>
                    <a:pt x="16" y="20"/>
                  </a:lnTo>
                  <a:lnTo>
                    <a:pt x="20" y="18"/>
                  </a:lnTo>
                  <a:lnTo>
                    <a:pt x="22" y="14"/>
                  </a:lnTo>
                  <a:lnTo>
                    <a:pt x="22" y="10"/>
                  </a:lnTo>
                  <a:lnTo>
                    <a:pt x="22" y="10"/>
                  </a:lnTo>
                  <a:lnTo>
                    <a:pt x="22" y="6"/>
                  </a:lnTo>
                  <a:lnTo>
                    <a:pt x="20" y="2"/>
                  </a:lnTo>
                  <a:lnTo>
                    <a:pt x="16" y="0"/>
                  </a:lnTo>
                  <a:lnTo>
                    <a:pt x="12"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08" name="Freeform 115"/>
            <p:cNvSpPr/>
            <p:nvPr/>
          </p:nvSpPr>
          <p:spPr bwMode="auto">
            <a:xfrm>
              <a:off x="5500688" y="406400"/>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09" name="Freeform 116"/>
            <p:cNvSpPr/>
            <p:nvPr/>
          </p:nvSpPr>
          <p:spPr bwMode="auto">
            <a:xfrm>
              <a:off x="5500688" y="406400"/>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10" name="Freeform 117"/>
            <p:cNvSpPr/>
            <p:nvPr/>
          </p:nvSpPr>
          <p:spPr bwMode="auto">
            <a:xfrm>
              <a:off x="6142038" y="21272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11" name="Freeform 118"/>
            <p:cNvSpPr/>
            <p:nvPr/>
          </p:nvSpPr>
          <p:spPr bwMode="auto">
            <a:xfrm>
              <a:off x="6142038" y="21272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12" name="Freeform 119"/>
            <p:cNvSpPr/>
            <p:nvPr/>
          </p:nvSpPr>
          <p:spPr bwMode="auto">
            <a:xfrm>
              <a:off x="6418263" y="203200"/>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13" name="Freeform 120"/>
            <p:cNvSpPr/>
            <p:nvPr/>
          </p:nvSpPr>
          <p:spPr bwMode="auto">
            <a:xfrm>
              <a:off x="6418263" y="203200"/>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14" name="Freeform 121"/>
            <p:cNvSpPr/>
            <p:nvPr/>
          </p:nvSpPr>
          <p:spPr bwMode="auto">
            <a:xfrm>
              <a:off x="6799263" y="247650"/>
              <a:ext cx="25400" cy="22225"/>
            </a:xfrm>
            <a:custGeom>
              <a:avLst/>
              <a:gdLst/>
              <a:ahLst/>
              <a:cxnLst>
                <a:cxn ang="0">
                  <a:pos x="8" y="0"/>
                </a:cxn>
                <a:cxn ang="0">
                  <a:pos x="8" y="0"/>
                </a:cxn>
                <a:cxn ang="0">
                  <a:pos x="4" y="2"/>
                </a:cxn>
                <a:cxn ang="0">
                  <a:pos x="0" y="6"/>
                </a:cxn>
                <a:cxn ang="0">
                  <a:pos x="0" y="6"/>
                </a:cxn>
                <a:cxn ang="0">
                  <a:pos x="4" y="12"/>
                </a:cxn>
                <a:cxn ang="0">
                  <a:pos x="8" y="14"/>
                </a:cxn>
                <a:cxn ang="0">
                  <a:pos x="8" y="14"/>
                </a:cxn>
                <a:cxn ang="0">
                  <a:pos x="12" y="12"/>
                </a:cxn>
                <a:cxn ang="0">
                  <a:pos x="16" y="6"/>
                </a:cxn>
                <a:cxn ang="0">
                  <a:pos x="16" y="6"/>
                </a:cxn>
                <a:cxn ang="0">
                  <a:pos x="12" y="2"/>
                </a:cxn>
                <a:cxn ang="0">
                  <a:pos x="8" y="0"/>
                </a:cxn>
              </a:cxnLst>
              <a:rect l="0" t="0" r="r" b="b"/>
              <a:pathLst>
                <a:path w="16" h="14">
                  <a:moveTo>
                    <a:pt x="8" y="0"/>
                  </a:moveTo>
                  <a:lnTo>
                    <a:pt x="8" y="0"/>
                  </a:lnTo>
                  <a:lnTo>
                    <a:pt x="4" y="2"/>
                  </a:lnTo>
                  <a:lnTo>
                    <a:pt x="0" y="6"/>
                  </a:lnTo>
                  <a:lnTo>
                    <a:pt x="0" y="6"/>
                  </a:lnTo>
                  <a:lnTo>
                    <a:pt x="4" y="12"/>
                  </a:lnTo>
                  <a:lnTo>
                    <a:pt x="8" y="14"/>
                  </a:lnTo>
                  <a:lnTo>
                    <a:pt x="8" y="14"/>
                  </a:lnTo>
                  <a:lnTo>
                    <a:pt x="12" y="12"/>
                  </a:lnTo>
                  <a:lnTo>
                    <a:pt x="16" y="6"/>
                  </a:lnTo>
                  <a:lnTo>
                    <a:pt x="16"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15" name="Freeform 122"/>
            <p:cNvSpPr/>
            <p:nvPr/>
          </p:nvSpPr>
          <p:spPr bwMode="auto">
            <a:xfrm>
              <a:off x="6799263" y="247650"/>
              <a:ext cx="25400" cy="22225"/>
            </a:xfrm>
            <a:custGeom>
              <a:avLst/>
              <a:gdLst/>
              <a:ahLst/>
              <a:cxnLst>
                <a:cxn ang="0">
                  <a:pos x="8" y="0"/>
                </a:cxn>
                <a:cxn ang="0">
                  <a:pos x="8" y="0"/>
                </a:cxn>
                <a:cxn ang="0">
                  <a:pos x="4" y="2"/>
                </a:cxn>
                <a:cxn ang="0">
                  <a:pos x="0" y="6"/>
                </a:cxn>
                <a:cxn ang="0">
                  <a:pos x="0" y="6"/>
                </a:cxn>
                <a:cxn ang="0">
                  <a:pos x="4" y="12"/>
                </a:cxn>
                <a:cxn ang="0">
                  <a:pos x="8" y="14"/>
                </a:cxn>
                <a:cxn ang="0">
                  <a:pos x="8" y="14"/>
                </a:cxn>
                <a:cxn ang="0">
                  <a:pos x="12" y="12"/>
                </a:cxn>
                <a:cxn ang="0">
                  <a:pos x="16" y="6"/>
                </a:cxn>
                <a:cxn ang="0">
                  <a:pos x="16" y="6"/>
                </a:cxn>
                <a:cxn ang="0">
                  <a:pos x="12" y="2"/>
                </a:cxn>
                <a:cxn ang="0">
                  <a:pos x="8" y="0"/>
                </a:cxn>
              </a:cxnLst>
              <a:rect l="0" t="0" r="r" b="b"/>
              <a:pathLst>
                <a:path w="16" h="14">
                  <a:moveTo>
                    <a:pt x="8" y="0"/>
                  </a:moveTo>
                  <a:lnTo>
                    <a:pt x="8" y="0"/>
                  </a:lnTo>
                  <a:lnTo>
                    <a:pt x="4" y="2"/>
                  </a:lnTo>
                  <a:lnTo>
                    <a:pt x="0" y="6"/>
                  </a:lnTo>
                  <a:lnTo>
                    <a:pt x="0" y="6"/>
                  </a:lnTo>
                  <a:lnTo>
                    <a:pt x="4" y="12"/>
                  </a:lnTo>
                  <a:lnTo>
                    <a:pt x="8" y="14"/>
                  </a:lnTo>
                  <a:lnTo>
                    <a:pt x="8" y="14"/>
                  </a:lnTo>
                  <a:lnTo>
                    <a:pt x="12" y="12"/>
                  </a:lnTo>
                  <a:lnTo>
                    <a:pt x="16" y="6"/>
                  </a:lnTo>
                  <a:lnTo>
                    <a:pt x="16"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16" name="Freeform 123"/>
            <p:cNvSpPr/>
            <p:nvPr/>
          </p:nvSpPr>
          <p:spPr bwMode="auto">
            <a:xfrm>
              <a:off x="6650038" y="35242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17" name="Freeform 124"/>
            <p:cNvSpPr/>
            <p:nvPr/>
          </p:nvSpPr>
          <p:spPr bwMode="auto">
            <a:xfrm>
              <a:off x="6650038" y="35242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18" name="Freeform 125"/>
            <p:cNvSpPr/>
            <p:nvPr/>
          </p:nvSpPr>
          <p:spPr bwMode="auto">
            <a:xfrm>
              <a:off x="6665913" y="692150"/>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19" name="Freeform 126"/>
            <p:cNvSpPr/>
            <p:nvPr/>
          </p:nvSpPr>
          <p:spPr bwMode="auto">
            <a:xfrm>
              <a:off x="6665913" y="692150"/>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20" name="Freeform 127"/>
            <p:cNvSpPr/>
            <p:nvPr/>
          </p:nvSpPr>
          <p:spPr bwMode="auto">
            <a:xfrm>
              <a:off x="7380288" y="72707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21" name="Freeform 128"/>
            <p:cNvSpPr/>
            <p:nvPr/>
          </p:nvSpPr>
          <p:spPr bwMode="auto">
            <a:xfrm>
              <a:off x="7380288" y="72707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22" name="Freeform 129"/>
            <p:cNvSpPr/>
            <p:nvPr/>
          </p:nvSpPr>
          <p:spPr bwMode="auto">
            <a:xfrm>
              <a:off x="6916738" y="72707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23" name="Freeform 130"/>
            <p:cNvSpPr/>
            <p:nvPr/>
          </p:nvSpPr>
          <p:spPr bwMode="auto">
            <a:xfrm>
              <a:off x="6916738" y="72707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24" name="Freeform 131"/>
            <p:cNvSpPr/>
            <p:nvPr/>
          </p:nvSpPr>
          <p:spPr bwMode="auto">
            <a:xfrm>
              <a:off x="6891338" y="46037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25" name="Freeform 132"/>
            <p:cNvSpPr/>
            <p:nvPr/>
          </p:nvSpPr>
          <p:spPr bwMode="auto">
            <a:xfrm>
              <a:off x="6891338" y="46037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26" name="Freeform 133"/>
            <p:cNvSpPr/>
            <p:nvPr/>
          </p:nvSpPr>
          <p:spPr bwMode="auto">
            <a:xfrm>
              <a:off x="7119938" y="54927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27" name="Freeform 134"/>
            <p:cNvSpPr/>
            <p:nvPr/>
          </p:nvSpPr>
          <p:spPr bwMode="auto">
            <a:xfrm>
              <a:off x="7119938" y="54927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28" name="Freeform 135"/>
            <p:cNvSpPr/>
            <p:nvPr/>
          </p:nvSpPr>
          <p:spPr bwMode="auto">
            <a:xfrm>
              <a:off x="7834313" y="317500"/>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29" name="Freeform 136"/>
            <p:cNvSpPr/>
            <p:nvPr/>
          </p:nvSpPr>
          <p:spPr bwMode="auto">
            <a:xfrm>
              <a:off x="7834313" y="317500"/>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30" name="Freeform 137"/>
            <p:cNvSpPr/>
            <p:nvPr/>
          </p:nvSpPr>
          <p:spPr bwMode="auto">
            <a:xfrm>
              <a:off x="7840663" y="584200"/>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31" name="Freeform 138"/>
            <p:cNvSpPr/>
            <p:nvPr/>
          </p:nvSpPr>
          <p:spPr bwMode="auto">
            <a:xfrm>
              <a:off x="7840663" y="584200"/>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32" name="Freeform 139"/>
            <p:cNvSpPr/>
            <p:nvPr/>
          </p:nvSpPr>
          <p:spPr bwMode="auto">
            <a:xfrm>
              <a:off x="7761288" y="79057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33" name="Freeform 140"/>
            <p:cNvSpPr/>
            <p:nvPr/>
          </p:nvSpPr>
          <p:spPr bwMode="auto">
            <a:xfrm>
              <a:off x="7761288" y="79057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34" name="Freeform 141"/>
            <p:cNvSpPr/>
            <p:nvPr/>
          </p:nvSpPr>
          <p:spPr bwMode="auto">
            <a:xfrm>
              <a:off x="6132513" y="939800"/>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35" name="Freeform 142"/>
            <p:cNvSpPr/>
            <p:nvPr/>
          </p:nvSpPr>
          <p:spPr bwMode="auto">
            <a:xfrm>
              <a:off x="6132513" y="939800"/>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36" name="Freeform 143"/>
            <p:cNvSpPr/>
            <p:nvPr/>
          </p:nvSpPr>
          <p:spPr bwMode="auto">
            <a:xfrm>
              <a:off x="5830888" y="96837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37" name="Freeform 144"/>
            <p:cNvSpPr/>
            <p:nvPr/>
          </p:nvSpPr>
          <p:spPr bwMode="auto">
            <a:xfrm>
              <a:off x="5830888" y="96837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38" name="Freeform 145"/>
            <p:cNvSpPr/>
            <p:nvPr/>
          </p:nvSpPr>
          <p:spPr bwMode="auto">
            <a:xfrm>
              <a:off x="3614738" y="844550"/>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39" name="Freeform 146"/>
            <p:cNvSpPr/>
            <p:nvPr/>
          </p:nvSpPr>
          <p:spPr bwMode="auto">
            <a:xfrm>
              <a:off x="3614738" y="844550"/>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40" name="Freeform 147"/>
            <p:cNvSpPr/>
            <p:nvPr/>
          </p:nvSpPr>
          <p:spPr bwMode="auto">
            <a:xfrm>
              <a:off x="3205163" y="889000"/>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41" name="Freeform 148"/>
            <p:cNvSpPr/>
            <p:nvPr/>
          </p:nvSpPr>
          <p:spPr bwMode="auto">
            <a:xfrm>
              <a:off x="3205163" y="889000"/>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42" name="Freeform 149"/>
            <p:cNvSpPr/>
            <p:nvPr/>
          </p:nvSpPr>
          <p:spPr bwMode="auto">
            <a:xfrm>
              <a:off x="2878138" y="86042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43" name="Freeform 150"/>
            <p:cNvSpPr/>
            <p:nvPr/>
          </p:nvSpPr>
          <p:spPr bwMode="auto">
            <a:xfrm>
              <a:off x="2878138" y="86042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44" name="Freeform 151"/>
            <p:cNvSpPr/>
            <p:nvPr/>
          </p:nvSpPr>
          <p:spPr bwMode="auto">
            <a:xfrm>
              <a:off x="3071813" y="1003300"/>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45" name="Freeform 152"/>
            <p:cNvSpPr/>
            <p:nvPr/>
          </p:nvSpPr>
          <p:spPr bwMode="auto">
            <a:xfrm>
              <a:off x="3071813" y="1003300"/>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46" name="Freeform 153"/>
            <p:cNvSpPr/>
            <p:nvPr/>
          </p:nvSpPr>
          <p:spPr bwMode="auto">
            <a:xfrm>
              <a:off x="7459663" y="346075"/>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47" name="Freeform 154"/>
            <p:cNvSpPr/>
            <p:nvPr/>
          </p:nvSpPr>
          <p:spPr bwMode="auto">
            <a:xfrm>
              <a:off x="7459663" y="346075"/>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48" name="Freeform 155"/>
            <p:cNvSpPr/>
            <p:nvPr/>
          </p:nvSpPr>
          <p:spPr bwMode="auto">
            <a:xfrm>
              <a:off x="7716838" y="19367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49" name="Freeform 156"/>
            <p:cNvSpPr/>
            <p:nvPr/>
          </p:nvSpPr>
          <p:spPr bwMode="auto">
            <a:xfrm>
              <a:off x="7716838" y="19367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50" name="Freeform 157"/>
            <p:cNvSpPr/>
            <p:nvPr/>
          </p:nvSpPr>
          <p:spPr bwMode="auto">
            <a:xfrm>
              <a:off x="7164388" y="21907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51" name="Freeform 158"/>
            <p:cNvSpPr/>
            <p:nvPr/>
          </p:nvSpPr>
          <p:spPr bwMode="auto">
            <a:xfrm>
              <a:off x="7164388" y="21907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52" name="Freeform 159"/>
            <p:cNvSpPr/>
            <p:nvPr/>
          </p:nvSpPr>
          <p:spPr bwMode="auto">
            <a:xfrm>
              <a:off x="7173913" y="752475"/>
              <a:ext cx="22225" cy="25400"/>
            </a:xfrm>
            <a:custGeom>
              <a:avLst/>
              <a:gdLst/>
              <a:ahLst/>
              <a:cxnLst>
                <a:cxn ang="0">
                  <a:pos x="8" y="0"/>
                </a:cxn>
                <a:cxn ang="0">
                  <a:pos x="8" y="0"/>
                </a:cxn>
                <a:cxn ang="0">
                  <a:pos x="2" y="4"/>
                </a:cxn>
                <a:cxn ang="0">
                  <a:pos x="0" y="8"/>
                </a:cxn>
                <a:cxn ang="0">
                  <a:pos x="0" y="8"/>
                </a:cxn>
                <a:cxn ang="0">
                  <a:pos x="2" y="12"/>
                </a:cxn>
                <a:cxn ang="0">
                  <a:pos x="8" y="16"/>
                </a:cxn>
                <a:cxn ang="0">
                  <a:pos x="8" y="16"/>
                </a:cxn>
                <a:cxn ang="0">
                  <a:pos x="12" y="12"/>
                </a:cxn>
                <a:cxn ang="0">
                  <a:pos x="14" y="8"/>
                </a:cxn>
                <a:cxn ang="0">
                  <a:pos x="14" y="8"/>
                </a:cxn>
                <a:cxn ang="0">
                  <a:pos x="12" y="4"/>
                </a:cxn>
                <a:cxn ang="0">
                  <a:pos x="8" y="0"/>
                </a:cxn>
              </a:cxnLst>
              <a:rect l="0" t="0" r="r" b="b"/>
              <a:pathLst>
                <a:path w="14" h="16">
                  <a:moveTo>
                    <a:pt x="8" y="0"/>
                  </a:moveTo>
                  <a:lnTo>
                    <a:pt x="8" y="0"/>
                  </a:lnTo>
                  <a:lnTo>
                    <a:pt x="2" y="4"/>
                  </a:lnTo>
                  <a:lnTo>
                    <a:pt x="0" y="8"/>
                  </a:lnTo>
                  <a:lnTo>
                    <a:pt x="0" y="8"/>
                  </a:lnTo>
                  <a:lnTo>
                    <a:pt x="2" y="12"/>
                  </a:lnTo>
                  <a:lnTo>
                    <a:pt x="8" y="16"/>
                  </a:lnTo>
                  <a:lnTo>
                    <a:pt x="8" y="16"/>
                  </a:lnTo>
                  <a:lnTo>
                    <a:pt x="12" y="12"/>
                  </a:lnTo>
                  <a:lnTo>
                    <a:pt x="14" y="8"/>
                  </a:lnTo>
                  <a:lnTo>
                    <a:pt x="14" y="8"/>
                  </a:lnTo>
                  <a:lnTo>
                    <a:pt x="12" y="4"/>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53" name="Freeform 160"/>
            <p:cNvSpPr/>
            <p:nvPr/>
          </p:nvSpPr>
          <p:spPr bwMode="auto">
            <a:xfrm>
              <a:off x="7173913" y="752475"/>
              <a:ext cx="22225" cy="25400"/>
            </a:xfrm>
            <a:custGeom>
              <a:avLst/>
              <a:gdLst/>
              <a:ahLst/>
              <a:cxnLst>
                <a:cxn ang="0">
                  <a:pos x="8" y="0"/>
                </a:cxn>
                <a:cxn ang="0">
                  <a:pos x="8" y="0"/>
                </a:cxn>
                <a:cxn ang="0">
                  <a:pos x="2" y="4"/>
                </a:cxn>
                <a:cxn ang="0">
                  <a:pos x="0" y="8"/>
                </a:cxn>
                <a:cxn ang="0">
                  <a:pos x="0" y="8"/>
                </a:cxn>
                <a:cxn ang="0">
                  <a:pos x="2" y="12"/>
                </a:cxn>
                <a:cxn ang="0">
                  <a:pos x="8" y="16"/>
                </a:cxn>
                <a:cxn ang="0">
                  <a:pos x="8" y="16"/>
                </a:cxn>
                <a:cxn ang="0">
                  <a:pos x="12" y="12"/>
                </a:cxn>
                <a:cxn ang="0">
                  <a:pos x="14" y="8"/>
                </a:cxn>
                <a:cxn ang="0">
                  <a:pos x="14" y="8"/>
                </a:cxn>
                <a:cxn ang="0">
                  <a:pos x="12" y="4"/>
                </a:cxn>
                <a:cxn ang="0">
                  <a:pos x="8" y="0"/>
                </a:cxn>
              </a:cxnLst>
              <a:rect l="0" t="0" r="r" b="b"/>
              <a:pathLst>
                <a:path w="14" h="16">
                  <a:moveTo>
                    <a:pt x="8" y="0"/>
                  </a:moveTo>
                  <a:lnTo>
                    <a:pt x="8" y="0"/>
                  </a:lnTo>
                  <a:lnTo>
                    <a:pt x="2" y="4"/>
                  </a:lnTo>
                  <a:lnTo>
                    <a:pt x="0" y="8"/>
                  </a:lnTo>
                  <a:lnTo>
                    <a:pt x="0" y="8"/>
                  </a:lnTo>
                  <a:lnTo>
                    <a:pt x="2" y="12"/>
                  </a:lnTo>
                  <a:lnTo>
                    <a:pt x="8" y="16"/>
                  </a:lnTo>
                  <a:lnTo>
                    <a:pt x="8" y="16"/>
                  </a:lnTo>
                  <a:lnTo>
                    <a:pt x="12" y="12"/>
                  </a:lnTo>
                  <a:lnTo>
                    <a:pt x="14" y="8"/>
                  </a:lnTo>
                  <a:lnTo>
                    <a:pt x="14" y="8"/>
                  </a:lnTo>
                  <a:lnTo>
                    <a:pt x="12" y="4"/>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54" name="Freeform 161"/>
            <p:cNvSpPr/>
            <p:nvPr/>
          </p:nvSpPr>
          <p:spPr bwMode="auto">
            <a:xfrm>
              <a:off x="5243513" y="228600"/>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55" name="Freeform 162"/>
            <p:cNvSpPr/>
            <p:nvPr/>
          </p:nvSpPr>
          <p:spPr bwMode="auto">
            <a:xfrm>
              <a:off x="5243513" y="228600"/>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56" name="Freeform 163"/>
            <p:cNvSpPr/>
            <p:nvPr/>
          </p:nvSpPr>
          <p:spPr bwMode="auto">
            <a:xfrm>
              <a:off x="5818188" y="482600"/>
              <a:ext cx="47625" cy="47625"/>
            </a:xfrm>
            <a:custGeom>
              <a:avLst/>
              <a:gdLst/>
              <a:ahLst/>
              <a:cxnLst>
                <a:cxn ang="0">
                  <a:pos x="16" y="0"/>
                </a:cxn>
                <a:cxn ang="0">
                  <a:pos x="16" y="0"/>
                </a:cxn>
                <a:cxn ang="0">
                  <a:pos x="10" y="2"/>
                </a:cxn>
                <a:cxn ang="0">
                  <a:pos x="4" y="6"/>
                </a:cxn>
                <a:cxn ang="0">
                  <a:pos x="2" y="10"/>
                </a:cxn>
                <a:cxn ang="0">
                  <a:pos x="0" y="16"/>
                </a:cxn>
                <a:cxn ang="0">
                  <a:pos x="0" y="16"/>
                </a:cxn>
                <a:cxn ang="0">
                  <a:pos x="2" y="22"/>
                </a:cxn>
                <a:cxn ang="0">
                  <a:pos x="4" y="26"/>
                </a:cxn>
                <a:cxn ang="0">
                  <a:pos x="10" y="28"/>
                </a:cxn>
                <a:cxn ang="0">
                  <a:pos x="16" y="30"/>
                </a:cxn>
                <a:cxn ang="0">
                  <a:pos x="16" y="30"/>
                </a:cxn>
                <a:cxn ang="0">
                  <a:pos x="20" y="28"/>
                </a:cxn>
                <a:cxn ang="0">
                  <a:pos x="26" y="26"/>
                </a:cxn>
                <a:cxn ang="0">
                  <a:pos x="28" y="22"/>
                </a:cxn>
                <a:cxn ang="0">
                  <a:pos x="30" y="16"/>
                </a:cxn>
                <a:cxn ang="0">
                  <a:pos x="30" y="16"/>
                </a:cxn>
                <a:cxn ang="0">
                  <a:pos x="28" y="10"/>
                </a:cxn>
                <a:cxn ang="0">
                  <a:pos x="26" y="6"/>
                </a:cxn>
                <a:cxn ang="0">
                  <a:pos x="20" y="2"/>
                </a:cxn>
                <a:cxn ang="0">
                  <a:pos x="16" y="0"/>
                </a:cxn>
              </a:cxnLst>
              <a:rect l="0" t="0" r="r" b="b"/>
              <a:pathLst>
                <a:path w="30" h="30">
                  <a:moveTo>
                    <a:pt x="16" y="0"/>
                  </a:moveTo>
                  <a:lnTo>
                    <a:pt x="16" y="0"/>
                  </a:lnTo>
                  <a:lnTo>
                    <a:pt x="10" y="2"/>
                  </a:lnTo>
                  <a:lnTo>
                    <a:pt x="4" y="6"/>
                  </a:lnTo>
                  <a:lnTo>
                    <a:pt x="2" y="10"/>
                  </a:lnTo>
                  <a:lnTo>
                    <a:pt x="0" y="16"/>
                  </a:lnTo>
                  <a:lnTo>
                    <a:pt x="0" y="16"/>
                  </a:lnTo>
                  <a:lnTo>
                    <a:pt x="2" y="22"/>
                  </a:lnTo>
                  <a:lnTo>
                    <a:pt x="4" y="26"/>
                  </a:lnTo>
                  <a:lnTo>
                    <a:pt x="10" y="28"/>
                  </a:lnTo>
                  <a:lnTo>
                    <a:pt x="16" y="30"/>
                  </a:lnTo>
                  <a:lnTo>
                    <a:pt x="16" y="30"/>
                  </a:lnTo>
                  <a:lnTo>
                    <a:pt x="20" y="28"/>
                  </a:lnTo>
                  <a:lnTo>
                    <a:pt x="26" y="26"/>
                  </a:lnTo>
                  <a:lnTo>
                    <a:pt x="28" y="22"/>
                  </a:lnTo>
                  <a:lnTo>
                    <a:pt x="30" y="16"/>
                  </a:lnTo>
                  <a:lnTo>
                    <a:pt x="30" y="16"/>
                  </a:lnTo>
                  <a:lnTo>
                    <a:pt x="28" y="10"/>
                  </a:lnTo>
                  <a:lnTo>
                    <a:pt x="26" y="6"/>
                  </a:lnTo>
                  <a:lnTo>
                    <a:pt x="20" y="2"/>
                  </a:lnTo>
                  <a:lnTo>
                    <a:pt x="1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57" name="Freeform 164"/>
            <p:cNvSpPr/>
            <p:nvPr/>
          </p:nvSpPr>
          <p:spPr bwMode="auto">
            <a:xfrm>
              <a:off x="5818188" y="482600"/>
              <a:ext cx="47625" cy="47625"/>
            </a:xfrm>
            <a:custGeom>
              <a:avLst/>
              <a:gdLst/>
              <a:ahLst/>
              <a:cxnLst>
                <a:cxn ang="0">
                  <a:pos x="16" y="0"/>
                </a:cxn>
                <a:cxn ang="0">
                  <a:pos x="16" y="0"/>
                </a:cxn>
                <a:cxn ang="0">
                  <a:pos x="10" y="2"/>
                </a:cxn>
                <a:cxn ang="0">
                  <a:pos x="4" y="6"/>
                </a:cxn>
                <a:cxn ang="0">
                  <a:pos x="2" y="10"/>
                </a:cxn>
                <a:cxn ang="0">
                  <a:pos x="0" y="16"/>
                </a:cxn>
                <a:cxn ang="0">
                  <a:pos x="0" y="16"/>
                </a:cxn>
                <a:cxn ang="0">
                  <a:pos x="2" y="22"/>
                </a:cxn>
                <a:cxn ang="0">
                  <a:pos x="4" y="26"/>
                </a:cxn>
                <a:cxn ang="0">
                  <a:pos x="10" y="28"/>
                </a:cxn>
                <a:cxn ang="0">
                  <a:pos x="16" y="30"/>
                </a:cxn>
                <a:cxn ang="0">
                  <a:pos x="16" y="30"/>
                </a:cxn>
                <a:cxn ang="0">
                  <a:pos x="20" y="28"/>
                </a:cxn>
                <a:cxn ang="0">
                  <a:pos x="26" y="26"/>
                </a:cxn>
                <a:cxn ang="0">
                  <a:pos x="28" y="22"/>
                </a:cxn>
                <a:cxn ang="0">
                  <a:pos x="30" y="16"/>
                </a:cxn>
                <a:cxn ang="0">
                  <a:pos x="30" y="16"/>
                </a:cxn>
                <a:cxn ang="0">
                  <a:pos x="28" y="10"/>
                </a:cxn>
                <a:cxn ang="0">
                  <a:pos x="26" y="6"/>
                </a:cxn>
                <a:cxn ang="0">
                  <a:pos x="20" y="2"/>
                </a:cxn>
                <a:cxn ang="0">
                  <a:pos x="16" y="0"/>
                </a:cxn>
              </a:cxnLst>
              <a:rect l="0" t="0" r="r" b="b"/>
              <a:pathLst>
                <a:path w="30" h="30">
                  <a:moveTo>
                    <a:pt x="16" y="0"/>
                  </a:moveTo>
                  <a:lnTo>
                    <a:pt x="16" y="0"/>
                  </a:lnTo>
                  <a:lnTo>
                    <a:pt x="10" y="2"/>
                  </a:lnTo>
                  <a:lnTo>
                    <a:pt x="4" y="6"/>
                  </a:lnTo>
                  <a:lnTo>
                    <a:pt x="2" y="10"/>
                  </a:lnTo>
                  <a:lnTo>
                    <a:pt x="0" y="16"/>
                  </a:lnTo>
                  <a:lnTo>
                    <a:pt x="0" y="16"/>
                  </a:lnTo>
                  <a:lnTo>
                    <a:pt x="2" y="22"/>
                  </a:lnTo>
                  <a:lnTo>
                    <a:pt x="4" y="26"/>
                  </a:lnTo>
                  <a:lnTo>
                    <a:pt x="10" y="28"/>
                  </a:lnTo>
                  <a:lnTo>
                    <a:pt x="16" y="30"/>
                  </a:lnTo>
                  <a:lnTo>
                    <a:pt x="16" y="30"/>
                  </a:lnTo>
                  <a:lnTo>
                    <a:pt x="20" y="28"/>
                  </a:lnTo>
                  <a:lnTo>
                    <a:pt x="26" y="26"/>
                  </a:lnTo>
                  <a:lnTo>
                    <a:pt x="28" y="22"/>
                  </a:lnTo>
                  <a:lnTo>
                    <a:pt x="30" y="16"/>
                  </a:lnTo>
                  <a:lnTo>
                    <a:pt x="30" y="16"/>
                  </a:lnTo>
                  <a:lnTo>
                    <a:pt x="28" y="10"/>
                  </a:lnTo>
                  <a:lnTo>
                    <a:pt x="26" y="6"/>
                  </a:lnTo>
                  <a:lnTo>
                    <a:pt x="20" y="2"/>
                  </a:lnTo>
                  <a:lnTo>
                    <a:pt x="1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58" name="Freeform 165"/>
            <p:cNvSpPr/>
            <p:nvPr/>
          </p:nvSpPr>
          <p:spPr bwMode="auto">
            <a:xfrm>
              <a:off x="7342188" y="155575"/>
              <a:ext cx="44450" cy="44450"/>
            </a:xfrm>
            <a:custGeom>
              <a:avLst/>
              <a:gdLst/>
              <a:ahLst/>
              <a:cxnLst>
                <a:cxn ang="0">
                  <a:pos x="14" y="0"/>
                </a:cxn>
                <a:cxn ang="0">
                  <a:pos x="14" y="0"/>
                </a:cxn>
                <a:cxn ang="0">
                  <a:pos x="8" y="0"/>
                </a:cxn>
                <a:cxn ang="0">
                  <a:pos x="4" y="4"/>
                </a:cxn>
                <a:cxn ang="0">
                  <a:pos x="0" y="8"/>
                </a:cxn>
                <a:cxn ang="0">
                  <a:pos x="0" y="14"/>
                </a:cxn>
                <a:cxn ang="0">
                  <a:pos x="0" y="14"/>
                </a:cxn>
                <a:cxn ang="0">
                  <a:pos x="0" y="20"/>
                </a:cxn>
                <a:cxn ang="0">
                  <a:pos x="4" y="24"/>
                </a:cxn>
                <a:cxn ang="0">
                  <a:pos x="8" y="28"/>
                </a:cxn>
                <a:cxn ang="0">
                  <a:pos x="14" y="28"/>
                </a:cxn>
                <a:cxn ang="0">
                  <a:pos x="14" y="28"/>
                </a:cxn>
                <a:cxn ang="0">
                  <a:pos x="20" y="28"/>
                </a:cxn>
                <a:cxn ang="0">
                  <a:pos x="24" y="24"/>
                </a:cxn>
                <a:cxn ang="0">
                  <a:pos x="26" y="20"/>
                </a:cxn>
                <a:cxn ang="0">
                  <a:pos x="28" y="14"/>
                </a:cxn>
                <a:cxn ang="0">
                  <a:pos x="28" y="14"/>
                </a:cxn>
                <a:cxn ang="0">
                  <a:pos x="26" y="8"/>
                </a:cxn>
                <a:cxn ang="0">
                  <a:pos x="24" y="4"/>
                </a:cxn>
                <a:cxn ang="0">
                  <a:pos x="20" y="0"/>
                </a:cxn>
                <a:cxn ang="0">
                  <a:pos x="14" y="0"/>
                </a:cxn>
              </a:cxnLst>
              <a:rect l="0" t="0" r="r" b="b"/>
              <a:pathLst>
                <a:path w="28" h="28">
                  <a:moveTo>
                    <a:pt x="14" y="0"/>
                  </a:moveTo>
                  <a:lnTo>
                    <a:pt x="14" y="0"/>
                  </a:lnTo>
                  <a:lnTo>
                    <a:pt x="8" y="0"/>
                  </a:lnTo>
                  <a:lnTo>
                    <a:pt x="4" y="4"/>
                  </a:lnTo>
                  <a:lnTo>
                    <a:pt x="0" y="8"/>
                  </a:lnTo>
                  <a:lnTo>
                    <a:pt x="0" y="14"/>
                  </a:lnTo>
                  <a:lnTo>
                    <a:pt x="0" y="14"/>
                  </a:lnTo>
                  <a:lnTo>
                    <a:pt x="0" y="20"/>
                  </a:lnTo>
                  <a:lnTo>
                    <a:pt x="4" y="24"/>
                  </a:lnTo>
                  <a:lnTo>
                    <a:pt x="8" y="28"/>
                  </a:lnTo>
                  <a:lnTo>
                    <a:pt x="14" y="28"/>
                  </a:lnTo>
                  <a:lnTo>
                    <a:pt x="14" y="28"/>
                  </a:lnTo>
                  <a:lnTo>
                    <a:pt x="20" y="28"/>
                  </a:lnTo>
                  <a:lnTo>
                    <a:pt x="24" y="24"/>
                  </a:lnTo>
                  <a:lnTo>
                    <a:pt x="26" y="20"/>
                  </a:lnTo>
                  <a:lnTo>
                    <a:pt x="28" y="14"/>
                  </a:lnTo>
                  <a:lnTo>
                    <a:pt x="28" y="14"/>
                  </a:lnTo>
                  <a:lnTo>
                    <a:pt x="26" y="8"/>
                  </a:lnTo>
                  <a:lnTo>
                    <a:pt x="24" y="4"/>
                  </a:lnTo>
                  <a:lnTo>
                    <a:pt x="20" y="0"/>
                  </a:lnTo>
                  <a:lnTo>
                    <a:pt x="14"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59" name="Freeform 166"/>
            <p:cNvSpPr/>
            <p:nvPr/>
          </p:nvSpPr>
          <p:spPr bwMode="auto">
            <a:xfrm>
              <a:off x="7342188" y="155575"/>
              <a:ext cx="44450" cy="44450"/>
            </a:xfrm>
            <a:custGeom>
              <a:avLst/>
              <a:gdLst/>
              <a:ahLst/>
              <a:cxnLst>
                <a:cxn ang="0">
                  <a:pos x="14" y="0"/>
                </a:cxn>
                <a:cxn ang="0">
                  <a:pos x="14" y="0"/>
                </a:cxn>
                <a:cxn ang="0">
                  <a:pos x="8" y="0"/>
                </a:cxn>
                <a:cxn ang="0">
                  <a:pos x="4" y="4"/>
                </a:cxn>
                <a:cxn ang="0">
                  <a:pos x="0" y="8"/>
                </a:cxn>
                <a:cxn ang="0">
                  <a:pos x="0" y="14"/>
                </a:cxn>
                <a:cxn ang="0">
                  <a:pos x="0" y="14"/>
                </a:cxn>
                <a:cxn ang="0">
                  <a:pos x="0" y="20"/>
                </a:cxn>
                <a:cxn ang="0">
                  <a:pos x="4" y="24"/>
                </a:cxn>
                <a:cxn ang="0">
                  <a:pos x="8" y="28"/>
                </a:cxn>
                <a:cxn ang="0">
                  <a:pos x="14" y="28"/>
                </a:cxn>
                <a:cxn ang="0">
                  <a:pos x="14" y="28"/>
                </a:cxn>
                <a:cxn ang="0">
                  <a:pos x="20" y="28"/>
                </a:cxn>
                <a:cxn ang="0">
                  <a:pos x="24" y="24"/>
                </a:cxn>
                <a:cxn ang="0">
                  <a:pos x="26" y="20"/>
                </a:cxn>
                <a:cxn ang="0">
                  <a:pos x="28" y="14"/>
                </a:cxn>
                <a:cxn ang="0">
                  <a:pos x="28" y="14"/>
                </a:cxn>
                <a:cxn ang="0">
                  <a:pos x="26" y="8"/>
                </a:cxn>
                <a:cxn ang="0">
                  <a:pos x="24" y="4"/>
                </a:cxn>
                <a:cxn ang="0">
                  <a:pos x="20" y="0"/>
                </a:cxn>
                <a:cxn ang="0">
                  <a:pos x="14" y="0"/>
                </a:cxn>
              </a:cxnLst>
              <a:rect l="0" t="0" r="r" b="b"/>
              <a:pathLst>
                <a:path w="28" h="28">
                  <a:moveTo>
                    <a:pt x="14" y="0"/>
                  </a:moveTo>
                  <a:lnTo>
                    <a:pt x="14" y="0"/>
                  </a:lnTo>
                  <a:lnTo>
                    <a:pt x="8" y="0"/>
                  </a:lnTo>
                  <a:lnTo>
                    <a:pt x="4" y="4"/>
                  </a:lnTo>
                  <a:lnTo>
                    <a:pt x="0" y="8"/>
                  </a:lnTo>
                  <a:lnTo>
                    <a:pt x="0" y="14"/>
                  </a:lnTo>
                  <a:lnTo>
                    <a:pt x="0" y="14"/>
                  </a:lnTo>
                  <a:lnTo>
                    <a:pt x="0" y="20"/>
                  </a:lnTo>
                  <a:lnTo>
                    <a:pt x="4" y="24"/>
                  </a:lnTo>
                  <a:lnTo>
                    <a:pt x="8" y="28"/>
                  </a:lnTo>
                  <a:lnTo>
                    <a:pt x="14" y="28"/>
                  </a:lnTo>
                  <a:lnTo>
                    <a:pt x="14" y="28"/>
                  </a:lnTo>
                  <a:lnTo>
                    <a:pt x="20" y="28"/>
                  </a:lnTo>
                  <a:lnTo>
                    <a:pt x="24" y="24"/>
                  </a:lnTo>
                  <a:lnTo>
                    <a:pt x="26" y="20"/>
                  </a:lnTo>
                  <a:lnTo>
                    <a:pt x="28" y="14"/>
                  </a:lnTo>
                  <a:lnTo>
                    <a:pt x="28" y="14"/>
                  </a:lnTo>
                  <a:lnTo>
                    <a:pt x="26" y="8"/>
                  </a:lnTo>
                  <a:lnTo>
                    <a:pt x="24" y="4"/>
                  </a:lnTo>
                  <a:lnTo>
                    <a:pt x="20" y="0"/>
                  </a:lnTo>
                  <a:lnTo>
                    <a:pt x="14"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60" name="Freeform 167"/>
            <p:cNvSpPr/>
            <p:nvPr/>
          </p:nvSpPr>
          <p:spPr bwMode="auto">
            <a:xfrm>
              <a:off x="4716463" y="457200"/>
              <a:ext cx="44450" cy="47625"/>
            </a:xfrm>
            <a:custGeom>
              <a:avLst/>
              <a:gdLst/>
              <a:ahLst/>
              <a:cxnLst>
                <a:cxn ang="0">
                  <a:pos x="14" y="0"/>
                </a:cxn>
                <a:cxn ang="0">
                  <a:pos x="14" y="0"/>
                </a:cxn>
                <a:cxn ang="0">
                  <a:pos x="8" y="2"/>
                </a:cxn>
                <a:cxn ang="0">
                  <a:pos x="4" y="4"/>
                </a:cxn>
                <a:cxn ang="0">
                  <a:pos x="0" y="8"/>
                </a:cxn>
                <a:cxn ang="0">
                  <a:pos x="0" y="14"/>
                </a:cxn>
                <a:cxn ang="0">
                  <a:pos x="0" y="14"/>
                </a:cxn>
                <a:cxn ang="0">
                  <a:pos x="0" y="20"/>
                </a:cxn>
                <a:cxn ang="0">
                  <a:pos x="4" y="24"/>
                </a:cxn>
                <a:cxn ang="0">
                  <a:pos x="8" y="28"/>
                </a:cxn>
                <a:cxn ang="0">
                  <a:pos x="14" y="30"/>
                </a:cxn>
                <a:cxn ang="0">
                  <a:pos x="14" y="30"/>
                </a:cxn>
                <a:cxn ang="0">
                  <a:pos x="20" y="28"/>
                </a:cxn>
                <a:cxn ang="0">
                  <a:pos x="24" y="24"/>
                </a:cxn>
                <a:cxn ang="0">
                  <a:pos x="28" y="20"/>
                </a:cxn>
                <a:cxn ang="0">
                  <a:pos x="28" y="14"/>
                </a:cxn>
                <a:cxn ang="0">
                  <a:pos x="28" y="14"/>
                </a:cxn>
                <a:cxn ang="0">
                  <a:pos x="28" y="8"/>
                </a:cxn>
                <a:cxn ang="0">
                  <a:pos x="24" y="4"/>
                </a:cxn>
                <a:cxn ang="0">
                  <a:pos x="20" y="2"/>
                </a:cxn>
                <a:cxn ang="0">
                  <a:pos x="14" y="0"/>
                </a:cxn>
              </a:cxnLst>
              <a:rect l="0" t="0" r="r" b="b"/>
              <a:pathLst>
                <a:path w="28" h="30">
                  <a:moveTo>
                    <a:pt x="14" y="0"/>
                  </a:moveTo>
                  <a:lnTo>
                    <a:pt x="14" y="0"/>
                  </a:lnTo>
                  <a:lnTo>
                    <a:pt x="8" y="2"/>
                  </a:lnTo>
                  <a:lnTo>
                    <a:pt x="4" y="4"/>
                  </a:lnTo>
                  <a:lnTo>
                    <a:pt x="0" y="8"/>
                  </a:lnTo>
                  <a:lnTo>
                    <a:pt x="0" y="14"/>
                  </a:lnTo>
                  <a:lnTo>
                    <a:pt x="0" y="14"/>
                  </a:lnTo>
                  <a:lnTo>
                    <a:pt x="0" y="20"/>
                  </a:lnTo>
                  <a:lnTo>
                    <a:pt x="4" y="24"/>
                  </a:lnTo>
                  <a:lnTo>
                    <a:pt x="8" y="28"/>
                  </a:lnTo>
                  <a:lnTo>
                    <a:pt x="14" y="30"/>
                  </a:lnTo>
                  <a:lnTo>
                    <a:pt x="14" y="30"/>
                  </a:lnTo>
                  <a:lnTo>
                    <a:pt x="20" y="28"/>
                  </a:lnTo>
                  <a:lnTo>
                    <a:pt x="24" y="24"/>
                  </a:lnTo>
                  <a:lnTo>
                    <a:pt x="28" y="20"/>
                  </a:lnTo>
                  <a:lnTo>
                    <a:pt x="28" y="14"/>
                  </a:lnTo>
                  <a:lnTo>
                    <a:pt x="28" y="14"/>
                  </a:lnTo>
                  <a:lnTo>
                    <a:pt x="28" y="8"/>
                  </a:lnTo>
                  <a:lnTo>
                    <a:pt x="24" y="4"/>
                  </a:lnTo>
                  <a:lnTo>
                    <a:pt x="20" y="2"/>
                  </a:lnTo>
                  <a:lnTo>
                    <a:pt x="14"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61" name="Freeform 168"/>
            <p:cNvSpPr/>
            <p:nvPr/>
          </p:nvSpPr>
          <p:spPr bwMode="auto">
            <a:xfrm>
              <a:off x="4716463" y="457200"/>
              <a:ext cx="44450" cy="47625"/>
            </a:xfrm>
            <a:custGeom>
              <a:avLst/>
              <a:gdLst/>
              <a:ahLst/>
              <a:cxnLst>
                <a:cxn ang="0">
                  <a:pos x="14" y="0"/>
                </a:cxn>
                <a:cxn ang="0">
                  <a:pos x="14" y="0"/>
                </a:cxn>
                <a:cxn ang="0">
                  <a:pos x="8" y="2"/>
                </a:cxn>
                <a:cxn ang="0">
                  <a:pos x="4" y="4"/>
                </a:cxn>
                <a:cxn ang="0">
                  <a:pos x="0" y="8"/>
                </a:cxn>
                <a:cxn ang="0">
                  <a:pos x="0" y="14"/>
                </a:cxn>
                <a:cxn ang="0">
                  <a:pos x="0" y="14"/>
                </a:cxn>
                <a:cxn ang="0">
                  <a:pos x="0" y="20"/>
                </a:cxn>
                <a:cxn ang="0">
                  <a:pos x="4" y="24"/>
                </a:cxn>
                <a:cxn ang="0">
                  <a:pos x="8" y="28"/>
                </a:cxn>
                <a:cxn ang="0">
                  <a:pos x="14" y="30"/>
                </a:cxn>
                <a:cxn ang="0">
                  <a:pos x="14" y="30"/>
                </a:cxn>
                <a:cxn ang="0">
                  <a:pos x="20" y="28"/>
                </a:cxn>
                <a:cxn ang="0">
                  <a:pos x="24" y="24"/>
                </a:cxn>
                <a:cxn ang="0">
                  <a:pos x="28" y="20"/>
                </a:cxn>
                <a:cxn ang="0">
                  <a:pos x="28" y="14"/>
                </a:cxn>
                <a:cxn ang="0">
                  <a:pos x="28" y="14"/>
                </a:cxn>
                <a:cxn ang="0">
                  <a:pos x="28" y="8"/>
                </a:cxn>
                <a:cxn ang="0">
                  <a:pos x="24" y="4"/>
                </a:cxn>
                <a:cxn ang="0">
                  <a:pos x="20" y="2"/>
                </a:cxn>
                <a:cxn ang="0">
                  <a:pos x="14" y="0"/>
                </a:cxn>
              </a:cxnLst>
              <a:rect l="0" t="0" r="r" b="b"/>
              <a:pathLst>
                <a:path w="28" h="30">
                  <a:moveTo>
                    <a:pt x="14" y="0"/>
                  </a:moveTo>
                  <a:lnTo>
                    <a:pt x="14" y="0"/>
                  </a:lnTo>
                  <a:lnTo>
                    <a:pt x="8" y="2"/>
                  </a:lnTo>
                  <a:lnTo>
                    <a:pt x="4" y="4"/>
                  </a:lnTo>
                  <a:lnTo>
                    <a:pt x="0" y="8"/>
                  </a:lnTo>
                  <a:lnTo>
                    <a:pt x="0" y="14"/>
                  </a:lnTo>
                  <a:lnTo>
                    <a:pt x="0" y="14"/>
                  </a:lnTo>
                  <a:lnTo>
                    <a:pt x="0" y="20"/>
                  </a:lnTo>
                  <a:lnTo>
                    <a:pt x="4" y="24"/>
                  </a:lnTo>
                  <a:lnTo>
                    <a:pt x="8" y="28"/>
                  </a:lnTo>
                  <a:lnTo>
                    <a:pt x="14" y="30"/>
                  </a:lnTo>
                  <a:lnTo>
                    <a:pt x="14" y="30"/>
                  </a:lnTo>
                  <a:lnTo>
                    <a:pt x="20" y="28"/>
                  </a:lnTo>
                  <a:lnTo>
                    <a:pt x="24" y="24"/>
                  </a:lnTo>
                  <a:lnTo>
                    <a:pt x="28" y="20"/>
                  </a:lnTo>
                  <a:lnTo>
                    <a:pt x="28" y="14"/>
                  </a:lnTo>
                  <a:lnTo>
                    <a:pt x="28" y="14"/>
                  </a:lnTo>
                  <a:lnTo>
                    <a:pt x="28" y="8"/>
                  </a:lnTo>
                  <a:lnTo>
                    <a:pt x="24" y="4"/>
                  </a:lnTo>
                  <a:lnTo>
                    <a:pt x="20" y="2"/>
                  </a:lnTo>
                  <a:lnTo>
                    <a:pt x="14"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62" name="Freeform 169"/>
            <p:cNvSpPr/>
            <p:nvPr/>
          </p:nvSpPr>
          <p:spPr bwMode="auto">
            <a:xfrm>
              <a:off x="6192838" y="546100"/>
              <a:ext cx="28575" cy="28575"/>
            </a:xfrm>
            <a:custGeom>
              <a:avLst/>
              <a:gdLst/>
              <a:ahLst/>
              <a:cxnLst>
                <a:cxn ang="0">
                  <a:pos x="8" y="0"/>
                </a:cxn>
                <a:cxn ang="0">
                  <a:pos x="8" y="0"/>
                </a:cxn>
                <a:cxn ang="0">
                  <a:pos x="6" y="0"/>
                </a:cxn>
                <a:cxn ang="0">
                  <a:pos x="2" y="2"/>
                </a:cxn>
                <a:cxn ang="0">
                  <a:pos x="0" y="6"/>
                </a:cxn>
                <a:cxn ang="0">
                  <a:pos x="0" y="10"/>
                </a:cxn>
                <a:cxn ang="0">
                  <a:pos x="0" y="10"/>
                </a:cxn>
                <a:cxn ang="0">
                  <a:pos x="0" y="12"/>
                </a:cxn>
                <a:cxn ang="0">
                  <a:pos x="2" y="16"/>
                </a:cxn>
                <a:cxn ang="0">
                  <a:pos x="6" y="18"/>
                </a:cxn>
                <a:cxn ang="0">
                  <a:pos x="8" y="18"/>
                </a:cxn>
                <a:cxn ang="0">
                  <a:pos x="8" y="18"/>
                </a:cxn>
                <a:cxn ang="0">
                  <a:pos x="12" y="18"/>
                </a:cxn>
                <a:cxn ang="0">
                  <a:pos x="16" y="16"/>
                </a:cxn>
                <a:cxn ang="0">
                  <a:pos x="18" y="12"/>
                </a:cxn>
                <a:cxn ang="0">
                  <a:pos x="18" y="10"/>
                </a:cxn>
                <a:cxn ang="0">
                  <a:pos x="18" y="10"/>
                </a:cxn>
                <a:cxn ang="0">
                  <a:pos x="18" y="6"/>
                </a:cxn>
                <a:cxn ang="0">
                  <a:pos x="16" y="2"/>
                </a:cxn>
                <a:cxn ang="0">
                  <a:pos x="12" y="0"/>
                </a:cxn>
                <a:cxn ang="0">
                  <a:pos x="8" y="0"/>
                </a:cxn>
              </a:cxnLst>
              <a:rect l="0" t="0" r="r" b="b"/>
              <a:pathLst>
                <a:path w="18" h="18">
                  <a:moveTo>
                    <a:pt x="8" y="0"/>
                  </a:moveTo>
                  <a:lnTo>
                    <a:pt x="8" y="0"/>
                  </a:lnTo>
                  <a:lnTo>
                    <a:pt x="6" y="0"/>
                  </a:lnTo>
                  <a:lnTo>
                    <a:pt x="2" y="2"/>
                  </a:lnTo>
                  <a:lnTo>
                    <a:pt x="0" y="6"/>
                  </a:lnTo>
                  <a:lnTo>
                    <a:pt x="0" y="10"/>
                  </a:lnTo>
                  <a:lnTo>
                    <a:pt x="0" y="10"/>
                  </a:lnTo>
                  <a:lnTo>
                    <a:pt x="0" y="12"/>
                  </a:lnTo>
                  <a:lnTo>
                    <a:pt x="2" y="16"/>
                  </a:lnTo>
                  <a:lnTo>
                    <a:pt x="6" y="18"/>
                  </a:lnTo>
                  <a:lnTo>
                    <a:pt x="8" y="18"/>
                  </a:lnTo>
                  <a:lnTo>
                    <a:pt x="8" y="18"/>
                  </a:lnTo>
                  <a:lnTo>
                    <a:pt x="12" y="18"/>
                  </a:lnTo>
                  <a:lnTo>
                    <a:pt x="16" y="16"/>
                  </a:lnTo>
                  <a:lnTo>
                    <a:pt x="18" y="12"/>
                  </a:lnTo>
                  <a:lnTo>
                    <a:pt x="18" y="10"/>
                  </a:lnTo>
                  <a:lnTo>
                    <a:pt x="18" y="10"/>
                  </a:lnTo>
                  <a:lnTo>
                    <a:pt x="18" y="6"/>
                  </a:lnTo>
                  <a:lnTo>
                    <a:pt x="16" y="2"/>
                  </a:lnTo>
                  <a:lnTo>
                    <a:pt x="12" y="0"/>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63" name="Freeform 170"/>
            <p:cNvSpPr/>
            <p:nvPr/>
          </p:nvSpPr>
          <p:spPr bwMode="auto">
            <a:xfrm>
              <a:off x="6192838" y="546100"/>
              <a:ext cx="28575" cy="28575"/>
            </a:xfrm>
            <a:custGeom>
              <a:avLst/>
              <a:gdLst/>
              <a:ahLst/>
              <a:cxnLst>
                <a:cxn ang="0">
                  <a:pos x="8" y="0"/>
                </a:cxn>
                <a:cxn ang="0">
                  <a:pos x="8" y="0"/>
                </a:cxn>
                <a:cxn ang="0">
                  <a:pos x="6" y="0"/>
                </a:cxn>
                <a:cxn ang="0">
                  <a:pos x="2" y="2"/>
                </a:cxn>
                <a:cxn ang="0">
                  <a:pos x="0" y="6"/>
                </a:cxn>
                <a:cxn ang="0">
                  <a:pos x="0" y="10"/>
                </a:cxn>
                <a:cxn ang="0">
                  <a:pos x="0" y="10"/>
                </a:cxn>
                <a:cxn ang="0">
                  <a:pos x="0" y="12"/>
                </a:cxn>
                <a:cxn ang="0">
                  <a:pos x="2" y="16"/>
                </a:cxn>
                <a:cxn ang="0">
                  <a:pos x="6" y="18"/>
                </a:cxn>
                <a:cxn ang="0">
                  <a:pos x="8" y="18"/>
                </a:cxn>
                <a:cxn ang="0">
                  <a:pos x="8" y="18"/>
                </a:cxn>
                <a:cxn ang="0">
                  <a:pos x="12" y="18"/>
                </a:cxn>
                <a:cxn ang="0">
                  <a:pos x="16" y="16"/>
                </a:cxn>
                <a:cxn ang="0">
                  <a:pos x="18" y="12"/>
                </a:cxn>
                <a:cxn ang="0">
                  <a:pos x="18" y="10"/>
                </a:cxn>
                <a:cxn ang="0">
                  <a:pos x="18" y="10"/>
                </a:cxn>
                <a:cxn ang="0">
                  <a:pos x="18" y="6"/>
                </a:cxn>
                <a:cxn ang="0">
                  <a:pos x="16" y="2"/>
                </a:cxn>
                <a:cxn ang="0">
                  <a:pos x="12" y="0"/>
                </a:cxn>
                <a:cxn ang="0">
                  <a:pos x="8" y="0"/>
                </a:cxn>
              </a:cxnLst>
              <a:rect l="0" t="0" r="r" b="b"/>
              <a:pathLst>
                <a:path w="18" h="18">
                  <a:moveTo>
                    <a:pt x="8" y="0"/>
                  </a:moveTo>
                  <a:lnTo>
                    <a:pt x="8" y="0"/>
                  </a:lnTo>
                  <a:lnTo>
                    <a:pt x="6" y="0"/>
                  </a:lnTo>
                  <a:lnTo>
                    <a:pt x="2" y="2"/>
                  </a:lnTo>
                  <a:lnTo>
                    <a:pt x="0" y="6"/>
                  </a:lnTo>
                  <a:lnTo>
                    <a:pt x="0" y="10"/>
                  </a:lnTo>
                  <a:lnTo>
                    <a:pt x="0" y="10"/>
                  </a:lnTo>
                  <a:lnTo>
                    <a:pt x="0" y="12"/>
                  </a:lnTo>
                  <a:lnTo>
                    <a:pt x="2" y="16"/>
                  </a:lnTo>
                  <a:lnTo>
                    <a:pt x="6" y="18"/>
                  </a:lnTo>
                  <a:lnTo>
                    <a:pt x="8" y="18"/>
                  </a:lnTo>
                  <a:lnTo>
                    <a:pt x="8" y="18"/>
                  </a:lnTo>
                  <a:lnTo>
                    <a:pt x="12" y="18"/>
                  </a:lnTo>
                  <a:lnTo>
                    <a:pt x="16" y="16"/>
                  </a:lnTo>
                  <a:lnTo>
                    <a:pt x="18" y="12"/>
                  </a:lnTo>
                  <a:lnTo>
                    <a:pt x="18" y="10"/>
                  </a:lnTo>
                  <a:lnTo>
                    <a:pt x="18" y="10"/>
                  </a:lnTo>
                  <a:lnTo>
                    <a:pt x="18" y="6"/>
                  </a:lnTo>
                  <a:lnTo>
                    <a:pt x="16" y="2"/>
                  </a:lnTo>
                  <a:lnTo>
                    <a:pt x="12" y="0"/>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64" name="Freeform 171"/>
            <p:cNvSpPr/>
            <p:nvPr/>
          </p:nvSpPr>
          <p:spPr bwMode="auto">
            <a:xfrm>
              <a:off x="6170613" y="762000"/>
              <a:ext cx="19050"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0" y="12"/>
                </a:cxn>
                <a:cxn ang="0">
                  <a:pos x="12" y="8"/>
                </a:cxn>
                <a:cxn ang="0">
                  <a:pos x="12" y="8"/>
                </a:cxn>
                <a:cxn ang="0">
                  <a:pos x="10" y="2"/>
                </a:cxn>
                <a:cxn ang="0">
                  <a:pos x="6" y="0"/>
                </a:cxn>
              </a:cxnLst>
              <a:rect l="0" t="0" r="r" b="b"/>
              <a:pathLst>
                <a:path w="12" h="14">
                  <a:moveTo>
                    <a:pt x="6" y="0"/>
                  </a:moveTo>
                  <a:lnTo>
                    <a:pt x="6" y="0"/>
                  </a:lnTo>
                  <a:lnTo>
                    <a:pt x="2" y="2"/>
                  </a:lnTo>
                  <a:lnTo>
                    <a:pt x="0" y="8"/>
                  </a:lnTo>
                  <a:lnTo>
                    <a:pt x="0" y="8"/>
                  </a:lnTo>
                  <a:lnTo>
                    <a:pt x="2" y="12"/>
                  </a:lnTo>
                  <a:lnTo>
                    <a:pt x="6" y="14"/>
                  </a:lnTo>
                  <a:lnTo>
                    <a:pt x="6" y="14"/>
                  </a:lnTo>
                  <a:lnTo>
                    <a:pt x="10" y="12"/>
                  </a:lnTo>
                  <a:lnTo>
                    <a:pt x="12" y="8"/>
                  </a:lnTo>
                  <a:lnTo>
                    <a:pt x="12" y="8"/>
                  </a:lnTo>
                  <a:lnTo>
                    <a:pt x="10"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65" name="Freeform 172"/>
            <p:cNvSpPr/>
            <p:nvPr/>
          </p:nvSpPr>
          <p:spPr bwMode="auto">
            <a:xfrm>
              <a:off x="6170613" y="762000"/>
              <a:ext cx="19050"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0" y="12"/>
                </a:cxn>
                <a:cxn ang="0">
                  <a:pos x="12" y="8"/>
                </a:cxn>
                <a:cxn ang="0">
                  <a:pos x="12" y="8"/>
                </a:cxn>
                <a:cxn ang="0">
                  <a:pos x="10" y="2"/>
                </a:cxn>
                <a:cxn ang="0">
                  <a:pos x="6" y="0"/>
                </a:cxn>
              </a:cxnLst>
              <a:rect l="0" t="0" r="r" b="b"/>
              <a:pathLst>
                <a:path w="12" h="14">
                  <a:moveTo>
                    <a:pt x="6" y="0"/>
                  </a:moveTo>
                  <a:lnTo>
                    <a:pt x="6" y="0"/>
                  </a:lnTo>
                  <a:lnTo>
                    <a:pt x="2" y="2"/>
                  </a:lnTo>
                  <a:lnTo>
                    <a:pt x="0" y="8"/>
                  </a:lnTo>
                  <a:lnTo>
                    <a:pt x="0" y="8"/>
                  </a:lnTo>
                  <a:lnTo>
                    <a:pt x="2" y="12"/>
                  </a:lnTo>
                  <a:lnTo>
                    <a:pt x="6" y="14"/>
                  </a:lnTo>
                  <a:lnTo>
                    <a:pt x="6" y="14"/>
                  </a:lnTo>
                  <a:lnTo>
                    <a:pt x="10" y="12"/>
                  </a:lnTo>
                  <a:lnTo>
                    <a:pt x="12" y="8"/>
                  </a:lnTo>
                  <a:lnTo>
                    <a:pt x="12" y="8"/>
                  </a:lnTo>
                  <a:lnTo>
                    <a:pt x="10" y="2"/>
                  </a:lnTo>
                  <a:lnTo>
                    <a:pt x="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66" name="Freeform 173"/>
            <p:cNvSpPr/>
            <p:nvPr/>
          </p:nvSpPr>
          <p:spPr bwMode="auto">
            <a:xfrm>
              <a:off x="6373813" y="755650"/>
              <a:ext cx="22225" cy="19050"/>
            </a:xfrm>
            <a:custGeom>
              <a:avLst/>
              <a:gdLst/>
              <a:ahLst/>
              <a:cxnLst>
                <a:cxn ang="0">
                  <a:pos x="6" y="0"/>
                </a:cxn>
                <a:cxn ang="0">
                  <a:pos x="6" y="0"/>
                </a:cxn>
                <a:cxn ang="0">
                  <a:pos x="2" y="2"/>
                </a:cxn>
                <a:cxn ang="0">
                  <a:pos x="0" y="6"/>
                </a:cxn>
                <a:cxn ang="0">
                  <a:pos x="0" y="6"/>
                </a:cxn>
                <a:cxn ang="0">
                  <a:pos x="2" y="10"/>
                </a:cxn>
                <a:cxn ang="0">
                  <a:pos x="6" y="12"/>
                </a:cxn>
                <a:cxn ang="0">
                  <a:pos x="6" y="12"/>
                </a:cxn>
                <a:cxn ang="0">
                  <a:pos x="12" y="10"/>
                </a:cxn>
                <a:cxn ang="0">
                  <a:pos x="14" y="6"/>
                </a:cxn>
                <a:cxn ang="0">
                  <a:pos x="14" y="6"/>
                </a:cxn>
                <a:cxn ang="0">
                  <a:pos x="12" y="2"/>
                </a:cxn>
                <a:cxn ang="0">
                  <a:pos x="6" y="0"/>
                </a:cxn>
              </a:cxnLst>
              <a:rect l="0" t="0" r="r" b="b"/>
              <a:pathLst>
                <a:path w="14" h="12">
                  <a:moveTo>
                    <a:pt x="6" y="0"/>
                  </a:moveTo>
                  <a:lnTo>
                    <a:pt x="6" y="0"/>
                  </a:lnTo>
                  <a:lnTo>
                    <a:pt x="2" y="2"/>
                  </a:lnTo>
                  <a:lnTo>
                    <a:pt x="0" y="6"/>
                  </a:lnTo>
                  <a:lnTo>
                    <a:pt x="0" y="6"/>
                  </a:lnTo>
                  <a:lnTo>
                    <a:pt x="2" y="10"/>
                  </a:lnTo>
                  <a:lnTo>
                    <a:pt x="6" y="12"/>
                  </a:lnTo>
                  <a:lnTo>
                    <a:pt x="6" y="12"/>
                  </a:lnTo>
                  <a:lnTo>
                    <a:pt x="12" y="10"/>
                  </a:lnTo>
                  <a:lnTo>
                    <a:pt x="14" y="6"/>
                  </a:lnTo>
                  <a:lnTo>
                    <a:pt x="14" y="6"/>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67" name="Freeform 174"/>
            <p:cNvSpPr/>
            <p:nvPr/>
          </p:nvSpPr>
          <p:spPr bwMode="auto">
            <a:xfrm>
              <a:off x="6373813" y="755650"/>
              <a:ext cx="22225" cy="19050"/>
            </a:xfrm>
            <a:custGeom>
              <a:avLst/>
              <a:gdLst/>
              <a:ahLst/>
              <a:cxnLst>
                <a:cxn ang="0">
                  <a:pos x="6" y="0"/>
                </a:cxn>
                <a:cxn ang="0">
                  <a:pos x="6" y="0"/>
                </a:cxn>
                <a:cxn ang="0">
                  <a:pos x="2" y="2"/>
                </a:cxn>
                <a:cxn ang="0">
                  <a:pos x="0" y="6"/>
                </a:cxn>
                <a:cxn ang="0">
                  <a:pos x="0" y="6"/>
                </a:cxn>
                <a:cxn ang="0">
                  <a:pos x="2" y="10"/>
                </a:cxn>
                <a:cxn ang="0">
                  <a:pos x="6" y="12"/>
                </a:cxn>
                <a:cxn ang="0">
                  <a:pos x="6" y="12"/>
                </a:cxn>
                <a:cxn ang="0">
                  <a:pos x="12" y="10"/>
                </a:cxn>
                <a:cxn ang="0">
                  <a:pos x="14" y="6"/>
                </a:cxn>
                <a:cxn ang="0">
                  <a:pos x="14" y="6"/>
                </a:cxn>
                <a:cxn ang="0">
                  <a:pos x="12" y="2"/>
                </a:cxn>
                <a:cxn ang="0">
                  <a:pos x="6" y="0"/>
                </a:cxn>
              </a:cxnLst>
              <a:rect l="0" t="0" r="r" b="b"/>
              <a:pathLst>
                <a:path w="14" h="12">
                  <a:moveTo>
                    <a:pt x="6" y="0"/>
                  </a:moveTo>
                  <a:lnTo>
                    <a:pt x="6" y="0"/>
                  </a:lnTo>
                  <a:lnTo>
                    <a:pt x="2" y="2"/>
                  </a:lnTo>
                  <a:lnTo>
                    <a:pt x="0" y="6"/>
                  </a:lnTo>
                  <a:lnTo>
                    <a:pt x="0" y="6"/>
                  </a:lnTo>
                  <a:lnTo>
                    <a:pt x="2" y="10"/>
                  </a:lnTo>
                  <a:lnTo>
                    <a:pt x="6" y="12"/>
                  </a:lnTo>
                  <a:lnTo>
                    <a:pt x="6" y="12"/>
                  </a:lnTo>
                  <a:lnTo>
                    <a:pt x="12" y="10"/>
                  </a:lnTo>
                  <a:lnTo>
                    <a:pt x="14" y="6"/>
                  </a:lnTo>
                  <a:lnTo>
                    <a:pt x="14" y="6"/>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68" name="Freeform 175"/>
            <p:cNvSpPr/>
            <p:nvPr/>
          </p:nvSpPr>
          <p:spPr bwMode="auto">
            <a:xfrm>
              <a:off x="5440363" y="711200"/>
              <a:ext cx="22225" cy="19050"/>
            </a:xfrm>
            <a:custGeom>
              <a:avLst/>
              <a:gdLst/>
              <a:ahLst/>
              <a:cxnLst>
                <a:cxn ang="0">
                  <a:pos x="6" y="0"/>
                </a:cxn>
                <a:cxn ang="0">
                  <a:pos x="6" y="0"/>
                </a:cxn>
                <a:cxn ang="0">
                  <a:pos x="2" y="2"/>
                </a:cxn>
                <a:cxn ang="0">
                  <a:pos x="0" y="6"/>
                </a:cxn>
                <a:cxn ang="0">
                  <a:pos x="0" y="6"/>
                </a:cxn>
                <a:cxn ang="0">
                  <a:pos x="2" y="10"/>
                </a:cxn>
                <a:cxn ang="0">
                  <a:pos x="6" y="12"/>
                </a:cxn>
                <a:cxn ang="0">
                  <a:pos x="6" y="12"/>
                </a:cxn>
                <a:cxn ang="0">
                  <a:pos x="12" y="10"/>
                </a:cxn>
                <a:cxn ang="0">
                  <a:pos x="14" y="6"/>
                </a:cxn>
                <a:cxn ang="0">
                  <a:pos x="14" y="6"/>
                </a:cxn>
                <a:cxn ang="0">
                  <a:pos x="12" y="2"/>
                </a:cxn>
                <a:cxn ang="0">
                  <a:pos x="6" y="0"/>
                </a:cxn>
              </a:cxnLst>
              <a:rect l="0" t="0" r="r" b="b"/>
              <a:pathLst>
                <a:path w="14" h="12">
                  <a:moveTo>
                    <a:pt x="6" y="0"/>
                  </a:moveTo>
                  <a:lnTo>
                    <a:pt x="6" y="0"/>
                  </a:lnTo>
                  <a:lnTo>
                    <a:pt x="2" y="2"/>
                  </a:lnTo>
                  <a:lnTo>
                    <a:pt x="0" y="6"/>
                  </a:lnTo>
                  <a:lnTo>
                    <a:pt x="0" y="6"/>
                  </a:lnTo>
                  <a:lnTo>
                    <a:pt x="2" y="10"/>
                  </a:lnTo>
                  <a:lnTo>
                    <a:pt x="6" y="12"/>
                  </a:lnTo>
                  <a:lnTo>
                    <a:pt x="6" y="12"/>
                  </a:lnTo>
                  <a:lnTo>
                    <a:pt x="12" y="10"/>
                  </a:lnTo>
                  <a:lnTo>
                    <a:pt x="14" y="6"/>
                  </a:lnTo>
                  <a:lnTo>
                    <a:pt x="14" y="6"/>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69" name="Freeform 176"/>
            <p:cNvSpPr/>
            <p:nvPr/>
          </p:nvSpPr>
          <p:spPr bwMode="auto">
            <a:xfrm>
              <a:off x="5440363" y="711200"/>
              <a:ext cx="22225" cy="19050"/>
            </a:xfrm>
            <a:custGeom>
              <a:avLst/>
              <a:gdLst/>
              <a:ahLst/>
              <a:cxnLst>
                <a:cxn ang="0">
                  <a:pos x="6" y="0"/>
                </a:cxn>
                <a:cxn ang="0">
                  <a:pos x="6" y="0"/>
                </a:cxn>
                <a:cxn ang="0">
                  <a:pos x="2" y="2"/>
                </a:cxn>
                <a:cxn ang="0">
                  <a:pos x="0" y="6"/>
                </a:cxn>
                <a:cxn ang="0">
                  <a:pos x="0" y="6"/>
                </a:cxn>
                <a:cxn ang="0">
                  <a:pos x="2" y="10"/>
                </a:cxn>
                <a:cxn ang="0">
                  <a:pos x="6" y="12"/>
                </a:cxn>
                <a:cxn ang="0">
                  <a:pos x="6" y="12"/>
                </a:cxn>
                <a:cxn ang="0">
                  <a:pos x="12" y="10"/>
                </a:cxn>
                <a:cxn ang="0">
                  <a:pos x="14" y="6"/>
                </a:cxn>
                <a:cxn ang="0">
                  <a:pos x="14" y="6"/>
                </a:cxn>
                <a:cxn ang="0">
                  <a:pos x="12" y="2"/>
                </a:cxn>
                <a:cxn ang="0">
                  <a:pos x="6" y="0"/>
                </a:cxn>
              </a:cxnLst>
              <a:rect l="0" t="0" r="r" b="b"/>
              <a:pathLst>
                <a:path w="14" h="12">
                  <a:moveTo>
                    <a:pt x="6" y="0"/>
                  </a:moveTo>
                  <a:lnTo>
                    <a:pt x="6" y="0"/>
                  </a:lnTo>
                  <a:lnTo>
                    <a:pt x="2" y="2"/>
                  </a:lnTo>
                  <a:lnTo>
                    <a:pt x="0" y="6"/>
                  </a:lnTo>
                  <a:lnTo>
                    <a:pt x="0" y="6"/>
                  </a:lnTo>
                  <a:lnTo>
                    <a:pt x="2" y="10"/>
                  </a:lnTo>
                  <a:lnTo>
                    <a:pt x="6" y="12"/>
                  </a:lnTo>
                  <a:lnTo>
                    <a:pt x="6" y="12"/>
                  </a:lnTo>
                  <a:lnTo>
                    <a:pt x="12" y="10"/>
                  </a:lnTo>
                  <a:lnTo>
                    <a:pt x="14" y="6"/>
                  </a:lnTo>
                  <a:lnTo>
                    <a:pt x="14" y="6"/>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70" name="Freeform 177"/>
            <p:cNvSpPr/>
            <p:nvPr/>
          </p:nvSpPr>
          <p:spPr bwMode="auto">
            <a:xfrm>
              <a:off x="5722938" y="35242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71" name="Freeform 178"/>
            <p:cNvSpPr/>
            <p:nvPr/>
          </p:nvSpPr>
          <p:spPr bwMode="auto">
            <a:xfrm>
              <a:off x="5722938" y="35242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72" name="Freeform 179"/>
            <p:cNvSpPr/>
            <p:nvPr/>
          </p:nvSpPr>
          <p:spPr bwMode="auto">
            <a:xfrm>
              <a:off x="5002213" y="307975"/>
              <a:ext cx="53975" cy="53975"/>
            </a:xfrm>
            <a:custGeom>
              <a:avLst/>
              <a:gdLst/>
              <a:ahLst/>
              <a:cxnLst>
                <a:cxn ang="0">
                  <a:pos x="18" y="0"/>
                </a:cxn>
                <a:cxn ang="0">
                  <a:pos x="18" y="0"/>
                </a:cxn>
                <a:cxn ang="0">
                  <a:pos x="10" y="2"/>
                </a:cxn>
                <a:cxn ang="0">
                  <a:pos x="6" y="6"/>
                </a:cxn>
                <a:cxn ang="0">
                  <a:pos x="2" y="10"/>
                </a:cxn>
                <a:cxn ang="0">
                  <a:pos x="0" y="18"/>
                </a:cxn>
                <a:cxn ang="0">
                  <a:pos x="0" y="18"/>
                </a:cxn>
                <a:cxn ang="0">
                  <a:pos x="2" y="24"/>
                </a:cxn>
                <a:cxn ang="0">
                  <a:pos x="6" y="28"/>
                </a:cxn>
                <a:cxn ang="0">
                  <a:pos x="10" y="32"/>
                </a:cxn>
                <a:cxn ang="0">
                  <a:pos x="18" y="34"/>
                </a:cxn>
                <a:cxn ang="0">
                  <a:pos x="18" y="34"/>
                </a:cxn>
                <a:cxn ang="0">
                  <a:pos x="24" y="32"/>
                </a:cxn>
                <a:cxn ang="0">
                  <a:pos x="30" y="28"/>
                </a:cxn>
                <a:cxn ang="0">
                  <a:pos x="32" y="24"/>
                </a:cxn>
                <a:cxn ang="0">
                  <a:pos x="34" y="18"/>
                </a:cxn>
                <a:cxn ang="0">
                  <a:pos x="34" y="18"/>
                </a:cxn>
                <a:cxn ang="0">
                  <a:pos x="32" y="10"/>
                </a:cxn>
                <a:cxn ang="0">
                  <a:pos x="30" y="6"/>
                </a:cxn>
                <a:cxn ang="0">
                  <a:pos x="24" y="2"/>
                </a:cxn>
                <a:cxn ang="0">
                  <a:pos x="18" y="0"/>
                </a:cxn>
              </a:cxnLst>
              <a:rect l="0" t="0" r="r" b="b"/>
              <a:pathLst>
                <a:path w="34" h="34">
                  <a:moveTo>
                    <a:pt x="18" y="0"/>
                  </a:moveTo>
                  <a:lnTo>
                    <a:pt x="18" y="0"/>
                  </a:lnTo>
                  <a:lnTo>
                    <a:pt x="10" y="2"/>
                  </a:lnTo>
                  <a:lnTo>
                    <a:pt x="6" y="6"/>
                  </a:lnTo>
                  <a:lnTo>
                    <a:pt x="2" y="10"/>
                  </a:lnTo>
                  <a:lnTo>
                    <a:pt x="0" y="18"/>
                  </a:lnTo>
                  <a:lnTo>
                    <a:pt x="0" y="18"/>
                  </a:lnTo>
                  <a:lnTo>
                    <a:pt x="2" y="24"/>
                  </a:lnTo>
                  <a:lnTo>
                    <a:pt x="6" y="28"/>
                  </a:lnTo>
                  <a:lnTo>
                    <a:pt x="10" y="32"/>
                  </a:lnTo>
                  <a:lnTo>
                    <a:pt x="18" y="34"/>
                  </a:lnTo>
                  <a:lnTo>
                    <a:pt x="18" y="34"/>
                  </a:lnTo>
                  <a:lnTo>
                    <a:pt x="24" y="32"/>
                  </a:lnTo>
                  <a:lnTo>
                    <a:pt x="30" y="28"/>
                  </a:lnTo>
                  <a:lnTo>
                    <a:pt x="32" y="24"/>
                  </a:lnTo>
                  <a:lnTo>
                    <a:pt x="34" y="18"/>
                  </a:lnTo>
                  <a:lnTo>
                    <a:pt x="34" y="18"/>
                  </a:lnTo>
                  <a:lnTo>
                    <a:pt x="32" y="10"/>
                  </a:lnTo>
                  <a:lnTo>
                    <a:pt x="30" y="6"/>
                  </a:lnTo>
                  <a:lnTo>
                    <a:pt x="24" y="2"/>
                  </a:lnTo>
                  <a:lnTo>
                    <a:pt x="1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73" name="Freeform 180"/>
            <p:cNvSpPr/>
            <p:nvPr/>
          </p:nvSpPr>
          <p:spPr bwMode="auto">
            <a:xfrm>
              <a:off x="5002213" y="307975"/>
              <a:ext cx="53975" cy="53975"/>
            </a:xfrm>
            <a:custGeom>
              <a:avLst/>
              <a:gdLst/>
              <a:ahLst/>
              <a:cxnLst>
                <a:cxn ang="0">
                  <a:pos x="18" y="0"/>
                </a:cxn>
                <a:cxn ang="0">
                  <a:pos x="18" y="0"/>
                </a:cxn>
                <a:cxn ang="0">
                  <a:pos x="10" y="2"/>
                </a:cxn>
                <a:cxn ang="0">
                  <a:pos x="6" y="6"/>
                </a:cxn>
                <a:cxn ang="0">
                  <a:pos x="2" y="10"/>
                </a:cxn>
                <a:cxn ang="0">
                  <a:pos x="0" y="18"/>
                </a:cxn>
                <a:cxn ang="0">
                  <a:pos x="0" y="18"/>
                </a:cxn>
                <a:cxn ang="0">
                  <a:pos x="2" y="24"/>
                </a:cxn>
                <a:cxn ang="0">
                  <a:pos x="6" y="28"/>
                </a:cxn>
                <a:cxn ang="0">
                  <a:pos x="10" y="32"/>
                </a:cxn>
                <a:cxn ang="0">
                  <a:pos x="18" y="34"/>
                </a:cxn>
                <a:cxn ang="0">
                  <a:pos x="18" y="34"/>
                </a:cxn>
                <a:cxn ang="0">
                  <a:pos x="24" y="32"/>
                </a:cxn>
                <a:cxn ang="0">
                  <a:pos x="30" y="28"/>
                </a:cxn>
                <a:cxn ang="0">
                  <a:pos x="32" y="24"/>
                </a:cxn>
                <a:cxn ang="0">
                  <a:pos x="34" y="18"/>
                </a:cxn>
                <a:cxn ang="0">
                  <a:pos x="34" y="18"/>
                </a:cxn>
                <a:cxn ang="0">
                  <a:pos x="32" y="10"/>
                </a:cxn>
                <a:cxn ang="0">
                  <a:pos x="30" y="6"/>
                </a:cxn>
                <a:cxn ang="0">
                  <a:pos x="24" y="2"/>
                </a:cxn>
                <a:cxn ang="0">
                  <a:pos x="18" y="0"/>
                </a:cxn>
              </a:cxnLst>
              <a:rect l="0" t="0" r="r" b="b"/>
              <a:pathLst>
                <a:path w="34" h="34">
                  <a:moveTo>
                    <a:pt x="18" y="0"/>
                  </a:moveTo>
                  <a:lnTo>
                    <a:pt x="18" y="0"/>
                  </a:lnTo>
                  <a:lnTo>
                    <a:pt x="10" y="2"/>
                  </a:lnTo>
                  <a:lnTo>
                    <a:pt x="6" y="6"/>
                  </a:lnTo>
                  <a:lnTo>
                    <a:pt x="2" y="10"/>
                  </a:lnTo>
                  <a:lnTo>
                    <a:pt x="0" y="18"/>
                  </a:lnTo>
                  <a:lnTo>
                    <a:pt x="0" y="18"/>
                  </a:lnTo>
                  <a:lnTo>
                    <a:pt x="2" y="24"/>
                  </a:lnTo>
                  <a:lnTo>
                    <a:pt x="6" y="28"/>
                  </a:lnTo>
                  <a:lnTo>
                    <a:pt x="10" y="32"/>
                  </a:lnTo>
                  <a:lnTo>
                    <a:pt x="18" y="34"/>
                  </a:lnTo>
                  <a:lnTo>
                    <a:pt x="18" y="34"/>
                  </a:lnTo>
                  <a:lnTo>
                    <a:pt x="24" y="32"/>
                  </a:lnTo>
                  <a:lnTo>
                    <a:pt x="30" y="28"/>
                  </a:lnTo>
                  <a:lnTo>
                    <a:pt x="32" y="24"/>
                  </a:lnTo>
                  <a:lnTo>
                    <a:pt x="34" y="18"/>
                  </a:lnTo>
                  <a:lnTo>
                    <a:pt x="34" y="18"/>
                  </a:lnTo>
                  <a:lnTo>
                    <a:pt x="32" y="10"/>
                  </a:lnTo>
                  <a:lnTo>
                    <a:pt x="30" y="6"/>
                  </a:lnTo>
                  <a:lnTo>
                    <a:pt x="24" y="2"/>
                  </a:lnTo>
                  <a:lnTo>
                    <a:pt x="1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74" name="Freeform 181"/>
            <p:cNvSpPr/>
            <p:nvPr/>
          </p:nvSpPr>
          <p:spPr bwMode="auto">
            <a:xfrm>
              <a:off x="5751513" y="771525"/>
              <a:ext cx="50800" cy="53975"/>
            </a:xfrm>
            <a:custGeom>
              <a:avLst/>
              <a:gdLst/>
              <a:ahLst/>
              <a:cxnLst>
                <a:cxn ang="0">
                  <a:pos x="16" y="0"/>
                </a:cxn>
                <a:cxn ang="0">
                  <a:pos x="16" y="0"/>
                </a:cxn>
                <a:cxn ang="0">
                  <a:pos x="10" y="2"/>
                </a:cxn>
                <a:cxn ang="0">
                  <a:pos x="4" y="4"/>
                </a:cxn>
                <a:cxn ang="0">
                  <a:pos x="0" y="10"/>
                </a:cxn>
                <a:cxn ang="0">
                  <a:pos x="0" y="16"/>
                </a:cxn>
                <a:cxn ang="0">
                  <a:pos x="0" y="16"/>
                </a:cxn>
                <a:cxn ang="0">
                  <a:pos x="0" y="24"/>
                </a:cxn>
                <a:cxn ang="0">
                  <a:pos x="4" y="28"/>
                </a:cxn>
                <a:cxn ang="0">
                  <a:pos x="10" y="32"/>
                </a:cxn>
                <a:cxn ang="0">
                  <a:pos x="16" y="34"/>
                </a:cxn>
                <a:cxn ang="0">
                  <a:pos x="16" y="34"/>
                </a:cxn>
                <a:cxn ang="0">
                  <a:pos x="22" y="32"/>
                </a:cxn>
                <a:cxn ang="0">
                  <a:pos x="28" y="28"/>
                </a:cxn>
                <a:cxn ang="0">
                  <a:pos x="32" y="24"/>
                </a:cxn>
                <a:cxn ang="0">
                  <a:pos x="32" y="16"/>
                </a:cxn>
                <a:cxn ang="0">
                  <a:pos x="32" y="16"/>
                </a:cxn>
                <a:cxn ang="0">
                  <a:pos x="32" y="10"/>
                </a:cxn>
                <a:cxn ang="0">
                  <a:pos x="28" y="4"/>
                </a:cxn>
                <a:cxn ang="0">
                  <a:pos x="22" y="2"/>
                </a:cxn>
                <a:cxn ang="0">
                  <a:pos x="16" y="0"/>
                </a:cxn>
              </a:cxnLst>
              <a:rect l="0" t="0" r="r" b="b"/>
              <a:pathLst>
                <a:path w="32" h="34">
                  <a:moveTo>
                    <a:pt x="16" y="0"/>
                  </a:moveTo>
                  <a:lnTo>
                    <a:pt x="16" y="0"/>
                  </a:lnTo>
                  <a:lnTo>
                    <a:pt x="10" y="2"/>
                  </a:lnTo>
                  <a:lnTo>
                    <a:pt x="4" y="4"/>
                  </a:lnTo>
                  <a:lnTo>
                    <a:pt x="0" y="10"/>
                  </a:lnTo>
                  <a:lnTo>
                    <a:pt x="0" y="16"/>
                  </a:lnTo>
                  <a:lnTo>
                    <a:pt x="0" y="16"/>
                  </a:lnTo>
                  <a:lnTo>
                    <a:pt x="0" y="24"/>
                  </a:lnTo>
                  <a:lnTo>
                    <a:pt x="4" y="28"/>
                  </a:lnTo>
                  <a:lnTo>
                    <a:pt x="10" y="32"/>
                  </a:lnTo>
                  <a:lnTo>
                    <a:pt x="16" y="34"/>
                  </a:lnTo>
                  <a:lnTo>
                    <a:pt x="16" y="34"/>
                  </a:lnTo>
                  <a:lnTo>
                    <a:pt x="22" y="32"/>
                  </a:lnTo>
                  <a:lnTo>
                    <a:pt x="28" y="28"/>
                  </a:lnTo>
                  <a:lnTo>
                    <a:pt x="32" y="24"/>
                  </a:lnTo>
                  <a:lnTo>
                    <a:pt x="32" y="16"/>
                  </a:lnTo>
                  <a:lnTo>
                    <a:pt x="32" y="16"/>
                  </a:lnTo>
                  <a:lnTo>
                    <a:pt x="32" y="10"/>
                  </a:lnTo>
                  <a:lnTo>
                    <a:pt x="28" y="4"/>
                  </a:lnTo>
                  <a:lnTo>
                    <a:pt x="22" y="2"/>
                  </a:lnTo>
                  <a:lnTo>
                    <a:pt x="1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75" name="Freeform 182"/>
            <p:cNvSpPr/>
            <p:nvPr/>
          </p:nvSpPr>
          <p:spPr bwMode="auto">
            <a:xfrm>
              <a:off x="5751513" y="771525"/>
              <a:ext cx="50800" cy="53975"/>
            </a:xfrm>
            <a:custGeom>
              <a:avLst/>
              <a:gdLst/>
              <a:ahLst/>
              <a:cxnLst>
                <a:cxn ang="0">
                  <a:pos x="16" y="0"/>
                </a:cxn>
                <a:cxn ang="0">
                  <a:pos x="16" y="0"/>
                </a:cxn>
                <a:cxn ang="0">
                  <a:pos x="10" y="2"/>
                </a:cxn>
                <a:cxn ang="0">
                  <a:pos x="4" y="4"/>
                </a:cxn>
                <a:cxn ang="0">
                  <a:pos x="0" y="10"/>
                </a:cxn>
                <a:cxn ang="0">
                  <a:pos x="0" y="16"/>
                </a:cxn>
                <a:cxn ang="0">
                  <a:pos x="0" y="16"/>
                </a:cxn>
                <a:cxn ang="0">
                  <a:pos x="0" y="24"/>
                </a:cxn>
                <a:cxn ang="0">
                  <a:pos x="4" y="28"/>
                </a:cxn>
                <a:cxn ang="0">
                  <a:pos x="10" y="32"/>
                </a:cxn>
                <a:cxn ang="0">
                  <a:pos x="16" y="34"/>
                </a:cxn>
                <a:cxn ang="0">
                  <a:pos x="16" y="34"/>
                </a:cxn>
                <a:cxn ang="0">
                  <a:pos x="22" y="32"/>
                </a:cxn>
                <a:cxn ang="0">
                  <a:pos x="28" y="28"/>
                </a:cxn>
                <a:cxn ang="0">
                  <a:pos x="32" y="24"/>
                </a:cxn>
                <a:cxn ang="0">
                  <a:pos x="32" y="16"/>
                </a:cxn>
                <a:cxn ang="0">
                  <a:pos x="32" y="16"/>
                </a:cxn>
                <a:cxn ang="0">
                  <a:pos x="32" y="10"/>
                </a:cxn>
                <a:cxn ang="0">
                  <a:pos x="28" y="4"/>
                </a:cxn>
                <a:cxn ang="0">
                  <a:pos x="22" y="2"/>
                </a:cxn>
                <a:cxn ang="0">
                  <a:pos x="16" y="0"/>
                </a:cxn>
              </a:cxnLst>
              <a:rect l="0" t="0" r="r" b="b"/>
              <a:pathLst>
                <a:path w="32" h="34">
                  <a:moveTo>
                    <a:pt x="16" y="0"/>
                  </a:moveTo>
                  <a:lnTo>
                    <a:pt x="16" y="0"/>
                  </a:lnTo>
                  <a:lnTo>
                    <a:pt x="10" y="2"/>
                  </a:lnTo>
                  <a:lnTo>
                    <a:pt x="4" y="4"/>
                  </a:lnTo>
                  <a:lnTo>
                    <a:pt x="0" y="10"/>
                  </a:lnTo>
                  <a:lnTo>
                    <a:pt x="0" y="16"/>
                  </a:lnTo>
                  <a:lnTo>
                    <a:pt x="0" y="16"/>
                  </a:lnTo>
                  <a:lnTo>
                    <a:pt x="0" y="24"/>
                  </a:lnTo>
                  <a:lnTo>
                    <a:pt x="4" y="28"/>
                  </a:lnTo>
                  <a:lnTo>
                    <a:pt x="10" y="32"/>
                  </a:lnTo>
                  <a:lnTo>
                    <a:pt x="16" y="34"/>
                  </a:lnTo>
                  <a:lnTo>
                    <a:pt x="16" y="34"/>
                  </a:lnTo>
                  <a:lnTo>
                    <a:pt x="22" y="32"/>
                  </a:lnTo>
                  <a:lnTo>
                    <a:pt x="28" y="28"/>
                  </a:lnTo>
                  <a:lnTo>
                    <a:pt x="32" y="24"/>
                  </a:lnTo>
                  <a:lnTo>
                    <a:pt x="32" y="16"/>
                  </a:lnTo>
                  <a:lnTo>
                    <a:pt x="32" y="16"/>
                  </a:lnTo>
                  <a:lnTo>
                    <a:pt x="32" y="10"/>
                  </a:lnTo>
                  <a:lnTo>
                    <a:pt x="28" y="4"/>
                  </a:lnTo>
                  <a:lnTo>
                    <a:pt x="22" y="2"/>
                  </a:lnTo>
                  <a:lnTo>
                    <a:pt x="1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76" name="Freeform 183"/>
            <p:cNvSpPr/>
            <p:nvPr/>
          </p:nvSpPr>
          <p:spPr bwMode="auto">
            <a:xfrm>
              <a:off x="4564063" y="35877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77" name="Freeform 184"/>
            <p:cNvSpPr/>
            <p:nvPr/>
          </p:nvSpPr>
          <p:spPr bwMode="auto">
            <a:xfrm>
              <a:off x="4564063" y="35877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78" name="Freeform 185"/>
            <p:cNvSpPr/>
            <p:nvPr/>
          </p:nvSpPr>
          <p:spPr bwMode="auto">
            <a:xfrm>
              <a:off x="4294188" y="231775"/>
              <a:ext cx="47625" cy="47625"/>
            </a:xfrm>
            <a:custGeom>
              <a:avLst/>
              <a:gdLst/>
              <a:ahLst/>
              <a:cxnLst>
                <a:cxn ang="0">
                  <a:pos x="14" y="0"/>
                </a:cxn>
                <a:cxn ang="0">
                  <a:pos x="14" y="0"/>
                </a:cxn>
                <a:cxn ang="0">
                  <a:pos x="10" y="2"/>
                </a:cxn>
                <a:cxn ang="0">
                  <a:pos x="4" y="4"/>
                </a:cxn>
                <a:cxn ang="0">
                  <a:pos x="2" y="8"/>
                </a:cxn>
                <a:cxn ang="0">
                  <a:pos x="0" y="14"/>
                </a:cxn>
                <a:cxn ang="0">
                  <a:pos x="0" y="14"/>
                </a:cxn>
                <a:cxn ang="0">
                  <a:pos x="2" y="20"/>
                </a:cxn>
                <a:cxn ang="0">
                  <a:pos x="4" y="24"/>
                </a:cxn>
                <a:cxn ang="0">
                  <a:pos x="10" y="28"/>
                </a:cxn>
                <a:cxn ang="0">
                  <a:pos x="14" y="30"/>
                </a:cxn>
                <a:cxn ang="0">
                  <a:pos x="14" y="30"/>
                </a:cxn>
                <a:cxn ang="0">
                  <a:pos x="20" y="28"/>
                </a:cxn>
                <a:cxn ang="0">
                  <a:pos x="26" y="24"/>
                </a:cxn>
                <a:cxn ang="0">
                  <a:pos x="28" y="20"/>
                </a:cxn>
                <a:cxn ang="0">
                  <a:pos x="30" y="14"/>
                </a:cxn>
                <a:cxn ang="0">
                  <a:pos x="30" y="14"/>
                </a:cxn>
                <a:cxn ang="0">
                  <a:pos x="28" y="8"/>
                </a:cxn>
                <a:cxn ang="0">
                  <a:pos x="26" y="4"/>
                </a:cxn>
                <a:cxn ang="0">
                  <a:pos x="20" y="2"/>
                </a:cxn>
                <a:cxn ang="0">
                  <a:pos x="14" y="0"/>
                </a:cxn>
              </a:cxnLst>
              <a:rect l="0" t="0" r="r" b="b"/>
              <a:pathLst>
                <a:path w="30" h="30">
                  <a:moveTo>
                    <a:pt x="14" y="0"/>
                  </a:moveTo>
                  <a:lnTo>
                    <a:pt x="14" y="0"/>
                  </a:lnTo>
                  <a:lnTo>
                    <a:pt x="10" y="2"/>
                  </a:lnTo>
                  <a:lnTo>
                    <a:pt x="4" y="4"/>
                  </a:lnTo>
                  <a:lnTo>
                    <a:pt x="2" y="8"/>
                  </a:lnTo>
                  <a:lnTo>
                    <a:pt x="0" y="14"/>
                  </a:lnTo>
                  <a:lnTo>
                    <a:pt x="0" y="14"/>
                  </a:lnTo>
                  <a:lnTo>
                    <a:pt x="2" y="20"/>
                  </a:lnTo>
                  <a:lnTo>
                    <a:pt x="4" y="24"/>
                  </a:lnTo>
                  <a:lnTo>
                    <a:pt x="10" y="28"/>
                  </a:lnTo>
                  <a:lnTo>
                    <a:pt x="14" y="30"/>
                  </a:lnTo>
                  <a:lnTo>
                    <a:pt x="14" y="30"/>
                  </a:lnTo>
                  <a:lnTo>
                    <a:pt x="20" y="28"/>
                  </a:lnTo>
                  <a:lnTo>
                    <a:pt x="26" y="24"/>
                  </a:lnTo>
                  <a:lnTo>
                    <a:pt x="28" y="20"/>
                  </a:lnTo>
                  <a:lnTo>
                    <a:pt x="30" y="14"/>
                  </a:lnTo>
                  <a:lnTo>
                    <a:pt x="30" y="14"/>
                  </a:lnTo>
                  <a:lnTo>
                    <a:pt x="28" y="8"/>
                  </a:lnTo>
                  <a:lnTo>
                    <a:pt x="26" y="4"/>
                  </a:lnTo>
                  <a:lnTo>
                    <a:pt x="20" y="2"/>
                  </a:lnTo>
                  <a:lnTo>
                    <a:pt x="14"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79" name="Freeform 186"/>
            <p:cNvSpPr/>
            <p:nvPr/>
          </p:nvSpPr>
          <p:spPr bwMode="auto">
            <a:xfrm>
              <a:off x="4294188" y="231775"/>
              <a:ext cx="47625" cy="47625"/>
            </a:xfrm>
            <a:custGeom>
              <a:avLst/>
              <a:gdLst/>
              <a:ahLst/>
              <a:cxnLst>
                <a:cxn ang="0">
                  <a:pos x="14" y="0"/>
                </a:cxn>
                <a:cxn ang="0">
                  <a:pos x="14" y="0"/>
                </a:cxn>
                <a:cxn ang="0">
                  <a:pos x="10" y="2"/>
                </a:cxn>
                <a:cxn ang="0">
                  <a:pos x="4" y="4"/>
                </a:cxn>
                <a:cxn ang="0">
                  <a:pos x="2" y="8"/>
                </a:cxn>
                <a:cxn ang="0">
                  <a:pos x="0" y="14"/>
                </a:cxn>
                <a:cxn ang="0">
                  <a:pos x="0" y="14"/>
                </a:cxn>
                <a:cxn ang="0">
                  <a:pos x="2" y="20"/>
                </a:cxn>
                <a:cxn ang="0">
                  <a:pos x="4" y="24"/>
                </a:cxn>
                <a:cxn ang="0">
                  <a:pos x="10" y="28"/>
                </a:cxn>
                <a:cxn ang="0">
                  <a:pos x="14" y="30"/>
                </a:cxn>
                <a:cxn ang="0">
                  <a:pos x="14" y="30"/>
                </a:cxn>
                <a:cxn ang="0">
                  <a:pos x="20" y="28"/>
                </a:cxn>
                <a:cxn ang="0">
                  <a:pos x="26" y="24"/>
                </a:cxn>
                <a:cxn ang="0">
                  <a:pos x="28" y="20"/>
                </a:cxn>
                <a:cxn ang="0">
                  <a:pos x="30" y="14"/>
                </a:cxn>
                <a:cxn ang="0">
                  <a:pos x="30" y="14"/>
                </a:cxn>
                <a:cxn ang="0">
                  <a:pos x="28" y="8"/>
                </a:cxn>
                <a:cxn ang="0">
                  <a:pos x="26" y="4"/>
                </a:cxn>
                <a:cxn ang="0">
                  <a:pos x="20" y="2"/>
                </a:cxn>
                <a:cxn ang="0">
                  <a:pos x="14" y="0"/>
                </a:cxn>
              </a:cxnLst>
              <a:rect l="0" t="0" r="r" b="b"/>
              <a:pathLst>
                <a:path w="30" h="30">
                  <a:moveTo>
                    <a:pt x="14" y="0"/>
                  </a:moveTo>
                  <a:lnTo>
                    <a:pt x="14" y="0"/>
                  </a:lnTo>
                  <a:lnTo>
                    <a:pt x="10" y="2"/>
                  </a:lnTo>
                  <a:lnTo>
                    <a:pt x="4" y="4"/>
                  </a:lnTo>
                  <a:lnTo>
                    <a:pt x="2" y="8"/>
                  </a:lnTo>
                  <a:lnTo>
                    <a:pt x="0" y="14"/>
                  </a:lnTo>
                  <a:lnTo>
                    <a:pt x="0" y="14"/>
                  </a:lnTo>
                  <a:lnTo>
                    <a:pt x="2" y="20"/>
                  </a:lnTo>
                  <a:lnTo>
                    <a:pt x="4" y="24"/>
                  </a:lnTo>
                  <a:lnTo>
                    <a:pt x="10" y="28"/>
                  </a:lnTo>
                  <a:lnTo>
                    <a:pt x="14" y="30"/>
                  </a:lnTo>
                  <a:lnTo>
                    <a:pt x="14" y="30"/>
                  </a:lnTo>
                  <a:lnTo>
                    <a:pt x="20" y="28"/>
                  </a:lnTo>
                  <a:lnTo>
                    <a:pt x="26" y="24"/>
                  </a:lnTo>
                  <a:lnTo>
                    <a:pt x="28" y="20"/>
                  </a:lnTo>
                  <a:lnTo>
                    <a:pt x="30" y="14"/>
                  </a:lnTo>
                  <a:lnTo>
                    <a:pt x="30" y="14"/>
                  </a:lnTo>
                  <a:lnTo>
                    <a:pt x="28" y="8"/>
                  </a:lnTo>
                  <a:lnTo>
                    <a:pt x="26" y="4"/>
                  </a:lnTo>
                  <a:lnTo>
                    <a:pt x="20" y="2"/>
                  </a:lnTo>
                  <a:lnTo>
                    <a:pt x="14"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80" name="Freeform 187"/>
            <p:cNvSpPr/>
            <p:nvPr/>
          </p:nvSpPr>
          <p:spPr bwMode="auto">
            <a:xfrm>
              <a:off x="6519863" y="187325"/>
              <a:ext cx="44450" cy="47625"/>
            </a:xfrm>
            <a:custGeom>
              <a:avLst/>
              <a:gdLst/>
              <a:ahLst/>
              <a:cxnLst>
                <a:cxn ang="0">
                  <a:pos x="14" y="0"/>
                </a:cxn>
                <a:cxn ang="0">
                  <a:pos x="14" y="0"/>
                </a:cxn>
                <a:cxn ang="0">
                  <a:pos x="8" y="2"/>
                </a:cxn>
                <a:cxn ang="0">
                  <a:pos x="4" y="4"/>
                </a:cxn>
                <a:cxn ang="0">
                  <a:pos x="0" y="8"/>
                </a:cxn>
                <a:cxn ang="0">
                  <a:pos x="0" y="14"/>
                </a:cxn>
                <a:cxn ang="0">
                  <a:pos x="0" y="14"/>
                </a:cxn>
                <a:cxn ang="0">
                  <a:pos x="0" y="20"/>
                </a:cxn>
                <a:cxn ang="0">
                  <a:pos x="4" y="24"/>
                </a:cxn>
                <a:cxn ang="0">
                  <a:pos x="8" y="28"/>
                </a:cxn>
                <a:cxn ang="0">
                  <a:pos x="14" y="30"/>
                </a:cxn>
                <a:cxn ang="0">
                  <a:pos x="14" y="30"/>
                </a:cxn>
                <a:cxn ang="0">
                  <a:pos x="20" y="28"/>
                </a:cxn>
                <a:cxn ang="0">
                  <a:pos x="24" y="24"/>
                </a:cxn>
                <a:cxn ang="0">
                  <a:pos x="28" y="20"/>
                </a:cxn>
                <a:cxn ang="0">
                  <a:pos x="28" y="14"/>
                </a:cxn>
                <a:cxn ang="0">
                  <a:pos x="28" y="14"/>
                </a:cxn>
                <a:cxn ang="0">
                  <a:pos x="28" y="8"/>
                </a:cxn>
                <a:cxn ang="0">
                  <a:pos x="24" y="4"/>
                </a:cxn>
                <a:cxn ang="0">
                  <a:pos x="20" y="2"/>
                </a:cxn>
                <a:cxn ang="0">
                  <a:pos x="14" y="0"/>
                </a:cxn>
              </a:cxnLst>
              <a:rect l="0" t="0" r="r" b="b"/>
              <a:pathLst>
                <a:path w="28" h="30">
                  <a:moveTo>
                    <a:pt x="14" y="0"/>
                  </a:moveTo>
                  <a:lnTo>
                    <a:pt x="14" y="0"/>
                  </a:lnTo>
                  <a:lnTo>
                    <a:pt x="8" y="2"/>
                  </a:lnTo>
                  <a:lnTo>
                    <a:pt x="4" y="4"/>
                  </a:lnTo>
                  <a:lnTo>
                    <a:pt x="0" y="8"/>
                  </a:lnTo>
                  <a:lnTo>
                    <a:pt x="0" y="14"/>
                  </a:lnTo>
                  <a:lnTo>
                    <a:pt x="0" y="14"/>
                  </a:lnTo>
                  <a:lnTo>
                    <a:pt x="0" y="20"/>
                  </a:lnTo>
                  <a:lnTo>
                    <a:pt x="4" y="24"/>
                  </a:lnTo>
                  <a:lnTo>
                    <a:pt x="8" y="28"/>
                  </a:lnTo>
                  <a:lnTo>
                    <a:pt x="14" y="30"/>
                  </a:lnTo>
                  <a:lnTo>
                    <a:pt x="14" y="30"/>
                  </a:lnTo>
                  <a:lnTo>
                    <a:pt x="20" y="28"/>
                  </a:lnTo>
                  <a:lnTo>
                    <a:pt x="24" y="24"/>
                  </a:lnTo>
                  <a:lnTo>
                    <a:pt x="28" y="20"/>
                  </a:lnTo>
                  <a:lnTo>
                    <a:pt x="28" y="14"/>
                  </a:lnTo>
                  <a:lnTo>
                    <a:pt x="28" y="14"/>
                  </a:lnTo>
                  <a:lnTo>
                    <a:pt x="28" y="8"/>
                  </a:lnTo>
                  <a:lnTo>
                    <a:pt x="24" y="4"/>
                  </a:lnTo>
                  <a:lnTo>
                    <a:pt x="20" y="2"/>
                  </a:lnTo>
                  <a:lnTo>
                    <a:pt x="14"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81" name="Freeform 188"/>
            <p:cNvSpPr/>
            <p:nvPr/>
          </p:nvSpPr>
          <p:spPr bwMode="auto">
            <a:xfrm>
              <a:off x="6519863" y="187325"/>
              <a:ext cx="44450" cy="47625"/>
            </a:xfrm>
            <a:custGeom>
              <a:avLst/>
              <a:gdLst/>
              <a:ahLst/>
              <a:cxnLst>
                <a:cxn ang="0">
                  <a:pos x="14" y="0"/>
                </a:cxn>
                <a:cxn ang="0">
                  <a:pos x="14" y="0"/>
                </a:cxn>
                <a:cxn ang="0">
                  <a:pos x="8" y="2"/>
                </a:cxn>
                <a:cxn ang="0">
                  <a:pos x="4" y="4"/>
                </a:cxn>
                <a:cxn ang="0">
                  <a:pos x="0" y="8"/>
                </a:cxn>
                <a:cxn ang="0">
                  <a:pos x="0" y="14"/>
                </a:cxn>
                <a:cxn ang="0">
                  <a:pos x="0" y="14"/>
                </a:cxn>
                <a:cxn ang="0">
                  <a:pos x="0" y="20"/>
                </a:cxn>
                <a:cxn ang="0">
                  <a:pos x="4" y="24"/>
                </a:cxn>
                <a:cxn ang="0">
                  <a:pos x="8" y="28"/>
                </a:cxn>
                <a:cxn ang="0">
                  <a:pos x="14" y="30"/>
                </a:cxn>
                <a:cxn ang="0">
                  <a:pos x="14" y="30"/>
                </a:cxn>
                <a:cxn ang="0">
                  <a:pos x="20" y="28"/>
                </a:cxn>
                <a:cxn ang="0">
                  <a:pos x="24" y="24"/>
                </a:cxn>
                <a:cxn ang="0">
                  <a:pos x="28" y="20"/>
                </a:cxn>
                <a:cxn ang="0">
                  <a:pos x="28" y="14"/>
                </a:cxn>
                <a:cxn ang="0">
                  <a:pos x="28" y="14"/>
                </a:cxn>
                <a:cxn ang="0">
                  <a:pos x="28" y="8"/>
                </a:cxn>
                <a:cxn ang="0">
                  <a:pos x="24" y="4"/>
                </a:cxn>
                <a:cxn ang="0">
                  <a:pos x="20" y="2"/>
                </a:cxn>
                <a:cxn ang="0">
                  <a:pos x="14" y="0"/>
                </a:cxn>
              </a:cxnLst>
              <a:rect l="0" t="0" r="r" b="b"/>
              <a:pathLst>
                <a:path w="28" h="30">
                  <a:moveTo>
                    <a:pt x="14" y="0"/>
                  </a:moveTo>
                  <a:lnTo>
                    <a:pt x="14" y="0"/>
                  </a:lnTo>
                  <a:lnTo>
                    <a:pt x="8" y="2"/>
                  </a:lnTo>
                  <a:lnTo>
                    <a:pt x="4" y="4"/>
                  </a:lnTo>
                  <a:lnTo>
                    <a:pt x="0" y="8"/>
                  </a:lnTo>
                  <a:lnTo>
                    <a:pt x="0" y="14"/>
                  </a:lnTo>
                  <a:lnTo>
                    <a:pt x="0" y="14"/>
                  </a:lnTo>
                  <a:lnTo>
                    <a:pt x="0" y="20"/>
                  </a:lnTo>
                  <a:lnTo>
                    <a:pt x="4" y="24"/>
                  </a:lnTo>
                  <a:lnTo>
                    <a:pt x="8" y="28"/>
                  </a:lnTo>
                  <a:lnTo>
                    <a:pt x="14" y="30"/>
                  </a:lnTo>
                  <a:lnTo>
                    <a:pt x="14" y="30"/>
                  </a:lnTo>
                  <a:lnTo>
                    <a:pt x="20" y="28"/>
                  </a:lnTo>
                  <a:lnTo>
                    <a:pt x="24" y="24"/>
                  </a:lnTo>
                  <a:lnTo>
                    <a:pt x="28" y="20"/>
                  </a:lnTo>
                  <a:lnTo>
                    <a:pt x="28" y="14"/>
                  </a:lnTo>
                  <a:lnTo>
                    <a:pt x="28" y="14"/>
                  </a:lnTo>
                  <a:lnTo>
                    <a:pt x="28" y="8"/>
                  </a:lnTo>
                  <a:lnTo>
                    <a:pt x="24" y="4"/>
                  </a:lnTo>
                  <a:lnTo>
                    <a:pt x="20" y="2"/>
                  </a:lnTo>
                  <a:lnTo>
                    <a:pt x="14"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82" name="Freeform 189"/>
            <p:cNvSpPr/>
            <p:nvPr/>
          </p:nvSpPr>
          <p:spPr bwMode="auto">
            <a:xfrm>
              <a:off x="6713538" y="498475"/>
              <a:ext cx="47625" cy="47625"/>
            </a:xfrm>
            <a:custGeom>
              <a:avLst/>
              <a:gdLst/>
              <a:ahLst/>
              <a:cxnLst>
                <a:cxn ang="0">
                  <a:pos x="16" y="0"/>
                </a:cxn>
                <a:cxn ang="0">
                  <a:pos x="16" y="0"/>
                </a:cxn>
                <a:cxn ang="0">
                  <a:pos x="10" y="2"/>
                </a:cxn>
                <a:cxn ang="0">
                  <a:pos x="6" y="4"/>
                </a:cxn>
                <a:cxn ang="0">
                  <a:pos x="2" y="10"/>
                </a:cxn>
                <a:cxn ang="0">
                  <a:pos x="0" y="14"/>
                </a:cxn>
                <a:cxn ang="0">
                  <a:pos x="0" y="14"/>
                </a:cxn>
                <a:cxn ang="0">
                  <a:pos x="2" y="20"/>
                </a:cxn>
                <a:cxn ang="0">
                  <a:pos x="6" y="26"/>
                </a:cxn>
                <a:cxn ang="0">
                  <a:pos x="10" y="28"/>
                </a:cxn>
                <a:cxn ang="0">
                  <a:pos x="16" y="30"/>
                </a:cxn>
                <a:cxn ang="0">
                  <a:pos x="16" y="30"/>
                </a:cxn>
                <a:cxn ang="0">
                  <a:pos x="22" y="28"/>
                </a:cxn>
                <a:cxn ang="0">
                  <a:pos x="26" y="26"/>
                </a:cxn>
                <a:cxn ang="0">
                  <a:pos x="28" y="20"/>
                </a:cxn>
                <a:cxn ang="0">
                  <a:pos x="30" y="14"/>
                </a:cxn>
                <a:cxn ang="0">
                  <a:pos x="30" y="14"/>
                </a:cxn>
                <a:cxn ang="0">
                  <a:pos x="28" y="10"/>
                </a:cxn>
                <a:cxn ang="0">
                  <a:pos x="26" y="4"/>
                </a:cxn>
                <a:cxn ang="0">
                  <a:pos x="22" y="2"/>
                </a:cxn>
                <a:cxn ang="0">
                  <a:pos x="16" y="0"/>
                </a:cxn>
              </a:cxnLst>
              <a:rect l="0" t="0" r="r" b="b"/>
              <a:pathLst>
                <a:path w="30" h="30">
                  <a:moveTo>
                    <a:pt x="16" y="0"/>
                  </a:moveTo>
                  <a:lnTo>
                    <a:pt x="16" y="0"/>
                  </a:lnTo>
                  <a:lnTo>
                    <a:pt x="10" y="2"/>
                  </a:lnTo>
                  <a:lnTo>
                    <a:pt x="6" y="4"/>
                  </a:lnTo>
                  <a:lnTo>
                    <a:pt x="2" y="10"/>
                  </a:lnTo>
                  <a:lnTo>
                    <a:pt x="0" y="14"/>
                  </a:lnTo>
                  <a:lnTo>
                    <a:pt x="0" y="14"/>
                  </a:lnTo>
                  <a:lnTo>
                    <a:pt x="2" y="20"/>
                  </a:lnTo>
                  <a:lnTo>
                    <a:pt x="6" y="26"/>
                  </a:lnTo>
                  <a:lnTo>
                    <a:pt x="10" y="28"/>
                  </a:lnTo>
                  <a:lnTo>
                    <a:pt x="16" y="30"/>
                  </a:lnTo>
                  <a:lnTo>
                    <a:pt x="16" y="30"/>
                  </a:lnTo>
                  <a:lnTo>
                    <a:pt x="22" y="28"/>
                  </a:lnTo>
                  <a:lnTo>
                    <a:pt x="26" y="26"/>
                  </a:lnTo>
                  <a:lnTo>
                    <a:pt x="28" y="20"/>
                  </a:lnTo>
                  <a:lnTo>
                    <a:pt x="30" y="14"/>
                  </a:lnTo>
                  <a:lnTo>
                    <a:pt x="30" y="14"/>
                  </a:lnTo>
                  <a:lnTo>
                    <a:pt x="28" y="10"/>
                  </a:lnTo>
                  <a:lnTo>
                    <a:pt x="26" y="4"/>
                  </a:lnTo>
                  <a:lnTo>
                    <a:pt x="22" y="2"/>
                  </a:lnTo>
                  <a:lnTo>
                    <a:pt x="1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83" name="Freeform 190"/>
            <p:cNvSpPr/>
            <p:nvPr/>
          </p:nvSpPr>
          <p:spPr bwMode="auto">
            <a:xfrm>
              <a:off x="6713538" y="498475"/>
              <a:ext cx="47625" cy="47625"/>
            </a:xfrm>
            <a:custGeom>
              <a:avLst/>
              <a:gdLst/>
              <a:ahLst/>
              <a:cxnLst>
                <a:cxn ang="0">
                  <a:pos x="16" y="0"/>
                </a:cxn>
                <a:cxn ang="0">
                  <a:pos x="16" y="0"/>
                </a:cxn>
                <a:cxn ang="0">
                  <a:pos x="10" y="2"/>
                </a:cxn>
                <a:cxn ang="0">
                  <a:pos x="6" y="4"/>
                </a:cxn>
                <a:cxn ang="0">
                  <a:pos x="2" y="10"/>
                </a:cxn>
                <a:cxn ang="0">
                  <a:pos x="0" y="14"/>
                </a:cxn>
                <a:cxn ang="0">
                  <a:pos x="0" y="14"/>
                </a:cxn>
                <a:cxn ang="0">
                  <a:pos x="2" y="20"/>
                </a:cxn>
                <a:cxn ang="0">
                  <a:pos x="6" y="26"/>
                </a:cxn>
                <a:cxn ang="0">
                  <a:pos x="10" y="28"/>
                </a:cxn>
                <a:cxn ang="0">
                  <a:pos x="16" y="30"/>
                </a:cxn>
                <a:cxn ang="0">
                  <a:pos x="16" y="30"/>
                </a:cxn>
                <a:cxn ang="0">
                  <a:pos x="22" y="28"/>
                </a:cxn>
                <a:cxn ang="0">
                  <a:pos x="26" y="26"/>
                </a:cxn>
                <a:cxn ang="0">
                  <a:pos x="28" y="20"/>
                </a:cxn>
                <a:cxn ang="0">
                  <a:pos x="30" y="14"/>
                </a:cxn>
                <a:cxn ang="0">
                  <a:pos x="30" y="14"/>
                </a:cxn>
                <a:cxn ang="0">
                  <a:pos x="28" y="10"/>
                </a:cxn>
                <a:cxn ang="0">
                  <a:pos x="26" y="4"/>
                </a:cxn>
                <a:cxn ang="0">
                  <a:pos x="22" y="2"/>
                </a:cxn>
                <a:cxn ang="0">
                  <a:pos x="16" y="0"/>
                </a:cxn>
              </a:cxnLst>
              <a:rect l="0" t="0" r="r" b="b"/>
              <a:pathLst>
                <a:path w="30" h="30">
                  <a:moveTo>
                    <a:pt x="16" y="0"/>
                  </a:moveTo>
                  <a:lnTo>
                    <a:pt x="16" y="0"/>
                  </a:lnTo>
                  <a:lnTo>
                    <a:pt x="10" y="2"/>
                  </a:lnTo>
                  <a:lnTo>
                    <a:pt x="6" y="4"/>
                  </a:lnTo>
                  <a:lnTo>
                    <a:pt x="2" y="10"/>
                  </a:lnTo>
                  <a:lnTo>
                    <a:pt x="0" y="14"/>
                  </a:lnTo>
                  <a:lnTo>
                    <a:pt x="0" y="14"/>
                  </a:lnTo>
                  <a:lnTo>
                    <a:pt x="2" y="20"/>
                  </a:lnTo>
                  <a:lnTo>
                    <a:pt x="6" y="26"/>
                  </a:lnTo>
                  <a:lnTo>
                    <a:pt x="10" y="28"/>
                  </a:lnTo>
                  <a:lnTo>
                    <a:pt x="16" y="30"/>
                  </a:lnTo>
                  <a:lnTo>
                    <a:pt x="16" y="30"/>
                  </a:lnTo>
                  <a:lnTo>
                    <a:pt x="22" y="28"/>
                  </a:lnTo>
                  <a:lnTo>
                    <a:pt x="26" y="26"/>
                  </a:lnTo>
                  <a:lnTo>
                    <a:pt x="28" y="20"/>
                  </a:lnTo>
                  <a:lnTo>
                    <a:pt x="30" y="14"/>
                  </a:lnTo>
                  <a:lnTo>
                    <a:pt x="30" y="14"/>
                  </a:lnTo>
                  <a:lnTo>
                    <a:pt x="28" y="10"/>
                  </a:lnTo>
                  <a:lnTo>
                    <a:pt x="26" y="4"/>
                  </a:lnTo>
                  <a:lnTo>
                    <a:pt x="22" y="2"/>
                  </a:lnTo>
                  <a:lnTo>
                    <a:pt x="1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84" name="Freeform 191"/>
            <p:cNvSpPr/>
            <p:nvPr/>
          </p:nvSpPr>
          <p:spPr bwMode="auto">
            <a:xfrm>
              <a:off x="7586663" y="552450"/>
              <a:ext cx="47625" cy="44450"/>
            </a:xfrm>
            <a:custGeom>
              <a:avLst/>
              <a:gdLst/>
              <a:ahLst/>
              <a:cxnLst>
                <a:cxn ang="0">
                  <a:pos x="14" y="0"/>
                </a:cxn>
                <a:cxn ang="0">
                  <a:pos x="14" y="0"/>
                </a:cxn>
                <a:cxn ang="0">
                  <a:pos x="10" y="2"/>
                </a:cxn>
                <a:cxn ang="0">
                  <a:pos x="4" y="4"/>
                </a:cxn>
                <a:cxn ang="0">
                  <a:pos x="2" y="8"/>
                </a:cxn>
                <a:cxn ang="0">
                  <a:pos x="0" y="14"/>
                </a:cxn>
                <a:cxn ang="0">
                  <a:pos x="0" y="14"/>
                </a:cxn>
                <a:cxn ang="0">
                  <a:pos x="2" y="20"/>
                </a:cxn>
                <a:cxn ang="0">
                  <a:pos x="4" y="24"/>
                </a:cxn>
                <a:cxn ang="0">
                  <a:pos x="10" y="28"/>
                </a:cxn>
                <a:cxn ang="0">
                  <a:pos x="14" y="28"/>
                </a:cxn>
                <a:cxn ang="0">
                  <a:pos x="14" y="28"/>
                </a:cxn>
                <a:cxn ang="0">
                  <a:pos x="20" y="28"/>
                </a:cxn>
                <a:cxn ang="0">
                  <a:pos x="24" y="24"/>
                </a:cxn>
                <a:cxn ang="0">
                  <a:pos x="28" y="20"/>
                </a:cxn>
                <a:cxn ang="0">
                  <a:pos x="30" y="14"/>
                </a:cxn>
                <a:cxn ang="0">
                  <a:pos x="30" y="14"/>
                </a:cxn>
                <a:cxn ang="0">
                  <a:pos x="28" y="8"/>
                </a:cxn>
                <a:cxn ang="0">
                  <a:pos x="24" y="4"/>
                </a:cxn>
                <a:cxn ang="0">
                  <a:pos x="20" y="2"/>
                </a:cxn>
                <a:cxn ang="0">
                  <a:pos x="14" y="0"/>
                </a:cxn>
              </a:cxnLst>
              <a:rect l="0" t="0" r="r" b="b"/>
              <a:pathLst>
                <a:path w="30" h="28">
                  <a:moveTo>
                    <a:pt x="14" y="0"/>
                  </a:moveTo>
                  <a:lnTo>
                    <a:pt x="14" y="0"/>
                  </a:lnTo>
                  <a:lnTo>
                    <a:pt x="10" y="2"/>
                  </a:lnTo>
                  <a:lnTo>
                    <a:pt x="4" y="4"/>
                  </a:lnTo>
                  <a:lnTo>
                    <a:pt x="2" y="8"/>
                  </a:lnTo>
                  <a:lnTo>
                    <a:pt x="0" y="14"/>
                  </a:lnTo>
                  <a:lnTo>
                    <a:pt x="0" y="14"/>
                  </a:lnTo>
                  <a:lnTo>
                    <a:pt x="2" y="20"/>
                  </a:lnTo>
                  <a:lnTo>
                    <a:pt x="4" y="24"/>
                  </a:lnTo>
                  <a:lnTo>
                    <a:pt x="10" y="28"/>
                  </a:lnTo>
                  <a:lnTo>
                    <a:pt x="14" y="28"/>
                  </a:lnTo>
                  <a:lnTo>
                    <a:pt x="14" y="28"/>
                  </a:lnTo>
                  <a:lnTo>
                    <a:pt x="20" y="28"/>
                  </a:lnTo>
                  <a:lnTo>
                    <a:pt x="24" y="24"/>
                  </a:lnTo>
                  <a:lnTo>
                    <a:pt x="28" y="20"/>
                  </a:lnTo>
                  <a:lnTo>
                    <a:pt x="30" y="14"/>
                  </a:lnTo>
                  <a:lnTo>
                    <a:pt x="30" y="14"/>
                  </a:lnTo>
                  <a:lnTo>
                    <a:pt x="28" y="8"/>
                  </a:lnTo>
                  <a:lnTo>
                    <a:pt x="24" y="4"/>
                  </a:lnTo>
                  <a:lnTo>
                    <a:pt x="20" y="2"/>
                  </a:lnTo>
                  <a:lnTo>
                    <a:pt x="14"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85" name="Freeform 192"/>
            <p:cNvSpPr/>
            <p:nvPr/>
          </p:nvSpPr>
          <p:spPr bwMode="auto">
            <a:xfrm>
              <a:off x="7586663" y="552450"/>
              <a:ext cx="47625" cy="44450"/>
            </a:xfrm>
            <a:custGeom>
              <a:avLst/>
              <a:gdLst/>
              <a:ahLst/>
              <a:cxnLst>
                <a:cxn ang="0">
                  <a:pos x="14" y="0"/>
                </a:cxn>
                <a:cxn ang="0">
                  <a:pos x="14" y="0"/>
                </a:cxn>
                <a:cxn ang="0">
                  <a:pos x="10" y="2"/>
                </a:cxn>
                <a:cxn ang="0">
                  <a:pos x="4" y="4"/>
                </a:cxn>
                <a:cxn ang="0">
                  <a:pos x="2" y="8"/>
                </a:cxn>
                <a:cxn ang="0">
                  <a:pos x="0" y="14"/>
                </a:cxn>
                <a:cxn ang="0">
                  <a:pos x="0" y="14"/>
                </a:cxn>
                <a:cxn ang="0">
                  <a:pos x="2" y="20"/>
                </a:cxn>
                <a:cxn ang="0">
                  <a:pos x="4" y="24"/>
                </a:cxn>
                <a:cxn ang="0">
                  <a:pos x="10" y="28"/>
                </a:cxn>
                <a:cxn ang="0">
                  <a:pos x="14" y="28"/>
                </a:cxn>
                <a:cxn ang="0">
                  <a:pos x="14" y="28"/>
                </a:cxn>
                <a:cxn ang="0">
                  <a:pos x="20" y="28"/>
                </a:cxn>
                <a:cxn ang="0">
                  <a:pos x="24" y="24"/>
                </a:cxn>
                <a:cxn ang="0">
                  <a:pos x="28" y="20"/>
                </a:cxn>
                <a:cxn ang="0">
                  <a:pos x="30" y="14"/>
                </a:cxn>
                <a:cxn ang="0">
                  <a:pos x="30" y="14"/>
                </a:cxn>
                <a:cxn ang="0">
                  <a:pos x="28" y="8"/>
                </a:cxn>
                <a:cxn ang="0">
                  <a:pos x="24" y="4"/>
                </a:cxn>
                <a:cxn ang="0">
                  <a:pos x="20" y="2"/>
                </a:cxn>
                <a:cxn ang="0">
                  <a:pos x="14" y="0"/>
                </a:cxn>
              </a:cxnLst>
              <a:rect l="0" t="0" r="r" b="b"/>
              <a:pathLst>
                <a:path w="30" h="28">
                  <a:moveTo>
                    <a:pt x="14" y="0"/>
                  </a:moveTo>
                  <a:lnTo>
                    <a:pt x="14" y="0"/>
                  </a:lnTo>
                  <a:lnTo>
                    <a:pt x="10" y="2"/>
                  </a:lnTo>
                  <a:lnTo>
                    <a:pt x="4" y="4"/>
                  </a:lnTo>
                  <a:lnTo>
                    <a:pt x="2" y="8"/>
                  </a:lnTo>
                  <a:lnTo>
                    <a:pt x="0" y="14"/>
                  </a:lnTo>
                  <a:lnTo>
                    <a:pt x="0" y="14"/>
                  </a:lnTo>
                  <a:lnTo>
                    <a:pt x="2" y="20"/>
                  </a:lnTo>
                  <a:lnTo>
                    <a:pt x="4" y="24"/>
                  </a:lnTo>
                  <a:lnTo>
                    <a:pt x="10" y="28"/>
                  </a:lnTo>
                  <a:lnTo>
                    <a:pt x="14" y="28"/>
                  </a:lnTo>
                  <a:lnTo>
                    <a:pt x="14" y="28"/>
                  </a:lnTo>
                  <a:lnTo>
                    <a:pt x="20" y="28"/>
                  </a:lnTo>
                  <a:lnTo>
                    <a:pt x="24" y="24"/>
                  </a:lnTo>
                  <a:lnTo>
                    <a:pt x="28" y="20"/>
                  </a:lnTo>
                  <a:lnTo>
                    <a:pt x="30" y="14"/>
                  </a:lnTo>
                  <a:lnTo>
                    <a:pt x="30" y="14"/>
                  </a:lnTo>
                  <a:lnTo>
                    <a:pt x="28" y="8"/>
                  </a:lnTo>
                  <a:lnTo>
                    <a:pt x="24" y="4"/>
                  </a:lnTo>
                  <a:lnTo>
                    <a:pt x="20" y="2"/>
                  </a:lnTo>
                  <a:lnTo>
                    <a:pt x="14"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86" name="Freeform 193"/>
            <p:cNvSpPr/>
            <p:nvPr/>
          </p:nvSpPr>
          <p:spPr bwMode="auto">
            <a:xfrm>
              <a:off x="7062788" y="854075"/>
              <a:ext cx="44450" cy="47625"/>
            </a:xfrm>
            <a:custGeom>
              <a:avLst/>
              <a:gdLst/>
              <a:ahLst/>
              <a:cxnLst>
                <a:cxn ang="0">
                  <a:pos x="14" y="0"/>
                </a:cxn>
                <a:cxn ang="0">
                  <a:pos x="14" y="0"/>
                </a:cxn>
                <a:cxn ang="0">
                  <a:pos x="8" y="2"/>
                </a:cxn>
                <a:cxn ang="0">
                  <a:pos x="4" y="4"/>
                </a:cxn>
                <a:cxn ang="0">
                  <a:pos x="0" y="10"/>
                </a:cxn>
                <a:cxn ang="0">
                  <a:pos x="0" y="16"/>
                </a:cxn>
                <a:cxn ang="0">
                  <a:pos x="0" y="16"/>
                </a:cxn>
                <a:cxn ang="0">
                  <a:pos x="0" y="20"/>
                </a:cxn>
                <a:cxn ang="0">
                  <a:pos x="4" y="26"/>
                </a:cxn>
                <a:cxn ang="0">
                  <a:pos x="8" y="28"/>
                </a:cxn>
                <a:cxn ang="0">
                  <a:pos x="14" y="30"/>
                </a:cxn>
                <a:cxn ang="0">
                  <a:pos x="14" y="30"/>
                </a:cxn>
                <a:cxn ang="0">
                  <a:pos x="20" y="28"/>
                </a:cxn>
                <a:cxn ang="0">
                  <a:pos x="24" y="26"/>
                </a:cxn>
                <a:cxn ang="0">
                  <a:pos x="28" y="20"/>
                </a:cxn>
                <a:cxn ang="0">
                  <a:pos x="28" y="16"/>
                </a:cxn>
                <a:cxn ang="0">
                  <a:pos x="28" y="16"/>
                </a:cxn>
                <a:cxn ang="0">
                  <a:pos x="28" y="10"/>
                </a:cxn>
                <a:cxn ang="0">
                  <a:pos x="24" y="4"/>
                </a:cxn>
                <a:cxn ang="0">
                  <a:pos x="20" y="2"/>
                </a:cxn>
                <a:cxn ang="0">
                  <a:pos x="14" y="0"/>
                </a:cxn>
              </a:cxnLst>
              <a:rect l="0" t="0" r="r" b="b"/>
              <a:pathLst>
                <a:path w="28" h="30">
                  <a:moveTo>
                    <a:pt x="14" y="0"/>
                  </a:moveTo>
                  <a:lnTo>
                    <a:pt x="14" y="0"/>
                  </a:lnTo>
                  <a:lnTo>
                    <a:pt x="8" y="2"/>
                  </a:lnTo>
                  <a:lnTo>
                    <a:pt x="4" y="4"/>
                  </a:lnTo>
                  <a:lnTo>
                    <a:pt x="0" y="10"/>
                  </a:lnTo>
                  <a:lnTo>
                    <a:pt x="0" y="16"/>
                  </a:lnTo>
                  <a:lnTo>
                    <a:pt x="0" y="16"/>
                  </a:lnTo>
                  <a:lnTo>
                    <a:pt x="0" y="20"/>
                  </a:lnTo>
                  <a:lnTo>
                    <a:pt x="4" y="26"/>
                  </a:lnTo>
                  <a:lnTo>
                    <a:pt x="8" y="28"/>
                  </a:lnTo>
                  <a:lnTo>
                    <a:pt x="14" y="30"/>
                  </a:lnTo>
                  <a:lnTo>
                    <a:pt x="14" y="30"/>
                  </a:lnTo>
                  <a:lnTo>
                    <a:pt x="20" y="28"/>
                  </a:lnTo>
                  <a:lnTo>
                    <a:pt x="24" y="26"/>
                  </a:lnTo>
                  <a:lnTo>
                    <a:pt x="28" y="20"/>
                  </a:lnTo>
                  <a:lnTo>
                    <a:pt x="28" y="16"/>
                  </a:lnTo>
                  <a:lnTo>
                    <a:pt x="28" y="16"/>
                  </a:lnTo>
                  <a:lnTo>
                    <a:pt x="28" y="10"/>
                  </a:lnTo>
                  <a:lnTo>
                    <a:pt x="24" y="4"/>
                  </a:lnTo>
                  <a:lnTo>
                    <a:pt x="20" y="2"/>
                  </a:lnTo>
                  <a:lnTo>
                    <a:pt x="14"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87" name="Freeform 194"/>
            <p:cNvSpPr/>
            <p:nvPr/>
          </p:nvSpPr>
          <p:spPr bwMode="auto">
            <a:xfrm>
              <a:off x="7062788" y="854075"/>
              <a:ext cx="44450" cy="47625"/>
            </a:xfrm>
            <a:custGeom>
              <a:avLst/>
              <a:gdLst/>
              <a:ahLst/>
              <a:cxnLst>
                <a:cxn ang="0">
                  <a:pos x="14" y="0"/>
                </a:cxn>
                <a:cxn ang="0">
                  <a:pos x="14" y="0"/>
                </a:cxn>
                <a:cxn ang="0">
                  <a:pos x="8" y="2"/>
                </a:cxn>
                <a:cxn ang="0">
                  <a:pos x="4" y="4"/>
                </a:cxn>
                <a:cxn ang="0">
                  <a:pos x="0" y="10"/>
                </a:cxn>
                <a:cxn ang="0">
                  <a:pos x="0" y="16"/>
                </a:cxn>
                <a:cxn ang="0">
                  <a:pos x="0" y="16"/>
                </a:cxn>
                <a:cxn ang="0">
                  <a:pos x="0" y="20"/>
                </a:cxn>
                <a:cxn ang="0">
                  <a:pos x="4" y="26"/>
                </a:cxn>
                <a:cxn ang="0">
                  <a:pos x="8" y="28"/>
                </a:cxn>
                <a:cxn ang="0">
                  <a:pos x="14" y="30"/>
                </a:cxn>
                <a:cxn ang="0">
                  <a:pos x="14" y="30"/>
                </a:cxn>
                <a:cxn ang="0">
                  <a:pos x="20" y="28"/>
                </a:cxn>
                <a:cxn ang="0">
                  <a:pos x="24" y="26"/>
                </a:cxn>
                <a:cxn ang="0">
                  <a:pos x="28" y="20"/>
                </a:cxn>
                <a:cxn ang="0">
                  <a:pos x="28" y="16"/>
                </a:cxn>
                <a:cxn ang="0">
                  <a:pos x="28" y="16"/>
                </a:cxn>
                <a:cxn ang="0">
                  <a:pos x="28" y="10"/>
                </a:cxn>
                <a:cxn ang="0">
                  <a:pos x="24" y="4"/>
                </a:cxn>
                <a:cxn ang="0">
                  <a:pos x="20" y="2"/>
                </a:cxn>
                <a:cxn ang="0">
                  <a:pos x="14" y="0"/>
                </a:cxn>
              </a:cxnLst>
              <a:rect l="0" t="0" r="r" b="b"/>
              <a:pathLst>
                <a:path w="28" h="30">
                  <a:moveTo>
                    <a:pt x="14" y="0"/>
                  </a:moveTo>
                  <a:lnTo>
                    <a:pt x="14" y="0"/>
                  </a:lnTo>
                  <a:lnTo>
                    <a:pt x="8" y="2"/>
                  </a:lnTo>
                  <a:lnTo>
                    <a:pt x="4" y="4"/>
                  </a:lnTo>
                  <a:lnTo>
                    <a:pt x="0" y="10"/>
                  </a:lnTo>
                  <a:lnTo>
                    <a:pt x="0" y="16"/>
                  </a:lnTo>
                  <a:lnTo>
                    <a:pt x="0" y="16"/>
                  </a:lnTo>
                  <a:lnTo>
                    <a:pt x="0" y="20"/>
                  </a:lnTo>
                  <a:lnTo>
                    <a:pt x="4" y="26"/>
                  </a:lnTo>
                  <a:lnTo>
                    <a:pt x="8" y="28"/>
                  </a:lnTo>
                  <a:lnTo>
                    <a:pt x="14" y="30"/>
                  </a:lnTo>
                  <a:lnTo>
                    <a:pt x="14" y="30"/>
                  </a:lnTo>
                  <a:lnTo>
                    <a:pt x="20" y="28"/>
                  </a:lnTo>
                  <a:lnTo>
                    <a:pt x="24" y="26"/>
                  </a:lnTo>
                  <a:lnTo>
                    <a:pt x="28" y="20"/>
                  </a:lnTo>
                  <a:lnTo>
                    <a:pt x="28" y="16"/>
                  </a:lnTo>
                  <a:lnTo>
                    <a:pt x="28" y="16"/>
                  </a:lnTo>
                  <a:lnTo>
                    <a:pt x="28" y="10"/>
                  </a:lnTo>
                  <a:lnTo>
                    <a:pt x="24" y="4"/>
                  </a:lnTo>
                  <a:lnTo>
                    <a:pt x="20" y="2"/>
                  </a:lnTo>
                  <a:lnTo>
                    <a:pt x="14"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88" name="Freeform 195"/>
            <p:cNvSpPr/>
            <p:nvPr/>
          </p:nvSpPr>
          <p:spPr bwMode="auto">
            <a:xfrm>
              <a:off x="3992563" y="561975"/>
              <a:ext cx="44450" cy="44450"/>
            </a:xfrm>
            <a:custGeom>
              <a:avLst/>
              <a:gdLst/>
              <a:ahLst/>
              <a:cxnLst>
                <a:cxn ang="0">
                  <a:pos x="14" y="0"/>
                </a:cxn>
                <a:cxn ang="0">
                  <a:pos x="14" y="0"/>
                </a:cxn>
                <a:cxn ang="0">
                  <a:pos x="8" y="0"/>
                </a:cxn>
                <a:cxn ang="0">
                  <a:pos x="4" y="4"/>
                </a:cxn>
                <a:cxn ang="0">
                  <a:pos x="0" y="8"/>
                </a:cxn>
                <a:cxn ang="0">
                  <a:pos x="0" y="14"/>
                </a:cxn>
                <a:cxn ang="0">
                  <a:pos x="0" y="14"/>
                </a:cxn>
                <a:cxn ang="0">
                  <a:pos x="0" y="20"/>
                </a:cxn>
                <a:cxn ang="0">
                  <a:pos x="4" y="24"/>
                </a:cxn>
                <a:cxn ang="0">
                  <a:pos x="8" y="28"/>
                </a:cxn>
                <a:cxn ang="0">
                  <a:pos x="14" y="28"/>
                </a:cxn>
                <a:cxn ang="0">
                  <a:pos x="14" y="28"/>
                </a:cxn>
                <a:cxn ang="0">
                  <a:pos x="20" y="28"/>
                </a:cxn>
                <a:cxn ang="0">
                  <a:pos x="24" y="24"/>
                </a:cxn>
                <a:cxn ang="0">
                  <a:pos x="28" y="20"/>
                </a:cxn>
                <a:cxn ang="0">
                  <a:pos x="28" y="14"/>
                </a:cxn>
                <a:cxn ang="0">
                  <a:pos x="28" y="14"/>
                </a:cxn>
                <a:cxn ang="0">
                  <a:pos x="28" y="8"/>
                </a:cxn>
                <a:cxn ang="0">
                  <a:pos x="24" y="4"/>
                </a:cxn>
                <a:cxn ang="0">
                  <a:pos x="20" y="0"/>
                </a:cxn>
                <a:cxn ang="0">
                  <a:pos x="14" y="0"/>
                </a:cxn>
              </a:cxnLst>
              <a:rect l="0" t="0" r="r" b="b"/>
              <a:pathLst>
                <a:path w="28" h="28">
                  <a:moveTo>
                    <a:pt x="14" y="0"/>
                  </a:moveTo>
                  <a:lnTo>
                    <a:pt x="14" y="0"/>
                  </a:lnTo>
                  <a:lnTo>
                    <a:pt x="8" y="0"/>
                  </a:lnTo>
                  <a:lnTo>
                    <a:pt x="4" y="4"/>
                  </a:lnTo>
                  <a:lnTo>
                    <a:pt x="0" y="8"/>
                  </a:lnTo>
                  <a:lnTo>
                    <a:pt x="0" y="14"/>
                  </a:lnTo>
                  <a:lnTo>
                    <a:pt x="0" y="14"/>
                  </a:lnTo>
                  <a:lnTo>
                    <a:pt x="0" y="20"/>
                  </a:lnTo>
                  <a:lnTo>
                    <a:pt x="4" y="24"/>
                  </a:lnTo>
                  <a:lnTo>
                    <a:pt x="8" y="28"/>
                  </a:lnTo>
                  <a:lnTo>
                    <a:pt x="14" y="28"/>
                  </a:lnTo>
                  <a:lnTo>
                    <a:pt x="14" y="28"/>
                  </a:lnTo>
                  <a:lnTo>
                    <a:pt x="20" y="28"/>
                  </a:lnTo>
                  <a:lnTo>
                    <a:pt x="24" y="24"/>
                  </a:lnTo>
                  <a:lnTo>
                    <a:pt x="28" y="20"/>
                  </a:lnTo>
                  <a:lnTo>
                    <a:pt x="28" y="14"/>
                  </a:lnTo>
                  <a:lnTo>
                    <a:pt x="28" y="14"/>
                  </a:lnTo>
                  <a:lnTo>
                    <a:pt x="28" y="8"/>
                  </a:lnTo>
                  <a:lnTo>
                    <a:pt x="24" y="4"/>
                  </a:lnTo>
                  <a:lnTo>
                    <a:pt x="20" y="0"/>
                  </a:lnTo>
                  <a:lnTo>
                    <a:pt x="14"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89" name="Freeform 196"/>
            <p:cNvSpPr/>
            <p:nvPr/>
          </p:nvSpPr>
          <p:spPr bwMode="auto">
            <a:xfrm>
              <a:off x="3992563" y="561975"/>
              <a:ext cx="44450" cy="44450"/>
            </a:xfrm>
            <a:custGeom>
              <a:avLst/>
              <a:gdLst/>
              <a:ahLst/>
              <a:cxnLst>
                <a:cxn ang="0">
                  <a:pos x="14" y="0"/>
                </a:cxn>
                <a:cxn ang="0">
                  <a:pos x="14" y="0"/>
                </a:cxn>
                <a:cxn ang="0">
                  <a:pos x="8" y="0"/>
                </a:cxn>
                <a:cxn ang="0">
                  <a:pos x="4" y="4"/>
                </a:cxn>
                <a:cxn ang="0">
                  <a:pos x="0" y="8"/>
                </a:cxn>
                <a:cxn ang="0">
                  <a:pos x="0" y="14"/>
                </a:cxn>
                <a:cxn ang="0">
                  <a:pos x="0" y="14"/>
                </a:cxn>
                <a:cxn ang="0">
                  <a:pos x="0" y="20"/>
                </a:cxn>
                <a:cxn ang="0">
                  <a:pos x="4" y="24"/>
                </a:cxn>
                <a:cxn ang="0">
                  <a:pos x="8" y="28"/>
                </a:cxn>
                <a:cxn ang="0">
                  <a:pos x="14" y="28"/>
                </a:cxn>
                <a:cxn ang="0">
                  <a:pos x="14" y="28"/>
                </a:cxn>
                <a:cxn ang="0">
                  <a:pos x="20" y="28"/>
                </a:cxn>
                <a:cxn ang="0">
                  <a:pos x="24" y="24"/>
                </a:cxn>
                <a:cxn ang="0">
                  <a:pos x="28" y="20"/>
                </a:cxn>
                <a:cxn ang="0">
                  <a:pos x="28" y="14"/>
                </a:cxn>
                <a:cxn ang="0">
                  <a:pos x="28" y="14"/>
                </a:cxn>
                <a:cxn ang="0">
                  <a:pos x="28" y="8"/>
                </a:cxn>
                <a:cxn ang="0">
                  <a:pos x="24" y="4"/>
                </a:cxn>
                <a:cxn ang="0">
                  <a:pos x="20" y="0"/>
                </a:cxn>
                <a:cxn ang="0">
                  <a:pos x="14" y="0"/>
                </a:cxn>
              </a:cxnLst>
              <a:rect l="0" t="0" r="r" b="b"/>
              <a:pathLst>
                <a:path w="28" h="28">
                  <a:moveTo>
                    <a:pt x="14" y="0"/>
                  </a:moveTo>
                  <a:lnTo>
                    <a:pt x="14" y="0"/>
                  </a:lnTo>
                  <a:lnTo>
                    <a:pt x="8" y="0"/>
                  </a:lnTo>
                  <a:lnTo>
                    <a:pt x="4" y="4"/>
                  </a:lnTo>
                  <a:lnTo>
                    <a:pt x="0" y="8"/>
                  </a:lnTo>
                  <a:lnTo>
                    <a:pt x="0" y="14"/>
                  </a:lnTo>
                  <a:lnTo>
                    <a:pt x="0" y="14"/>
                  </a:lnTo>
                  <a:lnTo>
                    <a:pt x="0" y="20"/>
                  </a:lnTo>
                  <a:lnTo>
                    <a:pt x="4" y="24"/>
                  </a:lnTo>
                  <a:lnTo>
                    <a:pt x="8" y="28"/>
                  </a:lnTo>
                  <a:lnTo>
                    <a:pt x="14" y="28"/>
                  </a:lnTo>
                  <a:lnTo>
                    <a:pt x="14" y="28"/>
                  </a:lnTo>
                  <a:lnTo>
                    <a:pt x="20" y="28"/>
                  </a:lnTo>
                  <a:lnTo>
                    <a:pt x="24" y="24"/>
                  </a:lnTo>
                  <a:lnTo>
                    <a:pt x="28" y="20"/>
                  </a:lnTo>
                  <a:lnTo>
                    <a:pt x="28" y="14"/>
                  </a:lnTo>
                  <a:lnTo>
                    <a:pt x="28" y="14"/>
                  </a:lnTo>
                  <a:lnTo>
                    <a:pt x="28" y="8"/>
                  </a:lnTo>
                  <a:lnTo>
                    <a:pt x="24" y="4"/>
                  </a:lnTo>
                  <a:lnTo>
                    <a:pt x="20" y="0"/>
                  </a:lnTo>
                  <a:lnTo>
                    <a:pt x="14"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90" name="Freeform 197"/>
            <p:cNvSpPr/>
            <p:nvPr/>
          </p:nvSpPr>
          <p:spPr bwMode="auto">
            <a:xfrm>
              <a:off x="4786313" y="307975"/>
              <a:ext cx="22225" cy="19050"/>
            </a:xfrm>
            <a:custGeom>
              <a:avLst/>
              <a:gdLst/>
              <a:ahLst/>
              <a:cxnLst>
                <a:cxn ang="0">
                  <a:pos x="8" y="0"/>
                </a:cxn>
                <a:cxn ang="0">
                  <a:pos x="8" y="0"/>
                </a:cxn>
                <a:cxn ang="0">
                  <a:pos x="2" y="2"/>
                </a:cxn>
                <a:cxn ang="0">
                  <a:pos x="0" y="6"/>
                </a:cxn>
                <a:cxn ang="0">
                  <a:pos x="0" y="6"/>
                </a:cxn>
                <a:cxn ang="0">
                  <a:pos x="2" y="10"/>
                </a:cxn>
                <a:cxn ang="0">
                  <a:pos x="8" y="12"/>
                </a:cxn>
                <a:cxn ang="0">
                  <a:pos x="8" y="12"/>
                </a:cxn>
                <a:cxn ang="0">
                  <a:pos x="12" y="10"/>
                </a:cxn>
                <a:cxn ang="0">
                  <a:pos x="14" y="6"/>
                </a:cxn>
                <a:cxn ang="0">
                  <a:pos x="14" y="6"/>
                </a:cxn>
                <a:cxn ang="0">
                  <a:pos x="12" y="2"/>
                </a:cxn>
                <a:cxn ang="0">
                  <a:pos x="8" y="0"/>
                </a:cxn>
              </a:cxnLst>
              <a:rect l="0" t="0" r="r" b="b"/>
              <a:pathLst>
                <a:path w="14" h="12">
                  <a:moveTo>
                    <a:pt x="8" y="0"/>
                  </a:moveTo>
                  <a:lnTo>
                    <a:pt x="8" y="0"/>
                  </a:lnTo>
                  <a:lnTo>
                    <a:pt x="2" y="2"/>
                  </a:lnTo>
                  <a:lnTo>
                    <a:pt x="0" y="6"/>
                  </a:lnTo>
                  <a:lnTo>
                    <a:pt x="0" y="6"/>
                  </a:lnTo>
                  <a:lnTo>
                    <a:pt x="2" y="10"/>
                  </a:lnTo>
                  <a:lnTo>
                    <a:pt x="8" y="12"/>
                  </a:lnTo>
                  <a:lnTo>
                    <a:pt x="8" y="12"/>
                  </a:lnTo>
                  <a:lnTo>
                    <a:pt x="12" y="10"/>
                  </a:lnTo>
                  <a:lnTo>
                    <a:pt x="14" y="6"/>
                  </a:lnTo>
                  <a:lnTo>
                    <a:pt x="14"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91" name="Freeform 198"/>
            <p:cNvSpPr/>
            <p:nvPr/>
          </p:nvSpPr>
          <p:spPr bwMode="auto">
            <a:xfrm>
              <a:off x="4786313" y="307975"/>
              <a:ext cx="22225" cy="19050"/>
            </a:xfrm>
            <a:custGeom>
              <a:avLst/>
              <a:gdLst/>
              <a:ahLst/>
              <a:cxnLst>
                <a:cxn ang="0">
                  <a:pos x="8" y="0"/>
                </a:cxn>
                <a:cxn ang="0">
                  <a:pos x="8" y="0"/>
                </a:cxn>
                <a:cxn ang="0">
                  <a:pos x="2" y="2"/>
                </a:cxn>
                <a:cxn ang="0">
                  <a:pos x="0" y="6"/>
                </a:cxn>
                <a:cxn ang="0">
                  <a:pos x="0" y="6"/>
                </a:cxn>
                <a:cxn ang="0">
                  <a:pos x="2" y="10"/>
                </a:cxn>
                <a:cxn ang="0">
                  <a:pos x="8" y="12"/>
                </a:cxn>
                <a:cxn ang="0">
                  <a:pos x="8" y="12"/>
                </a:cxn>
                <a:cxn ang="0">
                  <a:pos x="12" y="10"/>
                </a:cxn>
                <a:cxn ang="0">
                  <a:pos x="14" y="6"/>
                </a:cxn>
                <a:cxn ang="0">
                  <a:pos x="14" y="6"/>
                </a:cxn>
                <a:cxn ang="0">
                  <a:pos x="12" y="2"/>
                </a:cxn>
                <a:cxn ang="0">
                  <a:pos x="8" y="0"/>
                </a:cxn>
              </a:cxnLst>
              <a:rect l="0" t="0" r="r" b="b"/>
              <a:pathLst>
                <a:path w="14" h="12">
                  <a:moveTo>
                    <a:pt x="8" y="0"/>
                  </a:moveTo>
                  <a:lnTo>
                    <a:pt x="8" y="0"/>
                  </a:lnTo>
                  <a:lnTo>
                    <a:pt x="2" y="2"/>
                  </a:lnTo>
                  <a:lnTo>
                    <a:pt x="0" y="6"/>
                  </a:lnTo>
                  <a:lnTo>
                    <a:pt x="0" y="6"/>
                  </a:lnTo>
                  <a:lnTo>
                    <a:pt x="2" y="10"/>
                  </a:lnTo>
                  <a:lnTo>
                    <a:pt x="8" y="12"/>
                  </a:lnTo>
                  <a:lnTo>
                    <a:pt x="8" y="12"/>
                  </a:lnTo>
                  <a:lnTo>
                    <a:pt x="12" y="10"/>
                  </a:lnTo>
                  <a:lnTo>
                    <a:pt x="14" y="6"/>
                  </a:lnTo>
                  <a:lnTo>
                    <a:pt x="14"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92" name="Freeform 199"/>
            <p:cNvSpPr/>
            <p:nvPr/>
          </p:nvSpPr>
          <p:spPr bwMode="auto">
            <a:xfrm>
              <a:off x="1516063" y="800100"/>
              <a:ext cx="22225" cy="19050"/>
            </a:xfrm>
            <a:custGeom>
              <a:avLst/>
              <a:gdLst/>
              <a:ahLst/>
              <a:cxnLst>
                <a:cxn ang="0">
                  <a:pos x="6" y="0"/>
                </a:cxn>
                <a:cxn ang="0">
                  <a:pos x="6" y="0"/>
                </a:cxn>
                <a:cxn ang="0">
                  <a:pos x="2" y="2"/>
                </a:cxn>
                <a:cxn ang="0">
                  <a:pos x="0" y="6"/>
                </a:cxn>
                <a:cxn ang="0">
                  <a:pos x="0" y="6"/>
                </a:cxn>
                <a:cxn ang="0">
                  <a:pos x="2" y="10"/>
                </a:cxn>
                <a:cxn ang="0">
                  <a:pos x="6" y="12"/>
                </a:cxn>
                <a:cxn ang="0">
                  <a:pos x="6" y="12"/>
                </a:cxn>
                <a:cxn ang="0">
                  <a:pos x="12" y="10"/>
                </a:cxn>
                <a:cxn ang="0">
                  <a:pos x="14" y="6"/>
                </a:cxn>
                <a:cxn ang="0">
                  <a:pos x="14" y="6"/>
                </a:cxn>
                <a:cxn ang="0">
                  <a:pos x="12" y="2"/>
                </a:cxn>
                <a:cxn ang="0">
                  <a:pos x="6" y="0"/>
                </a:cxn>
              </a:cxnLst>
              <a:rect l="0" t="0" r="r" b="b"/>
              <a:pathLst>
                <a:path w="14" h="12">
                  <a:moveTo>
                    <a:pt x="6" y="0"/>
                  </a:moveTo>
                  <a:lnTo>
                    <a:pt x="6" y="0"/>
                  </a:lnTo>
                  <a:lnTo>
                    <a:pt x="2" y="2"/>
                  </a:lnTo>
                  <a:lnTo>
                    <a:pt x="0" y="6"/>
                  </a:lnTo>
                  <a:lnTo>
                    <a:pt x="0" y="6"/>
                  </a:lnTo>
                  <a:lnTo>
                    <a:pt x="2" y="10"/>
                  </a:lnTo>
                  <a:lnTo>
                    <a:pt x="6" y="12"/>
                  </a:lnTo>
                  <a:lnTo>
                    <a:pt x="6" y="12"/>
                  </a:lnTo>
                  <a:lnTo>
                    <a:pt x="12" y="10"/>
                  </a:lnTo>
                  <a:lnTo>
                    <a:pt x="14" y="6"/>
                  </a:lnTo>
                  <a:lnTo>
                    <a:pt x="14" y="6"/>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93" name="Freeform 200"/>
            <p:cNvSpPr/>
            <p:nvPr/>
          </p:nvSpPr>
          <p:spPr bwMode="auto">
            <a:xfrm>
              <a:off x="1516063" y="800100"/>
              <a:ext cx="22225" cy="19050"/>
            </a:xfrm>
            <a:custGeom>
              <a:avLst/>
              <a:gdLst/>
              <a:ahLst/>
              <a:cxnLst>
                <a:cxn ang="0">
                  <a:pos x="6" y="0"/>
                </a:cxn>
                <a:cxn ang="0">
                  <a:pos x="6" y="0"/>
                </a:cxn>
                <a:cxn ang="0">
                  <a:pos x="2" y="2"/>
                </a:cxn>
                <a:cxn ang="0">
                  <a:pos x="0" y="6"/>
                </a:cxn>
                <a:cxn ang="0">
                  <a:pos x="0" y="6"/>
                </a:cxn>
                <a:cxn ang="0">
                  <a:pos x="2" y="10"/>
                </a:cxn>
                <a:cxn ang="0">
                  <a:pos x="6" y="12"/>
                </a:cxn>
                <a:cxn ang="0">
                  <a:pos x="6" y="12"/>
                </a:cxn>
                <a:cxn ang="0">
                  <a:pos x="12" y="10"/>
                </a:cxn>
                <a:cxn ang="0">
                  <a:pos x="14" y="6"/>
                </a:cxn>
                <a:cxn ang="0">
                  <a:pos x="14" y="6"/>
                </a:cxn>
                <a:cxn ang="0">
                  <a:pos x="12" y="2"/>
                </a:cxn>
                <a:cxn ang="0">
                  <a:pos x="6" y="0"/>
                </a:cxn>
              </a:cxnLst>
              <a:rect l="0" t="0" r="r" b="b"/>
              <a:pathLst>
                <a:path w="14" h="12">
                  <a:moveTo>
                    <a:pt x="6" y="0"/>
                  </a:moveTo>
                  <a:lnTo>
                    <a:pt x="6" y="0"/>
                  </a:lnTo>
                  <a:lnTo>
                    <a:pt x="2" y="2"/>
                  </a:lnTo>
                  <a:lnTo>
                    <a:pt x="0" y="6"/>
                  </a:lnTo>
                  <a:lnTo>
                    <a:pt x="0" y="6"/>
                  </a:lnTo>
                  <a:lnTo>
                    <a:pt x="2" y="10"/>
                  </a:lnTo>
                  <a:lnTo>
                    <a:pt x="6" y="12"/>
                  </a:lnTo>
                  <a:lnTo>
                    <a:pt x="6" y="12"/>
                  </a:lnTo>
                  <a:lnTo>
                    <a:pt x="12" y="10"/>
                  </a:lnTo>
                  <a:lnTo>
                    <a:pt x="14" y="6"/>
                  </a:lnTo>
                  <a:lnTo>
                    <a:pt x="14" y="6"/>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94" name="Freeform 201"/>
            <p:cNvSpPr/>
            <p:nvPr/>
          </p:nvSpPr>
          <p:spPr bwMode="auto">
            <a:xfrm>
              <a:off x="3617913" y="276225"/>
              <a:ext cx="34925" cy="34925"/>
            </a:xfrm>
            <a:custGeom>
              <a:avLst/>
              <a:gdLst/>
              <a:ahLst/>
              <a:cxnLst>
                <a:cxn ang="0">
                  <a:pos x="10" y="0"/>
                </a:cxn>
                <a:cxn ang="0">
                  <a:pos x="10" y="0"/>
                </a:cxn>
                <a:cxn ang="0">
                  <a:pos x="6" y="0"/>
                </a:cxn>
                <a:cxn ang="0">
                  <a:pos x="2" y="2"/>
                </a:cxn>
                <a:cxn ang="0">
                  <a:pos x="0" y="6"/>
                </a:cxn>
                <a:cxn ang="0">
                  <a:pos x="0" y="10"/>
                </a:cxn>
                <a:cxn ang="0">
                  <a:pos x="0" y="10"/>
                </a:cxn>
                <a:cxn ang="0">
                  <a:pos x="0" y="16"/>
                </a:cxn>
                <a:cxn ang="0">
                  <a:pos x="2" y="18"/>
                </a:cxn>
                <a:cxn ang="0">
                  <a:pos x="6" y="22"/>
                </a:cxn>
                <a:cxn ang="0">
                  <a:pos x="10" y="22"/>
                </a:cxn>
                <a:cxn ang="0">
                  <a:pos x="10" y="22"/>
                </a:cxn>
                <a:cxn ang="0">
                  <a:pos x="16" y="22"/>
                </a:cxn>
                <a:cxn ang="0">
                  <a:pos x="18" y="18"/>
                </a:cxn>
                <a:cxn ang="0">
                  <a:pos x="22" y="16"/>
                </a:cxn>
                <a:cxn ang="0">
                  <a:pos x="22" y="10"/>
                </a:cxn>
                <a:cxn ang="0">
                  <a:pos x="22" y="10"/>
                </a:cxn>
                <a:cxn ang="0">
                  <a:pos x="22" y="6"/>
                </a:cxn>
                <a:cxn ang="0">
                  <a:pos x="18" y="2"/>
                </a:cxn>
                <a:cxn ang="0">
                  <a:pos x="16" y="0"/>
                </a:cxn>
                <a:cxn ang="0">
                  <a:pos x="10" y="0"/>
                </a:cxn>
              </a:cxnLst>
              <a:rect l="0" t="0" r="r" b="b"/>
              <a:pathLst>
                <a:path w="22" h="22">
                  <a:moveTo>
                    <a:pt x="10" y="0"/>
                  </a:moveTo>
                  <a:lnTo>
                    <a:pt x="10" y="0"/>
                  </a:lnTo>
                  <a:lnTo>
                    <a:pt x="6" y="0"/>
                  </a:lnTo>
                  <a:lnTo>
                    <a:pt x="2" y="2"/>
                  </a:lnTo>
                  <a:lnTo>
                    <a:pt x="0" y="6"/>
                  </a:lnTo>
                  <a:lnTo>
                    <a:pt x="0" y="10"/>
                  </a:lnTo>
                  <a:lnTo>
                    <a:pt x="0" y="10"/>
                  </a:lnTo>
                  <a:lnTo>
                    <a:pt x="0" y="16"/>
                  </a:lnTo>
                  <a:lnTo>
                    <a:pt x="2" y="18"/>
                  </a:lnTo>
                  <a:lnTo>
                    <a:pt x="6" y="22"/>
                  </a:lnTo>
                  <a:lnTo>
                    <a:pt x="10" y="22"/>
                  </a:lnTo>
                  <a:lnTo>
                    <a:pt x="10" y="22"/>
                  </a:lnTo>
                  <a:lnTo>
                    <a:pt x="16" y="22"/>
                  </a:lnTo>
                  <a:lnTo>
                    <a:pt x="18" y="18"/>
                  </a:lnTo>
                  <a:lnTo>
                    <a:pt x="22" y="16"/>
                  </a:lnTo>
                  <a:lnTo>
                    <a:pt x="22" y="10"/>
                  </a:lnTo>
                  <a:lnTo>
                    <a:pt x="22" y="10"/>
                  </a:lnTo>
                  <a:lnTo>
                    <a:pt x="22" y="6"/>
                  </a:lnTo>
                  <a:lnTo>
                    <a:pt x="18" y="2"/>
                  </a:lnTo>
                  <a:lnTo>
                    <a:pt x="16" y="0"/>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95" name="Freeform 202"/>
            <p:cNvSpPr/>
            <p:nvPr/>
          </p:nvSpPr>
          <p:spPr bwMode="auto">
            <a:xfrm>
              <a:off x="3617913" y="276225"/>
              <a:ext cx="34925" cy="34925"/>
            </a:xfrm>
            <a:custGeom>
              <a:avLst/>
              <a:gdLst/>
              <a:ahLst/>
              <a:cxnLst>
                <a:cxn ang="0">
                  <a:pos x="10" y="0"/>
                </a:cxn>
                <a:cxn ang="0">
                  <a:pos x="10" y="0"/>
                </a:cxn>
                <a:cxn ang="0">
                  <a:pos x="6" y="0"/>
                </a:cxn>
                <a:cxn ang="0">
                  <a:pos x="2" y="2"/>
                </a:cxn>
                <a:cxn ang="0">
                  <a:pos x="0" y="6"/>
                </a:cxn>
                <a:cxn ang="0">
                  <a:pos x="0" y="10"/>
                </a:cxn>
                <a:cxn ang="0">
                  <a:pos x="0" y="10"/>
                </a:cxn>
                <a:cxn ang="0">
                  <a:pos x="0" y="16"/>
                </a:cxn>
                <a:cxn ang="0">
                  <a:pos x="2" y="18"/>
                </a:cxn>
                <a:cxn ang="0">
                  <a:pos x="6" y="22"/>
                </a:cxn>
                <a:cxn ang="0">
                  <a:pos x="10" y="22"/>
                </a:cxn>
                <a:cxn ang="0">
                  <a:pos x="10" y="22"/>
                </a:cxn>
                <a:cxn ang="0">
                  <a:pos x="16" y="22"/>
                </a:cxn>
                <a:cxn ang="0">
                  <a:pos x="18" y="18"/>
                </a:cxn>
                <a:cxn ang="0">
                  <a:pos x="22" y="16"/>
                </a:cxn>
                <a:cxn ang="0">
                  <a:pos x="22" y="10"/>
                </a:cxn>
                <a:cxn ang="0">
                  <a:pos x="22" y="10"/>
                </a:cxn>
                <a:cxn ang="0">
                  <a:pos x="22" y="6"/>
                </a:cxn>
                <a:cxn ang="0">
                  <a:pos x="18" y="2"/>
                </a:cxn>
                <a:cxn ang="0">
                  <a:pos x="16" y="0"/>
                </a:cxn>
                <a:cxn ang="0">
                  <a:pos x="10" y="0"/>
                </a:cxn>
              </a:cxnLst>
              <a:rect l="0" t="0" r="r" b="b"/>
              <a:pathLst>
                <a:path w="22" h="22">
                  <a:moveTo>
                    <a:pt x="10" y="0"/>
                  </a:moveTo>
                  <a:lnTo>
                    <a:pt x="10" y="0"/>
                  </a:lnTo>
                  <a:lnTo>
                    <a:pt x="6" y="0"/>
                  </a:lnTo>
                  <a:lnTo>
                    <a:pt x="2" y="2"/>
                  </a:lnTo>
                  <a:lnTo>
                    <a:pt x="0" y="6"/>
                  </a:lnTo>
                  <a:lnTo>
                    <a:pt x="0" y="10"/>
                  </a:lnTo>
                  <a:lnTo>
                    <a:pt x="0" y="10"/>
                  </a:lnTo>
                  <a:lnTo>
                    <a:pt x="0" y="16"/>
                  </a:lnTo>
                  <a:lnTo>
                    <a:pt x="2" y="18"/>
                  </a:lnTo>
                  <a:lnTo>
                    <a:pt x="6" y="22"/>
                  </a:lnTo>
                  <a:lnTo>
                    <a:pt x="10" y="22"/>
                  </a:lnTo>
                  <a:lnTo>
                    <a:pt x="10" y="22"/>
                  </a:lnTo>
                  <a:lnTo>
                    <a:pt x="16" y="22"/>
                  </a:lnTo>
                  <a:lnTo>
                    <a:pt x="18" y="18"/>
                  </a:lnTo>
                  <a:lnTo>
                    <a:pt x="22" y="16"/>
                  </a:lnTo>
                  <a:lnTo>
                    <a:pt x="22" y="10"/>
                  </a:lnTo>
                  <a:lnTo>
                    <a:pt x="22" y="10"/>
                  </a:lnTo>
                  <a:lnTo>
                    <a:pt x="22" y="6"/>
                  </a:lnTo>
                  <a:lnTo>
                    <a:pt x="18" y="2"/>
                  </a:lnTo>
                  <a:lnTo>
                    <a:pt x="16" y="0"/>
                  </a:lnTo>
                  <a:lnTo>
                    <a:pt x="10"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96" name="Freeform 203"/>
            <p:cNvSpPr/>
            <p:nvPr/>
          </p:nvSpPr>
          <p:spPr bwMode="auto">
            <a:xfrm>
              <a:off x="2230438" y="641350"/>
              <a:ext cx="50800" cy="53975"/>
            </a:xfrm>
            <a:custGeom>
              <a:avLst/>
              <a:gdLst/>
              <a:ahLst/>
              <a:cxnLst>
                <a:cxn ang="0">
                  <a:pos x="16" y="0"/>
                </a:cxn>
                <a:cxn ang="0">
                  <a:pos x="16" y="0"/>
                </a:cxn>
                <a:cxn ang="0">
                  <a:pos x="10" y="0"/>
                </a:cxn>
                <a:cxn ang="0">
                  <a:pos x="4" y="4"/>
                </a:cxn>
                <a:cxn ang="0">
                  <a:pos x="0" y="10"/>
                </a:cxn>
                <a:cxn ang="0">
                  <a:pos x="0" y="16"/>
                </a:cxn>
                <a:cxn ang="0">
                  <a:pos x="0" y="16"/>
                </a:cxn>
                <a:cxn ang="0">
                  <a:pos x="0" y="22"/>
                </a:cxn>
                <a:cxn ang="0">
                  <a:pos x="4" y="28"/>
                </a:cxn>
                <a:cxn ang="0">
                  <a:pos x="10" y="32"/>
                </a:cxn>
                <a:cxn ang="0">
                  <a:pos x="16" y="34"/>
                </a:cxn>
                <a:cxn ang="0">
                  <a:pos x="16" y="34"/>
                </a:cxn>
                <a:cxn ang="0">
                  <a:pos x="22" y="32"/>
                </a:cxn>
                <a:cxn ang="0">
                  <a:pos x="28" y="28"/>
                </a:cxn>
                <a:cxn ang="0">
                  <a:pos x="32" y="22"/>
                </a:cxn>
                <a:cxn ang="0">
                  <a:pos x="32" y="16"/>
                </a:cxn>
                <a:cxn ang="0">
                  <a:pos x="32" y="16"/>
                </a:cxn>
                <a:cxn ang="0">
                  <a:pos x="32" y="10"/>
                </a:cxn>
                <a:cxn ang="0">
                  <a:pos x="28" y="4"/>
                </a:cxn>
                <a:cxn ang="0">
                  <a:pos x="22" y="0"/>
                </a:cxn>
                <a:cxn ang="0">
                  <a:pos x="16" y="0"/>
                </a:cxn>
              </a:cxnLst>
              <a:rect l="0" t="0" r="r" b="b"/>
              <a:pathLst>
                <a:path w="32" h="34">
                  <a:moveTo>
                    <a:pt x="16" y="0"/>
                  </a:moveTo>
                  <a:lnTo>
                    <a:pt x="16" y="0"/>
                  </a:lnTo>
                  <a:lnTo>
                    <a:pt x="10" y="0"/>
                  </a:lnTo>
                  <a:lnTo>
                    <a:pt x="4" y="4"/>
                  </a:lnTo>
                  <a:lnTo>
                    <a:pt x="0" y="10"/>
                  </a:lnTo>
                  <a:lnTo>
                    <a:pt x="0" y="16"/>
                  </a:lnTo>
                  <a:lnTo>
                    <a:pt x="0" y="16"/>
                  </a:lnTo>
                  <a:lnTo>
                    <a:pt x="0" y="22"/>
                  </a:lnTo>
                  <a:lnTo>
                    <a:pt x="4" y="28"/>
                  </a:lnTo>
                  <a:lnTo>
                    <a:pt x="10" y="32"/>
                  </a:lnTo>
                  <a:lnTo>
                    <a:pt x="16" y="34"/>
                  </a:lnTo>
                  <a:lnTo>
                    <a:pt x="16" y="34"/>
                  </a:lnTo>
                  <a:lnTo>
                    <a:pt x="22" y="32"/>
                  </a:lnTo>
                  <a:lnTo>
                    <a:pt x="28" y="28"/>
                  </a:lnTo>
                  <a:lnTo>
                    <a:pt x="32" y="22"/>
                  </a:lnTo>
                  <a:lnTo>
                    <a:pt x="32" y="16"/>
                  </a:lnTo>
                  <a:lnTo>
                    <a:pt x="32" y="16"/>
                  </a:lnTo>
                  <a:lnTo>
                    <a:pt x="32" y="10"/>
                  </a:lnTo>
                  <a:lnTo>
                    <a:pt x="28" y="4"/>
                  </a:lnTo>
                  <a:lnTo>
                    <a:pt x="22" y="0"/>
                  </a:lnTo>
                  <a:lnTo>
                    <a:pt x="1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97" name="Freeform 204"/>
            <p:cNvSpPr/>
            <p:nvPr/>
          </p:nvSpPr>
          <p:spPr bwMode="auto">
            <a:xfrm>
              <a:off x="2230438" y="641350"/>
              <a:ext cx="50800" cy="53975"/>
            </a:xfrm>
            <a:custGeom>
              <a:avLst/>
              <a:gdLst/>
              <a:ahLst/>
              <a:cxnLst>
                <a:cxn ang="0">
                  <a:pos x="16" y="0"/>
                </a:cxn>
                <a:cxn ang="0">
                  <a:pos x="16" y="0"/>
                </a:cxn>
                <a:cxn ang="0">
                  <a:pos x="10" y="0"/>
                </a:cxn>
                <a:cxn ang="0">
                  <a:pos x="4" y="4"/>
                </a:cxn>
                <a:cxn ang="0">
                  <a:pos x="0" y="10"/>
                </a:cxn>
                <a:cxn ang="0">
                  <a:pos x="0" y="16"/>
                </a:cxn>
                <a:cxn ang="0">
                  <a:pos x="0" y="16"/>
                </a:cxn>
                <a:cxn ang="0">
                  <a:pos x="0" y="22"/>
                </a:cxn>
                <a:cxn ang="0">
                  <a:pos x="4" y="28"/>
                </a:cxn>
                <a:cxn ang="0">
                  <a:pos x="10" y="32"/>
                </a:cxn>
                <a:cxn ang="0">
                  <a:pos x="16" y="34"/>
                </a:cxn>
                <a:cxn ang="0">
                  <a:pos x="16" y="34"/>
                </a:cxn>
                <a:cxn ang="0">
                  <a:pos x="22" y="32"/>
                </a:cxn>
                <a:cxn ang="0">
                  <a:pos x="28" y="28"/>
                </a:cxn>
                <a:cxn ang="0">
                  <a:pos x="32" y="22"/>
                </a:cxn>
                <a:cxn ang="0">
                  <a:pos x="32" y="16"/>
                </a:cxn>
                <a:cxn ang="0">
                  <a:pos x="32" y="16"/>
                </a:cxn>
                <a:cxn ang="0">
                  <a:pos x="32" y="10"/>
                </a:cxn>
                <a:cxn ang="0">
                  <a:pos x="28" y="4"/>
                </a:cxn>
                <a:cxn ang="0">
                  <a:pos x="22" y="0"/>
                </a:cxn>
                <a:cxn ang="0">
                  <a:pos x="16" y="0"/>
                </a:cxn>
              </a:cxnLst>
              <a:rect l="0" t="0" r="r" b="b"/>
              <a:pathLst>
                <a:path w="32" h="34">
                  <a:moveTo>
                    <a:pt x="16" y="0"/>
                  </a:moveTo>
                  <a:lnTo>
                    <a:pt x="16" y="0"/>
                  </a:lnTo>
                  <a:lnTo>
                    <a:pt x="10" y="0"/>
                  </a:lnTo>
                  <a:lnTo>
                    <a:pt x="4" y="4"/>
                  </a:lnTo>
                  <a:lnTo>
                    <a:pt x="0" y="10"/>
                  </a:lnTo>
                  <a:lnTo>
                    <a:pt x="0" y="16"/>
                  </a:lnTo>
                  <a:lnTo>
                    <a:pt x="0" y="16"/>
                  </a:lnTo>
                  <a:lnTo>
                    <a:pt x="0" y="22"/>
                  </a:lnTo>
                  <a:lnTo>
                    <a:pt x="4" y="28"/>
                  </a:lnTo>
                  <a:lnTo>
                    <a:pt x="10" y="32"/>
                  </a:lnTo>
                  <a:lnTo>
                    <a:pt x="16" y="34"/>
                  </a:lnTo>
                  <a:lnTo>
                    <a:pt x="16" y="34"/>
                  </a:lnTo>
                  <a:lnTo>
                    <a:pt x="22" y="32"/>
                  </a:lnTo>
                  <a:lnTo>
                    <a:pt x="28" y="28"/>
                  </a:lnTo>
                  <a:lnTo>
                    <a:pt x="32" y="22"/>
                  </a:lnTo>
                  <a:lnTo>
                    <a:pt x="32" y="16"/>
                  </a:lnTo>
                  <a:lnTo>
                    <a:pt x="32" y="16"/>
                  </a:lnTo>
                  <a:lnTo>
                    <a:pt x="32" y="10"/>
                  </a:lnTo>
                  <a:lnTo>
                    <a:pt x="28" y="4"/>
                  </a:lnTo>
                  <a:lnTo>
                    <a:pt x="22" y="0"/>
                  </a:lnTo>
                  <a:lnTo>
                    <a:pt x="1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98" name="Freeform 206"/>
            <p:cNvSpPr/>
            <p:nvPr/>
          </p:nvSpPr>
          <p:spPr bwMode="auto">
            <a:xfrm>
              <a:off x="2719388" y="730250"/>
              <a:ext cx="69850" cy="69850"/>
            </a:xfrm>
            <a:custGeom>
              <a:avLst/>
              <a:gdLst/>
              <a:ahLst/>
              <a:cxnLst>
                <a:cxn ang="0">
                  <a:pos x="22" y="0"/>
                </a:cxn>
                <a:cxn ang="0">
                  <a:pos x="22" y="0"/>
                </a:cxn>
                <a:cxn ang="0">
                  <a:pos x="14" y="2"/>
                </a:cxn>
                <a:cxn ang="0">
                  <a:pos x="6" y="6"/>
                </a:cxn>
                <a:cxn ang="0">
                  <a:pos x="2" y="14"/>
                </a:cxn>
                <a:cxn ang="0">
                  <a:pos x="0" y="22"/>
                </a:cxn>
                <a:cxn ang="0">
                  <a:pos x="0" y="22"/>
                </a:cxn>
                <a:cxn ang="0">
                  <a:pos x="2" y="30"/>
                </a:cxn>
                <a:cxn ang="0">
                  <a:pos x="6" y="38"/>
                </a:cxn>
                <a:cxn ang="0">
                  <a:pos x="14" y="42"/>
                </a:cxn>
                <a:cxn ang="0">
                  <a:pos x="22" y="44"/>
                </a:cxn>
                <a:cxn ang="0">
                  <a:pos x="22" y="44"/>
                </a:cxn>
                <a:cxn ang="0">
                  <a:pos x="30" y="42"/>
                </a:cxn>
                <a:cxn ang="0">
                  <a:pos x="38" y="38"/>
                </a:cxn>
                <a:cxn ang="0">
                  <a:pos x="42" y="30"/>
                </a:cxn>
                <a:cxn ang="0">
                  <a:pos x="44" y="22"/>
                </a:cxn>
                <a:cxn ang="0">
                  <a:pos x="44" y="22"/>
                </a:cxn>
                <a:cxn ang="0">
                  <a:pos x="42" y="14"/>
                </a:cxn>
                <a:cxn ang="0">
                  <a:pos x="38" y="6"/>
                </a:cxn>
                <a:cxn ang="0">
                  <a:pos x="30" y="2"/>
                </a:cxn>
                <a:cxn ang="0">
                  <a:pos x="22" y="0"/>
                </a:cxn>
              </a:cxnLst>
              <a:rect l="0" t="0" r="r" b="b"/>
              <a:pathLst>
                <a:path w="44" h="44">
                  <a:moveTo>
                    <a:pt x="22" y="0"/>
                  </a:moveTo>
                  <a:lnTo>
                    <a:pt x="22" y="0"/>
                  </a:lnTo>
                  <a:lnTo>
                    <a:pt x="14" y="2"/>
                  </a:lnTo>
                  <a:lnTo>
                    <a:pt x="6" y="6"/>
                  </a:lnTo>
                  <a:lnTo>
                    <a:pt x="2" y="14"/>
                  </a:lnTo>
                  <a:lnTo>
                    <a:pt x="0" y="22"/>
                  </a:lnTo>
                  <a:lnTo>
                    <a:pt x="0" y="22"/>
                  </a:lnTo>
                  <a:lnTo>
                    <a:pt x="2" y="30"/>
                  </a:lnTo>
                  <a:lnTo>
                    <a:pt x="6" y="38"/>
                  </a:lnTo>
                  <a:lnTo>
                    <a:pt x="14" y="42"/>
                  </a:lnTo>
                  <a:lnTo>
                    <a:pt x="22" y="44"/>
                  </a:lnTo>
                  <a:lnTo>
                    <a:pt x="22" y="44"/>
                  </a:lnTo>
                  <a:lnTo>
                    <a:pt x="30" y="42"/>
                  </a:lnTo>
                  <a:lnTo>
                    <a:pt x="38" y="38"/>
                  </a:lnTo>
                  <a:lnTo>
                    <a:pt x="42" y="30"/>
                  </a:lnTo>
                  <a:lnTo>
                    <a:pt x="44" y="22"/>
                  </a:lnTo>
                  <a:lnTo>
                    <a:pt x="44" y="22"/>
                  </a:lnTo>
                  <a:lnTo>
                    <a:pt x="42" y="14"/>
                  </a:lnTo>
                  <a:lnTo>
                    <a:pt x="38" y="6"/>
                  </a:lnTo>
                  <a:lnTo>
                    <a:pt x="30" y="2"/>
                  </a:lnTo>
                  <a:lnTo>
                    <a:pt x="2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99" name="Freeform 207"/>
            <p:cNvSpPr/>
            <p:nvPr/>
          </p:nvSpPr>
          <p:spPr bwMode="auto">
            <a:xfrm>
              <a:off x="2719388" y="730250"/>
              <a:ext cx="69850" cy="69850"/>
            </a:xfrm>
            <a:custGeom>
              <a:avLst/>
              <a:gdLst/>
              <a:ahLst/>
              <a:cxnLst>
                <a:cxn ang="0">
                  <a:pos x="22" y="0"/>
                </a:cxn>
                <a:cxn ang="0">
                  <a:pos x="22" y="0"/>
                </a:cxn>
                <a:cxn ang="0">
                  <a:pos x="14" y="2"/>
                </a:cxn>
                <a:cxn ang="0">
                  <a:pos x="6" y="6"/>
                </a:cxn>
                <a:cxn ang="0">
                  <a:pos x="2" y="14"/>
                </a:cxn>
                <a:cxn ang="0">
                  <a:pos x="0" y="22"/>
                </a:cxn>
                <a:cxn ang="0">
                  <a:pos x="0" y="22"/>
                </a:cxn>
                <a:cxn ang="0">
                  <a:pos x="2" y="30"/>
                </a:cxn>
                <a:cxn ang="0">
                  <a:pos x="6" y="38"/>
                </a:cxn>
                <a:cxn ang="0">
                  <a:pos x="14" y="42"/>
                </a:cxn>
                <a:cxn ang="0">
                  <a:pos x="22" y="44"/>
                </a:cxn>
                <a:cxn ang="0">
                  <a:pos x="22" y="44"/>
                </a:cxn>
                <a:cxn ang="0">
                  <a:pos x="30" y="42"/>
                </a:cxn>
                <a:cxn ang="0">
                  <a:pos x="38" y="38"/>
                </a:cxn>
                <a:cxn ang="0">
                  <a:pos x="42" y="30"/>
                </a:cxn>
                <a:cxn ang="0">
                  <a:pos x="44" y="22"/>
                </a:cxn>
                <a:cxn ang="0">
                  <a:pos x="44" y="22"/>
                </a:cxn>
                <a:cxn ang="0">
                  <a:pos x="42" y="14"/>
                </a:cxn>
                <a:cxn ang="0">
                  <a:pos x="38" y="6"/>
                </a:cxn>
                <a:cxn ang="0">
                  <a:pos x="30" y="2"/>
                </a:cxn>
                <a:cxn ang="0">
                  <a:pos x="22" y="0"/>
                </a:cxn>
              </a:cxnLst>
              <a:rect l="0" t="0" r="r" b="b"/>
              <a:pathLst>
                <a:path w="44" h="44">
                  <a:moveTo>
                    <a:pt x="22" y="0"/>
                  </a:moveTo>
                  <a:lnTo>
                    <a:pt x="22" y="0"/>
                  </a:lnTo>
                  <a:lnTo>
                    <a:pt x="14" y="2"/>
                  </a:lnTo>
                  <a:lnTo>
                    <a:pt x="6" y="6"/>
                  </a:lnTo>
                  <a:lnTo>
                    <a:pt x="2" y="14"/>
                  </a:lnTo>
                  <a:lnTo>
                    <a:pt x="0" y="22"/>
                  </a:lnTo>
                  <a:lnTo>
                    <a:pt x="0" y="22"/>
                  </a:lnTo>
                  <a:lnTo>
                    <a:pt x="2" y="30"/>
                  </a:lnTo>
                  <a:lnTo>
                    <a:pt x="6" y="38"/>
                  </a:lnTo>
                  <a:lnTo>
                    <a:pt x="14" y="42"/>
                  </a:lnTo>
                  <a:lnTo>
                    <a:pt x="22" y="44"/>
                  </a:lnTo>
                  <a:lnTo>
                    <a:pt x="22" y="44"/>
                  </a:lnTo>
                  <a:lnTo>
                    <a:pt x="30" y="42"/>
                  </a:lnTo>
                  <a:lnTo>
                    <a:pt x="38" y="38"/>
                  </a:lnTo>
                  <a:lnTo>
                    <a:pt x="42" y="30"/>
                  </a:lnTo>
                  <a:lnTo>
                    <a:pt x="44" y="22"/>
                  </a:lnTo>
                  <a:lnTo>
                    <a:pt x="44" y="22"/>
                  </a:lnTo>
                  <a:lnTo>
                    <a:pt x="42" y="14"/>
                  </a:lnTo>
                  <a:lnTo>
                    <a:pt x="38" y="6"/>
                  </a:lnTo>
                  <a:lnTo>
                    <a:pt x="30" y="2"/>
                  </a:lnTo>
                  <a:lnTo>
                    <a:pt x="22"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00" name="Freeform 208"/>
            <p:cNvSpPr/>
            <p:nvPr/>
          </p:nvSpPr>
          <p:spPr bwMode="auto">
            <a:xfrm>
              <a:off x="3100388" y="720725"/>
              <a:ext cx="38100" cy="34925"/>
            </a:xfrm>
            <a:custGeom>
              <a:avLst/>
              <a:gdLst/>
              <a:ahLst/>
              <a:cxnLst>
                <a:cxn ang="0">
                  <a:pos x="12" y="0"/>
                </a:cxn>
                <a:cxn ang="0">
                  <a:pos x="12" y="0"/>
                </a:cxn>
                <a:cxn ang="0">
                  <a:pos x="8" y="0"/>
                </a:cxn>
                <a:cxn ang="0">
                  <a:pos x="4" y="4"/>
                </a:cxn>
                <a:cxn ang="0">
                  <a:pos x="2" y="6"/>
                </a:cxn>
                <a:cxn ang="0">
                  <a:pos x="0" y="12"/>
                </a:cxn>
                <a:cxn ang="0">
                  <a:pos x="0" y="12"/>
                </a:cxn>
                <a:cxn ang="0">
                  <a:pos x="2" y="16"/>
                </a:cxn>
                <a:cxn ang="0">
                  <a:pos x="4" y="20"/>
                </a:cxn>
                <a:cxn ang="0">
                  <a:pos x="8" y="22"/>
                </a:cxn>
                <a:cxn ang="0">
                  <a:pos x="12" y="22"/>
                </a:cxn>
                <a:cxn ang="0">
                  <a:pos x="12" y="22"/>
                </a:cxn>
                <a:cxn ang="0">
                  <a:pos x="16" y="22"/>
                </a:cxn>
                <a:cxn ang="0">
                  <a:pos x="20" y="20"/>
                </a:cxn>
                <a:cxn ang="0">
                  <a:pos x="22" y="16"/>
                </a:cxn>
                <a:cxn ang="0">
                  <a:pos x="24" y="12"/>
                </a:cxn>
                <a:cxn ang="0">
                  <a:pos x="24" y="12"/>
                </a:cxn>
                <a:cxn ang="0">
                  <a:pos x="22" y="6"/>
                </a:cxn>
                <a:cxn ang="0">
                  <a:pos x="20" y="4"/>
                </a:cxn>
                <a:cxn ang="0">
                  <a:pos x="16" y="0"/>
                </a:cxn>
                <a:cxn ang="0">
                  <a:pos x="12" y="0"/>
                </a:cxn>
              </a:cxnLst>
              <a:rect l="0" t="0" r="r" b="b"/>
              <a:pathLst>
                <a:path w="24" h="22">
                  <a:moveTo>
                    <a:pt x="12" y="0"/>
                  </a:moveTo>
                  <a:lnTo>
                    <a:pt x="12" y="0"/>
                  </a:lnTo>
                  <a:lnTo>
                    <a:pt x="8" y="0"/>
                  </a:lnTo>
                  <a:lnTo>
                    <a:pt x="4" y="4"/>
                  </a:lnTo>
                  <a:lnTo>
                    <a:pt x="2" y="6"/>
                  </a:lnTo>
                  <a:lnTo>
                    <a:pt x="0" y="12"/>
                  </a:lnTo>
                  <a:lnTo>
                    <a:pt x="0" y="12"/>
                  </a:lnTo>
                  <a:lnTo>
                    <a:pt x="2" y="16"/>
                  </a:lnTo>
                  <a:lnTo>
                    <a:pt x="4" y="20"/>
                  </a:lnTo>
                  <a:lnTo>
                    <a:pt x="8" y="22"/>
                  </a:lnTo>
                  <a:lnTo>
                    <a:pt x="12" y="22"/>
                  </a:lnTo>
                  <a:lnTo>
                    <a:pt x="12" y="22"/>
                  </a:lnTo>
                  <a:lnTo>
                    <a:pt x="16" y="22"/>
                  </a:lnTo>
                  <a:lnTo>
                    <a:pt x="20" y="20"/>
                  </a:lnTo>
                  <a:lnTo>
                    <a:pt x="22" y="16"/>
                  </a:lnTo>
                  <a:lnTo>
                    <a:pt x="24" y="12"/>
                  </a:lnTo>
                  <a:lnTo>
                    <a:pt x="24" y="12"/>
                  </a:lnTo>
                  <a:lnTo>
                    <a:pt x="22" y="6"/>
                  </a:lnTo>
                  <a:lnTo>
                    <a:pt x="20" y="4"/>
                  </a:lnTo>
                  <a:lnTo>
                    <a:pt x="16" y="0"/>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01" name="Freeform 209"/>
            <p:cNvSpPr/>
            <p:nvPr/>
          </p:nvSpPr>
          <p:spPr bwMode="auto">
            <a:xfrm>
              <a:off x="3100388" y="720725"/>
              <a:ext cx="38100" cy="34925"/>
            </a:xfrm>
            <a:custGeom>
              <a:avLst/>
              <a:gdLst/>
              <a:ahLst/>
              <a:cxnLst>
                <a:cxn ang="0">
                  <a:pos x="12" y="0"/>
                </a:cxn>
                <a:cxn ang="0">
                  <a:pos x="12" y="0"/>
                </a:cxn>
                <a:cxn ang="0">
                  <a:pos x="8" y="0"/>
                </a:cxn>
                <a:cxn ang="0">
                  <a:pos x="4" y="4"/>
                </a:cxn>
                <a:cxn ang="0">
                  <a:pos x="2" y="6"/>
                </a:cxn>
                <a:cxn ang="0">
                  <a:pos x="0" y="12"/>
                </a:cxn>
                <a:cxn ang="0">
                  <a:pos x="0" y="12"/>
                </a:cxn>
                <a:cxn ang="0">
                  <a:pos x="2" y="16"/>
                </a:cxn>
                <a:cxn ang="0">
                  <a:pos x="4" y="20"/>
                </a:cxn>
                <a:cxn ang="0">
                  <a:pos x="8" y="22"/>
                </a:cxn>
                <a:cxn ang="0">
                  <a:pos x="12" y="22"/>
                </a:cxn>
                <a:cxn ang="0">
                  <a:pos x="12" y="22"/>
                </a:cxn>
                <a:cxn ang="0">
                  <a:pos x="16" y="22"/>
                </a:cxn>
                <a:cxn ang="0">
                  <a:pos x="20" y="20"/>
                </a:cxn>
                <a:cxn ang="0">
                  <a:pos x="22" y="16"/>
                </a:cxn>
                <a:cxn ang="0">
                  <a:pos x="24" y="12"/>
                </a:cxn>
                <a:cxn ang="0">
                  <a:pos x="24" y="12"/>
                </a:cxn>
                <a:cxn ang="0">
                  <a:pos x="22" y="6"/>
                </a:cxn>
                <a:cxn ang="0">
                  <a:pos x="20" y="4"/>
                </a:cxn>
                <a:cxn ang="0">
                  <a:pos x="16" y="0"/>
                </a:cxn>
                <a:cxn ang="0">
                  <a:pos x="12" y="0"/>
                </a:cxn>
              </a:cxnLst>
              <a:rect l="0" t="0" r="r" b="b"/>
              <a:pathLst>
                <a:path w="24" h="22">
                  <a:moveTo>
                    <a:pt x="12" y="0"/>
                  </a:moveTo>
                  <a:lnTo>
                    <a:pt x="12" y="0"/>
                  </a:lnTo>
                  <a:lnTo>
                    <a:pt x="8" y="0"/>
                  </a:lnTo>
                  <a:lnTo>
                    <a:pt x="4" y="4"/>
                  </a:lnTo>
                  <a:lnTo>
                    <a:pt x="2" y="6"/>
                  </a:lnTo>
                  <a:lnTo>
                    <a:pt x="0" y="12"/>
                  </a:lnTo>
                  <a:lnTo>
                    <a:pt x="0" y="12"/>
                  </a:lnTo>
                  <a:lnTo>
                    <a:pt x="2" y="16"/>
                  </a:lnTo>
                  <a:lnTo>
                    <a:pt x="4" y="20"/>
                  </a:lnTo>
                  <a:lnTo>
                    <a:pt x="8" y="22"/>
                  </a:lnTo>
                  <a:lnTo>
                    <a:pt x="12" y="22"/>
                  </a:lnTo>
                  <a:lnTo>
                    <a:pt x="12" y="22"/>
                  </a:lnTo>
                  <a:lnTo>
                    <a:pt x="16" y="22"/>
                  </a:lnTo>
                  <a:lnTo>
                    <a:pt x="20" y="20"/>
                  </a:lnTo>
                  <a:lnTo>
                    <a:pt x="22" y="16"/>
                  </a:lnTo>
                  <a:lnTo>
                    <a:pt x="24" y="12"/>
                  </a:lnTo>
                  <a:lnTo>
                    <a:pt x="24" y="12"/>
                  </a:lnTo>
                  <a:lnTo>
                    <a:pt x="22" y="6"/>
                  </a:lnTo>
                  <a:lnTo>
                    <a:pt x="20" y="4"/>
                  </a:lnTo>
                  <a:lnTo>
                    <a:pt x="16" y="0"/>
                  </a:lnTo>
                  <a:lnTo>
                    <a:pt x="12"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02" name="Freeform 210"/>
            <p:cNvSpPr/>
            <p:nvPr/>
          </p:nvSpPr>
          <p:spPr bwMode="auto">
            <a:xfrm>
              <a:off x="2640013" y="942975"/>
              <a:ext cx="34925" cy="34925"/>
            </a:xfrm>
            <a:custGeom>
              <a:avLst/>
              <a:gdLst/>
              <a:ahLst/>
              <a:cxnLst>
                <a:cxn ang="0">
                  <a:pos x="10" y="0"/>
                </a:cxn>
                <a:cxn ang="0">
                  <a:pos x="10" y="0"/>
                </a:cxn>
                <a:cxn ang="0">
                  <a:pos x="6" y="0"/>
                </a:cxn>
                <a:cxn ang="0">
                  <a:pos x="2" y="4"/>
                </a:cxn>
                <a:cxn ang="0">
                  <a:pos x="0" y="6"/>
                </a:cxn>
                <a:cxn ang="0">
                  <a:pos x="0" y="12"/>
                </a:cxn>
                <a:cxn ang="0">
                  <a:pos x="0" y="12"/>
                </a:cxn>
                <a:cxn ang="0">
                  <a:pos x="0" y="16"/>
                </a:cxn>
                <a:cxn ang="0">
                  <a:pos x="2" y="20"/>
                </a:cxn>
                <a:cxn ang="0">
                  <a:pos x="6" y="22"/>
                </a:cxn>
                <a:cxn ang="0">
                  <a:pos x="10" y="22"/>
                </a:cxn>
                <a:cxn ang="0">
                  <a:pos x="10" y="22"/>
                </a:cxn>
                <a:cxn ang="0">
                  <a:pos x="14" y="22"/>
                </a:cxn>
                <a:cxn ang="0">
                  <a:pos x="18" y="20"/>
                </a:cxn>
                <a:cxn ang="0">
                  <a:pos x="20" y="16"/>
                </a:cxn>
                <a:cxn ang="0">
                  <a:pos x="22" y="12"/>
                </a:cxn>
                <a:cxn ang="0">
                  <a:pos x="22" y="12"/>
                </a:cxn>
                <a:cxn ang="0">
                  <a:pos x="20" y="6"/>
                </a:cxn>
                <a:cxn ang="0">
                  <a:pos x="18" y="4"/>
                </a:cxn>
                <a:cxn ang="0">
                  <a:pos x="14" y="0"/>
                </a:cxn>
                <a:cxn ang="0">
                  <a:pos x="10" y="0"/>
                </a:cxn>
              </a:cxnLst>
              <a:rect l="0" t="0" r="r" b="b"/>
              <a:pathLst>
                <a:path w="22" h="22">
                  <a:moveTo>
                    <a:pt x="10" y="0"/>
                  </a:moveTo>
                  <a:lnTo>
                    <a:pt x="10" y="0"/>
                  </a:lnTo>
                  <a:lnTo>
                    <a:pt x="6" y="0"/>
                  </a:lnTo>
                  <a:lnTo>
                    <a:pt x="2" y="4"/>
                  </a:lnTo>
                  <a:lnTo>
                    <a:pt x="0" y="6"/>
                  </a:lnTo>
                  <a:lnTo>
                    <a:pt x="0" y="12"/>
                  </a:lnTo>
                  <a:lnTo>
                    <a:pt x="0" y="12"/>
                  </a:lnTo>
                  <a:lnTo>
                    <a:pt x="0" y="16"/>
                  </a:lnTo>
                  <a:lnTo>
                    <a:pt x="2" y="20"/>
                  </a:lnTo>
                  <a:lnTo>
                    <a:pt x="6" y="22"/>
                  </a:lnTo>
                  <a:lnTo>
                    <a:pt x="10" y="22"/>
                  </a:lnTo>
                  <a:lnTo>
                    <a:pt x="10" y="22"/>
                  </a:lnTo>
                  <a:lnTo>
                    <a:pt x="14" y="22"/>
                  </a:lnTo>
                  <a:lnTo>
                    <a:pt x="18" y="20"/>
                  </a:lnTo>
                  <a:lnTo>
                    <a:pt x="20" y="16"/>
                  </a:lnTo>
                  <a:lnTo>
                    <a:pt x="22" y="12"/>
                  </a:lnTo>
                  <a:lnTo>
                    <a:pt x="22" y="12"/>
                  </a:lnTo>
                  <a:lnTo>
                    <a:pt x="20" y="6"/>
                  </a:lnTo>
                  <a:lnTo>
                    <a:pt x="18" y="4"/>
                  </a:lnTo>
                  <a:lnTo>
                    <a:pt x="14" y="0"/>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03" name="Freeform 211"/>
            <p:cNvSpPr/>
            <p:nvPr/>
          </p:nvSpPr>
          <p:spPr bwMode="auto">
            <a:xfrm>
              <a:off x="2640013" y="942975"/>
              <a:ext cx="34925" cy="34925"/>
            </a:xfrm>
            <a:custGeom>
              <a:avLst/>
              <a:gdLst/>
              <a:ahLst/>
              <a:cxnLst>
                <a:cxn ang="0">
                  <a:pos x="10" y="0"/>
                </a:cxn>
                <a:cxn ang="0">
                  <a:pos x="10" y="0"/>
                </a:cxn>
                <a:cxn ang="0">
                  <a:pos x="6" y="0"/>
                </a:cxn>
                <a:cxn ang="0">
                  <a:pos x="2" y="4"/>
                </a:cxn>
                <a:cxn ang="0">
                  <a:pos x="0" y="6"/>
                </a:cxn>
                <a:cxn ang="0">
                  <a:pos x="0" y="12"/>
                </a:cxn>
                <a:cxn ang="0">
                  <a:pos x="0" y="12"/>
                </a:cxn>
                <a:cxn ang="0">
                  <a:pos x="0" y="16"/>
                </a:cxn>
                <a:cxn ang="0">
                  <a:pos x="2" y="20"/>
                </a:cxn>
                <a:cxn ang="0">
                  <a:pos x="6" y="22"/>
                </a:cxn>
                <a:cxn ang="0">
                  <a:pos x="10" y="22"/>
                </a:cxn>
                <a:cxn ang="0">
                  <a:pos x="10" y="22"/>
                </a:cxn>
                <a:cxn ang="0">
                  <a:pos x="14" y="22"/>
                </a:cxn>
                <a:cxn ang="0">
                  <a:pos x="18" y="20"/>
                </a:cxn>
                <a:cxn ang="0">
                  <a:pos x="20" y="16"/>
                </a:cxn>
                <a:cxn ang="0">
                  <a:pos x="22" y="12"/>
                </a:cxn>
                <a:cxn ang="0">
                  <a:pos x="22" y="12"/>
                </a:cxn>
                <a:cxn ang="0">
                  <a:pos x="20" y="6"/>
                </a:cxn>
                <a:cxn ang="0">
                  <a:pos x="18" y="4"/>
                </a:cxn>
                <a:cxn ang="0">
                  <a:pos x="14" y="0"/>
                </a:cxn>
                <a:cxn ang="0">
                  <a:pos x="10" y="0"/>
                </a:cxn>
              </a:cxnLst>
              <a:rect l="0" t="0" r="r" b="b"/>
              <a:pathLst>
                <a:path w="22" h="22">
                  <a:moveTo>
                    <a:pt x="10" y="0"/>
                  </a:moveTo>
                  <a:lnTo>
                    <a:pt x="10" y="0"/>
                  </a:lnTo>
                  <a:lnTo>
                    <a:pt x="6" y="0"/>
                  </a:lnTo>
                  <a:lnTo>
                    <a:pt x="2" y="4"/>
                  </a:lnTo>
                  <a:lnTo>
                    <a:pt x="0" y="6"/>
                  </a:lnTo>
                  <a:lnTo>
                    <a:pt x="0" y="12"/>
                  </a:lnTo>
                  <a:lnTo>
                    <a:pt x="0" y="12"/>
                  </a:lnTo>
                  <a:lnTo>
                    <a:pt x="0" y="16"/>
                  </a:lnTo>
                  <a:lnTo>
                    <a:pt x="2" y="20"/>
                  </a:lnTo>
                  <a:lnTo>
                    <a:pt x="6" y="22"/>
                  </a:lnTo>
                  <a:lnTo>
                    <a:pt x="10" y="22"/>
                  </a:lnTo>
                  <a:lnTo>
                    <a:pt x="10" y="22"/>
                  </a:lnTo>
                  <a:lnTo>
                    <a:pt x="14" y="22"/>
                  </a:lnTo>
                  <a:lnTo>
                    <a:pt x="18" y="20"/>
                  </a:lnTo>
                  <a:lnTo>
                    <a:pt x="20" y="16"/>
                  </a:lnTo>
                  <a:lnTo>
                    <a:pt x="22" y="12"/>
                  </a:lnTo>
                  <a:lnTo>
                    <a:pt x="22" y="12"/>
                  </a:lnTo>
                  <a:lnTo>
                    <a:pt x="20" y="6"/>
                  </a:lnTo>
                  <a:lnTo>
                    <a:pt x="18" y="4"/>
                  </a:lnTo>
                  <a:lnTo>
                    <a:pt x="14" y="0"/>
                  </a:lnTo>
                  <a:lnTo>
                    <a:pt x="10"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04" name="Freeform 212"/>
            <p:cNvSpPr/>
            <p:nvPr/>
          </p:nvSpPr>
          <p:spPr bwMode="auto">
            <a:xfrm>
              <a:off x="3430588" y="962025"/>
              <a:ext cx="34925" cy="34925"/>
            </a:xfrm>
            <a:custGeom>
              <a:avLst/>
              <a:gdLst/>
              <a:ahLst/>
              <a:cxnLst>
                <a:cxn ang="0">
                  <a:pos x="12" y="0"/>
                </a:cxn>
                <a:cxn ang="0">
                  <a:pos x="12" y="0"/>
                </a:cxn>
                <a:cxn ang="0">
                  <a:pos x="6" y="0"/>
                </a:cxn>
                <a:cxn ang="0">
                  <a:pos x="4" y="2"/>
                </a:cxn>
                <a:cxn ang="0">
                  <a:pos x="0" y="6"/>
                </a:cxn>
                <a:cxn ang="0">
                  <a:pos x="0" y="10"/>
                </a:cxn>
                <a:cxn ang="0">
                  <a:pos x="0" y="10"/>
                </a:cxn>
                <a:cxn ang="0">
                  <a:pos x="0" y="14"/>
                </a:cxn>
                <a:cxn ang="0">
                  <a:pos x="4" y="18"/>
                </a:cxn>
                <a:cxn ang="0">
                  <a:pos x="6" y="20"/>
                </a:cxn>
                <a:cxn ang="0">
                  <a:pos x="12" y="22"/>
                </a:cxn>
                <a:cxn ang="0">
                  <a:pos x="12" y="22"/>
                </a:cxn>
                <a:cxn ang="0">
                  <a:pos x="16" y="20"/>
                </a:cxn>
                <a:cxn ang="0">
                  <a:pos x="20" y="18"/>
                </a:cxn>
                <a:cxn ang="0">
                  <a:pos x="22" y="14"/>
                </a:cxn>
                <a:cxn ang="0">
                  <a:pos x="22" y="10"/>
                </a:cxn>
                <a:cxn ang="0">
                  <a:pos x="22" y="10"/>
                </a:cxn>
                <a:cxn ang="0">
                  <a:pos x="22" y="6"/>
                </a:cxn>
                <a:cxn ang="0">
                  <a:pos x="20" y="2"/>
                </a:cxn>
                <a:cxn ang="0">
                  <a:pos x="16" y="0"/>
                </a:cxn>
                <a:cxn ang="0">
                  <a:pos x="12" y="0"/>
                </a:cxn>
              </a:cxnLst>
              <a:rect l="0" t="0" r="r" b="b"/>
              <a:pathLst>
                <a:path w="22" h="22">
                  <a:moveTo>
                    <a:pt x="12" y="0"/>
                  </a:moveTo>
                  <a:lnTo>
                    <a:pt x="12" y="0"/>
                  </a:lnTo>
                  <a:lnTo>
                    <a:pt x="6" y="0"/>
                  </a:lnTo>
                  <a:lnTo>
                    <a:pt x="4" y="2"/>
                  </a:lnTo>
                  <a:lnTo>
                    <a:pt x="0" y="6"/>
                  </a:lnTo>
                  <a:lnTo>
                    <a:pt x="0" y="10"/>
                  </a:lnTo>
                  <a:lnTo>
                    <a:pt x="0" y="10"/>
                  </a:lnTo>
                  <a:lnTo>
                    <a:pt x="0" y="14"/>
                  </a:lnTo>
                  <a:lnTo>
                    <a:pt x="4" y="18"/>
                  </a:lnTo>
                  <a:lnTo>
                    <a:pt x="6" y="20"/>
                  </a:lnTo>
                  <a:lnTo>
                    <a:pt x="12" y="22"/>
                  </a:lnTo>
                  <a:lnTo>
                    <a:pt x="12" y="22"/>
                  </a:lnTo>
                  <a:lnTo>
                    <a:pt x="16" y="20"/>
                  </a:lnTo>
                  <a:lnTo>
                    <a:pt x="20" y="18"/>
                  </a:lnTo>
                  <a:lnTo>
                    <a:pt x="22" y="14"/>
                  </a:lnTo>
                  <a:lnTo>
                    <a:pt x="22" y="10"/>
                  </a:lnTo>
                  <a:lnTo>
                    <a:pt x="22" y="10"/>
                  </a:lnTo>
                  <a:lnTo>
                    <a:pt x="22" y="6"/>
                  </a:lnTo>
                  <a:lnTo>
                    <a:pt x="20" y="2"/>
                  </a:lnTo>
                  <a:lnTo>
                    <a:pt x="16" y="0"/>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05" name="Freeform 213"/>
            <p:cNvSpPr/>
            <p:nvPr/>
          </p:nvSpPr>
          <p:spPr bwMode="auto">
            <a:xfrm>
              <a:off x="3430588" y="962025"/>
              <a:ext cx="34925" cy="34925"/>
            </a:xfrm>
            <a:custGeom>
              <a:avLst/>
              <a:gdLst/>
              <a:ahLst/>
              <a:cxnLst>
                <a:cxn ang="0">
                  <a:pos x="12" y="0"/>
                </a:cxn>
                <a:cxn ang="0">
                  <a:pos x="12" y="0"/>
                </a:cxn>
                <a:cxn ang="0">
                  <a:pos x="6" y="0"/>
                </a:cxn>
                <a:cxn ang="0">
                  <a:pos x="4" y="2"/>
                </a:cxn>
                <a:cxn ang="0">
                  <a:pos x="0" y="6"/>
                </a:cxn>
                <a:cxn ang="0">
                  <a:pos x="0" y="10"/>
                </a:cxn>
                <a:cxn ang="0">
                  <a:pos x="0" y="10"/>
                </a:cxn>
                <a:cxn ang="0">
                  <a:pos x="0" y="14"/>
                </a:cxn>
                <a:cxn ang="0">
                  <a:pos x="4" y="18"/>
                </a:cxn>
                <a:cxn ang="0">
                  <a:pos x="6" y="20"/>
                </a:cxn>
                <a:cxn ang="0">
                  <a:pos x="12" y="22"/>
                </a:cxn>
                <a:cxn ang="0">
                  <a:pos x="12" y="22"/>
                </a:cxn>
                <a:cxn ang="0">
                  <a:pos x="16" y="20"/>
                </a:cxn>
                <a:cxn ang="0">
                  <a:pos x="20" y="18"/>
                </a:cxn>
                <a:cxn ang="0">
                  <a:pos x="22" y="14"/>
                </a:cxn>
                <a:cxn ang="0">
                  <a:pos x="22" y="10"/>
                </a:cxn>
                <a:cxn ang="0">
                  <a:pos x="22" y="10"/>
                </a:cxn>
                <a:cxn ang="0">
                  <a:pos x="22" y="6"/>
                </a:cxn>
                <a:cxn ang="0">
                  <a:pos x="20" y="2"/>
                </a:cxn>
                <a:cxn ang="0">
                  <a:pos x="16" y="0"/>
                </a:cxn>
                <a:cxn ang="0">
                  <a:pos x="12" y="0"/>
                </a:cxn>
              </a:cxnLst>
              <a:rect l="0" t="0" r="r" b="b"/>
              <a:pathLst>
                <a:path w="22" h="22">
                  <a:moveTo>
                    <a:pt x="12" y="0"/>
                  </a:moveTo>
                  <a:lnTo>
                    <a:pt x="12" y="0"/>
                  </a:lnTo>
                  <a:lnTo>
                    <a:pt x="6" y="0"/>
                  </a:lnTo>
                  <a:lnTo>
                    <a:pt x="4" y="2"/>
                  </a:lnTo>
                  <a:lnTo>
                    <a:pt x="0" y="6"/>
                  </a:lnTo>
                  <a:lnTo>
                    <a:pt x="0" y="10"/>
                  </a:lnTo>
                  <a:lnTo>
                    <a:pt x="0" y="10"/>
                  </a:lnTo>
                  <a:lnTo>
                    <a:pt x="0" y="14"/>
                  </a:lnTo>
                  <a:lnTo>
                    <a:pt x="4" y="18"/>
                  </a:lnTo>
                  <a:lnTo>
                    <a:pt x="6" y="20"/>
                  </a:lnTo>
                  <a:lnTo>
                    <a:pt x="12" y="22"/>
                  </a:lnTo>
                  <a:lnTo>
                    <a:pt x="12" y="22"/>
                  </a:lnTo>
                  <a:lnTo>
                    <a:pt x="16" y="20"/>
                  </a:lnTo>
                  <a:lnTo>
                    <a:pt x="20" y="18"/>
                  </a:lnTo>
                  <a:lnTo>
                    <a:pt x="22" y="14"/>
                  </a:lnTo>
                  <a:lnTo>
                    <a:pt x="22" y="10"/>
                  </a:lnTo>
                  <a:lnTo>
                    <a:pt x="22" y="10"/>
                  </a:lnTo>
                  <a:lnTo>
                    <a:pt x="22" y="6"/>
                  </a:lnTo>
                  <a:lnTo>
                    <a:pt x="20" y="2"/>
                  </a:lnTo>
                  <a:lnTo>
                    <a:pt x="16" y="0"/>
                  </a:lnTo>
                  <a:lnTo>
                    <a:pt x="12"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06" name="Freeform 214"/>
            <p:cNvSpPr/>
            <p:nvPr/>
          </p:nvSpPr>
          <p:spPr bwMode="auto">
            <a:xfrm>
              <a:off x="3360738" y="552450"/>
              <a:ext cx="50800" cy="50800"/>
            </a:xfrm>
            <a:custGeom>
              <a:avLst/>
              <a:gdLst/>
              <a:ahLst/>
              <a:cxnLst>
                <a:cxn ang="0">
                  <a:pos x="16" y="0"/>
                </a:cxn>
                <a:cxn ang="0">
                  <a:pos x="16" y="0"/>
                </a:cxn>
                <a:cxn ang="0">
                  <a:pos x="10" y="2"/>
                </a:cxn>
                <a:cxn ang="0">
                  <a:pos x="6" y="6"/>
                </a:cxn>
                <a:cxn ang="0">
                  <a:pos x="2" y="10"/>
                </a:cxn>
                <a:cxn ang="0">
                  <a:pos x="0" y="16"/>
                </a:cxn>
                <a:cxn ang="0">
                  <a:pos x="0" y="16"/>
                </a:cxn>
                <a:cxn ang="0">
                  <a:pos x="2" y="22"/>
                </a:cxn>
                <a:cxn ang="0">
                  <a:pos x="6" y="28"/>
                </a:cxn>
                <a:cxn ang="0">
                  <a:pos x="10" y="30"/>
                </a:cxn>
                <a:cxn ang="0">
                  <a:pos x="16" y="32"/>
                </a:cxn>
                <a:cxn ang="0">
                  <a:pos x="16" y="32"/>
                </a:cxn>
                <a:cxn ang="0">
                  <a:pos x="22" y="30"/>
                </a:cxn>
                <a:cxn ang="0">
                  <a:pos x="26" y="28"/>
                </a:cxn>
                <a:cxn ang="0">
                  <a:pos x="30" y="22"/>
                </a:cxn>
                <a:cxn ang="0">
                  <a:pos x="32" y="16"/>
                </a:cxn>
                <a:cxn ang="0">
                  <a:pos x="32" y="16"/>
                </a:cxn>
                <a:cxn ang="0">
                  <a:pos x="30" y="10"/>
                </a:cxn>
                <a:cxn ang="0">
                  <a:pos x="26" y="6"/>
                </a:cxn>
                <a:cxn ang="0">
                  <a:pos x="22" y="2"/>
                </a:cxn>
                <a:cxn ang="0">
                  <a:pos x="16" y="0"/>
                </a:cxn>
              </a:cxnLst>
              <a:rect l="0" t="0" r="r" b="b"/>
              <a:pathLst>
                <a:path w="32" h="32">
                  <a:moveTo>
                    <a:pt x="16" y="0"/>
                  </a:moveTo>
                  <a:lnTo>
                    <a:pt x="16" y="0"/>
                  </a:lnTo>
                  <a:lnTo>
                    <a:pt x="10" y="2"/>
                  </a:lnTo>
                  <a:lnTo>
                    <a:pt x="6" y="6"/>
                  </a:lnTo>
                  <a:lnTo>
                    <a:pt x="2" y="10"/>
                  </a:lnTo>
                  <a:lnTo>
                    <a:pt x="0" y="16"/>
                  </a:lnTo>
                  <a:lnTo>
                    <a:pt x="0" y="16"/>
                  </a:lnTo>
                  <a:lnTo>
                    <a:pt x="2" y="22"/>
                  </a:lnTo>
                  <a:lnTo>
                    <a:pt x="6" y="28"/>
                  </a:lnTo>
                  <a:lnTo>
                    <a:pt x="10" y="30"/>
                  </a:lnTo>
                  <a:lnTo>
                    <a:pt x="16" y="32"/>
                  </a:lnTo>
                  <a:lnTo>
                    <a:pt x="16" y="32"/>
                  </a:lnTo>
                  <a:lnTo>
                    <a:pt x="22" y="30"/>
                  </a:lnTo>
                  <a:lnTo>
                    <a:pt x="26" y="28"/>
                  </a:lnTo>
                  <a:lnTo>
                    <a:pt x="30" y="22"/>
                  </a:lnTo>
                  <a:lnTo>
                    <a:pt x="32" y="16"/>
                  </a:lnTo>
                  <a:lnTo>
                    <a:pt x="32" y="16"/>
                  </a:lnTo>
                  <a:lnTo>
                    <a:pt x="30" y="10"/>
                  </a:lnTo>
                  <a:lnTo>
                    <a:pt x="26" y="6"/>
                  </a:lnTo>
                  <a:lnTo>
                    <a:pt x="22" y="2"/>
                  </a:lnTo>
                  <a:lnTo>
                    <a:pt x="1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07" name="Freeform 215"/>
            <p:cNvSpPr/>
            <p:nvPr/>
          </p:nvSpPr>
          <p:spPr bwMode="auto">
            <a:xfrm>
              <a:off x="3360738" y="552450"/>
              <a:ext cx="50800" cy="50800"/>
            </a:xfrm>
            <a:custGeom>
              <a:avLst/>
              <a:gdLst/>
              <a:ahLst/>
              <a:cxnLst>
                <a:cxn ang="0">
                  <a:pos x="16" y="0"/>
                </a:cxn>
                <a:cxn ang="0">
                  <a:pos x="16" y="0"/>
                </a:cxn>
                <a:cxn ang="0">
                  <a:pos x="10" y="2"/>
                </a:cxn>
                <a:cxn ang="0">
                  <a:pos x="6" y="6"/>
                </a:cxn>
                <a:cxn ang="0">
                  <a:pos x="2" y="10"/>
                </a:cxn>
                <a:cxn ang="0">
                  <a:pos x="0" y="16"/>
                </a:cxn>
                <a:cxn ang="0">
                  <a:pos x="0" y="16"/>
                </a:cxn>
                <a:cxn ang="0">
                  <a:pos x="2" y="22"/>
                </a:cxn>
                <a:cxn ang="0">
                  <a:pos x="6" y="28"/>
                </a:cxn>
                <a:cxn ang="0">
                  <a:pos x="10" y="30"/>
                </a:cxn>
                <a:cxn ang="0">
                  <a:pos x="16" y="32"/>
                </a:cxn>
                <a:cxn ang="0">
                  <a:pos x="16" y="32"/>
                </a:cxn>
                <a:cxn ang="0">
                  <a:pos x="22" y="30"/>
                </a:cxn>
                <a:cxn ang="0">
                  <a:pos x="26" y="28"/>
                </a:cxn>
                <a:cxn ang="0">
                  <a:pos x="30" y="22"/>
                </a:cxn>
                <a:cxn ang="0">
                  <a:pos x="32" y="16"/>
                </a:cxn>
                <a:cxn ang="0">
                  <a:pos x="32" y="16"/>
                </a:cxn>
                <a:cxn ang="0">
                  <a:pos x="30" y="10"/>
                </a:cxn>
                <a:cxn ang="0">
                  <a:pos x="26" y="6"/>
                </a:cxn>
                <a:cxn ang="0">
                  <a:pos x="22" y="2"/>
                </a:cxn>
                <a:cxn ang="0">
                  <a:pos x="16" y="0"/>
                </a:cxn>
              </a:cxnLst>
              <a:rect l="0" t="0" r="r" b="b"/>
              <a:pathLst>
                <a:path w="32" h="32">
                  <a:moveTo>
                    <a:pt x="16" y="0"/>
                  </a:moveTo>
                  <a:lnTo>
                    <a:pt x="16" y="0"/>
                  </a:lnTo>
                  <a:lnTo>
                    <a:pt x="10" y="2"/>
                  </a:lnTo>
                  <a:lnTo>
                    <a:pt x="6" y="6"/>
                  </a:lnTo>
                  <a:lnTo>
                    <a:pt x="2" y="10"/>
                  </a:lnTo>
                  <a:lnTo>
                    <a:pt x="0" y="16"/>
                  </a:lnTo>
                  <a:lnTo>
                    <a:pt x="0" y="16"/>
                  </a:lnTo>
                  <a:lnTo>
                    <a:pt x="2" y="22"/>
                  </a:lnTo>
                  <a:lnTo>
                    <a:pt x="6" y="28"/>
                  </a:lnTo>
                  <a:lnTo>
                    <a:pt x="10" y="30"/>
                  </a:lnTo>
                  <a:lnTo>
                    <a:pt x="16" y="32"/>
                  </a:lnTo>
                  <a:lnTo>
                    <a:pt x="16" y="32"/>
                  </a:lnTo>
                  <a:lnTo>
                    <a:pt x="22" y="30"/>
                  </a:lnTo>
                  <a:lnTo>
                    <a:pt x="26" y="28"/>
                  </a:lnTo>
                  <a:lnTo>
                    <a:pt x="30" y="22"/>
                  </a:lnTo>
                  <a:lnTo>
                    <a:pt x="32" y="16"/>
                  </a:lnTo>
                  <a:lnTo>
                    <a:pt x="32" y="16"/>
                  </a:lnTo>
                  <a:lnTo>
                    <a:pt x="30" y="10"/>
                  </a:lnTo>
                  <a:lnTo>
                    <a:pt x="26" y="6"/>
                  </a:lnTo>
                  <a:lnTo>
                    <a:pt x="22" y="2"/>
                  </a:lnTo>
                  <a:lnTo>
                    <a:pt x="1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08" name="Freeform 216"/>
            <p:cNvSpPr/>
            <p:nvPr/>
          </p:nvSpPr>
          <p:spPr bwMode="auto">
            <a:xfrm>
              <a:off x="2443163" y="641350"/>
              <a:ext cx="34925" cy="34925"/>
            </a:xfrm>
            <a:custGeom>
              <a:avLst/>
              <a:gdLst/>
              <a:ahLst/>
              <a:cxnLst>
                <a:cxn ang="0">
                  <a:pos x="12" y="0"/>
                </a:cxn>
                <a:cxn ang="0">
                  <a:pos x="12" y="0"/>
                </a:cxn>
                <a:cxn ang="0">
                  <a:pos x="6" y="0"/>
                </a:cxn>
                <a:cxn ang="0">
                  <a:pos x="4" y="2"/>
                </a:cxn>
                <a:cxn ang="0">
                  <a:pos x="0" y="6"/>
                </a:cxn>
                <a:cxn ang="0">
                  <a:pos x="0" y="10"/>
                </a:cxn>
                <a:cxn ang="0">
                  <a:pos x="0" y="10"/>
                </a:cxn>
                <a:cxn ang="0">
                  <a:pos x="0" y="16"/>
                </a:cxn>
                <a:cxn ang="0">
                  <a:pos x="4" y="18"/>
                </a:cxn>
                <a:cxn ang="0">
                  <a:pos x="6" y="22"/>
                </a:cxn>
                <a:cxn ang="0">
                  <a:pos x="12" y="22"/>
                </a:cxn>
                <a:cxn ang="0">
                  <a:pos x="12" y="22"/>
                </a:cxn>
                <a:cxn ang="0">
                  <a:pos x="16" y="22"/>
                </a:cxn>
                <a:cxn ang="0">
                  <a:pos x="18" y="18"/>
                </a:cxn>
                <a:cxn ang="0">
                  <a:pos x="22" y="16"/>
                </a:cxn>
                <a:cxn ang="0">
                  <a:pos x="22" y="10"/>
                </a:cxn>
                <a:cxn ang="0">
                  <a:pos x="22" y="10"/>
                </a:cxn>
                <a:cxn ang="0">
                  <a:pos x="22" y="6"/>
                </a:cxn>
                <a:cxn ang="0">
                  <a:pos x="18" y="2"/>
                </a:cxn>
                <a:cxn ang="0">
                  <a:pos x="16" y="0"/>
                </a:cxn>
                <a:cxn ang="0">
                  <a:pos x="12" y="0"/>
                </a:cxn>
              </a:cxnLst>
              <a:rect l="0" t="0" r="r" b="b"/>
              <a:pathLst>
                <a:path w="22" h="22">
                  <a:moveTo>
                    <a:pt x="12" y="0"/>
                  </a:moveTo>
                  <a:lnTo>
                    <a:pt x="12" y="0"/>
                  </a:lnTo>
                  <a:lnTo>
                    <a:pt x="6" y="0"/>
                  </a:lnTo>
                  <a:lnTo>
                    <a:pt x="4" y="2"/>
                  </a:lnTo>
                  <a:lnTo>
                    <a:pt x="0" y="6"/>
                  </a:lnTo>
                  <a:lnTo>
                    <a:pt x="0" y="10"/>
                  </a:lnTo>
                  <a:lnTo>
                    <a:pt x="0" y="10"/>
                  </a:lnTo>
                  <a:lnTo>
                    <a:pt x="0" y="16"/>
                  </a:lnTo>
                  <a:lnTo>
                    <a:pt x="4" y="18"/>
                  </a:lnTo>
                  <a:lnTo>
                    <a:pt x="6" y="22"/>
                  </a:lnTo>
                  <a:lnTo>
                    <a:pt x="12" y="22"/>
                  </a:lnTo>
                  <a:lnTo>
                    <a:pt x="12" y="22"/>
                  </a:lnTo>
                  <a:lnTo>
                    <a:pt x="16" y="22"/>
                  </a:lnTo>
                  <a:lnTo>
                    <a:pt x="18" y="18"/>
                  </a:lnTo>
                  <a:lnTo>
                    <a:pt x="22" y="16"/>
                  </a:lnTo>
                  <a:lnTo>
                    <a:pt x="22" y="10"/>
                  </a:lnTo>
                  <a:lnTo>
                    <a:pt x="22" y="10"/>
                  </a:lnTo>
                  <a:lnTo>
                    <a:pt x="22" y="6"/>
                  </a:lnTo>
                  <a:lnTo>
                    <a:pt x="18" y="2"/>
                  </a:lnTo>
                  <a:lnTo>
                    <a:pt x="16" y="0"/>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09" name="Freeform 217"/>
            <p:cNvSpPr/>
            <p:nvPr/>
          </p:nvSpPr>
          <p:spPr bwMode="auto">
            <a:xfrm>
              <a:off x="2443163" y="641350"/>
              <a:ext cx="34925" cy="34925"/>
            </a:xfrm>
            <a:custGeom>
              <a:avLst/>
              <a:gdLst/>
              <a:ahLst/>
              <a:cxnLst>
                <a:cxn ang="0">
                  <a:pos x="12" y="0"/>
                </a:cxn>
                <a:cxn ang="0">
                  <a:pos x="12" y="0"/>
                </a:cxn>
                <a:cxn ang="0">
                  <a:pos x="6" y="0"/>
                </a:cxn>
                <a:cxn ang="0">
                  <a:pos x="4" y="2"/>
                </a:cxn>
                <a:cxn ang="0">
                  <a:pos x="0" y="6"/>
                </a:cxn>
                <a:cxn ang="0">
                  <a:pos x="0" y="10"/>
                </a:cxn>
                <a:cxn ang="0">
                  <a:pos x="0" y="10"/>
                </a:cxn>
                <a:cxn ang="0">
                  <a:pos x="0" y="16"/>
                </a:cxn>
                <a:cxn ang="0">
                  <a:pos x="4" y="18"/>
                </a:cxn>
                <a:cxn ang="0">
                  <a:pos x="6" y="22"/>
                </a:cxn>
                <a:cxn ang="0">
                  <a:pos x="12" y="22"/>
                </a:cxn>
                <a:cxn ang="0">
                  <a:pos x="12" y="22"/>
                </a:cxn>
                <a:cxn ang="0">
                  <a:pos x="16" y="22"/>
                </a:cxn>
                <a:cxn ang="0">
                  <a:pos x="18" y="18"/>
                </a:cxn>
                <a:cxn ang="0">
                  <a:pos x="22" y="16"/>
                </a:cxn>
                <a:cxn ang="0">
                  <a:pos x="22" y="10"/>
                </a:cxn>
                <a:cxn ang="0">
                  <a:pos x="22" y="10"/>
                </a:cxn>
                <a:cxn ang="0">
                  <a:pos x="22" y="6"/>
                </a:cxn>
                <a:cxn ang="0">
                  <a:pos x="18" y="2"/>
                </a:cxn>
                <a:cxn ang="0">
                  <a:pos x="16" y="0"/>
                </a:cxn>
                <a:cxn ang="0">
                  <a:pos x="12" y="0"/>
                </a:cxn>
              </a:cxnLst>
              <a:rect l="0" t="0" r="r" b="b"/>
              <a:pathLst>
                <a:path w="22" h="22">
                  <a:moveTo>
                    <a:pt x="12" y="0"/>
                  </a:moveTo>
                  <a:lnTo>
                    <a:pt x="12" y="0"/>
                  </a:lnTo>
                  <a:lnTo>
                    <a:pt x="6" y="0"/>
                  </a:lnTo>
                  <a:lnTo>
                    <a:pt x="4" y="2"/>
                  </a:lnTo>
                  <a:lnTo>
                    <a:pt x="0" y="6"/>
                  </a:lnTo>
                  <a:lnTo>
                    <a:pt x="0" y="10"/>
                  </a:lnTo>
                  <a:lnTo>
                    <a:pt x="0" y="10"/>
                  </a:lnTo>
                  <a:lnTo>
                    <a:pt x="0" y="16"/>
                  </a:lnTo>
                  <a:lnTo>
                    <a:pt x="4" y="18"/>
                  </a:lnTo>
                  <a:lnTo>
                    <a:pt x="6" y="22"/>
                  </a:lnTo>
                  <a:lnTo>
                    <a:pt x="12" y="22"/>
                  </a:lnTo>
                  <a:lnTo>
                    <a:pt x="12" y="22"/>
                  </a:lnTo>
                  <a:lnTo>
                    <a:pt x="16" y="22"/>
                  </a:lnTo>
                  <a:lnTo>
                    <a:pt x="18" y="18"/>
                  </a:lnTo>
                  <a:lnTo>
                    <a:pt x="22" y="16"/>
                  </a:lnTo>
                  <a:lnTo>
                    <a:pt x="22" y="10"/>
                  </a:lnTo>
                  <a:lnTo>
                    <a:pt x="22" y="10"/>
                  </a:lnTo>
                  <a:lnTo>
                    <a:pt x="22" y="6"/>
                  </a:lnTo>
                  <a:lnTo>
                    <a:pt x="18" y="2"/>
                  </a:lnTo>
                  <a:lnTo>
                    <a:pt x="16" y="0"/>
                  </a:lnTo>
                  <a:lnTo>
                    <a:pt x="12"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10" name="Freeform 218"/>
            <p:cNvSpPr/>
            <p:nvPr/>
          </p:nvSpPr>
          <p:spPr bwMode="auto">
            <a:xfrm>
              <a:off x="2109788" y="768350"/>
              <a:ext cx="44450" cy="47625"/>
            </a:xfrm>
            <a:custGeom>
              <a:avLst/>
              <a:gdLst/>
              <a:ahLst/>
              <a:cxnLst>
                <a:cxn ang="0">
                  <a:pos x="14" y="0"/>
                </a:cxn>
                <a:cxn ang="0">
                  <a:pos x="14" y="0"/>
                </a:cxn>
                <a:cxn ang="0">
                  <a:pos x="8" y="2"/>
                </a:cxn>
                <a:cxn ang="0">
                  <a:pos x="4" y="4"/>
                </a:cxn>
                <a:cxn ang="0">
                  <a:pos x="0" y="10"/>
                </a:cxn>
                <a:cxn ang="0">
                  <a:pos x="0" y="14"/>
                </a:cxn>
                <a:cxn ang="0">
                  <a:pos x="0" y="14"/>
                </a:cxn>
                <a:cxn ang="0">
                  <a:pos x="0" y="20"/>
                </a:cxn>
                <a:cxn ang="0">
                  <a:pos x="4" y="26"/>
                </a:cxn>
                <a:cxn ang="0">
                  <a:pos x="8" y="28"/>
                </a:cxn>
                <a:cxn ang="0">
                  <a:pos x="14" y="30"/>
                </a:cxn>
                <a:cxn ang="0">
                  <a:pos x="14" y="30"/>
                </a:cxn>
                <a:cxn ang="0">
                  <a:pos x="20" y="28"/>
                </a:cxn>
                <a:cxn ang="0">
                  <a:pos x="24" y="26"/>
                </a:cxn>
                <a:cxn ang="0">
                  <a:pos x="26" y="20"/>
                </a:cxn>
                <a:cxn ang="0">
                  <a:pos x="28" y="14"/>
                </a:cxn>
                <a:cxn ang="0">
                  <a:pos x="28" y="14"/>
                </a:cxn>
                <a:cxn ang="0">
                  <a:pos x="26" y="10"/>
                </a:cxn>
                <a:cxn ang="0">
                  <a:pos x="24" y="4"/>
                </a:cxn>
                <a:cxn ang="0">
                  <a:pos x="20" y="2"/>
                </a:cxn>
                <a:cxn ang="0">
                  <a:pos x="14" y="0"/>
                </a:cxn>
              </a:cxnLst>
              <a:rect l="0" t="0" r="r" b="b"/>
              <a:pathLst>
                <a:path w="28" h="30">
                  <a:moveTo>
                    <a:pt x="14" y="0"/>
                  </a:moveTo>
                  <a:lnTo>
                    <a:pt x="14" y="0"/>
                  </a:lnTo>
                  <a:lnTo>
                    <a:pt x="8" y="2"/>
                  </a:lnTo>
                  <a:lnTo>
                    <a:pt x="4" y="4"/>
                  </a:lnTo>
                  <a:lnTo>
                    <a:pt x="0" y="10"/>
                  </a:lnTo>
                  <a:lnTo>
                    <a:pt x="0" y="14"/>
                  </a:lnTo>
                  <a:lnTo>
                    <a:pt x="0" y="14"/>
                  </a:lnTo>
                  <a:lnTo>
                    <a:pt x="0" y="20"/>
                  </a:lnTo>
                  <a:lnTo>
                    <a:pt x="4" y="26"/>
                  </a:lnTo>
                  <a:lnTo>
                    <a:pt x="8" y="28"/>
                  </a:lnTo>
                  <a:lnTo>
                    <a:pt x="14" y="30"/>
                  </a:lnTo>
                  <a:lnTo>
                    <a:pt x="14" y="30"/>
                  </a:lnTo>
                  <a:lnTo>
                    <a:pt x="20" y="28"/>
                  </a:lnTo>
                  <a:lnTo>
                    <a:pt x="24" y="26"/>
                  </a:lnTo>
                  <a:lnTo>
                    <a:pt x="26" y="20"/>
                  </a:lnTo>
                  <a:lnTo>
                    <a:pt x="28" y="14"/>
                  </a:lnTo>
                  <a:lnTo>
                    <a:pt x="28" y="14"/>
                  </a:lnTo>
                  <a:lnTo>
                    <a:pt x="26" y="10"/>
                  </a:lnTo>
                  <a:lnTo>
                    <a:pt x="24" y="4"/>
                  </a:lnTo>
                  <a:lnTo>
                    <a:pt x="20" y="2"/>
                  </a:lnTo>
                  <a:lnTo>
                    <a:pt x="14"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11" name="Freeform 219"/>
            <p:cNvSpPr/>
            <p:nvPr/>
          </p:nvSpPr>
          <p:spPr bwMode="auto">
            <a:xfrm>
              <a:off x="2109788" y="768350"/>
              <a:ext cx="44450" cy="47625"/>
            </a:xfrm>
            <a:custGeom>
              <a:avLst/>
              <a:gdLst/>
              <a:ahLst/>
              <a:cxnLst>
                <a:cxn ang="0">
                  <a:pos x="14" y="0"/>
                </a:cxn>
                <a:cxn ang="0">
                  <a:pos x="14" y="0"/>
                </a:cxn>
                <a:cxn ang="0">
                  <a:pos x="8" y="2"/>
                </a:cxn>
                <a:cxn ang="0">
                  <a:pos x="4" y="4"/>
                </a:cxn>
                <a:cxn ang="0">
                  <a:pos x="0" y="10"/>
                </a:cxn>
                <a:cxn ang="0">
                  <a:pos x="0" y="14"/>
                </a:cxn>
                <a:cxn ang="0">
                  <a:pos x="0" y="14"/>
                </a:cxn>
                <a:cxn ang="0">
                  <a:pos x="0" y="20"/>
                </a:cxn>
                <a:cxn ang="0">
                  <a:pos x="4" y="26"/>
                </a:cxn>
                <a:cxn ang="0">
                  <a:pos x="8" y="28"/>
                </a:cxn>
                <a:cxn ang="0">
                  <a:pos x="14" y="30"/>
                </a:cxn>
                <a:cxn ang="0">
                  <a:pos x="14" y="30"/>
                </a:cxn>
                <a:cxn ang="0">
                  <a:pos x="20" y="28"/>
                </a:cxn>
                <a:cxn ang="0">
                  <a:pos x="24" y="26"/>
                </a:cxn>
                <a:cxn ang="0">
                  <a:pos x="26" y="20"/>
                </a:cxn>
                <a:cxn ang="0">
                  <a:pos x="28" y="14"/>
                </a:cxn>
                <a:cxn ang="0">
                  <a:pos x="28" y="14"/>
                </a:cxn>
                <a:cxn ang="0">
                  <a:pos x="26" y="10"/>
                </a:cxn>
                <a:cxn ang="0">
                  <a:pos x="24" y="4"/>
                </a:cxn>
                <a:cxn ang="0">
                  <a:pos x="20" y="2"/>
                </a:cxn>
                <a:cxn ang="0">
                  <a:pos x="14" y="0"/>
                </a:cxn>
              </a:cxnLst>
              <a:rect l="0" t="0" r="r" b="b"/>
              <a:pathLst>
                <a:path w="28" h="30">
                  <a:moveTo>
                    <a:pt x="14" y="0"/>
                  </a:moveTo>
                  <a:lnTo>
                    <a:pt x="14" y="0"/>
                  </a:lnTo>
                  <a:lnTo>
                    <a:pt x="8" y="2"/>
                  </a:lnTo>
                  <a:lnTo>
                    <a:pt x="4" y="4"/>
                  </a:lnTo>
                  <a:lnTo>
                    <a:pt x="0" y="10"/>
                  </a:lnTo>
                  <a:lnTo>
                    <a:pt x="0" y="14"/>
                  </a:lnTo>
                  <a:lnTo>
                    <a:pt x="0" y="14"/>
                  </a:lnTo>
                  <a:lnTo>
                    <a:pt x="0" y="20"/>
                  </a:lnTo>
                  <a:lnTo>
                    <a:pt x="4" y="26"/>
                  </a:lnTo>
                  <a:lnTo>
                    <a:pt x="8" y="28"/>
                  </a:lnTo>
                  <a:lnTo>
                    <a:pt x="14" y="30"/>
                  </a:lnTo>
                  <a:lnTo>
                    <a:pt x="14" y="30"/>
                  </a:lnTo>
                  <a:lnTo>
                    <a:pt x="20" y="28"/>
                  </a:lnTo>
                  <a:lnTo>
                    <a:pt x="24" y="26"/>
                  </a:lnTo>
                  <a:lnTo>
                    <a:pt x="26" y="20"/>
                  </a:lnTo>
                  <a:lnTo>
                    <a:pt x="28" y="14"/>
                  </a:lnTo>
                  <a:lnTo>
                    <a:pt x="28" y="14"/>
                  </a:lnTo>
                  <a:lnTo>
                    <a:pt x="26" y="10"/>
                  </a:lnTo>
                  <a:lnTo>
                    <a:pt x="24" y="4"/>
                  </a:lnTo>
                  <a:lnTo>
                    <a:pt x="20" y="2"/>
                  </a:lnTo>
                  <a:lnTo>
                    <a:pt x="14"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12" name="Freeform 220"/>
            <p:cNvSpPr/>
            <p:nvPr/>
          </p:nvSpPr>
          <p:spPr bwMode="auto">
            <a:xfrm>
              <a:off x="2481263" y="831850"/>
              <a:ext cx="28575" cy="28575"/>
            </a:xfrm>
            <a:custGeom>
              <a:avLst/>
              <a:gdLst/>
              <a:ahLst/>
              <a:cxnLst>
                <a:cxn ang="0">
                  <a:pos x="10" y="0"/>
                </a:cxn>
                <a:cxn ang="0">
                  <a:pos x="10" y="0"/>
                </a:cxn>
                <a:cxn ang="0">
                  <a:pos x="6" y="0"/>
                </a:cxn>
                <a:cxn ang="0">
                  <a:pos x="4" y="2"/>
                </a:cxn>
                <a:cxn ang="0">
                  <a:pos x="2" y="4"/>
                </a:cxn>
                <a:cxn ang="0">
                  <a:pos x="0" y="8"/>
                </a:cxn>
                <a:cxn ang="0">
                  <a:pos x="0" y="8"/>
                </a:cxn>
                <a:cxn ang="0">
                  <a:pos x="2" y="12"/>
                </a:cxn>
                <a:cxn ang="0">
                  <a:pos x="4" y="14"/>
                </a:cxn>
                <a:cxn ang="0">
                  <a:pos x="6" y="16"/>
                </a:cxn>
                <a:cxn ang="0">
                  <a:pos x="10" y="18"/>
                </a:cxn>
                <a:cxn ang="0">
                  <a:pos x="10" y="18"/>
                </a:cxn>
                <a:cxn ang="0">
                  <a:pos x="12" y="16"/>
                </a:cxn>
                <a:cxn ang="0">
                  <a:pos x="16" y="14"/>
                </a:cxn>
                <a:cxn ang="0">
                  <a:pos x="18" y="12"/>
                </a:cxn>
                <a:cxn ang="0">
                  <a:pos x="18" y="8"/>
                </a:cxn>
                <a:cxn ang="0">
                  <a:pos x="18" y="8"/>
                </a:cxn>
                <a:cxn ang="0">
                  <a:pos x="18" y="4"/>
                </a:cxn>
                <a:cxn ang="0">
                  <a:pos x="16" y="2"/>
                </a:cxn>
                <a:cxn ang="0">
                  <a:pos x="12" y="0"/>
                </a:cxn>
                <a:cxn ang="0">
                  <a:pos x="10" y="0"/>
                </a:cxn>
              </a:cxnLst>
              <a:rect l="0" t="0" r="r" b="b"/>
              <a:pathLst>
                <a:path w="18" h="18">
                  <a:moveTo>
                    <a:pt x="10" y="0"/>
                  </a:moveTo>
                  <a:lnTo>
                    <a:pt x="10" y="0"/>
                  </a:lnTo>
                  <a:lnTo>
                    <a:pt x="6" y="0"/>
                  </a:lnTo>
                  <a:lnTo>
                    <a:pt x="4" y="2"/>
                  </a:lnTo>
                  <a:lnTo>
                    <a:pt x="2" y="4"/>
                  </a:lnTo>
                  <a:lnTo>
                    <a:pt x="0" y="8"/>
                  </a:lnTo>
                  <a:lnTo>
                    <a:pt x="0" y="8"/>
                  </a:lnTo>
                  <a:lnTo>
                    <a:pt x="2" y="12"/>
                  </a:lnTo>
                  <a:lnTo>
                    <a:pt x="4" y="14"/>
                  </a:lnTo>
                  <a:lnTo>
                    <a:pt x="6" y="16"/>
                  </a:lnTo>
                  <a:lnTo>
                    <a:pt x="10" y="18"/>
                  </a:lnTo>
                  <a:lnTo>
                    <a:pt x="10" y="18"/>
                  </a:lnTo>
                  <a:lnTo>
                    <a:pt x="12" y="16"/>
                  </a:lnTo>
                  <a:lnTo>
                    <a:pt x="16" y="14"/>
                  </a:lnTo>
                  <a:lnTo>
                    <a:pt x="18" y="12"/>
                  </a:lnTo>
                  <a:lnTo>
                    <a:pt x="18" y="8"/>
                  </a:lnTo>
                  <a:lnTo>
                    <a:pt x="18" y="8"/>
                  </a:lnTo>
                  <a:lnTo>
                    <a:pt x="18" y="4"/>
                  </a:lnTo>
                  <a:lnTo>
                    <a:pt x="16" y="2"/>
                  </a:lnTo>
                  <a:lnTo>
                    <a:pt x="12" y="0"/>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13" name="Freeform 221"/>
            <p:cNvSpPr/>
            <p:nvPr/>
          </p:nvSpPr>
          <p:spPr bwMode="auto">
            <a:xfrm>
              <a:off x="2481263" y="831850"/>
              <a:ext cx="28575" cy="28575"/>
            </a:xfrm>
            <a:custGeom>
              <a:avLst/>
              <a:gdLst/>
              <a:ahLst/>
              <a:cxnLst>
                <a:cxn ang="0">
                  <a:pos x="10" y="0"/>
                </a:cxn>
                <a:cxn ang="0">
                  <a:pos x="10" y="0"/>
                </a:cxn>
                <a:cxn ang="0">
                  <a:pos x="6" y="0"/>
                </a:cxn>
                <a:cxn ang="0">
                  <a:pos x="4" y="2"/>
                </a:cxn>
                <a:cxn ang="0">
                  <a:pos x="2" y="4"/>
                </a:cxn>
                <a:cxn ang="0">
                  <a:pos x="0" y="8"/>
                </a:cxn>
                <a:cxn ang="0">
                  <a:pos x="0" y="8"/>
                </a:cxn>
                <a:cxn ang="0">
                  <a:pos x="2" y="12"/>
                </a:cxn>
                <a:cxn ang="0">
                  <a:pos x="4" y="14"/>
                </a:cxn>
                <a:cxn ang="0">
                  <a:pos x="6" y="16"/>
                </a:cxn>
                <a:cxn ang="0">
                  <a:pos x="10" y="18"/>
                </a:cxn>
                <a:cxn ang="0">
                  <a:pos x="10" y="18"/>
                </a:cxn>
                <a:cxn ang="0">
                  <a:pos x="12" y="16"/>
                </a:cxn>
                <a:cxn ang="0">
                  <a:pos x="16" y="14"/>
                </a:cxn>
                <a:cxn ang="0">
                  <a:pos x="18" y="12"/>
                </a:cxn>
                <a:cxn ang="0">
                  <a:pos x="18" y="8"/>
                </a:cxn>
                <a:cxn ang="0">
                  <a:pos x="18" y="8"/>
                </a:cxn>
                <a:cxn ang="0">
                  <a:pos x="18" y="4"/>
                </a:cxn>
                <a:cxn ang="0">
                  <a:pos x="16" y="2"/>
                </a:cxn>
                <a:cxn ang="0">
                  <a:pos x="12" y="0"/>
                </a:cxn>
                <a:cxn ang="0">
                  <a:pos x="10" y="0"/>
                </a:cxn>
              </a:cxnLst>
              <a:rect l="0" t="0" r="r" b="b"/>
              <a:pathLst>
                <a:path w="18" h="18">
                  <a:moveTo>
                    <a:pt x="10" y="0"/>
                  </a:moveTo>
                  <a:lnTo>
                    <a:pt x="10" y="0"/>
                  </a:lnTo>
                  <a:lnTo>
                    <a:pt x="6" y="0"/>
                  </a:lnTo>
                  <a:lnTo>
                    <a:pt x="4" y="2"/>
                  </a:lnTo>
                  <a:lnTo>
                    <a:pt x="2" y="4"/>
                  </a:lnTo>
                  <a:lnTo>
                    <a:pt x="0" y="8"/>
                  </a:lnTo>
                  <a:lnTo>
                    <a:pt x="0" y="8"/>
                  </a:lnTo>
                  <a:lnTo>
                    <a:pt x="2" y="12"/>
                  </a:lnTo>
                  <a:lnTo>
                    <a:pt x="4" y="14"/>
                  </a:lnTo>
                  <a:lnTo>
                    <a:pt x="6" y="16"/>
                  </a:lnTo>
                  <a:lnTo>
                    <a:pt x="10" y="18"/>
                  </a:lnTo>
                  <a:lnTo>
                    <a:pt x="10" y="18"/>
                  </a:lnTo>
                  <a:lnTo>
                    <a:pt x="12" y="16"/>
                  </a:lnTo>
                  <a:lnTo>
                    <a:pt x="16" y="14"/>
                  </a:lnTo>
                  <a:lnTo>
                    <a:pt x="18" y="12"/>
                  </a:lnTo>
                  <a:lnTo>
                    <a:pt x="18" y="8"/>
                  </a:lnTo>
                  <a:lnTo>
                    <a:pt x="18" y="8"/>
                  </a:lnTo>
                  <a:lnTo>
                    <a:pt x="18" y="4"/>
                  </a:lnTo>
                  <a:lnTo>
                    <a:pt x="16" y="2"/>
                  </a:lnTo>
                  <a:lnTo>
                    <a:pt x="12" y="0"/>
                  </a:lnTo>
                  <a:lnTo>
                    <a:pt x="10"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14" name="Freeform 222"/>
            <p:cNvSpPr/>
            <p:nvPr/>
          </p:nvSpPr>
          <p:spPr bwMode="auto">
            <a:xfrm>
              <a:off x="3027363" y="61277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15" name="Freeform 223"/>
            <p:cNvSpPr/>
            <p:nvPr/>
          </p:nvSpPr>
          <p:spPr bwMode="auto">
            <a:xfrm>
              <a:off x="3027363" y="61277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16" name="Freeform 224"/>
            <p:cNvSpPr/>
            <p:nvPr/>
          </p:nvSpPr>
          <p:spPr bwMode="auto">
            <a:xfrm>
              <a:off x="3402013" y="77152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17" name="Freeform 225"/>
            <p:cNvSpPr/>
            <p:nvPr/>
          </p:nvSpPr>
          <p:spPr bwMode="auto">
            <a:xfrm>
              <a:off x="3402013" y="77152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18" name="Freeform 226"/>
            <p:cNvSpPr/>
            <p:nvPr/>
          </p:nvSpPr>
          <p:spPr bwMode="auto">
            <a:xfrm>
              <a:off x="3757613" y="99377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19" name="Freeform 227"/>
            <p:cNvSpPr/>
            <p:nvPr/>
          </p:nvSpPr>
          <p:spPr bwMode="auto">
            <a:xfrm>
              <a:off x="3757613" y="99377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20" name="Freeform 228"/>
            <p:cNvSpPr/>
            <p:nvPr/>
          </p:nvSpPr>
          <p:spPr bwMode="auto">
            <a:xfrm>
              <a:off x="4186238" y="1003300"/>
              <a:ext cx="19050"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0" y="12"/>
                </a:cxn>
                <a:cxn ang="0">
                  <a:pos x="12" y="6"/>
                </a:cxn>
                <a:cxn ang="0">
                  <a:pos x="12" y="6"/>
                </a:cxn>
                <a:cxn ang="0">
                  <a:pos x="10" y="2"/>
                </a:cxn>
                <a:cxn ang="0">
                  <a:pos x="6" y="0"/>
                </a:cxn>
              </a:cxnLst>
              <a:rect l="0" t="0" r="r" b="b"/>
              <a:pathLst>
                <a:path w="12" h="14">
                  <a:moveTo>
                    <a:pt x="6" y="0"/>
                  </a:moveTo>
                  <a:lnTo>
                    <a:pt x="6" y="0"/>
                  </a:lnTo>
                  <a:lnTo>
                    <a:pt x="2" y="2"/>
                  </a:lnTo>
                  <a:lnTo>
                    <a:pt x="0" y="6"/>
                  </a:lnTo>
                  <a:lnTo>
                    <a:pt x="0" y="6"/>
                  </a:lnTo>
                  <a:lnTo>
                    <a:pt x="2" y="12"/>
                  </a:lnTo>
                  <a:lnTo>
                    <a:pt x="6" y="14"/>
                  </a:lnTo>
                  <a:lnTo>
                    <a:pt x="6" y="14"/>
                  </a:lnTo>
                  <a:lnTo>
                    <a:pt x="10" y="12"/>
                  </a:lnTo>
                  <a:lnTo>
                    <a:pt x="12" y="6"/>
                  </a:lnTo>
                  <a:lnTo>
                    <a:pt x="12" y="6"/>
                  </a:lnTo>
                  <a:lnTo>
                    <a:pt x="10"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21" name="Freeform 229"/>
            <p:cNvSpPr/>
            <p:nvPr/>
          </p:nvSpPr>
          <p:spPr bwMode="auto">
            <a:xfrm>
              <a:off x="4186238" y="1003300"/>
              <a:ext cx="19050"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0" y="12"/>
                </a:cxn>
                <a:cxn ang="0">
                  <a:pos x="12" y="6"/>
                </a:cxn>
                <a:cxn ang="0">
                  <a:pos x="12" y="6"/>
                </a:cxn>
                <a:cxn ang="0">
                  <a:pos x="10" y="2"/>
                </a:cxn>
                <a:cxn ang="0">
                  <a:pos x="6" y="0"/>
                </a:cxn>
              </a:cxnLst>
              <a:rect l="0" t="0" r="r" b="b"/>
              <a:pathLst>
                <a:path w="12" h="14">
                  <a:moveTo>
                    <a:pt x="6" y="0"/>
                  </a:moveTo>
                  <a:lnTo>
                    <a:pt x="6" y="0"/>
                  </a:lnTo>
                  <a:lnTo>
                    <a:pt x="2" y="2"/>
                  </a:lnTo>
                  <a:lnTo>
                    <a:pt x="0" y="6"/>
                  </a:lnTo>
                  <a:lnTo>
                    <a:pt x="0" y="6"/>
                  </a:lnTo>
                  <a:lnTo>
                    <a:pt x="2" y="12"/>
                  </a:lnTo>
                  <a:lnTo>
                    <a:pt x="6" y="14"/>
                  </a:lnTo>
                  <a:lnTo>
                    <a:pt x="6" y="14"/>
                  </a:lnTo>
                  <a:lnTo>
                    <a:pt x="10" y="12"/>
                  </a:lnTo>
                  <a:lnTo>
                    <a:pt x="12" y="6"/>
                  </a:lnTo>
                  <a:lnTo>
                    <a:pt x="12" y="6"/>
                  </a:lnTo>
                  <a:lnTo>
                    <a:pt x="10" y="2"/>
                  </a:lnTo>
                  <a:lnTo>
                    <a:pt x="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22" name="Freeform 230"/>
            <p:cNvSpPr/>
            <p:nvPr/>
          </p:nvSpPr>
          <p:spPr bwMode="auto">
            <a:xfrm>
              <a:off x="4675188" y="72707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23" name="Freeform 231"/>
            <p:cNvSpPr/>
            <p:nvPr/>
          </p:nvSpPr>
          <p:spPr bwMode="auto">
            <a:xfrm>
              <a:off x="4675188" y="72707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24" name="Freeform 232"/>
            <p:cNvSpPr/>
            <p:nvPr/>
          </p:nvSpPr>
          <p:spPr bwMode="auto">
            <a:xfrm>
              <a:off x="1595438" y="21907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25" name="Freeform 233"/>
            <p:cNvSpPr/>
            <p:nvPr/>
          </p:nvSpPr>
          <p:spPr bwMode="auto">
            <a:xfrm>
              <a:off x="1595438" y="21907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26" name="Freeform 234"/>
            <p:cNvSpPr/>
            <p:nvPr/>
          </p:nvSpPr>
          <p:spPr bwMode="auto">
            <a:xfrm>
              <a:off x="2014538" y="63817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27" name="Freeform 235"/>
            <p:cNvSpPr/>
            <p:nvPr/>
          </p:nvSpPr>
          <p:spPr bwMode="auto">
            <a:xfrm>
              <a:off x="2014538" y="63817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28" name="Freeform 236"/>
            <p:cNvSpPr/>
            <p:nvPr/>
          </p:nvSpPr>
          <p:spPr bwMode="auto">
            <a:xfrm>
              <a:off x="3500438" y="631825"/>
              <a:ext cx="38100" cy="34925"/>
            </a:xfrm>
            <a:custGeom>
              <a:avLst/>
              <a:gdLst/>
              <a:ahLst/>
              <a:cxnLst>
                <a:cxn ang="0">
                  <a:pos x="12" y="0"/>
                </a:cxn>
                <a:cxn ang="0">
                  <a:pos x="12" y="0"/>
                </a:cxn>
                <a:cxn ang="0">
                  <a:pos x="8" y="0"/>
                </a:cxn>
                <a:cxn ang="0">
                  <a:pos x="4" y="4"/>
                </a:cxn>
                <a:cxn ang="0">
                  <a:pos x="2" y="6"/>
                </a:cxn>
                <a:cxn ang="0">
                  <a:pos x="0" y="12"/>
                </a:cxn>
                <a:cxn ang="0">
                  <a:pos x="0" y="12"/>
                </a:cxn>
                <a:cxn ang="0">
                  <a:pos x="2" y="16"/>
                </a:cxn>
                <a:cxn ang="0">
                  <a:pos x="4" y="20"/>
                </a:cxn>
                <a:cxn ang="0">
                  <a:pos x="8" y="22"/>
                </a:cxn>
                <a:cxn ang="0">
                  <a:pos x="12" y="22"/>
                </a:cxn>
                <a:cxn ang="0">
                  <a:pos x="12" y="22"/>
                </a:cxn>
                <a:cxn ang="0">
                  <a:pos x="16" y="22"/>
                </a:cxn>
                <a:cxn ang="0">
                  <a:pos x="20" y="20"/>
                </a:cxn>
                <a:cxn ang="0">
                  <a:pos x="22" y="16"/>
                </a:cxn>
                <a:cxn ang="0">
                  <a:pos x="24" y="12"/>
                </a:cxn>
                <a:cxn ang="0">
                  <a:pos x="24" y="12"/>
                </a:cxn>
                <a:cxn ang="0">
                  <a:pos x="22" y="6"/>
                </a:cxn>
                <a:cxn ang="0">
                  <a:pos x="20" y="4"/>
                </a:cxn>
                <a:cxn ang="0">
                  <a:pos x="16" y="0"/>
                </a:cxn>
                <a:cxn ang="0">
                  <a:pos x="12" y="0"/>
                </a:cxn>
              </a:cxnLst>
              <a:rect l="0" t="0" r="r" b="b"/>
              <a:pathLst>
                <a:path w="24" h="22">
                  <a:moveTo>
                    <a:pt x="12" y="0"/>
                  </a:moveTo>
                  <a:lnTo>
                    <a:pt x="12" y="0"/>
                  </a:lnTo>
                  <a:lnTo>
                    <a:pt x="8" y="0"/>
                  </a:lnTo>
                  <a:lnTo>
                    <a:pt x="4" y="4"/>
                  </a:lnTo>
                  <a:lnTo>
                    <a:pt x="2" y="6"/>
                  </a:lnTo>
                  <a:lnTo>
                    <a:pt x="0" y="12"/>
                  </a:lnTo>
                  <a:lnTo>
                    <a:pt x="0" y="12"/>
                  </a:lnTo>
                  <a:lnTo>
                    <a:pt x="2" y="16"/>
                  </a:lnTo>
                  <a:lnTo>
                    <a:pt x="4" y="20"/>
                  </a:lnTo>
                  <a:lnTo>
                    <a:pt x="8" y="22"/>
                  </a:lnTo>
                  <a:lnTo>
                    <a:pt x="12" y="22"/>
                  </a:lnTo>
                  <a:lnTo>
                    <a:pt x="12" y="22"/>
                  </a:lnTo>
                  <a:lnTo>
                    <a:pt x="16" y="22"/>
                  </a:lnTo>
                  <a:lnTo>
                    <a:pt x="20" y="20"/>
                  </a:lnTo>
                  <a:lnTo>
                    <a:pt x="22" y="16"/>
                  </a:lnTo>
                  <a:lnTo>
                    <a:pt x="24" y="12"/>
                  </a:lnTo>
                  <a:lnTo>
                    <a:pt x="24" y="12"/>
                  </a:lnTo>
                  <a:lnTo>
                    <a:pt x="22" y="6"/>
                  </a:lnTo>
                  <a:lnTo>
                    <a:pt x="20" y="4"/>
                  </a:lnTo>
                  <a:lnTo>
                    <a:pt x="16" y="0"/>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29" name="Freeform 237"/>
            <p:cNvSpPr/>
            <p:nvPr/>
          </p:nvSpPr>
          <p:spPr bwMode="auto">
            <a:xfrm>
              <a:off x="3500438" y="631825"/>
              <a:ext cx="38100" cy="34925"/>
            </a:xfrm>
            <a:custGeom>
              <a:avLst/>
              <a:gdLst/>
              <a:ahLst/>
              <a:cxnLst>
                <a:cxn ang="0">
                  <a:pos x="12" y="0"/>
                </a:cxn>
                <a:cxn ang="0">
                  <a:pos x="12" y="0"/>
                </a:cxn>
                <a:cxn ang="0">
                  <a:pos x="8" y="0"/>
                </a:cxn>
                <a:cxn ang="0">
                  <a:pos x="4" y="4"/>
                </a:cxn>
                <a:cxn ang="0">
                  <a:pos x="2" y="6"/>
                </a:cxn>
                <a:cxn ang="0">
                  <a:pos x="0" y="12"/>
                </a:cxn>
                <a:cxn ang="0">
                  <a:pos x="0" y="12"/>
                </a:cxn>
                <a:cxn ang="0">
                  <a:pos x="2" y="16"/>
                </a:cxn>
                <a:cxn ang="0">
                  <a:pos x="4" y="20"/>
                </a:cxn>
                <a:cxn ang="0">
                  <a:pos x="8" y="22"/>
                </a:cxn>
                <a:cxn ang="0">
                  <a:pos x="12" y="22"/>
                </a:cxn>
                <a:cxn ang="0">
                  <a:pos x="12" y="22"/>
                </a:cxn>
                <a:cxn ang="0">
                  <a:pos x="16" y="22"/>
                </a:cxn>
                <a:cxn ang="0">
                  <a:pos x="20" y="20"/>
                </a:cxn>
                <a:cxn ang="0">
                  <a:pos x="22" y="16"/>
                </a:cxn>
                <a:cxn ang="0">
                  <a:pos x="24" y="12"/>
                </a:cxn>
                <a:cxn ang="0">
                  <a:pos x="24" y="12"/>
                </a:cxn>
                <a:cxn ang="0">
                  <a:pos x="22" y="6"/>
                </a:cxn>
                <a:cxn ang="0">
                  <a:pos x="20" y="4"/>
                </a:cxn>
                <a:cxn ang="0">
                  <a:pos x="16" y="0"/>
                </a:cxn>
                <a:cxn ang="0">
                  <a:pos x="12" y="0"/>
                </a:cxn>
              </a:cxnLst>
              <a:rect l="0" t="0" r="r" b="b"/>
              <a:pathLst>
                <a:path w="24" h="22">
                  <a:moveTo>
                    <a:pt x="12" y="0"/>
                  </a:moveTo>
                  <a:lnTo>
                    <a:pt x="12" y="0"/>
                  </a:lnTo>
                  <a:lnTo>
                    <a:pt x="8" y="0"/>
                  </a:lnTo>
                  <a:lnTo>
                    <a:pt x="4" y="4"/>
                  </a:lnTo>
                  <a:lnTo>
                    <a:pt x="2" y="6"/>
                  </a:lnTo>
                  <a:lnTo>
                    <a:pt x="0" y="12"/>
                  </a:lnTo>
                  <a:lnTo>
                    <a:pt x="0" y="12"/>
                  </a:lnTo>
                  <a:lnTo>
                    <a:pt x="2" y="16"/>
                  </a:lnTo>
                  <a:lnTo>
                    <a:pt x="4" y="20"/>
                  </a:lnTo>
                  <a:lnTo>
                    <a:pt x="8" y="22"/>
                  </a:lnTo>
                  <a:lnTo>
                    <a:pt x="12" y="22"/>
                  </a:lnTo>
                  <a:lnTo>
                    <a:pt x="12" y="22"/>
                  </a:lnTo>
                  <a:lnTo>
                    <a:pt x="16" y="22"/>
                  </a:lnTo>
                  <a:lnTo>
                    <a:pt x="20" y="20"/>
                  </a:lnTo>
                  <a:lnTo>
                    <a:pt x="22" y="16"/>
                  </a:lnTo>
                  <a:lnTo>
                    <a:pt x="24" y="12"/>
                  </a:lnTo>
                  <a:lnTo>
                    <a:pt x="24" y="12"/>
                  </a:lnTo>
                  <a:lnTo>
                    <a:pt x="22" y="6"/>
                  </a:lnTo>
                  <a:lnTo>
                    <a:pt x="20" y="4"/>
                  </a:lnTo>
                  <a:lnTo>
                    <a:pt x="16" y="0"/>
                  </a:lnTo>
                  <a:lnTo>
                    <a:pt x="12"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30" name="Freeform 238"/>
            <p:cNvSpPr/>
            <p:nvPr/>
          </p:nvSpPr>
          <p:spPr bwMode="auto">
            <a:xfrm>
              <a:off x="3732213" y="523875"/>
              <a:ext cx="38100" cy="38100"/>
            </a:xfrm>
            <a:custGeom>
              <a:avLst/>
              <a:gdLst/>
              <a:ahLst/>
              <a:cxnLst>
                <a:cxn ang="0">
                  <a:pos x="12" y="0"/>
                </a:cxn>
                <a:cxn ang="0">
                  <a:pos x="12" y="0"/>
                </a:cxn>
                <a:cxn ang="0">
                  <a:pos x="8" y="2"/>
                </a:cxn>
                <a:cxn ang="0">
                  <a:pos x="4" y="4"/>
                </a:cxn>
                <a:cxn ang="0">
                  <a:pos x="2" y="8"/>
                </a:cxn>
                <a:cxn ang="0">
                  <a:pos x="0" y="12"/>
                </a:cxn>
                <a:cxn ang="0">
                  <a:pos x="0" y="12"/>
                </a:cxn>
                <a:cxn ang="0">
                  <a:pos x="2" y="16"/>
                </a:cxn>
                <a:cxn ang="0">
                  <a:pos x="4" y="20"/>
                </a:cxn>
                <a:cxn ang="0">
                  <a:pos x="8" y="22"/>
                </a:cxn>
                <a:cxn ang="0">
                  <a:pos x="12" y="24"/>
                </a:cxn>
                <a:cxn ang="0">
                  <a:pos x="12" y="24"/>
                </a:cxn>
                <a:cxn ang="0">
                  <a:pos x="16" y="22"/>
                </a:cxn>
                <a:cxn ang="0">
                  <a:pos x="20" y="20"/>
                </a:cxn>
                <a:cxn ang="0">
                  <a:pos x="22" y="16"/>
                </a:cxn>
                <a:cxn ang="0">
                  <a:pos x="24" y="12"/>
                </a:cxn>
                <a:cxn ang="0">
                  <a:pos x="24" y="12"/>
                </a:cxn>
                <a:cxn ang="0">
                  <a:pos x="22" y="8"/>
                </a:cxn>
                <a:cxn ang="0">
                  <a:pos x="20" y="4"/>
                </a:cxn>
                <a:cxn ang="0">
                  <a:pos x="16" y="2"/>
                </a:cxn>
                <a:cxn ang="0">
                  <a:pos x="12" y="0"/>
                </a:cxn>
              </a:cxnLst>
              <a:rect l="0" t="0" r="r" b="b"/>
              <a:pathLst>
                <a:path w="24" h="24">
                  <a:moveTo>
                    <a:pt x="12" y="0"/>
                  </a:moveTo>
                  <a:lnTo>
                    <a:pt x="12" y="0"/>
                  </a:lnTo>
                  <a:lnTo>
                    <a:pt x="8" y="2"/>
                  </a:lnTo>
                  <a:lnTo>
                    <a:pt x="4" y="4"/>
                  </a:lnTo>
                  <a:lnTo>
                    <a:pt x="2" y="8"/>
                  </a:lnTo>
                  <a:lnTo>
                    <a:pt x="0" y="12"/>
                  </a:lnTo>
                  <a:lnTo>
                    <a:pt x="0" y="12"/>
                  </a:lnTo>
                  <a:lnTo>
                    <a:pt x="2" y="16"/>
                  </a:lnTo>
                  <a:lnTo>
                    <a:pt x="4" y="20"/>
                  </a:lnTo>
                  <a:lnTo>
                    <a:pt x="8" y="22"/>
                  </a:lnTo>
                  <a:lnTo>
                    <a:pt x="12" y="24"/>
                  </a:lnTo>
                  <a:lnTo>
                    <a:pt x="12" y="24"/>
                  </a:lnTo>
                  <a:lnTo>
                    <a:pt x="16" y="22"/>
                  </a:lnTo>
                  <a:lnTo>
                    <a:pt x="20" y="20"/>
                  </a:lnTo>
                  <a:lnTo>
                    <a:pt x="22" y="16"/>
                  </a:lnTo>
                  <a:lnTo>
                    <a:pt x="24" y="12"/>
                  </a:lnTo>
                  <a:lnTo>
                    <a:pt x="24" y="12"/>
                  </a:lnTo>
                  <a:lnTo>
                    <a:pt x="22" y="8"/>
                  </a:lnTo>
                  <a:lnTo>
                    <a:pt x="20" y="4"/>
                  </a:lnTo>
                  <a:lnTo>
                    <a:pt x="16" y="2"/>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31" name="Freeform 239"/>
            <p:cNvSpPr/>
            <p:nvPr/>
          </p:nvSpPr>
          <p:spPr bwMode="auto">
            <a:xfrm>
              <a:off x="3732213" y="523875"/>
              <a:ext cx="38100" cy="38100"/>
            </a:xfrm>
            <a:custGeom>
              <a:avLst/>
              <a:gdLst/>
              <a:ahLst/>
              <a:cxnLst>
                <a:cxn ang="0">
                  <a:pos x="12" y="0"/>
                </a:cxn>
                <a:cxn ang="0">
                  <a:pos x="12" y="0"/>
                </a:cxn>
                <a:cxn ang="0">
                  <a:pos x="8" y="2"/>
                </a:cxn>
                <a:cxn ang="0">
                  <a:pos x="4" y="4"/>
                </a:cxn>
                <a:cxn ang="0">
                  <a:pos x="2" y="8"/>
                </a:cxn>
                <a:cxn ang="0">
                  <a:pos x="0" y="12"/>
                </a:cxn>
                <a:cxn ang="0">
                  <a:pos x="0" y="12"/>
                </a:cxn>
                <a:cxn ang="0">
                  <a:pos x="2" y="16"/>
                </a:cxn>
                <a:cxn ang="0">
                  <a:pos x="4" y="20"/>
                </a:cxn>
                <a:cxn ang="0">
                  <a:pos x="8" y="22"/>
                </a:cxn>
                <a:cxn ang="0">
                  <a:pos x="12" y="24"/>
                </a:cxn>
                <a:cxn ang="0">
                  <a:pos x="12" y="24"/>
                </a:cxn>
                <a:cxn ang="0">
                  <a:pos x="16" y="22"/>
                </a:cxn>
                <a:cxn ang="0">
                  <a:pos x="20" y="20"/>
                </a:cxn>
                <a:cxn ang="0">
                  <a:pos x="22" y="16"/>
                </a:cxn>
                <a:cxn ang="0">
                  <a:pos x="24" y="12"/>
                </a:cxn>
                <a:cxn ang="0">
                  <a:pos x="24" y="12"/>
                </a:cxn>
                <a:cxn ang="0">
                  <a:pos x="22" y="8"/>
                </a:cxn>
                <a:cxn ang="0">
                  <a:pos x="20" y="4"/>
                </a:cxn>
                <a:cxn ang="0">
                  <a:pos x="16" y="2"/>
                </a:cxn>
                <a:cxn ang="0">
                  <a:pos x="12" y="0"/>
                </a:cxn>
              </a:cxnLst>
              <a:rect l="0" t="0" r="r" b="b"/>
              <a:pathLst>
                <a:path w="24" h="24">
                  <a:moveTo>
                    <a:pt x="12" y="0"/>
                  </a:moveTo>
                  <a:lnTo>
                    <a:pt x="12" y="0"/>
                  </a:lnTo>
                  <a:lnTo>
                    <a:pt x="8" y="2"/>
                  </a:lnTo>
                  <a:lnTo>
                    <a:pt x="4" y="4"/>
                  </a:lnTo>
                  <a:lnTo>
                    <a:pt x="2" y="8"/>
                  </a:lnTo>
                  <a:lnTo>
                    <a:pt x="0" y="12"/>
                  </a:lnTo>
                  <a:lnTo>
                    <a:pt x="0" y="12"/>
                  </a:lnTo>
                  <a:lnTo>
                    <a:pt x="2" y="16"/>
                  </a:lnTo>
                  <a:lnTo>
                    <a:pt x="4" y="20"/>
                  </a:lnTo>
                  <a:lnTo>
                    <a:pt x="8" y="22"/>
                  </a:lnTo>
                  <a:lnTo>
                    <a:pt x="12" y="24"/>
                  </a:lnTo>
                  <a:lnTo>
                    <a:pt x="12" y="24"/>
                  </a:lnTo>
                  <a:lnTo>
                    <a:pt x="16" y="22"/>
                  </a:lnTo>
                  <a:lnTo>
                    <a:pt x="20" y="20"/>
                  </a:lnTo>
                  <a:lnTo>
                    <a:pt x="22" y="16"/>
                  </a:lnTo>
                  <a:lnTo>
                    <a:pt x="24" y="12"/>
                  </a:lnTo>
                  <a:lnTo>
                    <a:pt x="24" y="12"/>
                  </a:lnTo>
                  <a:lnTo>
                    <a:pt x="22" y="8"/>
                  </a:lnTo>
                  <a:lnTo>
                    <a:pt x="20" y="4"/>
                  </a:lnTo>
                  <a:lnTo>
                    <a:pt x="16" y="2"/>
                  </a:lnTo>
                  <a:lnTo>
                    <a:pt x="12"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32" name="Freeform 240"/>
            <p:cNvSpPr/>
            <p:nvPr/>
          </p:nvSpPr>
          <p:spPr bwMode="auto">
            <a:xfrm>
              <a:off x="4106863" y="739775"/>
              <a:ext cx="34925" cy="34925"/>
            </a:xfrm>
            <a:custGeom>
              <a:avLst/>
              <a:gdLst/>
              <a:ahLst/>
              <a:cxnLst>
                <a:cxn ang="0">
                  <a:pos x="12" y="0"/>
                </a:cxn>
                <a:cxn ang="0">
                  <a:pos x="12" y="0"/>
                </a:cxn>
                <a:cxn ang="0">
                  <a:pos x="6" y="0"/>
                </a:cxn>
                <a:cxn ang="0">
                  <a:pos x="4" y="2"/>
                </a:cxn>
                <a:cxn ang="0">
                  <a:pos x="0" y="6"/>
                </a:cxn>
                <a:cxn ang="0">
                  <a:pos x="0" y="10"/>
                </a:cxn>
                <a:cxn ang="0">
                  <a:pos x="0" y="10"/>
                </a:cxn>
                <a:cxn ang="0">
                  <a:pos x="0" y="14"/>
                </a:cxn>
                <a:cxn ang="0">
                  <a:pos x="4" y="18"/>
                </a:cxn>
                <a:cxn ang="0">
                  <a:pos x="6" y="20"/>
                </a:cxn>
                <a:cxn ang="0">
                  <a:pos x="12" y="22"/>
                </a:cxn>
                <a:cxn ang="0">
                  <a:pos x="12" y="22"/>
                </a:cxn>
                <a:cxn ang="0">
                  <a:pos x="16" y="20"/>
                </a:cxn>
                <a:cxn ang="0">
                  <a:pos x="20" y="18"/>
                </a:cxn>
                <a:cxn ang="0">
                  <a:pos x="22" y="14"/>
                </a:cxn>
                <a:cxn ang="0">
                  <a:pos x="22" y="10"/>
                </a:cxn>
                <a:cxn ang="0">
                  <a:pos x="22" y="10"/>
                </a:cxn>
                <a:cxn ang="0">
                  <a:pos x="22" y="6"/>
                </a:cxn>
                <a:cxn ang="0">
                  <a:pos x="20" y="2"/>
                </a:cxn>
                <a:cxn ang="0">
                  <a:pos x="16" y="0"/>
                </a:cxn>
                <a:cxn ang="0">
                  <a:pos x="12" y="0"/>
                </a:cxn>
              </a:cxnLst>
              <a:rect l="0" t="0" r="r" b="b"/>
              <a:pathLst>
                <a:path w="22" h="22">
                  <a:moveTo>
                    <a:pt x="12" y="0"/>
                  </a:moveTo>
                  <a:lnTo>
                    <a:pt x="12" y="0"/>
                  </a:lnTo>
                  <a:lnTo>
                    <a:pt x="6" y="0"/>
                  </a:lnTo>
                  <a:lnTo>
                    <a:pt x="4" y="2"/>
                  </a:lnTo>
                  <a:lnTo>
                    <a:pt x="0" y="6"/>
                  </a:lnTo>
                  <a:lnTo>
                    <a:pt x="0" y="10"/>
                  </a:lnTo>
                  <a:lnTo>
                    <a:pt x="0" y="10"/>
                  </a:lnTo>
                  <a:lnTo>
                    <a:pt x="0" y="14"/>
                  </a:lnTo>
                  <a:lnTo>
                    <a:pt x="4" y="18"/>
                  </a:lnTo>
                  <a:lnTo>
                    <a:pt x="6" y="20"/>
                  </a:lnTo>
                  <a:lnTo>
                    <a:pt x="12" y="22"/>
                  </a:lnTo>
                  <a:lnTo>
                    <a:pt x="12" y="22"/>
                  </a:lnTo>
                  <a:lnTo>
                    <a:pt x="16" y="20"/>
                  </a:lnTo>
                  <a:lnTo>
                    <a:pt x="20" y="18"/>
                  </a:lnTo>
                  <a:lnTo>
                    <a:pt x="22" y="14"/>
                  </a:lnTo>
                  <a:lnTo>
                    <a:pt x="22" y="10"/>
                  </a:lnTo>
                  <a:lnTo>
                    <a:pt x="22" y="10"/>
                  </a:lnTo>
                  <a:lnTo>
                    <a:pt x="22" y="6"/>
                  </a:lnTo>
                  <a:lnTo>
                    <a:pt x="20" y="2"/>
                  </a:lnTo>
                  <a:lnTo>
                    <a:pt x="16" y="0"/>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33" name="Freeform 241"/>
            <p:cNvSpPr/>
            <p:nvPr/>
          </p:nvSpPr>
          <p:spPr bwMode="auto">
            <a:xfrm>
              <a:off x="4106863" y="739775"/>
              <a:ext cx="34925" cy="34925"/>
            </a:xfrm>
            <a:custGeom>
              <a:avLst/>
              <a:gdLst/>
              <a:ahLst/>
              <a:cxnLst>
                <a:cxn ang="0">
                  <a:pos x="12" y="0"/>
                </a:cxn>
                <a:cxn ang="0">
                  <a:pos x="12" y="0"/>
                </a:cxn>
                <a:cxn ang="0">
                  <a:pos x="6" y="0"/>
                </a:cxn>
                <a:cxn ang="0">
                  <a:pos x="4" y="2"/>
                </a:cxn>
                <a:cxn ang="0">
                  <a:pos x="0" y="6"/>
                </a:cxn>
                <a:cxn ang="0">
                  <a:pos x="0" y="10"/>
                </a:cxn>
                <a:cxn ang="0">
                  <a:pos x="0" y="10"/>
                </a:cxn>
                <a:cxn ang="0">
                  <a:pos x="0" y="14"/>
                </a:cxn>
                <a:cxn ang="0">
                  <a:pos x="4" y="18"/>
                </a:cxn>
                <a:cxn ang="0">
                  <a:pos x="6" y="20"/>
                </a:cxn>
                <a:cxn ang="0">
                  <a:pos x="12" y="22"/>
                </a:cxn>
                <a:cxn ang="0">
                  <a:pos x="12" y="22"/>
                </a:cxn>
                <a:cxn ang="0">
                  <a:pos x="16" y="20"/>
                </a:cxn>
                <a:cxn ang="0">
                  <a:pos x="20" y="18"/>
                </a:cxn>
                <a:cxn ang="0">
                  <a:pos x="22" y="14"/>
                </a:cxn>
                <a:cxn ang="0">
                  <a:pos x="22" y="10"/>
                </a:cxn>
                <a:cxn ang="0">
                  <a:pos x="22" y="10"/>
                </a:cxn>
                <a:cxn ang="0">
                  <a:pos x="22" y="6"/>
                </a:cxn>
                <a:cxn ang="0">
                  <a:pos x="20" y="2"/>
                </a:cxn>
                <a:cxn ang="0">
                  <a:pos x="16" y="0"/>
                </a:cxn>
                <a:cxn ang="0">
                  <a:pos x="12" y="0"/>
                </a:cxn>
              </a:cxnLst>
              <a:rect l="0" t="0" r="r" b="b"/>
              <a:pathLst>
                <a:path w="22" h="22">
                  <a:moveTo>
                    <a:pt x="12" y="0"/>
                  </a:moveTo>
                  <a:lnTo>
                    <a:pt x="12" y="0"/>
                  </a:lnTo>
                  <a:lnTo>
                    <a:pt x="6" y="0"/>
                  </a:lnTo>
                  <a:lnTo>
                    <a:pt x="4" y="2"/>
                  </a:lnTo>
                  <a:lnTo>
                    <a:pt x="0" y="6"/>
                  </a:lnTo>
                  <a:lnTo>
                    <a:pt x="0" y="10"/>
                  </a:lnTo>
                  <a:lnTo>
                    <a:pt x="0" y="10"/>
                  </a:lnTo>
                  <a:lnTo>
                    <a:pt x="0" y="14"/>
                  </a:lnTo>
                  <a:lnTo>
                    <a:pt x="4" y="18"/>
                  </a:lnTo>
                  <a:lnTo>
                    <a:pt x="6" y="20"/>
                  </a:lnTo>
                  <a:lnTo>
                    <a:pt x="12" y="22"/>
                  </a:lnTo>
                  <a:lnTo>
                    <a:pt x="12" y="22"/>
                  </a:lnTo>
                  <a:lnTo>
                    <a:pt x="16" y="20"/>
                  </a:lnTo>
                  <a:lnTo>
                    <a:pt x="20" y="18"/>
                  </a:lnTo>
                  <a:lnTo>
                    <a:pt x="22" y="14"/>
                  </a:lnTo>
                  <a:lnTo>
                    <a:pt x="22" y="10"/>
                  </a:lnTo>
                  <a:lnTo>
                    <a:pt x="22" y="10"/>
                  </a:lnTo>
                  <a:lnTo>
                    <a:pt x="22" y="6"/>
                  </a:lnTo>
                  <a:lnTo>
                    <a:pt x="20" y="2"/>
                  </a:lnTo>
                  <a:lnTo>
                    <a:pt x="16" y="0"/>
                  </a:lnTo>
                  <a:lnTo>
                    <a:pt x="12"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34" name="Freeform 242"/>
            <p:cNvSpPr/>
            <p:nvPr/>
          </p:nvSpPr>
          <p:spPr bwMode="auto">
            <a:xfrm>
              <a:off x="5745163" y="196850"/>
              <a:ext cx="34925" cy="34925"/>
            </a:xfrm>
            <a:custGeom>
              <a:avLst/>
              <a:gdLst/>
              <a:ahLst/>
              <a:cxnLst>
                <a:cxn ang="0">
                  <a:pos x="10" y="0"/>
                </a:cxn>
                <a:cxn ang="0">
                  <a:pos x="10" y="0"/>
                </a:cxn>
                <a:cxn ang="0">
                  <a:pos x="6" y="0"/>
                </a:cxn>
                <a:cxn ang="0">
                  <a:pos x="2" y="2"/>
                </a:cxn>
                <a:cxn ang="0">
                  <a:pos x="0" y="6"/>
                </a:cxn>
                <a:cxn ang="0">
                  <a:pos x="0" y="10"/>
                </a:cxn>
                <a:cxn ang="0">
                  <a:pos x="0" y="10"/>
                </a:cxn>
                <a:cxn ang="0">
                  <a:pos x="0" y="14"/>
                </a:cxn>
                <a:cxn ang="0">
                  <a:pos x="2" y="18"/>
                </a:cxn>
                <a:cxn ang="0">
                  <a:pos x="6" y="20"/>
                </a:cxn>
                <a:cxn ang="0">
                  <a:pos x="10" y="22"/>
                </a:cxn>
                <a:cxn ang="0">
                  <a:pos x="10" y="22"/>
                </a:cxn>
                <a:cxn ang="0">
                  <a:pos x="14" y="20"/>
                </a:cxn>
                <a:cxn ang="0">
                  <a:pos x="18" y="18"/>
                </a:cxn>
                <a:cxn ang="0">
                  <a:pos x="20" y="14"/>
                </a:cxn>
                <a:cxn ang="0">
                  <a:pos x="22" y="10"/>
                </a:cxn>
                <a:cxn ang="0">
                  <a:pos x="22" y="10"/>
                </a:cxn>
                <a:cxn ang="0">
                  <a:pos x="20" y="6"/>
                </a:cxn>
                <a:cxn ang="0">
                  <a:pos x="18" y="2"/>
                </a:cxn>
                <a:cxn ang="0">
                  <a:pos x="14" y="0"/>
                </a:cxn>
                <a:cxn ang="0">
                  <a:pos x="10" y="0"/>
                </a:cxn>
              </a:cxnLst>
              <a:rect l="0" t="0" r="r" b="b"/>
              <a:pathLst>
                <a:path w="22" h="22">
                  <a:moveTo>
                    <a:pt x="10" y="0"/>
                  </a:moveTo>
                  <a:lnTo>
                    <a:pt x="10" y="0"/>
                  </a:lnTo>
                  <a:lnTo>
                    <a:pt x="6" y="0"/>
                  </a:lnTo>
                  <a:lnTo>
                    <a:pt x="2" y="2"/>
                  </a:lnTo>
                  <a:lnTo>
                    <a:pt x="0" y="6"/>
                  </a:lnTo>
                  <a:lnTo>
                    <a:pt x="0" y="10"/>
                  </a:lnTo>
                  <a:lnTo>
                    <a:pt x="0" y="10"/>
                  </a:lnTo>
                  <a:lnTo>
                    <a:pt x="0" y="14"/>
                  </a:lnTo>
                  <a:lnTo>
                    <a:pt x="2" y="18"/>
                  </a:lnTo>
                  <a:lnTo>
                    <a:pt x="6" y="20"/>
                  </a:lnTo>
                  <a:lnTo>
                    <a:pt x="10" y="22"/>
                  </a:lnTo>
                  <a:lnTo>
                    <a:pt x="10" y="22"/>
                  </a:lnTo>
                  <a:lnTo>
                    <a:pt x="14" y="20"/>
                  </a:lnTo>
                  <a:lnTo>
                    <a:pt x="18" y="18"/>
                  </a:lnTo>
                  <a:lnTo>
                    <a:pt x="20" y="14"/>
                  </a:lnTo>
                  <a:lnTo>
                    <a:pt x="22" y="10"/>
                  </a:lnTo>
                  <a:lnTo>
                    <a:pt x="22" y="10"/>
                  </a:lnTo>
                  <a:lnTo>
                    <a:pt x="20" y="6"/>
                  </a:lnTo>
                  <a:lnTo>
                    <a:pt x="18" y="2"/>
                  </a:lnTo>
                  <a:lnTo>
                    <a:pt x="14" y="0"/>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35" name="Freeform 243"/>
            <p:cNvSpPr/>
            <p:nvPr/>
          </p:nvSpPr>
          <p:spPr bwMode="auto">
            <a:xfrm>
              <a:off x="5745163" y="196850"/>
              <a:ext cx="34925" cy="34925"/>
            </a:xfrm>
            <a:custGeom>
              <a:avLst/>
              <a:gdLst/>
              <a:ahLst/>
              <a:cxnLst>
                <a:cxn ang="0">
                  <a:pos x="10" y="0"/>
                </a:cxn>
                <a:cxn ang="0">
                  <a:pos x="10" y="0"/>
                </a:cxn>
                <a:cxn ang="0">
                  <a:pos x="6" y="0"/>
                </a:cxn>
                <a:cxn ang="0">
                  <a:pos x="2" y="2"/>
                </a:cxn>
                <a:cxn ang="0">
                  <a:pos x="0" y="6"/>
                </a:cxn>
                <a:cxn ang="0">
                  <a:pos x="0" y="10"/>
                </a:cxn>
                <a:cxn ang="0">
                  <a:pos x="0" y="10"/>
                </a:cxn>
                <a:cxn ang="0">
                  <a:pos x="0" y="14"/>
                </a:cxn>
                <a:cxn ang="0">
                  <a:pos x="2" y="18"/>
                </a:cxn>
                <a:cxn ang="0">
                  <a:pos x="6" y="20"/>
                </a:cxn>
                <a:cxn ang="0">
                  <a:pos x="10" y="22"/>
                </a:cxn>
                <a:cxn ang="0">
                  <a:pos x="10" y="22"/>
                </a:cxn>
                <a:cxn ang="0">
                  <a:pos x="14" y="20"/>
                </a:cxn>
                <a:cxn ang="0">
                  <a:pos x="18" y="18"/>
                </a:cxn>
                <a:cxn ang="0">
                  <a:pos x="20" y="14"/>
                </a:cxn>
                <a:cxn ang="0">
                  <a:pos x="22" y="10"/>
                </a:cxn>
                <a:cxn ang="0">
                  <a:pos x="22" y="10"/>
                </a:cxn>
                <a:cxn ang="0">
                  <a:pos x="20" y="6"/>
                </a:cxn>
                <a:cxn ang="0">
                  <a:pos x="18" y="2"/>
                </a:cxn>
                <a:cxn ang="0">
                  <a:pos x="14" y="0"/>
                </a:cxn>
                <a:cxn ang="0">
                  <a:pos x="10" y="0"/>
                </a:cxn>
              </a:cxnLst>
              <a:rect l="0" t="0" r="r" b="b"/>
              <a:pathLst>
                <a:path w="22" h="22">
                  <a:moveTo>
                    <a:pt x="10" y="0"/>
                  </a:moveTo>
                  <a:lnTo>
                    <a:pt x="10" y="0"/>
                  </a:lnTo>
                  <a:lnTo>
                    <a:pt x="6" y="0"/>
                  </a:lnTo>
                  <a:lnTo>
                    <a:pt x="2" y="2"/>
                  </a:lnTo>
                  <a:lnTo>
                    <a:pt x="0" y="6"/>
                  </a:lnTo>
                  <a:lnTo>
                    <a:pt x="0" y="10"/>
                  </a:lnTo>
                  <a:lnTo>
                    <a:pt x="0" y="10"/>
                  </a:lnTo>
                  <a:lnTo>
                    <a:pt x="0" y="14"/>
                  </a:lnTo>
                  <a:lnTo>
                    <a:pt x="2" y="18"/>
                  </a:lnTo>
                  <a:lnTo>
                    <a:pt x="6" y="20"/>
                  </a:lnTo>
                  <a:lnTo>
                    <a:pt x="10" y="22"/>
                  </a:lnTo>
                  <a:lnTo>
                    <a:pt x="10" y="22"/>
                  </a:lnTo>
                  <a:lnTo>
                    <a:pt x="14" y="20"/>
                  </a:lnTo>
                  <a:lnTo>
                    <a:pt x="18" y="18"/>
                  </a:lnTo>
                  <a:lnTo>
                    <a:pt x="20" y="14"/>
                  </a:lnTo>
                  <a:lnTo>
                    <a:pt x="22" y="10"/>
                  </a:lnTo>
                  <a:lnTo>
                    <a:pt x="22" y="10"/>
                  </a:lnTo>
                  <a:lnTo>
                    <a:pt x="20" y="6"/>
                  </a:lnTo>
                  <a:lnTo>
                    <a:pt x="18" y="2"/>
                  </a:lnTo>
                  <a:lnTo>
                    <a:pt x="14" y="0"/>
                  </a:lnTo>
                  <a:lnTo>
                    <a:pt x="10"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36" name="Freeform 244"/>
            <p:cNvSpPr/>
            <p:nvPr/>
          </p:nvSpPr>
          <p:spPr bwMode="auto">
            <a:xfrm>
              <a:off x="2332038" y="1114425"/>
              <a:ext cx="53975" cy="53975"/>
            </a:xfrm>
            <a:custGeom>
              <a:avLst/>
              <a:gdLst/>
              <a:ahLst/>
              <a:cxnLst>
                <a:cxn ang="0">
                  <a:pos x="18" y="0"/>
                </a:cxn>
                <a:cxn ang="0">
                  <a:pos x="18" y="0"/>
                </a:cxn>
                <a:cxn ang="0">
                  <a:pos x="10" y="2"/>
                </a:cxn>
                <a:cxn ang="0">
                  <a:pos x="6" y="6"/>
                </a:cxn>
                <a:cxn ang="0">
                  <a:pos x="2" y="10"/>
                </a:cxn>
                <a:cxn ang="0">
                  <a:pos x="0" y="18"/>
                </a:cxn>
                <a:cxn ang="0">
                  <a:pos x="0" y="18"/>
                </a:cxn>
                <a:cxn ang="0">
                  <a:pos x="2" y="24"/>
                </a:cxn>
                <a:cxn ang="0">
                  <a:pos x="6" y="30"/>
                </a:cxn>
                <a:cxn ang="0">
                  <a:pos x="10" y="32"/>
                </a:cxn>
                <a:cxn ang="0">
                  <a:pos x="18" y="34"/>
                </a:cxn>
                <a:cxn ang="0">
                  <a:pos x="18" y="34"/>
                </a:cxn>
                <a:cxn ang="0">
                  <a:pos x="24" y="32"/>
                </a:cxn>
                <a:cxn ang="0">
                  <a:pos x="30" y="30"/>
                </a:cxn>
                <a:cxn ang="0">
                  <a:pos x="32" y="24"/>
                </a:cxn>
                <a:cxn ang="0">
                  <a:pos x="34" y="18"/>
                </a:cxn>
                <a:cxn ang="0">
                  <a:pos x="34" y="18"/>
                </a:cxn>
                <a:cxn ang="0">
                  <a:pos x="32" y="10"/>
                </a:cxn>
                <a:cxn ang="0">
                  <a:pos x="30" y="6"/>
                </a:cxn>
                <a:cxn ang="0">
                  <a:pos x="24" y="2"/>
                </a:cxn>
                <a:cxn ang="0">
                  <a:pos x="18" y="0"/>
                </a:cxn>
              </a:cxnLst>
              <a:rect l="0" t="0" r="r" b="b"/>
              <a:pathLst>
                <a:path w="34" h="34">
                  <a:moveTo>
                    <a:pt x="18" y="0"/>
                  </a:moveTo>
                  <a:lnTo>
                    <a:pt x="18" y="0"/>
                  </a:lnTo>
                  <a:lnTo>
                    <a:pt x="10" y="2"/>
                  </a:lnTo>
                  <a:lnTo>
                    <a:pt x="6" y="6"/>
                  </a:lnTo>
                  <a:lnTo>
                    <a:pt x="2" y="10"/>
                  </a:lnTo>
                  <a:lnTo>
                    <a:pt x="0" y="18"/>
                  </a:lnTo>
                  <a:lnTo>
                    <a:pt x="0" y="18"/>
                  </a:lnTo>
                  <a:lnTo>
                    <a:pt x="2" y="24"/>
                  </a:lnTo>
                  <a:lnTo>
                    <a:pt x="6" y="30"/>
                  </a:lnTo>
                  <a:lnTo>
                    <a:pt x="10" y="32"/>
                  </a:lnTo>
                  <a:lnTo>
                    <a:pt x="18" y="34"/>
                  </a:lnTo>
                  <a:lnTo>
                    <a:pt x="18" y="34"/>
                  </a:lnTo>
                  <a:lnTo>
                    <a:pt x="24" y="32"/>
                  </a:lnTo>
                  <a:lnTo>
                    <a:pt x="30" y="30"/>
                  </a:lnTo>
                  <a:lnTo>
                    <a:pt x="32" y="24"/>
                  </a:lnTo>
                  <a:lnTo>
                    <a:pt x="34" y="18"/>
                  </a:lnTo>
                  <a:lnTo>
                    <a:pt x="34" y="18"/>
                  </a:lnTo>
                  <a:lnTo>
                    <a:pt x="32" y="10"/>
                  </a:lnTo>
                  <a:lnTo>
                    <a:pt x="30" y="6"/>
                  </a:lnTo>
                  <a:lnTo>
                    <a:pt x="24" y="2"/>
                  </a:lnTo>
                  <a:lnTo>
                    <a:pt x="1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37" name="Freeform 245"/>
            <p:cNvSpPr/>
            <p:nvPr/>
          </p:nvSpPr>
          <p:spPr bwMode="auto">
            <a:xfrm>
              <a:off x="2332038" y="1114425"/>
              <a:ext cx="53975" cy="53975"/>
            </a:xfrm>
            <a:custGeom>
              <a:avLst/>
              <a:gdLst/>
              <a:ahLst/>
              <a:cxnLst>
                <a:cxn ang="0">
                  <a:pos x="18" y="0"/>
                </a:cxn>
                <a:cxn ang="0">
                  <a:pos x="18" y="0"/>
                </a:cxn>
                <a:cxn ang="0">
                  <a:pos x="10" y="2"/>
                </a:cxn>
                <a:cxn ang="0">
                  <a:pos x="6" y="6"/>
                </a:cxn>
                <a:cxn ang="0">
                  <a:pos x="2" y="10"/>
                </a:cxn>
                <a:cxn ang="0">
                  <a:pos x="0" y="18"/>
                </a:cxn>
                <a:cxn ang="0">
                  <a:pos x="0" y="18"/>
                </a:cxn>
                <a:cxn ang="0">
                  <a:pos x="2" y="24"/>
                </a:cxn>
                <a:cxn ang="0">
                  <a:pos x="6" y="30"/>
                </a:cxn>
                <a:cxn ang="0">
                  <a:pos x="10" y="32"/>
                </a:cxn>
                <a:cxn ang="0">
                  <a:pos x="18" y="34"/>
                </a:cxn>
                <a:cxn ang="0">
                  <a:pos x="18" y="34"/>
                </a:cxn>
                <a:cxn ang="0">
                  <a:pos x="24" y="32"/>
                </a:cxn>
                <a:cxn ang="0">
                  <a:pos x="30" y="30"/>
                </a:cxn>
                <a:cxn ang="0">
                  <a:pos x="32" y="24"/>
                </a:cxn>
                <a:cxn ang="0">
                  <a:pos x="34" y="18"/>
                </a:cxn>
                <a:cxn ang="0">
                  <a:pos x="34" y="18"/>
                </a:cxn>
                <a:cxn ang="0">
                  <a:pos x="32" y="10"/>
                </a:cxn>
                <a:cxn ang="0">
                  <a:pos x="30" y="6"/>
                </a:cxn>
                <a:cxn ang="0">
                  <a:pos x="24" y="2"/>
                </a:cxn>
                <a:cxn ang="0">
                  <a:pos x="18" y="0"/>
                </a:cxn>
              </a:cxnLst>
              <a:rect l="0" t="0" r="r" b="b"/>
              <a:pathLst>
                <a:path w="34" h="34">
                  <a:moveTo>
                    <a:pt x="18" y="0"/>
                  </a:moveTo>
                  <a:lnTo>
                    <a:pt x="18" y="0"/>
                  </a:lnTo>
                  <a:lnTo>
                    <a:pt x="10" y="2"/>
                  </a:lnTo>
                  <a:lnTo>
                    <a:pt x="6" y="6"/>
                  </a:lnTo>
                  <a:lnTo>
                    <a:pt x="2" y="10"/>
                  </a:lnTo>
                  <a:lnTo>
                    <a:pt x="0" y="18"/>
                  </a:lnTo>
                  <a:lnTo>
                    <a:pt x="0" y="18"/>
                  </a:lnTo>
                  <a:lnTo>
                    <a:pt x="2" y="24"/>
                  </a:lnTo>
                  <a:lnTo>
                    <a:pt x="6" y="30"/>
                  </a:lnTo>
                  <a:lnTo>
                    <a:pt x="10" y="32"/>
                  </a:lnTo>
                  <a:lnTo>
                    <a:pt x="18" y="34"/>
                  </a:lnTo>
                  <a:lnTo>
                    <a:pt x="18" y="34"/>
                  </a:lnTo>
                  <a:lnTo>
                    <a:pt x="24" y="32"/>
                  </a:lnTo>
                  <a:lnTo>
                    <a:pt x="30" y="30"/>
                  </a:lnTo>
                  <a:lnTo>
                    <a:pt x="32" y="24"/>
                  </a:lnTo>
                  <a:lnTo>
                    <a:pt x="34" y="18"/>
                  </a:lnTo>
                  <a:lnTo>
                    <a:pt x="34" y="18"/>
                  </a:lnTo>
                  <a:lnTo>
                    <a:pt x="32" y="10"/>
                  </a:lnTo>
                  <a:lnTo>
                    <a:pt x="30" y="6"/>
                  </a:lnTo>
                  <a:lnTo>
                    <a:pt x="24" y="2"/>
                  </a:lnTo>
                  <a:lnTo>
                    <a:pt x="1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38" name="Freeform 246"/>
            <p:cNvSpPr/>
            <p:nvPr/>
          </p:nvSpPr>
          <p:spPr bwMode="auto">
            <a:xfrm>
              <a:off x="1550988" y="1187450"/>
              <a:ext cx="53975" cy="50800"/>
            </a:xfrm>
            <a:custGeom>
              <a:avLst/>
              <a:gdLst/>
              <a:ahLst/>
              <a:cxnLst>
                <a:cxn ang="0">
                  <a:pos x="16" y="0"/>
                </a:cxn>
                <a:cxn ang="0">
                  <a:pos x="16" y="0"/>
                </a:cxn>
                <a:cxn ang="0">
                  <a:pos x="10" y="0"/>
                </a:cxn>
                <a:cxn ang="0">
                  <a:pos x="4" y="4"/>
                </a:cxn>
                <a:cxn ang="0">
                  <a:pos x="0" y="10"/>
                </a:cxn>
                <a:cxn ang="0">
                  <a:pos x="0" y="16"/>
                </a:cxn>
                <a:cxn ang="0">
                  <a:pos x="0" y="16"/>
                </a:cxn>
                <a:cxn ang="0">
                  <a:pos x="0" y="22"/>
                </a:cxn>
                <a:cxn ang="0">
                  <a:pos x="4" y="28"/>
                </a:cxn>
                <a:cxn ang="0">
                  <a:pos x="10" y="32"/>
                </a:cxn>
                <a:cxn ang="0">
                  <a:pos x="16" y="32"/>
                </a:cxn>
                <a:cxn ang="0">
                  <a:pos x="16" y="32"/>
                </a:cxn>
                <a:cxn ang="0">
                  <a:pos x="22" y="32"/>
                </a:cxn>
                <a:cxn ang="0">
                  <a:pos x="28" y="28"/>
                </a:cxn>
                <a:cxn ang="0">
                  <a:pos x="32" y="22"/>
                </a:cxn>
                <a:cxn ang="0">
                  <a:pos x="34" y="16"/>
                </a:cxn>
                <a:cxn ang="0">
                  <a:pos x="34" y="16"/>
                </a:cxn>
                <a:cxn ang="0">
                  <a:pos x="32" y="10"/>
                </a:cxn>
                <a:cxn ang="0">
                  <a:pos x="28" y="4"/>
                </a:cxn>
                <a:cxn ang="0">
                  <a:pos x="22" y="0"/>
                </a:cxn>
                <a:cxn ang="0">
                  <a:pos x="16" y="0"/>
                </a:cxn>
              </a:cxnLst>
              <a:rect l="0" t="0" r="r" b="b"/>
              <a:pathLst>
                <a:path w="34" h="32">
                  <a:moveTo>
                    <a:pt x="16" y="0"/>
                  </a:moveTo>
                  <a:lnTo>
                    <a:pt x="16" y="0"/>
                  </a:lnTo>
                  <a:lnTo>
                    <a:pt x="10" y="0"/>
                  </a:lnTo>
                  <a:lnTo>
                    <a:pt x="4" y="4"/>
                  </a:lnTo>
                  <a:lnTo>
                    <a:pt x="0" y="10"/>
                  </a:lnTo>
                  <a:lnTo>
                    <a:pt x="0" y="16"/>
                  </a:lnTo>
                  <a:lnTo>
                    <a:pt x="0" y="16"/>
                  </a:lnTo>
                  <a:lnTo>
                    <a:pt x="0" y="22"/>
                  </a:lnTo>
                  <a:lnTo>
                    <a:pt x="4" y="28"/>
                  </a:lnTo>
                  <a:lnTo>
                    <a:pt x="10" y="32"/>
                  </a:lnTo>
                  <a:lnTo>
                    <a:pt x="16" y="32"/>
                  </a:lnTo>
                  <a:lnTo>
                    <a:pt x="16" y="32"/>
                  </a:lnTo>
                  <a:lnTo>
                    <a:pt x="22" y="32"/>
                  </a:lnTo>
                  <a:lnTo>
                    <a:pt x="28" y="28"/>
                  </a:lnTo>
                  <a:lnTo>
                    <a:pt x="32" y="22"/>
                  </a:lnTo>
                  <a:lnTo>
                    <a:pt x="34" y="16"/>
                  </a:lnTo>
                  <a:lnTo>
                    <a:pt x="34" y="16"/>
                  </a:lnTo>
                  <a:lnTo>
                    <a:pt x="32" y="10"/>
                  </a:lnTo>
                  <a:lnTo>
                    <a:pt x="28" y="4"/>
                  </a:lnTo>
                  <a:lnTo>
                    <a:pt x="22" y="0"/>
                  </a:lnTo>
                  <a:lnTo>
                    <a:pt x="1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39" name="Freeform 247"/>
            <p:cNvSpPr/>
            <p:nvPr/>
          </p:nvSpPr>
          <p:spPr bwMode="auto">
            <a:xfrm>
              <a:off x="1550988" y="1187450"/>
              <a:ext cx="53975" cy="50800"/>
            </a:xfrm>
            <a:custGeom>
              <a:avLst/>
              <a:gdLst/>
              <a:ahLst/>
              <a:cxnLst>
                <a:cxn ang="0">
                  <a:pos x="16" y="0"/>
                </a:cxn>
                <a:cxn ang="0">
                  <a:pos x="16" y="0"/>
                </a:cxn>
                <a:cxn ang="0">
                  <a:pos x="10" y="0"/>
                </a:cxn>
                <a:cxn ang="0">
                  <a:pos x="4" y="4"/>
                </a:cxn>
                <a:cxn ang="0">
                  <a:pos x="0" y="10"/>
                </a:cxn>
                <a:cxn ang="0">
                  <a:pos x="0" y="16"/>
                </a:cxn>
                <a:cxn ang="0">
                  <a:pos x="0" y="16"/>
                </a:cxn>
                <a:cxn ang="0">
                  <a:pos x="0" y="22"/>
                </a:cxn>
                <a:cxn ang="0">
                  <a:pos x="4" y="28"/>
                </a:cxn>
                <a:cxn ang="0">
                  <a:pos x="10" y="32"/>
                </a:cxn>
                <a:cxn ang="0">
                  <a:pos x="16" y="32"/>
                </a:cxn>
                <a:cxn ang="0">
                  <a:pos x="16" y="32"/>
                </a:cxn>
                <a:cxn ang="0">
                  <a:pos x="22" y="32"/>
                </a:cxn>
                <a:cxn ang="0">
                  <a:pos x="28" y="28"/>
                </a:cxn>
                <a:cxn ang="0">
                  <a:pos x="32" y="22"/>
                </a:cxn>
                <a:cxn ang="0">
                  <a:pos x="34" y="16"/>
                </a:cxn>
                <a:cxn ang="0">
                  <a:pos x="34" y="16"/>
                </a:cxn>
                <a:cxn ang="0">
                  <a:pos x="32" y="10"/>
                </a:cxn>
                <a:cxn ang="0">
                  <a:pos x="28" y="4"/>
                </a:cxn>
                <a:cxn ang="0">
                  <a:pos x="22" y="0"/>
                </a:cxn>
                <a:cxn ang="0">
                  <a:pos x="16" y="0"/>
                </a:cxn>
              </a:cxnLst>
              <a:rect l="0" t="0" r="r" b="b"/>
              <a:pathLst>
                <a:path w="34" h="32">
                  <a:moveTo>
                    <a:pt x="16" y="0"/>
                  </a:moveTo>
                  <a:lnTo>
                    <a:pt x="16" y="0"/>
                  </a:lnTo>
                  <a:lnTo>
                    <a:pt x="10" y="0"/>
                  </a:lnTo>
                  <a:lnTo>
                    <a:pt x="4" y="4"/>
                  </a:lnTo>
                  <a:lnTo>
                    <a:pt x="0" y="10"/>
                  </a:lnTo>
                  <a:lnTo>
                    <a:pt x="0" y="16"/>
                  </a:lnTo>
                  <a:lnTo>
                    <a:pt x="0" y="16"/>
                  </a:lnTo>
                  <a:lnTo>
                    <a:pt x="0" y="22"/>
                  </a:lnTo>
                  <a:lnTo>
                    <a:pt x="4" y="28"/>
                  </a:lnTo>
                  <a:lnTo>
                    <a:pt x="10" y="32"/>
                  </a:lnTo>
                  <a:lnTo>
                    <a:pt x="16" y="32"/>
                  </a:lnTo>
                  <a:lnTo>
                    <a:pt x="16" y="32"/>
                  </a:lnTo>
                  <a:lnTo>
                    <a:pt x="22" y="32"/>
                  </a:lnTo>
                  <a:lnTo>
                    <a:pt x="28" y="28"/>
                  </a:lnTo>
                  <a:lnTo>
                    <a:pt x="32" y="22"/>
                  </a:lnTo>
                  <a:lnTo>
                    <a:pt x="34" y="16"/>
                  </a:lnTo>
                  <a:lnTo>
                    <a:pt x="34" y="16"/>
                  </a:lnTo>
                  <a:lnTo>
                    <a:pt x="32" y="10"/>
                  </a:lnTo>
                  <a:lnTo>
                    <a:pt x="28" y="4"/>
                  </a:lnTo>
                  <a:lnTo>
                    <a:pt x="22" y="0"/>
                  </a:lnTo>
                  <a:lnTo>
                    <a:pt x="1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40" name="Freeform 248"/>
            <p:cNvSpPr/>
            <p:nvPr/>
          </p:nvSpPr>
          <p:spPr bwMode="auto">
            <a:xfrm>
              <a:off x="1744663" y="1320800"/>
              <a:ext cx="53975" cy="53975"/>
            </a:xfrm>
            <a:custGeom>
              <a:avLst/>
              <a:gdLst/>
              <a:ahLst/>
              <a:cxnLst>
                <a:cxn ang="0">
                  <a:pos x="18" y="0"/>
                </a:cxn>
                <a:cxn ang="0">
                  <a:pos x="18" y="0"/>
                </a:cxn>
                <a:cxn ang="0">
                  <a:pos x="10" y="0"/>
                </a:cxn>
                <a:cxn ang="0">
                  <a:pos x="6" y="4"/>
                </a:cxn>
                <a:cxn ang="0">
                  <a:pos x="2" y="10"/>
                </a:cxn>
                <a:cxn ang="0">
                  <a:pos x="0" y="16"/>
                </a:cxn>
                <a:cxn ang="0">
                  <a:pos x="0" y="16"/>
                </a:cxn>
                <a:cxn ang="0">
                  <a:pos x="2" y="22"/>
                </a:cxn>
                <a:cxn ang="0">
                  <a:pos x="6" y="28"/>
                </a:cxn>
                <a:cxn ang="0">
                  <a:pos x="10" y="32"/>
                </a:cxn>
                <a:cxn ang="0">
                  <a:pos x="18" y="34"/>
                </a:cxn>
                <a:cxn ang="0">
                  <a:pos x="18" y="34"/>
                </a:cxn>
                <a:cxn ang="0">
                  <a:pos x="24" y="32"/>
                </a:cxn>
                <a:cxn ang="0">
                  <a:pos x="30" y="28"/>
                </a:cxn>
                <a:cxn ang="0">
                  <a:pos x="34" y="22"/>
                </a:cxn>
                <a:cxn ang="0">
                  <a:pos x="34" y="16"/>
                </a:cxn>
                <a:cxn ang="0">
                  <a:pos x="34" y="16"/>
                </a:cxn>
                <a:cxn ang="0">
                  <a:pos x="34" y="10"/>
                </a:cxn>
                <a:cxn ang="0">
                  <a:pos x="30" y="4"/>
                </a:cxn>
                <a:cxn ang="0">
                  <a:pos x="24" y="0"/>
                </a:cxn>
                <a:cxn ang="0">
                  <a:pos x="18" y="0"/>
                </a:cxn>
              </a:cxnLst>
              <a:rect l="0" t="0" r="r" b="b"/>
              <a:pathLst>
                <a:path w="34" h="34">
                  <a:moveTo>
                    <a:pt x="18" y="0"/>
                  </a:moveTo>
                  <a:lnTo>
                    <a:pt x="18" y="0"/>
                  </a:lnTo>
                  <a:lnTo>
                    <a:pt x="10" y="0"/>
                  </a:lnTo>
                  <a:lnTo>
                    <a:pt x="6" y="4"/>
                  </a:lnTo>
                  <a:lnTo>
                    <a:pt x="2" y="10"/>
                  </a:lnTo>
                  <a:lnTo>
                    <a:pt x="0" y="16"/>
                  </a:lnTo>
                  <a:lnTo>
                    <a:pt x="0" y="16"/>
                  </a:lnTo>
                  <a:lnTo>
                    <a:pt x="2" y="22"/>
                  </a:lnTo>
                  <a:lnTo>
                    <a:pt x="6" y="28"/>
                  </a:lnTo>
                  <a:lnTo>
                    <a:pt x="10" y="32"/>
                  </a:lnTo>
                  <a:lnTo>
                    <a:pt x="18" y="34"/>
                  </a:lnTo>
                  <a:lnTo>
                    <a:pt x="18" y="34"/>
                  </a:lnTo>
                  <a:lnTo>
                    <a:pt x="24" y="32"/>
                  </a:lnTo>
                  <a:lnTo>
                    <a:pt x="30" y="28"/>
                  </a:lnTo>
                  <a:lnTo>
                    <a:pt x="34" y="22"/>
                  </a:lnTo>
                  <a:lnTo>
                    <a:pt x="34" y="16"/>
                  </a:lnTo>
                  <a:lnTo>
                    <a:pt x="34" y="16"/>
                  </a:lnTo>
                  <a:lnTo>
                    <a:pt x="34" y="10"/>
                  </a:lnTo>
                  <a:lnTo>
                    <a:pt x="30" y="4"/>
                  </a:lnTo>
                  <a:lnTo>
                    <a:pt x="24" y="0"/>
                  </a:lnTo>
                  <a:lnTo>
                    <a:pt x="1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41" name="Freeform 249"/>
            <p:cNvSpPr/>
            <p:nvPr/>
          </p:nvSpPr>
          <p:spPr bwMode="auto">
            <a:xfrm>
              <a:off x="1744663" y="1320800"/>
              <a:ext cx="53975" cy="53975"/>
            </a:xfrm>
            <a:custGeom>
              <a:avLst/>
              <a:gdLst/>
              <a:ahLst/>
              <a:cxnLst>
                <a:cxn ang="0">
                  <a:pos x="18" y="0"/>
                </a:cxn>
                <a:cxn ang="0">
                  <a:pos x="18" y="0"/>
                </a:cxn>
                <a:cxn ang="0">
                  <a:pos x="10" y="0"/>
                </a:cxn>
                <a:cxn ang="0">
                  <a:pos x="6" y="4"/>
                </a:cxn>
                <a:cxn ang="0">
                  <a:pos x="2" y="10"/>
                </a:cxn>
                <a:cxn ang="0">
                  <a:pos x="0" y="16"/>
                </a:cxn>
                <a:cxn ang="0">
                  <a:pos x="0" y="16"/>
                </a:cxn>
                <a:cxn ang="0">
                  <a:pos x="2" y="22"/>
                </a:cxn>
                <a:cxn ang="0">
                  <a:pos x="6" y="28"/>
                </a:cxn>
                <a:cxn ang="0">
                  <a:pos x="10" y="32"/>
                </a:cxn>
                <a:cxn ang="0">
                  <a:pos x="18" y="34"/>
                </a:cxn>
                <a:cxn ang="0">
                  <a:pos x="18" y="34"/>
                </a:cxn>
                <a:cxn ang="0">
                  <a:pos x="24" y="32"/>
                </a:cxn>
                <a:cxn ang="0">
                  <a:pos x="30" y="28"/>
                </a:cxn>
                <a:cxn ang="0">
                  <a:pos x="34" y="22"/>
                </a:cxn>
                <a:cxn ang="0">
                  <a:pos x="34" y="16"/>
                </a:cxn>
                <a:cxn ang="0">
                  <a:pos x="34" y="16"/>
                </a:cxn>
                <a:cxn ang="0">
                  <a:pos x="34" y="10"/>
                </a:cxn>
                <a:cxn ang="0">
                  <a:pos x="30" y="4"/>
                </a:cxn>
                <a:cxn ang="0">
                  <a:pos x="24" y="0"/>
                </a:cxn>
                <a:cxn ang="0">
                  <a:pos x="18" y="0"/>
                </a:cxn>
              </a:cxnLst>
              <a:rect l="0" t="0" r="r" b="b"/>
              <a:pathLst>
                <a:path w="34" h="34">
                  <a:moveTo>
                    <a:pt x="18" y="0"/>
                  </a:moveTo>
                  <a:lnTo>
                    <a:pt x="18" y="0"/>
                  </a:lnTo>
                  <a:lnTo>
                    <a:pt x="10" y="0"/>
                  </a:lnTo>
                  <a:lnTo>
                    <a:pt x="6" y="4"/>
                  </a:lnTo>
                  <a:lnTo>
                    <a:pt x="2" y="10"/>
                  </a:lnTo>
                  <a:lnTo>
                    <a:pt x="0" y="16"/>
                  </a:lnTo>
                  <a:lnTo>
                    <a:pt x="0" y="16"/>
                  </a:lnTo>
                  <a:lnTo>
                    <a:pt x="2" y="22"/>
                  </a:lnTo>
                  <a:lnTo>
                    <a:pt x="6" y="28"/>
                  </a:lnTo>
                  <a:lnTo>
                    <a:pt x="10" y="32"/>
                  </a:lnTo>
                  <a:lnTo>
                    <a:pt x="18" y="34"/>
                  </a:lnTo>
                  <a:lnTo>
                    <a:pt x="18" y="34"/>
                  </a:lnTo>
                  <a:lnTo>
                    <a:pt x="24" y="32"/>
                  </a:lnTo>
                  <a:lnTo>
                    <a:pt x="30" y="28"/>
                  </a:lnTo>
                  <a:lnTo>
                    <a:pt x="34" y="22"/>
                  </a:lnTo>
                  <a:lnTo>
                    <a:pt x="34" y="16"/>
                  </a:lnTo>
                  <a:lnTo>
                    <a:pt x="34" y="16"/>
                  </a:lnTo>
                  <a:lnTo>
                    <a:pt x="34" y="10"/>
                  </a:lnTo>
                  <a:lnTo>
                    <a:pt x="30" y="4"/>
                  </a:lnTo>
                  <a:lnTo>
                    <a:pt x="24" y="0"/>
                  </a:lnTo>
                  <a:lnTo>
                    <a:pt x="1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42" name="Freeform 250"/>
            <p:cNvSpPr/>
            <p:nvPr/>
          </p:nvSpPr>
          <p:spPr bwMode="auto">
            <a:xfrm>
              <a:off x="3792538" y="1143000"/>
              <a:ext cx="53975" cy="50800"/>
            </a:xfrm>
            <a:custGeom>
              <a:avLst/>
              <a:gdLst/>
              <a:ahLst/>
              <a:cxnLst>
                <a:cxn ang="0">
                  <a:pos x="16" y="0"/>
                </a:cxn>
                <a:cxn ang="0">
                  <a:pos x="16" y="0"/>
                </a:cxn>
                <a:cxn ang="0">
                  <a:pos x="10" y="0"/>
                </a:cxn>
                <a:cxn ang="0">
                  <a:pos x="4" y="4"/>
                </a:cxn>
                <a:cxn ang="0">
                  <a:pos x="2" y="10"/>
                </a:cxn>
                <a:cxn ang="0">
                  <a:pos x="0" y="16"/>
                </a:cxn>
                <a:cxn ang="0">
                  <a:pos x="0" y="16"/>
                </a:cxn>
                <a:cxn ang="0">
                  <a:pos x="2" y="22"/>
                </a:cxn>
                <a:cxn ang="0">
                  <a:pos x="4" y="28"/>
                </a:cxn>
                <a:cxn ang="0">
                  <a:pos x="10" y="32"/>
                </a:cxn>
                <a:cxn ang="0">
                  <a:pos x="16" y="32"/>
                </a:cxn>
                <a:cxn ang="0">
                  <a:pos x="16" y="32"/>
                </a:cxn>
                <a:cxn ang="0">
                  <a:pos x="24" y="32"/>
                </a:cxn>
                <a:cxn ang="0">
                  <a:pos x="28" y="28"/>
                </a:cxn>
                <a:cxn ang="0">
                  <a:pos x="32" y="22"/>
                </a:cxn>
                <a:cxn ang="0">
                  <a:pos x="34" y="16"/>
                </a:cxn>
                <a:cxn ang="0">
                  <a:pos x="34" y="16"/>
                </a:cxn>
                <a:cxn ang="0">
                  <a:pos x="32" y="10"/>
                </a:cxn>
                <a:cxn ang="0">
                  <a:pos x="28" y="4"/>
                </a:cxn>
                <a:cxn ang="0">
                  <a:pos x="24" y="0"/>
                </a:cxn>
                <a:cxn ang="0">
                  <a:pos x="16" y="0"/>
                </a:cxn>
              </a:cxnLst>
              <a:rect l="0" t="0" r="r" b="b"/>
              <a:pathLst>
                <a:path w="34" h="32">
                  <a:moveTo>
                    <a:pt x="16" y="0"/>
                  </a:moveTo>
                  <a:lnTo>
                    <a:pt x="16" y="0"/>
                  </a:lnTo>
                  <a:lnTo>
                    <a:pt x="10" y="0"/>
                  </a:lnTo>
                  <a:lnTo>
                    <a:pt x="4" y="4"/>
                  </a:lnTo>
                  <a:lnTo>
                    <a:pt x="2" y="10"/>
                  </a:lnTo>
                  <a:lnTo>
                    <a:pt x="0" y="16"/>
                  </a:lnTo>
                  <a:lnTo>
                    <a:pt x="0" y="16"/>
                  </a:lnTo>
                  <a:lnTo>
                    <a:pt x="2" y="22"/>
                  </a:lnTo>
                  <a:lnTo>
                    <a:pt x="4" y="28"/>
                  </a:lnTo>
                  <a:lnTo>
                    <a:pt x="10" y="32"/>
                  </a:lnTo>
                  <a:lnTo>
                    <a:pt x="16" y="32"/>
                  </a:lnTo>
                  <a:lnTo>
                    <a:pt x="16" y="32"/>
                  </a:lnTo>
                  <a:lnTo>
                    <a:pt x="24" y="32"/>
                  </a:lnTo>
                  <a:lnTo>
                    <a:pt x="28" y="28"/>
                  </a:lnTo>
                  <a:lnTo>
                    <a:pt x="32" y="22"/>
                  </a:lnTo>
                  <a:lnTo>
                    <a:pt x="34" y="16"/>
                  </a:lnTo>
                  <a:lnTo>
                    <a:pt x="34" y="16"/>
                  </a:lnTo>
                  <a:lnTo>
                    <a:pt x="32" y="10"/>
                  </a:lnTo>
                  <a:lnTo>
                    <a:pt x="28" y="4"/>
                  </a:lnTo>
                  <a:lnTo>
                    <a:pt x="24" y="0"/>
                  </a:lnTo>
                  <a:lnTo>
                    <a:pt x="1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43" name="Freeform 251"/>
            <p:cNvSpPr/>
            <p:nvPr/>
          </p:nvSpPr>
          <p:spPr bwMode="auto">
            <a:xfrm>
              <a:off x="3792538" y="1143000"/>
              <a:ext cx="53975" cy="50800"/>
            </a:xfrm>
            <a:custGeom>
              <a:avLst/>
              <a:gdLst/>
              <a:ahLst/>
              <a:cxnLst>
                <a:cxn ang="0">
                  <a:pos x="16" y="0"/>
                </a:cxn>
                <a:cxn ang="0">
                  <a:pos x="16" y="0"/>
                </a:cxn>
                <a:cxn ang="0">
                  <a:pos x="10" y="0"/>
                </a:cxn>
                <a:cxn ang="0">
                  <a:pos x="4" y="4"/>
                </a:cxn>
                <a:cxn ang="0">
                  <a:pos x="2" y="10"/>
                </a:cxn>
                <a:cxn ang="0">
                  <a:pos x="0" y="16"/>
                </a:cxn>
                <a:cxn ang="0">
                  <a:pos x="0" y="16"/>
                </a:cxn>
                <a:cxn ang="0">
                  <a:pos x="2" y="22"/>
                </a:cxn>
                <a:cxn ang="0">
                  <a:pos x="4" y="28"/>
                </a:cxn>
                <a:cxn ang="0">
                  <a:pos x="10" y="32"/>
                </a:cxn>
                <a:cxn ang="0">
                  <a:pos x="16" y="32"/>
                </a:cxn>
                <a:cxn ang="0">
                  <a:pos x="16" y="32"/>
                </a:cxn>
                <a:cxn ang="0">
                  <a:pos x="24" y="32"/>
                </a:cxn>
                <a:cxn ang="0">
                  <a:pos x="28" y="28"/>
                </a:cxn>
                <a:cxn ang="0">
                  <a:pos x="32" y="22"/>
                </a:cxn>
                <a:cxn ang="0">
                  <a:pos x="34" y="16"/>
                </a:cxn>
                <a:cxn ang="0">
                  <a:pos x="34" y="16"/>
                </a:cxn>
                <a:cxn ang="0">
                  <a:pos x="32" y="10"/>
                </a:cxn>
                <a:cxn ang="0">
                  <a:pos x="28" y="4"/>
                </a:cxn>
                <a:cxn ang="0">
                  <a:pos x="24" y="0"/>
                </a:cxn>
                <a:cxn ang="0">
                  <a:pos x="16" y="0"/>
                </a:cxn>
              </a:cxnLst>
              <a:rect l="0" t="0" r="r" b="b"/>
              <a:pathLst>
                <a:path w="34" h="32">
                  <a:moveTo>
                    <a:pt x="16" y="0"/>
                  </a:moveTo>
                  <a:lnTo>
                    <a:pt x="16" y="0"/>
                  </a:lnTo>
                  <a:lnTo>
                    <a:pt x="10" y="0"/>
                  </a:lnTo>
                  <a:lnTo>
                    <a:pt x="4" y="4"/>
                  </a:lnTo>
                  <a:lnTo>
                    <a:pt x="2" y="10"/>
                  </a:lnTo>
                  <a:lnTo>
                    <a:pt x="0" y="16"/>
                  </a:lnTo>
                  <a:lnTo>
                    <a:pt x="0" y="16"/>
                  </a:lnTo>
                  <a:lnTo>
                    <a:pt x="2" y="22"/>
                  </a:lnTo>
                  <a:lnTo>
                    <a:pt x="4" y="28"/>
                  </a:lnTo>
                  <a:lnTo>
                    <a:pt x="10" y="32"/>
                  </a:lnTo>
                  <a:lnTo>
                    <a:pt x="16" y="32"/>
                  </a:lnTo>
                  <a:lnTo>
                    <a:pt x="16" y="32"/>
                  </a:lnTo>
                  <a:lnTo>
                    <a:pt x="24" y="32"/>
                  </a:lnTo>
                  <a:lnTo>
                    <a:pt x="28" y="28"/>
                  </a:lnTo>
                  <a:lnTo>
                    <a:pt x="32" y="22"/>
                  </a:lnTo>
                  <a:lnTo>
                    <a:pt x="34" y="16"/>
                  </a:lnTo>
                  <a:lnTo>
                    <a:pt x="34" y="16"/>
                  </a:lnTo>
                  <a:lnTo>
                    <a:pt x="32" y="10"/>
                  </a:lnTo>
                  <a:lnTo>
                    <a:pt x="28" y="4"/>
                  </a:lnTo>
                  <a:lnTo>
                    <a:pt x="24" y="0"/>
                  </a:lnTo>
                  <a:lnTo>
                    <a:pt x="1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44" name="Freeform 252"/>
            <p:cNvSpPr/>
            <p:nvPr/>
          </p:nvSpPr>
          <p:spPr bwMode="auto">
            <a:xfrm>
              <a:off x="2833688" y="1060450"/>
              <a:ext cx="73025" cy="73025"/>
            </a:xfrm>
            <a:custGeom>
              <a:avLst/>
              <a:gdLst/>
              <a:ahLst/>
              <a:cxnLst>
                <a:cxn ang="0">
                  <a:pos x="22" y="0"/>
                </a:cxn>
                <a:cxn ang="0">
                  <a:pos x="22" y="0"/>
                </a:cxn>
                <a:cxn ang="0">
                  <a:pos x="14" y="2"/>
                </a:cxn>
                <a:cxn ang="0">
                  <a:pos x="6" y="8"/>
                </a:cxn>
                <a:cxn ang="0">
                  <a:pos x="2" y="14"/>
                </a:cxn>
                <a:cxn ang="0">
                  <a:pos x="0" y="24"/>
                </a:cxn>
                <a:cxn ang="0">
                  <a:pos x="0" y="24"/>
                </a:cxn>
                <a:cxn ang="0">
                  <a:pos x="2" y="32"/>
                </a:cxn>
                <a:cxn ang="0">
                  <a:pos x="6" y="40"/>
                </a:cxn>
                <a:cxn ang="0">
                  <a:pos x="14" y="44"/>
                </a:cxn>
                <a:cxn ang="0">
                  <a:pos x="22" y="46"/>
                </a:cxn>
                <a:cxn ang="0">
                  <a:pos x="22" y="46"/>
                </a:cxn>
                <a:cxn ang="0">
                  <a:pos x="32" y="44"/>
                </a:cxn>
                <a:cxn ang="0">
                  <a:pos x="38" y="40"/>
                </a:cxn>
                <a:cxn ang="0">
                  <a:pos x="44" y="32"/>
                </a:cxn>
                <a:cxn ang="0">
                  <a:pos x="46" y="24"/>
                </a:cxn>
                <a:cxn ang="0">
                  <a:pos x="46" y="24"/>
                </a:cxn>
                <a:cxn ang="0">
                  <a:pos x="44" y="14"/>
                </a:cxn>
                <a:cxn ang="0">
                  <a:pos x="38" y="8"/>
                </a:cxn>
                <a:cxn ang="0">
                  <a:pos x="32" y="2"/>
                </a:cxn>
                <a:cxn ang="0">
                  <a:pos x="22" y="0"/>
                </a:cxn>
              </a:cxnLst>
              <a:rect l="0" t="0" r="r" b="b"/>
              <a:pathLst>
                <a:path w="46" h="46">
                  <a:moveTo>
                    <a:pt x="22" y="0"/>
                  </a:moveTo>
                  <a:lnTo>
                    <a:pt x="22" y="0"/>
                  </a:lnTo>
                  <a:lnTo>
                    <a:pt x="14" y="2"/>
                  </a:lnTo>
                  <a:lnTo>
                    <a:pt x="6" y="8"/>
                  </a:lnTo>
                  <a:lnTo>
                    <a:pt x="2" y="14"/>
                  </a:lnTo>
                  <a:lnTo>
                    <a:pt x="0" y="24"/>
                  </a:lnTo>
                  <a:lnTo>
                    <a:pt x="0" y="24"/>
                  </a:lnTo>
                  <a:lnTo>
                    <a:pt x="2" y="32"/>
                  </a:lnTo>
                  <a:lnTo>
                    <a:pt x="6" y="40"/>
                  </a:lnTo>
                  <a:lnTo>
                    <a:pt x="14" y="44"/>
                  </a:lnTo>
                  <a:lnTo>
                    <a:pt x="22" y="46"/>
                  </a:lnTo>
                  <a:lnTo>
                    <a:pt x="22" y="46"/>
                  </a:lnTo>
                  <a:lnTo>
                    <a:pt x="32" y="44"/>
                  </a:lnTo>
                  <a:lnTo>
                    <a:pt x="38" y="40"/>
                  </a:lnTo>
                  <a:lnTo>
                    <a:pt x="44" y="32"/>
                  </a:lnTo>
                  <a:lnTo>
                    <a:pt x="46" y="24"/>
                  </a:lnTo>
                  <a:lnTo>
                    <a:pt x="46" y="24"/>
                  </a:lnTo>
                  <a:lnTo>
                    <a:pt x="44" y="14"/>
                  </a:lnTo>
                  <a:lnTo>
                    <a:pt x="38" y="8"/>
                  </a:lnTo>
                  <a:lnTo>
                    <a:pt x="32" y="2"/>
                  </a:lnTo>
                  <a:lnTo>
                    <a:pt x="2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45" name="Freeform 253"/>
            <p:cNvSpPr/>
            <p:nvPr/>
          </p:nvSpPr>
          <p:spPr bwMode="auto">
            <a:xfrm>
              <a:off x="2833688" y="1060450"/>
              <a:ext cx="73025" cy="73025"/>
            </a:xfrm>
            <a:custGeom>
              <a:avLst/>
              <a:gdLst/>
              <a:ahLst/>
              <a:cxnLst>
                <a:cxn ang="0">
                  <a:pos x="22" y="0"/>
                </a:cxn>
                <a:cxn ang="0">
                  <a:pos x="22" y="0"/>
                </a:cxn>
                <a:cxn ang="0">
                  <a:pos x="14" y="2"/>
                </a:cxn>
                <a:cxn ang="0">
                  <a:pos x="6" y="8"/>
                </a:cxn>
                <a:cxn ang="0">
                  <a:pos x="2" y="14"/>
                </a:cxn>
                <a:cxn ang="0">
                  <a:pos x="0" y="24"/>
                </a:cxn>
                <a:cxn ang="0">
                  <a:pos x="0" y="24"/>
                </a:cxn>
                <a:cxn ang="0">
                  <a:pos x="2" y="32"/>
                </a:cxn>
                <a:cxn ang="0">
                  <a:pos x="6" y="40"/>
                </a:cxn>
                <a:cxn ang="0">
                  <a:pos x="14" y="44"/>
                </a:cxn>
                <a:cxn ang="0">
                  <a:pos x="22" y="46"/>
                </a:cxn>
                <a:cxn ang="0">
                  <a:pos x="22" y="46"/>
                </a:cxn>
                <a:cxn ang="0">
                  <a:pos x="32" y="44"/>
                </a:cxn>
                <a:cxn ang="0">
                  <a:pos x="38" y="40"/>
                </a:cxn>
                <a:cxn ang="0">
                  <a:pos x="44" y="32"/>
                </a:cxn>
                <a:cxn ang="0">
                  <a:pos x="46" y="24"/>
                </a:cxn>
                <a:cxn ang="0">
                  <a:pos x="46" y="24"/>
                </a:cxn>
                <a:cxn ang="0">
                  <a:pos x="44" y="14"/>
                </a:cxn>
                <a:cxn ang="0">
                  <a:pos x="38" y="8"/>
                </a:cxn>
                <a:cxn ang="0">
                  <a:pos x="32" y="2"/>
                </a:cxn>
                <a:cxn ang="0">
                  <a:pos x="22" y="0"/>
                </a:cxn>
              </a:cxnLst>
              <a:rect l="0" t="0" r="r" b="b"/>
              <a:pathLst>
                <a:path w="46" h="46">
                  <a:moveTo>
                    <a:pt x="22" y="0"/>
                  </a:moveTo>
                  <a:lnTo>
                    <a:pt x="22" y="0"/>
                  </a:lnTo>
                  <a:lnTo>
                    <a:pt x="14" y="2"/>
                  </a:lnTo>
                  <a:lnTo>
                    <a:pt x="6" y="8"/>
                  </a:lnTo>
                  <a:lnTo>
                    <a:pt x="2" y="14"/>
                  </a:lnTo>
                  <a:lnTo>
                    <a:pt x="0" y="24"/>
                  </a:lnTo>
                  <a:lnTo>
                    <a:pt x="0" y="24"/>
                  </a:lnTo>
                  <a:lnTo>
                    <a:pt x="2" y="32"/>
                  </a:lnTo>
                  <a:lnTo>
                    <a:pt x="6" y="40"/>
                  </a:lnTo>
                  <a:lnTo>
                    <a:pt x="14" y="44"/>
                  </a:lnTo>
                  <a:lnTo>
                    <a:pt x="22" y="46"/>
                  </a:lnTo>
                  <a:lnTo>
                    <a:pt x="22" y="46"/>
                  </a:lnTo>
                  <a:lnTo>
                    <a:pt x="32" y="44"/>
                  </a:lnTo>
                  <a:lnTo>
                    <a:pt x="38" y="40"/>
                  </a:lnTo>
                  <a:lnTo>
                    <a:pt x="44" y="32"/>
                  </a:lnTo>
                  <a:lnTo>
                    <a:pt x="46" y="24"/>
                  </a:lnTo>
                  <a:lnTo>
                    <a:pt x="46" y="24"/>
                  </a:lnTo>
                  <a:lnTo>
                    <a:pt x="44" y="14"/>
                  </a:lnTo>
                  <a:lnTo>
                    <a:pt x="38" y="8"/>
                  </a:lnTo>
                  <a:lnTo>
                    <a:pt x="32" y="2"/>
                  </a:lnTo>
                  <a:lnTo>
                    <a:pt x="22"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46" name="Freeform 254"/>
            <p:cNvSpPr/>
            <p:nvPr/>
          </p:nvSpPr>
          <p:spPr bwMode="auto">
            <a:xfrm>
              <a:off x="3205163" y="1193800"/>
              <a:ext cx="34925" cy="38100"/>
            </a:xfrm>
            <a:custGeom>
              <a:avLst/>
              <a:gdLst/>
              <a:ahLst/>
              <a:cxnLst>
                <a:cxn ang="0">
                  <a:pos x="12" y="0"/>
                </a:cxn>
                <a:cxn ang="0">
                  <a:pos x="12" y="0"/>
                </a:cxn>
                <a:cxn ang="0">
                  <a:pos x="6" y="2"/>
                </a:cxn>
                <a:cxn ang="0">
                  <a:pos x="4" y="4"/>
                </a:cxn>
                <a:cxn ang="0">
                  <a:pos x="0" y="8"/>
                </a:cxn>
                <a:cxn ang="0">
                  <a:pos x="0" y="12"/>
                </a:cxn>
                <a:cxn ang="0">
                  <a:pos x="0" y="12"/>
                </a:cxn>
                <a:cxn ang="0">
                  <a:pos x="0" y="16"/>
                </a:cxn>
                <a:cxn ang="0">
                  <a:pos x="4" y="20"/>
                </a:cxn>
                <a:cxn ang="0">
                  <a:pos x="6" y="22"/>
                </a:cxn>
                <a:cxn ang="0">
                  <a:pos x="12" y="24"/>
                </a:cxn>
                <a:cxn ang="0">
                  <a:pos x="12" y="24"/>
                </a:cxn>
                <a:cxn ang="0">
                  <a:pos x="16" y="22"/>
                </a:cxn>
                <a:cxn ang="0">
                  <a:pos x="20" y="20"/>
                </a:cxn>
                <a:cxn ang="0">
                  <a:pos x="22" y="16"/>
                </a:cxn>
                <a:cxn ang="0">
                  <a:pos x="22" y="12"/>
                </a:cxn>
                <a:cxn ang="0">
                  <a:pos x="22" y="12"/>
                </a:cxn>
                <a:cxn ang="0">
                  <a:pos x="22" y="8"/>
                </a:cxn>
                <a:cxn ang="0">
                  <a:pos x="20" y="4"/>
                </a:cxn>
                <a:cxn ang="0">
                  <a:pos x="16" y="2"/>
                </a:cxn>
                <a:cxn ang="0">
                  <a:pos x="12" y="0"/>
                </a:cxn>
              </a:cxnLst>
              <a:rect l="0" t="0" r="r" b="b"/>
              <a:pathLst>
                <a:path w="22" h="24">
                  <a:moveTo>
                    <a:pt x="12" y="0"/>
                  </a:moveTo>
                  <a:lnTo>
                    <a:pt x="12" y="0"/>
                  </a:lnTo>
                  <a:lnTo>
                    <a:pt x="6" y="2"/>
                  </a:lnTo>
                  <a:lnTo>
                    <a:pt x="4" y="4"/>
                  </a:lnTo>
                  <a:lnTo>
                    <a:pt x="0" y="8"/>
                  </a:lnTo>
                  <a:lnTo>
                    <a:pt x="0" y="12"/>
                  </a:lnTo>
                  <a:lnTo>
                    <a:pt x="0" y="12"/>
                  </a:lnTo>
                  <a:lnTo>
                    <a:pt x="0" y="16"/>
                  </a:lnTo>
                  <a:lnTo>
                    <a:pt x="4" y="20"/>
                  </a:lnTo>
                  <a:lnTo>
                    <a:pt x="6" y="22"/>
                  </a:lnTo>
                  <a:lnTo>
                    <a:pt x="12" y="24"/>
                  </a:lnTo>
                  <a:lnTo>
                    <a:pt x="12" y="24"/>
                  </a:lnTo>
                  <a:lnTo>
                    <a:pt x="16" y="22"/>
                  </a:lnTo>
                  <a:lnTo>
                    <a:pt x="20" y="20"/>
                  </a:lnTo>
                  <a:lnTo>
                    <a:pt x="22" y="16"/>
                  </a:lnTo>
                  <a:lnTo>
                    <a:pt x="22" y="12"/>
                  </a:lnTo>
                  <a:lnTo>
                    <a:pt x="22" y="12"/>
                  </a:lnTo>
                  <a:lnTo>
                    <a:pt x="22" y="8"/>
                  </a:lnTo>
                  <a:lnTo>
                    <a:pt x="20" y="4"/>
                  </a:lnTo>
                  <a:lnTo>
                    <a:pt x="16" y="2"/>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47" name="Freeform 255"/>
            <p:cNvSpPr/>
            <p:nvPr/>
          </p:nvSpPr>
          <p:spPr bwMode="auto">
            <a:xfrm>
              <a:off x="3205163" y="1193800"/>
              <a:ext cx="34925" cy="38100"/>
            </a:xfrm>
            <a:custGeom>
              <a:avLst/>
              <a:gdLst/>
              <a:ahLst/>
              <a:cxnLst>
                <a:cxn ang="0">
                  <a:pos x="12" y="0"/>
                </a:cxn>
                <a:cxn ang="0">
                  <a:pos x="12" y="0"/>
                </a:cxn>
                <a:cxn ang="0">
                  <a:pos x="6" y="2"/>
                </a:cxn>
                <a:cxn ang="0">
                  <a:pos x="4" y="4"/>
                </a:cxn>
                <a:cxn ang="0">
                  <a:pos x="0" y="8"/>
                </a:cxn>
                <a:cxn ang="0">
                  <a:pos x="0" y="12"/>
                </a:cxn>
                <a:cxn ang="0">
                  <a:pos x="0" y="12"/>
                </a:cxn>
                <a:cxn ang="0">
                  <a:pos x="0" y="16"/>
                </a:cxn>
                <a:cxn ang="0">
                  <a:pos x="4" y="20"/>
                </a:cxn>
                <a:cxn ang="0">
                  <a:pos x="6" y="22"/>
                </a:cxn>
                <a:cxn ang="0">
                  <a:pos x="12" y="24"/>
                </a:cxn>
                <a:cxn ang="0">
                  <a:pos x="12" y="24"/>
                </a:cxn>
                <a:cxn ang="0">
                  <a:pos x="16" y="22"/>
                </a:cxn>
                <a:cxn ang="0">
                  <a:pos x="20" y="20"/>
                </a:cxn>
                <a:cxn ang="0">
                  <a:pos x="22" y="16"/>
                </a:cxn>
                <a:cxn ang="0">
                  <a:pos x="22" y="12"/>
                </a:cxn>
                <a:cxn ang="0">
                  <a:pos x="22" y="12"/>
                </a:cxn>
                <a:cxn ang="0">
                  <a:pos x="22" y="8"/>
                </a:cxn>
                <a:cxn ang="0">
                  <a:pos x="20" y="4"/>
                </a:cxn>
                <a:cxn ang="0">
                  <a:pos x="16" y="2"/>
                </a:cxn>
                <a:cxn ang="0">
                  <a:pos x="12" y="0"/>
                </a:cxn>
              </a:cxnLst>
              <a:rect l="0" t="0" r="r" b="b"/>
              <a:pathLst>
                <a:path w="22" h="24">
                  <a:moveTo>
                    <a:pt x="12" y="0"/>
                  </a:moveTo>
                  <a:lnTo>
                    <a:pt x="12" y="0"/>
                  </a:lnTo>
                  <a:lnTo>
                    <a:pt x="6" y="2"/>
                  </a:lnTo>
                  <a:lnTo>
                    <a:pt x="4" y="4"/>
                  </a:lnTo>
                  <a:lnTo>
                    <a:pt x="0" y="8"/>
                  </a:lnTo>
                  <a:lnTo>
                    <a:pt x="0" y="12"/>
                  </a:lnTo>
                  <a:lnTo>
                    <a:pt x="0" y="12"/>
                  </a:lnTo>
                  <a:lnTo>
                    <a:pt x="0" y="16"/>
                  </a:lnTo>
                  <a:lnTo>
                    <a:pt x="4" y="20"/>
                  </a:lnTo>
                  <a:lnTo>
                    <a:pt x="6" y="22"/>
                  </a:lnTo>
                  <a:lnTo>
                    <a:pt x="12" y="24"/>
                  </a:lnTo>
                  <a:lnTo>
                    <a:pt x="12" y="24"/>
                  </a:lnTo>
                  <a:lnTo>
                    <a:pt x="16" y="22"/>
                  </a:lnTo>
                  <a:lnTo>
                    <a:pt x="20" y="20"/>
                  </a:lnTo>
                  <a:lnTo>
                    <a:pt x="22" y="16"/>
                  </a:lnTo>
                  <a:lnTo>
                    <a:pt x="22" y="12"/>
                  </a:lnTo>
                  <a:lnTo>
                    <a:pt x="22" y="12"/>
                  </a:lnTo>
                  <a:lnTo>
                    <a:pt x="22" y="8"/>
                  </a:lnTo>
                  <a:lnTo>
                    <a:pt x="20" y="4"/>
                  </a:lnTo>
                  <a:lnTo>
                    <a:pt x="16" y="2"/>
                  </a:lnTo>
                  <a:lnTo>
                    <a:pt x="12"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48" name="Freeform 256"/>
            <p:cNvSpPr/>
            <p:nvPr/>
          </p:nvSpPr>
          <p:spPr bwMode="auto">
            <a:xfrm>
              <a:off x="5945188" y="1498600"/>
              <a:ext cx="34925" cy="34925"/>
            </a:xfrm>
            <a:custGeom>
              <a:avLst/>
              <a:gdLst/>
              <a:ahLst/>
              <a:cxnLst>
                <a:cxn ang="0">
                  <a:pos x="12" y="0"/>
                </a:cxn>
                <a:cxn ang="0">
                  <a:pos x="12" y="0"/>
                </a:cxn>
                <a:cxn ang="0">
                  <a:pos x="8" y="0"/>
                </a:cxn>
                <a:cxn ang="0">
                  <a:pos x="4" y="2"/>
                </a:cxn>
                <a:cxn ang="0">
                  <a:pos x="2" y="6"/>
                </a:cxn>
                <a:cxn ang="0">
                  <a:pos x="0" y="10"/>
                </a:cxn>
                <a:cxn ang="0">
                  <a:pos x="0" y="10"/>
                </a:cxn>
                <a:cxn ang="0">
                  <a:pos x="2" y="16"/>
                </a:cxn>
                <a:cxn ang="0">
                  <a:pos x="4" y="18"/>
                </a:cxn>
                <a:cxn ang="0">
                  <a:pos x="8" y="22"/>
                </a:cxn>
                <a:cxn ang="0">
                  <a:pos x="12" y="22"/>
                </a:cxn>
                <a:cxn ang="0">
                  <a:pos x="12" y="22"/>
                </a:cxn>
                <a:cxn ang="0">
                  <a:pos x="16" y="22"/>
                </a:cxn>
                <a:cxn ang="0">
                  <a:pos x="20" y="18"/>
                </a:cxn>
                <a:cxn ang="0">
                  <a:pos x="22" y="16"/>
                </a:cxn>
                <a:cxn ang="0">
                  <a:pos x="22" y="10"/>
                </a:cxn>
                <a:cxn ang="0">
                  <a:pos x="22" y="10"/>
                </a:cxn>
                <a:cxn ang="0">
                  <a:pos x="22" y="6"/>
                </a:cxn>
                <a:cxn ang="0">
                  <a:pos x="20" y="2"/>
                </a:cxn>
                <a:cxn ang="0">
                  <a:pos x="16" y="0"/>
                </a:cxn>
                <a:cxn ang="0">
                  <a:pos x="12" y="0"/>
                </a:cxn>
              </a:cxnLst>
              <a:rect l="0" t="0" r="r" b="b"/>
              <a:pathLst>
                <a:path w="22" h="22">
                  <a:moveTo>
                    <a:pt x="12" y="0"/>
                  </a:moveTo>
                  <a:lnTo>
                    <a:pt x="12" y="0"/>
                  </a:lnTo>
                  <a:lnTo>
                    <a:pt x="8" y="0"/>
                  </a:lnTo>
                  <a:lnTo>
                    <a:pt x="4" y="2"/>
                  </a:lnTo>
                  <a:lnTo>
                    <a:pt x="2" y="6"/>
                  </a:lnTo>
                  <a:lnTo>
                    <a:pt x="0" y="10"/>
                  </a:lnTo>
                  <a:lnTo>
                    <a:pt x="0" y="10"/>
                  </a:lnTo>
                  <a:lnTo>
                    <a:pt x="2" y="16"/>
                  </a:lnTo>
                  <a:lnTo>
                    <a:pt x="4" y="18"/>
                  </a:lnTo>
                  <a:lnTo>
                    <a:pt x="8" y="22"/>
                  </a:lnTo>
                  <a:lnTo>
                    <a:pt x="12" y="22"/>
                  </a:lnTo>
                  <a:lnTo>
                    <a:pt x="12" y="22"/>
                  </a:lnTo>
                  <a:lnTo>
                    <a:pt x="16" y="22"/>
                  </a:lnTo>
                  <a:lnTo>
                    <a:pt x="20" y="18"/>
                  </a:lnTo>
                  <a:lnTo>
                    <a:pt x="22" y="16"/>
                  </a:lnTo>
                  <a:lnTo>
                    <a:pt x="22" y="10"/>
                  </a:lnTo>
                  <a:lnTo>
                    <a:pt x="22" y="10"/>
                  </a:lnTo>
                  <a:lnTo>
                    <a:pt x="22" y="6"/>
                  </a:lnTo>
                  <a:lnTo>
                    <a:pt x="20" y="2"/>
                  </a:lnTo>
                  <a:lnTo>
                    <a:pt x="16" y="0"/>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49" name="Freeform 257"/>
            <p:cNvSpPr/>
            <p:nvPr/>
          </p:nvSpPr>
          <p:spPr bwMode="auto">
            <a:xfrm>
              <a:off x="5945188" y="1498600"/>
              <a:ext cx="34925" cy="34925"/>
            </a:xfrm>
            <a:custGeom>
              <a:avLst/>
              <a:gdLst/>
              <a:ahLst/>
              <a:cxnLst>
                <a:cxn ang="0">
                  <a:pos x="12" y="0"/>
                </a:cxn>
                <a:cxn ang="0">
                  <a:pos x="12" y="0"/>
                </a:cxn>
                <a:cxn ang="0">
                  <a:pos x="8" y="0"/>
                </a:cxn>
                <a:cxn ang="0">
                  <a:pos x="4" y="2"/>
                </a:cxn>
                <a:cxn ang="0">
                  <a:pos x="2" y="6"/>
                </a:cxn>
                <a:cxn ang="0">
                  <a:pos x="0" y="10"/>
                </a:cxn>
                <a:cxn ang="0">
                  <a:pos x="0" y="10"/>
                </a:cxn>
                <a:cxn ang="0">
                  <a:pos x="2" y="16"/>
                </a:cxn>
                <a:cxn ang="0">
                  <a:pos x="4" y="18"/>
                </a:cxn>
                <a:cxn ang="0">
                  <a:pos x="8" y="22"/>
                </a:cxn>
                <a:cxn ang="0">
                  <a:pos x="12" y="22"/>
                </a:cxn>
                <a:cxn ang="0">
                  <a:pos x="12" y="22"/>
                </a:cxn>
                <a:cxn ang="0">
                  <a:pos x="16" y="22"/>
                </a:cxn>
                <a:cxn ang="0">
                  <a:pos x="20" y="18"/>
                </a:cxn>
                <a:cxn ang="0">
                  <a:pos x="22" y="16"/>
                </a:cxn>
                <a:cxn ang="0">
                  <a:pos x="22" y="10"/>
                </a:cxn>
                <a:cxn ang="0">
                  <a:pos x="22" y="10"/>
                </a:cxn>
                <a:cxn ang="0">
                  <a:pos x="22" y="6"/>
                </a:cxn>
                <a:cxn ang="0">
                  <a:pos x="20" y="2"/>
                </a:cxn>
                <a:cxn ang="0">
                  <a:pos x="16" y="0"/>
                </a:cxn>
                <a:cxn ang="0">
                  <a:pos x="12" y="0"/>
                </a:cxn>
              </a:cxnLst>
              <a:rect l="0" t="0" r="r" b="b"/>
              <a:pathLst>
                <a:path w="22" h="22">
                  <a:moveTo>
                    <a:pt x="12" y="0"/>
                  </a:moveTo>
                  <a:lnTo>
                    <a:pt x="12" y="0"/>
                  </a:lnTo>
                  <a:lnTo>
                    <a:pt x="8" y="0"/>
                  </a:lnTo>
                  <a:lnTo>
                    <a:pt x="4" y="2"/>
                  </a:lnTo>
                  <a:lnTo>
                    <a:pt x="2" y="6"/>
                  </a:lnTo>
                  <a:lnTo>
                    <a:pt x="0" y="10"/>
                  </a:lnTo>
                  <a:lnTo>
                    <a:pt x="0" y="10"/>
                  </a:lnTo>
                  <a:lnTo>
                    <a:pt x="2" y="16"/>
                  </a:lnTo>
                  <a:lnTo>
                    <a:pt x="4" y="18"/>
                  </a:lnTo>
                  <a:lnTo>
                    <a:pt x="8" y="22"/>
                  </a:lnTo>
                  <a:lnTo>
                    <a:pt x="12" y="22"/>
                  </a:lnTo>
                  <a:lnTo>
                    <a:pt x="12" y="22"/>
                  </a:lnTo>
                  <a:lnTo>
                    <a:pt x="16" y="22"/>
                  </a:lnTo>
                  <a:lnTo>
                    <a:pt x="20" y="18"/>
                  </a:lnTo>
                  <a:lnTo>
                    <a:pt x="22" y="16"/>
                  </a:lnTo>
                  <a:lnTo>
                    <a:pt x="22" y="10"/>
                  </a:lnTo>
                  <a:lnTo>
                    <a:pt x="22" y="10"/>
                  </a:lnTo>
                  <a:lnTo>
                    <a:pt x="22" y="6"/>
                  </a:lnTo>
                  <a:lnTo>
                    <a:pt x="20" y="2"/>
                  </a:lnTo>
                  <a:lnTo>
                    <a:pt x="16" y="0"/>
                  </a:lnTo>
                  <a:lnTo>
                    <a:pt x="12"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50" name="Freeform 258"/>
            <p:cNvSpPr/>
            <p:nvPr/>
          </p:nvSpPr>
          <p:spPr bwMode="auto">
            <a:xfrm>
              <a:off x="6488113" y="1647825"/>
              <a:ext cx="34925" cy="38100"/>
            </a:xfrm>
            <a:custGeom>
              <a:avLst/>
              <a:gdLst/>
              <a:ahLst/>
              <a:cxnLst>
                <a:cxn ang="0">
                  <a:pos x="12" y="0"/>
                </a:cxn>
                <a:cxn ang="0">
                  <a:pos x="12" y="0"/>
                </a:cxn>
                <a:cxn ang="0">
                  <a:pos x="8" y="2"/>
                </a:cxn>
                <a:cxn ang="0">
                  <a:pos x="4" y="4"/>
                </a:cxn>
                <a:cxn ang="0">
                  <a:pos x="2" y="8"/>
                </a:cxn>
                <a:cxn ang="0">
                  <a:pos x="0" y="12"/>
                </a:cxn>
                <a:cxn ang="0">
                  <a:pos x="0" y="12"/>
                </a:cxn>
                <a:cxn ang="0">
                  <a:pos x="2" y="16"/>
                </a:cxn>
                <a:cxn ang="0">
                  <a:pos x="4" y="20"/>
                </a:cxn>
                <a:cxn ang="0">
                  <a:pos x="8" y="22"/>
                </a:cxn>
                <a:cxn ang="0">
                  <a:pos x="12" y="24"/>
                </a:cxn>
                <a:cxn ang="0">
                  <a:pos x="12" y="24"/>
                </a:cxn>
                <a:cxn ang="0">
                  <a:pos x="16" y="22"/>
                </a:cxn>
                <a:cxn ang="0">
                  <a:pos x="20" y="20"/>
                </a:cxn>
                <a:cxn ang="0">
                  <a:pos x="22" y="16"/>
                </a:cxn>
                <a:cxn ang="0">
                  <a:pos x="22" y="12"/>
                </a:cxn>
                <a:cxn ang="0">
                  <a:pos x="22" y="12"/>
                </a:cxn>
                <a:cxn ang="0">
                  <a:pos x="22" y="8"/>
                </a:cxn>
                <a:cxn ang="0">
                  <a:pos x="20" y="4"/>
                </a:cxn>
                <a:cxn ang="0">
                  <a:pos x="16" y="2"/>
                </a:cxn>
                <a:cxn ang="0">
                  <a:pos x="12" y="0"/>
                </a:cxn>
              </a:cxnLst>
              <a:rect l="0" t="0" r="r" b="b"/>
              <a:pathLst>
                <a:path w="22" h="24">
                  <a:moveTo>
                    <a:pt x="12" y="0"/>
                  </a:moveTo>
                  <a:lnTo>
                    <a:pt x="12" y="0"/>
                  </a:lnTo>
                  <a:lnTo>
                    <a:pt x="8" y="2"/>
                  </a:lnTo>
                  <a:lnTo>
                    <a:pt x="4" y="4"/>
                  </a:lnTo>
                  <a:lnTo>
                    <a:pt x="2" y="8"/>
                  </a:lnTo>
                  <a:lnTo>
                    <a:pt x="0" y="12"/>
                  </a:lnTo>
                  <a:lnTo>
                    <a:pt x="0" y="12"/>
                  </a:lnTo>
                  <a:lnTo>
                    <a:pt x="2" y="16"/>
                  </a:lnTo>
                  <a:lnTo>
                    <a:pt x="4" y="20"/>
                  </a:lnTo>
                  <a:lnTo>
                    <a:pt x="8" y="22"/>
                  </a:lnTo>
                  <a:lnTo>
                    <a:pt x="12" y="24"/>
                  </a:lnTo>
                  <a:lnTo>
                    <a:pt x="12" y="24"/>
                  </a:lnTo>
                  <a:lnTo>
                    <a:pt x="16" y="22"/>
                  </a:lnTo>
                  <a:lnTo>
                    <a:pt x="20" y="20"/>
                  </a:lnTo>
                  <a:lnTo>
                    <a:pt x="22" y="16"/>
                  </a:lnTo>
                  <a:lnTo>
                    <a:pt x="22" y="12"/>
                  </a:lnTo>
                  <a:lnTo>
                    <a:pt x="22" y="12"/>
                  </a:lnTo>
                  <a:lnTo>
                    <a:pt x="22" y="8"/>
                  </a:lnTo>
                  <a:lnTo>
                    <a:pt x="20" y="4"/>
                  </a:lnTo>
                  <a:lnTo>
                    <a:pt x="16" y="2"/>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51" name="Freeform 259"/>
            <p:cNvSpPr/>
            <p:nvPr/>
          </p:nvSpPr>
          <p:spPr bwMode="auto">
            <a:xfrm>
              <a:off x="6488113" y="1647825"/>
              <a:ext cx="34925" cy="38100"/>
            </a:xfrm>
            <a:custGeom>
              <a:avLst/>
              <a:gdLst/>
              <a:ahLst/>
              <a:cxnLst>
                <a:cxn ang="0">
                  <a:pos x="12" y="0"/>
                </a:cxn>
                <a:cxn ang="0">
                  <a:pos x="12" y="0"/>
                </a:cxn>
                <a:cxn ang="0">
                  <a:pos x="8" y="2"/>
                </a:cxn>
                <a:cxn ang="0">
                  <a:pos x="4" y="4"/>
                </a:cxn>
                <a:cxn ang="0">
                  <a:pos x="2" y="8"/>
                </a:cxn>
                <a:cxn ang="0">
                  <a:pos x="0" y="12"/>
                </a:cxn>
                <a:cxn ang="0">
                  <a:pos x="0" y="12"/>
                </a:cxn>
                <a:cxn ang="0">
                  <a:pos x="2" y="16"/>
                </a:cxn>
                <a:cxn ang="0">
                  <a:pos x="4" y="20"/>
                </a:cxn>
                <a:cxn ang="0">
                  <a:pos x="8" y="22"/>
                </a:cxn>
                <a:cxn ang="0">
                  <a:pos x="12" y="24"/>
                </a:cxn>
                <a:cxn ang="0">
                  <a:pos x="12" y="24"/>
                </a:cxn>
                <a:cxn ang="0">
                  <a:pos x="16" y="22"/>
                </a:cxn>
                <a:cxn ang="0">
                  <a:pos x="20" y="20"/>
                </a:cxn>
                <a:cxn ang="0">
                  <a:pos x="22" y="16"/>
                </a:cxn>
                <a:cxn ang="0">
                  <a:pos x="22" y="12"/>
                </a:cxn>
                <a:cxn ang="0">
                  <a:pos x="22" y="12"/>
                </a:cxn>
                <a:cxn ang="0">
                  <a:pos x="22" y="8"/>
                </a:cxn>
                <a:cxn ang="0">
                  <a:pos x="20" y="4"/>
                </a:cxn>
                <a:cxn ang="0">
                  <a:pos x="16" y="2"/>
                </a:cxn>
                <a:cxn ang="0">
                  <a:pos x="12" y="0"/>
                </a:cxn>
              </a:cxnLst>
              <a:rect l="0" t="0" r="r" b="b"/>
              <a:pathLst>
                <a:path w="22" h="24">
                  <a:moveTo>
                    <a:pt x="12" y="0"/>
                  </a:moveTo>
                  <a:lnTo>
                    <a:pt x="12" y="0"/>
                  </a:lnTo>
                  <a:lnTo>
                    <a:pt x="8" y="2"/>
                  </a:lnTo>
                  <a:lnTo>
                    <a:pt x="4" y="4"/>
                  </a:lnTo>
                  <a:lnTo>
                    <a:pt x="2" y="8"/>
                  </a:lnTo>
                  <a:lnTo>
                    <a:pt x="0" y="12"/>
                  </a:lnTo>
                  <a:lnTo>
                    <a:pt x="0" y="12"/>
                  </a:lnTo>
                  <a:lnTo>
                    <a:pt x="2" y="16"/>
                  </a:lnTo>
                  <a:lnTo>
                    <a:pt x="4" y="20"/>
                  </a:lnTo>
                  <a:lnTo>
                    <a:pt x="8" y="22"/>
                  </a:lnTo>
                  <a:lnTo>
                    <a:pt x="12" y="24"/>
                  </a:lnTo>
                  <a:lnTo>
                    <a:pt x="12" y="24"/>
                  </a:lnTo>
                  <a:lnTo>
                    <a:pt x="16" y="22"/>
                  </a:lnTo>
                  <a:lnTo>
                    <a:pt x="20" y="20"/>
                  </a:lnTo>
                  <a:lnTo>
                    <a:pt x="22" y="16"/>
                  </a:lnTo>
                  <a:lnTo>
                    <a:pt x="22" y="12"/>
                  </a:lnTo>
                  <a:lnTo>
                    <a:pt x="22" y="12"/>
                  </a:lnTo>
                  <a:lnTo>
                    <a:pt x="22" y="8"/>
                  </a:lnTo>
                  <a:lnTo>
                    <a:pt x="20" y="4"/>
                  </a:lnTo>
                  <a:lnTo>
                    <a:pt x="16" y="2"/>
                  </a:lnTo>
                  <a:lnTo>
                    <a:pt x="12"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52" name="Freeform 260"/>
            <p:cNvSpPr/>
            <p:nvPr/>
          </p:nvSpPr>
          <p:spPr bwMode="auto">
            <a:xfrm>
              <a:off x="7726363" y="1355725"/>
              <a:ext cx="34925" cy="34925"/>
            </a:xfrm>
            <a:custGeom>
              <a:avLst/>
              <a:gdLst/>
              <a:ahLst/>
              <a:cxnLst>
                <a:cxn ang="0">
                  <a:pos x="10" y="0"/>
                </a:cxn>
                <a:cxn ang="0">
                  <a:pos x="10" y="0"/>
                </a:cxn>
                <a:cxn ang="0">
                  <a:pos x="6" y="0"/>
                </a:cxn>
                <a:cxn ang="0">
                  <a:pos x="2" y="4"/>
                </a:cxn>
                <a:cxn ang="0">
                  <a:pos x="0" y="6"/>
                </a:cxn>
                <a:cxn ang="0">
                  <a:pos x="0" y="12"/>
                </a:cxn>
                <a:cxn ang="0">
                  <a:pos x="0" y="12"/>
                </a:cxn>
                <a:cxn ang="0">
                  <a:pos x="0" y="16"/>
                </a:cxn>
                <a:cxn ang="0">
                  <a:pos x="2" y="20"/>
                </a:cxn>
                <a:cxn ang="0">
                  <a:pos x="6" y="22"/>
                </a:cxn>
                <a:cxn ang="0">
                  <a:pos x="10" y="22"/>
                </a:cxn>
                <a:cxn ang="0">
                  <a:pos x="10" y="22"/>
                </a:cxn>
                <a:cxn ang="0">
                  <a:pos x="16" y="22"/>
                </a:cxn>
                <a:cxn ang="0">
                  <a:pos x="18" y="20"/>
                </a:cxn>
                <a:cxn ang="0">
                  <a:pos x="22" y="16"/>
                </a:cxn>
                <a:cxn ang="0">
                  <a:pos x="22" y="12"/>
                </a:cxn>
                <a:cxn ang="0">
                  <a:pos x="22" y="12"/>
                </a:cxn>
                <a:cxn ang="0">
                  <a:pos x="22" y="6"/>
                </a:cxn>
                <a:cxn ang="0">
                  <a:pos x="18" y="4"/>
                </a:cxn>
                <a:cxn ang="0">
                  <a:pos x="16" y="0"/>
                </a:cxn>
                <a:cxn ang="0">
                  <a:pos x="10" y="0"/>
                </a:cxn>
              </a:cxnLst>
              <a:rect l="0" t="0" r="r" b="b"/>
              <a:pathLst>
                <a:path w="22" h="22">
                  <a:moveTo>
                    <a:pt x="10" y="0"/>
                  </a:moveTo>
                  <a:lnTo>
                    <a:pt x="10" y="0"/>
                  </a:lnTo>
                  <a:lnTo>
                    <a:pt x="6" y="0"/>
                  </a:lnTo>
                  <a:lnTo>
                    <a:pt x="2" y="4"/>
                  </a:lnTo>
                  <a:lnTo>
                    <a:pt x="0" y="6"/>
                  </a:lnTo>
                  <a:lnTo>
                    <a:pt x="0" y="12"/>
                  </a:lnTo>
                  <a:lnTo>
                    <a:pt x="0" y="12"/>
                  </a:lnTo>
                  <a:lnTo>
                    <a:pt x="0" y="16"/>
                  </a:lnTo>
                  <a:lnTo>
                    <a:pt x="2" y="20"/>
                  </a:lnTo>
                  <a:lnTo>
                    <a:pt x="6" y="22"/>
                  </a:lnTo>
                  <a:lnTo>
                    <a:pt x="10" y="22"/>
                  </a:lnTo>
                  <a:lnTo>
                    <a:pt x="10" y="22"/>
                  </a:lnTo>
                  <a:lnTo>
                    <a:pt x="16" y="22"/>
                  </a:lnTo>
                  <a:lnTo>
                    <a:pt x="18" y="20"/>
                  </a:lnTo>
                  <a:lnTo>
                    <a:pt x="22" y="16"/>
                  </a:lnTo>
                  <a:lnTo>
                    <a:pt x="22" y="12"/>
                  </a:lnTo>
                  <a:lnTo>
                    <a:pt x="22" y="12"/>
                  </a:lnTo>
                  <a:lnTo>
                    <a:pt x="22" y="6"/>
                  </a:lnTo>
                  <a:lnTo>
                    <a:pt x="18" y="4"/>
                  </a:lnTo>
                  <a:lnTo>
                    <a:pt x="16" y="0"/>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53" name="Freeform 261"/>
            <p:cNvSpPr/>
            <p:nvPr/>
          </p:nvSpPr>
          <p:spPr bwMode="auto">
            <a:xfrm>
              <a:off x="7726363" y="1355725"/>
              <a:ext cx="34925" cy="34925"/>
            </a:xfrm>
            <a:custGeom>
              <a:avLst/>
              <a:gdLst/>
              <a:ahLst/>
              <a:cxnLst>
                <a:cxn ang="0">
                  <a:pos x="10" y="0"/>
                </a:cxn>
                <a:cxn ang="0">
                  <a:pos x="10" y="0"/>
                </a:cxn>
                <a:cxn ang="0">
                  <a:pos x="6" y="0"/>
                </a:cxn>
                <a:cxn ang="0">
                  <a:pos x="2" y="4"/>
                </a:cxn>
                <a:cxn ang="0">
                  <a:pos x="0" y="6"/>
                </a:cxn>
                <a:cxn ang="0">
                  <a:pos x="0" y="12"/>
                </a:cxn>
                <a:cxn ang="0">
                  <a:pos x="0" y="12"/>
                </a:cxn>
                <a:cxn ang="0">
                  <a:pos x="0" y="16"/>
                </a:cxn>
                <a:cxn ang="0">
                  <a:pos x="2" y="20"/>
                </a:cxn>
                <a:cxn ang="0">
                  <a:pos x="6" y="22"/>
                </a:cxn>
                <a:cxn ang="0">
                  <a:pos x="10" y="22"/>
                </a:cxn>
                <a:cxn ang="0">
                  <a:pos x="10" y="22"/>
                </a:cxn>
                <a:cxn ang="0">
                  <a:pos x="16" y="22"/>
                </a:cxn>
                <a:cxn ang="0">
                  <a:pos x="18" y="20"/>
                </a:cxn>
                <a:cxn ang="0">
                  <a:pos x="22" y="16"/>
                </a:cxn>
                <a:cxn ang="0">
                  <a:pos x="22" y="12"/>
                </a:cxn>
                <a:cxn ang="0">
                  <a:pos x="22" y="12"/>
                </a:cxn>
                <a:cxn ang="0">
                  <a:pos x="22" y="6"/>
                </a:cxn>
                <a:cxn ang="0">
                  <a:pos x="18" y="4"/>
                </a:cxn>
                <a:cxn ang="0">
                  <a:pos x="16" y="0"/>
                </a:cxn>
                <a:cxn ang="0">
                  <a:pos x="10" y="0"/>
                </a:cxn>
              </a:cxnLst>
              <a:rect l="0" t="0" r="r" b="b"/>
              <a:pathLst>
                <a:path w="22" h="22">
                  <a:moveTo>
                    <a:pt x="10" y="0"/>
                  </a:moveTo>
                  <a:lnTo>
                    <a:pt x="10" y="0"/>
                  </a:lnTo>
                  <a:lnTo>
                    <a:pt x="6" y="0"/>
                  </a:lnTo>
                  <a:lnTo>
                    <a:pt x="2" y="4"/>
                  </a:lnTo>
                  <a:lnTo>
                    <a:pt x="0" y="6"/>
                  </a:lnTo>
                  <a:lnTo>
                    <a:pt x="0" y="12"/>
                  </a:lnTo>
                  <a:lnTo>
                    <a:pt x="0" y="12"/>
                  </a:lnTo>
                  <a:lnTo>
                    <a:pt x="0" y="16"/>
                  </a:lnTo>
                  <a:lnTo>
                    <a:pt x="2" y="20"/>
                  </a:lnTo>
                  <a:lnTo>
                    <a:pt x="6" y="22"/>
                  </a:lnTo>
                  <a:lnTo>
                    <a:pt x="10" y="22"/>
                  </a:lnTo>
                  <a:lnTo>
                    <a:pt x="10" y="22"/>
                  </a:lnTo>
                  <a:lnTo>
                    <a:pt x="16" y="22"/>
                  </a:lnTo>
                  <a:lnTo>
                    <a:pt x="18" y="20"/>
                  </a:lnTo>
                  <a:lnTo>
                    <a:pt x="22" y="16"/>
                  </a:lnTo>
                  <a:lnTo>
                    <a:pt x="22" y="12"/>
                  </a:lnTo>
                  <a:lnTo>
                    <a:pt x="22" y="12"/>
                  </a:lnTo>
                  <a:lnTo>
                    <a:pt x="22" y="6"/>
                  </a:lnTo>
                  <a:lnTo>
                    <a:pt x="18" y="4"/>
                  </a:lnTo>
                  <a:lnTo>
                    <a:pt x="16" y="0"/>
                  </a:lnTo>
                  <a:lnTo>
                    <a:pt x="10"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54" name="Freeform 262"/>
            <p:cNvSpPr/>
            <p:nvPr/>
          </p:nvSpPr>
          <p:spPr bwMode="auto">
            <a:xfrm>
              <a:off x="7485063" y="1603375"/>
              <a:ext cx="34925" cy="38100"/>
            </a:xfrm>
            <a:custGeom>
              <a:avLst/>
              <a:gdLst/>
              <a:ahLst/>
              <a:cxnLst>
                <a:cxn ang="0">
                  <a:pos x="12" y="0"/>
                </a:cxn>
                <a:cxn ang="0">
                  <a:pos x="12" y="0"/>
                </a:cxn>
                <a:cxn ang="0">
                  <a:pos x="6" y="2"/>
                </a:cxn>
                <a:cxn ang="0">
                  <a:pos x="4" y="4"/>
                </a:cxn>
                <a:cxn ang="0">
                  <a:pos x="0" y="8"/>
                </a:cxn>
                <a:cxn ang="0">
                  <a:pos x="0" y="12"/>
                </a:cxn>
                <a:cxn ang="0">
                  <a:pos x="0" y="12"/>
                </a:cxn>
                <a:cxn ang="0">
                  <a:pos x="0" y="16"/>
                </a:cxn>
                <a:cxn ang="0">
                  <a:pos x="4" y="20"/>
                </a:cxn>
                <a:cxn ang="0">
                  <a:pos x="6" y="22"/>
                </a:cxn>
                <a:cxn ang="0">
                  <a:pos x="12" y="24"/>
                </a:cxn>
                <a:cxn ang="0">
                  <a:pos x="12" y="24"/>
                </a:cxn>
                <a:cxn ang="0">
                  <a:pos x="16" y="22"/>
                </a:cxn>
                <a:cxn ang="0">
                  <a:pos x="20" y="20"/>
                </a:cxn>
                <a:cxn ang="0">
                  <a:pos x="22" y="16"/>
                </a:cxn>
                <a:cxn ang="0">
                  <a:pos x="22" y="12"/>
                </a:cxn>
                <a:cxn ang="0">
                  <a:pos x="22" y="12"/>
                </a:cxn>
                <a:cxn ang="0">
                  <a:pos x="22" y="8"/>
                </a:cxn>
                <a:cxn ang="0">
                  <a:pos x="20" y="4"/>
                </a:cxn>
                <a:cxn ang="0">
                  <a:pos x="16" y="2"/>
                </a:cxn>
                <a:cxn ang="0">
                  <a:pos x="12" y="0"/>
                </a:cxn>
              </a:cxnLst>
              <a:rect l="0" t="0" r="r" b="b"/>
              <a:pathLst>
                <a:path w="22" h="24">
                  <a:moveTo>
                    <a:pt x="12" y="0"/>
                  </a:moveTo>
                  <a:lnTo>
                    <a:pt x="12" y="0"/>
                  </a:lnTo>
                  <a:lnTo>
                    <a:pt x="6" y="2"/>
                  </a:lnTo>
                  <a:lnTo>
                    <a:pt x="4" y="4"/>
                  </a:lnTo>
                  <a:lnTo>
                    <a:pt x="0" y="8"/>
                  </a:lnTo>
                  <a:lnTo>
                    <a:pt x="0" y="12"/>
                  </a:lnTo>
                  <a:lnTo>
                    <a:pt x="0" y="12"/>
                  </a:lnTo>
                  <a:lnTo>
                    <a:pt x="0" y="16"/>
                  </a:lnTo>
                  <a:lnTo>
                    <a:pt x="4" y="20"/>
                  </a:lnTo>
                  <a:lnTo>
                    <a:pt x="6" y="22"/>
                  </a:lnTo>
                  <a:lnTo>
                    <a:pt x="12" y="24"/>
                  </a:lnTo>
                  <a:lnTo>
                    <a:pt x="12" y="24"/>
                  </a:lnTo>
                  <a:lnTo>
                    <a:pt x="16" y="22"/>
                  </a:lnTo>
                  <a:lnTo>
                    <a:pt x="20" y="20"/>
                  </a:lnTo>
                  <a:lnTo>
                    <a:pt x="22" y="16"/>
                  </a:lnTo>
                  <a:lnTo>
                    <a:pt x="22" y="12"/>
                  </a:lnTo>
                  <a:lnTo>
                    <a:pt x="22" y="12"/>
                  </a:lnTo>
                  <a:lnTo>
                    <a:pt x="22" y="8"/>
                  </a:lnTo>
                  <a:lnTo>
                    <a:pt x="20" y="4"/>
                  </a:lnTo>
                  <a:lnTo>
                    <a:pt x="16" y="2"/>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55" name="Freeform 263"/>
            <p:cNvSpPr/>
            <p:nvPr/>
          </p:nvSpPr>
          <p:spPr bwMode="auto">
            <a:xfrm>
              <a:off x="7485063" y="1603375"/>
              <a:ext cx="34925" cy="38100"/>
            </a:xfrm>
            <a:custGeom>
              <a:avLst/>
              <a:gdLst/>
              <a:ahLst/>
              <a:cxnLst>
                <a:cxn ang="0">
                  <a:pos x="12" y="0"/>
                </a:cxn>
                <a:cxn ang="0">
                  <a:pos x="12" y="0"/>
                </a:cxn>
                <a:cxn ang="0">
                  <a:pos x="6" y="2"/>
                </a:cxn>
                <a:cxn ang="0">
                  <a:pos x="4" y="4"/>
                </a:cxn>
                <a:cxn ang="0">
                  <a:pos x="0" y="8"/>
                </a:cxn>
                <a:cxn ang="0">
                  <a:pos x="0" y="12"/>
                </a:cxn>
                <a:cxn ang="0">
                  <a:pos x="0" y="12"/>
                </a:cxn>
                <a:cxn ang="0">
                  <a:pos x="0" y="16"/>
                </a:cxn>
                <a:cxn ang="0">
                  <a:pos x="4" y="20"/>
                </a:cxn>
                <a:cxn ang="0">
                  <a:pos x="6" y="22"/>
                </a:cxn>
                <a:cxn ang="0">
                  <a:pos x="12" y="24"/>
                </a:cxn>
                <a:cxn ang="0">
                  <a:pos x="12" y="24"/>
                </a:cxn>
                <a:cxn ang="0">
                  <a:pos x="16" y="22"/>
                </a:cxn>
                <a:cxn ang="0">
                  <a:pos x="20" y="20"/>
                </a:cxn>
                <a:cxn ang="0">
                  <a:pos x="22" y="16"/>
                </a:cxn>
                <a:cxn ang="0">
                  <a:pos x="22" y="12"/>
                </a:cxn>
                <a:cxn ang="0">
                  <a:pos x="22" y="12"/>
                </a:cxn>
                <a:cxn ang="0">
                  <a:pos x="22" y="8"/>
                </a:cxn>
                <a:cxn ang="0">
                  <a:pos x="20" y="4"/>
                </a:cxn>
                <a:cxn ang="0">
                  <a:pos x="16" y="2"/>
                </a:cxn>
                <a:cxn ang="0">
                  <a:pos x="12" y="0"/>
                </a:cxn>
              </a:cxnLst>
              <a:rect l="0" t="0" r="r" b="b"/>
              <a:pathLst>
                <a:path w="22" h="24">
                  <a:moveTo>
                    <a:pt x="12" y="0"/>
                  </a:moveTo>
                  <a:lnTo>
                    <a:pt x="12" y="0"/>
                  </a:lnTo>
                  <a:lnTo>
                    <a:pt x="6" y="2"/>
                  </a:lnTo>
                  <a:lnTo>
                    <a:pt x="4" y="4"/>
                  </a:lnTo>
                  <a:lnTo>
                    <a:pt x="0" y="8"/>
                  </a:lnTo>
                  <a:lnTo>
                    <a:pt x="0" y="12"/>
                  </a:lnTo>
                  <a:lnTo>
                    <a:pt x="0" y="12"/>
                  </a:lnTo>
                  <a:lnTo>
                    <a:pt x="0" y="16"/>
                  </a:lnTo>
                  <a:lnTo>
                    <a:pt x="4" y="20"/>
                  </a:lnTo>
                  <a:lnTo>
                    <a:pt x="6" y="22"/>
                  </a:lnTo>
                  <a:lnTo>
                    <a:pt x="12" y="24"/>
                  </a:lnTo>
                  <a:lnTo>
                    <a:pt x="12" y="24"/>
                  </a:lnTo>
                  <a:lnTo>
                    <a:pt x="16" y="22"/>
                  </a:lnTo>
                  <a:lnTo>
                    <a:pt x="20" y="20"/>
                  </a:lnTo>
                  <a:lnTo>
                    <a:pt x="22" y="16"/>
                  </a:lnTo>
                  <a:lnTo>
                    <a:pt x="22" y="12"/>
                  </a:lnTo>
                  <a:lnTo>
                    <a:pt x="22" y="12"/>
                  </a:lnTo>
                  <a:lnTo>
                    <a:pt x="22" y="8"/>
                  </a:lnTo>
                  <a:lnTo>
                    <a:pt x="20" y="4"/>
                  </a:lnTo>
                  <a:lnTo>
                    <a:pt x="16" y="2"/>
                  </a:lnTo>
                  <a:lnTo>
                    <a:pt x="12"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56" name="Freeform 264"/>
            <p:cNvSpPr/>
            <p:nvPr/>
          </p:nvSpPr>
          <p:spPr bwMode="auto">
            <a:xfrm>
              <a:off x="3465513" y="1028700"/>
              <a:ext cx="47625" cy="47625"/>
            </a:xfrm>
            <a:custGeom>
              <a:avLst/>
              <a:gdLst/>
              <a:ahLst/>
              <a:cxnLst>
                <a:cxn ang="0">
                  <a:pos x="16" y="0"/>
                </a:cxn>
                <a:cxn ang="0">
                  <a:pos x="16" y="0"/>
                </a:cxn>
                <a:cxn ang="0">
                  <a:pos x="10" y="2"/>
                </a:cxn>
                <a:cxn ang="0">
                  <a:pos x="4" y="4"/>
                </a:cxn>
                <a:cxn ang="0">
                  <a:pos x="2" y="10"/>
                </a:cxn>
                <a:cxn ang="0">
                  <a:pos x="0" y="16"/>
                </a:cxn>
                <a:cxn ang="0">
                  <a:pos x="0" y="16"/>
                </a:cxn>
                <a:cxn ang="0">
                  <a:pos x="2" y="22"/>
                </a:cxn>
                <a:cxn ang="0">
                  <a:pos x="4" y="26"/>
                </a:cxn>
                <a:cxn ang="0">
                  <a:pos x="10" y="30"/>
                </a:cxn>
                <a:cxn ang="0">
                  <a:pos x="16" y="30"/>
                </a:cxn>
                <a:cxn ang="0">
                  <a:pos x="16" y="30"/>
                </a:cxn>
                <a:cxn ang="0">
                  <a:pos x="22" y="30"/>
                </a:cxn>
                <a:cxn ang="0">
                  <a:pos x="26" y="26"/>
                </a:cxn>
                <a:cxn ang="0">
                  <a:pos x="30" y="22"/>
                </a:cxn>
                <a:cxn ang="0">
                  <a:pos x="30" y="16"/>
                </a:cxn>
                <a:cxn ang="0">
                  <a:pos x="30" y="16"/>
                </a:cxn>
                <a:cxn ang="0">
                  <a:pos x="30" y="10"/>
                </a:cxn>
                <a:cxn ang="0">
                  <a:pos x="26" y="4"/>
                </a:cxn>
                <a:cxn ang="0">
                  <a:pos x="22" y="2"/>
                </a:cxn>
                <a:cxn ang="0">
                  <a:pos x="16" y="0"/>
                </a:cxn>
              </a:cxnLst>
              <a:rect l="0" t="0" r="r" b="b"/>
              <a:pathLst>
                <a:path w="30" h="30">
                  <a:moveTo>
                    <a:pt x="16" y="0"/>
                  </a:moveTo>
                  <a:lnTo>
                    <a:pt x="16" y="0"/>
                  </a:lnTo>
                  <a:lnTo>
                    <a:pt x="10" y="2"/>
                  </a:lnTo>
                  <a:lnTo>
                    <a:pt x="4" y="4"/>
                  </a:lnTo>
                  <a:lnTo>
                    <a:pt x="2" y="10"/>
                  </a:lnTo>
                  <a:lnTo>
                    <a:pt x="0" y="16"/>
                  </a:lnTo>
                  <a:lnTo>
                    <a:pt x="0" y="16"/>
                  </a:lnTo>
                  <a:lnTo>
                    <a:pt x="2" y="22"/>
                  </a:lnTo>
                  <a:lnTo>
                    <a:pt x="4" y="26"/>
                  </a:lnTo>
                  <a:lnTo>
                    <a:pt x="10" y="30"/>
                  </a:lnTo>
                  <a:lnTo>
                    <a:pt x="16" y="30"/>
                  </a:lnTo>
                  <a:lnTo>
                    <a:pt x="16" y="30"/>
                  </a:lnTo>
                  <a:lnTo>
                    <a:pt x="22" y="30"/>
                  </a:lnTo>
                  <a:lnTo>
                    <a:pt x="26" y="26"/>
                  </a:lnTo>
                  <a:lnTo>
                    <a:pt x="30" y="22"/>
                  </a:lnTo>
                  <a:lnTo>
                    <a:pt x="30" y="16"/>
                  </a:lnTo>
                  <a:lnTo>
                    <a:pt x="30" y="16"/>
                  </a:lnTo>
                  <a:lnTo>
                    <a:pt x="30" y="10"/>
                  </a:lnTo>
                  <a:lnTo>
                    <a:pt x="26" y="4"/>
                  </a:lnTo>
                  <a:lnTo>
                    <a:pt x="22" y="2"/>
                  </a:lnTo>
                  <a:lnTo>
                    <a:pt x="1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57" name="Freeform 265"/>
            <p:cNvSpPr/>
            <p:nvPr/>
          </p:nvSpPr>
          <p:spPr bwMode="auto">
            <a:xfrm>
              <a:off x="3465513" y="1028700"/>
              <a:ext cx="47625" cy="47625"/>
            </a:xfrm>
            <a:custGeom>
              <a:avLst/>
              <a:gdLst/>
              <a:ahLst/>
              <a:cxnLst>
                <a:cxn ang="0">
                  <a:pos x="16" y="0"/>
                </a:cxn>
                <a:cxn ang="0">
                  <a:pos x="16" y="0"/>
                </a:cxn>
                <a:cxn ang="0">
                  <a:pos x="10" y="2"/>
                </a:cxn>
                <a:cxn ang="0">
                  <a:pos x="4" y="4"/>
                </a:cxn>
                <a:cxn ang="0">
                  <a:pos x="2" y="10"/>
                </a:cxn>
                <a:cxn ang="0">
                  <a:pos x="0" y="16"/>
                </a:cxn>
                <a:cxn ang="0">
                  <a:pos x="0" y="16"/>
                </a:cxn>
                <a:cxn ang="0">
                  <a:pos x="2" y="22"/>
                </a:cxn>
                <a:cxn ang="0">
                  <a:pos x="4" y="26"/>
                </a:cxn>
                <a:cxn ang="0">
                  <a:pos x="10" y="30"/>
                </a:cxn>
                <a:cxn ang="0">
                  <a:pos x="16" y="30"/>
                </a:cxn>
                <a:cxn ang="0">
                  <a:pos x="16" y="30"/>
                </a:cxn>
                <a:cxn ang="0">
                  <a:pos x="22" y="30"/>
                </a:cxn>
                <a:cxn ang="0">
                  <a:pos x="26" y="26"/>
                </a:cxn>
                <a:cxn ang="0">
                  <a:pos x="30" y="22"/>
                </a:cxn>
                <a:cxn ang="0">
                  <a:pos x="30" y="16"/>
                </a:cxn>
                <a:cxn ang="0">
                  <a:pos x="30" y="16"/>
                </a:cxn>
                <a:cxn ang="0">
                  <a:pos x="30" y="10"/>
                </a:cxn>
                <a:cxn ang="0">
                  <a:pos x="26" y="4"/>
                </a:cxn>
                <a:cxn ang="0">
                  <a:pos x="22" y="2"/>
                </a:cxn>
                <a:cxn ang="0">
                  <a:pos x="16" y="0"/>
                </a:cxn>
              </a:cxnLst>
              <a:rect l="0" t="0" r="r" b="b"/>
              <a:pathLst>
                <a:path w="30" h="30">
                  <a:moveTo>
                    <a:pt x="16" y="0"/>
                  </a:moveTo>
                  <a:lnTo>
                    <a:pt x="16" y="0"/>
                  </a:lnTo>
                  <a:lnTo>
                    <a:pt x="10" y="2"/>
                  </a:lnTo>
                  <a:lnTo>
                    <a:pt x="4" y="4"/>
                  </a:lnTo>
                  <a:lnTo>
                    <a:pt x="2" y="10"/>
                  </a:lnTo>
                  <a:lnTo>
                    <a:pt x="0" y="16"/>
                  </a:lnTo>
                  <a:lnTo>
                    <a:pt x="0" y="16"/>
                  </a:lnTo>
                  <a:lnTo>
                    <a:pt x="2" y="22"/>
                  </a:lnTo>
                  <a:lnTo>
                    <a:pt x="4" y="26"/>
                  </a:lnTo>
                  <a:lnTo>
                    <a:pt x="10" y="30"/>
                  </a:lnTo>
                  <a:lnTo>
                    <a:pt x="16" y="30"/>
                  </a:lnTo>
                  <a:lnTo>
                    <a:pt x="16" y="30"/>
                  </a:lnTo>
                  <a:lnTo>
                    <a:pt x="22" y="30"/>
                  </a:lnTo>
                  <a:lnTo>
                    <a:pt x="26" y="26"/>
                  </a:lnTo>
                  <a:lnTo>
                    <a:pt x="30" y="22"/>
                  </a:lnTo>
                  <a:lnTo>
                    <a:pt x="30" y="16"/>
                  </a:lnTo>
                  <a:lnTo>
                    <a:pt x="30" y="16"/>
                  </a:lnTo>
                  <a:lnTo>
                    <a:pt x="30" y="10"/>
                  </a:lnTo>
                  <a:lnTo>
                    <a:pt x="26" y="4"/>
                  </a:lnTo>
                  <a:lnTo>
                    <a:pt x="22" y="2"/>
                  </a:lnTo>
                  <a:lnTo>
                    <a:pt x="1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58" name="Freeform 266"/>
            <p:cNvSpPr/>
            <p:nvPr/>
          </p:nvSpPr>
          <p:spPr bwMode="auto">
            <a:xfrm>
              <a:off x="2547938" y="1114425"/>
              <a:ext cx="34925" cy="34925"/>
            </a:xfrm>
            <a:custGeom>
              <a:avLst/>
              <a:gdLst/>
              <a:ahLst/>
              <a:cxnLst>
                <a:cxn ang="0">
                  <a:pos x="10" y="0"/>
                </a:cxn>
                <a:cxn ang="0">
                  <a:pos x="10" y="0"/>
                </a:cxn>
                <a:cxn ang="0">
                  <a:pos x="6" y="2"/>
                </a:cxn>
                <a:cxn ang="0">
                  <a:pos x="2" y="4"/>
                </a:cxn>
                <a:cxn ang="0">
                  <a:pos x="0" y="8"/>
                </a:cxn>
                <a:cxn ang="0">
                  <a:pos x="0" y="12"/>
                </a:cxn>
                <a:cxn ang="0">
                  <a:pos x="0" y="12"/>
                </a:cxn>
                <a:cxn ang="0">
                  <a:pos x="0" y="16"/>
                </a:cxn>
                <a:cxn ang="0">
                  <a:pos x="2" y="20"/>
                </a:cxn>
                <a:cxn ang="0">
                  <a:pos x="6" y="22"/>
                </a:cxn>
                <a:cxn ang="0">
                  <a:pos x="10" y="22"/>
                </a:cxn>
                <a:cxn ang="0">
                  <a:pos x="10" y="22"/>
                </a:cxn>
                <a:cxn ang="0">
                  <a:pos x="14" y="22"/>
                </a:cxn>
                <a:cxn ang="0">
                  <a:pos x="18" y="20"/>
                </a:cxn>
                <a:cxn ang="0">
                  <a:pos x="20" y="16"/>
                </a:cxn>
                <a:cxn ang="0">
                  <a:pos x="22" y="12"/>
                </a:cxn>
                <a:cxn ang="0">
                  <a:pos x="22" y="12"/>
                </a:cxn>
                <a:cxn ang="0">
                  <a:pos x="20" y="8"/>
                </a:cxn>
                <a:cxn ang="0">
                  <a:pos x="18" y="4"/>
                </a:cxn>
                <a:cxn ang="0">
                  <a:pos x="14" y="2"/>
                </a:cxn>
                <a:cxn ang="0">
                  <a:pos x="10" y="0"/>
                </a:cxn>
              </a:cxnLst>
              <a:rect l="0" t="0" r="r" b="b"/>
              <a:pathLst>
                <a:path w="22" h="22">
                  <a:moveTo>
                    <a:pt x="10" y="0"/>
                  </a:moveTo>
                  <a:lnTo>
                    <a:pt x="10" y="0"/>
                  </a:lnTo>
                  <a:lnTo>
                    <a:pt x="6" y="2"/>
                  </a:lnTo>
                  <a:lnTo>
                    <a:pt x="2" y="4"/>
                  </a:lnTo>
                  <a:lnTo>
                    <a:pt x="0" y="8"/>
                  </a:lnTo>
                  <a:lnTo>
                    <a:pt x="0" y="12"/>
                  </a:lnTo>
                  <a:lnTo>
                    <a:pt x="0" y="12"/>
                  </a:lnTo>
                  <a:lnTo>
                    <a:pt x="0" y="16"/>
                  </a:lnTo>
                  <a:lnTo>
                    <a:pt x="2" y="20"/>
                  </a:lnTo>
                  <a:lnTo>
                    <a:pt x="6" y="22"/>
                  </a:lnTo>
                  <a:lnTo>
                    <a:pt x="10" y="22"/>
                  </a:lnTo>
                  <a:lnTo>
                    <a:pt x="10" y="22"/>
                  </a:lnTo>
                  <a:lnTo>
                    <a:pt x="14" y="22"/>
                  </a:lnTo>
                  <a:lnTo>
                    <a:pt x="18" y="20"/>
                  </a:lnTo>
                  <a:lnTo>
                    <a:pt x="20" y="16"/>
                  </a:lnTo>
                  <a:lnTo>
                    <a:pt x="22" y="12"/>
                  </a:lnTo>
                  <a:lnTo>
                    <a:pt x="22" y="12"/>
                  </a:lnTo>
                  <a:lnTo>
                    <a:pt x="20" y="8"/>
                  </a:lnTo>
                  <a:lnTo>
                    <a:pt x="18" y="4"/>
                  </a:lnTo>
                  <a:lnTo>
                    <a:pt x="14" y="2"/>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59" name="Freeform 267"/>
            <p:cNvSpPr/>
            <p:nvPr/>
          </p:nvSpPr>
          <p:spPr bwMode="auto">
            <a:xfrm>
              <a:off x="2547938" y="1114425"/>
              <a:ext cx="34925" cy="34925"/>
            </a:xfrm>
            <a:custGeom>
              <a:avLst/>
              <a:gdLst/>
              <a:ahLst/>
              <a:cxnLst>
                <a:cxn ang="0">
                  <a:pos x="10" y="0"/>
                </a:cxn>
                <a:cxn ang="0">
                  <a:pos x="10" y="0"/>
                </a:cxn>
                <a:cxn ang="0">
                  <a:pos x="6" y="2"/>
                </a:cxn>
                <a:cxn ang="0">
                  <a:pos x="2" y="4"/>
                </a:cxn>
                <a:cxn ang="0">
                  <a:pos x="0" y="8"/>
                </a:cxn>
                <a:cxn ang="0">
                  <a:pos x="0" y="12"/>
                </a:cxn>
                <a:cxn ang="0">
                  <a:pos x="0" y="12"/>
                </a:cxn>
                <a:cxn ang="0">
                  <a:pos x="0" y="16"/>
                </a:cxn>
                <a:cxn ang="0">
                  <a:pos x="2" y="20"/>
                </a:cxn>
                <a:cxn ang="0">
                  <a:pos x="6" y="22"/>
                </a:cxn>
                <a:cxn ang="0">
                  <a:pos x="10" y="22"/>
                </a:cxn>
                <a:cxn ang="0">
                  <a:pos x="10" y="22"/>
                </a:cxn>
                <a:cxn ang="0">
                  <a:pos x="14" y="22"/>
                </a:cxn>
                <a:cxn ang="0">
                  <a:pos x="18" y="20"/>
                </a:cxn>
                <a:cxn ang="0">
                  <a:pos x="20" y="16"/>
                </a:cxn>
                <a:cxn ang="0">
                  <a:pos x="22" y="12"/>
                </a:cxn>
                <a:cxn ang="0">
                  <a:pos x="22" y="12"/>
                </a:cxn>
                <a:cxn ang="0">
                  <a:pos x="20" y="8"/>
                </a:cxn>
                <a:cxn ang="0">
                  <a:pos x="18" y="4"/>
                </a:cxn>
                <a:cxn ang="0">
                  <a:pos x="14" y="2"/>
                </a:cxn>
                <a:cxn ang="0">
                  <a:pos x="10" y="0"/>
                </a:cxn>
              </a:cxnLst>
              <a:rect l="0" t="0" r="r" b="b"/>
              <a:pathLst>
                <a:path w="22" h="22">
                  <a:moveTo>
                    <a:pt x="10" y="0"/>
                  </a:moveTo>
                  <a:lnTo>
                    <a:pt x="10" y="0"/>
                  </a:lnTo>
                  <a:lnTo>
                    <a:pt x="6" y="2"/>
                  </a:lnTo>
                  <a:lnTo>
                    <a:pt x="2" y="4"/>
                  </a:lnTo>
                  <a:lnTo>
                    <a:pt x="0" y="8"/>
                  </a:lnTo>
                  <a:lnTo>
                    <a:pt x="0" y="12"/>
                  </a:lnTo>
                  <a:lnTo>
                    <a:pt x="0" y="12"/>
                  </a:lnTo>
                  <a:lnTo>
                    <a:pt x="0" y="16"/>
                  </a:lnTo>
                  <a:lnTo>
                    <a:pt x="2" y="20"/>
                  </a:lnTo>
                  <a:lnTo>
                    <a:pt x="6" y="22"/>
                  </a:lnTo>
                  <a:lnTo>
                    <a:pt x="10" y="22"/>
                  </a:lnTo>
                  <a:lnTo>
                    <a:pt x="10" y="22"/>
                  </a:lnTo>
                  <a:lnTo>
                    <a:pt x="14" y="22"/>
                  </a:lnTo>
                  <a:lnTo>
                    <a:pt x="18" y="20"/>
                  </a:lnTo>
                  <a:lnTo>
                    <a:pt x="20" y="16"/>
                  </a:lnTo>
                  <a:lnTo>
                    <a:pt x="22" y="12"/>
                  </a:lnTo>
                  <a:lnTo>
                    <a:pt x="22" y="12"/>
                  </a:lnTo>
                  <a:lnTo>
                    <a:pt x="20" y="8"/>
                  </a:lnTo>
                  <a:lnTo>
                    <a:pt x="18" y="4"/>
                  </a:lnTo>
                  <a:lnTo>
                    <a:pt x="14" y="2"/>
                  </a:lnTo>
                  <a:lnTo>
                    <a:pt x="10"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60" name="Freeform 268"/>
            <p:cNvSpPr/>
            <p:nvPr/>
          </p:nvSpPr>
          <p:spPr bwMode="auto">
            <a:xfrm>
              <a:off x="1598613" y="1365250"/>
              <a:ext cx="34925" cy="34925"/>
            </a:xfrm>
            <a:custGeom>
              <a:avLst/>
              <a:gdLst/>
              <a:ahLst/>
              <a:cxnLst>
                <a:cxn ang="0">
                  <a:pos x="10" y="0"/>
                </a:cxn>
                <a:cxn ang="0">
                  <a:pos x="10" y="0"/>
                </a:cxn>
                <a:cxn ang="0">
                  <a:pos x="6" y="0"/>
                </a:cxn>
                <a:cxn ang="0">
                  <a:pos x="2" y="2"/>
                </a:cxn>
                <a:cxn ang="0">
                  <a:pos x="0" y="6"/>
                </a:cxn>
                <a:cxn ang="0">
                  <a:pos x="0" y="10"/>
                </a:cxn>
                <a:cxn ang="0">
                  <a:pos x="0" y="10"/>
                </a:cxn>
                <a:cxn ang="0">
                  <a:pos x="0" y="16"/>
                </a:cxn>
                <a:cxn ang="0">
                  <a:pos x="2" y="18"/>
                </a:cxn>
                <a:cxn ang="0">
                  <a:pos x="6" y="22"/>
                </a:cxn>
                <a:cxn ang="0">
                  <a:pos x="10" y="22"/>
                </a:cxn>
                <a:cxn ang="0">
                  <a:pos x="10" y="22"/>
                </a:cxn>
                <a:cxn ang="0">
                  <a:pos x="14" y="22"/>
                </a:cxn>
                <a:cxn ang="0">
                  <a:pos x="18" y="18"/>
                </a:cxn>
                <a:cxn ang="0">
                  <a:pos x="20" y="16"/>
                </a:cxn>
                <a:cxn ang="0">
                  <a:pos x="22" y="10"/>
                </a:cxn>
                <a:cxn ang="0">
                  <a:pos x="22" y="10"/>
                </a:cxn>
                <a:cxn ang="0">
                  <a:pos x="20" y="6"/>
                </a:cxn>
                <a:cxn ang="0">
                  <a:pos x="18" y="2"/>
                </a:cxn>
                <a:cxn ang="0">
                  <a:pos x="14" y="0"/>
                </a:cxn>
                <a:cxn ang="0">
                  <a:pos x="10" y="0"/>
                </a:cxn>
              </a:cxnLst>
              <a:rect l="0" t="0" r="r" b="b"/>
              <a:pathLst>
                <a:path w="22" h="22">
                  <a:moveTo>
                    <a:pt x="10" y="0"/>
                  </a:moveTo>
                  <a:lnTo>
                    <a:pt x="10" y="0"/>
                  </a:lnTo>
                  <a:lnTo>
                    <a:pt x="6" y="0"/>
                  </a:lnTo>
                  <a:lnTo>
                    <a:pt x="2" y="2"/>
                  </a:lnTo>
                  <a:lnTo>
                    <a:pt x="0" y="6"/>
                  </a:lnTo>
                  <a:lnTo>
                    <a:pt x="0" y="10"/>
                  </a:lnTo>
                  <a:lnTo>
                    <a:pt x="0" y="10"/>
                  </a:lnTo>
                  <a:lnTo>
                    <a:pt x="0" y="16"/>
                  </a:lnTo>
                  <a:lnTo>
                    <a:pt x="2" y="18"/>
                  </a:lnTo>
                  <a:lnTo>
                    <a:pt x="6" y="22"/>
                  </a:lnTo>
                  <a:lnTo>
                    <a:pt x="10" y="22"/>
                  </a:lnTo>
                  <a:lnTo>
                    <a:pt x="10" y="22"/>
                  </a:lnTo>
                  <a:lnTo>
                    <a:pt x="14" y="22"/>
                  </a:lnTo>
                  <a:lnTo>
                    <a:pt x="18" y="18"/>
                  </a:lnTo>
                  <a:lnTo>
                    <a:pt x="20" y="16"/>
                  </a:lnTo>
                  <a:lnTo>
                    <a:pt x="22" y="10"/>
                  </a:lnTo>
                  <a:lnTo>
                    <a:pt x="22" y="10"/>
                  </a:lnTo>
                  <a:lnTo>
                    <a:pt x="20" y="6"/>
                  </a:lnTo>
                  <a:lnTo>
                    <a:pt x="18" y="2"/>
                  </a:lnTo>
                  <a:lnTo>
                    <a:pt x="14" y="0"/>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61" name="Freeform 269"/>
            <p:cNvSpPr/>
            <p:nvPr/>
          </p:nvSpPr>
          <p:spPr bwMode="auto">
            <a:xfrm>
              <a:off x="1598613" y="1365250"/>
              <a:ext cx="34925" cy="34925"/>
            </a:xfrm>
            <a:custGeom>
              <a:avLst/>
              <a:gdLst/>
              <a:ahLst/>
              <a:cxnLst>
                <a:cxn ang="0">
                  <a:pos x="10" y="0"/>
                </a:cxn>
                <a:cxn ang="0">
                  <a:pos x="10" y="0"/>
                </a:cxn>
                <a:cxn ang="0">
                  <a:pos x="6" y="0"/>
                </a:cxn>
                <a:cxn ang="0">
                  <a:pos x="2" y="2"/>
                </a:cxn>
                <a:cxn ang="0">
                  <a:pos x="0" y="6"/>
                </a:cxn>
                <a:cxn ang="0">
                  <a:pos x="0" y="10"/>
                </a:cxn>
                <a:cxn ang="0">
                  <a:pos x="0" y="10"/>
                </a:cxn>
                <a:cxn ang="0">
                  <a:pos x="0" y="16"/>
                </a:cxn>
                <a:cxn ang="0">
                  <a:pos x="2" y="18"/>
                </a:cxn>
                <a:cxn ang="0">
                  <a:pos x="6" y="22"/>
                </a:cxn>
                <a:cxn ang="0">
                  <a:pos x="10" y="22"/>
                </a:cxn>
                <a:cxn ang="0">
                  <a:pos x="10" y="22"/>
                </a:cxn>
                <a:cxn ang="0">
                  <a:pos x="14" y="22"/>
                </a:cxn>
                <a:cxn ang="0">
                  <a:pos x="18" y="18"/>
                </a:cxn>
                <a:cxn ang="0">
                  <a:pos x="20" y="16"/>
                </a:cxn>
                <a:cxn ang="0">
                  <a:pos x="22" y="10"/>
                </a:cxn>
                <a:cxn ang="0">
                  <a:pos x="22" y="10"/>
                </a:cxn>
                <a:cxn ang="0">
                  <a:pos x="20" y="6"/>
                </a:cxn>
                <a:cxn ang="0">
                  <a:pos x="18" y="2"/>
                </a:cxn>
                <a:cxn ang="0">
                  <a:pos x="14" y="0"/>
                </a:cxn>
                <a:cxn ang="0">
                  <a:pos x="10" y="0"/>
                </a:cxn>
              </a:cxnLst>
              <a:rect l="0" t="0" r="r" b="b"/>
              <a:pathLst>
                <a:path w="22" h="22">
                  <a:moveTo>
                    <a:pt x="10" y="0"/>
                  </a:moveTo>
                  <a:lnTo>
                    <a:pt x="10" y="0"/>
                  </a:lnTo>
                  <a:lnTo>
                    <a:pt x="6" y="0"/>
                  </a:lnTo>
                  <a:lnTo>
                    <a:pt x="2" y="2"/>
                  </a:lnTo>
                  <a:lnTo>
                    <a:pt x="0" y="6"/>
                  </a:lnTo>
                  <a:lnTo>
                    <a:pt x="0" y="10"/>
                  </a:lnTo>
                  <a:lnTo>
                    <a:pt x="0" y="10"/>
                  </a:lnTo>
                  <a:lnTo>
                    <a:pt x="0" y="16"/>
                  </a:lnTo>
                  <a:lnTo>
                    <a:pt x="2" y="18"/>
                  </a:lnTo>
                  <a:lnTo>
                    <a:pt x="6" y="22"/>
                  </a:lnTo>
                  <a:lnTo>
                    <a:pt x="10" y="22"/>
                  </a:lnTo>
                  <a:lnTo>
                    <a:pt x="10" y="22"/>
                  </a:lnTo>
                  <a:lnTo>
                    <a:pt x="14" y="22"/>
                  </a:lnTo>
                  <a:lnTo>
                    <a:pt x="18" y="18"/>
                  </a:lnTo>
                  <a:lnTo>
                    <a:pt x="20" y="16"/>
                  </a:lnTo>
                  <a:lnTo>
                    <a:pt x="22" y="10"/>
                  </a:lnTo>
                  <a:lnTo>
                    <a:pt x="22" y="10"/>
                  </a:lnTo>
                  <a:lnTo>
                    <a:pt x="20" y="6"/>
                  </a:lnTo>
                  <a:lnTo>
                    <a:pt x="18" y="2"/>
                  </a:lnTo>
                  <a:lnTo>
                    <a:pt x="14" y="0"/>
                  </a:lnTo>
                  <a:lnTo>
                    <a:pt x="10"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62" name="Freeform 270"/>
            <p:cNvSpPr/>
            <p:nvPr/>
          </p:nvSpPr>
          <p:spPr bwMode="auto">
            <a:xfrm>
              <a:off x="2119313" y="1765300"/>
              <a:ext cx="34925" cy="34925"/>
            </a:xfrm>
            <a:custGeom>
              <a:avLst/>
              <a:gdLst/>
              <a:ahLst/>
              <a:cxnLst>
                <a:cxn ang="0">
                  <a:pos x="12" y="0"/>
                </a:cxn>
                <a:cxn ang="0">
                  <a:pos x="12" y="0"/>
                </a:cxn>
                <a:cxn ang="0">
                  <a:pos x="6" y="0"/>
                </a:cxn>
                <a:cxn ang="0">
                  <a:pos x="4" y="2"/>
                </a:cxn>
                <a:cxn ang="0">
                  <a:pos x="0" y="6"/>
                </a:cxn>
                <a:cxn ang="0">
                  <a:pos x="0" y="10"/>
                </a:cxn>
                <a:cxn ang="0">
                  <a:pos x="0" y="10"/>
                </a:cxn>
                <a:cxn ang="0">
                  <a:pos x="0" y="16"/>
                </a:cxn>
                <a:cxn ang="0">
                  <a:pos x="4" y="18"/>
                </a:cxn>
                <a:cxn ang="0">
                  <a:pos x="6" y="22"/>
                </a:cxn>
                <a:cxn ang="0">
                  <a:pos x="12" y="22"/>
                </a:cxn>
                <a:cxn ang="0">
                  <a:pos x="12" y="22"/>
                </a:cxn>
                <a:cxn ang="0">
                  <a:pos x="16" y="22"/>
                </a:cxn>
                <a:cxn ang="0">
                  <a:pos x="20" y="18"/>
                </a:cxn>
                <a:cxn ang="0">
                  <a:pos x="22" y="16"/>
                </a:cxn>
                <a:cxn ang="0">
                  <a:pos x="22" y="10"/>
                </a:cxn>
                <a:cxn ang="0">
                  <a:pos x="22" y="10"/>
                </a:cxn>
                <a:cxn ang="0">
                  <a:pos x="22" y="6"/>
                </a:cxn>
                <a:cxn ang="0">
                  <a:pos x="20" y="2"/>
                </a:cxn>
                <a:cxn ang="0">
                  <a:pos x="16" y="0"/>
                </a:cxn>
                <a:cxn ang="0">
                  <a:pos x="12" y="0"/>
                </a:cxn>
              </a:cxnLst>
              <a:rect l="0" t="0" r="r" b="b"/>
              <a:pathLst>
                <a:path w="22" h="22">
                  <a:moveTo>
                    <a:pt x="12" y="0"/>
                  </a:moveTo>
                  <a:lnTo>
                    <a:pt x="12" y="0"/>
                  </a:lnTo>
                  <a:lnTo>
                    <a:pt x="6" y="0"/>
                  </a:lnTo>
                  <a:lnTo>
                    <a:pt x="4" y="2"/>
                  </a:lnTo>
                  <a:lnTo>
                    <a:pt x="0" y="6"/>
                  </a:lnTo>
                  <a:lnTo>
                    <a:pt x="0" y="10"/>
                  </a:lnTo>
                  <a:lnTo>
                    <a:pt x="0" y="10"/>
                  </a:lnTo>
                  <a:lnTo>
                    <a:pt x="0" y="16"/>
                  </a:lnTo>
                  <a:lnTo>
                    <a:pt x="4" y="18"/>
                  </a:lnTo>
                  <a:lnTo>
                    <a:pt x="6" y="22"/>
                  </a:lnTo>
                  <a:lnTo>
                    <a:pt x="12" y="22"/>
                  </a:lnTo>
                  <a:lnTo>
                    <a:pt x="12" y="22"/>
                  </a:lnTo>
                  <a:lnTo>
                    <a:pt x="16" y="22"/>
                  </a:lnTo>
                  <a:lnTo>
                    <a:pt x="20" y="18"/>
                  </a:lnTo>
                  <a:lnTo>
                    <a:pt x="22" y="16"/>
                  </a:lnTo>
                  <a:lnTo>
                    <a:pt x="22" y="10"/>
                  </a:lnTo>
                  <a:lnTo>
                    <a:pt x="22" y="10"/>
                  </a:lnTo>
                  <a:lnTo>
                    <a:pt x="22" y="6"/>
                  </a:lnTo>
                  <a:lnTo>
                    <a:pt x="20" y="2"/>
                  </a:lnTo>
                  <a:lnTo>
                    <a:pt x="16" y="0"/>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63" name="Freeform 271"/>
            <p:cNvSpPr/>
            <p:nvPr/>
          </p:nvSpPr>
          <p:spPr bwMode="auto">
            <a:xfrm>
              <a:off x="2119313" y="1765300"/>
              <a:ext cx="34925" cy="34925"/>
            </a:xfrm>
            <a:custGeom>
              <a:avLst/>
              <a:gdLst/>
              <a:ahLst/>
              <a:cxnLst>
                <a:cxn ang="0">
                  <a:pos x="12" y="0"/>
                </a:cxn>
                <a:cxn ang="0">
                  <a:pos x="12" y="0"/>
                </a:cxn>
                <a:cxn ang="0">
                  <a:pos x="6" y="0"/>
                </a:cxn>
                <a:cxn ang="0">
                  <a:pos x="4" y="2"/>
                </a:cxn>
                <a:cxn ang="0">
                  <a:pos x="0" y="6"/>
                </a:cxn>
                <a:cxn ang="0">
                  <a:pos x="0" y="10"/>
                </a:cxn>
                <a:cxn ang="0">
                  <a:pos x="0" y="10"/>
                </a:cxn>
                <a:cxn ang="0">
                  <a:pos x="0" y="16"/>
                </a:cxn>
                <a:cxn ang="0">
                  <a:pos x="4" y="18"/>
                </a:cxn>
                <a:cxn ang="0">
                  <a:pos x="6" y="22"/>
                </a:cxn>
                <a:cxn ang="0">
                  <a:pos x="12" y="22"/>
                </a:cxn>
                <a:cxn ang="0">
                  <a:pos x="12" y="22"/>
                </a:cxn>
                <a:cxn ang="0">
                  <a:pos x="16" y="22"/>
                </a:cxn>
                <a:cxn ang="0">
                  <a:pos x="20" y="18"/>
                </a:cxn>
                <a:cxn ang="0">
                  <a:pos x="22" y="16"/>
                </a:cxn>
                <a:cxn ang="0">
                  <a:pos x="22" y="10"/>
                </a:cxn>
                <a:cxn ang="0">
                  <a:pos x="22" y="10"/>
                </a:cxn>
                <a:cxn ang="0">
                  <a:pos x="22" y="6"/>
                </a:cxn>
                <a:cxn ang="0">
                  <a:pos x="20" y="2"/>
                </a:cxn>
                <a:cxn ang="0">
                  <a:pos x="16" y="0"/>
                </a:cxn>
                <a:cxn ang="0">
                  <a:pos x="12" y="0"/>
                </a:cxn>
              </a:cxnLst>
              <a:rect l="0" t="0" r="r" b="b"/>
              <a:pathLst>
                <a:path w="22" h="22">
                  <a:moveTo>
                    <a:pt x="12" y="0"/>
                  </a:moveTo>
                  <a:lnTo>
                    <a:pt x="12" y="0"/>
                  </a:lnTo>
                  <a:lnTo>
                    <a:pt x="6" y="0"/>
                  </a:lnTo>
                  <a:lnTo>
                    <a:pt x="4" y="2"/>
                  </a:lnTo>
                  <a:lnTo>
                    <a:pt x="0" y="6"/>
                  </a:lnTo>
                  <a:lnTo>
                    <a:pt x="0" y="10"/>
                  </a:lnTo>
                  <a:lnTo>
                    <a:pt x="0" y="10"/>
                  </a:lnTo>
                  <a:lnTo>
                    <a:pt x="0" y="16"/>
                  </a:lnTo>
                  <a:lnTo>
                    <a:pt x="4" y="18"/>
                  </a:lnTo>
                  <a:lnTo>
                    <a:pt x="6" y="22"/>
                  </a:lnTo>
                  <a:lnTo>
                    <a:pt x="12" y="22"/>
                  </a:lnTo>
                  <a:lnTo>
                    <a:pt x="12" y="22"/>
                  </a:lnTo>
                  <a:lnTo>
                    <a:pt x="16" y="22"/>
                  </a:lnTo>
                  <a:lnTo>
                    <a:pt x="20" y="18"/>
                  </a:lnTo>
                  <a:lnTo>
                    <a:pt x="22" y="16"/>
                  </a:lnTo>
                  <a:lnTo>
                    <a:pt x="22" y="10"/>
                  </a:lnTo>
                  <a:lnTo>
                    <a:pt x="22" y="10"/>
                  </a:lnTo>
                  <a:lnTo>
                    <a:pt x="22" y="6"/>
                  </a:lnTo>
                  <a:lnTo>
                    <a:pt x="20" y="2"/>
                  </a:lnTo>
                  <a:lnTo>
                    <a:pt x="16" y="0"/>
                  </a:lnTo>
                  <a:lnTo>
                    <a:pt x="12"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64" name="Freeform 272"/>
            <p:cNvSpPr/>
            <p:nvPr/>
          </p:nvSpPr>
          <p:spPr bwMode="auto">
            <a:xfrm>
              <a:off x="1668463" y="1587500"/>
              <a:ext cx="34925" cy="34925"/>
            </a:xfrm>
            <a:custGeom>
              <a:avLst/>
              <a:gdLst/>
              <a:ahLst/>
              <a:cxnLst>
                <a:cxn ang="0">
                  <a:pos x="12" y="0"/>
                </a:cxn>
                <a:cxn ang="0">
                  <a:pos x="12" y="0"/>
                </a:cxn>
                <a:cxn ang="0">
                  <a:pos x="6" y="0"/>
                </a:cxn>
                <a:cxn ang="0">
                  <a:pos x="4" y="2"/>
                </a:cxn>
                <a:cxn ang="0">
                  <a:pos x="0" y="6"/>
                </a:cxn>
                <a:cxn ang="0">
                  <a:pos x="0" y="10"/>
                </a:cxn>
                <a:cxn ang="0">
                  <a:pos x="0" y="10"/>
                </a:cxn>
                <a:cxn ang="0">
                  <a:pos x="0" y="16"/>
                </a:cxn>
                <a:cxn ang="0">
                  <a:pos x="4" y="18"/>
                </a:cxn>
                <a:cxn ang="0">
                  <a:pos x="6" y="22"/>
                </a:cxn>
                <a:cxn ang="0">
                  <a:pos x="12" y="22"/>
                </a:cxn>
                <a:cxn ang="0">
                  <a:pos x="12" y="22"/>
                </a:cxn>
                <a:cxn ang="0">
                  <a:pos x="16" y="22"/>
                </a:cxn>
                <a:cxn ang="0">
                  <a:pos x="20" y="18"/>
                </a:cxn>
                <a:cxn ang="0">
                  <a:pos x="22" y="16"/>
                </a:cxn>
                <a:cxn ang="0">
                  <a:pos x="22" y="10"/>
                </a:cxn>
                <a:cxn ang="0">
                  <a:pos x="22" y="10"/>
                </a:cxn>
                <a:cxn ang="0">
                  <a:pos x="22" y="6"/>
                </a:cxn>
                <a:cxn ang="0">
                  <a:pos x="20" y="2"/>
                </a:cxn>
                <a:cxn ang="0">
                  <a:pos x="16" y="0"/>
                </a:cxn>
                <a:cxn ang="0">
                  <a:pos x="12" y="0"/>
                </a:cxn>
              </a:cxnLst>
              <a:rect l="0" t="0" r="r" b="b"/>
              <a:pathLst>
                <a:path w="22" h="22">
                  <a:moveTo>
                    <a:pt x="12" y="0"/>
                  </a:moveTo>
                  <a:lnTo>
                    <a:pt x="12" y="0"/>
                  </a:lnTo>
                  <a:lnTo>
                    <a:pt x="6" y="0"/>
                  </a:lnTo>
                  <a:lnTo>
                    <a:pt x="4" y="2"/>
                  </a:lnTo>
                  <a:lnTo>
                    <a:pt x="0" y="6"/>
                  </a:lnTo>
                  <a:lnTo>
                    <a:pt x="0" y="10"/>
                  </a:lnTo>
                  <a:lnTo>
                    <a:pt x="0" y="10"/>
                  </a:lnTo>
                  <a:lnTo>
                    <a:pt x="0" y="16"/>
                  </a:lnTo>
                  <a:lnTo>
                    <a:pt x="4" y="18"/>
                  </a:lnTo>
                  <a:lnTo>
                    <a:pt x="6" y="22"/>
                  </a:lnTo>
                  <a:lnTo>
                    <a:pt x="12" y="22"/>
                  </a:lnTo>
                  <a:lnTo>
                    <a:pt x="12" y="22"/>
                  </a:lnTo>
                  <a:lnTo>
                    <a:pt x="16" y="22"/>
                  </a:lnTo>
                  <a:lnTo>
                    <a:pt x="20" y="18"/>
                  </a:lnTo>
                  <a:lnTo>
                    <a:pt x="22" y="16"/>
                  </a:lnTo>
                  <a:lnTo>
                    <a:pt x="22" y="10"/>
                  </a:lnTo>
                  <a:lnTo>
                    <a:pt x="22" y="10"/>
                  </a:lnTo>
                  <a:lnTo>
                    <a:pt x="22" y="6"/>
                  </a:lnTo>
                  <a:lnTo>
                    <a:pt x="20" y="2"/>
                  </a:lnTo>
                  <a:lnTo>
                    <a:pt x="16" y="0"/>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65" name="Freeform 273"/>
            <p:cNvSpPr/>
            <p:nvPr/>
          </p:nvSpPr>
          <p:spPr bwMode="auto">
            <a:xfrm>
              <a:off x="1668463" y="1587500"/>
              <a:ext cx="34925" cy="34925"/>
            </a:xfrm>
            <a:custGeom>
              <a:avLst/>
              <a:gdLst/>
              <a:ahLst/>
              <a:cxnLst>
                <a:cxn ang="0">
                  <a:pos x="12" y="0"/>
                </a:cxn>
                <a:cxn ang="0">
                  <a:pos x="12" y="0"/>
                </a:cxn>
                <a:cxn ang="0">
                  <a:pos x="6" y="0"/>
                </a:cxn>
                <a:cxn ang="0">
                  <a:pos x="4" y="2"/>
                </a:cxn>
                <a:cxn ang="0">
                  <a:pos x="0" y="6"/>
                </a:cxn>
                <a:cxn ang="0">
                  <a:pos x="0" y="10"/>
                </a:cxn>
                <a:cxn ang="0">
                  <a:pos x="0" y="10"/>
                </a:cxn>
                <a:cxn ang="0">
                  <a:pos x="0" y="16"/>
                </a:cxn>
                <a:cxn ang="0">
                  <a:pos x="4" y="18"/>
                </a:cxn>
                <a:cxn ang="0">
                  <a:pos x="6" y="22"/>
                </a:cxn>
                <a:cxn ang="0">
                  <a:pos x="12" y="22"/>
                </a:cxn>
                <a:cxn ang="0">
                  <a:pos x="12" y="22"/>
                </a:cxn>
                <a:cxn ang="0">
                  <a:pos x="16" y="22"/>
                </a:cxn>
                <a:cxn ang="0">
                  <a:pos x="20" y="18"/>
                </a:cxn>
                <a:cxn ang="0">
                  <a:pos x="22" y="16"/>
                </a:cxn>
                <a:cxn ang="0">
                  <a:pos x="22" y="10"/>
                </a:cxn>
                <a:cxn ang="0">
                  <a:pos x="22" y="10"/>
                </a:cxn>
                <a:cxn ang="0">
                  <a:pos x="22" y="6"/>
                </a:cxn>
                <a:cxn ang="0">
                  <a:pos x="20" y="2"/>
                </a:cxn>
                <a:cxn ang="0">
                  <a:pos x="16" y="0"/>
                </a:cxn>
                <a:cxn ang="0">
                  <a:pos x="12" y="0"/>
                </a:cxn>
              </a:cxnLst>
              <a:rect l="0" t="0" r="r" b="b"/>
              <a:pathLst>
                <a:path w="22" h="22">
                  <a:moveTo>
                    <a:pt x="12" y="0"/>
                  </a:moveTo>
                  <a:lnTo>
                    <a:pt x="12" y="0"/>
                  </a:lnTo>
                  <a:lnTo>
                    <a:pt x="6" y="0"/>
                  </a:lnTo>
                  <a:lnTo>
                    <a:pt x="4" y="2"/>
                  </a:lnTo>
                  <a:lnTo>
                    <a:pt x="0" y="6"/>
                  </a:lnTo>
                  <a:lnTo>
                    <a:pt x="0" y="10"/>
                  </a:lnTo>
                  <a:lnTo>
                    <a:pt x="0" y="10"/>
                  </a:lnTo>
                  <a:lnTo>
                    <a:pt x="0" y="16"/>
                  </a:lnTo>
                  <a:lnTo>
                    <a:pt x="4" y="18"/>
                  </a:lnTo>
                  <a:lnTo>
                    <a:pt x="6" y="22"/>
                  </a:lnTo>
                  <a:lnTo>
                    <a:pt x="12" y="22"/>
                  </a:lnTo>
                  <a:lnTo>
                    <a:pt x="12" y="22"/>
                  </a:lnTo>
                  <a:lnTo>
                    <a:pt x="16" y="22"/>
                  </a:lnTo>
                  <a:lnTo>
                    <a:pt x="20" y="18"/>
                  </a:lnTo>
                  <a:lnTo>
                    <a:pt x="22" y="16"/>
                  </a:lnTo>
                  <a:lnTo>
                    <a:pt x="22" y="10"/>
                  </a:lnTo>
                  <a:lnTo>
                    <a:pt x="22" y="10"/>
                  </a:lnTo>
                  <a:lnTo>
                    <a:pt x="22" y="6"/>
                  </a:lnTo>
                  <a:lnTo>
                    <a:pt x="20" y="2"/>
                  </a:lnTo>
                  <a:lnTo>
                    <a:pt x="16" y="0"/>
                  </a:lnTo>
                  <a:lnTo>
                    <a:pt x="12"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66" name="Freeform 274"/>
            <p:cNvSpPr/>
            <p:nvPr/>
          </p:nvSpPr>
          <p:spPr bwMode="auto">
            <a:xfrm>
              <a:off x="1570038" y="1844675"/>
              <a:ext cx="34925" cy="34925"/>
            </a:xfrm>
            <a:custGeom>
              <a:avLst/>
              <a:gdLst/>
              <a:ahLst/>
              <a:cxnLst>
                <a:cxn ang="0">
                  <a:pos x="12" y="0"/>
                </a:cxn>
                <a:cxn ang="0">
                  <a:pos x="12" y="0"/>
                </a:cxn>
                <a:cxn ang="0">
                  <a:pos x="8" y="0"/>
                </a:cxn>
                <a:cxn ang="0">
                  <a:pos x="4" y="4"/>
                </a:cxn>
                <a:cxn ang="0">
                  <a:pos x="2" y="6"/>
                </a:cxn>
                <a:cxn ang="0">
                  <a:pos x="0" y="12"/>
                </a:cxn>
                <a:cxn ang="0">
                  <a:pos x="0" y="12"/>
                </a:cxn>
                <a:cxn ang="0">
                  <a:pos x="2" y="16"/>
                </a:cxn>
                <a:cxn ang="0">
                  <a:pos x="4" y="20"/>
                </a:cxn>
                <a:cxn ang="0">
                  <a:pos x="8" y="22"/>
                </a:cxn>
                <a:cxn ang="0">
                  <a:pos x="12" y="22"/>
                </a:cxn>
                <a:cxn ang="0">
                  <a:pos x="12" y="22"/>
                </a:cxn>
                <a:cxn ang="0">
                  <a:pos x="16" y="22"/>
                </a:cxn>
                <a:cxn ang="0">
                  <a:pos x="20" y="20"/>
                </a:cxn>
                <a:cxn ang="0">
                  <a:pos x="22" y="16"/>
                </a:cxn>
                <a:cxn ang="0">
                  <a:pos x="22" y="12"/>
                </a:cxn>
                <a:cxn ang="0">
                  <a:pos x="22" y="12"/>
                </a:cxn>
                <a:cxn ang="0">
                  <a:pos x="22" y="6"/>
                </a:cxn>
                <a:cxn ang="0">
                  <a:pos x="20" y="4"/>
                </a:cxn>
                <a:cxn ang="0">
                  <a:pos x="16" y="0"/>
                </a:cxn>
                <a:cxn ang="0">
                  <a:pos x="12" y="0"/>
                </a:cxn>
              </a:cxnLst>
              <a:rect l="0" t="0" r="r" b="b"/>
              <a:pathLst>
                <a:path w="22" h="22">
                  <a:moveTo>
                    <a:pt x="12" y="0"/>
                  </a:moveTo>
                  <a:lnTo>
                    <a:pt x="12" y="0"/>
                  </a:lnTo>
                  <a:lnTo>
                    <a:pt x="8" y="0"/>
                  </a:lnTo>
                  <a:lnTo>
                    <a:pt x="4" y="4"/>
                  </a:lnTo>
                  <a:lnTo>
                    <a:pt x="2" y="6"/>
                  </a:lnTo>
                  <a:lnTo>
                    <a:pt x="0" y="12"/>
                  </a:lnTo>
                  <a:lnTo>
                    <a:pt x="0" y="12"/>
                  </a:lnTo>
                  <a:lnTo>
                    <a:pt x="2" y="16"/>
                  </a:lnTo>
                  <a:lnTo>
                    <a:pt x="4" y="20"/>
                  </a:lnTo>
                  <a:lnTo>
                    <a:pt x="8" y="22"/>
                  </a:lnTo>
                  <a:lnTo>
                    <a:pt x="12" y="22"/>
                  </a:lnTo>
                  <a:lnTo>
                    <a:pt x="12" y="22"/>
                  </a:lnTo>
                  <a:lnTo>
                    <a:pt x="16" y="22"/>
                  </a:lnTo>
                  <a:lnTo>
                    <a:pt x="20" y="20"/>
                  </a:lnTo>
                  <a:lnTo>
                    <a:pt x="22" y="16"/>
                  </a:lnTo>
                  <a:lnTo>
                    <a:pt x="22" y="12"/>
                  </a:lnTo>
                  <a:lnTo>
                    <a:pt x="22" y="12"/>
                  </a:lnTo>
                  <a:lnTo>
                    <a:pt x="22" y="6"/>
                  </a:lnTo>
                  <a:lnTo>
                    <a:pt x="20" y="4"/>
                  </a:lnTo>
                  <a:lnTo>
                    <a:pt x="16" y="0"/>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67" name="Freeform 275"/>
            <p:cNvSpPr/>
            <p:nvPr/>
          </p:nvSpPr>
          <p:spPr bwMode="auto">
            <a:xfrm>
              <a:off x="1570038" y="1844675"/>
              <a:ext cx="34925" cy="34925"/>
            </a:xfrm>
            <a:custGeom>
              <a:avLst/>
              <a:gdLst/>
              <a:ahLst/>
              <a:cxnLst>
                <a:cxn ang="0">
                  <a:pos x="12" y="0"/>
                </a:cxn>
                <a:cxn ang="0">
                  <a:pos x="12" y="0"/>
                </a:cxn>
                <a:cxn ang="0">
                  <a:pos x="8" y="0"/>
                </a:cxn>
                <a:cxn ang="0">
                  <a:pos x="4" y="4"/>
                </a:cxn>
                <a:cxn ang="0">
                  <a:pos x="2" y="6"/>
                </a:cxn>
                <a:cxn ang="0">
                  <a:pos x="0" y="12"/>
                </a:cxn>
                <a:cxn ang="0">
                  <a:pos x="0" y="12"/>
                </a:cxn>
                <a:cxn ang="0">
                  <a:pos x="2" y="16"/>
                </a:cxn>
                <a:cxn ang="0">
                  <a:pos x="4" y="20"/>
                </a:cxn>
                <a:cxn ang="0">
                  <a:pos x="8" y="22"/>
                </a:cxn>
                <a:cxn ang="0">
                  <a:pos x="12" y="22"/>
                </a:cxn>
                <a:cxn ang="0">
                  <a:pos x="12" y="22"/>
                </a:cxn>
                <a:cxn ang="0">
                  <a:pos x="16" y="22"/>
                </a:cxn>
                <a:cxn ang="0">
                  <a:pos x="20" y="20"/>
                </a:cxn>
                <a:cxn ang="0">
                  <a:pos x="22" y="16"/>
                </a:cxn>
                <a:cxn ang="0">
                  <a:pos x="22" y="12"/>
                </a:cxn>
                <a:cxn ang="0">
                  <a:pos x="22" y="12"/>
                </a:cxn>
                <a:cxn ang="0">
                  <a:pos x="22" y="6"/>
                </a:cxn>
                <a:cxn ang="0">
                  <a:pos x="20" y="4"/>
                </a:cxn>
                <a:cxn ang="0">
                  <a:pos x="16" y="0"/>
                </a:cxn>
                <a:cxn ang="0">
                  <a:pos x="12" y="0"/>
                </a:cxn>
              </a:cxnLst>
              <a:rect l="0" t="0" r="r" b="b"/>
              <a:pathLst>
                <a:path w="22" h="22">
                  <a:moveTo>
                    <a:pt x="12" y="0"/>
                  </a:moveTo>
                  <a:lnTo>
                    <a:pt x="12" y="0"/>
                  </a:lnTo>
                  <a:lnTo>
                    <a:pt x="8" y="0"/>
                  </a:lnTo>
                  <a:lnTo>
                    <a:pt x="4" y="4"/>
                  </a:lnTo>
                  <a:lnTo>
                    <a:pt x="2" y="6"/>
                  </a:lnTo>
                  <a:lnTo>
                    <a:pt x="0" y="12"/>
                  </a:lnTo>
                  <a:lnTo>
                    <a:pt x="0" y="12"/>
                  </a:lnTo>
                  <a:lnTo>
                    <a:pt x="2" y="16"/>
                  </a:lnTo>
                  <a:lnTo>
                    <a:pt x="4" y="20"/>
                  </a:lnTo>
                  <a:lnTo>
                    <a:pt x="8" y="22"/>
                  </a:lnTo>
                  <a:lnTo>
                    <a:pt x="12" y="22"/>
                  </a:lnTo>
                  <a:lnTo>
                    <a:pt x="12" y="22"/>
                  </a:lnTo>
                  <a:lnTo>
                    <a:pt x="16" y="22"/>
                  </a:lnTo>
                  <a:lnTo>
                    <a:pt x="20" y="20"/>
                  </a:lnTo>
                  <a:lnTo>
                    <a:pt x="22" y="16"/>
                  </a:lnTo>
                  <a:lnTo>
                    <a:pt x="22" y="12"/>
                  </a:lnTo>
                  <a:lnTo>
                    <a:pt x="22" y="12"/>
                  </a:lnTo>
                  <a:lnTo>
                    <a:pt x="22" y="6"/>
                  </a:lnTo>
                  <a:lnTo>
                    <a:pt x="20" y="4"/>
                  </a:lnTo>
                  <a:lnTo>
                    <a:pt x="16" y="0"/>
                  </a:lnTo>
                  <a:lnTo>
                    <a:pt x="12"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68" name="Freeform 276"/>
            <p:cNvSpPr/>
            <p:nvPr/>
          </p:nvSpPr>
          <p:spPr bwMode="auto">
            <a:xfrm>
              <a:off x="2773363" y="1025525"/>
              <a:ext cx="34925" cy="34925"/>
            </a:xfrm>
            <a:custGeom>
              <a:avLst/>
              <a:gdLst/>
              <a:ahLst/>
              <a:cxnLst>
                <a:cxn ang="0">
                  <a:pos x="10" y="0"/>
                </a:cxn>
                <a:cxn ang="0">
                  <a:pos x="10" y="0"/>
                </a:cxn>
                <a:cxn ang="0">
                  <a:pos x="6" y="2"/>
                </a:cxn>
                <a:cxn ang="0">
                  <a:pos x="2" y="4"/>
                </a:cxn>
                <a:cxn ang="0">
                  <a:pos x="0" y="8"/>
                </a:cxn>
                <a:cxn ang="0">
                  <a:pos x="0" y="12"/>
                </a:cxn>
                <a:cxn ang="0">
                  <a:pos x="0" y="12"/>
                </a:cxn>
                <a:cxn ang="0">
                  <a:pos x="0" y="16"/>
                </a:cxn>
                <a:cxn ang="0">
                  <a:pos x="2" y="20"/>
                </a:cxn>
                <a:cxn ang="0">
                  <a:pos x="6" y="22"/>
                </a:cxn>
                <a:cxn ang="0">
                  <a:pos x="10" y="22"/>
                </a:cxn>
                <a:cxn ang="0">
                  <a:pos x="10" y="22"/>
                </a:cxn>
                <a:cxn ang="0">
                  <a:pos x="14" y="22"/>
                </a:cxn>
                <a:cxn ang="0">
                  <a:pos x="18" y="20"/>
                </a:cxn>
                <a:cxn ang="0">
                  <a:pos x="20" y="16"/>
                </a:cxn>
                <a:cxn ang="0">
                  <a:pos x="22" y="12"/>
                </a:cxn>
                <a:cxn ang="0">
                  <a:pos x="22" y="12"/>
                </a:cxn>
                <a:cxn ang="0">
                  <a:pos x="20" y="8"/>
                </a:cxn>
                <a:cxn ang="0">
                  <a:pos x="18" y="4"/>
                </a:cxn>
                <a:cxn ang="0">
                  <a:pos x="14" y="2"/>
                </a:cxn>
                <a:cxn ang="0">
                  <a:pos x="10" y="0"/>
                </a:cxn>
              </a:cxnLst>
              <a:rect l="0" t="0" r="r" b="b"/>
              <a:pathLst>
                <a:path w="22" h="22">
                  <a:moveTo>
                    <a:pt x="10" y="0"/>
                  </a:moveTo>
                  <a:lnTo>
                    <a:pt x="10" y="0"/>
                  </a:lnTo>
                  <a:lnTo>
                    <a:pt x="6" y="2"/>
                  </a:lnTo>
                  <a:lnTo>
                    <a:pt x="2" y="4"/>
                  </a:lnTo>
                  <a:lnTo>
                    <a:pt x="0" y="8"/>
                  </a:lnTo>
                  <a:lnTo>
                    <a:pt x="0" y="12"/>
                  </a:lnTo>
                  <a:lnTo>
                    <a:pt x="0" y="12"/>
                  </a:lnTo>
                  <a:lnTo>
                    <a:pt x="0" y="16"/>
                  </a:lnTo>
                  <a:lnTo>
                    <a:pt x="2" y="20"/>
                  </a:lnTo>
                  <a:lnTo>
                    <a:pt x="6" y="22"/>
                  </a:lnTo>
                  <a:lnTo>
                    <a:pt x="10" y="22"/>
                  </a:lnTo>
                  <a:lnTo>
                    <a:pt x="10" y="22"/>
                  </a:lnTo>
                  <a:lnTo>
                    <a:pt x="14" y="22"/>
                  </a:lnTo>
                  <a:lnTo>
                    <a:pt x="18" y="20"/>
                  </a:lnTo>
                  <a:lnTo>
                    <a:pt x="20" y="16"/>
                  </a:lnTo>
                  <a:lnTo>
                    <a:pt x="22" y="12"/>
                  </a:lnTo>
                  <a:lnTo>
                    <a:pt x="22" y="12"/>
                  </a:lnTo>
                  <a:lnTo>
                    <a:pt x="20" y="8"/>
                  </a:lnTo>
                  <a:lnTo>
                    <a:pt x="18" y="4"/>
                  </a:lnTo>
                  <a:lnTo>
                    <a:pt x="14" y="2"/>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69" name="Freeform 277"/>
            <p:cNvSpPr/>
            <p:nvPr/>
          </p:nvSpPr>
          <p:spPr bwMode="auto">
            <a:xfrm>
              <a:off x="2773363" y="1025525"/>
              <a:ext cx="34925" cy="34925"/>
            </a:xfrm>
            <a:custGeom>
              <a:avLst/>
              <a:gdLst/>
              <a:ahLst/>
              <a:cxnLst>
                <a:cxn ang="0">
                  <a:pos x="10" y="0"/>
                </a:cxn>
                <a:cxn ang="0">
                  <a:pos x="10" y="0"/>
                </a:cxn>
                <a:cxn ang="0">
                  <a:pos x="6" y="2"/>
                </a:cxn>
                <a:cxn ang="0">
                  <a:pos x="2" y="4"/>
                </a:cxn>
                <a:cxn ang="0">
                  <a:pos x="0" y="8"/>
                </a:cxn>
                <a:cxn ang="0">
                  <a:pos x="0" y="12"/>
                </a:cxn>
                <a:cxn ang="0">
                  <a:pos x="0" y="12"/>
                </a:cxn>
                <a:cxn ang="0">
                  <a:pos x="0" y="16"/>
                </a:cxn>
                <a:cxn ang="0">
                  <a:pos x="2" y="20"/>
                </a:cxn>
                <a:cxn ang="0">
                  <a:pos x="6" y="22"/>
                </a:cxn>
                <a:cxn ang="0">
                  <a:pos x="10" y="22"/>
                </a:cxn>
                <a:cxn ang="0">
                  <a:pos x="10" y="22"/>
                </a:cxn>
                <a:cxn ang="0">
                  <a:pos x="14" y="22"/>
                </a:cxn>
                <a:cxn ang="0">
                  <a:pos x="18" y="20"/>
                </a:cxn>
                <a:cxn ang="0">
                  <a:pos x="20" y="16"/>
                </a:cxn>
                <a:cxn ang="0">
                  <a:pos x="22" y="12"/>
                </a:cxn>
                <a:cxn ang="0">
                  <a:pos x="22" y="12"/>
                </a:cxn>
                <a:cxn ang="0">
                  <a:pos x="20" y="8"/>
                </a:cxn>
                <a:cxn ang="0">
                  <a:pos x="18" y="4"/>
                </a:cxn>
                <a:cxn ang="0">
                  <a:pos x="14" y="2"/>
                </a:cxn>
                <a:cxn ang="0">
                  <a:pos x="10" y="0"/>
                </a:cxn>
              </a:cxnLst>
              <a:rect l="0" t="0" r="r" b="b"/>
              <a:pathLst>
                <a:path w="22" h="22">
                  <a:moveTo>
                    <a:pt x="10" y="0"/>
                  </a:moveTo>
                  <a:lnTo>
                    <a:pt x="10" y="0"/>
                  </a:lnTo>
                  <a:lnTo>
                    <a:pt x="6" y="2"/>
                  </a:lnTo>
                  <a:lnTo>
                    <a:pt x="2" y="4"/>
                  </a:lnTo>
                  <a:lnTo>
                    <a:pt x="0" y="8"/>
                  </a:lnTo>
                  <a:lnTo>
                    <a:pt x="0" y="12"/>
                  </a:lnTo>
                  <a:lnTo>
                    <a:pt x="0" y="12"/>
                  </a:lnTo>
                  <a:lnTo>
                    <a:pt x="0" y="16"/>
                  </a:lnTo>
                  <a:lnTo>
                    <a:pt x="2" y="20"/>
                  </a:lnTo>
                  <a:lnTo>
                    <a:pt x="6" y="22"/>
                  </a:lnTo>
                  <a:lnTo>
                    <a:pt x="10" y="22"/>
                  </a:lnTo>
                  <a:lnTo>
                    <a:pt x="10" y="22"/>
                  </a:lnTo>
                  <a:lnTo>
                    <a:pt x="14" y="22"/>
                  </a:lnTo>
                  <a:lnTo>
                    <a:pt x="18" y="20"/>
                  </a:lnTo>
                  <a:lnTo>
                    <a:pt x="20" y="16"/>
                  </a:lnTo>
                  <a:lnTo>
                    <a:pt x="22" y="12"/>
                  </a:lnTo>
                  <a:lnTo>
                    <a:pt x="22" y="12"/>
                  </a:lnTo>
                  <a:lnTo>
                    <a:pt x="20" y="8"/>
                  </a:lnTo>
                  <a:lnTo>
                    <a:pt x="18" y="4"/>
                  </a:lnTo>
                  <a:lnTo>
                    <a:pt x="14" y="2"/>
                  </a:lnTo>
                  <a:lnTo>
                    <a:pt x="10"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70" name="Freeform 278"/>
            <p:cNvSpPr/>
            <p:nvPr/>
          </p:nvSpPr>
          <p:spPr bwMode="auto">
            <a:xfrm>
              <a:off x="1312863" y="1133475"/>
              <a:ext cx="34925" cy="34925"/>
            </a:xfrm>
            <a:custGeom>
              <a:avLst/>
              <a:gdLst/>
              <a:ahLst/>
              <a:cxnLst>
                <a:cxn ang="0">
                  <a:pos x="12" y="0"/>
                </a:cxn>
                <a:cxn ang="0">
                  <a:pos x="12" y="0"/>
                </a:cxn>
                <a:cxn ang="0">
                  <a:pos x="6" y="0"/>
                </a:cxn>
                <a:cxn ang="0">
                  <a:pos x="4" y="2"/>
                </a:cxn>
                <a:cxn ang="0">
                  <a:pos x="0" y="6"/>
                </a:cxn>
                <a:cxn ang="0">
                  <a:pos x="0" y="10"/>
                </a:cxn>
                <a:cxn ang="0">
                  <a:pos x="0" y="10"/>
                </a:cxn>
                <a:cxn ang="0">
                  <a:pos x="0" y="16"/>
                </a:cxn>
                <a:cxn ang="0">
                  <a:pos x="4" y="18"/>
                </a:cxn>
                <a:cxn ang="0">
                  <a:pos x="6" y="22"/>
                </a:cxn>
                <a:cxn ang="0">
                  <a:pos x="12" y="22"/>
                </a:cxn>
                <a:cxn ang="0">
                  <a:pos x="12" y="22"/>
                </a:cxn>
                <a:cxn ang="0">
                  <a:pos x="16" y="22"/>
                </a:cxn>
                <a:cxn ang="0">
                  <a:pos x="20" y="18"/>
                </a:cxn>
                <a:cxn ang="0">
                  <a:pos x="22" y="16"/>
                </a:cxn>
                <a:cxn ang="0">
                  <a:pos x="22" y="10"/>
                </a:cxn>
                <a:cxn ang="0">
                  <a:pos x="22" y="10"/>
                </a:cxn>
                <a:cxn ang="0">
                  <a:pos x="22" y="6"/>
                </a:cxn>
                <a:cxn ang="0">
                  <a:pos x="20" y="2"/>
                </a:cxn>
                <a:cxn ang="0">
                  <a:pos x="16" y="0"/>
                </a:cxn>
                <a:cxn ang="0">
                  <a:pos x="12" y="0"/>
                </a:cxn>
              </a:cxnLst>
              <a:rect l="0" t="0" r="r" b="b"/>
              <a:pathLst>
                <a:path w="22" h="22">
                  <a:moveTo>
                    <a:pt x="12" y="0"/>
                  </a:moveTo>
                  <a:lnTo>
                    <a:pt x="12" y="0"/>
                  </a:lnTo>
                  <a:lnTo>
                    <a:pt x="6" y="0"/>
                  </a:lnTo>
                  <a:lnTo>
                    <a:pt x="4" y="2"/>
                  </a:lnTo>
                  <a:lnTo>
                    <a:pt x="0" y="6"/>
                  </a:lnTo>
                  <a:lnTo>
                    <a:pt x="0" y="10"/>
                  </a:lnTo>
                  <a:lnTo>
                    <a:pt x="0" y="10"/>
                  </a:lnTo>
                  <a:lnTo>
                    <a:pt x="0" y="16"/>
                  </a:lnTo>
                  <a:lnTo>
                    <a:pt x="4" y="18"/>
                  </a:lnTo>
                  <a:lnTo>
                    <a:pt x="6" y="22"/>
                  </a:lnTo>
                  <a:lnTo>
                    <a:pt x="12" y="22"/>
                  </a:lnTo>
                  <a:lnTo>
                    <a:pt x="12" y="22"/>
                  </a:lnTo>
                  <a:lnTo>
                    <a:pt x="16" y="22"/>
                  </a:lnTo>
                  <a:lnTo>
                    <a:pt x="20" y="18"/>
                  </a:lnTo>
                  <a:lnTo>
                    <a:pt x="22" y="16"/>
                  </a:lnTo>
                  <a:lnTo>
                    <a:pt x="22" y="10"/>
                  </a:lnTo>
                  <a:lnTo>
                    <a:pt x="22" y="10"/>
                  </a:lnTo>
                  <a:lnTo>
                    <a:pt x="22" y="6"/>
                  </a:lnTo>
                  <a:lnTo>
                    <a:pt x="20" y="2"/>
                  </a:lnTo>
                  <a:lnTo>
                    <a:pt x="16" y="0"/>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71" name="Freeform 279"/>
            <p:cNvSpPr/>
            <p:nvPr/>
          </p:nvSpPr>
          <p:spPr bwMode="auto">
            <a:xfrm>
              <a:off x="1312863" y="1133475"/>
              <a:ext cx="34925" cy="34925"/>
            </a:xfrm>
            <a:custGeom>
              <a:avLst/>
              <a:gdLst/>
              <a:ahLst/>
              <a:cxnLst>
                <a:cxn ang="0">
                  <a:pos x="12" y="0"/>
                </a:cxn>
                <a:cxn ang="0">
                  <a:pos x="12" y="0"/>
                </a:cxn>
                <a:cxn ang="0">
                  <a:pos x="6" y="0"/>
                </a:cxn>
                <a:cxn ang="0">
                  <a:pos x="4" y="2"/>
                </a:cxn>
                <a:cxn ang="0">
                  <a:pos x="0" y="6"/>
                </a:cxn>
                <a:cxn ang="0">
                  <a:pos x="0" y="10"/>
                </a:cxn>
                <a:cxn ang="0">
                  <a:pos x="0" y="10"/>
                </a:cxn>
                <a:cxn ang="0">
                  <a:pos x="0" y="16"/>
                </a:cxn>
                <a:cxn ang="0">
                  <a:pos x="4" y="18"/>
                </a:cxn>
                <a:cxn ang="0">
                  <a:pos x="6" y="22"/>
                </a:cxn>
                <a:cxn ang="0">
                  <a:pos x="12" y="22"/>
                </a:cxn>
                <a:cxn ang="0">
                  <a:pos x="12" y="22"/>
                </a:cxn>
                <a:cxn ang="0">
                  <a:pos x="16" y="22"/>
                </a:cxn>
                <a:cxn ang="0">
                  <a:pos x="20" y="18"/>
                </a:cxn>
                <a:cxn ang="0">
                  <a:pos x="22" y="16"/>
                </a:cxn>
                <a:cxn ang="0">
                  <a:pos x="22" y="10"/>
                </a:cxn>
                <a:cxn ang="0">
                  <a:pos x="22" y="10"/>
                </a:cxn>
                <a:cxn ang="0">
                  <a:pos x="22" y="6"/>
                </a:cxn>
                <a:cxn ang="0">
                  <a:pos x="20" y="2"/>
                </a:cxn>
                <a:cxn ang="0">
                  <a:pos x="16" y="0"/>
                </a:cxn>
                <a:cxn ang="0">
                  <a:pos x="12" y="0"/>
                </a:cxn>
              </a:cxnLst>
              <a:rect l="0" t="0" r="r" b="b"/>
              <a:pathLst>
                <a:path w="22" h="22">
                  <a:moveTo>
                    <a:pt x="12" y="0"/>
                  </a:moveTo>
                  <a:lnTo>
                    <a:pt x="12" y="0"/>
                  </a:lnTo>
                  <a:lnTo>
                    <a:pt x="6" y="0"/>
                  </a:lnTo>
                  <a:lnTo>
                    <a:pt x="4" y="2"/>
                  </a:lnTo>
                  <a:lnTo>
                    <a:pt x="0" y="6"/>
                  </a:lnTo>
                  <a:lnTo>
                    <a:pt x="0" y="10"/>
                  </a:lnTo>
                  <a:lnTo>
                    <a:pt x="0" y="10"/>
                  </a:lnTo>
                  <a:lnTo>
                    <a:pt x="0" y="16"/>
                  </a:lnTo>
                  <a:lnTo>
                    <a:pt x="4" y="18"/>
                  </a:lnTo>
                  <a:lnTo>
                    <a:pt x="6" y="22"/>
                  </a:lnTo>
                  <a:lnTo>
                    <a:pt x="12" y="22"/>
                  </a:lnTo>
                  <a:lnTo>
                    <a:pt x="12" y="22"/>
                  </a:lnTo>
                  <a:lnTo>
                    <a:pt x="16" y="22"/>
                  </a:lnTo>
                  <a:lnTo>
                    <a:pt x="20" y="18"/>
                  </a:lnTo>
                  <a:lnTo>
                    <a:pt x="22" y="16"/>
                  </a:lnTo>
                  <a:lnTo>
                    <a:pt x="22" y="10"/>
                  </a:lnTo>
                  <a:lnTo>
                    <a:pt x="22" y="10"/>
                  </a:lnTo>
                  <a:lnTo>
                    <a:pt x="22" y="6"/>
                  </a:lnTo>
                  <a:lnTo>
                    <a:pt x="20" y="2"/>
                  </a:lnTo>
                  <a:lnTo>
                    <a:pt x="16" y="0"/>
                  </a:lnTo>
                  <a:lnTo>
                    <a:pt x="12"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72" name="Freeform 280"/>
            <p:cNvSpPr/>
            <p:nvPr/>
          </p:nvSpPr>
          <p:spPr bwMode="auto">
            <a:xfrm>
              <a:off x="1893888" y="116522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73" name="Freeform 281"/>
            <p:cNvSpPr/>
            <p:nvPr/>
          </p:nvSpPr>
          <p:spPr bwMode="auto">
            <a:xfrm>
              <a:off x="1893888" y="116522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74" name="Freeform 282"/>
            <p:cNvSpPr/>
            <p:nvPr/>
          </p:nvSpPr>
          <p:spPr bwMode="auto">
            <a:xfrm>
              <a:off x="1423988" y="138747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75" name="Freeform 283"/>
            <p:cNvSpPr/>
            <p:nvPr/>
          </p:nvSpPr>
          <p:spPr bwMode="auto">
            <a:xfrm>
              <a:off x="1423988" y="138747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76" name="Freeform 284"/>
            <p:cNvSpPr/>
            <p:nvPr/>
          </p:nvSpPr>
          <p:spPr bwMode="auto">
            <a:xfrm>
              <a:off x="1325563" y="1771650"/>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77" name="Freeform 285"/>
            <p:cNvSpPr/>
            <p:nvPr/>
          </p:nvSpPr>
          <p:spPr bwMode="auto">
            <a:xfrm>
              <a:off x="1325563" y="1771650"/>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78" name="Freeform 286"/>
            <p:cNvSpPr/>
            <p:nvPr/>
          </p:nvSpPr>
          <p:spPr bwMode="auto">
            <a:xfrm>
              <a:off x="2211388" y="1244600"/>
              <a:ext cx="47625" cy="44450"/>
            </a:xfrm>
            <a:custGeom>
              <a:avLst/>
              <a:gdLst/>
              <a:ahLst/>
              <a:cxnLst>
                <a:cxn ang="0">
                  <a:pos x="16" y="0"/>
                </a:cxn>
                <a:cxn ang="0">
                  <a:pos x="16" y="0"/>
                </a:cxn>
                <a:cxn ang="0">
                  <a:pos x="10" y="0"/>
                </a:cxn>
                <a:cxn ang="0">
                  <a:pos x="4" y="4"/>
                </a:cxn>
                <a:cxn ang="0">
                  <a:pos x="2" y="8"/>
                </a:cxn>
                <a:cxn ang="0">
                  <a:pos x="0" y="14"/>
                </a:cxn>
                <a:cxn ang="0">
                  <a:pos x="0" y="14"/>
                </a:cxn>
                <a:cxn ang="0">
                  <a:pos x="2" y="20"/>
                </a:cxn>
                <a:cxn ang="0">
                  <a:pos x="4" y="24"/>
                </a:cxn>
                <a:cxn ang="0">
                  <a:pos x="10" y="28"/>
                </a:cxn>
                <a:cxn ang="0">
                  <a:pos x="16" y="28"/>
                </a:cxn>
                <a:cxn ang="0">
                  <a:pos x="16" y="28"/>
                </a:cxn>
                <a:cxn ang="0">
                  <a:pos x="20" y="28"/>
                </a:cxn>
                <a:cxn ang="0">
                  <a:pos x="26" y="24"/>
                </a:cxn>
                <a:cxn ang="0">
                  <a:pos x="28" y="20"/>
                </a:cxn>
                <a:cxn ang="0">
                  <a:pos x="30" y="14"/>
                </a:cxn>
                <a:cxn ang="0">
                  <a:pos x="30" y="14"/>
                </a:cxn>
                <a:cxn ang="0">
                  <a:pos x="28" y="8"/>
                </a:cxn>
                <a:cxn ang="0">
                  <a:pos x="26" y="4"/>
                </a:cxn>
                <a:cxn ang="0">
                  <a:pos x="20" y="0"/>
                </a:cxn>
                <a:cxn ang="0">
                  <a:pos x="16" y="0"/>
                </a:cxn>
              </a:cxnLst>
              <a:rect l="0" t="0" r="r" b="b"/>
              <a:pathLst>
                <a:path w="30" h="28">
                  <a:moveTo>
                    <a:pt x="16" y="0"/>
                  </a:moveTo>
                  <a:lnTo>
                    <a:pt x="16" y="0"/>
                  </a:lnTo>
                  <a:lnTo>
                    <a:pt x="10" y="0"/>
                  </a:lnTo>
                  <a:lnTo>
                    <a:pt x="4" y="4"/>
                  </a:lnTo>
                  <a:lnTo>
                    <a:pt x="2" y="8"/>
                  </a:lnTo>
                  <a:lnTo>
                    <a:pt x="0" y="14"/>
                  </a:lnTo>
                  <a:lnTo>
                    <a:pt x="0" y="14"/>
                  </a:lnTo>
                  <a:lnTo>
                    <a:pt x="2" y="20"/>
                  </a:lnTo>
                  <a:lnTo>
                    <a:pt x="4" y="24"/>
                  </a:lnTo>
                  <a:lnTo>
                    <a:pt x="10" y="28"/>
                  </a:lnTo>
                  <a:lnTo>
                    <a:pt x="16" y="28"/>
                  </a:lnTo>
                  <a:lnTo>
                    <a:pt x="16" y="28"/>
                  </a:lnTo>
                  <a:lnTo>
                    <a:pt x="20" y="28"/>
                  </a:lnTo>
                  <a:lnTo>
                    <a:pt x="26" y="24"/>
                  </a:lnTo>
                  <a:lnTo>
                    <a:pt x="28" y="20"/>
                  </a:lnTo>
                  <a:lnTo>
                    <a:pt x="30" y="14"/>
                  </a:lnTo>
                  <a:lnTo>
                    <a:pt x="30" y="14"/>
                  </a:lnTo>
                  <a:lnTo>
                    <a:pt x="28" y="8"/>
                  </a:lnTo>
                  <a:lnTo>
                    <a:pt x="26" y="4"/>
                  </a:lnTo>
                  <a:lnTo>
                    <a:pt x="20" y="0"/>
                  </a:lnTo>
                  <a:lnTo>
                    <a:pt x="1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79" name="Freeform 287"/>
            <p:cNvSpPr/>
            <p:nvPr/>
          </p:nvSpPr>
          <p:spPr bwMode="auto">
            <a:xfrm>
              <a:off x="2211388" y="1244600"/>
              <a:ext cx="47625" cy="44450"/>
            </a:xfrm>
            <a:custGeom>
              <a:avLst/>
              <a:gdLst/>
              <a:ahLst/>
              <a:cxnLst>
                <a:cxn ang="0">
                  <a:pos x="16" y="0"/>
                </a:cxn>
                <a:cxn ang="0">
                  <a:pos x="16" y="0"/>
                </a:cxn>
                <a:cxn ang="0">
                  <a:pos x="10" y="0"/>
                </a:cxn>
                <a:cxn ang="0">
                  <a:pos x="4" y="4"/>
                </a:cxn>
                <a:cxn ang="0">
                  <a:pos x="2" y="8"/>
                </a:cxn>
                <a:cxn ang="0">
                  <a:pos x="0" y="14"/>
                </a:cxn>
                <a:cxn ang="0">
                  <a:pos x="0" y="14"/>
                </a:cxn>
                <a:cxn ang="0">
                  <a:pos x="2" y="20"/>
                </a:cxn>
                <a:cxn ang="0">
                  <a:pos x="4" y="24"/>
                </a:cxn>
                <a:cxn ang="0">
                  <a:pos x="10" y="28"/>
                </a:cxn>
                <a:cxn ang="0">
                  <a:pos x="16" y="28"/>
                </a:cxn>
                <a:cxn ang="0">
                  <a:pos x="16" y="28"/>
                </a:cxn>
                <a:cxn ang="0">
                  <a:pos x="20" y="28"/>
                </a:cxn>
                <a:cxn ang="0">
                  <a:pos x="26" y="24"/>
                </a:cxn>
                <a:cxn ang="0">
                  <a:pos x="28" y="20"/>
                </a:cxn>
                <a:cxn ang="0">
                  <a:pos x="30" y="14"/>
                </a:cxn>
                <a:cxn ang="0">
                  <a:pos x="30" y="14"/>
                </a:cxn>
                <a:cxn ang="0">
                  <a:pos x="28" y="8"/>
                </a:cxn>
                <a:cxn ang="0">
                  <a:pos x="26" y="4"/>
                </a:cxn>
                <a:cxn ang="0">
                  <a:pos x="20" y="0"/>
                </a:cxn>
                <a:cxn ang="0">
                  <a:pos x="16" y="0"/>
                </a:cxn>
              </a:cxnLst>
              <a:rect l="0" t="0" r="r" b="b"/>
              <a:pathLst>
                <a:path w="30" h="28">
                  <a:moveTo>
                    <a:pt x="16" y="0"/>
                  </a:moveTo>
                  <a:lnTo>
                    <a:pt x="16" y="0"/>
                  </a:lnTo>
                  <a:lnTo>
                    <a:pt x="10" y="0"/>
                  </a:lnTo>
                  <a:lnTo>
                    <a:pt x="4" y="4"/>
                  </a:lnTo>
                  <a:lnTo>
                    <a:pt x="2" y="8"/>
                  </a:lnTo>
                  <a:lnTo>
                    <a:pt x="0" y="14"/>
                  </a:lnTo>
                  <a:lnTo>
                    <a:pt x="0" y="14"/>
                  </a:lnTo>
                  <a:lnTo>
                    <a:pt x="2" y="20"/>
                  </a:lnTo>
                  <a:lnTo>
                    <a:pt x="4" y="24"/>
                  </a:lnTo>
                  <a:lnTo>
                    <a:pt x="10" y="28"/>
                  </a:lnTo>
                  <a:lnTo>
                    <a:pt x="16" y="28"/>
                  </a:lnTo>
                  <a:lnTo>
                    <a:pt x="16" y="28"/>
                  </a:lnTo>
                  <a:lnTo>
                    <a:pt x="20" y="28"/>
                  </a:lnTo>
                  <a:lnTo>
                    <a:pt x="26" y="24"/>
                  </a:lnTo>
                  <a:lnTo>
                    <a:pt x="28" y="20"/>
                  </a:lnTo>
                  <a:lnTo>
                    <a:pt x="30" y="14"/>
                  </a:lnTo>
                  <a:lnTo>
                    <a:pt x="30" y="14"/>
                  </a:lnTo>
                  <a:lnTo>
                    <a:pt x="28" y="8"/>
                  </a:lnTo>
                  <a:lnTo>
                    <a:pt x="26" y="4"/>
                  </a:lnTo>
                  <a:lnTo>
                    <a:pt x="20" y="0"/>
                  </a:lnTo>
                  <a:lnTo>
                    <a:pt x="1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80" name="Freeform 288"/>
            <p:cNvSpPr/>
            <p:nvPr/>
          </p:nvSpPr>
          <p:spPr bwMode="auto">
            <a:xfrm>
              <a:off x="2586038" y="1304925"/>
              <a:ext cx="28575" cy="28575"/>
            </a:xfrm>
            <a:custGeom>
              <a:avLst/>
              <a:gdLst/>
              <a:ahLst/>
              <a:cxnLst>
                <a:cxn ang="0">
                  <a:pos x="8" y="0"/>
                </a:cxn>
                <a:cxn ang="0">
                  <a:pos x="8" y="0"/>
                </a:cxn>
                <a:cxn ang="0">
                  <a:pos x="6" y="2"/>
                </a:cxn>
                <a:cxn ang="0">
                  <a:pos x="2" y="4"/>
                </a:cxn>
                <a:cxn ang="0">
                  <a:pos x="0" y="6"/>
                </a:cxn>
                <a:cxn ang="0">
                  <a:pos x="0" y="10"/>
                </a:cxn>
                <a:cxn ang="0">
                  <a:pos x="0" y="10"/>
                </a:cxn>
                <a:cxn ang="0">
                  <a:pos x="0" y="12"/>
                </a:cxn>
                <a:cxn ang="0">
                  <a:pos x="2" y="16"/>
                </a:cxn>
                <a:cxn ang="0">
                  <a:pos x="6" y="18"/>
                </a:cxn>
                <a:cxn ang="0">
                  <a:pos x="8" y="18"/>
                </a:cxn>
                <a:cxn ang="0">
                  <a:pos x="8" y="18"/>
                </a:cxn>
                <a:cxn ang="0">
                  <a:pos x="12" y="18"/>
                </a:cxn>
                <a:cxn ang="0">
                  <a:pos x="16" y="16"/>
                </a:cxn>
                <a:cxn ang="0">
                  <a:pos x="18" y="12"/>
                </a:cxn>
                <a:cxn ang="0">
                  <a:pos x="18" y="10"/>
                </a:cxn>
                <a:cxn ang="0">
                  <a:pos x="18" y="10"/>
                </a:cxn>
                <a:cxn ang="0">
                  <a:pos x="18" y="6"/>
                </a:cxn>
                <a:cxn ang="0">
                  <a:pos x="16" y="4"/>
                </a:cxn>
                <a:cxn ang="0">
                  <a:pos x="12" y="2"/>
                </a:cxn>
                <a:cxn ang="0">
                  <a:pos x="8" y="0"/>
                </a:cxn>
              </a:cxnLst>
              <a:rect l="0" t="0" r="r" b="b"/>
              <a:pathLst>
                <a:path w="18" h="18">
                  <a:moveTo>
                    <a:pt x="8" y="0"/>
                  </a:moveTo>
                  <a:lnTo>
                    <a:pt x="8" y="0"/>
                  </a:lnTo>
                  <a:lnTo>
                    <a:pt x="6" y="2"/>
                  </a:lnTo>
                  <a:lnTo>
                    <a:pt x="2" y="4"/>
                  </a:lnTo>
                  <a:lnTo>
                    <a:pt x="0" y="6"/>
                  </a:lnTo>
                  <a:lnTo>
                    <a:pt x="0" y="10"/>
                  </a:lnTo>
                  <a:lnTo>
                    <a:pt x="0" y="10"/>
                  </a:lnTo>
                  <a:lnTo>
                    <a:pt x="0" y="12"/>
                  </a:lnTo>
                  <a:lnTo>
                    <a:pt x="2" y="16"/>
                  </a:lnTo>
                  <a:lnTo>
                    <a:pt x="6" y="18"/>
                  </a:lnTo>
                  <a:lnTo>
                    <a:pt x="8" y="18"/>
                  </a:lnTo>
                  <a:lnTo>
                    <a:pt x="8" y="18"/>
                  </a:lnTo>
                  <a:lnTo>
                    <a:pt x="12" y="18"/>
                  </a:lnTo>
                  <a:lnTo>
                    <a:pt x="16" y="16"/>
                  </a:lnTo>
                  <a:lnTo>
                    <a:pt x="18" y="12"/>
                  </a:lnTo>
                  <a:lnTo>
                    <a:pt x="18" y="10"/>
                  </a:lnTo>
                  <a:lnTo>
                    <a:pt x="18" y="10"/>
                  </a:lnTo>
                  <a:lnTo>
                    <a:pt x="18" y="6"/>
                  </a:lnTo>
                  <a:lnTo>
                    <a:pt x="16" y="4"/>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81" name="Freeform 289"/>
            <p:cNvSpPr/>
            <p:nvPr/>
          </p:nvSpPr>
          <p:spPr bwMode="auto">
            <a:xfrm>
              <a:off x="2586038" y="1304925"/>
              <a:ext cx="28575" cy="28575"/>
            </a:xfrm>
            <a:custGeom>
              <a:avLst/>
              <a:gdLst/>
              <a:ahLst/>
              <a:cxnLst>
                <a:cxn ang="0">
                  <a:pos x="8" y="0"/>
                </a:cxn>
                <a:cxn ang="0">
                  <a:pos x="8" y="0"/>
                </a:cxn>
                <a:cxn ang="0">
                  <a:pos x="6" y="2"/>
                </a:cxn>
                <a:cxn ang="0">
                  <a:pos x="2" y="4"/>
                </a:cxn>
                <a:cxn ang="0">
                  <a:pos x="0" y="6"/>
                </a:cxn>
                <a:cxn ang="0">
                  <a:pos x="0" y="10"/>
                </a:cxn>
                <a:cxn ang="0">
                  <a:pos x="0" y="10"/>
                </a:cxn>
                <a:cxn ang="0">
                  <a:pos x="0" y="12"/>
                </a:cxn>
                <a:cxn ang="0">
                  <a:pos x="2" y="16"/>
                </a:cxn>
                <a:cxn ang="0">
                  <a:pos x="6" y="18"/>
                </a:cxn>
                <a:cxn ang="0">
                  <a:pos x="8" y="18"/>
                </a:cxn>
                <a:cxn ang="0">
                  <a:pos x="8" y="18"/>
                </a:cxn>
                <a:cxn ang="0">
                  <a:pos x="12" y="18"/>
                </a:cxn>
                <a:cxn ang="0">
                  <a:pos x="16" y="16"/>
                </a:cxn>
                <a:cxn ang="0">
                  <a:pos x="18" y="12"/>
                </a:cxn>
                <a:cxn ang="0">
                  <a:pos x="18" y="10"/>
                </a:cxn>
                <a:cxn ang="0">
                  <a:pos x="18" y="10"/>
                </a:cxn>
                <a:cxn ang="0">
                  <a:pos x="18" y="6"/>
                </a:cxn>
                <a:cxn ang="0">
                  <a:pos x="16" y="4"/>
                </a:cxn>
                <a:cxn ang="0">
                  <a:pos x="12" y="2"/>
                </a:cxn>
                <a:cxn ang="0">
                  <a:pos x="8" y="0"/>
                </a:cxn>
              </a:cxnLst>
              <a:rect l="0" t="0" r="r" b="b"/>
              <a:pathLst>
                <a:path w="18" h="18">
                  <a:moveTo>
                    <a:pt x="8" y="0"/>
                  </a:moveTo>
                  <a:lnTo>
                    <a:pt x="8" y="0"/>
                  </a:lnTo>
                  <a:lnTo>
                    <a:pt x="6" y="2"/>
                  </a:lnTo>
                  <a:lnTo>
                    <a:pt x="2" y="4"/>
                  </a:lnTo>
                  <a:lnTo>
                    <a:pt x="0" y="6"/>
                  </a:lnTo>
                  <a:lnTo>
                    <a:pt x="0" y="10"/>
                  </a:lnTo>
                  <a:lnTo>
                    <a:pt x="0" y="10"/>
                  </a:lnTo>
                  <a:lnTo>
                    <a:pt x="0" y="12"/>
                  </a:lnTo>
                  <a:lnTo>
                    <a:pt x="2" y="16"/>
                  </a:lnTo>
                  <a:lnTo>
                    <a:pt x="6" y="18"/>
                  </a:lnTo>
                  <a:lnTo>
                    <a:pt x="8" y="18"/>
                  </a:lnTo>
                  <a:lnTo>
                    <a:pt x="8" y="18"/>
                  </a:lnTo>
                  <a:lnTo>
                    <a:pt x="12" y="18"/>
                  </a:lnTo>
                  <a:lnTo>
                    <a:pt x="16" y="16"/>
                  </a:lnTo>
                  <a:lnTo>
                    <a:pt x="18" y="12"/>
                  </a:lnTo>
                  <a:lnTo>
                    <a:pt x="18" y="10"/>
                  </a:lnTo>
                  <a:lnTo>
                    <a:pt x="18" y="10"/>
                  </a:lnTo>
                  <a:lnTo>
                    <a:pt x="18" y="6"/>
                  </a:lnTo>
                  <a:lnTo>
                    <a:pt x="16" y="4"/>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82" name="Freeform 290"/>
            <p:cNvSpPr/>
            <p:nvPr/>
          </p:nvSpPr>
          <p:spPr bwMode="auto">
            <a:xfrm>
              <a:off x="3132138" y="1085850"/>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83" name="Freeform 291"/>
            <p:cNvSpPr/>
            <p:nvPr/>
          </p:nvSpPr>
          <p:spPr bwMode="auto">
            <a:xfrm>
              <a:off x="3132138" y="1085850"/>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84" name="Freeform 292"/>
            <p:cNvSpPr/>
            <p:nvPr/>
          </p:nvSpPr>
          <p:spPr bwMode="auto">
            <a:xfrm>
              <a:off x="4205288" y="1120775"/>
              <a:ext cx="28575" cy="25400"/>
            </a:xfrm>
            <a:custGeom>
              <a:avLst/>
              <a:gdLst/>
              <a:ahLst/>
              <a:cxnLst>
                <a:cxn ang="0">
                  <a:pos x="8" y="0"/>
                </a:cxn>
                <a:cxn ang="0">
                  <a:pos x="8" y="0"/>
                </a:cxn>
                <a:cxn ang="0">
                  <a:pos x="6" y="0"/>
                </a:cxn>
                <a:cxn ang="0">
                  <a:pos x="2" y="2"/>
                </a:cxn>
                <a:cxn ang="0">
                  <a:pos x="2" y="4"/>
                </a:cxn>
                <a:cxn ang="0">
                  <a:pos x="0" y="8"/>
                </a:cxn>
                <a:cxn ang="0">
                  <a:pos x="0" y="8"/>
                </a:cxn>
                <a:cxn ang="0">
                  <a:pos x="2" y="12"/>
                </a:cxn>
                <a:cxn ang="0">
                  <a:pos x="2" y="14"/>
                </a:cxn>
                <a:cxn ang="0">
                  <a:pos x="6" y="16"/>
                </a:cxn>
                <a:cxn ang="0">
                  <a:pos x="8" y="16"/>
                </a:cxn>
                <a:cxn ang="0">
                  <a:pos x="8" y="16"/>
                </a:cxn>
                <a:cxn ang="0">
                  <a:pos x="12" y="16"/>
                </a:cxn>
                <a:cxn ang="0">
                  <a:pos x="16" y="14"/>
                </a:cxn>
                <a:cxn ang="0">
                  <a:pos x="16" y="12"/>
                </a:cxn>
                <a:cxn ang="0">
                  <a:pos x="18" y="8"/>
                </a:cxn>
                <a:cxn ang="0">
                  <a:pos x="18" y="8"/>
                </a:cxn>
                <a:cxn ang="0">
                  <a:pos x="16" y="4"/>
                </a:cxn>
                <a:cxn ang="0">
                  <a:pos x="16" y="2"/>
                </a:cxn>
                <a:cxn ang="0">
                  <a:pos x="12" y="0"/>
                </a:cxn>
                <a:cxn ang="0">
                  <a:pos x="8" y="0"/>
                </a:cxn>
              </a:cxnLst>
              <a:rect l="0" t="0" r="r" b="b"/>
              <a:pathLst>
                <a:path w="18" h="16">
                  <a:moveTo>
                    <a:pt x="8" y="0"/>
                  </a:moveTo>
                  <a:lnTo>
                    <a:pt x="8" y="0"/>
                  </a:lnTo>
                  <a:lnTo>
                    <a:pt x="6" y="0"/>
                  </a:lnTo>
                  <a:lnTo>
                    <a:pt x="2" y="2"/>
                  </a:lnTo>
                  <a:lnTo>
                    <a:pt x="2" y="4"/>
                  </a:lnTo>
                  <a:lnTo>
                    <a:pt x="0" y="8"/>
                  </a:lnTo>
                  <a:lnTo>
                    <a:pt x="0" y="8"/>
                  </a:lnTo>
                  <a:lnTo>
                    <a:pt x="2" y="12"/>
                  </a:lnTo>
                  <a:lnTo>
                    <a:pt x="2" y="14"/>
                  </a:lnTo>
                  <a:lnTo>
                    <a:pt x="6" y="16"/>
                  </a:lnTo>
                  <a:lnTo>
                    <a:pt x="8" y="16"/>
                  </a:lnTo>
                  <a:lnTo>
                    <a:pt x="8" y="16"/>
                  </a:lnTo>
                  <a:lnTo>
                    <a:pt x="12" y="16"/>
                  </a:lnTo>
                  <a:lnTo>
                    <a:pt x="16" y="14"/>
                  </a:lnTo>
                  <a:lnTo>
                    <a:pt x="16" y="12"/>
                  </a:lnTo>
                  <a:lnTo>
                    <a:pt x="18" y="8"/>
                  </a:lnTo>
                  <a:lnTo>
                    <a:pt x="18" y="8"/>
                  </a:lnTo>
                  <a:lnTo>
                    <a:pt x="16" y="4"/>
                  </a:lnTo>
                  <a:lnTo>
                    <a:pt x="16" y="2"/>
                  </a:lnTo>
                  <a:lnTo>
                    <a:pt x="12" y="0"/>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85" name="Freeform 293"/>
            <p:cNvSpPr/>
            <p:nvPr/>
          </p:nvSpPr>
          <p:spPr bwMode="auto">
            <a:xfrm>
              <a:off x="4205288" y="1120775"/>
              <a:ext cx="28575" cy="25400"/>
            </a:xfrm>
            <a:custGeom>
              <a:avLst/>
              <a:gdLst/>
              <a:ahLst/>
              <a:cxnLst>
                <a:cxn ang="0">
                  <a:pos x="8" y="0"/>
                </a:cxn>
                <a:cxn ang="0">
                  <a:pos x="8" y="0"/>
                </a:cxn>
                <a:cxn ang="0">
                  <a:pos x="6" y="0"/>
                </a:cxn>
                <a:cxn ang="0">
                  <a:pos x="2" y="2"/>
                </a:cxn>
                <a:cxn ang="0">
                  <a:pos x="2" y="4"/>
                </a:cxn>
                <a:cxn ang="0">
                  <a:pos x="0" y="8"/>
                </a:cxn>
                <a:cxn ang="0">
                  <a:pos x="0" y="8"/>
                </a:cxn>
                <a:cxn ang="0">
                  <a:pos x="2" y="12"/>
                </a:cxn>
                <a:cxn ang="0">
                  <a:pos x="2" y="14"/>
                </a:cxn>
                <a:cxn ang="0">
                  <a:pos x="6" y="16"/>
                </a:cxn>
                <a:cxn ang="0">
                  <a:pos x="8" y="16"/>
                </a:cxn>
                <a:cxn ang="0">
                  <a:pos x="8" y="16"/>
                </a:cxn>
                <a:cxn ang="0">
                  <a:pos x="12" y="16"/>
                </a:cxn>
                <a:cxn ang="0">
                  <a:pos x="16" y="14"/>
                </a:cxn>
                <a:cxn ang="0">
                  <a:pos x="16" y="12"/>
                </a:cxn>
                <a:cxn ang="0">
                  <a:pos x="18" y="8"/>
                </a:cxn>
                <a:cxn ang="0">
                  <a:pos x="18" y="8"/>
                </a:cxn>
                <a:cxn ang="0">
                  <a:pos x="16" y="4"/>
                </a:cxn>
                <a:cxn ang="0">
                  <a:pos x="16" y="2"/>
                </a:cxn>
                <a:cxn ang="0">
                  <a:pos x="12" y="0"/>
                </a:cxn>
                <a:cxn ang="0">
                  <a:pos x="8" y="0"/>
                </a:cxn>
              </a:cxnLst>
              <a:rect l="0" t="0" r="r" b="b"/>
              <a:pathLst>
                <a:path w="18" h="16">
                  <a:moveTo>
                    <a:pt x="8" y="0"/>
                  </a:moveTo>
                  <a:lnTo>
                    <a:pt x="8" y="0"/>
                  </a:lnTo>
                  <a:lnTo>
                    <a:pt x="6" y="0"/>
                  </a:lnTo>
                  <a:lnTo>
                    <a:pt x="2" y="2"/>
                  </a:lnTo>
                  <a:lnTo>
                    <a:pt x="2" y="4"/>
                  </a:lnTo>
                  <a:lnTo>
                    <a:pt x="0" y="8"/>
                  </a:lnTo>
                  <a:lnTo>
                    <a:pt x="0" y="8"/>
                  </a:lnTo>
                  <a:lnTo>
                    <a:pt x="2" y="12"/>
                  </a:lnTo>
                  <a:lnTo>
                    <a:pt x="2" y="14"/>
                  </a:lnTo>
                  <a:lnTo>
                    <a:pt x="6" y="16"/>
                  </a:lnTo>
                  <a:lnTo>
                    <a:pt x="8" y="16"/>
                  </a:lnTo>
                  <a:lnTo>
                    <a:pt x="8" y="16"/>
                  </a:lnTo>
                  <a:lnTo>
                    <a:pt x="12" y="16"/>
                  </a:lnTo>
                  <a:lnTo>
                    <a:pt x="16" y="14"/>
                  </a:lnTo>
                  <a:lnTo>
                    <a:pt x="16" y="12"/>
                  </a:lnTo>
                  <a:lnTo>
                    <a:pt x="18" y="8"/>
                  </a:lnTo>
                  <a:lnTo>
                    <a:pt x="18" y="8"/>
                  </a:lnTo>
                  <a:lnTo>
                    <a:pt x="16" y="4"/>
                  </a:lnTo>
                  <a:lnTo>
                    <a:pt x="16" y="2"/>
                  </a:lnTo>
                  <a:lnTo>
                    <a:pt x="12" y="0"/>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86" name="Freeform 294"/>
            <p:cNvSpPr/>
            <p:nvPr/>
          </p:nvSpPr>
          <p:spPr bwMode="auto">
            <a:xfrm>
              <a:off x="3922713" y="1714500"/>
              <a:ext cx="25400" cy="28575"/>
            </a:xfrm>
            <a:custGeom>
              <a:avLst/>
              <a:gdLst/>
              <a:ahLst/>
              <a:cxnLst>
                <a:cxn ang="0">
                  <a:pos x="8" y="0"/>
                </a:cxn>
                <a:cxn ang="0">
                  <a:pos x="8" y="0"/>
                </a:cxn>
                <a:cxn ang="0">
                  <a:pos x="4" y="2"/>
                </a:cxn>
                <a:cxn ang="0">
                  <a:pos x="2" y="4"/>
                </a:cxn>
                <a:cxn ang="0">
                  <a:pos x="0" y="6"/>
                </a:cxn>
                <a:cxn ang="0">
                  <a:pos x="0" y="10"/>
                </a:cxn>
                <a:cxn ang="0">
                  <a:pos x="0" y="10"/>
                </a:cxn>
                <a:cxn ang="0">
                  <a:pos x="0" y="12"/>
                </a:cxn>
                <a:cxn ang="0">
                  <a:pos x="2" y="16"/>
                </a:cxn>
                <a:cxn ang="0">
                  <a:pos x="4" y="18"/>
                </a:cxn>
                <a:cxn ang="0">
                  <a:pos x="8" y="18"/>
                </a:cxn>
                <a:cxn ang="0">
                  <a:pos x="8" y="18"/>
                </a:cxn>
                <a:cxn ang="0">
                  <a:pos x="10" y="18"/>
                </a:cxn>
                <a:cxn ang="0">
                  <a:pos x="14" y="16"/>
                </a:cxn>
                <a:cxn ang="0">
                  <a:pos x="16" y="12"/>
                </a:cxn>
                <a:cxn ang="0">
                  <a:pos x="16" y="10"/>
                </a:cxn>
                <a:cxn ang="0">
                  <a:pos x="16" y="10"/>
                </a:cxn>
                <a:cxn ang="0">
                  <a:pos x="16" y="6"/>
                </a:cxn>
                <a:cxn ang="0">
                  <a:pos x="14" y="4"/>
                </a:cxn>
                <a:cxn ang="0">
                  <a:pos x="10" y="2"/>
                </a:cxn>
                <a:cxn ang="0">
                  <a:pos x="8" y="0"/>
                </a:cxn>
              </a:cxnLst>
              <a:rect l="0" t="0" r="r" b="b"/>
              <a:pathLst>
                <a:path w="16" h="18">
                  <a:moveTo>
                    <a:pt x="8" y="0"/>
                  </a:moveTo>
                  <a:lnTo>
                    <a:pt x="8" y="0"/>
                  </a:lnTo>
                  <a:lnTo>
                    <a:pt x="4" y="2"/>
                  </a:lnTo>
                  <a:lnTo>
                    <a:pt x="2" y="4"/>
                  </a:lnTo>
                  <a:lnTo>
                    <a:pt x="0" y="6"/>
                  </a:lnTo>
                  <a:lnTo>
                    <a:pt x="0" y="10"/>
                  </a:lnTo>
                  <a:lnTo>
                    <a:pt x="0" y="10"/>
                  </a:lnTo>
                  <a:lnTo>
                    <a:pt x="0" y="12"/>
                  </a:lnTo>
                  <a:lnTo>
                    <a:pt x="2" y="16"/>
                  </a:lnTo>
                  <a:lnTo>
                    <a:pt x="4" y="18"/>
                  </a:lnTo>
                  <a:lnTo>
                    <a:pt x="8" y="18"/>
                  </a:lnTo>
                  <a:lnTo>
                    <a:pt x="8" y="18"/>
                  </a:lnTo>
                  <a:lnTo>
                    <a:pt x="10" y="18"/>
                  </a:lnTo>
                  <a:lnTo>
                    <a:pt x="14" y="16"/>
                  </a:lnTo>
                  <a:lnTo>
                    <a:pt x="16" y="12"/>
                  </a:lnTo>
                  <a:lnTo>
                    <a:pt x="16" y="10"/>
                  </a:lnTo>
                  <a:lnTo>
                    <a:pt x="16" y="10"/>
                  </a:lnTo>
                  <a:lnTo>
                    <a:pt x="16" y="6"/>
                  </a:lnTo>
                  <a:lnTo>
                    <a:pt x="14" y="4"/>
                  </a:lnTo>
                  <a:lnTo>
                    <a:pt x="10"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87" name="Freeform 295"/>
            <p:cNvSpPr/>
            <p:nvPr/>
          </p:nvSpPr>
          <p:spPr bwMode="auto">
            <a:xfrm>
              <a:off x="3922713" y="1714500"/>
              <a:ext cx="25400" cy="28575"/>
            </a:xfrm>
            <a:custGeom>
              <a:avLst/>
              <a:gdLst/>
              <a:ahLst/>
              <a:cxnLst>
                <a:cxn ang="0">
                  <a:pos x="8" y="0"/>
                </a:cxn>
                <a:cxn ang="0">
                  <a:pos x="8" y="0"/>
                </a:cxn>
                <a:cxn ang="0">
                  <a:pos x="4" y="2"/>
                </a:cxn>
                <a:cxn ang="0">
                  <a:pos x="2" y="4"/>
                </a:cxn>
                <a:cxn ang="0">
                  <a:pos x="0" y="6"/>
                </a:cxn>
                <a:cxn ang="0">
                  <a:pos x="0" y="10"/>
                </a:cxn>
                <a:cxn ang="0">
                  <a:pos x="0" y="10"/>
                </a:cxn>
                <a:cxn ang="0">
                  <a:pos x="0" y="12"/>
                </a:cxn>
                <a:cxn ang="0">
                  <a:pos x="2" y="16"/>
                </a:cxn>
                <a:cxn ang="0">
                  <a:pos x="4" y="18"/>
                </a:cxn>
                <a:cxn ang="0">
                  <a:pos x="8" y="18"/>
                </a:cxn>
                <a:cxn ang="0">
                  <a:pos x="8" y="18"/>
                </a:cxn>
                <a:cxn ang="0">
                  <a:pos x="10" y="18"/>
                </a:cxn>
                <a:cxn ang="0">
                  <a:pos x="14" y="16"/>
                </a:cxn>
                <a:cxn ang="0">
                  <a:pos x="16" y="12"/>
                </a:cxn>
                <a:cxn ang="0">
                  <a:pos x="16" y="10"/>
                </a:cxn>
                <a:cxn ang="0">
                  <a:pos x="16" y="10"/>
                </a:cxn>
                <a:cxn ang="0">
                  <a:pos x="16" y="6"/>
                </a:cxn>
                <a:cxn ang="0">
                  <a:pos x="14" y="4"/>
                </a:cxn>
                <a:cxn ang="0">
                  <a:pos x="10" y="2"/>
                </a:cxn>
                <a:cxn ang="0">
                  <a:pos x="8" y="0"/>
                </a:cxn>
              </a:cxnLst>
              <a:rect l="0" t="0" r="r" b="b"/>
              <a:pathLst>
                <a:path w="16" h="18">
                  <a:moveTo>
                    <a:pt x="8" y="0"/>
                  </a:moveTo>
                  <a:lnTo>
                    <a:pt x="8" y="0"/>
                  </a:lnTo>
                  <a:lnTo>
                    <a:pt x="4" y="2"/>
                  </a:lnTo>
                  <a:lnTo>
                    <a:pt x="2" y="4"/>
                  </a:lnTo>
                  <a:lnTo>
                    <a:pt x="0" y="6"/>
                  </a:lnTo>
                  <a:lnTo>
                    <a:pt x="0" y="10"/>
                  </a:lnTo>
                  <a:lnTo>
                    <a:pt x="0" y="10"/>
                  </a:lnTo>
                  <a:lnTo>
                    <a:pt x="0" y="12"/>
                  </a:lnTo>
                  <a:lnTo>
                    <a:pt x="2" y="16"/>
                  </a:lnTo>
                  <a:lnTo>
                    <a:pt x="4" y="18"/>
                  </a:lnTo>
                  <a:lnTo>
                    <a:pt x="8" y="18"/>
                  </a:lnTo>
                  <a:lnTo>
                    <a:pt x="8" y="18"/>
                  </a:lnTo>
                  <a:lnTo>
                    <a:pt x="10" y="18"/>
                  </a:lnTo>
                  <a:lnTo>
                    <a:pt x="14" y="16"/>
                  </a:lnTo>
                  <a:lnTo>
                    <a:pt x="16" y="12"/>
                  </a:lnTo>
                  <a:lnTo>
                    <a:pt x="16" y="10"/>
                  </a:lnTo>
                  <a:lnTo>
                    <a:pt x="16" y="10"/>
                  </a:lnTo>
                  <a:lnTo>
                    <a:pt x="16" y="6"/>
                  </a:lnTo>
                  <a:lnTo>
                    <a:pt x="14" y="4"/>
                  </a:lnTo>
                  <a:lnTo>
                    <a:pt x="10"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88" name="Freeform 296"/>
            <p:cNvSpPr/>
            <p:nvPr/>
          </p:nvSpPr>
          <p:spPr bwMode="auto">
            <a:xfrm>
              <a:off x="6421438" y="1768475"/>
              <a:ext cx="28575" cy="28575"/>
            </a:xfrm>
            <a:custGeom>
              <a:avLst/>
              <a:gdLst/>
              <a:ahLst/>
              <a:cxnLst>
                <a:cxn ang="0">
                  <a:pos x="8" y="0"/>
                </a:cxn>
                <a:cxn ang="0">
                  <a:pos x="8" y="0"/>
                </a:cxn>
                <a:cxn ang="0">
                  <a:pos x="6" y="2"/>
                </a:cxn>
                <a:cxn ang="0">
                  <a:pos x="2" y="2"/>
                </a:cxn>
                <a:cxn ang="0">
                  <a:pos x="0" y="6"/>
                </a:cxn>
                <a:cxn ang="0">
                  <a:pos x="0" y="8"/>
                </a:cxn>
                <a:cxn ang="0">
                  <a:pos x="0" y="8"/>
                </a:cxn>
                <a:cxn ang="0">
                  <a:pos x="0" y="12"/>
                </a:cxn>
                <a:cxn ang="0">
                  <a:pos x="2" y="14"/>
                </a:cxn>
                <a:cxn ang="0">
                  <a:pos x="6" y="16"/>
                </a:cxn>
                <a:cxn ang="0">
                  <a:pos x="8" y="18"/>
                </a:cxn>
                <a:cxn ang="0">
                  <a:pos x="8" y="18"/>
                </a:cxn>
                <a:cxn ang="0">
                  <a:pos x="12" y="16"/>
                </a:cxn>
                <a:cxn ang="0">
                  <a:pos x="14" y="14"/>
                </a:cxn>
                <a:cxn ang="0">
                  <a:pos x="16" y="12"/>
                </a:cxn>
                <a:cxn ang="0">
                  <a:pos x="18" y="8"/>
                </a:cxn>
                <a:cxn ang="0">
                  <a:pos x="18" y="8"/>
                </a:cxn>
                <a:cxn ang="0">
                  <a:pos x="16" y="6"/>
                </a:cxn>
                <a:cxn ang="0">
                  <a:pos x="14" y="2"/>
                </a:cxn>
                <a:cxn ang="0">
                  <a:pos x="12" y="2"/>
                </a:cxn>
                <a:cxn ang="0">
                  <a:pos x="8" y="0"/>
                </a:cxn>
              </a:cxnLst>
              <a:rect l="0" t="0" r="r" b="b"/>
              <a:pathLst>
                <a:path w="18" h="18">
                  <a:moveTo>
                    <a:pt x="8" y="0"/>
                  </a:moveTo>
                  <a:lnTo>
                    <a:pt x="8" y="0"/>
                  </a:lnTo>
                  <a:lnTo>
                    <a:pt x="6" y="2"/>
                  </a:lnTo>
                  <a:lnTo>
                    <a:pt x="2" y="2"/>
                  </a:lnTo>
                  <a:lnTo>
                    <a:pt x="0" y="6"/>
                  </a:lnTo>
                  <a:lnTo>
                    <a:pt x="0" y="8"/>
                  </a:lnTo>
                  <a:lnTo>
                    <a:pt x="0" y="8"/>
                  </a:lnTo>
                  <a:lnTo>
                    <a:pt x="0" y="12"/>
                  </a:lnTo>
                  <a:lnTo>
                    <a:pt x="2" y="14"/>
                  </a:lnTo>
                  <a:lnTo>
                    <a:pt x="6" y="16"/>
                  </a:lnTo>
                  <a:lnTo>
                    <a:pt x="8" y="18"/>
                  </a:lnTo>
                  <a:lnTo>
                    <a:pt x="8" y="18"/>
                  </a:lnTo>
                  <a:lnTo>
                    <a:pt x="12" y="16"/>
                  </a:lnTo>
                  <a:lnTo>
                    <a:pt x="14" y="14"/>
                  </a:lnTo>
                  <a:lnTo>
                    <a:pt x="16" y="12"/>
                  </a:lnTo>
                  <a:lnTo>
                    <a:pt x="18" y="8"/>
                  </a:lnTo>
                  <a:lnTo>
                    <a:pt x="18" y="8"/>
                  </a:lnTo>
                  <a:lnTo>
                    <a:pt x="16" y="6"/>
                  </a:lnTo>
                  <a:lnTo>
                    <a:pt x="14" y="2"/>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89" name="Freeform 297"/>
            <p:cNvSpPr/>
            <p:nvPr/>
          </p:nvSpPr>
          <p:spPr bwMode="auto">
            <a:xfrm>
              <a:off x="6421438" y="1768475"/>
              <a:ext cx="28575" cy="28575"/>
            </a:xfrm>
            <a:custGeom>
              <a:avLst/>
              <a:gdLst/>
              <a:ahLst/>
              <a:cxnLst>
                <a:cxn ang="0">
                  <a:pos x="8" y="0"/>
                </a:cxn>
                <a:cxn ang="0">
                  <a:pos x="8" y="0"/>
                </a:cxn>
                <a:cxn ang="0">
                  <a:pos x="6" y="2"/>
                </a:cxn>
                <a:cxn ang="0">
                  <a:pos x="2" y="2"/>
                </a:cxn>
                <a:cxn ang="0">
                  <a:pos x="0" y="6"/>
                </a:cxn>
                <a:cxn ang="0">
                  <a:pos x="0" y="8"/>
                </a:cxn>
                <a:cxn ang="0">
                  <a:pos x="0" y="8"/>
                </a:cxn>
                <a:cxn ang="0">
                  <a:pos x="0" y="12"/>
                </a:cxn>
                <a:cxn ang="0">
                  <a:pos x="2" y="14"/>
                </a:cxn>
                <a:cxn ang="0">
                  <a:pos x="6" y="16"/>
                </a:cxn>
                <a:cxn ang="0">
                  <a:pos x="8" y="18"/>
                </a:cxn>
                <a:cxn ang="0">
                  <a:pos x="8" y="18"/>
                </a:cxn>
                <a:cxn ang="0">
                  <a:pos x="12" y="16"/>
                </a:cxn>
                <a:cxn ang="0">
                  <a:pos x="14" y="14"/>
                </a:cxn>
                <a:cxn ang="0">
                  <a:pos x="16" y="12"/>
                </a:cxn>
                <a:cxn ang="0">
                  <a:pos x="18" y="8"/>
                </a:cxn>
                <a:cxn ang="0">
                  <a:pos x="18" y="8"/>
                </a:cxn>
                <a:cxn ang="0">
                  <a:pos x="16" y="6"/>
                </a:cxn>
                <a:cxn ang="0">
                  <a:pos x="14" y="2"/>
                </a:cxn>
                <a:cxn ang="0">
                  <a:pos x="12" y="2"/>
                </a:cxn>
                <a:cxn ang="0">
                  <a:pos x="8" y="0"/>
                </a:cxn>
              </a:cxnLst>
              <a:rect l="0" t="0" r="r" b="b"/>
              <a:pathLst>
                <a:path w="18" h="18">
                  <a:moveTo>
                    <a:pt x="8" y="0"/>
                  </a:moveTo>
                  <a:lnTo>
                    <a:pt x="8" y="0"/>
                  </a:lnTo>
                  <a:lnTo>
                    <a:pt x="6" y="2"/>
                  </a:lnTo>
                  <a:lnTo>
                    <a:pt x="2" y="2"/>
                  </a:lnTo>
                  <a:lnTo>
                    <a:pt x="0" y="6"/>
                  </a:lnTo>
                  <a:lnTo>
                    <a:pt x="0" y="8"/>
                  </a:lnTo>
                  <a:lnTo>
                    <a:pt x="0" y="8"/>
                  </a:lnTo>
                  <a:lnTo>
                    <a:pt x="0" y="12"/>
                  </a:lnTo>
                  <a:lnTo>
                    <a:pt x="2" y="14"/>
                  </a:lnTo>
                  <a:lnTo>
                    <a:pt x="6" y="16"/>
                  </a:lnTo>
                  <a:lnTo>
                    <a:pt x="8" y="18"/>
                  </a:lnTo>
                  <a:lnTo>
                    <a:pt x="8" y="18"/>
                  </a:lnTo>
                  <a:lnTo>
                    <a:pt x="12" y="16"/>
                  </a:lnTo>
                  <a:lnTo>
                    <a:pt x="14" y="14"/>
                  </a:lnTo>
                  <a:lnTo>
                    <a:pt x="16" y="12"/>
                  </a:lnTo>
                  <a:lnTo>
                    <a:pt x="18" y="8"/>
                  </a:lnTo>
                  <a:lnTo>
                    <a:pt x="18" y="8"/>
                  </a:lnTo>
                  <a:lnTo>
                    <a:pt x="16" y="6"/>
                  </a:lnTo>
                  <a:lnTo>
                    <a:pt x="14" y="2"/>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90" name="Freeform 298"/>
            <p:cNvSpPr/>
            <p:nvPr/>
          </p:nvSpPr>
          <p:spPr bwMode="auto">
            <a:xfrm>
              <a:off x="5033963" y="1393825"/>
              <a:ext cx="25400" cy="28575"/>
            </a:xfrm>
            <a:custGeom>
              <a:avLst/>
              <a:gdLst/>
              <a:ahLst/>
              <a:cxnLst>
                <a:cxn ang="0">
                  <a:pos x="8" y="0"/>
                </a:cxn>
                <a:cxn ang="0">
                  <a:pos x="8" y="0"/>
                </a:cxn>
                <a:cxn ang="0">
                  <a:pos x="4" y="2"/>
                </a:cxn>
                <a:cxn ang="0">
                  <a:pos x="2" y="4"/>
                </a:cxn>
                <a:cxn ang="0">
                  <a:pos x="0" y="6"/>
                </a:cxn>
                <a:cxn ang="0">
                  <a:pos x="0" y="10"/>
                </a:cxn>
                <a:cxn ang="0">
                  <a:pos x="0" y="10"/>
                </a:cxn>
                <a:cxn ang="0">
                  <a:pos x="0" y="12"/>
                </a:cxn>
                <a:cxn ang="0">
                  <a:pos x="2" y="16"/>
                </a:cxn>
                <a:cxn ang="0">
                  <a:pos x="4" y="18"/>
                </a:cxn>
                <a:cxn ang="0">
                  <a:pos x="8" y="18"/>
                </a:cxn>
                <a:cxn ang="0">
                  <a:pos x="8" y="18"/>
                </a:cxn>
                <a:cxn ang="0">
                  <a:pos x="12" y="18"/>
                </a:cxn>
                <a:cxn ang="0">
                  <a:pos x="14" y="16"/>
                </a:cxn>
                <a:cxn ang="0">
                  <a:pos x="16" y="12"/>
                </a:cxn>
                <a:cxn ang="0">
                  <a:pos x="16" y="10"/>
                </a:cxn>
                <a:cxn ang="0">
                  <a:pos x="16" y="10"/>
                </a:cxn>
                <a:cxn ang="0">
                  <a:pos x="16" y="6"/>
                </a:cxn>
                <a:cxn ang="0">
                  <a:pos x="14" y="4"/>
                </a:cxn>
                <a:cxn ang="0">
                  <a:pos x="12" y="2"/>
                </a:cxn>
                <a:cxn ang="0">
                  <a:pos x="8" y="0"/>
                </a:cxn>
              </a:cxnLst>
              <a:rect l="0" t="0" r="r" b="b"/>
              <a:pathLst>
                <a:path w="16" h="18">
                  <a:moveTo>
                    <a:pt x="8" y="0"/>
                  </a:moveTo>
                  <a:lnTo>
                    <a:pt x="8" y="0"/>
                  </a:lnTo>
                  <a:lnTo>
                    <a:pt x="4" y="2"/>
                  </a:lnTo>
                  <a:lnTo>
                    <a:pt x="2" y="4"/>
                  </a:lnTo>
                  <a:lnTo>
                    <a:pt x="0" y="6"/>
                  </a:lnTo>
                  <a:lnTo>
                    <a:pt x="0" y="10"/>
                  </a:lnTo>
                  <a:lnTo>
                    <a:pt x="0" y="10"/>
                  </a:lnTo>
                  <a:lnTo>
                    <a:pt x="0" y="12"/>
                  </a:lnTo>
                  <a:lnTo>
                    <a:pt x="2" y="16"/>
                  </a:lnTo>
                  <a:lnTo>
                    <a:pt x="4" y="18"/>
                  </a:lnTo>
                  <a:lnTo>
                    <a:pt x="8" y="18"/>
                  </a:lnTo>
                  <a:lnTo>
                    <a:pt x="8" y="18"/>
                  </a:lnTo>
                  <a:lnTo>
                    <a:pt x="12" y="18"/>
                  </a:lnTo>
                  <a:lnTo>
                    <a:pt x="14" y="16"/>
                  </a:lnTo>
                  <a:lnTo>
                    <a:pt x="16" y="12"/>
                  </a:lnTo>
                  <a:lnTo>
                    <a:pt x="16" y="10"/>
                  </a:lnTo>
                  <a:lnTo>
                    <a:pt x="16" y="10"/>
                  </a:lnTo>
                  <a:lnTo>
                    <a:pt x="16" y="6"/>
                  </a:lnTo>
                  <a:lnTo>
                    <a:pt x="14" y="4"/>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91" name="Freeform 299"/>
            <p:cNvSpPr/>
            <p:nvPr/>
          </p:nvSpPr>
          <p:spPr bwMode="auto">
            <a:xfrm>
              <a:off x="5033963" y="1393825"/>
              <a:ext cx="25400" cy="28575"/>
            </a:xfrm>
            <a:custGeom>
              <a:avLst/>
              <a:gdLst/>
              <a:ahLst/>
              <a:cxnLst>
                <a:cxn ang="0">
                  <a:pos x="8" y="0"/>
                </a:cxn>
                <a:cxn ang="0">
                  <a:pos x="8" y="0"/>
                </a:cxn>
                <a:cxn ang="0">
                  <a:pos x="4" y="2"/>
                </a:cxn>
                <a:cxn ang="0">
                  <a:pos x="2" y="4"/>
                </a:cxn>
                <a:cxn ang="0">
                  <a:pos x="0" y="6"/>
                </a:cxn>
                <a:cxn ang="0">
                  <a:pos x="0" y="10"/>
                </a:cxn>
                <a:cxn ang="0">
                  <a:pos x="0" y="10"/>
                </a:cxn>
                <a:cxn ang="0">
                  <a:pos x="0" y="12"/>
                </a:cxn>
                <a:cxn ang="0">
                  <a:pos x="2" y="16"/>
                </a:cxn>
                <a:cxn ang="0">
                  <a:pos x="4" y="18"/>
                </a:cxn>
                <a:cxn ang="0">
                  <a:pos x="8" y="18"/>
                </a:cxn>
                <a:cxn ang="0">
                  <a:pos x="8" y="18"/>
                </a:cxn>
                <a:cxn ang="0">
                  <a:pos x="12" y="18"/>
                </a:cxn>
                <a:cxn ang="0">
                  <a:pos x="14" y="16"/>
                </a:cxn>
                <a:cxn ang="0">
                  <a:pos x="16" y="12"/>
                </a:cxn>
                <a:cxn ang="0">
                  <a:pos x="16" y="10"/>
                </a:cxn>
                <a:cxn ang="0">
                  <a:pos x="16" y="10"/>
                </a:cxn>
                <a:cxn ang="0">
                  <a:pos x="16" y="6"/>
                </a:cxn>
                <a:cxn ang="0">
                  <a:pos x="14" y="4"/>
                </a:cxn>
                <a:cxn ang="0">
                  <a:pos x="12" y="2"/>
                </a:cxn>
                <a:cxn ang="0">
                  <a:pos x="8" y="0"/>
                </a:cxn>
              </a:cxnLst>
              <a:rect l="0" t="0" r="r" b="b"/>
              <a:pathLst>
                <a:path w="16" h="18">
                  <a:moveTo>
                    <a:pt x="8" y="0"/>
                  </a:moveTo>
                  <a:lnTo>
                    <a:pt x="8" y="0"/>
                  </a:lnTo>
                  <a:lnTo>
                    <a:pt x="4" y="2"/>
                  </a:lnTo>
                  <a:lnTo>
                    <a:pt x="2" y="4"/>
                  </a:lnTo>
                  <a:lnTo>
                    <a:pt x="0" y="6"/>
                  </a:lnTo>
                  <a:lnTo>
                    <a:pt x="0" y="10"/>
                  </a:lnTo>
                  <a:lnTo>
                    <a:pt x="0" y="10"/>
                  </a:lnTo>
                  <a:lnTo>
                    <a:pt x="0" y="12"/>
                  </a:lnTo>
                  <a:lnTo>
                    <a:pt x="2" y="16"/>
                  </a:lnTo>
                  <a:lnTo>
                    <a:pt x="4" y="18"/>
                  </a:lnTo>
                  <a:lnTo>
                    <a:pt x="8" y="18"/>
                  </a:lnTo>
                  <a:lnTo>
                    <a:pt x="8" y="18"/>
                  </a:lnTo>
                  <a:lnTo>
                    <a:pt x="12" y="18"/>
                  </a:lnTo>
                  <a:lnTo>
                    <a:pt x="14" y="16"/>
                  </a:lnTo>
                  <a:lnTo>
                    <a:pt x="16" y="12"/>
                  </a:lnTo>
                  <a:lnTo>
                    <a:pt x="16" y="10"/>
                  </a:lnTo>
                  <a:lnTo>
                    <a:pt x="16" y="10"/>
                  </a:lnTo>
                  <a:lnTo>
                    <a:pt x="16" y="6"/>
                  </a:lnTo>
                  <a:lnTo>
                    <a:pt x="14" y="4"/>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92" name="Freeform 300"/>
            <p:cNvSpPr/>
            <p:nvPr/>
          </p:nvSpPr>
          <p:spPr bwMode="auto">
            <a:xfrm>
              <a:off x="3506788" y="1247775"/>
              <a:ext cx="19050" cy="19050"/>
            </a:xfrm>
            <a:custGeom>
              <a:avLst/>
              <a:gdLst/>
              <a:ahLst/>
              <a:cxnLst>
                <a:cxn ang="0">
                  <a:pos x="6" y="0"/>
                </a:cxn>
                <a:cxn ang="0">
                  <a:pos x="6" y="0"/>
                </a:cxn>
                <a:cxn ang="0">
                  <a:pos x="2" y="2"/>
                </a:cxn>
                <a:cxn ang="0">
                  <a:pos x="0" y="6"/>
                </a:cxn>
                <a:cxn ang="0">
                  <a:pos x="0" y="6"/>
                </a:cxn>
                <a:cxn ang="0">
                  <a:pos x="2" y="12"/>
                </a:cxn>
                <a:cxn ang="0">
                  <a:pos x="6" y="12"/>
                </a:cxn>
                <a:cxn ang="0">
                  <a:pos x="6" y="12"/>
                </a:cxn>
                <a:cxn ang="0">
                  <a:pos x="10" y="12"/>
                </a:cxn>
                <a:cxn ang="0">
                  <a:pos x="12" y="6"/>
                </a:cxn>
                <a:cxn ang="0">
                  <a:pos x="12" y="6"/>
                </a:cxn>
                <a:cxn ang="0">
                  <a:pos x="10" y="2"/>
                </a:cxn>
                <a:cxn ang="0">
                  <a:pos x="6" y="0"/>
                </a:cxn>
              </a:cxnLst>
              <a:rect l="0" t="0" r="r" b="b"/>
              <a:pathLst>
                <a:path w="12" h="12">
                  <a:moveTo>
                    <a:pt x="6" y="0"/>
                  </a:moveTo>
                  <a:lnTo>
                    <a:pt x="6" y="0"/>
                  </a:lnTo>
                  <a:lnTo>
                    <a:pt x="2" y="2"/>
                  </a:lnTo>
                  <a:lnTo>
                    <a:pt x="0" y="6"/>
                  </a:lnTo>
                  <a:lnTo>
                    <a:pt x="0" y="6"/>
                  </a:lnTo>
                  <a:lnTo>
                    <a:pt x="2" y="12"/>
                  </a:lnTo>
                  <a:lnTo>
                    <a:pt x="6" y="12"/>
                  </a:lnTo>
                  <a:lnTo>
                    <a:pt x="6" y="12"/>
                  </a:lnTo>
                  <a:lnTo>
                    <a:pt x="10" y="12"/>
                  </a:lnTo>
                  <a:lnTo>
                    <a:pt x="12" y="6"/>
                  </a:lnTo>
                  <a:lnTo>
                    <a:pt x="12" y="6"/>
                  </a:lnTo>
                  <a:lnTo>
                    <a:pt x="10"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93" name="Freeform 301"/>
            <p:cNvSpPr/>
            <p:nvPr/>
          </p:nvSpPr>
          <p:spPr bwMode="auto">
            <a:xfrm>
              <a:off x="3506788" y="1247775"/>
              <a:ext cx="19050" cy="19050"/>
            </a:xfrm>
            <a:custGeom>
              <a:avLst/>
              <a:gdLst/>
              <a:ahLst/>
              <a:cxnLst>
                <a:cxn ang="0">
                  <a:pos x="6" y="0"/>
                </a:cxn>
                <a:cxn ang="0">
                  <a:pos x="6" y="0"/>
                </a:cxn>
                <a:cxn ang="0">
                  <a:pos x="2" y="2"/>
                </a:cxn>
                <a:cxn ang="0">
                  <a:pos x="0" y="6"/>
                </a:cxn>
                <a:cxn ang="0">
                  <a:pos x="0" y="6"/>
                </a:cxn>
                <a:cxn ang="0">
                  <a:pos x="2" y="12"/>
                </a:cxn>
                <a:cxn ang="0">
                  <a:pos x="6" y="12"/>
                </a:cxn>
                <a:cxn ang="0">
                  <a:pos x="6" y="12"/>
                </a:cxn>
                <a:cxn ang="0">
                  <a:pos x="10" y="12"/>
                </a:cxn>
                <a:cxn ang="0">
                  <a:pos x="12" y="6"/>
                </a:cxn>
                <a:cxn ang="0">
                  <a:pos x="12" y="6"/>
                </a:cxn>
                <a:cxn ang="0">
                  <a:pos x="10" y="2"/>
                </a:cxn>
                <a:cxn ang="0">
                  <a:pos x="6" y="0"/>
                </a:cxn>
              </a:cxnLst>
              <a:rect l="0" t="0" r="r" b="b"/>
              <a:pathLst>
                <a:path w="12" h="12">
                  <a:moveTo>
                    <a:pt x="6" y="0"/>
                  </a:moveTo>
                  <a:lnTo>
                    <a:pt x="6" y="0"/>
                  </a:lnTo>
                  <a:lnTo>
                    <a:pt x="2" y="2"/>
                  </a:lnTo>
                  <a:lnTo>
                    <a:pt x="0" y="6"/>
                  </a:lnTo>
                  <a:lnTo>
                    <a:pt x="0" y="6"/>
                  </a:lnTo>
                  <a:lnTo>
                    <a:pt x="2" y="12"/>
                  </a:lnTo>
                  <a:lnTo>
                    <a:pt x="6" y="12"/>
                  </a:lnTo>
                  <a:lnTo>
                    <a:pt x="6" y="12"/>
                  </a:lnTo>
                  <a:lnTo>
                    <a:pt x="10" y="12"/>
                  </a:lnTo>
                  <a:lnTo>
                    <a:pt x="12" y="6"/>
                  </a:lnTo>
                  <a:lnTo>
                    <a:pt x="12" y="6"/>
                  </a:lnTo>
                  <a:lnTo>
                    <a:pt x="10" y="2"/>
                  </a:lnTo>
                  <a:lnTo>
                    <a:pt x="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94" name="Freeform 302"/>
            <p:cNvSpPr/>
            <p:nvPr/>
          </p:nvSpPr>
          <p:spPr bwMode="auto">
            <a:xfrm>
              <a:off x="4271963" y="1381125"/>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95" name="Freeform 303"/>
            <p:cNvSpPr/>
            <p:nvPr/>
          </p:nvSpPr>
          <p:spPr bwMode="auto">
            <a:xfrm>
              <a:off x="4271963" y="1381125"/>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96" name="Freeform 304"/>
            <p:cNvSpPr/>
            <p:nvPr/>
          </p:nvSpPr>
          <p:spPr bwMode="auto">
            <a:xfrm>
              <a:off x="4494213" y="1327150"/>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97" name="Freeform 305"/>
            <p:cNvSpPr/>
            <p:nvPr/>
          </p:nvSpPr>
          <p:spPr bwMode="auto">
            <a:xfrm>
              <a:off x="4494213" y="1327150"/>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98" name="Freeform 306"/>
            <p:cNvSpPr/>
            <p:nvPr/>
          </p:nvSpPr>
          <p:spPr bwMode="auto">
            <a:xfrm>
              <a:off x="4475163" y="1568450"/>
              <a:ext cx="22225" cy="19050"/>
            </a:xfrm>
            <a:custGeom>
              <a:avLst/>
              <a:gdLst/>
              <a:ahLst/>
              <a:cxnLst>
                <a:cxn ang="0">
                  <a:pos x="8" y="0"/>
                </a:cxn>
                <a:cxn ang="0">
                  <a:pos x="8" y="0"/>
                </a:cxn>
                <a:cxn ang="0">
                  <a:pos x="2" y="2"/>
                </a:cxn>
                <a:cxn ang="0">
                  <a:pos x="0" y="6"/>
                </a:cxn>
                <a:cxn ang="0">
                  <a:pos x="0" y="6"/>
                </a:cxn>
                <a:cxn ang="0">
                  <a:pos x="2" y="10"/>
                </a:cxn>
                <a:cxn ang="0">
                  <a:pos x="8" y="12"/>
                </a:cxn>
                <a:cxn ang="0">
                  <a:pos x="8" y="12"/>
                </a:cxn>
                <a:cxn ang="0">
                  <a:pos x="12" y="10"/>
                </a:cxn>
                <a:cxn ang="0">
                  <a:pos x="14" y="6"/>
                </a:cxn>
                <a:cxn ang="0">
                  <a:pos x="14" y="6"/>
                </a:cxn>
                <a:cxn ang="0">
                  <a:pos x="12" y="2"/>
                </a:cxn>
                <a:cxn ang="0">
                  <a:pos x="8" y="0"/>
                </a:cxn>
              </a:cxnLst>
              <a:rect l="0" t="0" r="r" b="b"/>
              <a:pathLst>
                <a:path w="14" h="12">
                  <a:moveTo>
                    <a:pt x="8" y="0"/>
                  </a:moveTo>
                  <a:lnTo>
                    <a:pt x="8" y="0"/>
                  </a:lnTo>
                  <a:lnTo>
                    <a:pt x="2" y="2"/>
                  </a:lnTo>
                  <a:lnTo>
                    <a:pt x="0" y="6"/>
                  </a:lnTo>
                  <a:lnTo>
                    <a:pt x="0" y="6"/>
                  </a:lnTo>
                  <a:lnTo>
                    <a:pt x="2" y="10"/>
                  </a:lnTo>
                  <a:lnTo>
                    <a:pt x="8" y="12"/>
                  </a:lnTo>
                  <a:lnTo>
                    <a:pt x="8" y="12"/>
                  </a:lnTo>
                  <a:lnTo>
                    <a:pt x="12" y="10"/>
                  </a:lnTo>
                  <a:lnTo>
                    <a:pt x="14" y="6"/>
                  </a:lnTo>
                  <a:lnTo>
                    <a:pt x="14"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99" name="Freeform 307"/>
            <p:cNvSpPr/>
            <p:nvPr/>
          </p:nvSpPr>
          <p:spPr bwMode="auto">
            <a:xfrm>
              <a:off x="4475163" y="1568450"/>
              <a:ext cx="22225" cy="19050"/>
            </a:xfrm>
            <a:custGeom>
              <a:avLst/>
              <a:gdLst/>
              <a:ahLst/>
              <a:cxnLst>
                <a:cxn ang="0">
                  <a:pos x="8" y="0"/>
                </a:cxn>
                <a:cxn ang="0">
                  <a:pos x="8" y="0"/>
                </a:cxn>
                <a:cxn ang="0">
                  <a:pos x="2" y="2"/>
                </a:cxn>
                <a:cxn ang="0">
                  <a:pos x="0" y="6"/>
                </a:cxn>
                <a:cxn ang="0">
                  <a:pos x="0" y="6"/>
                </a:cxn>
                <a:cxn ang="0">
                  <a:pos x="2" y="10"/>
                </a:cxn>
                <a:cxn ang="0">
                  <a:pos x="8" y="12"/>
                </a:cxn>
                <a:cxn ang="0">
                  <a:pos x="8" y="12"/>
                </a:cxn>
                <a:cxn ang="0">
                  <a:pos x="12" y="10"/>
                </a:cxn>
                <a:cxn ang="0">
                  <a:pos x="14" y="6"/>
                </a:cxn>
                <a:cxn ang="0">
                  <a:pos x="14" y="6"/>
                </a:cxn>
                <a:cxn ang="0">
                  <a:pos x="12" y="2"/>
                </a:cxn>
                <a:cxn ang="0">
                  <a:pos x="8" y="0"/>
                </a:cxn>
              </a:cxnLst>
              <a:rect l="0" t="0" r="r" b="b"/>
              <a:pathLst>
                <a:path w="14" h="12">
                  <a:moveTo>
                    <a:pt x="8" y="0"/>
                  </a:moveTo>
                  <a:lnTo>
                    <a:pt x="8" y="0"/>
                  </a:lnTo>
                  <a:lnTo>
                    <a:pt x="2" y="2"/>
                  </a:lnTo>
                  <a:lnTo>
                    <a:pt x="0" y="6"/>
                  </a:lnTo>
                  <a:lnTo>
                    <a:pt x="0" y="6"/>
                  </a:lnTo>
                  <a:lnTo>
                    <a:pt x="2" y="10"/>
                  </a:lnTo>
                  <a:lnTo>
                    <a:pt x="8" y="12"/>
                  </a:lnTo>
                  <a:lnTo>
                    <a:pt x="8" y="12"/>
                  </a:lnTo>
                  <a:lnTo>
                    <a:pt x="12" y="10"/>
                  </a:lnTo>
                  <a:lnTo>
                    <a:pt x="14" y="6"/>
                  </a:lnTo>
                  <a:lnTo>
                    <a:pt x="14"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700" name="Freeform 308"/>
            <p:cNvSpPr/>
            <p:nvPr/>
          </p:nvSpPr>
          <p:spPr bwMode="auto">
            <a:xfrm>
              <a:off x="4056063" y="107632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701" name="Freeform 309"/>
            <p:cNvSpPr/>
            <p:nvPr/>
          </p:nvSpPr>
          <p:spPr bwMode="auto">
            <a:xfrm>
              <a:off x="4056063" y="107632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702" name="Freeform 310"/>
            <p:cNvSpPr/>
            <p:nvPr/>
          </p:nvSpPr>
          <p:spPr bwMode="auto">
            <a:xfrm>
              <a:off x="6459538" y="149542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703" name="Freeform 311"/>
            <p:cNvSpPr/>
            <p:nvPr/>
          </p:nvSpPr>
          <p:spPr bwMode="auto">
            <a:xfrm>
              <a:off x="6459538" y="149542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704" name="Freeform 312"/>
            <p:cNvSpPr/>
            <p:nvPr/>
          </p:nvSpPr>
          <p:spPr bwMode="auto">
            <a:xfrm>
              <a:off x="6345238" y="1130300"/>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705" name="Freeform 313"/>
            <p:cNvSpPr/>
            <p:nvPr/>
          </p:nvSpPr>
          <p:spPr bwMode="auto">
            <a:xfrm>
              <a:off x="6345238" y="1130300"/>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706" name="Freeform 314"/>
            <p:cNvSpPr/>
            <p:nvPr/>
          </p:nvSpPr>
          <p:spPr bwMode="auto">
            <a:xfrm>
              <a:off x="5491163" y="1771650"/>
              <a:ext cx="19050"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0" y="12"/>
                </a:cxn>
                <a:cxn ang="0">
                  <a:pos x="12" y="6"/>
                </a:cxn>
                <a:cxn ang="0">
                  <a:pos x="12" y="6"/>
                </a:cxn>
                <a:cxn ang="0">
                  <a:pos x="10" y="2"/>
                </a:cxn>
                <a:cxn ang="0">
                  <a:pos x="6" y="0"/>
                </a:cxn>
              </a:cxnLst>
              <a:rect l="0" t="0" r="r" b="b"/>
              <a:pathLst>
                <a:path w="12" h="14">
                  <a:moveTo>
                    <a:pt x="6" y="0"/>
                  </a:moveTo>
                  <a:lnTo>
                    <a:pt x="6" y="0"/>
                  </a:lnTo>
                  <a:lnTo>
                    <a:pt x="2" y="2"/>
                  </a:lnTo>
                  <a:lnTo>
                    <a:pt x="0" y="6"/>
                  </a:lnTo>
                  <a:lnTo>
                    <a:pt x="0" y="6"/>
                  </a:lnTo>
                  <a:lnTo>
                    <a:pt x="2" y="12"/>
                  </a:lnTo>
                  <a:lnTo>
                    <a:pt x="6" y="14"/>
                  </a:lnTo>
                  <a:lnTo>
                    <a:pt x="6" y="14"/>
                  </a:lnTo>
                  <a:lnTo>
                    <a:pt x="10" y="12"/>
                  </a:lnTo>
                  <a:lnTo>
                    <a:pt x="12" y="6"/>
                  </a:lnTo>
                  <a:lnTo>
                    <a:pt x="12" y="6"/>
                  </a:lnTo>
                  <a:lnTo>
                    <a:pt x="10"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707" name="Freeform 315"/>
            <p:cNvSpPr/>
            <p:nvPr/>
          </p:nvSpPr>
          <p:spPr bwMode="auto">
            <a:xfrm>
              <a:off x="5491163" y="1771650"/>
              <a:ext cx="19050"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0" y="12"/>
                </a:cxn>
                <a:cxn ang="0">
                  <a:pos x="12" y="6"/>
                </a:cxn>
                <a:cxn ang="0">
                  <a:pos x="12" y="6"/>
                </a:cxn>
                <a:cxn ang="0">
                  <a:pos x="10" y="2"/>
                </a:cxn>
                <a:cxn ang="0">
                  <a:pos x="6" y="0"/>
                </a:cxn>
              </a:cxnLst>
              <a:rect l="0" t="0" r="r" b="b"/>
              <a:pathLst>
                <a:path w="12" h="14">
                  <a:moveTo>
                    <a:pt x="6" y="0"/>
                  </a:moveTo>
                  <a:lnTo>
                    <a:pt x="6" y="0"/>
                  </a:lnTo>
                  <a:lnTo>
                    <a:pt x="2" y="2"/>
                  </a:lnTo>
                  <a:lnTo>
                    <a:pt x="0" y="6"/>
                  </a:lnTo>
                  <a:lnTo>
                    <a:pt x="0" y="6"/>
                  </a:lnTo>
                  <a:lnTo>
                    <a:pt x="2" y="12"/>
                  </a:lnTo>
                  <a:lnTo>
                    <a:pt x="6" y="14"/>
                  </a:lnTo>
                  <a:lnTo>
                    <a:pt x="6" y="14"/>
                  </a:lnTo>
                  <a:lnTo>
                    <a:pt x="10" y="12"/>
                  </a:lnTo>
                  <a:lnTo>
                    <a:pt x="12" y="6"/>
                  </a:lnTo>
                  <a:lnTo>
                    <a:pt x="12" y="6"/>
                  </a:lnTo>
                  <a:lnTo>
                    <a:pt x="10" y="2"/>
                  </a:lnTo>
                  <a:lnTo>
                    <a:pt x="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708" name="Freeform 316"/>
            <p:cNvSpPr/>
            <p:nvPr/>
          </p:nvSpPr>
          <p:spPr bwMode="auto">
            <a:xfrm>
              <a:off x="3744913" y="149542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709" name="Freeform 317"/>
            <p:cNvSpPr/>
            <p:nvPr/>
          </p:nvSpPr>
          <p:spPr bwMode="auto">
            <a:xfrm>
              <a:off x="3744913" y="149542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710" name="Freeform 318"/>
            <p:cNvSpPr/>
            <p:nvPr/>
          </p:nvSpPr>
          <p:spPr bwMode="auto">
            <a:xfrm>
              <a:off x="1833563" y="1470025"/>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711" name="Freeform 319"/>
            <p:cNvSpPr/>
            <p:nvPr/>
          </p:nvSpPr>
          <p:spPr bwMode="auto">
            <a:xfrm>
              <a:off x="1833563" y="1470025"/>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712" name="Freeform 320"/>
            <p:cNvSpPr/>
            <p:nvPr/>
          </p:nvSpPr>
          <p:spPr bwMode="auto">
            <a:xfrm>
              <a:off x="2116138" y="1114425"/>
              <a:ext cx="22225" cy="19050"/>
            </a:xfrm>
            <a:custGeom>
              <a:avLst/>
              <a:gdLst/>
              <a:ahLst/>
              <a:cxnLst>
                <a:cxn ang="0">
                  <a:pos x="8" y="0"/>
                </a:cxn>
                <a:cxn ang="0">
                  <a:pos x="8" y="0"/>
                </a:cxn>
                <a:cxn ang="0">
                  <a:pos x="2" y="2"/>
                </a:cxn>
                <a:cxn ang="0">
                  <a:pos x="0" y="6"/>
                </a:cxn>
                <a:cxn ang="0">
                  <a:pos x="0" y="6"/>
                </a:cxn>
                <a:cxn ang="0">
                  <a:pos x="2" y="10"/>
                </a:cxn>
                <a:cxn ang="0">
                  <a:pos x="8" y="12"/>
                </a:cxn>
                <a:cxn ang="0">
                  <a:pos x="8" y="12"/>
                </a:cxn>
                <a:cxn ang="0">
                  <a:pos x="12" y="10"/>
                </a:cxn>
                <a:cxn ang="0">
                  <a:pos x="14" y="6"/>
                </a:cxn>
                <a:cxn ang="0">
                  <a:pos x="14" y="6"/>
                </a:cxn>
                <a:cxn ang="0">
                  <a:pos x="12" y="2"/>
                </a:cxn>
                <a:cxn ang="0">
                  <a:pos x="8" y="0"/>
                </a:cxn>
              </a:cxnLst>
              <a:rect l="0" t="0" r="r" b="b"/>
              <a:pathLst>
                <a:path w="14" h="12">
                  <a:moveTo>
                    <a:pt x="8" y="0"/>
                  </a:moveTo>
                  <a:lnTo>
                    <a:pt x="8" y="0"/>
                  </a:lnTo>
                  <a:lnTo>
                    <a:pt x="2" y="2"/>
                  </a:lnTo>
                  <a:lnTo>
                    <a:pt x="0" y="6"/>
                  </a:lnTo>
                  <a:lnTo>
                    <a:pt x="0" y="6"/>
                  </a:lnTo>
                  <a:lnTo>
                    <a:pt x="2" y="10"/>
                  </a:lnTo>
                  <a:lnTo>
                    <a:pt x="8" y="12"/>
                  </a:lnTo>
                  <a:lnTo>
                    <a:pt x="8" y="12"/>
                  </a:lnTo>
                  <a:lnTo>
                    <a:pt x="12" y="10"/>
                  </a:lnTo>
                  <a:lnTo>
                    <a:pt x="14" y="6"/>
                  </a:lnTo>
                  <a:lnTo>
                    <a:pt x="14"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713" name="Freeform 321"/>
            <p:cNvSpPr/>
            <p:nvPr/>
          </p:nvSpPr>
          <p:spPr bwMode="auto">
            <a:xfrm>
              <a:off x="2116138" y="1114425"/>
              <a:ext cx="22225" cy="19050"/>
            </a:xfrm>
            <a:custGeom>
              <a:avLst/>
              <a:gdLst/>
              <a:ahLst/>
              <a:cxnLst>
                <a:cxn ang="0">
                  <a:pos x="8" y="0"/>
                </a:cxn>
                <a:cxn ang="0">
                  <a:pos x="8" y="0"/>
                </a:cxn>
                <a:cxn ang="0">
                  <a:pos x="2" y="2"/>
                </a:cxn>
                <a:cxn ang="0">
                  <a:pos x="0" y="6"/>
                </a:cxn>
                <a:cxn ang="0">
                  <a:pos x="0" y="6"/>
                </a:cxn>
                <a:cxn ang="0">
                  <a:pos x="2" y="10"/>
                </a:cxn>
                <a:cxn ang="0">
                  <a:pos x="8" y="12"/>
                </a:cxn>
                <a:cxn ang="0">
                  <a:pos x="8" y="12"/>
                </a:cxn>
                <a:cxn ang="0">
                  <a:pos x="12" y="10"/>
                </a:cxn>
                <a:cxn ang="0">
                  <a:pos x="14" y="6"/>
                </a:cxn>
                <a:cxn ang="0">
                  <a:pos x="14" y="6"/>
                </a:cxn>
                <a:cxn ang="0">
                  <a:pos x="12" y="2"/>
                </a:cxn>
                <a:cxn ang="0">
                  <a:pos x="8" y="0"/>
                </a:cxn>
              </a:cxnLst>
              <a:rect l="0" t="0" r="r" b="b"/>
              <a:pathLst>
                <a:path w="14" h="12">
                  <a:moveTo>
                    <a:pt x="8" y="0"/>
                  </a:moveTo>
                  <a:lnTo>
                    <a:pt x="8" y="0"/>
                  </a:lnTo>
                  <a:lnTo>
                    <a:pt x="2" y="2"/>
                  </a:lnTo>
                  <a:lnTo>
                    <a:pt x="0" y="6"/>
                  </a:lnTo>
                  <a:lnTo>
                    <a:pt x="0" y="6"/>
                  </a:lnTo>
                  <a:lnTo>
                    <a:pt x="2" y="10"/>
                  </a:lnTo>
                  <a:lnTo>
                    <a:pt x="8" y="12"/>
                  </a:lnTo>
                  <a:lnTo>
                    <a:pt x="8" y="12"/>
                  </a:lnTo>
                  <a:lnTo>
                    <a:pt x="12" y="10"/>
                  </a:lnTo>
                  <a:lnTo>
                    <a:pt x="14" y="6"/>
                  </a:lnTo>
                  <a:lnTo>
                    <a:pt x="14"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714" name="Freeform 322"/>
            <p:cNvSpPr/>
            <p:nvPr/>
          </p:nvSpPr>
          <p:spPr bwMode="auto">
            <a:xfrm>
              <a:off x="5405438" y="1044575"/>
              <a:ext cx="53975" cy="53975"/>
            </a:xfrm>
            <a:custGeom>
              <a:avLst/>
              <a:gdLst/>
              <a:ahLst/>
              <a:cxnLst>
                <a:cxn ang="0">
                  <a:pos x="18" y="0"/>
                </a:cxn>
                <a:cxn ang="0">
                  <a:pos x="18" y="0"/>
                </a:cxn>
                <a:cxn ang="0">
                  <a:pos x="10" y="0"/>
                </a:cxn>
                <a:cxn ang="0">
                  <a:pos x="6" y="4"/>
                </a:cxn>
                <a:cxn ang="0">
                  <a:pos x="2" y="10"/>
                </a:cxn>
                <a:cxn ang="0">
                  <a:pos x="0" y="16"/>
                </a:cxn>
                <a:cxn ang="0">
                  <a:pos x="0" y="16"/>
                </a:cxn>
                <a:cxn ang="0">
                  <a:pos x="2" y="24"/>
                </a:cxn>
                <a:cxn ang="0">
                  <a:pos x="6" y="28"/>
                </a:cxn>
                <a:cxn ang="0">
                  <a:pos x="10" y="32"/>
                </a:cxn>
                <a:cxn ang="0">
                  <a:pos x="18" y="34"/>
                </a:cxn>
                <a:cxn ang="0">
                  <a:pos x="18" y="34"/>
                </a:cxn>
                <a:cxn ang="0">
                  <a:pos x="24" y="32"/>
                </a:cxn>
                <a:cxn ang="0">
                  <a:pos x="30" y="28"/>
                </a:cxn>
                <a:cxn ang="0">
                  <a:pos x="32" y="24"/>
                </a:cxn>
                <a:cxn ang="0">
                  <a:pos x="34" y="16"/>
                </a:cxn>
                <a:cxn ang="0">
                  <a:pos x="34" y="16"/>
                </a:cxn>
                <a:cxn ang="0">
                  <a:pos x="32" y="10"/>
                </a:cxn>
                <a:cxn ang="0">
                  <a:pos x="30" y="4"/>
                </a:cxn>
                <a:cxn ang="0">
                  <a:pos x="24" y="0"/>
                </a:cxn>
                <a:cxn ang="0">
                  <a:pos x="18" y="0"/>
                </a:cxn>
              </a:cxnLst>
              <a:rect l="0" t="0" r="r" b="b"/>
              <a:pathLst>
                <a:path w="34" h="34">
                  <a:moveTo>
                    <a:pt x="18" y="0"/>
                  </a:moveTo>
                  <a:lnTo>
                    <a:pt x="18" y="0"/>
                  </a:lnTo>
                  <a:lnTo>
                    <a:pt x="10" y="0"/>
                  </a:lnTo>
                  <a:lnTo>
                    <a:pt x="6" y="4"/>
                  </a:lnTo>
                  <a:lnTo>
                    <a:pt x="2" y="10"/>
                  </a:lnTo>
                  <a:lnTo>
                    <a:pt x="0" y="16"/>
                  </a:lnTo>
                  <a:lnTo>
                    <a:pt x="0" y="16"/>
                  </a:lnTo>
                  <a:lnTo>
                    <a:pt x="2" y="24"/>
                  </a:lnTo>
                  <a:lnTo>
                    <a:pt x="6" y="28"/>
                  </a:lnTo>
                  <a:lnTo>
                    <a:pt x="10" y="32"/>
                  </a:lnTo>
                  <a:lnTo>
                    <a:pt x="18" y="34"/>
                  </a:lnTo>
                  <a:lnTo>
                    <a:pt x="18" y="34"/>
                  </a:lnTo>
                  <a:lnTo>
                    <a:pt x="24" y="32"/>
                  </a:lnTo>
                  <a:lnTo>
                    <a:pt x="30" y="28"/>
                  </a:lnTo>
                  <a:lnTo>
                    <a:pt x="32" y="24"/>
                  </a:lnTo>
                  <a:lnTo>
                    <a:pt x="34" y="16"/>
                  </a:lnTo>
                  <a:lnTo>
                    <a:pt x="34" y="16"/>
                  </a:lnTo>
                  <a:lnTo>
                    <a:pt x="32" y="10"/>
                  </a:lnTo>
                  <a:lnTo>
                    <a:pt x="30" y="4"/>
                  </a:lnTo>
                  <a:lnTo>
                    <a:pt x="24" y="0"/>
                  </a:lnTo>
                  <a:lnTo>
                    <a:pt x="1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715" name="Freeform 323"/>
            <p:cNvSpPr/>
            <p:nvPr/>
          </p:nvSpPr>
          <p:spPr bwMode="auto">
            <a:xfrm>
              <a:off x="5405438" y="1044575"/>
              <a:ext cx="53975" cy="53975"/>
            </a:xfrm>
            <a:custGeom>
              <a:avLst/>
              <a:gdLst/>
              <a:ahLst/>
              <a:cxnLst>
                <a:cxn ang="0">
                  <a:pos x="18" y="0"/>
                </a:cxn>
                <a:cxn ang="0">
                  <a:pos x="18" y="0"/>
                </a:cxn>
                <a:cxn ang="0">
                  <a:pos x="10" y="0"/>
                </a:cxn>
                <a:cxn ang="0">
                  <a:pos x="6" y="4"/>
                </a:cxn>
                <a:cxn ang="0">
                  <a:pos x="2" y="10"/>
                </a:cxn>
                <a:cxn ang="0">
                  <a:pos x="0" y="16"/>
                </a:cxn>
                <a:cxn ang="0">
                  <a:pos x="0" y="16"/>
                </a:cxn>
                <a:cxn ang="0">
                  <a:pos x="2" y="24"/>
                </a:cxn>
                <a:cxn ang="0">
                  <a:pos x="6" y="28"/>
                </a:cxn>
                <a:cxn ang="0">
                  <a:pos x="10" y="32"/>
                </a:cxn>
                <a:cxn ang="0">
                  <a:pos x="18" y="34"/>
                </a:cxn>
                <a:cxn ang="0">
                  <a:pos x="18" y="34"/>
                </a:cxn>
                <a:cxn ang="0">
                  <a:pos x="24" y="32"/>
                </a:cxn>
                <a:cxn ang="0">
                  <a:pos x="30" y="28"/>
                </a:cxn>
                <a:cxn ang="0">
                  <a:pos x="32" y="24"/>
                </a:cxn>
                <a:cxn ang="0">
                  <a:pos x="34" y="16"/>
                </a:cxn>
                <a:cxn ang="0">
                  <a:pos x="34" y="16"/>
                </a:cxn>
                <a:cxn ang="0">
                  <a:pos x="32" y="10"/>
                </a:cxn>
                <a:cxn ang="0">
                  <a:pos x="30" y="4"/>
                </a:cxn>
                <a:cxn ang="0">
                  <a:pos x="24" y="0"/>
                </a:cxn>
                <a:cxn ang="0">
                  <a:pos x="18" y="0"/>
                </a:cxn>
              </a:cxnLst>
              <a:rect l="0" t="0" r="r" b="b"/>
              <a:pathLst>
                <a:path w="34" h="34">
                  <a:moveTo>
                    <a:pt x="18" y="0"/>
                  </a:moveTo>
                  <a:lnTo>
                    <a:pt x="18" y="0"/>
                  </a:lnTo>
                  <a:lnTo>
                    <a:pt x="10" y="0"/>
                  </a:lnTo>
                  <a:lnTo>
                    <a:pt x="6" y="4"/>
                  </a:lnTo>
                  <a:lnTo>
                    <a:pt x="2" y="10"/>
                  </a:lnTo>
                  <a:lnTo>
                    <a:pt x="0" y="16"/>
                  </a:lnTo>
                  <a:lnTo>
                    <a:pt x="0" y="16"/>
                  </a:lnTo>
                  <a:lnTo>
                    <a:pt x="2" y="24"/>
                  </a:lnTo>
                  <a:lnTo>
                    <a:pt x="6" y="28"/>
                  </a:lnTo>
                  <a:lnTo>
                    <a:pt x="10" y="32"/>
                  </a:lnTo>
                  <a:lnTo>
                    <a:pt x="18" y="34"/>
                  </a:lnTo>
                  <a:lnTo>
                    <a:pt x="18" y="34"/>
                  </a:lnTo>
                  <a:lnTo>
                    <a:pt x="24" y="32"/>
                  </a:lnTo>
                  <a:lnTo>
                    <a:pt x="30" y="28"/>
                  </a:lnTo>
                  <a:lnTo>
                    <a:pt x="32" y="24"/>
                  </a:lnTo>
                  <a:lnTo>
                    <a:pt x="34" y="16"/>
                  </a:lnTo>
                  <a:lnTo>
                    <a:pt x="34" y="16"/>
                  </a:lnTo>
                  <a:lnTo>
                    <a:pt x="32" y="10"/>
                  </a:lnTo>
                  <a:lnTo>
                    <a:pt x="30" y="4"/>
                  </a:lnTo>
                  <a:lnTo>
                    <a:pt x="24" y="0"/>
                  </a:lnTo>
                  <a:lnTo>
                    <a:pt x="1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716" name="Freeform 324"/>
            <p:cNvSpPr/>
            <p:nvPr/>
          </p:nvSpPr>
          <p:spPr bwMode="auto">
            <a:xfrm>
              <a:off x="4237038" y="1692275"/>
              <a:ext cx="53975" cy="53975"/>
            </a:xfrm>
            <a:custGeom>
              <a:avLst/>
              <a:gdLst/>
              <a:ahLst/>
              <a:cxnLst>
                <a:cxn ang="0">
                  <a:pos x="18" y="0"/>
                </a:cxn>
                <a:cxn ang="0">
                  <a:pos x="18" y="0"/>
                </a:cxn>
                <a:cxn ang="0">
                  <a:pos x="10" y="2"/>
                </a:cxn>
                <a:cxn ang="0">
                  <a:pos x="6" y="6"/>
                </a:cxn>
                <a:cxn ang="0">
                  <a:pos x="2" y="12"/>
                </a:cxn>
                <a:cxn ang="0">
                  <a:pos x="0" y="18"/>
                </a:cxn>
                <a:cxn ang="0">
                  <a:pos x="0" y="18"/>
                </a:cxn>
                <a:cxn ang="0">
                  <a:pos x="2" y="24"/>
                </a:cxn>
                <a:cxn ang="0">
                  <a:pos x="6" y="30"/>
                </a:cxn>
                <a:cxn ang="0">
                  <a:pos x="10" y="34"/>
                </a:cxn>
                <a:cxn ang="0">
                  <a:pos x="18" y="34"/>
                </a:cxn>
                <a:cxn ang="0">
                  <a:pos x="18" y="34"/>
                </a:cxn>
                <a:cxn ang="0">
                  <a:pos x="24" y="34"/>
                </a:cxn>
                <a:cxn ang="0">
                  <a:pos x="28" y="30"/>
                </a:cxn>
                <a:cxn ang="0">
                  <a:pos x="32" y="24"/>
                </a:cxn>
                <a:cxn ang="0">
                  <a:pos x="34" y="18"/>
                </a:cxn>
                <a:cxn ang="0">
                  <a:pos x="34" y="18"/>
                </a:cxn>
                <a:cxn ang="0">
                  <a:pos x="32" y="12"/>
                </a:cxn>
                <a:cxn ang="0">
                  <a:pos x="28" y="6"/>
                </a:cxn>
                <a:cxn ang="0">
                  <a:pos x="24" y="2"/>
                </a:cxn>
                <a:cxn ang="0">
                  <a:pos x="18" y="0"/>
                </a:cxn>
              </a:cxnLst>
              <a:rect l="0" t="0" r="r" b="b"/>
              <a:pathLst>
                <a:path w="34" h="34">
                  <a:moveTo>
                    <a:pt x="18" y="0"/>
                  </a:moveTo>
                  <a:lnTo>
                    <a:pt x="18" y="0"/>
                  </a:lnTo>
                  <a:lnTo>
                    <a:pt x="10" y="2"/>
                  </a:lnTo>
                  <a:lnTo>
                    <a:pt x="6" y="6"/>
                  </a:lnTo>
                  <a:lnTo>
                    <a:pt x="2" y="12"/>
                  </a:lnTo>
                  <a:lnTo>
                    <a:pt x="0" y="18"/>
                  </a:lnTo>
                  <a:lnTo>
                    <a:pt x="0" y="18"/>
                  </a:lnTo>
                  <a:lnTo>
                    <a:pt x="2" y="24"/>
                  </a:lnTo>
                  <a:lnTo>
                    <a:pt x="6" y="30"/>
                  </a:lnTo>
                  <a:lnTo>
                    <a:pt x="10" y="34"/>
                  </a:lnTo>
                  <a:lnTo>
                    <a:pt x="18" y="34"/>
                  </a:lnTo>
                  <a:lnTo>
                    <a:pt x="18" y="34"/>
                  </a:lnTo>
                  <a:lnTo>
                    <a:pt x="24" y="34"/>
                  </a:lnTo>
                  <a:lnTo>
                    <a:pt x="28" y="30"/>
                  </a:lnTo>
                  <a:lnTo>
                    <a:pt x="32" y="24"/>
                  </a:lnTo>
                  <a:lnTo>
                    <a:pt x="34" y="18"/>
                  </a:lnTo>
                  <a:lnTo>
                    <a:pt x="34" y="18"/>
                  </a:lnTo>
                  <a:lnTo>
                    <a:pt x="32" y="12"/>
                  </a:lnTo>
                  <a:lnTo>
                    <a:pt x="28" y="6"/>
                  </a:lnTo>
                  <a:lnTo>
                    <a:pt x="24" y="2"/>
                  </a:lnTo>
                  <a:lnTo>
                    <a:pt x="1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717" name="Freeform 325"/>
            <p:cNvSpPr/>
            <p:nvPr/>
          </p:nvSpPr>
          <p:spPr bwMode="auto">
            <a:xfrm>
              <a:off x="4237038" y="1692275"/>
              <a:ext cx="53975" cy="53975"/>
            </a:xfrm>
            <a:custGeom>
              <a:avLst/>
              <a:gdLst/>
              <a:ahLst/>
              <a:cxnLst>
                <a:cxn ang="0">
                  <a:pos x="18" y="0"/>
                </a:cxn>
                <a:cxn ang="0">
                  <a:pos x="18" y="0"/>
                </a:cxn>
                <a:cxn ang="0">
                  <a:pos x="10" y="2"/>
                </a:cxn>
                <a:cxn ang="0">
                  <a:pos x="6" y="6"/>
                </a:cxn>
                <a:cxn ang="0">
                  <a:pos x="2" y="12"/>
                </a:cxn>
                <a:cxn ang="0">
                  <a:pos x="0" y="18"/>
                </a:cxn>
                <a:cxn ang="0">
                  <a:pos x="0" y="18"/>
                </a:cxn>
                <a:cxn ang="0">
                  <a:pos x="2" y="24"/>
                </a:cxn>
                <a:cxn ang="0">
                  <a:pos x="6" y="30"/>
                </a:cxn>
                <a:cxn ang="0">
                  <a:pos x="10" y="34"/>
                </a:cxn>
                <a:cxn ang="0">
                  <a:pos x="18" y="34"/>
                </a:cxn>
                <a:cxn ang="0">
                  <a:pos x="18" y="34"/>
                </a:cxn>
                <a:cxn ang="0">
                  <a:pos x="24" y="34"/>
                </a:cxn>
                <a:cxn ang="0">
                  <a:pos x="28" y="30"/>
                </a:cxn>
                <a:cxn ang="0">
                  <a:pos x="32" y="24"/>
                </a:cxn>
                <a:cxn ang="0">
                  <a:pos x="34" y="18"/>
                </a:cxn>
                <a:cxn ang="0">
                  <a:pos x="34" y="18"/>
                </a:cxn>
                <a:cxn ang="0">
                  <a:pos x="32" y="12"/>
                </a:cxn>
                <a:cxn ang="0">
                  <a:pos x="28" y="6"/>
                </a:cxn>
                <a:cxn ang="0">
                  <a:pos x="24" y="2"/>
                </a:cxn>
                <a:cxn ang="0">
                  <a:pos x="18" y="0"/>
                </a:cxn>
              </a:cxnLst>
              <a:rect l="0" t="0" r="r" b="b"/>
              <a:pathLst>
                <a:path w="34" h="34">
                  <a:moveTo>
                    <a:pt x="18" y="0"/>
                  </a:moveTo>
                  <a:lnTo>
                    <a:pt x="18" y="0"/>
                  </a:lnTo>
                  <a:lnTo>
                    <a:pt x="10" y="2"/>
                  </a:lnTo>
                  <a:lnTo>
                    <a:pt x="6" y="6"/>
                  </a:lnTo>
                  <a:lnTo>
                    <a:pt x="2" y="12"/>
                  </a:lnTo>
                  <a:lnTo>
                    <a:pt x="0" y="18"/>
                  </a:lnTo>
                  <a:lnTo>
                    <a:pt x="0" y="18"/>
                  </a:lnTo>
                  <a:lnTo>
                    <a:pt x="2" y="24"/>
                  </a:lnTo>
                  <a:lnTo>
                    <a:pt x="6" y="30"/>
                  </a:lnTo>
                  <a:lnTo>
                    <a:pt x="10" y="34"/>
                  </a:lnTo>
                  <a:lnTo>
                    <a:pt x="18" y="34"/>
                  </a:lnTo>
                  <a:lnTo>
                    <a:pt x="18" y="34"/>
                  </a:lnTo>
                  <a:lnTo>
                    <a:pt x="24" y="34"/>
                  </a:lnTo>
                  <a:lnTo>
                    <a:pt x="28" y="30"/>
                  </a:lnTo>
                  <a:lnTo>
                    <a:pt x="32" y="24"/>
                  </a:lnTo>
                  <a:lnTo>
                    <a:pt x="34" y="18"/>
                  </a:lnTo>
                  <a:lnTo>
                    <a:pt x="34" y="18"/>
                  </a:lnTo>
                  <a:lnTo>
                    <a:pt x="32" y="12"/>
                  </a:lnTo>
                  <a:lnTo>
                    <a:pt x="28" y="6"/>
                  </a:lnTo>
                  <a:lnTo>
                    <a:pt x="24" y="2"/>
                  </a:lnTo>
                  <a:lnTo>
                    <a:pt x="1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718" name="Freeform 326"/>
            <p:cNvSpPr/>
            <p:nvPr/>
          </p:nvSpPr>
          <p:spPr bwMode="auto">
            <a:xfrm>
              <a:off x="5341938" y="1390650"/>
              <a:ext cx="50800" cy="53975"/>
            </a:xfrm>
            <a:custGeom>
              <a:avLst/>
              <a:gdLst/>
              <a:ahLst/>
              <a:cxnLst>
                <a:cxn ang="0">
                  <a:pos x="16" y="0"/>
                </a:cxn>
                <a:cxn ang="0">
                  <a:pos x="16" y="0"/>
                </a:cxn>
                <a:cxn ang="0">
                  <a:pos x="10" y="2"/>
                </a:cxn>
                <a:cxn ang="0">
                  <a:pos x="4" y="6"/>
                </a:cxn>
                <a:cxn ang="0">
                  <a:pos x="0" y="10"/>
                </a:cxn>
                <a:cxn ang="0">
                  <a:pos x="0" y="18"/>
                </a:cxn>
                <a:cxn ang="0">
                  <a:pos x="0" y="18"/>
                </a:cxn>
                <a:cxn ang="0">
                  <a:pos x="0" y="24"/>
                </a:cxn>
                <a:cxn ang="0">
                  <a:pos x="4" y="28"/>
                </a:cxn>
                <a:cxn ang="0">
                  <a:pos x="10" y="32"/>
                </a:cxn>
                <a:cxn ang="0">
                  <a:pos x="16" y="34"/>
                </a:cxn>
                <a:cxn ang="0">
                  <a:pos x="16" y="34"/>
                </a:cxn>
                <a:cxn ang="0">
                  <a:pos x="22" y="32"/>
                </a:cxn>
                <a:cxn ang="0">
                  <a:pos x="28" y="28"/>
                </a:cxn>
                <a:cxn ang="0">
                  <a:pos x="32" y="24"/>
                </a:cxn>
                <a:cxn ang="0">
                  <a:pos x="32" y="18"/>
                </a:cxn>
                <a:cxn ang="0">
                  <a:pos x="32" y="18"/>
                </a:cxn>
                <a:cxn ang="0">
                  <a:pos x="32" y="10"/>
                </a:cxn>
                <a:cxn ang="0">
                  <a:pos x="28" y="6"/>
                </a:cxn>
                <a:cxn ang="0">
                  <a:pos x="22" y="2"/>
                </a:cxn>
                <a:cxn ang="0">
                  <a:pos x="16" y="0"/>
                </a:cxn>
              </a:cxnLst>
              <a:rect l="0" t="0" r="r" b="b"/>
              <a:pathLst>
                <a:path w="32" h="34">
                  <a:moveTo>
                    <a:pt x="16" y="0"/>
                  </a:moveTo>
                  <a:lnTo>
                    <a:pt x="16" y="0"/>
                  </a:lnTo>
                  <a:lnTo>
                    <a:pt x="10" y="2"/>
                  </a:lnTo>
                  <a:lnTo>
                    <a:pt x="4" y="6"/>
                  </a:lnTo>
                  <a:lnTo>
                    <a:pt x="0" y="10"/>
                  </a:lnTo>
                  <a:lnTo>
                    <a:pt x="0" y="18"/>
                  </a:lnTo>
                  <a:lnTo>
                    <a:pt x="0" y="18"/>
                  </a:lnTo>
                  <a:lnTo>
                    <a:pt x="0" y="24"/>
                  </a:lnTo>
                  <a:lnTo>
                    <a:pt x="4" y="28"/>
                  </a:lnTo>
                  <a:lnTo>
                    <a:pt x="10" y="32"/>
                  </a:lnTo>
                  <a:lnTo>
                    <a:pt x="16" y="34"/>
                  </a:lnTo>
                  <a:lnTo>
                    <a:pt x="16" y="34"/>
                  </a:lnTo>
                  <a:lnTo>
                    <a:pt x="22" y="32"/>
                  </a:lnTo>
                  <a:lnTo>
                    <a:pt x="28" y="28"/>
                  </a:lnTo>
                  <a:lnTo>
                    <a:pt x="32" y="24"/>
                  </a:lnTo>
                  <a:lnTo>
                    <a:pt x="32" y="18"/>
                  </a:lnTo>
                  <a:lnTo>
                    <a:pt x="32" y="18"/>
                  </a:lnTo>
                  <a:lnTo>
                    <a:pt x="32" y="10"/>
                  </a:lnTo>
                  <a:lnTo>
                    <a:pt x="28" y="6"/>
                  </a:lnTo>
                  <a:lnTo>
                    <a:pt x="22" y="2"/>
                  </a:lnTo>
                  <a:lnTo>
                    <a:pt x="1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719" name="Freeform 327"/>
            <p:cNvSpPr/>
            <p:nvPr/>
          </p:nvSpPr>
          <p:spPr bwMode="auto">
            <a:xfrm>
              <a:off x="5341938" y="1390650"/>
              <a:ext cx="50800" cy="53975"/>
            </a:xfrm>
            <a:custGeom>
              <a:avLst/>
              <a:gdLst/>
              <a:ahLst/>
              <a:cxnLst>
                <a:cxn ang="0">
                  <a:pos x="16" y="0"/>
                </a:cxn>
                <a:cxn ang="0">
                  <a:pos x="16" y="0"/>
                </a:cxn>
                <a:cxn ang="0">
                  <a:pos x="10" y="2"/>
                </a:cxn>
                <a:cxn ang="0">
                  <a:pos x="4" y="6"/>
                </a:cxn>
                <a:cxn ang="0">
                  <a:pos x="0" y="10"/>
                </a:cxn>
                <a:cxn ang="0">
                  <a:pos x="0" y="18"/>
                </a:cxn>
                <a:cxn ang="0">
                  <a:pos x="0" y="18"/>
                </a:cxn>
                <a:cxn ang="0">
                  <a:pos x="0" y="24"/>
                </a:cxn>
                <a:cxn ang="0">
                  <a:pos x="4" y="28"/>
                </a:cxn>
                <a:cxn ang="0">
                  <a:pos x="10" y="32"/>
                </a:cxn>
                <a:cxn ang="0">
                  <a:pos x="16" y="34"/>
                </a:cxn>
                <a:cxn ang="0">
                  <a:pos x="16" y="34"/>
                </a:cxn>
                <a:cxn ang="0">
                  <a:pos x="22" y="32"/>
                </a:cxn>
                <a:cxn ang="0">
                  <a:pos x="28" y="28"/>
                </a:cxn>
                <a:cxn ang="0">
                  <a:pos x="32" y="24"/>
                </a:cxn>
                <a:cxn ang="0">
                  <a:pos x="32" y="18"/>
                </a:cxn>
                <a:cxn ang="0">
                  <a:pos x="32" y="18"/>
                </a:cxn>
                <a:cxn ang="0">
                  <a:pos x="32" y="10"/>
                </a:cxn>
                <a:cxn ang="0">
                  <a:pos x="28" y="6"/>
                </a:cxn>
                <a:cxn ang="0">
                  <a:pos x="22" y="2"/>
                </a:cxn>
                <a:cxn ang="0">
                  <a:pos x="16" y="0"/>
                </a:cxn>
              </a:cxnLst>
              <a:rect l="0" t="0" r="r" b="b"/>
              <a:pathLst>
                <a:path w="32" h="34">
                  <a:moveTo>
                    <a:pt x="16" y="0"/>
                  </a:moveTo>
                  <a:lnTo>
                    <a:pt x="16" y="0"/>
                  </a:lnTo>
                  <a:lnTo>
                    <a:pt x="10" y="2"/>
                  </a:lnTo>
                  <a:lnTo>
                    <a:pt x="4" y="6"/>
                  </a:lnTo>
                  <a:lnTo>
                    <a:pt x="0" y="10"/>
                  </a:lnTo>
                  <a:lnTo>
                    <a:pt x="0" y="18"/>
                  </a:lnTo>
                  <a:lnTo>
                    <a:pt x="0" y="18"/>
                  </a:lnTo>
                  <a:lnTo>
                    <a:pt x="0" y="24"/>
                  </a:lnTo>
                  <a:lnTo>
                    <a:pt x="4" y="28"/>
                  </a:lnTo>
                  <a:lnTo>
                    <a:pt x="10" y="32"/>
                  </a:lnTo>
                  <a:lnTo>
                    <a:pt x="16" y="34"/>
                  </a:lnTo>
                  <a:lnTo>
                    <a:pt x="16" y="34"/>
                  </a:lnTo>
                  <a:lnTo>
                    <a:pt x="22" y="32"/>
                  </a:lnTo>
                  <a:lnTo>
                    <a:pt x="28" y="28"/>
                  </a:lnTo>
                  <a:lnTo>
                    <a:pt x="32" y="24"/>
                  </a:lnTo>
                  <a:lnTo>
                    <a:pt x="32" y="18"/>
                  </a:lnTo>
                  <a:lnTo>
                    <a:pt x="32" y="18"/>
                  </a:lnTo>
                  <a:lnTo>
                    <a:pt x="32" y="10"/>
                  </a:lnTo>
                  <a:lnTo>
                    <a:pt x="28" y="6"/>
                  </a:lnTo>
                  <a:lnTo>
                    <a:pt x="22" y="2"/>
                  </a:lnTo>
                  <a:lnTo>
                    <a:pt x="1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720" name="Freeform 328"/>
            <p:cNvSpPr/>
            <p:nvPr/>
          </p:nvSpPr>
          <p:spPr bwMode="auto">
            <a:xfrm>
              <a:off x="6418263" y="1276350"/>
              <a:ext cx="69850" cy="69850"/>
            </a:xfrm>
            <a:custGeom>
              <a:avLst/>
              <a:gdLst/>
              <a:ahLst/>
              <a:cxnLst>
                <a:cxn ang="0">
                  <a:pos x="22" y="0"/>
                </a:cxn>
                <a:cxn ang="0">
                  <a:pos x="22" y="0"/>
                </a:cxn>
                <a:cxn ang="0">
                  <a:pos x="14" y="2"/>
                </a:cxn>
                <a:cxn ang="0">
                  <a:pos x="6" y="6"/>
                </a:cxn>
                <a:cxn ang="0">
                  <a:pos x="2" y="14"/>
                </a:cxn>
                <a:cxn ang="0">
                  <a:pos x="0" y="22"/>
                </a:cxn>
                <a:cxn ang="0">
                  <a:pos x="0" y="22"/>
                </a:cxn>
                <a:cxn ang="0">
                  <a:pos x="2" y="30"/>
                </a:cxn>
                <a:cxn ang="0">
                  <a:pos x="6" y="38"/>
                </a:cxn>
                <a:cxn ang="0">
                  <a:pos x="14" y="42"/>
                </a:cxn>
                <a:cxn ang="0">
                  <a:pos x="22" y="44"/>
                </a:cxn>
                <a:cxn ang="0">
                  <a:pos x="22" y="44"/>
                </a:cxn>
                <a:cxn ang="0">
                  <a:pos x="30" y="42"/>
                </a:cxn>
                <a:cxn ang="0">
                  <a:pos x="38" y="38"/>
                </a:cxn>
                <a:cxn ang="0">
                  <a:pos x="42" y="30"/>
                </a:cxn>
                <a:cxn ang="0">
                  <a:pos x="44" y="22"/>
                </a:cxn>
                <a:cxn ang="0">
                  <a:pos x="44" y="22"/>
                </a:cxn>
                <a:cxn ang="0">
                  <a:pos x="42" y="14"/>
                </a:cxn>
                <a:cxn ang="0">
                  <a:pos x="38" y="6"/>
                </a:cxn>
                <a:cxn ang="0">
                  <a:pos x="30" y="2"/>
                </a:cxn>
                <a:cxn ang="0">
                  <a:pos x="22" y="0"/>
                </a:cxn>
              </a:cxnLst>
              <a:rect l="0" t="0" r="r" b="b"/>
              <a:pathLst>
                <a:path w="44" h="44">
                  <a:moveTo>
                    <a:pt x="22" y="0"/>
                  </a:moveTo>
                  <a:lnTo>
                    <a:pt x="22" y="0"/>
                  </a:lnTo>
                  <a:lnTo>
                    <a:pt x="14" y="2"/>
                  </a:lnTo>
                  <a:lnTo>
                    <a:pt x="6" y="6"/>
                  </a:lnTo>
                  <a:lnTo>
                    <a:pt x="2" y="14"/>
                  </a:lnTo>
                  <a:lnTo>
                    <a:pt x="0" y="22"/>
                  </a:lnTo>
                  <a:lnTo>
                    <a:pt x="0" y="22"/>
                  </a:lnTo>
                  <a:lnTo>
                    <a:pt x="2" y="30"/>
                  </a:lnTo>
                  <a:lnTo>
                    <a:pt x="6" y="38"/>
                  </a:lnTo>
                  <a:lnTo>
                    <a:pt x="14" y="42"/>
                  </a:lnTo>
                  <a:lnTo>
                    <a:pt x="22" y="44"/>
                  </a:lnTo>
                  <a:lnTo>
                    <a:pt x="22" y="44"/>
                  </a:lnTo>
                  <a:lnTo>
                    <a:pt x="30" y="42"/>
                  </a:lnTo>
                  <a:lnTo>
                    <a:pt x="38" y="38"/>
                  </a:lnTo>
                  <a:lnTo>
                    <a:pt x="42" y="30"/>
                  </a:lnTo>
                  <a:lnTo>
                    <a:pt x="44" y="22"/>
                  </a:lnTo>
                  <a:lnTo>
                    <a:pt x="44" y="22"/>
                  </a:lnTo>
                  <a:lnTo>
                    <a:pt x="42" y="14"/>
                  </a:lnTo>
                  <a:lnTo>
                    <a:pt x="38" y="6"/>
                  </a:lnTo>
                  <a:lnTo>
                    <a:pt x="30" y="2"/>
                  </a:lnTo>
                  <a:lnTo>
                    <a:pt x="2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721" name="Freeform 329"/>
            <p:cNvSpPr/>
            <p:nvPr/>
          </p:nvSpPr>
          <p:spPr bwMode="auto">
            <a:xfrm>
              <a:off x="6418263" y="1276350"/>
              <a:ext cx="69850" cy="69850"/>
            </a:xfrm>
            <a:custGeom>
              <a:avLst/>
              <a:gdLst/>
              <a:ahLst/>
              <a:cxnLst>
                <a:cxn ang="0">
                  <a:pos x="22" y="0"/>
                </a:cxn>
                <a:cxn ang="0">
                  <a:pos x="22" y="0"/>
                </a:cxn>
                <a:cxn ang="0">
                  <a:pos x="14" y="2"/>
                </a:cxn>
                <a:cxn ang="0">
                  <a:pos x="6" y="6"/>
                </a:cxn>
                <a:cxn ang="0">
                  <a:pos x="2" y="14"/>
                </a:cxn>
                <a:cxn ang="0">
                  <a:pos x="0" y="22"/>
                </a:cxn>
                <a:cxn ang="0">
                  <a:pos x="0" y="22"/>
                </a:cxn>
                <a:cxn ang="0">
                  <a:pos x="2" y="30"/>
                </a:cxn>
                <a:cxn ang="0">
                  <a:pos x="6" y="38"/>
                </a:cxn>
                <a:cxn ang="0">
                  <a:pos x="14" y="42"/>
                </a:cxn>
                <a:cxn ang="0">
                  <a:pos x="22" y="44"/>
                </a:cxn>
                <a:cxn ang="0">
                  <a:pos x="22" y="44"/>
                </a:cxn>
                <a:cxn ang="0">
                  <a:pos x="30" y="42"/>
                </a:cxn>
                <a:cxn ang="0">
                  <a:pos x="38" y="38"/>
                </a:cxn>
                <a:cxn ang="0">
                  <a:pos x="42" y="30"/>
                </a:cxn>
                <a:cxn ang="0">
                  <a:pos x="44" y="22"/>
                </a:cxn>
                <a:cxn ang="0">
                  <a:pos x="44" y="22"/>
                </a:cxn>
                <a:cxn ang="0">
                  <a:pos x="42" y="14"/>
                </a:cxn>
                <a:cxn ang="0">
                  <a:pos x="38" y="6"/>
                </a:cxn>
                <a:cxn ang="0">
                  <a:pos x="30" y="2"/>
                </a:cxn>
                <a:cxn ang="0">
                  <a:pos x="22" y="0"/>
                </a:cxn>
              </a:cxnLst>
              <a:rect l="0" t="0" r="r" b="b"/>
              <a:pathLst>
                <a:path w="44" h="44">
                  <a:moveTo>
                    <a:pt x="22" y="0"/>
                  </a:moveTo>
                  <a:lnTo>
                    <a:pt x="22" y="0"/>
                  </a:lnTo>
                  <a:lnTo>
                    <a:pt x="14" y="2"/>
                  </a:lnTo>
                  <a:lnTo>
                    <a:pt x="6" y="6"/>
                  </a:lnTo>
                  <a:lnTo>
                    <a:pt x="2" y="14"/>
                  </a:lnTo>
                  <a:lnTo>
                    <a:pt x="0" y="22"/>
                  </a:lnTo>
                  <a:lnTo>
                    <a:pt x="0" y="22"/>
                  </a:lnTo>
                  <a:lnTo>
                    <a:pt x="2" y="30"/>
                  </a:lnTo>
                  <a:lnTo>
                    <a:pt x="6" y="38"/>
                  </a:lnTo>
                  <a:lnTo>
                    <a:pt x="14" y="42"/>
                  </a:lnTo>
                  <a:lnTo>
                    <a:pt x="22" y="44"/>
                  </a:lnTo>
                  <a:lnTo>
                    <a:pt x="22" y="44"/>
                  </a:lnTo>
                  <a:lnTo>
                    <a:pt x="30" y="42"/>
                  </a:lnTo>
                  <a:lnTo>
                    <a:pt x="38" y="38"/>
                  </a:lnTo>
                  <a:lnTo>
                    <a:pt x="42" y="30"/>
                  </a:lnTo>
                  <a:lnTo>
                    <a:pt x="44" y="22"/>
                  </a:lnTo>
                  <a:lnTo>
                    <a:pt x="44" y="22"/>
                  </a:lnTo>
                  <a:lnTo>
                    <a:pt x="42" y="14"/>
                  </a:lnTo>
                  <a:lnTo>
                    <a:pt x="38" y="6"/>
                  </a:lnTo>
                  <a:lnTo>
                    <a:pt x="30" y="2"/>
                  </a:lnTo>
                  <a:lnTo>
                    <a:pt x="22"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722" name="Freeform 330"/>
            <p:cNvSpPr/>
            <p:nvPr/>
          </p:nvSpPr>
          <p:spPr bwMode="auto">
            <a:xfrm>
              <a:off x="1277938" y="574675"/>
              <a:ext cx="69850" cy="73025"/>
            </a:xfrm>
            <a:custGeom>
              <a:avLst/>
              <a:gdLst/>
              <a:ahLst/>
              <a:cxnLst>
                <a:cxn ang="0">
                  <a:pos x="22" y="0"/>
                </a:cxn>
                <a:cxn ang="0">
                  <a:pos x="22" y="0"/>
                </a:cxn>
                <a:cxn ang="0">
                  <a:pos x="12" y="2"/>
                </a:cxn>
                <a:cxn ang="0">
                  <a:pos x="6" y="6"/>
                </a:cxn>
                <a:cxn ang="0">
                  <a:pos x="0" y="14"/>
                </a:cxn>
                <a:cxn ang="0">
                  <a:pos x="0" y="22"/>
                </a:cxn>
                <a:cxn ang="0">
                  <a:pos x="0" y="22"/>
                </a:cxn>
                <a:cxn ang="0">
                  <a:pos x="0" y="32"/>
                </a:cxn>
                <a:cxn ang="0">
                  <a:pos x="6" y="38"/>
                </a:cxn>
                <a:cxn ang="0">
                  <a:pos x="12" y="44"/>
                </a:cxn>
                <a:cxn ang="0">
                  <a:pos x="22" y="46"/>
                </a:cxn>
                <a:cxn ang="0">
                  <a:pos x="22" y="46"/>
                </a:cxn>
                <a:cxn ang="0">
                  <a:pos x="30" y="44"/>
                </a:cxn>
                <a:cxn ang="0">
                  <a:pos x="38" y="38"/>
                </a:cxn>
                <a:cxn ang="0">
                  <a:pos x="42" y="32"/>
                </a:cxn>
                <a:cxn ang="0">
                  <a:pos x="44" y="22"/>
                </a:cxn>
                <a:cxn ang="0">
                  <a:pos x="44" y="22"/>
                </a:cxn>
                <a:cxn ang="0">
                  <a:pos x="42" y="14"/>
                </a:cxn>
                <a:cxn ang="0">
                  <a:pos x="38" y="6"/>
                </a:cxn>
                <a:cxn ang="0">
                  <a:pos x="30" y="2"/>
                </a:cxn>
                <a:cxn ang="0">
                  <a:pos x="22" y="0"/>
                </a:cxn>
              </a:cxnLst>
              <a:rect l="0" t="0" r="r" b="b"/>
              <a:pathLst>
                <a:path w="44" h="46">
                  <a:moveTo>
                    <a:pt x="22" y="0"/>
                  </a:moveTo>
                  <a:lnTo>
                    <a:pt x="22" y="0"/>
                  </a:lnTo>
                  <a:lnTo>
                    <a:pt x="12" y="2"/>
                  </a:lnTo>
                  <a:lnTo>
                    <a:pt x="6" y="6"/>
                  </a:lnTo>
                  <a:lnTo>
                    <a:pt x="0" y="14"/>
                  </a:lnTo>
                  <a:lnTo>
                    <a:pt x="0" y="22"/>
                  </a:lnTo>
                  <a:lnTo>
                    <a:pt x="0" y="22"/>
                  </a:lnTo>
                  <a:lnTo>
                    <a:pt x="0" y="32"/>
                  </a:lnTo>
                  <a:lnTo>
                    <a:pt x="6" y="38"/>
                  </a:lnTo>
                  <a:lnTo>
                    <a:pt x="12" y="44"/>
                  </a:lnTo>
                  <a:lnTo>
                    <a:pt x="22" y="46"/>
                  </a:lnTo>
                  <a:lnTo>
                    <a:pt x="22" y="46"/>
                  </a:lnTo>
                  <a:lnTo>
                    <a:pt x="30" y="44"/>
                  </a:lnTo>
                  <a:lnTo>
                    <a:pt x="38" y="38"/>
                  </a:lnTo>
                  <a:lnTo>
                    <a:pt x="42" y="32"/>
                  </a:lnTo>
                  <a:lnTo>
                    <a:pt x="44" y="22"/>
                  </a:lnTo>
                  <a:lnTo>
                    <a:pt x="44" y="22"/>
                  </a:lnTo>
                  <a:lnTo>
                    <a:pt x="42" y="14"/>
                  </a:lnTo>
                  <a:lnTo>
                    <a:pt x="38" y="6"/>
                  </a:lnTo>
                  <a:lnTo>
                    <a:pt x="30" y="2"/>
                  </a:lnTo>
                  <a:lnTo>
                    <a:pt x="2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723" name="Freeform 331"/>
            <p:cNvSpPr/>
            <p:nvPr/>
          </p:nvSpPr>
          <p:spPr bwMode="auto">
            <a:xfrm>
              <a:off x="1277938" y="574675"/>
              <a:ext cx="69850" cy="73025"/>
            </a:xfrm>
            <a:custGeom>
              <a:avLst/>
              <a:gdLst/>
              <a:ahLst/>
              <a:cxnLst>
                <a:cxn ang="0">
                  <a:pos x="22" y="0"/>
                </a:cxn>
                <a:cxn ang="0">
                  <a:pos x="22" y="0"/>
                </a:cxn>
                <a:cxn ang="0">
                  <a:pos x="12" y="2"/>
                </a:cxn>
                <a:cxn ang="0">
                  <a:pos x="6" y="6"/>
                </a:cxn>
                <a:cxn ang="0">
                  <a:pos x="0" y="14"/>
                </a:cxn>
                <a:cxn ang="0">
                  <a:pos x="0" y="22"/>
                </a:cxn>
                <a:cxn ang="0">
                  <a:pos x="0" y="22"/>
                </a:cxn>
                <a:cxn ang="0">
                  <a:pos x="0" y="32"/>
                </a:cxn>
                <a:cxn ang="0">
                  <a:pos x="6" y="38"/>
                </a:cxn>
                <a:cxn ang="0">
                  <a:pos x="12" y="44"/>
                </a:cxn>
                <a:cxn ang="0">
                  <a:pos x="22" y="46"/>
                </a:cxn>
                <a:cxn ang="0">
                  <a:pos x="22" y="46"/>
                </a:cxn>
                <a:cxn ang="0">
                  <a:pos x="30" y="44"/>
                </a:cxn>
                <a:cxn ang="0">
                  <a:pos x="38" y="38"/>
                </a:cxn>
                <a:cxn ang="0">
                  <a:pos x="42" y="32"/>
                </a:cxn>
                <a:cxn ang="0">
                  <a:pos x="44" y="22"/>
                </a:cxn>
                <a:cxn ang="0">
                  <a:pos x="44" y="22"/>
                </a:cxn>
                <a:cxn ang="0">
                  <a:pos x="42" y="14"/>
                </a:cxn>
                <a:cxn ang="0">
                  <a:pos x="38" y="6"/>
                </a:cxn>
                <a:cxn ang="0">
                  <a:pos x="30" y="2"/>
                </a:cxn>
                <a:cxn ang="0">
                  <a:pos x="22" y="0"/>
                </a:cxn>
              </a:cxnLst>
              <a:rect l="0" t="0" r="r" b="b"/>
              <a:pathLst>
                <a:path w="44" h="46">
                  <a:moveTo>
                    <a:pt x="22" y="0"/>
                  </a:moveTo>
                  <a:lnTo>
                    <a:pt x="22" y="0"/>
                  </a:lnTo>
                  <a:lnTo>
                    <a:pt x="12" y="2"/>
                  </a:lnTo>
                  <a:lnTo>
                    <a:pt x="6" y="6"/>
                  </a:lnTo>
                  <a:lnTo>
                    <a:pt x="0" y="14"/>
                  </a:lnTo>
                  <a:lnTo>
                    <a:pt x="0" y="22"/>
                  </a:lnTo>
                  <a:lnTo>
                    <a:pt x="0" y="22"/>
                  </a:lnTo>
                  <a:lnTo>
                    <a:pt x="0" y="32"/>
                  </a:lnTo>
                  <a:lnTo>
                    <a:pt x="6" y="38"/>
                  </a:lnTo>
                  <a:lnTo>
                    <a:pt x="12" y="44"/>
                  </a:lnTo>
                  <a:lnTo>
                    <a:pt x="22" y="46"/>
                  </a:lnTo>
                  <a:lnTo>
                    <a:pt x="22" y="46"/>
                  </a:lnTo>
                  <a:lnTo>
                    <a:pt x="30" y="44"/>
                  </a:lnTo>
                  <a:lnTo>
                    <a:pt x="38" y="38"/>
                  </a:lnTo>
                  <a:lnTo>
                    <a:pt x="42" y="32"/>
                  </a:lnTo>
                  <a:lnTo>
                    <a:pt x="44" y="22"/>
                  </a:lnTo>
                  <a:lnTo>
                    <a:pt x="44" y="22"/>
                  </a:lnTo>
                  <a:lnTo>
                    <a:pt x="42" y="14"/>
                  </a:lnTo>
                  <a:lnTo>
                    <a:pt x="38" y="6"/>
                  </a:lnTo>
                  <a:lnTo>
                    <a:pt x="30" y="2"/>
                  </a:lnTo>
                  <a:lnTo>
                    <a:pt x="22"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724" name="Freeform 332"/>
            <p:cNvSpPr/>
            <p:nvPr/>
          </p:nvSpPr>
          <p:spPr bwMode="auto">
            <a:xfrm>
              <a:off x="4637088" y="1800225"/>
              <a:ext cx="34925" cy="34925"/>
            </a:xfrm>
            <a:custGeom>
              <a:avLst/>
              <a:gdLst/>
              <a:ahLst/>
              <a:cxnLst>
                <a:cxn ang="0">
                  <a:pos x="12" y="0"/>
                </a:cxn>
                <a:cxn ang="0">
                  <a:pos x="12" y="0"/>
                </a:cxn>
                <a:cxn ang="0">
                  <a:pos x="8" y="0"/>
                </a:cxn>
                <a:cxn ang="0">
                  <a:pos x="4" y="4"/>
                </a:cxn>
                <a:cxn ang="0">
                  <a:pos x="2" y="6"/>
                </a:cxn>
                <a:cxn ang="0">
                  <a:pos x="0" y="12"/>
                </a:cxn>
                <a:cxn ang="0">
                  <a:pos x="0" y="12"/>
                </a:cxn>
                <a:cxn ang="0">
                  <a:pos x="2" y="16"/>
                </a:cxn>
                <a:cxn ang="0">
                  <a:pos x="4" y="20"/>
                </a:cxn>
                <a:cxn ang="0">
                  <a:pos x="8" y="22"/>
                </a:cxn>
                <a:cxn ang="0">
                  <a:pos x="12" y="22"/>
                </a:cxn>
                <a:cxn ang="0">
                  <a:pos x="12" y="22"/>
                </a:cxn>
                <a:cxn ang="0">
                  <a:pos x="16" y="22"/>
                </a:cxn>
                <a:cxn ang="0">
                  <a:pos x="20" y="20"/>
                </a:cxn>
                <a:cxn ang="0">
                  <a:pos x="22" y="16"/>
                </a:cxn>
                <a:cxn ang="0">
                  <a:pos x="22" y="12"/>
                </a:cxn>
                <a:cxn ang="0">
                  <a:pos x="22" y="12"/>
                </a:cxn>
                <a:cxn ang="0">
                  <a:pos x="22" y="6"/>
                </a:cxn>
                <a:cxn ang="0">
                  <a:pos x="20" y="4"/>
                </a:cxn>
                <a:cxn ang="0">
                  <a:pos x="16" y="0"/>
                </a:cxn>
                <a:cxn ang="0">
                  <a:pos x="12" y="0"/>
                </a:cxn>
              </a:cxnLst>
              <a:rect l="0" t="0" r="r" b="b"/>
              <a:pathLst>
                <a:path w="22" h="22">
                  <a:moveTo>
                    <a:pt x="12" y="0"/>
                  </a:moveTo>
                  <a:lnTo>
                    <a:pt x="12" y="0"/>
                  </a:lnTo>
                  <a:lnTo>
                    <a:pt x="8" y="0"/>
                  </a:lnTo>
                  <a:lnTo>
                    <a:pt x="4" y="4"/>
                  </a:lnTo>
                  <a:lnTo>
                    <a:pt x="2" y="6"/>
                  </a:lnTo>
                  <a:lnTo>
                    <a:pt x="0" y="12"/>
                  </a:lnTo>
                  <a:lnTo>
                    <a:pt x="0" y="12"/>
                  </a:lnTo>
                  <a:lnTo>
                    <a:pt x="2" y="16"/>
                  </a:lnTo>
                  <a:lnTo>
                    <a:pt x="4" y="20"/>
                  </a:lnTo>
                  <a:lnTo>
                    <a:pt x="8" y="22"/>
                  </a:lnTo>
                  <a:lnTo>
                    <a:pt x="12" y="22"/>
                  </a:lnTo>
                  <a:lnTo>
                    <a:pt x="12" y="22"/>
                  </a:lnTo>
                  <a:lnTo>
                    <a:pt x="16" y="22"/>
                  </a:lnTo>
                  <a:lnTo>
                    <a:pt x="20" y="20"/>
                  </a:lnTo>
                  <a:lnTo>
                    <a:pt x="22" y="16"/>
                  </a:lnTo>
                  <a:lnTo>
                    <a:pt x="22" y="12"/>
                  </a:lnTo>
                  <a:lnTo>
                    <a:pt x="22" y="12"/>
                  </a:lnTo>
                  <a:lnTo>
                    <a:pt x="22" y="6"/>
                  </a:lnTo>
                  <a:lnTo>
                    <a:pt x="20" y="4"/>
                  </a:lnTo>
                  <a:lnTo>
                    <a:pt x="16" y="0"/>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725" name="Freeform 333"/>
            <p:cNvSpPr/>
            <p:nvPr/>
          </p:nvSpPr>
          <p:spPr bwMode="auto">
            <a:xfrm>
              <a:off x="4637088" y="1800225"/>
              <a:ext cx="34925" cy="34925"/>
            </a:xfrm>
            <a:custGeom>
              <a:avLst/>
              <a:gdLst/>
              <a:ahLst/>
              <a:cxnLst>
                <a:cxn ang="0">
                  <a:pos x="12" y="0"/>
                </a:cxn>
                <a:cxn ang="0">
                  <a:pos x="12" y="0"/>
                </a:cxn>
                <a:cxn ang="0">
                  <a:pos x="8" y="0"/>
                </a:cxn>
                <a:cxn ang="0">
                  <a:pos x="4" y="4"/>
                </a:cxn>
                <a:cxn ang="0">
                  <a:pos x="2" y="6"/>
                </a:cxn>
                <a:cxn ang="0">
                  <a:pos x="0" y="12"/>
                </a:cxn>
                <a:cxn ang="0">
                  <a:pos x="0" y="12"/>
                </a:cxn>
                <a:cxn ang="0">
                  <a:pos x="2" y="16"/>
                </a:cxn>
                <a:cxn ang="0">
                  <a:pos x="4" y="20"/>
                </a:cxn>
                <a:cxn ang="0">
                  <a:pos x="8" y="22"/>
                </a:cxn>
                <a:cxn ang="0">
                  <a:pos x="12" y="22"/>
                </a:cxn>
                <a:cxn ang="0">
                  <a:pos x="12" y="22"/>
                </a:cxn>
                <a:cxn ang="0">
                  <a:pos x="16" y="22"/>
                </a:cxn>
                <a:cxn ang="0">
                  <a:pos x="20" y="20"/>
                </a:cxn>
                <a:cxn ang="0">
                  <a:pos x="22" y="16"/>
                </a:cxn>
                <a:cxn ang="0">
                  <a:pos x="22" y="12"/>
                </a:cxn>
                <a:cxn ang="0">
                  <a:pos x="22" y="12"/>
                </a:cxn>
                <a:cxn ang="0">
                  <a:pos x="22" y="6"/>
                </a:cxn>
                <a:cxn ang="0">
                  <a:pos x="20" y="4"/>
                </a:cxn>
                <a:cxn ang="0">
                  <a:pos x="16" y="0"/>
                </a:cxn>
                <a:cxn ang="0">
                  <a:pos x="12" y="0"/>
                </a:cxn>
              </a:cxnLst>
              <a:rect l="0" t="0" r="r" b="b"/>
              <a:pathLst>
                <a:path w="22" h="22">
                  <a:moveTo>
                    <a:pt x="12" y="0"/>
                  </a:moveTo>
                  <a:lnTo>
                    <a:pt x="12" y="0"/>
                  </a:lnTo>
                  <a:lnTo>
                    <a:pt x="8" y="0"/>
                  </a:lnTo>
                  <a:lnTo>
                    <a:pt x="4" y="4"/>
                  </a:lnTo>
                  <a:lnTo>
                    <a:pt x="2" y="6"/>
                  </a:lnTo>
                  <a:lnTo>
                    <a:pt x="0" y="12"/>
                  </a:lnTo>
                  <a:lnTo>
                    <a:pt x="0" y="12"/>
                  </a:lnTo>
                  <a:lnTo>
                    <a:pt x="2" y="16"/>
                  </a:lnTo>
                  <a:lnTo>
                    <a:pt x="4" y="20"/>
                  </a:lnTo>
                  <a:lnTo>
                    <a:pt x="8" y="22"/>
                  </a:lnTo>
                  <a:lnTo>
                    <a:pt x="12" y="22"/>
                  </a:lnTo>
                  <a:lnTo>
                    <a:pt x="12" y="22"/>
                  </a:lnTo>
                  <a:lnTo>
                    <a:pt x="16" y="22"/>
                  </a:lnTo>
                  <a:lnTo>
                    <a:pt x="20" y="20"/>
                  </a:lnTo>
                  <a:lnTo>
                    <a:pt x="22" y="16"/>
                  </a:lnTo>
                  <a:lnTo>
                    <a:pt x="22" y="12"/>
                  </a:lnTo>
                  <a:lnTo>
                    <a:pt x="22" y="12"/>
                  </a:lnTo>
                  <a:lnTo>
                    <a:pt x="22" y="6"/>
                  </a:lnTo>
                  <a:lnTo>
                    <a:pt x="20" y="4"/>
                  </a:lnTo>
                  <a:lnTo>
                    <a:pt x="16" y="0"/>
                  </a:lnTo>
                  <a:lnTo>
                    <a:pt x="12"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726" name="Freeform 334"/>
            <p:cNvSpPr/>
            <p:nvPr/>
          </p:nvSpPr>
          <p:spPr bwMode="auto">
            <a:xfrm>
              <a:off x="4897438" y="1631950"/>
              <a:ext cx="50800" cy="50800"/>
            </a:xfrm>
            <a:custGeom>
              <a:avLst/>
              <a:gdLst/>
              <a:ahLst/>
              <a:cxnLst>
                <a:cxn ang="0">
                  <a:pos x="16" y="0"/>
                </a:cxn>
                <a:cxn ang="0">
                  <a:pos x="16" y="0"/>
                </a:cxn>
                <a:cxn ang="0">
                  <a:pos x="10" y="2"/>
                </a:cxn>
                <a:cxn ang="0">
                  <a:pos x="4" y="6"/>
                </a:cxn>
                <a:cxn ang="0">
                  <a:pos x="2" y="10"/>
                </a:cxn>
                <a:cxn ang="0">
                  <a:pos x="0" y="16"/>
                </a:cxn>
                <a:cxn ang="0">
                  <a:pos x="0" y="16"/>
                </a:cxn>
                <a:cxn ang="0">
                  <a:pos x="2" y="22"/>
                </a:cxn>
                <a:cxn ang="0">
                  <a:pos x="4" y="28"/>
                </a:cxn>
                <a:cxn ang="0">
                  <a:pos x="10" y="30"/>
                </a:cxn>
                <a:cxn ang="0">
                  <a:pos x="16" y="32"/>
                </a:cxn>
                <a:cxn ang="0">
                  <a:pos x="16" y="32"/>
                </a:cxn>
                <a:cxn ang="0">
                  <a:pos x="22" y="30"/>
                </a:cxn>
                <a:cxn ang="0">
                  <a:pos x="26" y="28"/>
                </a:cxn>
                <a:cxn ang="0">
                  <a:pos x="30" y="22"/>
                </a:cxn>
                <a:cxn ang="0">
                  <a:pos x="32" y="16"/>
                </a:cxn>
                <a:cxn ang="0">
                  <a:pos x="32" y="16"/>
                </a:cxn>
                <a:cxn ang="0">
                  <a:pos x="30" y="10"/>
                </a:cxn>
                <a:cxn ang="0">
                  <a:pos x="26" y="6"/>
                </a:cxn>
                <a:cxn ang="0">
                  <a:pos x="22" y="2"/>
                </a:cxn>
                <a:cxn ang="0">
                  <a:pos x="16" y="0"/>
                </a:cxn>
              </a:cxnLst>
              <a:rect l="0" t="0" r="r" b="b"/>
              <a:pathLst>
                <a:path w="32" h="32">
                  <a:moveTo>
                    <a:pt x="16" y="0"/>
                  </a:moveTo>
                  <a:lnTo>
                    <a:pt x="16" y="0"/>
                  </a:lnTo>
                  <a:lnTo>
                    <a:pt x="10" y="2"/>
                  </a:lnTo>
                  <a:lnTo>
                    <a:pt x="4" y="6"/>
                  </a:lnTo>
                  <a:lnTo>
                    <a:pt x="2" y="10"/>
                  </a:lnTo>
                  <a:lnTo>
                    <a:pt x="0" y="16"/>
                  </a:lnTo>
                  <a:lnTo>
                    <a:pt x="0" y="16"/>
                  </a:lnTo>
                  <a:lnTo>
                    <a:pt x="2" y="22"/>
                  </a:lnTo>
                  <a:lnTo>
                    <a:pt x="4" y="28"/>
                  </a:lnTo>
                  <a:lnTo>
                    <a:pt x="10" y="30"/>
                  </a:lnTo>
                  <a:lnTo>
                    <a:pt x="16" y="32"/>
                  </a:lnTo>
                  <a:lnTo>
                    <a:pt x="16" y="32"/>
                  </a:lnTo>
                  <a:lnTo>
                    <a:pt x="22" y="30"/>
                  </a:lnTo>
                  <a:lnTo>
                    <a:pt x="26" y="28"/>
                  </a:lnTo>
                  <a:lnTo>
                    <a:pt x="30" y="22"/>
                  </a:lnTo>
                  <a:lnTo>
                    <a:pt x="32" y="16"/>
                  </a:lnTo>
                  <a:lnTo>
                    <a:pt x="32" y="16"/>
                  </a:lnTo>
                  <a:lnTo>
                    <a:pt x="30" y="10"/>
                  </a:lnTo>
                  <a:lnTo>
                    <a:pt x="26" y="6"/>
                  </a:lnTo>
                  <a:lnTo>
                    <a:pt x="22" y="2"/>
                  </a:lnTo>
                  <a:lnTo>
                    <a:pt x="1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727" name="Freeform 335"/>
            <p:cNvSpPr/>
            <p:nvPr/>
          </p:nvSpPr>
          <p:spPr bwMode="auto">
            <a:xfrm>
              <a:off x="4897438" y="1631950"/>
              <a:ext cx="50800" cy="50800"/>
            </a:xfrm>
            <a:custGeom>
              <a:avLst/>
              <a:gdLst/>
              <a:ahLst/>
              <a:cxnLst>
                <a:cxn ang="0">
                  <a:pos x="16" y="0"/>
                </a:cxn>
                <a:cxn ang="0">
                  <a:pos x="16" y="0"/>
                </a:cxn>
                <a:cxn ang="0">
                  <a:pos x="10" y="2"/>
                </a:cxn>
                <a:cxn ang="0">
                  <a:pos x="4" y="6"/>
                </a:cxn>
                <a:cxn ang="0">
                  <a:pos x="2" y="10"/>
                </a:cxn>
                <a:cxn ang="0">
                  <a:pos x="0" y="16"/>
                </a:cxn>
                <a:cxn ang="0">
                  <a:pos x="0" y="16"/>
                </a:cxn>
                <a:cxn ang="0">
                  <a:pos x="2" y="22"/>
                </a:cxn>
                <a:cxn ang="0">
                  <a:pos x="4" y="28"/>
                </a:cxn>
                <a:cxn ang="0">
                  <a:pos x="10" y="30"/>
                </a:cxn>
                <a:cxn ang="0">
                  <a:pos x="16" y="32"/>
                </a:cxn>
                <a:cxn ang="0">
                  <a:pos x="16" y="32"/>
                </a:cxn>
                <a:cxn ang="0">
                  <a:pos x="22" y="30"/>
                </a:cxn>
                <a:cxn ang="0">
                  <a:pos x="26" y="28"/>
                </a:cxn>
                <a:cxn ang="0">
                  <a:pos x="30" y="22"/>
                </a:cxn>
                <a:cxn ang="0">
                  <a:pos x="32" y="16"/>
                </a:cxn>
                <a:cxn ang="0">
                  <a:pos x="32" y="16"/>
                </a:cxn>
                <a:cxn ang="0">
                  <a:pos x="30" y="10"/>
                </a:cxn>
                <a:cxn ang="0">
                  <a:pos x="26" y="6"/>
                </a:cxn>
                <a:cxn ang="0">
                  <a:pos x="22" y="2"/>
                </a:cxn>
                <a:cxn ang="0">
                  <a:pos x="16" y="0"/>
                </a:cxn>
              </a:cxnLst>
              <a:rect l="0" t="0" r="r" b="b"/>
              <a:pathLst>
                <a:path w="32" h="32">
                  <a:moveTo>
                    <a:pt x="16" y="0"/>
                  </a:moveTo>
                  <a:lnTo>
                    <a:pt x="16" y="0"/>
                  </a:lnTo>
                  <a:lnTo>
                    <a:pt x="10" y="2"/>
                  </a:lnTo>
                  <a:lnTo>
                    <a:pt x="4" y="6"/>
                  </a:lnTo>
                  <a:lnTo>
                    <a:pt x="2" y="10"/>
                  </a:lnTo>
                  <a:lnTo>
                    <a:pt x="0" y="16"/>
                  </a:lnTo>
                  <a:lnTo>
                    <a:pt x="0" y="16"/>
                  </a:lnTo>
                  <a:lnTo>
                    <a:pt x="2" y="22"/>
                  </a:lnTo>
                  <a:lnTo>
                    <a:pt x="4" y="28"/>
                  </a:lnTo>
                  <a:lnTo>
                    <a:pt x="10" y="30"/>
                  </a:lnTo>
                  <a:lnTo>
                    <a:pt x="16" y="32"/>
                  </a:lnTo>
                  <a:lnTo>
                    <a:pt x="16" y="32"/>
                  </a:lnTo>
                  <a:lnTo>
                    <a:pt x="22" y="30"/>
                  </a:lnTo>
                  <a:lnTo>
                    <a:pt x="26" y="28"/>
                  </a:lnTo>
                  <a:lnTo>
                    <a:pt x="30" y="22"/>
                  </a:lnTo>
                  <a:lnTo>
                    <a:pt x="32" y="16"/>
                  </a:lnTo>
                  <a:lnTo>
                    <a:pt x="32" y="16"/>
                  </a:lnTo>
                  <a:lnTo>
                    <a:pt x="30" y="10"/>
                  </a:lnTo>
                  <a:lnTo>
                    <a:pt x="26" y="6"/>
                  </a:lnTo>
                  <a:lnTo>
                    <a:pt x="22" y="2"/>
                  </a:lnTo>
                  <a:lnTo>
                    <a:pt x="1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728" name="Freeform 336"/>
            <p:cNvSpPr/>
            <p:nvPr/>
          </p:nvSpPr>
          <p:spPr bwMode="auto">
            <a:xfrm>
              <a:off x="6142038" y="1187450"/>
              <a:ext cx="34925" cy="34925"/>
            </a:xfrm>
            <a:custGeom>
              <a:avLst/>
              <a:gdLst/>
              <a:ahLst/>
              <a:cxnLst>
                <a:cxn ang="0">
                  <a:pos x="10" y="0"/>
                </a:cxn>
                <a:cxn ang="0">
                  <a:pos x="10" y="0"/>
                </a:cxn>
                <a:cxn ang="0">
                  <a:pos x="6" y="0"/>
                </a:cxn>
                <a:cxn ang="0">
                  <a:pos x="4" y="2"/>
                </a:cxn>
                <a:cxn ang="0">
                  <a:pos x="0" y="6"/>
                </a:cxn>
                <a:cxn ang="0">
                  <a:pos x="0" y="10"/>
                </a:cxn>
                <a:cxn ang="0">
                  <a:pos x="0" y="10"/>
                </a:cxn>
                <a:cxn ang="0">
                  <a:pos x="0" y="14"/>
                </a:cxn>
                <a:cxn ang="0">
                  <a:pos x="4" y="18"/>
                </a:cxn>
                <a:cxn ang="0">
                  <a:pos x="6" y="20"/>
                </a:cxn>
                <a:cxn ang="0">
                  <a:pos x="10" y="22"/>
                </a:cxn>
                <a:cxn ang="0">
                  <a:pos x="10" y="22"/>
                </a:cxn>
                <a:cxn ang="0">
                  <a:pos x="16" y="20"/>
                </a:cxn>
                <a:cxn ang="0">
                  <a:pos x="18" y="18"/>
                </a:cxn>
                <a:cxn ang="0">
                  <a:pos x="22" y="14"/>
                </a:cxn>
                <a:cxn ang="0">
                  <a:pos x="22" y="10"/>
                </a:cxn>
                <a:cxn ang="0">
                  <a:pos x="22" y="10"/>
                </a:cxn>
                <a:cxn ang="0">
                  <a:pos x="22" y="6"/>
                </a:cxn>
                <a:cxn ang="0">
                  <a:pos x="18" y="2"/>
                </a:cxn>
                <a:cxn ang="0">
                  <a:pos x="16" y="0"/>
                </a:cxn>
                <a:cxn ang="0">
                  <a:pos x="10" y="0"/>
                </a:cxn>
              </a:cxnLst>
              <a:rect l="0" t="0" r="r" b="b"/>
              <a:pathLst>
                <a:path w="22" h="22">
                  <a:moveTo>
                    <a:pt x="10" y="0"/>
                  </a:moveTo>
                  <a:lnTo>
                    <a:pt x="10" y="0"/>
                  </a:lnTo>
                  <a:lnTo>
                    <a:pt x="6" y="0"/>
                  </a:lnTo>
                  <a:lnTo>
                    <a:pt x="4" y="2"/>
                  </a:lnTo>
                  <a:lnTo>
                    <a:pt x="0" y="6"/>
                  </a:lnTo>
                  <a:lnTo>
                    <a:pt x="0" y="10"/>
                  </a:lnTo>
                  <a:lnTo>
                    <a:pt x="0" y="10"/>
                  </a:lnTo>
                  <a:lnTo>
                    <a:pt x="0" y="14"/>
                  </a:lnTo>
                  <a:lnTo>
                    <a:pt x="4" y="18"/>
                  </a:lnTo>
                  <a:lnTo>
                    <a:pt x="6" y="20"/>
                  </a:lnTo>
                  <a:lnTo>
                    <a:pt x="10" y="22"/>
                  </a:lnTo>
                  <a:lnTo>
                    <a:pt x="10" y="22"/>
                  </a:lnTo>
                  <a:lnTo>
                    <a:pt x="16" y="20"/>
                  </a:lnTo>
                  <a:lnTo>
                    <a:pt x="18" y="18"/>
                  </a:lnTo>
                  <a:lnTo>
                    <a:pt x="22" y="14"/>
                  </a:lnTo>
                  <a:lnTo>
                    <a:pt x="22" y="10"/>
                  </a:lnTo>
                  <a:lnTo>
                    <a:pt x="22" y="10"/>
                  </a:lnTo>
                  <a:lnTo>
                    <a:pt x="22" y="6"/>
                  </a:lnTo>
                  <a:lnTo>
                    <a:pt x="18" y="2"/>
                  </a:lnTo>
                  <a:lnTo>
                    <a:pt x="16" y="0"/>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729" name="Freeform 337"/>
            <p:cNvSpPr/>
            <p:nvPr/>
          </p:nvSpPr>
          <p:spPr bwMode="auto">
            <a:xfrm>
              <a:off x="6142038" y="1187450"/>
              <a:ext cx="34925" cy="34925"/>
            </a:xfrm>
            <a:custGeom>
              <a:avLst/>
              <a:gdLst/>
              <a:ahLst/>
              <a:cxnLst>
                <a:cxn ang="0">
                  <a:pos x="10" y="0"/>
                </a:cxn>
                <a:cxn ang="0">
                  <a:pos x="10" y="0"/>
                </a:cxn>
                <a:cxn ang="0">
                  <a:pos x="6" y="0"/>
                </a:cxn>
                <a:cxn ang="0">
                  <a:pos x="4" y="2"/>
                </a:cxn>
                <a:cxn ang="0">
                  <a:pos x="0" y="6"/>
                </a:cxn>
                <a:cxn ang="0">
                  <a:pos x="0" y="10"/>
                </a:cxn>
                <a:cxn ang="0">
                  <a:pos x="0" y="10"/>
                </a:cxn>
                <a:cxn ang="0">
                  <a:pos x="0" y="14"/>
                </a:cxn>
                <a:cxn ang="0">
                  <a:pos x="4" y="18"/>
                </a:cxn>
                <a:cxn ang="0">
                  <a:pos x="6" y="20"/>
                </a:cxn>
                <a:cxn ang="0">
                  <a:pos x="10" y="22"/>
                </a:cxn>
                <a:cxn ang="0">
                  <a:pos x="10" y="22"/>
                </a:cxn>
                <a:cxn ang="0">
                  <a:pos x="16" y="20"/>
                </a:cxn>
                <a:cxn ang="0">
                  <a:pos x="18" y="18"/>
                </a:cxn>
                <a:cxn ang="0">
                  <a:pos x="22" y="14"/>
                </a:cxn>
                <a:cxn ang="0">
                  <a:pos x="22" y="10"/>
                </a:cxn>
                <a:cxn ang="0">
                  <a:pos x="22" y="10"/>
                </a:cxn>
                <a:cxn ang="0">
                  <a:pos x="22" y="6"/>
                </a:cxn>
                <a:cxn ang="0">
                  <a:pos x="18" y="2"/>
                </a:cxn>
                <a:cxn ang="0">
                  <a:pos x="16" y="0"/>
                </a:cxn>
                <a:cxn ang="0">
                  <a:pos x="10" y="0"/>
                </a:cxn>
              </a:cxnLst>
              <a:rect l="0" t="0" r="r" b="b"/>
              <a:pathLst>
                <a:path w="22" h="22">
                  <a:moveTo>
                    <a:pt x="10" y="0"/>
                  </a:moveTo>
                  <a:lnTo>
                    <a:pt x="10" y="0"/>
                  </a:lnTo>
                  <a:lnTo>
                    <a:pt x="6" y="0"/>
                  </a:lnTo>
                  <a:lnTo>
                    <a:pt x="4" y="2"/>
                  </a:lnTo>
                  <a:lnTo>
                    <a:pt x="0" y="6"/>
                  </a:lnTo>
                  <a:lnTo>
                    <a:pt x="0" y="10"/>
                  </a:lnTo>
                  <a:lnTo>
                    <a:pt x="0" y="10"/>
                  </a:lnTo>
                  <a:lnTo>
                    <a:pt x="0" y="14"/>
                  </a:lnTo>
                  <a:lnTo>
                    <a:pt x="4" y="18"/>
                  </a:lnTo>
                  <a:lnTo>
                    <a:pt x="6" y="20"/>
                  </a:lnTo>
                  <a:lnTo>
                    <a:pt x="10" y="22"/>
                  </a:lnTo>
                  <a:lnTo>
                    <a:pt x="10" y="22"/>
                  </a:lnTo>
                  <a:lnTo>
                    <a:pt x="16" y="20"/>
                  </a:lnTo>
                  <a:lnTo>
                    <a:pt x="18" y="18"/>
                  </a:lnTo>
                  <a:lnTo>
                    <a:pt x="22" y="14"/>
                  </a:lnTo>
                  <a:lnTo>
                    <a:pt x="22" y="10"/>
                  </a:lnTo>
                  <a:lnTo>
                    <a:pt x="22" y="10"/>
                  </a:lnTo>
                  <a:lnTo>
                    <a:pt x="22" y="6"/>
                  </a:lnTo>
                  <a:lnTo>
                    <a:pt x="18" y="2"/>
                  </a:lnTo>
                  <a:lnTo>
                    <a:pt x="16" y="0"/>
                  </a:lnTo>
                  <a:lnTo>
                    <a:pt x="10"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730" name="Freeform 338"/>
            <p:cNvSpPr/>
            <p:nvPr/>
          </p:nvSpPr>
          <p:spPr bwMode="auto">
            <a:xfrm>
              <a:off x="5192713" y="1435100"/>
              <a:ext cx="34925" cy="34925"/>
            </a:xfrm>
            <a:custGeom>
              <a:avLst/>
              <a:gdLst/>
              <a:ahLst/>
              <a:cxnLst>
                <a:cxn ang="0">
                  <a:pos x="12" y="0"/>
                </a:cxn>
                <a:cxn ang="0">
                  <a:pos x="12" y="0"/>
                </a:cxn>
                <a:cxn ang="0">
                  <a:pos x="6" y="2"/>
                </a:cxn>
                <a:cxn ang="0">
                  <a:pos x="4" y="4"/>
                </a:cxn>
                <a:cxn ang="0">
                  <a:pos x="0" y="8"/>
                </a:cxn>
                <a:cxn ang="0">
                  <a:pos x="0" y="12"/>
                </a:cxn>
                <a:cxn ang="0">
                  <a:pos x="0" y="12"/>
                </a:cxn>
                <a:cxn ang="0">
                  <a:pos x="0" y="16"/>
                </a:cxn>
                <a:cxn ang="0">
                  <a:pos x="4" y="20"/>
                </a:cxn>
                <a:cxn ang="0">
                  <a:pos x="6" y="22"/>
                </a:cxn>
                <a:cxn ang="0">
                  <a:pos x="12" y="22"/>
                </a:cxn>
                <a:cxn ang="0">
                  <a:pos x="12" y="22"/>
                </a:cxn>
                <a:cxn ang="0">
                  <a:pos x="16" y="22"/>
                </a:cxn>
                <a:cxn ang="0">
                  <a:pos x="18" y="20"/>
                </a:cxn>
                <a:cxn ang="0">
                  <a:pos x="22" y="16"/>
                </a:cxn>
                <a:cxn ang="0">
                  <a:pos x="22" y="12"/>
                </a:cxn>
                <a:cxn ang="0">
                  <a:pos x="22" y="12"/>
                </a:cxn>
                <a:cxn ang="0">
                  <a:pos x="22" y="8"/>
                </a:cxn>
                <a:cxn ang="0">
                  <a:pos x="18" y="4"/>
                </a:cxn>
                <a:cxn ang="0">
                  <a:pos x="16" y="2"/>
                </a:cxn>
                <a:cxn ang="0">
                  <a:pos x="12" y="0"/>
                </a:cxn>
              </a:cxnLst>
              <a:rect l="0" t="0" r="r" b="b"/>
              <a:pathLst>
                <a:path w="22" h="22">
                  <a:moveTo>
                    <a:pt x="12" y="0"/>
                  </a:moveTo>
                  <a:lnTo>
                    <a:pt x="12" y="0"/>
                  </a:lnTo>
                  <a:lnTo>
                    <a:pt x="6" y="2"/>
                  </a:lnTo>
                  <a:lnTo>
                    <a:pt x="4" y="4"/>
                  </a:lnTo>
                  <a:lnTo>
                    <a:pt x="0" y="8"/>
                  </a:lnTo>
                  <a:lnTo>
                    <a:pt x="0" y="12"/>
                  </a:lnTo>
                  <a:lnTo>
                    <a:pt x="0" y="12"/>
                  </a:lnTo>
                  <a:lnTo>
                    <a:pt x="0" y="16"/>
                  </a:lnTo>
                  <a:lnTo>
                    <a:pt x="4" y="20"/>
                  </a:lnTo>
                  <a:lnTo>
                    <a:pt x="6" y="22"/>
                  </a:lnTo>
                  <a:lnTo>
                    <a:pt x="12" y="22"/>
                  </a:lnTo>
                  <a:lnTo>
                    <a:pt x="12" y="22"/>
                  </a:lnTo>
                  <a:lnTo>
                    <a:pt x="16" y="22"/>
                  </a:lnTo>
                  <a:lnTo>
                    <a:pt x="18" y="20"/>
                  </a:lnTo>
                  <a:lnTo>
                    <a:pt x="22" y="16"/>
                  </a:lnTo>
                  <a:lnTo>
                    <a:pt x="22" y="12"/>
                  </a:lnTo>
                  <a:lnTo>
                    <a:pt x="22" y="12"/>
                  </a:lnTo>
                  <a:lnTo>
                    <a:pt x="22" y="8"/>
                  </a:lnTo>
                  <a:lnTo>
                    <a:pt x="18" y="4"/>
                  </a:lnTo>
                  <a:lnTo>
                    <a:pt x="16" y="2"/>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731" name="Freeform 339"/>
            <p:cNvSpPr/>
            <p:nvPr/>
          </p:nvSpPr>
          <p:spPr bwMode="auto">
            <a:xfrm>
              <a:off x="5192713" y="1435100"/>
              <a:ext cx="34925" cy="34925"/>
            </a:xfrm>
            <a:custGeom>
              <a:avLst/>
              <a:gdLst/>
              <a:ahLst/>
              <a:cxnLst>
                <a:cxn ang="0">
                  <a:pos x="12" y="0"/>
                </a:cxn>
                <a:cxn ang="0">
                  <a:pos x="12" y="0"/>
                </a:cxn>
                <a:cxn ang="0">
                  <a:pos x="6" y="2"/>
                </a:cxn>
                <a:cxn ang="0">
                  <a:pos x="4" y="4"/>
                </a:cxn>
                <a:cxn ang="0">
                  <a:pos x="0" y="8"/>
                </a:cxn>
                <a:cxn ang="0">
                  <a:pos x="0" y="12"/>
                </a:cxn>
                <a:cxn ang="0">
                  <a:pos x="0" y="12"/>
                </a:cxn>
                <a:cxn ang="0">
                  <a:pos x="0" y="16"/>
                </a:cxn>
                <a:cxn ang="0">
                  <a:pos x="4" y="20"/>
                </a:cxn>
                <a:cxn ang="0">
                  <a:pos x="6" y="22"/>
                </a:cxn>
                <a:cxn ang="0">
                  <a:pos x="12" y="22"/>
                </a:cxn>
                <a:cxn ang="0">
                  <a:pos x="12" y="22"/>
                </a:cxn>
                <a:cxn ang="0">
                  <a:pos x="16" y="22"/>
                </a:cxn>
                <a:cxn ang="0">
                  <a:pos x="18" y="20"/>
                </a:cxn>
                <a:cxn ang="0">
                  <a:pos x="22" y="16"/>
                </a:cxn>
                <a:cxn ang="0">
                  <a:pos x="22" y="12"/>
                </a:cxn>
                <a:cxn ang="0">
                  <a:pos x="22" y="12"/>
                </a:cxn>
                <a:cxn ang="0">
                  <a:pos x="22" y="8"/>
                </a:cxn>
                <a:cxn ang="0">
                  <a:pos x="18" y="4"/>
                </a:cxn>
                <a:cxn ang="0">
                  <a:pos x="16" y="2"/>
                </a:cxn>
                <a:cxn ang="0">
                  <a:pos x="12" y="0"/>
                </a:cxn>
              </a:cxnLst>
              <a:rect l="0" t="0" r="r" b="b"/>
              <a:pathLst>
                <a:path w="22" h="22">
                  <a:moveTo>
                    <a:pt x="12" y="0"/>
                  </a:moveTo>
                  <a:lnTo>
                    <a:pt x="12" y="0"/>
                  </a:lnTo>
                  <a:lnTo>
                    <a:pt x="6" y="2"/>
                  </a:lnTo>
                  <a:lnTo>
                    <a:pt x="4" y="4"/>
                  </a:lnTo>
                  <a:lnTo>
                    <a:pt x="0" y="8"/>
                  </a:lnTo>
                  <a:lnTo>
                    <a:pt x="0" y="12"/>
                  </a:lnTo>
                  <a:lnTo>
                    <a:pt x="0" y="12"/>
                  </a:lnTo>
                  <a:lnTo>
                    <a:pt x="0" y="16"/>
                  </a:lnTo>
                  <a:lnTo>
                    <a:pt x="4" y="20"/>
                  </a:lnTo>
                  <a:lnTo>
                    <a:pt x="6" y="22"/>
                  </a:lnTo>
                  <a:lnTo>
                    <a:pt x="12" y="22"/>
                  </a:lnTo>
                  <a:lnTo>
                    <a:pt x="12" y="22"/>
                  </a:lnTo>
                  <a:lnTo>
                    <a:pt x="16" y="22"/>
                  </a:lnTo>
                  <a:lnTo>
                    <a:pt x="18" y="20"/>
                  </a:lnTo>
                  <a:lnTo>
                    <a:pt x="22" y="16"/>
                  </a:lnTo>
                  <a:lnTo>
                    <a:pt x="22" y="12"/>
                  </a:lnTo>
                  <a:lnTo>
                    <a:pt x="22" y="12"/>
                  </a:lnTo>
                  <a:lnTo>
                    <a:pt x="22" y="8"/>
                  </a:lnTo>
                  <a:lnTo>
                    <a:pt x="18" y="4"/>
                  </a:lnTo>
                  <a:lnTo>
                    <a:pt x="16" y="2"/>
                  </a:lnTo>
                  <a:lnTo>
                    <a:pt x="12"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732" name="Freeform 340"/>
            <p:cNvSpPr/>
            <p:nvPr/>
          </p:nvSpPr>
          <p:spPr bwMode="auto">
            <a:xfrm>
              <a:off x="6999288" y="1123950"/>
              <a:ext cx="34925" cy="34925"/>
            </a:xfrm>
            <a:custGeom>
              <a:avLst/>
              <a:gdLst/>
              <a:ahLst/>
              <a:cxnLst>
                <a:cxn ang="0">
                  <a:pos x="10" y="0"/>
                </a:cxn>
                <a:cxn ang="0">
                  <a:pos x="10" y="0"/>
                </a:cxn>
                <a:cxn ang="0">
                  <a:pos x="6" y="0"/>
                </a:cxn>
                <a:cxn ang="0">
                  <a:pos x="2" y="4"/>
                </a:cxn>
                <a:cxn ang="0">
                  <a:pos x="0" y="6"/>
                </a:cxn>
                <a:cxn ang="0">
                  <a:pos x="0" y="12"/>
                </a:cxn>
                <a:cxn ang="0">
                  <a:pos x="0" y="12"/>
                </a:cxn>
                <a:cxn ang="0">
                  <a:pos x="0" y="16"/>
                </a:cxn>
                <a:cxn ang="0">
                  <a:pos x="2" y="20"/>
                </a:cxn>
                <a:cxn ang="0">
                  <a:pos x="6" y="22"/>
                </a:cxn>
                <a:cxn ang="0">
                  <a:pos x="10" y="22"/>
                </a:cxn>
                <a:cxn ang="0">
                  <a:pos x="10" y="22"/>
                </a:cxn>
                <a:cxn ang="0">
                  <a:pos x="16" y="22"/>
                </a:cxn>
                <a:cxn ang="0">
                  <a:pos x="18" y="20"/>
                </a:cxn>
                <a:cxn ang="0">
                  <a:pos x="22" y="16"/>
                </a:cxn>
                <a:cxn ang="0">
                  <a:pos x="22" y="12"/>
                </a:cxn>
                <a:cxn ang="0">
                  <a:pos x="22" y="12"/>
                </a:cxn>
                <a:cxn ang="0">
                  <a:pos x="22" y="6"/>
                </a:cxn>
                <a:cxn ang="0">
                  <a:pos x="18" y="4"/>
                </a:cxn>
                <a:cxn ang="0">
                  <a:pos x="16" y="0"/>
                </a:cxn>
                <a:cxn ang="0">
                  <a:pos x="10" y="0"/>
                </a:cxn>
              </a:cxnLst>
              <a:rect l="0" t="0" r="r" b="b"/>
              <a:pathLst>
                <a:path w="22" h="22">
                  <a:moveTo>
                    <a:pt x="10" y="0"/>
                  </a:moveTo>
                  <a:lnTo>
                    <a:pt x="10" y="0"/>
                  </a:lnTo>
                  <a:lnTo>
                    <a:pt x="6" y="0"/>
                  </a:lnTo>
                  <a:lnTo>
                    <a:pt x="2" y="4"/>
                  </a:lnTo>
                  <a:lnTo>
                    <a:pt x="0" y="6"/>
                  </a:lnTo>
                  <a:lnTo>
                    <a:pt x="0" y="12"/>
                  </a:lnTo>
                  <a:lnTo>
                    <a:pt x="0" y="12"/>
                  </a:lnTo>
                  <a:lnTo>
                    <a:pt x="0" y="16"/>
                  </a:lnTo>
                  <a:lnTo>
                    <a:pt x="2" y="20"/>
                  </a:lnTo>
                  <a:lnTo>
                    <a:pt x="6" y="22"/>
                  </a:lnTo>
                  <a:lnTo>
                    <a:pt x="10" y="22"/>
                  </a:lnTo>
                  <a:lnTo>
                    <a:pt x="10" y="22"/>
                  </a:lnTo>
                  <a:lnTo>
                    <a:pt x="16" y="22"/>
                  </a:lnTo>
                  <a:lnTo>
                    <a:pt x="18" y="20"/>
                  </a:lnTo>
                  <a:lnTo>
                    <a:pt x="22" y="16"/>
                  </a:lnTo>
                  <a:lnTo>
                    <a:pt x="22" y="12"/>
                  </a:lnTo>
                  <a:lnTo>
                    <a:pt x="22" y="12"/>
                  </a:lnTo>
                  <a:lnTo>
                    <a:pt x="22" y="6"/>
                  </a:lnTo>
                  <a:lnTo>
                    <a:pt x="18" y="4"/>
                  </a:lnTo>
                  <a:lnTo>
                    <a:pt x="16" y="0"/>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733" name="Freeform 341"/>
            <p:cNvSpPr/>
            <p:nvPr/>
          </p:nvSpPr>
          <p:spPr bwMode="auto">
            <a:xfrm>
              <a:off x="6999288" y="1123950"/>
              <a:ext cx="34925" cy="34925"/>
            </a:xfrm>
            <a:custGeom>
              <a:avLst/>
              <a:gdLst/>
              <a:ahLst/>
              <a:cxnLst>
                <a:cxn ang="0">
                  <a:pos x="10" y="0"/>
                </a:cxn>
                <a:cxn ang="0">
                  <a:pos x="10" y="0"/>
                </a:cxn>
                <a:cxn ang="0">
                  <a:pos x="6" y="0"/>
                </a:cxn>
                <a:cxn ang="0">
                  <a:pos x="2" y="4"/>
                </a:cxn>
                <a:cxn ang="0">
                  <a:pos x="0" y="6"/>
                </a:cxn>
                <a:cxn ang="0">
                  <a:pos x="0" y="12"/>
                </a:cxn>
                <a:cxn ang="0">
                  <a:pos x="0" y="12"/>
                </a:cxn>
                <a:cxn ang="0">
                  <a:pos x="0" y="16"/>
                </a:cxn>
                <a:cxn ang="0">
                  <a:pos x="2" y="20"/>
                </a:cxn>
                <a:cxn ang="0">
                  <a:pos x="6" y="22"/>
                </a:cxn>
                <a:cxn ang="0">
                  <a:pos x="10" y="22"/>
                </a:cxn>
                <a:cxn ang="0">
                  <a:pos x="10" y="22"/>
                </a:cxn>
                <a:cxn ang="0">
                  <a:pos x="16" y="22"/>
                </a:cxn>
                <a:cxn ang="0">
                  <a:pos x="18" y="20"/>
                </a:cxn>
                <a:cxn ang="0">
                  <a:pos x="22" y="16"/>
                </a:cxn>
                <a:cxn ang="0">
                  <a:pos x="22" y="12"/>
                </a:cxn>
                <a:cxn ang="0">
                  <a:pos x="22" y="12"/>
                </a:cxn>
                <a:cxn ang="0">
                  <a:pos x="22" y="6"/>
                </a:cxn>
                <a:cxn ang="0">
                  <a:pos x="18" y="4"/>
                </a:cxn>
                <a:cxn ang="0">
                  <a:pos x="16" y="0"/>
                </a:cxn>
                <a:cxn ang="0">
                  <a:pos x="10" y="0"/>
                </a:cxn>
              </a:cxnLst>
              <a:rect l="0" t="0" r="r" b="b"/>
              <a:pathLst>
                <a:path w="22" h="22">
                  <a:moveTo>
                    <a:pt x="10" y="0"/>
                  </a:moveTo>
                  <a:lnTo>
                    <a:pt x="10" y="0"/>
                  </a:lnTo>
                  <a:lnTo>
                    <a:pt x="6" y="0"/>
                  </a:lnTo>
                  <a:lnTo>
                    <a:pt x="2" y="4"/>
                  </a:lnTo>
                  <a:lnTo>
                    <a:pt x="0" y="6"/>
                  </a:lnTo>
                  <a:lnTo>
                    <a:pt x="0" y="12"/>
                  </a:lnTo>
                  <a:lnTo>
                    <a:pt x="0" y="12"/>
                  </a:lnTo>
                  <a:lnTo>
                    <a:pt x="0" y="16"/>
                  </a:lnTo>
                  <a:lnTo>
                    <a:pt x="2" y="20"/>
                  </a:lnTo>
                  <a:lnTo>
                    <a:pt x="6" y="22"/>
                  </a:lnTo>
                  <a:lnTo>
                    <a:pt x="10" y="22"/>
                  </a:lnTo>
                  <a:lnTo>
                    <a:pt x="10" y="22"/>
                  </a:lnTo>
                  <a:lnTo>
                    <a:pt x="16" y="22"/>
                  </a:lnTo>
                  <a:lnTo>
                    <a:pt x="18" y="20"/>
                  </a:lnTo>
                  <a:lnTo>
                    <a:pt x="22" y="16"/>
                  </a:lnTo>
                  <a:lnTo>
                    <a:pt x="22" y="12"/>
                  </a:lnTo>
                  <a:lnTo>
                    <a:pt x="22" y="12"/>
                  </a:lnTo>
                  <a:lnTo>
                    <a:pt x="22" y="6"/>
                  </a:lnTo>
                  <a:lnTo>
                    <a:pt x="18" y="4"/>
                  </a:lnTo>
                  <a:lnTo>
                    <a:pt x="16" y="0"/>
                  </a:lnTo>
                  <a:lnTo>
                    <a:pt x="10"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734" name="Freeform 342"/>
            <p:cNvSpPr/>
            <p:nvPr/>
          </p:nvSpPr>
          <p:spPr bwMode="auto">
            <a:xfrm>
              <a:off x="7640638" y="1212850"/>
              <a:ext cx="34925" cy="34925"/>
            </a:xfrm>
            <a:custGeom>
              <a:avLst/>
              <a:gdLst/>
              <a:ahLst/>
              <a:cxnLst>
                <a:cxn ang="0">
                  <a:pos x="10" y="0"/>
                </a:cxn>
                <a:cxn ang="0">
                  <a:pos x="10" y="0"/>
                </a:cxn>
                <a:cxn ang="0">
                  <a:pos x="6" y="2"/>
                </a:cxn>
                <a:cxn ang="0">
                  <a:pos x="2" y="4"/>
                </a:cxn>
                <a:cxn ang="0">
                  <a:pos x="0" y="6"/>
                </a:cxn>
                <a:cxn ang="0">
                  <a:pos x="0" y="12"/>
                </a:cxn>
                <a:cxn ang="0">
                  <a:pos x="0" y="12"/>
                </a:cxn>
                <a:cxn ang="0">
                  <a:pos x="0" y="16"/>
                </a:cxn>
                <a:cxn ang="0">
                  <a:pos x="2" y="20"/>
                </a:cxn>
                <a:cxn ang="0">
                  <a:pos x="6" y="22"/>
                </a:cxn>
                <a:cxn ang="0">
                  <a:pos x="10" y="22"/>
                </a:cxn>
                <a:cxn ang="0">
                  <a:pos x="10" y="22"/>
                </a:cxn>
                <a:cxn ang="0">
                  <a:pos x="14" y="22"/>
                </a:cxn>
                <a:cxn ang="0">
                  <a:pos x="18" y="20"/>
                </a:cxn>
                <a:cxn ang="0">
                  <a:pos x="20" y="16"/>
                </a:cxn>
                <a:cxn ang="0">
                  <a:pos x="22" y="12"/>
                </a:cxn>
                <a:cxn ang="0">
                  <a:pos x="22" y="12"/>
                </a:cxn>
                <a:cxn ang="0">
                  <a:pos x="20" y="6"/>
                </a:cxn>
                <a:cxn ang="0">
                  <a:pos x="18" y="4"/>
                </a:cxn>
                <a:cxn ang="0">
                  <a:pos x="14" y="2"/>
                </a:cxn>
                <a:cxn ang="0">
                  <a:pos x="10" y="0"/>
                </a:cxn>
              </a:cxnLst>
              <a:rect l="0" t="0" r="r" b="b"/>
              <a:pathLst>
                <a:path w="22" h="22">
                  <a:moveTo>
                    <a:pt x="10" y="0"/>
                  </a:moveTo>
                  <a:lnTo>
                    <a:pt x="10" y="0"/>
                  </a:lnTo>
                  <a:lnTo>
                    <a:pt x="6" y="2"/>
                  </a:lnTo>
                  <a:lnTo>
                    <a:pt x="2" y="4"/>
                  </a:lnTo>
                  <a:lnTo>
                    <a:pt x="0" y="6"/>
                  </a:lnTo>
                  <a:lnTo>
                    <a:pt x="0" y="12"/>
                  </a:lnTo>
                  <a:lnTo>
                    <a:pt x="0" y="12"/>
                  </a:lnTo>
                  <a:lnTo>
                    <a:pt x="0" y="16"/>
                  </a:lnTo>
                  <a:lnTo>
                    <a:pt x="2" y="20"/>
                  </a:lnTo>
                  <a:lnTo>
                    <a:pt x="6" y="22"/>
                  </a:lnTo>
                  <a:lnTo>
                    <a:pt x="10" y="22"/>
                  </a:lnTo>
                  <a:lnTo>
                    <a:pt x="10" y="22"/>
                  </a:lnTo>
                  <a:lnTo>
                    <a:pt x="14" y="22"/>
                  </a:lnTo>
                  <a:lnTo>
                    <a:pt x="18" y="20"/>
                  </a:lnTo>
                  <a:lnTo>
                    <a:pt x="20" y="16"/>
                  </a:lnTo>
                  <a:lnTo>
                    <a:pt x="22" y="12"/>
                  </a:lnTo>
                  <a:lnTo>
                    <a:pt x="22" y="12"/>
                  </a:lnTo>
                  <a:lnTo>
                    <a:pt x="20" y="6"/>
                  </a:lnTo>
                  <a:lnTo>
                    <a:pt x="18" y="4"/>
                  </a:lnTo>
                  <a:lnTo>
                    <a:pt x="14" y="2"/>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735" name="Freeform 343"/>
            <p:cNvSpPr/>
            <p:nvPr/>
          </p:nvSpPr>
          <p:spPr bwMode="auto">
            <a:xfrm>
              <a:off x="7640638" y="1212850"/>
              <a:ext cx="34925" cy="34925"/>
            </a:xfrm>
            <a:custGeom>
              <a:avLst/>
              <a:gdLst/>
              <a:ahLst/>
              <a:cxnLst>
                <a:cxn ang="0">
                  <a:pos x="10" y="0"/>
                </a:cxn>
                <a:cxn ang="0">
                  <a:pos x="10" y="0"/>
                </a:cxn>
                <a:cxn ang="0">
                  <a:pos x="6" y="2"/>
                </a:cxn>
                <a:cxn ang="0">
                  <a:pos x="2" y="4"/>
                </a:cxn>
                <a:cxn ang="0">
                  <a:pos x="0" y="6"/>
                </a:cxn>
                <a:cxn ang="0">
                  <a:pos x="0" y="12"/>
                </a:cxn>
                <a:cxn ang="0">
                  <a:pos x="0" y="12"/>
                </a:cxn>
                <a:cxn ang="0">
                  <a:pos x="0" y="16"/>
                </a:cxn>
                <a:cxn ang="0">
                  <a:pos x="2" y="20"/>
                </a:cxn>
                <a:cxn ang="0">
                  <a:pos x="6" y="22"/>
                </a:cxn>
                <a:cxn ang="0">
                  <a:pos x="10" y="22"/>
                </a:cxn>
                <a:cxn ang="0">
                  <a:pos x="10" y="22"/>
                </a:cxn>
                <a:cxn ang="0">
                  <a:pos x="14" y="22"/>
                </a:cxn>
                <a:cxn ang="0">
                  <a:pos x="18" y="20"/>
                </a:cxn>
                <a:cxn ang="0">
                  <a:pos x="20" y="16"/>
                </a:cxn>
                <a:cxn ang="0">
                  <a:pos x="22" y="12"/>
                </a:cxn>
                <a:cxn ang="0">
                  <a:pos x="22" y="12"/>
                </a:cxn>
                <a:cxn ang="0">
                  <a:pos x="20" y="6"/>
                </a:cxn>
                <a:cxn ang="0">
                  <a:pos x="18" y="4"/>
                </a:cxn>
                <a:cxn ang="0">
                  <a:pos x="14" y="2"/>
                </a:cxn>
                <a:cxn ang="0">
                  <a:pos x="10" y="0"/>
                </a:cxn>
              </a:cxnLst>
              <a:rect l="0" t="0" r="r" b="b"/>
              <a:pathLst>
                <a:path w="22" h="22">
                  <a:moveTo>
                    <a:pt x="10" y="0"/>
                  </a:moveTo>
                  <a:lnTo>
                    <a:pt x="10" y="0"/>
                  </a:lnTo>
                  <a:lnTo>
                    <a:pt x="6" y="2"/>
                  </a:lnTo>
                  <a:lnTo>
                    <a:pt x="2" y="4"/>
                  </a:lnTo>
                  <a:lnTo>
                    <a:pt x="0" y="6"/>
                  </a:lnTo>
                  <a:lnTo>
                    <a:pt x="0" y="12"/>
                  </a:lnTo>
                  <a:lnTo>
                    <a:pt x="0" y="12"/>
                  </a:lnTo>
                  <a:lnTo>
                    <a:pt x="0" y="16"/>
                  </a:lnTo>
                  <a:lnTo>
                    <a:pt x="2" y="20"/>
                  </a:lnTo>
                  <a:lnTo>
                    <a:pt x="6" y="22"/>
                  </a:lnTo>
                  <a:lnTo>
                    <a:pt x="10" y="22"/>
                  </a:lnTo>
                  <a:lnTo>
                    <a:pt x="10" y="22"/>
                  </a:lnTo>
                  <a:lnTo>
                    <a:pt x="14" y="22"/>
                  </a:lnTo>
                  <a:lnTo>
                    <a:pt x="18" y="20"/>
                  </a:lnTo>
                  <a:lnTo>
                    <a:pt x="20" y="16"/>
                  </a:lnTo>
                  <a:lnTo>
                    <a:pt x="22" y="12"/>
                  </a:lnTo>
                  <a:lnTo>
                    <a:pt x="22" y="12"/>
                  </a:lnTo>
                  <a:lnTo>
                    <a:pt x="20" y="6"/>
                  </a:lnTo>
                  <a:lnTo>
                    <a:pt x="18" y="4"/>
                  </a:lnTo>
                  <a:lnTo>
                    <a:pt x="14" y="2"/>
                  </a:lnTo>
                  <a:lnTo>
                    <a:pt x="10"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736" name="Freeform 344"/>
            <p:cNvSpPr/>
            <p:nvPr/>
          </p:nvSpPr>
          <p:spPr bwMode="auto">
            <a:xfrm>
              <a:off x="5643563" y="1508125"/>
              <a:ext cx="34925" cy="34925"/>
            </a:xfrm>
            <a:custGeom>
              <a:avLst/>
              <a:gdLst/>
              <a:ahLst/>
              <a:cxnLst>
                <a:cxn ang="0">
                  <a:pos x="12" y="0"/>
                </a:cxn>
                <a:cxn ang="0">
                  <a:pos x="12" y="0"/>
                </a:cxn>
                <a:cxn ang="0">
                  <a:pos x="6" y="0"/>
                </a:cxn>
                <a:cxn ang="0">
                  <a:pos x="4" y="2"/>
                </a:cxn>
                <a:cxn ang="0">
                  <a:pos x="0" y="6"/>
                </a:cxn>
                <a:cxn ang="0">
                  <a:pos x="0" y="10"/>
                </a:cxn>
                <a:cxn ang="0">
                  <a:pos x="0" y="10"/>
                </a:cxn>
                <a:cxn ang="0">
                  <a:pos x="0" y="14"/>
                </a:cxn>
                <a:cxn ang="0">
                  <a:pos x="4" y="18"/>
                </a:cxn>
                <a:cxn ang="0">
                  <a:pos x="6" y="20"/>
                </a:cxn>
                <a:cxn ang="0">
                  <a:pos x="12" y="22"/>
                </a:cxn>
                <a:cxn ang="0">
                  <a:pos x="12" y="22"/>
                </a:cxn>
                <a:cxn ang="0">
                  <a:pos x="16" y="20"/>
                </a:cxn>
                <a:cxn ang="0">
                  <a:pos x="20" y="18"/>
                </a:cxn>
                <a:cxn ang="0">
                  <a:pos x="22" y="14"/>
                </a:cxn>
                <a:cxn ang="0">
                  <a:pos x="22" y="10"/>
                </a:cxn>
                <a:cxn ang="0">
                  <a:pos x="22" y="10"/>
                </a:cxn>
                <a:cxn ang="0">
                  <a:pos x="22" y="6"/>
                </a:cxn>
                <a:cxn ang="0">
                  <a:pos x="20" y="2"/>
                </a:cxn>
                <a:cxn ang="0">
                  <a:pos x="16" y="0"/>
                </a:cxn>
                <a:cxn ang="0">
                  <a:pos x="12" y="0"/>
                </a:cxn>
              </a:cxnLst>
              <a:rect l="0" t="0" r="r" b="b"/>
              <a:pathLst>
                <a:path w="22" h="22">
                  <a:moveTo>
                    <a:pt x="12" y="0"/>
                  </a:moveTo>
                  <a:lnTo>
                    <a:pt x="12" y="0"/>
                  </a:lnTo>
                  <a:lnTo>
                    <a:pt x="6" y="0"/>
                  </a:lnTo>
                  <a:lnTo>
                    <a:pt x="4" y="2"/>
                  </a:lnTo>
                  <a:lnTo>
                    <a:pt x="0" y="6"/>
                  </a:lnTo>
                  <a:lnTo>
                    <a:pt x="0" y="10"/>
                  </a:lnTo>
                  <a:lnTo>
                    <a:pt x="0" y="10"/>
                  </a:lnTo>
                  <a:lnTo>
                    <a:pt x="0" y="14"/>
                  </a:lnTo>
                  <a:lnTo>
                    <a:pt x="4" y="18"/>
                  </a:lnTo>
                  <a:lnTo>
                    <a:pt x="6" y="20"/>
                  </a:lnTo>
                  <a:lnTo>
                    <a:pt x="12" y="22"/>
                  </a:lnTo>
                  <a:lnTo>
                    <a:pt x="12" y="22"/>
                  </a:lnTo>
                  <a:lnTo>
                    <a:pt x="16" y="20"/>
                  </a:lnTo>
                  <a:lnTo>
                    <a:pt x="20" y="18"/>
                  </a:lnTo>
                  <a:lnTo>
                    <a:pt x="22" y="14"/>
                  </a:lnTo>
                  <a:lnTo>
                    <a:pt x="22" y="10"/>
                  </a:lnTo>
                  <a:lnTo>
                    <a:pt x="22" y="10"/>
                  </a:lnTo>
                  <a:lnTo>
                    <a:pt x="22" y="6"/>
                  </a:lnTo>
                  <a:lnTo>
                    <a:pt x="20" y="2"/>
                  </a:lnTo>
                  <a:lnTo>
                    <a:pt x="16" y="0"/>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737" name="Freeform 345"/>
            <p:cNvSpPr/>
            <p:nvPr/>
          </p:nvSpPr>
          <p:spPr bwMode="auto">
            <a:xfrm>
              <a:off x="5643563" y="1508125"/>
              <a:ext cx="34925" cy="34925"/>
            </a:xfrm>
            <a:custGeom>
              <a:avLst/>
              <a:gdLst/>
              <a:ahLst/>
              <a:cxnLst>
                <a:cxn ang="0">
                  <a:pos x="12" y="0"/>
                </a:cxn>
                <a:cxn ang="0">
                  <a:pos x="12" y="0"/>
                </a:cxn>
                <a:cxn ang="0">
                  <a:pos x="6" y="0"/>
                </a:cxn>
                <a:cxn ang="0">
                  <a:pos x="4" y="2"/>
                </a:cxn>
                <a:cxn ang="0">
                  <a:pos x="0" y="6"/>
                </a:cxn>
                <a:cxn ang="0">
                  <a:pos x="0" y="10"/>
                </a:cxn>
                <a:cxn ang="0">
                  <a:pos x="0" y="10"/>
                </a:cxn>
                <a:cxn ang="0">
                  <a:pos x="0" y="14"/>
                </a:cxn>
                <a:cxn ang="0">
                  <a:pos x="4" y="18"/>
                </a:cxn>
                <a:cxn ang="0">
                  <a:pos x="6" y="20"/>
                </a:cxn>
                <a:cxn ang="0">
                  <a:pos x="12" y="22"/>
                </a:cxn>
                <a:cxn ang="0">
                  <a:pos x="12" y="22"/>
                </a:cxn>
                <a:cxn ang="0">
                  <a:pos x="16" y="20"/>
                </a:cxn>
                <a:cxn ang="0">
                  <a:pos x="20" y="18"/>
                </a:cxn>
                <a:cxn ang="0">
                  <a:pos x="22" y="14"/>
                </a:cxn>
                <a:cxn ang="0">
                  <a:pos x="22" y="10"/>
                </a:cxn>
                <a:cxn ang="0">
                  <a:pos x="22" y="10"/>
                </a:cxn>
                <a:cxn ang="0">
                  <a:pos x="22" y="6"/>
                </a:cxn>
                <a:cxn ang="0">
                  <a:pos x="20" y="2"/>
                </a:cxn>
                <a:cxn ang="0">
                  <a:pos x="16" y="0"/>
                </a:cxn>
                <a:cxn ang="0">
                  <a:pos x="12" y="0"/>
                </a:cxn>
              </a:cxnLst>
              <a:rect l="0" t="0" r="r" b="b"/>
              <a:pathLst>
                <a:path w="22" h="22">
                  <a:moveTo>
                    <a:pt x="12" y="0"/>
                  </a:moveTo>
                  <a:lnTo>
                    <a:pt x="12" y="0"/>
                  </a:lnTo>
                  <a:lnTo>
                    <a:pt x="6" y="0"/>
                  </a:lnTo>
                  <a:lnTo>
                    <a:pt x="4" y="2"/>
                  </a:lnTo>
                  <a:lnTo>
                    <a:pt x="0" y="6"/>
                  </a:lnTo>
                  <a:lnTo>
                    <a:pt x="0" y="10"/>
                  </a:lnTo>
                  <a:lnTo>
                    <a:pt x="0" y="10"/>
                  </a:lnTo>
                  <a:lnTo>
                    <a:pt x="0" y="14"/>
                  </a:lnTo>
                  <a:lnTo>
                    <a:pt x="4" y="18"/>
                  </a:lnTo>
                  <a:lnTo>
                    <a:pt x="6" y="20"/>
                  </a:lnTo>
                  <a:lnTo>
                    <a:pt x="12" y="22"/>
                  </a:lnTo>
                  <a:lnTo>
                    <a:pt x="12" y="22"/>
                  </a:lnTo>
                  <a:lnTo>
                    <a:pt x="16" y="20"/>
                  </a:lnTo>
                  <a:lnTo>
                    <a:pt x="20" y="18"/>
                  </a:lnTo>
                  <a:lnTo>
                    <a:pt x="22" y="14"/>
                  </a:lnTo>
                  <a:lnTo>
                    <a:pt x="22" y="10"/>
                  </a:lnTo>
                  <a:lnTo>
                    <a:pt x="22" y="10"/>
                  </a:lnTo>
                  <a:lnTo>
                    <a:pt x="22" y="6"/>
                  </a:lnTo>
                  <a:lnTo>
                    <a:pt x="20" y="2"/>
                  </a:lnTo>
                  <a:lnTo>
                    <a:pt x="16" y="0"/>
                  </a:lnTo>
                  <a:lnTo>
                    <a:pt x="12"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738" name="Freeform 346"/>
            <p:cNvSpPr/>
            <p:nvPr/>
          </p:nvSpPr>
          <p:spPr bwMode="auto">
            <a:xfrm>
              <a:off x="5262563" y="1657350"/>
              <a:ext cx="38100" cy="34925"/>
            </a:xfrm>
            <a:custGeom>
              <a:avLst/>
              <a:gdLst/>
              <a:ahLst/>
              <a:cxnLst>
                <a:cxn ang="0">
                  <a:pos x="12" y="0"/>
                </a:cxn>
                <a:cxn ang="0">
                  <a:pos x="12" y="0"/>
                </a:cxn>
                <a:cxn ang="0">
                  <a:pos x="8" y="2"/>
                </a:cxn>
                <a:cxn ang="0">
                  <a:pos x="4" y="4"/>
                </a:cxn>
                <a:cxn ang="0">
                  <a:pos x="2" y="8"/>
                </a:cxn>
                <a:cxn ang="0">
                  <a:pos x="0" y="12"/>
                </a:cxn>
                <a:cxn ang="0">
                  <a:pos x="0" y="12"/>
                </a:cxn>
                <a:cxn ang="0">
                  <a:pos x="2" y="16"/>
                </a:cxn>
                <a:cxn ang="0">
                  <a:pos x="4" y="20"/>
                </a:cxn>
                <a:cxn ang="0">
                  <a:pos x="8" y="22"/>
                </a:cxn>
                <a:cxn ang="0">
                  <a:pos x="12" y="22"/>
                </a:cxn>
                <a:cxn ang="0">
                  <a:pos x="12" y="22"/>
                </a:cxn>
                <a:cxn ang="0">
                  <a:pos x="16" y="22"/>
                </a:cxn>
                <a:cxn ang="0">
                  <a:pos x="20" y="20"/>
                </a:cxn>
                <a:cxn ang="0">
                  <a:pos x="22" y="16"/>
                </a:cxn>
                <a:cxn ang="0">
                  <a:pos x="24" y="12"/>
                </a:cxn>
                <a:cxn ang="0">
                  <a:pos x="24" y="12"/>
                </a:cxn>
                <a:cxn ang="0">
                  <a:pos x="22" y="8"/>
                </a:cxn>
                <a:cxn ang="0">
                  <a:pos x="20" y="4"/>
                </a:cxn>
                <a:cxn ang="0">
                  <a:pos x="16" y="2"/>
                </a:cxn>
                <a:cxn ang="0">
                  <a:pos x="12" y="0"/>
                </a:cxn>
              </a:cxnLst>
              <a:rect l="0" t="0" r="r" b="b"/>
              <a:pathLst>
                <a:path w="24" h="22">
                  <a:moveTo>
                    <a:pt x="12" y="0"/>
                  </a:moveTo>
                  <a:lnTo>
                    <a:pt x="12" y="0"/>
                  </a:lnTo>
                  <a:lnTo>
                    <a:pt x="8" y="2"/>
                  </a:lnTo>
                  <a:lnTo>
                    <a:pt x="4" y="4"/>
                  </a:lnTo>
                  <a:lnTo>
                    <a:pt x="2" y="8"/>
                  </a:lnTo>
                  <a:lnTo>
                    <a:pt x="0" y="12"/>
                  </a:lnTo>
                  <a:lnTo>
                    <a:pt x="0" y="12"/>
                  </a:lnTo>
                  <a:lnTo>
                    <a:pt x="2" y="16"/>
                  </a:lnTo>
                  <a:lnTo>
                    <a:pt x="4" y="20"/>
                  </a:lnTo>
                  <a:lnTo>
                    <a:pt x="8" y="22"/>
                  </a:lnTo>
                  <a:lnTo>
                    <a:pt x="12" y="22"/>
                  </a:lnTo>
                  <a:lnTo>
                    <a:pt x="12" y="22"/>
                  </a:lnTo>
                  <a:lnTo>
                    <a:pt x="16" y="22"/>
                  </a:lnTo>
                  <a:lnTo>
                    <a:pt x="20" y="20"/>
                  </a:lnTo>
                  <a:lnTo>
                    <a:pt x="22" y="16"/>
                  </a:lnTo>
                  <a:lnTo>
                    <a:pt x="24" y="12"/>
                  </a:lnTo>
                  <a:lnTo>
                    <a:pt x="24" y="12"/>
                  </a:lnTo>
                  <a:lnTo>
                    <a:pt x="22" y="8"/>
                  </a:lnTo>
                  <a:lnTo>
                    <a:pt x="20" y="4"/>
                  </a:lnTo>
                  <a:lnTo>
                    <a:pt x="16" y="2"/>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739" name="Freeform 347"/>
            <p:cNvSpPr/>
            <p:nvPr/>
          </p:nvSpPr>
          <p:spPr bwMode="auto">
            <a:xfrm>
              <a:off x="5262563" y="1657350"/>
              <a:ext cx="38100" cy="34925"/>
            </a:xfrm>
            <a:custGeom>
              <a:avLst/>
              <a:gdLst/>
              <a:ahLst/>
              <a:cxnLst>
                <a:cxn ang="0">
                  <a:pos x="12" y="0"/>
                </a:cxn>
                <a:cxn ang="0">
                  <a:pos x="12" y="0"/>
                </a:cxn>
                <a:cxn ang="0">
                  <a:pos x="8" y="2"/>
                </a:cxn>
                <a:cxn ang="0">
                  <a:pos x="4" y="4"/>
                </a:cxn>
                <a:cxn ang="0">
                  <a:pos x="2" y="8"/>
                </a:cxn>
                <a:cxn ang="0">
                  <a:pos x="0" y="12"/>
                </a:cxn>
                <a:cxn ang="0">
                  <a:pos x="0" y="12"/>
                </a:cxn>
                <a:cxn ang="0">
                  <a:pos x="2" y="16"/>
                </a:cxn>
                <a:cxn ang="0">
                  <a:pos x="4" y="20"/>
                </a:cxn>
                <a:cxn ang="0">
                  <a:pos x="8" y="22"/>
                </a:cxn>
                <a:cxn ang="0">
                  <a:pos x="12" y="22"/>
                </a:cxn>
                <a:cxn ang="0">
                  <a:pos x="12" y="22"/>
                </a:cxn>
                <a:cxn ang="0">
                  <a:pos x="16" y="22"/>
                </a:cxn>
                <a:cxn ang="0">
                  <a:pos x="20" y="20"/>
                </a:cxn>
                <a:cxn ang="0">
                  <a:pos x="22" y="16"/>
                </a:cxn>
                <a:cxn ang="0">
                  <a:pos x="24" y="12"/>
                </a:cxn>
                <a:cxn ang="0">
                  <a:pos x="24" y="12"/>
                </a:cxn>
                <a:cxn ang="0">
                  <a:pos x="22" y="8"/>
                </a:cxn>
                <a:cxn ang="0">
                  <a:pos x="20" y="4"/>
                </a:cxn>
                <a:cxn ang="0">
                  <a:pos x="16" y="2"/>
                </a:cxn>
                <a:cxn ang="0">
                  <a:pos x="12" y="0"/>
                </a:cxn>
              </a:cxnLst>
              <a:rect l="0" t="0" r="r" b="b"/>
              <a:pathLst>
                <a:path w="24" h="22">
                  <a:moveTo>
                    <a:pt x="12" y="0"/>
                  </a:moveTo>
                  <a:lnTo>
                    <a:pt x="12" y="0"/>
                  </a:lnTo>
                  <a:lnTo>
                    <a:pt x="8" y="2"/>
                  </a:lnTo>
                  <a:lnTo>
                    <a:pt x="4" y="4"/>
                  </a:lnTo>
                  <a:lnTo>
                    <a:pt x="2" y="8"/>
                  </a:lnTo>
                  <a:lnTo>
                    <a:pt x="0" y="12"/>
                  </a:lnTo>
                  <a:lnTo>
                    <a:pt x="0" y="12"/>
                  </a:lnTo>
                  <a:lnTo>
                    <a:pt x="2" y="16"/>
                  </a:lnTo>
                  <a:lnTo>
                    <a:pt x="4" y="20"/>
                  </a:lnTo>
                  <a:lnTo>
                    <a:pt x="8" y="22"/>
                  </a:lnTo>
                  <a:lnTo>
                    <a:pt x="12" y="22"/>
                  </a:lnTo>
                  <a:lnTo>
                    <a:pt x="12" y="22"/>
                  </a:lnTo>
                  <a:lnTo>
                    <a:pt x="16" y="22"/>
                  </a:lnTo>
                  <a:lnTo>
                    <a:pt x="20" y="20"/>
                  </a:lnTo>
                  <a:lnTo>
                    <a:pt x="22" y="16"/>
                  </a:lnTo>
                  <a:lnTo>
                    <a:pt x="24" y="12"/>
                  </a:lnTo>
                  <a:lnTo>
                    <a:pt x="24" y="12"/>
                  </a:lnTo>
                  <a:lnTo>
                    <a:pt x="22" y="8"/>
                  </a:lnTo>
                  <a:lnTo>
                    <a:pt x="20" y="4"/>
                  </a:lnTo>
                  <a:lnTo>
                    <a:pt x="16" y="2"/>
                  </a:lnTo>
                  <a:lnTo>
                    <a:pt x="12"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740" name="Freeform 348"/>
            <p:cNvSpPr/>
            <p:nvPr/>
          </p:nvSpPr>
          <p:spPr bwMode="auto">
            <a:xfrm>
              <a:off x="5491163" y="1238250"/>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741" name="Freeform 349"/>
            <p:cNvSpPr/>
            <p:nvPr/>
          </p:nvSpPr>
          <p:spPr bwMode="auto">
            <a:xfrm>
              <a:off x="5491163" y="1238250"/>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742" name="Freeform 350"/>
            <p:cNvSpPr/>
            <p:nvPr/>
          </p:nvSpPr>
          <p:spPr bwMode="auto">
            <a:xfrm>
              <a:off x="6129338" y="1041400"/>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743" name="Freeform 351"/>
            <p:cNvSpPr/>
            <p:nvPr/>
          </p:nvSpPr>
          <p:spPr bwMode="auto">
            <a:xfrm>
              <a:off x="6129338" y="1041400"/>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744" name="Freeform 352"/>
            <p:cNvSpPr/>
            <p:nvPr/>
          </p:nvSpPr>
          <p:spPr bwMode="auto">
            <a:xfrm>
              <a:off x="6405563" y="103187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745" name="Freeform 353"/>
            <p:cNvSpPr/>
            <p:nvPr/>
          </p:nvSpPr>
          <p:spPr bwMode="auto">
            <a:xfrm>
              <a:off x="6405563" y="103187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746" name="Freeform 354"/>
            <p:cNvSpPr/>
            <p:nvPr/>
          </p:nvSpPr>
          <p:spPr bwMode="auto">
            <a:xfrm>
              <a:off x="6789738" y="107632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747" name="Freeform 355"/>
            <p:cNvSpPr/>
            <p:nvPr/>
          </p:nvSpPr>
          <p:spPr bwMode="auto">
            <a:xfrm>
              <a:off x="6789738" y="107632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748" name="Freeform 356"/>
            <p:cNvSpPr/>
            <p:nvPr/>
          </p:nvSpPr>
          <p:spPr bwMode="auto">
            <a:xfrm>
              <a:off x="6637338" y="118427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749" name="Freeform 357"/>
            <p:cNvSpPr/>
            <p:nvPr/>
          </p:nvSpPr>
          <p:spPr bwMode="auto">
            <a:xfrm>
              <a:off x="6637338" y="118427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750" name="Freeform 358"/>
            <p:cNvSpPr/>
            <p:nvPr/>
          </p:nvSpPr>
          <p:spPr bwMode="auto">
            <a:xfrm>
              <a:off x="6656388" y="152082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751" name="Freeform 359"/>
            <p:cNvSpPr/>
            <p:nvPr/>
          </p:nvSpPr>
          <p:spPr bwMode="auto">
            <a:xfrm>
              <a:off x="6656388" y="152082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752" name="Freeform 360"/>
            <p:cNvSpPr/>
            <p:nvPr/>
          </p:nvSpPr>
          <p:spPr bwMode="auto">
            <a:xfrm>
              <a:off x="7367588" y="1558925"/>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753" name="Freeform 361"/>
            <p:cNvSpPr/>
            <p:nvPr/>
          </p:nvSpPr>
          <p:spPr bwMode="auto">
            <a:xfrm>
              <a:off x="7367588" y="1558925"/>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754" name="Freeform 362"/>
            <p:cNvSpPr/>
            <p:nvPr/>
          </p:nvSpPr>
          <p:spPr bwMode="auto">
            <a:xfrm>
              <a:off x="6904038" y="155892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755" name="Freeform 363"/>
            <p:cNvSpPr/>
            <p:nvPr/>
          </p:nvSpPr>
          <p:spPr bwMode="auto">
            <a:xfrm>
              <a:off x="6904038" y="155892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756" name="Freeform 364"/>
            <p:cNvSpPr/>
            <p:nvPr/>
          </p:nvSpPr>
          <p:spPr bwMode="auto">
            <a:xfrm>
              <a:off x="6878638" y="1292225"/>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757" name="Freeform 365"/>
            <p:cNvSpPr/>
            <p:nvPr/>
          </p:nvSpPr>
          <p:spPr bwMode="auto">
            <a:xfrm>
              <a:off x="6878638" y="1292225"/>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758" name="Freeform 366"/>
            <p:cNvSpPr/>
            <p:nvPr/>
          </p:nvSpPr>
          <p:spPr bwMode="auto">
            <a:xfrm>
              <a:off x="7110413" y="1381125"/>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759" name="Freeform 367"/>
            <p:cNvSpPr/>
            <p:nvPr/>
          </p:nvSpPr>
          <p:spPr bwMode="auto">
            <a:xfrm>
              <a:off x="7110413" y="1381125"/>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760" name="Freeform 368"/>
            <p:cNvSpPr/>
            <p:nvPr/>
          </p:nvSpPr>
          <p:spPr bwMode="auto">
            <a:xfrm>
              <a:off x="7821613" y="1149350"/>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761" name="Freeform 369"/>
            <p:cNvSpPr/>
            <p:nvPr/>
          </p:nvSpPr>
          <p:spPr bwMode="auto">
            <a:xfrm>
              <a:off x="7821613" y="1149350"/>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762" name="Freeform 370"/>
            <p:cNvSpPr/>
            <p:nvPr/>
          </p:nvSpPr>
          <p:spPr bwMode="auto">
            <a:xfrm>
              <a:off x="7831138" y="1416050"/>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763" name="Freeform 371"/>
            <p:cNvSpPr/>
            <p:nvPr/>
          </p:nvSpPr>
          <p:spPr bwMode="auto">
            <a:xfrm>
              <a:off x="7831138" y="1416050"/>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764" name="Freeform 372"/>
            <p:cNvSpPr/>
            <p:nvPr/>
          </p:nvSpPr>
          <p:spPr bwMode="auto">
            <a:xfrm>
              <a:off x="7748588" y="1619250"/>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765" name="Freeform 373"/>
            <p:cNvSpPr/>
            <p:nvPr/>
          </p:nvSpPr>
          <p:spPr bwMode="auto">
            <a:xfrm>
              <a:off x="7748588" y="1619250"/>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766" name="Freeform 374"/>
            <p:cNvSpPr/>
            <p:nvPr/>
          </p:nvSpPr>
          <p:spPr bwMode="auto">
            <a:xfrm>
              <a:off x="6122988" y="1771650"/>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767" name="Freeform 375"/>
            <p:cNvSpPr/>
            <p:nvPr/>
          </p:nvSpPr>
          <p:spPr bwMode="auto">
            <a:xfrm>
              <a:off x="6122988" y="1771650"/>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768" name="Freeform 376"/>
            <p:cNvSpPr/>
            <p:nvPr/>
          </p:nvSpPr>
          <p:spPr bwMode="auto">
            <a:xfrm>
              <a:off x="5818188" y="1797050"/>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769" name="Freeform 377"/>
            <p:cNvSpPr/>
            <p:nvPr/>
          </p:nvSpPr>
          <p:spPr bwMode="auto">
            <a:xfrm>
              <a:off x="5818188" y="1797050"/>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770" name="Freeform 378"/>
            <p:cNvSpPr/>
            <p:nvPr/>
          </p:nvSpPr>
          <p:spPr bwMode="auto">
            <a:xfrm>
              <a:off x="3602038" y="167322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771" name="Freeform 379"/>
            <p:cNvSpPr/>
            <p:nvPr/>
          </p:nvSpPr>
          <p:spPr bwMode="auto">
            <a:xfrm>
              <a:off x="3602038" y="167322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772" name="Freeform 380"/>
            <p:cNvSpPr/>
            <p:nvPr/>
          </p:nvSpPr>
          <p:spPr bwMode="auto">
            <a:xfrm>
              <a:off x="3192463" y="1717675"/>
              <a:ext cx="25400" cy="22225"/>
            </a:xfrm>
            <a:custGeom>
              <a:avLst/>
              <a:gdLst/>
              <a:ahLst/>
              <a:cxnLst>
                <a:cxn ang="0">
                  <a:pos x="8" y="0"/>
                </a:cxn>
                <a:cxn ang="0">
                  <a:pos x="8" y="0"/>
                </a:cxn>
                <a:cxn ang="0">
                  <a:pos x="4" y="2"/>
                </a:cxn>
                <a:cxn ang="0">
                  <a:pos x="0" y="8"/>
                </a:cxn>
                <a:cxn ang="0">
                  <a:pos x="0" y="8"/>
                </a:cxn>
                <a:cxn ang="0">
                  <a:pos x="4" y="12"/>
                </a:cxn>
                <a:cxn ang="0">
                  <a:pos x="8" y="14"/>
                </a:cxn>
                <a:cxn ang="0">
                  <a:pos x="8" y="14"/>
                </a:cxn>
                <a:cxn ang="0">
                  <a:pos x="12" y="12"/>
                </a:cxn>
                <a:cxn ang="0">
                  <a:pos x="16" y="8"/>
                </a:cxn>
                <a:cxn ang="0">
                  <a:pos x="16" y="8"/>
                </a:cxn>
                <a:cxn ang="0">
                  <a:pos x="12" y="2"/>
                </a:cxn>
                <a:cxn ang="0">
                  <a:pos x="8" y="0"/>
                </a:cxn>
              </a:cxnLst>
              <a:rect l="0" t="0" r="r" b="b"/>
              <a:pathLst>
                <a:path w="16" h="14">
                  <a:moveTo>
                    <a:pt x="8" y="0"/>
                  </a:moveTo>
                  <a:lnTo>
                    <a:pt x="8" y="0"/>
                  </a:lnTo>
                  <a:lnTo>
                    <a:pt x="4" y="2"/>
                  </a:lnTo>
                  <a:lnTo>
                    <a:pt x="0" y="8"/>
                  </a:lnTo>
                  <a:lnTo>
                    <a:pt x="0" y="8"/>
                  </a:lnTo>
                  <a:lnTo>
                    <a:pt x="4" y="12"/>
                  </a:lnTo>
                  <a:lnTo>
                    <a:pt x="8" y="14"/>
                  </a:lnTo>
                  <a:lnTo>
                    <a:pt x="8" y="14"/>
                  </a:lnTo>
                  <a:lnTo>
                    <a:pt x="12" y="12"/>
                  </a:lnTo>
                  <a:lnTo>
                    <a:pt x="16" y="8"/>
                  </a:lnTo>
                  <a:lnTo>
                    <a:pt x="16" y="8"/>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773" name="Freeform 381"/>
            <p:cNvSpPr/>
            <p:nvPr/>
          </p:nvSpPr>
          <p:spPr bwMode="auto">
            <a:xfrm>
              <a:off x="3192463" y="1717675"/>
              <a:ext cx="25400" cy="22225"/>
            </a:xfrm>
            <a:custGeom>
              <a:avLst/>
              <a:gdLst/>
              <a:ahLst/>
              <a:cxnLst>
                <a:cxn ang="0">
                  <a:pos x="8" y="0"/>
                </a:cxn>
                <a:cxn ang="0">
                  <a:pos x="8" y="0"/>
                </a:cxn>
                <a:cxn ang="0">
                  <a:pos x="4" y="2"/>
                </a:cxn>
                <a:cxn ang="0">
                  <a:pos x="0" y="8"/>
                </a:cxn>
                <a:cxn ang="0">
                  <a:pos x="0" y="8"/>
                </a:cxn>
                <a:cxn ang="0">
                  <a:pos x="4" y="12"/>
                </a:cxn>
                <a:cxn ang="0">
                  <a:pos x="8" y="14"/>
                </a:cxn>
                <a:cxn ang="0">
                  <a:pos x="8" y="14"/>
                </a:cxn>
                <a:cxn ang="0">
                  <a:pos x="12" y="12"/>
                </a:cxn>
                <a:cxn ang="0">
                  <a:pos x="16" y="8"/>
                </a:cxn>
                <a:cxn ang="0">
                  <a:pos x="16" y="8"/>
                </a:cxn>
                <a:cxn ang="0">
                  <a:pos x="12" y="2"/>
                </a:cxn>
                <a:cxn ang="0">
                  <a:pos x="8" y="0"/>
                </a:cxn>
              </a:cxnLst>
              <a:rect l="0" t="0" r="r" b="b"/>
              <a:pathLst>
                <a:path w="16" h="14">
                  <a:moveTo>
                    <a:pt x="8" y="0"/>
                  </a:moveTo>
                  <a:lnTo>
                    <a:pt x="8" y="0"/>
                  </a:lnTo>
                  <a:lnTo>
                    <a:pt x="4" y="2"/>
                  </a:lnTo>
                  <a:lnTo>
                    <a:pt x="0" y="8"/>
                  </a:lnTo>
                  <a:lnTo>
                    <a:pt x="0" y="8"/>
                  </a:lnTo>
                  <a:lnTo>
                    <a:pt x="4" y="12"/>
                  </a:lnTo>
                  <a:lnTo>
                    <a:pt x="8" y="14"/>
                  </a:lnTo>
                  <a:lnTo>
                    <a:pt x="8" y="14"/>
                  </a:lnTo>
                  <a:lnTo>
                    <a:pt x="12" y="12"/>
                  </a:lnTo>
                  <a:lnTo>
                    <a:pt x="16" y="8"/>
                  </a:lnTo>
                  <a:lnTo>
                    <a:pt x="16" y="8"/>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774" name="Freeform 382"/>
            <p:cNvSpPr/>
            <p:nvPr/>
          </p:nvSpPr>
          <p:spPr bwMode="auto">
            <a:xfrm>
              <a:off x="2865438" y="1692275"/>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775" name="Freeform 383"/>
            <p:cNvSpPr/>
            <p:nvPr/>
          </p:nvSpPr>
          <p:spPr bwMode="auto">
            <a:xfrm>
              <a:off x="2865438" y="1692275"/>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776" name="Freeform 384"/>
            <p:cNvSpPr/>
            <p:nvPr/>
          </p:nvSpPr>
          <p:spPr bwMode="auto">
            <a:xfrm>
              <a:off x="3059113" y="1835150"/>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777" name="Freeform 385"/>
            <p:cNvSpPr/>
            <p:nvPr/>
          </p:nvSpPr>
          <p:spPr bwMode="auto">
            <a:xfrm>
              <a:off x="3059113" y="1835150"/>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778" name="Freeform 386"/>
            <p:cNvSpPr/>
            <p:nvPr/>
          </p:nvSpPr>
          <p:spPr bwMode="auto">
            <a:xfrm>
              <a:off x="7446963" y="1174750"/>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779" name="Freeform 387"/>
            <p:cNvSpPr/>
            <p:nvPr/>
          </p:nvSpPr>
          <p:spPr bwMode="auto">
            <a:xfrm>
              <a:off x="7446963" y="1174750"/>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780" name="Freeform 388"/>
            <p:cNvSpPr/>
            <p:nvPr/>
          </p:nvSpPr>
          <p:spPr bwMode="auto">
            <a:xfrm>
              <a:off x="7704138" y="102552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781" name="Freeform 389"/>
            <p:cNvSpPr/>
            <p:nvPr/>
          </p:nvSpPr>
          <p:spPr bwMode="auto">
            <a:xfrm>
              <a:off x="7704138" y="102552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782" name="Freeform 390"/>
            <p:cNvSpPr/>
            <p:nvPr/>
          </p:nvSpPr>
          <p:spPr bwMode="auto">
            <a:xfrm>
              <a:off x="7154863" y="1050925"/>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783" name="Freeform 391"/>
            <p:cNvSpPr/>
            <p:nvPr/>
          </p:nvSpPr>
          <p:spPr bwMode="auto">
            <a:xfrm>
              <a:off x="7154863" y="1050925"/>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784" name="Freeform 392"/>
            <p:cNvSpPr/>
            <p:nvPr/>
          </p:nvSpPr>
          <p:spPr bwMode="auto">
            <a:xfrm>
              <a:off x="7161213" y="1584325"/>
              <a:ext cx="25400"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6" y="8"/>
                </a:cxn>
                <a:cxn ang="0">
                  <a:pos x="16" y="8"/>
                </a:cxn>
                <a:cxn ang="0">
                  <a:pos x="12" y="2"/>
                </a:cxn>
                <a:cxn ang="0">
                  <a:pos x="8" y="0"/>
                </a:cxn>
              </a:cxnLst>
              <a:rect l="0" t="0" r="r" b="b"/>
              <a:pathLst>
                <a:path w="16" h="14">
                  <a:moveTo>
                    <a:pt x="8" y="0"/>
                  </a:moveTo>
                  <a:lnTo>
                    <a:pt x="8" y="0"/>
                  </a:lnTo>
                  <a:lnTo>
                    <a:pt x="2" y="2"/>
                  </a:lnTo>
                  <a:lnTo>
                    <a:pt x="0" y="8"/>
                  </a:lnTo>
                  <a:lnTo>
                    <a:pt x="0" y="8"/>
                  </a:lnTo>
                  <a:lnTo>
                    <a:pt x="2" y="12"/>
                  </a:lnTo>
                  <a:lnTo>
                    <a:pt x="8" y="14"/>
                  </a:lnTo>
                  <a:lnTo>
                    <a:pt x="8" y="14"/>
                  </a:lnTo>
                  <a:lnTo>
                    <a:pt x="12" y="12"/>
                  </a:lnTo>
                  <a:lnTo>
                    <a:pt x="16" y="8"/>
                  </a:lnTo>
                  <a:lnTo>
                    <a:pt x="16" y="8"/>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785" name="Freeform 393"/>
            <p:cNvSpPr/>
            <p:nvPr/>
          </p:nvSpPr>
          <p:spPr bwMode="auto">
            <a:xfrm>
              <a:off x="7161213" y="1584325"/>
              <a:ext cx="25400"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6" y="8"/>
                </a:cxn>
                <a:cxn ang="0">
                  <a:pos x="16" y="8"/>
                </a:cxn>
                <a:cxn ang="0">
                  <a:pos x="12" y="2"/>
                </a:cxn>
                <a:cxn ang="0">
                  <a:pos x="8" y="0"/>
                </a:cxn>
              </a:cxnLst>
              <a:rect l="0" t="0" r="r" b="b"/>
              <a:pathLst>
                <a:path w="16" h="14">
                  <a:moveTo>
                    <a:pt x="8" y="0"/>
                  </a:moveTo>
                  <a:lnTo>
                    <a:pt x="8" y="0"/>
                  </a:lnTo>
                  <a:lnTo>
                    <a:pt x="2" y="2"/>
                  </a:lnTo>
                  <a:lnTo>
                    <a:pt x="0" y="8"/>
                  </a:lnTo>
                  <a:lnTo>
                    <a:pt x="0" y="8"/>
                  </a:lnTo>
                  <a:lnTo>
                    <a:pt x="2" y="12"/>
                  </a:lnTo>
                  <a:lnTo>
                    <a:pt x="8" y="14"/>
                  </a:lnTo>
                  <a:lnTo>
                    <a:pt x="8" y="14"/>
                  </a:lnTo>
                  <a:lnTo>
                    <a:pt x="12" y="12"/>
                  </a:lnTo>
                  <a:lnTo>
                    <a:pt x="16" y="8"/>
                  </a:lnTo>
                  <a:lnTo>
                    <a:pt x="16" y="8"/>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786" name="Freeform 394"/>
            <p:cNvSpPr/>
            <p:nvPr/>
          </p:nvSpPr>
          <p:spPr bwMode="auto">
            <a:xfrm>
              <a:off x="5230813" y="1060450"/>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787" name="Freeform 395"/>
            <p:cNvSpPr/>
            <p:nvPr/>
          </p:nvSpPr>
          <p:spPr bwMode="auto">
            <a:xfrm>
              <a:off x="5230813" y="1060450"/>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788" name="Freeform 396"/>
            <p:cNvSpPr/>
            <p:nvPr/>
          </p:nvSpPr>
          <p:spPr bwMode="auto">
            <a:xfrm>
              <a:off x="5808663" y="1314450"/>
              <a:ext cx="44450" cy="47625"/>
            </a:xfrm>
            <a:custGeom>
              <a:avLst/>
              <a:gdLst/>
              <a:ahLst/>
              <a:cxnLst>
                <a:cxn ang="0">
                  <a:pos x="14" y="0"/>
                </a:cxn>
                <a:cxn ang="0">
                  <a:pos x="14" y="0"/>
                </a:cxn>
                <a:cxn ang="0">
                  <a:pos x="8" y="2"/>
                </a:cxn>
                <a:cxn ang="0">
                  <a:pos x="4" y="4"/>
                </a:cxn>
                <a:cxn ang="0">
                  <a:pos x="0" y="8"/>
                </a:cxn>
                <a:cxn ang="0">
                  <a:pos x="0" y="14"/>
                </a:cxn>
                <a:cxn ang="0">
                  <a:pos x="0" y="14"/>
                </a:cxn>
                <a:cxn ang="0">
                  <a:pos x="0" y="20"/>
                </a:cxn>
                <a:cxn ang="0">
                  <a:pos x="4" y="24"/>
                </a:cxn>
                <a:cxn ang="0">
                  <a:pos x="8" y="28"/>
                </a:cxn>
                <a:cxn ang="0">
                  <a:pos x="14" y="30"/>
                </a:cxn>
                <a:cxn ang="0">
                  <a:pos x="14" y="30"/>
                </a:cxn>
                <a:cxn ang="0">
                  <a:pos x="20" y="28"/>
                </a:cxn>
                <a:cxn ang="0">
                  <a:pos x="24" y="24"/>
                </a:cxn>
                <a:cxn ang="0">
                  <a:pos x="26" y="20"/>
                </a:cxn>
                <a:cxn ang="0">
                  <a:pos x="28" y="14"/>
                </a:cxn>
                <a:cxn ang="0">
                  <a:pos x="28" y="14"/>
                </a:cxn>
                <a:cxn ang="0">
                  <a:pos x="26" y="8"/>
                </a:cxn>
                <a:cxn ang="0">
                  <a:pos x="24" y="4"/>
                </a:cxn>
                <a:cxn ang="0">
                  <a:pos x="20" y="2"/>
                </a:cxn>
                <a:cxn ang="0">
                  <a:pos x="14" y="0"/>
                </a:cxn>
              </a:cxnLst>
              <a:rect l="0" t="0" r="r" b="b"/>
              <a:pathLst>
                <a:path w="28" h="30">
                  <a:moveTo>
                    <a:pt x="14" y="0"/>
                  </a:moveTo>
                  <a:lnTo>
                    <a:pt x="14" y="0"/>
                  </a:lnTo>
                  <a:lnTo>
                    <a:pt x="8" y="2"/>
                  </a:lnTo>
                  <a:lnTo>
                    <a:pt x="4" y="4"/>
                  </a:lnTo>
                  <a:lnTo>
                    <a:pt x="0" y="8"/>
                  </a:lnTo>
                  <a:lnTo>
                    <a:pt x="0" y="14"/>
                  </a:lnTo>
                  <a:lnTo>
                    <a:pt x="0" y="14"/>
                  </a:lnTo>
                  <a:lnTo>
                    <a:pt x="0" y="20"/>
                  </a:lnTo>
                  <a:lnTo>
                    <a:pt x="4" y="24"/>
                  </a:lnTo>
                  <a:lnTo>
                    <a:pt x="8" y="28"/>
                  </a:lnTo>
                  <a:lnTo>
                    <a:pt x="14" y="30"/>
                  </a:lnTo>
                  <a:lnTo>
                    <a:pt x="14" y="30"/>
                  </a:lnTo>
                  <a:lnTo>
                    <a:pt x="20" y="28"/>
                  </a:lnTo>
                  <a:lnTo>
                    <a:pt x="24" y="24"/>
                  </a:lnTo>
                  <a:lnTo>
                    <a:pt x="26" y="20"/>
                  </a:lnTo>
                  <a:lnTo>
                    <a:pt x="28" y="14"/>
                  </a:lnTo>
                  <a:lnTo>
                    <a:pt x="28" y="14"/>
                  </a:lnTo>
                  <a:lnTo>
                    <a:pt x="26" y="8"/>
                  </a:lnTo>
                  <a:lnTo>
                    <a:pt x="24" y="4"/>
                  </a:lnTo>
                  <a:lnTo>
                    <a:pt x="20" y="2"/>
                  </a:lnTo>
                  <a:lnTo>
                    <a:pt x="14"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789" name="Freeform 397"/>
            <p:cNvSpPr/>
            <p:nvPr/>
          </p:nvSpPr>
          <p:spPr bwMode="auto">
            <a:xfrm>
              <a:off x="5808663" y="1314450"/>
              <a:ext cx="44450" cy="47625"/>
            </a:xfrm>
            <a:custGeom>
              <a:avLst/>
              <a:gdLst/>
              <a:ahLst/>
              <a:cxnLst>
                <a:cxn ang="0">
                  <a:pos x="14" y="0"/>
                </a:cxn>
                <a:cxn ang="0">
                  <a:pos x="14" y="0"/>
                </a:cxn>
                <a:cxn ang="0">
                  <a:pos x="8" y="2"/>
                </a:cxn>
                <a:cxn ang="0">
                  <a:pos x="4" y="4"/>
                </a:cxn>
                <a:cxn ang="0">
                  <a:pos x="0" y="8"/>
                </a:cxn>
                <a:cxn ang="0">
                  <a:pos x="0" y="14"/>
                </a:cxn>
                <a:cxn ang="0">
                  <a:pos x="0" y="14"/>
                </a:cxn>
                <a:cxn ang="0">
                  <a:pos x="0" y="20"/>
                </a:cxn>
                <a:cxn ang="0">
                  <a:pos x="4" y="24"/>
                </a:cxn>
                <a:cxn ang="0">
                  <a:pos x="8" y="28"/>
                </a:cxn>
                <a:cxn ang="0">
                  <a:pos x="14" y="30"/>
                </a:cxn>
                <a:cxn ang="0">
                  <a:pos x="14" y="30"/>
                </a:cxn>
                <a:cxn ang="0">
                  <a:pos x="20" y="28"/>
                </a:cxn>
                <a:cxn ang="0">
                  <a:pos x="24" y="24"/>
                </a:cxn>
                <a:cxn ang="0">
                  <a:pos x="26" y="20"/>
                </a:cxn>
                <a:cxn ang="0">
                  <a:pos x="28" y="14"/>
                </a:cxn>
                <a:cxn ang="0">
                  <a:pos x="28" y="14"/>
                </a:cxn>
                <a:cxn ang="0">
                  <a:pos x="26" y="8"/>
                </a:cxn>
                <a:cxn ang="0">
                  <a:pos x="24" y="4"/>
                </a:cxn>
                <a:cxn ang="0">
                  <a:pos x="20" y="2"/>
                </a:cxn>
                <a:cxn ang="0">
                  <a:pos x="14" y="0"/>
                </a:cxn>
              </a:cxnLst>
              <a:rect l="0" t="0" r="r" b="b"/>
              <a:pathLst>
                <a:path w="28" h="30">
                  <a:moveTo>
                    <a:pt x="14" y="0"/>
                  </a:moveTo>
                  <a:lnTo>
                    <a:pt x="14" y="0"/>
                  </a:lnTo>
                  <a:lnTo>
                    <a:pt x="8" y="2"/>
                  </a:lnTo>
                  <a:lnTo>
                    <a:pt x="4" y="4"/>
                  </a:lnTo>
                  <a:lnTo>
                    <a:pt x="0" y="8"/>
                  </a:lnTo>
                  <a:lnTo>
                    <a:pt x="0" y="14"/>
                  </a:lnTo>
                  <a:lnTo>
                    <a:pt x="0" y="14"/>
                  </a:lnTo>
                  <a:lnTo>
                    <a:pt x="0" y="20"/>
                  </a:lnTo>
                  <a:lnTo>
                    <a:pt x="4" y="24"/>
                  </a:lnTo>
                  <a:lnTo>
                    <a:pt x="8" y="28"/>
                  </a:lnTo>
                  <a:lnTo>
                    <a:pt x="14" y="30"/>
                  </a:lnTo>
                  <a:lnTo>
                    <a:pt x="14" y="30"/>
                  </a:lnTo>
                  <a:lnTo>
                    <a:pt x="20" y="28"/>
                  </a:lnTo>
                  <a:lnTo>
                    <a:pt x="24" y="24"/>
                  </a:lnTo>
                  <a:lnTo>
                    <a:pt x="26" y="20"/>
                  </a:lnTo>
                  <a:lnTo>
                    <a:pt x="28" y="14"/>
                  </a:lnTo>
                  <a:lnTo>
                    <a:pt x="28" y="14"/>
                  </a:lnTo>
                  <a:lnTo>
                    <a:pt x="26" y="8"/>
                  </a:lnTo>
                  <a:lnTo>
                    <a:pt x="24" y="4"/>
                  </a:lnTo>
                  <a:lnTo>
                    <a:pt x="20" y="2"/>
                  </a:lnTo>
                  <a:lnTo>
                    <a:pt x="14"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790" name="Freeform 398"/>
            <p:cNvSpPr/>
            <p:nvPr/>
          </p:nvSpPr>
          <p:spPr bwMode="auto">
            <a:xfrm>
              <a:off x="7329488" y="984250"/>
              <a:ext cx="44450" cy="47625"/>
            </a:xfrm>
            <a:custGeom>
              <a:avLst/>
              <a:gdLst/>
              <a:ahLst/>
              <a:cxnLst>
                <a:cxn ang="0">
                  <a:pos x="14" y="0"/>
                </a:cxn>
                <a:cxn ang="0">
                  <a:pos x="14" y="0"/>
                </a:cxn>
                <a:cxn ang="0">
                  <a:pos x="8" y="2"/>
                </a:cxn>
                <a:cxn ang="0">
                  <a:pos x="4" y="4"/>
                </a:cxn>
                <a:cxn ang="0">
                  <a:pos x="0" y="10"/>
                </a:cxn>
                <a:cxn ang="0">
                  <a:pos x="0" y="16"/>
                </a:cxn>
                <a:cxn ang="0">
                  <a:pos x="0" y="16"/>
                </a:cxn>
                <a:cxn ang="0">
                  <a:pos x="0" y="20"/>
                </a:cxn>
                <a:cxn ang="0">
                  <a:pos x="4" y="26"/>
                </a:cxn>
                <a:cxn ang="0">
                  <a:pos x="8" y="28"/>
                </a:cxn>
                <a:cxn ang="0">
                  <a:pos x="14" y="30"/>
                </a:cxn>
                <a:cxn ang="0">
                  <a:pos x="14" y="30"/>
                </a:cxn>
                <a:cxn ang="0">
                  <a:pos x="20" y="28"/>
                </a:cxn>
                <a:cxn ang="0">
                  <a:pos x="24" y="26"/>
                </a:cxn>
                <a:cxn ang="0">
                  <a:pos x="28" y="20"/>
                </a:cxn>
                <a:cxn ang="0">
                  <a:pos x="28" y="16"/>
                </a:cxn>
                <a:cxn ang="0">
                  <a:pos x="28" y="16"/>
                </a:cxn>
                <a:cxn ang="0">
                  <a:pos x="28" y="10"/>
                </a:cxn>
                <a:cxn ang="0">
                  <a:pos x="24" y="4"/>
                </a:cxn>
                <a:cxn ang="0">
                  <a:pos x="20" y="2"/>
                </a:cxn>
                <a:cxn ang="0">
                  <a:pos x="14" y="0"/>
                </a:cxn>
              </a:cxnLst>
              <a:rect l="0" t="0" r="r" b="b"/>
              <a:pathLst>
                <a:path w="28" h="30">
                  <a:moveTo>
                    <a:pt x="14" y="0"/>
                  </a:moveTo>
                  <a:lnTo>
                    <a:pt x="14" y="0"/>
                  </a:lnTo>
                  <a:lnTo>
                    <a:pt x="8" y="2"/>
                  </a:lnTo>
                  <a:lnTo>
                    <a:pt x="4" y="4"/>
                  </a:lnTo>
                  <a:lnTo>
                    <a:pt x="0" y="10"/>
                  </a:lnTo>
                  <a:lnTo>
                    <a:pt x="0" y="16"/>
                  </a:lnTo>
                  <a:lnTo>
                    <a:pt x="0" y="16"/>
                  </a:lnTo>
                  <a:lnTo>
                    <a:pt x="0" y="20"/>
                  </a:lnTo>
                  <a:lnTo>
                    <a:pt x="4" y="26"/>
                  </a:lnTo>
                  <a:lnTo>
                    <a:pt x="8" y="28"/>
                  </a:lnTo>
                  <a:lnTo>
                    <a:pt x="14" y="30"/>
                  </a:lnTo>
                  <a:lnTo>
                    <a:pt x="14" y="30"/>
                  </a:lnTo>
                  <a:lnTo>
                    <a:pt x="20" y="28"/>
                  </a:lnTo>
                  <a:lnTo>
                    <a:pt x="24" y="26"/>
                  </a:lnTo>
                  <a:lnTo>
                    <a:pt x="28" y="20"/>
                  </a:lnTo>
                  <a:lnTo>
                    <a:pt x="28" y="16"/>
                  </a:lnTo>
                  <a:lnTo>
                    <a:pt x="28" y="16"/>
                  </a:lnTo>
                  <a:lnTo>
                    <a:pt x="28" y="10"/>
                  </a:lnTo>
                  <a:lnTo>
                    <a:pt x="24" y="4"/>
                  </a:lnTo>
                  <a:lnTo>
                    <a:pt x="20" y="2"/>
                  </a:lnTo>
                  <a:lnTo>
                    <a:pt x="14"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791" name="Freeform 399"/>
            <p:cNvSpPr/>
            <p:nvPr/>
          </p:nvSpPr>
          <p:spPr bwMode="auto">
            <a:xfrm>
              <a:off x="7329488" y="984250"/>
              <a:ext cx="44450" cy="47625"/>
            </a:xfrm>
            <a:custGeom>
              <a:avLst/>
              <a:gdLst/>
              <a:ahLst/>
              <a:cxnLst>
                <a:cxn ang="0">
                  <a:pos x="14" y="0"/>
                </a:cxn>
                <a:cxn ang="0">
                  <a:pos x="14" y="0"/>
                </a:cxn>
                <a:cxn ang="0">
                  <a:pos x="8" y="2"/>
                </a:cxn>
                <a:cxn ang="0">
                  <a:pos x="4" y="4"/>
                </a:cxn>
                <a:cxn ang="0">
                  <a:pos x="0" y="10"/>
                </a:cxn>
                <a:cxn ang="0">
                  <a:pos x="0" y="16"/>
                </a:cxn>
                <a:cxn ang="0">
                  <a:pos x="0" y="16"/>
                </a:cxn>
                <a:cxn ang="0">
                  <a:pos x="0" y="20"/>
                </a:cxn>
                <a:cxn ang="0">
                  <a:pos x="4" y="26"/>
                </a:cxn>
                <a:cxn ang="0">
                  <a:pos x="8" y="28"/>
                </a:cxn>
                <a:cxn ang="0">
                  <a:pos x="14" y="30"/>
                </a:cxn>
                <a:cxn ang="0">
                  <a:pos x="14" y="30"/>
                </a:cxn>
                <a:cxn ang="0">
                  <a:pos x="20" y="28"/>
                </a:cxn>
                <a:cxn ang="0">
                  <a:pos x="24" y="26"/>
                </a:cxn>
                <a:cxn ang="0">
                  <a:pos x="28" y="20"/>
                </a:cxn>
                <a:cxn ang="0">
                  <a:pos x="28" y="16"/>
                </a:cxn>
                <a:cxn ang="0">
                  <a:pos x="28" y="16"/>
                </a:cxn>
                <a:cxn ang="0">
                  <a:pos x="28" y="10"/>
                </a:cxn>
                <a:cxn ang="0">
                  <a:pos x="24" y="4"/>
                </a:cxn>
                <a:cxn ang="0">
                  <a:pos x="20" y="2"/>
                </a:cxn>
                <a:cxn ang="0">
                  <a:pos x="14" y="0"/>
                </a:cxn>
              </a:cxnLst>
              <a:rect l="0" t="0" r="r" b="b"/>
              <a:pathLst>
                <a:path w="28" h="30">
                  <a:moveTo>
                    <a:pt x="14" y="0"/>
                  </a:moveTo>
                  <a:lnTo>
                    <a:pt x="14" y="0"/>
                  </a:lnTo>
                  <a:lnTo>
                    <a:pt x="8" y="2"/>
                  </a:lnTo>
                  <a:lnTo>
                    <a:pt x="4" y="4"/>
                  </a:lnTo>
                  <a:lnTo>
                    <a:pt x="0" y="10"/>
                  </a:lnTo>
                  <a:lnTo>
                    <a:pt x="0" y="16"/>
                  </a:lnTo>
                  <a:lnTo>
                    <a:pt x="0" y="16"/>
                  </a:lnTo>
                  <a:lnTo>
                    <a:pt x="0" y="20"/>
                  </a:lnTo>
                  <a:lnTo>
                    <a:pt x="4" y="26"/>
                  </a:lnTo>
                  <a:lnTo>
                    <a:pt x="8" y="28"/>
                  </a:lnTo>
                  <a:lnTo>
                    <a:pt x="14" y="30"/>
                  </a:lnTo>
                  <a:lnTo>
                    <a:pt x="14" y="30"/>
                  </a:lnTo>
                  <a:lnTo>
                    <a:pt x="20" y="28"/>
                  </a:lnTo>
                  <a:lnTo>
                    <a:pt x="24" y="26"/>
                  </a:lnTo>
                  <a:lnTo>
                    <a:pt x="28" y="20"/>
                  </a:lnTo>
                  <a:lnTo>
                    <a:pt x="28" y="16"/>
                  </a:lnTo>
                  <a:lnTo>
                    <a:pt x="28" y="16"/>
                  </a:lnTo>
                  <a:lnTo>
                    <a:pt x="28" y="10"/>
                  </a:lnTo>
                  <a:lnTo>
                    <a:pt x="24" y="4"/>
                  </a:lnTo>
                  <a:lnTo>
                    <a:pt x="20" y="2"/>
                  </a:lnTo>
                  <a:lnTo>
                    <a:pt x="14"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792" name="Freeform 400"/>
            <p:cNvSpPr/>
            <p:nvPr/>
          </p:nvSpPr>
          <p:spPr bwMode="auto">
            <a:xfrm>
              <a:off x="4703763" y="1289050"/>
              <a:ext cx="47625" cy="44450"/>
            </a:xfrm>
            <a:custGeom>
              <a:avLst/>
              <a:gdLst/>
              <a:ahLst/>
              <a:cxnLst>
                <a:cxn ang="0">
                  <a:pos x="14" y="0"/>
                </a:cxn>
                <a:cxn ang="0">
                  <a:pos x="14" y="0"/>
                </a:cxn>
                <a:cxn ang="0">
                  <a:pos x="8" y="0"/>
                </a:cxn>
                <a:cxn ang="0">
                  <a:pos x="4" y="4"/>
                </a:cxn>
                <a:cxn ang="0">
                  <a:pos x="2" y="8"/>
                </a:cxn>
                <a:cxn ang="0">
                  <a:pos x="0" y="14"/>
                </a:cxn>
                <a:cxn ang="0">
                  <a:pos x="0" y="14"/>
                </a:cxn>
                <a:cxn ang="0">
                  <a:pos x="2" y="20"/>
                </a:cxn>
                <a:cxn ang="0">
                  <a:pos x="4" y="24"/>
                </a:cxn>
                <a:cxn ang="0">
                  <a:pos x="8" y="28"/>
                </a:cxn>
                <a:cxn ang="0">
                  <a:pos x="14" y="28"/>
                </a:cxn>
                <a:cxn ang="0">
                  <a:pos x="14" y="28"/>
                </a:cxn>
                <a:cxn ang="0">
                  <a:pos x="20" y="28"/>
                </a:cxn>
                <a:cxn ang="0">
                  <a:pos x="24" y="24"/>
                </a:cxn>
                <a:cxn ang="0">
                  <a:pos x="28" y="20"/>
                </a:cxn>
                <a:cxn ang="0">
                  <a:pos x="30" y="14"/>
                </a:cxn>
                <a:cxn ang="0">
                  <a:pos x="30" y="14"/>
                </a:cxn>
                <a:cxn ang="0">
                  <a:pos x="28" y="8"/>
                </a:cxn>
                <a:cxn ang="0">
                  <a:pos x="24" y="4"/>
                </a:cxn>
                <a:cxn ang="0">
                  <a:pos x="20" y="0"/>
                </a:cxn>
                <a:cxn ang="0">
                  <a:pos x="14" y="0"/>
                </a:cxn>
              </a:cxnLst>
              <a:rect l="0" t="0" r="r" b="b"/>
              <a:pathLst>
                <a:path w="30" h="28">
                  <a:moveTo>
                    <a:pt x="14" y="0"/>
                  </a:moveTo>
                  <a:lnTo>
                    <a:pt x="14" y="0"/>
                  </a:lnTo>
                  <a:lnTo>
                    <a:pt x="8" y="0"/>
                  </a:lnTo>
                  <a:lnTo>
                    <a:pt x="4" y="4"/>
                  </a:lnTo>
                  <a:lnTo>
                    <a:pt x="2" y="8"/>
                  </a:lnTo>
                  <a:lnTo>
                    <a:pt x="0" y="14"/>
                  </a:lnTo>
                  <a:lnTo>
                    <a:pt x="0" y="14"/>
                  </a:lnTo>
                  <a:lnTo>
                    <a:pt x="2" y="20"/>
                  </a:lnTo>
                  <a:lnTo>
                    <a:pt x="4" y="24"/>
                  </a:lnTo>
                  <a:lnTo>
                    <a:pt x="8" y="28"/>
                  </a:lnTo>
                  <a:lnTo>
                    <a:pt x="14" y="28"/>
                  </a:lnTo>
                  <a:lnTo>
                    <a:pt x="14" y="28"/>
                  </a:lnTo>
                  <a:lnTo>
                    <a:pt x="20" y="28"/>
                  </a:lnTo>
                  <a:lnTo>
                    <a:pt x="24" y="24"/>
                  </a:lnTo>
                  <a:lnTo>
                    <a:pt x="28" y="20"/>
                  </a:lnTo>
                  <a:lnTo>
                    <a:pt x="30" y="14"/>
                  </a:lnTo>
                  <a:lnTo>
                    <a:pt x="30" y="14"/>
                  </a:lnTo>
                  <a:lnTo>
                    <a:pt x="28" y="8"/>
                  </a:lnTo>
                  <a:lnTo>
                    <a:pt x="24" y="4"/>
                  </a:lnTo>
                  <a:lnTo>
                    <a:pt x="20" y="0"/>
                  </a:lnTo>
                  <a:lnTo>
                    <a:pt x="14"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793" name="Freeform 401"/>
            <p:cNvSpPr/>
            <p:nvPr/>
          </p:nvSpPr>
          <p:spPr bwMode="auto">
            <a:xfrm>
              <a:off x="4703763" y="1289050"/>
              <a:ext cx="47625" cy="44450"/>
            </a:xfrm>
            <a:custGeom>
              <a:avLst/>
              <a:gdLst/>
              <a:ahLst/>
              <a:cxnLst>
                <a:cxn ang="0">
                  <a:pos x="14" y="0"/>
                </a:cxn>
                <a:cxn ang="0">
                  <a:pos x="14" y="0"/>
                </a:cxn>
                <a:cxn ang="0">
                  <a:pos x="8" y="0"/>
                </a:cxn>
                <a:cxn ang="0">
                  <a:pos x="4" y="4"/>
                </a:cxn>
                <a:cxn ang="0">
                  <a:pos x="2" y="8"/>
                </a:cxn>
                <a:cxn ang="0">
                  <a:pos x="0" y="14"/>
                </a:cxn>
                <a:cxn ang="0">
                  <a:pos x="0" y="14"/>
                </a:cxn>
                <a:cxn ang="0">
                  <a:pos x="2" y="20"/>
                </a:cxn>
                <a:cxn ang="0">
                  <a:pos x="4" y="24"/>
                </a:cxn>
                <a:cxn ang="0">
                  <a:pos x="8" y="28"/>
                </a:cxn>
                <a:cxn ang="0">
                  <a:pos x="14" y="28"/>
                </a:cxn>
                <a:cxn ang="0">
                  <a:pos x="14" y="28"/>
                </a:cxn>
                <a:cxn ang="0">
                  <a:pos x="20" y="28"/>
                </a:cxn>
                <a:cxn ang="0">
                  <a:pos x="24" y="24"/>
                </a:cxn>
                <a:cxn ang="0">
                  <a:pos x="28" y="20"/>
                </a:cxn>
                <a:cxn ang="0">
                  <a:pos x="30" y="14"/>
                </a:cxn>
                <a:cxn ang="0">
                  <a:pos x="30" y="14"/>
                </a:cxn>
                <a:cxn ang="0">
                  <a:pos x="28" y="8"/>
                </a:cxn>
                <a:cxn ang="0">
                  <a:pos x="24" y="4"/>
                </a:cxn>
                <a:cxn ang="0">
                  <a:pos x="20" y="0"/>
                </a:cxn>
                <a:cxn ang="0">
                  <a:pos x="14" y="0"/>
                </a:cxn>
              </a:cxnLst>
              <a:rect l="0" t="0" r="r" b="b"/>
              <a:pathLst>
                <a:path w="30" h="28">
                  <a:moveTo>
                    <a:pt x="14" y="0"/>
                  </a:moveTo>
                  <a:lnTo>
                    <a:pt x="14" y="0"/>
                  </a:lnTo>
                  <a:lnTo>
                    <a:pt x="8" y="0"/>
                  </a:lnTo>
                  <a:lnTo>
                    <a:pt x="4" y="4"/>
                  </a:lnTo>
                  <a:lnTo>
                    <a:pt x="2" y="8"/>
                  </a:lnTo>
                  <a:lnTo>
                    <a:pt x="0" y="14"/>
                  </a:lnTo>
                  <a:lnTo>
                    <a:pt x="0" y="14"/>
                  </a:lnTo>
                  <a:lnTo>
                    <a:pt x="2" y="20"/>
                  </a:lnTo>
                  <a:lnTo>
                    <a:pt x="4" y="24"/>
                  </a:lnTo>
                  <a:lnTo>
                    <a:pt x="8" y="28"/>
                  </a:lnTo>
                  <a:lnTo>
                    <a:pt x="14" y="28"/>
                  </a:lnTo>
                  <a:lnTo>
                    <a:pt x="14" y="28"/>
                  </a:lnTo>
                  <a:lnTo>
                    <a:pt x="20" y="28"/>
                  </a:lnTo>
                  <a:lnTo>
                    <a:pt x="24" y="24"/>
                  </a:lnTo>
                  <a:lnTo>
                    <a:pt x="28" y="20"/>
                  </a:lnTo>
                  <a:lnTo>
                    <a:pt x="30" y="14"/>
                  </a:lnTo>
                  <a:lnTo>
                    <a:pt x="30" y="14"/>
                  </a:lnTo>
                  <a:lnTo>
                    <a:pt x="28" y="8"/>
                  </a:lnTo>
                  <a:lnTo>
                    <a:pt x="24" y="4"/>
                  </a:lnTo>
                  <a:lnTo>
                    <a:pt x="20" y="0"/>
                  </a:lnTo>
                  <a:lnTo>
                    <a:pt x="14"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794" name="Freeform 402"/>
            <p:cNvSpPr/>
            <p:nvPr/>
          </p:nvSpPr>
          <p:spPr bwMode="auto">
            <a:xfrm>
              <a:off x="6180138" y="1377950"/>
              <a:ext cx="28575" cy="28575"/>
            </a:xfrm>
            <a:custGeom>
              <a:avLst/>
              <a:gdLst/>
              <a:ahLst/>
              <a:cxnLst>
                <a:cxn ang="0">
                  <a:pos x="10" y="0"/>
                </a:cxn>
                <a:cxn ang="0">
                  <a:pos x="10" y="0"/>
                </a:cxn>
                <a:cxn ang="0">
                  <a:pos x="6" y="0"/>
                </a:cxn>
                <a:cxn ang="0">
                  <a:pos x="2" y="2"/>
                </a:cxn>
                <a:cxn ang="0">
                  <a:pos x="2" y="4"/>
                </a:cxn>
                <a:cxn ang="0">
                  <a:pos x="0" y="8"/>
                </a:cxn>
                <a:cxn ang="0">
                  <a:pos x="0" y="8"/>
                </a:cxn>
                <a:cxn ang="0">
                  <a:pos x="2" y="12"/>
                </a:cxn>
                <a:cxn ang="0">
                  <a:pos x="2" y="14"/>
                </a:cxn>
                <a:cxn ang="0">
                  <a:pos x="6" y="16"/>
                </a:cxn>
                <a:cxn ang="0">
                  <a:pos x="10" y="18"/>
                </a:cxn>
                <a:cxn ang="0">
                  <a:pos x="10" y="18"/>
                </a:cxn>
                <a:cxn ang="0">
                  <a:pos x="12" y="16"/>
                </a:cxn>
                <a:cxn ang="0">
                  <a:pos x="16" y="14"/>
                </a:cxn>
                <a:cxn ang="0">
                  <a:pos x="18" y="12"/>
                </a:cxn>
                <a:cxn ang="0">
                  <a:pos x="18" y="8"/>
                </a:cxn>
                <a:cxn ang="0">
                  <a:pos x="18" y="8"/>
                </a:cxn>
                <a:cxn ang="0">
                  <a:pos x="18" y="4"/>
                </a:cxn>
                <a:cxn ang="0">
                  <a:pos x="16" y="2"/>
                </a:cxn>
                <a:cxn ang="0">
                  <a:pos x="12" y="0"/>
                </a:cxn>
                <a:cxn ang="0">
                  <a:pos x="10" y="0"/>
                </a:cxn>
              </a:cxnLst>
              <a:rect l="0" t="0" r="r" b="b"/>
              <a:pathLst>
                <a:path w="18" h="18">
                  <a:moveTo>
                    <a:pt x="10" y="0"/>
                  </a:moveTo>
                  <a:lnTo>
                    <a:pt x="10" y="0"/>
                  </a:lnTo>
                  <a:lnTo>
                    <a:pt x="6" y="0"/>
                  </a:lnTo>
                  <a:lnTo>
                    <a:pt x="2" y="2"/>
                  </a:lnTo>
                  <a:lnTo>
                    <a:pt x="2" y="4"/>
                  </a:lnTo>
                  <a:lnTo>
                    <a:pt x="0" y="8"/>
                  </a:lnTo>
                  <a:lnTo>
                    <a:pt x="0" y="8"/>
                  </a:lnTo>
                  <a:lnTo>
                    <a:pt x="2" y="12"/>
                  </a:lnTo>
                  <a:lnTo>
                    <a:pt x="2" y="14"/>
                  </a:lnTo>
                  <a:lnTo>
                    <a:pt x="6" y="16"/>
                  </a:lnTo>
                  <a:lnTo>
                    <a:pt x="10" y="18"/>
                  </a:lnTo>
                  <a:lnTo>
                    <a:pt x="10" y="18"/>
                  </a:lnTo>
                  <a:lnTo>
                    <a:pt x="12" y="16"/>
                  </a:lnTo>
                  <a:lnTo>
                    <a:pt x="16" y="14"/>
                  </a:lnTo>
                  <a:lnTo>
                    <a:pt x="18" y="12"/>
                  </a:lnTo>
                  <a:lnTo>
                    <a:pt x="18" y="8"/>
                  </a:lnTo>
                  <a:lnTo>
                    <a:pt x="18" y="8"/>
                  </a:lnTo>
                  <a:lnTo>
                    <a:pt x="18" y="4"/>
                  </a:lnTo>
                  <a:lnTo>
                    <a:pt x="16" y="2"/>
                  </a:lnTo>
                  <a:lnTo>
                    <a:pt x="12" y="0"/>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795" name="Freeform 403"/>
            <p:cNvSpPr/>
            <p:nvPr/>
          </p:nvSpPr>
          <p:spPr bwMode="auto">
            <a:xfrm>
              <a:off x="6180138" y="1377950"/>
              <a:ext cx="28575" cy="28575"/>
            </a:xfrm>
            <a:custGeom>
              <a:avLst/>
              <a:gdLst/>
              <a:ahLst/>
              <a:cxnLst>
                <a:cxn ang="0">
                  <a:pos x="10" y="0"/>
                </a:cxn>
                <a:cxn ang="0">
                  <a:pos x="10" y="0"/>
                </a:cxn>
                <a:cxn ang="0">
                  <a:pos x="6" y="0"/>
                </a:cxn>
                <a:cxn ang="0">
                  <a:pos x="2" y="2"/>
                </a:cxn>
                <a:cxn ang="0">
                  <a:pos x="2" y="4"/>
                </a:cxn>
                <a:cxn ang="0">
                  <a:pos x="0" y="8"/>
                </a:cxn>
                <a:cxn ang="0">
                  <a:pos x="0" y="8"/>
                </a:cxn>
                <a:cxn ang="0">
                  <a:pos x="2" y="12"/>
                </a:cxn>
                <a:cxn ang="0">
                  <a:pos x="2" y="14"/>
                </a:cxn>
                <a:cxn ang="0">
                  <a:pos x="6" y="16"/>
                </a:cxn>
                <a:cxn ang="0">
                  <a:pos x="10" y="18"/>
                </a:cxn>
                <a:cxn ang="0">
                  <a:pos x="10" y="18"/>
                </a:cxn>
                <a:cxn ang="0">
                  <a:pos x="12" y="16"/>
                </a:cxn>
                <a:cxn ang="0">
                  <a:pos x="16" y="14"/>
                </a:cxn>
                <a:cxn ang="0">
                  <a:pos x="18" y="12"/>
                </a:cxn>
                <a:cxn ang="0">
                  <a:pos x="18" y="8"/>
                </a:cxn>
                <a:cxn ang="0">
                  <a:pos x="18" y="8"/>
                </a:cxn>
                <a:cxn ang="0">
                  <a:pos x="18" y="4"/>
                </a:cxn>
                <a:cxn ang="0">
                  <a:pos x="16" y="2"/>
                </a:cxn>
                <a:cxn ang="0">
                  <a:pos x="12" y="0"/>
                </a:cxn>
                <a:cxn ang="0">
                  <a:pos x="10" y="0"/>
                </a:cxn>
              </a:cxnLst>
              <a:rect l="0" t="0" r="r" b="b"/>
              <a:pathLst>
                <a:path w="18" h="18">
                  <a:moveTo>
                    <a:pt x="10" y="0"/>
                  </a:moveTo>
                  <a:lnTo>
                    <a:pt x="10" y="0"/>
                  </a:lnTo>
                  <a:lnTo>
                    <a:pt x="6" y="0"/>
                  </a:lnTo>
                  <a:lnTo>
                    <a:pt x="2" y="2"/>
                  </a:lnTo>
                  <a:lnTo>
                    <a:pt x="2" y="4"/>
                  </a:lnTo>
                  <a:lnTo>
                    <a:pt x="0" y="8"/>
                  </a:lnTo>
                  <a:lnTo>
                    <a:pt x="0" y="8"/>
                  </a:lnTo>
                  <a:lnTo>
                    <a:pt x="2" y="12"/>
                  </a:lnTo>
                  <a:lnTo>
                    <a:pt x="2" y="14"/>
                  </a:lnTo>
                  <a:lnTo>
                    <a:pt x="6" y="16"/>
                  </a:lnTo>
                  <a:lnTo>
                    <a:pt x="10" y="18"/>
                  </a:lnTo>
                  <a:lnTo>
                    <a:pt x="10" y="18"/>
                  </a:lnTo>
                  <a:lnTo>
                    <a:pt x="12" y="16"/>
                  </a:lnTo>
                  <a:lnTo>
                    <a:pt x="16" y="14"/>
                  </a:lnTo>
                  <a:lnTo>
                    <a:pt x="18" y="12"/>
                  </a:lnTo>
                  <a:lnTo>
                    <a:pt x="18" y="8"/>
                  </a:lnTo>
                  <a:lnTo>
                    <a:pt x="18" y="8"/>
                  </a:lnTo>
                  <a:lnTo>
                    <a:pt x="18" y="4"/>
                  </a:lnTo>
                  <a:lnTo>
                    <a:pt x="16" y="2"/>
                  </a:lnTo>
                  <a:lnTo>
                    <a:pt x="12" y="0"/>
                  </a:lnTo>
                  <a:lnTo>
                    <a:pt x="10"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796" name="Freeform 404"/>
            <p:cNvSpPr/>
            <p:nvPr/>
          </p:nvSpPr>
          <p:spPr bwMode="auto">
            <a:xfrm>
              <a:off x="6157913" y="1593850"/>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797" name="Freeform 405"/>
            <p:cNvSpPr/>
            <p:nvPr/>
          </p:nvSpPr>
          <p:spPr bwMode="auto">
            <a:xfrm>
              <a:off x="6157913" y="1593850"/>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798" name="Freeform 407"/>
            <p:cNvSpPr/>
            <p:nvPr/>
          </p:nvSpPr>
          <p:spPr bwMode="auto">
            <a:xfrm>
              <a:off x="6361113" y="158432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799" name="Freeform 408"/>
            <p:cNvSpPr/>
            <p:nvPr/>
          </p:nvSpPr>
          <p:spPr bwMode="auto">
            <a:xfrm>
              <a:off x="6361113" y="158432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800" name="Freeform 411"/>
            <p:cNvSpPr/>
            <p:nvPr/>
          </p:nvSpPr>
          <p:spPr bwMode="auto">
            <a:xfrm>
              <a:off x="5713413" y="1184275"/>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801" name="Freeform 412"/>
            <p:cNvSpPr/>
            <p:nvPr/>
          </p:nvSpPr>
          <p:spPr bwMode="auto">
            <a:xfrm>
              <a:off x="5713413" y="1184275"/>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802" name="Freeform 413"/>
            <p:cNvSpPr/>
            <p:nvPr/>
          </p:nvSpPr>
          <p:spPr bwMode="auto">
            <a:xfrm>
              <a:off x="4989513" y="1139825"/>
              <a:ext cx="53975" cy="53975"/>
            </a:xfrm>
            <a:custGeom>
              <a:avLst/>
              <a:gdLst/>
              <a:ahLst/>
              <a:cxnLst>
                <a:cxn ang="0">
                  <a:pos x="18" y="0"/>
                </a:cxn>
                <a:cxn ang="0">
                  <a:pos x="18" y="0"/>
                </a:cxn>
                <a:cxn ang="0">
                  <a:pos x="12" y="0"/>
                </a:cxn>
                <a:cxn ang="0">
                  <a:pos x="6" y="4"/>
                </a:cxn>
                <a:cxn ang="0">
                  <a:pos x="2" y="10"/>
                </a:cxn>
                <a:cxn ang="0">
                  <a:pos x="0" y="16"/>
                </a:cxn>
                <a:cxn ang="0">
                  <a:pos x="0" y="16"/>
                </a:cxn>
                <a:cxn ang="0">
                  <a:pos x="2" y="22"/>
                </a:cxn>
                <a:cxn ang="0">
                  <a:pos x="6" y="28"/>
                </a:cxn>
                <a:cxn ang="0">
                  <a:pos x="12" y="32"/>
                </a:cxn>
                <a:cxn ang="0">
                  <a:pos x="18" y="34"/>
                </a:cxn>
                <a:cxn ang="0">
                  <a:pos x="18" y="34"/>
                </a:cxn>
                <a:cxn ang="0">
                  <a:pos x="24" y="32"/>
                </a:cxn>
                <a:cxn ang="0">
                  <a:pos x="30" y="28"/>
                </a:cxn>
                <a:cxn ang="0">
                  <a:pos x="34" y="22"/>
                </a:cxn>
                <a:cxn ang="0">
                  <a:pos x="34" y="16"/>
                </a:cxn>
                <a:cxn ang="0">
                  <a:pos x="34" y="16"/>
                </a:cxn>
                <a:cxn ang="0">
                  <a:pos x="34" y="10"/>
                </a:cxn>
                <a:cxn ang="0">
                  <a:pos x="30" y="4"/>
                </a:cxn>
                <a:cxn ang="0">
                  <a:pos x="24" y="0"/>
                </a:cxn>
                <a:cxn ang="0">
                  <a:pos x="18" y="0"/>
                </a:cxn>
              </a:cxnLst>
              <a:rect l="0" t="0" r="r" b="b"/>
              <a:pathLst>
                <a:path w="34" h="34">
                  <a:moveTo>
                    <a:pt x="18" y="0"/>
                  </a:moveTo>
                  <a:lnTo>
                    <a:pt x="18" y="0"/>
                  </a:lnTo>
                  <a:lnTo>
                    <a:pt x="12" y="0"/>
                  </a:lnTo>
                  <a:lnTo>
                    <a:pt x="6" y="4"/>
                  </a:lnTo>
                  <a:lnTo>
                    <a:pt x="2" y="10"/>
                  </a:lnTo>
                  <a:lnTo>
                    <a:pt x="0" y="16"/>
                  </a:lnTo>
                  <a:lnTo>
                    <a:pt x="0" y="16"/>
                  </a:lnTo>
                  <a:lnTo>
                    <a:pt x="2" y="22"/>
                  </a:lnTo>
                  <a:lnTo>
                    <a:pt x="6" y="28"/>
                  </a:lnTo>
                  <a:lnTo>
                    <a:pt x="12" y="32"/>
                  </a:lnTo>
                  <a:lnTo>
                    <a:pt x="18" y="34"/>
                  </a:lnTo>
                  <a:lnTo>
                    <a:pt x="18" y="34"/>
                  </a:lnTo>
                  <a:lnTo>
                    <a:pt x="24" y="32"/>
                  </a:lnTo>
                  <a:lnTo>
                    <a:pt x="30" y="28"/>
                  </a:lnTo>
                  <a:lnTo>
                    <a:pt x="34" y="22"/>
                  </a:lnTo>
                  <a:lnTo>
                    <a:pt x="34" y="16"/>
                  </a:lnTo>
                  <a:lnTo>
                    <a:pt x="34" y="16"/>
                  </a:lnTo>
                  <a:lnTo>
                    <a:pt x="34" y="10"/>
                  </a:lnTo>
                  <a:lnTo>
                    <a:pt x="30" y="4"/>
                  </a:lnTo>
                  <a:lnTo>
                    <a:pt x="24" y="0"/>
                  </a:lnTo>
                  <a:lnTo>
                    <a:pt x="1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803" name="Freeform 414"/>
            <p:cNvSpPr/>
            <p:nvPr/>
          </p:nvSpPr>
          <p:spPr bwMode="auto">
            <a:xfrm>
              <a:off x="4989513" y="1139825"/>
              <a:ext cx="53975" cy="53975"/>
            </a:xfrm>
            <a:custGeom>
              <a:avLst/>
              <a:gdLst/>
              <a:ahLst/>
              <a:cxnLst>
                <a:cxn ang="0">
                  <a:pos x="18" y="0"/>
                </a:cxn>
                <a:cxn ang="0">
                  <a:pos x="18" y="0"/>
                </a:cxn>
                <a:cxn ang="0">
                  <a:pos x="12" y="0"/>
                </a:cxn>
                <a:cxn ang="0">
                  <a:pos x="6" y="4"/>
                </a:cxn>
                <a:cxn ang="0">
                  <a:pos x="2" y="10"/>
                </a:cxn>
                <a:cxn ang="0">
                  <a:pos x="0" y="16"/>
                </a:cxn>
                <a:cxn ang="0">
                  <a:pos x="0" y="16"/>
                </a:cxn>
                <a:cxn ang="0">
                  <a:pos x="2" y="22"/>
                </a:cxn>
                <a:cxn ang="0">
                  <a:pos x="6" y="28"/>
                </a:cxn>
                <a:cxn ang="0">
                  <a:pos x="12" y="32"/>
                </a:cxn>
                <a:cxn ang="0">
                  <a:pos x="18" y="34"/>
                </a:cxn>
                <a:cxn ang="0">
                  <a:pos x="18" y="34"/>
                </a:cxn>
                <a:cxn ang="0">
                  <a:pos x="24" y="32"/>
                </a:cxn>
                <a:cxn ang="0">
                  <a:pos x="30" y="28"/>
                </a:cxn>
                <a:cxn ang="0">
                  <a:pos x="34" y="22"/>
                </a:cxn>
                <a:cxn ang="0">
                  <a:pos x="34" y="16"/>
                </a:cxn>
                <a:cxn ang="0">
                  <a:pos x="34" y="16"/>
                </a:cxn>
                <a:cxn ang="0">
                  <a:pos x="34" y="10"/>
                </a:cxn>
                <a:cxn ang="0">
                  <a:pos x="30" y="4"/>
                </a:cxn>
                <a:cxn ang="0">
                  <a:pos x="24" y="0"/>
                </a:cxn>
                <a:cxn ang="0">
                  <a:pos x="18" y="0"/>
                </a:cxn>
              </a:cxnLst>
              <a:rect l="0" t="0" r="r" b="b"/>
              <a:pathLst>
                <a:path w="34" h="34">
                  <a:moveTo>
                    <a:pt x="18" y="0"/>
                  </a:moveTo>
                  <a:lnTo>
                    <a:pt x="18" y="0"/>
                  </a:lnTo>
                  <a:lnTo>
                    <a:pt x="12" y="0"/>
                  </a:lnTo>
                  <a:lnTo>
                    <a:pt x="6" y="4"/>
                  </a:lnTo>
                  <a:lnTo>
                    <a:pt x="2" y="10"/>
                  </a:lnTo>
                  <a:lnTo>
                    <a:pt x="0" y="16"/>
                  </a:lnTo>
                  <a:lnTo>
                    <a:pt x="0" y="16"/>
                  </a:lnTo>
                  <a:lnTo>
                    <a:pt x="2" y="22"/>
                  </a:lnTo>
                  <a:lnTo>
                    <a:pt x="6" y="28"/>
                  </a:lnTo>
                  <a:lnTo>
                    <a:pt x="12" y="32"/>
                  </a:lnTo>
                  <a:lnTo>
                    <a:pt x="18" y="34"/>
                  </a:lnTo>
                  <a:lnTo>
                    <a:pt x="18" y="34"/>
                  </a:lnTo>
                  <a:lnTo>
                    <a:pt x="24" y="32"/>
                  </a:lnTo>
                  <a:lnTo>
                    <a:pt x="30" y="28"/>
                  </a:lnTo>
                  <a:lnTo>
                    <a:pt x="34" y="22"/>
                  </a:lnTo>
                  <a:lnTo>
                    <a:pt x="34" y="16"/>
                  </a:lnTo>
                  <a:lnTo>
                    <a:pt x="34" y="16"/>
                  </a:lnTo>
                  <a:lnTo>
                    <a:pt x="34" y="10"/>
                  </a:lnTo>
                  <a:lnTo>
                    <a:pt x="30" y="4"/>
                  </a:lnTo>
                  <a:lnTo>
                    <a:pt x="24" y="0"/>
                  </a:lnTo>
                  <a:lnTo>
                    <a:pt x="1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804" name="Freeform 415"/>
            <p:cNvSpPr/>
            <p:nvPr/>
          </p:nvSpPr>
          <p:spPr bwMode="auto">
            <a:xfrm>
              <a:off x="5738813" y="1600200"/>
              <a:ext cx="53975" cy="53975"/>
            </a:xfrm>
            <a:custGeom>
              <a:avLst/>
              <a:gdLst/>
              <a:ahLst/>
              <a:cxnLst>
                <a:cxn ang="0">
                  <a:pos x="16" y="0"/>
                </a:cxn>
                <a:cxn ang="0">
                  <a:pos x="16" y="0"/>
                </a:cxn>
                <a:cxn ang="0">
                  <a:pos x="10" y="2"/>
                </a:cxn>
                <a:cxn ang="0">
                  <a:pos x="4" y="6"/>
                </a:cxn>
                <a:cxn ang="0">
                  <a:pos x="2" y="12"/>
                </a:cxn>
                <a:cxn ang="0">
                  <a:pos x="0" y="18"/>
                </a:cxn>
                <a:cxn ang="0">
                  <a:pos x="0" y="18"/>
                </a:cxn>
                <a:cxn ang="0">
                  <a:pos x="2" y="24"/>
                </a:cxn>
                <a:cxn ang="0">
                  <a:pos x="4" y="30"/>
                </a:cxn>
                <a:cxn ang="0">
                  <a:pos x="10" y="34"/>
                </a:cxn>
                <a:cxn ang="0">
                  <a:pos x="16" y="34"/>
                </a:cxn>
                <a:cxn ang="0">
                  <a:pos x="16" y="34"/>
                </a:cxn>
                <a:cxn ang="0">
                  <a:pos x="24" y="34"/>
                </a:cxn>
                <a:cxn ang="0">
                  <a:pos x="28" y="30"/>
                </a:cxn>
                <a:cxn ang="0">
                  <a:pos x="32" y="24"/>
                </a:cxn>
                <a:cxn ang="0">
                  <a:pos x="34" y="18"/>
                </a:cxn>
                <a:cxn ang="0">
                  <a:pos x="34" y="18"/>
                </a:cxn>
                <a:cxn ang="0">
                  <a:pos x="32" y="12"/>
                </a:cxn>
                <a:cxn ang="0">
                  <a:pos x="28" y="6"/>
                </a:cxn>
                <a:cxn ang="0">
                  <a:pos x="24" y="2"/>
                </a:cxn>
                <a:cxn ang="0">
                  <a:pos x="16" y="0"/>
                </a:cxn>
              </a:cxnLst>
              <a:rect l="0" t="0" r="r" b="b"/>
              <a:pathLst>
                <a:path w="34" h="34">
                  <a:moveTo>
                    <a:pt x="16" y="0"/>
                  </a:moveTo>
                  <a:lnTo>
                    <a:pt x="16" y="0"/>
                  </a:lnTo>
                  <a:lnTo>
                    <a:pt x="10" y="2"/>
                  </a:lnTo>
                  <a:lnTo>
                    <a:pt x="4" y="6"/>
                  </a:lnTo>
                  <a:lnTo>
                    <a:pt x="2" y="12"/>
                  </a:lnTo>
                  <a:lnTo>
                    <a:pt x="0" y="18"/>
                  </a:lnTo>
                  <a:lnTo>
                    <a:pt x="0" y="18"/>
                  </a:lnTo>
                  <a:lnTo>
                    <a:pt x="2" y="24"/>
                  </a:lnTo>
                  <a:lnTo>
                    <a:pt x="4" y="30"/>
                  </a:lnTo>
                  <a:lnTo>
                    <a:pt x="10" y="34"/>
                  </a:lnTo>
                  <a:lnTo>
                    <a:pt x="16" y="34"/>
                  </a:lnTo>
                  <a:lnTo>
                    <a:pt x="16" y="34"/>
                  </a:lnTo>
                  <a:lnTo>
                    <a:pt x="24" y="34"/>
                  </a:lnTo>
                  <a:lnTo>
                    <a:pt x="28" y="30"/>
                  </a:lnTo>
                  <a:lnTo>
                    <a:pt x="32" y="24"/>
                  </a:lnTo>
                  <a:lnTo>
                    <a:pt x="34" y="18"/>
                  </a:lnTo>
                  <a:lnTo>
                    <a:pt x="34" y="18"/>
                  </a:lnTo>
                  <a:lnTo>
                    <a:pt x="32" y="12"/>
                  </a:lnTo>
                  <a:lnTo>
                    <a:pt x="28" y="6"/>
                  </a:lnTo>
                  <a:lnTo>
                    <a:pt x="24" y="2"/>
                  </a:lnTo>
                  <a:lnTo>
                    <a:pt x="1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805" name="Freeform 416"/>
            <p:cNvSpPr/>
            <p:nvPr/>
          </p:nvSpPr>
          <p:spPr bwMode="auto">
            <a:xfrm>
              <a:off x="5738813" y="1600200"/>
              <a:ext cx="53975" cy="53975"/>
            </a:xfrm>
            <a:custGeom>
              <a:avLst/>
              <a:gdLst/>
              <a:ahLst/>
              <a:cxnLst>
                <a:cxn ang="0">
                  <a:pos x="16" y="0"/>
                </a:cxn>
                <a:cxn ang="0">
                  <a:pos x="16" y="0"/>
                </a:cxn>
                <a:cxn ang="0">
                  <a:pos x="10" y="2"/>
                </a:cxn>
                <a:cxn ang="0">
                  <a:pos x="4" y="6"/>
                </a:cxn>
                <a:cxn ang="0">
                  <a:pos x="2" y="12"/>
                </a:cxn>
                <a:cxn ang="0">
                  <a:pos x="0" y="18"/>
                </a:cxn>
                <a:cxn ang="0">
                  <a:pos x="0" y="18"/>
                </a:cxn>
                <a:cxn ang="0">
                  <a:pos x="2" y="24"/>
                </a:cxn>
                <a:cxn ang="0">
                  <a:pos x="4" y="30"/>
                </a:cxn>
                <a:cxn ang="0">
                  <a:pos x="10" y="34"/>
                </a:cxn>
                <a:cxn ang="0">
                  <a:pos x="16" y="34"/>
                </a:cxn>
                <a:cxn ang="0">
                  <a:pos x="16" y="34"/>
                </a:cxn>
                <a:cxn ang="0">
                  <a:pos x="24" y="34"/>
                </a:cxn>
                <a:cxn ang="0">
                  <a:pos x="28" y="30"/>
                </a:cxn>
                <a:cxn ang="0">
                  <a:pos x="32" y="24"/>
                </a:cxn>
                <a:cxn ang="0">
                  <a:pos x="34" y="18"/>
                </a:cxn>
                <a:cxn ang="0">
                  <a:pos x="34" y="18"/>
                </a:cxn>
                <a:cxn ang="0">
                  <a:pos x="32" y="12"/>
                </a:cxn>
                <a:cxn ang="0">
                  <a:pos x="28" y="6"/>
                </a:cxn>
                <a:cxn ang="0">
                  <a:pos x="24" y="2"/>
                </a:cxn>
                <a:cxn ang="0">
                  <a:pos x="16" y="0"/>
                </a:cxn>
              </a:cxnLst>
              <a:rect l="0" t="0" r="r" b="b"/>
              <a:pathLst>
                <a:path w="34" h="34">
                  <a:moveTo>
                    <a:pt x="16" y="0"/>
                  </a:moveTo>
                  <a:lnTo>
                    <a:pt x="16" y="0"/>
                  </a:lnTo>
                  <a:lnTo>
                    <a:pt x="10" y="2"/>
                  </a:lnTo>
                  <a:lnTo>
                    <a:pt x="4" y="6"/>
                  </a:lnTo>
                  <a:lnTo>
                    <a:pt x="2" y="12"/>
                  </a:lnTo>
                  <a:lnTo>
                    <a:pt x="0" y="18"/>
                  </a:lnTo>
                  <a:lnTo>
                    <a:pt x="0" y="18"/>
                  </a:lnTo>
                  <a:lnTo>
                    <a:pt x="2" y="24"/>
                  </a:lnTo>
                  <a:lnTo>
                    <a:pt x="4" y="30"/>
                  </a:lnTo>
                  <a:lnTo>
                    <a:pt x="10" y="34"/>
                  </a:lnTo>
                  <a:lnTo>
                    <a:pt x="16" y="34"/>
                  </a:lnTo>
                  <a:lnTo>
                    <a:pt x="16" y="34"/>
                  </a:lnTo>
                  <a:lnTo>
                    <a:pt x="24" y="34"/>
                  </a:lnTo>
                  <a:lnTo>
                    <a:pt x="28" y="30"/>
                  </a:lnTo>
                  <a:lnTo>
                    <a:pt x="32" y="24"/>
                  </a:lnTo>
                  <a:lnTo>
                    <a:pt x="34" y="18"/>
                  </a:lnTo>
                  <a:lnTo>
                    <a:pt x="34" y="18"/>
                  </a:lnTo>
                  <a:lnTo>
                    <a:pt x="32" y="12"/>
                  </a:lnTo>
                  <a:lnTo>
                    <a:pt x="28" y="6"/>
                  </a:lnTo>
                  <a:lnTo>
                    <a:pt x="24" y="2"/>
                  </a:lnTo>
                  <a:lnTo>
                    <a:pt x="1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806" name="Freeform 417"/>
            <p:cNvSpPr/>
            <p:nvPr/>
          </p:nvSpPr>
          <p:spPr bwMode="auto">
            <a:xfrm>
              <a:off x="4551363" y="119062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807" name="Freeform 418"/>
            <p:cNvSpPr/>
            <p:nvPr/>
          </p:nvSpPr>
          <p:spPr bwMode="auto">
            <a:xfrm>
              <a:off x="4551363" y="119062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808" name="Freeform 419"/>
            <p:cNvSpPr/>
            <p:nvPr/>
          </p:nvSpPr>
          <p:spPr bwMode="auto">
            <a:xfrm>
              <a:off x="4281488" y="1063625"/>
              <a:ext cx="47625" cy="44450"/>
            </a:xfrm>
            <a:custGeom>
              <a:avLst/>
              <a:gdLst/>
              <a:ahLst/>
              <a:cxnLst>
                <a:cxn ang="0">
                  <a:pos x="16" y="0"/>
                </a:cxn>
                <a:cxn ang="0">
                  <a:pos x="16" y="0"/>
                </a:cxn>
                <a:cxn ang="0">
                  <a:pos x="10" y="0"/>
                </a:cxn>
                <a:cxn ang="0">
                  <a:pos x="6" y="4"/>
                </a:cxn>
                <a:cxn ang="0">
                  <a:pos x="2" y="8"/>
                </a:cxn>
                <a:cxn ang="0">
                  <a:pos x="0" y="14"/>
                </a:cxn>
                <a:cxn ang="0">
                  <a:pos x="0" y="14"/>
                </a:cxn>
                <a:cxn ang="0">
                  <a:pos x="2" y="20"/>
                </a:cxn>
                <a:cxn ang="0">
                  <a:pos x="6" y="24"/>
                </a:cxn>
                <a:cxn ang="0">
                  <a:pos x="10" y="28"/>
                </a:cxn>
                <a:cxn ang="0">
                  <a:pos x="16" y="28"/>
                </a:cxn>
                <a:cxn ang="0">
                  <a:pos x="16" y="28"/>
                </a:cxn>
                <a:cxn ang="0">
                  <a:pos x="20" y="28"/>
                </a:cxn>
                <a:cxn ang="0">
                  <a:pos x="26" y="24"/>
                </a:cxn>
                <a:cxn ang="0">
                  <a:pos x="28" y="20"/>
                </a:cxn>
                <a:cxn ang="0">
                  <a:pos x="30" y="14"/>
                </a:cxn>
                <a:cxn ang="0">
                  <a:pos x="30" y="14"/>
                </a:cxn>
                <a:cxn ang="0">
                  <a:pos x="28" y="8"/>
                </a:cxn>
                <a:cxn ang="0">
                  <a:pos x="26" y="4"/>
                </a:cxn>
                <a:cxn ang="0">
                  <a:pos x="20" y="0"/>
                </a:cxn>
                <a:cxn ang="0">
                  <a:pos x="16" y="0"/>
                </a:cxn>
              </a:cxnLst>
              <a:rect l="0" t="0" r="r" b="b"/>
              <a:pathLst>
                <a:path w="30" h="28">
                  <a:moveTo>
                    <a:pt x="16" y="0"/>
                  </a:moveTo>
                  <a:lnTo>
                    <a:pt x="16" y="0"/>
                  </a:lnTo>
                  <a:lnTo>
                    <a:pt x="10" y="0"/>
                  </a:lnTo>
                  <a:lnTo>
                    <a:pt x="6" y="4"/>
                  </a:lnTo>
                  <a:lnTo>
                    <a:pt x="2" y="8"/>
                  </a:lnTo>
                  <a:lnTo>
                    <a:pt x="0" y="14"/>
                  </a:lnTo>
                  <a:lnTo>
                    <a:pt x="0" y="14"/>
                  </a:lnTo>
                  <a:lnTo>
                    <a:pt x="2" y="20"/>
                  </a:lnTo>
                  <a:lnTo>
                    <a:pt x="6" y="24"/>
                  </a:lnTo>
                  <a:lnTo>
                    <a:pt x="10" y="28"/>
                  </a:lnTo>
                  <a:lnTo>
                    <a:pt x="16" y="28"/>
                  </a:lnTo>
                  <a:lnTo>
                    <a:pt x="16" y="28"/>
                  </a:lnTo>
                  <a:lnTo>
                    <a:pt x="20" y="28"/>
                  </a:lnTo>
                  <a:lnTo>
                    <a:pt x="26" y="24"/>
                  </a:lnTo>
                  <a:lnTo>
                    <a:pt x="28" y="20"/>
                  </a:lnTo>
                  <a:lnTo>
                    <a:pt x="30" y="14"/>
                  </a:lnTo>
                  <a:lnTo>
                    <a:pt x="30" y="14"/>
                  </a:lnTo>
                  <a:lnTo>
                    <a:pt x="28" y="8"/>
                  </a:lnTo>
                  <a:lnTo>
                    <a:pt x="26" y="4"/>
                  </a:lnTo>
                  <a:lnTo>
                    <a:pt x="20" y="0"/>
                  </a:lnTo>
                  <a:lnTo>
                    <a:pt x="1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809" name="Freeform 420"/>
            <p:cNvSpPr/>
            <p:nvPr/>
          </p:nvSpPr>
          <p:spPr bwMode="auto">
            <a:xfrm>
              <a:off x="4281488" y="1063625"/>
              <a:ext cx="47625" cy="44450"/>
            </a:xfrm>
            <a:custGeom>
              <a:avLst/>
              <a:gdLst/>
              <a:ahLst/>
              <a:cxnLst>
                <a:cxn ang="0">
                  <a:pos x="16" y="0"/>
                </a:cxn>
                <a:cxn ang="0">
                  <a:pos x="16" y="0"/>
                </a:cxn>
                <a:cxn ang="0">
                  <a:pos x="10" y="0"/>
                </a:cxn>
                <a:cxn ang="0">
                  <a:pos x="6" y="4"/>
                </a:cxn>
                <a:cxn ang="0">
                  <a:pos x="2" y="8"/>
                </a:cxn>
                <a:cxn ang="0">
                  <a:pos x="0" y="14"/>
                </a:cxn>
                <a:cxn ang="0">
                  <a:pos x="0" y="14"/>
                </a:cxn>
                <a:cxn ang="0">
                  <a:pos x="2" y="20"/>
                </a:cxn>
                <a:cxn ang="0">
                  <a:pos x="6" y="24"/>
                </a:cxn>
                <a:cxn ang="0">
                  <a:pos x="10" y="28"/>
                </a:cxn>
                <a:cxn ang="0">
                  <a:pos x="16" y="28"/>
                </a:cxn>
                <a:cxn ang="0">
                  <a:pos x="16" y="28"/>
                </a:cxn>
                <a:cxn ang="0">
                  <a:pos x="20" y="28"/>
                </a:cxn>
                <a:cxn ang="0">
                  <a:pos x="26" y="24"/>
                </a:cxn>
                <a:cxn ang="0">
                  <a:pos x="28" y="20"/>
                </a:cxn>
                <a:cxn ang="0">
                  <a:pos x="30" y="14"/>
                </a:cxn>
                <a:cxn ang="0">
                  <a:pos x="30" y="14"/>
                </a:cxn>
                <a:cxn ang="0">
                  <a:pos x="28" y="8"/>
                </a:cxn>
                <a:cxn ang="0">
                  <a:pos x="26" y="4"/>
                </a:cxn>
                <a:cxn ang="0">
                  <a:pos x="20" y="0"/>
                </a:cxn>
                <a:cxn ang="0">
                  <a:pos x="16" y="0"/>
                </a:cxn>
              </a:cxnLst>
              <a:rect l="0" t="0" r="r" b="b"/>
              <a:pathLst>
                <a:path w="30" h="28">
                  <a:moveTo>
                    <a:pt x="16" y="0"/>
                  </a:moveTo>
                  <a:lnTo>
                    <a:pt x="16" y="0"/>
                  </a:lnTo>
                  <a:lnTo>
                    <a:pt x="10" y="0"/>
                  </a:lnTo>
                  <a:lnTo>
                    <a:pt x="6" y="4"/>
                  </a:lnTo>
                  <a:lnTo>
                    <a:pt x="2" y="8"/>
                  </a:lnTo>
                  <a:lnTo>
                    <a:pt x="0" y="14"/>
                  </a:lnTo>
                  <a:lnTo>
                    <a:pt x="0" y="14"/>
                  </a:lnTo>
                  <a:lnTo>
                    <a:pt x="2" y="20"/>
                  </a:lnTo>
                  <a:lnTo>
                    <a:pt x="6" y="24"/>
                  </a:lnTo>
                  <a:lnTo>
                    <a:pt x="10" y="28"/>
                  </a:lnTo>
                  <a:lnTo>
                    <a:pt x="16" y="28"/>
                  </a:lnTo>
                  <a:lnTo>
                    <a:pt x="16" y="28"/>
                  </a:lnTo>
                  <a:lnTo>
                    <a:pt x="20" y="28"/>
                  </a:lnTo>
                  <a:lnTo>
                    <a:pt x="26" y="24"/>
                  </a:lnTo>
                  <a:lnTo>
                    <a:pt x="28" y="20"/>
                  </a:lnTo>
                  <a:lnTo>
                    <a:pt x="30" y="14"/>
                  </a:lnTo>
                  <a:lnTo>
                    <a:pt x="30" y="14"/>
                  </a:lnTo>
                  <a:lnTo>
                    <a:pt x="28" y="8"/>
                  </a:lnTo>
                  <a:lnTo>
                    <a:pt x="26" y="4"/>
                  </a:lnTo>
                  <a:lnTo>
                    <a:pt x="20" y="0"/>
                  </a:lnTo>
                  <a:lnTo>
                    <a:pt x="1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810" name="Freeform 421"/>
            <p:cNvSpPr/>
            <p:nvPr/>
          </p:nvSpPr>
          <p:spPr bwMode="auto">
            <a:xfrm>
              <a:off x="6507163" y="1019175"/>
              <a:ext cx="47625" cy="44450"/>
            </a:xfrm>
            <a:custGeom>
              <a:avLst/>
              <a:gdLst/>
              <a:ahLst/>
              <a:cxnLst>
                <a:cxn ang="0">
                  <a:pos x="14" y="0"/>
                </a:cxn>
                <a:cxn ang="0">
                  <a:pos x="14" y="0"/>
                </a:cxn>
                <a:cxn ang="0">
                  <a:pos x="8" y="0"/>
                </a:cxn>
                <a:cxn ang="0">
                  <a:pos x="4" y="4"/>
                </a:cxn>
                <a:cxn ang="0">
                  <a:pos x="2" y="8"/>
                </a:cxn>
                <a:cxn ang="0">
                  <a:pos x="0" y="14"/>
                </a:cxn>
                <a:cxn ang="0">
                  <a:pos x="0" y="14"/>
                </a:cxn>
                <a:cxn ang="0">
                  <a:pos x="2" y="20"/>
                </a:cxn>
                <a:cxn ang="0">
                  <a:pos x="4" y="24"/>
                </a:cxn>
                <a:cxn ang="0">
                  <a:pos x="8" y="28"/>
                </a:cxn>
                <a:cxn ang="0">
                  <a:pos x="14" y="28"/>
                </a:cxn>
                <a:cxn ang="0">
                  <a:pos x="14" y="28"/>
                </a:cxn>
                <a:cxn ang="0">
                  <a:pos x="20" y="28"/>
                </a:cxn>
                <a:cxn ang="0">
                  <a:pos x="24" y="24"/>
                </a:cxn>
                <a:cxn ang="0">
                  <a:pos x="28" y="20"/>
                </a:cxn>
                <a:cxn ang="0">
                  <a:pos x="30" y="14"/>
                </a:cxn>
                <a:cxn ang="0">
                  <a:pos x="30" y="14"/>
                </a:cxn>
                <a:cxn ang="0">
                  <a:pos x="28" y="8"/>
                </a:cxn>
                <a:cxn ang="0">
                  <a:pos x="24" y="4"/>
                </a:cxn>
                <a:cxn ang="0">
                  <a:pos x="20" y="0"/>
                </a:cxn>
                <a:cxn ang="0">
                  <a:pos x="14" y="0"/>
                </a:cxn>
              </a:cxnLst>
              <a:rect l="0" t="0" r="r" b="b"/>
              <a:pathLst>
                <a:path w="30" h="28">
                  <a:moveTo>
                    <a:pt x="14" y="0"/>
                  </a:moveTo>
                  <a:lnTo>
                    <a:pt x="14" y="0"/>
                  </a:lnTo>
                  <a:lnTo>
                    <a:pt x="8" y="0"/>
                  </a:lnTo>
                  <a:lnTo>
                    <a:pt x="4" y="4"/>
                  </a:lnTo>
                  <a:lnTo>
                    <a:pt x="2" y="8"/>
                  </a:lnTo>
                  <a:lnTo>
                    <a:pt x="0" y="14"/>
                  </a:lnTo>
                  <a:lnTo>
                    <a:pt x="0" y="14"/>
                  </a:lnTo>
                  <a:lnTo>
                    <a:pt x="2" y="20"/>
                  </a:lnTo>
                  <a:lnTo>
                    <a:pt x="4" y="24"/>
                  </a:lnTo>
                  <a:lnTo>
                    <a:pt x="8" y="28"/>
                  </a:lnTo>
                  <a:lnTo>
                    <a:pt x="14" y="28"/>
                  </a:lnTo>
                  <a:lnTo>
                    <a:pt x="14" y="28"/>
                  </a:lnTo>
                  <a:lnTo>
                    <a:pt x="20" y="28"/>
                  </a:lnTo>
                  <a:lnTo>
                    <a:pt x="24" y="24"/>
                  </a:lnTo>
                  <a:lnTo>
                    <a:pt x="28" y="20"/>
                  </a:lnTo>
                  <a:lnTo>
                    <a:pt x="30" y="14"/>
                  </a:lnTo>
                  <a:lnTo>
                    <a:pt x="30" y="14"/>
                  </a:lnTo>
                  <a:lnTo>
                    <a:pt x="28" y="8"/>
                  </a:lnTo>
                  <a:lnTo>
                    <a:pt x="24" y="4"/>
                  </a:lnTo>
                  <a:lnTo>
                    <a:pt x="20" y="0"/>
                  </a:lnTo>
                  <a:lnTo>
                    <a:pt x="14"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811" name="Freeform 422"/>
            <p:cNvSpPr/>
            <p:nvPr/>
          </p:nvSpPr>
          <p:spPr bwMode="auto">
            <a:xfrm>
              <a:off x="6507163" y="1019175"/>
              <a:ext cx="47625" cy="44450"/>
            </a:xfrm>
            <a:custGeom>
              <a:avLst/>
              <a:gdLst/>
              <a:ahLst/>
              <a:cxnLst>
                <a:cxn ang="0">
                  <a:pos x="14" y="0"/>
                </a:cxn>
                <a:cxn ang="0">
                  <a:pos x="14" y="0"/>
                </a:cxn>
                <a:cxn ang="0">
                  <a:pos x="8" y="0"/>
                </a:cxn>
                <a:cxn ang="0">
                  <a:pos x="4" y="4"/>
                </a:cxn>
                <a:cxn ang="0">
                  <a:pos x="2" y="8"/>
                </a:cxn>
                <a:cxn ang="0">
                  <a:pos x="0" y="14"/>
                </a:cxn>
                <a:cxn ang="0">
                  <a:pos x="0" y="14"/>
                </a:cxn>
                <a:cxn ang="0">
                  <a:pos x="2" y="20"/>
                </a:cxn>
                <a:cxn ang="0">
                  <a:pos x="4" y="24"/>
                </a:cxn>
                <a:cxn ang="0">
                  <a:pos x="8" y="28"/>
                </a:cxn>
                <a:cxn ang="0">
                  <a:pos x="14" y="28"/>
                </a:cxn>
                <a:cxn ang="0">
                  <a:pos x="14" y="28"/>
                </a:cxn>
                <a:cxn ang="0">
                  <a:pos x="20" y="28"/>
                </a:cxn>
                <a:cxn ang="0">
                  <a:pos x="24" y="24"/>
                </a:cxn>
                <a:cxn ang="0">
                  <a:pos x="28" y="20"/>
                </a:cxn>
                <a:cxn ang="0">
                  <a:pos x="30" y="14"/>
                </a:cxn>
                <a:cxn ang="0">
                  <a:pos x="30" y="14"/>
                </a:cxn>
                <a:cxn ang="0">
                  <a:pos x="28" y="8"/>
                </a:cxn>
                <a:cxn ang="0">
                  <a:pos x="24" y="4"/>
                </a:cxn>
                <a:cxn ang="0">
                  <a:pos x="20" y="0"/>
                </a:cxn>
                <a:cxn ang="0">
                  <a:pos x="14" y="0"/>
                </a:cxn>
              </a:cxnLst>
              <a:rect l="0" t="0" r="r" b="b"/>
              <a:pathLst>
                <a:path w="30" h="28">
                  <a:moveTo>
                    <a:pt x="14" y="0"/>
                  </a:moveTo>
                  <a:lnTo>
                    <a:pt x="14" y="0"/>
                  </a:lnTo>
                  <a:lnTo>
                    <a:pt x="8" y="0"/>
                  </a:lnTo>
                  <a:lnTo>
                    <a:pt x="4" y="4"/>
                  </a:lnTo>
                  <a:lnTo>
                    <a:pt x="2" y="8"/>
                  </a:lnTo>
                  <a:lnTo>
                    <a:pt x="0" y="14"/>
                  </a:lnTo>
                  <a:lnTo>
                    <a:pt x="0" y="14"/>
                  </a:lnTo>
                  <a:lnTo>
                    <a:pt x="2" y="20"/>
                  </a:lnTo>
                  <a:lnTo>
                    <a:pt x="4" y="24"/>
                  </a:lnTo>
                  <a:lnTo>
                    <a:pt x="8" y="28"/>
                  </a:lnTo>
                  <a:lnTo>
                    <a:pt x="14" y="28"/>
                  </a:lnTo>
                  <a:lnTo>
                    <a:pt x="14" y="28"/>
                  </a:lnTo>
                  <a:lnTo>
                    <a:pt x="20" y="28"/>
                  </a:lnTo>
                  <a:lnTo>
                    <a:pt x="24" y="24"/>
                  </a:lnTo>
                  <a:lnTo>
                    <a:pt x="28" y="20"/>
                  </a:lnTo>
                  <a:lnTo>
                    <a:pt x="30" y="14"/>
                  </a:lnTo>
                  <a:lnTo>
                    <a:pt x="30" y="14"/>
                  </a:lnTo>
                  <a:lnTo>
                    <a:pt x="28" y="8"/>
                  </a:lnTo>
                  <a:lnTo>
                    <a:pt x="24" y="4"/>
                  </a:lnTo>
                  <a:lnTo>
                    <a:pt x="20" y="0"/>
                  </a:lnTo>
                  <a:lnTo>
                    <a:pt x="14"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812" name="Freeform 423"/>
            <p:cNvSpPr/>
            <p:nvPr/>
          </p:nvSpPr>
          <p:spPr bwMode="auto">
            <a:xfrm>
              <a:off x="6704013" y="1330325"/>
              <a:ext cx="44450" cy="44450"/>
            </a:xfrm>
            <a:custGeom>
              <a:avLst/>
              <a:gdLst/>
              <a:ahLst/>
              <a:cxnLst>
                <a:cxn ang="0">
                  <a:pos x="14" y="0"/>
                </a:cxn>
                <a:cxn ang="0">
                  <a:pos x="14" y="0"/>
                </a:cxn>
                <a:cxn ang="0">
                  <a:pos x="8" y="0"/>
                </a:cxn>
                <a:cxn ang="0">
                  <a:pos x="4" y="4"/>
                </a:cxn>
                <a:cxn ang="0">
                  <a:pos x="0" y="8"/>
                </a:cxn>
                <a:cxn ang="0">
                  <a:pos x="0" y="14"/>
                </a:cxn>
                <a:cxn ang="0">
                  <a:pos x="0" y="14"/>
                </a:cxn>
                <a:cxn ang="0">
                  <a:pos x="0" y="20"/>
                </a:cxn>
                <a:cxn ang="0">
                  <a:pos x="4" y="24"/>
                </a:cxn>
                <a:cxn ang="0">
                  <a:pos x="8" y="28"/>
                </a:cxn>
                <a:cxn ang="0">
                  <a:pos x="14" y="28"/>
                </a:cxn>
                <a:cxn ang="0">
                  <a:pos x="14" y="28"/>
                </a:cxn>
                <a:cxn ang="0">
                  <a:pos x="20" y="28"/>
                </a:cxn>
                <a:cxn ang="0">
                  <a:pos x="24" y="24"/>
                </a:cxn>
                <a:cxn ang="0">
                  <a:pos x="28" y="20"/>
                </a:cxn>
                <a:cxn ang="0">
                  <a:pos x="28" y="14"/>
                </a:cxn>
                <a:cxn ang="0">
                  <a:pos x="28" y="14"/>
                </a:cxn>
                <a:cxn ang="0">
                  <a:pos x="28" y="8"/>
                </a:cxn>
                <a:cxn ang="0">
                  <a:pos x="24" y="4"/>
                </a:cxn>
                <a:cxn ang="0">
                  <a:pos x="20" y="0"/>
                </a:cxn>
                <a:cxn ang="0">
                  <a:pos x="14" y="0"/>
                </a:cxn>
              </a:cxnLst>
              <a:rect l="0" t="0" r="r" b="b"/>
              <a:pathLst>
                <a:path w="28" h="28">
                  <a:moveTo>
                    <a:pt x="14" y="0"/>
                  </a:moveTo>
                  <a:lnTo>
                    <a:pt x="14" y="0"/>
                  </a:lnTo>
                  <a:lnTo>
                    <a:pt x="8" y="0"/>
                  </a:lnTo>
                  <a:lnTo>
                    <a:pt x="4" y="4"/>
                  </a:lnTo>
                  <a:lnTo>
                    <a:pt x="0" y="8"/>
                  </a:lnTo>
                  <a:lnTo>
                    <a:pt x="0" y="14"/>
                  </a:lnTo>
                  <a:lnTo>
                    <a:pt x="0" y="14"/>
                  </a:lnTo>
                  <a:lnTo>
                    <a:pt x="0" y="20"/>
                  </a:lnTo>
                  <a:lnTo>
                    <a:pt x="4" y="24"/>
                  </a:lnTo>
                  <a:lnTo>
                    <a:pt x="8" y="28"/>
                  </a:lnTo>
                  <a:lnTo>
                    <a:pt x="14" y="28"/>
                  </a:lnTo>
                  <a:lnTo>
                    <a:pt x="14" y="28"/>
                  </a:lnTo>
                  <a:lnTo>
                    <a:pt x="20" y="28"/>
                  </a:lnTo>
                  <a:lnTo>
                    <a:pt x="24" y="24"/>
                  </a:lnTo>
                  <a:lnTo>
                    <a:pt x="28" y="20"/>
                  </a:lnTo>
                  <a:lnTo>
                    <a:pt x="28" y="14"/>
                  </a:lnTo>
                  <a:lnTo>
                    <a:pt x="28" y="14"/>
                  </a:lnTo>
                  <a:lnTo>
                    <a:pt x="28" y="8"/>
                  </a:lnTo>
                  <a:lnTo>
                    <a:pt x="24" y="4"/>
                  </a:lnTo>
                  <a:lnTo>
                    <a:pt x="20" y="0"/>
                  </a:lnTo>
                  <a:lnTo>
                    <a:pt x="14"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813" name="Freeform 424"/>
            <p:cNvSpPr/>
            <p:nvPr/>
          </p:nvSpPr>
          <p:spPr bwMode="auto">
            <a:xfrm>
              <a:off x="6704013" y="1330325"/>
              <a:ext cx="44450" cy="44450"/>
            </a:xfrm>
            <a:custGeom>
              <a:avLst/>
              <a:gdLst/>
              <a:ahLst/>
              <a:cxnLst>
                <a:cxn ang="0">
                  <a:pos x="14" y="0"/>
                </a:cxn>
                <a:cxn ang="0">
                  <a:pos x="14" y="0"/>
                </a:cxn>
                <a:cxn ang="0">
                  <a:pos x="8" y="0"/>
                </a:cxn>
                <a:cxn ang="0">
                  <a:pos x="4" y="4"/>
                </a:cxn>
                <a:cxn ang="0">
                  <a:pos x="0" y="8"/>
                </a:cxn>
                <a:cxn ang="0">
                  <a:pos x="0" y="14"/>
                </a:cxn>
                <a:cxn ang="0">
                  <a:pos x="0" y="14"/>
                </a:cxn>
                <a:cxn ang="0">
                  <a:pos x="0" y="20"/>
                </a:cxn>
                <a:cxn ang="0">
                  <a:pos x="4" y="24"/>
                </a:cxn>
                <a:cxn ang="0">
                  <a:pos x="8" y="28"/>
                </a:cxn>
                <a:cxn ang="0">
                  <a:pos x="14" y="28"/>
                </a:cxn>
                <a:cxn ang="0">
                  <a:pos x="14" y="28"/>
                </a:cxn>
                <a:cxn ang="0">
                  <a:pos x="20" y="28"/>
                </a:cxn>
                <a:cxn ang="0">
                  <a:pos x="24" y="24"/>
                </a:cxn>
                <a:cxn ang="0">
                  <a:pos x="28" y="20"/>
                </a:cxn>
                <a:cxn ang="0">
                  <a:pos x="28" y="14"/>
                </a:cxn>
                <a:cxn ang="0">
                  <a:pos x="28" y="14"/>
                </a:cxn>
                <a:cxn ang="0">
                  <a:pos x="28" y="8"/>
                </a:cxn>
                <a:cxn ang="0">
                  <a:pos x="24" y="4"/>
                </a:cxn>
                <a:cxn ang="0">
                  <a:pos x="20" y="0"/>
                </a:cxn>
                <a:cxn ang="0">
                  <a:pos x="14" y="0"/>
                </a:cxn>
              </a:cxnLst>
              <a:rect l="0" t="0" r="r" b="b"/>
              <a:pathLst>
                <a:path w="28" h="28">
                  <a:moveTo>
                    <a:pt x="14" y="0"/>
                  </a:moveTo>
                  <a:lnTo>
                    <a:pt x="14" y="0"/>
                  </a:lnTo>
                  <a:lnTo>
                    <a:pt x="8" y="0"/>
                  </a:lnTo>
                  <a:lnTo>
                    <a:pt x="4" y="4"/>
                  </a:lnTo>
                  <a:lnTo>
                    <a:pt x="0" y="8"/>
                  </a:lnTo>
                  <a:lnTo>
                    <a:pt x="0" y="14"/>
                  </a:lnTo>
                  <a:lnTo>
                    <a:pt x="0" y="14"/>
                  </a:lnTo>
                  <a:lnTo>
                    <a:pt x="0" y="20"/>
                  </a:lnTo>
                  <a:lnTo>
                    <a:pt x="4" y="24"/>
                  </a:lnTo>
                  <a:lnTo>
                    <a:pt x="8" y="28"/>
                  </a:lnTo>
                  <a:lnTo>
                    <a:pt x="14" y="28"/>
                  </a:lnTo>
                  <a:lnTo>
                    <a:pt x="14" y="28"/>
                  </a:lnTo>
                  <a:lnTo>
                    <a:pt x="20" y="28"/>
                  </a:lnTo>
                  <a:lnTo>
                    <a:pt x="24" y="24"/>
                  </a:lnTo>
                  <a:lnTo>
                    <a:pt x="28" y="20"/>
                  </a:lnTo>
                  <a:lnTo>
                    <a:pt x="28" y="14"/>
                  </a:lnTo>
                  <a:lnTo>
                    <a:pt x="28" y="14"/>
                  </a:lnTo>
                  <a:lnTo>
                    <a:pt x="28" y="8"/>
                  </a:lnTo>
                  <a:lnTo>
                    <a:pt x="24" y="4"/>
                  </a:lnTo>
                  <a:lnTo>
                    <a:pt x="20" y="0"/>
                  </a:lnTo>
                  <a:lnTo>
                    <a:pt x="14"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814" name="Freeform 425"/>
            <p:cNvSpPr/>
            <p:nvPr/>
          </p:nvSpPr>
          <p:spPr bwMode="auto">
            <a:xfrm>
              <a:off x="7573963" y="1384300"/>
              <a:ext cx="47625" cy="44450"/>
            </a:xfrm>
            <a:custGeom>
              <a:avLst/>
              <a:gdLst/>
              <a:ahLst/>
              <a:cxnLst>
                <a:cxn ang="0">
                  <a:pos x="16" y="0"/>
                </a:cxn>
                <a:cxn ang="0">
                  <a:pos x="16" y="0"/>
                </a:cxn>
                <a:cxn ang="0">
                  <a:pos x="10" y="0"/>
                </a:cxn>
                <a:cxn ang="0">
                  <a:pos x="4" y="4"/>
                </a:cxn>
                <a:cxn ang="0">
                  <a:pos x="2" y="8"/>
                </a:cxn>
                <a:cxn ang="0">
                  <a:pos x="0" y="14"/>
                </a:cxn>
                <a:cxn ang="0">
                  <a:pos x="0" y="14"/>
                </a:cxn>
                <a:cxn ang="0">
                  <a:pos x="2" y="20"/>
                </a:cxn>
                <a:cxn ang="0">
                  <a:pos x="4" y="24"/>
                </a:cxn>
                <a:cxn ang="0">
                  <a:pos x="10" y="26"/>
                </a:cxn>
                <a:cxn ang="0">
                  <a:pos x="16" y="28"/>
                </a:cxn>
                <a:cxn ang="0">
                  <a:pos x="16" y="28"/>
                </a:cxn>
                <a:cxn ang="0">
                  <a:pos x="20" y="26"/>
                </a:cxn>
                <a:cxn ang="0">
                  <a:pos x="26" y="24"/>
                </a:cxn>
                <a:cxn ang="0">
                  <a:pos x="28" y="20"/>
                </a:cxn>
                <a:cxn ang="0">
                  <a:pos x="30" y="14"/>
                </a:cxn>
                <a:cxn ang="0">
                  <a:pos x="30" y="14"/>
                </a:cxn>
                <a:cxn ang="0">
                  <a:pos x="28" y="8"/>
                </a:cxn>
                <a:cxn ang="0">
                  <a:pos x="26" y="4"/>
                </a:cxn>
                <a:cxn ang="0">
                  <a:pos x="20" y="0"/>
                </a:cxn>
                <a:cxn ang="0">
                  <a:pos x="16" y="0"/>
                </a:cxn>
              </a:cxnLst>
              <a:rect l="0" t="0" r="r" b="b"/>
              <a:pathLst>
                <a:path w="30" h="28">
                  <a:moveTo>
                    <a:pt x="16" y="0"/>
                  </a:moveTo>
                  <a:lnTo>
                    <a:pt x="16" y="0"/>
                  </a:lnTo>
                  <a:lnTo>
                    <a:pt x="10" y="0"/>
                  </a:lnTo>
                  <a:lnTo>
                    <a:pt x="4" y="4"/>
                  </a:lnTo>
                  <a:lnTo>
                    <a:pt x="2" y="8"/>
                  </a:lnTo>
                  <a:lnTo>
                    <a:pt x="0" y="14"/>
                  </a:lnTo>
                  <a:lnTo>
                    <a:pt x="0" y="14"/>
                  </a:lnTo>
                  <a:lnTo>
                    <a:pt x="2" y="20"/>
                  </a:lnTo>
                  <a:lnTo>
                    <a:pt x="4" y="24"/>
                  </a:lnTo>
                  <a:lnTo>
                    <a:pt x="10" y="26"/>
                  </a:lnTo>
                  <a:lnTo>
                    <a:pt x="16" y="28"/>
                  </a:lnTo>
                  <a:lnTo>
                    <a:pt x="16" y="28"/>
                  </a:lnTo>
                  <a:lnTo>
                    <a:pt x="20" y="26"/>
                  </a:lnTo>
                  <a:lnTo>
                    <a:pt x="26" y="24"/>
                  </a:lnTo>
                  <a:lnTo>
                    <a:pt x="28" y="20"/>
                  </a:lnTo>
                  <a:lnTo>
                    <a:pt x="30" y="14"/>
                  </a:lnTo>
                  <a:lnTo>
                    <a:pt x="30" y="14"/>
                  </a:lnTo>
                  <a:lnTo>
                    <a:pt x="28" y="8"/>
                  </a:lnTo>
                  <a:lnTo>
                    <a:pt x="26" y="4"/>
                  </a:lnTo>
                  <a:lnTo>
                    <a:pt x="20" y="0"/>
                  </a:lnTo>
                  <a:lnTo>
                    <a:pt x="1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815" name="Freeform 426"/>
            <p:cNvSpPr/>
            <p:nvPr/>
          </p:nvSpPr>
          <p:spPr bwMode="auto">
            <a:xfrm>
              <a:off x="7573963" y="1384300"/>
              <a:ext cx="47625" cy="44450"/>
            </a:xfrm>
            <a:custGeom>
              <a:avLst/>
              <a:gdLst/>
              <a:ahLst/>
              <a:cxnLst>
                <a:cxn ang="0">
                  <a:pos x="16" y="0"/>
                </a:cxn>
                <a:cxn ang="0">
                  <a:pos x="16" y="0"/>
                </a:cxn>
                <a:cxn ang="0">
                  <a:pos x="10" y="0"/>
                </a:cxn>
                <a:cxn ang="0">
                  <a:pos x="4" y="4"/>
                </a:cxn>
                <a:cxn ang="0">
                  <a:pos x="2" y="8"/>
                </a:cxn>
                <a:cxn ang="0">
                  <a:pos x="0" y="14"/>
                </a:cxn>
                <a:cxn ang="0">
                  <a:pos x="0" y="14"/>
                </a:cxn>
                <a:cxn ang="0">
                  <a:pos x="2" y="20"/>
                </a:cxn>
                <a:cxn ang="0">
                  <a:pos x="4" y="24"/>
                </a:cxn>
                <a:cxn ang="0">
                  <a:pos x="10" y="26"/>
                </a:cxn>
                <a:cxn ang="0">
                  <a:pos x="16" y="28"/>
                </a:cxn>
                <a:cxn ang="0">
                  <a:pos x="16" y="28"/>
                </a:cxn>
                <a:cxn ang="0">
                  <a:pos x="20" y="26"/>
                </a:cxn>
                <a:cxn ang="0">
                  <a:pos x="26" y="24"/>
                </a:cxn>
                <a:cxn ang="0">
                  <a:pos x="28" y="20"/>
                </a:cxn>
                <a:cxn ang="0">
                  <a:pos x="30" y="14"/>
                </a:cxn>
                <a:cxn ang="0">
                  <a:pos x="30" y="14"/>
                </a:cxn>
                <a:cxn ang="0">
                  <a:pos x="28" y="8"/>
                </a:cxn>
                <a:cxn ang="0">
                  <a:pos x="26" y="4"/>
                </a:cxn>
                <a:cxn ang="0">
                  <a:pos x="20" y="0"/>
                </a:cxn>
                <a:cxn ang="0">
                  <a:pos x="16" y="0"/>
                </a:cxn>
              </a:cxnLst>
              <a:rect l="0" t="0" r="r" b="b"/>
              <a:pathLst>
                <a:path w="30" h="28">
                  <a:moveTo>
                    <a:pt x="16" y="0"/>
                  </a:moveTo>
                  <a:lnTo>
                    <a:pt x="16" y="0"/>
                  </a:lnTo>
                  <a:lnTo>
                    <a:pt x="10" y="0"/>
                  </a:lnTo>
                  <a:lnTo>
                    <a:pt x="4" y="4"/>
                  </a:lnTo>
                  <a:lnTo>
                    <a:pt x="2" y="8"/>
                  </a:lnTo>
                  <a:lnTo>
                    <a:pt x="0" y="14"/>
                  </a:lnTo>
                  <a:lnTo>
                    <a:pt x="0" y="14"/>
                  </a:lnTo>
                  <a:lnTo>
                    <a:pt x="2" y="20"/>
                  </a:lnTo>
                  <a:lnTo>
                    <a:pt x="4" y="24"/>
                  </a:lnTo>
                  <a:lnTo>
                    <a:pt x="10" y="26"/>
                  </a:lnTo>
                  <a:lnTo>
                    <a:pt x="16" y="28"/>
                  </a:lnTo>
                  <a:lnTo>
                    <a:pt x="16" y="28"/>
                  </a:lnTo>
                  <a:lnTo>
                    <a:pt x="20" y="26"/>
                  </a:lnTo>
                  <a:lnTo>
                    <a:pt x="26" y="24"/>
                  </a:lnTo>
                  <a:lnTo>
                    <a:pt x="28" y="20"/>
                  </a:lnTo>
                  <a:lnTo>
                    <a:pt x="30" y="14"/>
                  </a:lnTo>
                  <a:lnTo>
                    <a:pt x="30" y="14"/>
                  </a:lnTo>
                  <a:lnTo>
                    <a:pt x="28" y="8"/>
                  </a:lnTo>
                  <a:lnTo>
                    <a:pt x="26" y="4"/>
                  </a:lnTo>
                  <a:lnTo>
                    <a:pt x="20" y="0"/>
                  </a:lnTo>
                  <a:lnTo>
                    <a:pt x="1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816" name="Freeform 427"/>
            <p:cNvSpPr/>
            <p:nvPr/>
          </p:nvSpPr>
          <p:spPr bwMode="auto">
            <a:xfrm>
              <a:off x="7050088" y="1685925"/>
              <a:ext cx="47625" cy="44450"/>
            </a:xfrm>
            <a:custGeom>
              <a:avLst/>
              <a:gdLst/>
              <a:ahLst/>
              <a:cxnLst>
                <a:cxn ang="0">
                  <a:pos x="14" y="0"/>
                </a:cxn>
                <a:cxn ang="0">
                  <a:pos x="14" y="0"/>
                </a:cxn>
                <a:cxn ang="0">
                  <a:pos x="8" y="0"/>
                </a:cxn>
                <a:cxn ang="0">
                  <a:pos x="4" y="4"/>
                </a:cxn>
                <a:cxn ang="0">
                  <a:pos x="2" y="8"/>
                </a:cxn>
                <a:cxn ang="0">
                  <a:pos x="0" y="14"/>
                </a:cxn>
                <a:cxn ang="0">
                  <a:pos x="0" y="14"/>
                </a:cxn>
                <a:cxn ang="0">
                  <a:pos x="2" y="20"/>
                </a:cxn>
                <a:cxn ang="0">
                  <a:pos x="4" y="24"/>
                </a:cxn>
                <a:cxn ang="0">
                  <a:pos x="8" y="28"/>
                </a:cxn>
                <a:cxn ang="0">
                  <a:pos x="14" y="28"/>
                </a:cxn>
                <a:cxn ang="0">
                  <a:pos x="14" y="28"/>
                </a:cxn>
                <a:cxn ang="0">
                  <a:pos x="20" y="28"/>
                </a:cxn>
                <a:cxn ang="0">
                  <a:pos x="24" y="24"/>
                </a:cxn>
                <a:cxn ang="0">
                  <a:pos x="28" y="20"/>
                </a:cxn>
                <a:cxn ang="0">
                  <a:pos x="30" y="14"/>
                </a:cxn>
                <a:cxn ang="0">
                  <a:pos x="30" y="14"/>
                </a:cxn>
                <a:cxn ang="0">
                  <a:pos x="28" y="8"/>
                </a:cxn>
                <a:cxn ang="0">
                  <a:pos x="24" y="4"/>
                </a:cxn>
                <a:cxn ang="0">
                  <a:pos x="20" y="0"/>
                </a:cxn>
                <a:cxn ang="0">
                  <a:pos x="14" y="0"/>
                </a:cxn>
              </a:cxnLst>
              <a:rect l="0" t="0" r="r" b="b"/>
              <a:pathLst>
                <a:path w="30" h="28">
                  <a:moveTo>
                    <a:pt x="14" y="0"/>
                  </a:moveTo>
                  <a:lnTo>
                    <a:pt x="14" y="0"/>
                  </a:lnTo>
                  <a:lnTo>
                    <a:pt x="8" y="0"/>
                  </a:lnTo>
                  <a:lnTo>
                    <a:pt x="4" y="4"/>
                  </a:lnTo>
                  <a:lnTo>
                    <a:pt x="2" y="8"/>
                  </a:lnTo>
                  <a:lnTo>
                    <a:pt x="0" y="14"/>
                  </a:lnTo>
                  <a:lnTo>
                    <a:pt x="0" y="14"/>
                  </a:lnTo>
                  <a:lnTo>
                    <a:pt x="2" y="20"/>
                  </a:lnTo>
                  <a:lnTo>
                    <a:pt x="4" y="24"/>
                  </a:lnTo>
                  <a:lnTo>
                    <a:pt x="8" y="28"/>
                  </a:lnTo>
                  <a:lnTo>
                    <a:pt x="14" y="28"/>
                  </a:lnTo>
                  <a:lnTo>
                    <a:pt x="14" y="28"/>
                  </a:lnTo>
                  <a:lnTo>
                    <a:pt x="20" y="28"/>
                  </a:lnTo>
                  <a:lnTo>
                    <a:pt x="24" y="24"/>
                  </a:lnTo>
                  <a:lnTo>
                    <a:pt x="28" y="20"/>
                  </a:lnTo>
                  <a:lnTo>
                    <a:pt x="30" y="14"/>
                  </a:lnTo>
                  <a:lnTo>
                    <a:pt x="30" y="14"/>
                  </a:lnTo>
                  <a:lnTo>
                    <a:pt x="28" y="8"/>
                  </a:lnTo>
                  <a:lnTo>
                    <a:pt x="24" y="4"/>
                  </a:lnTo>
                  <a:lnTo>
                    <a:pt x="20" y="0"/>
                  </a:lnTo>
                  <a:lnTo>
                    <a:pt x="14"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817" name="Freeform 428"/>
            <p:cNvSpPr/>
            <p:nvPr/>
          </p:nvSpPr>
          <p:spPr bwMode="auto">
            <a:xfrm>
              <a:off x="7050088" y="1685925"/>
              <a:ext cx="47625" cy="44450"/>
            </a:xfrm>
            <a:custGeom>
              <a:avLst/>
              <a:gdLst/>
              <a:ahLst/>
              <a:cxnLst>
                <a:cxn ang="0">
                  <a:pos x="14" y="0"/>
                </a:cxn>
                <a:cxn ang="0">
                  <a:pos x="14" y="0"/>
                </a:cxn>
                <a:cxn ang="0">
                  <a:pos x="8" y="0"/>
                </a:cxn>
                <a:cxn ang="0">
                  <a:pos x="4" y="4"/>
                </a:cxn>
                <a:cxn ang="0">
                  <a:pos x="2" y="8"/>
                </a:cxn>
                <a:cxn ang="0">
                  <a:pos x="0" y="14"/>
                </a:cxn>
                <a:cxn ang="0">
                  <a:pos x="0" y="14"/>
                </a:cxn>
                <a:cxn ang="0">
                  <a:pos x="2" y="20"/>
                </a:cxn>
                <a:cxn ang="0">
                  <a:pos x="4" y="24"/>
                </a:cxn>
                <a:cxn ang="0">
                  <a:pos x="8" y="28"/>
                </a:cxn>
                <a:cxn ang="0">
                  <a:pos x="14" y="28"/>
                </a:cxn>
                <a:cxn ang="0">
                  <a:pos x="14" y="28"/>
                </a:cxn>
                <a:cxn ang="0">
                  <a:pos x="20" y="28"/>
                </a:cxn>
                <a:cxn ang="0">
                  <a:pos x="24" y="24"/>
                </a:cxn>
                <a:cxn ang="0">
                  <a:pos x="28" y="20"/>
                </a:cxn>
                <a:cxn ang="0">
                  <a:pos x="30" y="14"/>
                </a:cxn>
                <a:cxn ang="0">
                  <a:pos x="30" y="14"/>
                </a:cxn>
                <a:cxn ang="0">
                  <a:pos x="28" y="8"/>
                </a:cxn>
                <a:cxn ang="0">
                  <a:pos x="24" y="4"/>
                </a:cxn>
                <a:cxn ang="0">
                  <a:pos x="20" y="0"/>
                </a:cxn>
                <a:cxn ang="0">
                  <a:pos x="14" y="0"/>
                </a:cxn>
              </a:cxnLst>
              <a:rect l="0" t="0" r="r" b="b"/>
              <a:pathLst>
                <a:path w="30" h="28">
                  <a:moveTo>
                    <a:pt x="14" y="0"/>
                  </a:moveTo>
                  <a:lnTo>
                    <a:pt x="14" y="0"/>
                  </a:lnTo>
                  <a:lnTo>
                    <a:pt x="8" y="0"/>
                  </a:lnTo>
                  <a:lnTo>
                    <a:pt x="4" y="4"/>
                  </a:lnTo>
                  <a:lnTo>
                    <a:pt x="2" y="8"/>
                  </a:lnTo>
                  <a:lnTo>
                    <a:pt x="0" y="14"/>
                  </a:lnTo>
                  <a:lnTo>
                    <a:pt x="0" y="14"/>
                  </a:lnTo>
                  <a:lnTo>
                    <a:pt x="2" y="20"/>
                  </a:lnTo>
                  <a:lnTo>
                    <a:pt x="4" y="24"/>
                  </a:lnTo>
                  <a:lnTo>
                    <a:pt x="8" y="28"/>
                  </a:lnTo>
                  <a:lnTo>
                    <a:pt x="14" y="28"/>
                  </a:lnTo>
                  <a:lnTo>
                    <a:pt x="14" y="28"/>
                  </a:lnTo>
                  <a:lnTo>
                    <a:pt x="20" y="28"/>
                  </a:lnTo>
                  <a:lnTo>
                    <a:pt x="24" y="24"/>
                  </a:lnTo>
                  <a:lnTo>
                    <a:pt x="28" y="20"/>
                  </a:lnTo>
                  <a:lnTo>
                    <a:pt x="30" y="14"/>
                  </a:lnTo>
                  <a:lnTo>
                    <a:pt x="30" y="14"/>
                  </a:lnTo>
                  <a:lnTo>
                    <a:pt x="28" y="8"/>
                  </a:lnTo>
                  <a:lnTo>
                    <a:pt x="24" y="4"/>
                  </a:lnTo>
                  <a:lnTo>
                    <a:pt x="20" y="0"/>
                  </a:lnTo>
                  <a:lnTo>
                    <a:pt x="14"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818" name="Freeform 429"/>
            <p:cNvSpPr/>
            <p:nvPr/>
          </p:nvSpPr>
          <p:spPr bwMode="auto">
            <a:xfrm>
              <a:off x="3979863" y="1390650"/>
              <a:ext cx="47625" cy="47625"/>
            </a:xfrm>
            <a:custGeom>
              <a:avLst/>
              <a:gdLst/>
              <a:ahLst/>
              <a:cxnLst>
                <a:cxn ang="0">
                  <a:pos x="14" y="0"/>
                </a:cxn>
                <a:cxn ang="0">
                  <a:pos x="14" y="0"/>
                </a:cxn>
                <a:cxn ang="0">
                  <a:pos x="10" y="2"/>
                </a:cxn>
                <a:cxn ang="0">
                  <a:pos x="4" y="4"/>
                </a:cxn>
                <a:cxn ang="0">
                  <a:pos x="2" y="10"/>
                </a:cxn>
                <a:cxn ang="0">
                  <a:pos x="0" y="16"/>
                </a:cxn>
                <a:cxn ang="0">
                  <a:pos x="0" y="16"/>
                </a:cxn>
                <a:cxn ang="0">
                  <a:pos x="2" y="20"/>
                </a:cxn>
                <a:cxn ang="0">
                  <a:pos x="4" y="26"/>
                </a:cxn>
                <a:cxn ang="0">
                  <a:pos x="10" y="28"/>
                </a:cxn>
                <a:cxn ang="0">
                  <a:pos x="14" y="30"/>
                </a:cxn>
                <a:cxn ang="0">
                  <a:pos x="14" y="30"/>
                </a:cxn>
                <a:cxn ang="0">
                  <a:pos x="20" y="28"/>
                </a:cxn>
                <a:cxn ang="0">
                  <a:pos x="24" y="26"/>
                </a:cxn>
                <a:cxn ang="0">
                  <a:pos x="28" y="20"/>
                </a:cxn>
                <a:cxn ang="0">
                  <a:pos x="30" y="16"/>
                </a:cxn>
                <a:cxn ang="0">
                  <a:pos x="30" y="16"/>
                </a:cxn>
                <a:cxn ang="0">
                  <a:pos x="28" y="10"/>
                </a:cxn>
                <a:cxn ang="0">
                  <a:pos x="24" y="4"/>
                </a:cxn>
                <a:cxn ang="0">
                  <a:pos x="20" y="2"/>
                </a:cxn>
                <a:cxn ang="0">
                  <a:pos x="14" y="0"/>
                </a:cxn>
              </a:cxnLst>
              <a:rect l="0" t="0" r="r" b="b"/>
              <a:pathLst>
                <a:path w="30" h="30">
                  <a:moveTo>
                    <a:pt x="14" y="0"/>
                  </a:moveTo>
                  <a:lnTo>
                    <a:pt x="14" y="0"/>
                  </a:lnTo>
                  <a:lnTo>
                    <a:pt x="10" y="2"/>
                  </a:lnTo>
                  <a:lnTo>
                    <a:pt x="4" y="4"/>
                  </a:lnTo>
                  <a:lnTo>
                    <a:pt x="2" y="10"/>
                  </a:lnTo>
                  <a:lnTo>
                    <a:pt x="0" y="16"/>
                  </a:lnTo>
                  <a:lnTo>
                    <a:pt x="0" y="16"/>
                  </a:lnTo>
                  <a:lnTo>
                    <a:pt x="2" y="20"/>
                  </a:lnTo>
                  <a:lnTo>
                    <a:pt x="4" y="26"/>
                  </a:lnTo>
                  <a:lnTo>
                    <a:pt x="10" y="28"/>
                  </a:lnTo>
                  <a:lnTo>
                    <a:pt x="14" y="30"/>
                  </a:lnTo>
                  <a:lnTo>
                    <a:pt x="14" y="30"/>
                  </a:lnTo>
                  <a:lnTo>
                    <a:pt x="20" y="28"/>
                  </a:lnTo>
                  <a:lnTo>
                    <a:pt x="24" y="26"/>
                  </a:lnTo>
                  <a:lnTo>
                    <a:pt x="28" y="20"/>
                  </a:lnTo>
                  <a:lnTo>
                    <a:pt x="30" y="16"/>
                  </a:lnTo>
                  <a:lnTo>
                    <a:pt x="30" y="16"/>
                  </a:lnTo>
                  <a:lnTo>
                    <a:pt x="28" y="10"/>
                  </a:lnTo>
                  <a:lnTo>
                    <a:pt x="24" y="4"/>
                  </a:lnTo>
                  <a:lnTo>
                    <a:pt x="20" y="2"/>
                  </a:lnTo>
                  <a:lnTo>
                    <a:pt x="14"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819" name="Freeform 430"/>
            <p:cNvSpPr/>
            <p:nvPr/>
          </p:nvSpPr>
          <p:spPr bwMode="auto">
            <a:xfrm>
              <a:off x="3979863" y="1390650"/>
              <a:ext cx="47625" cy="47625"/>
            </a:xfrm>
            <a:custGeom>
              <a:avLst/>
              <a:gdLst/>
              <a:ahLst/>
              <a:cxnLst>
                <a:cxn ang="0">
                  <a:pos x="14" y="0"/>
                </a:cxn>
                <a:cxn ang="0">
                  <a:pos x="14" y="0"/>
                </a:cxn>
                <a:cxn ang="0">
                  <a:pos x="10" y="2"/>
                </a:cxn>
                <a:cxn ang="0">
                  <a:pos x="4" y="4"/>
                </a:cxn>
                <a:cxn ang="0">
                  <a:pos x="2" y="10"/>
                </a:cxn>
                <a:cxn ang="0">
                  <a:pos x="0" y="16"/>
                </a:cxn>
                <a:cxn ang="0">
                  <a:pos x="0" y="16"/>
                </a:cxn>
                <a:cxn ang="0">
                  <a:pos x="2" y="20"/>
                </a:cxn>
                <a:cxn ang="0">
                  <a:pos x="4" y="26"/>
                </a:cxn>
                <a:cxn ang="0">
                  <a:pos x="10" y="28"/>
                </a:cxn>
                <a:cxn ang="0">
                  <a:pos x="14" y="30"/>
                </a:cxn>
                <a:cxn ang="0">
                  <a:pos x="14" y="30"/>
                </a:cxn>
                <a:cxn ang="0">
                  <a:pos x="20" y="28"/>
                </a:cxn>
                <a:cxn ang="0">
                  <a:pos x="24" y="26"/>
                </a:cxn>
                <a:cxn ang="0">
                  <a:pos x="28" y="20"/>
                </a:cxn>
                <a:cxn ang="0">
                  <a:pos x="30" y="16"/>
                </a:cxn>
                <a:cxn ang="0">
                  <a:pos x="30" y="16"/>
                </a:cxn>
                <a:cxn ang="0">
                  <a:pos x="28" y="10"/>
                </a:cxn>
                <a:cxn ang="0">
                  <a:pos x="24" y="4"/>
                </a:cxn>
                <a:cxn ang="0">
                  <a:pos x="20" y="2"/>
                </a:cxn>
                <a:cxn ang="0">
                  <a:pos x="14" y="0"/>
                </a:cxn>
              </a:cxnLst>
              <a:rect l="0" t="0" r="r" b="b"/>
              <a:pathLst>
                <a:path w="30" h="30">
                  <a:moveTo>
                    <a:pt x="14" y="0"/>
                  </a:moveTo>
                  <a:lnTo>
                    <a:pt x="14" y="0"/>
                  </a:lnTo>
                  <a:lnTo>
                    <a:pt x="10" y="2"/>
                  </a:lnTo>
                  <a:lnTo>
                    <a:pt x="4" y="4"/>
                  </a:lnTo>
                  <a:lnTo>
                    <a:pt x="2" y="10"/>
                  </a:lnTo>
                  <a:lnTo>
                    <a:pt x="0" y="16"/>
                  </a:lnTo>
                  <a:lnTo>
                    <a:pt x="0" y="16"/>
                  </a:lnTo>
                  <a:lnTo>
                    <a:pt x="2" y="20"/>
                  </a:lnTo>
                  <a:lnTo>
                    <a:pt x="4" y="26"/>
                  </a:lnTo>
                  <a:lnTo>
                    <a:pt x="10" y="28"/>
                  </a:lnTo>
                  <a:lnTo>
                    <a:pt x="14" y="30"/>
                  </a:lnTo>
                  <a:lnTo>
                    <a:pt x="14" y="30"/>
                  </a:lnTo>
                  <a:lnTo>
                    <a:pt x="20" y="28"/>
                  </a:lnTo>
                  <a:lnTo>
                    <a:pt x="24" y="26"/>
                  </a:lnTo>
                  <a:lnTo>
                    <a:pt x="28" y="20"/>
                  </a:lnTo>
                  <a:lnTo>
                    <a:pt x="30" y="16"/>
                  </a:lnTo>
                  <a:lnTo>
                    <a:pt x="30" y="16"/>
                  </a:lnTo>
                  <a:lnTo>
                    <a:pt x="28" y="10"/>
                  </a:lnTo>
                  <a:lnTo>
                    <a:pt x="24" y="4"/>
                  </a:lnTo>
                  <a:lnTo>
                    <a:pt x="20" y="2"/>
                  </a:lnTo>
                  <a:lnTo>
                    <a:pt x="14"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820" name="Freeform 431"/>
            <p:cNvSpPr/>
            <p:nvPr/>
          </p:nvSpPr>
          <p:spPr bwMode="auto">
            <a:xfrm>
              <a:off x="4776788" y="1136650"/>
              <a:ext cx="19050"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0" y="12"/>
                </a:cxn>
                <a:cxn ang="0">
                  <a:pos x="12" y="8"/>
                </a:cxn>
                <a:cxn ang="0">
                  <a:pos x="12" y="8"/>
                </a:cxn>
                <a:cxn ang="0">
                  <a:pos x="10" y="2"/>
                </a:cxn>
                <a:cxn ang="0">
                  <a:pos x="6" y="0"/>
                </a:cxn>
              </a:cxnLst>
              <a:rect l="0" t="0" r="r" b="b"/>
              <a:pathLst>
                <a:path w="12" h="14">
                  <a:moveTo>
                    <a:pt x="6" y="0"/>
                  </a:moveTo>
                  <a:lnTo>
                    <a:pt x="6" y="0"/>
                  </a:lnTo>
                  <a:lnTo>
                    <a:pt x="2" y="2"/>
                  </a:lnTo>
                  <a:lnTo>
                    <a:pt x="0" y="8"/>
                  </a:lnTo>
                  <a:lnTo>
                    <a:pt x="0" y="8"/>
                  </a:lnTo>
                  <a:lnTo>
                    <a:pt x="2" y="12"/>
                  </a:lnTo>
                  <a:lnTo>
                    <a:pt x="6" y="14"/>
                  </a:lnTo>
                  <a:lnTo>
                    <a:pt x="6" y="14"/>
                  </a:lnTo>
                  <a:lnTo>
                    <a:pt x="10" y="12"/>
                  </a:lnTo>
                  <a:lnTo>
                    <a:pt x="12" y="8"/>
                  </a:lnTo>
                  <a:lnTo>
                    <a:pt x="12" y="8"/>
                  </a:lnTo>
                  <a:lnTo>
                    <a:pt x="10"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821" name="Freeform 432"/>
            <p:cNvSpPr/>
            <p:nvPr/>
          </p:nvSpPr>
          <p:spPr bwMode="auto">
            <a:xfrm>
              <a:off x="4776788" y="1136650"/>
              <a:ext cx="19050"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0" y="12"/>
                </a:cxn>
                <a:cxn ang="0">
                  <a:pos x="12" y="8"/>
                </a:cxn>
                <a:cxn ang="0">
                  <a:pos x="12" y="8"/>
                </a:cxn>
                <a:cxn ang="0">
                  <a:pos x="10" y="2"/>
                </a:cxn>
                <a:cxn ang="0">
                  <a:pos x="6" y="0"/>
                </a:cxn>
              </a:cxnLst>
              <a:rect l="0" t="0" r="r" b="b"/>
              <a:pathLst>
                <a:path w="12" h="14">
                  <a:moveTo>
                    <a:pt x="6" y="0"/>
                  </a:moveTo>
                  <a:lnTo>
                    <a:pt x="6" y="0"/>
                  </a:lnTo>
                  <a:lnTo>
                    <a:pt x="2" y="2"/>
                  </a:lnTo>
                  <a:lnTo>
                    <a:pt x="0" y="8"/>
                  </a:lnTo>
                  <a:lnTo>
                    <a:pt x="0" y="8"/>
                  </a:lnTo>
                  <a:lnTo>
                    <a:pt x="2" y="12"/>
                  </a:lnTo>
                  <a:lnTo>
                    <a:pt x="6" y="14"/>
                  </a:lnTo>
                  <a:lnTo>
                    <a:pt x="6" y="14"/>
                  </a:lnTo>
                  <a:lnTo>
                    <a:pt x="10" y="12"/>
                  </a:lnTo>
                  <a:lnTo>
                    <a:pt x="12" y="8"/>
                  </a:lnTo>
                  <a:lnTo>
                    <a:pt x="12" y="8"/>
                  </a:lnTo>
                  <a:lnTo>
                    <a:pt x="10" y="2"/>
                  </a:lnTo>
                  <a:lnTo>
                    <a:pt x="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822" name="Freeform 433"/>
            <p:cNvSpPr/>
            <p:nvPr/>
          </p:nvSpPr>
          <p:spPr bwMode="auto">
            <a:xfrm>
              <a:off x="1503363" y="162877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823" name="Freeform 434"/>
            <p:cNvSpPr/>
            <p:nvPr/>
          </p:nvSpPr>
          <p:spPr bwMode="auto">
            <a:xfrm>
              <a:off x="1503363" y="162877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824" name="Freeform 435"/>
            <p:cNvSpPr/>
            <p:nvPr/>
          </p:nvSpPr>
          <p:spPr bwMode="auto">
            <a:xfrm>
              <a:off x="3605213" y="1104900"/>
              <a:ext cx="34925" cy="38100"/>
            </a:xfrm>
            <a:custGeom>
              <a:avLst/>
              <a:gdLst/>
              <a:ahLst/>
              <a:cxnLst>
                <a:cxn ang="0">
                  <a:pos x="12" y="0"/>
                </a:cxn>
                <a:cxn ang="0">
                  <a:pos x="12" y="0"/>
                </a:cxn>
                <a:cxn ang="0">
                  <a:pos x="8" y="2"/>
                </a:cxn>
                <a:cxn ang="0">
                  <a:pos x="4" y="4"/>
                </a:cxn>
                <a:cxn ang="0">
                  <a:pos x="2" y="8"/>
                </a:cxn>
                <a:cxn ang="0">
                  <a:pos x="0" y="12"/>
                </a:cxn>
                <a:cxn ang="0">
                  <a:pos x="0" y="12"/>
                </a:cxn>
                <a:cxn ang="0">
                  <a:pos x="2" y="16"/>
                </a:cxn>
                <a:cxn ang="0">
                  <a:pos x="4" y="20"/>
                </a:cxn>
                <a:cxn ang="0">
                  <a:pos x="8" y="22"/>
                </a:cxn>
                <a:cxn ang="0">
                  <a:pos x="12" y="24"/>
                </a:cxn>
                <a:cxn ang="0">
                  <a:pos x="12" y="24"/>
                </a:cxn>
                <a:cxn ang="0">
                  <a:pos x="16" y="22"/>
                </a:cxn>
                <a:cxn ang="0">
                  <a:pos x="20" y="20"/>
                </a:cxn>
                <a:cxn ang="0">
                  <a:pos x="22" y="16"/>
                </a:cxn>
                <a:cxn ang="0">
                  <a:pos x="22" y="12"/>
                </a:cxn>
                <a:cxn ang="0">
                  <a:pos x="22" y="12"/>
                </a:cxn>
                <a:cxn ang="0">
                  <a:pos x="22" y="8"/>
                </a:cxn>
                <a:cxn ang="0">
                  <a:pos x="20" y="4"/>
                </a:cxn>
                <a:cxn ang="0">
                  <a:pos x="16" y="2"/>
                </a:cxn>
                <a:cxn ang="0">
                  <a:pos x="12" y="0"/>
                </a:cxn>
              </a:cxnLst>
              <a:rect l="0" t="0" r="r" b="b"/>
              <a:pathLst>
                <a:path w="22" h="24">
                  <a:moveTo>
                    <a:pt x="12" y="0"/>
                  </a:moveTo>
                  <a:lnTo>
                    <a:pt x="12" y="0"/>
                  </a:lnTo>
                  <a:lnTo>
                    <a:pt x="8" y="2"/>
                  </a:lnTo>
                  <a:lnTo>
                    <a:pt x="4" y="4"/>
                  </a:lnTo>
                  <a:lnTo>
                    <a:pt x="2" y="8"/>
                  </a:lnTo>
                  <a:lnTo>
                    <a:pt x="0" y="12"/>
                  </a:lnTo>
                  <a:lnTo>
                    <a:pt x="0" y="12"/>
                  </a:lnTo>
                  <a:lnTo>
                    <a:pt x="2" y="16"/>
                  </a:lnTo>
                  <a:lnTo>
                    <a:pt x="4" y="20"/>
                  </a:lnTo>
                  <a:lnTo>
                    <a:pt x="8" y="22"/>
                  </a:lnTo>
                  <a:lnTo>
                    <a:pt x="12" y="24"/>
                  </a:lnTo>
                  <a:lnTo>
                    <a:pt x="12" y="24"/>
                  </a:lnTo>
                  <a:lnTo>
                    <a:pt x="16" y="22"/>
                  </a:lnTo>
                  <a:lnTo>
                    <a:pt x="20" y="20"/>
                  </a:lnTo>
                  <a:lnTo>
                    <a:pt x="22" y="16"/>
                  </a:lnTo>
                  <a:lnTo>
                    <a:pt x="22" y="12"/>
                  </a:lnTo>
                  <a:lnTo>
                    <a:pt x="22" y="12"/>
                  </a:lnTo>
                  <a:lnTo>
                    <a:pt x="22" y="8"/>
                  </a:lnTo>
                  <a:lnTo>
                    <a:pt x="20" y="4"/>
                  </a:lnTo>
                  <a:lnTo>
                    <a:pt x="16" y="2"/>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825" name="Freeform 436"/>
            <p:cNvSpPr/>
            <p:nvPr/>
          </p:nvSpPr>
          <p:spPr bwMode="auto">
            <a:xfrm>
              <a:off x="3605213" y="1104900"/>
              <a:ext cx="34925" cy="38100"/>
            </a:xfrm>
            <a:custGeom>
              <a:avLst/>
              <a:gdLst/>
              <a:ahLst/>
              <a:cxnLst>
                <a:cxn ang="0">
                  <a:pos x="12" y="0"/>
                </a:cxn>
                <a:cxn ang="0">
                  <a:pos x="12" y="0"/>
                </a:cxn>
                <a:cxn ang="0">
                  <a:pos x="8" y="2"/>
                </a:cxn>
                <a:cxn ang="0">
                  <a:pos x="4" y="4"/>
                </a:cxn>
                <a:cxn ang="0">
                  <a:pos x="2" y="8"/>
                </a:cxn>
                <a:cxn ang="0">
                  <a:pos x="0" y="12"/>
                </a:cxn>
                <a:cxn ang="0">
                  <a:pos x="0" y="12"/>
                </a:cxn>
                <a:cxn ang="0">
                  <a:pos x="2" y="16"/>
                </a:cxn>
                <a:cxn ang="0">
                  <a:pos x="4" y="20"/>
                </a:cxn>
                <a:cxn ang="0">
                  <a:pos x="8" y="22"/>
                </a:cxn>
                <a:cxn ang="0">
                  <a:pos x="12" y="24"/>
                </a:cxn>
                <a:cxn ang="0">
                  <a:pos x="12" y="24"/>
                </a:cxn>
                <a:cxn ang="0">
                  <a:pos x="16" y="22"/>
                </a:cxn>
                <a:cxn ang="0">
                  <a:pos x="20" y="20"/>
                </a:cxn>
                <a:cxn ang="0">
                  <a:pos x="22" y="16"/>
                </a:cxn>
                <a:cxn ang="0">
                  <a:pos x="22" y="12"/>
                </a:cxn>
                <a:cxn ang="0">
                  <a:pos x="22" y="12"/>
                </a:cxn>
                <a:cxn ang="0">
                  <a:pos x="22" y="8"/>
                </a:cxn>
                <a:cxn ang="0">
                  <a:pos x="20" y="4"/>
                </a:cxn>
                <a:cxn ang="0">
                  <a:pos x="16" y="2"/>
                </a:cxn>
                <a:cxn ang="0">
                  <a:pos x="12" y="0"/>
                </a:cxn>
              </a:cxnLst>
              <a:rect l="0" t="0" r="r" b="b"/>
              <a:pathLst>
                <a:path w="22" h="24">
                  <a:moveTo>
                    <a:pt x="12" y="0"/>
                  </a:moveTo>
                  <a:lnTo>
                    <a:pt x="12" y="0"/>
                  </a:lnTo>
                  <a:lnTo>
                    <a:pt x="8" y="2"/>
                  </a:lnTo>
                  <a:lnTo>
                    <a:pt x="4" y="4"/>
                  </a:lnTo>
                  <a:lnTo>
                    <a:pt x="2" y="8"/>
                  </a:lnTo>
                  <a:lnTo>
                    <a:pt x="0" y="12"/>
                  </a:lnTo>
                  <a:lnTo>
                    <a:pt x="0" y="12"/>
                  </a:lnTo>
                  <a:lnTo>
                    <a:pt x="2" y="16"/>
                  </a:lnTo>
                  <a:lnTo>
                    <a:pt x="4" y="20"/>
                  </a:lnTo>
                  <a:lnTo>
                    <a:pt x="8" y="22"/>
                  </a:lnTo>
                  <a:lnTo>
                    <a:pt x="12" y="24"/>
                  </a:lnTo>
                  <a:lnTo>
                    <a:pt x="12" y="24"/>
                  </a:lnTo>
                  <a:lnTo>
                    <a:pt x="16" y="22"/>
                  </a:lnTo>
                  <a:lnTo>
                    <a:pt x="20" y="20"/>
                  </a:lnTo>
                  <a:lnTo>
                    <a:pt x="22" y="16"/>
                  </a:lnTo>
                  <a:lnTo>
                    <a:pt x="22" y="12"/>
                  </a:lnTo>
                  <a:lnTo>
                    <a:pt x="22" y="12"/>
                  </a:lnTo>
                  <a:lnTo>
                    <a:pt x="22" y="8"/>
                  </a:lnTo>
                  <a:lnTo>
                    <a:pt x="20" y="4"/>
                  </a:lnTo>
                  <a:lnTo>
                    <a:pt x="16" y="2"/>
                  </a:lnTo>
                  <a:lnTo>
                    <a:pt x="12"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826" name="Freeform 437"/>
            <p:cNvSpPr/>
            <p:nvPr/>
          </p:nvSpPr>
          <p:spPr bwMode="auto">
            <a:xfrm>
              <a:off x="2217738" y="1470025"/>
              <a:ext cx="53975" cy="53975"/>
            </a:xfrm>
            <a:custGeom>
              <a:avLst/>
              <a:gdLst/>
              <a:ahLst/>
              <a:cxnLst>
                <a:cxn ang="0">
                  <a:pos x="16" y="0"/>
                </a:cxn>
                <a:cxn ang="0">
                  <a:pos x="16" y="0"/>
                </a:cxn>
                <a:cxn ang="0">
                  <a:pos x="10" y="2"/>
                </a:cxn>
                <a:cxn ang="0">
                  <a:pos x="4" y="6"/>
                </a:cxn>
                <a:cxn ang="0">
                  <a:pos x="2" y="10"/>
                </a:cxn>
                <a:cxn ang="0">
                  <a:pos x="0" y="18"/>
                </a:cxn>
                <a:cxn ang="0">
                  <a:pos x="0" y="18"/>
                </a:cxn>
                <a:cxn ang="0">
                  <a:pos x="2" y="24"/>
                </a:cxn>
                <a:cxn ang="0">
                  <a:pos x="4" y="30"/>
                </a:cxn>
                <a:cxn ang="0">
                  <a:pos x="10" y="34"/>
                </a:cxn>
                <a:cxn ang="0">
                  <a:pos x="16" y="34"/>
                </a:cxn>
                <a:cxn ang="0">
                  <a:pos x="16" y="34"/>
                </a:cxn>
                <a:cxn ang="0">
                  <a:pos x="24" y="34"/>
                </a:cxn>
                <a:cxn ang="0">
                  <a:pos x="28" y="30"/>
                </a:cxn>
                <a:cxn ang="0">
                  <a:pos x="32" y="24"/>
                </a:cxn>
                <a:cxn ang="0">
                  <a:pos x="34" y="18"/>
                </a:cxn>
                <a:cxn ang="0">
                  <a:pos x="34" y="18"/>
                </a:cxn>
                <a:cxn ang="0">
                  <a:pos x="32" y="10"/>
                </a:cxn>
                <a:cxn ang="0">
                  <a:pos x="28" y="6"/>
                </a:cxn>
                <a:cxn ang="0">
                  <a:pos x="24" y="2"/>
                </a:cxn>
                <a:cxn ang="0">
                  <a:pos x="16" y="0"/>
                </a:cxn>
              </a:cxnLst>
              <a:rect l="0" t="0" r="r" b="b"/>
              <a:pathLst>
                <a:path w="34" h="34">
                  <a:moveTo>
                    <a:pt x="16" y="0"/>
                  </a:moveTo>
                  <a:lnTo>
                    <a:pt x="16" y="0"/>
                  </a:lnTo>
                  <a:lnTo>
                    <a:pt x="10" y="2"/>
                  </a:lnTo>
                  <a:lnTo>
                    <a:pt x="4" y="6"/>
                  </a:lnTo>
                  <a:lnTo>
                    <a:pt x="2" y="10"/>
                  </a:lnTo>
                  <a:lnTo>
                    <a:pt x="0" y="18"/>
                  </a:lnTo>
                  <a:lnTo>
                    <a:pt x="0" y="18"/>
                  </a:lnTo>
                  <a:lnTo>
                    <a:pt x="2" y="24"/>
                  </a:lnTo>
                  <a:lnTo>
                    <a:pt x="4" y="30"/>
                  </a:lnTo>
                  <a:lnTo>
                    <a:pt x="10" y="34"/>
                  </a:lnTo>
                  <a:lnTo>
                    <a:pt x="16" y="34"/>
                  </a:lnTo>
                  <a:lnTo>
                    <a:pt x="16" y="34"/>
                  </a:lnTo>
                  <a:lnTo>
                    <a:pt x="24" y="34"/>
                  </a:lnTo>
                  <a:lnTo>
                    <a:pt x="28" y="30"/>
                  </a:lnTo>
                  <a:lnTo>
                    <a:pt x="32" y="24"/>
                  </a:lnTo>
                  <a:lnTo>
                    <a:pt x="34" y="18"/>
                  </a:lnTo>
                  <a:lnTo>
                    <a:pt x="34" y="18"/>
                  </a:lnTo>
                  <a:lnTo>
                    <a:pt x="32" y="10"/>
                  </a:lnTo>
                  <a:lnTo>
                    <a:pt x="28" y="6"/>
                  </a:lnTo>
                  <a:lnTo>
                    <a:pt x="24" y="2"/>
                  </a:lnTo>
                  <a:lnTo>
                    <a:pt x="1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827" name="Freeform 438"/>
            <p:cNvSpPr/>
            <p:nvPr/>
          </p:nvSpPr>
          <p:spPr bwMode="auto">
            <a:xfrm>
              <a:off x="2217738" y="1470025"/>
              <a:ext cx="53975" cy="53975"/>
            </a:xfrm>
            <a:custGeom>
              <a:avLst/>
              <a:gdLst/>
              <a:ahLst/>
              <a:cxnLst>
                <a:cxn ang="0">
                  <a:pos x="16" y="0"/>
                </a:cxn>
                <a:cxn ang="0">
                  <a:pos x="16" y="0"/>
                </a:cxn>
                <a:cxn ang="0">
                  <a:pos x="10" y="2"/>
                </a:cxn>
                <a:cxn ang="0">
                  <a:pos x="4" y="6"/>
                </a:cxn>
                <a:cxn ang="0">
                  <a:pos x="2" y="10"/>
                </a:cxn>
                <a:cxn ang="0">
                  <a:pos x="0" y="18"/>
                </a:cxn>
                <a:cxn ang="0">
                  <a:pos x="0" y="18"/>
                </a:cxn>
                <a:cxn ang="0">
                  <a:pos x="2" y="24"/>
                </a:cxn>
                <a:cxn ang="0">
                  <a:pos x="4" y="30"/>
                </a:cxn>
                <a:cxn ang="0">
                  <a:pos x="10" y="34"/>
                </a:cxn>
                <a:cxn ang="0">
                  <a:pos x="16" y="34"/>
                </a:cxn>
                <a:cxn ang="0">
                  <a:pos x="16" y="34"/>
                </a:cxn>
                <a:cxn ang="0">
                  <a:pos x="24" y="34"/>
                </a:cxn>
                <a:cxn ang="0">
                  <a:pos x="28" y="30"/>
                </a:cxn>
                <a:cxn ang="0">
                  <a:pos x="32" y="24"/>
                </a:cxn>
                <a:cxn ang="0">
                  <a:pos x="34" y="18"/>
                </a:cxn>
                <a:cxn ang="0">
                  <a:pos x="34" y="18"/>
                </a:cxn>
                <a:cxn ang="0">
                  <a:pos x="32" y="10"/>
                </a:cxn>
                <a:cxn ang="0">
                  <a:pos x="28" y="6"/>
                </a:cxn>
                <a:cxn ang="0">
                  <a:pos x="24" y="2"/>
                </a:cxn>
                <a:cxn ang="0">
                  <a:pos x="16" y="0"/>
                </a:cxn>
              </a:cxnLst>
              <a:rect l="0" t="0" r="r" b="b"/>
              <a:pathLst>
                <a:path w="34" h="34">
                  <a:moveTo>
                    <a:pt x="16" y="0"/>
                  </a:moveTo>
                  <a:lnTo>
                    <a:pt x="16" y="0"/>
                  </a:lnTo>
                  <a:lnTo>
                    <a:pt x="10" y="2"/>
                  </a:lnTo>
                  <a:lnTo>
                    <a:pt x="4" y="6"/>
                  </a:lnTo>
                  <a:lnTo>
                    <a:pt x="2" y="10"/>
                  </a:lnTo>
                  <a:lnTo>
                    <a:pt x="0" y="18"/>
                  </a:lnTo>
                  <a:lnTo>
                    <a:pt x="0" y="18"/>
                  </a:lnTo>
                  <a:lnTo>
                    <a:pt x="2" y="24"/>
                  </a:lnTo>
                  <a:lnTo>
                    <a:pt x="4" y="30"/>
                  </a:lnTo>
                  <a:lnTo>
                    <a:pt x="10" y="34"/>
                  </a:lnTo>
                  <a:lnTo>
                    <a:pt x="16" y="34"/>
                  </a:lnTo>
                  <a:lnTo>
                    <a:pt x="16" y="34"/>
                  </a:lnTo>
                  <a:lnTo>
                    <a:pt x="24" y="34"/>
                  </a:lnTo>
                  <a:lnTo>
                    <a:pt x="28" y="30"/>
                  </a:lnTo>
                  <a:lnTo>
                    <a:pt x="32" y="24"/>
                  </a:lnTo>
                  <a:lnTo>
                    <a:pt x="34" y="18"/>
                  </a:lnTo>
                  <a:lnTo>
                    <a:pt x="34" y="18"/>
                  </a:lnTo>
                  <a:lnTo>
                    <a:pt x="32" y="10"/>
                  </a:lnTo>
                  <a:lnTo>
                    <a:pt x="28" y="6"/>
                  </a:lnTo>
                  <a:lnTo>
                    <a:pt x="24" y="2"/>
                  </a:lnTo>
                  <a:lnTo>
                    <a:pt x="1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828" name="Freeform 439"/>
            <p:cNvSpPr/>
            <p:nvPr/>
          </p:nvSpPr>
          <p:spPr bwMode="auto">
            <a:xfrm>
              <a:off x="2706688" y="1558925"/>
              <a:ext cx="73025" cy="73025"/>
            </a:xfrm>
            <a:custGeom>
              <a:avLst/>
              <a:gdLst/>
              <a:ahLst/>
              <a:cxnLst>
                <a:cxn ang="0">
                  <a:pos x="22" y="0"/>
                </a:cxn>
                <a:cxn ang="0">
                  <a:pos x="22" y="0"/>
                </a:cxn>
                <a:cxn ang="0">
                  <a:pos x="14" y="2"/>
                </a:cxn>
                <a:cxn ang="0">
                  <a:pos x="6" y="8"/>
                </a:cxn>
                <a:cxn ang="0">
                  <a:pos x="2" y="14"/>
                </a:cxn>
                <a:cxn ang="0">
                  <a:pos x="0" y="24"/>
                </a:cxn>
                <a:cxn ang="0">
                  <a:pos x="0" y="24"/>
                </a:cxn>
                <a:cxn ang="0">
                  <a:pos x="2" y="32"/>
                </a:cxn>
                <a:cxn ang="0">
                  <a:pos x="6" y="40"/>
                </a:cxn>
                <a:cxn ang="0">
                  <a:pos x="14" y="44"/>
                </a:cxn>
                <a:cxn ang="0">
                  <a:pos x="22" y="46"/>
                </a:cxn>
                <a:cxn ang="0">
                  <a:pos x="22" y="46"/>
                </a:cxn>
                <a:cxn ang="0">
                  <a:pos x="32" y="44"/>
                </a:cxn>
                <a:cxn ang="0">
                  <a:pos x="38" y="40"/>
                </a:cxn>
                <a:cxn ang="0">
                  <a:pos x="44" y="32"/>
                </a:cxn>
                <a:cxn ang="0">
                  <a:pos x="46" y="24"/>
                </a:cxn>
                <a:cxn ang="0">
                  <a:pos x="46" y="24"/>
                </a:cxn>
                <a:cxn ang="0">
                  <a:pos x="44" y="14"/>
                </a:cxn>
                <a:cxn ang="0">
                  <a:pos x="38" y="8"/>
                </a:cxn>
                <a:cxn ang="0">
                  <a:pos x="32" y="2"/>
                </a:cxn>
                <a:cxn ang="0">
                  <a:pos x="22" y="0"/>
                </a:cxn>
              </a:cxnLst>
              <a:rect l="0" t="0" r="r" b="b"/>
              <a:pathLst>
                <a:path w="46" h="46">
                  <a:moveTo>
                    <a:pt x="22" y="0"/>
                  </a:moveTo>
                  <a:lnTo>
                    <a:pt x="22" y="0"/>
                  </a:lnTo>
                  <a:lnTo>
                    <a:pt x="14" y="2"/>
                  </a:lnTo>
                  <a:lnTo>
                    <a:pt x="6" y="8"/>
                  </a:lnTo>
                  <a:lnTo>
                    <a:pt x="2" y="14"/>
                  </a:lnTo>
                  <a:lnTo>
                    <a:pt x="0" y="24"/>
                  </a:lnTo>
                  <a:lnTo>
                    <a:pt x="0" y="24"/>
                  </a:lnTo>
                  <a:lnTo>
                    <a:pt x="2" y="32"/>
                  </a:lnTo>
                  <a:lnTo>
                    <a:pt x="6" y="40"/>
                  </a:lnTo>
                  <a:lnTo>
                    <a:pt x="14" y="44"/>
                  </a:lnTo>
                  <a:lnTo>
                    <a:pt x="22" y="46"/>
                  </a:lnTo>
                  <a:lnTo>
                    <a:pt x="22" y="46"/>
                  </a:lnTo>
                  <a:lnTo>
                    <a:pt x="32" y="44"/>
                  </a:lnTo>
                  <a:lnTo>
                    <a:pt x="38" y="40"/>
                  </a:lnTo>
                  <a:lnTo>
                    <a:pt x="44" y="32"/>
                  </a:lnTo>
                  <a:lnTo>
                    <a:pt x="46" y="24"/>
                  </a:lnTo>
                  <a:lnTo>
                    <a:pt x="46" y="24"/>
                  </a:lnTo>
                  <a:lnTo>
                    <a:pt x="44" y="14"/>
                  </a:lnTo>
                  <a:lnTo>
                    <a:pt x="38" y="8"/>
                  </a:lnTo>
                  <a:lnTo>
                    <a:pt x="32" y="2"/>
                  </a:lnTo>
                  <a:lnTo>
                    <a:pt x="2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829" name="Freeform 440"/>
            <p:cNvSpPr/>
            <p:nvPr/>
          </p:nvSpPr>
          <p:spPr bwMode="auto">
            <a:xfrm>
              <a:off x="2706688" y="1558925"/>
              <a:ext cx="73025" cy="73025"/>
            </a:xfrm>
            <a:custGeom>
              <a:avLst/>
              <a:gdLst/>
              <a:ahLst/>
              <a:cxnLst>
                <a:cxn ang="0">
                  <a:pos x="22" y="0"/>
                </a:cxn>
                <a:cxn ang="0">
                  <a:pos x="22" y="0"/>
                </a:cxn>
                <a:cxn ang="0">
                  <a:pos x="14" y="2"/>
                </a:cxn>
                <a:cxn ang="0">
                  <a:pos x="6" y="8"/>
                </a:cxn>
                <a:cxn ang="0">
                  <a:pos x="2" y="14"/>
                </a:cxn>
                <a:cxn ang="0">
                  <a:pos x="0" y="24"/>
                </a:cxn>
                <a:cxn ang="0">
                  <a:pos x="0" y="24"/>
                </a:cxn>
                <a:cxn ang="0">
                  <a:pos x="2" y="32"/>
                </a:cxn>
                <a:cxn ang="0">
                  <a:pos x="6" y="40"/>
                </a:cxn>
                <a:cxn ang="0">
                  <a:pos x="14" y="44"/>
                </a:cxn>
                <a:cxn ang="0">
                  <a:pos x="22" y="46"/>
                </a:cxn>
                <a:cxn ang="0">
                  <a:pos x="22" y="46"/>
                </a:cxn>
                <a:cxn ang="0">
                  <a:pos x="32" y="44"/>
                </a:cxn>
                <a:cxn ang="0">
                  <a:pos x="38" y="40"/>
                </a:cxn>
                <a:cxn ang="0">
                  <a:pos x="44" y="32"/>
                </a:cxn>
                <a:cxn ang="0">
                  <a:pos x="46" y="24"/>
                </a:cxn>
                <a:cxn ang="0">
                  <a:pos x="46" y="24"/>
                </a:cxn>
                <a:cxn ang="0">
                  <a:pos x="44" y="14"/>
                </a:cxn>
                <a:cxn ang="0">
                  <a:pos x="38" y="8"/>
                </a:cxn>
                <a:cxn ang="0">
                  <a:pos x="32" y="2"/>
                </a:cxn>
                <a:cxn ang="0">
                  <a:pos x="22" y="0"/>
                </a:cxn>
              </a:cxnLst>
              <a:rect l="0" t="0" r="r" b="b"/>
              <a:pathLst>
                <a:path w="46" h="46">
                  <a:moveTo>
                    <a:pt x="22" y="0"/>
                  </a:moveTo>
                  <a:lnTo>
                    <a:pt x="22" y="0"/>
                  </a:lnTo>
                  <a:lnTo>
                    <a:pt x="14" y="2"/>
                  </a:lnTo>
                  <a:lnTo>
                    <a:pt x="6" y="8"/>
                  </a:lnTo>
                  <a:lnTo>
                    <a:pt x="2" y="14"/>
                  </a:lnTo>
                  <a:lnTo>
                    <a:pt x="0" y="24"/>
                  </a:lnTo>
                  <a:lnTo>
                    <a:pt x="0" y="24"/>
                  </a:lnTo>
                  <a:lnTo>
                    <a:pt x="2" y="32"/>
                  </a:lnTo>
                  <a:lnTo>
                    <a:pt x="6" y="40"/>
                  </a:lnTo>
                  <a:lnTo>
                    <a:pt x="14" y="44"/>
                  </a:lnTo>
                  <a:lnTo>
                    <a:pt x="22" y="46"/>
                  </a:lnTo>
                  <a:lnTo>
                    <a:pt x="22" y="46"/>
                  </a:lnTo>
                  <a:lnTo>
                    <a:pt x="32" y="44"/>
                  </a:lnTo>
                  <a:lnTo>
                    <a:pt x="38" y="40"/>
                  </a:lnTo>
                  <a:lnTo>
                    <a:pt x="44" y="32"/>
                  </a:lnTo>
                  <a:lnTo>
                    <a:pt x="46" y="24"/>
                  </a:lnTo>
                  <a:lnTo>
                    <a:pt x="46" y="24"/>
                  </a:lnTo>
                  <a:lnTo>
                    <a:pt x="44" y="14"/>
                  </a:lnTo>
                  <a:lnTo>
                    <a:pt x="38" y="8"/>
                  </a:lnTo>
                  <a:lnTo>
                    <a:pt x="32" y="2"/>
                  </a:lnTo>
                  <a:lnTo>
                    <a:pt x="22"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830" name="Freeform 441"/>
            <p:cNvSpPr/>
            <p:nvPr/>
          </p:nvSpPr>
          <p:spPr bwMode="auto">
            <a:xfrm>
              <a:off x="3090863" y="1552575"/>
              <a:ext cx="34925" cy="34925"/>
            </a:xfrm>
            <a:custGeom>
              <a:avLst/>
              <a:gdLst/>
              <a:ahLst/>
              <a:cxnLst>
                <a:cxn ang="0">
                  <a:pos x="10" y="0"/>
                </a:cxn>
                <a:cxn ang="0">
                  <a:pos x="10" y="0"/>
                </a:cxn>
                <a:cxn ang="0">
                  <a:pos x="6" y="0"/>
                </a:cxn>
                <a:cxn ang="0">
                  <a:pos x="2" y="2"/>
                </a:cxn>
                <a:cxn ang="0">
                  <a:pos x="0" y="6"/>
                </a:cxn>
                <a:cxn ang="0">
                  <a:pos x="0" y="10"/>
                </a:cxn>
                <a:cxn ang="0">
                  <a:pos x="0" y="10"/>
                </a:cxn>
                <a:cxn ang="0">
                  <a:pos x="0" y="14"/>
                </a:cxn>
                <a:cxn ang="0">
                  <a:pos x="2" y="18"/>
                </a:cxn>
                <a:cxn ang="0">
                  <a:pos x="6" y="20"/>
                </a:cxn>
                <a:cxn ang="0">
                  <a:pos x="10" y="22"/>
                </a:cxn>
                <a:cxn ang="0">
                  <a:pos x="10" y="22"/>
                </a:cxn>
                <a:cxn ang="0">
                  <a:pos x="14" y="20"/>
                </a:cxn>
                <a:cxn ang="0">
                  <a:pos x="18" y="18"/>
                </a:cxn>
                <a:cxn ang="0">
                  <a:pos x="20" y="14"/>
                </a:cxn>
                <a:cxn ang="0">
                  <a:pos x="22" y="10"/>
                </a:cxn>
                <a:cxn ang="0">
                  <a:pos x="22" y="10"/>
                </a:cxn>
                <a:cxn ang="0">
                  <a:pos x="20" y="6"/>
                </a:cxn>
                <a:cxn ang="0">
                  <a:pos x="18" y="2"/>
                </a:cxn>
                <a:cxn ang="0">
                  <a:pos x="14" y="0"/>
                </a:cxn>
                <a:cxn ang="0">
                  <a:pos x="10" y="0"/>
                </a:cxn>
              </a:cxnLst>
              <a:rect l="0" t="0" r="r" b="b"/>
              <a:pathLst>
                <a:path w="22" h="22">
                  <a:moveTo>
                    <a:pt x="10" y="0"/>
                  </a:moveTo>
                  <a:lnTo>
                    <a:pt x="10" y="0"/>
                  </a:lnTo>
                  <a:lnTo>
                    <a:pt x="6" y="0"/>
                  </a:lnTo>
                  <a:lnTo>
                    <a:pt x="2" y="2"/>
                  </a:lnTo>
                  <a:lnTo>
                    <a:pt x="0" y="6"/>
                  </a:lnTo>
                  <a:lnTo>
                    <a:pt x="0" y="10"/>
                  </a:lnTo>
                  <a:lnTo>
                    <a:pt x="0" y="10"/>
                  </a:lnTo>
                  <a:lnTo>
                    <a:pt x="0" y="14"/>
                  </a:lnTo>
                  <a:lnTo>
                    <a:pt x="2" y="18"/>
                  </a:lnTo>
                  <a:lnTo>
                    <a:pt x="6" y="20"/>
                  </a:lnTo>
                  <a:lnTo>
                    <a:pt x="10" y="22"/>
                  </a:lnTo>
                  <a:lnTo>
                    <a:pt x="10" y="22"/>
                  </a:lnTo>
                  <a:lnTo>
                    <a:pt x="14" y="20"/>
                  </a:lnTo>
                  <a:lnTo>
                    <a:pt x="18" y="18"/>
                  </a:lnTo>
                  <a:lnTo>
                    <a:pt x="20" y="14"/>
                  </a:lnTo>
                  <a:lnTo>
                    <a:pt x="22" y="10"/>
                  </a:lnTo>
                  <a:lnTo>
                    <a:pt x="22" y="10"/>
                  </a:lnTo>
                  <a:lnTo>
                    <a:pt x="20" y="6"/>
                  </a:lnTo>
                  <a:lnTo>
                    <a:pt x="18" y="2"/>
                  </a:lnTo>
                  <a:lnTo>
                    <a:pt x="14" y="0"/>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831" name="Freeform 442"/>
            <p:cNvSpPr/>
            <p:nvPr/>
          </p:nvSpPr>
          <p:spPr bwMode="auto">
            <a:xfrm>
              <a:off x="3090863" y="1552575"/>
              <a:ext cx="34925" cy="34925"/>
            </a:xfrm>
            <a:custGeom>
              <a:avLst/>
              <a:gdLst/>
              <a:ahLst/>
              <a:cxnLst>
                <a:cxn ang="0">
                  <a:pos x="10" y="0"/>
                </a:cxn>
                <a:cxn ang="0">
                  <a:pos x="10" y="0"/>
                </a:cxn>
                <a:cxn ang="0">
                  <a:pos x="6" y="0"/>
                </a:cxn>
                <a:cxn ang="0">
                  <a:pos x="2" y="2"/>
                </a:cxn>
                <a:cxn ang="0">
                  <a:pos x="0" y="6"/>
                </a:cxn>
                <a:cxn ang="0">
                  <a:pos x="0" y="10"/>
                </a:cxn>
                <a:cxn ang="0">
                  <a:pos x="0" y="10"/>
                </a:cxn>
                <a:cxn ang="0">
                  <a:pos x="0" y="14"/>
                </a:cxn>
                <a:cxn ang="0">
                  <a:pos x="2" y="18"/>
                </a:cxn>
                <a:cxn ang="0">
                  <a:pos x="6" y="20"/>
                </a:cxn>
                <a:cxn ang="0">
                  <a:pos x="10" y="22"/>
                </a:cxn>
                <a:cxn ang="0">
                  <a:pos x="10" y="22"/>
                </a:cxn>
                <a:cxn ang="0">
                  <a:pos x="14" y="20"/>
                </a:cxn>
                <a:cxn ang="0">
                  <a:pos x="18" y="18"/>
                </a:cxn>
                <a:cxn ang="0">
                  <a:pos x="20" y="14"/>
                </a:cxn>
                <a:cxn ang="0">
                  <a:pos x="22" y="10"/>
                </a:cxn>
                <a:cxn ang="0">
                  <a:pos x="22" y="10"/>
                </a:cxn>
                <a:cxn ang="0">
                  <a:pos x="20" y="6"/>
                </a:cxn>
                <a:cxn ang="0">
                  <a:pos x="18" y="2"/>
                </a:cxn>
                <a:cxn ang="0">
                  <a:pos x="14" y="0"/>
                </a:cxn>
                <a:cxn ang="0">
                  <a:pos x="10" y="0"/>
                </a:cxn>
              </a:cxnLst>
              <a:rect l="0" t="0" r="r" b="b"/>
              <a:pathLst>
                <a:path w="22" h="22">
                  <a:moveTo>
                    <a:pt x="10" y="0"/>
                  </a:moveTo>
                  <a:lnTo>
                    <a:pt x="10" y="0"/>
                  </a:lnTo>
                  <a:lnTo>
                    <a:pt x="6" y="0"/>
                  </a:lnTo>
                  <a:lnTo>
                    <a:pt x="2" y="2"/>
                  </a:lnTo>
                  <a:lnTo>
                    <a:pt x="0" y="6"/>
                  </a:lnTo>
                  <a:lnTo>
                    <a:pt x="0" y="10"/>
                  </a:lnTo>
                  <a:lnTo>
                    <a:pt x="0" y="10"/>
                  </a:lnTo>
                  <a:lnTo>
                    <a:pt x="0" y="14"/>
                  </a:lnTo>
                  <a:lnTo>
                    <a:pt x="2" y="18"/>
                  </a:lnTo>
                  <a:lnTo>
                    <a:pt x="6" y="20"/>
                  </a:lnTo>
                  <a:lnTo>
                    <a:pt x="10" y="22"/>
                  </a:lnTo>
                  <a:lnTo>
                    <a:pt x="10" y="22"/>
                  </a:lnTo>
                  <a:lnTo>
                    <a:pt x="14" y="20"/>
                  </a:lnTo>
                  <a:lnTo>
                    <a:pt x="18" y="18"/>
                  </a:lnTo>
                  <a:lnTo>
                    <a:pt x="20" y="14"/>
                  </a:lnTo>
                  <a:lnTo>
                    <a:pt x="22" y="10"/>
                  </a:lnTo>
                  <a:lnTo>
                    <a:pt x="22" y="10"/>
                  </a:lnTo>
                  <a:lnTo>
                    <a:pt x="20" y="6"/>
                  </a:lnTo>
                  <a:lnTo>
                    <a:pt x="18" y="2"/>
                  </a:lnTo>
                  <a:lnTo>
                    <a:pt x="14" y="0"/>
                  </a:lnTo>
                  <a:lnTo>
                    <a:pt x="10"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832" name="Freeform 443"/>
            <p:cNvSpPr/>
            <p:nvPr/>
          </p:nvSpPr>
          <p:spPr bwMode="auto">
            <a:xfrm>
              <a:off x="2627313" y="1774825"/>
              <a:ext cx="34925" cy="34925"/>
            </a:xfrm>
            <a:custGeom>
              <a:avLst/>
              <a:gdLst/>
              <a:ahLst/>
              <a:cxnLst>
                <a:cxn ang="0">
                  <a:pos x="10" y="0"/>
                </a:cxn>
                <a:cxn ang="0">
                  <a:pos x="10" y="0"/>
                </a:cxn>
                <a:cxn ang="0">
                  <a:pos x="6" y="0"/>
                </a:cxn>
                <a:cxn ang="0">
                  <a:pos x="2" y="2"/>
                </a:cxn>
                <a:cxn ang="0">
                  <a:pos x="0" y="6"/>
                </a:cxn>
                <a:cxn ang="0">
                  <a:pos x="0" y="10"/>
                </a:cxn>
                <a:cxn ang="0">
                  <a:pos x="0" y="10"/>
                </a:cxn>
                <a:cxn ang="0">
                  <a:pos x="0" y="14"/>
                </a:cxn>
                <a:cxn ang="0">
                  <a:pos x="2" y="18"/>
                </a:cxn>
                <a:cxn ang="0">
                  <a:pos x="6" y="20"/>
                </a:cxn>
                <a:cxn ang="0">
                  <a:pos x="10" y="22"/>
                </a:cxn>
                <a:cxn ang="0">
                  <a:pos x="10" y="22"/>
                </a:cxn>
                <a:cxn ang="0">
                  <a:pos x="16" y="20"/>
                </a:cxn>
                <a:cxn ang="0">
                  <a:pos x="18" y="18"/>
                </a:cxn>
                <a:cxn ang="0">
                  <a:pos x="22" y="14"/>
                </a:cxn>
                <a:cxn ang="0">
                  <a:pos x="22" y="10"/>
                </a:cxn>
                <a:cxn ang="0">
                  <a:pos x="22" y="10"/>
                </a:cxn>
                <a:cxn ang="0">
                  <a:pos x="22" y="6"/>
                </a:cxn>
                <a:cxn ang="0">
                  <a:pos x="18" y="2"/>
                </a:cxn>
                <a:cxn ang="0">
                  <a:pos x="16" y="0"/>
                </a:cxn>
                <a:cxn ang="0">
                  <a:pos x="10" y="0"/>
                </a:cxn>
              </a:cxnLst>
              <a:rect l="0" t="0" r="r" b="b"/>
              <a:pathLst>
                <a:path w="22" h="22">
                  <a:moveTo>
                    <a:pt x="10" y="0"/>
                  </a:moveTo>
                  <a:lnTo>
                    <a:pt x="10" y="0"/>
                  </a:lnTo>
                  <a:lnTo>
                    <a:pt x="6" y="0"/>
                  </a:lnTo>
                  <a:lnTo>
                    <a:pt x="2" y="2"/>
                  </a:lnTo>
                  <a:lnTo>
                    <a:pt x="0" y="6"/>
                  </a:lnTo>
                  <a:lnTo>
                    <a:pt x="0" y="10"/>
                  </a:lnTo>
                  <a:lnTo>
                    <a:pt x="0" y="10"/>
                  </a:lnTo>
                  <a:lnTo>
                    <a:pt x="0" y="14"/>
                  </a:lnTo>
                  <a:lnTo>
                    <a:pt x="2" y="18"/>
                  </a:lnTo>
                  <a:lnTo>
                    <a:pt x="6" y="20"/>
                  </a:lnTo>
                  <a:lnTo>
                    <a:pt x="10" y="22"/>
                  </a:lnTo>
                  <a:lnTo>
                    <a:pt x="10" y="22"/>
                  </a:lnTo>
                  <a:lnTo>
                    <a:pt x="16" y="20"/>
                  </a:lnTo>
                  <a:lnTo>
                    <a:pt x="18" y="18"/>
                  </a:lnTo>
                  <a:lnTo>
                    <a:pt x="22" y="14"/>
                  </a:lnTo>
                  <a:lnTo>
                    <a:pt x="22" y="10"/>
                  </a:lnTo>
                  <a:lnTo>
                    <a:pt x="22" y="10"/>
                  </a:lnTo>
                  <a:lnTo>
                    <a:pt x="22" y="6"/>
                  </a:lnTo>
                  <a:lnTo>
                    <a:pt x="18" y="2"/>
                  </a:lnTo>
                  <a:lnTo>
                    <a:pt x="16" y="0"/>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833" name="Freeform 444"/>
            <p:cNvSpPr/>
            <p:nvPr/>
          </p:nvSpPr>
          <p:spPr bwMode="auto">
            <a:xfrm>
              <a:off x="2627313" y="1774825"/>
              <a:ext cx="34925" cy="34925"/>
            </a:xfrm>
            <a:custGeom>
              <a:avLst/>
              <a:gdLst/>
              <a:ahLst/>
              <a:cxnLst>
                <a:cxn ang="0">
                  <a:pos x="10" y="0"/>
                </a:cxn>
                <a:cxn ang="0">
                  <a:pos x="10" y="0"/>
                </a:cxn>
                <a:cxn ang="0">
                  <a:pos x="6" y="0"/>
                </a:cxn>
                <a:cxn ang="0">
                  <a:pos x="2" y="2"/>
                </a:cxn>
                <a:cxn ang="0">
                  <a:pos x="0" y="6"/>
                </a:cxn>
                <a:cxn ang="0">
                  <a:pos x="0" y="10"/>
                </a:cxn>
                <a:cxn ang="0">
                  <a:pos x="0" y="10"/>
                </a:cxn>
                <a:cxn ang="0">
                  <a:pos x="0" y="14"/>
                </a:cxn>
                <a:cxn ang="0">
                  <a:pos x="2" y="18"/>
                </a:cxn>
                <a:cxn ang="0">
                  <a:pos x="6" y="20"/>
                </a:cxn>
                <a:cxn ang="0">
                  <a:pos x="10" y="22"/>
                </a:cxn>
                <a:cxn ang="0">
                  <a:pos x="10" y="22"/>
                </a:cxn>
                <a:cxn ang="0">
                  <a:pos x="16" y="20"/>
                </a:cxn>
                <a:cxn ang="0">
                  <a:pos x="18" y="18"/>
                </a:cxn>
                <a:cxn ang="0">
                  <a:pos x="22" y="14"/>
                </a:cxn>
                <a:cxn ang="0">
                  <a:pos x="22" y="10"/>
                </a:cxn>
                <a:cxn ang="0">
                  <a:pos x="22" y="10"/>
                </a:cxn>
                <a:cxn ang="0">
                  <a:pos x="22" y="6"/>
                </a:cxn>
                <a:cxn ang="0">
                  <a:pos x="18" y="2"/>
                </a:cxn>
                <a:cxn ang="0">
                  <a:pos x="16" y="0"/>
                </a:cxn>
                <a:cxn ang="0">
                  <a:pos x="10" y="0"/>
                </a:cxn>
              </a:cxnLst>
              <a:rect l="0" t="0" r="r" b="b"/>
              <a:pathLst>
                <a:path w="22" h="22">
                  <a:moveTo>
                    <a:pt x="10" y="0"/>
                  </a:moveTo>
                  <a:lnTo>
                    <a:pt x="10" y="0"/>
                  </a:lnTo>
                  <a:lnTo>
                    <a:pt x="6" y="0"/>
                  </a:lnTo>
                  <a:lnTo>
                    <a:pt x="2" y="2"/>
                  </a:lnTo>
                  <a:lnTo>
                    <a:pt x="0" y="6"/>
                  </a:lnTo>
                  <a:lnTo>
                    <a:pt x="0" y="10"/>
                  </a:lnTo>
                  <a:lnTo>
                    <a:pt x="0" y="10"/>
                  </a:lnTo>
                  <a:lnTo>
                    <a:pt x="0" y="14"/>
                  </a:lnTo>
                  <a:lnTo>
                    <a:pt x="2" y="18"/>
                  </a:lnTo>
                  <a:lnTo>
                    <a:pt x="6" y="20"/>
                  </a:lnTo>
                  <a:lnTo>
                    <a:pt x="10" y="22"/>
                  </a:lnTo>
                  <a:lnTo>
                    <a:pt x="10" y="22"/>
                  </a:lnTo>
                  <a:lnTo>
                    <a:pt x="16" y="20"/>
                  </a:lnTo>
                  <a:lnTo>
                    <a:pt x="18" y="18"/>
                  </a:lnTo>
                  <a:lnTo>
                    <a:pt x="22" y="14"/>
                  </a:lnTo>
                  <a:lnTo>
                    <a:pt x="22" y="10"/>
                  </a:lnTo>
                  <a:lnTo>
                    <a:pt x="22" y="10"/>
                  </a:lnTo>
                  <a:lnTo>
                    <a:pt x="22" y="6"/>
                  </a:lnTo>
                  <a:lnTo>
                    <a:pt x="18" y="2"/>
                  </a:lnTo>
                  <a:lnTo>
                    <a:pt x="16" y="0"/>
                  </a:lnTo>
                  <a:lnTo>
                    <a:pt x="10"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834" name="Freeform 445"/>
            <p:cNvSpPr/>
            <p:nvPr/>
          </p:nvSpPr>
          <p:spPr bwMode="auto">
            <a:xfrm>
              <a:off x="3417888" y="1790700"/>
              <a:ext cx="38100" cy="34925"/>
            </a:xfrm>
            <a:custGeom>
              <a:avLst/>
              <a:gdLst/>
              <a:ahLst/>
              <a:cxnLst>
                <a:cxn ang="0">
                  <a:pos x="12" y="0"/>
                </a:cxn>
                <a:cxn ang="0">
                  <a:pos x="12" y="0"/>
                </a:cxn>
                <a:cxn ang="0">
                  <a:pos x="8" y="2"/>
                </a:cxn>
                <a:cxn ang="0">
                  <a:pos x="4" y="4"/>
                </a:cxn>
                <a:cxn ang="0">
                  <a:pos x="2" y="8"/>
                </a:cxn>
                <a:cxn ang="0">
                  <a:pos x="0" y="12"/>
                </a:cxn>
                <a:cxn ang="0">
                  <a:pos x="0" y="12"/>
                </a:cxn>
                <a:cxn ang="0">
                  <a:pos x="2" y="16"/>
                </a:cxn>
                <a:cxn ang="0">
                  <a:pos x="4" y="20"/>
                </a:cxn>
                <a:cxn ang="0">
                  <a:pos x="8" y="22"/>
                </a:cxn>
                <a:cxn ang="0">
                  <a:pos x="12" y="22"/>
                </a:cxn>
                <a:cxn ang="0">
                  <a:pos x="12" y="22"/>
                </a:cxn>
                <a:cxn ang="0">
                  <a:pos x="16" y="22"/>
                </a:cxn>
                <a:cxn ang="0">
                  <a:pos x="20" y="20"/>
                </a:cxn>
                <a:cxn ang="0">
                  <a:pos x="22" y="16"/>
                </a:cxn>
                <a:cxn ang="0">
                  <a:pos x="24" y="12"/>
                </a:cxn>
                <a:cxn ang="0">
                  <a:pos x="24" y="12"/>
                </a:cxn>
                <a:cxn ang="0">
                  <a:pos x="22" y="8"/>
                </a:cxn>
                <a:cxn ang="0">
                  <a:pos x="20" y="4"/>
                </a:cxn>
                <a:cxn ang="0">
                  <a:pos x="16" y="2"/>
                </a:cxn>
                <a:cxn ang="0">
                  <a:pos x="12" y="0"/>
                </a:cxn>
              </a:cxnLst>
              <a:rect l="0" t="0" r="r" b="b"/>
              <a:pathLst>
                <a:path w="24" h="22">
                  <a:moveTo>
                    <a:pt x="12" y="0"/>
                  </a:moveTo>
                  <a:lnTo>
                    <a:pt x="12" y="0"/>
                  </a:lnTo>
                  <a:lnTo>
                    <a:pt x="8" y="2"/>
                  </a:lnTo>
                  <a:lnTo>
                    <a:pt x="4" y="4"/>
                  </a:lnTo>
                  <a:lnTo>
                    <a:pt x="2" y="8"/>
                  </a:lnTo>
                  <a:lnTo>
                    <a:pt x="0" y="12"/>
                  </a:lnTo>
                  <a:lnTo>
                    <a:pt x="0" y="12"/>
                  </a:lnTo>
                  <a:lnTo>
                    <a:pt x="2" y="16"/>
                  </a:lnTo>
                  <a:lnTo>
                    <a:pt x="4" y="20"/>
                  </a:lnTo>
                  <a:lnTo>
                    <a:pt x="8" y="22"/>
                  </a:lnTo>
                  <a:lnTo>
                    <a:pt x="12" y="22"/>
                  </a:lnTo>
                  <a:lnTo>
                    <a:pt x="12" y="22"/>
                  </a:lnTo>
                  <a:lnTo>
                    <a:pt x="16" y="22"/>
                  </a:lnTo>
                  <a:lnTo>
                    <a:pt x="20" y="20"/>
                  </a:lnTo>
                  <a:lnTo>
                    <a:pt x="22" y="16"/>
                  </a:lnTo>
                  <a:lnTo>
                    <a:pt x="24" y="12"/>
                  </a:lnTo>
                  <a:lnTo>
                    <a:pt x="24" y="12"/>
                  </a:lnTo>
                  <a:lnTo>
                    <a:pt x="22" y="8"/>
                  </a:lnTo>
                  <a:lnTo>
                    <a:pt x="20" y="4"/>
                  </a:lnTo>
                  <a:lnTo>
                    <a:pt x="16" y="2"/>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835" name="Freeform 446"/>
            <p:cNvSpPr/>
            <p:nvPr/>
          </p:nvSpPr>
          <p:spPr bwMode="auto">
            <a:xfrm>
              <a:off x="3417888" y="1790700"/>
              <a:ext cx="38100" cy="34925"/>
            </a:xfrm>
            <a:custGeom>
              <a:avLst/>
              <a:gdLst/>
              <a:ahLst/>
              <a:cxnLst>
                <a:cxn ang="0">
                  <a:pos x="12" y="0"/>
                </a:cxn>
                <a:cxn ang="0">
                  <a:pos x="12" y="0"/>
                </a:cxn>
                <a:cxn ang="0">
                  <a:pos x="8" y="2"/>
                </a:cxn>
                <a:cxn ang="0">
                  <a:pos x="4" y="4"/>
                </a:cxn>
                <a:cxn ang="0">
                  <a:pos x="2" y="8"/>
                </a:cxn>
                <a:cxn ang="0">
                  <a:pos x="0" y="12"/>
                </a:cxn>
                <a:cxn ang="0">
                  <a:pos x="0" y="12"/>
                </a:cxn>
                <a:cxn ang="0">
                  <a:pos x="2" y="16"/>
                </a:cxn>
                <a:cxn ang="0">
                  <a:pos x="4" y="20"/>
                </a:cxn>
                <a:cxn ang="0">
                  <a:pos x="8" y="22"/>
                </a:cxn>
                <a:cxn ang="0">
                  <a:pos x="12" y="22"/>
                </a:cxn>
                <a:cxn ang="0">
                  <a:pos x="12" y="22"/>
                </a:cxn>
                <a:cxn ang="0">
                  <a:pos x="16" y="22"/>
                </a:cxn>
                <a:cxn ang="0">
                  <a:pos x="20" y="20"/>
                </a:cxn>
                <a:cxn ang="0">
                  <a:pos x="22" y="16"/>
                </a:cxn>
                <a:cxn ang="0">
                  <a:pos x="24" y="12"/>
                </a:cxn>
                <a:cxn ang="0">
                  <a:pos x="24" y="12"/>
                </a:cxn>
                <a:cxn ang="0">
                  <a:pos x="22" y="8"/>
                </a:cxn>
                <a:cxn ang="0">
                  <a:pos x="20" y="4"/>
                </a:cxn>
                <a:cxn ang="0">
                  <a:pos x="16" y="2"/>
                </a:cxn>
                <a:cxn ang="0">
                  <a:pos x="12" y="0"/>
                </a:cxn>
              </a:cxnLst>
              <a:rect l="0" t="0" r="r" b="b"/>
              <a:pathLst>
                <a:path w="24" h="22">
                  <a:moveTo>
                    <a:pt x="12" y="0"/>
                  </a:moveTo>
                  <a:lnTo>
                    <a:pt x="12" y="0"/>
                  </a:lnTo>
                  <a:lnTo>
                    <a:pt x="8" y="2"/>
                  </a:lnTo>
                  <a:lnTo>
                    <a:pt x="4" y="4"/>
                  </a:lnTo>
                  <a:lnTo>
                    <a:pt x="2" y="8"/>
                  </a:lnTo>
                  <a:lnTo>
                    <a:pt x="0" y="12"/>
                  </a:lnTo>
                  <a:lnTo>
                    <a:pt x="0" y="12"/>
                  </a:lnTo>
                  <a:lnTo>
                    <a:pt x="2" y="16"/>
                  </a:lnTo>
                  <a:lnTo>
                    <a:pt x="4" y="20"/>
                  </a:lnTo>
                  <a:lnTo>
                    <a:pt x="8" y="22"/>
                  </a:lnTo>
                  <a:lnTo>
                    <a:pt x="12" y="22"/>
                  </a:lnTo>
                  <a:lnTo>
                    <a:pt x="12" y="22"/>
                  </a:lnTo>
                  <a:lnTo>
                    <a:pt x="16" y="22"/>
                  </a:lnTo>
                  <a:lnTo>
                    <a:pt x="20" y="20"/>
                  </a:lnTo>
                  <a:lnTo>
                    <a:pt x="22" y="16"/>
                  </a:lnTo>
                  <a:lnTo>
                    <a:pt x="24" y="12"/>
                  </a:lnTo>
                  <a:lnTo>
                    <a:pt x="24" y="12"/>
                  </a:lnTo>
                  <a:lnTo>
                    <a:pt x="22" y="8"/>
                  </a:lnTo>
                  <a:lnTo>
                    <a:pt x="20" y="4"/>
                  </a:lnTo>
                  <a:lnTo>
                    <a:pt x="16" y="2"/>
                  </a:lnTo>
                  <a:lnTo>
                    <a:pt x="12"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836" name="Freeform 447"/>
            <p:cNvSpPr/>
            <p:nvPr/>
          </p:nvSpPr>
          <p:spPr bwMode="auto">
            <a:xfrm>
              <a:off x="3351213" y="1384300"/>
              <a:ext cx="47625" cy="47625"/>
            </a:xfrm>
            <a:custGeom>
              <a:avLst/>
              <a:gdLst/>
              <a:ahLst/>
              <a:cxnLst>
                <a:cxn ang="0">
                  <a:pos x="14" y="0"/>
                </a:cxn>
                <a:cxn ang="0">
                  <a:pos x="14" y="0"/>
                </a:cxn>
                <a:cxn ang="0">
                  <a:pos x="8" y="2"/>
                </a:cxn>
                <a:cxn ang="0">
                  <a:pos x="4" y="4"/>
                </a:cxn>
                <a:cxn ang="0">
                  <a:pos x="0" y="10"/>
                </a:cxn>
                <a:cxn ang="0">
                  <a:pos x="0" y="16"/>
                </a:cxn>
                <a:cxn ang="0">
                  <a:pos x="0" y="16"/>
                </a:cxn>
                <a:cxn ang="0">
                  <a:pos x="0" y="22"/>
                </a:cxn>
                <a:cxn ang="0">
                  <a:pos x="4" y="26"/>
                </a:cxn>
                <a:cxn ang="0">
                  <a:pos x="8" y="30"/>
                </a:cxn>
                <a:cxn ang="0">
                  <a:pos x="14" y="30"/>
                </a:cxn>
                <a:cxn ang="0">
                  <a:pos x="14" y="30"/>
                </a:cxn>
                <a:cxn ang="0">
                  <a:pos x="20" y="30"/>
                </a:cxn>
                <a:cxn ang="0">
                  <a:pos x="26" y="26"/>
                </a:cxn>
                <a:cxn ang="0">
                  <a:pos x="28" y="22"/>
                </a:cxn>
                <a:cxn ang="0">
                  <a:pos x="30" y="16"/>
                </a:cxn>
                <a:cxn ang="0">
                  <a:pos x="30" y="16"/>
                </a:cxn>
                <a:cxn ang="0">
                  <a:pos x="28" y="10"/>
                </a:cxn>
                <a:cxn ang="0">
                  <a:pos x="26" y="4"/>
                </a:cxn>
                <a:cxn ang="0">
                  <a:pos x="20" y="2"/>
                </a:cxn>
                <a:cxn ang="0">
                  <a:pos x="14" y="0"/>
                </a:cxn>
              </a:cxnLst>
              <a:rect l="0" t="0" r="r" b="b"/>
              <a:pathLst>
                <a:path w="30" h="30">
                  <a:moveTo>
                    <a:pt x="14" y="0"/>
                  </a:moveTo>
                  <a:lnTo>
                    <a:pt x="14" y="0"/>
                  </a:lnTo>
                  <a:lnTo>
                    <a:pt x="8" y="2"/>
                  </a:lnTo>
                  <a:lnTo>
                    <a:pt x="4" y="4"/>
                  </a:lnTo>
                  <a:lnTo>
                    <a:pt x="0" y="10"/>
                  </a:lnTo>
                  <a:lnTo>
                    <a:pt x="0" y="16"/>
                  </a:lnTo>
                  <a:lnTo>
                    <a:pt x="0" y="16"/>
                  </a:lnTo>
                  <a:lnTo>
                    <a:pt x="0" y="22"/>
                  </a:lnTo>
                  <a:lnTo>
                    <a:pt x="4" y="26"/>
                  </a:lnTo>
                  <a:lnTo>
                    <a:pt x="8" y="30"/>
                  </a:lnTo>
                  <a:lnTo>
                    <a:pt x="14" y="30"/>
                  </a:lnTo>
                  <a:lnTo>
                    <a:pt x="14" y="30"/>
                  </a:lnTo>
                  <a:lnTo>
                    <a:pt x="20" y="30"/>
                  </a:lnTo>
                  <a:lnTo>
                    <a:pt x="26" y="26"/>
                  </a:lnTo>
                  <a:lnTo>
                    <a:pt x="28" y="22"/>
                  </a:lnTo>
                  <a:lnTo>
                    <a:pt x="30" y="16"/>
                  </a:lnTo>
                  <a:lnTo>
                    <a:pt x="30" y="16"/>
                  </a:lnTo>
                  <a:lnTo>
                    <a:pt x="28" y="10"/>
                  </a:lnTo>
                  <a:lnTo>
                    <a:pt x="26" y="4"/>
                  </a:lnTo>
                  <a:lnTo>
                    <a:pt x="20" y="2"/>
                  </a:lnTo>
                  <a:lnTo>
                    <a:pt x="14"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837" name="Freeform 448"/>
            <p:cNvSpPr/>
            <p:nvPr/>
          </p:nvSpPr>
          <p:spPr bwMode="auto">
            <a:xfrm>
              <a:off x="3351213" y="1384300"/>
              <a:ext cx="47625" cy="47625"/>
            </a:xfrm>
            <a:custGeom>
              <a:avLst/>
              <a:gdLst/>
              <a:ahLst/>
              <a:cxnLst>
                <a:cxn ang="0">
                  <a:pos x="14" y="0"/>
                </a:cxn>
                <a:cxn ang="0">
                  <a:pos x="14" y="0"/>
                </a:cxn>
                <a:cxn ang="0">
                  <a:pos x="8" y="2"/>
                </a:cxn>
                <a:cxn ang="0">
                  <a:pos x="4" y="4"/>
                </a:cxn>
                <a:cxn ang="0">
                  <a:pos x="0" y="10"/>
                </a:cxn>
                <a:cxn ang="0">
                  <a:pos x="0" y="16"/>
                </a:cxn>
                <a:cxn ang="0">
                  <a:pos x="0" y="16"/>
                </a:cxn>
                <a:cxn ang="0">
                  <a:pos x="0" y="22"/>
                </a:cxn>
                <a:cxn ang="0">
                  <a:pos x="4" y="26"/>
                </a:cxn>
                <a:cxn ang="0">
                  <a:pos x="8" y="30"/>
                </a:cxn>
                <a:cxn ang="0">
                  <a:pos x="14" y="30"/>
                </a:cxn>
                <a:cxn ang="0">
                  <a:pos x="14" y="30"/>
                </a:cxn>
                <a:cxn ang="0">
                  <a:pos x="20" y="30"/>
                </a:cxn>
                <a:cxn ang="0">
                  <a:pos x="26" y="26"/>
                </a:cxn>
                <a:cxn ang="0">
                  <a:pos x="28" y="22"/>
                </a:cxn>
                <a:cxn ang="0">
                  <a:pos x="30" y="16"/>
                </a:cxn>
                <a:cxn ang="0">
                  <a:pos x="30" y="16"/>
                </a:cxn>
                <a:cxn ang="0">
                  <a:pos x="28" y="10"/>
                </a:cxn>
                <a:cxn ang="0">
                  <a:pos x="26" y="4"/>
                </a:cxn>
                <a:cxn ang="0">
                  <a:pos x="20" y="2"/>
                </a:cxn>
                <a:cxn ang="0">
                  <a:pos x="14" y="0"/>
                </a:cxn>
              </a:cxnLst>
              <a:rect l="0" t="0" r="r" b="b"/>
              <a:pathLst>
                <a:path w="30" h="30">
                  <a:moveTo>
                    <a:pt x="14" y="0"/>
                  </a:moveTo>
                  <a:lnTo>
                    <a:pt x="14" y="0"/>
                  </a:lnTo>
                  <a:lnTo>
                    <a:pt x="8" y="2"/>
                  </a:lnTo>
                  <a:lnTo>
                    <a:pt x="4" y="4"/>
                  </a:lnTo>
                  <a:lnTo>
                    <a:pt x="0" y="10"/>
                  </a:lnTo>
                  <a:lnTo>
                    <a:pt x="0" y="16"/>
                  </a:lnTo>
                  <a:lnTo>
                    <a:pt x="0" y="16"/>
                  </a:lnTo>
                  <a:lnTo>
                    <a:pt x="0" y="22"/>
                  </a:lnTo>
                  <a:lnTo>
                    <a:pt x="4" y="26"/>
                  </a:lnTo>
                  <a:lnTo>
                    <a:pt x="8" y="30"/>
                  </a:lnTo>
                  <a:lnTo>
                    <a:pt x="14" y="30"/>
                  </a:lnTo>
                  <a:lnTo>
                    <a:pt x="14" y="30"/>
                  </a:lnTo>
                  <a:lnTo>
                    <a:pt x="20" y="30"/>
                  </a:lnTo>
                  <a:lnTo>
                    <a:pt x="26" y="26"/>
                  </a:lnTo>
                  <a:lnTo>
                    <a:pt x="28" y="22"/>
                  </a:lnTo>
                  <a:lnTo>
                    <a:pt x="30" y="16"/>
                  </a:lnTo>
                  <a:lnTo>
                    <a:pt x="30" y="16"/>
                  </a:lnTo>
                  <a:lnTo>
                    <a:pt x="28" y="10"/>
                  </a:lnTo>
                  <a:lnTo>
                    <a:pt x="26" y="4"/>
                  </a:lnTo>
                  <a:lnTo>
                    <a:pt x="20" y="2"/>
                  </a:lnTo>
                  <a:lnTo>
                    <a:pt x="14"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838" name="Freeform 449"/>
            <p:cNvSpPr/>
            <p:nvPr/>
          </p:nvSpPr>
          <p:spPr bwMode="auto">
            <a:xfrm>
              <a:off x="2430463" y="1470025"/>
              <a:ext cx="34925" cy="38100"/>
            </a:xfrm>
            <a:custGeom>
              <a:avLst/>
              <a:gdLst/>
              <a:ahLst/>
              <a:cxnLst>
                <a:cxn ang="0">
                  <a:pos x="12" y="0"/>
                </a:cxn>
                <a:cxn ang="0">
                  <a:pos x="12" y="0"/>
                </a:cxn>
                <a:cxn ang="0">
                  <a:pos x="8" y="2"/>
                </a:cxn>
                <a:cxn ang="0">
                  <a:pos x="4" y="4"/>
                </a:cxn>
                <a:cxn ang="0">
                  <a:pos x="2" y="8"/>
                </a:cxn>
                <a:cxn ang="0">
                  <a:pos x="0" y="12"/>
                </a:cxn>
                <a:cxn ang="0">
                  <a:pos x="0" y="12"/>
                </a:cxn>
                <a:cxn ang="0">
                  <a:pos x="2" y="16"/>
                </a:cxn>
                <a:cxn ang="0">
                  <a:pos x="4" y="20"/>
                </a:cxn>
                <a:cxn ang="0">
                  <a:pos x="8" y="22"/>
                </a:cxn>
                <a:cxn ang="0">
                  <a:pos x="12" y="24"/>
                </a:cxn>
                <a:cxn ang="0">
                  <a:pos x="12" y="24"/>
                </a:cxn>
                <a:cxn ang="0">
                  <a:pos x="16" y="22"/>
                </a:cxn>
                <a:cxn ang="0">
                  <a:pos x="20" y="20"/>
                </a:cxn>
                <a:cxn ang="0">
                  <a:pos x="22" y="16"/>
                </a:cxn>
                <a:cxn ang="0">
                  <a:pos x="22" y="12"/>
                </a:cxn>
                <a:cxn ang="0">
                  <a:pos x="22" y="12"/>
                </a:cxn>
                <a:cxn ang="0">
                  <a:pos x="22" y="8"/>
                </a:cxn>
                <a:cxn ang="0">
                  <a:pos x="20" y="4"/>
                </a:cxn>
                <a:cxn ang="0">
                  <a:pos x="16" y="2"/>
                </a:cxn>
                <a:cxn ang="0">
                  <a:pos x="12" y="0"/>
                </a:cxn>
              </a:cxnLst>
              <a:rect l="0" t="0" r="r" b="b"/>
              <a:pathLst>
                <a:path w="22" h="24">
                  <a:moveTo>
                    <a:pt x="12" y="0"/>
                  </a:moveTo>
                  <a:lnTo>
                    <a:pt x="12" y="0"/>
                  </a:lnTo>
                  <a:lnTo>
                    <a:pt x="8" y="2"/>
                  </a:lnTo>
                  <a:lnTo>
                    <a:pt x="4" y="4"/>
                  </a:lnTo>
                  <a:lnTo>
                    <a:pt x="2" y="8"/>
                  </a:lnTo>
                  <a:lnTo>
                    <a:pt x="0" y="12"/>
                  </a:lnTo>
                  <a:lnTo>
                    <a:pt x="0" y="12"/>
                  </a:lnTo>
                  <a:lnTo>
                    <a:pt x="2" y="16"/>
                  </a:lnTo>
                  <a:lnTo>
                    <a:pt x="4" y="20"/>
                  </a:lnTo>
                  <a:lnTo>
                    <a:pt x="8" y="22"/>
                  </a:lnTo>
                  <a:lnTo>
                    <a:pt x="12" y="24"/>
                  </a:lnTo>
                  <a:lnTo>
                    <a:pt x="12" y="24"/>
                  </a:lnTo>
                  <a:lnTo>
                    <a:pt x="16" y="22"/>
                  </a:lnTo>
                  <a:lnTo>
                    <a:pt x="20" y="20"/>
                  </a:lnTo>
                  <a:lnTo>
                    <a:pt x="22" y="16"/>
                  </a:lnTo>
                  <a:lnTo>
                    <a:pt x="22" y="12"/>
                  </a:lnTo>
                  <a:lnTo>
                    <a:pt x="22" y="12"/>
                  </a:lnTo>
                  <a:lnTo>
                    <a:pt x="22" y="8"/>
                  </a:lnTo>
                  <a:lnTo>
                    <a:pt x="20" y="4"/>
                  </a:lnTo>
                  <a:lnTo>
                    <a:pt x="16" y="2"/>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839" name="Freeform 450"/>
            <p:cNvSpPr/>
            <p:nvPr/>
          </p:nvSpPr>
          <p:spPr bwMode="auto">
            <a:xfrm>
              <a:off x="2430463" y="1470025"/>
              <a:ext cx="34925" cy="38100"/>
            </a:xfrm>
            <a:custGeom>
              <a:avLst/>
              <a:gdLst/>
              <a:ahLst/>
              <a:cxnLst>
                <a:cxn ang="0">
                  <a:pos x="12" y="0"/>
                </a:cxn>
                <a:cxn ang="0">
                  <a:pos x="12" y="0"/>
                </a:cxn>
                <a:cxn ang="0">
                  <a:pos x="8" y="2"/>
                </a:cxn>
                <a:cxn ang="0">
                  <a:pos x="4" y="4"/>
                </a:cxn>
                <a:cxn ang="0">
                  <a:pos x="2" y="8"/>
                </a:cxn>
                <a:cxn ang="0">
                  <a:pos x="0" y="12"/>
                </a:cxn>
                <a:cxn ang="0">
                  <a:pos x="0" y="12"/>
                </a:cxn>
                <a:cxn ang="0">
                  <a:pos x="2" y="16"/>
                </a:cxn>
                <a:cxn ang="0">
                  <a:pos x="4" y="20"/>
                </a:cxn>
                <a:cxn ang="0">
                  <a:pos x="8" y="22"/>
                </a:cxn>
                <a:cxn ang="0">
                  <a:pos x="12" y="24"/>
                </a:cxn>
                <a:cxn ang="0">
                  <a:pos x="12" y="24"/>
                </a:cxn>
                <a:cxn ang="0">
                  <a:pos x="16" y="22"/>
                </a:cxn>
                <a:cxn ang="0">
                  <a:pos x="20" y="20"/>
                </a:cxn>
                <a:cxn ang="0">
                  <a:pos x="22" y="16"/>
                </a:cxn>
                <a:cxn ang="0">
                  <a:pos x="22" y="12"/>
                </a:cxn>
                <a:cxn ang="0">
                  <a:pos x="22" y="12"/>
                </a:cxn>
                <a:cxn ang="0">
                  <a:pos x="22" y="8"/>
                </a:cxn>
                <a:cxn ang="0">
                  <a:pos x="20" y="4"/>
                </a:cxn>
                <a:cxn ang="0">
                  <a:pos x="16" y="2"/>
                </a:cxn>
                <a:cxn ang="0">
                  <a:pos x="12" y="0"/>
                </a:cxn>
              </a:cxnLst>
              <a:rect l="0" t="0" r="r" b="b"/>
              <a:pathLst>
                <a:path w="22" h="24">
                  <a:moveTo>
                    <a:pt x="12" y="0"/>
                  </a:moveTo>
                  <a:lnTo>
                    <a:pt x="12" y="0"/>
                  </a:lnTo>
                  <a:lnTo>
                    <a:pt x="8" y="2"/>
                  </a:lnTo>
                  <a:lnTo>
                    <a:pt x="4" y="4"/>
                  </a:lnTo>
                  <a:lnTo>
                    <a:pt x="2" y="8"/>
                  </a:lnTo>
                  <a:lnTo>
                    <a:pt x="0" y="12"/>
                  </a:lnTo>
                  <a:lnTo>
                    <a:pt x="0" y="12"/>
                  </a:lnTo>
                  <a:lnTo>
                    <a:pt x="2" y="16"/>
                  </a:lnTo>
                  <a:lnTo>
                    <a:pt x="4" y="20"/>
                  </a:lnTo>
                  <a:lnTo>
                    <a:pt x="8" y="22"/>
                  </a:lnTo>
                  <a:lnTo>
                    <a:pt x="12" y="24"/>
                  </a:lnTo>
                  <a:lnTo>
                    <a:pt x="12" y="24"/>
                  </a:lnTo>
                  <a:lnTo>
                    <a:pt x="16" y="22"/>
                  </a:lnTo>
                  <a:lnTo>
                    <a:pt x="20" y="20"/>
                  </a:lnTo>
                  <a:lnTo>
                    <a:pt x="22" y="16"/>
                  </a:lnTo>
                  <a:lnTo>
                    <a:pt x="22" y="12"/>
                  </a:lnTo>
                  <a:lnTo>
                    <a:pt x="22" y="12"/>
                  </a:lnTo>
                  <a:lnTo>
                    <a:pt x="22" y="8"/>
                  </a:lnTo>
                  <a:lnTo>
                    <a:pt x="20" y="4"/>
                  </a:lnTo>
                  <a:lnTo>
                    <a:pt x="16" y="2"/>
                  </a:lnTo>
                  <a:lnTo>
                    <a:pt x="12"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840" name="Freeform 451"/>
            <p:cNvSpPr/>
            <p:nvPr/>
          </p:nvSpPr>
          <p:spPr bwMode="auto">
            <a:xfrm>
              <a:off x="1906588" y="1670050"/>
              <a:ext cx="47625" cy="47625"/>
            </a:xfrm>
            <a:custGeom>
              <a:avLst/>
              <a:gdLst/>
              <a:ahLst/>
              <a:cxnLst>
                <a:cxn ang="0">
                  <a:pos x="14" y="0"/>
                </a:cxn>
                <a:cxn ang="0">
                  <a:pos x="14" y="0"/>
                </a:cxn>
                <a:cxn ang="0">
                  <a:pos x="8" y="2"/>
                </a:cxn>
                <a:cxn ang="0">
                  <a:pos x="4" y="4"/>
                </a:cxn>
                <a:cxn ang="0">
                  <a:pos x="2" y="10"/>
                </a:cxn>
                <a:cxn ang="0">
                  <a:pos x="0" y="14"/>
                </a:cxn>
                <a:cxn ang="0">
                  <a:pos x="0" y="14"/>
                </a:cxn>
                <a:cxn ang="0">
                  <a:pos x="2" y="20"/>
                </a:cxn>
                <a:cxn ang="0">
                  <a:pos x="4" y="26"/>
                </a:cxn>
                <a:cxn ang="0">
                  <a:pos x="8" y="28"/>
                </a:cxn>
                <a:cxn ang="0">
                  <a:pos x="14" y="30"/>
                </a:cxn>
                <a:cxn ang="0">
                  <a:pos x="14" y="30"/>
                </a:cxn>
                <a:cxn ang="0">
                  <a:pos x="20" y="28"/>
                </a:cxn>
                <a:cxn ang="0">
                  <a:pos x="24" y="26"/>
                </a:cxn>
                <a:cxn ang="0">
                  <a:pos x="28" y="20"/>
                </a:cxn>
                <a:cxn ang="0">
                  <a:pos x="30" y="14"/>
                </a:cxn>
                <a:cxn ang="0">
                  <a:pos x="30" y="14"/>
                </a:cxn>
                <a:cxn ang="0">
                  <a:pos x="28" y="10"/>
                </a:cxn>
                <a:cxn ang="0">
                  <a:pos x="24" y="4"/>
                </a:cxn>
                <a:cxn ang="0">
                  <a:pos x="20" y="2"/>
                </a:cxn>
                <a:cxn ang="0">
                  <a:pos x="14" y="0"/>
                </a:cxn>
              </a:cxnLst>
              <a:rect l="0" t="0" r="r" b="b"/>
              <a:pathLst>
                <a:path w="30" h="30">
                  <a:moveTo>
                    <a:pt x="14" y="0"/>
                  </a:moveTo>
                  <a:lnTo>
                    <a:pt x="14" y="0"/>
                  </a:lnTo>
                  <a:lnTo>
                    <a:pt x="8" y="2"/>
                  </a:lnTo>
                  <a:lnTo>
                    <a:pt x="4" y="4"/>
                  </a:lnTo>
                  <a:lnTo>
                    <a:pt x="2" y="10"/>
                  </a:lnTo>
                  <a:lnTo>
                    <a:pt x="0" y="14"/>
                  </a:lnTo>
                  <a:lnTo>
                    <a:pt x="0" y="14"/>
                  </a:lnTo>
                  <a:lnTo>
                    <a:pt x="2" y="20"/>
                  </a:lnTo>
                  <a:lnTo>
                    <a:pt x="4" y="26"/>
                  </a:lnTo>
                  <a:lnTo>
                    <a:pt x="8" y="28"/>
                  </a:lnTo>
                  <a:lnTo>
                    <a:pt x="14" y="30"/>
                  </a:lnTo>
                  <a:lnTo>
                    <a:pt x="14" y="30"/>
                  </a:lnTo>
                  <a:lnTo>
                    <a:pt x="20" y="28"/>
                  </a:lnTo>
                  <a:lnTo>
                    <a:pt x="24" y="26"/>
                  </a:lnTo>
                  <a:lnTo>
                    <a:pt x="28" y="20"/>
                  </a:lnTo>
                  <a:lnTo>
                    <a:pt x="30" y="14"/>
                  </a:lnTo>
                  <a:lnTo>
                    <a:pt x="30" y="14"/>
                  </a:lnTo>
                  <a:lnTo>
                    <a:pt x="28" y="10"/>
                  </a:lnTo>
                  <a:lnTo>
                    <a:pt x="24" y="4"/>
                  </a:lnTo>
                  <a:lnTo>
                    <a:pt x="20" y="2"/>
                  </a:lnTo>
                  <a:lnTo>
                    <a:pt x="14"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841" name="Freeform 452"/>
            <p:cNvSpPr/>
            <p:nvPr/>
          </p:nvSpPr>
          <p:spPr bwMode="auto">
            <a:xfrm>
              <a:off x="1906588" y="1670050"/>
              <a:ext cx="47625" cy="47625"/>
            </a:xfrm>
            <a:custGeom>
              <a:avLst/>
              <a:gdLst/>
              <a:ahLst/>
              <a:cxnLst>
                <a:cxn ang="0">
                  <a:pos x="14" y="0"/>
                </a:cxn>
                <a:cxn ang="0">
                  <a:pos x="14" y="0"/>
                </a:cxn>
                <a:cxn ang="0">
                  <a:pos x="8" y="2"/>
                </a:cxn>
                <a:cxn ang="0">
                  <a:pos x="4" y="4"/>
                </a:cxn>
                <a:cxn ang="0">
                  <a:pos x="2" y="10"/>
                </a:cxn>
                <a:cxn ang="0">
                  <a:pos x="0" y="14"/>
                </a:cxn>
                <a:cxn ang="0">
                  <a:pos x="0" y="14"/>
                </a:cxn>
                <a:cxn ang="0">
                  <a:pos x="2" y="20"/>
                </a:cxn>
                <a:cxn ang="0">
                  <a:pos x="4" y="26"/>
                </a:cxn>
                <a:cxn ang="0">
                  <a:pos x="8" y="28"/>
                </a:cxn>
                <a:cxn ang="0">
                  <a:pos x="14" y="30"/>
                </a:cxn>
                <a:cxn ang="0">
                  <a:pos x="14" y="30"/>
                </a:cxn>
                <a:cxn ang="0">
                  <a:pos x="20" y="28"/>
                </a:cxn>
                <a:cxn ang="0">
                  <a:pos x="24" y="26"/>
                </a:cxn>
                <a:cxn ang="0">
                  <a:pos x="28" y="20"/>
                </a:cxn>
                <a:cxn ang="0">
                  <a:pos x="30" y="14"/>
                </a:cxn>
                <a:cxn ang="0">
                  <a:pos x="30" y="14"/>
                </a:cxn>
                <a:cxn ang="0">
                  <a:pos x="28" y="10"/>
                </a:cxn>
                <a:cxn ang="0">
                  <a:pos x="24" y="4"/>
                </a:cxn>
                <a:cxn ang="0">
                  <a:pos x="20" y="2"/>
                </a:cxn>
                <a:cxn ang="0">
                  <a:pos x="14" y="0"/>
                </a:cxn>
              </a:cxnLst>
              <a:rect l="0" t="0" r="r" b="b"/>
              <a:pathLst>
                <a:path w="30" h="30">
                  <a:moveTo>
                    <a:pt x="14" y="0"/>
                  </a:moveTo>
                  <a:lnTo>
                    <a:pt x="14" y="0"/>
                  </a:lnTo>
                  <a:lnTo>
                    <a:pt x="8" y="2"/>
                  </a:lnTo>
                  <a:lnTo>
                    <a:pt x="4" y="4"/>
                  </a:lnTo>
                  <a:lnTo>
                    <a:pt x="2" y="10"/>
                  </a:lnTo>
                  <a:lnTo>
                    <a:pt x="0" y="14"/>
                  </a:lnTo>
                  <a:lnTo>
                    <a:pt x="0" y="14"/>
                  </a:lnTo>
                  <a:lnTo>
                    <a:pt x="2" y="20"/>
                  </a:lnTo>
                  <a:lnTo>
                    <a:pt x="4" y="26"/>
                  </a:lnTo>
                  <a:lnTo>
                    <a:pt x="8" y="28"/>
                  </a:lnTo>
                  <a:lnTo>
                    <a:pt x="14" y="30"/>
                  </a:lnTo>
                  <a:lnTo>
                    <a:pt x="14" y="30"/>
                  </a:lnTo>
                  <a:lnTo>
                    <a:pt x="20" y="28"/>
                  </a:lnTo>
                  <a:lnTo>
                    <a:pt x="24" y="26"/>
                  </a:lnTo>
                  <a:lnTo>
                    <a:pt x="28" y="20"/>
                  </a:lnTo>
                  <a:lnTo>
                    <a:pt x="30" y="14"/>
                  </a:lnTo>
                  <a:lnTo>
                    <a:pt x="30" y="14"/>
                  </a:lnTo>
                  <a:lnTo>
                    <a:pt x="28" y="10"/>
                  </a:lnTo>
                  <a:lnTo>
                    <a:pt x="24" y="4"/>
                  </a:lnTo>
                  <a:lnTo>
                    <a:pt x="20" y="2"/>
                  </a:lnTo>
                  <a:lnTo>
                    <a:pt x="14"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842" name="Freeform 453"/>
            <p:cNvSpPr/>
            <p:nvPr/>
          </p:nvSpPr>
          <p:spPr bwMode="auto">
            <a:xfrm>
              <a:off x="2468563" y="1660525"/>
              <a:ext cx="31750" cy="28575"/>
            </a:xfrm>
            <a:custGeom>
              <a:avLst/>
              <a:gdLst/>
              <a:ahLst/>
              <a:cxnLst>
                <a:cxn ang="0">
                  <a:pos x="10" y="0"/>
                </a:cxn>
                <a:cxn ang="0">
                  <a:pos x="10" y="0"/>
                </a:cxn>
                <a:cxn ang="0">
                  <a:pos x="6" y="2"/>
                </a:cxn>
                <a:cxn ang="0">
                  <a:pos x="4" y="4"/>
                </a:cxn>
                <a:cxn ang="0">
                  <a:pos x="2" y="6"/>
                </a:cxn>
                <a:cxn ang="0">
                  <a:pos x="0" y="10"/>
                </a:cxn>
                <a:cxn ang="0">
                  <a:pos x="0" y="10"/>
                </a:cxn>
                <a:cxn ang="0">
                  <a:pos x="2" y="14"/>
                </a:cxn>
                <a:cxn ang="0">
                  <a:pos x="4" y="16"/>
                </a:cxn>
                <a:cxn ang="0">
                  <a:pos x="6" y="18"/>
                </a:cxn>
                <a:cxn ang="0">
                  <a:pos x="10" y="18"/>
                </a:cxn>
                <a:cxn ang="0">
                  <a:pos x="10" y="18"/>
                </a:cxn>
                <a:cxn ang="0">
                  <a:pos x="14" y="18"/>
                </a:cxn>
                <a:cxn ang="0">
                  <a:pos x="16" y="16"/>
                </a:cxn>
                <a:cxn ang="0">
                  <a:pos x="18" y="14"/>
                </a:cxn>
                <a:cxn ang="0">
                  <a:pos x="20" y="10"/>
                </a:cxn>
                <a:cxn ang="0">
                  <a:pos x="20" y="10"/>
                </a:cxn>
                <a:cxn ang="0">
                  <a:pos x="18" y="6"/>
                </a:cxn>
                <a:cxn ang="0">
                  <a:pos x="16" y="4"/>
                </a:cxn>
                <a:cxn ang="0">
                  <a:pos x="14" y="2"/>
                </a:cxn>
                <a:cxn ang="0">
                  <a:pos x="10" y="0"/>
                </a:cxn>
              </a:cxnLst>
              <a:rect l="0" t="0" r="r" b="b"/>
              <a:pathLst>
                <a:path w="20" h="18">
                  <a:moveTo>
                    <a:pt x="10" y="0"/>
                  </a:moveTo>
                  <a:lnTo>
                    <a:pt x="10" y="0"/>
                  </a:lnTo>
                  <a:lnTo>
                    <a:pt x="6" y="2"/>
                  </a:lnTo>
                  <a:lnTo>
                    <a:pt x="4" y="4"/>
                  </a:lnTo>
                  <a:lnTo>
                    <a:pt x="2" y="6"/>
                  </a:lnTo>
                  <a:lnTo>
                    <a:pt x="0" y="10"/>
                  </a:lnTo>
                  <a:lnTo>
                    <a:pt x="0" y="10"/>
                  </a:lnTo>
                  <a:lnTo>
                    <a:pt x="2" y="14"/>
                  </a:lnTo>
                  <a:lnTo>
                    <a:pt x="4" y="16"/>
                  </a:lnTo>
                  <a:lnTo>
                    <a:pt x="6" y="18"/>
                  </a:lnTo>
                  <a:lnTo>
                    <a:pt x="10" y="18"/>
                  </a:lnTo>
                  <a:lnTo>
                    <a:pt x="10" y="18"/>
                  </a:lnTo>
                  <a:lnTo>
                    <a:pt x="14" y="18"/>
                  </a:lnTo>
                  <a:lnTo>
                    <a:pt x="16" y="16"/>
                  </a:lnTo>
                  <a:lnTo>
                    <a:pt x="18" y="14"/>
                  </a:lnTo>
                  <a:lnTo>
                    <a:pt x="20" y="10"/>
                  </a:lnTo>
                  <a:lnTo>
                    <a:pt x="20" y="10"/>
                  </a:lnTo>
                  <a:lnTo>
                    <a:pt x="18" y="6"/>
                  </a:lnTo>
                  <a:lnTo>
                    <a:pt x="16" y="4"/>
                  </a:lnTo>
                  <a:lnTo>
                    <a:pt x="14" y="2"/>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843" name="Freeform 454"/>
            <p:cNvSpPr/>
            <p:nvPr/>
          </p:nvSpPr>
          <p:spPr bwMode="auto">
            <a:xfrm>
              <a:off x="2468563" y="1660525"/>
              <a:ext cx="31750" cy="28575"/>
            </a:xfrm>
            <a:custGeom>
              <a:avLst/>
              <a:gdLst/>
              <a:ahLst/>
              <a:cxnLst>
                <a:cxn ang="0">
                  <a:pos x="10" y="0"/>
                </a:cxn>
                <a:cxn ang="0">
                  <a:pos x="10" y="0"/>
                </a:cxn>
                <a:cxn ang="0">
                  <a:pos x="6" y="2"/>
                </a:cxn>
                <a:cxn ang="0">
                  <a:pos x="4" y="4"/>
                </a:cxn>
                <a:cxn ang="0">
                  <a:pos x="2" y="6"/>
                </a:cxn>
                <a:cxn ang="0">
                  <a:pos x="0" y="10"/>
                </a:cxn>
                <a:cxn ang="0">
                  <a:pos x="0" y="10"/>
                </a:cxn>
                <a:cxn ang="0">
                  <a:pos x="2" y="14"/>
                </a:cxn>
                <a:cxn ang="0">
                  <a:pos x="4" y="16"/>
                </a:cxn>
                <a:cxn ang="0">
                  <a:pos x="6" y="18"/>
                </a:cxn>
                <a:cxn ang="0">
                  <a:pos x="10" y="18"/>
                </a:cxn>
                <a:cxn ang="0">
                  <a:pos x="10" y="18"/>
                </a:cxn>
                <a:cxn ang="0">
                  <a:pos x="14" y="18"/>
                </a:cxn>
                <a:cxn ang="0">
                  <a:pos x="16" y="16"/>
                </a:cxn>
                <a:cxn ang="0">
                  <a:pos x="18" y="14"/>
                </a:cxn>
                <a:cxn ang="0">
                  <a:pos x="20" y="10"/>
                </a:cxn>
                <a:cxn ang="0">
                  <a:pos x="20" y="10"/>
                </a:cxn>
                <a:cxn ang="0">
                  <a:pos x="18" y="6"/>
                </a:cxn>
                <a:cxn ang="0">
                  <a:pos x="16" y="4"/>
                </a:cxn>
                <a:cxn ang="0">
                  <a:pos x="14" y="2"/>
                </a:cxn>
                <a:cxn ang="0">
                  <a:pos x="10" y="0"/>
                </a:cxn>
              </a:cxnLst>
              <a:rect l="0" t="0" r="r" b="b"/>
              <a:pathLst>
                <a:path w="20" h="18">
                  <a:moveTo>
                    <a:pt x="10" y="0"/>
                  </a:moveTo>
                  <a:lnTo>
                    <a:pt x="10" y="0"/>
                  </a:lnTo>
                  <a:lnTo>
                    <a:pt x="6" y="2"/>
                  </a:lnTo>
                  <a:lnTo>
                    <a:pt x="4" y="4"/>
                  </a:lnTo>
                  <a:lnTo>
                    <a:pt x="2" y="6"/>
                  </a:lnTo>
                  <a:lnTo>
                    <a:pt x="0" y="10"/>
                  </a:lnTo>
                  <a:lnTo>
                    <a:pt x="0" y="10"/>
                  </a:lnTo>
                  <a:lnTo>
                    <a:pt x="2" y="14"/>
                  </a:lnTo>
                  <a:lnTo>
                    <a:pt x="4" y="16"/>
                  </a:lnTo>
                  <a:lnTo>
                    <a:pt x="6" y="18"/>
                  </a:lnTo>
                  <a:lnTo>
                    <a:pt x="10" y="18"/>
                  </a:lnTo>
                  <a:lnTo>
                    <a:pt x="10" y="18"/>
                  </a:lnTo>
                  <a:lnTo>
                    <a:pt x="14" y="18"/>
                  </a:lnTo>
                  <a:lnTo>
                    <a:pt x="16" y="16"/>
                  </a:lnTo>
                  <a:lnTo>
                    <a:pt x="18" y="14"/>
                  </a:lnTo>
                  <a:lnTo>
                    <a:pt x="20" y="10"/>
                  </a:lnTo>
                  <a:lnTo>
                    <a:pt x="20" y="10"/>
                  </a:lnTo>
                  <a:lnTo>
                    <a:pt x="18" y="6"/>
                  </a:lnTo>
                  <a:lnTo>
                    <a:pt x="16" y="4"/>
                  </a:lnTo>
                  <a:lnTo>
                    <a:pt x="14" y="2"/>
                  </a:lnTo>
                  <a:lnTo>
                    <a:pt x="10"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844" name="Freeform 455"/>
            <p:cNvSpPr/>
            <p:nvPr/>
          </p:nvSpPr>
          <p:spPr bwMode="auto">
            <a:xfrm>
              <a:off x="3017838" y="1441450"/>
              <a:ext cx="19050"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0" y="12"/>
                </a:cxn>
                <a:cxn ang="0">
                  <a:pos x="12" y="8"/>
                </a:cxn>
                <a:cxn ang="0">
                  <a:pos x="12" y="8"/>
                </a:cxn>
                <a:cxn ang="0">
                  <a:pos x="10" y="2"/>
                </a:cxn>
                <a:cxn ang="0">
                  <a:pos x="6" y="0"/>
                </a:cxn>
              </a:cxnLst>
              <a:rect l="0" t="0" r="r" b="b"/>
              <a:pathLst>
                <a:path w="12" h="14">
                  <a:moveTo>
                    <a:pt x="6" y="0"/>
                  </a:moveTo>
                  <a:lnTo>
                    <a:pt x="6" y="0"/>
                  </a:lnTo>
                  <a:lnTo>
                    <a:pt x="2" y="2"/>
                  </a:lnTo>
                  <a:lnTo>
                    <a:pt x="0" y="8"/>
                  </a:lnTo>
                  <a:lnTo>
                    <a:pt x="0" y="8"/>
                  </a:lnTo>
                  <a:lnTo>
                    <a:pt x="2" y="12"/>
                  </a:lnTo>
                  <a:lnTo>
                    <a:pt x="6" y="14"/>
                  </a:lnTo>
                  <a:lnTo>
                    <a:pt x="6" y="14"/>
                  </a:lnTo>
                  <a:lnTo>
                    <a:pt x="10" y="12"/>
                  </a:lnTo>
                  <a:lnTo>
                    <a:pt x="12" y="8"/>
                  </a:lnTo>
                  <a:lnTo>
                    <a:pt x="12" y="8"/>
                  </a:lnTo>
                  <a:lnTo>
                    <a:pt x="10"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845" name="Freeform 456"/>
            <p:cNvSpPr/>
            <p:nvPr/>
          </p:nvSpPr>
          <p:spPr bwMode="auto">
            <a:xfrm>
              <a:off x="3017838" y="1441450"/>
              <a:ext cx="19050"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0" y="12"/>
                </a:cxn>
                <a:cxn ang="0">
                  <a:pos x="12" y="8"/>
                </a:cxn>
                <a:cxn ang="0">
                  <a:pos x="12" y="8"/>
                </a:cxn>
                <a:cxn ang="0">
                  <a:pos x="10" y="2"/>
                </a:cxn>
                <a:cxn ang="0">
                  <a:pos x="6" y="0"/>
                </a:cxn>
              </a:cxnLst>
              <a:rect l="0" t="0" r="r" b="b"/>
              <a:pathLst>
                <a:path w="12" h="14">
                  <a:moveTo>
                    <a:pt x="6" y="0"/>
                  </a:moveTo>
                  <a:lnTo>
                    <a:pt x="6" y="0"/>
                  </a:lnTo>
                  <a:lnTo>
                    <a:pt x="2" y="2"/>
                  </a:lnTo>
                  <a:lnTo>
                    <a:pt x="0" y="8"/>
                  </a:lnTo>
                  <a:lnTo>
                    <a:pt x="0" y="8"/>
                  </a:lnTo>
                  <a:lnTo>
                    <a:pt x="2" y="12"/>
                  </a:lnTo>
                  <a:lnTo>
                    <a:pt x="6" y="14"/>
                  </a:lnTo>
                  <a:lnTo>
                    <a:pt x="6" y="14"/>
                  </a:lnTo>
                  <a:lnTo>
                    <a:pt x="10" y="12"/>
                  </a:lnTo>
                  <a:lnTo>
                    <a:pt x="12" y="8"/>
                  </a:lnTo>
                  <a:lnTo>
                    <a:pt x="12" y="8"/>
                  </a:lnTo>
                  <a:lnTo>
                    <a:pt x="10" y="2"/>
                  </a:lnTo>
                  <a:lnTo>
                    <a:pt x="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846" name="Freeform 457"/>
            <p:cNvSpPr/>
            <p:nvPr/>
          </p:nvSpPr>
          <p:spPr bwMode="auto">
            <a:xfrm>
              <a:off x="3389313" y="160337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847" name="Freeform 458"/>
            <p:cNvSpPr/>
            <p:nvPr/>
          </p:nvSpPr>
          <p:spPr bwMode="auto">
            <a:xfrm>
              <a:off x="3389313" y="160337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848" name="Freeform 459"/>
            <p:cNvSpPr/>
            <p:nvPr/>
          </p:nvSpPr>
          <p:spPr bwMode="auto">
            <a:xfrm>
              <a:off x="3744913" y="182562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849" name="Freeform 460"/>
            <p:cNvSpPr/>
            <p:nvPr/>
          </p:nvSpPr>
          <p:spPr bwMode="auto">
            <a:xfrm>
              <a:off x="3744913" y="182562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850" name="Freeform 465"/>
            <p:cNvSpPr/>
            <p:nvPr/>
          </p:nvSpPr>
          <p:spPr bwMode="auto">
            <a:xfrm>
              <a:off x="1582738" y="105092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851" name="Freeform 466"/>
            <p:cNvSpPr/>
            <p:nvPr/>
          </p:nvSpPr>
          <p:spPr bwMode="auto">
            <a:xfrm>
              <a:off x="1582738" y="105092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852" name="Freeform 467"/>
            <p:cNvSpPr/>
            <p:nvPr/>
          </p:nvSpPr>
          <p:spPr bwMode="auto">
            <a:xfrm>
              <a:off x="2001838" y="1470025"/>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853" name="Freeform 468"/>
            <p:cNvSpPr/>
            <p:nvPr/>
          </p:nvSpPr>
          <p:spPr bwMode="auto">
            <a:xfrm>
              <a:off x="2001838" y="1470025"/>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854" name="Freeform 469"/>
            <p:cNvSpPr/>
            <p:nvPr/>
          </p:nvSpPr>
          <p:spPr bwMode="auto">
            <a:xfrm>
              <a:off x="3490913" y="1463675"/>
              <a:ext cx="34925" cy="34925"/>
            </a:xfrm>
            <a:custGeom>
              <a:avLst/>
              <a:gdLst/>
              <a:ahLst/>
              <a:cxnLst>
                <a:cxn ang="0">
                  <a:pos x="10" y="0"/>
                </a:cxn>
                <a:cxn ang="0">
                  <a:pos x="10" y="0"/>
                </a:cxn>
                <a:cxn ang="0">
                  <a:pos x="6" y="0"/>
                </a:cxn>
                <a:cxn ang="0">
                  <a:pos x="2" y="2"/>
                </a:cxn>
                <a:cxn ang="0">
                  <a:pos x="0" y="6"/>
                </a:cxn>
                <a:cxn ang="0">
                  <a:pos x="0" y="10"/>
                </a:cxn>
                <a:cxn ang="0">
                  <a:pos x="0" y="10"/>
                </a:cxn>
                <a:cxn ang="0">
                  <a:pos x="0" y="14"/>
                </a:cxn>
                <a:cxn ang="0">
                  <a:pos x="2" y="18"/>
                </a:cxn>
                <a:cxn ang="0">
                  <a:pos x="6" y="20"/>
                </a:cxn>
                <a:cxn ang="0">
                  <a:pos x="10" y="22"/>
                </a:cxn>
                <a:cxn ang="0">
                  <a:pos x="10" y="22"/>
                </a:cxn>
                <a:cxn ang="0">
                  <a:pos x="14" y="20"/>
                </a:cxn>
                <a:cxn ang="0">
                  <a:pos x="18" y="18"/>
                </a:cxn>
                <a:cxn ang="0">
                  <a:pos x="20" y="14"/>
                </a:cxn>
                <a:cxn ang="0">
                  <a:pos x="22" y="10"/>
                </a:cxn>
                <a:cxn ang="0">
                  <a:pos x="22" y="10"/>
                </a:cxn>
                <a:cxn ang="0">
                  <a:pos x="20" y="6"/>
                </a:cxn>
                <a:cxn ang="0">
                  <a:pos x="18" y="2"/>
                </a:cxn>
                <a:cxn ang="0">
                  <a:pos x="14" y="0"/>
                </a:cxn>
                <a:cxn ang="0">
                  <a:pos x="10" y="0"/>
                </a:cxn>
              </a:cxnLst>
              <a:rect l="0" t="0" r="r" b="b"/>
              <a:pathLst>
                <a:path w="22" h="22">
                  <a:moveTo>
                    <a:pt x="10" y="0"/>
                  </a:moveTo>
                  <a:lnTo>
                    <a:pt x="10" y="0"/>
                  </a:lnTo>
                  <a:lnTo>
                    <a:pt x="6" y="0"/>
                  </a:lnTo>
                  <a:lnTo>
                    <a:pt x="2" y="2"/>
                  </a:lnTo>
                  <a:lnTo>
                    <a:pt x="0" y="6"/>
                  </a:lnTo>
                  <a:lnTo>
                    <a:pt x="0" y="10"/>
                  </a:lnTo>
                  <a:lnTo>
                    <a:pt x="0" y="10"/>
                  </a:lnTo>
                  <a:lnTo>
                    <a:pt x="0" y="14"/>
                  </a:lnTo>
                  <a:lnTo>
                    <a:pt x="2" y="18"/>
                  </a:lnTo>
                  <a:lnTo>
                    <a:pt x="6" y="20"/>
                  </a:lnTo>
                  <a:lnTo>
                    <a:pt x="10" y="22"/>
                  </a:lnTo>
                  <a:lnTo>
                    <a:pt x="10" y="22"/>
                  </a:lnTo>
                  <a:lnTo>
                    <a:pt x="14" y="20"/>
                  </a:lnTo>
                  <a:lnTo>
                    <a:pt x="18" y="18"/>
                  </a:lnTo>
                  <a:lnTo>
                    <a:pt x="20" y="14"/>
                  </a:lnTo>
                  <a:lnTo>
                    <a:pt x="22" y="10"/>
                  </a:lnTo>
                  <a:lnTo>
                    <a:pt x="22" y="10"/>
                  </a:lnTo>
                  <a:lnTo>
                    <a:pt x="20" y="6"/>
                  </a:lnTo>
                  <a:lnTo>
                    <a:pt x="18" y="2"/>
                  </a:lnTo>
                  <a:lnTo>
                    <a:pt x="14" y="0"/>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855" name="Freeform 470"/>
            <p:cNvSpPr/>
            <p:nvPr/>
          </p:nvSpPr>
          <p:spPr bwMode="auto">
            <a:xfrm>
              <a:off x="3490913" y="1463675"/>
              <a:ext cx="34925" cy="34925"/>
            </a:xfrm>
            <a:custGeom>
              <a:avLst/>
              <a:gdLst/>
              <a:ahLst/>
              <a:cxnLst>
                <a:cxn ang="0">
                  <a:pos x="10" y="0"/>
                </a:cxn>
                <a:cxn ang="0">
                  <a:pos x="10" y="0"/>
                </a:cxn>
                <a:cxn ang="0">
                  <a:pos x="6" y="0"/>
                </a:cxn>
                <a:cxn ang="0">
                  <a:pos x="2" y="2"/>
                </a:cxn>
                <a:cxn ang="0">
                  <a:pos x="0" y="6"/>
                </a:cxn>
                <a:cxn ang="0">
                  <a:pos x="0" y="10"/>
                </a:cxn>
                <a:cxn ang="0">
                  <a:pos x="0" y="10"/>
                </a:cxn>
                <a:cxn ang="0">
                  <a:pos x="0" y="14"/>
                </a:cxn>
                <a:cxn ang="0">
                  <a:pos x="2" y="18"/>
                </a:cxn>
                <a:cxn ang="0">
                  <a:pos x="6" y="20"/>
                </a:cxn>
                <a:cxn ang="0">
                  <a:pos x="10" y="22"/>
                </a:cxn>
                <a:cxn ang="0">
                  <a:pos x="10" y="22"/>
                </a:cxn>
                <a:cxn ang="0">
                  <a:pos x="14" y="20"/>
                </a:cxn>
                <a:cxn ang="0">
                  <a:pos x="18" y="18"/>
                </a:cxn>
                <a:cxn ang="0">
                  <a:pos x="20" y="14"/>
                </a:cxn>
                <a:cxn ang="0">
                  <a:pos x="22" y="10"/>
                </a:cxn>
                <a:cxn ang="0">
                  <a:pos x="22" y="10"/>
                </a:cxn>
                <a:cxn ang="0">
                  <a:pos x="20" y="6"/>
                </a:cxn>
                <a:cxn ang="0">
                  <a:pos x="18" y="2"/>
                </a:cxn>
                <a:cxn ang="0">
                  <a:pos x="14" y="0"/>
                </a:cxn>
                <a:cxn ang="0">
                  <a:pos x="10" y="0"/>
                </a:cxn>
              </a:cxnLst>
              <a:rect l="0" t="0" r="r" b="b"/>
              <a:pathLst>
                <a:path w="22" h="22">
                  <a:moveTo>
                    <a:pt x="10" y="0"/>
                  </a:moveTo>
                  <a:lnTo>
                    <a:pt x="10" y="0"/>
                  </a:lnTo>
                  <a:lnTo>
                    <a:pt x="6" y="0"/>
                  </a:lnTo>
                  <a:lnTo>
                    <a:pt x="2" y="2"/>
                  </a:lnTo>
                  <a:lnTo>
                    <a:pt x="0" y="6"/>
                  </a:lnTo>
                  <a:lnTo>
                    <a:pt x="0" y="10"/>
                  </a:lnTo>
                  <a:lnTo>
                    <a:pt x="0" y="10"/>
                  </a:lnTo>
                  <a:lnTo>
                    <a:pt x="0" y="14"/>
                  </a:lnTo>
                  <a:lnTo>
                    <a:pt x="2" y="18"/>
                  </a:lnTo>
                  <a:lnTo>
                    <a:pt x="6" y="20"/>
                  </a:lnTo>
                  <a:lnTo>
                    <a:pt x="10" y="22"/>
                  </a:lnTo>
                  <a:lnTo>
                    <a:pt x="10" y="22"/>
                  </a:lnTo>
                  <a:lnTo>
                    <a:pt x="14" y="20"/>
                  </a:lnTo>
                  <a:lnTo>
                    <a:pt x="18" y="18"/>
                  </a:lnTo>
                  <a:lnTo>
                    <a:pt x="20" y="14"/>
                  </a:lnTo>
                  <a:lnTo>
                    <a:pt x="22" y="10"/>
                  </a:lnTo>
                  <a:lnTo>
                    <a:pt x="22" y="10"/>
                  </a:lnTo>
                  <a:lnTo>
                    <a:pt x="20" y="6"/>
                  </a:lnTo>
                  <a:lnTo>
                    <a:pt x="18" y="2"/>
                  </a:lnTo>
                  <a:lnTo>
                    <a:pt x="14" y="0"/>
                  </a:lnTo>
                  <a:lnTo>
                    <a:pt x="10"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856" name="Freeform 471"/>
            <p:cNvSpPr/>
            <p:nvPr/>
          </p:nvSpPr>
          <p:spPr bwMode="auto">
            <a:xfrm>
              <a:off x="3722688" y="1355725"/>
              <a:ext cx="34925" cy="34925"/>
            </a:xfrm>
            <a:custGeom>
              <a:avLst/>
              <a:gdLst/>
              <a:ahLst/>
              <a:cxnLst>
                <a:cxn ang="0">
                  <a:pos x="10" y="0"/>
                </a:cxn>
                <a:cxn ang="0">
                  <a:pos x="10" y="0"/>
                </a:cxn>
                <a:cxn ang="0">
                  <a:pos x="6" y="0"/>
                </a:cxn>
                <a:cxn ang="0">
                  <a:pos x="2" y="4"/>
                </a:cxn>
                <a:cxn ang="0">
                  <a:pos x="0" y="6"/>
                </a:cxn>
                <a:cxn ang="0">
                  <a:pos x="0" y="12"/>
                </a:cxn>
                <a:cxn ang="0">
                  <a:pos x="0" y="12"/>
                </a:cxn>
                <a:cxn ang="0">
                  <a:pos x="0" y="16"/>
                </a:cxn>
                <a:cxn ang="0">
                  <a:pos x="2" y="20"/>
                </a:cxn>
                <a:cxn ang="0">
                  <a:pos x="6" y="22"/>
                </a:cxn>
                <a:cxn ang="0">
                  <a:pos x="10" y="22"/>
                </a:cxn>
                <a:cxn ang="0">
                  <a:pos x="10" y="22"/>
                </a:cxn>
                <a:cxn ang="0">
                  <a:pos x="14" y="22"/>
                </a:cxn>
                <a:cxn ang="0">
                  <a:pos x="18" y="20"/>
                </a:cxn>
                <a:cxn ang="0">
                  <a:pos x="20" y="16"/>
                </a:cxn>
                <a:cxn ang="0">
                  <a:pos x="22" y="12"/>
                </a:cxn>
                <a:cxn ang="0">
                  <a:pos x="22" y="12"/>
                </a:cxn>
                <a:cxn ang="0">
                  <a:pos x="20" y="6"/>
                </a:cxn>
                <a:cxn ang="0">
                  <a:pos x="18" y="4"/>
                </a:cxn>
                <a:cxn ang="0">
                  <a:pos x="14" y="0"/>
                </a:cxn>
                <a:cxn ang="0">
                  <a:pos x="10" y="0"/>
                </a:cxn>
              </a:cxnLst>
              <a:rect l="0" t="0" r="r" b="b"/>
              <a:pathLst>
                <a:path w="22" h="22">
                  <a:moveTo>
                    <a:pt x="10" y="0"/>
                  </a:moveTo>
                  <a:lnTo>
                    <a:pt x="10" y="0"/>
                  </a:lnTo>
                  <a:lnTo>
                    <a:pt x="6" y="0"/>
                  </a:lnTo>
                  <a:lnTo>
                    <a:pt x="2" y="4"/>
                  </a:lnTo>
                  <a:lnTo>
                    <a:pt x="0" y="6"/>
                  </a:lnTo>
                  <a:lnTo>
                    <a:pt x="0" y="12"/>
                  </a:lnTo>
                  <a:lnTo>
                    <a:pt x="0" y="12"/>
                  </a:lnTo>
                  <a:lnTo>
                    <a:pt x="0" y="16"/>
                  </a:lnTo>
                  <a:lnTo>
                    <a:pt x="2" y="20"/>
                  </a:lnTo>
                  <a:lnTo>
                    <a:pt x="6" y="22"/>
                  </a:lnTo>
                  <a:lnTo>
                    <a:pt x="10" y="22"/>
                  </a:lnTo>
                  <a:lnTo>
                    <a:pt x="10" y="22"/>
                  </a:lnTo>
                  <a:lnTo>
                    <a:pt x="14" y="22"/>
                  </a:lnTo>
                  <a:lnTo>
                    <a:pt x="18" y="20"/>
                  </a:lnTo>
                  <a:lnTo>
                    <a:pt x="20" y="16"/>
                  </a:lnTo>
                  <a:lnTo>
                    <a:pt x="22" y="12"/>
                  </a:lnTo>
                  <a:lnTo>
                    <a:pt x="22" y="12"/>
                  </a:lnTo>
                  <a:lnTo>
                    <a:pt x="20" y="6"/>
                  </a:lnTo>
                  <a:lnTo>
                    <a:pt x="18" y="4"/>
                  </a:lnTo>
                  <a:lnTo>
                    <a:pt x="14" y="0"/>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857" name="Freeform 472"/>
            <p:cNvSpPr/>
            <p:nvPr/>
          </p:nvSpPr>
          <p:spPr bwMode="auto">
            <a:xfrm>
              <a:off x="3722688" y="1355725"/>
              <a:ext cx="34925" cy="34925"/>
            </a:xfrm>
            <a:custGeom>
              <a:avLst/>
              <a:gdLst/>
              <a:ahLst/>
              <a:cxnLst>
                <a:cxn ang="0">
                  <a:pos x="10" y="0"/>
                </a:cxn>
                <a:cxn ang="0">
                  <a:pos x="10" y="0"/>
                </a:cxn>
                <a:cxn ang="0">
                  <a:pos x="6" y="0"/>
                </a:cxn>
                <a:cxn ang="0">
                  <a:pos x="2" y="4"/>
                </a:cxn>
                <a:cxn ang="0">
                  <a:pos x="0" y="6"/>
                </a:cxn>
                <a:cxn ang="0">
                  <a:pos x="0" y="12"/>
                </a:cxn>
                <a:cxn ang="0">
                  <a:pos x="0" y="12"/>
                </a:cxn>
                <a:cxn ang="0">
                  <a:pos x="0" y="16"/>
                </a:cxn>
                <a:cxn ang="0">
                  <a:pos x="2" y="20"/>
                </a:cxn>
                <a:cxn ang="0">
                  <a:pos x="6" y="22"/>
                </a:cxn>
                <a:cxn ang="0">
                  <a:pos x="10" y="22"/>
                </a:cxn>
                <a:cxn ang="0">
                  <a:pos x="10" y="22"/>
                </a:cxn>
                <a:cxn ang="0">
                  <a:pos x="14" y="22"/>
                </a:cxn>
                <a:cxn ang="0">
                  <a:pos x="18" y="20"/>
                </a:cxn>
                <a:cxn ang="0">
                  <a:pos x="20" y="16"/>
                </a:cxn>
                <a:cxn ang="0">
                  <a:pos x="22" y="12"/>
                </a:cxn>
                <a:cxn ang="0">
                  <a:pos x="22" y="12"/>
                </a:cxn>
                <a:cxn ang="0">
                  <a:pos x="20" y="6"/>
                </a:cxn>
                <a:cxn ang="0">
                  <a:pos x="18" y="4"/>
                </a:cxn>
                <a:cxn ang="0">
                  <a:pos x="14" y="0"/>
                </a:cxn>
                <a:cxn ang="0">
                  <a:pos x="10" y="0"/>
                </a:cxn>
              </a:cxnLst>
              <a:rect l="0" t="0" r="r" b="b"/>
              <a:pathLst>
                <a:path w="22" h="22">
                  <a:moveTo>
                    <a:pt x="10" y="0"/>
                  </a:moveTo>
                  <a:lnTo>
                    <a:pt x="10" y="0"/>
                  </a:lnTo>
                  <a:lnTo>
                    <a:pt x="6" y="0"/>
                  </a:lnTo>
                  <a:lnTo>
                    <a:pt x="2" y="4"/>
                  </a:lnTo>
                  <a:lnTo>
                    <a:pt x="0" y="6"/>
                  </a:lnTo>
                  <a:lnTo>
                    <a:pt x="0" y="12"/>
                  </a:lnTo>
                  <a:lnTo>
                    <a:pt x="0" y="12"/>
                  </a:lnTo>
                  <a:lnTo>
                    <a:pt x="0" y="16"/>
                  </a:lnTo>
                  <a:lnTo>
                    <a:pt x="2" y="20"/>
                  </a:lnTo>
                  <a:lnTo>
                    <a:pt x="6" y="22"/>
                  </a:lnTo>
                  <a:lnTo>
                    <a:pt x="10" y="22"/>
                  </a:lnTo>
                  <a:lnTo>
                    <a:pt x="10" y="22"/>
                  </a:lnTo>
                  <a:lnTo>
                    <a:pt x="14" y="22"/>
                  </a:lnTo>
                  <a:lnTo>
                    <a:pt x="18" y="20"/>
                  </a:lnTo>
                  <a:lnTo>
                    <a:pt x="20" y="16"/>
                  </a:lnTo>
                  <a:lnTo>
                    <a:pt x="22" y="12"/>
                  </a:lnTo>
                  <a:lnTo>
                    <a:pt x="22" y="12"/>
                  </a:lnTo>
                  <a:lnTo>
                    <a:pt x="20" y="6"/>
                  </a:lnTo>
                  <a:lnTo>
                    <a:pt x="18" y="4"/>
                  </a:lnTo>
                  <a:lnTo>
                    <a:pt x="14" y="0"/>
                  </a:lnTo>
                  <a:lnTo>
                    <a:pt x="10"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858" name="Freeform 473"/>
            <p:cNvSpPr/>
            <p:nvPr/>
          </p:nvSpPr>
          <p:spPr bwMode="auto">
            <a:xfrm>
              <a:off x="4094163" y="1568450"/>
              <a:ext cx="34925" cy="34925"/>
            </a:xfrm>
            <a:custGeom>
              <a:avLst/>
              <a:gdLst/>
              <a:ahLst/>
              <a:cxnLst>
                <a:cxn ang="0">
                  <a:pos x="12" y="0"/>
                </a:cxn>
                <a:cxn ang="0">
                  <a:pos x="12" y="0"/>
                </a:cxn>
                <a:cxn ang="0">
                  <a:pos x="8" y="2"/>
                </a:cxn>
                <a:cxn ang="0">
                  <a:pos x="4" y="4"/>
                </a:cxn>
                <a:cxn ang="0">
                  <a:pos x="2" y="8"/>
                </a:cxn>
                <a:cxn ang="0">
                  <a:pos x="0" y="12"/>
                </a:cxn>
                <a:cxn ang="0">
                  <a:pos x="0" y="12"/>
                </a:cxn>
                <a:cxn ang="0">
                  <a:pos x="2" y="16"/>
                </a:cxn>
                <a:cxn ang="0">
                  <a:pos x="4" y="20"/>
                </a:cxn>
                <a:cxn ang="0">
                  <a:pos x="8" y="22"/>
                </a:cxn>
                <a:cxn ang="0">
                  <a:pos x="12" y="22"/>
                </a:cxn>
                <a:cxn ang="0">
                  <a:pos x="12" y="22"/>
                </a:cxn>
                <a:cxn ang="0">
                  <a:pos x="16" y="22"/>
                </a:cxn>
                <a:cxn ang="0">
                  <a:pos x="20" y="20"/>
                </a:cxn>
                <a:cxn ang="0">
                  <a:pos x="22" y="16"/>
                </a:cxn>
                <a:cxn ang="0">
                  <a:pos x="22" y="12"/>
                </a:cxn>
                <a:cxn ang="0">
                  <a:pos x="22" y="12"/>
                </a:cxn>
                <a:cxn ang="0">
                  <a:pos x="22" y="8"/>
                </a:cxn>
                <a:cxn ang="0">
                  <a:pos x="20" y="4"/>
                </a:cxn>
                <a:cxn ang="0">
                  <a:pos x="16" y="2"/>
                </a:cxn>
                <a:cxn ang="0">
                  <a:pos x="12" y="0"/>
                </a:cxn>
              </a:cxnLst>
              <a:rect l="0" t="0" r="r" b="b"/>
              <a:pathLst>
                <a:path w="22" h="22">
                  <a:moveTo>
                    <a:pt x="12" y="0"/>
                  </a:moveTo>
                  <a:lnTo>
                    <a:pt x="12" y="0"/>
                  </a:lnTo>
                  <a:lnTo>
                    <a:pt x="8" y="2"/>
                  </a:lnTo>
                  <a:lnTo>
                    <a:pt x="4" y="4"/>
                  </a:lnTo>
                  <a:lnTo>
                    <a:pt x="2" y="8"/>
                  </a:lnTo>
                  <a:lnTo>
                    <a:pt x="0" y="12"/>
                  </a:lnTo>
                  <a:lnTo>
                    <a:pt x="0" y="12"/>
                  </a:lnTo>
                  <a:lnTo>
                    <a:pt x="2" y="16"/>
                  </a:lnTo>
                  <a:lnTo>
                    <a:pt x="4" y="20"/>
                  </a:lnTo>
                  <a:lnTo>
                    <a:pt x="8" y="22"/>
                  </a:lnTo>
                  <a:lnTo>
                    <a:pt x="12" y="22"/>
                  </a:lnTo>
                  <a:lnTo>
                    <a:pt x="12" y="22"/>
                  </a:lnTo>
                  <a:lnTo>
                    <a:pt x="16" y="22"/>
                  </a:lnTo>
                  <a:lnTo>
                    <a:pt x="20" y="20"/>
                  </a:lnTo>
                  <a:lnTo>
                    <a:pt x="22" y="16"/>
                  </a:lnTo>
                  <a:lnTo>
                    <a:pt x="22" y="12"/>
                  </a:lnTo>
                  <a:lnTo>
                    <a:pt x="22" y="12"/>
                  </a:lnTo>
                  <a:lnTo>
                    <a:pt x="22" y="8"/>
                  </a:lnTo>
                  <a:lnTo>
                    <a:pt x="20" y="4"/>
                  </a:lnTo>
                  <a:lnTo>
                    <a:pt x="16" y="2"/>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859" name="Freeform 474"/>
            <p:cNvSpPr/>
            <p:nvPr/>
          </p:nvSpPr>
          <p:spPr bwMode="auto">
            <a:xfrm>
              <a:off x="4094163" y="1568450"/>
              <a:ext cx="34925" cy="34925"/>
            </a:xfrm>
            <a:custGeom>
              <a:avLst/>
              <a:gdLst/>
              <a:ahLst/>
              <a:cxnLst>
                <a:cxn ang="0">
                  <a:pos x="12" y="0"/>
                </a:cxn>
                <a:cxn ang="0">
                  <a:pos x="12" y="0"/>
                </a:cxn>
                <a:cxn ang="0">
                  <a:pos x="8" y="2"/>
                </a:cxn>
                <a:cxn ang="0">
                  <a:pos x="4" y="4"/>
                </a:cxn>
                <a:cxn ang="0">
                  <a:pos x="2" y="8"/>
                </a:cxn>
                <a:cxn ang="0">
                  <a:pos x="0" y="12"/>
                </a:cxn>
                <a:cxn ang="0">
                  <a:pos x="0" y="12"/>
                </a:cxn>
                <a:cxn ang="0">
                  <a:pos x="2" y="16"/>
                </a:cxn>
                <a:cxn ang="0">
                  <a:pos x="4" y="20"/>
                </a:cxn>
                <a:cxn ang="0">
                  <a:pos x="8" y="22"/>
                </a:cxn>
                <a:cxn ang="0">
                  <a:pos x="12" y="22"/>
                </a:cxn>
                <a:cxn ang="0">
                  <a:pos x="12" y="22"/>
                </a:cxn>
                <a:cxn ang="0">
                  <a:pos x="16" y="22"/>
                </a:cxn>
                <a:cxn ang="0">
                  <a:pos x="20" y="20"/>
                </a:cxn>
                <a:cxn ang="0">
                  <a:pos x="22" y="16"/>
                </a:cxn>
                <a:cxn ang="0">
                  <a:pos x="22" y="12"/>
                </a:cxn>
                <a:cxn ang="0">
                  <a:pos x="22" y="12"/>
                </a:cxn>
                <a:cxn ang="0">
                  <a:pos x="22" y="8"/>
                </a:cxn>
                <a:cxn ang="0">
                  <a:pos x="20" y="4"/>
                </a:cxn>
                <a:cxn ang="0">
                  <a:pos x="16" y="2"/>
                </a:cxn>
                <a:cxn ang="0">
                  <a:pos x="12" y="0"/>
                </a:cxn>
              </a:cxnLst>
              <a:rect l="0" t="0" r="r" b="b"/>
              <a:pathLst>
                <a:path w="22" h="22">
                  <a:moveTo>
                    <a:pt x="12" y="0"/>
                  </a:moveTo>
                  <a:lnTo>
                    <a:pt x="12" y="0"/>
                  </a:lnTo>
                  <a:lnTo>
                    <a:pt x="8" y="2"/>
                  </a:lnTo>
                  <a:lnTo>
                    <a:pt x="4" y="4"/>
                  </a:lnTo>
                  <a:lnTo>
                    <a:pt x="2" y="8"/>
                  </a:lnTo>
                  <a:lnTo>
                    <a:pt x="0" y="12"/>
                  </a:lnTo>
                  <a:lnTo>
                    <a:pt x="0" y="12"/>
                  </a:lnTo>
                  <a:lnTo>
                    <a:pt x="2" y="16"/>
                  </a:lnTo>
                  <a:lnTo>
                    <a:pt x="4" y="20"/>
                  </a:lnTo>
                  <a:lnTo>
                    <a:pt x="8" y="22"/>
                  </a:lnTo>
                  <a:lnTo>
                    <a:pt x="12" y="22"/>
                  </a:lnTo>
                  <a:lnTo>
                    <a:pt x="12" y="22"/>
                  </a:lnTo>
                  <a:lnTo>
                    <a:pt x="16" y="22"/>
                  </a:lnTo>
                  <a:lnTo>
                    <a:pt x="20" y="20"/>
                  </a:lnTo>
                  <a:lnTo>
                    <a:pt x="22" y="16"/>
                  </a:lnTo>
                  <a:lnTo>
                    <a:pt x="22" y="12"/>
                  </a:lnTo>
                  <a:lnTo>
                    <a:pt x="22" y="12"/>
                  </a:lnTo>
                  <a:lnTo>
                    <a:pt x="22" y="8"/>
                  </a:lnTo>
                  <a:lnTo>
                    <a:pt x="20" y="4"/>
                  </a:lnTo>
                  <a:lnTo>
                    <a:pt x="16" y="2"/>
                  </a:lnTo>
                  <a:lnTo>
                    <a:pt x="12"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860" name="Freeform 475"/>
            <p:cNvSpPr/>
            <p:nvPr/>
          </p:nvSpPr>
          <p:spPr bwMode="auto">
            <a:xfrm>
              <a:off x="5732463" y="1025525"/>
              <a:ext cx="34925" cy="34925"/>
            </a:xfrm>
            <a:custGeom>
              <a:avLst/>
              <a:gdLst/>
              <a:ahLst/>
              <a:cxnLst>
                <a:cxn ang="0">
                  <a:pos x="12" y="0"/>
                </a:cxn>
                <a:cxn ang="0">
                  <a:pos x="12" y="0"/>
                </a:cxn>
                <a:cxn ang="0">
                  <a:pos x="6" y="2"/>
                </a:cxn>
                <a:cxn ang="0">
                  <a:pos x="4" y="4"/>
                </a:cxn>
                <a:cxn ang="0">
                  <a:pos x="0" y="8"/>
                </a:cxn>
                <a:cxn ang="0">
                  <a:pos x="0" y="12"/>
                </a:cxn>
                <a:cxn ang="0">
                  <a:pos x="0" y="12"/>
                </a:cxn>
                <a:cxn ang="0">
                  <a:pos x="0" y="16"/>
                </a:cxn>
                <a:cxn ang="0">
                  <a:pos x="4" y="20"/>
                </a:cxn>
                <a:cxn ang="0">
                  <a:pos x="6" y="22"/>
                </a:cxn>
                <a:cxn ang="0">
                  <a:pos x="12" y="22"/>
                </a:cxn>
                <a:cxn ang="0">
                  <a:pos x="12" y="22"/>
                </a:cxn>
                <a:cxn ang="0">
                  <a:pos x="16" y="22"/>
                </a:cxn>
                <a:cxn ang="0">
                  <a:pos x="20" y="20"/>
                </a:cxn>
                <a:cxn ang="0">
                  <a:pos x="22" y="16"/>
                </a:cxn>
                <a:cxn ang="0">
                  <a:pos x="22" y="12"/>
                </a:cxn>
                <a:cxn ang="0">
                  <a:pos x="22" y="12"/>
                </a:cxn>
                <a:cxn ang="0">
                  <a:pos x="22" y="8"/>
                </a:cxn>
                <a:cxn ang="0">
                  <a:pos x="20" y="4"/>
                </a:cxn>
                <a:cxn ang="0">
                  <a:pos x="16" y="2"/>
                </a:cxn>
                <a:cxn ang="0">
                  <a:pos x="12" y="0"/>
                </a:cxn>
              </a:cxnLst>
              <a:rect l="0" t="0" r="r" b="b"/>
              <a:pathLst>
                <a:path w="22" h="22">
                  <a:moveTo>
                    <a:pt x="12" y="0"/>
                  </a:moveTo>
                  <a:lnTo>
                    <a:pt x="12" y="0"/>
                  </a:lnTo>
                  <a:lnTo>
                    <a:pt x="6" y="2"/>
                  </a:lnTo>
                  <a:lnTo>
                    <a:pt x="4" y="4"/>
                  </a:lnTo>
                  <a:lnTo>
                    <a:pt x="0" y="8"/>
                  </a:lnTo>
                  <a:lnTo>
                    <a:pt x="0" y="12"/>
                  </a:lnTo>
                  <a:lnTo>
                    <a:pt x="0" y="12"/>
                  </a:lnTo>
                  <a:lnTo>
                    <a:pt x="0" y="16"/>
                  </a:lnTo>
                  <a:lnTo>
                    <a:pt x="4" y="20"/>
                  </a:lnTo>
                  <a:lnTo>
                    <a:pt x="6" y="22"/>
                  </a:lnTo>
                  <a:lnTo>
                    <a:pt x="12" y="22"/>
                  </a:lnTo>
                  <a:lnTo>
                    <a:pt x="12" y="22"/>
                  </a:lnTo>
                  <a:lnTo>
                    <a:pt x="16" y="22"/>
                  </a:lnTo>
                  <a:lnTo>
                    <a:pt x="20" y="20"/>
                  </a:lnTo>
                  <a:lnTo>
                    <a:pt x="22" y="16"/>
                  </a:lnTo>
                  <a:lnTo>
                    <a:pt x="22" y="12"/>
                  </a:lnTo>
                  <a:lnTo>
                    <a:pt x="22" y="12"/>
                  </a:lnTo>
                  <a:lnTo>
                    <a:pt x="22" y="8"/>
                  </a:lnTo>
                  <a:lnTo>
                    <a:pt x="20" y="4"/>
                  </a:lnTo>
                  <a:lnTo>
                    <a:pt x="16" y="2"/>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861" name="Freeform 476"/>
            <p:cNvSpPr/>
            <p:nvPr/>
          </p:nvSpPr>
          <p:spPr bwMode="auto">
            <a:xfrm>
              <a:off x="5732463" y="1025525"/>
              <a:ext cx="34925" cy="34925"/>
            </a:xfrm>
            <a:custGeom>
              <a:avLst/>
              <a:gdLst/>
              <a:ahLst/>
              <a:cxnLst>
                <a:cxn ang="0">
                  <a:pos x="12" y="0"/>
                </a:cxn>
                <a:cxn ang="0">
                  <a:pos x="12" y="0"/>
                </a:cxn>
                <a:cxn ang="0">
                  <a:pos x="6" y="2"/>
                </a:cxn>
                <a:cxn ang="0">
                  <a:pos x="4" y="4"/>
                </a:cxn>
                <a:cxn ang="0">
                  <a:pos x="0" y="8"/>
                </a:cxn>
                <a:cxn ang="0">
                  <a:pos x="0" y="12"/>
                </a:cxn>
                <a:cxn ang="0">
                  <a:pos x="0" y="12"/>
                </a:cxn>
                <a:cxn ang="0">
                  <a:pos x="0" y="16"/>
                </a:cxn>
                <a:cxn ang="0">
                  <a:pos x="4" y="20"/>
                </a:cxn>
                <a:cxn ang="0">
                  <a:pos x="6" y="22"/>
                </a:cxn>
                <a:cxn ang="0">
                  <a:pos x="12" y="22"/>
                </a:cxn>
                <a:cxn ang="0">
                  <a:pos x="12" y="22"/>
                </a:cxn>
                <a:cxn ang="0">
                  <a:pos x="16" y="22"/>
                </a:cxn>
                <a:cxn ang="0">
                  <a:pos x="20" y="20"/>
                </a:cxn>
                <a:cxn ang="0">
                  <a:pos x="22" y="16"/>
                </a:cxn>
                <a:cxn ang="0">
                  <a:pos x="22" y="12"/>
                </a:cxn>
                <a:cxn ang="0">
                  <a:pos x="22" y="12"/>
                </a:cxn>
                <a:cxn ang="0">
                  <a:pos x="22" y="8"/>
                </a:cxn>
                <a:cxn ang="0">
                  <a:pos x="20" y="4"/>
                </a:cxn>
                <a:cxn ang="0">
                  <a:pos x="16" y="2"/>
                </a:cxn>
                <a:cxn ang="0">
                  <a:pos x="12" y="0"/>
                </a:cxn>
              </a:cxnLst>
              <a:rect l="0" t="0" r="r" b="b"/>
              <a:pathLst>
                <a:path w="22" h="22">
                  <a:moveTo>
                    <a:pt x="12" y="0"/>
                  </a:moveTo>
                  <a:lnTo>
                    <a:pt x="12" y="0"/>
                  </a:lnTo>
                  <a:lnTo>
                    <a:pt x="6" y="2"/>
                  </a:lnTo>
                  <a:lnTo>
                    <a:pt x="4" y="4"/>
                  </a:lnTo>
                  <a:lnTo>
                    <a:pt x="0" y="8"/>
                  </a:lnTo>
                  <a:lnTo>
                    <a:pt x="0" y="12"/>
                  </a:lnTo>
                  <a:lnTo>
                    <a:pt x="0" y="12"/>
                  </a:lnTo>
                  <a:lnTo>
                    <a:pt x="0" y="16"/>
                  </a:lnTo>
                  <a:lnTo>
                    <a:pt x="4" y="20"/>
                  </a:lnTo>
                  <a:lnTo>
                    <a:pt x="6" y="22"/>
                  </a:lnTo>
                  <a:lnTo>
                    <a:pt x="12" y="22"/>
                  </a:lnTo>
                  <a:lnTo>
                    <a:pt x="12" y="22"/>
                  </a:lnTo>
                  <a:lnTo>
                    <a:pt x="16" y="22"/>
                  </a:lnTo>
                  <a:lnTo>
                    <a:pt x="20" y="20"/>
                  </a:lnTo>
                  <a:lnTo>
                    <a:pt x="22" y="16"/>
                  </a:lnTo>
                  <a:lnTo>
                    <a:pt x="22" y="12"/>
                  </a:lnTo>
                  <a:lnTo>
                    <a:pt x="22" y="12"/>
                  </a:lnTo>
                  <a:lnTo>
                    <a:pt x="22" y="8"/>
                  </a:lnTo>
                  <a:lnTo>
                    <a:pt x="20" y="4"/>
                  </a:lnTo>
                  <a:lnTo>
                    <a:pt x="16" y="2"/>
                  </a:lnTo>
                  <a:lnTo>
                    <a:pt x="12"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862" name="Freeform 478"/>
            <p:cNvSpPr/>
            <p:nvPr/>
          </p:nvSpPr>
          <p:spPr bwMode="auto">
            <a:xfrm>
              <a:off x="2335213" y="1562100"/>
              <a:ext cx="635000" cy="485775"/>
            </a:xfrm>
            <a:custGeom>
              <a:avLst/>
              <a:gdLst/>
              <a:ahLst/>
              <a:cxnLst>
                <a:cxn ang="0">
                  <a:pos x="348" y="172"/>
                </a:cxn>
                <a:cxn ang="0">
                  <a:pos x="342" y="200"/>
                </a:cxn>
                <a:cxn ang="0">
                  <a:pos x="330" y="222"/>
                </a:cxn>
                <a:cxn ang="0">
                  <a:pos x="312" y="238"/>
                </a:cxn>
                <a:cxn ang="0">
                  <a:pos x="290" y="248"/>
                </a:cxn>
                <a:cxn ang="0">
                  <a:pos x="264" y="254"/>
                </a:cxn>
                <a:cxn ang="0">
                  <a:pos x="212" y="250"/>
                </a:cxn>
                <a:cxn ang="0">
                  <a:pos x="186" y="242"/>
                </a:cxn>
                <a:cxn ang="0">
                  <a:pos x="140" y="212"/>
                </a:cxn>
                <a:cxn ang="0">
                  <a:pos x="100" y="172"/>
                </a:cxn>
                <a:cxn ang="0">
                  <a:pos x="68" y="124"/>
                </a:cxn>
                <a:cxn ang="0">
                  <a:pos x="48" y="74"/>
                </a:cxn>
                <a:cxn ang="0">
                  <a:pos x="44" y="52"/>
                </a:cxn>
                <a:cxn ang="0">
                  <a:pos x="34" y="20"/>
                </a:cxn>
                <a:cxn ang="0">
                  <a:pos x="24" y="2"/>
                </a:cxn>
                <a:cxn ang="0">
                  <a:pos x="16" y="0"/>
                </a:cxn>
                <a:cxn ang="0">
                  <a:pos x="8" y="8"/>
                </a:cxn>
                <a:cxn ang="0">
                  <a:pos x="4" y="18"/>
                </a:cxn>
                <a:cxn ang="0">
                  <a:pos x="0" y="36"/>
                </a:cxn>
                <a:cxn ang="0">
                  <a:pos x="4" y="74"/>
                </a:cxn>
                <a:cxn ang="0">
                  <a:pos x="28" y="128"/>
                </a:cxn>
                <a:cxn ang="0">
                  <a:pos x="46" y="160"/>
                </a:cxn>
                <a:cxn ang="0">
                  <a:pos x="70" y="204"/>
                </a:cxn>
                <a:cxn ang="0">
                  <a:pos x="102" y="240"/>
                </a:cxn>
                <a:cxn ang="0">
                  <a:pos x="142" y="270"/>
                </a:cxn>
                <a:cxn ang="0">
                  <a:pos x="186" y="290"/>
                </a:cxn>
                <a:cxn ang="0">
                  <a:pos x="212" y="298"/>
                </a:cxn>
                <a:cxn ang="0">
                  <a:pos x="262" y="306"/>
                </a:cxn>
                <a:cxn ang="0">
                  <a:pos x="288" y="306"/>
                </a:cxn>
                <a:cxn ang="0">
                  <a:pos x="328" y="300"/>
                </a:cxn>
                <a:cxn ang="0">
                  <a:pos x="358" y="284"/>
                </a:cxn>
                <a:cxn ang="0">
                  <a:pos x="380" y="260"/>
                </a:cxn>
                <a:cxn ang="0">
                  <a:pos x="400" y="224"/>
                </a:cxn>
              </a:cxnLst>
              <a:rect l="0" t="0" r="r" b="b"/>
              <a:pathLst>
                <a:path w="400" h="306">
                  <a:moveTo>
                    <a:pt x="348" y="172"/>
                  </a:moveTo>
                  <a:lnTo>
                    <a:pt x="348" y="172"/>
                  </a:lnTo>
                  <a:lnTo>
                    <a:pt x="346" y="186"/>
                  </a:lnTo>
                  <a:lnTo>
                    <a:pt x="342" y="200"/>
                  </a:lnTo>
                  <a:lnTo>
                    <a:pt x="338" y="212"/>
                  </a:lnTo>
                  <a:lnTo>
                    <a:pt x="330" y="222"/>
                  </a:lnTo>
                  <a:lnTo>
                    <a:pt x="322" y="230"/>
                  </a:lnTo>
                  <a:lnTo>
                    <a:pt x="312" y="238"/>
                  </a:lnTo>
                  <a:lnTo>
                    <a:pt x="302" y="244"/>
                  </a:lnTo>
                  <a:lnTo>
                    <a:pt x="290" y="248"/>
                  </a:lnTo>
                  <a:lnTo>
                    <a:pt x="276" y="252"/>
                  </a:lnTo>
                  <a:lnTo>
                    <a:pt x="264" y="254"/>
                  </a:lnTo>
                  <a:lnTo>
                    <a:pt x="238" y="254"/>
                  </a:lnTo>
                  <a:lnTo>
                    <a:pt x="212" y="250"/>
                  </a:lnTo>
                  <a:lnTo>
                    <a:pt x="186" y="242"/>
                  </a:lnTo>
                  <a:lnTo>
                    <a:pt x="186" y="242"/>
                  </a:lnTo>
                  <a:lnTo>
                    <a:pt x="164" y="228"/>
                  </a:lnTo>
                  <a:lnTo>
                    <a:pt x="140" y="212"/>
                  </a:lnTo>
                  <a:lnTo>
                    <a:pt x="120" y="194"/>
                  </a:lnTo>
                  <a:lnTo>
                    <a:pt x="100" y="172"/>
                  </a:lnTo>
                  <a:lnTo>
                    <a:pt x="84" y="150"/>
                  </a:lnTo>
                  <a:lnTo>
                    <a:pt x="68" y="124"/>
                  </a:lnTo>
                  <a:lnTo>
                    <a:pt x="58" y="100"/>
                  </a:lnTo>
                  <a:lnTo>
                    <a:pt x="48" y="74"/>
                  </a:lnTo>
                  <a:lnTo>
                    <a:pt x="48" y="74"/>
                  </a:lnTo>
                  <a:lnTo>
                    <a:pt x="44" y="52"/>
                  </a:lnTo>
                  <a:lnTo>
                    <a:pt x="38" y="36"/>
                  </a:lnTo>
                  <a:lnTo>
                    <a:pt x="34" y="20"/>
                  </a:lnTo>
                  <a:lnTo>
                    <a:pt x="26" y="6"/>
                  </a:lnTo>
                  <a:lnTo>
                    <a:pt x="24" y="2"/>
                  </a:lnTo>
                  <a:lnTo>
                    <a:pt x="20" y="0"/>
                  </a:lnTo>
                  <a:lnTo>
                    <a:pt x="16" y="0"/>
                  </a:lnTo>
                  <a:lnTo>
                    <a:pt x="12" y="2"/>
                  </a:lnTo>
                  <a:lnTo>
                    <a:pt x="8" y="8"/>
                  </a:lnTo>
                  <a:lnTo>
                    <a:pt x="4" y="18"/>
                  </a:lnTo>
                  <a:lnTo>
                    <a:pt x="4" y="18"/>
                  </a:lnTo>
                  <a:lnTo>
                    <a:pt x="2" y="26"/>
                  </a:lnTo>
                  <a:lnTo>
                    <a:pt x="0" y="36"/>
                  </a:lnTo>
                  <a:lnTo>
                    <a:pt x="0" y="54"/>
                  </a:lnTo>
                  <a:lnTo>
                    <a:pt x="4" y="74"/>
                  </a:lnTo>
                  <a:lnTo>
                    <a:pt x="12" y="92"/>
                  </a:lnTo>
                  <a:lnTo>
                    <a:pt x="28" y="128"/>
                  </a:lnTo>
                  <a:lnTo>
                    <a:pt x="46" y="160"/>
                  </a:lnTo>
                  <a:lnTo>
                    <a:pt x="46" y="160"/>
                  </a:lnTo>
                  <a:lnTo>
                    <a:pt x="58" y="182"/>
                  </a:lnTo>
                  <a:lnTo>
                    <a:pt x="70" y="204"/>
                  </a:lnTo>
                  <a:lnTo>
                    <a:pt x="86" y="222"/>
                  </a:lnTo>
                  <a:lnTo>
                    <a:pt x="102" y="240"/>
                  </a:lnTo>
                  <a:lnTo>
                    <a:pt x="120" y="256"/>
                  </a:lnTo>
                  <a:lnTo>
                    <a:pt x="142" y="270"/>
                  </a:lnTo>
                  <a:lnTo>
                    <a:pt x="164" y="282"/>
                  </a:lnTo>
                  <a:lnTo>
                    <a:pt x="186" y="290"/>
                  </a:lnTo>
                  <a:lnTo>
                    <a:pt x="186" y="290"/>
                  </a:lnTo>
                  <a:lnTo>
                    <a:pt x="212" y="298"/>
                  </a:lnTo>
                  <a:lnTo>
                    <a:pt x="236" y="302"/>
                  </a:lnTo>
                  <a:lnTo>
                    <a:pt x="262" y="306"/>
                  </a:lnTo>
                  <a:lnTo>
                    <a:pt x="288" y="306"/>
                  </a:lnTo>
                  <a:lnTo>
                    <a:pt x="288" y="306"/>
                  </a:lnTo>
                  <a:lnTo>
                    <a:pt x="310" y="304"/>
                  </a:lnTo>
                  <a:lnTo>
                    <a:pt x="328" y="300"/>
                  </a:lnTo>
                  <a:lnTo>
                    <a:pt x="344" y="294"/>
                  </a:lnTo>
                  <a:lnTo>
                    <a:pt x="358" y="284"/>
                  </a:lnTo>
                  <a:lnTo>
                    <a:pt x="370" y="274"/>
                  </a:lnTo>
                  <a:lnTo>
                    <a:pt x="380" y="260"/>
                  </a:lnTo>
                  <a:lnTo>
                    <a:pt x="390" y="242"/>
                  </a:lnTo>
                  <a:lnTo>
                    <a:pt x="400" y="224"/>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863" name="Freeform 483"/>
            <p:cNvSpPr/>
            <p:nvPr/>
          </p:nvSpPr>
          <p:spPr bwMode="auto">
            <a:xfrm>
              <a:off x="1862138" y="577850"/>
              <a:ext cx="104775" cy="88900"/>
            </a:xfrm>
            <a:custGeom>
              <a:avLst/>
              <a:gdLst/>
              <a:ahLst/>
              <a:cxnLst>
                <a:cxn ang="0">
                  <a:pos x="48" y="0"/>
                </a:cxn>
                <a:cxn ang="0">
                  <a:pos x="48" y="0"/>
                </a:cxn>
                <a:cxn ang="0">
                  <a:pos x="34" y="0"/>
                </a:cxn>
                <a:cxn ang="0">
                  <a:pos x="20" y="6"/>
                </a:cxn>
                <a:cxn ang="0">
                  <a:pos x="14" y="10"/>
                </a:cxn>
                <a:cxn ang="0">
                  <a:pos x="8" y="14"/>
                </a:cxn>
                <a:cxn ang="0">
                  <a:pos x="4" y="20"/>
                </a:cxn>
                <a:cxn ang="0">
                  <a:pos x="2" y="26"/>
                </a:cxn>
                <a:cxn ang="0">
                  <a:pos x="2" y="26"/>
                </a:cxn>
                <a:cxn ang="0">
                  <a:pos x="0" y="34"/>
                </a:cxn>
                <a:cxn ang="0">
                  <a:pos x="2" y="40"/>
                </a:cxn>
                <a:cxn ang="0">
                  <a:pos x="6" y="46"/>
                </a:cxn>
                <a:cxn ang="0">
                  <a:pos x="10" y="50"/>
                </a:cxn>
                <a:cxn ang="0">
                  <a:pos x="16" y="54"/>
                </a:cxn>
                <a:cxn ang="0">
                  <a:pos x="24" y="56"/>
                </a:cxn>
                <a:cxn ang="0">
                  <a:pos x="38" y="56"/>
                </a:cxn>
                <a:cxn ang="0">
                  <a:pos x="38" y="56"/>
                </a:cxn>
                <a:cxn ang="0">
                  <a:pos x="54" y="52"/>
                </a:cxn>
                <a:cxn ang="0">
                  <a:pos x="60" y="48"/>
                </a:cxn>
                <a:cxn ang="0">
                  <a:pos x="64" y="46"/>
                </a:cxn>
                <a:cxn ang="0">
                  <a:pos x="66" y="42"/>
                </a:cxn>
                <a:cxn ang="0">
                  <a:pos x="66" y="42"/>
                </a:cxn>
                <a:cxn ang="0">
                  <a:pos x="66" y="38"/>
                </a:cxn>
                <a:cxn ang="0">
                  <a:pos x="66" y="34"/>
                </a:cxn>
                <a:cxn ang="0">
                  <a:pos x="64" y="32"/>
                </a:cxn>
                <a:cxn ang="0">
                  <a:pos x="60" y="32"/>
                </a:cxn>
                <a:cxn ang="0">
                  <a:pos x="54" y="34"/>
                </a:cxn>
                <a:cxn ang="0">
                  <a:pos x="48" y="36"/>
                </a:cxn>
                <a:cxn ang="0">
                  <a:pos x="48" y="36"/>
                </a:cxn>
                <a:cxn ang="0">
                  <a:pos x="40" y="38"/>
                </a:cxn>
                <a:cxn ang="0">
                  <a:pos x="34" y="38"/>
                </a:cxn>
                <a:cxn ang="0">
                  <a:pos x="30" y="36"/>
                </a:cxn>
                <a:cxn ang="0">
                  <a:pos x="28" y="32"/>
                </a:cxn>
                <a:cxn ang="0">
                  <a:pos x="28" y="28"/>
                </a:cxn>
                <a:cxn ang="0">
                  <a:pos x="30" y="24"/>
                </a:cxn>
                <a:cxn ang="0">
                  <a:pos x="36" y="22"/>
                </a:cxn>
                <a:cxn ang="0">
                  <a:pos x="44" y="20"/>
                </a:cxn>
              </a:cxnLst>
              <a:rect l="0" t="0" r="r" b="b"/>
              <a:pathLst>
                <a:path w="66" h="56">
                  <a:moveTo>
                    <a:pt x="48" y="0"/>
                  </a:moveTo>
                  <a:lnTo>
                    <a:pt x="48" y="0"/>
                  </a:lnTo>
                  <a:lnTo>
                    <a:pt x="34" y="0"/>
                  </a:lnTo>
                  <a:lnTo>
                    <a:pt x="20" y="6"/>
                  </a:lnTo>
                  <a:lnTo>
                    <a:pt x="14" y="10"/>
                  </a:lnTo>
                  <a:lnTo>
                    <a:pt x="8" y="14"/>
                  </a:lnTo>
                  <a:lnTo>
                    <a:pt x="4" y="20"/>
                  </a:lnTo>
                  <a:lnTo>
                    <a:pt x="2" y="26"/>
                  </a:lnTo>
                  <a:lnTo>
                    <a:pt x="2" y="26"/>
                  </a:lnTo>
                  <a:lnTo>
                    <a:pt x="0" y="34"/>
                  </a:lnTo>
                  <a:lnTo>
                    <a:pt x="2" y="40"/>
                  </a:lnTo>
                  <a:lnTo>
                    <a:pt x="6" y="46"/>
                  </a:lnTo>
                  <a:lnTo>
                    <a:pt x="10" y="50"/>
                  </a:lnTo>
                  <a:lnTo>
                    <a:pt x="16" y="54"/>
                  </a:lnTo>
                  <a:lnTo>
                    <a:pt x="24" y="56"/>
                  </a:lnTo>
                  <a:lnTo>
                    <a:pt x="38" y="56"/>
                  </a:lnTo>
                  <a:lnTo>
                    <a:pt x="38" y="56"/>
                  </a:lnTo>
                  <a:lnTo>
                    <a:pt x="54" y="52"/>
                  </a:lnTo>
                  <a:lnTo>
                    <a:pt x="60" y="48"/>
                  </a:lnTo>
                  <a:lnTo>
                    <a:pt x="64" y="46"/>
                  </a:lnTo>
                  <a:lnTo>
                    <a:pt x="66" y="42"/>
                  </a:lnTo>
                  <a:lnTo>
                    <a:pt x="66" y="42"/>
                  </a:lnTo>
                  <a:lnTo>
                    <a:pt x="66" y="38"/>
                  </a:lnTo>
                  <a:lnTo>
                    <a:pt x="66" y="34"/>
                  </a:lnTo>
                  <a:lnTo>
                    <a:pt x="64" y="32"/>
                  </a:lnTo>
                  <a:lnTo>
                    <a:pt x="60" y="32"/>
                  </a:lnTo>
                  <a:lnTo>
                    <a:pt x="54" y="34"/>
                  </a:lnTo>
                  <a:lnTo>
                    <a:pt x="48" y="36"/>
                  </a:lnTo>
                  <a:lnTo>
                    <a:pt x="48" y="36"/>
                  </a:lnTo>
                  <a:lnTo>
                    <a:pt x="40" y="38"/>
                  </a:lnTo>
                  <a:lnTo>
                    <a:pt x="34" y="38"/>
                  </a:lnTo>
                  <a:lnTo>
                    <a:pt x="30" y="36"/>
                  </a:lnTo>
                  <a:lnTo>
                    <a:pt x="28" y="32"/>
                  </a:lnTo>
                  <a:lnTo>
                    <a:pt x="28" y="28"/>
                  </a:lnTo>
                  <a:lnTo>
                    <a:pt x="30" y="24"/>
                  </a:lnTo>
                  <a:lnTo>
                    <a:pt x="36" y="22"/>
                  </a:lnTo>
                  <a:lnTo>
                    <a:pt x="44" y="2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grpSp>
      <p:sp>
        <p:nvSpPr>
          <p:cNvPr id="5" name="六边形 15"/>
          <p:cNvSpPr>
            <a:spLocks noChangeArrowheads="1"/>
          </p:cNvSpPr>
          <p:nvPr/>
        </p:nvSpPr>
        <p:spPr bwMode="auto">
          <a:xfrm>
            <a:off x="5652120" y="123478"/>
            <a:ext cx="2009775" cy="1733550"/>
          </a:xfrm>
          <a:prstGeom prst="hexagon">
            <a:avLst>
              <a:gd name="adj" fmla="val 24996"/>
              <a:gd name="vf" fmla="val 115470"/>
            </a:avLst>
          </a:prstGeom>
          <a:solidFill>
            <a:srgbClr val="F0426D"/>
          </a:solidFill>
          <a:ln w="25400" cap="flat" cmpd="sng">
            <a:noFill/>
            <a:bevel/>
          </a:ln>
        </p:spPr>
        <p:txBody>
          <a:bodyPr lIns="68580" tIns="34290" rIns="68580" bIns="34290" anchor="ctr"/>
          <a:lstStyle/>
          <a:p>
            <a:pPr algn="ctr"/>
            <a:endParaRPr lang="zh-CN" altLang="zh-CN" dirty="0">
              <a:solidFill>
                <a:schemeClr val="tx1">
                  <a:lumMod val="75000"/>
                  <a:lumOff val="25000"/>
                </a:schemeClr>
              </a:solidFill>
              <a:ea typeface="Arial" panose="020B0604020202020204" pitchFamily="34" charset="0"/>
            </a:endParaRPr>
          </a:p>
        </p:txBody>
      </p:sp>
      <p:sp>
        <p:nvSpPr>
          <p:cNvPr id="6" name="六边形 16"/>
          <p:cNvSpPr>
            <a:spLocks noChangeArrowheads="1"/>
          </p:cNvSpPr>
          <p:nvPr/>
        </p:nvSpPr>
        <p:spPr bwMode="auto">
          <a:xfrm>
            <a:off x="1458939" y="1758941"/>
            <a:ext cx="465137" cy="401637"/>
          </a:xfrm>
          <a:prstGeom prst="hexagon">
            <a:avLst>
              <a:gd name="adj" fmla="val 24996"/>
              <a:gd name="vf" fmla="val 115470"/>
            </a:avLst>
          </a:prstGeom>
          <a:solidFill>
            <a:srgbClr val="FDDDD6"/>
          </a:solidFill>
          <a:ln w="25400" cap="flat" cmpd="sng">
            <a:noFill/>
            <a:bevel/>
          </a:ln>
        </p:spPr>
        <p:txBody>
          <a:bodyPr lIns="68580" tIns="34290" rIns="68580" bIns="34290" anchor="ctr"/>
          <a:lstStyle/>
          <a:p>
            <a:pPr algn="ctr"/>
            <a:endParaRPr lang="zh-CN" altLang="zh-CN" dirty="0">
              <a:solidFill>
                <a:srgbClr val="FFFFFF"/>
              </a:solidFill>
              <a:ea typeface="Arial" panose="020B0604020202020204" pitchFamily="34" charset="0"/>
            </a:endParaRPr>
          </a:p>
        </p:txBody>
      </p:sp>
      <p:sp>
        <p:nvSpPr>
          <p:cNvPr id="7" name="六边形 17"/>
          <p:cNvSpPr>
            <a:spLocks noChangeArrowheads="1"/>
          </p:cNvSpPr>
          <p:nvPr/>
        </p:nvSpPr>
        <p:spPr bwMode="auto">
          <a:xfrm>
            <a:off x="2874989" y="3111491"/>
            <a:ext cx="465137" cy="401637"/>
          </a:xfrm>
          <a:prstGeom prst="hexagon">
            <a:avLst>
              <a:gd name="adj" fmla="val 24996"/>
              <a:gd name="vf" fmla="val 115470"/>
            </a:avLst>
          </a:prstGeom>
          <a:solidFill>
            <a:srgbClr val="FDDDD6"/>
          </a:solidFill>
          <a:ln w="25400" cap="flat" cmpd="sng">
            <a:noFill/>
            <a:bevel/>
          </a:ln>
        </p:spPr>
        <p:txBody>
          <a:bodyPr lIns="68580" tIns="34290" rIns="68580" bIns="34290" anchor="ctr"/>
          <a:lstStyle/>
          <a:p>
            <a:pPr algn="ctr"/>
            <a:endParaRPr lang="zh-CN" altLang="zh-CN" dirty="0">
              <a:solidFill>
                <a:srgbClr val="FFFFFF"/>
              </a:solidFill>
              <a:ea typeface="Arial" panose="020B0604020202020204" pitchFamily="34" charset="0"/>
            </a:endParaRPr>
          </a:p>
        </p:txBody>
      </p:sp>
      <p:sp>
        <p:nvSpPr>
          <p:cNvPr id="8" name="六边形 18"/>
          <p:cNvSpPr>
            <a:spLocks noChangeArrowheads="1"/>
          </p:cNvSpPr>
          <p:nvPr/>
        </p:nvSpPr>
        <p:spPr bwMode="auto">
          <a:xfrm>
            <a:off x="3897339" y="3194042"/>
            <a:ext cx="465137" cy="401637"/>
          </a:xfrm>
          <a:prstGeom prst="hexagon">
            <a:avLst>
              <a:gd name="adj" fmla="val 24996"/>
              <a:gd name="vf" fmla="val 115470"/>
            </a:avLst>
          </a:prstGeom>
          <a:solidFill>
            <a:srgbClr val="FDDDD6"/>
          </a:solidFill>
          <a:ln w="25400" cap="flat" cmpd="sng">
            <a:noFill/>
            <a:bevel/>
          </a:ln>
        </p:spPr>
        <p:txBody>
          <a:bodyPr lIns="68580" tIns="34290" rIns="68580" bIns="34290" anchor="ctr"/>
          <a:lstStyle/>
          <a:p>
            <a:pPr algn="ctr"/>
            <a:endParaRPr lang="zh-CN" altLang="zh-CN" dirty="0">
              <a:solidFill>
                <a:srgbClr val="FFFFFF"/>
              </a:solidFill>
              <a:ea typeface="Arial" panose="020B0604020202020204" pitchFamily="34" charset="0"/>
            </a:endParaRPr>
          </a:p>
        </p:txBody>
      </p:sp>
      <p:sp>
        <p:nvSpPr>
          <p:cNvPr id="9" name="六边形 19"/>
          <p:cNvSpPr>
            <a:spLocks noChangeArrowheads="1"/>
          </p:cNvSpPr>
          <p:nvPr/>
        </p:nvSpPr>
        <p:spPr bwMode="auto">
          <a:xfrm>
            <a:off x="5436096" y="1995686"/>
            <a:ext cx="301625" cy="258763"/>
          </a:xfrm>
          <a:prstGeom prst="hexagon">
            <a:avLst>
              <a:gd name="adj" fmla="val 25029"/>
              <a:gd name="vf" fmla="val 115470"/>
            </a:avLst>
          </a:prstGeom>
          <a:solidFill>
            <a:srgbClr val="FDDDD6"/>
          </a:solidFill>
          <a:ln w="25400" cap="flat" cmpd="sng">
            <a:noFill/>
            <a:bevel/>
          </a:ln>
        </p:spPr>
        <p:txBody>
          <a:bodyPr lIns="68580" tIns="34290" rIns="68580" bIns="34290" anchor="ctr"/>
          <a:lstStyle/>
          <a:p>
            <a:pPr algn="ctr"/>
            <a:endParaRPr lang="zh-CN" altLang="zh-CN" dirty="0">
              <a:solidFill>
                <a:srgbClr val="FFFFFF"/>
              </a:solidFill>
              <a:ea typeface="Arial" panose="020B0604020202020204" pitchFamily="34" charset="0"/>
            </a:endParaRPr>
          </a:p>
        </p:txBody>
      </p:sp>
      <p:sp>
        <p:nvSpPr>
          <p:cNvPr id="10" name="六边形 20"/>
          <p:cNvSpPr>
            <a:spLocks noChangeArrowheads="1"/>
          </p:cNvSpPr>
          <p:nvPr/>
        </p:nvSpPr>
        <p:spPr bwMode="auto">
          <a:xfrm>
            <a:off x="4932040" y="1419622"/>
            <a:ext cx="442912" cy="382587"/>
          </a:xfrm>
          <a:prstGeom prst="hexagon">
            <a:avLst>
              <a:gd name="adj" fmla="val 24992"/>
              <a:gd name="vf" fmla="val 115470"/>
            </a:avLst>
          </a:prstGeom>
          <a:solidFill>
            <a:srgbClr val="F0426D"/>
          </a:solidFill>
          <a:ln w="25400" cap="flat" cmpd="sng">
            <a:noFill/>
            <a:bevel/>
          </a:ln>
        </p:spPr>
        <p:txBody>
          <a:bodyPr lIns="68580" tIns="34290" rIns="68580" bIns="34290" anchor="ctr"/>
          <a:lstStyle/>
          <a:p>
            <a:pPr algn="ctr"/>
            <a:endParaRPr lang="zh-CN" altLang="zh-CN" dirty="0">
              <a:solidFill>
                <a:srgbClr val="FFFFFF"/>
              </a:solidFill>
              <a:ea typeface="Arial" panose="020B0604020202020204" pitchFamily="34" charset="0"/>
            </a:endParaRPr>
          </a:p>
        </p:txBody>
      </p:sp>
      <p:sp>
        <p:nvSpPr>
          <p:cNvPr id="11" name="六边形 21"/>
          <p:cNvSpPr>
            <a:spLocks noChangeArrowheads="1"/>
          </p:cNvSpPr>
          <p:nvPr/>
        </p:nvSpPr>
        <p:spPr bwMode="auto">
          <a:xfrm>
            <a:off x="2613051" y="1358892"/>
            <a:ext cx="182563" cy="157162"/>
          </a:xfrm>
          <a:prstGeom prst="hexagon">
            <a:avLst>
              <a:gd name="adj" fmla="val 24905"/>
              <a:gd name="vf" fmla="val 115470"/>
            </a:avLst>
          </a:prstGeom>
          <a:solidFill>
            <a:srgbClr val="F0426D"/>
          </a:solidFill>
          <a:ln w="25400" cap="flat" cmpd="sng">
            <a:noFill/>
            <a:bevel/>
          </a:ln>
        </p:spPr>
        <p:txBody>
          <a:bodyPr lIns="68580" tIns="34290" rIns="68580" bIns="34290" anchor="ctr"/>
          <a:lstStyle/>
          <a:p>
            <a:pPr algn="ctr"/>
            <a:endParaRPr lang="zh-CN" altLang="zh-CN" dirty="0">
              <a:solidFill>
                <a:srgbClr val="FFFFFF"/>
              </a:solidFill>
              <a:ea typeface="Arial" panose="020B0604020202020204" pitchFamily="34" charset="0"/>
            </a:endParaRPr>
          </a:p>
        </p:txBody>
      </p:sp>
      <p:sp>
        <p:nvSpPr>
          <p:cNvPr id="12" name="六边形 22"/>
          <p:cNvSpPr>
            <a:spLocks noChangeArrowheads="1"/>
          </p:cNvSpPr>
          <p:nvPr/>
        </p:nvSpPr>
        <p:spPr bwMode="auto">
          <a:xfrm>
            <a:off x="3706839" y="3108316"/>
            <a:ext cx="204787" cy="177800"/>
          </a:xfrm>
          <a:prstGeom prst="hexagon">
            <a:avLst>
              <a:gd name="adj" fmla="val 25035"/>
              <a:gd name="vf" fmla="val 115470"/>
            </a:avLst>
          </a:prstGeom>
          <a:solidFill>
            <a:srgbClr val="F0426D"/>
          </a:solidFill>
          <a:ln w="25400" cap="flat" cmpd="sng">
            <a:noFill/>
            <a:bevel/>
          </a:ln>
        </p:spPr>
        <p:txBody>
          <a:bodyPr lIns="68580" tIns="34290" rIns="68580" bIns="34290" anchor="ctr"/>
          <a:lstStyle/>
          <a:p>
            <a:pPr algn="ctr"/>
            <a:endParaRPr lang="zh-CN" altLang="zh-CN" dirty="0">
              <a:solidFill>
                <a:srgbClr val="FFFFFF"/>
              </a:solidFill>
              <a:ea typeface="Arial" panose="020B0604020202020204" pitchFamily="34" charset="0"/>
            </a:endParaRPr>
          </a:p>
        </p:txBody>
      </p:sp>
      <p:sp>
        <p:nvSpPr>
          <p:cNvPr id="13" name="六边形 23"/>
          <p:cNvSpPr>
            <a:spLocks noChangeArrowheads="1"/>
          </p:cNvSpPr>
          <p:nvPr/>
        </p:nvSpPr>
        <p:spPr bwMode="auto">
          <a:xfrm>
            <a:off x="5076056" y="2211710"/>
            <a:ext cx="214312" cy="184150"/>
          </a:xfrm>
          <a:prstGeom prst="hexagon">
            <a:avLst>
              <a:gd name="adj" fmla="val 25032"/>
              <a:gd name="vf" fmla="val 115470"/>
            </a:avLst>
          </a:prstGeom>
          <a:solidFill>
            <a:srgbClr val="F0426D"/>
          </a:solidFill>
          <a:ln w="25400" cap="flat" cmpd="sng">
            <a:noFill/>
            <a:bevel/>
          </a:ln>
        </p:spPr>
        <p:txBody>
          <a:bodyPr lIns="68580" tIns="34290" rIns="68580" bIns="34290" anchor="ctr"/>
          <a:lstStyle/>
          <a:p>
            <a:pPr algn="ctr"/>
            <a:endParaRPr lang="zh-CN" altLang="zh-CN" dirty="0">
              <a:solidFill>
                <a:srgbClr val="FFFFFF"/>
              </a:solidFill>
              <a:ea typeface="Arial" panose="020B0604020202020204" pitchFamily="34" charset="0"/>
            </a:endParaRPr>
          </a:p>
        </p:txBody>
      </p:sp>
      <p:sp>
        <p:nvSpPr>
          <p:cNvPr id="14" name="六边形 24"/>
          <p:cNvSpPr>
            <a:spLocks noChangeArrowheads="1"/>
          </p:cNvSpPr>
          <p:nvPr/>
        </p:nvSpPr>
        <p:spPr bwMode="auto">
          <a:xfrm>
            <a:off x="2301901" y="1543042"/>
            <a:ext cx="358775" cy="307975"/>
          </a:xfrm>
          <a:prstGeom prst="hexagon">
            <a:avLst>
              <a:gd name="adj" fmla="val 24998"/>
              <a:gd name="vf" fmla="val 115470"/>
            </a:avLst>
          </a:prstGeom>
          <a:solidFill>
            <a:srgbClr val="F0426D"/>
          </a:solidFill>
          <a:ln w="25400" cap="flat" cmpd="sng">
            <a:noFill/>
            <a:bevel/>
          </a:ln>
        </p:spPr>
        <p:txBody>
          <a:bodyPr lIns="68580" tIns="34290" rIns="68580" bIns="34290" anchor="ctr"/>
          <a:lstStyle/>
          <a:p>
            <a:pPr algn="ctr"/>
            <a:endParaRPr lang="zh-CN" altLang="zh-CN" dirty="0">
              <a:solidFill>
                <a:srgbClr val="FFFFFF"/>
              </a:solidFill>
              <a:ea typeface="Arial" panose="020B0604020202020204" pitchFamily="34" charset="0"/>
            </a:endParaRPr>
          </a:p>
        </p:txBody>
      </p:sp>
      <p:sp>
        <p:nvSpPr>
          <p:cNvPr id="15" name="六边形 25"/>
          <p:cNvSpPr>
            <a:spLocks noChangeArrowheads="1"/>
          </p:cNvSpPr>
          <p:nvPr/>
        </p:nvSpPr>
        <p:spPr bwMode="auto">
          <a:xfrm>
            <a:off x="3923928" y="4515966"/>
            <a:ext cx="444500" cy="382587"/>
          </a:xfrm>
          <a:prstGeom prst="hexagon">
            <a:avLst>
              <a:gd name="adj" fmla="val 24979"/>
              <a:gd name="vf" fmla="val 115470"/>
            </a:avLst>
          </a:prstGeom>
          <a:solidFill>
            <a:srgbClr val="FDDDD6"/>
          </a:solidFill>
          <a:ln w="25400" cap="flat" cmpd="sng">
            <a:noFill/>
            <a:bevel/>
          </a:ln>
        </p:spPr>
        <p:txBody>
          <a:bodyPr lIns="68580" tIns="34290" rIns="68580" bIns="34290" anchor="ctr"/>
          <a:lstStyle/>
          <a:p>
            <a:pPr algn="ctr"/>
            <a:endParaRPr lang="zh-CN" altLang="zh-CN" dirty="0">
              <a:solidFill>
                <a:srgbClr val="FFFFFF"/>
              </a:solidFill>
              <a:ea typeface="Arial" panose="020B0604020202020204" pitchFamily="34" charset="0"/>
            </a:endParaRPr>
          </a:p>
        </p:txBody>
      </p:sp>
      <p:sp>
        <p:nvSpPr>
          <p:cNvPr id="16" name="六边形 26"/>
          <p:cNvSpPr>
            <a:spLocks noChangeArrowheads="1"/>
          </p:cNvSpPr>
          <p:nvPr/>
        </p:nvSpPr>
        <p:spPr bwMode="auto">
          <a:xfrm>
            <a:off x="1979712" y="4659982"/>
            <a:ext cx="320675" cy="276225"/>
          </a:xfrm>
          <a:prstGeom prst="hexagon">
            <a:avLst>
              <a:gd name="adj" fmla="val 24997"/>
              <a:gd name="vf" fmla="val 115470"/>
            </a:avLst>
          </a:prstGeom>
          <a:solidFill>
            <a:srgbClr val="F0426D"/>
          </a:solidFill>
          <a:ln w="25400" cap="flat" cmpd="sng">
            <a:noFill/>
            <a:bevel/>
          </a:ln>
        </p:spPr>
        <p:txBody>
          <a:bodyPr lIns="68580" tIns="34290" rIns="68580" bIns="34290" anchor="ctr"/>
          <a:lstStyle/>
          <a:p>
            <a:pPr algn="ctr"/>
            <a:endParaRPr lang="zh-CN" altLang="zh-CN" dirty="0">
              <a:solidFill>
                <a:srgbClr val="FFFFFF"/>
              </a:solidFill>
              <a:ea typeface="Arial" panose="020B0604020202020204" pitchFamily="34" charset="0"/>
            </a:endParaRPr>
          </a:p>
        </p:txBody>
      </p:sp>
      <p:sp>
        <p:nvSpPr>
          <p:cNvPr id="17" name="六边形 27"/>
          <p:cNvSpPr>
            <a:spLocks noChangeArrowheads="1"/>
          </p:cNvSpPr>
          <p:nvPr/>
        </p:nvSpPr>
        <p:spPr bwMode="auto">
          <a:xfrm>
            <a:off x="2843808" y="4731990"/>
            <a:ext cx="212725" cy="184150"/>
          </a:xfrm>
          <a:prstGeom prst="hexagon">
            <a:avLst>
              <a:gd name="adj" fmla="val 24997"/>
              <a:gd name="vf" fmla="val 115470"/>
            </a:avLst>
          </a:prstGeom>
          <a:solidFill>
            <a:srgbClr val="F0426D"/>
          </a:solidFill>
          <a:ln w="25400" cap="flat" cmpd="sng">
            <a:noFill/>
            <a:bevel/>
          </a:ln>
        </p:spPr>
        <p:txBody>
          <a:bodyPr lIns="68580" tIns="34290" rIns="68580" bIns="34290" anchor="ctr"/>
          <a:lstStyle/>
          <a:p>
            <a:pPr algn="ctr"/>
            <a:endParaRPr lang="zh-CN" altLang="zh-CN" dirty="0">
              <a:solidFill>
                <a:srgbClr val="FFFFFF"/>
              </a:solidFill>
              <a:ea typeface="Arial" panose="020B0604020202020204" pitchFamily="34" charset="0"/>
            </a:endParaRPr>
          </a:p>
        </p:txBody>
      </p:sp>
      <p:sp>
        <p:nvSpPr>
          <p:cNvPr id="18" name="六边形 3"/>
          <p:cNvSpPr>
            <a:spLocks noChangeArrowheads="1"/>
          </p:cNvSpPr>
          <p:nvPr/>
        </p:nvSpPr>
        <p:spPr bwMode="auto">
          <a:xfrm>
            <a:off x="1992339" y="1811329"/>
            <a:ext cx="301625" cy="258763"/>
          </a:xfrm>
          <a:prstGeom prst="hexagon">
            <a:avLst>
              <a:gd name="adj" fmla="val 25029"/>
              <a:gd name="vf" fmla="val 115470"/>
            </a:avLst>
          </a:prstGeom>
          <a:solidFill>
            <a:srgbClr val="FDDDD6"/>
          </a:solidFill>
          <a:ln w="25400" cap="flat" cmpd="sng">
            <a:noFill/>
            <a:bevel/>
          </a:ln>
        </p:spPr>
        <p:txBody>
          <a:bodyPr lIns="68580" tIns="34290" rIns="68580" bIns="34290" anchor="ctr"/>
          <a:lstStyle/>
          <a:p>
            <a:pPr algn="ctr"/>
            <a:endParaRPr lang="zh-CN" altLang="zh-CN" dirty="0">
              <a:solidFill>
                <a:srgbClr val="FFFFFF"/>
              </a:solidFill>
              <a:ea typeface="Arial" panose="020B0604020202020204" pitchFamily="34" charset="0"/>
            </a:endParaRPr>
          </a:p>
        </p:txBody>
      </p:sp>
      <p:sp>
        <p:nvSpPr>
          <p:cNvPr id="30" name="TextBox 1"/>
          <p:cNvSpPr>
            <a:spLocks noChangeArrowheads="1"/>
          </p:cNvSpPr>
          <p:nvPr/>
        </p:nvSpPr>
        <p:spPr bwMode="auto">
          <a:xfrm>
            <a:off x="5868144" y="123478"/>
            <a:ext cx="1584176" cy="1608133"/>
          </a:xfrm>
          <a:prstGeom prst="rect">
            <a:avLst/>
          </a:prstGeom>
          <a:noFill/>
          <a:ln w="9525" cmpd="sng">
            <a:noFill/>
            <a:miter lim="800000"/>
          </a:ln>
        </p:spPr>
        <p:txBody>
          <a:bodyPr wrap="square" lIns="68580" tIns="34290" rIns="68580" bIns="34290">
            <a:spAutoFit/>
          </a:bodyPr>
          <a:lstStyle/>
          <a:p>
            <a:pPr algn="ctr"/>
            <a:r>
              <a:rPr lang="it-IT" altLang="zh-CN" sz="1600" b="1" dirty="0" smtClean="0">
                <a:latin typeface="Arial" panose="020B0604020202020204" pitchFamily="34" charset="0"/>
                <a:ea typeface="Arial" panose="020B0604020202020204" pitchFamily="34" charset="0"/>
              </a:rPr>
              <a:t>Sz</a:t>
            </a:r>
            <a:r>
              <a:rPr lang="hu-HU" altLang="zh-CN" sz="1600" b="1" dirty="0" smtClean="0">
                <a:latin typeface="Arial" panose="020B0604020202020204" pitchFamily="34" charset="0"/>
                <a:ea typeface="Arial" panose="020B0604020202020204" pitchFamily="34" charset="0"/>
              </a:rPr>
              <a:t>á</a:t>
            </a:r>
            <a:r>
              <a:rPr lang="it-IT" altLang="zh-CN" sz="1600" b="1" dirty="0" smtClean="0">
                <a:latin typeface="Arial" panose="020B0604020202020204" pitchFamily="34" charset="0"/>
                <a:ea typeface="Arial" panose="020B0604020202020204" pitchFamily="34" charset="0"/>
              </a:rPr>
              <a:t>sz Timea, </a:t>
            </a:r>
            <a:r>
              <a:rPr lang="it-IT" altLang="zh-CN" sz="1600" dirty="0" smtClean="0">
                <a:latin typeface="Arial" panose="020B0604020202020204" pitchFamily="34" charset="0"/>
                <a:ea typeface="Arial" panose="020B0604020202020204" pitchFamily="34" charset="0"/>
              </a:rPr>
              <a:t>Constantin Daniel Rosenthal-Roman</a:t>
            </a:r>
            <a:r>
              <a:rPr lang="it-IT" altLang="zh-CN" dirty="0" smtClean="0">
                <a:latin typeface="Arial" panose="020B0604020202020204" pitchFamily="34" charset="0"/>
                <a:ea typeface="Arial" panose="020B0604020202020204" pitchFamily="34" charset="0"/>
              </a:rPr>
              <a:t>ia Revolutionara</a:t>
            </a:r>
            <a:endParaRPr lang="zh-CN" altLang="en-US" dirty="0">
              <a:latin typeface="Arial" panose="020B0604020202020204" pitchFamily="34" charset="0"/>
              <a:ea typeface="Arial" panose="020B0604020202020204" pitchFamily="34" charset="0"/>
            </a:endParaRPr>
          </a:p>
        </p:txBody>
      </p:sp>
      <p:grpSp>
        <p:nvGrpSpPr>
          <p:cNvPr id="222" name="组合 221"/>
          <p:cNvGrpSpPr/>
          <p:nvPr/>
        </p:nvGrpSpPr>
        <p:grpSpPr>
          <a:xfrm>
            <a:off x="3071802" y="1514448"/>
            <a:ext cx="1000132" cy="642942"/>
            <a:chOff x="4552950" y="1273175"/>
            <a:chExt cx="1739900" cy="1076325"/>
          </a:xfrm>
        </p:grpSpPr>
        <p:sp>
          <p:nvSpPr>
            <p:cNvPr id="223" name="Freeform 52"/>
            <p:cNvSpPr/>
            <p:nvPr/>
          </p:nvSpPr>
          <p:spPr bwMode="auto">
            <a:xfrm>
              <a:off x="4552950" y="1273175"/>
              <a:ext cx="1739900" cy="1076325"/>
            </a:xfrm>
            <a:custGeom>
              <a:avLst/>
              <a:gdLst/>
              <a:ahLst/>
              <a:cxnLst>
                <a:cxn ang="0">
                  <a:pos x="322" y="606"/>
                </a:cxn>
                <a:cxn ang="0">
                  <a:pos x="306" y="532"/>
                </a:cxn>
                <a:cxn ang="0">
                  <a:pos x="300" y="532"/>
                </a:cxn>
                <a:cxn ang="0">
                  <a:pos x="252" y="566"/>
                </a:cxn>
                <a:cxn ang="0">
                  <a:pos x="196" y="582"/>
                </a:cxn>
                <a:cxn ang="0">
                  <a:pos x="138" y="574"/>
                </a:cxn>
                <a:cxn ang="0">
                  <a:pos x="98" y="556"/>
                </a:cxn>
                <a:cxn ang="0">
                  <a:pos x="64" y="514"/>
                </a:cxn>
                <a:cxn ang="0">
                  <a:pos x="50" y="460"/>
                </a:cxn>
                <a:cxn ang="0">
                  <a:pos x="58" y="408"/>
                </a:cxn>
                <a:cxn ang="0">
                  <a:pos x="90" y="364"/>
                </a:cxn>
                <a:cxn ang="0">
                  <a:pos x="40" y="354"/>
                </a:cxn>
                <a:cxn ang="0">
                  <a:pos x="6" y="318"/>
                </a:cxn>
                <a:cxn ang="0">
                  <a:pos x="0" y="264"/>
                </a:cxn>
                <a:cxn ang="0">
                  <a:pos x="28" y="196"/>
                </a:cxn>
                <a:cxn ang="0">
                  <a:pos x="64" y="172"/>
                </a:cxn>
                <a:cxn ang="0">
                  <a:pos x="172" y="158"/>
                </a:cxn>
                <a:cxn ang="0">
                  <a:pos x="246" y="184"/>
                </a:cxn>
                <a:cxn ang="0">
                  <a:pos x="262" y="114"/>
                </a:cxn>
                <a:cxn ang="0">
                  <a:pos x="302" y="58"/>
                </a:cxn>
                <a:cxn ang="0">
                  <a:pos x="382" y="8"/>
                </a:cxn>
                <a:cxn ang="0">
                  <a:pos x="438" y="0"/>
                </a:cxn>
                <a:cxn ang="0">
                  <a:pos x="496" y="16"/>
                </a:cxn>
                <a:cxn ang="0">
                  <a:pos x="558" y="74"/>
                </a:cxn>
                <a:cxn ang="0">
                  <a:pos x="598" y="106"/>
                </a:cxn>
                <a:cxn ang="0">
                  <a:pos x="628" y="54"/>
                </a:cxn>
                <a:cxn ang="0">
                  <a:pos x="674" y="24"/>
                </a:cxn>
                <a:cxn ang="0">
                  <a:pos x="746" y="16"/>
                </a:cxn>
                <a:cxn ang="0">
                  <a:pos x="842" y="50"/>
                </a:cxn>
                <a:cxn ang="0">
                  <a:pos x="880" y="92"/>
                </a:cxn>
                <a:cxn ang="0">
                  <a:pos x="898" y="146"/>
                </a:cxn>
                <a:cxn ang="0">
                  <a:pos x="892" y="196"/>
                </a:cxn>
                <a:cxn ang="0">
                  <a:pos x="954" y="188"/>
                </a:cxn>
                <a:cxn ang="0">
                  <a:pos x="1012" y="210"/>
                </a:cxn>
                <a:cxn ang="0">
                  <a:pos x="1060" y="252"/>
                </a:cxn>
                <a:cxn ang="0">
                  <a:pos x="1088" y="304"/>
                </a:cxn>
                <a:cxn ang="0">
                  <a:pos x="1094" y="362"/>
                </a:cxn>
                <a:cxn ang="0">
                  <a:pos x="1068" y="412"/>
                </a:cxn>
                <a:cxn ang="0">
                  <a:pos x="996" y="440"/>
                </a:cxn>
                <a:cxn ang="0">
                  <a:pos x="928" y="478"/>
                </a:cxn>
                <a:cxn ang="0">
                  <a:pos x="912" y="564"/>
                </a:cxn>
                <a:cxn ang="0">
                  <a:pos x="878" y="602"/>
                </a:cxn>
                <a:cxn ang="0">
                  <a:pos x="836" y="622"/>
                </a:cxn>
                <a:cxn ang="0">
                  <a:pos x="772" y="636"/>
                </a:cxn>
                <a:cxn ang="0">
                  <a:pos x="716" y="626"/>
                </a:cxn>
                <a:cxn ang="0">
                  <a:pos x="614" y="558"/>
                </a:cxn>
                <a:cxn ang="0">
                  <a:pos x="600" y="600"/>
                </a:cxn>
                <a:cxn ang="0">
                  <a:pos x="564" y="644"/>
                </a:cxn>
                <a:cxn ang="0">
                  <a:pos x="514" y="670"/>
                </a:cxn>
                <a:cxn ang="0">
                  <a:pos x="454" y="678"/>
                </a:cxn>
                <a:cxn ang="0">
                  <a:pos x="396" y="668"/>
                </a:cxn>
                <a:cxn ang="0">
                  <a:pos x="344" y="636"/>
                </a:cxn>
              </a:cxnLst>
              <a:rect l="0" t="0" r="r" b="b"/>
              <a:pathLst>
                <a:path w="1096" h="678">
                  <a:moveTo>
                    <a:pt x="334" y="626"/>
                  </a:moveTo>
                  <a:lnTo>
                    <a:pt x="334" y="626"/>
                  </a:lnTo>
                  <a:lnTo>
                    <a:pt x="328" y="618"/>
                  </a:lnTo>
                  <a:lnTo>
                    <a:pt x="322" y="606"/>
                  </a:lnTo>
                  <a:lnTo>
                    <a:pt x="310" y="576"/>
                  </a:lnTo>
                  <a:lnTo>
                    <a:pt x="306" y="560"/>
                  </a:lnTo>
                  <a:lnTo>
                    <a:pt x="304" y="544"/>
                  </a:lnTo>
                  <a:lnTo>
                    <a:pt x="306" y="532"/>
                  </a:lnTo>
                  <a:lnTo>
                    <a:pt x="308" y="526"/>
                  </a:lnTo>
                  <a:lnTo>
                    <a:pt x="310" y="522"/>
                  </a:lnTo>
                  <a:lnTo>
                    <a:pt x="310" y="522"/>
                  </a:lnTo>
                  <a:lnTo>
                    <a:pt x="300" y="532"/>
                  </a:lnTo>
                  <a:lnTo>
                    <a:pt x="290" y="542"/>
                  </a:lnTo>
                  <a:lnTo>
                    <a:pt x="278" y="552"/>
                  </a:lnTo>
                  <a:lnTo>
                    <a:pt x="266" y="560"/>
                  </a:lnTo>
                  <a:lnTo>
                    <a:pt x="252" y="566"/>
                  </a:lnTo>
                  <a:lnTo>
                    <a:pt x="238" y="572"/>
                  </a:lnTo>
                  <a:lnTo>
                    <a:pt x="224" y="576"/>
                  </a:lnTo>
                  <a:lnTo>
                    <a:pt x="210" y="580"/>
                  </a:lnTo>
                  <a:lnTo>
                    <a:pt x="196" y="582"/>
                  </a:lnTo>
                  <a:lnTo>
                    <a:pt x="180" y="582"/>
                  </a:lnTo>
                  <a:lnTo>
                    <a:pt x="166" y="580"/>
                  </a:lnTo>
                  <a:lnTo>
                    <a:pt x="152" y="578"/>
                  </a:lnTo>
                  <a:lnTo>
                    <a:pt x="138" y="574"/>
                  </a:lnTo>
                  <a:lnTo>
                    <a:pt x="124" y="570"/>
                  </a:lnTo>
                  <a:lnTo>
                    <a:pt x="110" y="564"/>
                  </a:lnTo>
                  <a:lnTo>
                    <a:pt x="98" y="556"/>
                  </a:lnTo>
                  <a:lnTo>
                    <a:pt x="98" y="556"/>
                  </a:lnTo>
                  <a:lnTo>
                    <a:pt x="88" y="546"/>
                  </a:lnTo>
                  <a:lnTo>
                    <a:pt x="78" y="536"/>
                  </a:lnTo>
                  <a:lnTo>
                    <a:pt x="70" y="526"/>
                  </a:lnTo>
                  <a:lnTo>
                    <a:pt x="64" y="514"/>
                  </a:lnTo>
                  <a:lnTo>
                    <a:pt x="58" y="500"/>
                  </a:lnTo>
                  <a:lnTo>
                    <a:pt x="54" y="488"/>
                  </a:lnTo>
                  <a:lnTo>
                    <a:pt x="52" y="474"/>
                  </a:lnTo>
                  <a:lnTo>
                    <a:pt x="50" y="460"/>
                  </a:lnTo>
                  <a:lnTo>
                    <a:pt x="50" y="446"/>
                  </a:lnTo>
                  <a:lnTo>
                    <a:pt x="50" y="434"/>
                  </a:lnTo>
                  <a:lnTo>
                    <a:pt x="54" y="420"/>
                  </a:lnTo>
                  <a:lnTo>
                    <a:pt x="58" y="408"/>
                  </a:lnTo>
                  <a:lnTo>
                    <a:pt x="64" y="394"/>
                  </a:lnTo>
                  <a:lnTo>
                    <a:pt x="70" y="384"/>
                  </a:lnTo>
                  <a:lnTo>
                    <a:pt x="80" y="374"/>
                  </a:lnTo>
                  <a:lnTo>
                    <a:pt x="90" y="364"/>
                  </a:lnTo>
                  <a:lnTo>
                    <a:pt x="90" y="364"/>
                  </a:lnTo>
                  <a:lnTo>
                    <a:pt x="64" y="360"/>
                  </a:lnTo>
                  <a:lnTo>
                    <a:pt x="52" y="358"/>
                  </a:lnTo>
                  <a:lnTo>
                    <a:pt x="40" y="354"/>
                  </a:lnTo>
                  <a:lnTo>
                    <a:pt x="30" y="348"/>
                  </a:lnTo>
                  <a:lnTo>
                    <a:pt x="20" y="340"/>
                  </a:lnTo>
                  <a:lnTo>
                    <a:pt x="14" y="330"/>
                  </a:lnTo>
                  <a:lnTo>
                    <a:pt x="6" y="318"/>
                  </a:lnTo>
                  <a:lnTo>
                    <a:pt x="6" y="318"/>
                  </a:lnTo>
                  <a:lnTo>
                    <a:pt x="2" y="302"/>
                  </a:lnTo>
                  <a:lnTo>
                    <a:pt x="0" y="282"/>
                  </a:lnTo>
                  <a:lnTo>
                    <a:pt x="0" y="264"/>
                  </a:lnTo>
                  <a:lnTo>
                    <a:pt x="4" y="246"/>
                  </a:lnTo>
                  <a:lnTo>
                    <a:pt x="8" y="228"/>
                  </a:lnTo>
                  <a:lnTo>
                    <a:pt x="18" y="212"/>
                  </a:lnTo>
                  <a:lnTo>
                    <a:pt x="28" y="196"/>
                  </a:lnTo>
                  <a:lnTo>
                    <a:pt x="42" y="184"/>
                  </a:lnTo>
                  <a:lnTo>
                    <a:pt x="42" y="184"/>
                  </a:lnTo>
                  <a:lnTo>
                    <a:pt x="52" y="178"/>
                  </a:lnTo>
                  <a:lnTo>
                    <a:pt x="64" y="172"/>
                  </a:lnTo>
                  <a:lnTo>
                    <a:pt x="90" y="162"/>
                  </a:lnTo>
                  <a:lnTo>
                    <a:pt x="116" y="158"/>
                  </a:lnTo>
                  <a:lnTo>
                    <a:pt x="144" y="156"/>
                  </a:lnTo>
                  <a:lnTo>
                    <a:pt x="172" y="158"/>
                  </a:lnTo>
                  <a:lnTo>
                    <a:pt x="198" y="164"/>
                  </a:lnTo>
                  <a:lnTo>
                    <a:pt x="222" y="172"/>
                  </a:lnTo>
                  <a:lnTo>
                    <a:pt x="246" y="184"/>
                  </a:lnTo>
                  <a:lnTo>
                    <a:pt x="246" y="184"/>
                  </a:lnTo>
                  <a:lnTo>
                    <a:pt x="244" y="180"/>
                  </a:lnTo>
                  <a:lnTo>
                    <a:pt x="244" y="172"/>
                  </a:lnTo>
                  <a:lnTo>
                    <a:pt x="250" y="150"/>
                  </a:lnTo>
                  <a:lnTo>
                    <a:pt x="262" y="114"/>
                  </a:lnTo>
                  <a:lnTo>
                    <a:pt x="262" y="114"/>
                  </a:lnTo>
                  <a:lnTo>
                    <a:pt x="272" y="96"/>
                  </a:lnTo>
                  <a:lnTo>
                    <a:pt x="286" y="76"/>
                  </a:lnTo>
                  <a:lnTo>
                    <a:pt x="302" y="58"/>
                  </a:lnTo>
                  <a:lnTo>
                    <a:pt x="320" y="42"/>
                  </a:lnTo>
                  <a:lnTo>
                    <a:pt x="340" y="28"/>
                  </a:lnTo>
                  <a:lnTo>
                    <a:pt x="360" y="16"/>
                  </a:lnTo>
                  <a:lnTo>
                    <a:pt x="382" y="8"/>
                  </a:lnTo>
                  <a:lnTo>
                    <a:pt x="402" y="2"/>
                  </a:lnTo>
                  <a:lnTo>
                    <a:pt x="402" y="2"/>
                  </a:lnTo>
                  <a:lnTo>
                    <a:pt x="420" y="0"/>
                  </a:lnTo>
                  <a:lnTo>
                    <a:pt x="438" y="0"/>
                  </a:lnTo>
                  <a:lnTo>
                    <a:pt x="454" y="2"/>
                  </a:lnTo>
                  <a:lnTo>
                    <a:pt x="468" y="4"/>
                  </a:lnTo>
                  <a:lnTo>
                    <a:pt x="482" y="10"/>
                  </a:lnTo>
                  <a:lnTo>
                    <a:pt x="496" y="16"/>
                  </a:lnTo>
                  <a:lnTo>
                    <a:pt x="508" y="22"/>
                  </a:lnTo>
                  <a:lnTo>
                    <a:pt x="520" y="30"/>
                  </a:lnTo>
                  <a:lnTo>
                    <a:pt x="540" y="50"/>
                  </a:lnTo>
                  <a:lnTo>
                    <a:pt x="558" y="74"/>
                  </a:lnTo>
                  <a:lnTo>
                    <a:pt x="576" y="98"/>
                  </a:lnTo>
                  <a:lnTo>
                    <a:pt x="594" y="122"/>
                  </a:lnTo>
                  <a:lnTo>
                    <a:pt x="594" y="122"/>
                  </a:lnTo>
                  <a:lnTo>
                    <a:pt x="598" y="106"/>
                  </a:lnTo>
                  <a:lnTo>
                    <a:pt x="604" y="90"/>
                  </a:lnTo>
                  <a:lnTo>
                    <a:pt x="610" y="78"/>
                  </a:lnTo>
                  <a:lnTo>
                    <a:pt x="618" y="64"/>
                  </a:lnTo>
                  <a:lnTo>
                    <a:pt x="628" y="54"/>
                  </a:lnTo>
                  <a:lnTo>
                    <a:pt x="638" y="44"/>
                  </a:lnTo>
                  <a:lnTo>
                    <a:pt x="650" y="36"/>
                  </a:lnTo>
                  <a:lnTo>
                    <a:pt x="662" y="30"/>
                  </a:lnTo>
                  <a:lnTo>
                    <a:pt x="674" y="24"/>
                  </a:lnTo>
                  <a:lnTo>
                    <a:pt x="688" y="20"/>
                  </a:lnTo>
                  <a:lnTo>
                    <a:pt x="702" y="16"/>
                  </a:lnTo>
                  <a:lnTo>
                    <a:pt x="716" y="16"/>
                  </a:lnTo>
                  <a:lnTo>
                    <a:pt x="746" y="16"/>
                  </a:lnTo>
                  <a:lnTo>
                    <a:pt x="776" y="20"/>
                  </a:lnTo>
                  <a:lnTo>
                    <a:pt x="804" y="28"/>
                  </a:lnTo>
                  <a:lnTo>
                    <a:pt x="830" y="42"/>
                  </a:lnTo>
                  <a:lnTo>
                    <a:pt x="842" y="50"/>
                  </a:lnTo>
                  <a:lnTo>
                    <a:pt x="852" y="60"/>
                  </a:lnTo>
                  <a:lnTo>
                    <a:pt x="862" y="70"/>
                  </a:lnTo>
                  <a:lnTo>
                    <a:pt x="872" y="80"/>
                  </a:lnTo>
                  <a:lnTo>
                    <a:pt x="880" y="92"/>
                  </a:lnTo>
                  <a:lnTo>
                    <a:pt x="886" y="104"/>
                  </a:lnTo>
                  <a:lnTo>
                    <a:pt x="892" y="118"/>
                  </a:lnTo>
                  <a:lnTo>
                    <a:pt x="896" y="132"/>
                  </a:lnTo>
                  <a:lnTo>
                    <a:pt x="898" y="146"/>
                  </a:lnTo>
                  <a:lnTo>
                    <a:pt x="898" y="162"/>
                  </a:lnTo>
                  <a:lnTo>
                    <a:pt x="896" y="178"/>
                  </a:lnTo>
                  <a:lnTo>
                    <a:pt x="892" y="196"/>
                  </a:lnTo>
                  <a:lnTo>
                    <a:pt x="892" y="196"/>
                  </a:lnTo>
                  <a:lnTo>
                    <a:pt x="908" y="190"/>
                  </a:lnTo>
                  <a:lnTo>
                    <a:pt x="922" y="188"/>
                  </a:lnTo>
                  <a:lnTo>
                    <a:pt x="938" y="188"/>
                  </a:lnTo>
                  <a:lnTo>
                    <a:pt x="954" y="188"/>
                  </a:lnTo>
                  <a:lnTo>
                    <a:pt x="968" y="192"/>
                  </a:lnTo>
                  <a:lnTo>
                    <a:pt x="984" y="196"/>
                  </a:lnTo>
                  <a:lnTo>
                    <a:pt x="998" y="202"/>
                  </a:lnTo>
                  <a:lnTo>
                    <a:pt x="1012" y="210"/>
                  </a:lnTo>
                  <a:lnTo>
                    <a:pt x="1026" y="218"/>
                  </a:lnTo>
                  <a:lnTo>
                    <a:pt x="1038" y="228"/>
                  </a:lnTo>
                  <a:lnTo>
                    <a:pt x="1050" y="240"/>
                  </a:lnTo>
                  <a:lnTo>
                    <a:pt x="1060" y="252"/>
                  </a:lnTo>
                  <a:lnTo>
                    <a:pt x="1070" y="264"/>
                  </a:lnTo>
                  <a:lnTo>
                    <a:pt x="1078" y="276"/>
                  </a:lnTo>
                  <a:lnTo>
                    <a:pt x="1084" y="290"/>
                  </a:lnTo>
                  <a:lnTo>
                    <a:pt x="1088" y="304"/>
                  </a:lnTo>
                  <a:lnTo>
                    <a:pt x="1088" y="304"/>
                  </a:lnTo>
                  <a:lnTo>
                    <a:pt x="1094" y="326"/>
                  </a:lnTo>
                  <a:lnTo>
                    <a:pt x="1096" y="344"/>
                  </a:lnTo>
                  <a:lnTo>
                    <a:pt x="1094" y="362"/>
                  </a:lnTo>
                  <a:lnTo>
                    <a:pt x="1092" y="376"/>
                  </a:lnTo>
                  <a:lnTo>
                    <a:pt x="1086" y="390"/>
                  </a:lnTo>
                  <a:lnTo>
                    <a:pt x="1078" y="402"/>
                  </a:lnTo>
                  <a:lnTo>
                    <a:pt x="1068" y="412"/>
                  </a:lnTo>
                  <a:lnTo>
                    <a:pt x="1056" y="420"/>
                  </a:lnTo>
                  <a:lnTo>
                    <a:pt x="1042" y="426"/>
                  </a:lnTo>
                  <a:lnTo>
                    <a:pt x="1028" y="432"/>
                  </a:lnTo>
                  <a:lnTo>
                    <a:pt x="996" y="440"/>
                  </a:lnTo>
                  <a:lnTo>
                    <a:pt x="962" y="446"/>
                  </a:lnTo>
                  <a:lnTo>
                    <a:pt x="928" y="450"/>
                  </a:lnTo>
                  <a:lnTo>
                    <a:pt x="928" y="450"/>
                  </a:lnTo>
                  <a:lnTo>
                    <a:pt x="928" y="478"/>
                  </a:lnTo>
                  <a:lnTo>
                    <a:pt x="928" y="504"/>
                  </a:lnTo>
                  <a:lnTo>
                    <a:pt x="924" y="530"/>
                  </a:lnTo>
                  <a:lnTo>
                    <a:pt x="918" y="552"/>
                  </a:lnTo>
                  <a:lnTo>
                    <a:pt x="912" y="564"/>
                  </a:lnTo>
                  <a:lnTo>
                    <a:pt x="906" y="574"/>
                  </a:lnTo>
                  <a:lnTo>
                    <a:pt x="898" y="584"/>
                  </a:lnTo>
                  <a:lnTo>
                    <a:pt x="888" y="592"/>
                  </a:lnTo>
                  <a:lnTo>
                    <a:pt x="878" y="602"/>
                  </a:lnTo>
                  <a:lnTo>
                    <a:pt x="866" y="608"/>
                  </a:lnTo>
                  <a:lnTo>
                    <a:pt x="852" y="616"/>
                  </a:lnTo>
                  <a:lnTo>
                    <a:pt x="836" y="622"/>
                  </a:lnTo>
                  <a:lnTo>
                    <a:pt x="836" y="622"/>
                  </a:lnTo>
                  <a:lnTo>
                    <a:pt x="820" y="628"/>
                  </a:lnTo>
                  <a:lnTo>
                    <a:pt x="802" y="632"/>
                  </a:lnTo>
                  <a:lnTo>
                    <a:pt x="788" y="634"/>
                  </a:lnTo>
                  <a:lnTo>
                    <a:pt x="772" y="636"/>
                  </a:lnTo>
                  <a:lnTo>
                    <a:pt x="758" y="636"/>
                  </a:lnTo>
                  <a:lnTo>
                    <a:pt x="744" y="634"/>
                  </a:lnTo>
                  <a:lnTo>
                    <a:pt x="730" y="632"/>
                  </a:lnTo>
                  <a:lnTo>
                    <a:pt x="716" y="626"/>
                  </a:lnTo>
                  <a:lnTo>
                    <a:pt x="690" y="616"/>
                  </a:lnTo>
                  <a:lnTo>
                    <a:pt x="664" y="600"/>
                  </a:lnTo>
                  <a:lnTo>
                    <a:pt x="640" y="580"/>
                  </a:lnTo>
                  <a:lnTo>
                    <a:pt x="614" y="558"/>
                  </a:lnTo>
                  <a:lnTo>
                    <a:pt x="614" y="558"/>
                  </a:lnTo>
                  <a:lnTo>
                    <a:pt x="612" y="572"/>
                  </a:lnTo>
                  <a:lnTo>
                    <a:pt x="606" y="586"/>
                  </a:lnTo>
                  <a:lnTo>
                    <a:pt x="600" y="600"/>
                  </a:lnTo>
                  <a:lnTo>
                    <a:pt x="594" y="612"/>
                  </a:lnTo>
                  <a:lnTo>
                    <a:pt x="584" y="624"/>
                  </a:lnTo>
                  <a:lnTo>
                    <a:pt x="574" y="634"/>
                  </a:lnTo>
                  <a:lnTo>
                    <a:pt x="564" y="644"/>
                  </a:lnTo>
                  <a:lnTo>
                    <a:pt x="552" y="652"/>
                  </a:lnTo>
                  <a:lnTo>
                    <a:pt x="540" y="658"/>
                  </a:lnTo>
                  <a:lnTo>
                    <a:pt x="526" y="664"/>
                  </a:lnTo>
                  <a:lnTo>
                    <a:pt x="514" y="670"/>
                  </a:lnTo>
                  <a:lnTo>
                    <a:pt x="498" y="674"/>
                  </a:lnTo>
                  <a:lnTo>
                    <a:pt x="484" y="676"/>
                  </a:lnTo>
                  <a:lnTo>
                    <a:pt x="470" y="678"/>
                  </a:lnTo>
                  <a:lnTo>
                    <a:pt x="454" y="678"/>
                  </a:lnTo>
                  <a:lnTo>
                    <a:pt x="438" y="676"/>
                  </a:lnTo>
                  <a:lnTo>
                    <a:pt x="438" y="676"/>
                  </a:lnTo>
                  <a:lnTo>
                    <a:pt x="410" y="672"/>
                  </a:lnTo>
                  <a:lnTo>
                    <a:pt x="396" y="668"/>
                  </a:lnTo>
                  <a:lnTo>
                    <a:pt x="380" y="662"/>
                  </a:lnTo>
                  <a:lnTo>
                    <a:pt x="368" y="654"/>
                  </a:lnTo>
                  <a:lnTo>
                    <a:pt x="354" y="646"/>
                  </a:lnTo>
                  <a:lnTo>
                    <a:pt x="344" y="636"/>
                  </a:lnTo>
                  <a:lnTo>
                    <a:pt x="334" y="626"/>
                  </a:lnTo>
                  <a:lnTo>
                    <a:pt x="334" y="626"/>
                  </a:lnTo>
                  <a:close/>
                </a:path>
              </a:pathLst>
            </a:custGeom>
            <a:solidFill>
              <a:srgbClr val="EFEBE8"/>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24" name="Freeform 53"/>
            <p:cNvSpPr/>
            <p:nvPr/>
          </p:nvSpPr>
          <p:spPr bwMode="auto">
            <a:xfrm>
              <a:off x="4959350" y="1647825"/>
              <a:ext cx="50800" cy="50800"/>
            </a:xfrm>
            <a:custGeom>
              <a:avLst/>
              <a:gdLst/>
              <a:ahLst/>
              <a:cxnLst>
                <a:cxn ang="0">
                  <a:pos x="32" y="16"/>
                </a:cxn>
                <a:cxn ang="0">
                  <a:pos x="32" y="16"/>
                </a:cxn>
                <a:cxn ang="0">
                  <a:pos x="30" y="22"/>
                </a:cxn>
                <a:cxn ang="0">
                  <a:pos x="26" y="26"/>
                </a:cxn>
                <a:cxn ang="0">
                  <a:pos x="22" y="30"/>
                </a:cxn>
                <a:cxn ang="0">
                  <a:pos x="16" y="32"/>
                </a:cxn>
                <a:cxn ang="0">
                  <a:pos x="16" y="32"/>
                </a:cxn>
                <a:cxn ang="0">
                  <a:pos x="10" y="30"/>
                </a:cxn>
                <a:cxn ang="0">
                  <a:pos x="4" y="26"/>
                </a:cxn>
                <a:cxn ang="0">
                  <a:pos x="2" y="22"/>
                </a:cxn>
                <a:cxn ang="0">
                  <a:pos x="0" y="16"/>
                </a:cxn>
                <a:cxn ang="0">
                  <a:pos x="0" y="16"/>
                </a:cxn>
                <a:cxn ang="0">
                  <a:pos x="2" y="10"/>
                </a:cxn>
                <a:cxn ang="0">
                  <a:pos x="4" y="6"/>
                </a:cxn>
                <a:cxn ang="0">
                  <a:pos x="10" y="2"/>
                </a:cxn>
                <a:cxn ang="0">
                  <a:pos x="16" y="0"/>
                </a:cxn>
                <a:cxn ang="0">
                  <a:pos x="16" y="0"/>
                </a:cxn>
                <a:cxn ang="0">
                  <a:pos x="22" y="2"/>
                </a:cxn>
                <a:cxn ang="0">
                  <a:pos x="26" y="6"/>
                </a:cxn>
                <a:cxn ang="0">
                  <a:pos x="30" y="10"/>
                </a:cxn>
                <a:cxn ang="0">
                  <a:pos x="32" y="16"/>
                </a:cxn>
                <a:cxn ang="0">
                  <a:pos x="32" y="16"/>
                </a:cxn>
              </a:cxnLst>
              <a:rect l="0" t="0" r="r" b="b"/>
              <a:pathLst>
                <a:path w="32" h="32">
                  <a:moveTo>
                    <a:pt x="32" y="16"/>
                  </a:moveTo>
                  <a:lnTo>
                    <a:pt x="32" y="16"/>
                  </a:lnTo>
                  <a:lnTo>
                    <a:pt x="30" y="22"/>
                  </a:lnTo>
                  <a:lnTo>
                    <a:pt x="26" y="26"/>
                  </a:lnTo>
                  <a:lnTo>
                    <a:pt x="22" y="30"/>
                  </a:lnTo>
                  <a:lnTo>
                    <a:pt x="16" y="32"/>
                  </a:lnTo>
                  <a:lnTo>
                    <a:pt x="16" y="32"/>
                  </a:lnTo>
                  <a:lnTo>
                    <a:pt x="10" y="30"/>
                  </a:lnTo>
                  <a:lnTo>
                    <a:pt x="4" y="26"/>
                  </a:lnTo>
                  <a:lnTo>
                    <a:pt x="2" y="22"/>
                  </a:lnTo>
                  <a:lnTo>
                    <a:pt x="0" y="16"/>
                  </a:lnTo>
                  <a:lnTo>
                    <a:pt x="0" y="16"/>
                  </a:lnTo>
                  <a:lnTo>
                    <a:pt x="2" y="10"/>
                  </a:lnTo>
                  <a:lnTo>
                    <a:pt x="4" y="6"/>
                  </a:lnTo>
                  <a:lnTo>
                    <a:pt x="10" y="2"/>
                  </a:lnTo>
                  <a:lnTo>
                    <a:pt x="16" y="0"/>
                  </a:lnTo>
                  <a:lnTo>
                    <a:pt x="16" y="0"/>
                  </a:lnTo>
                  <a:lnTo>
                    <a:pt x="22" y="2"/>
                  </a:lnTo>
                  <a:lnTo>
                    <a:pt x="26" y="6"/>
                  </a:lnTo>
                  <a:lnTo>
                    <a:pt x="30" y="10"/>
                  </a:lnTo>
                  <a:lnTo>
                    <a:pt x="32" y="16"/>
                  </a:lnTo>
                  <a:lnTo>
                    <a:pt x="32" y="16"/>
                  </a:lnTo>
                  <a:close/>
                </a:path>
              </a:pathLst>
            </a:custGeom>
            <a:solidFill>
              <a:srgbClr val="743F2D"/>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25" name="Freeform 54"/>
            <p:cNvSpPr/>
            <p:nvPr/>
          </p:nvSpPr>
          <p:spPr bwMode="auto">
            <a:xfrm>
              <a:off x="5822950" y="1651000"/>
              <a:ext cx="47625" cy="47625"/>
            </a:xfrm>
            <a:custGeom>
              <a:avLst/>
              <a:gdLst/>
              <a:ahLst/>
              <a:cxnLst>
                <a:cxn ang="0">
                  <a:pos x="30" y="14"/>
                </a:cxn>
                <a:cxn ang="0">
                  <a:pos x="30" y="14"/>
                </a:cxn>
                <a:cxn ang="0">
                  <a:pos x="30" y="20"/>
                </a:cxn>
                <a:cxn ang="0">
                  <a:pos x="26" y="26"/>
                </a:cxn>
                <a:cxn ang="0">
                  <a:pos x="22" y="30"/>
                </a:cxn>
                <a:cxn ang="0">
                  <a:pos x="16" y="30"/>
                </a:cxn>
                <a:cxn ang="0">
                  <a:pos x="16" y="30"/>
                </a:cxn>
                <a:cxn ang="0">
                  <a:pos x="10" y="30"/>
                </a:cxn>
                <a:cxn ang="0">
                  <a:pos x="4" y="26"/>
                </a:cxn>
                <a:cxn ang="0">
                  <a:pos x="2" y="20"/>
                </a:cxn>
                <a:cxn ang="0">
                  <a:pos x="0" y="14"/>
                </a:cxn>
                <a:cxn ang="0">
                  <a:pos x="0" y="14"/>
                </a:cxn>
                <a:cxn ang="0">
                  <a:pos x="2" y="8"/>
                </a:cxn>
                <a:cxn ang="0">
                  <a:pos x="4" y="4"/>
                </a:cxn>
                <a:cxn ang="0">
                  <a:pos x="10" y="0"/>
                </a:cxn>
                <a:cxn ang="0">
                  <a:pos x="16" y="0"/>
                </a:cxn>
                <a:cxn ang="0">
                  <a:pos x="16" y="0"/>
                </a:cxn>
                <a:cxn ang="0">
                  <a:pos x="22" y="0"/>
                </a:cxn>
                <a:cxn ang="0">
                  <a:pos x="26" y="4"/>
                </a:cxn>
                <a:cxn ang="0">
                  <a:pos x="30" y="8"/>
                </a:cxn>
                <a:cxn ang="0">
                  <a:pos x="30" y="14"/>
                </a:cxn>
                <a:cxn ang="0">
                  <a:pos x="30" y="14"/>
                </a:cxn>
              </a:cxnLst>
              <a:rect l="0" t="0" r="r" b="b"/>
              <a:pathLst>
                <a:path w="30" h="30">
                  <a:moveTo>
                    <a:pt x="30" y="14"/>
                  </a:moveTo>
                  <a:lnTo>
                    <a:pt x="30" y="14"/>
                  </a:lnTo>
                  <a:lnTo>
                    <a:pt x="30" y="20"/>
                  </a:lnTo>
                  <a:lnTo>
                    <a:pt x="26" y="26"/>
                  </a:lnTo>
                  <a:lnTo>
                    <a:pt x="22" y="30"/>
                  </a:lnTo>
                  <a:lnTo>
                    <a:pt x="16" y="30"/>
                  </a:lnTo>
                  <a:lnTo>
                    <a:pt x="16" y="30"/>
                  </a:lnTo>
                  <a:lnTo>
                    <a:pt x="10" y="30"/>
                  </a:lnTo>
                  <a:lnTo>
                    <a:pt x="4" y="26"/>
                  </a:lnTo>
                  <a:lnTo>
                    <a:pt x="2" y="20"/>
                  </a:lnTo>
                  <a:lnTo>
                    <a:pt x="0" y="14"/>
                  </a:lnTo>
                  <a:lnTo>
                    <a:pt x="0" y="14"/>
                  </a:lnTo>
                  <a:lnTo>
                    <a:pt x="2" y="8"/>
                  </a:lnTo>
                  <a:lnTo>
                    <a:pt x="4" y="4"/>
                  </a:lnTo>
                  <a:lnTo>
                    <a:pt x="10" y="0"/>
                  </a:lnTo>
                  <a:lnTo>
                    <a:pt x="16" y="0"/>
                  </a:lnTo>
                  <a:lnTo>
                    <a:pt x="16" y="0"/>
                  </a:lnTo>
                  <a:lnTo>
                    <a:pt x="22" y="0"/>
                  </a:lnTo>
                  <a:lnTo>
                    <a:pt x="26" y="4"/>
                  </a:lnTo>
                  <a:lnTo>
                    <a:pt x="30" y="8"/>
                  </a:lnTo>
                  <a:lnTo>
                    <a:pt x="30" y="14"/>
                  </a:lnTo>
                  <a:lnTo>
                    <a:pt x="30" y="14"/>
                  </a:lnTo>
                  <a:close/>
                </a:path>
              </a:pathLst>
            </a:custGeom>
            <a:solidFill>
              <a:srgbClr val="743F2D"/>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26" name="Freeform 55"/>
            <p:cNvSpPr/>
            <p:nvPr/>
          </p:nvSpPr>
          <p:spPr bwMode="auto">
            <a:xfrm>
              <a:off x="4841875" y="1781175"/>
              <a:ext cx="266700" cy="174625"/>
            </a:xfrm>
            <a:custGeom>
              <a:avLst/>
              <a:gdLst/>
              <a:ahLst/>
              <a:cxnLst>
                <a:cxn ang="0">
                  <a:pos x="168" y="56"/>
                </a:cxn>
                <a:cxn ang="0">
                  <a:pos x="168" y="56"/>
                </a:cxn>
                <a:cxn ang="0">
                  <a:pos x="166" y="66"/>
                </a:cxn>
                <a:cxn ang="0">
                  <a:pos x="162" y="76"/>
                </a:cxn>
                <a:cxn ang="0">
                  <a:pos x="154" y="86"/>
                </a:cxn>
                <a:cxn ang="0">
                  <a:pos x="144" y="94"/>
                </a:cxn>
                <a:cxn ang="0">
                  <a:pos x="130" y="100"/>
                </a:cxn>
                <a:cxn ang="0">
                  <a:pos x="116" y="106"/>
                </a:cxn>
                <a:cxn ang="0">
                  <a:pos x="100" y="108"/>
                </a:cxn>
                <a:cxn ang="0">
                  <a:pos x="84" y="110"/>
                </a:cxn>
                <a:cxn ang="0">
                  <a:pos x="84" y="110"/>
                </a:cxn>
                <a:cxn ang="0">
                  <a:pos x="66" y="108"/>
                </a:cxn>
                <a:cxn ang="0">
                  <a:pos x="50" y="106"/>
                </a:cxn>
                <a:cxn ang="0">
                  <a:pos x="36" y="100"/>
                </a:cxn>
                <a:cxn ang="0">
                  <a:pos x="24" y="94"/>
                </a:cxn>
                <a:cxn ang="0">
                  <a:pos x="14" y="86"/>
                </a:cxn>
                <a:cxn ang="0">
                  <a:pos x="6" y="76"/>
                </a:cxn>
                <a:cxn ang="0">
                  <a:pos x="2" y="66"/>
                </a:cxn>
                <a:cxn ang="0">
                  <a:pos x="0" y="56"/>
                </a:cxn>
                <a:cxn ang="0">
                  <a:pos x="0" y="56"/>
                </a:cxn>
                <a:cxn ang="0">
                  <a:pos x="2" y="44"/>
                </a:cxn>
                <a:cxn ang="0">
                  <a:pos x="6" y="34"/>
                </a:cxn>
                <a:cxn ang="0">
                  <a:pos x="14" y="24"/>
                </a:cxn>
                <a:cxn ang="0">
                  <a:pos x="24" y="16"/>
                </a:cxn>
                <a:cxn ang="0">
                  <a:pos x="36" y="10"/>
                </a:cxn>
                <a:cxn ang="0">
                  <a:pos x="50" y="4"/>
                </a:cxn>
                <a:cxn ang="0">
                  <a:pos x="66" y="2"/>
                </a:cxn>
                <a:cxn ang="0">
                  <a:pos x="84" y="0"/>
                </a:cxn>
                <a:cxn ang="0">
                  <a:pos x="84" y="0"/>
                </a:cxn>
                <a:cxn ang="0">
                  <a:pos x="100" y="2"/>
                </a:cxn>
                <a:cxn ang="0">
                  <a:pos x="116" y="4"/>
                </a:cxn>
                <a:cxn ang="0">
                  <a:pos x="130" y="10"/>
                </a:cxn>
                <a:cxn ang="0">
                  <a:pos x="144" y="16"/>
                </a:cxn>
                <a:cxn ang="0">
                  <a:pos x="154" y="24"/>
                </a:cxn>
                <a:cxn ang="0">
                  <a:pos x="162" y="34"/>
                </a:cxn>
                <a:cxn ang="0">
                  <a:pos x="166" y="44"/>
                </a:cxn>
                <a:cxn ang="0">
                  <a:pos x="168" y="56"/>
                </a:cxn>
                <a:cxn ang="0">
                  <a:pos x="168" y="56"/>
                </a:cxn>
              </a:cxnLst>
              <a:rect l="0" t="0" r="r" b="b"/>
              <a:pathLst>
                <a:path w="168" h="110">
                  <a:moveTo>
                    <a:pt x="168" y="56"/>
                  </a:moveTo>
                  <a:lnTo>
                    <a:pt x="168" y="56"/>
                  </a:lnTo>
                  <a:lnTo>
                    <a:pt x="166" y="66"/>
                  </a:lnTo>
                  <a:lnTo>
                    <a:pt x="162" y="76"/>
                  </a:lnTo>
                  <a:lnTo>
                    <a:pt x="154" y="86"/>
                  </a:lnTo>
                  <a:lnTo>
                    <a:pt x="144" y="94"/>
                  </a:lnTo>
                  <a:lnTo>
                    <a:pt x="130" y="100"/>
                  </a:lnTo>
                  <a:lnTo>
                    <a:pt x="116" y="106"/>
                  </a:lnTo>
                  <a:lnTo>
                    <a:pt x="100" y="108"/>
                  </a:lnTo>
                  <a:lnTo>
                    <a:pt x="84" y="110"/>
                  </a:lnTo>
                  <a:lnTo>
                    <a:pt x="84" y="110"/>
                  </a:lnTo>
                  <a:lnTo>
                    <a:pt x="66" y="108"/>
                  </a:lnTo>
                  <a:lnTo>
                    <a:pt x="50" y="106"/>
                  </a:lnTo>
                  <a:lnTo>
                    <a:pt x="36" y="100"/>
                  </a:lnTo>
                  <a:lnTo>
                    <a:pt x="24" y="94"/>
                  </a:lnTo>
                  <a:lnTo>
                    <a:pt x="14" y="86"/>
                  </a:lnTo>
                  <a:lnTo>
                    <a:pt x="6" y="76"/>
                  </a:lnTo>
                  <a:lnTo>
                    <a:pt x="2" y="66"/>
                  </a:lnTo>
                  <a:lnTo>
                    <a:pt x="0" y="56"/>
                  </a:lnTo>
                  <a:lnTo>
                    <a:pt x="0" y="56"/>
                  </a:lnTo>
                  <a:lnTo>
                    <a:pt x="2" y="44"/>
                  </a:lnTo>
                  <a:lnTo>
                    <a:pt x="6" y="34"/>
                  </a:lnTo>
                  <a:lnTo>
                    <a:pt x="14" y="24"/>
                  </a:lnTo>
                  <a:lnTo>
                    <a:pt x="24" y="16"/>
                  </a:lnTo>
                  <a:lnTo>
                    <a:pt x="36" y="10"/>
                  </a:lnTo>
                  <a:lnTo>
                    <a:pt x="50" y="4"/>
                  </a:lnTo>
                  <a:lnTo>
                    <a:pt x="66" y="2"/>
                  </a:lnTo>
                  <a:lnTo>
                    <a:pt x="84" y="0"/>
                  </a:lnTo>
                  <a:lnTo>
                    <a:pt x="84" y="0"/>
                  </a:lnTo>
                  <a:lnTo>
                    <a:pt x="100" y="2"/>
                  </a:lnTo>
                  <a:lnTo>
                    <a:pt x="116" y="4"/>
                  </a:lnTo>
                  <a:lnTo>
                    <a:pt x="130" y="10"/>
                  </a:lnTo>
                  <a:lnTo>
                    <a:pt x="144" y="16"/>
                  </a:lnTo>
                  <a:lnTo>
                    <a:pt x="154" y="24"/>
                  </a:lnTo>
                  <a:lnTo>
                    <a:pt x="162" y="34"/>
                  </a:lnTo>
                  <a:lnTo>
                    <a:pt x="166" y="44"/>
                  </a:lnTo>
                  <a:lnTo>
                    <a:pt x="168" y="56"/>
                  </a:lnTo>
                  <a:lnTo>
                    <a:pt x="168" y="56"/>
                  </a:lnTo>
                  <a:close/>
                </a:path>
              </a:pathLst>
            </a:custGeom>
            <a:solidFill>
              <a:srgbClr val="FFA59C"/>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27" name="Freeform 56"/>
            <p:cNvSpPr/>
            <p:nvPr/>
          </p:nvSpPr>
          <p:spPr bwMode="auto">
            <a:xfrm>
              <a:off x="5715000" y="1790700"/>
              <a:ext cx="266700" cy="174625"/>
            </a:xfrm>
            <a:custGeom>
              <a:avLst/>
              <a:gdLst/>
              <a:ahLst/>
              <a:cxnLst>
                <a:cxn ang="0">
                  <a:pos x="168" y="54"/>
                </a:cxn>
                <a:cxn ang="0">
                  <a:pos x="168" y="54"/>
                </a:cxn>
                <a:cxn ang="0">
                  <a:pos x="168" y="66"/>
                </a:cxn>
                <a:cxn ang="0">
                  <a:pos x="162" y="76"/>
                </a:cxn>
                <a:cxn ang="0">
                  <a:pos x="154" y="86"/>
                </a:cxn>
                <a:cxn ang="0">
                  <a:pos x="144" y="94"/>
                </a:cxn>
                <a:cxn ang="0">
                  <a:pos x="132" y="100"/>
                </a:cxn>
                <a:cxn ang="0">
                  <a:pos x="118" y="106"/>
                </a:cxn>
                <a:cxn ang="0">
                  <a:pos x="102" y="108"/>
                </a:cxn>
                <a:cxn ang="0">
                  <a:pos x="84" y="110"/>
                </a:cxn>
                <a:cxn ang="0">
                  <a:pos x="84" y="110"/>
                </a:cxn>
                <a:cxn ang="0">
                  <a:pos x="68" y="108"/>
                </a:cxn>
                <a:cxn ang="0">
                  <a:pos x="52" y="106"/>
                </a:cxn>
                <a:cxn ang="0">
                  <a:pos x="38" y="100"/>
                </a:cxn>
                <a:cxn ang="0">
                  <a:pos x="26" y="94"/>
                </a:cxn>
                <a:cxn ang="0">
                  <a:pos x="14" y="86"/>
                </a:cxn>
                <a:cxn ang="0">
                  <a:pos x="8" y="76"/>
                </a:cxn>
                <a:cxn ang="0">
                  <a:pos x="2" y="66"/>
                </a:cxn>
                <a:cxn ang="0">
                  <a:pos x="0" y="54"/>
                </a:cxn>
                <a:cxn ang="0">
                  <a:pos x="0" y="54"/>
                </a:cxn>
                <a:cxn ang="0">
                  <a:pos x="2" y="44"/>
                </a:cxn>
                <a:cxn ang="0">
                  <a:pos x="8" y="34"/>
                </a:cxn>
                <a:cxn ang="0">
                  <a:pos x="14" y="24"/>
                </a:cxn>
                <a:cxn ang="0">
                  <a:pos x="26" y="16"/>
                </a:cxn>
                <a:cxn ang="0">
                  <a:pos x="38" y="10"/>
                </a:cxn>
                <a:cxn ang="0">
                  <a:pos x="52" y="4"/>
                </a:cxn>
                <a:cxn ang="0">
                  <a:pos x="68" y="0"/>
                </a:cxn>
                <a:cxn ang="0">
                  <a:pos x="84" y="0"/>
                </a:cxn>
                <a:cxn ang="0">
                  <a:pos x="84" y="0"/>
                </a:cxn>
                <a:cxn ang="0">
                  <a:pos x="102" y="0"/>
                </a:cxn>
                <a:cxn ang="0">
                  <a:pos x="118" y="4"/>
                </a:cxn>
                <a:cxn ang="0">
                  <a:pos x="132" y="10"/>
                </a:cxn>
                <a:cxn ang="0">
                  <a:pos x="144" y="16"/>
                </a:cxn>
                <a:cxn ang="0">
                  <a:pos x="154" y="24"/>
                </a:cxn>
                <a:cxn ang="0">
                  <a:pos x="162" y="34"/>
                </a:cxn>
                <a:cxn ang="0">
                  <a:pos x="168" y="44"/>
                </a:cxn>
                <a:cxn ang="0">
                  <a:pos x="168" y="54"/>
                </a:cxn>
                <a:cxn ang="0">
                  <a:pos x="168" y="54"/>
                </a:cxn>
              </a:cxnLst>
              <a:rect l="0" t="0" r="r" b="b"/>
              <a:pathLst>
                <a:path w="168" h="110">
                  <a:moveTo>
                    <a:pt x="168" y="54"/>
                  </a:moveTo>
                  <a:lnTo>
                    <a:pt x="168" y="54"/>
                  </a:lnTo>
                  <a:lnTo>
                    <a:pt x="168" y="66"/>
                  </a:lnTo>
                  <a:lnTo>
                    <a:pt x="162" y="76"/>
                  </a:lnTo>
                  <a:lnTo>
                    <a:pt x="154" y="86"/>
                  </a:lnTo>
                  <a:lnTo>
                    <a:pt x="144" y="94"/>
                  </a:lnTo>
                  <a:lnTo>
                    <a:pt x="132" y="100"/>
                  </a:lnTo>
                  <a:lnTo>
                    <a:pt x="118" y="106"/>
                  </a:lnTo>
                  <a:lnTo>
                    <a:pt x="102" y="108"/>
                  </a:lnTo>
                  <a:lnTo>
                    <a:pt x="84" y="110"/>
                  </a:lnTo>
                  <a:lnTo>
                    <a:pt x="84" y="110"/>
                  </a:lnTo>
                  <a:lnTo>
                    <a:pt x="68" y="108"/>
                  </a:lnTo>
                  <a:lnTo>
                    <a:pt x="52" y="106"/>
                  </a:lnTo>
                  <a:lnTo>
                    <a:pt x="38" y="100"/>
                  </a:lnTo>
                  <a:lnTo>
                    <a:pt x="26" y="94"/>
                  </a:lnTo>
                  <a:lnTo>
                    <a:pt x="14" y="86"/>
                  </a:lnTo>
                  <a:lnTo>
                    <a:pt x="8" y="76"/>
                  </a:lnTo>
                  <a:lnTo>
                    <a:pt x="2" y="66"/>
                  </a:lnTo>
                  <a:lnTo>
                    <a:pt x="0" y="54"/>
                  </a:lnTo>
                  <a:lnTo>
                    <a:pt x="0" y="54"/>
                  </a:lnTo>
                  <a:lnTo>
                    <a:pt x="2" y="44"/>
                  </a:lnTo>
                  <a:lnTo>
                    <a:pt x="8" y="34"/>
                  </a:lnTo>
                  <a:lnTo>
                    <a:pt x="14" y="24"/>
                  </a:lnTo>
                  <a:lnTo>
                    <a:pt x="26" y="16"/>
                  </a:lnTo>
                  <a:lnTo>
                    <a:pt x="38" y="10"/>
                  </a:lnTo>
                  <a:lnTo>
                    <a:pt x="52" y="4"/>
                  </a:lnTo>
                  <a:lnTo>
                    <a:pt x="68" y="0"/>
                  </a:lnTo>
                  <a:lnTo>
                    <a:pt x="84" y="0"/>
                  </a:lnTo>
                  <a:lnTo>
                    <a:pt x="84" y="0"/>
                  </a:lnTo>
                  <a:lnTo>
                    <a:pt x="102" y="0"/>
                  </a:lnTo>
                  <a:lnTo>
                    <a:pt x="118" y="4"/>
                  </a:lnTo>
                  <a:lnTo>
                    <a:pt x="132" y="10"/>
                  </a:lnTo>
                  <a:lnTo>
                    <a:pt x="144" y="16"/>
                  </a:lnTo>
                  <a:lnTo>
                    <a:pt x="154" y="24"/>
                  </a:lnTo>
                  <a:lnTo>
                    <a:pt x="162" y="34"/>
                  </a:lnTo>
                  <a:lnTo>
                    <a:pt x="168" y="44"/>
                  </a:lnTo>
                  <a:lnTo>
                    <a:pt x="168" y="54"/>
                  </a:lnTo>
                  <a:lnTo>
                    <a:pt x="168" y="54"/>
                  </a:lnTo>
                  <a:close/>
                </a:path>
              </a:pathLst>
            </a:custGeom>
            <a:solidFill>
              <a:srgbClr val="FFA59C"/>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28" name="Freeform 57"/>
            <p:cNvSpPr/>
            <p:nvPr/>
          </p:nvSpPr>
          <p:spPr bwMode="auto">
            <a:xfrm>
              <a:off x="4994275" y="1781175"/>
              <a:ext cx="857250" cy="250825"/>
            </a:xfrm>
            <a:custGeom>
              <a:avLst/>
              <a:gdLst/>
              <a:ahLst/>
              <a:cxnLst>
                <a:cxn ang="0">
                  <a:pos x="4" y="0"/>
                </a:cxn>
                <a:cxn ang="0">
                  <a:pos x="0" y="6"/>
                </a:cxn>
                <a:cxn ang="0">
                  <a:pos x="0" y="12"/>
                </a:cxn>
                <a:cxn ang="0">
                  <a:pos x="8" y="40"/>
                </a:cxn>
                <a:cxn ang="0">
                  <a:pos x="28" y="70"/>
                </a:cxn>
                <a:cxn ang="0">
                  <a:pos x="48" y="92"/>
                </a:cxn>
                <a:cxn ang="0">
                  <a:pos x="80" y="114"/>
                </a:cxn>
                <a:cxn ang="0">
                  <a:pos x="120" y="134"/>
                </a:cxn>
                <a:cxn ang="0">
                  <a:pos x="146" y="142"/>
                </a:cxn>
                <a:cxn ang="0">
                  <a:pos x="202" y="154"/>
                </a:cxn>
                <a:cxn ang="0">
                  <a:pos x="262" y="158"/>
                </a:cxn>
                <a:cxn ang="0">
                  <a:pos x="322" y="154"/>
                </a:cxn>
                <a:cxn ang="0">
                  <a:pos x="382" y="144"/>
                </a:cxn>
                <a:cxn ang="0">
                  <a:pos x="436" y="126"/>
                </a:cxn>
                <a:cxn ang="0">
                  <a:pos x="482" y="100"/>
                </a:cxn>
                <a:cxn ang="0">
                  <a:pos x="518" y="68"/>
                </a:cxn>
                <a:cxn ang="0">
                  <a:pos x="540" y="28"/>
                </a:cxn>
                <a:cxn ang="0">
                  <a:pos x="540" y="24"/>
                </a:cxn>
                <a:cxn ang="0">
                  <a:pos x="536" y="22"/>
                </a:cxn>
                <a:cxn ang="0">
                  <a:pos x="530" y="26"/>
                </a:cxn>
                <a:cxn ang="0">
                  <a:pos x="522" y="44"/>
                </a:cxn>
                <a:cxn ang="0">
                  <a:pos x="496" y="76"/>
                </a:cxn>
                <a:cxn ang="0">
                  <a:pos x="456" y="104"/>
                </a:cxn>
                <a:cxn ang="0">
                  <a:pos x="406" y="126"/>
                </a:cxn>
                <a:cxn ang="0">
                  <a:pos x="378" y="134"/>
                </a:cxn>
                <a:cxn ang="0">
                  <a:pos x="320" y="144"/>
                </a:cxn>
                <a:cxn ang="0">
                  <a:pos x="260" y="148"/>
                </a:cxn>
                <a:cxn ang="0">
                  <a:pos x="202" y="144"/>
                </a:cxn>
                <a:cxn ang="0">
                  <a:pos x="148" y="132"/>
                </a:cxn>
                <a:cxn ang="0">
                  <a:pos x="124" y="124"/>
                </a:cxn>
                <a:cxn ang="0">
                  <a:pos x="86" y="104"/>
                </a:cxn>
                <a:cxn ang="0">
                  <a:pos x="58" y="84"/>
                </a:cxn>
                <a:cxn ang="0">
                  <a:pos x="36" y="64"/>
                </a:cxn>
                <a:cxn ang="0">
                  <a:pos x="18" y="34"/>
                </a:cxn>
                <a:cxn ang="0">
                  <a:pos x="10" y="6"/>
                </a:cxn>
                <a:cxn ang="0">
                  <a:pos x="8" y="2"/>
                </a:cxn>
                <a:cxn ang="0">
                  <a:pos x="4" y="0"/>
                </a:cxn>
              </a:cxnLst>
              <a:rect l="0" t="0" r="r" b="b"/>
              <a:pathLst>
                <a:path w="540" h="158">
                  <a:moveTo>
                    <a:pt x="4" y="0"/>
                  </a:moveTo>
                  <a:lnTo>
                    <a:pt x="4" y="0"/>
                  </a:lnTo>
                  <a:lnTo>
                    <a:pt x="2" y="2"/>
                  </a:lnTo>
                  <a:lnTo>
                    <a:pt x="0" y="6"/>
                  </a:lnTo>
                  <a:lnTo>
                    <a:pt x="0" y="6"/>
                  </a:lnTo>
                  <a:lnTo>
                    <a:pt x="0" y="12"/>
                  </a:lnTo>
                  <a:lnTo>
                    <a:pt x="2" y="22"/>
                  </a:lnTo>
                  <a:lnTo>
                    <a:pt x="8" y="40"/>
                  </a:lnTo>
                  <a:lnTo>
                    <a:pt x="20" y="60"/>
                  </a:lnTo>
                  <a:lnTo>
                    <a:pt x="28" y="70"/>
                  </a:lnTo>
                  <a:lnTo>
                    <a:pt x="38" y="80"/>
                  </a:lnTo>
                  <a:lnTo>
                    <a:pt x="48" y="92"/>
                  </a:lnTo>
                  <a:lnTo>
                    <a:pt x="62" y="102"/>
                  </a:lnTo>
                  <a:lnTo>
                    <a:pt x="80" y="114"/>
                  </a:lnTo>
                  <a:lnTo>
                    <a:pt x="98" y="124"/>
                  </a:lnTo>
                  <a:lnTo>
                    <a:pt x="120" y="134"/>
                  </a:lnTo>
                  <a:lnTo>
                    <a:pt x="146" y="142"/>
                  </a:lnTo>
                  <a:lnTo>
                    <a:pt x="146" y="142"/>
                  </a:lnTo>
                  <a:lnTo>
                    <a:pt x="172" y="150"/>
                  </a:lnTo>
                  <a:lnTo>
                    <a:pt x="202" y="154"/>
                  </a:lnTo>
                  <a:lnTo>
                    <a:pt x="232" y="158"/>
                  </a:lnTo>
                  <a:lnTo>
                    <a:pt x="262" y="158"/>
                  </a:lnTo>
                  <a:lnTo>
                    <a:pt x="292" y="158"/>
                  </a:lnTo>
                  <a:lnTo>
                    <a:pt x="322" y="154"/>
                  </a:lnTo>
                  <a:lnTo>
                    <a:pt x="352" y="150"/>
                  </a:lnTo>
                  <a:lnTo>
                    <a:pt x="382" y="144"/>
                  </a:lnTo>
                  <a:lnTo>
                    <a:pt x="410" y="136"/>
                  </a:lnTo>
                  <a:lnTo>
                    <a:pt x="436" y="126"/>
                  </a:lnTo>
                  <a:lnTo>
                    <a:pt x="460" y="114"/>
                  </a:lnTo>
                  <a:lnTo>
                    <a:pt x="482" y="100"/>
                  </a:lnTo>
                  <a:lnTo>
                    <a:pt x="502" y="84"/>
                  </a:lnTo>
                  <a:lnTo>
                    <a:pt x="518" y="68"/>
                  </a:lnTo>
                  <a:lnTo>
                    <a:pt x="530" y="50"/>
                  </a:lnTo>
                  <a:lnTo>
                    <a:pt x="540" y="28"/>
                  </a:lnTo>
                  <a:lnTo>
                    <a:pt x="540" y="28"/>
                  </a:lnTo>
                  <a:lnTo>
                    <a:pt x="540" y="24"/>
                  </a:lnTo>
                  <a:lnTo>
                    <a:pt x="536" y="22"/>
                  </a:lnTo>
                  <a:lnTo>
                    <a:pt x="536" y="22"/>
                  </a:lnTo>
                  <a:lnTo>
                    <a:pt x="532" y="22"/>
                  </a:lnTo>
                  <a:lnTo>
                    <a:pt x="530" y="26"/>
                  </a:lnTo>
                  <a:lnTo>
                    <a:pt x="530" y="26"/>
                  </a:lnTo>
                  <a:lnTo>
                    <a:pt x="522" y="44"/>
                  </a:lnTo>
                  <a:lnTo>
                    <a:pt x="510" y="60"/>
                  </a:lnTo>
                  <a:lnTo>
                    <a:pt x="496" y="76"/>
                  </a:lnTo>
                  <a:lnTo>
                    <a:pt x="478" y="90"/>
                  </a:lnTo>
                  <a:lnTo>
                    <a:pt x="456" y="104"/>
                  </a:lnTo>
                  <a:lnTo>
                    <a:pt x="432" y="116"/>
                  </a:lnTo>
                  <a:lnTo>
                    <a:pt x="406" y="126"/>
                  </a:lnTo>
                  <a:lnTo>
                    <a:pt x="378" y="134"/>
                  </a:lnTo>
                  <a:lnTo>
                    <a:pt x="378" y="134"/>
                  </a:lnTo>
                  <a:lnTo>
                    <a:pt x="348" y="140"/>
                  </a:lnTo>
                  <a:lnTo>
                    <a:pt x="320" y="144"/>
                  </a:lnTo>
                  <a:lnTo>
                    <a:pt x="290" y="148"/>
                  </a:lnTo>
                  <a:lnTo>
                    <a:pt x="260" y="148"/>
                  </a:lnTo>
                  <a:lnTo>
                    <a:pt x="230" y="146"/>
                  </a:lnTo>
                  <a:lnTo>
                    <a:pt x="202" y="144"/>
                  </a:lnTo>
                  <a:lnTo>
                    <a:pt x="174" y="138"/>
                  </a:lnTo>
                  <a:lnTo>
                    <a:pt x="148" y="132"/>
                  </a:lnTo>
                  <a:lnTo>
                    <a:pt x="148" y="132"/>
                  </a:lnTo>
                  <a:lnTo>
                    <a:pt x="124" y="124"/>
                  </a:lnTo>
                  <a:lnTo>
                    <a:pt x="104" y="114"/>
                  </a:lnTo>
                  <a:lnTo>
                    <a:pt x="86" y="104"/>
                  </a:lnTo>
                  <a:lnTo>
                    <a:pt x="70" y="94"/>
                  </a:lnTo>
                  <a:lnTo>
                    <a:pt x="58" y="84"/>
                  </a:lnTo>
                  <a:lnTo>
                    <a:pt x="46" y="74"/>
                  </a:lnTo>
                  <a:lnTo>
                    <a:pt x="36" y="64"/>
                  </a:lnTo>
                  <a:lnTo>
                    <a:pt x="30" y="54"/>
                  </a:lnTo>
                  <a:lnTo>
                    <a:pt x="18" y="34"/>
                  </a:lnTo>
                  <a:lnTo>
                    <a:pt x="14" y="20"/>
                  </a:lnTo>
                  <a:lnTo>
                    <a:pt x="10" y="6"/>
                  </a:lnTo>
                  <a:lnTo>
                    <a:pt x="10" y="6"/>
                  </a:lnTo>
                  <a:lnTo>
                    <a:pt x="8" y="2"/>
                  </a:lnTo>
                  <a:lnTo>
                    <a:pt x="4" y="0"/>
                  </a:lnTo>
                  <a:lnTo>
                    <a:pt x="4" y="0"/>
                  </a:lnTo>
                  <a:close/>
                </a:path>
              </a:pathLst>
            </a:custGeom>
            <a:solidFill>
              <a:srgbClr val="FFA59C"/>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grpSp>
      <p:grpSp>
        <p:nvGrpSpPr>
          <p:cNvPr id="229" name="组合 228"/>
          <p:cNvGrpSpPr/>
          <p:nvPr/>
        </p:nvGrpSpPr>
        <p:grpSpPr>
          <a:xfrm>
            <a:off x="7740352" y="1563638"/>
            <a:ext cx="981067" cy="527536"/>
            <a:chOff x="1385888" y="3330575"/>
            <a:chExt cx="828675" cy="431800"/>
          </a:xfrm>
        </p:grpSpPr>
        <p:sp>
          <p:nvSpPr>
            <p:cNvPr id="230" name="Freeform 17"/>
            <p:cNvSpPr/>
            <p:nvPr/>
          </p:nvSpPr>
          <p:spPr bwMode="auto">
            <a:xfrm>
              <a:off x="1960563" y="3527425"/>
              <a:ext cx="254000" cy="200025"/>
            </a:xfrm>
            <a:custGeom>
              <a:avLst/>
              <a:gdLst/>
              <a:ahLst/>
              <a:cxnLst>
                <a:cxn ang="0">
                  <a:pos x="0" y="10"/>
                </a:cxn>
                <a:cxn ang="0">
                  <a:pos x="160" y="0"/>
                </a:cxn>
                <a:cxn ang="0">
                  <a:pos x="106" y="126"/>
                </a:cxn>
                <a:cxn ang="0">
                  <a:pos x="0" y="10"/>
                </a:cxn>
              </a:cxnLst>
              <a:rect l="0" t="0" r="r" b="b"/>
              <a:pathLst>
                <a:path w="160" h="126">
                  <a:moveTo>
                    <a:pt x="0" y="10"/>
                  </a:moveTo>
                  <a:lnTo>
                    <a:pt x="160" y="0"/>
                  </a:lnTo>
                  <a:lnTo>
                    <a:pt x="106" y="126"/>
                  </a:lnTo>
                  <a:lnTo>
                    <a:pt x="0" y="10"/>
                  </a:lnTo>
                  <a:close/>
                </a:path>
              </a:pathLst>
            </a:custGeom>
            <a:solidFill>
              <a:srgbClr val="FF9D6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31" name="Freeform 18"/>
            <p:cNvSpPr/>
            <p:nvPr/>
          </p:nvSpPr>
          <p:spPr bwMode="auto">
            <a:xfrm>
              <a:off x="1385888" y="3330575"/>
              <a:ext cx="241300" cy="371475"/>
            </a:xfrm>
            <a:custGeom>
              <a:avLst/>
              <a:gdLst/>
              <a:ahLst/>
              <a:cxnLst>
                <a:cxn ang="0">
                  <a:pos x="0" y="36"/>
                </a:cxn>
                <a:cxn ang="0">
                  <a:pos x="0" y="36"/>
                </a:cxn>
                <a:cxn ang="0">
                  <a:pos x="0" y="58"/>
                </a:cxn>
                <a:cxn ang="0">
                  <a:pos x="0" y="82"/>
                </a:cxn>
                <a:cxn ang="0">
                  <a:pos x="4" y="110"/>
                </a:cxn>
                <a:cxn ang="0">
                  <a:pos x="12" y="142"/>
                </a:cxn>
                <a:cxn ang="0">
                  <a:pos x="18" y="158"/>
                </a:cxn>
                <a:cxn ang="0">
                  <a:pos x="26" y="176"/>
                </a:cxn>
                <a:cxn ang="0">
                  <a:pos x="34" y="190"/>
                </a:cxn>
                <a:cxn ang="0">
                  <a:pos x="44" y="206"/>
                </a:cxn>
                <a:cxn ang="0">
                  <a:pos x="56" y="220"/>
                </a:cxn>
                <a:cxn ang="0">
                  <a:pos x="70" y="234"/>
                </a:cxn>
                <a:cxn ang="0">
                  <a:pos x="70" y="234"/>
                </a:cxn>
                <a:cxn ang="0">
                  <a:pos x="94" y="176"/>
                </a:cxn>
                <a:cxn ang="0">
                  <a:pos x="116" y="118"/>
                </a:cxn>
                <a:cxn ang="0">
                  <a:pos x="134" y="60"/>
                </a:cxn>
                <a:cxn ang="0">
                  <a:pos x="152" y="0"/>
                </a:cxn>
                <a:cxn ang="0">
                  <a:pos x="152" y="0"/>
                </a:cxn>
                <a:cxn ang="0">
                  <a:pos x="118" y="2"/>
                </a:cxn>
                <a:cxn ang="0">
                  <a:pos x="82" y="8"/>
                </a:cxn>
                <a:cxn ang="0">
                  <a:pos x="42" y="20"/>
                </a:cxn>
                <a:cxn ang="0">
                  <a:pos x="0" y="36"/>
                </a:cxn>
                <a:cxn ang="0">
                  <a:pos x="0" y="36"/>
                </a:cxn>
              </a:cxnLst>
              <a:rect l="0" t="0" r="r" b="b"/>
              <a:pathLst>
                <a:path w="152" h="234">
                  <a:moveTo>
                    <a:pt x="0" y="36"/>
                  </a:moveTo>
                  <a:lnTo>
                    <a:pt x="0" y="36"/>
                  </a:lnTo>
                  <a:lnTo>
                    <a:pt x="0" y="58"/>
                  </a:lnTo>
                  <a:lnTo>
                    <a:pt x="0" y="82"/>
                  </a:lnTo>
                  <a:lnTo>
                    <a:pt x="4" y="110"/>
                  </a:lnTo>
                  <a:lnTo>
                    <a:pt x="12" y="142"/>
                  </a:lnTo>
                  <a:lnTo>
                    <a:pt x="18" y="158"/>
                  </a:lnTo>
                  <a:lnTo>
                    <a:pt x="26" y="176"/>
                  </a:lnTo>
                  <a:lnTo>
                    <a:pt x="34" y="190"/>
                  </a:lnTo>
                  <a:lnTo>
                    <a:pt x="44" y="206"/>
                  </a:lnTo>
                  <a:lnTo>
                    <a:pt x="56" y="220"/>
                  </a:lnTo>
                  <a:lnTo>
                    <a:pt x="70" y="234"/>
                  </a:lnTo>
                  <a:lnTo>
                    <a:pt x="70" y="234"/>
                  </a:lnTo>
                  <a:lnTo>
                    <a:pt x="94" y="176"/>
                  </a:lnTo>
                  <a:lnTo>
                    <a:pt x="116" y="118"/>
                  </a:lnTo>
                  <a:lnTo>
                    <a:pt x="134" y="60"/>
                  </a:lnTo>
                  <a:lnTo>
                    <a:pt x="152" y="0"/>
                  </a:lnTo>
                  <a:lnTo>
                    <a:pt x="152" y="0"/>
                  </a:lnTo>
                  <a:lnTo>
                    <a:pt x="118" y="2"/>
                  </a:lnTo>
                  <a:lnTo>
                    <a:pt x="82" y="8"/>
                  </a:lnTo>
                  <a:lnTo>
                    <a:pt x="42" y="20"/>
                  </a:lnTo>
                  <a:lnTo>
                    <a:pt x="0" y="36"/>
                  </a:lnTo>
                  <a:lnTo>
                    <a:pt x="0" y="36"/>
                  </a:lnTo>
                  <a:close/>
                </a:path>
              </a:pathLst>
            </a:custGeom>
            <a:solidFill>
              <a:srgbClr val="FF9D6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32" name="Freeform 19"/>
            <p:cNvSpPr/>
            <p:nvPr/>
          </p:nvSpPr>
          <p:spPr bwMode="auto">
            <a:xfrm>
              <a:off x="1497013" y="3330575"/>
              <a:ext cx="520700" cy="431800"/>
            </a:xfrm>
            <a:custGeom>
              <a:avLst/>
              <a:gdLst/>
              <a:ahLst/>
              <a:cxnLst>
                <a:cxn ang="0">
                  <a:pos x="82" y="0"/>
                </a:cxn>
                <a:cxn ang="0">
                  <a:pos x="82" y="0"/>
                </a:cxn>
                <a:cxn ang="0">
                  <a:pos x="64" y="60"/>
                </a:cxn>
                <a:cxn ang="0">
                  <a:pos x="46" y="118"/>
                </a:cxn>
                <a:cxn ang="0">
                  <a:pos x="24" y="176"/>
                </a:cxn>
                <a:cxn ang="0">
                  <a:pos x="0" y="234"/>
                </a:cxn>
                <a:cxn ang="0">
                  <a:pos x="0" y="234"/>
                </a:cxn>
                <a:cxn ang="0">
                  <a:pos x="10" y="242"/>
                </a:cxn>
                <a:cxn ang="0">
                  <a:pos x="20" y="248"/>
                </a:cxn>
                <a:cxn ang="0">
                  <a:pos x="32" y="254"/>
                </a:cxn>
                <a:cxn ang="0">
                  <a:pos x="46" y="260"/>
                </a:cxn>
                <a:cxn ang="0">
                  <a:pos x="46" y="260"/>
                </a:cxn>
                <a:cxn ang="0">
                  <a:pos x="70" y="266"/>
                </a:cxn>
                <a:cxn ang="0">
                  <a:pos x="94" y="270"/>
                </a:cxn>
                <a:cxn ang="0">
                  <a:pos x="118" y="272"/>
                </a:cxn>
                <a:cxn ang="0">
                  <a:pos x="142" y="272"/>
                </a:cxn>
                <a:cxn ang="0">
                  <a:pos x="164" y="268"/>
                </a:cxn>
                <a:cxn ang="0">
                  <a:pos x="186" y="264"/>
                </a:cxn>
                <a:cxn ang="0">
                  <a:pos x="208" y="256"/>
                </a:cxn>
                <a:cxn ang="0">
                  <a:pos x="228" y="248"/>
                </a:cxn>
                <a:cxn ang="0">
                  <a:pos x="246" y="238"/>
                </a:cxn>
                <a:cxn ang="0">
                  <a:pos x="264" y="228"/>
                </a:cxn>
                <a:cxn ang="0">
                  <a:pos x="280" y="216"/>
                </a:cxn>
                <a:cxn ang="0">
                  <a:pos x="294" y="202"/>
                </a:cxn>
                <a:cxn ang="0">
                  <a:pos x="306" y="188"/>
                </a:cxn>
                <a:cxn ang="0">
                  <a:pos x="316" y="174"/>
                </a:cxn>
                <a:cxn ang="0">
                  <a:pos x="324" y="158"/>
                </a:cxn>
                <a:cxn ang="0">
                  <a:pos x="328" y="142"/>
                </a:cxn>
                <a:cxn ang="0">
                  <a:pos x="328" y="142"/>
                </a:cxn>
                <a:cxn ang="0">
                  <a:pos x="326" y="136"/>
                </a:cxn>
                <a:cxn ang="0">
                  <a:pos x="316" y="120"/>
                </a:cxn>
                <a:cxn ang="0">
                  <a:pos x="298" y="96"/>
                </a:cxn>
                <a:cxn ang="0">
                  <a:pos x="286" y="84"/>
                </a:cxn>
                <a:cxn ang="0">
                  <a:pos x="272" y="70"/>
                </a:cxn>
                <a:cxn ang="0">
                  <a:pos x="256" y="56"/>
                </a:cxn>
                <a:cxn ang="0">
                  <a:pos x="238" y="44"/>
                </a:cxn>
                <a:cxn ang="0">
                  <a:pos x="218" y="32"/>
                </a:cxn>
                <a:cxn ang="0">
                  <a:pos x="194" y="20"/>
                </a:cxn>
                <a:cxn ang="0">
                  <a:pos x="170" y="12"/>
                </a:cxn>
                <a:cxn ang="0">
                  <a:pos x="144" y="6"/>
                </a:cxn>
                <a:cxn ang="0">
                  <a:pos x="114" y="0"/>
                </a:cxn>
                <a:cxn ang="0">
                  <a:pos x="82" y="0"/>
                </a:cxn>
                <a:cxn ang="0">
                  <a:pos x="82" y="0"/>
                </a:cxn>
              </a:cxnLst>
              <a:rect l="0" t="0" r="r" b="b"/>
              <a:pathLst>
                <a:path w="328" h="272">
                  <a:moveTo>
                    <a:pt x="82" y="0"/>
                  </a:moveTo>
                  <a:lnTo>
                    <a:pt x="82" y="0"/>
                  </a:lnTo>
                  <a:lnTo>
                    <a:pt x="64" y="60"/>
                  </a:lnTo>
                  <a:lnTo>
                    <a:pt x="46" y="118"/>
                  </a:lnTo>
                  <a:lnTo>
                    <a:pt x="24" y="176"/>
                  </a:lnTo>
                  <a:lnTo>
                    <a:pt x="0" y="234"/>
                  </a:lnTo>
                  <a:lnTo>
                    <a:pt x="0" y="234"/>
                  </a:lnTo>
                  <a:lnTo>
                    <a:pt x="10" y="242"/>
                  </a:lnTo>
                  <a:lnTo>
                    <a:pt x="20" y="248"/>
                  </a:lnTo>
                  <a:lnTo>
                    <a:pt x="32" y="254"/>
                  </a:lnTo>
                  <a:lnTo>
                    <a:pt x="46" y="260"/>
                  </a:lnTo>
                  <a:lnTo>
                    <a:pt x="46" y="260"/>
                  </a:lnTo>
                  <a:lnTo>
                    <a:pt x="70" y="266"/>
                  </a:lnTo>
                  <a:lnTo>
                    <a:pt x="94" y="270"/>
                  </a:lnTo>
                  <a:lnTo>
                    <a:pt x="118" y="272"/>
                  </a:lnTo>
                  <a:lnTo>
                    <a:pt x="142" y="272"/>
                  </a:lnTo>
                  <a:lnTo>
                    <a:pt x="164" y="268"/>
                  </a:lnTo>
                  <a:lnTo>
                    <a:pt x="186" y="264"/>
                  </a:lnTo>
                  <a:lnTo>
                    <a:pt x="208" y="256"/>
                  </a:lnTo>
                  <a:lnTo>
                    <a:pt x="228" y="248"/>
                  </a:lnTo>
                  <a:lnTo>
                    <a:pt x="246" y="238"/>
                  </a:lnTo>
                  <a:lnTo>
                    <a:pt x="264" y="228"/>
                  </a:lnTo>
                  <a:lnTo>
                    <a:pt x="280" y="216"/>
                  </a:lnTo>
                  <a:lnTo>
                    <a:pt x="294" y="202"/>
                  </a:lnTo>
                  <a:lnTo>
                    <a:pt x="306" y="188"/>
                  </a:lnTo>
                  <a:lnTo>
                    <a:pt x="316" y="174"/>
                  </a:lnTo>
                  <a:lnTo>
                    <a:pt x="324" y="158"/>
                  </a:lnTo>
                  <a:lnTo>
                    <a:pt x="328" y="142"/>
                  </a:lnTo>
                  <a:lnTo>
                    <a:pt x="328" y="142"/>
                  </a:lnTo>
                  <a:lnTo>
                    <a:pt x="326" y="136"/>
                  </a:lnTo>
                  <a:lnTo>
                    <a:pt x="316" y="120"/>
                  </a:lnTo>
                  <a:lnTo>
                    <a:pt x="298" y="96"/>
                  </a:lnTo>
                  <a:lnTo>
                    <a:pt x="286" y="84"/>
                  </a:lnTo>
                  <a:lnTo>
                    <a:pt x="272" y="70"/>
                  </a:lnTo>
                  <a:lnTo>
                    <a:pt x="256" y="56"/>
                  </a:lnTo>
                  <a:lnTo>
                    <a:pt x="238" y="44"/>
                  </a:lnTo>
                  <a:lnTo>
                    <a:pt x="218" y="32"/>
                  </a:lnTo>
                  <a:lnTo>
                    <a:pt x="194" y="20"/>
                  </a:lnTo>
                  <a:lnTo>
                    <a:pt x="170" y="12"/>
                  </a:lnTo>
                  <a:lnTo>
                    <a:pt x="144" y="6"/>
                  </a:lnTo>
                  <a:lnTo>
                    <a:pt x="114" y="0"/>
                  </a:lnTo>
                  <a:lnTo>
                    <a:pt x="82" y="0"/>
                  </a:lnTo>
                  <a:lnTo>
                    <a:pt x="82" y="0"/>
                  </a:lnTo>
                  <a:close/>
                </a:path>
              </a:pathLst>
            </a:custGeom>
            <a:solidFill>
              <a:srgbClr val="609FAE"/>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33" name="Freeform 263"/>
            <p:cNvSpPr/>
            <p:nvPr/>
          </p:nvSpPr>
          <p:spPr bwMode="auto">
            <a:xfrm>
              <a:off x="1649413" y="3375025"/>
              <a:ext cx="73025" cy="76200"/>
            </a:xfrm>
            <a:custGeom>
              <a:avLst/>
              <a:gdLst/>
              <a:ahLst/>
              <a:cxnLst>
                <a:cxn ang="0">
                  <a:pos x="46" y="24"/>
                </a:cxn>
                <a:cxn ang="0">
                  <a:pos x="46" y="24"/>
                </a:cxn>
                <a:cxn ang="0">
                  <a:pos x="46" y="32"/>
                </a:cxn>
                <a:cxn ang="0">
                  <a:pos x="40" y="40"/>
                </a:cxn>
                <a:cxn ang="0">
                  <a:pos x="32" y="46"/>
                </a:cxn>
                <a:cxn ang="0">
                  <a:pos x="24" y="48"/>
                </a:cxn>
                <a:cxn ang="0">
                  <a:pos x="24" y="48"/>
                </a:cxn>
                <a:cxn ang="0">
                  <a:pos x="14" y="46"/>
                </a:cxn>
                <a:cxn ang="0">
                  <a:pos x="6" y="40"/>
                </a:cxn>
                <a:cxn ang="0">
                  <a:pos x="2" y="32"/>
                </a:cxn>
                <a:cxn ang="0">
                  <a:pos x="0" y="24"/>
                </a:cxn>
                <a:cxn ang="0">
                  <a:pos x="0" y="24"/>
                </a:cxn>
                <a:cxn ang="0">
                  <a:pos x="2" y="14"/>
                </a:cxn>
                <a:cxn ang="0">
                  <a:pos x="6" y="6"/>
                </a:cxn>
                <a:cxn ang="0">
                  <a:pos x="14" y="2"/>
                </a:cxn>
                <a:cxn ang="0">
                  <a:pos x="24" y="0"/>
                </a:cxn>
                <a:cxn ang="0">
                  <a:pos x="24" y="0"/>
                </a:cxn>
                <a:cxn ang="0">
                  <a:pos x="32" y="2"/>
                </a:cxn>
                <a:cxn ang="0">
                  <a:pos x="40" y="6"/>
                </a:cxn>
                <a:cxn ang="0">
                  <a:pos x="46" y="14"/>
                </a:cxn>
                <a:cxn ang="0">
                  <a:pos x="46" y="24"/>
                </a:cxn>
                <a:cxn ang="0">
                  <a:pos x="46" y="24"/>
                </a:cxn>
              </a:cxnLst>
              <a:rect l="0" t="0" r="r" b="b"/>
              <a:pathLst>
                <a:path w="46" h="48">
                  <a:moveTo>
                    <a:pt x="46" y="24"/>
                  </a:moveTo>
                  <a:lnTo>
                    <a:pt x="46" y="24"/>
                  </a:lnTo>
                  <a:lnTo>
                    <a:pt x="46" y="32"/>
                  </a:lnTo>
                  <a:lnTo>
                    <a:pt x="40" y="40"/>
                  </a:lnTo>
                  <a:lnTo>
                    <a:pt x="32" y="46"/>
                  </a:lnTo>
                  <a:lnTo>
                    <a:pt x="24" y="48"/>
                  </a:lnTo>
                  <a:lnTo>
                    <a:pt x="24" y="48"/>
                  </a:lnTo>
                  <a:lnTo>
                    <a:pt x="14" y="46"/>
                  </a:lnTo>
                  <a:lnTo>
                    <a:pt x="6" y="40"/>
                  </a:lnTo>
                  <a:lnTo>
                    <a:pt x="2" y="32"/>
                  </a:lnTo>
                  <a:lnTo>
                    <a:pt x="0" y="24"/>
                  </a:lnTo>
                  <a:lnTo>
                    <a:pt x="0" y="24"/>
                  </a:lnTo>
                  <a:lnTo>
                    <a:pt x="2" y="14"/>
                  </a:lnTo>
                  <a:lnTo>
                    <a:pt x="6" y="6"/>
                  </a:lnTo>
                  <a:lnTo>
                    <a:pt x="14" y="2"/>
                  </a:lnTo>
                  <a:lnTo>
                    <a:pt x="24" y="0"/>
                  </a:lnTo>
                  <a:lnTo>
                    <a:pt x="24" y="0"/>
                  </a:lnTo>
                  <a:lnTo>
                    <a:pt x="32" y="2"/>
                  </a:lnTo>
                  <a:lnTo>
                    <a:pt x="40" y="6"/>
                  </a:lnTo>
                  <a:lnTo>
                    <a:pt x="46" y="14"/>
                  </a:lnTo>
                  <a:lnTo>
                    <a:pt x="46" y="24"/>
                  </a:lnTo>
                  <a:lnTo>
                    <a:pt x="46" y="24"/>
                  </a:lnTo>
                  <a:close/>
                </a:path>
              </a:pathLst>
            </a:custGeom>
            <a:solidFill>
              <a:srgbClr val="FF9D6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34" name="Freeform 264"/>
            <p:cNvSpPr/>
            <p:nvPr/>
          </p:nvSpPr>
          <p:spPr bwMode="auto">
            <a:xfrm>
              <a:off x="1855788" y="3390900"/>
              <a:ext cx="63500" cy="60325"/>
            </a:xfrm>
            <a:custGeom>
              <a:avLst/>
              <a:gdLst/>
              <a:ahLst/>
              <a:cxnLst>
                <a:cxn ang="0">
                  <a:pos x="4" y="0"/>
                </a:cxn>
                <a:cxn ang="0">
                  <a:pos x="4" y="0"/>
                </a:cxn>
                <a:cxn ang="0">
                  <a:pos x="2" y="6"/>
                </a:cxn>
                <a:cxn ang="0">
                  <a:pos x="0" y="14"/>
                </a:cxn>
                <a:cxn ang="0">
                  <a:pos x="0" y="14"/>
                </a:cxn>
                <a:cxn ang="0">
                  <a:pos x="2" y="22"/>
                </a:cxn>
                <a:cxn ang="0">
                  <a:pos x="8" y="30"/>
                </a:cxn>
                <a:cxn ang="0">
                  <a:pos x="14" y="36"/>
                </a:cxn>
                <a:cxn ang="0">
                  <a:pos x="24" y="38"/>
                </a:cxn>
                <a:cxn ang="0">
                  <a:pos x="24" y="38"/>
                </a:cxn>
                <a:cxn ang="0">
                  <a:pos x="32" y="36"/>
                </a:cxn>
                <a:cxn ang="0">
                  <a:pos x="40" y="32"/>
                </a:cxn>
                <a:cxn ang="0">
                  <a:pos x="40" y="32"/>
                </a:cxn>
                <a:cxn ang="0">
                  <a:pos x="24" y="14"/>
                </a:cxn>
                <a:cxn ang="0">
                  <a:pos x="4" y="0"/>
                </a:cxn>
                <a:cxn ang="0">
                  <a:pos x="4" y="0"/>
                </a:cxn>
              </a:cxnLst>
              <a:rect l="0" t="0" r="r" b="b"/>
              <a:pathLst>
                <a:path w="40" h="38">
                  <a:moveTo>
                    <a:pt x="4" y="0"/>
                  </a:moveTo>
                  <a:lnTo>
                    <a:pt x="4" y="0"/>
                  </a:lnTo>
                  <a:lnTo>
                    <a:pt x="2" y="6"/>
                  </a:lnTo>
                  <a:lnTo>
                    <a:pt x="0" y="14"/>
                  </a:lnTo>
                  <a:lnTo>
                    <a:pt x="0" y="14"/>
                  </a:lnTo>
                  <a:lnTo>
                    <a:pt x="2" y="22"/>
                  </a:lnTo>
                  <a:lnTo>
                    <a:pt x="8" y="30"/>
                  </a:lnTo>
                  <a:lnTo>
                    <a:pt x="14" y="36"/>
                  </a:lnTo>
                  <a:lnTo>
                    <a:pt x="24" y="38"/>
                  </a:lnTo>
                  <a:lnTo>
                    <a:pt x="24" y="38"/>
                  </a:lnTo>
                  <a:lnTo>
                    <a:pt x="32" y="36"/>
                  </a:lnTo>
                  <a:lnTo>
                    <a:pt x="40" y="32"/>
                  </a:lnTo>
                  <a:lnTo>
                    <a:pt x="40" y="32"/>
                  </a:lnTo>
                  <a:lnTo>
                    <a:pt x="24" y="14"/>
                  </a:lnTo>
                  <a:lnTo>
                    <a:pt x="4" y="0"/>
                  </a:lnTo>
                  <a:lnTo>
                    <a:pt x="4" y="0"/>
                  </a:lnTo>
                  <a:close/>
                </a:path>
              </a:pathLst>
            </a:custGeom>
            <a:solidFill>
              <a:srgbClr val="FF9D6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35" name="Freeform 265"/>
            <p:cNvSpPr/>
            <p:nvPr/>
          </p:nvSpPr>
          <p:spPr bwMode="auto">
            <a:xfrm>
              <a:off x="1728788" y="3543300"/>
              <a:ext cx="76200" cy="76200"/>
            </a:xfrm>
            <a:custGeom>
              <a:avLst/>
              <a:gdLst/>
              <a:ahLst/>
              <a:cxnLst>
                <a:cxn ang="0">
                  <a:pos x="48" y="24"/>
                </a:cxn>
                <a:cxn ang="0">
                  <a:pos x="48" y="24"/>
                </a:cxn>
                <a:cxn ang="0">
                  <a:pos x="46" y="34"/>
                </a:cxn>
                <a:cxn ang="0">
                  <a:pos x="42" y="42"/>
                </a:cxn>
                <a:cxn ang="0">
                  <a:pos x="34" y="46"/>
                </a:cxn>
                <a:cxn ang="0">
                  <a:pos x="24" y="48"/>
                </a:cxn>
                <a:cxn ang="0">
                  <a:pos x="24" y="48"/>
                </a:cxn>
                <a:cxn ang="0">
                  <a:pos x="16" y="46"/>
                </a:cxn>
                <a:cxn ang="0">
                  <a:pos x="8" y="42"/>
                </a:cxn>
                <a:cxn ang="0">
                  <a:pos x="2" y="34"/>
                </a:cxn>
                <a:cxn ang="0">
                  <a:pos x="0" y="24"/>
                </a:cxn>
                <a:cxn ang="0">
                  <a:pos x="0" y="24"/>
                </a:cxn>
                <a:cxn ang="0">
                  <a:pos x="2" y="16"/>
                </a:cxn>
                <a:cxn ang="0">
                  <a:pos x="8" y="8"/>
                </a:cxn>
                <a:cxn ang="0">
                  <a:pos x="16" y="2"/>
                </a:cxn>
                <a:cxn ang="0">
                  <a:pos x="24" y="0"/>
                </a:cxn>
                <a:cxn ang="0">
                  <a:pos x="24" y="0"/>
                </a:cxn>
                <a:cxn ang="0">
                  <a:pos x="34" y="2"/>
                </a:cxn>
                <a:cxn ang="0">
                  <a:pos x="42" y="8"/>
                </a:cxn>
                <a:cxn ang="0">
                  <a:pos x="46" y="16"/>
                </a:cxn>
                <a:cxn ang="0">
                  <a:pos x="48" y="24"/>
                </a:cxn>
                <a:cxn ang="0">
                  <a:pos x="48" y="24"/>
                </a:cxn>
              </a:cxnLst>
              <a:rect l="0" t="0" r="r" b="b"/>
              <a:pathLst>
                <a:path w="48" h="48">
                  <a:moveTo>
                    <a:pt x="48" y="24"/>
                  </a:moveTo>
                  <a:lnTo>
                    <a:pt x="48" y="24"/>
                  </a:lnTo>
                  <a:lnTo>
                    <a:pt x="46" y="34"/>
                  </a:lnTo>
                  <a:lnTo>
                    <a:pt x="42" y="42"/>
                  </a:lnTo>
                  <a:lnTo>
                    <a:pt x="34" y="46"/>
                  </a:lnTo>
                  <a:lnTo>
                    <a:pt x="24" y="48"/>
                  </a:lnTo>
                  <a:lnTo>
                    <a:pt x="24" y="48"/>
                  </a:lnTo>
                  <a:lnTo>
                    <a:pt x="16" y="46"/>
                  </a:lnTo>
                  <a:lnTo>
                    <a:pt x="8" y="42"/>
                  </a:lnTo>
                  <a:lnTo>
                    <a:pt x="2" y="34"/>
                  </a:lnTo>
                  <a:lnTo>
                    <a:pt x="0" y="24"/>
                  </a:lnTo>
                  <a:lnTo>
                    <a:pt x="0" y="24"/>
                  </a:lnTo>
                  <a:lnTo>
                    <a:pt x="2" y="16"/>
                  </a:lnTo>
                  <a:lnTo>
                    <a:pt x="8" y="8"/>
                  </a:lnTo>
                  <a:lnTo>
                    <a:pt x="16" y="2"/>
                  </a:lnTo>
                  <a:lnTo>
                    <a:pt x="24" y="0"/>
                  </a:lnTo>
                  <a:lnTo>
                    <a:pt x="24" y="0"/>
                  </a:lnTo>
                  <a:lnTo>
                    <a:pt x="34" y="2"/>
                  </a:lnTo>
                  <a:lnTo>
                    <a:pt x="42" y="8"/>
                  </a:lnTo>
                  <a:lnTo>
                    <a:pt x="46" y="16"/>
                  </a:lnTo>
                  <a:lnTo>
                    <a:pt x="48" y="24"/>
                  </a:lnTo>
                  <a:lnTo>
                    <a:pt x="48" y="24"/>
                  </a:lnTo>
                  <a:close/>
                </a:path>
              </a:pathLst>
            </a:custGeom>
            <a:solidFill>
              <a:srgbClr val="FF9D6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36" name="Freeform 266"/>
            <p:cNvSpPr/>
            <p:nvPr/>
          </p:nvSpPr>
          <p:spPr bwMode="auto">
            <a:xfrm>
              <a:off x="1538288" y="3517900"/>
              <a:ext cx="76200" cy="76200"/>
            </a:xfrm>
            <a:custGeom>
              <a:avLst/>
              <a:gdLst/>
              <a:ahLst/>
              <a:cxnLst>
                <a:cxn ang="0">
                  <a:pos x="48" y="24"/>
                </a:cxn>
                <a:cxn ang="0">
                  <a:pos x="48" y="24"/>
                </a:cxn>
                <a:cxn ang="0">
                  <a:pos x="46" y="34"/>
                </a:cxn>
                <a:cxn ang="0">
                  <a:pos x="40" y="42"/>
                </a:cxn>
                <a:cxn ang="0">
                  <a:pos x="34" y="46"/>
                </a:cxn>
                <a:cxn ang="0">
                  <a:pos x="24" y="48"/>
                </a:cxn>
                <a:cxn ang="0">
                  <a:pos x="24" y="48"/>
                </a:cxn>
                <a:cxn ang="0">
                  <a:pos x="14" y="46"/>
                </a:cxn>
                <a:cxn ang="0">
                  <a:pos x="8" y="42"/>
                </a:cxn>
                <a:cxn ang="0">
                  <a:pos x="2" y="34"/>
                </a:cxn>
                <a:cxn ang="0">
                  <a:pos x="0" y="24"/>
                </a:cxn>
                <a:cxn ang="0">
                  <a:pos x="0" y="24"/>
                </a:cxn>
                <a:cxn ang="0">
                  <a:pos x="2" y="16"/>
                </a:cxn>
                <a:cxn ang="0">
                  <a:pos x="8" y="8"/>
                </a:cxn>
                <a:cxn ang="0">
                  <a:pos x="14" y="2"/>
                </a:cxn>
                <a:cxn ang="0">
                  <a:pos x="24" y="0"/>
                </a:cxn>
                <a:cxn ang="0">
                  <a:pos x="24" y="0"/>
                </a:cxn>
                <a:cxn ang="0">
                  <a:pos x="34" y="2"/>
                </a:cxn>
                <a:cxn ang="0">
                  <a:pos x="40" y="8"/>
                </a:cxn>
                <a:cxn ang="0">
                  <a:pos x="46" y="16"/>
                </a:cxn>
                <a:cxn ang="0">
                  <a:pos x="48" y="24"/>
                </a:cxn>
                <a:cxn ang="0">
                  <a:pos x="48" y="24"/>
                </a:cxn>
              </a:cxnLst>
              <a:rect l="0" t="0" r="r" b="b"/>
              <a:pathLst>
                <a:path w="48" h="48">
                  <a:moveTo>
                    <a:pt x="48" y="24"/>
                  </a:moveTo>
                  <a:lnTo>
                    <a:pt x="48" y="24"/>
                  </a:lnTo>
                  <a:lnTo>
                    <a:pt x="46" y="34"/>
                  </a:lnTo>
                  <a:lnTo>
                    <a:pt x="40" y="42"/>
                  </a:lnTo>
                  <a:lnTo>
                    <a:pt x="34" y="46"/>
                  </a:lnTo>
                  <a:lnTo>
                    <a:pt x="24" y="48"/>
                  </a:lnTo>
                  <a:lnTo>
                    <a:pt x="24" y="48"/>
                  </a:lnTo>
                  <a:lnTo>
                    <a:pt x="14" y="46"/>
                  </a:lnTo>
                  <a:lnTo>
                    <a:pt x="8" y="42"/>
                  </a:lnTo>
                  <a:lnTo>
                    <a:pt x="2" y="34"/>
                  </a:lnTo>
                  <a:lnTo>
                    <a:pt x="0" y="24"/>
                  </a:lnTo>
                  <a:lnTo>
                    <a:pt x="0" y="24"/>
                  </a:lnTo>
                  <a:lnTo>
                    <a:pt x="2" y="16"/>
                  </a:lnTo>
                  <a:lnTo>
                    <a:pt x="8" y="8"/>
                  </a:lnTo>
                  <a:lnTo>
                    <a:pt x="14" y="2"/>
                  </a:lnTo>
                  <a:lnTo>
                    <a:pt x="24" y="0"/>
                  </a:lnTo>
                  <a:lnTo>
                    <a:pt x="24" y="0"/>
                  </a:lnTo>
                  <a:lnTo>
                    <a:pt x="34" y="2"/>
                  </a:lnTo>
                  <a:lnTo>
                    <a:pt x="40" y="8"/>
                  </a:lnTo>
                  <a:lnTo>
                    <a:pt x="46" y="16"/>
                  </a:lnTo>
                  <a:lnTo>
                    <a:pt x="48" y="24"/>
                  </a:lnTo>
                  <a:lnTo>
                    <a:pt x="48" y="24"/>
                  </a:lnTo>
                  <a:close/>
                </a:path>
              </a:pathLst>
            </a:custGeom>
            <a:solidFill>
              <a:srgbClr val="FF9D6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37" name="Freeform 267"/>
            <p:cNvSpPr/>
            <p:nvPr/>
          </p:nvSpPr>
          <p:spPr bwMode="auto">
            <a:xfrm>
              <a:off x="1887538" y="3552825"/>
              <a:ext cx="76200" cy="76200"/>
            </a:xfrm>
            <a:custGeom>
              <a:avLst/>
              <a:gdLst/>
              <a:ahLst/>
              <a:cxnLst>
                <a:cxn ang="0">
                  <a:pos x="48" y="24"/>
                </a:cxn>
                <a:cxn ang="0">
                  <a:pos x="48" y="24"/>
                </a:cxn>
                <a:cxn ang="0">
                  <a:pos x="46" y="34"/>
                </a:cxn>
                <a:cxn ang="0">
                  <a:pos x="40" y="42"/>
                </a:cxn>
                <a:cxn ang="0">
                  <a:pos x="32" y="46"/>
                </a:cxn>
                <a:cxn ang="0">
                  <a:pos x="24" y="48"/>
                </a:cxn>
                <a:cxn ang="0">
                  <a:pos x="24" y="48"/>
                </a:cxn>
                <a:cxn ang="0">
                  <a:pos x="14" y="46"/>
                </a:cxn>
                <a:cxn ang="0">
                  <a:pos x="6" y="42"/>
                </a:cxn>
                <a:cxn ang="0">
                  <a:pos x="2" y="34"/>
                </a:cxn>
                <a:cxn ang="0">
                  <a:pos x="0" y="24"/>
                </a:cxn>
                <a:cxn ang="0">
                  <a:pos x="0" y="24"/>
                </a:cxn>
                <a:cxn ang="0">
                  <a:pos x="2" y="16"/>
                </a:cxn>
                <a:cxn ang="0">
                  <a:pos x="6" y="8"/>
                </a:cxn>
                <a:cxn ang="0">
                  <a:pos x="14" y="2"/>
                </a:cxn>
                <a:cxn ang="0">
                  <a:pos x="24" y="0"/>
                </a:cxn>
                <a:cxn ang="0">
                  <a:pos x="24" y="0"/>
                </a:cxn>
                <a:cxn ang="0">
                  <a:pos x="32" y="2"/>
                </a:cxn>
                <a:cxn ang="0">
                  <a:pos x="40" y="8"/>
                </a:cxn>
                <a:cxn ang="0">
                  <a:pos x="46" y="16"/>
                </a:cxn>
                <a:cxn ang="0">
                  <a:pos x="48" y="24"/>
                </a:cxn>
                <a:cxn ang="0">
                  <a:pos x="48" y="24"/>
                </a:cxn>
              </a:cxnLst>
              <a:rect l="0" t="0" r="r" b="b"/>
              <a:pathLst>
                <a:path w="48" h="48">
                  <a:moveTo>
                    <a:pt x="48" y="24"/>
                  </a:moveTo>
                  <a:lnTo>
                    <a:pt x="48" y="24"/>
                  </a:lnTo>
                  <a:lnTo>
                    <a:pt x="46" y="34"/>
                  </a:lnTo>
                  <a:lnTo>
                    <a:pt x="40" y="42"/>
                  </a:lnTo>
                  <a:lnTo>
                    <a:pt x="32" y="46"/>
                  </a:lnTo>
                  <a:lnTo>
                    <a:pt x="24" y="48"/>
                  </a:lnTo>
                  <a:lnTo>
                    <a:pt x="24" y="48"/>
                  </a:lnTo>
                  <a:lnTo>
                    <a:pt x="14" y="46"/>
                  </a:lnTo>
                  <a:lnTo>
                    <a:pt x="6" y="42"/>
                  </a:lnTo>
                  <a:lnTo>
                    <a:pt x="2" y="34"/>
                  </a:lnTo>
                  <a:lnTo>
                    <a:pt x="0" y="24"/>
                  </a:lnTo>
                  <a:lnTo>
                    <a:pt x="0" y="24"/>
                  </a:lnTo>
                  <a:lnTo>
                    <a:pt x="2" y="16"/>
                  </a:lnTo>
                  <a:lnTo>
                    <a:pt x="6" y="8"/>
                  </a:lnTo>
                  <a:lnTo>
                    <a:pt x="14" y="2"/>
                  </a:lnTo>
                  <a:lnTo>
                    <a:pt x="24" y="0"/>
                  </a:lnTo>
                  <a:lnTo>
                    <a:pt x="24" y="0"/>
                  </a:lnTo>
                  <a:lnTo>
                    <a:pt x="32" y="2"/>
                  </a:lnTo>
                  <a:lnTo>
                    <a:pt x="40" y="8"/>
                  </a:lnTo>
                  <a:lnTo>
                    <a:pt x="46" y="16"/>
                  </a:lnTo>
                  <a:lnTo>
                    <a:pt x="48" y="24"/>
                  </a:lnTo>
                  <a:lnTo>
                    <a:pt x="48" y="24"/>
                  </a:lnTo>
                  <a:close/>
                </a:path>
              </a:pathLst>
            </a:custGeom>
            <a:solidFill>
              <a:srgbClr val="FF9D6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38" name="Freeform 268"/>
            <p:cNvSpPr/>
            <p:nvPr/>
          </p:nvSpPr>
          <p:spPr bwMode="auto">
            <a:xfrm>
              <a:off x="1773238" y="3689350"/>
              <a:ext cx="76200" cy="63500"/>
            </a:xfrm>
            <a:custGeom>
              <a:avLst/>
              <a:gdLst/>
              <a:ahLst/>
              <a:cxnLst>
                <a:cxn ang="0">
                  <a:pos x="24" y="0"/>
                </a:cxn>
                <a:cxn ang="0">
                  <a:pos x="24" y="0"/>
                </a:cxn>
                <a:cxn ang="0">
                  <a:pos x="16" y="2"/>
                </a:cxn>
                <a:cxn ang="0">
                  <a:pos x="8" y="6"/>
                </a:cxn>
                <a:cxn ang="0">
                  <a:pos x="2" y="14"/>
                </a:cxn>
                <a:cxn ang="0">
                  <a:pos x="0" y="24"/>
                </a:cxn>
                <a:cxn ang="0">
                  <a:pos x="0" y="24"/>
                </a:cxn>
                <a:cxn ang="0">
                  <a:pos x="2" y="32"/>
                </a:cxn>
                <a:cxn ang="0">
                  <a:pos x="6" y="40"/>
                </a:cxn>
                <a:cxn ang="0">
                  <a:pos x="6" y="40"/>
                </a:cxn>
                <a:cxn ang="0">
                  <a:pos x="28" y="34"/>
                </a:cxn>
                <a:cxn ang="0">
                  <a:pos x="38" y="30"/>
                </a:cxn>
                <a:cxn ang="0">
                  <a:pos x="48" y="24"/>
                </a:cxn>
                <a:cxn ang="0">
                  <a:pos x="48" y="24"/>
                </a:cxn>
                <a:cxn ang="0">
                  <a:pos x="48" y="24"/>
                </a:cxn>
                <a:cxn ang="0">
                  <a:pos x="46" y="14"/>
                </a:cxn>
                <a:cxn ang="0">
                  <a:pos x="42" y="6"/>
                </a:cxn>
                <a:cxn ang="0">
                  <a:pos x="34" y="2"/>
                </a:cxn>
                <a:cxn ang="0">
                  <a:pos x="24" y="0"/>
                </a:cxn>
                <a:cxn ang="0">
                  <a:pos x="24" y="0"/>
                </a:cxn>
              </a:cxnLst>
              <a:rect l="0" t="0" r="r" b="b"/>
              <a:pathLst>
                <a:path w="48" h="40">
                  <a:moveTo>
                    <a:pt x="24" y="0"/>
                  </a:moveTo>
                  <a:lnTo>
                    <a:pt x="24" y="0"/>
                  </a:lnTo>
                  <a:lnTo>
                    <a:pt x="16" y="2"/>
                  </a:lnTo>
                  <a:lnTo>
                    <a:pt x="8" y="6"/>
                  </a:lnTo>
                  <a:lnTo>
                    <a:pt x="2" y="14"/>
                  </a:lnTo>
                  <a:lnTo>
                    <a:pt x="0" y="24"/>
                  </a:lnTo>
                  <a:lnTo>
                    <a:pt x="0" y="24"/>
                  </a:lnTo>
                  <a:lnTo>
                    <a:pt x="2" y="32"/>
                  </a:lnTo>
                  <a:lnTo>
                    <a:pt x="6" y="40"/>
                  </a:lnTo>
                  <a:lnTo>
                    <a:pt x="6" y="40"/>
                  </a:lnTo>
                  <a:lnTo>
                    <a:pt x="28" y="34"/>
                  </a:lnTo>
                  <a:lnTo>
                    <a:pt x="38" y="30"/>
                  </a:lnTo>
                  <a:lnTo>
                    <a:pt x="48" y="24"/>
                  </a:lnTo>
                  <a:lnTo>
                    <a:pt x="48" y="24"/>
                  </a:lnTo>
                  <a:lnTo>
                    <a:pt x="48" y="24"/>
                  </a:lnTo>
                  <a:lnTo>
                    <a:pt x="46" y="14"/>
                  </a:lnTo>
                  <a:lnTo>
                    <a:pt x="42" y="6"/>
                  </a:lnTo>
                  <a:lnTo>
                    <a:pt x="34" y="2"/>
                  </a:lnTo>
                  <a:lnTo>
                    <a:pt x="24" y="0"/>
                  </a:lnTo>
                  <a:lnTo>
                    <a:pt x="24" y="0"/>
                  </a:lnTo>
                  <a:close/>
                </a:path>
              </a:pathLst>
            </a:custGeom>
            <a:solidFill>
              <a:srgbClr val="FF9D6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39" name="Freeform 269"/>
            <p:cNvSpPr/>
            <p:nvPr/>
          </p:nvSpPr>
          <p:spPr bwMode="auto">
            <a:xfrm>
              <a:off x="1563688" y="3695700"/>
              <a:ext cx="76200" cy="63500"/>
            </a:xfrm>
            <a:custGeom>
              <a:avLst/>
              <a:gdLst/>
              <a:ahLst/>
              <a:cxnLst>
                <a:cxn ang="0">
                  <a:pos x="24" y="0"/>
                </a:cxn>
                <a:cxn ang="0">
                  <a:pos x="24" y="0"/>
                </a:cxn>
                <a:cxn ang="0">
                  <a:pos x="14" y="2"/>
                </a:cxn>
                <a:cxn ang="0">
                  <a:pos x="6" y="6"/>
                </a:cxn>
                <a:cxn ang="0">
                  <a:pos x="2" y="14"/>
                </a:cxn>
                <a:cxn ang="0">
                  <a:pos x="0" y="24"/>
                </a:cxn>
                <a:cxn ang="0">
                  <a:pos x="0" y="24"/>
                </a:cxn>
                <a:cxn ang="0">
                  <a:pos x="0" y="26"/>
                </a:cxn>
                <a:cxn ang="0">
                  <a:pos x="0" y="26"/>
                </a:cxn>
                <a:cxn ang="0">
                  <a:pos x="20" y="34"/>
                </a:cxn>
                <a:cxn ang="0">
                  <a:pos x="42" y="40"/>
                </a:cxn>
                <a:cxn ang="0">
                  <a:pos x="42" y="40"/>
                </a:cxn>
                <a:cxn ang="0">
                  <a:pos x="46" y="32"/>
                </a:cxn>
                <a:cxn ang="0">
                  <a:pos x="48" y="24"/>
                </a:cxn>
                <a:cxn ang="0">
                  <a:pos x="48" y="24"/>
                </a:cxn>
                <a:cxn ang="0">
                  <a:pos x="46" y="14"/>
                </a:cxn>
                <a:cxn ang="0">
                  <a:pos x="40" y="6"/>
                </a:cxn>
                <a:cxn ang="0">
                  <a:pos x="34" y="2"/>
                </a:cxn>
                <a:cxn ang="0">
                  <a:pos x="24" y="0"/>
                </a:cxn>
                <a:cxn ang="0">
                  <a:pos x="24" y="0"/>
                </a:cxn>
              </a:cxnLst>
              <a:rect l="0" t="0" r="r" b="b"/>
              <a:pathLst>
                <a:path w="48" h="40">
                  <a:moveTo>
                    <a:pt x="24" y="0"/>
                  </a:moveTo>
                  <a:lnTo>
                    <a:pt x="24" y="0"/>
                  </a:lnTo>
                  <a:lnTo>
                    <a:pt x="14" y="2"/>
                  </a:lnTo>
                  <a:lnTo>
                    <a:pt x="6" y="6"/>
                  </a:lnTo>
                  <a:lnTo>
                    <a:pt x="2" y="14"/>
                  </a:lnTo>
                  <a:lnTo>
                    <a:pt x="0" y="24"/>
                  </a:lnTo>
                  <a:lnTo>
                    <a:pt x="0" y="24"/>
                  </a:lnTo>
                  <a:lnTo>
                    <a:pt x="0" y="26"/>
                  </a:lnTo>
                  <a:lnTo>
                    <a:pt x="0" y="26"/>
                  </a:lnTo>
                  <a:lnTo>
                    <a:pt x="20" y="34"/>
                  </a:lnTo>
                  <a:lnTo>
                    <a:pt x="42" y="40"/>
                  </a:lnTo>
                  <a:lnTo>
                    <a:pt x="42" y="40"/>
                  </a:lnTo>
                  <a:lnTo>
                    <a:pt x="46" y="32"/>
                  </a:lnTo>
                  <a:lnTo>
                    <a:pt x="48" y="24"/>
                  </a:lnTo>
                  <a:lnTo>
                    <a:pt x="48" y="24"/>
                  </a:lnTo>
                  <a:lnTo>
                    <a:pt x="46" y="14"/>
                  </a:lnTo>
                  <a:lnTo>
                    <a:pt x="40" y="6"/>
                  </a:lnTo>
                  <a:lnTo>
                    <a:pt x="34" y="2"/>
                  </a:lnTo>
                  <a:lnTo>
                    <a:pt x="24" y="0"/>
                  </a:lnTo>
                  <a:lnTo>
                    <a:pt x="24" y="0"/>
                  </a:lnTo>
                  <a:close/>
                </a:path>
              </a:pathLst>
            </a:custGeom>
            <a:solidFill>
              <a:srgbClr val="FF9D6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40" name="Freeform 270"/>
            <p:cNvSpPr/>
            <p:nvPr/>
          </p:nvSpPr>
          <p:spPr bwMode="auto">
            <a:xfrm>
              <a:off x="1484313" y="3479800"/>
              <a:ext cx="76200" cy="73025"/>
            </a:xfrm>
            <a:custGeom>
              <a:avLst/>
              <a:gdLst/>
              <a:ahLst/>
              <a:cxnLst>
                <a:cxn ang="0">
                  <a:pos x="48" y="22"/>
                </a:cxn>
                <a:cxn ang="0">
                  <a:pos x="48" y="22"/>
                </a:cxn>
                <a:cxn ang="0">
                  <a:pos x="46" y="32"/>
                </a:cxn>
                <a:cxn ang="0">
                  <a:pos x="42" y="40"/>
                </a:cxn>
                <a:cxn ang="0">
                  <a:pos x="34" y="44"/>
                </a:cxn>
                <a:cxn ang="0">
                  <a:pos x="24" y="46"/>
                </a:cxn>
                <a:cxn ang="0">
                  <a:pos x="24" y="46"/>
                </a:cxn>
                <a:cxn ang="0">
                  <a:pos x="16" y="44"/>
                </a:cxn>
                <a:cxn ang="0">
                  <a:pos x="8" y="40"/>
                </a:cxn>
                <a:cxn ang="0">
                  <a:pos x="2" y="32"/>
                </a:cxn>
                <a:cxn ang="0">
                  <a:pos x="0" y="22"/>
                </a:cxn>
                <a:cxn ang="0">
                  <a:pos x="0" y="22"/>
                </a:cxn>
                <a:cxn ang="0">
                  <a:pos x="2" y="14"/>
                </a:cxn>
                <a:cxn ang="0">
                  <a:pos x="8" y="6"/>
                </a:cxn>
                <a:cxn ang="0">
                  <a:pos x="16" y="2"/>
                </a:cxn>
                <a:cxn ang="0">
                  <a:pos x="24" y="0"/>
                </a:cxn>
                <a:cxn ang="0">
                  <a:pos x="24" y="0"/>
                </a:cxn>
                <a:cxn ang="0">
                  <a:pos x="34" y="2"/>
                </a:cxn>
                <a:cxn ang="0">
                  <a:pos x="42" y="6"/>
                </a:cxn>
                <a:cxn ang="0">
                  <a:pos x="46" y="14"/>
                </a:cxn>
                <a:cxn ang="0">
                  <a:pos x="48" y="22"/>
                </a:cxn>
                <a:cxn ang="0">
                  <a:pos x="48" y="22"/>
                </a:cxn>
              </a:cxnLst>
              <a:rect l="0" t="0" r="r" b="b"/>
              <a:pathLst>
                <a:path w="48" h="46">
                  <a:moveTo>
                    <a:pt x="48" y="22"/>
                  </a:moveTo>
                  <a:lnTo>
                    <a:pt x="48" y="22"/>
                  </a:lnTo>
                  <a:lnTo>
                    <a:pt x="46" y="32"/>
                  </a:lnTo>
                  <a:lnTo>
                    <a:pt x="42" y="40"/>
                  </a:lnTo>
                  <a:lnTo>
                    <a:pt x="34" y="44"/>
                  </a:lnTo>
                  <a:lnTo>
                    <a:pt x="24" y="46"/>
                  </a:lnTo>
                  <a:lnTo>
                    <a:pt x="24" y="46"/>
                  </a:lnTo>
                  <a:lnTo>
                    <a:pt x="16" y="44"/>
                  </a:lnTo>
                  <a:lnTo>
                    <a:pt x="8" y="40"/>
                  </a:lnTo>
                  <a:lnTo>
                    <a:pt x="2" y="32"/>
                  </a:lnTo>
                  <a:lnTo>
                    <a:pt x="0" y="22"/>
                  </a:lnTo>
                  <a:lnTo>
                    <a:pt x="0" y="22"/>
                  </a:lnTo>
                  <a:lnTo>
                    <a:pt x="2" y="14"/>
                  </a:lnTo>
                  <a:lnTo>
                    <a:pt x="8" y="6"/>
                  </a:lnTo>
                  <a:lnTo>
                    <a:pt x="16" y="2"/>
                  </a:lnTo>
                  <a:lnTo>
                    <a:pt x="24" y="0"/>
                  </a:lnTo>
                  <a:lnTo>
                    <a:pt x="24" y="0"/>
                  </a:lnTo>
                  <a:lnTo>
                    <a:pt x="34" y="2"/>
                  </a:lnTo>
                  <a:lnTo>
                    <a:pt x="42" y="6"/>
                  </a:lnTo>
                  <a:lnTo>
                    <a:pt x="46" y="14"/>
                  </a:lnTo>
                  <a:lnTo>
                    <a:pt x="48" y="22"/>
                  </a:lnTo>
                  <a:lnTo>
                    <a:pt x="48" y="22"/>
                  </a:lnTo>
                  <a:close/>
                </a:path>
              </a:pathLst>
            </a:custGeom>
            <a:solidFill>
              <a:srgbClr val="FF9D6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41" name="Freeform 271"/>
            <p:cNvSpPr/>
            <p:nvPr/>
          </p:nvSpPr>
          <p:spPr bwMode="auto">
            <a:xfrm>
              <a:off x="1423988" y="3403600"/>
              <a:ext cx="34925" cy="34925"/>
            </a:xfrm>
            <a:custGeom>
              <a:avLst/>
              <a:gdLst/>
              <a:ahLst/>
              <a:cxnLst>
                <a:cxn ang="0">
                  <a:pos x="22" y="12"/>
                </a:cxn>
                <a:cxn ang="0">
                  <a:pos x="22" y="12"/>
                </a:cxn>
                <a:cxn ang="0">
                  <a:pos x="20" y="16"/>
                </a:cxn>
                <a:cxn ang="0">
                  <a:pos x="18" y="20"/>
                </a:cxn>
                <a:cxn ang="0">
                  <a:pos x="16" y="22"/>
                </a:cxn>
                <a:cxn ang="0">
                  <a:pos x="10" y="22"/>
                </a:cxn>
                <a:cxn ang="0">
                  <a:pos x="10" y="22"/>
                </a:cxn>
                <a:cxn ang="0">
                  <a:pos x="6" y="22"/>
                </a:cxn>
                <a:cxn ang="0">
                  <a:pos x="4" y="20"/>
                </a:cxn>
                <a:cxn ang="0">
                  <a:pos x="0" y="16"/>
                </a:cxn>
                <a:cxn ang="0">
                  <a:pos x="0" y="12"/>
                </a:cxn>
                <a:cxn ang="0">
                  <a:pos x="0" y="12"/>
                </a:cxn>
                <a:cxn ang="0">
                  <a:pos x="0" y="8"/>
                </a:cxn>
                <a:cxn ang="0">
                  <a:pos x="4" y="4"/>
                </a:cxn>
                <a:cxn ang="0">
                  <a:pos x="6" y="2"/>
                </a:cxn>
                <a:cxn ang="0">
                  <a:pos x="10" y="0"/>
                </a:cxn>
                <a:cxn ang="0">
                  <a:pos x="10" y="0"/>
                </a:cxn>
                <a:cxn ang="0">
                  <a:pos x="16" y="2"/>
                </a:cxn>
                <a:cxn ang="0">
                  <a:pos x="18" y="4"/>
                </a:cxn>
                <a:cxn ang="0">
                  <a:pos x="20" y="8"/>
                </a:cxn>
                <a:cxn ang="0">
                  <a:pos x="22" y="12"/>
                </a:cxn>
                <a:cxn ang="0">
                  <a:pos x="22" y="12"/>
                </a:cxn>
              </a:cxnLst>
              <a:rect l="0" t="0" r="r" b="b"/>
              <a:pathLst>
                <a:path w="22" h="22">
                  <a:moveTo>
                    <a:pt x="22" y="12"/>
                  </a:moveTo>
                  <a:lnTo>
                    <a:pt x="22" y="12"/>
                  </a:lnTo>
                  <a:lnTo>
                    <a:pt x="20" y="16"/>
                  </a:lnTo>
                  <a:lnTo>
                    <a:pt x="18" y="20"/>
                  </a:lnTo>
                  <a:lnTo>
                    <a:pt x="16" y="22"/>
                  </a:lnTo>
                  <a:lnTo>
                    <a:pt x="10" y="22"/>
                  </a:lnTo>
                  <a:lnTo>
                    <a:pt x="10" y="22"/>
                  </a:lnTo>
                  <a:lnTo>
                    <a:pt x="6" y="22"/>
                  </a:lnTo>
                  <a:lnTo>
                    <a:pt x="4" y="20"/>
                  </a:lnTo>
                  <a:lnTo>
                    <a:pt x="0" y="16"/>
                  </a:lnTo>
                  <a:lnTo>
                    <a:pt x="0" y="12"/>
                  </a:lnTo>
                  <a:lnTo>
                    <a:pt x="0" y="12"/>
                  </a:lnTo>
                  <a:lnTo>
                    <a:pt x="0" y="8"/>
                  </a:lnTo>
                  <a:lnTo>
                    <a:pt x="4" y="4"/>
                  </a:lnTo>
                  <a:lnTo>
                    <a:pt x="6" y="2"/>
                  </a:lnTo>
                  <a:lnTo>
                    <a:pt x="10" y="0"/>
                  </a:lnTo>
                  <a:lnTo>
                    <a:pt x="10" y="0"/>
                  </a:lnTo>
                  <a:lnTo>
                    <a:pt x="16" y="2"/>
                  </a:lnTo>
                  <a:lnTo>
                    <a:pt x="18" y="4"/>
                  </a:lnTo>
                  <a:lnTo>
                    <a:pt x="20" y="8"/>
                  </a:lnTo>
                  <a:lnTo>
                    <a:pt x="22" y="12"/>
                  </a:lnTo>
                  <a:lnTo>
                    <a:pt x="22" y="12"/>
                  </a:lnTo>
                  <a:close/>
                </a:path>
              </a:pathLst>
            </a:custGeom>
            <a:solidFill>
              <a:srgbClr val="773A1E"/>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grpSp>
      <p:grpSp>
        <p:nvGrpSpPr>
          <p:cNvPr id="262" name="组合 261"/>
          <p:cNvGrpSpPr/>
          <p:nvPr/>
        </p:nvGrpSpPr>
        <p:grpSpPr>
          <a:xfrm flipH="1">
            <a:off x="5429256" y="4000511"/>
            <a:ext cx="3714744" cy="1142990"/>
            <a:chOff x="2466977" y="4250531"/>
            <a:chExt cx="3846512" cy="892969"/>
          </a:xfrm>
        </p:grpSpPr>
        <p:sp>
          <p:nvSpPr>
            <p:cNvPr id="263" name="Freeform 6"/>
            <p:cNvSpPr/>
            <p:nvPr/>
          </p:nvSpPr>
          <p:spPr bwMode="auto">
            <a:xfrm>
              <a:off x="5291139" y="4679157"/>
              <a:ext cx="1022350" cy="455771"/>
            </a:xfrm>
            <a:custGeom>
              <a:avLst/>
              <a:gdLst/>
              <a:ahLst/>
              <a:cxnLst>
                <a:cxn ang="0">
                  <a:pos x="0" y="315"/>
                </a:cxn>
                <a:cxn ang="0">
                  <a:pos x="0" y="315"/>
                </a:cxn>
                <a:cxn ang="0">
                  <a:pos x="3" y="303"/>
                </a:cxn>
                <a:cxn ang="0">
                  <a:pos x="11" y="271"/>
                </a:cxn>
                <a:cxn ang="0">
                  <a:pos x="17" y="250"/>
                </a:cxn>
                <a:cxn ang="0">
                  <a:pos x="27" y="227"/>
                </a:cxn>
                <a:cxn ang="0">
                  <a:pos x="38" y="201"/>
                </a:cxn>
                <a:cxn ang="0">
                  <a:pos x="51" y="174"/>
                </a:cxn>
                <a:cxn ang="0">
                  <a:pos x="67" y="146"/>
                </a:cxn>
                <a:cxn ang="0">
                  <a:pos x="84" y="119"/>
                </a:cxn>
                <a:cxn ang="0">
                  <a:pos x="106" y="93"/>
                </a:cxn>
                <a:cxn ang="0">
                  <a:pos x="119" y="81"/>
                </a:cxn>
                <a:cxn ang="0">
                  <a:pos x="132" y="68"/>
                </a:cxn>
                <a:cxn ang="0">
                  <a:pos x="144" y="57"/>
                </a:cxn>
                <a:cxn ang="0">
                  <a:pos x="159" y="46"/>
                </a:cxn>
                <a:cxn ang="0">
                  <a:pos x="175" y="36"/>
                </a:cxn>
                <a:cxn ang="0">
                  <a:pos x="190" y="28"/>
                </a:cxn>
                <a:cxn ang="0">
                  <a:pos x="208" y="20"/>
                </a:cxn>
                <a:cxn ang="0">
                  <a:pos x="225" y="12"/>
                </a:cxn>
                <a:cxn ang="0">
                  <a:pos x="244" y="8"/>
                </a:cxn>
                <a:cxn ang="0">
                  <a:pos x="265" y="3"/>
                </a:cxn>
                <a:cxn ang="0">
                  <a:pos x="265" y="3"/>
                </a:cxn>
                <a:cxn ang="0">
                  <a:pos x="284" y="1"/>
                </a:cxn>
                <a:cxn ang="0">
                  <a:pos x="305" y="0"/>
                </a:cxn>
                <a:cxn ang="0">
                  <a:pos x="324" y="1"/>
                </a:cxn>
                <a:cxn ang="0">
                  <a:pos x="344" y="6"/>
                </a:cxn>
                <a:cxn ang="0">
                  <a:pos x="362" y="11"/>
                </a:cxn>
                <a:cxn ang="0">
                  <a:pos x="381" y="17"/>
                </a:cxn>
                <a:cxn ang="0">
                  <a:pos x="398" y="27"/>
                </a:cxn>
                <a:cxn ang="0">
                  <a:pos x="416" y="36"/>
                </a:cxn>
                <a:cxn ang="0">
                  <a:pos x="433" y="47"/>
                </a:cxn>
                <a:cxn ang="0">
                  <a:pos x="449" y="58"/>
                </a:cxn>
                <a:cxn ang="0">
                  <a:pos x="465" y="73"/>
                </a:cxn>
                <a:cxn ang="0">
                  <a:pos x="481" y="85"/>
                </a:cxn>
                <a:cxn ang="0">
                  <a:pos x="509" y="116"/>
                </a:cxn>
                <a:cxn ang="0">
                  <a:pos x="536" y="146"/>
                </a:cxn>
                <a:cxn ang="0">
                  <a:pos x="560" y="177"/>
                </a:cxn>
                <a:cxn ang="0">
                  <a:pos x="582" y="209"/>
                </a:cxn>
                <a:cxn ang="0">
                  <a:pos x="600" y="238"/>
                </a:cxn>
                <a:cxn ang="0">
                  <a:pos x="616" y="263"/>
                </a:cxn>
                <a:cxn ang="0">
                  <a:pos x="636" y="303"/>
                </a:cxn>
                <a:cxn ang="0">
                  <a:pos x="644" y="319"/>
                </a:cxn>
                <a:cxn ang="0">
                  <a:pos x="0" y="315"/>
                </a:cxn>
              </a:cxnLst>
              <a:rect l="0" t="0" r="r" b="b"/>
              <a:pathLst>
                <a:path w="644" h="319">
                  <a:moveTo>
                    <a:pt x="0" y="315"/>
                  </a:moveTo>
                  <a:lnTo>
                    <a:pt x="0" y="315"/>
                  </a:lnTo>
                  <a:lnTo>
                    <a:pt x="3" y="303"/>
                  </a:lnTo>
                  <a:lnTo>
                    <a:pt x="11" y="271"/>
                  </a:lnTo>
                  <a:lnTo>
                    <a:pt x="17" y="250"/>
                  </a:lnTo>
                  <a:lnTo>
                    <a:pt x="27" y="227"/>
                  </a:lnTo>
                  <a:lnTo>
                    <a:pt x="38" y="201"/>
                  </a:lnTo>
                  <a:lnTo>
                    <a:pt x="51" y="174"/>
                  </a:lnTo>
                  <a:lnTo>
                    <a:pt x="67" y="146"/>
                  </a:lnTo>
                  <a:lnTo>
                    <a:pt x="84" y="119"/>
                  </a:lnTo>
                  <a:lnTo>
                    <a:pt x="106" y="93"/>
                  </a:lnTo>
                  <a:lnTo>
                    <a:pt x="119" y="81"/>
                  </a:lnTo>
                  <a:lnTo>
                    <a:pt x="132" y="68"/>
                  </a:lnTo>
                  <a:lnTo>
                    <a:pt x="144" y="57"/>
                  </a:lnTo>
                  <a:lnTo>
                    <a:pt x="159" y="46"/>
                  </a:lnTo>
                  <a:lnTo>
                    <a:pt x="175" y="36"/>
                  </a:lnTo>
                  <a:lnTo>
                    <a:pt x="190" y="28"/>
                  </a:lnTo>
                  <a:lnTo>
                    <a:pt x="208" y="20"/>
                  </a:lnTo>
                  <a:lnTo>
                    <a:pt x="225" y="12"/>
                  </a:lnTo>
                  <a:lnTo>
                    <a:pt x="244" y="8"/>
                  </a:lnTo>
                  <a:lnTo>
                    <a:pt x="265" y="3"/>
                  </a:lnTo>
                  <a:lnTo>
                    <a:pt x="265" y="3"/>
                  </a:lnTo>
                  <a:lnTo>
                    <a:pt x="284" y="1"/>
                  </a:lnTo>
                  <a:lnTo>
                    <a:pt x="305" y="0"/>
                  </a:lnTo>
                  <a:lnTo>
                    <a:pt x="324" y="1"/>
                  </a:lnTo>
                  <a:lnTo>
                    <a:pt x="344" y="6"/>
                  </a:lnTo>
                  <a:lnTo>
                    <a:pt x="362" y="11"/>
                  </a:lnTo>
                  <a:lnTo>
                    <a:pt x="381" y="17"/>
                  </a:lnTo>
                  <a:lnTo>
                    <a:pt x="398" y="27"/>
                  </a:lnTo>
                  <a:lnTo>
                    <a:pt x="416" y="36"/>
                  </a:lnTo>
                  <a:lnTo>
                    <a:pt x="433" y="47"/>
                  </a:lnTo>
                  <a:lnTo>
                    <a:pt x="449" y="58"/>
                  </a:lnTo>
                  <a:lnTo>
                    <a:pt x="465" y="73"/>
                  </a:lnTo>
                  <a:lnTo>
                    <a:pt x="481" y="85"/>
                  </a:lnTo>
                  <a:lnTo>
                    <a:pt x="509" y="116"/>
                  </a:lnTo>
                  <a:lnTo>
                    <a:pt x="536" y="146"/>
                  </a:lnTo>
                  <a:lnTo>
                    <a:pt x="560" y="177"/>
                  </a:lnTo>
                  <a:lnTo>
                    <a:pt x="582" y="209"/>
                  </a:lnTo>
                  <a:lnTo>
                    <a:pt x="600" y="238"/>
                  </a:lnTo>
                  <a:lnTo>
                    <a:pt x="616" y="263"/>
                  </a:lnTo>
                  <a:lnTo>
                    <a:pt x="636" y="303"/>
                  </a:lnTo>
                  <a:lnTo>
                    <a:pt x="644" y="319"/>
                  </a:lnTo>
                  <a:lnTo>
                    <a:pt x="0" y="315"/>
                  </a:lnTo>
                  <a:close/>
                </a:path>
              </a:pathLst>
            </a:custGeom>
            <a:solidFill>
              <a:srgbClr val="8DC7D4"/>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64" name="Freeform 14"/>
            <p:cNvSpPr/>
            <p:nvPr/>
          </p:nvSpPr>
          <p:spPr bwMode="auto">
            <a:xfrm>
              <a:off x="3452814" y="4439127"/>
              <a:ext cx="1936750" cy="690086"/>
            </a:xfrm>
            <a:custGeom>
              <a:avLst/>
              <a:gdLst/>
              <a:ahLst/>
              <a:cxnLst>
                <a:cxn ang="0">
                  <a:pos x="0" y="483"/>
                </a:cxn>
                <a:cxn ang="0">
                  <a:pos x="0" y="483"/>
                </a:cxn>
                <a:cxn ang="0">
                  <a:pos x="9" y="463"/>
                </a:cxn>
                <a:cxn ang="0">
                  <a:pos x="20" y="437"/>
                </a:cxn>
                <a:cxn ang="0">
                  <a:pos x="36" y="404"/>
                </a:cxn>
                <a:cxn ang="0">
                  <a:pos x="57" y="366"/>
                </a:cxn>
                <a:cxn ang="0">
                  <a:pos x="82" y="323"/>
                </a:cxn>
                <a:cxn ang="0">
                  <a:pos x="112" y="277"/>
                </a:cxn>
                <a:cxn ang="0">
                  <a:pos x="147" y="231"/>
                </a:cxn>
                <a:cxn ang="0">
                  <a:pos x="165" y="207"/>
                </a:cxn>
                <a:cxn ang="0">
                  <a:pos x="185" y="185"/>
                </a:cxn>
                <a:cxn ang="0">
                  <a:pos x="206" y="163"/>
                </a:cxn>
                <a:cxn ang="0">
                  <a:pos x="228" y="141"/>
                </a:cxn>
                <a:cxn ang="0">
                  <a:pos x="252" y="120"/>
                </a:cxn>
                <a:cxn ang="0">
                  <a:pos x="276" y="100"/>
                </a:cxn>
                <a:cxn ang="0">
                  <a:pos x="301" y="80"/>
                </a:cxn>
                <a:cxn ang="0">
                  <a:pos x="328" y="65"/>
                </a:cxn>
                <a:cxn ang="0">
                  <a:pos x="355" y="49"/>
                </a:cxn>
                <a:cxn ang="0">
                  <a:pos x="384" y="34"/>
                </a:cxn>
                <a:cxn ang="0">
                  <a:pos x="412" y="23"/>
                </a:cxn>
                <a:cxn ang="0">
                  <a:pos x="444" y="14"/>
                </a:cxn>
                <a:cxn ang="0">
                  <a:pos x="476" y="6"/>
                </a:cxn>
                <a:cxn ang="0">
                  <a:pos x="507" y="1"/>
                </a:cxn>
                <a:cxn ang="0">
                  <a:pos x="541" y="0"/>
                </a:cxn>
                <a:cxn ang="0">
                  <a:pos x="576" y="1"/>
                </a:cxn>
                <a:cxn ang="0">
                  <a:pos x="576" y="1"/>
                </a:cxn>
                <a:cxn ang="0">
                  <a:pos x="611" y="4"/>
                </a:cxn>
                <a:cxn ang="0">
                  <a:pos x="646" y="9"/>
                </a:cxn>
                <a:cxn ang="0">
                  <a:pos x="677" y="15"/>
                </a:cxn>
                <a:cxn ang="0">
                  <a:pos x="709" y="23"/>
                </a:cxn>
                <a:cxn ang="0">
                  <a:pos x="741" y="33"/>
                </a:cxn>
                <a:cxn ang="0">
                  <a:pos x="771" y="42"/>
                </a:cxn>
                <a:cxn ang="0">
                  <a:pos x="799" y="54"/>
                </a:cxn>
                <a:cxn ang="0">
                  <a:pos x="828" y="66"/>
                </a:cxn>
                <a:cxn ang="0">
                  <a:pos x="855" y="80"/>
                </a:cxn>
                <a:cxn ang="0">
                  <a:pos x="880" y="95"/>
                </a:cxn>
                <a:cxn ang="0">
                  <a:pos x="906" y="109"/>
                </a:cxn>
                <a:cxn ang="0">
                  <a:pos x="931" y="125"/>
                </a:cxn>
                <a:cxn ang="0">
                  <a:pos x="953" y="141"/>
                </a:cxn>
                <a:cxn ang="0">
                  <a:pos x="976" y="158"/>
                </a:cxn>
                <a:cxn ang="0">
                  <a:pos x="998" y="176"/>
                </a:cxn>
                <a:cxn ang="0">
                  <a:pos x="1018" y="193"/>
                </a:cxn>
                <a:cxn ang="0">
                  <a:pos x="1056" y="231"/>
                </a:cxn>
                <a:cxn ang="0">
                  <a:pos x="1091" y="269"/>
                </a:cxn>
                <a:cxn ang="0">
                  <a:pos x="1121" y="307"/>
                </a:cxn>
                <a:cxn ang="0">
                  <a:pos x="1148" y="345"/>
                </a:cxn>
                <a:cxn ang="0">
                  <a:pos x="1172" y="382"/>
                </a:cxn>
                <a:cxn ang="0">
                  <a:pos x="1191" y="418"/>
                </a:cxn>
                <a:cxn ang="0">
                  <a:pos x="1207" y="452"/>
                </a:cxn>
                <a:cxn ang="0">
                  <a:pos x="1220" y="483"/>
                </a:cxn>
                <a:cxn ang="0">
                  <a:pos x="0" y="483"/>
                </a:cxn>
              </a:cxnLst>
              <a:rect l="0" t="0" r="r" b="b"/>
              <a:pathLst>
                <a:path w="1220" h="483">
                  <a:moveTo>
                    <a:pt x="0" y="483"/>
                  </a:moveTo>
                  <a:lnTo>
                    <a:pt x="0" y="483"/>
                  </a:lnTo>
                  <a:lnTo>
                    <a:pt x="9" y="463"/>
                  </a:lnTo>
                  <a:lnTo>
                    <a:pt x="20" y="437"/>
                  </a:lnTo>
                  <a:lnTo>
                    <a:pt x="36" y="404"/>
                  </a:lnTo>
                  <a:lnTo>
                    <a:pt x="57" y="366"/>
                  </a:lnTo>
                  <a:lnTo>
                    <a:pt x="82" y="323"/>
                  </a:lnTo>
                  <a:lnTo>
                    <a:pt x="112" y="277"/>
                  </a:lnTo>
                  <a:lnTo>
                    <a:pt x="147" y="231"/>
                  </a:lnTo>
                  <a:lnTo>
                    <a:pt x="165" y="207"/>
                  </a:lnTo>
                  <a:lnTo>
                    <a:pt x="185" y="185"/>
                  </a:lnTo>
                  <a:lnTo>
                    <a:pt x="206" y="163"/>
                  </a:lnTo>
                  <a:lnTo>
                    <a:pt x="228" y="141"/>
                  </a:lnTo>
                  <a:lnTo>
                    <a:pt x="252" y="120"/>
                  </a:lnTo>
                  <a:lnTo>
                    <a:pt x="276" y="100"/>
                  </a:lnTo>
                  <a:lnTo>
                    <a:pt x="301" y="80"/>
                  </a:lnTo>
                  <a:lnTo>
                    <a:pt x="328" y="65"/>
                  </a:lnTo>
                  <a:lnTo>
                    <a:pt x="355" y="49"/>
                  </a:lnTo>
                  <a:lnTo>
                    <a:pt x="384" y="34"/>
                  </a:lnTo>
                  <a:lnTo>
                    <a:pt x="412" y="23"/>
                  </a:lnTo>
                  <a:lnTo>
                    <a:pt x="444" y="14"/>
                  </a:lnTo>
                  <a:lnTo>
                    <a:pt x="476" y="6"/>
                  </a:lnTo>
                  <a:lnTo>
                    <a:pt x="507" y="1"/>
                  </a:lnTo>
                  <a:lnTo>
                    <a:pt x="541" y="0"/>
                  </a:lnTo>
                  <a:lnTo>
                    <a:pt x="576" y="1"/>
                  </a:lnTo>
                  <a:lnTo>
                    <a:pt x="576" y="1"/>
                  </a:lnTo>
                  <a:lnTo>
                    <a:pt x="611" y="4"/>
                  </a:lnTo>
                  <a:lnTo>
                    <a:pt x="646" y="9"/>
                  </a:lnTo>
                  <a:lnTo>
                    <a:pt x="677" y="15"/>
                  </a:lnTo>
                  <a:lnTo>
                    <a:pt x="709" y="23"/>
                  </a:lnTo>
                  <a:lnTo>
                    <a:pt x="741" y="33"/>
                  </a:lnTo>
                  <a:lnTo>
                    <a:pt x="771" y="42"/>
                  </a:lnTo>
                  <a:lnTo>
                    <a:pt x="799" y="54"/>
                  </a:lnTo>
                  <a:lnTo>
                    <a:pt x="828" y="66"/>
                  </a:lnTo>
                  <a:lnTo>
                    <a:pt x="855" y="80"/>
                  </a:lnTo>
                  <a:lnTo>
                    <a:pt x="880" y="95"/>
                  </a:lnTo>
                  <a:lnTo>
                    <a:pt x="906" y="109"/>
                  </a:lnTo>
                  <a:lnTo>
                    <a:pt x="931" y="125"/>
                  </a:lnTo>
                  <a:lnTo>
                    <a:pt x="953" y="141"/>
                  </a:lnTo>
                  <a:lnTo>
                    <a:pt x="976" y="158"/>
                  </a:lnTo>
                  <a:lnTo>
                    <a:pt x="998" y="176"/>
                  </a:lnTo>
                  <a:lnTo>
                    <a:pt x="1018" y="193"/>
                  </a:lnTo>
                  <a:lnTo>
                    <a:pt x="1056" y="231"/>
                  </a:lnTo>
                  <a:lnTo>
                    <a:pt x="1091" y="269"/>
                  </a:lnTo>
                  <a:lnTo>
                    <a:pt x="1121" y="307"/>
                  </a:lnTo>
                  <a:lnTo>
                    <a:pt x="1148" y="345"/>
                  </a:lnTo>
                  <a:lnTo>
                    <a:pt x="1172" y="382"/>
                  </a:lnTo>
                  <a:lnTo>
                    <a:pt x="1191" y="418"/>
                  </a:lnTo>
                  <a:lnTo>
                    <a:pt x="1207" y="452"/>
                  </a:lnTo>
                  <a:lnTo>
                    <a:pt x="1220" y="483"/>
                  </a:lnTo>
                  <a:lnTo>
                    <a:pt x="0" y="483"/>
                  </a:lnTo>
                  <a:close/>
                </a:path>
              </a:pathLst>
            </a:custGeom>
            <a:solidFill>
              <a:srgbClr val="B895BD"/>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65" name="Freeform 15"/>
            <p:cNvSpPr/>
            <p:nvPr/>
          </p:nvSpPr>
          <p:spPr bwMode="auto">
            <a:xfrm>
              <a:off x="3733802" y="4636294"/>
              <a:ext cx="1389063" cy="495776"/>
            </a:xfrm>
            <a:custGeom>
              <a:avLst/>
              <a:gdLst/>
              <a:ahLst/>
              <a:cxnLst>
                <a:cxn ang="0">
                  <a:pos x="0" y="347"/>
                </a:cxn>
                <a:cxn ang="0">
                  <a:pos x="0" y="347"/>
                </a:cxn>
                <a:cxn ang="0">
                  <a:pos x="7" y="331"/>
                </a:cxn>
                <a:cxn ang="0">
                  <a:pos x="27" y="290"/>
                </a:cxn>
                <a:cxn ang="0">
                  <a:pos x="42" y="261"/>
                </a:cxn>
                <a:cxn ang="0">
                  <a:pos x="61" y="231"/>
                </a:cxn>
                <a:cxn ang="0">
                  <a:pos x="81" y="200"/>
                </a:cxn>
                <a:cxn ang="0">
                  <a:pos x="107" y="166"/>
                </a:cxn>
                <a:cxn ang="0">
                  <a:pos x="134" y="133"/>
                </a:cxn>
                <a:cxn ang="0">
                  <a:pos x="165" y="101"/>
                </a:cxn>
                <a:cxn ang="0">
                  <a:pos x="181" y="85"/>
                </a:cxn>
                <a:cxn ang="0">
                  <a:pos x="199" y="71"/>
                </a:cxn>
                <a:cxn ang="0">
                  <a:pos x="216" y="58"/>
                </a:cxn>
                <a:cxn ang="0">
                  <a:pos x="235" y="46"/>
                </a:cxn>
                <a:cxn ang="0">
                  <a:pos x="256" y="35"/>
                </a:cxn>
                <a:cxn ang="0">
                  <a:pos x="275" y="25"/>
                </a:cxn>
                <a:cxn ang="0">
                  <a:pos x="297" y="15"/>
                </a:cxn>
                <a:cxn ang="0">
                  <a:pos x="319" y="9"/>
                </a:cxn>
                <a:cxn ang="0">
                  <a:pos x="342" y="4"/>
                </a:cxn>
                <a:cxn ang="0">
                  <a:pos x="365" y="1"/>
                </a:cxn>
                <a:cxn ang="0">
                  <a:pos x="389" y="0"/>
                </a:cxn>
                <a:cxn ang="0">
                  <a:pos x="413" y="1"/>
                </a:cxn>
                <a:cxn ang="0">
                  <a:pos x="413" y="1"/>
                </a:cxn>
                <a:cxn ang="0">
                  <a:pos x="438" y="3"/>
                </a:cxn>
                <a:cxn ang="0">
                  <a:pos x="462" y="8"/>
                </a:cxn>
                <a:cxn ang="0">
                  <a:pos x="486" y="11"/>
                </a:cxn>
                <a:cxn ang="0">
                  <a:pos x="508" y="17"/>
                </a:cxn>
                <a:cxn ang="0">
                  <a:pos x="530" y="23"/>
                </a:cxn>
                <a:cxn ang="0">
                  <a:pos x="553" y="31"/>
                </a:cxn>
                <a:cxn ang="0">
                  <a:pos x="573" y="39"/>
                </a:cxn>
                <a:cxn ang="0">
                  <a:pos x="594" y="47"/>
                </a:cxn>
                <a:cxn ang="0">
                  <a:pos x="632" y="68"/>
                </a:cxn>
                <a:cxn ang="0">
                  <a:pos x="667" y="88"/>
                </a:cxn>
                <a:cxn ang="0">
                  <a:pos x="700" y="114"/>
                </a:cxn>
                <a:cxn ang="0">
                  <a:pos x="730" y="139"/>
                </a:cxn>
                <a:cxn ang="0">
                  <a:pos x="757" y="165"/>
                </a:cxn>
                <a:cxn ang="0">
                  <a:pos x="783" y="192"/>
                </a:cxn>
                <a:cxn ang="0">
                  <a:pos x="803" y="220"/>
                </a:cxn>
                <a:cxn ang="0">
                  <a:pos x="824" y="247"/>
                </a:cxn>
                <a:cxn ang="0">
                  <a:pos x="840" y="274"/>
                </a:cxn>
                <a:cxn ang="0">
                  <a:pos x="854" y="299"/>
                </a:cxn>
                <a:cxn ang="0">
                  <a:pos x="865" y="323"/>
                </a:cxn>
                <a:cxn ang="0">
                  <a:pos x="875" y="345"/>
                </a:cxn>
                <a:cxn ang="0">
                  <a:pos x="0" y="347"/>
                </a:cxn>
              </a:cxnLst>
              <a:rect l="0" t="0" r="r" b="b"/>
              <a:pathLst>
                <a:path w="875" h="347">
                  <a:moveTo>
                    <a:pt x="0" y="347"/>
                  </a:moveTo>
                  <a:lnTo>
                    <a:pt x="0" y="347"/>
                  </a:lnTo>
                  <a:lnTo>
                    <a:pt x="7" y="331"/>
                  </a:lnTo>
                  <a:lnTo>
                    <a:pt x="27" y="290"/>
                  </a:lnTo>
                  <a:lnTo>
                    <a:pt x="42" y="261"/>
                  </a:lnTo>
                  <a:lnTo>
                    <a:pt x="61" y="231"/>
                  </a:lnTo>
                  <a:lnTo>
                    <a:pt x="81" y="200"/>
                  </a:lnTo>
                  <a:lnTo>
                    <a:pt x="107" y="166"/>
                  </a:lnTo>
                  <a:lnTo>
                    <a:pt x="134" y="133"/>
                  </a:lnTo>
                  <a:lnTo>
                    <a:pt x="165" y="101"/>
                  </a:lnTo>
                  <a:lnTo>
                    <a:pt x="181" y="85"/>
                  </a:lnTo>
                  <a:lnTo>
                    <a:pt x="199" y="71"/>
                  </a:lnTo>
                  <a:lnTo>
                    <a:pt x="216" y="58"/>
                  </a:lnTo>
                  <a:lnTo>
                    <a:pt x="235" y="46"/>
                  </a:lnTo>
                  <a:lnTo>
                    <a:pt x="256" y="35"/>
                  </a:lnTo>
                  <a:lnTo>
                    <a:pt x="275" y="25"/>
                  </a:lnTo>
                  <a:lnTo>
                    <a:pt x="297" y="15"/>
                  </a:lnTo>
                  <a:lnTo>
                    <a:pt x="319" y="9"/>
                  </a:lnTo>
                  <a:lnTo>
                    <a:pt x="342" y="4"/>
                  </a:lnTo>
                  <a:lnTo>
                    <a:pt x="365" y="1"/>
                  </a:lnTo>
                  <a:lnTo>
                    <a:pt x="389" y="0"/>
                  </a:lnTo>
                  <a:lnTo>
                    <a:pt x="413" y="1"/>
                  </a:lnTo>
                  <a:lnTo>
                    <a:pt x="413" y="1"/>
                  </a:lnTo>
                  <a:lnTo>
                    <a:pt x="438" y="3"/>
                  </a:lnTo>
                  <a:lnTo>
                    <a:pt x="462" y="8"/>
                  </a:lnTo>
                  <a:lnTo>
                    <a:pt x="486" y="11"/>
                  </a:lnTo>
                  <a:lnTo>
                    <a:pt x="508" y="17"/>
                  </a:lnTo>
                  <a:lnTo>
                    <a:pt x="530" y="23"/>
                  </a:lnTo>
                  <a:lnTo>
                    <a:pt x="553" y="31"/>
                  </a:lnTo>
                  <a:lnTo>
                    <a:pt x="573" y="39"/>
                  </a:lnTo>
                  <a:lnTo>
                    <a:pt x="594" y="47"/>
                  </a:lnTo>
                  <a:lnTo>
                    <a:pt x="632" y="68"/>
                  </a:lnTo>
                  <a:lnTo>
                    <a:pt x="667" y="88"/>
                  </a:lnTo>
                  <a:lnTo>
                    <a:pt x="700" y="114"/>
                  </a:lnTo>
                  <a:lnTo>
                    <a:pt x="730" y="139"/>
                  </a:lnTo>
                  <a:lnTo>
                    <a:pt x="757" y="165"/>
                  </a:lnTo>
                  <a:lnTo>
                    <a:pt x="783" y="192"/>
                  </a:lnTo>
                  <a:lnTo>
                    <a:pt x="803" y="220"/>
                  </a:lnTo>
                  <a:lnTo>
                    <a:pt x="824" y="247"/>
                  </a:lnTo>
                  <a:lnTo>
                    <a:pt x="840" y="274"/>
                  </a:lnTo>
                  <a:lnTo>
                    <a:pt x="854" y="299"/>
                  </a:lnTo>
                  <a:lnTo>
                    <a:pt x="865" y="323"/>
                  </a:lnTo>
                  <a:lnTo>
                    <a:pt x="875" y="345"/>
                  </a:lnTo>
                  <a:lnTo>
                    <a:pt x="0" y="347"/>
                  </a:lnTo>
                  <a:close/>
                </a:path>
              </a:pathLst>
            </a:custGeom>
            <a:solidFill>
              <a:srgbClr val="B8D49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66" name="Freeform 16"/>
            <p:cNvSpPr/>
            <p:nvPr/>
          </p:nvSpPr>
          <p:spPr bwMode="auto">
            <a:xfrm>
              <a:off x="3873502" y="4922044"/>
              <a:ext cx="323850" cy="202883"/>
            </a:xfrm>
            <a:custGeom>
              <a:avLst/>
              <a:gdLst/>
              <a:ahLst/>
              <a:cxnLst>
                <a:cxn ang="0">
                  <a:pos x="0" y="142"/>
                </a:cxn>
                <a:cxn ang="0">
                  <a:pos x="204" y="142"/>
                </a:cxn>
                <a:cxn ang="0">
                  <a:pos x="82" y="0"/>
                </a:cxn>
                <a:cxn ang="0">
                  <a:pos x="82" y="0"/>
                </a:cxn>
                <a:cxn ang="0">
                  <a:pos x="63" y="26"/>
                </a:cxn>
                <a:cxn ang="0">
                  <a:pos x="47" y="52"/>
                </a:cxn>
                <a:cxn ang="0">
                  <a:pos x="33" y="76"/>
                </a:cxn>
                <a:cxn ang="0">
                  <a:pos x="20" y="98"/>
                </a:cxn>
                <a:cxn ang="0">
                  <a:pos x="4" y="130"/>
                </a:cxn>
                <a:cxn ang="0">
                  <a:pos x="0" y="142"/>
                </a:cxn>
                <a:cxn ang="0">
                  <a:pos x="0" y="142"/>
                </a:cxn>
              </a:cxnLst>
              <a:rect l="0" t="0" r="r" b="b"/>
              <a:pathLst>
                <a:path w="204" h="142">
                  <a:moveTo>
                    <a:pt x="0" y="142"/>
                  </a:moveTo>
                  <a:lnTo>
                    <a:pt x="204" y="142"/>
                  </a:lnTo>
                  <a:lnTo>
                    <a:pt x="82" y="0"/>
                  </a:lnTo>
                  <a:lnTo>
                    <a:pt x="82" y="0"/>
                  </a:lnTo>
                  <a:lnTo>
                    <a:pt x="63" y="26"/>
                  </a:lnTo>
                  <a:lnTo>
                    <a:pt x="47" y="52"/>
                  </a:lnTo>
                  <a:lnTo>
                    <a:pt x="33" y="76"/>
                  </a:lnTo>
                  <a:lnTo>
                    <a:pt x="20" y="98"/>
                  </a:lnTo>
                  <a:lnTo>
                    <a:pt x="4" y="130"/>
                  </a:lnTo>
                  <a:lnTo>
                    <a:pt x="0" y="142"/>
                  </a:lnTo>
                  <a:lnTo>
                    <a:pt x="0" y="142"/>
                  </a:lnTo>
                  <a:close/>
                </a:path>
              </a:pathLst>
            </a:custGeom>
            <a:solidFill>
              <a:srgbClr val="FF6DA4"/>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67" name="Freeform 17"/>
            <p:cNvSpPr/>
            <p:nvPr/>
          </p:nvSpPr>
          <p:spPr bwMode="auto">
            <a:xfrm>
              <a:off x="4367214" y="4713447"/>
              <a:ext cx="223838" cy="411480"/>
            </a:xfrm>
            <a:custGeom>
              <a:avLst/>
              <a:gdLst/>
              <a:ahLst/>
              <a:cxnLst>
                <a:cxn ang="0">
                  <a:pos x="33" y="0"/>
                </a:cxn>
                <a:cxn ang="0">
                  <a:pos x="33" y="0"/>
                </a:cxn>
                <a:cxn ang="0">
                  <a:pos x="16" y="0"/>
                </a:cxn>
                <a:cxn ang="0">
                  <a:pos x="0" y="0"/>
                </a:cxn>
                <a:cxn ang="0">
                  <a:pos x="39" y="288"/>
                </a:cxn>
                <a:cxn ang="0">
                  <a:pos x="95" y="288"/>
                </a:cxn>
                <a:cxn ang="0">
                  <a:pos x="141" y="22"/>
                </a:cxn>
                <a:cxn ang="0">
                  <a:pos x="141" y="22"/>
                </a:cxn>
                <a:cxn ang="0">
                  <a:pos x="116" y="14"/>
                </a:cxn>
                <a:cxn ang="0">
                  <a:pos x="89" y="7"/>
                </a:cxn>
                <a:cxn ang="0">
                  <a:pos x="62" y="3"/>
                </a:cxn>
                <a:cxn ang="0">
                  <a:pos x="33" y="0"/>
                </a:cxn>
                <a:cxn ang="0">
                  <a:pos x="33" y="0"/>
                </a:cxn>
              </a:cxnLst>
              <a:rect l="0" t="0" r="r" b="b"/>
              <a:pathLst>
                <a:path w="141" h="288">
                  <a:moveTo>
                    <a:pt x="33" y="0"/>
                  </a:moveTo>
                  <a:lnTo>
                    <a:pt x="33" y="0"/>
                  </a:lnTo>
                  <a:lnTo>
                    <a:pt x="16" y="0"/>
                  </a:lnTo>
                  <a:lnTo>
                    <a:pt x="0" y="0"/>
                  </a:lnTo>
                  <a:lnTo>
                    <a:pt x="39" y="288"/>
                  </a:lnTo>
                  <a:lnTo>
                    <a:pt x="95" y="288"/>
                  </a:lnTo>
                  <a:lnTo>
                    <a:pt x="141" y="22"/>
                  </a:lnTo>
                  <a:lnTo>
                    <a:pt x="141" y="22"/>
                  </a:lnTo>
                  <a:lnTo>
                    <a:pt x="116" y="14"/>
                  </a:lnTo>
                  <a:lnTo>
                    <a:pt x="89" y="7"/>
                  </a:lnTo>
                  <a:lnTo>
                    <a:pt x="62" y="3"/>
                  </a:lnTo>
                  <a:lnTo>
                    <a:pt x="33" y="0"/>
                  </a:lnTo>
                  <a:lnTo>
                    <a:pt x="33" y="0"/>
                  </a:lnTo>
                  <a:close/>
                </a:path>
              </a:pathLst>
            </a:custGeom>
            <a:solidFill>
              <a:srgbClr val="81AEC7"/>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68" name="Freeform 18"/>
            <p:cNvSpPr/>
            <p:nvPr/>
          </p:nvSpPr>
          <p:spPr bwMode="auto">
            <a:xfrm>
              <a:off x="4518027" y="4744879"/>
              <a:ext cx="257175" cy="380048"/>
            </a:xfrm>
            <a:custGeom>
              <a:avLst/>
              <a:gdLst/>
              <a:ahLst/>
              <a:cxnLst>
                <a:cxn ang="0">
                  <a:pos x="46" y="0"/>
                </a:cxn>
                <a:cxn ang="0">
                  <a:pos x="0" y="266"/>
                </a:cxn>
                <a:cxn ang="0">
                  <a:pos x="76" y="266"/>
                </a:cxn>
                <a:cxn ang="0">
                  <a:pos x="162" y="60"/>
                </a:cxn>
                <a:cxn ang="0">
                  <a:pos x="162" y="60"/>
                </a:cxn>
                <a:cxn ang="0">
                  <a:pos x="136" y="43"/>
                </a:cxn>
                <a:cxn ang="0">
                  <a:pos x="108" y="27"/>
                </a:cxn>
                <a:cxn ang="0">
                  <a:pos x="78" y="12"/>
                </a:cxn>
                <a:cxn ang="0">
                  <a:pos x="46" y="0"/>
                </a:cxn>
                <a:cxn ang="0">
                  <a:pos x="46" y="0"/>
                </a:cxn>
              </a:cxnLst>
              <a:rect l="0" t="0" r="r" b="b"/>
              <a:pathLst>
                <a:path w="162" h="266">
                  <a:moveTo>
                    <a:pt x="46" y="0"/>
                  </a:moveTo>
                  <a:lnTo>
                    <a:pt x="0" y="266"/>
                  </a:lnTo>
                  <a:lnTo>
                    <a:pt x="76" y="266"/>
                  </a:lnTo>
                  <a:lnTo>
                    <a:pt x="162" y="60"/>
                  </a:lnTo>
                  <a:lnTo>
                    <a:pt x="162" y="60"/>
                  </a:lnTo>
                  <a:lnTo>
                    <a:pt x="136" y="43"/>
                  </a:lnTo>
                  <a:lnTo>
                    <a:pt x="108" y="27"/>
                  </a:lnTo>
                  <a:lnTo>
                    <a:pt x="78" y="12"/>
                  </a:lnTo>
                  <a:lnTo>
                    <a:pt x="46" y="0"/>
                  </a:lnTo>
                  <a:lnTo>
                    <a:pt x="46" y="0"/>
                  </a:lnTo>
                  <a:close/>
                </a:path>
              </a:pathLst>
            </a:custGeom>
            <a:solidFill>
              <a:srgbClr val="FF6DA4"/>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69" name="Freeform 19"/>
            <p:cNvSpPr/>
            <p:nvPr/>
          </p:nvSpPr>
          <p:spPr bwMode="auto">
            <a:xfrm>
              <a:off x="4638677" y="4830604"/>
              <a:ext cx="287338" cy="294323"/>
            </a:xfrm>
            <a:custGeom>
              <a:avLst/>
              <a:gdLst/>
              <a:ahLst/>
              <a:cxnLst>
                <a:cxn ang="0">
                  <a:pos x="86" y="0"/>
                </a:cxn>
                <a:cxn ang="0">
                  <a:pos x="0" y="206"/>
                </a:cxn>
                <a:cxn ang="0">
                  <a:pos x="90" y="206"/>
                </a:cxn>
                <a:cxn ang="0">
                  <a:pos x="181" y="90"/>
                </a:cxn>
                <a:cxn ang="0">
                  <a:pos x="181" y="90"/>
                </a:cxn>
                <a:cxn ang="0">
                  <a:pos x="160" y="67"/>
                </a:cxn>
                <a:cxn ang="0">
                  <a:pos x="138" y="44"/>
                </a:cxn>
                <a:cxn ang="0">
                  <a:pos x="113" y="22"/>
                </a:cxn>
                <a:cxn ang="0">
                  <a:pos x="86" y="0"/>
                </a:cxn>
                <a:cxn ang="0">
                  <a:pos x="86" y="0"/>
                </a:cxn>
              </a:cxnLst>
              <a:rect l="0" t="0" r="r" b="b"/>
              <a:pathLst>
                <a:path w="181" h="206">
                  <a:moveTo>
                    <a:pt x="86" y="0"/>
                  </a:moveTo>
                  <a:lnTo>
                    <a:pt x="0" y="206"/>
                  </a:lnTo>
                  <a:lnTo>
                    <a:pt x="90" y="206"/>
                  </a:lnTo>
                  <a:lnTo>
                    <a:pt x="181" y="90"/>
                  </a:lnTo>
                  <a:lnTo>
                    <a:pt x="181" y="90"/>
                  </a:lnTo>
                  <a:lnTo>
                    <a:pt x="160" y="67"/>
                  </a:lnTo>
                  <a:lnTo>
                    <a:pt x="138" y="44"/>
                  </a:lnTo>
                  <a:lnTo>
                    <a:pt x="113" y="22"/>
                  </a:lnTo>
                  <a:lnTo>
                    <a:pt x="86" y="0"/>
                  </a:lnTo>
                  <a:lnTo>
                    <a:pt x="86" y="0"/>
                  </a:lnTo>
                  <a:close/>
                </a:path>
              </a:pathLst>
            </a:custGeom>
            <a:solidFill>
              <a:srgbClr val="81AEC7"/>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70" name="Freeform 20"/>
            <p:cNvSpPr/>
            <p:nvPr/>
          </p:nvSpPr>
          <p:spPr bwMode="auto">
            <a:xfrm>
              <a:off x="4781552" y="4959192"/>
              <a:ext cx="250825" cy="165735"/>
            </a:xfrm>
            <a:custGeom>
              <a:avLst/>
              <a:gdLst/>
              <a:ahLst/>
              <a:cxnLst>
                <a:cxn ang="0">
                  <a:pos x="91" y="0"/>
                </a:cxn>
                <a:cxn ang="0">
                  <a:pos x="0" y="116"/>
                </a:cxn>
                <a:cxn ang="0">
                  <a:pos x="158" y="116"/>
                </a:cxn>
                <a:cxn ang="0">
                  <a:pos x="158" y="116"/>
                </a:cxn>
                <a:cxn ang="0">
                  <a:pos x="146" y="91"/>
                </a:cxn>
                <a:cxn ang="0">
                  <a:pos x="132" y="62"/>
                </a:cxn>
                <a:cxn ang="0">
                  <a:pos x="113" y="32"/>
                </a:cxn>
                <a:cxn ang="0">
                  <a:pos x="91" y="0"/>
                </a:cxn>
                <a:cxn ang="0">
                  <a:pos x="91" y="0"/>
                </a:cxn>
              </a:cxnLst>
              <a:rect l="0" t="0" r="r" b="b"/>
              <a:pathLst>
                <a:path w="158" h="116">
                  <a:moveTo>
                    <a:pt x="91" y="0"/>
                  </a:moveTo>
                  <a:lnTo>
                    <a:pt x="0" y="116"/>
                  </a:lnTo>
                  <a:lnTo>
                    <a:pt x="158" y="116"/>
                  </a:lnTo>
                  <a:lnTo>
                    <a:pt x="158" y="116"/>
                  </a:lnTo>
                  <a:lnTo>
                    <a:pt x="146" y="91"/>
                  </a:lnTo>
                  <a:lnTo>
                    <a:pt x="132" y="62"/>
                  </a:lnTo>
                  <a:lnTo>
                    <a:pt x="113" y="32"/>
                  </a:lnTo>
                  <a:lnTo>
                    <a:pt x="91" y="0"/>
                  </a:lnTo>
                  <a:lnTo>
                    <a:pt x="91" y="0"/>
                  </a:lnTo>
                  <a:close/>
                </a:path>
              </a:pathLst>
            </a:custGeom>
            <a:solidFill>
              <a:srgbClr val="FF6DA4"/>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71" name="Freeform 21"/>
            <p:cNvSpPr/>
            <p:nvPr/>
          </p:nvSpPr>
          <p:spPr bwMode="auto">
            <a:xfrm>
              <a:off x="4144964" y="4713447"/>
              <a:ext cx="284163" cy="411480"/>
            </a:xfrm>
            <a:custGeom>
              <a:avLst/>
              <a:gdLst/>
              <a:ahLst/>
              <a:cxnLst>
                <a:cxn ang="0">
                  <a:pos x="0" y="55"/>
                </a:cxn>
                <a:cxn ang="0">
                  <a:pos x="127" y="288"/>
                </a:cxn>
                <a:cxn ang="0">
                  <a:pos x="179" y="288"/>
                </a:cxn>
                <a:cxn ang="0">
                  <a:pos x="140" y="0"/>
                </a:cxn>
                <a:cxn ang="0">
                  <a:pos x="140" y="0"/>
                </a:cxn>
                <a:cxn ang="0">
                  <a:pos x="119" y="1"/>
                </a:cxn>
                <a:cxn ang="0">
                  <a:pos x="100" y="6"/>
                </a:cxn>
                <a:cxn ang="0">
                  <a:pos x="83" y="11"/>
                </a:cxn>
                <a:cxn ang="0">
                  <a:pos x="65" y="17"/>
                </a:cxn>
                <a:cxn ang="0">
                  <a:pos x="48" y="25"/>
                </a:cxn>
                <a:cxn ang="0">
                  <a:pos x="32" y="34"/>
                </a:cxn>
                <a:cxn ang="0">
                  <a:pos x="16" y="44"/>
                </a:cxn>
                <a:cxn ang="0">
                  <a:pos x="0" y="55"/>
                </a:cxn>
                <a:cxn ang="0">
                  <a:pos x="0" y="55"/>
                </a:cxn>
              </a:cxnLst>
              <a:rect l="0" t="0" r="r" b="b"/>
              <a:pathLst>
                <a:path w="179" h="288">
                  <a:moveTo>
                    <a:pt x="0" y="55"/>
                  </a:moveTo>
                  <a:lnTo>
                    <a:pt x="127" y="288"/>
                  </a:lnTo>
                  <a:lnTo>
                    <a:pt x="179" y="288"/>
                  </a:lnTo>
                  <a:lnTo>
                    <a:pt x="140" y="0"/>
                  </a:lnTo>
                  <a:lnTo>
                    <a:pt x="140" y="0"/>
                  </a:lnTo>
                  <a:lnTo>
                    <a:pt x="119" y="1"/>
                  </a:lnTo>
                  <a:lnTo>
                    <a:pt x="100" y="6"/>
                  </a:lnTo>
                  <a:lnTo>
                    <a:pt x="83" y="11"/>
                  </a:lnTo>
                  <a:lnTo>
                    <a:pt x="65" y="17"/>
                  </a:lnTo>
                  <a:lnTo>
                    <a:pt x="48" y="25"/>
                  </a:lnTo>
                  <a:lnTo>
                    <a:pt x="32" y="34"/>
                  </a:lnTo>
                  <a:lnTo>
                    <a:pt x="16" y="44"/>
                  </a:lnTo>
                  <a:lnTo>
                    <a:pt x="0" y="55"/>
                  </a:lnTo>
                  <a:lnTo>
                    <a:pt x="0" y="55"/>
                  </a:lnTo>
                  <a:close/>
                </a:path>
              </a:pathLst>
            </a:custGeom>
            <a:solidFill>
              <a:srgbClr val="FF6DA4"/>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72" name="Freeform 22"/>
            <p:cNvSpPr/>
            <p:nvPr/>
          </p:nvSpPr>
          <p:spPr bwMode="auto">
            <a:xfrm>
              <a:off x="4003677" y="4792028"/>
              <a:ext cx="342900" cy="332899"/>
            </a:xfrm>
            <a:custGeom>
              <a:avLst/>
              <a:gdLst/>
              <a:ahLst/>
              <a:cxnLst>
                <a:cxn ang="0">
                  <a:pos x="0" y="91"/>
                </a:cxn>
                <a:cxn ang="0">
                  <a:pos x="122" y="233"/>
                </a:cxn>
                <a:cxn ang="0">
                  <a:pos x="216" y="233"/>
                </a:cxn>
                <a:cxn ang="0">
                  <a:pos x="89" y="0"/>
                </a:cxn>
                <a:cxn ang="0">
                  <a:pos x="89" y="0"/>
                </a:cxn>
                <a:cxn ang="0">
                  <a:pos x="64" y="21"/>
                </a:cxn>
                <a:cxn ang="0">
                  <a:pos x="41" y="43"/>
                </a:cxn>
                <a:cxn ang="0">
                  <a:pos x="19" y="65"/>
                </a:cxn>
                <a:cxn ang="0">
                  <a:pos x="0" y="91"/>
                </a:cxn>
                <a:cxn ang="0">
                  <a:pos x="0" y="91"/>
                </a:cxn>
              </a:cxnLst>
              <a:rect l="0" t="0" r="r" b="b"/>
              <a:pathLst>
                <a:path w="216" h="233">
                  <a:moveTo>
                    <a:pt x="0" y="91"/>
                  </a:moveTo>
                  <a:lnTo>
                    <a:pt x="122" y="233"/>
                  </a:lnTo>
                  <a:lnTo>
                    <a:pt x="216" y="233"/>
                  </a:lnTo>
                  <a:lnTo>
                    <a:pt x="89" y="0"/>
                  </a:lnTo>
                  <a:lnTo>
                    <a:pt x="89" y="0"/>
                  </a:lnTo>
                  <a:lnTo>
                    <a:pt x="64" y="21"/>
                  </a:lnTo>
                  <a:lnTo>
                    <a:pt x="41" y="43"/>
                  </a:lnTo>
                  <a:lnTo>
                    <a:pt x="19" y="65"/>
                  </a:lnTo>
                  <a:lnTo>
                    <a:pt x="0" y="91"/>
                  </a:lnTo>
                  <a:lnTo>
                    <a:pt x="0" y="91"/>
                  </a:lnTo>
                  <a:close/>
                </a:path>
              </a:pathLst>
            </a:custGeom>
            <a:solidFill>
              <a:srgbClr val="81AEC7"/>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73" name="Freeform 23"/>
            <p:cNvSpPr/>
            <p:nvPr/>
          </p:nvSpPr>
          <p:spPr bwMode="auto">
            <a:xfrm>
              <a:off x="4089402" y="4860608"/>
              <a:ext cx="758825" cy="271463"/>
            </a:xfrm>
            <a:custGeom>
              <a:avLst/>
              <a:gdLst/>
              <a:ahLst/>
              <a:cxnLst>
                <a:cxn ang="0">
                  <a:pos x="0" y="190"/>
                </a:cxn>
                <a:cxn ang="0">
                  <a:pos x="0" y="190"/>
                </a:cxn>
                <a:cxn ang="0">
                  <a:pos x="3" y="182"/>
                </a:cxn>
                <a:cxn ang="0">
                  <a:pos x="14" y="158"/>
                </a:cxn>
                <a:cxn ang="0">
                  <a:pos x="32" y="127"/>
                </a:cxn>
                <a:cxn ang="0">
                  <a:pos x="43" y="109"/>
                </a:cxn>
                <a:cxn ang="0">
                  <a:pos x="57" y="92"/>
                </a:cxn>
                <a:cxn ang="0">
                  <a:pos x="73" y="73"/>
                </a:cxn>
                <a:cxn ang="0">
                  <a:pos x="89" y="55"/>
                </a:cxn>
                <a:cxn ang="0">
                  <a:pos x="108" y="39"/>
                </a:cxn>
                <a:cxn ang="0">
                  <a:pos x="129" y="25"/>
                </a:cxn>
                <a:cxn ang="0">
                  <a:pos x="149" y="14"/>
                </a:cxn>
                <a:cxn ang="0">
                  <a:pos x="162" y="9"/>
                </a:cxn>
                <a:cxn ang="0">
                  <a:pos x="173" y="6"/>
                </a:cxn>
                <a:cxn ang="0">
                  <a:pos x="186" y="3"/>
                </a:cxn>
                <a:cxn ang="0">
                  <a:pos x="198" y="1"/>
                </a:cxn>
                <a:cxn ang="0">
                  <a:pos x="213" y="0"/>
                </a:cxn>
                <a:cxn ang="0">
                  <a:pos x="225" y="1"/>
                </a:cxn>
                <a:cxn ang="0">
                  <a:pos x="225" y="1"/>
                </a:cxn>
                <a:cxn ang="0">
                  <a:pos x="252" y="4"/>
                </a:cxn>
                <a:cxn ang="0">
                  <a:pos x="278" y="9"/>
                </a:cxn>
                <a:cxn ang="0">
                  <a:pos x="302" y="17"/>
                </a:cxn>
                <a:cxn ang="0">
                  <a:pos x="324" y="27"/>
                </a:cxn>
                <a:cxn ang="0">
                  <a:pos x="344" y="38"/>
                </a:cxn>
                <a:cxn ang="0">
                  <a:pos x="365" y="49"/>
                </a:cxn>
                <a:cxn ang="0">
                  <a:pos x="383" y="62"/>
                </a:cxn>
                <a:cxn ang="0">
                  <a:pos x="398" y="76"/>
                </a:cxn>
                <a:cxn ang="0">
                  <a:pos x="414" y="90"/>
                </a:cxn>
                <a:cxn ang="0">
                  <a:pos x="427" y="106"/>
                </a:cxn>
                <a:cxn ang="0">
                  <a:pos x="440" y="120"/>
                </a:cxn>
                <a:cxn ang="0">
                  <a:pos x="451" y="136"/>
                </a:cxn>
                <a:cxn ang="0">
                  <a:pos x="460" y="150"/>
                </a:cxn>
                <a:cxn ang="0">
                  <a:pos x="467" y="165"/>
                </a:cxn>
                <a:cxn ang="0">
                  <a:pos x="473" y="177"/>
                </a:cxn>
                <a:cxn ang="0">
                  <a:pos x="478" y="190"/>
                </a:cxn>
                <a:cxn ang="0">
                  <a:pos x="0" y="190"/>
                </a:cxn>
              </a:cxnLst>
              <a:rect l="0" t="0" r="r" b="b"/>
              <a:pathLst>
                <a:path w="478" h="190">
                  <a:moveTo>
                    <a:pt x="0" y="190"/>
                  </a:moveTo>
                  <a:lnTo>
                    <a:pt x="0" y="190"/>
                  </a:lnTo>
                  <a:lnTo>
                    <a:pt x="3" y="182"/>
                  </a:lnTo>
                  <a:lnTo>
                    <a:pt x="14" y="158"/>
                  </a:lnTo>
                  <a:lnTo>
                    <a:pt x="32" y="127"/>
                  </a:lnTo>
                  <a:lnTo>
                    <a:pt x="43" y="109"/>
                  </a:lnTo>
                  <a:lnTo>
                    <a:pt x="57" y="92"/>
                  </a:lnTo>
                  <a:lnTo>
                    <a:pt x="73" y="73"/>
                  </a:lnTo>
                  <a:lnTo>
                    <a:pt x="89" y="55"/>
                  </a:lnTo>
                  <a:lnTo>
                    <a:pt x="108" y="39"/>
                  </a:lnTo>
                  <a:lnTo>
                    <a:pt x="129" y="25"/>
                  </a:lnTo>
                  <a:lnTo>
                    <a:pt x="149" y="14"/>
                  </a:lnTo>
                  <a:lnTo>
                    <a:pt x="162" y="9"/>
                  </a:lnTo>
                  <a:lnTo>
                    <a:pt x="173" y="6"/>
                  </a:lnTo>
                  <a:lnTo>
                    <a:pt x="186" y="3"/>
                  </a:lnTo>
                  <a:lnTo>
                    <a:pt x="198" y="1"/>
                  </a:lnTo>
                  <a:lnTo>
                    <a:pt x="213" y="0"/>
                  </a:lnTo>
                  <a:lnTo>
                    <a:pt x="225" y="1"/>
                  </a:lnTo>
                  <a:lnTo>
                    <a:pt x="225" y="1"/>
                  </a:lnTo>
                  <a:lnTo>
                    <a:pt x="252" y="4"/>
                  </a:lnTo>
                  <a:lnTo>
                    <a:pt x="278" y="9"/>
                  </a:lnTo>
                  <a:lnTo>
                    <a:pt x="302" y="17"/>
                  </a:lnTo>
                  <a:lnTo>
                    <a:pt x="324" y="27"/>
                  </a:lnTo>
                  <a:lnTo>
                    <a:pt x="344" y="38"/>
                  </a:lnTo>
                  <a:lnTo>
                    <a:pt x="365" y="49"/>
                  </a:lnTo>
                  <a:lnTo>
                    <a:pt x="383" y="62"/>
                  </a:lnTo>
                  <a:lnTo>
                    <a:pt x="398" y="76"/>
                  </a:lnTo>
                  <a:lnTo>
                    <a:pt x="414" y="90"/>
                  </a:lnTo>
                  <a:lnTo>
                    <a:pt x="427" y="106"/>
                  </a:lnTo>
                  <a:lnTo>
                    <a:pt x="440" y="120"/>
                  </a:lnTo>
                  <a:lnTo>
                    <a:pt x="451" y="136"/>
                  </a:lnTo>
                  <a:lnTo>
                    <a:pt x="460" y="150"/>
                  </a:lnTo>
                  <a:lnTo>
                    <a:pt x="467" y="165"/>
                  </a:lnTo>
                  <a:lnTo>
                    <a:pt x="473" y="177"/>
                  </a:lnTo>
                  <a:lnTo>
                    <a:pt x="478" y="190"/>
                  </a:lnTo>
                  <a:lnTo>
                    <a:pt x="0" y="190"/>
                  </a:lnTo>
                  <a:close/>
                </a:path>
              </a:pathLst>
            </a:custGeom>
            <a:solidFill>
              <a:srgbClr val="FFDCB1"/>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74" name="Freeform 25"/>
            <p:cNvSpPr/>
            <p:nvPr/>
          </p:nvSpPr>
          <p:spPr bwMode="auto">
            <a:xfrm>
              <a:off x="2473327" y="4683443"/>
              <a:ext cx="1533525" cy="441484"/>
            </a:xfrm>
            <a:custGeom>
              <a:avLst/>
              <a:gdLst/>
              <a:ahLst/>
              <a:cxnLst>
                <a:cxn ang="0">
                  <a:pos x="0" y="13"/>
                </a:cxn>
                <a:cxn ang="0">
                  <a:pos x="0" y="13"/>
                </a:cxn>
                <a:cxn ang="0">
                  <a:pos x="26" y="9"/>
                </a:cxn>
                <a:cxn ang="0">
                  <a:pos x="57" y="6"/>
                </a:cxn>
                <a:cxn ang="0">
                  <a:pos x="98" y="2"/>
                </a:cxn>
                <a:cxn ang="0">
                  <a:pos x="149" y="0"/>
                </a:cxn>
                <a:cxn ang="0">
                  <a:pos x="207" y="0"/>
                </a:cxn>
                <a:cxn ang="0">
                  <a:pos x="272" y="3"/>
                </a:cxn>
                <a:cxn ang="0">
                  <a:pos x="307" y="5"/>
                </a:cxn>
                <a:cxn ang="0">
                  <a:pos x="342" y="9"/>
                </a:cxn>
                <a:cxn ang="0">
                  <a:pos x="380" y="14"/>
                </a:cxn>
                <a:cxn ang="0">
                  <a:pos x="417" y="21"/>
                </a:cxn>
                <a:cxn ang="0">
                  <a:pos x="456" y="28"/>
                </a:cxn>
                <a:cxn ang="0">
                  <a:pos x="496" y="36"/>
                </a:cxn>
                <a:cxn ang="0">
                  <a:pos x="536" y="48"/>
                </a:cxn>
                <a:cxn ang="0">
                  <a:pos x="575" y="60"/>
                </a:cxn>
                <a:cxn ang="0">
                  <a:pos x="617" y="74"/>
                </a:cxn>
                <a:cxn ang="0">
                  <a:pos x="656" y="92"/>
                </a:cxn>
                <a:cxn ang="0">
                  <a:pos x="698" y="111"/>
                </a:cxn>
                <a:cxn ang="0">
                  <a:pos x="737" y="132"/>
                </a:cxn>
                <a:cxn ang="0">
                  <a:pos x="777" y="154"/>
                </a:cxn>
                <a:cxn ang="0">
                  <a:pos x="817" y="179"/>
                </a:cxn>
                <a:cxn ang="0">
                  <a:pos x="855" y="208"/>
                </a:cxn>
                <a:cxn ang="0">
                  <a:pos x="893" y="239"/>
                </a:cxn>
                <a:cxn ang="0">
                  <a:pos x="929" y="273"/>
                </a:cxn>
                <a:cxn ang="0">
                  <a:pos x="966" y="309"/>
                </a:cxn>
                <a:cxn ang="0">
                  <a:pos x="0" y="309"/>
                </a:cxn>
                <a:cxn ang="0">
                  <a:pos x="0" y="13"/>
                </a:cxn>
              </a:cxnLst>
              <a:rect l="0" t="0" r="r" b="b"/>
              <a:pathLst>
                <a:path w="966" h="309">
                  <a:moveTo>
                    <a:pt x="0" y="13"/>
                  </a:moveTo>
                  <a:lnTo>
                    <a:pt x="0" y="13"/>
                  </a:lnTo>
                  <a:lnTo>
                    <a:pt x="26" y="9"/>
                  </a:lnTo>
                  <a:lnTo>
                    <a:pt x="57" y="6"/>
                  </a:lnTo>
                  <a:lnTo>
                    <a:pt x="98" y="2"/>
                  </a:lnTo>
                  <a:lnTo>
                    <a:pt x="149" y="0"/>
                  </a:lnTo>
                  <a:lnTo>
                    <a:pt x="207" y="0"/>
                  </a:lnTo>
                  <a:lnTo>
                    <a:pt x="272" y="3"/>
                  </a:lnTo>
                  <a:lnTo>
                    <a:pt x="307" y="5"/>
                  </a:lnTo>
                  <a:lnTo>
                    <a:pt x="342" y="9"/>
                  </a:lnTo>
                  <a:lnTo>
                    <a:pt x="380" y="14"/>
                  </a:lnTo>
                  <a:lnTo>
                    <a:pt x="417" y="21"/>
                  </a:lnTo>
                  <a:lnTo>
                    <a:pt x="456" y="28"/>
                  </a:lnTo>
                  <a:lnTo>
                    <a:pt x="496" y="36"/>
                  </a:lnTo>
                  <a:lnTo>
                    <a:pt x="536" y="48"/>
                  </a:lnTo>
                  <a:lnTo>
                    <a:pt x="575" y="60"/>
                  </a:lnTo>
                  <a:lnTo>
                    <a:pt x="617" y="74"/>
                  </a:lnTo>
                  <a:lnTo>
                    <a:pt x="656" y="92"/>
                  </a:lnTo>
                  <a:lnTo>
                    <a:pt x="698" y="111"/>
                  </a:lnTo>
                  <a:lnTo>
                    <a:pt x="737" y="132"/>
                  </a:lnTo>
                  <a:lnTo>
                    <a:pt x="777" y="154"/>
                  </a:lnTo>
                  <a:lnTo>
                    <a:pt x="817" y="179"/>
                  </a:lnTo>
                  <a:lnTo>
                    <a:pt x="855" y="208"/>
                  </a:lnTo>
                  <a:lnTo>
                    <a:pt x="893" y="239"/>
                  </a:lnTo>
                  <a:lnTo>
                    <a:pt x="929" y="273"/>
                  </a:lnTo>
                  <a:lnTo>
                    <a:pt x="966" y="309"/>
                  </a:lnTo>
                  <a:lnTo>
                    <a:pt x="0" y="309"/>
                  </a:lnTo>
                  <a:lnTo>
                    <a:pt x="0" y="13"/>
                  </a:lnTo>
                  <a:close/>
                </a:path>
              </a:pathLst>
            </a:custGeom>
            <a:solidFill>
              <a:srgbClr val="6F906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75" name="Freeform 26"/>
            <p:cNvSpPr/>
            <p:nvPr/>
          </p:nvSpPr>
          <p:spPr bwMode="auto">
            <a:xfrm>
              <a:off x="2466977" y="4846320"/>
              <a:ext cx="1282700" cy="288608"/>
            </a:xfrm>
            <a:custGeom>
              <a:avLst/>
              <a:gdLst/>
              <a:ahLst/>
              <a:cxnLst>
                <a:cxn ang="0">
                  <a:pos x="0" y="8"/>
                </a:cxn>
                <a:cxn ang="0">
                  <a:pos x="0" y="8"/>
                </a:cxn>
                <a:cxn ang="0">
                  <a:pos x="19" y="7"/>
                </a:cxn>
                <a:cxn ang="0">
                  <a:pos x="42" y="3"/>
                </a:cxn>
                <a:cxn ang="0">
                  <a:pos x="73" y="2"/>
                </a:cxn>
                <a:cxn ang="0">
                  <a:pos x="110" y="0"/>
                </a:cxn>
                <a:cxn ang="0">
                  <a:pos x="154" y="0"/>
                </a:cxn>
                <a:cxn ang="0">
                  <a:pos x="205" y="2"/>
                </a:cxn>
                <a:cxn ang="0">
                  <a:pos x="259" y="7"/>
                </a:cxn>
                <a:cxn ang="0">
                  <a:pos x="319" y="13"/>
                </a:cxn>
                <a:cxn ang="0">
                  <a:pos x="383" y="24"/>
                </a:cxn>
                <a:cxn ang="0">
                  <a:pos x="416" y="32"/>
                </a:cxn>
                <a:cxn ang="0">
                  <a:pos x="449" y="40"/>
                </a:cxn>
                <a:cxn ang="0">
                  <a:pos x="484" y="49"/>
                </a:cxn>
                <a:cxn ang="0">
                  <a:pos x="519" y="60"/>
                </a:cxn>
                <a:cxn ang="0">
                  <a:pos x="554" y="72"/>
                </a:cxn>
                <a:cxn ang="0">
                  <a:pos x="591" y="86"/>
                </a:cxn>
                <a:cxn ang="0">
                  <a:pos x="627" y="100"/>
                </a:cxn>
                <a:cxn ang="0">
                  <a:pos x="662" y="118"/>
                </a:cxn>
                <a:cxn ang="0">
                  <a:pos x="698" y="135"/>
                </a:cxn>
                <a:cxn ang="0">
                  <a:pos x="735" y="156"/>
                </a:cxn>
                <a:cxn ang="0">
                  <a:pos x="771" y="178"/>
                </a:cxn>
                <a:cxn ang="0">
                  <a:pos x="808" y="202"/>
                </a:cxn>
                <a:cxn ang="0">
                  <a:pos x="4" y="202"/>
                </a:cxn>
                <a:cxn ang="0">
                  <a:pos x="0" y="8"/>
                </a:cxn>
              </a:cxnLst>
              <a:rect l="0" t="0" r="r" b="b"/>
              <a:pathLst>
                <a:path w="808" h="202">
                  <a:moveTo>
                    <a:pt x="0" y="8"/>
                  </a:moveTo>
                  <a:lnTo>
                    <a:pt x="0" y="8"/>
                  </a:lnTo>
                  <a:lnTo>
                    <a:pt x="19" y="7"/>
                  </a:lnTo>
                  <a:lnTo>
                    <a:pt x="42" y="3"/>
                  </a:lnTo>
                  <a:lnTo>
                    <a:pt x="73" y="2"/>
                  </a:lnTo>
                  <a:lnTo>
                    <a:pt x="110" y="0"/>
                  </a:lnTo>
                  <a:lnTo>
                    <a:pt x="154" y="0"/>
                  </a:lnTo>
                  <a:lnTo>
                    <a:pt x="205" y="2"/>
                  </a:lnTo>
                  <a:lnTo>
                    <a:pt x="259" y="7"/>
                  </a:lnTo>
                  <a:lnTo>
                    <a:pt x="319" y="13"/>
                  </a:lnTo>
                  <a:lnTo>
                    <a:pt x="383" y="24"/>
                  </a:lnTo>
                  <a:lnTo>
                    <a:pt x="416" y="32"/>
                  </a:lnTo>
                  <a:lnTo>
                    <a:pt x="449" y="40"/>
                  </a:lnTo>
                  <a:lnTo>
                    <a:pt x="484" y="49"/>
                  </a:lnTo>
                  <a:lnTo>
                    <a:pt x="519" y="60"/>
                  </a:lnTo>
                  <a:lnTo>
                    <a:pt x="554" y="72"/>
                  </a:lnTo>
                  <a:lnTo>
                    <a:pt x="591" y="86"/>
                  </a:lnTo>
                  <a:lnTo>
                    <a:pt x="627" y="100"/>
                  </a:lnTo>
                  <a:lnTo>
                    <a:pt x="662" y="118"/>
                  </a:lnTo>
                  <a:lnTo>
                    <a:pt x="698" y="135"/>
                  </a:lnTo>
                  <a:lnTo>
                    <a:pt x="735" y="156"/>
                  </a:lnTo>
                  <a:lnTo>
                    <a:pt x="771" y="178"/>
                  </a:lnTo>
                  <a:lnTo>
                    <a:pt x="808" y="202"/>
                  </a:lnTo>
                  <a:lnTo>
                    <a:pt x="4" y="202"/>
                  </a:lnTo>
                  <a:lnTo>
                    <a:pt x="0" y="8"/>
                  </a:lnTo>
                  <a:close/>
                </a:path>
              </a:pathLst>
            </a:custGeom>
            <a:solidFill>
              <a:srgbClr val="CAB3A2"/>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76" name="Freeform 27"/>
            <p:cNvSpPr/>
            <p:nvPr/>
          </p:nvSpPr>
          <p:spPr bwMode="auto">
            <a:xfrm>
              <a:off x="2474914" y="4977765"/>
              <a:ext cx="1000125" cy="162878"/>
            </a:xfrm>
            <a:custGeom>
              <a:avLst/>
              <a:gdLst/>
              <a:ahLst/>
              <a:cxnLst>
                <a:cxn ang="0">
                  <a:pos x="0" y="5"/>
                </a:cxn>
                <a:cxn ang="0">
                  <a:pos x="0" y="5"/>
                </a:cxn>
                <a:cxn ang="0">
                  <a:pos x="16" y="3"/>
                </a:cxn>
                <a:cxn ang="0">
                  <a:pos x="57" y="0"/>
                </a:cxn>
                <a:cxn ang="0">
                  <a:pos x="121" y="0"/>
                </a:cxn>
                <a:cxn ang="0">
                  <a:pos x="159" y="0"/>
                </a:cxn>
                <a:cxn ang="0">
                  <a:pos x="202" y="3"/>
                </a:cxn>
                <a:cxn ang="0">
                  <a:pos x="249" y="7"/>
                </a:cxn>
                <a:cxn ang="0">
                  <a:pos x="298" y="13"/>
                </a:cxn>
                <a:cxn ang="0">
                  <a:pos x="351" y="22"/>
                </a:cxn>
                <a:cxn ang="0">
                  <a:pos x="405" y="33"/>
                </a:cxn>
                <a:cxn ang="0">
                  <a:pos x="460" y="48"/>
                </a:cxn>
                <a:cxn ang="0">
                  <a:pos x="516" y="67"/>
                </a:cxn>
                <a:cxn ang="0">
                  <a:pos x="573" y="89"/>
                </a:cxn>
                <a:cxn ang="0">
                  <a:pos x="601" y="100"/>
                </a:cxn>
                <a:cxn ang="0">
                  <a:pos x="630" y="114"/>
                </a:cxn>
                <a:cxn ang="0">
                  <a:pos x="3" y="114"/>
                </a:cxn>
                <a:cxn ang="0">
                  <a:pos x="0" y="5"/>
                </a:cxn>
              </a:cxnLst>
              <a:rect l="0" t="0" r="r" b="b"/>
              <a:pathLst>
                <a:path w="630" h="114">
                  <a:moveTo>
                    <a:pt x="0" y="5"/>
                  </a:moveTo>
                  <a:lnTo>
                    <a:pt x="0" y="5"/>
                  </a:lnTo>
                  <a:lnTo>
                    <a:pt x="16" y="3"/>
                  </a:lnTo>
                  <a:lnTo>
                    <a:pt x="57" y="0"/>
                  </a:lnTo>
                  <a:lnTo>
                    <a:pt x="121" y="0"/>
                  </a:lnTo>
                  <a:lnTo>
                    <a:pt x="159" y="0"/>
                  </a:lnTo>
                  <a:lnTo>
                    <a:pt x="202" y="3"/>
                  </a:lnTo>
                  <a:lnTo>
                    <a:pt x="249" y="7"/>
                  </a:lnTo>
                  <a:lnTo>
                    <a:pt x="298" y="13"/>
                  </a:lnTo>
                  <a:lnTo>
                    <a:pt x="351" y="22"/>
                  </a:lnTo>
                  <a:lnTo>
                    <a:pt x="405" y="33"/>
                  </a:lnTo>
                  <a:lnTo>
                    <a:pt x="460" y="48"/>
                  </a:lnTo>
                  <a:lnTo>
                    <a:pt x="516" y="67"/>
                  </a:lnTo>
                  <a:lnTo>
                    <a:pt x="573" y="89"/>
                  </a:lnTo>
                  <a:lnTo>
                    <a:pt x="601" y="100"/>
                  </a:lnTo>
                  <a:lnTo>
                    <a:pt x="630" y="114"/>
                  </a:lnTo>
                  <a:lnTo>
                    <a:pt x="3" y="114"/>
                  </a:lnTo>
                  <a:lnTo>
                    <a:pt x="0" y="5"/>
                  </a:lnTo>
                  <a:close/>
                </a:path>
              </a:pathLst>
            </a:custGeom>
            <a:solidFill>
              <a:srgbClr val="FFF2BD"/>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77" name="Freeform 28"/>
            <p:cNvSpPr/>
            <p:nvPr/>
          </p:nvSpPr>
          <p:spPr bwMode="auto">
            <a:xfrm>
              <a:off x="2466977" y="4687729"/>
              <a:ext cx="1406525" cy="441484"/>
            </a:xfrm>
            <a:custGeom>
              <a:avLst/>
              <a:gdLst/>
              <a:ahLst/>
              <a:cxnLst>
                <a:cxn ang="0">
                  <a:pos x="4" y="10"/>
                </a:cxn>
                <a:cxn ang="0">
                  <a:pos x="103" y="113"/>
                </a:cxn>
                <a:cxn ang="0">
                  <a:pos x="159" y="3"/>
                </a:cxn>
                <a:cxn ang="0">
                  <a:pos x="207" y="106"/>
                </a:cxn>
                <a:cxn ang="0">
                  <a:pos x="278" y="0"/>
                </a:cxn>
                <a:cxn ang="0">
                  <a:pos x="326" y="122"/>
                </a:cxn>
                <a:cxn ang="0">
                  <a:pos x="403" y="16"/>
                </a:cxn>
                <a:cxn ang="0">
                  <a:pos x="445" y="151"/>
                </a:cxn>
                <a:cxn ang="0">
                  <a:pos x="551" y="52"/>
                </a:cxn>
                <a:cxn ang="0">
                  <a:pos x="564" y="184"/>
                </a:cxn>
                <a:cxn ang="0">
                  <a:pos x="673" y="103"/>
                </a:cxn>
                <a:cxn ang="0">
                  <a:pos x="657" y="222"/>
                </a:cxn>
                <a:cxn ang="0">
                  <a:pos x="779" y="148"/>
                </a:cxn>
                <a:cxn ang="0">
                  <a:pos x="767" y="273"/>
                </a:cxn>
                <a:cxn ang="0">
                  <a:pos x="886" y="229"/>
                </a:cxn>
                <a:cxn ang="0">
                  <a:pos x="879" y="309"/>
                </a:cxn>
                <a:cxn ang="0">
                  <a:pos x="808" y="309"/>
                </a:cxn>
                <a:cxn ang="0">
                  <a:pos x="808" y="309"/>
                </a:cxn>
                <a:cxn ang="0">
                  <a:pos x="792" y="298"/>
                </a:cxn>
                <a:cxn ang="0">
                  <a:pos x="748" y="271"/>
                </a:cxn>
                <a:cxn ang="0">
                  <a:pos x="714" y="254"/>
                </a:cxn>
                <a:cxn ang="0">
                  <a:pos x="675" y="233"/>
                </a:cxn>
                <a:cxn ang="0">
                  <a:pos x="629" y="213"/>
                </a:cxn>
                <a:cxn ang="0">
                  <a:pos x="578" y="192"/>
                </a:cxn>
                <a:cxn ang="0">
                  <a:pos x="521" y="173"/>
                </a:cxn>
                <a:cxn ang="0">
                  <a:pos x="460" y="154"/>
                </a:cxn>
                <a:cxn ang="0">
                  <a:pos x="427" y="146"/>
                </a:cxn>
                <a:cxn ang="0">
                  <a:pos x="394" y="138"/>
                </a:cxn>
                <a:cxn ang="0">
                  <a:pos x="359" y="130"/>
                </a:cxn>
                <a:cxn ang="0">
                  <a:pos x="322" y="124"/>
                </a:cxn>
                <a:cxn ang="0">
                  <a:pos x="286" y="119"/>
                </a:cxn>
                <a:cxn ang="0">
                  <a:pos x="248" y="116"/>
                </a:cxn>
                <a:cxn ang="0">
                  <a:pos x="208" y="113"/>
                </a:cxn>
                <a:cxn ang="0">
                  <a:pos x="169" y="111"/>
                </a:cxn>
                <a:cxn ang="0">
                  <a:pos x="127" y="111"/>
                </a:cxn>
                <a:cxn ang="0">
                  <a:pos x="86" y="111"/>
                </a:cxn>
                <a:cxn ang="0">
                  <a:pos x="43" y="114"/>
                </a:cxn>
                <a:cxn ang="0">
                  <a:pos x="0" y="119"/>
                </a:cxn>
                <a:cxn ang="0">
                  <a:pos x="4" y="10"/>
                </a:cxn>
              </a:cxnLst>
              <a:rect l="0" t="0" r="r" b="b"/>
              <a:pathLst>
                <a:path w="886" h="309">
                  <a:moveTo>
                    <a:pt x="4" y="10"/>
                  </a:moveTo>
                  <a:lnTo>
                    <a:pt x="103" y="113"/>
                  </a:lnTo>
                  <a:lnTo>
                    <a:pt x="159" y="3"/>
                  </a:lnTo>
                  <a:lnTo>
                    <a:pt x="207" y="106"/>
                  </a:lnTo>
                  <a:lnTo>
                    <a:pt x="278" y="0"/>
                  </a:lnTo>
                  <a:lnTo>
                    <a:pt x="326" y="122"/>
                  </a:lnTo>
                  <a:lnTo>
                    <a:pt x="403" y="16"/>
                  </a:lnTo>
                  <a:lnTo>
                    <a:pt x="445" y="151"/>
                  </a:lnTo>
                  <a:lnTo>
                    <a:pt x="551" y="52"/>
                  </a:lnTo>
                  <a:lnTo>
                    <a:pt x="564" y="184"/>
                  </a:lnTo>
                  <a:lnTo>
                    <a:pt x="673" y="103"/>
                  </a:lnTo>
                  <a:lnTo>
                    <a:pt x="657" y="222"/>
                  </a:lnTo>
                  <a:lnTo>
                    <a:pt x="779" y="148"/>
                  </a:lnTo>
                  <a:lnTo>
                    <a:pt x="767" y="273"/>
                  </a:lnTo>
                  <a:lnTo>
                    <a:pt x="886" y="229"/>
                  </a:lnTo>
                  <a:lnTo>
                    <a:pt x="879" y="309"/>
                  </a:lnTo>
                  <a:lnTo>
                    <a:pt x="808" y="309"/>
                  </a:lnTo>
                  <a:lnTo>
                    <a:pt x="808" y="309"/>
                  </a:lnTo>
                  <a:lnTo>
                    <a:pt x="792" y="298"/>
                  </a:lnTo>
                  <a:lnTo>
                    <a:pt x="748" y="271"/>
                  </a:lnTo>
                  <a:lnTo>
                    <a:pt x="714" y="254"/>
                  </a:lnTo>
                  <a:lnTo>
                    <a:pt x="675" y="233"/>
                  </a:lnTo>
                  <a:lnTo>
                    <a:pt x="629" y="213"/>
                  </a:lnTo>
                  <a:lnTo>
                    <a:pt x="578" y="192"/>
                  </a:lnTo>
                  <a:lnTo>
                    <a:pt x="521" y="173"/>
                  </a:lnTo>
                  <a:lnTo>
                    <a:pt x="460" y="154"/>
                  </a:lnTo>
                  <a:lnTo>
                    <a:pt x="427" y="146"/>
                  </a:lnTo>
                  <a:lnTo>
                    <a:pt x="394" y="138"/>
                  </a:lnTo>
                  <a:lnTo>
                    <a:pt x="359" y="130"/>
                  </a:lnTo>
                  <a:lnTo>
                    <a:pt x="322" y="124"/>
                  </a:lnTo>
                  <a:lnTo>
                    <a:pt x="286" y="119"/>
                  </a:lnTo>
                  <a:lnTo>
                    <a:pt x="248" y="116"/>
                  </a:lnTo>
                  <a:lnTo>
                    <a:pt x="208" y="113"/>
                  </a:lnTo>
                  <a:lnTo>
                    <a:pt x="169" y="111"/>
                  </a:lnTo>
                  <a:lnTo>
                    <a:pt x="127" y="111"/>
                  </a:lnTo>
                  <a:lnTo>
                    <a:pt x="86" y="111"/>
                  </a:lnTo>
                  <a:lnTo>
                    <a:pt x="43" y="114"/>
                  </a:lnTo>
                  <a:lnTo>
                    <a:pt x="0" y="119"/>
                  </a:lnTo>
                  <a:lnTo>
                    <a:pt x="4" y="10"/>
                  </a:lnTo>
                  <a:close/>
                </a:path>
              </a:pathLst>
            </a:custGeom>
            <a:solidFill>
              <a:srgbClr val="F08D6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78" name="Freeform 29"/>
            <p:cNvSpPr/>
            <p:nvPr/>
          </p:nvSpPr>
          <p:spPr bwMode="auto">
            <a:xfrm>
              <a:off x="2543177" y="4899184"/>
              <a:ext cx="38100" cy="35719"/>
            </a:xfrm>
            <a:custGeom>
              <a:avLst/>
              <a:gdLst/>
              <a:ahLst/>
              <a:cxnLst>
                <a:cxn ang="0">
                  <a:pos x="24" y="12"/>
                </a:cxn>
                <a:cxn ang="0">
                  <a:pos x="24" y="12"/>
                </a:cxn>
                <a:cxn ang="0">
                  <a:pos x="22" y="17"/>
                </a:cxn>
                <a:cxn ang="0">
                  <a:pos x="21" y="20"/>
                </a:cxn>
                <a:cxn ang="0">
                  <a:pos x="16" y="23"/>
                </a:cxn>
                <a:cxn ang="0">
                  <a:pos x="11" y="25"/>
                </a:cxn>
                <a:cxn ang="0">
                  <a:pos x="11" y="25"/>
                </a:cxn>
                <a:cxn ang="0">
                  <a:pos x="6" y="23"/>
                </a:cxn>
                <a:cxn ang="0">
                  <a:pos x="3" y="20"/>
                </a:cxn>
                <a:cxn ang="0">
                  <a:pos x="0" y="17"/>
                </a:cxn>
                <a:cxn ang="0">
                  <a:pos x="0" y="12"/>
                </a:cxn>
                <a:cxn ang="0">
                  <a:pos x="0" y="12"/>
                </a:cxn>
                <a:cxn ang="0">
                  <a:pos x="0" y="8"/>
                </a:cxn>
                <a:cxn ang="0">
                  <a:pos x="3" y="4"/>
                </a:cxn>
                <a:cxn ang="0">
                  <a:pos x="6" y="1"/>
                </a:cxn>
                <a:cxn ang="0">
                  <a:pos x="11" y="0"/>
                </a:cxn>
                <a:cxn ang="0">
                  <a:pos x="11" y="0"/>
                </a:cxn>
                <a:cxn ang="0">
                  <a:pos x="16" y="1"/>
                </a:cxn>
                <a:cxn ang="0">
                  <a:pos x="21" y="4"/>
                </a:cxn>
                <a:cxn ang="0">
                  <a:pos x="22" y="8"/>
                </a:cxn>
                <a:cxn ang="0">
                  <a:pos x="24" y="12"/>
                </a:cxn>
                <a:cxn ang="0">
                  <a:pos x="24" y="12"/>
                </a:cxn>
              </a:cxnLst>
              <a:rect l="0" t="0" r="r" b="b"/>
              <a:pathLst>
                <a:path w="24" h="25">
                  <a:moveTo>
                    <a:pt x="24" y="12"/>
                  </a:moveTo>
                  <a:lnTo>
                    <a:pt x="24" y="12"/>
                  </a:lnTo>
                  <a:lnTo>
                    <a:pt x="22" y="17"/>
                  </a:lnTo>
                  <a:lnTo>
                    <a:pt x="21" y="20"/>
                  </a:lnTo>
                  <a:lnTo>
                    <a:pt x="16" y="23"/>
                  </a:lnTo>
                  <a:lnTo>
                    <a:pt x="11" y="25"/>
                  </a:lnTo>
                  <a:lnTo>
                    <a:pt x="11" y="25"/>
                  </a:lnTo>
                  <a:lnTo>
                    <a:pt x="6" y="23"/>
                  </a:lnTo>
                  <a:lnTo>
                    <a:pt x="3" y="20"/>
                  </a:lnTo>
                  <a:lnTo>
                    <a:pt x="0" y="17"/>
                  </a:lnTo>
                  <a:lnTo>
                    <a:pt x="0" y="12"/>
                  </a:lnTo>
                  <a:lnTo>
                    <a:pt x="0" y="12"/>
                  </a:lnTo>
                  <a:lnTo>
                    <a:pt x="0" y="8"/>
                  </a:lnTo>
                  <a:lnTo>
                    <a:pt x="3" y="4"/>
                  </a:lnTo>
                  <a:lnTo>
                    <a:pt x="6" y="1"/>
                  </a:lnTo>
                  <a:lnTo>
                    <a:pt x="11" y="0"/>
                  </a:lnTo>
                  <a:lnTo>
                    <a:pt x="11" y="0"/>
                  </a:lnTo>
                  <a:lnTo>
                    <a:pt x="16" y="1"/>
                  </a:lnTo>
                  <a:lnTo>
                    <a:pt x="21" y="4"/>
                  </a:lnTo>
                  <a:lnTo>
                    <a:pt x="22" y="8"/>
                  </a:lnTo>
                  <a:lnTo>
                    <a:pt x="24" y="12"/>
                  </a:lnTo>
                  <a:lnTo>
                    <a:pt x="24" y="12"/>
                  </a:lnTo>
                  <a:close/>
                </a:path>
              </a:pathLst>
            </a:custGeom>
            <a:solidFill>
              <a:srgbClr val="FF687C"/>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79" name="Freeform 30"/>
            <p:cNvSpPr/>
            <p:nvPr/>
          </p:nvSpPr>
          <p:spPr bwMode="auto">
            <a:xfrm>
              <a:off x="2581277" y="4719162"/>
              <a:ext cx="38100" cy="37148"/>
            </a:xfrm>
            <a:custGeom>
              <a:avLst/>
              <a:gdLst/>
              <a:ahLst/>
              <a:cxnLst>
                <a:cxn ang="0">
                  <a:pos x="24" y="13"/>
                </a:cxn>
                <a:cxn ang="0">
                  <a:pos x="24" y="13"/>
                </a:cxn>
                <a:cxn ang="0">
                  <a:pos x="22" y="18"/>
                </a:cxn>
                <a:cxn ang="0">
                  <a:pos x="20" y="21"/>
                </a:cxn>
                <a:cxn ang="0">
                  <a:pos x="16" y="24"/>
                </a:cxn>
                <a:cxn ang="0">
                  <a:pos x="11" y="26"/>
                </a:cxn>
                <a:cxn ang="0">
                  <a:pos x="11" y="26"/>
                </a:cxn>
                <a:cxn ang="0">
                  <a:pos x="8" y="24"/>
                </a:cxn>
                <a:cxn ang="0">
                  <a:pos x="3" y="21"/>
                </a:cxn>
                <a:cxn ang="0">
                  <a:pos x="0" y="18"/>
                </a:cxn>
                <a:cxn ang="0">
                  <a:pos x="0" y="13"/>
                </a:cxn>
                <a:cxn ang="0">
                  <a:pos x="0" y="13"/>
                </a:cxn>
                <a:cxn ang="0">
                  <a:pos x="0" y="8"/>
                </a:cxn>
                <a:cxn ang="0">
                  <a:pos x="3" y="5"/>
                </a:cxn>
                <a:cxn ang="0">
                  <a:pos x="8" y="2"/>
                </a:cxn>
                <a:cxn ang="0">
                  <a:pos x="11" y="0"/>
                </a:cxn>
                <a:cxn ang="0">
                  <a:pos x="11" y="0"/>
                </a:cxn>
                <a:cxn ang="0">
                  <a:pos x="16" y="2"/>
                </a:cxn>
                <a:cxn ang="0">
                  <a:pos x="20" y="5"/>
                </a:cxn>
                <a:cxn ang="0">
                  <a:pos x="22" y="8"/>
                </a:cxn>
                <a:cxn ang="0">
                  <a:pos x="24" y="13"/>
                </a:cxn>
                <a:cxn ang="0">
                  <a:pos x="24" y="13"/>
                </a:cxn>
              </a:cxnLst>
              <a:rect l="0" t="0" r="r" b="b"/>
              <a:pathLst>
                <a:path w="24" h="26">
                  <a:moveTo>
                    <a:pt x="24" y="13"/>
                  </a:moveTo>
                  <a:lnTo>
                    <a:pt x="24" y="13"/>
                  </a:lnTo>
                  <a:lnTo>
                    <a:pt x="22" y="18"/>
                  </a:lnTo>
                  <a:lnTo>
                    <a:pt x="20" y="21"/>
                  </a:lnTo>
                  <a:lnTo>
                    <a:pt x="16" y="24"/>
                  </a:lnTo>
                  <a:lnTo>
                    <a:pt x="11" y="26"/>
                  </a:lnTo>
                  <a:lnTo>
                    <a:pt x="11" y="26"/>
                  </a:lnTo>
                  <a:lnTo>
                    <a:pt x="8" y="24"/>
                  </a:lnTo>
                  <a:lnTo>
                    <a:pt x="3" y="21"/>
                  </a:lnTo>
                  <a:lnTo>
                    <a:pt x="0" y="18"/>
                  </a:lnTo>
                  <a:lnTo>
                    <a:pt x="0" y="13"/>
                  </a:lnTo>
                  <a:lnTo>
                    <a:pt x="0" y="13"/>
                  </a:lnTo>
                  <a:lnTo>
                    <a:pt x="0" y="8"/>
                  </a:lnTo>
                  <a:lnTo>
                    <a:pt x="3" y="5"/>
                  </a:lnTo>
                  <a:lnTo>
                    <a:pt x="8" y="2"/>
                  </a:lnTo>
                  <a:lnTo>
                    <a:pt x="11" y="0"/>
                  </a:lnTo>
                  <a:lnTo>
                    <a:pt x="11" y="0"/>
                  </a:lnTo>
                  <a:lnTo>
                    <a:pt x="16" y="2"/>
                  </a:lnTo>
                  <a:lnTo>
                    <a:pt x="20" y="5"/>
                  </a:lnTo>
                  <a:lnTo>
                    <a:pt x="22" y="8"/>
                  </a:lnTo>
                  <a:lnTo>
                    <a:pt x="24" y="13"/>
                  </a:lnTo>
                  <a:lnTo>
                    <a:pt x="24" y="13"/>
                  </a:lnTo>
                  <a:close/>
                </a:path>
              </a:pathLst>
            </a:custGeom>
            <a:solidFill>
              <a:srgbClr val="C7FFFF"/>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80" name="Freeform 31"/>
            <p:cNvSpPr/>
            <p:nvPr/>
          </p:nvSpPr>
          <p:spPr bwMode="auto">
            <a:xfrm>
              <a:off x="2779714" y="4713447"/>
              <a:ext cx="38100" cy="35719"/>
            </a:xfrm>
            <a:custGeom>
              <a:avLst/>
              <a:gdLst/>
              <a:ahLst/>
              <a:cxnLst>
                <a:cxn ang="0">
                  <a:pos x="24" y="12"/>
                </a:cxn>
                <a:cxn ang="0">
                  <a:pos x="24" y="12"/>
                </a:cxn>
                <a:cxn ang="0">
                  <a:pos x="24" y="17"/>
                </a:cxn>
                <a:cxn ang="0">
                  <a:pos x="21" y="20"/>
                </a:cxn>
                <a:cxn ang="0">
                  <a:pos x="18" y="23"/>
                </a:cxn>
                <a:cxn ang="0">
                  <a:pos x="13" y="25"/>
                </a:cxn>
                <a:cxn ang="0">
                  <a:pos x="13" y="25"/>
                </a:cxn>
                <a:cxn ang="0">
                  <a:pos x="8" y="23"/>
                </a:cxn>
                <a:cxn ang="0">
                  <a:pos x="3" y="20"/>
                </a:cxn>
                <a:cxn ang="0">
                  <a:pos x="2" y="17"/>
                </a:cxn>
                <a:cxn ang="0">
                  <a:pos x="0" y="12"/>
                </a:cxn>
                <a:cxn ang="0">
                  <a:pos x="0" y="12"/>
                </a:cxn>
                <a:cxn ang="0">
                  <a:pos x="2" y="7"/>
                </a:cxn>
                <a:cxn ang="0">
                  <a:pos x="3" y="4"/>
                </a:cxn>
                <a:cxn ang="0">
                  <a:pos x="8" y="1"/>
                </a:cxn>
                <a:cxn ang="0">
                  <a:pos x="13" y="0"/>
                </a:cxn>
                <a:cxn ang="0">
                  <a:pos x="13" y="0"/>
                </a:cxn>
                <a:cxn ang="0">
                  <a:pos x="18" y="1"/>
                </a:cxn>
                <a:cxn ang="0">
                  <a:pos x="21" y="4"/>
                </a:cxn>
                <a:cxn ang="0">
                  <a:pos x="24" y="7"/>
                </a:cxn>
                <a:cxn ang="0">
                  <a:pos x="24" y="12"/>
                </a:cxn>
                <a:cxn ang="0">
                  <a:pos x="24" y="12"/>
                </a:cxn>
              </a:cxnLst>
              <a:rect l="0" t="0" r="r" b="b"/>
              <a:pathLst>
                <a:path w="24" h="25">
                  <a:moveTo>
                    <a:pt x="24" y="12"/>
                  </a:moveTo>
                  <a:lnTo>
                    <a:pt x="24" y="12"/>
                  </a:lnTo>
                  <a:lnTo>
                    <a:pt x="24" y="17"/>
                  </a:lnTo>
                  <a:lnTo>
                    <a:pt x="21" y="20"/>
                  </a:lnTo>
                  <a:lnTo>
                    <a:pt x="18" y="23"/>
                  </a:lnTo>
                  <a:lnTo>
                    <a:pt x="13" y="25"/>
                  </a:lnTo>
                  <a:lnTo>
                    <a:pt x="13" y="25"/>
                  </a:lnTo>
                  <a:lnTo>
                    <a:pt x="8" y="23"/>
                  </a:lnTo>
                  <a:lnTo>
                    <a:pt x="3" y="20"/>
                  </a:lnTo>
                  <a:lnTo>
                    <a:pt x="2" y="17"/>
                  </a:lnTo>
                  <a:lnTo>
                    <a:pt x="0" y="12"/>
                  </a:lnTo>
                  <a:lnTo>
                    <a:pt x="0" y="12"/>
                  </a:lnTo>
                  <a:lnTo>
                    <a:pt x="2" y="7"/>
                  </a:lnTo>
                  <a:lnTo>
                    <a:pt x="3" y="4"/>
                  </a:lnTo>
                  <a:lnTo>
                    <a:pt x="8" y="1"/>
                  </a:lnTo>
                  <a:lnTo>
                    <a:pt x="13" y="0"/>
                  </a:lnTo>
                  <a:lnTo>
                    <a:pt x="13" y="0"/>
                  </a:lnTo>
                  <a:lnTo>
                    <a:pt x="18" y="1"/>
                  </a:lnTo>
                  <a:lnTo>
                    <a:pt x="21" y="4"/>
                  </a:lnTo>
                  <a:lnTo>
                    <a:pt x="24" y="7"/>
                  </a:lnTo>
                  <a:lnTo>
                    <a:pt x="24" y="12"/>
                  </a:lnTo>
                  <a:lnTo>
                    <a:pt x="24" y="12"/>
                  </a:lnTo>
                  <a:close/>
                </a:path>
              </a:pathLst>
            </a:custGeom>
            <a:solidFill>
              <a:srgbClr val="C7FFFF"/>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81" name="Freeform 32"/>
            <p:cNvSpPr/>
            <p:nvPr/>
          </p:nvSpPr>
          <p:spPr bwMode="auto">
            <a:xfrm>
              <a:off x="2994027" y="4734878"/>
              <a:ext cx="38100" cy="34290"/>
            </a:xfrm>
            <a:custGeom>
              <a:avLst/>
              <a:gdLst/>
              <a:ahLst/>
              <a:cxnLst>
                <a:cxn ang="0">
                  <a:pos x="24" y="12"/>
                </a:cxn>
                <a:cxn ang="0">
                  <a:pos x="24" y="12"/>
                </a:cxn>
                <a:cxn ang="0">
                  <a:pos x="24" y="16"/>
                </a:cxn>
                <a:cxn ang="0">
                  <a:pos x="21" y="19"/>
                </a:cxn>
                <a:cxn ang="0">
                  <a:pos x="17" y="23"/>
                </a:cxn>
                <a:cxn ang="0">
                  <a:pos x="13" y="24"/>
                </a:cxn>
                <a:cxn ang="0">
                  <a:pos x="13" y="24"/>
                </a:cxn>
                <a:cxn ang="0">
                  <a:pos x="8" y="23"/>
                </a:cxn>
                <a:cxn ang="0">
                  <a:pos x="3" y="19"/>
                </a:cxn>
                <a:cxn ang="0">
                  <a:pos x="2" y="16"/>
                </a:cxn>
                <a:cxn ang="0">
                  <a:pos x="0" y="12"/>
                </a:cxn>
                <a:cxn ang="0">
                  <a:pos x="0" y="12"/>
                </a:cxn>
                <a:cxn ang="0">
                  <a:pos x="2" y="7"/>
                </a:cxn>
                <a:cxn ang="0">
                  <a:pos x="3" y="4"/>
                </a:cxn>
                <a:cxn ang="0">
                  <a:pos x="8" y="0"/>
                </a:cxn>
                <a:cxn ang="0">
                  <a:pos x="13" y="0"/>
                </a:cxn>
                <a:cxn ang="0">
                  <a:pos x="13" y="0"/>
                </a:cxn>
                <a:cxn ang="0">
                  <a:pos x="17" y="0"/>
                </a:cxn>
                <a:cxn ang="0">
                  <a:pos x="21" y="4"/>
                </a:cxn>
                <a:cxn ang="0">
                  <a:pos x="24" y="7"/>
                </a:cxn>
                <a:cxn ang="0">
                  <a:pos x="24" y="12"/>
                </a:cxn>
                <a:cxn ang="0">
                  <a:pos x="24" y="12"/>
                </a:cxn>
              </a:cxnLst>
              <a:rect l="0" t="0" r="r" b="b"/>
              <a:pathLst>
                <a:path w="24" h="24">
                  <a:moveTo>
                    <a:pt x="24" y="12"/>
                  </a:moveTo>
                  <a:lnTo>
                    <a:pt x="24" y="12"/>
                  </a:lnTo>
                  <a:lnTo>
                    <a:pt x="24" y="16"/>
                  </a:lnTo>
                  <a:lnTo>
                    <a:pt x="21" y="19"/>
                  </a:lnTo>
                  <a:lnTo>
                    <a:pt x="17" y="23"/>
                  </a:lnTo>
                  <a:lnTo>
                    <a:pt x="13" y="24"/>
                  </a:lnTo>
                  <a:lnTo>
                    <a:pt x="13" y="24"/>
                  </a:lnTo>
                  <a:lnTo>
                    <a:pt x="8" y="23"/>
                  </a:lnTo>
                  <a:lnTo>
                    <a:pt x="3" y="19"/>
                  </a:lnTo>
                  <a:lnTo>
                    <a:pt x="2" y="16"/>
                  </a:lnTo>
                  <a:lnTo>
                    <a:pt x="0" y="12"/>
                  </a:lnTo>
                  <a:lnTo>
                    <a:pt x="0" y="12"/>
                  </a:lnTo>
                  <a:lnTo>
                    <a:pt x="2" y="7"/>
                  </a:lnTo>
                  <a:lnTo>
                    <a:pt x="3" y="4"/>
                  </a:lnTo>
                  <a:lnTo>
                    <a:pt x="8" y="0"/>
                  </a:lnTo>
                  <a:lnTo>
                    <a:pt x="13" y="0"/>
                  </a:lnTo>
                  <a:lnTo>
                    <a:pt x="13" y="0"/>
                  </a:lnTo>
                  <a:lnTo>
                    <a:pt x="17" y="0"/>
                  </a:lnTo>
                  <a:lnTo>
                    <a:pt x="21" y="4"/>
                  </a:lnTo>
                  <a:lnTo>
                    <a:pt x="24" y="7"/>
                  </a:lnTo>
                  <a:lnTo>
                    <a:pt x="24" y="12"/>
                  </a:lnTo>
                  <a:lnTo>
                    <a:pt x="24" y="12"/>
                  </a:lnTo>
                  <a:close/>
                </a:path>
              </a:pathLst>
            </a:custGeom>
            <a:solidFill>
              <a:srgbClr val="C7FFFF"/>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82" name="Freeform 33"/>
            <p:cNvSpPr/>
            <p:nvPr/>
          </p:nvSpPr>
          <p:spPr bwMode="auto">
            <a:xfrm>
              <a:off x="3192464" y="4769168"/>
              <a:ext cx="38100" cy="34290"/>
            </a:xfrm>
            <a:custGeom>
              <a:avLst/>
              <a:gdLst/>
              <a:ahLst/>
              <a:cxnLst>
                <a:cxn ang="0">
                  <a:pos x="24" y="11"/>
                </a:cxn>
                <a:cxn ang="0">
                  <a:pos x="24" y="11"/>
                </a:cxn>
                <a:cxn ang="0">
                  <a:pos x="24" y="16"/>
                </a:cxn>
                <a:cxn ang="0">
                  <a:pos x="21" y="21"/>
                </a:cxn>
                <a:cxn ang="0">
                  <a:pos x="18" y="22"/>
                </a:cxn>
                <a:cxn ang="0">
                  <a:pos x="13" y="24"/>
                </a:cxn>
                <a:cxn ang="0">
                  <a:pos x="13" y="24"/>
                </a:cxn>
                <a:cxn ang="0">
                  <a:pos x="8" y="22"/>
                </a:cxn>
                <a:cxn ang="0">
                  <a:pos x="3" y="21"/>
                </a:cxn>
                <a:cxn ang="0">
                  <a:pos x="2" y="16"/>
                </a:cxn>
                <a:cxn ang="0">
                  <a:pos x="0" y="11"/>
                </a:cxn>
                <a:cxn ang="0">
                  <a:pos x="0" y="11"/>
                </a:cxn>
                <a:cxn ang="0">
                  <a:pos x="2" y="7"/>
                </a:cxn>
                <a:cxn ang="0">
                  <a:pos x="3" y="3"/>
                </a:cxn>
                <a:cxn ang="0">
                  <a:pos x="8" y="0"/>
                </a:cxn>
                <a:cxn ang="0">
                  <a:pos x="13" y="0"/>
                </a:cxn>
                <a:cxn ang="0">
                  <a:pos x="13" y="0"/>
                </a:cxn>
                <a:cxn ang="0">
                  <a:pos x="18" y="0"/>
                </a:cxn>
                <a:cxn ang="0">
                  <a:pos x="21" y="3"/>
                </a:cxn>
                <a:cxn ang="0">
                  <a:pos x="24" y="7"/>
                </a:cxn>
                <a:cxn ang="0">
                  <a:pos x="24" y="11"/>
                </a:cxn>
                <a:cxn ang="0">
                  <a:pos x="24" y="11"/>
                </a:cxn>
              </a:cxnLst>
              <a:rect l="0" t="0" r="r" b="b"/>
              <a:pathLst>
                <a:path w="24" h="24">
                  <a:moveTo>
                    <a:pt x="24" y="11"/>
                  </a:moveTo>
                  <a:lnTo>
                    <a:pt x="24" y="11"/>
                  </a:lnTo>
                  <a:lnTo>
                    <a:pt x="24" y="16"/>
                  </a:lnTo>
                  <a:lnTo>
                    <a:pt x="21" y="21"/>
                  </a:lnTo>
                  <a:lnTo>
                    <a:pt x="18" y="22"/>
                  </a:lnTo>
                  <a:lnTo>
                    <a:pt x="13" y="24"/>
                  </a:lnTo>
                  <a:lnTo>
                    <a:pt x="13" y="24"/>
                  </a:lnTo>
                  <a:lnTo>
                    <a:pt x="8" y="22"/>
                  </a:lnTo>
                  <a:lnTo>
                    <a:pt x="3" y="21"/>
                  </a:lnTo>
                  <a:lnTo>
                    <a:pt x="2" y="16"/>
                  </a:lnTo>
                  <a:lnTo>
                    <a:pt x="0" y="11"/>
                  </a:lnTo>
                  <a:lnTo>
                    <a:pt x="0" y="11"/>
                  </a:lnTo>
                  <a:lnTo>
                    <a:pt x="2" y="7"/>
                  </a:lnTo>
                  <a:lnTo>
                    <a:pt x="3" y="3"/>
                  </a:lnTo>
                  <a:lnTo>
                    <a:pt x="8" y="0"/>
                  </a:lnTo>
                  <a:lnTo>
                    <a:pt x="13" y="0"/>
                  </a:lnTo>
                  <a:lnTo>
                    <a:pt x="13" y="0"/>
                  </a:lnTo>
                  <a:lnTo>
                    <a:pt x="18" y="0"/>
                  </a:lnTo>
                  <a:lnTo>
                    <a:pt x="21" y="3"/>
                  </a:lnTo>
                  <a:lnTo>
                    <a:pt x="24" y="7"/>
                  </a:lnTo>
                  <a:lnTo>
                    <a:pt x="24" y="11"/>
                  </a:lnTo>
                  <a:lnTo>
                    <a:pt x="24" y="11"/>
                  </a:lnTo>
                  <a:close/>
                </a:path>
              </a:pathLst>
            </a:custGeom>
            <a:solidFill>
              <a:srgbClr val="C7FFFF"/>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83" name="Freeform 34"/>
            <p:cNvSpPr/>
            <p:nvPr/>
          </p:nvSpPr>
          <p:spPr bwMode="auto">
            <a:xfrm>
              <a:off x="3398839" y="4830604"/>
              <a:ext cx="38100" cy="34290"/>
            </a:xfrm>
            <a:custGeom>
              <a:avLst/>
              <a:gdLst/>
              <a:ahLst/>
              <a:cxnLst>
                <a:cxn ang="0">
                  <a:pos x="24" y="13"/>
                </a:cxn>
                <a:cxn ang="0">
                  <a:pos x="24" y="13"/>
                </a:cxn>
                <a:cxn ang="0">
                  <a:pos x="24" y="18"/>
                </a:cxn>
                <a:cxn ang="0">
                  <a:pos x="21" y="21"/>
                </a:cxn>
                <a:cxn ang="0">
                  <a:pos x="18" y="24"/>
                </a:cxn>
                <a:cxn ang="0">
                  <a:pos x="13" y="24"/>
                </a:cxn>
                <a:cxn ang="0">
                  <a:pos x="13" y="24"/>
                </a:cxn>
                <a:cxn ang="0">
                  <a:pos x="8" y="24"/>
                </a:cxn>
                <a:cxn ang="0">
                  <a:pos x="4" y="21"/>
                </a:cxn>
                <a:cxn ang="0">
                  <a:pos x="2" y="18"/>
                </a:cxn>
                <a:cxn ang="0">
                  <a:pos x="0" y="13"/>
                </a:cxn>
                <a:cxn ang="0">
                  <a:pos x="0" y="13"/>
                </a:cxn>
                <a:cxn ang="0">
                  <a:pos x="2" y="8"/>
                </a:cxn>
                <a:cxn ang="0">
                  <a:pos x="4" y="3"/>
                </a:cxn>
                <a:cxn ang="0">
                  <a:pos x="8" y="2"/>
                </a:cxn>
                <a:cxn ang="0">
                  <a:pos x="13" y="0"/>
                </a:cxn>
                <a:cxn ang="0">
                  <a:pos x="13" y="0"/>
                </a:cxn>
                <a:cxn ang="0">
                  <a:pos x="18" y="2"/>
                </a:cxn>
                <a:cxn ang="0">
                  <a:pos x="21" y="3"/>
                </a:cxn>
                <a:cxn ang="0">
                  <a:pos x="24" y="8"/>
                </a:cxn>
                <a:cxn ang="0">
                  <a:pos x="24" y="13"/>
                </a:cxn>
                <a:cxn ang="0">
                  <a:pos x="24" y="13"/>
                </a:cxn>
              </a:cxnLst>
              <a:rect l="0" t="0" r="r" b="b"/>
              <a:pathLst>
                <a:path w="24" h="24">
                  <a:moveTo>
                    <a:pt x="24" y="13"/>
                  </a:moveTo>
                  <a:lnTo>
                    <a:pt x="24" y="13"/>
                  </a:lnTo>
                  <a:lnTo>
                    <a:pt x="24" y="18"/>
                  </a:lnTo>
                  <a:lnTo>
                    <a:pt x="21" y="21"/>
                  </a:lnTo>
                  <a:lnTo>
                    <a:pt x="18" y="24"/>
                  </a:lnTo>
                  <a:lnTo>
                    <a:pt x="13" y="24"/>
                  </a:lnTo>
                  <a:lnTo>
                    <a:pt x="13" y="24"/>
                  </a:lnTo>
                  <a:lnTo>
                    <a:pt x="8" y="24"/>
                  </a:lnTo>
                  <a:lnTo>
                    <a:pt x="4" y="21"/>
                  </a:lnTo>
                  <a:lnTo>
                    <a:pt x="2" y="18"/>
                  </a:lnTo>
                  <a:lnTo>
                    <a:pt x="0" y="13"/>
                  </a:lnTo>
                  <a:lnTo>
                    <a:pt x="0" y="13"/>
                  </a:lnTo>
                  <a:lnTo>
                    <a:pt x="2" y="8"/>
                  </a:lnTo>
                  <a:lnTo>
                    <a:pt x="4" y="3"/>
                  </a:lnTo>
                  <a:lnTo>
                    <a:pt x="8" y="2"/>
                  </a:lnTo>
                  <a:lnTo>
                    <a:pt x="13" y="0"/>
                  </a:lnTo>
                  <a:lnTo>
                    <a:pt x="13" y="0"/>
                  </a:lnTo>
                  <a:lnTo>
                    <a:pt x="18" y="2"/>
                  </a:lnTo>
                  <a:lnTo>
                    <a:pt x="21" y="3"/>
                  </a:lnTo>
                  <a:lnTo>
                    <a:pt x="24" y="8"/>
                  </a:lnTo>
                  <a:lnTo>
                    <a:pt x="24" y="13"/>
                  </a:lnTo>
                  <a:lnTo>
                    <a:pt x="24" y="13"/>
                  </a:lnTo>
                  <a:close/>
                </a:path>
              </a:pathLst>
            </a:custGeom>
            <a:solidFill>
              <a:srgbClr val="C7FFFF"/>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84" name="Freeform 35"/>
            <p:cNvSpPr/>
            <p:nvPr/>
          </p:nvSpPr>
          <p:spPr bwMode="auto">
            <a:xfrm>
              <a:off x="3552827" y="4892040"/>
              <a:ext cx="38100" cy="35719"/>
            </a:xfrm>
            <a:custGeom>
              <a:avLst/>
              <a:gdLst/>
              <a:ahLst/>
              <a:cxnLst>
                <a:cxn ang="0">
                  <a:pos x="24" y="13"/>
                </a:cxn>
                <a:cxn ang="0">
                  <a:pos x="24" y="13"/>
                </a:cxn>
                <a:cxn ang="0">
                  <a:pos x="24" y="17"/>
                </a:cxn>
                <a:cxn ang="0">
                  <a:pos x="21" y="21"/>
                </a:cxn>
                <a:cxn ang="0">
                  <a:pos x="18" y="24"/>
                </a:cxn>
                <a:cxn ang="0">
                  <a:pos x="13" y="25"/>
                </a:cxn>
                <a:cxn ang="0">
                  <a:pos x="13" y="25"/>
                </a:cxn>
                <a:cxn ang="0">
                  <a:pos x="8" y="24"/>
                </a:cxn>
                <a:cxn ang="0">
                  <a:pos x="3" y="21"/>
                </a:cxn>
                <a:cxn ang="0">
                  <a:pos x="2" y="17"/>
                </a:cxn>
                <a:cxn ang="0">
                  <a:pos x="0" y="13"/>
                </a:cxn>
                <a:cxn ang="0">
                  <a:pos x="0" y="13"/>
                </a:cxn>
                <a:cxn ang="0">
                  <a:pos x="2" y="8"/>
                </a:cxn>
                <a:cxn ang="0">
                  <a:pos x="3" y="5"/>
                </a:cxn>
                <a:cxn ang="0">
                  <a:pos x="8" y="1"/>
                </a:cxn>
                <a:cxn ang="0">
                  <a:pos x="13" y="0"/>
                </a:cxn>
                <a:cxn ang="0">
                  <a:pos x="13" y="0"/>
                </a:cxn>
                <a:cxn ang="0">
                  <a:pos x="18" y="1"/>
                </a:cxn>
                <a:cxn ang="0">
                  <a:pos x="21" y="5"/>
                </a:cxn>
                <a:cxn ang="0">
                  <a:pos x="24" y="8"/>
                </a:cxn>
                <a:cxn ang="0">
                  <a:pos x="24" y="13"/>
                </a:cxn>
                <a:cxn ang="0">
                  <a:pos x="24" y="13"/>
                </a:cxn>
              </a:cxnLst>
              <a:rect l="0" t="0" r="r" b="b"/>
              <a:pathLst>
                <a:path w="24" h="25">
                  <a:moveTo>
                    <a:pt x="24" y="13"/>
                  </a:moveTo>
                  <a:lnTo>
                    <a:pt x="24" y="13"/>
                  </a:lnTo>
                  <a:lnTo>
                    <a:pt x="24" y="17"/>
                  </a:lnTo>
                  <a:lnTo>
                    <a:pt x="21" y="21"/>
                  </a:lnTo>
                  <a:lnTo>
                    <a:pt x="18" y="24"/>
                  </a:lnTo>
                  <a:lnTo>
                    <a:pt x="13" y="25"/>
                  </a:lnTo>
                  <a:lnTo>
                    <a:pt x="13" y="25"/>
                  </a:lnTo>
                  <a:lnTo>
                    <a:pt x="8" y="24"/>
                  </a:lnTo>
                  <a:lnTo>
                    <a:pt x="3" y="21"/>
                  </a:lnTo>
                  <a:lnTo>
                    <a:pt x="2" y="17"/>
                  </a:lnTo>
                  <a:lnTo>
                    <a:pt x="0" y="13"/>
                  </a:lnTo>
                  <a:lnTo>
                    <a:pt x="0" y="13"/>
                  </a:lnTo>
                  <a:lnTo>
                    <a:pt x="2" y="8"/>
                  </a:lnTo>
                  <a:lnTo>
                    <a:pt x="3" y="5"/>
                  </a:lnTo>
                  <a:lnTo>
                    <a:pt x="8" y="1"/>
                  </a:lnTo>
                  <a:lnTo>
                    <a:pt x="13" y="0"/>
                  </a:lnTo>
                  <a:lnTo>
                    <a:pt x="13" y="0"/>
                  </a:lnTo>
                  <a:lnTo>
                    <a:pt x="18" y="1"/>
                  </a:lnTo>
                  <a:lnTo>
                    <a:pt x="21" y="5"/>
                  </a:lnTo>
                  <a:lnTo>
                    <a:pt x="24" y="8"/>
                  </a:lnTo>
                  <a:lnTo>
                    <a:pt x="24" y="13"/>
                  </a:lnTo>
                  <a:lnTo>
                    <a:pt x="24" y="13"/>
                  </a:lnTo>
                  <a:close/>
                </a:path>
              </a:pathLst>
            </a:custGeom>
            <a:solidFill>
              <a:srgbClr val="C7FFFF"/>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85" name="Freeform 36"/>
            <p:cNvSpPr/>
            <p:nvPr/>
          </p:nvSpPr>
          <p:spPr bwMode="auto">
            <a:xfrm>
              <a:off x="3729039" y="4976337"/>
              <a:ext cx="38100" cy="32861"/>
            </a:xfrm>
            <a:custGeom>
              <a:avLst/>
              <a:gdLst/>
              <a:ahLst/>
              <a:cxnLst>
                <a:cxn ang="0">
                  <a:pos x="24" y="12"/>
                </a:cxn>
                <a:cxn ang="0">
                  <a:pos x="24" y="12"/>
                </a:cxn>
                <a:cxn ang="0">
                  <a:pos x="24" y="17"/>
                </a:cxn>
                <a:cxn ang="0">
                  <a:pos x="21" y="20"/>
                </a:cxn>
                <a:cxn ang="0">
                  <a:pos x="18" y="23"/>
                </a:cxn>
                <a:cxn ang="0">
                  <a:pos x="13" y="23"/>
                </a:cxn>
                <a:cxn ang="0">
                  <a:pos x="13" y="23"/>
                </a:cxn>
                <a:cxn ang="0">
                  <a:pos x="8" y="23"/>
                </a:cxn>
                <a:cxn ang="0">
                  <a:pos x="3" y="20"/>
                </a:cxn>
                <a:cxn ang="0">
                  <a:pos x="2" y="17"/>
                </a:cxn>
                <a:cxn ang="0">
                  <a:pos x="0" y="12"/>
                </a:cxn>
                <a:cxn ang="0">
                  <a:pos x="0" y="12"/>
                </a:cxn>
                <a:cxn ang="0">
                  <a:pos x="2" y="8"/>
                </a:cxn>
                <a:cxn ang="0">
                  <a:pos x="3" y="3"/>
                </a:cxn>
                <a:cxn ang="0">
                  <a:pos x="8" y="1"/>
                </a:cxn>
                <a:cxn ang="0">
                  <a:pos x="13" y="0"/>
                </a:cxn>
                <a:cxn ang="0">
                  <a:pos x="13" y="0"/>
                </a:cxn>
                <a:cxn ang="0">
                  <a:pos x="18" y="1"/>
                </a:cxn>
                <a:cxn ang="0">
                  <a:pos x="21" y="3"/>
                </a:cxn>
                <a:cxn ang="0">
                  <a:pos x="24" y="8"/>
                </a:cxn>
                <a:cxn ang="0">
                  <a:pos x="24" y="12"/>
                </a:cxn>
                <a:cxn ang="0">
                  <a:pos x="24" y="12"/>
                </a:cxn>
              </a:cxnLst>
              <a:rect l="0" t="0" r="r" b="b"/>
              <a:pathLst>
                <a:path w="24" h="23">
                  <a:moveTo>
                    <a:pt x="24" y="12"/>
                  </a:moveTo>
                  <a:lnTo>
                    <a:pt x="24" y="12"/>
                  </a:lnTo>
                  <a:lnTo>
                    <a:pt x="24" y="17"/>
                  </a:lnTo>
                  <a:lnTo>
                    <a:pt x="21" y="20"/>
                  </a:lnTo>
                  <a:lnTo>
                    <a:pt x="18" y="23"/>
                  </a:lnTo>
                  <a:lnTo>
                    <a:pt x="13" y="23"/>
                  </a:lnTo>
                  <a:lnTo>
                    <a:pt x="13" y="23"/>
                  </a:lnTo>
                  <a:lnTo>
                    <a:pt x="8" y="23"/>
                  </a:lnTo>
                  <a:lnTo>
                    <a:pt x="3" y="20"/>
                  </a:lnTo>
                  <a:lnTo>
                    <a:pt x="2" y="17"/>
                  </a:lnTo>
                  <a:lnTo>
                    <a:pt x="0" y="12"/>
                  </a:lnTo>
                  <a:lnTo>
                    <a:pt x="0" y="12"/>
                  </a:lnTo>
                  <a:lnTo>
                    <a:pt x="2" y="8"/>
                  </a:lnTo>
                  <a:lnTo>
                    <a:pt x="3" y="3"/>
                  </a:lnTo>
                  <a:lnTo>
                    <a:pt x="8" y="1"/>
                  </a:lnTo>
                  <a:lnTo>
                    <a:pt x="13" y="0"/>
                  </a:lnTo>
                  <a:lnTo>
                    <a:pt x="13" y="0"/>
                  </a:lnTo>
                  <a:lnTo>
                    <a:pt x="18" y="1"/>
                  </a:lnTo>
                  <a:lnTo>
                    <a:pt x="21" y="3"/>
                  </a:lnTo>
                  <a:lnTo>
                    <a:pt x="24" y="8"/>
                  </a:lnTo>
                  <a:lnTo>
                    <a:pt x="24" y="12"/>
                  </a:lnTo>
                  <a:lnTo>
                    <a:pt x="24" y="12"/>
                  </a:lnTo>
                  <a:close/>
                </a:path>
              </a:pathLst>
            </a:custGeom>
            <a:solidFill>
              <a:srgbClr val="C7FFFF"/>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86" name="Freeform 37"/>
            <p:cNvSpPr/>
            <p:nvPr/>
          </p:nvSpPr>
          <p:spPr bwMode="auto">
            <a:xfrm>
              <a:off x="3898902" y="5080635"/>
              <a:ext cx="36513" cy="32861"/>
            </a:xfrm>
            <a:custGeom>
              <a:avLst/>
              <a:gdLst/>
              <a:ahLst/>
              <a:cxnLst>
                <a:cxn ang="0">
                  <a:pos x="23" y="11"/>
                </a:cxn>
                <a:cxn ang="0">
                  <a:pos x="23" y="11"/>
                </a:cxn>
                <a:cxn ang="0">
                  <a:pos x="23" y="15"/>
                </a:cxn>
                <a:cxn ang="0">
                  <a:pos x="20" y="20"/>
                </a:cxn>
                <a:cxn ang="0">
                  <a:pos x="15" y="22"/>
                </a:cxn>
                <a:cxn ang="0">
                  <a:pos x="12" y="23"/>
                </a:cxn>
                <a:cxn ang="0">
                  <a:pos x="12" y="23"/>
                </a:cxn>
                <a:cxn ang="0">
                  <a:pos x="8" y="22"/>
                </a:cxn>
                <a:cxn ang="0">
                  <a:pos x="3" y="20"/>
                </a:cxn>
                <a:cxn ang="0">
                  <a:pos x="1" y="15"/>
                </a:cxn>
                <a:cxn ang="0">
                  <a:pos x="0" y="11"/>
                </a:cxn>
                <a:cxn ang="0">
                  <a:pos x="0" y="11"/>
                </a:cxn>
                <a:cxn ang="0">
                  <a:pos x="1" y="6"/>
                </a:cxn>
                <a:cxn ang="0">
                  <a:pos x="3" y="3"/>
                </a:cxn>
                <a:cxn ang="0">
                  <a:pos x="8" y="0"/>
                </a:cxn>
                <a:cxn ang="0">
                  <a:pos x="12" y="0"/>
                </a:cxn>
                <a:cxn ang="0">
                  <a:pos x="12" y="0"/>
                </a:cxn>
                <a:cxn ang="0">
                  <a:pos x="15" y="0"/>
                </a:cxn>
                <a:cxn ang="0">
                  <a:pos x="20" y="3"/>
                </a:cxn>
                <a:cxn ang="0">
                  <a:pos x="23" y="6"/>
                </a:cxn>
                <a:cxn ang="0">
                  <a:pos x="23" y="11"/>
                </a:cxn>
                <a:cxn ang="0">
                  <a:pos x="23" y="11"/>
                </a:cxn>
              </a:cxnLst>
              <a:rect l="0" t="0" r="r" b="b"/>
              <a:pathLst>
                <a:path w="23" h="23">
                  <a:moveTo>
                    <a:pt x="23" y="11"/>
                  </a:moveTo>
                  <a:lnTo>
                    <a:pt x="23" y="11"/>
                  </a:lnTo>
                  <a:lnTo>
                    <a:pt x="23" y="15"/>
                  </a:lnTo>
                  <a:lnTo>
                    <a:pt x="20" y="20"/>
                  </a:lnTo>
                  <a:lnTo>
                    <a:pt x="15" y="22"/>
                  </a:lnTo>
                  <a:lnTo>
                    <a:pt x="12" y="23"/>
                  </a:lnTo>
                  <a:lnTo>
                    <a:pt x="12" y="23"/>
                  </a:lnTo>
                  <a:lnTo>
                    <a:pt x="8" y="22"/>
                  </a:lnTo>
                  <a:lnTo>
                    <a:pt x="3" y="20"/>
                  </a:lnTo>
                  <a:lnTo>
                    <a:pt x="1" y="15"/>
                  </a:lnTo>
                  <a:lnTo>
                    <a:pt x="0" y="11"/>
                  </a:lnTo>
                  <a:lnTo>
                    <a:pt x="0" y="11"/>
                  </a:lnTo>
                  <a:lnTo>
                    <a:pt x="1" y="6"/>
                  </a:lnTo>
                  <a:lnTo>
                    <a:pt x="3" y="3"/>
                  </a:lnTo>
                  <a:lnTo>
                    <a:pt x="8" y="0"/>
                  </a:lnTo>
                  <a:lnTo>
                    <a:pt x="12" y="0"/>
                  </a:lnTo>
                  <a:lnTo>
                    <a:pt x="12" y="0"/>
                  </a:lnTo>
                  <a:lnTo>
                    <a:pt x="15" y="0"/>
                  </a:lnTo>
                  <a:lnTo>
                    <a:pt x="20" y="3"/>
                  </a:lnTo>
                  <a:lnTo>
                    <a:pt x="23" y="6"/>
                  </a:lnTo>
                  <a:lnTo>
                    <a:pt x="23" y="11"/>
                  </a:lnTo>
                  <a:lnTo>
                    <a:pt x="23" y="11"/>
                  </a:lnTo>
                  <a:close/>
                </a:path>
              </a:pathLst>
            </a:custGeom>
            <a:solidFill>
              <a:srgbClr val="C7FFFF"/>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87" name="Freeform 38"/>
            <p:cNvSpPr/>
            <p:nvPr/>
          </p:nvSpPr>
          <p:spPr bwMode="auto">
            <a:xfrm>
              <a:off x="2741614" y="4899184"/>
              <a:ext cx="38100" cy="35719"/>
            </a:xfrm>
            <a:custGeom>
              <a:avLst/>
              <a:gdLst/>
              <a:ahLst/>
              <a:cxnLst>
                <a:cxn ang="0">
                  <a:pos x="24" y="12"/>
                </a:cxn>
                <a:cxn ang="0">
                  <a:pos x="24" y="12"/>
                </a:cxn>
                <a:cxn ang="0">
                  <a:pos x="23" y="17"/>
                </a:cxn>
                <a:cxn ang="0">
                  <a:pos x="21" y="20"/>
                </a:cxn>
                <a:cxn ang="0">
                  <a:pos x="16" y="23"/>
                </a:cxn>
                <a:cxn ang="0">
                  <a:pos x="11" y="25"/>
                </a:cxn>
                <a:cxn ang="0">
                  <a:pos x="11" y="25"/>
                </a:cxn>
                <a:cxn ang="0">
                  <a:pos x="7" y="23"/>
                </a:cxn>
                <a:cxn ang="0">
                  <a:pos x="3" y="20"/>
                </a:cxn>
                <a:cxn ang="0">
                  <a:pos x="0" y="17"/>
                </a:cxn>
                <a:cxn ang="0">
                  <a:pos x="0" y="12"/>
                </a:cxn>
                <a:cxn ang="0">
                  <a:pos x="0" y="12"/>
                </a:cxn>
                <a:cxn ang="0">
                  <a:pos x="0" y="8"/>
                </a:cxn>
                <a:cxn ang="0">
                  <a:pos x="3" y="4"/>
                </a:cxn>
                <a:cxn ang="0">
                  <a:pos x="7" y="1"/>
                </a:cxn>
                <a:cxn ang="0">
                  <a:pos x="11" y="0"/>
                </a:cxn>
                <a:cxn ang="0">
                  <a:pos x="11" y="0"/>
                </a:cxn>
                <a:cxn ang="0">
                  <a:pos x="16" y="1"/>
                </a:cxn>
                <a:cxn ang="0">
                  <a:pos x="21" y="4"/>
                </a:cxn>
                <a:cxn ang="0">
                  <a:pos x="23" y="8"/>
                </a:cxn>
                <a:cxn ang="0">
                  <a:pos x="24" y="12"/>
                </a:cxn>
                <a:cxn ang="0">
                  <a:pos x="24" y="12"/>
                </a:cxn>
              </a:cxnLst>
              <a:rect l="0" t="0" r="r" b="b"/>
              <a:pathLst>
                <a:path w="24" h="25">
                  <a:moveTo>
                    <a:pt x="24" y="12"/>
                  </a:moveTo>
                  <a:lnTo>
                    <a:pt x="24" y="12"/>
                  </a:lnTo>
                  <a:lnTo>
                    <a:pt x="23" y="17"/>
                  </a:lnTo>
                  <a:lnTo>
                    <a:pt x="21" y="20"/>
                  </a:lnTo>
                  <a:lnTo>
                    <a:pt x="16" y="23"/>
                  </a:lnTo>
                  <a:lnTo>
                    <a:pt x="11" y="25"/>
                  </a:lnTo>
                  <a:lnTo>
                    <a:pt x="11" y="25"/>
                  </a:lnTo>
                  <a:lnTo>
                    <a:pt x="7" y="23"/>
                  </a:lnTo>
                  <a:lnTo>
                    <a:pt x="3" y="20"/>
                  </a:lnTo>
                  <a:lnTo>
                    <a:pt x="0" y="17"/>
                  </a:lnTo>
                  <a:lnTo>
                    <a:pt x="0" y="12"/>
                  </a:lnTo>
                  <a:lnTo>
                    <a:pt x="0" y="12"/>
                  </a:lnTo>
                  <a:lnTo>
                    <a:pt x="0" y="8"/>
                  </a:lnTo>
                  <a:lnTo>
                    <a:pt x="3" y="4"/>
                  </a:lnTo>
                  <a:lnTo>
                    <a:pt x="7" y="1"/>
                  </a:lnTo>
                  <a:lnTo>
                    <a:pt x="11" y="0"/>
                  </a:lnTo>
                  <a:lnTo>
                    <a:pt x="11" y="0"/>
                  </a:lnTo>
                  <a:lnTo>
                    <a:pt x="16" y="1"/>
                  </a:lnTo>
                  <a:lnTo>
                    <a:pt x="21" y="4"/>
                  </a:lnTo>
                  <a:lnTo>
                    <a:pt x="23" y="8"/>
                  </a:lnTo>
                  <a:lnTo>
                    <a:pt x="24" y="12"/>
                  </a:lnTo>
                  <a:lnTo>
                    <a:pt x="24" y="12"/>
                  </a:lnTo>
                  <a:close/>
                </a:path>
              </a:pathLst>
            </a:custGeom>
            <a:solidFill>
              <a:srgbClr val="FF687C"/>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88" name="Freeform 39"/>
            <p:cNvSpPr/>
            <p:nvPr/>
          </p:nvSpPr>
          <p:spPr bwMode="auto">
            <a:xfrm>
              <a:off x="2933702" y="4922044"/>
              <a:ext cx="38100" cy="32861"/>
            </a:xfrm>
            <a:custGeom>
              <a:avLst/>
              <a:gdLst/>
              <a:ahLst/>
              <a:cxnLst>
                <a:cxn ang="0">
                  <a:pos x="24" y="11"/>
                </a:cxn>
                <a:cxn ang="0">
                  <a:pos x="24" y="11"/>
                </a:cxn>
                <a:cxn ang="0">
                  <a:pos x="22" y="15"/>
                </a:cxn>
                <a:cxn ang="0">
                  <a:pos x="21" y="20"/>
                </a:cxn>
                <a:cxn ang="0">
                  <a:pos x="16" y="22"/>
                </a:cxn>
                <a:cxn ang="0">
                  <a:pos x="11" y="23"/>
                </a:cxn>
                <a:cxn ang="0">
                  <a:pos x="11" y="23"/>
                </a:cxn>
                <a:cxn ang="0">
                  <a:pos x="6" y="22"/>
                </a:cxn>
                <a:cxn ang="0">
                  <a:pos x="3" y="20"/>
                </a:cxn>
                <a:cxn ang="0">
                  <a:pos x="0" y="15"/>
                </a:cxn>
                <a:cxn ang="0">
                  <a:pos x="0" y="11"/>
                </a:cxn>
                <a:cxn ang="0">
                  <a:pos x="0" y="11"/>
                </a:cxn>
                <a:cxn ang="0">
                  <a:pos x="0" y="6"/>
                </a:cxn>
                <a:cxn ang="0">
                  <a:pos x="3" y="3"/>
                </a:cxn>
                <a:cxn ang="0">
                  <a:pos x="6" y="0"/>
                </a:cxn>
                <a:cxn ang="0">
                  <a:pos x="11" y="0"/>
                </a:cxn>
                <a:cxn ang="0">
                  <a:pos x="11" y="0"/>
                </a:cxn>
                <a:cxn ang="0">
                  <a:pos x="16" y="0"/>
                </a:cxn>
                <a:cxn ang="0">
                  <a:pos x="21" y="3"/>
                </a:cxn>
                <a:cxn ang="0">
                  <a:pos x="22" y="6"/>
                </a:cxn>
                <a:cxn ang="0">
                  <a:pos x="24" y="11"/>
                </a:cxn>
                <a:cxn ang="0">
                  <a:pos x="24" y="11"/>
                </a:cxn>
              </a:cxnLst>
              <a:rect l="0" t="0" r="r" b="b"/>
              <a:pathLst>
                <a:path w="24" h="23">
                  <a:moveTo>
                    <a:pt x="24" y="11"/>
                  </a:moveTo>
                  <a:lnTo>
                    <a:pt x="24" y="11"/>
                  </a:lnTo>
                  <a:lnTo>
                    <a:pt x="22" y="15"/>
                  </a:lnTo>
                  <a:lnTo>
                    <a:pt x="21" y="20"/>
                  </a:lnTo>
                  <a:lnTo>
                    <a:pt x="16" y="22"/>
                  </a:lnTo>
                  <a:lnTo>
                    <a:pt x="11" y="23"/>
                  </a:lnTo>
                  <a:lnTo>
                    <a:pt x="11" y="23"/>
                  </a:lnTo>
                  <a:lnTo>
                    <a:pt x="6" y="22"/>
                  </a:lnTo>
                  <a:lnTo>
                    <a:pt x="3" y="20"/>
                  </a:lnTo>
                  <a:lnTo>
                    <a:pt x="0" y="15"/>
                  </a:lnTo>
                  <a:lnTo>
                    <a:pt x="0" y="11"/>
                  </a:lnTo>
                  <a:lnTo>
                    <a:pt x="0" y="11"/>
                  </a:lnTo>
                  <a:lnTo>
                    <a:pt x="0" y="6"/>
                  </a:lnTo>
                  <a:lnTo>
                    <a:pt x="3" y="3"/>
                  </a:lnTo>
                  <a:lnTo>
                    <a:pt x="6" y="0"/>
                  </a:lnTo>
                  <a:lnTo>
                    <a:pt x="11" y="0"/>
                  </a:lnTo>
                  <a:lnTo>
                    <a:pt x="11" y="0"/>
                  </a:lnTo>
                  <a:lnTo>
                    <a:pt x="16" y="0"/>
                  </a:lnTo>
                  <a:lnTo>
                    <a:pt x="21" y="3"/>
                  </a:lnTo>
                  <a:lnTo>
                    <a:pt x="22" y="6"/>
                  </a:lnTo>
                  <a:lnTo>
                    <a:pt x="24" y="11"/>
                  </a:lnTo>
                  <a:lnTo>
                    <a:pt x="24" y="11"/>
                  </a:lnTo>
                  <a:close/>
                </a:path>
              </a:pathLst>
            </a:custGeom>
            <a:solidFill>
              <a:srgbClr val="FF687C"/>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89" name="Freeform 40"/>
            <p:cNvSpPr/>
            <p:nvPr/>
          </p:nvSpPr>
          <p:spPr bwMode="auto">
            <a:xfrm>
              <a:off x="3132139" y="4949190"/>
              <a:ext cx="38100" cy="32861"/>
            </a:xfrm>
            <a:custGeom>
              <a:avLst/>
              <a:gdLst/>
              <a:ahLst/>
              <a:cxnLst>
                <a:cxn ang="0">
                  <a:pos x="24" y="11"/>
                </a:cxn>
                <a:cxn ang="0">
                  <a:pos x="24" y="11"/>
                </a:cxn>
                <a:cxn ang="0">
                  <a:pos x="22" y="15"/>
                </a:cxn>
                <a:cxn ang="0">
                  <a:pos x="21" y="20"/>
                </a:cxn>
                <a:cxn ang="0">
                  <a:pos x="16" y="22"/>
                </a:cxn>
                <a:cxn ang="0">
                  <a:pos x="11" y="23"/>
                </a:cxn>
                <a:cxn ang="0">
                  <a:pos x="11" y="23"/>
                </a:cxn>
                <a:cxn ang="0">
                  <a:pos x="7" y="22"/>
                </a:cxn>
                <a:cxn ang="0">
                  <a:pos x="3" y="20"/>
                </a:cxn>
                <a:cxn ang="0">
                  <a:pos x="0" y="15"/>
                </a:cxn>
                <a:cxn ang="0">
                  <a:pos x="0" y="11"/>
                </a:cxn>
                <a:cxn ang="0">
                  <a:pos x="0" y="11"/>
                </a:cxn>
                <a:cxn ang="0">
                  <a:pos x="0" y="6"/>
                </a:cxn>
                <a:cxn ang="0">
                  <a:pos x="3" y="3"/>
                </a:cxn>
                <a:cxn ang="0">
                  <a:pos x="7" y="0"/>
                </a:cxn>
                <a:cxn ang="0">
                  <a:pos x="11" y="0"/>
                </a:cxn>
                <a:cxn ang="0">
                  <a:pos x="11" y="0"/>
                </a:cxn>
                <a:cxn ang="0">
                  <a:pos x="16" y="0"/>
                </a:cxn>
                <a:cxn ang="0">
                  <a:pos x="21" y="3"/>
                </a:cxn>
                <a:cxn ang="0">
                  <a:pos x="22" y="6"/>
                </a:cxn>
                <a:cxn ang="0">
                  <a:pos x="24" y="11"/>
                </a:cxn>
                <a:cxn ang="0">
                  <a:pos x="24" y="11"/>
                </a:cxn>
              </a:cxnLst>
              <a:rect l="0" t="0" r="r" b="b"/>
              <a:pathLst>
                <a:path w="24" h="23">
                  <a:moveTo>
                    <a:pt x="24" y="11"/>
                  </a:moveTo>
                  <a:lnTo>
                    <a:pt x="24" y="11"/>
                  </a:lnTo>
                  <a:lnTo>
                    <a:pt x="22" y="15"/>
                  </a:lnTo>
                  <a:lnTo>
                    <a:pt x="21" y="20"/>
                  </a:lnTo>
                  <a:lnTo>
                    <a:pt x="16" y="22"/>
                  </a:lnTo>
                  <a:lnTo>
                    <a:pt x="11" y="23"/>
                  </a:lnTo>
                  <a:lnTo>
                    <a:pt x="11" y="23"/>
                  </a:lnTo>
                  <a:lnTo>
                    <a:pt x="7" y="22"/>
                  </a:lnTo>
                  <a:lnTo>
                    <a:pt x="3" y="20"/>
                  </a:lnTo>
                  <a:lnTo>
                    <a:pt x="0" y="15"/>
                  </a:lnTo>
                  <a:lnTo>
                    <a:pt x="0" y="11"/>
                  </a:lnTo>
                  <a:lnTo>
                    <a:pt x="0" y="11"/>
                  </a:lnTo>
                  <a:lnTo>
                    <a:pt x="0" y="6"/>
                  </a:lnTo>
                  <a:lnTo>
                    <a:pt x="3" y="3"/>
                  </a:lnTo>
                  <a:lnTo>
                    <a:pt x="7" y="0"/>
                  </a:lnTo>
                  <a:lnTo>
                    <a:pt x="11" y="0"/>
                  </a:lnTo>
                  <a:lnTo>
                    <a:pt x="11" y="0"/>
                  </a:lnTo>
                  <a:lnTo>
                    <a:pt x="16" y="0"/>
                  </a:lnTo>
                  <a:lnTo>
                    <a:pt x="21" y="3"/>
                  </a:lnTo>
                  <a:lnTo>
                    <a:pt x="22" y="6"/>
                  </a:lnTo>
                  <a:lnTo>
                    <a:pt x="24" y="11"/>
                  </a:lnTo>
                  <a:lnTo>
                    <a:pt x="24" y="11"/>
                  </a:lnTo>
                  <a:close/>
                </a:path>
              </a:pathLst>
            </a:custGeom>
            <a:solidFill>
              <a:srgbClr val="FF687C"/>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90" name="Freeform 41"/>
            <p:cNvSpPr/>
            <p:nvPr/>
          </p:nvSpPr>
          <p:spPr bwMode="auto">
            <a:xfrm>
              <a:off x="3316289" y="5003483"/>
              <a:ext cx="38100" cy="32861"/>
            </a:xfrm>
            <a:custGeom>
              <a:avLst/>
              <a:gdLst/>
              <a:ahLst/>
              <a:cxnLst>
                <a:cxn ang="0">
                  <a:pos x="24" y="12"/>
                </a:cxn>
                <a:cxn ang="0">
                  <a:pos x="24" y="12"/>
                </a:cxn>
                <a:cxn ang="0">
                  <a:pos x="22" y="17"/>
                </a:cxn>
                <a:cxn ang="0">
                  <a:pos x="21" y="20"/>
                </a:cxn>
                <a:cxn ang="0">
                  <a:pos x="16" y="23"/>
                </a:cxn>
                <a:cxn ang="0">
                  <a:pos x="11" y="23"/>
                </a:cxn>
                <a:cxn ang="0">
                  <a:pos x="11" y="23"/>
                </a:cxn>
                <a:cxn ang="0">
                  <a:pos x="6" y="23"/>
                </a:cxn>
                <a:cxn ang="0">
                  <a:pos x="3" y="20"/>
                </a:cxn>
                <a:cxn ang="0">
                  <a:pos x="0" y="17"/>
                </a:cxn>
                <a:cxn ang="0">
                  <a:pos x="0" y="12"/>
                </a:cxn>
                <a:cxn ang="0">
                  <a:pos x="0" y="12"/>
                </a:cxn>
                <a:cxn ang="0">
                  <a:pos x="0" y="8"/>
                </a:cxn>
                <a:cxn ang="0">
                  <a:pos x="3" y="3"/>
                </a:cxn>
                <a:cxn ang="0">
                  <a:pos x="6" y="1"/>
                </a:cxn>
                <a:cxn ang="0">
                  <a:pos x="11" y="0"/>
                </a:cxn>
                <a:cxn ang="0">
                  <a:pos x="11" y="0"/>
                </a:cxn>
                <a:cxn ang="0">
                  <a:pos x="16" y="1"/>
                </a:cxn>
                <a:cxn ang="0">
                  <a:pos x="21" y="3"/>
                </a:cxn>
                <a:cxn ang="0">
                  <a:pos x="22" y="8"/>
                </a:cxn>
                <a:cxn ang="0">
                  <a:pos x="24" y="12"/>
                </a:cxn>
                <a:cxn ang="0">
                  <a:pos x="24" y="12"/>
                </a:cxn>
              </a:cxnLst>
              <a:rect l="0" t="0" r="r" b="b"/>
              <a:pathLst>
                <a:path w="24" h="23">
                  <a:moveTo>
                    <a:pt x="24" y="12"/>
                  </a:moveTo>
                  <a:lnTo>
                    <a:pt x="24" y="12"/>
                  </a:lnTo>
                  <a:lnTo>
                    <a:pt x="22" y="17"/>
                  </a:lnTo>
                  <a:lnTo>
                    <a:pt x="21" y="20"/>
                  </a:lnTo>
                  <a:lnTo>
                    <a:pt x="16" y="23"/>
                  </a:lnTo>
                  <a:lnTo>
                    <a:pt x="11" y="23"/>
                  </a:lnTo>
                  <a:lnTo>
                    <a:pt x="11" y="23"/>
                  </a:lnTo>
                  <a:lnTo>
                    <a:pt x="6" y="23"/>
                  </a:lnTo>
                  <a:lnTo>
                    <a:pt x="3" y="20"/>
                  </a:lnTo>
                  <a:lnTo>
                    <a:pt x="0" y="17"/>
                  </a:lnTo>
                  <a:lnTo>
                    <a:pt x="0" y="12"/>
                  </a:lnTo>
                  <a:lnTo>
                    <a:pt x="0" y="12"/>
                  </a:lnTo>
                  <a:lnTo>
                    <a:pt x="0" y="8"/>
                  </a:lnTo>
                  <a:lnTo>
                    <a:pt x="3" y="3"/>
                  </a:lnTo>
                  <a:lnTo>
                    <a:pt x="6" y="1"/>
                  </a:lnTo>
                  <a:lnTo>
                    <a:pt x="11" y="0"/>
                  </a:lnTo>
                  <a:lnTo>
                    <a:pt x="11" y="0"/>
                  </a:lnTo>
                  <a:lnTo>
                    <a:pt x="16" y="1"/>
                  </a:lnTo>
                  <a:lnTo>
                    <a:pt x="21" y="3"/>
                  </a:lnTo>
                  <a:lnTo>
                    <a:pt x="22" y="8"/>
                  </a:lnTo>
                  <a:lnTo>
                    <a:pt x="24" y="12"/>
                  </a:lnTo>
                  <a:lnTo>
                    <a:pt x="24" y="12"/>
                  </a:lnTo>
                  <a:close/>
                </a:path>
              </a:pathLst>
            </a:custGeom>
            <a:solidFill>
              <a:srgbClr val="FF687C"/>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91" name="Freeform 42"/>
            <p:cNvSpPr/>
            <p:nvPr/>
          </p:nvSpPr>
          <p:spPr bwMode="auto">
            <a:xfrm>
              <a:off x="3492502" y="5073492"/>
              <a:ext cx="38100" cy="34290"/>
            </a:xfrm>
            <a:custGeom>
              <a:avLst/>
              <a:gdLst/>
              <a:ahLst/>
              <a:cxnLst>
                <a:cxn ang="0">
                  <a:pos x="24" y="11"/>
                </a:cxn>
                <a:cxn ang="0">
                  <a:pos x="24" y="11"/>
                </a:cxn>
                <a:cxn ang="0">
                  <a:pos x="22" y="16"/>
                </a:cxn>
                <a:cxn ang="0">
                  <a:pos x="21" y="19"/>
                </a:cxn>
                <a:cxn ang="0">
                  <a:pos x="16" y="22"/>
                </a:cxn>
                <a:cxn ang="0">
                  <a:pos x="11" y="24"/>
                </a:cxn>
                <a:cxn ang="0">
                  <a:pos x="11" y="24"/>
                </a:cxn>
                <a:cxn ang="0">
                  <a:pos x="6" y="22"/>
                </a:cxn>
                <a:cxn ang="0">
                  <a:pos x="3" y="19"/>
                </a:cxn>
                <a:cxn ang="0">
                  <a:pos x="0" y="16"/>
                </a:cxn>
                <a:cxn ang="0">
                  <a:pos x="0" y="11"/>
                </a:cxn>
                <a:cxn ang="0">
                  <a:pos x="0" y="11"/>
                </a:cxn>
                <a:cxn ang="0">
                  <a:pos x="0" y="6"/>
                </a:cxn>
                <a:cxn ang="0">
                  <a:pos x="3" y="3"/>
                </a:cxn>
                <a:cxn ang="0">
                  <a:pos x="6" y="0"/>
                </a:cxn>
                <a:cxn ang="0">
                  <a:pos x="11" y="0"/>
                </a:cxn>
                <a:cxn ang="0">
                  <a:pos x="11" y="0"/>
                </a:cxn>
                <a:cxn ang="0">
                  <a:pos x="16" y="0"/>
                </a:cxn>
                <a:cxn ang="0">
                  <a:pos x="21" y="3"/>
                </a:cxn>
                <a:cxn ang="0">
                  <a:pos x="22" y="6"/>
                </a:cxn>
                <a:cxn ang="0">
                  <a:pos x="24" y="11"/>
                </a:cxn>
                <a:cxn ang="0">
                  <a:pos x="24" y="11"/>
                </a:cxn>
              </a:cxnLst>
              <a:rect l="0" t="0" r="r" b="b"/>
              <a:pathLst>
                <a:path w="24" h="24">
                  <a:moveTo>
                    <a:pt x="24" y="11"/>
                  </a:moveTo>
                  <a:lnTo>
                    <a:pt x="24" y="11"/>
                  </a:lnTo>
                  <a:lnTo>
                    <a:pt x="22" y="16"/>
                  </a:lnTo>
                  <a:lnTo>
                    <a:pt x="21" y="19"/>
                  </a:lnTo>
                  <a:lnTo>
                    <a:pt x="16" y="22"/>
                  </a:lnTo>
                  <a:lnTo>
                    <a:pt x="11" y="24"/>
                  </a:lnTo>
                  <a:lnTo>
                    <a:pt x="11" y="24"/>
                  </a:lnTo>
                  <a:lnTo>
                    <a:pt x="6" y="22"/>
                  </a:lnTo>
                  <a:lnTo>
                    <a:pt x="3" y="19"/>
                  </a:lnTo>
                  <a:lnTo>
                    <a:pt x="0" y="16"/>
                  </a:lnTo>
                  <a:lnTo>
                    <a:pt x="0" y="11"/>
                  </a:lnTo>
                  <a:lnTo>
                    <a:pt x="0" y="11"/>
                  </a:lnTo>
                  <a:lnTo>
                    <a:pt x="0" y="6"/>
                  </a:lnTo>
                  <a:lnTo>
                    <a:pt x="3" y="3"/>
                  </a:lnTo>
                  <a:lnTo>
                    <a:pt x="6" y="0"/>
                  </a:lnTo>
                  <a:lnTo>
                    <a:pt x="11" y="0"/>
                  </a:lnTo>
                  <a:lnTo>
                    <a:pt x="11" y="0"/>
                  </a:lnTo>
                  <a:lnTo>
                    <a:pt x="16" y="0"/>
                  </a:lnTo>
                  <a:lnTo>
                    <a:pt x="21" y="3"/>
                  </a:lnTo>
                  <a:lnTo>
                    <a:pt x="22" y="6"/>
                  </a:lnTo>
                  <a:lnTo>
                    <a:pt x="24" y="11"/>
                  </a:lnTo>
                  <a:lnTo>
                    <a:pt x="24" y="11"/>
                  </a:lnTo>
                  <a:close/>
                </a:path>
              </a:pathLst>
            </a:custGeom>
            <a:solidFill>
              <a:srgbClr val="FF687C"/>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92" name="Freeform 43"/>
            <p:cNvSpPr/>
            <p:nvPr/>
          </p:nvSpPr>
          <p:spPr bwMode="auto">
            <a:xfrm>
              <a:off x="3741739" y="4827747"/>
              <a:ext cx="46038" cy="41434"/>
            </a:xfrm>
            <a:custGeom>
              <a:avLst/>
              <a:gdLst/>
              <a:ahLst/>
              <a:cxnLst>
                <a:cxn ang="0">
                  <a:pos x="29" y="15"/>
                </a:cxn>
                <a:cxn ang="0">
                  <a:pos x="29" y="15"/>
                </a:cxn>
                <a:cxn ang="0">
                  <a:pos x="27" y="20"/>
                </a:cxn>
                <a:cxn ang="0">
                  <a:pos x="24" y="24"/>
                </a:cxn>
                <a:cxn ang="0">
                  <a:pos x="19" y="27"/>
                </a:cxn>
                <a:cxn ang="0">
                  <a:pos x="14" y="29"/>
                </a:cxn>
                <a:cxn ang="0">
                  <a:pos x="14" y="29"/>
                </a:cxn>
                <a:cxn ang="0">
                  <a:pos x="8" y="27"/>
                </a:cxn>
                <a:cxn ang="0">
                  <a:pos x="3" y="24"/>
                </a:cxn>
                <a:cxn ang="0">
                  <a:pos x="0" y="20"/>
                </a:cxn>
                <a:cxn ang="0">
                  <a:pos x="0" y="15"/>
                </a:cxn>
                <a:cxn ang="0">
                  <a:pos x="0" y="15"/>
                </a:cxn>
                <a:cxn ang="0">
                  <a:pos x="0" y="8"/>
                </a:cxn>
                <a:cxn ang="0">
                  <a:pos x="3" y="4"/>
                </a:cxn>
                <a:cxn ang="0">
                  <a:pos x="8" y="0"/>
                </a:cxn>
                <a:cxn ang="0">
                  <a:pos x="14" y="0"/>
                </a:cxn>
                <a:cxn ang="0">
                  <a:pos x="14" y="0"/>
                </a:cxn>
                <a:cxn ang="0">
                  <a:pos x="19" y="0"/>
                </a:cxn>
                <a:cxn ang="0">
                  <a:pos x="24" y="4"/>
                </a:cxn>
                <a:cxn ang="0">
                  <a:pos x="27" y="8"/>
                </a:cxn>
                <a:cxn ang="0">
                  <a:pos x="29" y="15"/>
                </a:cxn>
                <a:cxn ang="0">
                  <a:pos x="29" y="15"/>
                </a:cxn>
              </a:cxnLst>
              <a:rect l="0" t="0" r="r" b="b"/>
              <a:pathLst>
                <a:path w="29" h="29">
                  <a:moveTo>
                    <a:pt x="29" y="15"/>
                  </a:moveTo>
                  <a:lnTo>
                    <a:pt x="29" y="15"/>
                  </a:lnTo>
                  <a:lnTo>
                    <a:pt x="27" y="20"/>
                  </a:lnTo>
                  <a:lnTo>
                    <a:pt x="24" y="24"/>
                  </a:lnTo>
                  <a:lnTo>
                    <a:pt x="19" y="27"/>
                  </a:lnTo>
                  <a:lnTo>
                    <a:pt x="14" y="29"/>
                  </a:lnTo>
                  <a:lnTo>
                    <a:pt x="14" y="29"/>
                  </a:lnTo>
                  <a:lnTo>
                    <a:pt x="8" y="27"/>
                  </a:lnTo>
                  <a:lnTo>
                    <a:pt x="3" y="24"/>
                  </a:lnTo>
                  <a:lnTo>
                    <a:pt x="0" y="20"/>
                  </a:lnTo>
                  <a:lnTo>
                    <a:pt x="0" y="15"/>
                  </a:lnTo>
                  <a:lnTo>
                    <a:pt x="0" y="15"/>
                  </a:lnTo>
                  <a:lnTo>
                    <a:pt x="0" y="8"/>
                  </a:lnTo>
                  <a:lnTo>
                    <a:pt x="3" y="4"/>
                  </a:lnTo>
                  <a:lnTo>
                    <a:pt x="8" y="0"/>
                  </a:lnTo>
                  <a:lnTo>
                    <a:pt x="14" y="0"/>
                  </a:lnTo>
                  <a:lnTo>
                    <a:pt x="14" y="0"/>
                  </a:lnTo>
                  <a:lnTo>
                    <a:pt x="19" y="0"/>
                  </a:lnTo>
                  <a:lnTo>
                    <a:pt x="24" y="4"/>
                  </a:lnTo>
                  <a:lnTo>
                    <a:pt x="27" y="8"/>
                  </a:lnTo>
                  <a:lnTo>
                    <a:pt x="29" y="15"/>
                  </a:lnTo>
                  <a:lnTo>
                    <a:pt x="29" y="15"/>
                  </a:lnTo>
                  <a:close/>
                </a:path>
              </a:pathLst>
            </a:custGeom>
            <a:solidFill>
              <a:srgbClr val="B8D49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93" name="Freeform 44"/>
            <p:cNvSpPr/>
            <p:nvPr/>
          </p:nvSpPr>
          <p:spPr bwMode="auto">
            <a:xfrm>
              <a:off x="3886202" y="4690587"/>
              <a:ext cx="47625" cy="40005"/>
            </a:xfrm>
            <a:custGeom>
              <a:avLst/>
              <a:gdLst/>
              <a:ahLst/>
              <a:cxnLst>
                <a:cxn ang="0">
                  <a:pos x="30" y="14"/>
                </a:cxn>
                <a:cxn ang="0">
                  <a:pos x="30" y="14"/>
                </a:cxn>
                <a:cxn ang="0">
                  <a:pos x="28" y="19"/>
                </a:cxn>
                <a:cxn ang="0">
                  <a:pos x="25" y="23"/>
                </a:cxn>
                <a:cxn ang="0">
                  <a:pos x="20" y="27"/>
                </a:cxn>
                <a:cxn ang="0">
                  <a:pos x="14" y="28"/>
                </a:cxn>
                <a:cxn ang="0">
                  <a:pos x="14" y="28"/>
                </a:cxn>
                <a:cxn ang="0">
                  <a:pos x="9" y="27"/>
                </a:cxn>
                <a:cxn ang="0">
                  <a:pos x="4" y="23"/>
                </a:cxn>
                <a:cxn ang="0">
                  <a:pos x="1" y="19"/>
                </a:cxn>
                <a:cxn ang="0">
                  <a:pos x="0" y="14"/>
                </a:cxn>
                <a:cxn ang="0">
                  <a:pos x="0" y="14"/>
                </a:cxn>
                <a:cxn ang="0">
                  <a:pos x="1" y="8"/>
                </a:cxn>
                <a:cxn ang="0">
                  <a:pos x="4" y="3"/>
                </a:cxn>
                <a:cxn ang="0">
                  <a:pos x="9" y="0"/>
                </a:cxn>
                <a:cxn ang="0">
                  <a:pos x="14" y="0"/>
                </a:cxn>
                <a:cxn ang="0">
                  <a:pos x="14" y="0"/>
                </a:cxn>
                <a:cxn ang="0">
                  <a:pos x="20" y="0"/>
                </a:cxn>
                <a:cxn ang="0">
                  <a:pos x="25" y="3"/>
                </a:cxn>
                <a:cxn ang="0">
                  <a:pos x="28" y="8"/>
                </a:cxn>
                <a:cxn ang="0">
                  <a:pos x="30" y="14"/>
                </a:cxn>
                <a:cxn ang="0">
                  <a:pos x="30" y="14"/>
                </a:cxn>
              </a:cxnLst>
              <a:rect l="0" t="0" r="r" b="b"/>
              <a:pathLst>
                <a:path w="30" h="28">
                  <a:moveTo>
                    <a:pt x="30" y="14"/>
                  </a:moveTo>
                  <a:lnTo>
                    <a:pt x="30" y="14"/>
                  </a:lnTo>
                  <a:lnTo>
                    <a:pt x="28" y="19"/>
                  </a:lnTo>
                  <a:lnTo>
                    <a:pt x="25" y="23"/>
                  </a:lnTo>
                  <a:lnTo>
                    <a:pt x="20" y="27"/>
                  </a:lnTo>
                  <a:lnTo>
                    <a:pt x="14" y="28"/>
                  </a:lnTo>
                  <a:lnTo>
                    <a:pt x="14" y="28"/>
                  </a:lnTo>
                  <a:lnTo>
                    <a:pt x="9" y="27"/>
                  </a:lnTo>
                  <a:lnTo>
                    <a:pt x="4" y="23"/>
                  </a:lnTo>
                  <a:lnTo>
                    <a:pt x="1" y="19"/>
                  </a:lnTo>
                  <a:lnTo>
                    <a:pt x="0" y="14"/>
                  </a:lnTo>
                  <a:lnTo>
                    <a:pt x="0" y="14"/>
                  </a:lnTo>
                  <a:lnTo>
                    <a:pt x="1" y="8"/>
                  </a:lnTo>
                  <a:lnTo>
                    <a:pt x="4" y="3"/>
                  </a:lnTo>
                  <a:lnTo>
                    <a:pt x="9" y="0"/>
                  </a:lnTo>
                  <a:lnTo>
                    <a:pt x="14" y="0"/>
                  </a:lnTo>
                  <a:lnTo>
                    <a:pt x="14" y="0"/>
                  </a:lnTo>
                  <a:lnTo>
                    <a:pt x="20" y="0"/>
                  </a:lnTo>
                  <a:lnTo>
                    <a:pt x="25" y="3"/>
                  </a:lnTo>
                  <a:lnTo>
                    <a:pt x="28" y="8"/>
                  </a:lnTo>
                  <a:lnTo>
                    <a:pt x="30" y="14"/>
                  </a:lnTo>
                  <a:lnTo>
                    <a:pt x="30" y="14"/>
                  </a:lnTo>
                  <a:close/>
                </a:path>
              </a:pathLst>
            </a:custGeom>
            <a:solidFill>
              <a:srgbClr val="B8D49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94" name="Freeform 45"/>
            <p:cNvSpPr/>
            <p:nvPr/>
          </p:nvSpPr>
          <p:spPr bwMode="auto">
            <a:xfrm>
              <a:off x="4054477" y="4586288"/>
              <a:ext cx="47625" cy="40005"/>
            </a:xfrm>
            <a:custGeom>
              <a:avLst/>
              <a:gdLst/>
              <a:ahLst/>
              <a:cxnLst>
                <a:cxn ang="0">
                  <a:pos x="30" y="14"/>
                </a:cxn>
                <a:cxn ang="0">
                  <a:pos x="30" y="14"/>
                </a:cxn>
                <a:cxn ang="0">
                  <a:pos x="29" y="20"/>
                </a:cxn>
                <a:cxn ang="0">
                  <a:pos x="25" y="25"/>
                </a:cxn>
                <a:cxn ang="0">
                  <a:pos x="21" y="28"/>
                </a:cxn>
                <a:cxn ang="0">
                  <a:pos x="14" y="28"/>
                </a:cxn>
                <a:cxn ang="0">
                  <a:pos x="14" y="28"/>
                </a:cxn>
                <a:cxn ang="0">
                  <a:pos x="9" y="28"/>
                </a:cxn>
                <a:cxn ang="0">
                  <a:pos x="5" y="25"/>
                </a:cxn>
                <a:cxn ang="0">
                  <a:pos x="2" y="20"/>
                </a:cxn>
                <a:cxn ang="0">
                  <a:pos x="0" y="14"/>
                </a:cxn>
                <a:cxn ang="0">
                  <a:pos x="0" y="14"/>
                </a:cxn>
                <a:cxn ang="0">
                  <a:pos x="2" y="9"/>
                </a:cxn>
                <a:cxn ang="0">
                  <a:pos x="5" y="4"/>
                </a:cxn>
                <a:cxn ang="0">
                  <a:pos x="9" y="1"/>
                </a:cxn>
                <a:cxn ang="0">
                  <a:pos x="14" y="0"/>
                </a:cxn>
                <a:cxn ang="0">
                  <a:pos x="14" y="0"/>
                </a:cxn>
                <a:cxn ang="0">
                  <a:pos x="21" y="1"/>
                </a:cxn>
                <a:cxn ang="0">
                  <a:pos x="25" y="4"/>
                </a:cxn>
                <a:cxn ang="0">
                  <a:pos x="29" y="9"/>
                </a:cxn>
                <a:cxn ang="0">
                  <a:pos x="30" y="14"/>
                </a:cxn>
                <a:cxn ang="0">
                  <a:pos x="30" y="14"/>
                </a:cxn>
              </a:cxnLst>
              <a:rect l="0" t="0" r="r" b="b"/>
              <a:pathLst>
                <a:path w="30" h="28">
                  <a:moveTo>
                    <a:pt x="30" y="14"/>
                  </a:moveTo>
                  <a:lnTo>
                    <a:pt x="30" y="14"/>
                  </a:lnTo>
                  <a:lnTo>
                    <a:pt x="29" y="20"/>
                  </a:lnTo>
                  <a:lnTo>
                    <a:pt x="25" y="25"/>
                  </a:lnTo>
                  <a:lnTo>
                    <a:pt x="21" y="28"/>
                  </a:lnTo>
                  <a:lnTo>
                    <a:pt x="14" y="28"/>
                  </a:lnTo>
                  <a:lnTo>
                    <a:pt x="14" y="28"/>
                  </a:lnTo>
                  <a:lnTo>
                    <a:pt x="9" y="28"/>
                  </a:lnTo>
                  <a:lnTo>
                    <a:pt x="5" y="25"/>
                  </a:lnTo>
                  <a:lnTo>
                    <a:pt x="2" y="20"/>
                  </a:lnTo>
                  <a:lnTo>
                    <a:pt x="0" y="14"/>
                  </a:lnTo>
                  <a:lnTo>
                    <a:pt x="0" y="14"/>
                  </a:lnTo>
                  <a:lnTo>
                    <a:pt x="2" y="9"/>
                  </a:lnTo>
                  <a:lnTo>
                    <a:pt x="5" y="4"/>
                  </a:lnTo>
                  <a:lnTo>
                    <a:pt x="9" y="1"/>
                  </a:lnTo>
                  <a:lnTo>
                    <a:pt x="14" y="0"/>
                  </a:lnTo>
                  <a:lnTo>
                    <a:pt x="14" y="0"/>
                  </a:lnTo>
                  <a:lnTo>
                    <a:pt x="21" y="1"/>
                  </a:lnTo>
                  <a:lnTo>
                    <a:pt x="25" y="4"/>
                  </a:lnTo>
                  <a:lnTo>
                    <a:pt x="29" y="9"/>
                  </a:lnTo>
                  <a:lnTo>
                    <a:pt x="30" y="14"/>
                  </a:lnTo>
                  <a:lnTo>
                    <a:pt x="30" y="14"/>
                  </a:lnTo>
                  <a:close/>
                </a:path>
              </a:pathLst>
            </a:custGeom>
            <a:solidFill>
              <a:srgbClr val="B8D49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95" name="Freeform 46"/>
            <p:cNvSpPr/>
            <p:nvPr/>
          </p:nvSpPr>
          <p:spPr bwMode="auto">
            <a:xfrm>
              <a:off x="4276727" y="4517708"/>
              <a:ext cx="47625" cy="41434"/>
            </a:xfrm>
            <a:custGeom>
              <a:avLst/>
              <a:gdLst/>
              <a:ahLst/>
              <a:cxnLst>
                <a:cxn ang="0">
                  <a:pos x="30" y="14"/>
                </a:cxn>
                <a:cxn ang="0">
                  <a:pos x="30" y="14"/>
                </a:cxn>
                <a:cxn ang="0">
                  <a:pos x="28" y="19"/>
                </a:cxn>
                <a:cxn ang="0">
                  <a:pos x="25" y="24"/>
                </a:cxn>
                <a:cxn ang="0">
                  <a:pos x="20" y="27"/>
                </a:cxn>
                <a:cxn ang="0">
                  <a:pos x="15" y="29"/>
                </a:cxn>
                <a:cxn ang="0">
                  <a:pos x="15" y="29"/>
                </a:cxn>
                <a:cxn ang="0">
                  <a:pos x="9" y="27"/>
                </a:cxn>
                <a:cxn ang="0">
                  <a:pos x="4" y="24"/>
                </a:cxn>
                <a:cxn ang="0">
                  <a:pos x="1" y="19"/>
                </a:cxn>
                <a:cxn ang="0">
                  <a:pos x="0" y="14"/>
                </a:cxn>
                <a:cxn ang="0">
                  <a:pos x="0" y="14"/>
                </a:cxn>
                <a:cxn ang="0">
                  <a:pos x="1" y="8"/>
                </a:cxn>
                <a:cxn ang="0">
                  <a:pos x="4" y="3"/>
                </a:cxn>
                <a:cxn ang="0">
                  <a:pos x="9" y="0"/>
                </a:cxn>
                <a:cxn ang="0">
                  <a:pos x="15" y="0"/>
                </a:cxn>
                <a:cxn ang="0">
                  <a:pos x="15" y="0"/>
                </a:cxn>
                <a:cxn ang="0">
                  <a:pos x="20" y="0"/>
                </a:cxn>
                <a:cxn ang="0">
                  <a:pos x="25" y="3"/>
                </a:cxn>
                <a:cxn ang="0">
                  <a:pos x="28" y="8"/>
                </a:cxn>
                <a:cxn ang="0">
                  <a:pos x="30" y="14"/>
                </a:cxn>
                <a:cxn ang="0">
                  <a:pos x="30" y="14"/>
                </a:cxn>
              </a:cxnLst>
              <a:rect l="0" t="0" r="r" b="b"/>
              <a:pathLst>
                <a:path w="30" h="29">
                  <a:moveTo>
                    <a:pt x="30" y="14"/>
                  </a:moveTo>
                  <a:lnTo>
                    <a:pt x="30" y="14"/>
                  </a:lnTo>
                  <a:lnTo>
                    <a:pt x="28" y="19"/>
                  </a:lnTo>
                  <a:lnTo>
                    <a:pt x="25" y="24"/>
                  </a:lnTo>
                  <a:lnTo>
                    <a:pt x="20" y="27"/>
                  </a:lnTo>
                  <a:lnTo>
                    <a:pt x="15" y="29"/>
                  </a:lnTo>
                  <a:lnTo>
                    <a:pt x="15" y="29"/>
                  </a:lnTo>
                  <a:lnTo>
                    <a:pt x="9" y="27"/>
                  </a:lnTo>
                  <a:lnTo>
                    <a:pt x="4" y="24"/>
                  </a:lnTo>
                  <a:lnTo>
                    <a:pt x="1" y="19"/>
                  </a:lnTo>
                  <a:lnTo>
                    <a:pt x="0" y="14"/>
                  </a:lnTo>
                  <a:lnTo>
                    <a:pt x="0" y="14"/>
                  </a:lnTo>
                  <a:lnTo>
                    <a:pt x="1" y="8"/>
                  </a:lnTo>
                  <a:lnTo>
                    <a:pt x="4" y="3"/>
                  </a:lnTo>
                  <a:lnTo>
                    <a:pt x="9" y="0"/>
                  </a:lnTo>
                  <a:lnTo>
                    <a:pt x="15" y="0"/>
                  </a:lnTo>
                  <a:lnTo>
                    <a:pt x="15" y="0"/>
                  </a:lnTo>
                  <a:lnTo>
                    <a:pt x="20" y="0"/>
                  </a:lnTo>
                  <a:lnTo>
                    <a:pt x="25" y="3"/>
                  </a:lnTo>
                  <a:lnTo>
                    <a:pt x="28" y="8"/>
                  </a:lnTo>
                  <a:lnTo>
                    <a:pt x="30" y="14"/>
                  </a:lnTo>
                  <a:lnTo>
                    <a:pt x="30" y="14"/>
                  </a:lnTo>
                  <a:close/>
                </a:path>
              </a:pathLst>
            </a:custGeom>
            <a:solidFill>
              <a:srgbClr val="B8D49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96" name="Freeform 47"/>
            <p:cNvSpPr/>
            <p:nvPr/>
          </p:nvSpPr>
          <p:spPr bwMode="auto">
            <a:xfrm>
              <a:off x="4552952" y="4551998"/>
              <a:ext cx="46038" cy="40005"/>
            </a:xfrm>
            <a:custGeom>
              <a:avLst/>
              <a:gdLst/>
              <a:ahLst/>
              <a:cxnLst>
                <a:cxn ang="0">
                  <a:pos x="29" y="14"/>
                </a:cxn>
                <a:cxn ang="0">
                  <a:pos x="29" y="14"/>
                </a:cxn>
                <a:cxn ang="0">
                  <a:pos x="27" y="21"/>
                </a:cxn>
                <a:cxn ang="0">
                  <a:pos x="24" y="24"/>
                </a:cxn>
                <a:cxn ang="0">
                  <a:pos x="21" y="27"/>
                </a:cxn>
                <a:cxn ang="0">
                  <a:pos x="14" y="28"/>
                </a:cxn>
                <a:cxn ang="0">
                  <a:pos x="14" y="28"/>
                </a:cxn>
                <a:cxn ang="0">
                  <a:pos x="8" y="27"/>
                </a:cxn>
                <a:cxn ang="0">
                  <a:pos x="5" y="24"/>
                </a:cxn>
                <a:cxn ang="0">
                  <a:pos x="2" y="21"/>
                </a:cxn>
                <a:cxn ang="0">
                  <a:pos x="0" y="14"/>
                </a:cxn>
                <a:cxn ang="0">
                  <a:pos x="0" y="14"/>
                </a:cxn>
                <a:cxn ang="0">
                  <a:pos x="2" y="8"/>
                </a:cxn>
                <a:cxn ang="0">
                  <a:pos x="5" y="5"/>
                </a:cxn>
                <a:cxn ang="0">
                  <a:pos x="8" y="1"/>
                </a:cxn>
                <a:cxn ang="0">
                  <a:pos x="14" y="0"/>
                </a:cxn>
                <a:cxn ang="0">
                  <a:pos x="14" y="0"/>
                </a:cxn>
                <a:cxn ang="0">
                  <a:pos x="21" y="1"/>
                </a:cxn>
                <a:cxn ang="0">
                  <a:pos x="24" y="5"/>
                </a:cxn>
                <a:cxn ang="0">
                  <a:pos x="27" y="8"/>
                </a:cxn>
                <a:cxn ang="0">
                  <a:pos x="29" y="14"/>
                </a:cxn>
                <a:cxn ang="0">
                  <a:pos x="29" y="14"/>
                </a:cxn>
              </a:cxnLst>
              <a:rect l="0" t="0" r="r" b="b"/>
              <a:pathLst>
                <a:path w="29" h="28">
                  <a:moveTo>
                    <a:pt x="29" y="14"/>
                  </a:moveTo>
                  <a:lnTo>
                    <a:pt x="29" y="14"/>
                  </a:lnTo>
                  <a:lnTo>
                    <a:pt x="27" y="21"/>
                  </a:lnTo>
                  <a:lnTo>
                    <a:pt x="24" y="24"/>
                  </a:lnTo>
                  <a:lnTo>
                    <a:pt x="21" y="27"/>
                  </a:lnTo>
                  <a:lnTo>
                    <a:pt x="14" y="28"/>
                  </a:lnTo>
                  <a:lnTo>
                    <a:pt x="14" y="28"/>
                  </a:lnTo>
                  <a:lnTo>
                    <a:pt x="8" y="27"/>
                  </a:lnTo>
                  <a:lnTo>
                    <a:pt x="5" y="24"/>
                  </a:lnTo>
                  <a:lnTo>
                    <a:pt x="2" y="21"/>
                  </a:lnTo>
                  <a:lnTo>
                    <a:pt x="0" y="14"/>
                  </a:lnTo>
                  <a:lnTo>
                    <a:pt x="0" y="14"/>
                  </a:lnTo>
                  <a:lnTo>
                    <a:pt x="2" y="8"/>
                  </a:lnTo>
                  <a:lnTo>
                    <a:pt x="5" y="5"/>
                  </a:lnTo>
                  <a:lnTo>
                    <a:pt x="8" y="1"/>
                  </a:lnTo>
                  <a:lnTo>
                    <a:pt x="14" y="0"/>
                  </a:lnTo>
                  <a:lnTo>
                    <a:pt x="14" y="0"/>
                  </a:lnTo>
                  <a:lnTo>
                    <a:pt x="21" y="1"/>
                  </a:lnTo>
                  <a:lnTo>
                    <a:pt x="24" y="5"/>
                  </a:lnTo>
                  <a:lnTo>
                    <a:pt x="27" y="8"/>
                  </a:lnTo>
                  <a:lnTo>
                    <a:pt x="29" y="14"/>
                  </a:lnTo>
                  <a:lnTo>
                    <a:pt x="29" y="14"/>
                  </a:lnTo>
                  <a:close/>
                </a:path>
              </a:pathLst>
            </a:custGeom>
            <a:solidFill>
              <a:srgbClr val="B8D49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97" name="Freeform 48"/>
            <p:cNvSpPr/>
            <p:nvPr/>
          </p:nvSpPr>
          <p:spPr bwMode="auto">
            <a:xfrm>
              <a:off x="4781552" y="4647724"/>
              <a:ext cx="46038" cy="42863"/>
            </a:xfrm>
            <a:custGeom>
              <a:avLst/>
              <a:gdLst/>
              <a:ahLst/>
              <a:cxnLst>
                <a:cxn ang="0">
                  <a:pos x="29" y="15"/>
                </a:cxn>
                <a:cxn ang="0">
                  <a:pos x="29" y="15"/>
                </a:cxn>
                <a:cxn ang="0">
                  <a:pos x="29" y="20"/>
                </a:cxn>
                <a:cxn ang="0">
                  <a:pos x="26" y="25"/>
                </a:cxn>
                <a:cxn ang="0">
                  <a:pos x="21" y="28"/>
                </a:cxn>
                <a:cxn ang="0">
                  <a:pos x="15" y="30"/>
                </a:cxn>
                <a:cxn ang="0">
                  <a:pos x="15" y="30"/>
                </a:cxn>
                <a:cxn ang="0">
                  <a:pos x="10" y="28"/>
                </a:cxn>
                <a:cxn ang="0">
                  <a:pos x="5" y="25"/>
                </a:cxn>
                <a:cxn ang="0">
                  <a:pos x="2" y="20"/>
                </a:cxn>
                <a:cxn ang="0">
                  <a:pos x="0" y="15"/>
                </a:cxn>
                <a:cxn ang="0">
                  <a:pos x="0" y="15"/>
                </a:cxn>
                <a:cxn ang="0">
                  <a:pos x="2" y="9"/>
                </a:cxn>
                <a:cxn ang="0">
                  <a:pos x="5" y="4"/>
                </a:cxn>
                <a:cxn ang="0">
                  <a:pos x="10" y="1"/>
                </a:cxn>
                <a:cxn ang="0">
                  <a:pos x="15" y="0"/>
                </a:cxn>
                <a:cxn ang="0">
                  <a:pos x="15" y="0"/>
                </a:cxn>
                <a:cxn ang="0">
                  <a:pos x="21" y="1"/>
                </a:cxn>
                <a:cxn ang="0">
                  <a:pos x="26" y="4"/>
                </a:cxn>
                <a:cxn ang="0">
                  <a:pos x="29" y="9"/>
                </a:cxn>
                <a:cxn ang="0">
                  <a:pos x="29" y="15"/>
                </a:cxn>
                <a:cxn ang="0">
                  <a:pos x="29" y="15"/>
                </a:cxn>
              </a:cxnLst>
              <a:rect l="0" t="0" r="r" b="b"/>
              <a:pathLst>
                <a:path w="29" h="30">
                  <a:moveTo>
                    <a:pt x="29" y="15"/>
                  </a:moveTo>
                  <a:lnTo>
                    <a:pt x="29" y="15"/>
                  </a:lnTo>
                  <a:lnTo>
                    <a:pt x="29" y="20"/>
                  </a:lnTo>
                  <a:lnTo>
                    <a:pt x="26" y="25"/>
                  </a:lnTo>
                  <a:lnTo>
                    <a:pt x="21" y="28"/>
                  </a:lnTo>
                  <a:lnTo>
                    <a:pt x="15" y="30"/>
                  </a:lnTo>
                  <a:lnTo>
                    <a:pt x="15" y="30"/>
                  </a:lnTo>
                  <a:lnTo>
                    <a:pt x="10" y="28"/>
                  </a:lnTo>
                  <a:lnTo>
                    <a:pt x="5" y="25"/>
                  </a:lnTo>
                  <a:lnTo>
                    <a:pt x="2" y="20"/>
                  </a:lnTo>
                  <a:lnTo>
                    <a:pt x="0" y="15"/>
                  </a:lnTo>
                  <a:lnTo>
                    <a:pt x="0" y="15"/>
                  </a:lnTo>
                  <a:lnTo>
                    <a:pt x="2" y="9"/>
                  </a:lnTo>
                  <a:lnTo>
                    <a:pt x="5" y="4"/>
                  </a:lnTo>
                  <a:lnTo>
                    <a:pt x="10" y="1"/>
                  </a:lnTo>
                  <a:lnTo>
                    <a:pt x="15" y="0"/>
                  </a:lnTo>
                  <a:lnTo>
                    <a:pt x="15" y="0"/>
                  </a:lnTo>
                  <a:lnTo>
                    <a:pt x="21" y="1"/>
                  </a:lnTo>
                  <a:lnTo>
                    <a:pt x="26" y="4"/>
                  </a:lnTo>
                  <a:lnTo>
                    <a:pt x="29" y="9"/>
                  </a:lnTo>
                  <a:lnTo>
                    <a:pt x="29" y="15"/>
                  </a:lnTo>
                  <a:lnTo>
                    <a:pt x="29" y="15"/>
                  </a:lnTo>
                  <a:close/>
                </a:path>
              </a:pathLst>
            </a:custGeom>
            <a:solidFill>
              <a:srgbClr val="B8D49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98" name="Freeform 49"/>
            <p:cNvSpPr/>
            <p:nvPr/>
          </p:nvSpPr>
          <p:spPr bwMode="auto">
            <a:xfrm>
              <a:off x="4989514" y="4792028"/>
              <a:ext cx="47625" cy="42863"/>
            </a:xfrm>
            <a:custGeom>
              <a:avLst/>
              <a:gdLst/>
              <a:ahLst/>
              <a:cxnLst>
                <a:cxn ang="0">
                  <a:pos x="30" y="14"/>
                </a:cxn>
                <a:cxn ang="0">
                  <a:pos x="30" y="14"/>
                </a:cxn>
                <a:cxn ang="0">
                  <a:pos x="28" y="21"/>
                </a:cxn>
                <a:cxn ang="0">
                  <a:pos x="25" y="25"/>
                </a:cxn>
                <a:cxn ang="0">
                  <a:pos x="20" y="29"/>
                </a:cxn>
                <a:cxn ang="0">
                  <a:pos x="14" y="30"/>
                </a:cxn>
                <a:cxn ang="0">
                  <a:pos x="14" y="30"/>
                </a:cxn>
                <a:cxn ang="0">
                  <a:pos x="9" y="29"/>
                </a:cxn>
                <a:cxn ang="0">
                  <a:pos x="4" y="25"/>
                </a:cxn>
                <a:cxn ang="0">
                  <a:pos x="1" y="21"/>
                </a:cxn>
                <a:cxn ang="0">
                  <a:pos x="0" y="14"/>
                </a:cxn>
                <a:cxn ang="0">
                  <a:pos x="0" y="14"/>
                </a:cxn>
                <a:cxn ang="0">
                  <a:pos x="1" y="10"/>
                </a:cxn>
                <a:cxn ang="0">
                  <a:pos x="4" y="5"/>
                </a:cxn>
                <a:cxn ang="0">
                  <a:pos x="9" y="2"/>
                </a:cxn>
                <a:cxn ang="0">
                  <a:pos x="14" y="0"/>
                </a:cxn>
                <a:cxn ang="0">
                  <a:pos x="14" y="0"/>
                </a:cxn>
                <a:cxn ang="0">
                  <a:pos x="20" y="2"/>
                </a:cxn>
                <a:cxn ang="0">
                  <a:pos x="25" y="5"/>
                </a:cxn>
                <a:cxn ang="0">
                  <a:pos x="28" y="10"/>
                </a:cxn>
                <a:cxn ang="0">
                  <a:pos x="30" y="14"/>
                </a:cxn>
                <a:cxn ang="0">
                  <a:pos x="30" y="14"/>
                </a:cxn>
              </a:cxnLst>
              <a:rect l="0" t="0" r="r" b="b"/>
              <a:pathLst>
                <a:path w="30" h="30">
                  <a:moveTo>
                    <a:pt x="30" y="14"/>
                  </a:moveTo>
                  <a:lnTo>
                    <a:pt x="30" y="14"/>
                  </a:lnTo>
                  <a:lnTo>
                    <a:pt x="28" y="21"/>
                  </a:lnTo>
                  <a:lnTo>
                    <a:pt x="25" y="25"/>
                  </a:lnTo>
                  <a:lnTo>
                    <a:pt x="20" y="29"/>
                  </a:lnTo>
                  <a:lnTo>
                    <a:pt x="14" y="30"/>
                  </a:lnTo>
                  <a:lnTo>
                    <a:pt x="14" y="30"/>
                  </a:lnTo>
                  <a:lnTo>
                    <a:pt x="9" y="29"/>
                  </a:lnTo>
                  <a:lnTo>
                    <a:pt x="4" y="25"/>
                  </a:lnTo>
                  <a:lnTo>
                    <a:pt x="1" y="21"/>
                  </a:lnTo>
                  <a:lnTo>
                    <a:pt x="0" y="14"/>
                  </a:lnTo>
                  <a:lnTo>
                    <a:pt x="0" y="14"/>
                  </a:lnTo>
                  <a:lnTo>
                    <a:pt x="1" y="10"/>
                  </a:lnTo>
                  <a:lnTo>
                    <a:pt x="4" y="5"/>
                  </a:lnTo>
                  <a:lnTo>
                    <a:pt x="9" y="2"/>
                  </a:lnTo>
                  <a:lnTo>
                    <a:pt x="14" y="0"/>
                  </a:lnTo>
                  <a:lnTo>
                    <a:pt x="14" y="0"/>
                  </a:lnTo>
                  <a:lnTo>
                    <a:pt x="20" y="2"/>
                  </a:lnTo>
                  <a:lnTo>
                    <a:pt x="25" y="5"/>
                  </a:lnTo>
                  <a:lnTo>
                    <a:pt x="28" y="10"/>
                  </a:lnTo>
                  <a:lnTo>
                    <a:pt x="30" y="14"/>
                  </a:lnTo>
                  <a:lnTo>
                    <a:pt x="30" y="14"/>
                  </a:lnTo>
                  <a:close/>
                </a:path>
              </a:pathLst>
            </a:custGeom>
            <a:solidFill>
              <a:srgbClr val="B8D49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99" name="Freeform 50"/>
            <p:cNvSpPr/>
            <p:nvPr/>
          </p:nvSpPr>
          <p:spPr bwMode="auto">
            <a:xfrm>
              <a:off x="5149852" y="4964907"/>
              <a:ext cx="46038" cy="42863"/>
            </a:xfrm>
            <a:custGeom>
              <a:avLst/>
              <a:gdLst/>
              <a:ahLst/>
              <a:cxnLst>
                <a:cxn ang="0">
                  <a:pos x="29" y="16"/>
                </a:cxn>
                <a:cxn ang="0">
                  <a:pos x="29" y="16"/>
                </a:cxn>
                <a:cxn ang="0">
                  <a:pos x="29" y="20"/>
                </a:cxn>
                <a:cxn ang="0">
                  <a:pos x="26" y="25"/>
                </a:cxn>
                <a:cxn ang="0">
                  <a:pos x="21" y="28"/>
                </a:cxn>
                <a:cxn ang="0">
                  <a:pos x="14" y="30"/>
                </a:cxn>
                <a:cxn ang="0">
                  <a:pos x="14" y="30"/>
                </a:cxn>
                <a:cxn ang="0">
                  <a:pos x="10" y="28"/>
                </a:cxn>
                <a:cxn ang="0">
                  <a:pos x="5" y="25"/>
                </a:cxn>
                <a:cxn ang="0">
                  <a:pos x="2" y="20"/>
                </a:cxn>
                <a:cxn ang="0">
                  <a:pos x="0" y="16"/>
                </a:cxn>
                <a:cxn ang="0">
                  <a:pos x="0" y="16"/>
                </a:cxn>
                <a:cxn ang="0">
                  <a:pos x="2" y="9"/>
                </a:cxn>
                <a:cxn ang="0">
                  <a:pos x="5" y="4"/>
                </a:cxn>
                <a:cxn ang="0">
                  <a:pos x="10" y="1"/>
                </a:cxn>
                <a:cxn ang="0">
                  <a:pos x="14" y="0"/>
                </a:cxn>
                <a:cxn ang="0">
                  <a:pos x="14" y="0"/>
                </a:cxn>
                <a:cxn ang="0">
                  <a:pos x="21" y="1"/>
                </a:cxn>
                <a:cxn ang="0">
                  <a:pos x="26" y="4"/>
                </a:cxn>
                <a:cxn ang="0">
                  <a:pos x="29" y="9"/>
                </a:cxn>
                <a:cxn ang="0">
                  <a:pos x="29" y="16"/>
                </a:cxn>
                <a:cxn ang="0">
                  <a:pos x="29" y="16"/>
                </a:cxn>
              </a:cxnLst>
              <a:rect l="0" t="0" r="r" b="b"/>
              <a:pathLst>
                <a:path w="29" h="30">
                  <a:moveTo>
                    <a:pt x="29" y="16"/>
                  </a:moveTo>
                  <a:lnTo>
                    <a:pt x="29" y="16"/>
                  </a:lnTo>
                  <a:lnTo>
                    <a:pt x="29" y="20"/>
                  </a:lnTo>
                  <a:lnTo>
                    <a:pt x="26" y="25"/>
                  </a:lnTo>
                  <a:lnTo>
                    <a:pt x="21" y="28"/>
                  </a:lnTo>
                  <a:lnTo>
                    <a:pt x="14" y="30"/>
                  </a:lnTo>
                  <a:lnTo>
                    <a:pt x="14" y="30"/>
                  </a:lnTo>
                  <a:lnTo>
                    <a:pt x="10" y="28"/>
                  </a:lnTo>
                  <a:lnTo>
                    <a:pt x="5" y="25"/>
                  </a:lnTo>
                  <a:lnTo>
                    <a:pt x="2" y="20"/>
                  </a:lnTo>
                  <a:lnTo>
                    <a:pt x="0" y="16"/>
                  </a:lnTo>
                  <a:lnTo>
                    <a:pt x="0" y="16"/>
                  </a:lnTo>
                  <a:lnTo>
                    <a:pt x="2" y="9"/>
                  </a:lnTo>
                  <a:lnTo>
                    <a:pt x="5" y="4"/>
                  </a:lnTo>
                  <a:lnTo>
                    <a:pt x="10" y="1"/>
                  </a:lnTo>
                  <a:lnTo>
                    <a:pt x="14" y="0"/>
                  </a:lnTo>
                  <a:lnTo>
                    <a:pt x="14" y="0"/>
                  </a:lnTo>
                  <a:lnTo>
                    <a:pt x="21" y="1"/>
                  </a:lnTo>
                  <a:lnTo>
                    <a:pt x="26" y="4"/>
                  </a:lnTo>
                  <a:lnTo>
                    <a:pt x="29" y="9"/>
                  </a:lnTo>
                  <a:lnTo>
                    <a:pt x="29" y="16"/>
                  </a:lnTo>
                  <a:lnTo>
                    <a:pt x="29" y="16"/>
                  </a:lnTo>
                  <a:close/>
                </a:path>
              </a:pathLst>
            </a:custGeom>
            <a:solidFill>
              <a:srgbClr val="B8D49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00" name="Freeform 414"/>
            <p:cNvSpPr/>
            <p:nvPr/>
          </p:nvSpPr>
          <p:spPr bwMode="auto">
            <a:xfrm>
              <a:off x="3525839" y="4624864"/>
              <a:ext cx="107950" cy="260033"/>
            </a:xfrm>
            <a:custGeom>
              <a:avLst/>
              <a:gdLst/>
              <a:ahLst/>
              <a:cxnLst>
                <a:cxn ang="0">
                  <a:pos x="25" y="150"/>
                </a:cxn>
                <a:cxn ang="0">
                  <a:pos x="25" y="150"/>
                </a:cxn>
                <a:cxn ang="0">
                  <a:pos x="8" y="76"/>
                </a:cxn>
                <a:cxn ang="0">
                  <a:pos x="5" y="57"/>
                </a:cxn>
                <a:cxn ang="0">
                  <a:pos x="1" y="38"/>
                </a:cxn>
                <a:cxn ang="0">
                  <a:pos x="0" y="19"/>
                </a:cxn>
                <a:cxn ang="0">
                  <a:pos x="0" y="0"/>
                </a:cxn>
                <a:cxn ang="0">
                  <a:pos x="0" y="0"/>
                </a:cxn>
                <a:cxn ang="0">
                  <a:pos x="9" y="0"/>
                </a:cxn>
                <a:cxn ang="0">
                  <a:pos x="9" y="0"/>
                </a:cxn>
                <a:cxn ang="0">
                  <a:pos x="12" y="23"/>
                </a:cxn>
                <a:cxn ang="0">
                  <a:pos x="17" y="47"/>
                </a:cxn>
                <a:cxn ang="0">
                  <a:pos x="25" y="71"/>
                </a:cxn>
                <a:cxn ang="0">
                  <a:pos x="33" y="95"/>
                </a:cxn>
                <a:cxn ang="0">
                  <a:pos x="51" y="142"/>
                </a:cxn>
                <a:cxn ang="0">
                  <a:pos x="68" y="182"/>
                </a:cxn>
                <a:cxn ang="0">
                  <a:pos x="25" y="150"/>
                </a:cxn>
              </a:cxnLst>
              <a:rect l="0" t="0" r="r" b="b"/>
              <a:pathLst>
                <a:path w="68" h="182">
                  <a:moveTo>
                    <a:pt x="25" y="150"/>
                  </a:moveTo>
                  <a:lnTo>
                    <a:pt x="25" y="150"/>
                  </a:lnTo>
                  <a:lnTo>
                    <a:pt x="8" y="76"/>
                  </a:lnTo>
                  <a:lnTo>
                    <a:pt x="5" y="57"/>
                  </a:lnTo>
                  <a:lnTo>
                    <a:pt x="1" y="38"/>
                  </a:lnTo>
                  <a:lnTo>
                    <a:pt x="0" y="19"/>
                  </a:lnTo>
                  <a:lnTo>
                    <a:pt x="0" y="0"/>
                  </a:lnTo>
                  <a:lnTo>
                    <a:pt x="0" y="0"/>
                  </a:lnTo>
                  <a:lnTo>
                    <a:pt x="9" y="0"/>
                  </a:lnTo>
                  <a:lnTo>
                    <a:pt x="9" y="0"/>
                  </a:lnTo>
                  <a:lnTo>
                    <a:pt x="12" y="23"/>
                  </a:lnTo>
                  <a:lnTo>
                    <a:pt x="17" y="47"/>
                  </a:lnTo>
                  <a:lnTo>
                    <a:pt x="25" y="71"/>
                  </a:lnTo>
                  <a:lnTo>
                    <a:pt x="33" y="95"/>
                  </a:lnTo>
                  <a:lnTo>
                    <a:pt x="51" y="142"/>
                  </a:lnTo>
                  <a:lnTo>
                    <a:pt x="68" y="182"/>
                  </a:lnTo>
                  <a:lnTo>
                    <a:pt x="25" y="150"/>
                  </a:lnTo>
                  <a:close/>
                </a:path>
              </a:pathLst>
            </a:custGeom>
            <a:solidFill>
              <a:srgbClr val="743F2D"/>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01" name="Freeform 415"/>
            <p:cNvSpPr/>
            <p:nvPr/>
          </p:nvSpPr>
          <p:spPr bwMode="auto">
            <a:xfrm>
              <a:off x="3525839" y="4624864"/>
              <a:ext cx="107950" cy="260033"/>
            </a:xfrm>
            <a:custGeom>
              <a:avLst/>
              <a:gdLst/>
              <a:ahLst/>
              <a:cxnLst>
                <a:cxn ang="0">
                  <a:pos x="25" y="150"/>
                </a:cxn>
                <a:cxn ang="0">
                  <a:pos x="25" y="150"/>
                </a:cxn>
                <a:cxn ang="0">
                  <a:pos x="8" y="76"/>
                </a:cxn>
                <a:cxn ang="0">
                  <a:pos x="5" y="57"/>
                </a:cxn>
                <a:cxn ang="0">
                  <a:pos x="1" y="38"/>
                </a:cxn>
                <a:cxn ang="0">
                  <a:pos x="0" y="19"/>
                </a:cxn>
                <a:cxn ang="0">
                  <a:pos x="0" y="0"/>
                </a:cxn>
                <a:cxn ang="0">
                  <a:pos x="0" y="0"/>
                </a:cxn>
                <a:cxn ang="0">
                  <a:pos x="9" y="0"/>
                </a:cxn>
                <a:cxn ang="0">
                  <a:pos x="9" y="0"/>
                </a:cxn>
                <a:cxn ang="0">
                  <a:pos x="12" y="23"/>
                </a:cxn>
                <a:cxn ang="0">
                  <a:pos x="17" y="47"/>
                </a:cxn>
                <a:cxn ang="0">
                  <a:pos x="25" y="71"/>
                </a:cxn>
                <a:cxn ang="0">
                  <a:pos x="33" y="95"/>
                </a:cxn>
                <a:cxn ang="0">
                  <a:pos x="51" y="142"/>
                </a:cxn>
                <a:cxn ang="0">
                  <a:pos x="68" y="182"/>
                </a:cxn>
              </a:cxnLst>
              <a:rect l="0" t="0" r="r" b="b"/>
              <a:pathLst>
                <a:path w="68" h="182">
                  <a:moveTo>
                    <a:pt x="25" y="150"/>
                  </a:moveTo>
                  <a:lnTo>
                    <a:pt x="25" y="150"/>
                  </a:lnTo>
                  <a:lnTo>
                    <a:pt x="8" y="76"/>
                  </a:lnTo>
                  <a:lnTo>
                    <a:pt x="5" y="57"/>
                  </a:lnTo>
                  <a:lnTo>
                    <a:pt x="1" y="38"/>
                  </a:lnTo>
                  <a:lnTo>
                    <a:pt x="0" y="19"/>
                  </a:lnTo>
                  <a:lnTo>
                    <a:pt x="0" y="0"/>
                  </a:lnTo>
                  <a:lnTo>
                    <a:pt x="0" y="0"/>
                  </a:lnTo>
                  <a:lnTo>
                    <a:pt x="9" y="0"/>
                  </a:lnTo>
                  <a:lnTo>
                    <a:pt x="9" y="0"/>
                  </a:lnTo>
                  <a:lnTo>
                    <a:pt x="12" y="23"/>
                  </a:lnTo>
                  <a:lnTo>
                    <a:pt x="17" y="47"/>
                  </a:lnTo>
                  <a:lnTo>
                    <a:pt x="25" y="71"/>
                  </a:lnTo>
                  <a:lnTo>
                    <a:pt x="33" y="95"/>
                  </a:lnTo>
                  <a:lnTo>
                    <a:pt x="51" y="142"/>
                  </a:lnTo>
                  <a:lnTo>
                    <a:pt x="68" y="182"/>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02" name="Freeform 416"/>
            <p:cNvSpPr/>
            <p:nvPr/>
          </p:nvSpPr>
          <p:spPr bwMode="auto">
            <a:xfrm>
              <a:off x="3565527" y="4647724"/>
              <a:ext cx="60325" cy="120015"/>
            </a:xfrm>
            <a:custGeom>
              <a:avLst/>
              <a:gdLst/>
              <a:ahLst/>
              <a:cxnLst>
                <a:cxn ang="0">
                  <a:pos x="0" y="57"/>
                </a:cxn>
                <a:cxn ang="0">
                  <a:pos x="0" y="57"/>
                </a:cxn>
                <a:cxn ang="0">
                  <a:pos x="18" y="28"/>
                </a:cxn>
                <a:cxn ang="0">
                  <a:pos x="35" y="0"/>
                </a:cxn>
                <a:cxn ang="0">
                  <a:pos x="35" y="0"/>
                </a:cxn>
                <a:cxn ang="0">
                  <a:pos x="37" y="3"/>
                </a:cxn>
                <a:cxn ang="0">
                  <a:pos x="38" y="6"/>
                </a:cxn>
                <a:cxn ang="0">
                  <a:pos x="37" y="17"/>
                </a:cxn>
                <a:cxn ang="0">
                  <a:pos x="32" y="30"/>
                </a:cxn>
                <a:cxn ang="0">
                  <a:pos x="27" y="42"/>
                </a:cxn>
                <a:cxn ang="0">
                  <a:pos x="21" y="55"/>
                </a:cxn>
                <a:cxn ang="0">
                  <a:pos x="13" y="66"/>
                </a:cxn>
                <a:cxn ang="0">
                  <a:pos x="6" y="76"/>
                </a:cxn>
                <a:cxn ang="0">
                  <a:pos x="0" y="84"/>
                </a:cxn>
                <a:cxn ang="0">
                  <a:pos x="0" y="57"/>
                </a:cxn>
              </a:cxnLst>
              <a:rect l="0" t="0" r="r" b="b"/>
              <a:pathLst>
                <a:path w="38" h="84">
                  <a:moveTo>
                    <a:pt x="0" y="57"/>
                  </a:moveTo>
                  <a:lnTo>
                    <a:pt x="0" y="57"/>
                  </a:lnTo>
                  <a:lnTo>
                    <a:pt x="18" y="28"/>
                  </a:lnTo>
                  <a:lnTo>
                    <a:pt x="35" y="0"/>
                  </a:lnTo>
                  <a:lnTo>
                    <a:pt x="35" y="0"/>
                  </a:lnTo>
                  <a:lnTo>
                    <a:pt x="37" y="3"/>
                  </a:lnTo>
                  <a:lnTo>
                    <a:pt x="38" y="6"/>
                  </a:lnTo>
                  <a:lnTo>
                    <a:pt x="37" y="17"/>
                  </a:lnTo>
                  <a:lnTo>
                    <a:pt x="32" y="30"/>
                  </a:lnTo>
                  <a:lnTo>
                    <a:pt x="27" y="42"/>
                  </a:lnTo>
                  <a:lnTo>
                    <a:pt x="21" y="55"/>
                  </a:lnTo>
                  <a:lnTo>
                    <a:pt x="13" y="66"/>
                  </a:lnTo>
                  <a:lnTo>
                    <a:pt x="6" y="76"/>
                  </a:lnTo>
                  <a:lnTo>
                    <a:pt x="0" y="84"/>
                  </a:lnTo>
                  <a:lnTo>
                    <a:pt x="0" y="57"/>
                  </a:lnTo>
                  <a:close/>
                </a:path>
              </a:pathLst>
            </a:custGeom>
            <a:solidFill>
              <a:srgbClr val="743F2D"/>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03" name="Freeform 417"/>
            <p:cNvSpPr/>
            <p:nvPr/>
          </p:nvSpPr>
          <p:spPr bwMode="auto">
            <a:xfrm>
              <a:off x="3565527" y="4647724"/>
              <a:ext cx="60325" cy="120015"/>
            </a:xfrm>
            <a:custGeom>
              <a:avLst/>
              <a:gdLst/>
              <a:ahLst/>
              <a:cxnLst>
                <a:cxn ang="0">
                  <a:pos x="0" y="57"/>
                </a:cxn>
                <a:cxn ang="0">
                  <a:pos x="0" y="57"/>
                </a:cxn>
                <a:cxn ang="0">
                  <a:pos x="18" y="28"/>
                </a:cxn>
                <a:cxn ang="0">
                  <a:pos x="35" y="0"/>
                </a:cxn>
                <a:cxn ang="0">
                  <a:pos x="35" y="0"/>
                </a:cxn>
                <a:cxn ang="0">
                  <a:pos x="37" y="3"/>
                </a:cxn>
                <a:cxn ang="0">
                  <a:pos x="38" y="6"/>
                </a:cxn>
                <a:cxn ang="0">
                  <a:pos x="37" y="17"/>
                </a:cxn>
                <a:cxn ang="0">
                  <a:pos x="32" y="30"/>
                </a:cxn>
                <a:cxn ang="0">
                  <a:pos x="27" y="42"/>
                </a:cxn>
                <a:cxn ang="0">
                  <a:pos x="21" y="55"/>
                </a:cxn>
                <a:cxn ang="0">
                  <a:pos x="13" y="66"/>
                </a:cxn>
                <a:cxn ang="0">
                  <a:pos x="6" y="76"/>
                </a:cxn>
                <a:cxn ang="0">
                  <a:pos x="0" y="84"/>
                </a:cxn>
              </a:cxnLst>
              <a:rect l="0" t="0" r="r" b="b"/>
              <a:pathLst>
                <a:path w="38" h="84">
                  <a:moveTo>
                    <a:pt x="0" y="57"/>
                  </a:moveTo>
                  <a:lnTo>
                    <a:pt x="0" y="57"/>
                  </a:lnTo>
                  <a:lnTo>
                    <a:pt x="18" y="28"/>
                  </a:lnTo>
                  <a:lnTo>
                    <a:pt x="35" y="0"/>
                  </a:lnTo>
                  <a:lnTo>
                    <a:pt x="35" y="0"/>
                  </a:lnTo>
                  <a:lnTo>
                    <a:pt x="37" y="3"/>
                  </a:lnTo>
                  <a:lnTo>
                    <a:pt x="38" y="6"/>
                  </a:lnTo>
                  <a:lnTo>
                    <a:pt x="37" y="17"/>
                  </a:lnTo>
                  <a:lnTo>
                    <a:pt x="32" y="30"/>
                  </a:lnTo>
                  <a:lnTo>
                    <a:pt x="27" y="42"/>
                  </a:lnTo>
                  <a:lnTo>
                    <a:pt x="21" y="55"/>
                  </a:lnTo>
                  <a:lnTo>
                    <a:pt x="13" y="66"/>
                  </a:lnTo>
                  <a:lnTo>
                    <a:pt x="6" y="76"/>
                  </a:lnTo>
                  <a:lnTo>
                    <a:pt x="0" y="84"/>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04" name="Freeform 418"/>
            <p:cNvSpPr/>
            <p:nvPr/>
          </p:nvSpPr>
          <p:spPr bwMode="auto">
            <a:xfrm>
              <a:off x="3417889" y="4449128"/>
              <a:ext cx="188913" cy="215741"/>
            </a:xfrm>
            <a:custGeom>
              <a:avLst/>
              <a:gdLst/>
              <a:ahLst/>
              <a:cxnLst>
                <a:cxn ang="0">
                  <a:pos x="87" y="12"/>
                </a:cxn>
                <a:cxn ang="0">
                  <a:pos x="87" y="12"/>
                </a:cxn>
                <a:cxn ang="0">
                  <a:pos x="73" y="5"/>
                </a:cxn>
                <a:cxn ang="0">
                  <a:pos x="58" y="0"/>
                </a:cxn>
                <a:cxn ang="0">
                  <a:pos x="46" y="0"/>
                </a:cxn>
                <a:cxn ang="0">
                  <a:pos x="34" y="4"/>
                </a:cxn>
                <a:cxn ang="0">
                  <a:pos x="25" y="10"/>
                </a:cxn>
                <a:cxn ang="0">
                  <a:pos x="17" y="18"/>
                </a:cxn>
                <a:cxn ang="0">
                  <a:pos x="11" y="27"/>
                </a:cxn>
                <a:cxn ang="0">
                  <a:pos x="6" y="39"/>
                </a:cxn>
                <a:cxn ang="0">
                  <a:pos x="1" y="51"/>
                </a:cxn>
                <a:cxn ang="0">
                  <a:pos x="0" y="64"/>
                </a:cxn>
                <a:cxn ang="0">
                  <a:pos x="0" y="78"/>
                </a:cxn>
                <a:cxn ang="0">
                  <a:pos x="1" y="91"/>
                </a:cxn>
                <a:cxn ang="0">
                  <a:pos x="6" y="104"/>
                </a:cxn>
                <a:cxn ang="0">
                  <a:pos x="11" y="116"/>
                </a:cxn>
                <a:cxn ang="0">
                  <a:pos x="19" y="127"/>
                </a:cxn>
                <a:cxn ang="0">
                  <a:pos x="26" y="137"/>
                </a:cxn>
                <a:cxn ang="0">
                  <a:pos x="26" y="137"/>
                </a:cxn>
                <a:cxn ang="0">
                  <a:pos x="34" y="142"/>
                </a:cxn>
                <a:cxn ang="0">
                  <a:pos x="42" y="146"/>
                </a:cxn>
                <a:cxn ang="0">
                  <a:pos x="50" y="150"/>
                </a:cxn>
                <a:cxn ang="0">
                  <a:pos x="57" y="151"/>
                </a:cxn>
                <a:cxn ang="0">
                  <a:pos x="65" y="151"/>
                </a:cxn>
                <a:cxn ang="0">
                  <a:pos x="71" y="151"/>
                </a:cxn>
                <a:cxn ang="0">
                  <a:pos x="77" y="150"/>
                </a:cxn>
                <a:cxn ang="0">
                  <a:pos x="84" y="146"/>
                </a:cxn>
                <a:cxn ang="0">
                  <a:pos x="90" y="143"/>
                </a:cxn>
                <a:cxn ang="0">
                  <a:pos x="95" y="139"/>
                </a:cxn>
                <a:cxn ang="0">
                  <a:pos x="104" y="127"/>
                </a:cxn>
                <a:cxn ang="0">
                  <a:pos x="112" y="113"/>
                </a:cxn>
                <a:cxn ang="0">
                  <a:pos x="115" y="97"/>
                </a:cxn>
                <a:cxn ang="0">
                  <a:pos x="115" y="97"/>
                </a:cxn>
                <a:cxn ang="0">
                  <a:pos x="119" y="72"/>
                </a:cxn>
                <a:cxn ang="0">
                  <a:pos x="117" y="61"/>
                </a:cxn>
                <a:cxn ang="0">
                  <a:pos x="115" y="50"/>
                </a:cxn>
                <a:cxn ang="0">
                  <a:pos x="112" y="39"/>
                </a:cxn>
                <a:cxn ang="0">
                  <a:pos x="106" y="29"/>
                </a:cxn>
                <a:cxn ang="0">
                  <a:pos x="98" y="21"/>
                </a:cxn>
                <a:cxn ang="0">
                  <a:pos x="87" y="12"/>
                </a:cxn>
                <a:cxn ang="0">
                  <a:pos x="87" y="12"/>
                </a:cxn>
              </a:cxnLst>
              <a:rect l="0" t="0" r="r" b="b"/>
              <a:pathLst>
                <a:path w="119" h="151">
                  <a:moveTo>
                    <a:pt x="87" y="12"/>
                  </a:moveTo>
                  <a:lnTo>
                    <a:pt x="87" y="12"/>
                  </a:lnTo>
                  <a:lnTo>
                    <a:pt x="73" y="5"/>
                  </a:lnTo>
                  <a:lnTo>
                    <a:pt x="58" y="0"/>
                  </a:lnTo>
                  <a:lnTo>
                    <a:pt x="46" y="0"/>
                  </a:lnTo>
                  <a:lnTo>
                    <a:pt x="34" y="4"/>
                  </a:lnTo>
                  <a:lnTo>
                    <a:pt x="25" y="10"/>
                  </a:lnTo>
                  <a:lnTo>
                    <a:pt x="17" y="18"/>
                  </a:lnTo>
                  <a:lnTo>
                    <a:pt x="11" y="27"/>
                  </a:lnTo>
                  <a:lnTo>
                    <a:pt x="6" y="39"/>
                  </a:lnTo>
                  <a:lnTo>
                    <a:pt x="1" y="51"/>
                  </a:lnTo>
                  <a:lnTo>
                    <a:pt x="0" y="64"/>
                  </a:lnTo>
                  <a:lnTo>
                    <a:pt x="0" y="78"/>
                  </a:lnTo>
                  <a:lnTo>
                    <a:pt x="1" y="91"/>
                  </a:lnTo>
                  <a:lnTo>
                    <a:pt x="6" y="104"/>
                  </a:lnTo>
                  <a:lnTo>
                    <a:pt x="11" y="116"/>
                  </a:lnTo>
                  <a:lnTo>
                    <a:pt x="19" y="127"/>
                  </a:lnTo>
                  <a:lnTo>
                    <a:pt x="26" y="137"/>
                  </a:lnTo>
                  <a:lnTo>
                    <a:pt x="26" y="137"/>
                  </a:lnTo>
                  <a:lnTo>
                    <a:pt x="34" y="142"/>
                  </a:lnTo>
                  <a:lnTo>
                    <a:pt x="42" y="146"/>
                  </a:lnTo>
                  <a:lnTo>
                    <a:pt x="50" y="150"/>
                  </a:lnTo>
                  <a:lnTo>
                    <a:pt x="57" y="151"/>
                  </a:lnTo>
                  <a:lnTo>
                    <a:pt x="65" y="151"/>
                  </a:lnTo>
                  <a:lnTo>
                    <a:pt x="71" y="151"/>
                  </a:lnTo>
                  <a:lnTo>
                    <a:pt x="77" y="150"/>
                  </a:lnTo>
                  <a:lnTo>
                    <a:pt x="84" y="146"/>
                  </a:lnTo>
                  <a:lnTo>
                    <a:pt x="90" y="143"/>
                  </a:lnTo>
                  <a:lnTo>
                    <a:pt x="95" y="139"/>
                  </a:lnTo>
                  <a:lnTo>
                    <a:pt x="104" y="127"/>
                  </a:lnTo>
                  <a:lnTo>
                    <a:pt x="112" y="113"/>
                  </a:lnTo>
                  <a:lnTo>
                    <a:pt x="115" y="97"/>
                  </a:lnTo>
                  <a:lnTo>
                    <a:pt x="115" y="97"/>
                  </a:lnTo>
                  <a:lnTo>
                    <a:pt x="119" y="72"/>
                  </a:lnTo>
                  <a:lnTo>
                    <a:pt x="117" y="61"/>
                  </a:lnTo>
                  <a:lnTo>
                    <a:pt x="115" y="50"/>
                  </a:lnTo>
                  <a:lnTo>
                    <a:pt x="112" y="39"/>
                  </a:lnTo>
                  <a:lnTo>
                    <a:pt x="106" y="29"/>
                  </a:lnTo>
                  <a:lnTo>
                    <a:pt x="98" y="21"/>
                  </a:lnTo>
                  <a:lnTo>
                    <a:pt x="87" y="12"/>
                  </a:lnTo>
                  <a:lnTo>
                    <a:pt x="87" y="12"/>
                  </a:lnTo>
                  <a:close/>
                </a:path>
              </a:pathLst>
            </a:custGeom>
            <a:solidFill>
              <a:srgbClr val="5B8B6F"/>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05" name="Freeform 419"/>
            <p:cNvSpPr/>
            <p:nvPr/>
          </p:nvSpPr>
          <p:spPr bwMode="auto">
            <a:xfrm>
              <a:off x="3608389" y="4594860"/>
              <a:ext cx="98425" cy="88583"/>
            </a:xfrm>
            <a:custGeom>
              <a:avLst/>
              <a:gdLst/>
              <a:ahLst/>
              <a:cxnLst>
                <a:cxn ang="0">
                  <a:pos x="52" y="11"/>
                </a:cxn>
                <a:cxn ang="0">
                  <a:pos x="52" y="11"/>
                </a:cxn>
                <a:cxn ang="0">
                  <a:pos x="59" y="19"/>
                </a:cxn>
                <a:cxn ang="0">
                  <a:pos x="62" y="27"/>
                </a:cxn>
                <a:cxn ang="0">
                  <a:pos x="62" y="35"/>
                </a:cxn>
                <a:cxn ang="0">
                  <a:pos x="60" y="41"/>
                </a:cxn>
                <a:cxn ang="0">
                  <a:pos x="57" y="46"/>
                </a:cxn>
                <a:cxn ang="0">
                  <a:pos x="54" y="51"/>
                </a:cxn>
                <a:cxn ang="0">
                  <a:pos x="48" y="56"/>
                </a:cxn>
                <a:cxn ang="0">
                  <a:pos x="41" y="59"/>
                </a:cxn>
                <a:cxn ang="0">
                  <a:pos x="35" y="60"/>
                </a:cxn>
                <a:cxn ang="0">
                  <a:pos x="29" y="62"/>
                </a:cxn>
                <a:cxn ang="0">
                  <a:pos x="22" y="60"/>
                </a:cxn>
                <a:cxn ang="0">
                  <a:pos x="16" y="59"/>
                </a:cxn>
                <a:cxn ang="0">
                  <a:pos x="10" y="56"/>
                </a:cxn>
                <a:cxn ang="0">
                  <a:pos x="5" y="51"/>
                </a:cxn>
                <a:cxn ang="0">
                  <a:pos x="2" y="44"/>
                </a:cxn>
                <a:cxn ang="0">
                  <a:pos x="0" y="37"/>
                </a:cxn>
                <a:cxn ang="0">
                  <a:pos x="0" y="37"/>
                </a:cxn>
                <a:cxn ang="0">
                  <a:pos x="2" y="27"/>
                </a:cxn>
                <a:cxn ang="0">
                  <a:pos x="5" y="17"/>
                </a:cxn>
                <a:cxn ang="0">
                  <a:pos x="11" y="10"/>
                </a:cxn>
                <a:cxn ang="0">
                  <a:pos x="19" y="5"/>
                </a:cxn>
                <a:cxn ang="0">
                  <a:pos x="27" y="0"/>
                </a:cxn>
                <a:cxn ang="0">
                  <a:pos x="37" y="0"/>
                </a:cxn>
                <a:cxn ang="0">
                  <a:pos x="41" y="2"/>
                </a:cxn>
                <a:cxn ang="0">
                  <a:pos x="45" y="3"/>
                </a:cxn>
                <a:cxn ang="0">
                  <a:pos x="49" y="6"/>
                </a:cxn>
                <a:cxn ang="0">
                  <a:pos x="52" y="11"/>
                </a:cxn>
                <a:cxn ang="0">
                  <a:pos x="52" y="11"/>
                </a:cxn>
              </a:cxnLst>
              <a:rect l="0" t="0" r="r" b="b"/>
              <a:pathLst>
                <a:path w="62" h="62">
                  <a:moveTo>
                    <a:pt x="52" y="11"/>
                  </a:moveTo>
                  <a:lnTo>
                    <a:pt x="52" y="11"/>
                  </a:lnTo>
                  <a:lnTo>
                    <a:pt x="59" y="19"/>
                  </a:lnTo>
                  <a:lnTo>
                    <a:pt x="62" y="27"/>
                  </a:lnTo>
                  <a:lnTo>
                    <a:pt x="62" y="35"/>
                  </a:lnTo>
                  <a:lnTo>
                    <a:pt x="60" y="41"/>
                  </a:lnTo>
                  <a:lnTo>
                    <a:pt x="57" y="46"/>
                  </a:lnTo>
                  <a:lnTo>
                    <a:pt x="54" y="51"/>
                  </a:lnTo>
                  <a:lnTo>
                    <a:pt x="48" y="56"/>
                  </a:lnTo>
                  <a:lnTo>
                    <a:pt x="41" y="59"/>
                  </a:lnTo>
                  <a:lnTo>
                    <a:pt x="35" y="60"/>
                  </a:lnTo>
                  <a:lnTo>
                    <a:pt x="29" y="62"/>
                  </a:lnTo>
                  <a:lnTo>
                    <a:pt x="22" y="60"/>
                  </a:lnTo>
                  <a:lnTo>
                    <a:pt x="16" y="59"/>
                  </a:lnTo>
                  <a:lnTo>
                    <a:pt x="10" y="56"/>
                  </a:lnTo>
                  <a:lnTo>
                    <a:pt x="5" y="51"/>
                  </a:lnTo>
                  <a:lnTo>
                    <a:pt x="2" y="44"/>
                  </a:lnTo>
                  <a:lnTo>
                    <a:pt x="0" y="37"/>
                  </a:lnTo>
                  <a:lnTo>
                    <a:pt x="0" y="37"/>
                  </a:lnTo>
                  <a:lnTo>
                    <a:pt x="2" y="27"/>
                  </a:lnTo>
                  <a:lnTo>
                    <a:pt x="5" y="17"/>
                  </a:lnTo>
                  <a:lnTo>
                    <a:pt x="11" y="10"/>
                  </a:lnTo>
                  <a:lnTo>
                    <a:pt x="19" y="5"/>
                  </a:lnTo>
                  <a:lnTo>
                    <a:pt x="27" y="0"/>
                  </a:lnTo>
                  <a:lnTo>
                    <a:pt x="37" y="0"/>
                  </a:lnTo>
                  <a:lnTo>
                    <a:pt x="41" y="2"/>
                  </a:lnTo>
                  <a:lnTo>
                    <a:pt x="45" y="3"/>
                  </a:lnTo>
                  <a:lnTo>
                    <a:pt x="49" y="6"/>
                  </a:lnTo>
                  <a:lnTo>
                    <a:pt x="52" y="11"/>
                  </a:lnTo>
                  <a:lnTo>
                    <a:pt x="52" y="11"/>
                  </a:lnTo>
                  <a:close/>
                </a:path>
              </a:pathLst>
            </a:custGeom>
            <a:solidFill>
              <a:srgbClr val="5B8B6F"/>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06" name="Freeform 420"/>
            <p:cNvSpPr/>
            <p:nvPr/>
          </p:nvSpPr>
          <p:spPr bwMode="auto">
            <a:xfrm>
              <a:off x="3508377" y="4493419"/>
              <a:ext cx="22225" cy="22860"/>
            </a:xfrm>
            <a:custGeom>
              <a:avLst/>
              <a:gdLst/>
              <a:ahLst/>
              <a:cxnLst>
                <a:cxn ang="0">
                  <a:pos x="14" y="8"/>
                </a:cxn>
                <a:cxn ang="0">
                  <a:pos x="14" y="8"/>
                </a:cxn>
                <a:cxn ang="0">
                  <a:pos x="14" y="11"/>
                </a:cxn>
                <a:cxn ang="0">
                  <a:pos x="12" y="12"/>
                </a:cxn>
                <a:cxn ang="0">
                  <a:pos x="11" y="14"/>
                </a:cxn>
                <a:cxn ang="0">
                  <a:pos x="8" y="16"/>
                </a:cxn>
                <a:cxn ang="0">
                  <a:pos x="8" y="16"/>
                </a:cxn>
                <a:cxn ang="0">
                  <a:pos x="4" y="14"/>
                </a:cxn>
                <a:cxn ang="0">
                  <a:pos x="3" y="12"/>
                </a:cxn>
                <a:cxn ang="0">
                  <a:pos x="1" y="11"/>
                </a:cxn>
                <a:cxn ang="0">
                  <a:pos x="0" y="8"/>
                </a:cxn>
                <a:cxn ang="0">
                  <a:pos x="0" y="8"/>
                </a:cxn>
                <a:cxn ang="0">
                  <a:pos x="1" y="4"/>
                </a:cxn>
                <a:cxn ang="0">
                  <a:pos x="3" y="3"/>
                </a:cxn>
                <a:cxn ang="0">
                  <a:pos x="4" y="1"/>
                </a:cxn>
                <a:cxn ang="0">
                  <a:pos x="8" y="0"/>
                </a:cxn>
                <a:cxn ang="0">
                  <a:pos x="8" y="0"/>
                </a:cxn>
                <a:cxn ang="0">
                  <a:pos x="11" y="1"/>
                </a:cxn>
                <a:cxn ang="0">
                  <a:pos x="12" y="3"/>
                </a:cxn>
                <a:cxn ang="0">
                  <a:pos x="14" y="4"/>
                </a:cxn>
                <a:cxn ang="0">
                  <a:pos x="14" y="8"/>
                </a:cxn>
                <a:cxn ang="0">
                  <a:pos x="14" y="8"/>
                </a:cxn>
              </a:cxnLst>
              <a:rect l="0" t="0" r="r" b="b"/>
              <a:pathLst>
                <a:path w="14" h="16">
                  <a:moveTo>
                    <a:pt x="14" y="8"/>
                  </a:moveTo>
                  <a:lnTo>
                    <a:pt x="14" y="8"/>
                  </a:lnTo>
                  <a:lnTo>
                    <a:pt x="14" y="11"/>
                  </a:lnTo>
                  <a:lnTo>
                    <a:pt x="12" y="12"/>
                  </a:lnTo>
                  <a:lnTo>
                    <a:pt x="11" y="14"/>
                  </a:lnTo>
                  <a:lnTo>
                    <a:pt x="8" y="16"/>
                  </a:lnTo>
                  <a:lnTo>
                    <a:pt x="8" y="16"/>
                  </a:lnTo>
                  <a:lnTo>
                    <a:pt x="4" y="14"/>
                  </a:lnTo>
                  <a:lnTo>
                    <a:pt x="3" y="12"/>
                  </a:lnTo>
                  <a:lnTo>
                    <a:pt x="1" y="11"/>
                  </a:lnTo>
                  <a:lnTo>
                    <a:pt x="0" y="8"/>
                  </a:lnTo>
                  <a:lnTo>
                    <a:pt x="0" y="8"/>
                  </a:lnTo>
                  <a:lnTo>
                    <a:pt x="1" y="4"/>
                  </a:lnTo>
                  <a:lnTo>
                    <a:pt x="3" y="3"/>
                  </a:lnTo>
                  <a:lnTo>
                    <a:pt x="4" y="1"/>
                  </a:lnTo>
                  <a:lnTo>
                    <a:pt x="8" y="0"/>
                  </a:lnTo>
                  <a:lnTo>
                    <a:pt x="8" y="0"/>
                  </a:lnTo>
                  <a:lnTo>
                    <a:pt x="11" y="1"/>
                  </a:lnTo>
                  <a:lnTo>
                    <a:pt x="12" y="3"/>
                  </a:lnTo>
                  <a:lnTo>
                    <a:pt x="14" y="4"/>
                  </a:lnTo>
                  <a:lnTo>
                    <a:pt x="14" y="8"/>
                  </a:lnTo>
                  <a:lnTo>
                    <a:pt x="14" y="8"/>
                  </a:lnTo>
                  <a:close/>
                </a:path>
              </a:pathLst>
            </a:custGeom>
            <a:solidFill>
              <a:srgbClr val="FF7C4E"/>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07" name="Freeform 421"/>
            <p:cNvSpPr/>
            <p:nvPr/>
          </p:nvSpPr>
          <p:spPr bwMode="auto">
            <a:xfrm>
              <a:off x="3427414" y="4531995"/>
              <a:ext cx="22225" cy="20003"/>
            </a:xfrm>
            <a:custGeom>
              <a:avLst/>
              <a:gdLst/>
              <a:ahLst/>
              <a:cxnLst>
                <a:cxn ang="0">
                  <a:pos x="14" y="6"/>
                </a:cxn>
                <a:cxn ang="0">
                  <a:pos x="14" y="6"/>
                </a:cxn>
                <a:cxn ang="0">
                  <a:pos x="14" y="9"/>
                </a:cxn>
                <a:cxn ang="0">
                  <a:pos x="13" y="12"/>
                </a:cxn>
                <a:cxn ang="0">
                  <a:pos x="9" y="12"/>
                </a:cxn>
                <a:cxn ang="0">
                  <a:pos x="6" y="14"/>
                </a:cxn>
                <a:cxn ang="0">
                  <a:pos x="6" y="14"/>
                </a:cxn>
                <a:cxn ang="0">
                  <a:pos x="5" y="12"/>
                </a:cxn>
                <a:cxn ang="0">
                  <a:pos x="1" y="12"/>
                </a:cxn>
                <a:cxn ang="0">
                  <a:pos x="0" y="9"/>
                </a:cxn>
                <a:cxn ang="0">
                  <a:pos x="0" y="6"/>
                </a:cxn>
                <a:cxn ang="0">
                  <a:pos x="0" y="6"/>
                </a:cxn>
                <a:cxn ang="0">
                  <a:pos x="0" y="4"/>
                </a:cxn>
                <a:cxn ang="0">
                  <a:pos x="1" y="1"/>
                </a:cxn>
                <a:cxn ang="0">
                  <a:pos x="5" y="0"/>
                </a:cxn>
                <a:cxn ang="0">
                  <a:pos x="6" y="0"/>
                </a:cxn>
                <a:cxn ang="0">
                  <a:pos x="6" y="0"/>
                </a:cxn>
                <a:cxn ang="0">
                  <a:pos x="9" y="0"/>
                </a:cxn>
                <a:cxn ang="0">
                  <a:pos x="13" y="1"/>
                </a:cxn>
                <a:cxn ang="0">
                  <a:pos x="14" y="4"/>
                </a:cxn>
                <a:cxn ang="0">
                  <a:pos x="14" y="6"/>
                </a:cxn>
                <a:cxn ang="0">
                  <a:pos x="14" y="6"/>
                </a:cxn>
              </a:cxnLst>
              <a:rect l="0" t="0" r="r" b="b"/>
              <a:pathLst>
                <a:path w="14" h="14">
                  <a:moveTo>
                    <a:pt x="14" y="6"/>
                  </a:moveTo>
                  <a:lnTo>
                    <a:pt x="14" y="6"/>
                  </a:lnTo>
                  <a:lnTo>
                    <a:pt x="14" y="9"/>
                  </a:lnTo>
                  <a:lnTo>
                    <a:pt x="13" y="12"/>
                  </a:lnTo>
                  <a:lnTo>
                    <a:pt x="9" y="12"/>
                  </a:lnTo>
                  <a:lnTo>
                    <a:pt x="6" y="14"/>
                  </a:lnTo>
                  <a:lnTo>
                    <a:pt x="6" y="14"/>
                  </a:lnTo>
                  <a:lnTo>
                    <a:pt x="5" y="12"/>
                  </a:lnTo>
                  <a:lnTo>
                    <a:pt x="1" y="12"/>
                  </a:lnTo>
                  <a:lnTo>
                    <a:pt x="0" y="9"/>
                  </a:lnTo>
                  <a:lnTo>
                    <a:pt x="0" y="6"/>
                  </a:lnTo>
                  <a:lnTo>
                    <a:pt x="0" y="6"/>
                  </a:lnTo>
                  <a:lnTo>
                    <a:pt x="0" y="4"/>
                  </a:lnTo>
                  <a:lnTo>
                    <a:pt x="1" y="1"/>
                  </a:lnTo>
                  <a:lnTo>
                    <a:pt x="5" y="0"/>
                  </a:lnTo>
                  <a:lnTo>
                    <a:pt x="6" y="0"/>
                  </a:lnTo>
                  <a:lnTo>
                    <a:pt x="6" y="0"/>
                  </a:lnTo>
                  <a:lnTo>
                    <a:pt x="9" y="0"/>
                  </a:lnTo>
                  <a:lnTo>
                    <a:pt x="13" y="1"/>
                  </a:lnTo>
                  <a:lnTo>
                    <a:pt x="14" y="4"/>
                  </a:lnTo>
                  <a:lnTo>
                    <a:pt x="14" y="6"/>
                  </a:lnTo>
                  <a:lnTo>
                    <a:pt x="14" y="6"/>
                  </a:lnTo>
                  <a:close/>
                </a:path>
              </a:pathLst>
            </a:custGeom>
            <a:solidFill>
              <a:srgbClr val="FF7C4E"/>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08" name="Freeform 422"/>
            <p:cNvSpPr/>
            <p:nvPr/>
          </p:nvSpPr>
          <p:spPr bwMode="auto">
            <a:xfrm>
              <a:off x="3487739" y="4540568"/>
              <a:ext cx="22225" cy="20003"/>
            </a:xfrm>
            <a:custGeom>
              <a:avLst/>
              <a:gdLst/>
              <a:ahLst/>
              <a:cxnLst>
                <a:cxn ang="0">
                  <a:pos x="14" y="6"/>
                </a:cxn>
                <a:cxn ang="0">
                  <a:pos x="14" y="6"/>
                </a:cxn>
                <a:cxn ang="0">
                  <a:pos x="14" y="9"/>
                </a:cxn>
                <a:cxn ang="0">
                  <a:pos x="13" y="13"/>
                </a:cxn>
                <a:cxn ang="0">
                  <a:pos x="11" y="14"/>
                </a:cxn>
                <a:cxn ang="0">
                  <a:pos x="8" y="14"/>
                </a:cxn>
                <a:cxn ang="0">
                  <a:pos x="8" y="14"/>
                </a:cxn>
                <a:cxn ang="0">
                  <a:pos x="5" y="14"/>
                </a:cxn>
                <a:cxn ang="0">
                  <a:pos x="3" y="13"/>
                </a:cxn>
                <a:cxn ang="0">
                  <a:pos x="2" y="9"/>
                </a:cxn>
                <a:cxn ang="0">
                  <a:pos x="0" y="6"/>
                </a:cxn>
                <a:cxn ang="0">
                  <a:pos x="0" y="6"/>
                </a:cxn>
                <a:cxn ang="0">
                  <a:pos x="2" y="5"/>
                </a:cxn>
                <a:cxn ang="0">
                  <a:pos x="3" y="2"/>
                </a:cxn>
                <a:cxn ang="0">
                  <a:pos x="5" y="0"/>
                </a:cxn>
                <a:cxn ang="0">
                  <a:pos x="8" y="0"/>
                </a:cxn>
                <a:cxn ang="0">
                  <a:pos x="8" y="0"/>
                </a:cxn>
                <a:cxn ang="0">
                  <a:pos x="11" y="0"/>
                </a:cxn>
                <a:cxn ang="0">
                  <a:pos x="13" y="2"/>
                </a:cxn>
                <a:cxn ang="0">
                  <a:pos x="14" y="5"/>
                </a:cxn>
                <a:cxn ang="0">
                  <a:pos x="14" y="6"/>
                </a:cxn>
                <a:cxn ang="0">
                  <a:pos x="14" y="6"/>
                </a:cxn>
              </a:cxnLst>
              <a:rect l="0" t="0" r="r" b="b"/>
              <a:pathLst>
                <a:path w="14" h="14">
                  <a:moveTo>
                    <a:pt x="14" y="6"/>
                  </a:moveTo>
                  <a:lnTo>
                    <a:pt x="14" y="6"/>
                  </a:lnTo>
                  <a:lnTo>
                    <a:pt x="14" y="9"/>
                  </a:lnTo>
                  <a:lnTo>
                    <a:pt x="13" y="13"/>
                  </a:lnTo>
                  <a:lnTo>
                    <a:pt x="11" y="14"/>
                  </a:lnTo>
                  <a:lnTo>
                    <a:pt x="8" y="14"/>
                  </a:lnTo>
                  <a:lnTo>
                    <a:pt x="8" y="14"/>
                  </a:lnTo>
                  <a:lnTo>
                    <a:pt x="5" y="14"/>
                  </a:lnTo>
                  <a:lnTo>
                    <a:pt x="3" y="13"/>
                  </a:lnTo>
                  <a:lnTo>
                    <a:pt x="2" y="9"/>
                  </a:lnTo>
                  <a:lnTo>
                    <a:pt x="0" y="6"/>
                  </a:lnTo>
                  <a:lnTo>
                    <a:pt x="0" y="6"/>
                  </a:lnTo>
                  <a:lnTo>
                    <a:pt x="2" y="5"/>
                  </a:lnTo>
                  <a:lnTo>
                    <a:pt x="3" y="2"/>
                  </a:lnTo>
                  <a:lnTo>
                    <a:pt x="5" y="0"/>
                  </a:lnTo>
                  <a:lnTo>
                    <a:pt x="8" y="0"/>
                  </a:lnTo>
                  <a:lnTo>
                    <a:pt x="8" y="0"/>
                  </a:lnTo>
                  <a:lnTo>
                    <a:pt x="11" y="0"/>
                  </a:lnTo>
                  <a:lnTo>
                    <a:pt x="13" y="2"/>
                  </a:lnTo>
                  <a:lnTo>
                    <a:pt x="14" y="5"/>
                  </a:lnTo>
                  <a:lnTo>
                    <a:pt x="14" y="6"/>
                  </a:lnTo>
                  <a:lnTo>
                    <a:pt x="14" y="6"/>
                  </a:lnTo>
                  <a:close/>
                </a:path>
              </a:pathLst>
            </a:custGeom>
            <a:solidFill>
              <a:srgbClr val="FF7C4E"/>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09" name="Freeform 423"/>
            <p:cNvSpPr/>
            <p:nvPr/>
          </p:nvSpPr>
          <p:spPr bwMode="auto">
            <a:xfrm>
              <a:off x="3575052" y="4521994"/>
              <a:ext cx="23813" cy="21431"/>
            </a:xfrm>
            <a:custGeom>
              <a:avLst/>
              <a:gdLst/>
              <a:ahLst/>
              <a:cxnLst>
                <a:cxn ang="0">
                  <a:pos x="15" y="7"/>
                </a:cxn>
                <a:cxn ang="0">
                  <a:pos x="15" y="7"/>
                </a:cxn>
                <a:cxn ang="0">
                  <a:pos x="13" y="10"/>
                </a:cxn>
                <a:cxn ang="0">
                  <a:pos x="13" y="11"/>
                </a:cxn>
                <a:cxn ang="0">
                  <a:pos x="10" y="13"/>
                </a:cxn>
                <a:cxn ang="0">
                  <a:pos x="7" y="15"/>
                </a:cxn>
                <a:cxn ang="0">
                  <a:pos x="7" y="15"/>
                </a:cxn>
                <a:cxn ang="0">
                  <a:pos x="5" y="13"/>
                </a:cxn>
                <a:cxn ang="0">
                  <a:pos x="2" y="11"/>
                </a:cxn>
                <a:cxn ang="0">
                  <a:pos x="0" y="10"/>
                </a:cxn>
                <a:cxn ang="0">
                  <a:pos x="0" y="7"/>
                </a:cxn>
                <a:cxn ang="0">
                  <a:pos x="0" y="7"/>
                </a:cxn>
                <a:cxn ang="0">
                  <a:pos x="0" y="3"/>
                </a:cxn>
                <a:cxn ang="0">
                  <a:pos x="2" y="2"/>
                </a:cxn>
                <a:cxn ang="0">
                  <a:pos x="5" y="0"/>
                </a:cxn>
                <a:cxn ang="0">
                  <a:pos x="7" y="0"/>
                </a:cxn>
                <a:cxn ang="0">
                  <a:pos x="7" y="0"/>
                </a:cxn>
                <a:cxn ang="0">
                  <a:pos x="10" y="0"/>
                </a:cxn>
                <a:cxn ang="0">
                  <a:pos x="13" y="2"/>
                </a:cxn>
                <a:cxn ang="0">
                  <a:pos x="13" y="3"/>
                </a:cxn>
                <a:cxn ang="0">
                  <a:pos x="15" y="7"/>
                </a:cxn>
                <a:cxn ang="0">
                  <a:pos x="15" y="7"/>
                </a:cxn>
              </a:cxnLst>
              <a:rect l="0" t="0" r="r" b="b"/>
              <a:pathLst>
                <a:path w="15" h="15">
                  <a:moveTo>
                    <a:pt x="15" y="7"/>
                  </a:moveTo>
                  <a:lnTo>
                    <a:pt x="15" y="7"/>
                  </a:lnTo>
                  <a:lnTo>
                    <a:pt x="13" y="10"/>
                  </a:lnTo>
                  <a:lnTo>
                    <a:pt x="13" y="11"/>
                  </a:lnTo>
                  <a:lnTo>
                    <a:pt x="10" y="13"/>
                  </a:lnTo>
                  <a:lnTo>
                    <a:pt x="7" y="15"/>
                  </a:lnTo>
                  <a:lnTo>
                    <a:pt x="7" y="15"/>
                  </a:lnTo>
                  <a:lnTo>
                    <a:pt x="5" y="13"/>
                  </a:lnTo>
                  <a:lnTo>
                    <a:pt x="2" y="11"/>
                  </a:lnTo>
                  <a:lnTo>
                    <a:pt x="0" y="10"/>
                  </a:lnTo>
                  <a:lnTo>
                    <a:pt x="0" y="7"/>
                  </a:lnTo>
                  <a:lnTo>
                    <a:pt x="0" y="7"/>
                  </a:lnTo>
                  <a:lnTo>
                    <a:pt x="0" y="3"/>
                  </a:lnTo>
                  <a:lnTo>
                    <a:pt x="2" y="2"/>
                  </a:lnTo>
                  <a:lnTo>
                    <a:pt x="5" y="0"/>
                  </a:lnTo>
                  <a:lnTo>
                    <a:pt x="7" y="0"/>
                  </a:lnTo>
                  <a:lnTo>
                    <a:pt x="7" y="0"/>
                  </a:lnTo>
                  <a:lnTo>
                    <a:pt x="10" y="0"/>
                  </a:lnTo>
                  <a:lnTo>
                    <a:pt x="13" y="2"/>
                  </a:lnTo>
                  <a:lnTo>
                    <a:pt x="13" y="3"/>
                  </a:lnTo>
                  <a:lnTo>
                    <a:pt x="15" y="7"/>
                  </a:lnTo>
                  <a:lnTo>
                    <a:pt x="15" y="7"/>
                  </a:lnTo>
                  <a:close/>
                </a:path>
              </a:pathLst>
            </a:custGeom>
            <a:solidFill>
              <a:srgbClr val="FF7C4E"/>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10" name="Freeform 424"/>
            <p:cNvSpPr/>
            <p:nvPr/>
          </p:nvSpPr>
          <p:spPr bwMode="auto">
            <a:xfrm>
              <a:off x="3527427" y="4603433"/>
              <a:ext cx="25400" cy="21431"/>
            </a:xfrm>
            <a:custGeom>
              <a:avLst/>
              <a:gdLst/>
              <a:ahLst/>
              <a:cxnLst>
                <a:cxn ang="0">
                  <a:pos x="16" y="8"/>
                </a:cxn>
                <a:cxn ang="0">
                  <a:pos x="16" y="8"/>
                </a:cxn>
                <a:cxn ang="0">
                  <a:pos x="15" y="10"/>
                </a:cxn>
                <a:cxn ang="0">
                  <a:pos x="13" y="13"/>
                </a:cxn>
                <a:cxn ang="0">
                  <a:pos x="11" y="15"/>
                </a:cxn>
                <a:cxn ang="0">
                  <a:pos x="8" y="15"/>
                </a:cxn>
                <a:cxn ang="0">
                  <a:pos x="8" y="15"/>
                </a:cxn>
                <a:cxn ang="0">
                  <a:pos x="5" y="15"/>
                </a:cxn>
                <a:cxn ang="0">
                  <a:pos x="4" y="13"/>
                </a:cxn>
                <a:cxn ang="0">
                  <a:pos x="2" y="10"/>
                </a:cxn>
                <a:cxn ang="0">
                  <a:pos x="0" y="8"/>
                </a:cxn>
                <a:cxn ang="0">
                  <a:pos x="0" y="8"/>
                </a:cxn>
                <a:cxn ang="0">
                  <a:pos x="2" y="5"/>
                </a:cxn>
                <a:cxn ang="0">
                  <a:pos x="4" y="2"/>
                </a:cxn>
                <a:cxn ang="0">
                  <a:pos x="5" y="2"/>
                </a:cxn>
                <a:cxn ang="0">
                  <a:pos x="8" y="0"/>
                </a:cxn>
                <a:cxn ang="0">
                  <a:pos x="8" y="0"/>
                </a:cxn>
                <a:cxn ang="0">
                  <a:pos x="11" y="2"/>
                </a:cxn>
                <a:cxn ang="0">
                  <a:pos x="13" y="2"/>
                </a:cxn>
                <a:cxn ang="0">
                  <a:pos x="15" y="5"/>
                </a:cxn>
                <a:cxn ang="0">
                  <a:pos x="16" y="8"/>
                </a:cxn>
                <a:cxn ang="0">
                  <a:pos x="16" y="8"/>
                </a:cxn>
              </a:cxnLst>
              <a:rect l="0" t="0" r="r" b="b"/>
              <a:pathLst>
                <a:path w="16" h="15">
                  <a:moveTo>
                    <a:pt x="16" y="8"/>
                  </a:moveTo>
                  <a:lnTo>
                    <a:pt x="16" y="8"/>
                  </a:lnTo>
                  <a:lnTo>
                    <a:pt x="15" y="10"/>
                  </a:lnTo>
                  <a:lnTo>
                    <a:pt x="13" y="13"/>
                  </a:lnTo>
                  <a:lnTo>
                    <a:pt x="11" y="15"/>
                  </a:lnTo>
                  <a:lnTo>
                    <a:pt x="8" y="15"/>
                  </a:lnTo>
                  <a:lnTo>
                    <a:pt x="8" y="15"/>
                  </a:lnTo>
                  <a:lnTo>
                    <a:pt x="5" y="15"/>
                  </a:lnTo>
                  <a:lnTo>
                    <a:pt x="4" y="13"/>
                  </a:lnTo>
                  <a:lnTo>
                    <a:pt x="2" y="10"/>
                  </a:lnTo>
                  <a:lnTo>
                    <a:pt x="0" y="8"/>
                  </a:lnTo>
                  <a:lnTo>
                    <a:pt x="0" y="8"/>
                  </a:lnTo>
                  <a:lnTo>
                    <a:pt x="2" y="5"/>
                  </a:lnTo>
                  <a:lnTo>
                    <a:pt x="4" y="2"/>
                  </a:lnTo>
                  <a:lnTo>
                    <a:pt x="5" y="2"/>
                  </a:lnTo>
                  <a:lnTo>
                    <a:pt x="8" y="0"/>
                  </a:lnTo>
                  <a:lnTo>
                    <a:pt x="8" y="0"/>
                  </a:lnTo>
                  <a:lnTo>
                    <a:pt x="11" y="2"/>
                  </a:lnTo>
                  <a:lnTo>
                    <a:pt x="13" y="2"/>
                  </a:lnTo>
                  <a:lnTo>
                    <a:pt x="15" y="5"/>
                  </a:lnTo>
                  <a:lnTo>
                    <a:pt x="16" y="8"/>
                  </a:lnTo>
                  <a:lnTo>
                    <a:pt x="16" y="8"/>
                  </a:lnTo>
                  <a:close/>
                </a:path>
              </a:pathLst>
            </a:custGeom>
            <a:solidFill>
              <a:srgbClr val="FF7C4E"/>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11" name="Freeform 425"/>
            <p:cNvSpPr/>
            <p:nvPr/>
          </p:nvSpPr>
          <p:spPr bwMode="auto">
            <a:xfrm>
              <a:off x="3660777" y="4613434"/>
              <a:ext cx="23813" cy="20003"/>
            </a:xfrm>
            <a:custGeom>
              <a:avLst/>
              <a:gdLst/>
              <a:ahLst/>
              <a:cxnLst>
                <a:cxn ang="0">
                  <a:pos x="15" y="8"/>
                </a:cxn>
                <a:cxn ang="0">
                  <a:pos x="15" y="8"/>
                </a:cxn>
                <a:cxn ang="0">
                  <a:pos x="15" y="11"/>
                </a:cxn>
                <a:cxn ang="0">
                  <a:pos x="13" y="12"/>
                </a:cxn>
                <a:cxn ang="0">
                  <a:pos x="12" y="14"/>
                </a:cxn>
                <a:cxn ang="0">
                  <a:pos x="8" y="14"/>
                </a:cxn>
                <a:cxn ang="0">
                  <a:pos x="8" y="14"/>
                </a:cxn>
                <a:cxn ang="0">
                  <a:pos x="5" y="14"/>
                </a:cxn>
                <a:cxn ang="0">
                  <a:pos x="4" y="12"/>
                </a:cxn>
                <a:cxn ang="0">
                  <a:pos x="2" y="11"/>
                </a:cxn>
                <a:cxn ang="0">
                  <a:pos x="0" y="8"/>
                </a:cxn>
                <a:cxn ang="0">
                  <a:pos x="0" y="8"/>
                </a:cxn>
                <a:cxn ang="0">
                  <a:pos x="2" y="4"/>
                </a:cxn>
                <a:cxn ang="0">
                  <a:pos x="4" y="3"/>
                </a:cxn>
                <a:cxn ang="0">
                  <a:pos x="5" y="1"/>
                </a:cxn>
                <a:cxn ang="0">
                  <a:pos x="8" y="0"/>
                </a:cxn>
                <a:cxn ang="0">
                  <a:pos x="8" y="0"/>
                </a:cxn>
                <a:cxn ang="0">
                  <a:pos x="12" y="1"/>
                </a:cxn>
                <a:cxn ang="0">
                  <a:pos x="13" y="3"/>
                </a:cxn>
                <a:cxn ang="0">
                  <a:pos x="15" y="4"/>
                </a:cxn>
                <a:cxn ang="0">
                  <a:pos x="15" y="8"/>
                </a:cxn>
                <a:cxn ang="0">
                  <a:pos x="15" y="8"/>
                </a:cxn>
              </a:cxnLst>
              <a:rect l="0" t="0" r="r" b="b"/>
              <a:pathLst>
                <a:path w="15" h="14">
                  <a:moveTo>
                    <a:pt x="15" y="8"/>
                  </a:moveTo>
                  <a:lnTo>
                    <a:pt x="15" y="8"/>
                  </a:lnTo>
                  <a:lnTo>
                    <a:pt x="15" y="11"/>
                  </a:lnTo>
                  <a:lnTo>
                    <a:pt x="13" y="12"/>
                  </a:lnTo>
                  <a:lnTo>
                    <a:pt x="12" y="14"/>
                  </a:lnTo>
                  <a:lnTo>
                    <a:pt x="8" y="14"/>
                  </a:lnTo>
                  <a:lnTo>
                    <a:pt x="8" y="14"/>
                  </a:lnTo>
                  <a:lnTo>
                    <a:pt x="5" y="14"/>
                  </a:lnTo>
                  <a:lnTo>
                    <a:pt x="4" y="12"/>
                  </a:lnTo>
                  <a:lnTo>
                    <a:pt x="2" y="11"/>
                  </a:lnTo>
                  <a:lnTo>
                    <a:pt x="0" y="8"/>
                  </a:lnTo>
                  <a:lnTo>
                    <a:pt x="0" y="8"/>
                  </a:lnTo>
                  <a:lnTo>
                    <a:pt x="2" y="4"/>
                  </a:lnTo>
                  <a:lnTo>
                    <a:pt x="4" y="3"/>
                  </a:lnTo>
                  <a:lnTo>
                    <a:pt x="5" y="1"/>
                  </a:lnTo>
                  <a:lnTo>
                    <a:pt x="8" y="0"/>
                  </a:lnTo>
                  <a:lnTo>
                    <a:pt x="8" y="0"/>
                  </a:lnTo>
                  <a:lnTo>
                    <a:pt x="12" y="1"/>
                  </a:lnTo>
                  <a:lnTo>
                    <a:pt x="13" y="3"/>
                  </a:lnTo>
                  <a:lnTo>
                    <a:pt x="15" y="4"/>
                  </a:lnTo>
                  <a:lnTo>
                    <a:pt x="15" y="8"/>
                  </a:lnTo>
                  <a:lnTo>
                    <a:pt x="15" y="8"/>
                  </a:lnTo>
                  <a:close/>
                </a:path>
              </a:pathLst>
            </a:custGeom>
            <a:solidFill>
              <a:srgbClr val="FF7C4E"/>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12" name="Freeform 426"/>
            <p:cNvSpPr/>
            <p:nvPr/>
          </p:nvSpPr>
          <p:spPr bwMode="auto">
            <a:xfrm>
              <a:off x="3616327" y="4644866"/>
              <a:ext cx="22225" cy="22860"/>
            </a:xfrm>
            <a:custGeom>
              <a:avLst/>
              <a:gdLst/>
              <a:ahLst/>
              <a:cxnLst>
                <a:cxn ang="0">
                  <a:pos x="14" y="8"/>
                </a:cxn>
                <a:cxn ang="0">
                  <a:pos x="14" y="8"/>
                </a:cxn>
                <a:cxn ang="0">
                  <a:pos x="14" y="11"/>
                </a:cxn>
                <a:cxn ang="0">
                  <a:pos x="13" y="13"/>
                </a:cxn>
                <a:cxn ang="0">
                  <a:pos x="9" y="14"/>
                </a:cxn>
                <a:cxn ang="0">
                  <a:pos x="6" y="16"/>
                </a:cxn>
                <a:cxn ang="0">
                  <a:pos x="6" y="16"/>
                </a:cxn>
                <a:cxn ang="0">
                  <a:pos x="5" y="14"/>
                </a:cxn>
                <a:cxn ang="0">
                  <a:pos x="1" y="13"/>
                </a:cxn>
                <a:cxn ang="0">
                  <a:pos x="0" y="11"/>
                </a:cxn>
                <a:cxn ang="0">
                  <a:pos x="0" y="8"/>
                </a:cxn>
                <a:cxn ang="0">
                  <a:pos x="0" y="8"/>
                </a:cxn>
                <a:cxn ang="0">
                  <a:pos x="0" y="5"/>
                </a:cxn>
                <a:cxn ang="0">
                  <a:pos x="1" y="3"/>
                </a:cxn>
                <a:cxn ang="0">
                  <a:pos x="5" y="2"/>
                </a:cxn>
                <a:cxn ang="0">
                  <a:pos x="6" y="0"/>
                </a:cxn>
                <a:cxn ang="0">
                  <a:pos x="6" y="0"/>
                </a:cxn>
                <a:cxn ang="0">
                  <a:pos x="9" y="2"/>
                </a:cxn>
                <a:cxn ang="0">
                  <a:pos x="13" y="3"/>
                </a:cxn>
                <a:cxn ang="0">
                  <a:pos x="14" y="5"/>
                </a:cxn>
                <a:cxn ang="0">
                  <a:pos x="14" y="8"/>
                </a:cxn>
                <a:cxn ang="0">
                  <a:pos x="14" y="8"/>
                </a:cxn>
              </a:cxnLst>
              <a:rect l="0" t="0" r="r" b="b"/>
              <a:pathLst>
                <a:path w="14" h="16">
                  <a:moveTo>
                    <a:pt x="14" y="8"/>
                  </a:moveTo>
                  <a:lnTo>
                    <a:pt x="14" y="8"/>
                  </a:lnTo>
                  <a:lnTo>
                    <a:pt x="14" y="11"/>
                  </a:lnTo>
                  <a:lnTo>
                    <a:pt x="13" y="13"/>
                  </a:lnTo>
                  <a:lnTo>
                    <a:pt x="9" y="14"/>
                  </a:lnTo>
                  <a:lnTo>
                    <a:pt x="6" y="16"/>
                  </a:lnTo>
                  <a:lnTo>
                    <a:pt x="6" y="16"/>
                  </a:lnTo>
                  <a:lnTo>
                    <a:pt x="5" y="14"/>
                  </a:lnTo>
                  <a:lnTo>
                    <a:pt x="1" y="13"/>
                  </a:lnTo>
                  <a:lnTo>
                    <a:pt x="0" y="11"/>
                  </a:lnTo>
                  <a:lnTo>
                    <a:pt x="0" y="8"/>
                  </a:lnTo>
                  <a:lnTo>
                    <a:pt x="0" y="8"/>
                  </a:lnTo>
                  <a:lnTo>
                    <a:pt x="0" y="5"/>
                  </a:lnTo>
                  <a:lnTo>
                    <a:pt x="1" y="3"/>
                  </a:lnTo>
                  <a:lnTo>
                    <a:pt x="5" y="2"/>
                  </a:lnTo>
                  <a:lnTo>
                    <a:pt x="6" y="0"/>
                  </a:lnTo>
                  <a:lnTo>
                    <a:pt x="6" y="0"/>
                  </a:lnTo>
                  <a:lnTo>
                    <a:pt x="9" y="2"/>
                  </a:lnTo>
                  <a:lnTo>
                    <a:pt x="13" y="3"/>
                  </a:lnTo>
                  <a:lnTo>
                    <a:pt x="14" y="5"/>
                  </a:lnTo>
                  <a:lnTo>
                    <a:pt x="14" y="8"/>
                  </a:lnTo>
                  <a:lnTo>
                    <a:pt x="14" y="8"/>
                  </a:lnTo>
                  <a:close/>
                </a:path>
              </a:pathLst>
            </a:custGeom>
            <a:solidFill>
              <a:srgbClr val="FF7C4E"/>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13" name="Freeform 427"/>
            <p:cNvSpPr/>
            <p:nvPr/>
          </p:nvSpPr>
          <p:spPr bwMode="auto">
            <a:xfrm>
              <a:off x="3448052" y="4599146"/>
              <a:ext cx="22225" cy="20003"/>
            </a:xfrm>
            <a:custGeom>
              <a:avLst/>
              <a:gdLst/>
              <a:ahLst/>
              <a:cxnLst>
                <a:cxn ang="0">
                  <a:pos x="14" y="8"/>
                </a:cxn>
                <a:cxn ang="0">
                  <a:pos x="14" y="8"/>
                </a:cxn>
                <a:cxn ang="0">
                  <a:pos x="14" y="10"/>
                </a:cxn>
                <a:cxn ang="0">
                  <a:pos x="12" y="13"/>
                </a:cxn>
                <a:cxn ang="0">
                  <a:pos x="9" y="14"/>
                </a:cxn>
                <a:cxn ang="0">
                  <a:pos x="7" y="14"/>
                </a:cxn>
                <a:cxn ang="0">
                  <a:pos x="7" y="14"/>
                </a:cxn>
                <a:cxn ang="0">
                  <a:pos x="4" y="14"/>
                </a:cxn>
                <a:cxn ang="0">
                  <a:pos x="1" y="13"/>
                </a:cxn>
                <a:cxn ang="0">
                  <a:pos x="0" y="10"/>
                </a:cxn>
                <a:cxn ang="0">
                  <a:pos x="0" y="8"/>
                </a:cxn>
                <a:cxn ang="0">
                  <a:pos x="0" y="8"/>
                </a:cxn>
                <a:cxn ang="0">
                  <a:pos x="0" y="5"/>
                </a:cxn>
                <a:cxn ang="0">
                  <a:pos x="1" y="2"/>
                </a:cxn>
                <a:cxn ang="0">
                  <a:pos x="4" y="0"/>
                </a:cxn>
                <a:cxn ang="0">
                  <a:pos x="7" y="0"/>
                </a:cxn>
                <a:cxn ang="0">
                  <a:pos x="7" y="0"/>
                </a:cxn>
                <a:cxn ang="0">
                  <a:pos x="9" y="0"/>
                </a:cxn>
                <a:cxn ang="0">
                  <a:pos x="12" y="2"/>
                </a:cxn>
                <a:cxn ang="0">
                  <a:pos x="14" y="5"/>
                </a:cxn>
                <a:cxn ang="0">
                  <a:pos x="14" y="8"/>
                </a:cxn>
                <a:cxn ang="0">
                  <a:pos x="14" y="8"/>
                </a:cxn>
              </a:cxnLst>
              <a:rect l="0" t="0" r="r" b="b"/>
              <a:pathLst>
                <a:path w="14" h="14">
                  <a:moveTo>
                    <a:pt x="14" y="8"/>
                  </a:moveTo>
                  <a:lnTo>
                    <a:pt x="14" y="8"/>
                  </a:lnTo>
                  <a:lnTo>
                    <a:pt x="14" y="10"/>
                  </a:lnTo>
                  <a:lnTo>
                    <a:pt x="12" y="13"/>
                  </a:lnTo>
                  <a:lnTo>
                    <a:pt x="9" y="14"/>
                  </a:lnTo>
                  <a:lnTo>
                    <a:pt x="7" y="14"/>
                  </a:lnTo>
                  <a:lnTo>
                    <a:pt x="7" y="14"/>
                  </a:lnTo>
                  <a:lnTo>
                    <a:pt x="4" y="14"/>
                  </a:lnTo>
                  <a:lnTo>
                    <a:pt x="1" y="13"/>
                  </a:lnTo>
                  <a:lnTo>
                    <a:pt x="0" y="10"/>
                  </a:lnTo>
                  <a:lnTo>
                    <a:pt x="0" y="8"/>
                  </a:lnTo>
                  <a:lnTo>
                    <a:pt x="0" y="8"/>
                  </a:lnTo>
                  <a:lnTo>
                    <a:pt x="0" y="5"/>
                  </a:lnTo>
                  <a:lnTo>
                    <a:pt x="1" y="2"/>
                  </a:lnTo>
                  <a:lnTo>
                    <a:pt x="4" y="0"/>
                  </a:lnTo>
                  <a:lnTo>
                    <a:pt x="7" y="0"/>
                  </a:lnTo>
                  <a:lnTo>
                    <a:pt x="7" y="0"/>
                  </a:lnTo>
                  <a:lnTo>
                    <a:pt x="9" y="0"/>
                  </a:lnTo>
                  <a:lnTo>
                    <a:pt x="12" y="2"/>
                  </a:lnTo>
                  <a:lnTo>
                    <a:pt x="14" y="5"/>
                  </a:lnTo>
                  <a:lnTo>
                    <a:pt x="14" y="8"/>
                  </a:lnTo>
                  <a:lnTo>
                    <a:pt x="14" y="8"/>
                  </a:lnTo>
                  <a:close/>
                </a:path>
              </a:pathLst>
            </a:custGeom>
            <a:solidFill>
              <a:srgbClr val="FF7C4E"/>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14" name="Freeform 428"/>
            <p:cNvSpPr/>
            <p:nvPr/>
          </p:nvSpPr>
          <p:spPr bwMode="auto">
            <a:xfrm>
              <a:off x="2960689" y="4499134"/>
              <a:ext cx="377825" cy="207169"/>
            </a:xfrm>
            <a:custGeom>
              <a:avLst/>
              <a:gdLst/>
              <a:ahLst/>
              <a:cxnLst>
                <a:cxn ang="0">
                  <a:pos x="199" y="29"/>
                </a:cxn>
                <a:cxn ang="0">
                  <a:pos x="205" y="34"/>
                </a:cxn>
                <a:cxn ang="0">
                  <a:pos x="208" y="48"/>
                </a:cxn>
                <a:cxn ang="0">
                  <a:pos x="203" y="75"/>
                </a:cxn>
                <a:cxn ang="0">
                  <a:pos x="200" y="91"/>
                </a:cxn>
                <a:cxn ang="0">
                  <a:pos x="210" y="94"/>
                </a:cxn>
                <a:cxn ang="0">
                  <a:pos x="221" y="97"/>
                </a:cxn>
                <a:cxn ang="0">
                  <a:pos x="238" y="105"/>
                </a:cxn>
                <a:cxn ang="0">
                  <a:pos x="237" y="126"/>
                </a:cxn>
                <a:cxn ang="0">
                  <a:pos x="237" y="145"/>
                </a:cxn>
                <a:cxn ang="0">
                  <a:pos x="226" y="142"/>
                </a:cxn>
                <a:cxn ang="0">
                  <a:pos x="215" y="140"/>
                </a:cxn>
                <a:cxn ang="0">
                  <a:pos x="143" y="131"/>
                </a:cxn>
                <a:cxn ang="0">
                  <a:pos x="103" y="124"/>
                </a:cxn>
                <a:cxn ang="0">
                  <a:pos x="64" y="116"/>
                </a:cxn>
                <a:cxn ang="0">
                  <a:pos x="16" y="108"/>
                </a:cxn>
                <a:cxn ang="0">
                  <a:pos x="0" y="104"/>
                </a:cxn>
                <a:cxn ang="0">
                  <a:pos x="0" y="84"/>
                </a:cxn>
                <a:cxn ang="0">
                  <a:pos x="4" y="70"/>
                </a:cxn>
                <a:cxn ang="0">
                  <a:pos x="8" y="69"/>
                </a:cxn>
                <a:cxn ang="0">
                  <a:pos x="30" y="69"/>
                </a:cxn>
                <a:cxn ang="0">
                  <a:pos x="40" y="67"/>
                </a:cxn>
                <a:cxn ang="0">
                  <a:pos x="48" y="67"/>
                </a:cxn>
                <a:cxn ang="0">
                  <a:pos x="50" y="40"/>
                </a:cxn>
                <a:cxn ang="0">
                  <a:pos x="56" y="10"/>
                </a:cxn>
                <a:cxn ang="0">
                  <a:pos x="62" y="2"/>
                </a:cxn>
                <a:cxn ang="0">
                  <a:pos x="73" y="0"/>
                </a:cxn>
                <a:cxn ang="0">
                  <a:pos x="92" y="2"/>
                </a:cxn>
                <a:cxn ang="0">
                  <a:pos x="153" y="15"/>
                </a:cxn>
                <a:cxn ang="0">
                  <a:pos x="176" y="21"/>
                </a:cxn>
                <a:cxn ang="0">
                  <a:pos x="188" y="24"/>
                </a:cxn>
                <a:cxn ang="0">
                  <a:pos x="199" y="29"/>
                </a:cxn>
              </a:cxnLst>
              <a:rect l="0" t="0" r="r" b="b"/>
              <a:pathLst>
                <a:path w="238" h="145">
                  <a:moveTo>
                    <a:pt x="199" y="29"/>
                  </a:moveTo>
                  <a:lnTo>
                    <a:pt x="199" y="29"/>
                  </a:lnTo>
                  <a:lnTo>
                    <a:pt x="202" y="31"/>
                  </a:lnTo>
                  <a:lnTo>
                    <a:pt x="205" y="34"/>
                  </a:lnTo>
                  <a:lnTo>
                    <a:pt x="208" y="40"/>
                  </a:lnTo>
                  <a:lnTo>
                    <a:pt x="208" y="48"/>
                  </a:lnTo>
                  <a:lnTo>
                    <a:pt x="208" y="56"/>
                  </a:lnTo>
                  <a:lnTo>
                    <a:pt x="203" y="75"/>
                  </a:lnTo>
                  <a:lnTo>
                    <a:pt x="202" y="83"/>
                  </a:lnTo>
                  <a:lnTo>
                    <a:pt x="200" y="91"/>
                  </a:lnTo>
                  <a:lnTo>
                    <a:pt x="200" y="91"/>
                  </a:lnTo>
                  <a:lnTo>
                    <a:pt x="210" y="94"/>
                  </a:lnTo>
                  <a:lnTo>
                    <a:pt x="221" y="97"/>
                  </a:lnTo>
                  <a:lnTo>
                    <a:pt x="221" y="97"/>
                  </a:lnTo>
                  <a:lnTo>
                    <a:pt x="229" y="102"/>
                  </a:lnTo>
                  <a:lnTo>
                    <a:pt x="238" y="105"/>
                  </a:lnTo>
                  <a:lnTo>
                    <a:pt x="238" y="105"/>
                  </a:lnTo>
                  <a:lnTo>
                    <a:pt x="237" y="126"/>
                  </a:lnTo>
                  <a:lnTo>
                    <a:pt x="237" y="138"/>
                  </a:lnTo>
                  <a:lnTo>
                    <a:pt x="237" y="145"/>
                  </a:lnTo>
                  <a:lnTo>
                    <a:pt x="237" y="145"/>
                  </a:lnTo>
                  <a:lnTo>
                    <a:pt x="226" y="142"/>
                  </a:lnTo>
                  <a:lnTo>
                    <a:pt x="215" y="140"/>
                  </a:lnTo>
                  <a:lnTo>
                    <a:pt x="215" y="140"/>
                  </a:lnTo>
                  <a:lnTo>
                    <a:pt x="180" y="135"/>
                  </a:lnTo>
                  <a:lnTo>
                    <a:pt x="143" y="131"/>
                  </a:lnTo>
                  <a:lnTo>
                    <a:pt x="143" y="131"/>
                  </a:lnTo>
                  <a:lnTo>
                    <a:pt x="103" y="124"/>
                  </a:lnTo>
                  <a:lnTo>
                    <a:pt x="64" y="116"/>
                  </a:lnTo>
                  <a:lnTo>
                    <a:pt x="64" y="116"/>
                  </a:lnTo>
                  <a:lnTo>
                    <a:pt x="32" y="111"/>
                  </a:lnTo>
                  <a:lnTo>
                    <a:pt x="16" y="108"/>
                  </a:lnTo>
                  <a:lnTo>
                    <a:pt x="0" y="104"/>
                  </a:lnTo>
                  <a:lnTo>
                    <a:pt x="0" y="104"/>
                  </a:lnTo>
                  <a:lnTo>
                    <a:pt x="0" y="84"/>
                  </a:lnTo>
                  <a:lnTo>
                    <a:pt x="0" y="84"/>
                  </a:lnTo>
                  <a:lnTo>
                    <a:pt x="0" y="73"/>
                  </a:lnTo>
                  <a:lnTo>
                    <a:pt x="4" y="70"/>
                  </a:lnTo>
                  <a:lnTo>
                    <a:pt x="8" y="69"/>
                  </a:lnTo>
                  <a:lnTo>
                    <a:pt x="8" y="69"/>
                  </a:lnTo>
                  <a:lnTo>
                    <a:pt x="19" y="69"/>
                  </a:lnTo>
                  <a:lnTo>
                    <a:pt x="30" y="69"/>
                  </a:lnTo>
                  <a:lnTo>
                    <a:pt x="30" y="69"/>
                  </a:lnTo>
                  <a:lnTo>
                    <a:pt x="40" y="67"/>
                  </a:lnTo>
                  <a:lnTo>
                    <a:pt x="48" y="67"/>
                  </a:lnTo>
                  <a:lnTo>
                    <a:pt x="48" y="67"/>
                  </a:lnTo>
                  <a:lnTo>
                    <a:pt x="48" y="59"/>
                  </a:lnTo>
                  <a:lnTo>
                    <a:pt x="50" y="40"/>
                  </a:lnTo>
                  <a:lnTo>
                    <a:pt x="56" y="10"/>
                  </a:lnTo>
                  <a:lnTo>
                    <a:pt x="56" y="10"/>
                  </a:lnTo>
                  <a:lnTo>
                    <a:pt x="57" y="5"/>
                  </a:lnTo>
                  <a:lnTo>
                    <a:pt x="62" y="2"/>
                  </a:lnTo>
                  <a:lnTo>
                    <a:pt x="67" y="0"/>
                  </a:lnTo>
                  <a:lnTo>
                    <a:pt x="73" y="0"/>
                  </a:lnTo>
                  <a:lnTo>
                    <a:pt x="73" y="0"/>
                  </a:lnTo>
                  <a:lnTo>
                    <a:pt x="92" y="2"/>
                  </a:lnTo>
                  <a:lnTo>
                    <a:pt x="113" y="7"/>
                  </a:lnTo>
                  <a:lnTo>
                    <a:pt x="153" y="15"/>
                  </a:lnTo>
                  <a:lnTo>
                    <a:pt x="153" y="15"/>
                  </a:lnTo>
                  <a:lnTo>
                    <a:pt x="176" y="21"/>
                  </a:lnTo>
                  <a:lnTo>
                    <a:pt x="176" y="21"/>
                  </a:lnTo>
                  <a:lnTo>
                    <a:pt x="188" y="24"/>
                  </a:lnTo>
                  <a:lnTo>
                    <a:pt x="199" y="29"/>
                  </a:lnTo>
                  <a:lnTo>
                    <a:pt x="199" y="29"/>
                  </a:lnTo>
                  <a:close/>
                </a:path>
              </a:pathLst>
            </a:custGeom>
            <a:solidFill>
              <a:srgbClr val="F56026"/>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15" name="Freeform 429"/>
            <p:cNvSpPr/>
            <p:nvPr/>
          </p:nvSpPr>
          <p:spPr bwMode="auto">
            <a:xfrm>
              <a:off x="3040064" y="4629150"/>
              <a:ext cx="90488" cy="78581"/>
            </a:xfrm>
            <a:custGeom>
              <a:avLst/>
              <a:gdLst/>
              <a:ahLst/>
              <a:cxnLst>
                <a:cxn ang="0">
                  <a:pos x="46" y="51"/>
                </a:cxn>
                <a:cxn ang="0">
                  <a:pos x="46" y="51"/>
                </a:cxn>
                <a:cxn ang="0">
                  <a:pos x="52" y="43"/>
                </a:cxn>
                <a:cxn ang="0">
                  <a:pos x="53" y="40"/>
                </a:cxn>
                <a:cxn ang="0">
                  <a:pos x="55" y="33"/>
                </a:cxn>
                <a:cxn ang="0">
                  <a:pos x="55" y="33"/>
                </a:cxn>
                <a:cxn ang="0">
                  <a:pos x="57" y="24"/>
                </a:cxn>
                <a:cxn ang="0">
                  <a:pos x="53" y="14"/>
                </a:cxn>
                <a:cxn ang="0">
                  <a:pos x="47" y="8"/>
                </a:cxn>
                <a:cxn ang="0">
                  <a:pos x="41" y="3"/>
                </a:cxn>
                <a:cxn ang="0">
                  <a:pos x="33" y="0"/>
                </a:cxn>
                <a:cxn ang="0">
                  <a:pos x="23" y="0"/>
                </a:cxn>
                <a:cxn ang="0">
                  <a:pos x="14" y="3"/>
                </a:cxn>
                <a:cxn ang="0">
                  <a:pos x="6" y="9"/>
                </a:cxn>
                <a:cxn ang="0">
                  <a:pos x="6" y="9"/>
                </a:cxn>
                <a:cxn ang="0">
                  <a:pos x="3" y="16"/>
                </a:cxn>
                <a:cxn ang="0">
                  <a:pos x="1" y="24"/>
                </a:cxn>
                <a:cxn ang="0">
                  <a:pos x="0" y="32"/>
                </a:cxn>
                <a:cxn ang="0">
                  <a:pos x="1" y="38"/>
                </a:cxn>
                <a:cxn ang="0">
                  <a:pos x="1" y="38"/>
                </a:cxn>
                <a:cxn ang="0">
                  <a:pos x="4" y="44"/>
                </a:cxn>
                <a:cxn ang="0">
                  <a:pos x="9" y="49"/>
                </a:cxn>
                <a:cxn ang="0">
                  <a:pos x="14" y="52"/>
                </a:cxn>
                <a:cxn ang="0">
                  <a:pos x="20" y="54"/>
                </a:cxn>
                <a:cxn ang="0">
                  <a:pos x="26" y="55"/>
                </a:cxn>
                <a:cxn ang="0">
                  <a:pos x="33" y="55"/>
                </a:cxn>
                <a:cxn ang="0">
                  <a:pos x="39" y="52"/>
                </a:cxn>
                <a:cxn ang="0">
                  <a:pos x="46" y="51"/>
                </a:cxn>
                <a:cxn ang="0">
                  <a:pos x="46" y="51"/>
                </a:cxn>
              </a:cxnLst>
              <a:rect l="0" t="0" r="r" b="b"/>
              <a:pathLst>
                <a:path w="57" h="55">
                  <a:moveTo>
                    <a:pt x="46" y="51"/>
                  </a:moveTo>
                  <a:lnTo>
                    <a:pt x="46" y="51"/>
                  </a:lnTo>
                  <a:lnTo>
                    <a:pt x="52" y="43"/>
                  </a:lnTo>
                  <a:lnTo>
                    <a:pt x="53" y="40"/>
                  </a:lnTo>
                  <a:lnTo>
                    <a:pt x="55" y="33"/>
                  </a:lnTo>
                  <a:lnTo>
                    <a:pt x="55" y="33"/>
                  </a:lnTo>
                  <a:lnTo>
                    <a:pt x="57" y="24"/>
                  </a:lnTo>
                  <a:lnTo>
                    <a:pt x="53" y="14"/>
                  </a:lnTo>
                  <a:lnTo>
                    <a:pt x="47" y="8"/>
                  </a:lnTo>
                  <a:lnTo>
                    <a:pt x="41" y="3"/>
                  </a:lnTo>
                  <a:lnTo>
                    <a:pt x="33" y="0"/>
                  </a:lnTo>
                  <a:lnTo>
                    <a:pt x="23" y="0"/>
                  </a:lnTo>
                  <a:lnTo>
                    <a:pt x="14" y="3"/>
                  </a:lnTo>
                  <a:lnTo>
                    <a:pt x="6" y="9"/>
                  </a:lnTo>
                  <a:lnTo>
                    <a:pt x="6" y="9"/>
                  </a:lnTo>
                  <a:lnTo>
                    <a:pt x="3" y="16"/>
                  </a:lnTo>
                  <a:lnTo>
                    <a:pt x="1" y="24"/>
                  </a:lnTo>
                  <a:lnTo>
                    <a:pt x="0" y="32"/>
                  </a:lnTo>
                  <a:lnTo>
                    <a:pt x="1" y="38"/>
                  </a:lnTo>
                  <a:lnTo>
                    <a:pt x="1" y="38"/>
                  </a:lnTo>
                  <a:lnTo>
                    <a:pt x="4" y="44"/>
                  </a:lnTo>
                  <a:lnTo>
                    <a:pt x="9" y="49"/>
                  </a:lnTo>
                  <a:lnTo>
                    <a:pt x="14" y="52"/>
                  </a:lnTo>
                  <a:lnTo>
                    <a:pt x="20" y="54"/>
                  </a:lnTo>
                  <a:lnTo>
                    <a:pt x="26" y="55"/>
                  </a:lnTo>
                  <a:lnTo>
                    <a:pt x="33" y="55"/>
                  </a:lnTo>
                  <a:lnTo>
                    <a:pt x="39" y="52"/>
                  </a:lnTo>
                  <a:lnTo>
                    <a:pt x="46" y="51"/>
                  </a:lnTo>
                  <a:lnTo>
                    <a:pt x="46" y="51"/>
                  </a:lnTo>
                  <a:close/>
                </a:path>
              </a:pathLst>
            </a:custGeom>
            <a:solidFill>
              <a:srgbClr val="743F2D"/>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16" name="Freeform 430"/>
            <p:cNvSpPr/>
            <p:nvPr/>
          </p:nvSpPr>
          <p:spPr bwMode="auto">
            <a:xfrm>
              <a:off x="3067052" y="4649153"/>
              <a:ext cx="34925" cy="31433"/>
            </a:xfrm>
            <a:custGeom>
              <a:avLst/>
              <a:gdLst/>
              <a:ahLst/>
              <a:cxnLst>
                <a:cxn ang="0">
                  <a:pos x="17" y="19"/>
                </a:cxn>
                <a:cxn ang="0">
                  <a:pos x="17" y="19"/>
                </a:cxn>
                <a:cxn ang="0">
                  <a:pos x="21" y="18"/>
                </a:cxn>
                <a:cxn ang="0">
                  <a:pos x="22" y="14"/>
                </a:cxn>
                <a:cxn ang="0">
                  <a:pos x="22" y="14"/>
                </a:cxn>
                <a:cxn ang="0">
                  <a:pos x="22" y="10"/>
                </a:cxn>
                <a:cxn ang="0">
                  <a:pos x="21" y="6"/>
                </a:cxn>
                <a:cxn ang="0">
                  <a:pos x="19" y="3"/>
                </a:cxn>
                <a:cxn ang="0">
                  <a:pos x="16" y="2"/>
                </a:cxn>
                <a:cxn ang="0">
                  <a:pos x="13" y="0"/>
                </a:cxn>
                <a:cxn ang="0">
                  <a:pos x="9" y="0"/>
                </a:cxn>
                <a:cxn ang="0">
                  <a:pos x="6" y="2"/>
                </a:cxn>
                <a:cxn ang="0">
                  <a:pos x="3" y="5"/>
                </a:cxn>
                <a:cxn ang="0">
                  <a:pos x="3" y="5"/>
                </a:cxn>
                <a:cxn ang="0">
                  <a:pos x="0" y="10"/>
                </a:cxn>
                <a:cxn ang="0">
                  <a:pos x="2" y="16"/>
                </a:cxn>
                <a:cxn ang="0">
                  <a:pos x="2" y="16"/>
                </a:cxn>
                <a:cxn ang="0">
                  <a:pos x="3" y="19"/>
                </a:cxn>
                <a:cxn ang="0">
                  <a:pos x="8" y="22"/>
                </a:cxn>
                <a:cxn ang="0">
                  <a:pos x="13" y="22"/>
                </a:cxn>
                <a:cxn ang="0">
                  <a:pos x="17" y="19"/>
                </a:cxn>
                <a:cxn ang="0">
                  <a:pos x="17" y="19"/>
                </a:cxn>
              </a:cxnLst>
              <a:rect l="0" t="0" r="r" b="b"/>
              <a:pathLst>
                <a:path w="22" h="22">
                  <a:moveTo>
                    <a:pt x="17" y="19"/>
                  </a:moveTo>
                  <a:lnTo>
                    <a:pt x="17" y="19"/>
                  </a:lnTo>
                  <a:lnTo>
                    <a:pt x="21" y="18"/>
                  </a:lnTo>
                  <a:lnTo>
                    <a:pt x="22" y="14"/>
                  </a:lnTo>
                  <a:lnTo>
                    <a:pt x="22" y="14"/>
                  </a:lnTo>
                  <a:lnTo>
                    <a:pt x="22" y="10"/>
                  </a:lnTo>
                  <a:lnTo>
                    <a:pt x="21" y="6"/>
                  </a:lnTo>
                  <a:lnTo>
                    <a:pt x="19" y="3"/>
                  </a:lnTo>
                  <a:lnTo>
                    <a:pt x="16" y="2"/>
                  </a:lnTo>
                  <a:lnTo>
                    <a:pt x="13" y="0"/>
                  </a:lnTo>
                  <a:lnTo>
                    <a:pt x="9" y="0"/>
                  </a:lnTo>
                  <a:lnTo>
                    <a:pt x="6" y="2"/>
                  </a:lnTo>
                  <a:lnTo>
                    <a:pt x="3" y="5"/>
                  </a:lnTo>
                  <a:lnTo>
                    <a:pt x="3" y="5"/>
                  </a:lnTo>
                  <a:lnTo>
                    <a:pt x="0" y="10"/>
                  </a:lnTo>
                  <a:lnTo>
                    <a:pt x="2" y="16"/>
                  </a:lnTo>
                  <a:lnTo>
                    <a:pt x="2" y="16"/>
                  </a:lnTo>
                  <a:lnTo>
                    <a:pt x="3" y="19"/>
                  </a:lnTo>
                  <a:lnTo>
                    <a:pt x="8" y="22"/>
                  </a:lnTo>
                  <a:lnTo>
                    <a:pt x="13" y="22"/>
                  </a:lnTo>
                  <a:lnTo>
                    <a:pt x="17" y="19"/>
                  </a:lnTo>
                  <a:lnTo>
                    <a:pt x="17" y="19"/>
                  </a:lnTo>
                  <a:close/>
                </a:path>
              </a:pathLst>
            </a:custGeom>
            <a:solidFill>
              <a:srgbClr val="CAB3A2"/>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17" name="Freeform 431"/>
            <p:cNvSpPr/>
            <p:nvPr/>
          </p:nvSpPr>
          <p:spPr bwMode="auto">
            <a:xfrm>
              <a:off x="3200402" y="4660583"/>
              <a:ext cx="88900" cy="80010"/>
            </a:xfrm>
            <a:custGeom>
              <a:avLst/>
              <a:gdLst/>
              <a:ahLst/>
              <a:cxnLst>
                <a:cxn ang="0">
                  <a:pos x="44" y="51"/>
                </a:cxn>
                <a:cxn ang="0">
                  <a:pos x="44" y="51"/>
                </a:cxn>
                <a:cxn ang="0">
                  <a:pos x="51" y="43"/>
                </a:cxn>
                <a:cxn ang="0">
                  <a:pos x="54" y="40"/>
                </a:cxn>
                <a:cxn ang="0">
                  <a:pos x="56" y="35"/>
                </a:cxn>
                <a:cxn ang="0">
                  <a:pos x="56" y="35"/>
                </a:cxn>
                <a:cxn ang="0">
                  <a:pos x="56" y="24"/>
                </a:cxn>
                <a:cxn ang="0">
                  <a:pos x="52" y="16"/>
                </a:cxn>
                <a:cxn ang="0">
                  <a:pos x="48" y="8"/>
                </a:cxn>
                <a:cxn ang="0">
                  <a:pos x="40" y="3"/>
                </a:cxn>
                <a:cxn ang="0">
                  <a:pos x="32" y="0"/>
                </a:cxn>
                <a:cxn ang="0">
                  <a:pos x="22" y="0"/>
                </a:cxn>
                <a:cxn ang="0">
                  <a:pos x="14" y="3"/>
                </a:cxn>
                <a:cxn ang="0">
                  <a:pos x="6" y="10"/>
                </a:cxn>
                <a:cxn ang="0">
                  <a:pos x="6" y="10"/>
                </a:cxn>
                <a:cxn ang="0">
                  <a:pos x="2" y="16"/>
                </a:cxn>
                <a:cxn ang="0">
                  <a:pos x="0" y="24"/>
                </a:cxn>
                <a:cxn ang="0">
                  <a:pos x="0" y="32"/>
                </a:cxn>
                <a:cxn ang="0">
                  <a:pos x="2" y="38"/>
                </a:cxn>
                <a:cxn ang="0">
                  <a:pos x="2" y="38"/>
                </a:cxn>
                <a:cxn ang="0">
                  <a:pos x="3" y="44"/>
                </a:cxn>
                <a:cxn ang="0">
                  <a:pos x="8" y="49"/>
                </a:cxn>
                <a:cxn ang="0">
                  <a:pos x="14" y="52"/>
                </a:cxn>
                <a:cxn ang="0">
                  <a:pos x="19" y="56"/>
                </a:cxn>
                <a:cxn ang="0">
                  <a:pos x="27" y="56"/>
                </a:cxn>
                <a:cxn ang="0">
                  <a:pos x="33" y="56"/>
                </a:cxn>
                <a:cxn ang="0">
                  <a:pos x="40" y="54"/>
                </a:cxn>
                <a:cxn ang="0">
                  <a:pos x="44" y="51"/>
                </a:cxn>
                <a:cxn ang="0">
                  <a:pos x="44" y="51"/>
                </a:cxn>
              </a:cxnLst>
              <a:rect l="0" t="0" r="r" b="b"/>
              <a:pathLst>
                <a:path w="56" h="56">
                  <a:moveTo>
                    <a:pt x="44" y="51"/>
                  </a:moveTo>
                  <a:lnTo>
                    <a:pt x="44" y="51"/>
                  </a:lnTo>
                  <a:lnTo>
                    <a:pt x="51" y="43"/>
                  </a:lnTo>
                  <a:lnTo>
                    <a:pt x="54" y="40"/>
                  </a:lnTo>
                  <a:lnTo>
                    <a:pt x="56" y="35"/>
                  </a:lnTo>
                  <a:lnTo>
                    <a:pt x="56" y="35"/>
                  </a:lnTo>
                  <a:lnTo>
                    <a:pt x="56" y="24"/>
                  </a:lnTo>
                  <a:lnTo>
                    <a:pt x="52" y="16"/>
                  </a:lnTo>
                  <a:lnTo>
                    <a:pt x="48" y="8"/>
                  </a:lnTo>
                  <a:lnTo>
                    <a:pt x="40" y="3"/>
                  </a:lnTo>
                  <a:lnTo>
                    <a:pt x="32" y="0"/>
                  </a:lnTo>
                  <a:lnTo>
                    <a:pt x="22" y="0"/>
                  </a:lnTo>
                  <a:lnTo>
                    <a:pt x="14" y="3"/>
                  </a:lnTo>
                  <a:lnTo>
                    <a:pt x="6" y="10"/>
                  </a:lnTo>
                  <a:lnTo>
                    <a:pt x="6" y="10"/>
                  </a:lnTo>
                  <a:lnTo>
                    <a:pt x="2" y="16"/>
                  </a:lnTo>
                  <a:lnTo>
                    <a:pt x="0" y="24"/>
                  </a:lnTo>
                  <a:lnTo>
                    <a:pt x="0" y="32"/>
                  </a:lnTo>
                  <a:lnTo>
                    <a:pt x="2" y="38"/>
                  </a:lnTo>
                  <a:lnTo>
                    <a:pt x="2" y="38"/>
                  </a:lnTo>
                  <a:lnTo>
                    <a:pt x="3" y="44"/>
                  </a:lnTo>
                  <a:lnTo>
                    <a:pt x="8" y="49"/>
                  </a:lnTo>
                  <a:lnTo>
                    <a:pt x="14" y="52"/>
                  </a:lnTo>
                  <a:lnTo>
                    <a:pt x="19" y="56"/>
                  </a:lnTo>
                  <a:lnTo>
                    <a:pt x="27" y="56"/>
                  </a:lnTo>
                  <a:lnTo>
                    <a:pt x="33" y="56"/>
                  </a:lnTo>
                  <a:lnTo>
                    <a:pt x="40" y="54"/>
                  </a:lnTo>
                  <a:lnTo>
                    <a:pt x="44" y="51"/>
                  </a:lnTo>
                  <a:lnTo>
                    <a:pt x="44" y="51"/>
                  </a:lnTo>
                  <a:close/>
                </a:path>
              </a:pathLst>
            </a:custGeom>
            <a:solidFill>
              <a:srgbClr val="743F2D"/>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18" name="Freeform 432"/>
            <p:cNvSpPr/>
            <p:nvPr/>
          </p:nvSpPr>
          <p:spPr bwMode="auto">
            <a:xfrm>
              <a:off x="3228977" y="4683443"/>
              <a:ext cx="31750" cy="30004"/>
            </a:xfrm>
            <a:custGeom>
              <a:avLst/>
              <a:gdLst/>
              <a:ahLst/>
              <a:cxnLst>
                <a:cxn ang="0">
                  <a:pos x="17" y="19"/>
                </a:cxn>
                <a:cxn ang="0">
                  <a:pos x="17" y="19"/>
                </a:cxn>
                <a:cxn ang="0">
                  <a:pos x="19" y="16"/>
                </a:cxn>
                <a:cxn ang="0">
                  <a:pos x="20" y="13"/>
                </a:cxn>
                <a:cxn ang="0">
                  <a:pos x="20" y="13"/>
                </a:cxn>
                <a:cxn ang="0">
                  <a:pos x="20" y="8"/>
                </a:cxn>
                <a:cxn ang="0">
                  <a:pos x="20" y="5"/>
                </a:cxn>
                <a:cxn ang="0">
                  <a:pos x="17" y="2"/>
                </a:cxn>
                <a:cxn ang="0">
                  <a:pos x="15" y="0"/>
                </a:cxn>
                <a:cxn ang="0">
                  <a:pos x="12" y="0"/>
                </a:cxn>
                <a:cxn ang="0">
                  <a:pos x="7" y="0"/>
                </a:cxn>
                <a:cxn ang="0">
                  <a:pos x="4" y="0"/>
                </a:cxn>
                <a:cxn ang="0">
                  <a:pos x="1" y="3"/>
                </a:cxn>
                <a:cxn ang="0">
                  <a:pos x="1" y="3"/>
                </a:cxn>
                <a:cxn ang="0">
                  <a:pos x="0" y="8"/>
                </a:cxn>
                <a:cxn ang="0">
                  <a:pos x="0" y="14"/>
                </a:cxn>
                <a:cxn ang="0">
                  <a:pos x="0" y="14"/>
                </a:cxn>
                <a:cxn ang="0">
                  <a:pos x="3" y="17"/>
                </a:cxn>
                <a:cxn ang="0">
                  <a:pos x="7" y="21"/>
                </a:cxn>
                <a:cxn ang="0">
                  <a:pos x="12" y="21"/>
                </a:cxn>
                <a:cxn ang="0">
                  <a:pos x="17" y="19"/>
                </a:cxn>
                <a:cxn ang="0">
                  <a:pos x="17" y="19"/>
                </a:cxn>
              </a:cxnLst>
              <a:rect l="0" t="0" r="r" b="b"/>
              <a:pathLst>
                <a:path w="20" h="21">
                  <a:moveTo>
                    <a:pt x="17" y="19"/>
                  </a:moveTo>
                  <a:lnTo>
                    <a:pt x="17" y="19"/>
                  </a:lnTo>
                  <a:lnTo>
                    <a:pt x="19" y="16"/>
                  </a:lnTo>
                  <a:lnTo>
                    <a:pt x="20" y="13"/>
                  </a:lnTo>
                  <a:lnTo>
                    <a:pt x="20" y="13"/>
                  </a:lnTo>
                  <a:lnTo>
                    <a:pt x="20" y="8"/>
                  </a:lnTo>
                  <a:lnTo>
                    <a:pt x="20" y="5"/>
                  </a:lnTo>
                  <a:lnTo>
                    <a:pt x="17" y="2"/>
                  </a:lnTo>
                  <a:lnTo>
                    <a:pt x="15" y="0"/>
                  </a:lnTo>
                  <a:lnTo>
                    <a:pt x="12" y="0"/>
                  </a:lnTo>
                  <a:lnTo>
                    <a:pt x="7" y="0"/>
                  </a:lnTo>
                  <a:lnTo>
                    <a:pt x="4" y="0"/>
                  </a:lnTo>
                  <a:lnTo>
                    <a:pt x="1" y="3"/>
                  </a:lnTo>
                  <a:lnTo>
                    <a:pt x="1" y="3"/>
                  </a:lnTo>
                  <a:lnTo>
                    <a:pt x="0" y="8"/>
                  </a:lnTo>
                  <a:lnTo>
                    <a:pt x="0" y="14"/>
                  </a:lnTo>
                  <a:lnTo>
                    <a:pt x="0" y="14"/>
                  </a:lnTo>
                  <a:lnTo>
                    <a:pt x="3" y="17"/>
                  </a:lnTo>
                  <a:lnTo>
                    <a:pt x="7" y="21"/>
                  </a:lnTo>
                  <a:lnTo>
                    <a:pt x="12" y="21"/>
                  </a:lnTo>
                  <a:lnTo>
                    <a:pt x="17" y="19"/>
                  </a:lnTo>
                  <a:lnTo>
                    <a:pt x="17" y="19"/>
                  </a:lnTo>
                  <a:close/>
                </a:path>
              </a:pathLst>
            </a:custGeom>
            <a:solidFill>
              <a:srgbClr val="CAB3A2"/>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19" name="Freeform 433"/>
            <p:cNvSpPr/>
            <p:nvPr/>
          </p:nvSpPr>
          <p:spPr bwMode="auto">
            <a:xfrm>
              <a:off x="3063877" y="4526280"/>
              <a:ext cx="79375" cy="65723"/>
            </a:xfrm>
            <a:custGeom>
              <a:avLst/>
              <a:gdLst/>
              <a:ahLst/>
              <a:cxnLst>
                <a:cxn ang="0">
                  <a:pos x="7" y="4"/>
                </a:cxn>
                <a:cxn ang="0">
                  <a:pos x="7" y="4"/>
                </a:cxn>
                <a:cxn ang="0">
                  <a:pos x="4" y="12"/>
                </a:cxn>
                <a:cxn ang="0">
                  <a:pos x="2" y="21"/>
                </a:cxn>
                <a:cxn ang="0">
                  <a:pos x="0" y="32"/>
                </a:cxn>
                <a:cxn ang="0">
                  <a:pos x="2" y="40"/>
                </a:cxn>
                <a:cxn ang="0">
                  <a:pos x="2" y="40"/>
                </a:cxn>
                <a:cxn ang="0">
                  <a:pos x="21" y="45"/>
                </a:cxn>
                <a:cxn ang="0">
                  <a:pos x="21" y="45"/>
                </a:cxn>
                <a:cxn ang="0">
                  <a:pos x="31" y="46"/>
                </a:cxn>
                <a:cxn ang="0">
                  <a:pos x="40" y="46"/>
                </a:cxn>
                <a:cxn ang="0">
                  <a:pos x="40" y="46"/>
                </a:cxn>
                <a:cxn ang="0">
                  <a:pos x="42" y="46"/>
                </a:cxn>
                <a:cxn ang="0">
                  <a:pos x="45" y="43"/>
                </a:cxn>
                <a:cxn ang="0">
                  <a:pos x="46" y="39"/>
                </a:cxn>
                <a:cxn ang="0">
                  <a:pos x="46" y="26"/>
                </a:cxn>
                <a:cxn ang="0">
                  <a:pos x="46" y="26"/>
                </a:cxn>
                <a:cxn ang="0">
                  <a:pos x="50" y="5"/>
                </a:cxn>
                <a:cxn ang="0">
                  <a:pos x="50" y="5"/>
                </a:cxn>
                <a:cxn ang="0">
                  <a:pos x="40" y="2"/>
                </a:cxn>
                <a:cxn ang="0">
                  <a:pos x="29" y="0"/>
                </a:cxn>
                <a:cxn ang="0">
                  <a:pos x="7" y="0"/>
                </a:cxn>
                <a:cxn ang="0">
                  <a:pos x="7" y="4"/>
                </a:cxn>
              </a:cxnLst>
              <a:rect l="0" t="0" r="r" b="b"/>
              <a:pathLst>
                <a:path w="50" h="46">
                  <a:moveTo>
                    <a:pt x="7" y="4"/>
                  </a:moveTo>
                  <a:lnTo>
                    <a:pt x="7" y="4"/>
                  </a:lnTo>
                  <a:lnTo>
                    <a:pt x="4" y="12"/>
                  </a:lnTo>
                  <a:lnTo>
                    <a:pt x="2" y="21"/>
                  </a:lnTo>
                  <a:lnTo>
                    <a:pt x="0" y="32"/>
                  </a:lnTo>
                  <a:lnTo>
                    <a:pt x="2" y="40"/>
                  </a:lnTo>
                  <a:lnTo>
                    <a:pt x="2" y="40"/>
                  </a:lnTo>
                  <a:lnTo>
                    <a:pt x="21" y="45"/>
                  </a:lnTo>
                  <a:lnTo>
                    <a:pt x="21" y="45"/>
                  </a:lnTo>
                  <a:lnTo>
                    <a:pt x="31" y="46"/>
                  </a:lnTo>
                  <a:lnTo>
                    <a:pt x="40" y="46"/>
                  </a:lnTo>
                  <a:lnTo>
                    <a:pt x="40" y="46"/>
                  </a:lnTo>
                  <a:lnTo>
                    <a:pt x="42" y="46"/>
                  </a:lnTo>
                  <a:lnTo>
                    <a:pt x="45" y="43"/>
                  </a:lnTo>
                  <a:lnTo>
                    <a:pt x="46" y="39"/>
                  </a:lnTo>
                  <a:lnTo>
                    <a:pt x="46" y="26"/>
                  </a:lnTo>
                  <a:lnTo>
                    <a:pt x="46" y="26"/>
                  </a:lnTo>
                  <a:lnTo>
                    <a:pt x="50" y="5"/>
                  </a:lnTo>
                  <a:lnTo>
                    <a:pt x="50" y="5"/>
                  </a:lnTo>
                  <a:lnTo>
                    <a:pt x="40" y="2"/>
                  </a:lnTo>
                  <a:lnTo>
                    <a:pt x="29" y="0"/>
                  </a:lnTo>
                  <a:lnTo>
                    <a:pt x="7" y="0"/>
                  </a:lnTo>
                  <a:lnTo>
                    <a:pt x="7" y="4"/>
                  </a:lnTo>
                  <a:close/>
                </a:path>
              </a:pathLst>
            </a:custGeom>
            <a:solidFill>
              <a:srgbClr val="FFFFFF"/>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20" name="Freeform 434"/>
            <p:cNvSpPr/>
            <p:nvPr/>
          </p:nvSpPr>
          <p:spPr bwMode="auto">
            <a:xfrm>
              <a:off x="3063877" y="4526280"/>
              <a:ext cx="79375" cy="65723"/>
            </a:xfrm>
            <a:custGeom>
              <a:avLst/>
              <a:gdLst/>
              <a:ahLst/>
              <a:cxnLst>
                <a:cxn ang="0">
                  <a:pos x="7" y="4"/>
                </a:cxn>
                <a:cxn ang="0">
                  <a:pos x="7" y="4"/>
                </a:cxn>
                <a:cxn ang="0">
                  <a:pos x="4" y="12"/>
                </a:cxn>
                <a:cxn ang="0">
                  <a:pos x="2" y="21"/>
                </a:cxn>
                <a:cxn ang="0">
                  <a:pos x="0" y="32"/>
                </a:cxn>
                <a:cxn ang="0">
                  <a:pos x="2" y="40"/>
                </a:cxn>
                <a:cxn ang="0">
                  <a:pos x="2" y="40"/>
                </a:cxn>
                <a:cxn ang="0">
                  <a:pos x="21" y="45"/>
                </a:cxn>
                <a:cxn ang="0">
                  <a:pos x="21" y="45"/>
                </a:cxn>
                <a:cxn ang="0">
                  <a:pos x="31" y="46"/>
                </a:cxn>
                <a:cxn ang="0">
                  <a:pos x="40" y="46"/>
                </a:cxn>
                <a:cxn ang="0">
                  <a:pos x="40" y="46"/>
                </a:cxn>
                <a:cxn ang="0">
                  <a:pos x="42" y="46"/>
                </a:cxn>
                <a:cxn ang="0">
                  <a:pos x="45" y="43"/>
                </a:cxn>
                <a:cxn ang="0">
                  <a:pos x="46" y="39"/>
                </a:cxn>
                <a:cxn ang="0">
                  <a:pos x="46" y="26"/>
                </a:cxn>
                <a:cxn ang="0">
                  <a:pos x="46" y="26"/>
                </a:cxn>
                <a:cxn ang="0">
                  <a:pos x="50" y="5"/>
                </a:cxn>
                <a:cxn ang="0">
                  <a:pos x="50" y="5"/>
                </a:cxn>
                <a:cxn ang="0">
                  <a:pos x="40" y="2"/>
                </a:cxn>
                <a:cxn ang="0">
                  <a:pos x="29" y="0"/>
                </a:cxn>
                <a:cxn ang="0">
                  <a:pos x="7" y="0"/>
                </a:cxn>
              </a:cxnLst>
              <a:rect l="0" t="0" r="r" b="b"/>
              <a:pathLst>
                <a:path w="50" h="46">
                  <a:moveTo>
                    <a:pt x="7" y="4"/>
                  </a:moveTo>
                  <a:lnTo>
                    <a:pt x="7" y="4"/>
                  </a:lnTo>
                  <a:lnTo>
                    <a:pt x="4" y="12"/>
                  </a:lnTo>
                  <a:lnTo>
                    <a:pt x="2" y="21"/>
                  </a:lnTo>
                  <a:lnTo>
                    <a:pt x="0" y="32"/>
                  </a:lnTo>
                  <a:lnTo>
                    <a:pt x="2" y="40"/>
                  </a:lnTo>
                  <a:lnTo>
                    <a:pt x="2" y="40"/>
                  </a:lnTo>
                  <a:lnTo>
                    <a:pt x="21" y="45"/>
                  </a:lnTo>
                  <a:lnTo>
                    <a:pt x="21" y="45"/>
                  </a:lnTo>
                  <a:lnTo>
                    <a:pt x="31" y="46"/>
                  </a:lnTo>
                  <a:lnTo>
                    <a:pt x="40" y="46"/>
                  </a:lnTo>
                  <a:lnTo>
                    <a:pt x="40" y="46"/>
                  </a:lnTo>
                  <a:lnTo>
                    <a:pt x="42" y="46"/>
                  </a:lnTo>
                  <a:lnTo>
                    <a:pt x="45" y="43"/>
                  </a:lnTo>
                  <a:lnTo>
                    <a:pt x="46" y="39"/>
                  </a:lnTo>
                  <a:lnTo>
                    <a:pt x="46" y="26"/>
                  </a:lnTo>
                  <a:lnTo>
                    <a:pt x="46" y="26"/>
                  </a:lnTo>
                  <a:lnTo>
                    <a:pt x="50" y="5"/>
                  </a:lnTo>
                  <a:lnTo>
                    <a:pt x="50" y="5"/>
                  </a:lnTo>
                  <a:lnTo>
                    <a:pt x="40" y="2"/>
                  </a:lnTo>
                  <a:lnTo>
                    <a:pt x="29" y="0"/>
                  </a:lnTo>
                  <a:lnTo>
                    <a:pt x="7"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21" name="Freeform 435"/>
            <p:cNvSpPr/>
            <p:nvPr/>
          </p:nvSpPr>
          <p:spPr bwMode="auto">
            <a:xfrm>
              <a:off x="3155952" y="4533424"/>
              <a:ext cx="114300" cy="84296"/>
            </a:xfrm>
            <a:custGeom>
              <a:avLst/>
              <a:gdLst/>
              <a:ahLst/>
              <a:cxnLst>
                <a:cxn ang="0">
                  <a:pos x="1" y="5"/>
                </a:cxn>
                <a:cxn ang="0">
                  <a:pos x="1" y="5"/>
                </a:cxn>
                <a:cxn ang="0">
                  <a:pos x="0" y="24"/>
                </a:cxn>
                <a:cxn ang="0">
                  <a:pos x="0" y="35"/>
                </a:cxn>
                <a:cxn ang="0">
                  <a:pos x="0" y="45"/>
                </a:cxn>
                <a:cxn ang="0">
                  <a:pos x="0" y="45"/>
                </a:cxn>
                <a:cxn ang="0">
                  <a:pos x="33" y="54"/>
                </a:cxn>
                <a:cxn ang="0">
                  <a:pos x="50" y="57"/>
                </a:cxn>
                <a:cxn ang="0">
                  <a:pos x="68" y="59"/>
                </a:cxn>
                <a:cxn ang="0">
                  <a:pos x="68" y="59"/>
                </a:cxn>
                <a:cxn ang="0">
                  <a:pos x="71" y="46"/>
                </a:cxn>
                <a:cxn ang="0">
                  <a:pos x="72" y="35"/>
                </a:cxn>
                <a:cxn ang="0">
                  <a:pos x="72" y="35"/>
                </a:cxn>
                <a:cxn ang="0">
                  <a:pos x="71" y="27"/>
                </a:cxn>
                <a:cxn ang="0">
                  <a:pos x="69" y="21"/>
                </a:cxn>
                <a:cxn ang="0">
                  <a:pos x="66" y="16"/>
                </a:cxn>
                <a:cxn ang="0">
                  <a:pos x="58" y="13"/>
                </a:cxn>
                <a:cxn ang="0">
                  <a:pos x="58" y="13"/>
                </a:cxn>
                <a:cxn ang="0">
                  <a:pos x="47" y="8"/>
                </a:cxn>
                <a:cxn ang="0">
                  <a:pos x="30" y="3"/>
                </a:cxn>
                <a:cxn ang="0">
                  <a:pos x="14" y="0"/>
                </a:cxn>
                <a:cxn ang="0">
                  <a:pos x="7" y="0"/>
                </a:cxn>
                <a:cxn ang="0">
                  <a:pos x="4" y="2"/>
                </a:cxn>
                <a:cxn ang="0">
                  <a:pos x="1" y="5"/>
                </a:cxn>
              </a:cxnLst>
              <a:rect l="0" t="0" r="r" b="b"/>
              <a:pathLst>
                <a:path w="72" h="59">
                  <a:moveTo>
                    <a:pt x="1" y="5"/>
                  </a:moveTo>
                  <a:lnTo>
                    <a:pt x="1" y="5"/>
                  </a:lnTo>
                  <a:lnTo>
                    <a:pt x="0" y="24"/>
                  </a:lnTo>
                  <a:lnTo>
                    <a:pt x="0" y="35"/>
                  </a:lnTo>
                  <a:lnTo>
                    <a:pt x="0" y="45"/>
                  </a:lnTo>
                  <a:lnTo>
                    <a:pt x="0" y="45"/>
                  </a:lnTo>
                  <a:lnTo>
                    <a:pt x="33" y="54"/>
                  </a:lnTo>
                  <a:lnTo>
                    <a:pt x="50" y="57"/>
                  </a:lnTo>
                  <a:lnTo>
                    <a:pt x="68" y="59"/>
                  </a:lnTo>
                  <a:lnTo>
                    <a:pt x="68" y="59"/>
                  </a:lnTo>
                  <a:lnTo>
                    <a:pt x="71" y="46"/>
                  </a:lnTo>
                  <a:lnTo>
                    <a:pt x="72" y="35"/>
                  </a:lnTo>
                  <a:lnTo>
                    <a:pt x="72" y="35"/>
                  </a:lnTo>
                  <a:lnTo>
                    <a:pt x="71" y="27"/>
                  </a:lnTo>
                  <a:lnTo>
                    <a:pt x="69" y="21"/>
                  </a:lnTo>
                  <a:lnTo>
                    <a:pt x="66" y="16"/>
                  </a:lnTo>
                  <a:lnTo>
                    <a:pt x="58" y="13"/>
                  </a:lnTo>
                  <a:lnTo>
                    <a:pt x="58" y="13"/>
                  </a:lnTo>
                  <a:lnTo>
                    <a:pt x="47" y="8"/>
                  </a:lnTo>
                  <a:lnTo>
                    <a:pt x="30" y="3"/>
                  </a:lnTo>
                  <a:lnTo>
                    <a:pt x="14" y="0"/>
                  </a:lnTo>
                  <a:lnTo>
                    <a:pt x="7" y="0"/>
                  </a:lnTo>
                  <a:lnTo>
                    <a:pt x="4" y="2"/>
                  </a:lnTo>
                  <a:lnTo>
                    <a:pt x="1" y="5"/>
                  </a:lnTo>
                  <a:close/>
                </a:path>
              </a:pathLst>
            </a:custGeom>
            <a:solidFill>
              <a:srgbClr val="FFFFFF"/>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22" name="Freeform 436"/>
            <p:cNvSpPr/>
            <p:nvPr/>
          </p:nvSpPr>
          <p:spPr bwMode="auto">
            <a:xfrm>
              <a:off x="3155952" y="4533424"/>
              <a:ext cx="114300" cy="84296"/>
            </a:xfrm>
            <a:custGeom>
              <a:avLst/>
              <a:gdLst/>
              <a:ahLst/>
              <a:cxnLst>
                <a:cxn ang="0">
                  <a:pos x="1" y="5"/>
                </a:cxn>
                <a:cxn ang="0">
                  <a:pos x="1" y="5"/>
                </a:cxn>
                <a:cxn ang="0">
                  <a:pos x="0" y="24"/>
                </a:cxn>
                <a:cxn ang="0">
                  <a:pos x="0" y="35"/>
                </a:cxn>
                <a:cxn ang="0">
                  <a:pos x="0" y="45"/>
                </a:cxn>
                <a:cxn ang="0">
                  <a:pos x="0" y="45"/>
                </a:cxn>
                <a:cxn ang="0">
                  <a:pos x="33" y="54"/>
                </a:cxn>
                <a:cxn ang="0">
                  <a:pos x="50" y="57"/>
                </a:cxn>
                <a:cxn ang="0">
                  <a:pos x="68" y="59"/>
                </a:cxn>
                <a:cxn ang="0">
                  <a:pos x="68" y="59"/>
                </a:cxn>
                <a:cxn ang="0">
                  <a:pos x="71" y="46"/>
                </a:cxn>
                <a:cxn ang="0">
                  <a:pos x="72" y="35"/>
                </a:cxn>
                <a:cxn ang="0">
                  <a:pos x="72" y="35"/>
                </a:cxn>
                <a:cxn ang="0">
                  <a:pos x="71" y="27"/>
                </a:cxn>
                <a:cxn ang="0">
                  <a:pos x="69" y="21"/>
                </a:cxn>
                <a:cxn ang="0">
                  <a:pos x="66" y="16"/>
                </a:cxn>
                <a:cxn ang="0">
                  <a:pos x="58" y="13"/>
                </a:cxn>
                <a:cxn ang="0">
                  <a:pos x="58" y="13"/>
                </a:cxn>
                <a:cxn ang="0">
                  <a:pos x="47" y="8"/>
                </a:cxn>
                <a:cxn ang="0">
                  <a:pos x="30" y="3"/>
                </a:cxn>
                <a:cxn ang="0">
                  <a:pos x="14" y="0"/>
                </a:cxn>
                <a:cxn ang="0">
                  <a:pos x="7" y="0"/>
                </a:cxn>
                <a:cxn ang="0">
                  <a:pos x="4" y="2"/>
                </a:cxn>
              </a:cxnLst>
              <a:rect l="0" t="0" r="r" b="b"/>
              <a:pathLst>
                <a:path w="72" h="59">
                  <a:moveTo>
                    <a:pt x="1" y="5"/>
                  </a:moveTo>
                  <a:lnTo>
                    <a:pt x="1" y="5"/>
                  </a:lnTo>
                  <a:lnTo>
                    <a:pt x="0" y="24"/>
                  </a:lnTo>
                  <a:lnTo>
                    <a:pt x="0" y="35"/>
                  </a:lnTo>
                  <a:lnTo>
                    <a:pt x="0" y="45"/>
                  </a:lnTo>
                  <a:lnTo>
                    <a:pt x="0" y="45"/>
                  </a:lnTo>
                  <a:lnTo>
                    <a:pt x="33" y="54"/>
                  </a:lnTo>
                  <a:lnTo>
                    <a:pt x="50" y="57"/>
                  </a:lnTo>
                  <a:lnTo>
                    <a:pt x="68" y="59"/>
                  </a:lnTo>
                  <a:lnTo>
                    <a:pt x="68" y="59"/>
                  </a:lnTo>
                  <a:lnTo>
                    <a:pt x="71" y="46"/>
                  </a:lnTo>
                  <a:lnTo>
                    <a:pt x="72" y="35"/>
                  </a:lnTo>
                  <a:lnTo>
                    <a:pt x="72" y="35"/>
                  </a:lnTo>
                  <a:lnTo>
                    <a:pt x="71" y="27"/>
                  </a:lnTo>
                  <a:lnTo>
                    <a:pt x="69" y="21"/>
                  </a:lnTo>
                  <a:lnTo>
                    <a:pt x="66" y="16"/>
                  </a:lnTo>
                  <a:lnTo>
                    <a:pt x="58" y="13"/>
                  </a:lnTo>
                  <a:lnTo>
                    <a:pt x="58" y="13"/>
                  </a:lnTo>
                  <a:lnTo>
                    <a:pt x="47" y="8"/>
                  </a:lnTo>
                  <a:lnTo>
                    <a:pt x="30" y="3"/>
                  </a:lnTo>
                  <a:lnTo>
                    <a:pt x="14" y="0"/>
                  </a:lnTo>
                  <a:lnTo>
                    <a:pt x="7" y="0"/>
                  </a:lnTo>
                  <a:lnTo>
                    <a:pt x="4" y="2"/>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23" name="Freeform 437"/>
            <p:cNvSpPr/>
            <p:nvPr/>
          </p:nvSpPr>
          <p:spPr bwMode="auto">
            <a:xfrm>
              <a:off x="4311652" y="4250531"/>
              <a:ext cx="452438" cy="177165"/>
            </a:xfrm>
            <a:custGeom>
              <a:avLst/>
              <a:gdLst/>
              <a:ahLst/>
              <a:cxnLst>
                <a:cxn ang="0">
                  <a:pos x="285" y="68"/>
                </a:cxn>
                <a:cxn ang="0">
                  <a:pos x="285" y="68"/>
                </a:cxn>
                <a:cxn ang="0">
                  <a:pos x="284" y="47"/>
                </a:cxn>
                <a:cxn ang="0">
                  <a:pos x="284" y="47"/>
                </a:cxn>
                <a:cxn ang="0">
                  <a:pos x="284" y="41"/>
                </a:cxn>
                <a:cxn ang="0">
                  <a:pos x="282" y="36"/>
                </a:cxn>
                <a:cxn ang="0">
                  <a:pos x="282" y="36"/>
                </a:cxn>
                <a:cxn ang="0">
                  <a:pos x="276" y="30"/>
                </a:cxn>
                <a:cxn ang="0">
                  <a:pos x="268" y="25"/>
                </a:cxn>
                <a:cxn ang="0">
                  <a:pos x="250" y="21"/>
                </a:cxn>
                <a:cxn ang="0">
                  <a:pos x="250" y="21"/>
                </a:cxn>
                <a:cxn ang="0">
                  <a:pos x="236" y="17"/>
                </a:cxn>
                <a:cxn ang="0">
                  <a:pos x="220" y="14"/>
                </a:cxn>
                <a:cxn ang="0">
                  <a:pos x="220" y="14"/>
                </a:cxn>
                <a:cxn ang="0">
                  <a:pos x="171" y="8"/>
                </a:cxn>
                <a:cxn ang="0">
                  <a:pos x="120" y="3"/>
                </a:cxn>
                <a:cxn ang="0">
                  <a:pos x="120" y="3"/>
                </a:cxn>
                <a:cxn ang="0">
                  <a:pos x="85" y="0"/>
                </a:cxn>
                <a:cxn ang="0">
                  <a:pos x="68" y="0"/>
                </a:cxn>
                <a:cxn ang="0">
                  <a:pos x="51" y="0"/>
                </a:cxn>
                <a:cxn ang="0">
                  <a:pos x="51" y="0"/>
                </a:cxn>
                <a:cxn ang="0">
                  <a:pos x="25" y="0"/>
                </a:cxn>
                <a:cxn ang="0">
                  <a:pos x="19" y="1"/>
                </a:cxn>
                <a:cxn ang="0">
                  <a:pos x="14" y="3"/>
                </a:cxn>
                <a:cxn ang="0">
                  <a:pos x="8" y="6"/>
                </a:cxn>
                <a:cxn ang="0">
                  <a:pos x="3" y="9"/>
                </a:cxn>
                <a:cxn ang="0">
                  <a:pos x="3" y="9"/>
                </a:cxn>
                <a:cxn ang="0">
                  <a:pos x="1" y="16"/>
                </a:cxn>
                <a:cxn ang="0">
                  <a:pos x="1" y="22"/>
                </a:cxn>
                <a:cxn ang="0">
                  <a:pos x="1" y="22"/>
                </a:cxn>
                <a:cxn ang="0">
                  <a:pos x="0" y="46"/>
                </a:cxn>
                <a:cxn ang="0">
                  <a:pos x="0" y="46"/>
                </a:cxn>
                <a:cxn ang="0">
                  <a:pos x="0" y="70"/>
                </a:cxn>
                <a:cxn ang="0">
                  <a:pos x="1" y="93"/>
                </a:cxn>
                <a:cxn ang="0">
                  <a:pos x="1" y="93"/>
                </a:cxn>
                <a:cxn ang="0">
                  <a:pos x="6" y="93"/>
                </a:cxn>
                <a:cxn ang="0">
                  <a:pos x="14" y="95"/>
                </a:cxn>
                <a:cxn ang="0">
                  <a:pos x="28" y="97"/>
                </a:cxn>
                <a:cxn ang="0">
                  <a:pos x="28" y="97"/>
                </a:cxn>
                <a:cxn ang="0">
                  <a:pos x="57" y="100"/>
                </a:cxn>
                <a:cxn ang="0">
                  <a:pos x="57" y="100"/>
                </a:cxn>
                <a:cxn ang="0">
                  <a:pos x="112" y="106"/>
                </a:cxn>
                <a:cxn ang="0">
                  <a:pos x="112" y="106"/>
                </a:cxn>
                <a:cxn ang="0">
                  <a:pos x="217" y="116"/>
                </a:cxn>
                <a:cxn ang="0">
                  <a:pos x="217" y="116"/>
                </a:cxn>
                <a:cxn ang="0">
                  <a:pos x="243" y="119"/>
                </a:cxn>
                <a:cxn ang="0">
                  <a:pos x="268" y="122"/>
                </a:cxn>
                <a:cxn ang="0">
                  <a:pos x="268" y="122"/>
                </a:cxn>
                <a:cxn ang="0">
                  <a:pos x="276" y="124"/>
                </a:cxn>
                <a:cxn ang="0">
                  <a:pos x="279" y="124"/>
                </a:cxn>
                <a:cxn ang="0">
                  <a:pos x="282" y="122"/>
                </a:cxn>
                <a:cxn ang="0">
                  <a:pos x="282" y="122"/>
                </a:cxn>
                <a:cxn ang="0">
                  <a:pos x="285" y="119"/>
                </a:cxn>
                <a:cxn ang="0">
                  <a:pos x="285" y="113"/>
                </a:cxn>
                <a:cxn ang="0">
                  <a:pos x="285" y="101"/>
                </a:cxn>
                <a:cxn ang="0">
                  <a:pos x="285" y="101"/>
                </a:cxn>
                <a:cxn ang="0">
                  <a:pos x="285" y="74"/>
                </a:cxn>
                <a:cxn ang="0">
                  <a:pos x="285" y="74"/>
                </a:cxn>
                <a:cxn ang="0">
                  <a:pos x="285" y="68"/>
                </a:cxn>
                <a:cxn ang="0">
                  <a:pos x="285" y="68"/>
                </a:cxn>
              </a:cxnLst>
              <a:rect l="0" t="0" r="r" b="b"/>
              <a:pathLst>
                <a:path w="285" h="124">
                  <a:moveTo>
                    <a:pt x="285" y="68"/>
                  </a:moveTo>
                  <a:lnTo>
                    <a:pt x="285" y="68"/>
                  </a:lnTo>
                  <a:lnTo>
                    <a:pt x="284" y="47"/>
                  </a:lnTo>
                  <a:lnTo>
                    <a:pt x="284" y="47"/>
                  </a:lnTo>
                  <a:lnTo>
                    <a:pt x="284" y="41"/>
                  </a:lnTo>
                  <a:lnTo>
                    <a:pt x="282" y="36"/>
                  </a:lnTo>
                  <a:lnTo>
                    <a:pt x="282" y="36"/>
                  </a:lnTo>
                  <a:lnTo>
                    <a:pt x="276" y="30"/>
                  </a:lnTo>
                  <a:lnTo>
                    <a:pt x="268" y="25"/>
                  </a:lnTo>
                  <a:lnTo>
                    <a:pt x="250" y="21"/>
                  </a:lnTo>
                  <a:lnTo>
                    <a:pt x="250" y="21"/>
                  </a:lnTo>
                  <a:lnTo>
                    <a:pt x="236" y="17"/>
                  </a:lnTo>
                  <a:lnTo>
                    <a:pt x="220" y="14"/>
                  </a:lnTo>
                  <a:lnTo>
                    <a:pt x="220" y="14"/>
                  </a:lnTo>
                  <a:lnTo>
                    <a:pt x="171" y="8"/>
                  </a:lnTo>
                  <a:lnTo>
                    <a:pt x="120" y="3"/>
                  </a:lnTo>
                  <a:lnTo>
                    <a:pt x="120" y="3"/>
                  </a:lnTo>
                  <a:lnTo>
                    <a:pt x="85" y="0"/>
                  </a:lnTo>
                  <a:lnTo>
                    <a:pt x="68" y="0"/>
                  </a:lnTo>
                  <a:lnTo>
                    <a:pt x="51" y="0"/>
                  </a:lnTo>
                  <a:lnTo>
                    <a:pt x="51" y="0"/>
                  </a:lnTo>
                  <a:lnTo>
                    <a:pt x="25" y="0"/>
                  </a:lnTo>
                  <a:lnTo>
                    <a:pt x="19" y="1"/>
                  </a:lnTo>
                  <a:lnTo>
                    <a:pt x="14" y="3"/>
                  </a:lnTo>
                  <a:lnTo>
                    <a:pt x="8" y="6"/>
                  </a:lnTo>
                  <a:lnTo>
                    <a:pt x="3" y="9"/>
                  </a:lnTo>
                  <a:lnTo>
                    <a:pt x="3" y="9"/>
                  </a:lnTo>
                  <a:lnTo>
                    <a:pt x="1" y="16"/>
                  </a:lnTo>
                  <a:lnTo>
                    <a:pt x="1" y="22"/>
                  </a:lnTo>
                  <a:lnTo>
                    <a:pt x="1" y="22"/>
                  </a:lnTo>
                  <a:lnTo>
                    <a:pt x="0" y="46"/>
                  </a:lnTo>
                  <a:lnTo>
                    <a:pt x="0" y="46"/>
                  </a:lnTo>
                  <a:lnTo>
                    <a:pt x="0" y="70"/>
                  </a:lnTo>
                  <a:lnTo>
                    <a:pt x="1" y="93"/>
                  </a:lnTo>
                  <a:lnTo>
                    <a:pt x="1" y="93"/>
                  </a:lnTo>
                  <a:lnTo>
                    <a:pt x="6" y="93"/>
                  </a:lnTo>
                  <a:lnTo>
                    <a:pt x="14" y="95"/>
                  </a:lnTo>
                  <a:lnTo>
                    <a:pt x="28" y="97"/>
                  </a:lnTo>
                  <a:lnTo>
                    <a:pt x="28" y="97"/>
                  </a:lnTo>
                  <a:lnTo>
                    <a:pt x="57" y="100"/>
                  </a:lnTo>
                  <a:lnTo>
                    <a:pt x="57" y="100"/>
                  </a:lnTo>
                  <a:lnTo>
                    <a:pt x="112" y="106"/>
                  </a:lnTo>
                  <a:lnTo>
                    <a:pt x="112" y="106"/>
                  </a:lnTo>
                  <a:lnTo>
                    <a:pt x="217" y="116"/>
                  </a:lnTo>
                  <a:lnTo>
                    <a:pt x="217" y="116"/>
                  </a:lnTo>
                  <a:lnTo>
                    <a:pt x="243" y="119"/>
                  </a:lnTo>
                  <a:lnTo>
                    <a:pt x="268" y="122"/>
                  </a:lnTo>
                  <a:lnTo>
                    <a:pt x="268" y="122"/>
                  </a:lnTo>
                  <a:lnTo>
                    <a:pt x="276" y="124"/>
                  </a:lnTo>
                  <a:lnTo>
                    <a:pt x="279" y="124"/>
                  </a:lnTo>
                  <a:lnTo>
                    <a:pt x="282" y="122"/>
                  </a:lnTo>
                  <a:lnTo>
                    <a:pt x="282" y="122"/>
                  </a:lnTo>
                  <a:lnTo>
                    <a:pt x="285" y="119"/>
                  </a:lnTo>
                  <a:lnTo>
                    <a:pt x="285" y="113"/>
                  </a:lnTo>
                  <a:lnTo>
                    <a:pt x="285" y="101"/>
                  </a:lnTo>
                  <a:lnTo>
                    <a:pt x="285" y="101"/>
                  </a:lnTo>
                  <a:lnTo>
                    <a:pt x="285" y="74"/>
                  </a:lnTo>
                  <a:lnTo>
                    <a:pt x="285" y="74"/>
                  </a:lnTo>
                  <a:lnTo>
                    <a:pt x="285" y="68"/>
                  </a:lnTo>
                  <a:lnTo>
                    <a:pt x="285" y="68"/>
                  </a:lnTo>
                  <a:close/>
                </a:path>
              </a:pathLst>
            </a:custGeom>
            <a:solidFill>
              <a:srgbClr val="FFCD26"/>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24" name="Freeform 438"/>
            <p:cNvSpPr/>
            <p:nvPr/>
          </p:nvSpPr>
          <p:spPr bwMode="auto">
            <a:xfrm>
              <a:off x="4289427" y="4383405"/>
              <a:ext cx="503238" cy="82868"/>
            </a:xfrm>
            <a:custGeom>
              <a:avLst/>
              <a:gdLst/>
              <a:ahLst/>
              <a:cxnLst>
                <a:cxn ang="0">
                  <a:pos x="301" y="31"/>
                </a:cxn>
                <a:cxn ang="0">
                  <a:pos x="301" y="31"/>
                </a:cxn>
                <a:cxn ang="0">
                  <a:pos x="293" y="29"/>
                </a:cxn>
                <a:cxn ang="0">
                  <a:pos x="293" y="29"/>
                </a:cxn>
                <a:cxn ang="0">
                  <a:pos x="277" y="27"/>
                </a:cxn>
                <a:cxn ang="0">
                  <a:pos x="277" y="27"/>
                </a:cxn>
                <a:cxn ang="0">
                  <a:pos x="249" y="24"/>
                </a:cxn>
                <a:cxn ang="0">
                  <a:pos x="249" y="24"/>
                </a:cxn>
                <a:cxn ang="0">
                  <a:pos x="196" y="20"/>
                </a:cxn>
                <a:cxn ang="0">
                  <a:pos x="196" y="20"/>
                </a:cxn>
                <a:cxn ang="0">
                  <a:pos x="92" y="10"/>
                </a:cxn>
                <a:cxn ang="0">
                  <a:pos x="92" y="10"/>
                </a:cxn>
                <a:cxn ang="0">
                  <a:pos x="50" y="5"/>
                </a:cxn>
                <a:cxn ang="0">
                  <a:pos x="50" y="5"/>
                </a:cxn>
                <a:cxn ang="0">
                  <a:pos x="30" y="2"/>
                </a:cxn>
                <a:cxn ang="0">
                  <a:pos x="9" y="0"/>
                </a:cxn>
                <a:cxn ang="0">
                  <a:pos x="9" y="0"/>
                </a:cxn>
                <a:cxn ang="0">
                  <a:pos x="4" y="0"/>
                </a:cxn>
                <a:cxn ang="0">
                  <a:pos x="3" y="0"/>
                </a:cxn>
                <a:cxn ang="0">
                  <a:pos x="1" y="2"/>
                </a:cxn>
                <a:cxn ang="0">
                  <a:pos x="1" y="2"/>
                </a:cxn>
                <a:cxn ang="0">
                  <a:pos x="0" y="7"/>
                </a:cxn>
                <a:cxn ang="0">
                  <a:pos x="1" y="13"/>
                </a:cxn>
                <a:cxn ang="0">
                  <a:pos x="1" y="23"/>
                </a:cxn>
                <a:cxn ang="0">
                  <a:pos x="1" y="23"/>
                </a:cxn>
                <a:cxn ang="0">
                  <a:pos x="12" y="26"/>
                </a:cxn>
                <a:cxn ang="0">
                  <a:pos x="23" y="26"/>
                </a:cxn>
                <a:cxn ang="0">
                  <a:pos x="23" y="26"/>
                </a:cxn>
                <a:cxn ang="0">
                  <a:pos x="50" y="27"/>
                </a:cxn>
                <a:cxn ang="0">
                  <a:pos x="76" y="32"/>
                </a:cxn>
                <a:cxn ang="0">
                  <a:pos x="76" y="32"/>
                </a:cxn>
                <a:cxn ang="0">
                  <a:pos x="115" y="39"/>
                </a:cxn>
                <a:cxn ang="0">
                  <a:pos x="136" y="42"/>
                </a:cxn>
                <a:cxn ang="0">
                  <a:pos x="155" y="43"/>
                </a:cxn>
                <a:cxn ang="0">
                  <a:pos x="155" y="43"/>
                </a:cxn>
                <a:cxn ang="0">
                  <a:pos x="187" y="46"/>
                </a:cxn>
                <a:cxn ang="0">
                  <a:pos x="217" y="50"/>
                </a:cxn>
                <a:cxn ang="0">
                  <a:pos x="217" y="50"/>
                </a:cxn>
                <a:cxn ang="0">
                  <a:pos x="244" y="53"/>
                </a:cxn>
                <a:cxn ang="0">
                  <a:pos x="271" y="54"/>
                </a:cxn>
                <a:cxn ang="0">
                  <a:pos x="271" y="54"/>
                </a:cxn>
                <a:cxn ang="0">
                  <a:pos x="299" y="56"/>
                </a:cxn>
                <a:cxn ang="0">
                  <a:pos x="299" y="56"/>
                </a:cxn>
                <a:cxn ang="0">
                  <a:pos x="307" y="56"/>
                </a:cxn>
                <a:cxn ang="0">
                  <a:pos x="312" y="58"/>
                </a:cxn>
                <a:cxn ang="0">
                  <a:pos x="315" y="56"/>
                </a:cxn>
                <a:cxn ang="0">
                  <a:pos x="315" y="56"/>
                </a:cxn>
                <a:cxn ang="0">
                  <a:pos x="317" y="54"/>
                </a:cxn>
                <a:cxn ang="0">
                  <a:pos x="317" y="50"/>
                </a:cxn>
                <a:cxn ang="0">
                  <a:pos x="317" y="43"/>
                </a:cxn>
                <a:cxn ang="0">
                  <a:pos x="317" y="43"/>
                </a:cxn>
                <a:cxn ang="0">
                  <a:pos x="317" y="37"/>
                </a:cxn>
                <a:cxn ang="0">
                  <a:pos x="315" y="34"/>
                </a:cxn>
                <a:cxn ang="0">
                  <a:pos x="312" y="32"/>
                </a:cxn>
                <a:cxn ang="0">
                  <a:pos x="312" y="32"/>
                </a:cxn>
                <a:cxn ang="0">
                  <a:pos x="307" y="31"/>
                </a:cxn>
                <a:cxn ang="0">
                  <a:pos x="301" y="31"/>
                </a:cxn>
                <a:cxn ang="0">
                  <a:pos x="301" y="31"/>
                </a:cxn>
              </a:cxnLst>
              <a:rect l="0" t="0" r="r" b="b"/>
              <a:pathLst>
                <a:path w="317" h="58">
                  <a:moveTo>
                    <a:pt x="301" y="31"/>
                  </a:moveTo>
                  <a:lnTo>
                    <a:pt x="301" y="31"/>
                  </a:lnTo>
                  <a:lnTo>
                    <a:pt x="293" y="29"/>
                  </a:lnTo>
                  <a:lnTo>
                    <a:pt x="293" y="29"/>
                  </a:lnTo>
                  <a:lnTo>
                    <a:pt x="277" y="27"/>
                  </a:lnTo>
                  <a:lnTo>
                    <a:pt x="277" y="27"/>
                  </a:lnTo>
                  <a:lnTo>
                    <a:pt x="249" y="24"/>
                  </a:lnTo>
                  <a:lnTo>
                    <a:pt x="249" y="24"/>
                  </a:lnTo>
                  <a:lnTo>
                    <a:pt x="196" y="20"/>
                  </a:lnTo>
                  <a:lnTo>
                    <a:pt x="196" y="20"/>
                  </a:lnTo>
                  <a:lnTo>
                    <a:pt x="92" y="10"/>
                  </a:lnTo>
                  <a:lnTo>
                    <a:pt x="92" y="10"/>
                  </a:lnTo>
                  <a:lnTo>
                    <a:pt x="50" y="5"/>
                  </a:lnTo>
                  <a:lnTo>
                    <a:pt x="50" y="5"/>
                  </a:lnTo>
                  <a:lnTo>
                    <a:pt x="30" y="2"/>
                  </a:lnTo>
                  <a:lnTo>
                    <a:pt x="9" y="0"/>
                  </a:lnTo>
                  <a:lnTo>
                    <a:pt x="9" y="0"/>
                  </a:lnTo>
                  <a:lnTo>
                    <a:pt x="4" y="0"/>
                  </a:lnTo>
                  <a:lnTo>
                    <a:pt x="3" y="0"/>
                  </a:lnTo>
                  <a:lnTo>
                    <a:pt x="1" y="2"/>
                  </a:lnTo>
                  <a:lnTo>
                    <a:pt x="1" y="2"/>
                  </a:lnTo>
                  <a:lnTo>
                    <a:pt x="0" y="7"/>
                  </a:lnTo>
                  <a:lnTo>
                    <a:pt x="1" y="13"/>
                  </a:lnTo>
                  <a:lnTo>
                    <a:pt x="1" y="23"/>
                  </a:lnTo>
                  <a:lnTo>
                    <a:pt x="1" y="23"/>
                  </a:lnTo>
                  <a:lnTo>
                    <a:pt x="12" y="26"/>
                  </a:lnTo>
                  <a:lnTo>
                    <a:pt x="23" y="26"/>
                  </a:lnTo>
                  <a:lnTo>
                    <a:pt x="23" y="26"/>
                  </a:lnTo>
                  <a:lnTo>
                    <a:pt x="50" y="27"/>
                  </a:lnTo>
                  <a:lnTo>
                    <a:pt x="76" y="32"/>
                  </a:lnTo>
                  <a:lnTo>
                    <a:pt x="76" y="32"/>
                  </a:lnTo>
                  <a:lnTo>
                    <a:pt x="115" y="39"/>
                  </a:lnTo>
                  <a:lnTo>
                    <a:pt x="136" y="42"/>
                  </a:lnTo>
                  <a:lnTo>
                    <a:pt x="155" y="43"/>
                  </a:lnTo>
                  <a:lnTo>
                    <a:pt x="155" y="43"/>
                  </a:lnTo>
                  <a:lnTo>
                    <a:pt x="187" y="46"/>
                  </a:lnTo>
                  <a:lnTo>
                    <a:pt x="217" y="50"/>
                  </a:lnTo>
                  <a:lnTo>
                    <a:pt x="217" y="50"/>
                  </a:lnTo>
                  <a:lnTo>
                    <a:pt x="244" y="53"/>
                  </a:lnTo>
                  <a:lnTo>
                    <a:pt x="271" y="54"/>
                  </a:lnTo>
                  <a:lnTo>
                    <a:pt x="271" y="54"/>
                  </a:lnTo>
                  <a:lnTo>
                    <a:pt x="299" y="56"/>
                  </a:lnTo>
                  <a:lnTo>
                    <a:pt x="299" y="56"/>
                  </a:lnTo>
                  <a:lnTo>
                    <a:pt x="307" y="56"/>
                  </a:lnTo>
                  <a:lnTo>
                    <a:pt x="312" y="58"/>
                  </a:lnTo>
                  <a:lnTo>
                    <a:pt x="315" y="56"/>
                  </a:lnTo>
                  <a:lnTo>
                    <a:pt x="315" y="56"/>
                  </a:lnTo>
                  <a:lnTo>
                    <a:pt x="317" y="54"/>
                  </a:lnTo>
                  <a:lnTo>
                    <a:pt x="317" y="50"/>
                  </a:lnTo>
                  <a:lnTo>
                    <a:pt x="317" y="43"/>
                  </a:lnTo>
                  <a:lnTo>
                    <a:pt x="317" y="43"/>
                  </a:lnTo>
                  <a:lnTo>
                    <a:pt x="317" y="37"/>
                  </a:lnTo>
                  <a:lnTo>
                    <a:pt x="315" y="34"/>
                  </a:lnTo>
                  <a:lnTo>
                    <a:pt x="312" y="32"/>
                  </a:lnTo>
                  <a:lnTo>
                    <a:pt x="312" y="32"/>
                  </a:lnTo>
                  <a:lnTo>
                    <a:pt x="307" y="31"/>
                  </a:lnTo>
                  <a:lnTo>
                    <a:pt x="301" y="31"/>
                  </a:lnTo>
                  <a:lnTo>
                    <a:pt x="301" y="31"/>
                  </a:lnTo>
                  <a:close/>
                </a:path>
              </a:pathLst>
            </a:custGeom>
            <a:solidFill>
              <a:srgbClr val="776D26"/>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25" name="Freeform 439"/>
            <p:cNvSpPr/>
            <p:nvPr/>
          </p:nvSpPr>
          <p:spPr bwMode="auto">
            <a:xfrm>
              <a:off x="4313239" y="4386263"/>
              <a:ext cx="7938" cy="7144"/>
            </a:xfrm>
            <a:custGeom>
              <a:avLst/>
              <a:gdLst/>
              <a:ahLst/>
              <a:cxnLst>
                <a:cxn ang="0">
                  <a:pos x="5" y="2"/>
                </a:cxn>
                <a:cxn ang="0">
                  <a:pos x="5" y="2"/>
                </a:cxn>
                <a:cxn ang="0">
                  <a:pos x="0" y="0"/>
                </a:cxn>
                <a:cxn ang="0">
                  <a:pos x="0" y="0"/>
                </a:cxn>
                <a:cxn ang="0">
                  <a:pos x="2" y="5"/>
                </a:cxn>
                <a:cxn ang="0">
                  <a:pos x="5" y="2"/>
                </a:cxn>
              </a:cxnLst>
              <a:rect l="0" t="0" r="r" b="b"/>
              <a:pathLst>
                <a:path w="5" h="5">
                  <a:moveTo>
                    <a:pt x="5" y="2"/>
                  </a:moveTo>
                  <a:lnTo>
                    <a:pt x="5" y="2"/>
                  </a:lnTo>
                  <a:lnTo>
                    <a:pt x="0" y="0"/>
                  </a:lnTo>
                  <a:lnTo>
                    <a:pt x="0" y="0"/>
                  </a:lnTo>
                  <a:lnTo>
                    <a:pt x="2" y="5"/>
                  </a:lnTo>
                  <a:lnTo>
                    <a:pt x="5" y="2"/>
                  </a:lnTo>
                  <a:close/>
                </a:path>
              </a:pathLst>
            </a:custGeom>
            <a:solidFill>
              <a:srgbClr val="8D6D26"/>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26" name="Freeform 440"/>
            <p:cNvSpPr/>
            <p:nvPr/>
          </p:nvSpPr>
          <p:spPr bwMode="auto">
            <a:xfrm>
              <a:off x="4341814" y="4400550"/>
              <a:ext cx="90488" cy="78581"/>
            </a:xfrm>
            <a:custGeom>
              <a:avLst/>
              <a:gdLst/>
              <a:ahLst/>
              <a:cxnLst>
                <a:cxn ang="0">
                  <a:pos x="46" y="49"/>
                </a:cxn>
                <a:cxn ang="0">
                  <a:pos x="46" y="49"/>
                </a:cxn>
                <a:cxn ang="0">
                  <a:pos x="52" y="42"/>
                </a:cxn>
                <a:cxn ang="0">
                  <a:pos x="54" y="38"/>
                </a:cxn>
                <a:cxn ang="0">
                  <a:pos x="55" y="33"/>
                </a:cxn>
                <a:cxn ang="0">
                  <a:pos x="55" y="33"/>
                </a:cxn>
                <a:cxn ang="0">
                  <a:pos x="57" y="23"/>
                </a:cxn>
                <a:cxn ang="0">
                  <a:pos x="54" y="14"/>
                </a:cxn>
                <a:cxn ang="0">
                  <a:pos x="47" y="8"/>
                </a:cxn>
                <a:cxn ang="0">
                  <a:pos x="41" y="1"/>
                </a:cxn>
                <a:cxn ang="0">
                  <a:pos x="33" y="0"/>
                </a:cxn>
                <a:cxn ang="0">
                  <a:pos x="24" y="0"/>
                </a:cxn>
                <a:cxn ang="0">
                  <a:pos x="14" y="3"/>
                </a:cxn>
                <a:cxn ang="0">
                  <a:pos x="6" y="9"/>
                </a:cxn>
                <a:cxn ang="0">
                  <a:pos x="6" y="9"/>
                </a:cxn>
                <a:cxn ang="0">
                  <a:pos x="3" y="14"/>
                </a:cxn>
                <a:cxn ang="0">
                  <a:pos x="1" y="22"/>
                </a:cxn>
                <a:cxn ang="0">
                  <a:pos x="0" y="30"/>
                </a:cxn>
                <a:cxn ang="0">
                  <a:pos x="1" y="38"/>
                </a:cxn>
                <a:cxn ang="0">
                  <a:pos x="1" y="38"/>
                </a:cxn>
                <a:cxn ang="0">
                  <a:pos x="5" y="44"/>
                </a:cxn>
                <a:cxn ang="0">
                  <a:pos x="9" y="49"/>
                </a:cxn>
                <a:cxn ang="0">
                  <a:pos x="14" y="52"/>
                </a:cxn>
                <a:cxn ang="0">
                  <a:pos x="20" y="54"/>
                </a:cxn>
                <a:cxn ang="0">
                  <a:pos x="27" y="55"/>
                </a:cxn>
                <a:cxn ang="0">
                  <a:pos x="33" y="54"/>
                </a:cxn>
                <a:cxn ang="0">
                  <a:pos x="39" y="52"/>
                </a:cxn>
                <a:cxn ang="0">
                  <a:pos x="46" y="49"/>
                </a:cxn>
                <a:cxn ang="0">
                  <a:pos x="46" y="49"/>
                </a:cxn>
              </a:cxnLst>
              <a:rect l="0" t="0" r="r" b="b"/>
              <a:pathLst>
                <a:path w="57" h="55">
                  <a:moveTo>
                    <a:pt x="46" y="49"/>
                  </a:moveTo>
                  <a:lnTo>
                    <a:pt x="46" y="49"/>
                  </a:lnTo>
                  <a:lnTo>
                    <a:pt x="52" y="42"/>
                  </a:lnTo>
                  <a:lnTo>
                    <a:pt x="54" y="38"/>
                  </a:lnTo>
                  <a:lnTo>
                    <a:pt x="55" y="33"/>
                  </a:lnTo>
                  <a:lnTo>
                    <a:pt x="55" y="33"/>
                  </a:lnTo>
                  <a:lnTo>
                    <a:pt x="57" y="23"/>
                  </a:lnTo>
                  <a:lnTo>
                    <a:pt x="54" y="14"/>
                  </a:lnTo>
                  <a:lnTo>
                    <a:pt x="47" y="8"/>
                  </a:lnTo>
                  <a:lnTo>
                    <a:pt x="41" y="1"/>
                  </a:lnTo>
                  <a:lnTo>
                    <a:pt x="33" y="0"/>
                  </a:lnTo>
                  <a:lnTo>
                    <a:pt x="24" y="0"/>
                  </a:lnTo>
                  <a:lnTo>
                    <a:pt x="14" y="3"/>
                  </a:lnTo>
                  <a:lnTo>
                    <a:pt x="6" y="9"/>
                  </a:lnTo>
                  <a:lnTo>
                    <a:pt x="6" y="9"/>
                  </a:lnTo>
                  <a:lnTo>
                    <a:pt x="3" y="14"/>
                  </a:lnTo>
                  <a:lnTo>
                    <a:pt x="1" y="22"/>
                  </a:lnTo>
                  <a:lnTo>
                    <a:pt x="0" y="30"/>
                  </a:lnTo>
                  <a:lnTo>
                    <a:pt x="1" y="38"/>
                  </a:lnTo>
                  <a:lnTo>
                    <a:pt x="1" y="38"/>
                  </a:lnTo>
                  <a:lnTo>
                    <a:pt x="5" y="44"/>
                  </a:lnTo>
                  <a:lnTo>
                    <a:pt x="9" y="49"/>
                  </a:lnTo>
                  <a:lnTo>
                    <a:pt x="14" y="52"/>
                  </a:lnTo>
                  <a:lnTo>
                    <a:pt x="20" y="54"/>
                  </a:lnTo>
                  <a:lnTo>
                    <a:pt x="27" y="55"/>
                  </a:lnTo>
                  <a:lnTo>
                    <a:pt x="33" y="54"/>
                  </a:lnTo>
                  <a:lnTo>
                    <a:pt x="39" y="52"/>
                  </a:lnTo>
                  <a:lnTo>
                    <a:pt x="46" y="49"/>
                  </a:lnTo>
                  <a:lnTo>
                    <a:pt x="46" y="49"/>
                  </a:lnTo>
                  <a:close/>
                </a:path>
              </a:pathLst>
            </a:custGeom>
            <a:solidFill>
              <a:srgbClr val="743F2D"/>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27" name="Freeform 441"/>
            <p:cNvSpPr/>
            <p:nvPr/>
          </p:nvSpPr>
          <p:spPr bwMode="auto">
            <a:xfrm>
              <a:off x="4368802" y="4420553"/>
              <a:ext cx="34925" cy="28575"/>
            </a:xfrm>
            <a:custGeom>
              <a:avLst/>
              <a:gdLst/>
              <a:ahLst/>
              <a:cxnLst>
                <a:cxn ang="0">
                  <a:pos x="18" y="19"/>
                </a:cxn>
                <a:cxn ang="0">
                  <a:pos x="18" y="19"/>
                </a:cxn>
                <a:cxn ang="0">
                  <a:pos x="21" y="16"/>
                </a:cxn>
                <a:cxn ang="0">
                  <a:pos x="22" y="13"/>
                </a:cxn>
                <a:cxn ang="0">
                  <a:pos x="22" y="13"/>
                </a:cxn>
                <a:cxn ang="0">
                  <a:pos x="22" y="9"/>
                </a:cxn>
                <a:cxn ang="0">
                  <a:pos x="21" y="6"/>
                </a:cxn>
                <a:cxn ang="0">
                  <a:pos x="19" y="3"/>
                </a:cxn>
                <a:cxn ang="0">
                  <a:pos x="16" y="1"/>
                </a:cxn>
                <a:cxn ang="0">
                  <a:pos x="13" y="0"/>
                </a:cxn>
                <a:cxn ang="0">
                  <a:pos x="10" y="0"/>
                </a:cxn>
                <a:cxn ang="0">
                  <a:pos x="7" y="1"/>
                </a:cxn>
                <a:cxn ang="0">
                  <a:pos x="3" y="3"/>
                </a:cxn>
                <a:cxn ang="0">
                  <a:pos x="3" y="3"/>
                </a:cxn>
                <a:cxn ang="0">
                  <a:pos x="0" y="9"/>
                </a:cxn>
                <a:cxn ang="0">
                  <a:pos x="2" y="14"/>
                </a:cxn>
                <a:cxn ang="0">
                  <a:pos x="2" y="14"/>
                </a:cxn>
                <a:cxn ang="0">
                  <a:pos x="3" y="19"/>
                </a:cxn>
                <a:cxn ang="0">
                  <a:pos x="8" y="20"/>
                </a:cxn>
                <a:cxn ang="0">
                  <a:pos x="13" y="20"/>
                </a:cxn>
                <a:cxn ang="0">
                  <a:pos x="18" y="19"/>
                </a:cxn>
                <a:cxn ang="0">
                  <a:pos x="18" y="19"/>
                </a:cxn>
              </a:cxnLst>
              <a:rect l="0" t="0" r="r" b="b"/>
              <a:pathLst>
                <a:path w="22" h="20">
                  <a:moveTo>
                    <a:pt x="18" y="19"/>
                  </a:moveTo>
                  <a:lnTo>
                    <a:pt x="18" y="19"/>
                  </a:lnTo>
                  <a:lnTo>
                    <a:pt x="21" y="16"/>
                  </a:lnTo>
                  <a:lnTo>
                    <a:pt x="22" y="13"/>
                  </a:lnTo>
                  <a:lnTo>
                    <a:pt x="22" y="13"/>
                  </a:lnTo>
                  <a:lnTo>
                    <a:pt x="22" y="9"/>
                  </a:lnTo>
                  <a:lnTo>
                    <a:pt x="21" y="6"/>
                  </a:lnTo>
                  <a:lnTo>
                    <a:pt x="19" y="3"/>
                  </a:lnTo>
                  <a:lnTo>
                    <a:pt x="16" y="1"/>
                  </a:lnTo>
                  <a:lnTo>
                    <a:pt x="13" y="0"/>
                  </a:lnTo>
                  <a:lnTo>
                    <a:pt x="10" y="0"/>
                  </a:lnTo>
                  <a:lnTo>
                    <a:pt x="7" y="1"/>
                  </a:lnTo>
                  <a:lnTo>
                    <a:pt x="3" y="3"/>
                  </a:lnTo>
                  <a:lnTo>
                    <a:pt x="3" y="3"/>
                  </a:lnTo>
                  <a:lnTo>
                    <a:pt x="0" y="9"/>
                  </a:lnTo>
                  <a:lnTo>
                    <a:pt x="2" y="14"/>
                  </a:lnTo>
                  <a:lnTo>
                    <a:pt x="2" y="14"/>
                  </a:lnTo>
                  <a:lnTo>
                    <a:pt x="3" y="19"/>
                  </a:lnTo>
                  <a:lnTo>
                    <a:pt x="8" y="20"/>
                  </a:lnTo>
                  <a:lnTo>
                    <a:pt x="13" y="20"/>
                  </a:lnTo>
                  <a:lnTo>
                    <a:pt x="18" y="19"/>
                  </a:lnTo>
                  <a:lnTo>
                    <a:pt x="18" y="19"/>
                  </a:lnTo>
                  <a:close/>
                </a:path>
              </a:pathLst>
            </a:custGeom>
            <a:solidFill>
              <a:srgbClr val="CAB3A2"/>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28" name="Freeform 442"/>
            <p:cNvSpPr/>
            <p:nvPr/>
          </p:nvSpPr>
          <p:spPr bwMode="auto">
            <a:xfrm>
              <a:off x="4624389" y="4436269"/>
              <a:ext cx="87313" cy="80010"/>
            </a:xfrm>
            <a:custGeom>
              <a:avLst/>
              <a:gdLst/>
              <a:ahLst/>
              <a:cxnLst>
                <a:cxn ang="0">
                  <a:pos x="44" y="49"/>
                </a:cxn>
                <a:cxn ang="0">
                  <a:pos x="44" y="49"/>
                </a:cxn>
                <a:cxn ang="0">
                  <a:pos x="50" y="43"/>
                </a:cxn>
                <a:cxn ang="0">
                  <a:pos x="53" y="38"/>
                </a:cxn>
                <a:cxn ang="0">
                  <a:pos x="55" y="33"/>
                </a:cxn>
                <a:cxn ang="0">
                  <a:pos x="55" y="33"/>
                </a:cxn>
                <a:cxn ang="0">
                  <a:pos x="55" y="24"/>
                </a:cxn>
                <a:cxn ang="0">
                  <a:pos x="52" y="14"/>
                </a:cxn>
                <a:cxn ang="0">
                  <a:pos x="47" y="8"/>
                </a:cxn>
                <a:cxn ang="0">
                  <a:pos x="39" y="3"/>
                </a:cxn>
                <a:cxn ang="0">
                  <a:pos x="31" y="0"/>
                </a:cxn>
                <a:cxn ang="0">
                  <a:pos x="22" y="0"/>
                </a:cxn>
                <a:cxn ang="0">
                  <a:pos x="14" y="3"/>
                </a:cxn>
                <a:cxn ang="0">
                  <a:pos x="6" y="9"/>
                </a:cxn>
                <a:cxn ang="0">
                  <a:pos x="6" y="9"/>
                </a:cxn>
                <a:cxn ang="0">
                  <a:pos x="1" y="16"/>
                </a:cxn>
                <a:cxn ang="0">
                  <a:pos x="0" y="22"/>
                </a:cxn>
                <a:cxn ang="0">
                  <a:pos x="0" y="30"/>
                </a:cxn>
                <a:cxn ang="0">
                  <a:pos x="1" y="38"/>
                </a:cxn>
                <a:cxn ang="0">
                  <a:pos x="1" y="38"/>
                </a:cxn>
                <a:cxn ang="0">
                  <a:pos x="3" y="44"/>
                </a:cxn>
                <a:cxn ang="0">
                  <a:pos x="7" y="49"/>
                </a:cxn>
                <a:cxn ang="0">
                  <a:pos x="14" y="52"/>
                </a:cxn>
                <a:cxn ang="0">
                  <a:pos x="19" y="54"/>
                </a:cxn>
                <a:cxn ang="0">
                  <a:pos x="26" y="56"/>
                </a:cxn>
                <a:cxn ang="0">
                  <a:pos x="33" y="54"/>
                </a:cxn>
                <a:cxn ang="0">
                  <a:pos x="39" y="52"/>
                </a:cxn>
                <a:cxn ang="0">
                  <a:pos x="44" y="49"/>
                </a:cxn>
                <a:cxn ang="0">
                  <a:pos x="44" y="49"/>
                </a:cxn>
              </a:cxnLst>
              <a:rect l="0" t="0" r="r" b="b"/>
              <a:pathLst>
                <a:path w="55" h="56">
                  <a:moveTo>
                    <a:pt x="44" y="49"/>
                  </a:moveTo>
                  <a:lnTo>
                    <a:pt x="44" y="49"/>
                  </a:lnTo>
                  <a:lnTo>
                    <a:pt x="50" y="43"/>
                  </a:lnTo>
                  <a:lnTo>
                    <a:pt x="53" y="38"/>
                  </a:lnTo>
                  <a:lnTo>
                    <a:pt x="55" y="33"/>
                  </a:lnTo>
                  <a:lnTo>
                    <a:pt x="55" y="33"/>
                  </a:lnTo>
                  <a:lnTo>
                    <a:pt x="55" y="24"/>
                  </a:lnTo>
                  <a:lnTo>
                    <a:pt x="52" y="14"/>
                  </a:lnTo>
                  <a:lnTo>
                    <a:pt x="47" y="8"/>
                  </a:lnTo>
                  <a:lnTo>
                    <a:pt x="39" y="3"/>
                  </a:lnTo>
                  <a:lnTo>
                    <a:pt x="31" y="0"/>
                  </a:lnTo>
                  <a:lnTo>
                    <a:pt x="22" y="0"/>
                  </a:lnTo>
                  <a:lnTo>
                    <a:pt x="14" y="3"/>
                  </a:lnTo>
                  <a:lnTo>
                    <a:pt x="6" y="9"/>
                  </a:lnTo>
                  <a:lnTo>
                    <a:pt x="6" y="9"/>
                  </a:lnTo>
                  <a:lnTo>
                    <a:pt x="1" y="16"/>
                  </a:lnTo>
                  <a:lnTo>
                    <a:pt x="0" y="22"/>
                  </a:lnTo>
                  <a:lnTo>
                    <a:pt x="0" y="30"/>
                  </a:lnTo>
                  <a:lnTo>
                    <a:pt x="1" y="38"/>
                  </a:lnTo>
                  <a:lnTo>
                    <a:pt x="1" y="38"/>
                  </a:lnTo>
                  <a:lnTo>
                    <a:pt x="3" y="44"/>
                  </a:lnTo>
                  <a:lnTo>
                    <a:pt x="7" y="49"/>
                  </a:lnTo>
                  <a:lnTo>
                    <a:pt x="14" y="52"/>
                  </a:lnTo>
                  <a:lnTo>
                    <a:pt x="19" y="54"/>
                  </a:lnTo>
                  <a:lnTo>
                    <a:pt x="26" y="56"/>
                  </a:lnTo>
                  <a:lnTo>
                    <a:pt x="33" y="54"/>
                  </a:lnTo>
                  <a:lnTo>
                    <a:pt x="39" y="52"/>
                  </a:lnTo>
                  <a:lnTo>
                    <a:pt x="44" y="49"/>
                  </a:lnTo>
                  <a:lnTo>
                    <a:pt x="44" y="49"/>
                  </a:lnTo>
                  <a:close/>
                </a:path>
              </a:pathLst>
            </a:custGeom>
            <a:solidFill>
              <a:srgbClr val="743F2D"/>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29" name="Freeform 443"/>
            <p:cNvSpPr/>
            <p:nvPr/>
          </p:nvSpPr>
          <p:spPr bwMode="auto">
            <a:xfrm>
              <a:off x="4651377" y="4456271"/>
              <a:ext cx="33338" cy="30004"/>
            </a:xfrm>
            <a:custGeom>
              <a:avLst/>
              <a:gdLst/>
              <a:ahLst/>
              <a:cxnLst>
                <a:cxn ang="0">
                  <a:pos x="17" y="19"/>
                </a:cxn>
                <a:cxn ang="0">
                  <a:pos x="17" y="19"/>
                </a:cxn>
                <a:cxn ang="0">
                  <a:pos x="19" y="18"/>
                </a:cxn>
                <a:cxn ang="0">
                  <a:pos x="21" y="13"/>
                </a:cxn>
                <a:cxn ang="0">
                  <a:pos x="21" y="13"/>
                </a:cxn>
                <a:cxn ang="0">
                  <a:pos x="21" y="10"/>
                </a:cxn>
                <a:cxn ang="0">
                  <a:pos x="21" y="7"/>
                </a:cxn>
                <a:cxn ang="0">
                  <a:pos x="17" y="3"/>
                </a:cxn>
                <a:cxn ang="0">
                  <a:pos x="16" y="2"/>
                </a:cxn>
                <a:cxn ang="0">
                  <a:pos x="13" y="0"/>
                </a:cxn>
                <a:cxn ang="0">
                  <a:pos x="8" y="0"/>
                </a:cxn>
                <a:cxn ang="0">
                  <a:pos x="5" y="2"/>
                </a:cxn>
                <a:cxn ang="0">
                  <a:pos x="2" y="3"/>
                </a:cxn>
                <a:cxn ang="0">
                  <a:pos x="2" y="3"/>
                </a:cxn>
                <a:cxn ang="0">
                  <a:pos x="0" y="10"/>
                </a:cxn>
                <a:cxn ang="0">
                  <a:pos x="0" y="15"/>
                </a:cxn>
                <a:cxn ang="0">
                  <a:pos x="0" y="15"/>
                </a:cxn>
                <a:cxn ang="0">
                  <a:pos x="3" y="19"/>
                </a:cxn>
                <a:cxn ang="0">
                  <a:pos x="8" y="21"/>
                </a:cxn>
                <a:cxn ang="0">
                  <a:pos x="13" y="21"/>
                </a:cxn>
                <a:cxn ang="0">
                  <a:pos x="17" y="19"/>
                </a:cxn>
                <a:cxn ang="0">
                  <a:pos x="17" y="19"/>
                </a:cxn>
              </a:cxnLst>
              <a:rect l="0" t="0" r="r" b="b"/>
              <a:pathLst>
                <a:path w="21" h="21">
                  <a:moveTo>
                    <a:pt x="17" y="19"/>
                  </a:moveTo>
                  <a:lnTo>
                    <a:pt x="17" y="19"/>
                  </a:lnTo>
                  <a:lnTo>
                    <a:pt x="19" y="18"/>
                  </a:lnTo>
                  <a:lnTo>
                    <a:pt x="21" y="13"/>
                  </a:lnTo>
                  <a:lnTo>
                    <a:pt x="21" y="13"/>
                  </a:lnTo>
                  <a:lnTo>
                    <a:pt x="21" y="10"/>
                  </a:lnTo>
                  <a:lnTo>
                    <a:pt x="21" y="7"/>
                  </a:lnTo>
                  <a:lnTo>
                    <a:pt x="17" y="3"/>
                  </a:lnTo>
                  <a:lnTo>
                    <a:pt x="16" y="2"/>
                  </a:lnTo>
                  <a:lnTo>
                    <a:pt x="13" y="0"/>
                  </a:lnTo>
                  <a:lnTo>
                    <a:pt x="8" y="0"/>
                  </a:lnTo>
                  <a:lnTo>
                    <a:pt x="5" y="2"/>
                  </a:lnTo>
                  <a:lnTo>
                    <a:pt x="2" y="3"/>
                  </a:lnTo>
                  <a:lnTo>
                    <a:pt x="2" y="3"/>
                  </a:lnTo>
                  <a:lnTo>
                    <a:pt x="0" y="10"/>
                  </a:lnTo>
                  <a:lnTo>
                    <a:pt x="0" y="15"/>
                  </a:lnTo>
                  <a:lnTo>
                    <a:pt x="0" y="15"/>
                  </a:lnTo>
                  <a:lnTo>
                    <a:pt x="3" y="19"/>
                  </a:lnTo>
                  <a:lnTo>
                    <a:pt x="8" y="21"/>
                  </a:lnTo>
                  <a:lnTo>
                    <a:pt x="13" y="21"/>
                  </a:lnTo>
                  <a:lnTo>
                    <a:pt x="17" y="19"/>
                  </a:lnTo>
                  <a:lnTo>
                    <a:pt x="17" y="19"/>
                  </a:lnTo>
                  <a:close/>
                </a:path>
              </a:pathLst>
            </a:custGeom>
            <a:solidFill>
              <a:srgbClr val="CAB3A2"/>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30" name="Freeform 447"/>
            <p:cNvSpPr/>
            <p:nvPr/>
          </p:nvSpPr>
          <p:spPr bwMode="auto">
            <a:xfrm>
              <a:off x="5334002" y="4679156"/>
              <a:ext cx="935038" cy="464344"/>
            </a:xfrm>
            <a:custGeom>
              <a:avLst/>
              <a:gdLst/>
              <a:ahLst/>
              <a:cxnLst>
                <a:cxn ang="0">
                  <a:pos x="251" y="101"/>
                </a:cxn>
                <a:cxn ang="0">
                  <a:pos x="165" y="24"/>
                </a:cxn>
                <a:cxn ang="0">
                  <a:pos x="154" y="22"/>
                </a:cxn>
                <a:cxn ang="0">
                  <a:pos x="149" y="31"/>
                </a:cxn>
                <a:cxn ang="0">
                  <a:pos x="159" y="144"/>
                </a:cxn>
                <a:cxn ang="0">
                  <a:pos x="55" y="119"/>
                </a:cxn>
                <a:cxn ang="0">
                  <a:pos x="46" y="122"/>
                </a:cxn>
                <a:cxn ang="0">
                  <a:pos x="43" y="128"/>
                </a:cxn>
                <a:cxn ang="0">
                  <a:pos x="94" y="228"/>
                </a:cxn>
                <a:cxn ang="0">
                  <a:pos x="0" y="233"/>
                </a:cxn>
                <a:cxn ang="0">
                  <a:pos x="114" y="250"/>
                </a:cxn>
                <a:cxn ang="0">
                  <a:pos x="121" y="244"/>
                </a:cxn>
                <a:cxn ang="0">
                  <a:pos x="119" y="236"/>
                </a:cxn>
                <a:cxn ang="0">
                  <a:pos x="71" y="143"/>
                </a:cxn>
                <a:cxn ang="0">
                  <a:pos x="171" y="166"/>
                </a:cxn>
                <a:cxn ang="0">
                  <a:pos x="178" y="162"/>
                </a:cxn>
                <a:cxn ang="0">
                  <a:pos x="178" y="157"/>
                </a:cxn>
                <a:cxn ang="0">
                  <a:pos x="170" y="55"/>
                </a:cxn>
                <a:cxn ang="0">
                  <a:pos x="251" y="127"/>
                </a:cxn>
                <a:cxn ang="0">
                  <a:pos x="259" y="125"/>
                </a:cxn>
                <a:cxn ang="0">
                  <a:pos x="309" y="38"/>
                </a:cxn>
                <a:cxn ang="0">
                  <a:pos x="324" y="131"/>
                </a:cxn>
                <a:cxn ang="0">
                  <a:pos x="330" y="138"/>
                </a:cxn>
                <a:cxn ang="0">
                  <a:pos x="340" y="138"/>
                </a:cxn>
                <a:cxn ang="0">
                  <a:pos x="400" y="179"/>
                </a:cxn>
                <a:cxn ang="0">
                  <a:pos x="400" y="181"/>
                </a:cxn>
                <a:cxn ang="0">
                  <a:pos x="403" y="189"/>
                </a:cxn>
                <a:cxn ang="0">
                  <a:pos x="411" y="190"/>
                </a:cxn>
                <a:cxn ang="0">
                  <a:pos x="455" y="254"/>
                </a:cxn>
                <a:cxn ang="0">
                  <a:pos x="455" y="258"/>
                </a:cxn>
                <a:cxn ang="0">
                  <a:pos x="460" y="266"/>
                </a:cxn>
                <a:cxn ang="0">
                  <a:pos x="552" y="260"/>
                </a:cxn>
                <a:cxn ang="0">
                  <a:pos x="512" y="325"/>
                </a:cxn>
                <a:cxn ang="0">
                  <a:pos x="589" y="249"/>
                </a:cxn>
                <a:cxn ang="0">
                  <a:pos x="584" y="239"/>
                </a:cxn>
                <a:cxn ang="0">
                  <a:pos x="481" y="247"/>
                </a:cxn>
                <a:cxn ang="0">
                  <a:pos x="522" y="162"/>
                </a:cxn>
                <a:cxn ang="0">
                  <a:pos x="524" y="154"/>
                </a:cxn>
                <a:cxn ang="0">
                  <a:pos x="517" y="149"/>
                </a:cxn>
                <a:cxn ang="0">
                  <a:pos x="420" y="168"/>
                </a:cxn>
                <a:cxn ang="0">
                  <a:pos x="439" y="66"/>
                </a:cxn>
                <a:cxn ang="0">
                  <a:pos x="439" y="60"/>
                </a:cxn>
                <a:cxn ang="0">
                  <a:pos x="430" y="55"/>
                </a:cxn>
                <a:cxn ang="0">
                  <a:pos x="341" y="114"/>
                </a:cxn>
                <a:cxn ang="0">
                  <a:pos x="324" y="8"/>
                </a:cxn>
                <a:cxn ang="0">
                  <a:pos x="316" y="0"/>
                </a:cxn>
                <a:cxn ang="0">
                  <a:pos x="306" y="5"/>
                </a:cxn>
              </a:cxnLst>
              <a:rect l="0" t="0" r="r" b="b"/>
              <a:pathLst>
                <a:path w="589" h="325">
                  <a:moveTo>
                    <a:pt x="306" y="5"/>
                  </a:moveTo>
                  <a:lnTo>
                    <a:pt x="306" y="5"/>
                  </a:lnTo>
                  <a:lnTo>
                    <a:pt x="251" y="101"/>
                  </a:lnTo>
                  <a:lnTo>
                    <a:pt x="251" y="101"/>
                  </a:lnTo>
                  <a:lnTo>
                    <a:pt x="165" y="24"/>
                  </a:lnTo>
                  <a:lnTo>
                    <a:pt x="165" y="24"/>
                  </a:lnTo>
                  <a:lnTo>
                    <a:pt x="160" y="22"/>
                  </a:lnTo>
                  <a:lnTo>
                    <a:pt x="154" y="22"/>
                  </a:lnTo>
                  <a:lnTo>
                    <a:pt x="154" y="22"/>
                  </a:lnTo>
                  <a:lnTo>
                    <a:pt x="149" y="25"/>
                  </a:lnTo>
                  <a:lnTo>
                    <a:pt x="149" y="31"/>
                  </a:lnTo>
                  <a:lnTo>
                    <a:pt x="149" y="31"/>
                  </a:lnTo>
                  <a:lnTo>
                    <a:pt x="149" y="31"/>
                  </a:lnTo>
                  <a:lnTo>
                    <a:pt x="149" y="31"/>
                  </a:lnTo>
                  <a:lnTo>
                    <a:pt x="159" y="144"/>
                  </a:lnTo>
                  <a:lnTo>
                    <a:pt x="159" y="144"/>
                  </a:lnTo>
                  <a:lnTo>
                    <a:pt x="55" y="119"/>
                  </a:lnTo>
                  <a:lnTo>
                    <a:pt x="55" y="119"/>
                  </a:lnTo>
                  <a:lnTo>
                    <a:pt x="51" y="119"/>
                  </a:lnTo>
                  <a:lnTo>
                    <a:pt x="46" y="122"/>
                  </a:lnTo>
                  <a:lnTo>
                    <a:pt x="46" y="122"/>
                  </a:lnTo>
                  <a:lnTo>
                    <a:pt x="44" y="125"/>
                  </a:lnTo>
                  <a:lnTo>
                    <a:pt x="43" y="128"/>
                  </a:lnTo>
                  <a:lnTo>
                    <a:pt x="43" y="128"/>
                  </a:lnTo>
                  <a:lnTo>
                    <a:pt x="44" y="131"/>
                  </a:lnTo>
                  <a:lnTo>
                    <a:pt x="44" y="131"/>
                  </a:lnTo>
                  <a:lnTo>
                    <a:pt x="94" y="228"/>
                  </a:lnTo>
                  <a:lnTo>
                    <a:pt x="94" y="228"/>
                  </a:lnTo>
                  <a:lnTo>
                    <a:pt x="3" y="214"/>
                  </a:lnTo>
                  <a:lnTo>
                    <a:pt x="0" y="233"/>
                  </a:lnTo>
                  <a:lnTo>
                    <a:pt x="109" y="250"/>
                  </a:lnTo>
                  <a:lnTo>
                    <a:pt x="109" y="250"/>
                  </a:lnTo>
                  <a:lnTo>
                    <a:pt x="114" y="250"/>
                  </a:lnTo>
                  <a:lnTo>
                    <a:pt x="119" y="247"/>
                  </a:lnTo>
                  <a:lnTo>
                    <a:pt x="119" y="247"/>
                  </a:lnTo>
                  <a:lnTo>
                    <a:pt x="121" y="244"/>
                  </a:lnTo>
                  <a:lnTo>
                    <a:pt x="121" y="241"/>
                  </a:lnTo>
                  <a:lnTo>
                    <a:pt x="121" y="241"/>
                  </a:lnTo>
                  <a:lnTo>
                    <a:pt x="119" y="236"/>
                  </a:lnTo>
                  <a:lnTo>
                    <a:pt x="119" y="236"/>
                  </a:lnTo>
                  <a:lnTo>
                    <a:pt x="71" y="143"/>
                  </a:lnTo>
                  <a:lnTo>
                    <a:pt x="71" y="143"/>
                  </a:lnTo>
                  <a:lnTo>
                    <a:pt x="167" y="166"/>
                  </a:lnTo>
                  <a:lnTo>
                    <a:pt x="167" y="166"/>
                  </a:lnTo>
                  <a:lnTo>
                    <a:pt x="171" y="166"/>
                  </a:lnTo>
                  <a:lnTo>
                    <a:pt x="174" y="165"/>
                  </a:lnTo>
                  <a:lnTo>
                    <a:pt x="174" y="165"/>
                  </a:lnTo>
                  <a:lnTo>
                    <a:pt x="178" y="162"/>
                  </a:lnTo>
                  <a:lnTo>
                    <a:pt x="179" y="157"/>
                  </a:lnTo>
                  <a:lnTo>
                    <a:pt x="179" y="157"/>
                  </a:lnTo>
                  <a:lnTo>
                    <a:pt x="178" y="157"/>
                  </a:lnTo>
                  <a:lnTo>
                    <a:pt x="178" y="157"/>
                  </a:lnTo>
                  <a:lnTo>
                    <a:pt x="170" y="55"/>
                  </a:lnTo>
                  <a:lnTo>
                    <a:pt x="170" y="55"/>
                  </a:lnTo>
                  <a:lnTo>
                    <a:pt x="246" y="125"/>
                  </a:lnTo>
                  <a:lnTo>
                    <a:pt x="246" y="125"/>
                  </a:lnTo>
                  <a:lnTo>
                    <a:pt x="251" y="127"/>
                  </a:lnTo>
                  <a:lnTo>
                    <a:pt x="254" y="127"/>
                  </a:lnTo>
                  <a:lnTo>
                    <a:pt x="254" y="127"/>
                  </a:lnTo>
                  <a:lnTo>
                    <a:pt x="259" y="125"/>
                  </a:lnTo>
                  <a:lnTo>
                    <a:pt x="262" y="122"/>
                  </a:lnTo>
                  <a:lnTo>
                    <a:pt x="262" y="122"/>
                  </a:lnTo>
                  <a:lnTo>
                    <a:pt x="309" y="38"/>
                  </a:lnTo>
                  <a:lnTo>
                    <a:pt x="309" y="38"/>
                  </a:lnTo>
                  <a:lnTo>
                    <a:pt x="324" y="131"/>
                  </a:lnTo>
                  <a:lnTo>
                    <a:pt x="324" y="131"/>
                  </a:lnTo>
                  <a:lnTo>
                    <a:pt x="327" y="136"/>
                  </a:lnTo>
                  <a:lnTo>
                    <a:pt x="330" y="138"/>
                  </a:lnTo>
                  <a:lnTo>
                    <a:pt x="330" y="138"/>
                  </a:lnTo>
                  <a:lnTo>
                    <a:pt x="335" y="139"/>
                  </a:lnTo>
                  <a:lnTo>
                    <a:pt x="340" y="138"/>
                  </a:lnTo>
                  <a:lnTo>
                    <a:pt x="340" y="138"/>
                  </a:lnTo>
                  <a:lnTo>
                    <a:pt x="417" y="85"/>
                  </a:lnTo>
                  <a:lnTo>
                    <a:pt x="417" y="85"/>
                  </a:lnTo>
                  <a:lnTo>
                    <a:pt x="400" y="179"/>
                  </a:lnTo>
                  <a:lnTo>
                    <a:pt x="400" y="179"/>
                  </a:lnTo>
                  <a:lnTo>
                    <a:pt x="400" y="181"/>
                  </a:lnTo>
                  <a:lnTo>
                    <a:pt x="400" y="181"/>
                  </a:lnTo>
                  <a:lnTo>
                    <a:pt x="400" y="185"/>
                  </a:lnTo>
                  <a:lnTo>
                    <a:pt x="403" y="189"/>
                  </a:lnTo>
                  <a:lnTo>
                    <a:pt x="403" y="189"/>
                  </a:lnTo>
                  <a:lnTo>
                    <a:pt x="406" y="190"/>
                  </a:lnTo>
                  <a:lnTo>
                    <a:pt x="411" y="190"/>
                  </a:lnTo>
                  <a:lnTo>
                    <a:pt x="411" y="190"/>
                  </a:lnTo>
                  <a:lnTo>
                    <a:pt x="497" y="171"/>
                  </a:lnTo>
                  <a:lnTo>
                    <a:pt x="497" y="171"/>
                  </a:lnTo>
                  <a:lnTo>
                    <a:pt x="455" y="254"/>
                  </a:lnTo>
                  <a:lnTo>
                    <a:pt x="455" y="254"/>
                  </a:lnTo>
                  <a:lnTo>
                    <a:pt x="455" y="258"/>
                  </a:lnTo>
                  <a:lnTo>
                    <a:pt x="455" y="258"/>
                  </a:lnTo>
                  <a:lnTo>
                    <a:pt x="457" y="263"/>
                  </a:lnTo>
                  <a:lnTo>
                    <a:pt x="457" y="263"/>
                  </a:lnTo>
                  <a:lnTo>
                    <a:pt x="460" y="266"/>
                  </a:lnTo>
                  <a:lnTo>
                    <a:pt x="466" y="268"/>
                  </a:lnTo>
                  <a:lnTo>
                    <a:pt x="466" y="268"/>
                  </a:lnTo>
                  <a:lnTo>
                    <a:pt x="552" y="260"/>
                  </a:lnTo>
                  <a:lnTo>
                    <a:pt x="552" y="260"/>
                  </a:lnTo>
                  <a:lnTo>
                    <a:pt x="498" y="311"/>
                  </a:lnTo>
                  <a:lnTo>
                    <a:pt x="512" y="325"/>
                  </a:lnTo>
                  <a:lnTo>
                    <a:pt x="585" y="255"/>
                  </a:lnTo>
                  <a:lnTo>
                    <a:pt x="585" y="255"/>
                  </a:lnTo>
                  <a:lnTo>
                    <a:pt x="589" y="249"/>
                  </a:lnTo>
                  <a:lnTo>
                    <a:pt x="587" y="244"/>
                  </a:lnTo>
                  <a:lnTo>
                    <a:pt x="587" y="244"/>
                  </a:lnTo>
                  <a:lnTo>
                    <a:pt x="584" y="239"/>
                  </a:lnTo>
                  <a:lnTo>
                    <a:pt x="578" y="238"/>
                  </a:lnTo>
                  <a:lnTo>
                    <a:pt x="578" y="238"/>
                  </a:lnTo>
                  <a:lnTo>
                    <a:pt x="481" y="247"/>
                  </a:lnTo>
                  <a:lnTo>
                    <a:pt x="481" y="247"/>
                  </a:lnTo>
                  <a:lnTo>
                    <a:pt x="522" y="162"/>
                  </a:lnTo>
                  <a:lnTo>
                    <a:pt x="522" y="162"/>
                  </a:lnTo>
                  <a:lnTo>
                    <a:pt x="524" y="157"/>
                  </a:lnTo>
                  <a:lnTo>
                    <a:pt x="524" y="157"/>
                  </a:lnTo>
                  <a:lnTo>
                    <a:pt x="524" y="154"/>
                  </a:lnTo>
                  <a:lnTo>
                    <a:pt x="522" y="152"/>
                  </a:lnTo>
                  <a:lnTo>
                    <a:pt x="522" y="152"/>
                  </a:lnTo>
                  <a:lnTo>
                    <a:pt x="517" y="149"/>
                  </a:lnTo>
                  <a:lnTo>
                    <a:pt x="512" y="149"/>
                  </a:lnTo>
                  <a:lnTo>
                    <a:pt x="512" y="149"/>
                  </a:lnTo>
                  <a:lnTo>
                    <a:pt x="420" y="168"/>
                  </a:lnTo>
                  <a:lnTo>
                    <a:pt x="420" y="168"/>
                  </a:lnTo>
                  <a:lnTo>
                    <a:pt x="439" y="66"/>
                  </a:lnTo>
                  <a:lnTo>
                    <a:pt x="439" y="66"/>
                  </a:lnTo>
                  <a:lnTo>
                    <a:pt x="439" y="65"/>
                  </a:lnTo>
                  <a:lnTo>
                    <a:pt x="439" y="65"/>
                  </a:lnTo>
                  <a:lnTo>
                    <a:pt x="439" y="60"/>
                  </a:lnTo>
                  <a:lnTo>
                    <a:pt x="436" y="57"/>
                  </a:lnTo>
                  <a:lnTo>
                    <a:pt x="436" y="57"/>
                  </a:lnTo>
                  <a:lnTo>
                    <a:pt x="430" y="55"/>
                  </a:lnTo>
                  <a:lnTo>
                    <a:pt x="425" y="57"/>
                  </a:lnTo>
                  <a:lnTo>
                    <a:pt x="425" y="57"/>
                  </a:lnTo>
                  <a:lnTo>
                    <a:pt x="341" y="114"/>
                  </a:lnTo>
                  <a:lnTo>
                    <a:pt x="341" y="114"/>
                  </a:lnTo>
                  <a:lnTo>
                    <a:pt x="324" y="8"/>
                  </a:lnTo>
                  <a:lnTo>
                    <a:pt x="324" y="8"/>
                  </a:lnTo>
                  <a:lnTo>
                    <a:pt x="322" y="3"/>
                  </a:lnTo>
                  <a:lnTo>
                    <a:pt x="316" y="0"/>
                  </a:lnTo>
                  <a:lnTo>
                    <a:pt x="316" y="0"/>
                  </a:lnTo>
                  <a:lnTo>
                    <a:pt x="311" y="1"/>
                  </a:lnTo>
                  <a:lnTo>
                    <a:pt x="306" y="5"/>
                  </a:lnTo>
                  <a:lnTo>
                    <a:pt x="306" y="5"/>
                  </a:lnTo>
                  <a:close/>
                </a:path>
              </a:pathLst>
            </a:custGeom>
            <a:solidFill>
              <a:srgbClr val="EDEBCD"/>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31" name="Freeform 448"/>
            <p:cNvSpPr/>
            <p:nvPr/>
          </p:nvSpPr>
          <p:spPr bwMode="auto">
            <a:xfrm>
              <a:off x="5470527" y="4844891"/>
              <a:ext cx="646113" cy="290036"/>
            </a:xfrm>
            <a:custGeom>
              <a:avLst/>
              <a:gdLst/>
              <a:ahLst/>
              <a:cxnLst>
                <a:cxn ang="0">
                  <a:pos x="0" y="201"/>
                </a:cxn>
                <a:cxn ang="0">
                  <a:pos x="0" y="201"/>
                </a:cxn>
                <a:cxn ang="0">
                  <a:pos x="1" y="193"/>
                </a:cxn>
                <a:cxn ang="0">
                  <a:pos x="6" y="173"/>
                </a:cxn>
                <a:cxn ang="0">
                  <a:pos x="16" y="144"/>
                </a:cxn>
                <a:cxn ang="0">
                  <a:pos x="22" y="128"/>
                </a:cxn>
                <a:cxn ang="0">
                  <a:pos x="31" y="111"/>
                </a:cxn>
                <a:cxn ang="0">
                  <a:pos x="41" y="93"/>
                </a:cxn>
                <a:cxn ang="0">
                  <a:pos x="52" y="76"/>
                </a:cxn>
                <a:cxn ang="0">
                  <a:pos x="66" y="58"/>
                </a:cxn>
                <a:cxn ang="0">
                  <a:pos x="82" y="42"/>
                </a:cxn>
                <a:cxn ang="0">
                  <a:pos x="100" y="28"/>
                </a:cxn>
                <a:cxn ang="0">
                  <a:pos x="120" y="17"/>
                </a:cxn>
                <a:cxn ang="0">
                  <a:pos x="142" y="8"/>
                </a:cxn>
                <a:cxn ang="0">
                  <a:pos x="154" y="4"/>
                </a:cxn>
                <a:cxn ang="0">
                  <a:pos x="166" y="1"/>
                </a:cxn>
                <a:cxn ang="0">
                  <a:pos x="166" y="1"/>
                </a:cxn>
                <a:cxn ang="0">
                  <a:pos x="179" y="0"/>
                </a:cxn>
                <a:cxn ang="0">
                  <a:pos x="192" y="0"/>
                </a:cxn>
                <a:cxn ang="0">
                  <a:pos x="204" y="1"/>
                </a:cxn>
                <a:cxn ang="0">
                  <a:pos x="217" y="3"/>
                </a:cxn>
                <a:cxn ang="0">
                  <a:pos x="228" y="6"/>
                </a:cxn>
                <a:cxn ang="0">
                  <a:pos x="241" y="11"/>
                </a:cxn>
                <a:cxn ang="0">
                  <a:pos x="263" y="22"/>
                </a:cxn>
                <a:cxn ang="0">
                  <a:pos x="284" y="38"/>
                </a:cxn>
                <a:cxn ang="0">
                  <a:pos x="304" y="54"/>
                </a:cxn>
                <a:cxn ang="0">
                  <a:pos x="322" y="73"/>
                </a:cxn>
                <a:cxn ang="0">
                  <a:pos x="339" y="93"/>
                </a:cxn>
                <a:cxn ang="0">
                  <a:pos x="355" y="112"/>
                </a:cxn>
                <a:cxn ang="0">
                  <a:pos x="368" y="133"/>
                </a:cxn>
                <a:cxn ang="0">
                  <a:pos x="390" y="168"/>
                </a:cxn>
                <a:cxn ang="0">
                  <a:pos x="403" y="193"/>
                </a:cxn>
                <a:cxn ang="0">
                  <a:pos x="407" y="203"/>
                </a:cxn>
                <a:cxn ang="0">
                  <a:pos x="0" y="201"/>
                </a:cxn>
              </a:cxnLst>
              <a:rect l="0" t="0" r="r" b="b"/>
              <a:pathLst>
                <a:path w="407" h="203">
                  <a:moveTo>
                    <a:pt x="0" y="201"/>
                  </a:moveTo>
                  <a:lnTo>
                    <a:pt x="0" y="201"/>
                  </a:lnTo>
                  <a:lnTo>
                    <a:pt x="1" y="193"/>
                  </a:lnTo>
                  <a:lnTo>
                    <a:pt x="6" y="173"/>
                  </a:lnTo>
                  <a:lnTo>
                    <a:pt x="16" y="144"/>
                  </a:lnTo>
                  <a:lnTo>
                    <a:pt x="22" y="128"/>
                  </a:lnTo>
                  <a:lnTo>
                    <a:pt x="31" y="111"/>
                  </a:lnTo>
                  <a:lnTo>
                    <a:pt x="41" y="93"/>
                  </a:lnTo>
                  <a:lnTo>
                    <a:pt x="52" y="76"/>
                  </a:lnTo>
                  <a:lnTo>
                    <a:pt x="66" y="58"/>
                  </a:lnTo>
                  <a:lnTo>
                    <a:pt x="82" y="42"/>
                  </a:lnTo>
                  <a:lnTo>
                    <a:pt x="100" y="28"/>
                  </a:lnTo>
                  <a:lnTo>
                    <a:pt x="120" y="17"/>
                  </a:lnTo>
                  <a:lnTo>
                    <a:pt x="142" y="8"/>
                  </a:lnTo>
                  <a:lnTo>
                    <a:pt x="154" y="4"/>
                  </a:lnTo>
                  <a:lnTo>
                    <a:pt x="166" y="1"/>
                  </a:lnTo>
                  <a:lnTo>
                    <a:pt x="166" y="1"/>
                  </a:lnTo>
                  <a:lnTo>
                    <a:pt x="179" y="0"/>
                  </a:lnTo>
                  <a:lnTo>
                    <a:pt x="192" y="0"/>
                  </a:lnTo>
                  <a:lnTo>
                    <a:pt x="204" y="1"/>
                  </a:lnTo>
                  <a:lnTo>
                    <a:pt x="217" y="3"/>
                  </a:lnTo>
                  <a:lnTo>
                    <a:pt x="228" y="6"/>
                  </a:lnTo>
                  <a:lnTo>
                    <a:pt x="241" y="11"/>
                  </a:lnTo>
                  <a:lnTo>
                    <a:pt x="263" y="22"/>
                  </a:lnTo>
                  <a:lnTo>
                    <a:pt x="284" y="38"/>
                  </a:lnTo>
                  <a:lnTo>
                    <a:pt x="304" y="54"/>
                  </a:lnTo>
                  <a:lnTo>
                    <a:pt x="322" y="73"/>
                  </a:lnTo>
                  <a:lnTo>
                    <a:pt x="339" y="93"/>
                  </a:lnTo>
                  <a:lnTo>
                    <a:pt x="355" y="112"/>
                  </a:lnTo>
                  <a:lnTo>
                    <a:pt x="368" y="133"/>
                  </a:lnTo>
                  <a:lnTo>
                    <a:pt x="390" y="168"/>
                  </a:lnTo>
                  <a:lnTo>
                    <a:pt x="403" y="193"/>
                  </a:lnTo>
                  <a:lnTo>
                    <a:pt x="407" y="203"/>
                  </a:lnTo>
                  <a:lnTo>
                    <a:pt x="0" y="201"/>
                  </a:lnTo>
                  <a:close/>
                </a:path>
              </a:pathLst>
            </a:custGeom>
            <a:solidFill>
              <a:srgbClr val="9A908D"/>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32" name="Freeform 449"/>
            <p:cNvSpPr/>
            <p:nvPr/>
          </p:nvSpPr>
          <p:spPr bwMode="auto">
            <a:xfrm>
              <a:off x="5694364" y="4943475"/>
              <a:ext cx="166688" cy="25718"/>
            </a:xfrm>
            <a:custGeom>
              <a:avLst/>
              <a:gdLst/>
              <a:ahLst/>
              <a:cxnLst>
                <a:cxn ang="0">
                  <a:pos x="36" y="0"/>
                </a:cxn>
                <a:cxn ang="0">
                  <a:pos x="36" y="0"/>
                </a:cxn>
                <a:cxn ang="0">
                  <a:pos x="27" y="4"/>
                </a:cxn>
                <a:cxn ang="0">
                  <a:pos x="17" y="7"/>
                </a:cxn>
                <a:cxn ang="0">
                  <a:pos x="0" y="15"/>
                </a:cxn>
                <a:cxn ang="0">
                  <a:pos x="105" y="18"/>
                </a:cxn>
                <a:cxn ang="0">
                  <a:pos x="105" y="18"/>
                </a:cxn>
                <a:cxn ang="0">
                  <a:pos x="89" y="8"/>
                </a:cxn>
                <a:cxn ang="0">
                  <a:pos x="71" y="4"/>
                </a:cxn>
                <a:cxn ang="0">
                  <a:pos x="63" y="0"/>
                </a:cxn>
                <a:cxn ang="0">
                  <a:pos x="54" y="0"/>
                </a:cxn>
                <a:cxn ang="0">
                  <a:pos x="46" y="0"/>
                </a:cxn>
                <a:cxn ang="0">
                  <a:pos x="36" y="0"/>
                </a:cxn>
                <a:cxn ang="0">
                  <a:pos x="36" y="0"/>
                </a:cxn>
              </a:cxnLst>
              <a:rect l="0" t="0" r="r" b="b"/>
              <a:pathLst>
                <a:path w="105" h="18">
                  <a:moveTo>
                    <a:pt x="36" y="0"/>
                  </a:moveTo>
                  <a:lnTo>
                    <a:pt x="36" y="0"/>
                  </a:lnTo>
                  <a:lnTo>
                    <a:pt x="27" y="4"/>
                  </a:lnTo>
                  <a:lnTo>
                    <a:pt x="17" y="7"/>
                  </a:lnTo>
                  <a:lnTo>
                    <a:pt x="0" y="15"/>
                  </a:lnTo>
                  <a:lnTo>
                    <a:pt x="105" y="18"/>
                  </a:lnTo>
                  <a:lnTo>
                    <a:pt x="105" y="18"/>
                  </a:lnTo>
                  <a:lnTo>
                    <a:pt x="89" y="8"/>
                  </a:lnTo>
                  <a:lnTo>
                    <a:pt x="71" y="4"/>
                  </a:lnTo>
                  <a:lnTo>
                    <a:pt x="63" y="0"/>
                  </a:lnTo>
                  <a:lnTo>
                    <a:pt x="54" y="0"/>
                  </a:lnTo>
                  <a:lnTo>
                    <a:pt x="46" y="0"/>
                  </a:lnTo>
                  <a:lnTo>
                    <a:pt x="36" y="0"/>
                  </a:lnTo>
                  <a:lnTo>
                    <a:pt x="36" y="0"/>
                  </a:lnTo>
                  <a:close/>
                </a:path>
              </a:pathLst>
            </a:custGeom>
            <a:solidFill>
              <a:srgbClr val="FF908D"/>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33" name="Freeform 450"/>
            <p:cNvSpPr/>
            <p:nvPr/>
          </p:nvSpPr>
          <p:spPr bwMode="auto">
            <a:xfrm>
              <a:off x="5656264" y="4964906"/>
              <a:ext cx="234950" cy="27146"/>
            </a:xfrm>
            <a:custGeom>
              <a:avLst/>
              <a:gdLst/>
              <a:ahLst/>
              <a:cxnLst>
                <a:cxn ang="0">
                  <a:pos x="24" y="0"/>
                </a:cxn>
                <a:cxn ang="0">
                  <a:pos x="24" y="0"/>
                </a:cxn>
                <a:cxn ang="0">
                  <a:pos x="11" y="8"/>
                </a:cxn>
                <a:cxn ang="0">
                  <a:pos x="0" y="17"/>
                </a:cxn>
                <a:cxn ang="0">
                  <a:pos x="148" y="19"/>
                </a:cxn>
                <a:cxn ang="0">
                  <a:pos x="148" y="19"/>
                </a:cxn>
                <a:cxn ang="0">
                  <a:pos x="138" y="11"/>
                </a:cxn>
                <a:cxn ang="0">
                  <a:pos x="129" y="3"/>
                </a:cxn>
                <a:cxn ang="0">
                  <a:pos x="24" y="0"/>
                </a:cxn>
              </a:cxnLst>
              <a:rect l="0" t="0" r="r" b="b"/>
              <a:pathLst>
                <a:path w="148" h="19">
                  <a:moveTo>
                    <a:pt x="24" y="0"/>
                  </a:moveTo>
                  <a:lnTo>
                    <a:pt x="24" y="0"/>
                  </a:lnTo>
                  <a:lnTo>
                    <a:pt x="11" y="8"/>
                  </a:lnTo>
                  <a:lnTo>
                    <a:pt x="0" y="17"/>
                  </a:lnTo>
                  <a:lnTo>
                    <a:pt x="148" y="19"/>
                  </a:lnTo>
                  <a:lnTo>
                    <a:pt x="148" y="19"/>
                  </a:lnTo>
                  <a:lnTo>
                    <a:pt x="138" y="11"/>
                  </a:lnTo>
                  <a:lnTo>
                    <a:pt x="129" y="3"/>
                  </a:lnTo>
                  <a:lnTo>
                    <a:pt x="24" y="0"/>
                  </a:lnTo>
                  <a:close/>
                </a:path>
              </a:pathLst>
            </a:custGeom>
            <a:solidFill>
              <a:srgbClr val="97565B"/>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34" name="Freeform 451"/>
            <p:cNvSpPr/>
            <p:nvPr/>
          </p:nvSpPr>
          <p:spPr bwMode="auto">
            <a:xfrm>
              <a:off x="5629277" y="4989195"/>
              <a:ext cx="293688" cy="34290"/>
            </a:xfrm>
            <a:custGeom>
              <a:avLst/>
              <a:gdLst/>
              <a:ahLst/>
              <a:cxnLst>
                <a:cxn ang="0">
                  <a:pos x="165" y="2"/>
                </a:cxn>
                <a:cxn ang="0">
                  <a:pos x="17" y="0"/>
                </a:cxn>
                <a:cxn ang="0">
                  <a:pos x="17" y="0"/>
                </a:cxn>
                <a:cxn ang="0">
                  <a:pos x="8" y="11"/>
                </a:cxn>
                <a:cxn ang="0">
                  <a:pos x="0" y="22"/>
                </a:cxn>
                <a:cxn ang="0">
                  <a:pos x="185" y="24"/>
                </a:cxn>
                <a:cxn ang="0">
                  <a:pos x="185" y="24"/>
                </a:cxn>
                <a:cxn ang="0">
                  <a:pos x="176" y="13"/>
                </a:cxn>
                <a:cxn ang="0">
                  <a:pos x="165" y="2"/>
                </a:cxn>
                <a:cxn ang="0">
                  <a:pos x="165" y="2"/>
                </a:cxn>
              </a:cxnLst>
              <a:rect l="0" t="0" r="r" b="b"/>
              <a:pathLst>
                <a:path w="185" h="24">
                  <a:moveTo>
                    <a:pt x="165" y="2"/>
                  </a:moveTo>
                  <a:lnTo>
                    <a:pt x="17" y="0"/>
                  </a:lnTo>
                  <a:lnTo>
                    <a:pt x="17" y="0"/>
                  </a:lnTo>
                  <a:lnTo>
                    <a:pt x="8" y="11"/>
                  </a:lnTo>
                  <a:lnTo>
                    <a:pt x="0" y="22"/>
                  </a:lnTo>
                  <a:lnTo>
                    <a:pt x="185" y="24"/>
                  </a:lnTo>
                  <a:lnTo>
                    <a:pt x="185" y="24"/>
                  </a:lnTo>
                  <a:lnTo>
                    <a:pt x="176" y="13"/>
                  </a:lnTo>
                  <a:lnTo>
                    <a:pt x="165" y="2"/>
                  </a:lnTo>
                  <a:lnTo>
                    <a:pt x="165" y="2"/>
                  </a:lnTo>
                  <a:close/>
                </a:path>
              </a:pathLst>
            </a:custGeom>
            <a:solidFill>
              <a:srgbClr val="FF908D"/>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35" name="Freeform 452"/>
            <p:cNvSpPr/>
            <p:nvPr/>
          </p:nvSpPr>
          <p:spPr bwMode="auto">
            <a:xfrm>
              <a:off x="5608639" y="5020628"/>
              <a:ext cx="342900" cy="34290"/>
            </a:xfrm>
            <a:custGeom>
              <a:avLst/>
              <a:gdLst/>
              <a:ahLst/>
              <a:cxnLst>
                <a:cxn ang="0">
                  <a:pos x="198" y="2"/>
                </a:cxn>
                <a:cxn ang="0">
                  <a:pos x="13" y="0"/>
                </a:cxn>
                <a:cxn ang="0">
                  <a:pos x="13" y="0"/>
                </a:cxn>
                <a:cxn ang="0">
                  <a:pos x="5" y="11"/>
                </a:cxn>
                <a:cxn ang="0">
                  <a:pos x="0" y="23"/>
                </a:cxn>
                <a:cxn ang="0">
                  <a:pos x="216" y="24"/>
                </a:cxn>
                <a:cxn ang="0">
                  <a:pos x="216" y="24"/>
                </a:cxn>
                <a:cxn ang="0">
                  <a:pos x="198" y="2"/>
                </a:cxn>
                <a:cxn ang="0">
                  <a:pos x="198" y="2"/>
                </a:cxn>
              </a:cxnLst>
              <a:rect l="0" t="0" r="r" b="b"/>
              <a:pathLst>
                <a:path w="216" h="24">
                  <a:moveTo>
                    <a:pt x="198" y="2"/>
                  </a:moveTo>
                  <a:lnTo>
                    <a:pt x="13" y="0"/>
                  </a:lnTo>
                  <a:lnTo>
                    <a:pt x="13" y="0"/>
                  </a:lnTo>
                  <a:lnTo>
                    <a:pt x="5" y="11"/>
                  </a:lnTo>
                  <a:lnTo>
                    <a:pt x="0" y="23"/>
                  </a:lnTo>
                  <a:lnTo>
                    <a:pt x="216" y="24"/>
                  </a:lnTo>
                  <a:lnTo>
                    <a:pt x="216" y="24"/>
                  </a:lnTo>
                  <a:lnTo>
                    <a:pt x="198" y="2"/>
                  </a:lnTo>
                  <a:lnTo>
                    <a:pt x="198" y="2"/>
                  </a:lnTo>
                  <a:close/>
                </a:path>
              </a:pathLst>
            </a:custGeom>
            <a:solidFill>
              <a:srgbClr val="97565B"/>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36" name="Freeform 453"/>
            <p:cNvSpPr/>
            <p:nvPr/>
          </p:nvSpPr>
          <p:spPr bwMode="auto">
            <a:xfrm>
              <a:off x="5592764" y="5053489"/>
              <a:ext cx="384175" cy="38576"/>
            </a:xfrm>
            <a:custGeom>
              <a:avLst/>
              <a:gdLst/>
              <a:ahLst/>
              <a:cxnLst>
                <a:cxn ang="0">
                  <a:pos x="226" y="1"/>
                </a:cxn>
                <a:cxn ang="0">
                  <a:pos x="10" y="0"/>
                </a:cxn>
                <a:cxn ang="0">
                  <a:pos x="10" y="0"/>
                </a:cxn>
                <a:cxn ang="0">
                  <a:pos x="0" y="20"/>
                </a:cxn>
                <a:cxn ang="0">
                  <a:pos x="242" y="27"/>
                </a:cxn>
                <a:cxn ang="0">
                  <a:pos x="242" y="27"/>
                </a:cxn>
                <a:cxn ang="0">
                  <a:pos x="226" y="1"/>
                </a:cxn>
                <a:cxn ang="0">
                  <a:pos x="226" y="1"/>
                </a:cxn>
              </a:cxnLst>
              <a:rect l="0" t="0" r="r" b="b"/>
              <a:pathLst>
                <a:path w="242" h="27">
                  <a:moveTo>
                    <a:pt x="226" y="1"/>
                  </a:moveTo>
                  <a:lnTo>
                    <a:pt x="10" y="0"/>
                  </a:lnTo>
                  <a:lnTo>
                    <a:pt x="10" y="0"/>
                  </a:lnTo>
                  <a:lnTo>
                    <a:pt x="0" y="20"/>
                  </a:lnTo>
                  <a:lnTo>
                    <a:pt x="242" y="27"/>
                  </a:lnTo>
                  <a:lnTo>
                    <a:pt x="242" y="27"/>
                  </a:lnTo>
                  <a:lnTo>
                    <a:pt x="226" y="1"/>
                  </a:lnTo>
                  <a:lnTo>
                    <a:pt x="226" y="1"/>
                  </a:lnTo>
                  <a:close/>
                </a:path>
              </a:pathLst>
            </a:custGeom>
            <a:solidFill>
              <a:srgbClr val="FF908D"/>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37" name="Freeform 454"/>
            <p:cNvSpPr/>
            <p:nvPr/>
          </p:nvSpPr>
          <p:spPr bwMode="auto">
            <a:xfrm>
              <a:off x="5583239" y="5082064"/>
              <a:ext cx="407988" cy="31433"/>
            </a:xfrm>
            <a:custGeom>
              <a:avLst/>
              <a:gdLst/>
              <a:ahLst/>
              <a:cxnLst>
                <a:cxn ang="0">
                  <a:pos x="248" y="7"/>
                </a:cxn>
                <a:cxn ang="0">
                  <a:pos x="6" y="0"/>
                </a:cxn>
                <a:cxn ang="0">
                  <a:pos x="6" y="0"/>
                </a:cxn>
                <a:cxn ang="0">
                  <a:pos x="0" y="21"/>
                </a:cxn>
                <a:cxn ang="0">
                  <a:pos x="257" y="22"/>
                </a:cxn>
                <a:cxn ang="0">
                  <a:pos x="257" y="22"/>
                </a:cxn>
                <a:cxn ang="0">
                  <a:pos x="248" y="7"/>
                </a:cxn>
                <a:cxn ang="0">
                  <a:pos x="248" y="7"/>
                </a:cxn>
              </a:cxnLst>
              <a:rect l="0" t="0" r="r" b="b"/>
              <a:pathLst>
                <a:path w="257" h="22">
                  <a:moveTo>
                    <a:pt x="248" y="7"/>
                  </a:moveTo>
                  <a:lnTo>
                    <a:pt x="6" y="0"/>
                  </a:lnTo>
                  <a:lnTo>
                    <a:pt x="6" y="0"/>
                  </a:lnTo>
                  <a:lnTo>
                    <a:pt x="0" y="21"/>
                  </a:lnTo>
                  <a:lnTo>
                    <a:pt x="257" y="22"/>
                  </a:lnTo>
                  <a:lnTo>
                    <a:pt x="257" y="22"/>
                  </a:lnTo>
                  <a:lnTo>
                    <a:pt x="248" y="7"/>
                  </a:lnTo>
                  <a:lnTo>
                    <a:pt x="248" y="7"/>
                  </a:lnTo>
                  <a:close/>
                </a:path>
              </a:pathLst>
            </a:custGeom>
            <a:solidFill>
              <a:srgbClr val="97565B"/>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38" name="Freeform 455"/>
            <p:cNvSpPr/>
            <p:nvPr/>
          </p:nvSpPr>
          <p:spPr bwMode="auto">
            <a:xfrm>
              <a:off x="5578477" y="5112068"/>
              <a:ext cx="422275" cy="22860"/>
            </a:xfrm>
            <a:custGeom>
              <a:avLst/>
              <a:gdLst/>
              <a:ahLst/>
              <a:cxnLst>
                <a:cxn ang="0">
                  <a:pos x="3" y="0"/>
                </a:cxn>
                <a:cxn ang="0">
                  <a:pos x="3" y="0"/>
                </a:cxn>
                <a:cxn ang="0">
                  <a:pos x="0" y="14"/>
                </a:cxn>
                <a:cxn ang="0">
                  <a:pos x="266" y="16"/>
                </a:cxn>
                <a:cxn ang="0">
                  <a:pos x="266" y="16"/>
                </a:cxn>
                <a:cxn ang="0">
                  <a:pos x="260" y="1"/>
                </a:cxn>
                <a:cxn ang="0">
                  <a:pos x="3" y="0"/>
                </a:cxn>
              </a:cxnLst>
              <a:rect l="0" t="0" r="r" b="b"/>
              <a:pathLst>
                <a:path w="266" h="16">
                  <a:moveTo>
                    <a:pt x="3" y="0"/>
                  </a:moveTo>
                  <a:lnTo>
                    <a:pt x="3" y="0"/>
                  </a:lnTo>
                  <a:lnTo>
                    <a:pt x="0" y="14"/>
                  </a:lnTo>
                  <a:lnTo>
                    <a:pt x="266" y="16"/>
                  </a:lnTo>
                  <a:lnTo>
                    <a:pt x="266" y="16"/>
                  </a:lnTo>
                  <a:lnTo>
                    <a:pt x="260" y="1"/>
                  </a:lnTo>
                  <a:lnTo>
                    <a:pt x="3" y="0"/>
                  </a:lnTo>
                  <a:close/>
                </a:path>
              </a:pathLst>
            </a:custGeom>
            <a:solidFill>
              <a:srgbClr val="FF908D"/>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39" name="Freeform 456"/>
            <p:cNvSpPr/>
            <p:nvPr/>
          </p:nvSpPr>
          <p:spPr bwMode="auto">
            <a:xfrm>
              <a:off x="5532439" y="5073491"/>
              <a:ext cx="20638" cy="20003"/>
            </a:xfrm>
            <a:custGeom>
              <a:avLst/>
              <a:gdLst/>
              <a:ahLst/>
              <a:cxnLst>
                <a:cxn ang="0">
                  <a:pos x="13" y="8"/>
                </a:cxn>
                <a:cxn ang="0">
                  <a:pos x="13" y="8"/>
                </a:cxn>
                <a:cxn ang="0">
                  <a:pos x="13" y="9"/>
                </a:cxn>
                <a:cxn ang="0">
                  <a:pos x="11" y="11"/>
                </a:cxn>
                <a:cxn ang="0">
                  <a:pos x="8" y="13"/>
                </a:cxn>
                <a:cxn ang="0">
                  <a:pos x="7" y="14"/>
                </a:cxn>
                <a:cxn ang="0">
                  <a:pos x="7" y="14"/>
                </a:cxn>
                <a:cxn ang="0">
                  <a:pos x="3" y="13"/>
                </a:cxn>
                <a:cxn ang="0">
                  <a:pos x="2" y="11"/>
                </a:cxn>
                <a:cxn ang="0">
                  <a:pos x="0" y="9"/>
                </a:cxn>
                <a:cxn ang="0">
                  <a:pos x="0" y="8"/>
                </a:cxn>
                <a:cxn ang="0">
                  <a:pos x="0" y="8"/>
                </a:cxn>
                <a:cxn ang="0">
                  <a:pos x="0" y="5"/>
                </a:cxn>
                <a:cxn ang="0">
                  <a:pos x="2" y="3"/>
                </a:cxn>
                <a:cxn ang="0">
                  <a:pos x="3" y="1"/>
                </a:cxn>
                <a:cxn ang="0">
                  <a:pos x="7" y="0"/>
                </a:cxn>
                <a:cxn ang="0">
                  <a:pos x="7" y="0"/>
                </a:cxn>
                <a:cxn ang="0">
                  <a:pos x="8" y="1"/>
                </a:cxn>
                <a:cxn ang="0">
                  <a:pos x="11" y="3"/>
                </a:cxn>
                <a:cxn ang="0">
                  <a:pos x="13" y="5"/>
                </a:cxn>
                <a:cxn ang="0">
                  <a:pos x="13" y="8"/>
                </a:cxn>
                <a:cxn ang="0">
                  <a:pos x="13" y="8"/>
                </a:cxn>
              </a:cxnLst>
              <a:rect l="0" t="0" r="r" b="b"/>
              <a:pathLst>
                <a:path w="13" h="14">
                  <a:moveTo>
                    <a:pt x="13" y="8"/>
                  </a:moveTo>
                  <a:lnTo>
                    <a:pt x="13" y="8"/>
                  </a:lnTo>
                  <a:lnTo>
                    <a:pt x="13" y="9"/>
                  </a:lnTo>
                  <a:lnTo>
                    <a:pt x="11" y="11"/>
                  </a:lnTo>
                  <a:lnTo>
                    <a:pt x="8" y="13"/>
                  </a:lnTo>
                  <a:lnTo>
                    <a:pt x="7" y="14"/>
                  </a:lnTo>
                  <a:lnTo>
                    <a:pt x="7" y="14"/>
                  </a:lnTo>
                  <a:lnTo>
                    <a:pt x="3" y="13"/>
                  </a:lnTo>
                  <a:lnTo>
                    <a:pt x="2" y="11"/>
                  </a:lnTo>
                  <a:lnTo>
                    <a:pt x="0" y="9"/>
                  </a:lnTo>
                  <a:lnTo>
                    <a:pt x="0" y="8"/>
                  </a:lnTo>
                  <a:lnTo>
                    <a:pt x="0" y="8"/>
                  </a:lnTo>
                  <a:lnTo>
                    <a:pt x="0" y="5"/>
                  </a:lnTo>
                  <a:lnTo>
                    <a:pt x="2" y="3"/>
                  </a:lnTo>
                  <a:lnTo>
                    <a:pt x="3" y="1"/>
                  </a:lnTo>
                  <a:lnTo>
                    <a:pt x="7" y="0"/>
                  </a:lnTo>
                  <a:lnTo>
                    <a:pt x="7" y="0"/>
                  </a:lnTo>
                  <a:lnTo>
                    <a:pt x="8" y="1"/>
                  </a:lnTo>
                  <a:lnTo>
                    <a:pt x="11" y="3"/>
                  </a:lnTo>
                  <a:lnTo>
                    <a:pt x="13" y="5"/>
                  </a:lnTo>
                  <a:lnTo>
                    <a:pt x="13" y="8"/>
                  </a:lnTo>
                  <a:lnTo>
                    <a:pt x="13" y="8"/>
                  </a:lnTo>
                  <a:close/>
                </a:path>
              </a:pathLst>
            </a:custGeom>
            <a:solidFill>
              <a:srgbClr val="FFE19F"/>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40" name="Freeform 457"/>
            <p:cNvSpPr/>
            <p:nvPr/>
          </p:nvSpPr>
          <p:spPr bwMode="auto">
            <a:xfrm>
              <a:off x="5588002" y="4970621"/>
              <a:ext cx="20638" cy="18574"/>
            </a:xfrm>
            <a:custGeom>
              <a:avLst/>
              <a:gdLst/>
              <a:ahLst/>
              <a:cxnLst>
                <a:cxn ang="0">
                  <a:pos x="13" y="7"/>
                </a:cxn>
                <a:cxn ang="0">
                  <a:pos x="13" y="7"/>
                </a:cxn>
                <a:cxn ang="0">
                  <a:pos x="13" y="8"/>
                </a:cxn>
                <a:cxn ang="0">
                  <a:pos x="11" y="12"/>
                </a:cxn>
                <a:cxn ang="0">
                  <a:pos x="10" y="13"/>
                </a:cxn>
                <a:cxn ang="0">
                  <a:pos x="7" y="13"/>
                </a:cxn>
                <a:cxn ang="0">
                  <a:pos x="7" y="13"/>
                </a:cxn>
                <a:cxn ang="0">
                  <a:pos x="3" y="13"/>
                </a:cxn>
                <a:cxn ang="0">
                  <a:pos x="2" y="12"/>
                </a:cxn>
                <a:cxn ang="0">
                  <a:pos x="0" y="8"/>
                </a:cxn>
                <a:cxn ang="0">
                  <a:pos x="0" y="7"/>
                </a:cxn>
                <a:cxn ang="0">
                  <a:pos x="0" y="7"/>
                </a:cxn>
                <a:cxn ang="0">
                  <a:pos x="0" y="4"/>
                </a:cxn>
                <a:cxn ang="0">
                  <a:pos x="2" y="2"/>
                </a:cxn>
                <a:cxn ang="0">
                  <a:pos x="3" y="0"/>
                </a:cxn>
                <a:cxn ang="0">
                  <a:pos x="7" y="0"/>
                </a:cxn>
                <a:cxn ang="0">
                  <a:pos x="7" y="0"/>
                </a:cxn>
                <a:cxn ang="0">
                  <a:pos x="10" y="0"/>
                </a:cxn>
                <a:cxn ang="0">
                  <a:pos x="11" y="2"/>
                </a:cxn>
                <a:cxn ang="0">
                  <a:pos x="13" y="4"/>
                </a:cxn>
                <a:cxn ang="0">
                  <a:pos x="13" y="7"/>
                </a:cxn>
                <a:cxn ang="0">
                  <a:pos x="13" y="7"/>
                </a:cxn>
              </a:cxnLst>
              <a:rect l="0" t="0" r="r" b="b"/>
              <a:pathLst>
                <a:path w="13" h="13">
                  <a:moveTo>
                    <a:pt x="13" y="7"/>
                  </a:moveTo>
                  <a:lnTo>
                    <a:pt x="13" y="7"/>
                  </a:lnTo>
                  <a:lnTo>
                    <a:pt x="13" y="8"/>
                  </a:lnTo>
                  <a:lnTo>
                    <a:pt x="11" y="12"/>
                  </a:lnTo>
                  <a:lnTo>
                    <a:pt x="10" y="13"/>
                  </a:lnTo>
                  <a:lnTo>
                    <a:pt x="7" y="13"/>
                  </a:lnTo>
                  <a:lnTo>
                    <a:pt x="7" y="13"/>
                  </a:lnTo>
                  <a:lnTo>
                    <a:pt x="3" y="13"/>
                  </a:lnTo>
                  <a:lnTo>
                    <a:pt x="2" y="12"/>
                  </a:lnTo>
                  <a:lnTo>
                    <a:pt x="0" y="8"/>
                  </a:lnTo>
                  <a:lnTo>
                    <a:pt x="0" y="7"/>
                  </a:lnTo>
                  <a:lnTo>
                    <a:pt x="0" y="7"/>
                  </a:lnTo>
                  <a:lnTo>
                    <a:pt x="0" y="4"/>
                  </a:lnTo>
                  <a:lnTo>
                    <a:pt x="2" y="2"/>
                  </a:lnTo>
                  <a:lnTo>
                    <a:pt x="3" y="0"/>
                  </a:lnTo>
                  <a:lnTo>
                    <a:pt x="7" y="0"/>
                  </a:lnTo>
                  <a:lnTo>
                    <a:pt x="7" y="0"/>
                  </a:lnTo>
                  <a:lnTo>
                    <a:pt x="10" y="0"/>
                  </a:lnTo>
                  <a:lnTo>
                    <a:pt x="11" y="2"/>
                  </a:lnTo>
                  <a:lnTo>
                    <a:pt x="13" y="4"/>
                  </a:lnTo>
                  <a:lnTo>
                    <a:pt x="13" y="7"/>
                  </a:lnTo>
                  <a:lnTo>
                    <a:pt x="13" y="7"/>
                  </a:lnTo>
                  <a:close/>
                </a:path>
              </a:pathLst>
            </a:custGeom>
            <a:solidFill>
              <a:srgbClr val="FFE19F"/>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41" name="Freeform 458"/>
            <p:cNvSpPr/>
            <p:nvPr/>
          </p:nvSpPr>
          <p:spPr bwMode="auto">
            <a:xfrm>
              <a:off x="5699127" y="4899184"/>
              <a:ext cx="20638" cy="20003"/>
            </a:xfrm>
            <a:custGeom>
              <a:avLst/>
              <a:gdLst/>
              <a:ahLst/>
              <a:cxnLst>
                <a:cxn ang="0">
                  <a:pos x="13" y="6"/>
                </a:cxn>
                <a:cxn ang="0">
                  <a:pos x="13" y="6"/>
                </a:cxn>
                <a:cxn ang="0">
                  <a:pos x="11" y="9"/>
                </a:cxn>
                <a:cxn ang="0">
                  <a:pos x="11" y="11"/>
                </a:cxn>
                <a:cxn ang="0">
                  <a:pos x="8" y="12"/>
                </a:cxn>
                <a:cxn ang="0">
                  <a:pos x="6" y="14"/>
                </a:cxn>
                <a:cxn ang="0">
                  <a:pos x="6" y="14"/>
                </a:cxn>
                <a:cxn ang="0">
                  <a:pos x="3" y="12"/>
                </a:cxn>
                <a:cxn ang="0">
                  <a:pos x="2" y="11"/>
                </a:cxn>
                <a:cxn ang="0">
                  <a:pos x="0" y="9"/>
                </a:cxn>
                <a:cxn ang="0">
                  <a:pos x="0" y="6"/>
                </a:cxn>
                <a:cxn ang="0">
                  <a:pos x="0" y="6"/>
                </a:cxn>
                <a:cxn ang="0">
                  <a:pos x="0" y="4"/>
                </a:cxn>
                <a:cxn ang="0">
                  <a:pos x="2" y="3"/>
                </a:cxn>
                <a:cxn ang="0">
                  <a:pos x="3" y="1"/>
                </a:cxn>
                <a:cxn ang="0">
                  <a:pos x="6" y="0"/>
                </a:cxn>
                <a:cxn ang="0">
                  <a:pos x="6" y="0"/>
                </a:cxn>
                <a:cxn ang="0">
                  <a:pos x="8" y="1"/>
                </a:cxn>
                <a:cxn ang="0">
                  <a:pos x="11" y="3"/>
                </a:cxn>
                <a:cxn ang="0">
                  <a:pos x="11" y="4"/>
                </a:cxn>
                <a:cxn ang="0">
                  <a:pos x="13" y="6"/>
                </a:cxn>
                <a:cxn ang="0">
                  <a:pos x="13" y="6"/>
                </a:cxn>
              </a:cxnLst>
              <a:rect l="0" t="0" r="r" b="b"/>
              <a:pathLst>
                <a:path w="13" h="14">
                  <a:moveTo>
                    <a:pt x="13" y="6"/>
                  </a:moveTo>
                  <a:lnTo>
                    <a:pt x="13" y="6"/>
                  </a:lnTo>
                  <a:lnTo>
                    <a:pt x="11" y="9"/>
                  </a:lnTo>
                  <a:lnTo>
                    <a:pt x="11" y="11"/>
                  </a:lnTo>
                  <a:lnTo>
                    <a:pt x="8" y="12"/>
                  </a:lnTo>
                  <a:lnTo>
                    <a:pt x="6" y="14"/>
                  </a:lnTo>
                  <a:lnTo>
                    <a:pt x="6" y="14"/>
                  </a:lnTo>
                  <a:lnTo>
                    <a:pt x="3" y="12"/>
                  </a:lnTo>
                  <a:lnTo>
                    <a:pt x="2" y="11"/>
                  </a:lnTo>
                  <a:lnTo>
                    <a:pt x="0" y="9"/>
                  </a:lnTo>
                  <a:lnTo>
                    <a:pt x="0" y="6"/>
                  </a:lnTo>
                  <a:lnTo>
                    <a:pt x="0" y="6"/>
                  </a:lnTo>
                  <a:lnTo>
                    <a:pt x="0" y="4"/>
                  </a:lnTo>
                  <a:lnTo>
                    <a:pt x="2" y="3"/>
                  </a:lnTo>
                  <a:lnTo>
                    <a:pt x="3" y="1"/>
                  </a:lnTo>
                  <a:lnTo>
                    <a:pt x="6" y="0"/>
                  </a:lnTo>
                  <a:lnTo>
                    <a:pt x="6" y="0"/>
                  </a:lnTo>
                  <a:lnTo>
                    <a:pt x="8" y="1"/>
                  </a:lnTo>
                  <a:lnTo>
                    <a:pt x="11" y="3"/>
                  </a:lnTo>
                  <a:lnTo>
                    <a:pt x="11" y="4"/>
                  </a:lnTo>
                  <a:lnTo>
                    <a:pt x="13" y="6"/>
                  </a:lnTo>
                  <a:lnTo>
                    <a:pt x="13" y="6"/>
                  </a:lnTo>
                  <a:close/>
                </a:path>
              </a:pathLst>
            </a:custGeom>
            <a:solidFill>
              <a:srgbClr val="FFE19F"/>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42" name="Freeform 459"/>
            <p:cNvSpPr/>
            <p:nvPr/>
          </p:nvSpPr>
          <p:spPr bwMode="auto">
            <a:xfrm>
              <a:off x="5807077" y="4899184"/>
              <a:ext cx="20638" cy="20003"/>
            </a:xfrm>
            <a:custGeom>
              <a:avLst/>
              <a:gdLst/>
              <a:ahLst/>
              <a:cxnLst>
                <a:cxn ang="0">
                  <a:pos x="13" y="6"/>
                </a:cxn>
                <a:cxn ang="0">
                  <a:pos x="13" y="6"/>
                </a:cxn>
                <a:cxn ang="0">
                  <a:pos x="13" y="9"/>
                </a:cxn>
                <a:cxn ang="0">
                  <a:pos x="11" y="11"/>
                </a:cxn>
                <a:cxn ang="0">
                  <a:pos x="10" y="12"/>
                </a:cxn>
                <a:cxn ang="0">
                  <a:pos x="7" y="14"/>
                </a:cxn>
                <a:cxn ang="0">
                  <a:pos x="7" y="14"/>
                </a:cxn>
                <a:cxn ang="0">
                  <a:pos x="5" y="12"/>
                </a:cxn>
                <a:cxn ang="0">
                  <a:pos x="2" y="11"/>
                </a:cxn>
                <a:cxn ang="0">
                  <a:pos x="2" y="9"/>
                </a:cxn>
                <a:cxn ang="0">
                  <a:pos x="0" y="6"/>
                </a:cxn>
                <a:cxn ang="0">
                  <a:pos x="0" y="6"/>
                </a:cxn>
                <a:cxn ang="0">
                  <a:pos x="2" y="4"/>
                </a:cxn>
                <a:cxn ang="0">
                  <a:pos x="2" y="3"/>
                </a:cxn>
                <a:cxn ang="0">
                  <a:pos x="5" y="1"/>
                </a:cxn>
                <a:cxn ang="0">
                  <a:pos x="7" y="0"/>
                </a:cxn>
                <a:cxn ang="0">
                  <a:pos x="7" y="0"/>
                </a:cxn>
                <a:cxn ang="0">
                  <a:pos x="10" y="1"/>
                </a:cxn>
                <a:cxn ang="0">
                  <a:pos x="11" y="3"/>
                </a:cxn>
                <a:cxn ang="0">
                  <a:pos x="13" y="4"/>
                </a:cxn>
                <a:cxn ang="0">
                  <a:pos x="13" y="6"/>
                </a:cxn>
                <a:cxn ang="0">
                  <a:pos x="13" y="6"/>
                </a:cxn>
              </a:cxnLst>
              <a:rect l="0" t="0" r="r" b="b"/>
              <a:pathLst>
                <a:path w="13" h="14">
                  <a:moveTo>
                    <a:pt x="13" y="6"/>
                  </a:moveTo>
                  <a:lnTo>
                    <a:pt x="13" y="6"/>
                  </a:lnTo>
                  <a:lnTo>
                    <a:pt x="13" y="9"/>
                  </a:lnTo>
                  <a:lnTo>
                    <a:pt x="11" y="11"/>
                  </a:lnTo>
                  <a:lnTo>
                    <a:pt x="10" y="12"/>
                  </a:lnTo>
                  <a:lnTo>
                    <a:pt x="7" y="14"/>
                  </a:lnTo>
                  <a:lnTo>
                    <a:pt x="7" y="14"/>
                  </a:lnTo>
                  <a:lnTo>
                    <a:pt x="5" y="12"/>
                  </a:lnTo>
                  <a:lnTo>
                    <a:pt x="2" y="11"/>
                  </a:lnTo>
                  <a:lnTo>
                    <a:pt x="2" y="9"/>
                  </a:lnTo>
                  <a:lnTo>
                    <a:pt x="0" y="6"/>
                  </a:lnTo>
                  <a:lnTo>
                    <a:pt x="0" y="6"/>
                  </a:lnTo>
                  <a:lnTo>
                    <a:pt x="2" y="4"/>
                  </a:lnTo>
                  <a:lnTo>
                    <a:pt x="2" y="3"/>
                  </a:lnTo>
                  <a:lnTo>
                    <a:pt x="5" y="1"/>
                  </a:lnTo>
                  <a:lnTo>
                    <a:pt x="7" y="0"/>
                  </a:lnTo>
                  <a:lnTo>
                    <a:pt x="7" y="0"/>
                  </a:lnTo>
                  <a:lnTo>
                    <a:pt x="10" y="1"/>
                  </a:lnTo>
                  <a:lnTo>
                    <a:pt x="11" y="3"/>
                  </a:lnTo>
                  <a:lnTo>
                    <a:pt x="13" y="4"/>
                  </a:lnTo>
                  <a:lnTo>
                    <a:pt x="13" y="6"/>
                  </a:lnTo>
                  <a:lnTo>
                    <a:pt x="13" y="6"/>
                  </a:lnTo>
                  <a:close/>
                </a:path>
              </a:pathLst>
            </a:custGeom>
            <a:solidFill>
              <a:srgbClr val="FFE19F"/>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43" name="Freeform 460"/>
            <p:cNvSpPr/>
            <p:nvPr/>
          </p:nvSpPr>
          <p:spPr bwMode="auto">
            <a:xfrm>
              <a:off x="5918202" y="4954905"/>
              <a:ext cx="20638" cy="18574"/>
            </a:xfrm>
            <a:custGeom>
              <a:avLst/>
              <a:gdLst/>
              <a:ahLst/>
              <a:cxnLst>
                <a:cxn ang="0">
                  <a:pos x="13" y="7"/>
                </a:cxn>
                <a:cxn ang="0">
                  <a:pos x="13" y="7"/>
                </a:cxn>
                <a:cxn ang="0">
                  <a:pos x="13" y="8"/>
                </a:cxn>
                <a:cxn ang="0">
                  <a:pos x="11" y="11"/>
                </a:cxn>
                <a:cxn ang="0">
                  <a:pos x="8" y="13"/>
                </a:cxn>
                <a:cxn ang="0">
                  <a:pos x="6" y="13"/>
                </a:cxn>
                <a:cxn ang="0">
                  <a:pos x="6" y="13"/>
                </a:cxn>
                <a:cxn ang="0">
                  <a:pos x="3" y="13"/>
                </a:cxn>
                <a:cxn ang="0">
                  <a:pos x="2" y="11"/>
                </a:cxn>
                <a:cxn ang="0">
                  <a:pos x="0" y="8"/>
                </a:cxn>
                <a:cxn ang="0">
                  <a:pos x="0" y="7"/>
                </a:cxn>
                <a:cxn ang="0">
                  <a:pos x="0" y="7"/>
                </a:cxn>
                <a:cxn ang="0">
                  <a:pos x="0" y="3"/>
                </a:cxn>
                <a:cxn ang="0">
                  <a:pos x="2" y="2"/>
                </a:cxn>
                <a:cxn ang="0">
                  <a:pos x="3" y="0"/>
                </a:cxn>
                <a:cxn ang="0">
                  <a:pos x="6" y="0"/>
                </a:cxn>
                <a:cxn ang="0">
                  <a:pos x="6" y="0"/>
                </a:cxn>
                <a:cxn ang="0">
                  <a:pos x="8" y="0"/>
                </a:cxn>
                <a:cxn ang="0">
                  <a:pos x="11" y="2"/>
                </a:cxn>
                <a:cxn ang="0">
                  <a:pos x="13" y="3"/>
                </a:cxn>
                <a:cxn ang="0">
                  <a:pos x="13" y="7"/>
                </a:cxn>
                <a:cxn ang="0">
                  <a:pos x="13" y="7"/>
                </a:cxn>
              </a:cxnLst>
              <a:rect l="0" t="0" r="r" b="b"/>
              <a:pathLst>
                <a:path w="13" h="13">
                  <a:moveTo>
                    <a:pt x="13" y="7"/>
                  </a:moveTo>
                  <a:lnTo>
                    <a:pt x="13" y="7"/>
                  </a:lnTo>
                  <a:lnTo>
                    <a:pt x="13" y="8"/>
                  </a:lnTo>
                  <a:lnTo>
                    <a:pt x="11" y="11"/>
                  </a:lnTo>
                  <a:lnTo>
                    <a:pt x="8" y="13"/>
                  </a:lnTo>
                  <a:lnTo>
                    <a:pt x="6" y="13"/>
                  </a:lnTo>
                  <a:lnTo>
                    <a:pt x="6" y="13"/>
                  </a:lnTo>
                  <a:lnTo>
                    <a:pt x="3" y="13"/>
                  </a:lnTo>
                  <a:lnTo>
                    <a:pt x="2" y="11"/>
                  </a:lnTo>
                  <a:lnTo>
                    <a:pt x="0" y="8"/>
                  </a:lnTo>
                  <a:lnTo>
                    <a:pt x="0" y="7"/>
                  </a:lnTo>
                  <a:lnTo>
                    <a:pt x="0" y="7"/>
                  </a:lnTo>
                  <a:lnTo>
                    <a:pt x="0" y="3"/>
                  </a:lnTo>
                  <a:lnTo>
                    <a:pt x="2" y="2"/>
                  </a:lnTo>
                  <a:lnTo>
                    <a:pt x="3" y="0"/>
                  </a:lnTo>
                  <a:lnTo>
                    <a:pt x="6" y="0"/>
                  </a:lnTo>
                  <a:lnTo>
                    <a:pt x="6" y="0"/>
                  </a:lnTo>
                  <a:lnTo>
                    <a:pt x="8" y="0"/>
                  </a:lnTo>
                  <a:lnTo>
                    <a:pt x="11" y="2"/>
                  </a:lnTo>
                  <a:lnTo>
                    <a:pt x="13" y="3"/>
                  </a:lnTo>
                  <a:lnTo>
                    <a:pt x="13" y="7"/>
                  </a:lnTo>
                  <a:lnTo>
                    <a:pt x="13" y="7"/>
                  </a:lnTo>
                  <a:close/>
                </a:path>
              </a:pathLst>
            </a:custGeom>
            <a:solidFill>
              <a:srgbClr val="FFE19F"/>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44" name="Freeform 461"/>
            <p:cNvSpPr/>
            <p:nvPr/>
          </p:nvSpPr>
          <p:spPr bwMode="auto">
            <a:xfrm>
              <a:off x="5983289" y="5032058"/>
              <a:ext cx="20638" cy="18574"/>
            </a:xfrm>
            <a:custGeom>
              <a:avLst/>
              <a:gdLst/>
              <a:ahLst/>
              <a:cxnLst>
                <a:cxn ang="0">
                  <a:pos x="13" y="7"/>
                </a:cxn>
                <a:cxn ang="0">
                  <a:pos x="13" y="7"/>
                </a:cxn>
                <a:cxn ang="0">
                  <a:pos x="13" y="10"/>
                </a:cxn>
                <a:cxn ang="0">
                  <a:pos x="11" y="11"/>
                </a:cxn>
                <a:cxn ang="0">
                  <a:pos x="10" y="13"/>
                </a:cxn>
                <a:cxn ang="0">
                  <a:pos x="7" y="13"/>
                </a:cxn>
                <a:cxn ang="0">
                  <a:pos x="7" y="13"/>
                </a:cxn>
                <a:cxn ang="0">
                  <a:pos x="5" y="13"/>
                </a:cxn>
                <a:cxn ang="0">
                  <a:pos x="2" y="11"/>
                </a:cxn>
                <a:cxn ang="0">
                  <a:pos x="0" y="10"/>
                </a:cxn>
                <a:cxn ang="0">
                  <a:pos x="0" y="7"/>
                </a:cxn>
                <a:cxn ang="0">
                  <a:pos x="0" y="7"/>
                </a:cxn>
                <a:cxn ang="0">
                  <a:pos x="0" y="5"/>
                </a:cxn>
                <a:cxn ang="0">
                  <a:pos x="2" y="2"/>
                </a:cxn>
                <a:cxn ang="0">
                  <a:pos x="5" y="2"/>
                </a:cxn>
                <a:cxn ang="0">
                  <a:pos x="7" y="0"/>
                </a:cxn>
                <a:cxn ang="0">
                  <a:pos x="7" y="0"/>
                </a:cxn>
                <a:cxn ang="0">
                  <a:pos x="10" y="2"/>
                </a:cxn>
                <a:cxn ang="0">
                  <a:pos x="11" y="2"/>
                </a:cxn>
                <a:cxn ang="0">
                  <a:pos x="13" y="5"/>
                </a:cxn>
                <a:cxn ang="0">
                  <a:pos x="13" y="7"/>
                </a:cxn>
                <a:cxn ang="0">
                  <a:pos x="13" y="7"/>
                </a:cxn>
              </a:cxnLst>
              <a:rect l="0" t="0" r="r" b="b"/>
              <a:pathLst>
                <a:path w="13" h="13">
                  <a:moveTo>
                    <a:pt x="13" y="7"/>
                  </a:moveTo>
                  <a:lnTo>
                    <a:pt x="13" y="7"/>
                  </a:lnTo>
                  <a:lnTo>
                    <a:pt x="13" y="10"/>
                  </a:lnTo>
                  <a:lnTo>
                    <a:pt x="11" y="11"/>
                  </a:lnTo>
                  <a:lnTo>
                    <a:pt x="10" y="13"/>
                  </a:lnTo>
                  <a:lnTo>
                    <a:pt x="7" y="13"/>
                  </a:lnTo>
                  <a:lnTo>
                    <a:pt x="7" y="13"/>
                  </a:lnTo>
                  <a:lnTo>
                    <a:pt x="5" y="13"/>
                  </a:lnTo>
                  <a:lnTo>
                    <a:pt x="2" y="11"/>
                  </a:lnTo>
                  <a:lnTo>
                    <a:pt x="0" y="10"/>
                  </a:lnTo>
                  <a:lnTo>
                    <a:pt x="0" y="7"/>
                  </a:lnTo>
                  <a:lnTo>
                    <a:pt x="0" y="7"/>
                  </a:lnTo>
                  <a:lnTo>
                    <a:pt x="0" y="5"/>
                  </a:lnTo>
                  <a:lnTo>
                    <a:pt x="2" y="2"/>
                  </a:lnTo>
                  <a:lnTo>
                    <a:pt x="5" y="2"/>
                  </a:lnTo>
                  <a:lnTo>
                    <a:pt x="7" y="0"/>
                  </a:lnTo>
                  <a:lnTo>
                    <a:pt x="7" y="0"/>
                  </a:lnTo>
                  <a:lnTo>
                    <a:pt x="10" y="2"/>
                  </a:lnTo>
                  <a:lnTo>
                    <a:pt x="11" y="2"/>
                  </a:lnTo>
                  <a:lnTo>
                    <a:pt x="13" y="5"/>
                  </a:lnTo>
                  <a:lnTo>
                    <a:pt x="13" y="7"/>
                  </a:lnTo>
                  <a:lnTo>
                    <a:pt x="13" y="7"/>
                  </a:lnTo>
                  <a:close/>
                </a:path>
              </a:pathLst>
            </a:custGeom>
            <a:solidFill>
              <a:srgbClr val="FFE19F"/>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45" name="Freeform 462"/>
            <p:cNvSpPr/>
            <p:nvPr/>
          </p:nvSpPr>
          <p:spPr bwMode="auto">
            <a:xfrm>
              <a:off x="6037264" y="5096351"/>
              <a:ext cx="22225" cy="17145"/>
            </a:xfrm>
            <a:custGeom>
              <a:avLst/>
              <a:gdLst/>
              <a:ahLst/>
              <a:cxnLst>
                <a:cxn ang="0">
                  <a:pos x="14" y="6"/>
                </a:cxn>
                <a:cxn ang="0">
                  <a:pos x="14" y="6"/>
                </a:cxn>
                <a:cxn ang="0">
                  <a:pos x="12" y="8"/>
                </a:cxn>
                <a:cxn ang="0">
                  <a:pos x="11" y="9"/>
                </a:cxn>
                <a:cxn ang="0">
                  <a:pos x="9" y="11"/>
                </a:cxn>
                <a:cxn ang="0">
                  <a:pos x="6" y="12"/>
                </a:cxn>
                <a:cxn ang="0">
                  <a:pos x="6" y="12"/>
                </a:cxn>
                <a:cxn ang="0">
                  <a:pos x="4" y="11"/>
                </a:cxn>
                <a:cxn ang="0">
                  <a:pos x="3" y="9"/>
                </a:cxn>
                <a:cxn ang="0">
                  <a:pos x="1" y="8"/>
                </a:cxn>
                <a:cxn ang="0">
                  <a:pos x="0" y="6"/>
                </a:cxn>
                <a:cxn ang="0">
                  <a:pos x="0" y="6"/>
                </a:cxn>
                <a:cxn ang="0">
                  <a:pos x="1" y="3"/>
                </a:cxn>
                <a:cxn ang="0">
                  <a:pos x="3" y="1"/>
                </a:cxn>
                <a:cxn ang="0">
                  <a:pos x="4" y="0"/>
                </a:cxn>
                <a:cxn ang="0">
                  <a:pos x="6" y="0"/>
                </a:cxn>
                <a:cxn ang="0">
                  <a:pos x="6" y="0"/>
                </a:cxn>
                <a:cxn ang="0">
                  <a:pos x="9" y="0"/>
                </a:cxn>
                <a:cxn ang="0">
                  <a:pos x="11" y="1"/>
                </a:cxn>
                <a:cxn ang="0">
                  <a:pos x="12" y="3"/>
                </a:cxn>
                <a:cxn ang="0">
                  <a:pos x="14" y="6"/>
                </a:cxn>
                <a:cxn ang="0">
                  <a:pos x="14" y="6"/>
                </a:cxn>
              </a:cxnLst>
              <a:rect l="0" t="0" r="r" b="b"/>
              <a:pathLst>
                <a:path w="14" h="12">
                  <a:moveTo>
                    <a:pt x="14" y="6"/>
                  </a:moveTo>
                  <a:lnTo>
                    <a:pt x="14" y="6"/>
                  </a:lnTo>
                  <a:lnTo>
                    <a:pt x="12" y="8"/>
                  </a:lnTo>
                  <a:lnTo>
                    <a:pt x="11" y="9"/>
                  </a:lnTo>
                  <a:lnTo>
                    <a:pt x="9" y="11"/>
                  </a:lnTo>
                  <a:lnTo>
                    <a:pt x="6" y="12"/>
                  </a:lnTo>
                  <a:lnTo>
                    <a:pt x="6" y="12"/>
                  </a:lnTo>
                  <a:lnTo>
                    <a:pt x="4" y="11"/>
                  </a:lnTo>
                  <a:lnTo>
                    <a:pt x="3" y="9"/>
                  </a:lnTo>
                  <a:lnTo>
                    <a:pt x="1" y="8"/>
                  </a:lnTo>
                  <a:lnTo>
                    <a:pt x="0" y="6"/>
                  </a:lnTo>
                  <a:lnTo>
                    <a:pt x="0" y="6"/>
                  </a:lnTo>
                  <a:lnTo>
                    <a:pt x="1" y="3"/>
                  </a:lnTo>
                  <a:lnTo>
                    <a:pt x="3" y="1"/>
                  </a:lnTo>
                  <a:lnTo>
                    <a:pt x="4" y="0"/>
                  </a:lnTo>
                  <a:lnTo>
                    <a:pt x="6" y="0"/>
                  </a:lnTo>
                  <a:lnTo>
                    <a:pt x="6" y="0"/>
                  </a:lnTo>
                  <a:lnTo>
                    <a:pt x="9" y="0"/>
                  </a:lnTo>
                  <a:lnTo>
                    <a:pt x="11" y="1"/>
                  </a:lnTo>
                  <a:lnTo>
                    <a:pt x="12" y="3"/>
                  </a:lnTo>
                  <a:lnTo>
                    <a:pt x="14" y="6"/>
                  </a:lnTo>
                  <a:lnTo>
                    <a:pt x="14" y="6"/>
                  </a:lnTo>
                  <a:close/>
                </a:path>
              </a:pathLst>
            </a:custGeom>
            <a:solidFill>
              <a:srgbClr val="FFE19F"/>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46" name="Freeform 463"/>
            <p:cNvSpPr/>
            <p:nvPr/>
          </p:nvSpPr>
          <p:spPr bwMode="auto">
            <a:xfrm>
              <a:off x="4329114" y="4269105"/>
              <a:ext cx="47625" cy="71438"/>
            </a:xfrm>
            <a:custGeom>
              <a:avLst/>
              <a:gdLst/>
              <a:ahLst/>
              <a:cxnLst>
                <a:cxn ang="0">
                  <a:pos x="30" y="0"/>
                </a:cxn>
                <a:cxn ang="0">
                  <a:pos x="30" y="0"/>
                </a:cxn>
                <a:cxn ang="0">
                  <a:pos x="16" y="1"/>
                </a:cxn>
                <a:cxn ang="0">
                  <a:pos x="8" y="3"/>
                </a:cxn>
                <a:cxn ang="0">
                  <a:pos x="3" y="4"/>
                </a:cxn>
                <a:cxn ang="0">
                  <a:pos x="1" y="6"/>
                </a:cxn>
                <a:cxn ang="0">
                  <a:pos x="1" y="6"/>
                </a:cxn>
                <a:cxn ang="0">
                  <a:pos x="1" y="15"/>
                </a:cxn>
                <a:cxn ang="0">
                  <a:pos x="0" y="28"/>
                </a:cxn>
                <a:cxn ang="0">
                  <a:pos x="0" y="47"/>
                </a:cxn>
                <a:cxn ang="0">
                  <a:pos x="0" y="47"/>
                </a:cxn>
                <a:cxn ang="0">
                  <a:pos x="30" y="50"/>
                </a:cxn>
                <a:cxn ang="0">
                  <a:pos x="30" y="0"/>
                </a:cxn>
              </a:cxnLst>
              <a:rect l="0" t="0" r="r" b="b"/>
              <a:pathLst>
                <a:path w="30" h="50">
                  <a:moveTo>
                    <a:pt x="30" y="0"/>
                  </a:moveTo>
                  <a:lnTo>
                    <a:pt x="30" y="0"/>
                  </a:lnTo>
                  <a:lnTo>
                    <a:pt x="16" y="1"/>
                  </a:lnTo>
                  <a:lnTo>
                    <a:pt x="8" y="3"/>
                  </a:lnTo>
                  <a:lnTo>
                    <a:pt x="3" y="4"/>
                  </a:lnTo>
                  <a:lnTo>
                    <a:pt x="1" y="6"/>
                  </a:lnTo>
                  <a:lnTo>
                    <a:pt x="1" y="6"/>
                  </a:lnTo>
                  <a:lnTo>
                    <a:pt x="1" y="15"/>
                  </a:lnTo>
                  <a:lnTo>
                    <a:pt x="0" y="28"/>
                  </a:lnTo>
                  <a:lnTo>
                    <a:pt x="0" y="47"/>
                  </a:lnTo>
                  <a:lnTo>
                    <a:pt x="0" y="47"/>
                  </a:lnTo>
                  <a:lnTo>
                    <a:pt x="30" y="50"/>
                  </a:lnTo>
                  <a:lnTo>
                    <a:pt x="30" y="0"/>
                  </a:lnTo>
                  <a:close/>
                </a:path>
              </a:pathLst>
            </a:custGeom>
            <a:solidFill>
              <a:srgbClr val="FFFFFF"/>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47" name="Freeform 464"/>
            <p:cNvSpPr/>
            <p:nvPr/>
          </p:nvSpPr>
          <p:spPr bwMode="auto">
            <a:xfrm>
              <a:off x="4394202" y="4270534"/>
              <a:ext cx="58738" cy="72866"/>
            </a:xfrm>
            <a:custGeom>
              <a:avLst/>
              <a:gdLst/>
              <a:ahLst/>
              <a:cxnLst>
                <a:cxn ang="0">
                  <a:pos x="0" y="0"/>
                </a:cxn>
                <a:cxn ang="0">
                  <a:pos x="0" y="48"/>
                </a:cxn>
                <a:cxn ang="0">
                  <a:pos x="37" y="51"/>
                </a:cxn>
                <a:cxn ang="0">
                  <a:pos x="37" y="2"/>
                </a:cxn>
                <a:cxn ang="0">
                  <a:pos x="37" y="2"/>
                </a:cxn>
                <a:cxn ang="0">
                  <a:pos x="27" y="0"/>
                </a:cxn>
                <a:cxn ang="0">
                  <a:pos x="16" y="0"/>
                </a:cxn>
                <a:cxn ang="0">
                  <a:pos x="0" y="0"/>
                </a:cxn>
                <a:cxn ang="0">
                  <a:pos x="0" y="0"/>
                </a:cxn>
              </a:cxnLst>
              <a:rect l="0" t="0" r="r" b="b"/>
              <a:pathLst>
                <a:path w="37" h="51">
                  <a:moveTo>
                    <a:pt x="0" y="0"/>
                  </a:moveTo>
                  <a:lnTo>
                    <a:pt x="0" y="48"/>
                  </a:lnTo>
                  <a:lnTo>
                    <a:pt x="37" y="51"/>
                  </a:lnTo>
                  <a:lnTo>
                    <a:pt x="37" y="2"/>
                  </a:lnTo>
                  <a:lnTo>
                    <a:pt x="37" y="2"/>
                  </a:lnTo>
                  <a:lnTo>
                    <a:pt x="27" y="0"/>
                  </a:lnTo>
                  <a:lnTo>
                    <a:pt x="16" y="0"/>
                  </a:lnTo>
                  <a:lnTo>
                    <a:pt x="0" y="0"/>
                  </a:lnTo>
                  <a:lnTo>
                    <a:pt x="0" y="0"/>
                  </a:lnTo>
                  <a:close/>
                </a:path>
              </a:pathLst>
            </a:custGeom>
            <a:solidFill>
              <a:srgbClr val="FFFFFF"/>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48" name="Freeform 465"/>
            <p:cNvSpPr/>
            <p:nvPr/>
          </p:nvSpPr>
          <p:spPr bwMode="auto">
            <a:xfrm>
              <a:off x="4475164" y="4274820"/>
              <a:ext cx="60325" cy="75724"/>
            </a:xfrm>
            <a:custGeom>
              <a:avLst/>
              <a:gdLst/>
              <a:ahLst/>
              <a:cxnLst>
                <a:cxn ang="0">
                  <a:pos x="2" y="0"/>
                </a:cxn>
                <a:cxn ang="0">
                  <a:pos x="0" y="50"/>
                </a:cxn>
                <a:cxn ang="0">
                  <a:pos x="38" y="53"/>
                </a:cxn>
                <a:cxn ang="0">
                  <a:pos x="38" y="4"/>
                </a:cxn>
                <a:cxn ang="0">
                  <a:pos x="38" y="4"/>
                </a:cxn>
                <a:cxn ang="0">
                  <a:pos x="28" y="2"/>
                </a:cxn>
                <a:cxn ang="0">
                  <a:pos x="16" y="0"/>
                </a:cxn>
                <a:cxn ang="0">
                  <a:pos x="2" y="0"/>
                </a:cxn>
                <a:cxn ang="0">
                  <a:pos x="2" y="0"/>
                </a:cxn>
              </a:cxnLst>
              <a:rect l="0" t="0" r="r" b="b"/>
              <a:pathLst>
                <a:path w="38" h="53">
                  <a:moveTo>
                    <a:pt x="2" y="0"/>
                  </a:moveTo>
                  <a:lnTo>
                    <a:pt x="0" y="50"/>
                  </a:lnTo>
                  <a:lnTo>
                    <a:pt x="38" y="53"/>
                  </a:lnTo>
                  <a:lnTo>
                    <a:pt x="38" y="4"/>
                  </a:lnTo>
                  <a:lnTo>
                    <a:pt x="38" y="4"/>
                  </a:lnTo>
                  <a:lnTo>
                    <a:pt x="28" y="2"/>
                  </a:lnTo>
                  <a:lnTo>
                    <a:pt x="16" y="0"/>
                  </a:lnTo>
                  <a:lnTo>
                    <a:pt x="2" y="0"/>
                  </a:lnTo>
                  <a:lnTo>
                    <a:pt x="2" y="0"/>
                  </a:lnTo>
                  <a:close/>
                </a:path>
              </a:pathLst>
            </a:custGeom>
            <a:solidFill>
              <a:srgbClr val="FFFFFF"/>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49" name="Freeform 466"/>
            <p:cNvSpPr/>
            <p:nvPr/>
          </p:nvSpPr>
          <p:spPr bwMode="auto">
            <a:xfrm>
              <a:off x="4562477" y="4281964"/>
              <a:ext cx="61913" cy="74295"/>
            </a:xfrm>
            <a:custGeom>
              <a:avLst/>
              <a:gdLst/>
              <a:ahLst/>
              <a:cxnLst>
                <a:cxn ang="0">
                  <a:pos x="2" y="0"/>
                </a:cxn>
                <a:cxn ang="0">
                  <a:pos x="0" y="49"/>
                </a:cxn>
                <a:cxn ang="0">
                  <a:pos x="39" y="52"/>
                </a:cxn>
                <a:cxn ang="0">
                  <a:pos x="39" y="3"/>
                </a:cxn>
                <a:cxn ang="0">
                  <a:pos x="39" y="3"/>
                </a:cxn>
                <a:cxn ang="0">
                  <a:pos x="27" y="2"/>
                </a:cxn>
                <a:cxn ang="0">
                  <a:pos x="16" y="0"/>
                </a:cxn>
                <a:cxn ang="0">
                  <a:pos x="2" y="0"/>
                </a:cxn>
                <a:cxn ang="0">
                  <a:pos x="2" y="0"/>
                </a:cxn>
              </a:cxnLst>
              <a:rect l="0" t="0" r="r" b="b"/>
              <a:pathLst>
                <a:path w="39" h="52">
                  <a:moveTo>
                    <a:pt x="2" y="0"/>
                  </a:moveTo>
                  <a:lnTo>
                    <a:pt x="0" y="49"/>
                  </a:lnTo>
                  <a:lnTo>
                    <a:pt x="39" y="52"/>
                  </a:lnTo>
                  <a:lnTo>
                    <a:pt x="39" y="3"/>
                  </a:lnTo>
                  <a:lnTo>
                    <a:pt x="39" y="3"/>
                  </a:lnTo>
                  <a:lnTo>
                    <a:pt x="27" y="2"/>
                  </a:lnTo>
                  <a:lnTo>
                    <a:pt x="16" y="0"/>
                  </a:lnTo>
                  <a:lnTo>
                    <a:pt x="2" y="0"/>
                  </a:lnTo>
                  <a:lnTo>
                    <a:pt x="2" y="0"/>
                  </a:lnTo>
                  <a:close/>
                </a:path>
              </a:pathLst>
            </a:custGeom>
            <a:solidFill>
              <a:srgbClr val="FFFFFF"/>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50" name="Freeform 467"/>
            <p:cNvSpPr/>
            <p:nvPr/>
          </p:nvSpPr>
          <p:spPr bwMode="auto">
            <a:xfrm>
              <a:off x="4646614" y="4290536"/>
              <a:ext cx="100013" cy="72866"/>
            </a:xfrm>
            <a:custGeom>
              <a:avLst/>
              <a:gdLst/>
              <a:ahLst/>
              <a:cxnLst>
                <a:cxn ang="0">
                  <a:pos x="1" y="0"/>
                </a:cxn>
                <a:cxn ang="0">
                  <a:pos x="0" y="45"/>
                </a:cxn>
                <a:cxn ang="0">
                  <a:pos x="63" y="51"/>
                </a:cxn>
                <a:cxn ang="0">
                  <a:pos x="63" y="51"/>
                </a:cxn>
                <a:cxn ang="0">
                  <a:pos x="63" y="34"/>
                </a:cxn>
                <a:cxn ang="0">
                  <a:pos x="63" y="21"/>
                </a:cxn>
                <a:cxn ang="0">
                  <a:pos x="62" y="15"/>
                </a:cxn>
                <a:cxn ang="0">
                  <a:pos x="60" y="12"/>
                </a:cxn>
                <a:cxn ang="0">
                  <a:pos x="60" y="12"/>
                </a:cxn>
                <a:cxn ang="0">
                  <a:pos x="51" y="8"/>
                </a:cxn>
                <a:cxn ang="0">
                  <a:pos x="33" y="4"/>
                </a:cxn>
                <a:cxn ang="0">
                  <a:pos x="14" y="0"/>
                </a:cxn>
                <a:cxn ang="0">
                  <a:pos x="1" y="0"/>
                </a:cxn>
                <a:cxn ang="0">
                  <a:pos x="1" y="0"/>
                </a:cxn>
              </a:cxnLst>
              <a:rect l="0" t="0" r="r" b="b"/>
              <a:pathLst>
                <a:path w="63" h="51">
                  <a:moveTo>
                    <a:pt x="1" y="0"/>
                  </a:moveTo>
                  <a:lnTo>
                    <a:pt x="0" y="45"/>
                  </a:lnTo>
                  <a:lnTo>
                    <a:pt x="63" y="51"/>
                  </a:lnTo>
                  <a:lnTo>
                    <a:pt x="63" y="51"/>
                  </a:lnTo>
                  <a:lnTo>
                    <a:pt x="63" y="34"/>
                  </a:lnTo>
                  <a:lnTo>
                    <a:pt x="63" y="21"/>
                  </a:lnTo>
                  <a:lnTo>
                    <a:pt x="62" y="15"/>
                  </a:lnTo>
                  <a:lnTo>
                    <a:pt x="60" y="12"/>
                  </a:lnTo>
                  <a:lnTo>
                    <a:pt x="60" y="12"/>
                  </a:lnTo>
                  <a:lnTo>
                    <a:pt x="51" y="8"/>
                  </a:lnTo>
                  <a:lnTo>
                    <a:pt x="33" y="4"/>
                  </a:lnTo>
                  <a:lnTo>
                    <a:pt x="14" y="0"/>
                  </a:lnTo>
                  <a:lnTo>
                    <a:pt x="1" y="0"/>
                  </a:lnTo>
                  <a:lnTo>
                    <a:pt x="1" y="0"/>
                  </a:lnTo>
                  <a:close/>
                </a:path>
              </a:pathLst>
            </a:custGeom>
            <a:solidFill>
              <a:srgbClr val="FFFFFF"/>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51" name="Freeform 468"/>
            <p:cNvSpPr/>
            <p:nvPr/>
          </p:nvSpPr>
          <p:spPr bwMode="auto">
            <a:xfrm>
              <a:off x="4316414" y="4356259"/>
              <a:ext cx="446088" cy="50006"/>
            </a:xfrm>
            <a:custGeom>
              <a:avLst/>
              <a:gdLst/>
              <a:ahLst/>
              <a:cxnLst>
                <a:cxn ang="0">
                  <a:pos x="3" y="0"/>
                </a:cxn>
                <a:cxn ang="0">
                  <a:pos x="281" y="21"/>
                </a:cxn>
                <a:cxn ang="0">
                  <a:pos x="281" y="35"/>
                </a:cxn>
                <a:cxn ang="0">
                  <a:pos x="0" y="10"/>
                </a:cxn>
                <a:cxn ang="0">
                  <a:pos x="3" y="0"/>
                </a:cxn>
              </a:cxnLst>
              <a:rect l="0" t="0" r="r" b="b"/>
              <a:pathLst>
                <a:path w="281" h="35">
                  <a:moveTo>
                    <a:pt x="3" y="0"/>
                  </a:moveTo>
                  <a:lnTo>
                    <a:pt x="281" y="21"/>
                  </a:lnTo>
                  <a:lnTo>
                    <a:pt x="281" y="35"/>
                  </a:lnTo>
                  <a:lnTo>
                    <a:pt x="0" y="10"/>
                  </a:lnTo>
                  <a:lnTo>
                    <a:pt x="3" y="0"/>
                  </a:lnTo>
                  <a:close/>
                </a:path>
              </a:pathLst>
            </a:custGeom>
            <a:solidFill>
              <a:srgbClr val="E3771E"/>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grpSp>
      <p:grpSp>
        <p:nvGrpSpPr>
          <p:cNvPr id="352" name="组合 351"/>
          <p:cNvGrpSpPr/>
          <p:nvPr/>
        </p:nvGrpSpPr>
        <p:grpSpPr>
          <a:xfrm>
            <a:off x="4283968" y="2715766"/>
            <a:ext cx="1040283" cy="982340"/>
            <a:chOff x="6196013" y="1949450"/>
            <a:chExt cx="1362075" cy="1298575"/>
          </a:xfrm>
        </p:grpSpPr>
        <p:sp>
          <p:nvSpPr>
            <p:cNvPr id="353" name="Freeform 822"/>
            <p:cNvSpPr/>
            <p:nvPr/>
          </p:nvSpPr>
          <p:spPr bwMode="auto">
            <a:xfrm>
              <a:off x="6380163" y="2413000"/>
              <a:ext cx="352425" cy="708025"/>
            </a:xfrm>
            <a:custGeom>
              <a:avLst/>
              <a:gdLst/>
              <a:ahLst/>
              <a:cxnLst>
                <a:cxn ang="0">
                  <a:pos x="26" y="0"/>
                </a:cxn>
                <a:cxn ang="0">
                  <a:pos x="0" y="4"/>
                </a:cxn>
                <a:cxn ang="0">
                  <a:pos x="196" y="446"/>
                </a:cxn>
                <a:cxn ang="0">
                  <a:pos x="222" y="434"/>
                </a:cxn>
                <a:cxn ang="0">
                  <a:pos x="26" y="0"/>
                </a:cxn>
              </a:cxnLst>
              <a:rect l="0" t="0" r="r" b="b"/>
              <a:pathLst>
                <a:path w="222" h="446">
                  <a:moveTo>
                    <a:pt x="26" y="0"/>
                  </a:moveTo>
                  <a:lnTo>
                    <a:pt x="0" y="4"/>
                  </a:lnTo>
                  <a:lnTo>
                    <a:pt x="196" y="446"/>
                  </a:lnTo>
                  <a:lnTo>
                    <a:pt x="222" y="434"/>
                  </a:lnTo>
                  <a:lnTo>
                    <a:pt x="26" y="0"/>
                  </a:lnTo>
                  <a:close/>
                </a:path>
              </a:pathLst>
            </a:custGeom>
            <a:solidFill>
              <a:srgbClr val="F0426D"/>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54" name="Freeform 823"/>
            <p:cNvSpPr/>
            <p:nvPr/>
          </p:nvSpPr>
          <p:spPr bwMode="auto">
            <a:xfrm>
              <a:off x="6497638" y="2940050"/>
              <a:ext cx="117475" cy="241300"/>
            </a:xfrm>
            <a:custGeom>
              <a:avLst/>
              <a:gdLst/>
              <a:ahLst/>
              <a:cxnLst>
                <a:cxn ang="0">
                  <a:pos x="8" y="0"/>
                </a:cxn>
                <a:cxn ang="0">
                  <a:pos x="0" y="42"/>
                </a:cxn>
                <a:cxn ang="0">
                  <a:pos x="50" y="152"/>
                </a:cxn>
                <a:cxn ang="0">
                  <a:pos x="74" y="140"/>
                </a:cxn>
                <a:cxn ang="0">
                  <a:pos x="8" y="0"/>
                </a:cxn>
              </a:cxnLst>
              <a:rect l="0" t="0" r="r" b="b"/>
              <a:pathLst>
                <a:path w="74" h="152">
                  <a:moveTo>
                    <a:pt x="8" y="0"/>
                  </a:moveTo>
                  <a:lnTo>
                    <a:pt x="0" y="42"/>
                  </a:lnTo>
                  <a:lnTo>
                    <a:pt x="50" y="152"/>
                  </a:lnTo>
                  <a:lnTo>
                    <a:pt x="74" y="140"/>
                  </a:lnTo>
                  <a:lnTo>
                    <a:pt x="8" y="0"/>
                  </a:lnTo>
                  <a:close/>
                </a:path>
              </a:pathLst>
            </a:custGeom>
            <a:solidFill>
              <a:srgbClr val="A4AEB3"/>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55" name="Freeform 824"/>
            <p:cNvSpPr/>
            <p:nvPr/>
          </p:nvSpPr>
          <p:spPr bwMode="auto">
            <a:xfrm>
              <a:off x="6456363" y="3146425"/>
              <a:ext cx="47625" cy="101600"/>
            </a:xfrm>
            <a:custGeom>
              <a:avLst/>
              <a:gdLst/>
              <a:ahLst/>
              <a:cxnLst>
                <a:cxn ang="0">
                  <a:pos x="0" y="64"/>
                </a:cxn>
                <a:cxn ang="0">
                  <a:pos x="30" y="48"/>
                </a:cxn>
                <a:cxn ang="0">
                  <a:pos x="10" y="0"/>
                </a:cxn>
                <a:cxn ang="0">
                  <a:pos x="0" y="64"/>
                </a:cxn>
              </a:cxnLst>
              <a:rect l="0" t="0" r="r" b="b"/>
              <a:pathLst>
                <a:path w="30" h="64">
                  <a:moveTo>
                    <a:pt x="0" y="64"/>
                  </a:moveTo>
                  <a:lnTo>
                    <a:pt x="30" y="48"/>
                  </a:lnTo>
                  <a:lnTo>
                    <a:pt x="10" y="0"/>
                  </a:lnTo>
                  <a:lnTo>
                    <a:pt x="0" y="64"/>
                  </a:lnTo>
                  <a:close/>
                </a:path>
              </a:pathLst>
            </a:custGeom>
            <a:solidFill>
              <a:srgbClr val="F0426D"/>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56" name="Freeform 825"/>
            <p:cNvSpPr/>
            <p:nvPr/>
          </p:nvSpPr>
          <p:spPr bwMode="auto">
            <a:xfrm>
              <a:off x="6472238" y="3070225"/>
              <a:ext cx="69850" cy="152400"/>
            </a:xfrm>
            <a:custGeom>
              <a:avLst/>
              <a:gdLst/>
              <a:ahLst/>
              <a:cxnLst>
                <a:cxn ang="0">
                  <a:pos x="10" y="0"/>
                </a:cxn>
                <a:cxn ang="0">
                  <a:pos x="0" y="48"/>
                </a:cxn>
                <a:cxn ang="0">
                  <a:pos x="20" y="96"/>
                </a:cxn>
                <a:cxn ang="0">
                  <a:pos x="44" y="82"/>
                </a:cxn>
                <a:cxn ang="0">
                  <a:pos x="10" y="0"/>
                </a:cxn>
              </a:cxnLst>
              <a:rect l="0" t="0" r="r" b="b"/>
              <a:pathLst>
                <a:path w="44" h="96">
                  <a:moveTo>
                    <a:pt x="10" y="0"/>
                  </a:moveTo>
                  <a:lnTo>
                    <a:pt x="0" y="48"/>
                  </a:lnTo>
                  <a:lnTo>
                    <a:pt x="20" y="96"/>
                  </a:lnTo>
                  <a:lnTo>
                    <a:pt x="44" y="82"/>
                  </a:lnTo>
                  <a:lnTo>
                    <a:pt x="10" y="0"/>
                  </a:lnTo>
                  <a:close/>
                </a:path>
              </a:pathLst>
            </a:custGeom>
            <a:solidFill>
              <a:srgbClr val="A4AEB3"/>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57" name="Freeform 826"/>
            <p:cNvSpPr/>
            <p:nvPr/>
          </p:nvSpPr>
          <p:spPr bwMode="auto">
            <a:xfrm>
              <a:off x="6488113" y="3006725"/>
              <a:ext cx="88900" cy="193675"/>
            </a:xfrm>
            <a:custGeom>
              <a:avLst/>
              <a:gdLst/>
              <a:ahLst/>
              <a:cxnLst>
                <a:cxn ang="0">
                  <a:pos x="6" y="0"/>
                </a:cxn>
                <a:cxn ang="0">
                  <a:pos x="0" y="40"/>
                </a:cxn>
                <a:cxn ang="0">
                  <a:pos x="34" y="122"/>
                </a:cxn>
                <a:cxn ang="0">
                  <a:pos x="56" y="110"/>
                </a:cxn>
                <a:cxn ang="0">
                  <a:pos x="6" y="0"/>
                </a:cxn>
              </a:cxnLst>
              <a:rect l="0" t="0" r="r" b="b"/>
              <a:pathLst>
                <a:path w="56" h="122">
                  <a:moveTo>
                    <a:pt x="6" y="0"/>
                  </a:moveTo>
                  <a:lnTo>
                    <a:pt x="0" y="40"/>
                  </a:lnTo>
                  <a:lnTo>
                    <a:pt x="34" y="122"/>
                  </a:lnTo>
                  <a:lnTo>
                    <a:pt x="56" y="110"/>
                  </a:lnTo>
                  <a:lnTo>
                    <a:pt x="6" y="0"/>
                  </a:lnTo>
                  <a:close/>
                </a:path>
              </a:pathLst>
            </a:custGeom>
            <a:solidFill>
              <a:srgbClr val="F0426D"/>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58" name="Freeform 827"/>
            <p:cNvSpPr/>
            <p:nvPr/>
          </p:nvSpPr>
          <p:spPr bwMode="auto">
            <a:xfrm>
              <a:off x="6510338" y="2860675"/>
              <a:ext cx="146050" cy="301625"/>
            </a:xfrm>
            <a:custGeom>
              <a:avLst/>
              <a:gdLst/>
              <a:ahLst/>
              <a:cxnLst>
                <a:cxn ang="0">
                  <a:pos x="8" y="0"/>
                </a:cxn>
                <a:cxn ang="0">
                  <a:pos x="0" y="50"/>
                </a:cxn>
                <a:cxn ang="0">
                  <a:pos x="66" y="190"/>
                </a:cxn>
                <a:cxn ang="0">
                  <a:pos x="92" y="176"/>
                </a:cxn>
                <a:cxn ang="0">
                  <a:pos x="8" y="0"/>
                </a:cxn>
              </a:cxnLst>
              <a:rect l="0" t="0" r="r" b="b"/>
              <a:pathLst>
                <a:path w="92" h="190">
                  <a:moveTo>
                    <a:pt x="8" y="0"/>
                  </a:moveTo>
                  <a:lnTo>
                    <a:pt x="0" y="50"/>
                  </a:lnTo>
                  <a:lnTo>
                    <a:pt x="66" y="190"/>
                  </a:lnTo>
                  <a:lnTo>
                    <a:pt x="92" y="176"/>
                  </a:lnTo>
                  <a:lnTo>
                    <a:pt x="8" y="0"/>
                  </a:lnTo>
                  <a:close/>
                </a:path>
              </a:pathLst>
            </a:custGeom>
            <a:solidFill>
              <a:srgbClr val="F0426D"/>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59" name="Freeform 828"/>
            <p:cNvSpPr/>
            <p:nvPr/>
          </p:nvSpPr>
          <p:spPr bwMode="auto">
            <a:xfrm>
              <a:off x="6265863" y="2428875"/>
              <a:ext cx="174625" cy="254000"/>
            </a:xfrm>
            <a:custGeom>
              <a:avLst/>
              <a:gdLst/>
              <a:ahLst/>
              <a:cxnLst>
                <a:cxn ang="0">
                  <a:pos x="110" y="160"/>
                </a:cxn>
                <a:cxn ang="0">
                  <a:pos x="34" y="0"/>
                </a:cxn>
                <a:cxn ang="0">
                  <a:pos x="0" y="4"/>
                </a:cxn>
                <a:cxn ang="0">
                  <a:pos x="42" y="94"/>
                </a:cxn>
                <a:cxn ang="0">
                  <a:pos x="110" y="160"/>
                </a:cxn>
              </a:cxnLst>
              <a:rect l="0" t="0" r="r" b="b"/>
              <a:pathLst>
                <a:path w="110" h="160">
                  <a:moveTo>
                    <a:pt x="110" y="160"/>
                  </a:moveTo>
                  <a:lnTo>
                    <a:pt x="34" y="0"/>
                  </a:lnTo>
                  <a:lnTo>
                    <a:pt x="0" y="4"/>
                  </a:lnTo>
                  <a:lnTo>
                    <a:pt x="42" y="94"/>
                  </a:lnTo>
                  <a:lnTo>
                    <a:pt x="110" y="160"/>
                  </a:lnTo>
                  <a:close/>
                </a:path>
              </a:pathLst>
            </a:custGeom>
            <a:solidFill>
              <a:srgbClr val="F0426D"/>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60" name="Freeform 829"/>
            <p:cNvSpPr/>
            <p:nvPr/>
          </p:nvSpPr>
          <p:spPr bwMode="auto">
            <a:xfrm>
              <a:off x="6196013" y="2435225"/>
              <a:ext cx="136525" cy="142875"/>
            </a:xfrm>
            <a:custGeom>
              <a:avLst/>
              <a:gdLst/>
              <a:ahLst/>
              <a:cxnLst>
                <a:cxn ang="0">
                  <a:pos x="86" y="90"/>
                </a:cxn>
                <a:cxn ang="0">
                  <a:pos x="44" y="0"/>
                </a:cxn>
                <a:cxn ang="0">
                  <a:pos x="0" y="6"/>
                </a:cxn>
                <a:cxn ang="0">
                  <a:pos x="86" y="90"/>
                </a:cxn>
              </a:cxnLst>
              <a:rect l="0" t="0" r="r" b="b"/>
              <a:pathLst>
                <a:path w="86" h="90">
                  <a:moveTo>
                    <a:pt x="86" y="90"/>
                  </a:moveTo>
                  <a:lnTo>
                    <a:pt x="44" y="0"/>
                  </a:lnTo>
                  <a:lnTo>
                    <a:pt x="0" y="6"/>
                  </a:lnTo>
                  <a:lnTo>
                    <a:pt x="86" y="90"/>
                  </a:lnTo>
                  <a:close/>
                </a:path>
              </a:pathLst>
            </a:custGeom>
            <a:solidFill>
              <a:srgbClr val="A4AEB3"/>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61" name="Freeform 830"/>
            <p:cNvSpPr/>
            <p:nvPr/>
          </p:nvSpPr>
          <p:spPr bwMode="auto">
            <a:xfrm>
              <a:off x="6319838" y="2419350"/>
              <a:ext cx="371475" cy="720725"/>
            </a:xfrm>
            <a:custGeom>
              <a:avLst/>
              <a:gdLst/>
              <a:ahLst/>
              <a:cxnLst>
                <a:cxn ang="0">
                  <a:pos x="38" y="0"/>
                </a:cxn>
                <a:cxn ang="0">
                  <a:pos x="0" y="6"/>
                </a:cxn>
                <a:cxn ang="0">
                  <a:pos x="76" y="166"/>
                </a:cxn>
                <a:cxn ang="0">
                  <a:pos x="138" y="226"/>
                </a:cxn>
                <a:cxn ang="0">
                  <a:pos x="128" y="278"/>
                </a:cxn>
                <a:cxn ang="0">
                  <a:pos x="212" y="454"/>
                </a:cxn>
                <a:cxn ang="0">
                  <a:pos x="234" y="442"/>
                </a:cxn>
                <a:cxn ang="0">
                  <a:pos x="38" y="0"/>
                </a:cxn>
              </a:cxnLst>
              <a:rect l="0" t="0" r="r" b="b"/>
              <a:pathLst>
                <a:path w="234" h="454">
                  <a:moveTo>
                    <a:pt x="38" y="0"/>
                  </a:moveTo>
                  <a:lnTo>
                    <a:pt x="0" y="6"/>
                  </a:lnTo>
                  <a:lnTo>
                    <a:pt x="76" y="166"/>
                  </a:lnTo>
                  <a:lnTo>
                    <a:pt x="138" y="226"/>
                  </a:lnTo>
                  <a:lnTo>
                    <a:pt x="128" y="278"/>
                  </a:lnTo>
                  <a:lnTo>
                    <a:pt x="212" y="454"/>
                  </a:lnTo>
                  <a:lnTo>
                    <a:pt x="234" y="442"/>
                  </a:lnTo>
                  <a:lnTo>
                    <a:pt x="38" y="0"/>
                  </a:lnTo>
                  <a:close/>
                </a:path>
              </a:pathLst>
            </a:custGeom>
            <a:solidFill>
              <a:srgbClr val="A4AEB3"/>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62" name="Freeform 831"/>
            <p:cNvSpPr/>
            <p:nvPr/>
          </p:nvSpPr>
          <p:spPr bwMode="auto">
            <a:xfrm>
              <a:off x="6421438" y="2406650"/>
              <a:ext cx="349250" cy="695325"/>
            </a:xfrm>
            <a:custGeom>
              <a:avLst/>
              <a:gdLst/>
              <a:ahLst/>
              <a:cxnLst>
                <a:cxn ang="0">
                  <a:pos x="30" y="0"/>
                </a:cxn>
                <a:cxn ang="0">
                  <a:pos x="0" y="4"/>
                </a:cxn>
                <a:cxn ang="0">
                  <a:pos x="196" y="438"/>
                </a:cxn>
                <a:cxn ang="0">
                  <a:pos x="220" y="424"/>
                </a:cxn>
                <a:cxn ang="0">
                  <a:pos x="30" y="0"/>
                </a:cxn>
              </a:cxnLst>
              <a:rect l="0" t="0" r="r" b="b"/>
              <a:pathLst>
                <a:path w="220" h="438">
                  <a:moveTo>
                    <a:pt x="30" y="0"/>
                  </a:moveTo>
                  <a:lnTo>
                    <a:pt x="0" y="4"/>
                  </a:lnTo>
                  <a:lnTo>
                    <a:pt x="196" y="438"/>
                  </a:lnTo>
                  <a:lnTo>
                    <a:pt x="220" y="424"/>
                  </a:lnTo>
                  <a:lnTo>
                    <a:pt x="30" y="0"/>
                  </a:lnTo>
                  <a:close/>
                </a:path>
              </a:pathLst>
            </a:custGeom>
            <a:solidFill>
              <a:srgbClr val="A4AEB3"/>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63" name="Freeform 832"/>
            <p:cNvSpPr/>
            <p:nvPr/>
          </p:nvSpPr>
          <p:spPr bwMode="auto">
            <a:xfrm>
              <a:off x="6469063" y="2400300"/>
              <a:ext cx="342900" cy="679450"/>
            </a:xfrm>
            <a:custGeom>
              <a:avLst/>
              <a:gdLst/>
              <a:ahLst/>
              <a:cxnLst>
                <a:cxn ang="0">
                  <a:pos x="32" y="0"/>
                </a:cxn>
                <a:cxn ang="0">
                  <a:pos x="0" y="4"/>
                </a:cxn>
                <a:cxn ang="0">
                  <a:pos x="190" y="428"/>
                </a:cxn>
                <a:cxn ang="0">
                  <a:pos x="216" y="416"/>
                </a:cxn>
                <a:cxn ang="0">
                  <a:pos x="32" y="0"/>
                </a:cxn>
              </a:cxnLst>
              <a:rect l="0" t="0" r="r" b="b"/>
              <a:pathLst>
                <a:path w="216" h="428">
                  <a:moveTo>
                    <a:pt x="32" y="0"/>
                  </a:moveTo>
                  <a:lnTo>
                    <a:pt x="0" y="4"/>
                  </a:lnTo>
                  <a:lnTo>
                    <a:pt x="190" y="428"/>
                  </a:lnTo>
                  <a:lnTo>
                    <a:pt x="216" y="416"/>
                  </a:lnTo>
                  <a:lnTo>
                    <a:pt x="32" y="0"/>
                  </a:lnTo>
                  <a:close/>
                </a:path>
              </a:pathLst>
            </a:custGeom>
            <a:solidFill>
              <a:srgbClr val="F0426D"/>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64" name="Freeform 833"/>
            <p:cNvSpPr/>
            <p:nvPr/>
          </p:nvSpPr>
          <p:spPr bwMode="auto">
            <a:xfrm>
              <a:off x="6519863" y="2390775"/>
              <a:ext cx="327025" cy="669925"/>
            </a:xfrm>
            <a:custGeom>
              <a:avLst/>
              <a:gdLst/>
              <a:ahLst/>
              <a:cxnLst>
                <a:cxn ang="0">
                  <a:pos x="36" y="0"/>
                </a:cxn>
                <a:cxn ang="0">
                  <a:pos x="0" y="6"/>
                </a:cxn>
                <a:cxn ang="0">
                  <a:pos x="184" y="422"/>
                </a:cxn>
                <a:cxn ang="0">
                  <a:pos x="206" y="408"/>
                </a:cxn>
                <a:cxn ang="0">
                  <a:pos x="36" y="0"/>
                </a:cxn>
              </a:cxnLst>
              <a:rect l="0" t="0" r="r" b="b"/>
              <a:pathLst>
                <a:path w="206" h="422">
                  <a:moveTo>
                    <a:pt x="36" y="0"/>
                  </a:moveTo>
                  <a:lnTo>
                    <a:pt x="0" y="6"/>
                  </a:lnTo>
                  <a:lnTo>
                    <a:pt x="184" y="422"/>
                  </a:lnTo>
                  <a:lnTo>
                    <a:pt x="206" y="408"/>
                  </a:lnTo>
                  <a:lnTo>
                    <a:pt x="36" y="0"/>
                  </a:lnTo>
                  <a:close/>
                </a:path>
              </a:pathLst>
            </a:custGeom>
            <a:solidFill>
              <a:srgbClr val="A4AEB3"/>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65" name="Freeform 834"/>
            <p:cNvSpPr/>
            <p:nvPr/>
          </p:nvSpPr>
          <p:spPr bwMode="auto">
            <a:xfrm>
              <a:off x="6577013" y="2384425"/>
              <a:ext cx="317500" cy="654050"/>
            </a:xfrm>
            <a:custGeom>
              <a:avLst/>
              <a:gdLst/>
              <a:ahLst/>
              <a:cxnLst>
                <a:cxn ang="0">
                  <a:pos x="28" y="0"/>
                </a:cxn>
                <a:cxn ang="0">
                  <a:pos x="0" y="4"/>
                </a:cxn>
                <a:cxn ang="0">
                  <a:pos x="170" y="412"/>
                </a:cxn>
                <a:cxn ang="0">
                  <a:pos x="190" y="402"/>
                </a:cxn>
                <a:cxn ang="0">
                  <a:pos x="200" y="408"/>
                </a:cxn>
                <a:cxn ang="0">
                  <a:pos x="28" y="0"/>
                </a:cxn>
              </a:cxnLst>
              <a:rect l="0" t="0" r="r" b="b"/>
              <a:pathLst>
                <a:path w="200" h="412">
                  <a:moveTo>
                    <a:pt x="28" y="0"/>
                  </a:moveTo>
                  <a:lnTo>
                    <a:pt x="0" y="4"/>
                  </a:lnTo>
                  <a:lnTo>
                    <a:pt x="170" y="412"/>
                  </a:lnTo>
                  <a:lnTo>
                    <a:pt x="190" y="402"/>
                  </a:lnTo>
                  <a:lnTo>
                    <a:pt x="200" y="408"/>
                  </a:lnTo>
                  <a:lnTo>
                    <a:pt x="28" y="0"/>
                  </a:lnTo>
                  <a:close/>
                </a:path>
              </a:pathLst>
            </a:custGeom>
            <a:solidFill>
              <a:srgbClr val="F0426D"/>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66" name="Freeform 835"/>
            <p:cNvSpPr/>
            <p:nvPr/>
          </p:nvSpPr>
          <p:spPr bwMode="auto">
            <a:xfrm>
              <a:off x="6621463" y="1949450"/>
              <a:ext cx="936625" cy="768350"/>
            </a:xfrm>
            <a:custGeom>
              <a:avLst/>
              <a:gdLst/>
              <a:ahLst/>
              <a:cxnLst>
                <a:cxn ang="0">
                  <a:pos x="590" y="314"/>
                </a:cxn>
                <a:cxn ang="0">
                  <a:pos x="294" y="270"/>
                </a:cxn>
                <a:cxn ang="0">
                  <a:pos x="162" y="0"/>
                </a:cxn>
                <a:cxn ang="0">
                  <a:pos x="30" y="270"/>
                </a:cxn>
                <a:cxn ang="0">
                  <a:pos x="0" y="274"/>
                </a:cxn>
                <a:cxn ang="0">
                  <a:pos x="62" y="420"/>
                </a:cxn>
                <a:cxn ang="0">
                  <a:pos x="414" y="484"/>
                </a:cxn>
                <a:cxn ang="0">
                  <a:pos x="590" y="314"/>
                </a:cxn>
              </a:cxnLst>
              <a:rect l="0" t="0" r="r" b="b"/>
              <a:pathLst>
                <a:path w="590" h="484">
                  <a:moveTo>
                    <a:pt x="590" y="314"/>
                  </a:moveTo>
                  <a:lnTo>
                    <a:pt x="294" y="270"/>
                  </a:lnTo>
                  <a:lnTo>
                    <a:pt x="162" y="0"/>
                  </a:lnTo>
                  <a:lnTo>
                    <a:pt x="30" y="270"/>
                  </a:lnTo>
                  <a:lnTo>
                    <a:pt x="0" y="274"/>
                  </a:lnTo>
                  <a:lnTo>
                    <a:pt x="62" y="420"/>
                  </a:lnTo>
                  <a:lnTo>
                    <a:pt x="414" y="484"/>
                  </a:lnTo>
                  <a:lnTo>
                    <a:pt x="590" y="314"/>
                  </a:lnTo>
                  <a:close/>
                </a:path>
              </a:pathLst>
            </a:custGeom>
            <a:solidFill>
              <a:srgbClr val="F0CD6D"/>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67" name="Freeform 836"/>
            <p:cNvSpPr/>
            <p:nvPr/>
          </p:nvSpPr>
          <p:spPr bwMode="auto">
            <a:xfrm>
              <a:off x="6719888" y="2616200"/>
              <a:ext cx="577850" cy="631825"/>
            </a:xfrm>
            <a:custGeom>
              <a:avLst/>
              <a:gdLst/>
              <a:ahLst/>
              <a:cxnLst>
                <a:cxn ang="0">
                  <a:pos x="352" y="64"/>
                </a:cxn>
                <a:cxn ang="0">
                  <a:pos x="0" y="0"/>
                </a:cxn>
                <a:cxn ang="0">
                  <a:pos x="110" y="262"/>
                </a:cxn>
                <a:cxn ang="0">
                  <a:pos x="364" y="398"/>
                </a:cxn>
                <a:cxn ang="0">
                  <a:pos x="312" y="102"/>
                </a:cxn>
                <a:cxn ang="0">
                  <a:pos x="352" y="64"/>
                </a:cxn>
              </a:cxnLst>
              <a:rect l="0" t="0" r="r" b="b"/>
              <a:pathLst>
                <a:path w="364" h="398">
                  <a:moveTo>
                    <a:pt x="352" y="64"/>
                  </a:moveTo>
                  <a:lnTo>
                    <a:pt x="0" y="0"/>
                  </a:lnTo>
                  <a:lnTo>
                    <a:pt x="110" y="262"/>
                  </a:lnTo>
                  <a:lnTo>
                    <a:pt x="364" y="398"/>
                  </a:lnTo>
                  <a:lnTo>
                    <a:pt x="312" y="102"/>
                  </a:lnTo>
                  <a:lnTo>
                    <a:pt x="352" y="64"/>
                  </a:lnTo>
                  <a:close/>
                </a:path>
              </a:pathLst>
            </a:custGeom>
            <a:solidFill>
              <a:srgbClr val="B338AC"/>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68" name="Freeform 1123"/>
            <p:cNvSpPr/>
            <p:nvPr/>
          </p:nvSpPr>
          <p:spPr bwMode="auto">
            <a:xfrm>
              <a:off x="6875463" y="2044700"/>
              <a:ext cx="31750" cy="28575"/>
            </a:xfrm>
            <a:custGeom>
              <a:avLst/>
              <a:gdLst/>
              <a:ahLst/>
              <a:cxnLst>
                <a:cxn ang="0">
                  <a:pos x="20" y="10"/>
                </a:cxn>
                <a:cxn ang="0">
                  <a:pos x="20" y="10"/>
                </a:cxn>
                <a:cxn ang="0">
                  <a:pos x="18" y="12"/>
                </a:cxn>
                <a:cxn ang="0">
                  <a:pos x="16" y="16"/>
                </a:cxn>
                <a:cxn ang="0">
                  <a:pos x="14" y="18"/>
                </a:cxn>
                <a:cxn ang="0">
                  <a:pos x="10" y="18"/>
                </a:cxn>
                <a:cxn ang="0">
                  <a:pos x="10" y="18"/>
                </a:cxn>
                <a:cxn ang="0">
                  <a:pos x="6" y="18"/>
                </a:cxn>
                <a:cxn ang="0">
                  <a:pos x="4" y="16"/>
                </a:cxn>
                <a:cxn ang="0">
                  <a:pos x="2" y="12"/>
                </a:cxn>
                <a:cxn ang="0">
                  <a:pos x="0" y="10"/>
                </a:cxn>
                <a:cxn ang="0">
                  <a:pos x="0" y="10"/>
                </a:cxn>
                <a:cxn ang="0">
                  <a:pos x="2" y="6"/>
                </a:cxn>
                <a:cxn ang="0">
                  <a:pos x="4" y="2"/>
                </a:cxn>
                <a:cxn ang="0">
                  <a:pos x="6" y="0"/>
                </a:cxn>
                <a:cxn ang="0">
                  <a:pos x="10" y="0"/>
                </a:cxn>
                <a:cxn ang="0">
                  <a:pos x="10" y="0"/>
                </a:cxn>
                <a:cxn ang="0">
                  <a:pos x="14" y="0"/>
                </a:cxn>
                <a:cxn ang="0">
                  <a:pos x="16" y="2"/>
                </a:cxn>
                <a:cxn ang="0">
                  <a:pos x="18" y="6"/>
                </a:cxn>
                <a:cxn ang="0">
                  <a:pos x="20" y="10"/>
                </a:cxn>
                <a:cxn ang="0">
                  <a:pos x="20" y="10"/>
                </a:cxn>
              </a:cxnLst>
              <a:rect l="0" t="0" r="r" b="b"/>
              <a:pathLst>
                <a:path w="20" h="18">
                  <a:moveTo>
                    <a:pt x="20" y="10"/>
                  </a:moveTo>
                  <a:lnTo>
                    <a:pt x="20" y="10"/>
                  </a:lnTo>
                  <a:lnTo>
                    <a:pt x="18" y="12"/>
                  </a:lnTo>
                  <a:lnTo>
                    <a:pt x="16" y="16"/>
                  </a:lnTo>
                  <a:lnTo>
                    <a:pt x="14" y="18"/>
                  </a:lnTo>
                  <a:lnTo>
                    <a:pt x="10" y="18"/>
                  </a:lnTo>
                  <a:lnTo>
                    <a:pt x="10" y="18"/>
                  </a:lnTo>
                  <a:lnTo>
                    <a:pt x="6" y="18"/>
                  </a:lnTo>
                  <a:lnTo>
                    <a:pt x="4" y="16"/>
                  </a:lnTo>
                  <a:lnTo>
                    <a:pt x="2" y="12"/>
                  </a:lnTo>
                  <a:lnTo>
                    <a:pt x="0" y="10"/>
                  </a:lnTo>
                  <a:lnTo>
                    <a:pt x="0" y="10"/>
                  </a:lnTo>
                  <a:lnTo>
                    <a:pt x="2" y="6"/>
                  </a:lnTo>
                  <a:lnTo>
                    <a:pt x="4" y="2"/>
                  </a:lnTo>
                  <a:lnTo>
                    <a:pt x="6" y="0"/>
                  </a:lnTo>
                  <a:lnTo>
                    <a:pt x="10" y="0"/>
                  </a:lnTo>
                  <a:lnTo>
                    <a:pt x="10" y="0"/>
                  </a:lnTo>
                  <a:lnTo>
                    <a:pt x="14" y="0"/>
                  </a:lnTo>
                  <a:lnTo>
                    <a:pt x="16" y="2"/>
                  </a:lnTo>
                  <a:lnTo>
                    <a:pt x="18" y="6"/>
                  </a:lnTo>
                  <a:lnTo>
                    <a:pt x="20" y="10"/>
                  </a:lnTo>
                  <a:lnTo>
                    <a:pt x="20" y="10"/>
                  </a:lnTo>
                  <a:close/>
                </a:path>
              </a:pathLst>
            </a:custGeom>
            <a:solidFill>
              <a:srgbClr val="536F6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69" name="Freeform 1124"/>
            <p:cNvSpPr/>
            <p:nvPr/>
          </p:nvSpPr>
          <p:spPr bwMode="auto">
            <a:xfrm>
              <a:off x="6792913" y="2146300"/>
              <a:ext cx="31750" cy="28575"/>
            </a:xfrm>
            <a:custGeom>
              <a:avLst/>
              <a:gdLst/>
              <a:ahLst/>
              <a:cxnLst>
                <a:cxn ang="0">
                  <a:pos x="20" y="8"/>
                </a:cxn>
                <a:cxn ang="0">
                  <a:pos x="20" y="8"/>
                </a:cxn>
                <a:cxn ang="0">
                  <a:pos x="18" y="12"/>
                </a:cxn>
                <a:cxn ang="0">
                  <a:pos x="16" y="16"/>
                </a:cxn>
                <a:cxn ang="0">
                  <a:pos x="14" y="18"/>
                </a:cxn>
                <a:cxn ang="0">
                  <a:pos x="10" y="18"/>
                </a:cxn>
                <a:cxn ang="0">
                  <a:pos x="10" y="18"/>
                </a:cxn>
                <a:cxn ang="0">
                  <a:pos x="6" y="18"/>
                </a:cxn>
                <a:cxn ang="0">
                  <a:pos x="4" y="16"/>
                </a:cxn>
                <a:cxn ang="0">
                  <a:pos x="2" y="12"/>
                </a:cxn>
                <a:cxn ang="0">
                  <a:pos x="0" y="8"/>
                </a:cxn>
                <a:cxn ang="0">
                  <a:pos x="0" y="8"/>
                </a:cxn>
                <a:cxn ang="0">
                  <a:pos x="2" y="4"/>
                </a:cxn>
                <a:cxn ang="0">
                  <a:pos x="4" y="2"/>
                </a:cxn>
                <a:cxn ang="0">
                  <a:pos x="6" y="0"/>
                </a:cxn>
                <a:cxn ang="0">
                  <a:pos x="10" y="0"/>
                </a:cxn>
                <a:cxn ang="0">
                  <a:pos x="10" y="0"/>
                </a:cxn>
                <a:cxn ang="0">
                  <a:pos x="14" y="0"/>
                </a:cxn>
                <a:cxn ang="0">
                  <a:pos x="16" y="2"/>
                </a:cxn>
                <a:cxn ang="0">
                  <a:pos x="18" y="4"/>
                </a:cxn>
                <a:cxn ang="0">
                  <a:pos x="20" y="8"/>
                </a:cxn>
                <a:cxn ang="0">
                  <a:pos x="20" y="8"/>
                </a:cxn>
              </a:cxnLst>
              <a:rect l="0" t="0" r="r" b="b"/>
              <a:pathLst>
                <a:path w="20" h="18">
                  <a:moveTo>
                    <a:pt x="20" y="8"/>
                  </a:moveTo>
                  <a:lnTo>
                    <a:pt x="20" y="8"/>
                  </a:lnTo>
                  <a:lnTo>
                    <a:pt x="18" y="12"/>
                  </a:lnTo>
                  <a:lnTo>
                    <a:pt x="16" y="16"/>
                  </a:lnTo>
                  <a:lnTo>
                    <a:pt x="14" y="18"/>
                  </a:lnTo>
                  <a:lnTo>
                    <a:pt x="10" y="18"/>
                  </a:lnTo>
                  <a:lnTo>
                    <a:pt x="10" y="18"/>
                  </a:lnTo>
                  <a:lnTo>
                    <a:pt x="6" y="18"/>
                  </a:lnTo>
                  <a:lnTo>
                    <a:pt x="4" y="16"/>
                  </a:lnTo>
                  <a:lnTo>
                    <a:pt x="2" y="12"/>
                  </a:lnTo>
                  <a:lnTo>
                    <a:pt x="0" y="8"/>
                  </a:lnTo>
                  <a:lnTo>
                    <a:pt x="0" y="8"/>
                  </a:lnTo>
                  <a:lnTo>
                    <a:pt x="2" y="4"/>
                  </a:lnTo>
                  <a:lnTo>
                    <a:pt x="4" y="2"/>
                  </a:lnTo>
                  <a:lnTo>
                    <a:pt x="6" y="0"/>
                  </a:lnTo>
                  <a:lnTo>
                    <a:pt x="10" y="0"/>
                  </a:lnTo>
                  <a:lnTo>
                    <a:pt x="10" y="0"/>
                  </a:lnTo>
                  <a:lnTo>
                    <a:pt x="14" y="0"/>
                  </a:lnTo>
                  <a:lnTo>
                    <a:pt x="16" y="2"/>
                  </a:lnTo>
                  <a:lnTo>
                    <a:pt x="18" y="4"/>
                  </a:lnTo>
                  <a:lnTo>
                    <a:pt x="20" y="8"/>
                  </a:lnTo>
                  <a:lnTo>
                    <a:pt x="20" y="8"/>
                  </a:lnTo>
                  <a:close/>
                </a:path>
              </a:pathLst>
            </a:custGeom>
            <a:solidFill>
              <a:srgbClr val="536F6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70" name="Freeform 1125"/>
            <p:cNvSpPr/>
            <p:nvPr/>
          </p:nvSpPr>
          <p:spPr bwMode="auto">
            <a:xfrm>
              <a:off x="6859588" y="2222500"/>
              <a:ext cx="28575" cy="28575"/>
            </a:xfrm>
            <a:custGeom>
              <a:avLst/>
              <a:gdLst/>
              <a:ahLst/>
              <a:cxnLst>
                <a:cxn ang="0">
                  <a:pos x="18" y="10"/>
                </a:cxn>
                <a:cxn ang="0">
                  <a:pos x="18" y="10"/>
                </a:cxn>
                <a:cxn ang="0">
                  <a:pos x="18" y="12"/>
                </a:cxn>
                <a:cxn ang="0">
                  <a:pos x="16" y="16"/>
                </a:cxn>
                <a:cxn ang="0">
                  <a:pos x="12" y="18"/>
                </a:cxn>
                <a:cxn ang="0">
                  <a:pos x="8" y="18"/>
                </a:cxn>
                <a:cxn ang="0">
                  <a:pos x="8" y="18"/>
                </a:cxn>
                <a:cxn ang="0">
                  <a:pos x="6" y="18"/>
                </a:cxn>
                <a:cxn ang="0">
                  <a:pos x="2" y="16"/>
                </a:cxn>
                <a:cxn ang="0">
                  <a:pos x="0" y="12"/>
                </a:cxn>
                <a:cxn ang="0">
                  <a:pos x="0" y="10"/>
                </a:cxn>
                <a:cxn ang="0">
                  <a:pos x="0" y="10"/>
                </a:cxn>
                <a:cxn ang="0">
                  <a:pos x="0" y="6"/>
                </a:cxn>
                <a:cxn ang="0">
                  <a:pos x="2" y="2"/>
                </a:cxn>
                <a:cxn ang="0">
                  <a:pos x="6" y="0"/>
                </a:cxn>
                <a:cxn ang="0">
                  <a:pos x="8" y="0"/>
                </a:cxn>
                <a:cxn ang="0">
                  <a:pos x="8" y="0"/>
                </a:cxn>
                <a:cxn ang="0">
                  <a:pos x="12" y="0"/>
                </a:cxn>
                <a:cxn ang="0">
                  <a:pos x="16" y="2"/>
                </a:cxn>
                <a:cxn ang="0">
                  <a:pos x="18" y="6"/>
                </a:cxn>
                <a:cxn ang="0">
                  <a:pos x="18" y="10"/>
                </a:cxn>
                <a:cxn ang="0">
                  <a:pos x="18" y="10"/>
                </a:cxn>
              </a:cxnLst>
              <a:rect l="0" t="0" r="r" b="b"/>
              <a:pathLst>
                <a:path w="18" h="18">
                  <a:moveTo>
                    <a:pt x="18" y="10"/>
                  </a:moveTo>
                  <a:lnTo>
                    <a:pt x="18" y="10"/>
                  </a:lnTo>
                  <a:lnTo>
                    <a:pt x="18" y="12"/>
                  </a:lnTo>
                  <a:lnTo>
                    <a:pt x="16" y="16"/>
                  </a:lnTo>
                  <a:lnTo>
                    <a:pt x="12" y="18"/>
                  </a:lnTo>
                  <a:lnTo>
                    <a:pt x="8" y="18"/>
                  </a:lnTo>
                  <a:lnTo>
                    <a:pt x="8" y="18"/>
                  </a:lnTo>
                  <a:lnTo>
                    <a:pt x="6" y="18"/>
                  </a:lnTo>
                  <a:lnTo>
                    <a:pt x="2" y="16"/>
                  </a:lnTo>
                  <a:lnTo>
                    <a:pt x="0" y="12"/>
                  </a:lnTo>
                  <a:lnTo>
                    <a:pt x="0" y="10"/>
                  </a:lnTo>
                  <a:lnTo>
                    <a:pt x="0" y="10"/>
                  </a:lnTo>
                  <a:lnTo>
                    <a:pt x="0" y="6"/>
                  </a:lnTo>
                  <a:lnTo>
                    <a:pt x="2" y="2"/>
                  </a:lnTo>
                  <a:lnTo>
                    <a:pt x="6" y="0"/>
                  </a:lnTo>
                  <a:lnTo>
                    <a:pt x="8" y="0"/>
                  </a:lnTo>
                  <a:lnTo>
                    <a:pt x="8" y="0"/>
                  </a:lnTo>
                  <a:lnTo>
                    <a:pt x="12" y="0"/>
                  </a:lnTo>
                  <a:lnTo>
                    <a:pt x="16" y="2"/>
                  </a:lnTo>
                  <a:lnTo>
                    <a:pt x="18" y="6"/>
                  </a:lnTo>
                  <a:lnTo>
                    <a:pt x="18" y="10"/>
                  </a:lnTo>
                  <a:lnTo>
                    <a:pt x="18" y="10"/>
                  </a:lnTo>
                  <a:close/>
                </a:path>
              </a:pathLst>
            </a:custGeom>
            <a:solidFill>
              <a:srgbClr val="536F6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71" name="Freeform 1126"/>
            <p:cNvSpPr/>
            <p:nvPr/>
          </p:nvSpPr>
          <p:spPr bwMode="auto">
            <a:xfrm>
              <a:off x="6970713" y="2251075"/>
              <a:ext cx="31750" cy="31750"/>
            </a:xfrm>
            <a:custGeom>
              <a:avLst/>
              <a:gdLst/>
              <a:ahLst/>
              <a:cxnLst>
                <a:cxn ang="0">
                  <a:pos x="20" y="10"/>
                </a:cxn>
                <a:cxn ang="0">
                  <a:pos x="20" y="10"/>
                </a:cxn>
                <a:cxn ang="0">
                  <a:pos x="18" y="14"/>
                </a:cxn>
                <a:cxn ang="0">
                  <a:pos x="16" y="16"/>
                </a:cxn>
                <a:cxn ang="0">
                  <a:pos x="14" y="18"/>
                </a:cxn>
                <a:cxn ang="0">
                  <a:pos x="10" y="20"/>
                </a:cxn>
                <a:cxn ang="0">
                  <a:pos x="10" y="20"/>
                </a:cxn>
                <a:cxn ang="0">
                  <a:pos x="6" y="18"/>
                </a:cxn>
                <a:cxn ang="0">
                  <a:pos x="4" y="16"/>
                </a:cxn>
                <a:cxn ang="0">
                  <a:pos x="2" y="14"/>
                </a:cxn>
                <a:cxn ang="0">
                  <a:pos x="0" y="10"/>
                </a:cxn>
                <a:cxn ang="0">
                  <a:pos x="0" y="10"/>
                </a:cxn>
                <a:cxn ang="0">
                  <a:pos x="2" y="6"/>
                </a:cxn>
                <a:cxn ang="0">
                  <a:pos x="4" y="4"/>
                </a:cxn>
                <a:cxn ang="0">
                  <a:pos x="6" y="2"/>
                </a:cxn>
                <a:cxn ang="0">
                  <a:pos x="10" y="0"/>
                </a:cxn>
                <a:cxn ang="0">
                  <a:pos x="10" y="0"/>
                </a:cxn>
                <a:cxn ang="0">
                  <a:pos x="14" y="2"/>
                </a:cxn>
                <a:cxn ang="0">
                  <a:pos x="16" y="4"/>
                </a:cxn>
                <a:cxn ang="0">
                  <a:pos x="18" y="6"/>
                </a:cxn>
                <a:cxn ang="0">
                  <a:pos x="20" y="10"/>
                </a:cxn>
                <a:cxn ang="0">
                  <a:pos x="20" y="10"/>
                </a:cxn>
              </a:cxnLst>
              <a:rect l="0" t="0" r="r" b="b"/>
              <a:pathLst>
                <a:path w="20" h="20">
                  <a:moveTo>
                    <a:pt x="20" y="10"/>
                  </a:moveTo>
                  <a:lnTo>
                    <a:pt x="20" y="10"/>
                  </a:lnTo>
                  <a:lnTo>
                    <a:pt x="18" y="14"/>
                  </a:lnTo>
                  <a:lnTo>
                    <a:pt x="16" y="16"/>
                  </a:lnTo>
                  <a:lnTo>
                    <a:pt x="14" y="18"/>
                  </a:lnTo>
                  <a:lnTo>
                    <a:pt x="10" y="20"/>
                  </a:lnTo>
                  <a:lnTo>
                    <a:pt x="10" y="20"/>
                  </a:lnTo>
                  <a:lnTo>
                    <a:pt x="6" y="18"/>
                  </a:lnTo>
                  <a:lnTo>
                    <a:pt x="4" y="16"/>
                  </a:lnTo>
                  <a:lnTo>
                    <a:pt x="2" y="14"/>
                  </a:lnTo>
                  <a:lnTo>
                    <a:pt x="0" y="10"/>
                  </a:lnTo>
                  <a:lnTo>
                    <a:pt x="0" y="10"/>
                  </a:lnTo>
                  <a:lnTo>
                    <a:pt x="2" y="6"/>
                  </a:lnTo>
                  <a:lnTo>
                    <a:pt x="4" y="4"/>
                  </a:lnTo>
                  <a:lnTo>
                    <a:pt x="6" y="2"/>
                  </a:lnTo>
                  <a:lnTo>
                    <a:pt x="10" y="0"/>
                  </a:lnTo>
                  <a:lnTo>
                    <a:pt x="10" y="0"/>
                  </a:lnTo>
                  <a:lnTo>
                    <a:pt x="14" y="2"/>
                  </a:lnTo>
                  <a:lnTo>
                    <a:pt x="16" y="4"/>
                  </a:lnTo>
                  <a:lnTo>
                    <a:pt x="18" y="6"/>
                  </a:lnTo>
                  <a:lnTo>
                    <a:pt x="20" y="10"/>
                  </a:lnTo>
                  <a:lnTo>
                    <a:pt x="20" y="10"/>
                  </a:lnTo>
                  <a:close/>
                </a:path>
              </a:pathLst>
            </a:custGeom>
            <a:solidFill>
              <a:srgbClr val="536F6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72" name="Freeform 1127"/>
            <p:cNvSpPr/>
            <p:nvPr/>
          </p:nvSpPr>
          <p:spPr bwMode="auto">
            <a:xfrm>
              <a:off x="6913563" y="2359025"/>
              <a:ext cx="28575" cy="28575"/>
            </a:xfrm>
            <a:custGeom>
              <a:avLst/>
              <a:gdLst/>
              <a:ahLst/>
              <a:cxnLst>
                <a:cxn ang="0">
                  <a:pos x="18" y="10"/>
                </a:cxn>
                <a:cxn ang="0">
                  <a:pos x="18" y="10"/>
                </a:cxn>
                <a:cxn ang="0">
                  <a:pos x="18" y="12"/>
                </a:cxn>
                <a:cxn ang="0">
                  <a:pos x="16" y="16"/>
                </a:cxn>
                <a:cxn ang="0">
                  <a:pos x="12" y="18"/>
                </a:cxn>
                <a:cxn ang="0">
                  <a:pos x="8" y="18"/>
                </a:cxn>
                <a:cxn ang="0">
                  <a:pos x="8" y="18"/>
                </a:cxn>
                <a:cxn ang="0">
                  <a:pos x="4" y="18"/>
                </a:cxn>
                <a:cxn ang="0">
                  <a:pos x="2" y="16"/>
                </a:cxn>
                <a:cxn ang="0">
                  <a:pos x="0" y="12"/>
                </a:cxn>
                <a:cxn ang="0">
                  <a:pos x="0" y="10"/>
                </a:cxn>
                <a:cxn ang="0">
                  <a:pos x="0" y="10"/>
                </a:cxn>
                <a:cxn ang="0">
                  <a:pos x="0" y="6"/>
                </a:cxn>
                <a:cxn ang="0">
                  <a:pos x="2" y="2"/>
                </a:cxn>
                <a:cxn ang="0">
                  <a:pos x="4" y="0"/>
                </a:cxn>
                <a:cxn ang="0">
                  <a:pos x="8" y="0"/>
                </a:cxn>
                <a:cxn ang="0">
                  <a:pos x="8" y="0"/>
                </a:cxn>
                <a:cxn ang="0">
                  <a:pos x="12" y="0"/>
                </a:cxn>
                <a:cxn ang="0">
                  <a:pos x="16" y="2"/>
                </a:cxn>
                <a:cxn ang="0">
                  <a:pos x="18" y="6"/>
                </a:cxn>
                <a:cxn ang="0">
                  <a:pos x="18" y="10"/>
                </a:cxn>
                <a:cxn ang="0">
                  <a:pos x="18" y="10"/>
                </a:cxn>
              </a:cxnLst>
              <a:rect l="0" t="0" r="r" b="b"/>
              <a:pathLst>
                <a:path w="18" h="18">
                  <a:moveTo>
                    <a:pt x="18" y="10"/>
                  </a:moveTo>
                  <a:lnTo>
                    <a:pt x="18" y="10"/>
                  </a:lnTo>
                  <a:lnTo>
                    <a:pt x="18" y="12"/>
                  </a:lnTo>
                  <a:lnTo>
                    <a:pt x="16" y="16"/>
                  </a:lnTo>
                  <a:lnTo>
                    <a:pt x="12" y="18"/>
                  </a:lnTo>
                  <a:lnTo>
                    <a:pt x="8" y="18"/>
                  </a:lnTo>
                  <a:lnTo>
                    <a:pt x="8" y="18"/>
                  </a:lnTo>
                  <a:lnTo>
                    <a:pt x="4" y="18"/>
                  </a:lnTo>
                  <a:lnTo>
                    <a:pt x="2" y="16"/>
                  </a:lnTo>
                  <a:lnTo>
                    <a:pt x="0" y="12"/>
                  </a:lnTo>
                  <a:lnTo>
                    <a:pt x="0" y="10"/>
                  </a:lnTo>
                  <a:lnTo>
                    <a:pt x="0" y="10"/>
                  </a:lnTo>
                  <a:lnTo>
                    <a:pt x="0" y="6"/>
                  </a:lnTo>
                  <a:lnTo>
                    <a:pt x="2" y="2"/>
                  </a:lnTo>
                  <a:lnTo>
                    <a:pt x="4" y="0"/>
                  </a:lnTo>
                  <a:lnTo>
                    <a:pt x="8" y="0"/>
                  </a:lnTo>
                  <a:lnTo>
                    <a:pt x="8" y="0"/>
                  </a:lnTo>
                  <a:lnTo>
                    <a:pt x="12" y="0"/>
                  </a:lnTo>
                  <a:lnTo>
                    <a:pt x="16" y="2"/>
                  </a:lnTo>
                  <a:lnTo>
                    <a:pt x="18" y="6"/>
                  </a:lnTo>
                  <a:lnTo>
                    <a:pt x="18" y="10"/>
                  </a:lnTo>
                  <a:lnTo>
                    <a:pt x="18" y="10"/>
                  </a:lnTo>
                  <a:close/>
                </a:path>
              </a:pathLst>
            </a:custGeom>
            <a:solidFill>
              <a:srgbClr val="536F6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73" name="Freeform 1128"/>
            <p:cNvSpPr/>
            <p:nvPr/>
          </p:nvSpPr>
          <p:spPr bwMode="auto">
            <a:xfrm>
              <a:off x="6745288" y="2292350"/>
              <a:ext cx="31750" cy="31750"/>
            </a:xfrm>
            <a:custGeom>
              <a:avLst/>
              <a:gdLst/>
              <a:ahLst/>
              <a:cxnLst>
                <a:cxn ang="0">
                  <a:pos x="20" y="10"/>
                </a:cxn>
                <a:cxn ang="0">
                  <a:pos x="20" y="10"/>
                </a:cxn>
                <a:cxn ang="0">
                  <a:pos x="18" y="14"/>
                </a:cxn>
                <a:cxn ang="0">
                  <a:pos x="16" y="16"/>
                </a:cxn>
                <a:cxn ang="0">
                  <a:pos x="14" y="18"/>
                </a:cxn>
                <a:cxn ang="0">
                  <a:pos x="10" y="20"/>
                </a:cxn>
                <a:cxn ang="0">
                  <a:pos x="10" y="20"/>
                </a:cxn>
                <a:cxn ang="0">
                  <a:pos x="6" y="18"/>
                </a:cxn>
                <a:cxn ang="0">
                  <a:pos x="4" y="16"/>
                </a:cxn>
                <a:cxn ang="0">
                  <a:pos x="2" y="14"/>
                </a:cxn>
                <a:cxn ang="0">
                  <a:pos x="0" y="10"/>
                </a:cxn>
                <a:cxn ang="0">
                  <a:pos x="0" y="10"/>
                </a:cxn>
                <a:cxn ang="0">
                  <a:pos x="2" y="6"/>
                </a:cxn>
                <a:cxn ang="0">
                  <a:pos x="4" y="4"/>
                </a:cxn>
                <a:cxn ang="0">
                  <a:pos x="6" y="2"/>
                </a:cxn>
                <a:cxn ang="0">
                  <a:pos x="10" y="0"/>
                </a:cxn>
                <a:cxn ang="0">
                  <a:pos x="10" y="0"/>
                </a:cxn>
                <a:cxn ang="0">
                  <a:pos x="14" y="2"/>
                </a:cxn>
                <a:cxn ang="0">
                  <a:pos x="16" y="4"/>
                </a:cxn>
                <a:cxn ang="0">
                  <a:pos x="18" y="6"/>
                </a:cxn>
                <a:cxn ang="0">
                  <a:pos x="20" y="10"/>
                </a:cxn>
                <a:cxn ang="0">
                  <a:pos x="20" y="10"/>
                </a:cxn>
              </a:cxnLst>
              <a:rect l="0" t="0" r="r" b="b"/>
              <a:pathLst>
                <a:path w="20" h="20">
                  <a:moveTo>
                    <a:pt x="20" y="10"/>
                  </a:moveTo>
                  <a:lnTo>
                    <a:pt x="20" y="10"/>
                  </a:lnTo>
                  <a:lnTo>
                    <a:pt x="18" y="14"/>
                  </a:lnTo>
                  <a:lnTo>
                    <a:pt x="16" y="16"/>
                  </a:lnTo>
                  <a:lnTo>
                    <a:pt x="14" y="18"/>
                  </a:lnTo>
                  <a:lnTo>
                    <a:pt x="10" y="20"/>
                  </a:lnTo>
                  <a:lnTo>
                    <a:pt x="10" y="20"/>
                  </a:lnTo>
                  <a:lnTo>
                    <a:pt x="6" y="18"/>
                  </a:lnTo>
                  <a:lnTo>
                    <a:pt x="4" y="16"/>
                  </a:lnTo>
                  <a:lnTo>
                    <a:pt x="2" y="14"/>
                  </a:lnTo>
                  <a:lnTo>
                    <a:pt x="0" y="10"/>
                  </a:lnTo>
                  <a:lnTo>
                    <a:pt x="0" y="10"/>
                  </a:lnTo>
                  <a:lnTo>
                    <a:pt x="2" y="6"/>
                  </a:lnTo>
                  <a:lnTo>
                    <a:pt x="4" y="4"/>
                  </a:lnTo>
                  <a:lnTo>
                    <a:pt x="6" y="2"/>
                  </a:lnTo>
                  <a:lnTo>
                    <a:pt x="10" y="0"/>
                  </a:lnTo>
                  <a:lnTo>
                    <a:pt x="10" y="0"/>
                  </a:lnTo>
                  <a:lnTo>
                    <a:pt x="14" y="2"/>
                  </a:lnTo>
                  <a:lnTo>
                    <a:pt x="16" y="4"/>
                  </a:lnTo>
                  <a:lnTo>
                    <a:pt x="18" y="6"/>
                  </a:lnTo>
                  <a:lnTo>
                    <a:pt x="20" y="10"/>
                  </a:lnTo>
                  <a:lnTo>
                    <a:pt x="20" y="10"/>
                  </a:lnTo>
                  <a:close/>
                </a:path>
              </a:pathLst>
            </a:custGeom>
            <a:solidFill>
              <a:srgbClr val="536F6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74" name="Freeform 1129"/>
            <p:cNvSpPr/>
            <p:nvPr/>
          </p:nvSpPr>
          <p:spPr bwMode="auto">
            <a:xfrm>
              <a:off x="6824663" y="2359025"/>
              <a:ext cx="28575" cy="28575"/>
            </a:xfrm>
            <a:custGeom>
              <a:avLst/>
              <a:gdLst/>
              <a:ahLst/>
              <a:cxnLst>
                <a:cxn ang="0">
                  <a:pos x="18" y="10"/>
                </a:cxn>
                <a:cxn ang="0">
                  <a:pos x="18" y="10"/>
                </a:cxn>
                <a:cxn ang="0">
                  <a:pos x="18" y="12"/>
                </a:cxn>
                <a:cxn ang="0">
                  <a:pos x="16" y="16"/>
                </a:cxn>
                <a:cxn ang="0">
                  <a:pos x="12" y="18"/>
                </a:cxn>
                <a:cxn ang="0">
                  <a:pos x="8" y="18"/>
                </a:cxn>
                <a:cxn ang="0">
                  <a:pos x="8" y="18"/>
                </a:cxn>
                <a:cxn ang="0">
                  <a:pos x="4" y="18"/>
                </a:cxn>
                <a:cxn ang="0">
                  <a:pos x="2" y="16"/>
                </a:cxn>
                <a:cxn ang="0">
                  <a:pos x="0" y="12"/>
                </a:cxn>
                <a:cxn ang="0">
                  <a:pos x="0" y="10"/>
                </a:cxn>
                <a:cxn ang="0">
                  <a:pos x="0" y="10"/>
                </a:cxn>
                <a:cxn ang="0">
                  <a:pos x="0" y="6"/>
                </a:cxn>
                <a:cxn ang="0">
                  <a:pos x="2" y="2"/>
                </a:cxn>
                <a:cxn ang="0">
                  <a:pos x="4" y="0"/>
                </a:cxn>
                <a:cxn ang="0">
                  <a:pos x="8" y="0"/>
                </a:cxn>
                <a:cxn ang="0">
                  <a:pos x="8" y="0"/>
                </a:cxn>
                <a:cxn ang="0">
                  <a:pos x="12" y="0"/>
                </a:cxn>
                <a:cxn ang="0">
                  <a:pos x="16" y="2"/>
                </a:cxn>
                <a:cxn ang="0">
                  <a:pos x="18" y="6"/>
                </a:cxn>
                <a:cxn ang="0">
                  <a:pos x="18" y="10"/>
                </a:cxn>
                <a:cxn ang="0">
                  <a:pos x="18" y="10"/>
                </a:cxn>
              </a:cxnLst>
              <a:rect l="0" t="0" r="r" b="b"/>
              <a:pathLst>
                <a:path w="18" h="18">
                  <a:moveTo>
                    <a:pt x="18" y="10"/>
                  </a:moveTo>
                  <a:lnTo>
                    <a:pt x="18" y="10"/>
                  </a:lnTo>
                  <a:lnTo>
                    <a:pt x="18" y="12"/>
                  </a:lnTo>
                  <a:lnTo>
                    <a:pt x="16" y="16"/>
                  </a:lnTo>
                  <a:lnTo>
                    <a:pt x="12" y="18"/>
                  </a:lnTo>
                  <a:lnTo>
                    <a:pt x="8" y="18"/>
                  </a:lnTo>
                  <a:lnTo>
                    <a:pt x="8" y="18"/>
                  </a:lnTo>
                  <a:lnTo>
                    <a:pt x="4" y="18"/>
                  </a:lnTo>
                  <a:lnTo>
                    <a:pt x="2" y="16"/>
                  </a:lnTo>
                  <a:lnTo>
                    <a:pt x="0" y="12"/>
                  </a:lnTo>
                  <a:lnTo>
                    <a:pt x="0" y="10"/>
                  </a:lnTo>
                  <a:lnTo>
                    <a:pt x="0" y="10"/>
                  </a:lnTo>
                  <a:lnTo>
                    <a:pt x="0" y="6"/>
                  </a:lnTo>
                  <a:lnTo>
                    <a:pt x="2" y="2"/>
                  </a:lnTo>
                  <a:lnTo>
                    <a:pt x="4" y="0"/>
                  </a:lnTo>
                  <a:lnTo>
                    <a:pt x="8" y="0"/>
                  </a:lnTo>
                  <a:lnTo>
                    <a:pt x="8" y="0"/>
                  </a:lnTo>
                  <a:lnTo>
                    <a:pt x="12" y="0"/>
                  </a:lnTo>
                  <a:lnTo>
                    <a:pt x="16" y="2"/>
                  </a:lnTo>
                  <a:lnTo>
                    <a:pt x="18" y="6"/>
                  </a:lnTo>
                  <a:lnTo>
                    <a:pt x="18" y="10"/>
                  </a:lnTo>
                  <a:lnTo>
                    <a:pt x="18" y="10"/>
                  </a:lnTo>
                  <a:close/>
                </a:path>
              </a:pathLst>
            </a:custGeom>
            <a:solidFill>
              <a:srgbClr val="536F6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75" name="Freeform 1130"/>
            <p:cNvSpPr/>
            <p:nvPr/>
          </p:nvSpPr>
          <p:spPr bwMode="auto">
            <a:xfrm>
              <a:off x="6710363" y="2428875"/>
              <a:ext cx="28575" cy="31750"/>
            </a:xfrm>
            <a:custGeom>
              <a:avLst/>
              <a:gdLst/>
              <a:ahLst/>
              <a:cxnLst>
                <a:cxn ang="0">
                  <a:pos x="18" y="10"/>
                </a:cxn>
                <a:cxn ang="0">
                  <a:pos x="18" y="10"/>
                </a:cxn>
                <a:cxn ang="0">
                  <a:pos x="18" y="14"/>
                </a:cxn>
                <a:cxn ang="0">
                  <a:pos x="16" y="16"/>
                </a:cxn>
                <a:cxn ang="0">
                  <a:pos x="14" y="18"/>
                </a:cxn>
                <a:cxn ang="0">
                  <a:pos x="10" y="20"/>
                </a:cxn>
                <a:cxn ang="0">
                  <a:pos x="10" y="20"/>
                </a:cxn>
                <a:cxn ang="0">
                  <a:pos x="6" y="18"/>
                </a:cxn>
                <a:cxn ang="0">
                  <a:pos x="2" y="16"/>
                </a:cxn>
                <a:cxn ang="0">
                  <a:pos x="0" y="14"/>
                </a:cxn>
                <a:cxn ang="0">
                  <a:pos x="0" y="10"/>
                </a:cxn>
                <a:cxn ang="0">
                  <a:pos x="0" y="10"/>
                </a:cxn>
                <a:cxn ang="0">
                  <a:pos x="0" y="6"/>
                </a:cxn>
                <a:cxn ang="0">
                  <a:pos x="2" y="4"/>
                </a:cxn>
                <a:cxn ang="0">
                  <a:pos x="6" y="2"/>
                </a:cxn>
                <a:cxn ang="0">
                  <a:pos x="10" y="0"/>
                </a:cxn>
                <a:cxn ang="0">
                  <a:pos x="10" y="0"/>
                </a:cxn>
                <a:cxn ang="0">
                  <a:pos x="14" y="2"/>
                </a:cxn>
                <a:cxn ang="0">
                  <a:pos x="16" y="4"/>
                </a:cxn>
                <a:cxn ang="0">
                  <a:pos x="18" y="6"/>
                </a:cxn>
                <a:cxn ang="0">
                  <a:pos x="18" y="10"/>
                </a:cxn>
                <a:cxn ang="0">
                  <a:pos x="18" y="10"/>
                </a:cxn>
              </a:cxnLst>
              <a:rect l="0" t="0" r="r" b="b"/>
              <a:pathLst>
                <a:path w="18" h="20">
                  <a:moveTo>
                    <a:pt x="18" y="10"/>
                  </a:moveTo>
                  <a:lnTo>
                    <a:pt x="18" y="10"/>
                  </a:lnTo>
                  <a:lnTo>
                    <a:pt x="18" y="14"/>
                  </a:lnTo>
                  <a:lnTo>
                    <a:pt x="16" y="16"/>
                  </a:lnTo>
                  <a:lnTo>
                    <a:pt x="14" y="18"/>
                  </a:lnTo>
                  <a:lnTo>
                    <a:pt x="10" y="20"/>
                  </a:lnTo>
                  <a:lnTo>
                    <a:pt x="10" y="20"/>
                  </a:lnTo>
                  <a:lnTo>
                    <a:pt x="6" y="18"/>
                  </a:lnTo>
                  <a:lnTo>
                    <a:pt x="2" y="16"/>
                  </a:lnTo>
                  <a:lnTo>
                    <a:pt x="0" y="14"/>
                  </a:lnTo>
                  <a:lnTo>
                    <a:pt x="0" y="10"/>
                  </a:lnTo>
                  <a:lnTo>
                    <a:pt x="0" y="10"/>
                  </a:lnTo>
                  <a:lnTo>
                    <a:pt x="0" y="6"/>
                  </a:lnTo>
                  <a:lnTo>
                    <a:pt x="2" y="4"/>
                  </a:lnTo>
                  <a:lnTo>
                    <a:pt x="6" y="2"/>
                  </a:lnTo>
                  <a:lnTo>
                    <a:pt x="10" y="0"/>
                  </a:lnTo>
                  <a:lnTo>
                    <a:pt x="10" y="0"/>
                  </a:lnTo>
                  <a:lnTo>
                    <a:pt x="14" y="2"/>
                  </a:lnTo>
                  <a:lnTo>
                    <a:pt x="16" y="4"/>
                  </a:lnTo>
                  <a:lnTo>
                    <a:pt x="18" y="6"/>
                  </a:lnTo>
                  <a:lnTo>
                    <a:pt x="18" y="10"/>
                  </a:lnTo>
                  <a:lnTo>
                    <a:pt x="18" y="10"/>
                  </a:lnTo>
                  <a:close/>
                </a:path>
              </a:pathLst>
            </a:custGeom>
            <a:solidFill>
              <a:srgbClr val="536F6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76" name="Freeform 1131"/>
            <p:cNvSpPr/>
            <p:nvPr/>
          </p:nvSpPr>
          <p:spPr bwMode="auto">
            <a:xfrm>
              <a:off x="6811963" y="2489200"/>
              <a:ext cx="28575" cy="28575"/>
            </a:xfrm>
            <a:custGeom>
              <a:avLst/>
              <a:gdLst/>
              <a:ahLst/>
              <a:cxnLst>
                <a:cxn ang="0">
                  <a:pos x="18" y="10"/>
                </a:cxn>
                <a:cxn ang="0">
                  <a:pos x="18" y="10"/>
                </a:cxn>
                <a:cxn ang="0">
                  <a:pos x="18" y="12"/>
                </a:cxn>
                <a:cxn ang="0">
                  <a:pos x="16" y="16"/>
                </a:cxn>
                <a:cxn ang="0">
                  <a:pos x="12" y="18"/>
                </a:cxn>
                <a:cxn ang="0">
                  <a:pos x="8" y="18"/>
                </a:cxn>
                <a:cxn ang="0">
                  <a:pos x="8" y="18"/>
                </a:cxn>
                <a:cxn ang="0">
                  <a:pos x="6" y="18"/>
                </a:cxn>
                <a:cxn ang="0">
                  <a:pos x="2" y="16"/>
                </a:cxn>
                <a:cxn ang="0">
                  <a:pos x="0" y="12"/>
                </a:cxn>
                <a:cxn ang="0">
                  <a:pos x="0" y="10"/>
                </a:cxn>
                <a:cxn ang="0">
                  <a:pos x="0" y="10"/>
                </a:cxn>
                <a:cxn ang="0">
                  <a:pos x="0" y="6"/>
                </a:cxn>
                <a:cxn ang="0">
                  <a:pos x="2" y="2"/>
                </a:cxn>
                <a:cxn ang="0">
                  <a:pos x="6" y="0"/>
                </a:cxn>
                <a:cxn ang="0">
                  <a:pos x="8" y="0"/>
                </a:cxn>
                <a:cxn ang="0">
                  <a:pos x="8" y="0"/>
                </a:cxn>
                <a:cxn ang="0">
                  <a:pos x="12" y="0"/>
                </a:cxn>
                <a:cxn ang="0">
                  <a:pos x="16" y="2"/>
                </a:cxn>
                <a:cxn ang="0">
                  <a:pos x="18" y="6"/>
                </a:cxn>
                <a:cxn ang="0">
                  <a:pos x="18" y="10"/>
                </a:cxn>
                <a:cxn ang="0">
                  <a:pos x="18" y="10"/>
                </a:cxn>
              </a:cxnLst>
              <a:rect l="0" t="0" r="r" b="b"/>
              <a:pathLst>
                <a:path w="18" h="18">
                  <a:moveTo>
                    <a:pt x="18" y="10"/>
                  </a:moveTo>
                  <a:lnTo>
                    <a:pt x="18" y="10"/>
                  </a:lnTo>
                  <a:lnTo>
                    <a:pt x="18" y="12"/>
                  </a:lnTo>
                  <a:lnTo>
                    <a:pt x="16" y="16"/>
                  </a:lnTo>
                  <a:lnTo>
                    <a:pt x="12" y="18"/>
                  </a:lnTo>
                  <a:lnTo>
                    <a:pt x="8" y="18"/>
                  </a:lnTo>
                  <a:lnTo>
                    <a:pt x="8" y="18"/>
                  </a:lnTo>
                  <a:lnTo>
                    <a:pt x="6" y="18"/>
                  </a:lnTo>
                  <a:lnTo>
                    <a:pt x="2" y="16"/>
                  </a:lnTo>
                  <a:lnTo>
                    <a:pt x="0" y="12"/>
                  </a:lnTo>
                  <a:lnTo>
                    <a:pt x="0" y="10"/>
                  </a:lnTo>
                  <a:lnTo>
                    <a:pt x="0" y="10"/>
                  </a:lnTo>
                  <a:lnTo>
                    <a:pt x="0" y="6"/>
                  </a:lnTo>
                  <a:lnTo>
                    <a:pt x="2" y="2"/>
                  </a:lnTo>
                  <a:lnTo>
                    <a:pt x="6" y="0"/>
                  </a:lnTo>
                  <a:lnTo>
                    <a:pt x="8" y="0"/>
                  </a:lnTo>
                  <a:lnTo>
                    <a:pt x="8" y="0"/>
                  </a:lnTo>
                  <a:lnTo>
                    <a:pt x="12" y="0"/>
                  </a:lnTo>
                  <a:lnTo>
                    <a:pt x="16" y="2"/>
                  </a:lnTo>
                  <a:lnTo>
                    <a:pt x="18" y="6"/>
                  </a:lnTo>
                  <a:lnTo>
                    <a:pt x="18" y="10"/>
                  </a:lnTo>
                  <a:lnTo>
                    <a:pt x="18" y="10"/>
                  </a:lnTo>
                  <a:close/>
                </a:path>
              </a:pathLst>
            </a:custGeom>
            <a:solidFill>
              <a:srgbClr val="536F6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77" name="Freeform 1132"/>
            <p:cNvSpPr/>
            <p:nvPr/>
          </p:nvSpPr>
          <p:spPr bwMode="auto">
            <a:xfrm>
              <a:off x="6764338" y="2565400"/>
              <a:ext cx="28575" cy="31750"/>
            </a:xfrm>
            <a:custGeom>
              <a:avLst/>
              <a:gdLst/>
              <a:ahLst/>
              <a:cxnLst>
                <a:cxn ang="0">
                  <a:pos x="18" y="10"/>
                </a:cxn>
                <a:cxn ang="0">
                  <a:pos x="18" y="10"/>
                </a:cxn>
                <a:cxn ang="0">
                  <a:pos x="18" y="14"/>
                </a:cxn>
                <a:cxn ang="0">
                  <a:pos x="16" y="16"/>
                </a:cxn>
                <a:cxn ang="0">
                  <a:pos x="12" y="18"/>
                </a:cxn>
                <a:cxn ang="0">
                  <a:pos x="10" y="20"/>
                </a:cxn>
                <a:cxn ang="0">
                  <a:pos x="10" y="20"/>
                </a:cxn>
                <a:cxn ang="0">
                  <a:pos x="6" y="18"/>
                </a:cxn>
                <a:cxn ang="0">
                  <a:pos x="2" y="16"/>
                </a:cxn>
                <a:cxn ang="0">
                  <a:pos x="0" y="14"/>
                </a:cxn>
                <a:cxn ang="0">
                  <a:pos x="0" y="10"/>
                </a:cxn>
                <a:cxn ang="0">
                  <a:pos x="0" y="10"/>
                </a:cxn>
                <a:cxn ang="0">
                  <a:pos x="0" y="6"/>
                </a:cxn>
                <a:cxn ang="0">
                  <a:pos x="2" y="4"/>
                </a:cxn>
                <a:cxn ang="0">
                  <a:pos x="6" y="2"/>
                </a:cxn>
                <a:cxn ang="0">
                  <a:pos x="10" y="0"/>
                </a:cxn>
                <a:cxn ang="0">
                  <a:pos x="10" y="0"/>
                </a:cxn>
                <a:cxn ang="0">
                  <a:pos x="12" y="2"/>
                </a:cxn>
                <a:cxn ang="0">
                  <a:pos x="16" y="4"/>
                </a:cxn>
                <a:cxn ang="0">
                  <a:pos x="18" y="6"/>
                </a:cxn>
                <a:cxn ang="0">
                  <a:pos x="18" y="10"/>
                </a:cxn>
                <a:cxn ang="0">
                  <a:pos x="18" y="10"/>
                </a:cxn>
              </a:cxnLst>
              <a:rect l="0" t="0" r="r" b="b"/>
              <a:pathLst>
                <a:path w="18" h="20">
                  <a:moveTo>
                    <a:pt x="18" y="10"/>
                  </a:moveTo>
                  <a:lnTo>
                    <a:pt x="18" y="10"/>
                  </a:lnTo>
                  <a:lnTo>
                    <a:pt x="18" y="14"/>
                  </a:lnTo>
                  <a:lnTo>
                    <a:pt x="16" y="16"/>
                  </a:lnTo>
                  <a:lnTo>
                    <a:pt x="12" y="18"/>
                  </a:lnTo>
                  <a:lnTo>
                    <a:pt x="10" y="20"/>
                  </a:lnTo>
                  <a:lnTo>
                    <a:pt x="10" y="20"/>
                  </a:lnTo>
                  <a:lnTo>
                    <a:pt x="6" y="18"/>
                  </a:lnTo>
                  <a:lnTo>
                    <a:pt x="2" y="16"/>
                  </a:lnTo>
                  <a:lnTo>
                    <a:pt x="0" y="14"/>
                  </a:lnTo>
                  <a:lnTo>
                    <a:pt x="0" y="10"/>
                  </a:lnTo>
                  <a:lnTo>
                    <a:pt x="0" y="10"/>
                  </a:lnTo>
                  <a:lnTo>
                    <a:pt x="0" y="6"/>
                  </a:lnTo>
                  <a:lnTo>
                    <a:pt x="2" y="4"/>
                  </a:lnTo>
                  <a:lnTo>
                    <a:pt x="6" y="2"/>
                  </a:lnTo>
                  <a:lnTo>
                    <a:pt x="10" y="0"/>
                  </a:lnTo>
                  <a:lnTo>
                    <a:pt x="10" y="0"/>
                  </a:lnTo>
                  <a:lnTo>
                    <a:pt x="12" y="2"/>
                  </a:lnTo>
                  <a:lnTo>
                    <a:pt x="16" y="4"/>
                  </a:lnTo>
                  <a:lnTo>
                    <a:pt x="18" y="6"/>
                  </a:lnTo>
                  <a:lnTo>
                    <a:pt x="18" y="10"/>
                  </a:lnTo>
                  <a:lnTo>
                    <a:pt x="18" y="10"/>
                  </a:lnTo>
                  <a:close/>
                </a:path>
              </a:pathLst>
            </a:custGeom>
            <a:solidFill>
              <a:srgbClr val="536F6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78" name="Freeform 1133"/>
            <p:cNvSpPr/>
            <p:nvPr/>
          </p:nvSpPr>
          <p:spPr bwMode="auto">
            <a:xfrm>
              <a:off x="6929438" y="2460625"/>
              <a:ext cx="31750" cy="28575"/>
            </a:xfrm>
            <a:custGeom>
              <a:avLst/>
              <a:gdLst/>
              <a:ahLst/>
              <a:cxnLst>
                <a:cxn ang="0">
                  <a:pos x="20" y="8"/>
                </a:cxn>
                <a:cxn ang="0">
                  <a:pos x="20" y="8"/>
                </a:cxn>
                <a:cxn ang="0">
                  <a:pos x="18" y="12"/>
                </a:cxn>
                <a:cxn ang="0">
                  <a:pos x="16" y="16"/>
                </a:cxn>
                <a:cxn ang="0">
                  <a:pos x="14" y="18"/>
                </a:cxn>
                <a:cxn ang="0">
                  <a:pos x="10" y="18"/>
                </a:cxn>
                <a:cxn ang="0">
                  <a:pos x="10" y="18"/>
                </a:cxn>
                <a:cxn ang="0">
                  <a:pos x="6" y="18"/>
                </a:cxn>
                <a:cxn ang="0">
                  <a:pos x="4" y="16"/>
                </a:cxn>
                <a:cxn ang="0">
                  <a:pos x="2" y="12"/>
                </a:cxn>
                <a:cxn ang="0">
                  <a:pos x="0" y="8"/>
                </a:cxn>
                <a:cxn ang="0">
                  <a:pos x="0" y="8"/>
                </a:cxn>
                <a:cxn ang="0">
                  <a:pos x="2" y="6"/>
                </a:cxn>
                <a:cxn ang="0">
                  <a:pos x="4" y="2"/>
                </a:cxn>
                <a:cxn ang="0">
                  <a:pos x="6" y="0"/>
                </a:cxn>
                <a:cxn ang="0">
                  <a:pos x="10" y="0"/>
                </a:cxn>
                <a:cxn ang="0">
                  <a:pos x="10" y="0"/>
                </a:cxn>
                <a:cxn ang="0">
                  <a:pos x="14" y="0"/>
                </a:cxn>
                <a:cxn ang="0">
                  <a:pos x="16" y="2"/>
                </a:cxn>
                <a:cxn ang="0">
                  <a:pos x="18" y="6"/>
                </a:cxn>
                <a:cxn ang="0">
                  <a:pos x="20" y="8"/>
                </a:cxn>
                <a:cxn ang="0">
                  <a:pos x="20" y="8"/>
                </a:cxn>
              </a:cxnLst>
              <a:rect l="0" t="0" r="r" b="b"/>
              <a:pathLst>
                <a:path w="20" h="18">
                  <a:moveTo>
                    <a:pt x="20" y="8"/>
                  </a:moveTo>
                  <a:lnTo>
                    <a:pt x="20" y="8"/>
                  </a:lnTo>
                  <a:lnTo>
                    <a:pt x="18" y="12"/>
                  </a:lnTo>
                  <a:lnTo>
                    <a:pt x="16" y="16"/>
                  </a:lnTo>
                  <a:lnTo>
                    <a:pt x="14" y="18"/>
                  </a:lnTo>
                  <a:lnTo>
                    <a:pt x="10" y="18"/>
                  </a:lnTo>
                  <a:lnTo>
                    <a:pt x="10" y="18"/>
                  </a:lnTo>
                  <a:lnTo>
                    <a:pt x="6" y="18"/>
                  </a:lnTo>
                  <a:lnTo>
                    <a:pt x="4" y="16"/>
                  </a:lnTo>
                  <a:lnTo>
                    <a:pt x="2" y="12"/>
                  </a:lnTo>
                  <a:lnTo>
                    <a:pt x="0" y="8"/>
                  </a:lnTo>
                  <a:lnTo>
                    <a:pt x="0" y="8"/>
                  </a:lnTo>
                  <a:lnTo>
                    <a:pt x="2" y="6"/>
                  </a:lnTo>
                  <a:lnTo>
                    <a:pt x="4" y="2"/>
                  </a:lnTo>
                  <a:lnTo>
                    <a:pt x="6" y="0"/>
                  </a:lnTo>
                  <a:lnTo>
                    <a:pt x="10" y="0"/>
                  </a:lnTo>
                  <a:lnTo>
                    <a:pt x="10" y="0"/>
                  </a:lnTo>
                  <a:lnTo>
                    <a:pt x="14" y="0"/>
                  </a:lnTo>
                  <a:lnTo>
                    <a:pt x="16" y="2"/>
                  </a:lnTo>
                  <a:lnTo>
                    <a:pt x="18" y="6"/>
                  </a:lnTo>
                  <a:lnTo>
                    <a:pt x="20" y="8"/>
                  </a:lnTo>
                  <a:lnTo>
                    <a:pt x="20" y="8"/>
                  </a:lnTo>
                  <a:close/>
                </a:path>
              </a:pathLst>
            </a:custGeom>
            <a:solidFill>
              <a:srgbClr val="536F6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79" name="Freeform 1134"/>
            <p:cNvSpPr/>
            <p:nvPr/>
          </p:nvSpPr>
          <p:spPr bwMode="auto">
            <a:xfrm>
              <a:off x="6900863" y="2584450"/>
              <a:ext cx="28575" cy="28575"/>
            </a:xfrm>
            <a:custGeom>
              <a:avLst/>
              <a:gdLst/>
              <a:ahLst/>
              <a:cxnLst>
                <a:cxn ang="0">
                  <a:pos x="18" y="10"/>
                </a:cxn>
                <a:cxn ang="0">
                  <a:pos x="18" y="10"/>
                </a:cxn>
                <a:cxn ang="0">
                  <a:pos x="18" y="12"/>
                </a:cxn>
                <a:cxn ang="0">
                  <a:pos x="16" y="16"/>
                </a:cxn>
                <a:cxn ang="0">
                  <a:pos x="12" y="18"/>
                </a:cxn>
                <a:cxn ang="0">
                  <a:pos x="10" y="18"/>
                </a:cxn>
                <a:cxn ang="0">
                  <a:pos x="10" y="18"/>
                </a:cxn>
                <a:cxn ang="0">
                  <a:pos x="6" y="18"/>
                </a:cxn>
                <a:cxn ang="0">
                  <a:pos x="2" y="16"/>
                </a:cxn>
                <a:cxn ang="0">
                  <a:pos x="0" y="12"/>
                </a:cxn>
                <a:cxn ang="0">
                  <a:pos x="0" y="10"/>
                </a:cxn>
                <a:cxn ang="0">
                  <a:pos x="0" y="10"/>
                </a:cxn>
                <a:cxn ang="0">
                  <a:pos x="0" y="6"/>
                </a:cxn>
                <a:cxn ang="0">
                  <a:pos x="2" y="2"/>
                </a:cxn>
                <a:cxn ang="0">
                  <a:pos x="6" y="0"/>
                </a:cxn>
                <a:cxn ang="0">
                  <a:pos x="10" y="0"/>
                </a:cxn>
                <a:cxn ang="0">
                  <a:pos x="10" y="0"/>
                </a:cxn>
                <a:cxn ang="0">
                  <a:pos x="12" y="0"/>
                </a:cxn>
                <a:cxn ang="0">
                  <a:pos x="16" y="2"/>
                </a:cxn>
                <a:cxn ang="0">
                  <a:pos x="18" y="6"/>
                </a:cxn>
                <a:cxn ang="0">
                  <a:pos x="18" y="10"/>
                </a:cxn>
                <a:cxn ang="0">
                  <a:pos x="18" y="10"/>
                </a:cxn>
              </a:cxnLst>
              <a:rect l="0" t="0" r="r" b="b"/>
              <a:pathLst>
                <a:path w="18" h="18">
                  <a:moveTo>
                    <a:pt x="18" y="10"/>
                  </a:moveTo>
                  <a:lnTo>
                    <a:pt x="18" y="10"/>
                  </a:lnTo>
                  <a:lnTo>
                    <a:pt x="18" y="12"/>
                  </a:lnTo>
                  <a:lnTo>
                    <a:pt x="16" y="16"/>
                  </a:lnTo>
                  <a:lnTo>
                    <a:pt x="12" y="18"/>
                  </a:lnTo>
                  <a:lnTo>
                    <a:pt x="10" y="18"/>
                  </a:lnTo>
                  <a:lnTo>
                    <a:pt x="10" y="18"/>
                  </a:lnTo>
                  <a:lnTo>
                    <a:pt x="6" y="18"/>
                  </a:lnTo>
                  <a:lnTo>
                    <a:pt x="2" y="16"/>
                  </a:lnTo>
                  <a:lnTo>
                    <a:pt x="0" y="12"/>
                  </a:lnTo>
                  <a:lnTo>
                    <a:pt x="0" y="10"/>
                  </a:lnTo>
                  <a:lnTo>
                    <a:pt x="0" y="10"/>
                  </a:lnTo>
                  <a:lnTo>
                    <a:pt x="0" y="6"/>
                  </a:lnTo>
                  <a:lnTo>
                    <a:pt x="2" y="2"/>
                  </a:lnTo>
                  <a:lnTo>
                    <a:pt x="6" y="0"/>
                  </a:lnTo>
                  <a:lnTo>
                    <a:pt x="10" y="0"/>
                  </a:lnTo>
                  <a:lnTo>
                    <a:pt x="10" y="0"/>
                  </a:lnTo>
                  <a:lnTo>
                    <a:pt x="12" y="0"/>
                  </a:lnTo>
                  <a:lnTo>
                    <a:pt x="16" y="2"/>
                  </a:lnTo>
                  <a:lnTo>
                    <a:pt x="18" y="6"/>
                  </a:lnTo>
                  <a:lnTo>
                    <a:pt x="18" y="10"/>
                  </a:lnTo>
                  <a:lnTo>
                    <a:pt x="18" y="10"/>
                  </a:lnTo>
                  <a:close/>
                </a:path>
              </a:pathLst>
            </a:custGeom>
            <a:solidFill>
              <a:srgbClr val="536F6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80" name="Freeform 1135"/>
            <p:cNvSpPr/>
            <p:nvPr/>
          </p:nvSpPr>
          <p:spPr bwMode="auto">
            <a:xfrm>
              <a:off x="7050088" y="2495550"/>
              <a:ext cx="28575" cy="28575"/>
            </a:xfrm>
            <a:custGeom>
              <a:avLst/>
              <a:gdLst/>
              <a:ahLst/>
              <a:cxnLst>
                <a:cxn ang="0">
                  <a:pos x="18" y="10"/>
                </a:cxn>
                <a:cxn ang="0">
                  <a:pos x="18" y="10"/>
                </a:cxn>
                <a:cxn ang="0">
                  <a:pos x="18" y="12"/>
                </a:cxn>
                <a:cxn ang="0">
                  <a:pos x="16" y="16"/>
                </a:cxn>
                <a:cxn ang="0">
                  <a:pos x="12" y="18"/>
                </a:cxn>
                <a:cxn ang="0">
                  <a:pos x="8" y="18"/>
                </a:cxn>
                <a:cxn ang="0">
                  <a:pos x="8" y="18"/>
                </a:cxn>
                <a:cxn ang="0">
                  <a:pos x="4" y="18"/>
                </a:cxn>
                <a:cxn ang="0">
                  <a:pos x="2" y="16"/>
                </a:cxn>
                <a:cxn ang="0">
                  <a:pos x="0" y="12"/>
                </a:cxn>
                <a:cxn ang="0">
                  <a:pos x="0" y="10"/>
                </a:cxn>
                <a:cxn ang="0">
                  <a:pos x="0" y="10"/>
                </a:cxn>
                <a:cxn ang="0">
                  <a:pos x="0" y="6"/>
                </a:cxn>
                <a:cxn ang="0">
                  <a:pos x="2" y="2"/>
                </a:cxn>
                <a:cxn ang="0">
                  <a:pos x="4" y="0"/>
                </a:cxn>
                <a:cxn ang="0">
                  <a:pos x="8" y="0"/>
                </a:cxn>
                <a:cxn ang="0">
                  <a:pos x="8" y="0"/>
                </a:cxn>
                <a:cxn ang="0">
                  <a:pos x="12" y="0"/>
                </a:cxn>
                <a:cxn ang="0">
                  <a:pos x="16" y="2"/>
                </a:cxn>
                <a:cxn ang="0">
                  <a:pos x="18" y="6"/>
                </a:cxn>
                <a:cxn ang="0">
                  <a:pos x="18" y="10"/>
                </a:cxn>
                <a:cxn ang="0">
                  <a:pos x="18" y="10"/>
                </a:cxn>
              </a:cxnLst>
              <a:rect l="0" t="0" r="r" b="b"/>
              <a:pathLst>
                <a:path w="18" h="18">
                  <a:moveTo>
                    <a:pt x="18" y="10"/>
                  </a:moveTo>
                  <a:lnTo>
                    <a:pt x="18" y="10"/>
                  </a:lnTo>
                  <a:lnTo>
                    <a:pt x="18" y="12"/>
                  </a:lnTo>
                  <a:lnTo>
                    <a:pt x="16" y="16"/>
                  </a:lnTo>
                  <a:lnTo>
                    <a:pt x="12" y="18"/>
                  </a:lnTo>
                  <a:lnTo>
                    <a:pt x="8" y="18"/>
                  </a:lnTo>
                  <a:lnTo>
                    <a:pt x="8" y="18"/>
                  </a:lnTo>
                  <a:lnTo>
                    <a:pt x="4" y="18"/>
                  </a:lnTo>
                  <a:lnTo>
                    <a:pt x="2" y="16"/>
                  </a:lnTo>
                  <a:lnTo>
                    <a:pt x="0" y="12"/>
                  </a:lnTo>
                  <a:lnTo>
                    <a:pt x="0" y="10"/>
                  </a:lnTo>
                  <a:lnTo>
                    <a:pt x="0" y="10"/>
                  </a:lnTo>
                  <a:lnTo>
                    <a:pt x="0" y="6"/>
                  </a:lnTo>
                  <a:lnTo>
                    <a:pt x="2" y="2"/>
                  </a:lnTo>
                  <a:lnTo>
                    <a:pt x="4" y="0"/>
                  </a:lnTo>
                  <a:lnTo>
                    <a:pt x="8" y="0"/>
                  </a:lnTo>
                  <a:lnTo>
                    <a:pt x="8" y="0"/>
                  </a:lnTo>
                  <a:lnTo>
                    <a:pt x="12" y="0"/>
                  </a:lnTo>
                  <a:lnTo>
                    <a:pt x="16" y="2"/>
                  </a:lnTo>
                  <a:lnTo>
                    <a:pt x="18" y="6"/>
                  </a:lnTo>
                  <a:lnTo>
                    <a:pt x="18" y="10"/>
                  </a:lnTo>
                  <a:lnTo>
                    <a:pt x="18" y="10"/>
                  </a:lnTo>
                  <a:close/>
                </a:path>
              </a:pathLst>
            </a:custGeom>
            <a:solidFill>
              <a:srgbClr val="536F6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81" name="Freeform 1136"/>
            <p:cNvSpPr/>
            <p:nvPr/>
          </p:nvSpPr>
          <p:spPr bwMode="auto">
            <a:xfrm>
              <a:off x="7002463" y="2371725"/>
              <a:ext cx="28575" cy="28575"/>
            </a:xfrm>
            <a:custGeom>
              <a:avLst/>
              <a:gdLst/>
              <a:ahLst/>
              <a:cxnLst>
                <a:cxn ang="0">
                  <a:pos x="18" y="8"/>
                </a:cxn>
                <a:cxn ang="0">
                  <a:pos x="18" y="8"/>
                </a:cxn>
                <a:cxn ang="0">
                  <a:pos x="18" y="12"/>
                </a:cxn>
                <a:cxn ang="0">
                  <a:pos x="16" y="16"/>
                </a:cxn>
                <a:cxn ang="0">
                  <a:pos x="12" y="18"/>
                </a:cxn>
                <a:cxn ang="0">
                  <a:pos x="8" y="18"/>
                </a:cxn>
                <a:cxn ang="0">
                  <a:pos x="8" y="18"/>
                </a:cxn>
                <a:cxn ang="0">
                  <a:pos x="4" y="18"/>
                </a:cxn>
                <a:cxn ang="0">
                  <a:pos x="2" y="16"/>
                </a:cxn>
                <a:cxn ang="0">
                  <a:pos x="0" y="12"/>
                </a:cxn>
                <a:cxn ang="0">
                  <a:pos x="0" y="8"/>
                </a:cxn>
                <a:cxn ang="0">
                  <a:pos x="0" y="8"/>
                </a:cxn>
                <a:cxn ang="0">
                  <a:pos x="0" y="4"/>
                </a:cxn>
                <a:cxn ang="0">
                  <a:pos x="2" y="2"/>
                </a:cxn>
                <a:cxn ang="0">
                  <a:pos x="4" y="0"/>
                </a:cxn>
                <a:cxn ang="0">
                  <a:pos x="8" y="0"/>
                </a:cxn>
                <a:cxn ang="0">
                  <a:pos x="8" y="0"/>
                </a:cxn>
                <a:cxn ang="0">
                  <a:pos x="12" y="0"/>
                </a:cxn>
                <a:cxn ang="0">
                  <a:pos x="16" y="2"/>
                </a:cxn>
                <a:cxn ang="0">
                  <a:pos x="18" y="4"/>
                </a:cxn>
                <a:cxn ang="0">
                  <a:pos x="18" y="8"/>
                </a:cxn>
                <a:cxn ang="0">
                  <a:pos x="18" y="8"/>
                </a:cxn>
              </a:cxnLst>
              <a:rect l="0" t="0" r="r" b="b"/>
              <a:pathLst>
                <a:path w="18" h="18">
                  <a:moveTo>
                    <a:pt x="18" y="8"/>
                  </a:moveTo>
                  <a:lnTo>
                    <a:pt x="18" y="8"/>
                  </a:lnTo>
                  <a:lnTo>
                    <a:pt x="18" y="12"/>
                  </a:lnTo>
                  <a:lnTo>
                    <a:pt x="16" y="16"/>
                  </a:lnTo>
                  <a:lnTo>
                    <a:pt x="12" y="18"/>
                  </a:lnTo>
                  <a:lnTo>
                    <a:pt x="8" y="18"/>
                  </a:lnTo>
                  <a:lnTo>
                    <a:pt x="8" y="18"/>
                  </a:lnTo>
                  <a:lnTo>
                    <a:pt x="4" y="18"/>
                  </a:lnTo>
                  <a:lnTo>
                    <a:pt x="2" y="16"/>
                  </a:lnTo>
                  <a:lnTo>
                    <a:pt x="0" y="12"/>
                  </a:lnTo>
                  <a:lnTo>
                    <a:pt x="0" y="8"/>
                  </a:lnTo>
                  <a:lnTo>
                    <a:pt x="0" y="8"/>
                  </a:lnTo>
                  <a:lnTo>
                    <a:pt x="0" y="4"/>
                  </a:lnTo>
                  <a:lnTo>
                    <a:pt x="2" y="2"/>
                  </a:lnTo>
                  <a:lnTo>
                    <a:pt x="4" y="0"/>
                  </a:lnTo>
                  <a:lnTo>
                    <a:pt x="8" y="0"/>
                  </a:lnTo>
                  <a:lnTo>
                    <a:pt x="8" y="0"/>
                  </a:lnTo>
                  <a:lnTo>
                    <a:pt x="12" y="0"/>
                  </a:lnTo>
                  <a:lnTo>
                    <a:pt x="16" y="2"/>
                  </a:lnTo>
                  <a:lnTo>
                    <a:pt x="18" y="4"/>
                  </a:lnTo>
                  <a:lnTo>
                    <a:pt x="18" y="8"/>
                  </a:lnTo>
                  <a:lnTo>
                    <a:pt x="18" y="8"/>
                  </a:lnTo>
                  <a:close/>
                </a:path>
              </a:pathLst>
            </a:custGeom>
            <a:solidFill>
              <a:srgbClr val="536F6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82" name="Freeform 1137"/>
            <p:cNvSpPr/>
            <p:nvPr/>
          </p:nvSpPr>
          <p:spPr bwMode="auto">
            <a:xfrm>
              <a:off x="7186613" y="2428875"/>
              <a:ext cx="28575" cy="31750"/>
            </a:xfrm>
            <a:custGeom>
              <a:avLst/>
              <a:gdLst/>
              <a:ahLst/>
              <a:cxnLst>
                <a:cxn ang="0">
                  <a:pos x="18" y="10"/>
                </a:cxn>
                <a:cxn ang="0">
                  <a:pos x="18" y="10"/>
                </a:cxn>
                <a:cxn ang="0">
                  <a:pos x="18" y="14"/>
                </a:cxn>
                <a:cxn ang="0">
                  <a:pos x="16" y="16"/>
                </a:cxn>
                <a:cxn ang="0">
                  <a:pos x="12" y="18"/>
                </a:cxn>
                <a:cxn ang="0">
                  <a:pos x="8" y="20"/>
                </a:cxn>
                <a:cxn ang="0">
                  <a:pos x="8" y="20"/>
                </a:cxn>
                <a:cxn ang="0">
                  <a:pos x="4" y="18"/>
                </a:cxn>
                <a:cxn ang="0">
                  <a:pos x="2" y="16"/>
                </a:cxn>
                <a:cxn ang="0">
                  <a:pos x="0" y="14"/>
                </a:cxn>
                <a:cxn ang="0">
                  <a:pos x="0" y="10"/>
                </a:cxn>
                <a:cxn ang="0">
                  <a:pos x="0" y="10"/>
                </a:cxn>
                <a:cxn ang="0">
                  <a:pos x="0" y="6"/>
                </a:cxn>
                <a:cxn ang="0">
                  <a:pos x="2" y="4"/>
                </a:cxn>
                <a:cxn ang="0">
                  <a:pos x="4" y="2"/>
                </a:cxn>
                <a:cxn ang="0">
                  <a:pos x="8" y="0"/>
                </a:cxn>
                <a:cxn ang="0">
                  <a:pos x="8" y="0"/>
                </a:cxn>
                <a:cxn ang="0">
                  <a:pos x="12" y="2"/>
                </a:cxn>
                <a:cxn ang="0">
                  <a:pos x="16" y="4"/>
                </a:cxn>
                <a:cxn ang="0">
                  <a:pos x="18" y="6"/>
                </a:cxn>
                <a:cxn ang="0">
                  <a:pos x="18" y="10"/>
                </a:cxn>
                <a:cxn ang="0">
                  <a:pos x="18" y="10"/>
                </a:cxn>
              </a:cxnLst>
              <a:rect l="0" t="0" r="r" b="b"/>
              <a:pathLst>
                <a:path w="18" h="20">
                  <a:moveTo>
                    <a:pt x="18" y="10"/>
                  </a:moveTo>
                  <a:lnTo>
                    <a:pt x="18" y="10"/>
                  </a:lnTo>
                  <a:lnTo>
                    <a:pt x="18" y="14"/>
                  </a:lnTo>
                  <a:lnTo>
                    <a:pt x="16" y="16"/>
                  </a:lnTo>
                  <a:lnTo>
                    <a:pt x="12" y="18"/>
                  </a:lnTo>
                  <a:lnTo>
                    <a:pt x="8" y="20"/>
                  </a:lnTo>
                  <a:lnTo>
                    <a:pt x="8" y="20"/>
                  </a:lnTo>
                  <a:lnTo>
                    <a:pt x="4" y="18"/>
                  </a:lnTo>
                  <a:lnTo>
                    <a:pt x="2" y="16"/>
                  </a:lnTo>
                  <a:lnTo>
                    <a:pt x="0" y="14"/>
                  </a:lnTo>
                  <a:lnTo>
                    <a:pt x="0" y="10"/>
                  </a:lnTo>
                  <a:lnTo>
                    <a:pt x="0" y="10"/>
                  </a:lnTo>
                  <a:lnTo>
                    <a:pt x="0" y="6"/>
                  </a:lnTo>
                  <a:lnTo>
                    <a:pt x="2" y="4"/>
                  </a:lnTo>
                  <a:lnTo>
                    <a:pt x="4" y="2"/>
                  </a:lnTo>
                  <a:lnTo>
                    <a:pt x="8" y="0"/>
                  </a:lnTo>
                  <a:lnTo>
                    <a:pt x="8" y="0"/>
                  </a:lnTo>
                  <a:lnTo>
                    <a:pt x="12" y="2"/>
                  </a:lnTo>
                  <a:lnTo>
                    <a:pt x="16" y="4"/>
                  </a:lnTo>
                  <a:lnTo>
                    <a:pt x="18" y="6"/>
                  </a:lnTo>
                  <a:lnTo>
                    <a:pt x="18" y="10"/>
                  </a:lnTo>
                  <a:lnTo>
                    <a:pt x="18" y="10"/>
                  </a:lnTo>
                  <a:close/>
                </a:path>
              </a:pathLst>
            </a:custGeom>
            <a:solidFill>
              <a:srgbClr val="536F6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83" name="Freeform 1138"/>
            <p:cNvSpPr/>
            <p:nvPr/>
          </p:nvSpPr>
          <p:spPr bwMode="auto">
            <a:xfrm>
              <a:off x="7161213" y="2549525"/>
              <a:ext cx="28575" cy="28575"/>
            </a:xfrm>
            <a:custGeom>
              <a:avLst/>
              <a:gdLst/>
              <a:ahLst/>
              <a:cxnLst>
                <a:cxn ang="0">
                  <a:pos x="18" y="8"/>
                </a:cxn>
                <a:cxn ang="0">
                  <a:pos x="18" y="8"/>
                </a:cxn>
                <a:cxn ang="0">
                  <a:pos x="18" y="12"/>
                </a:cxn>
                <a:cxn ang="0">
                  <a:pos x="16" y="16"/>
                </a:cxn>
                <a:cxn ang="0">
                  <a:pos x="14" y="18"/>
                </a:cxn>
                <a:cxn ang="0">
                  <a:pos x="10" y="18"/>
                </a:cxn>
                <a:cxn ang="0">
                  <a:pos x="10" y="18"/>
                </a:cxn>
                <a:cxn ang="0">
                  <a:pos x="6" y="18"/>
                </a:cxn>
                <a:cxn ang="0">
                  <a:pos x="2" y="16"/>
                </a:cxn>
                <a:cxn ang="0">
                  <a:pos x="0" y="12"/>
                </a:cxn>
                <a:cxn ang="0">
                  <a:pos x="0" y="8"/>
                </a:cxn>
                <a:cxn ang="0">
                  <a:pos x="0" y="8"/>
                </a:cxn>
                <a:cxn ang="0">
                  <a:pos x="0" y="6"/>
                </a:cxn>
                <a:cxn ang="0">
                  <a:pos x="2" y="2"/>
                </a:cxn>
                <a:cxn ang="0">
                  <a:pos x="6" y="0"/>
                </a:cxn>
                <a:cxn ang="0">
                  <a:pos x="10" y="0"/>
                </a:cxn>
                <a:cxn ang="0">
                  <a:pos x="10" y="0"/>
                </a:cxn>
                <a:cxn ang="0">
                  <a:pos x="14" y="0"/>
                </a:cxn>
                <a:cxn ang="0">
                  <a:pos x="16" y="2"/>
                </a:cxn>
                <a:cxn ang="0">
                  <a:pos x="18" y="6"/>
                </a:cxn>
                <a:cxn ang="0">
                  <a:pos x="18" y="8"/>
                </a:cxn>
                <a:cxn ang="0">
                  <a:pos x="18" y="8"/>
                </a:cxn>
              </a:cxnLst>
              <a:rect l="0" t="0" r="r" b="b"/>
              <a:pathLst>
                <a:path w="18" h="18">
                  <a:moveTo>
                    <a:pt x="18" y="8"/>
                  </a:moveTo>
                  <a:lnTo>
                    <a:pt x="18" y="8"/>
                  </a:lnTo>
                  <a:lnTo>
                    <a:pt x="18" y="12"/>
                  </a:lnTo>
                  <a:lnTo>
                    <a:pt x="16" y="16"/>
                  </a:lnTo>
                  <a:lnTo>
                    <a:pt x="14" y="18"/>
                  </a:lnTo>
                  <a:lnTo>
                    <a:pt x="10" y="18"/>
                  </a:lnTo>
                  <a:lnTo>
                    <a:pt x="10" y="18"/>
                  </a:lnTo>
                  <a:lnTo>
                    <a:pt x="6" y="18"/>
                  </a:lnTo>
                  <a:lnTo>
                    <a:pt x="2" y="16"/>
                  </a:lnTo>
                  <a:lnTo>
                    <a:pt x="0" y="12"/>
                  </a:lnTo>
                  <a:lnTo>
                    <a:pt x="0" y="8"/>
                  </a:lnTo>
                  <a:lnTo>
                    <a:pt x="0" y="8"/>
                  </a:lnTo>
                  <a:lnTo>
                    <a:pt x="0" y="6"/>
                  </a:lnTo>
                  <a:lnTo>
                    <a:pt x="2" y="2"/>
                  </a:lnTo>
                  <a:lnTo>
                    <a:pt x="6" y="0"/>
                  </a:lnTo>
                  <a:lnTo>
                    <a:pt x="10" y="0"/>
                  </a:lnTo>
                  <a:lnTo>
                    <a:pt x="10" y="0"/>
                  </a:lnTo>
                  <a:lnTo>
                    <a:pt x="14" y="0"/>
                  </a:lnTo>
                  <a:lnTo>
                    <a:pt x="16" y="2"/>
                  </a:lnTo>
                  <a:lnTo>
                    <a:pt x="18" y="6"/>
                  </a:lnTo>
                  <a:lnTo>
                    <a:pt x="18" y="8"/>
                  </a:lnTo>
                  <a:lnTo>
                    <a:pt x="18" y="8"/>
                  </a:lnTo>
                  <a:close/>
                </a:path>
              </a:pathLst>
            </a:custGeom>
            <a:solidFill>
              <a:srgbClr val="536F6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84" name="Freeform 1139"/>
            <p:cNvSpPr/>
            <p:nvPr/>
          </p:nvSpPr>
          <p:spPr bwMode="auto">
            <a:xfrm>
              <a:off x="7031038" y="2613025"/>
              <a:ext cx="28575" cy="31750"/>
            </a:xfrm>
            <a:custGeom>
              <a:avLst/>
              <a:gdLst/>
              <a:ahLst/>
              <a:cxnLst>
                <a:cxn ang="0">
                  <a:pos x="18" y="10"/>
                </a:cxn>
                <a:cxn ang="0">
                  <a:pos x="18" y="10"/>
                </a:cxn>
                <a:cxn ang="0">
                  <a:pos x="18" y="14"/>
                </a:cxn>
                <a:cxn ang="0">
                  <a:pos x="16" y="16"/>
                </a:cxn>
                <a:cxn ang="0">
                  <a:pos x="12" y="18"/>
                </a:cxn>
                <a:cxn ang="0">
                  <a:pos x="10" y="20"/>
                </a:cxn>
                <a:cxn ang="0">
                  <a:pos x="10" y="20"/>
                </a:cxn>
                <a:cxn ang="0">
                  <a:pos x="6" y="18"/>
                </a:cxn>
                <a:cxn ang="0">
                  <a:pos x="2" y="16"/>
                </a:cxn>
                <a:cxn ang="0">
                  <a:pos x="0" y="14"/>
                </a:cxn>
                <a:cxn ang="0">
                  <a:pos x="0" y="10"/>
                </a:cxn>
                <a:cxn ang="0">
                  <a:pos x="0" y="10"/>
                </a:cxn>
                <a:cxn ang="0">
                  <a:pos x="0" y="6"/>
                </a:cxn>
                <a:cxn ang="0">
                  <a:pos x="2" y="4"/>
                </a:cxn>
                <a:cxn ang="0">
                  <a:pos x="6" y="2"/>
                </a:cxn>
                <a:cxn ang="0">
                  <a:pos x="10" y="0"/>
                </a:cxn>
                <a:cxn ang="0">
                  <a:pos x="10" y="0"/>
                </a:cxn>
                <a:cxn ang="0">
                  <a:pos x="12" y="2"/>
                </a:cxn>
                <a:cxn ang="0">
                  <a:pos x="16" y="4"/>
                </a:cxn>
                <a:cxn ang="0">
                  <a:pos x="18" y="6"/>
                </a:cxn>
                <a:cxn ang="0">
                  <a:pos x="18" y="10"/>
                </a:cxn>
                <a:cxn ang="0">
                  <a:pos x="18" y="10"/>
                </a:cxn>
              </a:cxnLst>
              <a:rect l="0" t="0" r="r" b="b"/>
              <a:pathLst>
                <a:path w="18" h="20">
                  <a:moveTo>
                    <a:pt x="18" y="10"/>
                  </a:moveTo>
                  <a:lnTo>
                    <a:pt x="18" y="10"/>
                  </a:lnTo>
                  <a:lnTo>
                    <a:pt x="18" y="14"/>
                  </a:lnTo>
                  <a:lnTo>
                    <a:pt x="16" y="16"/>
                  </a:lnTo>
                  <a:lnTo>
                    <a:pt x="12" y="18"/>
                  </a:lnTo>
                  <a:lnTo>
                    <a:pt x="10" y="20"/>
                  </a:lnTo>
                  <a:lnTo>
                    <a:pt x="10" y="20"/>
                  </a:lnTo>
                  <a:lnTo>
                    <a:pt x="6" y="18"/>
                  </a:lnTo>
                  <a:lnTo>
                    <a:pt x="2" y="16"/>
                  </a:lnTo>
                  <a:lnTo>
                    <a:pt x="0" y="14"/>
                  </a:lnTo>
                  <a:lnTo>
                    <a:pt x="0" y="10"/>
                  </a:lnTo>
                  <a:lnTo>
                    <a:pt x="0" y="10"/>
                  </a:lnTo>
                  <a:lnTo>
                    <a:pt x="0" y="6"/>
                  </a:lnTo>
                  <a:lnTo>
                    <a:pt x="2" y="4"/>
                  </a:lnTo>
                  <a:lnTo>
                    <a:pt x="6" y="2"/>
                  </a:lnTo>
                  <a:lnTo>
                    <a:pt x="10" y="0"/>
                  </a:lnTo>
                  <a:lnTo>
                    <a:pt x="10" y="0"/>
                  </a:lnTo>
                  <a:lnTo>
                    <a:pt x="12" y="2"/>
                  </a:lnTo>
                  <a:lnTo>
                    <a:pt x="16" y="4"/>
                  </a:lnTo>
                  <a:lnTo>
                    <a:pt x="18" y="6"/>
                  </a:lnTo>
                  <a:lnTo>
                    <a:pt x="18" y="10"/>
                  </a:lnTo>
                  <a:lnTo>
                    <a:pt x="18" y="10"/>
                  </a:lnTo>
                  <a:close/>
                </a:path>
              </a:pathLst>
            </a:custGeom>
            <a:solidFill>
              <a:srgbClr val="536F6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85" name="Freeform 1140"/>
            <p:cNvSpPr/>
            <p:nvPr/>
          </p:nvSpPr>
          <p:spPr bwMode="auto">
            <a:xfrm>
              <a:off x="7173913" y="2644775"/>
              <a:ext cx="28575" cy="28575"/>
            </a:xfrm>
            <a:custGeom>
              <a:avLst/>
              <a:gdLst/>
              <a:ahLst/>
              <a:cxnLst>
                <a:cxn ang="0">
                  <a:pos x="18" y="8"/>
                </a:cxn>
                <a:cxn ang="0">
                  <a:pos x="18" y="8"/>
                </a:cxn>
                <a:cxn ang="0">
                  <a:pos x="18" y="12"/>
                </a:cxn>
                <a:cxn ang="0">
                  <a:pos x="16" y="16"/>
                </a:cxn>
                <a:cxn ang="0">
                  <a:pos x="12" y="18"/>
                </a:cxn>
                <a:cxn ang="0">
                  <a:pos x="8" y="18"/>
                </a:cxn>
                <a:cxn ang="0">
                  <a:pos x="8" y="18"/>
                </a:cxn>
                <a:cxn ang="0">
                  <a:pos x="6" y="18"/>
                </a:cxn>
                <a:cxn ang="0">
                  <a:pos x="2" y="16"/>
                </a:cxn>
                <a:cxn ang="0">
                  <a:pos x="0" y="12"/>
                </a:cxn>
                <a:cxn ang="0">
                  <a:pos x="0" y="8"/>
                </a:cxn>
                <a:cxn ang="0">
                  <a:pos x="0" y="8"/>
                </a:cxn>
                <a:cxn ang="0">
                  <a:pos x="0" y="4"/>
                </a:cxn>
                <a:cxn ang="0">
                  <a:pos x="2" y="2"/>
                </a:cxn>
                <a:cxn ang="0">
                  <a:pos x="6" y="0"/>
                </a:cxn>
                <a:cxn ang="0">
                  <a:pos x="8" y="0"/>
                </a:cxn>
                <a:cxn ang="0">
                  <a:pos x="8" y="0"/>
                </a:cxn>
                <a:cxn ang="0">
                  <a:pos x="12" y="0"/>
                </a:cxn>
                <a:cxn ang="0">
                  <a:pos x="16" y="2"/>
                </a:cxn>
                <a:cxn ang="0">
                  <a:pos x="18" y="4"/>
                </a:cxn>
                <a:cxn ang="0">
                  <a:pos x="18" y="8"/>
                </a:cxn>
                <a:cxn ang="0">
                  <a:pos x="18" y="8"/>
                </a:cxn>
              </a:cxnLst>
              <a:rect l="0" t="0" r="r" b="b"/>
              <a:pathLst>
                <a:path w="18" h="18">
                  <a:moveTo>
                    <a:pt x="18" y="8"/>
                  </a:moveTo>
                  <a:lnTo>
                    <a:pt x="18" y="8"/>
                  </a:lnTo>
                  <a:lnTo>
                    <a:pt x="18" y="12"/>
                  </a:lnTo>
                  <a:lnTo>
                    <a:pt x="16" y="16"/>
                  </a:lnTo>
                  <a:lnTo>
                    <a:pt x="12" y="18"/>
                  </a:lnTo>
                  <a:lnTo>
                    <a:pt x="8" y="18"/>
                  </a:lnTo>
                  <a:lnTo>
                    <a:pt x="8" y="18"/>
                  </a:lnTo>
                  <a:lnTo>
                    <a:pt x="6" y="18"/>
                  </a:lnTo>
                  <a:lnTo>
                    <a:pt x="2" y="16"/>
                  </a:lnTo>
                  <a:lnTo>
                    <a:pt x="0" y="12"/>
                  </a:lnTo>
                  <a:lnTo>
                    <a:pt x="0" y="8"/>
                  </a:lnTo>
                  <a:lnTo>
                    <a:pt x="0" y="8"/>
                  </a:lnTo>
                  <a:lnTo>
                    <a:pt x="0" y="4"/>
                  </a:lnTo>
                  <a:lnTo>
                    <a:pt x="2" y="2"/>
                  </a:lnTo>
                  <a:lnTo>
                    <a:pt x="6" y="0"/>
                  </a:lnTo>
                  <a:lnTo>
                    <a:pt x="8" y="0"/>
                  </a:lnTo>
                  <a:lnTo>
                    <a:pt x="8" y="0"/>
                  </a:lnTo>
                  <a:lnTo>
                    <a:pt x="12" y="0"/>
                  </a:lnTo>
                  <a:lnTo>
                    <a:pt x="16" y="2"/>
                  </a:lnTo>
                  <a:lnTo>
                    <a:pt x="18" y="4"/>
                  </a:lnTo>
                  <a:lnTo>
                    <a:pt x="18" y="8"/>
                  </a:lnTo>
                  <a:lnTo>
                    <a:pt x="18" y="8"/>
                  </a:lnTo>
                  <a:close/>
                </a:path>
              </a:pathLst>
            </a:custGeom>
            <a:solidFill>
              <a:srgbClr val="536F6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86" name="Freeform 1141"/>
            <p:cNvSpPr/>
            <p:nvPr/>
          </p:nvSpPr>
          <p:spPr bwMode="auto">
            <a:xfrm>
              <a:off x="7291388" y="2489200"/>
              <a:ext cx="31750" cy="28575"/>
            </a:xfrm>
            <a:custGeom>
              <a:avLst/>
              <a:gdLst/>
              <a:ahLst/>
              <a:cxnLst>
                <a:cxn ang="0">
                  <a:pos x="20" y="10"/>
                </a:cxn>
                <a:cxn ang="0">
                  <a:pos x="20" y="10"/>
                </a:cxn>
                <a:cxn ang="0">
                  <a:pos x="18" y="12"/>
                </a:cxn>
                <a:cxn ang="0">
                  <a:pos x="16" y="16"/>
                </a:cxn>
                <a:cxn ang="0">
                  <a:pos x="14" y="18"/>
                </a:cxn>
                <a:cxn ang="0">
                  <a:pos x="10" y="18"/>
                </a:cxn>
                <a:cxn ang="0">
                  <a:pos x="10" y="18"/>
                </a:cxn>
                <a:cxn ang="0">
                  <a:pos x="6" y="18"/>
                </a:cxn>
                <a:cxn ang="0">
                  <a:pos x="4" y="16"/>
                </a:cxn>
                <a:cxn ang="0">
                  <a:pos x="2" y="12"/>
                </a:cxn>
                <a:cxn ang="0">
                  <a:pos x="0" y="10"/>
                </a:cxn>
                <a:cxn ang="0">
                  <a:pos x="0" y="10"/>
                </a:cxn>
                <a:cxn ang="0">
                  <a:pos x="2" y="6"/>
                </a:cxn>
                <a:cxn ang="0">
                  <a:pos x="4" y="2"/>
                </a:cxn>
                <a:cxn ang="0">
                  <a:pos x="6" y="0"/>
                </a:cxn>
                <a:cxn ang="0">
                  <a:pos x="10" y="0"/>
                </a:cxn>
                <a:cxn ang="0">
                  <a:pos x="10" y="0"/>
                </a:cxn>
                <a:cxn ang="0">
                  <a:pos x="14" y="0"/>
                </a:cxn>
                <a:cxn ang="0">
                  <a:pos x="16" y="2"/>
                </a:cxn>
                <a:cxn ang="0">
                  <a:pos x="18" y="6"/>
                </a:cxn>
                <a:cxn ang="0">
                  <a:pos x="20" y="10"/>
                </a:cxn>
                <a:cxn ang="0">
                  <a:pos x="20" y="10"/>
                </a:cxn>
              </a:cxnLst>
              <a:rect l="0" t="0" r="r" b="b"/>
              <a:pathLst>
                <a:path w="20" h="18">
                  <a:moveTo>
                    <a:pt x="20" y="10"/>
                  </a:moveTo>
                  <a:lnTo>
                    <a:pt x="20" y="10"/>
                  </a:lnTo>
                  <a:lnTo>
                    <a:pt x="18" y="12"/>
                  </a:lnTo>
                  <a:lnTo>
                    <a:pt x="16" y="16"/>
                  </a:lnTo>
                  <a:lnTo>
                    <a:pt x="14" y="18"/>
                  </a:lnTo>
                  <a:lnTo>
                    <a:pt x="10" y="18"/>
                  </a:lnTo>
                  <a:lnTo>
                    <a:pt x="10" y="18"/>
                  </a:lnTo>
                  <a:lnTo>
                    <a:pt x="6" y="18"/>
                  </a:lnTo>
                  <a:lnTo>
                    <a:pt x="4" y="16"/>
                  </a:lnTo>
                  <a:lnTo>
                    <a:pt x="2" y="12"/>
                  </a:lnTo>
                  <a:lnTo>
                    <a:pt x="0" y="10"/>
                  </a:lnTo>
                  <a:lnTo>
                    <a:pt x="0" y="10"/>
                  </a:lnTo>
                  <a:lnTo>
                    <a:pt x="2" y="6"/>
                  </a:lnTo>
                  <a:lnTo>
                    <a:pt x="4" y="2"/>
                  </a:lnTo>
                  <a:lnTo>
                    <a:pt x="6" y="0"/>
                  </a:lnTo>
                  <a:lnTo>
                    <a:pt x="10" y="0"/>
                  </a:lnTo>
                  <a:lnTo>
                    <a:pt x="10" y="0"/>
                  </a:lnTo>
                  <a:lnTo>
                    <a:pt x="14" y="0"/>
                  </a:lnTo>
                  <a:lnTo>
                    <a:pt x="16" y="2"/>
                  </a:lnTo>
                  <a:lnTo>
                    <a:pt x="18" y="6"/>
                  </a:lnTo>
                  <a:lnTo>
                    <a:pt x="20" y="10"/>
                  </a:lnTo>
                  <a:lnTo>
                    <a:pt x="20" y="10"/>
                  </a:lnTo>
                  <a:close/>
                </a:path>
              </a:pathLst>
            </a:custGeom>
            <a:solidFill>
              <a:srgbClr val="536F6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87" name="Freeform 1142"/>
            <p:cNvSpPr/>
            <p:nvPr/>
          </p:nvSpPr>
          <p:spPr bwMode="auto">
            <a:xfrm>
              <a:off x="7275513" y="2606675"/>
              <a:ext cx="28575" cy="31750"/>
            </a:xfrm>
            <a:custGeom>
              <a:avLst/>
              <a:gdLst/>
              <a:ahLst/>
              <a:cxnLst>
                <a:cxn ang="0">
                  <a:pos x="18" y="10"/>
                </a:cxn>
                <a:cxn ang="0">
                  <a:pos x="18" y="10"/>
                </a:cxn>
                <a:cxn ang="0">
                  <a:pos x="18" y="14"/>
                </a:cxn>
                <a:cxn ang="0">
                  <a:pos x="16" y="16"/>
                </a:cxn>
                <a:cxn ang="0">
                  <a:pos x="12" y="18"/>
                </a:cxn>
                <a:cxn ang="0">
                  <a:pos x="8" y="20"/>
                </a:cxn>
                <a:cxn ang="0">
                  <a:pos x="8" y="20"/>
                </a:cxn>
                <a:cxn ang="0">
                  <a:pos x="4" y="18"/>
                </a:cxn>
                <a:cxn ang="0">
                  <a:pos x="2" y="16"/>
                </a:cxn>
                <a:cxn ang="0">
                  <a:pos x="0" y="14"/>
                </a:cxn>
                <a:cxn ang="0">
                  <a:pos x="0" y="10"/>
                </a:cxn>
                <a:cxn ang="0">
                  <a:pos x="0" y="10"/>
                </a:cxn>
                <a:cxn ang="0">
                  <a:pos x="0" y="6"/>
                </a:cxn>
                <a:cxn ang="0">
                  <a:pos x="2" y="4"/>
                </a:cxn>
                <a:cxn ang="0">
                  <a:pos x="4" y="2"/>
                </a:cxn>
                <a:cxn ang="0">
                  <a:pos x="8" y="0"/>
                </a:cxn>
                <a:cxn ang="0">
                  <a:pos x="8" y="0"/>
                </a:cxn>
                <a:cxn ang="0">
                  <a:pos x="12" y="2"/>
                </a:cxn>
                <a:cxn ang="0">
                  <a:pos x="16" y="4"/>
                </a:cxn>
                <a:cxn ang="0">
                  <a:pos x="18" y="6"/>
                </a:cxn>
                <a:cxn ang="0">
                  <a:pos x="18" y="10"/>
                </a:cxn>
                <a:cxn ang="0">
                  <a:pos x="18" y="10"/>
                </a:cxn>
              </a:cxnLst>
              <a:rect l="0" t="0" r="r" b="b"/>
              <a:pathLst>
                <a:path w="18" h="20">
                  <a:moveTo>
                    <a:pt x="18" y="10"/>
                  </a:moveTo>
                  <a:lnTo>
                    <a:pt x="18" y="10"/>
                  </a:lnTo>
                  <a:lnTo>
                    <a:pt x="18" y="14"/>
                  </a:lnTo>
                  <a:lnTo>
                    <a:pt x="16" y="16"/>
                  </a:lnTo>
                  <a:lnTo>
                    <a:pt x="12" y="18"/>
                  </a:lnTo>
                  <a:lnTo>
                    <a:pt x="8" y="20"/>
                  </a:lnTo>
                  <a:lnTo>
                    <a:pt x="8" y="20"/>
                  </a:lnTo>
                  <a:lnTo>
                    <a:pt x="4" y="18"/>
                  </a:lnTo>
                  <a:lnTo>
                    <a:pt x="2" y="16"/>
                  </a:lnTo>
                  <a:lnTo>
                    <a:pt x="0" y="14"/>
                  </a:lnTo>
                  <a:lnTo>
                    <a:pt x="0" y="10"/>
                  </a:lnTo>
                  <a:lnTo>
                    <a:pt x="0" y="10"/>
                  </a:lnTo>
                  <a:lnTo>
                    <a:pt x="0" y="6"/>
                  </a:lnTo>
                  <a:lnTo>
                    <a:pt x="2" y="4"/>
                  </a:lnTo>
                  <a:lnTo>
                    <a:pt x="4" y="2"/>
                  </a:lnTo>
                  <a:lnTo>
                    <a:pt x="8" y="0"/>
                  </a:lnTo>
                  <a:lnTo>
                    <a:pt x="8" y="0"/>
                  </a:lnTo>
                  <a:lnTo>
                    <a:pt x="12" y="2"/>
                  </a:lnTo>
                  <a:lnTo>
                    <a:pt x="16" y="4"/>
                  </a:lnTo>
                  <a:lnTo>
                    <a:pt x="18" y="6"/>
                  </a:lnTo>
                  <a:lnTo>
                    <a:pt x="18" y="10"/>
                  </a:lnTo>
                  <a:lnTo>
                    <a:pt x="18" y="10"/>
                  </a:lnTo>
                  <a:close/>
                </a:path>
              </a:pathLst>
            </a:custGeom>
            <a:solidFill>
              <a:srgbClr val="536F6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88" name="Freeform 1143"/>
            <p:cNvSpPr/>
            <p:nvPr/>
          </p:nvSpPr>
          <p:spPr bwMode="auto">
            <a:xfrm>
              <a:off x="7421563" y="2460625"/>
              <a:ext cx="31750" cy="28575"/>
            </a:xfrm>
            <a:custGeom>
              <a:avLst/>
              <a:gdLst/>
              <a:ahLst/>
              <a:cxnLst>
                <a:cxn ang="0">
                  <a:pos x="20" y="8"/>
                </a:cxn>
                <a:cxn ang="0">
                  <a:pos x="20" y="8"/>
                </a:cxn>
                <a:cxn ang="0">
                  <a:pos x="18" y="12"/>
                </a:cxn>
                <a:cxn ang="0">
                  <a:pos x="16" y="16"/>
                </a:cxn>
                <a:cxn ang="0">
                  <a:pos x="14" y="18"/>
                </a:cxn>
                <a:cxn ang="0">
                  <a:pos x="10" y="18"/>
                </a:cxn>
                <a:cxn ang="0">
                  <a:pos x="10" y="18"/>
                </a:cxn>
                <a:cxn ang="0">
                  <a:pos x="6" y="18"/>
                </a:cxn>
                <a:cxn ang="0">
                  <a:pos x="4" y="16"/>
                </a:cxn>
                <a:cxn ang="0">
                  <a:pos x="2" y="12"/>
                </a:cxn>
                <a:cxn ang="0">
                  <a:pos x="0" y="8"/>
                </a:cxn>
                <a:cxn ang="0">
                  <a:pos x="0" y="8"/>
                </a:cxn>
                <a:cxn ang="0">
                  <a:pos x="2" y="6"/>
                </a:cxn>
                <a:cxn ang="0">
                  <a:pos x="4" y="2"/>
                </a:cxn>
                <a:cxn ang="0">
                  <a:pos x="6" y="0"/>
                </a:cxn>
                <a:cxn ang="0">
                  <a:pos x="10" y="0"/>
                </a:cxn>
                <a:cxn ang="0">
                  <a:pos x="10" y="0"/>
                </a:cxn>
                <a:cxn ang="0">
                  <a:pos x="14" y="0"/>
                </a:cxn>
                <a:cxn ang="0">
                  <a:pos x="16" y="2"/>
                </a:cxn>
                <a:cxn ang="0">
                  <a:pos x="18" y="6"/>
                </a:cxn>
                <a:cxn ang="0">
                  <a:pos x="20" y="8"/>
                </a:cxn>
                <a:cxn ang="0">
                  <a:pos x="20" y="8"/>
                </a:cxn>
              </a:cxnLst>
              <a:rect l="0" t="0" r="r" b="b"/>
              <a:pathLst>
                <a:path w="20" h="18">
                  <a:moveTo>
                    <a:pt x="20" y="8"/>
                  </a:moveTo>
                  <a:lnTo>
                    <a:pt x="20" y="8"/>
                  </a:lnTo>
                  <a:lnTo>
                    <a:pt x="18" y="12"/>
                  </a:lnTo>
                  <a:lnTo>
                    <a:pt x="16" y="16"/>
                  </a:lnTo>
                  <a:lnTo>
                    <a:pt x="14" y="18"/>
                  </a:lnTo>
                  <a:lnTo>
                    <a:pt x="10" y="18"/>
                  </a:lnTo>
                  <a:lnTo>
                    <a:pt x="10" y="18"/>
                  </a:lnTo>
                  <a:lnTo>
                    <a:pt x="6" y="18"/>
                  </a:lnTo>
                  <a:lnTo>
                    <a:pt x="4" y="16"/>
                  </a:lnTo>
                  <a:lnTo>
                    <a:pt x="2" y="12"/>
                  </a:lnTo>
                  <a:lnTo>
                    <a:pt x="0" y="8"/>
                  </a:lnTo>
                  <a:lnTo>
                    <a:pt x="0" y="8"/>
                  </a:lnTo>
                  <a:lnTo>
                    <a:pt x="2" y="6"/>
                  </a:lnTo>
                  <a:lnTo>
                    <a:pt x="4" y="2"/>
                  </a:lnTo>
                  <a:lnTo>
                    <a:pt x="6" y="0"/>
                  </a:lnTo>
                  <a:lnTo>
                    <a:pt x="10" y="0"/>
                  </a:lnTo>
                  <a:lnTo>
                    <a:pt x="10" y="0"/>
                  </a:lnTo>
                  <a:lnTo>
                    <a:pt x="14" y="0"/>
                  </a:lnTo>
                  <a:lnTo>
                    <a:pt x="16" y="2"/>
                  </a:lnTo>
                  <a:lnTo>
                    <a:pt x="18" y="6"/>
                  </a:lnTo>
                  <a:lnTo>
                    <a:pt x="20" y="8"/>
                  </a:lnTo>
                  <a:lnTo>
                    <a:pt x="20" y="8"/>
                  </a:lnTo>
                  <a:close/>
                </a:path>
              </a:pathLst>
            </a:custGeom>
            <a:solidFill>
              <a:srgbClr val="536F6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89" name="Freeform 1144"/>
            <p:cNvSpPr/>
            <p:nvPr/>
          </p:nvSpPr>
          <p:spPr bwMode="auto">
            <a:xfrm>
              <a:off x="7358063" y="2549525"/>
              <a:ext cx="28575" cy="28575"/>
            </a:xfrm>
            <a:custGeom>
              <a:avLst/>
              <a:gdLst/>
              <a:ahLst/>
              <a:cxnLst>
                <a:cxn ang="0">
                  <a:pos x="18" y="8"/>
                </a:cxn>
                <a:cxn ang="0">
                  <a:pos x="18" y="8"/>
                </a:cxn>
                <a:cxn ang="0">
                  <a:pos x="18" y="12"/>
                </a:cxn>
                <a:cxn ang="0">
                  <a:pos x="16" y="16"/>
                </a:cxn>
                <a:cxn ang="0">
                  <a:pos x="12" y="18"/>
                </a:cxn>
                <a:cxn ang="0">
                  <a:pos x="8" y="18"/>
                </a:cxn>
                <a:cxn ang="0">
                  <a:pos x="8" y="18"/>
                </a:cxn>
                <a:cxn ang="0">
                  <a:pos x="6" y="18"/>
                </a:cxn>
                <a:cxn ang="0">
                  <a:pos x="2" y="16"/>
                </a:cxn>
                <a:cxn ang="0">
                  <a:pos x="0" y="12"/>
                </a:cxn>
                <a:cxn ang="0">
                  <a:pos x="0" y="8"/>
                </a:cxn>
                <a:cxn ang="0">
                  <a:pos x="0" y="8"/>
                </a:cxn>
                <a:cxn ang="0">
                  <a:pos x="0" y="6"/>
                </a:cxn>
                <a:cxn ang="0">
                  <a:pos x="2" y="2"/>
                </a:cxn>
                <a:cxn ang="0">
                  <a:pos x="6" y="0"/>
                </a:cxn>
                <a:cxn ang="0">
                  <a:pos x="8" y="0"/>
                </a:cxn>
                <a:cxn ang="0">
                  <a:pos x="8" y="0"/>
                </a:cxn>
                <a:cxn ang="0">
                  <a:pos x="12" y="0"/>
                </a:cxn>
                <a:cxn ang="0">
                  <a:pos x="16" y="2"/>
                </a:cxn>
                <a:cxn ang="0">
                  <a:pos x="18" y="6"/>
                </a:cxn>
                <a:cxn ang="0">
                  <a:pos x="18" y="8"/>
                </a:cxn>
                <a:cxn ang="0">
                  <a:pos x="18" y="8"/>
                </a:cxn>
              </a:cxnLst>
              <a:rect l="0" t="0" r="r" b="b"/>
              <a:pathLst>
                <a:path w="18" h="18">
                  <a:moveTo>
                    <a:pt x="18" y="8"/>
                  </a:moveTo>
                  <a:lnTo>
                    <a:pt x="18" y="8"/>
                  </a:lnTo>
                  <a:lnTo>
                    <a:pt x="18" y="12"/>
                  </a:lnTo>
                  <a:lnTo>
                    <a:pt x="16" y="16"/>
                  </a:lnTo>
                  <a:lnTo>
                    <a:pt x="12" y="18"/>
                  </a:lnTo>
                  <a:lnTo>
                    <a:pt x="8" y="18"/>
                  </a:lnTo>
                  <a:lnTo>
                    <a:pt x="8" y="18"/>
                  </a:lnTo>
                  <a:lnTo>
                    <a:pt x="6" y="18"/>
                  </a:lnTo>
                  <a:lnTo>
                    <a:pt x="2" y="16"/>
                  </a:lnTo>
                  <a:lnTo>
                    <a:pt x="0" y="12"/>
                  </a:lnTo>
                  <a:lnTo>
                    <a:pt x="0" y="8"/>
                  </a:lnTo>
                  <a:lnTo>
                    <a:pt x="0" y="8"/>
                  </a:lnTo>
                  <a:lnTo>
                    <a:pt x="0" y="6"/>
                  </a:lnTo>
                  <a:lnTo>
                    <a:pt x="2" y="2"/>
                  </a:lnTo>
                  <a:lnTo>
                    <a:pt x="6" y="0"/>
                  </a:lnTo>
                  <a:lnTo>
                    <a:pt x="8" y="0"/>
                  </a:lnTo>
                  <a:lnTo>
                    <a:pt x="8" y="0"/>
                  </a:lnTo>
                  <a:lnTo>
                    <a:pt x="12" y="0"/>
                  </a:lnTo>
                  <a:lnTo>
                    <a:pt x="16" y="2"/>
                  </a:lnTo>
                  <a:lnTo>
                    <a:pt x="18" y="6"/>
                  </a:lnTo>
                  <a:lnTo>
                    <a:pt x="18" y="8"/>
                  </a:lnTo>
                  <a:lnTo>
                    <a:pt x="18" y="8"/>
                  </a:lnTo>
                  <a:close/>
                </a:path>
              </a:pathLst>
            </a:custGeom>
            <a:solidFill>
              <a:srgbClr val="536F6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90" name="Freeform 1145"/>
            <p:cNvSpPr/>
            <p:nvPr/>
          </p:nvSpPr>
          <p:spPr bwMode="auto">
            <a:xfrm>
              <a:off x="6923088" y="2114550"/>
              <a:ext cx="31750" cy="31750"/>
            </a:xfrm>
            <a:custGeom>
              <a:avLst/>
              <a:gdLst/>
              <a:ahLst/>
              <a:cxnLst>
                <a:cxn ang="0">
                  <a:pos x="20" y="10"/>
                </a:cxn>
                <a:cxn ang="0">
                  <a:pos x="20" y="10"/>
                </a:cxn>
                <a:cxn ang="0">
                  <a:pos x="18" y="14"/>
                </a:cxn>
                <a:cxn ang="0">
                  <a:pos x="16" y="16"/>
                </a:cxn>
                <a:cxn ang="0">
                  <a:pos x="14" y="18"/>
                </a:cxn>
                <a:cxn ang="0">
                  <a:pos x="10" y="20"/>
                </a:cxn>
                <a:cxn ang="0">
                  <a:pos x="10" y="20"/>
                </a:cxn>
                <a:cxn ang="0">
                  <a:pos x="6" y="18"/>
                </a:cxn>
                <a:cxn ang="0">
                  <a:pos x="4" y="16"/>
                </a:cxn>
                <a:cxn ang="0">
                  <a:pos x="2" y="14"/>
                </a:cxn>
                <a:cxn ang="0">
                  <a:pos x="0" y="10"/>
                </a:cxn>
                <a:cxn ang="0">
                  <a:pos x="0" y="10"/>
                </a:cxn>
                <a:cxn ang="0">
                  <a:pos x="2" y="6"/>
                </a:cxn>
                <a:cxn ang="0">
                  <a:pos x="4" y="4"/>
                </a:cxn>
                <a:cxn ang="0">
                  <a:pos x="6" y="2"/>
                </a:cxn>
                <a:cxn ang="0">
                  <a:pos x="10" y="0"/>
                </a:cxn>
                <a:cxn ang="0">
                  <a:pos x="10" y="0"/>
                </a:cxn>
                <a:cxn ang="0">
                  <a:pos x="14" y="2"/>
                </a:cxn>
                <a:cxn ang="0">
                  <a:pos x="16" y="4"/>
                </a:cxn>
                <a:cxn ang="0">
                  <a:pos x="18" y="6"/>
                </a:cxn>
                <a:cxn ang="0">
                  <a:pos x="20" y="10"/>
                </a:cxn>
                <a:cxn ang="0">
                  <a:pos x="20" y="10"/>
                </a:cxn>
              </a:cxnLst>
              <a:rect l="0" t="0" r="r" b="b"/>
              <a:pathLst>
                <a:path w="20" h="20">
                  <a:moveTo>
                    <a:pt x="20" y="10"/>
                  </a:moveTo>
                  <a:lnTo>
                    <a:pt x="20" y="10"/>
                  </a:lnTo>
                  <a:lnTo>
                    <a:pt x="18" y="14"/>
                  </a:lnTo>
                  <a:lnTo>
                    <a:pt x="16" y="16"/>
                  </a:lnTo>
                  <a:lnTo>
                    <a:pt x="14" y="18"/>
                  </a:lnTo>
                  <a:lnTo>
                    <a:pt x="10" y="20"/>
                  </a:lnTo>
                  <a:lnTo>
                    <a:pt x="10" y="20"/>
                  </a:lnTo>
                  <a:lnTo>
                    <a:pt x="6" y="18"/>
                  </a:lnTo>
                  <a:lnTo>
                    <a:pt x="4" y="16"/>
                  </a:lnTo>
                  <a:lnTo>
                    <a:pt x="2" y="14"/>
                  </a:lnTo>
                  <a:lnTo>
                    <a:pt x="0" y="10"/>
                  </a:lnTo>
                  <a:lnTo>
                    <a:pt x="0" y="10"/>
                  </a:lnTo>
                  <a:lnTo>
                    <a:pt x="2" y="6"/>
                  </a:lnTo>
                  <a:lnTo>
                    <a:pt x="4" y="4"/>
                  </a:lnTo>
                  <a:lnTo>
                    <a:pt x="6" y="2"/>
                  </a:lnTo>
                  <a:lnTo>
                    <a:pt x="10" y="0"/>
                  </a:lnTo>
                  <a:lnTo>
                    <a:pt x="10" y="0"/>
                  </a:lnTo>
                  <a:lnTo>
                    <a:pt x="14" y="2"/>
                  </a:lnTo>
                  <a:lnTo>
                    <a:pt x="16" y="4"/>
                  </a:lnTo>
                  <a:lnTo>
                    <a:pt x="18" y="6"/>
                  </a:lnTo>
                  <a:lnTo>
                    <a:pt x="20" y="10"/>
                  </a:lnTo>
                  <a:lnTo>
                    <a:pt x="20" y="10"/>
                  </a:lnTo>
                  <a:close/>
                </a:path>
              </a:pathLst>
            </a:custGeom>
            <a:solidFill>
              <a:srgbClr val="536F6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91" name="Freeform 1146"/>
            <p:cNvSpPr/>
            <p:nvPr/>
          </p:nvSpPr>
          <p:spPr bwMode="auto">
            <a:xfrm>
              <a:off x="6837363" y="2635250"/>
              <a:ext cx="107950" cy="82550"/>
            </a:xfrm>
            <a:custGeom>
              <a:avLst/>
              <a:gdLst/>
              <a:ahLst/>
              <a:cxnLst>
                <a:cxn ang="0">
                  <a:pos x="66" y="12"/>
                </a:cxn>
                <a:cxn ang="0">
                  <a:pos x="6" y="0"/>
                </a:cxn>
                <a:cxn ang="0">
                  <a:pos x="6" y="0"/>
                </a:cxn>
                <a:cxn ang="0">
                  <a:pos x="2" y="8"/>
                </a:cxn>
                <a:cxn ang="0">
                  <a:pos x="0" y="18"/>
                </a:cxn>
                <a:cxn ang="0">
                  <a:pos x="0" y="18"/>
                </a:cxn>
                <a:cxn ang="0">
                  <a:pos x="2" y="26"/>
                </a:cxn>
                <a:cxn ang="0">
                  <a:pos x="4" y="32"/>
                </a:cxn>
                <a:cxn ang="0">
                  <a:pos x="6" y="38"/>
                </a:cxn>
                <a:cxn ang="0">
                  <a:pos x="10" y="42"/>
                </a:cxn>
                <a:cxn ang="0">
                  <a:pos x="16" y="46"/>
                </a:cxn>
                <a:cxn ang="0">
                  <a:pos x="20" y="50"/>
                </a:cxn>
                <a:cxn ang="0">
                  <a:pos x="28" y="52"/>
                </a:cxn>
                <a:cxn ang="0">
                  <a:pos x="34" y="52"/>
                </a:cxn>
                <a:cxn ang="0">
                  <a:pos x="34" y="52"/>
                </a:cxn>
                <a:cxn ang="0">
                  <a:pos x="40" y="52"/>
                </a:cxn>
                <a:cxn ang="0">
                  <a:pos x="48" y="50"/>
                </a:cxn>
                <a:cxn ang="0">
                  <a:pos x="52" y="46"/>
                </a:cxn>
                <a:cxn ang="0">
                  <a:pos x="58" y="42"/>
                </a:cxn>
                <a:cxn ang="0">
                  <a:pos x="62" y="38"/>
                </a:cxn>
                <a:cxn ang="0">
                  <a:pos x="66" y="32"/>
                </a:cxn>
                <a:cxn ang="0">
                  <a:pos x="68" y="26"/>
                </a:cxn>
                <a:cxn ang="0">
                  <a:pos x="68" y="18"/>
                </a:cxn>
                <a:cxn ang="0">
                  <a:pos x="68" y="18"/>
                </a:cxn>
                <a:cxn ang="0">
                  <a:pos x="66" y="12"/>
                </a:cxn>
                <a:cxn ang="0">
                  <a:pos x="66" y="12"/>
                </a:cxn>
              </a:cxnLst>
              <a:rect l="0" t="0" r="r" b="b"/>
              <a:pathLst>
                <a:path w="68" h="52">
                  <a:moveTo>
                    <a:pt x="66" y="12"/>
                  </a:moveTo>
                  <a:lnTo>
                    <a:pt x="6" y="0"/>
                  </a:lnTo>
                  <a:lnTo>
                    <a:pt x="6" y="0"/>
                  </a:lnTo>
                  <a:lnTo>
                    <a:pt x="2" y="8"/>
                  </a:lnTo>
                  <a:lnTo>
                    <a:pt x="0" y="18"/>
                  </a:lnTo>
                  <a:lnTo>
                    <a:pt x="0" y="18"/>
                  </a:lnTo>
                  <a:lnTo>
                    <a:pt x="2" y="26"/>
                  </a:lnTo>
                  <a:lnTo>
                    <a:pt x="4" y="32"/>
                  </a:lnTo>
                  <a:lnTo>
                    <a:pt x="6" y="38"/>
                  </a:lnTo>
                  <a:lnTo>
                    <a:pt x="10" y="42"/>
                  </a:lnTo>
                  <a:lnTo>
                    <a:pt x="16" y="46"/>
                  </a:lnTo>
                  <a:lnTo>
                    <a:pt x="20" y="50"/>
                  </a:lnTo>
                  <a:lnTo>
                    <a:pt x="28" y="52"/>
                  </a:lnTo>
                  <a:lnTo>
                    <a:pt x="34" y="52"/>
                  </a:lnTo>
                  <a:lnTo>
                    <a:pt x="34" y="52"/>
                  </a:lnTo>
                  <a:lnTo>
                    <a:pt x="40" y="52"/>
                  </a:lnTo>
                  <a:lnTo>
                    <a:pt x="48" y="50"/>
                  </a:lnTo>
                  <a:lnTo>
                    <a:pt x="52" y="46"/>
                  </a:lnTo>
                  <a:lnTo>
                    <a:pt x="58" y="42"/>
                  </a:lnTo>
                  <a:lnTo>
                    <a:pt x="62" y="38"/>
                  </a:lnTo>
                  <a:lnTo>
                    <a:pt x="66" y="32"/>
                  </a:lnTo>
                  <a:lnTo>
                    <a:pt x="68" y="26"/>
                  </a:lnTo>
                  <a:lnTo>
                    <a:pt x="68" y="18"/>
                  </a:lnTo>
                  <a:lnTo>
                    <a:pt x="68" y="18"/>
                  </a:lnTo>
                  <a:lnTo>
                    <a:pt x="66" y="12"/>
                  </a:lnTo>
                  <a:lnTo>
                    <a:pt x="66" y="12"/>
                  </a:lnTo>
                  <a:close/>
                </a:path>
              </a:pathLst>
            </a:custGeom>
            <a:solidFill>
              <a:srgbClr val="53B1A4"/>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92" name="Freeform 1147"/>
            <p:cNvSpPr/>
            <p:nvPr/>
          </p:nvSpPr>
          <p:spPr bwMode="auto">
            <a:xfrm>
              <a:off x="7040563" y="2765425"/>
              <a:ext cx="69850" cy="69850"/>
            </a:xfrm>
            <a:custGeom>
              <a:avLst/>
              <a:gdLst/>
              <a:ahLst/>
              <a:cxnLst>
                <a:cxn ang="0">
                  <a:pos x="44" y="22"/>
                </a:cxn>
                <a:cxn ang="0">
                  <a:pos x="44" y="22"/>
                </a:cxn>
                <a:cxn ang="0">
                  <a:pos x="42" y="30"/>
                </a:cxn>
                <a:cxn ang="0">
                  <a:pos x="38" y="38"/>
                </a:cxn>
                <a:cxn ang="0">
                  <a:pos x="30" y="42"/>
                </a:cxn>
                <a:cxn ang="0">
                  <a:pos x="22" y="44"/>
                </a:cxn>
                <a:cxn ang="0">
                  <a:pos x="22" y="44"/>
                </a:cxn>
                <a:cxn ang="0">
                  <a:pos x="14" y="42"/>
                </a:cxn>
                <a:cxn ang="0">
                  <a:pos x="6" y="38"/>
                </a:cxn>
                <a:cxn ang="0">
                  <a:pos x="2" y="30"/>
                </a:cxn>
                <a:cxn ang="0">
                  <a:pos x="0" y="22"/>
                </a:cxn>
                <a:cxn ang="0">
                  <a:pos x="0" y="22"/>
                </a:cxn>
                <a:cxn ang="0">
                  <a:pos x="2" y="14"/>
                </a:cxn>
                <a:cxn ang="0">
                  <a:pos x="6" y="6"/>
                </a:cxn>
                <a:cxn ang="0">
                  <a:pos x="14" y="2"/>
                </a:cxn>
                <a:cxn ang="0">
                  <a:pos x="22" y="0"/>
                </a:cxn>
                <a:cxn ang="0">
                  <a:pos x="22" y="0"/>
                </a:cxn>
                <a:cxn ang="0">
                  <a:pos x="30" y="2"/>
                </a:cxn>
                <a:cxn ang="0">
                  <a:pos x="38" y="6"/>
                </a:cxn>
                <a:cxn ang="0">
                  <a:pos x="42" y="14"/>
                </a:cxn>
                <a:cxn ang="0">
                  <a:pos x="44" y="22"/>
                </a:cxn>
                <a:cxn ang="0">
                  <a:pos x="44" y="22"/>
                </a:cxn>
              </a:cxnLst>
              <a:rect l="0" t="0" r="r" b="b"/>
              <a:pathLst>
                <a:path w="44" h="44">
                  <a:moveTo>
                    <a:pt x="44" y="22"/>
                  </a:moveTo>
                  <a:lnTo>
                    <a:pt x="44" y="22"/>
                  </a:lnTo>
                  <a:lnTo>
                    <a:pt x="42" y="30"/>
                  </a:lnTo>
                  <a:lnTo>
                    <a:pt x="38" y="38"/>
                  </a:lnTo>
                  <a:lnTo>
                    <a:pt x="30" y="42"/>
                  </a:lnTo>
                  <a:lnTo>
                    <a:pt x="22" y="44"/>
                  </a:lnTo>
                  <a:lnTo>
                    <a:pt x="22" y="44"/>
                  </a:lnTo>
                  <a:lnTo>
                    <a:pt x="14" y="42"/>
                  </a:lnTo>
                  <a:lnTo>
                    <a:pt x="6" y="38"/>
                  </a:lnTo>
                  <a:lnTo>
                    <a:pt x="2" y="30"/>
                  </a:lnTo>
                  <a:lnTo>
                    <a:pt x="0" y="22"/>
                  </a:lnTo>
                  <a:lnTo>
                    <a:pt x="0" y="22"/>
                  </a:lnTo>
                  <a:lnTo>
                    <a:pt x="2" y="14"/>
                  </a:lnTo>
                  <a:lnTo>
                    <a:pt x="6" y="6"/>
                  </a:lnTo>
                  <a:lnTo>
                    <a:pt x="14" y="2"/>
                  </a:lnTo>
                  <a:lnTo>
                    <a:pt x="22" y="0"/>
                  </a:lnTo>
                  <a:lnTo>
                    <a:pt x="22" y="0"/>
                  </a:lnTo>
                  <a:lnTo>
                    <a:pt x="30" y="2"/>
                  </a:lnTo>
                  <a:lnTo>
                    <a:pt x="38" y="6"/>
                  </a:lnTo>
                  <a:lnTo>
                    <a:pt x="42" y="14"/>
                  </a:lnTo>
                  <a:lnTo>
                    <a:pt x="44" y="22"/>
                  </a:lnTo>
                  <a:lnTo>
                    <a:pt x="44" y="22"/>
                  </a:lnTo>
                  <a:close/>
                </a:path>
              </a:pathLst>
            </a:custGeom>
            <a:solidFill>
              <a:srgbClr val="53B1A4"/>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93" name="Freeform 1148"/>
            <p:cNvSpPr/>
            <p:nvPr/>
          </p:nvSpPr>
          <p:spPr bwMode="auto">
            <a:xfrm>
              <a:off x="7192963" y="2705100"/>
              <a:ext cx="31750" cy="69850"/>
            </a:xfrm>
            <a:custGeom>
              <a:avLst/>
              <a:gdLst/>
              <a:ahLst/>
              <a:cxnLst>
                <a:cxn ang="0">
                  <a:pos x="4" y="0"/>
                </a:cxn>
                <a:cxn ang="0">
                  <a:pos x="4" y="0"/>
                </a:cxn>
                <a:cxn ang="0">
                  <a:pos x="0" y="6"/>
                </a:cxn>
                <a:cxn ang="0">
                  <a:pos x="0" y="16"/>
                </a:cxn>
                <a:cxn ang="0">
                  <a:pos x="0" y="16"/>
                </a:cxn>
                <a:cxn ang="0">
                  <a:pos x="2" y="24"/>
                </a:cxn>
                <a:cxn ang="0">
                  <a:pos x="6" y="32"/>
                </a:cxn>
                <a:cxn ang="0">
                  <a:pos x="12" y="40"/>
                </a:cxn>
                <a:cxn ang="0">
                  <a:pos x="20" y="44"/>
                </a:cxn>
                <a:cxn ang="0">
                  <a:pos x="12" y="0"/>
                </a:cxn>
                <a:cxn ang="0">
                  <a:pos x="4" y="0"/>
                </a:cxn>
              </a:cxnLst>
              <a:rect l="0" t="0" r="r" b="b"/>
              <a:pathLst>
                <a:path w="20" h="44">
                  <a:moveTo>
                    <a:pt x="4" y="0"/>
                  </a:moveTo>
                  <a:lnTo>
                    <a:pt x="4" y="0"/>
                  </a:lnTo>
                  <a:lnTo>
                    <a:pt x="0" y="6"/>
                  </a:lnTo>
                  <a:lnTo>
                    <a:pt x="0" y="16"/>
                  </a:lnTo>
                  <a:lnTo>
                    <a:pt x="0" y="16"/>
                  </a:lnTo>
                  <a:lnTo>
                    <a:pt x="2" y="24"/>
                  </a:lnTo>
                  <a:lnTo>
                    <a:pt x="6" y="32"/>
                  </a:lnTo>
                  <a:lnTo>
                    <a:pt x="12" y="40"/>
                  </a:lnTo>
                  <a:lnTo>
                    <a:pt x="20" y="44"/>
                  </a:lnTo>
                  <a:lnTo>
                    <a:pt x="12" y="0"/>
                  </a:lnTo>
                  <a:lnTo>
                    <a:pt x="4" y="0"/>
                  </a:lnTo>
                  <a:close/>
                </a:path>
              </a:pathLst>
            </a:custGeom>
            <a:solidFill>
              <a:srgbClr val="53B1A4"/>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94" name="Freeform 1149"/>
            <p:cNvSpPr/>
            <p:nvPr/>
          </p:nvSpPr>
          <p:spPr bwMode="auto">
            <a:xfrm>
              <a:off x="7212013" y="2705100"/>
              <a:ext cx="69850" cy="63500"/>
            </a:xfrm>
            <a:custGeom>
              <a:avLst/>
              <a:gdLst/>
              <a:ahLst/>
              <a:cxnLst>
                <a:cxn ang="0">
                  <a:pos x="0" y="0"/>
                </a:cxn>
                <a:cxn ang="0">
                  <a:pos x="6" y="40"/>
                </a:cxn>
                <a:cxn ang="0">
                  <a:pos x="44" y="10"/>
                </a:cxn>
                <a:cxn ang="0">
                  <a:pos x="0" y="0"/>
                </a:cxn>
              </a:cxnLst>
              <a:rect l="0" t="0" r="r" b="b"/>
              <a:pathLst>
                <a:path w="44" h="40">
                  <a:moveTo>
                    <a:pt x="0" y="0"/>
                  </a:moveTo>
                  <a:lnTo>
                    <a:pt x="6" y="40"/>
                  </a:lnTo>
                  <a:lnTo>
                    <a:pt x="44" y="10"/>
                  </a:lnTo>
                  <a:lnTo>
                    <a:pt x="0" y="0"/>
                  </a:lnTo>
                  <a:close/>
                </a:path>
              </a:pathLst>
            </a:custGeom>
            <a:solidFill>
              <a:srgbClr val="53B1A4"/>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95" name="Freeform 1150"/>
            <p:cNvSpPr/>
            <p:nvPr/>
          </p:nvSpPr>
          <p:spPr bwMode="auto">
            <a:xfrm>
              <a:off x="6792913" y="2800350"/>
              <a:ext cx="88900" cy="133350"/>
            </a:xfrm>
            <a:custGeom>
              <a:avLst/>
              <a:gdLst/>
              <a:ahLst/>
              <a:cxnLst>
                <a:cxn ang="0">
                  <a:pos x="56" y="46"/>
                </a:cxn>
                <a:cxn ang="0">
                  <a:pos x="56" y="46"/>
                </a:cxn>
                <a:cxn ang="0">
                  <a:pos x="54" y="36"/>
                </a:cxn>
                <a:cxn ang="0">
                  <a:pos x="52" y="28"/>
                </a:cxn>
                <a:cxn ang="0">
                  <a:pos x="48" y="20"/>
                </a:cxn>
                <a:cxn ang="0">
                  <a:pos x="42" y="12"/>
                </a:cxn>
                <a:cxn ang="0">
                  <a:pos x="36" y="8"/>
                </a:cxn>
                <a:cxn ang="0">
                  <a:pos x="28" y="2"/>
                </a:cxn>
                <a:cxn ang="0">
                  <a:pos x="18" y="0"/>
                </a:cxn>
                <a:cxn ang="0">
                  <a:pos x="10" y="0"/>
                </a:cxn>
                <a:cxn ang="0">
                  <a:pos x="10" y="0"/>
                </a:cxn>
                <a:cxn ang="0">
                  <a:pos x="0" y="0"/>
                </a:cxn>
                <a:cxn ang="0">
                  <a:pos x="34" y="84"/>
                </a:cxn>
                <a:cxn ang="0">
                  <a:pos x="34" y="84"/>
                </a:cxn>
                <a:cxn ang="0">
                  <a:pos x="42" y="76"/>
                </a:cxn>
                <a:cxn ang="0">
                  <a:pos x="50" y="68"/>
                </a:cxn>
                <a:cxn ang="0">
                  <a:pos x="54" y="56"/>
                </a:cxn>
                <a:cxn ang="0">
                  <a:pos x="56" y="46"/>
                </a:cxn>
                <a:cxn ang="0">
                  <a:pos x="56" y="46"/>
                </a:cxn>
              </a:cxnLst>
              <a:rect l="0" t="0" r="r" b="b"/>
              <a:pathLst>
                <a:path w="56" h="84">
                  <a:moveTo>
                    <a:pt x="56" y="46"/>
                  </a:moveTo>
                  <a:lnTo>
                    <a:pt x="56" y="46"/>
                  </a:lnTo>
                  <a:lnTo>
                    <a:pt x="54" y="36"/>
                  </a:lnTo>
                  <a:lnTo>
                    <a:pt x="52" y="28"/>
                  </a:lnTo>
                  <a:lnTo>
                    <a:pt x="48" y="20"/>
                  </a:lnTo>
                  <a:lnTo>
                    <a:pt x="42" y="12"/>
                  </a:lnTo>
                  <a:lnTo>
                    <a:pt x="36" y="8"/>
                  </a:lnTo>
                  <a:lnTo>
                    <a:pt x="28" y="2"/>
                  </a:lnTo>
                  <a:lnTo>
                    <a:pt x="18" y="0"/>
                  </a:lnTo>
                  <a:lnTo>
                    <a:pt x="10" y="0"/>
                  </a:lnTo>
                  <a:lnTo>
                    <a:pt x="10" y="0"/>
                  </a:lnTo>
                  <a:lnTo>
                    <a:pt x="0" y="0"/>
                  </a:lnTo>
                  <a:lnTo>
                    <a:pt x="34" y="84"/>
                  </a:lnTo>
                  <a:lnTo>
                    <a:pt x="34" y="84"/>
                  </a:lnTo>
                  <a:lnTo>
                    <a:pt x="42" y="76"/>
                  </a:lnTo>
                  <a:lnTo>
                    <a:pt x="50" y="68"/>
                  </a:lnTo>
                  <a:lnTo>
                    <a:pt x="54" y="56"/>
                  </a:lnTo>
                  <a:lnTo>
                    <a:pt x="56" y="46"/>
                  </a:lnTo>
                  <a:lnTo>
                    <a:pt x="56" y="46"/>
                  </a:lnTo>
                  <a:close/>
                </a:path>
              </a:pathLst>
            </a:custGeom>
            <a:solidFill>
              <a:srgbClr val="53B1A4"/>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96" name="Freeform 1151"/>
            <p:cNvSpPr/>
            <p:nvPr/>
          </p:nvSpPr>
          <p:spPr bwMode="auto">
            <a:xfrm>
              <a:off x="6961188" y="2940050"/>
              <a:ext cx="85725" cy="88900"/>
            </a:xfrm>
            <a:custGeom>
              <a:avLst/>
              <a:gdLst/>
              <a:ahLst/>
              <a:cxnLst>
                <a:cxn ang="0">
                  <a:pos x="28" y="56"/>
                </a:cxn>
                <a:cxn ang="0">
                  <a:pos x="28" y="56"/>
                </a:cxn>
                <a:cxn ang="0">
                  <a:pos x="38" y="52"/>
                </a:cxn>
                <a:cxn ang="0">
                  <a:pos x="46" y="48"/>
                </a:cxn>
                <a:cxn ang="0">
                  <a:pos x="52" y="38"/>
                </a:cxn>
                <a:cxn ang="0">
                  <a:pos x="54" y="28"/>
                </a:cxn>
                <a:cxn ang="0">
                  <a:pos x="54" y="28"/>
                </a:cxn>
                <a:cxn ang="0">
                  <a:pos x="52" y="18"/>
                </a:cxn>
                <a:cxn ang="0">
                  <a:pos x="46" y="8"/>
                </a:cxn>
                <a:cxn ang="0">
                  <a:pos x="38" y="4"/>
                </a:cxn>
                <a:cxn ang="0">
                  <a:pos x="28" y="0"/>
                </a:cxn>
                <a:cxn ang="0">
                  <a:pos x="28" y="0"/>
                </a:cxn>
                <a:cxn ang="0">
                  <a:pos x="16" y="4"/>
                </a:cxn>
                <a:cxn ang="0">
                  <a:pos x="8" y="8"/>
                </a:cxn>
                <a:cxn ang="0">
                  <a:pos x="2" y="18"/>
                </a:cxn>
                <a:cxn ang="0">
                  <a:pos x="0" y="28"/>
                </a:cxn>
                <a:cxn ang="0">
                  <a:pos x="0" y="28"/>
                </a:cxn>
                <a:cxn ang="0">
                  <a:pos x="2" y="38"/>
                </a:cxn>
                <a:cxn ang="0">
                  <a:pos x="8" y="48"/>
                </a:cxn>
                <a:cxn ang="0">
                  <a:pos x="16" y="52"/>
                </a:cxn>
                <a:cxn ang="0">
                  <a:pos x="28" y="56"/>
                </a:cxn>
                <a:cxn ang="0">
                  <a:pos x="28" y="56"/>
                </a:cxn>
              </a:cxnLst>
              <a:rect l="0" t="0" r="r" b="b"/>
              <a:pathLst>
                <a:path w="54" h="56">
                  <a:moveTo>
                    <a:pt x="28" y="56"/>
                  </a:moveTo>
                  <a:lnTo>
                    <a:pt x="28" y="56"/>
                  </a:lnTo>
                  <a:lnTo>
                    <a:pt x="38" y="52"/>
                  </a:lnTo>
                  <a:lnTo>
                    <a:pt x="46" y="48"/>
                  </a:lnTo>
                  <a:lnTo>
                    <a:pt x="52" y="38"/>
                  </a:lnTo>
                  <a:lnTo>
                    <a:pt x="54" y="28"/>
                  </a:lnTo>
                  <a:lnTo>
                    <a:pt x="54" y="28"/>
                  </a:lnTo>
                  <a:lnTo>
                    <a:pt x="52" y="18"/>
                  </a:lnTo>
                  <a:lnTo>
                    <a:pt x="46" y="8"/>
                  </a:lnTo>
                  <a:lnTo>
                    <a:pt x="38" y="4"/>
                  </a:lnTo>
                  <a:lnTo>
                    <a:pt x="28" y="0"/>
                  </a:lnTo>
                  <a:lnTo>
                    <a:pt x="28" y="0"/>
                  </a:lnTo>
                  <a:lnTo>
                    <a:pt x="16" y="4"/>
                  </a:lnTo>
                  <a:lnTo>
                    <a:pt x="8" y="8"/>
                  </a:lnTo>
                  <a:lnTo>
                    <a:pt x="2" y="18"/>
                  </a:lnTo>
                  <a:lnTo>
                    <a:pt x="0" y="28"/>
                  </a:lnTo>
                  <a:lnTo>
                    <a:pt x="0" y="28"/>
                  </a:lnTo>
                  <a:lnTo>
                    <a:pt x="2" y="38"/>
                  </a:lnTo>
                  <a:lnTo>
                    <a:pt x="8" y="48"/>
                  </a:lnTo>
                  <a:lnTo>
                    <a:pt x="16" y="52"/>
                  </a:lnTo>
                  <a:lnTo>
                    <a:pt x="28" y="56"/>
                  </a:lnTo>
                  <a:lnTo>
                    <a:pt x="28" y="56"/>
                  </a:lnTo>
                  <a:close/>
                </a:path>
              </a:pathLst>
            </a:custGeom>
            <a:solidFill>
              <a:srgbClr val="53B1A4"/>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97" name="Freeform 1152"/>
            <p:cNvSpPr/>
            <p:nvPr/>
          </p:nvSpPr>
          <p:spPr bwMode="auto">
            <a:xfrm>
              <a:off x="7164388" y="2886075"/>
              <a:ext cx="95250" cy="139700"/>
            </a:xfrm>
            <a:custGeom>
              <a:avLst/>
              <a:gdLst/>
              <a:ahLst/>
              <a:cxnLst>
                <a:cxn ang="0">
                  <a:pos x="44" y="88"/>
                </a:cxn>
                <a:cxn ang="0">
                  <a:pos x="44" y="88"/>
                </a:cxn>
                <a:cxn ang="0">
                  <a:pos x="54" y="86"/>
                </a:cxn>
                <a:cxn ang="0">
                  <a:pos x="60" y="84"/>
                </a:cxn>
                <a:cxn ang="0">
                  <a:pos x="48" y="0"/>
                </a:cxn>
                <a:cxn ang="0">
                  <a:pos x="48" y="0"/>
                </a:cxn>
                <a:cxn ang="0">
                  <a:pos x="44" y="0"/>
                </a:cxn>
                <a:cxn ang="0">
                  <a:pos x="44" y="0"/>
                </a:cxn>
                <a:cxn ang="0">
                  <a:pos x="36" y="0"/>
                </a:cxn>
                <a:cxn ang="0">
                  <a:pos x="28" y="2"/>
                </a:cxn>
                <a:cxn ang="0">
                  <a:pos x="20" y="6"/>
                </a:cxn>
                <a:cxn ang="0">
                  <a:pos x="14" y="12"/>
                </a:cxn>
                <a:cxn ang="0">
                  <a:pos x="8" y="18"/>
                </a:cxn>
                <a:cxn ang="0">
                  <a:pos x="4" y="26"/>
                </a:cxn>
                <a:cxn ang="0">
                  <a:pos x="2" y="34"/>
                </a:cxn>
                <a:cxn ang="0">
                  <a:pos x="0" y="44"/>
                </a:cxn>
                <a:cxn ang="0">
                  <a:pos x="0" y="44"/>
                </a:cxn>
                <a:cxn ang="0">
                  <a:pos x="2" y="52"/>
                </a:cxn>
                <a:cxn ang="0">
                  <a:pos x="4" y="60"/>
                </a:cxn>
                <a:cxn ang="0">
                  <a:pos x="8" y="68"/>
                </a:cxn>
                <a:cxn ang="0">
                  <a:pos x="14" y="74"/>
                </a:cxn>
                <a:cxn ang="0">
                  <a:pos x="20" y="80"/>
                </a:cxn>
                <a:cxn ang="0">
                  <a:pos x="28" y="84"/>
                </a:cxn>
                <a:cxn ang="0">
                  <a:pos x="36" y="86"/>
                </a:cxn>
                <a:cxn ang="0">
                  <a:pos x="44" y="88"/>
                </a:cxn>
                <a:cxn ang="0">
                  <a:pos x="44" y="88"/>
                </a:cxn>
              </a:cxnLst>
              <a:rect l="0" t="0" r="r" b="b"/>
              <a:pathLst>
                <a:path w="60" h="88">
                  <a:moveTo>
                    <a:pt x="44" y="88"/>
                  </a:moveTo>
                  <a:lnTo>
                    <a:pt x="44" y="88"/>
                  </a:lnTo>
                  <a:lnTo>
                    <a:pt x="54" y="86"/>
                  </a:lnTo>
                  <a:lnTo>
                    <a:pt x="60" y="84"/>
                  </a:lnTo>
                  <a:lnTo>
                    <a:pt x="48" y="0"/>
                  </a:lnTo>
                  <a:lnTo>
                    <a:pt x="48" y="0"/>
                  </a:lnTo>
                  <a:lnTo>
                    <a:pt x="44" y="0"/>
                  </a:lnTo>
                  <a:lnTo>
                    <a:pt x="44" y="0"/>
                  </a:lnTo>
                  <a:lnTo>
                    <a:pt x="36" y="0"/>
                  </a:lnTo>
                  <a:lnTo>
                    <a:pt x="28" y="2"/>
                  </a:lnTo>
                  <a:lnTo>
                    <a:pt x="20" y="6"/>
                  </a:lnTo>
                  <a:lnTo>
                    <a:pt x="14" y="12"/>
                  </a:lnTo>
                  <a:lnTo>
                    <a:pt x="8" y="18"/>
                  </a:lnTo>
                  <a:lnTo>
                    <a:pt x="4" y="26"/>
                  </a:lnTo>
                  <a:lnTo>
                    <a:pt x="2" y="34"/>
                  </a:lnTo>
                  <a:lnTo>
                    <a:pt x="0" y="44"/>
                  </a:lnTo>
                  <a:lnTo>
                    <a:pt x="0" y="44"/>
                  </a:lnTo>
                  <a:lnTo>
                    <a:pt x="2" y="52"/>
                  </a:lnTo>
                  <a:lnTo>
                    <a:pt x="4" y="60"/>
                  </a:lnTo>
                  <a:lnTo>
                    <a:pt x="8" y="68"/>
                  </a:lnTo>
                  <a:lnTo>
                    <a:pt x="14" y="74"/>
                  </a:lnTo>
                  <a:lnTo>
                    <a:pt x="20" y="80"/>
                  </a:lnTo>
                  <a:lnTo>
                    <a:pt x="28" y="84"/>
                  </a:lnTo>
                  <a:lnTo>
                    <a:pt x="36" y="86"/>
                  </a:lnTo>
                  <a:lnTo>
                    <a:pt x="44" y="88"/>
                  </a:lnTo>
                  <a:lnTo>
                    <a:pt x="44" y="88"/>
                  </a:lnTo>
                  <a:close/>
                </a:path>
              </a:pathLst>
            </a:custGeom>
            <a:solidFill>
              <a:srgbClr val="53B1A4"/>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98" name="Freeform 1153"/>
            <p:cNvSpPr/>
            <p:nvPr/>
          </p:nvSpPr>
          <p:spPr bwMode="auto">
            <a:xfrm>
              <a:off x="7107238" y="3098800"/>
              <a:ext cx="92075" cy="82550"/>
            </a:xfrm>
            <a:custGeom>
              <a:avLst/>
              <a:gdLst/>
              <a:ahLst/>
              <a:cxnLst>
                <a:cxn ang="0">
                  <a:pos x="58" y="28"/>
                </a:cxn>
                <a:cxn ang="0">
                  <a:pos x="58" y="28"/>
                </a:cxn>
                <a:cxn ang="0">
                  <a:pos x="56" y="18"/>
                </a:cxn>
                <a:cxn ang="0">
                  <a:pos x="50" y="8"/>
                </a:cxn>
                <a:cxn ang="0">
                  <a:pos x="40" y="2"/>
                </a:cxn>
                <a:cxn ang="0">
                  <a:pos x="28" y="0"/>
                </a:cxn>
                <a:cxn ang="0">
                  <a:pos x="28" y="0"/>
                </a:cxn>
                <a:cxn ang="0">
                  <a:pos x="18" y="2"/>
                </a:cxn>
                <a:cxn ang="0">
                  <a:pos x="8" y="8"/>
                </a:cxn>
                <a:cxn ang="0">
                  <a:pos x="2" y="18"/>
                </a:cxn>
                <a:cxn ang="0">
                  <a:pos x="0" y="28"/>
                </a:cxn>
                <a:cxn ang="0">
                  <a:pos x="0" y="30"/>
                </a:cxn>
                <a:cxn ang="0">
                  <a:pos x="46" y="52"/>
                </a:cxn>
                <a:cxn ang="0">
                  <a:pos x="46" y="52"/>
                </a:cxn>
                <a:cxn ang="0">
                  <a:pos x="50" y="48"/>
                </a:cxn>
                <a:cxn ang="0">
                  <a:pos x="54" y="42"/>
                </a:cxn>
                <a:cxn ang="0">
                  <a:pos x="56" y="36"/>
                </a:cxn>
                <a:cxn ang="0">
                  <a:pos x="58" y="28"/>
                </a:cxn>
                <a:cxn ang="0">
                  <a:pos x="58" y="28"/>
                </a:cxn>
              </a:cxnLst>
              <a:rect l="0" t="0" r="r" b="b"/>
              <a:pathLst>
                <a:path w="58" h="52">
                  <a:moveTo>
                    <a:pt x="58" y="28"/>
                  </a:moveTo>
                  <a:lnTo>
                    <a:pt x="58" y="28"/>
                  </a:lnTo>
                  <a:lnTo>
                    <a:pt x="56" y="18"/>
                  </a:lnTo>
                  <a:lnTo>
                    <a:pt x="50" y="8"/>
                  </a:lnTo>
                  <a:lnTo>
                    <a:pt x="40" y="2"/>
                  </a:lnTo>
                  <a:lnTo>
                    <a:pt x="28" y="0"/>
                  </a:lnTo>
                  <a:lnTo>
                    <a:pt x="28" y="0"/>
                  </a:lnTo>
                  <a:lnTo>
                    <a:pt x="18" y="2"/>
                  </a:lnTo>
                  <a:lnTo>
                    <a:pt x="8" y="8"/>
                  </a:lnTo>
                  <a:lnTo>
                    <a:pt x="2" y="18"/>
                  </a:lnTo>
                  <a:lnTo>
                    <a:pt x="0" y="28"/>
                  </a:lnTo>
                  <a:lnTo>
                    <a:pt x="0" y="30"/>
                  </a:lnTo>
                  <a:lnTo>
                    <a:pt x="46" y="52"/>
                  </a:lnTo>
                  <a:lnTo>
                    <a:pt x="46" y="52"/>
                  </a:lnTo>
                  <a:lnTo>
                    <a:pt x="50" y="48"/>
                  </a:lnTo>
                  <a:lnTo>
                    <a:pt x="54" y="42"/>
                  </a:lnTo>
                  <a:lnTo>
                    <a:pt x="56" y="36"/>
                  </a:lnTo>
                  <a:lnTo>
                    <a:pt x="58" y="28"/>
                  </a:lnTo>
                  <a:lnTo>
                    <a:pt x="58" y="28"/>
                  </a:lnTo>
                  <a:close/>
                </a:path>
              </a:pathLst>
            </a:custGeom>
            <a:solidFill>
              <a:srgbClr val="53B1A4"/>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grpSp>
      <p:pic>
        <p:nvPicPr>
          <p:cNvPr id="21" name="Picture 20"/>
          <p:cNvPicPr>
            <a:picLocks noChangeAspect="1"/>
          </p:cNvPicPr>
          <p:nvPr/>
        </p:nvPicPr>
        <p:blipFill>
          <a:blip r:embed="rId2" cstate="print"/>
          <a:stretch>
            <a:fillRect/>
          </a:stretch>
        </p:blipFill>
        <p:spPr>
          <a:xfrm>
            <a:off x="251520" y="1275606"/>
            <a:ext cx="4075430" cy="3475355"/>
          </a:xfrm>
          <a:prstGeom prst="rect">
            <a:avLst/>
          </a:prstGeom>
        </p:spPr>
      </p:pic>
      <p:sp>
        <p:nvSpPr>
          <p:cNvPr id="10241" name="Rectangle 1"/>
          <p:cNvSpPr>
            <a:spLocks noChangeArrowheads="1"/>
          </p:cNvSpPr>
          <p:nvPr/>
        </p:nvSpPr>
        <p:spPr bwMode="auto">
          <a:xfrm>
            <a:off x="5220072" y="2355726"/>
            <a:ext cx="3672408" cy="1015663"/>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spAutoFit/>
          </a:bodyPr>
          <a:lstStyle/>
          <a:p>
            <a:pPr marL="0" marR="0" lvl="0" indent="450850" algn="just" defTabSz="914400" rtl="0" eaLnBrk="1" fontAlgn="base" latinLnBrk="0" hangingPunct="1">
              <a:lnSpc>
                <a:spcPct val="100000"/>
              </a:lnSpc>
              <a:spcBef>
                <a:spcPct val="0"/>
              </a:spcBef>
              <a:spcAft>
                <a:spcPct val="0"/>
              </a:spcAft>
              <a:buClrTx/>
              <a:buSzTx/>
              <a:buFontTx/>
              <a:buNone/>
              <a:tabLst/>
            </a:pPr>
            <a:r>
              <a:rPr kumimoji="0" lang="en-US" sz="1200" b="0" i="1" u="none" strike="noStrike" cap="none" normalizeH="0" baseline="0" dirty="0" smtClean="0">
                <a:ln>
                  <a:noFill/>
                </a:ln>
                <a:solidFill>
                  <a:schemeClr val="tx1"/>
                </a:solidFill>
                <a:effectLst/>
                <a:latin typeface="Arial" pitchFamily="34" charset="0"/>
                <a:ea typeface="Calibri" pitchFamily="34" charset="0"/>
                <a:cs typeface="Arial" pitchFamily="34" charset="0"/>
              </a:rPr>
              <a:t>Am </a:t>
            </a:r>
            <a:r>
              <a:rPr kumimoji="0" lang="en-US" sz="1200" b="0" i="1" u="none" strike="noStrike" cap="none" normalizeH="0" baseline="0" dirty="0" err="1" smtClean="0">
                <a:ln>
                  <a:noFill/>
                </a:ln>
                <a:solidFill>
                  <a:schemeClr val="tx1"/>
                </a:solidFill>
                <a:effectLst/>
                <a:latin typeface="Arial" pitchFamily="34" charset="0"/>
                <a:ea typeface="Calibri" pitchFamily="34" charset="0"/>
                <a:cs typeface="Arial" pitchFamily="34" charset="0"/>
              </a:rPr>
              <a:t>căutat</a:t>
            </a:r>
            <a:r>
              <a:rPr kumimoji="0" lang="en-US" sz="1200" b="0" i="1" u="none" strike="noStrike" cap="none" normalizeH="0" baseline="0" dirty="0" smtClean="0">
                <a:ln>
                  <a:noFill/>
                </a:ln>
                <a:solidFill>
                  <a:schemeClr val="tx1"/>
                </a:solidFill>
                <a:effectLst/>
                <a:latin typeface="Arial" pitchFamily="34" charset="0"/>
                <a:ea typeface="Calibri" pitchFamily="34" charset="0"/>
                <a:cs typeface="Arial" pitchFamily="34" charset="0"/>
              </a:rPr>
              <a:t> </a:t>
            </a:r>
            <a:r>
              <a:rPr kumimoji="0" lang="en-US" sz="1200" b="0" i="1" u="none" strike="noStrike" cap="none" normalizeH="0" baseline="0" dirty="0" err="1" smtClean="0">
                <a:ln>
                  <a:noFill/>
                </a:ln>
                <a:solidFill>
                  <a:schemeClr val="tx1"/>
                </a:solidFill>
                <a:effectLst/>
                <a:latin typeface="Arial" pitchFamily="34" charset="0"/>
                <a:ea typeface="Calibri" pitchFamily="34" charset="0"/>
                <a:cs typeface="Arial" pitchFamily="34" charset="0"/>
              </a:rPr>
              <a:t>pe</a:t>
            </a:r>
            <a:r>
              <a:rPr kumimoji="0" lang="en-US" sz="1200" b="0" i="1" u="none" strike="noStrike" cap="none" normalizeH="0" baseline="0" dirty="0" smtClean="0">
                <a:ln>
                  <a:noFill/>
                </a:ln>
                <a:solidFill>
                  <a:schemeClr val="tx1"/>
                </a:solidFill>
                <a:effectLst/>
                <a:latin typeface="Arial" pitchFamily="34" charset="0"/>
                <a:ea typeface="Calibri" pitchFamily="34" charset="0"/>
                <a:cs typeface="Arial" pitchFamily="34" charset="0"/>
              </a:rPr>
              <a:t> internet un </a:t>
            </a:r>
            <a:r>
              <a:rPr kumimoji="0" lang="en-US" sz="1200" b="0" i="1" u="none" strike="noStrike" cap="none" normalizeH="0" baseline="0" dirty="0" err="1" smtClean="0">
                <a:ln>
                  <a:noFill/>
                </a:ln>
                <a:solidFill>
                  <a:schemeClr val="tx1"/>
                </a:solidFill>
                <a:effectLst/>
                <a:latin typeface="Arial" pitchFamily="34" charset="0"/>
                <a:ea typeface="Calibri" pitchFamily="34" charset="0"/>
                <a:cs typeface="Arial" pitchFamily="34" charset="0"/>
              </a:rPr>
              <a:t>tablou</a:t>
            </a:r>
            <a:r>
              <a:rPr kumimoji="0" lang="en-US" sz="1200" b="0" i="1" u="none" strike="noStrike" cap="none" normalizeH="0" baseline="0" dirty="0" smtClean="0">
                <a:ln>
                  <a:noFill/>
                </a:ln>
                <a:solidFill>
                  <a:schemeClr val="tx1"/>
                </a:solidFill>
                <a:effectLst/>
                <a:latin typeface="Arial" pitchFamily="34" charset="0"/>
                <a:ea typeface="Calibri" pitchFamily="34" charset="0"/>
                <a:cs typeface="Arial" pitchFamily="34" charset="0"/>
              </a:rPr>
              <a:t> care </a:t>
            </a:r>
            <a:r>
              <a:rPr kumimoji="0" lang="en-US" sz="1200" b="0" i="1" u="none" strike="noStrike" cap="none" normalizeH="0" baseline="0" dirty="0" err="1" smtClean="0">
                <a:ln>
                  <a:noFill/>
                </a:ln>
                <a:solidFill>
                  <a:schemeClr val="tx1"/>
                </a:solidFill>
                <a:effectLst/>
                <a:latin typeface="Arial" pitchFamily="34" charset="0"/>
                <a:ea typeface="Calibri" pitchFamily="34" charset="0"/>
                <a:cs typeface="Arial" pitchFamily="34" charset="0"/>
              </a:rPr>
              <a:t>arăta</a:t>
            </a:r>
            <a:r>
              <a:rPr kumimoji="0" lang="en-US" sz="1200" b="0" i="1" u="none" strike="noStrike" cap="none" normalizeH="0" baseline="0" dirty="0" smtClean="0">
                <a:ln>
                  <a:noFill/>
                </a:ln>
                <a:solidFill>
                  <a:schemeClr val="tx1"/>
                </a:solidFill>
                <a:effectLst/>
                <a:latin typeface="Arial" pitchFamily="34" charset="0"/>
                <a:ea typeface="Calibri" pitchFamily="34" charset="0"/>
                <a:cs typeface="Arial" pitchFamily="34" charset="0"/>
              </a:rPr>
              <a:t> </a:t>
            </a:r>
            <a:r>
              <a:rPr kumimoji="0" lang="en-US" sz="1200" b="0" i="1" u="none" strike="noStrike" cap="none" normalizeH="0" baseline="0" dirty="0" err="1" smtClean="0">
                <a:ln>
                  <a:noFill/>
                </a:ln>
                <a:solidFill>
                  <a:schemeClr val="tx1"/>
                </a:solidFill>
                <a:effectLst/>
                <a:latin typeface="Arial" pitchFamily="34" charset="0"/>
                <a:ea typeface="Calibri" pitchFamily="34" charset="0"/>
                <a:cs typeface="Arial" pitchFamily="34" charset="0"/>
              </a:rPr>
              <a:t>puţin</a:t>
            </a:r>
            <a:r>
              <a:rPr kumimoji="0" lang="en-US" sz="1200" b="0" i="1" u="none" strike="noStrike" cap="none" normalizeH="0" baseline="0" dirty="0" smtClean="0">
                <a:ln>
                  <a:noFill/>
                </a:ln>
                <a:solidFill>
                  <a:schemeClr val="tx1"/>
                </a:solidFill>
                <a:effectLst/>
                <a:latin typeface="Arial" pitchFamily="34" charset="0"/>
                <a:ea typeface="Calibri" pitchFamily="34" charset="0"/>
                <a:cs typeface="Arial" pitchFamily="34" charset="0"/>
              </a:rPr>
              <a:t> ca mine. </a:t>
            </a:r>
            <a:r>
              <a:rPr kumimoji="0" lang="en-US" sz="1200" b="0" i="1" u="none" strike="noStrike" cap="none" normalizeH="0" baseline="0" dirty="0" err="1" smtClean="0">
                <a:ln>
                  <a:noFill/>
                </a:ln>
                <a:solidFill>
                  <a:schemeClr val="tx1"/>
                </a:solidFill>
                <a:effectLst/>
                <a:latin typeface="Arial" pitchFamily="34" charset="0"/>
                <a:ea typeface="Calibri" pitchFamily="34" charset="0"/>
                <a:cs typeface="Arial" pitchFamily="34" charset="0"/>
              </a:rPr>
              <a:t>Întrucât</a:t>
            </a:r>
            <a:r>
              <a:rPr kumimoji="0" lang="en-US" sz="1200" b="0" i="1" u="none" strike="noStrike" cap="none" normalizeH="0" baseline="0" dirty="0" smtClean="0">
                <a:ln>
                  <a:noFill/>
                </a:ln>
                <a:solidFill>
                  <a:schemeClr val="tx1"/>
                </a:solidFill>
                <a:effectLst/>
                <a:latin typeface="Arial" pitchFamily="34" charset="0"/>
                <a:ea typeface="Calibri" pitchFamily="34" charset="0"/>
                <a:cs typeface="Arial" pitchFamily="34" charset="0"/>
              </a:rPr>
              <a:t> </a:t>
            </a:r>
            <a:r>
              <a:rPr kumimoji="0" lang="en-US" sz="1200" b="0" i="1" u="none" strike="noStrike" cap="none" normalizeH="0" baseline="0" dirty="0" err="1" smtClean="0">
                <a:ln>
                  <a:noFill/>
                </a:ln>
                <a:solidFill>
                  <a:schemeClr val="tx1"/>
                </a:solidFill>
                <a:effectLst/>
                <a:latin typeface="Arial" pitchFamily="34" charset="0"/>
                <a:ea typeface="Calibri" pitchFamily="34" charset="0"/>
                <a:cs typeface="Arial" pitchFamily="34" charset="0"/>
              </a:rPr>
              <a:t>îmi</a:t>
            </a:r>
            <a:r>
              <a:rPr kumimoji="0" lang="en-US" sz="1200" b="0" i="1" u="none" strike="noStrike" cap="none" normalizeH="0" baseline="0" dirty="0" smtClean="0">
                <a:ln>
                  <a:noFill/>
                </a:ln>
                <a:solidFill>
                  <a:schemeClr val="tx1"/>
                </a:solidFill>
                <a:effectLst/>
                <a:latin typeface="Arial" pitchFamily="34" charset="0"/>
                <a:ea typeface="Calibri" pitchFamily="34" charset="0"/>
                <a:cs typeface="Arial" pitchFamily="34" charset="0"/>
              </a:rPr>
              <a:t> place </a:t>
            </a:r>
            <a:r>
              <a:rPr kumimoji="0" lang="en-US" sz="1200" b="0" i="1" u="none" strike="noStrike" cap="none" normalizeH="0" baseline="0" dirty="0" err="1" smtClean="0">
                <a:ln>
                  <a:noFill/>
                </a:ln>
                <a:solidFill>
                  <a:schemeClr val="tx1"/>
                </a:solidFill>
                <a:effectLst/>
                <a:latin typeface="Arial" pitchFamily="34" charset="0"/>
                <a:ea typeface="Calibri" pitchFamily="34" charset="0"/>
                <a:cs typeface="Arial" pitchFamily="34" charset="0"/>
              </a:rPr>
              <a:t>foarte</a:t>
            </a:r>
            <a:r>
              <a:rPr kumimoji="0" lang="en-US" sz="1200" b="0" i="1" u="none" strike="noStrike" cap="none" normalizeH="0" baseline="0" dirty="0" smtClean="0">
                <a:ln>
                  <a:noFill/>
                </a:ln>
                <a:solidFill>
                  <a:schemeClr val="tx1"/>
                </a:solidFill>
                <a:effectLst/>
                <a:latin typeface="Arial" pitchFamily="34" charset="0"/>
                <a:ea typeface="Calibri" pitchFamily="34" charset="0"/>
                <a:cs typeface="Arial" pitchFamily="34" charset="0"/>
              </a:rPr>
              <a:t> </a:t>
            </a:r>
            <a:r>
              <a:rPr kumimoji="0" lang="en-US" sz="1200" b="0" i="1" u="none" strike="noStrike" cap="none" normalizeH="0" baseline="0" dirty="0" err="1" smtClean="0">
                <a:ln>
                  <a:noFill/>
                </a:ln>
                <a:solidFill>
                  <a:schemeClr val="tx1"/>
                </a:solidFill>
                <a:effectLst/>
                <a:latin typeface="Arial" pitchFamily="34" charset="0"/>
                <a:ea typeface="Calibri" pitchFamily="34" charset="0"/>
                <a:cs typeface="Arial" pitchFamily="34" charset="0"/>
              </a:rPr>
              <a:t>mult</a:t>
            </a:r>
            <a:r>
              <a:rPr kumimoji="0" lang="en-US" sz="1200" b="0" i="1" u="none" strike="noStrike" cap="none" normalizeH="0" baseline="0" dirty="0" smtClean="0">
                <a:ln>
                  <a:noFill/>
                </a:ln>
                <a:solidFill>
                  <a:schemeClr val="tx1"/>
                </a:solidFill>
                <a:effectLst/>
                <a:latin typeface="Arial" pitchFamily="34" charset="0"/>
                <a:ea typeface="Calibri" pitchFamily="34" charset="0"/>
                <a:cs typeface="Arial" pitchFamily="34" charset="0"/>
              </a:rPr>
              <a:t> </a:t>
            </a:r>
            <a:r>
              <a:rPr kumimoji="0" lang="en-US" sz="1200" b="0" i="1" u="none" strike="noStrike" cap="none" normalizeH="0" baseline="0" dirty="0" err="1" smtClean="0">
                <a:ln>
                  <a:noFill/>
                </a:ln>
                <a:solidFill>
                  <a:schemeClr val="tx1"/>
                </a:solidFill>
                <a:effectLst/>
                <a:latin typeface="Arial" pitchFamily="34" charset="0"/>
                <a:ea typeface="Calibri" pitchFamily="34" charset="0"/>
                <a:cs typeface="Arial" pitchFamily="34" charset="0"/>
              </a:rPr>
              <a:t>salamul</a:t>
            </a:r>
            <a:r>
              <a:rPr kumimoji="0" lang="en-US" sz="1200" b="0" i="1" u="none" strike="noStrike" cap="none" normalizeH="0" baseline="0" dirty="0" smtClean="0">
                <a:ln>
                  <a:noFill/>
                </a:ln>
                <a:solidFill>
                  <a:schemeClr val="tx1"/>
                </a:solidFill>
                <a:effectLst/>
                <a:latin typeface="Arial" pitchFamily="34" charset="0"/>
                <a:ea typeface="Calibri" pitchFamily="34" charset="0"/>
                <a:cs typeface="Arial" pitchFamily="34" charset="0"/>
              </a:rPr>
              <a:t> din Sibiu, am </a:t>
            </a:r>
            <a:r>
              <a:rPr kumimoji="0" lang="en-US" sz="1200" b="0" i="1" u="none" strike="noStrike" cap="none" normalizeH="0" baseline="0" dirty="0" err="1" smtClean="0">
                <a:ln>
                  <a:noFill/>
                </a:ln>
                <a:solidFill>
                  <a:schemeClr val="tx1"/>
                </a:solidFill>
                <a:effectLst/>
                <a:latin typeface="Arial" pitchFamily="34" charset="0"/>
                <a:ea typeface="Calibri" pitchFamily="34" charset="0"/>
                <a:cs typeface="Arial" pitchFamily="34" charset="0"/>
              </a:rPr>
              <a:t>vrut</a:t>
            </a:r>
            <a:r>
              <a:rPr kumimoji="0" lang="en-US" sz="1200" b="0" i="1" u="none" strike="noStrike" cap="none" normalizeH="0" baseline="0" dirty="0" smtClean="0">
                <a:ln>
                  <a:noFill/>
                </a:ln>
                <a:solidFill>
                  <a:schemeClr val="tx1"/>
                </a:solidFill>
                <a:effectLst/>
                <a:latin typeface="Arial" pitchFamily="34" charset="0"/>
                <a:ea typeface="Calibri" pitchFamily="34" charset="0"/>
                <a:cs typeface="Arial" pitchFamily="34" charset="0"/>
              </a:rPr>
              <a:t> </a:t>
            </a:r>
            <a:r>
              <a:rPr kumimoji="0" lang="en-US" sz="1200" b="0" i="1" u="none" strike="noStrike" cap="none" normalizeH="0" baseline="0" dirty="0" err="1" smtClean="0">
                <a:ln>
                  <a:noFill/>
                </a:ln>
                <a:solidFill>
                  <a:schemeClr val="tx1"/>
                </a:solidFill>
                <a:effectLst/>
                <a:latin typeface="Arial" pitchFamily="34" charset="0"/>
                <a:ea typeface="Calibri" pitchFamily="34" charset="0"/>
                <a:cs typeface="Arial" pitchFamily="34" charset="0"/>
              </a:rPr>
              <a:t>neapărat</a:t>
            </a:r>
            <a:r>
              <a:rPr kumimoji="0" lang="en-US" sz="1200" b="0" i="1" u="none" strike="noStrike" cap="none" normalizeH="0" baseline="0" dirty="0" smtClean="0">
                <a:ln>
                  <a:noFill/>
                </a:ln>
                <a:solidFill>
                  <a:schemeClr val="tx1"/>
                </a:solidFill>
                <a:effectLst/>
                <a:latin typeface="Arial" pitchFamily="34" charset="0"/>
                <a:ea typeface="Calibri" pitchFamily="34" charset="0"/>
                <a:cs typeface="Arial" pitchFamily="34" charset="0"/>
              </a:rPr>
              <a:t> </a:t>
            </a:r>
            <a:r>
              <a:rPr kumimoji="0" lang="en-US" sz="1200" b="0" i="1" u="none" strike="noStrike" cap="none" normalizeH="0" baseline="0" dirty="0" err="1" smtClean="0">
                <a:ln>
                  <a:noFill/>
                </a:ln>
                <a:solidFill>
                  <a:schemeClr val="tx1"/>
                </a:solidFill>
                <a:effectLst/>
                <a:latin typeface="Arial" pitchFamily="34" charset="0"/>
                <a:ea typeface="Calibri" pitchFamily="34" charset="0"/>
                <a:cs typeface="Arial" pitchFamily="34" charset="0"/>
              </a:rPr>
              <a:t>să</a:t>
            </a:r>
            <a:r>
              <a:rPr kumimoji="0" lang="en-US" sz="1200" b="0" i="1" u="none" strike="noStrike" cap="none" normalizeH="0" baseline="0" dirty="0" smtClean="0">
                <a:ln>
                  <a:noFill/>
                </a:ln>
                <a:solidFill>
                  <a:schemeClr val="tx1"/>
                </a:solidFill>
                <a:effectLst/>
                <a:latin typeface="Arial" pitchFamily="34" charset="0"/>
                <a:ea typeface="Calibri" pitchFamily="34" charset="0"/>
                <a:cs typeface="Arial" pitchFamily="34" charset="0"/>
              </a:rPr>
              <a:t> </a:t>
            </a:r>
            <a:r>
              <a:rPr kumimoji="0" lang="en-US" sz="1200" b="0" i="1" u="none" strike="noStrike" cap="none" normalizeH="0" baseline="0" dirty="0" err="1" smtClean="0">
                <a:ln>
                  <a:noFill/>
                </a:ln>
                <a:solidFill>
                  <a:schemeClr val="tx1"/>
                </a:solidFill>
                <a:effectLst/>
                <a:latin typeface="Arial" pitchFamily="34" charset="0"/>
                <a:ea typeface="Calibri" pitchFamily="34" charset="0"/>
                <a:cs typeface="Arial" pitchFamily="34" charset="0"/>
              </a:rPr>
              <a:t>îl</a:t>
            </a:r>
            <a:r>
              <a:rPr kumimoji="0" lang="en-US" sz="1200" b="0" i="1" u="none" strike="noStrike" cap="none" normalizeH="0" baseline="0" dirty="0" smtClean="0">
                <a:ln>
                  <a:noFill/>
                </a:ln>
                <a:solidFill>
                  <a:schemeClr val="tx1"/>
                </a:solidFill>
                <a:effectLst/>
                <a:latin typeface="Arial" pitchFamily="34" charset="0"/>
                <a:ea typeface="Calibri" pitchFamily="34" charset="0"/>
                <a:cs typeface="Arial" pitchFamily="34" charset="0"/>
              </a:rPr>
              <a:t> </a:t>
            </a:r>
            <a:r>
              <a:rPr kumimoji="0" lang="en-US" sz="1200" b="0" i="1" u="none" strike="noStrike" cap="none" normalizeH="0" baseline="0" dirty="0" err="1" smtClean="0">
                <a:ln>
                  <a:noFill/>
                </a:ln>
                <a:solidFill>
                  <a:schemeClr val="tx1"/>
                </a:solidFill>
                <a:effectLst/>
                <a:latin typeface="Arial" pitchFamily="34" charset="0"/>
                <a:ea typeface="Calibri" pitchFamily="34" charset="0"/>
                <a:cs typeface="Arial" pitchFamily="34" charset="0"/>
              </a:rPr>
              <a:t>folosesc</a:t>
            </a:r>
            <a:r>
              <a:rPr kumimoji="0" lang="en-US" sz="1200" b="0" i="1" u="none" strike="noStrike" cap="none" normalizeH="0" baseline="0" dirty="0" smtClean="0">
                <a:ln>
                  <a:noFill/>
                </a:ln>
                <a:solidFill>
                  <a:schemeClr val="tx1"/>
                </a:solidFill>
                <a:effectLst/>
                <a:latin typeface="Arial" pitchFamily="34" charset="0"/>
                <a:ea typeface="Calibri" pitchFamily="34" charset="0"/>
                <a:cs typeface="Arial" pitchFamily="34" charset="0"/>
              </a:rPr>
              <a:t> ca </a:t>
            </a:r>
            <a:r>
              <a:rPr kumimoji="0" lang="en-US" sz="1200" b="0" i="1" u="none" strike="noStrike" cap="none" normalizeH="0" baseline="0" dirty="0" err="1" smtClean="0">
                <a:ln>
                  <a:noFill/>
                </a:ln>
                <a:solidFill>
                  <a:schemeClr val="tx1"/>
                </a:solidFill>
                <a:effectLst/>
                <a:latin typeface="Arial" pitchFamily="34" charset="0"/>
                <a:ea typeface="Calibri" pitchFamily="34" charset="0"/>
                <a:cs typeface="Arial" pitchFamily="34" charset="0"/>
              </a:rPr>
              <a:t>şi</a:t>
            </a:r>
            <a:r>
              <a:rPr kumimoji="0" lang="en-US" sz="1200" b="0" i="1" u="none" strike="noStrike" cap="none" normalizeH="0" baseline="0" dirty="0" smtClean="0">
                <a:ln>
                  <a:noFill/>
                </a:ln>
                <a:solidFill>
                  <a:schemeClr val="tx1"/>
                </a:solidFill>
                <a:effectLst/>
                <a:latin typeface="Arial" pitchFamily="34" charset="0"/>
                <a:ea typeface="Calibri" pitchFamily="34" charset="0"/>
                <a:cs typeface="Arial" pitchFamily="34" charset="0"/>
              </a:rPr>
              <a:t> </a:t>
            </a:r>
            <a:r>
              <a:rPr kumimoji="0" lang="en-US" sz="1200" b="0" i="1" u="none" strike="noStrike" cap="none" normalizeH="0" baseline="0" dirty="0" err="1" smtClean="0">
                <a:ln>
                  <a:noFill/>
                </a:ln>
                <a:solidFill>
                  <a:schemeClr val="tx1"/>
                </a:solidFill>
                <a:effectLst/>
                <a:latin typeface="Arial" pitchFamily="34" charset="0"/>
                <a:ea typeface="Calibri" pitchFamily="34" charset="0"/>
                <a:cs typeface="Arial" pitchFamily="34" charset="0"/>
              </a:rPr>
              <a:t>accesoriu</a:t>
            </a:r>
            <a:r>
              <a:rPr kumimoji="0" lang="en-US" sz="1200" b="0" i="1" u="none" strike="noStrike" cap="none" normalizeH="0" baseline="0" dirty="0" smtClean="0">
                <a:ln>
                  <a:noFill/>
                </a:ln>
                <a:solidFill>
                  <a:schemeClr val="tx1"/>
                </a:solidFill>
                <a:effectLst/>
                <a:latin typeface="Arial" pitchFamily="34" charset="0"/>
                <a:ea typeface="Calibri" pitchFamily="34" charset="0"/>
                <a:cs typeface="Arial" pitchFamily="34" charset="0"/>
              </a:rPr>
              <a:t>. </a:t>
            </a:r>
            <a:r>
              <a:rPr kumimoji="0" lang="en-US" sz="1200" b="0" i="1" u="none" strike="noStrike" cap="none" normalizeH="0" baseline="0" dirty="0" err="1" smtClean="0">
                <a:ln>
                  <a:noFill/>
                </a:ln>
                <a:solidFill>
                  <a:schemeClr val="tx1"/>
                </a:solidFill>
                <a:effectLst/>
                <a:latin typeface="Arial" pitchFamily="34" charset="0"/>
                <a:ea typeface="Calibri" pitchFamily="34" charset="0"/>
                <a:cs typeface="Arial" pitchFamily="34" charset="0"/>
              </a:rPr>
              <a:t>Așa</a:t>
            </a:r>
            <a:r>
              <a:rPr kumimoji="0" lang="en-US" sz="1200" b="0" i="1" u="none" strike="noStrike" cap="none" normalizeH="0" baseline="0" dirty="0" smtClean="0">
                <a:ln>
                  <a:noFill/>
                </a:ln>
                <a:solidFill>
                  <a:schemeClr val="tx1"/>
                </a:solidFill>
                <a:effectLst/>
                <a:latin typeface="Arial" pitchFamily="34" charset="0"/>
                <a:ea typeface="Calibri" pitchFamily="34" charset="0"/>
                <a:cs typeface="Arial" pitchFamily="34" charset="0"/>
              </a:rPr>
              <a:t> s-a </a:t>
            </a:r>
            <a:r>
              <a:rPr kumimoji="0" lang="en-US" sz="1200" b="0" i="1" u="none" strike="noStrike" cap="none" normalizeH="0" baseline="0" dirty="0" err="1" smtClean="0">
                <a:ln>
                  <a:noFill/>
                </a:ln>
                <a:solidFill>
                  <a:schemeClr val="tx1"/>
                </a:solidFill>
                <a:effectLst/>
                <a:latin typeface="Arial" pitchFamily="34" charset="0"/>
                <a:ea typeface="Calibri" pitchFamily="34" charset="0"/>
                <a:cs typeface="Arial" pitchFamily="34" charset="0"/>
              </a:rPr>
              <a:t>născut</a:t>
            </a:r>
            <a:r>
              <a:rPr kumimoji="0" lang="en-US" sz="1200" b="0" i="1" u="none" strike="noStrike" cap="none" normalizeH="0" baseline="0" dirty="0" smtClean="0">
                <a:ln>
                  <a:noFill/>
                </a:ln>
                <a:solidFill>
                  <a:schemeClr val="tx1"/>
                </a:solidFill>
                <a:effectLst/>
                <a:latin typeface="Arial" pitchFamily="34" charset="0"/>
                <a:ea typeface="Calibri" pitchFamily="34" charset="0"/>
                <a:cs typeface="Arial" pitchFamily="34" charset="0"/>
              </a:rPr>
              <a:t> </a:t>
            </a:r>
            <a:r>
              <a:rPr kumimoji="0" lang="en-US" sz="1200" b="0" i="1" u="none" strike="noStrike" cap="none" normalizeH="0" baseline="0" dirty="0" err="1" smtClean="0">
                <a:ln>
                  <a:noFill/>
                </a:ln>
                <a:solidFill>
                  <a:schemeClr val="tx1"/>
                </a:solidFill>
                <a:effectLst/>
                <a:latin typeface="Arial" pitchFamily="34" charset="0"/>
                <a:ea typeface="Calibri" pitchFamily="34" charset="0"/>
                <a:cs typeface="Arial" pitchFamily="34" charset="0"/>
              </a:rPr>
              <a:t>poza</a:t>
            </a:r>
            <a:r>
              <a:rPr kumimoji="0" lang="en-US" sz="1200" b="0" i="1" u="none" strike="noStrike" cap="none" normalizeH="0" baseline="0" dirty="0" smtClean="0">
                <a:ln>
                  <a:noFill/>
                </a:ln>
                <a:solidFill>
                  <a:schemeClr val="tx1"/>
                </a:solidFill>
                <a:effectLst/>
                <a:latin typeface="Arial" pitchFamily="34" charset="0"/>
                <a:ea typeface="Calibri" pitchFamily="34" charset="0"/>
                <a:cs typeface="Arial" pitchFamily="34" charset="0"/>
              </a:rPr>
              <a:t>. Ne-am </a:t>
            </a:r>
            <a:r>
              <a:rPr kumimoji="0" lang="en-US" sz="1200" b="0" i="1" u="none" strike="noStrike" cap="none" normalizeH="0" baseline="0" dirty="0" err="1" smtClean="0">
                <a:ln>
                  <a:noFill/>
                </a:ln>
                <a:solidFill>
                  <a:schemeClr val="tx1"/>
                </a:solidFill>
                <a:effectLst/>
                <a:latin typeface="Arial" pitchFamily="34" charset="0"/>
                <a:ea typeface="Calibri" pitchFamily="34" charset="0"/>
                <a:cs typeface="Arial" pitchFamily="34" charset="0"/>
              </a:rPr>
              <a:t>simţit</a:t>
            </a:r>
            <a:r>
              <a:rPr kumimoji="0" lang="en-US" sz="1200" b="0" i="1" u="none" strike="noStrike" cap="none" normalizeH="0" baseline="0" dirty="0" smtClean="0">
                <a:ln>
                  <a:noFill/>
                </a:ln>
                <a:solidFill>
                  <a:schemeClr val="tx1"/>
                </a:solidFill>
                <a:effectLst/>
                <a:latin typeface="Arial" pitchFamily="34" charset="0"/>
                <a:ea typeface="Calibri" pitchFamily="34" charset="0"/>
                <a:cs typeface="Arial" pitchFamily="34" charset="0"/>
              </a:rPr>
              <a:t> </a:t>
            </a:r>
            <a:r>
              <a:rPr kumimoji="0" lang="en-US" sz="1200" b="0" i="1" u="none" strike="noStrike" cap="none" normalizeH="0" baseline="0" dirty="0" err="1" smtClean="0">
                <a:ln>
                  <a:noFill/>
                </a:ln>
                <a:solidFill>
                  <a:schemeClr val="tx1"/>
                </a:solidFill>
                <a:effectLst/>
                <a:latin typeface="Arial" pitchFamily="34" charset="0"/>
                <a:ea typeface="Calibri" pitchFamily="34" charset="0"/>
                <a:cs typeface="Arial" pitchFamily="34" charset="0"/>
              </a:rPr>
              <a:t>foarte</a:t>
            </a:r>
            <a:r>
              <a:rPr kumimoji="0" lang="en-US" sz="1200" b="0" i="1" u="none" strike="noStrike" cap="none" normalizeH="0" baseline="0" dirty="0" smtClean="0">
                <a:ln>
                  <a:noFill/>
                </a:ln>
                <a:solidFill>
                  <a:schemeClr val="tx1"/>
                </a:solidFill>
                <a:effectLst/>
                <a:latin typeface="Arial" pitchFamily="34" charset="0"/>
                <a:ea typeface="Calibri" pitchFamily="34" charset="0"/>
                <a:cs typeface="Arial" pitchFamily="34" charset="0"/>
              </a:rPr>
              <a:t> </a:t>
            </a:r>
            <a:r>
              <a:rPr kumimoji="0" lang="en-US" sz="1200" b="0" i="1" u="none" strike="noStrike" cap="none" normalizeH="0" baseline="0" dirty="0" err="1" smtClean="0">
                <a:ln>
                  <a:noFill/>
                </a:ln>
                <a:solidFill>
                  <a:schemeClr val="tx1"/>
                </a:solidFill>
                <a:effectLst/>
                <a:latin typeface="Arial" pitchFamily="34" charset="0"/>
                <a:ea typeface="Calibri" pitchFamily="34" charset="0"/>
                <a:cs typeface="Arial" pitchFamily="34" charset="0"/>
              </a:rPr>
              <a:t>bine</a:t>
            </a:r>
            <a:r>
              <a:rPr kumimoji="0" lang="en-US" sz="1200" b="0" i="1" u="none" strike="noStrike" cap="none" normalizeH="0" baseline="0" dirty="0" smtClean="0">
                <a:ln>
                  <a:noFill/>
                </a:ln>
                <a:solidFill>
                  <a:schemeClr val="tx1"/>
                </a:solidFill>
                <a:effectLst/>
                <a:latin typeface="Arial" pitchFamily="34" charset="0"/>
                <a:ea typeface="Calibri" pitchFamily="34" charset="0"/>
                <a:cs typeface="Arial" pitchFamily="34" charset="0"/>
              </a:rPr>
              <a:t>.</a:t>
            </a:r>
            <a:endParaRPr kumimoji="0" lang="en-US" sz="1800" b="0" i="1" u="none" strike="noStrike" cap="none" normalizeH="0" baseline="0" dirty="0" smtClean="0">
              <a:ln>
                <a:noFill/>
              </a:ln>
              <a:solidFill>
                <a:schemeClr val="tx1"/>
              </a:solidFill>
              <a:effectLst/>
              <a:latin typeface="Arial" pitchFamily="34" charset="0"/>
              <a:cs typeface="Arial" pitchFamily="34" charset="0"/>
            </a:endParaRPr>
          </a:p>
        </p:txBody>
      </p:sp>
    </p:spTree>
  </p:cSld>
  <p:clrMapOvr>
    <a:masterClrMapping/>
  </p:clrMapOvr>
  <p:transition spd="slow">
    <p:wipe dir="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21"/>
                                        </p:tgtEl>
                                        <p:attrNameLst>
                                          <p:attrName>style.visibility</p:attrName>
                                        </p:attrNameLst>
                                      </p:cBhvr>
                                      <p:to>
                                        <p:strVal val="visible"/>
                                      </p:to>
                                    </p:set>
                                    <p:animEffect transition="in" filter="fade">
                                      <p:cBhvr>
                                        <p:cTn id="7" dur="3000"/>
                                        <p:tgtEl>
                                          <p:spTgt spid="21"/>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30">
                                            <p:txEl>
                                              <p:pRg st="0" end="0"/>
                                            </p:txEl>
                                          </p:spTgt>
                                        </p:tgtEl>
                                        <p:attrNameLst>
                                          <p:attrName>style.visibility</p:attrName>
                                        </p:attrNameLst>
                                      </p:cBhvr>
                                      <p:to>
                                        <p:strVal val="visible"/>
                                      </p:to>
                                    </p:set>
                                    <p:animEffect transition="in" filter="fade">
                                      <p:cBhvr>
                                        <p:cTn id="12" dur="2000"/>
                                        <p:tgtEl>
                                          <p:spTgt spid="30">
                                            <p:txEl>
                                              <p:pRg st="0" end="0"/>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10241">
                                            <p:txEl>
                                              <p:pRg st="0" end="0"/>
                                            </p:txEl>
                                          </p:spTgt>
                                        </p:tgtEl>
                                        <p:attrNameLst>
                                          <p:attrName>style.visibility</p:attrName>
                                        </p:attrNameLst>
                                      </p:cBhvr>
                                      <p:to>
                                        <p:strVal val="visible"/>
                                      </p:to>
                                    </p:set>
                                    <p:animEffect transition="in" filter="fade">
                                      <p:cBhvr>
                                        <p:cTn id="17" dur="2000"/>
                                        <p:tgtEl>
                                          <p:spTgt spid="10241">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build="p"/>
      <p:bldP spid="10241" grpId="0" build="p"/>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a:xfrm>
            <a:off x="-55209" y="348176"/>
            <a:ext cx="5467754" cy="5011616"/>
            <a:chOff x="2022475" y="909638"/>
            <a:chExt cx="5099050" cy="4805363"/>
          </a:xfrm>
        </p:grpSpPr>
        <p:sp>
          <p:nvSpPr>
            <p:cNvPr id="3" name="Freeform 7"/>
            <p:cNvSpPr/>
            <p:nvPr/>
          </p:nvSpPr>
          <p:spPr bwMode="auto">
            <a:xfrm>
              <a:off x="2070100" y="4078288"/>
              <a:ext cx="1330325" cy="866775"/>
            </a:xfrm>
            <a:custGeom>
              <a:avLst/>
              <a:gdLst>
                <a:gd name="T0" fmla="*/ 838 w 838"/>
                <a:gd name="T1" fmla="*/ 545 h 546"/>
                <a:gd name="T2" fmla="*/ 838 w 838"/>
                <a:gd name="T3" fmla="*/ 545 h 546"/>
                <a:gd name="T4" fmla="*/ 838 w 838"/>
                <a:gd name="T5" fmla="*/ 490 h 546"/>
                <a:gd name="T6" fmla="*/ 834 w 838"/>
                <a:gd name="T7" fmla="*/ 438 h 546"/>
                <a:gd name="T8" fmla="*/ 827 w 838"/>
                <a:gd name="T9" fmla="*/ 387 h 546"/>
                <a:gd name="T10" fmla="*/ 816 w 838"/>
                <a:gd name="T11" fmla="*/ 339 h 546"/>
                <a:gd name="T12" fmla="*/ 801 w 838"/>
                <a:gd name="T13" fmla="*/ 292 h 546"/>
                <a:gd name="T14" fmla="*/ 782 w 838"/>
                <a:gd name="T15" fmla="*/ 247 h 546"/>
                <a:gd name="T16" fmla="*/ 759 w 838"/>
                <a:gd name="T17" fmla="*/ 206 h 546"/>
                <a:gd name="T18" fmla="*/ 733 w 838"/>
                <a:gd name="T19" fmla="*/ 168 h 546"/>
                <a:gd name="T20" fmla="*/ 705 w 838"/>
                <a:gd name="T21" fmla="*/ 133 h 546"/>
                <a:gd name="T22" fmla="*/ 675 w 838"/>
                <a:gd name="T23" fmla="*/ 101 h 546"/>
                <a:gd name="T24" fmla="*/ 658 w 838"/>
                <a:gd name="T25" fmla="*/ 86 h 546"/>
                <a:gd name="T26" fmla="*/ 642 w 838"/>
                <a:gd name="T27" fmla="*/ 73 h 546"/>
                <a:gd name="T28" fmla="*/ 625 w 838"/>
                <a:gd name="T29" fmla="*/ 62 h 546"/>
                <a:gd name="T30" fmla="*/ 606 w 838"/>
                <a:gd name="T31" fmla="*/ 49 h 546"/>
                <a:gd name="T32" fmla="*/ 587 w 838"/>
                <a:gd name="T33" fmla="*/ 39 h 546"/>
                <a:gd name="T34" fmla="*/ 569 w 838"/>
                <a:gd name="T35" fmla="*/ 30 h 546"/>
                <a:gd name="T36" fmla="*/ 548 w 838"/>
                <a:gd name="T37" fmla="*/ 22 h 546"/>
                <a:gd name="T38" fmla="*/ 529 w 838"/>
                <a:gd name="T39" fmla="*/ 15 h 546"/>
                <a:gd name="T40" fmla="*/ 509 w 838"/>
                <a:gd name="T41" fmla="*/ 9 h 546"/>
                <a:gd name="T42" fmla="*/ 486 w 838"/>
                <a:gd name="T43" fmla="*/ 6 h 546"/>
                <a:gd name="T44" fmla="*/ 466 w 838"/>
                <a:gd name="T45" fmla="*/ 2 h 546"/>
                <a:gd name="T46" fmla="*/ 445 w 838"/>
                <a:gd name="T47" fmla="*/ 0 h 546"/>
                <a:gd name="T48" fmla="*/ 445 w 838"/>
                <a:gd name="T49" fmla="*/ 0 h 546"/>
                <a:gd name="T50" fmla="*/ 423 w 838"/>
                <a:gd name="T51" fmla="*/ 0 h 546"/>
                <a:gd name="T52" fmla="*/ 402 w 838"/>
                <a:gd name="T53" fmla="*/ 2 h 546"/>
                <a:gd name="T54" fmla="*/ 380 w 838"/>
                <a:gd name="T55" fmla="*/ 4 h 546"/>
                <a:gd name="T56" fmla="*/ 359 w 838"/>
                <a:gd name="T57" fmla="*/ 8 h 546"/>
                <a:gd name="T58" fmla="*/ 339 w 838"/>
                <a:gd name="T59" fmla="*/ 11 h 546"/>
                <a:gd name="T60" fmla="*/ 318 w 838"/>
                <a:gd name="T61" fmla="*/ 19 h 546"/>
                <a:gd name="T62" fmla="*/ 299 w 838"/>
                <a:gd name="T63" fmla="*/ 24 h 546"/>
                <a:gd name="T64" fmla="*/ 279 w 838"/>
                <a:gd name="T65" fmla="*/ 34 h 546"/>
                <a:gd name="T66" fmla="*/ 260 w 838"/>
                <a:gd name="T67" fmla="*/ 43 h 546"/>
                <a:gd name="T68" fmla="*/ 241 w 838"/>
                <a:gd name="T69" fmla="*/ 54 h 546"/>
                <a:gd name="T70" fmla="*/ 223 w 838"/>
                <a:gd name="T71" fmla="*/ 66 h 546"/>
                <a:gd name="T72" fmla="*/ 206 w 838"/>
                <a:gd name="T73" fmla="*/ 79 h 546"/>
                <a:gd name="T74" fmla="*/ 172 w 838"/>
                <a:gd name="T75" fmla="*/ 107 h 546"/>
                <a:gd name="T76" fmla="*/ 140 w 838"/>
                <a:gd name="T77" fmla="*/ 138 h 546"/>
                <a:gd name="T78" fmla="*/ 112 w 838"/>
                <a:gd name="T79" fmla="*/ 174 h 546"/>
                <a:gd name="T80" fmla="*/ 86 w 838"/>
                <a:gd name="T81" fmla="*/ 213 h 546"/>
                <a:gd name="T82" fmla="*/ 62 w 838"/>
                <a:gd name="T83" fmla="*/ 256 h 546"/>
                <a:gd name="T84" fmla="*/ 43 w 838"/>
                <a:gd name="T85" fmla="*/ 301 h 546"/>
                <a:gd name="T86" fmla="*/ 26 w 838"/>
                <a:gd name="T87" fmla="*/ 348 h 546"/>
                <a:gd name="T88" fmla="*/ 13 w 838"/>
                <a:gd name="T89" fmla="*/ 397 h 546"/>
                <a:gd name="T90" fmla="*/ 4 w 838"/>
                <a:gd name="T91" fmla="*/ 449 h 546"/>
                <a:gd name="T92" fmla="*/ 0 w 838"/>
                <a:gd name="T93" fmla="*/ 501 h 546"/>
                <a:gd name="T94" fmla="*/ 0 w 838"/>
                <a:gd name="T95" fmla="*/ 501 h 546"/>
                <a:gd name="T96" fmla="*/ 0 w 838"/>
                <a:gd name="T97" fmla="*/ 505 h 546"/>
                <a:gd name="T98" fmla="*/ 838 w 838"/>
                <a:gd name="T99" fmla="*/ 546 h 546"/>
                <a:gd name="T100" fmla="*/ 838 w 838"/>
                <a:gd name="T101" fmla="*/ 546 h 546"/>
                <a:gd name="T102" fmla="*/ 838 w 838"/>
                <a:gd name="T103" fmla="*/ 545 h 546"/>
                <a:gd name="T104" fmla="*/ 838 w 838"/>
                <a:gd name="T105" fmla="*/ 545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38" h="546">
                  <a:moveTo>
                    <a:pt x="838" y="545"/>
                  </a:moveTo>
                  <a:lnTo>
                    <a:pt x="838" y="545"/>
                  </a:lnTo>
                  <a:lnTo>
                    <a:pt x="838" y="490"/>
                  </a:lnTo>
                  <a:lnTo>
                    <a:pt x="834" y="438"/>
                  </a:lnTo>
                  <a:lnTo>
                    <a:pt x="827" y="387"/>
                  </a:lnTo>
                  <a:lnTo>
                    <a:pt x="816" y="339"/>
                  </a:lnTo>
                  <a:lnTo>
                    <a:pt x="801" y="292"/>
                  </a:lnTo>
                  <a:lnTo>
                    <a:pt x="782" y="247"/>
                  </a:lnTo>
                  <a:lnTo>
                    <a:pt x="759" y="206"/>
                  </a:lnTo>
                  <a:lnTo>
                    <a:pt x="733" y="168"/>
                  </a:lnTo>
                  <a:lnTo>
                    <a:pt x="705" y="133"/>
                  </a:lnTo>
                  <a:lnTo>
                    <a:pt x="675" y="101"/>
                  </a:lnTo>
                  <a:lnTo>
                    <a:pt x="658" y="86"/>
                  </a:lnTo>
                  <a:lnTo>
                    <a:pt x="642" y="73"/>
                  </a:lnTo>
                  <a:lnTo>
                    <a:pt x="625" y="62"/>
                  </a:lnTo>
                  <a:lnTo>
                    <a:pt x="606" y="49"/>
                  </a:lnTo>
                  <a:lnTo>
                    <a:pt x="587" y="39"/>
                  </a:lnTo>
                  <a:lnTo>
                    <a:pt x="569" y="30"/>
                  </a:lnTo>
                  <a:lnTo>
                    <a:pt x="548" y="22"/>
                  </a:lnTo>
                  <a:lnTo>
                    <a:pt x="529" y="15"/>
                  </a:lnTo>
                  <a:lnTo>
                    <a:pt x="509" y="9"/>
                  </a:lnTo>
                  <a:lnTo>
                    <a:pt x="486" y="6"/>
                  </a:lnTo>
                  <a:lnTo>
                    <a:pt x="466" y="2"/>
                  </a:lnTo>
                  <a:lnTo>
                    <a:pt x="445" y="0"/>
                  </a:lnTo>
                  <a:lnTo>
                    <a:pt x="445" y="0"/>
                  </a:lnTo>
                  <a:lnTo>
                    <a:pt x="423" y="0"/>
                  </a:lnTo>
                  <a:lnTo>
                    <a:pt x="402" y="2"/>
                  </a:lnTo>
                  <a:lnTo>
                    <a:pt x="380" y="4"/>
                  </a:lnTo>
                  <a:lnTo>
                    <a:pt x="359" y="8"/>
                  </a:lnTo>
                  <a:lnTo>
                    <a:pt x="339" y="11"/>
                  </a:lnTo>
                  <a:lnTo>
                    <a:pt x="318" y="19"/>
                  </a:lnTo>
                  <a:lnTo>
                    <a:pt x="299" y="24"/>
                  </a:lnTo>
                  <a:lnTo>
                    <a:pt x="279" y="34"/>
                  </a:lnTo>
                  <a:lnTo>
                    <a:pt x="260" y="43"/>
                  </a:lnTo>
                  <a:lnTo>
                    <a:pt x="241" y="54"/>
                  </a:lnTo>
                  <a:lnTo>
                    <a:pt x="223" y="66"/>
                  </a:lnTo>
                  <a:lnTo>
                    <a:pt x="206" y="79"/>
                  </a:lnTo>
                  <a:lnTo>
                    <a:pt x="172" y="107"/>
                  </a:lnTo>
                  <a:lnTo>
                    <a:pt x="140" y="138"/>
                  </a:lnTo>
                  <a:lnTo>
                    <a:pt x="112" y="174"/>
                  </a:lnTo>
                  <a:lnTo>
                    <a:pt x="86" y="213"/>
                  </a:lnTo>
                  <a:lnTo>
                    <a:pt x="62" y="256"/>
                  </a:lnTo>
                  <a:lnTo>
                    <a:pt x="43" y="301"/>
                  </a:lnTo>
                  <a:lnTo>
                    <a:pt x="26" y="348"/>
                  </a:lnTo>
                  <a:lnTo>
                    <a:pt x="13" y="397"/>
                  </a:lnTo>
                  <a:lnTo>
                    <a:pt x="4" y="449"/>
                  </a:lnTo>
                  <a:lnTo>
                    <a:pt x="0" y="501"/>
                  </a:lnTo>
                  <a:lnTo>
                    <a:pt x="0" y="501"/>
                  </a:lnTo>
                  <a:lnTo>
                    <a:pt x="0" y="505"/>
                  </a:lnTo>
                  <a:lnTo>
                    <a:pt x="838" y="546"/>
                  </a:lnTo>
                  <a:lnTo>
                    <a:pt x="838" y="546"/>
                  </a:lnTo>
                  <a:lnTo>
                    <a:pt x="838" y="545"/>
                  </a:lnTo>
                  <a:lnTo>
                    <a:pt x="838" y="545"/>
                  </a:lnTo>
                  <a:close/>
                </a:path>
              </a:pathLst>
            </a:custGeom>
            <a:solidFill>
              <a:srgbClr val="FF8D30"/>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4" name="Freeform 8"/>
            <p:cNvSpPr/>
            <p:nvPr/>
          </p:nvSpPr>
          <p:spPr bwMode="auto">
            <a:xfrm>
              <a:off x="2182813" y="4214813"/>
              <a:ext cx="1095375" cy="715963"/>
            </a:xfrm>
            <a:custGeom>
              <a:avLst/>
              <a:gdLst>
                <a:gd name="T0" fmla="*/ 690 w 690"/>
                <a:gd name="T1" fmla="*/ 447 h 451"/>
                <a:gd name="T2" fmla="*/ 690 w 690"/>
                <a:gd name="T3" fmla="*/ 447 h 451"/>
                <a:gd name="T4" fmla="*/ 690 w 690"/>
                <a:gd name="T5" fmla="*/ 404 h 451"/>
                <a:gd name="T6" fmla="*/ 688 w 690"/>
                <a:gd name="T7" fmla="*/ 361 h 451"/>
                <a:gd name="T8" fmla="*/ 681 w 690"/>
                <a:gd name="T9" fmla="*/ 318 h 451"/>
                <a:gd name="T10" fmla="*/ 672 w 690"/>
                <a:gd name="T11" fmla="*/ 279 h 451"/>
                <a:gd name="T12" fmla="*/ 659 w 690"/>
                <a:gd name="T13" fmla="*/ 241 h 451"/>
                <a:gd name="T14" fmla="*/ 644 w 690"/>
                <a:gd name="T15" fmla="*/ 204 h 451"/>
                <a:gd name="T16" fmla="*/ 625 w 690"/>
                <a:gd name="T17" fmla="*/ 170 h 451"/>
                <a:gd name="T18" fmla="*/ 604 w 690"/>
                <a:gd name="T19" fmla="*/ 139 h 451"/>
                <a:gd name="T20" fmla="*/ 582 w 690"/>
                <a:gd name="T21" fmla="*/ 110 h 451"/>
                <a:gd name="T22" fmla="*/ 556 w 690"/>
                <a:gd name="T23" fmla="*/ 84 h 451"/>
                <a:gd name="T24" fmla="*/ 528 w 690"/>
                <a:gd name="T25" fmla="*/ 60 h 451"/>
                <a:gd name="T26" fmla="*/ 499 w 690"/>
                <a:gd name="T27" fmla="*/ 41 h 451"/>
                <a:gd name="T28" fmla="*/ 468 w 690"/>
                <a:gd name="T29" fmla="*/ 24 h 451"/>
                <a:gd name="T30" fmla="*/ 436 w 690"/>
                <a:gd name="T31" fmla="*/ 13 h 451"/>
                <a:gd name="T32" fmla="*/ 402 w 690"/>
                <a:gd name="T33" fmla="*/ 4 h 451"/>
                <a:gd name="T34" fmla="*/ 384 w 690"/>
                <a:gd name="T35" fmla="*/ 2 h 451"/>
                <a:gd name="T36" fmla="*/ 367 w 690"/>
                <a:gd name="T37" fmla="*/ 0 h 451"/>
                <a:gd name="T38" fmla="*/ 367 w 690"/>
                <a:gd name="T39" fmla="*/ 0 h 451"/>
                <a:gd name="T40" fmla="*/ 348 w 690"/>
                <a:gd name="T41" fmla="*/ 0 h 451"/>
                <a:gd name="T42" fmla="*/ 331 w 690"/>
                <a:gd name="T43" fmla="*/ 2 h 451"/>
                <a:gd name="T44" fmla="*/ 297 w 690"/>
                <a:gd name="T45" fmla="*/ 6 h 451"/>
                <a:gd name="T46" fmla="*/ 264 w 690"/>
                <a:gd name="T47" fmla="*/ 15 h 451"/>
                <a:gd name="T48" fmla="*/ 230 w 690"/>
                <a:gd name="T49" fmla="*/ 28 h 451"/>
                <a:gd name="T50" fmla="*/ 200 w 690"/>
                <a:gd name="T51" fmla="*/ 45 h 451"/>
                <a:gd name="T52" fmla="*/ 170 w 690"/>
                <a:gd name="T53" fmla="*/ 66 h 451"/>
                <a:gd name="T54" fmla="*/ 142 w 690"/>
                <a:gd name="T55" fmla="*/ 88 h 451"/>
                <a:gd name="T56" fmla="*/ 116 w 690"/>
                <a:gd name="T57" fmla="*/ 114 h 451"/>
                <a:gd name="T58" fmla="*/ 92 w 690"/>
                <a:gd name="T59" fmla="*/ 144 h 451"/>
                <a:gd name="T60" fmla="*/ 71 w 690"/>
                <a:gd name="T61" fmla="*/ 176 h 451"/>
                <a:gd name="T62" fmla="*/ 52 w 690"/>
                <a:gd name="T63" fmla="*/ 212 h 451"/>
                <a:gd name="T64" fmla="*/ 36 w 690"/>
                <a:gd name="T65" fmla="*/ 247 h 451"/>
                <a:gd name="T66" fmla="*/ 22 w 690"/>
                <a:gd name="T67" fmla="*/ 286 h 451"/>
                <a:gd name="T68" fmla="*/ 11 w 690"/>
                <a:gd name="T69" fmla="*/ 328 h 451"/>
                <a:gd name="T70" fmla="*/ 4 w 690"/>
                <a:gd name="T71" fmla="*/ 371 h 451"/>
                <a:gd name="T72" fmla="*/ 0 w 690"/>
                <a:gd name="T73" fmla="*/ 414 h 451"/>
                <a:gd name="T74" fmla="*/ 0 w 690"/>
                <a:gd name="T75" fmla="*/ 414 h 451"/>
                <a:gd name="T76" fmla="*/ 0 w 690"/>
                <a:gd name="T77" fmla="*/ 415 h 451"/>
                <a:gd name="T78" fmla="*/ 690 w 690"/>
                <a:gd name="T79" fmla="*/ 451 h 451"/>
                <a:gd name="T80" fmla="*/ 690 w 690"/>
                <a:gd name="T81" fmla="*/ 451 h 451"/>
                <a:gd name="T82" fmla="*/ 690 w 690"/>
                <a:gd name="T83" fmla="*/ 447 h 451"/>
                <a:gd name="T84" fmla="*/ 690 w 690"/>
                <a:gd name="T85" fmla="*/ 447 h 4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90" h="451">
                  <a:moveTo>
                    <a:pt x="690" y="447"/>
                  </a:moveTo>
                  <a:lnTo>
                    <a:pt x="690" y="447"/>
                  </a:lnTo>
                  <a:lnTo>
                    <a:pt x="690" y="404"/>
                  </a:lnTo>
                  <a:lnTo>
                    <a:pt x="688" y="361"/>
                  </a:lnTo>
                  <a:lnTo>
                    <a:pt x="681" y="318"/>
                  </a:lnTo>
                  <a:lnTo>
                    <a:pt x="672" y="279"/>
                  </a:lnTo>
                  <a:lnTo>
                    <a:pt x="659" y="241"/>
                  </a:lnTo>
                  <a:lnTo>
                    <a:pt x="644" y="204"/>
                  </a:lnTo>
                  <a:lnTo>
                    <a:pt x="625" y="170"/>
                  </a:lnTo>
                  <a:lnTo>
                    <a:pt x="604" y="139"/>
                  </a:lnTo>
                  <a:lnTo>
                    <a:pt x="582" y="110"/>
                  </a:lnTo>
                  <a:lnTo>
                    <a:pt x="556" y="84"/>
                  </a:lnTo>
                  <a:lnTo>
                    <a:pt x="528" y="60"/>
                  </a:lnTo>
                  <a:lnTo>
                    <a:pt x="499" y="41"/>
                  </a:lnTo>
                  <a:lnTo>
                    <a:pt x="468" y="24"/>
                  </a:lnTo>
                  <a:lnTo>
                    <a:pt x="436" y="13"/>
                  </a:lnTo>
                  <a:lnTo>
                    <a:pt x="402" y="4"/>
                  </a:lnTo>
                  <a:lnTo>
                    <a:pt x="384" y="2"/>
                  </a:lnTo>
                  <a:lnTo>
                    <a:pt x="367" y="0"/>
                  </a:lnTo>
                  <a:lnTo>
                    <a:pt x="367" y="0"/>
                  </a:lnTo>
                  <a:lnTo>
                    <a:pt x="348" y="0"/>
                  </a:lnTo>
                  <a:lnTo>
                    <a:pt x="331" y="2"/>
                  </a:lnTo>
                  <a:lnTo>
                    <a:pt x="297" y="6"/>
                  </a:lnTo>
                  <a:lnTo>
                    <a:pt x="264" y="15"/>
                  </a:lnTo>
                  <a:lnTo>
                    <a:pt x="230" y="28"/>
                  </a:lnTo>
                  <a:lnTo>
                    <a:pt x="200" y="45"/>
                  </a:lnTo>
                  <a:lnTo>
                    <a:pt x="170" y="66"/>
                  </a:lnTo>
                  <a:lnTo>
                    <a:pt x="142" y="88"/>
                  </a:lnTo>
                  <a:lnTo>
                    <a:pt x="116" y="114"/>
                  </a:lnTo>
                  <a:lnTo>
                    <a:pt x="92" y="144"/>
                  </a:lnTo>
                  <a:lnTo>
                    <a:pt x="71" y="176"/>
                  </a:lnTo>
                  <a:lnTo>
                    <a:pt x="52" y="212"/>
                  </a:lnTo>
                  <a:lnTo>
                    <a:pt x="36" y="247"/>
                  </a:lnTo>
                  <a:lnTo>
                    <a:pt x="22" y="286"/>
                  </a:lnTo>
                  <a:lnTo>
                    <a:pt x="11" y="328"/>
                  </a:lnTo>
                  <a:lnTo>
                    <a:pt x="4" y="371"/>
                  </a:lnTo>
                  <a:lnTo>
                    <a:pt x="0" y="414"/>
                  </a:lnTo>
                  <a:lnTo>
                    <a:pt x="0" y="414"/>
                  </a:lnTo>
                  <a:lnTo>
                    <a:pt x="0" y="415"/>
                  </a:lnTo>
                  <a:lnTo>
                    <a:pt x="690" y="451"/>
                  </a:lnTo>
                  <a:lnTo>
                    <a:pt x="690" y="451"/>
                  </a:lnTo>
                  <a:lnTo>
                    <a:pt x="690" y="447"/>
                  </a:lnTo>
                  <a:lnTo>
                    <a:pt x="690" y="447"/>
                  </a:lnTo>
                  <a:close/>
                </a:path>
              </a:pathLst>
            </a:custGeom>
            <a:solidFill>
              <a:srgbClr val="FFCA77"/>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5" name="Freeform 9"/>
            <p:cNvSpPr/>
            <p:nvPr/>
          </p:nvSpPr>
          <p:spPr bwMode="auto">
            <a:xfrm>
              <a:off x="2305050" y="4375150"/>
              <a:ext cx="860425" cy="555625"/>
            </a:xfrm>
            <a:custGeom>
              <a:avLst/>
              <a:gdLst>
                <a:gd name="T0" fmla="*/ 540 w 542"/>
                <a:gd name="T1" fmla="*/ 348 h 350"/>
                <a:gd name="T2" fmla="*/ 540 w 542"/>
                <a:gd name="T3" fmla="*/ 348 h 350"/>
                <a:gd name="T4" fmla="*/ 542 w 542"/>
                <a:gd name="T5" fmla="*/ 314 h 350"/>
                <a:gd name="T6" fmla="*/ 538 w 542"/>
                <a:gd name="T7" fmla="*/ 281 h 350"/>
                <a:gd name="T8" fmla="*/ 533 w 542"/>
                <a:gd name="T9" fmla="*/ 249 h 350"/>
                <a:gd name="T10" fmla="*/ 525 w 542"/>
                <a:gd name="T11" fmla="*/ 217 h 350"/>
                <a:gd name="T12" fmla="*/ 516 w 542"/>
                <a:gd name="T13" fmla="*/ 187 h 350"/>
                <a:gd name="T14" fmla="*/ 505 w 542"/>
                <a:gd name="T15" fmla="*/ 159 h 350"/>
                <a:gd name="T16" fmla="*/ 490 w 542"/>
                <a:gd name="T17" fmla="*/ 133 h 350"/>
                <a:gd name="T18" fmla="*/ 473 w 542"/>
                <a:gd name="T19" fmla="*/ 109 h 350"/>
                <a:gd name="T20" fmla="*/ 456 w 542"/>
                <a:gd name="T21" fmla="*/ 86 h 350"/>
                <a:gd name="T22" fmla="*/ 436 w 542"/>
                <a:gd name="T23" fmla="*/ 66 h 350"/>
                <a:gd name="T24" fmla="*/ 413 w 542"/>
                <a:gd name="T25" fmla="*/ 47 h 350"/>
                <a:gd name="T26" fmla="*/ 391 w 542"/>
                <a:gd name="T27" fmla="*/ 32 h 350"/>
                <a:gd name="T28" fmla="*/ 366 w 542"/>
                <a:gd name="T29" fmla="*/ 21 h 350"/>
                <a:gd name="T30" fmla="*/ 342 w 542"/>
                <a:gd name="T31" fmla="*/ 9 h 350"/>
                <a:gd name="T32" fmla="*/ 314 w 542"/>
                <a:gd name="T33" fmla="*/ 4 h 350"/>
                <a:gd name="T34" fmla="*/ 288 w 542"/>
                <a:gd name="T35" fmla="*/ 0 h 350"/>
                <a:gd name="T36" fmla="*/ 288 w 542"/>
                <a:gd name="T37" fmla="*/ 0 h 350"/>
                <a:gd name="T38" fmla="*/ 260 w 542"/>
                <a:gd name="T39" fmla="*/ 2 h 350"/>
                <a:gd name="T40" fmla="*/ 232 w 542"/>
                <a:gd name="T41" fmla="*/ 6 h 350"/>
                <a:gd name="T42" fmla="*/ 205 w 542"/>
                <a:gd name="T43" fmla="*/ 11 h 350"/>
                <a:gd name="T44" fmla="*/ 181 w 542"/>
                <a:gd name="T45" fmla="*/ 23 h 350"/>
                <a:gd name="T46" fmla="*/ 157 w 542"/>
                <a:gd name="T47" fmla="*/ 36 h 350"/>
                <a:gd name="T48" fmla="*/ 133 w 542"/>
                <a:gd name="T49" fmla="*/ 51 h 350"/>
                <a:gd name="T50" fmla="*/ 112 w 542"/>
                <a:gd name="T51" fmla="*/ 69 h 350"/>
                <a:gd name="T52" fmla="*/ 91 w 542"/>
                <a:gd name="T53" fmla="*/ 90 h 350"/>
                <a:gd name="T54" fmla="*/ 73 w 542"/>
                <a:gd name="T55" fmla="*/ 112 h 350"/>
                <a:gd name="T56" fmla="*/ 56 w 542"/>
                <a:gd name="T57" fmla="*/ 137 h 350"/>
                <a:gd name="T58" fmla="*/ 41 w 542"/>
                <a:gd name="T59" fmla="*/ 163 h 350"/>
                <a:gd name="T60" fmla="*/ 28 w 542"/>
                <a:gd name="T61" fmla="*/ 193 h 350"/>
                <a:gd name="T62" fmla="*/ 18 w 542"/>
                <a:gd name="T63" fmla="*/ 223 h 350"/>
                <a:gd name="T64" fmla="*/ 9 w 542"/>
                <a:gd name="T65" fmla="*/ 255 h 350"/>
                <a:gd name="T66" fmla="*/ 3 w 542"/>
                <a:gd name="T67" fmla="*/ 286 h 350"/>
                <a:gd name="T68" fmla="*/ 0 w 542"/>
                <a:gd name="T69" fmla="*/ 322 h 350"/>
                <a:gd name="T70" fmla="*/ 0 w 542"/>
                <a:gd name="T71" fmla="*/ 322 h 350"/>
                <a:gd name="T72" fmla="*/ 0 w 542"/>
                <a:gd name="T73" fmla="*/ 324 h 350"/>
                <a:gd name="T74" fmla="*/ 540 w 542"/>
                <a:gd name="T75" fmla="*/ 350 h 350"/>
                <a:gd name="T76" fmla="*/ 540 w 542"/>
                <a:gd name="T77" fmla="*/ 350 h 350"/>
                <a:gd name="T78" fmla="*/ 540 w 542"/>
                <a:gd name="T79" fmla="*/ 348 h 350"/>
                <a:gd name="T80" fmla="*/ 540 w 542"/>
                <a:gd name="T81" fmla="*/ 348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42" h="350">
                  <a:moveTo>
                    <a:pt x="540" y="348"/>
                  </a:moveTo>
                  <a:lnTo>
                    <a:pt x="540" y="348"/>
                  </a:lnTo>
                  <a:lnTo>
                    <a:pt x="542" y="314"/>
                  </a:lnTo>
                  <a:lnTo>
                    <a:pt x="538" y="281"/>
                  </a:lnTo>
                  <a:lnTo>
                    <a:pt x="533" y="249"/>
                  </a:lnTo>
                  <a:lnTo>
                    <a:pt x="525" y="217"/>
                  </a:lnTo>
                  <a:lnTo>
                    <a:pt x="516" y="187"/>
                  </a:lnTo>
                  <a:lnTo>
                    <a:pt x="505" y="159"/>
                  </a:lnTo>
                  <a:lnTo>
                    <a:pt x="490" y="133"/>
                  </a:lnTo>
                  <a:lnTo>
                    <a:pt x="473" y="109"/>
                  </a:lnTo>
                  <a:lnTo>
                    <a:pt x="456" y="86"/>
                  </a:lnTo>
                  <a:lnTo>
                    <a:pt x="436" y="66"/>
                  </a:lnTo>
                  <a:lnTo>
                    <a:pt x="413" y="47"/>
                  </a:lnTo>
                  <a:lnTo>
                    <a:pt x="391" y="32"/>
                  </a:lnTo>
                  <a:lnTo>
                    <a:pt x="366" y="21"/>
                  </a:lnTo>
                  <a:lnTo>
                    <a:pt x="342" y="9"/>
                  </a:lnTo>
                  <a:lnTo>
                    <a:pt x="314" y="4"/>
                  </a:lnTo>
                  <a:lnTo>
                    <a:pt x="288" y="0"/>
                  </a:lnTo>
                  <a:lnTo>
                    <a:pt x="288" y="0"/>
                  </a:lnTo>
                  <a:lnTo>
                    <a:pt x="260" y="2"/>
                  </a:lnTo>
                  <a:lnTo>
                    <a:pt x="232" y="6"/>
                  </a:lnTo>
                  <a:lnTo>
                    <a:pt x="205" y="11"/>
                  </a:lnTo>
                  <a:lnTo>
                    <a:pt x="181" y="23"/>
                  </a:lnTo>
                  <a:lnTo>
                    <a:pt x="157" y="36"/>
                  </a:lnTo>
                  <a:lnTo>
                    <a:pt x="133" y="51"/>
                  </a:lnTo>
                  <a:lnTo>
                    <a:pt x="112" y="69"/>
                  </a:lnTo>
                  <a:lnTo>
                    <a:pt x="91" y="90"/>
                  </a:lnTo>
                  <a:lnTo>
                    <a:pt x="73" y="112"/>
                  </a:lnTo>
                  <a:lnTo>
                    <a:pt x="56" y="137"/>
                  </a:lnTo>
                  <a:lnTo>
                    <a:pt x="41" y="163"/>
                  </a:lnTo>
                  <a:lnTo>
                    <a:pt x="28" y="193"/>
                  </a:lnTo>
                  <a:lnTo>
                    <a:pt x="18" y="223"/>
                  </a:lnTo>
                  <a:lnTo>
                    <a:pt x="9" y="255"/>
                  </a:lnTo>
                  <a:lnTo>
                    <a:pt x="3" y="286"/>
                  </a:lnTo>
                  <a:lnTo>
                    <a:pt x="0" y="322"/>
                  </a:lnTo>
                  <a:lnTo>
                    <a:pt x="0" y="322"/>
                  </a:lnTo>
                  <a:lnTo>
                    <a:pt x="0" y="324"/>
                  </a:lnTo>
                  <a:lnTo>
                    <a:pt x="540" y="350"/>
                  </a:lnTo>
                  <a:lnTo>
                    <a:pt x="540" y="350"/>
                  </a:lnTo>
                  <a:lnTo>
                    <a:pt x="540" y="348"/>
                  </a:lnTo>
                  <a:lnTo>
                    <a:pt x="540" y="348"/>
                  </a:lnTo>
                  <a:close/>
                </a:path>
              </a:pathLst>
            </a:custGeom>
            <a:solidFill>
              <a:srgbClr val="FFFFE3"/>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6" name="Freeform 10"/>
            <p:cNvSpPr/>
            <p:nvPr/>
          </p:nvSpPr>
          <p:spPr bwMode="auto">
            <a:xfrm>
              <a:off x="2459038" y="4514850"/>
              <a:ext cx="555625" cy="382588"/>
            </a:xfrm>
            <a:custGeom>
              <a:avLst/>
              <a:gdLst>
                <a:gd name="T0" fmla="*/ 348 w 350"/>
                <a:gd name="T1" fmla="*/ 240 h 241"/>
                <a:gd name="T2" fmla="*/ 348 w 350"/>
                <a:gd name="T3" fmla="*/ 240 h 241"/>
                <a:gd name="T4" fmla="*/ 350 w 350"/>
                <a:gd name="T5" fmla="*/ 215 h 241"/>
                <a:gd name="T6" fmla="*/ 348 w 350"/>
                <a:gd name="T7" fmla="*/ 193 h 241"/>
                <a:gd name="T8" fmla="*/ 344 w 350"/>
                <a:gd name="T9" fmla="*/ 170 h 241"/>
                <a:gd name="T10" fmla="*/ 340 w 350"/>
                <a:gd name="T11" fmla="*/ 148 h 241"/>
                <a:gd name="T12" fmla="*/ 333 w 350"/>
                <a:gd name="T13" fmla="*/ 127 h 241"/>
                <a:gd name="T14" fmla="*/ 325 w 350"/>
                <a:gd name="T15" fmla="*/ 109 h 241"/>
                <a:gd name="T16" fmla="*/ 316 w 350"/>
                <a:gd name="T17" fmla="*/ 90 h 241"/>
                <a:gd name="T18" fmla="*/ 305 w 350"/>
                <a:gd name="T19" fmla="*/ 73 h 241"/>
                <a:gd name="T20" fmla="*/ 294 w 350"/>
                <a:gd name="T21" fmla="*/ 58 h 241"/>
                <a:gd name="T22" fmla="*/ 281 w 350"/>
                <a:gd name="T23" fmla="*/ 43 h 241"/>
                <a:gd name="T24" fmla="*/ 268 w 350"/>
                <a:gd name="T25" fmla="*/ 32 h 241"/>
                <a:gd name="T26" fmla="*/ 253 w 350"/>
                <a:gd name="T27" fmla="*/ 21 h 241"/>
                <a:gd name="T28" fmla="*/ 238 w 350"/>
                <a:gd name="T29" fmla="*/ 13 h 241"/>
                <a:gd name="T30" fmla="*/ 221 w 350"/>
                <a:gd name="T31" fmla="*/ 6 h 241"/>
                <a:gd name="T32" fmla="*/ 204 w 350"/>
                <a:gd name="T33" fmla="*/ 2 h 241"/>
                <a:gd name="T34" fmla="*/ 185 w 350"/>
                <a:gd name="T35" fmla="*/ 0 h 241"/>
                <a:gd name="T36" fmla="*/ 185 w 350"/>
                <a:gd name="T37" fmla="*/ 0 h 241"/>
                <a:gd name="T38" fmla="*/ 168 w 350"/>
                <a:gd name="T39" fmla="*/ 0 h 241"/>
                <a:gd name="T40" fmla="*/ 152 w 350"/>
                <a:gd name="T41" fmla="*/ 2 h 241"/>
                <a:gd name="T42" fmla="*/ 133 w 350"/>
                <a:gd name="T43" fmla="*/ 8 h 241"/>
                <a:gd name="T44" fmla="*/ 118 w 350"/>
                <a:gd name="T45" fmla="*/ 15 h 241"/>
                <a:gd name="T46" fmla="*/ 101 w 350"/>
                <a:gd name="T47" fmla="*/ 23 h 241"/>
                <a:gd name="T48" fmla="*/ 86 w 350"/>
                <a:gd name="T49" fmla="*/ 34 h 241"/>
                <a:gd name="T50" fmla="*/ 73 w 350"/>
                <a:gd name="T51" fmla="*/ 47 h 241"/>
                <a:gd name="T52" fmla="*/ 60 w 350"/>
                <a:gd name="T53" fmla="*/ 62 h 241"/>
                <a:gd name="T54" fmla="*/ 47 w 350"/>
                <a:gd name="T55" fmla="*/ 77 h 241"/>
                <a:gd name="T56" fmla="*/ 37 w 350"/>
                <a:gd name="T57" fmla="*/ 94 h 241"/>
                <a:gd name="T58" fmla="*/ 26 w 350"/>
                <a:gd name="T59" fmla="*/ 112 h 241"/>
                <a:gd name="T60" fmla="*/ 19 w 350"/>
                <a:gd name="T61" fmla="*/ 133 h 241"/>
                <a:gd name="T62" fmla="*/ 11 w 350"/>
                <a:gd name="T63" fmla="*/ 154 h 241"/>
                <a:gd name="T64" fmla="*/ 6 w 350"/>
                <a:gd name="T65" fmla="*/ 176 h 241"/>
                <a:gd name="T66" fmla="*/ 2 w 350"/>
                <a:gd name="T67" fmla="*/ 198 h 241"/>
                <a:gd name="T68" fmla="*/ 0 w 350"/>
                <a:gd name="T69" fmla="*/ 223 h 241"/>
                <a:gd name="T70" fmla="*/ 0 w 350"/>
                <a:gd name="T71" fmla="*/ 225 h 241"/>
                <a:gd name="T72" fmla="*/ 348 w 350"/>
                <a:gd name="T73" fmla="*/ 241 h 241"/>
                <a:gd name="T74" fmla="*/ 348 w 350"/>
                <a:gd name="T75" fmla="*/ 240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50" h="241">
                  <a:moveTo>
                    <a:pt x="348" y="240"/>
                  </a:moveTo>
                  <a:lnTo>
                    <a:pt x="348" y="240"/>
                  </a:lnTo>
                  <a:lnTo>
                    <a:pt x="350" y="215"/>
                  </a:lnTo>
                  <a:lnTo>
                    <a:pt x="348" y="193"/>
                  </a:lnTo>
                  <a:lnTo>
                    <a:pt x="344" y="170"/>
                  </a:lnTo>
                  <a:lnTo>
                    <a:pt x="340" y="148"/>
                  </a:lnTo>
                  <a:lnTo>
                    <a:pt x="333" y="127"/>
                  </a:lnTo>
                  <a:lnTo>
                    <a:pt x="325" y="109"/>
                  </a:lnTo>
                  <a:lnTo>
                    <a:pt x="316" y="90"/>
                  </a:lnTo>
                  <a:lnTo>
                    <a:pt x="305" y="73"/>
                  </a:lnTo>
                  <a:lnTo>
                    <a:pt x="294" y="58"/>
                  </a:lnTo>
                  <a:lnTo>
                    <a:pt x="281" y="43"/>
                  </a:lnTo>
                  <a:lnTo>
                    <a:pt x="268" y="32"/>
                  </a:lnTo>
                  <a:lnTo>
                    <a:pt x="253" y="21"/>
                  </a:lnTo>
                  <a:lnTo>
                    <a:pt x="238" y="13"/>
                  </a:lnTo>
                  <a:lnTo>
                    <a:pt x="221" y="6"/>
                  </a:lnTo>
                  <a:lnTo>
                    <a:pt x="204" y="2"/>
                  </a:lnTo>
                  <a:lnTo>
                    <a:pt x="185" y="0"/>
                  </a:lnTo>
                  <a:lnTo>
                    <a:pt x="185" y="0"/>
                  </a:lnTo>
                  <a:lnTo>
                    <a:pt x="168" y="0"/>
                  </a:lnTo>
                  <a:lnTo>
                    <a:pt x="152" y="2"/>
                  </a:lnTo>
                  <a:lnTo>
                    <a:pt x="133" y="8"/>
                  </a:lnTo>
                  <a:lnTo>
                    <a:pt x="118" y="15"/>
                  </a:lnTo>
                  <a:lnTo>
                    <a:pt x="101" y="23"/>
                  </a:lnTo>
                  <a:lnTo>
                    <a:pt x="86" y="34"/>
                  </a:lnTo>
                  <a:lnTo>
                    <a:pt x="73" y="47"/>
                  </a:lnTo>
                  <a:lnTo>
                    <a:pt x="60" y="62"/>
                  </a:lnTo>
                  <a:lnTo>
                    <a:pt x="47" y="77"/>
                  </a:lnTo>
                  <a:lnTo>
                    <a:pt x="37" y="94"/>
                  </a:lnTo>
                  <a:lnTo>
                    <a:pt x="26" y="112"/>
                  </a:lnTo>
                  <a:lnTo>
                    <a:pt x="19" y="133"/>
                  </a:lnTo>
                  <a:lnTo>
                    <a:pt x="11" y="154"/>
                  </a:lnTo>
                  <a:lnTo>
                    <a:pt x="6" y="176"/>
                  </a:lnTo>
                  <a:lnTo>
                    <a:pt x="2" y="198"/>
                  </a:lnTo>
                  <a:lnTo>
                    <a:pt x="0" y="223"/>
                  </a:lnTo>
                  <a:lnTo>
                    <a:pt x="0" y="225"/>
                  </a:lnTo>
                  <a:lnTo>
                    <a:pt x="348" y="241"/>
                  </a:lnTo>
                  <a:lnTo>
                    <a:pt x="348" y="240"/>
                  </a:lnTo>
                  <a:close/>
                </a:path>
              </a:pathLst>
            </a:custGeom>
            <a:solidFill>
              <a:srgbClr val="B1BD49"/>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7" name="Freeform 11"/>
            <p:cNvSpPr/>
            <p:nvPr/>
          </p:nvSpPr>
          <p:spPr bwMode="auto">
            <a:xfrm>
              <a:off x="2584450" y="4664075"/>
              <a:ext cx="300038" cy="207963"/>
            </a:xfrm>
            <a:custGeom>
              <a:avLst/>
              <a:gdLst>
                <a:gd name="T0" fmla="*/ 189 w 189"/>
                <a:gd name="T1" fmla="*/ 131 h 131"/>
                <a:gd name="T2" fmla="*/ 189 w 189"/>
                <a:gd name="T3" fmla="*/ 131 h 131"/>
                <a:gd name="T4" fmla="*/ 187 w 189"/>
                <a:gd name="T5" fmla="*/ 104 h 131"/>
                <a:gd name="T6" fmla="*/ 183 w 189"/>
                <a:gd name="T7" fmla="*/ 80 h 131"/>
                <a:gd name="T8" fmla="*/ 175 w 189"/>
                <a:gd name="T9" fmla="*/ 60 h 131"/>
                <a:gd name="T10" fmla="*/ 164 w 189"/>
                <a:gd name="T11" fmla="*/ 41 h 131"/>
                <a:gd name="T12" fmla="*/ 151 w 189"/>
                <a:gd name="T13" fmla="*/ 24 h 131"/>
                <a:gd name="T14" fmla="*/ 136 w 189"/>
                <a:gd name="T15" fmla="*/ 11 h 131"/>
                <a:gd name="T16" fmla="*/ 127 w 189"/>
                <a:gd name="T17" fmla="*/ 7 h 131"/>
                <a:gd name="T18" fmla="*/ 119 w 189"/>
                <a:gd name="T19" fmla="*/ 3 h 131"/>
                <a:gd name="T20" fmla="*/ 110 w 189"/>
                <a:gd name="T21" fmla="*/ 2 h 131"/>
                <a:gd name="T22" fmla="*/ 101 w 189"/>
                <a:gd name="T23" fmla="*/ 0 h 131"/>
                <a:gd name="T24" fmla="*/ 101 w 189"/>
                <a:gd name="T25" fmla="*/ 0 h 131"/>
                <a:gd name="T26" fmla="*/ 89 w 189"/>
                <a:gd name="T27" fmla="*/ 0 h 131"/>
                <a:gd name="T28" fmla="*/ 80 w 189"/>
                <a:gd name="T29" fmla="*/ 2 h 131"/>
                <a:gd name="T30" fmla="*/ 71 w 189"/>
                <a:gd name="T31" fmla="*/ 5 h 131"/>
                <a:gd name="T32" fmla="*/ 63 w 189"/>
                <a:gd name="T33" fmla="*/ 9 h 131"/>
                <a:gd name="T34" fmla="*/ 46 w 189"/>
                <a:gd name="T35" fmla="*/ 18 h 131"/>
                <a:gd name="T36" fmla="*/ 31 w 189"/>
                <a:gd name="T37" fmla="*/ 33 h 131"/>
                <a:gd name="T38" fmla="*/ 18 w 189"/>
                <a:gd name="T39" fmla="*/ 52 h 131"/>
                <a:gd name="T40" fmla="*/ 9 w 189"/>
                <a:gd name="T41" fmla="*/ 73 h 131"/>
                <a:gd name="T42" fmla="*/ 3 w 189"/>
                <a:gd name="T43" fmla="*/ 95 h 131"/>
                <a:gd name="T44" fmla="*/ 0 w 189"/>
                <a:gd name="T45" fmla="*/ 121 h 131"/>
                <a:gd name="T46" fmla="*/ 0 w 189"/>
                <a:gd name="T47" fmla="*/ 121 h 131"/>
                <a:gd name="T48" fmla="*/ 189 w 189"/>
                <a:gd name="T49" fmla="*/ 131 h 131"/>
                <a:gd name="T50" fmla="*/ 189 w 189"/>
                <a:gd name="T51" fmla="*/ 131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89" h="131">
                  <a:moveTo>
                    <a:pt x="189" y="131"/>
                  </a:moveTo>
                  <a:lnTo>
                    <a:pt x="189" y="131"/>
                  </a:lnTo>
                  <a:lnTo>
                    <a:pt x="187" y="104"/>
                  </a:lnTo>
                  <a:lnTo>
                    <a:pt x="183" y="80"/>
                  </a:lnTo>
                  <a:lnTo>
                    <a:pt x="175" y="60"/>
                  </a:lnTo>
                  <a:lnTo>
                    <a:pt x="164" y="41"/>
                  </a:lnTo>
                  <a:lnTo>
                    <a:pt x="151" y="24"/>
                  </a:lnTo>
                  <a:lnTo>
                    <a:pt x="136" y="11"/>
                  </a:lnTo>
                  <a:lnTo>
                    <a:pt x="127" y="7"/>
                  </a:lnTo>
                  <a:lnTo>
                    <a:pt x="119" y="3"/>
                  </a:lnTo>
                  <a:lnTo>
                    <a:pt x="110" y="2"/>
                  </a:lnTo>
                  <a:lnTo>
                    <a:pt x="101" y="0"/>
                  </a:lnTo>
                  <a:lnTo>
                    <a:pt x="101" y="0"/>
                  </a:lnTo>
                  <a:lnTo>
                    <a:pt x="89" y="0"/>
                  </a:lnTo>
                  <a:lnTo>
                    <a:pt x="80" y="2"/>
                  </a:lnTo>
                  <a:lnTo>
                    <a:pt x="71" y="5"/>
                  </a:lnTo>
                  <a:lnTo>
                    <a:pt x="63" y="9"/>
                  </a:lnTo>
                  <a:lnTo>
                    <a:pt x="46" y="18"/>
                  </a:lnTo>
                  <a:lnTo>
                    <a:pt x="31" y="33"/>
                  </a:lnTo>
                  <a:lnTo>
                    <a:pt x="18" y="52"/>
                  </a:lnTo>
                  <a:lnTo>
                    <a:pt x="9" y="73"/>
                  </a:lnTo>
                  <a:lnTo>
                    <a:pt x="3" y="95"/>
                  </a:lnTo>
                  <a:lnTo>
                    <a:pt x="0" y="121"/>
                  </a:lnTo>
                  <a:lnTo>
                    <a:pt x="0" y="121"/>
                  </a:lnTo>
                  <a:lnTo>
                    <a:pt x="189" y="131"/>
                  </a:lnTo>
                  <a:lnTo>
                    <a:pt x="189" y="131"/>
                  </a:lnTo>
                  <a:close/>
                </a:path>
              </a:pathLst>
            </a:custGeom>
            <a:solidFill>
              <a:srgbClr val="607247"/>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8" name="Freeform 12"/>
            <p:cNvSpPr/>
            <p:nvPr/>
          </p:nvSpPr>
          <p:spPr bwMode="auto">
            <a:xfrm>
              <a:off x="3168650" y="4600575"/>
              <a:ext cx="920750" cy="627063"/>
            </a:xfrm>
            <a:custGeom>
              <a:avLst/>
              <a:gdLst>
                <a:gd name="T0" fmla="*/ 574 w 580"/>
                <a:gd name="T1" fmla="*/ 393 h 395"/>
                <a:gd name="T2" fmla="*/ 574 w 580"/>
                <a:gd name="T3" fmla="*/ 393 h 395"/>
                <a:gd name="T4" fmla="*/ 578 w 580"/>
                <a:gd name="T5" fmla="*/ 363 h 395"/>
                <a:gd name="T6" fmla="*/ 580 w 580"/>
                <a:gd name="T7" fmla="*/ 332 h 395"/>
                <a:gd name="T8" fmla="*/ 578 w 580"/>
                <a:gd name="T9" fmla="*/ 300 h 395"/>
                <a:gd name="T10" fmla="*/ 574 w 580"/>
                <a:gd name="T11" fmla="*/ 268 h 395"/>
                <a:gd name="T12" fmla="*/ 567 w 580"/>
                <a:gd name="T13" fmla="*/ 236 h 395"/>
                <a:gd name="T14" fmla="*/ 558 w 580"/>
                <a:gd name="T15" fmla="*/ 206 h 395"/>
                <a:gd name="T16" fmla="*/ 546 w 580"/>
                <a:gd name="T17" fmla="*/ 176 h 395"/>
                <a:gd name="T18" fmla="*/ 533 w 580"/>
                <a:gd name="T19" fmla="*/ 148 h 395"/>
                <a:gd name="T20" fmla="*/ 516 w 580"/>
                <a:gd name="T21" fmla="*/ 122 h 395"/>
                <a:gd name="T22" fmla="*/ 500 w 580"/>
                <a:gd name="T23" fmla="*/ 96 h 395"/>
                <a:gd name="T24" fmla="*/ 479 w 580"/>
                <a:gd name="T25" fmla="*/ 73 h 395"/>
                <a:gd name="T26" fmla="*/ 457 w 580"/>
                <a:gd name="T27" fmla="*/ 53 h 395"/>
                <a:gd name="T28" fmla="*/ 432 w 580"/>
                <a:gd name="T29" fmla="*/ 36 h 395"/>
                <a:gd name="T30" fmla="*/ 406 w 580"/>
                <a:gd name="T31" fmla="*/ 21 h 395"/>
                <a:gd name="T32" fmla="*/ 380 w 580"/>
                <a:gd name="T33" fmla="*/ 10 h 395"/>
                <a:gd name="T34" fmla="*/ 350 w 580"/>
                <a:gd name="T35" fmla="*/ 2 h 395"/>
                <a:gd name="T36" fmla="*/ 350 w 580"/>
                <a:gd name="T37" fmla="*/ 2 h 395"/>
                <a:gd name="T38" fmla="*/ 320 w 580"/>
                <a:gd name="T39" fmla="*/ 0 h 395"/>
                <a:gd name="T40" fmla="*/ 292 w 580"/>
                <a:gd name="T41" fmla="*/ 0 h 395"/>
                <a:gd name="T42" fmla="*/ 262 w 580"/>
                <a:gd name="T43" fmla="*/ 4 h 395"/>
                <a:gd name="T44" fmla="*/ 234 w 580"/>
                <a:gd name="T45" fmla="*/ 12 h 395"/>
                <a:gd name="T46" fmla="*/ 206 w 580"/>
                <a:gd name="T47" fmla="*/ 23 h 395"/>
                <a:gd name="T48" fmla="*/ 178 w 580"/>
                <a:gd name="T49" fmla="*/ 36 h 395"/>
                <a:gd name="T50" fmla="*/ 153 w 580"/>
                <a:gd name="T51" fmla="*/ 53 h 395"/>
                <a:gd name="T52" fmla="*/ 127 w 580"/>
                <a:gd name="T53" fmla="*/ 73 h 395"/>
                <a:gd name="T54" fmla="*/ 105 w 580"/>
                <a:gd name="T55" fmla="*/ 94 h 395"/>
                <a:gd name="T56" fmla="*/ 84 w 580"/>
                <a:gd name="T57" fmla="*/ 118 h 395"/>
                <a:gd name="T58" fmla="*/ 64 w 580"/>
                <a:gd name="T59" fmla="*/ 143 h 395"/>
                <a:gd name="T60" fmla="*/ 47 w 580"/>
                <a:gd name="T61" fmla="*/ 169 h 395"/>
                <a:gd name="T62" fmla="*/ 32 w 580"/>
                <a:gd name="T63" fmla="*/ 197 h 395"/>
                <a:gd name="T64" fmla="*/ 19 w 580"/>
                <a:gd name="T65" fmla="*/ 227 h 395"/>
                <a:gd name="T66" fmla="*/ 9 w 580"/>
                <a:gd name="T67" fmla="*/ 257 h 395"/>
                <a:gd name="T68" fmla="*/ 2 w 580"/>
                <a:gd name="T69" fmla="*/ 287 h 395"/>
                <a:gd name="T70" fmla="*/ 0 w 580"/>
                <a:gd name="T71" fmla="*/ 288 h 395"/>
                <a:gd name="T72" fmla="*/ 574 w 580"/>
                <a:gd name="T73" fmla="*/ 395 h 395"/>
                <a:gd name="T74" fmla="*/ 574 w 580"/>
                <a:gd name="T75" fmla="*/ 393 h 3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80" h="395">
                  <a:moveTo>
                    <a:pt x="574" y="393"/>
                  </a:moveTo>
                  <a:lnTo>
                    <a:pt x="574" y="393"/>
                  </a:lnTo>
                  <a:lnTo>
                    <a:pt x="578" y="363"/>
                  </a:lnTo>
                  <a:lnTo>
                    <a:pt x="580" y="332"/>
                  </a:lnTo>
                  <a:lnTo>
                    <a:pt x="578" y="300"/>
                  </a:lnTo>
                  <a:lnTo>
                    <a:pt x="574" y="268"/>
                  </a:lnTo>
                  <a:lnTo>
                    <a:pt x="567" y="236"/>
                  </a:lnTo>
                  <a:lnTo>
                    <a:pt x="558" y="206"/>
                  </a:lnTo>
                  <a:lnTo>
                    <a:pt x="546" y="176"/>
                  </a:lnTo>
                  <a:lnTo>
                    <a:pt x="533" y="148"/>
                  </a:lnTo>
                  <a:lnTo>
                    <a:pt x="516" y="122"/>
                  </a:lnTo>
                  <a:lnTo>
                    <a:pt x="500" y="96"/>
                  </a:lnTo>
                  <a:lnTo>
                    <a:pt x="479" y="73"/>
                  </a:lnTo>
                  <a:lnTo>
                    <a:pt x="457" y="53"/>
                  </a:lnTo>
                  <a:lnTo>
                    <a:pt x="432" y="36"/>
                  </a:lnTo>
                  <a:lnTo>
                    <a:pt x="406" y="21"/>
                  </a:lnTo>
                  <a:lnTo>
                    <a:pt x="380" y="10"/>
                  </a:lnTo>
                  <a:lnTo>
                    <a:pt x="350" y="2"/>
                  </a:lnTo>
                  <a:lnTo>
                    <a:pt x="350" y="2"/>
                  </a:lnTo>
                  <a:lnTo>
                    <a:pt x="320" y="0"/>
                  </a:lnTo>
                  <a:lnTo>
                    <a:pt x="292" y="0"/>
                  </a:lnTo>
                  <a:lnTo>
                    <a:pt x="262" y="4"/>
                  </a:lnTo>
                  <a:lnTo>
                    <a:pt x="234" y="12"/>
                  </a:lnTo>
                  <a:lnTo>
                    <a:pt x="206" y="23"/>
                  </a:lnTo>
                  <a:lnTo>
                    <a:pt x="178" y="36"/>
                  </a:lnTo>
                  <a:lnTo>
                    <a:pt x="153" y="53"/>
                  </a:lnTo>
                  <a:lnTo>
                    <a:pt x="127" y="73"/>
                  </a:lnTo>
                  <a:lnTo>
                    <a:pt x="105" y="94"/>
                  </a:lnTo>
                  <a:lnTo>
                    <a:pt x="84" y="118"/>
                  </a:lnTo>
                  <a:lnTo>
                    <a:pt x="64" y="143"/>
                  </a:lnTo>
                  <a:lnTo>
                    <a:pt x="47" y="169"/>
                  </a:lnTo>
                  <a:lnTo>
                    <a:pt x="32" y="197"/>
                  </a:lnTo>
                  <a:lnTo>
                    <a:pt x="19" y="227"/>
                  </a:lnTo>
                  <a:lnTo>
                    <a:pt x="9" y="257"/>
                  </a:lnTo>
                  <a:lnTo>
                    <a:pt x="2" y="287"/>
                  </a:lnTo>
                  <a:lnTo>
                    <a:pt x="0" y="288"/>
                  </a:lnTo>
                  <a:lnTo>
                    <a:pt x="574" y="395"/>
                  </a:lnTo>
                  <a:lnTo>
                    <a:pt x="574" y="393"/>
                  </a:lnTo>
                  <a:close/>
                </a:path>
              </a:pathLst>
            </a:custGeom>
            <a:solidFill>
              <a:srgbClr val="F7839D"/>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9" name="Freeform 13"/>
            <p:cNvSpPr/>
            <p:nvPr/>
          </p:nvSpPr>
          <p:spPr bwMode="auto">
            <a:xfrm>
              <a:off x="3246438" y="4713288"/>
              <a:ext cx="750888" cy="514350"/>
            </a:xfrm>
            <a:custGeom>
              <a:avLst/>
              <a:gdLst>
                <a:gd name="T0" fmla="*/ 469 w 473"/>
                <a:gd name="T1" fmla="*/ 322 h 324"/>
                <a:gd name="T2" fmla="*/ 469 w 473"/>
                <a:gd name="T3" fmla="*/ 322 h 324"/>
                <a:gd name="T4" fmla="*/ 473 w 473"/>
                <a:gd name="T5" fmla="*/ 298 h 324"/>
                <a:gd name="T6" fmla="*/ 473 w 473"/>
                <a:gd name="T7" fmla="*/ 272 h 324"/>
                <a:gd name="T8" fmla="*/ 473 w 473"/>
                <a:gd name="T9" fmla="*/ 246 h 324"/>
                <a:gd name="T10" fmla="*/ 469 w 473"/>
                <a:gd name="T11" fmla="*/ 219 h 324"/>
                <a:gd name="T12" fmla="*/ 464 w 473"/>
                <a:gd name="T13" fmla="*/ 193 h 324"/>
                <a:gd name="T14" fmla="*/ 456 w 473"/>
                <a:gd name="T15" fmla="*/ 169 h 324"/>
                <a:gd name="T16" fmla="*/ 447 w 473"/>
                <a:gd name="T17" fmla="*/ 145 h 324"/>
                <a:gd name="T18" fmla="*/ 436 w 473"/>
                <a:gd name="T19" fmla="*/ 120 h 324"/>
                <a:gd name="T20" fmla="*/ 423 w 473"/>
                <a:gd name="T21" fmla="*/ 100 h 324"/>
                <a:gd name="T22" fmla="*/ 408 w 473"/>
                <a:gd name="T23" fmla="*/ 79 h 324"/>
                <a:gd name="T24" fmla="*/ 391 w 473"/>
                <a:gd name="T25" fmla="*/ 60 h 324"/>
                <a:gd name="T26" fmla="*/ 372 w 473"/>
                <a:gd name="T27" fmla="*/ 43 h 324"/>
                <a:gd name="T28" fmla="*/ 353 w 473"/>
                <a:gd name="T29" fmla="*/ 29 h 324"/>
                <a:gd name="T30" fmla="*/ 333 w 473"/>
                <a:gd name="T31" fmla="*/ 17 h 324"/>
                <a:gd name="T32" fmla="*/ 310 w 473"/>
                <a:gd name="T33" fmla="*/ 8 h 324"/>
                <a:gd name="T34" fmla="*/ 286 w 473"/>
                <a:gd name="T35" fmla="*/ 2 h 324"/>
                <a:gd name="T36" fmla="*/ 286 w 473"/>
                <a:gd name="T37" fmla="*/ 2 h 324"/>
                <a:gd name="T38" fmla="*/ 262 w 473"/>
                <a:gd name="T39" fmla="*/ 0 h 324"/>
                <a:gd name="T40" fmla="*/ 237 w 473"/>
                <a:gd name="T41" fmla="*/ 0 h 324"/>
                <a:gd name="T42" fmla="*/ 213 w 473"/>
                <a:gd name="T43" fmla="*/ 4 h 324"/>
                <a:gd name="T44" fmla="*/ 191 w 473"/>
                <a:gd name="T45" fmla="*/ 10 h 324"/>
                <a:gd name="T46" fmla="*/ 168 w 473"/>
                <a:gd name="T47" fmla="*/ 19 h 324"/>
                <a:gd name="T48" fmla="*/ 146 w 473"/>
                <a:gd name="T49" fmla="*/ 30 h 324"/>
                <a:gd name="T50" fmla="*/ 123 w 473"/>
                <a:gd name="T51" fmla="*/ 43 h 324"/>
                <a:gd name="T52" fmla="*/ 104 w 473"/>
                <a:gd name="T53" fmla="*/ 58 h 324"/>
                <a:gd name="T54" fmla="*/ 86 w 473"/>
                <a:gd name="T55" fmla="*/ 77 h 324"/>
                <a:gd name="T56" fmla="*/ 67 w 473"/>
                <a:gd name="T57" fmla="*/ 96 h 324"/>
                <a:gd name="T58" fmla="*/ 52 w 473"/>
                <a:gd name="T59" fmla="*/ 116 h 324"/>
                <a:gd name="T60" fmla="*/ 37 w 473"/>
                <a:gd name="T61" fmla="*/ 139 h 324"/>
                <a:gd name="T62" fmla="*/ 24 w 473"/>
                <a:gd name="T63" fmla="*/ 161 h 324"/>
                <a:gd name="T64" fmla="*/ 15 w 473"/>
                <a:gd name="T65" fmla="*/ 186 h 324"/>
                <a:gd name="T66" fmla="*/ 5 w 473"/>
                <a:gd name="T67" fmla="*/ 210 h 324"/>
                <a:gd name="T68" fmla="*/ 0 w 473"/>
                <a:gd name="T69" fmla="*/ 236 h 324"/>
                <a:gd name="T70" fmla="*/ 0 w 473"/>
                <a:gd name="T71" fmla="*/ 236 h 324"/>
                <a:gd name="T72" fmla="*/ 469 w 473"/>
                <a:gd name="T73" fmla="*/ 324 h 324"/>
                <a:gd name="T74" fmla="*/ 469 w 473"/>
                <a:gd name="T75" fmla="*/ 322 h 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73" h="324">
                  <a:moveTo>
                    <a:pt x="469" y="322"/>
                  </a:moveTo>
                  <a:lnTo>
                    <a:pt x="469" y="322"/>
                  </a:lnTo>
                  <a:lnTo>
                    <a:pt x="473" y="298"/>
                  </a:lnTo>
                  <a:lnTo>
                    <a:pt x="473" y="272"/>
                  </a:lnTo>
                  <a:lnTo>
                    <a:pt x="473" y="246"/>
                  </a:lnTo>
                  <a:lnTo>
                    <a:pt x="469" y="219"/>
                  </a:lnTo>
                  <a:lnTo>
                    <a:pt x="464" y="193"/>
                  </a:lnTo>
                  <a:lnTo>
                    <a:pt x="456" y="169"/>
                  </a:lnTo>
                  <a:lnTo>
                    <a:pt x="447" y="145"/>
                  </a:lnTo>
                  <a:lnTo>
                    <a:pt x="436" y="120"/>
                  </a:lnTo>
                  <a:lnTo>
                    <a:pt x="423" y="100"/>
                  </a:lnTo>
                  <a:lnTo>
                    <a:pt x="408" y="79"/>
                  </a:lnTo>
                  <a:lnTo>
                    <a:pt x="391" y="60"/>
                  </a:lnTo>
                  <a:lnTo>
                    <a:pt x="372" y="43"/>
                  </a:lnTo>
                  <a:lnTo>
                    <a:pt x="353" y="29"/>
                  </a:lnTo>
                  <a:lnTo>
                    <a:pt x="333" y="17"/>
                  </a:lnTo>
                  <a:lnTo>
                    <a:pt x="310" y="8"/>
                  </a:lnTo>
                  <a:lnTo>
                    <a:pt x="286" y="2"/>
                  </a:lnTo>
                  <a:lnTo>
                    <a:pt x="286" y="2"/>
                  </a:lnTo>
                  <a:lnTo>
                    <a:pt x="262" y="0"/>
                  </a:lnTo>
                  <a:lnTo>
                    <a:pt x="237" y="0"/>
                  </a:lnTo>
                  <a:lnTo>
                    <a:pt x="213" y="4"/>
                  </a:lnTo>
                  <a:lnTo>
                    <a:pt x="191" y="10"/>
                  </a:lnTo>
                  <a:lnTo>
                    <a:pt x="168" y="19"/>
                  </a:lnTo>
                  <a:lnTo>
                    <a:pt x="146" y="30"/>
                  </a:lnTo>
                  <a:lnTo>
                    <a:pt x="123" y="43"/>
                  </a:lnTo>
                  <a:lnTo>
                    <a:pt x="104" y="58"/>
                  </a:lnTo>
                  <a:lnTo>
                    <a:pt x="86" y="77"/>
                  </a:lnTo>
                  <a:lnTo>
                    <a:pt x="67" y="96"/>
                  </a:lnTo>
                  <a:lnTo>
                    <a:pt x="52" y="116"/>
                  </a:lnTo>
                  <a:lnTo>
                    <a:pt x="37" y="139"/>
                  </a:lnTo>
                  <a:lnTo>
                    <a:pt x="24" y="161"/>
                  </a:lnTo>
                  <a:lnTo>
                    <a:pt x="15" y="186"/>
                  </a:lnTo>
                  <a:lnTo>
                    <a:pt x="5" y="210"/>
                  </a:lnTo>
                  <a:lnTo>
                    <a:pt x="0" y="236"/>
                  </a:lnTo>
                  <a:lnTo>
                    <a:pt x="0" y="236"/>
                  </a:lnTo>
                  <a:lnTo>
                    <a:pt x="469" y="324"/>
                  </a:lnTo>
                  <a:lnTo>
                    <a:pt x="469" y="322"/>
                  </a:lnTo>
                  <a:close/>
                </a:path>
              </a:pathLst>
            </a:custGeom>
            <a:solidFill>
              <a:srgbClr val="FFFFE1"/>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0" name="Freeform 14"/>
            <p:cNvSpPr/>
            <p:nvPr/>
          </p:nvSpPr>
          <p:spPr bwMode="auto">
            <a:xfrm>
              <a:off x="3367088" y="4808538"/>
              <a:ext cx="514350" cy="344488"/>
            </a:xfrm>
            <a:custGeom>
              <a:avLst/>
              <a:gdLst>
                <a:gd name="T0" fmla="*/ 322 w 324"/>
                <a:gd name="T1" fmla="*/ 217 h 217"/>
                <a:gd name="T2" fmla="*/ 322 w 324"/>
                <a:gd name="T3" fmla="*/ 217 h 217"/>
                <a:gd name="T4" fmla="*/ 324 w 324"/>
                <a:gd name="T5" fmla="*/ 201 h 217"/>
                <a:gd name="T6" fmla="*/ 324 w 324"/>
                <a:gd name="T7" fmla="*/ 182 h 217"/>
                <a:gd name="T8" fmla="*/ 324 w 324"/>
                <a:gd name="T9" fmla="*/ 165 h 217"/>
                <a:gd name="T10" fmla="*/ 322 w 324"/>
                <a:gd name="T11" fmla="*/ 148 h 217"/>
                <a:gd name="T12" fmla="*/ 318 w 324"/>
                <a:gd name="T13" fmla="*/ 131 h 217"/>
                <a:gd name="T14" fmla="*/ 313 w 324"/>
                <a:gd name="T15" fmla="*/ 114 h 217"/>
                <a:gd name="T16" fmla="*/ 305 w 324"/>
                <a:gd name="T17" fmla="*/ 98 h 217"/>
                <a:gd name="T18" fmla="*/ 298 w 324"/>
                <a:gd name="T19" fmla="*/ 83 h 217"/>
                <a:gd name="T20" fmla="*/ 289 w 324"/>
                <a:gd name="T21" fmla="*/ 68 h 217"/>
                <a:gd name="T22" fmla="*/ 279 w 324"/>
                <a:gd name="T23" fmla="*/ 53 h 217"/>
                <a:gd name="T24" fmla="*/ 268 w 324"/>
                <a:gd name="T25" fmla="*/ 41 h 217"/>
                <a:gd name="T26" fmla="*/ 255 w 324"/>
                <a:gd name="T27" fmla="*/ 30 h 217"/>
                <a:gd name="T28" fmla="*/ 242 w 324"/>
                <a:gd name="T29" fmla="*/ 21 h 217"/>
                <a:gd name="T30" fmla="*/ 227 w 324"/>
                <a:gd name="T31" fmla="*/ 12 h 217"/>
                <a:gd name="T32" fmla="*/ 212 w 324"/>
                <a:gd name="T33" fmla="*/ 6 h 217"/>
                <a:gd name="T34" fmla="*/ 195 w 324"/>
                <a:gd name="T35" fmla="*/ 2 h 217"/>
                <a:gd name="T36" fmla="*/ 195 w 324"/>
                <a:gd name="T37" fmla="*/ 2 h 217"/>
                <a:gd name="T38" fmla="*/ 178 w 324"/>
                <a:gd name="T39" fmla="*/ 0 h 217"/>
                <a:gd name="T40" fmla="*/ 163 w 324"/>
                <a:gd name="T41" fmla="*/ 0 h 217"/>
                <a:gd name="T42" fmla="*/ 146 w 324"/>
                <a:gd name="T43" fmla="*/ 2 h 217"/>
                <a:gd name="T44" fmla="*/ 130 w 324"/>
                <a:gd name="T45" fmla="*/ 6 h 217"/>
                <a:gd name="T46" fmla="*/ 115 w 324"/>
                <a:gd name="T47" fmla="*/ 13 h 217"/>
                <a:gd name="T48" fmla="*/ 100 w 324"/>
                <a:gd name="T49" fmla="*/ 21 h 217"/>
                <a:gd name="T50" fmla="*/ 85 w 324"/>
                <a:gd name="T51" fmla="*/ 28 h 217"/>
                <a:gd name="T52" fmla="*/ 72 w 324"/>
                <a:gd name="T53" fmla="*/ 40 h 217"/>
                <a:gd name="T54" fmla="*/ 58 w 324"/>
                <a:gd name="T55" fmla="*/ 51 h 217"/>
                <a:gd name="T56" fmla="*/ 47 w 324"/>
                <a:gd name="T57" fmla="*/ 64 h 217"/>
                <a:gd name="T58" fmla="*/ 36 w 324"/>
                <a:gd name="T59" fmla="*/ 77 h 217"/>
                <a:gd name="T60" fmla="*/ 25 w 324"/>
                <a:gd name="T61" fmla="*/ 92 h 217"/>
                <a:gd name="T62" fmla="*/ 17 w 324"/>
                <a:gd name="T63" fmla="*/ 107 h 217"/>
                <a:gd name="T64" fmla="*/ 10 w 324"/>
                <a:gd name="T65" fmla="*/ 124 h 217"/>
                <a:gd name="T66" fmla="*/ 4 w 324"/>
                <a:gd name="T67" fmla="*/ 141 h 217"/>
                <a:gd name="T68" fmla="*/ 0 w 324"/>
                <a:gd name="T69" fmla="*/ 157 h 217"/>
                <a:gd name="T70" fmla="*/ 0 w 324"/>
                <a:gd name="T71" fmla="*/ 157 h 217"/>
                <a:gd name="T72" fmla="*/ 322 w 324"/>
                <a:gd name="T73" fmla="*/ 217 h 217"/>
                <a:gd name="T74" fmla="*/ 322 w 324"/>
                <a:gd name="T75" fmla="*/ 217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24" h="217">
                  <a:moveTo>
                    <a:pt x="322" y="217"/>
                  </a:moveTo>
                  <a:lnTo>
                    <a:pt x="322" y="217"/>
                  </a:lnTo>
                  <a:lnTo>
                    <a:pt x="324" y="201"/>
                  </a:lnTo>
                  <a:lnTo>
                    <a:pt x="324" y="182"/>
                  </a:lnTo>
                  <a:lnTo>
                    <a:pt x="324" y="165"/>
                  </a:lnTo>
                  <a:lnTo>
                    <a:pt x="322" y="148"/>
                  </a:lnTo>
                  <a:lnTo>
                    <a:pt x="318" y="131"/>
                  </a:lnTo>
                  <a:lnTo>
                    <a:pt x="313" y="114"/>
                  </a:lnTo>
                  <a:lnTo>
                    <a:pt x="305" y="98"/>
                  </a:lnTo>
                  <a:lnTo>
                    <a:pt x="298" y="83"/>
                  </a:lnTo>
                  <a:lnTo>
                    <a:pt x="289" y="68"/>
                  </a:lnTo>
                  <a:lnTo>
                    <a:pt x="279" y="53"/>
                  </a:lnTo>
                  <a:lnTo>
                    <a:pt x="268" y="41"/>
                  </a:lnTo>
                  <a:lnTo>
                    <a:pt x="255" y="30"/>
                  </a:lnTo>
                  <a:lnTo>
                    <a:pt x="242" y="21"/>
                  </a:lnTo>
                  <a:lnTo>
                    <a:pt x="227" y="12"/>
                  </a:lnTo>
                  <a:lnTo>
                    <a:pt x="212" y="6"/>
                  </a:lnTo>
                  <a:lnTo>
                    <a:pt x="195" y="2"/>
                  </a:lnTo>
                  <a:lnTo>
                    <a:pt x="195" y="2"/>
                  </a:lnTo>
                  <a:lnTo>
                    <a:pt x="178" y="0"/>
                  </a:lnTo>
                  <a:lnTo>
                    <a:pt x="163" y="0"/>
                  </a:lnTo>
                  <a:lnTo>
                    <a:pt x="146" y="2"/>
                  </a:lnTo>
                  <a:lnTo>
                    <a:pt x="130" y="6"/>
                  </a:lnTo>
                  <a:lnTo>
                    <a:pt x="115" y="13"/>
                  </a:lnTo>
                  <a:lnTo>
                    <a:pt x="100" y="21"/>
                  </a:lnTo>
                  <a:lnTo>
                    <a:pt x="85" y="28"/>
                  </a:lnTo>
                  <a:lnTo>
                    <a:pt x="72" y="40"/>
                  </a:lnTo>
                  <a:lnTo>
                    <a:pt x="58" y="51"/>
                  </a:lnTo>
                  <a:lnTo>
                    <a:pt x="47" y="64"/>
                  </a:lnTo>
                  <a:lnTo>
                    <a:pt x="36" y="77"/>
                  </a:lnTo>
                  <a:lnTo>
                    <a:pt x="25" y="92"/>
                  </a:lnTo>
                  <a:lnTo>
                    <a:pt x="17" y="107"/>
                  </a:lnTo>
                  <a:lnTo>
                    <a:pt x="10" y="124"/>
                  </a:lnTo>
                  <a:lnTo>
                    <a:pt x="4" y="141"/>
                  </a:lnTo>
                  <a:lnTo>
                    <a:pt x="0" y="157"/>
                  </a:lnTo>
                  <a:lnTo>
                    <a:pt x="0" y="157"/>
                  </a:lnTo>
                  <a:lnTo>
                    <a:pt x="322" y="217"/>
                  </a:lnTo>
                  <a:lnTo>
                    <a:pt x="322" y="217"/>
                  </a:lnTo>
                  <a:close/>
                </a:path>
              </a:pathLst>
            </a:custGeom>
            <a:solidFill>
              <a:srgbClr val="886D92"/>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1" name="Freeform 15"/>
            <p:cNvSpPr/>
            <p:nvPr/>
          </p:nvSpPr>
          <p:spPr bwMode="auto">
            <a:xfrm>
              <a:off x="3457575" y="4895850"/>
              <a:ext cx="328613" cy="239713"/>
            </a:xfrm>
            <a:custGeom>
              <a:avLst/>
              <a:gdLst>
                <a:gd name="T0" fmla="*/ 205 w 207"/>
                <a:gd name="T1" fmla="*/ 151 h 151"/>
                <a:gd name="T2" fmla="*/ 205 w 207"/>
                <a:gd name="T3" fmla="*/ 151 h 151"/>
                <a:gd name="T4" fmla="*/ 207 w 207"/>
                <a:gd name="T5" fmla="*/ 127 h 151"/>
                <a:gd name="T6" fmla="*/ 205 w 207"/>
                <a:gd name="T7" fmla="*/ 102 h 151"/>
                <a:gd name="T8" fmla="*/ 200 w 207"/>
                <a:gd name="T9" fmla="*/ 78 h 151"/>
                <a:gd name="T10" fmla="*/ 192 w 207"/>
                <a:gd name="T11" fmla="*/ 56 h 151"/>
                <a:gd name="T12" fmla="*/ 179 w 207"/>
                <a:gd name="T13" fmla="*/ 35 h 151"/>
                <a:gd name="T14" fmla="*/ 172 w 207"/>
                <a:gd name="T15" fmla="*/ 28 h 151"/>
                <a:gd name="T16" fmla="*/ 164 w 207"/>
                <a:gd name="T17" fmla="*/ 18 h 151"/>
                <a:gd name="T18" fmla="*/ 157 w 207"/>
                <a:gd name="T19" fmla="*/ 13 h 151"/>
                <a:gd name="T20" fmla="*/ 147 w 207"/>
                <a:gd name="T21" fmla="*/ 7 h 151"/>
                <a:gd name="T22" fmla="*/ 136 w 207"/>
                <a:gd name="T23" fmla="*/ 3 h 151"/>
                <a:gd name="T24" fmla="*/ 127 w 207"/>
                <a:gd name="T25" fmla="*/ 0 h 151"/>
                <a:gd name="T26" fmla="*/ 127 w 207"/>
                <a:gd name="T27" fmla="*/ 0 h 151"/>
                <a:gd name="T28" fmla="*/ 116 w 207"/>
                <a:gd name="T29" fmla="*/ 0 h 151"/>
                <a:gd name="T30" fmla="*/ 106 w 207"/>
                <a:gd name="T31" fmla="*/ 0 h 151"/>
                <a:gd name="T32" fmla="*/ 95 w 207"/>
                <a:gd name="T33" fmla="*/ 1 h 151"/>
                <a:gd name="T34" fmla="*/ 84 w 207"/>
                <a:gd name="T35" fmla="*/ 3 h 151"/>
                <a:gd name="T36" fmla="*/ 74 w 207"/>
                <a:gd name="T37" fmla="*/ 9 h 151"/>
                <a:gd name="T38" fmla="*/ 65 w 207"/>
                <a:gd name="T39" fmla="*/ 15 h 151"/>
                <a:gd name="T40" fmla="*/ 46 w 207"/>
                <a:gd name="T41" fmla="*/ 28 h 151"/>
                <a:gd name="T42" fmla="*/ 29 w 207"/>
                <a:gd name="T43" fmla="*/ 46 h 151"/>
                <a:gd name="T44" fmla="*/ 16 w 207"/>
                <a:gd name="T45" fmla="*/ 67 h 151"/>
                <a:gd name="T46" fmla="*/ 5 w 207"/>
                <a:gd name="T47" fmla="*/ 89 h 151"/>
                <a:gd name="T48" fmla="*/ 0 w 207"/>
                <a:gd name="T49" fmla="*/ 114 h 151"/>
                <a:gd name="T50" fmla="*/ 0 w 207"/>
                <a:gd name="T51" fmla="*/ 114 h 151"/>
                <a:gd name="T52" fmla="*/ 205 w 207"/>
                <a:gd name="T53" fmla="*/ 151 h 151"/>
                <a:gd name="T54" fmla="*/ 205 w 207"/>
                <a:gd name="T55" fmla="*/ 151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07" h="151">
                  <a:moveTo>
                    <a:pt x="205" y="151"/>
                  </a:moveTo>
                  <a:lnTo>
                    <a:pt x="205" y="151"/>
                  </a:lnTo>
                  <a:lnTo>
                    <a:pt x="207" y="127"/>
                  </a:lnTo>
                  <a:lnTo>
                    <a:pt x="205" y="102"/>
                  </a:lnTo>
                  <a:lnTo>
                    <a:pt x="200" y="78"/>
                  </a:lnTo>
                  <a:lnTo>
                    <a:pt x="192" y="56"/>
                  </a:lnTo>
                  <a:lnTo>
                    <a:pt x="179" y="35"/>
                  </a:lnTo>
                  <a:lnTo>
                    <a:pt x="172" y="28"/>
                  </a:lnTo>
                  <a:lnTo>
                    <a:pt x="164" y="18"/>
                  </a:lnTo>
                  <a:lnTo>
                    <a:pt x="157" y="13"/>
                  </a:lnTo>
                  <a:lnTo>
                    <a:pt x="147" y="7"/>
                  </a:lnTo>
                  <a:lnTo>
                    <a:pt x="136" y="3"/>
                  </a:lnTo>
                  <a:lnTo>
                    <a:pt x="127" y="0"/>
                  </a:lnTo>
                  <a:lnTo>
                    <a:pt x="127" y="0"/>
                  </a:lnTo>
                  <a:lnTo>
                    <a:pt x="116" y="0"/>
                  </a:lnTo>
                  <a:lnTo>
                    <a:pt x="106" y="0"/>
                  </a:lnTo>
                  <a:lnTo>
                    <a:pt x="95" y="1"/>
                  </a:lnTo>
                  <a:lnTo>
                    <a:pt x="84" y="3"/>
                  </a:lnTo>
                  <a:lnTo>
                    <a:pt x="74" y="9"/>
                  </a:lnTo>
                  <a:lnTo>
                    <a:pt x="65" y="15"/>
                  </a:lnTo>
                  <a:lnTo>
                    <a:pt x="46" y="28"/>
                  </a:lnTo>
                  <a:lnTo>
                    <a:pt x="29" y="46"/>
                  </a:lnTo>
                  <a:lnTo>
                    <a:pt x="16" y="67"/>
                  </a:lnTo>
                  <a:lnTo>
                    <a:pt x="5" y="89"/>
                  </a:lnTo>
                  <a:lnTo>
                    <a:pt x="0" y="114"/>
                  </a:lnTo>
                  <a:lnTo>
                    <a:pt x="0" y="114"/>
                  </a:lnTo>
                  <a:lnTo>
                    <a:pt x="205" y="151"/>
                  </a:lnTo>
                  <a:lnTo>
                    <a:pt x="205" y="151"/>
                  </a:lnTo>
                  <a:close/>
                </a:path>
              </a:pathLst>
            </a:custGeom>
            <a:solidFill>
              <a:srgbClr val="ACAE2D"/>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2" name="Freeform 16"/>
            <p:cNvSpPr/>
            <p:nvPr/>
          </p:nvSpPr>
          <p:spPr bwMode="auto">
            <a:xfrm>
              <a:off x="2732088" y="4521200"/>
              <a:ext cx="517525" cy="409575"/>
            </a:xfrm>
            <a:custGeom>
              <a:avLst/>
              <a:gdLst>
                <a:gd name="T0" fmla="*/ 225 w 326"/>
                <a:gd name="T1" fmla="*/ 5 h 258"/>
                <a:gd name="T2" fmla="*/ 225 w 326"/>
                <a:gd name="T3" fmla="*/ 5 h 258"/>
                <a:gd name="T4" fmla="*/ 210 w 326"/>
                <a:gd name="T5" fmla="*/ 2 h 258"/>
                <a:gd name="T6" fmla="*/ 195 w 326"/>
                <a:gd name="T7" fmla="*/ 0 h 258"/>
                <a:gd name="T8" fmla="*/ 180 w 326"/>
                <a:gd name="T9" fmla="*/ 0 h 258"/>
                <a:gd name="T10" fmla="*/ 163 w 326"/>
                <a:gd name="T11" fmla="*/ 2 h 258"/>
                <a:gd name="T12" fmla="*/ 148 w 326"/>
                <a:gd name="T13" fmla="*/ 7 h 258"/>
                <a:gd name="T14" fmla="*/ 133 w 326"/>
                <a:gd name="T15" fmla="*/ 13 h 258"/>
                <a:gd name="T16" fmla="*/ 116 w 326"/>
                <a:gd name="T17" fmla="*/ 22 h 258"/>
                <a:gd name="T18" fmla="*/ 101 w 326"/>
                <a:gd name="T19" fmla="*/ 32 h 258"/>
                <a:gd name="T20" fmla="*/ 86 w 326"/>
                <a:gd name="T21" fmla="*/ 43 h 258"/>
                <a:gd name="T22" fmla="*/ 73 w 326"/>
                <a:gd name="T23" fmla="*/ 58 h 258"/>
                <a:gd name="T24" fmla="*/ 58 w 326"/>
                <a:gd name="T25" fmla="*/ 73 h 258"/>
                <a:gd name="T26" fmla="*/ 45 w 326"/>
                <a:gd name="T27" fmla="*/ 90 h 258"/>
                <a:gd name="T28" fmla="*/ 32 w 326"/>
                <a:gd name="T29" fmla="*/ 106 h 258"/>
                <a:gd name="T30" fmla="*/ 21 w 326"/>
                <a:gd name="T31" fmla="*/ 125 h 258"/>
                <a:gd name="T32" fmla="*/ 9 w 326"/>
                <a:gd name="T33" fmla="*/ 146 h 258"/>
                <a:gd name="T34" fmla="*/ 0 w 326"/>
                <a:gd name="T35" fmla="*/ 168 h 258"/>
                <a:gd name="T36" fmla="*/ 322 w 326"/>
                <a:gd name="T37" fmla="*/ 258 h 258"/>
                <a:gd name="T38" fmla="*/ 322 w 326"/>
                <a:gd name="T39" fmla="*/ 258 h 258"/>
                <a:gd name="T40" fmla="*/ 324 w 326"/>
                <a:gd name="T41" fmla="*/ 236 h 258"/>
                <a:gd name="T42" fmla="*/ 326 w 326"/>
                <a:gd name="T43" fmla="*/ 213 h 258"/>
                <a:gd name="T44" fmla="*/ 326 w 326"/>
                <a:gd name="T45" fmla="*/ 193 h 258"/>
                <a:gd name="T46" fmla="*/ 324 w 326"/>
                <a:gd name="T47" fmla="*/ 172 h 258"/>
                <a:gd name="T48" fmla="*/ 322 w 326"/>
                <a:gd name="T49" fmla="*/ 151 h 258"/>
                <a:gd name="T50" fmla="*/ 318 w 326"/>
                <a:gd name="T51" fmla="*/ 133 h 258"/>
                <a:gd name="T52" fmla="*/ 314 w 326"/>
                <a:gd name="T53" fmla="*/ 114 h 258"/>
                <a:gd name="T54" fmla="*/ 309 w 326"/>
                <a:gd name="T55" fmla="*/ 95 h 258"/>
                <a:gd name="T56" fmla="*/ 301 w 326"/>
                <a:gd name="T57" fmla="*/ 80 h 258"/>
                <a:gd name="T58" fmla="*/ 294 w 326"/>
                <a:gd name="T59" fmla="*/ 65 h 258"/>
                <a:gd name="T60" fmla="*/ 284 w 326"/>
                <a:gd name="T61" fmla="*/ 50 h 258"/>
                <a:gd name="T62" fmla="*/ 275 w 326"/>
                <a:gd name="T63" fmla="*/ 39 h 258"/>
                <a:gd name="T64" fmla="*/ 264 w 326"/>
                <a:gd name="T65" fmla="*/ 28 h 258"/>
                <a:gd name="T66" fmla="*/ 253 w 326"/>
                <a:gd name="T67" fmla="*/ 19 h 258"/>
                <a:gd name="T68" fmla="*/ 240 w 326"/>
                <a:gd name="T69" fmla="*/ 11 h 258"/>
                <a:gd name="T70" fmla="*/ 225 w 326"/>
                <a:gd name="T71" fmla="*/ 5 h 258"/>
                <a:gd name="T72" fmla="*/ 225 w 326"/>
                <a:gd name="T73" fmla="*/ 5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26" h="258">
                  <a:moveTo>
                    <a:pt x="225" y="5"/>
                  </a:moveTo>
                  <a:lnTo>
                    <a:pt x="225" y="5"/>
                  </a:lnTo>
                  <a:lnTo>
                    <a:pt x="210" y="2"/>
                  </a:lnTo>
                  <a:lnTo>
                    <a:pt x="195" y="0"/>
                  </a:lnTo>
                  <a:lnTo>
                    <a:pt x="180" y="0"/>
                  </a:lnTo>
                  <a:lnTo>
                    <a:pt x="163" y="2"/>
                  </a:lnTo>
                  <a:lnTo>
                    <a:pt x="148" y="7"/>
                  </a:lnTo>
                  <a:lnTo>
                    <a:pt x="133" y="13"/>
                  </a:lnTo>
                  <a:lnTo>
                    <a:pt x="116" y="22"/>
                  </a:lnTo>
                  <a:lnTo>
                    <a:pt x="101" y="32"/>
                  </a:lnTo>
                  <a:lnTo>
                    <a:pt x="86" y="43"/>
                  </a:lnTo>
                  <a:lnTo>
                    <a:pt x="73" y="58"/>
                  </a:lnTo>
                  <a:lnTo>
                    <a:pt x="58" y="73"/>
                  </a:lnTo>
                  <a:lnTo>
                    <a:pt x="45" y="90"/>
                  </a:lnTo>
                  <a:lnTo>
                    <a:pt x="32" y="106"/>
                  </a:lnTo>
                  <a:lnTo>
                    <a:pt x="21" y="125"/>
                  </a:lnTo>
                  <a:lnTo>
                    <a:pt x="9" y="146"/>
                  </a:lnTo>
                  <a:lnTo>
                    <a:pt x="0" y="168"/>
                  </a:lnTo>
                  <a:lnTo>
                    <a:pt x="322" y="258"/>
                  </a:lnTo>
                  <a:lnTo>
                    <a:pt x="322" y="258"/>
                  </a:lnTo>
                  <a:lnTo>
                    <a:pt x="324" y="236"/>
                  </a:lnTo>
                  <a:lnTo>
                    <a:pt x="326" y="213"/>
                  </a:lnTo>
                  <a:lnTo>
                    <a:pt x="326" y="193"/>
                  </a:lnTo>
                  <a:lnTo>
                    <a:pt x="324" y="172"/>
                  </a:lnTo>
                  <a:lnTo>
                    <a:pt x="322" y="151"/>
                  </a:lnTo>
                  <a:lnTo>
                    <a:pt x="318" y="133"/>
                  </a:lnTo>
                  <a:lnTo>
                    <a:pt x="314" y="114"/>
                  </a:lnTo>
                  <a:lnTo>
                    <a:pt x="309" y="95"/>
                  </a:lnTo>
                  <a:lnTo>
                    <a:pt x="301" y="80"/>
                  </a:lnTo>
                  <a:lnTo>
                    <a:pt x="294" y="65"/>
                  </a:lnTo>
                  <a:lnTo>
                    <a:pt x="284" y="50"/>
                  </a:lnTo>
                  <a:lnTo>
                    <a:pt x="275" y="39"/>
                  </a:lnTo>
                  <a:lnTo>
                    <a:pt x="264" y="28"/>
                  </a:lnTo>
                  <a:lnTo>
                    <a:pt x="253" y="19"/>
                  </a:lnTo>
                  <a:lnTo>
                    <a:pt x="240" y="11"/>
                  </a:lnTo>
                  <a:lnTo>
                    <a:pt x="225" y="5"/>
                  </a:lnTo>
                  <a:lnTo>
                    <a:pt x="225" y="5"/>
                  </a:lnTo>
                  <a:close/>
                </a:path>
              </a:pathLst>
            </a:custGeom>
            <a:solidFill>
              <a:srgbClr val="E36D5B"/>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3" name="Freeform 17"/>
            <p:cNvSpPr/>
            <p:nvPr/>
          </p:nvSpPr>
          <p:spPr bwMode="auto">
            <a:xfrm>
              <a:off x="2806700" y="4619625"/>
              <a:ext cx="376238" cy="293688"/>
            </a:xfrm>
            <a:custGeom>
              <a:avLst/>
              <a:gdLst>
                <a:gd name="T0" fmla="*/ 164 w 237"/>
                <a:gd name="T1" fmla="*/ 5 h 185"/>
                <a:gd name="T2" fmla="*/ 164 w 237"/>
                <a:gd name="T3" fmla="*/ 5 h 185"/>
                <a:gd name="T4" fmla="*/ 153 w 237"/>
                <a:gd name="T5" fmla="*/ 1 h 185"/>
                <a:gd name="T6" fmla="*/ 142 w 237"/>
                <a:gd name="T7" fmla="*/ 0 h 185"/>
                <a:gd name="T8" fmla="*/ 131 w 237"/>
                <a:gd name="T9" fmla="*/ 1 h 185"/>
                <a:gd name="T10" fmla="*/ 120 w 237"/>
                <a:gd name="T11" fmla="*/ 1 h 185"/>
                <a:gd name="T12" fmla="*/ 108 w 237"/>
                <a:gd name="T13" fmla="*/ 5 h 185"/>
                <a:gd name="T14" fmla="*/ 97 w 237"/>
                <a:gd name="T15" fmla="*/ 11 h 185"/>
                <a:gd name="T16" fmla="*/ 86 w 237"/>
                <a:gd name="T17" fmla="*/ 16 h 185"/>
                <a:gd name="T18" fmla="*/ 75 w 237"/>
                <a:gd name="T19" fmla="*/ 22 h 185"/>
                <a:gd name="T20" fmla="*/ 54 w 237"/>
                <a:gd name="T21" fmla="*/ 41 h 185"/>
                <a:gd name="T22" fmla="*/ 34 w 237"/>
                <a:gd name="T23" fmla="*/ 63 h 185"/>
                <a:gd name="T24" fmla="*/ 17 w 237"/>
                <a:gd name="T25" fmla="*/ 89 h 185"/>
                <a:gd name="T26" fmla="*/ 0 w 237"/>
                <a:gd name="T27" fmla="*/ 119 h 185"/>
                <a:gd name="T28" fmla="*/ 236 w 237"/>
                <a:gd name="T29" fmla="*/ 185 h 185"/>
                <a:gd name="T30" fmla="*/ 236 w 237"/>
                <a:gd name="T31" fmla="*/ 185 h 185"/>
                <a:gd name="T32" fmla="*/ 237 w 237"/>
                <a:gd name="T33" fmla="*/ 153 h 185"/>
                <a:gd name="T34" fmla="*/ 237 w 237"/>
                <a:gd name="T35" fmla="*/ 123 h 185"/>
                <a:gd name="T36" fmla="*/ 232 w 237"/>
                <a:gd name="T37" fmla="*/ 95 h 185"/>
                <a:gd name="T38" fmla="*/ 224 w 237"/>
                <a:gd name="T39" fmla="*/ 69 h 185"/>
                <a:gd name="T40" fmla="*/ 213 w 237"/>
                <a:gd name="T41" fmla="*/ 46 h 185"/>
                <a:gd name="T42" fmla="*/ 208 w 237"/>
                <a:gd name="T43" fmla="*/ 37 h 185"/>
                <a:gd name="T44" fmla="*/ 200 w 237"/>
                <a:gd name="T45" fmla="*/ 30 h 185"/>
                <a:gd name="T46" fmla="*/ 193 w 237"/>
                <a:gd name="T47" fmla="*/ 20 h 185"/>
                <a:gd name="T48" fmla="*/ 183 w 237"/>
                <a:gd name="T49" fmla="*/ 15 h 185"/>
                <a:gd name="T50" fmla="*/ 174 w 237"/>
                <a:gd name="T51" fmla="*/ 9 h 185"/>
                <a:gd name="T52" fmla="*/ 164 w 237"/>
                <a:gd name="T53" fmla="*/ 5 h 185"/>
                <a:gd name="T54" fmla="*/ 164 w 237"/>
                <a:gd name="T55" fmla="*/ 5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37" h="185">
                  <a:moveTo>
                    <a:pt x="164" y="5"/>
                  </a:moveTo>
                  <a:lnTo>
                    <a:pt x="164" y="5"/>
                  </a:lnTo>
                  <a:lnTo>
                    <a:pt x="153" y="1"/>
                  </a:lnTo>
                  <a:lnTo>
                    <a:pt x="142" y="0"/>
                  </a:lnTo>
                  <a:lnTo>
                    <a:pt x="131" y="1"/>
                  </a:lnTo>
                  <a:lnTo>
                    <a:pt x="120" y="1"/>
                  </a:lnTo>
                  <a:lnTo>
                    <a:pt x="108" y="5"/>
                  </a:lnTo>
                  <a:lnTo>
                    <a:pt x="97" y="11"/>
                  </a:lnTo>
                  <a:lnTo>
                    <a:pt x="86" y="16"/>
                  </a:lnTo>
                  <a:lnTo>
                    <a:pt x="75" y="22"/>
                  </a:lnTo>
                  <a:lnTo>
                    <a:pt x="54" y="41"/>
                  </a:lnTo>
                  <a:lnTo>
                    <a:pt x="34" y="63"/>
                  </a:lnTo>
                  <a:lnTo>
                    <a:pt x="17" y="89"/>
                  </a:lnTo>
                  <a:lnTo>
                    <a:pt x="0" y="119"/>
                  </a:lnTo>
                  <a:lnTo>
                    <a:pt x="236" y="185"/>
                  </a:lnTo>
                  <a:lnTo>
                    <a:pt x="236" y="185"/>
                  </a:lnTo>
                  <a:lnTo>
                    <a:pt x="237" y="153"/>
                  </a:lnTo>
                  <a:lnTo>
                    <a:pt x="237" y="123"/>
                  </a:lnTo>
                  <a:lnTo>
                    <a:pt x="232" y="95"/>
                  </a:lnTo>
                  <a:lnTo>
                    <a:pt x="224" y="69"/>
                  </a:lnTo>
                  <a:lnTo>
                    <a:pt x="213" y="46"/>
                  </a:lnTo>
                  <a:lnTo>
                    <a:pt x="208" y="37"/>
                  </a:lnTo>
                  <a:lnTo>
                    <a:pt x="200" y="30"/>
                  </a:lnTo>
                  <a:lnTo>
                    <a:pt x="193" y="20"/>
                  </a:lnTo>
                  <a:lnTo>
                    <a:pt x="183" y="15"/>
                  </a:lnTo>
                  <a:lnTo>
                    <a:pt x="174" y="9"/>
                  </a:lnTo>
                  <a:lnTo>
                    <a:pt x="164" y="5"/>
                  </a:lnTo>
                  <a:lnTo>
                    <a:pt x="164" y="5"/>
                  </a:lnTo>
                  <a:close/>
                </a:path>
              </a:pathLst>
            </a:custGeom>
            <a:solidFill>
              <a:srgbClr val="FFFCDE"/>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4" name="Freeform 18"/>
            <p:cNvSpPr/>
            <p:nvPr/>
          </p:nvSpPr>
          <p:spPr bwMode="auto">
            <a:xfrm>
              <a:off x="2874963" y="4725988"/>
              <a:ext cx="252413" cy="171450"/>
            </a:xfrm>
            <a:custGeom>
              <a:avLst/>
              <a:gdLst>
                <a:gd name="T0" fmla="*/ 107 w 159"/>
                <a:gd name="T1" fmla="*/ 4 h 108"/>
                <a:gd name="T2" fmla="*/ 107 w 159"/>
                <a:gd name="T3" fmla="*/ 4 h 108"/>
                <a:gd name="T4" fmla="*/ 92 w 159"/>
                <a:gd name="T5" fmla="*/ 0 h 108"/>
                <a:gd name="T6" fmla="*/ 78 w 159"/>
                <a:gd name="T7" fmla="*/ 2 h 108"/>
                <a:gd name="T8" fmla="*/ 63 w 159"/>
                <a:gd name="T9" fmla="*/ 6 h 108"/>
                <a:gd name="T10" fmla="*/ 50 w 159"/>
                <a:gd name="T11" fmla="*/ 11 h 108"/>
                <a:gd name="T12" fmla="*/ 35 w 159"/>
                <a:gd name="T13" fmla="*/ 21 h 108"/>
                <a:gd name="T14" fmla="*/ 22 w 159"/>
                <a:gd name="T15" fmla="*/ 34 h 108"/>
                <a:gd name="T16" fmla="*/ 11 w 159"/>
                <a:gd name="T17" fmla="*/ 47 h 108"/>
                <a:gd name="T18" fmla="*/ 0 w 159"/>
                <a:gd name="T19" fmla="*/ 64 h 108"/>
                <a:gd name="T20" fmla="*/ 159 w 159"/>
                <a:gd name="T21" fmla="*/ 108 h 108"/>
                <a:gd name="T22" fmla="*/ 159 w 159"/>
                <a:gd name="T23" fmla="*/ 108 h 108"/>
                <a:gd name="T24" fmla="*/ 159 w 159"/>
                <a:gd name="T25" fmla="*/ 90 h 108"/>
                <a:gd name="T26" fmla="*/ 155 w 159"/>
                <a:gd name="T27" fmla="*/ 73 h 108"/>
                <a:gd name="T28" fmla="*/ 151 w 159"/>
                <a:gd name="T29" fmla="*/ 56 h 108"/>
                <a:gd name="T30" fmla="*/ 146 w 159"/>
                <a:gd name="T31" fmla="*/ 41 h 108"/>
                <a:gd name="T32" fmla="*/ 138 w 159"/>
                <a:gd name="T33" fmla="*/ 28 h 108"/>
                <a:gd name="T34" fmla="*/ 129 w 159"/>
                <a:gd name="T35" fmla="*/ 17 h 108"/>
                <a:gd name="T36" fmla="*/ 118 w 159"/>
                <a:gd name="T37" fmla="*/ 9 h 108"/>
                <a:gd name="T38" fmla="*/ 107 w 159"/>
                <a:gd name="T39" fmla="*/ 4 h 108"/>
                <a:gd name="T40" fmla="*/ 107 w 159"/>
                <a:gd name="T41" fmla="*/ 4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59" h="108">
                  <a:moveTo>
                    <a:pt x="107" y="4"/>
                  </a:moveTo>
                  <a:lnTo>
                    <a:pt x="107" y="4"/>
                  </a:lnTo>
                  <a:lnTo>
                    <a:pt x="92" y="0"/>
                  </a:lnTo>
                  <a:lnTo>
                    <a:pt x="78" y="2"/>
                  </a:lnTo>
                  <a:lnTo>
                    <a:pt x="63" y="6"/>
                  </a:lnTo>
                  <a:lnTo>
                    <a:pt x="50" y="11"/>
                  </a:lnTo>
                  <a:lnTo>
                    <a:pt x="35" y="21"/>
                  </a:lnTo>
                  <a:lnTo>
                    <a:pt x="22" y="34"/>
                  </a:lnTo>
                  <a:lnTo>
                    <a:pt x="11" y="47"/>
                  </a:lnTo>
                  <a:lnTo>
                    <a:pt x="0" y="64"/>
                  </a:lnTo>
                  <a:lnTo>
                    <a:pt x="159" y="108"/>
                  </a:lnTo>
                  <a:lnTo>
                    <a:pt x="159" y="108"/>
                  </a:lnTo>
                  <a:lnTo>
                    <a:pt x="159" y="90"/>
                  </a:lnTo>
                  <a:lnTo>
                    <a:pt x="155" y="73"/>
                  </a:lnTo>
                  <a:lnTo>
                    <a:pt x="151" y="56"/>
                  </a:lnTo>
                  <a:lnTo>
                    <a:pt x="146" y="41"/>
                  </a:lnTo>
                  <a:lnTo>
                    <a:pt x="138" y="28"/>
                  </a:lnTo>
                  <a:lnTo>
                    <a:pt x="129" y="17"/>
                  </a:lnTo>
                  <a:lnTo>
                    <a:pt x="118" y="9"/>
                  </a:lnTo>
                  <a:lnTo>
                    <a:pt x="107" y="4"/>
                  </a:lnTo>
                  <a:lnTo>
                    <a:pt x="107" y="4"/>
                  </a:lnTo>
                  <a:close/>
                </a:path>
              </a:pathLst>
            </a:custGeom>
            <a:solidFill>
              <a:srgbClr val="799D8D"/>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5" name="Freeform 19"/>
            <p:cNvSpPr/>
            <p:nvPr/>
          </p:nvSpPr>
          <p:spPr bwMode="auto">
            <a:xfrm>
              <a:off x="2952750" y="4803775"/>
              <a:ext cx="120650" cy="79375"/>
            </a:xfrm>
            <a:custGeom>
              <a:avLst/>
              <a:gdLst>
                <a:gd name="T0" fmla="*/ 50 w 76"/>
                <a:gd name="T1" fmla="*/ 0 h 50"/>
                <a:gd name="T2" fmla="*/ 50 w 76"/>
                <a:gd name="T3" fmla="*/ 0 h 50"/>
                <a:gd name="T4" fmla="*/ 44 w 76"/>
                <a:gd name="T5" fmla="*/ 0 h 50"/>
                <a:gd name="T6" fmla="*/ 39 w 76"/>
                <a:gd name="T7" fmla="*/ 0 h 50"/>
                <a:gd name="T8" fmla="*/ 31 w 76"/>
                <a:gd name="T9" fmla="*/ 1 h 50"/>
                <a:gd name="T10" fmla="*/ 26 w 76"/>
                <a:gd name="T11" fmla="*/ 5 h 50"/>
                <a:gd name="T12" fmla="*/ 13 w 76"/>
                <a:gd name="T13" fmla="*/ 15 h 50"/>
                <a:gd name="T14" fmla="*/ 0 w 76"/>
                <a:gd name="T15" fmla="*/ 28 h 50"/>
                <a:gd name="T16" fmla="*/ 76 w 76"/>
                <a:gd name="T17" fmla="*/ 50 h 50"/>
                <a:gd name="T18" fmla="*/ 76 w 76"/>
                <a:gd name="T19" fmla="*/ 50 h 50"/>
                <a:gd name="T20" fmla="*/ 74 w 76"/>
                <a:gd name="T21" fmla="*/ 31 h 50"/>
                <a:gd name="T22" fmla="*/ 69 w 76"/>
                <a:gd name="T23" fmla="*/ 16 h 50"/>
                <a:gd name="T24" fmla="*/ 65 w 76"/>
                <a:gd name="T25" fmla="*/ 11 h 50"/>
                <a:gd name="T26" fmla="*/ 61 w 76"/>
                <a:gd name="T27" fmla="*/ 5 h 50"/>
                <a:gd name="T28" fmla="*/ 56 w 76"/>
                <a:gd name="T29" fmla="*/ 3 h 50"/>
                <a:gd name="T30" fmla="*/ 50 w 76"/>
                <a:gd name="T31" fmla="*/ 0 h 50"/>
                <a:gd name="T32" fmla="*/ 50 w 76"/>
                <a:gd name="T3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6" h="50">
                  <a:moveTo>
                    <a:pt x="50" y="0"/>
                  </a:moveTo>
                  <a:lnTo>
                    <a:pt x="50" y="0"/>
                  </a:lnTo>
                  <a:lnTo>
                    <a:pt x="44" y="0"/>
                  </a:lnTo>
                  <a:lnTo>
                    <a:pt x="39" y="0"/>
                  </a:lnTo>
                  <a:lnTo>
                    <a:pt x="31" y="1"/>
                  </a:lnTo>
                  <a:lnTo>
                    <a:pt x="26" y="5"/>
                  </a:lnTo>
                  <a:lnTo>
                    <a:pt x="13" y="15"/>
                  </a:lnTo>
                  <a:lnTo>
                    <a:pt x="0" y="28"/>
                  </a:lnTo>
                  <a:lnTo>
                    <a:pt x="76" y="50"/>
                  </a:lnTo>
                  <a:lnTo>
                    <a:pt x="76" y="50"/>
                  </a:lnTo>
                  <a:lnTo>
                    <a:pt x="74" y="31"/>
                  </a:lnTo>
                  <a:lnTo>
                    <a:pt x="69" y="16"/>
                  </a:lnTo>
                  <a:lnTo>
                    <a:pt x="65" y="11"/>
                  </a:lnTo>
                  <a:lnTo>
                    <a:pt x="61" y="5"/>
                  </a:lnTo>
                  <a:lnTo>
                    <a:pt x="56" y="3"/>
                  </a:lnTo>
                  <a:lnTo>
                    <a:pt x="50" y="0"/>
                  </a:lnTo>
                  <a:lnTo>
                    <a:pt x="50" y="0"/>
                  </a:lnTo>
                  <a:close/>
                </a:path>
              </a:pathLst>
            </a:custGeom>
            <a:solidFill>
              <a:srgbClr val="A77968"/>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6" name="Freeform 20"/>
            <p:cNvSpPr/>
            <p:nvPr/>
          </p:nvSpPr>
          <p:spPr bwMode="auto">
            <a:xfrm>
              <a:off x="2066925" y="4779963"/>
              <a:ext cx="4843463" cy="935038"/>
            </a:xfrm>
            <a:custGeom>
              <a:avLst/>
              <a:gdLst>
                <a:gd name="T0" fmla="*/ 0 w 3051"/>
                <a:gd name="T1" fmla="*/ 28 h 589"/>
                <a:gd name="T2" fmla="*/ 0 w 3051"/>
                <a:gd name="T3" fmla="*/ 28 h 589"/>
                <a:gd name="T4" fmla="*/ 19 w 3051"/>
                <a:gd name="T5" fmla="*/ 24 h 589"/>
                <a:gd name="T6" fmla="*/ 75 w 3051"/>
                <a:gd name="T7" fmla="*/ 13 h 589"/>
                <a:gd name="T8" fmla="*/ 114 w 3051"/>
                <a:gd name="T9" fmla="*/ 9 h 589"/>
                <a:gd name="T10" fmla="*/ 163 w 3051"/>
                <a:gd name="T11" fmla="*/ 3 h 589"/>
                <a:gd name="T12" fmla="*/ 217 w 3051"/>
                <a:gd name="T13" fmla="*/ 1 h 589"/>
                <a:gd name="T14" fmla="*/ 279 w 3051"/>
                <a:gd name="T15" fmla="*/ 0 h 589"/>
                <a:gd name="T16" fmla="*/ 348 w 3051"/>
                <a:gd name="T17" fmla="*/ 1 h 589"/>
                <a:gd name="T18" fmla="*/ 423 w 3051"/>
                <a:gd name="T19" fmla="*/ 7 h 589"/>
                <a:gd name="T20" fmla="*/ 503 w 3051"/>
                <a:gd name="T21" fmla="*/ 16 h 589"/>
                <a:gd name="T22" fmla="*/ 587 w 3051"/>
                <a:gd name="T23" fmla="*/ 30 h 589"/>
                <a:gd name="T24" fmla="*/ 632 w 3051"/>
                <a:gd name="T25" fmla="*/ 39 h 589"/>
                <a:gd name="T26" fmla="*/ 677 w 3051"/>
                <a:gd name="T27" fmla="*/ 48 h 589"/>
                <a:gd name="T28" fmla="*/ 724 w 3051"/>
                <a:gd name="T29" fmla="*/ 61 h 589"/>
                <a:gd name="T30" fmla="*/ 773 w 3051"/>
                <a:gd name="T31" fmla="*/ 74 h 589"/>
                <a:gd name="T32" fmla="*/ 821 w 3051"/>
                <a:gd name="T33" fmla="*/ 89 h 589"/>
                <a:gd name="T34" fmla="*/ 870 w 3051"/>
                <a:gd name="T35" fmla="*/ 106 h 589"/>
                <a:gd name="T36" fmla="*/ 920 w 3051"/>
                <a:gd name="T37" fmla="*/ 125 h 589"/>
                <a:gd name="T38" fmla="*/ 971 w 3051"/>
                <a:gd name="T39" fmla="*/ 144 h 589"/>
                <a:gd name="T40" fmla="*/ 971 w 3051"/>
                <a:gd name="T41" fmla="*/ 144 h 589"/>
                <a:gd name="T42" fmla="*/ 1025 w 3051"/>
                <a:gd name="T43" fmla="*/ 166 h 589"/>
                <a:gd name="T44" fmla="*/ 1079 w 3051"/>
                <a:gd name="T45" fmla="*/ 187 h 589"/>
                <a:gd name="T46" fmla="*/ 1134 w 3051"/>
                <a:gd name="T47" fmla="*/ 205 h 589"/>
                <a:gd name="T48" fmla="*/ 1192 w 3051"/>
                <a:gd name="T49" fmla="*/ 224 h 589"/>
                <a:gd name="T50" fmla="*/ 1252 w 3051"/>
                <a:gd name="T51" fmla="*/ 241 h 589"/>
                <a:gd name="T52" fmla="*/ 1311 w 3051"/>
                <a:gd name="T53" fmla="*/ 260 h 589"/>
                <a:gd name="T54" fmla="*/ 1437 w 3051"/>
                <a:gd name="T55" fmla="*/ 291 h 589"/>
                <a:gd name="T56" fmla="*/ 1564 w 3051"/>
                <a:gd name="T57" fmla="*/ 320 h 589"/>
                <a:gd name="T58" fmla="*/ 1697 w 3051"/>
                <a:gd name="T59" fmla="*/ 346 h 589"/>
                <a:gd name="T60" fmla="*/ 1833 w 3051"/>
                <a:gd name="T61" fmla="*/ 368 h 589"/>
                <a:gd name="T62" fmla="*/ 1970 w 3051"/>
                <a:gd name="T63" fmla="*/ 389 h 589"/>
                <a:gd name="T64" fmla="*/ 2108 w 3051"/>
                <a:gd name="T65" fmla="*/ 406 h 589"/>
                <a:gd name="T66" fmla="*/ 2249 w 3051"/>
                <a:gd name="T67" fmla="*/ 421 h 589"/>
                <a:gd name="T68" fmla="*/ 2387 w 3051"/>
                <a:gd name="T69" fmla="*/ 432 h 589"/>
                <a:gd name="T70" fmla="*/ 2526 w 3051"/>
                <a:gd name="T71" fmla="*/ 441 h 589"/>
                <a:gd name="T72" fmla="*/ 2660 w 3051"/>
                <a:gd name="T73" fmla="*/ 447 h 589"/>
                <a:gd name="T74" fmla="*/ 2795 w 3051"/>
                <a:gd name="T75" fmla="*/ 451 h 589"/>
                <a:gd name="T76" fmla="*/ 2924 w 3051"/>
                <a:gd name="T77" fmla="*/ 451 h 589"/>
                <a:gd name="T78" fmla="*/ 3051 w 3051"/>
                <a:gd name="T79" fmla="*/ 449 h 589"/>
                <a:gd name="T80" fmla="*/ 3051 w 3051"/>
                <a:gd name="T81" fmla="*/ 589 h 589"/>
                <a:gd name="T82" fmla="*/ 0 w 3051"/>
                <a:gd name="T83" fmla="*/ 589 h 589"/>
                <a:gd name="T84" fmla="*/ 0 w 3051"/>
                <a:gd name="T85" fmla="*/ 28 h 5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051" h="589">
                  <a:moveTo>
                    <a:pt x="0" y="28"/>
                  </a:moveTo>
                  <a:lnTo>
                    <a:pt x="0" y="28"/>
                  </a:lnTo>
                  <a:lnTo>
                    <a:pt x="19" y="24"/>
                  </a:lnTo>
                  <a:lnTo>
                    <a:pt x="75" y="13"/>
                  </a:lnTo>
                  <a:lnTo>
                    <a:pt x="114" y="9"/>
                  </a:lnTo>
                  <a:lnTo>
                    <a:pt x="163" y="3"/>
                  </a:lnTo>
                  <a:lnTo>
                    <a:pt x="217" y="1"/>
                  </a:lnTo>
                  <a:lnTo>
                    <a:pt x="279" y="0"/>
                  </a:lnTo>
                  <a:lnTo>
                    <a:pt x="348" y="1"/>
                  </a:lnTo>
                  <a:lnTo>
                    <a:pt x="423" y="7"/>
                  </a:lnTo>
                  <a:lnTo>
                    <a:pt x="503" y="16"/>
                  </a:lnTo>
                  <a:lnTo>
                    <a:pt x="587" y="30"/>
                  </a:lnTo>
                  <a:lnTo>
                    <a:pt x="632" y="39"/>
                  </a:lnTo>
                  <a:lnTo>
                    <a:pt x="677" y="48"/>
                  </a:lnTo>
                  <a:lnTo>
                    <a:pt x="724" y="61"/>
                  </a:lnTo>
                  <a:lnTo>
                    <a:pt x="773" y="74"/>
                  </a:lnTo>
                  <a:lnTo>
                    <a:pt x="821" y="89"/>
                  </a:lnTo>
                  <a:lnTo>
                    <a:pt x="870" y="106"/>
                  </a:lnTo>
                  <a:lnTo>
                    <a:pt x="920" y="125"/>
                  </a:lnTo>
                  <a:lnTo>
                    <a:pt x="971" y="144"/>
                  </a:lnTo>
                  <a:lnTo>
                    <a:pt x="971" y="144"/>
                  </a:lnTo>
                  <a:lnTo>
                    <a:pt x="1025" y="166"/>
                  </a:lnTo>
                  <a:lnTo>
                    <a:pt x="1079" y="187"/>
                  </a:lnTo>
                  <a:lnTo>
                    <a:pt x="1134" y="205"/>
                  </a:lnTo>
                  <a:lnTo>
                    <a:pt x="1192" y="224"/>
                  </a:lnTo>
                  <a:lnTo>
                    <a:pt x="1252" y="241"/>
                  </a:lnTo>
                  <a:lnTo>
                    <a:pt x="1311" y="260"/>
                  </a:lnTo>
                  <a:lnTo>
                    <a:pt x="1437" y="291"/>
                  </a:lnTo>
                  <a:lnTo>
                    <a:pt x="1564" y="320"/>
                  </a:lnTo>
                  <a:lnTo>
                    <a:pt x="1697" y="346"/>
                  </a:lnTo>
                  <a:lnTo>
                    <a:pt x="1833" y="368"/>
                  </a:lnTo>
                  <a:lnTo>
                    <a:pt x="1970" y="389"/>
                  </a:lnTo>
                  <a:lnTo>
                    <a:pt x="2108" y="406"/>
                  </a:lnTo>
                  <a:lnTo>
                    <a:pt x="2249" y="421"/>
                  </a:lnTo>
                  <a:lnTo>
                    <a:pt x="2387" y="432"/>
                  </a:lnTo>
                  <a:lnTo>
                    <a:pt x="2526" y="441"/>
                  </a:lnTo>
                  <a:lnTo>
                    <a:pt x="2660" y="447"/>
                  </a:lnTo>
                  <a:lnTo>
                    <a:pt x="2795" y="451"/>
                  </a:lnTo>
                  <a:lnTo>
                    <a:pt x="2924" y="451"/>
                  </a:lnTo>
                  <a:lnTo>
                    <a:pt x="3051" y="449"/>
                  </a:lnTo>
                  <a:lnTo>
                    <a:pt x="3051" y="589"/>
                  </a:lnTo>
                  <a:lnTo>
                    <a:pt x="0" y="589"/>
                  </a:lnTo>
                  <a:lnTo>
                    <a:pt x="0" y="28"/>
                  </a:lnTo>
                  <a:close/>
                </a:path>
              </a:pathLst>
            </a:custGeom>
            <a:solidFill>
              <a:srgbClr val="58A78B"/>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7" name="Freeform 21"/>
            <p:cNvSpPr/>
            <p:nvPr/>
          </p:nvSpPr>
          <p:spPr bwMode="auto">
            <a:xfrm>
              <a:off x="2066925" y="4964113"/>
              <a:ext cx="4822825" cy="750888"/>
            </a:xfrm>
            <a:custGeom>
              <a:avLst/>
              <a:gdLst>
                <a:gd name="T0" fmla="*/ 0 w 3038"/>
                <a:gd name="T1" fmla="*/ 16 h 473"/>
                <a:gd name="T2" fmla="*/ 0 w 3038"/>
                <a:gd name="T3" fmla="*/ 16 h 473"/>
                <a:gd name="T4" fmla="*/ 23 w 3038"/>
                <a:gd name="T5" fmla="*/ 13 h 473"/>
                <a:gd name="T6" fmla="*/ 86 w 3038"/>
                <a:gd name="T7" fmla="*/ 7 h 473"/>
                <a:gd name="T8" fmla="*/ 131 w 3038"/>
                <a:gd name="T9" fmla="*/ 3 h 473"/>
                <a:gd name="T10" fmla="*/ 185 w 3038"/>
                <a:gd name="T11" fmla="*/ 1 h 473"/>
                <a:gd name="T12" fmla="*/ 249 w 3038"/>
                <a:gd name="T13" fmla="*/ 0 h 473"/>
                <a:gd name="T14" fmla="*/ 320 w 3038"/>
                <a:gd name="T15" fmla="*/ 1 h 473"/>
                <a:gd name="T16" fmla="*/ 397 w 3038"/>
                <a:gd name="T17" fmla="*/ 5 h 473"/>
                <a:gd name="T18" fmla="*/ 481 w 3038"/>
                <a:gd name="T19" fmla="*/ 13 h 473"/>
                <a:gd name="T20" fmla="*/ 572 w 3038"/>
                <a:gd name="T21" fmla="*/ 24 h 473"/>
                <a:gd name="T22" fmla="*/ 668 w 3038"/>
                <a:gd name="T23" fmla="*/ 39 h 473"/>
                <a:gd name="T24" fmla="*/ 769 w 3038"/>
                <a:gd name="T25" fmla="*/ 59 h 473"/>
                <a:gd name="T26" fmla="*/ 819 w 3038"/>
                <a:gd name="T27" fmla="*/ 73 h 473"/>
                <a:gd name="T28" fmla="*/ 874 w 3038"/>
                <a:gd name="T29" fmla="*/ 86 h 473"/>
                <a:gd name="T30" fmla="*/ 928 w 3038"/>
                <a:gd name="T31" fmla="*/ 101 h 473"/>
                <a:gd name="T32" fmla="*/ 982 w 3038"/>
                <a:gd name="T33" fmla="*/ 117 h 473"/>
                <a:gd name="T34" fmla="*/ 1038 w 3038"/>
                <a:gd name="T35" fmla="*/ 136 h 473"/>
                <a:gd name="T36" fmla="*/ 1094 w 3038"/>
                <a:gd name="T37" fmla="*/ 157 h 473"/>
                <a:gd name="T38" fmla="*/ 1094 w 3038"/>
                <a:gd name="T39" fmla="*/ 157 h 473"/>
                <a:gd name="T40" fmla="*/ 1152 w 3038"/>
                <a:gd name="T41" fmla="*/ 179 h 473"/>
                <a:gd name="T42" fmla="*/ 1212 w 3038"/>
                <a:gd name="T43" fmla="*/ 198 h 473"/>
                <a:gd name="T44" fmla="*/ 1274 w 3038"/>
                <a:gd name="T45" fmla="*/ 219 h 473"/>
                <a:gd name="T46" fmla="*/ 1338 w 3038"/>
                <a:gd name="T47" fmla="*/ 235 h 473"/>
                <a:gd name="T48" fmla="*/ 1401 w 3038"/>
                <a:gd name="T49" fmla="*/ 254 h 473"/>
                <a:gd name="T50" fmla="*/ 1469 w 3038"/>
                <a:gd name="T51" fmla="*/ 271 h 473"/>
                <a:gd name="T52" fmla="*/ 1603 w 3038"/>
                <a:gd name="T53" fmla="*/ 301 h 473"/>
                <a:gd name="T54" fmla="*/ 1742 w 3038"/>
                <a:gd name="T55" fmla="*/ 329 h 473"/>
                <a:gd name="T56" fmla="*/ 1882 w 3038"/>
                <a:gd name="T57" fmla="*/ 353 h 473"/>
                <a:gd name="T58" fmla="*/ 2022 w 3038"/>
                <a:gd name="T59" fmla="*/ 372 h 473"/>
                <a:gd name="T60" fmla="*/ 2161 w 3038"/>
                <a:gd name="T61" fmla="*/ 389 h 473"/>
                <a:gd name="T62" fmla="*/ 2295 w 3038"/>
                <a:gd name="T63" fmla="*/ 404 h 473"/>
                <a:gd name="T64" fmla="*/ 2426 w 3038"/>
                <a:gd name="T65" fmla="*/ 413 h 473"/>
                <a:gd name="T66" fmla="*/ 2552 w 3038"/>
                <a:gd name="T67" fmla="*/ 419 h 473"/>
                <a:gd name="T68" fmla="*/ 2670 w 3038"/>
                <a:gd name="T69" fmla="*/ 422 h 473"/>
                <a:gd name="T70" fmla="*/ 2780 w 3038"/>
                <a:gd name="T71" fmla="*/ 421 h 473"/>
                <a:gd name="T72" fmla="*/ 2879 w 3038"/>
                <a:gd name="T73" fmla="*/ 417 h 473"/>
                <a:gd name="T74" fmla="*/ 2924 w 3038"/>
                <a:gd name="T75" fmla="*/ 413 h 473"/>
                <a:gd name="T76" fmla="*/ 2965 w 3038"/>
                <a:gd name="T77" fmla="*/ 409 h 473"/>
                <a:gd name="T78" fmla="*/ 3004 w 3038"/>
                <a:gd name="T79" fmla="*/ 404 h 473"/>
                <a:gd name="T80" fmla="*/ 3038 w 3038"/>
                <a:gd name="T81" fmla="*/ 398 h 473"/>
                <a:gd name="T82" fmla="*/ 3038 w 3038"/>
                <a:gd name="T83" fmla="*/ 473 h 473"/>
                <a:gd name="T84" fmla="*/ 0 w 3038"/>
                <a:gd name="T85" fmla="*/ 473 h 473"/>
                <a:gd name="T86" fmla="*/ 0 w 3038"/>
                <a:gd name="T87" fmla="*/ 16 h 4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038" h="473">
                  <a:moveTo>
                    <a:pt x="0" y="16"/>
                  </a:moveTo>
                  <a:lnTo>
                    <a:pt x="0" y="16"/>
                  </a:lnTo>
                  <a:lnTo>
                    <a:pt x="23" y="13"/>
                  </a:lnTo>
                  <a:lnTo>
                    <a:pt x="86" y="7"/>
                  </a:lnTo>
                  <a:lnTo>
                    <a:pt x="131" y="3"/>
                  </a:lnTo>
                  <a:lnTo>
                    <a:pt x="185" y="1"/>
                  </a:lnTo>
                  <a:lnTo>
                    <a:pt x="249" y="0"/>
                  </a:lnTo>
                  <a:lnTo>
                    <a:pt x="320" y="1"/>
                  </a:lnTo>
                  <a:lnTo>
                    <a:pt x="397" y="5"/>
                  </a:lnTo>
                  <a:lnTo>
                    <a:pt x="481" y="13"/>
                  </a:lnTo>
                  <a:lnTo>
                    <a:pt x="572" y="24"/>
                  </a:lnTo>
                  <a:lnTo>
                    <a:pt x="668" y="39"/>
                  </a:lnTo>
                  <a:lnTo>
                    <a:pt x="769" y="59"/>
                  </a:lnTo>
                  <a:lnTo>
                    <a:pt x="819" y="73"/>
                  </a:lnTo>
                  <a:lnTo>
                    <a:pt x="874" y="86"/>
                  </a:lnTo>
                  <a:lnTo>
                    <a:pt x="928" y="101"/>
                  </a:lnTo>
                  <a:lnTo>
                    <a:pt x="982" y="117"/>
                  </a:lnTo>
                  <a:lnTo>
                    <a:pt x="1038" y="136"/>
                  </a:lnTo>
                  <a:lnTo>
                    <a:pt x="1094" y="157"/>
                  </a:lnTo>
                  <a:lnTo>
                    <a:pt x="1094" y="157"/>
                  </a:lnTo>
                  <a:lnTo>
                    <a:pt x="1152" y="179"/>
                  </a:lnTo>
                  <a:lnTo>
                    <a:pt x="1212" y="198"/>
                  </a:lnTo>
                  <a:lnTo>
                    <a:pt x="1274" y="219"/>
                  </a:lnTo>
                  <a:lnTo>
                    <a:pt x="1338" y="235"/>
                  </a:lnTo>
                  <a:lnTo>
                    <a:pt x="1401" y="254"/>
                  </a:lnTo>
                  <a:lnTo>
                    <a:pt x="1469" y="271"/>
                  </a:lnTo>
                  <a:lnTo>
                    <a:pt x="1603" y="301"/>
                  </a:lnTo>
                  <a:lnTo>
                    <a:pt x="1742" y="329"/>
                  </a:lnTo>
                  <a:lnTo>
                    <a:pt x="1882" y="353"/>
                  </a:lnTo>
                  <a:lnTo>
                    <a:pt x="2022" y="372"/>
                  </a:lnTo>
                  <a:lnTo>
                    <a:pt x="2161" y="389"/>
                  </a:lnTo>
                  <a:lnTo>
                    <a:pt x="2295" y="404"/>
                  </a:lnTo>
                  <a:lnTo>
                    <a:pt x="2426" y="413"/>
                  </a:lnTo>
                  <a:lnTo>
                    <a:pt x="2552" y="419"/>
                  </a:lnTo>
                  <a:lnTo>
                    <a:pt x="2670" y="422"/>
                  </a:lnTo>
                  <a:lnTo>
                    <a:pt x="2780" y="421"/>
                  </a:lnTo>
                  <a:lnTo>
                    <a:pt x="2879" y="417"/>
                  </a:lnTo>
                  <a:lnTo>
                    <a:pt x="2924" y="413"/>
                  </a:lnTo>
                  <a:lnTo>
                    <a:pt x="2965" y="409"/>
                  </a:lnTo>
                  <a:lnTo>
                    <a:pt x="3004" y="404"/>
                  </a:lnTo>
                  <a:lnTo>
                    <a:pt x="3038" y="398"/>
                  </a:lnTo>
                  <a:lnTo>
                    <a:pt x="3038" y="473"/>
                  </a:lnTo>
                  <a:lnTo>
                    <a:pt x="0" y="473"/>
                  </a:lnTo>
                  <a:lnTo>
                    <a:pt x="0" y="16"/>
                  </a:lnTo>
                  <a:close/>
                </a:path>
              </a:pathLst>
            </a:custGeom>
            <a:solidFill>
              <a:srgbClr val="DDCAB3"/>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8" name="Freeform 22"/>
            <p:cNvSpPr/>
            <p:nvPr/>
          </p:nvSpPr>
          <p:spPr bwMode="auto">
            <a:xfrm>
              <a:off x="2066925" y="5124450"/>
              <a:ext cx="3159125" cy="581025"/>
            </a:xfrm>
            <a:custGeom>
              <a:avLst/>
              <a:gdLst>
                <a:gd name="T0" fmla="*/ 1094 w 1990"/>
                <a:gd name="T1" fmla="*/ 157 h 366"/>
                <a:gd name="T2" fmla="*/ 1094 w 1990"/>
                <a:gd name="T3" fmla="*/ 157 h 366"/>
                <a:gd name="T4" fmla="*/ 1038 w 1990"/>
                <a:gd name="T5" fmla="*/ 136 h 366"/>
                <a:gd name="T6" fmla="*/ 982 w 1990"/>
                <a:gd name="T7" fmla="*/ 118 h 366"/>
                <a:gd name="T8" fmla="*/ 928 w 1990"/>
                <a:gd name="T9" fmla="*/ 101 h 366"/>
                <a:gd name="T10" fmla="*/ 874 w 1990"/>
                <a:gd name="T11" fmla="*/ 84 h 366"/>
                <a:gd name="T12" fmla="*/ 819 w 1990"/>
                <a:gd name="T13" fmla="*/ 71 h 366"/>
                <a:gd name="T14" fmla="*/ 769 w 1990"/>
                <a:gd name="T15" fmla="*/ 58 h 366"/>
                <a:gd name="T16" fmla="*/ 668 w 1990"/>
                <a:gd name="T17" fmla="*/ 37 h 366"/>
                <a:gd name="T18" fmla="*/ 572 w 1990"/>
                <a:gd name="T19" fmla="*/ 22 h 366"/>
                <a:gd name="T20" fmla="*/ 481 w 1990"/>
                <a:gd name="T21" fmla="*/ 11 h 366"/>
                <a:gd name="T22" fmla="*/ 397 w 1990"/>
                <a:gd name="T23" fmla="*/ 3 h 366"/>
                <a:gd name="T24" fmla="*/ 320 w 1990"/>
                <a:gd name="T25" fmla="*/ 0 h 366"/>
                <a:gd name="T26" fmla="*/ 249 w 1990"/>
                <a:gd name="T27" fmla="*/ 0 h 366"/>
                <a:gd name="T28" fmla="*/ 185 w 1990"/>
                <a:gd name="T29" fmla="*/ 0 h 366"/>
                <a:gd name="T30" fmla="*/ 131 w 1990"/>
                <a:gd name="T31" fmla="*/ 2 h 366"/>
                <a:gd name="T32" fmla="*/ 86 w 1990"/>
                <a:gd name="T33" fmla="*/ 5 h 366"/>
                <a:gd name="T34" fmla="*/ 23 w 1990"/>
                <a:gd name="T35" fmla="*/ 13 h 366"/>
                <a:gd name="T36" fmla="*/ 0 w 1990"/>
                <a:gd name="T37" fmla="*/ 15 h 366"/>
                <a:gd name="T38" fmla="*/ 0 w 1990"/>
                <a:gd name="T39" fmla="*/ 366 h 366"/>
                <a:gd name="T40" fmla="*/ 1990 w 1990"/>
                <a:gd name="T41" fmla="*/ 366 h 366"/>
                <a:gd name="T42" fmla="*/ 1990 w 1990"/>
                <a:gd name="T43" fmla="*/ 366 h 366"/>
                <a:gd name="T44" fmla="*/ 1871 w 1990"/>
                <a:gd name="T45" fmla="*/ 350 h 366"/>
                <a:gd name="T46" fmla="*/ 1753 w 1990"/>
                <a:gd name="T47" fmla="*/ 329 h 366"/>
                <a:gd name="T48" fmla="*/ 1635 w 1990"/>
                <a:gd name="T49" fmla="*/ 307 h 366"/>
                <a:gd name="T50" fmla="*/ 1519 w 1990"/>
                <a:gd name="T51" fmla="*/ 282 h 366"/>
                <a:gd name="T52" fmla="*/ 1407 w 1990"/>
                <a:gd name="T53" fmla="*/ 254 h 366"/>
                <a:gd name="T54" fmla="*/ 1298 w 1990"/>
                <a:gd name="T55" fmla="*/ 224 h 366"/>
                <a:gd name="T56" fmla="*/ 1194 w 1990"/>
                <a:gd name="T57" fmla="*/ 191 h 366"/>
                <a:gd name="T58" fmla="*/ 1094 w 1990"/>
                <a:gd name="T59" fmla="*/ 157 h 366"/>
                <a:gd name="T60" fmla="*/ 1094 w 1990"/>
                <a:gd name="T61" fmla="*/ 157 h 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990" h="366">
                  <a:moveTo>
                    <a:pt x="1094" y="157"/>
                  </a:moveTo>
                  <a:lnTo>
                    <a:pt x="1094" y="157"/>
                  </a:lnTo>
                  <a:lnTo>
                    <a:pt x="1038" y="136"/>
                  </a:lnTo>
                  <a:lnTo>
                    <a:pt x="982" y="118"/>
                  </a:lnTo>
                  <a:lnTo>
                    <a:pt x="928" y="101"/>
                  </a:lnTo>
                  <a:lnTo>
                    <a:pt x="874" y="84"/>
                  </a:lnTo>
                  <a:lnTo>
                    <a:pt x="819" y="71"/>
                  </a:lnTo>
                  <a:lnTo>
                    <a:pt x="769" y="58"/>
                  </a:lnTo>
                  <a:lnTo>
                    <a:pt x="668" y="37"/>
                  </a:lnTo>
                  <a:lnTo>
                    <a:pt x="572" y="22"/>
                  </a:lnTo>
                  <a:lnTo>
                    <a:pt x="481" y="11"/>
                  </a:lnTo>
                  <a:lnTo>
                    <a:pt x="397" y="3"/>
                  </a:lnTo>
                  <a:lnTo>
                    <a:pt x="320" y="0"/>
                  </a:lnTo>
                  <a:lnTo>
                    <a:pt x="249" y="0"/>
                  </a:lnTo>
                  <a:lnTo>
                    <a:pt x="185" y="0"/>
                  </a:lnTo>
                  <a:lnTo>
                    <a:pt x="131" y="2"/>
                  </a:lnTo>
                  <a:lnTo>
                    <a:pt x="86" y="5"/>
                  </a:lnTo>
                  <a:lnTo>
                    <a:pt x="23" y="13"/>
                  </a:lnTo>
                  <a:lnTo>
                    <a:pt x="0" y="15"/>
                  </a:lnTo>
                  <a:lnTo>
                    <a:pt x="0" y="366"/>
                  </a:lnTo>
                  <a:lnTo>
                    <a:pt x="1990" y="366"/>
                  </a:lnTo>
                  <a:lnTo>
                    <a:pt x="1990" y="366"/>
                  </a:lnTo>
                  <a:lnTo>
                    <a:pt x="1871" y="350"/>
                  </a:lnTo>
                  <a:lnTo>
                    <a:pt x="1753" y="329"/>
                  </a:lnTo>
                  <a:lnTo>
                    <a:pt x="1635" y="307"/>
                  </a:lnTo>
                  <a:lnTo>
                    <a:pt x="1519" y="282"/>
                  </a:lnTo>
                  <a:lnTo>
                    <a:pt x="1407" y="254"/>
                  </a:lnTo>
                  <a:lnTo>
                    <a:pt x="1298" y="224"/>
                  </a:lnTo>
                  <a:lnTo>
                    <a:pt x="1194" y="191"/>
                  </a:lnTo>
                  <a:lnTo>
                    <a:pt x="1094" y="157"/>
                  </a:lnTo>
                  <a:lnTo>
                    <a:pt x="1094" y="157"/>
                  </a:lnTo>
                  <a:close/>
                </a:path>
              </a:pathLst>
            </a:custGeom>
            <a:solidFill>
              <a:srgbClr val="F6A67B"/>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9" name="Freeform 23"/>
            <p:cNvSpPr/>
            <p:nvPr/>
          </p:nvSpPr>
          <p:spPr bwMode="auto">
            <a:xfrm>
              <a:off x="2066925" y="5292725"/>
              <a:ext cx="2616200" cy="411163"/>
            </a:xfrm>
            <a:custGeom>
              <a:avLst/>
              <a:gdLst>
                <a:gd name="T0" fmla="*/ 905 w 1648"/>
                <a:gd name="T1" fmla="*/ 111 h 259"/>
                <a:gd name="T2" fmla="*/ 905 w 1648"/>
                <a:gd name="T3" fmla="*/ 111 h 259"/>
                <a:gd name="T4" fmla="*/ 814 w 1648"/>
                <a:gd name="T5" fmla="*/ 83 h 259"/>
                <a:gd name="T6" fmla="*/ 722 w 1648"/>
                <a:gd name="T7" fmla="*/ 60 h 259"/>
                <a:gd name="T8" fmla="*/ 636 w 1648"/>
                <a:gd name="T9" fmla="*/ 41 h 259"/>
                <a:gd name="T10" fmla="*/ 552 w 1648"/>
                <a:gd name="T11" fmla="*/ 28 h 259"/>
                <a:gd name="T12" fmla="*/ 473 w 1648"/>
                <a:gd name="T13" fmla="*/ 17 h 259"/>
                <a:gd name="T14" fmla="*/ 399 w 1648"/>
                <a:gd name="T15" fmla="*/ 10 h 259"/>
                <a:gd name="T16" fmla="*/ 329 w 1648"/>
                <a:gd name="T17" fmla="*/ 4 h 259"/>
                <a:gd name="T18" fmla="*/ 264 w 1648"/>
                <a:gd name="T19" fmla="*/ 2 h 259"/>
                <a:gd name="T20" fmla="*/ 206 w 1648"/>
                <a:gd name="T21" fmla="*/ 0 h 259"/>
                <a:gd name="T22" fmla="*/ 153 w 1648"/>
                <a:gd name="T23" fmla="*/ 2 h 259"/>
                <a:gd name="T24" fmla="*/ 71 w 1648"/>
                <a:gd name="T25" fmla="*/ 6 h 259"/>
                <a:gd name="T26" fmla="*/ 17 w 1648"/>
                <a:gd name="T27" fmla="*/ 10 h 259"/>
                <a:gd name="T28" fmla="*/ 0 w 1648"/>
                <a:gd name="T29" fmla="*/ 12 h 259"/>
                <a:gd name="T30" fmla="*/ 0 w 1648"/>
                <a:gd name="T31" fmla="*/ 259 h 259"/>
                <a:gd name="T32" fmla="*/ 1648 w 1648"/>
                <a:gd name="T33" fmla="*/ 259 h 259"/>
                <a:gd name="T34" fmla="*/ 1648 w 1648"/>
                <a:gd name="T35" fmla="*/ 259 h 259"/>
                <a:gd name="T36" fmla="*/ 1549 w 1648"/>
                <a:gd name="T37" fmla="*/ 245 h 259"/>
                <a:gd name="T38" fmla="*/ 1452 w 1648"/>
                <a:gd name="T39" fmla="*/ 232 h 259"/>
                <a:gd name="T40" fmla="*/ 1354 w 1648"/>
                <a:gd name="T41" fmla="*/ 215 h 259"/>
                <a:gd name="T42" fmla="*/ 1257 w 1648"/>
                <a:gd name="T43" fmla="*/ 199 h 259"/>
                <a:gd name="T44" fmla="*/ 1166 w 1648"/>
                <a:gd name="T45" fmla="*/ 180 h 259"/>
                <a:gd name="T46" fmla="*/ 1074 w 1648"/>
                <a:gd name="T47" fmla="*/ 157 h 259"/>
                <a:gd name="T48" fmla="*/ 988 w 1648"/>
                <a:gd name="T49" fmla="*/ 135 h 259"/>
                <a:gd name="T50" fmla="*/ 905 w 1648"/>
                <a:gd name="T51" fmla="*/ 111 h 259"/>
                <a:gd name="T52" fmla="*/ 905 w 1648"/>
                <a:gd name="T53" fmla="*/ 111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648" h="259">
                  <a:moveTo>
                    <a:pt x="905" y="111"/>
                  </a:moveTo>
                  <a:lnTo>
                    <a:pt x="905" y="111"/>
                  </a:lnTo>
                  <a:lnTo>
                    <a:pt x="814" y="83"/>
                  </a:lnTo>
                  <a:lnTo>
                    <a:pt x="722" y="60"/>
                  </a:lnTo>
                  <a:lnTo>
                    <a:pt x="636" y="41"/>
                  </a:lnTo>
                  <a:lnTo>
                    <a:pt x="552" y="28"/>
                  </a:lnTo>
                  <a:lnTo>
                    <a:pt x="473" y="17"/>
                  </a:lnTo>
                  <a:lnTo>
                    <a:pt x="399" y="10"/>
                  </a:lnTo>
                  <a:lnTo>
                    <a:pt x="329" y="4"/>
                  </a:lnTo>
                  <a:lnTo>
                    <a:pt x="264" y="2"/>
                  </a:lnTo>
                  <a:lnTo>
                    <a:pt x="206" y="0"/>
                  </a:lnTo>
                  <a:lnTo>
                    <a:pt x="153" y="2"/>
                  </a:lnTo>
                  <a:lnTo>
                    <a:pt x="71" y="6"/>
                  </a:lnTo>
                  <a:lnTo>
                    <a:pt x="17" y="10"/>
                  </a:lnTo>
                  <a:lnTo>
                    <a:pt x="0" y="12"/>
                  </a:lnTo>
                  <a:lnTo>
                    <a:pt x="0" y="259"/>
                  </a:lnTo>
                  <a:lnTo>
                    <a:pt x="1648" y="259"/>
                  </a:lnTo>
                  <a:lnTo>
                    <a:pt x="1648" y="259"/>
                  </a:lnTo>
                  <a:lnTo>
                    <a:pt x="1549" y="245"/>
                  </a:lnTo>
                  <a:lnTo>
                    <a:pt x="1452" y="232"/>
                  </a:lnTo>
                  <a:lnTo>
                    <a:pt x="1354" y="215"/>
                  </a:lnTo>
                  <a:lnTo>
                    <a:pt x="1257" y="199"/>
                  </a:lnTo>
                  <a:lnTo>
                    <a:pt x="1166" y="180"/>
                  </a:lnTo>
                  <a:lnTo>
                    <a:pt x="1074" y="157"/>
                  </a:lnTo>
                  <a:lnTo>
                    <a:pt x="988" y="135"/>
                  </a:lnTo>
                  <a:lnTo>
                    <a:pt x="905" y="111"/>
                  </a:lnTo>
                  <a:lnTo>
                    <a:pt x="905" y="111"/>
                  </a:lnTo>
                  <a:close/>
                </a:path>
              </a:pathLst>
            </a:custGeom>
            <a:solidFill>
              <a:srgbClr val="956851"/>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20" name="Freeform 24"/>
            <p:cNvSpPr/>
            <p:nvPr/>
          </p:nvSpPr>
          <p:spPr bwMode="auto">
            <a:xfrm>
              <a:off x="2066925" y="5421313"/>
              <a:ext cx="1838325" cy="287338"/>
            </a:xfrm>
            <a:custGeom>
              <a:avLst/>
              <a:gdLst>
                <a:gd name="T0" fmla="*/ 636 w 1158"/>
                <a:gd name="T1" fmla="*/ 76 h 181"/>
                <a:gd name="T2" fmla="*/ 636 w 1158"/>
                <a:gd name="T3" fmla="*/ 76 h 181"/>
                <a:gd name="T4" fmla="*/ 571 w 1158"/>
                <a:gd name="T5" fmla="*/ 58 h 181"/>
                <a:gd name="T6" fmla="*/ 509 w 1158"/>
                <a:gd name="T7" fmla="*/ 41 h 181"/>
                <a:gd name="T8" fmla="*/ 447 w 1158"/>
                <a:gd name="T9" fmla="*/ 28 h 181"/>
                <a:gd name="T10" fmla="*/ 389 w 1158"/>
                <a:gd name="T11" fmla="*/ 18 h 181"/>
                <a:gd name="T12" fmla="*/ 333 w 1158"/>
                <a:gd name="T13" fmla="*/ 11 h 181"/>
                <a:gd name="T14" fmla="*/ 281 w 1158"/>
                <a:gd name="T15" fmla="*/ 5 h 181"/>
                <a:gd name="T16" fmla="*/ 232 w 1158"/>
                <a:gd name="T17" fmla="*/ 2 h 181"/>
                <a:gd name="T18" fmla="*/ 185 w 1158"/>
                <a:gd name="T19" fmla="*/ 0 h 181"/>
                <a:gd name="T20" fmla="*/ 109 w 1158"/>
                <a:gd name="T21" fmla="*/ 0 h 181"/>
                <a:gd name="T22" fmla="*/ 49 w 1158"/>
                <a:gd name="T23" fmla="*/ 2 h 181"/>
                <a:gd name="T24" fmla="*/ 13 w 1158"/>
                <a:gd name="T25" fmla="*/ 5 h 181"/>
                <a:gd name="T26" fmla="*/ 0 w 1158"/>
                <a:gd name="T27" fmla="*/ 7 h 181"/>
                <a:gd name="T28" fmla="*/ 0 w 1158"/>
                <a:gd name="T29" fmla="*/ 181 h 181"/>
                <a:gd name="T30" fmla="*/ 1158 w 1158"/>
                <a:gd name="T31" fmla="*/ 181 h 181"/>
                <a:gd name="T32" fmla="*/ 1158 w 1158"/>
                <a:gd name="T33" fmla="*/ 181 h 181"/>
                <a:gd name="T34" fmla="*/ 1089 w 1158"/>
                <a:gd name="T35" fmla="*/ 172 h 181"/>
                <a:gd name="T36" fmla="*/ 1020 w 1158"/>
                <a:gd name="T37" fmla="*/ 163 h 181"/>
                <a:gd name="T38" fmla="*/ 952 w 1158"/>
                <a:gd name="T39" fmla="*/ 151 h 181"/>
                <a:gd name="T40" fmla="*/ 885 w 1158"/>
                <a:gd name="T41" fmla="*/ 138 h 181"/>
                <a:gd name="T42" fmla="*/ 819 w 1158"/>
                <a:gd name="T43" fmla="*/ 125 h 181"/>
                <a:gd name="T44" fmla="*/ 756 w 1158"/>
                <a:gd name="T45" fmla="*/ 110 h 181"/>
                <a:gd name="T46" fmla="*/ 694 w 1158"/>
                <a:gd name="T47" fmla="*/ 93 h 181"/>
                <a:gd name="T48" fmla="*/ 636 w 1158"/>
                <a:gd name="T49" fmla="*/ 76 h 181"/>
                <a:gd name="T50" fmla="*/ 636 w 1158"/>
                <a:gd name="T51" fmla="*/ 76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158" h="181">
                  <a:moveTo>
                    <a:pt x="636" y="76"/>
                  </a:moveTo>
                  <a:lnTo>
                    <a:pt x="636" y="76"/>
                  </a:lnTo>
                  <a:lnTo>
                    <a:pt x="571" y="58"/>
                  </a:lnTo>
                  <a:lnTo>
                    <a:pt x="509" y="41"/>
                  </a:lnTo>
                  <a:lnTo>
                    <a:pt x="447" y="28"/>
                  </a:lnTo>
                  <a:lnTo>
                    <a:pt x="389" y="18"/>
                  </a:lnTo>
                  <a:lnTo>
                    <a:pt x="333" y="11"/>
                  </a:lnTo>
                  <a:lnTo>
                    <a:pt x="281" y="5"/>
                  </a:lnTo>
                  <a:lnTo>
                    <a:pt x="232" y="2"/>
                  </a:lnTo>
                  <a:lnTo>
                    <a:pt x="185" y="0"/>
                  </a:lnTo>
                  <a:lnTo>
                    <a:pt x="109" y="0"/>
                  </a:lnTo>
                  <a:lnTo>
                    <a:pt x="49" y="2"/>
                  </a:lnTo>
                  <a:lnTo>
                    <a:pt x="13" y="5"/>
                  </a:lnTo>
                  <a:lnTo>
                    <a:pt x="0" y="7"/>
                  </a:lnTo>
                  <a:lnTo>
                    <a:pt x="0" y="181"/>
                  </a:lnTo>
                  <a:lnTo>
                    <a:pt x="1158" y="181"/>
                  </a:lnTo>
                  <a:lnTo>
                    <a:pt x="1158" y="181"/>
                  </a:lnTo>
                  <a:lnTo>
                    <a:pt x="1089" y="172"/>
                  </a:lnTo>
                  <a:lnTo>
                    <a:pt x="1020" y="163"/>
                  </a:lnTo>
                  <a:lnTo>
                    <a:pt x="952" y="151"/>
                  </a:lnTo>
                  <a:lnTo>
                    <a:pt x="885" y="138"/>
                  </a:lnTo>
                  <a:lnTo>
                    <a:pt x="819" y="125"/>
                  </a:lnTo>
                  <a:lnTo>
                    <a:pt x="756" y="110"/>
                  </a:lnTo>
                  <a:lnTo>
                    <a:pt x="694" y="93"/>
                  </a:lnTo>
                  <a:lnTo>
                    <a:pt x="636" y="76"/>
                  </a:lnTo>
                  <a:lnTo>
                    <a:pt x="636" y="76"/>
                  </a:lnTo>
                  <a:close/>
                </a:path>
              </a:pathLst>
            </a:custGeom>
            <a:solidFill>
              <a:srgbClr val="FFF2B3"/>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21" name="Freeform 27"/>
            <p:cNvSpPr/>
            <p:nvPr/>
          </p:nvSpPr>
          <p:spPr bwMode="auto">
            <a:xfrm>
              <a:off x="2022475" y="3811588"/>
              <a:ext cx="585788" cy="652463"/>
            </a:xfrm>
            <a:custGeom>
              <a:avLst/>
              <a:gdLst>
                <a:gd name="T0" fmla="*/ 153 w 369"/>
                <a:gd name="T1" fmla="*/ 387 h 411"/>
                <a:gd name="T2" fmla="*/ 189 w 369"/>
                <a:gd name="T3" fmla="*/ 396 h 411"/>
                <a:gd name="T4" fmla="*/ 213 w 369"/>
                <a:gd name="T5" fmla="*/ 406 h 411"/>
                <a:gd name="T6" fmla="*/ 234 w 369"/>
                <a:gd name="T7" fmla="*/ 409 h 411"/>
                <a:gd name="T8" fmla="*/ 247 w 369"/>
                <a:gd name="T9" fmla="*/ 402 h 411"/>
                <a:gd name="T10" fmla="*/ 271 w 369"/>
                <a:gd name="T11" fmla="*/ 359 h 411"/>
                <a:gd name="T12" fmla="*/ 284 w 369"/>
                <a:gd name="T13" fmla="*/ 346 h 411"/>
                <a:gd name="T14" fmla="*/ 326 w 369"/>
                <a:gd name="T15" fmla="*/ 327 h 411"/>
                <a:gd name="T16" fmla="*/ 359 w 369"/>
                <a:gd name="T17" fmla="*/ 310 h 411"/>
                <a:gd name="T18" fmla="*/ 369 w 369"/>
                <a:gd name="T19" fmla="*/ 292 h 411"/>
                <a:gd name="T20" fmla="*/ 369 w 369"/>
                <a:gd name="T21" fmla="*/ 275 h 411"/>
                <a:gd name="T22" fmla="*/ 355 w 369"/>
                <a:gd name="T23" fmla="*/ 252 h 411"/>
                <a:gd name="T24" fmla="*/ 329 w 369"/>
                <a:gd name="T25" fmla="*/ 228 h 411"/>
                <a:gd name="T26" fmla="*/ 322 w 369"/>
                <a:gd name="T27" fmla="*/ 211 h 411"/>
                <a:gd name="T28" fmla="*/ 327 w 369"/>
                <a:gd name="T29" fmla="*/ 183 h 411"/>
                <a:gd name="T30" fmla="*/ 342 w 369"/>
                <a:gd name="T31" fmla="*/ 147 h 411"/>
                <a:gd name="T32" fmla="*/ 348 w 369"/>
                <a:gd name="T33" fmla="*/ 97 h 411"/>
                <a:gd name="T34" fmla="*/ 335 w 369"/>
                <a:gd name="T35" fmla="*/ 71 h 411"/>
                <a:gd name="T36" fmla="*/ 316 w 369"/>
                <a:gd name="T37" fmla="*/ 63 h 411"/>
                <a:gd name="T38" fmla="*/ 284 w 369"/>
                <a:gd name="T39" fmla="*/ 74 h 411"/>
                <a:gd name="T40" fmla="*/ 266 w 369"/>
                <a:gd name="T41" fmla="*/ 78 h 411"/>
                <a:gd name="T42" fmla="*/ 238 w 369"/>
                <a:gd name="T43" fmla="*/ 63 h 411"/>
                <a:gd name="T44" fmla="*/ 213 w 369"/>
                <a:gd name="T45" fmla="*/ 35 h 411"/>
                <a:gd name="T46" fmla="*/ 187 w 369"/>
                <a:gd name="T47" fmla="*/ 7 h 411"/>
                <a:gd name="T48" fmla="*/ 150 w 369"/>
                <a:gd name="T49" fmla="*/ 1 h 411"/>
                <a:gd name="T50" fmla="*/ 131 w 369"/>
                <a:gd name="T51" fmla="*/ 11 h 411"/>
                <a:gd name="T52" fmla="*/ 109 w 369"/>
                <a:gd name="T53" fmla="*/ 48 h 411"/>
                <a:gd name="T54" fmla="*/ 94 w 369"/>
                <a:gd name="T55" fmla="*/ 78 h 411"/>
                <a:gd name="T56" fmla="*/ 67 w 369"/>
                <a:gd name="T57" fmla="*/ 97 h 411"/>
                <a:gd name="T58" fmla="*/ 52 w 369"/>
                <a:gd name="T59" fmla="*/ 101 h 411"/>
                <a:gd name="T60" fmla="*/ 15 w 369"/>
                <a:gd name="T61" fmla="*/ 108 h 411"/>
                <a:gd name="T62" fmla="*/ 4 w 369"/>
                <a:gd name="T63" fmla="*/ 119 h 411"/>
                <a:gd name="T64" fmla="*/ 0 w 369"/>
                <a:gd name="T65" fmla="*/ 136 h 411"/>
                <a:gd name="T66" fmla="*/ 15 w 369"/>
                <a:gd name="T67" fmla="*/ 161 h 411"/>
                <a:gd name="T68" fmla="*/ 39 w 369"/>
                <a:gd name="T69" fmla="*/ 183 h 411"/>
                <a:gd name="T70" fmla="*/ 51 w 369"/>
                <a:gd name="T71" fmla="*/ 205 h 411"/>
                <a:gd name="T72" fmla="*/ 49 w 369"/>
                <a:gd name="T73" fmla="*/ 222 h 411"/>
                <a:gd name="T74" fmla="*/ 34 w 369"/>
                <a:gd name="T75" fmla="*/ 250 h 411"/>
                <a:gd name="T76" fmla="*/ 30 w 369"/>
                <a:gd name="T77" fmla="*/ 275 h 411"/>
                <a:gd name="T78" fmla="*/ 37 w 369"/>
                <a:gd name="T79" fmla="*/ 290 h 411"/>
                <a:gd name="T80" fmla="*/ 58 w 369"/>
                <a:gd name="T81" fmla="*/ 305 h 411"/>
                <a:gd name="T82" fmla="*/ 101 w 369"/>
                <a:gd name="T83" fmla="*/ 312 h 411"/>
                <a:gd name="T84" fmla="*/ 123 w 369"/>
                <a:gd name="T85" fmla="*/ 329 h 411"/>
                <a:gd name="T86" fmla="*/ 129 w 369"/>
                <a:gd name="T87" fmla="*/ 342 h 411"/>
                <a:gd name="T88" fmla="*/ 140 w 369"/>
                <a:gd name="T89" fmla="*/ 378 h 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69" h="411">
                  <a:moveTo>
                    <a:pt x="146" y="383"/>
                  </a:moveTo>
                  <a:lnTo>
                    <a:pt x="146" y="383"/>
                  </a:lnTo>
                  <a:lnTo>
                    <a:pt x="153" y="387"/>
                  </a:lnTo>
                  <a:lnTo>
                    <a:pt x="159" y="389"/>
                  </a:lnTo>
                  <a:lnTo>
                    <a:pt x="174" y="394"/>
                  </a:lnTo>
                  <a:lnTo>
                    <a:pt x="189" y="396"/>
                  </a:lnTo>
                  <a:lnTo>
                    <a:pt x="204" y="400"/>
                  </a:lnTo>
                  <a:lnTo>
                    <a:pt x="204" y="400"/>
                  </a:lnTo>
                  <a:lnTo>
                    <a:pt x="213" y="406"/>
                  </a:lnTo>
                  <a:lnTo>
                    <a:pt x="221" y="409"/>
                  </a:lnTo>
                  <a:lnTo>
                    <a:pt x="228" y="411"/>
                  </a:lnTo>
                  <a:lnTo>
                    <a:pt x="234" y="409"/>
                  </a:lnTo>
                  <a:lnTo>
                    <a:pt x="239" y="408"/>
                  </a:lnTo>
                  <a:lnTo>
                    <a:pt x="239" y="408"/>
                  </a:lnTo>
                  <a:lnTo>
                    <a:pt x="247" y="402"/>
                  </a:lnTo>
                  <a:lnTo>
                    <a:pt x="253" y="394"/>
                  </a:lnTo>
                  <a:lnTo>
                    <a:pt x="262" y="378"/>
                  </a:lnTo>
                  <a:lnTo>
                    <a:pt x="271" y="359"/>
                  </a:lnTo>
                  <a:lnTo>
                    <a:pt x="277" y="351"/>
                  </a:lnTo>
                  <a:lnTo>
                    <a:pt x="284" y="346"/>
                  </a:lnTo>
                  <a:lnTo>
                    <a:pt x="284" y="346"/>
                  </a:lnTo>
                  <a:lnTo>
                    <a:pt x="297" y="338"/>
                  </a:lnTo>
                  <a:lnTo>
                    <a:pt x="311" y="333"/>
                  </a:lnTo>
                  <a:lnTo>
                    <a:pt x="326" y="327"/>
                  </a:lnTo>
                  <a:lnTo>
                    <a:pt x="340" y="321"/>
                  </a:lnTo>
                  <a:lnTo>
                    <a:pt x="354" y="314"/>
                  </a:lnTo>
                  <a:lnTo>
                    <a:pt x="359" y="310"/>
                  </a:lnTo>
                  <a:lnTo>
                    <a:pt x="363" y="305"/>
                  </a:lnTo>
                  <a:lnTo>
                    <a:pt x="367" y="299"/>
                  </a:lnTo>
                  <a:lnTo>
                    <a:pt x="369" y="292"/>
                  </a:lnTo>
                  <a:lnTo>
                    <a:pt x="369" y="284"/>
                  </a:lnTo>
                  <a:lnTo>
                    <a:pt x="369" y="275"/>
                  </a:lnTo>
                  <a:lnTo>
                    <a:pt x="369" y="275"/>
                  </a:lnTo>
                  <a:lnTo>
                    <a:pt x="365" y="265"/>
                  </a:lnTo>
                  <a:lnTo>
                    <a:pt x="361" y="258"/>
                  </a:lnTo>
                  <a:lnTo>
                    <a:pt x="355" y="252"/>
                  </a:lnTo>
                  <a:lnTo>
                    <a:pt x="348" y="247"/>
                  </a:lnTo>
                  <a:lnTo>
                    <a:pt x="335" y="235"/>
                  </a:lnTo>
                  <a:lnTo>
                    <a:pt x="329" y="228"/>
                  </a:lnTo>
                  <a:lnTo>
                    <a:pt x="326" y="220"/>
                  </a:lnTo>
                  <a:lnTo>
                    <a:pt x="326" y="220"/>
                  </a:lnTo>
                  <a:lnTo>
                    <a:pt x="322" y="211"/>
                  </a:lnTo>
                  <a:lnTo>
                    <a:pt x="322" y="202"/>
                  </a:lnTo>
                  <a:lnTo>
                    <a:pt x="324" y="192"/>
                  </a:lnTo>
                  <a:lnTo>
                    <a:pt x="327" y="183"/>
                  </a:lnTo>
                  <a:lnTo>
                    <a:pt x="335" y="164"/>
                  </a:lnTo>
                  <a:lnTo>
                    <a:pt x="342" y="147"/>
                  </a:lnTo>
                  <a:lnTo>
                    <a:pt x="342" y="147"/>
                  </a:lnTo>
                  <a:lnTo>
                    <a:pt x="346" y="129"/>
                  </a:lnTo>
                  <a:lnTo>
                    <a:pt x="350" y="108"/>
                  </a:lnTo>
                  <a:lnTo>
                    <a:pt x="348" y="97"/>
                  </a:lnTo>
                  <a:lnTo>
                    <a:pt x="346" y="88"/>
                  </a:lnTo>
                  <a:lnTo>
                    <a:pt x="342" y="78"/>
                  </a:lnTo>
                  <a:lnTo>
                    <a:pt x="335" y="71"/>
                  </a:lnTo>
                  <a:lnTo>
                    <a:pt x="335" y="71"/>
                  </a:lnTo>
                  <a:lnTo>
                    <a:pt x="326" y="65"/>
                  </a:lnTo>
                  <a:lnTo>
                    <a:pt x="316" y="63"/>
                  </a:lnTo>
                  <a:lnTo>
                    <a:pt x="309" y="63"/>
                  </a:lnTo>
                  <a:lnTo>
                    <a:pt x="299" y="67"/>
                  </a:lnTo>
                  <a:lnTo>
                    <a:pt x="284" y="74"/>
                  </a:lnTo>
                  <a:lnTo>
                    <a:pt x="275" y="78"/>
                  </a:lnTo>
                  <a:lnTo>
                    <a:pt x="266" y="78"/>
                  </a:lnTo>
                  <a:lnTo>
                    <a:pt x="266" y="78"/>
                  </a:lnTo>
                  <a:lnTo>
                    <a:pt x="254" y="76"/>
                  </a:lnTo>
                  <a:lnTo>
                    <a:pt x="245" y="71"/>
                  </a:lnTo>
                  <a:lnTo>
                    <a:pt x="238" y="63"/>
                  </a:lnTo>
                  <a:lnTo>
                    <a:pt x="230" y="56"/>
                  </a:lnTo>
                  <a:lnTo>
                    <a:pt x="230" y="56"/>
                  </a:lnTo>
                  <a:lnTo>
                    <a:pt x="213" y="35"/>
                  </a:lnTo>
                  <a:lnTo>
                    <a:pt x="206" y="26"/>
                  </a:lnTo>
                  <a:lnTo>
                    <a:pt x="196" y="16"/>
                  </a:lnTo>
                  <a:lnTo>
                    <a:pt x="187" y="7"/>
                  </a:lnTo>
                  <a:lnTo>
                    <a:pt x="176" y="1"/>
                  </a:lnTo>
                  <a:lnTo>
                    <a:pt x="163" y="0"/>
                  </a:lnTo>
                  <a:lnTo>
                    <a:pt x="150" y="1"/>
                  </a:lnTo>
                  <a:lnTo>
                    <a:pt x="150" y="1"/>
                  </a:lnTo>
                  <a:lnTo>
                    <a:pt x="138" y="5"/>
                  </a:lnTo>
                  <a:lnTo>
                    <a:pt x="131" y="11"/>
                  </a:lnTo>
                  <a:lnTo>
                    <a:pt x="123" y="18"/>
                  </a:lnTo>
                  <a:lnTo>
                    <a:pt x="118" y="28"/>
                  </a:lnTo>
                  <a:lnTo>
                    <a:pt x="109" y="48"/>
                  </a:lnTo>
                  <a:lnTo>
                    <a:pt x="99" y="67"/>
                  </a:lnTo>
                  <a:lnTo>
                    <a:pt x="99" y="67"/>
                  </a:lnTo>
                  <a:lnTo>
                    <a:pt x="94" y="78"/>
                  </a:lnTo>
                  <a:lnTo>
                    <a:pt x="86" y="86"/>
                  </a:lnTo>
                  <a:lnTo>
                    <a:pt x="79" y="91"/>
                  </a:lnTo>
                  <a:lnTo>
                    <a:pt x="67" y="97"/>
                  </a:lnTo>
                  <a:lnTo>
                    <a:pt x="67" y="97"/>
                  </a:lnTo>
                  <a:lnTo>
                    <a:pt x="60" y="99"/>
                  </a:lnTo>
                  <a:lnTo>
                    <a:pt x="52" y="101"/>
                  </a:lnTo>
                  <a:lnTo>
                    <a:pt x="37" y="101"/>
                  </a:lnTo>
                  <a:lnTo>
                    <a:pt x="22" y="104"/>
                  </a:lnTo>
                  <a:lnTo>
                    <a:pt x="15" y="108"/>
                  </a:lnTo>
                  <a:lnTo>
                    <a:pt x="9" y="112"/>
                  </a:lnTo>
                  <a:lnTo>
                    <a:pt x="9" y="112"/>
                  </a:lnTo>
                  <a:lnTo>
                    <a:pt x="4" y="119"/>
                  </a:lnTo>
                  <a:lnTo>
                    <a:pt x="2" y="125"/>
                  </a:lnTo>
                  <a:lnTo>
                    <a:pt x="0" y="131"/>
                  </a:lnTo>
                  <a:lnTo>
                    <a:pt x="0" y="136"/>
                  </a:lnTo>
                  <a:lnTo>
                    <a:pt x="2" y="144"/>
                  </a:lnTo>
                  <a:lnTo>
                    <a:pt x="6" y="149"/>
                  </a:lnTo>
                  <a:lnTo>
                    <a:pt x="15" y="161"/>
                  </a:lnTo>
                  <a:lnTo>
                    <a:pt x="15" y="161"/>
                  </a:lnTo>
                  <a:lnTo>
                    <a:pt x="28" y="172"/>
                  </a:lnTo>
                  <a:lnTo>
                    <a:pt x="39" y="183"/>
                  </a:lnTo>
                  <a:lnTo>
                    <a:pt x="45" y="190"/>
                  </a:lnTo>
                  <a:lnTo>
                    <a:pt x="49" y="198"/>
                  </a:lnTo>
                  <a:lnTo>
                    <a:pt x="51" y="205"/>
                  </a:lnTo>
                  <a:lnTo>
                    <a:pt x="51" y="215"/>
                  </a:lnTo>
                  <a:lnTo>
                    <a:pt x="51" y="215"/>
                  </a:lnTo>
                  <a:lnTo>
                    <a:pt x="49" y="222"/>
                  </a:lnTo>
                  <a:lnTo>
                    <a:pt x="47" y="230"/>
                  </a:lnTo>
                  <a:lnTo>
                    <a:pt x="37" y="243"/>
                  </a:lnTo>
                  <a:lnTo>
                    <a:pt x="34" y="250"/>
                  </a:lnTo>
                  <a:lnTo>
                    <a:pt x="32" y="258"/>
                  </a:lnTo>
                  <a:lnTo>
                    <a:pt x="30" y="265"/>
                  </a:lnTo>
                  <a:lnTo>
                    <a:pt x="30" y="275"/>
                  </a:lnTo>
                  <a:lnTo>
                    <a:pt x="30" y="275"/>
                  </a:lnTo>
                  <a:lnTo>
                    <a:pt x="34" y="284"/>
                  </a:lnTo>
                  <a:lnTo>
                    <a:pt x="37" y="290"/>
                  </a:lnTo>
                  <a:lnTo>
                    <a:pt x="41" y="295"/>
                  </a:lnTo>
                  <a:lnTo>
                    <a:pt x="47" y="299"/>
                  </a:lnTo>
                  <a:lnTo>
                    <a:pt x="58" y="305"/>
                  </a:lnTo>
                  <a:lnTo>
                    <a:pt x="73" y="306"/>
                  </a:lnTo>
                  <a:lnTo>
                    <a:pt x="86" y="310"/>
                  </a:lnTo>
                  <a:lnTo>
                    <a:pt x="101" y="312"/>
                  </a:lnTo>
                  <a:lnTo>
                    <a:pt x="114" y="318"/>
                  </a:lnTo>
                  <a:lnTo>
                    <a:pt x="118" y="323"/>
                  </a:lnTo>
                  <a:lnTo>
                    <a:pt x="123" y="329"/>
                  </a:lnTo>
                  <a:lnTo>
                    <a:pt x="123" y="329"/>
                  </a:lnTo>
                  <a:lnTo>
                    <a:pt x="127" y="335"/>
                  </a:lnTo>
                  <a:lnTo>
                    <a:pt x="129" y="342"/>
                  </a:lnTo>
                  <a:lnTo>
                    <a:pt x="133" y="357"/>
                  </a:lnTo>
                  <a:lnTo>
                    <a:pt x="137" y="370"/>
                  </a:lnTo>
                  <a:lnTo>
                    <a:pt x="140" y="378"/>
                  </a:lnTo>
                  <a:lnTo>
                    <a:pt x="146" y="383"/>
                  </a:lnTo>
                  <a:lnTo>
                    <a:pt x="146" y="383"/>
                  </a:lnTo>
                  <a:close/>
                </a:path>
              </a:pathLst>
            </a:custGeom>
            <a:solidFill>
              <a:srgbClr val="479081"/>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22" name="Freeform 28"/>
            <p:cNvSpPr/>
            <p:nvPr/>
          </p:nvSpPr>
          <p:spPr bwMode="auto">
            <a:xfrm>
              <a:off x="2236788" y="4132263"/>
              <a:ext cx="225425" cy="673100"/>
            </a:xfrm>
            <a:custGeom>
              <a:avLst/>
              <a:gdLst>
                <a:gd name="T0" fmla="*/ 65 w 142"/>
                <a:gd name="T1" fmla="*/ 424 h 424"/>
                <a:gd name="T2" fmla="*/ 76 w 142"/>
                <a:gd name="T3" fmla="*/ 398 h 424"/>
                <a:gd name="T4" fmla="*/ 84 w 142"/>
                <a:gd name="T5" fmla="*/ 372 h 424"/>
                <a:gd name="T6" fmla="*/ 86 w 142"/>
                <a:gd name="T7" fmla="*/ 316 h 424"/>
                <a:gd name="T8" fmla="*/ 76 w 142"/>
                <a:gd name="T9" fmla="*/ 260 h 424"/>
                <a:gd name="T10" fmla="*/ 61 w 142"/>
                <a:gd name="T11" fmla="*/ 207 h 424"/>
                <a:gd name="T12" fmla="*/ 52 w 142"/>
                <a:gd name="T13" fmla="*/ 181 h 424"/>
                <a:gd name="T14" fmla="*/ 28 w 142"/>
                <a:gd name="T15" fmla="*/ 131 h 424"/>
                <a:gd name="T16" fmla="*/ 17 w 142"/>
                <a:gd name="T17" fmla="*/ 106 h 424"/>
                <a:gd name="T18" fmla="*/ 2 w 142"/>
                <a:gd name="T19" fmla="*/ 54 h 424"/>
                <a:gd name="T20" fmla="*/ 0 w 142"/>
                <a:gd name="T21" fmla="*/ 26 h 424"/>
                <a:gd name="T22" fmla="*/ 5 w 142"/>
                <a:gd name="T23" fmla="*/ 2 h 424"/>
                <a:gd name="T24" fmla="*/ 7 w 142"/>
                <a:gd name="T25" fmla="*/ 0 h 424"/>
                <a:gd name="T26" fmla="*/ 11 w 142"/>
                <a:gd name="T27" fmla="*/ 5 h 424"/>
                <a:gd name="T28" fmla="*/ 15 w 142"/>
                <a:gd name="T29" fmla="*/ 20 h 424"/>
                <a:gd name="T30" fmla="*/ 18 w 142"/>
                <a:gd name="T31" fmla="*/ 52 h 424"/>
                <a:gd name="T32" fmla="*/ 28 w 142"/>
                <a:gd name="T33" fmla="*/ 78 h 424"/>
                <a:gd name="T34" fmla="*/ 39 w 142"/>
                <a:gd name="T35" fmla="*/ 103 h 424"/>
                <a:gd name="T36" fmla="*/ 52 w 142"/>
                <a:gd name="T37" fmla="*/ 119 h 424"/>
                <a:gd name="T38" fmla="*/ 61 w 142"/>
                <a:gd name="T39" fmla="*/ 125 h 424"/>
                <a:gd name="T40" fmla="*/ 73 w 142"/>
                <a:gd name="T41" fmla="*/ 123 h 424"/>
                <a:gd name="T42" fmla="*/ 76 w 142"/>
                <a:gd name="T43" fmla="*/ 116 h 424"/>
                <a:gd name="T44" fmla="*/ 93 w 142"/>
                <a:gd name="T45" fmla="*/ 90 h 424"/>
                <a:gd name="T46" fmla="*/ 106 w 142"/>
                <a:gd name="T47" fmla="*/ 61 h 424"/>
                <a:gd name="T48" fmla="*/ 123 w 142"/>
                <a:gd name="T49" fmla="*/ 39 h 424"/>
                <a:gd name="T50" fmla="*/ 134 w 142"/>
                <a:gd name="T51" fmla="*/ 30 h 424"/>
                <a:gd name="T52" fmla="*/ 142 w 142"/>
                <a:gd name="T53" fmla="*/ 33 h 424"/>
                <a:gd name="T54" fmla="*/ 140 w 142"/>
                <a:gd name="T55" fmla="*/ 39 h 424"/>
                <a:gd name="T56" fmla="*/ 133 w 142"/>
                <a:gd name="T57" fmla="*/ 52 h 424"/>
                <a:gd name="T58" fmla="*/ 123 w 142"/>
                <a:gd name="T59" fmla="*/ 67 h 424"/>
                <a:gd name="T60" fmla="*/ 103 w 142"/>
                <a:gd name="T61" fmla="*/ 112 h 424"/>
                <a:gd name="T62" fmla="*/ 97 w 142"/>
                <a:gd name="T63" fmla="*/ 123 h 424"/>
                <a:gd name="T64" fmla="*/ 89 w 142"/>
                <a:gd name="T65" fmla="*/ 146 h 424"/>
                <a:gd name="T66" fmla="*/ 88 w 142"/>
                <a:gd name="T67" fmla="*/ 181 h 424"/>
                <a:gd name="T68" fmla="*/ 89 w 142"/>
                <a:gd name="T69" fmla="*/ 206 h 424"/>
                <a:gd name="T70" fmla="*/ 119 w 142"/>
                <a:gd name="T71" fmla="*/ 361 h 424"/>
                <a:gd name="T72" fmla="*/ 123 w 142"/>
                <a:gd name="T73" fmla="*/ 409 h 4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42" h="424">
                  <a:moveTo>
                    <a:pt x="65" y="424"/>
                  </a:moveTo>
                  <a:lnTo>
                    <a:pt x="65" y="424"/>
                  </a:lnTo>
                  <a:lnTo>
                    <a:pt x="73" y="411"/>
                  </a:lnTo>
                  <a:lnTo>
                    <a:pt x="76" y="398"/>
                  </a:lnTo>
                  <a:lnTo>
                    <a:pt x="82" y="385"/>
                  </a:lnTo>
                  <a:lnTo>
                    <a:pt x="84" y="372"/>
                  </a:lnTo>
                  <a:lnTo>
                    <a:pt x="86" y="344"/>
                  </a:lnTo>
                  <a:lnTo>
                    <a:pt x="86" y="316"/>
                  </a:lnTo>
                  <a:lnTo>
                    <a:pt x="82" y="288"/>
                  </a:lnTo>
                  <a:lnTo>
                    <a:pt x="76" y="260"/>
                  </a:lnTo>
                  <a:lnTo>
                    <a:pt x="71" y="234"/>
                  </a:lnTo>
                  <a:lnTo>
                    <a:pt x="61" y="207"/>
                  </a:lnTo>
                  <a:lnTo>
                    <a:pt x="61" y="207"/>
                  </a:lnTo>
                  <a:lnTo>
                    <a:pt x="52" y="181"/>
                  </a:lnTo>
                  <a:lnTo>
                    <a:pt x="41" y="157"/>
                  </a:lnTo>
                  <a:lnTo>
                    <a:pt x="28" y="131"/>
                  </a:lnTo>
                  <a:lnTo>
                    <a:pt x="17" y="106"/>
                  </a:lnTo>
                  <a:lnTo>
                    <a:pt x="17" y="106"/>
                  </a:lnTo>
                  <a:lnTo>
                    <a:pt x="9" y="82"/>
                  </a:lnTo>
                  <a:lnTo>
                    <a:pt x="2" y="54"/>
                  </a:lnTo>
                  <a:lnTo>
                    <a:pt x="0" y="41"/>
                  </a:lnTo>
                  <a:lnTo>
                    <a:pt x="0" y="26"/>
                  </a:lnTo>
                  <a:lnTo>
                    <a:pt x="2" y="13"/>
                  </a:lnTo>
                  <a:lnTo>
                    <a:pt x="5" y="2"/>
                  </a:lnTo>
                  <a:lnTo>
                    <a:pt x="5" y="2"/>
                  </a:lnTo>
                  <a:lnTo>
                    <a:pt x="7" y="0"/>
                  </a:lnTo>
                  <a:lnTo>
                    <a:pt x="9" y="2"/>
                  </a:lnTo>
                  <a:lnTo>
                    <a:pt x="11" y="5"/>
                  </a:lnTo>
                  <a:lnTo>
                    <a:pt x="13" y="13"/>
                  </a:lnTo>
                  <a:lnTo>
                    <a:pt x="15" y="20"/>
                  </a:lnTo>
                  <a:lnTo>
                    <a:pt x="18" y="39"/>
                  </a:lnTo>
                  <a:lnTo>
                    <a:pt x="18" y="52"/>
                  </a:lnTo>
                  <a:lnTo>
                    <a:pt x="18" y="52"/>
                  </a:lnTo>
                  <a:lnTo>
                    <a:pt x="28" y="78"/>
                  </a:lnTo>
                  <a:lnTo>
                    <a:pt x="39" y="103"/>
                  </a:lnTo>
                  <a:lnTo>
                    <a:pt x="39" y="103"/>
                  </a:lnTo>
                  <a:lnTo>
                    <a:pt x="48" y="116"/>
                  </a:lnTo>
                  <a:lnTo>
                    <a:pt x="52" y="119"/>
                  </a:lnTo>
                  <a:lnTo>
                    <a:pt x="56" y="123"/>
                  </a:lnTo>
                  <a:lnTo>
                    <a:pt x="61" y="125"/>
                  </a:lnTo>
                  <a:lnTo>
                    <a:pt x="67" y="125"/>
                  </a:lnTo>
                  <a:lnTo>
                    <a:pt x="73" y="123"/>
                  </a:lnTo>
                  <a:lnTo>
                    <a:pt x="76" y="116"/>
                  </a:lnTo>
                  <a:lnTo>
                    <a:pt x="76" y="116"/>
                  </a:lnTo>
                  <a:lnTo>
                    <a:pt x="86" y="103"/>
                  </a:lnTo>
                  <a:lnTo>
                    <a:pt x="93" y="90"/>
                  </a:lnTo>
                  <a:lnTo>
                    <a:pt x="106" y="61"/>
                  </a:lnTo>
                  <a:lnTo>
                    <a:pt x="106" y="61"/>
                  </a:lnTo>
                  <a:lnTo>
                    <a:pt x="112" y="52"/>
                  </a:lnTo>
                  <a:lnTo>
                    <a:pt x="123" y="39"/>
                  </a:lnTo>
                  <a:lnTo>
                    <a:pt x="129" y="33"/>
                  </a:lnTo>
                  <a:lnTo>
                    <a:pt x="134" y="30"/>
                  </a:lnTo>
                  <a:lnTo>
                    <a:pt x="138" y="30"/>
                  </a:lnTo>
                  <a:lnTo>
                    <a:pt x="142" y="33"/>
                  </a:lnTo>
                  <a:lnTo>
                    <a:pt x="142" y="33"/>
                  </a:lnTo>
                  <a:lnTo>
                    <a:pt x="140" y="39"/>
                  </a:lnTo>
                  <a:lnTo>
                    <a:pt x="138" y="45"/>
                  </a:lnTo>
                  <a:lnTo>
                    <a:pt x="133" y="52"/>
                  </a:lnTo>
                  <a:lnTo>
                    <a:pt x="133" y="52"/>
                  </a:lnTo>
                  <a:lnTo>
                    <a:pt x="123" y="67"/>
                  </a:lnTo>
                  <a:lnTo>
                    <a:pt x="116" y="82"/>
                  </a:lnTo>
                  <a:lnTo>
                    <a:pt x="103" y="112"/>
                  </a:lnTo>
                  <a:lnTo>
                    <a:pt x="103" y="112"/>
                  </a:lnTo>
                  <a:lnTo>
                    <a:pt x="97" y="123"/>
                  </a:lnTo>
                  <a:lnTo>
                    <a:pt x="91" y="134"/>
                  </a:lnTo>
                  <a:lnTo>
                    <a:pt x="89" y="146"/>
                  </a:lnTo>
                  <a:lnTo>
                    <a:pt x="88" y="157"/>
                  </a:lnTo>
                  <a:lnTo>
                    <a:pt x="88" y="181"/>
                  </a:lnTo>
                  <a:lnTo>
                    <a:pt x="89" y="206"/>
                  </a:lnTo>
                  <a:lnTo>
                    <a:pt x="89" y="206"/>
                  </a:lnTo>
                  <a:lnTo>
                    <a:pt x="112" y="308"/>
                  </a:lnTo>
                  <a:lnTo>
                    <a:pt x="119" y="361"/>
                  </a:lnTo>
                  <a:lnTo>
                    <a:pt x="121" y="385"/>
                  </a:lnTo>
                  <a:lnTo>
                    <a:pt x="123" y="409"/>
                  </a:lnTo>
                  <a:lnTo>
                    <a:pt x="65" y="424"/>
                  </a:lnTo>
                  <a:close/>
                </a:path>
              </a:pathLst>
            </a:custGeom>
            <a:solidFill>
              <a:srgbClr val="955642"/>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23" name="Freeform 29"/>
            <p:cNvSpPr/>
            <p:nvPr/>
          </p:nvSpPr>
          <p:spPr bwMode="auto">
            <a:xfrm>
              <a:off x="2236788" y="4132263"/>
              <a:ext cx="225425" cy="673100"/>
            </a:xfrm>
            <a:custGeom>
              <a:avLst/>
              <a:gdLst>
                <a:gd name="T0" fmla="*/ 65 w 142"/>
                <a:gd name="T1" fmla="*/ 424 h 424"/>
                <a:gd name="T2" fmla="*/ 76 w 142"/>
                <a:gd name="T3" fmla="*/ 398 h 424"/>
                <a:gd name="T4" fmla="*/ 84 w 142"/>
                <a:gd name="T5" fmla="*/ 372 h 424"/>
                <a:gd name="T6" fmla="*/ 86 w 142"/>
                <a:gd name="T7" fmla="*/ 316 h 424"/>
                <a:gd name="T8" fmla="*/ 76 w 142"/>
                <a:gd name="T9" fmla="*/ 260 h 424"/>
                <a:gd name="T10" fmla="*/ 61 w 142"/>
                <a:gd name="T11" fmla="*/ 207 h 424"/>
                <a:gd name="T12" fmla="*/ 52 w 142"/>
                <a:gd name="T13" fmla="*/ 181 h 424"/>
                <a:gd name="T14" fmla="*/ 28 w 142"/>
                <a:gd name="T15" fmla="*/ 131 h 424"/>
                <a:gd name="T16" fmla="*/ 17 w 142"/>
                <a:gd name="T17" fmla="*/ 106 h 424"/>
                <a:gd name="T18" fmla="*/ 2 w 142"/>
                <a:gd name="T19" fmla="*/ 54 h 424"/>
                <a:gd name="T20" fmla="*/ 0 w 142"/>
                <a:gd name="T21" fmla="*/ 26 h 424"/>
                <a:gd name="T22" fmla="*/ 5 w 142"/>
                <a:gd name="T23" fmla="*/ 2 h 424"/>
                <a:gd name="T24" fmla="*/ 7 w 142"/>
                <a:gd name="T25" fmla="*/ 0 h 424"/>
                <a:gd name="T26" fmla="*/ 11 w 142"/>
                <a:gd name="T27" fmla="*/ 5 h 424"/>
                <a:gd name="T28" fmla="*/ 15 w 142"/>
                <a:gd name="T29" fmla="*/ 20 h 424"/>
                <a:gd name="T30" fmla="*/ 18 w 142"/>
                <a:gd name="T31" fmla="*/ 52 h 424"/>
                <a:gd name="T32" fmla="*/ 28 w 142"/>
                <a:gd name="T33" fmla="*/ 78 h 424"/>
                <a:gd name="T34" fmla="*/ 39 w 142"/>
                <a:gd name="T35" fmla="*/ 103 h 424"/>
                <a:gd name="T36" fmla="*/ 52 w 142"/>
                <a:gd name="T37" fmla="*/ 119 h 424"/>
                <a:gd name="T38" fmla="*/ 61 w 142"/>
                <a:gd name="T39" fmla="*/ 125 h 424"/>
                <a:gd name="T40" fmla="*/ 73 w 142"/>
                <a:gd name="T41" fmla="*/ 123 h 424"/>
                <a:gd name="T42" fmla="*/ 76 w 142"/>
                <a:gd name="T43" fmla="*/ 116 h 424"/>
                <a:gd name="T44" fmla="*/ 93 w 142"/>
                <a:gd name="T45" fmla="*/ 90 h 424"/>
                <a:gd name="T46" fmla="*/ 106 w 142"/>
                <a:gd name="T47" fmla="*/ 61 h 424"/>
                <a:gd name="T48" fmla="*/ 123 w 142"/>
                <a:gd name="T49" fmla="*/ 39 h 424"/>
                <a:gd name="T50" fmla="*/ 134 w 142"/>
                <a:gd name="T51" fmla="*/ 30 h 424"/>
                <a:gd name="T52" fmla="*/ 142 w 142"/>
                <a:gd name="T53" fmla="*/ 33 h 424"/>
                <a:gd name="T54" fmla="*/ 140 w 142"/>
                <a:gd name="T55" fmla="*/ 39 h 424"/>
                <a:gd name="T56" fmla="*/ 133 w 142"/>
                <a:gd name="T57" fmla="*/ 52 h 424"/>
                <a:gd name="T58" fmla="*/ 123 w 142"/>
                <a:gd name="T59" fmla="*/ 67 h 424"/>
                <a:gd name="T60" fmla="*/ 103 w 142"/>
                <a:gd name="T61" fmla="*/ 112 h 424"/>
                <a:gd name="T62" fmla="*/ 97 w 142"/>
                <a:gd name="T63" fmla="*/ 123 h 424"/>
                <a:gd name="T64" fmla="*/ 89 w 142"/>
                <a:gd name="T65" fmla="*/ 146 h 424"/>
                <a:gd name="T66" fmla="*/ 88 w 142"/>
                <a:gd name="T67" fmla="*/ 181 h 424"/>
                <a:gd name="T68" fmla="*/ 89 w 142"/>
                <a:gd name="T69" fmla="*/ 206 h 424"/>
                <a:gd name="T70" fmla="*/ 119 w 142"/>
                <a:gd name="T71" fmla="*/ 361 h 424"/>
                <a:gd name="T72" fmla="*/ 123 w 142"/>
                <a:gd name="T73" fmla="*/ 409 h 4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42" h="424">
                  <a:moveTo>
                    <a:pt x="65" y="424"/>
                  </a:moveTo>
                  <a:lnTo>
                    <a:pt x="65" y="424"/>
                  </a:lnTo>
                  <a:lnTo>
                    <a:pt x="73" y="411"/>
                  </a:lnTo>
                  <a:lnTo>
                    <a:pt x="76" y="398"/>
                  </a:lnTo>
                  <a:lnTo>
                    <a:pt x="82" y="385"/>
                  </a:lnTo>
                  <a:lnTo>
                    <a:pt x="84" y="372"/>
                  </a:lnTo>
                  <a:lnTo>
                    <a:pt x="86" y="344"/>
                  </a:lnTo>
                  <a:lnTo>
                    <a:pt x="86" y="316"/>
                  </a:lnTo>
                  <a:lnTo>
                    <a:pt x="82" y="288"/>
                  </a:lnTo>
                  <a:lnTo>
                    <a:pt x="76" y="260"/>
                  </a:lnTo>
                  <a:lnTo>
                    <a:pt x="71" y="234"/>
                  </a:lnTo>
                  <a:lnTo>
                    <a:pt x="61" y="207"/>
                  </a:lnTo>
                  <a:lnTo>
                    <a:pt x="61" y="207"/>
                  </a:lnTo>
                  <a:lnTo>
                    <a:pt x="52" y="181"/>
                  </a:lnTo>
                  <a:lnTo>
                    <a:pt x="41" y="157"/>
                  </a:lnTo>
                  <a:lnTo>
                    <a:pt x="28" y="131"/>
                  </a:lnTo>
                  <a:lnTo>
                    <a:pt x="17" y="106"/>
                  </a:lnTo>
                  <a:lnTo>
                    <a:pt x="17" y="106"/>
                  </a:lnTo>
                  <a:lnTo>
                    <a:pt x="9" y="82"/>
                  </a:lnTo>
                  <a:lnTo>
                    <a:pt x="2" y="54"/>
                  </a:lnTo>
                  <a:lnTo>
                    <a:pt x="0" y="41"/>
                  </a:lnTo>
                  <a:lnTo>
                    <a:pt x="0" y="26"/>
                  </a:lnTo>
                  <a:lnTo>
                    <a:pt x="2" y="13"/>
                  </a:lnTo>
                  <a:lnTo>
                    <a:pt x="5" y="2"/>
                  </a:lnTo>
                  <a:lnTo>
                    <a:pt x="5" y="2"/>
                  </a:lnTo>
                  <a:lnTo>
                    <a:pt x="7" y="0"/>
                  </a:lnTo>
                  <a:lnTo>
                    <a:pt x="9" y="2"/>
                  </a:lnTo>
                  <a:lnTo>
                    <a:pt x="11" y="5"/>
                  </a:lnTo>
                  <a:lnTo>
                    <a:pt x="13" y="13"/>
                  </a:lnTo>
                  <a:lnTo>
                    <a:pt x="15" y="20"/>
                  </a:lnTo>
                  <a:lnTo>
                    <a:pt x="18" y="39"/>
                  </a:lnTo>
                  <a:lnTo>
                    <a:pt x="18" y="52"/>
                  </a:lnTo>
                  <a:lnTo>
                    <a:pt x="18" y="52"/>
                  </a:lnTo>
                  <a:lnTo>
                    <a:pt x="28" y="78"/>
                  </a:lnTo>
                  <a:lnTo>
                    <a:pt x="39" y="103"/>
                  </a:lnTo>
                  <a:lnTo>
                    <a:pt x="39" y="103"/>
                  </a:lnTo>
                  <a:lnTo>
                    <a:pt x="48" y="116"/>
                  </a:lnTo>
                  <a:lnTo>
                    <a:pt x="52" y="119"/>
                  </a:lnTo>
                  <a:lnTo>
                    <a:pt x="56" y="123"/>
                  </a:lnTo>
                  <a:lnTo>
                    <a:pt x="61" y="125"/>
                  </a:lnTo>
                  <a:lnTo>
                    <a:pt x="67" y="125"/>
                  </a:lnTo>
                  <a:lnTo>
                    <a:pt x="73" y="123"/>
                  </a:lnTo>
                  <a:lnTo>
                    <a:pt x="76" y="116"/>
                  </a:lnTo>
                  <a:lnTo>
                    <a:pt x="76" y="116"/>
                  </a:lnTo>
                  <a:lnTo>
                    <a:pt x="86" y="103"/>
                  </a:lnTo>
                  <a:lnTo>
                    <a:pt x="93" y="90"/>
                  </a:lnTo>
                  <a:lnTo>
                    <a:pt x="106" y="61"/>
                  </a:lnTo>
                  <a:lnTo>
                    <a:pt x="106" y="61"/>
                  </a:lnTo>
                  <a:lnTo>
                    <a:pt x="112" y="52"/>
                  </a:lnTo>
                  <a:lnTo>
                    <a:pt x="123" y="39"/>
                  </a:lnTo>
                  <a:lnTo>
                    <a:pt x="129" y="33"/>
                  </a:lnTo>
                  <a:lnTo>
                    <a:pt x="134" y="30"/>
                  </a:lnTo>
                  <a:lnTo>
                    <a:pt x="138" y="30"/>
                  </a:lnTo>
                  <a:lnTo>
                    <a:pt x="142" y="33"/>
                  </a:lnTo>
                  <a:lnTo>
                    <a:pt x="142" y="33"/>
                  </a:lnTo>
                  <a:lnTo>
                    <a:pt x="140" y="39"/>
                  </a:lnTo>
                  <a:lnTo>
                    <a:pt x="138" y="45"/>
                  </a:lnTo>
                  <a:lnTo>
                    <a:pt x="133" y="52"/>
                  </a:lnTo>
                  <a:lnTo>
                    <a:pt x="133" y="52"/>
                  </a:lnTo>
                  <a:lnTo>
                    <a:pt x="123" y="67"/>
                  </a:lnTo>
                  <a:lnTo>
                    <a:pt x="116" y="82"/>
                  </a:lnTo>
                  <a:lnTo>
                    <a:pt x="103" y="112"/>
                  </a:lnTo>
                  <a:lnTo>
                    <a:pt x="103" y="112"/>
                  </a:lnTo>
                  <a:lnTo>
                    <a:pt x="97" y="123"/>
                  </a:lnTo>
                  <a:lnTo>
                    <a:pt x="91" y="134"/>
                  </a:lnTo>
                  <a:lnTo>
                    <a:pt x="89" y="146"/>
                  </a:lnTo>
                  <a:lnTo>
                    <a:pt x="88" y="157"/>
                  </a:lnTo>
                  <a:lnTo>
                    <a:pt x="88" y="181"/>
                  </a:lnTo>
                  <a:lnTo>
                    <a:pt x="89" y="206"/>
                  </a:lnTo>
                  <a:lnTo>
                    <a:pt x="89" y="206"/>
                  </a:lnTo>
                  <a:lnTo>
                    <a:pt x="112" y="308"/>
                  </a:lnTo>
                  <a:lnTo>
                    <a:pt x="119" y="361"/>
                  </a:lnTo>
                  <a:lnTo>
                    <a:pt x="121" y="385"/>
                  </a:lnTo>
                  <a:lnTo>
                    <a:pt x="123" y="40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24" name="Freeform 30"/>
            <p:cNvSpPr/>
            <p:nvPr/>
          </p:nvSpPr>
          <p:spPr bwMode="auto">
            <a:xfrm>
              <a:off x="2195513" y="3952875"/>
              <a:ext cx="52388" cy="60325"/>
            </a:xfrm>
            <a:custGeom>
              <a:avLst/>
              <a:gdLst>
                <a:gd name="T0" fmla="*/ 11 w 33"/>
                <a:gd name="T1" fmla="*/ 38 h 38"/>
                <a:gd name="T2" fmla="*/ 13 w 33"/>
                <a:gd name="T3" fmla="*/ 38 h 38"/>
                <a:gd name="T4" fmla="*/ 13 w 33"/>
                <a:gd name="T5" fmla="*/ 38 h 38"/>
                <a:gd name="T6" fmla="*/ 18 w 33"/>
                <a:gd name="T7" fmla="*/ 38 h 38"/>
                <a:gd name="T8" fmla="*/ 22 w 33"/>
                <a:gd name="T9" fmla="*/ 38 h 38"/>
                <a:gd name="T10" fmla="*/ 28 w 33"/>
                <a:gd name="T11" fmla="*/ 34 h 38"/>
                <a:gd name="T12" fmla="*/ 31 w 33"/>
                <a:gd name="T13" fmla="*/ 27 h 38"/>
                <a:gd name="T14" fmla="*/ 33 w 33"/>
                <a:gd name="T15" fmla="*/ 19 h 38"/>
                <a:gd name="T16" fmla="*/ 31 w 33"/>
                <a:gd name="T17" fmla="*/ 12 h 38"/>
                <a:gd name="T18" fmla="*/ 28 w 33"/>
                <a:gd name="T19" fmla="*/ 6 h 38"/>
                <a:gd name="T20" fmla="*/ 22 w 33"/>
                <a:gd name="T21" fmla="*/ 2 h 38"/>
                <a:gd name="T22" fmla="*/ 16 w 33"/>
                <a:gd name="T23" fmla="*/ 0 h 38"/>
                <a:gd name="T24" fmla="*/ 13 w 33"/>
                <a:gd name="T25" fmla="*/ 2 h 38"/>
                <a:gd name="T26" fmla="*/ 13 w 33"/>
                <a:gd name="T27" fmla="*/ 2 h 38"/>
                <a:gd name="T28" fmla="*/ 7 w 33"/>
                <a:gd name="T29" fmla="*/ 4 h 38"/>
                <a:gd name="T30" fmla="*/ 3 w 33"/>
                <a:gd name="T31" fmla="*/ 10 h 38"/>
                <a:gd name="T32" fmla="*/ 0 w 33"/>
                <a:gd name="T33" fmla="*/ 14 h 38"/>
                <a:gd name="T34" fmla="*/ 0 w 33"/>
                <a:gd name="T35" fmla="*/ 19 h 38"/>
                <a:gd name="T36" fmla="*/ 0 w 33"/>
                <a:gd name="T37" fmla="*/ 25 h 38"/>
                <a:gd name="T38" fmla="*/ 1 w 33"/>
                <a:gd name="T39" fmla="*/ 30 h 38"/>
                <a:gd name="T40" fmla="*/ 5 w 33"/>
                <a:gd name="T41" fmla="*/ 34 h 38"/>
                <a:gd name="T42" fmla="*/ 11 w 33"/>
                <a:gd name="T43" fmla="*/ 38 h 38"/>
                <a:gd name="T44" fmla="*/ 11 w 33"/>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3" h="38">
                  <a:moveTo>
                    <a:pt x="11" y="38"/>
                  </a:moveTo>
                  <a:lnTo>
                    <a:pt x="13" y="38"/>
                  </a:lnTo>
                  <a:lnTo>
                    <a:pt x="13" y="38"/>
                  </a:lnTo>
                  <a:lnTo>
                    <a:pt x="18" y="38"/>
                  </a:lnTo>
                  <a:lnTo>
                    <a:pt x="22" y="38"/>
                  </a:lnTo>
                  <a:lnTo>
                    <a:pt x="28" y="34"/>
                  </a:lnTo>
                  <a:lnTo>
                    <a:pt x="31" y="27"/>
                  </a:lnTo>
                  <a:lnTo>
                    <a:pt x="33" y="19"/>
                  </a:lnTo>
                  <a:lnTo>
                    <a:pt x="31" y="12"/>
                  </a:lnTo>
                  <a:lnTo>
                    <a:pt x="28" y="6"/>
                  </a:lnTo>
                  <a:lnTo>
                    <a:pt x="22" y="2"/>
                  </a:lnTo>
                  <a:lnTo>
                    <a:pt x="16" y="0"/>
                  </a:lnTo>
                  <a:lnTo>
                    <a:pt x="13" y="2"/>
                  </a:lnTo>
                  <a:lnTo>
                    <a:pt x="13" y="2"/>
                  </a:lnTo>
                  <a:lnTo>
                    <a:pt x="7" y="4"/>
                  </a:lnTo>
                  <a:lnTo>
                    <a:pt x="3" y="10"/>
                  </a:lnTo>
                  <a:lnTo>
                    <a:pt x="0" y="14"/>
                  </a:lnTo>
                  <a:lnTo>
                    <a:pt x="0" y="19"/>
                  </a:lnTo>
                  <a:lnTo>
                    <a:pt x="0" y="25"/>
                  </a:lnTo>
                  <a:lnTo>
                    <a:pt x="1" y="30"/>
                  </a:lnTo>
                  <a:lnTo>
                    <a:pt x="5" y="34"/>
                  </a:lnTo>
                  <a:lnTo>
                    <a:pt x="11" y="38"/>
                  </a:lnTo>
                  <a:lnTo>
                    <a:pt x="11" y="38"/>
                  </a:lnTo>
                  <a:close/>
                </a:path>
              </a:pathLst>
            </a:custGeom>
            <a:solidFill>
              <a:srgbClr val="FF9042"/>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25" name="Freeform 31"/>
            <p:cNvSpPr/>
            <p:nvPr/>
          </p:nvSpPr>
          <p:spPr bwMode="auto">
            <a:xfrm>
              <a:off x="2271713" y="3829050"/>
              <a:ext cx="53975" cy="55563"/>
            </a:xfrm>
            <a:custGeom>
              <a:avLst/>
              <a:gdLst>
                <a:gd name="T0" fmla="*/ 13 w 34"/>
                <a:gd name="T1" fmla="*/ 35 h 35"/>
                <a:gd name="T2" fmla="*/ 13 w 34"/>
                <a:gd name="T3" fmla="*/ 35 h 35"/>
                <a:gd name="T4" fmla="*/ 13 w 34"/>
                <a:gd name="T5" fmla="*/ 35 h 35"/>
                <a:gd name="T6" fmla="*/ 19 w 34"/>
                <a:gd name="T7" fmla="*/ 35 h 35"/>
                <a:gd name="T8" fmla="*/ 23 w 34"/>
                <a:gd name="T9" fmla="*/ 35 h 35"/>
                <a:gd name="T10" fmla="*/ 30 w 34"/>
                <a:gd name="T11" fmla="*/ 32 h 35"/>
                <a:gd name="T12" fmla="*/ 34 w 34"/>
                <a:gd name="T13" fmla="*/ 24 h 35"/>
                <a:gd name="T14" fmla="*/ 34 w 34"/>
                <a:gd name="T15" fmla="*/ 17 h 35"/>
                <a:gd name="T16" fmla="*/ 32 w 34"/>
                <a:gd name="T17" fmla="*/ 9 h 35"/>
                <a:gd name="T18" fmla="*/ 28 w 34"/>
                <a:gd name="T19" fmla="*/ 4 h 35"/>
                <a:gd name="T20" fmla="*/ 23 w 34"/>
                <a:gd name="T21" fmla="*/ 0 h 35"/>
                <a:gd name="T22" fmla="*/ 19 w 34"/>
                <a:gd name="T23" fmla="*/ 0 h 35"/>
                <a:gd name="T24" fmla="*/ 13 w 34"/>
                <a:gd name="T25" fmla="*/ 0 h 35"/>
                <a:gd name="T26" fmla="*/ 13 w 34"/>
                <a:gd name="T27" fmla="*/ 0 h 35"/>
                <a:gd name="T28" fmla="*/ 8 w 34"/>
                <a:gd name="T29" fmla="*/ 4 h 35"/>
                <a:gd name="T30" fmla="*/ 4 w 34"/>
                <a:gd name="T31" fmla="*/ 7 h 35"/>
                <a:gd name="T32" fmla="*/ 2 w 34"/>
                <a:gd name="T33" fmla="*/ 13 h 35"/>
                <a:gd name="T34" fmla="*/ 0 w 34"/>
                <a:gd name="T35" fmla="*/ 19 h 35"/>
                <a:gd name="T36" fmla="*/ 0 w 34"/>
                <a:gd name="T37" fmla="*/ 24 h 35"/>
                <a:gd name="T38" fmla="*/ 2 w 34"/>
                <a:gd name="T39" fmla="*/ 28 h 35"/>
                <a:gd name="T40" fmla="*/ 6 w 34"/>
                <a:gd name="T41" fmla="*/ 32 h 35"/>
                <a:gd name="T42" fmla="*/ 13 w 34"/>
                <a:gd name="T43" fmla="*/ 35 h 35"/>
                <a:gd name="T44" fmla="*/ 13 w 34"/>
                <a:gd name="T45" fmla="*/ 3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4" h="35">
                  <a:moveTo>
                    <a:pt x="13" y="35"/>
                  </a:moveTo>
                  <a:lnTo>
                    <a:pt x="13" y="35"/>
                  </a:lnTo>
                  <a:lnTo>
                    <a:pt x="13" y="35"/>
                  </a:lnTo>
                  <a:lnTo>
                    <a:pt x="19" y="35"/>
                  </a:lnTo>
                  <a:lnTo>
                    <a:pt x="23" y="35"/>
                  </a:lnTo>
                  <a:lnTo>
                    <a:pt x="30" y="32"/>
                  </a:lnTo>
                  <a:lnTo>
                    <a:pt x="34" y="24"/>
                  </a:lnTo>
                  <a:lnTo>
                    <a:pt x="34" y="17"/>
                  </a:lnTo>
                  <a:lnTo>
                    <a:pt x="32" y="9"/>
                  </a:lnTo>
                  <a:lnTo>
                    <a:pt x="28" y="4"/>
                  </a:lnTo>
                  <a:lnTo>
                    <a:pt x="23" y="0"/>
                  </a:lnTo>
                  <a:lnTo>
                    <a:pt x="19" y="0"/>
                  </a:lnTo>
                  <a:lnTo>
                    <a:pt x="13" y="0"/>
                  </a:lnTo>
                  <a:lnTo>
                    <a:pt x="13" y="0"/>
                  </a:lnTo>
                  <a:lnTo>
                    <a:pt x="8" y="4"/>
                  </a:lnTo>
                  <a:lnTo>
                    <a:pt x="4" y="7"/>
                  </a:lnTo>
                  <a:lnTo>
                    <a:pt x="2" y="13"/>
                  </a:lnTo>
                  <a:lnTo>
                    <a:pt x="0" y="19"/>
                  </a:lnTo>
                  <a:lnTo>
                    <a:pt x="0" y="24"/>
                  </a:lnTo>
                  <a:lnTo>
                    <a:pt x="2" y="28"/>
                  </a:lnTo>
                  <a:lnTo>
                    <a:pt x="6" y="32"/>
                  </a:lnTo>
                  <a:lnTo>
                    <a:pt x="13" y="35"/>
                  </a:lnTo>
                  <a:lnTo>
                    <a:pt x="13" y="35"/>
                  </a:lnTo>
                  <a:close/>
                </a:path>
              </a:pathLst>
            </a:custGeom>
            <a:solidFill>
              <a:srgbClr val="FF9042"/>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26" name="Freeform 32"/>
            <p:cNvSpPr/>
            <p:nvPr/>
          </p:nvSpPr>
          <p:spPr bwMode="auto">
            <a:xfrm>
              <a:off x="2414588" y="3992563"/>
              <a:ext cx="53975" cy="58738"/>
            </a:xfrm>
            <a:custGeom>
              <a:avLst/>
              <a:gdLst>
                <a:gd name="T0" fmla="*/ 13 w 34"/>
                <a:gd name="T1" fmla="*/ 35 h 37"/>
                <a:gd name="T2" fmla="*/ 15 w 34"/>
                <a:gd name="T3" fmla="*/ 35 h 37"/>
                <a:gd name="T4" fmla="*/ 15 w 34"/>
                <a:gd name="T5" fmla="*/ 35 h 37"/>
                <a:gd name="T6" fmla="*/ 19 w 34"/>
                <a:gd name="T7" fmla="*/ 37 h 37"/>
                <a:gd name="T8" fmla="*/ 24 w 34"/>
                <a:gd name="T9" fmla="*/ 35 h 37"/>
                <a:gd name="T10" fmla="*/ 30 w 34"/>
                <a:gd name="T11" fmla="*/ 32 h 37"/>
                <a:gd name="T12" fmla="*/ 34 w 34"/>
                <a:gd name="T13" fmla="*/ 26 h 37"/>
                <a:gd name="T14" fmla="*/ 34 w 34"/>
                <a:gd name="T15" fmla="*/ 17 h 37"/>
                <a:gd name="T16" fmla="*/ 34 w 34"/>
                <a:gd name="T17" fmla="*/ 9 h 37"/>
                <a:gd name="T18" fmla="*/ 30 w 34"/>
                <a:gd name="T19" fmla="*/ 4 h 37"/>
                <a:gd name="T20" fmla="*/ 22 w 34"/>
                <a:gd name="T21" fmla="*/ 0 h 37"/>
                <a:gd name="T22" fmla="*/ 19 w 34"/>
                <a:gd name="T23" fmla="*/ 0 h 37"/>
                <a:gd name="T24" fmla="*/ 15 w 34"/>
                <a:gd name="T25" fmla="*/ 0 h 37"/>
                <a:gd name="T26" fmla="*/ 15 w 34"/>
                <a:gd name="T27" fmla="*/ 0 h 37"/>
                <a:gd name="T28" fmla="*/ 9 w 34"/>
                <a:gd name="T29" fmla="*/ 4 h 37"/>
                <a:gd name="T30" fmla="*/ 4 w 34"/>
                <a:gd name="T31" fmla="*/ 7 h 37"/>
                <a:gd name="T32" fmla="*/ 2 w 34"/>
                <a:gd name="T33" fmla="*/ 13 h 37"/>
                <a:gd name="T34" fmla="*/ 0 w 34"/>
                <a:gd name="T35" fmla="*/ 18 h 37"/>
                <a:gd name="T36" fmla="*/ 2 w 34"/>
                <a:gd name="T37" fmla="*/ 24 h 37"/>
                <a:gd name="T38" fmla="*/ 4 w 34"/>
                <a:gd name="T39" fmla="*/ 30 h 37"/>
                <a:gd name="T40" fmla="*/ 7 w 34"/>
                <a:gd name="T41" fmla="*/ 33 h 37"/>
                <a:gd name="T42" fmla="*/ 13 w 34"/>
                <a:gd name="T43" fmla="*/ 35 h 37"/>
                <a:gd name="T44" fmla="*/ 13 w 34"/>
                <a:gd name="T45" fmla="*/ 35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4" h="37">
                  <a:moveTo>
                    <a:pt x="13" y="35"/>
                  </a:moveTo>
                  <a:lnTo>
                    <a:pt x="15" y="35"/>
                  </a:lnTo>
                  <a:lnTo>
                    <a:pt x="15" y="35"/>
                  </a:lnTo>
                  <a:lnTo>
                    <a:pt x="19" y="37"/>
                  </a:lnTo>
                  <a:lnTo>
                    <a:pt x="24" y="35"/>
                  </a:lnTo>
                  <a:lnTo>
                    <a:pt x="30" y="32"/>
                  </a:lnTo>
                  <a:lnTo>
                    <a:pt x="34" y="26"/>
                  </a:lnTo>
                  <a:lnTo>
                    <a:pt x="34" y="17"/>
                  </a:lnTo>
                  <a:lnTo>
                    <a:pt x="34" y="9"/>
                  </a:lnTo>
                  <a:lnTo>
                    <a:pt x="30" y="4"/>
                  </a:lnTo>
                  <a:lnTo>
                    <a:pt x="22" y="0"/>
                  </a:lnTo>
                  <a:lnTo>
                    <a:pt x="19" y="0"/>
                  </a:lnTo>
                  <a:lnTo>
                    <a:pt x="15" y="0"/>
                  </a:lnTo>
                  <a:lnTo>
                    <a:pt x="15" y="0"/>
                  </a:lnTo>
                  <a:lnTo>
                    <a:pt x="9" y="4"/>
                  </a:lnTo>
                  <a:lnTo>
                    <a:pt x="4" y="7"/>
                  </a:lnTo>
                  <a:lnTo>
                    <a:pt x="2" y="13"/>
                  </a:lnTo>
                  <a:lnTo>
                    <a:pt x="0" y="18"/>
                  </a:lnTo>
                  <a:lnTo>
                    <a:pt x="2" y="24"/>
                  </a:lnTo>
                  <a:lnTo>
                    <a:pt x="4" y="30"/>
                  </a:lnTo>
                  <a:lnTo>
                    <a:pt x="7" y="33"/>
                  </a:lnTo>
                  <a:lnTo>
                    <a:pt x="13" y="35"/>
                  </a:lnTo>
                  <a:lnTo>
                    <a:pt x="13" y="35"/>
                  </a:lnTo>
                  <a:close/>
                </a:path>
              </a:pathLst>
            </a:custGeom>
            <a:solidFill>
              <a:srgbClr val="FF9042"/>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27" name="Freeform 33"/>
            <p:cNvSpPr/>
            <p:nvPr/>
          </p:nvSpPr>
          <p:spPr bwMode="auto">
            <a:xfrm>
              <a:off x="2055813" y="4003675"/>
              <a:ext cx="52388" cy="60325"/>
            </a:xfrm>
            <a:custGeom>
              <a:avLst/>
              <a:gdLst>
                <a:gd name="T0" fmla="*/ 13 w 33"/>
                <a:gd name="T1" fmla="*/ 36 h 38"/>
                <a:gd name="T2" fmla="*/ 15 w 33"/>
                <a:gd name="T3" fmla="*/ 38 h 38"/>
                <a:gd name="T4" fmla="*/ 15 w 33"/>
                <a:gd name="T5" fmla="*/ 38 h 38"/>
                <a:gd name="T6" fmla="*/ 18 w 33"/>
                <a:gd name="T7" fmla="*/ 38 h 38"/>
                <a:gd name="T8" fmla="*/ 22 w 33"/>
                <a:gd name="T9" fmla="*/ 36 h 38"/>
                <a:gd name="T10" fmla="*/ 30 w 33"/>
                <a:gd name="T11" fmla="*/ 32 h 38"/>
                <a:gd name="T12" fmla="*/ 33 w 33"/>
                <a:gd name="T13" fmla="*/ 26 h 38"/>
                <a:gd name="T14" fmla="*/ 33 w 33"/>
                <a:gd name="T15" fmla="*/ 19 h 38"/>
                <a:gd name="T16" fmla="*/ 33 w 33"/>
                <a:gd name="T17" fmla="*/ 11 h 38"/>
                <a:gd name="T18" fmla="*/ 28 w 33"/>
                <a:gd name="T19" fmla="*/ 4 h 38"/>
                <a:gd name="T20" fmla="*/ 22 w 33"/>
                <a:gd name="T21" fmla="*/ 0 h 38"/>
                <a:gd name="T22" fmla="*/ 18 w 33"/>
                <a:gd name="T23" fmla="*/ 0 h 38"/>
                <a:gd name="T24" fmla="*/ 15 w 33"/>
                <a:gd name="T25" fmla="*/ 2 h 38"/>
                <a:gd name="T26" fmla="*/ 15 w 33"/>
                <a:gd name="T27" fmla="*/ 2 h 38"/>
                <a:gd name="T28" fmla="*/ 9 w 33"/>
                <a:gd name="T29" fmla="*/ 4 h 38"/>
                <a:gd name="T30" fmla="*/ 3 w 33"/>
                <a:gd name="T31" fmla="*/ 8 h 38"/>
                <a:gd name="T32" fmla="*/ 1 w 33"/>
                <a:gd name="T33" fmla="*/ 13 h 38"/>
                <a:gd name="T34" fmla="*/ 0 w 33"/>
                <a:gd name="T35" fmla="*/ 19 h 38"/>
                <a:gd name="T36" fmla="*/ 1 w 33"/>
                <a:gd name="T37" fmla="*/ 25 h 38"/>
                <a:gd name="T38" fmla="*/ 3 w 33"/>
                <a:gd name="T39" fmla="*/ 30 h 38"/>
                <a:gd name="T40" fmla="*/ 7 w 33"/>
                <a:gd name="T41" fmla="*/ 34 h 38"/>
                <a:gd name="T42" fmla="*/ 13 w 33"/>
                <a:gd name="T43" fmla="*/ 36 h 38"/>
                <a:gd name="T44" fmla="*/ 13 w 33"/>
                <a:gd name="T45" fmla="*/ 36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3" h="38">
                  <a:moveTo>
                    <a:pt x="13" y="36"/>
                  </a:moveTo>
                  <a:lnTo>
                    <a:pt x="15" y="38"/>
                  </a:lnTo>
                  <a:lnTo>
                    <a:pt x="15" y="38"/>
                  </a:lnTo>
                  <a:lnTo>
                    <a:pt x="18" y="38"/>
                  </a:lnTo>
                  <a:lnTo>
                    <a:pt x="22" y="36"/>
                  </a:lnTo>
                  <a:lnTo>
                    <a:pt x="30" y="32"/>
                  </a:lnTo>
                  <a:lnTo>
                    <a:pt x="33" y="26"/>
                  </a:lnTo>
                  <a:lnTo>
                    <a:pt x="33" y="19"/>
                  </a:lnTo>
                  <a:lnTo>
                    <a:pt x="33" y="11"/>
                  </a:lnTo>
                  <a:lnTo>
                    <a:pt x="28" y="4"/>
                  </a:lnTo>
                  <a:lnTo>
                    <a:pt x="22" y="0"/>
                  </a:lnTo>
                  <a:lnTo>
                    <a:pt x="18" y="0"/>
                  </a:lnTo>
                  <a:lnTo>
                    <a:pt x="15" y="2"/>
                  </a:lnTo>
                  <a:lnTo>
                    <a:pt x="15" y="2"/>
                  </a:lnTo>
                  <a:lnTo>
                    <a:pt x="9" y="4"/>
                  </a:lnTo>
                  <a:lnTo>
                    <a:pt x="3" y="8"/>
                  </a:lnTo>
                  <a:lnTo>
                    <a:pt x="1" y="13"/>
                  </a:lnTo>
                  <a:lnTo>
                    <a:pt x="0" y="19"/>
                  </a:lnTo>
                  <a:lnTo>
                    <a:pt x="1" y="25"/>
                  </a:lnTo>
                  <a:lnTo>
                    <a:pt x="3" y="30"/>
                  </a:lnTo>
                  <a:lnTo>
                    <a:pt x="7" y="34"/>
                  </a:lnTo>
                  <a:lnTo>
                    <a:pt x="13" y="36"/>
                  </a:lnTo>
                  <a:lnTo>
                    <a:pt x="13" y="36"/>
                  </a:lnTo>
                  <a:close/>
                </a:path>
              </a:pathLst>
            </a:custGeom>
            <a:solidFill>
              <a:srgbClr val="FF9042"/>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28" name="Freeform 34"/>
            <p:cNvSpPr/>
            <p:nvPr/>
          </p:nvSpPr>
          <p:spPr bwMode="auto">
            <a:xfrm>
              <a:off x="2128838" y="4191000"/>
              <a:ext cx="53975" cy="57150"/>
            </a:xfrm>
            <a:custGeom>
              <a:avLst/>
              <a:gdLst>
                <a:gd name="T0" fmla="*/ 13 w 34"/>
                <a:gd name="T1" fmla="*/ 36 h 36"/>
                <a:gd name="T2" fmla="*/ 15 w 34"/>
                <a:gd name="T3" fmla="*/ 36 h 36"/>
                <a:gd name="T4" fmla="*/ 15 w 34"/>
                <a:gd name="T5" fmla="*/ 36 h 36"/>
                <a:gd name="T6" fmla="*/ 19 w 34"/>
                <a:gd name="T7" fmla="*/ 36 h 36"/>
                <a:gd name="T8" fmla="*/ 23 w 34"/>
                <a:gd name="T9" fmla="*/ 36 h 36"/>
                <a:gd name="T10" fmla="*/ 30 w 34"/>
                <a:gd name="T11" fmla="*/ 32 h 36"/>
                <a:gd name="T12" fmla="*/ 34 w 34"/>
                <a:gd name="T13" fmla="*/ 24 h 36"/>
                <a:gd name="T14" fmla="*/ 34 w 34"/>
                <a:gd name="T15" fmla="*/ 17 h 36"/>
                <a:gd name="T16" fmla="*/ 34 w 34"/>
                <a:gd name="T17" fmla="*/ 9 h 36"/>
                <a:gd name="T18" fmla="*/ 28 w 34"/>
                <a:gd name="T19" fmla="*/ 4 h 36"/>
                <a:gd name="T20" fmla="*/ 23 w 34"/>
                <a:gd name="T21" fmla="*/ 0 h 36"/>
                <a:gd name="T22" fmla="*/ 19 w 34"/>
                <a:gd name="T23" fmla="*/ 0 h 36"/>
                <a:gd name="T24" fmla="*/ 15 w 34"/>
                <a:gd name="T25" fmla="*/ 0 h 36"/>
                <a:gd name="T26" fmla="*/ 15 w 34"/>
                <a:gd name="T27" fmla="*/ 0 h 36"/>
                <a:gd name="T28" fmla="*/ 10 w 34"/>
                <a:gd name="T29" fmla="*/ 4 h 36"/>
                <a:gd name="T30" fmla="*/ 4 w 34"/>
                <a:gd name="T31" fmla="*/ 8 h 36"/>
                <a:gd name="T32" fmla="*/ 2 w 34"/>
                <a:gd name="T33" fmla="*/ 13 h 36"/>
                <a:gd name="T34" fmla="*/ 0 w 34"/>
                <a:gd name="T35" fmla="*/ 19 h 36"/>
                <a:gd name="T36" fmla="*/ 2 w 34"/>
                <a:gd name="T37" fmla="*/ 24 h 36"/>
                <a:gd name="T38" fmla="*/ 4 w 34"/>
                <a:gd name="T39" fmla="*/ 28 h 36"/>
                <a:gd name="T40" fmla="*/ 8 w 34"/>
                <a:gd name="T41" fmla="*/ 34 h 36"/>
                <a:gd name="T42" fmla="*/ 13 w 34"/>
                <a:gd name="T43" fmla="*/ 36 h 36"/>
                <a:gd name="T44" fmla="*/ 13 w 34"/>
                <a:gd name="T45" fmla="*/ 3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4" h="36">
                  <a:moveTo>
                    <a:pt x="13" y="36"/>
                  </a:moveTo>
                  <a:lnTo>
                    <a:pt x="15" y="36"/>
                  </a:lnTo>
                  <a:lnTo>
                    <a:pt x="15" y="36"/>
                  </a:lnTo>
                  <a:lnTo>
                    <a:pt x="19" y="36"/>
                  </a:lnTo>
                  <a:lnTo>
                    <a:pt x="23" y="36"/>
                  </a:lnTo>
                  <a:lnTo>
                    <a:pt x="30" y="32"/>
                  </a:lnTo>
                  <a:lnTo>
                    <a:pt x="34" y="24"/>
                  </a:lnTo>
                  <a:lnTo>
                    <a:pt x="34" y="17"/>
                  </a:lnTo>
                  <a:lnTo>
                    <a:pt x="34" y="9"/>
                  </a:lnTo>
                  <a:lnTo>
                    <a:pt x="28" y="4"/>
                  </a:lnTo>
                  <a:lnTo>
                    <a:pt x="23" y="0"/>
                  </a:lnTo>
                  <a:lnTo>
                    <a:pt x="19" y="0"/>
                  </a:lnTo>
                  <a:lnTo>
                    <a:pt x="15" y="0"/>
                  </a:lnTo>
                  <a:lnTo>
                    <a:pt x="15" y="0"/>
                  </a:lnTo>
                  <a:lnTo>
                    <a:pt x="10" y="4"/>
                  </a:lnTo>
                  <a:lnTo>
                    <a:pt x="4" y="8"/>
                  </a:lnTo>
                  <a:lnTo>
                    <a:pt x="2" y="13"/>
                  </a:lnTo>
                  <a:lnTo>
                    <a:pt x="0" y="19"/>
                  </a:lnTo>
                  <a:lnTo>
                    <a:pt x="2" y="24"/>
                  </a:lnTo>
                  <a:lnTo>
                    <a:pt x="4" y="28"/>
                  </a:lnTo>
                  <a:lnTo>
                    <a:pt x="8" y="34"/>
                  </a:lnTo>
                  <a:lnTo>
                    <a:pt x="13" y="36"/>
                  </a:lnTo>
                  <a:lnTo>
                    <a:pt x="13" y="36"/>
                  </a:lnTo>
                  <a:close/>
                </a:path>
              </a:pathLst>
            </a:custGeom>
            <a:solidFill>
              <a:srgbClr val="FF9042"/>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29" name="Freeform 35"/>
            <p:cNvSpPr/>
            <p:nvPr/>
          </p:nvSpPr>
          <p:spPr bwMode="auto">
            <a:xfrm>
              <a:off x="2332038" y="4125913"/>
              <a:ext cx="52388" cy="58738"/>
            </a:xfrm>
            <a:custGeom>
              <a:avLst/>
              <a:gdLst>
                <a:gd name="T0" fmla="*/ 11 w 33"/>
                <a:gd name="T1" fmla="*/ 36 h 37"/>
                <a:gd name="T2" fmla="*/ 13 w 33"/>
                <a:gd name="T3" fmla="*/ 37 h 37"/>
                <a:gd name="T4" fmla="*/ 13 w 33"/>
                <a:gd name="T5" fmla="*/ 37 h 37"/>
                <a:gd name="T6" fmla="*/ 16 w 33"/>
                <a:gd name="T7" fmla="*/ 37 h 37"/>
                <a:gd name="T8" fmla="*/ 22 w 33"/>
                <a:gd name="T9" fmla="*/ 36 h 37"/>
                <a:gd name="T10" fmla="*/ 28 w 33"/>
                <a:gd name="T11" fmla="*/ 32 h 37"/>
                <a:gd name="T12" fmla="*/ 31 w 33"/>
                <a:gd name="T13" fmla="*/ 26 h 37"/>
                <a:gd name="T14" fmla="*/ 33 w 33"/>
                <a:gd name="T15" fmla="*/ 19 h 37"/>
                <a:gd name="T16" fmla="*/ 31 w 33"/>
                <a:gd name="T17" fmla="*/ 11 h 37"/>
                <a:gd name="T18" fmla="*/ 28 w 33"/>
                <a:gd name="T19" fmla="*/ 4 h 37"/>
                <a:gd name="T20" fmla="*/ 20 w 33"/>
                <a:gd name="T21" fmla="*/ 0 h 37"/>
                <a:gd name="T22" fmla="*/ 16 w 33"/>
                <a:gd name="T23" fmla="*/ 0 h 37"/>
                <a:gd name="T24" fmla="*/ 13 w 33"/>
                <a:gd name="T25" fmla="*/ 2 h 37"/>
                <a:gd name="T26" fmla="*/ 13 w 33"/>
                <a:gd name="T27" fmla="*/ 2 h 37"/>
                <a:gd name="T28" fmla="*/ 7 w 33"/>
                <a:gd name="T29" fmla="*/ 4 h 37"/>
                <a:gd name="T30" fmla="*/ 3 w 33"/>
                <a:gd name="T31" fmla="*/ 7 h 37"/>
                <a:gd name="T32" fmla="*/ 0 w 33"/>
                <a:gd name="T33" fmla="*/ 13 h 37"/>
                <a:gd name="T34" fmla="*/ 0 w 33"/>
                <a:gd name="T35" fmla="*/ 19 h 37"/>
                <a:gd name="T36" fmla="*/ 0 w 33"/>
                <a:gd name="T37" fmla="*/ 24 h 37"/>
                <a:gd name="T38" fmla="*/ 1 w 33"/>
                <a:gd name="T39" fmla="*/ 30 h 37"/>
                <a:gd name="T40" fmla="*/ 5 w 33"/>
                <a:gd name="T41" fmla="*/ 34 h 37"/>
                <a:gd name="T42" fmla="*/ 11 w 33"/>
                <a:gd name="T43" fmla="*/ 36 h 37"/>
                <a:gd name="T44" fmla="*/ 11 w 33"/>
                <a:gd name="T45" fmla="*/ 36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3" h="37">
                  <a:moveTo>
                    <a:pt x="11" y="36"/>
                  </a:moveTo>
                  <a:lnTo>
                    <a:pt x="13" y="37"/>
                  </a:lnTo>
                  <a:lnTo>
                    <a:pt x="13" y="37"/>
                  </a:lnTo>
                  <a:lnTo>
                    <a:pt x="16" y="37"/>
                  </a:lnTo>
                  <a:lnTo>
                    <a:pt x="22" y="36"/>
                  </a:lnTo>
                  <a:lnTo>
                    <a:pt x="28" y="32"/>
                  </a:lnTo>
                  <a:lnTo>
                    <a:pt x="31" y="26"/>
                  </a:lnTo>
                  <a:lnTo>
                    <a:pt x="33" y="19"/>
                  </a:lnTo>
                  <a:lnTo>
                    <a:pt x="31" y="11"/>
                  </a:lnTo>
                  <a:lnTo>
                    <a:pt x="28" y="4"/>
                  </a:lnTo>
                  <a:lnTo>
                    <a:pt x="20" y="0"/>
                  </a:lnTo>
                  <a:lnTo>
                    <a:pt x="16" y="0"/>
                  </a:lnTo>
                  <a:lnTo>
                    <a:pt x="13" y="2"/>
                  </a:lnTo>
                  <a:lnTo>
                    <a:pt x="13" y="2"/>
                  </a:lnTo>
                  <a:lnTo>
                    <a:pt x="7" y="4"/>
                  </a:lnTo>
                  <a:lnTo>
                    <a:pt x="3" y="7"/>
                  </a:lnTo>
                  <a:lnTo>
                    <a:pt x="0" y="13"/>
                  </a:lnTo>
                  <a:lnTo>
                    <a:pt x="0" y="19"/>
                  </a:lnTo>
                  <a:lnTo>
                    <a:pt x="0" y="24"/>
                  </a:lnTo>
                  <a:lnTo>
                    <a:pt x="1" y="30"/>
                  </a:lnTo>
                  <a:lnTo>
                    <a:pt x="5" y="34"/>
                  </a:lnTo>
                  <a:lnTo>
                    <a:pt x="11" y="36"/>
                  </a:lnTo>
                  <a:lnTo>
                    <a:pt x="11" y="36"/>
                  </a:lnTo>
                  <a:close/>
                </a:path>
              </a:pathLst>
            </a:custGeom>
            <a:solidFill>
              <a:srgbClr val="FF9042"/>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30" name="Freeform 36"/>
            <p:cNvSpPr/>
            <p:nvPr/>
          </p:nvSpPr>
          <p:spPr bwMode="auto">
            <a:xfrm>
              <a:off x="2509838" y="4232275"/>
              <a:ext cx="52388" cy="60325"/>
            </a:xfrm>
            <a:custGeom>
              <a:avLst/>
              <a:gdLst>
                <a:gd name="T0" fmla="*/ 11 w 33"/>
                <a:gd name="T1" fmla="*/ 36 h 38"/>
                <a:gd name="T2" fmla="*/ 13 w 33"/>
                <a:gd name="T3" fmla="*/ 36 h 38"/>
                <a:gd name="T4" fmla="*/ 13 w 33"/>
                <a:gd name="T5" fmla="*/ 36 h 38"/>
                <a:gd name="T6" fmla="*/ 19 w 33"/>
                <a:gd name="T7" fmla="*/ 38 h 38"/>
                <a:gd name="T8" fmla="*/ 22 w 33"/>
                <a:gd name="T9" fmla="*/ 36 h 38"/>
                <a:gd name="T10" fmla="*/ 28 w 33"/>
                <a:gd name="T11" fmla="*/ 32 h 38"/>
                <a:gd name="T12" fmla="*/ 32 w 33"/>
                <a:gd name="T13" fmla="*/ 27 h 38"/>
                <a:gd name="T14" fmla="*/ 33 w 33"/>
                <a:gd name="T15" fmla="*/ 17 h 38"/>
                <a:gd name="T16" fmla="*/ 32 w 33"/>
                <a:gd name="T17" fmla="*/ 10 h 38"/>
                <a:gd name="T18" fmla="*/ 28 w 33"/>
                <a:gd name="T19" fmla="*/ 4 h 38"/>
                <a:gd name="T20" fmla="*/ 22 w 33"/>
                <a:gd name="T21" fmla="*/ 0 h 38"/>
                <a:gd name="T22" fmla="*/ 17 w 33"/>
                <a:gd name="T23" fmla="*/ 0 h 38"/>
                <a:gd name="T24" fmla="*/ 13 w 33"/>
                <a:gd name="T25" fmla="*/ 0 h 38"/>
                <a:gd name="T26" fmla="*/ 13 w 33"/>
                <a:gd name="T27" fmla="*/ 0 h 38"/>
                <a:gd name="T28" fmla="*/ 7 w 33"/>
                <a:gd name="T29" fmla="*/ 4 h 38"/>
                <a:gd name="T30" fmla="*/ 4 w 33"/>
                <a:gd name="T31" fmla="*/ 8 h 38"/>
                <a:gd name="T32" fmla="*/ 0 w 33"/>
                <a:gd name="T33" fmla="*/ 13 h 38"/>
                <a:gd name="T34" fmla="*/ 0 w 33"/>
                <a:gd name="T35" fmla="*/ 19 h 38"/>
                <a:gd name="T36" fmla="*/ 0 w 33"/>
                <a:gd name="T37" fmla="*/ 25 h 38"/>
                <a:gd name="T38" fmla="*/ 2 w 33"/>
                <a:gd name="T39" fmla="*/ 30 h 38"/>
                <a:gd name="T40" fmla="*/ 5 w 33"/>
                <a:gd name="T41" fmla="*/ 34 h 38"/>
                <a:gd name="T42" fmla="*/ 11 w 33"/>
                <a:gd name="T43" fmla="*/ 36 h 38"/>
                <a:gd name="T44" fmla="*/ 11 w 33"/>
                <a:gd name="T45" fmla="*/ 36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3" h="38">
                  <a:moveTo>
                    <a:pt x="11" y="36"/>
                  </a:moveTo>
                  <a:lnTo>
                    <a:pt x="13" y="36"/>
                  </a:lnTo>
                  <a:lnTo>
                    <a:pt x="13" y="36"/>
                  </a:lnTo>
                  <a:lnTo>
                    <a:pt x="19" y="38"/>
                  </a:lnTo>
                  <a:lnTo>
                    <a:pt x="22" y="36"/>
                  </a:lnTo>
                  <a:lnTo>
                    <a:pt x="28" y="32"/>
                  </a:lnTo>
                  <a:lnTo>
                    <a:pt x="32" y="27"/>
                  </a:lnTo>
                  <a:lnTo>
                    <a:pt x="33" y="17"/>
                  </a:lnTo>
                  <a:lnTo>
                    <a:pt x="32" y="10"/>
                  </a:lnTo>
                  <a:lnTo>
                    <a:pt x="28" y="4"/>
                  </a:lnTo>
                  <a:lnTo>
                    <a:pt x="22" y="0"/>
                  </a:lnTo>
                  <a:lnTo>
                    <a:pt x="17" y="0"/>
                  </a:lnTo>
                  <a:lnTo>
                    <a:pt x="13" y="0"/>
                  </a:lnTo>
                  <a:lnTo>
                    <a:pt x="13" y="0"/>
                  </a:lnTo>
                  <a:lnTo>
                    <a:pt x="7" y="4"/>
                  </a:lnTo>
                  <a:lnTo>
                    <a:pt x="4" y="8"/>
                  </a:lnTo>
                  <a:lnTo>
                    <a:pt x="0" y="13"/>
                  </a:lnTo>
                  <a:lnTo>
                    <a:pt x="0" y="19"/>
                  </a:lnTo>
                  <a:lnTo>
                    <a:pt x="0" y="25"/>
                  </a:lnTo>
                  <a:lnTo>
                    <a:pt x="2" y="30"/>
                  </a:lnTo>
                  <a:lnTo>
                    <a:pt x="5" y="34"/>
                  </a:lnTo>
                  <a:lnTo>
                    <a:pt x="11" y="36"/>
                  </a:lnTo>
                  <a:lnTo>
                    <a:pt x="11" y="36"/>
                  </a:lnTo>
                  <a:close/>
                </a:path>
              </a:pathLst>
            </a:custGeom>
            <a:solidFill>
              <a:srgbClr val="FF9042"/>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31" name="Freeform 37"/>
            <p:cNvSpPr/>
            <p:nvPr/>
          </p:nvSpPr>
          <p:spPr bwMode="auto">
            <a:xfrm>
              <a:off x="2384425" y="4344988"/>
              <a:ext cx="53975" cy="60325"/>
            </a:xfrm>
            <a:custGeom>
              <a:avLst/>
              <a:gdLst>
                <a:gd name="T0" fmla="*/ 13 w 34"/>
                <a:gd name="T1" fmla="*/ 36 h 38"/>
                <a:gd name="T2" fmla="*/ 13 w 34"/>
                <a:gd name="T3" fmla="*/ 36 h 38"/>
                <a:gd name="T4" fmla="*/ 13 w 34"/>
                <a:gd name="T5" fmla="*/ 36 h 38"/>
                <a:gd name="T6" fmla="*/ 19 w 34"/>
                <a:gd name="T7" fmla="*/ 38 h 38"/>
                <a:gd name="T8" fmla="*/ 23 w 34"/>
                <a:gd name="T9" fmla="*/ 36 h 38"/>
                <a:gd name="T10" fmla="*/ 30 w 34"/>
                <a:gd name="T11" fmla="*/ 32 h 38"/>
                <a:gd name="T12" fmla="*/ 34 w 34"/>
                <a:gd name="T13" fmla="*/ 27 h 38"/>
                <a:gd name="T14" fmla="*/ 34 w 34"/>
                <a:gd name="T15" fmla="*/ 17 h 38"/>
                <a:gd name="T16" fmla="*/ 32 w 34"/>
                <a:gd name="T17" fmla="*/ 10 h 38"/>
                <a:gd name="T18" fmla="*/ 28 w 34"/>
                <a:gd name="T19" fmla="*/ 4 h 38"/>
                <a:gd name="T20" fmla="*/ 23 w 34"/>
                <a:gd name="T21" fmla="*/ 0 h 38"/>
                <a:gd name="T22" fmla="*/ 19 w 34"/>
                <a:gd name="T23" fmla="*/ 0 h 38"/>
                <a:gd name="T24" fmla="*/ 13 w 34"/>
                <a:gd name="T25" fmla="*/ 0 h 38"/>
                <a:gd name="T26" fmla="*/ 13 w 34"/>
                <a:gd name="T27" fmla="*/ 0 h 38"/>
                <a:gd name="T28" fmla="*/ 8 w 34"/>
                <a:gd name="T29" fmla="*/ 4 h 38"/>
                <a:gd name="T30" fmla="*/ 4 w 34"/>
                <a:gd name="T31" fmla="*/ 8 h 38"/>
                <a:gd name="T32" fmla="*/ 2 w 34"/>
                <a:gd name="T33" fmla="*/ 14 h 38"/>
                <a:gd name="T34" fmla="*/ 0 w 34"/>
                <a:gd name="T35" fmla="*/ 19 h 38"/>
                <a:gd name="T36" fmla="*/ 0 w 34"/>
                <a:gd name="T37" fmla="*/ 25 h 38"/>
                <a:gd name="T38" fmla="*/ 2 w 34"/>
                <a:gd name="T39" fmla="*/ 30 h 38"/>
                <a:gd name="T40" fmla="*/ 8 w 34"/>
                <a:gd name="T41" fmla="*/ 34 h 38"/>
                <a:gd name="T42" fmla="*/ 13 w 34"/>
                <a:gd name="T43" fmla="*/ 36 h 38"/>
                <a:gd name="T44" fmla="*/ 13 w 34"/>
                <a:gd name="T45" fmla="*/ 36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4" h="38">
                  <a:moveTo>
                    <a:pt x="13" y="36"/>
                  </a:moveTo>
                  <a:lnTo>
                    <a:pt x="13" y="36"/>
                  </a:lnTo>
                  <a:lnTo>
                    <a:pt x="13" y="36"/>
                  </a:lnTo>
                  <a:lnTo>
                    <a:pt x="19" y="38"/>
                  </a:lnTo>
                  <a:lnTo>
                    <a:pt x="23" y="36"/>
                  </a:lnTo>
                  <a:lnTo>
                    <a:pt x="30" y="32"/>
                  </a:lnTo>
                  <a:lnTo>
                    <a:pt x="34" y="27"/>
                  </a:lnTo>
                  <a:lnTo>
                    <a:pt x="34" y="17"/>
                  </a:lnTo>
                  <a:lnTo>
                    <a:pt x="32" y="10"/>
                  </a:lnTo>
                  <a:lnTo>
                    <a:pt x="28" y="4"/>
                  </a:lnTo>
                  <a:lnTo>
                    <a:pt x="23" y="0"/>
                  </a:lnTo>
                  <a:lnTo>
                    <a:pt x="19" y="0"/>
                  </a:lnTo>
                  <a:lnTo>
                    <a:pt x="13" y="0"/>
                  </a:lnTo>
                  <a:lnTo>
                    <a:pt x="13" y="0"/>
                  </a:lnTo>
                  <a:lnTo>
                    <a:pt x="8" y="4"/>
                  </a:lnTo>
                  <a:lnTo>
                    <a:pt x="4" y="8"/>
                  </a:lnTo>
                  <a:lnTo>
                    <a:pt x="2" y="14"/>
                  </a:lnTo>
                  <a:lnTo>
                    <a:pt x="0" y="19"/>
                  </a:lnTo>
                  <a:lnTo>
                    <a:pt x="0" y="25"/>
                  </a:lnTo>
                  <a:lnTo>
                    <a:pt x="2" y="30"/>
                  </a:lnTo>
                  <a:lnTo>
                    <a:pt x="8" y="34"/>
                  </a:lnTo>
                  <a:lnTo>
                    <a:pt x="13" y="36"/>
                  </a:lnTo>
                  <a:lnTo>
                    <a:pt x="13" y="36"/>
                  </a:lnTo>
                  <a:close/>
                </a:path>
              </a:pathLst>
            </a:custGeom>
            <a:solidFill>
              <a:srgbClr val="FF9042"/>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32" name="Freeform 38"/>
            <p:cNvSpPr/>
            <p:nvPr/>
          </p:nvSpPr>
          <p:spPr bwMode="auto">
            <a:xfrm>
              <a:off x="6538913" y="4367213"/>
              <a:ext cx="371475" cy="396875"/>
            </a:xfrm>
            <a:custGeom>
              <a:avLst/>
              <a:gdLst>
                <a:gd name="T0" fmla="*/ 6 w 234"/>
                <a:gd name="T1" fmla="*/ 0 h 250"/>
                <a:gd name="T2" fmla="*/ 6 w 234"/>
                <a:gd name="T3" fmla="*/ 0 h 250"/>
                <a:gd name="T4" fmla="*/ 21 w 234"/>
                <a:gd name="T5" fmla="*/ 43 h 250"/>
                <a:gd name="T6" fmla="*/ 38 w 234"/>
                <a:gd name="T7" fmla="*/ 86 h 250"/>
                <a:gd name="T8" fmla="*/ 45 w 234"/>
                <a:gd name="T9" fmla="*/ 106 h 250"/>
                <a:gd name="T10" fmla="*/ 56 w 234"/>
                <a:gd name="T11" fmla="*/ 127 h 250"/>
                <a:gd name="T12" fmla="*/ 68 w 234"/>
                <a:gd name="T13" fmla="*/ 145 h 250"/>
                <a:gd name="T14" fmla="*/ 83 w 234"/>
                <a:gd name="T15" fmla="*/ 162 h 250"/>
                <a:gd name="T16" fmla="*/ 83 w 234"/>
                <a:gd name="T17" fmla="*/ 162 h 250"/>
                <a:gd name="T18" fmla="*/ 99 w 234"/>
                <a:gd name="T19" fmla="*/ 177 h 250"/>
                <a:gd name="T20" fmla="*/ 116 w 234"/>
                <a:gd name="T21" fmla="*/ 189 h 250"/>
                <a:gd name="T22" fmla="*/ 135 w 234"/>
                <a:gd name="T23" fmla="*/ 196 h 250"/>
                <a:gd name="T24" fmla="*/ 154 w 234"/>
                <a:gd name="T25" fmla="*/ 203 h 250"/>
                <a:gd name="T26" fmla="*/ 193 w 234"/>
                <a:gd name="T27" fmla="*/ 213 h 250"/>
                <a:gd name="T28" fmla="*/ 214 w 234"/>
                <a:gd name="T29" fmla="*/ 218 h 250"/>
                <a:gd name="T30" fmla="*/ 232 w 234"/>
                <a:gd name="T31" fmla="*/ 224 h 250"/>
                <a:gd name="T32" fmla="*/ 232 w 234"/>
                <a:gd name="T33" fmla="*/ 224 h 250"/>
                <a:gd name="T34" fmla="*/ 234 w 234"/>
                <a:gd name="T35" fmla="*/ 230 h 250"/>
                <a:gd name="T36" fmla="*/ 232 w 234"/>
                <a:gd name="T37" fmla="*/ 233 h 250"/>
                <a:gd name="T38" fmla="*/ 230 w 234"/>
                <a:gd name="T39" fmla="*/ 237 h 250"/>
                <a:gd name="T40" fmla="*/ 229 w 234"/>
                <a:gd name="T41" fmla="*/ 241 h 250"/>
                <a:gd name="T42" fmla="*/ 219 w 234"/>
                <a:gd name="T43" fmla="*/ 247 h 250"/>
                <a:gd name="T44" fmla="*/ 206 w 234"/>
                <a:gd name="T45" fmla="*/ 248 h 250"/>
                <a:gd name="T46" fmla="*/ 191 w 234"/>
                <a:gd name="T47" fmla="*/ 250 h 250"/>
                <a:gd name="T48" fmla="*/ 172 w 234"/>
                <a:gd name="T49" fmla="*/ 250 h 250"/>
                <a:gd name="T50" fmla="*/ 131 w 234"/>
                <a:gd name="T51" fmla="*/ 245 h 250"/>
                <a:gd name="T52" fmla="*/ 90 w 234"/>
                <a:gd name="T53" fmla="*/ 235 h 250"/>
                <a:gd name="T54" fmla="*/ 51 w 234"/>
                <a:gd name="T55" fmla="*/ 222 h 250"/>
                <a:gd name="T56" fmla="*/ 19 w 234"/>
                <a:gd name="T57" fmla="*/ 211 h 250"/>
                <a:gd name="T58" fmla="*/ 8 w 234"/>
                <a:gd name="T59" fmla="*/ 205 h 250"/>
                <a:gd name="T60" fmla="*/ 0 w 234"/>
                <a:gd name="T61" fmla="*/ 200 h 250"/>
                <a:gd name="T62" fmla="*/ 6 w 234"/>
                <a:gd name="T63" fmla="*/ 0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34" h="250">
                  <a:moveTo>
                    <a:pt x="6" y="0"/>
                  </a:moveTo>
                  <a:lnTo>
                    <a:pt x="6" y="0"/>
                  </a:lnTo>
                  <a:lnTo>
                    <a:pt x="21" y="43"/>
                  </a:lnTo>
                  <a:lnTo>
                    <a:pt x="38" y="86"/>
                  </a:lnTo>
                  <a:lnTo>
                    <a:pt x="45" y="106"/>
                  </a:lnTo>
                  <a:lnTo>
                    <a:pt x="56" y="127"/>
                  </a:lnTo>
                  <a:lnTo>
                    <a:pt x="68" y="145"/>
                  </a:lnTo>
                  <a:lnTo>
                    <a:pt x="83" y="162"/>
                  </a:lnTo>
                  <a:lnTo>
                    <a:pt x="83" y="162"/>
                  </a:lnTo>
                  <a:lnTo>
                    <a:pt x="99" y="177"/>
                  </a:lnTo>
                  <a:lnTo>
                    <a:pt x="116" y="189"/>
                  </a:lnTo>
                  <a:lnTo>
                    <a:pt x="135" y="196"/>
                  </a:lnTo>
                  <a:lnTo>
                    <a:pt x="154" y="203"/>
                  </a:lnTo>
                  <a:lnTo>
                    <a:pt x="193" y="213"/>
                  </a:lnTo>
                  <a:lnTo>
                    <a:pt x="214" y="218"/>
                  </a:lnTo>
                  <a:lnTo>
                    <a:pt x="232" y="224"/>
                  </a:lnTo>
                  <a:lnTo>
                    <a:pt x="232" y="224"/>
                  </a:lnTo>
                  <a:lnTo>
                    <a:pt x="234" y="230"/>
                  </a:lnTo>
                  <a:lnTo>
                    <a:pt x="232" y="233"/>
                  </a:lnTo>
                  <a:lnTo>
                    <a:pt x="230" y="237"/>
                  </a:lnTo>
                  <a:lnTo>
                    <a:pt x="229" y="241"/>
                  </a:lnTo>
                  <a:lnTo>
                    <a:pt x="219" y="247"/>
                  </a:lnTo>
                  <a:lnTo>
                    <a:pt x="206" y="248"/>
                  </a:lnTo>
                  <a:lnTo>
                    <a:pt x="191" y="250"/>
                  </a:lnTo>
                  <a:lnTo>
                    <a:pt x="172" y="250"/>
                  </a:lnTo>
                  <a:lnTo>
                    <a:pt x="131" y="245"/>
                  </a:lnTo>
                  <a:lnTo>
                    <a:pt x="90" y="235"/>
                  </a:lnTo>
                  <a:lnTo>
                    <a:pt x="51" y="222"/>
                  </a:lnTo>
                  <a:lnTo>
                    <a:pt x="19" y="211"/>
                  </a:lnTo>
                  <a:lnTo>
                    <a:pt x="8" y="205"/>
                  </a:lnTo>
                  <a:lnTo>
                    <a:pt x="0" y="200"/>
                  </a:lnTo>
                  <a:lnTo>
                    <a:pt x="6" y="0"/>
                  </a:lnTo>
                  <a:close/>
                </a:path>
              </a:pathLst>
            </a:custGeom>
            <a:solidFill>
              <a:srgbClr val="4C8196"/>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33" name="Freeform 39"/>
            <p:cNvSpPr/>
            <p:nvPr/>
          </p:nvSpPr>
          <p:spPr bwMode="auto">
            <a:xfrm>
              <a:off x="6538913" y="4367213"/>
              <a:ext cx="371475" cy="396875"/>
            </a:xfrm>
            <a:custGeom>
              <a:avLst/>
              <a:gdLst>
                <a:gd name="T0" fmla="*/ 6 w 234"/>
                <a:gd name="T1" fmla="*/ 0 h 250"/>
                <a:gd name="T2" fmla="*/ 6 w 234"/>
                <a:gd name="T3" fmla="*/ 0 h 250"/>
                <a:gd name="T4" fmla="*/ 21 w 234"/>
                <a:gd name="T5" fmla="*/ 43 h 250"/>
                <a:gd name="T6" fmla="*/ 38 w 234"/>
                <a:gd name="T7" fmla="*/ 86 h 250"/>
                <a:gd name="T8" fmla="*/ 45 w 234"/>
                <a:gd name="T9" fmla="*/ 106 h 250"/>
                <a:gd name="T10" fmla="*/ 56 w 234"/>
                <a:gd name="T11" fmla="*/ 127 h 250"/>
                <a:gd name="T12" fmla="*/ 68 w 234"/>
                <a:gd name="T13" fmla="*/ 145 h 250"/>
                <a:gd name="T14" fmla="*/ 83 w 234"/>
                <a:gd name="T15" fmla="*/ 162 h 250"/>
                <a:gd name="T16" fmla="*/ 83 w 234"/>
                <a:gd name="T17" fmla="*/ 162 h 250"/>
                <a:gd name="T18" fmla="*/ 99 w 234"/>
                <a:gd name="T19" fmla="*/ 177 h 250"/>
                <a:gd name="T20" fmla="*/ 116 w 234"/>
                <a:gd name="T21" fmla="*/ 189 h 250"/>
                <a:gd name="T22" fmla="*/ 135 w 234"/>
                <a:gd name="T23" fmla="*/ 196 h 250"/>
                <a:gd name="T24" fmla="*/ 154 w 234"/>
                <a:gd name="T25" fmla="*/ 203 h 250"/>
                <a:gd name="T26" fmla="*/ 193 w 234"/>
                <a:gd name="T27" fmla="*/ 213 h 250"/>
                <a:gd name="T28" fmla="*/ 214 w 234"/>
                <a:gd name="T29" fmla="*/ 218 h 250"/>
                <a:gd name="T30" fmla="*/ 232 w 234"/>
                <a:gd name="T31" fmla="*/ 224 h 250"/>
                <a:gd name="T32" fmla="*/ 232 w 234"/>
                <a:gd name="T33" fmla="*/ 224 h 250"/>
                <a:gd name="T34" fmla="*/ 234 w 234"/>
                <a:gd name="T35" fmla="*/ 230 h 250"/>
                <a:gd name="T36" fmla="*/ 232 w 234"/>
                <a:gd name="T37" fmla="*/ 233 h 250"/>
                <a:gd name="T38" fmla="*/ 230 w 234"/>
                <a:gd name="T39" fmla="*/ 237 h 250"/>
                <a:gd name="T40" fmla="*/ 229 w 234"/>
                <a:gd name="T41" fmla="*/ 241 h 250"/>
                <a:gd name="T42" fmla="*/ 219 w 234"/>
                <a:gd name="T43" fmla="*/ 247 h 250"/>
                <a:gd name="T44" fmla="*/ 206 w 234"/>
                <a:gd name="T45" fmla="*/ 248 h 250"/>
                <a:gd name="T46" fmla="*/ 191 w 234"/>
                <a:gd name="T47" fmla="*/ 250 h 250"/>
                <a:gd name="T48" fmla="*/ 172 w 234"/>
                <a:gd name="T49" fmla="*/ 250 h 250"/>
                <a:gd name="T50" fmla="*/ 131 w 234"/>
                <a:gd name="T51" fmla="*/ 245 h 250"/>
                <a:gd name="T52" fmla="*/ 90 w 234"/>
                <a:gd name="T53" fmla="*/ 235 h 250"/>
                <a:gd name="T54" fmla="*/ 51 w 234"/>
                <a:gd name="T55" fmla="*/ 222 h 250"/>
                <a:gd name="T56" fmla="*/ 19 w 234"/>
                <a:gd name="T57" fmla="*/ 211 h 250"/>
                <a:gd name="T58" fmla="*/ 8 w 234"/>
                <a:gd name="T59" fmla="*/ 205 h 250"/>
                <a:gd name="T60" fmla="*/ 0 w 234"/>
                <a:gd name="T61" fmla="*/ 200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34" h="250">
                  <a:moveTo>
                    <a:pt x="6" y="0"/>
                  </a:moveTo>
                  <a:lnTo>
                    <a:pt x="6" y="0"/>
                  </a:lnTo>
                  <a:lnTo>
                    <a:pt x="21" y="43"/>
                  </a:lnTo>
                  <a:lnTo>
                    <a:pt x="38" y="86"/>
                  </a:lnTo>
                  <a:lnTo>
                    <a:pt x="45" y="106"/>
                  </a:lnTo>
                  <a:lnTo>
                    <a:pt x="56" y="127"/>
                  </a:lnTo>
                  <a:lnTo>
                    <a:pt x="68" y="145"/>
                  </a:lnTo>
                  <a:lnTo>
                    <a:pt x="83" y="162"/>
                  </a:lnTo>
                  <a:lnTo>
                    <a:pt x="83" y="162"/>
                  </a:lnTo>
                  <a:lnTo>
                    <a:pt x="99" y="177"/>
                  </a:lnTo>
                  <a:lnTo>
                    <a:pt x="116" y="189"/>
                  </a:lnTo>
                  <a:lnTo>
                    <a:pt x="135" y="196"/>
                  </a:lnTo>
                  <a:lnTo>
                    <a:pt x="154" y="203"/>
                  </a:lnTo>
                  <a:lnTo>
                    <a:pt x="193" y="213"/>
                  </a:lnTo>
                  <a:lnTo>
                    <a:pt x="214" y="218"/>
                  </a:lnTo>
                  <a:lnTo>
                    <a:pt x="232" y="224"/>
                  </a:lnTo>
                  <a:lnTo>
                    <a:pt x="232" y="224"/>
                  </a:lnTo>
                  <a:lnTo>
                    <a:pt x="234" y="230"/>
                  </a:lnTo>
                  <a:lnTo>
                    <a:pt x="232" y="233"/>
                  </a:lnTo>
                  <a:lnTo>
                    <a:pt x="230" y="237"/>
                  </a:lnTo>
                  <a:lnTo>
                    <a:pt x="229" y="241"/>
                  </a:lnTo>
                  <a:lnTo>
                    <a:pt x="219" y="247"/>
                  </a:lnTo>
                  <a:lnTo>
                    <a:pt x="206" y="248"/>
                  </a:lnTo>
                  <a:lnTo>
                    <a:pt x="191" y="250"/>
                  </a:lnTo>
                  <a:lnTo>
                    <a:pt x="172" y="250"/>
                  </a:lnTo>
                  <a:lnTo>
                    <a:pt x="131" y="245"/>
                  </a:lnTo>
                  <a:lnTo>
                    <a:pt x="90" y="235"/>
                  </a:lnTo>
                  <a:lnTo>
                    <a:pt x="51" y="222"/>
                  </a:lnTo>
                  <a:lnTo>
                    <a:pt x="19" y="211"/>
                  </a:lnTo>
                  <a:lnTo>
                    <a:pt x="8" y="205"/>
                  </a:lnTo>
                  <a:lnTo>
                    <a:pt x="0" y="20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34" name="Freeform 40"/>
            <p:cNvSpPr/>
            <p:nvPr/>
          </p:nvSpPr>
          <p:spPr bwMode="auto">
            <a:xfrm>
              <a:off x="2578100" y="1490663"/>
              <a:ext cx="109538" cy="204788"/>
            </a:xfrm>
            <a:custGeom>
              <a:avLst/>
              <a:gdLst>
                <a:gd name="T0" fmla="*/ 0 w 69"/>
                <a:gd name="T1" fmla="*/ 96 h 129"/>
                <a:gd name="T2" fmla="*/ 0 w 69"/>
                <a:gd name="T3" fmla="*/ 96 h 129"/>
                <a:gd name="T4" fmla="*/ 2 w 69"/>
                <a:gd name="T5" fmla="*/ 98 h 129"/>
                <a:gd name="T6" fmla="*/ 4 w 69"/>
                <a:gd name="T7" fmla="*/ 101 h 129"/>
                <a:gd name="T8" fmla="*/ 17 w 69"/>
                <a:gd name="T9" fmla="*/ 109 h 129"/>
                <a:gd name="T10" fmla="*/ 33 w 69"/>
                <a:gd name="T11" fmla="*/ 118 h 129"/>
                <a:gd name="T12" fmla="*/ 54 w 69"/>
                <a:gd name="T13" fmla="*/ 129 h 129"/>
                <a:gd name="T14" fmla="*/ 69 w 69"/>
                <a:gd name="T15" fmla="*/ 0 h 129"/>
                <a:gd name="T16" fmla="*/ 69 w 69"/>
                <a:gd name="T17" fmla="*/ 0 h 129"/>
                <a:gd name="T18" fmla="*/ 52 w 69"/>
                <a:gd name="T19" fmla="*/ 0 h 129"/>
                <a:gd name="T20" fmla="*/ 37 w 69"/>
                <a:gd name="T21" fmla="*/ 4 h 129"/>
                <a:gd name="T22" fmla="*/ 26 w 69"/>
                <a:gd name="T23" fmla="*/ 12 h 129"/>
                <a:gd name="T24" fmla="*/ 17 w 69"/>
                <a:gd name="T25" fmla="*/ 21 h 129"/>
                <a:gd name="T26" fmla="*/ 11 w 69"/>
                <a:gd name="T27" fmla="*/ 36 h 129"/>
                <a:gd name="T28" fmla="*/ 5 w 69"/>
                <a:gd name="T29" fmla="*/ 53 h 129"/>
                <a:gd name="T30" fmla="*/ 4 w 69"/>
                <a:gd name="T31" fmla="*/ 71 h 129"/>
                <a:gd name="T32" fmla="*/ 0 w 69"/>
                <a:gd name="T33" fmla="*/ 96 h 129"/>
                <a:gd name="T34" fmla="*/ 0 w 69"/>
                <a:gd name="T35" fmla="*/ 96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9" h="129">
                  <a:moveTo>
                    <a:pt x="0" y="96"/>
                  </a:moveTo>
                  <a:lnTo>
                    <a:pt x="0" y="96"/>
                  </a:lnTo>
                  <a:lnTo>
                    <a:pt x="2" y="98"/>
                  </a:lnTo>
                  <a:lnTo>
                    <a:pt x="4" y="101"/>
                  </a:lnTo>
                  <a:lnTo>
                    <a:pt x="17" y="109"/>
                  </a:lnTo>
                  <a:lnTo>
                    <a:pt x="33" y="118"/>
                  </a:lnTo>
                  <a:lnTo>
                    <a:pt x="54" y="129"/>
                  </a:lnTo>
                  <a:lnTo>
                    <a:pt x="69" y="0"/>
                  </a:lnTo>
                  <a:lnTo>
                    <a:pt x="69" y="0"/>
                  </a:lnTo>
                  <a:lnTo>
                    <a:pt x="52" y="0"/>
                  </a:lnTo>
                  <a:lnTo>
                    <a:pt x="37" y="4"/>
                  </a:lnTo>
                  <a:lnTo>
                    <a:pt x="26" y="12"/>
                  </a:lnTo>
                  <a:lnTo>
                    <a:pt x="17" y="21"/>
                  </a:lnTo>
                  <a:lnTo>
                    <a:pt x="11" y="36"/>
                  </a:lnTo>
                  <a:lnTo>
                    <a:pt x="5" y="53"/>
                  </a:lnTo>
                  <a:lnTo>
                    <a:pt x="4" y="71"/>
                  </a:lnTo>
                  <a:lnTo>
                    <a:pt x="0" y="96"/>
                  </a:lnTo>
                  <a:lnTo>
                    <a:pt x="0" y="96"/>
                  </a:lnTo>
                  <a:close/>
                </a:path>
              </a:pathLst>
            </a:custGeom>
            <a:solidFill>
              <a:srgbClr val="743F2D"/>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35" name="Freeform 41"/>
            <p:cNvSpPr/>
            <p:nvPr/>
          </p:nvSpPr>
          <p:spPr bwMode="auto">
            <a:xfrm>
              <a:off x="2663825" y="1490663"/>
              <a:ext cx="125413" cy="214313"/>
            </a:xfrm>
            <a:custGeom>
              <a:avLst/>
              <a:gdLst>
                <a:gd name="T0" fmla="*/ 47 w 79"/>
                <a:gd name="T1" fmla="*/ 6 h 135"/>
                <a:gd name="T2" fmla="*/ 47 w 79"/>
                <a:gd name="T3" fmla="*/ 6 h 135"/>
                <a:gd name="T4" fmla="*/ 30 w 79"/>
                <a:gd name="T5" fmla="*/ 2 h 135"/>
                <a:gd name="T6" fmla="*/ 15 w 79"/>
                <a:gd name="T7" fmla="*/ 0 h 135"/>
                <a:gd name="T8" fmla="*/ 0 w 79"/>
                <a:gd name="T9" fmla="*/ 129 h 135"/>
                <a:gd name="T10" fmla="*/ 0 w 79"/>
                <a:gd name="T11" fmla="*/ 129 h 135"/>
                <a:gd name="T12" fmla="*/ 15 w 79"/>
                <a:gd name="T13" fmla="*/ 135 h 135"/>
                <a:gd name="T14" fmla="*/ 15 w 79"/>
                <a:gd name="T15" fmla="*/ 135 h 135"/>
                <a:gd name="T16" fmla="*/ 32 w 79"/>
                <a:gd name="T17" fmla="*/ 105 h 135"/>
                <a:gd name="T18" fmla="*/ 47 w 79"/>
                <a:gd name="T19" fmla="*/ 75 h 135"/>
                <a:gd name="T20" fmla="*/ 64 w 79"/>
                <a:gd name="T21" fmla="*/ 45 h 135"/>
                <a:gd name="T22" fmla="*/ 79 w 79"/>
                <a:gd name="T23" fmla="*/ 15 h 135"/>
                <a:gd name="T24" fmla="*/ 79 w 79"/>
                <a:gd name="T25" fmla="*/ 15 h 135"/>
                <a:gd name="T26" fmla="*/ 47 w 79"/>
                <a:gd name="T27" fmla="*/ 6 h 135"/>
                <a:gd name="T28" fmla="*/ 47 w 79"/>
                <a:gd name="T29" fmla="*/ 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9" h="135">
                  <a:moveTo>
                    <a:pt x="47" y="6"/>
                  </a:moveTo>
                  <a:lnTo>
                    <a:pt x="47" y="6"/>
                  </a:lnTo>
                  <a:lnTo>
                    <a:pt x="30" y="2"/>
                  </a:lnTo>
                  <a:lnTo>
                    <a:pt x="15" y="0"/>
                  </a:lnTo>
                  <a:lnTo>
                    <a:pt x="0" y="129"/>
                  </a:lnTo>
                  <a:lnTo>
                    <a:pt x="0" y="129"/>
                  </a:lnTo>
                  <a:lnTo>
                    <a:pt x="15" y="135"/>
                  </a:lnTo>
                  <a:lnTo>
                    <a:pt x="15" y="135"/>
                  </a:lnTo>
                  <a:lnTo>
                    <a:pt x="32" y="105"/>
                  </a:lnTo>
                  <a:lnTo>
                    <a:pt x="47" y="75"/>
                  </a:lnTo>
                  <a:lnTo>
                    <a:pt x="64" y="45"/>
                  </a:lnTo>
                  <a:lnTo>
                    <a:pt x="79" y="15"/>
                  </a:lnTo>
                  <a:lnTo>
                    <a:pt x="79" y="15"/>
                  </a:lnTo>
                  <a:lnTo>
                    <a:pt x="47" y="6"/>
                  </a:lnTo>
                  <a:lnTo>
                    <a:pt x="47" y="6"/>
                  </a:lnTo>
                  <a:close/>
                </a:path>
              </a:pathLst>
            </a:custGeom>
            <a:solidFill>
              <a:srgbClr val="ED6A3F"/>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36" name="Freeform 42"/>
            <p:cNvSpPr/>
            <p:nvPr/>
          </p:nvSpPr>
          <p:spPr bwMode="auto">
            <a:xfrm>
              <a:off x="2687638" y="1514475"/>
              <a:ext cx="149225" cy="249238"/>
            </a:xfrm>
            <a:custGeom>
              <a:avLst/>
              <a:gdLst>
                <a:gd name="T0" fmla="*/ 64 w 94"/>
                <a:gd name="T1" fmla="*/ 0 h 157"/>
                <a:gd name="T2" fmla="*/ 64 w 94"/>
                <a:gd name="T3" fmla="*/ 0 h 157"/>
                <a:gd name="T4" fmla="*/ 49 w 94"/>
                <a:gd name="T5" fmla="*/ 30 h 157"/>
                <a:gd name="T6" fmla="*/ 32 w 94"/>
                <a:gd name="T7" fmla="*/ 60 h 157"/>
                <a:gd name="T8" fmla="*/ 17 w 94"/>
                <a:gd name="T9" fmla="*/ 90 h 157"/>
                <a:gd name="T10" fmla="*/ 0 w 94"/>
                <a:gd name="T11" fmla="*/ 120 h 157"/>
                <a:gd name="T12" fmla="*/ 0 w 94"/>
                <a:gd name="T13" fmla="*/ 120 h 157"/>
                <a:gd name="T14" fmla="*/ 45 w 94"/>
                <a:gd name="T15" fmla="*/ 141 h 157"/>
                <a:gd name="T16" fmla="*/ 90 w 94"/>
                <a:gd name="T17" fmla="*/ 157 h 157"/>
                <a:gd name="T18" fmla="*/ 90 w 94"/>
                <a:gd name="T19" fmla="*/ 157 h 157"/>
                <a:gd name="T20" fmla="*/ 92 w 94"/>
                <a:gd name="T21" fmla="*/ 84 h 157"/>
                <a:gd name="T22" fmla="*/ 94 w 94"/>
                <a:gd name="T23" fmla="*/ 11 h 157"/>
                <a:gd name="T24" fmla="*/ 94 w 94"/>
                <a:gd name="T25" fmla="*/ 11 h 157"/>
                <a:gd name="T26" fmla="*/ 64 w 94"/>
                <a:gd name="T27" fmla="*/ 0 h 157"/>
                <a:gd name="T28" fmla="*/ 64 w 94"/>
                <a:gd name="T29"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4" h="157">
                  <a:moveTo>
                    <a:pt x="64" y="0"/>
                  </a:moveTo>
                  <a:lnTo>
                    <a:pt x="64" y="0"/>
                  </a:lnTo>
                  <a:lnTo>
                    <a:pt x="49" y="30"/>
                  </a:lnTo>
                  <a:lnTo>
                    <a:pt x="32" y="60"/>
                  </a:lnTo>
                  <a:lnTo>
                    <a:pt x="17" y="90"/>
                  </a:lnTo>
                  <a:lnTo>
                    <a:pt x="0" y="120"/>
                  </a:lnTo>
                  <a:lnTo>
                    <a:pt x="0" y="120"/>
                  </a:lnTo>
                  <a:lnTo>
                    <a:pt x="45" y="141"/>
                  </a:lnTo>
                  <a:lnTo>
                    <a:pt x="90" y="157"/>
                  </a:lnTo>
                  <a:lnTo>
                    <a:pt x="90" y="157"/>
                  </a:lnTo>
                  <a:lnTo>
                    <a:pt x="92" y="84"/>
                  </a:lnTo>
                  <a:lnTo>
                    <a:pt x="94" y="11"/>
                  </a:lnTo>
                  <a:lnTo>
                    <a:pt x="94" y="11"/>
                  </a:lnTo>
                  <a:lnTo>
                    <a:pt x="64" y="0"/>
                  </a:lnTo>
                  <a:lnTo>
                    <a:pt x="64" y="0"/>
                  </a:lnTo>
                  <a:close/>
                </a:path>
              </a:pathLst>
            </a:custGeom>
            <a:solidFill>
              <a:srgbClr val="905847"/>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37" name="Freeform 43"/>
            <p:cNvSpPr/>
            <p:nvPr/>
          </p:nvSpPr>
          <p:spPr bwMode="auto">
            <a:xfrm>
              <a:off x="2901950" y="1554163"/>
              <a:ext cx="130175" cy="263525"/>
            </a:xfrm>
            <a:custGeom>
              <a:avLst/>
              <a:gdLst>
                <a:gd name="T0" fmla="*/ 82 w 82"/>
                <a:gd name="T1" fmla="*/ 26 h 166"/>
                <a:gd name="T2" fmla="*/ 82 w 82"/>
                <a:gd name="T3" fmla="*/ 26 h 166"/>
                <a:gd name="T4" fmla="*/ 69 w 82"/>
                <a:gd name="T5" fmla="*/ 22 h 166"/>
                <a:gd name="T6" fmla="*/ 69 w 82"/>
                <a:gd name="T7" fmla="*/ 22 h 166"/>
                <a:gd name="T8" fmla="*/ 0 w 82"/>
                <a:gd name="T9" fmla="*/ 0 h 166"/>
                <a:gd name="T10" fmla="*/ 0 w 82"/>
                <a:gd name="T11" fmla="*/ 0 h 166"/>
                <a:gd name="T12" fmla="*/ 9 w 82"/>
                <a:gd name="T13" fmla="*/ 80 h 166"/>
                <a:gd name="T14" fmla="*/ 20 w 82"/>
                <a:gd name="T15" fmla="*/ 159 h 166"/>
                <a:gd name="T16" fmla="*/ 20 w 82"/>
                <a:gd name="T17" fmla="*/ 159 h 166"/>
                <a:gd name="T18" fmla="*/ 32 w 82"/>
                <a:gd name="T19" fmla="*/ 166 h 166"/>
                <a:gd name="T20" fmla="*/ 32 w 82"/>
                <a:gd name="T21" fmla="*/ 166 h 166"/>
                <a:gd name="T22" fmla="*/ 82 w 82"/>
                <a:gd name="T23" fmla="*/ 26 h 166"/>
                <a:gd name="T24" fmla="*/ 82 w 82"/>
                <a:gd name="T25" fmla="*/ 26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2" h="166">
                  <a:moveTo>
                    <a:pt x="82" y="26"/>
                  </a:moveTo>
                  <a:lnTo>
                    <a:pt x="82" y="26"/>
                  </a:lnTo>
                  <a:lnTo>
                    <a:pt x="69" y="22"/>
                  </a:lnTo>
                  <a:lnTo>
                    <a:pt x="69" y="22"/>
                  </a:lnTo>
                  <a:lnTo>
                    <a:pt x="0" y="0"/>
                  </a:lnTo>
                  <a:lnTo>
                    <a:pt x="0" y="0"/>
                  </a:lnTo>
                  <a:lnTo>
                    <a:pt x="9" y="80"/>
                  </a:lnTo>
                  <a:lnTo>
                    <a:pt x="20" y="159"/>
                  </a:lnTo>
                  <a:lnTo>
                    <a:pt x="20" y="159"/>
                  </a:lnTo>
                  <a:lnTo>
                    <a:pt x="32" y="166"/>
                  </a:lnTo>
                  <a:lnTo>
                    <a:pt x="32" y="166"/>
                  </a:lnTo>
                  <a:lnTo>
                    <a:pt x="82" y="26"/>
                  </a:lnTo>
                  <a:lnTo>
                    <a:pt x="82" y="26"/>
                  </a:lnTo>
                  <a:close/>
                </a:path>
              </a:pathLst>
            </a:custGeom>
            <a:solidFill>
              <a:srgbClr val="B3732E"/>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38" name="Freeform 44"/>
            <p:cNvSpPr/>
            <p:nvPr/>
          </p:nvSpPr>
          <p:spPr bwMode="auto">
            <a:xfrm>
              <a:off x="2830513" y="1531938"/>
              <a:ext cx="103188" cy="274638"/>
            </a:xfrm>
            <a:custGeom>
              <a:avLst/>
              <a:gdLst>
                <a:gd name="T0" fmla="*/ 4 w 65"/>
                <a:gd name="T1" fmla="*/ 0 h 173"/>
                <a:gd name="T2" fmla="*/ 4 w 65"/>
                <a:gd name="T3" fmla="*/ 0 h 173"/>
                <a:gd name="T4" fmla="*/ 2 w 65"/>
                <a:gd name="T5" fmla="*/ 73 h 173"/>
                <a:gd name="T6" fmla="*/ 0 w 65"/>
                <a:gd name="T7" fmla="*/ 146 h 173"/>
                <a:gd name="T8" fmla="*/ 0 w 65"/>
                <a:gd name="T9" fmla="*/ 146 h 173"/>
                <a:gd name="T10" fmla="*/ 62 w 65"/>
                <a:gd name="T11" fmla="*/ 173 h 173"/>
                <a:gd name="T12" fmla="*/ 62 w 65"/>
                <a:gd name="T13" fmla="*/ 173 h 173"/>
                <a:gd name="T14" fmla="*/ 65 w 65"/>
                <a:gd name="T15" fmla="*/ 173 h 173"/>
                <a:gd name="T16" fmla="*/ 65 w 65"/>
                <a:gd name="T17" fmla="*/ 173 h 173"/>
                <a:gd name="T18" fmla="*/ 54 w 65"/>
                <a:gd name="T19" fmla="*/ 94 h 173"/>
                <a:gd name="T20" fmla="*/ 45 w 65"/>
                <a:gd name="T21" fmla="*/ 14 h 173"/>
                <a:gd name="T22" fmla="*/ 45 w 65"/>
                <a:gd name="T23" fmla="*/ 14 h 173"/>
                <a:gd name="T24" fmla="*/ 4 w 65"/>
                <a:gd name="T25" fmla="*/ 0 h 173"/>
                <a:gd name="T26" fmla="*/ 4 w 65"/>
                <a:gd name="T27" fmla="*/ 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5" h="173">
                  <a:moveTo>
                    <a:pt x="4" y="0"/>
                  </a:moveTo>
                  <a:lnTo>
                    <a:pt x="4" y="0"/>
                  </a:lnTo>
                  <a:lnTo>
                    <a:pt x="2" y="73"/>
                  </a:lnTo>
                  <a:lnTo>
                    <a:pt x="0" y="146"/>
                  </a:lnTo>
                  <a:lnTo>
                    <a:pt x="0" y="146"/>
                  </a:lnTo>
                  <a:lnTo>
                    <a:pt x="62" y="173"/>
                  </a:lnTo>
                  <a:lnTo>
                    <a:pt x="62" y="173"/>
                  </a:lnTo>
                  <a:lnTo>
                    <a:pt x="65" y="173"/>
                  </a:lnTo>
                  <a:lnTo>
                    <a:pt x="65" y="173"/>
                  </a:lnTo>
                  <a:lnTo>
                    <a:pt x="54" y="94"/>
                  </a:lnTo>
                  <a:lnTo>
                    <a:pt x="45" y="14"/>
                  </a:lnTo>
                  <a:lnTo>
                    <a:pt x="45" y="14"/>
                  </a:lnTo>
                  <a:lnTo>
                    <a:pt x="4" y="0"/>
                  </a:lnTo>
                  <a:lnTo>
                    <a:pt x="4" y="0"/>
                  </a:lnTo>
                  <a:close/>
                </a:path>
              </a:pathLst>
            </a:custGeom>
            <a:solidFill>
              <a:srgbClr val="90A247"/>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39" name="Freeform 45"/>
            <p:cNvSpPr/>
            <p:nvPr/>
          </p:nvSpPr>
          <p:spPr bwMode="auto">
            <a:xfrm>
              <a:off x="2952750" y="1595438"/>
              <a:ext cx="174625" cy="252413"/>
            </a:xfrm>
            <a:custGeom>
              <a:avLst/>
              <a:gdLst>
                <a:gd name="T0" fmla="*/ 50 w 110"/>
                <a:gd name="T1" fmla="*/ 0 h 159"/>
                <a:gd name="T2" fmla="*/ 50 w 110"/>
                <a:gd name="T3" fmla="*/ 0 h 159"/>
                <a:gd name="T4" fmla="*/ 0 w 110"/>
                <a:gd name="T5" fmla="*/ 140 h 159"/>
                <a:gd name="T6" fmla="*/ 0 w 110"/>
                <a:gd name="T7" fmla="*/ 140 h 159"/>
                <a:gd name="T8" fmla="*/ 39 w 110"/>
                <a:gd name="T9" fmla="*/ 159 h 159"/>
                <a:gd name="T10" fmla="*/ 39 w 110"/>
                <a:gd name="T11" fmla="*/ 159 h 159"/>
                <a:gd name="T12" fmla="*/ 54 w 110"/>
                <a:gd name="T13" fmla="*/ 123 h 159"/>
                <a:gd name="T14" fmla="*/ 71 w 110"/>
                <a:gd name="T15" fmla="*/ 88 h 159"/>
                <a:gd name="T16" fmla="*/ 89 w 110"/>
                <a:gd name="T17" fmla="*/ 54 h 159"/>
                <a:gd name="T18" fmla="*/ 110 w 110"/>
                <a:gd name="T19" fmla="*/ 20 h 159"/>
                <a:gd name="T20" fmla="*/ 110 w 110"/>
                <a:gd name="T21" fmla="*/ 20 h 159"/>
                <a:gd name="T22" fmla="*/ 50 w 110"/>
                <a:gd name="T23" fmla="*/ 0 h 159"/>
                <a:gd name="T24" fmla="*/ 50 w 110"/>
                <a:gd name="T25"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0" h="159">
                  <a:moveTo>
                    <a:pt x="50" y="0"/>
                  </a:moveTo>
                  <a:lnTo>
                    <a:pt x="50" y="0"/>
                  </a:lnTo>
                  <a:lnTo>
                    <a:pt x="0" y="140"/>
                  </a:lnTo>
                  <a:lnTo>
                    <a:pt x="0" y="140"/>
                  </a:lnTo>
                  <a:lnTo>
                    <a:pt x="39" y="159"/>
                  </a:lnTo>
                  <a:lnTo>
                    <a:pt x="39" y="159"/>
                  </a:lnTo>
                  <a:lnTo>
                    <a:pt x="54" y="123"/>
                  </a:lnTo>
                  <a:lnTo>
                    <a:pt x="71" y="88"/>
                  </a:lnTo>
                  <a:lnTo>
                    <a:pt x="89" y="54"/>
                  </a:lnTo>
                  <a:lnTo>
                    <a:pt x="110" y="20"/>
                  </a:lnTo>
                  <a:lnTo>
                    <a:pt x="110" y="20"/>
                  </a:lnTo>
                  <a:lnTo>
                    <a:pt x="50" y="0"/>
                  </a:lnTo>
                  <a:lnTo>
                    <a:pt x="50" y="0"/>
                  </a:lnTo>
                  <a:close/>
                </a:path>
              </a:pathLst>
            </a:custGeom>
            <a:solidFill>
              <a:srgbClr val="FFED92"/>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40" name="Freeform 46"/>
            <p:cNvSpPr/>
            <p:nvPr/>
          </p:nvSpPr>
          <p:spPr bwMode="auto">
            <a:xfrm>
              <a:off x="3014663" y="1627188"/>
              <a:ext cx="190500" cy="261938"/>
            </a:xfrm>
            <a:custGeom>
              <a:avLst/>
              <a:gdLst>
                <a:gd name="T0" fmla="*/ 71 w 120"/>
                <a:gd name="T1" fmla="*/ 0 h 165"/>
                <a:gd name="T2" fmla="*/ 71 w 120"/>
                <a:gd name="T3" fmla="*/ 0 h 165"/>
                <a:gd name="T4" fmla="*/ 50 w 120"/>
                <a:gd name="T5" fmla="*/ 34 h 165"/>
                <a:gd name="T6" fmla="*/ 32 w 120"/>
                <a:gd name="T7" fmla="*/ 68 h 165"/>
                <a:gd name="T8" fmla="*/ 15 w 120"/>
                <a:gd name="T9" fmla="*/ 103 h 165"/>
                <a:gd name="T10" fmla="*/ 0 w 120"/>
                <a:gd name="T11" fmla="*/ 139 h 165"/>
                <a:gd name="T12" fmla="*/ 0 w 120"/>
                <a:gd name="T13" fmla="*/ 139 h 165"/>
                <a:gd name="T14" fmla="*/ 45 w 120"/>
                <a:gd name="T15" fmla="*/ 165 h 165"/>
                <a:gd name="T16" fmla="*/ 120 w 120"/>
                <a:gd name="T17" fmla="*/ 19 h 165"/>
                <a:gd name="T18" fmla="*/ 120 w 120"/>
                <a:gd name="T19" fmla="*/ 19 h 165"/>
                <a:gd name="T20" fmla="*/ 71 w 120"/>
                <a:gd name="T21" fmla="*/ 0 h 165"/>
                <a:gd name="T22" fmla="*/ 71 w 120"/>
                <a:gd name="T23" fmla="*/ 0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0" h="165">
                  <a:moveTo>
                    <a:pt x="71" y="0"/>
                  </a:moveTo>
                  <a:lnTo>
                    <a:pt x="71" y="0"/>
                  </a:lnTo>
                  <a:lnTo>
                    <a:pt x="50" y="34"/>
                  </a:lnTo>
                  <a:lnTo>
                    <a:pt x="32" y="68"/>
                  </a:lnTo>
                  <a:lnTo>
                    <a:pt x="15" y="103"/>
                  </a:lnTo>
                  <a:lnTo>
                    <a:pt x="0" y="139"/>
                  </a:lnTo>
                  <a:lnTo>
                    <a:pt x="0" y="139"/>
                  </a:lnTo>
                  <a:lnTo>
                    <a:pt x="45" y="165"/>
                  </a:lnTo>
                  <a:lnTo>
                    <a:pt x="120" y="19"/>
                  </a:lnTo>
                  <a:lnTo>
                    <a:pt x="120" y="19"/>
                  </a:lnTo>
                  <a:lnTo>
                    <a:pt x="71" y="0"/>
                  </a:lnTo>
                  <a:lnTo>
                    <a:pt x="71" y="0"/>
                  </a:lnTo>
                  <a:close/>
                </a:path>
              </a:pathLst>
            </a:custGeom>
            <a:solidFill>
              <a:srgbClr val="FF5865"/>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41" name="Freeform 47"/>
            <p:cNvSpPr/>
            <p:nvPr/>
          </p:nvSpPr>
          <p:spPr bwMode="auto">
            <a:xfrm>
              <a:off x="3086100" y="1657350"/>
              <a:ext cx="219075" cy="288925"/>
            </a:xfrm>
            <a:custGeom>
              <a:avLst/>
              <a:gdLst>
                <a:gd name="T0" fmla="*/ 75 w 138"/>
                <a:gd name="T1" fmla="*/ 0 h 182"/>
                <a:gd name="T2" fmla="*/ 0 w 138"/>
                <a:gd name="T3" fmla="*/ 146 h 182"/>
                <a:gd name="T4" fmla="*/ 0 w 138"/>
                <a:gd name="T5" fmla="*/ 146 h 182"/>
                <a:gd name="T6" fmla="*/ 28 w 138"/>
                <a:gd name="T7" fmla="*/ 163 h 182"/>
                <a:gd name="T8" fmla="*/ 56 w 138"/>
                <a:gd name="T9" fmla="*/ 182 h 182"/>
                <a:gd name="T10" fmla="*/ 138 w 138"/>
                <a:gd name="T11" fmla="*/ 28 h 182"/>
                <a:gd name="T12" fmla="*/ 138 w 138"/>
                <a:gd name="T13" fmla="*/ 28 h 182"/>
                <a:gd name="T14" fmla="*/ 75 w 138"/>
                <a:gd name="T15" fmla="*/ 0 h 182"/>
                <a:gd name="T16" fmla="*/ 75 w 138"/>
                <a:gd name="T17" fmla="*/ 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8" h="182">
                  <a:moveTo>
                    <a:pt x="75" y="0"/>
                  </a:moveTo>
                  <a:lnTo>
                    <a:pt x="0" y="146"/>
                  </a:lnTo>
                  <a:lnTo>
                    <a:pt x="0" y="146"/>
                  </a:lnTo>
                  <a:lnTo>
                    <a:pt x="28" y="163"/>
                  </a:lnTo>
                  <a:lnTo>
                    <a:pt x="56" y="182"/>
                  </a:lnTo>
                  <a:lnTo>
                    <a:pt x="138" y="28"/>
                  </a:lnTo>
                  <a:lnTo>
                    <a:pt x="138" y="28"/>
                  </a:lnTo>
                  <a:lnTo>
                    <a:pt x="75" y="0"/>
                  </a:lnTo>
                  <a:lnTo>
                    <a:pt x="75" y="0"/>
                  </a:lnTo>
                  <a:close/>
                </a:path>
              </a:pathLst>
            </a:custGeom>
            <a:solidFill>
              <a:srgbClr val="4E6560"/>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42" name="Freeform 48"/>
            <p:cNvSpPr/>
            <p:nvPr/>
          </p:nvSpPr>
          <p:spPr bwMode="auto">
            <a:xfrm>
              <a:off x="3175000" y="1701800"/>
              <a:ext cx="225425" cy="306388"/>
            </a:xfrm>
            <a:custGeom>
              <a:avLst/>
              <a:gdLst>
                <a:gd name="T0" fmla="*/ 142 w 142"/>
                <a:gd name="T1" fmla="*/ 30 h 193"/>
                <a:gd name="T2" fmla="*/ 142 w 142"/>
                <a:gd name="T3" fmla="*/ 30 h 193"/>
                <a:gd name="T4" fmla="*/ 82 w 142"/>
                <a:gd name="T5" fmla="*/ 0 h 193"/>
                <a:gd name="T6" fmla="*/ 0 w 142"/>
                <a:gd name="T7" fmla="*/ 154 h 193"/>
                <a:gd name="T8" fmla="*/ 0 w 142"/>
                <a:gd name="T9" fmla="*/ 154 h 193"/>
                <a:gd name="T10" fmla="*/ 26 w 142"/>
                <a:gd name="T11" fmla="*/ 172 h 193"/>
                <a:gd name="T12" fmla="*/ 50 w 142"/>
                <a:gd name="T13" fmla="*/ 193 h 193"/>
                <a:gd name="T14" fmla="*/ 50 w 142"/>
                <a:gd name="T15" fmla="*/ 193 h 193"/>
                <a:gd name="T16" fmla="*/ 95 w 142"/>
                <a:gd name="T17" fmla="*/ 111 h 193"/>
                <a:gd name="T18" fmla="*/ 142 w 142"/>
                <a:gd name="T19" fmla="*/ 30 h 193"/>
                <a:gd name="T20" fmla="*/ 142 w 142"/>
                <a:gd name="T21" fmla="*/ 3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2" h="193">
                  <a:moveTo>
                    <a:pt x="142" y="30"/>
                  </a:moveTo>
                  <a:lnTo>
                    <a:pt x="142" y="30"/>
                  </a:lnTo>
                  <a:lnTo>
                    <a:pt x="82" y="0"/>
                  </a:lnTo>
                  <a:lnTo>
                    <a:pt x="0" y="154"/>
                  </a:lnTo>
                  <a:lnTo>
                    <a:pt x="0" y="154"/>
                  </a:lnTo>
                  <a:lnTo>
                    <a:pt x="26" y="172"/>
                  </a:lnTo>
                  <a:lnTo>
                    <a:pt x="50" y="193"/>
                  </a:lnTo>
                  <a:lnTo>
                    <a:pt x="50" y="193"/>
                  </a:lnTo>
                  <a:lnTo>
                    <a:pt x="95" y="111"/>
                  </a:lnTo>
                  <a:lnTo>
                    <a:pt x="142" y="30"/>
                  </a:lnTo>
                  <a:lnTo>
                    <a:pt x="142" y="30"/>
                  </a:lnTo>
                  <a:close/>
                </a:path>
              </a:pathLst>
            </a:custGeom>
            <a:solidFill>
              <a:srgbClr val="FF5865"/>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43" name="Freeform 49"/>
            <p:cNvSpPr/>
            <p:nvPr/>
          </p:nvSpPr>
          <p:spPr bwMode="auto">
            <a:xfrm>
              <a:off x="3254375" y="1749425"/>
              <a:ext cx="196850" cy="306388"/>
            </a:xfrm>
            <a:custGeom>
              <a:avLst/>
              <a:gdLst>
                <a:gd name="T0" fmla="*/ 92 w 124"/>
                <a:gd name="T1" fmla="*/ 0 h 193"/>
                <a:gd name="T2" fmla="*/ 92 w 124"/>
                <a:gd name="T3" fmla="*/ 0 h 193"/>
                <a:gd name="T4" fmla="*/ 45 w 124"/>
                <a:gd name="T5" fmla="*/ 81 h 193"/>
                <a:gd name="T6" fmla="*/ 0 w 124"/>
                <a:gd name="T7" fmla="*/ 163 h 193"/>
                <a:gd name="T8" fmla="*/ 0 w 124"/>
                <a:gd name="T9" fmla="*/ 163 h 193"/>
                <a:gd name="T10" fmla="*/ 25 w 124"/>
                <a:gd name="T11" fmla="*/ 185 h 193"/>
                <a:gd name="T12" fmla="*/ 25 w 124"/>
                <a:gd name="T13" fmla="*/ 185 h 193"/>
                <a:gd name="T14" fmla="*/ 34 w 124"/>
                <a:gd name="T15" fmla="*/ 193 h 193"/>
                <a:gd name="T16" fmla="*/ 124 w 124"/>
                <a:gd name="T17" fmla="*/ 19 h 193"/>
                <a:gd name="T18" fmla="*/ 124 w 124"/>
                <a:gd name="T19" fmla="*/ 19 h 193"/>
                <a:gd name="T20" fmla="*/ 92 w 124"/>
                <a:gd name="T21" fmla="*/ 0 h 193"/>
                <a:gd name="T22" fmla="*/ 92 w 124"/>
                <a:gd name="T23" fmla="*/ 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4" h="193">
                  <a:moveTo>
                    <a:pt x="92" y="0"/>
                  </a:moveTo>
                  <a:lnTo>
                    <a:pt x="92" y="0"/>
                  </a:lnTo>
                  <a:lnTo>
                    <a:pt x="45" y="81"/>
                  </a:lnTo>
                  <a:lnTo>
                    <a:pt x="0" y="163"/>
                  </a:lnTo>
                  <a:lnTo>
                    <a:pt x="0" y="163"/>
                  </a:lnTo>
                  <a:lnTo>
                    <a:pt x="25" y="185"/>
                  </a:lnTo>
                  <a:lnTo>
                    <a:pt x="25" y="185"/>
                  </a:lnTo>
                  <a:lnTo>
                    <a:pt x="34" y="193"/>
                  </a:lnTo>
                  <a:lnTo>
                    <a:pt x="124" y="19"/>
                  </a:lnTo>
                  <a:lnTo>
                    <a:pt x="124" y="19"/>
                  </a:lnTo>
                  <a:lnTo>
                    <a:pt x="92" y="0"/>
                  </a:lnTo>
                  <a:lnTo>
                    <a:pt x="92" y="0"/>
                  </a:lnTo>
                  <a:close/>
                </a:path>
              </a:pathLst>
            </a:custGeom>
            <a:solidFill>
              <a:srgbClr val="743F2D"/>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44" name="Freeform 50"/>
            <p:cNvSpPr/>
            <p:nvPr/>
          </p:nvSpPr>
          <p:spPr bwMode="auto">
            <a:xfrm>
              <a:off x="3308350" y="1779588"/>
              <a:ext cx="204788" cy="331788"/>
            </a:xfrm>
            <a:custGeom>
              <a:avLst/>
              <a:gdLst>
                <a:gd name="T0" fmla="*/ 90 w 129"/>
                <a:gd name="T1" fmla="*/ 0 h 209"/>
                <a:gd name="T2" fmla="*/ 0 w 129"/>
                <a:gd name="T3" fmla="*/ 174 h 209"/>
                <a:gd name="T4" fmla="*/ 0 w 129"/>
                <a:gd name="T5" fmla="*/ 174 h 209"/>
                <a:gd name="T6" fmla="*/ 37 w 129"/>
                <a:gd name="T7" fmla="*/ 209 h 209"/>
                <a:gd name="T8" fmla="*/ 129 w 129"/>
                <a:gd name="T9" fmla="*/ 20 h 209"/>
                <a:gd name="T10" fmla="*/ 129 w 129"/>
                <a:gd name="T11" fmla="*/ 20 h 209"/>
                <a:gd name="T12" fmla="*/ 90 w 129"/>
                <a:gd name="T13" fmla="*/ 0 h 209"/>
                <a:gd name="T14" fmla="*/ 90 w 129"/>
                <a:gd name="T15" fmla="*/ 0 h 20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9" h="209">
                  <a:moveTo>
                    <a:pt x="90" y="0"/>
                  </a:moveTo>
                  <a:lnTo>
                    <a:pt x="0" y="174"/>
                  </a:lnTo>
                  <a:lnTo>
                    <a:pt x="0" y="174"/>
                  </a:lnTo>
                  <a:lnTo>
                    <a:pt x="37" y="209"/>
                  </a:lnTo>
                  <a:lnTo>
                    <a:pt x="129" y="20"/>
                  </a:lnTo>
                  <a:lnTo>
                    <a:pt x="129" y="20"/>
                  </a:lnTo>
                  <a:lnTo>
                    <a:pt x="90" y="0"/>
                  </a:lnTo>
                  <a:lnTo>
                    <a:pt x="90" y="0"/>
                  </a:lnTo>
                  <a:close/>
                </a:path>
              </a:pathLst>
            </a:custGeom>
            <a:solidFill>
              <a:srgbClr val="A4C751"/>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45" name="Freeform 51"/>
            <p:cNvSpPr/>
            <p:nvPr/>
          </p:nvSpPr>
          <p:spPr bwMode="auto">
            <a:xfrm>
              <a:off x="3367088" y="1811338"/>
              <a:ext cx="217488" cy="357188"/>
            </a:xfrm>
            <a:custGeom>
              <a:avLst/>
              <a:gdLst>
                <a:gd name="T0" fmla="*/ 92 w 137"/>
                <a:gd name="T1" fmla="*/ 0 h 225"/>
                <a:gd name="T2" fmla="*/ 0 w 137"/>
                <a:gd name="T3" fmla="*/ 189 h 225"/>
                <a:gd name="T4" fmla="*/ 0 w 137"/>
                <a:gd name="T5" fmla="*/ 189 h 225"/>
                <a:gd name="T6" fmla="*/ 40 w 137"/>
                <a:gd name="T7" fmla="*/ 225 h 225"/>
                <a:gd name="T8" fmla="*/ 137 w 137"/>
                <a:gd name="T9" fmla="*/ 30 h 225"/>
                <a:gd name="T10" fmla="*/ 137 w 137"/>
                <a:gd name="T11" fmla="*/ 30 h 225"/>
                <a:gd name="T12" fmla="*/ 92 w 137"/>
                <a:gd name="T13" fmla="*/ 0 h 225"/>
                <a:gd name="T14" fmla="*/ 92 w 137"/>
                <a:gd name="T15" fmla="*/ 0 h 22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7" h="225">
                  <a:moveTo>
                    <a:pt x="92" y="0"/>
                  </a:moveTo>
                  <a:lnTo>
                    <a:pt x="0" y="189"/>
                  </a:lnTo>
                  <a:lnTo>
                    <a:pt x="0" y="189"/>
                  </a:lnTo>
                  <a:lnTo>
                    <a:pt x="40" y="225"/>
                  </a:lnTo>
                  <a:lnTo>
                    <a:pt x="137" y="30"/>
                  </a:lnTo>
                  <a:lnTo>
                    <a:pt x="137" y="30"/>
                  </a:lnTo>
                  <a:lnTo>
                    <a:pt x="92" y="0"/>
                  </a:lnTo>
                  <a:lnTo>
                    <a:pt x="92" y="0"/>
                  </a:lnTo>
                  <a:close/>
                </a:path>
              </a:pathLst>
            </a:custGeom>
            <a:solidFill>
              <a:srgbClr val="743F2D"/>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46" name="Freeform 52"/>
            <p:cNvSpPr/>
            <p:nvPr/>
          </p:nvSpPr>
          <p:spPr bwMode="auto">
            <a:xfrm>
              <a:off x="3430588" y="1858963"/>
              <a:ext cx="204788" cy="363538"/>
            </a:xfrm>
            <a:custGeom>
              <a:avLst/>
              <a:gdLst>
                <a:gd name="T0" fmla="*/ 97 w 129"/>
                <a:gd name="T1" fmla="*/ 0 h 229"/>
                <a:gd name="T2" fmla="*/ 0 w 129"/>
                <a:gd name="T3" fmla="*/ 195 h 229"/>
                <a:gd name="T4" fmla="*/ 0 w 129"/>
                <a:gd name="T5" fmla="*/ 195 h 229"/>
                <a:gd name="T6" fmla="*/ 18 w 129"/>
                <a:gd name="T7" fmla="*/ 215 h 229"/>
                <a:gd name="T8" fmla="*/ 18 w 129"/>
                <a:gd name="T9" fmla="*/ 215 h 229"/>
                <a:gd name="T10" fmla="*/ 32 w 129"/>
                <a:gd name="T11" fmla="*/ 229 h 229"/>
                <a:gd name="T12" fmla="*/ 129 w 129"/>
                <a:gd name="T13" fmla="*/ 21 h 229"/>
                <a:gd name="T14" fmla="*/ 129 w 129"/>
                <a:gd name="T15" fmla="*/ 21 h 229"/>
                <a:gd name="T16" fmla="*/ 97 w 129"/>
                <a:gd name="T17" fmla="*/ 0 h 229"/>
                <a:gd name="T18" fmla="*/ 97 w 129"/>
                <a:gd name="T19" fmla="*/ 0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9" h="229">
                  <a:moveTo>
                    <a:pt x="97" y="0"/>
                  </a:moveTo>
                  <a:lnTo>
                    <a:pt x="0" y="195"/>
                  </a:lnTo>
                  <a:lnTo>
                    <a:pt x="0" y="195"/>
                  </a:lnTo>
                  <a:lnTo>
                    <a:pt x="18" y="215"/>
                  </a:lnTo>
                  <a:lnTo>
                    <a:pt x="18" y="215"/>
                  </a:lnTo>
                  <a:lnTo>
                    <a:pt x="32" y="229"/>
                  </a:lnTo>
                  <a:lnTo>
                    <a:pt x="129" y="21"/>
                  </a:lnTo>
                  <a:lnTo>
                    <a:pt x="129" y="21"/>
                  </a:lnTo>
                  <a:lnTo>
                    <a:pt x="97" y="0"/>
                  </a:lnTo>
                  <a:lnTo>
                    <a:pt x="97" y="0"/>
                  </a:lnTo>
                  <a:close/>
                </a:path>
              </a:pathLst>
            </a:custGeom>
            <a:solidFill>
              <a:srgbClr val="A4C751"/>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47" name="Freeform 53"/>
            <p:cNvSpPr/>
            <p:nvPr/>
          </p:nvSpPr>
          <p:spPr bwMode="auto">
            <a:xfrm>
              <a:off x="3481388" y="1892300"/>
              <a:ext cx="209550" cy="388938"/>
            </a:xfrm>
            <a:custGeom>
              <a:avLst/>
              <a:gdLst>
                <a:gd name="T0" fmla="*/ 97 w 132"/>
                <a:gd name="T1" fmla="*/ 0 h 245"/>
                <a:gd name="T2" fmla="*/ 0 w 132"/>
                <a:gd name="T3" fmla="*/ 208 h 245"/>
                <a:gd name="T4" fmla="*/ 0 w 132"/>
                <a:gd name="T5" fmla="*/ 208 h 245"/>
                <a:gd name="T6" fmla="*/ 29 w 132"/>
                <a:gd name="T7" fmla="*/ 245 h 245"/>
                <a:gd name="T8" fmla="*/ 132 w 132"/>
                <a:gd name="T9" fmla="*/ 26 h 245"/>
                <a:gd name="T10" fmla="*/ 132 w 132"/>
                <a:gd name="T11" fmla="*/ 26 h 245"/>
                <a:gd name="T12" fmla="*/ 97 w 132"/>
                <a:gd name="T13" fmla="*/ 0 h 245"/>
                <a:gd name="T14" fmla="*/ 97 w 132"/>
                <a:gd name="T15" fmla="*/ 0 h 24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2" h="245">
                  <a:moveTo>
                    <a:pt x="97" y="0"/>
                  </a:moveTo>
                  <a:lnTo>
                    <a:pt x="0" y="208"/>
                  </a:lnTo>
                  <a:lnTo>
                    <a:pt x="0" y="208"/>
                  </a:lnTo>
                  <a:lnTo>
                    <a:pt x="29" y="245"/>
                  </a:lnTo>
                  <a:lnTo>
                    <a:pt x="132" y="26"/>
                  </a:lnTo>
                  <a:lnTo>
                    <a:pt x="132" y="26"/>
                  </a:lnTo>
                  <a:lnTo>
                    <a:pt x="97" y="0"/>
                  </a:lnTo>
                  <a:lnTo>
                    <a:pt x="97" y="0"/>
                  </a:lnTo>
                  <a:close/>
                </a:path>
              </a:pathLst>
            </a:custGeom>
            <a:solidFill>
              <a:srgbClr val="743F2D"/>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48" name="Freeform 54"/>
            <p:cNvSpPr/>
            <p:nvPr/>
          </p:nvSpPr>
          <p:spPr bwMode="auto">
            <a:xfrm>
              <a:off x="3527425" y="1933575"/>
              <a:ext cx="193675" cy="466725"/>
            </a:xfrm>
            <a:custGeom>
              <a:avLst/>
              <a:gdLst>
                <a:gd name="T0" fmla="*/ 103 w 122"/>
                <a:gd name="T1" fmla="*/ 0 h 294"/>
                <a:gd name="T2" fmla="*/ 0 w 122"/>
                <a:gd name="T3" fmla="*/ 219 h 294"/>
                <a:gd name="T4" fmla="*/ 0 w 122"/>
                <a:gd name="T5" fmla="*/ 219 h 294"/>
                <a:gd name="T6" fmla="*/ 27 w 122"/>
                <a:gd name="T7" fmla="*/ 256 h 294"/>
                <a:gd name="T8" fmla="*/ 51 w 122"/>
                <a:gd name="T9" fmla="*/ 294 h 294"/>
                <a:gd name="T10" fmla="*/ 122 w 122"/>
                <a:gd name="T11" fmla="*/ 15 h 294"/>
                <a:gd name="T12" fmla="*/ 122 w 122"/>
                <a:gd name="T13" fmla="*/ 15 h 294"/>
                <a:gd name="T14" fmla="*/ 103 w 122"/>
                <a:gd name="T15" fmla="*/ 0 h 294"/>
                <a:gd name="T16" fmla="*/ 103 w 122"/>
                <a:gd name="T17" fmla="*/ 0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2" h="294">
                  <a:moveTo>
                    <a:pt x="103" y="0"/>
                  </a:moveTo>
                  <a:lnTo>
                    <a:pt x="0" y="219"/>
                  </a:lnTo>
                  <a:lnTo>
                    <a:pt x="0" y="219"/>
                  </a:lnTo>
                  <a:lnTo>
                    <a:pt x="27" y="256"/>
                  </a:lnTo>
                  <a:lnTo>
                    <a:pt x="51" y="294"/>
                  </a:lnTo>
                  <a:lnTo>
                    <a:pt x="122" y="15"/>
                  </a:lnTo>
                  <a:lnTo>
                    <a:pt x="122" y="15"/>
                  </a:lnTo>
                  <a:lnTo>
                    <a:pt x="103" y="0"/>
                  </a:lnTo>
                  <a:lnTo>
                    <a:pt x="103" y="0"/>
                  </a:lnTo>
                  <a:close/>
                </a:path>
              </a:pathLst>
            </a:custGeom>
            <a:solidFill>
              <a:srgbClr val="A4C751"/>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49" name="Freeform 55"/>
            <p:cNvSpPr/>
            <p:nvPr/>
          </p:nvSpPr>
          <p:spPr bwMode="auto">
            <a:xfrm>
              <a:off x="3608388" y="1957388"/>
              <a:ext cx="166688" cy="558800"/>
            </a:xfrm>
            <a:custGeom>
              <a:avLst/>
              <a:gdLst>
                <a:gd name="T0" fmla="*/ 105 w 105"/>
                <a:gd name="T1" fmla="*/ 26 h 352"/>
                <a:gd name="T2" fmla="*/ 105 w 105"/>
                <a:gd name="T3" fmla="*/ 26 h 352"/>
                <a:gd name="T4" fmla="*/ 71 w 105"/>
                <a:gd name="T5" fmla="*/ 0 h 352"/>
                <a:gd name="T6" fmla="*/ 0 w 105"/>
                <a:gd name="T7" fmla="*/ 279 h 352"/>
                <a:gd name="T8" fmla="*/ 0 w 105"/>
                <a:gd name="T9" fmla="*/ 279 h 352"/>
                <a:gd name="T10" fmla="*/ 21 w 105"/>
                <a:gd name="T11" fmla="*/ 316 h 352"/>
                <a:gd name="T12" fmla="*/ 39 w 105"/>
                <a:gd name="T13" fmla="*/ 352 h 352"/>
                <a:gd name="T14" fmla="*/ 39 w 105"/>
                <a:gd name="T15" fmla="*/ 352 h 352"/>
                <a:gd name="T16" fmla="*/ 75 w 105"/>
                <a:gd name="T17" fmla="*/ 189 h 352"/>
                <a:gd name="T18" fmla="*/ 92 w 105"/>
                <a:gd name="T19" fmla="*/ 107 h 352"/>
                <a:gd name="T20" fmla="*/ 105 w 105"/>
                <a:gd name="T21" fmla="*/ 26 h 352"/>
                <a:gd name="T22" fmla="*/ 105 w 105"/>
                <a:gd name="T23" fmla="*/ 26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5" h="352">
                  <a:moveTo>
                    <a:pt x="105" y="26"/>
                  </a:moveTo>
                  <a:lnTo>
                    <a:pt x="105" y="26"/>
                  </a:lnTo>
                  <a:lnTo>
                    <a:pt x="71" y="0"/>
                  </a:lnTo>
                  <a:lnTo>
                    <a:pt x="0" y="279"/>
                  </a:lnTo>
                  <a:lnTo>
                    <a:pt x="0" y="279"/>
                  </a:lnTo>
                  <a:lnTo>
                    <a:pt x="21" y="316"/>
                  </a:lnTo>
                  <a:lnTo>
                    <a:pt x="39" y="352"/>
                  </a:lnTo>
                  <a:lnTo>
                    <a:pt x="39" y="352"/>
                  </a:lnTo>
                  <a:lnTo>
                    <a:pt x="75" y="189"/>
                  </a:lnTo>
                  <a:lnTo>
                    <a:pt x="92" y="107"/>
                  </a:lnTo>
                  <a:lnTo>
                    <a:pt x="105" y="26"/>
                  </a:lnTo>
                  <a:lnTo>
                    <a:pt x="105" y="26"/>
                  </a:lnTo>
                  <a:close/>
                </a:path>
              </a:pathLst>
            </a:custGeom>
            <a:solidFill>
              <a:srgbClr val="743F2D"/>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50" name="Freeform 56"/>
            <p:cNvSpPr/>
            <p:nvPr/>
          </p:nvSpPr>
          <p:spPr bwMode="auto">
            <a:xfrm>
              <a:off x="3825875" y="2943225"/>
              <a:ext cx="577850" cy="176213"/>
            </a:xfrm>
            <a:custGeom>
              <a:avLst/>
              <a:gdLst>
                <a:gd name="T0" fmla="*/ 364 w 364"/>
                <a:gd name="T1" fmla="*/ 38 h 111"/>
                <a:gd name="T2" fmla="*/ 364 w 364"/>
                <a:gd name="T3" fmla="*/ 38 h 111"/>
                <a:gd name="T4" fmla="*/ 355 w 364"/>
                <a:gd name="T5" fmla="*/ 0 h 111"/>
                <a:gd name="T6" fmla="*/ 0 w 364"/>
                <a:gd name="T7" fmla="*/ 66 h 111"/>
                <a:gd name="T8" fmla="*/ 0 w 364"/>
                <a:gd name="T9" fmla="*/ 66 h 111"/>
                <a:gd name="T10" fmla="*/ 7 w 364"/>
                <a:gd name="T11" fmla="*/ 111 h 111"/>
                <a:gd name="T12" fmla="*/ 364 w 364"/>
                <a:gd name="T13" fmla="*/ 38 h 111"/>
              </a:gdLst>
              <a:ahLst/>
              <a:cxnLst>
                <a:cxn ang="0">
                  <a:pos x="T0" y="T1"/>
                </a:cxn>
                <a:cxn ang="0">
                  <a:pos x="T2" y="T3"/>
                </a:cxn>
                <a:cxn ang="0">
                  <a:pos x="T4" y="T5"/>
                </a:cxn>
                <a:cxn ang="0">
                  <a:pos x="T6" y="T7"/>
                </a:cxn>
                <a:cxn ang="0">
                  <a:pos x="T8" y="T9"/>
                </a:cxn>
                <a:cxn ang="0">
                  <a:pos x="T10" y="T11"/>
                </a:cxn>
                <a:cxn ang="0">
                  <a:pos x="T12" y="T13"/>
                </a:cxn>
              </a:cxnLst>
              <a:rect l="0" t="0" r="r" b="b"/>
              <a:pathLst>
                <a:path w="364" h="111">
                  <a:moveTo>
                    <a:pt x="364" y="38"/>
                  </a:moveTo>
                  <a:lnTo>
                    <a:pt x="364" y="38"/>
                  </a:lnTo>
                  <a:lnTo>
                    <a:pt x="355" y="0"/>
                  </a:lnTo>
                  <a:lnTo>
                    <a:pt x="0" y="66"/>
                  </a:lnTo>
                  <a:lnTo>
                    <a:pt x="0" y="66"/>
                  </a:lnTo>
                  <a:lnTo>
                    <a:pt x="7" y="111"/>
                  </a:lnTo>
                  <a:lnTo>
                    <a:pt x="364" y="38"/>
                  </a:lnTo>
                  <a:close/>
                </a:path>
              </a:pathLst>
            </a:custGeom>
            <a:solidFill>
              <a:srgbClr val="3D457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51" name="Freeform 57"/>
            <p:cNvSpPr/>
            <p:nvPr/>
          </p:nvSpPr>
          <p:spPr bwMode="auto">
            <a:xfrm>
              <a:off x="3836988" y="3003550"/>
              <a:ext cx="585788" cy="195263"/>
            </a:xfrm>
            <a:custGeom>
              <a:avLst/>
              <a:gdLst>
                <a:gd name="T0" fmla="*/ 369 w 369"/>
                <a:gd name="T1" fmla="*/ 41 h 123"/>
                <a:gd name="T2" fmla="*/ 369 w 369"/>
                <a:gd name="T3" fmla="*/ 41 h 123"/>
                <a:gd name="T4" fmla="*/ 357 w 369"/>
                <a:gd name="T5" fmla="*/ 2 h 123"/>
                <a:gd name="T6" fmla="*/ 357 w 369"/>
                <a:gd name="T7" fmla="*/ 2 h 123"/>
                <a:gd name="T8" fmla="*/ 357 w 369"/>
                <a:gd name="T9" fmla="*/ 0 h 123"/>
                <a:gd name="T10" fmla="*/ 0 w 369"/>
                <a:gd name="T11" fmla="*/ 73 h 123"/>
                <a:gd name="T12" fmla="*/ 0 w 369"/>
                <a:gd name="T13" fmla="*/ 73 h 123"/>
                <a:gd name="T14" fmla="*/ 7 w 369"/>
                <a:gd name="T15" fmla="*/ 123 h 123"/>
                <a:gd name="T16" fmla="*/ 369 w 369"/>
                <a:gd name="T17" fmla="*/ 41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69" h="123">
                  <a:moveTo>
                    <a:pt x="369" y="41"/>
                  </a:moveTo>
                  <a:lnTo>
                    <a:pt x="369" y="41"/>
                  </a:lnTo>
                  <a:lnTo>
                    <a:pt x="357" y="2"/>
                  </a:lnTo>
                  <a:lnTo>
                    <a:pt x="357" y="2"/>
                  </a:lnTo>
                  <a:lnTo>
                    <a:pt x="357" y="0"/>
                  </a:lnTo>
                  <a:lnTo>
                    <a:pt x="0" y="73"/>
                  </a:lnTo>
                  <a:lnTo>
                    <a:pt x="0" y="73"/>
                  </a:lnTo>
                  <a:lnTo>
                    <a:pt x="7" y="123"/>
                  </a:lnTo>
                  <a:lnTo>
                    <a:pt x="369" y="41"/>
                  </a:lnTo>
                  <a:close/>
                </a:path>
              </a:pathLst>
            </a:custGeom>
            <a:solidFill>
              <a:srgbClr val="A9BD72"/>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52" name="Freeform 58"/>
            <p:cNvSpPr/>
            <p:nvPr/>
          </p:nvSpPr>
          <p:spPr bwMode="auto">
            <a:xfrm>
              <a:off x="3860800" y="3127375"/>
              <a:ext cx="590550" cy="234950"/>
            </a:xfrm>
            <a:custGeom>
              <a:avLst/>
              <a:gdLst>
                <a:gd name="T0" fmla="*/ 372 w 372"/>
                <a:gd name="T1" fmla="*/ 36 h 148"/>
                <a:gd name="T2" fmla="*/ 372 w 372"/>
                <a:gd name="T3" fmla="*/ 36 h 148"/>
                <a:gd name="T4" fmla="*/ 363 w 372"/>
                <a:gd name="T5" fmla="*/ 0 h 148"/>
                <a:gd name="T6" fmla="*/ 0 w 372"/>
                <a:gd name="T7" fmla="*/ 111 h 148"/>
                <a:gd name="T8" fmla="*/ 0 w 372"/>
                <a:gd name="T9" fmla="*/ 111 h 148"/>
                <a:gd name="T10" fmla="*/ 4 w 372"/>
                <a:gd name="T11" fmla="*/ 148 h 148"/>
                <a:gd name="T12" fmla="*/ 372 w 372"/>
                <a:gd name="T13" fmla="*/ 36 h 148"/>
              </a:gdLst>
              <a:ahLst/>
              <a:cxnLst>
                <a:cxn ang="0">
                  <a:pos x="T0" y="T1"/>
                </a:cxn>
                <a:cxn ang="0">
                  <a:pos x="T2" y="T3"/>
                </a:cxn>
                <a:cxn ang="0">
                  <a:pos x="T4" y="T5"/>
                </a:cxn>
                <a:cxn ang="0">
                  <a:pos x="T6" y="T7"/>
                </a:cxn>
                <a:cxn ang="0">
                  <a:pos x="T8" y="T9"/>
                </a:cxn>
                <a:cxn ang="0">
                  <a:pos x="T10" y="T11"/>
                </a:cxn>
                <a:cxn ang="0">
                  <a:pos x="T12" y="T13"/>
                </a:cxn>
              </a:cxnLst>
              <a:rect l="0" t="0" r="r" b="b"/>
              <a:pathLst>
                <a:path w="372" h="148">
                  <a:moveTo>
                    <a:pt x="372" y="36"/>
                  </a:moveTo>
                  <a:lnTo>
                    <a:pt x="372" y="36"/>
                  </a:lnTo>
                  <a:lnTo>
                    <a:pt x="363" y="0"/>
                  </a:lnTo>
                  <a:lnTo>
                    <a:pt x="0" y="111"/>
                  </a:lnTo>
                  <a:lnTo>
                    <a:pt x="0" y="111"/>
                  </a:lnTo>
                  <a:lnTo>
                    <a:pt x="4" y="148"/>
                  </a:lnTo>
                  <a:lnTo>
                    <a:pt x="372" y="36"/>
                  </a:lnTo>
                  <a:close/>
                </a:path>
              </a:pathLst>
            </a:custGeom>
            <a:solidFill>
              <a:srgbClr val="FF8158"/>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53" name="Freeform 59"/>
            <p:cNvSpPr/>
            <p:nvPr/>
          </p:nvSpPr>
          <p:spPr bwMode="auto">
            <a:xfrm>
              <a:off x="3867150" y="3184525"/>
              <a:ext cx="601663" cy="252413"/>
            </a:xfrm>
            <a:custGeom>
              <a:avLst/>
              <a:gdLst>
                <a:gd name="T0" fmla="*/ 368 w 379"/>
                <a:gd name="T1" fmla="*/ 0 h 159"/>
                <a:gd name="T2" fmla="*/ 0 w 379"/>
                <a:gd name="T3" fmla="*/ 112 h 159"/>
                <a:gd name="T4" fmla="*/ 0 w 379"/>
                <a:gd name="T5" fmla="*/ 112 h 159"/>
                <a:gd name="T6" fmla="*/ 5 w 379"/>
                <a:gd name="T7" fmla="*/ 159 h 159"/>
                <a:gd name="T8" fmla="*/ 379 w 379"/>
                <a:gd name="T9" fmla="*/ 39 h 159"/>
                <a:gd name="T10" fmla="*/ 379 w 379"/>
                <a:gd name="T11" fmla="*/ 39 h 159"/>
                <a:gd name="T12" fmla="*/ 368 w 379"/>
                <a:gd name="T13" fmla="*/ 0 h 159"/>
                <a:gd name="T14" fmla="*/ 368 w 379"/>
                <a:gd name="T15" fmla="*/ 0 h 1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79" h="159">
                  <a:moveTo>
                    <a:pt x="368" y="0"/>
                  </a:moveTo>
                  <a:lnTo>
                    <a:pt x="0" y="112"/>
                  </a:lnTo>
                  <a:lnTo>
                    <a:pt x="0" y="112"/>
                  </a:lnTo>
                  <a:lnTo>
                    <a:pt x="5" y="159"/>
                  </a:lnTo>
                  <a:lnTo>
                    <a:pt x="379" y="39"/>
                  </a:lnTo>
                  <a:lnTo>
                    <a:pt x="379" y="39"/>
                  </a:lnTo>
                  <a:lnTo>
                    <a:pt x="368" y="0"/>
                  </a:lnTo>
                  <a:lnTo>
                    <a:pt x="368" y="0"/>
                  </a:lnTo>
                  <a:close/>
                </a:path>
              </a:pathLst>
            </a:custGeom>
            <a:solidFill>
              <a:srgbClr val="3D457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54" name="Freeform 60"/>
            <p:cNvSpPr/>
            <p:nvPr/>
          </p:nvSpPr>
          <p:spPr bwMode="auto">
            <a:xfrm>
              <a:off x="3875088" y="3246438"/>
              <a:ext cx="606425" cy="296863"/>
            </a:xfrm>
            <a:custGeom>
              <a:avLst/>
              <a:gdLst>
                <a:gd name="T0" fmla="*/ 0 w 382"/>
                <a:gd name="T1" fmla="*/ 120 h 187"/>
                <a:gd name="T2" fmla="*/ 0 w 382"/>
                <a:gd name="T3" fmla="*/ 120 h 187"/>
                <a:gd name="T4" fmla="*/ 10 w 382"/>
                <a:gd name="T5" fmla="*/ 187 h 187"/>
                <a:gd name="T6" fmla="*/ 382 w 382"/>
                <a:gd name="T7" fmla="*/ 21 h 187"/>
                <a:gd name="T8" fmla="*/ 382 w 382"/>
                <a:gd name="T9" fmla="*/ 21 h 187"/>
                <a:gd name="T10" fmla="*/ 374 w 382"/>
                <a:gd name="T11" fmla="*/ 0 h 187"/>
                <a:gd name="T12" fmla="*/ 0 w 382"/>
                <a:gd name="T13" fmla="*/ 120 h 187"/>
              </a:gdLst>
              <a:ahLst/>
              <a:cxnLst>
                <a:cxn ang="0">
                  <a:pos x="T0" y="T1"/>
                </a:cxn>
                <a:cxn ang="0">
                  <a:pos x="T2" y="T3"/>
                </a:cxn>
                <a:cxn ang="0">
                  <a:pos x="T4" y="T5"/>
                </a:cxn>
                <a:cxn ang="0">
                  <a:pos x="T6" y="T7"/>
                </a:cxn>
                <a:cxn ang="0">
                  <a:pos x="T8" y="T9"/>
                </a:cxn>
                <a:cxn ang="0">
                  <a:pos x="T10" y="T11"/>
                </a:cxn>
                <a:cxn ang="0">
                  <a:pos x="T12" y="T13"/>
                </a:cxn>
              </a:cxnLst>
              <a:rect l="0" t="0" r="r" b="b"/>
              <a:pathLst>
                <a:path w="382" h="187">
                  <a:moveTo>
                    <a:pt x="0" y="120"/>
                  </a:moveTo>
                  <a:lnTo>
                    <a:pt x="0" y="120"/>
                  </a:lnTo>
                  <a:lnTo>
                    <a:pt x="10" y="187"/>
                  </a:lnTo>
                  <a:lnTo>
                    <a:pt x="382" y="21"/>
                  </a:lnTo>
                  <a:lnTo>
                    <a:pt x="382" y="21"/>
                  </a:lnTo>
                  <a:lnTo>
                    <a:pt x="374" y="0"/>
                  </a:lnTo>
                  <a:lnTo>
                    <a:pt x="0" y="120"/>
                  </a:lnTo>
                  <a:close/>
                </a:path>
              </a:pathLst>
            </a:custGeom>
            <a:solidFill>
              <a:srgbClr val="A9BD72"/>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55" name="Freeform 61"/>
            <p:cNvSpPr/>
            <p:nvPr/>
          </p:nvSpPr>
          <p:spPr bwMode="auto">
            <a:xfrm>
              <a:off x="3848100" y="3068638"/>
              <a:ext cx="588963" cy="234950"/>
            </a:xfrm>
            <a:custGeom>
              <a:avLst/>
              <a:gdLst>
                <a:gd name="T0" fmla="*/ 371 w 371"/>
                <a:gd name="T1" fmla="*/ 37 h 148"/>
                <a:gd name="T2" fmla="*/ 371 w 371"/>
                <a:gd name="T3" fmla="*/ 37 h 148"/>
                <a:gd name="T4" fmla="*/ 362 w 371"/>
                <a:gd name="T5" fmla="*/ 0 h 148"/>
                <a:gd name="T6" fmla="*/ 0 w 371"/>
                <a:gd name="T7" fmla="*/ 82 h 148"/>
                <a:gd name="T8" fmla="*/ 0 w 371"/>
                <a:gd name="T9" fmla="*/ 82 h 148"/>
                <a:gd name="T10" fmla="*/ 8 w 371"/>
                <a:gd name="T11" fmla="*/ 148 h 148"/>
                <a:gd name="T12" fmla="*/ 371 w 371"/>
                <a:gd name="T13" fmla="*/ 37 h 148"/>
              </a:gdLst>
              <a:ahLst/>
              <a:cxnLst>
                <a:cxn ang="0">
                  <a:pos x="T0" y="T1"/>
                </a:cxn>
                <a:cxn ang="0">
                  <a:pos x="T2" y="T3"/>
                </a:cxn>
                <a:cxn ang="0">
                  <a:pos x="T4" y="T5"/>
                </a:cxn>
                <a:cxn ang="0">
                  <a:pos x="T6" y="T7"/>
                </a:cxn>
                <a:cxn ang="0">
                  <a:pos x="T8" y="T9"/>
                </a:cxn>
                <a:cxn ang="0">
                  <a:pos x="T10" y="T11"/>
                </a:cxn>
                <a:cxn ang="0">
                  <a:pos x="T12" y="T13"/>
                </a:cxn>
              </a:cxnLst>
              <a:rect l="0" t="0" r="r" b="b"/>
              <a:pathLst>
                <a:path w="371" h="148">
                  <a:moveTo>
                    <a:pt x="371" y="37"/>
                  </a:moveTo>
                  <a:lnTo>
                    <a:pt x="371" y="37"/>
                  </a:lnTo>
                  <a:lnTo>
                    <a:pt x="362" y="0"/>
                  </a:lnTo>
                  <a:lnTo>
                    <a:pt x="0" y="82"/>
                  </a:lnTo>
                  <a:lnTo>
                    <a:pt x="0" y="82"/>
                  </a:lnTo>
                  <a:lnTo>
                    <a:pt x="8" y="148"/>
                  </a:lnTo>
                  <a:lnTo>
                    <a:pt x="371" y="37"/>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56" name="Freeform 62"/>
            <p:cNvSpPr/>
            <p:nvPr/>
          </p:nvSpPr>
          <p:spPr bwMode="auto">
            <a:xfrm>
              <a:off x="3813175" y="2878138"/>
              <a:ext cx="576263" cy="169863"/>
            </a:xfrm>
            <a:custGeom>
              <a:avLst/>
              <a:gdLst>
                <a:gd name="T0" fmla="*/ 363 w 363"/>
                <a:gd name="T1" fmla="*/ 41 h 107"/>
                <a:gd name="T2" fmla="*/ 363 w 363"/>
                <a:gd name="T3" fmla="*/ 41 h 107"/>
                <a:gd name="T4" fmla="*/ 350 w 363"/>
                <a:gd name="T5" fmla="*/ 0 h 107"/>
                <a:gd name="T6" fmla="*/ 0 w 363"/>
                <a:gd name="T7" fmla="*/ 62 h 107"/>
                <a:gd name="T8" fmla="*/ 0 w 363"/>
                <a:gd name="T9" fmla="*/ 62 h 107"/>
                <a:gd name="T10" fmla="*/ 8 w 363"/>
                <a:gd name="T11" fmla="*/ 107 h 107"/>
                <a:gd name="T12" fmla="*/ 363 w 363"/>
                <a:gd name="T13" fmla="*/ 41 h 107"/>
              </a:gdLst>
              <a:ahLst/>
              <a:cxnLst>
                <a:cxn ang="0">
                  <a:pos x="T0" y="T1"/>
                </a:cxn>
                <a:cxn ang="0">
                  <a:pos x="T2" y="T3"/>
                </a:cxn>
                <a:cxn ang="0">
                  <a:pos x="T4" y="T5"/>
                </a:cxn>
                <a:cxn ang="0">
                  <a:pos x="T6" y="T7"/>
                </a:cxn>
                <a:cxn ang="0">
                  <a:pos x="T8" y="T9"/>
                </a:cxn>
                <a:cxn ang="0">
                  <a:pos x="T10" y="T11"/>
                </a:cxn>
                <a:cxn ang="0">
                  <a:pos x="T12" y="T13"/>
                </a:cxn>
              </a:cxnLst>
              <a:rect l="0" t="0" r="r" b="b"/>
              <a:pathLst>
                <a:path w="363" h="107">
                  <a:moveTo>
                    <a:pt x="363" y="41"/>
                  </a:moveTo>
                  <a:lnTo>
                    <a:pt x="363" y="41"/>
                  </a:lnTo>
                  <a:lnTo>
                    <a:pt x="350" y="0"/>
                  </a:lnTo>
                  <a:lnTo>
                    <a:pt x="0" y="62"/>
                  </a:lnTo>
                  <a:lnTo>
                    <a:pt x="0" y="62"/>
                  </a:lnTo>
                  <a:lnTo>
                    <a:pt x="8" y="107"/>
                  </a:lnTo>
                  <a:lnTo>
                    <a:pt x="363" y="41"/>
                  </a:lnTo>
                  <a:close/>
                </a:path>
              </a:pathLst>
            </a:custGeom>
            <a:solidFill>
              <a:srgbClr val="FF8158"/>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57" name="Freeform 63"/>
            <p:cNvSpPr/>
            <p:nvPr/>
          </p:nvSpPr>
          <p:spPr bwMode="auto">
            <a:xfrm>
              <a:off x="3803650" y="2824163"/>
              <a:ext cx="565150" cy="152400"/>
            </a:xfrm>
            <a:custGeom>
              <a:avLst/>
              <a:gdLst>
                <a:gd name="T0" fmla="*/ 356 w 356"/>
                <a:gd name="T1" fmla="*/ 34 h 96"/>
                <a:gd name="T2" fmla="*/ 356 w 356"/>
                <a:gd name="T3" fmla="*/ 34 h 96"/>
                <a:gd name="T4" fmla="*/ 347 w 356"/>
                <a:gd name="T5" fmla="*/ 0 h 96"/>
                <a:gd name="T6" fmla="*/ 347 w 356"/>
                <a:gd name="T7" fmla="*/ 0 h 96"/>
                <a:gd name="T8" fmla="*/ 341 w 356"/>
                <a:gd name="T9" fmla="*/ 2 h 96"/>
                <a:gd name="T10" fmla="*/ 341 w 356"/>
                <a:gd name="T11" fmla="*/ 2 h 96"/>
                <a:gd name="T12" fmla="*/ 206 w 356"/>
                <a:gd name="T13" fmla="*/ 23 h 96"/>
                <a:gd name="T14" fmla="*/ 141 w 356"/>
                <a:gd name="T15" fmla="*/ 32 h 96"/>
                <a:gd name="T16" fmla="*/ 72 w 356"/>
                <a:gd name="T17" fmla="*/ 47 h 96"/>
                <a:gd name="T18" fmla="*/ 72 w 356"/>
                <a:gd name="T19" fmla="*/ 47 h 96"/>
                <a:gd name="T20" fmla="*/ 34 w 356"/>
                <a:gd name="T21" fmla="*/ 55 h 96"/>
                <a:gd name="T22" fmla="*/ 0 w 356"/>
                <a:gd name="T23" fmla="*/ 64 h 96"/>
                <a:gd name="T24" fmla="*/ 0 w 356"/>
                <a:gd name="T25" fmla="*/ 64 h 96"/>
                <a:gd name="T26" fmla="*/ 6 w 356"/>
                <a:gd name="T27" fmla="*/ 96 h 96"/>
                <a:gd name="T28" fmla="*/ 356 w 356"/>
                <a:gd name="T29" fmla="*/ 34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56" h="96">
                  <a:moveTo>
                    <a:pt x="356" y="34"/>
                  </a:moveTo>
                  <a:lnTo>
                    <a:pt x="356" y="34"/>
                  </a:lnTo>
                  <a:lnTo>
                    <a:pt x="347" y="0"/>
                  </a:lnTo>
                  <a:lnTo>
                    <a:pt x="347" y="0"/>
                  </a:lnTo>
                  <a:lnTo>
                    <a:pt x="341" y="2"/>
                  </a:lnTo>
                  <a:lnTo>
                    <a:pt x="341" y="2"/>
                  </a:lnTo>
                  <a:lnTo>
                    <a:pt x="206" y="23"/>
                  </a:lnTo>
                  <a:lnTo>
                    <a:pt x="141" y="32"/>
                  </a:lnTo>
                  <a:lnTo>
                    <a:pt x="72" y="47"/>
                  </a:lnTo>
                  <a:lnTo>
                    <a:pt x="72" y="47"/>
                  </a:lnTo>
                  <a:lnTo>
                    <a:pt x="34" y="55"/>
                  </a:lnTo>
                  <a:lnTo>
                    <a:pt x="0" y="64"/>
                  </a:lnTo>
                  <a:lnTo>
                    <a:pt x="0" y="64"/>
                  </a:lnTo>
                  <a:lnTo>
                    <a:pt x="6" y="96"/>
                  </a:lnTo>
                  <a:lnTo>
                    <a:pt x="356" y="34"/>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58" name="Freeform 64"/>
            <p:cNvSpPr/>
            <p:nvPr/>
          </p:nvSpPr>
          <p:spPr bwMode="auto">
            <a:xfrm>
              <a:off x="3890963" y="3279775"/>
              <a:ext cx="935038" cy="754063"/>
            </a:xfrm>
            <a:custGeom>
              <a:avLst/>
              <a:gdLst>
                <a:gd name="T0" fmla="*/ 465 w 589"/>
                <a:gd name="T1" fmla="*/ 200 h 475"/>
                <a:gd name="T2" fmla="*/ 465 w 589"/>
                <a:gd name="T3" fmla="*/ 200 h 475"/>
                <a:gd name="T4" fmla="*/ 437 w 589"/>
                <a:gd name="T5" fmla="*/ 153 h 475"/>
                <a:gd name="T6" fmla="*/ 413 w 589"/>
                <a:gd name="T7" fmla="*/ 103 h 475"/>
                <a:gd name="T8" fmla="*/ 391 w 589"/>
                <a:gd name="T9" fmla="*/ 52 h 475"/>
                <a:gd name="T10" fmla="*/ 372 w 589"/>
                <a:gd name="T11" fmla="*/ 0 h 475"/>
                <a:gd name="T12" fmla="*/ 0 w 589"/>
                <a:gd name="T13" fmla="*/ 166 h 475"/>
                <a:gd name="T14" fmla="*/ 0 w 589"/>
                <a:gd name="T15" fmla="*/ 166 h 475"/>
                <a:gd name="T16" fmla="*/ 9 w 589"/>
                <a:gd name="T17" fmla="*/ 245 h 475"/>
                <a:gd name="T18" fmla="*/ 22 w 589"/>
                <a:gd name="T19" fmla="*/ 322 h 475"/>
                <a:gd name="T20" fmla="*/ 22 w 589"/>
                <a:gd name="T21" fmla="*/ 322 h 475"/>
                <a:gd name="T22" fmla="*/ 30 w 589"/>
                <a:gd name="T23" fmla="*/ 359 h 475"/>
                <a:gd name="T24" fmla="*/ 37 w 589"/>
                <a:gd name="T25" fmla="*/ 398 h 475"/>
                <a:gd name="T26" fmla="*/ 48 w 589"/>
                <a:gd name="T27" fmla="*/ 436 h 475"/>
                <a:gd name="T28" fmla="*/ 60 w 589"/>
                <a:gd name="T29" fmla="*/ 475 h 475"/>
                <a:gd name="T30" fmla="*/ 589 w 589"/>
                <a:gd name="T31" fmla="*/ 340 h 475"/>
                <a:gd name="T32" fmla="*/ 589 w 589"/>
                <a:gd name="T33" fmla="*/ 340 h 475"/>
                <a:gd name="T34" fmla="*/ 570 w 589"/>
                <a:gd name="T35" fmla="*/ 325 h 475"/>
                <a:gd name="T36" fmla="*/ 553 w 589"/>
                <a:gd name="T37" fmla="*/ 308 h 475"/>
                <a:gd name="T38" fmla="*/ 537 w 589"/>
                <a:gd name="T39" fmla="*/ 293 h 475"/>
                <a:gd name="T40" fmla="*/ 522 w 589"/>
                <a:gd name="T41" fmla="*/ 275 h 475"/>
                <a:gd name="T42" fmla="*/ 492 w 589"/>
                <a:gd name="T43" fmla="*/ 239 h 475"/>
                <a:gd name="T44" fmla="*/ 465 w 589"/>
                <a:gd name="T45" fmla="*/ 200 h 475"/>
                <a:gd name="T46" fmla="*/ 465 w 589"/>
                <a:gd name="T47" fmla="*/ 200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89" h="475">
                  <a:moveTo>
                    <a:pt x="465" y="200"/>
                  </a:moveTo>
                  <a:lnTo>
                    <a:pt x="465" y="200"/>
                  </a:lnTo>
                  <a:lnTo>
                    <a:pt x="437" y="153"/>
                  </a:lnTo>
                  <a:lnTo>
                    <a:pt x="413" y="103"/>
                  </a:lnTo>
                  <a:lnTo>
                    <a:pt x="391" y="52"/>
                  </a:lnTo>
                  <a:lnTo>
                    <a:pt x="372" y="0"/>
                  </a:lnTo>
                  <a:lnTo>
                    <a:pt x="0" y="166"/>
                  </a:lnTo>
                  <a:lnTo>
                    <a:pt x="0" y="166"/>
                  </a:lnTo>
                  <a:lnTo>
                    <a:pt x="9" y="245"/>
                  </a:lnTo>
                  <a:lnTo>
                    <a:pt x="22" y="322"/>
                  </a:lnTo>
                  <a:lnTo>
                    <a:pt x="22" y="322"/>
                  </a:lnTo>
                  <a:lnTo>
                    <a:pt x="30" y="359"/>
                  </a:lnTo>
                  <a:lnTo>
                    <a:pt x="37" y="398"/>
                  </a:lnTo>
                  <a:lnTo>
                    <a:pt x="48" y="436"/>
                  </a:lnTo>
                  <a:lnTo>
                    <a:pt x="60" y="475"/>
                  </a:lnTo>
                  <a:lnTo>
                    <a:pt x="589" y="340"/>
                  </a:lnTo>
                  <a:lnTo>
                    <a:pt x="589" y="340"/>
                  </a:lnTo>
                  <a:lnTo>
                    <a:pt x="570" y="325"/>
                  </a:lnTo>
                  <a:lnTo>
                    <a:pt x="553" y="308"/>
                  </a:lnTo>
                  <a:lnTo>
                    <a:pt x="537" y="293"/>
                  </a:lnTo>
                  <a:lnTo>
                    <a:pt x="522" y="275"/>
                  </a:lnTo>
                  <a:lnTo>
                    <a:pt x="492" y="239"/>
                  </a:lnTo>
                  <a:lnTo>
                    <a:pt x="465" y="200"/>
                  </a:lnTo>
                  <a:lnTo>
                    <a:pt x="465" y="200"/>
                  </a:lnTo>
                  <a:close/>
                </a:path>
              </a:pathLst>
            </a:custGeom>
            <a:solidFill>
              <a:srgbClr val="743F2D"/>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59" name="Freeform 65"/>
            <p:cNvSpPr/>
            <p:nvPr/>
          </p:nvSpPr>
          <p:spPr bwMode="auto">
            <a:xfrm>
              <a:off x="4238625" y="3843338"/>
              <a:ext cx="2436813" cy="1797050"/>
            </a:xfrm>
            <a:custGeom>
              <a:avLst/>
              <a:gdLst>
                <a:gd name="T0" fmla="*/ 1522 w 1535"/>
                <a:gd name="T1" fmla="*/ 693 h 1132"/>
                <a:gd name="T2" fmla="*/ 1500 w 1535"/>
                <a:gd name="T3" fmla="*/ 550 h 1132"/>
                <a:gd name="T4" fmla="*/ 1492 w 1535"/>
                <a:gd name="T5" fmla="*/ 502 h 1132"/>
                <a:gd name="T6" fmla="*/ 1464 w 1535"/>
                <a:gd name="T7" fmla="*/ 356 h 1132"/>
                <a:gd name="T8" fmla="*/ 1438 w 1535"/>
                <a:gd name="T9" fmla="*/ 286 h 1132"/>
                <a:gd name="T10" fmla="*/ 1399 w 1535"/>
                <a:gd name="T11" fmla="*/ 227 h 1132"/>
                <a:gd name="T12" fmla="*/ 1343 w 1535"/>
                <a:gd name="T13" fmla="*/ 172 h 1132"/>
                <a:gd name="T14" fmla="*/ 1285 w 1535"/>
                <a:gd name="T15" fmla="*/ 137 h 1132"/>
                <a:gd name="T16" fmla="*/ 1180 w 1535"/>
                <a:gd name="T17" fmla="*/ 86 h 1132"/>
                <a:gd name="T18" fmla="*/ 1068 w 1535"/>
                <a:gd name="T19" fmla="*/ 51 h 1132"/>
                <a:gd name="T20" fmla="*/ 950 w 1535"/>
                <a:gd name="T21" fmla="*/ 28 h 1132"/>
                <a:gd name="T22" fmla="*/ 832 w 1535"/>
                <a:gd name="T23" fmla="*/ 21 h 1132"/>
                <a:gd name="T24" fmla="*/ 716 w 1535"/>
                <a:gd name="T25" fmla="*/ 28 h 1132"/>
                <a:gd name="T26" fmla="*/ 609 w 1535"/>
                <a:gd name="T27" fmla="*/ 43 h 1132"/>
                <a:gd name="T28" fmla="*/ 505 w 1535"/>
                <a:gd name="T29" fmla="*/ 43 h 1132"/>
                <a:gd name="T30" fmla="*/ 452 w 1535"/>
                <a:gd name="T31" fmla="*/ 30 h 1132"/>
                <a:gd name="T32" fmla="*/ 413 w 1535"/>
                <a:gd name="T33" fmla="*/ 11 h 1132"/>
                <a:gd name="T34" fmla="*/ 0 w 1535"/>
                <a:gd name="T35" fmla="*/ 427 h 1132"/>
                <a:gd name="T36" fmla="*/ 61 w 1535"/>
                <a:gd name="T37" fmla="*/ 517 h 1132"/>
                <a:gd name="T38" fmla="*/ 127 w 1535"/>
                <a:gd name="T39" fmla="*/ 605 h 1132"/>
                <a:gd name="T40" fmla="*/ 155 w 1535"/>
                <a:gd name="T41" fmla="*/ 664 h 1132"/>
                <a:gd name="T42" fmla="*/ 168 w 1535"/>
                <a:gd name="T43" fmla="*/ 707 h 1132"/>
                <a:gd name="T44" fmla="*/ 179 w 1535"/>
                <a:gd name="T45" fmla="*/ 795 h 1132"/>
                <a:gd name="T46" fmla="*/ 183 w 1535"/>
                <a:gd name="T47" fmla="*/ 975 h 1132"/>
                <a:gd name="T48" fmla="*/ 192 w 1535"/>
                <a:gd name="T49" fmla="*/ 1044 h 1132"/>
                <a:gd name="T50" fmla="*/ 203 w 1535"/>
                <a:gd name="T51" fmla="*/ 1097 h 1132"/>
                <a:gd name="T52" fmla="*/ 220 w 1535"/>
                <a:gd name="T53" fmla="*/ 1115 h 1132"/>
                <a:gd name="T54" fmla="*/ 263 w 1535"/>
                <a:gd name="T55" fmla="*/ 1128 h 1132"/>
                <a:gd name="T56" fmla="*/ 308 w 1535"/>
                <a:gd name="T57" fmla="*/ 1130 h 1132"/>
                <a:gd name="T58" fmla="*/ 400 w 1535"/>
                <a:gd name="T59" fmla="*/ 1130 h 1132"/>
                <a:gd name="T60" fmla="*/ 456 w 1535"/>
                <a:gd name="T61" fmla="*/ 1115 h 1132"/>
                <a:gd name="T62" fmla="*/ 480 w 1535"/>
                <a:gd name="T63" fmla="*/ 1099 h 1132"/>
                <a:gd name="T64" fmla="*/ 490 w 1535"/>
                <a:gd name="T65" fmla="*/ 1085 h 1132"/>
                <a:gd name="T66" fmla="*/ 499 w 1535"/>
                <a:gd name="T67" fmla="*/ 1039 h 1132"/>
                <a:gd name="T68" fmla="*/ 514 w 1535"/>
                <a:gd name="T69" fmla="*/ 994 h 1132"/>
                <a:gd name="T70" fmla="*/ 525 w 1535"/>
                <a:gd name="T71" fmla="*/ 983 h 1132"/>
                <a:gd name="T72" fmla="*/ 568 w 1535"/>
                <a:gd name="T73" fmla="*/ 968 h 1132"/>
                <a:gd name="T74" fmla="*/ 652 w 1535"/>
                <a:gd name="T75" fmla="*/ 958 h 1132"/>
                <a:gd name="T76" fmla="*/ 795 w 1535"/>
                <a:gd name="T77" fmla="*/ 945 h 1132"/>
                <a:gd name="T78" fmla="*/ 939 w 1535"/>
                <a:gd name="T79" fmla="*/ 939 h 1132"/>
                <a:gd name="T80" fmla="*/ 1055 w 1535"/>
                <a:gd name="T81" fmla="*/ 936 h 1132"/>
                <a:gd name="T82" fmla="*/ 1161 w 1535"/>
                <a:gd name="T83" fmla="*/ 941 h 1132"/>
                <a:gd name="T84" fmla="*/ 1212 w 1535"/>
                <a:gd name="T85" fmla="*/ 960 h 1132"/>
                <a:gd name="T86" fmla="*/ 1232 w 1535"/>
                <a:gd name="T87" fmla="*/ 981 h 1132"/>
                <a:gd name="T88" fmla="*/ 1255 w 1535"/>
                <a:gd name="T89" fmla="*/ 1037 h 1132"/>
                <a:gd name="T90" fmla="*/ 1275 w 1535"/>
                <a:gd name="T91" fmla="*/ 1078 h 1132"/>
                <a:gd name="T92" fmla="*/ 1300 w 1535"/>
                <a:gd name="T93" fmla="*/ 1091 h 1132"/>
                <a:gd name="T94" fmla="*/ 1322 w 1535"/>
                <a:gd name="T95" fmla="*/ 1095 h 1132"/>
                <a:gd name="T96" fmla="*/ 1410 w 1535"/>
                <a:gd name="T97" fmla="*/ 1106 h 1132"/>
                <a:gd name="T98" fmla="*/ 1472 w 1535"/>
                <a:gd name="T99" fmla="*/ 1106 h 1132"/>
                <a:gd name="T100" fmla="*/ 1507 w 1535"/>
                <a:gd name="T101" fmla="*/ 1089 h 1132"/>
                <a:gd name="T102" fmla="*/ 1528 w 1535"/>
                <a:gd name="T103" fmla="*/ 1048 h 1132"/>
                <a:gd name="T104" fmla="*/ 1532 w 1535"/>
                <a:gd name="T105" fmla="*/ 999 h 1132"/>
                <a:gd name="T106" fmla="*/ 1535 w 1535"/>
                <a:gd name="T107" fmla="*/ 908 h 1132"/>
                <a:gd name="T108" fmla="*/ 1532 w 1535"/>
                <a:gd name="T109" fmla="*/ 777 h 1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535" h="1132">
                  <a:moveTo>
                    <a:pt x="1532" y="777"/>
                  </a:moveTo>
                  <a:lnTo>
                    <a:pt x="1532" y="777"/>
                  </a:lnTo>
                  <a:lnTo>
                    <a:pt x="1522" y="693"/>
                  </a:lnTo>
                  <a:lnTo>
                    <a:pt x="1522" y="693"/>
                  </a:lnTo>
                  <a:lnTo>
                    <a:pt x="1511" y="621"/>
                  </a:lnTo>
                  <a:lnTo>
                    <a:pt x="1500" y="550"/>
                  </a:lnTo>
                  <a:lnTo>
                    <a:pt x="1500" y="550"/>
                  </a:lnTo>
                  <a:lnTo>
                    <a:pt x="1492" y="502"/>
                  </a:lnTo>
                  <a:lnTo>
                    <a:pt x="1492" y="502"/>
                  </a:lnTo>
                  <a:lnTo>
                    <a:pt x="1485" y="451"/>
                  </a:lnTo>
                  <a:lnTo>
                    <a:pt x="1476" y="402"/>
                  </a:lnTo>
                  <a:lnTo>
                    <a:pt x="1464" y="356"/>
                  </a:lnTo>
                  <a:lnTo>
                    <a:pt x="1457" y="331"/>
                  </a:lnTo>
                  <a:lnTo>
                    <a:pt x="1447" y="309"/>
                  </a:lnTo>
                  <a:lnTo>
                    <a:pt x="1438" y="286"/>
                  </a:lnTo>
                  <a:lnTo>
                    <a:pt x="1427" y="266"/>
                  </a:lnTo>
                  <a:lnTo>
                    <a:pt x="1414" y="245"/>
                  </a:lnTo>
                  <a:lnTo>
                    <a:pt x="1399" y="227"/>
                  </a:lnTo>
                  <a:lnTo>
                    <a:pt x="1382" y="208"/>
                  </a:lnTo>
                  <a:lnTo>
                    <a:pt x="1363" y="189"/>
                  </a:lnTo>
                  <a:lnTo>
                    <a:pt x="1343" y="172"/>
                  </a:lnTo>
                  <a:lnTo>
                    <a:pt x="1318" y="156"/>
                  </a:lnTo>
                  <a:lnTo>
                    <a:pt x="1318" y="156"/>
                  </a:lnTo>
                  <a:lnTo>
                    <a:pt x="1285" y="137"/>
                  </a:lnTo>
                  <a:lnTo>
                    <a:pt x="1251" y="118"/>
                  </a:lnTo>
                  <a:lnTo>
                    <a:pt x="1216" y="101"/>
                  </a:lnTo>
                  <a:lnTo>
                    <a:pt x="1180" y="86"/>
                  </a:lnTo>
                  <a:lnTo>
                    <a:pt x="1143" y="73"/>
                  </a:lnTo>
                  <a:lnTo>
                    <a:pt x="1105" y="62"/>
                  </a:lnTo>
                  <a:lnTo>
                    <a:pt x="1068" y="51"/>
                  </a:lnTo>
                  <a:lnTo>
                    <a:pt x="1028" y="41"/>
                  </a:lnTo>
                  <a:lnTo>
                    <a:pt x="989" y="34"/>
                  </a:lnTo>
                  <a:lnTo>
                    <a:pt x="950" y="28"/>
                  </a:lnTo>
                  <a:lnTo>
                    <a:pt x="911" y="25"/>
                  </a:lnTo>
                  <a:lnTo>
                    <a:pt x="871" y="23"/>
                  </a:lnTo>
                  <a:lnTo>
                    <a:pt x="832" y="21"/>
                  </a:lnTo>
                  <a:lnTo>
                    <a:pt x="793" y="23"/>
                  </a:lnTo>
                  <a:lnTo>
                    <a:pt x="753" y="25"/>
                  </a:lnTo>
                  <a:lnTo>
                    <a:pt x="716" y="28"/>
                  </a:lnTo>
                  <a:lnTo>
                    <a:pt x="716" y="28"/>
                  </a:lnTo>
                  <a:lnTo>
                    <a:pt x="643" y="38"/>
                  </a:lnTo>
                  <a:lnTo>
                    <a:pt x="609" y="43"/>
                  </a:lnTo>
                  <a:lnTo>
                    <a:pt x="574" y="45"/>
                  </a:lnTo>
                  <a:lnTo>
                    <a:pt x="540" y="45"/>
                  </a:lnTo>
                  <a:lnTo>
                    <a:pt x="505" y="43"/>
                  </a:lnTo>
                  <a:lnTo>
                    <a:pt x="488" y="39"/>
                  </a:lnTo>
                  <a:lnTo>
                    <a:pt x="469" y="36"/>
                  </a:lnTo>
                  <a:lnTo>
                    <a:pt x="452" y="30"/>
                  </a:lnTo>
                  <a:lnTo>
                    <a:pt x="434" y="23"/>
                  </a:lnTo>
                  <a:lnTo>
                    <a:pt x="434" y="23"/>
                  </a:lnTo>
                  <a:lnTo>
                    <a:pt x="413" y="11"/>
                  </a:lnTo>
                  <a:lnTo>
                    <a:pt x="392" y="0"/>
                  </a:lnTo>
                  <a:lnTo>
                    <a:pt x="0" y="427"/>
                  </a:lnTo>
                  <a:lnTo>
                    <a:pt x="0" y="427"/>
                  </a:lnTo>
                  <a:lnTo>
                    <a:pt x="29" y="474"/>
                  </a:lnTo>
                  <a:lnTo>
                    <a:pt x="61" y="517"/>
                  </a:lnTo>
                  <a:lnTo>
                    <a:pt x="61" y="517"/>
                  </a:lnTo>
                  <a:lnTo>
                    <a:pt x="89" y="550"/>
                  </a:lnTo>
                  <a:lnTo>
                    <a:pt x="116" y="586"/>
                  </a:lnTo>
                  <a:lnTo>
                    <a:pt x="127" y="605"/>
                  </a:lnTo>
                  <a:lnTo>
                    <a:pt x="138" y="623"/>
                  </a:lnTo>
                  <a:lnTo>
                    <a:pt x="147" y="644"/>
                  </a:lnTo>
                  <a:lnTo>
                    <a:pt x="155" y="664"/>
                  </a:lnTo>
                  <a:lnTo>
                    <a:pt x="155" y="664"/>
                  </a:lnTo>
                  <a:lnTo>
                    <a:pt x="162" y="685"/>
                  </a:lnTo>
                  <a:lnTo>
                    <a:pt x="168" y="707"/>
                  </a:lnTo>
                  <a:lnTo>
                    <a:pt x="172" y="730"/>
                  </a:lnTo>
                  <a:lnTo>
                    <a:pt x="175" y="751"/>
                  </a:lnTo>
                  <a:lnTo>
                    <a:pt x="179" y="795"/>
                  </a:lnTo>
                  <a:lnTo>
                    <a:pt x="181" y="840"/>
                  </a:lnTo>
                  <a:lnTo>
                    <a:pt x="181" y="930"/>
                  </a:lnTo>
                  <a:lnTo>
                    <a:pt x="183" y="975"/>
                  </a:lnTo>
                  <a:lnTo>
                    <a:pt x="190" y="1018"/>
                  </a:lnTo>
                  <a:lnTo>
                    <a:pt x="190" y="1018"/>
                  </a:lnTo>
                  <a:lnTo>
                    <a:pt x="192" y="1044"/>
                  </a:lnTo>
                  <a:lnTo>
                    <a:pt x="196" y="1070"/>
                  </a:lnTo>
                  <a:lnTo>
                    <a:pt x="200" y="1084"/>
                  </a:lnTo>
                  <a:lnTo>
                    <a:pt x="203" y="1097"/>
                  </a:lnTo>
                  <a:lnTo>
                    <a:pt x="211" y="1108"/>
                  </a:lnTo>
                  <a:lnTo>
                    <a:pt x="220" y="1115"/>
                  </a:lnTo>
                  <a:lnTo>
                    <a:pt x="220" y="1115"/>
                  </a:lnTo>
                  <a:lnTo>
                    <a:pt x="228" y="1121"/>
                  </a:lnTo>
                  <a:lnTo>
                    <a:pt x="239" y="1125"/>
                  </a:lnTo>
                  <a:lnTo>
                    <a:pt x="263" y="1128"/>
                  </a:lnTo>
                  <a:lnTo>
                    <a:pt x="288" y="1130"/>
                  </a:lnTo>
                  <a:lnTo>
                    <a:pt x="308" y="1130"/>
                  </a:lnTo>
                  <a:lnTo>
                    <a:pt x="308" y="1130"/>
                  </a:lnTo>
                  <a:lnTo>
                    <a:pt x="351" y="1132"/>
                  </a:lnTo>
                  <a:lnTo>
                    <a:pt x="376" y="1132"/>
                  </a:lnTo>
                  <a:lnTo>
                    <a:pt x="400" y="1130"/>
                  </a:lnTo>
                  <a:lnTo>
                    <a:pt x="424" y="1127"/>
                  </a:lnTo>
                  <a:lnTo>
                    <a:pt x="447" y="1121"/>
                  </a:lnTo>
                  <a:lnTo>
                    <a:pt x="456" y="1115"/>
                  </a:lnTo>
                  <a:lnTo>
                    <a:pt x="465" y="1112"/>
                  </a:lnTo>
                  <a:lnTo>
                    <a:pt x="475" y="1104"/>
                  </a:lnTo>
                  <a:lnTo>
                    <a:pt x="480" y="1099"/>
                  </a:lnTo>
                  <a:lnTo>
                    <a:pt x="480" y="1099"/>
                  </a:lnTo>
                  <a:lnTo>
                    <a:pt x="486" y="1091"/>
                  </a:lnTo>
                  <a:lnTo>
                    <a:pt x="490" y="1085"/>
                  </a:lnTo>
                  <a:lnTo>
                    <a:pt x="495" y="1070"/>
                  </a:lnTo>
                  <a:lnTo>
                    <a:pt x="497" y="1056"/>
                  </a:lnTo>
                  <a:lnTo>
                    <a:pt x="499" y="1039"/>
                  </a:lnTo>
                  <a:lnTo>
                    <a:pt x="503" y="1024"/>
                  </a:lnTo>
                  <a:lnTo>
                    <a:pt x="507" y="1009"/>
                  </a:lnTo>
                  <a:lnTo>
                    <a:pt x="514" y="994"/>
                  </a:lnTo>
                  <a:lnTo>
                    <a:pt x="518" y="988"/>
                  </a:lnTo>
                  <a:lnTo>
                    <a:pt x="525" y="983"/>
                  </a:lnTo>
                  <a:lnTo>
                    <a:pt x="525" y="983"/>
                  </a:lnTo>
                  <a:lnTo>
                    <a:pt x="536" y="975"/>
                  </a:lnTo>
                  <a:lnTo>
                    <a:pt x="550" y="971"/>
                  </a:lnTo>
                  <a:lnTo>
                    <a:pt x="568" y="968"/>
                  </a:lnTo>
                  <a:lnTo>
                    <a:pt x="585" y="964"/>
                  </a:lnTo>
                  <a:lnTo>
                    <a:pt x="622" y="960"/>
                  </a:lnTo>
                  <a:lnTo>
                    <a:pt x="652" y="958"/>
                  </a:lnTo>
                  <a:lnTo>
                    <a:pt x="652" y="958"/>
                  </a:lnTo>
                  <a:lnTo>
                    <a:pt x="724" y="951"/>
                  </a:lnTo>
                  <a:lnTo>
                    <a:pt x="795" y="945"/>
                  </a:lnTo>
                  <a:lnTo>
                    <a:pt x="868" y="941"/>
                  </a:lnTo>
                  <a:lnTo>
                    <a:pt x="939" y="939"/>
                  </a:lnTo>
                  <a:lnTo>
                    <a:pt x="939" y="939"/>
                  </a:lnTo>
                  <a:lnTo>
                    <a:pt x="972" y="939"/>
                  </a:lnTo>
                  <a:lnTo>
                    <a:pt x="1012" y="936"/>
                  </a:lnTo>
                  <a:lnTo>
                    <a:pt x="1055" y="936"/>
                  </a:lnTo>
                  <a:lnTo>
                    <a:pt x="1100" y="936"/>
                  </a:lnTo>
                  <a:lnTo>
                    <a:pt x="1141" y="938"/>
                  </a:lnTo>
                  <a:lnTo>
                    <a:pt x="1161" y="941"/>
                  </a:lnTo>
                  <a:lnTo>
                    <a:pt x="1180" y="945"/>
                  </a:lnTo>
                  <a:lnTo>
                    <a:pt x="1197" y="953"/>
                  </a:lnTo>
                  <a:lnTo>
                    <a:pt x="1212" y="960"/>
                  </a:lnTo>
                  <a:lnTo>
                    <a:pt x="1223" y="969"/>
                  </a:lnTo>
                  <a:lnTo>
                    <a:pt x="1232" y="981"/>
                  </a:lnTo>
                  <a:lnTo>
                    <a:pt x="1232" y="981"/>
                  </a:lnTo>
                  <a:lnTo>
                    <a:pt x="1242" y="999"/>
                  </a:lnTo>
                  <a:lnTo>
                    <a:pt x="1247" y="1018"/>
                  </a:lnTo>
                  <a:lnTo>
                    <a:pt x="1255" y="1037"/>
                  </a:lnTo>
                  <a:lnTo>
                    <a:pt x="1260" y="1056"/>
                  </a:lnTo>
                  <a:lnTo>
                    <a:pt x="1270" y="1070"/>
                  </a:lnTo>
                  <a:lnTo>
                    <a:pt x="1275" y="1078"/>
                  </a:lnTo>
                  <a:lnTo>
                    <a:pt x="1281" y="1084"/>
                  </a:lnTo>
                  <a:lnTo>
                    <a:pt x="1290" y="1087"/>
                  </a:lnTo>
                  <a:lnTo>
                    <a:pt x="1300" y="1091"/>
                  </a:lnTo>
                  <a:lnTo>
                    <a:pt x="1309" y="1095"/>
                  </a:lnTo>
                  <a:lnTo>
                    <a:pt x="1322" y="1095"/>
                  </a:lnTo>
                  <a:lnTo>
                    <a:pt x="1322" y="1095"/>
                  </a:lnTo>
                  <a:lnTo>
                    <a:pt x="1348" y="1097"/>
                  </a:lnTo>
                  <a:lnTo>
                    <a:pt x="1378" y="1102"/>
                  </a:lnTo>
                  <a:lnTo>
                    <a:pt x="1410" y="1106"/>
                  </a:lnTo>
                  <a:lnTo>
                    <a:pt x="1442" y="1108"/>
                  </a:lnTo>
                  <a:lnTo>
                    <a:pt x="1457" y="1108"/>
                  </a:lnTo>
                  <a:lnTo>
                    <a:pt x="1472" y="1106"/>
                  </a:lnTo>
                  <a:lnTo>
                    <a:pt x="1485" y="1102"/>
                  </a:lnTo>
                  <a:lnTo>
                    <a:pt x="1496" y="1097"/>
                  </a:lnTo>
                  <a:lnTo>
                    <a:pt x="1507" y="1089"/>
                  </a:lnTo>
                  <a:lnTo>
                    <a:pt x="1517" y="1078"/>
                  </a:lnTo>
                  <a:lnTo>
                    <a:pt x="1524" y="1065"/>
                  </a:lnTo>
                  <a:lnTo>
                    <a:pt x="1528" y="1048"/>
                  </a:lnTo>
                  <a:lnTo>
                    <a:pt x="1528" y="1048"/>
                  </a:lnTo>
                  <a:lnTo>
                    <a:pt x="1532" y="1024"/>
                  </a:lnTo>
                  <a:lnTo>
                    <a:pt x="1532" y="999"/>
                  </a:lnTo>
                  <a:lnTo>
                    <a:pt x="1534" y="951"/>
                  </a:lnTo>
                  <a:lnTo>
                    <a:pt x="1534" y="951"/>
                  </a:lnTo>
                  <a:lnTo>
                    <a:pt x="1535" y="908"/>
                  </a:lnTo>
                  <a:lnTo>
                    <a:pt x="1535" y="865"/>
                  </a:lnTo>
                  <a:lnTo>
                    <a:pt x="1534" y="820"/>
                  </a:lnTo>
                  <a:lnTo>
                    <a:pt x="1532" y="777"/>
                  </a:lnTo>
                  <a:lnTo>
                    <a:pt x="1532" y="777"/>
                  </a:lnTo>
                  <a:close/>
                </a:path>
              </a:pathLst>
            </a:custGeom>
            <a:solidFill>
              <a:srgbClr val="F0426D"/>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60" name="Freeform 66"/>
            <p:cNvSpPr/>
            <p:nvPr/>
          </p:nvSpPr>
          <p:spPr bwMode="auto">
            <a:xfrm>
              <a:off x="3986213" y="3819525"/>
              <a:ext cx="874713" cy="701675"/>
            </a:xfrm>
            <a:custGeom>
              <a:avLst/>
              <a:gdLst>
                <a:gd name="T0" fmla="*/ 529 w 551"/>
                <a:gd name="T1" fmla="*/ 0 h 442"/>
                <a:gd name="T2" fmla="*/ 0 w 551"/>
                <a:gd name="T3" fmla="*/ 135 h 442"/>
                <a:gd name="T4" fmla="*/ 0 w 551"/>
                <a:gd name="T5" fmla="*/ 135 h 442"/>
                <a:gd name="T6" fmla="*/ 15 w 551"/>
                <a:gd name="T7" fmla="*/ 174 h 442"/>
                <a:gd name="T8" fmla="*/ 29 w 551"/>
                <a:gd name="T9" fmla="*/ 212 h 442"/>
                <a:gd name="T10" fmla="*/ 46 w 551"/>
                <a:gd name="T11" fmla="*/ 247 h 442"/>
                <a:gd name="T12" fmla="*/ 63 w 551"/>
                <a:gd name="T13" fmla="*/ 281 h 442"/>
                <a:gd name="T14" fmla="*/ 63 w 551"/>
                <a:gd name="T15" fmla="*/ 281 h 442"/>
                <a:gd name="T16" fmla="*/ 110 w 551"/>
                <a:gd name="T17" fmla="*/ 361 h 442"/>
                <a:gd name="T18" fmla="*/ 132 w 551"/>
                <a:gd name="T19" fmla="*/ 403 h 442"/>
                <a:gd name="T20" fmla="*/ 159 w 551"/>
                <a:gd name="T21" fmla="*/ 442 h 442"/>
                <a:gd name="T22" fmla="*/ 551 w 551"/>
                <a:gd name="T23" fmla="*/ 15 h 442"/>
                <a:gd name="T24" fmla="*/ 551 w 551"/>
                <a:gd name="T25" fmla="*/ 15 h 442"/>
                <a:gd name="T26" fmla="*/ 529 w 551"/>
                <a:gd name="T27" fmla="*/ 0 h 442"/>
                <a:gd name="T28" fmla="*/ 529 w 551"/>
                <a:gd name="T29" fmla="*/ 0 h 4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51" h="442">
                  <a:moveTo>
                    <a:pt x="529" y="0"/>
                  </a:moveTo>
                  <a:lnTo>
                    <a:pt x="0" y="135"/>
                  </a:lnTo>
                  <a:lnTo>
                    <a:pt x="0" y="135"/>
                  </a:lnTo>
                  <a:lnTo>
                    <a:pt x="15" y="174"/>
                  </a:lnTo>
                  <a:lnTo>
                    <a:pt x="29" y="212"/>
                  </a:lnTo>
                  <a:lnTo>
                    <a:pt x="46" y="247"/>
                  </a:lnTo>
                  <a:lnTo>
                    <a:pt x="63" y="281"/>
                  </a:lnTo>
                  <a:lnTo>
                    <a:pt x="63" y="281"/>
                  </a:lnTo>
                  <a:lnTo>
                    <a:pt x="110" y="361"/>
                  </a:lnTo>
                  <a:lnTo>
                    <a:pt x="132" y="403"/>
                  </a:lnTo>
                  <a:lnTo>
                    <a:pt x="159" y="442"/>
                  </a:lnTo>
                  <a:lnTo>
                    <a:pt x="551" y="15"/>
                  </a:lnTo>
                  <a:lnTo>
                    <a:pt x="551" y="15"/>
                  </a:lnTo>
                  <a:lnTo>
                    <a:pt x="529" y="0"/>
                  </a:lnTo>
                  <a:lnTo>
                    <a:pt x="529" y="0"/>
                  </a:lnTo>
                  <a:close/>
                </a:path>
              </a:pathLst>
            </a:custGeom>
            <a:solidFill>
              <a:srgbClr val="F0CD6D"/>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61" name="Freeform 67"/>
            <p:cNvSpPr/>
            <p:nvPr/>
          </p:nvSpPr>
          <p:spPr bwMode="auto">
            <a:xfrm>
              <a:off x="3670300" y="1998663"/>
              <a:ext cx="180975" cy="593725"/>
            </a:xfrm>
            <a:custGeom>
              <a:avLst/>
              <a:gdLst>
                <a:gd name="T0" fmla="*/ 66 w 114"/>
                <a:gd name="T1" fmla="*/ 0 h 374"/>
                <a:gd name="T2" fmla="*/ 66 w 114"/>
                <a:gd name="T3" fmla="*/ 0 h 374"/>
                <a:gd name="T4" fmla="*/ 53 w 114"/>
                <a:gd name="T5" fmla="*/ 81 h 374"/>
                <a:gd name="T6" fmla="*/ 36 w 114"/>
                <a:gd name="T7" fmla="*/ 163 h 374"/>
                <a:gd name="T8" fmla="*/ 0 w 114"/>
                <a:gd name="T9" fmla="*/ 326 h 374"/>
                <a:gd name="T10" fmla="*/ 0 w 114"/>
                <a:gd name="T11" fmla="*/ 326 h 374"/>
                <a:gd name="T12" fmla="*/ 21 w 114"/>
                <a:gd name="T13" fmla="*/ 374 h 374"/>
                <a:gd name="T14" fmla="*/ 114 w 114"/>
                <a:gd name="T15" fmla="*/ 43 h 374"/>
                <a:gd name="T16" fmla="*/ 114 w 114"/>
                <a:gd name="T17" fmla="*/ 43 h 374"/>
                <a:gd name="T18" fmla="*/ 66 w 114"/>
                <a:gd name="T19" fmla="*/ 0 h 374"/>
                <a:gd name="T20" fmla="*/ 66 w 114"/>
                <a:gd name="T21" fmla="*/ 0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4" h="374">
                  <a:moveTo>
                    <a:pt x="66" y="0"/>
                  </a:moveTo>
                  <a:lnTo>
                    <a:pt x="66" y="0"/>
                  </a:lnTo>
                  <a:lnTo>
                    <a:pt x="53" y="81"/>
                  </a:lnTo>
                  <a:lnTo>
                    <a:pt x="36" y="163"/>
                  </a:lnTo>
                  <a:lnTo>
                    <a:pt x="0" y="326"/>
                  </a:lnTo>
                  <a:lnTo>
                    <a:pt x="0" y="326"/>
                  </a:lnTo>
                  <a:lnTo>
                    <a:pt x="21" y="374"/>
                  </a:lnTo>
                  <a:lnTo>
                    <a:pt x="114" y="43"/>
                  </a:lnTo>
                  <a:lnTo>
                    <a:pt x="114" y="43"/>
                  </a:lnTo>
                  <a:lnTo>
                    <a:pt x="66" y="0"/>
                  </a:lnTo>
                  <a:lnTo>
                    <a:pt x="66" y="0"/>
                  </a:lnTo>
                  <a:close/>
                </a:path>
              </a:pathLst>
            </a:custGeom>
            <a:solidFill>
              <a:srgbClr val="F57242"/>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62" name="Freeform 68"/>
            <p:cNvSpPr/>
            <p:nvPr/>
          </p:nvSpPr>
          <p:spPr bwMode="auto">
            <a:xfrm>
              <a:off x="3703638" y="2066925"/>
              <a:ext cx="650875" cy="858838"/>
            </a:xfrm>
            <a:custGeom>
              <a:avLst/>
              <a:gdLst>
                <a:gd name="T0" fmla="*/ 303 w 410"/>
                <a:gd name="T1" fmla="*/ 249 h 541"/>
                <a:gd name="T2" fmla="*/ 303 w 410"/>
                <a:gd name="T3" fmla="*/ 249 h 541"/>
                <a:gd name="T4" fmla="*/ 280 w 410"/>
                <a:gd name="T5" fmla="*/ 215 h 541"/>
                <a:gd name="T6" fmla="*/ 258 w 410"/>
                <a:gd name="T7" fmla="*/ 182 h 541"/>
                <a:gd name="T8" fmla="*/ 234 w 410"/>
                <a:gd name="T9" fmla="*/ 150 h 541"/>
                <a:gd name="T10" fmla="*/ 207 w 410"/>
                <a:gd name="T11" fmla="*/ 118 h 541"/>
                <a:gd name="T12" fmla="*/ 181 w 410"/>
                <a:gd name="T13" fmla="*/ 86 h 541"/>
                <a:gd name="T14" fmla="*/ 153 w 410"/>
                <a:gd name="T15" fmla="*/ 56 h 541"/>
                <a:gd name="T16" fmla="*/ 123 w 410"/>
                <a:gd name="T17" fmla="*/ 28 h 541"/>
                <a:gd name="T18" fmla="*/ 93 w 410"/>
                <a:gd name="T19" fmla="*/ 0 h 541"/>
                <a:gd name="T20" fmla="*/ 0 w 410"/>
                <a:gd name="T21" fmla="*/ 331 h 541"/>
                <a:gd name="T22" fmla="*/ 0 w 410"/>
                <a:gd name="T23" fmla="*/ 331 h 541"/>
                <a:gd name="T24" fmla="*/ 20 w 410"/>
                <a:gd name="T25" fmla="*/ 382 h 541"/>
                <a:gd name="T26" fmla="*/ 37 w 410"/>
                <a:gd name="T27" fmla="*/ 434 h 541"/>
                <a:gd name="T28" fmla="*/ 50 w 410"/>
                <a:gd name="T29" fmla="*/ 487 h 541"/>
                <a:gd name="T30" fmla="*/ 63 w 410"/>
                <a:gd name="T31" fmla="*/ 541 h 541"/>
                <a:gd name="T32" fmla="*/ 63 w 410"/>
                <a:gd name="T33" fmla="*/ 541 h 541"/>
                <a:gd name="T34" fmla="*/ 97 w 410"/>
                <a:gd name="T35" fmla="*/ 532 h 541"/>
                <a:gd name="T36" fmla="*/ 135 w 410"/>
                <a:gd name="T37" fmla="*/ 524 h 541"/>
                <a:gd name="T38" fmla="*/ 135 w 410"/>
                <a:gd name="T39" fmla="*/ 524 h 541"/>
                <a:gd name="T40" fmla="*/ 204 w 410"/>
                <a:gd name="T41" fmla="*/ 509 h 541"/>
                <a:gd name="T42" fmla="*/ 269 w 410"/>
                <a:gd name="T43" fmla="*/ 500 h 541"/>
                <a:gd name="T44" fmla="*/ 404 w 410"/>
                <a:gd name="T45" fmla="*/ 479 h 541"/>
                <a:gd name="T46" fmla="*/ 404 w 410"/>
                <a:gd name="T47" fmla="*/ 479 h 541"/>
                <a:gd name="T48" fmla="*/ 410 w 410"/>
                <a:gd name="T49" fmla="*/ 477 h 541"/>
                <a:gd name="T50" fmla="*/ 410 w 410"/>
                <a:gd name="T51" fmla="*/ 477 h 541"/>
                <a:gd name="T52" fmla="*/ 387 w 410"/>
                <a:gd name="T53" fmla="*/ 419 h 541"/>
                <a:gd name="T54" fmla="*/ 363 w 410"/>
                <a:gd name="T55" fmla="*/ 361 h 541"/>
                <a:gd name="T56" fmla="*/ 335 w 410"/>
                <a:gd name="T57" fmla="*/ 305 h 541"/>
                <a:gd name="T58" fmla="*/ 303 w 410"/>
                <a:gd name="T59" fmla="*/ 249 h 541"/>
                <a:gd name="T60" fmla="*/ 303 w 410"/>
                <a:gd name="T61" fmla="*/ 249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10" h="541">
                  <a:moveTo>
                    <a:pt x="303" y="249"/>
                  </a:moveTo>
                  <a:lnTo>
                    <a:pt x="303" y="249"/>
                  </a:lnTo>
                  <a:lnTo>
                    <a:pt x="280" y="215"/>
                  </a:lnTo>
                  <a:lnTo>
                    <a:pt x="258" y="182"/>
                  </a:lnTo>
                  <a:lnTo>
                    <a:pt x="234" y="150"/>
                  </a:lnTo>
                  <a:lnTo>
                    <a:pt x="207" y="118"/>
                  </a:lnTo>
                  <a:lnTo>
                    <a:pt x="181" y="86"/>
                  </a:lnTo>
                  <a:lnTo>
                    <a:pt x="153" y="56"/>
                  </a:lnTo>
                  <a:lnTo>
                    <a:pt x="123" y="28"/>
                  </a:lnTo>
                  <a:lnTo>
                    <a:pt x="93" y="0"/>
                  </a:lnTo>
                  <a:lnTo>
                    <a:pt x="0" y="331"/>
                  </a:lnTo>
                  <a:lnTo>
                    <a:pt x="0" y="331"/>
                  </a:lnTo>
                  <a:lnTo>
                    <a:pt x="20" y="382"/>
                  </a:lnTo>
                  <a:lnTo>
                    <a:pt x="37" y="434"/>
                  </a:lnTo>
                  <a:lnTo>
                    <a:pt x="50" y="487"/>
                  </a:lnTo>
                  <a:lnTo>
                    <a:pt x="63" y="541"/>
                  </a:lnTo>
                  <a:lnTo>
                    <a:pt x="63" y="541"/>
                  </a:lnTo>
                  <a:lnTo>
                    <a:pt x="97" y="532"/>
                  </a:lnTo>
                  <a:lnTo>
                    <a:pt x="135" y="524"/>
                  </a:lnTo>
                  <a:lnTo>
                    <a:pt x="135" y="524"/>
                  </a:lnTo>
                  <a:lnTo>
                    <a:pt x="204" y="509"/>
                  </a:lnTo>
                  <a:lnTo>
                    <a:pt x="269" y="500"/>
                  </a:lnTo>
                  <a:lnTo>
                    <a:pt x="404" y="479"/>
                  </a:lnTo>
                  <a:lnTo>
                    <a:pt x="404" y="479"/>
                  </a:lnTo>
                  <a:lnTo>
                    <a:pt x="410" y="477"/>
                  </a:lnTo>
                  <a:lnTo>
                    <a:pt x="410" y="477"/>
                  </a:lnTo>
                  <a:lnTo>
                    <a:pt x="387" y="419"/>
                  </a:lnTo>
                  <a:lnTo>
                    <a:pt x="363" y="361"/>
                  </a:lnTo>
                  <a:lnTo>
                    <a:pt x="335" y="305"/>
                  </a:lnTo>
                  <a:lnTo>
                    <a:pt x="303" y="249"/>
                  </a:lnTo>
                  <a:lnTo>
                    <a:pt x="303" y="249"/>
                  </a:lnTo>
                  <a:close/>
                </a:path>
              </a:pathLst>
            </a:custGeom>
            <a:solidFill>
              <a:srgbClr val="836088"/>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63" name="Freeform 69"/>
            <p:cNvSpPr/>
            <p:nvPr/>
          </p:nvSpPr>
          <p:spPr bwMode="auto">
            <a:xfrm>
              <a:off x="5072063" y="4108450"/>
              <a:ext cx="682625" cy="869950"/>
            </a:xfrm>
            <a:custGeom>
              <a:avLst/>
              <a:gdLst>
                <a:gd name="T0" fmla="*/ 255 w 430"/>
                <a:gd name="T1" fmla="*/ 0 h 548"/>
                <a:gd name="T2" fmla="*/ 307 w 430"/>
                <a:gd name="T3" fmla="*/ 5 h 548"/>
                <a:gd name="T4" fmla="*/ 339 w 430"/>
                <a:gd name="T5" fmla="*/ 17 h 548"/>
                <a:gd name="T6" fmla="*/ 367 w 430"/>
                <a:gd name="T7" fmla="*/ 37 h 548"/>
                <a:gd name="T8" fmla="*/ 380 w 430"/>
                <a:gd name="T9" fmla="*/ 52 h 548"/>
                <a:gd name="T10" fmla="*/ 397 w 430"/>
                <a:gd name="T11" fmla="*/ 80 h 548"/>
                <a:gd name="T12" fmla="*/ 410 w 430"/>
                <a:gd name="T13" fmla="*/ 112 h 548"/>
                <a:gd name="T14" fmla="*/ 427 w 430"/>
                <a:gd name="T15" fmla="*/ 192 h 548"/>
                <a:gd name="T16" fmla="*/ 429 w 430"/>
                <a:gd name="T17" fmla="*/ 279 h 548"/>
                <a:gd name="T18" fmla="*/ 417 w 430"/>
                <a:gd name="T19" fmla="*/ 366 h 548"/>
                <a:gd name="T20" fmla="*/ 404 w 430"/>
                <a:gd name="T21" fmla="*/ 408 h 548"/>
                <a:gd name="T22" fmla="*/ 389 w 430"/>
                <a:gd name="T23" fmla="*/ 445 h 548"/>
                <a:gd name="T24" fmla="*/ 369 w 430"/>
                <a:gd name="T25" fmla="*/ 479 h 548"/>
                <a:gd name="T26" fmla="*/ 346 w 430"/>
                <a:gd name="T27" fmla="*/ 507 h 548"/>
                <a:gd name="T28" fmla="*/ 318 w 430"/>
                <a:gd name="T29" fmla="*/ 529 h 548"/>
                <a:gd name="T30" fmla="*/ 286 w 430"/>
                <a:gd name="T31" fmla="*/ 542 h 548"/>
                <a:gd name="T32" fmla="*/ 249 w 430"/>
                <a:gd name="T33" fmla="*/ 548 h 548"/>
                <a:gd name="T34" fmla="*/ 210 w 430"/>
                <a:gd name="T35" fmla="*/ 542 h 548"/>
                <a:gd name="T36" fmla="*/ 185 w 430"/>
                <a:gd name="T37" fmla="*/ 537 h 548"/>
                <a:gd name="T38" fmla="*/ 139 w 430"/>
                <a:gd name="T39" fmla="*/ 516 h 548"/>
                <a:gd name="T40" fmla="*/ 96 w 430"/>
                <a:gd name="T41" fmla="*/ 488 h 548"/>
                <a:gd name="T42" fmla="*/ 56 w 430"/>
                <a:gd name="T43" fmla="*/ 456 h 548"/>
                <a:gd name="T44" fmla="*/ 41 w 430"/>
                <a:gd name="T45" fmla="*/ 438 h 548"/>
                <a:gd name="T46" fmla="*/ 15 w 430"/>
                <a:gd name="T47" fmla="*/ 396 h 548"/>
                <a:gd name="T48" fmla="*/ 2 w 430"/>
                <a:gd name="T49" fmla="*/ 355 h 548"/>
                <a:gd name="T50" fmla="*/ 0 w 430"/>
                <a:gd name="T51" fmla="*/ 310 h 548"/>
                <a:gd name="T52" fmla="*/ 4 w 430"/>
                <a:gd name="T53" fmla="*/ 264 h 548"/>
                <a:gd name="T54" fmla="*/ 6 w 430"/>
                <a:gd name="T55" fmla="*/ 239 h 548"/>
                <a:gd name="T56" fmla="*/ 8 w 430"/>
                <a:gd name="T57" fmla="*/ 164 h 548"/>
                <a:gd name="T58" fmla="*/ 15 w 430"/>
                <a:gd name="T59" fmla="*/ 116 h 548"/>
                <a:gd name="T60" fmla="*/ 30 w 430"/>
                <a:gd name="T61" fmla="*/ 82 h 548"/>
                <a:gd name="T62" fmla="*/ 38 w 430"/>
                <a:gd name="T63" fmla="*/ 73 h 548"/>
                <a:gd name="T64" fmla="*/ 56 w 430"/>
                <a:gd name="T65" fmla="*/ 52 h 548"/>
                <a:gd name="T66" fmla="*/ 81 w 430"/>
                <a:gd name="T67" fmla="*/ 37 h 548"/>
                <a:gd name="T68" fmla="*/ 137 w 430"/>
                <a:gd name="T69" fmla="*/ 13 h 548"/>
                <a:gd name="T70" fmla="*/ 199 w 430"/>
                <a:gd name="T71" fmla="*/ 2 h 548"/>
                <a:gd name="T72" fmla="*/ 255 w 430"/>
                <a:gd name="T73" fmla="*/ 0 h 5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30" h="548">
                  <a:moveTo>
                    <a:pt x="255" y="0"/>
                  </a:moveTo>
                  <a:lnTo>
                    <a:pt x="255" y="0"/>
                  </a:lnTo>
                  <a:lnTo>
                    <a:pt x="290" y="3"/>
                  </a:lnTo>
                  <a:lnTo>
                    <a:pt x="307" y="5"/>
                  </a:lnTo>
                  <a:lnTo>
                    <a:pt x="322" y="11"/>
                  </a:lnTo>
                  <a:lnTo>
                    <a:pt x="339" y="17"/>
                  </a:lnTo>
                  <a:lnTo>
                    <a:pt x="352" y="26"/>
                  </a:lnTo>
                  <a:lnTo>
                    <a:pt x="367" y="37"/>
                  </a:lnTo>
                  <a:lnTo>
                    <a:pt x="380" y="52"/>
                  </a:lnTo>
                  <a:lnTo>
                    <a:pt x="380" y="52"/>
                  </a:lnTo>
                  <a:lnTo>
                    <a:pt x="387" y="65"/>
                  </a:lnTo>
                  <a:lnTo>
                    <a:pt x="397" y="80"/>
                  </a:lnTo>
                  <a:lnTo>
                    <a:pt x="404" y="95"/>
                  </a:lnTo>
                  <a:lnTo>
                    <a:pt x="410" y="112"/>
                  </a:lnTo>
                  <a:lnTo>
                    <a:pt x="419" y="151"/>
                  </a:lnTo>
                  <a:lnTo>
                    <a:pt x="427" y="192"/>
                  </a:lnTo>
                  <a:lnTo>
                    <a:pt x="430" y="235"/>
                  </a:lnTo>
                  <a:lnTo>
                    <a:pt x="429" y="279"/>
                  </a:lnTo>
                  <a:lnTo>
                    <a:pt x="425" y="323"/>
                  </a:lnTo>
                  <a:lnTo>
                    <a:pt x="417" y="366"/>
                  </a:lnTo>
                  <a:lnTo>
                    <a:pt x="412" y="387"/>
                  </a:lnTo>
                  <a:lnTo>
                    <a:pt x="404" y="408"/>
                  </a:lnTo>
                  <a:lnTo>
                    <a:pt x="399" y="428"/>
                  </a:lnTo>
                  <a:lnTo>
                    <a:pt x="389" y="445"/>
                  </a:lnTo>
                  <a:lnTo>
                    <a:pt x="380" y="464"/>
                  </a:lnTo>
                  <a:lnTo>
                    <a:pt x="369" y="479"/>
                  </a:lnTo>
                  <a:lnTo>
                    <a:pt x="358" y="494"/>
                  </a:lnTo>
                  <a:lnTo>
                    <a:pt x="346" y="507"/>
                  </a:lnTo>
                  <a:lnTo>
                    <a:pt x="333" y="520"/>
                  </a:lnTo>
                  <a:lnTo>
                    <a:pt x="318" y="529"/>
                  </a:lnTo>
                  <a:lnTo>
                    <a:pt x="303" y="537"/>
                  </a:lnTo>
                  <a:lnTo>
                    <a:pt x="286" y="542"/>
                  </a:lnTo>
                  <a:lnTo>
                    <a:pt x="268" y="546"/>
                  </a:lnTo>
                  <a:lnTo>
                    <a:pt x="249" y="548"/>
                  </a:lnTo>
                  <a:lnTo>
                    <a:pt x="230" y="546"/>
                  </a:lnTo>
                  <a:lnTo>
                    <a:pt x="210" y="542"/>
                  </a:lnTo>
                  <a:lnTo>
                    <a:pt x="210" y="542"/>
                  </a:lnTo>
                  <a:lnTo>
                    <a:pt x="185" y="537"/>
                  </a:lnTo>
                  <a:lnTo>
                    <a:pt x="161" y="527"/>
                  </a:lnTo>
                  <a:lnTo>
                    <a:pt x="139" y="516"/>
                  </a:lnTo>
                  <a:lnTo>
                    <a:pt x="116" y="503"/>
                  </a:lnTo>
                  <a:lnTo>
                    <a:pt x="96" y="488"/>
                  </a:lnTo>
                  <a:lnTo>
                    <a:pt x="75" y="473"/>
                  </a:lnTo>
                  <a:lnTo>
                    <a:pt x="56" y="456"/>
                  </a:lnTo>
                  <a:lnTo>
                    <a:pt x="41" y="438"/>
                  </a:lnTo>
                  <a:lnTo>
                    <a:pt x="41" y="438"/>
                  </a:lnTo>
                  <a:lnTo>
                    <a:pt x="26" y="417"/>
                  </a:lnTo>
                  <a:lnTo>
                    <a:pt x="15" y="396"/>
                  </a:lnTo>
                  <a:lnTo>
                    <a:pt x="8" y="376"/>
                  </a:lnTo>
                  <a:lnTo>
                    <a:pt x="2" y="355"/>
                  </a:lnTo>
                  <a:lnTo>
                    <a:pt x="0" y="333"/>
                  </a:lnTo>
                  <a:lnTo>
                    <a:pt x="0" y="310"/>
                  </a:lnTo>
                  <a:lnTo>
                    <a:pt x="2" y="288"/>
                  </a:lnTo>
                  <a:lnTo>
                    <a:pt x="4" y="264"/>
                  </a:lnTo>
                  <a:lnTo>
                    <a:pt x="4" y="264"/>
                  </a:lnTo>
                  <a:lnTo>
                    <a:pt x="6" y="239"/>
                  </a:lnTo>
                  <a:lnTo>
                    <a:pt x="6" y="215"/>
                  </a:lnTo>
                  <a:lnTo>
                    <a:pt x="8" y="164"/>
                  </a:lnTo>
                  <a:lnTo>
                    <a:pt x="10" y="140"/>
                  </a:lnTo>
                  <a:lnTo>
                    <a:pt x="15" y="116"/>
                  </a:lnTo>
                  <a:lnTo>
                    <a:pt x="25" y="93"/>
                  </a:lnTo>
                  <a:lnTo>
                    <a:pt x="30" y="82"/>
                  </a:lnTo>
                  <a:lnTo>
                    <a:pt x="38" y="73"/>
                  </a:lnTo>
                  <a:lnTo>
                    <a:pt x="38" y="73"/>
                  </a:lnTo>
                  <a:lnTo>
                    <a:pt x="47" y="61"/>
                  </a:lnTo>
                  <a:lnTo>
                    <a:pt x="56" y="52"/>
                  </a:lnTo>
                  <a:lnTo>
                    <a:pt x="69" y="45"/>
                  </a:lnTo>
                  <a:lnTo>
                    <a:pt x="81" y="37"/>
                  </a:lnTo>
                  <a:lnTo>
                    <a:pt x="109" y="22"/>
                  </a:lnTo>
                  <a:lnTo>
                    <a:pt x="137" y="13"/>
                  </a:lnTo>
                  <a:lnTo>
                    <a:pt x="167" y="5"/>
                  </a:lnTo>
                  <a:lnTo>
                    <a:pt x="199" y="2"/>
                  </a:lnTo>
                  <a:lnTo>
                    <a:pt x="227" y="0"/>
                  </a:lnTo>
                  <a:lnTo>
                    <a:pt x="255" y="0"/>
                  </a:lnTo>
                  <a:lnTo>
                    <a:pt x="255" y="0"/>
                  </a:lnTo>
                  <a:close/>
                </a:path>
              </a:pathLst>
            </a:custGeom>
            <a:solidFill>
              <a:srgbClr val="AEB3AC"/>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64" name="Freeform 70"/>
            <p:cNvSpPr/>
            <p:nvPr/>
          </p:nvSpPr>
          <p:spPr bwMode="auto">
            <a:xfrm>
              <a:off x="5057775" y="4224338"/>
              <a:ext cx="534988" cy="603250"/>
            </a:xfrm>
            <a:custGeom>
              <a:avLst/>
              <a:gdLst>
                <a:gd name="T0" fmla="*/ 90 w 337"/>
                <a:gd name="T1" fmla="*/ 344 h 380"/>
                <a:gd name="T2" fmla="*/ 60 w 337"/>
                <a:gd name="T3" fmla="*/ 327 h 380"/>
                <a:gd name="T4" fmla="*/ 34 w 337"/>
                <a:gd name="T5" fmla="*/ 307 h 380"/>
                <a:gd name="T6" fmla="*/ 13 w 337"/>
                <a:gd name="T7" fmla="*/ 282 h 380"/>
                <a:gd name="T8" fmla="*/ 2 w 337"/>
                <a:gd name="T9" fmla="*/ 252 h 380"/>
                <a:gd name="T10" fmla="*/ 0 w 337"/>
                <a:gd name="T11" fmla="*/ 235 h 380"/>
                <a:gd name="T12" fmla="*/ 0 w 337"/>
                <a:gd name="T13" fmla="*/ 183 h 380"/>
                <a:gd name="T14" fmla="*/ 7 w 337"/>
                <a:gd name="T15" fmla="*/ 114 h 380"/>
                <a:gd name="T16" fmla="*/ 11 w 337"/>
                <a:gd name="T17" fmla="*/ 76 h 380"/>
                <a:gd name="T18" fmla="*/ 19 w 337"/>
                <a:gd name="T19" fmla="*/ 50 h 380"/>
                <a:gd name="T20" fmla="*/ 22 w 337"/>
                <a:gd name="T21" fmla="*/ 43 h 380"/>
                <a:gd name="T22" fmla="*/ 34 w 337"/>
                <a:gd name="T23" fmla="*/ 32 h 380"/>
                <a:gd name="T24" fmla="*/ 80 w 337"/>
                <a:gd name="T25" fmla="*/ 15 h 380"/>
                <a:gd name="T26" fmla="*/ 105 w 337"/>
                <a:gd name="T27" fmla="*/ 7 h 380"/>
                <a:gd name="T28" fmla="*/ 159 w 337"/>
                <a:gd name="T29" fmla="*/ 0 h 380"/>
                <a:gd name="T30" fmla="*/ 213 w 337"/>
                <a:gd name="T31" fmla="*/ 3 h 380"/>
                <a:gd name="T32" fmla="*/ 252 w 337"/>
                <a:gd name="T33" fmla="*/ 18 h 380"/>
                <a:gd name="T34" fmla="*/ 275 w 337"/>
                <a:gd name="T35" fmla="*/ 32 h 380"/>
                <a:gd name="T36" fmla="*/ 284 w 337"/>
                <a:gd name="T37" fmla="*/ 41 h 380"/>
                <a:gd name="T38" fmla="*/ 305 w 337"/>
                <a:gd name="T39" fmla="*/ 63 h 380"/>
                <a:gd name="T40" fmla="*/ 318 w 337"/>
                <a:gd name="T41" fmla="*/ 90 h 380"/>
                <a:gd name="T42" fmla="*/ 329 w 337"/>
                <a:gd name="T43" fmla="*/ 116 h 380"/>
                <a:gd name="T44" fmla="*/ 337 w 337"/>
                <a:gd name="T45" fmla="*/ 174 h 380"/>
                <a:gd name="T46" fmla="*/ 335 w 337"/>
                <a:gd name="T47" fmla="*/ 234 h 380"/>
                <a:gd name="T48" fmla="*/ 329 w 337"/>
                <a:gd name="T49" fmla="*/ 262 h 380"/>
                <a:gd name="T50" fmla="*/ 316 w 337"/>
                <a:gd name="T51" fmla="*/ 318 h 380"/>
                <a:gd name="T52" fmla="*/ 305 w 337"/>
                <a:gd name="T53" fmla="*/ 344 h 380"/>
                <a:gd name="T54" fmla="*/ 288 w 337"/>
                <a:gd name="T55" fmla="*/ 365 h 380"/>
                <a:gd name="T56" fmla="*/ 275 w 337"/>
                <a:gd name="T57" fmla="*/ 372 h 380"/>
                <a:gd name="T58" fmla="*/ 243 w 337"/>
                <a:gd name="T59" fmla="*/ 380 h 380"/>
                <a:gd name="T60" fmla="*/ 211 w 337"/>
                <a:gd name="T61" fmla="*/ 380 h 380"/>
                <a:gd name="T62" fmla="*/ 163 w 337"/>
                <a:gd name="T63" fmla="*/ 368 h 380"/>
                <a:gd name="T64" fmla="*/ 127 w 337"/>
                <a:gd name="T65" fmla="*/ 357 h 380"/>
                <a:gd name="T66" fmla="*/ 90 w 337"/>
                <a:gd name="T67" fmla="*/ 344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37" h="380">
                  <a:moveTo>
                    <a:pt x="90" y="344"/>
                  </a:moveTo>
                  <a:lnTo>
                    <a:pt x="90" y="344"/>
                  </a:lnTo>
                  <a:lnTo>
                    <a:pt x="73" y="337"/>
                  </a:lnTo>
                  <a:lnTo>
                    <a:pt x="60" y="327"/>
                  </a:lnTo>
                  <a:lnTo>
                    <a:pt x="45" y="318"/>
                  </a:lnTo>
                  <a:lnTo>
                    <a:pt x="34" y="307"/>
                  </a:lnTo>
                  <a:lnTo>
                    <a:pt x="22" y="295"/>
                  </a:lnTo>
                  <a:lnTo>
                    <a:pt x="13" y="282"/>
                  </a:lnTo>
                  <a:lnTo>
                    <a:pt x="7" y="267"/>
                  </a:lnTo>
                  <a:lnTo>
                    <a:pt x="2" y="252"/>
                  </a:lnTo>
                  <a:lnTo>
                    <a:pt x="2" y="252"/>
                  </a:lnTo>
                  <a:lnTo>
                    <a:pt x="0" y="235"/>
                  </a:lnTo>
                  <a:lnTo>
                    <a:pt x="0" y="217"/>
                  </a:lnTo>
                  <a:lnTo>
                    <a:pt x="0" y="183"/>
                  </a:lnTo>
                  <a:lnTo>
                    <a:pt x="2" y="148"/>
                  </a:lnTo>
                  <a:lnTo>
                    <a:pt x="7" y="114"/>
                  </a:lnTo>
                  <a:lnTo>
                    <a:pt x="7" y="114"/>
                  </a:lnTo>
                  <a:lnTo>
                    <a:pt x="11" y="76"/>
                  </a:lnTo>
                  <a:lnTo>
                    <a:pt x="15" y="58"/>
                  </a:lnTo>
                  <a:lnTo>
                    <a:pt x="19" y="50"/>
                  </a:lnTo>
                  <a:lnTo>
                    <a:pt x="22" y="43"/>
                  </a:lnTo>
                  <a:lnTo>
                    <a:pt x="22" y="43"/>
                  </a:lnTo>
                  <a:lnTo>
                    <a:pt x="28" y="37"/>
                  </a:lnTo>
                  <a:lnTo>
                    <a:pt x="34" y="32"/>
                  </a:lnTo>
                  <a:lnTo>
                    <a:pt x="48" y="24"/>
                  </a:lnTo>
                  <a:lnTo>
                    <a:pt x="80" y="15"/>
                  </a:lnTo>
                  <a:lnTo>
                    <a:pt x="80" y="15"/>
                  </a:lnTo>
                  <a:lnTo>
                    <a:pt x="105" y="7"/>
                  </a:lnTo>
                  <a:lnTo>
                    <a:pt x="131" y="2"/>
                  </a:lnTo>
                  <a:lnTo>
                    <a:pt x="159" y="0"/>
                  </a:lnTo>
                  <a:lnTo>
                    <a:pt x="187" y="0"/>
                  </a:lnTo>
                  <a:lnTo>
                    <a:pt x="213" y="3"/>
                  </a:lnTo>
                  <a:lnTo>
                    <a:pt x="239" y="13"/>
                  </a:lnTo>
                  <a:lnTo>
                    <a:pt x="252" y="18"/>
                  </a:lnTo>
                  <a:lnTo>
                    <a:pt x="264" y="24"/>
                  </a:lnTo>
                  <a:lnTo>
                    <a:pt x="275" y="32"/>
                  </a:lnTo>
                  <a:lnTo>
                    <a:pt x="284" y="41"/>
                  </a:lnTo>
                  <a:lnTo>
                    <a:pt x="284" y="41"/>
                  </a:lnTo>
                  <a:lnTo>
                    <a:pt x="295" y="52"/>
                  </a:lnTo>
                  <a:lnTo>
                    <a:pt x="305" y="63"/>
                  </a:lnTo>
                  <a:lnTo>
                    <a:pt x="312" y="76"/>
                  </a:lnTo>
                  <a:lnTo>
                    <a:pt x="318" y="90"/>
                  </a:lnTo>
                  <a:lnTo>
                    <a:pt x="323" y="103"/>
                  </a:lnTo>
                  <a:lnTo>
                    <a:pt x="329" y="116"/>
                  </a:lnTo>
                  <a:lnTo>
                    <a:pt x="335" y="144"/>
                  </a:lnTo>
                  <a:lnTo>
                    <a:pt x="337" y="174"/>
                  </a:lnTo>
                  <a:lnTo>
                    <a:pt x="337" y="204"/>
                  </a:lnTo>
                  <a:lnTo>
                    <a:pt x="335" y="234"/>
                  </a:lnTo>
                  <a:lnTo>
                    <a:pt x="329" y="262"/>
                  </a:lnTo>
                  <a:lnTo>
                    <a:pt x="329" y="262"/>
                  </a:lnTo>
                  <a:lnTo>
                    <a:pt x="323" y="288"/>
                  </a:lnTo>
                  <a:lnTo>
                    <a:pt x="316" y="318"/>
                  </a:lnTo>
                  <a:lnTo>
                    <a:pt x="310" y="331"/>
                  </a:lnTo>
                  <a:lnTo>
                    <a:pt x="305" y="344"/>
                  </a:lnTo>
                  <a:lnTo>
                    <a:pt x="297" y="355"/>
                  </a:lnTo>
                  <a:lnTo>
                    <a:pt x="288" y="365"/>
                  </a:lnTo>
                  <a:lnTo>
                    <a:pt x="288" y="365"/>
                  </a:lnTo>
                  <a:lnTo>
                    <a:pt x="275" y="372"/>
                  </a:lnTo>
                  <a:lnTo>
                    <a:pt x="260" y="378"/>
                  </a:lnTo>
                  <a:lnTo>
                    <a:pt x="243" y="380"/>
                  </a:lnTo>
                  <a:lnTo>
                    <a:pt x="226" y="380"/>
                  </a:lnTo>
                  <a:lnTo>
                    <a:pt x="211" y="380"/>
                  </a:lnTo>
                  <a:lnTo>
                    <a:pt x="194" y="376"/>
                  </a:lnTo>
                  <a:lnTo>
                    <a:pt x="163" y="368"/>
                  </a:lnTo>
                  <a:lnTo>
                    <a:pt x="163" y="368"/>
                  </a:lnTo>
                  <a:lnTo>
                    <a:pt x="127" y="357"/>
                  </a:lnTo>
                  <a:lnTo>
                    <a:pt x="108" y="351"/>
                  </a:lnTo>
                  <a:lnTo>
                    <a:pt x="90" y="344"/>
                  </a:lnTo>
                  <a:lnTo>
                    <a:pt x="90" y="344"/>
                  </a:lnTo>
                  <a:close/>
                </a:path>
              </a:pathLst>
            </a:custGeom>
            <a:solidFill>
              <a:srgbClr val="D76583"/>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65" name="Freeform 71"/>
            <p:cNvSpPr/>
            <p:nvPr/>
          </p:nvSpPr>
          <p:spPr bwMode="auto">
            <a:xfrm>
              <a:off x="4897438" y="4160838"/>
              <a:ext cx="65088" cy="63500"/>
            </a:xfrm>
            <a:custGeom>
              <a:avLst/>
              <a:gdLst>
                <a:gd name="T0" fmla="*/ 30 w 41"/>
                <a:gd name="T1" fmla="*/ 36 h 40"/>
                <a:gd name="T2" fmla="*/ 30 w 41"/>
                <a:gd name="T3" fmla="*/ 36 h 40"/>
                <a:gd name="T4" fmla="*/ 35 w 41"/>
                <a:gd name="T5" fmla="*/ 34 h 40"/>
                <a:gd name="T6" fmla="*/ 39 w 41"/>
                <a:gd name="T7" fmla="*/ 30 h 40"/>
                <a:gd name="T8" fmla="*/ 41 w 41"/>
                <a:gd name="T9" fmla="*/ 23 h 40"/>
                <a:gd name="T10" fmla="*/ 41 w 41"/>
                <a:gd name="T11" fmla="*/ 15 h 40"/>
                <a:gd name="T12" fmla="*/ 37 w 41"/>
                <a:gd name="T13" fmla="*/ 8 h 40"/>
                <a:gd name="T14" fmla="*/ 30 w 41"/>
                <a:gd name="T15" fmla="*/ 2 h 40"/>
                <a:gd name="T16" fmla="*/ 22 w 41"/>
                <a:gd name="T17" fmla="*/ 0 h 40"/>
                <a:gd name="T18" fmla="*/ 13 w 41"/>
                <a:gd name="T19" fmla="*/ 2 h 40"/>
                <a:gd name="T20" fmla="*/ 9 w 41"/>
                <a:gd name="T21" fmla="*/ 4 h 40"/>
                <a:gd name="T22" fmla="*/ 5 w 41"/>
                <a:gd name="T23" fmla="*/ 8 h 40"/>
                <a:gd name="T24" fmla="*/ 5 w 41"/>
                <a:gd name="T25" fmla="*/ 8 h 40"/>
                <a:gd name="T26" fmla="*/ 0 w 41"/>
                <a:gd name="T27" fmla="*/ 14 h 40"/>
                <a:gd name="T28" fmla="*/ 0 w 41"/>
                <a:gd name="T29" fmla="*/ 19 h 40"/>
                <a:gd name="T30" fmla="*/ 0 w 41"/>
                <a:gd name="T31" fmla="*/ 27 h 40"/>
                <a:gd name="T32" fmla="*/ 2 w 41"/>
                <a:gd name="T33" fmla="*/ 30 h 40"/>
                <a:gd name="T34" fmla="*/ 5 w 41"/>
                <a:gd name="T35" fmla="*/ 36 h 40"/>
                <a:gd name="T36" fmla="*/ 11 w 41"/>
                <a:gd name="T37" fmla="*/ 40 h 40"/>
                <a:gd name="T38" fmla="*/ 17 w 41"/>
                <a:gd name="T39" fmla="*/ 40 h 40"/>
                <a:gd name="T40" fmla="*/ 24 w 41"/>
                <a:gd name="T41" fmla="*/ 40 h 40"/>
                <a:gd name="T42" fmla="*/ 24 w 41"/>
                <a:gd name="T43" fmla="*/ 40 h 40"/>
                <a:gd name="T44" fmla="*/ 30 w 41"/>
                <a:gd name="T45" fmla="*/ 36 h 40"/>
                <a:gd name="T46" fmla="*/ 30 w 41"/>
                <a:gd name="T47" fmla="*/ 3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1" h="40">
                  <a:moveTo>
                    <a:pt x="30" y="36"/>
                  </a:moveTo>
                  <a:lnTo>
                    <a:pt x="30" y="36"/>
                  </a:lnTo>
                  <a:lnTo>
                    <a:pt x="35" y="34"/>
                  </a:lnTo>
                  <a:lnTo>
                    <a:pt x="39" y="30"/>
                  </a:lnTo>
                  <a:lnTo>
                    <a:pt x="41" y="23"/>
                  </a:lnTo>
                  <a:lnTo>
                    <a:pt x="41" y="15"/>
                  </a:lnTo>
                  <a:lnTo>
                    <a:pt x="37" y="8"/>
                  </a:lnTo>
                  <a:lnTo>
                    <a:pt x="30" y="2"/>
                  </a:lnTo>
                  <a:lnTo>
                    <a:pt x="22" y="0"/>
                  </a:lnTo>
                  <a:lnTo>
                    <a:pt x="13" y="2"/>
                  </a:lnTo>
                  <a:lnTo>
                    <a:pt x="9" y="4"/>
                  </a:lnTo>
                  <a:lnTo>
                    <a:pt x="5" y="8"/>
                  </a:lnTo>
                  <a:lnTo>
                    <a:pt x="5" y="8"/>
                  </a:lnTo>
                  <a:lnTo>
                    <a:pt x="0" y="14"/>
                  </a:lnTo>
                  <a:lnTo>
                    <a:pt x="0" y="19"/>
                  </a:lnTo>
                  <a:lnTo>
                    <a:pt x="0" y="27"/>
                  </a:lnTo>
                  <a:lnTo>
                    <a:pt x="2" y="30"/>
                  </a:lnTo>
                  <a:lnTo>
                    <a:pt x="5" y="36"/>
                  </a:lnTo>
                  <a:lnTo>
                    <a:pt x="11" y="40"/>
                  </a:lnTo>
                  <a:lnTo>
                    <a:pt x="17" y="40"/>
                  </a:lnTo>
                  <a:lnTo>
                    <a:pt x="24" y="40"/>
                  </a:lnTo>
                  <a:lnTo>
                    <a:pt x="24" y="40"/>
                  </a:lnTo>
                  <a:lnTo>
                    <a:pt x="30" y="36"/>
                  </a:lnTo>
                  <a:lnTo>
                    <a:pt x="30" y="36"/>
                  </a:lnTo>
                  <a:close/>
                </a:path>
              </a:pathLst>
            </a:custGeom>
            <a:solidFill>
              <a:srgbClr val="442842"/>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66" name="Freeform 72"/>
            <p:cNvSpPr/>
            <p:nvPr/>
          </p:nvSpPr>
          <p:spPr bwMode="auto">
            <a:xfrm>
              <a:off x="4559300" y="5421313"/>
              <a:ext cx="454025" cy="222250"/>
            </a:xfrm>
            <a:custGeom>
              <a:avLst/>
              <a:gdLst>
                <a:gd name="T0" fmla="*/ 0 w 286"/>
                <a:gd name="T1" fmla="*/ 101 h 140"/>
                <a:gd name="T2" fmla="*/ 0 w 286"/>
                <a:gd name="T3" fmla="*/ 101 h 140"/>
                <a:gd name="T4" fmla="*/ 1 w 286"/>
                <a:gd name="T5" fmla="*/ 90 h 140"/>
                <a:gd name="T6" fmla="*/ 7 w 286"/>
                <a:gd name="T7" fmla="*/ 76 h 140"/>
                <a:gd name="T8" fmla="*/ 16 w 286"/>
                <a:gd name="T9" fmla="*/ 60 h 140"/>
                <a:gd name="T10" fmla="*/ 30 w 286"/>
                <a:gd name="T11" fmla="*/ 45 h 140"/>
                <a:gd name="T12" fmla="*/ 37 w 286"/>
                <a:gd name="T13" fmla="*/ 35 h 140"/>
                <a:gd name="T14" fmla="*/ 46 w 286"/>
                <a:gd name="T15" fmla="*/ 28 h 140"/>
                <a:gd name="T16" fmla="*/ 58 w 286"/>
                <a:gd name="T17" fmla="*/ 20 h 140"/>
                <a:gd name="T18" fmla="*/ 69 w 286"/>
                <a:gd name="T19" fmla="*/ 15 h 140"/>
                <a:gd name="T20" fmla="*/ 84 w 286"/>
                <a:gd name="T21" fmla="*/ 9 h 140"/>
                <a:gd name="T22" fmla="*/ 99 w 286"/>
                <a:gd name="T23" fmla="*/ 4 h 140"/>
                <a:gd name="T24" fmla="*/ 99 w 286"/>
                <a:gd name="T25" fmla="*/ 4 h 140"/>
                <a:gd name="T26" fmla="*/ 116 w 286"/>
                <a:gd name="T27" fmla="*/ 2 h 140"/>
                <a:gd name="T28" fmla="*/ 132 w 286"/>
                <a:gd name="T29" fmla="*/ 0 h 140"/>
                <a:gd name="T30" fmla="*/ 147 w 286"/>
                <a:gd name="T31" fmla="*/ 0 h 140"/>
                <a:gd name="T32" fmla="*/ 164 w 286"/>
                <a:gd name="T33" fmla="*/ 2 h 140"/>
                <a:gd name="T34" fmla="*/ 179 w 286"/>
                <a:gd name="T35" fmla="*/ 4 h 140"/>
                <a:gd name="T36" fmla="*/ 196 w 286"/>
                <a:gd name="T37" fmla="*/ 7 h 140"/>
                <a:gd name="T38" fmla="*/ 209 w 286"/>
                <a:gd name="T39" fmla="*/ 13 h 140"/>
                <a:gd name="T40" fmla="*/ 224 w 286"/>
                <a:gd name="T41" fmla="*/ 18 h 140"/>
                <a:gd name="T42" fmla="*/ 235 w 286"/>
                <a:gd name="T43" fmla="*/ 26 h 140"/>
                <a:gd name="T44" fmla="*/ 248 w 286"/>
                <a:gd name="T45" fmla="*/ 33 h 140"/>
                <a:gd name="T46" fmla="*/ 258 w 286"/>
                <a:gd name="T47" fmla="*/ 41 h 140"/>
                <a:gd name="T48" fmla="*/ 267 w 286"/>
                <a:gd name="T49" fmla="*/ 50 h 140"/>
                <a:gd name="T50" fmla="*/ 275 w 286"/>
                <a:gd name="T51" fmla="*/ 58 h 140"/>
                <a:gd name="T52" fmla="*/ 280 w 286"/>
                <a:gd name="T53" fmla="*/ 67 h 140"/>
                <a:gd name="T54" fmla="*/ 284 w 286"/>
                <a:gd name="T55" fmla="*/ 76 h 140"/>
                <a:gd name="T56" fmla="*/ 286 w 286"/>
                <a:gd name="T57" fmla="*/ 86 h 140"/>
                <a:gd name="T58" fmla="*/ 286 w 286"/>
                <a:gd name="T59" fmla="*/ 86 h 140"/>
                <a:gd name="T60" fmla="*/ 284 w 286"/>
                <a:gd name="T61" fmla="*/ 91 h 140"/>
                <a:gd name="T62" fmla="*/ 282 w 286"/>
                <a:gd name="T63" fmla="*/ 97 h 140"/>
                <a:gd name="T64" fmla="*/ 276 w 286"/>
                <a:gd name="T65" fmla="*/ 105 h 140"/>
                <a:gd name="T66" fmla="*/ 271 w 286"/>
                <a:gd name="T67" fmla="*/ 112 h 140"/>
                <a:gd name="T68" fmla="*/ 260 w 286"/>
                <a:gd name="T69" fmla="*/ 118 h 140"/>
                <a:gd name="T70" fmla="*/ 247 w 286"/>
                <a:gd name="T71" fmla="*/ 125 h 140"/>
                <a:gd name="T72" fmla="*/ 230 w 286"/>
                <a:gd name="T73" fmla="*/ 131 h 140"/>
                <a:gd name="T74" fmla="*/ 230 w 286"/>
                <a:gd name="T75" fmla="*/ 131 h 140"/>
                <a:gd name="T76" fmla="*/ 207 w 286"/>
                <a:gd name="T77" fmla="*/ 134 h 140"/>
                <a:gd name="T78" fmla="*/ 174 w 286"/>
                <a:gd name="T79" fmla="*/ 138 h 140"/>
                <a:gd name="T80" fmla="*/ 136 w 286"/>
                <a:gd name="T81" fmla="*/ 140 h 140"/>
                <a:gd name="T82" fmla="*/ 99 w 286"/>
                <a:gd name="T83" fmla="*/ 138 h 140"/>
                <a:gd name="T84" fmla="*/ 61 w 286"/>
                <a:gd name="T85" fmla="*/ 134 h 140"/>
                <a:gd name="T86" fmla="*/ 44 w 286"/>
                <a:gd name="T87" fmla="*/ 133 h 140"/>
                <a:gd name="T88" fmla="*/ 31 w 286"/>
                <a:gd name="T89" fmla="*/ 129 h 140"/>
                <a:gd name="T90" fmla="*/ 18 w 286"/>
                <a:gd name="T91" fmla="*/ 123 h 140"/>
                <a:gd name="T92" fmla="*/ 9 w 286"/>
                <a:gd name="T93" fmla="*/ 118 h 140"/>
                <a:gd name="T94" fmla="*/ 1 w 286"/>
                <a:gd name="T95" fmla="*/ 110 h 140"/>
                <a:gd name="T96" fmla="*/ 0 w 286"/>
                <a:gd name="T97" fmla="*/ 101 h 140"/>
                <a:gd name="T98" fmla="*/ 0 w 286"/>
                <a:gd name="T99" fmla="*/ 101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86" h="140">
                  <a:moveTo>
                    <a:pt x="0" y="101"/>
                  </a:moveTo>
                  <a:lnTo>
                    <a:pt x="0" y="101"/>
                  </a:lnTo>
                  <a:lnTo>
                    <a:pt x="1" y="90"/>
                  </a:lnTo>
                  <a:lnTo>
                    <a:pt x="7" y="76"/>
                  </a:lnTo>
                  <a:lnTo>
                    <a:pt x="16" y="60"/>
                  </a:lnTo>
                  <a:lnTo>
                    <a:pt x="30" y="45"/>
                  </a:lnTo>
                  <a:lnTo>
                    <a:pt x="37" y="35"/>
                  </a:lnTo>
                  <a:lnTo>
                    <a:pt x="46" y="28"/>
                  </a:lnTo>
                  <a:lnTo>
                    <a:pt x="58" y="20"/>
                  </a:lnTo>
                  <a:lnTo>
                    <a:pt x="69" y="15"/>
                  </a:lnTo>
                  <a:lnTo>
                    <a:pt x="84" y="9"/>
                  </a:lnTo>
                  <a:lnTo>
                    <a:pt x="99" y="4"/>
                  </a:lnTo>
                  <a:lnTo>
                    <a:pt x="99" y="4"/>
                  </a:lnTo>
                  <a:lnTo>
                    <a:pt x="116" y="2"/>
                  </a:lnTo>
                  <a:lnTo>
                    <a:pt x="132" y="0"/>
                  </a:lnTo>
                  <a:lnTo>
                    <a:pt x="147" y="0"/>
                  </a:lnTo>
                  <a:lnTo>
                    <a:pt x="164" y="2"/>
                  </a:lnTo>
                  <a:lnTo>
                    <a:pt x="179" y="4"/>
                  </a:lnTo>
                  <a:lnTo>
                    <a:pt x="196" y="7"/>
                  </a:lnTo>
                  <a:lnTo>
                    <a:pt x="209" y="13"/>
                  </a:lnTo>
                  <a:lnTo>
                    <a:pt x="224" y="18"/>
                  </a:lnTo>
                  <a:lnTo>
                    <a:pt x="235" y="26"/>
                  </a:lnTo>
                  <a:lnTo>
                    <a:pt x="248" y="33"/>
                  </a:lnTo>
                  <a:lnTo>
                    <a:pt x="258" y="41"/>
                  </a:lnTo>
                  <a:lnTo>
                    <a:pt x="267" y="50"/>
                  </a:lnTo>
                  <a:lnTo>
                    <a:pt x="275" y="58"/>
                  </a:lnTo>
                  <a:lnTo>
                    <a:pt x="280" y="67"/>
                  </a:lnTo>
                  <a:lnTo>
                    <a:pt x="284" y="76"/>
                  </a:lnTo>
                  <a:lnTo>
                    <a:pt x="286" y="86"/>
                  </a:lnTo>
                  <a:lnTo>
                    <a:pt x="286" y="86"/>
                  </a:lnTo>
                  <a:lnTo>
                    <a:pt x="284" y="91"/>
                  </a:lnTo>
                  <a:lnTo>
                    <a:pt x="282" y="97"/>
                  </a:lnTo>
                  <a:lnTo>
                    <a:pt x="276" y="105"/>
                  </a:lnTo>
                  <a:lnTo>
                    <a:pt x="271" y="112"/>
                  </a:lnTo>
                  <a:lnTo>
                    <a:pt x="260" y="118"/>
                  </a:lnTo>
                  <a:lnTo>
                    <a:pt x="247" y="125"/>
                  </a:lnTo>
                  <a:lnTo>
                    <a:pt x="230" y="131"/>
                  </a:lnTo>
                  <a:lnTo>
                    <a:pt x="230" y="131"/>
                  </a:lnTo>
                  <a:lnTo>
                    <a:pt x="207" y="134"/>
                  </a:lnTo>
                  <a:lnTo>
                    <a:pt x="174" y="138"/>
                  </a:lnTo>
                  <a:lnTo>
                    <a:pt x="136" y="140"/>
                  </a:lnTo>
                  <a:lnTo>
                    <a:pt x="99" y="138"/>
                  </a:lnTo>
                  <a:lnTo>
                    <a:pt x="61" y="134"/>
                  </a:lnTo>
                  <a:lnTo>
                    <a:pt x="44" y="133"/>
                  </a:lnTo>
                  <a:lnTo>
                    <a:pt x="31" y="129"/>
                  </a:lnTo>
                  <a:lnTo>
                    <a:pt x="18" y="123"/>
                  </a:lnTo>
                  <a:lnTo>
                    <a:pt x="9" y="118"/>
                  </a:lnTo>
                  <a:lnTo>
                    <a:pt x="1" y="110"/>
                  </a:lnTo>
                  <a:lnTo>
                    <a:pt x="0" y="101"/>
                  </a:lnTo>
                  <a:lnTo>
                    <a:pt x="0" y="101"/>
                  </a:lnTo>
                  <a:close/>
                </a:path>
              </a:pathLst>
            </a:custGeom>
            <a:solidFill>
              <a:srgbClr val="AEB3AC"/>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67" name="Freeform 73"/>
            <p:cNvSpPr/>
            <p:nvPr/>
          </p:nvSpPr>
          <p:spPr bwMode="auto">
            <a:xfrm>
              <a:off x="4594225" y="5472113"/>
              <a:ext cx="382588" cy="184150"/>
            </a:xfrm>
            <a:custGeom>
              <a:avLst/>
              <a:gdLst>
                <a:gd name="T0" fmla="*/ 0 w 241"/>
                <a:gd name="T1" fmla="*/ 84 h 116"/>
                <a:gd name="T2" fmla="*/ 0 w 241"/>
                <a:gd name="T3" fmla="*/ 84 h 116"/>
                <a:gd name="T4" fmla="*/ 4 w 241"/>
                <a:gd name="T5" fmla="*/ 74 h 116"/>
                <a:gd name="T6" fmla="*/ 8 w 241"/>
                <a:gd name="T7" fmla="*/ 63 h 116"/>
                <a:gd name="T8" fmla="*/ 15 w 241"/>
                <a:gd name="T9" fmla="*/ 50 h 116"/>
                <a:gd name="T10" fmla="*/ 24 w 241"/>
                <a:gd name="T11" fmla="*/ 37 h 116"/>
                <a:gd name="T12" fmla="*/ 39 w 241"/>
                <a:gd name="T13" fmla="*/ 24 h 116"/>
                <a:gd name="T14" fmla="*/ 49 w 241"/>
                <a:gd name="T15" fmla="*/ 16 h 116"/>
                <a:gd name="T16" fmla="*/ 60 w 241"/>
                <a:gd name="T17" fmla="*/ 13 h 116"/>
                <a:gd name="T18" fmla="*/ 71 w 241"/>
                <a:gd name="T19" fmla="*/ 7 h 116"/>
                <a:gd name="T20" fmla="*/ 84 w 241"/>
                <a:gd name="T21" fmla="*/ 3 h 116"/>
                <a:gd name="T22" fmla="*/ 84 w 241"/>
                <a:gd name="T23" fmla="*/ 3 h 116"/>
                <a:gd name="T24" fmla="*/ 97 w 241"/>
                <a:gd name="T25" fmla="*/ 1 h 116"/>
                <a:gd name="T26" fmla="*/ 112 w 241"/>
                <a:gd name="T27" fmla="*/ 0 h 116"/>
                <a:gd name="T28" fmla="*/ 125 w 241"/>
                <a:gd name="T29" fmla="*/ 0 h 116"/>
                <a:gd name="T30" fmla="*/ 138 w 241"/>
                <a:gd name="T31" fmla="*/ 1 h 116"/>
                <a:gd name="T32" fmla="*/ 165 w 241"/>
                <a:gd name="T33" fmla="*/ 7 h 116"/>
                <a:gd name="T34" fmla="*/ 189 w 241"/>
                <a:gd name="T35" fmla="*/ 16 h 116"/>
                <a:gd name="T36" fmla="*/ 208 w 241"/>
                <a:gd name="T37" fmla="*/ 28 h 116"/>
                <a:gd name="T38" fmla="*/ 225 w 241"/>
                <a:gd name="T39" fmla="*/ 41 h 116"/>
                <a:gd name="T40" fmla="*/ 230 w 241"/>
                <a:gd name="T41" fmla="*/ 48 h 116"/>
                <a:gd name="T42" fmla="*/ 236 w 241"/>
                <a:gd name="T43" fmla="*/ 56 h 116"/>
                <a:gd name="T44" fmla="*/ 239 w 241"/>
                <a:gd name="T45" fmla="*/ 65 h 116"/>
                <a:gd name="T46" fmla="*/ 241 w 241"/>
                <a:gd name="T47" fmla="*/ 73 h 116"/>
                <a:gd name="T48" fmla="*/ 241 w 241"/>
                <a:gd name="T49" fmla="*/ 73 h 116"/>
                <a:gd name="T50" fmla="*/ 239 w 241"/>
                <a:gd name="T51" fmla="*/ 76 h 116"/>
                <a:gd name="T52" fmla="*/ 234 w 241"/>
                <a:gd name="T53" fmla="*/ 88 h 116"/>
                <a:gd name="T54" fmla="*/ 226 w 241"/>
                <a:gd name="T55" fmla="*/ 93 h 116"/>
                <a:gd name="T56" fmla="*/ 219 w 241"/>
                <a:gd name="T57" fmla="*/ 99 h 116"/>
                <a:gd name="T58" fmla="*/ 208 w 241"/>
                <a:gd name="T59" fmla="*/ 104 h 116"/>
                <a:gd name="T60" fmla="*/ 195 w 241"/>
                <a:gd name="T61" fmla="*/ 108 h 116"/>
                <a:gd name="T62" fmla="*/ 195 w 241"/>
                <a:gd name="T63" fmla="*/ 108 h 116"/>
                <a:gd name="T64" fmla="*/ 174 w 241"/>
                <a:gd name="T65" fmla="*/ 112 h 116"/>
                <a:gd name="T66" fmla="*/ 148 w 241"/>
                <a:gd name="T67" fmla="*/ 116 h 116"/>
                <a:gd name="T68" fmla="*/ 116 w 241"/>
                <a:gd name="T69" fmla="*/ 116 h 116"/>
                <a:gd name="T70" fmla="*/ 84 w 241"/>
                <a:gd name="T71" fmla="*/ 116 h 116"/>
                <a:gd name="T72" fmla="*/ 52 w 241"/>
                <a:gd name="T73" fmla="*/ 114 h 116"/>
                <a:gd name="T74" fmla="*/ 39 w 241"/>
                <a:gd name="T75" fmla="*/ 110 h 116"/>
                <a:gd name="T76" fmla="*/ 26 w 241"/>
                <a:gd name="T77" fmla="*/ 106 h 116"/>
                <a:gd name="T78" fmla="*/ 17 w 241"/>
                <a:gd name="T79" fmla="*/ 102 h 116"/>
                <a:gd name="T80" fmla="*/ 9 w 241"/>
                <a:gd name="T81" fmla="*/ 97 h 116"/>
                <a:gd name="T82" fmla="*/ 4 w 241"/>
                <a:gd name="T83" fmla="*/ 91 h 116"/>
                <a:gd name="T84" fmla="*/ 0 w 241"/>
                <a:gd name="T85" fmla="*/ 84 h 116"/>
                <a:gd name="T86" fmla="*/ 0 w 241"/>
                <a:gd name="T87" fmla="*/ 84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41" h="116">
                  <a:moveTo>
                    <a:pt x="0" y="84"/>
                  </a:moveTo>
                  <a:lnTo>
                    <a:pt x="0" y="84"/>
                  </a:lnTo>
                  <a:lnTo>
                    <a:pt x="4" y="74"/>
                  </a:lnTo>
                  <a:lnTo>
                    <a:pt x="8" y="63"/>
                  </a:lnTo>
                  <a:lnTo>
                    <a:pt x="15" y="50"/>
                  </a:lnTo>
                  <a:lnTo>
                    <a:pt x="24" y="37"/>
                  </a:lnTo>
                  <a:lnTo>
                    <a:pt x="39" y="24"/>
                  </a:lnTo>
                  <a:lnTo>
                    <a:pt x="49" y="16"/>
                  </a:lnTo>
                  <a:lnTo>
                    <a:pt x="60" y="13"/>
                  </a:lnTo>
                  <a:lnTo>
                    <a:pt x="71" y="7"/>
                  </a:lnTo>
                  <a:lnTo>
                    <a:pt x="84" y="3"/>
                  </a:lnTo>
                  <a:lnTo>
                    <a:pt x="84" y="3"/>
                  </a:lnTo>
                  <a:lnTo>
                    <a:pt x="97" y="1"/>
                  </a:lnTo>
                  <a:lnTo>
                    <a:pt x="112" y="0"/>
                  </a:lnTo>
                  <a:lnTo>
                    <a:pt x="125" y="0"/>
                  </a:lnTo>
                  <a:lnTo>
                    <a:pt x="138" y="1"/>
                  </a:lnTo>
                  <a:lnTo>
                    <a:pt x="165" y="7"/>
                  </a:lnTo>
                  <a:lnTo>
                    <a:pt x="189" y="16"/>
                  </a:lnTo>
                  <a:lnTo>
                    <a:pt x="208" y="28"/>
                  </a:lnTo>
                  <a:lnTo>
                    <a:pt x="225" y="41"/>
                  </a:lnTo>
                  <a:lnTo>
                    <a:pt x="230" y="48"/>
                  </a:lnTo>
                  <a:lnTo>
                    <a:pt x="236" y="56"/>
                  </a:lnTo>
                  <a:lnTo>
                    <a:pt x="239" y="65"/>
                  </a:lnTo>
                  <a:lnTo>
                    <a:pt x="241" y="73"/>
                  </a:lnTo>
                  <a:lnTo>
                    <a:pt x="241" y="73"/>
                  </a:lnTo>
                  <a:lnTo>
                    <a:pt x="239" y="76"/>
                  </a:lnTo>
                  <a:lnTo>
                    <a:pt x="234" y="88"/>
                  </a:lnTo>
                  <a:lnTo>
                    <a:pt x="226" y="93"/>
                  </a:lnTo>
                  <a:lnTo>
                    <a:pt x="219" y="99"/>
                  </a:lnTo>
                  <a:lnTo>
                    <a:pt x="208" y="104"/>
                  </a:lnTo>
                  <a:lnTo>
                    <a:pt x="195" y="108"/>
                  </a:lnTo>
                  <a:lnTo>
                    <a:pt x="195" y="108"/>
                  </a:lnTo>
                  <a:lnTo>
                    <a:pt x="174" y="112"/>
                  </a:lnTo>
                  <a:lnTo>
                    <a:pt x="148" y="116"/>
                  </a:lnTo>
                  <a:lnTo>
                    <a:pt x="116" y="116"/>
                  </a:lnTo>
                  <a:lnTo>
                    <a:pt x="84" y="116"/>
                  </a:lnTo>
                  <a:lnTo>
                    <a:pt x="52" y="114"/>
                  </a:lnTo>
                  <a:lnTo>
                    <a:pt x="39" y="110"/>
                  </a:lnTo>
                  <a:lnTo>
                    <a:pt x="26" y="106"/>
                  </a:lnTo>
                  <a:lnTo>
                    <a:pt x="17" y="102"/>
                  </a:lnTo>
                  <a:lnTo>
                    <a:pt x="9" y="97"/>
                  </a:lnTo>
                  <a:lnTo>
                    <a:pt x="4" y="91"/>
                  </a:lnTo>
                  <a:lnTo>
                    <a:pt x="0" y="84"/>
                  </a:lnTo>
                  <a:lnTo>
                    <a:pt x="0" y="84"/>
                  </a:lnTo>
                  <a:close/>
                </a:path>
              </a:pathLst>
            </a:custGeom>
            <a:solidFill>
              <a:srgbClr val="8C9225"/>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68" name="Freeform 74"/>
            <p:cNvSpPr/>
            <p:nvPr/>
          </p:nvSpPr>
          <p:spPr bwMode="auto">
            <a:xfrm>
              <a:off x="4668838" y="5537200"/>
              <a:ext cx="242888" cy="119063"/>
            </a:xfrm>
            <a:custGeom>
              <a:avLst/>
              <a:gdLst>
                <a:gd name="T0" fmla="*/ 0 w 153"/>
                <a:gd name="T1" fmla="*/ 54 h 75"/>
                <a:gd name="T2" fmla="*/ 0 w 153"/>
                <a:gd name="T3" fmla="*/ 54 h 75"/>
                <a:gd name="T4" fmla="*/ 2 w 153"/>
                <a:gd name="T5" fmla="*/ 48 h 75"/>
                <a:gd name="T6" fmla="*/ 5 w 153"/>
                <a:gd name="T7" fmla="*/ 41 h 75"/>
                <a:gd name="T8" fmla="*/ 9 w 153"/>
                <a:gd name="T9" fmla="*/ 33 h 75"/>
                <a:gd name="T10" fmla="*/ 17 w 153"/>
                <a:gd name="T11" fmla="*/ 24 h 75"/>
                <a:gd name="T12" fmla="*/ 26 w 153"/>
                <a:gd name="T13" fmla="*/ 15 h 75"/>
                <a:gd name="T14" fmla="*/ 37 w 153"/>
                <a:gd name="T15" fmla="*/ 7 h 75"/>
                <a:gd name="T16" fmla="*/ 54 w 153"/>
                <a:gd name="T17" fmla="*/ 3 h 75"/>
                <a:gd name="T18" fmla="*/ 54 w 153"/>
                <a:gd name="T19" fmla="*/ 3 h 75"/>
                <a:gd name="T20" fmla="*/ 71 w 153"/>
                <a:gd name="T21" fmla="*/ 0 h 75"/>
                <a:gd name="T22" fmla="*/ 88 w 153"/>
                <a:gd name="T23" fmla="*/ 2 h 75"/>
                <a:gd name="T24" fmla="*/ 105 w 153"/>
                <a:gd name="T25" fmla="*/ 5 h 75"/>
                <a:gd name="T26" fmla="*/ 120 w 153"/>
                <a:gd name="T27" fmla="*/ 11 h 75"/>
                <a:gd name="T28" fmla="*/ 133 w 153"/>
                <a:gd name="T29" fmla="*/ 18 h 75"/>
                <a:gd name="T30" fmla="*/ 142 w 153"/>
                <a:gd name="T31" fmla="*/ 26 h 75"/>
                <a:gd name="T32" fmla="*/ 149 w 153"/>
                <a:gd name="T33" fmla="*/ 37 h 75"/>
                <a:gd name="T34" fmla="*/ 153 w 153"/>
                <a:gd name="T35" fmla="*/ 47 h 75"/>
                <a:gd name="T36" fmla="*/ 153 w 153"/>
                <a:gd name="T37" fmla="*/ 47 h 75"/>
                <a:gd name="T38" fmla="*/ 151 w 153"/>
                <a:gd name="T39" fmla="*/ 48 h 75"/>
                <a:gd name="T40" fmla="*/ 148 w 153"/>
                <a:gd name="T41" fmla="*/ 56 h 75"/>
                <a:gd name="T42" fmla="*/ 144 w 153"/>
                <a:gd name="T43" fmla="*/ 60 h 75"/>
                <a:gd name="T44" fmla="*/ 138 w 153"/>
                <a:gd name="T45" fmla="*/ 63 h 75"/>
                <a:gd name="T46" fmla="*/ 133 w 153"/>
                <a:gd name="T47" fmla="*/ 67 h 75"/>
                <a:gd name="T48" fmla="*/ 123 w 153"/>
                <a:gd name="T49" fmla="*/ 69 h 75"/>
                <a:gd name="T50" fmla="*/ 123 w 153"/>
                <a:gd name="T51" fmla="*/ 69 h 75"/>
                <a:gd name="T52" fmla="*/ 93 w 153"/>
                <a:gd name="T53" fmla="*/ 73 h 75"/>
                <a:gd name="T54" fmla="*/ 73 w 153"/>
                <a:gd name="T55" fmla="*/ 75 h 75"/>
                <a:gd name="T56" fmla="*/ 52 w 153"/>
                <a:gd name="T57" fmla="*/ 75 h 75"/>
                <a:gd name="T58" fmla="*/ 33 w 153"/>
                <a:gd name="T59" fmla="*/ 73 h 75"/>
                <a:gd name="T60" fmla="*/ 17 w 153"/>
                <a:gd name="T61" fmla="*/ 69 h 75"/>
                <a:gd name="T62" fmla="*/ 11 w 153"/>
                <a:gd name="T63" fmla="*/ 65 h 75"/>
                <a:gd name="T64" fmla="*/ 5 w 153"/>
                <a:gd name="T65" fmla="*/ 63 h 75"/>
                <a:gd name="T66" fmla="*/ 2 w 153"/>
                <a:gd name="T67" fmla="*/ 58 h 75"/>
                <a:gd name="T68" fmla="*/ 0 w 153"/>
                <a:gd name="T69" fmla="*/ 54 h 75"/>
                <a:gd name="T70" fmla="*/ 0 w 153"/>
                <a:gd name="T71" fmla="*/ 54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53" h="75">
                  <a:moveTo>
                    <a:pt x="0" y="54"/>
                  </a:moveTo>
                  <a:lnTo>
                    <a:pt x="0" y="54"/>
                  </a:lnTo>
                  <a:lnTo>
                    <a:pt x="2" y="48"/>
                  </a:lnTo>
                  <a:lnTo>
                    <a:pt x="5" y="41"/>
                  </a:lnTo>
                  <a:lnTo>
                    <a:pt x="9" y="33"/>
                  </a:lnTo>
                  <a:lnTo>
                    <a:pt x="17" y="24"/>
                  </a:lnTo>
                  <a:lnTo>
                    <a:pt x="26" y="15"/>
                  </a:lnTo>
                  <a:lnTo>
                    <a:pt x="37" y="7"/>
                  </a:lnTo>
                  <a:lnTo>
                    <a:pt x="54" y="3"/>
                  </a:lnTo>
                  <a:lnTo>
                    <a:pt x="54" y="3"/>
                  </a:lnTo>
                  <a:lnTo>
                    <a:pt x="71" y="0"/>
                  </a:lnTo>
                  <a:lnTo>
                    <a:pt x="88" y="2"/>
                  </a:lnTo>
                  <a:lnTo>
                    <a:pt x="105" y="5"/>
                  </a:lnTo>
                  <a:lnTo>
                    <a:pt x="120" y="11"/>
                  </a:lnTo>
                  <a:lnTo>
                    <a:pt x="133" y="18"/>
                  </a:lnTo>
                  <a:lnTo>
                    <a:pt x="142" y="26"/>
                  </a:lnTo>
                  <a:lnTo>
                    <a:pt x="149" y="37"/>
                  </a:lnTo>
                  <a:lnTo>
                    <a:pt x="153" y="47"/>
                  </a:lnTo>
                  <a:lnTo>
                    <a:pt x="153" y="47"/>
                  </a:lnTo>
                  <a:lnTo>
                    <a:pt x="151" y="48"/>
                  </a:lnTo>
                  <a:lnTo>
                    <a:pt x="148" y="56"/>
                  </a:lnTo>
                  <a:lnTo>
                    <a:pt x="144" y="60"/>
                  </a:lnTo>
                  <a:lnTo>
                    <a:pt x="138" y="63"/>
                  </a:lnTo>
                  <a:lnTo>
                    <a:pt x="133" y="67"/>
                  </a:lnTo>
                  <a:lnTo>
                    <a:pt x="123" y="69"/>
                  </a:lnTo>
                  <a:lnTo>
                    <a:pt x="123" y="69"/>
                  </a:lnTo>
                  <a:lnTo>
                    <a:pt x="93" y="73"/>
                  </a:lnTo>
                  <a:lnTo>
                    <a:pt x="73" y="75"/>
                  </a:lnTo>
                  <a:lnTo>
                    <a:pt x="52" y="75"/>
                  </a:lnTo>
                  <a:lnTo>
                    <a:pt x="33" y="73"/>
                  </a:lnTo>
                  <a:lnTo>
                    <a:pt x="17" y="69"/>
                  </a:lnTo>
                  <a:lnTo>
                    <a:pt x="11" y="65"/>
                  </a:lnTo>
                  <a:lnTo>
                    <a:pt x="5" y="63"/>
                  </a:lnTo>
                  <a:lnTo>
                    <a:pt x="2" y="58"/>
                  </a:lnTo>
                  <a:lnTo>
                    <a:pt x="0" y="54"/>
                  </a:lnTo>
                  <a:lnTo>
                    <a:pt x="0" y="54"/>
                  </a:lnTo>
                  <a:close/>
                </a:path>
              </a:pathLst>
            </a:custGeom>
            <a:solidFill>
              <a:srgbClr val="F0AC25"/>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69" name="Freeform 75"/>
            <p:cNvSpPr/>
            <p:nvPr/>
          </p:nvSpPr>
          <p:spPr bwMode="auto">
            <a:xfrm>
              <a:off x="6238875" y="5427663"/>
              <a:ext cx="415925" cy="185738"/>
            </a:xfrm>
            <a:custGeom>
              <a:avLst/>
              <a:gdLst>
                <a:gd name="T0" fmla="*/ 0 w 262"/>
                <a:gd name="T1" fmla="*/ 54 h 117"/>
                <a:gd name="T2" fmla="*/ 0 w 262"/>
                <a:gd name="T3" fmla="*/ 54 h 117"/>
                <a:gd name="T4" fmla="*/ 2 w 262"/>
                <a:gd name="T5" fmla="*/ 59 h 117"/>
                <a:gd name="T6" fmla="*/ 4 w 262"/>
                <a:gd name="T7" fmla="*/ 65 h 117"/>
                <a:gd name="T8" fmla="*/ 8 w 262"/>
                <a:gd name="T9" fmla="*/ 74 h 117"/>
                <a:gd name="T10" fmla="*/ 13 w 262"/>
                <a:gd name="T11" fmla="*/ 84 h 117"/>
                <a:gd name="T12" fmla="*/ 23 w 262"/>
                <a:gd name="T13" fmla="*/ 93 h 117"/>
                <a:gd name="T14" fmla="*/ 38 w 262"/>
                <a:gd name="T15" fmla="*/ 101 h 117"/>
                <a:gd name="T16" fmla="*/ 57 w 262"/>
                <a:gd name="T17" fmla="*/ 108 h 117"/>
                <a:gd name="T18" fmla="*/ 57 w 262"/>
                <a:gd name="T19" fmla="*/ 108 h 117"/>
                <a:gd name="T20" fmla="*/ 83 w 262"/>
                <a:gd name="T21" fmla="*/ 114 h 117"/>
                <a:gd name="T22" fmla="*/ 111 w 262"/>
                <a:gd name="T23" fmla="*/ 117 h 117"/>
                <a:gd name="T24" fmla="*/ 143 w 262"/>
                <a:gd name="T25" fmla="*/ 117 h 117"/>
                <a:gd name="T26" fmla="*/ 174 w 262"/>
                <a:gd name="T27" fmla="*/ 116 h 117"/>
                <a:gd name="T28" fmla="*/ 204 w 262"/>
                <a:gd name="T29" fmla="*/ 110 h 117"/>
                <a:gd name="T30" fmla="*/ 219 w 262"/>
                <a:gd name="T31" fmla="*/ 106 h 117"/>
                <a:gd name="T32" fmla="*/ 230 w 262"/>
                <a:gd name="T33" fmla="*/ 101 h 117"/>
                <a:gd name="T34" fmla="*/ 242 w 262"/>
                <a:gd name="T35" fmla="*/ 93 h 117"/>
                <a:gd name="T36" fmla="*/ 251 w 262"/>
                <a:gd name="T37" fmla="*/ 86 h 117"/>
                <a:gd name="T38" fmla="*/ 257 w 262"/>
                <a:gd name="T39" fmla="*/ 78 h 117"/>
                <a:gd name="T40" fmla="*/ 262 w 262"/>
                <a:gd name="T41" fmla="*/ 67 h 117"/>
                <a:gd name="T42" fmla="*/ 262 w 262"/>
                <a:gd name="T43" fmla="*/ 67 h 117"/>
                <a:gd name="T44" fmla="*/ 262 w 262"/>
                <a:gd name="T45" fmla="*/ 63 h 117"/>
                <a:gd name="T46" fmla="*/ 262 w 262"/>
                <a:gd name="T47" fmla="*/ 58 h 117"/>
                <a:gd name="T48" fmla="*/ 260 w 262"/>
                <a:gd name="T49" fmla="*/ 52 h 117"/>
                <a:gd name="T50" fmla="*/ 259 w 262"/>
                <a:gd name="T51" fmla="*/ 46 h 117"/>
                <a:gd name="T52" fmla="*/ 249 w 262"/>
                <a:gd name="T53" fmla="*/ 37 h 117"/>
                <a:gd name="T54" fmla="*/ 236 w 262"/>
                <a:gd name="T55" fmla="*/ 28 h 117"/>
                <a:gd name="T56" fmla="*/ 219 w 262"/>
                <a:gd name="T57" fmla="*/ 20 h 117"/>
                <a:gd name="T58" fmla="*/ 201 w 262"/>
                <a:gd name="T59" fmla="*/ 13 h 117"/>
                <a:gd name="T60" fmla="*/ 180 w 262"/>
                <a:gd name="T61" fmla="*/ 7 h 117"/>
                <a:gd name="T62" fmla="*/ 158 w 262"/>
                <a:gd name="T63" fmla="*/ 1 h 117"/>
                <a:gd name="T64" fmla="*/ 135 w 262"/>
                <a:gd name="T65" fmla="*/ 0 h 117"/>
                <a:gd name="T66" fmla="*/ 111 w 262"/>
                <a:gd name="T67" fmla="*/ 0 h 117"/>
                <a:gd name="T68" fmla="*/ 88 w 262"/>
                <a:gd name="T69" fmla="*/ 1 h 117"/>
                <a:gd name="T70" fmla="*/ 66 w 262"/>
                <a:gd name="T71" fmla="*/ 5 h 117"/>
                <a:gd name="T72" fmla="*/ 47 w 262"/>
                <a:gd name="T73" fmla="*/ 13 h 117"/>
                <a:gd name="T74" fmla="*/ 28 w 262"/>
                <a:gd name="T75" fmla="*/ 22 h 117"/>
                <a:gd name="T76" fmla="*/ 21 w 262"/>
                <a:gd name="T77" fmla="*/ 29 h 117"/>
                <a:gd name="T78" fmla="*/ 13 w 262"/>
                <a:gd name="T79" fmla="*/ 37 h 117"/>
                <a:gd name="T80" fmla="*/ 6 w 262"/>
                <a:gd name="T81" fmla="*/ 44 h 117"/>
                <a:gd name="T82" fmla="*/ 0 w 262"/>
                <a:gd name="T83" fmla="*/ 54 h 117"/>
                <a:gd name="T84" fmla="*/ 0 w 262"/>
                <a:gd name="T85" fmla="*/ 54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62" h="117">
                  <a:moveTo>
                    <a:pt x="0" y="54"/>
                  </a:moveTo>
                  <a:lnTo>
                    <a:pt x="0" y="54"/>
                  </a:lnTo>
                  <a:lnTo>
                    <a:pt x="2" y="59"/>
                  </a:lnTo>
                  <a:lnTo>
                    <a:pt x="4" y="65"/>
                  </a:lnTo>
                  <a:lnTo>
                    <a:pt x="8" y="74"/>
                  </a:lnTo>
                  <a:lnTo>
                    <a:pt x="13" y="84"/>
                  </a:lnTo>
                  <a:lnTo>
                    <a:pt x="23" y="93"/>
                  </a:lnTo>
                  <a:lnTo>
                    <a:pt x="38" y="101"/>
                  </a:lnTo>
                  <a:lnTo>
                    <a:pt x="57" y="108"/>
                  </a:lnTo>
                  <a:lnTo>
                    <a:pt x="57" y="108"/>
                  </a:lnTo>
                  <a:lnTo>
                    <a:pt x="83" y="114"/>
                  </a:lnTo>
                  <a:lnTo>
                    <a:pt x="111" y="117"/>
                  </a:lnTo>
                  <a:lnTo>
                    <a:pt x="143" y="117"/>
                  </a:lnTo>
                  <a:lnTo>
                    <a:pt x="174" y="116"/>
                  </a:lnTo>
                  <a:lnTo>
                    <a:pt x="204" y="110"/>
                  </a:lnTo>
                  <a:lnTo>
                    <a:pt x="219" y="106"/>
                  </a:lnTo>
                  <a:lnTo>
                    <a:pt x="230" y="101"/>
                  </a:lnTo>
                  <a:lnTo>
                    <a:pt x="242" y="93"/>
                  </a:lnTo>
                  <a:lnTo>
                    <a:pt x="251" y="86"/>
                  </a:lnTo>
                  <a:lnTo>
                    <a:pt x="257" y="78"/>
                  </a:lnTo>
                  <a:lnTo>
                    <a:pt x="262" y="67"/>
                  </a:lnTo>
                  <a:lnTo>
                    <a:pt x="262" y="67"/>
                  </a:lnTo>
                  <a:lnTo>
                    <a:pt x="262" y="63"/>
                  </a:lnTo>
                  <a:lnTo>
                    <a:pt x="262" y="58"/>
                  </a:lnTo>
                  <a:lnTo>
                    <a:pt x="260" y="52"/>
                  </a:lnTo>
                  <a:lnTo>
                    <a:pt x="259" y="46"/>
                  </a:lnTo>
                  <a:lnTo>
                    <a:pt x="249" y="37"/>
                  </a:lnTo>
                  <a:lnTo>
                    <a:pt x="236" y="28"/>
                  </a:lnTo>
                  <a:lnTo>
                    <a:pt x="219" y="20"/>
                  </a:lnTo>
                  <a:lnTo>
                    <a:pt x="201" y="13"/>
                  </a:lnTo>
                  <a:lnTo>
                    <a:pt x="180" y="7"/>
                  </a:lnTo>
                  <a:lnTo>
                    <a:pt x="158" y="1"/>
                  </a:lnTo>
                  <a:lnTo>
                    <a:pt x="135" y="0"/>
                  </a:lnTo>
                  <a:lnTo>
                    <a:pt x="111" y="0"/>
                  </a:lnTo>
                  <a:lnTo>
                    <a:pt x="88" y="1"/>
                  </a:lnTo>
                  <a:lnTo>
                    <a:pt x="66" y="5"/>
                  </a:lnTo>
                  <a:lnTo>
                    <a:pt x="47" y="13"/>
                  </a:lnTo>
                  <a:lnTo>
                    <a:pt x="28" y="22"/>
                  </a:lnTo>
                  <a:lnTo>
                    <a:pt x="21" y="29"/>
                  </a:lnTo>
                  <a:lnTo>
                    <a:pt x="13" y="37"/>
                  </a:lnTo>
                  <a:lnTo>
                    <a:pt x="6" y="44"/>
                  </a:lnTo>
                  <a:lnTo>
                    <a:pt x="0" y="54"/>
                  </a:lnTo>
                  <a:lnTo>
                    <a:pt x="0" y="54"/>
                  </a:lnTo>
                  <a:close/>
                </a:path>
              </a:pathLst>
            </a:custGeom>
            <a:solidFill>
              <a:srgbClr val="AEB3AC"/>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70" name="Freeform 76"/>
            <p:cNvSpPr/>
            <p:nvPr/>
          </p:nvSpPr>
          <p:spPr bwMode="auto">
            <a:xfrm>
              <a:off x="5054600" y="4319588"/>
              <a:ext cx="412750" cy="412750"/>
            </a:xfrm>
            <a:custGeom>
              <a:avLst/>
              <a:gdLst>
                <a:gd name="T0" fmla="*/ 2 w 260"/>
                <a:gd name="T1" fmla="*/ 121 h 260"/>
                <a:gd name="T2" fmla="*/ 2 w 260"/>
                <a:gd name="T3" fmla="*/ 121 h 260"/>
                <a:gd name="T4" fmla="*/ 2 w 260"/>
                <a:gd name="T5" fmla="*/ 112 h 260"/>
                <a:gd name="T6" fmla="*/ 2 w 260"/>
                <a:gd name="T7" fmla="*/ 112 h 260"/>
                <a:gd name="T8" fmla="*/ 0 w 260"/>
                <a:gd name="T9" fmla="*/ 93 h 260"/>
                <a:gd name="T10" fmla="*/ 2 w 260"/>
                <a:gd name="T11" fmla="*/ 73 h 260"/>
                <a:gd name="T12" fmla="*/ 4 w 260"/>
                <a:gd name="T13" fmla="*/ 61 h 260"/>
                <a:gd name="T14" fmla="*/ 7 w 260"/>
                <a:gd name="T15" fmla="*/ 52 h 260"/>
                <a:gd name="T16" fmla="*/ 11 w 260"/>
                <a:gd name="T17" fmla="*/ 44 h 260"/>
                <a:gd name="T18" fmla="*/ 19 w 260"/>
                <a:gd name="T19" fmla="*/ 35 h 260"/>
                <a:gd name="T20" fmla="*/ 19 w 260"/>
                <a:gd name="T21" fmla="*/ 35 h 260"/>
                <a:gd name="T22" fmla="*/ 30 w 260"/>
                <a:gd name="T23" fmla="*/ 28 h 260"/>
                <a:gd name="T24" fmla="*/ 43 w 260"/>
                <a:gd name="T25" fmla="*/ 20 h 260"/>
                <a:gd name="T26" fmla="*/ 58 w 260"/>
                <a:gd name="T27" fmla="*/ 15 h 260"/>
                <a:gd name="T28" fmla="*/ 73 w 260"/>
                <a:gd name="T29" fmla="*/ 11 h 260"/>
                <a:gd name="T30" fmla="*/ 107 w 260"/>
                <a:gd name="T31" fmla="*/ 5 h 260"/>
                <a:gd name="T32" fmla="*/ 135 w 260"/>
                <a:gd name="T33" fmla="*/ 1 h 260"/>
                <a:gd name="T34" fmla="*/ 135 w 260"/>
                <a:gd name="T35" fmla="*/ 1 h 260"/>
                <a:gd name="T36" fmla="*/ 153 w 260"/>
                <a:gd name="T37" fmla="*/ 0 h 260"/>
                <a:gd name="T38" fmla="*/ 168 w 260"/>
                <a:gd name="T39" fmla="*/ 0 h 260"/>
                <a:gd name="T40" fmla="*/ 185 w 260"/>
                <a:gd name="T41" fmla="*/ 0 h 260"/>
                <a:gd name="T42" fmla="*/ 198 w 260"/>
                <a:gd name="T43" fmla="*/ 3 h 260"/>
                <a:gd name="T44" fmla="*/ 213 w 260"/>
                <a:gd name="T45" fmla="*/ 9 h 260"/>
                <a:gd name="T46" fmla="*/ 224 w 260"/>
                <a:gd name="T47" fmla="*/ 18 h 260"/>
                <a:gd name="T48" fmla="*/ 234 w 260"/>
                <a:gd name="T49" fmla="*/ 30 h 260"/>
                <a:gd name="T50" fmla="*/ 243 w 260"/>
                <a:gd name="T51" fmla="*/ 44 h 260"/>
                <a:gd name="T52" fmla="*/ 243 w 260"/>
                <a:gd name="T53" fmla="*/ 44 h 260"/>
                <a:gd name="T54" fmla="*/ 249 w 260"/>
                <a:gd name="T55" fmla="*/ 58 h 260"/>
                <a:gd name="T56" fmla="*/ 253 w 260"/>
                <a:gd name="T57" fmla="*/ 71 h 260"/>
                <a:gd name="T58" fmla="*/ 256 w 260"/>
                <a:gd name="T59" fmla="*/ 88 h 260"/>
                <a:gd name="T60" fmla="*/ 258 w 260"/>
                <a:gd name="T61" fmla="*/ 104 h 260"/>
                <a:gd name="T62" fmla="*/ 260 w 260"/>
                <a:gd name="T63" fmla="*/ 123 h 260"/>
                <a:gd name="T64" fmla="*/ 260 w 260"/>
                <a:gd name="T65" fmla="*/ 142 h 260"/>
                <a:gd name="T66" fmla="*/ 258 w 260"/>
                <a:gd name="T67" fmla="*/ 160 h 260"/>
                <a:gd name="T68" fmla="*/ 256 w 260"/>
                <a:gd name="T69" fmla="*/ 179 h 260"/>
                <a:gd name="T70" fmla="*/ 251 w 260"/>
                <a:gd name="T71" fmla="*/ 196 h 260"/>
                <a:gd name="T72" fmla="*/ 245 w 260"/>
                <a:gd name="T73" fmla="*/ 213 h 260"/>
                <a:gd name="T74" fmla="*/ 238 w 260"/>
                <a:gd name="T75" fmla="*/ 228 h 260"/>
                <a:gd name="T76" fmla="*/ 230 w 260"/>
                <a:gd name="T77" fmla="*/ 239 h 260"/>
                <a:gd name="T78" fmla="*/ 219 w 260"/>
                <a:gd name="T79" fmla="*/ 248 h 260"/>
                <a:gd name="T80" fmla="*/ 206 w 260"/>
                <a:gd name="T81" fmla="*/ 256 h 260"/>
                <a:gd name="T82" fmla="*/ 191 w 260"/>
                <a:gd name="T83" fmla="*/ 260 h 260"/>
                <a:gd name="T84" fmla="*/ 174 w 260"/>
                <a:gd name="T85" fmla="*/ 260 h 260"/>
                <a:gd name="T86" fmla="*/ 174 w 260"/>
                <a:gd name="T87" fmla="*/ 260 h 260"/>
                <a:gd name="T88" fmla="*/ 153 w 260"/>
                <a:gd name="T89" fmla="*/ 256 h 260"/>
                <a:gd name="T90" fmla="*/ 135 w 260"/>
                <a:gd name="T91" fmla="*/ 248 h 260"/>
                <a:gd name="T92" fmla="*/ 116 w 260"/>
                <a:gd name="T93" fmla="*/ 241 h 260"/>
                <a:gd name="T94" fmla="*/ 97 w 260"/>
                <a:gd name="T95" fmla="*/ 232 h 260"/>
                <a:gd name="T96" fmla="*/ 79 w 260"/>
                <a:gd name="T97" fmla="*/ 220 h 260"/>
                <a:gd name="T98" fmla="*/ 62 w 260"/>
                <a:gd name="T99" fmla="*/ 209 h 260"/>
                <a:gd name="T100" fmla="*/ 30 w 260"/>
                <a:gd name="T101" fmla="*/ 183 h 260"/>
                <a:gd name="T102" fmla="*/ 30 w 260"/>
                <a:gd name="T103" fmla="*/ 183 h 260"/>
                <a:gd name="T104" fmla="*/ 15 w 260"/>
                <a:gd name="T105" fmla="*/ 170 h 260"/>
                <a:gd name="T106" fmla="*/ 9 w 260"/>
                <a:gd name="T107" fmla="*/ 162 h 260"/>
                <a:gd name="T108" fmla="*/ 6 w 260"/>
                <a:gd name="T109" fmla="*/ 155 h 260"/>
                <a:gd name="T110" fmla="*/ 2 w 260"/>
                <a:gd name="T111" fmla="*/ 140 h 260"/>
                <a:gd name="T112" fmla="*/ 2 w 260"/>
                <a:gd name="T113" fmla="*/ 121 h 260"/>
                <a:gd name="T114" fmla="*/ 2 w 260"/>
                <a:gd name="T115" fmla="*/ 121 h 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60" h="260">
                  <a:moveTo>
                    <a:pt x="2" y="121"/>
                  </a:moveTo>
                  <a:lnTo>
                    <a:pt x="2" y="121"/>
                  </a:lnTo>
                  <a:lnTo>
                    <a:pt x="2" y="112"/>
                  </a:lnTo>
                  <a:lnTo>
                    <a:pt x="2" y="112"/>
                  </a:lnTo>
                  <a:lnTo>
                    <a:pt x="0" y="93"/>
                  </a:lnTo>
                  <a:lnTo>
                    <a:pt x="2" y="73"/>
                  </a:lnTo>
                  <a:lnTo>
                    <a:pt x="4" y="61"/>
                  </a:lnTo>
                  <a:lnTo>
                    <a:pt x="7" y="52"/>
                  </a:lnTo>
                  <a:lnTo>
                    <a:pt x="11" y="44"/>
                  </a:lnTo>
                  <a:lnTo>
                    <a:pt x="19" y="35"/>
                  </a:lnTo>
                  <a:lnTo>
                    <a:pt x="19" y="35"/>
                  </a:lnTo>
                  <a:lnTo>
                    <a:pt x="30" y="28"/>
                  </a:lnTo>
                  <a:lnTo>
                    <a:pt x="43" y="20"/>
                  </a:lnTo>
                  <a:lnTo>
                    <a:pt x="58" y="15"/>
                  </a:lnTo>
                  <a:lnTo>
                    <a:pt x="73" y="11"/>
                  </a:lnTo>
                  <a:lnTo>
                    <a:pt x="107" y="5"/>
                  </a:lnTo>
                  <a:lnTo>
                    <a:pt x="135" y="1"/>
                  </a:lnTo>
                  <a:lnTo>
                    <a:pt x="135" y="1"/>
                  </a:lnTo>
                  <a:lnTo>
                    <a:pt x="153" y="0"/>
                  </a:lnTo>
                  <a:lnTo>
                    <a:pt x="168" y="0"/>
                  </a:lnTo>
                  <a:lnTo>
                    <a:pt x="185" y="0"/>
                  </a:lnTo>
                  <a:lnTo>
                    <a:pt x="198" y="3"/>
                  </a:lnTo>
                  <a:lnTo>
                    <a:pt x="213" y="9"/>
                  </a:lnTo>
                  <a:lnTo>
                    <a:pt x="224" y="18"/>
                  </a:lnTo>
                  <a:lnTo>
                    <a:pt x="234" y="30"/>
                  </a:lnTo>
                  <a:lnTo>
                    <a:pt x="243" y="44"/>
                  </a:lnTo>
                  <a:lnTo>
                    <a:pt x="243" y="44"/>
                  </a:lnTo>
                  <a:lnTo>
                    <a:pt x="249" y="58"/>
                  </a:lnTo>
                  <a:lnTo>
                    <a:pt x="253" y="71"/>
                  </a:lnTo>
                  <a:lnTo>
                    <a:pt x="256" y="88"/>
                  </a:lnTo>
                  <a:lnTo>
                    <a:pt x="258" y="104"/>
                  </a:lnTo>
                  <a:lnTo>
                    <a:pt x="260" y="123"/>
                  </a:lnTo>
                  <a:lnTo>
                    <a:pt x="260" y="142"/>
                  </a:lnTo>
                  <a:lnTo>
                    <a:pt x="258" y="160"/>
                  </a:lnTo>
                  <a:lnTo>
                    <a:pt x="256" y="179"/>
                  </a:lnTo>
                  <a:lnTo>
                    <a:pt x="251" y="196"/>
                  </a:lnTo>
                  <a:lnTo>
                    <a:pt x="245" y="213"/>
                  </a:lnTo>
                  <a:lnTo>
                    <a:pt x="238" y="228"/>
                  </a:lnTo>
                  <a:lnTo>
                    <a:pt x="230" y="239"/>
                  </a:lnTo>
                  <a:lnTo>
                    <a:pt x="219" y="248"/>
                  </a:lnTo>
                  <a:lnTo>
                    <a:pt x="206" y="256"/>
                  </a:lnTo>
                  <a:lnTo>
                    <a:pt x="191" y="260"/>
                  </a:lnTo>
                  <a:lnTo>
                    <a:pt x="174" y="260"/>
                  </a:lnTo>
                  <a:lnTo>
                    <a:pt x="174" y="260"/>
                  </a:lnTo>
                  <a:lnTo>
                    <a:pt x="153" y="256"/>
                  </a:lnTo>
                  <a:lnTo>
                    <a:pt x="135" y="248"/>
                  </a:lnTo>
                  <a:lnTo>
                    <a:pt x="116" y="241"/>
                  </a:lnTo>
                  <a:lnTo>
                    <a:pt x="97" y="232"/>
                  </a:lnTo>
                  <a:lnTo>
                    <a:pt x="79" y="220"/>
                  </a:lnTo>
                  <a:lnTo>
                    <a:pt x="62" y="209"/>
                  </a:lnTo>
                  <a:lnTo>
                    <a:pt x="30" y="183"/>
                  </a:lnTo>
                  <a:lnTo>
                    <a:pt x="30" y="183"/>
                  </a:lnTo>
                  <a:lnTo>
                    <a:pt x="15" y="170"/>
                  </a:lnTo>
                  <a:lnTo>
                    <a:pt x="9" y="162"/>
                  </a:lnTo>
                  <a:lnTo>
                    <a:pt x="6" y="155"/>
                  </a:lnTo>
                  <a:lnTo>
                    <a:pt x="2" y="140"/>
                  </a:lnTo>
                  <a:lnTo>
                    <a:pt x="2" y="121"/>
                  </a:lnTo>
                  <a:lnTo>
                    <a:pt x="2" y="121"/>
                  </a:lnTo>
                  <a:close/>
                </a:path>
              </a:pathLst>
            </a:custGeom>
            <a:solidFill>
              <a:srgbClr val="D7C29F"/>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71" name="Freeform 77"/>
            <p:cNvSpPr/>
            <p:nvPr/>
          </p:nvSpPr>
          <p:spPr bwMode="auto">
            <a:xfrm>
              <a:off x="5051425" y="4395788"/>
              <a:ext cx="314325" cy="223838"/>
            </a:xfrm>
            <a:custGeom>
              <a:avLst/>
              <a:gdLst>
                <a:gd name="T0" fmla="*/ 2 w 198"/>
                <a:gd name="T1" fmla="*/ 47 h 141"/>
                <a:gd name="T2" fmla="*/ 2 w 198"/>
                <a:gd name="T3" fmla="*/ 47 h 141"/>
                <a:gd name="T4" fmla="*/ 13 w 198"/>
                <a:gd name="T5" fmla="*/ 36 h 141"/>
                <a:gd name="T6" fmla="*/ 26 w 198"/>
                <a:gd name="T7" fmla="*/ 26 h 141"/>
                <a:gd name="T8" fmla="*/ 41 w 198"/>
                <a:gd name="T9" fmla="*/ 19 h 141"/>
                <a:gd name="T10" fmla="*/ 58 w 198"/>
                <a:gd name="T11" fmla="*/ 13 h 141"/>
                <a:gd name="T12" fmla="*/ 75 w 198"/>
                <a:gd name="T13" fmla="*/ 8 h 141"/>
                <a:gd name="T14" fmla="*/ 92 w 198"/>
                <a:gd name="T15" fmla="*/ 4 h 141"/>
                <a:gd name="T16" fmla="*/ 122 w 198"/>
                <a:gd name="T17" fmla="*/ 0 h 141"/>
                <a:gd name="T18" fmla="*/ 122 w 198"/>
                <a:gd name="T19" fmla="*/ 0 h 141"/>
                <a:gd name="T20" fmla="*/ 140 w 198"/>
                <a:gd name="T21" fmla="*/ 0 h 141"/>
                <a:gd name="T22" fmla="*/ 155 w 198"/>
                <a:gd name="T23" fmla="*/ 2 h 141"/>
                <a:gd name="T24" fmla="*/ 168 w 198"/>
                <a:gd name="T25" fmla="*/ 8 h 141"/>
                <a:gd name="T26" fmla="*/ 180 w 198"/>
                <a:gd name="T27" fmla="*/ 17 h 141"/>
                <a:gd name="T28" fmla="*/ 187 w 198"/>
                <a:gd name="T29" fmla="*/ 28 h 141"/>
                <a:gd name="T30" fmla="*/ 195 w 198"/>
                <a:gd name="T31" fmla="*/ 43 h 141"/>
                <a:gd name="T32" fmla="*/ 197 w 198"/>
                <a:gd name="T33" fmla="*/ 58 h 141"/>
                <a:gd name="T34" fmla="*/ 198 w 198"/>
                <a:gd name="T35" fmla="*/ 77 h 141"/>
                <a:gd name="T36" fmla="*/ 198 w 198"/>
                <a:gd name="T37" fmla="*/ 77 h 141"/>
                <a:gd name="T38" fmla="*/ 197 w 198"/>
                <a:gd name="T39" fmla="*/ 94 h 141"/>
                <a:gd name="T40" fmla="*/ 193 w 198"/>
                <a:gd name="T41" fmla="*/ 111 h 141"/>
                <a:gd name="T42" fmla="*/ 189 w 198"/>
                <a:gd name="T43" fmla="*/ 122 h 141"/>
                <a:gd name="T44" fmla="*/ 182 w 198"/>
                <a:gd name="T45" fmla="*/ 131 h 141"/>
                <a:gd name="T46" fmla="*/ 170 w 198"/>
                <a:gd name="T47" fmla="*/ 139 h 141"/>
                <a:gd name="T48" fmla="*/ 159 w 198"/>
                <a:gd name="T49" fmla="*/ 141 h 141"/>
                <a:gd name="T50" fmla="*/ 144 w 198"/>
                <a:gd name="T51" fmla="*/ 141 h 141"/>
                <a:gd name="T52" fmla="*/ 125 w 198"/>
                <a:gd name="T53" fmla="*/ 135 h 141"/>
                <a:gd name="T54" fmla="*/ 125 w 198"/>
                <a:gd name="T55" fmla="*/ 135 h 141"/>
                <a:gd name="T56" fmla="*/ 69 w 198"/>
                <a:gd name="T57" fmla="*/ 114 h 141"/>
                <a:gd name="T58" fmla="*/ 41 w 198"/>
                <a:gd name="T59" fmla="*/ 101 h 141"/>
                <a:gd name="T60" fmla="*/ 30 w 198"/>
                <a:gd name="T61" fmla="*/ 94 h 141"/>
                <a:gd name="T62" fmla="*/ 17 w 198"/>
                <a:gd name="T63" fmla="*/ 84 h 141"/>
                <a:gd name="T64" fmla="*/ 17 w 198"/>
                <a:gd name="T65" fmla="*/ 84 h 141"/>
                <a:gd name="T66" fmla="*/ 9 w 198"/>
                <a:gd name="T67" fmla="*/ 77 h 141"/>
                <a:gd name="T68" fmla="*/ 4 w 198"/>
                <a:gd name="T69" fmla="*/ 69 h 141"/>
                <a:gd name="T70" fmla="*/ 0 w 198"/>
                <a:gd name="T71" fmla="*/ 62 h 141"/>
                <a:gd name="T72" fmla="*/ 0 w 198"/>
                <a:gd name="T73" fmla="*/ 49 h 141"/>
                <a:gd name="T74" fmla="*/ 2 w 198"/>
                <a:gd name="T75" fmla="*/ 47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98" h="141">
                  <a:moveTo>
                    <a:pt x="2" y="47"/>
                  </a:moveTo>
                  <a:lnTo>
                    <a:pt x="2" y="47"/>
                  </a:lnTo>
                  <a:lnTo>
                    <a:pt x="13" y="36"/>
                  </a:lnTo>
                  <a:lnTo>
                    <a:pt x="26" y="26"/>
                  </a:lnTo>
                  <a:lnTo>
                    <a:pt x="41" y="19"/>
                  </a:lnTo>
                  <a:lnTo>
                    <a:pt x="58" y="13"/>
                  </a:lnTo>
                  <a:lnTo>
                    <a:pt x="75" y="8"/>
                  </a:lnTo>
                  <a:lnTo>
                    <a:pt x="92" y="4"/>
                  </a:lnTo>
                  <a:lnTo>
                    <a:pt x="122" y="0"/>
                  </a:lnTo>
                  <a:lnTo>
                    <a:pt x="122" y="0"/>
                  </a:lnTo>
                  <a:lnTo>
                    <a:pt x="140" y="0"/>
                  </a:lnTo>
                  <a:lnTo>
                    <a:pt x="155" y="2"/>
                  </a:lnTo>
                  <a:lnTo>
                    <a:pt x="168" y="8"/>
                  </a:lnTo>
                  <a:lnTo>
                    <a:pt x="180" y="17"/>
                  </a:lnTo>
                  <a:lnTo>
                    <a:pt x="187" y="28"/>
                  </a:lnTo>
                  <a:lnTo>
                    <a:pt x="195" y="43"/>
                  </a:lnTo>
                  <a:lnTo>
                    <a:pt x="197" y="58"/>
                  </a:lnTo>
                  <a:lnTo>
                    <a:pt x="198" y="77"/>
                  </a:lnTo>
                  <a:lnTo>
                    <a:pt x="198" y="77"/>
                  </a:lnTo>
                  <a:lnTo>
                    <a:pt x="197" y="94"/>
                  </a:lnTo>
                  <a:lnTo>
                    <a:pt x="193" y="111"/>
                  </a:lnTo>
                  <a:lnTo>
                    <a:pt x="189" y="122"/>
                  </a:lnTo>
                  <a:lnTo>
                    <a:pt x="182" y="131"/>
                  </a:lnTo>
                  <a:lnTo>
                    <a:pt x="170" y="139"/>
                  </a:lnTo>
                  <a:lnTo>
                    <a:pt x="159" y="141"/>
                  </a:lnTo>
                  <a:lnTo>
                    <a:pt x="144" y="141"/>
                  </a:lnTo>
                  <a:lnTo>
                    <a:pt x="125" y="135"/>
                  </a:lnTo>
                  <a:lnTo>
                    <a:pt x="125" y="135"/>
                  </a:lnTo>
                  <a:lnTo>
                    <a:pt x="69" y="114"/>
                  </a:lnTo>
                  <a:lnTo>
                    <a:pt x="41" y="101"/>
                  </a:lnTo>
                  <a:lnTo>
                    <a:pt x="30" y="94"/>
                  </a:lnTo>
                  <a:lnTo>
                    <a:pt x="17" y="84"/>
                  </a:lnTo>
                  <a:lnTo>
                    <a:pt x="17" y="84"/>
                  </a:lnTo>
                  <a:lnTo>
                    <a:pt x="9" y="77"/>
                  </a:lnTo>
                  <a:lnTo>
                    <a:pt x="4" y="69"/>
                  </a:lnTo>
                  <a:lnTo>
                    <a:pt x="0" y="62"/>
                  </a:lnTo>
                  <a:lnTo>
                    <a:pt x="0" y="49"/>
                  </a:lnTo>
                  <a:lnTo>
                    <a:pt x="2" y="47"/>
                  </a:lnTo>
                  <a:close/>
                </a:path>
              </a:pathLst>
            </a:custGeom>
            <a:solidFill>
              <a:srgbClr val="909F65"/>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72" name="Freeform 78"/>
            <p:cNvSpPr/>
            <p:nvPr/>
          </p:nvSpPr>
          <p:spPr bwMode="auto">
            <a:xfrm>
              <a:off x="5051425" y="4395788"/>
              <a:ext cx="314325" cy="223838"/>
            </a:xfrm>
            <a:custGeom>
              <a:avLst/>
              <a:gdLst>
                <a:gd name="T0" fmla="*/ 2 w 198"/>
                <a:gd name="T1" fmla="*/ 47 h 141"/>
                <a:gd name="T2" fmla="*/ 2 w 198"/>
                <a:gd name="T3" fmla="*/ 47 h 141"/>
                <a:gd name="T4" fmla="*/ 13 w 198"/>
                <a:gd name="T5" fmla="*/ 36 h 141"/>
                <a:gd name="T6" fmla="*/ 26 w 198"/>
                <a:gd name="T7" fmla="*/ 26 h 141"/>
                <a:gd name="T8" fmla="*/ 41 w 198"/>
                <a:gd name="T9" fmla="*/ 19 h 141"/>
                <a:gd name="T10" fmla="*/ 58 w 198"/>
                <a:gd name="T11" fmla="*/ 13 h 141"/>
                <a:gd name="T12" fmla="*/ 75 w 198"/>
                <a:gd name="T13" fmla="*/ 8 h 141"/>
                <a:gd name="T14" fmla="*/ 92 w 198"/>
                <a:gd name="T15" fmla="*/ 4 h 141"/>
                <a:gd name="T16" fmla="*/ 122 w 198"/>
                <a:gd name="T17" fmla="*/ 0 h 141"/>
                <a:gd name="T18" fmla="*/ 122 w 198"/>
                <a:gd name="T19" fmla="*/ 0 h 141"/>
                <a:gd name="T20" fmla="*/ 140 w 198"/>
                <a:gd name="T21" fmla="*/ 0 h 141"/>
                <a:gd name="T22" fmla="*/ 155 w 198"/>
                <a:gd name="T23" fmla="*/ 2 h 141"/>
                <a:gd name="T24" fmla="*/ 168 w 198"/>
                <a:gd name="T25" fmla="*/ 8 h 141"/>
                <a:gd name="T26" fmla="*/ 180 w 198"/>
                <a:gd name="T27" fmla="*/ 17 h 141"/>
                <a:gd name="T28" fmla="*/ 187 w 198"/>
                <a:gd name="T29" fmla="*/ 28 h 141"/>
                <a:gd name="T30" fmla="*/ 195 w 198"/>
                <a:gd name="T31" fmla="*/ 43 h 141"/>
                <a:gd name="T32" fmla="*/ 197 w 198"/>
                <a:gd name="T33" fmla="*/ 58 h 141"/>
                <a:gd name="T34" fmla="*/ 198 w 198"/>
                <a:gd name="T35" fmla="*/ 77 h 141"/>
                <a:gd name="T36" fmla="*/ 198 w 198"/>
                <a:gd name="T37" fmla="*/ 77 h 141"/>
                <a:gd name="T38" fmla="*/ 197 w 198"/>
                <a:gd name="T39" fmla="*/ 94 h 141"/>
                <a:gd name="T40" fmla="*/ 193 w 198"/>
                <a:gd name="T41" fmla="*/ 111 h 141"/>
                <a:gd name="T42" fmla="*/ 189 w 198"/>
                <a:gd name="T43" fmla="*/ 122 h 141"/>
                <a:gd name="T44" fmla="*/ 182 w 198"/>
                <a:gd name="T45" fmla="*/ 131 h 141"/>
                <a:gd name="T46" fmla="*/ 170 w 198"/>
                <a:gd name="T47" fmla="*/ 139 h 141"/>
                <a:gd name="T48" fmla="*/ 159 w 198"/>
                <a:gd name="T49" fmla="*/ 141 h 141"/>
                <a:gd name="T50" fmla="*/ 144 w 198"/>
                <a:gd name="T51" fmla="*/ 141 h 141"/>
                <a:gd name="T52" fmla="*/ 125 w 198"/>
                <a:gd name="T53" fmla="*/ 135 h 141"/>
                <a:gd name="T54" fmla="*/ 125 w 198"/>
                <a:gd name="T55" fmla="*/ 135 h 141"/>
                <a:gd name="T56" fmla="*/ 69 w 198"/>
                <a:gd name="T57" fmla="*/ 114 h 141"/>
                <a:gd name="T58" fmla="*/ 41 w 198"/>
                <a:gd name="T59" fmla="*/ 101 h 141"/>
                <a:gd name="T60" fmla="*/ 30 w 198"/>
                <a:gd name="T61" fmla="*/ 94 h 141"/>
                <a:gd name="T62" fmla="*/ 17 w 198"/>
                <a:gd name="T63" fmla="*/ 84 h 141"/>
                <a:gd name="T64" fmla="*/ 17 w 198"/>
                <a:gd name="T65" fmla="*/ 84 h 141"/>
                <a:gd name="T66" fmla="*/ 9 w 198"/>
                <a:gd name="T67" fmla="*/ 77 h 141"/>
                <a:gd name="T68" fmla="*/ 4 w 198"/>
                <a:gd name="T69" fmla="*/ 69 h 141"/>
                <a:gd name="T70" fmla="*/ 0 w 198"/>
                <a:gd name="T71" fmla="*/ 62 h 141"/>
                <a:gd name="T72" fmla="*/ 0 w 198"/>
                <a:gd name="T73" fmla="*/ 49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98" h="141">
                  <a:moveTo>
                    <a:pt x="2" y="47"/>
                  </a:moveTo>
                  <a:lnTo>
                    <a:pt x="2" y="47"/>
                  </a:lnTo>
                  <a:lnTo>
                    <a:pt x="13" y="36"/>
                  </a:lnTo>
                  <a:lnTo>
                    <a:pt x="26" y="26"/>
                  </a:lnTo>
                  <a:lnTo>
                    <a:pt x="41" y="19"/>
                  </a:lnTo>
                  <a:lnTo>
                    <a:pt x="58" y="13"/>
                  </a:lnTo>
                  <a:lnTo>
                    <a:pt x="75" y="8"/>
                  </a:lnTo>
                  <a:lnTo>
                    <a:pt x="92" y="4"/>
                  </a:lnTo>
                  <a:lnTo>
                    <a:pt x="122" y="0"/>
                  </a:lnTo>
                  <a:lnTo>
                    <a:pt x="122" y="0"/>
                  </a:lnTo>
                  <a:lnTo>
                    <a:pt x="140" y="0"/>
                  </a:lnTo>
                  <a:lnTo>
                    <a:pt x="155" y="2"/>
                  </a:lnTo>
                  <a:lnTo>
                    <a:pt x="168" y="8"/>
                  </a:lnTo>
                  <a:lnTo>
                    <a:pt x="180" y="17"/>
                  </a:lnTo>
                  <a:lnTo>
                    <a:pt x="187" y="28"/>
                  </a:lnTo>
                  <a:lnTo>
                    <a:pt x="195" y="43"/>
                  </a:lnTo>
                  <a:lnTo>
                    <a:pt x="197" y="58"/>
                  </a:lnTo>
                  <a:lnTo>
                    <a:pt x="198" y="77"/>
                  </a:lnTo>
                  <a:lnTo>
                    <a:pt x="198" y="77"/>
                  </a:lnTo>
                  <a:lnTo>
                    <a:pt x="197" y="94"/>
                  </a:lnTo>
                  <a:lnTo>
                    <a:pt x="193" y="111"/>
                  </a:lnTo>
                  <a:lnTo>
                    <a:pt x="189" y="122"/>
                  </a:lnTo>
                  <a:lnTo>
                    <a:pt x="182" y="131"/>
                  </a:lnTo>
                  <a:lnTo>
                    <a:pt x="170" y="139"/>
                  </a:lnTo>
                  <a:lnTo>
                    <a:pt x="159" y="141"/>
                  </a:lnTo>
                  <a:lnTo>
                    <a:pt x="144" y="141"/>
                  </a:lnTo>
                  <a:lnTo>
                    <a:pt x="125" y="135"/>
                  </a:lnTo>
                  <a:lnTo>
                    <a:pt x="125" y="135"/>
                  </a:lnTo>
                  <a:lnTo>
                    <a:pt x="69" y="114"/>
                  </a:lnTo>
                  <a:lnTo>
                    <a:pt x="41" y="101"/>
                  </a:lnTo>
                  <a:lnTo>
                    <a:pt x="30" y="94"/>
                  </a:lnTo>
                  <a:lnTo>
                    <a:pt x="17" y="84"/>
                  </a:lnTo>
                  <a:lnTo>
                    <a:pt x="17" y="84"/>
                  </a:lnTo>
                  <a:lnTo>
                    <a:pt x="9" y="77"/>
                  </a:lnTo>
                  <a:lnTo>
                    <a:pt x="4" y="69"/>
                  </a:lnTo>
                  <a:lnTo>
                    <a:pt x="0" y="62"/>
                  </a:lnTo>
                  <a:lnTo>
                    <a:pt x="0" y="4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73" name="Freeform 79"/>
            <p:cNvSpPr/>
            <p:nvPr/>
          </p:nvSpPr>
          <p:spPr bwMode="auto">
            <a:xfrm>
              <a:off x="4362450" y="3308350"/>
              <a:ext cx="225425" cy="268288"/>
            </a:xfrm>
            <a:custGeom>
              <a:avLst/>
              <a:gdLst>
                <a:gd name="T0" fmla="*/ 0 w 142"/>
                <a:gd name="T1" fmla="*/ 85 h 169"/>
                <a:gd name="T2" fmla="*/ 0 w 142"/>
                <a:gd name="T3" fmla="*/ 85 h 169"/>
                <a:gd name="T4" fmla="*/ 2 w 142"/>
                <a:gd name="T5" fmla="*/ 101 h 169"/>
                <a:gd name="T6" fmla="*/ 8 w 142"/>
                <a:gd name="T7" fmla="*/ 118 h 169"/>
                <a:gd name="T8" fmla="*/ 15 w 142"/>
                <a:gd name="T9" fmla="*/ 131 h 169"/>
                <a:gd name="T10" fmla="*/ 24 w 142"/>
                <a:gd name="T11" fmla="*/ 144 h 169"/>
                <a:gd name="T12" fmla="*/ 38 w 142"/>
                <a:gd name="T13" fmla="*/ 156 h 169"/>
                <a:gd name="T14" fmla="*/ 52 w 142"/>
                <a:gd name="T15" fmla="*/ 163 h 169"/>
                <a:gd name="T16" fmla="*/ 67 w 142"/>
                <a:gd name="T17" fmla="*/ 167 h 169"/>
                <a:gd name="T18" fmla="*/ 84 w 142"/>
                <a:gd name="T19" fmla="*/ 169 h 169"/>
                <a:gd name="T20" fmla="*/ 84 w 142"/>
                <a:gd name="T21" fmla="*/ 169 h 169"/>
                <a:gd name="T22" fmla="*/ 101 w 142"/>
                <a:gd name="T23" fmla="*/ 169 h 169"/>
                <a:gd name="T24" fmla="*/ 116 w 142"/>
                <a:gd name="T25" fmla="*/ 163 h 169"/>
                <a:gd name="T26" fmla="*/ 129 w 142"/>
                <a:gd name="T27" fmla="*/ 158 h 169"/>
                <a:gd name="T28" fmla="*/ 142 w 142"/>
                <a:gd name="T29" fmla="*/ 148 h 169"/>
                <a:gd name="T30" fmla="*/ 142 w 142"/>
                <a:gd name="T31" fmla="*/ 148 h 169"/>
                <a:gd name="T32" fmla="*/ 124 w 142"/>
                <a:gd name="T33" fmla="*/ 113 h 169"/>
                <a:gd name="T34" fmla="*/ 107 w 142"/>
                <a:gd name="T35" fmla="*/ 75 h 169"/>
                <a:gd name="T36" fmla="*/ 92 w 142"/>
                <a:gd name="T37" fmla="*/ 38 h 169"/>
                <a:gd name="T38" fmla="*/ 81 w 142"/>
                <a:gd name="T39" fmla="*/ 0 h 169"/>
                <a:gd name="T40" fmla="*/ 81 w 142"/>
                <a:gd name="T41" fmla="*/ 0 h 169"/>
                <a:gd name="T42" fmla="*/ 64 w 142"/>
                <a:gd name="T43" fmla="*/ 2 h 169"/>
                <a:gd name="T44" fmla="*/ 49 w 142"/>
                <a:gd name="T45" fmla="*/ 8 h 169"/>
                <a:gd name="T46" fmla="*/ 36 w 142"/>
                <a:gd name="T47" fmla="*/ 15 h 169"/>
                <a:gd name="T48" fmla="*/ 23 w 142"/>
                <a:gd name="T49" fmla="*/ 27 h 169"/>
                <a:gd name="T50" fmla="*/ 13 w 142"/>
                <a:gd name="T51" fmla="*/ 38 h 169"/>
                <a:gd name="T52" fmla="*/ 6 w 142"/>
                <a:gd name="T53" fmla="*/ 53 h 169"/>
                <a:gd name="T54" fmla="*/ 2 w 142"/>
                <a:gd name="T55" fmla="*/ 68 h 169"/>
                <a:gd name="T56" fmla="*/ 0 w 142"/>
                <a:gd name="T57" fmla="*/ 85 h 169"/>
                <a:gd name="T58" fmla="*/ 0 w 142"/>
                <a:gd name="T59" fmla="*/ 85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42" h="169">
                  <a:moveTo>
                    <a:pt x="0" y="85"/>
                  </a:moveTo>
                  <a:lnTo>
                    <a:pt x="0" y="85"/>
                  </a:lnTo>
                  <a:lnTo>
                    <a:pt x="2" y="101"/>
                  </a:lnTo>
                  <a:lnTo>
                    <a:pt x="8" y="118"/>
                  </a:lnTo>
                  <a:lnTo>
                    <a:pt x="15" y="131"/>
                  </a:lnTo>
                  <a:lnTo>
                    <a:pt x="24" y="144"/>
                  </a:lnTo>
                  <a:lnTo>
                    <a:pt x="38" y="156"/>
                  </a:lnTo>
                  <a:lnTo>
                    <a:pt x="52" y="163"/>
                  </a:lnTo>
                  <a:lnTo>
                    <a:pt x="67" y="167"/>
                  </a:lnTo>
                  <a:lnTo>
                    <a:pt x="84" y="169"/>
                  </a:lnTo>
                  <a:lnTo>
                    <a:pt x="84" y="169"/>
                  </a:lnTo>
                  <a:lnTo>
                    <a:pt x="101" y="169"/>
                  </a:lnTo>
                  <a:lnTo>
                    <a:pt x="116" y="163"/>
                  </a:lnTo>
                  <a:lnTo>
                    <a:pt x="129" y="158"/>
                  </a:lnTo>
                  <a:lnTo>
                    <a:pt x="142" y="148"/>
                  </a:lnTo>
                  <a:lnTo>
                    <a:pt x="142" y="148"/>
                  </a:lnTo>
                  <a:lnTo>
                    <a:pt x="124" y="113"/>
                  </a:lnTo>
                  <a:lnTo>
                    <a:pt x="107" y="75"/>
                  </a:lnTo>
                  <a:lnTo>
                    <a:pt x="92" y="38"/>
                  </a:lnTo>
                  <a:lnTo>
                    <a:pt x="81" y="0"/>
                  </a:lnTo>
                  <a:lnTo>
                    <a:pt x="81" y="0"/>
                  </a:lnTo>
                  <a:lnTo>
                    <a:pt x="64" y="2"/>
                  </a:lnTo>
                  <a:lnTo>
                    <a:pt x="49" y="8"/>
                  </a:lnTo>
                  <a:lnTo>
                    <a:pt x="36" y="15"/>
                  </a:lnTo>
                  <a:lnTo>
                    <a:pt x="23" y="27"/>
                  </a:lnTo>
                  <a:lnTo>
                    <a:pt x="13" y="38"/>
                  </a:lnTo>
                  <a:lnTo>
                    <a:pt x="6" y="53"/>
                  </a:lnTo>
                  <a:lnTo>
                    <a:pt x="2" y="68"/>
                  </a:lnTo>
                  <a:lnTo>
                    <a:pt x="0" y="85"/>
                  </a:lnTo>
                  <a:lnTo>
                    <a:pt x="0" y="85"/>
                  </a:lnTo>
                  <a:close/>
                </a:path>
              </a:pathLst>
            </a:custGeom>
            <a:solidFill>
              <a:srgbClr val="E38392"/>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74" name="Freeform 80"/>
            <p:cNvSpPr/>
            <p:nvPr/>
          </p:nvSpPr>
          <p:spPr bwMode="auto">
            <a:xfrm>
              <a:off x="4403725" y="3351213"/>
              <a:ext cx="163513" cy="184150"/>
            </a:xfrm>
            <a:custGeom>
              <a:avLst/>
              <a:gdLst>
                <a:gd name="T0" fmla="*/ 58 w 103"/>
                <a:gd name="T1" fmla="*/ 0 h 116"/>
                <a:gd name="T2" fmla="*/ 58 w 103"/>
                <a:gd name="T3" fmla="*/ 0 h 116"/>
                <a:gd name="T4" fmla="*/ 47 w 103"/>
                <a:gd name="T5" fmla="*/ 1 h 116"/>
                <a:gd name="T6" fmla="*/ 36 w 103"/>
                <a:gd name="T7" fmla="*/ 3 h 116"/>
                <a:gd name="T8" fmla="*/ 26 w 103"/>
                <a:gd name="T9" fmla="*/ 9 h 116"/>
                <a:gd name="T10" fmla="*/ 19 w 103"/>
                <a:gd name="T11" fmla="*/ 16 h 116"/>
                <a:gd name="T12" fmla="*/ 12 w 103"/>
                <a:gd name="T13" fmla="*/ 26 h 116"/>
                <a:gd name="T14" fmla="*/ 6 w 103"/>
                <a:gd name="T15" fmla="*/ 35 h 116"/>
                <a:gd name="T16" fmla="*/ 2 w 103"/>
                <a:gd name="T17" fmla="*/ 46 h 116"/>
                <a:gd name="T18" fmla="*/ 0 w 103"/>
                <a:gd name="T19" fmla="*/ 58 h 116"/>
                <a:gd name="T20" fmla="*/ 0 w 103"/>
                <a:gd name="T21" fmla="*/ 58 h 116"/>
                <a:gd name="T22" fmla="*/ 2 w 103"/>
                <a:gd name="T23" fmla="*/ 69 h 116"/>
                <a:gd name="T24" fmla="*/ 6 w 103"/>
                <a:gd name="T25" fmla="*/ 80 h 116"/>
                <a:gd name="T26" fmla="*/ 12 w 103"/>
                <a:gd name="T27" fmla="*/ 89 h 116"/>
                <a:gd name="T28" fmla="*/ 19 w 103"/>
                <a:gd name="T29" fmla="*/ 99 h 116"/>
                <a:gd name="T30" fmla="*/ 26 w 103"/>
                <a:gd name="T31" fmla="*/ 106 h 116"/>
                <a:gd name="T32" fmla="*/ 36 w 103"/>
                <a:gd name="T33" fmla="*/ 110 h 116"/>
                <a:gd name="T34" fmla="*/ 47 w 103"/>
                <a:gd name="T35" fmla="*/ 114 h 116"/>
                <a:gd name="T36" fmla="*/ 58 w 103"/>
                <a:gd name="T37" fmla="*/ 116 h 116"/>
                <a:gd name="T38" fmla="*/ 58 w 103"/>
                <a:gd name="T39" fmla="*/ 116 h 116"/>
                <a:gd name="T40" fmla="*/ 71 w 103"/>
                <a:gd name="T41" fmla="*/ 114 h 116"/>
                <a:gd name="T42" fmla="*/ 83 w 103"/>
                <a:gd name="T43" fmla="*/ 110 h 116"/>
                <a:gd name="T44" fmla="*/ 94 w 103"/>
                <a:gd name="T45" fmla="*/ 104 h 116"/>
                <a:gd name="T46" fmla="*/ 103 w 103"/>
                <a:gd name="T47" fmla="*/ 95 h 116"/>
                <a:gd name="T48" fmla="*/ 103 w 103"/>
                <a:gd name="T49" fmla="*/ 95 h 116"/>
                <a:gd name="T50" fmla="*/ 81 w 103"/>
                <a:gd name="T51" fmla="*/ 48 h 116"/>
                <a:gd name="T52" fmla="*/ 62 w 103"/>
                <a:gd name="T53" fmla="*/ 0 h 116"/>
                <a:gd name="T54" fmla="*/ 62 w 103"/>
                <a:gd name="T55" fmla="*/ 0 h 116"/>
                <a:gd name="T56" fmla="*/ 58 w 103"/>
                <a:gd name="T57" fmla="*/ 0 h 116"/>
                <a:gd name="T58" fmla="*/ 58 w 103"/>
                <a:gd name="T59"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03" h="116">
                  <a:moveTo>
                    <a:pt x="58" y="0"/>
                  </a:moveTo>
                  <a:lnTo>
                    <a:pt x="58" y="0"/>
                  </a:lnTo>
                  <a:lnTo>
                    <a:pt x="47" y="1"/>
                  </a:lnTo>
                  <a:lnTo>
                    <a:pt x="36" y="3"/>
                  </a:lnTo>
                  <a:lnTo>
                    <a:pt x="26" y="9"/>
                  </a:lnTo>
                  <a:lnTo>
                    <a:pt x="19" y="16"/>
                  </a:lnTo>
                  <a:lnTo>
                    <a:pt x="12" y="26"/>
                  </a:lnTo>
                  <a:lnTo>
                    <a:pt x="6" y="35"/>
                  </a:lnTo>
                  <a:lnTo>
                    <a:pt x="2" y="46"/>
                  </a:lnTo>
                  <a:lnTo>
                    <a:pt x="0" y="58"/>
                  </a:lnTo>
                  <a:lnTo>
                    <a:pt x="0" y="58"/>
                  </a:lnTo>
                  <a:lnTo>
                    <a:pt x="2" y="69"/>
                  </a:lnTo>
                  <a:lnTo>
                    <a:pt x="6" y="80"/>
                  </a:lnTo>
                  <a:lnTo>
                    <a:pt x="12" y="89"/>
                  </a:lnTo>
                  <a:lnTo>
                    <a:pt x="19" y="99"/>
                  </a:lnTo>
                  <a:lnTo>
                    <a:pt x="26" y="106"/>
                  </a:lnTo>
                  <a:lnTo>
                    <a:pt x="36" y="110"/>
                  </a:lnTo>
                  <a:lnTo>
                    <a:pt x="47" y="114"/>
                  </a:lnTo>
                  <a:lnTo>
                    <a:pt x="58" y="116"/>
                  </a:lnTo>
                  <a:lnTo>
                    <a:pt x="58" y="116"/>
                  </a:lnTo>
                  <a:lnTo>
                    <a:pt x="71" y="114"/>
                  </a:lnTo>
                  <a:lnTo>
                    <a:pt x="83" y="110"/>
                  </a:lnTo>
                  <a:lnTo>
                    <a:pt x="94" y="104"/>
                  </a:lnTo>
                  <a:lnTo>
                    <a:pt x="103" y="95"/>
                  </a:lnTo>
                  <a:lnTo>
                    <a:pt x="103" y="95"/>
                  </a:lnTo>
                  <a:lnTo>
                    <a:pt x="81" y="48"/>
                  </a:lnTo>
                  <a:lnTo>
                    <a:pt x="62" y="0"/>
                  </a:lnTo>
                  <a:lnTo>
                    <a:pt x="62" y="0"/>
                  </a:lnTo>
                  <a:lnTo>
                    <a:pt x="58" y="0"/>
                  </a:lnTo>
                  <a:lnTo>
                    <a:pt x="58" y="0"/>
                  </a:lnTo>
                  <a:close/>
                </a:path>
              </a:pathLst>
            </a:custGeom>
            <a:solidFill>
              <a:srgbClr val="90D2B6"/>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75" name="Freeform 81"/>
            <p:cNvSpPr/>
            <p:nvPr/>
          </p:nvSpPr>
          <p:spPr bwMode="auto">
            <a:xfrm>
              <a:off x="4448175" y="3392488"/>
              <a:ext cx="95250" cy="100013"/>
            </a:xfrm>
            <a:custGeom>
              <a:avLst/>
              <a:gdLst>
                <a:gd name="T0" fmla="*/ 30 w 60"/>
                <a:gd name="T1" fmla="*/ 0 h 63"/>
                <a:gd name="T2" fmla="*/ 30 w 60"/>
                <a:gd name="T3" fmla="*/ 0 h 63"/>
                <a:gd name="T4" fmla="*/ 25 w 60"/>
                <a:gd name="T5" fmla="*/ 0 h 63"/>
                <a:gd name="T6" fmla="*/ 19 w 60"/>
                <a:gd name="T7" fmla="*/ 2 h 63"/>
                <a:gd name="T8" fmla="*/ 13 w 60"/>
                <a:gd name="T9" fmla="*/ 5 h 63"/>
                <a:gd name="T10" fmla="*/ 10 w 60"/>
                <a:gd name="T11" fmla="*/ 9 h 63"/>
                <a:gd name="T12" fmla="*/ 4 w 60"/>
                <a:gd name="T13" fmla="*/ 15 h 63"/>
                <a:gd name="T14" fmla="*/ 2 w 60"/>
                <a:gd name="T15" fmla="*/ 19 h 63"/>
                <a:gd name="T16" fmla="*/ 0 w 60"/>
                <a:gd name="T17" fmla="*/ 26 h 63"/>
                <a:gd name="T18" fmla="*/ 0 w 60"/>
                <a:gd name="T19" fmla="*/ 32 h 63"/>
                <a:gd name="T20" fmla="*/ 0 w 60"/>
                <a:gd name="T21" fmla="*/ 32 h 63"/>
                <a:gd name="T22" fmla="*/ 0 w 60"/>
                <a:gd name="T23" fmla="*/ 37 h 63"/>
                <a:gd name="T24" fmla="*/ 2 w 60"/>
                <a:gd name="T25" fmla="*/ 43 h 63"/>
                <a:gd name="T26" fmla="*/ 4 w 60"/>
                <a:gd name="T27" fmla="*/ 48 h 63"/>
                <a:gd name="T28" fmla="*/ 10 w 60"/>
                <a:gd name="T29" fmla="*/ 54 h 63"/>
                <a:gd name="T30" fmla="*/ 13 w 60"/>
                <a:gd name="T31" fmla="*/ 58 h 63"/>
                <a:gd name="T32" fmla="*/ 19 w 60"/>
                <a:gd name="T33" fmla="*/ 60 h 63"/>
                <a:gd name="T34" fmla="*/ 25 w 60"/>
                <a:gd name="T35" fmla="*/ 62 h 63"/>
                <a:gd name="T36" fmla="*/ 30 w 60"/>
                <a:gd name="T37" fmla="*/ 63 h 63"/>
                <a:gd name="T38" fmla="*/ 30 w 60"/>
                <a:gd name="T39" fmla="*/ 63 h 63"/>
                <a:gd name="T40" fmla="*/ 42 w 60"/>
                <a:gd name="T41" fmla="*/ 62 h 63"/>
                <a:gd name="T42" fmla="*/ 49 w 60"/>
                <a:gd name="T43" fmla="*/ 56 h 63"/>
                <a:gd name="T44" fmla="*/ 56 w 60"/>
                <a:gd name="T45" fmla="*/ 50 h 63"/>
                <a:gd name="T46" fmla="*/ 60 w 60"/>
                <a:gd name="T47" fmla="*/ 41 h 63"/>
                <a:gd name="T48" fmla="*/ 60 w 60"/>
                <a:gd name="T49" fmla="*/ 41 h 63"/>
                <a:gd name="T50" fmla="*/ 45 w 60"/>
                <a:gd name="T51" fmla="*/ 4 h 63"/>
                <a:gd name="T52" fmla="*/ 45 w 60"/>
                <a:gd name="T53" fmla="*/ 4 h 63"/>
                <a:gd name="T54" fmla="*/ 38 w 60"/>
                <a:gd name="T55" fmla="*/ 2 h 63"/>
                <a:gd name="T56" fmla="*/ 30 w 60"/>
                <a:gd name="T57" fmla="*/ 0 h 63"/>
                <a:gd name="T58" fmla="*/ 30 w 60"/>
                <a:gd name="T59" fmla="*/ 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0" h="63">
                  <a:moveTo>
                    <a:pt x="30" y="0"/>
                  </a:moveTo>
                  <a:lnTo>
                    <a:pt x="30" y="0"/>
                  </a:lnTo>
                  <a:lnTo>
                    <a:pt x="25" y="0"/>
                  </a:lnTo>
                  <a:lnTo>
                    <a:pt x="19" y="2"/>
                  </a:lnTo>
                  <a:lnTo>
                    <a:pt x="13" y="5"/>
                  </a:lnTo>
                  <a:lnTo>
                    <a:pt x="10" y="9"/>
                  </a:lnTo>
                  <a:lnTo>
                    <a:pt x="4" y="15"/>
                  </a:lnTo>
                  <a:lnTo>
                    <a:pt x="2" y="19"/>
                  </a:lnTo>
                  <a:lnTo>
                    <a:pt x="0" y="26"/>
                  </a:lnTo>
                  <a:lnTo>
                    <a:pt x="0" y="32"/>
                  </a:lnTo>
                  <a:lnTo>
                    <a:pt x="0" y="32"/>
                  </a:lnTo>
                  <a:lnTo>
                    <a:pt x="0" y="37"/>
                  </a:lnTo>
                  <a:lnTo>
                    <a:pt x="2" y="43"/>
                  </a:lnTo>
                  <a:lnTo>
                    <a:pt x="4" y="48"/>
                  </a:lnTo>
                  <a:lnTo>
                    <a:pt x="10" y="54"/>
                  </a:lnTo>
                  <a:lnTo>
                    <a:pt x="13" y="58"/>
                  </a:lnTo>
                  <a:lnTo>
                    <a:pt x="19" y="60"/>
                  </a:lnTo>
                  <a:lnTo>
                    <a:pt x="25" y="62"/>
                  </a:lnTo>
                  <a:lnTo>
                    <a:pt x="30" y="63"/>
                  </a:lnTo>
                  <a:lnTo>
                    <a:pt x="30" y="63"/>
                  </a:lnTo>
                  <a:lnTo>
                    <a:pt x="42" y="62"/>
                  </a:lnTo>
                  <a:lnTo>
                    <a:pt x="49" y="56"/>
                  </a:lnTo>
                  <a:lnTo>
                    <a:pt x="56" y="50"/>
                  </a:lnTo>
                  <a:lnTo>
                    <a:pt x="60" y="41"/>
                  </a:lnTo>
                  <a:lnTo>
                    <a:pt x="60" y="41"/>
                  </a:lnTo>
                  <a:lnTo>
                    <a:pt x="45" y="4"/>
                  </a:lnTo>
                  <a:lnTo>
                    <a:pt x="45" y="4"/>
                  </a:lnTo>
                  <a:lnTo>
                    <a:pt x="38" y="2"/>
                  </a:lnTo>
                  <a:lnTo>
                    <a:pt x="30" y="0"/>
                  </a:lnTo>
                  <a:lnTo>
                    <a:pt x="30" y="0"/>
                  </a:lnTo>
                  <a:close/>
                </a:path>
              </a:pathLst>
            </a:custGeom>
            <a:solidFill>
              <a:srgbClr val="FFEBB6"/>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76" name="Freeform 82"/>
            <p:cNvSpPr/>
            <p:nvPr/>
          </p:nvSpPr>
          <p:spPr bwMode="auto">
            <a:xfrm>
              <a:off x="3949700" y="3409950"/>
              <a:ext cx="266700" cy="219075"/>
            </a:xfrm>
            <a:custGeom>
              <a:avLst/>
              <a:gdLst>
                <a:gd name="T0" fmla="*/ 0 w 168"/>
                <a:gd name="T1" fmla="*/ 67 h 138"/>
                <a:gd name="T2" fmla="*/ 0 w 168"/>
                <a:gd name="T3" fmla="*/ 67 h 138"/>
                <a:gd name="T4" fmla="*/ 4 w 168"/>
                <a:gd name="T5" fmla="*/ 82 h 138"/>
                <a:gd name="T6" fmla="*/ 11 w 168"/>
                <a:gd name="T7" fmla="*/ 95 h 138"/>
                <a:gd name="T8" fmla="*/ 19 w 168"/>
                <a:gd name="T9" fmla="*/ 107 h 138"/>
                <a:gd name="T10" fmla="*/ 30 w 168"/>
                <a:gd name="T11" fmla="*/ 118 h 138"/>
                <a:gd name="T12" fmla="*/ 41 w 168"/>
                <a:gd name="T13" fmla="*/ 125 h 138"/>
                <a:gd name="T14" fmla="*/ 54 w 168"/>
                <a:gd name="T15" fmla="*/ 133 h 138"/>
                <a:gd name="T16" fmla="*/ 69 w 168"/>
                <a:gd name="T17" fmla="*/ 137 h 138"/>
                <a:gd name="T18" fmla="*/ 84 w 168"/>
                <a:gd name="T19" fmla="*/ 138 h 138"/>
                <a:gd name="T20" fmla="*/ 84 w 168"/>
                <a:gd name="T21" fmla="*/ 138 h 138"/>
                <a:gd name="T22" fmla="*/ 101 w 168"/>
                <a:gd name="T23" fmla="*/ 137 h 138"/>
                <a:gd name="T24" fmla="*/ 118 w 168"/>
                <a:gd name="T25" fmla="*/ 131 h 138"/>
                <a:gd name="T26" fmla="*/ 131 w 168"/>
                <a:gd name="T27" fmla="*/ 124 h 138"/>
                <a:gd name="T28" fmla="*/ 144 w 168"/>
                <a:gd name="T29" fmla="*/ 112 h 138"/>
                <a:gd name="T30" fmla="*/ 155 w 168"/>
                <a:gd name="T31" fmla="*/ 101 h 138"/>
                <a:gd name="T32" fmla="*/ 163 w 168"/>
                <a:gd name="T33" fmla="*/ 86 h 138"/>
                <a:gd name="T34" fmla="*/ 168 w 168"/>
                <a:gd name="T35" fmla="*/ 69 h 138"/>
                <a:gd name="T36" fmla="*/ 168 w 168"/>
                <a:gd name="T37" fmla="*/ 52 h 138"/>
                <a:gd name="T38" fmla="*/ 168 w 168"/>
                <a:gd name="T39" fmla="*/ 52 h 138"/>
                <a:gd name="T40" fmla="*/ 168 w 168"/>
                <a:gd name="T41" fmla="*/ 37 h 138"/>
                <a:gd name="T42" fmla="*/ 165 w 168"/>
                <a:gd name="T43" fmla="*/ 24 h 138"/>
                <a:gd name="T44" fmla="*/ 159 w 168"/>
                <a:gd name="T45" fmla="*/ 11 h 138"/>
                <a:gd name="T46" fmla="*/ 150 w 168"/>
                <a:gd name="T47" fmla="*/ 0 h 138"/>
                <a:gd name="T48" fmla="*/ 0 w 168"/>
                <a:gd name="T49" fmla="*/ 67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8" h="138">
                  <a:moveTo>
                    <a:pt x="0" y="67"/>
                  </a:moveTo>
                  <a:lnTo>
                    <a:pt x="0" y="67"/>
                  </a:lnTo>
                  <a:lnTo>
                    <a:pt x="4" y="82"/>
                  </a:lnTo>
                  <a:lnTo>
                    <a:pt x="11" y="95"/>
                  </a:lnTo>
                  <a:lnTo>
                    <a:pt x="19" y="107"/>
                  </a:lnTo>
                  <a:lnTo>
                    <a:pt x="30" y="118"/>
                  </a:lnTo>
                  <a:lnTo>
                    <a:pt x="41" y="125"/>
                  </a:lnTo>
                  <a:lnTo>
                    <a:pt x="54" y="133"/>
                  </a:lnTo>
                  <a:lnTo>
                    <a:pt x="69" y="137"/>
                  </a:lnTo>
                  <a:lnTo>
                    <a:pt x="84" y="138"/>
                  </a:lnTo>
                  <a:lnTo>
                    <a:pt x="84" y="138"/>
                  </a:lnTo>
                  <a:lnTo>
                    <a:pt x="101" y="137"/>
                  </a:lnTo>
                  <a:lnTo>
                    <a:pt x="118" y="131"/>
                  </a:lnTo>
                  <a:lnTo>
                    <a:pt x="131" y="124"/>
                  </a:lnTo>
                  <a:lnTo>
                    <a:pt x="144" y="112"/>
                  </a:lnTo>
                  <a:lnTo>
                    <a:pt x="155" y="101"/>
                  </a:lnTo>
                  <a:lnTo>
                    <a:pt x="163" y="86"/>
                  </a:lnTo>
                  <a:lnTo>
                    <a:pt x="168" y="69"/>
                  </a:lnTo>
                  <a:lnTo>
                    <a:pt x="168" y="52"/>
                  </a:lnTo>
                  <a:lnTo>
                    <a:pt x="168" y="52"/>
                  </a:lnTo>
                  <a:lnTo>
                    <a:pt x="168" y="37"/>
                  </a:lnTo>
                  <a:lnTo>
                    <a:pt x="165" y="24"/>
                  </a:lnTo>
                  <a:lnTo>
                    <a:pt x="159" y="11"/>
                  </a:lnTo>
                  <a:lnTo>
                    <a:pt x="150" y="0"/>
                  </a:lnTo>
                  <a:lnTo>
                    <a:pt x="0" y="67"/>
                  </a:lnTo>
                  <a:close/>
                </a:path>
              </a:pathLst>
            </a:custGeom>
            <a:solidFill>
              <a:srgbClr val="E38392"/>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77" name="Freeform 83"/>
            <p:cNvSpPr/>
            <p:nvPr/>
          </p:nvSpPr>
          <p:spPr bwMode="auto">
            <a:xfrm>
              <a:off x="3990975" y="3427413"/>
              <a:ext cx="184150" cy="157163"/>
            </a:xfrm>
            <a:custGeom>
              <a:avLst/>
              <a:gdLst>
                <a:gd name="T0" fmla="*/ 99 w 116"/>
                <a:gd name="T1" fmla="*/ 0 h 99"/>
                <a:gd name="T2" fmla="*/ 0 w 116"/>
                <a:gd name="T3" fmla="*/ 45 h 99"/>
                <a:gd name="T4" fmla="*/ 0 w 116"/>
                <a:gd name="T5" fmla="*/ 45 h 99"/>
                <a:gd name="T6" fmla="*/ 2 w 116"/>
                <a:gd name="T7" fmla="*/ 56 h 99"/>
                <a:gd name="T8" fmla="*/ 6 w 116"/>
                <a:gd name="T9" fmla="*/ 66 h 99"/>
                <a:gd name="T10" fmla="*/ 12 w 116"/>
                <a:gd name="T11" fmla="*/ 75 h 99"/>
                <a:gd name="T12" fmla="*/ 19 w 116"/>
                <a:gd name="T13" fmla="*/ 84 h 99"/>
                <a:gd name="T14" fmla="*/ 26 w 116"/>
                <a:gd name="T15" fmla="*/ 90 h 99"/>
                <a:gd name="T16" fmla="*/ 36 w 116"/>
                <a:gd name="T17" fmla="*/ 96 h 99"/>
                <a:gd name="T18" fmla="*/ 47 w 116"/>
                <a:gd name="T19" fmla="*/ 99 h 99"/>
                <a:gd name="T20" fmla="*/ 58 w 116"/>
                <a:gd name="T21" fmla="*/ 99 h 99"/>
                <a:gd name="T22" fmla="*/ 58 w 116"/>
                <a:gd name="T23" fmla="*/ 99 h 99"/>
                <a:gd name="T24" fmla="*/ 69 w 116"/>
                <a:gd name="T25" fmla="*/ 98 h 99"/>
                <a:gd name="T26" fmla="*/ 81 w 116"/>
                <a:gd name="T27" fmla="*/ 96 h 99"/>
                <a:gd name="T28" fmla="*/ 90 w 116"/>
                <a:gd name="T29" fmla="*/ 90 h 99"/>
                <a:gd name="T30" fmla="*/ 99 w 116"/>
                <a:gd name="T31" fmla="*/ 83 h 99"/>
                <a:gd name="T32" fmla="*/ 107 w 116"/>
                <a:gd name="T33" fmla="*/ 73 h 99"/>
                <a:gd name="T34" fmla="*/ 113 w 116"/>
                <a:gd name="T35" fmla="*/ 64 h 99"/>
                <a:gd name="T36" fmla="*/ 114 w 116"/>
                <a:gd name="T37" fmla="*/ 53 h 99"/>
                <a:gd name="T38" fmla="*/ 116 w 116"/>
                <a:gd name="T39" fmla="*/ 41 h 99"/>
                <a:gd name="T40" fmla="*/ 116 w 116"/>
                <a:gd name="T41" fmla="*/ 41 h 99"/>
                <a:gd name="T42" fmla="*/ 114 w 116"/>
                <a:gd name="T43" fmla="*/ 30 h 99"/>
                <a:gd name="T44" fmla="*/ 113 w 116"/>
                <a:gd name="T45" fmla="*/ 19 h 99"/>
                <a:gd name="T46" fmla="*/ 107 w 116"/>
                <a:gd name="T47" fmla="*/ 10 h 99"/>
                <a:gd name="T48" fmla="*/ 99 w 116"/>
                <a:gd name="T49" fmla="*/ 0 h 99"/>
                <a:gd name="T50" fmla="*/ 99 w 116"/>
                <a:gd name="T51" fmla="*/ 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16" h="99">
                  <a:moveTo>
                    <a:pt x="99" y="0"/>
                  </a:moveTo>
                  <a:lnTo>
                    <a:pt x="0" y="45"/>
                  </a:lnTo>
                  <a:lnTo>
                    <a:pt x="0" y="45"/>
                  </a:lnTo>
                  <a:lnTo>
                    <a:pt x="2" y="56"/>
                  </a:lnTo>
                  <a:lnTo>
                    <a:pt x="6" y="66"/>
                  </a:lnTo>
                  <a:lnTo>
                    <a:pt x="12" y="75"/>
                  </a:lnTo>
                  <a:lnTo>
                    <a:pt x="19" y="84"/>
                  </a:lnTo>
                  <a:lnTo>
                    <a:pt x="26" y="90"/>
                  </a:lnTo>
                  <a:lnTo>
                    <a:pt x="36" y="96"/>
                  </a:lnTo>
                  <a:lnTo>
                    <a:pt x="47" y="99"/>
                  </a:lnTo>
                  <a:lnTo>
                    <a:pt x="58" y="99"/>
                  </a:lnTo>
                  <a:lnTo>
                    <a:pt x="58" y="99"/>
                  </a:lnTo>
                  <a:lnTo>
                    <a:pt x="69" y="98"/>
                  </a:lnTo>
                  <a:lnTo>
                    <a:pt x="81" y="96"/>
                  </a:lnTo>
                  <a:lnTo>
                    <a:pt x="90" y="90"/>
                  </a:lnTo>
                  <a:lnTo>
                    <a:pt x="99" y="83"/>
                  </a:lnTo>
                  <a:lnTo>
                    <a:pt x="107" y="73"/>
                  </a:lnTo>
                  <a:lnTo>
                    <a:pt x="113" y="64"/>
                  </a:lnTo>
                  <a:lnTo>
                    <a:pt x="114" y="53"/>
                  </a:lnTo>
                  <a:lnTo>
                    <a:pt x="116" y="41"/>
                  </a:lnTo>
                  <a:lnTo>
                    <a:pt x="116" y="41"/>
                  </a:lnTo>
                  <a:lnTo>
                    <a:pt x="114" y="30"/>
                  </a:lnTo>
                  <a:lnTo>
                    <a:pt x="113" y="19"/>
                  </a:lnTo>
                  <a:lnTo>
                    <a:pt x="107" y="10"/>
                  </a:lnTo>
                  <a:lnTo>
                    <a:pt x="99" y="0"/>
                  </a:lnTo>
                  <a:lnTo>
                    <a:pt x="99" y="0"/>
                  </a:lnTo>
                  <a:close/>
                </a:path>
              </a:pathLst>
            </a:custGeom>
            <a:solidFill>
              <a:srgbClr val="90D2B6"/>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78" name="Freeform 84"/>
            <p:cNvSpPr/>
            <p:nvPr/>
          </p:nvSpPr>
          <p:spPr bwMode="auto">
            <a:xfrm>
              <a:off x="4032250" y="3448050"/>
              <a:ext cx="101600" cy="95250"/>
            </a:xfrm>
            <a:custGeom>
              <a:avLst/>
              <a:gdLst>
                <a:gd name="T0" fmla="*/ 45 w 64"/>
                <a:gd name="T1" fmla="*/ 0 h 60"/>
                <a:gd name="T2" fmla="*/ 2 w 64"/>
                <a:gd name="T3" fmla="*/ 19 h 60"/>
                <a:gd name="T4" fmla="*/ 2 w 64"/>
                <a:gd name="T5" fmla="*/ 19 h 60"/>
                <a:gd name="T6" fmla="*/ 0 w 64"/>
                <a:gd name="T7" fmla="*/ 28 h 60"/>
                <a:gd name="T8" fmla="*/ 0 w 64"/>
                <a:gd name="T9" fmla="*/ 28 h 60"/>
                <a:gd name="T10" fmla="*/ 2 w 64"/>
                <a:gd name="T11" fmla="*/ 36 h 60"/>
                <a:gd name="T12" fmla="*/ 4 w 64"/>
                <a:gd name="T13" fmla="*/ 42 h 60"/>
                <a:gd name="T14" fmla="*/ 6 w 64"/>
                <a:gd name="T15" fmla="*/ 47 h 60"/>
                <a:gd name="T16" fmla="*/ 10 w 64"/>
                <a:gd name="T17" fmla="*/ 51 h 60"/>
                <a:gd name="T18" fmla="*/ 15 w 64"/>
                <a:gd name="T19" fmla="*/ 55 h 60"/>
                <a:gd name="T20" fmla="*/ 21 w 64"/>
                <a:gd name="T21" fmla="*/ 58 h 60"/>
                <a:gd name="T22" fmla="*/ 27 w 64"/>
                <a:gd name="T23" fmla="*/ 60 h 60"/>
                <a:gd name="T24" fmla="*/ 32 w 64"/>
                <a:gd name="T25" fmla="*/ 60 h 60"/>
                <a:gd name="T26" fmla="*/ 32 w 64"/>
                <a:gd name="T27" fmla="*/ 60 h 60"/>
                <a:gd name="T28" fmla="*/ 38 w 64"/>
                <a:gd name="T29" fmla="*/ 60 h 60"/>
                <a:gd name="T30" fmla="*/ 45 w 64"/>
                <a:gd name="T31" fmla="*/ 58 h 60"/>
                <a:gd name="T32" fmla="*/ 51 w 64"/>
                <a:gd name="T33" fmla="*/ 55 h 60"/>
                <a:gd name="T34" fmla="*/ 55 w 64"/>
                <a:gd name="T35" fmla="*/ 51 h 60"/>
                <a:gd name="T36" fmla="*/ 58 w 64"/>
                <a:gd name="T37" fmla="*/ 47 h 60"/>
                <a:gd name="T38" fmla="*/ 62 w 64"/>
                <a:gd name="T39" fmla="*/ 42 h 60"/>
                <a:gd name="T40" fmla="*/ 64 w 64"/>
                <a:gd name="T41" fmla="*/ 36 h 60"/>
                <a:gd name="T42" fmla="*/ 64 w 64"/>
                <a:gd name="T43" fmla="*/ 28 h 60"/>
                <a:gd name="T44" fmla="*/ 64 w 64"/>
                <a:gd name="T45" fmla="*/ 28 h 60"/>
                <a:gd name="T46" fmla="*/ 62 w 64"/>
                <a:gd name="T47" fmla="*/ 19 h 60"/>
                <a:gd name="T48" fmla="*/ 58 w 64"/>
                <a:gd name="T49" fmla="*/ 12 h 60"/>
                <a:gd name="T50" fmla="*/ 53 w 64"/>
                <a:gd name="T51" fmla="*/ 4 h 60"/>
                <a:gd name="T52" fmla="*/ 45 w 64"/>
                <a:gd name="T53" fmla="*/ 0 h 60"/>
                <a:gd name="T54" fmla="*/ 45 w 64"/>
                <a:gd name="T55"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4" h="60">
                  <a:moveTo>
                    <a:pt x="45" y="0"/>
                  </a:moveTo>
                  <a:lnTo>
                    <a:pt x="2" y="19"/>
                  </a:lnTo>
                  <a:lnTo>
                    <a:pt x="2" y="19"/>
                  </a:lnTo>
                  <a:lnTo>
                    <a:pt x="0" y="28"/>
                  </a:lnTo>
                  <a:lnTo>
                    <a:pt x="0" y="28"/>
                  </a:lnTo>
                  <a:lnTo>
                    <a:pt x="2" y="36"/>
                  </a:lnTo>
                  <a:lnTo>
                    <a:pt x="4" y="42"/>
                  </a:lnTo>
                  <a:lnTo>
                    <a:pt x="6" y="47"/>
                  </a:lnTo>
                  <a:lnTo>
                    <a:pt x="10" y="51"/>
                  </a:lnTo>
                  <a:lnTo>
                    <a:pt x="15" y="55"/>
                  </a:lnTo>
                  <a:lnTo>
                    <a:pt x="21" y="58"/>
                  </a:lnTo>
                  <a:lnTo>
                    <a:pt x="27" y="60"/>
                  </a:lnTo>
                  <a:lnTo>
                    <a:pt x="32" y="60"/>
                  </a:lnTo>
                  <a:lnTo>
                    <a:pt x="32" y="60"/>
                  </a:lnTo>
                  <a:lnTo>
                    <a:pt x="38" y="60"/>
                  </a:lnTo>
                  <a:lnTo>
                    <a:pt x="45" y="58"/>
                  </a:lnTo>
                  <a:lnTo>
                    <a:pt x="51" y="55"/>
                  </a:lnTo>
                  <a:lnTo>
                    <a:pt x="55" y="51"/>
                  </a:lnTo>
                  <a:lnTo>
                    <a:pt x="58" y="47"/>
                  </a:lnTo>
                  <a:lnTo>
                    <a:pt x="62" y="42"/>
                  </a:lnTo>
                  <a:lnTo>
                    <a:pt x="64" y="36"/>
                  </a:lnTo>
                  <a:lnTo>
                    <a:pt x="64" y="28"/>
                  </a:lnTo>
                  <a:lnTo>
                    <a:pt x="64" y="28"/>
                  </a:lnTo>
                  <a:lnTo>
                    <a:pt x="62" y="19"/>
                  </a:lnTo>
                  <a:lnTo>
                    <a:pt x="58" y="12"/>
                  </a:lnTo>
                  <a:lnTo>
                    <a:pt x="53" y="4"/>
                  </a:lnTo>
                  <a:lnTo>
                    <a:pt x="45" y="0"/>
                  </a:lnTo>
                  <a:lnTo>
                    <a:pt x="45" y="0"/>
                  </a:lnTo>
                  <a:close/>
                </a:path>
              </a:pathLst>
            </a:custGeom>
            <a:solidFill>
              <a:srgbClr val="FFEBB6"/>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79" name="Freeform 85"/>
            <p:cNvSpPr/>
            <p:nvPr/>
          </p:nvSpPr>
          <p:spPr bwMode="auto">
            <a:xfrm>
              <a:off x="4181475" y="3624263"/>
              <a:ext cx="269875" cy="269875"/>
            </a:xfrm>
            <a:custGeom>
              <a:avLst/>
              <a:gdLst>
                <a:gd name="T0" fmla="*/ 170 w 170"/>
                <a:gd name="T1" fmla="*/ 84 h 170"/>
                <a:gd name="T2" fmla="*/ 170 w 170"/>
                <a:gd name="T3" fmla="*/ 84 h 170"/>
                <a:gd name="T4" fmla="*/ 168 w 170"/>
                <a:gd name="T5" fmla="*/ 103 h 170"/>
                <a:gd name="T6" fmla="*/ 163 w 170"/>
                <a:gd name="T7" fmla="*/ 118 h 170"/>
                <a:gd name="T8" fmla="*/ 155 w 170"/>
                <a:gd name="T9" fmla="*/ 133 h 170"/>
                <a:gd name="T10" fmla="*/ 144 w 170"/>
                <a:gd name="T11" fmla="*/ 144 h 170"/>
                <a:gd name="T12" fmla="*/ 133 w 170"/>
                <a:gd name="T13" fmla="*/ 155 h 170"/>
                <a:gd name="T14" fmla="*/ 118 w 170"/>
                <a:gd name="T15" fmla="*/ 163 h 170"/>
                <a:gd name="T16" fmla="*/ 103 w 170"/>
                <a:gd name="T17" fmla="*/ 168 h 170"/>
                <a:gd name="T18" fmla="*/ 84 w 170"/>
                <a:gd name="T19" fmla="*/ 170 h 170"/>
                <a:gd name="T20" fmla="*/ 84 w 170"/>
                <a:gd name="T21" fmla="*/ 170 h 170"/>
                <a:gd name="T22" fmla="*/ 67 w 170"/>
                <a:gd name="T23" fmla="*/ 168 h 170"/>
                <a:gd name="T24" fmla="*/ 52 w 170"/>
                <a:gd name="T25" fmla="*/ 163 h 170"/>
                <a:gd name="T26" fmla="*/ 37 w 170"/>
                <a:gd name="T27" fmla="*/ 155 h 170"/>
                <a:gd name="T28" fmla="*/ 24 w 170"/>
                <a:gd name="T29" fmla="*/ 144 h 170"/>
                <a:gd name="T30" fmla="*/ 15 w 170"/>
                <a:gd name="T31" fmla="*/ 133 h 170"/>
                <a:gd name="T32" fmla="*/ 7 w 170"/>
                <a:gd name="T33" fmla="*/ 118 h 170"/>
                <a:gd name="T34" fmla="*/ 2 w 170"/>
                <a:gd name="T35" fmla="*/ 103 h 170"/>
                <a:gd name="T36" fmla="*/ 0 w 170"/>
                <a:gd name="T37" fmla="*/ 84 h 170"/>
                <a:gd name="T38" fmla="*/ 0 w 170"/>
                <a:gd name="T39" fmla="*/ 84 h 170"/>
                <a:gd name="T40" fmla="*/ 2 w 170"/>
                <a:gd name="T41" fmla="*/ 67 h 170"/>
                <a:gd name="T42" fmla="*/ 7 w 170"/>
                <a:gd name="T43" fmla="*/ 52 h 170"/>
                <a:gd name="T44" fmla="*/ 15 w 170"/>
                <a:gd name="T45" fmla="*/ 37 h 170"/>
                <a:gd name="T46" fmla="*/ 24 w 170"/>
                <a:gd name="T47" fmla="*/ 24 h 170"/>
                <a:gd name="T48" fmla="*/ 37 w 170"/>
                <a:gd name="T49" fmla="*/ 15 h 170"/>
                <a:gd name="T50" fmla="*/ 52 w 170"/>
                <a:gd name="T51" fmla="*/ 7 h 170"/>
                <a:gd name="T52" fmla="*/ 67 w 170"/>
                <a:gd name="T53" fmla="*/ 2 h 170"/>
                <a:gd name="T54" fmla="*/ 84 w 170"/>
                <a:gd name="T55" fmla="*/ 0 h 170"/>
                <a:gd name="T56" fmla="*/ 84 w 170"/>
                <a:gd name="T57" fmla="*/ 0 h 170"/>
                <a:gd name="T58" fmla="*/ 103 w 170"/>
                <a:gd name="T59" fmla="*/ 2 h 170"/>
                <a:gd name="T60" fmla="*/ 118 w 170"/>
                <a:gd name="T61" fmla="*/ 7 h 170"/>
                <a:gd name="T62" fmla="*/ 133 w 170"/>
                <a:gd name="T63" fmla="*/ 15 h 170"/>
                <a:gd name="T64" fmla="*/ 144 w 170"/>
                <a:gd name="T65" fmla="*/ 24 h 170"/>
                <a:gd name="T66" fmla="*/ 155 w 170"/>
                <a:gd name="T67" fmla="*/ 37 h 170"/>
                <a:gd name="T68" fmla="*/ 163 w 170"/>
                <a:gd name="T69" fmla="*/ 52 h 170"/>
                <a:gd name="T70" fmla="*/ 168 w 170"/>
                <a:gd name="T71" fmla="*/ 67 h 170"/>
                <a:gd name="T72" fmla="*/ 170 w 170"/>
                <a:gd name="T73" fmla="*/ 84 h 170"/>
                <a:gd name="T74" fmla="*/ 170 w 170"/>
                <a:gd name="T75" fmla="*/ 84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70" h="170">
                  <a:moveTo>
                    <a:pt x="170" y="84"/>
                  </a:moveTo>
                  <a:lnTo>
                    <a:pt x="170" y="84"/>
                  </a:lnTo>
                  <a:lnTo>
                    <a:pt x="168" y="103"/>
                  </a:lnTo>
                  <a:lnTo>
                    <a:pt x="163" y="118"/>
                  </a:lnTo>
                  <a:lnTo>
                    <a:pt x="155" y="133"/>
                  </a:lnTo>
                  <a:lnTo>
                    <a:pt x="144" y="144"/>
                  </a:lnTo>
                  <a:lnTo>
                    <a:pt x="133" y="155"/>
                  </a:lnTo>
                  <a:lnTo>
                    <a:pt x="118" y="163"/>
                  </a:lnTo>
                  <a:lnTo>
                    <a:pt x="103" y="168"/>
                  </a:lnTo>
                  <a:lnTo>
                    <a:pt x="84" y="170"/>
                  </a:lnTo>
                  <a:lnTo>
                    <a:pt x="84" y="170"/>
                  </a:lnTo>
                  <a:lnTo>
                    <a:pt x="67" y="168"/>
                  </a:lnTo>
                  <a:lnTo>
                    <a:pt x="52" y="163"/>
                  </a:lnTo>
                  <a:lnTo>
                    <a:pt x="37" y="155"/>
                  </a:lnTo>
                  <a:lnTo>
                    <a:pt x="24" y="144"/>
                  </a:lnTo>
                  <a:lnTo>
                    <a:pt x="15" y="133"/>
                  </a:lnTo>
                  <a:lnTo>
                    <a:pt x="7" y="118"/>
                  </a:lnTo>
                  <a:lnTo>
                    <a:pt x="2" y="103"/>
                  </a:lnTo>
                  <a:lnTo>
                    <a:pt x="0" y="84"/>
                  </a:lnTo>
                  <a:lnTo>
                    <a:pt x="0" y="84"/>
                  </a:lnTo>
                  <a:lnTo>
                    <a:pt x="2" y="67"/>
                  </a:lnTo>
                  <a:lnTo>
                    <a:pt x="7" y="52"/>
                  </a:lnTo>
                  <a:lnTo>
                    <a:pt x="15" y="37"/>
                  </a:lnTo>
                  <a:lnTo>
                    <a:pt x="24" y="24"/>
                  </a:lnTo>
                  <a:lnTo>
                    <a:pt x="37" y="15"/>
                  </a:lnTo>
                  <a:lnTo>
                    <a:pt x="52" y="7"/>
                  </a:lnTo>
                  <a:lnTo>
                    <a:pt x="67" y="2"/>
                  </a:lnTo>
                  <a:lnTo>
                    <a:pt x="84" y="0"/>
                  </a:lnTo>
                  <a:lnTo>
                    <a:pt x="84" y="0"/>
                  </a:lnTo>
                  <a:lnTo>
                    <a:pt x="103" y="2"/>
                  </a:lnTo>
                  <a:lnTo>
                    <a:pt x="118" y="7"/>
                  </a:lnTo>
                  <a:lnTo>
                    <a:pt x="133" y="15"/>
                  </a:lnTo>
                  <a:lnTo>
                    <a:pt x="144" y="24"/>
                  </a:lnTo>
                  <a:lnTo>
                    <a:pt x="155" y="37"/>
                  </a:lnTo>
                  <a:lnTo>
                    <a:pt x="163" y="52"/>
                  </a:lnTo>
                  <a:lnTo>
                    <a:pt x="168" y="67"/>
                  </a:lnTo>
                  <a:lnTo>
                    <a:pt x="170" y="84"/>
                  </a:lnTo>
                  <a:lnTo>
                    <a:pt x="170" y="84"/>
                  </a:lnTo>
                  <a:close/>
                </a:path>
              </a:pathLst>
            </a:custGeom>
            <a:solidFill>
              <a:srgbClr val="E38392"/>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80" name="Freeform 86"/>
            <p:cNvSpPr/>
            <p:nvPr/>
          </p:nvSpPr>
          <p:spPr bwMode="auto">
            <a:xfrm>
              <a:off x="4222750" y="3665538"/>
              <a:ext cx="184150" cy="184150"/>
            </a:xfrm>
            <a:custGeom>
              <a:avLst/>
              <a:gdLst>
                <a:gd name="T0" fmla="*/ 116 w 116"/>
                <a:gd name="T1" fmla="*/ 58 h 116"/>
                <a:gd name="T2" fmla="*/ 116 w 116"/>
                <a:gd name="T3" fmla="*/ 58 h 116"/>
                <a:gd name="T4" fmla="*/ 116 w 116"/>
                <a:gd name="T5" fmla="*/ 71 h 116"/>
                <a:gd name="T6" fmla="*/ 112 w 116"/>
                <a:gd name="T7" fmla="*/ 80 h 116"/>
                <a:gd name="T8" fmla="*/ 107 w 116"/>
                <a:gd name="T9" fmla="*/ 92 h 116"/>
                <a:gd name="T10" fmla="*/ 99 w 116"/>
                <a:gd name="T11" fmla="*/ 99 h 116"/>
                <a:gd name="T12" fmla="*/ 92 w 116"/>
                <a:gd name="T13" fmla="*/ 107 h 116"/>
                <a:gd name="T14" fmla="*/ 81 w 116"/>
                <a:gd name="T15" fmla="*/ 112 h 116"/>
                <a:gd name="T16" fmla="*/ 71 w 116"/>
                <a:gd name="T17" fmla="*/ 116 h 116"/>
                <a:gd name="T18" fmla="*/ 58 w 116"/>
                <a:gd name="T19" fmla="*/ 116 h 116"/>
                <a:gd name="T20" fmla="*/ 58 w 116"/>
                <a:gd name="T21" fmla="*/ 116 h 116"/>
                <a:gd name="T22" fmla="*/ 47 w 116"/>
                <a:gd name="T23" fmla="*/ 116 h 116"/>
                <a:gd name="T24" fmla="*/ 36 w 116"/>
                <a:gd name="T25" fmla="*/ 112 h 116"/>
                <a:gd name="T26" fmla="*/ 26 w 116"/>
                <a:gd name="T27" fmla="*/ 107 h 116"/>
                <a:gd name="T28" fmla="*/ 17 w 116"/>
                <a:gd name="T29" fmla="*/ 99 h 116"/>
                <a:gd name="T30" fmla="*/ 11 w 116"/>
                <a:gd name="T31" fmla="*/ 92 h 116"/>
                <a:gd name="T32" fmla="*/ 6 w 116"/>
                <a:gd name="T33" fmla="*/ 80 h 116"/>
                <a:gd name="T34" fmla="*/ 2 w 116"/>
                <a:gd name="T35" fmla="*/ 71 h 116"/>
                <a:gd name="T36" fmla="*/ 0 w 116"/>
                <a:gd name="T37" fmla="*/ 58 h 116"/>
                <a:gd name="T38" fmla="*/ 0 w 116"/>
                <a:gd name="T39" fmla="*/ 58 h 116"/>
                <a:gd name="T40" fmla="*/ 2 w 116"/>
                <a:gd name="T41" fmla="*/ 47 h 116"/>
                <a:gd name="T42" fmla="*/ 6 w 116"/>
                <a:gd name="T43" fmla="*/ 35 h 116"/>
                <a:gd name="T44" fmla="*/ 11 w 116"/>
                <a:gd name="T45" fmla="*/ 26 h 116"/>
                <a:gd name="T46" fmla="*/ 17 w 116"/>
                <a:gd name="T47" fmla="*/ 17 h 116"/>
                <a:gd name="T48" fmla="*/ 26 w 116"/>
                <a:gd name="T49" fmla="*/ 11 h 116"/>
                <a:gd name="T50" fmla="*/ 36 w 116"/>
                <a:gd name="T51" fmla="*/ 6 h 116"/>
                <a:gd name="T52" fmla="*/ 47 w 116"/>
                <a:gd name="T53" fmla="*/ 2 h 116"/>
                <a:gd name="T54" fmla="*/ 58 w 116"/>
                <a:gd name="T55" fmla="*/ 0 h 116"/>
                <a:gd name="T56" fmla="*/ 58 w 116"/>
                <a:gd name="T57" fmla="*/ 0 h 116"/>
                <a:gd name="T58" fmla="*/ 71 w 116"/>
                <a:gd name="T59" fmla="*/ 2 h 116"/>
                <a:gd name="T60" fmla="*/ 81 w 116"/>
                <a:gd name="T61" fmla="*/ 6 h 116"/>
                <a:gd name="T62" fmla="*/ 92 w 116"/>
                <a:gd name="T63" fmla="*/ 11 h 116"/>
                <a:gd name="T64" fmla="*/ 99 w 116"/>
                <a:gd name="T65" fmla="*/ 17 h 116"/>
                <a:gd name="T66" fmla="*/ 107 w 116"/>
                <a:gd name="T67" fmla="*/ 26 h 116"/>
                <a:gd name="T68" fmla="*/ 112 w 116"/>
                <a:gd name="T69" fmla="*/ 35 h 116"/>
                <a:gd name="T70" fmla="*/ 116 w 116"/>
                <a:gd name="T71" fmla="*/ 47 h 116"/>
                <a:gd name="T72" fmla="*/ 116 w 116"/>
                <a:gd name="T73" fmla="*/ 58 h 116"/>
                <a:gd name="T74" fmla="*/ 116 w 116"/>
                <a:gd name="T75" fmla="*/ 58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16" h="116">
                  <a:moveTo>
                    <a:pt x="116" y="58"/>
                  </a:moveTo>
                  <a:lnTo>
                    <a:pt x="116" y="58"/>
                  </a:lnTo>
                  <a:lnTo>
                    <a:pt x="116" y="71"/>
                  </a:lnTo>
                  <a:lnTo>
                    <a:pt x="112" y="80"/>
                  </a:lnTo>
                  <a:lnTo>
                    <a:pt x="107" y="92"/>
                  </a:lnTo>
                  <a:lnTo>
                    <a:pt x="99" y="99"/>
                  </a:lnTo>
                  <a:lnTo>
                    <a:pt x="92" y="107"/>
                  </a:lnTo>
                  <a:lnTo>
                    <a:pt x="81" y="112"/>
                  </a:lnTo>
                  <a:lnTo>
                    <a:pt x="71" y="116"/>
                  </a:lnTo>
                  <a:lnTo>
                    <a:pt x="58" y="116"/>
                  </a:lnTo>
                  <a:lnTo>
                    <a:pt x="58" y="116"/>
                  </a:lnTo>
                  <a:lnTo>
                    <a:pt x="47" y="116"/>
                  </a:lnTo>
                  <a:lnTo>
                    <a:pt x="36" y="112"/>
                  </a:lnTo>
                  <a:lnTo>
                    <a:pt x="26" y="107"/>
                  </a:lnTo>
                  <a:lnTo>
                    <a:pt x="17" y="99"/>
                  </a:lnTo>
                  <a:lnTo>
                    <a:pt x="11" y="92"/>
                  </a:lnTo>
                  <a:lnTo>
                    <a:pt x="6" y="80"/>
                  </a:lnTo>
                  <a:lnTo>
                    <a:pt x="2" y="71"/>
                  </a:lnTo>
                  <a:lnTo>
                    <a:pt x="0" y="58"/>
                  </a:lnTo>
                  <a:lnTo>
                    <a:pt x="0" y="58"/>
                  </a:lnTo>
                  <a:lnTo>
                    <a:pt x="2" y="47"/>
                  </a:lnTo>
                  <a:lnTo>
                    <a:pt x="6" y="35"/>
                  </a:lnTo>
                  <a:lnTo>
                    <a:pt x="11" y="26"/>
                  </a:lnTo>
                  <a:lnTo>
                    <a:pt x="17" y="17"/>
                  </a:lnTo>
                  <a:lnTo>
                    <a:pt x="26" y="11"/>
                  </a:lnTo>
                  <a:lnTo>
                    <a:pt x="36" y="6"/>
                  </a:lnTo>
                  <a:lnTo>
                    <a:pt x="47" y="2"/>
                  </a:lnTo>
                  <a:lnTo>
                    <a:pt x="58" y="0"/>
                  </a:lnTo>
                  <a:lnTo>
                    <a:pt x="58" y="0"/>
                  </a:lnTo>
                  <a:lnTo>
                    <a:pt x="71" y="2"/>
                  </a:lnTo>
                  <a:lnTo>
                    <a:pt x="81" y="6"/>
                  </a:lnTo>
                  <a:lnTo>
                    <a:pt x="92" y="11"/>
                  </a:lnTo>
                  <a:lnTo>
                    <a:pt x="99" y="17"/>
                  </a:lnTo>
                  <a:lnTo>
                    <a:pt x="107" y="26"/>
                  </a:lnTo>
                  <a:lnTo>
                    <a:pt x="112" y="35"/>
                  </a:lnTo>
                  <a:lnTo>
                    <a:pt x="116" y="47"/>
                  </a:lnTo>
                  <a:lnTo>
                    <a:pt x="116" y="58"/>
                  </a:lnTo>
                  <a:lnTo>
                    <a:pt x="116" y="58"/>
                  </a:lnTo>
                  <a:close/>
                </a:path>
              </a:pathLst>
            </a:custGeom>
            <a:solidFill>
              <a:srgbClr val="90D2B6"/>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81" name="Freeform 87"/>
            <p:cNvSpPr/>
            <p:nvPr/>
          </p:nvSpPr>
          <p:spPr bwMode="auto">
            <a:xfrm>
              <a:off x="4267200" y="3709988"/>
              <a:ext cx="98425" cy="98425"/>
            </a:xfrm>
            <a:custGeom>
              <a:avLst/>
              <a:gdLst>
                <a:gd name="T0" fmla="*/ 62 w 62"/>
                <a:gd name="T1" fmla="*/ 30 h 62"/>
                <a:gd name="T2" fmla="*/ 62 w 62"/>
                <a:gd name="T3" fmla="*/ 30 h 62"/>
                <a:gd name="T4" fmla="*/ 62 w 62"/>
                <a:gd name="T5" fmla="*/ 37 h 62"/>
                <a:gd name="T6" fmla="*/ 60 w 62"/>
                <a:gd name="T7" fmla="*/ 43 h 62"/>
                <a:gd name="T8" fmla="*/ 56 w 62"/>
                <a:gd name="T9" fmla="*/ 49 h 62"/>
                <a:gd name="T10" fmla="*/ 53 w 62"/>
                <a:gd name="T11" fmla="*/ 52 h 62"/>
                <a:gd name="T12" fmla="*/ 49 w 62"/>
                <a:gd name="T13" fmla="*/ 56 h 62"/>
                <a:gd name="T14" fmla="*/ 43 w 62"/>
                <a:gd name="T15" fmla="*/ 60 h 62"/>
                <a:gd name="T16" fmla="*/ 38 w 62"/>
                <a:gd name="T17" fmla="*/ 62 h 62"/>
                <a:gd name="T18" fmla="*/ 30 w 62"/>
                <a:gd name="T19" fmla="*/ 62 h 62"/>
                <a:gd name="T20" fmla="*/ 30 w 62"/>
                <a:gd name="T21" fmla="*/ 62 h 62"/>
                <a:gd name="T22" fmla="*/ 25 w 62"/>
                <a:gd name="T23" fmla="*/ 62 h 62"/>
                <a:gd name="T24" fmla="*/ 19 w 62"/>
                <a:gd name="T25" fmla="*/ 60 h 62"/>
                <a:gd name="T26" fmla="*/ 13 w 62"/>
                <a:gd name="T27" fmla="*/ 56 h 62"/>
                <a:gd name="T28" fmla="*/ 8 w 62"/>
                <a:gd name="T29" fmla="*/ 52 h 62"/>
                <a:gd name="T30" fmla="*/ 4 w 62"/>
                <a:gd name="T31" fmla="*/ 49 h 62"/>
                <a:gd name="T32" fmla="*/ 2 w 62"/>
                <a:gd name="T33" fmla="*/ 43 h 62"/>
                <a:gd name="T34" fmla="*/ 0 w 62"/>
                <a:gd name="T35" fmla="*/ 37 h 62"/>
                <a:gd name="T36" fmla="*/ 0 w 62"/>
                <a:gd name="T37" fmla="*/ 30 h 62"/>
                <a:gd name="T38" fmla="*/ 0 w 62"/>
                <a:gd name="T39" fmla="*/ 30 h 62"/>
                <a:gd name="T40" fmla="*/ 0 w 62"/>
                <a:gd name="T41" fmla="*/ 24 h 62"/>
                <a:gd name="T42" fmla="*/ 2 w 62"/>
                <a:gd name="T43" fmla="*/ 19 h 62"/>
                <a:gd name="T44" fmla="*/ 4 w 62"/>
                <a:gd name="T45" fmla="*/ 13 h 62"/>
                <a:gd name="T46" fmla="*/ 8 w 62"/>
                <a:gd name="T47" fmla="*/ 7 h 62"/>
                <a:gd name="T48" fmla="*/ 13 w 62"/>
                <a:gd name="T49" fmla="*/ 4 h 62"/>
                <a:gd name="T50" fmla="*/ 19 w 62"/>
                <a:gd name="T51" fmla="*/ 2 h 62"/>
                <a:gd name="T52" fmla="*/ 25 w 62"/>
                <a:gd name="T53" fmla="*/ 0 h 62"/>
                <a:gd name="T54" fmla="*/ 30 w 62"/>
                <a:gd name="T55" fmla="*/ 0 h 62"/>
                <a:gd name="T56" fmla="*/ 30 w 62"/>
                <a:gd name="T57" fmla="*/ 0 h 62"/>
                <a:gd name="T58" fmla="*/ 38 w 62"/>
                <a:gd name="T59" fmla="*/ 0 h 62"/>
                <a:gd name="T60" fmla="*/ 43 w 62"/>
                <a:gd name="T61" fmla="*/ 2 h 62"/>
                <a:gd name="T62" fmla="*/ 49 w 62"/>
                <a:gd name="T63" fmla="*/ 4 h 62"/>
                <a:gd name="T64" fmla="*/ 53 w 62"/>
                <a:gd name="T65" fmla="*/ 7 h 62"/>
                <a:gd name="T66" fmla="*/ 56 w 62"/>
                <a:gd name="T67" fmla="*/ 13 h 62"/>
                <a:gd name="T68" fmla="*/ 60 w 62"/>
                <a:gd name="T69" fmla="*/ 19 h 62"/>
                <a:gd name="T70" fmla="*/ 62 w 62"/>
                <a:gd name="T71" fmla="*/ 24 h 62"/>
                <a:gd name="T72" fmla="*/ 62 w 62"/>
                <a:gd name="T73" fmla="*/ 30 h 62"/>
                <a:gd name="T74" fmla="*/ 62 w 62"/>
                <a:gd name="T75" fmla="*/ 3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2" h="62">
                  <a:moveTo>
                    <a:pt x="62" y="30"/>
                  </a:moveTo>
                  <a:lnTo>
                    <a:pt x="62" y="30"/>
                  </a:lnTo>
                  <a:lnTo>
                    <a:pt x="62" y="37"/>
                  </a:lnTo>
                  <a:lnTo>
                    <a:pt x="60" y="43"/>
                  </a:lnTo>
                  <a:lnTo>
                    <a:pt x="56" y="49"/>
                  </a:lnTo>
                  <a:lnTo>
                    <a:pt x="53" y="52"/>
                  </a:lnTo>
                  <a:lnTo>
                    <a:pt x="49" y="56"/>
                  </a:lnTo>
                  <a:lnTo>
                    <a:pt x="43" y="60"/>
                  </a:lnTo>
                  <a:lnTo>
                    <a:pt x="38" y="62"/>
                  </a:lnTo>
                  <a:lnTo>
                    <a:pt x="30" y="62"/>
                  </a:lnTo>
                  <a:lnTo>
                    <a:pt x="30" y="62"/>
                  </a:lnTo>
                  <a:lnTo>
                    <a:pt x="25" y="62"/>
                  </a:lnTo>
                  <a:lnTo>
                    <a:pt x="19" y="60"/>
                  </a:lnTo>
                  <a:lnTo>
                    <a:pt x="13" y="56"/>
                  </a:lnTo>
                  <a:lnTo>
                    <a:pt x="8" y="52"/>
                  </a:lnTo>
                  <a:lnTo>
                    <a:pt x="4" y="49"/>
                  </a:lnTo>
                  <a:lnTo>
                    <a:pt x="2" y="43"/>
                  </a:lnTo>
                  <a:lnTo>
                    <a:pt x="0" y="37"/>
                  </a:lnTo>
                  <a:lnTo>
                    <a:pt x="0" y="30"/>
                  </a:lnTo>
                  <a:lnTo>
                    <a:pt x="0" y="30"/>
                  </a:lnTo>
                  <a:lnTo>
                    <a:pt x="0" y="24"/>
                  </a:lnTo>
                  <a:lnTo>
                    <a:pt x="2" y="19"/>
                  </a:lnTo>
                  <a:lnTo>
                    <a:pt x="4" y="13"/>
                  </a:lnTo>
                  <a:lnTo>
                    <a:pt x="8" y="7"/>
                  </a:lnTo>
                  <a:lnTo>
                    <a:pt x="13" y="4"/>
                  </a:lnTo>
                  <a:lnTo>
                    <a:pt x="19" y="2"/>
                  </a:lnTo>
                  <a:lnTo>
                    <a:pt x="25" y="0"/>
                  </a:lnTo>
                  <a:lnTo>
                    <a:pt x="30" y="0"/>
                  </a:lnTo>
                  <a:lnTo>
                    <a:pt x="30" y="0"/>
                  </a:lnTo>
                  <a:lnTo>
                    <a:pt x="38" y="0"/>
                  </a:lnTo>
                  <a:lnTo>
                    <a:pt x="43" y="2"/>
                  </a:lnTo>
                  <a:lnTo>
                    <a:pt x="49" y="4"/>
                  </a:lnTo>
                  <a:lnTo>
                    <a:pt x="53" y="7"/>
                  </a:lnTo>
                  <a:lnTo>
                    <a:pt x="56" y="13"/>
                  </a:lnTo>
                  <a:lnTo>
                    <a:pt x="60" y="19"/>
                  </a:lnTo>
                  <a:lnTo>
                    <a:pt x="62" y="24"/>
                  </a:lnTo>
                  <a:lnTo>
                    <a:pt x="62" y="30"/>
                  </a:lnTo>
                  <a:lnTo>
                    <a:pt x="62" y="30"/>
                  </a:lnTo>
                  <a:close/>
                </a:path>
              </a:pathLst>
            </a:custGeom>
            <a:solidFill>
              <a:srgbClr val="FFEBB6"/>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82" name="Freeform 88"/>
            <p:cNvSpPr/>
            <p:nvPr/>
          </p:nvSpPr>
          <p:spPr bwMode="auto">
            <a:xfrm>
              <a:off x="4600575" y="3617913"/>
              <a:ext cx="215900" cy="225425"/>
            </a:xfrm>
            <a:custGeom>
              <a:avLst/>
              <a:gdLst>
                <a:gd name="T0" fmla="*/ 20 w 136"/>
                <a:gd name="T1" fmla="*/ 0 h 142"/>
                <a:gd name="T2" fmla="*/ 20 w 136"/>
                <a:gd name="T3" fmla="*/ 0 h 142"/>
                <a:gd name="T4" fmla="*/ 13 w 136"/>
                <a:gd name="T5" fmla="*/ 11 h 142"/>
                <a:gd name="T6" fmla="*/ 5 w 136"/>
                <a:gd name="T7" fmla="*/ 26 h 142"/>
                <a:gd name="T8" fmla="*/ 2 w 136"/>
                <a:gd name="T9" fmla="*/ 41 h 142"/>
                <a:gd name="T10" fmla="*/ 0 w 136"/>
                <a:gd name="T11" fmla="*/ 56 h 142"/>
                <a:gd name="T12" fmla="*/ 0 w 136"/>
                <a:gd name="T13" fmla="*/ 56 h 142"/>
                <a:gd name="T14" fmla="*/ 2 w 136"/>
                <a:gd name="T15" fmla="*/ 73 h 142"/>
                <a:gd name="T16" fmla="*/ 5 w 136"/>
                <a:gd name="T17" fmla="*/ 90 h 142"/>
                <a:gd name="T18" fmla="*/ 15 w 136"/>
                <a:gd name="T19" fmla="*/ 105 h 142"/>
                <a:gd name="T20" fmla="*/ 24 w 136"/>
                <a:gd name="T21" fmla="*/ 116 h 142"/>
                <a:gd name="T22" fmla="*/ 37 w 136"/>
                <a:gd name="T23" fmla="*/ 127 h 142"/>
                <a:gd name="T24" fmla="*/ 52 w 136"/>
                <a:gd name="T25" fmla="*/ 135 h 142"/>
                <a:gd name="T26" fmla="*/ 67 w 136"/>
                <a:gd name="T27" fmla="*/ 140 h 142"/>
                <a:gd name="T28" fmla="*/ 84 w 136"/>
                <a:gd name="T29" fmla="*/ 142 h 142"/>
                <a:gd name="T30" fmla="*/ 84 w 136"/>
                <a:gd name="T31" fmla="*/ 142 h 142"/>
                <a:gd name="T32" fmla="*/ 99 w 136"/>
                <a:gd name="T33" fmla="*/ 140 h 142"/>
                <a:gd name="T34" fmla="*/ 112 w 136"/>
                <a:gd name="T35" fmla="*/ 137 h 142"/>
                <a:gd name="T36" fmla="*/ 125 w 136"/>
                <a:gd name="T37" fmla="*/ 131 h 142"/>
                <a:gd name="T38" fmla="*/ 136 w 136"/>
                <a:gd name="T39" fmla="*/ 123 h 142"/>
                <a:gd name="T40" fmla="*/ 136 w 136"/>
                <a:gd name="T41" fmla="*/ 123 h 142"/>
                <a:gd name="T42" fmla="*/ 105 w 136"/>
                <a:gd name="T43" fmla="*/ 95 h 142"/>
                <a:gd name="T44" fmla="*/ 75 w 136"/>
                <a:gd name="T45" fmla="*/ 67 h 142"/>
                <a:gd name="T46" fmla="*/ 47 w 136"/>
                <a:gd name="T47" fmla="*/ 34 h 142"/>
                <a:gd name="T48" fmla="*/ 20 w 136"/>
                <a:gd name="T49" fmla="*/ 0 h 142"/>
                <a:gd name="T50" fmla="*/ 20 w 136"/>
                <a:gd name="T51" fmla="*/ 0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36" h="142">
                  <a:moveTo>
                    <a:pt x="20" y="0"/>
                  </a:moveTo>
                  <a:lnTo>
                    <a:pt x="20" y="0"/>
                  </a:lnTo>
                  <a:lnTo>
                    <a:pt x="13" y="11"/>
                  </a:lnTo>
                  <a:lnTo>
                    <a:pt x="5" y="26"/>
                  </a:lnTo>
                  <a:lnTo>
                    <a:pt x="2" y="41"/>
                  </a:lnTo>
                  <a:lnTo>
                    <a:pt x="0" y="56"/>
                  </a:lnTo>
                  <a:lnTo>
                    <a:pt x="0" y="56"/>
                  </a:lnTo>
                  <a:lnTo>
                    <a:pt x="2" y="73"/>
                  </a:lnTo>
                  <a:lnTo>
                    <a:pt x="5" y="90"/>
                  </a:lnTo>
                  <a:lnTo>
                    <a:pt x="15" y="105"/>
                  </a:lnTo>
                  <a:lnTo>
                    <a:pt x="24" y="116"/>
                  </a:lnTo>
                  <a:lnTo>
                    <a:pt x="37" y="127"/>
                  </a:lnTo>
                  <a:lnTo>
                    <a:pt x="52" y="135"/>
                  </a:lnTo>
                  <a:lnTo>
                    <a:pt x="67" y="140"/>
                  </a:lnTo>
                  <a:lnTo>
                    <a:pt x="84" y="142"/>
                  </a:lnTo>
                  <a:lnTo>
                    <a:pt x="84" y="142"/>
                  </a:lnTo>
                  <a:lnTo>
                    <a:pt x="99" y="140"/>
                  </a:lnTo>
                  <a:lnTo>
                    <a:pt x="112" y="137"/>
                  </a:lnTo>
                  <a:lnTo>
                    <a:pt x="125" y="131"/>
                  </a:lnTo>
                  <a:lnTo>
                    <a:pt x="136" y="123"/>
                  </a:lnTo>
                  <a:lnTo>
                    <a:pt x="136" y="123"/>
                  </a:lnTo>
                  <a:lnTo>
                    <a:pt x="105" y="95"/>
                  </a:lnTo>
                  <a:lnTo>
                    <a:pt x="75" y="67"/>
                  </a:lnTo>
                  <a:lnTo>
                    <a:pt x="47" y="34"/>
                  </a:lnTo>
                  <a:lnTo>
                    <a:pt x="20" y="0"/>
                  </a:lnTo>
                  <a:lnTo>
                    <a:pt x="20" y="0"/>
                  </a:lnTo>
                  <a:close/>
                </a:path>
              </a:pathLst>
            </a:custGeom>
            <a:solidFill>
              <a:srgbClr val="E38392"/>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83" name="Freeform 89"/>
            <p:cNvSpPr/>
            <p:nvPr/>
          </p:nvSpPr>
          <p:spPr bwMode="auto">
            <a:xfrm>
              <a:off x="4641850" y="3652838"/>
              <a:ext cx="142875" cy="146050"/>
            </a:xfrm>
            <a:custGeom>
              <a:avLst/>
              <a:gdLst>
                <a:gd name="T0" fmla="*/ 11 w 90"/>
                <a:gd name="T1" fmla="*/ 0 h 92"/>
                <a:gd name="T2" fmla="*/ 11 w 90"/>
                <a:gd name="T3" fmla="*/ 0 h 92"/>
                <a:gd name="T4" fmla="*/ 7 w 90"/>
                <a:gd name="T5" fmla="*/ 8 h 92"/>
                <a:gd name="T6" fmla="*/ 4 w 90"/>
                <a:gd name="T7" fmla="*/ 17 h 92"/>
                <a:gd name="T8" fmla="*/ 2 w 90"/>
                <a:gd name="T9" fmla="*/ 25 h 92"/>
                <a:gd name="T10" fmla="*/ 0 w 90"/>
                <a:gd name="T11" fmla="*/ 34 h 92"/>
                <a:gd name="T12" fmla="*/ 0 w 90"/>
                <a:gd name="T13" fmla="*/ 34 h 92"/>
                <a:gd name="T14" fmla="*/ 2 w 90"/>
                <a:gd name="T15" fmla="*/ 45 h 92"/>
                <a:gd name="T16" fmla="*/ 6 w 90"/>
                <a:gd name="T17" fmla="*/ 57 h 92"/>
                <a:gd name="T18" fmla="*/ 11 w 90"/>
                <a:gd name="T19" fmla="*/ 66 h 92"/>
                <a:gd name="T20" fmla="*/ 17 w 90"/>
                <a:gd name="T21" fmla="*/ 75 h 92"/>
                <a:gd name="T22" fmla="*/ 26 w 90"/>
                <a:gd name="T23" fmla="*/ 83 h 92"/>
                <a:gd name="T24" fmla="*/ 36 w 90"/>
                <a:gd name="T25" fmla="*/ 88 h 92"/>
                <a:gd name="T26" fmla="*/ 47 w 90"/>
                <a:gd name="T27" fmla="*/ 90 h 92"/>
                <a:gd name="T28" fmla="*/ 58 w 90"/>
                <a:gd name="T29" fmla="*/ 92 h 92"/>
                <a:gd name="T30" fmla="*/ 58 w 90"/>
                <a:gd name="T31" fmla="*/ 92 h 92"/>
                <a:gd name="T32" fmla="*/ 67 w 90"/>
                <a:gd name="T33" fmla="*/ 92 h 92"/>
                <a:gd name="T34" fmla="*/ 75 w 90"/>
                <a:gd name="T35" fmla="*/ 90 h 92"/>
                <a:gd name="T36" fmla="*/ 90 w 90"/>
                <a:gd name="T37" fmla="*/ 83 h 92"/>
                <a:gd name="T38" fmla="*/ 90 w 90"/>
                <a:gd name="T39" fmla="*/ 83 h 92"/>
                <a:gd name="T40" fmla="*/ 67 w 90"/>
                <a:gd name="T41" fmla="*/ 64 h 92"/>
                <a:gd name="T42" fmla="*/ 49 w 90"/>
                <a:gd name="T43" fmla="*/ 43 h 92"/>
                <a:gd name="T44" fmla="*/ 30 w 90"/>
                <a:gd name="T45" fmla="*/ 23 h 92"/>
                <a:gd name="T46" fmla="*/ 11 w 90"/>
                <a:gd name="T47" fmla="*/ 0 h 92"/>
                <a:gd name="T48" fmla="*/ 11 w 90"/>
                <a:gd name="T49"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0" h="92">
                  <a:moveTo>
                    <a:pt x="11" y="0"/>
                  </a:moveTo>
                  <a:lnTo>
                    <a:pt x="11" y="0"/>
                  </a:lnTo>
                  <a:lnTo>
                    <a:pt x="7" y="8"/>
                  </a:lnTo>
                  <a:lnTo>
                    <a:pt x="4" y="17"/>
                  </a:lnTo>
                  <a:lnTo>
                    <a:pt x="2" y="25"/>
                  </a:lnTo>
                  <a:lnTo>
                    <a:pt x="0" y="34"/>
                  </a:lnTo>
                  <a:lnTo>
                    <a:pt x="0" y="34"/>
                  </a:lnTo>
                  <a:lnTo>
                    <a:pt x="2" y="45"/>
                  </a:lnTo>
                  <a:lnTo>
                    <a:pt x="6" y="57"/>
                  </a:lnTo>
                  <a:lnTo>
                    <a:pt x="11" y="66"/>
                  </a:lnTo>
                  <a:lnTo>
                    <a:pt x="17" y="75"/>
                  </a:lnTo>
                  <a:lnTo>
                    <a:pt x="26" y="83"/>
                  </a:lnTo>
                  <a:lnTo>
                    <a:pt x="36" y="88"/>
                  </a:lnTo>
                  <a:lnTo>
                    <a:pt x="47" y="90"/>
                  </a:lnTo>
                  <a:lnTo>
                    <a:pt x="58" y="92"/>
                  </a:lnTo>
                  <a:lnTo>
                    <a:pt x="58" y="92"/>
                  </a:lnTo>
                  <a:lnTo>
                    <a:pt x="67" y="92"/>
                  </a:lnTo>
                  <a:lnTo>
                    <a:pt x="75" y="90"/>
                  </a:lnTo>
                  <a:lnTo>
                    <a:pt x="90" y="83"/>
                  </a:lnTo>
                  <a:lnTo>
                    <a:pt x="90" y="83"/>
                  </a:lnTo>
                  <a:lnTo>
                    <a:pt x="67" y="64"/>
                  </a:lnTo>
                  <a:lnTo>
                    <a:pt x="49" y="43"/>
                  </a:lnTo>
                  <a:lnTo>
                    <a:pt x="30" y="23"/>
                  </a:lnTo>
                  <a:lnTo>
                    <a:pt x="11" y="0"/>
                  </a:lnTo>
                  <a:lnTo>
                    <a:pt x="11" y="0"/>
                  </a:lnTo>
                  <a:close/>
                </a:path>
              </a:pathLst>
            </a:custGeom>
            <a:solidFill>
              <a:srgbClr val="90D2B6"/>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84" name="Freeform 90"/>
            <p:cNvSpPr/>
            <p:nvPr/>
          </p:nvSpPr>
          <p:spPr bwMode="auto">
            <a:xfrm>
              <a:off x="4683125" y="3689350"/>
              <a:ext cx="65088" cy="68263"/>
            </a:xfrm>
            <a:custGeom>
              <a:avLst/>
              <a:gdLst>
                <a:gd name="T0" fmla="*/ 4 w 41"/>
                <a:gd name="T1" fmla="*/ 0 h 43"/>
                <a:gd name="T2" fmla="*/ 4 w 41"/>
                <a:gd name="T3" fmla="*/ 0 h 43"/>
                <a:gd name="T4" fmla="*/ 0 w 41"/>
                <a:gd name="T5" fmla="*/ 11 h 43"/>
                <a:gd name="T6" fmla="*/ 0 w 41"/>
                <a:gd name="T7" fmla="*/ 11 h 43"/>
                <a:gd name="T8" fmla="*/ 2 w 41"/>
                <a:gd name="T9" fmla="*/ 19 h 43"/>
                <a:gd name="T10" fmla="*/ 4 w 41"/>
                <a:gd name="T11" fmla="*/ 24 h 43"/>
                <a:gd name="T12" fmla="*/ 6 w 41"/>
                <a:gd name="T13" fmla="*/ 30 h 43"/>
                <a:gd name="T14" fmla="*/ 10 w 41"/>
                <a:gd name="T15" fmla="*/ 34 h 43"/>
                <a:gd name="T16" fmla="*/ 15 w 41"/>
                <a:gd name="T17" fmla="*/ 37 h 43"/>
                <a:gd name="T18" fmla="*/ 21 w 41"/>
                <a:gd name="T19" fmla="*/ 41 h 43"/>
                <a:gd name="T20" fmla="*/ 26 w 41"/>
                <a:gd name="T21" fmla="*/ 43 h 43"/>
                <a:gd name="T22" fmla="*/ 32 w 41"/>
                <a:gd name="T23" fmla="*/ 43 h 43"/>
                <a:gd name="T24" fmla="*/ 32 w 41"/>
                <a:gd name="T25" fmla="*/ 43 h 43"/>
                <a:gd name="T26" fmla="*/ 41 w 41"/>
                <a:gd name="T27" fmla="*/ 41 h 43"/>
                <a:gd name="T28" fmla="*/ 41 w 41"/>
                <a:gd name="T29" fmla="*/ 41 h 43"/>
                <a:gd name="T30" fmla="*/ 23 w 41"/>
                <a:gd name="T31" fmla="*/ 20 h 43"/>
                <a:gd name="T32" fmla="*/ 4 w 41"/>
                <a:gd name="T33" fmla="*/ 0 h 43"/>
                <a:gd name="T34" fmla="*/ 4 w 41"/>
                <a:gd name="T35"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1" h="43">
                  <a:moveTo>
                    <a:pt x="4" y="0"/>
                  </a:moveTo>
                  <a:lnTo>
                    <a:pt x="4" y="0"/>
                  </a:lnTo>
                  <a:lnTo>
                    <a:pt x="0" y="11"/>
                  </a:lnTo>
                  <a:lnTo>
                    <a:pt x="0" y="11"/>
                  </a:lnTo>
                  <a:lnTo>
                    <a:pt x="2" y="19"/>
                  </a:lnTo>
                  <a:lnTo>
                    <a:pt x="4" y="24"/>
                  </a:lnTo>
                  <a:lnTo>
                    <a:pt x="6" y="30"/>
                  </a:lnTo>
                  <a:lnTo>
                    <a:pt x="10" y="34"/>
                  </a:lnTo>
                  <a:lnTo>
                    <a:pt x="15" y="37"/>
                  </a:lnTo>
                  <a:lnTo>
                    <a:pt x="21" y="41"/>
                  </a:lnTo>
                  <a:lnTo>
                    <a:pt x="26" y="43"/>
                  </a:lnTo>
                  <a:lnTo>
                    <a:pt x="32" y="43"/>
                  </a:lnTo>
                  <a:lnTo>
                    <a:pt x="32" y="43"/>
                  </a:lnTo>
                  <a:lnTo>
                    <a:pt x="41" y="41"/>
                  </a:lnTo>
                  <a:lnTo>
                    <a:pt x="41" y="41"/>
                  </a:lnTo>
                  <a:lnTo>
                    <a:pt x="23" y="20"/>
                  </a:lnTo>
                  <a:lnTo>
                    <a:pt x="4" y="0"/>
                  </a:lnTo>
                  <a:lnTo>
                    <a:pt x="4" y="0"/>
                  </a:lnTo>
                  <a:close/>
                </a:path>
              </a:pathLst>
            </a:custGeom>
            <a:solidFill>
              <a:srgbClr val="FFEBB6"/>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85" name="Freeform 91"/>
            <p:cNvSpPr/>
            <p:nvPr/>
          </p:nvSpPr>
          <p:spPr bwMode="auto">
            <a:xfrm>
              <a:off x="3914775" y="3724275"/>
              <a:ext cx="192088" cy="271463"/>
            </a:xfrm>
            <a:custGeom>
              <a:avLst/>
              <a:gdLst>
                <a:gd name="T0" fmla="*/ 121 w 121"/>
                <a:gd name="T1" fmla="*/ 86 h 171"/>
                <a:gd name="T2" fmla="*/ 121 w 121"/>
                <a:gd name="T3" fmla="*/ 86 h 171"/>
                <a:gd name="T4" fmla="*/ 119 w 121"/>
                <a:gd name="T5" fmla="*/ 70 h 171"/>
                <a:gd name="T6" fmla="*/ 114 w 121"/>
                <a:gd name="T7" fmla="*/ 53 h 171"/>
                <a:gd name="T8" fmla="*/ 106 w 121"/>
                <a:gd name="T9" fmla="*/ 38 h 171"/>
                <a:gd name="T10" fmla="*/ 97 w 121"/>
                <a:gd name="T11" fmla="*/ 27 h 171"/>
                <a:gd name="T12" fmla="*/ 84 w 121"/>
                <a:gd name="T13" fmla="*/ 15 h 171"/>
                <a:gd name="T14" fmla="*/ 69 w 121"/>
                <a:gd name="T15" fmla="*/ 8 h 171"/>
                <a:gd name="T16" fmla="*/ 54 w 121"/>
                <a:gd name="T17" fmla="*/ 2 h 171"/>
                <a:gd name="T18" fmla="*/ 37 w 121"/>
                <a:gd name="T19" fmla="*/ 0 h 171"/>
                <a:gd name="T20" fmla="*/ 37 w 121"/>
                <a:gd name="T21" fmla="*/ 0 h 171"/>
                <a:gd name="T22" fmla="*/ 26 w 121"/>
                <a:gd name="T23" fmla="*/ 2 h 171"/>
                <a:gd name="T24" fmla="*/ 16 w 121"/>
                <a:gd name="T25" fmla="*/ 4 h 171"/>
                <a:gd name="T26" fmla="*/ 0 w 121"/>
                <a:gd name="T27" fmla="*/ 10 h 171"/>
                <a:gd name="T28" fmla="*/ 0 w 121"/>
                <a:gd name="T29" fmla="*/ 10 h 171"/>
                <a:gd name="T30" fmla="*/ 5 w 121"/>
                <a:gd name="T31" fmla="*/ 51 h 171"/>
                <a:gd name="T32" fmla="*/ 15 w 121"/>
                <a:gd name="T33" fmla="*/ 92 h 171"/>
                <a:gd name="T34" fmla="*/ 24 w 121"/>
                <a:gd name="T35" fmla="*/ 131 h 171"/>
                <a:gd name="T36" fmla="*/ 37 w 121"/>
                <a:gd name="T37" fmla="*/ 171 h 171"/>
                <a:gd name="T38" fmla="*/ 37 w 121"/>
                <a:gd name="T39" fmla="*/ 171 h 171"/>
                <a:gd name="T40" fmla="*/ 54 w 121"/>
                <a:gd name="T41" fmla="*/ 169 h 171"/>
                <a:gd name="T42" fmla="*/ 69 w 121"/>
                <a:gd name="T43" fmla="*/ 163 h 171"/>
                <a:gd name="T44" fmla="*/ 84 w 121"/>
                <a:gd name="T45" fmla="*/ 156 h 171"/>
                <a:gd name="T46" fmla="*/ 97 w 121"/>
                <a:gd name="T47" fmla="*/ 146 h 171"/>
                <a:gd name="T48" fmla="*/ 106 w 121"/>
                <a:gd name="T49" fmla="*/ 133 h 171"/>
                <a:gd name="T50" fmla="*/ 114 w 121"/>
                <a:gd name="T51" fmla="*/ 118 h 171"/>
                <a:gd name="T52" fmla="*/ 119 w 121"/>
                <a:gd name="T53" fmla="*/ 103 h 171"/>
                <a:gd name="T54" fmla="*/ 121 w 121"/>
                <a:gd name="T55" fmla="*/ 86 h 171"/>
                <a:gd name="T56" fmla="*/ 121 w 121"/>
                <a:gd name="T57" fmla="*/ 86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21" h="171">
                  <a:moveTo>
                    <a:pt x="121" y="86"/>
                  </a:moveTo>
                  <a:lnTo>
                    <a:pt x="121" y="86"/>
                  </a:lnTo>
                  <a:lnTo>
                    <a:pt x="119" y="70"/>
                  </a:lnTo>
                  <a:lnTo>
                    <a:pt x="114" y="53"/>
                  </a:lnTo>
                  <a:lnTo>
                    <a:pt x="106" y="38"/>
                  </a:lnTo>
                  <a:lnTo>
                    <a:pt x="97" y="27"/>
                  </a:lnTo>
                  <a:lnTo>
                    <a:pt x="84" y="15"/>
                  </a:lnTo>
                  <a:lnTo>
                    <a:pt x="69" y="8"/>
                  </a:lnTo>
                  <a:lnTo>
                    <a:pt x="54" y="2"/>
                  </a:lnTo>
                  <a:lnTo>
                    <a:pt x="37" y="0"/>
                  </a:lnTo>
                  <a:lnTo>
                    <a:pt x="37" y="0"/>
                  </a:lnTo>
                  <a:lnTo>
                    <a:pt x="26" y="2"/>
                  </a:lnTo>
                  <a:lnTo>
                    <a:pt x="16" y="4"/>
                  </a:lnTo>
                  <a:lnTo>
                    <a:pt x="0" y="10"/>
                  </a:lnTo>
                  <a:lnTo>
                    <a:pt x="0" y="10"/>
                  </a:lnTo>
                  <a:lnTo>
                    <a:pt x="5" y="51"/>
                  </a:lnTo>
                  <a:lnTo>
                    <a:pt x="15" y="92"/>
                  </a:lnTo>
                  <a:lnTo>
                    <a:pt x="24" y="131"/>
                  </a:lnTo>
                  <a:lnTo>
                    <a:pt x="37" y="171"/>
                  </a:lnTo>
                  <a:lnTo>
                    <a:pt x="37" y="171"/>
                  </a:lnTo>
                  <a:lnTo>
                    <a:pt x="54" y="169"/>
                  </a:lnTo>
                  <a:lnTo>
                    <a:pt x="69" y="163"/>
                  </a:lnTo>
                  <a:lnTo>
                    <a:pt x="84" y="156"/>
                  </a:lnTo>
                  <a:lnTo>
                    <a:pt x="97" y="146"/>
                  </a:lnTo>
                  <a:lnTo>
                    <a:pt x="106" y="133"/>
                  </a:lnTo>
                  <a:lnTo>
                    <a:pt x="114" y="118"/>
                  </a:lnTo>
                  <a:lnTo>
                    <a:pt x="119" y="103"/>
                  </a:lnTo>
                  <a:lnTo>
                    <a:pt x="121" y="86"/>
                  </a:lnTo>
                  <a:lnTo>
                    <a:pt x="121" y="86"/>
                  </a:lnTo>
                  <a:close/>
                </a:path>
              </a:pathLst>
            </a:custGeom>
            <a:solidFill>
              <a:srgbClr val="E38392"/>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86" name="Freeform 92"/>
            <p:cNvSpPr/>
            <p:nvPr/>
          </p:nvSpPr>
          <p:spPr bwMode="auto">
            <a:xfrm>
              <a:off x="3919538" y="3768725"/>
              <a:ext cx="146050" cy="184150"/>
            </a:xfrm>
            <a:custGeom>
              <a:avLst/>
              <a:gdLst>
                <a:gd name="T0" fmla="*/ 34 w 92"/>
                <a:gd name="T1" fmla="*/ 116 h 116"/>
                <a:gd name="T2" fmla="*/ 34 w 92"/>
                <a:gd name="T3" fmla="*/ 116 h 116"/>
                <a:gd name="T4" fmla="*/ 45 w 92"/>
                <a:gd name="T5" fmla="*/ 115 h 116"/>
                <a:gd name="T6" fmla="*/ 57 w 92"/>
                <a:gd name="T7" fmla="*/ 111 h 116"/>
                <a:gd name="T8" fmla="*/ 66 w 92"/>
                <a:gd name="T9" fmla="*/ 105 h 116"/>
                <a:gd name="T10" fmla="*/ 73 w 92"/>
                <a:gd name="T11" fmla="*/ 100 h 116"/>
                <a:gd name="T12" fmla="*/ 81 w 92"/>
                <a:gd name="T13" fmla="*/ 90 h 116"/>
                <a:gd name="T14" fmla="*/ 86 w 92"/>
                <a:gd name="T15" fmla="*/ 81 h 116"/>
                <a:gd name="T16" fmla="*/ 90 w 92"/>
                <a:gd name="T17" fmla="*/ 70 h 116"/>
                <a:gd name="T18" fmla="*/ 92 w 92"/>
                <a:gd name="T19" fmla="*/ 58 h 116"/>
                <a:gd name="T20" fmla="*/ 92 w 92"/>
                <a:gd name="T21" fmla="*/ 58 h 116"/>
                <a:gd name="T22" fmla="*/ 90 w 92"/>
                <a:gd name="T23" fmla="*/ 47 h 116"/>
                <a:gd name="T24" fmla="*/ 86 w 92"/>
                <a:gd name="T25" fmla="*/ 36 h 116"/>
                <a:gd name="T26" fmla="*/ 81 w 92"/>
                <a:gd name="T27" fmla="*/ 25 h 116"/>
                <a:gd name="T28" fmla="*/ 73 w 92"/>
                <a:gd name="T29" fmla="*/ 17 h 116"/>
                <a:gd name="T30" fmla="*/ 66 w 92"/>
                <a:gd name="T31" fmla="*/ 10 h 116"/>
                <a:gd name="T32" fmla="*/ 57 w 92"/>
                <a:gd name="T33" fmla="*/ 4 h 116"/>
                <a:gd name="T34" fmla="*/ 45 w 92"/>
                <a:gd name="T35" fmla="*/ 0 h 116"/>
                <a:gd name="T36" fmla="*/ 34 w 92"/>
                <a:gd name="T37" fmla="*/ 0 h 116"/>
                <a:gd name="T38" fmla="*/ 34 w 92"/>
                <a:gd name="T39" fmla="*/ 0 h 116"/>
                <a:gd name="T40" fmla="*/ 25 w 92"/>
                <a:gd name="T41" fmla="*/ 0 h 116"/>
                <a:gd name="T42" fmla="*/ 15 w 92"/>
                <a:gd name="T43" fmla="*/ 2 h 116"/>
                <a:gd name="T44" fmla="*/ 8 w 92"/>
                <a:gd name="T45" fmla="*/ 6 h 116"/>
                <a:gd name="T46" fmla="*/ 0 w 92"/>
                <a:gd name="T47" fmla="*/ 10 h 116"/>
                <a:gd name="T48" fmla="*/ 0 w 92"/>
                <a:gd name="T49" fmla="*/ 10 h 116"/>
                <a:gd name="T50" fmla="*/ 12 w 92"/>
                <a:gd name="T51" fmla="*/ 64 h 116"/>
                <a:gd name="T52" fmla="*/ 25 w 92"/>
                <a:gd name="T53" fmla="*/ 115 h 116"/>
                <a:gd name="T54" fmla="*/ 25 w 92"/>
                <a:gd name="T55" fmla="*/ 115 h 116"/>
                <a:gd name="T56" fmla="*/ 34 w 92"/>
                <a:gd name="T57" fmla="*/ 116 h 116"/>
                <a:gd name="T58" fmla="*/ 34 w 92"/>
                <a:gd name="T59" fmla="*/ 1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2" h="116">
                  <a:moveTo>
                    <a:pt x="34" y="116"/>
                  </a:moveTo>
                  <a:lnTo>
                    <a:pt x="34" y="116"/>
                  </a:lnTo>
                  <a:lnTo>
                    <a:pt x="45" y="115"/>
                  </a:lnTo>
                  <a:lnTo>
                    <a:pt x="57" y="111"/>
                  </a:lnTo>
                  <a:lnTo>
                    <a:pt x="66" y="105"/>
                  </a:lnTo>
                  <a:lnTo>
                    <a:pt x="73" y="100"/>
                  </a:lnTo>
                  <a:lnTo>
                    <a:pt x="81" y="90"/>
                  </a:lnTo>
                  <a:lnTo>
                    <a:pt x="86" y="81"/>
                  </a:lnTo>
                  <a:lnTo>
                    <a:pt x="90" y="70"/>
                  </a:lnTo>
                  <a:lnTo>
                    <a:pt x="92" y="58"/>
                  </a:lnTo>
                  <a:lnTo>
                    <a:pt x="92" y="58"/>
                  </a:lnTo>
                  <a:lnTo>
                    <a:pt x="90" y="47"/>
                  </a:lnTo>
                  <a:lnTo>
                    <a:pt x="86" y="36"/>
                  </a:lnTo>
                  <a:lnTo>
                    <a:pt x="81" y="25"/>
                  </a:lnTo>
                  <a:lnTo>
                    <a:pt x="73" y="17"/>
                  </a:lnTo>
                  <a:lnTo>
                    <a:pt x="66" y="10"/>
                  </a:lnTo>
                  <a:lnTo>
                    <a:pt x="57" y="4"/>
                  </a:lnTo>
                  <a:lnTo>
                    <a:pt x="45" y="0"/>
                  </a:lnTo>
                  <a:lnTo>
                    <a:pt x="34" y="0"/>
                  </a:lnTo>
                  <a:lnTo>
                    <a:pt x="34" y="0"/>
                  </a:lnTo>
                  <a:lnTo>
                    <a:pt x="25" y="0"/>
                  </a:lnTo>
                  <a:lnTo>
                    <a:pt x="15" y="2"/>
                  </a:lnTo>
                  <a:lnTo>
                    <a:pt x="8" y="6"/>
                  </a:lnTo>
                  <a:lnTo>
                    <a:pt x="0" y="10"/>
                  </a:lnTo>
                  <a:lnTo>
                    <a:pt x="0" y="10"/>
                  </a:lnTo>
                  <a:lnTo>
                    <a:pt x="12" y="64"/>
                  </a:lnTo>
                  <a:lnTo>
                    <a:pt x="25" y="115"/>
                  </a:lnTo>
                  <a:lnTo>
                    <a:pt x="25" y="115"/>
                  </a:lnTo>
                  <a:lnTo>
                    <a:pt x="34" y="116"/>
                  </a:lnTo>
                  <a:lnTo>
                    <a:pt x="34" y="116"/>
                  </a:lnTo>
                  <a:close/>
                </a:path>
              </a:pathLst>
            </a:custGeom>
            <a:solidFill>
              <a:srgbClr val="90D2B6"/>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87" name="Freeform 93"/>
            <p:cNvSpPr/>
            <p:nvPr/>
          </p:nvSpPr>
          <p:spPr bwMode="auto">
            <a:xfrm>
              <a:off x="3929063" y="3811588"/>
              <a:ext cx="92075" cy="100013"/>
            </a:xfrm>
            <a:custGeom>
              <a:avLst/>
              <a:gdLst>
                <a:gd name="T0" fmla="*/ 28 w 58"/>
                <a:gd name="T1" fmla="*/ 63 h 63"/>
                <a:gd name="T2" fmla="*/ 28 w 58"/>
                <a:gd name="T3" fmla="*/ 63 h 63"/>
                <a:gd name="T4" fmla="*/ 34 w 58"/>
                <a:gd name="T5" fmla="*/ 61 h 63"/>
                <a:gd name="T6" fmla="*/ 39 w 58"/>
                <a:gd name="T7" fmla="*/ 59 h 63"/>
                <a:gd name="T8" fmla="*/ 45 w 58"/>
                <a:gd name="T9" fmla="*/ 58 h 63"/>
                <a:gd name="T10" fmla="*/ 49 w 58"/>
                <a:gd name="T11" fmla="*/ 54 h 63"/>
                <a:gd name="T12" fmla="*/ 52 w 58"/>
                <a:gd name="T13" fmla="*/ 48 h 63"/>
                <a:gd name="T14" fmla="*/ 56 w 58"/>
                <a:gd name="T15" fmla="*/ 43 h 63"/>
                <a:gd name="T16" fmla="*/ 58 w 58"/>
                <a:gd name="T17" fmla="*/ 37 h 63"/>
                <a:gd name="T18" fmla="*/ 58 w 58"/>
                <a:gd name="T19" fmla="*/ 31 h 63"/>
                <a:gd name="T20" fmla="*/ 58 w 58"/>
                <a:gd name="T21" fmla="*/ 31 h 63"/>
                <a:gd name="T22" fmla="*/ 58 w 58"/>
                <a:gd name="T23" fmla="*/ 24 h 63"/>
                <a:gd name="T24" fmla="*/ 56 w 58"/>
                <a:gd name="T25" fmla="*/ 18 h 63"/>
                <a:gd name="T26" fmla="*/ 52 w 58"/>
                <a:gd name="T27" fmla="*/ 13 h 63"/>
                <a:gd name="T28" fmla="*/ 49 w 58"/>
                <a:gd name="T29" fmla="*/ 9 h 63"/>
                <a:gd name="T30" fmla="*/ 45 w 58"/>
                <a:gd name="T31" fmla="*/ 5 h 63"/>
                <a:gd name="T32" fmla="*/ 39 w 58"/>
                <a:gd name="T33" fmla="*/ 1 h 63"/>
                <a:gd name="T34" fmla="*/ 34 w 58"/>
                <a:gd name="T35" fmla="*/ 0 h 63"/>
                <a:gd name="T36" fmla="*/ 28 w 58"/>
                <a:gd name="T37" fmla="*/ 0 h 63"/>
                <a:gd name="T38" fmla="*/ 28 w 58"/>
                <a:gd name="T39" fmla="*/ 0 h 63"/>
                <a:gd name="T40" fmla="*/ 19 w 58"/>
                <a:gd name="T41" fmla="*/ 1 h 63"/>
                <a:gd name="T42" fmla="*/ 11 w 58"/>
                <a:gd name="T43" fmla="*/ 3 h 63"/>
                <a:gd name="T44" fmla="*/ 6 w 58"/>
                <a:gd name="T45" fmla="*/ 9 h 63"/>
                <a:gd name="T46" fmla="*/ 0 w 58"/>
                <a:gd name="T47" fmla="*/ 15 h 63"/>
                <a:gd name="T48" fmla="*/ 0 w 58"/>
                <a:gd name="T49" fmla="*/ 15 h 63"/>
                <a:gd name="T50" fmla="*/ 9 w 58"/>
                <a:gd name="T51" fmla="*/ 58 h 63"/>
                <a:gd name="T52" fmla="*/ 9 w 58"/>
                <a:gd name="T53" fmla="*/ 58 h 63"/>
                <a:gd name="T54" fmla="*/ 19 w 58"/>
                <a:gd name="T55" fmla="*/ 61 h 63"/>
                <a:gd name="T56" fmla="*/ 28 w 58"/>
                <a:gd name="T57" fmla="*/ 63 h 63"/>
                <a:gd name="T58" fmla="*/ 28 w 58"/>
                <a:gd name="T59" fmla="*/ 63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8" h="63">
                  <a:moveTo>
                    <a:pt x="28" y="63"/>
                  </a:moveTo>
                  <a:lnTo>
                    <a:pt x="28" y="63"/>
                  </a:lnTo>
                  <a:lnTo>
                    <a:pt x="34" y="61"/>
                  </a:lnTo>
                  <a:lnTo>
                    <a:pt x="39" y="59"/>
                  </a:lnTo>
                  <a:lnTo>
                    <a:pt x="45" y="58"/>
                  </a:lnTo>
                  <a:lnTo>
                    <a:pt x="49" y="54"/>
                  </a:lnTo>
                  <a:lnTo>
                    <a:pt x="52" y="48"/>
                  </a:lnTo>
                  <a:lnTo>
                    <a:pt x="56" y="43"/>
                  </a:lnTo>
                  <a:lnTo>
                    <a:pt x="58" y="37"/>
                  </a:lnTo>
                  <a:lnTo>
                    <a:pt x="58" y="31"/>
                  </a:lnTo>
                  <a:lnTo>
                    <a:pt x="58" y="31"/>
                  </a:lnTo>
                  <a:lnTo>
                    <a:pt x="58" y="24"/>
                  </a:lnTo>
                  <a:lnTo>
                    <a:pt x="56" y="18"/>
                  </a:lnTo>
                  <a:lnTo>
                    <a:pt x="52" y="13"/>
                  </a:lnTo>
                  <a:lnTo>
                    <a:pt x="49" y="9"/>
                  </a:lnTo>
                  <a:lnTo>
                    <a:pt x="45" y="5"/>
                  </a:lnTo>
                  <a:lnTo>
                    <a:pt x="39" y="1"/>
                  </a:lnTo>
                  <a:lnTo>
                    <a:pt x="34" y="0"/>
                  </a:lnTo>
                  <a:lnTo>
                    <a:pt x="28" y="0"/>
                  </a:lnTo>
                  <a:lnTo>
                    <a:pt x="28" y="0"/>
                  </a:lnTo>
                  <a:lnTo>
                    <a:pt x="19" y="1"/>
                  </a:lnTo>
                  <a:lnTo>
                    <a:pt x="11" y="3"/>
                  </a:lnTo>
                  <a:lnTo>
                    <a:pt x="6" y="9"/>
                  </a:lnTo>
                  <a:lnTo>
                    <a:pt x="0" y="15"/>
                  </a:lnTo>
                  <a:lnTo>
                    <a:pt x="0" y="15"/>
                  </a:lnTo>
                  <a:lnTo>
                    <a:pt x="9" y="58"/>
                  </a:lnTo>
                  <a:lnTo>
                    <a:pt x="9" y="58"/>
                  </a:lnTo>
                  <a:lnTo>
                    <a:pt x="19" y="61"/>
                  </a:lnTo>
                  <a:lnTo>
                    <a:pt x="28" y="63"/>
                  </a:lnTo>
                  <a:lnTo>
                    <a:pt x="28" y="63"/>
                  </a:lnTo>
                  <a:close/>
                </a:path>
              </a:pathLst>
            </a:custGeom>
            <a:solidFill>
              <a:srgbClr val="FFEBB6"/>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88" name="Freeform 94"/>
            <p:cNvSpPr/>
            <p:nvPr/>
          </p:nvSpPr>
          <p:spPr bwMode="auto">
            <a:xfrm>
              <a:off x="3779838" y="2247900"/>
              <a:ext cx="565150" cy="600075"/>
            </a:xfrm>
            <a:custGeom>
              <a:avLst/>
              <a:gdLst>
                <a:gd name="T0" fmla="*/ 14 w 356"/>
                <a:gd name="T1" fmla="*/ 0 h 378"/>
                <a:gd name="T2" fmla="*/ 174 w 356"/>
                <a:gd name="T3" fmla="*/ 21 h 378"/>
                <a:gd name="T4" fmla="*/ 92 w 356"/>
                <a:gd name="T5" fmla="*/ 152 h 378"/>
                <a:gd name="T6" fmla="*/ 279 w 356"/>
                <a:gd name="T7" fmla="*/ 176 h 378"/>
                <a:gd name="T8" fmla="*/ 176 w 356"/>
                <a:gd name="T9" fmla="*/ 290 h 378"/>
                <a:gd name="T10" fmla="*/ 356 w 356"/>
                <a:gd name="T11" fmla="*/ 365 h 378"/>
                <a:gd name="T12" fmla="*/ 268 w 356"/>
                <a:gd name="T13" fmla="*/ 378 h 378"/>
                <a:gd name="T14" fmla="*/ 113 w 356"/>
                <a:gd name="T15" fmla="*/ 302 h 378"/>
                <a:gd name="T16" fmla="*/ 195 w 356"/>
                <a:gd name="T17" fmla="*/ 204 h 378"/>
                <a:gd name="T18" fmla="*/ 30 w 356"/>
                <a:gd name="T19" fmla="*/ 182 h 378"/>
                <a:gd name="T20" fmla="*/ 101 w 356"/>
                <a:gd name="T21" fmla="*/ 53 h 378"/>
                <a:gd name="T22" fmla="*/ 0 w 356"/>
                <a:gd name="T23" fmla="*/ 38 h 378"/>
                <a:gd name="T24" fmla="*/ 14 w 356"/>
                <a:gd name="T25" fmla="*/ 0 h 3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56" h="378">
                  <a:moveTo>
                    <a:pt x="14" y="0"/>
                  </a:moveTo>
                  <a:lnTo>
                    <a:pt x="174" y="21"/>
                  </a:lnTo>
                  <a:lnTo>
                    <a:pt x="92" y="152"/>
                  </a:lnTo>
                  <a:lnTo>
                    <a:pt x="279" y="176"/>
                  </a:lnTo>
                  <a:lnTo>
                    <a:pt x="176" y="290"/>
                  </a:lnTo>
                  <a:lnTo>
                    <a:pt x="356" y="365"/>
                  </a:lnTo>
                  <a:lnTo>
                    <a:pt x="268" y="378"/>
                  </a:lnTo>
                  <a:lnTo>
                    <a:pt x="113" y="302"/>
                  </a:lnTo>
                  <a:lnTo>
                    <a:pt x="195" y="204"/>
                  </a:lnTo>
                  <a:lnTo>
                    <a:pt x="30" y="182"/>
                  </a:lnTo>
                  <a:lnTo>
                    <a:pt x="101" y="53"/>
                  </a:lnTo>
                  <a:lnTo>
                    <a:pt x="0" y="38"/>
                  </a:lnTo>
                  <a:lnTo>
                    <a:pt x="14" y="0"/>
                  </a:lnTo>
                  <a:close/>
                </a:path>
              </a:pathLst>
            </a:custGeom>
            <a:solidFill>
              <a:srgbClr val="A4C751"/>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89" name="Freeform 95"/>
            <p:cNvSpPr/>
            <p:nvPr/>
          </p:nvSpPr>
          <p:spPr bwMode="auto">
            <a:xfrm>
              <a:off x="3706813" y="2611438"/>
              <a:ext cx="311150" cy="296863"/>
            </a:xfrm>
            <a:custGeom>
              <a:avLst/>
              <a:gdLst>
                <a:gd name="T0" fmla="*/ 0 w 196"/>
                <a:gd name="T1" fmla="*/ 0 h 187"/>
                <a:gd name="T2" fmla="*/ 153 w 196"/>
                <a:gd name="T3" fmla="*/ 26 h 187"/>
                <a:gd name="T4" fmla="*/ 76 w 196"/>
                <a:gd name="T5" fmla="*/ 116 h 187"/>
                <a:gd name="T6" fmla="*/ 196 w 196"/>
                <a:gd name="T7" fmla="*/ 161 h 187"/>
                <a:gd name="T8" fmla="*/ 106 w 196"/>
                <a:gd name="T9" fmla="*/ 187 h 187"/>
                <a:gd name="T10" fmla="*/ 56 w 196"/>
                <a:gd name="T11" fmla="*/ 172 h 187"/>
                <a:gd name="T12" fmla="*/ 33 w 196"/>
                <a:gd name="T13" fmla="*/ 93 h 187"/>
                <a:gd name="T14" fmla="*/ 82 w 196"/>
                <a:gd name="T15" fmla="*/ 46 h 187"/>
                <a:gd name="T16" fmla="*/ 24 w 196"/>
                <a:gd name="T17" fmla="*/ 52 h 187"/>
                <a:gd name="T18" fmla="*/ 0 w 196"/>
                <a:gd name="T19" fmla="*/ 0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6" h="187">
                  <a:moveTo>
                    <a:pt x="0" y="0"/>
                  </a:moveTo>
                  <a:lnTo>
                    <a:pt x="153" y="26"/>
                  </a:lnTo>
                  <a:lnTo>
                    <a:pt x="76" y="116"/>
                  </a:lnTo>
                  <a:lnTo>
                    <a:pt x="196" y="161"/>
                  </a:lnTo>
                  <a:lnTo>
                    <a:pt x="106" y="187"/>
                  </a:lnTo>
                  <a:lnTo>
                    <a:pt x="56" y="172"/>
                  </a:lnTo>
                  <a:lnTo>
                    <a:pt x="33" y="93"/>
                  </a:lnTo>
                  <a:lnTo>
                    <a:pt x="82" y="46"/>
                  </a:lnTo>
                  <a:lnTo>
                    <a:pt x="24" y="52"/>
                  </a:lnTo>
                  <a:lnTo>
                    <a:pt x="0" y="0"/>
                  </a:lnTo>
                  <a:close/>
                </a:path>
              </a:pathLst>
            </a:custGeom>
            <a:solidFill>
              <a:srgbClr val="F57242"/>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90" name="Freeform 96"/>
            <p:cNvSpPr/>
            <p:nvPr/>
          </p:nvSpPr>
          <p:spPr bwMode="auto">
            <a:xfrm>
              <a:off x="4214813" y="4078288"/>
              <a:ext cx="55563" cy="57150"/>
            </a:xfrm>
            <a:custGeom>
              <a:avLst/>
              <a:gdLst>
                <a:gd name="T0" fmla="*/ 35 w 35"/>
                <a:gd name="T1" fmla="*/ 19 h 36"/>
                <a:gd name="T2" fmla="*/ 35 w 35"/>
                <a:gd name="T3" fmla="*/ 19 h 36"/>
                <a:gd name="T4" fmla="*/ 33 w 35"/>
                <a:gd name="T5" fmla="*/ 24 h 36"/>
                <a:gd name="T6" fmla="*/ 30 w 35"/>
                <a:gd name="T7" fmla="*/ 30 h 36"/>
                <a:gd name="T8" fmla="*/ 24 w 35"/>
                <a:gd name="T9" fmla="*/ 34 h 36"/>
                <a:gd name="T10" fmla="*/ 16 w 35"/>
                <a:gd name="T11" fmla="*/ 36 h 36"/>
                <a:gd name="T12" fmla="*/ 16 w 35"/>
                <a:gd name="T13" fmla="*/ 36 h 36"/>
                <a:gd name="T14" fmla="*/ 11 w 35"/>
                <a:gd name="T15" fmla="*/ 34 h 36"/>
                <a:gd name="T16" fmla="*/ 5 w 35"/>
                <a:gd name="T17" fmla="*/ 30 h 36"/>
                <a:gd name="T18" fmla="*/ 1 w 35"/>
                <a:gd name="T19" fmla="*/ 24 h 36"/>
                <a:gd name="T20" fmla="*/ 0 w 35"/>
                <a:gd name="T21" fmla="*/ 19 h 36"/>
                <a:gd name="T22" fmla="*/ 0 w 35"/>
                <a:gd name="T23" fmla="*/ 19 h 36"/>
                <a:gd name="T24" fmla="*/ 1 w 35"/>
                <a:gd name="T25" fmla="*/ 11 h 36"/>
                <a:gd name="T26" fmla="*/ 5 w 35"/>
                <a:gd name="T27" fmla="*/ 6 h 36"/>
                <a:gd name="T28" fmla="*/ 11 w 35"/>
                <a:gd name="T29" fmla="*/ 2 h 36"/>
                <a:gd name="T30" fmla="*/ 16 w 35"/>
                <a:gd name="T31" fmla="*/ 0 h 36"/>
                <a:gd name="T32" fmla="*/ 16 w 35"/>
                <a:gd name="T33" fmla="*/ 0 h 36"/>
                <a:gd name="T34" fmla="*/ 24 w 35"/>
                <a:gd name="T35" fmla="*/ 2 h 36"/>
                <a:gd name="T36" fmla="*/ 30 w 35"/>
                <a:gd name="T37" fmla="*/ 6 h 36"/>
                <a:gd name="T38" fmla="*/ 33 w 35"/>
                <a:gd name="T39" fmla="*/ 11 h 36"/>
                <a:gd name="T40" fmla="*/ 35 w 35"/>
                <a:gd name="T41" fmla="*/ 19 h 36"/>
                <a:gd name="T42" fmla="*/ 35 w 35"/>
                <a:gd name="T43" fmla="*/ 19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5" h="36">
                  <a:moveTo>
                    <a:pt x="35" y="19"/>
                  </a:moveTo>
                  <a:lnTo>
                    <a:pt x="35" y="19"/>
                  </a:lnTo>
                  <a:lnTo>
                    <a:pt x="33" y="24"/>
                  </a:lnTo>
                  <a:lnTo>
                    <a:pt x="30" y="30"/>
                  </a:lnTo>
                  <a:lnTo>
                    <a:pt x="24" y="34"/>
                  </a:lnTo>
                  <a:lnTo>
                    <a:pt x="16" y="36"/>
                  </a:lnTo>
                  <a:lnTo>
                    <a:pt x="16" y="36"/>
                  </a:lnTo>
                  <a:lnTo>
                    <a:pt x="11" y="34"/>
                  </a:lnTo>
                  <a:lnTo>
                    <a:pt x="5" y="30"/>
                  </a:lnTo>
                  <a:lnTo>
                    <a:pt x="1" y="24"/>
                  </a:lnTo>
                  <a:lnTo>
                    <a:pt x="0" y="19"/>
                  </a:lnTo>
                  <a:lnTo>
                    <a:pt x="0" y="19"/>
                  </a:lnTo>
                  <a:lnTo>
                    <a:pt x="1" y="11"/>
                  </a:lnTo>
                  <a:lnTo>
                    <a:pt x="5" y="6"/>
                  </a:lnTo>
                  <a:lnTo>
                    <a:pt x="11" y="2"/>
                  </a:lnTo>
                  <a:lnTo>
                    <a:pt x="16" y="0"/>
                  </a:lnTo>
                  <a:lnTo>
                    <a:pt x="16" y="0"/>
                  </a:lnTo>
                  <a:lnTo>
                    <a:pt x="24" y="2"/>
                  </a:lnTo>
                  <a:lnTo>
                    <a:pt x="30" y="6"/>
                  </a:lnTo>
                  <a:lnTo>
                    <a:pt x="33" y="11"/>
                  </a:lnTo>
                  <a:lnTo>
                    <a:pt x="35" y="19"/>
                  </a:lnTo>
                  <a:lnTo>
                    <a:pt x="35" y="19"/>
                  </a:lnTo>
                  <a:close/>
                </a:path>
              </a:pathLst>
            </a:custGeom>
            <a:solidFill>
              <a:srgbClr val="2E8693"/>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91" name="Freeform 97"/>
            <p:cNvSpPr/>
            <p:nvPr/>
          </p:nvSpPr>
          <p:spPr bwMode="auto">
            <a:xfrm>
              <a:off x="4122738" y="4227513"/>
              <a:ext cx="52388" cy="55563"/>
            </a:xfrm>
            <a:custGeom>
              <a:avLst/>
              <a:gdLst>
                <a:gd name="T0" fmla="*/ 33 w 33"/>
                <a:gd name="T1" fmla="*/ 18 h 35"/>
                <a:gd name="T2" fmla="*/ 33 w 33"/>
                <a:gd name="T3" fmla="*/ 18 h 35"/>
                <a:gd name="T4" fmla="*/ 33 w 33"/>
                <a:gd name="T5" fmla="*/ 26 h 35"/>
                <a:gd name="T6" fmla="*/ 30 w 33"/>
                <a:gd name="T7" fmla="*/ 31 h 35"/>
                <a:gd name="T8" fmla="*/ 24 w 33"/>
                <a:gd name="T9" fmla="*/ 35 h 35"/>
                <a:gd name="T10" fmla="*/ 16 w 33"/>
                <a:gd name="T11" fmla="*/ 35 h 35"/>
                <a:gd name="T12" fmla="*/ 16 w 33"/>
                <a:gd name="T13" fmla="*/ 35 h 35"/>
                <a:gd name="T14" fmla="*/ 9 w 33"/>
                <a:gd name="T15" fmla="*/ 35 h 35"/>
                <a:gd name="T16" fmla="*/ 3 w 33"/>
                <a:gd name="T17" fmla="*/ 31 h 35"/>
                <a:gd name="T18" fmla="*/ 0 w 33"/>
                <a:gd name="T19" fmla="*/ 26 h 35"/>
                <a:gd name="T20" fmla="*/ 0 w 33"/>
                <a:gd name="T21" fmla="*/ 18 h 35"/>
                <a:gd name="T22" fmla="*/ 0 w 33"/>
                <a:gd name="T23" fmla="*/ 18 h 35"/>
                <a:gd name="T24" fmla="*/ 0 w 33"/>
                <a:gd name="T25" fmla="*/ 11 h 35"/>
                <a:gd name="T26" fmla="*/ 3 w 33"/>
                <a:gd name="T27" fmla="*/ 5 h 35"/>
                <a:gd name="T28" fmla="*/ 9 w 33"/>
                <a:gd name="T29" fmla="*/ 1 h 35"/>
                <a:gd name="T30" fmla="*/ 16 w 33"/>
                <a:gd name="T31" fmla="*/ 0 h 35"/>
                <a:gd name="T32" fmla="*/ 16 w 33"/>
                <a:gd name="T33" fmla="*/ 0 h 35"/>
                <a:gd name="T34" fmla="*/ 24 w 33"/>
                <a:gd name="T35" fmla="*/ 1 h 35"/>
                <a:gd name="T36" fmla="*/ 30 w 33"/>
                <a:gd name="T37" fmla="*/ 5 h 35"/>
                <a:gd name="T38" fmla="*/ 33 w 33"/>
                <a:gd name="T39" fmla="*/ 11 h 35"/>
                <a:gd name="T40" fmla="*/ 33 w 33"/>
                <a:gd name="T41" fmla="*/ 18 h 35"/>
                <a:gd name="T42" fmla="*/ 33 w 33"/>
                <a:gd name="T43" fmla="*/ 18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3" h="35">
                  <a:moveTo>
                    <a:pt x="33" y="18"/>
                  </a:moveTo>
                  <a:lnTo>
                    <a:pt x="33" y="18"/>
                  </a:lnTo>
                  <a:lnTo>
                    <a:pt x="33" y="26"/>
                  </a:lnTo>
                  <a:lnTo>
                    <a:pt x="30" y="31"/>
                  </a:lnTo>
                  <a:lnTo>
                    <a:pt x="24" y="35"/>
                  </a:lnTo>
                  <a:lnTo>
                    <a:pt x="16" y="35"/>
                  </a:lnTo>
                  <a:lnTo>
                    <a:pt x="16" y="35"/>
                  </a:lnTo>
                  <a:lnTo>
                    <a:pt x="9" y="35"/>
                  </a:lnTo>
                  <a:lnTo>
                    <a:pt x="3" y="31"/>
                  </a:lnTo>
                  <a:lnTo>
                    <a:pt x="0" y="26"/>
                  </a:lnTo>
                  <a:lnTo>
                    <a:pt x="0" y="18"/>
                  </a:lnTo>
                  <a:lnTo>
                    <a:pt x="0" y="18"/>
                  </a:lnTo>
                  <a:lnTo>
                    <a:pt x="0" y="11"/>
                  </a:lnTo>
                  <a:lnTo>
                    <a:pt x="3" y="5"/>
                  </a:lnTo>
                  <a:lnTo>
                    <a:pt x="9" y="1"/>
                  </a:lnTo>
                  <a:lnTo>
                    <a:pt x="16" y="0"/>
                  </a:lnTo>
                  <a:lnTo>
                    <a:pt x="16" y="0"/>
                  </a:lnTo>
                  <a:lnTo>
                    <a:pt x="24" y="1"/>
                  </a:lnTo>
                  <a:lnTo>
                    <a:pt x="30" y="5"/>
                  </a:lnTo>
                  <a:lnTo>
                    <a:pt x="33" y="11"/>
                  </a:lnTo>
                  <a:lnTo>
                    <a:pt x="33" y="18"/>
                  </a:lnTo>
                  <a:lnTo>
                    <a:pt x="33" y="18"/>
                  </a:lnTo>
                  <a:close/>
                </a:path>
              </a:pathLst>
            </a:custGeom>
            <a:solidFill>
              <a:srgbClr val="2E8693"/>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92" name="Freeform 98"/>
            <p:cNvSpPr/>
            <p:nvPr/>
          </p:nvSpPr>
          <p:spPr bwMode="auto">
            <a:xfrm>
              <a:off x="4419600" y="3959225"/>
              <a:ext cx="55563" cy="53975"/>
            </a:xfrm>
            <a:custGeom>
              <a:avLst/>
              <a:gdLst>
                <a:gd name="T0" fmla="*/ 35 w 35"/>
                <a:gd name="T1" fmla="*/ 17 h 34"/>
                <a:gd name="T2" fmla="*/ 35 w 35"/>
                <a:gd name="T3" fmla="*/ 17 h 34"/>
                <a:gd name="T4" fmla="*/ 33 w 35"/>
                <a:gd name="T5" fmla="*/ 25 h 34"/>
                <a:gd name="T6" fmla="*/ 30 w 35"/>
                <a:gd name="T7" fmla="*/ 30 h 34"/>
                <a:gd name="T8" fmla="*/ 24 w 35"/>
                <a:gd name="T9" fmla="*/ 34 h 34"/>
                <a:gd name="T10" fmla="*/ 16 w 35"/>
                <a:gd name="T11" fmla="*/ 34 h 34"/>
                <a:gd name="T12" fmla="*/ 16 w 35"/>
                <a:gd name="T13" fmla="*/ 34 h 34"/>
                <a:gd name="T14" fmla="*/ 11 w 35"/>
                <a:gd name="T15" fmla="*/ 34 h 34"/>
                <a:gd name="T16" fmla="*/ 5 w 35"/>
                <a:gd name="T17" fmla="*/ 30 h 34"/>
                <a:gd name="T18" fmla="*/ 2 w 35"/>
                <a:gd name="T19" fmla="*/ 25 h 34"/>
                <a:gd name="T20" fmla="*/ 0 w 35"/>
                <a:gd name="T21" fmla="*/ 17 h 34"/>
                <a:gd name="T22" fmla="*/ 0 w 35"/>
                <a:gd name="T23" fmla="*/ 17 h 34"/>
                <a:gd name="T24" fmla="*/ 2 w 35"/>
                <a:gd name="T25" fmla="*/ 10 h 34"/>
                <a:gd name="T26" fmla="*/ 5 w 35"/>
                <a:gd name="T27" fmla="*/ 4 h 34"/>
                <a:gd name="T28" fmla="*/ 11 w 35"/>
                <a:gd name="T29" fmla="*/ 0 h 34"/>
                <a:gd name="T30" fmla="*/ 16 w 35"/>
                <a:gd name="T31" fmla="*/ 0 h 34"/>
                <a:gd name="T32" fmla="*/ 16 w 35"/>
                <a:gd name="T33" fmla="*/ 0 h 34"/>
                <a:gd name="T34" fmla="*/ 24 w 35"/>
                <a:gd name="T35" fmla="*/ 0 h 34"/>
                <a:gd name="T36" fmla="*/ 30 w 35"/>
                <a:gd name="T37" fmla="*/ 4 h 34"/>
                <a:gd name="T38" fmla="*/ 33 w 35"/>
                <a:gd name="T39" fmla="*/ 10 h 34"/>
                <a:gd name="T40" fmla="*/ 35 w 35"/>
                <a:gd name="T41" fmla="*/ 17 h 34"/>
                <a:gd name="T42" fmla="*/ 35 w 35"/>
                <a:gd name="T43" fmla="*/ 17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5" h="34">
                  <a:moveTo>
                    <a:pt x="35" y="17"/>
                  </a:moveTo>
                  <a:lnTo>
                    <a:pt x="35" y="17"/>
                  </a:lnTo>
                  <a:lnTo>
                    <a:pt x="33" y="25"/>
                  </a:lnTo>
                  <a:lnTo>
                    <a:pt x="30" y="30"/>
                  </a:lnTo>
                  <a:lnTo>
                    <a:pt x="24" y="34"/>
                  </a:lnTo>
                  <a:lnTo>
                    <a:pt x="16" y="34"/>
                  </a:lnTo>
                  <a:lnTo>
                    <a:pt x="16" y="34"/>
                  </a:lnTo>
                  <a:lnTo>
                    <a:pt x="11" y="34"/>
                  </a:lnTo>
                  <a:lnTo>
                    <a:pt x="5" y="30"/>
                  </a:lnTo>
                  <a:lnTo>
                    <a:pt x="2" y="25"/>
                  </a:lnTo>
                  <a:lnTo>
                    <a:pt x="0" y="17"/>
                  </a:lnTo>
                  <a:lnTo>
                    <a:pt x="0" y="17"/>
                  </a:lnTo>
                  <a:lnTo>
                    <a:pt x="2" y="10"/>
                  </a:lnTo>
                  <a:lnTo>
                    <a:pt x="5" y="4"/>
                  </a:lnTo>
                  <a:lnTo>
                    <a:pt x="11" y="0"/>
                  </a:lnTo>
                  <a:lnTo>
                    <a:pt x="16" y="0"/>
                  </a:lnTo>
                  <a:lnTo>
                    <a:pt x="16" y="0"/>
                  </a:lnTo>
                  <a:lnTo>
                    <a:pt x="24" y="0"/>
                  </a:lnTo>
                  <a:lnTo>
                    <a:pt x="30" y="4"/>
                  </a:lnTo>
                  <a:lnTo>
                    <a:pt x="33" y="10"/>
                  </a:lnTo>
                  <a:lnTo>
                    <a:pt x="35" y="17"/>
                  </a:lnTo>
                  <a:lnTo>
                    <a:pt x="35" y="17"/>
                  </a:lnTo>
                  <a:close/>
                </a:path>
              </a:pathLst>
            </a:custGeom>
            <a:solidFill>
              <a:srgbClr val="2E8693"/>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93" name="Freeform 99"/>
            <p:cNvSpPr/>
            <p:nvPr/>
          </p:nvSpPr>
          <p:spPr bwMode="auto">
            <a:xfrm>
              <a:off x="4445000" y="4135438"/>
              <a:ext cx="57150" cy="55563"/>
            </a:xfrm>
            <a:custGeom>
              <a:avLst/>
              <a:gdLst>
                <a:gd name="T0" fmla="*/ 36 w 36"/>
                <a:gd name="T1" fmla="*/ 18 h 35"/>
                <a:gd name="T2" fmla="*/ 36 w 36"/>
                <a:gd name="T3" fmla="*/ 18 h 35"/>
                <a:gd name="T4" fmla="*/ 34 w 36"/>
                <a:gd name="T5" fmla="*/ 24 h 35"/>
                <a:gd name="T6" fmla="*/ 30 w 36"/>
                <a:gd name="T7" fmla="*/ 30 h 35"/>
                <a:gd name="T8" fmla="*/ 25 w 36"/>
                <a:gd name="T9" fmla="*/ 33 h 35"/>
                <a:gd name="T10" fmla="*/ 19 w 36"/>
                <a:gd name="T11" fmla="*/ 35 h 35"/>
                <a:gd name="T12" fmla="*/ 19 w 36"/>
                <a:gd name="T13" fmla="*/ 35 h 35"/>
                <a:gd name="T14" fmla="*/ 12 w 36"/>
                <a:gd name="T15" fmla="*/ 33 h 35"/>
                <a:gd name="T16" fmla="*/ 6 w 36"/>
                <a:gd name="T17" fmla="*/ 30 h 35"/>
                <a:gd name="T18" fmla="*/ 2 w 36"/>
                <a:gd name="T19" fmla="*/ 24 h 35"/>
                <a:gd name="T20" fmla="*/ 0 w 36"/>
                <a:gd name="T21" fmla="*/ 18 h 35"/>
                <a:gd name="T22" fmla="*/ 0 w 36"/>
                <a:gd name="T23" fmla="*/ 18 h 35"/>
                <a:gd name="T24" fmla="*/ 2 w 36"/>
                <a:gd name="T25" fmla="*/ 11 h 35"/>
                <a:gd name="T26" fmla="*/ 6 w 36"/>
                <a:gd name="T27" fmla="*/ 5 h 35"/>
                <a:gd name="T28" fmla="*/ 12 w 36"/>
                <a:gd name="T29" fmla="*/ 1 h 35"/>
                <a:gd name="T30" fmla="*/ 19 w 36"/>
                <a:gd name="T31" fmla="*/ 0 h 35"/>
                <a:gd name="T32" fmla="*/ 19 w 36"/>
                <a:gd name="T33" fmla="*/ 0 h 35"/>
                <a:gd name="T34" fmla="*/ 25 w 36"/>
                <a:gd name="T35" fmla="*/ 1 h 35"/>
                <a:gd name="T36" fmla="*/ 30 w 36"/>
                <a:gd name="T37" fmla="*/ 5 h 35"/>
                <a:gd name="T38" fmla="*/ 34 w 36"/>
                <a:gd name="T39" fmla="*/ 11 h 35"/>
                <a:gd name="T40" fmla="*/ 36 w 36"/>
                <a:gd name="T41" fmla="*/ 18 h 35"/>
                <a:gd name="T42" fmla="*/ 36 w 36"/>
                <a:gd name="T43" fmla="*/ 18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 h="35">
                  <a:moveTo>
                    <a:pt x="36" y="18"/>
                  </a:moveTo>
                  <a:lnTo>
                    <a:pt x="36" y="18"/>
                  </a:lnTo>
                  <a:lnTo>
                    <a:pt x="34" y="24"/>
                  </a:lnTo>
                  <a:lnTo>
                    <a:pt x="30" y="30"/>
                  </a:lnTo>
                  <a:lnTo>
                    <a:pt x="25" y="33"/>
                  </a:lnTo>
                  <a:lnTo>
                    <a:pt x="19" y="35"/>
                  </a:lnTo>
                  <a:lnTo>
                    <a:pt x="19" y="35"/>
                  </a:lnTo>
                  <a:lnTo>
                    <a:pt x="12" y="33"/>
                  </a:lnTo>
                  <a:lnTo>
                    <a:pt x="6" y="30"/>
                  </a:lnTo>
                  <a:lnTo>
                    <a:pt x="2" y="24"/>
                  </a:lnTo>
                  <a:lnTo>
                    <a:pt x="0" y="18"/>
                  </a:lnTo>
                  <a:lnTo>
                    <a:pt x="0" y="18"/>
                  </a:lnTo>
                  <a:lnTo>
                    <a:pt x="2" y="11"/>
                  </a:lnTo>
                  <a:lnTo>
                    <a:pt x="6" y="5"/>
                  </a:lnTo>
                  <a:lnTo>
                    <a:pt x="12" y="1"/>
                  </a:lnTo>
                  <a:lnTo>
                    <a:pt x="19" y="0"/>
                  </a:lnTo>
                  <a:lnTo>
                    <a:pt x="19" y="0"/>
                  </a:lnTo>
                  <a:lnTo>
                    <a:pt x="25" y="1"/>
                  </a:lnTo>
                  <a:lnTo>
                    <a:pt x="30" y="5"/>
                  </a:lnTo>
                  <a:lnTo>
                    <a:pt x="34" y="11"/>
                  </a:lnTo>
                  <a:lnTo>
                    <a:pt x="36" y="18"/>
                  </a:lnTo>
                  <a:lnTo>
                    <a:pt x="36" y="18"/>
                  </a:lnTo>
                  <a:close/>
                </a:path>
              </a:pathLst>
            </a:custGeom>
            <a:solidFill>
              <a:srgbClr val="2E8693"/>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94" name="Freeform 100"/>
            <p:cNvSpPr/>
            <p:nvPr/>
          </p:nvSpPr>
          <p:spPr bwMode="auto">
            <a:xfrm>
              <a:off x="4676775" y="3884613"/>
              <a:ext cx="57150" cy="53975"/>
            </a:xfrm>
            <a:custGeom>
              <a:avLst/>
              <a:gdLst>
                <a:gd name="T0" fmla="*/ 36 w 36"/>
                <a:gd name="T1" fmla="*/ 17 h 34"/>
                <a:gd name="T2" fmla="*/ 36 w 36"/>
                <a:gd name="T3" fmla="*/ 17 h 34"/>
                <a:gd name="T4" fmla="*/ 36 w 36"/>
                <a:gd name="T5" fmla="*/ 25 h 34"/>
                <a:gd name="T6" fmla="*/ 32 w 36"/>
                <a:gd name="T7" fmla="*/ 30 h 34"/>
                <a:gd name="T8" fmla="*/ 27 w 36"/>
                <a:gd name="T9" fmla="*/ 34 h 34"/>
                <a:gd name="T10" fmla="*/ 19 w 36"/>
                <a:gd name="T11" fmla="*/ 34 h 34"/>
                <a:gd name="T12" fmla="*/ 19 w 36"/>
                <a:gd name="T13" fmla="*/ 34 h 34"/>
                <a:gd name="T14" fmla="*/ 12 w 36"/>
                <a:gd name="T15" fmla="*/ 34 h 34"/>
                <a:gd name="T16" fmla="*/ 6 w 36"/>
                <a:gd name="T17" fmla="*/ 30 h 34"/>
                <a:gd name="T18" fmla="*/ 2 w 36"/>
                <a:gd name="T19" fmla="*/ 25 h 34"/>
                <a:gd name="T20" fmla="*/ 0 w 36"/>
                <a:gd name="T21" fmla="*/ 17 h 34"/>
                <a:gd name="T22" fmla="*/ 0 w 36"/>
                <a:gd name="T23" fmla="*/ 17 h 34"/>
                <a:gd name="T24" fmla="*/ 2 w 36"/>
                <a:gd name="T25" fmla="*/ 10 h 34"/>
                <a:gd name="T26" fmla="*/ 6 w 36"/>
                <a:gd name="T27" fmla="*/ 4 h 34"/>
                <a:gd name="T28" fmla="*/ 12 w 36"/>
                <a:gd name="T29" fmla="*/ 0 h 34"/>
                <a:gd name="T30" fmla="*/ 19 w 36"/>
                <a:gd name="T31" fmla="*/ 0 h 34"/>
                <a:gd name="T32" fmla="*/ 19 w 36"/>
                <a:gd name="T33" fmla="*/ 0 h 34"/>
                <a:gd name="T34" fmla="*/ 27 w 36"/>
                <a:gd name="T35" fmla="*/ 0 h 34"/>
                <a:gd name="T36" fmla="*/ 32 w 36"/>
                <a:gd name="T37" fmla="*/ 4 h 34"/>
                <a:gd name="T38" fmla="*/ 36 w 36"/>
                <a:gd name="T39" fmla="*/ 10 h 34"/>
                <a:gd name="T40" fmla="*/ 36 w 36"/>
                <a:gd name="T41" fmla="*/ 17 h 34"/>
                <a:gd name="T42" fmla="*/ 36 w 36"/>
                <a:gd name="T43" fmla="*/ 17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 h="34">
                  <a:moveTo>
                    <a:pt x="36" y="17"/>
                  </a:moveTo>
                  <a:lnTo>
                    <a:pt x="36" y="17"/>
                  </a:lnTo>
                  <a:lnTo>
                    <a:pt x="36" y="25"/>
                  </a:lnTo>
                  <a:lnTo>
                    <a:pt x="32" y="30"/>
                  </a:lnTo>
                  <a:lnTo>
                    <a:pt x="27" y="34"/>
                  </a:lnTo>
                  <a:lnTo>
                    <a:pt x="19" y="34"/>
                  </a:lnTo>
                  <a:lnTo>
                    <a:pt x="19" y="34"/>
                  </a:lnTo>
                  <a:lnTo>
                    <a:pt x="12" y="34"/>
                  </a:lnTo>
                  <a:lnTo>
                    <a:pt x="6" y="30"/>
                  </a:lnTo>
                  <a:lnTo>
                    <a:pt x="2" y="25"/>
                  </a:lnTo>
                  <a:lnTo>
                    <a:pt x="0" y="17"/>
                  </a:lnTo>
                  <a:lnTo>
                    <a:pt x="0" y="17"/>
                  </a:lnTo>
                  <a:lnTo>
                    <a:pt x="2" y="10"/>
                  </a:lnTo>
                  <a:lnTo>
                    <a:pt x="6" y="4"/>
                  </a:lnTo>
                  <a:lnTo>
                    <a:pt x="12" y="0"/>
                  </a:lnTo>
                  <a:lnTo>
                    <a:pt x="19" y="0"/>
                  </a:lnTo>
                  <a:lnTo>
                    <a:pt x="19" y="0"/>
                  </a:lnTo>
                  <a:lnTo>
                    <a:pt x="27" y="0"/>
                  </a:lnTo>
                  <a:lnTo>
                    <a:pt x="32" y="4"/>
                  </a:lnTo>
                  <a:lnTo>
                    <a:pt x="36" y="10"/>
                  </a:lnTo>
                  <a:lnTo>
                    <a:pt x="36" y="17"/>
                  </a:lnTo>
                  <a:lnTo>
                    <a:pt x="36" y="17"/>
                  </a:lnTo>
                  <a:close/>
                </a:path>
              </a:pathLst>
            </a:custGeom>
            <a:solidFill>
              <a:srgbClr val="2E8693"/>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95" name="Freeform 101"/>
            <p:cNvSpPr/>
            <p:nvPr/>
          </p:nvSpPr>
          <p:spPr bwMode="auto">
            <a:xfrm>
              <a:off x="4249738" y="4367213"/>
              <a:ext cx="57150" cy="55563"/>
            </a:xfrm>
            <a:custGeom>
              <a:avLst/>
              <a:gdLst>
                <a:gd name="T0" fmla="*/ 36 w 36"/>
                <a:gd name="T1" fmla="*/ 18 h 35"/>
                <a:gd name="T2" fmla="*/ 36 w 36"/>
                <a:gd name="T3" fmla="*/ 18 h 35"/>
                <a:gd name="T4" fmla="*/ 36 w 36"/>
                <a:gd name="T5" fmla="*/ 24 h 35"/>
                <a:gd name="T6" fmla="*/ 30 w 36"/>
                <a:gd name="T7" fmla="*/ 29 h 35"/>
                <a:gd name="T8" fmla="*/ 26 w 36"/>
                <a:gd name="T9" fmla="*/ 33 h 35"/>
                <a:gd name="T10" fmla="*/ 19 w 36"/>
                <a:gd name="T11" fmla="*/ 35 h 35"/>
                <a:gd name="T12" fmla="*/ 19 w 36"/>
                <a:gd name="T13" fmla="*/ 35 h 35"/>
                <a:gd name="T14" fmla="*/ 11 w 36"/>
                <a:gd name="T15" fmla="*/ 33 h 35"/>
                <a:gd name="T16" fmla="*/ 6 w 36"/>
                <a:gd name="T17" fmla="*/ 29 h 35"/>
                <a:gd name="T18" fmla="*/ 2 w 36"/>
                <a:gd name="T19" fmla="*/ 24 h 35"/>
                <a:gd name="T20" fmla="*/ 0 w 36"/>
                <a:gd name="T21" fmla="*/ 18 h 35"/>
                <a:gd name="T22" fmla="*/ 0 w 36"/>
                <a:gd name="T23" fmla="*/ 18 h 35"/>
                <a:gd name="T24" fmla="*/ 2 w 36"/>
                <a:gd name="T25" fmla="*/ 11 h 35"/>
                <a:gd name="T26" fmla="*/ 6 w 36"/>
                <a:gd name="T27" fmla="*/ 5 h 35"/>
                <a:gd name="T28" fmla="*/ 11 w 36"/>
                <a:gd name="T29" fmla="*/ 1 h 35"/>
                <a:gd name="T30" fmla="*/ 19 w 36"/>
                <a:gd name="T31" fmla="*/ 0 h 35"/>
                <a:gd name="T32" fmla="*/ 19 w 36"/>
                <a:gd name="T33" fmla="*/ 0 h 35"/>
                <a:gd name="T34" fmla="*/ 26 w 36"/>
                <a:gd name="T35" fmla="*/ 1 h 35"/>
                <a:gd name="T36" fmla="*/ 30 w 36"/>
                <a:gd name="T37" fmla="*/ 5 h 35"/>
                <a:gd name="T38" fmla="*/ 36 w 36"/>
                <a:gd name="T39" fmla="*/ 11 h 35"/>
                <a:gd name="T40" fmla="*/ 36 w 36"/>
                <a:gd name="T41" fmla="*/ 18 h 35"/>
                <a:gd name="T42" fmla="*/ 36 w 36"/>
                <a:gd name="T43" fmla="*/ 18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 h="35">
                  <a:moveTo>
                    <a:pt x="36" y="18"/>
                  </a:moveTo>
                  <a:lnTo>
                    <a:pt x="36" y="18"/>
                  </a:lnTo>
                  <a:lnTo>
                    <a:pt x="36" y="24"/>
                  </a:lnTo>
                  <a:lnTo>
                    <a:pt x="30" y="29"/>
                  </a:lnTo>
                  <a:lnTo>
                    <a:pt x="26" y="33"/>
                  </a:lnTo>
                  <a:lnTo>
                    <a:pt x="19" y="35"/>
                  </a:lnTo>
                  <a:lnTo>
                    <a:pt x="19" y="35"/>
                  </a:lnTo>
                  <a:lnTo>
                    <a:pt x="11" y="33"/>
                  </a:lnTo>
                  <a:lnTo>
                    <a:pt x="6" y="29"/>
                  </a:lnTo>
                  <a:lnTo>
                    <a:pt x="2" y="24"/>
                  </a:lnTo>
                  <a:lnTo>
                    <a:pt x="0" y="18"/>
                  </a:lnTo>
                  <a:lnTo>
                    <a:pt x="0" y="18"/>
                  </a:lnTo>
                  <a:lnTo>
                    <a:pt x="2" y="11"/>
                  </a:lnTo>
                  <a:lnTo>
                    <a:pt x="6" y="5"/>
                  </a:lnTo>
                  <a:lnTo>
                    <a:pt x="11" y="1"/>
                  </a:lnTo>
                  <a:lnTo>
                    <a:pt x="19" y="0"/>
                  </a:lnTo>
                  <a:lnTo>
                    <a:pt x="19" y="0"/>
                  </a:lnTo>
                  <a:lnTo>
                    <a:pt x="26" y="1"/>
                  </a:lnTo>
                  <a:lnTo>
                    <a:pt x="30" y="5"/>
                  </a:lnTo>
                  <a:lnTo>
                    <a:pt x="36" y="11"/>
                  </a:lnTo>
                  <a:lnTo>
                    <a:pt x="36" y="18"/>
                  </a:lnTo>
                  <a:lnTo>
                    <a:pt x="36" y="18"/>
                  </a:lnTo>
                  <a:close/>
                </a:path>
              </a:pathLst>
            </a:custGeom>
            <a:solidFill>
              <a:srgbClr val="2E8693"/>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96" name="Freeform 102"/>
            <p:cNvSpPr/>
            <p:nvPr/>
          </p:nvSpPr>
          <p:spPr bwMode="auto">
            <a:xfrm>
              <a:off x="4017963" y="4043363"/>
              <a:ext cx="57150" cy="55563"/>
            </a:xfrm>
            <a:custGeom>
              <a:avLst/>
              <a:gdLst>
                <a:gd name="T0" fmla="*/ 36 w 36"/>
                <a:gd name="T1" fmla="*/ 16 h 35"/>
                <a:gd name="T2" fmla="*/ 36 w 36"/>
                <a:gd name="T3" fmla="*/ 16 h 35"/>
                <a:gd name="T4" fmla="*/ 34 w 36"/>
                <a:gd name="T5" fmla="*/ 24 h 35"/>
                <a:gd name="T6" fmla="*/ 30 w 36"/>
                <a:gd name="T7" fmla="*/ 30 h 35"/>
                <a:gd name="T8" fmla="*/ 24 w 36"/>
                <a:gd name="T9" fmla="*/ 33 h 35"/>
                <a:gd name="T10" fmla="*/ 19 w 36"/>
                <a:gd name="T11" fmla="*/ 35 h 35"/>
                <a:gd name="T12" fmla="*/ 19 w 36"/>
                <a:gd name="T13" fmla="*/ 35 h 35"/>
                <a:gd name="T14" fmla="*/ 11 w 36"/>
                <a:gd name="T15" fmla="*/ 33 h 35"/>
                <a:gd name="T16" fmla="*/ 6 w 36"/>
                <a:gd name="T17" fmla="*/ 30 h 35"/>
                <a:gd name="T18" fmla="*/ 2 w 36"/>
                <a:gd name="T19" fmla="*/ 24 h 35"/>
                <a:gd name="T20" fmla="*/ 0 w 36"/>
                <a:gd name="T21" fmla="*/ 16 h 35"/>
                <a:gd name="T22" fmla="*/ 0 w 36"/>
                <a:gd name="T23" fmla="*/ 16 h 35"/>
                <a:gd name="T24" fmla="*/ 2 w 36"/>
                <a:gd name="T25" fmla="*/ 11 h 35"/>
                <a:gd name="T26" fmla="*/ 6 w 36"/>
                <a:gd name="T27" fmla="*/ 5 h 35"/>
                <a:gd name="T28" fmla="*/ 11 w 36"/>
                <a:gd name="T29" fmla="*/ 1 h 35"/>
                <a:gd name="T30" fmla="*/ 19 w 36"/>
                <a:gd name="T31" fmla="*/ 0 h 35"/>
                <a:gd name="T32" fmla="*/ 19 w 36"/>
                <a:gd name="T33" fmla="*/ 0 h 35"/>
                <a:gd name="T34" fmla="*/ 24 w 36"/>
                <a:gd name="T35" fmla="*/ 1 h 35"/>
                <a:gd name="T36" fmla="*/ 30 w 36"/>
                <a:gd name="T37" fmla="*/ 5 h 35"/>
                <a:gd name="T38" fmla="*/ 34 w 36"/>
                <a:gd name="T39" fmla="*/ 11 h 35"/>
                <a:gd name="T40" fmla="*/ 36 w 36"/>
                <a:gd name="T41" fmla="*/ 16 h 35"/>
                <a:gd name="T42" fmla="*/ 36 w 36"/>
                <a:gd name="T43" fmla="*/ 16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 h="35">
                  <a:moveTo>
                    <a:pt x="36" y="16"/>
                  </a:moveTo>
                  <a:lnTo>
                    <a:pt x="36" y="16"/>
                  </a:lnTo>
                  <a:lnTo>
                    <a:pt x="34" y="24"/>
                  </a:lnTo>
                  <a:lnTo>
                    <a:pt x="30" y="30"/>
                  </a:lnTo>
                  <a:lnTo>
                    <a:pt x="24" y="33"/>
                  </a:lnTo>
                  <a:lnTo>
                    <a:pt x="19" y="35"/>
                  </a:lnTo>
                  <a:lnTo>
                    <a:pt x="19" y="35"/>
                  </a:lnTo>
                  <a:lnTo>
                    <a:pt x="11" y="33"/>
                  </a:lnTo>
                  <a:lnTo>
                    <a:pt x="6" y="30"/>
                  </a:lnTo>
                  <a:lnTo>
                    <a:pt x="2" y="24"/>
                  </a:lnTo>
                  <a:lnTo>
                    <a:pt x="0" y="16"/>
                  </a:lnTo>
                  <a:lnTo>
                    <a:pt x="0" y="16"/>
                  </a:lnTo>
                  <a:lnTo>
                    <a:pt x="2" y="11"/>
                  </a:lnTo>
                  <a:lnTo>
                    <a:pt x="6" y="5"/>
                  </a:lnTo>
                  <a:lnTo>
                    <a:pt x="11" y="1"/>
                  </a:lnTo>
                  <a:lnTo>
                    <a:pt x="19" y="0"/>
                  </a:lnTo>
                  <a:lnTo>
                    <a:pt x="19" y="0"/>
                  </a:lnTo>
                  <a:lnTo>
                    <a:pt x="24" y="1"/>
                  </a:lnTo>
                  <a:lnTo>
                    <a:pt x="30" y="5"/>
                  </a:lnTo>
                  <a:lnTo>
                    <a:pt x="34" y="11"/>
                  </a:lnTo>
                  <a:lnTo>
                    <a:pt x="36" y="16"/>
                  </a:lnTo>
                  <a:lnTo>
                    <a:pt x="36" y="16"/>
                  </a:lnTo>
                  <a:close/>
                </a:path>
              </a:pathLst>
            </a:custGeom>
            <a:solidFill>
              <a:srgbClr val="2E8693"/>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97" name="Freeform 103"/>
            <p:cNvSpPr/>
            <p:nvPr/>
          </p:nvSpPr>
          <p:spPr bwMode="auto">
            <a:xfrm>
              <a:off x="3130550" y="1663700"/>
              <a:ext cx="23813" cy="26988"/>
            </a:xfrm>
            <a:custGeom>
              <a:avLst/>
              <a:gdLst>
                <a:gd name="T0" fmla="*/ 15 w 15"/>
                <a:gd name="T1" fmla="*/ 9 h 17"/>
                <a:gd name="T2" fmla="*/ 15 w 15"/>
                <a:gd name="T3" fmla="*/ 9 h 17"/>
                <a:gd name="T4" fmla="*/ 15 w 15"/>
                <a:gd name="T5" fmla="*/ 11 h 17"/>
                <a:gd name="T6" fmla="*/ 13 w 15"/>
                <a:gd name="T7" fmla="*/ 13 h 17"/>
                <a:gd name="T8" fmla="*/ 9 w 15"/>
                <a:gd name="T9" fmla="*/ 15 h 17"/>
                <a:gd name="T10" fmla="*/ 7 w 15"/>
                <a:gd name="T11" fmla="*/ 17 h 17"/>
                <a:gd name="T12" fmla="*/ 7 w 15"/>
                <a:gd name="T13" fmla="*/ 17 h 17"/>
                <a:gd name="T14" fmla="*/ 4 w 15"/>
                <a:gd name="T15" fmla="*/ 15 h 17"/>
                <a:gd name="T16" fmla="*/ 2 w 15"/>
                <a:gd name="T17" fmla="*/ 13 h 17"/>
                <a:gd name="T18" fmla="*/ 0 w 15"/>
                <a:gd name="T19" fmla="*/ 11 h 17"/>
                <a:gd name="T20" fmla="*/ 0 w 15"/>
                <a:gd name="T21" fmla="*/ 9 h 17"/>
                <a:gd name="T22" fmla="*/ 0 w 15"/>
                <a:gd name="T23" fmla="*/ 9 h 17"/>
                <a:gd name="T24" fmla="*/ 0 w 15"/>
                <a:gd name="T25" fmla="*/ 5 h 17"/>
                <a:gd name="T26" fmla="*/ 2 w 15"/>
                <a:gd name="T27" fmla="*/ 4 h 17"/>
                <a:gd name="T28" fmla="*/ 4 w 15"/>
                <a:gd name="T29" fmla="*/ 2 h 17"/>
                <a:gd name="T30" fmla="*/ 7 w 15"/>
                <a:gd name="T31" fmla="*/ 0 h 17"/>
                <a:gd name="T32" fmla="*/ 7 w 15"/>
                <a:gd name="T33" fmla="*/ 0 h 17"/>
                <a:gd name="T34" fmla="*/ 9 w 15"/>
                <a:gd name="T35" fmla="*/ 2 h 17"/>
                <a:gd name="T36" fmla="*/ 13 w 15"/>
                <a:gd name="T37" fmla="*/ 4 h 17"/>
                <a:gd name="T38" fmla="*/ 15 w 15"/>
                <a:gd name="T39" fmla="*/ 5 h 17"/>
                <a:gd name="T40" fmla="*/ 15 w 15"/>
                <a:gd name="T41" fmla="*/ 9 h 17"/>
                <a:gd name="T42" fmla="*/ 15 w 15"/>
                <a:gd name="T43" fmla="*/ 9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5" h="17">
                  <a:moveTo>
                    <a:pt x="15" y="9"/>
                  </a:moveTo>
                  <a:lnTo>
                    <a:pt x="15" y="9"/>
                  </a:lnTo>
                  <a:lnTo>
                    <a:pt x="15" y="11"/>
                  </a:lnTo>
                  <a:lnTo>
                    <a:pt x="13" y="13"/>
                  </a:lnTo>
                  <a:lnTo>
                    <a:pt x="9" y="15"/>
                  </a:lnTo>
                  <a:lnTo>
                    <a:pt x="7" y="17"/>
                  </a:lnTo>
                  <a:lnTo>
                    <a:pt x="7" y="17"/>
                  </a:lnTo>
                  <a:lnTo>
                    <a:pt x="4" y="15"/>
                  </a:lnTo>
                  <a:lnTo>
                    <a:pt x="2" y="13"/>
                  </a:lnTo>
                  <a:lnTo>
                    <a:pt x="0" y="11"/>
                  </a:lnTo>
                  <a:lnTo>
                    <a:pt x="0" y="9"/>
                  </a:lnTo>
                  <a:lnTo>
                    <a:pt x="0" y="9"/>
                  </a:lnTo>
                  <a:lnTo>
                    <a:pt x="0" y="5"/>
                  </a:lnTo>
                  <a:lnTo>
                    <a:pt x="2" y="4"/>
                  </a:lnTo>
                  <a:lnTo>
                    <a:pt x="4" y="2"/>
                  </a:lnTo>
                  <a:lnTo>
                    <a:pt x="7" y="0"/>
                  </a:lnTo>
                  <a:lnTo>
                    <a:pt x="7" y="0"/>
                  </a:lnTo>
                  <a:lnTo>
                    <a:pt x="9" y="2"/>
                  </a:lnTo>
                  <a:lnTo>
                    <a:pt x="13" y="4"/>
                  </a:lnTo>
                  <a:lnTo>
                    <a:pt x="15" y="5"/>
                  </a:lnTo>
                  <a:lnTo>
                    <a:pt x="15" y="9"/>
                  </a:lnTo>
                  <a:lnTo>
                    <a:pt x="15" y="9"/>
                  </a:lnTo>
                  <a:close/>
                </a:path>
              </a:pathLst>
            </a:custGeom>
            <a:solidFill>
              <a:srgbClr val="4E6560"/>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98" name="Freeform 104"/>
            <p:cNvSpPr/>
            <p:nvPr/>
          </p:nvSpPr>
          <p:spPr bwMode="auto">
            <a:xfrm>
              <a:off x="3090863" y="1735138"/>
              <a:ext cx="23813" cy="26988"/>
            </a:xfrm>
            <a:custGeom>
              <a:avLst/>
              <a:gdLst>
                <a:gd name="T0" fmla="*/ 15 w 15"/>
                <a:gd name="T1" fmla="*/ 9 h 17"/>
                <a:gd name="T2" fmla="*/ 15 w 15"/>
                <a:gd name="T3" fmla="*/ 9 h 17"/>
                <a:gd name="T4" fmla="*/ 15 w 15"/>
                <a:gd name="T5" fmla="*/ 11 h 17"/>
                <a:gd name="T6" fmla="*/ 14 w 15"/>
                <a:gd name="T7" fmla="*/ 13 h 17"/>
                <a:gd name="T8" fmla="*/ 12 w 15"/>
                <a:gd name="T9" fmla="*/ 15 h 17"/>
                <a:gd name="T10" fmla="*/ 8 w 15"/>
                <a:gd name="T11" fmla="*/ 17 h 17"/>
                <a:gd name="T12" fmla="*/ 8 w 15"/>
                <a:gd name="T13" fmla="*/ 17 h 17"/>
                <a:gd name="T14" fmla="*/ 6 w 15"/>
                <a:gd name="T15" fmla="*/ 15 h 17"/>
                <a:gd name="T16" fmla="*/ 2 w 15"/>
                <a:gd name="T17" fmla="*/ 13 h 17"/>
                <a:gd name="T18" fmla="*/ 0 w 15"/>
                <a:gd name="T19" fmla="*/ 11 h 17"/>
                <a:gd name="T20" fmla="*/ 0 w 15"/>
                <a:gd name="T21" fmla="*/ 9 h 17"/>
                <a:gd name="T22" fmla="*/ 0 w 15"/>
                <a:gd name="T23" fmla="*/ 9 h 17"/>
                <a:gd name="T24" fmla="*/ 0 w 15"/>
                <a:gd name="T25" fmla="*/ 5 h 17"/>
                <a:gd name="T26" fmla="*/ 2 w 15"/>
                <a:gd name="T27" fmla="*/ 3 h 17"/>
                <a:gd name="T28" fmla="*/ 6 w 15"/>
                <a:gd name="T29" fmla="*/ 2 h 17"/>
                <a:gd name="T30" fmla="*/ 8 w 15"/>
                <a:gd name="T31" fmla="*/ 0 h 17"/>
                <a:gd name="T32" fmla="*/ 8 w 15"/>
                <a:gd name="T33" fmla="*/ 0 h 17"/>
                <a:gd name="T34" fmla="*/ 12 w 15"/>
                <a:gd name="T35" fmla="*/ 2 h 17"/>
                <a:gd name="T36" fmla="*/ 14 w 15"/>
                <a:gd name="T37" fmla="*/ 3 h 17"/>
                <a:gd name="T38" fmla="*/ 15 w 15"/>
                <a:gd name="T39" fmla="*/ 5 h 17"/>
                <a:gd name="T40" fmla="*/ 15 w 15"/>
                <a:gd name="T41" fmla="*/ 9 h 17"/>
                <a:gd name="T42" fmla="*/ 15 w 15"/>
                <a:gd name="T43" fmla="*/ 9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5" h="17">
                  <a:moveTo>
                    <a:pt x="15" y="9"/>
                  </a:moveTo>
                  <a:lnTo>
                    <a:pt x="15" y="9"/>
                  </a:lnTo>
                  <a:lnTo>
                    <a:pt x="15" y="11"/>
                  </a:lnTo>
                  <a:lnTo>
                    <a:pt x="14" y="13"/>
                  </a:lnTo>
                  <a:lnTo>
                    <a:pt x="12" y="15"/>
                  </a:lnTo>
                  <a:lnTo>
                    <a:pt x="8" y="17"/>
                  </a:lnTo>
                  <a:lnTo>
                    <a:pt x="8" y="17"/>
                  </a:lnTo>
                  <a:lnTo>
                    <a:pt x="6" y="15"/>
                  </a:lnTo>
                  <a:lnTo>
                    <a:pt x="2" y="13"/>
                  </a:lnTo>
                  <a:lnTo>
                    <a:pt x="0" y="11"/>
                  </a:lnTo>
                  <a:lnTo>
                    <a:pt x="0" y="9"/>
                  </a:lnTo>
                  <a:lnTo>
                    <a:pt x="0" y="9"/>
                  </a:lnTo>
                  <a:lnTo>
                    <a:pt x="0" y="5"/>
                  </a:lnTo>
                  <a:lnTo>
                    <a:pt x="2" y="3"/>
                  </a:lnTo>
                  <a:lnTo>
                    <a:pt x="6" y="2"/>
                  </a:lnTo>
                  <a:lnTo>
                    <a:pt x="8" y="0"/>
                  </a:lnTo>
                  <a:lnTo>
                    <a:pt x="8" y="0"/>
                  </a:lnTo>
                  <a:lnTo>
                    <a:pt x="12" y="2"/>
                  </a:lnTo>
                  <a:lnTo>
                    <a:pt x="14" y="3"/>
                  </a:lnTo>
                  <a:lnTo>
                    <a:pt x="15" y="5"/>
                  </a:lnTo>
                  <a:lnTo>
                    <a:pt x="15" y="9"/>
                  </a:lnTo>
                  <a:lnTo>
                    <a:pt x="15" y="9"/>
                  </a:lnTo>
                  <a:close/>
                </a:path>
              </a:pathLst>
            </a:custGeom>
            <a:solidFill>
              <a:srgbClr val="4E6560"/>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99" name="Freeform 105"/>
            <p:cNvSpPr/>
            <p:nvPr/>
          </p:nvSpPr>
          <p:spPr bwMode="auto">
            <a:xfrm>
              <a:off x="3055938" y="1811338"/>
              <a:ext cx="23813" cy="26988"/>
            </a:xfrm>
            <a:custGeom>
              <a:avLst/>
              <a:gdLst>
                <a:gd name="T0" fmla="*/ 15 w 15"/>
                <a:gd name="T1" fmla="*/ 10 h 17"/>
                <a:gd name="T2" fmla="*/ 15 w 15"/>
                <a:gd name="T3" fmla="*/ 10 h 17"/>
                <a:gd name="T4" fmla="*/ 15 w 15"/>
                <a:gd name="T5" fmla="*/ 12 h 17"/>
                <a:gd name="T6" fmla="*/ 13 w 15"/>
                <a:gd name="T7" fmla="*/ 15 h 17"/>
                <a:gd name="T8" fmla="*/ 9 w 15"/>
                <a:gd name="T9" fmla="*/ 15 h 17"/>
                <a:gd name="T10" fmla="*/ 7 w 15"/>
                <a:gd name="T11" fmla="*/ 17 h 17"/>
                <a:gd name="T12" fmla="*/ 7 w 15"/>
                <a:gd name="T13" fmla="*/ 17 h 17"/>
                <a:gd name="T14" fmla="*/ 4 w 15"/>
                <a:gd name="T15" fmla="*/ 15 h 17"/>
                <a:gd name="T16" fmla="*/ 2 w 15"/>
                <a:gd name="T17" fmla="*/ 15 h 17"/>
                <a:gd name="T18" fmla="*/ 0 w 15"/>
                <a:gd name="T19" fmla="*/ 12 h 17"/>
                <a:gd name="T20" fmla="*/ 0 w 15"/>
                <a:gd name="T21" fmla="*/ 10 h 17"/>
                <a:gd name="T22" fmla="*/ 0 w 15"/>
                <a:gd name="T23" fmla="*/ 10 h 17"/>
                <a:gd name="T24" fmla="*/ 0 w 15"/>
                <a:gd name="T25" fmla="*/ 6 h 17"/>
                <a:gd name="T26" fmla="*/ 2 w 15"/>
                <a:gd name="T27" fmla="*/ 4 h 17"/>
                <a:gd name="T28" fmla="*/ 4 w 15"/>
                <a:gd name="T29" fmla="*/ 2 h 17"/>
                <a:gd name="T30" fmla="*/ 7 w 15"/>
                <a:gd name="T31" fmla="*/ 0 h 17"/>
                <a:gd name="T32" fmla="*/ 7 w 15"/>
                <a:gd name="T33" fmla="*/ 0 h 17"/>
                <a:gd name="T34" fmla="*/ 9 w 15"/>
                <a:gd name="T35" fmla="*/ 2 h 17"/>
                <a:gd name="T36" fmla="*/ 13 w 15"/>
                <a:gd name="T37" fmla="*/ 4 h 17"/>
                <a:gd name="T38" fmla="*/ 15 w 15"/>
                <a:gd name="T39" fmla="*/ 6 h 17"/>
                <a:gd name="T40" fmla="*/ 15 w 15"/>
                <a:gd name="T41" fmla="*/ 10 h 17"/>
                <a:gd name="T42" fmla="*/ 15 w 15"/>
                <a:gd name="T43" fmla="*/ 1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5" h="17">
                  <a:moveTo>
                    <a:pt x="15" y="10"/>
                  </a:moveTo>
                  <a:lnTo>
                    <a:pt x="15" y="10"/>
                  </a:lnTo>
                  <a:lnTo>
                    <a:pt x="15" y="12"/>
                  </a:lnTo>
                  <a:lnTo>
                    <a:pt x="13" y="15"/>
                  </a:lnTo>
                  <a:lnTo>
                    <a:pt x="9" y="15"/>
                  </a:lnTo>
                  <a:lnTo>
                    <a:pt x="7" y="17"/>
                  </a:lnTo>
                  <a:lnTo>
                    <a:pt x="7" y="17"/>
                  </a:lnTo>
                  <a:lnTo>
                    <a:pt x="4" y="15"/>
                  </a:lnTo>
                  <a:lnTo>
                    <a:pt x="2" y="15"/>
                  </a:lnTo>
                  <a:lnTo>
                    <a:pt x="0" y="12"/>
                  </a:lnTo>
                  <a:lnTo>
                    <a:pt x="0" y="10"/>
                  </a:lnTo>
                  <a:lnTo>
                    <a:pt x="0" y="10"/>
                  </a:lnTo>
                  <a:lnTo>
                    <a:pt x="0" y="6"/>
                  </a:lnTo>
                  <a:lnTo>
                    <a:pt x="2" y="4"/>
                  </a:lnTo>
                  <a:lnTo>
                    <a:pt x="4" y="2"/>
                  </a:lnTo>
                  <a:lnTo>
                    <a:pt x="7" y="0"/>
                  </a:lnTo>
                  <a:lnTo>
                    <a:pt x="7" y="0"/>
                  </a:lnTo>
                  <a:lnTo>
                    <a:pt x="9" y="2"/>
                  </a:lnTo>
                  <a:lnTo>
                    <a:pt x="13" y="4"/>
                  </a:lnTo>
                  <a:lnTo>
                    <a:pt x="15" y="6"/>
                  </a:lnTo>
                  <a:lnTo>
                    <a:pt x="15" y="10"/>
                  </a:lnTo>
                  <a:lnTo>
                    <a:pt x="15" y="10"/>
                  </a:lnTo>
                  <a:close/>
                </a:path>
              </a:pathLst>
            </a:custGeom>
            <a:solidFill>
              <a:srgbClr val="4E6560"/>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00" name="Freeform 106"/>
            <p:cNvSpPr/>
            <p:nvPr/>
          </p:nvSpPr>
          <p:spPr bwMode="auto">
            <a:xfrm>
              <a:off x="3322638" y="1743075"/>
              <a:ext cx="26988" cy="26988"/>
            </a:xfrm>
            <a:custGeom>
              <a:avLst/>
              <a:gdLst>
                <a:gd name="T0" fmla="*/ 17 w 17"/>
                <a:gd name="T1" fmla="*/ 10 h 17"/>
                <a:gd name="T2" fmla="*/ 17 w 17"/>
                <a:gd name="T3" fmla="*/ 10 h 17"/>
                <a:gd name="T4" fmla="*/ 15 w 17"/>
                <a:gd name="T5" fmla="*/ 12 h 17"/>
                <a:gd name="T6" fmla="*/ 15 w 17"/>
                <a:gd name="T7" fmla="*/ 15 h 17"/>
                <a:gd name="T8" fmla="*/ 12 w 17"/>
                <a:gd name="T9" fmla="*/ 17 h 17"/>
                <a:gd name="T10" fmla="*/ 10 w 17"/>
                <a:gd name="T11" fmla="*/ 17 h 17"/>
                <a:gd name="T12" fmla="*/ 10 w 17"/>
                <a:gd name="T13" fmla="*/ 17 h 17"/>
                <a:gd name="T14" fmla="*/ 6 w 17"/>
                <a:gd name="T15" fmla="*/ 17 h 17"/>
                <a:gd name="T16" fmla="*/ 4 w 17"/>
                <a:gd name="T17" fmla="*/ 15 h 17"/>
                <a:gd name="T18" fmla="*/ 2 w 17"/>
                <a:gd name="T19" fmla="*/ 12 h 17"/>
                <a:gd name="T20" fmla="*/ 0 w 17"/>
                <a:gd name="T21" fmla="*/ 10 h 17"/>
                <a:gd name="T22" fmla="*/ 0 w 17"/>
                <a:gd name="T23" fmla="*/ 10 h 17"/>
                <a:gd name="T24" fmla="*/ 2 w 17"/>
                <a:gd name="T25" fmla="*/ 6 h 17"/>
                <a:gd name="T26" fmla="*/ 4 w 17"/>
                <a:gd name="T27" fmla="*/ 4 h 17"/>
                <a:gd name="T28" fmla="*/ 6 w 17"/>
                <a:gd name="T29" fmla="*/ 2 h 17"/>
                <a:gd name="T30" fmla="*/ 10 w 17"/>
                <a:gd name="T31" fmla="*/ 0 h 17"/>
                <a:gd name="T32" fmla="*/ 10 w 17"/>
                <a:gd name="T33" fmla="*/ 0 h 17"/>
                <a:gd name="T34" fmla="*/ 12 w 17"/>
                <a:gd name="T35" fmla="*/ 2 h 17"/>
                <a:gd name="T36" fmla="*/ 15 w 17"/>
                <a:gd name="T37" fmla="*/ 4 h 17"/>
                <a:gd name="T38" fmla="*/ 15 w 17"/>
                <a:gd name="T39" fmla="*/ 6 h 17"/>
                <a:gd name="T40" fmla="*/ 17 w 17"/>
                <a:gd name="T41" fmla="*/ 10 h 17"/>
                <a:gd name="T42" fmla="*/ 17 w 17"/>
                <a:gd name="T43" fmla="*/ 1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7" h="17">
                  <a:moveTo>
                    <a:pt x="17" y="10"/>
                  </a:moveTo>
                  <a:lnTo>
                    <a:pt x="17" y="10"/>
                  </a:lnTo>
                  <a:lnTo>
                    <a:pt x="15" y="12"/>
                  </a:lnTo>
                  <a:lnTo>
                    <a:pt x="15" y="15"/>
                  </a:lnTo>
                  <a:lnTo>
                    <a:pt x="12" y="17"/>
                  </a:lnTo>
                  <a:lnTo>
                    <a:pt x="10" y="17"/>
                  </a:lnTo>
                  <a:lnTo>
                    <a:pt x="10" y="17"/>
                  </a:lnTo>
                  <a:lnTo>
                    <a:pt x="6" y="17"/>
                  </a:lnTo>
                  <a:lnTo>
                    <a:pt x="4" y="15"/>
                  </a:lnTo>
                  <a:lnTo>
                    <a:pt x="2" y="12"/>
                  </a:lnTo>
                  <a:lnTo>
                    <a:pt x="0" y="10"/>
                  </a:lnTo>
                  <a:lnTo>
                    <a:pt x="0" y="10"/>
                  </a:lnTo>
                  <a:lnTo>
                    <a:pt x="2" y="6"/>
                  </a:lnTo>
                  <a:lnTo>
                    <a:pt x="4" y="4"/>
                  </a:lnTo>
                  <a:lnTo>
                    <a:pt x="6" y="2"/>
                  </a:lnTo>
                  <a:lnTo>
                    <a:pt x="10" y="0"/>
                  </a:lnTo>
                  <a:lnTo>
                    <a:pt x="10" y="0"/>
                  </a:lnTo>
                  <a:lnTo>
                    <a:pt x="12" y="2"/>
                  </a:lnTo>
                  <a:lnTo>
                    <a:pt x="15" y="4"/>
                  </a:lnTo>
                  <a:lnTo>
                    <a:pt x="15" y="6"/>
                  </a:lnTo>
                  <a:lnTo>
                    <a:pt x="17" y="10"/>
                  </a:lnTo>
                  <a:lnTo>
                    <a:pt x="17" y="10"/>
                  </a:lnTo>
                  <a:close/>
                </a:path>
              </a:pathLst>
            </a:custGeom>
            <a:solidFill>
              <a:srgbClr val="4E6560"/>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01" name="Freeform 107"/>
            <p:cNvSpPr/>
            <p:nvPr/>
          </p:nvSpPr>
          <p:spPr bwMode="auto">
            <a:xfrm>
              <a:off x="3278188" y="1830388"/>
              <a:ext cx="23813" cy="23813"/>
            </a:xfrm>
            <a:custGeom>
              <a:avLst/>
              <a:gdLst>
                <a:gd name="T0" fmla="*/ 15 w 15"/>
                <a:gd name="T1" fmla="*/ 7 h 15"/>
                <a:gd name="T2" fmla="*/ 15 w 15"/>
                <a:gd name="T3" fmla="*/ 7 h 15"/>
                <a:gd name="T4" fmla="*/ 15 w 15"/>
                <a:gd name="T5" fmla="*/ 9 h 15"/>
                <a:gd name="T6" fmla="*/ 13 w 15"/>
                <a:gd name="T7" fmla="*/ 13 h 15"/>
                <a:gd name="T8" fmla="*/ 12 w 15"/>
                <a:gd name="T9" fmla="*/ 15 h 15"/>
                <a:gd name="T10" fmla="*/ 8 w 15"/>
                <a:gd name="T11" fmla="*/ 15 h 15"/>
                <a:gd name="T12" fmla="*/ 8 w 15"/>
                <a:gd name="T13" fmla="*/ 15 h 15"/>
                <a:gd name="T14" fmla="*/ 4 w 15"/>
                <a:gd name="T15" fmla="*/ 15 h 15"/>
                <a:gd name="T16" fmla="*/ 2 w 15"/>
                <a:gd name="T17" fmla="*/ 13 h 15"/>
                <a:gd name="T18" fmla="*/ 0 w 15"/>
                <a:gd name="T19" fmla="*/ 9 h 15"/>
                <a:gd name="T20" fmla="*/ 0 w 15"/>
                <a:gd name="T21" fmla="*/ 7 h 15"/>
                <a:gd name="T22" fmla="*/ 0 w 15"/>
                <a:gd name="T23" fmla="*/ 7 h 15"/>
                <a:gd name="T24" fmla="*/ 0 w 15"/>
                <a:gd name="T25" fmla="*/ 3 h 15"/>
                <a:gd name="T26" fmla="*/ 2 w 15"/>
                <a:gd name="T27" fmla="*/ 1 h 15"/>
                <a:gd name="T28" fmla="*/ 4 w 15"/>
                <a:gd name="T29" fmla="*/ 0 h 15"/>
                <a:gd name="T30" fmla="*/ 8 w 15"/>
                <a:gd name="T31" fmla="*/ 0 h 15"/>
                <a:gd name="T32" fmla="*/ 8 w 15"/>
                <a:gd name="T33" fmla="*/ 0 h 15"/>
                <a:gd name="T34" fmla="*/ 12 w 15"/>
                <a:gd name="T35" fmla="*/ 0 h 15"/>
                <a:gd name="T36" fmla="*/ 13 w 15"/>
                <a:gd name="T37" fmla="*/ 1 h 15"/>
                <a:gd name="T38" fmla="*/ 15 w 15"/>
                <a:gd name="T39" fmla="*/ 3 h 15"/>
                <a:gd name="T40" fmla="*/ 15 w 15"/>
                <a:gd name="T41" fmla="*/ 7 h 15"/>
                <a:gd name="T42" fmla="*/ 15 w 15"/>
                <a:gd name="T43" fmla="*/ 7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5" h="15">
                  <a:moveTo>
                    <a:pt x="15" y="7"/>
                  </a:moveTo>
                  <a:lnTo>
                    <a:pt x="15" y="7"/>
                  </a:lnTo>
                  <a:lnTo>
                    <a:pt x="15" y="9"/>
                  </a:lnTo>
                  <a:lnTo>
                    <a:pt x="13" y="13"/>
                  </a:lnTo>
                  <a:lnTo>
                    <a:pt x="12" y="15"/>
                  </a:lnTo>
                  <a:lnTo>
                    <a:pt x="8" y="15"/>
                  </a:lnTo>
                  <a:lnTo>
                    <a:pt x="8" y="15"/>
                  </a:lnTo>
                  <a:lnTo>
                    <a:pt x="4" y="15"/>
                  </a:lnTo>
                  <a:lnTo>
                    <a:pt x="2" y="13"/>
                  </a:lnTo>
                  <a:lnTo>
                    <a:pt x="0" y="9"/>
                  </a:lnTo>
                  <a:lnTo>
                    <a:pt x="0" y="7"/>
                  </a:lnTo>
                  <a:lnTo>
                    <a:pt x="0" y="7"/>
                  </a:lnTo>
                  <a:lnTo>
                    <a:pt x="0" y="3"/>
                  </a:lnTo>
                  <a:lnTo>
                    <a:pt x="2" y="1"/>
                  </a:lnTo>
                  <a:lnTo>
                    <a:pt x="4" y="0"/>
                  </a:lnTo>
                  <a:lnTo>
                    <a:pt x="8" y="0"/>
                  </a:lnTo>
                  <a:lnTo>
                    <a:pt x="8" y="0"/>
                  </a:lnTo>
                  <a:lnTo>
                    <a:pt x="12" y="0"/>
                  </a:lnTo>
                  <a:lnTo>
                    <a:pt x="13" y="1"/>
                  </a:lnTo>
                  <a:lnTo>
                    <a:pt x="15" y="3"/>
                  </a:lnTo>
                  <a:lnTo>
                    <a:pt x="15" y="7"/>
                  </a:lnTo>
                  <a:lnTo>
                    <a:pt x="15" y="7"/>
                  </a:lnTo>
                  <a:close/>
                </a:path>
              </a:pathLst>
            </a:custGeom>
            <a:solidFill>
              <a:srgbClr val="4E6560"/>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02" name="Freeform 108"/>
            <p:cNvSpPr/>
            <p:nvPr/>
          </p:nvSpPr>
          <p:spPr bwMode="auto">
            <a:xfrm>
              <a:off x="3233738" y="1919288"/>
              <a:ext cx="23813" cy="23813"/>
            </a:xfrm>
            <a:custGeom>
              <a:avLst/>
              <a:gdLst>
                <a:gd name="T0" fmla="*/ 15 w 15"/>
                <a:gd name="T1" fmla="*/ 7 h 15"/>
                <a:gd name="T2" fmla="*/ 15 w 15"/>
                <a:gd name="T3" fmla="*/ 7 h 15"/>
                <a:gd name="T4" fmla="*/ 15 w 15"/>
                <a:gd name="T5" fmla="*/ 11 h 15"/>
                <a:gd name="T6" fmla="*/ 13 w 15"/>
                <a:gd name="T7" fmla="*/ 13 h 15"/>
                <a:gd name="T8" fmla="*/ 11 w 15"/>
                <a:gd name="T9" fmla="*/ 15 h 15"/>
                <a:gd name="T10" fmla="*/ 8 w 15"/>
                <a:gd name="T11" fmla="*/ 15 h 15"/>
                <a:gd name="T12" fmla="*/ 8 w 15"/>
                <a:gd name="T13" fmla="*/ 15 h 15"/>
                <a:gd name="T14" fmla="*/ 6 w 15"/>
                <a:gd name="T15" fmla="*/ 15 h 15"/>
                <a:gd name="T16" fmla="*/ 2 w 15"/>
                <a:gd name="T17" fmla="*/ 13 h 15"/>
                <a:gd name="T18" fmla="*/ 0 w 15"/>
                <a:gd name="T19" fmla="*/ 11 h 15"/>
                <a:gd name="T20" fmla="*/ 0 w 15"/>
                <a:gd name="T21" fmla="*/ 7 h 15"/>
                <a:gd name="T22" fmla="*/ 0 w 15"/>
                <a:gd name="T23" fmla="*/ 7 h 15"/>
                <a:gd name="T24" fmla="*/ 0 w 15"/>
                <a:gd name="T25" fmla="*/ 3 h 15"/>
                <a:gd name="T26" fmla="*/ 2 w 15"/>
                <a:gd name="T27" fmla="*/ 2 h 15"/>
                <a:gd name="T28" fmla="*/ 6 w 15"/>
                <a:gd name="T29" fmla="*/ 0 h 15"/>
                <a:gd name="T30" fmla="*/ 8 w 15"/>
                <a:gd name="T31" fmla="*/ 0 h 15"/>
                <a:gd name="T32" fmla="*/ 8 w 15"/>
                <a:gd name="T33" fmla="*/ 0 h 15"/>
                <a:gd name="T34" fmla="*/ 11 w 15"/>
                <a:gd name="T35" fmla="*/ 0 h 15"/>
                <a:gd name="T36" fmla="*/ 13 w 15"/>
                <a:gd name="T37" fmla="*/ 2 h 15"/>
                <a:gd name="T38" fmla="*/ 15 w 15"/>
                <a:gd name="T39" fmla="*/ 3 h 15"/>
                <a:gd name="T40" fmla="*/ 15 w 15"/>
                <a:gd name="T41" fmla="*/ 7 h 15"/>
                <a:gd name="T42" fmla="*/ 15 w 15"/>
                <a:gd name="T43" fmla="*/ 7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5" h="15">
                  <a:moveTo>
                    <a:pt x="15" y="7"/>
                  </a:moveTo>
                  <a:lnTo>
                    <a:pt x="15" y="7"/>
                  </a:lnTo>
                  <a:lnTo>
                    <a:pt x="15" y="11"/>
                  </a:lnTo>
                  <a:lnTo>
                    <a:pt x="13" y="13"/>
                  </a:lnTo>
                  <a:lnTo>
                    <a:pt x="11" y="15"/>
                  </a:lnTo>
                  <a:lnTo>
                    <a:pt x="8" y="15"/>
                  </a:lnTo>
                  <a:lnTo>
                    <a:pt x="8" y="15"/>
                  </a:lnTo>
                  <a:lnTo>
                    <a:pt x="6" y="15"/>
                  </a:lnTo>
                  <a:lnTo>
                    <a:pt x="2" y="13"/>
                  </a:lnTo>
                  <a:lnTo>
                    <a:pt x="0" y="11"/>
                  </a:lnTo>
                  <a:lnTo>
                    <a:pt x="0" y="7"/>
                  </a:lnTo>
                  <a:lnTo>
                    <a:pt x="0" y="7"/>
                  </a:lnTo>
                  <a:lnTo>
                    <a:pt x="0" y="3"/>
                  </a:lnTo>
                  <a:lnTo>
                    <a:pt x="2" y="2"/>
                  </a:lnTo>
                  <a:lnTo>
                    <a:pt x="6" y="0"/>
                  </a:lnTo>
                  <a:lnTo>
                    <a:pt x="8" y="0"/>
                  </a:lnTo>
                  <a:lnTo>
                    <a:pt x="8" y="0"/>
                  </a:lnTo>
                  <a:lnTo>
                    <a:pt x="11" y="0"/>
                  </a:lnTo>
                  <a:lnTo>
                    <a:pt x="13" y="2"/>
                  </a:lnTo>
                  <a:lnTo>
                    <a:pt x="15" y="3"/>
                  </a:lnTo>
                  <a:lnTo>
                    <a:pt x="15" y="7"/>
                  </a:lnTo>
                  <a:lnTo>
                    <a:pt x="15" y="7"/>
                  </a:lnTo>
                  <a:close/>
                </a:path>
              </a:pathLst>
            </a:custGeom>
            <a:solidFill>
              <a:srgbClr val="4E6560"/>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03" name="Freeform 109"/>
            <p:cNvSpPr/>
            <p:nvPr/>
          </p:nvSpPr>
          <p:spPr bwMode="auto">
            <a:xfrm>
              <a:off x="3136900" y="1854200"/>
              <a:ext cx="22225" cy="23813"/>
            </a:xfrm>
            <a:custGeom>
              <a:avLst/>
              <a:gdLst>
                <a:gd name="T0" fmla="*/ 14 w 14"/>
                <a:gd name="T1" fmla="*/ 7 h 15"/>
                <a:gd name="T2" fmla="*/ 14 w 14"/>
                <a:gd name="T3" fmla="*/ 7 h 15"/>
                <a:gd name="T4" fmla="*/ 14 w 14"/>
                <a:gd name="T5" fmla="*/ 11 h 15"/>
                <a:gd name="T6" fmla="*/ 13 w 14"/>
                <a:gd name="T7" fmla="*/ 13 h 15"/>
                <a:gd name="T8" fmla="*/ 11 w 14"/>
                <a:gd name="T9" fmla="*/ 15 h 15"/>
                <a:gd name="T10" fmla="*/ 7 w 14"/>
                <a:gd name="T11" fmla="*/ 15 h 15"/>
                <a:gd name="T12" fmla="*/ 7 w 14"/>
                <a:gd name="T13" fmla="*/ 15 h 15"/>
                <a:gd name="T14" fmla="*/ 3 w 14"/>
                <a:gd name="T15" fmla="*/ 15 h 15"/>
                <a:gd name="T16" fmla="*/ 1 w 14"/>
                <a:gd name="T17" fmla="*/ 13 h 15"/>
                <a:gd name="T18" fmla="*/ 0 w 14"/>
                <a:gd name="T19" fmla="*/ 11 h 15"/>
                <a:gd name="T20" fmla="*/ 0 w 14"/>
                <a:gd name="T21" fmla="*/ 7 h 15"/>
                <a:gd name="T22" fmla="*/ 0 w 14"/>
                <a:gd name="T23" fmla="*/ 7 h 15"/>
                <a:gd name="T24" fmla="*/ 0 w 14"/>
                <a:gd name="T25" fmla="*/ 5 h 15"/>
                <a:gd name="T26" fmla="*/ 1 w 14"/>
                <a:gd name="T27" fmla="*/ 1 h 15"/>
                <a:gd name="T28" fmla="*/ 3 w 14"/>
                <a:gd name="T29" fmla="*/ 0 h 15"/>
                <a:gd name="T30" fmla="*/ 7 w 14"/>
                <a:gd name="T31" fmla="*/ 0 h 15"/>
                <a:gd name="T32" fmla="*/ 7 w 14"/>
                <a:gd name="T33" fmla="*/ 0 h 15"/>
                <a:gd name="T34" fmla="*/ 11 w 14"/>
                <a:gd name="T35" fmla="*/ 0 h 15"/>
                <a:gd name="T36" fmla="*/ 13 w 14"/>
                <a:gd name="T37" fmla="*/ 1 h 15"/>
                <a:gd name="T38" fmla="*/ 14 w 14"/>
                <a:gd name="T39" fmla="*/ 5 h 15"/>
                <a:gd name="T40" fmla="*/ 14 w 14"/>
                <a:gd name="T41" fmla="*/ 7 h 15"/>
                <a:gd name="T42" fmla="*/ 14 w 14"/>
                <a:gd name="T43" fmla="*/ 7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 h="15">
                  <a:moveTo>
                    <a:pt x="14" y="7"/>
                  </a:moveTo>
                  <a:lnTo>
                    <a:pt x="14" y="7"/>
                  </a:lnTo>
                  <a:lnTo>
                    <a:pt x="14" y="11"/>
                  </a:lnTo>
                  <a:lnTo>
                    <a:pt x="13" y="13"/>
                  </a:lnTo>
                  <a:lnTo>
                    <a:pt x="11" y="15"/>
                  </a:lnTo>
                  <a:lnTo>
                    <a:pt x="7" y="15"/>
                  </a:lnTo>
                  <a:lnTo>
                    <a:pt x="7" y="15"/>
                  </a:lnTo>
                  <a:lnTo>
                    <a:pt x="3" y="15"/>
                  </a:lnTo>
                  <a:lnTo>
                    <a:pt x="1" y="13"/>
                  </a:lnTo>
                  <a:lnTo>
                    <a:pt x="0" y="11"/>
                  </a:lnTo>
                  <a:lnTo>
                    <a:pt x="0" y="7"/>
                  </a:lnTo>
                  <a:lnTo>
                    <a:pt x="0" y="7"/>
                  </a:lnTo>
                  <a:lnTo>
                    <a:pt x="0" y="5"/>
                  </a:lnTo>
                  <a:lnTo>
                    <a:pt x="1" y="1"/>
                  </a:lnTo>
                  <a:lnTo>
                    <a:pt x="3" y="0"/>
                  </a:lnTo>
                  <a:lnTo>
                    <a:pt x="7" y="0"/>
                  </a:lnTo>
                  <a:lnTo>
                    <a:pt x="7" y="0"/>
                  </a:lnTo>
                  <a:lnTo>
                    <a:pt x="11" y="0"/>
                  </a:lnTo>
                  <a:lnTo>
                    <a:pt x="13" y="1"/>
                  </a:lnTo>
                  <a:lnTo>
                    <a:pt x="14" y="5"/>
                  </a:lnTo>
                  <a:lnTo>
                    <a:pt x="14" y="7"/>
                  </a:lnTo>
                  <a:lnTo>
                    <a:pt x="14" y="7"/>
                  </a:lnTo>
                  <a:close/>
                </a:path>
              </a:pathLst>
            </a:custGeom>
            <a:solidFill>
              <a:srgbClr val="FF5865"/>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04" name="Freeform 110"/>
            <p:cNvSpPr/>
            <p:nvPr/>
          </p:nvSpPr>
          <p:spPr bwMode="auto">
            <a:xfrm>
              <a:off x="3178175" y="1773238"/>
              <a:ext cx="26988" cy="23813"/>
            </a:xfrm>
            <a:custGeom>
              <a:avLst/>
              <a:gdLst>
                <a:gd name="T0" fmla="*/ 17 w 17"/>
                <a:gd name="T1" fmla="*/ 8 h 15"/>
                <a:gd name="T2" fmla="*/ 17 w 17"/>
                <a:gd name="T3" fmla="*/ 8 h 15"/>
                <a:gd name="T4" fmla="*/ 15 w 17"/>
                <a:gd name="T5" fmla="*/ 11 h 15"/>
                <a:gd name="T6" fmla="*/ 13 w 17"/>
                <a:gd name="T7" fmla="*/ 13 h 15"/>
                <a:gd name="T8" fmla="*/ 11 w 17"/>
                <a:gd name="T9" fmla="*/ 15 h 15"/>
                <a:gd name="T10" fmla="*/ 9 w 17"/>
                <a:gd name="T11" fmla="*/ 15 h 15"/>
                <a:gd name="T12" fmla="*/ 9 w 17"/>
                <a:gd name="T13" fmla="*/ 15 h 15"/>
                <a:gd name="T14" fmla="*/ 5 w 17"/>
                <a:gd name="T15" fmla="*/ 15 h 15"/>
                <a:gd name="T16" fmla="*/ 3 w 17"/>
                <a:gd name="T17" fmla="*/ 13 h 15"/>
                <a:gd name="T18" fmla="*/ 2 w 17"/>
                <a:gd name="T19" fmla="*/ 11 h 15"/>
                <a:gd name="T20" fmla="*/ 0 w 17"/>
                <a:gd name="T21" fmla="*/ 8 h 15"/>
                <a:gd name="T22" fmla="*/ 0 w 17"/>
                <a:gd name="T23" fmla="*/ 8 h 15"/>
                <a:gd name="T24" fmla="*/ 2 w 17"/>
                <a:gd name="T25" fmla="*/ 4 h 15"/>
                <a:gd name="T26" fmla="*/ 3 w 17"/>
                <a:gd name="T27" fmla="*/ 2 h 15"/>
                <a:gd name="T28" fmla="*/ 5 w 17"/>
                <a:gd name="T29" fmla="*/ 0 h 15"/>
                <a:gd name="T30" fmla="*/ 9 w 17"/>
                <a:gd name="T31" fmla="*/ 0 h 15"/>
                <a:gd name="T32" fmla="*/ 9 w 17"/>
                <a:gd name="T33" fmla="*/ 0 h 15"/>
                <a:gd name="T34" fmla="*/ 11 w 17"/>
                <a:gd name="T35" fmla="*/ 0 h 15"/>
                <a:gd name="T36" fmla="*/ 13 w 17"/>
                <a:gd name="T37" fmla="*/ 2 h 15"/>
                <a:gd name="T38" fmla="*/ 15 w 17"/>
                <a:gd name="T39" fmla="*/ 4 h 15"/>
                <a:gd name="T40" fmla="*/ 17 w 17"/>
                <a:gd name="T41" fmla="*/ 8 h 15"/>
                <a:gd name="T42" fmla="*/ 17 w 17"/>
                <a:gd name="T43" fmla="*/ 8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7" h="15">
                  <a:moveTo>
                    <a:pt x="17" y="8"/>
                  </a:moveTo>
                  <a:lnTo>
                    <a:pt x="17" y="8"/>
                  </a:lnTo>
                  <a:lnTo>
                    <a:pt x="15" y="11"/>
                  </a:lnTo>
                  <a:lnTo>
                    <a:pt x="13" y="13"/>
                  </a:lnTo>
                  <a:lnTo>
                    <a:pt x="11" y="15"/>
                  </a:lnTo>
                  <a:lnTo>
                    <a:pt x="9" y="15"/>
                  </a:lnTo>
                  <a:lnTo>
                    <a:pt x="9" y="15"/>
                  </a:lnTo>
                  <a:lnTo>
                    <a:pt x="5" y="15"/>
                  </a:lnTo>
                  <a:lnTo>
                    <a:pt x="3" y="13"/>
                  </a:lnTo>
                  <a:lnTo>
                    <a:pt x="2" y="11"/>
                  </a:lnTo>
                  <a:lnTo>
                    <a:pt x="0" y="8"/>
                  </a:lnTo>
                  <a:lnTo>
                    <a:pt x="0" y="8"/>
                  </a:lnTo>
                  <a:lnTo>
                    <a:pt x="2" y="4"/>
                  </a:lnTo>
                  <a:lnTo>
                    <a:pt x="3" y="2"/>
                  </a:lnTo>
                  <a:lnTo>
                    <a:pt x="5" y="0"/>
                  </a:lnTo>
                  <a:lnTo>
                    <a:pt x="9" y="0"/>
                  </a:lnTo>
                  <a:lnTo>
                    <a:pt x="9" y="0"/>
                  </a:lnTo>
                  <a:lnTo>
                    <a:pt x="11" y="0"/>
                  </a:lnTo>
                  <a:lnTo>
                    <a:pt x="13" y="2"/>
                  </a:lnTo>
                  <a:lnTo>
                    <a:pt x="15" y="4"/>
                  </a:lnTo>
                  <a:lnTo>
                    <a:pt x="17" y="8"/>
                  </a:lnTo>
                  <a:lnTo>
                    <a:pt x="17" y="8"/>
                  </a:lnTo>
                  <a:close/>
                </a:path>
              </a:pathLst>
            </a:custGeom>
            <a:solidFill>
              <a:srgbClr val="FF5865"/>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05" name="Freeform 111"/>
            <p:cNvSpPr/>
            <p:nvPr/>
          </p:nvSpPr>
          <p:spPr bwMode="auto">
            <a:xfrm>
              <a:off x="3228975" y="1701800"/>
              <a:ext cx="22225" cy="23813"/>
            </a:xfrm>
            <a:custGeom>
              <a:avLst/>
              <a:gdLst>
                <a:gd name="T0" fmla="*/ 14 w 14"/>
                <a:gd name="T1" fmla="*/ 8 h 15"/>
                <a:gd name="T2" fmla="*/ 14 w 14"/>
                <a:gd name="T3" fmla="*/ 8 h 15"/>
                <a:gd name="T4" fmla="*/ 14 w 14"/>
                <a:gd name="T5" fmla="*/ 11 h 15"/>
                <a:gd name="T6" fmla="*/ 13 w 14"/>
                <a:gd name="T7" fmla="*/ 13 h 15"/>
                <a:gd name="T8" fmla="*/ 11 w 14"/>
                <a:gd name="T9" fmla="*/ 15 h 15"/>
                <a:gd name="T10" fmla="*/ 7 w 14"/>
                <a:gd name="T11" fmla="*/ 15 h 15"/>
                <a:gd name="T12" fmla="*/ 7 w 14"/>
                <a:gd name="T13" fmla="*/ 15 h 15"/>
                <a:gd name="T14" fmla="*/ 5 w 14"/>
                <a:gd name="T15" fmla="*/ 15 h 15"/>
                <a:gd name="T16" fmla="*/ 1 w 14"/>
                <a:gd name="T17" fmla="*/ 13 h 15"/>
                <a:gd name="T18" fmla="*/ 0 w 14"/>
                <a:gd name="T19" fmla="*/ 11 h 15"/>
                <a:gd name="T20" fmla="*/ 0 w 14"/>
                <a:gd name="T21" fmla="*/ 8 h 15"/>
                <a:gd name="T22" fmla="*/ 0 w 14"/>
                <a:gd name="T23" fmla="*/ 8 h 15"/>
                <a:gd name="T24" fmla="*/ 0 w 14"/>
                <a:gd name="T25" fmla="*/ 4 h 15"/>
                <a:gd name="T26" fmla="*/ 1 w 14"/>
                <a:gd name="T27" fmla="*/ 2 h 15"/>
                <a:gd name="T28" fmla="*/ 5 w 14"/>
                <a:gd name="T29" fmla="*/ 0 h 15"/>
                <a:gd name="T30" fmla="*/ 7 w 14"/>
                <a:gd name="T31" fmla="*/ 0 h 15"/>
                <a:gd name="T32" fmla="*/ 7 w 14"/>
                <a:gd name="T33" fmla="*/ 0 h 15"/>
                <a:gd name="T34" fmla="*/ 11 w 14"/>
                <a:gd name="T35" fmla="*/ 0 h 15"/>
                <a:gd name="T36" fmla="*/ 13 w 14"/>
                <a:gd name="T37" fmla="*/ 2 h 15"/>
                <a:gd name="T38" fmla="*/ 14 w 14"/>
                <a:gd name="T39" fmla="*/ 4 h 15"/>
                <a:gd name="T40" fmla="*/ 14 w 14"/>
                <a:gd name="T41" fmla="*/ 8 h 15"/>
                <a:gd name="T42" fmla="*/ 14 w 14"/>
                <a:gd name="T43" fmla="*/ 8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 h="15">
                  <a:moveTo>
                    <a:pt x="14" y="8"/>
                  </a:moveTo>
                  <a:lnTo>
                    <a:pt x="14" y="8"/>
                  </a:lnTo>
                  <a:lnTo>
                    <a:pt x="14" y="11"/>
                  </a:lnTo>
                  <a:lnTo>
                    <a:pt x="13" y="13"/>
                  </a:lnTo>
                  <a:lnTo>
                    <a:pt x="11" y="15"/>
                  </a:lnTo>
                  <a:lnTo>
                    <a:pt x="7" y="15"/>
                  </a:lnTo>
                  <a:lnTo>
                    <a:pt x="7" y="15"/>
                  </a:lnTo>
                  <a:lnTo>
                    <a:pt x="5" y="15"/>
                  </a:lnTo>
                  <a:lnTo>
                    <a:pt x="1" y="13"/>
                  </a:lnTo>
                  <a:lnTo>
                    <a:pt x="0" y="11"/>
                  </a:lnTo>
                  <a:lnTo>
                    <a:pt x="0" y="8"/>
                  </a:lnTo>
                  <a:lnTo>
                    <a:pt x="0" y="8"/>
                  </a:lnTo>
                  <a:lnTo>
                    <a:pt x="0" y="4"/>
                  </a:lnTo>
                  <a:lnTo>
                    <a:pt x="1" y="2"/>
                  </a:lnTo>
                  <a:lnTo>
                    <a:pt x="5" y="0"/>
                  </a:lnTo>
                  <a:lnTo>
                    <a:pt x="7" y="0"/>
                  </a:lnTo>
                  <a:lnTo>
                    <a:pt x="7" y="0"/>
                  </a:lnTo>
                  <a:lnTo>
                    <a:pt x="11" y="0"/>
                  </a:lnTo>
                  <a:lnTo>
                    <a:pt x="13" y="2"/>
                  </a:lnTo>
                  <a:lnTo>
                    <a:pt x="14" y="4"/>
                  </a:lnTo>
                  <a:lnTo>
                    <a:pt x="14" y="8"/>
                  </a:lnTo>
                  <a:lnTo>
                    <a:pt x="14" y="8"/>
                  </a:lnTo>
                  <a:close/>
                </a:path>
              </a:pathLst>
            </a:custGeom>
            <a:solidFill>
              <a:srgbClr val="FF5865"/>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06" name="Freeform 114"/>
            <p:cNvSpPr/>
            <p:nvPr/>
          </p:nvSpPr>
          <p:spPr bwMode="auto">
            <a:xfrm>
              <a:off x="3498850" y="1535113"/>
              <a:ext cx="631825" cy="609600"/>
            </a:xfrm>
            <a:custGeom>
              <a:avLst/>
              <a:gdLst>
                <a:gd name="T0" fmla="*/ 220 w 398"/>
                <a:gd name="T1" fmla="*/ 71 h 384"/>
                <a:gd name="T2" fmla="*/ 220 w 398"/>
                <a:gd name="T3" fmla="*/ 71 h 384"/>
                <a:gd name="T4" fmla="*/ 207 w 398"/>
                <a:gd name="T5" fmla="*/ 56 h 384"/>
                <a:gd name="T6" fmla="*/ 194 w 398"/>
                <a:gd name="T7" fmla="*/ 38 h 384"/>
                <a:gd name="T8" fmla="*/ 183 w 398"/>
                <a:gd name="T9" fmla="*/ 17 h 384"/>
                <a:gd name="T10" fmla="*/ 179 w 398"/>
                <a:gd name="T11" fmla="*/ 8 h 384"/>
                <a:gd name="T12" fmla="*/ 179 w 398"/>
                <a:gd name="T13" fmla="*/ 0 h 384"/>
                <a:gd name="T14" fmla="*/ 0 w 398"/>
                <a:gd name="T15" fmla="*/ 42 h 384"/>
                <a:gd name="T16" fmla="*/ 0 w 398"/>
                <a:gd name="T17" fmla="*/ 42 h 384"/>
                <a:gd name="T18" fmla="*/ 7 w 398"/>
                <a:gd name="T19" fmla="*/ 77 h 384"/>
                <a:gd name="T20" fmla="*/ 20 w 398"/>
                <a:gd name="T21" fmla="*/ 111 h 384"/>
                <a:gd name="T22" fmla="*/ 33 w 398"/>
                <a:gd name="T23" fmla="*/ 144 h 384"/>
                <a:gd name="T24" fmla="*/ 50 w 398"/>
                <a:gd name="T25" fmla="*/ 176 h 384"/>
                <a:gd name="T26" fmla="*/ 69 w 398"/>
                <a:gd name="T27" fmla="*/ 208 h 384"/>
                <a:gd name="T28" fmla="*/ 90 w 398"/>
                <a:gd name="T29" fmla="*/ 236 h 384"/>
                <a:gd name="T30" fmla="*/ 114 w 398"/>
                <a:gd name="T31" fmla="*/ 264 h 384"/>
                <a:gd name="T32" fmla="*/ 140 w 398"/>
                <a:gd name="T33" fmla="*/ 289 h 384"/>
                <a:gd name="T34" fmla="*/ 140 w 398"/>
                <a:gd name="T35" fmla="*/ 289 h 384"/>
                <a:gd name="T36" fmla="*/ 162 w 398"/>
                <a:gd name="T37" fmla="*/ 307 h 384"/>
                <a:gd name="T38" fmla="*/ 187 w 398"/>
                <a:gd name="T39" fmla="*/ 324 h 384"/>
                <a:gd name="T40" fmla="*/ 211 w 398"/>
                <a:gd name="T41" fmla="*/ 339 h 384"/>
                <a:gd name="T42" fmla="*/ 237 w 398"/>
                <a:gd name="T43" fmla="*/ 350 h 384"/>
                <a:gd name="T44" fmla="*/ 264 w 398"/>
                <a:gd name="T45" fmla="*/ 361 h 384"/>
                <a:gd name="T46" fmla="*/ 292 w 398"/>
                <a:gd name="T47" fmla="*/ 371 h 384"/>
                <a:gd name="T48" fmla="*/ 318 w 398"/>
                <a:gd name="T49" fmla="*/ 378 h 384"/>
                <a:gd name="T50" fmla="*/ 346 w 398"/>
                <a:gd name="T51" fmla="*/ 384 h 384"/>
                <a:gd name="T52" fmla="*/ 346 w 398"/>
                <a:gd name="T53" fmla="*/ 384 h 384"/>
                <a:gd name="T54" fmla="*/ 357 w 398"/>
                <a:gd name="T55" fmla="*/ 358 h 384"/>
                <a:gd name="T56" fmla="*/ 366 w 398"/>
                <a:gd name="T57" fmla="*/ 332 h 384"/>
                <a:gd name="T58" fmla="*/ 379 w 398"/>
                <a:gd name="T59" fmla="*/ 275 h 384"/>
                <a:gd name="T60" fmla="*/ 391 w 398"/>
                <a:gd name="T61" fmla="*/ 221 h 384"/>
                <a:gd name="T62" fmla="*/ 398 w 398"/>
                <a:gd name="T63" fmla="*/ 165 h 384"/>
                <a:gd name="T64" fmla="*/ 398 w 398"/>
                <a:gd name="T65" fmla="*/ 165 h 384"/>
                <a:gd name="T66" fmla="*/ 372 w 398"/>
                <a:gd name="T67" fmla="*/ 159 h 384"/>
                <a:gd name="T68" fmla="*/ 348 w 398"/>
                <a:gd name="T69" fmla="*/ 152 h 384"/>
                <a:gd name="T70" fmla="*/ 323 w 398"/>
                <a:gd name="T71" fmla="*/ 144 h 384"/>
                <a:gd name="T72" fmla="*/ 299 w 398"/>
                <a:gd name="T73" fmla="*/ 133 h 384"/>
                <a:gd name="T74" fmla="*/ 277 w 398"/>
                <a:gd name="T75" fmla="*/ 122 h 384"/>
                <a:gd name="T76" fmla="*/ 256 w 398"/>
                <a:gd name="T77" fmla="*/ 107 h 384"/>
                <a:gd name="T78" fmla="*/ 237 w 398"/>
                <a:gd name="T79" fmla="*/ 90 h 384"/>
                <a:gd name="T80" fmla="*/ 220 w 398"/>
                <a:gd name="T81" fmla="*/ 71 h 384"/>
                <a:gd name="T82" fmla="*/ 220 w 398"/>
                <a:gd name="T83" fmla="*/ 71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98" h="384">
                  <a:moveTo>
                    <a:pt x="220" y="71"/>
                  </a:moveTo>
                  <a:lnTo>
                    <a:pt x="220" y="71"/>
                  </a:lnTo>
                  <a:lnTo>
                    <a:pt x="207" y="56"/>
                  </a:lnTo>
                  <a:lnTo>
                    <a:pt x="194" y="38"/>
                  </a:lnTo>
                  <a:lnTo>
                    <a:pt x="183" y="17"/>
                  </a:lnTo>
                  <a:lnTo>
                    <a:pt x="179" y="8"/>
                  </a:lnTo>
                  <a:lnTo>
                    <a:pt x="179" y="0"/>
                  </a:lnTo>
                  <a:lnTo>
                    <a:pt x="0" y="42"/>
                  </a:lnTo>
                  <a:lnTo>
                    <a:pt x="0" y="42"/>
                  </a:lnTo>
                  <a:lnTo>
                    <a:pt x="7" y="77"/>
                  </a:lnTo>
                  <a:lnTo>
                    <a:pt x="20" y="111"/>
                  </a:lnTo>
                  <a:lnTo>
                    <a:pt x="33" y="144"/>
                  </a:lnTo>
                  <a:lnTo>
                    <a:pt x="50" y="176"/>
                  </a:lnTo>
                  <a:lnTo>
                    <a:pt x="69" y="208"/>
                  </a:lnTo>
                  <a:lnTo>
                    <a:pt x="90" y="236"/>
                  </a:lnTo>
                  <a:lnTo>
                    <a:pt x="114" y="264"/>
                  </a:lnTo>
                  <a:lnTo>
                    <a:pt x="140" y="289"/>
                  </a:lnTo>
                  <a:lnTo>
                    <a:pt x="140" y="289"/>
                  </a:lnTo>
                  <a:lnTo>
                    <a:pt x="162" y="307"/>
                  </a:lnTo>
                  <a:lnTo>
                    <a:pt x="187" y="324"/>
                  </a:lnTo>
                  <a:lnTo>
                    <a:pt x="211" y="339"/>
                  </a:lnTo>
                  <a:lnTo>
                    <a:pt x="237" y="350"/>
                  </a:lnTo>
                  <a:lnTo>
                    <a:pt x="264" y="361"/>
                  </a:lnTo>
                  <a:lnTo>
                    <a:pt x="292" y="371"/>
                  </a:lnTo>
                  <a:lnTo>
                    <a:pt x="318" y="378"/>
                  </a:lnTo>
                  <a:lnTo>
                    <a:pt x="346" y="384"/>
                  </a:lnTo>
                  <a:lnTo>
                    <a:pt x="346" y="384"/>
                  </a:lnTo>
                  <a:lnTo>
                    <a:pt x="357" y="358"/>
                  </a:lnTo>
                  <a:lnTo>
                    <a:pt x="366" y="332"/>
                  </a:lnTo>
                  <a:lnTo>
                    <a:pt x="379" y="275"/>
                  </a:lnTo>
                  <a:lnTo>
                    <a:pt x="391" y="221"/>
                  </a:lnTo>
                  <a:lnTo>
                    <a:pt x="398" y="165"/>
                  </a:lnTo>
                  <a:lnTo>
                    <a:pt x="398" y="165"/>
                  </a:lnTo>
                  <a:lnTo>
                    <a:pt x="372" y="159"/>
                  </a:lnTo>
                  <a:lnTo>
                    <a:pt x="348" y="152"/>
                  </a:lnTo>
                  <a:lnTo>
                    <a:pt x="323" y="144"/>
                  </a:lnTo>
                  <a:lnTo>
                    <a:pt x="299" y="133"/>
                  </a:lnTo>
                  <a:lnTo>
                    <a:pt x="277" y="122"/>
                  </a:lnTo>
                  <a:lnTo>
                    <a:pt x="256" y="107"/>
                  </a:lnTo>
                  <a:lnTo>
                    <a:pt x="237" y="90"/>
                  </a:lnTo>
                  <a:lnTo>
                    <a:pt x="220" y="71"/>
                  </a:lnTo>
                  <a:lnTo>
                    <a:pt x="220" y="71"/>
                  </a:lnTo>
                  <a:close/>
                </a:path>
              </a:pathLst>
            </a:custGeom>
            <a:solidFill>
              <a:srgbClr val="2F7C68"/>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07" name="Freeform 115"/>
            <p:cNvSpPr/>
            <p:nvPr/>
          </p:nvSpPr>
          <p:spPr bwMode="auto">
            <a:xfrm>
              <a:off x="4048125" y="1797050"/>
              <a:ext cx="119063" cy="354013"/>
            </a:xfrm>
            <a:custGeom>
              <a:avLst/>
              <a:gdLst>
                <a:gd name="T0" fmla="*/ 52 w 75"/>
                <a:gd name="T1" fmla="*/ 0 h 223"/>
                <a:gd name="T2" fmla="*/ 52 w 75"/>
                <a:gd name="T3" fmla="*/ 0 h 223"/>
                <a:gd name="T4" fmla="*/ 45 w 75"/>
                <a:gd name="T5" fmla="*/ 56 h 223"/>
                <a:gd name="T6" fmla="*/ 33 w 75"/>
                <a:gd name="T7" fmla="*/ 110 h 223"/>
                <a:gd name="T8" fmla="*/ 20 w 75"/>
                <a:gd name="T9" fmla="*/ 167 h 223"/>
                <a:gd name="T10" fmla="*/ 11 w 75"/>
                <a:gd name="T11" fmla="*/ 193 h 223"/>
                <a:gd name="T12" fmla="*/ 0 w 75"/>
                <a:gd name="T13" fmla="*/ 219 h 223"/>
                <a:gd name="T14" fmla="*/ 0 w 75"/>
                <a:gd name="T15" fmla="*/ 219 h 223"/>
                <a:gd name="T16" fmla="*/ 26 w 75"/>
                <a:gd name="T17" fmla="*/ 223 h 223"/>
                <a:gd name="T18" fmla="*/ 26 w 75"/>
                <a:gd name="T19" fmla="*/ 223 h 223"/>
                <a:gd name="T20" fmla="*/ 37 w 75"/>
                <a:gd name="T21" fmla="*/ 196 h 223"/>
                <a:gd name="T22" fmla="*/ 47 w 75"/>
                <a:gd name="T23" fmla="*/ 170 h 223"/>
                <a:gd name="T24" fmla="*/ 52 w 75"/>
                <a:gd name="T25" fmla="*/ 144 h 223"/>
                <a:gd name="T26" fmla="*/ 58 w 75"/>
                <a:gd name="T27" fmla="*/ 116 h 223"/>
                <a:gd name="T28" fmla="*/ 67 w 75"/>
                <a:gd name="T29" fmla="*/ 58 h 223"/>
                <a:gd name="T30" fmla="*/ 75 w 75"/>
                <a:gd name="T31" fmla="*/ 2 h 223"/>
                <a:gd name="T32" fmla="*/ 75 w 75"/>
                <a:gd name="T33" fmla="*/ 2 h 223"/>
                <a:gd name="T34" fmla="*/ 52 w 75"/>
                <a:gd name="T35" fmla="*/ 0 h 223"/>
                <a:gd name="T36" fmla="*/ 52 w 75"/>
                <a:gd name="T37" fmla="*/ 0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5" h="223">
                  <a:moveTo>
                    <a:pt x="52" y="0"/>
                  </a:moveTo>
                  <a:lnTo>
                    <a:pt x="52" y="0"/>
                  </a:lnTo>
                  <a:lnTo>
                    <a:pt x="45" y="56"/>
                  </a:lnTo>
                  <a:lnTo>
                    <a:pt x="33" y="110"/>
                  </a:lnTo>
                  <a:lnTo>
                    <a:pt x="20" y="167"/>
                  </a:lnTo>
                  <a:lnTo>
                    <a:pt x="11" y="193"/>
                  </a:lnTo>
                  <a:lnTo>
                    <a:pt x="0" y="219"/>
                  </a:lnTo>
                  <a:lnTo>
                    <a:pt x="0" y="219"/>
                  </a:lnTo>
                  <a:lnTo>
                    <a:pt x="26" y="223"/>
                  </a:lnTo>
                  <a:lnTo>
                    <a:pt x="26" y="223"/>
                  </a:lnTo>
                  <a:lnTo>
                    <a:pt x="37" y="196"/>
                  </a:lnTo>
                  <a:lnTo>
                    <a:pt x="47" y="170"/>
                  </a:lnTo>
                  <a:lnTo>
                    <a:pt x="52" y="144"/>
                  </a:lnTo>
                  <a:lnTo>
                    <a:pt x="58" y="116"/>
                  </a:lnTo>
                  <a:lnTo>
                    <a:pt x="67" y="58"/>
                  </a:lnTo>
                  <a:lnTo>
                    <a:pt x="75" y="2"/>
                  </a:lnTo>
                  <a:lnTo>
                    <a:pt x="75" y="2"/>
                  </a:lnTo>
                  <a:lnTo>
                    <a:pt x="52" y="0"/>
                  </a:lnTo>
                  <a:lnTo>
                    <a:pt x="52" y="0"/>
                  </a:lnTo>
                  <a:close/>
                </a:path>
              </a:pathLst>
            </a:custGeom>
            <a:solidFill>
              <a:srgbClr val="743F2D"/>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08" name="Freeform 116"/>
            <p:cNvSpPr/>
            <p:nvPr/>
          </p:nvSpPr>
          <p:spPr bwMode="auto">
            <a:xfrm>
              <a:off x="4089400" y="1800225"/>
              <a:ext cx="106363" cy="355600"/>
            </a:xfrm>
            <a:custGeom>
              <a:avLst/>
              <a:gdLst>
                <a:gd name="T0" fmla="*/ 65 w 67"/>
                <a:gd name="T1" fmla="*/ 2 h 224"/>
                <a:gd name="T2" fmla="*/ 65 w 67"/>
                <a:gd name="T3" fmla="*/ 2 h 224"/>
                <a:gd name="T4" fmla="*/ 49 w 67"/>
                <a:gd name="T5" fmla="*/ 0 h 224"/>
                <a:gd name="T6" fmla="*/ 49 w 67"/>
                <a:gd name="T7" fmla="*/ 0 h 224"/>
                <a:gd name="T8" fmla="*/ 41 w 67"/>
                <a:gd name="T9" fmla="*/ 56 h 224"/>
                <a:gd name="T10" fmla="*/ 32 w 67"/>
                <a:gd name="T11" fmla="*/ 114 h 224"/>
                <a:gd name="T12" fmla="*/ 26 w 67"/>
                <a:gd name="T13" fmla="*/ 142 h 224"/>
                <a:gd name="T14" fmla="*/ 21 w 67"/>
                <a:gd name="T15" fmla="*/ 168 h 224"/>
                <a:gd name="T16" fmla="*/ 11 w 67"/>
                <a:gd name="T17" fmla="*/ 194 h 224"/>
                <a:gd name="T18" fmla="*/ 0 w 67"/>
                <a:gd name="T19" fmla="*/ 221 h 224"/>
                <a:gd name="T20" fmla="*/ 0 w 67"/>
                <a:gd name="T21" fmla="*/ 221 h 224"/>
                <a:gd name="T22" fmla="*/ 36 w 67"/>
                <a:gd name="T23" fmla="*/ 224 h 224"/>
                <a:gd name="T24" fmla="*/ 36 w 67"/>
                <a:gd name="T25" fmla="*/ 224 h 224"/>
                <a:gd name="T26" fmla="*/ 43 w 67"/>
                <a:gd name="T27" fmla="*/ 198 h 224"/>
                <a:gd name="T28" fmla="*/ 51 w 67"/>
                <a:gd name="T29" fmla="*/ 170 h 224"/>
                <a:gd name="T30" fmla="*/ 58 w 67"/>
                <a:gd name="T31" fmla="*/ 142 h 224"/>
                <a:gd name="T32" fmla="*/ 62 w 67"/>
                <a:gd name="T33" fmla="*/ 114 h 224"/>
                <a:gd name="T34" fmla="*/ 65 w 67"/>
                <a:gd name="T35" fmla="*/ 86 h 224"/>
                <a:gd name="T36" fmla="*/ 67 w 67"/>
                <a:gd name="T37" fmla="*/ 58 h 224"/>
                <a:gd name="T38" fmla="*/ 67 w 67"/>
                <a:gd name="T39" fmla="*/ 30 h 224"/>
                <a:gd name="T40" fmla="*/ 65 w 67"/>
                <a:gd name="T41" fmla="*/ 2 h 224"/>
                <a:gd name="T42" fmla="*/ 65 w 67"/>
                <a:gd name="T43" fmla="*/ 2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7" h="224">
                  <a:moveTo>
                    <a:pt x="65" y="2"/>
                  </a:moveTo>
                  <a:lnTo>
                    <a:pt x="65" y="2"/>
                  </a:lnTo>
                  <a:lnTo>
                    <a:pt x="49" y="0"/>
                  </a:lnTo>
                  <a:lnTo>
                    <a:pt x="49" y="0"/>
                  </a:lnTo>
                  <a:lnTo>
                    <a:pt x="41" y="56"/>
                  </a:lnTo>
                  <a:lnTo>
                    <a:pt x="32" y="114"/>
                  </a:lnTo>
                  <a:lnTo>
                    <a:pt x="26" y="142"/>
                  </a:lnTo>
                  <a:lnTo>
                    <a:pt x="21" y="168"/>
                  </a:lnTo>
                  <a:lnTo>
                    <a:pt x="11" y="194"/>
                  </a:lnTo>
                  <a:lnTo>
                    <a:pt x="0" y="221"/>
                  </a:lnTo>
                  <a:lnTo>
                    <a:pt x="0" y="221"/>
                  </a:lnTo>
                  <a:lnTo>
                    <a:pt x="36" y="224"/>
                  </a:lnTo>
                  <a:lnTo>
                    <a:pt x="36" y="224"/>
                  </a:lnTo>
                  <a:lnTo>
                    <a:pt x="43" y="198"/>
                  </a:lnTo>
                  <a:lnTo>
                    <a:pt x="51" y="170"/>
                  </a:lnTo>
                  <a:lnTo>
                    <a:pt x="58" y="142"/>
                  </a:lnTo>
                  <a:lnTo>
                    <a:pt x="62" y="114"/>
                  </a:lnTo>
                  <a:lnTo>
                    <a:pt x="65" y="86"/>
                  </a:lnTo>
                  <a:lnTo>
                    <a:pt x="67" y="58"/>
                  </a:lnTo>
                  <a:lnTo>
                    <a:pt x="67" y="30"/>
                  </a:lnTo>
                  <a:lnTo>
                    <a:pt x="65" y="2"/>
                  </a:lnTo>
                  <a:lnTo>
                    <a:pt x="65" y="2"/>
                  </a:lnTo>
                  <a:close/>
                </a:path>
              </a:pathLst>
            </a:custGeom>
            <a:solidFill>
              <a:srgbClr val="2F7C68"/>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09" name="Freeform 117"/>
            <p:cNvSpPr/>
            <p:nvPr/>
          </p:nvSpPr>
          <p:spPr bwMode="auto">
            <a:xfrm>
              <a:off x="4146550" y="1803400"/>
              <a:ext cx="85725" cy="352425"/>
            </a:xfrm>
            <a:custGeom>
              <a:avLst/>
              <a:gdLst>
                <a:gd name="T0" fmla="*/ 48 w 54"/>
                <a:gd name="T1" fmla="*/ 0 h 222"/>
                <a:gd name="T2" fmla="*/ 48 w 54"/>
                <a:gd name="T3" fmla="*/ 0 h 222"/>
                <a:gd name="T4" fmla="*/ 44 w 54"/>
                <a:gd name="T5" fmla="*/ 0 h 222"/>
                <a:gd name="T6" fmla="*/ 44 w 54"/>
                <a:gd name="T7" fmla="*/ 0 h 222"/>
                <a:gd name="T8" fmla="*/ 29 w 54"/>
                <a:gd name="T9" fmla="*/ 0 h 222"/>
                <a:gd name="T10" fmla="*/ 29 w 54"/>
                <a:gd name="T11" fmla="*/ 0 h 222"/>
                <a:gd name="T12" fmla="*/ 31 w 54"/>
                <a:gd name="T13" fmla="*/ 28 h 222"/>
                <a:gd name="T14" fmla="*/ 31 w 54"/>
                <a:gd name="T15" fmla="*/ 56 h 222"/>
                <a:gd name="T16" fmla="*/ 29 w 54"/>
                <a:gd name="T17" fmla="*/ 84 h 222"/>
                <a:gd name="T18" fmla="*/ 26 w 54"/>
                <a:gd name="T19" fmla="*/ 112 h 222"/>
                <a:gd name="T20" fmla="*/ 22 w 54"/>
                <a:gd name="T21" fmla="*/ 140 h 222"/>
                <a:gd name="T22" fmla="*/ 15 w 54"/>
                <a:gd name="T23" fmla="*/ 168 h 222"/>
                <a:gd name="T24" fmla="*/ 7 w 54"/>
                <a:gd name="T25" fmla="*/ 196 h 222"/>
                <a:gd name="T26" fmla="*/ 0 w 54"/>
                <a:gd name="T27" fmla="*/ 222 h 222"/>
                <a:gd name="T28" fmla="*/ 0 w 54"/>
                <a:gd name="T29" fmla="*/ 222 h 222"/>
                <a:gd name="T30" fmla="*/ 33 w 54"/>
                <a:gd name="T31" fmla="*/ 222 h 222"/>
                <a:gd name="T32" fmla="*/ 33 w 54"/>
                <a:gd name="T33" fmla="*/ 222 h 222"/>
                <a:gd name="T34" fmla="*/ 43 w 54"/>
                <a:gd name="T35" fmla="*/ 196 h 222"/>
                <a:gd name="T36" fmla="*/ 48 w 54"/>
                <a:gd name="T37" fmla="*/ 168 h 222"/>
                <a:gd name="T38" fmla="*/ 52 w 54"/>
                <a:gd name="T39" fmla="*/ 140 h 222"/>
                <a:gd name="T40" fmla="*/ 54 w 54"/>
                <a:gd name="T41" fmla="*/ 112 h 222"/>
                <a:gd name="T42" fmla="*/ 54 w 54"/>
                <a:gd name="T43" fmla="*/ 84 h 222"/>
                <a:gd name="T44" fmla="*/ 54 w 54"/>
                <a:gd name="T45" fmla="*/ 56 h 222"/>
                <a:gd name="T46" fmla="*/ 48 w 54"/>
                <a:gd name="T47" fmla="*/ 0 h 222"/>
                <a:gd name="T48" fmla="*/ 48 w 54"/>
                <a:gd name="T49" fmla="*/ 0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4" h="222">
                  <a:moveTo>
                    <a:pt x="48" y="0"/>
                  </a:moveTo>
                  <a:lnTo>
                    <a:pt x="48" y="0"/>
                  </a:lnTo>
                  <a:lnTo>
                    <a:pt x="44" y="0"/>
                  </a:lnTo>
                  <a:lnTo>
                    <a:pt x="44" y="0"/>
                  </a:lnTo>
                  <a:lnTo>
                    <a:pt x="29" y="0"/>
                  </a:lnTo>
                  <a:lnTo>
                    <a:pt x="29" y="0"/>
                  </a:lnTo>
                  <a:lnTo>
                    <a:pt x="31" y="28"/>
                  </a:lnTo>
                  <a:lnTo>
                    <a:pt x="31" y="56"/>
                  </a:lnTo>
                  <a:lnTo>
                    <a:pt x="29" y="84"/>
                  </a:lnTo>
                  <a:lnTo>
                    <a:pt x="26" y="112"/>
                  </a:lnTo>
                  <a:lnTo>
                    <a:pt x="22" y="140"/>
                  </a:lnTo>
                  <a:lnTo>
                    <a:pt x="15" y="168"/>
                  </a:lnTo>
                  <a:lnTo>
                    <a:pt x="7" y="196"/>
                  </a:lnTo>
                  <a:lnTo>
                    <a:pt x="0" y="222"/>
                  </a:lnTo>
                  <a:lnTo>
                    <a:pt x="0" y="222"/>
                  </a:lnTo>
                  <a:lnTo>
                    <a:pt x="33" y="222"/>
                  </a:lnTo>
                  <a:lnTo>
                    <a:pt x="33" y="222"/>
                  </a:lnTo>
                  <a:lnTo>
                    <a:pt x="43" y="196"/>
                  </a:lnTo>
                  <a:lnTo>
                    <a:pt x="48" y="168"/>
                  </a:lnTo>
                  <a:lnTo>
                    <a:pt x="52" y="140"/>
                  </a:lnTo>
                  <a:lnTo>
                    <a:pt x="54" y="112"/>
                  </a:lnTo>
                  <a:lnTo>
                    <a:pt x="54" y="84"/>
                  </a:lnTo>
                  <a:lnTo>
                    <a:pt x="54" y="56"/>
                  </a:lnTo>
                  <a:lnTo>
                    <a:pt x="48" y="0"/>
                  </a:lnTo>
                  <a:lnTo>
                    <a:pt x="48" y="0"/>
                  </a:lnTo>
                  <a:close/>
                </a:path>
              </a:pathLst>
            </a:custGeom>
            <a:solidFill>
              <a:srgbClr val="743F2D"/>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10" name="Freeform 118"/>
            <p:cNvSpPr/>
            <p:nvPr/>
          </p:nvSpPr>
          <p:spPr bwMode="auto">
            <a:xfrm>
              <a:off x="4198938" y="1803400"/>
              <a:ext cx="74613" cy="352425"/>
            </a:xfrm>
            <a:custGeom>
              <a:avLst/>
              <a:gdLst>
                <a:gd name="T0" fmla="*/ 36 w 47"/>
                <a:gd name="T1" fmla="*/ 0 h 222"/>
                <a:gd name="T2" fmla="*/ 36 w 47"/>
                <a:gd name="T3" fmla="*/ 0 h 222"/>
                <a:gd name="T4" fmla="*/ 15 w 47"/>
                <a:gd name="T5" fmla="*/ 0 h 222"/>
                <a:gd name="T6" fmla="*/ 15 w 47"/>
                <a:gd name="T7" fmla="*/ 0 h 222"/>
                <a:gd name="T8" fmla="*/ 21 w 47"/>
                <a:gd name="T9" fmla="*/ 56 h 222"/>
                <a:gd name="T10" fmla="*/ 21 w 47"/>
                <a:gd name="T11" fmla="*/ 84 h 222"/>
                <a:gd name="T12" fmla="*/ 21 w 47"/>
                <a:gd name="T13" fmla="*/ 112 h 222"/>
                <a:gd name="T14" fmla="*/ 19 w 47"/>
                <a:gd name="T15" fmla="*/ 140 h 222"/>
                <a:gd name="T16" fmla="*/ 15 w 47"/>
                <a:gd name="T17" fmla="*/ 168 h 222"/>
                <a:gd name="T18" fmla="*/ 10 w 47"/>
                <a:gd name="T19" fmla="*/ 196 h 222"/>
                <a:gd name="T20" fmla="*/ 0 w 47"/>
                <a:gd name="T21" fmla="*/ 222 h 222"/>
                <a:gd name="T22" fmla="*/ 0 w 47"/>
                <a:gd name="T23" fmla="*/ 222 h 222"/>
                <a:gd name="T24" fmla="*/ 40 w 47"/>
                <a:gd name="T25" fmla="*/ 221 h 222"/>
                <a:gd name="T26" fmla="*/ 40 w 47"/>
                <a:gd name="T27" fmla="*/ 221 h 222"/>
                <a:gd name="T28" fmla="*/ 45 w 47"/>
                <a:gd name="T29" fmla="*/ 192 h 222"/>
                <a:gd name="T30" fmla="*/ 47 w 47"/>
                <a:gd name="T31" fmla="*/ 166 h 222"/>
                <a:gd name="T32" fmla="*/ 47 w 47"/>
                <a:gd name="T33" fmla="*/ 138 h 222"/>
                <a:gd name="T34" fmla="*/ 47 w 47"/>
                <a:gd name="T35" fmla="*/ 110 h 222"/>
                <a:gd name="T36" fmla="*/ 43 w 47"/>
                <a:gd name="T37" fmla="*/ 54 h 222"/>
                <a:gd name="T38" fmla="*/ 36 w 47"/>
                <a:gd name="T39" fmla="*/ 0 h 222"/>
                <a:gd name="T40" fmla="*/ 36 w 47"/>
                <a:gd name="T41" fmla="*/ 0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7" h="222">
                  <a:moveTo>
                    <a:pt x="36" y="0"/>
                  </a:moveTo>
                  <a:lnTo>
                    <a:pt x="36" y="0"/>
                  </a:lnTo>
                  <a:lnTo>
                    <a:pt x="15" y="0"/>
                  </a:lnTo>
                  <a:lnTo>
                    <a:pt x="15" y="0"/>
                  </a:lnTo>
                  <a:lnTo>
                    <a:pt x="21" y="56"/>
                  </a:lnTo>
                  <a:lnTo>
                    <a:pt x="21" y="84"/>
                  </a:lnTo>
                  <a:lnTo>
                    <a:pt x="21" y="112"/>
                  </a:lnTo>
                  <a:lnTo>
                    <a:pt x="19" y="140"/>
                  </a:lnTo>
                  <a:lnTo>
                    <a:pt x="15" y="168"/>
                  </a:lnTo>
                  <a:lnTo>
                    <a:pt x="10" y="196"/>
                  </a:lnTo>
                  <a:lnTo>
                    <a:pt x="0" y="222"/>
                  </a:lnTo>
                  <a:lnTo>
                    <a:pt x="0" y="222"/>
                  </a:lnTo>
                  <a:lnTo>
                    <a:pt x="40" y="221"/>
                  </a:lnTo>
                  <a:lnTo>
                    <a:pt x="40" y="221"/>
                  </a:lnTo>
                  <a:lnTo>
                    <a:pt x="45" y="192"/>
                  </a:lnTo>
                  <a:lnTo>
                    <a:pt x="47" y="166"/>
                  </a:lnTo>
                  <a:lnTo>
                    <a:pt x="47" y="138"/>
                  </a:lnTo>
                  <a:lnTo>
                    <a:pt x="47" y="110"/>
                  </a:lnTo>
                  <a:lnTo>
                    <a:pt x="43" y="54"/>
                  </a:lnTo>
                  <a:lnTo>
                    <a:pt x="36" y="0"/>
                  </a:lnTo>
                  <a:lnTo>
                    <a:pt x="36" y="0"/>
                  </a:lnTo>
                  <a:close/>
                </a:path>
              </a:pathLst>
            </a:custGeom>
            <a:solidFill>
              <a:srgbClr val="2F7C68"/>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11" name="Freeform 119"/>
            <p:cNvSpPr/>
            <p:nvPr/>
          </p:nvSpPr>
          <p:spPr bwMode="auto">
            <a:xfrm>
              <a:off x="4256088" y="1800225"/>
              <a:ext cx="68263" cy="354013"/>
            </a:xfrm>
            <a:custGeom>
              <a:avLst/>
              <a:gdLst>
                <a:gd name="T0" fmla="*/ 0 w 43"/>
                <a:gd name="T1" fmla="*/ 2 h 223"/>
                <a:gd name="T2" fmla="*/ 0 w 43"/>
                <a:gd name="T3" fmla="*/ 2 h 223"/>
                <a:gd name="T4" fmla="*/ 7 w 43"/>
                <a:gd name="T5" fmla="*/ 56 h 223"/>
                <a:gd name="T6" fmla="*/ 11 w 43"/>
                <a:gd name="T7" fmla="*/ 112 h 223"/>
                <a:gd name="T8" fmla="*/ 11 w 43"/>
                <a:gd name="T9" fmla="*/ 140 h 223"/>
                <a:gd name="T10" fmla="*/ 11 w 43"/>
                <a:gd name="T11" fmla="*/ 168 h 223"/>
                <a:gd name="T12" fmla="*/ 9 w 43"/>
                <a:gd name="T13" fmla="*/ 194 h 223"/>
                <a:gd name="T14" fmla="*/ 4 w 43"/>
                <a:gd name="T15" fmla="*/ 223 h 223"/>
                <a:gd name="T16" fmla="*/ 4 w 43"/>
                <a:gd name="T17" fmla="*/ 223 h 223"/>
                <a:gd name="T18" fmla="*/ 7 w 43"/>
                <a:gd name="T19" fmla="*/ 223 h 223"/>
                <a:gd name="T20" fmla="*/ 7 w 43"/>
                <a:gd name="T21" fmla="*/ 223 h 223"/>
                <a:gd name="T22" fmla="*/ 37 w 43"/>
                <a:gd name="T23" fmla="*/ 219 h 223"/>
                <a:gd name="T24" fmla="*/ 37 w 43"/>
                <a:gd name="T25" fmla="*/ 219 h 223"/>
                <a:gd name="T26" fmla="*/ 41 w 43"/>
                <a:gd name="T27" fmla="*/ 193 h 223"/>
                <a:gd name="T28" fmla="*/ 43 w 43"/>
                <a:gd name="T29" fmla="*/ 165 h 223"/>
                <a:gd name="T30" fmla="*/ 41 w 43"/>
                <a:gd name="T31" fmla="*/ 136 h 223"/>
                <a:gd name="T32" fmla="*/ 39 w 43"/>
                <a:gd name="T33" fmla="*/ 108 h 223"/>
                <a:gd name="T34" fmla="*/ 32 w 43"/>
                <a:gd name="T35" fmla="*/ 54 h 223"/>
                <a:gd name="T36" fmla="*/ 20 w 43"/>
                <a:gd name="T37" fmla="*/ 0 h 223"/>
                <a:gd name="T38" fmla="*/ 20 w 43"/>
                <a:gd name="T39" fmla="*/ 0 h 223"/>
                <a:gd name="T40" fmla="*/ 0 w 43"/>
                <a:gd name="T41" fmla="*/ 2 h 223"/>
                <a:gd name="T42" fmla="*/ 0 w 43"/>
                <a:gd name="T43" fmla="*/ 2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3" h="223">
                  <a:moveTo>
                    <a:pt x="0" y="2"/>
                  </a:moveTo>
                  <a:lnTo>
                    <a:pt x="0" y="2"/>
                  </a:lnTo>
                  <a:lnTo>
                    <a:pt x="7" y="56"/>
                  </a:lnTo>
                  <a:lnTo>
                    <a:pt x="11" y="112"/>
                  </a:lnTo>
                  <a:lnTo>
                    <a:pt x="11" y="140"/>
                  </a:lnTo>
                  <a:lnTo>
                    <a:pt x="11" y="168"/>
                  </a:lnTo>
                  <a:lnTo>
                    <a:pt x="9" y="194"/>
                  </a:lnTo>
                  <a:lnTo>
                    <a:pt x="4" y="223"/>
                  </a:lnTo>
                  <a:lnTo>
                    <a:pt x="4" y="223"/>
                  </a:lnTo>
                  <a:lnTo>
                    <a:pt x="7" y="223"/>
                  </a:lnTo>
                  <a:lnTo>
                    <a:pt x="7" y="223"/>
                  </a:lnTo>
                  <a:lnTo>
                    <a:pt x="37" y="219"/>
                  </a:lnTo>
                  <a:lnTo>
                    <a:pt x="37" y="219"/>
                  </a:lnTo>
                  <a:lnTo>
                    <a:pt x="41" y="193"/>
                  </a:lnTo>
                  <a:lnTo>
                    <a:pt x="43" y="165"/>
                  </a:lnTo>
                  <a:lnTo>
                    <a:pt x="41" y="136"/>
                  </a:lnTo>
                  <a:lnTo>
                    <a:pt x="39" y="108"/>
                  </a:lnTo>
                  <a:lnTo>
                    <a:pt x="32" y="54"/>
                  </a:lnTo>
                  <a:lnTo>
                    <a:pt x="20" y="0"/>
                  </a:lnTo>
                  <a:lnTo>
                    <a:pt x="20" y="0"/>
                  </a:lnTo>
                  <a:lnTo>
                    <a:pt x="0" y="2"/>
                  </a:lnTo>
                  <a:lnTo>
                    <a:pt x="0" y="2"/>
                  </a:lnTo>
                  <a:close/>
                </a:path>
              </a:pathLst>
            </a:custGeom>
            <a:solidFill>
              <a:srgbClr val="743F2D"/>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12" name="Freeform 120"/>
            <p:cNvSpPr/>
            <p:nvPr/>
          </p:nvSpPr>
          <p:spPr bwMode="auto">
            <a:xfrm>
              <a:off x="4287838" y="1793875"/>
              <a:ext cx="84138" cy="354013"/>
            </a:xfrm>
            <a:custGeom>
              <a:avLst/>
              <a:gdLst>
                <a:gd name="T0" fmla="*/ 0 w 53"/>
                <a:gd name="T1" fmla="*/ 4 h 223"/>
                <a:gd name="T2" fmla="*/ 0 w 53"/>
                <a:gd name="T3" fmla="*/ 4 h 223"/>
                <a:gd name="T4" fmla="*/ 12 w 53"/>
                <a:gd name="T5" fmla="*/ 58 h 223"/>
                <a:gd name="T6" fmla="*/ 19 w 53"/>
                <a:gd name="T7" fmla="*/ 112 h 223"/>
                <a:gd name="T8" fmla="*/ 21 w 53"/>
                <a:gd name="T9" fmla="*/ 140 h 223"/>
                <a:gd name="T10" fmla="*/ 23 w 53"/>
                <a:gd name="T11" fmla="*/ 169 h 223"/>
                <a:gd name="T12" fmla="*/ 21 w 53"/>
                <a:gd name="T13" fmla="*/ 197 h 223"/>
                <a:gd name="T14" fmla="*/ 17 w 53"/>
                <a:gd name="T15" fmla="*/ 223 h 223"/>
                <a:gd name="T16" fmla="*/ 17 w 53"/>
                <a:gd name="T17" fmla="*/ 223 h 223"/>
                <a:gd name="T18" fmla="*/ 53 w 53"/>
                <a:gd name="T19" fmla="*/ 217 h 223"/>
                <a:gd name="T20" fmla="*/ 53 w 53"/>
                <a:gd name="T21" fmla="*/ 217 h 223"/>
                <a:gd name="T22" fmla="*/ 53 w 53"/>
                <a:gd name="T23" fmla="*/ 191 h 223"/>
                <a:gd name="T24" fmla="*/ 51 w 53"/>
                <a:gd name="T25" fmla="*/ 163 h 223"/>
                <a:gd name="T26" fmla="*/ 49 w 53"/>
                <a:gd name="T27" fmla="*/ 135 h 223"/>
                <a:gd name="T28" fmla="*/ 43 w 53"/>
                <a:gd name="T29" fmla="*/ 109 h 223"/>
                <a:gd name="T30" fmla="*/ 32 w 53"/>
                <a:gd name="T31" fmla="*/ 54 h 223"/>
                <a:gd name="T32" fmla="*/ 21 w 53"/>
                <a:gd name="T33" fmla="*/ 0 h 223"/>
                <a:gd name="T34" fmla="*/ 21 w 53"/>
                <a:gd name="T35" fmla="*/ 0 h 223"/>
                <a:gd name="T36" fmla="*/ 0 w 53"/>
                <a:gd name="T37" fmla="*/ 4 h 223"/>
                <a:gd name="T38" fmla="*/ 0 w 53"/>
                <a:gd name="T39" fmla="*/ 4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3" h="223">
                  <a:moveTo>
                    <a:pt x="0" y="4"/>
                  </a:moveTo>
                  <a:lnTo>
                    <a:pt x="0" y="4"/>
                  </a:lnTo>
                  <a:lnTo>
                    <a:pt x="12" y="58"/>
                  </a:lnTo>
                  <a:lnTo>
                    <a:pt x="19" y="112"/>
                  </a:lnTo>
                  <a:lnTo>
                    <a:pt x="21" y="140"/>
                  </a:lnTo>
                  <a:lnTo>
                    <a:pt x="23" y="169"/>
                  </a:lnTo>
                  <a:lnTo>
                    <a:pt x="21" y="197"/>
                  </a:lnTo>
                  <a:lnTo>
                    <a:pt x="17" y="223"/>
                  </a:lnTo>
                  <a:lnTo>
                    <a:pt x="17" y="223"/>
                  </a:lnTo>
                  <a:lnTo>
                    <a:pt x="53" y="217"/>
                  </a:lnTo>
                  <a:lnTo>
                    <a:pt x="53" y="217"/>
                  </a:lnTo>
                  <a:lnTo>
                    <a:pt x="53" y="191"/>
                  </a:lnTo>
                  <a:lnTo>
                    <a:pt x="51" y="163"/>
                  </a:lnTo>
                  <a:lnTo>
                    <a:pt x="49" y="135"/>
                  </a:lnTo>
                  <a:lnTo>
                    <a:pt x="43" y="109"/>
                  </a:lnTo>
                  <a:lnTo>
                    <a:pt x="32" y="54"/>
                  </a:lnTo>
                  <a:lnTo>
                    <a:pt x="21" y="0"/>
                  </a:lnTo>
                  <a:lnTo>
                    <a:pt x="21" y="0"/>
                  </a:lnTo>
                  <a:lnTo>
                    <a:pt x="0" y="4"/>
                  </a:lnTo>
                  <a:lnTo>
                    <a:pt x="0" y="4"/>
                  </a:lnTo>
                  <a:close/>
                </a:path>
              </a:pathLst>
            </a:custGeom>
            <a:solidFill>
              <a:srgbClr val="2F7C68"/>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13" name="Freeform 121"/>
            <p:cNvSpPr/>
            <p:nvPr/>
          </p:nvSpPr>
          <p:spPr bwMode="auto">
            <a:xfrm>
              <a:off x="4351338" y="1773238"/>
              <a:ext cx="68263" cy="106363"/>
            </a:xfrm>
            <a:custGeom>
              <a:avLst/>
              <a:gdLst>
                <a:gd name="T0" fmla="*/ 0 w 43"/>
                <a:gd name="T1" fmla="*/ 8 h 67"/>
                <a:gd name="T2" fmla="*/ 0 w 43"/>
                <a:gd name="T3" fmla="*/ 8 h 67"/>
                <a:gd name="T4" fmla="*/ 13 w 43"/>
                <a:gd name="T5" fmla="*/ 37 h 67"/>
                <a:gd name="T6" fmla="*/ 22 w 43"/>
                <a:gd name="T7" fmla="*/ 67 h 67"/>
                <a:gd name="T8" fmla="*/ 22 w 43"/>
                <a:gd name="T9" fmla="*/ 67 h 67"/>
                <a:gd name="T10" fmla="*/ 37 w 43"/>
                <a:gd name="T11" fmla="*/ 58 h 67"/>
                <a:gd name="T12" fmla="*/ 37 w 43"/>
                <a:gd name="T13" fmla="*/ 58 h 67"/>
                <a:gd name="T14" fmla="*/ 43 w 43"/>
                <a:gd name="T15" fmla="*/ 54 h 67"/>
                <a:gd name="T16" fmla="*/ 43 w 43"/>
                <a:gd name="T17" fmla="*/ 54 h 67"/>
                <a:gd name="T18" fmla="*/ 33 w 43"/>
                <a:gd name="T19" fmla="*/ 28 h 67"/>
                <a:gd name="T20" fmla="*/ 22 w 43"/>
                <a:gd name="T21" fmla="*/ 0 h 67"/>
                <a:gd name="T22" fmla="*/ 22 w 43"/>
                <a:gd name="T23" fmla="*/ 0 h 67"/>
                <a:gd name="T24" fmla="*/ 0 w 43"/>
                <a:gd name="T25" fmla="*/ 8 h 67"/>
                <a:gd name="T26" fmla="*/ 0 w 43"/>
                <a:gd name="T27" fmla="*/ 8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3" h="67">
                  <a:moveTo>
                    <a:pt x="0" y="8"/>
                  </a:moveTo>
                  <a:lnTo>
                    <a:pt x="0" y="8"/>
                  </a:lnTo>
                  <a:lnTo>
                    <a:pt x="13" y="37"/>
                  </a:lnTo>
                  <a:lnTo>
                    <a:pt x="22" y="67"/>
                  </a:lnTo>
                  <a:lnTo>
                    <a:pt x="22" y="67"/>
                  </a:lnTo>
                  <a:lnTo>
                    <a:pt x="37" y="58"/>
                  </a:lnTo>
                  <a:lnTo>
                    <a:pt x="37" y="58"/>
                  </a:lnTo>
                  <a:lnTo>
                    <a:pt x="43" y="54"/>
                  </a:lnTo>
                  <a:lnTo>
                    <a:pt x="43" y="54"/>
                  </a:lnTo>
                  <a:lnTo>
                    <a:pt x="33" y="28"/>
                  </a:lnTo>
                  <a:lnTo>
                    <a:pt x="22" y="0"/>
                  </a:lnTo>
                  <a:lnTo>
                    <a:pt x="22" y="0"/>
                  </a:lnTo>
                  <a:lnTo>
                    <a:pt x="0" y="8"/>
                  </a:lnTo>
                  <a:lnTo>
                    <a:pt x="0" y="8"/>
                  </a:lnTo>
                  <a:close/>
                </a:path>
              </a:pathLst>
            </a:custGeom>
            <a:solidFill>
              <a:srgbClr val="2F7C68"/>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14" name="Freeform 122"/>
            <p:cNvSpPr/>
            <p:nvPr/>
          </p:nvSpPr>
          <p:spPr bwMode="auto">
            <a:xfrm>
              <a:off x="4386263" y="1755775"/>
              <a:ext cx="65088" cy="103188"/>
            </a:xfrm>
            <a:custGeom>
              <a:avLst/>
              <a:gdLst>
                <a:gd name="T0" fmla="*/ 19 w 41"/>
                <a:gd name="T1" fmla="*/ 4 h 65"/>
                <a:gd name="T2" fmla="*/ 19 w 41"/>
                <a:gd name="T3" fmla="*/ 4 h 65"/>
                <a:gd name="T4" fmla="*/ 0 w 41"/>
                <a:gd name="T5" fmla="*/ 11 h 65"/>
                <a:gd name="T6" fmla="*/ 0 w 41"/>
                <a:gd name="T7" fmla="*/ 11 h 65"/>
                <a:gd name="T8" fmla="*/ 11 w 41"/>
                <a:gd name="T9" fmla="*/ 39 h 65"/>
                <a:gd name="T10" fmla="*/ 21 w 41"/>
                <a:gd name="T11" fmla="*/ 65 h 65"/>
                <a:gd name="T12" fmla="*/ 21 w 41"/>
                <a:gd name="T13" fmla="*/ 65 h 65"/>
                <a:gd name="T14" fmla="*/ 41 w 41"/>
                <a:gd name="T15" fmla="*/ 50 h 65"/>
                <a:gd name="T16" fmla="*/ 41 w 41"/>
                <a:gd name="T17" fmla="*/ 50 h 65"/>
                <a:gd name="T18" fmla="*/ 23 w 41"/>
                <a:gd name="T19" fmla="*/ 0 h 65"/>
                <a:gd name="T20" fmla="*/ 23 w 41"/>
                <a:gd name="T21" fmla="*/ 0 h 65"/>
                <a:gd name="T22" fmla="*/ 19 w 41"/>
                <a:gd name="T23" fmla="*/ 4 h 65"/>
                <a:gd name="T24" fmla="*/ 19 w 41"/>
                <a:gd name="T25" fmla="*/ 4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1" h="65">
                  <a:moveTo>
                    <a:pt x="19" y="4"/>
                  </a:moveTo>
                  <a:lnTo>
                    <a:pt x="19" y="4"/>
                  </a:lnTo>
                  <a:lnTo>
                    <a:pt x="0" y="11"/>
                  </a:lnTo>
                  <a:lnTo>
                    <a:pt x="0" y="11"/>
                  </a:lnTo>
                  <a:lnTo>
                    <a:pt x="11" y="39"/>
                  </a:lnTo>
                  <a:lnTo>
                    <a:pt x="21" y="65"/>
                  </a:lnTo>
                  <a:lnTo>
                    <a:pt x="21" y="65"/>
                  </a:lnTo>
                  <a:lnTo>
                    <a:pt x="41" y="50"/>
                  </a:lnTo>
                  <a:lnTo>
                    <a:pt x="41" y="50"/>
                  </a:lnTo>
                  <a:lnTo>
                    <a:pt x="23" y="0"/>
                  </a:lnTo>
                  <a:lnTo>
                    <a:pt x="23" y="0"/>
                  </a:lnTo>
                  <a:lnTo>
                    <a:pt x="19" y="4"/>
                  </a:lnTo>
                  <a:lnTo>
                    <a:pt x="19" y="4"/>
                  </a:lnTo>
                  <a:close/>
                </a:path>
              </a:pathLst>
            </a:custGeom>
            <a:solidFill>
              <a:srgbClr val="743F2D"/>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15" name="Freeform 123"/>
            <p:cNvSpPr/>
            <p:nvPr/>
          </p:nvSpPr>
          <p:spPr bwMode="auto">
            <a:xfrm>
              <a:off x="4457700" y="1725613"/>
              <a:ext cx="53975" cy="71438"/>
            </a:xfrm>
            <a:custGeom>
              <a:avLst/>
              <a:gdLst>
                <a:gd name="T0" fmla="*/ 15 w 34"/>
                <a:gd name="T1" fmla="*/ 0 h 45"/>
                <a:gd name="T2" fmla="*/ 15 w 34"/>
                <a:gd name="T3" fmla="*/ 0 h 45"/>
                <a:gd name="T4" fmla="*/ 7 w 34"/>
                <a:gd name="T5" fmla="*/ 2 h 45"/>
                <a:gd name="T6" fmla="*/ 0 w 34"/>
                <a:gd name="T7" fmla="*/ 4 h 45"/>
                <a:gd name="T8" fmla="*/ 0 w 34"/>
                <a:gd name="T9" fmla="*/ 4 h 45"/>
                <a:gd name="T10" fmla="*/ 19 w 34"/>
                <a:gd name="T11" fmla="*/ 45 h 45"/>
                <a:gd name="T12" fmla="*/ 19 w 34"/>
                <a:gd name="T13" fmla="*/ 45 h 45"/>
                <a:gd name="T14" fmla="*/ 28 w 34"/>
                <a:gd name="T15" fmla="*/ 32 h 45"/>
                <a:gd name="T16" fmla="*/ 30 w 34"/>
                <a:gd name="T17" fmla="*/ 24 h 45"/>
                <a:gd name="T18" fmla="*/ 34 w 34"/>
                <a:gd name="T19" fmla="*/ 19 h 45"/>
                <a:gd name="T20" fmla="*/ 34 w 34"/>
                <a:gd name="T21" fmla="*/ 11 h 45"/>
                <a:gd name="T22" fmla="*/ 30 w 34"/>
                <a:gd name="T23" fmla="*/ 6 h 45"/>
                <a:gd name="T24" fmla="*/ 24 w 34"/>
                <a:gd name="T25" fmla="*/ 2 h 45"/>
                <a:gd name="T26" fmla="*/ 15 w 34"/>
                <a:gd name="T27" fmla="*/ 0 h 45"/>
                <a:gd name="T28" fmla="*/ 15 w 34"/>
                <a:gd name="T29"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4" h="45">
                  <a:moveTo>
                    <a:pt x="15" y="0"/>
                  </a:moveTo>
                  <a:lnTo>
                    <a:pt x="15" y="0"/>
                  </a:lnTo>
                  <a:lnTo>
                    <a:pt x="7" y="2"/>
                  </a:lnTo>
                  <a:lnTo>
                    <a:pt x="0" y="4"/>
                  </a:lnTo>
                  <a:lnTo>
                    <a:pt x="0" y="4"/>
                  </a:lnTo>
                  <a:lnTo>
                    <a:pt x="19" y="45"/>
                  </a:lnTo>
                  <a:lnTo>
                    <a:pt x="19" y="45"/>
                  </a:lnTo>
                  <a:lnTo>
                    <a:pt x="28" y="32"/>
                  </a:lnTo>
                  <a:lnTo>
                    <a:pt x="30" y="24"/>
                  </a:lnTo>
                  <a:lnTo>
                    <a:pt x="34" y="19"/>
                  </a:lnTo>
                  <a:lnTo>
                    <a:pt x="34" y="11"/>
                  </a:lnTo>
                  <a:lnTo>
                    <a:pt x="30" y="6"/>
                  </a:lnTo>
                  <a:lnTo>
                    <a:pt x="24" y="2"/>
                  </a:lnTo>
                  <a:lnTo>
                    <a:pt x="15" y="0"/>
                  </a:lnTo>
                  <a:lnTo>
                    <a:pt x="15" y="0"/>
                  </a:lnTo>
                  <a:close/>
                </a:path>
              </a:pathLst>
            </a:custGeom>
            <a:solidFill>
              <a:srgbClr val="743F2D"/>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16" name="Freeform 124"/>
            <p:cNvSpPr/>
            <p:nvPr/>
          </p:nvSpPr>
          <p:spPr bwMode="auto">
            <a:xfrm>
              <a:off x="4422775" y="1731963"/>
              <a:ext cx="65088" cy="103188"/>
            </a:xfrm>
            <a:custGeom>
              <a:avLst/>
              <a:gdLst>
                <a:gd name="T0" fmla="*/ 0 w 41"/>
                <a:gd name="T1" fmla="*/ 15 h 65"/>
                <a:gd name="T2" fmla="*/ 0 w 41"/>
                <a:gd name="T3" fmla="*/ 15 h 65"/>
                <a:gd name="T4" fmla="*/ 18 w 41"/>
                <a:gd name="T5" fmla="*/ 65 h 65"/>
                <a:gd name="T6" fmla="*/ 18 w 41"/>
                <a:gd name="T7" fmla="*/ 65 h 65"/>
                <a:gd name="T8" fmla="*/ 29 w 41"/>
                <a:gd name="T9" fmla="*/ 54 h 65"/>
                <a:gd name="T10" fmla="*/ 41 w 41"/>
                <a:gd name="T11" fmla="*/ 43 h 65"/>
                <a:gd name="T12" fmla="*/ 41 w 41"/>
                <a:gd name="T13" fmla="*/ 41 h 65"/>
                <a:gd name="T14" fmla="*/ 41 w 41"/>
                <a:gd name="T15" fmla="*/ 41 h 65"/>
                <a:gd name="T16" fmla="*/ 22 w 41"/>
                <a:gd name="T17" fmla="*/ 0 h 65"/>
                <a:gd name="T18" fmla="*/ 22 w 41"/>
                <a:gd name="T19" fmla="*/ 0 h 65"/>
                <a:gd name="T20" fmla="*/ 11 w 41"/>
                <a:gd name="T21" fmla="*/ 7 h 65"/>
                <a:gd name="T22" fmla="*/ 0 w 41"/>
                <a:gd name="T23" fmla="*/ 15 h 65"/>
                <a:gd name="T24" fmla="*/ 0 w 41"/>
                <a:gd name="T25" fmla="*/ 15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1" h="65">
                  <a:moveTo>
                    <a:pt x="0" y="15"/>
                  </a:moveTo>
                  <a:lnTo>
                    <a:pt x="0" y="15"/>
                  </a:lnTo>
                  <a:lnTo>
                    <a:pt x="18" y="65"/>
                  </a:lnTo>
                  <a:lnTo>
                    <a:pt x="18" y="65"/>
                  </a:lnTo>
                  <a:lnTo>
                    <a:pt x="29" y="54"/>
                  </a:lnTo>
                  <a:lnTo>
                    <a:pt x="41" y="43"/>
                  </a:lnTo>
                  <a:lnTo>
                    <a:pt x="41" y="41"/>
                  </a:lnTo>
                  <a:lnTo>
                    <a:pt x="41" y="41"/>
                  </a:lnTo>
                  <a:lnTo>
                    <a:pt x="22" y="0"/>
                  </a:lnTo>
                  <a:lnTo>
                    <a:pt x="22" y="0"/>
                  </a:lnTo>
                  <a:lnTo>
                    <a:pt x="11" y="7"/>
                  </a:lnTo>
                  <a:lnTo>
                    <a:pt x="0" y="15"/>
                  </a:lnTo>
                  <a:lnTo>
                    <a:pt x="0" y="15"/>
                  </a:lnTo>
                  <a:close/>
                </a:path>
              </a:pathLst>
            </a:custGeom>
            <a:solidFill>
              <a:srgbClr val="2F7C68"/>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17" name="Freeform 125"/>
            <p:cNvSpPr/>
            <p:nvPr/>
          </p:nvSpPr>
          <p:spPr bwMode="auto">
            <a:xfrm>
              <a:off x="4321175" y="1785938"/>
              <a:ext cx="98425" cy="352425"/>
            </a:xfrm>
            <a:custGeom>
              <a:avLst/>
              <a:gdLst>
                <a:gd name="T0" fmla="*/ 54 w 62"/>
                <a:gd name="T1" fmla="*/ 151 h 222"/>
                <a:gd name="T2" fmla="*/ 54 w 62"/>
                <a:gd name="T3" fmla="*/ 151 h 222"/>
                <a:gd name="T4" fmla="*/ 45 w 62"/>
                <a:gd name="T5" fmla="*/ 149 h 222"/>
                <a:gd name="T6" fmla="*/ 37 w 62"/>
                <a:gd name="T7" fmla="*/ 144 h 222"/>
                <a:gd name="T8" fmla="*/ 32 w 62"/>
                <a:gd name="T9" fmla="*/ 136 h 222"/>
                <a:gd name="T10" fmla="*/ 28 w 62"/>
                <a:gd name="T11" fmla="*/ 127 h 222"/>
                <a:gd name="T12" fmla="*/ 24 w 62"/>
                <a:gd name="T13" fmla="*/ 117 h 222"/>
                <a:gd name="T14" fmla="*/ 22 w 62"/>
                <a:gd name="T15" fmla="*/ 106 h 222"/>
                <a:gd name="T16" fmla="*/ 21 w 62"/>
                <a:gd name="T17" fmla="*/ 87 h 222"/>
                <a:gd name="T18" fmla="*/ 21 w 62"/>
                <a:gd name="T19" fmla="*/ 87 h 222"/>
                <a:gd name="T20" fmla="*/ 22 w 62"/>
                <a:gd name="T21" fmla="*/ 78 h 222"/>
                <a:gd name="T22" fmla="*/ 26 w 62"/>
                <a:gd name="T23" fmla="*/ 69 h 222"/>
                <a:gd name="T24" fmla="*/ 34 w 62"/>
                <a:gd name="T25" fmla="*/ 63 h 222"/>
                <a:gd name="T26" fmla="*/ 41 w 62"/>
                <a:gd name="T27" fmla="*/ 59 h 222"/>
                <a:gd name="T28" fmla="*/ 41 w 62"/>
                <a:gd name="T29" fmla="*/ 59 h 222"/>
                <a:gd name="T30" fmla="*/ 32 w 62"/>
                <a:gd name="T31" fmla="*/ 29 h 222"/>
                <a:gd name="T32" fmla="*/ 19 w 62"/>
                <a:gd name="T33" fmla="*/ 0 h 222"/>
                <a:gd name="T34" fmla="*/ 19 w 62"/>
                <a:gd name="T35" fmla="*/ 0 h 222"/>
                <a:gd name="T36" fmla="*/ 0 w 62"/>
                <a:gd name="T37" fmla="*/ 5 h 222"/>
                <a:gd name="T38" fmla="*/ 0 w 62"/>
                <a:gd name="T39" fmla="*/ 5 h 222"/>
                <a:gd name="T40" fmla="*/ 11 w 62"/>
                <a:gd name="T41" fmla="*/ 59 h 222"/>
                <a:gd name="T42" fmla="*/ 22 w 62"/>
                <a:gd name="T43" fmla="*/ 114 h 222"/>
                <a:gd name="T44" fmla="*/ 28 w 62"/>
                <a:gd name="T45" fmla="*/ 140 h 222"/>
                <a:gd name="T46" fmla="*/ 30 w 62"/>
                <a:gd name="T47" fmla="*/ 168 h 222"/>
                <a:gd name="T48" fmla="*/ 32 w 62"/>
                <a:gd name="T49" fmla="*/ 196 h 222"/>
                <a:gd name="T50" fmla="*/ 32 w 62"/>
                <a:gd name="T51" fmla="*/ 222 h 222"/>
                <a:gd name="T52" fmla="*/ 32 w 62"/>
                <a:gd name="T53" fmla="*/ 222 h 222"/>
                <a:gd name="T54" fmla="*/ 62 w 62"/>
                <a:gd name="T55" fmla="*/ 215 h 222"/>
                <a:gd name="T56" fmla="*/ 62 w 62"/>
                <a:gd name="T57" fmla="*/ 215 h 222"/>
                <a:gd name="T58" fmla="*/ 62 w 62"/>
                <a:gd name="T59" fmla="*/ 183 h 222"/>
                <a:gd name="T60" fmla="*/ 60 w 62"/>
                <a:gd name="T61" fmla="*/ 151 h 222"/>
                <a:gd name="T62" fmla="*/ 60 w 62"/>
                <a:gd name="T63" fmla="*/ 151 h 222"/>
                <a:gd name="T64" fmla="*/ 54 w 62"/>
                <a:gd name="T65" fmla="*/ 151 h 222"/>
                <a:gd name="T66" fmla="*/ 54 w 62"/>
                <a:gd name="T67" fmla="*/ 151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2" h="222">
                  <a:moveTo>
                    <a:pt x="54" y="151"/>
                  </a:moveTo>
                  <a:lnTo>
                    <a:pt x="54" y="151"/>
                  </a:lnTo>
                  <a:lnTo>
                    <a:pt x="45" y="149"/>
                  </a:lnTo>
                  <a:lnTo>
                    <a:pt x="37" y="144"/>
                  </a:lnTo>
                  <a:lnTo>
                    <a:pt x="32" y="136"/>
                  </a:lnTo>
                  <a:lnTo>
                    <a:pt x="28" y="127"/>
                  </a:lnTo>
                  <a:lnTo>
                    <a:pt x="24" y="117"/>
                  </a:lnTo>
                  <a:lnTo>
                    <a:pt x="22" y="106"/>
                  </a:lnTo>
                  <a:lnTo>
                    <a:pt x="21" y="87"/>
                  </a:lnTo>
                  <a:lnTo>
                    <a:pt x="21" y="87"/>
                  </a:lnTo>
                  <a:lnTo>
                    <a:pt x="22" y="78"/>
                  </a:lnTo>
                  <a:lnTo>
                    <a:pt x="26" y="69"/>
                  </a:lnTo>
                  <a:lnTo>
                    <a:pt x="34" y="63"/>
                  </a:lnTo>
                  <a:lnTo>
                    <a:pt x="41" y="59"/>
                  </a:lnTo>
                  <a:lnTo>
                    <a:pt x="41" y="59"/>
                  </a:lnTo>
                  <a:lnTo>
                    <a:pt x="32" y="29"/>
                  </a:lnTo>
                  <a:lnTo>
                    <a:pt x="19" y="0"/>
                  </a:lnTo>
                  <a:lnTo>
                    <a:pt x="19" y="0"/>
                  </a:lnTo>
                  <a:lnTo>
                    <a:pt x="0" y="5"/>
                  </a:lnTo>
                  <a:lnTo>
                    <a:pt x="0" y="5"/>
                  </a:lnTo>
                  <a:lnTo>
                    <a:pt x="11" y="59"/>
                  </a:lnTo>
                  <a:lnTo>
                    <a:pt x="22" y="114"/>
                  </a:lnTo>
                  <a:lnTo>
                    <a:pt x="28" y="140"/>
                  </a:lnTo>
                  <a:lnTo>
                    <a:pt x="30" y="168"/>
                  </a:lnTo>
                  <a:lnTo>
                    <a:pt x="32" y="196"/>
                  </a:lnTo>
                  <a:lnTo>
                    <a:pt x="32" y="222"/>
                  </a:lnTo>
                  <a:lnTo>
                    <a:pt x="32" y="222"/>
                  </a:lnTo>
                  <a:lnTo>
                    <a:pt x="62" y="215"/>
                  </a:lnTo>
                  <a:lnTo>
                    <a:pt x="62" y="215"/>
                  </a:lnTo>
                  <a:lnTo>
                    <a:pt x="62" y="183"/>
                  </a:lnTo>
                  <a:lnTo>
                    <a:pt x="60" y="151"/>
                  </a:lnTo>
                  <a:lnTo>
                    <a:pt x="60" y="151"/>
                  </a:lnTo>
                  <a:lnTo>
                    <a:pt x="54" y="151"/>
                  </a:lnTo>
                  <a:lnTo>
                    <a:pt x="54" y="151"/>
                  </a:lnTo>
                  <a:close/>
                </a:path>
              </a:pathLst>
            </a:custGeom>
            <a:solidFill>
              <a:srgbClr val="743F2D"/>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18" name="Freeform 126"/>
            <p:cNvSpPr/>
            <p:nvPr/>
          </p:nvSpPr>
          <p:spPr bwMode="auto">
            <a:xfrm>
              <a:off x="4454525" y="1998663"/>
              <a:ext cx="44450" cy="109538"/>
            </a:xfrm>
            <a:custGeom>
              <a:avLst/>
              <a:gdLst>
                <a:gd name="T0" fmla="*/ 0 w 28"/>
                <a:gd name="T1" fmla="*/ 11 h 69"/>
                <a:gd name="T2" fmla="*/ 0 w 28"/>
                <a:gd name="T3" fmla="*/ 11 h 69"/>
                <a:gd name="T4" fmla="*/ 4 w 28"/>
                <a:gd name="T5" fmla="*/ 41 h 69"/>
                <a:gd name="T6" fmla="*/ 6 w 28"/>
                <a:gd name="T7" fmla="*/ 69 h 69"/>
                <a:gd name="T8" fmla="*/ 6 w 28"/>
                <a:gd name="T9" fmla="*/ 69 h 69"/>
                <a:gd name="T10" fmla="*/ 28 w 28"/>
                <a:gd name="T11" fmla="*/ 58 h 69"/>
                <a:gd name="T12" fmla="*/ 28 w 28"/>
                <a:gd name="T13" fmla="*/ 58 h 69"/>
                <a:gd name="T14" fmla="*/ 28 w 28"/>
                <a:gd name="T15" fmla="*/ 28 h 69"/>
                <a:gd name="T16" fmla="*/ 26 w 28"/>
                <a:gd name="T17" fmla="*/ 0 h 69"/>
                <a:gd name="T18" fmla="*/ 26 w 28"/>
                <a:gd name="T19" fmla="*/ 0 h 69"/>
                <a:gd name="T20" fmla="*/ 0 w 28"/>
                <a:gd name="T21" fmla="*/ 11 h 69"/>
                <a:gd name="T22" fmla="*/ 0 w 28"/>
                <a:gd name="T23" fmla="*/ 11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8" h="69">
                  <a:moveTo>
                    <a:pt x="0" y="11"/>
                  </a:moveTo>
                  <a:lnTo>
                    <a:pt x="0" y="11"/>
                  </a:lnTo>
                  <a:lnTo>
                    <a:pt x="4" y="41"/>
                  </a:lnTo>
                  <a:lnTo>
                    <a:pt x="6" y="69"/>
                  </a:lnTo>
                  <a:lnTo>
                    <a:pt x="6" y="69"/>
                  </a:lnTo>
                  <a:lnTo>
                    <a:pt x="28" y="58"/>
                  </a:lnTo>
                  <a:lnTo>
                    <a:pt x="28" y="58"/>
                  </a:lnTo>
                  <a:lnTo>
                    <a:pt x="28" y="28"/>
                  </a:lnTo>
                  <a:lnTo>
                    <a:pt x="26" y="0"/>
                  </a:lnTo>
                  <a:lnTo>
                    <a:pt x="26" y="0"/>
                  </a:lnTo>
                  <a:lnTo>
                    <a:pt x="0" y="11"/>
                  </a:lnTo>
                  <a:lnTo>
                    <a:pt x="0" y="11"/>
                  </a:lnTo>
                  <a:close/>
                </a:path>
              </a:pathLst>
            </a:custGeom>
            <a:solidFill>
              <a:srgbClr val="743F2D"/>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19" name="Freeform 127"/>
            <p:cNvSpPr/>
            <p:nvPr/>
          </p:nvSpPr>
          <p:spPr bwMode="auto">
            <a:xfrm>
              <a:off x="4495800" y="1984375"/>
              <a:ext cx="41275" cy="106363"/>
            </a:xfrm>
            <a:custGeom>
              <a:avLst/>
              <a:gdLst>
                <a:gd name="T0" fmla="*/ 25 w 26"/>
                <a:gd name="T1" fmla="*/ 0 h 67"/>
                <a:gd name="T2" fmla="*/ 25 w 26"/>
                <a:gd name="T3" fmla="*/ 0 h 67"/>
                <a:gd name="T4" fmla="*/ 12 w 26"/>
                <a:gd name="T5" fmla="*/ 4 h 67"/>
                <a:gd name="T6" fmla="*/ 0 w 26"/>
                <a:gd name="T7" fmla="*/ 9 h 67"/>
                <a:gd name="T8" fmla="*/ 0 w 26"/>
                <a:gd name="T9" fmla="*/ 9 h 67"/>
                <a:gd name="T10" fmla="*/ 2 w 26"/>
                <a:gd name="T11" fmla="*/ 37 h 67"/>
                <a:gd name="T12" fmla="*/ 2 w 26"/>
                <a:gd name="T13" fmla="*/ 67 h 67"/>
                <a:gd name="T14" fmla="*/ 2 w 26"/>
                <a:gd name="T15" fmla="*/ 67 h 67"/>
                <a:gd name="T16" fmla="*/ 12 w 26"/>
                <a:gd name="T17" fmla="*/ 62 h 67"/>
                <a:gd name="T18" fmla="*/ 12 w 26"/>
                <a:gd name="T19" fmla="*/ 62 h 67"/>
                <a:gd name="T20" fmla="*/ 26 w 26"/>
                <a:gd name="T21" fmla="*/ 49 h 67"/>
                <a:gd name="T22" fmla="*/ 26 w 26"/>
                <a:gd name="T23" fmla="*/ 49 h 67"/>
                <a:gd name="T24" fmla="*/ 26 w 26"/>
                <a:gd name="T25" fmla="*/ 24 h 67"/>
                <a:gd name="T26" fmla="*/ 25 w 26"/>
                <a:gd name="T27" fmla="*/ 0 h 67"/>
                <a:gd name="T28" fmla="*/ 25 w 26"/>
                <a:gd name="T29"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6" h="67">
                  <a:moveTo>
                    <a:pt x="25" y="0"/>
                  </a:moveTo>
                  <a:lnTo>
                    <a:pt x="25" y="0"/>
                  </a:lnTo>
                  <a:lnTo>
                    <a:pt x="12" y="4"/>
                  </a:lnTo>
                  <a:lnTo>
                    <a:pt x="0" y="9"/>
                  </a:lnTo>
                  <a:lnTo>
                    <a:pt x="0" y="9"/>
                  </a:lnTo>
                  <a:lnTo>
                    <a:pt x="2" y="37"/>
                  </a:lnTo>
                  <a:lnTo>
                    <a:pt x="2" y="67"/>
                  </a:lnTo>
                  <a:lnTo>
                    <a:pt x="2" y="67"/>
                  </a:lnTo>
                  <a:lnTo>
                    <a:pt x="12" y="62"/>
                  </a:lnTo>
                  <a:lnTo>
                    <a:pt x="12" y="62"/>
                  </a:lnTo>
                  <a:lnTo>
                    <a:pt x="26" y="49"/>
                  </a:lnTo>
                  <a:lnTo>
                    <a:pt x="26" y="49"/>
                  </a:lnTo>
                  <a:lnTo>
                    <a:pt x="26" y="24"/>
                  </a:lnTo>
                  <a:lnTo>
                    <a:pt x="25" y="0"/>
                  </a:lnTo>
                  <a:lnTo>
                    <a:pt x="25" y="0"/>
                  </a:lnTo>
                  <a:close/>
                </a:path>
              </a:pathLst>
            </a:custGeom>
            <a:solidFill>
              <a:srgbClr val="2F7C68"/>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20" name="Freeform 128"/>
            <p:cNvSpPr/>
            <p:nvPr/>
          </p:nvSpPr>
          <p:spPr bwMode="auto">
            <a:xfrm>
              <a:off x="4535488" y="1984375"/>
              <a:ext cx="44450" cy="77788"/>
            </a:xfrm>
            <a:custGeom>
              <a:avLst/>
              <a:gdLst>
                <a:gd name="T0" fmla="*/ 5 w 28"/>
                <a:gd name="T1" fmla="*/ 0 h 49"/>
                <a:gd name="T2" fmla="*/ 5 w 28"/>
                <a:gd name="T3" fmla="*/ 0 h 49"/>
                <a:gd name="T4" fmla="*/ 0 w 28"/>
                <a:gd name="T5" fmla="*/ 0 h 49"/>
                <a:gd name="T6" fmla="*/ 0 w 28"/>
                <a:gd name="T7" fmla="*/ 0 h 49"/>
                <a:gd name="T8" fmla="*/ 1 w 28"/>
                <a:gd name="T9" fmla="*/ 24 h 49"/>
                <a:gd name="T10" fmla="*/ 1 w 28"/>
                <a:gd name="T11" fmla="*/ 49 h 49"/>
                <a:gd name="T12" fmla="*/ 1 w 28"/>
                <a:gd name="T13" fmla="*/ 49 h 49"/>
                <a:gd name="T14" fmla="*/ 16 w 28"/>
                <a:gd name="T15" fmla="*/ 32 h 49"/>
                <a:gd name="T16" fmla="*/ 22 w 28"/>
                <a:gd name="T17" fmla="*/ 24 h 49"/>
                <a:gd name="T18" fmla="*/ 26 w 28"/>
                <a:gd name="T19" fmla="*/ 15 h 49"/>
                <a:gd name="T20" fmla="*/ 28 w 28"/>
                <a:gd name="T21" fmla="*/ 9 h 49"/>
                <a:gd name="T22" fmla="*/ 28 w 28"/>
                <a:gd name="T23" fmla="*/ 6 h 49"/>
                <a:gd name="T24" fmla="*/ 26 w 28"/>
                <a:gd name="T25" fmla="*/ 4 h 49"/>
                <a:gd name="T26" fmla="*/ 18 w 28"/>
                <a:gd name="T27" fmla="*/ 0 h 49"/>
                <a:gd name="T28" fmla="*/ 5 w 28"/>
                <a:gd name="T29" fmla="*/ 0 h 49"/>
                <a:gd name="T30" fmla="*/ 5 w 28"/>
                <a:gd name="T31"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 h="49">
                  <a:moveTo>
                    <a:pt x="5" y="0"/>
                  </a:moveTo>
                  <a:lnTo>
                    <a:pt x="5" y="0"/>
                  </a:lnTo>
                  <a:lnTo>
                    <a:pt x="0" y="0"/>
                  </a:lnTo>
                  <a:lnTo>
                    <a:pt x="0" y="0"/>
                  </a:lnTo>
                  <a:lnTo>
                    <a:pt x="1" y="24"/>
                  </a:lnTo>
                  <a:lnTo>
                    <a:pt x="1" y="49"/>
                  </a:lnTo>
                  <a:lnTo>
                    <a:pt x="1" y="49"/>
                  </a:lnTo>
                  <a:lnTo>
                    <a:pt x="16" y="32"/>
                  </a:lnTo>
                  <a:lnTo>
                    <a:pt x="22" y="24"/>
                  </a:lnTo>
                  <a:lnTo>
                    <a:pt x="26" y="15"/>
                  </a:lnTo>
                  <a:lnTo>
                    <a:pt x="28" y="9"/>
                  </a:lnTo>
                  <a:lnTo>
                    <a:pt x="28" y="6"/>
                  </a:lnTo>
                  <a:lnTo>
                    <a:pt x="26" y="4"/>
                  </a:lnTo>
                  <a:lnTo>
                    <a:pt x="18" y="0"/>
                  </a:lnTo>
                  <a:lnTo>
                    <a:pt x="5" y="0"/>
                  </a:lnTo>
                  <a:lnTo>
                    <a:pt x="5" y="0"/>
                  </a:lnTo>
                  <a:close/>
                </a:path>
              </a:pathLst>
            </a:custGeom>
            <a:solidFill>
              <a:srgbClr val="743F2D"/>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21" name="Freeform 129"/>
            <p:cNvSpPr/>
            <p:nvPr/>
          </p:nvSpPr>
          <p:spPr bwMode="auto">
            <a:xfrm>
              <a:off x="4416425" y="2016125"/>
              <a:ext cx="47625" cy="111125"/>
            </a:xfrm>
            <a:custGeom>
              <a:avLst/>
              <a:gdLst>
                <a:gd name="T0" fmla="*/ 0 w 30"/>
                <a:gd name="T1" fmla="*/ 6 h 70"/>
                <a:gd name="T2" fmla="*/ 0 w 30"/>
                <a:gd name="T3" fmla="*/ 6 h 70"/>
                <a:gd name="T4" fmla="*/ 2 w 30"/>
                <a:gd name="T5" fmla="*/ 38 h 70"/>
                <a:gd name="T6" fmla="*/ 2 w 30"/>
                <a:gd name="T7" fmla="*/ 70 h 70"/>
                <a:gd name="T8" fmla="*/ 2 w 30"/>
                <a:gd name="T9" fmla="*/ 70 h 70"/>
                <a:gd name="T10" fmla="*/ 30 w 30"/>
                <a:gd name="T11" fmla="*/ 58 h 70"/>
                <a:gd name="T12" fmla="*/ 30 w 30"/>
                <a:gd name="T13" fmla="*/ 58 h 70"/>
                <a:gd name="T14" fmla="*/ 28 w 30"/>
                <a:gd name="T15" fmla="*/ 30 h 70"/>
                <a:gd name="T16" fmla="*/ 24 w 30"/>
                <a:gd name="T17" fmla="*/ 0 h 70"/>
                <a:gd name="T18" fmla="*/ 24 w 30"/>
                <a:gd name="T19" fmla="*/ 0 h 70"/>
                <a:gd name="T20" fmla="*/ 13 w 30"/>
                <a:gd name="T21" fmla="*/ 4 h 70"/>
                <a:gd name="T22" fmla="*/ 0 w 30"/>
                <a:gd name="T23" fmla="*/ 6 h 70"/>
                <a:gd name="T24" fmla="*/ 0 w 30"/>
                <a:gd name="T25" fmla="*/ 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0" h="70">
                  <a:moveTo>
                    <a:pt x="0" y="6"/>
                  </a:moveTo>
                  <a:lnTo>
                    <a:pt x="0" y="6"/>
                  </a:lnTo>
                  <a:lnTo>
                    <a:pt x="2" y="38"/>
                  </a:lnTo>
                  <a:lnTo>
                    <a:pt x="2" y="70"/>
                  </a:lnTo>
                  <a:lnTo>
                    <a:pt x="2" y="70"/>
                  </a:lnTo>
                  <a:lnTo>
                    <a:pt x="30" y="58"/>
                  </a:lnTo>
                  <a:lnTo>
                    <a:pt x="30" y="58"/>
                  </a:lnTo>
                  <a:lnTo>
                    <a:pt x="28" y="30"/>
                  </a:lnTo>
                  <a:lnTo>
                    <a:pt x="24" y="0"/>
                  </a:lnTo>
                  <a:lnTo>
                    <a:pt x="24" y="0"/>
                  </a:lnTo>
                  <a:lnTo>
                    <a:pt x="13" y="4"/>
                  </a:lnTo>
                  <a:lnTo>
                    <a:pt x="0" y="6"/>
                  </a:lnTo>
                  <a:lnTo>
                    <a:pt x="0" y="6"/>
                  </a:lnTo>
                  <a:close/>
                </a:path>
              </a:pathLst>
            </a:custGeom>
            <a:solidFill>
              <a:srgbClr val="2F7C68"/>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22" name="Freeform 130"/>
            <p:cNvSpPr/>
            <p:nvPr/>
          </p:nvSpPr>
          <p:spPr bwMode="auto">
            <a:xfrm>
              <a:off x="3059113" y="1025525"/>
              <a:ext cx="822325" cy="593725"/>
            </a:xfrm>
            <a:custGeom>
              <a:avLst/>
              <a:gdLst>
                <a:gd name="T0" fmla="*/ 209 w 518"/>
                <a:gd name="T1" fmla="*/ 340 h 374"/>
                <a:gd name="T2" fmla="*/ 142 w 518"/>
                <a:gd name="T3" fmla="*/ 301 h 374"/>
                <a:gd name="T4" fmla="*/ 84 w 518"/>
                <a:gd name="T5" fmla="*/ 252 h 374"/>
                <a:gd name="T6" fmla="*/ 58 w 518"/>
                <a:gd name="T7" fmla="*/ 224 h 374"/>
                <a:gd name="T8" fmla="*/ 20 w 518"/>
                <a:gd name="T9" fmla="*/ 177 h 374"/>
                <a:gd name="T10" fmla="*/ 2 w 518"/>
                <a:gd name="T11" fmla="*/ 142 h 374"/>
                <a:gd name="T12" fmla="*/ 0 w 518"/>
                <a:gd name="T13" fmla="*/ 119 h 374"/>
                <a:gd name="T14" fmla="*/ 7 w 518"/>
                <a:gd name="T15" fmla="*/ 104 h 374"/>
                <a:gd name="T16" fmla="*/ 17 w 518"/>
                <a:gd name="T17" fmla="*/ 97 h 374"/>
                <a:gd name="T18" fmla="*/ 32 w 518"/>
                <a:gd name="T19" fmla="*/ 112 h 374"/>
                <a:gd name="T20" fmla="*/ 52 w 518"/>
                <a:gd name="T21" fmla="*/ 116 h 374"/>
                <a:gd name="T22" fmla="*/ 75 w 518"/>
                <a:gd name="T23" fmla="*/ 112 h 374"/>
                <a:gd name="T24" fmla="*/ 123 w 518"/>
                <a:gd name="T25" fmla="*/ 86 h 374"/>
                <a:gd name="T26" fmla="*/ 179 w 518"/>
                <a:gd name="T27" fmla="*/ 46 h 374"/>
                <a:gd name="T28" fmla="*/ 208 w 518"/>
                <a:gd name="T29" fmla="*/ 31 h 374"/>
                <a:gd name="T30" fmla="*/ 258 w 518"/>
                <a:gd name="T31" fmla="*/ 9 h 374"/>
                <a:gd name="T32" fmla="*/ 309 w 518"/>
                <a:gd name="T33" fmla="*/ 0 h 374"/>
                <a:gd name="T34" fmla="*/ 363 w 518"/>
                <a:gd name="T35" fmla="*/ 7 h 374"/>
                <a:gd name="T36" fmla="*/ 393 w 518"/>
                <a:gd name="T37" fmla="*/ 18 h 374"/>
                <a:gd name="T38" fmla="*/ 430 w 518"/>
                <a:gd name="T39" fmla="*/ 41 h 374"/>
                <a:gd name="T40" fmla="*/ 462 w 518"/>
                <a:gd name="T41" fmla="*/ 69 h 374"/>
                <a:gd name="T42" fmla="*/ 488 w 518"/>
                <a:gd name="T43" fmla="*/ 104 h 374"/>
                <a:gd name="T44" fmla="*/ 507 w 518"/>
                <a:gd name="T45" fmla="*/ 142 h 374"/>
                <a:gd name="T46" fmla="*/ 516 w 518"/>
                <a:gd name="T47" fmla="*/ 181 h 374"/>
                <a:gd name="T48" fmla="*/ 518 w 518"/>
                <a:gd name="T49" fmla="*/ 222 h 374"/>
                <a:gd name="T50" fmla="*/ 509 w 518"/>
                <a:gd name="T51" fmla="*/ 261 h 374"/>
                <a:gd name="T52" fmla="*/ 488 w 518"/>
                <a:gd name="T53" fmla="*/ 299 h 374"/>
                <a:gd name="T54" fmla="*/ 473 w 518"/>
                <a:gd name="T55" fmla="*/ 316 h 374"/>
                <a:gd name="T56" fmla="*/ 443 w 518"/>
                <a:gd name="T57" fmla="*/ 342 h 374"/>
                <a:gd name="T58" fmla="*/ 411 w 518"/>
                <a:gd name="T59" fmla="*/ 361 h 374"/>
                <a:gd name="T60" fmla="*/ 376 w 518"/>
                <a:gd name="T61" fmla="*/ 370 h 374"/>
                <a:gd name="T62" fmla="*/ 340 w 518"/>
                <a:gd name="T63" fmla="*/ 374 h 374"/>
                <a:gd name="T64" fmla="*/ 303 w 518"/>
                <a:gd name="T65" fmla="*/ 370 h 374"/>
                <a:gd name="T66" fmla="*/ 266 w 518"/>
                <a:gd name="T67" fmla="*/ 363 h 374"/>
                <a:gd name="T68" fmla="*/ 209 w 518"/>
                <a:gd name="T69" fmla="*/ 340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18" h="374">
                  <a:moveTo>
                    <a:pt x="209" y="340"/>
                  </a:moveTo>
                  <a:lnTo>
                    <a:pt x="209" y="340"/>
                  </a:lnTo>
                  <a:lnTo>
                    <a:pt x="174" y="321"/>
                  </a:lnTo>
                  <a:lnTo>
                    <a:pt x="142" y="301"/>
                  </a:lnTo>
                  <a:lnTo>
                    <a:pt x="110" y="276"/>
                  </a:lnTo>
                  <a:lnTo>
                    <a:pt x="84" y="252"/>
                  </a:lnTo>
                  <a:lnTo>
                    <a:pt x="84" y="252"/>
                  </a:lnTo>
                  <a:lnTo>
                    <a:pt x="58" y="224"/>
                  </a:lnTo>
                  <a:lnTo>
                    <a:pt x="39" y="202"/>
                  </a:lnTo>
                  <a:lnTo>
                    <a:pt x="20" y="177"/>
                  </a:lnTo>
                  <a:lnTo>
                    <a:pt x="7" y="153"/>
                  </a:lnTo>
                  <a:lnTo>
                    <a:pt x="2" y="142"/>
                  </a:lnTo>
                  <a:lnTo>
                    <a:pt x="0" y="131"/>
                  </a:lnTo>
                  <a:lnTo>
                    <a:pt x="0" y="119"/>
                  </a:lnTo>
                  <a:lnTo>
                    <a:pt x="2" y="112"/>
                  </a:lnTo>
                  <a:lnTo>
                    <a:pt x="7" y="104"/>
                  </a:lnTo>
                  <a:lnTo>
                    <a:pt x="17" y="97"/>
                  </a:lnTo>
                  <a:lnTo>
                    <a:pt x="17" y="97"/>
                  </a:lnTo>
                  <a:lnTo>
                    <a:pt x="24" y="106"/>
                  </a:lnTo>
                  <a:lnTo>
                    <a:pt x="32" y="112"/>
                  </a:lnTo>
                  <a:lnTo>
                    <a:pt x="41" y="116"/>
                  </a:lnTo>
                  <a:lnTo>
                    <a:pt x="52" y="116"/>
                  </a:lnTo>
                  <a:lnTo>
                    <a:pt x="63" y="114"/>
                  </a:lnTo>
                  <a:lnTo>
                    <a:pt x="75" y="112"/>
                  </a:lnTo>
                  <a:lnTo>
                    <a:pt x="99" y="101"/>
                  </a:lnTo>
                  <a:lnTo>
                    <a:pt x="123" y="86"/>
                  </a:lnTo>
                  <a:lnTo>
                    <a:pt x="146" y="71"/>
                  </a:lnTo>
                  <a:lnTo>
                    <a:pt x="179" y="46"/>
                  </a:lnTo>
                  <a:lnTo>
                    <a:pt x="179" y="46"/>
                  </a:lnTo>
                  <a:lnTo>
                    <a:pt x="208" y="31"/>
                  </a:lnTo>
                  <a:lnTo>
                    <a:pt x="234" y="18"/>
                  </a:lnTo>
                  <a:lnTo>
                    <a:pt x="258" y="9"/>
                  </a:lnTo>
                  <a:lnTo>
                    <a:pt x="284" y="1"/>
                  </a:lnTo>
                  <a:lnTo>
                    <a:pt x="309" y="0"/>
                  </a:lnTo>
                  <a:lnTo>
                    <a:pt x="335" y="1"/>
                  </a:lnTo>
                  <a:lnTo>
                    <a:pt x="363" y="7"/>
                  </a:lnTo>
                  <a:lnTo>
                    <a:pt x="393" y="18"/>
                  </a:lnTo>
                  <a:lnTo>
                    <a:pt x="393" y="18"/>
                  </a:lnTo>
                  <a:lnTo>
                    <a:pt x="411" y="29"/>
                  </a:lnTo>
                  <a:lnTo>
                    <a:pt x="430" y="41"/>
                  </a:lnTo>
                  <a:lnTo>
                    <a:pt x="447" y="54"/>
                  </a:lnTo>
                  <a:lnTo>
                    <a:pt x="462" y="69"/>
                  </a:lnTo>
                  <a:lnTo>
                    <a:pt x="475" y="86"/>
                  </a:lnTo>
                  <a:lnTo>
                    <a:pt x="488" y="104"/>
                  </a:lnTo>
                  <a:lnTo>
                    <a:pt x="497" y="121"/>
                  </a:lnTo>
                  <a:lnTo>
                    <a:pt x="507" y="142"/>
                  </a:lnTo>
                  <a:lnTo>
                    <a:pt x="512" y="160"/>
                  </a:lnTo>
                  <a:lnTo>
                    <a:pt x="516" y="181"/>
                  </a:lnTo>
                  <a:lnTo>
                    <a:pt x="518" y="202"/>
                  </a:lnTo>
                  <a:lnTo>
                    <a:pt x="518" y="222"/>
                  </a:lnTo>
                  <a:lnTo>
                    <a:pt x="514" y="243"/>
                  </a:lnTo>
                  <a:lnTo>
                    <a:pt x="509" y="261"/>
                  </a:lnTo>
                  <a:lnTo>
                    <a:pt x="499" y="280"/>
                  </a:lnTo>
                  <a:lnTo>
                    <a:pt x="488" y="299"/>
                  </a:lnTo>
                  <a:lnTo>
                    <a:pt x="488" y="299"/>
                  </a:lnTo>
                  <a:lnTo>
                    <a:pt x="473" y="316"/>
                  </a:lnTo>
                  <a:lnTo>
                    <a:pt x="460" y="331"/>
                  </a:lnTo>
                  <a:lnTo>
                    <a:pt x="443" y="342"/>
                  </a:lnTo>
                  <a:lnTo>
                    <a:pt x="428" y="351"/>
                  </a:lnTo>
                  <a:lnTo>
                    <a:pt x="411" y="361"/>
                  </a:lnTo>
                  <a:lnTo>
                    <a:pt x="395" y="366"/>
                  </a:lnTo>
                  <a:lnTo>
                    <a:pt x="376" y="370"/>
                  </a:lnTo>
                  <a:lnTo>
                    <a:pt x="359" y="372"/>
                  </a:lnTo>
                  <a:lnTo>
                    <a:pt x="340" y="374"/>
                  </a:lnTo>
                  <a:lnTo>
                    <a:pt x="322" y="372"/>
                  </a:lnTo>
                  <a:lnTo>
                    <a:pt x="303" y="370"/>
                  </a:lnTo>
                  <a:lnTo>
                    <a:pt x="284" y="366"/>
                  </a:lnTo>
                  <a:lnTo>
                    <a:pt x="266" y="363"/>
                  </a:lnTo>
                  <a:lnTo>
                    <a:pt x="247" y="357"/>
                  </a:lnTo>
                  <a:lnTo>
                    <a:pt x="209" y="340"/>
                  </a:lnTo>
                  <a:lnTo>
                    <a:pt x="209" y="340"/>
                  </a:lnTo>
                  <a:close/>
                </a:path>
              </a:pathLst>
            </a:custGeom>
            <a:solidFill>
              <a:srgbClr val="2F7C68"/>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23" name="Freeform 131"/>
            <p:cNvSpPr/>
            <p:nvPr/>
          </p:nvSpPr>
          <p:spPr bwMode="auto">
            <a:xfrm>
              <a:off x="3478213" y="1095375"/>
              <a:ext cx="358775" cy="425450"/>
            </a:xfrm>
            <a:custGeom>
              <a:avLst/>
              <a:gdLst>
                <a:gd name="T0" fmla="*/ 2 w 226"/>
                <a:gd name="T1" fmla="*/ 115 h 268"/>
                <a:gd name="T2" fmla="*/ 2 w 226"/>
                <a:gd name="T3" fmla="*/ 115 h 268"/>
                <a:gd name="T4" fmla="*/ 5 w 226"/>
                <a:gd name="T5" fmla="*/ 131 h 268"/>
                <a:gd name="T6" fmla="*/ 9 w 226"/>
                <a:gd name="T7" fmla="*/ 148 h 268"/>
                <a:gd name="T8" fmla="*/ 16 w 226"/>
                <a:gd name="T9" fmla="*/ 165 h 268"/>
                <a:gd name="T10" fmla="*/ 24 w 226"/>
                <a:gd name="T11" fmla="*/ 180 h 268"/>
                <a:gd name="T12" fmla="*/ 33 w 226"/>
                <a:gd name="T13" fmla="*/ 195 h 268"/>
                <a:gd name="T14" fmla="*/ 43 w 226"/>
                <a:gd name="T15" fmla="*/ 210 h 268"/>
                <a:gd name="T16" fmla="*/ 54 w 226"/>
                <a:gd name="T17" fmla="*/ 223 h 268"/>
                <a:gd name="T18" fmla="*/ 67 w 226"/>
                <a:gd name="T19" fmla="*/ 234 h 268"/>
                <a:gd name="T20" fmla="*/ 67 w 226"/>
                <a:gd name="T21" fmla="*/ 234 h 268"/>
                <a:gd name="T22" fmla="*/ 82 w 226"/>
                <a:gd name="T23" fmla="*/ 247 h 268"/>
                <a:gd name="T24" fmla="*/ 97 w 226"/>
                <a:gd name="T25" fmla="*/ 257 h 268"/>
                <a:gd name="T26" fmla="*/ 116 w 226"/>
                <a:gd name="T27" fmla="*/ 264 h 268"/>
                <a:gd name="T28" fmla="*/ 132 w 226"/>
                <a:gd name="T29" fmla="*/ 268 h 268"/>
                <a:gd name="T30" fmla="*/ 151 w 226"/>
                <a:gd name="T31" fmla="*/ 268 h 268"/>
                <a:gd name="T32" fmla="*/ 168 w 226"/>
                <a:gd name="T33" fmla="*/ 266 h 268"/>
                <a:gd name="T34" fmla="*/ 185 w 226"/>
                <a:gd name="T35" fmla="*/ 259 h 268"/>
                <a:gd name="T36" fmla="*/ 194 w 226"/>
                <a:gd name="T37" fmla="*/ 253 h 268"/>
                <a:gd name="T38" fmla="*/ 202 w 226"/>
                <a:gd name="T39" fmla="*/ 246 h 268"/>
                <a:gd name="T40" fmla="*/ 202 w 226"/>
                <a:gd name="T41" fmla="*/ 246 h 268"/>
                <a:gd name="T42" fmla="*/ 209 w 226"/>
                <a:gd name="T43" fmla="*/ 238 h 268"/>
                <a:gd name="T44" fmla="*/ 215 w 226"/>
                <a:gd name="T45" fmla="*/ 231 h 268"/>
                <a:gd name="T46" fmla="*/ 220 w 226"/>
                <a:gd name="T47" fmla="*/ 221 h 268"/>
                <a:gd name="T48" fmla="*/ 224 w 226"/>
                <a:gd name="T49" fmla="*/ 212 h 268"/>
                <a:gd name="T50" fmla="*/ 226 w 226"/>
                <a:gd name="T51" fmla="*/ 193 h 268"/>
                <a:gd name="T52" fmla="*/ 226 w 226"/>
                <a:gd name="T53" fmla="*/ 173 h 268"/>
                <a:gd name="T54" fmla="*/ 224 w 226"/>
                <a:gd name="T55" fmla="*/ 152 h 268"/>
                <a:gd name="T56" fmla="*/ 219 w 226"/>
                <a:gd name="T57" fmla="*/ 133 h 268"/>
                <a:gd name="T58" fmla="*/ 211 w 226"/>
                <a:gd name="T59" fmla="*/ 113 h 268"/>
                <a:gd name="T60" fmla="*/ 202 w 226"/>
                <a:gd name="T61" fmla="*/ 96 h 268"/>
                <a:gd name="T62" fmla="*/ 202 w 226"/>
                <a:gd name="T63" fmla="*/ 96 h 268"/>
                <a:gd name="T64" fmla="*/ 185 w 226"/>
                <a:gd name="T65" fmla="*/ 66 h 268"/>
                <a:gd name="T66" fmla="*/ 175 w 226"/>
                <a:gd name="T67" fmla="*/ 53 h 268"/>
                <a:gd name="T68" fmla="*/ 164 w 226"/>
                <a:gd name="T69" fmla="*/ 40 h 268"/>
                <a:gd name="T70" fmla="*/ 153 w 226"/>
                <a:gd name="T71" fmla="*/ 29 h 268"/>
                <a:gd name="T72" fmla="*/ 140 w 226"/>
                <a:gd name="T73" fmla="*/ 19 h 268"/>
                <a:gd name="T74" fmla="*/ 125 w 226"/>
                <a:gd name="T75" fmla="*/ 10 h 268"/>
                <a:gd name="T76" fmla="*/ 110 w 226"/>
                <a:gd name="T77" fmla="*/ 4 h 268"/>
                <a:gd name="T78" fmla="*/ 110 w 226"/>
                <a:gd name="T79" fmla="*/ 4 h 268"/>
                <a:gd name="T80" fmla="*/ 99 w 226"/>
                <a:gd name="T81" fmla="*/ 0 h 268"/>
                <a:gd name="T82" fmla="*/ 88 w 226"/>
                <a:gd name="T83" fmla="*/ 0 h 268"/>
                <a:gd name="T84" fmla="*/ 76 w 226"/>
                <a:gd name="T85" fmla="*/ 0 h 268"/>
                <a:gd name="T86" fmla="*/ 65 w 226"/>
                <a:gd name="T87" fmla="*/ 0 h 268"/>
                <a:gd name="T88" fmla="*/ 54 w 226"/>
                <a:gd name="T89" fmla="*/ 4 h 268"/>
                <a:gd name="T90" fmla="*/ 45 w 226"/>
                <a:gd name="T91" fmla="*/ 8 h 268"/>
                <a:gd name="T92" fmla="*/ 35 w 226"/>
                <a:gd name="T93" fmla="*/ 14 h 268"/>
                <a:gd name="T94" fmla="*/ 26 w 226"/>
                <a:gd name="T95" fmla="*/ 21 h 268"/>
                <a:gd name="T96" fmla="*/ 26 w 226"/>
                <a:gd name="T97" fmla="*/ 21 h 268"/>
                <a:gd name="T98" fmla="*/ 18 w 226"/>
                <a:gd name="T99" fmla="*/ 27 h 268"/>
                <a:gd name="T100" fmla="*/ 13 w 226"/>
                <a:gd name="T101" fmla="*/ 34 h 268"/>
                <a:gd name="T102" fmla="*/ 7 w 226"/>
                <a:gd name="T103" fmla="*/ 43 h 268"/>
                <a:gd name="T104" fmla="*/ 3 w 226"/>
                <a:gd name="T105" fmla="*/ 53 h 268"/>
                <a:gd name="T106" fmla="*/ 0 w 226"/>
                <a:gd name="T107" fmla="*/ 72 h 268"/>
                <a:gd name="T108" fmla="*/ 0 w 226"/>
                <a:gd name="T109" fmla="*/ 92 h 268"/>
                <a:gd name="T110" fmla="*/ 0 w 226"/>
                <a:gd name="T111" fmla="*/ 92 h 268"/>
                <a:gd name="T112" fmla="*/ 2 w 226"/>
                <a:gd name="T113" fmla="*/ 115 h 268"/>
                <a:gd name="T114" fmla="*/ 2 w 226"/>
                <a:gd name="T115" fmla="*/ 115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26" h="268">
                  <a:moveTo>
                    <a:pt x="2" y="115"/>
                  </a:moveTo>
                  <a:lnTo>
                    <a:pt x="2" y="115"/>
                  </a:lnTo>
                  <a:lnTo>
                    <a:pt x="5" y="131"/>
                  </a:lnTo>
                  <a:lnTo>
                    <a:pt x="9" y="148"/>
                  </a:lnTo>
                  <a:lnTo>
                    <a:pt x="16" y="165"/>
                  </a:lnTo>
                  <a:lnTo>
                    <a:pt x="24" y="180"/>
                  </a:lnTo>
                  <a:lnTo>
                    <a:pt x="33" y="195"/>
                  </a:lnTo>
                  <a:lnTo>
                    <a:pt x="43" y="210"/>
                  </a:lnTo>
                  <a:lnTo>
                    <a:pt x="54" y="223"/>
                  </a:lnTo>
                  <a:lnTo>
                    <a:pt x="67" y="234"/>
                  </a:lnTo>
                  <a:lnTo>
                    <a:pt x="67" y="234"/>
                  </a:lnTo>
                  <a:lnTo>
                    <a:pt x="82" y="247"/>
                  </a:lnTo>
                  <a:lnTo>
                    <a:pt x="97" y="257"/>
                  </a:lnTo>
                  <a:lnTo>
                    <a:pt x="116" y="264"/>
                  </a:lnTo>
                  <a:lnTo>
                    <a:pt x="132" y="268"/>
                  </a:lnTo>
                  <a:lnTo>
                    <a:pt x="151" y="268"/>
                  </a:lnTo>
                  <a:lnTo>
                    <a:pt x="168" y="266"/>
                  </a:lnTo>
                  <a:lnTo>
                    <a:pt x="185" y="259"/>
                  </a:lnTo>
                  <a:lnTo>
                    <a:pt x="194" y="253"/>
                  </a:lnTo>
                  <a:lnTo>
                    <a:pt x="202" y="246"/>
                  </a:lnTo>
                  <a:lnTo>
                    <a:pt x="202" y="246"/>
                  </a:lnTo>
                  <a:lnTo>
                    <a:pt x="209" y="238"/>
                  </a:lnTo>
                  <a:lnTo>
                    <a:pt x="215" y="231"/>
                  </a:lnTo>
                  <a:lnTo>
                    <a:pt x="220" y="221"/>
                  </a:lnTo>
                  <a:lnTo>
                    <a:pt x="224" y="212"/>
                  </a:lnTo>
                  <a:lnTo>
                    <a:pt x="226" y="193"/>
                  </a:lnTo>
                  <a:lnTo>
                    <a:pt x="226" y="173"/>
                  </a:lnTo>
                  <a:lnTo>
                    <a:pt x="224" y="152"/>
                  </a:lnTo>
                  <a:lnTo>
                    <a:pt x="219" y="133"/>
                  </a:lnTo>
                  <a:lnTo>
                    <a:pt x="211" y="113"/>
                  </a:lnTo>
                  <a:lnTo>
                    <a:pt x="202" y="96"/>
                  </a:lnTo>
                  <a:lnTo>
                    <a:pt x="202" y="96"/>
                  </a:lnTo>
                  <a:lnTo>
                    <a:pt x="185" y="66"/>
                  </a:lnTo>
                  <a:lnTo>
                    <a:pt x="175" y="53"/>
                  </a:lnTo>
                  <a:lnTo>
                    <a:pt x="164" y="40"/>
                  </a:lnTo>
                  <a:lnTo>
                    <a:pt x="153" y="29"/>
                  </a:lnTo>
                  <a:lnTo>
                    <a:pt x="140" y="19"/>
                  </a:lnTo>
                  <a:lnTo>
                    <a:pt x="125" y="10"/>
                  </a:lnTo>
                  <a:lnTo>
                    <a:pt x="110" y="4"/>
                  </a:lnTo>
                  <a:lnTo>
                    <a:pt x="110" y="4"/>
                  </a:lnTo>
                  <a:lnTo>
                    <a:pt x="99" y="0"/>
                  </a:lnTo>
                  <a:lnTo>
                    <a:pt x="88" y="0"/>
                  </a:lnTo>
                  <a:lnTo>
                    <a:pt x="76" y="0"/>
                  </a:lnTo>
                  <a:lnTo>
                    <a:pt x="65" y="0"/>
                  </a:lnTo>
                  <a:lnTo>
                    <a:pt x="54" y="4"/>
                  </a:lnTo>
                  <a:lnTo>
                    <a:pt x="45" y="8"/>
                  </a:lnTo>
                  <a:lnTo>
                    <a:pt x="35" y="14"/>
                  </a:lnTo>
                  <a:lnTo>
                    <a:pt x="26" y="21"/>
                  </a:lnTo>
                  <a:lnTo>
                    <a:pt x="26" y="21"/>
                  </a:lnTo>
                  <a:lnTo>
                    <a:pt x="18" y="27"/>
                  </a:lnTo>
                  <a:lnTo>
                    <a:pt x="13" y="34"/>
                  </a:lnTo>
                  <a:lnTo>
                    <a:pt x="7" y="43"/>
                  </a:lnTo>
                  <a:lnTo>
                    <a:pt x="3" y="53"/>
                  </a:lnTo>
                  <a:lnTo>
                    <a:pt x="0" y="72"/>
                  </a:lnTo>
                  <a:lnTo>
                    <a:pt x="0" y="92"/>
                  </a:lnTo>
                  <a:lnTo>
                    <a:pt x="0" y="92"/>
                  </a:lnTo>
                  <a:lnTo>
                    <a:pt x="2" y="115"/>
                  </a:lnTo>
                  <a:lnTo>
                    <a:pt x="2" y="115"/>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24" name="Freeform 132"/>
            <p:cNvSpPr/>
            <p:nvPr/>
          </p:nvSpPr>
          <p:spPr bwMode="auto">
            <a:xfrm>
              <a:off x="3546475" y="1255713"/>
              <a:ext cx="20638" cy="22225"/>
            </a:xfrm>
            <a:custGeom>
              <a:avLst/>
              <a:gdLst>
                <a:gd name="T0" fmla="*/ 13 w 13"/>
                <a:gd name="T1" fmla="*/ 8 h 14"/>
                <a:gd name="T2" fmla="*/ 13 w 13"/>
                <a:gd name="T3" fmla="*/ 8 h 14"/>
                <a:gd name="T4" fmla="*/ 11 w 13"/>
                <a:gd name="T5" fmla="*/ 2 h 14"/>
                <a:gd name="T6" fmla="*/ 9 w 13"/>
                <a:gd name="T7" fmla="*/ 0 h 14"/>
                <a:gd name="T8" fmla="*/ 7 w 13"/>
                <a:gd name="T9" fmla="*/ 0 h 14"/>
                <a:gd name="T10" fmla="*/ 3 w 13"/>
                <a:gd name="T11" fmla="*/ 0 h 14"/>
                <a:gd name="T12" fmla="*/ 2 w 13"/>
                <a:gd name="T13" fmla="*/ 2 h 14"/>
                <a:gd name="T14" fmla="*/ 0 w 13"/>
                <a:gd name="T15" fmla="*/ 4 h 14"/>
                <a:gd name="T16" fmla="*/ 0 w 13"/>
                <a:gd name="T17" fmla="*/ 8 h 14"/>
                <a:gd name="T18" fmla="*/ 2 w 13"/>
                <a:gd name="T19" fmla="*/ 10 h 14"/>
                <a:gd name="T20" fmla="*/ 2 w 13"/>
                <a:gd name="T21" fmla="*/ 10 h 14"/>
                <a:gd name="T22" fmla="*/ 3 w 13"/>
                <a:gd name="T23" fmla="*/ 14 h 14"/>
                <a:gd name="T24" fmla="*/ 7 w 13"/>
                <a:gd name="T25" fmla="*/ 14 h 14"/>
                <a:gd name="T26" fmla="*/ 11 w 13"/>
                <a:gd name="T27" fmla="*/ 12 h 14"/>
                <a:gd name="T28" fmla="*/ 13 w 13"/>
                <a:gd name="T29" fmla="*/ 8 h 14"/>
                <a:gd name="T30" fmla="*/ 13 w 13"/>
                <a:gd name="T31" fmla="*/ 8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3" h="14">
                  <a:moveTo>
                    <a:pt x="13" y="8"/>
                  </a:moveTo>
                  <a:lnTo>
                    <a:pt x="13" y="8"/>
                  </a:lnTo>
                  <a:lnTo>
                    <a:pt x="11" y="2"/>
                  </a:lnTo>
                  <a:lnTo>
                    <a:pt x="9" y="0"/>
                  </a:lnTo>
                  <a:lnTo>
                    <a:pt x="7" y="0"/>
                  </a:lnTo>
                  <a:lnTo>
                    <a:pt x="3" y="0"/>
                  </a:lnTo>
                  <a:lnTo>
                    <a:pt x="2" y="2"/>
                  </a:lnTo>
                  <a:lnTo>
                    <a:pt x="0" y="4"/>
                  </a:lnTo>
                  <a:lnTo>
                    <a:pt x="0" y="8"/>
                  </a:lnTo>
                  <a:lnTo>
                    <a:pt x="2" y="10"/>
                  </a:lnTo>
                  <a:lnTo>
                    <a:pt x="2" y="10"/>
                  </a:lnTo>
                  <a:lnTo>
                    <a:pt x="3" y="14"/>
                  </a:lnTo>
                  <a:lnTo>
                    <a:pt x="7" y="14"/>
                  </a:lnTo>
                  <a:lnTo>
                    <a:pt x="11" y="12"/>
                  </a:lnTo>
                  <a:lnTo>
                    <a:pt x="13" y="8"/>
                  </a:lnTo>
                  <a:lnTo>
                    <a:pt x="13" y="8"/>
                  </a:lnTo>
                  <a:close/>
                </a:path>
              </a:pathLst>
            </a:custGeom>
            <a:solidFill>
              <a:srgbClr val="587935"/>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25" name="Freeform 133"/>
            <p:cNvSpPr/>
            <p:nvPr/>
          </p:nvSpPr>
          <p:spPr bwMode="auto">
            <a:xfrm>
              <a:off x="3711575" y="1155700"/>
              <a:ext cx="22225" cy="23813"/>
            </a:xfrm>
            <a:custGeom>
              <a:avLst/>
              <a:gdLst>
                <a:gd name="T0" fmla="*/ 14 w 14"/>
                <a:gd name="T1" fmla="*/ 7 h 15"/>
                <a:gd name="T2" fmla="*/ 14 w 14"/>
                <a:gd name="T3" fmla="*/ 7 h 15"/>
                <a:gd name="T4" fmla="*/ 12 w 14"/>
                <a:gd name="T5" fmla="*/ 4 h 15"/>
                <a:gd name="T6" fmla="*/ 10 w 14"/>
                <a:gd name="T7" fmla="*/ 2 h 15"/>
                <a:gd name="T8" fmla="*/ 8 w 14"/>
                <a:gd name="T9" fmla="*/ 0 h 15"/>
                <a:gd name="T10" fmla="*/ 4 w 14"/>
                <a:gd name="T11" fmla="*/ 2 h 15"/>
                <a:gd name="T12" fmla="*/ 2 w 14"/>
                <a:gd name="T13" fmla="*/ 4 h 15"/>
                <a:gd name="T14" fmla="*/ 0 w 14"/>
                <a:gd name="T15" fmla="*/ 5 h 15"/>
                <a:gd name="T16" fmla="*/ 0 w 14"/>
                <a:gd name="T17" fmla="*/ 7 h 15"/>
                <a:gd name="T18" fmla="*/ 2 w 14"/>
                <a:gd name="T19" fmla="*/ 11 h 15"/>
                <a:gd name="T20" fmla="*/ 2 w 14"/>
                <a:gd name="T21" fmla="*/ 11 h 15"/>
                <a:gd name="T22" fmla="*/ 4 w 14"/>
                <a:gd name="T23" fmla="*/ 15 h 15"/>
                <a:gd name="T24" fmla="*/ 8 w 14"/>
                <a:gd name="T25" fmla="*/ 13 h 15"/>
                <a:gd name="T26" fmla="*/ 12 w 14"/>
                <a:gd name="T27" fmla="*/ 11 h 15"/>
                <a:gd name="T28" fmla="*/ 14 w 14"/>
                <a:gd name="T29" fmla="*/ 7 h 15"/>
                <a:gd name="T30" fmla="*/ 14 w 14"/>
                <a:gd name="T31" fmla="*/ 7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 h="15">
                  <a:moveTo>
                    <a:pt x="14" y="7"/>
                  </a:moveTo>
                  <a:lnTo>
                    <a:pt x="14" y="7"/>
                  </a:lnTo>
                  <a:lnTo>
                    <a:pt x="12" y="4"/>
                  </a:lnTo>
                  <a:lnTo>
                    <a:pt x="10" y="2"/>
                  </a:lnTo>
                  <a:lnTo>
                    <a:pt x="8" y="0"/>
                  </a:lnTo>
                  <a:lnTo>
                    <a:pt x="4" y="2"/>
                  </a:lnTo>
                  <a:lnTo>
                    <a:pt x="2" y="4"/>
                  </a:lnTo>
                  <a:lnTo>
                    <a:pt x="0" y="5"/>
                  </a:lnTo>
                  <a:lnTo>
                    <a:pt x="0" y="7"/>
                  </a:lnTo>
                  <a:lnTo>
                    <a:pt x="2" y="11"/>
                  </a:lnTo>
                  <a:lnTo>
                    <a:pt x="2" y="11"/>
                  </a:lnTo>
                  <a:lnTo>
                    <a:pt x="4" y="15"/>
                  </a:lnTo>
                  <a:lnTo>
                    <a:pt x="8" y="13"/>
                  </a:lnTo>
                  <a:lnTo>
                    <a:pt x="12" y="11"/>
                  </a:lnTo>
                  <a:lnTo>
                    <a:pt x="14" y="7"/>
                  </a:lnTo>
                  <a:lnTo>
                    <a:pt x="14" y="7"/>
                  </a:lnTo>
                  <a:close/>
                </a:path>
              </a:pathLst>
            </a:custGeom>
            <a:solidFill>
              <a:srgbClr val="587935"/>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26" name="Freeform 134"/>
            <p:cNvSpPr/>
            <p:nvPr/>
          </p:nvSpPr>
          <p:spPr bwMode="auto">
            <a:xfrm>
              <a:off x="3641725" y="1185863"/>
              <a:ext cx="85725" cy="130175"/>
            </a:xfrm>
            <a:custGeom>
              <a:avLst/>
              <a:gdLst>
                <a:gd name="T0" fmla="*/ 33 w 54"/>
                <a:gd name="T1" fmla="*/ 30 h 82"/>
                <a:gd name="T2" fmla="*/ 33 w 54"/>
                <a:gd name="T3" fmla="*/ 30 h 82"/>
                <a:gd name="T4" fmla="*/ 28 w 54"/>
                <a:gd name="T5" fmla="*/ 20 h 82"/>
                <a:gd name="T6" fmla="*/ 20 w 54"/>
                <a:gd name="T7" fmla="*/ 9 h 82"/>
                <a:gd name="T8" fmla="*/ 16 w 54"/>
                <a:gd name="T9" fmla="*/ 3 h 82"/>
                <a:gd name="T10" fmla="*/ 11 w 54"/>
                <a:gd name="T11" fmla="*/ 0 h 82"/>
                <a:gd name="T12" fmla="*/ 5 w 54"/>
                <a:gd name="T13" fmla="*/ 0 h 82"/>
                <a:gd name="T14" fmla="*/ 1 w 54"/>
                <a:gd name="T15" fmla="*/ 3 h 82"/>
                <a:gd name="T16" fmla="*/ 1 w 54"/>
                <a:gd name="T17" fmla="*/ 3 h 82"/>
                <a:gd name="T18" fmla="*/ 0 w 54"/>
                <a:gd name="T19" fmla="*/ 9 h 82"/>
                <a:gd name="T20" fmla="*/ 0 w 54"/>
                <a:gd name="T21" fmla="*/ 15 h 82"/>
                <a:gd name="T22" fmla="*/ 1 w 54"/>
                <a:gd name="T23" fmla="*/ 24 h 82"/>
                <a:gd name="T24" fmla="*/ 3 w 54"/>
                <a:gd name="T25" fmla="*/ 31 h 82"/>
                <a:gd name="T26" fmla="*/ 13 w 54"/>
                <a:gd name="T27" fmla="*/ 48 h 82"/>
                <a:gd name="T28" fmla="*/ 18 w 54"/>
                <a:gd name="T29" fmla="*/ 59 h 82"/>
                <a:gd name="T30" fmla="*/ 18 w 54"/>
                <a:gd name="T31" fmla="*/ 59 h 82"/>
                <a:gd name="T32" fmla="*/ 26 w 54"/>
                <a:gd name="T33" fmla="*/ 69 h 82"/>
                <a:gd name="T34" fmla="*/ 33 w 54"/>
                <a:gd name="T35" fmla="*/ 80 h 82"/>
                <a:gd name="T36" fmla="*/ 39 w 54"/>
                <a:gd name="T37" fmla="*/ 82 h 82"/>
                <a:gd name="T38" fmla="*/ 43 w 54"/>
                <a:gd name="T39" fmla="*/ 82 h 82"/>
                <a:gd name="T40" fmla="*/ 48 w 54"/>
                <a:gd name="T41" fmla="*/ 80 h 82"/>
                <a:gd name="T42" fmla="*/ 52 w 54"/>
                <a:gd name="T43" fmla="*/ 74 h 82"/>
                <a:gd name="T44" fmla="*/ 52 w 54"/>
                <a:gd name="T45" fmla="*/ 74 h 82"/>
                <a:gd name="T46" fmla="*/ 54 w 54"/>
                <a:gd name="T47" fmla="*/ 69 h 82"/>
                <a:gd name="T48" fmla="*/ 52 w 54"/>
                <a:gd name="T49" fmla="*/ 61 h 82"/>
                <a:gd name="T50" fmla="*/ 48 w 54"/>
                <a:gd name="T51" fmla="*/ 50 h 82"/>
                <a:gd name="T52" fmla="*/ 41 w 54"/>
                <a:gd name="T53" fmla="*/ 39 h 82"/>
                <a:gd name="T54" fmla="*/ 33 w 54"/>
                <a:gd name="T55" fmla="*/ 30 h 82"/>
                <a:gd name="T56" fmla="*/ 33 w 54"/>
                <a:gd name="T57" fmla="*/ 3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4" h="82">
                  <a:moveTo>
                    <a:pt x="33" y="30"/>
                  </a:moveTo>
                  <a:lnTo>
                    <a:pt x="33" y="30"/>
                  </a:lnTo>
                  <a:lnTo>
                    <a:pt x="28" y="20"/>
                  </a:lnTo>
                  <a:lnTo>
                    <a:pt x="20" y="9"/>
                  </a:lnTo>
                  <a:lnTo>
                    <a:pt x="16" y="3"/>
                  </a:lnTo>
                  <a:lnTo>
                    <a:pt x="11" y="0"/>
                  </a:lnTo>
                  <a:lnTo>
                    <a:pt x="5" y="0"/>
                  </a:lnTo>
                  <a:lnTo>
                    <a:pt x="1" y="3"/>
                  </a:lnTo>
                  <a:lnTo>
                    <a:pt x="1" y="3"/>
                  </a:lnTo>
                  <a:lnTo>
                    <a:pt x="0" y="9"/>
                  </a:lnTo>
                  <a:lnTo>
                    <a:pt x="0" y="15"/>
                  </a:lnTo>
                  <a:lnTo>
                    <a:pt x="1" y="24"/>
                  </a:lnTo>
                  <a:lnTo>
                    <a:pt x="3" y="31"/>
                  </a:lnTo>
                  <a:lnTo>
                    <a:pt x="13" y="48"/>
                  </a:lnTo>
                  <a:lnTo>
                    <a:pt x="18" y="59"/>
                  </a:lnTo>
                  <a:lnTo>
                    <a:pt x="18" y="59"/>
                  </a:lnTo>
                  <a:lnTo>
                    <a:pt x="26" y="69"/>
                  </a:lnTo>
                  <a:lnTo>
                    <a:pt x="33" y="80"/>
                  </a:lnTo>
                  <a:lnTo>
                    <a:pt x="39" y="82"/>
                  </a:lnTo>
                  <a:lnTo>
                    <a:pt x="43" y="82"/>
                  </a:lnTo>
                  <a:lnTo>
                    <a:pt x="48" y="80"/>
                  </a:lnTo>
                  <a:lnTo>
                    <a:pt x="52" y="74"/>
                  </a:lnTo>
                  <a:lnTo>
                    <a:pt x="52" y="74"/>
                  </a:lnTo>
                  <a:lnTo>
                    <a:pt x="54" y="69"/>
                  </a:lnTo>
                  <a:lnTo>
                    <a:pt x="52" y="61"/>
                  </a:lnTo>
                  <a:lnTo>
                    <a:pt x="48" y="50"/>
                  </a:lnTo>
                  <a:lnTo>
                    <a:pt x="41" y="39"/>
                  </a:lnTo>
                  <a:lnTo>
                    <a:pt x="33" y="30"/>
                  </a:lnTo>
                  <a:lnTo>
                    <a:pt x="33" y="30"/>
                  </a:lnTo>
                  <a:close/>
                </a:path>
              </a:pathLst>
            </a:custGeom>
            <a:solidFill>
              <a:srgbClr val="FF7E35"/>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27" name="Freeform 135"/>
            <p:cNvSpPr/>
            <p:nvPr/>
          </p:nvSpPr>
          <p:spPr bwMode="auto">
            <a:xfrm>
              <a:off x="3530600" y="1306513"/>
              <a:ext cx="80963" cy="68263"/>
            </a:xfrm>
            <a:custGeom>
              <a:avLst/>
              <a:gdLst>
                <a:gd name="T0" fmla="*/ 49 w 51"/>
                <a:gd name="T1" fmla="*/ 12 h 43"/>
                <a:gd name="T2" fmla="*/ 49 w 51"/>
                <a:gd name="T3" fmla="*/ 12 h 43"/>
                <a:gd name="T4" fmla="*/ 51 w 51"/>
                <a:gd name="T5" fmla="*/ 19 h 43"/>
                <a:gd name="T6" fmla="*/ 49 w 51"/>
                <a:gd name="T7" fmla="*/ 26 h 43"/>
                <a:gd name="T8" fmla="*/ 43 w 51"/>
                <a:gd name="T9" fmla="*/ 32 h 43"/>
                <a:gd name="T10" fmla="*/ 38 w 51"/>
                <a:gd name="T11" fmla="*/ 38 h 43"/>
                <a:gd name="T12" fmla="*/ 28 w 51"/>
                <a:gd name="T13" fmla="*/ 41 h 43"/>
                <a:gd name="T14" fmla="*/ 21 w 51"/>
                <a:gd name="T15" fmla="*/ 43 h 43"/>
                <a:gd name="T16" fmla="*/ 12 w 51"/>
                <a:gd name="T17" fmla="*/ 43 h 43"/>
                <a:gd name="T18" fmla="*/ 6 w 51"/>
                <a:gd name="T19" fmla="*/ 41 h 43"/>
                <a:gd name="T20" fmla="*/ 6 w 51"/>
                <a:gd name="T21" fmla="*/ 41 h 43"/>
                <a:gd name="T22" fmla="*/ 2 w 51"/>
                <a:gd name="T23" fmla="*/ 38 h 43"/>
                <a:gd name="T24" fmla="*/ 0 w 51"/>
                <a:gd name="T25" fmla="*/ 34 h 43"/>
                <a:gd name="T26" fmla="*/ 0 w 51"/>
                <a:gd name="T27" fmla="*/ 30 h 43"/>
                <a:gd name="T28" fmla="*/ 0 w 51"/>
                <a:gd name="T29" fmla="*/ 25 h 43"/>
                <a:gd name="T30" fmla="*/ 6 w 51"/>
                <a:gd name="T31" fmla="*/ 17 h 43"/>
                <a:gd name="T32" fmla="*/ 13 w 51"/>
                <a:gd name="T33" fmla="*/ 10 h 43"/>
                <a:gd name="T34" fmla="*/ 25 w 51"/>
                <a:gd name="T35" fmla="*/ 2 h 43"/>
                <a:gd name="T36" fmla="*/ 34 w 51"/>
                <a:gd name="T37" fmla="*/ 0 h 43"/>
                <a:gd name="T38" fmla="*/ 40 w 51"/>
                <a:gd name="T39" fmla="*/ 0 h 43"/>
                <a:gd name="T40" fmla="*/ 43 w 51"/>
                <a:gd name="T41" fmla="*/ 2 h 43"/>
                <a:gd name="T42" fmla="*/ 47 w 51"/>
                <a:gd name="T43" fmla="*/ 6 h 43"/>
                <a:gd name="T44" fmla="*/ 49 w 51"/>
                <a:gd name="T45" fmla="*/ 12 h 43"/>
                <a:gd name="T46" fmla="*/ 49 w 51"/>
                <a:gd name="T47" fmla="*/ 12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1" h="43">
                  <a:moveTo>
                    <a:pt x="49" y="12"/>
                  </a:moveTo>
                  <a:lnTo>
                    <a:pt x="49" y="12"/>
                  </a:lnTo>
                  <a:lnTo>
                    <a:pt x="51" y="19"/>
                  </a:lnTo>
                  <a:lnTo>
                    <a:pt x="49" y="26"/>
                  </a:lnTo>
                  <a:lnTo>
                    <a:pt x="43" y="32"/>
                  </a:lnTo>
                  <a:lnTo>
                    <a:pt x="38" y="38"/>
                  </a:lnTo>
                  <a:lnTo>
                    <a:pt x="28" y="41"/>
                  </a:lnTo>
                  <a:lnTo>
                    <a:pt x="21" y="43"/>
                  </a:lnTo>
                  <a:lnTo>
                    <a:pt x="12" y="43"/>
                  </a:lnTo>
                  <a:lnTo>
                    <a:pt x="6" y="41"/>
                  </a:lnTo>
                  <a:lnTo>
                    <a:pt x="6" y="41"/>
                  </a:lnTo>
                  <a:lnTo>
                    <a:pt x="2" y="38"/>
                  </a:lnTo>
                  <a:lnTo>
                    <a:pt x="0" y="34"/>
                  </a:lnTo>
                  <a:lnTo>
                    <a:pt x="0" y="30"/>
                  </a:lnTo>
                  <a:lnTo>
                    <a:pt x="0" y="25"/>
                  </a:lnTo>
                  <a:lnTo>
                    <a:pt x="6" y="17"/>
                  </a:lnTo>
                  <a:lnTo>
                    <a:pt x="13" y="10"/>
                  </a:lnTo>
                  <a:lnTo>
                    <a:pt x="25" y="2"/>
                  </a:lnTo>
                  <a:lnTo>
                    <a:pt x="34" y="0"/>
                  </a:lnTo>
                  <a:lnTo>
                    <a:pt x="40" y="0"/>
                  </a:lnTo>
                  <a:lnTo>
                    <a:pt x="43" y="2"/>
                  </a:lnTo>
                  <a:lnTo>
                    <a:pt x="47" y="6"/>
                  </a:lnTo>
                  <a:lnTo>
                    <a:pt x="49" y="12"/>
                  </a:lnTo>
                  <a:lnTo>
                    <a:pt x="49" y="12"/>
                  </a:lnTo>
                  <a:close/>
                </a:path>
              </a:pathLst>
            </a:custGeom>
            <a:solidFill>
              <a:srgbClr val="FFC09F"/>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28" name="Freeform 136"/>
            <p:cNvSpPr/>
            <p:nvPr/>
          </p:nvSpPr>
          <p:spPr bwMode="auto">
            <a:xfrm>
              <a:off x="3578225" y="1244600"/>
              <a:ext cx="201613" cy="177800"/>
            </a:xfrm>
            <a:custGeom>
              <a:avLst/>
              <a:gdLst>
                <a:gd name="T0" fmla="*/ 109 w 127"/>
                <a:gd name="T1" fmla="*/ 2 h 112"/>
                <a:gd name="T2" fmla="*/ 109 w 127"/>
                <a:gd name="T3" fmla="*/ 2 h 112"/>
                <a:gd name="T4" fmla="*/ 109 w 127"/>
                <a:gd name="T5" fmla="*/ 2 h 112"/>
                <a:gd name="T6" fmla="*/ 109 w 127"/>
                <a:gd name="T7" fmla="*/ 4 h 112"/>
                <a:gd name="T8" fmla="*/ 109 w 127"/>
                <a:gd name="T9" fmla="*/ 4 h 112"/>
                <a:gd name="T10" fmla="*/ 114 w 127"/>
                <a:gd name="T11" fmla="*/ 15 h 112"/>
                <a:gd name="T12" fmla="*/ 120 w 127"/>
                <a:gd name="T13" fmla="*/ 28 h 112"/>
                <a:gd name="T14" fmla="*/ 122 w 127"/>
                <a:gd name="T15" fmla="*/ 39 h 112"/>
                <a:gd name="T16" fmla="*/ 122 w 127"/>
                <a:gd name="T17" fmla="*/ 52 h 112"/>
                <a:gd name="T18" fmla="*/ 120 w 127"/>
                <a:gd name="T19" fmla="*/ 65 h 112"/>
                <a:gd name="T20" fmla="*/ 116 w 127"/>
                <a:gd name="T21" fmla="*/ 77 h 112"/>
                <a:gd name="T22" fmla="*/ 109 w 127"/>
                <a:gd name="T23" fmla="*/ 88 h 112"/>
                <a:gd name="T24" fmla="*/ 99 w 127"/>
                <a:gd name="T25" fmla="*/ 95 h 112"/>
                <a:gd name="T26" fmla="*/ 99 w 127"/>
                <a:gd name="T27" fmla="*/ 95 h 112"/>
                <a:gd name="T28" fmla="*/ 88 w 127"/>
                <a:gd name="T29" fmla="*/ 103 h 112"/>
                <a:gd name="T30" fmla="*/ 77 w 127"/>
                <a:gd name="T31" fmla="*/ 107 h 112"/>
                <a:gd name="T32" fmla="*/ 66 w 127"/>
                <a:gd name="T33" fmla="*/ 107 h 112"/>
                <a:gd name="T34" fmla="*/ 54 w 127"/>
                <a:gd name="T35" fmla="*/ 107 h 112"/>
                <a:gd name="T36" fmla="*/ 54 w 127"/>
                <a:gd name="T37" fmla="*/ 107 h 112"/>
                <a:gd name="T38" fmla="*/ 41 w 127"/>
                <a:gd name="T39" fmla="*/ 101 h 112"/>
                <a:gd name="T40" fmla="*/ 28 w 127"/>
                <a:gd name="T41" fmla="*/ 92 h 112"/>
                <a:gd name="T42" fmla="*/ 15 w 127"/>
                <a:gd name="T43" fmla="*/ 79 h 112"/>
                <a:gd name="T44" fmla="*/ 4 w 127"/>
                <a:gd name="T45" fmla="*/ 62 h 112"/>
                <a:gd name="T46" fmla="*/ 4 w 127"/>
                <a:gd name="T47" fmla="*/ 62 h 112"/>
                <a:gd name="T48" fmla="*/ 2 w 127"/>
                <a:gd name="T49" fmla="*/ 62 h 112"/>
                <a:gd name="T50" fmla="*/ 0 w 127"/>
                <a:gd name="T51" fmla="*/ 62 h 112"/>
                <a:gd name="T52" fmla="*/ 0 w 127"/>
                <a:gd name="T53" fmla="*/ 62 h 112"/>
                <a:gd name="T54" fmla="*/ 0 w 127"/>
                <a:gd name="T55" fmla="*/ 64 h 112"/>
                <a:gd name="T56" fmla="*/ 0 w 127"/>
                <a:gd name="T57" fmla="*/ 64 h 112"/>
                <a:gd name="T58" fmla="*/ 0 w 127"/>
                <a:gd name="T59" fmla="*/ 64 h 112"/>
                <a:gd name="T60" fmla="*/ 11 w 127"/>
                <a:gd name="T61" fmla="*/ 82 h 112"/>
                <a:gd name="T62" fmla="*/ 25 w 127"/>
                <a:gd name="T63" fmla="*/ 95 h 112"/>
                <a:gd name="T64" fmla="*/ 40 w 127"/>
                <a:gd name="T65" fmla="*/ 105 h 112"/>
                <a:gd name="T66" fmla="*/ 54 w 127"/>
                <a:gd name="T67" fmla="*/ 110 h 112"/>
                <a:gd name="T68" fmla="*/ 54 w 127"/>
                <a:gd name="T69" fmla="*/ 110 h 112"/>
                <a:gd name="T70" fmla="*/ 66 w 127"/>
                <a:gd name="T71" fmla="*/ 112 h 112"/>
                <a:gd name="T72" fmla="*/ 79 w 127"/>
                <a:gd name="T73" fmla="*/ 110 h 112"/>
                <a:gd name="T74" fmla="*/ 90 w 127"/>
                <a:gd name="T75" fmla="*/ 107 h 112"/>
                <a:gd name="T76" fmla="*/ 103 w 127"/>
                <a:gd name="T77" fmla="*/ 99 h 112"/>
                <a:gd name="T78" fmla="*/ 103 w 127"/>
                <a:gd name="T79" fmla="*/ 99 h 112"/>
                <a:gd name="T80" fmla="*/ 112 w 127"/>
                <a:gd name="T81" fmla="*/ 90 h 112"/>
                <a:gd name="T82" fmla="*/ 120 w 127"/>
                <a:gd name="T83" fmla="*/ 79 h 112"/>
                <a:gd name="T84" fmla="*/ 126 w 127"/>
                <a:gd name="T85" fmla="*/ 67 h 112"/>
                <a:gd name="T86" fmla="*/ 127 w 127"/>
                <a:gd name="T87" fmla="*/ 54 h 112"/>
                <a:gd name="T88" fmla="*/ 126 w 127"/>
                <a:gd name="T89" fmla="*/ 39 h 112"/>
                <a:gd name="T90" fmla="*/ 124 w 127"/>
                <a:gd name="T91" fmla="*/ 26 h 112"/>
                <a:gd name="T92" fmla="*/ 120 w 127"/>
                <a:gd name="T93" fmla="*/ 13 h 112"/>
                <a:gd name="T94" fmla="*/ 112 w 127"/>
                <a:gd name="T95" fmla="*/ 2 h 112"/>
                <a:gd name="T96" fmla="*/ 112 w 127"/>
                <a:gd name="T97" fmla="*/ 2 h 112"/>
                <a:gd name="T98" fmla="*/ 111 w 127"/>
                <a:gd name="T99" fmla="*/ 0 h 112"/>
                <a:gd name="T100" fmla="*/ 109 w 127"/>
                <a:gd name="T101" fmla="*/ 2 h 112"/>
                <a:gd name="T102" fmla="*/ 109 w 127"/>
                <a:gd name="T103" fmla="*/ 2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27" h="112">
                  <a:moveTo>
                    <a:pt x="109" y="2"/>
                  </a:moveTo>
                  <a:lnTo>
                    <a:pt x="109" y="2"/>
                  </a:lnTo>
                  <a:lnTo>
                    <a:pt x="109" y="2"/>
                  </a:lnTo>
                  <a:lnTo>
                    <a:pt x="109" y="4"/>
                  </a:lnTo>
                  <a:lnTo>
                    <a:pt x="109" y="4"/>
                  </a:lnTo>
                  <a:lnTo>
                    <a:pt x="114" y="15"/>
                  </a:lnTo>
                  <a:lnTo>
                    <a:pt x="120" y="28"/>
                  </a:lnTo>
                  <a:lnTo>
                    <a:pt x="122" y="39"/>
                  </a:lnTo>
                  <a:lnTo>
                    <a:pt x="122" y="52"/>
                  </a:lnTo>
                  <a:lnTo>
                    <a:pt x="120" y="65"/>
                  </a:lnTo>
                  <a:lnTo>
                    <a:pt x="116" y="77"/>
                  </a:lnTo>
                  <a:lnTo>
                    <a:pt x="109" y="88"/>
                  </a:lnTo>
                  <a:lnTo>
                    <a:pt x="99" y="95"/>
                  </a:lnTo>
                  <a:lnTo>
                    <a:pt x="99" y="95"/>
                  </a:lnTo>
                  <a:lnTo>
                    <a:pt x="88" y="103"/>
                  </a:lnTo>
                  <a:lnTo>
                    <a:pt x="77" y="107"/>
                  </a:lnTo>
                  <a:lnTo>
                    <a:pt x="66" y="107"/>
                  </a:lnTo>
                  <a:lnTo>
                    <a:pt x="54" y="107"/>
                  </a:lnTo>
                  <a:lnTo>
                    <a:pt x="54" y="107"/>
                  </a:lnTo>
                  <a:lnTo>
                    <a:pt x="41" y="101"/>
                  </a:lnTo>
                  <a:lnTo>
                    <a:pt x="28" y="92"/>
                  </a:lnTo>
                  <a:lnTo>
                    <a:pt x="15" y="79"/>
                  </a:lnTo>
                  <a:lnTo>
                    <a:pt x="4" y="62"/>
                  </a:lnTo>
                  <a:lnTo>
                    <a:pt x="4" y="62"/>
                  </a:lnTo>
                  <a:lnTo>
                    <a:pt x="2" y="62"/>
                  </a:lnTo>
                  <a:lnTo>
                    <a:pt x="0" y="62"/>
                  </a:lnTo>
                  <a:lnTo>
                    <a:pt x="0" y="62"/>
                  </a:lnTo>
                  <a:lnTo>
                    <a:pt x="0" y="64"/>
                  </a:lnTo>
                  <a:lnTo>
                    <a:pt x="0" y="64"/>
                  </a:lnTo>
                  <a:lnTo>
                    <a:pt x="0" y="64"/>
                  </a:lnTo>
                  <a:lnTo>
                    <a:pt x="11" y="82"/>
                  </a:lnTo>
                  <a:lnTo>
                    <a:pt x="25" y="95"/>
                  </a:lnTo>
                  <a:lnTo>
                    <a:pt x="40" y="105"/>
                  </a:lnTo>
                  <a:lnTo>
                    <a:pt x="54" y="110"/>
                  </a:lnTo>
                  <a:lnTo>
                    <a:pt x="54" y="110"/>
                  </a:lnTo>
                  <a:lnTo>
                    <a:pt x="66" y="112"/>
                  </a:lnTo>
                  <a:lnTo>
                    <a:pt x="79" y="110"/>
                  </a:lnTo>
                  <a:lnTo>
                    <a:pt x="90" y="107"/>
                  </a:lnTo>
                  <a:lnTo>
                    <a:pt x="103" y="99"/>
                  </a:lnTo>
                  <a:lnTo>
                    <a:pt x="103" y="99"/>
                  </a:lnTo>
                  <a:lnTo>
                    <a:pt x="112" y="90"/>
                  </a:lnTo>
                  <a:lnTo>
                    <a:pt x="120" y="79"/>
                  </a:lnTo>
                  <a:lnTo>
                    <a:pt x="126" y="67"/>
                  </a:lnTo>
                  <a:lnTo>
                    <a:pt x="127" y="54"/>
                  </a:lnTo>
                  <a:lnTo>
                    <a:pt x="126" y="39"/>
                  </a:lnTo>
                  <a:lnTo>
                    <a:pt x="124" y="26"/>
                  </a:lnTo>
                  <a:lnTo>
                    <a:pt x="120" y="13"/>
                  </a:lnTo>
                  <a:lnTo>
                    <a:pt x="112" y="2"/>
                  </a:lnTo>
                  <a:lnTo>
                    <a:pt x="112" y="2"/>
                  </a:lnTo>
                  <a:lnTo>
                    <a:pt x="111" y="0"/>
                  </a:lnTo>
                  <a:lnTo>
                    <a:pt x="109" y="2"/>
                  </a:lnTo>
                  <a:lnTo>
                    <a:pt x="109" y="2"/>
                  </a:lnTo>
                  <a:close/>
                </a:path>
              </a:pathLst>
            </a:custGeom>
            <a:solidFill>
              <a:srgbClr val="587935"/>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29" name="Freeform 137"/>
            <p:cNvSpPr/>
            <p:nvPr/>
          </p:nvSpPr>
          <p:spPr bwMode="auto">
            <a:xfrm>
              <a:off x="3778250" y="909638"/>
              <a:ext cx="614363" cy="723900"/>
            </a:xfrm>
            <a:custGeom>
              <a:avLst/>
              <a:gdLst>
                <a:gd name="T0" fmla="*/ 0 w 387"/>
                <a:gd name="T1" fmla="*/ 406 h 456"/>
                <a:gd name="T2" fmla="*/ 31 w 387"/>
                <a:gd name="T3" fmla="*/ 392 h 456"/>
                <a:gd name="T4" fmla="*/ 63 w 387"/>
                <a:gd name="T5" fmla="*/ 379 h 456"/>
                <a:gd name="T6" fmla="*/ 80 w 387"/>
                <a:gd name="T7" fmla="*/ 370 h 456"/>
                <a:gd name="T8" fmla="*/ 119 w 387"/>
                <a:gd name="T9" fmla="*/ 336 h 456"/>
                <a:gd name="T10" fmla="*/ 146 w 387"/>
                <a:gd name="T11" fmla="*/ 310 h 456"/>
                <a:gd name="T12" fmla="*/ 187 w 387"/>
                <a:gd name="T13" fmla="*/ 252 h 456"/>
                <a:gd name="T14" fmla="*/ 205 w 387"/>
                <a:gd name="T15" fmla="*/ 222 h 456"/>
                <a:gd name="T16" fmla="*/ 232 w 387"/>
                <a:gd name="T17" fmla="*/ 168 h 456"/>
                <a:gd name="T18" fmla="*/ 248 w 387"/>
                <a:gd name="T19" fmla="*/ 125 h 456"/>
                <a:gd name="T20" fmla="*/ 252 w 387"/>
                <a:gd name="T21" fmla="*/ 95 h 456"/>
                <a:gd name="T22" fmla="*/ 248 w 387"/>
                <a:gd name="T23" fmla="*/ 76 h 456"/>
                <a:gd name="T24" fmla="*/ 245 w 387"/>
                <a:gd name="T25" fmla="*/ 69 h 456"/>
                <a:gd name="T26" fmla="*/ 224 w 387"/>
                <a:gd name="T27" fmla="*/ 50 h 456"/>
                <a:gd name="T28" fmla="*/ 220 w 387"/>
                <a:gd name="T29" fmla="*/ 39 h 456"/>
                <a:gd name="T30" fmla="*/ 233 w 387"/>
                <a:gd name="T31" fmla="*/ 29 h 456"/>
                <a:gd name="T32" fmla="*/ 241 w 387"/>
                <a:gd name="T33" fmla="*/ 28 h 456"/>
                <a:gd name="T34" fmla="*/ 252 w 387"/>
                <a:gd name="T35" fmla="*/ 31 h 456"/>
                <a:gd name="T36" fmla="*/ 269 w 387"/>
                <a:gd name="T37" fmla="*/ 44 h 456"/>
                <a:gd name="T38" fmla="*/ 275 w 387"/>
                <a:gd name="T39" fmla="*/ 58 h 456"/>
                <a:gd name="T40" fmla="*/ 275 w 387"/>
                <a:gd name="T41" fmla="*/ 41 h 456"/>
                <a:gd name="T42" fmla="*/ 280 w 387"/>
                <a:gd name="T43" fmla="*/ 20 h 456"/>
                <a:gd name="T44" fmla="*/ 288 w 387"/>
                <a:gd name="T45" fmla="*/ 3 h 456"/>
                <a:gd name="T46" fmla="*/ 299 w 387"/>
                <a:gd name="T47" fmla="*/ 0 h 456"/>
                <a:gd name="T48" fmla="*/ 303 w 387"/>
                <a:gd name="T49" fmla="*/ 0 h 456"/>
                <a:gd name="T50" fmla="*/ 310 w 387"/>
                <a:gd name="T51" fmla="*/ 11 h 456"/>
                <a:gd name="T52" fmla="*/ 312 w 387"/>
                <a:gd name="T53" fmla="*/ 28 h 456"/>
                <a:gd name="T54" fmla="*/ 310 w 387"/>
                <a:gd name="T55" fmla="*/ 59 h 456"/>
                <a:gd name="T56" fmla="*/ 319 w 387"/>
                <a:gd name="T57" fmla="*/ 46 h 456"/>
                <a:gd name="T58" fmla="*/ 336 w 387"/>
                <a:gd name="T59" fmla="*/ 29 h 456"/>
                <a:gd name="T60" fmla="*/ 349 w 387"/>
                <a:gd name="T61" fmla="*/ 22 h 456"/>
                <a:gd name="T62" fmla="*/ 359 w 387"/>
                <a:gd name="T63" fmla="*/ 20 h 456"/>
                <a:gd name="T64" fmla="*/ 359 w 387"/>
                <a:gd name="T65" fmla="*/ 33 h 456"/>
                <a:gd name="T66" fmla="*/ 340 w 387"/>
                <a:gd name="T67" fmla="*/ 73 h 456"/>
                <a:gd name="T68" fmla="*/ 363 w 387"/>
                <a:gd name="T69" fmla="*/ 63 h 456"/>
                <a:gd name="T70" fmla="*/ 379 w 387"/>
                <a:gd name="T71" fmla="*/ 61 h 456"/>
                <a:gd name="T72" fmla="*/ 385 w 387"/>
                <a:gd name="T73" fmla="*/ 63 h 456"/>
                <a:gd name="T74" fmla="*/ 385 w 387"/>
                <a:gd name="T75" fmla="*/ 82 h 456"/>
                <a:gd name="T76" fmla="*/ 374 w 387"/>
                <a:gd name="T77" fmla="*/ 93 h 456"/>
                <a:gd name="T78" fmla="*/ 357 w 387"/>
                <a:gd name="T79" fmla="*/ 101 h 456"/>
                <a:gd name="T80" fmla="*/ 340 w 387"/>
                <a:gd name="T81" fmla="*/ 104 h 456"/>
                <a:gd name="T82" fmla="*/ 366 w 387"/>
                <a:gd name="T83" fmla="*/ 106 h 456"/>
                <a:gd name="T84" fmla="*/ 377 w 387"/>
                <a:gd name="T85" fmla="*/ 112 h 456"/>
                <a:gd name="T86" fmla="*/ 379 w 387"/>
                <a:gd name="T87" fmla="*/ 125 h 456"/>
                <a:gd name="T88" fmla="*/ 364 w 387"/>
                <a:gd name="T89" fmla="*/ 129 h 456"/>
                <a:gd name="T90" fmla="*/ 336 w 387"/>
                <a:gd name="T91" fmla="*/ 132 h 456"/>
                <a:gd name="T92" fmla="*/ 321 w 387"/>
                <a:gd name="T93" fmla="*/ 134 h 456"/>
                <a:gd name="T94" fmla="*/ 306 w 387"/>
                <a:gd name="T95" fmla="*/ 140 h 456"/>
                <a:gd name="T96" fmla="*/ 297 w 387"/>
                <a:gd name="T97" fmla="*/ 153 h 456"/>
                <a:gd name="T98" fmla="*/ 286 w 387"/>
                <a:gd name="T99" fmla="*/ 183 h 456"/>
                <a:gd name="T100" fmla="*/ 271 w 387"/>
                <a:gd name="T101" fmla="*/ 211 h 456"/>
                <a:gd name="T102" fmla="*/ 232 w 387"/>
                <a:gd name="T103" fmla="*/ 263 h 456"/>
                <a:gd name="T104" fmla="*/ 211 w 387"/>
                <a:gd name="T105" fmla="*/ 288 h 456"/>
                <a:gd name="T106" fmla="*/ 146 w 387"/>
                <a:gd name="T107" fmla="*/ 361 h 456"/>
                <a:gd name="T108" fmla="*/ 123 w 387"/>
                <a:gd name="T109" fmla="*/ 383 h 456"/>
                <a:gd name="T110" fmla="*/ 71 w 387"/>
                <a:gd name="T111" fmla="*/ 430 h 456"/>
                <a:gd name="T112" fmla="*/ 39 w 387"/>
                <a:gd name="T113" fmla="*/ 449 h 456"/>
                <a:gd name="T114" fmla="*/ 7 w 387"/>
                <a:gd name="T115" fmla="*/ 456 h 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87" h="456">
                  <a:moveTo>
                    <a:pt x="0" y="406"/>
                  </a:moveTo>
                  <a:lnTo>
                    <a:pt x="0" y="406"/>
                  </a:lnTo>
                  <a:lnTo>
                    <a:pt x="15" y="398"/>
                  </a:lnTo>
                  <a:lnTo>
                    <a:pt x="31" y="392"/>
                  </a:lnTo>
                  <a:lnTo>
                    <a:pt x="48" y="387"/>
                  </a:lnTo>
                  <a:lnTo>
                    <a:pt x="63" y="379"/>
                  </a:lnTo>
                  <a:lnTo>
                    <a:pt x="63" y="379"/>
                  </a:lnTo>
                  <a:lnTo>
                    <a:pt x="80" y="370"/>
                  </a:lnTo>
                  <a:lnTo>
                    <a:pt x="93" y="359"/>
                  </a:lnTo>
                  <a:lnTo>
                    <a:pt x="119" y="336"/>
                  </a:lnTo>
                  <a:lnTo>
                    <a:pt x="119" y="336"/>
                  </a:lnTo>
                  <a:lnTo>
                    <a:pt x="146" y="310"/>
                  </a:lnTo>
                  <a:lnTo>
                    <a:pt x="168" y="282"/>
                  </a:lnTo>
                  <a:lnTo>
                    <a:pt x="187" y="252"/>
                  </a:lnTo>
                  <a:lnTo>
                    <a:pt x="205" y="222"/>
                  </a:lnTo>
                  <a:lnTo>
                    <a:pt x="205" y="222"/>
                  </a:lnTo>
                  <a:lnTo>
                    <a:pt x="222" y="189"/>
                  </a:lnTo>
                  <a:lnTo>
                    <a:pt x="232" y="168"/>
                  </a:lnTo>
                  <a:lnTo>
                    <a:pt x="241" y="147"/>
                  </a:lnTo>
                  <a:lnTo>
                    <a:pt x="248" y="125"/>
                  </a:lnTo>
                  <a:lnTo>
                    <a:pt x="252" y="104"/>
                  </a:lnTo>
                  <a:lnTo>
                    <a:pt x="252" y="95"/>
                  </a:lnTo>
                  <a:lnTo>
                    <a:pt x="252" y="86"/>
                  </a:lnTo>
                  <a:lnTo>
                    <a:pt x="248" y="76"/>
                  </a:lnTo>
                  <a:lnTo>
                    <a:pt x="245" y="69"/>
                  </a:lnTo>
                  <a:lnTo>
                    <a:pt x="245" y="69"/>
                  </a:lnTo>
                  <a:lnTo>
                    <a:pt x="235" y="59"/>
                  </a:lnTo>
                  <a:lnTo>
                    <a:pt x="224" y="50"/>
                  </a:lnTo>
                  <a:lnTo>
                    <a:pt x="222" y="44"/>
                  </a:lnTo>
                  <a:lnTo>
                    <a:pt x="220" y="39"/>
                  </a:lnTo>
                  <a:lnTo>
                    <a:pt x="224" y="33"/>
                  </a:lnTo>
                  <a:lnTo>
                    <a:pt x="233" y="29"/>
                  </a:lnTo>
                  <a:lnTo>
                    <a:pt x="233" y="29"/>
                  </a:lnTo>
                  <a:lnTo>
                    <a:pt x="241" y="28"/>
                  </a:lnTo>
                  <a:lnTo>
                    <a:pt x="247" y="28"/>
                  </a:lnTo>
                  <a:lnTo>
                    <a:pt x="252" y="31"/>
                  </a:lnTo>
                  <a:lnTo>
                    <a:pt x="260" y="35"/>
                  </a:lnTo>
                  <a:lnTo>
                    <a:pt x="269" y="44"/>
                  </a:lnTo>
                  <a:lnTo>
                    <a:pt x="275" y="58"/>
                  </a:lnTo>
                  <a:lnTo>
                    <a:pt x="275" y="58"/>
                  </a:lnTo>
                  <a:lnTo>
                    <a:pt x="275" y="50"/>
                  </a:lnTo>
                  <a:lnTo>
                    <a:pt x="275" y="41"/>
                  </a:lnTo>
                  <a:lnTo>
                    <a:pt x="276" y="31"/>
                  </a:lnTo>
                  <a:lnTo>
                    <a:pt x="280" y="20"/>
                  </a:lnTo>
                  <a:lnTo>
                    <a:pt x="284" y="11"/>
                  </a:lnTo>
                  <a:lnTo>
                    <a:pt x="288" y="3"/>
                  </a:lnTo>
                  <a:lnTo>
                    <a:pt x="295" y="0"/>
                  </a:lnTo>
                  <a:lnTo>
                    <a:pt x="299" y="0"/>
                  </a:lnTo>
                  <a:lnTo>
                    <a:pt x="303" y="0"/>
                  </a:lnTo>
                  <a:lnTo>
                    <a:pt x="303" y="0"/>
                  </a:lnTo>
                  <a:lnTo>
                    <a:pt x="306" y="3"/>
                  </a:lnTo>
                  <a:lnTo>
                    <a:pt x="310" y="11"/>
                  </a:lnTo>
                  <a:lnTo>
                    <a:pt x="312" y="18"/>
                  </a:lnTo>
                  <a:lnTo>
                    <a:pt x="312" y="28"/>
                  </a:lnTo>
                  <a:lnTo>
                    <a:pt x="310" y="46"/>
                  </a:lnTo>
                  <a:lnTo>
                    <a:pt x="310" y="59"/>
                  </a:lnTo>
                  <a:lnTo>
                    <a:pt x="310" y="59"/>
                  </a:lnTo>
                  <a:lnTo>
                    <a:pt x="319" y="46"/>
                  </a:lnTo>
                  <a:lnTo>
                    <a:pt x="331" y="33"/>
                  </a:lnTo>
                  <a:lnTo>
                    <a:pt x="336" y="29"/>
                  </a:lnTo>
                  <a:lnTo>
                    <a:pt x="342" y="24"/>
                  </a:lnTo>
                  <a:lnTo>
                    <a:pt x="349" y="22"/>
                  </a:lnTo>
                  <a:lnTo>
                    <a:pt x="359" y="20"/>
                  </a:lnTo>
                  <a:lnTo>
                    <a:pt x="359" y="20"/>
                  </a:lnTo>
                  <a:lnTo>
                    <a:pt x="361" y="28"/>
                  </a:lnTo>
                  <a:lnTo>
                    <a:pt x="359" y="33"/>
                  </a:lnTo>
                  <a:lnTo>
                    <a:pt x="353" y="48"/>
                  </a:lnTo>
                  <a:lnTo>
                    <a:pt x="340" y="73"/>
                  </a:lnTo>
                  <a:lnTo>
                    <a:pt x="340" y="73"/>
                  </a:lnTo>
                  <a:lnTo>
                    <a:pt x="363" y="63"/>
                  </a:lnTo>
                  <a:lnTo>
                    <a:pt x="374" y="61"/>
                  </a:lnTo>
                  <a:lnTo>
                    <a:pt x="379" y="61"/>
                  </a:lnTo>
                  <a:lnTo>
                    <a:pt x="385" y="63"/>
                  </a:lnTo>
                  <a:lnTo>
                    <a:pt x="385" y="63"/>
                  </a:lnTo>
                  <a:lnTo>
                    <a:pt x="387" y="73"/>
                  </a:lnTo>
                  <a:lnTo>
                    <a:pt x="385" y="82"/>
                  </a:lnTo>
                  <a:lnTo>
                    <a:pt x="379" y="87"/>
                  </a:lnTo>
                  <a:lnTo>
                    <a:pt x="374" y="93"/>
                  </a:lnTo>
                  <a:lnTo>
                    <a:pt x="364" y="97"/>
                  </a:lnTo>
                  <a:lnTo>
                    <a:pt x="357" y="101"/>
                  </a:lnTo>
                  <a:lnTo>
                    <a:pt x="340" y="104"/>
                  </a:lnTo>
                  <a:lnTo>
                    <a:pt x="340" y="104"/>
                  </a:lnTo>
                  <a:lnTo>
                    <a:pt x="353" y="104"/>
                  </a:lnTo>
                  <a:lnTo>
                    <a:pt x="366" y="106"/>
                  </a:lnTo>
                  <a:lnTo>
                    <a:pt x="372" y="110"/>
                  </a:lnTo>
                  <a:lnTo>
                    <a:pt x="377" y="112"/>
                  </a:lnTo>
                  <a:lnTo>
                    <a:pt x="379" y="117"/>
                  </a:lnTo>
                  <a:lnTo>
                    <a:pt x="379" y="125"/>
                  </a:lnTo>
                  <a:lnTo>
                    <a:pt x="379" y="125"/>
                  </a:lnTo>
                  <a:lnTo>
                    <a:pt x="364" y="129"/>
                  </a:lnTo>
                  <a:lnTo>
                    <a:pt x="351" y="131"/>
                  </a:lnTo>
                  <a:lnTo>
                    <a:pt x="336" y="132"/>
                  </a:lnTo>
                  <a:lnTo>
                    <a:pt x="321" y="134"/>
                  </a:lnTo>
                  <a:lnTo>
                    <a:pt x="321" y="134"/>
                  </a:lnTo>
                  <a:lnTo>
                    <a:pt x="312" y="136"/>
                  </a:lnTo>
                  <a:lnTo>
                    <a:pt x="306" y="140"/>
                  </a:lnTo>
                  <a:lnTo>
                    <a:pt x="301" y="146"/>
                  </a:lnTo>
                  <a:lnTo>
                    <a:pt x="297" y="153"/>
                  </a:lnTo>
                  <a:lnTo>
                    <a:pt x="291" y="166"/>
                  </a:lnTo>
                  <a:lnTo>
                    <a:pt x="286" y="183"/>
                  </a:lnTo>
                  <a:lnTo>
                    <a:pt x="286" y="183"/>
                  </a:lnTo>
                  <a:lnTo>
                    <a:pt x="271" y="211"/>
                  </a:lnTo>
                  <a:lnTo>
                    <a:pt x="252" y="237"/>
                  </a:lnTo>
                  <a:lnTo>
                    <a:pt x="232" y="263"/>
                  </a:lnTo>
                  <a:lnTo>
                    <a:pt x="211" y="288"/>
                  </a:lnTo>
                  <a:lnTo>
                    <a:pt x="211" y="288"/>
                  </a:lnTo>
                  <a:lnTo>
                    <a:pt x="168" y="336"/>
                  </a:lnTo>
                  <a:lnTo>
                    <a:pt x="146" y="361"/>
                  </a:lnTo>
                  <a:lnTo>
                    <a:pt x="123" y="383"/>
                  </a:lnTo>
                  <a:lnTo>
                    <a:pt x="123" y="383"/>
                  </a:lnTo>
                  <a:lnTo>
                    <a:pt x="99" y="406"/>
                  </a:lnTo>
                  <a:lnTo>
                    <a:pt x="71" y="430"/>
                  </a:lnTo>
                  <a:lnTo>
                    <a:pt x="56" y="441"/>
                  </a:lnTo>
                  <a:lnTo>
                    <a:pt x="39" y="449"/>
                  </a:lnTo>
                  <a:lnTo>
                    <a:pt x="24" y="454"/>
                  </a:lnTo>
                  <a:lnTo>
                    <a:pt x="7" y="456"/>
                  </a:lnTo>
                  <a:lnTo>
                    <a:pt x="0" y="406"/>
                  </a:lnTo>
                  <a:close/>
                </a:path>
              </a:pathLst>
            </a:custGeom>
            <a:solidFill>
              <a:srgbClr val="2F7C68"/>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30" name="Freeform 138"/>
            <p:cNvSpPr/>
            <p:nvPr/>
          </p:nvSpPr>
          <p:spPr bwMode="auto">
            <a:xfrm>
              <a:off x="3778250" y="909638"/>
              <a:ext cx="614363" cy="723900"/>
            </a:xfrm>
            <a:custGeom>
              <a:avLst/>
              <a:gdLst>
                <a:gd name="T0" fmla="*/ 0 w 387"/>
                <a:gd name="T1" fmla="*/ 406 h 456"/>
                <a:gd name="T2" fmla="*/ 31 w 387"/>
                <a:gd name="T3" fmla="*/ 392 h 456"/>
                <a:gd name="T4" fmla="*/ 63 w 387"/>
                <a:gd name="T5" fmla="*/ 379 h 456"/>
                <a:gd name="T6" fmla="*/ 80 w 387"/>
                <a:gd name="T7" fmla="*/ 370 h 456"/>
                <a:gd name="T8" fmla="*/ 119 w 387"/>
                <a:gd name="T9" fmla="*/ 336 h 456"/>
                <a:gd name="T10" fmla="*/ 146 w 387"/>
                <a:gd name="T11" fmla="*/ 310 h 456"/>
                <a:gd name="T12" fmla="*/ 187 w 387"/>
                <a:gd name="T13" fmla="*/ 252 h 456"/>
                <a:gd name="T14" fmla="*/ 205 w 387"/>
                <a:gd name="T15" fmla="*/ 222 h 456"/>
                <a:gd name="T16" fmla="*/ 232 w 387"/>
                <a:gd name="T17" fmla="*/ 168 h 456"/>
                <a:gd name="T18" fmla="*/ 248 w 387"/>
                <a:gd name="T19" fmla="*/ 125 h 456"/>
                <a:gd name="T20" fmla="*/ 252 w 387"/>
                <a:gd name="T21" fmla="*/ 95 h 456"/>
                <a:gd name="T22" fmla="*/ 248 w 387"/>
                <a:gd name="T23" fmla="*/ 76 h 456"/>
                <a:gd name="T24" fmla="*/ 245 w 387"/>
                <a:gd name="T25" fmla="*/ 69 h 456"/>
                <a:gd name="T26" fmla="*/ 224 w 387"/>
                <a:gd name="T27" fmla="*/ 50 h 456"/>
                <a:gd name="T28" fmla="*/ 220 w 387"/>
                <a:gd name="T29" fmla="*/ 39 h 456"/>
                <a:gd name="T30" fmla="*/ 233 w 387"/>
                <a:gd name="T31" fmla="*/ 29 h 456"/>
                <a:gd name="T32" fmla="*/ 241 w 387"/>
                <a:gd name="T33" fmla="*/ 28 h 456"/>
                <a:gd name="T34" fmla="*/ 252 w 387"/>
                <a:gd name="T35" fmla="*/ 31 h 456"/>
                <a:gd name="T36" fmla="*/ 269 w 387"/>
                <a:gd name="T37" fmla="*/ 44 h 456"/>
                <a:gd name="T38" fmla="*/ 275 w 387"/>
                <a:gd name="T39" fmla="*/ 58 h 456"/>
                <a:gd name="T40" fmla="*/ 275 w 387"/>
                <a:gd name="T41" fmla="*/ 41 h 456"/>
                <a:gd name="T42" fmla="*/ 280 w 387"/>
                <a:gd name="T43" fmla="*/ 20 h 456"/>
                <a:gd name="T44" fmla="*/ 288 w 387"/>
                <a:gd name="T45" fmla="*/ 3 h 456"/>
                <a:gd name="T46" fmla="*/ 299 w 387"/>
                <a:gd name="T47" fmla="*/ 0 h 456"/>
                <a:gd name="T48" fmla="*/ 303 w 387"/>
                <a:gd name="T49" fmla="*/ 0 h 456"/>
                <a:gd name="T50" fmla="*/ 310 w 387"/>
                <a:gd name="T51" fmla="*/ 11 h 456"/>
                <a:gd name="T52" fmla="*/ 312 w 387"/>
                <a:gd name="T53" fmla="*/ 28 h 456"/>
                <a:gd name="T54" fmla="*/ 310 w 387"/>
                <a:gd name="T55" fmla="*/ 59 h 456"/>
                <a:gd name="T56" fmla="*/ 319 w 387"/>
                <a:gd name="T57" fmla="*/ 46 h 456"/>
                <a:gd name="T58" fmla="*/ 336 w 387"/>
                <a:gd name="T59" fmla="*/ 29 h 456"/>
                <a:gd name="T60" fmla="*/ 349 w 387"/>
                <a:gd name="T61" fmla="*/ 22 h 456"/>
                <a:gd name="T62" fmla="*/ 359 w 387"/>
                <a:gd name="T63" fmla="*/ 20 h 456"/>
                <a:gd name="T64" fmla="*/ 359 w 387"/>
                <a:gd name="T65" fmla="*/ 33 h 456"/>
                <a:gd name="T66" fmla="*/ 340 w 387"/>
                <a:gd name="T67" fmla="*/ 73 h 456"/>
                <a:gd name="T68" fmla="*/ 363 w 387"/>
                <a:gd name="T69" fmla="*/ 63 h 456"/>
                <a:gd name="T70" fmla="*/ 379 w 387"/>
                <a:gd name="T71" fmla="*/ 61 h 456"/>
                <a:gd name="T72" fmla="*/ 385 w 387"/>
                <a:gd name="T73" fmla="*/ 63 h 456"/>
                <a:gd name="T74" fmla="*/ 385 w 387"/>
                <a:gd name="T75" fmla="*/ 82 h 456"/>
                <a:gd name="T76" fmla="*/ 374 w 387"/>
                <a:gd name="T77" fmla="*/ 93 h 456"/>
                <a:gd name="T78" fmla="*/ 357 w 387"/>
                <a:gd name="T79" fmla="*/ 101 h 456"/>
                <a:gd name="T80" fmla="*/ 340 w 387"/>
                <a:gd name="T81" fmla="*/ 104 h 456"/>
                <a:gd name="T82" fmla="*/ 366 w 387"/>
                <a:gd name="T83" fmla="*/ 106 h 456"/>
                <a:gd name="T84" fmla="*/ 377 w 387"/>
                <a:gd name="T85" fmla="*/ 112 h 456"/>
                <a:gd name="T86" fmla="*/ 379 w 387"/>
                <a:gd name="T87" fmla="*/ 125 h 456"/>
                <a:gd name="T88" fmla="*/ 364 w 387"/>
                <a:gd name="T89" fmla="*/ 129 h 456"/>
                <a:gd name="T90" fmla="*/ 336 w 387"/>
                <a:gd name="T91" fmla="*/ 132 h 456"/>
                <a:gd name="T92" fmla="*/ 321 w 387"/>
                <a:gd name="T93" fmla="*/ 134 h 456"/>
                <a:gd name="T94" fmla="*/ 306 w 387"/>
                <a:gd name="T95" fmla="*/ 140 h 456"/>
                <a:gd name="T96" fmla="*/ 297 w 387"/>
                <a:gd name="T97" fmla="*/ 153 h 456"/>
                <a:gd name="T98" fmla="*/ 286 w 387"/>
                <a:gd name="T99" fmla="*/ 183 h 456"/>
                <a:gd name="T100" fmla="*/ 271 w 387"/>
                <a:gd name="T101" fmla="*/ 211 h 456"/>
                <a:gd name="T102" fmla="*/ 232 w 387"/>
                <a:gd name="T103" fmla="*/ 263 h 456"/>
                <a:gd name="T104" fmla="*/ 211 w 387"/>
                <a:gd name="T105" fmla="*/ 288 h 456"/>
                <a:gd name="T106" fmla="*/ 146 w 387"/>
                <a:gd name="T107" fmla="*/ 361 h 456"/>
                <a:gd name="T108" fmla="*/ 123 w 387"/>
                <a:gd name="T109" fmla="*/ 383 h 456"/>
                <a:gd name="T110" fmla="*/ 71 w 387"/>
                <a:gd name="T111" fmla="*/ 430 h 456"/>
                <a:gd name="T112" fmla="*/ 39 w 387"/>
                <a:gd name="T113" fmla="*/ 449 h 456"/>
                <a:gd name="T114" fmla="*/ 7 w 387"/>
                <a:gd name="T115" fmla="*/ 456 h 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87" h="456">
                  <a:moveTo>
                    <a:pt x="0" y="406"/>
                  </a:moveTo>
                  <a:lnTo>
                    <a:pt x="0" y="406"/>
                  </a:lnTo>
                  <a:lnTo>
                    <a:pt x="15" y="398"/>
                  </a:lnTo>
                  <a:lnTo>
                    <a:pt x="31" y="392"/>
                  </a:lnTo>
                  <a:lnTo>
                    <a:pt x="48" y="387"/>
                  </a:lnTo>
                  <a:lnTo>
                    <a:pt x="63" y="379"/>
                  </a:lnTo>
                  <a:lnTo>
                    <a:pt x="63" y="379"/>
                  </a:lnTo>
                  <a:lnTo>
                    <a:pt x="80" y="370"/>
                  </a:lnTo>
                  <a:lnTo>
                    <a:pt x="93" y="359"/>
                  </a:lnTo>
                  <a:lnTo>
                    <a:pt x="119" y="336"/>
                  </a:lnTo>
                  <a:lnTo>
                    <a:pt x="119" y="336"/>
                  </a:lnTo>
                  <a:lnTo>
                    <a:pt x="146" y="310"/>
                  </a:lnTo>
                  <a:lnTo>
                    <a:pt x="168" y="282"/>
                  </a:lnTo>
                  <a:lnTo>
                    <a:pt x="187" y="252"/>
                  </a:lnTo>
                  <a:lnTo>
                    <a:pt x="205" y="222"/>
                  </a:lnTo>
                  <a:lnTo>
                    <a:pt x="205" y="222"/>
                  </a:lnTo>
                  <a:lnTo>
                    <a:pt x="222" y="189"/>
                  </a:lnTo>
                  <a:lnTo>
                    <a:pt x="232" y="168"/>
                  </a:lnTo>
                  <a:lnTo>
                    <a:pt x="241" y="147"/>
                  </a:lnTo>
                  <a:lnTo>
                    <a:pt x="248" y="125"/>
                  </a:lnTo>
                  <a:lnTo>
                    <a:pt x="252" y="104"/>
                  </a:lnTo>
                  <a:lnTo>
                    <a:pt x="252" y="95"/>
                  </a:lnTo>
                  <a:lnTo>
                    <a:pt x="252" y="86"/>
                  </a:lnTo>
                  <a:lnTo>
                    <a:pt x="248" y="76"/>
                  </a:lnTo>
                  <a:lnTo>
                    <a:pt x="245" y="69"/>
                  </a:lnTo>
                  <a:lnTo>
                    <a:pt x="245" y="69"/>
                  </a:lnTo>
                  <a:lnTo>
                    <a:pt x="235" y="59"/>
                  </a:lnTo>
                  <a:lnTo>
                    <a:pt x="224" y="50"/>
                  </a:lnTo>
                  <a:lnTo>
                    <a:pt x="222" y="44"/>
                  </a:lnTo>
                  <a:lnTo>
                    <a:pt x="220" y="39"/>
                  </a:lnTo>
                  <a:lnTo>
                    <a:pt x="224" y="33"/>
                  </a:lnTo>
                  <a:lnTo>
                    <a:pt x="233" y="29"/>
                  </a:lnTo>
                  <a:lnTo>
                    <a:pt x="233" y="29"/>
                  </a:lnTo>
                  <a:lnTo>
                    <a:pt x="241" y="28"/>
                  </a:lnTo>
                  <a:lnTo>
                    <a:pt x="247" y="28"/>
                  </a:lnTo>
                  <a:lnTo>
                    <a:pt x="252" y="31"/>
                  </a:lnTo>
                  <a:lnTo>
                    <a:pt x="260" y="35"/>
                  </a:lnTo>
                  <a:lnTo>
                    <a:pt x="269" y="44"/>
                  </a:lnTo>
                  <a:lnTo>
                    <a:pt x="275" y="58"/>
                  </a:lnTo>
                  <a:lnTo>
                    <a:pt x="275" y="58"/>
                  </a:lnTo>
                  <a:lnTo>
                    <a:pt x="275" y="50"/>
                  </a:lnTo>
                  <a:lnTo>
                    <a:pt x="275" y="41"/>
                  </a:lnTo>
                  <a:lnTo>
                    <a:pt x="276" y="31"/>
                  </a:lnTo>
                  <a:lnTo>
                    <a:pt x="280" y="20"/>
                  </a:lnTo>
                  <a:lnTo>
                    <a:pt x="284" y="11"/>
                  </a:lnTo>
                  <a:lnTo>
                    <a:pt x="288" y="3"/>
                  </a:lnTo>
                  <a:lnTo>
                    <a:pt x="295" y="0"/>
                  </a:lnTo>
                  <a:lnTo>
                    <a:pt x="299" y="0"/>
                  </a:lnTo>
                  <a:lnTo>
                    <a:pt x="303" y="0"/>
                  </a:lnTo>
                  <a:lnTo>
                    <a:pt x="303" y="0"/>
                  </a:lnTo>
                  <a:lnTo>
                    <a:pt x="306" y="3"/>
                  </a:lnTo>
                  <a:lnTo>
                    <a:pt x="310" y="11"/>
                  </a:lnTo>
                  <a:lnTo>
                    <a:pt x="312" y="18"/>
                  </a:lnTo>
                  <a:lnTo>
                    <a:pt x="312" y="28"/>
                  </a:lnTo>
                  <a:lnTo>
                    <a:pt x="310" y="46"/>
                  </a:lnTo>
                  <a:lnTo>
                    <a:pt x="310" y="59"/>
                  </a:lnTo>
                  <a:lnTo>
                    <a:pt x="310" y="59"/>
                  </a:lnTo>
                  <a:lnTo>
                    <a:pt x="319" y="46"/>
                  </a:lnTo>
                  <a:lnTo>
                    <a:pt x="331" y="33"/>
                  </a:lnTo>
                  <a:lnTo>
                    <a:pt x="336" y="29"/>
                  </a:lnTo>
                  <a:lnTo>
                    <a:pt x="342" y="24"/>
                  </a:lnTo>
                  <a:lnTo>
                    <a:pt x="349" y="22"/>
                  </a:lnTo>
                  <a:lnTo>
                    <a:pt x="359" y="20"/>
                  </a:lnTo>
                  <a:lnTo>
                    <a:pt x="359" y="20"/>
                  </a:lnTo>
                  <a:lnTo>
                    <a:pt x="361" y="28"/>
                  </a:lnTo>
                  <a:lnTo>
                    <a:pt x="359" y="33"/>
                  </a:lnTo>
                  <a:lnTo>
                    <a:pt x="353" y="48"/>
                  </a:lnTo>
                  <a:lnTo>
                    <a:pt x="340" y="73"/>
                  </a:lnTo>
                  <a:lnTo>
                    <a:pt x="340" y="73"/>
                  </a:lnTo>
                  <a:lnTo>
                    <a:pt x="363" y="63"/>
                  </a:lnTo>
                  <a:lnTo>
                    <a:pt x="374" y="61"/>
                  </a:lnTo>
                  <a:lnTo>
                    <a:pt x="379" y="61"/>
                  </a:lnTo>
                  <a:lnTo>
                    <a:pt x="385" y="63"/>
                  </a:lnTo>
                  <a:lnTo>
                    <a:pt x="385" y="63"/>
                  </a:lnTo>
                  <a:lnTo>
                    <a:pt x="387" y="73"/>
                  </a:lnTo>
                  <a:lnTo>
                    <a:pt x="385" y="82"/>
                  </a:lnTo>
                  <a:lnTo>
                    <a:pt x="379" y="87"/>
                  </a:lnTo>
                  <a:lnTo>
                    <a:pt x="374" y="93"/>
                  </a:lnTo>
                  <a:lnTo>
                    <a:pt x="364" y="97"/>
                  </a:lnTo>
                  <a:lnTo>
                    <a:pt x="357" y="101"/>
                  </a:lnTo>
                  <a:lnTo>
                    <a:pt x="340" y="104"/>
                  </a:lnTo>
                  <a:lnTo>
                    <a:pt x="340" y="104"/>
                  </a:lnTo>
                  <a:lnTo>
                    <a:pt x="353" y="104"/>
                  </a:lnTo>
                  <a:lnTo>
                    <a:pt x="366" y="106"/>
                  </a:lnTo>
                  <a:lnTo>
                    <a:pt x="372" y="110"/>
                  </a:lnTo>
                  <a:lnTo>
                    <a:pt x="377" y="112"/>
                  </a:lnTo>
                  <a:lnTo>
                    <a:pt x="379" y="117"/>
                  </a:lnTo>
                  <a:lnTo>
                    <a:pt x="379" y="125"/>
                  </a:lnTo>
                  <a:lnTo>
                    <a:pt x="379" y="125"/>
                  </a:lnTo>
                  <a:lnTo>
                    <a:pt x="364" y="129"/>
                  </a:lnTo>
                  <a:lnTo>
                    <a:pt x="351" y="131"/>
                  </a:lnTo>
                  <a:lnTo>
                    <a:pt x="336" y="132"/>
                  </a:lnTo>
                  <a:lnTo>
                    <a:pt x="321" y="134"/>
                  </a:lnTo>
                  <a:lnTo>
                    <a:pt x="321" y="134"/>
                  </a:lnTo>
                  <a:lnTo>
                    <a:pt x="312" y="136"/>
                  </a:lnTo>
                  <a:lnTo>
                    <a:pt x="306" y="140"/>
                  </a:lnTo>
                  <a:lnTo>
                    <a:pt x="301" y="146"/>
                  </a:lnTo>
                  <a:lnTo>
                    <a:pt x="297" y="153"/>
                  </a:lnTo>
                  <a:lnTo>
                    <a:pt x="291" y="166"/>
                  </a:lnTo>
                  <a:lnTo>
                    <a:pt x="286" y="183"/>
                  </a:lnTo>
                  <a:lnTo>
                    <a:pt x="286" y="183"/>
                  </a:lnTo>
                  <a:lnTo>
                    <a:pt x="271" y="211"/>
                  </a:lnTo>
                  <a:lnTo>
                    <a:pt x="252" y="237"/>
                  </a:lnTo>
                  <a:lnTo>
                    <a:pt x="232" y="263"/>
                  </a:lnTo>
                  <a:lnTo>
                    <a:pt x="211" y="288"/>
                  </a:lnTo>
                  <a:lnTo>
                    <a:pt x="211" y="288"/>
                  </a:lnTo>
                  <a:lnTo>
                    <a:pt x="168" y="336"/>
                  </a:lnTo>
                  <a:lnTo>
                    <a:pt x="146" y="361"/>
                  </a:lnTo>
                  <a:lnTo>
                    <a:pt x="123" y="383"/>
                  </a:lnTo>
                  <a:lnTo>
                    <a:pt x="123" y="383"/>
                  </a:lnTo>
                  <a:lnTo>
                    <a:pt x="99" y="406"/>
                  </a:lnTo>
                  <a:lnTo>
                    <a:pt x="71" y="430"/>
                  </a:lnTo>
                  <a:lnTo>
                    <a:pt x="56" y="441"/>
                  </a:lnTo>
                  <a:lnTo>
                    <a:pt x="39" y="449"/>
                  </a:lnTo>
                  <a:lnTo>
                    <a:pt x="24" y="454"/>
                  </a:lnTo>
                  <a:lnTo>
                    <a:pt x="7" y="45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31" name="Freeform 139"/>
            <p:cNvSpPr/>
            <p:nvPr/>
          </p:nvSpPr>
          <p:spPr bwMode="auto">
            <a:xfrm>
              <a:off x="4627563" y="3144838"/>
              <a:ext cx="515938" cy="698500"/>
            </a:xfrm>
            <a:custGeom>
              <a:avLst/>
              <a:gdLst>
                <a:gd name="T0" fmla="*/ 0 w 325"/>
                <a:gd name="T1" fmla="*/ 392 h 440"/>
                <a:gd name="T2" fmla="*/ 0 w 325"/>
                <a:gd name="T3" fmla="*/ 392 h 440"/>
                <a:gd name="T4" fmla="*/ 5 w 325"/>
                <a:gd name="T5" fmla="*/ 363 h 440"/>
                <a:gd name="T6" fmla="*/ 11 w 325"/>
                <a:gd name="T7" fmla="*/ 334 h 440"/>
                <a:gd name="T8" fmla="*/ 15 w 325"/>
                <a:gd name="T9" fmla="*/ 304 h 440"/>
                <a:gd name="T10" fmla="*/ 16 w 325"/>
                <a:gd name="T11" fmla="*/ 274 h 440"/>
                <a:gd name="T12" fmla="*/ 16 w 325"/>
                <a:gd name="T13" fmla="*/ 274 h 440"/>
                <a:gd name="T14" fmla="*/ 15 w 325"/>
                <a:gd name="T15" fmla="*/ 242 h 440"/>
                <a:gd name="T16" fmla="*/ 11 w 325"/>
                <a:gd name="T17" fmla="*/ 208 h 440"/>
                <a:gd name="T18" fmla="*/ 11 w 325"/>
                <a:gd name="T19" fmla="*/ 176 h 440"/>
                <a:gd name="T20" fmla="*/ 13 w 325"/>
                <a:gd name="T21" fmla="*/ 143 h 440"/>
                <a:gd name="T22" fmla="*/ 13 w 325"/>
                <a:gd name="T23" fmla="*/ 143 h 440"/>
                <a:gd name="T24" fmla="*/ 16 w 325"/>
                <a:gd name="T25" fmla="*/ 124 h 440"/>
                <a:gd name="T26" fmla="*/ 20 w 325"/>
                <a:gd name="T27" fmla="*/ 107 h 440"/>
                <a:gd name="T28" fmla="*/ 28 w 325"/>
                <a:gd name="T29" fmla="*/ 90 h 440"/>
                <a:gd name="T30" fmla="*/ 35 w 325"/>
                <a:gd name="T31" fmla="*/ 73 h 440"/>
                <a:gd name="T32" fmla="*/ 45 w 325"/>
                <a:gd name="T33" fmla="*/ 59 h 440"/>
                <a:gd name="T34" fmla="*/ 56 w 325"/>
                <a:gd name="T35" fmla="*/ 45 h 440"/>
                <a:gd name="T36" fmla="*/ 67 w 325"/>
                <a:gd name="T37" fmla="*/ 34 h 440"/>
                <a:gd name="T38" fmla="*/ 80 w 325"/>
                <a:gd name="T39" fmla="*/ 23 h 440"/>
                <a:gd name="T40" fmla="*/ 93 w 325"/>
                <a:gd name="T41" fmla="*/ 15 h 440"/>
                <a:gd name="T42" fmla="*/ 108 w 325"/>
                <a:gd name="T43" fmla="*/ 8 h 440"/>
                <a:gd name="T44" fmla="*/ 125 w 325"/>
                <a:gd name="T45" fmla="*/ 2 h 440"/>
                <a:gd name="T46" fmla="*/ 142 w 325"/>
                <a:gd name="T47" fmla="*/ 0 h 440"/>
                <a:gd name="T48" fmla="*/ 159 w 325"/>
                <a:gd name="T49" fmla="*/ 0 h 440"/>
                <a:gd name="T50" fmla="*/ 175 w 325"/>
                <a:gd name="T51" fmla="*/ 2 h 440"/>
                <a:gd name="T52" fmla="*/ 194 w 325"/>
                <a:gd name="T53" fmla="*/ 6 h 440"/>
                <a:gd name="T54" fmla="*/ 215 w 325"/>
                <a:gd name="T55" fmla="*/ 14 h 440"/>
                <a:gd name="T56" fmla="*/ 215 w 325"/>
                <a:gd name="T57" fmla="*/ 14 h 440"/>
                <a:gd name="T58" fmla="*/ 226 w 325"/>
                <a:gd name="T59" fmla="*/ 21 h 440"/>
                <a:gd name="T60" fmla="*/ 239 w 325"/>
                <a:gd name="T61" fmla="*/ 27 h 440"/>
                <a:gd name="T62" fmla="*/ 250 w 325"/>
                <a:gd name="T63" fmla="*/ 36 h 440"/>
                <a:gd name="T64" fmla="*/ 260 w 325"/>
                <a:gd name="T65" fmla="*/ 44 h 440"/>
                <a:gd name="T66" fmla="*/ 276 w 325"/>
                <a:gd name="T67" fmla="*/ 64 h 440"/>
                <a:gd name="T68" fmla="*/ 290 w 325"/>
                <a:gd name="T69" fmla="*/ 85 h 440"/>
                <a:gd name="T70" fmla="*/ 301 w 325"/>
                <a:gd name="T71" fmla="*/ 107 h 440"/>
                <a:gd name="T72" fmla="*/ 308 w 325"/>
                <a:gd name="T73" fmla="*/ 133 h 440"/>
                <a:gd name="T74" fmla="*/ 316 w 325"/>
                <a:gd name="T75" fmla="*/ 160 h 440"/>
                <a:gd name="T76" fmla="*/ 321 w 325"/>
                <a:gd name="T77" fmla="*/ 186 h 440"/>
                <a:gd name="T78" fmla="*/ 321 w 325"/>
                <a:gd name="T79" fmla="*/ 186 h 440"/>
                <a:gd name="T80" fmla="*/ 323 w 325"/>
                <a:gd name="T81" fmla="*/ 210 h 440"/>
                <a:gd name="T82" fmla="*/ 325 w 325"/>
                <a:gd name="T83" fmla="*/ 236 h 440"/>
                <a:gd name="T84" fmla="*/ 323 w 325"/>
                <a:gd name="T85" fmla="*/ 262 h 440"/>
                <a:gd name="T86" fmla="*/ 319 w 325"/>
                <a:gd name="T87" fmla="*/ 287 h 440"/>
                <a:gd name="T88" fmla="*/ 319 w 325"/>
                <a:gd name="T89" fmla="*/ 287 h 440"/>
                <a:gd name="T90" fmla="*/ 316 w 325"/>
                <a:gd name="T91" fmla="*/ 307 h 440"/>
                <a:gd name="T92" fmla="*/ 310 w 325"/>
                <a:gd name="T93" fmla="*/ 326 h 440"/>
                <a:gd name="T94" fmla="*/ 295 w 325"/>
                <a:gd name="T95" fmla="*/ 365 h 440"/>
                <a:gd name="T96" fmla="*/ 278 w 325"/>
                <a:gd name="T97" fmla="*/ 405 h 440"/>
                <a:gd name="T98" fmla="*/ 258 w 325"/>
                <a:gd name="T99" fmla="*/ 440 h 440"/>
                <a:gd name="T100" fmla="*/ 258 w 325"/>
                <a:gd name="T101" fmla="*/ 440 h 440"/>
                <a:gd name="T102" fmla="*/ 226 w 325"/>
                <a:gd name="T103" fmla="*/ 438 h 440"/>
                <a:gd name="T104" fmla="*/ 192 w 325"/>
                <a:gd name="T105" fmla="*/ 435 h 440"/>
                <a:gd name="T106" fmla="*/ 160 w 325"/>
                <a:gd name="T107" fmla="*/ 431 h 440"/>
                <a:gd name="T108" fmla="*/ 129 w 325"/>
                <a:gd name="T109" fmla="*/ 425 h 440"/>
                <a:gd name="T110" fmla="*/ 63 w 325"/>
                <a:gd name="T111" fmla="*/ 412 h 440"/>
                <a:gd name="T112" fmla="*/ 0 w 325"/>
                <a:gd name="T113" fmla="*/ 395 h 440"/>
                <a:gd name="T114" fmla="*/ 0 w 325"/>
                <a:gd name="T115" fmla="*/ 395 h 440"/>
                <a:gd name="T116" fmla="*/ 0 w 325"/>
                <a:gd name="T117" fmla="*/ 392 h 440"/>
                <a:gd name="T118" fmla="*/ 0 w 325"/>
                <a:gd name="T119" fmla="*/ 392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25" h="440">
                  <a:moveTo>
                    <a:pt x="0" y="392"/>
                  </a:moveTo>
                  <a:lnTo>
                    <a:pt x="0" y="392"/>
                  </a:lnTo>
                  <a:lnTo>
                    <a:pt x="5" y="363"/>
                  </a:lnTo>
                  <a:lnTo>
                    <a:pt x="11" y="334"/>
                  </a:lnTo>
                  <a:lnTo>
                    <a:pt x="15" y="304"/>
                  </a:lnTo>
                  <a:lnTo>
                    <a:pt x="16" y="274"/>
                  </a:lnTo>
                  <a:lnTo>
                    <a:pt x="16" y="274"/>
                  </a:lnTo>
                  <a:lnTo>
                    <a:pt x="15" y="242"/>
                  </a:lnTo>
                  <a:lnTo>
                    <a:pt x="11" y="208"/>
                  </a:lnTo>
                  <a:lnTo>
                    <a:pt x="11" y="176"/>
                  </a:lnTo>
                  <a:lnTo>
                    <a:pt x="13" y="143"/>
                  </a:lnTo>
                  <a:lnTo>
                    <a:pt x="13" y="143"/>
                  </a:lnTo>
                  <a:lnTo>
                    <a:pt x="16" y="124"/>
                  </a:lnTo>
                  <a:lnTo>
                    <a:pt x="20" y="107"/>
                  </a:lnTo>
                  <a:lnTo>
                    <a:pt x="28" y="90"/>
                  </a:lnTo>
                  <a:lnTo>
                    <a:pt x="35" y="73"/>
                  </a:lnTo>
                  <a:lnTo>
                    <a:pt x="45" y="59"/>
                  </a:lnTo>
                  <a:lnTo>
                    <a:pt x="56" y="45"/>
                  </a:lnTo>
                  <a:lnTo>
                    <a:pt x="67" y="34"/>
                  </a:lnTo>
                  <a:lnTo>
                    <a:pt x="80" y="23"/>
                  </a:lnTo>
                  <a:lnTo>
                    <a:pt x="93" y="15"/>
                  </a:lnTo>
                  <a:lnTo>
                    <a:pt x="108" y="8"/>
                  </a:lnTo>
                  <a:lnTo>
                    <a:pt x="125" y="2"/>
                  </a:lnTo>
                  <a:lnTo>
                    <a:pt x="142" y="0"/>
                  </a:lnTo>
                  <a:lnTo>
                    <a:pt x="159" y="0"/>
                  </a:lnTo>
                  <a:lnTo>
                    <a:pt x="175" y="2"/>
                  </a:lnTo>
                  <a:lnTo>
                    <a:pt x="194" y="6"/>
                  </a:lnTo>
                  <a:lnTo>
                    <a:pt x="215" y="14"/>
                  </a:lnTo>
                  <a:lnTo>
                    <a:pt x="215" y="14"/>
                  </a:lnTo>
                  <a:lnTo>
                    <a:pt x="226" y="21"/>
                  </a:lnTo>
                  <a:lnTo>
                    <a:pt x="239" y="27"/>
                  </a:lnTo>
                  <a:lnTo>
                    <a:pt x="250" y="36"/>
                  </a:lnTo>
                  <a:lnTo>
                    <a:pt x="260" y="44"/>
                  </a:lnTo>
                  <a:lnTo>
                    <a:pt x="276" y="64"/>
                  </a:lnTo>
                  <a:lnTo>
                    <a:pt x="290" y="85"/>
                  </a:lnTo>
                  <a:lnTo>
                    <a:pt x="301" y="107"/>
                  </a:lnTo>
                  <a:lnTo>
                    <a:pt x="308" y="133"/>
                  </a:lnTo>
                  <a:lnTo>
                    <a:pt x="316" y="160"/>
                  </a:lnTo>
                  <a:lnTo>
                    <a:pt x="321" y="186"/>
                  </a:lnTo>
                  <a:lnTo>
                    <a:pt x="321" y="186"/>
                  </a:lnTo>
                  <a:lnTo>
                    <a:pt x="323" y="210"/>
                  </a:lnTo>
                  <a:lnTo>
                    <a:pt x="325" y="236"/>
                  </a:lnTo>
                  <a:lnTo>
                    <a:pt x="323" y="262"/>
                  </a:lnTo>
                  <a:lnTo>
                    <a:pt x="319" y="287"/>
                  </a:lnTo>
                  <a:lnTo>
                    <a:pt x="319" y="287"/>
                  </a:lnTo>
                  <a:lnTo>
                    <a:pt x="316" y="307"/>
                  </a:lnTo>
                  <a:lnTo>
                    <a:pt x="310" y="326"/>
                  </a:lnTo>
                  <a:lnTo>
                    <a:pt x="295" y="365"/>
                  </a:lnTo>
                  <a:lnTo>
                    <a:pt x="278" y="405"/>
                  </a:lnTo>
                  <a:lnTo>
                    <a:pt x="258" y="440"/>
                  </a:lnTo>
                  <a:lnTo>
                    <a:pt x="258" y="440"/>
                  </a:lnTo>
                  <a:lnTo>
                    <a:pt x="226" y="438"/>
                  </a:lnTo>
                  <a:lnTo>
                    <a:pt x="192" y="435"/>
                  </a:lnTo>
                  <a:lnTo>
                    <a:pt x="160" y="431"/>
                  </a:lnTo>
                  <a:lnTo>
                    <a:pt x="129" y="425"/>
                  </a:lnTo>
                  <a:lnTo>
                    <a:pt x="63" y="412"/>
                  </a:lnTo>
                  <a:lnTo>
                    <a:pt x="0" y="395"/>
                  </a:lnTo>
                  <a:lnTo>
                    <a:pt x="0" y="395"/>
                  </a:lnTo>
                  <a:lnTo>
                    <a:pt x="0" y="392"/>
                  </a:lnTo>
                  <a:lnTo>
                    <a:pt x="0" y="392"/>
                  </a:lnTo>
                  <a:close/>
                </a:path>
              </a:pathLst>
            </a:custGeom>
            <a:solidFill>
              <a:srgbClr val="FF5B32"/>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32" name="Freeform 140"/>
            <p:cNvSpPr/>
            <p:nvPr/>
          </p:nvSpPr>
          <p:spPr bwMode="auto">
            <a:xfrm>
              <a:off x="4594225" y="3829050"/>
              <a:ext cx="398463" cy="112713"/>
            </a:xfrm>
            <a:custGeom>
              <a:avLst/>
              <a:gdLst>
                <a:gd name="T0" fmla="*/ 8 w 251"/>
                <a:gd name="T1" fmla="*/ 0 h 71"/>
                <a:gd name="T2" fmla="*/ 8 w 251"/>
                <a:gd name="T3" fmla="*/ 0 h 71"/>
                <a:gd name="T4" fmla="*/ 36 w 251"/>
                <a:gd name="T5" fmla="*/ 11 h 71"/>
                <a:gd name="T6" fmla="*/ 66 w 251"/>
                <a:gd name="T7" fmla="*/ 20 h 71"/>
                <a:gd name="T8" fmla="*/ 95 w 251"/>
                <a:gd name="T9" fmla="*/ 28 h 71"/>
                <a:gd name="T10" fmla="*/ 125 w 251"/>
                <a:gd name="T11" fmla="*/ 34 h 71"/>
                <a:gd name="T12" fmla="*/ 157 w 251"/>
                <a:gd name="T13" fmla="*/ 39 h 71"/>
                <a:gd name="T14" fmla="*/ 187 w 251"/>
                <a:gd name="T15" fmla="*/ 43 h 71"/>
                <a:gd name="T16" fmla="*/ 219 w 251"/>
                <a:gd name="T17" fmla="*/ 47 h 71"/>
                <a:gd name="T18" fmla="*/ 251 w 251"/>
                <a:gd name="T19" fmla="*/ 48 h 71"/>
                <a:gd name="T20" fmla="*/ 251 w 251"/>
                <a:gd name="T21" fmla="*/ 48 h 71"/>
                <a:gd name="T22" fmla="*/ 225 w 251"/>
                <a:gd name="T23" fmla="*/ 71 h 71"/>
                <a:gd name="T24" fmla="*/ 225 w 251"/>
                <a:gd name="T25" fmla="*/ 71 h 71"/>
                <a:gd name="T26" fmla="*/ 167 w 251"/>
                <a:gd name="T27" fmla="*/ 63 h 71"/>
                <a:gd name="T28" fmla="*/ 109 w 251"/>
                <a:gd name="T29" fmla="*/ 56 h 71"/>
                <a:gd name="T30" fmla="*/ 80 w 251"/>
                <a:gd name="T31" fmla="*/ 48 h 71"/>
                <a:gd name="T32" fmla="*/ 52 w 251"/>
                <a:gd name="T33" fmla="*/ 41 h 71"/>
                <a:gd name="T34" fmla="*/ 26 w 251"/>
                <a:gd name="T35" fmla="*/ 32 h 71"/>
                <a:gd name="T36" fmla="*/ 0 w 251"/>
                <a:gd name="T37" fmla="*/ 19 h 71"/>
                <a:gd name="T38" fmla="*/ 0 w 251"/>
                <a:gd name="T39" fmla="*/ 19 h 71"/>
                <a:gd name="T40" fmla="*/ 8 w 251"/>
                <a:gd name="T41" fmla="*/ 0 h 71"/>
                <a:gd name="T42" fmla="*/ 8 w 251"/>
                <a:gd name="T43"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51" h="71">
                  <a:moveTo>
                    <a:pt x="8" y="0"/>
                  </a:moveTo>
                  <a:lnTo>
                    <a:pt x="8" y="0"/>
                  </a:lnTo>
                  <a:lnTo>
                    <a:pt x="36" y="11"/>
                  </a:lnTo>
                  <a:lnTo>
                    <a:pt x="66" y="20"/>
                  </a:lnTo>
                  <a:lnTo>
                    <a:pt x="95" y="28"/>
                  </a:lnTo>
                  <a:lnTo>
                    <a:pt x="125" y="34"/>
                  </a:lnTo>
                  <a:lnTo>
                    <a:pt x="157" y="39"/>
                  </a:lnTo>
                  <a:lnTo>
                    <a:pt x="187" y="43"/>
                  </a:lnTo>
                  <a:lnTo>
                    <a:pt x="219" y="47"/>
                  </a:lnTo>
                  <a:lnTo>
                    <a:pt x="251" y="48"/>
                  </a:lnTo>
                  <a:lnTo>
                    <a:pt x="251" y="48"/>
                  </a:lnTo>
                  <a:lnTo>
                    <a:pt x="225" y="71"/>
                  </a:lnTo>
                  <a:lnTo>
                    <a:pt x="225" y="71"/>
                  </a:lnTo>
                  <a:lnTo>
                    <a:pt x="167" y="63"/>
                  </a:lnTo>
                  <a:lnTo>
                    <a:pt x="109" y="56"/>
                  </a:lnTo>
                  <a:lnTo>
                    <a:pt x="80" y="48"/>
                  </a:lnTo>
                  <a:lnTo>
                    <a:pt x="52" y="41"/>
                  </a:lnTo>
                  <a:lnTo>
                    <a:pt x="26" y="32"/>
                  </a:lnTo>
                  <a:lnTo>
                    <a:pt x="0" y="19"/>
                  </a:lnTo>
                  <a:lnTo>
                    <a:pt x="0" y="19"/>
                  </a:lnTo>
                  <a:lnTo>
                    <a:pt x="8" y="0"/>
                  </a:lnTo>
                  <a:lnTo>
                    <a:pt x="8" y="0"/>
                  </a:lnTo>
                  <a:close/>
                </a:path>
              </a:pathLst>
            </a:custGeom>
            <a:solidFill>
              <a:srgbClr val="346D46"/>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33" name="Freeform 141"/>
            <p:cNvSpPr/>
            <p:nvPr/>
          </p:nvSpPr>
          <p:spPr bwMode="auto">
            <a:xfrm>
              <a:off x="4584700" y="3859213"/>
              <a:ext cx="366713" cy="106363"/>
            </a:xfrm>
            <a:custGeom>
              <a:avLst/>
              <a:gdLst>
                <a:gd name="T0" fmla="*/ 2 w 231"/>
                <a:gd name="T1" fmla="*/ 16 h 67"/>
                <a:gd name="T2" fmla="*/ 2 w 231"/>
                <a:gd name="T3" fmla="*/ 16 h 67"/>
                <a:gd name="T4" fmla="*/ 6 w 231"/>
                <a:gd name="T5" fmla="*/ 0 h 67"/>
                <a:gd name="T6" fmla="*/ 6 w 231"/>
                <a:gd name="T7" fmla="*/ 0 h 67"/>
                <a:gd name="T8" fmla="*/ 32 w 231"/>
                <a:gd name="T9" fmla="*/ 13 h 67"/>
                <a:gd name="T10" fmla="*/ 58 w 231"/>
                <a:gd name="T11" fmla="*/ 22 h 67"/>
                <a:gd name="T12" fmla="*/ 86 w 231"/>
                <a:gd name="T13" fmla="*/ 29 h 67"/>
                <a:gd name="T14" fmla="*/ 115 w 231"/>
                <a:gd name="T15" fmla="*/ 37 h 67"/>
                <a:gd name="T16" fmla="*/ 173 w 231"/>
                <a:gd name="T17" fmla="*/ 44 h 67"/>
                <a:gd name="T18" fmla="*/ 231 w 231"/>
                <a:gd name="T19" fmla="*/ 52 h 67"/>
                <a:gd name="T20" fmla="*/ 231 w 231"/>
                <a:gd name="T21" fmla="*/ 52 h 67"/>
                <a:gd name="T22" fmla="*/ 214 w 231"/>
                <a:gd name="T23" fmla="*/ 67 h 67"/>
                <a:gd name="T24" fmla="*/ 214 w 231"/>
                <a:gd name="T25" fmla="*/ 67 h 67"/>
                <a:gd name="T26" fmla="*/ 186 w 231"/>
                <a:gd name="T27" fmla="*/ 65 h 67"/>
                <a:gd name="T28" fmla="*/ 159 w 231"/>
                <a:gd name="T29" fmla="*/ 61 h 67"/>
                <a:gd name="T30" fmla="*/ 105 w 231"/>
                <a:gd name="T31" fmla="*/ 52 h 67"/>
                <a:gd name="T32" fmla="*/ 53 w 231"/>
                <a:gd name="T33" fmla="*/ 39 h 67"/>
                <a:gd name="T34" fmla="*/ 0 w 231"/>
                <a:gd name="T35" fmla="*/ 24 h 67"/>
                <a:gd name="T36" fmla="*/ 0 w 231"/>
                <a:gd name="T37" fmla="*/ 24 h 67"/>
                <a:gd name="T38" fmla="*/ 2 w 231"/>
                <a:gd name="T39" fmla="*/ 16 h 67"/>
                <a:gd name="T40" fmla="*/ 2 w 231"/>
                <a:gd name="T41" fmla="*/ 16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31" h="67">
                  <a:moveTo>
                    <a:pt x="2" y="16"/>
                  </a:moveTo>
                  <a:lnTo>
                    <a:pt x="2" y="16"/>
                  </a:lnTo>
                  <a:lnTo>
                    <a:pt x="6" y="0"/>
                  </a:lnTo>
                  <a:lnTo>
                    <a:pt x="6" y="0"/>
                  </a:lnTo>
                  <a:lnTo>
                    <a:pt x="32" y="13"/>
                  </a:lnTo>
                  <a:lnTo>
                    <a:pt x="58" y="22"/>
                  </a:lnTo>
                  <a:lnTo>
                    <a:pt x="86" y="29"/>
                  </a:lnTo>
                  <a:lnTo>
                    <a:pt x="115" y="37"/>
                  </a:lnTo>
                  <a:lnTo>
                    <a:pt x="173" y="44"/>
                  </a:lnTo>
                  <a:lnTo>
                    <a:pt x="231" y="52"/>
                  </a:lnTo>
                  <a:lnTo>
                    <a:pt x="231" y="52"/>
                  </a:lnTo>
                  <a:lnTo>
                    <a:pt x="214" y="67"/>
                  </a:lnTo>
                  <a:lnTo>
                    <a:pt x="214" y="67"/>
                  </a:lnTo>
                  <a:lnTo>
                    <a:pt x="186" y="65"/>
                  </a:lnTo>
                  <a:lnTo>
                    <a:pt x="159" y="61"/>
                  </a:lnTo>
                  <a:lnTo>
                    <a:pt x="105" y="52"/>
                  </a:lnTo>
                  <a:lnTo>
                    <a:pt x="53" y="39"/>
                  </a:lnTo>
                  <a:lnTo>
                    <a:pt x="0" y="24"/>
                  </a:lnTo>
                  <a:lnTo>
                    <a:pt x="0" y="24"/>
                  </a:lnTo>
                  <a:lnTo>
                    <a:pt x="2" y="16"/>
                  </a:lnTo>
                  <a:lnTo>
                    <a:pt x="2" y="16"/>
                  </a:lnTo>
                  <a:close/>
                </a:path>
              </a:pathLst>
            </a:custGeom>
            <a:solidFill>
              <a:srgbClr val="CF9777"/>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34" name="Freeform 142"/>
            <p:cNvSpPr/>
            <p:nvPr/>
          </p:nvSpPr>
          <p:spPr bwMode="auto">
            <a:xfrm>
              <a:off x="4799013" y="4010025"/>
              <a:ext cx="88900" cy="44450"/>
            </a:xfrm>
            <a:custGeom>
              <a:avLst/>
              <a:gdLst>
                <a:gd name="T0" fmla="*/ 2 w 56"/>
                <a:gd name="T1" fmla="*/ 19 h 28"/>
                <a:gd name="T2" fmla="*/ 2 w 56"/>
                <a:gd name="T3" fmla="*/ 19 h 28"/>
                <a:gd name="T4" fmla="*/ 0 w 56"/>
                <a:gd name="T5" fmla="*/ 0 h 28"/>
                <a:gd name="T6" fmla="*/ 0 w 56"/>
                <a:gd name="T7" fmla="*/ 0 h 28"/>
                <a:gd name="T8" fmla="*/ 28 w 56"/>
                <a:gd name="T9" fmla="*/ 2 h 28"/>
                <a:gd name="T10" fmla="*/ 56 w 56"/>
                <a:gd name="T11" fmla="*/ 4 h 28"/>
                <a:gd name="T12" fmla="*/ 56 w 56"/>
                <a:gd name="T13" fmla="*/ 4 h 28"/>
                <a:gd name="T14" fmla="*/ 52 w 56"/>
                <a:gd name="T15" fmla="*/ 15 h 28"/>
                <a:gd name="T16" fmla="*/ 51 w 56"/>
                <a:gd name="T17" fmla="*/ 28 h 28"/>
                <a:gd name="T18" fmla="*/ 51 w 56"/>
                <a:gd name="T19" fmla="*/ 28 h 28"/>
                <a:gd name="T20" fmla="*/ 2 w 56"/>
                <a:gd name="T21" fmla="*/ 19 h 28"/>
                <a:gd name="T22" fmla="*/ 2 w 56"/>
                <a:gd name="T23" fmla="*/ 19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6" h="28">
                  <a:moveTo>
                    <a:pt x="2" y="19"/>
                  </a:moveTo>
                  <a:lnTo>
                    <a:pt x="2" y="19"/>
                  </a:lnTo>
                  <a:lnTo>
                    <a:pt x="0" y="0"/>
                  </a:lnTo>
                  <a:lnTo>
                    <a:pt x="0" y="0"/>
                  </a:lnTo>
                  <a:lnTo>
                    <a:pt x="28" y="2"/>
                  </a:lnTo>
                  <a:lnTo>
                    <a:pt x="56" y="4"/>
                  </a:lnTo>
                  <a:lnTo>
                    <a:pt x="56" y="4"/>
                  </a:lnTo>
                  <a:lnTo>
                    <a:pt x="52" y="15"/>
                  </a:lnTo>
                  <a:lnTo>
                    <a:pt x="51" y="28"/>
                  </a:lnTo>
                  <a:lnTo>
                    <a:pt x="51" y="28"/>
                  </a:lnTo>
                  <a:lnTo>
                    <a:pt x="2" y="19"/>
                  </a:lnTo>
                  <a:lnTo>
                    <a:pt x="2" y="19"/>
                  </a:lnTo>
                  <a:close/>
                </a:path>
              </a:pathLst>
            </a:custGeom>
            <a:solidFill>
              <a:srgbClr val="346D46"/>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35" name="Freeform 143"/>
            <p:cNvSpPr/>
            <p:nvPr/>
          </p:nvSpPr>
          <p:spPr bwMode="auto">
            <a:xfrm>
              <a:off x="4805363" y="4098925"/>
              <a:ext cx="55563" cy="33338"/>
            </a:xfrm>
            <a:custGeom>
              <a:avLst/>
              <a:gdLst>
                <a:gd name="T0" fmla="*/ 17 w 35"/>
                <a:gd name="T1" fmla="*/ 21 h 21"/>
                <a:gd name="T2" fmla="*/ 17 w 35"/>
                <a:gd name="T3" fmla="*/ 21 h 21"/>
                <a:gd name="T4" fmla="*/ 9 w 35"/>
                <a:gd name="T5" fmla="*/ 17 h 21"/>
                <a:gd name="T6" fmla="*/ 5 w 35"/>
                <a:gd name="T7" fmla="*/ 13 h 21"/>
                <a:gd name="T8" fmla="*/ 2 w 35"/>
                <a:gd name="T9" fmla="*/ 8 h 21"/>
                <a:gd name="T10" fmla="*/ 0 w 35"/>
                <a:gd name="T11" fmla="*/ 0 h 21"/>
                <a:gd name="T12" fmla="*/ 0 w 35"/>
                <a:gd name="T13" fmla="*/ 0 h 21"/>
                <a:gd name="T14" fmla="*/ 35 w 35"/>
                <a:gd name="T15" fmla="*/ 9 h 21"/>
                <a:gd name="T16" fmla="*/ 35 w 35"/>
                <a:gd name="T17" fmla="*/ 9 h 21"/>
                <a:gd name="T18" fmla="*/ 32 w 35"/>
                <a:gd name="T19" fmla="*/ 15 h 21"/>
                <a:gd name="T20" fmla="*/ 28 w 35"/>
                <a:gd name="T21" fmla="*/ 19 h 21"/>
                <a:gd name="T22" fmla="*/ 22 w 35"/>
                <a:gd name="T23" fmla="*/ 21 h 21"/>
                <a:gd name="T24" fmla="*/ 17 w 35"/>
                <a:gd name="T25" fmla="*/ 21 h 21"/>
                <a:gd name="T26" fmla="*/ 17 w 35"/>
                <a:gd name="T27" fmla="*/ 2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5" h="21">
                  <a:moveTo>
                    <a:pt x="17" y="21"/>
                  </a:moveTo>
                  <a:lnTo>
                    <a:pt x="17" y="21"/>
                  </a:lnTo>
                  <a:lnTo>
                    <a:pt x="9" y="17"/>
                  </a:lnTo>
                  <a:lnTo>
                    <a:pt x="5" y="13"/>
                  </a:lnTo>
                  <a:lnTo>
                    <a:pt x="2" y="8"/>
                  </a:lnTo>
                  <a:lnTo>
                    <a:pt x="0" y="0"/>
                  </a:lnTo>
                  <a:lnTo>
                    <a:pt x="0" y="0"/>
                  </a:lnTo>
                  <a:lnTo>
                    <a:pt x="35" y="9"/>
                  </a:lnTo>
                  <a:lnTo>
                    <a:pt x="35" y="9"/>
                  </a:lnTo>
                  <a:lnTo>
                    <a:pt x="32" y="15"/>
                  </a:lnTo>
                  <a:lnTo>
                    <a:pt x="28" y="19"/>
                  </a:lnTo>
                  <a:lnTo>
                    <a:pt x="22" y="21"/>
                  </a:lnTo>
                  <a:lnTo>
                    <a:pt x="17" y="21"/>
                  </a:lnTo>
                  <a:lnTo>
                    <a:pt x="17" y="21"/>
                  </a:lnTo>
                  <a:close/>
                </a:path>
              </a:pathLst>
            </a:custGeom>
            <a:solidFill>
              <a:srgbClr val="CF9777"/>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36" name="Freeform 144"/>
            <p:cNvSpPr/>
            <p:nvPr/>
          </p:nvSpPr>
          <p:spPr bwMode="auto">
            <a:xfrm>
              <a:off x="4802188" y="4068763"/>
              <a:ext cx="71438" cy="44450"/>
            </a:xfrm>
            <a:custGeom>
              <a:avLst/>
              <a:gdLst>
                <a:gd name="T0" fmla="*/ 45 w 45"/>
                <a:gd name="T1" fmla="*/ 10 h 28"/>
                <a:gd name="T2" fmla="*/ 45 w 45"/>
                <a:gd name="T3" fmla="*/ 10 h 28"/>
                <a:gd name="T4" fmla="*/ 41 w 45"/>
                <a:gd name="T5" fmla="*/ 19 h 28"/>
                <a:gd name="T6" fmla="*/ 37 w 45"/>
                <a:gd name="T7" fmla="*/ 28 h 28"/>
                <a:gd name="T8" fmla="*/ 37 w 45"/>
                <a:gd name="T9" fmla="*/ 28 h 28"/>
                <a:gd name="T10" fmla="*/ 2 w 45"/>
                <a:gd name="T11" fmla="*/ 19 h 28"/>
                <a:gd name="T12" fmla="*/ 2 w 45"/>
                <a:gd name="T13" fmla="*/ 19 h 28"/>
                <a:gd name="T14" fmla="*/ 0 w 45"/>
                <a:gd name="T15" fmla="*/ 0 h 28"/>
                <a:gd name="T16" fmla="*/ 0 w 45"/>
                <a:gd name="T17" fmla="*/ 0 h 28"/>
                <a:gd name="T18" fmla="*/ 45 w 45"/>
                <a:gd name="T19" fmla="*/ 10 h 28"/>
                <a:gd name="T20" fmla="*/ 45 w 45"/>
                <a:gd name="T21" fmla="*/ 1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5" h="28">
                  <a:moveTo>
                    <a:pt x="45" y="10"/>
                  </a:moveTo>
                  <a:lnTo>
                    <a:pt x="45" y="10"/>
                  </a:lnTo>
                  <a:lnTo>
                    <a:pt x="41" y="19"/>
                  </a:lnTo>
                  <a:lnTo>
                    <a:pt x="37" y="28"/>
                  </a:lnTo>
                  <a:lnTo>
                    <a:pt x="37" y="28"/>
                  </a:lnTo>
                  <a:lnTo>
                    <a:pt x="2" y="19"/>
                  </a:lnTo>
                  <a:lnTo>
                    <a:pt x="2" y="19"/>
                  </a:lnTo>
                  <a:lnTo>
                    <a:pt x="0" y="0"/>
                  </a:lnTo>
                  <a:lnTo>
                    <a:pt x="0" y="0"/>
                  </a:lnTo>
                  <a:lnTo>
                    <a:pt x="45" y="10"/>
                  </a:lnTo>
                  <a:lnTo>
                    <a:pt x="45" y="10"/>
                  </a:lnTo>
                  <a:close/>
                </a:path>
              </a:pathLst>
            </a:custGeom>
            <a:solidFill>
              <a:srgbClr val="346D46"/>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37" name="Freeform 145"/>
            <p:cNvSpPr/>
            <p:nvPr/>
          </p:nvSpPr>
          <p:spPr bwMode="auto">
            <a:xfrm>
              <a:off x="4802188" y="4040188"/>
              <a:ext cx="77788" cy="44450"/>
            </a:xfrm>
            <a:custGeom>
              <a:avLst/>
              <a:gdLst>
                <a:gd name="T0" fmla="*/ 0 w 49"/>
                <a:gd name="T1" fmla="*/ 18 h 28"/>
                <a:gd name="T2" fmla="*/ 0 w 49"/>
                <a:gd name="T3" fmla="*/ 18 h 28"/>
                <a:gd name="T4" fmla="*/ 0 w 49"/>
                <a:gd name="T5" fmla="*/ 0 h 28"/>
                <a:gd name="T6" fmla="*/ 0 w 49"/>
                <a:gd name="T7" fmla="*/ 0 h 28"/>
                <a:gd name="T8" fmla="*/ 49 w 49"/>
                <a:gd name="T9" fmla="*/ 9 h 28"/>
                <a:gd name="T10" fmla="*/ 49 w 49"/>
                <a:gd name="T11" fmla="*/ 9 h 28"/>
                <a:gd name="T12" fmla="*/ 45 w 49"/>
                <a:gd name="T13" fmla="*/ 28 h 28"/>
                <a:gd name="T14" fmla="*/ 45 w 49"/>
                <a:gd name="T15" fmla="*/ 28 h 28"/>
                <a:gd name="T16" fmla="*/ 0 w 49"/>
                <a:gd name="T17" fmla="*/ 18 h 28"/>
                <a:gd name="T18" fmla="*/ 0 w 49"/>
                <a:gd name="T19" fmla="*/ 1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9" h="28">
                  <a:moveTo>
                    <a:pt x="0" y="18"/>
                  </a:moveTo>
                  <a:lnTo>
                    <a:pt x="0" y="18"/>
                  </a:lnTo>
                  <a:lnTo>
                    <a:pt x="0" y="0"/>
                  </a:lnTo>
                  <a:lnTo>
                    <a:pt x="0" y="0"/>
                  </a:lnTo>
                  <a:lnTo>
                    <a:pt x="49" y="9"/>
                  </a:lnTo>
                  <a:lnTo>
                    <a:pt x="49" y="9"/>
                  </a:lnTo>
                  <a:lnTo>
                    <a:pt x="45" y="28"/>
                  </a:lnTo>
                  <a:lnTo>
                    <a:pt x="45" y="28"/>
                  </a:lnTo>
                  <a:lnTo>
                    <a:pt x="0" y="18"/>
                  </a:lnTo>
                  <a:lnTo>
                    <a:pt x="0" y="18"/>
                  </a:lnTo>
                  <a:close/>
                </a:path>
              </a:pathLst>
            </a:custGeom>
            <a:solidFill>
              <a:srgbClr val="CF9777"/>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38" name="Freeform 146"/>
            <p:cNvSpPr/>
            <p:nvPr/>
          </p:nvSpPr>
          <p:spPr bwMode="auto">
            <a:xfrm>
              <a:off x="4778375" y="3975100"/>
              <a:ext cx="125413" cy="41275"/>
            </a:xfrm>
            <a:custGeom>
              <a:avLst/>
              <a:gdLst>
                <a:gd name="T0" fmla="*/ 0 w 79"/>
                <a:gd name="T1" fmla="*/ 0 h 26"/>
                <a:gd name="T2" fmla="*/ 0 w 79"/>
                <a:gd name="T3" fmla="*/ 0 h 26"/>
                <a:gd name="T4" fmla="*/ 39 w 79"/>
                <a:gd name="T5" fmla="*/ 7 h 26"/>
                <a:gd name="T6" fmla="*/ 79 w 79"/>
                <a:gd name="T7" fmla="*/ 9 h 26"/>
                <a:gd name="T8" fmla="*/ 79 w 79"/>
                <a:gd name="T9" fmla="*/ 9 h 26"/>
                <a:gd name="T10" fmla="*/ 69 w 79"/>
                <a:gd name="T11" fmla="*/ 24 h 26"/>
                <a:gd name="T12" fmla="*/ 69 w 79"/>
                <a:gd name="T13" fmla="*/ 24 h 26"/>
                <a:gd name="T14" fmla="*/ 69 w 79"/>
                <a:gd name="T15" fmla="*/ 26 h 26"/>
                <a:gd name="T16" fmla="*/ 69 w 79"/>
                <a:gd name="T17" fmla="*/ 26 h 26"/>
                <a:gd name="T18" fmla="*/ 41 w 79"/>
                <a:gd name="T19" fmla="*/ 24 h 26"/>
                <a:gd name="T20" fmla="*/ 13 w 79"/>
                <a:gd name="T21" fmla="*/ 22 h 26"/>
                <a:gd name="T22" fmla="*/ 13 w 79"/>
                <a:gd name="T23" fmla="*/ 22 h 26"/>
                <a:gd name="T24" fmla="*/ 9 w 79"/>
                <a:gd name="T25" fmla="*/ 11 h 26"/>
                <a:gd name="T26" fmla="*/ 4 w 79"/>
                <a:gd name="T27" fmla="*/ 3 h 26"/>
                <a:gd name="T28" fmla="*/ 4 w 79"/>
                <a:gd name="T29" fmla="*/ 3 h 26"/>
                <a:gd name="T30" fmla="*/ 0 w 79"/>
                <a:gd name="T31" fmla="*/ 0 h 26"/>
                <a:gd name="T32" fmla="*/ 0 w 79"/>
                <a:gd name="T33"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9" h="26">
                  <a:moveTo>
                    <a:pt x="0" y="0"/>
                  </a:moveTo>
                  <a:lnTo>
                    <a:pt x="0" y="0"/>
                  </a:lnTo>
                  <a:lnTo>
                    <a:pt x="39" y="7"/>
                  </a:lnTo>
                  <a:lnTo>
                    <a:pt x="79" y="9"/>
                  </a:lnTo>
                  <a:lnTo>
                    <a:pt x="79" y="9"/>
                  </a:lnTo>
                  <a:lnTo>
                    <a:pt x="69" y="24"/>
                  </a:lnTo>
                  <a:lnTo>
                    <a:pt x="69" y="24"/>
                  </a:lnTo>
                  <a:lnTo>
                    <a:pt x="69" y="26"/>
                  </a:lnTo>
                  <a:lnTo>
                    <a:pt x="69" y="26"/>
                  </a:lnTo>
                  <a:lnTo>
                    <a:pt x="41" y="24"/>
                  </a:lnTo>
                  <a:lnTo>
                    <a:pt x="13" y="22"/>
                  </a:lnTo>
                  <a:lnTo>
                    <a:pt x="13" y="22"/>
                  </a:lnTo>
                  <a:lnTo>
                    <a:pt x="9" y="11"/>
                  </a:lnTo>
                  <a:lnTo>
                    <a:pt x="4" y="3"/>
                  </a:lnTo>
                  <a:lnTo>
                    <a:pt x="4" y="3"/>
                  </a:lnTo>
                  <a:lnTo>
                    <a:pt x="0" y="0"/>
                  </a:lnTo>
                  <a:lnTo>
                    <a:pt x="0" y="0"/>
                  </a:lnTo>
                  <a:close/>
                </a:path>
              </a:pathLst>
            </a:custGeom>
            <a:solidFill>
              <a:srgbClr val="CF9777"/>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39" name="Freeform 147"/>
            <p:cNvSpPr/>
            <p:nvPr/>
          </p:nvSpPr>
          <p:spPr bwMode="auto">
            <a:xfrm>
              <a:off x="4584700" y="3924300"/>
              <a:ext cx="146050" cy="61913"/>
            </a:xfrm>
            <a:custGeom>
              <a:avLst/>
              <a:gdLst>
                <a:gd name="T0" fmla="*/ 0 w 92"/>
                <a:gd name="T1" fmla="*/ 0 h 39"/>
                <a:gd name="T2" fmla="*/ 0 w 92"/>
                <a:gd name="T3" fmla="*/ 0 h 39"/>
                <a:gd name="T4" fmla="*/ 45 w 92"/>
                <a:gd name="T5" fmla="*/ 13 h 39"/>
                <a:gd name="T6" fmla="*/ 92 w 92"/>
                <a:gd name="T7" fmla="*/ 26 h 39"/>
                <a:gd name="T8" fmla="*/ 92 w 92"/>
                <a:gd name="T9" fmla="*/ 26 h 39"/>
                <a:gd name="T10" fmla="*/ 79 w 92"/>
                <a:gd name="T11" fmla="*/ 26 h 39"/>
                <a:gd name="T12" fmla="*/ 79 w 92"/>
                <a:gd name="T13" fmla="*/ 26 h 39"/>
                <a:gd name="T14" fmla="*/ 72 w 92"/>
                <a:gd name="T15" fmla="*/ 28 h 39"/>
                <a:gd name="T16" fmla="*/ 68 w 92"/>
                <a:gd name="T17" fmla="*/ 32 h 39"/>
                <a:gd name="T18" fmla="*/ 62 w 92"/>
                <a:gd name="T19" fmla="*/ 35 h 39"/>
                <a:gd name="T20" fmla="*/ 58 w 92"/>
                <a:gd name="T21" fmla="*/ 39 h 39"/>
                <a:gd name="T22" fmla="*/ 58 w 92"/>
                <a:gd name="T23" fmla="*/ 39 h 39"/>
                <a:gd name="T24" fmla="*/ 30 w 92"/>
                <a:gd name="T25" fmla="*/ 35 h 39"/>
                <a:gd name="T26" fmla="*/ 2 w 92"/>
                <a:gd name="T27" fmla="*/ 32 h 39"/>
                <a:gd name="T28" fmla="*/ 2 w 92"/>
                <a:gd name="T29" fmla="*/ 32 h 39"/>
                <a:gd name="T30" fmla="*/ 0 w 92"/>
                <a:gd name="T31" fmla="*/ 17 h 39"/>
                <a:gd name="T32" fmla="*/ 0 w 92"/>
                <a:gd name="T33" fmla="*/ 0 h 39"/>
                <a:gd name="T34" fmla="*/ 0 w 92"/>
                <a:gd name="T35"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2" h="39">
                  <a:moveTo>
                    <a:pt x="0" y="0"/>
                  </a:moveTo>
                  <a:lnTo>
                    <a:pt x="0" y="0"/>
                  </a:lnTo>
                  <a:lnTo>
                    <a:pt x="45" y="13"/>
                  </a:lnTo>
                  <a:lnTo>
                    <a:pt x="92" y="26"/>
                  </a:lnTo>
                  <a:lnTo>
                    <a:pt x="92" y="26"/>
                  </a:lnTo>
                  <a:lnTo>
                    <a:pt x="79" y="26"/>
                  </a:lnTo>
                  <a:lnTo>
                    <a:pt x="79" y="26"/>
                  </a:lnTo>
                  <a:lnTo>
                    <a:pt x="72" y="28"/>
                  </a:lnTo>
                  <a:lnTo>
                    <a:pt x="68" y="32"/>
                  </a:lnTo>
                  <a:lnTo>
                    <a:pt x="62" y="35"/>
                  </a:lnTo>
                  <a:lnTo>
                    <a:pt x="58" y="39"/>
                  </a:lnTo>
                  <a:lnTo>
                    <a:pt x="58" y="39"/>
                  </a:lnTo>
                  <a:lnTo>
                    <a:pt x="30" y="35"/>
                  </a:lnTo>
                  <a:lnTo>
                    <a:pt x="2" y="32"/>
                  </a:lnTo>
                  <a:lnTo>
                    <a:pt x="2" y="32"/>
                  </a:lnTo>
                  <a:lnTo>
                    <a:pt x="0" y="17"/>
                  </a:lnTo>
                  <a:lnTo>
                    <a:pt x="0" y="0"/>
                  </a:lnTo>
                  <a:lnTo>
                    <a:pt x="0" y="0"/>
                  </a:lnTo>
                  <a:close/>
                </a:path>
              </a:pathLst>
            </a:custGeom>
            <a:solidFill>
              <a:srgbClr val="CF9777"/>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40" name="Freeform 148"/>
            <p:cNvSpPr/>
            <p:nvPr/>
          </p:nvSpPr>
          <p:spPr bwMode="auto">
            <a:xfrm>
              <a:off x="4594225" y="4013200"/>
              <a:ext cx="74613" cy="30163"/>
            </a:xfrm>
            <a:custGeom>
              <a:avLst/>
              <a:gdLst>
                <a:gd name="T0" fmla="*/ 0 w 47"/>
                <a:gd name="T1" fmla="*/ 0 h 19"/>
                <a:gd name="T2" fmla="*/ 0 w 47"/>
                <a:gd name="T3" fmla="*/ 0 h 19"/>
                <a:gd name="T4" fmla="*/ 22 w 47"/>
                <a:gd name="T5" fmla="*/ 0 h 19"/>
                <a:gd name="T6" fmla="*/ 47 w 47"/>
                <a:gd name="T7" fmla="*/ 2 h 19"/>
                <a:gd name="T8" fmla="*/ 47 w 47"/>
                <a:gd name="T9" fmla="*/ 2 h 19"/>
                <a:gd name="T10" fmla="*/ 43 w 47"/>
                <a:gd name="T11" fmla="*/ 19 h 19"/>
                <a:gd name="T12" fmla="*/ 43 w 47"/>
                <a:gd name="T13" fmla="*/ 19 h 19"/>
                <a:gd name="T14" fmla="*/ 22 w 47"/>
                <a:gd name="T15" fmla="*/ 17 h 19"/>
                <a:gd name="T16" fmla="*/ 2 w 47"/>
                <a:gd name="T17" fmla="*/ 17 h 19"/>
                <a:gd name="T18" fmla="*/ 2 w 47"/>
                <a:gd name="T19" fmla="*/ 17 h 19"/>
                <a:gd name="T20" fmla="*/ 0 w 47"/>
                <a:gd name="T21" fmla="*/ 0 h 19"/>
                <a:gd name="T22" fmla="*/ 0 w 47"/>
                <a:gd name="T23"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7" h="19">
                  <a:moveTo>
                    <a:pt x="0" y="0"/>
                  </a:moveTo>
                  <a:lnTo>
                    <a:pt x="0" y="0"/>
                  </a:lnTo>
                  <a:lnTo>
                    <a:pt x="22" y="0"/>
                  </a:lnTo>
                  <a:lnTo>
                    <a:pt x="47" y="2"/>
                  </a:lnTo>
                  <a:lnTo>
                    <a:pt x="47" y="2"/>
                  </a:lnTo>
                  <a:lnTo>
                    <a:pt x="43" y="19"/>
                  </a:lnTo>
                  <a:lnTo>
                    <a:pt x="43" y="19"/>
                  </a:lnTo>
                  <a:lnTo>
                    <a:pt x="22" y="17"/>
                  </a:lnTo>
                  <a:lnTo>
                    <a:pt x="2" y="17"/>
                  </a:lnTo>
                  <a:lnTo>
                    <a:pt x="2" y="17"/>
                  </a:lnTo>
                  <a:lnTo>
                    <a:pt x="0" y="0"/>
                  </a:lnTo>
                  <a:lnTo>
                    <a:pt x="0" y="0"/>
                  </a:lnTo>
                  <a:close/>
                </a:path>
              </a:pathLst>
            </a:custGeom>
            <a:solidFill>
              <a:srgbClr val="CF9777"/>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41" name="Freeform 149"/>
            <p:cNvSpPr/>
            <p:nvPr/>
          </p:nvSpPr>
          <p:spPr bwMode="auto">
            <a:xfrm>
              <a:off x="4600575" y="4075113"/>
              <a:ext cx="52388" cy="23813"/>
            </a:xfrm>
            <a:custGeom>
              <a:avLst/>
              <a:gdLst>
                <a:gd name="T0" fmla="*/ 33 w 33"/>
                <a:gd name="T1" fmla="*/ 0 h 15"/>
                <a:gd name="T2" fmla="*/ 33 w 33"/>
                <a:gd name="T3" fmla="*/ 0 h 15"/>
                <a:gd name="T4" fmla="*/ 30 w 33"/>
                <a:gd name="T5" fmla="*/ 6 h 15"/>
                <a:gd name="T6" fmla="*/ 24 w 33"/>
                <a:gd name="T7" fmla="*/ 11 h 15"/>
                <a:gd name="T8" fmla="*/ 18 w 33"/>
                <a:gd name="T9" fmla="*/ 15 h 15"/>
                <a:gd name="T10" fmla="*/ 11 w 33"/>
                <a:gd name="T11" fmla="*/ 15 h 15"/>
                <a:gd name="T12" fmla="*/ 11 w 33"/>
                <a:gd name="T13" fmla="*/ 15 h 15"/>
                <a:gd name="T14" fmla="*/ 5 w 33"/>
                <a:gd name="T15" fmla="*/ 13 h 15"/>
                <a:gd name="T16" fmla="*/ 2 w 33"/>
                <a:gd name="T17" fmla="*/ 10 h 15"/>
                <a:gd name="T18" fmla="*/ 0 w 33"/>
                <a:gd name="T19" fmla="*/ 4 h 15"/>
                <a:gd name="T20" fmla="*/ 0 w 33"/>
                <a:gd name="T21" fmla="*/ 0 h 15"/>
                <a:gd name="T22" fmla="*/ 0 w 33"/>
                <a:gd name="T23" fmla="*/ 0 h 15"/>
                <a:gd name="T24" fmla="*/ 33 w 33"/>
                <a:gd name="T25" fmla="*/ 0 h 15"/>
                <a:gd name="T26" fmla="*/ 33 w 33"/>
                <a:gd name="T2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3" h="15">
                  <a:moveTo>
                    <a:pt x="33" y="0"/>
                  </a:moveTo>
                  <a:lnTo>
                    <a:pt x="33" y="0"/>
                  </a:lnTo>
                  <a:lnTo>
                    <a:pt x="30" y="6"/>
                  </a:lnTo>
                  <a:lnTo>
                    <a:pt x="24" y="11"/>
                  </a:lnTo>
                  <a:lnTo>
                    <a:pt x="18" y="15"/>
                  </a:lnTo>
                  <a:lnTo>
                    <a:pt x="11" y="15"/>
                  </a:lnTo>
                  <a:lnTo>
                    <a:pt x="11" y="15"/>
                  </a:lnTo>
                  <a:lnTo>
                    <a:pt x="5" y="13"/>
                  </a:lnTo>
                  <a:lnTo>
                    <a:pt x="2" y="10"/>
                  </a:lnTo>
                  <a:lnTo>
                    <a:pt x="0" y="4"/>
                  </a:lnTo>
                  <a:lnTo>
                    <a:pt x="0" y="0"/>
                  </a:lnTo>
                  <a:lnTo>
                    <a:pt x="0" y="0"/>
                  </a:lnTo>
                  <a:lnTo>
                    <a:pt x="33" y="0"/>
                  </a:lnTo>
                  <a:lnTo>
                    <a:pt x="33" y="0"/>
                  </a:lnTo>
                  <a:close/>
                </a:path>
              </a:pathLst>
            </a:custGeom>
            <a:solidFill>
              <a:srgbClr val="CF9777"/>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42" name="Freeform 150"/>
            <p:cNvSpPr/>
            <p:nvPr/>
          </p:nvSpPr>
          <p:spPr bwMode="auto">
            <a:xfrm>
              <a:off x="4597400" y="4040188"/>
              <a:ext cx="65088" cy="34925"/>
            </a:xfrm>
            <a:custGeom>
              <a:avLst/>
              <a:gdLst>
                <a:gd name="T0" fmla="*/ 2 w 41"/>
                <a:gd name="T1" fmla="*/ 22 h 22"/>
                <a:gd name="T2" fmla="*/ 2 w 41"/>
                <a:gd name="T3" fmla="*/ 22 h 22"/>
                <a:gd name="T4" fmla="*/ 2 w 41"/>
                <a:gd name="T5" fmla="*/ 11 h 22"/>
                <a:gd name="T6" fmla="*/ 2 w 41"/>
                <a:gd name="T7" fmla="*/ 11 h 22"/>
                <a:gd name="T8" fmla="*/ 0 w 41"/>
                <a:gd name="T9" fmla="*/ 0 h 22"/>
                <a:gd name="T10" fmla="*/ 0 w 41"/>
                <a:gd name="T11" fmla="*/ 0 h 22"/>
                <a:gd name="T12" fmla="*/ 20 w 41"/>
                <a:gd name="T13" fmla="*/ 0 h 22"/>
                <a:gd name="T14" fmla="*/ 41 w 41"/>
                <a:gd name="T15" fmla="*/ 2 h 22"/>
                <a:gd name="T16" fmla="*/ 41 w 41"/>
                <a:gd name="T17" fmla="*/ 2 h 22"/>
                <a:gd name="T18" fmla="*/ 41 w 41"/>
                <a:gd name="T19" fmla="*/ 9 h 22"/>
                <a:gd name="T20" fmla="*/ 41 w 41"/>
                <a:gd name="T21" fmla="*/ 9 h 22"/>
                <a:gd name="T22" fmla="*/ 35 w 41"/>
                <a:gd name="T23" fmla="*/ 22 h 22"/>
                <a:gd name="T24" fmla="*/ 35 w 41"/>
                <a:gd name="T25" fmla="*/ 22 h 22"/>
                <a:gd name="T26" fmla="*/ 2 w 41"/>
                <a:gd name="T27" fmla="*/ 22 h 22"/>
                <a:gd name="T28" fmla="*/ 2 w 41"/>
                <a:gd name="T29"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1" h="22">
                  <a:moveTo>
                    <a:pt x="2" y="22"/>
                  </a:moveTo>
                  <a:lnTo>
                    <a:pt x="2" y="22"/>
                  </a:lnTo>
                  <a:lnTo>
                    <a:pt x="2" y="11"/>
                  </a:lnTo>
                  <a:lnTo>
                    <a:pt x="2" y="11"/>
                  </a:lnTo>
                  <a:lnTo>
                    <a:pt x="0" y="0"/>
                  </a:lnTo>
                  <a:lnTo>
                    <a:pt x="0" y="0"/>
                  </a:lnTo>
                  <a:lnTo>
                    <a:pt x="20" y="0"/>
                  </a:lnTo>
                  <a:lnTo>
                    <a:pt x="41" y="2"/>
                  </a:lnTo>
                  <a:lnTo>
                    <a:pt x="41" y="2"/>
                  </a:lnTo>
                  <a:lnTo>
                    <a:pt x="41" y="9"/>
                  </a:lnTo>
                  <a:lnTo>
                    <a:pt x="41" y="9"/>
                  </a:lnTo>
                  <a:lnTo>
                    <a:pt x="35" y="22"/>
                  </a:lnTo>
                  <a:lnTo>
                    <a:pt x="35" y="22"/>
                  </a:lnTo>
                  <a:lnTo>
                    <a:pt x="2" y="22"/>
                  </a:lnTo>
                  <a:lnTo>
                    <a:pt x="2" y="22"/>
                  </a:lnTo>
                  <a:close/>
                </a:path>
              </a:pathLst>
            </a:custGeom>
            <a:solidFill>
              <a:srgbClr val="346D46"/>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43" name="Freeform 151"/>
            <p:cNvSpPr/>
            <p:nvPr/>
          </p:nvSpPr>
          <p:spPr bwMode="auto">
            <a:xfrm>
              <a:off x="4587875" y="3975100"/>
              <a:ext cx="88900" cy="41275"/>
            </a:xfrm>
            <a:custGeom>
              <a:avLst/>
              <a:gdLst>
                <a:gd name="T0" fmla="*/ 4 w 56"/>
                <a:gd name="T1" fmla="*/ 24 h 26"/>
                <a:gd name="T2" fmla="*/ 4 w 56"/>
                <a:gd name="T3" fmla="*/ 24 h 26"/>
                <a:gd name="T4" fmla="*/ 0 w 56"/>
                <a:gd name="T5" fmla="*/ 0 h 26"/>
                <a:gd name="T6" fmla="*/ 0 w 56"/>
                <a:gd name="T7" fmla="*/ 0 h 26"/>
                <a:gd name="T8" fmla="*/ 28 w 56"/>
                <a:gd name="T9" fmla="*/ 3 h 26"/>
                <a:gd name="T10" fmla="*/ 56 w 56"/>
                <a:gd name="T11" fmla="*/ 7 h 26"/>
                <a:gd name="T12" fmla="*/ 56 w 56"/>
                <a:gd name="T13" fmla="*/ 7 h 26"/>
                <a:gd name="T14" fmla="*/ 53 w 56"/>
                <a:gd name="T15" fmla="*/ 16 h 26"/>
                <a:gd name="T16" fmla="*/ 51 w 56"/>
                <a:gd name="T17" fmla="*/ 26 h 26"/>
                <a:gd name="T18" fmla="*/ 51 w 56"/>
                <a:gd name="T19" fmla="*/ 26 h 26"/>
                <a:gd name="T20" fmla="*/ 26 w 56"/>
                <a:gd name="T21" fmla="*/ 24 h 26"/>
                <a:gd name="T22" fmla="*/ 4 w 56"/>
                <a:gd name="T23" fmla="*/ 24 h 26"/>
                <a:gd name="T24" fmla="*/ 4 w 56"/>
                <a:gd name="T25" fmla="*/ 24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6" h="26">
                  <a:moveTo>
                    <a:pt x="4" y="24"/>
                  </a:moveTo>
                  <a:lnTo>
                    <a:pt x="4" y="24"/>
                  </a:lnTo>
                  <a:lnTo>
                    <a:pt x="0" y="0"/>
                  </a:lnTo>
                  <a:lnTo>
                    <a:pt x="0" y="0"/>
                  </a:lnTo>
                  <a:lnTo>
                    <a:pt x="28" y="3"/>
                  </a:lnTo>
                  <a:lnTo>
                    <a:pt x="56" y="7"/>
                  </a:lnTo>
                  <a:lnTo>
                    <a:pt x="56" y="7"/>
                  </a:lnTo>
                  <a:lnTo>
                    <a:pt x="53" y="16"/>
                  </a:lnTo>
                  <a:lnTo>
                    <a:pt x="51" y="26"/>
                  </a:lnTo>
                  <a:lnTo>
                    <a:pt x="51" y="26"/>
                  </a:lnTo>
                  <a:lnTo>
                    <a:pt x="26" y="24"/>
                  </a:lnTo>
                  <a:lnTo>
                    <a:pt x="4" y="24"/>
                  </a:lnTo>
                  <a:lnTo>
                    <a:pt x="4" y="24"/>
                  </a:lnTo>
                  <a:close/>
                </a:path>
              </a:pathLst>
            </a:custGeom>
            <a:solidFill>
              <a:srgbClr val="346D46"/>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44" name="Freeform 152"/>
            <p:cNvSpPr/>
            <p:nvPr/>
          </p:nvSpPr>
          <p:spPr bwMode="auto">
            <a:xfrm>
              <a:off x="4584700" y="3897313"/>
              <a:ext cx="339725" cy="92075"/>
            </a:xfrm>
            <a:custGeom>
              <a:avLst/>
              <a:gdLst>
                <a:gd name="T0" fmla="*/ 122 w 214"/>
                <a:gd name="T1" fmla="*/ 49 h 58"/>
                <a:gd name="T2" fmla="*/ 122 w 214"/>
                <a:gd name="T3" fmla="*/ 49 h 58"/>
                <a:gd name="T4" fmla="*/ 116 w 214"/>
                <a:gd name="T5" fmla="*/ 47 h 58"/>
                <a:gd name="T6" fmla="*/ 109 w 214"/>
                <a:gd name="T7" fmla="*/ 45 h 58"/>
                <a:gd name="T8" fmla="*/ 92 w 214"/>
                <a:gd name="T9" fmla="*/ 43 h 58"/>
                <a:gd name="T10" fmla="*/ 92 w 214"/>
                <a:gd name="T11" fmla="*/ 43 h 58"/>
                <a:gd name="T12" fmla="*/ 45 w 214"/>
                <a:gd name="T13" fmla="*/ 30 h 58"/>
                <a:gd name="T14" fmla="*/ 0 w 214"/>
                <a:gd name="T15" fmla="*/ 17 h 58"/>
                <a:gd name="T16" fmla="*/ 0 w 214"/>
                <a:gd name="T17" fmla="*/ 17 h 58"/>
                <a:gd name="T18" fmla="*/ 0 w 214"/>
                <a:gd name="T19" fmla="*/ 0 h 58"/>
                <a:gd name="T20" fmla="*/ 0 w 214"/>
                <a:gd name="T21" fmla="*/ 0 h 58"/>
                <a:gd name="T22" fmla="*/ 53 w 214"/>
                <a:gd name="T23" fmla="*/ 15 h 58"/>
                <a:gd name="T24" fmla="*/ 105 w 214"/>
                <a:gd name="T25" fmla="*/ 28 h 58"/>
                <a:gd name="T26" fmla="*/ 159 w 214"/>
                <a:gd name="T27" fmla="*/ 37 h 58"/>
                <a:gd name="T28" fmla="*/ 186 w 214"/>
                <a:gd name="T29" fmla="*/ 41 h 58"/>
                <a:gd name="T30" fmla="*/ 214 w 214"/>
                <a:gd name="T31" fmla="*/ 43 h 58"/>
                <a:gd name="T32" fmla="*/ 214 w 214"/>
                <a:gd name="T33" fmla="*/ 43 h 58"/>
                <a:gd name="T34" fmla="*/ 201 w 214"/>
                <a:gd name="T35" fmla="*/ 58 h 58"/>
                <a:gd name="T36" fmla="*/ 201 w 214"/>
                <a:gd name="T37" fmla="*/ 58 h 58"/>
                <a:gd name="T38" fmla="*/ 161 w 214"/>
                <a:gd name="T39" fmla="*/ 56 h 58"/>
                <a:gd name="T40" fmla="*/ 122 w 214"/>
                <a:gd name="T41" fmla="*/ 49 h 58"/>
                <a:gd name="T42" fmla="*/ 122 w 214"/>
                <a:gd name="T43" fmla="*/ 49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14" h="58">
                  <a:moveTo>
                    <a:pt x="122" y="49"/>
                  </a:moveTo>
                  <a:lnTo>
                    <a:pt x="122" y="49"/>
                  </a:lnTo>
                  <a:lnTo>
                    <a:pt x="116" y="47"/>
                  </a:lnTo>
                  <a:lnTo>
                    <a:pt x="109" y="45"/>
                  </a:lnTo>
                  <a:lnTo>
                    <a:pt x="92" y="43"/>
                  </a:lnTo>
                  <a:lnTo>
                    <a:pt x="92" y="43"/>
                  </a:lnTo>
                  <a:lnTo>
                    <a:pt x="45" y="30"/>
                  </a:lnTo>
                  <a:lnTo>
                    <a:pt x="0" y="17"/>
                  </a:lnTo>
                  <a:lnTo>
                    <a:pt x="0" y="17"/>
                  </a:lnTo>
                  <a:lnTo>
                    <a:pt x="0" y="0"/>
                  </a:lnTo>
                  <a:lnTo>
                    <a:pt x="0" y="0"/>
                  </a:lnTo>
                  <a:lnTo>
                    <a:pt x="53" y="15"/>
                  </a:lnTo>
                  <a:lnTo>
                    <a:pt x="105" y="28"/>
                  </a:lnTo>
                  <a:lnTo>
                    <a:pt x="159" y="37"/>
                  </a:lnTo>
                  <a:lnTo>
                    <a:pt x="186" y="41"/>
                  </a:lnTo>
                  <a:lnTo>
                    <a:pt x="214" y="43"/>
                  </a:lnTo>
                  <a:lnTo>
                    <a:pt x="214" y="43"/>
                  </a:lnTo>
                  <a:lnTo>
                    <a:pt x="201" y="58"/>
                  </a:lnTo>
                  <a:lnTo>
                    <a:pt x="201" y="58"/>
                  </a:lnTo>
                  <a:lnTo>
                    <a:pt x="161" y="56"/>
                  </a:lnTo>
                  <a:lnTo>
                    <a:pt x="122" y="49"/>
                  </a:lnTo>
                  <a:lnTo>
                    <a:pt x="122" y="49"/>
                  </a:lnTo>
                  <a:close/>
                </a:path>
              </a:pathLst>
            </a:custGeom>
            <a:solidFill>
              <a:srgbClr val="346D46"/>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45" name="Freeform 153"/>
            <p:cNvSpPr/>
            <p:nvPr/>
          </p:nvSpPr>
          <p:spPr bwMode="auto">
            <a:xfrm>
              <a:off x="4606925" y="3802063"/>
              <a:ext cx="406400" cy="103188"/>
            </a:xfrm>
            <a:custGeom>
              <a:avLst/>
              <a:gdLst>
                <a:gd name="T0" fmla="*/ 5 w 256"/>
                <a:gd name="T1" fmla="*/ 0 h 65"/>
                <a:gd name="T2" fmla="*/ 5 w 256"/>
                <a:gd name="T3" fmla="*/ 0 h 65"/>
                <a:gd name="T4" fmla="*/ 35 w 256"/>
                <a:gd name="T5" fmla="*/ 11 h 65"/>
                <a:gd name="T6" fmla="*/ 67 w 256"/>
                <a:gd name="T7" fmla="*/ 21 h 65"/>
                <a:gd name="T8" fmla="*/ 97 w 256"/>
                <a:gd name="T9" fmla="*/ 28 h 65"/>
                <a:gd name="T10" fmla="*/ 129 w 256"/>
                <a:gd name="T11" fmla="*/ 36 h 65"/>
                <a:gd name="T12" fmla="*/ 160 w 256"/>
                <a:gd name="T13" fmla="*/ 41 h 65"/>
                <a:gd name="T14" fmla="*/ 192 w 256"/>
                <a:gd name="T15" fmla="*/ 45 h 65"/>
                <a:gd name="T16" fmla="*/ 256 w 256"/>
                <a:gd name="T17" fmla="*/ 51 h 65"/>
                <a:gd name="T18" fmla="*/ 256 w 256"/>
                <a:gd name="T19" fmla="*/ 51 h 65"/>
                <a:gd name="T20" fmla="*/ 243 w 256"/>
                <a:gd name="T21" fmla="*/ 65 h 65"/>
                <a:gd name="T22" fmla="*/ 243 w 256"/>
                <a:gd name="T23" fmla="*/ 65 h 65"/>
                <a:gd name="T24" fmla="*/ 211 w 256"/>
                <a:gd name="T25" fmla="*/ 64 h 65"/>
                <a:gd name="T26" fmla="*/ 179 w 256"/>
                <a:gd name="T27" fmla="*/ 60 h 65"/>
                <a:gd name="T28" fmla="*/ 149 w 256"/>
                <a:gd name="T29" fmla="*/ 56 h 65"/>
                <a:gd name="T30" fmla="*/ 117 w 256"/>
                <a:gd name="T31" fmla="*/ 51 h 65"/>
                <a:gd name="T32" fmla="*/ 87 w 256"/>
                <a:gd name="T33" fmla="*/ 45 h 65"/>
                <a:gd name="T34" fmla="*/ 58 w 256"/>
                <a:gd name="T35" fmla="*/ 37 h 65"/>
                <a:gd name="T36" fmla="*/ 28 w 256"/>
                <a:gd name="T37" fmla="*/ 28 h 65"/>
                <a:gd name="T38" fmla="*/ 0 w 256"/>
                <a:gd name="T39" fmla="*/ 17 h 65"/>
                <a:gd name="T40" fmla="*/ 0 w 256"/>
                <a:gd name="T41" fmla="*/ 17 h 65"/>
                <a:gd name="T42" fmla="*/ 5 w 256"/>
                <a:gd name="T43" fmla="*/ 0 h 65"/>
                <a:gd name="T44" fmla="*/ 5 w 256"/>
                <a:gd name="T45" fmla="*/ 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56" h="65">
                  <a:moveTo>
                    <a:pt x="5" y="0"/>
                  </a:moveTo>
                  <a:lnTo>
                    <a:pt x="5" y="0"/>
                  </a:lnTo>
                  <a:lnTo>
                    <a:pt x="35" y="11"/>
                  </a:lnTo>
                  <a:lnTo>
                    <a:pt x="67" y="21"/>
                  </a:lnTo>
                  <a:lnTo>
                    <a:pt x="97" y="28"/>
                  </a:lnTo>
                  <a:lnTo>
                    <a:pt x="129" y="36"/>
                  </a:lnTo>
                  <a:lnTo>
                    <a:pt x="160" y="41"/>
                  </a:lnTo>
                  <a:lnTo>
                    <a:pt x="192" y="45"/>
                  </a:lnTo>
                  <a:lnTo>
                    <a:pt x="256" y="51"/>
                  </a:lnTo>
                  <a:lnTo>
                    <a:pt x="256" y="51"/>
                  </a:lnTo>
                  <a:lnTo>
                    <a:pt x="243" y="65"/>
                  </a:lnTo>
                  <a:lnTo>
                    <a:pt x="243" y="65"/>
                  </a:lnTo>
                  <a:lnTo>
                    <a:pt x="211" y="64"/>
                  </a:lnTo>
                  <a:lnTo>
                    <a:pt x="179" y="60"/>
                  </a:lnTo>
                  <a:lnTo>
                    <a:pt x="149" y="56"/>
                  </a:lnTo>
                  <a:lnTo>
                    <a:pt x="117" y="51"/>
                  </a:lnTo>
                  <a:lnTo>
                    <a:pt x="87" y="45"/>
                  </a:lnTo>
                  <a:lnTo>
                    <a:pt x="58" y="37"/>
                  </a:lnTo>
                  <a:lnTo>
                    <a:pt x="28" y="28"/>
                  </a:lnTo>
                  <a:lnTo>
                    <a:pt x="0" y="17"/>
                  </a:lnTo>
                  <a:lnTo>
                    <a:pt x="0" y="17"/>
                  </a:lnTo>
                  <a:lnTo>
                    <a:pt x="5" y="0"/>
                  </a:lnTo>
                  <a:lnTo>
                    <a:pt x="5" y="0"/>
                  </a:lnTo>
                  <a:close/>
                </a:path>
              </a:pathLst>
            </a:custGeom>
            <a:solidFill>
              <a:srgbClr val="CF9777"/>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46" name="Freeform 154"/>
            <p:cNvSpPr/>
            <p:nvPr/>
          </p:nvSpPr>
          <p:spPr bwMode="auto">
            <a:xfrm>
              <a:off x="4614863" y="3771900"/>
              <a:ext cx="422275" cy="111125"/>
            </a:xfrm>
            <a:custGeom>
              <a:avLst/>
              <a:gdLst>
                <a:gd name="T0" fmla="*/ 8 w 266"/>
                <a:gd name="T1" fmla="*/ 0 h 70"/>
                <a:gd name="T2" fmla="*/ 8 w 266"/>
                <a:gd name="T3" fmla="*/ 0 h 70"/>
                <a:gd name="T4" fmla="*/ 71 w 266"/>
                <a:gd name="T5" fmla="*/ 17 h 70"/>
                <a:gd name="T6" fmla="*/ 137 w 266"/>
                <a:gd name="T7" fmla="*/ 30 h 70"/>
                <a:gd name="T8" fmla="*/ 168 w 266"/>
                <a:gd name="T9" fmla="*/ 36 h 70"/>
                <a:gd name="T10" fmla="*/ 200 w 266"/>
                <a:gd name="T11" fmla="*/ 40 h 70"/>
                <a:gd name="T12" fmla="*/ 234 w 266"/>
                <a:gd name="T13" fmla="*/ 43 h 70"/>
                <a:gd name="T14" fmla="*/ 266 w 266"/>
                <a:gd name="T15" fmla="*/ 45 h 70"/>
                <a:gd name="T16" fmla="*/ 266 w 266"/>
                <a:gd name="T17" fmla="*/ 45 h 70"/>
                <a:gd name="T18" fmla="*/ 255 w 266"/>
                <a:gd name="T19" fmla="*/ 62 h 70"/>
                <a:gd name="T20" fmla="*/ 255 w 266"/>
                <a:gd name="T21" fmla="*/ 62 h 70"/>
                <a:gd name="T22" fmla="*/ 251 w 266"/>
                <a:gd name="T23" fmla="*/ 70 h 70"/>
                <a:gd name="T24" fmla="*/ 251 w 266"/>
                <a:gd name="T25" fmla="*/ 70 h 70"/>
                <a:gd name="T26" fmla="*/ 187 w 266"/>
                <a:gd name="T27" fmla="*/ 64 h 70"/>
                <a:gd name="T28" fmla="*/ 155 w 266"/>
                <a:gd name="T29" fmla="*/ 60 h 70"/>
                <a:gd name="T30" fmla="*/ 124 w 266"/>
                <a:gd name="T31" fmla="*/ 55 h 70"/>
                <a:gd name="T32" fmla="*/ 92 w 266"/>
                <a:gd name="T33" fmla="*/ 47 h 70"/>
                <a:gd name="T34" fmla="*/ 62 w 266"/>
                <a:gd name="T35" fmla="*/ 40 h 70"/>
                <a:gd name="T36" fmla="*/ 30 w 266"/>
                <a:gd name="T37" fmla="*/ 30 h 70"/>
                <a:gd name="T38" fmla="*/ 0 w 266"/>
                <a:gd name="T39" fmla="*/ 19 h 70"/>
                <a:gd name="T40" fmla="*/ 0 w 266"/>
                <a:gd name="T41" fmla="*/ 19 h 70"/>
                <a:gd name="T42" fmla="*/ 8 w 266"/>
                <a:gd name="T43" fmla="*/ 0 h 70"/>
                <a:gd name="T44" fmla="*/ 8 w 266"/>
                <a:gd name="T45"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66" h="70">
                  <a:moveTo>
                    <a:pt x="8" y="0"/>
                  </a:moveTo>
                  <a:lnTo>
                    <a:pt x="8" y="0"/>
                  </a:lnTo>
                  <a:lnTo>
                    <a:pt x="71" y="17"/>
                  </a:lnTo>
                  <a:lnTo>
                    <a:pt x="137" y="30"/>
                  </a:lnTo>
                  <a:lnTo>
                    <a:pt x="168" y="36"/>
                  </a:lnTo>
                  <a:lnTo>
                    <a:pt x="200" y="40"/>
                  </a:lnTo>
                  <a:lnTo>
                    <a:pt x="234" y="43"/>
                  </a:lnTo>
                  <a:lnTo>
                    <a:pt x="266" y="45"/>
                  </a:lnTo>
                  <a:lnTo>
                    <a:pt x="266" y="45"/>
                  </a:lnTo>
                  <a:lnTo>
                    <a:pt x="255" y="62"/>
                  </a:lnTo>
                  <a:lnTo>
                    <a:pt x="255" y="62"/>
                  </a:lnTo>
                  <a:lnTo>
                    <a:pt x="251" y="70"/>
                  </a:lnTo>
                  <a:lnTo>
                    <a:pt x="251" y="70"/>
                  </a:lnTo>
                  <a:lnTo>
                    <a:pt x="187" y="64"/>
                  </a:lnTo>
                  <a:lnTo>
                    <a:pt x="155" y="60"/>
                  </a:lnTo>
                  <a:lnTo>
                    <a:pt x="124" y="55"/>
                  </a:lnTo>
                  <a:lnTo>
                    <a:pt x="92" y="47"/>
                  </a:lnTo>
                  <a:lnTo>
                    <a:pt x="62" y="40"/>
                  </a:lnTo>
                  <a:lnTo>
                    <a:pt x="30" y="30"/>
                  </a:lnTo>
                  <a:lnTo>
                    <a:pt x="0" y="19"/>
                  </a:lnTo>
                  <a:lnTo>
                    <a:pt x="0" y="19"/>
                  </a:lnTo>
                  <a:lnTo>
                    <a:pt x="8" y="0"/>
                  </a:lnTo>
                  <a:lnTo>
                    <a:pt x="8" y="0"/>
                  </a:lnTo>
                  <a:close/>
                </a:path>
              </a:pathLst>
            </a:custGeom>
            <a:solidFill>
              <a:srgbClr val="346D46"/>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47" name="Freeform 155"/>
            <p:cNvSpPr/>
            <p:nvPr/>
          </p:nvSpPr>
          <p:spPr bwMode="auto">
            <a:xfrm>
              <a:off x="5037138" y="3567113"/>
              <a:ext cx="71438" cy="65088"/>
            </a:xfrm>
            <a:custGeom>
              <a:avLst/>
              <a:gdLst>
                <a:gd name="T0" fmla="*/ 9 w 45"/>
                <a:gd name="T1" fmla="*/ 38 h 41"/>
                <a:gd name="T2" fmla="*/ 9 w 45"/>
                <a:gd name="T3" fmla="*/ 38 h 41"/>
                <a:gd name="T4" fmla="*/ 9 w 45"/>
                <a:gd name="T5" fmla="*/ 38 h 41"/>
                <a:gd name="T6" fmla="*/ 5 w 45"/>
                <a:gd name="T7" fmla="*/ 34 h 41"/>
                <a:gd name="T8" fmla="*/ 2 w 45"/>
                <a:gd name="T9" fmla="*/ 30 h 41"/>
                <a:gd name="T10" fmla="*/ 0 w 45"/>
                <a:gd name="T11" fmla="*/ 23 h 41"/>
                <a:gd name="T12" fmla="*/ 2 w 45"/>
                <a:gd name="T13" fmla="*/ 15 h 41"/>
                <a:gd name="T14" fmla="*/ 5 w 45"/>
                <a:gd name="T15" fmla="*/ 8 h 41"/>
                <a:gd name="T16" fmla="*/ 11 w 45"/>
                <a:gd name="T17" fmla="*/ 4 h 41"/>
                <a:gd name="T18" fmla="*/ 18 w 45"/>
                <a:gd name="T19" fmla="*/ 0 h 41"/>
                <a:gd name="T20" fmla="*/ 28 w 45"/>
                <a:gd name="T21" fmla="*/ 0 h 41"/>
                <a:gd name="T22" fmla="*/ 37 w 45"/>
                <a:gd name="T23" fmla="*/ 6 h 41"/>
                <a:gd name="T24" fmla="*/ 37 w 45"/>
                <a:gd name="T25" fmla="*/ 6 h 41"/>
                <a:gd name="T26" fmla="*/ 43 w 45"/>
                <a:gd name="T27" fmla="*/ 13 h 41"/>
                <a:gd name="T28" fmla="*/ 45 w 45"/>
                <a:gd name="T29" fmla="*/ 19 h 41"/>
                <a:gd name="T30" fmla="*/ 43 w 45"/>
                <a:gd name="T31" fmla="*/ 26 h 41"/>
                <a:gd name="T32" fmla="*/ 39 w 45"/>
                <a:gd name="T33" fmla="*/ 34 h 41"/>
                <a:gd name="T34" fmla="*/ 33 w 45"/>
                <a:gd name="T35" fmla="*/ 38 h 41"/>
                <a:gd name="T36" fmla="*/ 26 w 45"/>
                <a:gd name="T37" fmla="*/ 41 h 41"/>
                <a:gd name="T38" fmla="*/ 18 w 45"/>
                <a:gd name="T39" fmla="*/ 41 h 41"/>
                <a:gd name="T40" fmla="*/ 9 w 45"/>
                <a:gd name="T41" fmla="*/ 38 h 41"/>
                <a:gd name="T42" fmla="*/ 9 w 45"/>
                <a:gd name="T43" fmla="*/ 38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5" h="41">
                  <a:moveTo>
                    <a:pt x="9" y="38"/>
                  </a:moveTo>
                  <a:lnTo>
                    <a:pt x="9" y="38"/>
                  </a:lnTo>
                  <a:lnTo>
                    <a:pt x="9" y="38"/>
                  </a:lnTo>
                  <a:lnTo>
                    <a:pt x="5" y="34"/>
                  </a:lnTo>
                  <a:lnTo>
                    <a:pt x="2" y="30"/>
                  </a:lnTo>
                  <a:lnTo>
                    <a:pt x="0" y="23"/>
                  </a:lnTo>
                  <a:lnTo>
                    <a:pt x="2" y="15"/>
                  </a:lnTo>
                  <a:lnTo>
                    <a:pt x="5" y="8"/>
                  </a:lnTo>
                  <a:lnTo>
                    <a:pt x="11" y="4"/>
                  </a:lnTo>
                  <a:lnTo>
                    <a:pt x="18" y="0"/>
                  </a:lnTo>
                  <a:lnTo>
                    <a:pt x="28" y="0"/>
                  </a:lnTo>
                  <a:lnTo>
                    <a:pt x="37" y="6"/>
                  </a:lnTo>
                  <a:lnTo>
                    <a:pt x="37" y="6"/>
                  </a:lnTo>
                  <a:lnTo>
                    <a:pt x="43" y="13"/>
                  </a:lnTo>
                  <a:lnTo>
                    <a:pt x="45" y="19"/>
                  </a:lnTo>
                  <a:lnTo>
                    <a:pt x="43" y="26"/>
                  </a:lnTo>
                  <a:lnTo>
                    <a:pt x="39" y="34"/>
                  </a:lnTo>
                  <a:lnTo>
                    <a:pt x="33" y="38"/>
                  </a:lnTo>
                  <a:lnTo>
                    <a:pt x="26" y="41"/>
                  </a:lnTo>
                  <a:lnTo>
                    <a:pt x="18" y="41"/>
                  </a:lnTo>
                  <a:lnTo>
                    <a:pt x="9" y="38"/>
                  </a:lnTo>
                  <a:lnTo>
                    <a:pt x="9" y="38"/>
                  </a:lnTo>
                  <a:close/>
                </a:path>
              </a:pathLst>
            </a:custGeom>
            <a:solidFill>
              <a:srgbClr val="FFAE32"/>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48" name="Freeform 156"/>
            <p:cNvSpPr/>
            <p:nvPr/>
          </p:nvSpPr>
          <p:spPr bwMode="auto">
            <a:xfrm>
              <a:off x="4805363" y="3627438"/>
              <a:ext cx="71438" cy="65088"/>
            </a:xfrm>
            <a:custGeom>
              <a:avLst/>
              <a:gdLst>
                <a:gd name="T0" fmla="*/ 11 w 45"/>
                <a:gd name="T1" fmla="*/ 37 h 41"/>
                <a:gd name="T2" fmla="*/ 11 w 45"/>
                <a:gd name="T3" fmla="*/ 37 h 41"/>
                <a:gd name="T4" fmla="*/ 11 w 45"/>
                <a:gd name="T5" fmla="*/ 37 h 41"/>
                <a:gd name="T6" fmla="*/ 5 w 45"/>
                <a:gd name="T7" fmla="*/ 35 h 41"/>
                <a:gd name="T8" fmla="*/ 4 w 45"/>
                <a:gd name="T9" fmla="*/ 31 h 41"/>
                <a:gd name="T10" fmla="*/ 0 w 45"/>
                <a:gd name="T11" fmla="*/ 24 h 41"/>
                <a:gd name="T12" fmla="*/ 2 w 45"/>
                <a:gd name="T13" fmla="*/ 15 h 41"/>
                <a:gd name="T14" fmla="*/ 5 w 45"/>
                <a:gd name="T15" fmla="*/ 9 h 41"/>
                <a:gd name="T16" fmla="*/ 11 w 45"/>
                <a:gd name="T17" fmla="*/ 3 h 41"/>
                <a:gd name="T18" fmla="*/ 20 w 45"/>
                <a:gd name="T19" fmla="*/ 0 h 41"/>
                <a:gd name="T20" fmla="*/ 28 w 45"/>
                <a:gd name="T21" fmla="*/ 1 h 41"/>
                <a:gd name="T22" fmla="*/ 37 w 45"/>
                <a:gd name="T23" fmla="*/ 5 h 41"/>
                <a:gd name="T24" fmla="*/ 37 w 45"/>
                <a:gd name="T25" fmla="*/ 5 h 41"/>
                <a:gd name="T26" fmla="*/ 43 w 45"/>
                <a:gd name="T27" fmla="*/ 13 h 41"/>
                <a:gd name="T28" fmla="*/ 45 w 45"/>
                <a:gd name="T29" fmla="*/ 20 h 41"/>
                <a:gd name="T30" fmla="*/ 43 w 45"/>
                <a:gd name="T31" fmla="*/ 26 h 41"/>
                <a:gd name="T32" fmla="*/ 39 w 45"/>
                <a:gd name="T33" fmla="*/ 33 h 41"/>
                <a:gd name="T34" fmla="*/ 34 w 45"/>
                <a:gd name="T35" fmla="*/ 37 h 41"/>
                <a:gd name="T36" fmla="*/ 26 w 45"/>
                <a:gd name="T37" fmla="*/ 41 h 41"/>
                <a:gd name="T38" fmla="*/ 19 w 45"/>
                <a:gd name="T39" fmla="*/ 41 h 41"/>
                <a:gd name="T40" fmla="*/ 11 w 45"/>
                <a:gd name="T41" fmla="*/ 37 h 41"/>
                <a:gd name="T42" fmla="*/ 11 w 45"/>
                <a:gd name="T43" fmla="*/ 37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5" h="41">
                  <a:moveTo>
                    <a:pt x="11" y="37"/>
                  </a:moveTo>
                  <a:lnTo>
                    <a:pt x="11" y="37"/>
                  </a:lnTo>
                  <a:lnTo>
                    <a:pt x="11" y="37"/>
                  </a:lnTo>
                  <a:lnTo>
                    <a:pt x="5" y="35"/>
                  </a:lnTo>
                  <a:lnTo>
                    <a:pt x="4" y="31"/>
                  </a:lnTo>
                  <a:lnTo>
                    <a:pt x="0" y="24"/>
                  </a:lnTo>
                  <a:lnTo>
                    <a:pt x="2" y="15"/>
                  </a:lnTo>
                  <a:lnTo>
                    <a:pt x="5" y="9"/>
                  </a:lnTo>
                  <a:lnTo>
                    <a:pt x="11" y="3"/>
                  </a:lnTo>
                  <a:lnTo>
                    <a:pt x="20" y="0"/>
                  </a:lnTo>
                  <a:lnTo>
                    <a:pt x="28" y="1"/>
                  </a:lnTo>
                  <a:lnTo>
                    <a:pt x="37" y="5"/>
                  </a:lnTo>
                  <a:lnTo>
                    <a:pt x="37" y="5"/>
                  </a:lnTo>
                  <a:lnTo>
                    <a:pt x="43" y="13"/>
                  </a:lnTo>
                  <a:lnTo>
                    <a:pt x="45" y="20"/>
                  </a:lnTo>
                  <a:lnTo>
                    <a:pt x="43" y="26"/>
                  </a:lnTo>
                  <a:lnTo>
                    <a:pt x="39" y="33"/>
                  </a:lnTo>
                  <a:lnTo>
                    <a:pt x="34" y="37"/>
                  </a:lnTo>
                  <a:lnTo>
                    <a:pt x="26" y="41"/>
                  </a:lnTo>
                  <a:lnTo>
                    <a:pt x="19" y="41"/>
                  </a:lnTo>
                  <a:lnTo>
                    <a:pt x="11" y="37"/>
                  </a:lnTo>
                  <a:lnTo>
                    <a:pt x="11" y="37"/>
                  </a:lnTo>
                  <a:close/>
                </a:path>
              </a:pathLst>
            </a:custGeom>
            <a:solidFill>
              <a:srgbClr val="FFAE32"/>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49" name="Freeform 157"/>
            <p:cNvSpPr/>
            <p:nvPr/>
          </p:nvSpPr>
          <p:spPr bwMode="auto">
            <a:xfrm>
              <a:off x="4638675" y="3671888"/>
              <a:ext cx="71438" cy="61913"/>
            </a:xfrm>
            <a:custGeom>
              <a:avLst/>
              <a:gdLst>
                <a:gd name="T0" fmla="*/ 11 w 45"/>
                <a:gd name="T1" fmla="*/ 37 h 39"/>
                <a:gd name="T2" fmla="*/ 9 w 45"/>
                <a:gd name="T3" fmla="*/ 37 h 39"/>
                <a:gd name="T4" fmla="*/ 9 w 45"/>
                <a:gd name="T5" fmla="*/ 37 h 39"/>
                <a:gd name="T6" fmla="*/ 6 w 45"/>
                <a:gd name="T7" fmla="*/ 33 h 39"/>
                <a:gd name="T8" fmla="*/ 4 w 45"/>
                <a:gd name="T9" fmla="*/ 30 h 39"/>
                <a:gd name="T10" fmla="*/ 0 w 45"/>
                <a:gd name="T11" fmla="*/ 22 h 39"/>
                <a:gd name="T12" fmla="*/ 2 w 45"/>
                <a:gd name="T13" fmla="*/ 15 h 39"/>
                <a:gd name="T14" fmla="*/ 6 w 45"/>
                <a:gd name="T15" fmla="*/ 7 h 39"/>
                <a:gd name="T16" fmla="*/ 11 w 45"/>
                <a:gd name="T17" fmla="*/ 2 h 39"/>
                <a:gd name="T18" fmla="*/ 21 w 45"/>
                <a:gd name="T19" fmla="*/ 0 h 39"/>
                <a:gd name="T20" fmla="*/ 28 w 45"/>
                <a:gd name="T21" fmla="*/ 0 h 39"/>
                <a:gd name="T22" fmla="*/ 38 w 45"/>
                <a:gd name="T23" fmla="*/ 3 h 39"/>
                <a:gd name="T24" fmla="*/ 38 w 45"/>
                <a:gd name="T25" fmla="*/ 3 h 39"/>
                <a:gd name="T26" fmla="*/ 43 w 45"/>
                <a:gd name="T27" fmla="*/ 11 h 39"/>
                <a:gd name="T28" fmla="*/ 45 w 45"/>
                <a:gd name="T29" fmla="*/ 18 h 39"/>
                <a:gd name="T30" fmla="*/ 43 w 45"/>
                <a:gd name="T31" fmla="*/ 26 h 39"/>
                <a:gd name="T32" fmla="*/ 39 w 45"/>
                <a:gd name="T33" fmla="*/ 31 h 39"/>
                <a:gd name="T34" fmla="*/ 34 w 45"/>
                <a:gd name="T35" fmla="*/ 37 h 39"/>
                <a:gd name="T36" fmla="*/ 26 w 45"/>
                <a:gd name="T37" fmla="*/ 39 h 39"/>
                <a:gd name="T38" fmla="*/ 19 w 45"/>
                <a:gd name="T39" fmla="*/ 39 h 39"/>
                <a:gd name="T40" fmla="*/ 11 w 45"/>
                <a:gd name="T41" fmla="*/ 37 h 39"/>
                <a:gd name="T42" fmla="*/ 11 w 45"/>
                <a:gd name="T43" fmla="*/ 37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5" h="39">
                  <a:moveTo>
                    <a:pt x="11" y="37"/>
                  </a:moveTo>
                  <a:lnTo>
                    <a:pt x="9" y="37"/>
                  </a:lnTo>
                  <a:lnTo>
                    <a:pt x="9" y="37"/>
                  </a:lnTo>
                  <a:lnTo>
                    <a:pt x="6" y="33"/>
                  </a:lnTo>
                  <a:lnTo>
                    <a:pt x="4" y="30"/>
                  </a:lnTo>
                  <a:lnTo>
                    <a:pt x="0" y="22"/>
                  </a:lnTo>
                  <a:lnTo>
                    <a:pt x="2" y="15"/>
                  </a:lnTo>
                  <a:lnTo>
                    <a:pt x="6" y="7"/>
                  </a:lnTo>
                  <a:lnTo>
                    <a:pt x="11" y="2"/>
                  </a:lnTo>
                  <a:lnTo>
                    <a:pt x="21" y="0"/>
                  </a:lnTo>
                  <a:lnTo>
                    <a:pt x="28" y="0"/>
                  </a:lnTo>
                  <a:lnTo>
                    <a:pt x="38" y="3"/>
                  </a:lnTo>
                  <a:lnTo>
                    <a:pt x="38" y="3"/>
                  </a:lnTo>
                  <a:lnTo>
                    <a:pt x="43" y="11"/>
                  </a:lnTo>
                  <a:lnTo>
                    <a:pt x="45" y="18"/>
                  </a:lnTo>
                  <a:lnTo>
                    <a:pt x="43" y="26"/>
                  </a:lnTo>
                  <a:lnTo>
                    <a:pt x="39" y="31"/>
                  </a:lnTo>
                  <a:lnTo>
                    <a:pt x="34" y="37"/>
                  </a:lnTo>
                  <a:lnTo>
                    <a:pt x="26" y="39"/>
                  </a:lnTo>
                  <a:lnTo>
                    <a:pt x="19" y="39"/>
                  </a:lnTo>
                  <a:lnTo>
                    <a:pt x="11" y="37"/>
                  </a:lnTo>
                  <a:lnTo>
                    <a:pt x="11" y="37"/>
                  </a:lnTo>
                  <a:close/>
                </a:path>
              </a:pathLst>
            </a:custGeom>
            <a:solidFill>
              <a:srgbClr val="FFAE32"/>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50" name="Freeform 158"/>
            <p:cNvSpPr/>
            <p:nvPr/>
          </p:nvSpPr>
          <p:spPr bwMode="auto">
            <a:xfrm>
              <a:off x="4924425" y="3743325"/>
              <a:ext cx="71438" cy="65088"/>
            </a:xfrm>
            <a:custGeom>
              <a:avLst/>
              <a:gdLst>
                <a:gd name="T0" fmla="*/ 11 w 45"/>
                <a:gd name="T1" fmla="*/ 37 h 41"/>
                <a:gd name="T2" fmla="*/ 9 w 45"/>
                <a:gd name="T3" fmla="*/ 37 h 41"/>
                <a:gd name="T4" fmla="*/ 9 w 45"/>
                <a:gd name="T5" fmla="*/ 37 h 41"/>
                <a:gd name="T6" fmla="*/ 5 w 45"/>
                <a:gd name="T7" fmla="*/ 33 h 41"/>
                <a:gd name="T8" fmla="*/ 3 w 45"/>
                <a:gd name="T9" fmla="*/ 30 h 41"/>
                <a:gd name="T10" fmla="*/ 0 w 45"/>
                <a:gd name="T11" fmla="*/ 22 h 41"/>
                <a:gd name="T12" fmla="*/ 2 w 45"/>
                <a:gd name="T13" fmla="*/ 15 h 41"/>
                <a:gd name="T14" fmla="*/ 5 w 45"/>
                <a:gd name="T15" fmla="*/ 7 h 41"/>
                <a:gd name="T16" fmla="*/ 11 w 45"/>
                <a:gd name="T17" fmla="*/ 3 h 41"/>
                <a:gd name="T18" fmla="*/ 20 w 45"/>
                <a:gd name="T19" fmla="*/ 0 h 41"/>
                <a:gd name="T20" fmla="*/ 28 w 45"/>
                <a:gd name="T21" fmla="*/ 0 h 41"/>
                <a:gd name="T22" fmla="*/ 37 w 45"/>
                <a:gd name="T23" fmla="*/ 5 h 41"/>
                <a:gd name="T24" fmla="*/ 37 w 45"/>
                <a:gd name="T25" fmla="*/ 5 h 41"/>
                <a:gd name="T26" fmla="*/ 43 w 45"/>
                <a:gd name="T27" fmla="*/ 13 h 41"/>
                <a:gd name="T28" fmla="*/ 45 w 45"/>
                <a:gd name="T29" fmla="*/ 18 h 41"/>
                <a:gd name="T30" fmla="*/ 43 w 45"/>
                <a:gd name="T31" fmla="*/ 26 h 41"/>
                <a:gd name="T32" fmla="*/ 39 w 45"/>
                <a:gd name="T33" fmla="*/ 33 h 41"/>
                <a:gd name="T34" fmla="*/ 33 w 45"/>
                <a:gd name="T35" fmla="*/ 37 h 41"/>
                <a:gd name="T36" fmla="*/ 26 w 45"/>
                <a:gd name="T37" fmla="*/ 41 h 41"/>
                <a:gd name="T38" fmla="*/ 18 w 45"/>
                <a:gd name="T39" fmla="*/ 41 h 41"/>
                <a:gd name="T40" fmla="*/ 11 w 45"/>
                <a:gd name="T41" fmla="*/ 37 h 41"/>
                <a:gd name="T42" fmla="*/ 11 w 45"/>
                <a:gd name="T43" fmla="*/ 37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5" h="41">
                  <a:moveTo>
                    <a:pt x="11" y="37"/>
                  </a:moveTo>
                  <a:lnTo>
                    <a:pt x="9" y="37"/>
                  </a:lnTo>
                  <a:lnTo>
                    <a:pt x="9" y="37"/>
                  </a:lnTo>
                  <a:lnTo>
                    <a:pt x="5" y="33"/>
                  </a:lnTo>
                  <a:lnTo>
                    <a:pt x="3" y="30"/>
                  </a:lnTo>
                  <a:lnTo>
                    <a:pt x="0" y="22"/>
                  </a:lnTo>
                  <a:lnTo>
                    <a:pt x="2" y="15"/>
                  </a:lnTo>
                  <a:lnTo>
                    <a:pt x="5" y="7"/>
                  </a:lnTo>
                  <a:lnTo>
                    <a:pt x="11" y="3"/>
                  </a:lnTo>
                  <a:lnTo>
                    <a:pt x="20" y="0"/>
                  </a:lnTo>
                  <a:lnTo>
                    <a:pt x="28" y="0"/>
                  </a:lnTo>
                  <a:lnTo>
                    <a:pt x="37" y="5"/>
                  </a:lnTo>
                  <a:lnTo>
                    <a:pt x="37" y="5"/>
                  </a:lnTo>
                  <a:lnTo>
                    <a:pt x="43" y="13"/>
                  </a:lnTo>
                  <a:lnTo>
                    <a:pt x="45" y="18"/>
                  </a:lnTo>
                  <a:lnTo>
                    <a:pt x="43" y="26"/>
                  </a:lnTo>
                  <a:lnTo>
                    <a:pt x="39" y="33"/>
                  </a:lnTo>
                  <a:lnTo>
                    <a:pt x="33" y="37"/>
                  </a:lnTo>
                  <a:lnTo>
                    <a:pt x="26" y="41"/>
                  </a:lnTo>
                  <a:lnTo>
                    <a:pt x="18" y="41"/>
                  </a:lnTo>
                  <a:lnTo>
                    <a:pt x="11" y="37"/>
                  </a:lnTo>
                  <a:lnTo>
                    <a:pt x="11" y="37"/>
                  </a:lnTo>
                  <a:close/>
                </a:path>
              </a:pathLst>
            </a:custGeom>
            <a:solidFill>
              <a:srgbClr val="FFAE32"/>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51" name="Freeform 159"/>
            <p:cNvSpPr/>
            <p:nvPr/>
          </p:nvSpPr>
          <p:spPr bwMode="auto">
            <a:xfrm>
              <a:off x="4811713" y="3143250"/>
              <a:ext cx="69850" cy="52388"/>
            </a:xfrm>
            <a:custGeom>
              <a:avLst/>
              <a:gdLst>
                <a:gd name="T0" fmla="*/ 9 w 44"/>
                <a:gd name="T1" fmla="*/ 30 h 33"/>
                <a:gd name="T2" fmla="*/ 9 w 44"/>
                <a:gd name="T3" fmla="*/ 30 h 33"/>
                <a:gd name="T4" fmla="*/ 9 w 44"/>
                <a:gd name="T5" fmla="*/ 30 h 33"/>
                <a:gd name="T6" fmla="*/ 3 w 44"/>
                <a:gd name="T7" fmla="*/ 24 h 33"/>
                <a:gd name="T8" fmla="*/ 0 w 44"/>
                <a:gd name="T9" fmla="*/ 18 h 33"/>
                <a:gd name="T10" fmla="*/ 0 w 44"/>
                <a:gd name="T11" fmla="*/ 13 h 33"/>
                <a:gd name="T12" fmla="*/ 1 w 44"/>
                <a:gd name="T13" fmla="*/ 5 h 33"/>
                <a:gd name="T14" fmla="*/ 1 w 44"/>
                <a:gd name="T15" fmla="*/ 5 h 33"/>
                <a:gd name="T16" fmla="*/ 18 w 44"/>
                <a:gd name="T17" fmla="*/ 1 h 33"/>
                <a:gd name="T18" fmla="*/ 39 w 44"/>
                <a:gd name="T19" fmla="*/ 0 h 33"/>
                <a:gd name="T20" fmla="*/ 39 w 44"/>
                <a:gd name="T21" fmla="*/ 0 h 33"/>
                <a:gd name="T22" fmla="*/ 43 w 44"/>
                <a:gd name="T23" fmla="*/ 5 h 33"/>
                <a:gd name="T24" fmla="*/ 44 w 44"/>
                <a:gd name="T25" fmla="*/ 13 h 33"/>
                <a:gd name="T26" fmla="*/ 43 w 44"/>
                <a:gd name="T27" fmla="*/ 20 h 33"/>
                <a:gd name="T28" fmla="*/ 37 w 44"/>
                <a:gd name="T29" fmla="*/ 26 h 33"/>
                <a:gd name="T30" fmla="*/ 31 w 44"/>
                <a:gd name="T31" fmla="*/ 30 h 33"/>
                <a:gd name="T32" fmla="*/ 26 w 44"/>
                <a:gd name="T33" fmla="*/ 33 h 33"/>
                <a:gd name="T34" fmla="*/ 16 w 44"/>
                <a:gd name="T35" fmla="*/ 33 h 33"/>
                <a:gd name="T36" fmla="*/ 9 w 44"/>
                <a:gd name="T37" fmla="*/ 30 h 33"/>
                <a:gd name="T38" fmla="*/ 9 w 44"/>
                <a:gd name="T39" fmla="*/ 3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4" h="33">
                  <a:moveTo>
                    <a:pt x="9" y="30"/>
                  </a:moveTo>
                  <a:lnTo>
                    <a:pt x="9" y="30"/>
                  </a:lnTo>
                  <a:lnTo>
                    <a:pt x="9" y="30"/>
                  </a:lnTo>
                  <a:lnTo>
                    <a:pt x="3" y="24"/>
                  </a:lnTo>
                  <a:lnTo>
                    <a:pt x="0" y="18"/>
                  </a:lnTo>
                  <a:lnTo>
                    <a:pt x="0" y="13"/>
                  </a:lnTo>
                  <a:lnTo>
                    <a:pt x="1" y="5"/>
                  </a:lnTo>
                  <a:lnTo>
                    <a:pt x="1" y="5"/>
                  </a:lnTo>
                  <a:lnTo>
                    <a:pt x="18" y="1"/>
                  </a:lnTo>
                  <a:lnTo>
                    <a:pt x="39" y="0"/>
                  </a:lnTo>
                  <a:lnTo>
                    <a:pt x="39" y="0"/>
                  </a:lnTo>
                  <a:lnTo>
                    <a:pt x="43" y="5"/>
                  </a:lnTo>
                  <a:lnTo>
                    <a:pt x="44" y="13"/>
                  </a:lnTo>
                  <a:lnTo>
                    <a:pt x="43" y="20"/>
                  </a:lnTo>
                  <a:lnTo>
                    <a:pt x="37" y="26"/>
                  </a:lnTo>
                  <a:lnTo>
                    <a:pt x="31" y="30"/>
                  </a:lnTo>
                  <a:lnTo>
                    <a:pt x="26" y="33"/>
                  </a:lnTo>
                  <a:lnTo>
                    <a:pt x="16" y="33"/>
                  </a:lnTo>
                  <a:lnTo>
                    <a:pt x="9" y="30"/>
                  </a:lnTo>
                  <a:lnTo>
                    <a:pt x="9" y="30"/>
                  </a:lnTo>
                  <a:close/>
                </a:path>
              </a:pathLst>
            </a:custGeom>
            <a:solidFill>
              <a:srgbClr val="FFAE32"/>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52" name="Freeform 160"/>
            <p:cNvSpPr/>
            <p:nvPr/>
          </p:nvSpPr>
          <p:spPr bwMode="auto">
            <a:xfrm>
              <a:off x="4905375" y="3225800"/>
              <a:ext cx="71438" cy="65088"/>
            </a:xfrm>
            <a:custGeom>
              <a:avLst/>
              <a:gdLst>
                <a:gd name="T0" fmla="*/ 12 w 45"/>
                <a:gd name="T1" fmla="*/ 37 h 41"/>
                <a:gd name="T2" fmla="*/ 12 w 45"/>
                <a:gd name="T3" fmla="*/ 37 h 41"/>
                <a:gd name="T4" fmla="*/ 12 w 45"/>
                <a:gd name="T5" fmla="*/ 37 h 41"/>
                <a:gd name="T6" fmla="*/ 6 w 45"/>
                <a:gd name="T7" fmla="*/ 34 h 41"/>
                <a:gd name="T8" fmla="*/ 4 w 45"/>
                <a:gd name="T9" fmla="*/ 32 h 41"/>
                <a:gd name="T10" fmla="*/ 0 w 45"/>
                <a:gd name="T11" fmla="*/ 22 h 41"/>
                <a:gd name="T12" fmla="*/ 2 w 45"/>
                <a:gd name="T13" fmla="*/ 15 h 41"/>
                <a:gd name="T14" fmla="*/ 6 w 45"/>
                <a:gd name="T15" fmla="*/ 9 h 41"/>
                <a:gd name="T16" fmla="*/ 12 w 45"/>
                <a:gd name="T17" fmla="*/ 4 h 41"/>
                <a:gd name="T18" fmla="*/ 21 w 45"/>
                <a:gd name="T19" fmla="*/ 0 h 41"/>
                <a:gd name="T20" fmla="*/ 29 w 45"/>
                <a:gd name="T21" fmla="*/ 2 h 41"/>
                <a:gd name="T22" fmla="*/ 38 w 45"/>
                <a:gd name="T23" fmla="*/ 6 h 41"/>
                <a:gd name="T24" fmla="*/ 38 w 45"/>
                <a:gd name="T25" fmla="*/ 6 h 41"/>
                <a:gd name="T26" fmla="*/ 43 w 45"/>
                <a:gd name="T27" fmla="*/ 13 h 41"/>
                <a:gd name="T28" fmla="*/ 45 w 45"/>
                <a:gd name="T29" fmla="*/ 21 h 41"/>
                <a:gd name="T30" fmla="*/ 43 w 45"/>
                <a:gd name="T31" fmla="*/ 26 h 41"/>
                <a:gd name="T32" fmla="*/ 40 w 45"/>
                <a:gd name="T33" fmla="*/ 34 h 41"/>
                <a:gd name="T34" fmla="*/ 34 w 45"/>
                <a:gd name="T35" fmla="*/ 37 h 41"/>
                <a:gd name="T36" fmla="*/ 27 w 45"/>
                <a:gd name="T37" fmla="*/ 41 h 41"/>
                <a:gd name="T38" fmla="*/ 19 w 45"/>
                <a:gd name="T39" fmla="*/ 41 h 41"/>
                <a:gd name="T40" fmla="*/ 12 w 45"/>
                <a:gd name="T41" fmla="*/ 37 h 41"/>
                <a:gd name="T42" fmla="*/ 12 w 45"/>
                <a:gd name="T43" fmla="*/ 37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5" h="41">
                  <a:moveTo>
                    <a:pt x="12" y="37"/>
                  </a:moveTo>
                  <a:lnTo>
                    <a:pt x="12" y="37"/>
                  </a:lnTo>
                  <a:lnTo>
                    <a:pt x="12" y="37"/>
                  </a:lnTo>
                  <a:lnTo>
                    <a:pt x="6" y="34"/>
                  </a:lnTo>
                  <a:lnTo>
                    <a:pt x="4" y="32"/>
                  </a:lnTo>
                  <a:lnTo>
                    <a:pt x="0" y="22"/>
                  </a:lnTo>
                  <a:lnTo>
                    <a:pt x="2" y="15"/>
                  </a:lnTo>
                  <a:lnTo>
                    <a:pt x="6" y="9"/>
                  </a:lnTo>
                  <a:lnTo>
                    <a:pt x="12" y="4"/>
                  </a:lnTo>
                  <a:lnTo>
                    <a:pt x="21" y="0"/>
                  </a:lnTo>
                  <a:lnTo>
                    <a:pt x="29" y="2"/>
                  </a:lnTo>
                  <a:lnTo>
                    <a:pt x="38" y="6"/>
                  </a:lnTo>
                  <a:lnTo>
                    <a:pt x="38" y="6"/>
                  </a:lnTo>
                  <a:lnTo>
                    <a:pt x="43" y="13"/>
                  </a:lnTo>
                  <a:lnTo>
                    <a:pt x="45" y="21"/>
                  </a:lnTo>
                  <a:lnTo>
                    <a:pt x="43" y="26"/>
                  </a:lnTo>
                  <a:lnTo>
                    <a:pt x="40" y="34"/>
                  </a:lnTo>
                  <a:lnTo>
                    <a:pt x="34" y="37"/>
                  </a:lnTo>
                  <a:lnTo>
                    <a:pt x="27" y="41"/>
                  </a:lnTo>
                  <a:lnTo>
                    <a:pt x="19" y="41"/>
                  </a:lnTo>
                  <a:lnTo>
                    <a:pt x="12" y="37"/>
                  </a:lnTo>
                  <a:lnTo>
                    <a:pt x="12" y="37"/>
                  </a:lnTo>
                  <a:close/>
                </a:path>
              </a:pathLst>
            </a:custGeom>
            <a:solidFill>
              <a:srgbClr val="FFAE32"/>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53" name="Freeform 161"/>
            <p:cNvSpPr/>
            <p:nvPr/>
          </p:nvSpPr>
          <p:spPr bwMode="auto">
            <a:xfrm>
              <a:off x="4659313" y="3263900"/>
              <a:ext cx="53975" cy="63500"/>
            </a:xfrm>
            <a:custGeom>
              <a:avLst/>
              <a:gdLst>
                <a:gd name="T0" fmla="*/ 26 w 34"/>
                <a:gd name="T1" fmla="*/ 4 h 40"/>
                <a:gd name="T2" fmla="*/ 26 w 34"/>
                <a:gd name="T3" fmla="*/ 4 h 40"/>
                <a:gd name="T4" fmla="*/ 32 w 34"/>
                <a:gd name="T5" fmla="*/ 12 h 40"/>
                <a:gd name="T6" fmla="*/ 34 w 34"/>
                <a:gd name="T7" fmla="*/ 19 h 40"/>
                <a:gd name="T8" fmla="*/ 32 w 34"/>
                <a:gd name="T9" fmla="*/ 27 h 40"/>
                <a:gd name="T10" fmla="*/ 28 w 34"/>
                <a:gd name="T11" fmla="*/ 32 h 40"/>
                <a:gd name="T12" fmla="*/ 23 w 34"/>
                <a:gd name="T13" fmla="*/ 38 h 40"/>
                <a:gd name="T14" fmla="*/ 15 w 34"/>
                <a:gd name="T15" fmla="*/ 40 h 40"/>
                <a:gd name="T16" fmla="*/ 8 w 34"/>
                <a:gd name="T17" fmla="*/ 40 h 40"/>
                <a:gd name="T18" fmla="*/ 0 w 34"/>
                <a:gd name="T19" fmla="*/ 38 h 40"/>
                <a:gd name="T20" fmla="*/ 0 w 34"/>
                <a:gd name="T21" fmla="*/ 38 h 40"/>
                <a:gd name="T22" fmla="*/ 2 w 34"/>
                <a:gd name="T23" fmla="*/ 27 h 40"/>
                <a:gd name="T24" fmla="*/ 6 w 34"/>
                <a:gd name="T25" fmla="*/ 17 h 40"/>
                <a:gd name="T26" fmla="*/ 10 w 34"/>
                <a:gd name="T27" fmla="*/ 8 h 40"/>
                <a:gd name="T28" fmla="*/ 15 w 34"/>
                <a:gd name="T29" fmla="*/ 0 h 40"/>
                <a:gd name="T30" fmla="*/ 15 w 34"/>
                <a:gd name="T31" fmla="*/ 0 h 40"/>
                <a:gd name="T32" fmla="*/ 21 w 34"/>
                <a:gd name="T33" fmla="*/ 2 h 40"/>
                <a:gd name="T34" fmla="*/ 26 w 34"/>
                <a:gd name="T35" fmla="*/ 4 h 40"/>
                <a:gd name="T36" fmla="*/ 26 w 34"/>
                <a:gd name="T37" fmla="*/ 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4" h="40">
                  <a:moveTo>
                    <a:pt x="26" y="4"/>
                  </a:moveTo>
                  <a:lnTo>
                    <a:pt x="26" y="4"/>
                  </a:lnTo>
                  <a:lnTo>
                    <a:pt x="32" y="12"/>
                  </a:lnTo>
                  <a:lnTo>
                    <a:pt x="34" y="19"/>
                  </a:lnTo>
                  <a:lnTo>
                    <a:pt x="32" y="27"/>
                  </a:lnTo>
                  <a:lnTo>
                    <a:pt x="28" y="32"/>
                  </a:lnTo>
                  <a:lnTo>
                    <a:pt x="23" y="38"/>
                  </a:lnTo>
                  <a:lnTo>
                    <a:pt x="15" y="40"/>
                  </a:lnTo>
                  <a:lnTo>
                    <a:pt x="8" y="40"/>
                  </a:lnTo>
                  <a:lnTo>
                    <a:pt x="0" y="38"/>
                  </a:lnTo>
                  <a:lnTo>
                    <a:pt x="0" y="38"/>
                  </a:lnTo>
                  <a:lnTo>
                    <a:pt x="2" y="27"/>
                  </a:lnTo>
                  <a:lnTo>
                    <a:pt x="6" y="17"/>
                  </a:lnTo>
                  <a:lnTo>
                    <a:pt x="10" y="8"/>
                  </a:lnTo>
                  <a:lnTo>
                    <a:pt x="15" y="0"/>
                  </a:lnTo>
                  <a:lnTo>
                    <a:pt x="15" y="0"/>
                  </a:lnTo>
                  <a:lnTo>
                    <a:pt x="21" y="2"/>
                  </a:lnTo>
                  <a:lnTo>
                    <a:pt x="26" y="4"/>
                  </a:lnTo>
                  <a:lnTo>
                    <a:pt x="26" y="4"/>
                  </a:lnTo>
                  <a:close/>
                </a:path>
              </a:pathLst>
            </a:custGeom>
            <a:solidFill>
              <a:srgbClr val="FFAE32"/>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54" name="Freeform 162"/>
            <p:cNvSpPr/>
            <p:nvPr/>
          </p:nvSpPr>
          <p:spPr bwMode="auto">
            <a:xfrm>
              <a:off x="5078413" y="3317875"/>
              <a:ext cx="44450" cy="61913"/>
            </a:xfrm>
            <a:custGeom>
              <a:avLst/>
              <a:gdLst>
                <a:gd name="T0" fmla="*/ 17 w 28"/>
                <a:gd name="T1" fmla="*/ 0 h 39"/>
                <a:gd name="T2" fmla="*/ 17 w 28"/>
                <a:gd name="T3" fmla="*/ 0 h 39"/>
                <a:gd name="T4" fmla="*/ 22 w 28"/>
                <a:gd name="T5" fmla="*/ 19 h 39"/>
                <a:gd name="T6" fmla="*/ 28 w 28"/>
                <a:gd name="T7" fmla="*/ 39 h 39"/>
                <a:gd name="T8" fmla="*/ 28 w 28"/>
                <a:gd name="T9" fmla="*/ 39 h 39"/>
                <a:gd name="T10" fmla="*/ 21 w 28"/>
                <a:gd name="T11" fmla="*/ 39 h 39"/>
                <a:gd name="T12" fmla="*/ 11 w 28"/>
                <a:gd name="T13" fmla="*/ 36 h 39"/>
                <a:gd name="T14" fmla="*/ 11 w 28"/>
                <a:gd name="T15" fmla="*/ 36 h 39"/>
                <a:gd name="T16" fmla="*/ 11 w 28"/>
                <a:gd name="T17" fmla="*/ 36 h 39"/>
                <a:gd name="T18" fmla="*/ 6 w 28"/>
                <a:gd name="T19" fmla="*/ 32 h 39"/>
                <a:gd name="T20" fmla="*/ 2 w 28"/>
                <a:gd name="T21" fmla="*/ 26 h 39"/>
                <a:gd name="T22" fmla="*/ 0 w 28"/>
                <a:gd name="T23" fmla="*/ 21 h 39"/>
                <a:gd name="T24" fmla="*/ 2 w 28"/>
                <a:gd name="T25" fmla="*/ 15 h 39"/>
                <a:gd name="T26" fmla="*/ 4 w 28"/>
                <a:gd name="T27" fmla="*/ 11 h 39"/>
                <a:gd name="T28" fmla="*/ 7 w 28"/>
                <a:gd name="T29" fmla="*/ 6 h 39"/>
                <a:gd name="T30" fmla="*/ 11 w 28"/>
                <a:gd name="T31" fmla="*/ 2 h 39"/>
                <a:gd name="T32" fmla="*/ 17 w 28"/>
                <a:gd name="T33" fmla="*/ 0 h 39"/>
                <a:gd name="T34" fmla="*/ 17 w 28"/>
                <a:gd name="T35"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8" h="39">
                  <a:moveTo>
                    <a:pt x="17" y="0"/>
                  </a:moveTo>
                  <a:lnTo>
                    <a:pt x="17" y="0"/>
                  </a:lnTo>
                  <a:lnTo>
                    <a:pt x="22" y="19"/>
                  </a:lnTo>
                  <a:lnTo>
                    <a:pt x="28" y="39"/>
                  </a:lnTo>
                  <a:lnTo>
                    <a:pt x="28" y="39"/>
                  </a:lnTo>
                  <a:lnTo>
                    <a:pt x="21" y="39"/>
                  </a:lnTo>
                  <a:lnTo>
                    <a:pt x="11" y="36"/>
                  </a:lnTo>
                  <a:lnTo>
                    <a:pt x="11" y="36"/>
                  </a:lnTo>
                  <a:lnTo>
                    <a:pt x="11" y="36"/>
                  </a:lnTo>
                  <a:lnTo>
                    <a:pt x="6" y="32"/>
                  </a:lnTo>
                  <a:lnTo>
                    <a:pt x="2" y="26"/>
                  </a:lnTo>
                  <a:lnTo>
                    <a:pt x="0" y="21"/>
                  </a:lnTo>
                  <a:lnTo>
                    <a:pt x="2" y="15"/>
                  </a:lnTo>
                  <a:lnTo>
                    <a:pt x="4" y="11"/>
                  </a:lnTo>
                  <a:lnTo>
                    <a:pt x="7" y="6"/>
                  </a:lnTo>
                  <a:lnTo>
                    <a:pt x="11" y="2"/>
                  </a:lnTo>
                  <a:lnTo>
                    <a:pt x="17" y="0"/>
                  </a:lnTo>
                  <a:lnTo>
                    <a:pt x="17" y="0"/>
                  </a:lnTo>
                  <a:close/>
                </a:path>
              </a:pathLst>
            </a:custGeom>
            <a:solidFill>
              <a:srgbClr val="FFAE32"/>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55" name="Freeform 163"/>
            <p:cNvSpPr/>
            <p:nvPr/>
          </p:nvSpPr>
          <p:spPr bwMode="auto">
            <a:xfrm>
              <a:off x="4668838" y="3463925"/>
              <a:ext cx="71438" cy="65088"/>
            </a:xfrm>
            <a:custGeom>
              <a:avLst/>
              <a:gdLst>
                <a:gd name="T0" fmla="*/ 11 w 45"/>
                <a:gd name="T1" fmla="*/ 37 h 41"/>
                <a:gd name="T2" fmla="*/ 11 w 45"/>
                <a:gd name="T3" fmla="*/ 37 h 41"/>
                <a:gd name="T4" fmla="*/ 11 w 45"/>
                <a:gd name="T5" fmla="*/ 37 h 41"/>
                <a:gd name="T6" fmla="*/ 5 w 45"/>
                <a:gd name="T7" fmla="*/ 33 h 41"/>
                <a:gd name="T8" fmla="*/ 4 w 45"/>
                <a:gd name="T9" fmla="*/ 30 h 41"/>
                <a:gd name="T10" fmla="*/ 0 w 45"/>
                <a:gd name="T11" fmla="*/ 22 h 41"/>
                <a:gd name="T12" fmla="*/ 2 w 45"/>
                <a:gd name="T13" fmla="*/ 15 h 41"/>
                <a:gd name="T14" fmla="*/ 5 w 45"/>
                <a:gd name="T15" fmla="*/ 7 h 41"/>
                <a:gd name="T16" fmla="*/ 11 w 45"/>
                <a:gd name="T17" fmla="*/ 3 h 41"/>
                <a:gd name="T18" fmla="*/ 20 w 45"/>
                <a:gd name="T19" fmla="*/ 0 h 41"/>
                <a:gd name="T20" fmla="*/ 28 w 45"/>
                <a:gd name="T21" fmla="*/ 0 h 41"/>
                <a:gd name="T22" fmla="*/ 37 w 45"/>
                <a:gd name="T23" fmla="*/ 5 h 41"/>
                <a:gd name="T24" fmla="*/ 37 w 45"/>
                <a:gd name="T25" fmla="*/ 5 h 41"/>
                <a:gd name="T26" fmla="*/ 43 w 45"/>
                <a:gd name="T27" fmla="*/ 13 h 41"/>
                <a:gd name="T28" fmla="*/ 45 w 45"/>
                <a:gd name="T29" fmla="*/ 18 h 41"/>
                <a:gd name="T30" fmla="*/ 43 w 45"/>
                <a:gd name="T31" fmla="*/ 26 h 41"/>
                <a:gd name="T32" fmla="*/ 39 w 45"/>
                <a:gd name="T33" fmla="*/ 32 h 41"/>
                <a:gd name="T34" fmla="*/ 33 w 45"/>
                <a:gd name="T35" fmla="*/ 37 h 41"/>
                <a:gd name="T36" fmla="*/ 26 w 45"/>
                <a:gd name="T37" fmla="*/ 41 h 41"/>
                <a:gd name="T38" fmla="*/ 19 w 45"/>
                <a:gd name="T39" fmla="*/ 41 h 41"/>
                <a:gd name="T40" fmla="*/ 11 w 45"/>
                <a:gd name="T41" fmla="*/ 37 h 41"/>
                <a:gd name="T42" fmla="*/ 11 w 45"/>
                <a:gd name="T43" fmla="*/ 37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5" h="41">
                  <a:moveTo>
                    <a:pt x="11" y="37"/>
                  </a:moveTo>
                  <a:lnTo>
                    <a:pt x="11" y="37"/>
                  </a:lnTo>
                  <a:lnTo>
                    <a:pt x="11" y="37"/>
                  </a:lnTo>
                  <a:lnTo>
                    <a:pt x="5" y="33"/>
                  </a:lnTo>
                  <a:lnTo>
                    <a:pt x="4" y="30"/>
                  </a:lnTo>
                  <a:lnTo>
                    <a:pt x="0" y="22"/>
                  </a:lnTo>
                  <a:lnTo>
                    <a:pt x="2" y="15"/>
                  </a:lnTo>
                  <a:lnTo>
                    <a:pt x="5" y="7"/>
                  </a:lnTo>
                  <a:lnTo>
                    <a:pt x="11" y="3"/>
                  </a:lnTo>
                  <a:lnTo>
                    <a:pt x="20" y="0"/>
                  </a:lnTo>
                  <a:lnTo>
                    <a:pt x="28" y="0"/>
                  </a:lnTo>
                  <a:lnTo>
                    <a:pt x="37" y="5"/>
                  </a:lnTo>
                  <a:lnTo>
                    <a:pt x="37" y="5"/>
                  </a:lnTo>
                  <a:lnTo>
                    <a:pt x="43" y="13"/>
                  </a:lnTo>
                  <a:lnTo>
                    <a:pt x="45" y="18"/>
                  </a:lnTo>
                  <a:lnTo>
                    <a:pt x="43" y="26"/>
                  </a:lnTo>
                  <a:lnTo>
                    <a:pt x="39" y="32"/>
                  </a:lnTo>
                  <a:lnTo>
                    <a:pt x="33" y="37"/>
                  </a:lnTo>
                  <a:lnTo>
                    <a:pt x="26" y="41"/>
                  </a:lnTo>
                  <a:lnTo>
                    <a:pt x="19" y="41"/>
                  </a:lnTo>
                  <a:lnTo>
                    <a:pt x="11" y="37"/>
                  </a:lnTo>
                  <a:lnTo>
                    <a:pt x="11" y="37"/>
                  </a:lnTo>
                  <a:close/>
                </a:path>
              </a:pathLst>
            </a:custGeom>
            <a:solidFill>
              <a:srgbClr val="FFAE32"/>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56" name="Freeform 164"/>
            <p:cNvSpPr/>
            <p:nvPr/>
          </p:nvSpPr>
          <p:spPr bwMode="auto">
            <a:xfrm>
              <a:off x="4689475" y="3259138"/>
              <a:ext cx="355600" cy="341313"/>
            </a:xfrm>
            <a:custGeom>
              <a:avLst/>
              <a:gdLst>
                <a:gd name="T0" fmla="*/ 150 w 224"/>
                <a:gd name="T1" fmla="*/ 3 h 215"/>
                <a:gd name="T2" fmla="*/ 150 w 224"/>
                <a:gd name="T3" fmla="*/ 3 h 215"/>
                <a:gd name="T4" fmla="*/ 133 w 224"/>
                <a:gd name="T5" fmla="*/ 1 h 215"/>
                <a:gd name="T6" fmla="*/ 118 w 224"/>
                <a:gd name="T7" fmla="*/ 0 h 215"/>
                <a:gd name="T8" fmla="*/ 101 w 224"/>
                <a:gd name="T9" fmla="*/ 1 h 215"/>
                <a:gd name="T10" fmla="*/ 86 w 224"/>
                <a:gd name="T11" fmla="*/ 5 h 215"/>
                <a:gd name="T12" fmla="*/ 69 w 224"/>
                <a:gd name="T13" fmla="*/ 11 h 215"/>
                <a:gd name="T14" fmla="*/ 56 w 224"/>
                <a:gd name="T15" fmla="*/ 18 h 215"/>
                <a:gd name="T16" fmla="*/ 43 w 224"/>
                <a:gd name="T17" fmla="*/ 28 h 215"/>
                <a:gd name="T18" fmla="*/ 30 w 224"/>
                <a:gd name="T19" fmla="*/ 37 h 215"/>
                <a:gd name="T20" fmla="*/ 30 w 224"/>
                <a:gd name="T21" fmla="*/ 37 h 215"/>
                <a:gd name="T22" fmla="*/ 19 w 224"/>
                <a:gd name="T23" fmla="*/ 52 h 215"/>
                <a:gd name="T24" fmla="*/ 9 w 224"/>
                <a:gd name="T25" fmla="*/ 67 h 215"/>
                <a:gd name="T26" fmla="*/ 4 w 224"/>
                <a:gd name="T27" fmla="*/ 84 h 215"/>
                <a:gd name="T28" fmla="*/ 0 w 224"/>
                <a:gd name="T29" fmla="*/ 99 h 215"/>
                <a:gd name="T30" fmla="*/ 0 w 224"/>
                <a:gd name="T31" fmla="*/ 116 h 215"/>
                <a:gd name="T32" fmla="*/ 4 w 224"/>
                <a:gd name="T33" fmla="*/ 132 h 215"/>
                <a:gd name="T34" fmla="*/ 9 w 224"/>
                <a:gd name="T35" fmla="*/ 149 h 215"/>
                <a:gd name="T36" fmla="*/ 17 w 224"/>
                <a:gd name="T37" fmla="*/ 166 h 215"/>
                <a:gd name="T38" fmla="*/ 17 w 224"/>
                <a:gd name="T39" fmla="*/ 166 h 215"/>
                <a:gd name="T40" fmla="*/ 28 w 224"/>
                <a:gd name="T41" fmla="*/ 181 h 215"/>
                <a:gd name="T42" fmla="*/ 41 w 224"/>
                <a:gd name="T43" fmla="*/ 194 h 215"/>
                <a:gd name="T44" fmla="*/ 41 w 224"/>
                <a:gd name="T45" fmla="*/ 194 h 215"/>
                <a:gd name="T46" fmla="*/ 56 w 224"/>
                <a:gd name="T47" fmla="*/ 204 h 215"/>
                <a:gd name="T48" fmla="*/ 73 w 224"/>
                <a:gd name="T49" fmla="*/ 209 h 215"/>
                <a:gd name="T50" fmla="*/ 92 w 224"/>
                <a:gd name="T51" fmla="*/ 215 h 215"/>
                <a:gd name="T52" fmla="*/ 108 w 224"/>
                <a:gd name="T53" fmla="*/ 215 h 215"/>
                <a:gd name="T54" fmla="*/ 108 w 224"/>
                <a:gd name="T55" fmla="*/ 215 h 215"/>
                <a:gd name="T56" fmla="*/ 125 w 224"/>
                <a:gd name="T57" fmla="*/ 213 h 215"/>
                <a:gd name="T58" fmla="*/ 142 w 224"/>
                <a:gd name="T59" fmla="*/ 209 h 215"/>
                <a:gd name="T60" fmla="*/ 161 w 224"/>
                <a:gd name="T61" fmla="*/ 202 h 215"/>
                <a:gd name="T62" fmla="*/ 178 w 224"/>
                <a:gd name="T63" fmla="*/ 190 h 215"/>
                <a:gd name="T64" fmla="*/ 193 w 224"/>
                <a:gd name="T65" fmla="*/ 179 h 215"/>
                <a:gd name="T66" fmla="*/ 206 w 224"/>
                <a:gd name="T67" fmla="*/ 166 h 215"/>
                <a:gd name="T68" fmla="*/ 215 w 224"/>
                <a:gd name="T69" fmla="*/ 149 h 215"/>
                <a:gd name="T70" fmla="*/ 219 w 224"/>
                <a:gd name="T71" fmla="*/ 142 h 215"/>
                <a:gd name="T72" fmla="*/ 221 w 224"/>
                <a:gd name="T73" fmla="*/ 134 h 215"/>
                <a:gd name="T74" fmla="*/ 221 w 224"/>
                <a:gd name="T75" fmla="*/ 134 h 215"/>
                <a:gd name="T76" fmla="*/ 223 w 224"/>
                <a:gd name="T77" fmla="*/ 117 h 215"/>
                <a:gd name="T78" fmla="*/ 224 w 224"/>
                <a:gd name="T79" fmla="*/ 103 h 215"/>
                <a:gd name="T80" fmla="*/ 223 w 224"/>
                <a:gd name="T81" fmla="*/ 88 h 215"/>
                <a:gd name="T82" fmla="*/ 221 w 224"/>
                <a:gd name="T83" fmla="*/ 74 h 215"/>
                <a:gd name="T84" fmla="*/ 217 w 224"/>
                <a:gd name="T85" fmla="*/ 59 h 215"/>
                <a:gd name="T86" fmla="*/ 209 w 224"/>
                <a:gd name="T87" fmla="*/ 48 h 215"/>
                <a:gd name="T88" fmla="*/ 202 w 224"/>
                <a:gd name="T89" fmla="*/ 35 h 215"/>
                <a:gd name="T90" fmla="*/ 189 w 224"/>
                <a:gd name="T91" fmla="*/ 24 h 215"/>
                <a:gd name="T92" fmla="*/ 189 w 224"/>
                <a:gd name="T93" fmla="*/ 24 h 215"/>
                <a:gd name="T94" fmla="*/ 168 w 224"/>
                <a:gd name="T95" fmla="*/ 11 h 215"/>
                <a:gd name="T96" fmla="*/ 159 w 224"/>
                <a:gd name="T97" fmla="*/ 7 h 215"/>
                <a:gd name="T98" fmla="*/ 150 w 224"/>
                <a:gd name="T99" fmla="*/ 3 h 215"/>
                <a:gd name="T100" fmla="*/ 150 w 224"/>
                <a:gd name="T101" fmla="*/ 3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24" h="215">
                  <a:moveTo>
                    <a:pt x="150" y="3"/>
                  </a:moveTo>
                  <a:lnTo>
                    <a:pt x="150" y="3"/>
                  </a:lnTo>
                  <a:lnTo>
                    <a:pt x="133" y="1"/>
                  </a:lnTo>
                  <a:lnTo>
                    <a:pt x="118" y="0"/>
                  </a:lnTo>
                  <a:lnTo>
                    <a:pt x="101" y="1"/>
                  </a:lnTo>
                  <a:lnTo>
                    <a:pt x="86" y="5"/>
                  </a:lnTo>
                  <a:lnTo>
                    <a:pt x="69" y="11"/>
                  </a:lnTo>
                  <a:lnTo>
                    <a:pt x="56" y="18"/>
                  </a:lnTo>
                  <a:lnTo>
                    <a:pt x="43" y="28"/>
                  </a:lnTo>
                  <a:lnTo>
                    <a:pt x="30" y="37"/>
                  </a:lnTo>
                  <a:lnTo>
                    <a:pt x="30" y="37"/>
                  </a:lnTo>
                  <a:lnTo>
                    <a:pt x="19" y="52"/>
                  </a:lnTo>
                  <a:lnTo>
                    <a:pt x="9" y="67"/>
                  </a:lnTo>
                  <a:lnTo>
                    <a:pt x="4" y="84"/>
                  </a:lnTo>
                  <a:lnTo>
                    <a:pt x="0" y="99"/>
                  </a:lnTo>
                  <a:lnTo>
                    <a:pt x="0" y="116"/>
                  </a:lnTo>
                  <a:lnTo>
                    <a:pt x="4" y="132"/>
                  </a:lnTo>
                  <a:lnTo>
                    <a:pt x="9" y="149"/>
                  </a:lnTo>
                  <a:lnTo>
                    <a:pt x="17" y="166"/>
                  </a:lnTo>
                  <a:lnTo>
                    <a:pt x="17" y="166"/>
                  </a:lnTo>
                  <a:lnTo>
                    <a:pt x="28" y="181"/>
                  </a:lnTo>
                  <a:lnTo>
                    <a:pt x="41" y="194"/>
                  </a:lnTo>
                  <a:lnTo>
                    <a:pt x="41" y="194"/>
                  </a:lnTo>
                  <a:lnTo>
                    <a:pt x="56" y="204"/>
                  </a:lnTo>
                  <a:lnTo>
                    <a:pt x="73" y="209"/>
                  </a:lnTo>
                  <a:lnTo>
                    <a:pt x="92" y="215"/>
                  </a:lnTo>
                  <a:lnTo>
                    <a:pt x="108" y="215"/>
                  </a:lnTo>
                  <a:lnTo>
                    <a:pt x="108" y="215"/>
                  </a:lnTo>
                  <a:lnTo>
                    <a:pt x="125" y="213"/>
                  </a:lnTo>
                  <a:lnTo>
                    <a:pt x="142" y="209"/>
                  </a:lnTo>
                  <a:lnTo>
                    <a:pt x="161" y="202"/>
                  </a:lnTo>
                  <a:lnTo>
                    <a:pt x="178" y="190"/>
                  </a:lnTo>
                  <a:lnTo>
                    <a:pt x="193" y="179"/>
                  </a:lnTo>
                  <a:lnTo>
                    <a:pt x="206" y="166"/>
                  </a:lnTo>
                  <a:lnTo>
                    <a:pt x="215" y="149"/>
                  </a:lnTo>
                  <a:lnTo>
                    <a:pt x="219" y="142"/>
                  </a:lnTo>
                  <a:lnTo>
                    <a:pt x="221" y="134"/>
                  </a:lnTo>
                  <a:lnTo>
                    <a:pt x="221" y="134"/>
                  </a:lnTo>
                  <a:lnTo>
                    <a:pt x="223" y="117"/>
                  </a:lnTo>
                  <a:lnTo>
                    <a:pt x="224" y="103"/>
                  </a:lnTo>
                  <a:lnTo>
                    <a:pt x="223" y="88"/>
                  </a:lnTo>
                  <a:lnTo>
                    <a:pt x="221" y="74"/>
                  </a:lnTo>
                  <a:lnTo>
                    <a:pt x="217" y="59"/>
                  </a:lnTo>
                  <a:lnTo>
                    <a:pt x="209" y="48"/>
                  </a:lnTo>
                  <a:lnTo>
                    <a:pt x="202" y="35"/>
                  </a:lnTo>
                  <a:lnTo>
                    <a:pt x="189" y="24"/>
                  </a:lnTo>
                  <a:lnTo>
                    <a:pt x="189" y="24"/>
                  </a:lnTo>
                  <a:lnTo>
                    <a:pt x="168" y="11"/>
                  </a:lnTo>
                  <a:lnTo>
                    <a:pt x="159" y="7"/>
                  </a:lnTo>
                  <a:lnTo>
                    <a:pt x="150" y="3"/>
                  </a:lnTo>
                  <a:lnTo>
                    <a:pt x="150" y="3"/>
                  </a:lnTo>
                  <a:close/>
                </a:path>
              </a:pathLst>
            </a:custGeom>
            <a:solidFill>
              <a:srgbClr val="FFD9C0"/>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57" name="Freeform 165"/>
            <p:cNvSpPr/>
            <p:nvPr/>
          </p:nvSpPr>
          <p:spPr bwMode="auto">
            <a:xfrm>
              <a:off x="4743450" y="3338513"/>
              <a:ext cx="17463" cy="20638"/>
            </a:xfrm>
            <a:custGeom>
              <a:avLst/>
              <a:gdLst>
                <a:gd name="T0" fmla="*/ 11 w 11"/>
                <a:gd name="T1" fmla="*/ 9 h 13"/>
                <a:gd name="T2" fmla="*/ 11 w 11"/>
                <a:gd name="T3" fmla="*/ 9 h 13"/>
                <a:gd name="T4" fmla="*/ 11 w 11"/>
                <a:gd name="T5" fmla="*/ 6 h 13"/>
                <a:gd name="T6" fmla="*/ 11 w 11"/>
                <a:gd name="T7" fmla="*/ 4 h 13"/>
                <a:gd name="T8" fmla="*/ 7 w 11"/>
                <a:gd name="T9" fmla="*/ 0 h 13"/>
                <a:gd name="T10" fmla="*/ 3 w 11"/>
                <a:gd name="T11" fmla="*/ 2 h 13"/>
                <a:gd name="T12" fmla="*/ 1 w 11"/>
                <a:gd name="T13" fmla="*/ 4 h 13"/>
                <a:gd name="T14" fmla="*/ 0 w 11"/>
                <a:gd name="T15" fmla="*/ 6 h 13"/>
                <a:gd name="T16" fmla="*/ 0 w 11"/>
                <a:gd name="T17" fmla="*/ 6 h 13"/>
                <a:gd name="T18" fmla="*/ 1 w 11"/>
                <a:gd name="T19" fmla="*/ 11 h 13"/>
                <a:gd name="T20" fmla="*/ 5 w 11"/>
                <a:gd name="T21" fmla="*/ 13 h 13"/>
                <a:gd name="T22" fmla="*/ 9 w 11"/>
                <a:gd name="T23" fmla="*/ 11 h 13"/>
                <a:gd name="T24" fmla="*/ 11 w 11"/>
                <a:gd name="T25" fmla="*/ 9 h 13"/>
                <a:gd name="T26" fmla="*/ 11 w 11"/>
                <a:gd name="T27" fmla="*/ 9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 h="13">
                  <a:moveTo>
                    <a:pt x="11" y="9"/>
                  </a:moveTo>
                  <a:lnTo>
                    <a:pt x="11" y="9"/>
                  </a:lnTo>
                  <a:lnTo>
                    <a:pt x="11" y="6"/>
                  </a:lnTo>
                  <a:lnTo>
                    <a:pt x="11" y="4"/>
                  </a:lnTo>
                  <a:lnTo>
                    <a:pt x="7" y="0"/>
                  </a:lnTo>
                  <a:lnTo>
                    <a:pt x="3" y="2"/>
                  </a:lnTo>
                  <a:lnTo>
                    <a:pt x="1" y="4"/>
                  </a:lnTo>
                  <a:lnTo>
                    <a:pt x="0" y="6"/>
                  </a:lnTo>
                  <a:lnTo>
                    <a:pt x="0" y="6"/>
                  </a:lnTo>
                  <a:lnTo>
                    <a:pt x="1" y="11"/>
                  </a:lnTo>
                  <a:lnTo>
                    <a:pt x="5" y="13"/>
                  </a:lnTo>
                  <a:lnTo>
                    <a:pt x="9" y="11"/>
                  </a:lnTo>
                  <a:lnTo>
                    <a:pt x="11" y="9"/>
                  </a:lnTo>
                  <a:lnTo>
                    <a:pt x="11" y="9"/>
                  </a:lnTo>
                  <a:close/>
                </a:path>
              </a:pathLst>
            </a:custGeom>
            <a:solidFill>
              <a:srgbClr val="7E3F17"/>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58" name="Freeform 166"/>
            <p:cNvSpPr/>
            <p:nvPr/>
          </p:nvSpPr>
          <p:spPr bwMode="auto">
            <a:xfrm>
              <a:off x="4968875" y="3362325"/>
              <a:ext cx="17463" cy="17463"/>
            </a:xfrm>
            <a:custGeom>
              <a:avLst/>
              <a:gdLst>
                <a:gd name="T0" fmla="*/ 2 w 11"/>
                <a:gd name="T1" fmla="*/ 2 h 11"/>
                <a:gd name="T2" fmla="*/ 2 w 11"/>
                <a:gd name="T3" fmla="*/ 2 h 11"/>
                <a:gd name="T4" fmla="*/ 0 w 11"/>
                <a:gd name="T5" fmla="*/ 6 h 11"/>
                <a:gd name="T6" fmla="*/ 2 w 11"/>
                <a:gd name="T7" fmla="*/ 9 h 11"/>
                <a:gd name="T8" fmla="*/ 3 w 11"/>
                <a:gd name="T9" fmla="*/ 11 h 11"/>
                <a:gd name="T10" fmla="*/ 5 w 11"/>
                <a:gd name="T11" fmla="*/ 11 h 11"/>
                <a:gd name="T12" fmla="*/ 9 w 11"/>
                <a:gd name="T13" fmla="*/ 9 h 11"/>
                <a:gd name="T14" fmla="*/ 11 w 11"/>
                <a:gd name="T15" fmla="*/ 8 h 11"/>
                <a:gd name="T16" fmla="*/ 11 w 11"/>
                <a:gd name="T17" fmla="*/ 4 h 11"/>
                <a:gd name="T18" fmla="*/ 9 w 11"/>
                <a:gd name="T19" fmla="*/ 0 h 11"/>
                <a:gd name="T20" fmla="*/ 9 w 11"/>
                <a:gd name="T21" fmla="*/ 0 h 11"/>
                <a:gd name="T22" fmla="*/ 5 w 11"/>
                <a:gd name="T23" fmla="*/ 0 h 11"/>
                <a:gd name="T24" fmla="*/ 2 w 11"/>
                <a:gd name="T25" fmla="*/ 0 h 11"/>
                <a:gd name="T26" fmla="*/ 2 w 11"/>
                <a:gd name="T27" fmla="*/ 2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 h="11">
                  <a:moveTo>
                    <a:pt x="2" y="2"/>
                  </a:moveTo>
                  <a:lnTo>
                    <a:pt x="2" y="2"/>
                  </a:lnTo>
                  <a:lnTo>
                    <a:pt x="0" y="6"/>
                  </a:lnTo>
                  <a:lnTo>
                    <a:pt x="2" y="9"/>
                  </a:lnTo>
                  <a:lnTo>
                    <a:pt x="3" y="11"/>
                  </a:lnTo>
                  <a:lnTo>
                    <a:pt x="5" y="11"/>
                  </a:lnTo>
                  <a:lnTo>
                    <a:pt x="9" y="9"/>
                  </a:lnTo>
                  <a:lnTo>
                    <a:pt x="11" y="8"/>
                  </a:lnTo>
                  <a:lnTo>
                    <a:pt x="11" y="4"/>
                  </a:lnTo>
                  <a:lnTo>
                    <a:pt x="9" y="0"/>
                  </a:lnTo>
                  <a:lnTo>
                    <a:pt x="9" y="0"/>
                  </a:lnTo>
                  <a:lnTo>
                    <a:pt x="5" y="0"/>
                  </a:lnTo>
                  <a:lnTo>
                    <a:pt x="2" y="0"/>
                  </a:lnTo>
                  <a:lnTo>
                    <a:pt x="2" y="2"/>
                  </a:lnTo>
                  <a:close/>
                </a:path>
              </a:pathLst>
            </a:custGeom>
            <a:solidFill>
              <a:srgbClr val="7E3F17"/>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59" name="Freeform 167"/>
            <p:cNvSpPr/>
            <p:nvPr/>
          </p:nvSpPr>
          <p:spPr bwMode="auto">
            <a:xfrm>
              <a:off x="4968875" y="3362325"/>
              <a:ext cx="17463" cy="17463"/>
            </a:xfrm>
            <a:custGeom>
              <a:avLst/>
              <a:gdLst>
                <a:gd name="T0" fmla="*/ 2 w 11"/>
                <a:gd name="T1" fmla="*/ 2 h 11"/>
                <a:gd name="T2" fmla="*/ 2 w 11"/>
                <a:gd name="T3" fmla="*/ 2 h 11"/>
                <a:gd name="T4" fmla="*/ 0 w 11"/>
                <a:gd name="T5" fmla="*/ 6 h 11"/>
                <a:gd name="T6" fmla="*/ 2 w 11"/>
                <a:gd name="T7" fmla="*/ 9 h 11"/>
                <a:gd name="T8" fmla="*/ 3 w 11"/>
                <a:gd name="T9" fmla="*/ 11 h 11"/>
                <a:gd name="T10" fmla="*/ 5 w 11"/>
                <a:gd name="T11" fmla="*/ 11 h 11"/>
                <a:gd name="T12" fmla="*/ 9 w 11"/>
                <a:gd name="T13" fmla="*/ 9 h 11"/>
                <a:gd name="T14" fmla="*/ 11 w 11"/>
                <a:gd name="T15" fmla="*/ 8 h 11"/>
                <a:gd name="T16" fmla="*/ 11 w 11"/>
                <a:gd name="T17" fmla="*/ 4 h 11"/>
                <a:gd name="T18" fmla="*/ 9 w 11"/>
                <a:gd name="T19" fmla="*/ 0 h 11"/>
                <a:gd name="T20" fmla="*/ 9 w 11"/>
                <a:gd name="T21" fmla="*/ 0 h 11"/>
                <a:gd name="T22" fmla="*/ 5 w 11"/>
                <a:gd name="T23" fmla="*/ 0 h 11"/>
                <a:gd name="T24" fmla="*/ 2 w 11"/>
                <a:gd name="T25"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 h="11">
                  <a:moveTo>
                    <a:pt x="2" y="2"/>
                  </a:moveTo>
                  <a:lnTo>
                    <a:pt x="2" y="2"/>
                  </a:lnTo>
                  <a:lnTo>
                    <a:pt x="0" y="6"/>
                  </a:lnTo>
                  <a:lnTo>
                    <a:pt x="2" y="9"/>
                  </a:lnTo>
                  <a:lnTo>
                    <a:pt x="3" y="11"/>
                  </a:lnTo>
                  <a:lnTo>
                    <a:pt x="5" y="11"/>
                  </a:lnTo>
                  <a:lnTo>
                    <a:pt x="9" y="9"/>
                  </a:lnTo>
                  <a:lnTo>
                    <a:pt x="11" y="8"/>
                  </a:lnTo>
                  <a:lnTo>
                    <a:pt x="11" y="4"/>
                  </a:lnTo>
                  <a:lnTo>
                    <a:pt x="9" y="0"/>
                  </a:lnTo>
                  <a:lnTo>
                    <a:pt x="9" y="0"/>
                  </a:lnTo>
                  <a:lnTo>
                    <a:pt x="5" y="0"/>
                  </a:lnTo>
                  <a:lnTo>
                    <a:pt x="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60" name="Freeform 168"/>
            <p:cNvSpPr/>
            <p:nvPr/>
          </p:nvSpPr>
          <p:spPr bwMode="auto">
            <a:xfrm>
              <a:off x="4811713" y="3344863"/>
              <a:ext cx="58738" cy="85725"/>
            </a:xfrm>
            <a:custGeom>
              <a:avLst/>
              <a:gdLst>
                <a:gd name="T0" fmla="*/ 30 w 37"/>
                <a:gd name="T1" fmla="*/ 54 h 54"/>
                <a:gd name="T2" fmla="*/ 30 w 37"/>
                <a:gd name="T3" fmla="*/ 54 h 54"/>
                <a:gd name="T4" fmla="*/ 33 w 37"/>
                <a:gd name="T5" fmla="*/ 50 h 54"/>
                <a:gd name="T6" fmla="*/ 33 w 37"/>
                <a:gd name="T7" fmla="*/ 45 h 54"/>
                <a:gd name="T8" fmla="*/ 35 w 37"/>
                <a:gd name="T9" fmla="*/ 30 h 54"/>
                <a:gd name="T10" fmla="*/ 35 w 37"/>
                <a:gd name="T11" fmla="*/ 30 h 54"/>
                <a:gd name="T12" fmla="*/ 37 w 37"/>
                <a:gd name="T13" fmla="*/ 13 h 54"/>
                <a:gd name="T14" fmla="*/ 37 w 37"/>
                <a:gd name="T15" fmla="*/ 7 h 54"/>
                <a:gd name="T16" fmla="*/ 37 w 37"/>
                <a:gd name="T17" fmla="*/ 4 h 54"/>
                <a:gd name="T18" fmla="*/ 35 w 37"/>
                <a:gd name="T19" fmla="*/ 2 h 54"/>
                <a:gd name="T20" fmla="*/ 31 w 37"/>
                <a:gd name="T21" fmla="*/ 0 h 54"/>
                <a:gd name="T22" fmla="*/ 31 w 37"/>
                <a:gd name="T23" fmla="*/ 0 h 54"/>
                <a:gd name="T24" fmla="*/ 26 w 37"/>
                <a:gd name="T25" fmla="*/ 0 h 54"/>
                <a:gd name="T26" fmla="*/ 22 w 37"/>
                <a:gd name="T27" fmla="*/ 4 h 54"/>
                <a:gd name="T28" fmla="*/ 13 w 37"/>
                <a:gd name="T29" fmla="*/ 13 h 54"/>
                <a:gd name="T30" fmla="*/ 5 w 37"/>
                <a:gd name="T31" fmla="*/ 24 h 54"/>
                <a:gd name="T32" fmla="*/ 1 w 37"/>
                <a:gd name="T33" fmla="*/ 34 h 54"/>
                <a:gd name="T34" fmla="*/ 1 w 37"/>
                <a:gd name="T35" fmla="*/ 34 h 54"/>
                <a:gd name="T36" fmla="*/ 0 w 37"/>
                <a:gd name="T37" fmla="*/ 37 h 54"/>
                <a:gd name="T38" fmla="*/ 0 w 37"/>
                <a:gd name="T39" fmla="*/ 41 h 54"/>
                <a:gd name="T40" fmla="*/ 1 w 37"/>
                <a:gd name="T41" fmla="*/ 45 h 54"/>
                <a:gd name="T42" fmla="*/ 3 w 37"/>
                <a:gd name="T43" fmla="*/ 49 h 54"/>
                <a:gd name="T44" fmla="*/ 11 w 37"/>
                <a:gd name="T45" fmla="*/ 52 h 54"/>
                <a:gd name="T46" fmla="*/ 20 w 37"/>
                <a:gd name="T47" fmla="*/ 54 h 54"/>
                <a:gd name="T48" fmla="*/ 20 w 37"/>
                <a:gd name="T49" fmla="*/ 54 h 54"/>
                <a:gd name="T50" fmla="*/ 26 w 37"/>
                <a:gd name="T51" fmla="*/ 54 h 54"/>
                <a:gd name="T52" fmla="*/ 30 w 37"/>
                <a:gd name="T53" fmla="*/ 54 h 54"/>
                <a:gd name="T54" fmla="*/ 30 w 37"/>
                <a:gd name="T55"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7" h="54">
                  <a:moveTo>
                    <a:pt x="30" y="54"/>
                  </a:moveTo>
                  <a:lnTo>
                    <a:pt x="30" y="54"/>
                  </a:lnTo>
                  <a:lnTo>
                    <a:pt x="33" y="50"/>
                  </a:lnTo>
                  <a:lnTo>
                    <a:pt x="33" y="45"/>
                  </a:lnTo>
                  <a:lnTo>
                    <a:pt x="35" y="30"/>
                  </a:lnTo>
                  <a:lnTo>
                    <a:pt x="35" y="30"/>
                  </a:lnTo>
                  <a:lnTo>
                    <a:pt x="37" y="13"/>
                  </a:lnTo>
                  <a:lnTo>
                    <a:pt x="37" y="7"/>
                  </a:lnTo>
                  <a:lnTo>
                    <a:pt x="37" y="4"/>
                  </a:lnTo>
                  <a:lnTo>
                    <a:pt x="35" y="2"/>
                  </a:lnTo>
                  <a:lnTo>
                    <a:pt x="31" y="0"/>
                  </a:lnTo>
                  <a:lnTo>
                    <a:pt x="31" y="0"/>
                  </a:lnTo>
                  <a:lnTo>
                    <a:pt x="26" y="0"/>
                  </a:lnTo>
                  <a:lnTo>
                    <a:pt x="22" y="4"/>
                  </a:lnTo>
                  <a:lnTo>
                    <a:pt x="13" y="13"/>
                  </a:lnTo>
                  <a:lnTo>
                    <a:pt x="5" y="24"/>
                  </a:lnTo>
                  <a:lnTo>
                    <a:pt x="1" y="34"/>
                  </a:lnTo>
                  <a:lnTo>
                    <a:pt x="1" y="34"/>
                  </a:lnTo>
                  <a:lnTo>
                    <a:pt x="0" y="37"/>
                  </a:lnTo>
                  <a:lnTo>
                    <a:pt x="0" y="41"/>
                  </a:lnTo>
                  <a:lnTo>
                    <a:pt x="1" y="45"/>
                  </a:lnTo>
                  <a:lnTo>
                    <a:pt x="3" y="49"/>
                  </a:lnTo>
                  <a:lnTo>
                    <a:pt x="11" y="52"/>
                  </a:lnTo>
                  <a:lnTo>
                    <a:pt x="20" y="54"/>
                  </a:lnTo>
                  <a:lnTo>
                    <a:pt x="20" y="54"/>
                  </a:lnTo>
                  <a:lnTo>
                    <a:pt x="26" y="54"/>
                  </a:lnTo>
                  <a:lnTo>
                    <a:pt x="30" y="54"/>
                  </a:lnTo>
                  <a:lnTo>
                    <a:pt x="30" y="54"/>
                  </a:lnTo>
                  <a:close/>
                </a:path>
              </a:pathLst>
            </a:custGeom>
            <a:solidFill>
              <a:srgbClr val="7E3F17"/>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61" name="Freeform 169"/>
            <p:cNvSpPr/>
            <p:nvPr/>
          </p:nvSpPr>
          <p:spPr bwMode="auto">
            <a:xfrm>
              <a:off x="4781550" y="3249613"/>
              <a:ext cx="234950" cy="88900"/>
            </a:xfrm>
            <a:custGeom>
              <a:avLst/>
              <a:gdLst>
                <a:gd name="T0" fmla="*/ 22 w 148"/>
                <a:gd name="T1" fmla="*/ 32 h 56"/>
                <a:gd name="T2" fmla="*/ 22 w 148"/>
                <a:gd name="T3" fmla="*/ 32 h 56"/>
                <a:gd name="T4" fmla="*/ 35 w 148"/>
                <a:gd name="T5" fmla="*/ 24 h 56"/>
                <a:gd name="T6" fmla="*/ 43 w 148"/>
                <a:gd name="T7" fmla="*/ 21 h 56"/>
                <a:gd name="T8" fmla="*/ 50 w 148"/>
                <a:gd name="T9" fmla="*/ 22 h 56"/>
                <a:gd name="T10" fmla="*/ 50 w 148"/>
                <a:gd name="T11" fmla="*/ 22 h 56"/>
                <a:gd name="T12" fmla="*/ 54 w 148"/>
                <a:gd name="T13" fmla="*/ 26 h 56"/>
                <a:gd name="T14" fmla="*/ 56 w 148"/>
                <a:gd name="T15" fmla="*/ 32 h 56"/>
                <a:gd name="T16" fmla="*/ 58 w 148"/>
                <a:gd name="T17" fmla="*/ 37 h 56"/>
                <a:gd name="T18" fmla="*/ 62 w 148"/>
                <a:gd name="T19" fmla="*/ 41 h 56"/>
                <a:gd name="T20" fmla="*/ 62 w 148"/>
                <a:gd name="T21" fmla="*/ 41 h 56"/>
                <a:gd name="T22" fmla="*/ 67 w 148"/>
                <a:gd name="T23" fmla="*/ 47 h 56"/>
                <a:gd name="T24" fmla="*/ 73 w 148"/>
                <a:gd name="T25" fmla="*/ 47 h 56"/>
                <a:gd name="T26" fmla="*/ 78 w 148"/>
                <a:gd name="T27" fmla="*/ 45 h 56"/>
                <a:gd name="T28" fmla="*/ 84 w 148"/>
                <a:gd name="T29" fmla="*/ 41 h 56"/>
                <a:gd name="T30" fmla="*/ 93 w 148"/>
                <a:gd name="T31" fmla="*/ 32 h 56"/>
                <a:gd name="T32" fmla="*/ 99 w 148"/>
                <a:gd name="T33" fmla="*/ 30 h 56"/>
                <a:gd name="T34" fmla="*/ 105 w 148"/>
                <a:gd name="T35" fmla="*/ 30 h 56"/>
                <a:gd name="T36" fmla="*/ 105 w 148"/>
                <a:gd name="T37" fmla="*/ 30 h 56"/>
                <a:gd name="T38" fmla="*/ 116 w 148"/>
                <a:gd name="T39" fmla="*/ 37 h 56"/>
                <a:gd name="T40" fmla="*/ 131 w 148"/>
                <a:gd name="T41" fmla="*/ 51 h 56"/>
                <a:gd name="T42" fmla="*/ 136 w 148"/>
                <a:gd name="T43" fmla="*/ 54 h 56"/>
                <a:gd name="T44" fmla="*/ 144 w 148"/>
                <a:gd name="T45" fmla="*/ 56 h 56"/>
                <a:gd name="T46" fmla="*/ 146 w 148"/>
                <a:gd name="T47" fmla="*/ 56 h 56"/>
                <a:gd name="T48" fmla="*/ 148 w 148"/>
                <a:gd name="T49" fmla="*/ 54 h 56"/>
                <a:gd name="T50" fmla="*/ 148 w 148"/>
                <a:gd name="T51" fmla="*/ 47 h 56"/>
                <a:gd name="T52" fmla="*/ 148 w 148"/>
                <a:gd name="T53" fmla="*/ 47 h 56"/>
                <a:gd name="T54" fmla="*/ 146 w 148"/>
                <a:gd name="T55" fmla="*/ 39 h 56"/>
                <a:gd name="T56" fmla="*/ 142 w 148"/>
                <a:gd name="T57" fmla="*/ 34 h 56"/>
                <a:gd name="T58" fmla="*/ 135 w 148"/>
                <a:gd name="T59" fmla="*/ 28 h 56"/>
                <a:gd name="T60" fmla="*/ 127 w 148"/>
                <a:gd name="T61" fmla="*/ 22 h 56"/>
                <a:gd name="T62" fmla="*/ 110 w 148"/>
                <a:gd name="T63" fmla="*/ 15 h 56"/>
                <a:gd name="T64" fmla="*/ 97 w 148"/>
                <a:gd name="T65" fmla="*/ 9 h 56"/>
                <a:gd name="T66" fmla="*/ 97 w 148"/>
                <a:gd name="T67" fmla="*/ 9 h 56"/>
                <a:gd name="T68" fmla="*/ 80 w 148"/>
                <a:gd name="T69" fmla="*/ 6 h 56"/>
                <a:gd name="T70" fmla="*/ 62 w 148"/>
                <a:gd name="T71" fmla="*/ 2 h 56"/>
                <a:gd name="T72" fmla="*/ 45 w 148"/>
                <a:gd name="T73" fmla="*/ 0 h 56"/>
                <a:gd name="T74" fmla="*/ 35 w 148"/>
                <a:gd name="T75" fmla="*/ 2 h 56"/>
                <a:gd name="T76" fmla="*/ 28 w 148"/>
                <a:gd name="T77" fmla="*/ 4 h 56"/>
                <a:gd name="T78" fmla="*/ 28 w 148"/>
                <a:gd name="T79" fmla="*/ 4 h 56"/>
                <a:gd name="T80" fmla="*/ 13 w 148"/>
                <a:gd name="T81" fmla="*/ 11 h 56"/>
                <a:gd name="T82" fmla="*/ 5 w 148"/>
                <a:gd name="T83" fmla="*/ 17 h 56"/>
                <a:gd name="T84" fmla="*/ 0 w 148"/>
                <a:gd name="T85" fmla="*/ 22 h 56"/>
                <a:gd name="T86" fmla="*/ 0 w 148"/>
                <a:gd name="T87" fmla="*/ 22 h 56"/>
                <a:gd name="T88" fmla="*/ 0 w 148"/>
                <a:gd name="T89" fmla="*/ 26 h 56"/>
                <a:gd name="T90" fmla="*/ 0 w 148"/>
                <a:gd name="T91" fmla="*/ 30 h 56"/>
                <a:gd name="T92" fmla="*/ 2 w 148"/>
                <a:gd name="T93" fmla="*/ 32 h 56"/>
                <a:gd name="T94" fmla="*/ 4 w 148"/>
                <a:gd name="T95" fmla="*/ 34 h 56"/>
                <a:gd name="T96" fmla="*/ 11 w 148"/>
                <a:gd name="T97" fmla="*/ 34 h 56"/>
                <a:gd name="T98" fmla="*/ 19 w 148"/>
                <a:gd name="T99" fmla="*/ 34 h 56"/>
                <a:gd name="T100" fmla="*/ 19 w 148"/>
                <a:gd name="T101" fmla="*/ 34 h 56"/>
                <a:gd name="T102" fmla="*/ 22 w 148"/>
                <a:gd name="T103" fmla="*/ 32 h 56"/>
                <a:gd name="T104" fmla="*/ 22 w 148"/>
                <a:gd name="T105" fmla="*/ 32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48" h="56">
                  <a:moveTo>
                    <a:pt x="22" y="32"/>
                  </a:moveTo>
                  <a:lnTo>
                    <a:pt x="22" y="32"/>
                  </a:lnTo>
                  <a:lnTo>
                    <a:pt x="35" y="24"/>
                  </a:lnTo>
                  <a:lnTo>
                    <a:pt x="43" y="21"/>
                  </a:lnTo>
                  <a:lnTo>
                    <a:pt x="50" y="22"/>
                  </a:lnTo>
                  <a:lnTo>
                    <a:pt x="50" y="22"/>
                  </a:lnTo>
                  <a:lnTo>
                    <a:pt x="54" y="26"/>
                  </a:lnTo>
                  <a:lnTo>
                    <a:pt x="56" y="32"/>
                  </a:lnTo>
                  <a:lnTo>
                    <a:pt x="58" y="37"/>
                  </a:lnTo>
                  <a:lnTo>
                    <a:pt x="62" y="41"/>
                  </a:lnTo>
                  <a:lnTo>
                    <a:pt x="62" y="41"/>
                  </a:lnTo>
                  <a:lnTo>
                    <a:pt x="67" y="47"/>
                  </a:lnTo>
                  <a:lnTo>
                    <a:pt x="73" y="47"/>
                  </a:lnTo>
                  <a:lnTo>
                    <a:pt x="78" y="45"/>
                  </a:lnTo>
                  <a:lnTo>
                    <a:pt x="84" y="41"/>
                  </a:lnTo>
                  <a:lnTo>
                    <a:pt x="93" y="32"/>
                  </a:lnTo>
                  <a:lnTo>
                    <a:pt x="99" y="30"/>
                  </a:lnTo>
                  <a:lnTo>
                    <a:pt x="105" y="30"/>
                  </a:lnTo>
                  <a:lnTo>
                    <a:pt x="105" y="30"/>
                  </a:lnTo>
                  <a:lnTo>
                    <a:pt x="116" y="37"/>
                  </a:lnTo>
                  <a:lnTo>
                    <a:pt x="131" y="51"/>
                  </a:lnTo>
                  <a:lnTo>
                    <a:pt x="136" y="54"/>
                  </a:lnTo>
                  <a:lnTo>
                    <a:pt x="144" y="56"/>
                  </a:lnTo>
                  <a:lnTo>
                    <a:pt x="146" y="56"/>
                  </a:lnTo>
                  <a:lnTo>
                    <a:pt x="148" y="54"/>
                  </a:lnTo>
                  <a:lnTo>
                    <a:pt x="148" y="47"/>
                  </a:lnTo>
                  <a:lnTo>
                    <a:pt x="148" y="47"/>
                  </a:lnTo>
                  <a:lnTo>
                    <a:pt x="146" y="39"/>
                  </a:lnTo>
                  <a:lnTo>
                    <a:pt x="142" y="34"/>
                  </a:lnTo>
                  <a:lnTo>
                    <a:pt x="135" y="28"/>
                  </a:lnTo>
                  <a:lnTo>
                    <a:pt x="127" y="22"/>
                  </a:lnTo>
                  <a:lnTo>
                    <a:pt x="110" y="15"/>
                  </a:lnTo>
                  <a:lnTo>
                    <a:pt x="97" y="9"/>
                  </a:lnTo>
                  <a:lnTo>
                    <a:pt x="97" y="9"/>
                  </a:lnTo>
                  <a:lnTo>
                    <a:pt x="80" y="6"/>
                  </a:lnTo>
                  <a:lnTo>
                    <a:pt x="62" y="2"/>
                  </a:lnTo>
                  <a:lnTo>
                    <a:pt x="45" y="0"/>
                  </a:lnTo>
                  <a:lnTo>
                    <a:pt x="35" y="2"/>
                  </a:lnTo>
                  <a:lnTo>
                    <a:pt x="28" y="4"/>
                  </a:lnTo>
                  <a:lnTo>
                    <a:pt x="28" y="4"/>
                  </a:lnTo>
                  <a:lnTo>
                    <a:pt x="13" y="11"/>
                  </a:lnTo>
                  <a:lnTo>
                    <a:pt x="5" y="17"/>
                  </a:lnTo>
                  <a:lnTo>
                    <a:pt x="0" y="22"/>
                  </a:lnTo>
                  <a:lnTo>
                    <a:pt x="0" y="22"/>
                  </a:lnTo>
                  <a:lnTo>
                    <a:pt x="0" y="26"/>
                  </a:lnTo>
                  <a:lnTo>
                    <a:pt x="0" y="30"/>
                  </a:lnTo>
                  <a:lnTo>
                    <a:pt x="2" y="32"/>
                  </a:lnTo>
                  <a:lnTo>
                    <a:pt x="4" y="34"/>
                  </a:lnTo>
                  <a:lnTo>
                    <a:pt x="11" y="34"/>
                  </a:lnTo>
                  <a:lnTo>
                    <a:pt x="19" y="34"/>
                  </a:lnTo>
                  <a:lnTo>
                    <a:pt x="19" y="34"/>
                  </a:lnTo>
                  <a:lnTo>
                    <a:pt x="22" y="32"/>
                  </a:lnTo>
                  <a:lnTo>
                    <a:pt x="22" y="32"/>
                  </a:lnTo>
                  <a:close/>
                </a:path>
              </a:pathLst>
            </a:custGeom>
            <a:solidFill>
              <a:srgbClr val="7E3F17"/>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62" name="Freeform 170"/>
            <p:cNvSpPr/>
            <p:nvPr/>
          </p:nvSpPr>
          <p:spPr bwMode="auto">
            <a:xfrm>
              <a:off x="4700588" y="3376613"/>
              <a:ext cx="74613" cy="53975"/>
            </a:xfrm>
            <a:custGeom>
              <a:avLst/>
              <a:gdLst>
                <a:gd name="T0" fmla="*/ 42 w 47"/>
                <a:gd name="T1" fmla="*/ 30 h 34"/>
                <a:gd name="T2" fmla="*/ 42 w 47"/>
                <a:gd name="T3" fmla="*/ 30 h 34"/>
                <a:gd name="T4" fmla="*/ 36 w 47"/>
                <a:gd name="T5" fmla="*/ 32 h 34"/>
                <a:gd name="T6" fmla="*/ 28 w 47"/>
                <a:gd name="T7" fmla="*/ 34 h 34"/>
                <a:gd name="T8" fmla="*/ 21 w 47"/>
                <a:gd name="T9" fmla="*/ 32 h 34"/>
                <a:gd name="T10" fmla="*/ 13 w 47"/>
                <a:gd name="T11" fmla="*/ 30 h 34"/>
                <a:gd name="T12" fmla="*/ 8 w 47"/>
                <a:gd name="T13" fmla="*/ 27 h 34"/>
                <a:gd name="T14" fmla="*/ 2 w 47"/>
                <a:gd name="T15" fmla="*/ 21 h 34"/>
                <a:gd name="T16" fmla="*/ 0 w 47"/>
                <a:gd name="T17" fmla="*/ 15 h 34"/>
                <a:gd name="T18" fmla="*/ 2 w 47"/>
                <a:gd name="T19" fmla="*/ 8 h 34"/>
                <a:gd name="T20" fmla="*/ 2 w 47"/>
                <a:gd name="T21" fmla="*/ 8 h 34"/>
                <a:gd name="T22" fmla="*/ 4 w 47"/>
                <a:gd name="T23" fmla="*/ 6 h 34"/>
                <a:gd name="T24" fmla="*/ 8 w 47"/>
                <a:gd name="T25" fmla="*/ 2 h 34"/>
                <a:gd name="T26" fmla="*/ 15 w 47"/>
                <a:gd name="T27" fmla="*/ 0 h 34"/>
                <a:gd name="T28" fmla="*/ 25 w 47"/>
                <a:gd name="T29" fmla="*/ 2 h 34"/>
                <a:gd name="T30" fmla="*/ 34 w 47"/>
                <a:gd name="T31" fmla="*/ 6 h 34"/>
                <a:gd name="T32" fmla="*/ 42 w 47"/>
                <a:gd name="T33" fmla="*/ 10 h 34"/>
                <a:gd name="T34" fmla="*/ 45 w 47"/>
                <a:gd name="T35" fmla="*/ 17 h 34"/>
                <a:gd name="T36" fmla="*/ 47 w 47"/>
                <a:gd name="T37" fmla="*/ 21 h 34"/>
                <a:gd name="T38" fmla="*/ 45 w 47"/>
                <a:gd name="T39" fmla="*/ 23 h 34"/>
                <a:gd name="T40" fmla="*/ 43 w 47"/>
                <a:gd name="T41" fmla="*/ 27 h 34"/>
                <a:gd name="T42" fmla="*/ 42 w 47"/>
                <a:gd name="T43" fmla="*/ 30 h 34"/>
                <a:gd name="T44" fmla="*/ 42 w 47"/>
                <a:gd name="T45" fmla="*/ 3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7" h="34">
                  <a:moveTo>
                    <a:pt x="42" y="30"/>
                  </a:moveTo>
                  <a:lnTo>
                    <a:pt x="42" y="30"/>
                  </a:lnTo>
                  <a:lnTo>
                    <a:pt x="36" y="32"/>
                  </a:lnTo>
                  <a:lnTo>
                    <a:pt x="28" y="34"/>
                  </a:lnTo>
                  <a:lnTo>
                    <a:pt x="21" y="32"/>
                  </a:lnTo>
                  <a:lnTo>
                    <a:pt x="13" y="30"/>
                  </a:lnTo>
                  <a:lnTo>
                    <a:pt x="8" y="27"/>
                  </a:lnTo>
                  <a:lnTo>
                    <a:pt x="2" y="21"/>
                  </a:lnTo>
                  <a:lnTo>
                    <a:pt x="0" y="15"/>
                  </a:lnTo>
                  <a:lnTo>
                    <a:pt x="2" y="8"/>
                  </a:lnTo>
                  <a:lnTo>
                    <a:pt x="2" y="8"/>
                  </a:lnTo>
                  <a:lnTo>
                    <a:pt x="4" y="6"/>
                  </a:lnTo>
                  <a:lnTo>
                    <a:pt x="8" y="2"/>
                  </a:lnTo>
                  <a:lnTo>
                    <a:pt x="15" y="0"/>
                  </a:lnTo>
                  <a:lnTo>
                    <a:pt x="25" y="2"/>
                  </a:lnTo>
                  <a:lnTo>
                    <a:pt x="34" y="6"/>
                  </a:lnTo>
                  <a:lnTo>
                    <a:pt x="42" y="10"/>
                  </a:lnTo>
                  <a:lnTo>
                    <a:pt x="45" y="17"/>
                  </a:lnTo>
                  <a:lnTo>
                    <a:pt x="47" y="21"/>
                  </a:lnTo>
                  <a:lnTo>
                    <a:pt x="45" y="23"/>
                  </a:lnTo>
                  <a:lnTo>
                    <a:pt x="43" y="27"/>
                  </a:lnTo>
                  <a:lnTo>
                    <a:pt x="42" y="30"/>
                  </a:lnTo>
                  <a:lnTo>
                    <a:pt x="42" y="30"/>
                  </a:lnTo>
                  <a:close/>
                </a:path>
              </a:pathLst>
            </a:custGeom>
            <a:solidFill>
              <a:srgbClr val="FFA288"/>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63" name="Freeform 171"/>
            <p:cNvSpPr/>
            <p:nvPr/>
          </p:nvSpPr>
          <p:spPr bwMode="auto">
            <a:xfrm>
              <a:off x="4941888" y="3416300"/>
              <a:ext cx="71438" cy="52388"/>
            </a:xfrm>
            <a:custGeom>
              <a:avLst/>
              <a:gdLst>
                <a:gd name="T0" fmla="*/ 39 w 45"/>
                <a:gd name="T1" fmla="*/ 30 h 33"/>
                <a:gd name="T2" fmla="*/ 39 w 45"/>
                <a:gd name="T3" fmla="*/ 30 h 33"/>
                <a:gd name="T4" fmla="*/ 34 w 45"/>
                <a:gd name="T5" fmla="*/ 32 h 33"/>
                <a:gd name="T6" fmla="*/ 26 w 45"/>
                <a:gd name="T7" fmla="*/ 33 h 33"/>
                <a:gd name="T8" fmla="*/ 19 w 45"/>
                <a:gd name="T9" fmla="*/ 32 h 33"/>
                <a:gd name="T10" fmla="*/ 13 w 45"/>
                <a:gd name="T11" fmla="*/ 30 h 33"/>
                <a:gd name="T12" fmla="*/ 6 w 45"/>
                <a:gd name="T13" fmla="*/ 26 h 33"/>
                <a:gd name="T14" fmla="*/ 2 w 45"/>
                <a:gd name="T15" fmla="*/ 20 h 33"/>
                <a:gd name="T16" fmla="*/ 0 w 45"/>
                <a:gd name="T17" fmla="*/ 15 h 33"/>
                <a:gd name="T18" fmla="*/ 0 w 45"/>
                <a:gd name="T19" fmla="*/ 9 h 33"/>
                <a:gd name="T20" fmla="*/ 0 w 45"/>
                <a:gd name="T21" fmla="*/ 9 h 33"/>
                <a:gd name="T22" fmla="*/ 2 w 45"/>
                <a:gd name="T23" fmla="*/ 5 h 33"/>
                <a:gd name="T24" fmla="*/ 6 w 45"/>
                <a:gd name="T25" fmla="*/ 2 h 33"/>
                <a:gd name="T26" fmla="*/ 13 w 45"/>
                <a:gd name="T27" fmla="*/ 0 h 33"/>
                <a:gd name="T28" fmla="*/ 22 w 45"/>
                <a:gd name="T29" fmla="*/ 2 h 33"/>
                <a:gd name="T30" fmla="*/ 32 w 45"/>
                <a:gd name="T31" fmla="*/ 5 h 33"/>
                <a:gd name="T32" fmla="*/ 39 w 45"/>
                <a:gd name="T33" fmla="*/ 9 h 33"/>
                <a:gd name="T34" fmla="*/ 45 w 45"/>
                <a:gd name="T35" fmla="*/ 17 h 33"/>
                <a:gd name="T36" fmla="*/ 45 w 45"/>
                <a:gd name="T37" fmla="*/ 20 h 33"/>
                <a:gd name="T38" fmla="*/ 45 w 45"/>
                <a:gd name="T39" fmla="*/ 24 h 33"/>
                <a:gd name="T40" fmla="*/ 43 w 45"/>
                <a:gd name="T41" fmla="*/ 26 h 33"/>
                <a:gd name="T42" fmla="*/ 39 w 45"/>
                <a:gd name="T43" fmla="*/ 30 h 33"/>
                <a:gd name="T44" fmla="*/ 39 w 45"/>
                <a:gd name="T45" fmla="*/ 3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5" h="33">
                  <a:moveTo>
                    <a:pt x="39" y="30"/>
                  </a:moveTo>
                  <a:lnTo>
                    <a:pt x="39" y="30"/>
                  </a:lnTo>
                  <a:lnTo>
                    <a:pt x="34" y="32"/>
                  </a:lnTo>
                  <a:lnTo>
                    <a:pt x="26" y="33"/>
                  </a:lnTo>
                  <a:lnTo>
                    <a:pt x="19" y="32"/>
                  </a:lnTo>
                  <a:lnTo>
                    <a:pt x="13" y="30"/>
                  </a:lnTo>
                  <a:lnTo>
                    <a:pt x="6" y="26"/>
                  </a:lnTo>
                  <a:lnTo>
                    <a:pt x="2" y="20"/>
                  </a:lnTo>
                  <a:lnTo>
                    <a:pt x="0" y="15"/>
                  </a:lnTo>
                  <a:lnTo>
                    <a:pt x="0" y="9"/>
                  </a:lnTo>
                  <a:lnTo>
                    <a:pt x="0" y="9"/>
                  </a:lnTo>
                  <a:lnTo>
                    <a:pt x="2" y="5"/>
                  </a:lnTo>
                  <a:lnTo>
                    <a:pt x="6" y="2"/>
                  </a:lnTo>
                  <a:lnTo>
                    <a:pt x="13" y="0"/>
                  </a:lnTo>
                  <a:lnTo>
                    <a:pt x="22" y="2"/>
                  </a:lnTo>
                  <a:lnTo>
                    <a:pt x="32" y="5"/>
                  </a:lnTo>
                  <a:lnTo>
                    <a:pt x="39" y="9"/>
                  </a:lnTo>
                  <a:lnTo>
                    <a:pt x="45" y="17"/>
                  </a:lnTo>
                  <a:lnTo>
                    <a:pt x="45" y="20"/>
                  </a:lnTo>
                  <a:lnTo>
                    <a:pt x="45" y="24"/>
                  </a:lnTo>
                  <a:lnTo>
                    <a:pt x="43" y="26"/>
                  </a:lnTo>
                  <a:lnTo>
                    <a:pt x="39" y="30"/>
                  </a:lnTo>
                  <a:lnTo>
                    <a:pt x="39" y="30"/>
                  </a:lnTo>
                  <a:close/>
                </a:path>
              </a:pathLst>
            </a:custGeom>
            <a:solidFill>
              <a:srgbClr val="FFA288"/>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64" name="Freeform 172"/>
            <p:cNvSpPr/>
            <p:nvPr/>
          </p:nvSpPr>
          <p:spPr bwMode="auto">
            <a:xfrm>
              <a:off x="4740275" y="3403600"/>
              <a:ext cx="211138" cy="107950"/>
            </a:xfrm>
            <a:custGeom>
              <a:avLst/>
              <a:gdLst>
                <a:gd name="T0" fmla="*/ 18 w 133"/>
                <a:gd name="T1" fmla="*/ 43 h 68"/>
                <a:gd name="T2" fmla="*/ 18 w 133"/>
                <a:gd name="T3" fmla="*/ 43 h 68"/>
                <a:gd name="T4" fmla="*/ 28 w 133"/>
                <a:gd name="T5" fmla="*/ 53 h 68"/>
                <a:gd name="T6" fmla="*/ 37 w 133"/>
                <a:gd name="T7" fmla="*/ 58 h 68"/>
                <a:gd name="T8" fmla="*/ 48 w 133"/>
                <a:gd name="T9" fmla="*/ 64 h 68"/>
                <a:gd name="T10" fmla="*/ 63 w 133"/>
                <a:gd name="T11" fmla="*/ 68 h 68"/>
                <a:gd name="T12" fmla="*/ 63 w 133"/>
                <a:gd name="T13" fmla="*/ 68 h 68"/>
                <a:gd name="T14" fmla="*/ 78 w 133"/>
                <a:gd name="T15" fmla="*/ 66 h 68"/>
                <a:gd name="T16" fmla="*/ 95 w 133"/>
                <a:gd name="T17" fmla="*/ 62 h 68"/>
                <a:gd name="T18" fmla="*/ 108 w 133"/>
                <a:gd name="T19" fmla="*/ 55 h 68"/>
                <a:gd name="T20" fmla="*/ 119 w 133"/>
                <a:gd name="T21" fmla="*/ 43 h 68"/>
                <a:gd name="T22" fmla="*/ 119 w 133"/>
                <a:gd name="T23" fmla="*/ 43 h 68"/>
                <a:gd name="T24" fmla="*/ 127 w 133"/>
                <a:gd name="T25" fmla="*/ 34 h 68"/>
                <a:gd name="T26" fmla="*/ 131 w 133"/>
                <a:gd name="T27" fmla="*/ 25 h 68"/>
                <a:gd name="T28" fmla="*/ 133 w 133"/>
                <a:gd name="T29" fmla="*/ 13 h 68"/>
                <a:gd name="T30" fmla="*/ 131 w 133"/>
                <a:gd name="T31" fmla="*/ 2 h 68"/>
                <a:gd name="T32" fmla="*/ 127 w 133"/>
                <a:gd name="T33" fmla="*/ 4 h 68"/>
                <a:gd name="T34" fmla="*/ 127 w 133"/>
                <a:gd name="T35" fmla="*/ 4 h 68"/>
                <a:gd name="T36" fmla="*/ 129 w 133"/>
                <a:gd name="T37" fmla="*/ 15 h 68"/>
                <a:gd name="T38" fmla="*/ 127 w 133"/>
                <a:gd name="T39" fmla="*/ 26 h 68"/>
                <a:gd name="T40" fmla="*/ 123 w 133"/>
                <a:gd name="T41" fmla="*/ 36 h 68"/>
                <a:gd name="T42" fmla="*/ 118 w 133"/>
                <a:gd name="T43" fmla="*/ 41 h 68"/>
                <a:gd name="T44" fmla="*/ 118 w 133"/>
                <a:gd name="T45" fmla="*/ 41 h 68"/>
                <a:gd name="T46" fmla="*/ 106 w 133"/>
                <a:gd name="T47" fmla="*/ 53 h 68"/>
                <a:gd name="T48" fmla="*/ 93 w 133"/>
                <a:gd name="T49" fmla="*/ 58 h 68"/>
                <a:gd name="T50" fmla="*/ 78 w 133"/>
                <a:gd name="T51" fmla="*/ 64 h 68"/>
                <a:gd name="T52" fmla="*/ 63 w 133"/>
                <a:gd name="T53" fmla="*/ 64 h 68"/>
                <a:gd name="T54" fmla="*/ 63 w 133"/>
                <a:gd name="T55" fmla="*/ 64 h 68"/>
                <a:gd name="T56" fmla="*/ 50 w 133"/>
                <a:gd name="T57" fmla="*/ 62 h 68"/>
                <a:gd name="T58" fmla="*/ 39 w 133"/>
                <a:gd name="T59" fmla="*/ 56 h 68"/>
                <a:gd name="T60" fmla="*/ 30 w 133"/>
                <a:gd name="T61" fmla="*/ 49 h 68"/>
                <a:gd name="T62" fmla="*/ 20 w 133"/>
                <a:gd name="T63" fmla="*/ 41 h 68"/>
                <a:gd name="T64" fmla="*/ 20 w 133"/>
                <a:gd name="T65" fmla="*/ 41 h 68"/>
                <a:gd name="T66" fmla="*/ 13 w 133"/>
                <a:gd name="T67" fmla="*/ 32 h 68"/>
                <a:gd name="T68" fmla="*/ 7 w 133"/>
                <a:gd name="T69" fmla="*/ 21 h 68"/>
                <a:gd name="T70" fmla="*/ 3 w 133"/>
                <a:gd name="T71" fmla="*/ 10 h 68"/>
                <a:gd name="T72" fmla="*/ 3 w 133"/>
                <a:gd name="T73" fmla="*/ 6 h 68"/>
                <a:gd name="T74" fmla="*/ 3 w 133"/>
                <a:gd name="T75" fmla="*/ 0 h 68"/>
                <a:gd name="T76" fmla="*/ 2 w 133"/>
                <a:gd name="T77" fmla="*/ 0 h 68"/>
                <a:gd name="T78" fmla="*/ 2 w 133"/>
                <a:gd name="T79" fmla="*/ 0 h 68"/>
                <a:gd name="T80" fmla="*/ 0 w 133"/>
                <a:gd name="T81" fmla="*/ 4 h 68"/>
                <a:gd name="T82" fmla="*/ 0 w 133"/>
                <a:gd name="T83" fmla="*/ 10 h 68"/>
                <a:gd name="T84" fmla="*/ 3 w 133"/>
                <a:gd name="T85" fmla="*/ 23 h 68"/>
                <a:gd name="T86" fmla="*/ 11 w 133"/>
                <a:gd name="T87" fmla="*/ 34 h 68"/>
                <a:gd name="T88" fmla="*/ 18 w 133"/>
                <a:gd name="T89" fmla="*/ 43 h 68"/>
                <a:gd name="T90" fmla="*/ 18 w 133"/>
                <a:gd name="T91" fmla="*/ 43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33" h="68">
                  <a:moveTo>
                    <a:pt x="18" y="43"/>
                  </a:moveTo>
                  <a:lnTo>
                    <a:pt x="18" y="43"/>
                  </a:lnTo>
                  <a:lnTo>
                    <a:pt x="28" y="53"/>
                  </a:lnTo>
                  <a:lnTo>
                    <a:pt x="37" y="58"/>
                  </a:lnTo>
                  <a:lnTo>
                    <a:pt x="48" y="64"/>
                  </a:lnTo>
                  <a:lnTo>
                    <a:pt x="63" y="68"/>
                  </a:lnTo>
                  <a:lnTo>
                    <a:pt x="63" y="68"/>
                  </a:lnTo>
                  <a:lnTo>
                    <a:pt x="78" y="66"/>
                  </a:lnTo>
                  <a:lnTo>
                    <a:pt x="95" y="62"/>
                  </a:lnTo>
                  <a:lnTo>
                    <a:pt x="108" y="55"/>
                  </a:lnTo>
                  <a:lnTo>
                    <a:pt x="119" y="43"/>
                  </a:lnTo>
                  <a:lnTo>
                    <a:pt x="119" y="43"/>
                  </a:lnTo>
                  <a:lnTo>
                    <a:pt x="127" y="34"/>
                  </a:lnTo>
                  <a:lnTo>
                    <a:pt x="131" y="25"/>
                  </a:lnTo>
                  <a:lnTo>
                    <a:pt x="133" y="13"/>
                  </a:lnTo>
                  <a:lnTo>
                    <a:pt x="131" y="2"/>
                  </a:lnTo>
                  <a:lnTo>
                    <a:pt x="127" y="4"/>
                  </a:lnTo>
                  <a:lnTo>
                    <a:pt x="127" y="4"/>
                  </a:lnTo>
                  <a:lnTo>
                    <a:pt x="129" y="15"/>
                  </a:lnTo>
                  <a:lnTo>
                    <a:pt x="127" y="26"/>
                  </a:lnTo>
                  <a:lnTo>
                    <a:pt x="123" y="36"/>
                  </a:lnTo>
                  <a:lnTo>
                    <a:pt x="118" y="41"/>
                  </a:lnTo>
                  <a:lnTo>
                    <a:pt x="118" y="41"/>
                  </a:lnTo>
                  <a:lnTo>
                    <a:pt x="106" y="53"/>
                  </a:lnTo>
                  <a:lnTo>
                    <a:pt x="93" y="58"/>
                  </a:lnTo>
                  <a:lnTo>
                    <a:pt x="78" y="64"/>
                  </a:lnTo>
                  <a:lnTo>
                    <a:pt x="63" y="64"/>
                  </a:lnTo>
                  <a:lnTo>
                    <a:pt x="63" y="64"/>
                  </a:lnTo>
                  <a:lnTo>
                    <a:pt x="50" y="62"/>
                  </a:lnTo>
                  <a:lnTo>
                    <a:pt x="39" y="56"/>
                  </a:lnTo>
                  <a:lnTo>
                    <a:pt x="30" y="49"/>
                  </a:lnTo>
                  <a:lnTo>
                    <a:pt x="20" y="41"/>
                  </a:lnTo>
                  <a:lnTo>
                    <a:pt x="20" y="41"/>
                  </a:lnTo>
                  <a:lnTo>
                    <a:pt x="13" y="32"/>
                  </a:lnTo>
                  <a:lnTo>
                    <a:pt x="7" y="21"/>
                  </a:lnTo>
                  <a:lnTo>
                    <a:pt x="3" y="10"/>
                  </a:lnTo>
                  <a:lnTo>
                    <a:pt x="3" y="6"/>
                  </a:lnTo>
                  <a:lnTo>
                    <a:pt x="3" y="0"/>
                  </a:lnTo>
                  <a:lnTo>
                    <a:pt x="2" y="0"/>
                  </a:lnTo>
                  <a:lnTo>
                    <a:pt x="2" y="0"/>
                  </a:lnTo>
                  <a:lnTo>
                    <a:pt x="0" y="4"/>
                  </a:lnTo>
                  <a:lnTo>
                    <a:pt x="0" y="10"/>
                  </a:lnTo>
                  <a:lnTo>
                    <a:pt x="3" y="23"/>
                  </a:lnTo>
                  <a:lnTo>
                    <a:pt x="11" y="34"/>
                  </a:lnTo>
                  <a:lnTo>
                    <a:pt x="18" y="43"/>
                  </a:lnTo>
                  <a:lnTo>
                    <a:pt x="18" y="43"/>
                  </a:lnTo>
                  <a:close/>
                </a:path>
              </a:pathLst>
            </a:custGeom>
            <a:solidFill>
              <a:srgbClr val="7E3F17"/>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65" name="Freeform 173"/>
            <p:cNvSpPr/>
            <p:nvPr/>
          </p:nvSpPr>
          <p:spPr bwMode="auto">
            <a:xfrm>
              <a:off x="6883400" y="4562475"/>
              <a:ext cx="238125" cy="258763"/>
            </a:xfrm>
            <a:custGeom>
              <a:avLst/>
              <a:gdLst>
                <a:gd name="T0" fmla="*/ 6 w 150"/>
                <a:gd name="T1" fmla="*/ 99 h 163"/>
                <a:gd name="T2" fmla="*/ 6 w 150"/>
                <a:gd name="T3" fmla="*/ 99 h 163"/>
                <a:gd name="T4" fmla="*/ 4 w 150"/>
                <a:gd name="T5" fmla="*/ 86 h 163"/>
                <a:gd name="T6" fmla="*/ 8 w 150"/>
                <a:gd name="T7" fmla="*/ 69 h 163"/>
                <a:gd name="T8" fmla="*/ 12 w 150"/>
                <a:gd name="T9" fmla="*/ 54 h 163"/>
                <a:gd name="T10" fmla="*/ 19 w 150"/>
                <a:gd name="T11" fmla="*/ 37 h 163"/>
                <a:gd name="T12" fmla="*/ 30 w 150"/>
                <a:gd name="T13" fmla="*/ 24 h 163"/>
                <a:gd name="T14" fmla="*/ 41 w 150"/>
                <a:gd name="T15" fmla="*/ 13 h 163"/>
                <a:gd name="T16" fmla="*/ 55 w 150"/>
                <a:gd name="T17" fmla="*/ 4 h 163"/>
                <a:gd name="T18" fmla="*/ 62 w 150"/>
                <a:gd name="T19" fmla="*/ 2 h 163"/>
                <a:gd name="T20" fmla="*/ 70 w 150"/>
                <a:gd name="T21" fmla="*/ 0 h 163"/>
                <a:gd name="T22" fmla="*/ 70 w 150"/>
                <a:gd name="T23" fmla="*/ 0 h 163"/>
                <a:gd name="T24" fmla="*/ 81 w 150"/>
                <a:gd name="T25" fmla="*/ 0 h 163"/>
                <a:gd name="T26" fmla="*/ 90 w 150"/>
                <a:gd name="T27" fmla="*/ 0 h 163"/>
                <a:gd name="T28" fmla="*/ 98 w 150"/>
                <a:gd name="T29" fmla="*/ 4 h 163"/>
                <a:gd name="T30" fmla="*/ 101 w 150"/>
                <a:gd name="T31" fmla="*/ 7 h 163"/>
                <a:gd name="T32" fmla="*/ 105 w 150"/>
                <a:gd name="T33" fmla="*/ 13 h 163"/>
                <a:gd name="T34" fmla="*/ 105 w 150"/>
                <a:gd name="T35" fmla="*/ 19 h 163"/>
                <a:gd name="T36" fmla="*/ 105 w 150"/>
                <a:gd name="T37" fmla="*/ 24 h 163"/>
                <a:gd name="T38" fmla="*/ 103 w 150"/>
                <a:gd name="T39" fmla="*/ 32 h 163"/>
                <a:gd name="T40" fmla="*/ 98 w 150"/>
                <a:gd name="T41" fmla="*/ 47 h 163"/>
                <a:gd name="T42" fmla="*/ 88 w 150"/>
                <a:gd name="T43" fmla="*/ 60 h 163"/>
                <a:gd name="T44" fmla="*/ 77 w 150"/>
                <a:gd name="T45" fmla="*/ 73 h 163"/>
                <a:gd name="T46" fmla="*/ 66 w 150"/>
                <a:gd name="T47" fmla="*/ 82 h 163"/>
                <a:gd name="T48" fmla="*/ 66 w 150"/>
                <a:gd name="T49" fmla="*/ 82 h 163"/>
                <a:gd name="T50" fmla="*/ 75 w 150"/>
                <a:gd name="T51" fmla="*/ 82 h 163"/>
                <a:gd name="T52" fmla="*/ 86 w 150"/>
                <a:gd name="T53" fmla="*/ 82 h 163"/>
                <a:gd name="T54" fmla="*/ 98 w 150"/>
                <a:gd name="T55" fmla="*/ 84 h 163"/>
                <a:gd name="T56" fmla="*/ 107 w 150"/>
                <a:gd name="T57" fmla="*/ 88 h 163"/>
                <a:gd name="T58" fmla="*/ 126 w 150"/>
                <a:gd name="T59" fmla="*/ 97 h 163"/>
                <a:gd name="T60" fmla="*/ 135 w 150"/>
                <a:gd name="T61" fmla="*/ 101 h 163"/>
                <a:gd name="T62" fmla="*/ 141 w 150"/>
                <a:gd name="T63" fmla="*/ 109 h 163"/>
                <a:gd name="T64" fmla="*/ 146 w 150"/>
                <a:gd name="T65" fmla="*/ 114 h 163"/>
                <a:gd name="T66" fmla="*/ 150 w 150"/>
                <a:gd name="T67" fmla="*/ 122 h 163"/>
                <a:gd name="T68" fmla="*/ 150 w 150"/>
                <a:gd name="T69" fmla="*/ 127 h 163"/>
                <a:gd name="T70" fmla="*/ 150 w 150"/>
                <a:gd name="T71" fmla="*/ 135 h 163"/>
                <a:gd name="T72" fmla="*/ 146 w 150"/>
                <a:gd name="T73" fmla="*/ 140 h 163"/>
                <a:gd name="T74" fmla="*/ 139 w 150"/>
                <a:gd name="T75" fmla="*/ 148 h 163"/>
                <a:gd name="T76" fmla="*/ 129 w 150"/>
                <a:gd name="T77" fmla="*/ 153 h 163"/>
                <a:gd name="T78" fmla="*/ 116 w 150"/>
                <a:gd name="T79" fmla="*/ 159 h 163"/>
                <a:gd name="T80" fmla="*/ 116 w 150"/>
                <a:gd name="T81" fmla="*/ 159 h 163"/>
                <a:gd name="T82" fmla="*/ 107 w 150"/>
                <a:gd name="T83" fmla="*/ 161 h 163"/>
                <a:gd name="T84" fmla="*/ 96 w 150"/>
                <a:gd name="T85" fmla="*/ 163 h 163"/>
                <a:gd name="T86" fmla="*/ 77 w 150"/>
                <a:gd name="T87" fmla="*/ 163 h 163"/>
                <a:gd name="T88" fmla="*/ 58 w 150"/>
                <a:gd name="T89" fmla="*/ 159 h 163"/>
                <a:gd name="T90" fmla="*/ 41 w 150"/>
                <a:gd name="T91" fmla="*/ 152 h 163"/>
                <a:gd name="T92" fmla="*/ 27 w 150"/>
                <a:gd name="T93" fmla="*/ 140 h 163"/>
                <a:gd name="T94" fmla="*/ 15 w 150"/>
                <a:gd name="T95" fmla="*/ 127 h 163"/>
                <a:gd name="T96" fmla="*/ 6 w 150"/>
                <a:gd name="T97" fmla="*/ 112 h 163"/>
                <a:gd name="T98" fmla="*/ 0 w 150"/>
                <a:gd name="T99" fmla="*/ 94 h 163"/>
                <a:gd name="T100" fmla="*/ 6 w 150"/>
                <a:gd name="T101" fmla="*/ 99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0" h="163">
                  <a:moveTo>
                    <a:pt x="6" y="99"/>
                  </a:moveTo>
                  <a:lnTo>
                    <a:pt x="6" y="99"/>
                  </a:lnTo>
                  <a:lnTo>
                    <a:pt x="4" y="86"/>
                  </a:lnTo>
                  <a:lnTo>
                    <a:pt x="8" y="69"/>
                  </a:lnTo>
                  <a:lnTo>
                    <a:pt x="12" y="54"/>
                  </a:lnTo>
                  <a:lnTo>
                    <a:pt x="19" y="37"/>
                  </a:lnTo>
                  <a:lnTo>
                    <a:pt x="30" y="24"/>
                  </a:lnTo>
                  <a:lnTo>
                    <a:pt x="41" y="13"/>
                  </a:lnTo>
                  <a:lnTo>
                    <a:pt x="55" y="4"/>
                  </a:lnTo>
                  <a:lnTo>
                    <a:pt x="62" y="2"/>
                  </a:lnTo>
                  <a:lnTo>
                    <a:pt x="70" y="0"/>
                  </a:lnTo>
                  <a:lnTo>
                    <a:pt x="70" y="0"/>
                  </a:lnTo>
                  <a:lnTo>
                    <a:pt x="81" y="0"/>
                  </a:lnTo>
                  <a:lnTo>
                    <a:pt x="90" y="0"/>
                  </a:lnTo>
                  <a:lnTo>
                    <a:pt x="98" y="4"/>
                  </a:lnTo>
                  <a:lnTo>
                    <a:pt x="101" y="7"/>
                  </a:lnTo>
                  <a:lnTo>
                    <a:pt x="105" y="13"/>
                  </a:lnTo>
                  <a:lnTo>
                    <a:pt x="105" y="19"/>
                  </a:lnTo>
                  <a:lnTo>
                    <a:pt x="105" y="24"/>
                  </a:lnTo>
                  <a:lnTo>
                    <a:pt x="103" y="32"/>
                  </a:lnTo>
                  <a:lnTo>
                    <a:pt x="98" y="47"/>
                  </a:lnTo>
                  <a:lnTo>
                    <a:pt x="88" y="60"/>
                  </a:lnTo>
                  <a:lnTo>
                    <a:pt x="77" y="73"/>
                  </a:lnTo>
                  <a:lnTo>
                    <a:pt x="66" y="82"/>
                  </a:lnTo>
                  <a:lnTo>
                    <a:pt x="66" y="82"/>
                  </a:lnTo>
                  <a:lnTo>
                    <a:pt x="75" y="82"/>
                  </a:lnTo>
                  <a:lnTo>
                    <a:pt x="86" y="82"/>
                  </a:lnTo>
                  <a:lnTo>
                    <a:pt x="98" y="84"/>
                  </a:lnTo>
                  <a:lnTo>
                    <a:pt x="107" y="88"/>
                  </a:lnTo>
                  <a:lnTo>
                    <a:pt x="126" y="97"/>
                  </a:lnTo>
                  <a:lnTo>
                    <a:pt x="135" y="101"/>
                  </a:lnTo>
                  <a:lnTo>
                    <a:pt x="141" y="109"/>
                  </a:lnTo>
                  <a:lnTo>
                    <a:pt x="146" y="114"/>
                  </a:lnTo>
                  <a:lnTo>
                    <a:pt x="150" y="122"/>
                  </a:lnTo>
                  <a:lnTo>
                    <a:pt x="150" y="127"/>
                  </a:lnTo>
                  <a:lnTo>
                    <a:pt x="150" y="135"/>
                  </a:lnTo>
                  <a:lnTo>
                    <a:pt x="146" y="140"/>
                  </a:lnTo>
                  <a:lnTo>
                    <a:pt x="139" y="148"/>
                  </a:lnTo>
                  <a:lnTo>
                    <a:pt x="129" y="153"/>
                  </a:lnTo>
                  <a:lnTo>
                    <a:pt x="116" y="159"/>
                  </a:lnTo>
                  <a:lnTo>
                    <a:pt x="116" y="159"/>
                  </a:lnTo>
                  <a:lnTo>
                    <a:pt x="107" y="161"/>
                  </a:lnTo>
                  <a:lnTo>
                    <a:pt x="96" y="163"/>
                  </a:lnTo>
                  <a:lnTo>
                    <a:pt x="77" y="163"/>
                  </a:lnTo>
                  <a:lnTo>
                    <a:pt x="58" y="159"/>
                  </a:lnTo>
                  <a:lnTo>
                    <a:pt x="41" y="152"/>
                  </a:lnTo>
                  <a:lnTo>
                    <a:pt x="27" y="140"/>
                  </a:lnTo>
                  <a:lnTo>
                    <a:pt x="15" y="127"/>
                  </a:lnTo>
                  <a:lnTo>
                    <a:pt x="6" y="112"/>
                  </a:lnTo>
                  <a:lnTo>
                    <a:pt x="0" y="94"/>
                  </a:lnTo>
                  <a:lnTo>
                    <a:pt x="6" y="99"/>
                  </a:lnTo>
                  <a:close/>
                </a:path>
              </a:pathLst>
            </a:custGeom>
            <a:solidFill>
              <a:srgbClr val="D76688"/>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66" name="Freeform 174"/>
            <p:cNvSpPr/>
            <p:nvPr/>
          </p:nvSpPr>
          <p:spPr bwMode="auto">
            <a:xfrm>
              <a:off x="6883400" y="4562475"/>
              <a:ext cx="238125" cy="258763"/>
            </a:xfrm>
            <a:custGeom>
              <a:avLst/>
              <a:gdLst>
                <a:gd name="T0" fmla="*/ 6 w 150"/>
                <a:gd name="T1" fmla="*/ 99 h 163"/>
                <a:gd name="T2" fmla="*/ 6 w 150"/>
                <a:gd name="T3" fmla="*/ 99 h 163"/>
                <a:gd name="T4" fmla="*/ 4 w 150"/>
                <a:gd name="T5" fmla="*/ 86 h 163"/>
                <a:gd name="T6" fmla="*/ 8 w 150"/>
                <a:gd name="T7" fmla="*/ 69 h 163"/>
                <a:gd name="T8" fmla="*/ 12 w 150"/>
                <a:gd name="T9" fmla="*/ 54 h 163"/>
                <a:gd name="T10" fmla="*/ 19 w 150"/>
                <a:gd name="T11" fmla="*/ 37 h 163"/>
                <a:gd name="T12" fmla="*/ 30 w 150"/>
                <a:gd name="T13" fmla="*/ 24 h 163"/>
                <a:gd name="T14" fmla="*/ 41 w 150"/>
                <a:gd name="T15" fmla="*/ 13 h 163"/>
                <a:gd name="T16" fmla="*/ 55 w 150"/>
                <a:gd name="T17" fmla="*/ 4 h 163"/>
                <a:gd name="T18" fmla="*/ 62 w 150"/>
                <a:gd name="T19" fmla="*/ 2 h 163"/>
                <a:gd name="T20" fmla="*/ 70 w 150"/>
                <a:gd name="T21" fmla="*/ 0 h 163"/>
                <a:gd name="T22" fmla="*/ 70 w 150"/>
                <a:gd name="T23" fmla="*/ 0 h 163"/>
                <a:gd name="T24" fmla="*/ 81 w 150"/>
                <a:gd name="T25" fmla="*/ 0 h 163"/>
                <a:gd name="T26" fmla="*/ 90 w 150"/>
                <a:gd name="T27" fmla="*/ 0 h 163"/>
                <a:gd name="T28" fmla="*/ 98 w 150"/>
                <a:gd name="T29" fmla="*/ 4 h 163"/>
                <a:gd name="T30" fmla="*/ 101 w 150"/>
                <a:gd name="T31" fmla="*/ 7 h 163"/>
                <a:gd name="T32" fmla="*/ 105 w 150"/>
                <a:gd name="T33" fmla="*/ 13 h 163"/>
                <a:gd name="T34" fmla="*/ 105 w 150"/>
                <a:gd name="T35" fmla="*/ 19 h 163"/>
                <a:gd name="T36" fmla="*/ 105 w 150"/>
                <a:gd name="T37" fmla="*/ 24 h 163"/>
                <a:gd name="T38" fmla="*/ 103 w 150"/>
                <a:gd name="T39" fmla="*/ 32 h 163"/>
                <a:gd name="T40" fmla="*/ 98 w 150"/>
                <a:gd name="T41" fmla="*/ 47 h 163"/>
                <a:gd name="T42" fmla="*/ 88 w 150"/>
                <a:gd name="T43" fmla="*/ 60 h 163"/>
                <a:gd name="T44" fmla="*/ 77 w 150"/>
                <a:gd name="T45" fmla="*/ 73 h 163"/>
                <a:gd name="T46" fmla="*/ 66 w 150"/>
                <a:gd name="T47" fmla="*/ 82 h 163"/>
                <a:gd name="T48" fmla="*/ 66 w 150"/>
                <a:gd name="T49" fmla="*/ 82 h 163"/>
                <a:gd name="T50" fmla="*/ 75 w 150"/>
                <a:gd name="T51" fmla="*/ 82 h 163"/>
                <a:gd name="T52" fmla="*/ 86 w 150"/>
                <a:gd name="T53" fmla="*/ 82 h 163"/>
                <a:gd name="T54" fmla="*/ 98 w 150"/>
                <a:gd name="T55" fmla="*/ 84 h 163"/>
                <a:gd name="T56" fmla="*/ 107 w 150"/>
                <a:gd name="T57" fmla="*/ 88 h 163"/>
                <a:gd name="T58" fmla="*/ 126 w 150"/>
                <a:gd name="T59" fmla="*/ 97 h 163"/>
                <a:gd name="T60" fmla="*/ 135 w 150"/>
                <a:gd name="T61" fmla="*/ 101 h 163"/>
                <a:gd name="T62" fmla="*/ 141 w 150"/>
                <a:gd name="T63" fmla="*/ 109 h 163"/>
                <a:gd name="T64" fmla="*/ 146 w 150"/>
                <a:gd name="T65" fmla="*/ 114 h 163"/>
                <a:gd name="T66" fmla="*/ 150 w 150"/>
                <a:gd name="T67" fmla="*/ 122 h 163"/>
                <a:gd name="T68" fmla="*/ 150 w 150"/>
                <a:gd name="T69" fmla="*/ 127 h 163"/>
                <a:gd name="T70" fmla="*/ 150 w 150"/>
                <a:gd name="T71" fmla="*/ 135 h 163"/>
                <a:gd name="T72" fmla="*/ 146 w 150"/>
                <a:gd name="T73" fmla="*/ 140 h 163"/>
                <a:gd name="T74" fmla="*/ 139 w 150"/>
                <a:gd name="T75" fmla="*/ 148 h 163"/>
                <a:gd name="T76" fmla="*/ 129 w 150"/>
                <a:gd name="T77" fmla="*/ 153 h 163"/>
                <a:gd name="T78" fmla="*/ 116 w 150"/>
                <a:gd name="T79" fmla="*/ 159 h 163"/>
                <a:gd name="T80" fmla="*/ 116 w 150"/>
                <a:gd name="T81" fmla="*/ 159 h 163"/>
                <a:gd name="T82" fmla="*/ 107 w 150"/>
                <a:gd name="T83" fmla="*/ 161 h 163"/>
                <a:gd name="T84" fmla="*/ 96 w 150"/>
                <a:gd name="T85" fmla="*/ 163 h 163"/>
                <a:gd name="T86" fmla="*/ 77 w 150"/>
                <a:gd name="T87" fmla="*/ 163 h 163"/>
                <a:gd name="T88" fmla="*/ 58 w 150"/>
                <a:gd name="T89" fmla="*/ 159 h 163"/>
                <a:gd name="T90" fmla="*/ 41 w 150"/>
                <a:gd name="T91" fmla="*/ 152 h 163"/>
                <a:gd name="T92" fmla="*/ 27 w 150"/>
                <a:gd name="T93" fmla="*/ 140 h 163"/>
                <a:gd name="T94" fmla="*/ 15 w 150"/>
                <a:gd name="T95" fmla="*/ 127 h 163"/>
                <a:gd name="T96" fmla="*/ 6 w 150"/>
                <a:gd name="T97" fmla="*/ 112 h 163"/>
                <a:gd name="T98" fmla="*/ 0 w 150"/>
                <a:gd name="T99" fmla="*/ 94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50" h="163">
                  <a:moveTo>
                    <a:pt x="6" y="99"/>
                  </a:moveTo>
                  <a:lnTo>
                    <a:pt x="6" y="99"/>
                  </a:lnTo>
                  <a:lnTo>
                    <a:pt x="4" y="86"/>
                  </a:lnTo>
                  <a:lnTo>
                    <a:pt x="8" y="69"/>
                  </a:lnTo>
                  <a:lnTo>
                    <a:pt x="12" y="54"/>
                  </a:lnTo>
                  <a:lnTo>
                    <a:pt x="19" y="37"/>
                  </a:lnTo>
                  <a:lnTo>
                    <a:pt x="30" y="24"/>
                  </a:lnTo>
                  <a:lnTo>
                    <a:pt x="41" y="13"/>
                  </a:lnTo>
                  <a:lnTo>
                    <a:pt x="55" y="4"/>
                  </a:lnTo>
                  <a:lnTo>
                    <a:pt x="62" y="2"/>
                  </a:lnTo>
                  <a:lnTo>
                    <a:pt x="70" y="0"/>
                  </a:lnTo>
                  <a:lnTo>
                    <a:pt x="70" y="0"/>
                  </a:lnTo>
                  <a:lnTo>
                    <a:pt x="81" y="0"/>
                  </a:lnTo>
                  <a:lnTo>
                    <a:pt x="90" y="0"/>
                  </a:lnTo>
                  <a:lnTo>
                    <a:pt x="98" y="4"/>
                  </a:lnTo>
                  <a:lnTo>
                    <a:pt x="101" y="7"/>
                  </a:lnTo>
                  <a:lnTo>
                    <a:pt x="105" y="13"/>
                  </a:lnTo>
                  <a:lnTo>
                    <a:pt x="105" y="19"/>
                  </a:lnTo>
                  <a:lnTo>
                    <a:pt x="105" y="24"/>
                  </a:lnTo>
                  <a:lnTo>
                    <a:pt x="103" y="32"/>
                  </a:lnTo>
                  <a:lnTo>
                    <a:pt x="98" y="47"/>
                  </a:lnTo>
                  <a:lnTo>
                    <a:pt x="88" y="60"/>
                  </a:lnTo>
                  <a:lnTo>
                    <a:pt x="77" y="73"/>
                  </a:lnTo>
                  <a:lnTo>
                    <a:pt x="66" y="82"/>
                  </a:lnTo>
                  <a:lnTo>
                    <a:pt x="66" y="82"/>
                  </a:lnTo>
                  <a:lnTo>
                    <a:pt x="75" y="82"/>
                  </a:lnTo>
                  <a:lnTo>
                    <a:pt x="86" y="82"/>
                  </a:lnTo>
                  <a:lnTo>
                    <a:pt x="98" y="84"/>
                  </a:lnTo>
                  <a:lnTo>
                    <a:pt x="107" y="88"/>
                  </a:lnTo>
                  <a:lnTo>
                    <a:pt x="126" y="97"/>
                  </a:lnTo>
                  <a:lnTo>
                    <a:pt x="135" y="101"/>
                  </a:lnTo>
                  <a:lnTo>
                    <a:pt x="141" y="109"/>
                  </a:lnTo>
                  <a:lnTo>
                    <a:pt x="146" y="114"/>
                  </a:lnTo>
                  <a:lnTo>
                    <a:pt x="150" y="122"/>
                  </a:lnTo>
                  <a:lnTo>
                    <a:pt x="150" y="127"/>
                  </a:lnTo>
                  <a:lnTo>
                    <a:pt x="150" y="135"/>
                  </a:lnTo>
                  <a:lnTo>
                    <a:pt x="146" y="140"/>
                  </a:lnTo>
                  <a:lnTo>
                    <a:pt x="139" y="148"/>
                  </a:lnTo>
                  <a:lnTo>
                    <a:pt x="129" y="153"/>
                  </a:lnTo>
                  <a:lnTo>
                    <a:pt x="116" y="159"/>
                  </a:lnTo>
                  <a:lnTo>
                    <a:pt x="116" y="159"/>
                  </a:lnTo>
                  <a:lnTo>
                    <a:pt x="107" y="161"/>
                  </a:lnTo>
                  <a:lnTo>
                    <a:pt x="96" y="163"/>
                  </a:lnTo>
                  <a:lnTo>
                    <a:pt x="77" y="163"/>
                  </a:lnTo>
                  <a:lnTo>
                    <a:pt x="58" y="159"/>
                  </a:lnTo>
                  <a:lnTo>
                    <a:pt x="41" y="152"/>
                  </a:lnTo>
                  <a:lnTo>
                    <a:pt x="27" y="140"/>
                  </a:lnTo>
                  <a:lnTo>
                    <a:pt x="15" y="127"/>
                  </a:lnTo>
                  <a:lnTo>
                    <a:pt x="6" y="112"/>
                  </a:lnTo>
                  <a:lnTo>
                    <a:pt x="0" y="9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67" name="Freeform 175"/>
            <p:cNvSpPr/>
            <p:nvPr/>
          </p:nvSpPr>
          <p:spPr bwMode="auto">
            <a:xfrm>
              <a:off x="4641850" y="4505325"/>
              <a:ext cx="273050" cy="176213"/>
            </a:xfrm>
            <a:custGeom>
              <a:avLst/>
              <a:gdLst>
                <a:gd name="T0" fmla="*/ 168 w 172"/>
                <a:gd name="T1" fmla="*/ 72 h 111"/>
                <a:gd name="T2" fmla="*/ 168 w 172"/>
                <a:gd name="T3" fmla="*/ 72 h 111"/>
                <a:gd name="T4" fmla="*/ 165 w 172"/>
                <a:gd name="T5" fmla="*/ 83 h 111"/>
                <a:gd name="T6" fmla="*/ 157 w 172"/>
                <a:gd name="T7" fmla="*/ 92 h 111"/>
                <a:gd name="T8" fmla="*/ 148 w 172"/>
                <a:gd name="T9" fmla="*/ 100 h 111"/>
                <a:gd name="T10" fmla="*/ 137 w 172"/>
                <a:gd name="T11" fmla="*/ 105 h 111"/>
                <a:gd name="T12" fmla="*/ 125 w 172"/>
                <a:gd name="T13" fmla="*/ 109 h 111"/>
                <a:gd name="T14" fmla="*/ 112 w 172"/>
                <a:gd name="T15" fmla="*/ 111 h 111"/>
                <a:gd name="T16" fmla="*/ 99 w 172"/>
                <a:gd name="T17" fmla="*/ 111 h 111"/>
                <a:gd name="T18" fmla="*/ 84 w 172"/>
                <a:gd name="T19" fmla="*/ 109 h 111"/>
                <a:gd name="T20" fmla="*/ 71 w 172"/>
                <a:gd name="T21" fmla="*/ 107 h 111"/>
                <a:gd name="T22" fmla="*/ 58 w 172"/>
                <a:gd name="T23" fmla="*/ 103 h 111"/>
                <a:gd name="T24" fmla="*/ 45 w 172"/>
                <a:gd name="T25" fmla="*/ 98 h 111"/>
                <a:gd name="T26" fmla="*/ 32 w 172"/>
                <a:gd name="T27" fmla="*/ 92 h 111"/>
                <a:gd name="T28" fmla="*/ 22 w 172"/>
                <a:gd name="T29" fmla="*/ 85 h 111"/>
                <a:gd name="T30" fmla="*/ 13 w 172"/>
                <a:gd name="T31" fmla="*/ 75 h 111"/>
                <a:gd name="T32" fmla="*/ 6 w 172"/>
                <a:gd name="T33" fmla="*/ 66 h 111"/>
                <a:gd name="T34" fmla="*/ 2 w 172"/>
                <a:gd name="T35" fmla="*/ 55 h 111"/>
                <a:gd name="T36" fmla="*/ 2 w 172"/>
                <a:gd name="T37" fmla="*/ 55 h 111"/>
                <a:gd name="T38" fmla="*/ 0 w 172"/>
                <a:gd name="T39" fmla="*/ 47 h 111"/>
                <a:gd name="T40" fmla="*/ 0 w 172"/>
                <a:gd name="T41" fmla="*/ 40 h 111"/>
                <a:gd name="T42" fmla="*/ 0 w 172"/>
                <a:gd name="T43" fmla="*/ 34 h 111"/>
                <a:gd name="T44" fmla="*/ 2 w 172"/>
                <a:gd name="T45" fmla="*/ 29 h 111"/>
                <a:gd name="T46" fmla="*/ 6 w 172"/>
                <a:gd name="T47" fmla="*/ 23 h 111"/>
                <a:gd name="T48" fmla="*/ 9 w 172"/>
                <a:gd name="T49" fmla="*/ 19 h 111"/>
                <a:gd name="T50" fmla="*/ 21 w 172"/>
                <a:gd name="T51" fmla="*/ 10 h 111"/>
                <a:gd name="T52" fmla="*/ 34 w 172"/>
                <a:gd name="T53" fmla="*/ 4 h 111"/>
                <a:gd name="T54" fmla="*/ 50 w 172"/>
                <a:gd name="T55" fmla="*/ 0 h 111"/>
                <a:gd name="T56" fmla="*/ 67 w 172"/>
                <a:gd name="T57" fmla="*/ 0 h 111"/>
                <a:gd name="T58" fmla="*/ 86 w 172"/>
                <a:gd name="T59" fmla="*/ 0 h 111"/>
                <a:gd name="T60" fmla="*/ 103 w 172"/>
                <a:gd name="T61" fmla="*/ 2 h 111"/>
                <a:gd name="T62" fmla="*/ 122 w 172"/>
                <a:gd name="T63" fmla="*/ 6 h 111"/>
                <a:gd name="T64" fmla="*/ 137 w 172"/>
                <a:gd name="T65" fmla="*/ 14 h 111"/>
                <a:gd name="T66" fmla="*/ 150 w 172"/>
                <a:gd name="T67" fmla="*/ 21 h 111"/>
                <a:gd name="T68" fmla="*/ 161 w 172"/>
                <a:gd name="T69" fmla="*/ 30 h 111"/>
                <a:gd name="T70" fmla="*/ 168 w 172"/>
                <a:gd name="T71" fmla="*/ 43 h 111"/>
                <a:gd name="T72" fmla="*/ 170 w 172"/>
                <a:gd name="T73" fmla="*/ 49 h 111"/>
                <a:gd name="T74" fmla="*/ 172 w 172"/>
                <a:gd name="T75" fmla="*/ 57 h 111"/>
                <a:gd name="T76" fmla="*/ 170 w 172"/>
                <a:gd name="T77" fmla="*/ 64 h 111"/>
                <a:gd name="T78" fmla="*/ 168 w 172"/>
                <a:gd name="T79" fmla="*/ 72 h 111"/>
                <a:gd name="T80" fmla="*/ 168 w 172"/>
                <a:gd name="T81" fmla="*/ 7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72" h="111">
                  <a:moveTo>
                    <a:pt x="168" y="72"/>
                  </a:moveTo>
                  <a:lnTo>
                    <a:pt x="168" y="72"/>
                  </a:lnTo>
                  <a:lnTo>
                    <a:pt x="165" y="83"/>
                  </a:lnTo>
                  <a:lnTo>
                    <a:pt x="157" y="92"/>
                  </a:lnTo>
                  <a:lnTo>
                    <a:pt x="148" y="100"/>
                  </a:lnTo>
                  <a:lnTo>
                    <a:pt x="137" y="105"/>
                  </a:lnTo>
                  <a:lnTo>
                    <a:pt x="125" y="109"/>
                  </a:lnTo>
                  <a:lnTo>
                    <a:pt x="112" y="111"/>
                  </a:lnTo>
                  <a:lnTo>
                    <a:pt x="99" y="111"/>
                  </a:lnTo>
                  <a:lnTo>
                    <a:pt x="84" y="109"/>
                  </a:lnTo>
                  <a:lnTo>
                    <a:pt x="71" y="107"/>
                  </a:lnTo>
                  <a:lnTo>
                    <a:pt x="58" y="103"/>
                  </a:lnTo>
                  <a:lnTo>
                    <a:pt x="45" y="98"/>
                  </a:lnTo>
                  <a:lnTo>
                    <a:pt x="32" y="92"/>
                  </a:lnTo>
                  <a:lnTo>
                    <a:pt x="22" y="85"/>
                  </a:lnTo>
                  <a:lnTo>
                    <a:pt x="13" y="75"/>
                  </a:lnTo>
                  <a:lnTo>
                    <a:pt x="6" y="66"/>
                  </a:lnTo>
                  <a:lnTo>
                    <a:pt x="2" y="55"/>
                  </a:lnTo>
                  <a:lnTo>
                    <a:pt x="2" y="55"/>
                  </a:lnTo>
                  <a:lnTo>
                    <a:pt x="0" y="47"/>
                  </a:lnTo>
                  <a:lnTo>
                    <a:pt x="0" y="40"/>
                  </a:lnTo>
                  <a:lnTo>
                    <a:pt x="0" y="34"/>
                  </a:lnTo>
                  <a:lnTo>
                    <a:pt x="2" y="29"/>
                  </a:lnTo>
                  <a:lnTo>
                    <a:pt x="6" y="23"/>
                  </a:lnTo>
                  <a:lnTo>
                    <a:pt x="9" y="19"/>
                  </a:lnTo>
                  <a:lnTo>
                    <a:pt x="21" y="10"/>
                  </a:lnTo>
                  <a:lnTo>
                    <a:pt x="34" y="4"/>
                  </a:lnTo>
                  <a:lnTo>
                    <a:pt x="50" y="0"/>
                  </a:lnTo>
                  <a:lnTo>
                    <a:pt x="67" y="0"/>
                  </a:lnTo>
                  <a:lnTo>
                    <a:pt x="86" y="0"/>
                  </a:lnTo>
                  <a:lnTo>
                    <a:pt x="103" y="2"/>
                  </a:lnTo>
                  <a:lnTo>
                    <a:pt x="122" y="6"/>
                  </a:lnTo>
                  <a:lnTo>
                    <a:pt x="137" y="14"/>
                  </a:lnTo>
                  <a:lnTo>
                    <a:pt x="150" y="21"/>
                  </a:lnTo>
                  <a:lnTo>
                    <a:pt x="161" y="30"/>
                  </a:lnTo>
                  <a:lnTo>
                    <a:pt x="168" y="43"/>
                  </a:lnTo>
                  <a:lnTo>
                    <a:pt x="170" y="49"/>
                  </a:lnTo>
                  <a:lnTo>
                    <a:pt x="172" y="57"/>
                  </a:lnTo>
                  <a:lnTo>
                    <a:pt x="170" y="64"/>
                  </a:lnTo>
                  <a:lnTo>
                    <a:pt x="168" y="72"/>
                  </a:lnTo>
                  <a:lnTo>
                    <a:pt x="168" y="72"/>
                  </a:lnTo>
                  <a:close/>
                </a:path>
              </a:pathLst>
            </a:custGeom>
            <a:solidFill>
              <a:srgbClr val="D29AAC"/>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68" name="Freeform 176"/>
            <p:cNvSpPr/>
            <p:nvPr/>
          </p:nvSpPr>
          <p:spPr bwMode="auto">
            <a:xfrm>
              <a:off x="4392613" y="4592638"/>
              <a:ext cx="328613" cy="195263"/>
            </a:xfrm>
            <a:custGeom>
              <a:avLst/>
              <a:gdLst>
                <a:gd name="T0" fmla="*/ 204 w 207"/>
                <a:gd name="T1" fmla="*/ 0 h 123"/>
                <a:gd name="T2" fmla="*/ 204 w 207"/>
                <a:gd name="T3" fmla="*/ 0 h 123"/>
                <a:gd name="T4" fmla="*/ 200 w 207"/>
                <a:gd name="T5" fmla="*/ 2 h 123"/>
                <a:gd name="T6" fmla="*/ 200 w 207"/>
                <a:gd name="T7" fmla="*/ 5 h 123"/>
                <a:gd name="T8" fmla="*/ 200 w 207"/>
                <a:gd name="T9" fmla="*/ 5 h 123"/>
                <a:gd name="T10" fmla="*/ 200 w 207"/>
                <a:gd name="T11" fmla="*/ 22 h 123"/>
                <a:gd name="T12" fmla="*/ 198 w 207"/>
                <a:gd name="T13" fmla="*/ 37 h 123"/>
                <a:gd name="T14" fmla="*/ 194 w 207"/>
                <a:gd name="T15" fmla="*/ 52 h 123"/>
                <a:gd name="T16" fmla="*/ 187 w 207"/>
                <a:gd name="T17" fmla="*/ 67 h 123"/>
                <a:gd name="T18" fmla="*/ 179 w 207"/>
                <a:gd name="T19" fmla="*/ 78 h 123"/>
                <a:gd name="T20" fmla="*/ 170 w 207"/>
                <a:gd name="T21" fmla="*/ 90 h 123"/>
                <a:gd name="T22" fmla="*/ 159 w 207"/>
                <a:gd name="T23" fmla="*/ 99 h 123"/>
                <a:gd name="T24" fmla="*/ 146 w 207"/>
                <a:gd name="T25" fmla="*/ 106 h 123"/>
                <a:gd name="T26" fmla="*/ 146 w 207"/>
                <a:gd name="T27" fmla="*/ 106 h 123"/>
                <a:gd name="T28" fmla="*/ 127 w 207"/>
                <a:gd name="T29" fmla="*/ 112 h 123"/>
                <a:gd name="T30" fmla="*/ 110 w 207"/>
                <a:gd name="T31" fmla="*/ 116 h 123"/>
                <a:gd name="T32" fmla="*/ 91 w 207"/>
                <a:gd name="T33" fmla="*/ 116 h 123"/>
                <a:gd name="T34" fmla="*/ 73 w 207"/>
                <a:gd name="T35" fmla="*/ 112 h 123"/>
                <a:gd name="T36" fmla="*/ 56 w 207"/>
                <a:gd name="T37" fmla="*/ 108 h 123"/>
                <a:gd name="T38" fmla="*/ 39 w 207"/>
                <a:gd name="T39" fmla="*/ 101 h 123"/>
                <a:gd name="T40" fmla="*/ 22 w 207"/>
                <a:gd name="T41" fmla="*/ 90 h 123"/>
                <a:gd name="T42" fmla="*/ 7 w 207"/>
                <a:gd name="T43" fmla="*/ 78 h 123"/>
                <a:gd name="T44" fmla="*/ 7 w 207"/>
                <a:gd name="T45" fmla="*/ 78 h 123"/>
                <a:gd name="T46" fmla="*/ 5 w 207"/>
                <a:gd name="T47" fmla="*/ 76 h 123"/>
                <a:gd name="T48" fmla="*/ 2 w 207"/>
                <a:gd name="T49" fmla="*/ 78 h 123"/>
                <a:gd name="T50" fmla="*/ 2 w 207"/>
                <a:gd name="T51" fmla="*/ 78 h 123"/>
                <a:gd name="T52" fmla="*/ 0 w 207"/>
                <a:gd name="T53" fmla="*/ 80 h 123"/>
                <a:gd name="T54" fmla="*/ 2 w 207"/>
                <a:gd name="T55" fmla="*/ 84 h 123"/>
                <a:gd name="T56" fmla="*/ 2 w 207"/>
                <a:gd name="T57" fmla="*/ 84 h 123"/>
                <a:gd name="T58" fmla="*/ 17 w 207"/>
                <a:gd name="T59" fmla="*/ 97 h 123"/>
                <a:gd name="T60" fmla="*/ 33 w 207"/>
                <a:gd name="T61" fmla="*/ 108 h 123"/>
                <a:gd name="T62" fmla="*/ 52 w 207"/>
                <a:gd name="T63" fmla="*/ 116 h 123"/>
                <a:gd name="T64" fmla="*/ 73 w 207"/>
                <a:gd name="T65" fmla="*/ 121 h 123"/>
                <a:gd name="T66" fmla="*/ 91 w 207"/>
                <a:gd name="T67" fmla="*/ 123 h 123"/>
                <a:gd name="T68" fmla="*/ 112 w 207"/>
                <a:gd name="T69" fmla="*/ 123 h 123"/>
                <a:gd name="T70" fmla="*/ 131 w 207"/>
                <a:gd name="T71" fmla="*/ 119 h 123"/>
                <a:gd name="T72" fmla="*/ 148 w 207"/>
                <a:gd name="T73" fmla="*/ 114 h 123"/>
                <a:gd name="T74" fmla="*/ 148 w 207"/>
                <a:gd name="T75" fmla="*/ 114 h 123"/>
                <a:gd name="T76" fmla="*/ 163 w 207"/>
                <a:gd name="T77" fmla="*/ 105 h 123"/>
                <a:gd name="T78" fmla="*/ 176 w 207"/>
                <a:gd name="T79" fmla="*/ 95 h 123"/>
                <a:gd name="T80" fmla="*/ 187 w 207"/>
                <a:gd name="T81" fmla="*/ 84 h 123"/>
                <a:gd name="T82" fmla="*/ 194 w 207"/>
                <a:gd name="T83" fmla="*/ 71 h 123"/>
                <a:gd name="T84" fmla="*/ 202 w 207"/>
                <a:gd name="T85" fmla="*/ 56 h 123"/>
                <a:gd name="T86" fmla="*/ 206 w 207"/>
                <a:gd name="T87" fmla="*/ 41 h 123"/>
                <a:gd name="T88" fmla="*/ 207 w 207"/>
                <a:gd name="T89" fmla="*/ 22 h 123"/>
                <a:gd name="T90" fmla="*/ 207 w 207"/>
                <a:gd name="T91" fmla="*/ 5 h 123"/>
                <a:gd name="T92" fmla="*/ 207 w 207"/>
                <a:gd name="T93" fmla="*/ 5 h 123"/>
                <a:gd name="T94" fmla="*/ 207 w 207"/>
                <a:gd name="T95" fmla="*/ 2 h 123"/>
                <a:gd name="T96" fmla="*/ 204 w 207"/>
                <a:gd name="T97" fmla="*/ 0 h 123"/>
                <a:gd name="T98" fmla="*/ 204 w 207"/>
                <a:gd name="T99"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7" h="123">
                  <a:moveTo>
                    <a:pt x="204" y="0"/>
                  </a:moveTo>
                  <a:lnTo>
                    <a:pt x="204" y="0"/>
                  </a:lnTo>
                  <a:lnTo>
                    <a:pt x="200" y="2"/>
                  </a:lnTo>
                  <a:lnTo>
                    <a:pt x="200" y="5"/>
                  </a:lnTo>
                  <a:lnTo>
                    <a:pt x="200" y="5"/>
                  </a:lnTo>
                  <a:lnTo>
                    <a:pt x="200" y="22"/>
                  </a:lnTo>
                  <a:lnTo>
                    <a:pt x="198" y="37"/>
                  </a:lnTo>
                  <a:lnTo>
                    <a:pt x="194" y="52"/>
                  </a:lnTo>
                  <a:lnTo>
                    <a:pt x="187" y="67"/>
                  </a:lnTo>
                  <a:lnTo>
                    <a:pt x="179" y="78"/>
                  </a:lnTo>
                  <a:lnTo>
                    <a:pt x="170" y="90"/>
                  </a:lnTo>
                  <a:lnTo>
                    <a:pt x="159" y="99"/>
                  </a:lnTo>
                  <a:lnTo>
                    <a:pt x="146" y="106"/>
                  </a:lnTo>
                  <a:lnTo>
                    <a:pt x="146" y="106"/>
                  </a:lnTo>
                  <a:lnTo>
                    <a:pt x="127" y="112"/>
                  </a:lnTo>
                  <a:lnTo>
                    <a:pt x="110" y="116"/>
                  </a:lnTo>
                  <a:lnTo>
                    <a:pt x="91" y="116"/>
                  </a:lnTo>
                  <a:lnTo>
                    <a:pt x="73" y="112"/>
                  </a:lnTo>
                  <a:lnTo>
                    <a:pt x="56" y="108"/>
                  </a:lnTo>
                  <a:lnTo>
                    <a:pt x="39" y="101"/>
                  </a:lnTo>
                  <a:lnTo>
                    <a:pt x="22" y="90"/>
                  </a:lnTo>
                  <a:lnTo>
                    <a:pt x="7" y="78"/>
                  </a:lnTo>
                  <a:lnTo>
                    <a:pt x="7" y="78"/>
                  </a:lnTo>
                  <a:lnTo>
                    <a:pt x="5" y="76"/>
                  </a:lnTo>
                  <a:lnTo>
                    <a:pt x="2" y="78"/>
                  </a:lnTo>
                  <a:lnTo>
                    <a:pt x="2" y="78"/>
                  </a:lnTo>
                  <a:lnTo>
                    <a:pt x="0" y="80"/>
                  </a:lnTo>
                  <a:lnTo>
                    <a:pt x="2" y="84"/>
                  </a:lnTo>
                  <a:lnTo>
                    <a:pt x="2" y="84"/>
                  </a:lnTo>
                  <a:lnTo>
                    <a:pt x="17" y="97"/>
                  </a:lnTo>
                  <a:lnTo>
                    <a:pt x="33" y="108"/>
                  </a:lnTo>
                  <a:lnTo>
                    <a:pt x="52" y="116"/>
                  </a:lnTo>
                  <a:lnTo>
                    <a:pt x="73" y="121"/>
                  </a:lnTo>
                  <a:lnTo>
                    <a:pt x="91" y="123"/>
                  </a:lnTo>
                  <a:lnTo>
                    <a:pt x="112" y="123"/>
                  </a:lnTo>
                  <a:lnTo>
                    <a:pt x="131" y="119"/>
                  </a:lnTo>
                  <a:lnTo>
                    <a:pt x="148" y="114"/>
                  </a:lnTo>
                  <a:lnTo>
                    <a:pt x="148" y="114"/>
                  </a:lnTo>
                  <a:lnTo>
                    <a:pt x="163" y="105"/>
                  </a:lnTo>
                  <a:lnTo>
                    <a:pt x="176" y="95"/>
                  </a:lnTo>
                  <a:lnTo>
                    <a:pt x="187" y="84"/>
                  </a:lnTo>
                  <a:lnTo>
                    <a:pt x="194" y="71"/>
                  </a:lnTo>
                  <a:lnTo>
                    <a:pt x="202" y="56"/>
                  </a:lnTo>
                  <a:lnTo>
                    <a:pt x="206" y="41"/>
                  </a:lnTo>
                  <a:lnTo>
                    <a:pt x="207" y="22"/>
                  </a:lnTo>
                  <a:lnTo>
                    <a:pt x="207" y="5"/>
                  </a:lnTo>
                  <a:lnTo>
                    <a:pt x="207" y="5"/>
                  </a:lnTo>
                  <a:lnTo>
                    <a:pt x="207" y="2"/>
                  </a:lnTo>
                  <a:lnTo>
                    <a:pt x="204" y="0"/>
                  </a:lnTo>
                  <a:lnTo>
                    <a:pt x="204" y="0"/>
                  </a:lnTo>
                  <a:close/>
                </a:path>
              </a:pathLst>
            </a:custGeom>
            <a:solidFill>
              <a:srgbClr val="442842"/>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69" name="Freeform 218"/>
            <p:cNvSpPr/>
            <p:nvPr/>
          </p:nvSpPr>
          <p:spPr bwMode="auto">
            <a:xfrm>
              <a:off x="2441575" y="1350963"/>
              <a:ext cx="219075" cy="342900"/>
            </a:xfrm>
            <a:custGeom>
              <a:avLst/>
              <a:gdLst>
                <a:gd name="T0" fmla="*/ 138 w 138"/>
                <a:gd name="T1" fmla="*/ 85 h 216"/>
                <a:gd name="T2" fmla="*/ 138 w 138"/>
                <a:gd name="T3" fmla="*/ 85 h 216"/>
                <a:gd name="T4" fmla="*/ 133 w 138"/>
                <a:gd name="T5" fmla="*/ 79 h 216"/>
                <a:gd name="T6" fmla="*/ 127 w 138"/>
                <a:gd name="T7" fmla="*/ 73 h 216"/>
                <a:gd name="T8" fmla="*/ 121 w 138"/>
                <a:gd name="T9" fmla="*/ 60 h 216"/>
                <a:gd name="T10" fmla="*/ 116 w 138"/>
                <a:gd name="T11" fmla="*/ 43 h 216"/>
                <a:gd name="T12" fmla="*/ 112 w 138"/>
                <a:gd name="T13" fmla="*/ 28 h 216"/>
                <a:gd name="T14" fmla="*/ 106 w 138"/>
                <a:gd name="T15" fmla="*/ 13 h 216"/>
                <a:gd name="T16" fmla="*/ 103 w 138"/>
                <a:gd name="T17" fmla="*/ 8 h 216"/>
                <a:gd name="T18" fmla="*/ 99 w 138"/>
                <a:gd name="T19" fmla="*/ 4 h 216"/>
                <a:gd name="T20" fmla="*/ 93 w 138"/>
                <a:gd name="T21" fmla="*/ 2 h 216"/>
                <a:gd name="T22" fmla="*/ 86 w 138"/>
                <a:gd name="T23" fmla="*/ 0 h 216"/>
                <a:gd name="T24" fmla="*/ 78 w 138"/>
                <a:gd name="T25" fmla="*/ 2 h 216"/>
                <a:gd name="T26" fmla="*/ 67 w 138"/>
                <a:gd name="T27" fmla="*/ 6 h 216"/>
                <a:gd name="T28" fmla="*/ 67 w 138"/>
                <a:gd name="T29" fmla="*/ 6 h 216"/>
                <a:gd name="T30" fmla="*/ 60 w 138"/>
                <a:gd name="T31" fmla="*/ 10 h 216"/>
                <a:gd name="T32" fmla="*/ 54 w 138"/>
                <a:gd name="T33" fmla="*/ 15 h 216"/>
                <a:gd name="T34" fmla="*/ 50 w 138"/>
                <a:gd name="T35" fmla="*/ 21 h 216"/>
                <a:gd name="T36" fmla="*/ 47 w 138"/>
                <a:gd name="T37" fmla="*/ 28 h 216"/>
                <a:gd name="T38" fmla="*/ 41 w 138"/>
                <a:gd name="T39" fmla="*/ 42 h 216"/>
                <a:gd name="T40" fmla="*/ 41 w 138"/>
                <a:gd name="T41" fmla="*/ 58 h 216"/>
                <a:gd name="T42" fmla="*/ 43 w 138"/>
                <a:gd name="T43" fmla="*/ 75 h 216"/>
                <a:gd name="T44" fmla="*/ 47 w 138"/>
                <a:gd name="T45" fmla="*/ 92 h 216"/>
                <a:gd name="T46" fmla="*/ 54 w 138"/>
                <a:gd name="T47" fmla="*/ 107 h 216"/>
                <a:gd name="T48" fmla="*/ 62 w 138"/>
                <a:gd name="T49" fmla="*/ 118 h 216"/>
                <a:gd name="T50" fmla="*/ 62 w 138"/>
                <a:gd name="T51" fmla="*/ 118 h 216"/>
                <a:gd name="T52" fmla="*/ 58 w 138"/>
                <a:gd name="T53" fmla="*/ 114 h 216"/>
                <a:gd name="T54" fmla="*/ 54 w 138"/>
                <a:gd name="T55" fmla="*/ 114 h 216"/>
                <a:gd name="T56" fmla="*/ 48 w 138"/>
                <a:gd name="T57" fmla="*/ 114 h 216"/>
                <a:gd name="T58" fmla="*/ 45 w 138"/>
                <a:gd name="T59" fmla="*/ 116 h 216"/>
                <a:gd name="T60" fmla="*/ 33 w 138"/>
                <a:gd name="T61" fmla="*/ 126 h 216"/>
                <a:gd name="T62" fmla="*/ 24 w 138"/>
                <a:gd name="T63" fmla="*/ 137 h 216"/>
                <a:gd name="T64" fmla="*/ 15 w 138"/>
                <a:gd name="T65" fmla="*/ 152 h 216"/>
                <a:gd name="T66" fmla="*/ 5 w 138"/>
                <a:gd name="T67" fmla="*/ 167 h 216"/>
                <a:gd name="T68" fmla="*/ 2 w 138"/>
                <a:gd name="T69" fmla="*/ 178 h 216"/>
                <a:gd name="T70" fmla="*/ 0 w 138"/>
                <a:gd name="T71" fmla="*/ 186 h 216"/>
                <a:gd name="T72" fmla="*/ 0 w 138"/>
                <a:gd name="T73" fmla="*/ 186 h 216"/>
                <a:gd name="T74" fmla="*/ 0 w 138"/>
                <a:gd name="T75" fmla="*/ 199 h 216"/>
                <a:gd name="T76" fmla="*/ 2 w 138"/>
                <a:gd name="T77" fmla="*/ 206 h 216"/>
                <a:gd name="T78" fmla="*/ 5 w 138"/>
                <a:gd name="T79" fmla="*/ 212 h 216"/>
                <a:gd name="T80" fmla="*/ 11 w 138"/>
                <a:gd name="T81" fmla="*/ 216 h 216"/>
                <a:gd name="T82" fmla="*/ 17 w 138"/>
                <a:gd name="T83" fmla="*/ 216 h 216"/>
                <a:gd name="T84" fmla="*/ 24 w 138"/>
                <a:gd name="T85" fmla="*/ 216 h 216"/>
                <a:gd name="T86" fmla="*/ 41 w 138"/>
                <a:gd name="T87" fmla="*/ 214 h 216"/>
                <a:gd name="T88" fmla="*/ 41 w 138"/>
                <a:gd name="T89" fmla="*/ 214 h 216"/>
                <a:gd name="T90" fmla="*/ 56 w 138"/>
                <a:gd name="T91" fmla="*/ 212 h 216"/>
                <a:gd name="T92" fmla="*/ 67 w 138"/>
                <a:gd name="T93" fmla="*/ 208 h 216"/>
                <a:gd name="T94" fmla="*/ 86 w 138"/>
                <a:gd name="T95" fmla="*/ 201 h 216"/>
                <a:gd name="T96" fmla="*/ 95 w 138"/>
                <a:gd name="T97" fmla="*/ 199 h 216"/>
                <a:gd name="T98" fmla="*/ 105 w 138"/>
                <a:gd name="T99" fmla="*/ 197 h 216"/>
                <a:gd name="T100" fmla="*/ 118 w 138"/>
                <a:gd name="T101" fmla="*/ 199 h 216"/>
                <a:gd name="T102" fmla="*/ 133 w 138"/>
                <a:gd name="T103" fmla="*/ 201 h 216"/>
                <a:gd name="T104" fmla="*/ 138 w 138"/>
                <a:gd name="T105" fmla="*/ 85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8" h="216">
                  <a:moveTo>
                    <a:pt x="138" y="85"/>
                  </a:moveTo>
                  <a:lnTo>
                    <a:pt x="138" y="85"/>
                  </a:lnTo>
                  <a:lnTo>
                    <a:pt x="133" y="79"/>
                  </a:lnTo>
                  <a:lnTo>
                    <a:pt x="127" y="73"/>
                  </a:lnTo>
                  <a:lnTo>
                    <a:pt x="121" y="60"/>
                  </a:lnTo>
                  <a:lnTo>
                    <a:pt x="116" y="43"/>
                  </a:lnTo>
                  <a:lnTo>
                    <a:pt x="112" y="28"/>
                  </a:lnTo>
                  <a:lnTo>
                    <a:pt x="106" y="13"/>
                  </a:lnTo>
                  <a:lnTo>
                    <a:pt x="103" y="8"/>
                  </a:lnTo>
                  <a:lnTo>
                    <a:pt x="99" y="4"/>
                  </a:lnTo>
                  <a:lnTo>
                    <a:pt x="93" y="2"/>
                  </a:lnTo>
                  <a:lnTo>
                    <a:pt x="86" y="0"/>
                  </a:lnTo>
                  <a:lnTo>
                    <a:pt x="78" y="2"/>
                  </a:lnTo>
                  <a:lnTo>
                    <a:pt x="67" y="6"/>
                  </a:lnTo>
                  <a:lnTo>
                    <a:pt x="67" y="6"/>
                  </a:lnTo>
                  <a:lnTo>
                    <a:pt x="60" y="10"/>
                  </a:lnTo>
                  <a:lnTo>
                    <a:pt x="54" y="15"/>
                  </a:lnTo>
                  <a:lnTo>
                    <a:pt x="50" y="21"/>
                  </a:lnTo>
                  <a:lnTo>
                    <a:pt x="47" y="28"/>
                  </a:lnTo>
                  <a:lnTo>
                    <a:pt x="41" y="42"/>
                  </a:lnTo>
                  <a:lnTo>
                    <a:pt x="41" y="58"/>
                  </a:lnTo>
                  <a:lnTo>
                    <a:pt x="43" y="75"/>
                  </a:lnTo>
                  <a:lnTo>
                    <a:pt x="47" y="92"/>
                  </a:lnTo>
                  <a:lnTo>
                    <a:pt x="54" y="107"/>
                  </a:lnTo>
                  <a:lnTo>
                    <a:pt x="62" y="118"/>
                  </a:lnTo>
                  <a:lnTo>
                    <a:pt x="62" y="118"/>
                  </a:lnTo>
                  <a:lnTo>
                    <a:pt x="58" y="114"/>
                  </a:lnTo>
                  <a:lnTo>
                    <a:pt x="54" y="114"/>
                  </a:lnTo>
                  <a:lnTo>
                    <a:pt x="48" y="114"/>
                  </a:lnTo>
                  <a:lnTo>
                    <a:pt x="45" y="116"/>
                  </a:lnTo>
                  <a:lnTo>
                    <a:pt x="33" y="126"/>
                  </a:lnTo>
                  <a:lnTo>
                    <a:pt x="24" y="137"/>
                  </a:lnTo>
                  <a:lnTo>
                    <a:pt x="15" y="152"/>
                  </a:lnTo>
                  <a:lnTo>
                    <a:pt x="5" y="167"/>
                  </a:lnTo>
                  <a:lnTo>
                    <a:pt x="2" y="178"/>
                  </a:lnTo>
                  <a:lnTo>
                    <a:pt x="0" y="186"/>
                  </a:lnTo>
                  <a:lnTo>
                    <a:pt x="0" y="186"/>
                  </a:lnTo>
                  <a:lnTo>
                    <a:pt x="0" y="199"/>
                  </a:lnTo>
                  <a:lnTo>
                    <a:pt x="2" y="206"/>
                  </a:lnTo>
                  <a:lnTo>
                    <a:pt x="5" y="212"/>
                  </a:lnTo>
                  <a:lnTo>
                    <a:pt x="11" y="216"/>
                  </a:lnTo>
                  <a:lnTo>
                    <a:pt x="17" y="216"/>
                  </a:lnTo>
                  <a:lnTo>
                    <a:pt x="24" y="216"/>
                  </a:lnTo>
                  <a:lnTo>
                    <a:pt x="41" y="214"/>
                  </a:lnTo>
                  <a:lnTo>
                    <a:pt x="41" y="214"/>
                  </a:lnTo>
                  <a:lnTo>
                    <a:pt x="56" y="212"/>
                  </a:lnTo>
                  <a:lnTo>
                    <a:pt x="67" y="208"/>
                  </a:lnTo>
                  <a:lnTo>
                    <a:pt x="86" y="201"/>
                  </a:lnTo>
                  <a:lnTo>
                    <a:pt x="95" y="199"/>
                  </a:lnTo>
                  <a:lnTo>
                    <a:pt x="105" y="197"/>
                  </a:lnTo>
                  <a:lnTo>
                    <a:pt x="118" y="199"/>
                  </a:lnTo>
                  <a:lnTo>
                    <a:pt x="133" y="201"/>
                  </a:lnTo>
                  <a:lnTo>
                    <a:pt x="138" y="85"/>
                  </a:lnTo>
                  <a:close/>
                </a:path>
              </a:pathLst>
            </a:custGeom>
            <a:solidFill>
              <a:srgbClr val="743F2D"/>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70" name="Freeform 219"/>
            <p:cNvSpPr/>
            <p:nvPr/>
          </p:nvSpPr>
          <p:spPr bwMode="auto">
            <a:xfrm>
              <a:off x="2441575" y="1350963"/>
              <a:ext cx="219075" cy="342900"/>
            </a:xfrm>
            <a:custGeom>
              <a:avLst/>
              <a:gdLst>
                <a:gd name="T0" fmla="*/ 138 w 138"/>
                <a:gd name="T1" fmla="*/ 85 h 216"/>
                <a:gd name="T2" fmla="*/ 138 w 138"/>
                <a:gd name="T3" fmla="*/ 85 h 216"/>
                <a:gd name="T4" fmla="*/ 133 w 138"/>
                <a:gd name="T5" fmla="*/ 79 h 216"/>
                <a:gd name="T6" fmla="*/ 127 w 138"/>
                <a:gd name="T7" fmla="*/ 73 h 216"/>
                <a:gd name="T8" fmla="*/ 121 w 138"/>
                <a:gd name="T9" fmla="*/ 60 h 216"/>
                <a:gd name="T10" fmla="*/ 116 w 138"/>
                <a:gd name="T11" fmla="*/ 43 h 216"/>
                <a:gd name="T12" fmla="*/ 112 w 138"/>
                <a:gd name="T13" fmla="*/ 28 h 216"/>
                <a:gd name="T14" fmla="*/ 106 w 138"/>
                <a:gd name="T15" fmla="*/ 13 h 216"/>
                <a:gd name="T16" fmla="*/ 103 w 138"/>
                <a:gd name="T17" fmla="*/ 8 h 216"/>
                <a:gd name="T18" fmla="*/ 99 w 138"/>
                <a:gd name="T19" fmla="*/ 4 h 216"/>
                <a:gd name="T20" fmla="*/ 93 w 138"/>
                <a:gd name="T21" fmla="*/ 2 h 216"/>
                <a:gd name="T22" fmla="*/ 86 w 138"/>
                <a:gd name="T23" fmla="*/ 0 h 216"/>
                <a:gd name="T24" fmla="*/ 78 w 138"/>
                <a:gd name="T25" fmla="*/ 2 h 216"/>
                <a:gd name="T26" fmla="*/ 67 w 138"/>
                <a:gd name="T27" fmla="*/ 6 h 216"/>
                <a:gd name="T28" fmla="*/ 67 w 138"/>
                <a:gd name="T29" fmla="*/ 6 h 216"/>
                <a:gd name="T30" fmla="*/ 60 w 138"/>
                <a:gd name="T31" fmla="*/ 10 h 216"/>
                <a:gd name="T32" fmla="*/ 54 w 138"/>
                <a:gd name="T33" fmla="*/ 15 h 216"/>
                <a:gd name="T34" fmla="*/ 50 w 138"/>
                <a:gd name="T35" fmla="*/ 21 h 216"/>
                <a:gd name="T36" fmla="*/ 47 w 138"/>
                <a:gd name="T37" fmla="*/ 28 h 216"/>
                <a:gd name="T38" fmla="*/ 41 w 138"/>
                <a:gd name="T39" fmla="*/ 42 h 216"/>
                <a:gd name="T40" fmla="*/ 41 w 138"/>
                <a:gd name="T41" fmla="*/ 58 h 216"/>
                <a:gd name="T42" fmla="*/ 43 w 138"/>
                <a:gd name="T43" fmla="*/ 75 h 216"/>
                <a:gd name="T44" fmla="*/ 47 w 138"/>
                <a:gd name="T45" fmla="*/ 92 h 216"/>
                <a:gd name="T46" fmla="*/ 54 w 138"/>
                <a:gd name="T47" fmla="*/ 107 h 216"/>
                <a:gd name="T48" fmla="*/ 62 w 138"/>
                <a:gd name="T49" fmla="*/ 118 h 216"/>
                <a:gd name="T50" fmla="*/ 62 w 138"/>
                <a:gd name="T51" fmla="*/ 118 h 216"/>
                <a:gd name="T52" fmla="*/ 58 w 138"/>
                <a:gd name="T53" fmla="*/ 114 h 216"/>
                <a:gd name="T54" fmla="*/ 54 w 138"/>
                <a:gd name="T55" fmla="*/ 114 h 216"/>
                <a:gd name="T56" fmla="*/ 48 w 138"/>
                <a:gd name="T57" fmla="*/ 114 h 216"/>
                <a:gd name="T58" fmla="*/ 45 w 138"/>
                <a:gd name="T59" fmla="*/ 116 h 216"/>
                <a:gd name="T60" fmla="*/ 33 w 138"/>
                <a:gd name="T61" fmla="*/ 126 h 216"/>
                <a:gd name="T62" fmla="*/ 24 w 138"/>
                <a:gd name="T63" fmla="*/ 137 h 216"/>
                <a:gd name="T64" fmla="*/ 15 w 138"/>
                <a:gd name="T65" fmla="*/ 152 h 216"/>
                <a:gd name="T66" fmla="*/ 5 w 138"/>
                <a:gd name="T67" fmla="*/ 167 h 216"/>
                <a:gd name="T68" fmla="*/ 2 w 138"/>
                <a:gd name="T69" fmla="*/ 178 h 216"/>
                <a:gd name="T70" fmla="*/ 0 w 138"/>
                <a:gd name="T71" fmla="*/ 186 h 216"/>
                <a:gd name="T72" fmla="*/ 0 w 138"/>
                <a:gd name="T73" fmla="*/ 186 h 216"/>
                <a:gd name="T74" fmla="*/ 0 w 138"/>
                <a:gd name="T75" fmla="*/ 199 h 216"/>
                <a:gd name="T76" fmla="*/ 2 w 138"/>
                <a:gd name="T77" fmla="*/ 206 h 216"/>
                <a:gd name="T78" fmla="*/ 5 w 138"/>
                <a:gd name="T79" fmla="*/ 212 h 216"/>
                <a:gd name="T80" fmla="*/ 11 w 138"/>
                <a:gd name="T81" fmla="*/ 216 h 216"/>
                <a:gd name="T82" fmla="*/ 17 w 138"/>
                <a:gd name="T83" fmla="*/ 216 h 216"/>
                <a:gd name="T84" fmla="*/ 24 w 138"/>
                <a:gd name="T85" fmla="*/ 216 h 216"/>
                <a:gd name="T86" fmla="*/ 41 w 138"/>
                <a:gd name="T87" fmla="*/ 214 h 216"/>
                <a:gd name="T88" fmla="*/ 41 w 138"/>
                <a:gd name="T89" fmla="*/ 214 h 216"/>
                <a:gd name="T90" fmla="*/ 56 w 138"/>
                <a:gd name="T91" fmla="*/ 212 h 216"/>
                <a:gd name="T92" fmla="*/ 67 w 138"/>
                <a:gd name="T93" fmla="*/ 208 h 216"/>
                <a:gd name="T94" fmla="*/ 86 w 138"/>
                <a:gd name="T95" fmla="*/ 201 h 216"/>
                <a:gd name="T96" fmla="*/ 95 w 138"/>
                <a:gd name="T97" fmla="*/ 199 h 216"/>
                <a:gd name="T98" fmla="*/ 105 w 138"/>
                <a:gd name="T99" fmla="*/ 197 h 216"/>
                <a:gd name="T100" fmla="*/ 118 w 138"/>
                <a:gd name="T101" fmla="*/ 199 h 216"/>
                <a:gd name="T102" fmla="*/ 133 w 138"/>
                <a:gd name="T103" fmla="*/ 201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8" h="216">
                  <a:moveTo>
                    <a:pt x="138" y="85"/>
                  </a:moveTo>
                  <a:lnTo>
                    <a:pt x="138" y="85"/>
                  </a:lnTo>
                  <a:lnTo>
                    <a:pt x="133" y="79"/>
                  </a:lnTo>
                  <a:lnTo>
                    <a:pt x="127" y="73"/>
                  </a:lnTo>
                  <a:lnTo>
                    <a:pt x="121" y="60"/>
                  </a:lnTo>
                  <a:lnTo>
                    <a:pt x="116" y="43"/>
                  </a:lnTo>
                  <a:lnTo>
                    <a:pt x="112" y="28"/>
                  </a:lnTo>
                  <a:lnTo>
                    <a:pt x="106" y="13"/>
                  </a:lnTo>
                  <a:lnTo>
                    <a:pt x="103" y="8"/>
                  </a:lnTo>
                  <a:lnTo>
                    <a:pt x="99" y="4"/>
                  </a:lnTo>
                  <a:lnTo>
                    <a:pt x="93" y="2"/>
                  </a:lnTo>
                  <a:lnTo>
                    <a:pt x="86" y="0"/>
                  </a:lnTo>
                  <a:lnTo>
                    <a:pt x="78" y="2"/>
                  </a:lnTo>
                  <a:lnTo>
                    <a:pt x="67" y="6"/>
                  </a:lnTo>
                  <a:lnTo>
                    <a:pt x="67" y="6"/>
                  </a:lnTo>
                  <a:lnTo>
                    <a:pt x="60" y="10"/>
                  </a:lnTo>
                  <a:lnTo>
                    <a:pt x="54" y="15"/>
                  </a:lnTo>
                  <a:lnTo>
                    <a:pt x="50" y="21"/>
                  </a:lnTo>
                  <a:lnTo>
                    <a:pt x="47" y="28"/>
                  </a:lnTo>
                  <a:lnTo>
                    <a:pt x="41" y="42"/>
                  </a:lnTo>
                  <a:lnTo>
                    <a:pt x="41" y="58"/>
                  </a:lnTo>
                  <a:lnTo>
                    <a:pt x="43" y="75"/>
                  </a:lnTo>
                  <a:lnTo>
                    <a:pt x="47" y="92"/>
                  </a:lnTo>
                  <a:lnTo>
                    <a:pt x="54" y="107"/>
                  </a:lnTo>
                  <a:lnTo>
                    <a:pt x="62" y="118"/>
                  </a:lnTo>
                  <a:lnTo>
                    <a:pt x="62" y="118"/>
                  </a:lnTo>
                  <a:lnTo>
                    <a:pt x="58" y="114"/>
                  </a:lnTo>
                  <a:lnTo>
                    <a:pt x="54" y="114"/>
                  </a:lnTo>
                  <a:lnTo>
                    <a:pt x="48" y="114"/>
                  </a:lnTo>
                  <a:lnTo>
                    <a:pt x="45" y="116"/>
                  </a:lnTo>
                  <a:lnTo>
                    <a:pt x="33" y="126"/>
                  </a:lnTo>
                  <a:lnTo>
                    <a:pt x="24" y="137"/>
                  </a:lnTo>
                  <a:lnTo>
                    <a:pt x="15" y="152"/>
                  </a:lnTo>
                  <a:lnTo>
                    <a:pt x="5" y="167"/>
                  </a:lnTo>
                  <a:lnTo>
                    <a:pt x="2" y="178"/>
                  </a:lnTo>
                  <a:lnTo>
                    <a:pt x="0" y="186"/>
                  </a:lnTo>
                  <a:lnTo>
                    <a:pt x="0" y="186"/>
                  </a:lnTo>
                  <a:lnTo>
                    <a:pt x="0" y="199"/>
                  </a:lnTo>
                  <a:lnTo>
                    <a:pt x="2" y="206"/>
                  </a:lnTo>
                  <a:lnTo>
                    <a:pt x="5" y="212"/>
                  </a:lnTo>
                  <a:lnTo>
                    <a:pt x="11" y="216"/>
                  </a:lnTo>
                  <a:lnTo>
                    <a:pt x="17" y="216"/>
                  </a:lnTo>
                  <a:lnTo>
                    <a:pt x="24" y="216"/>
                  </a:lnTo>
                  <a:lnTo>
                    <a:pt x="41" y="214"/>
                  </a:lnTo>
                  <a:lnTo>
                    <a:pt x="41" y="214"/>
                  </a:lnTo>
                  <a:lnTo>
                    <a:pt x="56" y="212"/>
                  </a:lnTo>
                  <a:lnTo>
                    <a:pt x="67" y="208"/>
                  </a:lnTo>
                  <a:lnTo>
                    <a:pt x="86" y="201"/>
                  </a:lnTo>
                  <a:lnTo>
                    <a:pt x="95" y="199"/>
                  </a:lnTo>
                  <a:lnTo>
                    <a:pt x="105" y="197"/>
                  </a:lnTo>
                  <a:lnTo>
                    <a:pt x="118" y="199"/>
                  </a:lnTo>
                  <a:lnTo>
                    <a:pt x="133" y="20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71" name="Freeform 220"/>
            <p:cNvSpPr/>
            <p:nvPr/>
          </p:nvSpPr>
          <p:spPr bwMode="auto">
            <a:xfrm>
              <a:off x="2352675" y="1193800"/>
              <a:ext cx="115888" cy="234950"/>
            </a:xfrm>
            <a:custGeom>
              <a:avLst/>
              <a:gdLst>
                <a:gd name="T0" fmla="*/ 48 w 73"/>
                <a:gd name="T1" fmla="*/ 148 h 148"/>
                <a:gd name="T2" fmla="*/ 48 w 73"/>
                <a:gd name="T3" fmla="*/ 148 h 148"/>
                <a:gd name="T4" fmla="*/ 39 w 73"/>
                <a:gd name="T5" fmla="*/ 144 h 148"/>
                <a:gd name="T6" fmla="*/ 31 w 73"/>
                <a:gd name="T7" fmla="*/ 139 h 148"/>
                <a:gd name="T8" fmla="*/ 24 w 73"/>
                <a:gd name="T9" fmla="*/ 131 h 148"/>
                <a:gd name="T10" fmla="*/ 18 w 73"/>
                <a:gd name="T11" fmla="*/ 122 h 148"/>
                <a:gd name="T12" fmla="*/ 13 w 73"/>
                <a:gd name="T13" fmla="*/ 111 h 148"/>
                <a:gd name="T14" fmla="*/ 7 w 73"/>
                <a:gd name="T15" fmla="*/ 99 h 148"/>
                <a:gd name="T16" fmla="*/ 3 w 73"/>
                <a:gd name="T17" fmla="*/ 88 h 148"/>
                <a:gd name="T18" fmla="*/ 2 w 73"/>
                <a:gd name="T19" fmla="*/ 75 h 148"/>
                <a:gd name="T20" fmla="*/ 0 w 73"/>
                <a:gd name="T21" fmla="*/ 62 h 148"/>
                <a:gd name="T22" fmla="*/ 0 w 73"/>
                <a:gd name="T23" fmla="*/ 51 h 148"/>
                <a:gd name="T24" fmla="*/ 2 w 73"/>
                <a:gd name="T25" fmla="*/ 39 h 148"/>
                <a:gd name="T26" fmla="*/ 3 w 73"/>
                <a:gd name="T27" fmla="*/ 28 h 148"/>
                <a:gd name="T28" fmla="*/ 9 w 73"/>
                <a:gd name="T29" fmla="*/ 19 h 148"/>
                <a:gd name="T30" fmla="*/ 16 w 73"/>
                <a:gd name="T31" fmla="*/ 11 h 148"/>
                <a:gd name="T32" fmla="*/ 24 w 73"/>
                <a:gd name="T33" fmla="*/ 6 h 148"/>
                <a:gd name="T34" fmla="*/ 35 w 73"/>
                <a:gd name="T35" fmla="*/ 2 h 148"/>
                <a:gd name="T36" fmla="*/ 35 w 73"/>
                <a:gd name="T37" fmla="*/ 2 h 148"/>
                <a:gd name="T38" fmla="*/ 50 w 73"/>
                <a:gd name="T39" fmla="*/ 0 h 148"/>
                <a:gd name="T40" fmla="*/ 60 w 73"/>
                <a:gd name="T41" fmla="*/ 0 h 148"/>
                <a:gd name="T42" fmla="*/ 67 w 73"/>
                <a:gd name="T43" fmla="*/ 4 h 148"/>
                <a:gd name="T44" fmla="*/ 71 w 73"/>
                <a:gd name="T45" fmla="*/ 11 h 148"/>
                <a:gd name="T46" fmla="*/ 73 w 73"/>
                <a:gd name="T47" fmla="*/ 19 h 148"/>
                <a:gd name="T48" fmla="*/ 73 w 73"/>
                <a:gd name="T49" fmla="*/ 30 h 148"/>
                <a:gd name="T50" fmla="*/ 69 w 73"/>
                <a:gd name="T51" fmla="*/ 54 h 148"/>
                <a:gd name="T52" fmla="*/ 61 w 73"/>
                <a:gd name="T53" fmla="*/ 81 h 148"/>
                <a:gd name="T54" fmla="*/ 56 w 73"/>
                <a:gd name="T55" fmla="*/ 107 h 148"/>
                <a:gd name="T56" fmla="*/ 54 w 73"/>
                <a:gd name="T57" fmla="*/ 118 h 148"/>
                <a:gd name="T58" fmla="*/ 54 w 73"/>
                <a:gd name="T59" fmla="*/ 127 h 148"/>
                <a:gd name="T60" fmla="*/ 56 w 73"/>
                <a:gd name="T61" fmla="*/ 137 h 148"/>
                <a:gd name="T62" fmla="*/ 60 w 73"/>
                <a:gd name="T63" fmla="*/ 142 h 148"/>
                <a:gd name="T64" fmla="*/ 48 w 73"/>
                <a:gd name="T65" fmla="*/ 148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3" h="148">
                  <a:moveTo>
                    <a:pt x="48" y="148"/>
                  </a:moveTo>
                  <a:lnTo>
                    <a:pt x="48" y="148"/>
                  </a:lnTo>
                  <a:lnTo>
                    <a:pt x="39" y="144"/>
                  </a:lnTo>
                  <a:lnTo>
                    <a:pt x="31" y="139"/>
                  </a:lnTo>
                  <a:lnTo>
                    <a:pt x="24" y="131"/>
                  </a:lnTo>
                  <a:lnTo>
                    <a:pt x="18" y="122"/>
                  </a:lnTo>
                  <a:lnTo>
                    <a:pt x="13" y="111"/>
                  </a:lnTo>
                  <a:lnTo>
                    <a:pt x="7" y="99"/>
                  </a:lnTo>
                  <a:lnTo>
                    <a:pt x="3" y="88"/>
                  </a:lnTo>
                  <a:lnTo>
                    <a:pt x="2" y="75"/>
                  </a:lnTo>
                  <a:lnTo>
                    <a:pt x="0" y="62"/>
                  </a:lnTo>
                  <a:lnTo>
                    <a:pt x="0" y="51"/>
                  </a:lnTo>
                  <a:lnTo>
                    <a:pt x="2" y="39"/>
                  </a:lnTo>
                  <a:lnTo>
                    <a:pt x="3" y="28"/>
                  </a:lnTo>
                  <a:lnTo>
                    <a:pt x="9" y="19"/>
                  </a:lnTo>
                  <a:lnTo>
                    <a:pt x="16" y="11"/>
                  </a:lnTo>
                  <a:lnTo>
                    <a:pt x="24" y="6"/>
                  </a:lnTo>
                  <a:lnTo>
                    <a:pt x="35" y="2"/>
                  </a:lnTo>
                  <a:lnTo>
                    <a:pt x="35" y="2"/>
                  </a:lnTo>
                  <a:lnTo>
                    <a:pt x="50" y="0"/>
                  </a:lnTo>
                  <a:lnTo>
                    <a:pt x="60" y="0"/>
                  </a:lnTo>
                  <a:lnTo>
                    <a:pt x="67" y="4"/>
                  </a:lnTo>
                  <a:lnTo>
                    <a:pt x="71" y="11"/>
                  </a:lnTo>
                  <a:lnTo>
                    <a:pt x="73" y="19"/>
                  </a:lnTo>
                  <a:lnTo>
                    <a:pt x="73" y="30"/>
                  </a:lnTo>
                  <a:lnTo>
                    <a:pt x="69" y="54"/>
                  </a:lnTo>
                  <a:lnTo>
                    <a:pt x="61" y="81"/>
                  </a:lnTo>
                  <a:lnTo>
                    <a:pt x="56" y="107"/>
                  </a:lnTo>
                  <a:lnTo>
                    <a:pt x="54" y="118"/>
                  </a:lnTo>
                  <a:lnTo>
                    <a:pt x="54" y="127"/>
                  </a:lnTo>
                  <a:lnTo>
                    <a:pt x="56" y="137"/>
                  </a:lnTo>
                  <a:lnTo>
                    <a:pt x="60" y="142"/>
                  </a:lnTo>
                  <a:lnTo>
                    <a:pt x="48" y="148"/>
                  </a:lnTo>
                  <a:close/>
                </a:path>
              </a:pathLst>
            </a:custGeom>
            <a:solidFill>
              <a:srgbClr val="A4B8EB"/>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72" name="Freeform 221"/>
            <p:cNvSpPr/>
            <p:nvPr/>
          </p:nvSpPr>
          <p:spPr bwMode="auto">
            <a:xfrm>
              <a:off x="2352675" y="1193800"/>
              <a:ext cx="115888" cy="234950"/>
            </a:xfrm>
            <a:custGeom>
              <a:avLst/>
              <a:gdLst>
                <a:gd name="T0" fmla="*/ 48 w 73"/>
                <a:gd name="T1" fmla="*/ 148 h 148"/>
                <a:gd name="T2" fmla="*/ 48 w 73"/>
                <a:gd name="T3" fmla="*/ 148 h 148"/>
                <a:gd name="T4" fmla="*/ 39 w 73"/>
                <a:gd name="T5" fmla="*/ 144 h 148"/>
                <a:gd name="T6" fmla="*/ 31 w 73"/>
                <a:gd name="T7" fmla="*/ 139 h 148"/>
                <a:gd name="T8" fmla="*/ 24 w 73"/>
                <a:gd name="T9" fmla="*/ 131 h 148"/>
                <a:gd name="T10" fmla="*/ 18 w 73"/>
                <a:gd name="T11" fmla="*/ 122 h 148"/>
                <a:gd name="T12" fmla="*/ 13 w 73"/>
                <a:gd name="T13" fmla="*/ 111 h 148"/>
                <a:gd name="T14" fmla="*/ 7 w 73"/>
                <a:gd name="T15" fmla="*/ 99 h 148"/>
                <a:gd name="T16" fmla="*/ 3 w 73"/>
                <a:gd name="T17" fmla="*/ 88 h 148"/>
                <a:gd name="T18" fmla="*/ 2 w 73"/>
                <a:gd name="T19" fmla="*/ 75 h 148"/>
                <a:gd name="T20" fmla="*/ 0 w 73"/>
                <a:gd name="T21" fmla="*/ 62 h 148"/>
                <a:gd name="T22" fmla="*/ 0 w 73"/>
                <a:gd name="T23" fmla="*/ 51 h 148"/>
                <a:gd name="T24" fmla="*/ 2 w 73"/>
                <a:gd name="T25" fmla="*/ 39 h 148"/>
                <a:gd name="T26" fmla="*/ 3 w 73"/>
                <a:gd name="T27" fmla="*/ 28 h 148"/>
                <a:gd name="T28" fmla="*/ 9 w 73"/>
                <a:gd name="T29" fmla="*/ 19 h 148"/>
                <a:gd name="T30" fmla="*/ 16 w 73"/>
                <a:gd name="T31" fmla="*/ 11 h 148"/>
                <a:gd name="T32" fmla="*/ 24 w 73"/>
                <a:gd name="T33" fmla="*/ 6 h 148"/>
                <a:gd name="T34" fmla="*/ 35 w 73"/>
                <a:gd name="T35" fmla="*/ 2 h 148"/>
                <a:gd name="T36" fmla="*/ 35 w 73"/>
                <a:gd name="T37" fmla="*/ 2 h 148"/>
                <a:gd name="T38" fmla="*/ 50 w 73"/>
                <a:gd name="T39" fmla="*/ 0 h 148"/>
                <a:gd name="T40" fmla="*/ 60 w 73"/>
                <a:gd name="T41" fmla="*/ 0 h 148"/>
                <a:gd name="T42" fmla="*/ 67 w 73"/>
                <a:gd name="T43" fmla="*/ 4 h 148"/>
                <a:gd name="T44" fmla="*/ 71 w 73"/>
                <a:gd name="T45" fmla="*/ 11 h 148"/>
                <a:gd name="T46" fmla="*/ 73 w 73"/>
                <a:gd name="T47" fmla="*/ 19 h 148"/>
                <a:gd name="T48" fmla="*/ 73 w 73"/>
                <a:gd name="T49" fmla="*/ 30 h 148"/>
                <a:gd name="T50" fmla="*/ 69 w 73"/>
                <a:gd name="T51" fmla="*/ 54 h 148"/>
                <a:gd name="T52" fmla="*/ 61 w 73"/>
                <a:gd name="T53" fmla="*/ 81 h 148"/>
                <a:gd name="T54" fmla="*/ 56 w 73"/>
                <a:gd name="T55" fmla="*/ 107 h 148"/>
                <a:gd name="T56" fmla="*/ 54 w 73"/>
                <a:gd name="T57" fmla="*/ 118 h 148"/>
                <a:gd name="T58" fmla="*/ 54 w 73"/>
                <a:gd name="T59" fmla="*/ 127 h 148"/>
                <a:gd name="T60" fmla="*/ 56 w 73"/>
                <a:gd name="T61" fmla="*/ 137 h 148"/>
                <a:gd name="T62" fmla="*/ 60 w 73"/>
                <a:gd name="T63" fmla="*/ 142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3" h="148">
                  <a:moveTo>
                    <a:pt x="48" y="148"/>
                  </a:moveTo>
                  <a:lnTo>
                    <a:pt x="48" y="148"/>
                  </a:lnTo>
                  <a:lnTo>
                    <a:pt x="39" y="144"/>
                  </a:lnTo>
                  <a:lnTo>
                    <a:pt x="31" y="139"/>
                  </a:lnTo>
                  <a:lnTo>
                    <a:pt x="24" y="131"/>
                  </a:lnTo>
                  <a:lnTo>
                    <a:pt x="18" y="122"/>
                  </a:lnTo>
                  <a:lnTo>
                    <a:pt x="13" y="111"/>
                  </a:lnTo>
                  <a:lnTo>
                    <a:pt x="7" y="99"/>
                  </a:lnTo>
                  <a:lnTo>
                    <a:pt x="3" y="88"/>
                  </a:lnTo>
                  <a:lnTo>
                    <a:pt x="2" y="75"/>
                  </a:lnTo>
                  <a:lnTo>
                    <a:pt x="0" y="62"/>
                  </a:lnTo>
                  <a:lnTo>
                    <a:pt x="0" y="51"/>
                  </a:lnTo>
                  <a:lnTo>
                    <a:pt x="2" y="39"/>
                  </a:lnTo>
                  <a:lnTo>
                    <a:pt x="3" y="28"/>
                  </a:lnTo>
                  <a:lnTo>
                    <a:pt x="9" y="19"/>
                  </a:lnTo>
                  <a:lnTo>
                    <a:pt x="16" y="11"/>
                  </a:lnTo>
                  <a:lnTo>
                    <a:pt x="24" y="6"/>
                  </a:lnTo>
                  <a:lnTo>
                    <a:pt x="35" y="2"/>
                  </a:lnTo>
                  <a:lnTo>
                    <a:pt x="35" y="2"/>
                  </a:lnTo>
                  <a:lnTo>
                    <a:pt x="50" y="0"/>
                  </a:lnTo>
                  <a:lnTo>
                    <a:pt x="60" y="0"/>
                  </a:lnTo>
                  <a:lnTo>
                    <a:pt x="67" y="4"/>
                  </a:lnTo>
                  <a:lnTo>
                    <a:pt x="71" y="11"/>
                  </a:lnTo>
                  <a:lnTo>
                    <a:pt x="73" y="19"/>
                  </a:lnTo>
                  <a:lnTo>
                    <a:pt x="73" y="30"/>
                  </a:lnTo>
                  <a:lnTo>
                    <a:pt x="69" y="54"/>
                  </a:lnTo>
                  <a:lnTo>
                    <a:pt x="61" y="81"/>
                  </a:lnTo>
                  <a:lnTo>
                    <a:pt x="56" y="107"/>
                  </a:lnTo>
                  <a:lnTo>
                    <a:pt x="54" y="118"/>
                  </a:lnTo>
                  <a:lnTo>
                    <a:pt x="54" y="127"/>
                  </a:lnTo>
                  <a:lnTo>
                    <a:pt x="56" y="137"/>
                  </a:lnTo>
                  <a:lnTo>
                    <a:pt x="60" y="14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73" name="Freeform 222"/>
            <p:cNvSpPr/>
            <p:nvPr/>
          </p:nvSpPr>
          <p:spPr bwMode="auto">
            <a:xfrm>
              <a:off x="2236788" y="1520825"/>
              <a:ext cx="201613" cy="127000"/>
            </a:xfrm>
            <a:custGeom>
              <a:avLst/>
              <a:gdLst>
                <a:gd name="T0" fmla="*/ 116 w 127"/>
                <a:gd name="T1" fmla="*/ 6 h 80"/>
                <a:gd name="T2" fmla="*/ 116 w 127"/>
                <a:gd name="T3" fmla="*/ 6 h 80"/>
                <a:gd name="T4" fmla="*/ 108 w 127"/>
                <a:gd name="T5" fmla="*/ 4 h 80"/>
                <a:gd name="T6" fmla="*/ 101 w 127"/>
                <a:gd name="T7" fmla="*/ 2 h 80"/>
                <a:gd name="T8" fmla="*/ 80 w 127"/>
                <a:gd name="T9" fmla="*/ 0 h 80"/>
                <a:gd name="T10" fmla="*/ 58 w 127"/>
                <a:gd name="T11" fmla="*/ 2 h 80"/>
                <a:gd name="T12" fmla="*/ 37 w 127"/>
                <a:gd name="T13" fmla="*/ 7 h 80"/>
                <a:gd name="T14" fmla="*/ 28 w 127"/>
                <a:gd name="T15" fmla="*/ 13 h 80"/>
                <a:gd name="T16" fmla="*/ 18 w 127"/>
                <a:gd name="T17" fmla="*/ 17 h 80"/>
                <a:gd name="T18" fmla="*/ 11 w 127"/>
                <a:gd name="T19" fmla="*/ 22 h 80"/>
                <a:gd name="T20" fmla="*/ 5 w 127"/>
                <a:gd name="T21" fmla="*/ 30 h 80"/>
                <a:gd name="T22" fmla="*/ 2 w 127"/>
                <a:gd name="T23" fmla="*/ 37 h 80"/>
                <a:gd name="T24" fmla="*/ 0 w 127"/>
                <a:gd name="T25" fmla="*/ 45 h 80"/>
                <a:gd name="T26" fmla="*/ 2 w 127"/>
                <a:gd name="T27" fmla="*/ 54 h 80"/>
                <a:gd name="T28" fmla="*/ 5 w 127"/>
                <a:gd name="T29" fmla="*/ 65 h 80"/>
                <a:gd name="T30" fmla="*/ 5 w 127"/>
                <a:gd name="T31" fmla="*/ 65 h 80"/>
                <a:gd name="T32" fmla="*/ 11 w 127"/>
                <a:gd name="T33" fmla="*/ 73 h 80"/>
                <a:gd name="T34" fmla="*/ 18 w 127"/>
                <a:gd name="T35" fmla="*/ 79 h 80"/>
                <a:gd name="T36" fmla="*/ 24 w 127"/>
                <a:gd name="T37" fmla="*/ 80 h 80"/>
                <a:gd name="T38" fmla="*/ 31 w 127"/>
                <a:gd name="T39" fmla="*/ 80 h 80"/>
                <a:gd name="T40" fmla="*/ 41 w 127"/>
                <a:gd name="T41" fmla="*/ 79 h 80"/>
                <a:gd name="T42" fmla="*/ 48 w 127"/>
                <a:gd name="T43" fmla="*/ 75 h 80"/>
                <a:gd name="T44" fmla="*/ 65 w 127"/>
                <a:gd name="T45" fmla="*/ 62 h 80"/>
                <a:gd name="T46" fmla="*/ 82 w 127"/>
                <a:gd name="T47" fmla="*/ 47 h 80"/>
                <a:gd name="T48" fmla="*/ 99 w 127"/>
                <a:gd name="T49" fmla="*/ 30 h 80"/>
                <a:gd name="T50" fmla="*/ 114 w 127"/>
                <a:gd name="T51" fmla="*/ 15 h 80"/>
                <a:gd name="T52" fmla="*/ 127 w 127"/>
                <a:gd name="T53" fmla="*/ 6 h 80"/>
                <a:gd name="T54" fmla="*/ 116 w 127"/>
                <a:gd name="T55" fmla="*/ 6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27" h="80">
                  <a:moveTo>
                    <a:pt x="116" y="6"/>
                  </a:moveTo>
                  <a:lnTo>
                    <a:pt x="116" y="6"/>
                  </a:lnTo>
                  <a:lnTo>
                    <a:pt x="108" y="4"/>
                  </a:lnTo>
                  <a:lnTo>
                    <a:pt x="101" y="2"/>
                  </a:lnTo>
                  <a:lnTo>
                    <a:pt x="80" y="0"/>
                  </a:lnTo>
                  <a:lnTo>
                    <a:pt x="58" y="2"/>
                  </a:lnTo>
                  <a:lnTo>
                    <a:pt x="37" y="7"/>
                  </a:lnTo>
                  <a:lnTo>
                    <a:pt x="28" y="13"/>
                  </a:lnTo>
                  <a:lnTo>
                    <a:pt x="18" y="17"/>
                  </a:lnTo>
                  <a:lnTo>
                    <a:pt x="11" y="22"/>
                  </a:lnTo>
                  <a:lnTo>
                    <a:pt x="5" y="30"/>
                  </a:lnTo>
                  <a:lnTo>
                    <a:pt x="2" y="37"/>
                  </a:lnTo>
                  <a:lnTo>
                    <a:pt x="0" y="45"/>
                  </a:lnTo>
                  <a:lnTo>
                    <a:pt x="2" y="54"/>
                  </a:lnTo>
                  <a:lnTo>
                    <a:pt x="5" y="65"/>
                  </a:lnTo>
                  <a:lnTo>
                    <a:pt x="5" y="65"/>
                  </a:lnTo>
                  <a:lnTo>
                    <a:pt x="11" y="73"/>
                  </a:lnTo>
                  <a:lnTo>
                    <a:pt x="18" y="79"/>
                  </a:lnTo>
                  <a:lnTo>
                    <a:pt x="24" y="80"/>
                  </a:lnTo>
                  <a:lnTo>
                    <a:pt x="31" y="80"/>
                  </a:lnTo>
                  <a:lnTo>
                    <a:pt x="41" y="79"/>
                  </a:lnTo>
                  <a:lnTo>
                    <a:pt x="48" y="75"/>
                  </a:lnTo>
                  <a:lnTo>
                    <a:pt x="65" y="62"/>
                  </a:lnTo>
                  <a:lnTo>
                    <a:pt x="82" y="47"/>
                  </a:lnTo>
                  <a:lnTo>
                    <a:pt x="99" y="30"/>
                  </a:lnTo>
                  <a:lnTo>
                    <a:pt x="114" y="15"/>
                  </a:lnTo>
                  <a:lnTo>
                    <a:pt x="127" y="6"/>
                  </a:lnTo>
                  <a:lnTo>
                    <a:pt x="116" y="6"/>
                  </a:lnTo>
                  <a:close/>
                </a:path>
              </a:pathLst>
            </a:custGeom>
            <a:solidFill>
              <a:srgbClr val="A4B8EB"/>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74" name="Freeform 223"/>
            <p:cNvSpPr/>
            <p:nvPr/>
          </p:nvSpPr>
          <p:spPr bwMode="auto">
            <a:xfrm>
              <a:off x="2236788" y="1520825"/>
              <a:ext cx="201613" cy="127000"/>
            </a:xfrm>
            <a:custGeom>
              <a:avLst/>
              <a:gdLst>
                <a:gd name="T0" fmla="*/ 116 w 127"/>
                <a:gd name="T1" fmla="*/ 6 h 80"/>
                <a:gd name="T2" fmla="*/ 116 w 127"/>
                <a:gd name="T3" fmla="*/ 6 h 80"/>
                <a:gd name="T4" fmla="*/ 108 w 127"/>
                <a:gd name="T5" fmla="*/ 4 h 80"/>
                <a:gd name="T6" fmla="*/ 101 w 127"/>
                <a:gd name="T7" fmla="*/ 2 h 80"/>
                <a:gd name="T8" fmla="*/ 80 w 127"/>
                <a:gd name="T9" fmla="*/ 0 h 80"/>
                <a:gd name="T10" fmla="*/ 58 w 127"/>
                <a:gd name="T11" fmla="*/ 2 h 80"/>
                <a:gd name="T12" fmla="*/ 37 w 127"/>
                <a:gd name="T13" fmla="*/ 7 h 80"/>
                <a:gd name="T14" fmla="*/ 28 w 127"/>
                <a:gd name="T15" fmla="*/ 13 h 80"/>
                <a:gd name="T16" fmla="*/ 18 w 127"/>
                <a:gd name="T17" fmla="*/ 17 h 80"/>
                <a:gd name="T18" fmla="*/ 11 w 127"/>
                <a:gd name="T19" fmla="*/ 22 h 80"/>
                <a:gd name="T20" fmla="*/ 5 w 127"/>
                <a:gd name="T21" fmla="*/ 30 h 80"/>
                <a:gd name="T22" fmla="*/ 2 w 127"/>
                <a:gd name="T23" fmla="*/ 37 h 80"/>
                <a:gd name="T24" fmla="*/ 0 w 127"/>
                <a:gd name="T25" fmla="*/ 45 h 80"/>
                <a:gd name="T26" fmla="*/ 2 w 127"/>
                <a:gd name="T27" fmla="*/ 54 h 80"/>
                <a:gd name="T28" fmla="*/ 5 w 127"/>
                <a:gd name="T29" fmla="*/ 65 h 80"/>
                <a:gd name="T30" fmla="*/ 5 w 127"/>
                <a:gd name="T31" fmla="*/ 65 h 80"/>
                <a:gd name="T32" fmla="*/ 11 w 127"/>
                <a:gd name="T33" fmla="*/ 73 h 80"/>
                <a:gd name="T34" fmla="*/ 18 w 127"/>
                <a:gd name="T35" fmla="*/ 79 h 80"/>
                <a:gd name="T36" fmla="*/ 24 w 127"/>
                <a:gd name="T37" fmla="*/ 80 h 80"/>
                <a:gd name="T38" fmla="*/ 31 w 127"/>
                <a:gd name="T39" fmla="*/ 80 h 80"/>
                <a:gd name="T40" fmla="*/ 41 w 127"/>
                <a:gd name="T41" fmla="*/ 79 h 80"/>
                <a:gd name="T42" fmla="*/ 48 w 127"/>
                <a:gd name="T43" fmla="*/ 75 h 80"/>
                <a:gd name="T44" fmla="*/ 65 w 127"/>
                <a:gd name="T45" fmla="*/ 62 h 80"/>
                <a:gd name="T46" fmla="*/ 82 w 127"/>
                <a:gd name="T47" fmla="*/ 47 h 80"/>
                <a:gd name="T48" fmla="*/ 99 w 127"/>
                <a:gd name="T49" fmla="*/ 30 h 80"/>
                <a:gd name="T50" fmla="*/ 114 w 127"/>
                <a:gd name="T51" fmla="*/ 15 h 80"/>
                <a:gd name="T52" fmla="*/ 127 w 127"/>
                <a:gd name="T53" fmla="*/ 6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27" h="80">
                  <a:moveTo>
                    <a:pt x="116" y="6"/>
                  </a:moveTo>
                  <a:lnTo>
                    <a:pt x="116" y="6"/>
                  </a:lnTo>
                  <a:lnTo>
                    <a:pt x="108" y="4"/>
                  </a:lnTo>
                  <a:lnTo>
                    <a:pt x="101" y="2"/>
                  </a:lnTo>
                  <a:lnTo>
                    <a:pt x="80" y="0"/>
                  </a:lnTo>
                  <a:lnTo>
                    <a:pt x="58" y="2"/>
                  </a:lnTo>
                  <a:lnTo>
                    <a:pt x="37" y="7"/>
                  </a:lnTo>
                  <a:lnTo>
                    <a:pt x="28" y="13"/>
                  </a:lnTo>
                  <a:lnTo>
                    <a:pt x="18" y="17"/>
                  </a:lnTo>
                  <a:lnTo>
                    <a:pt x="11" y="22"/>
                  </a:lnTo>
                  <a:lnTo>
                    <a:pt x="5" y="30"/>
                  </a:lnTo>
                  <a:lnTo>
                    <a:pt x="2" y="37"/>
                  </a:lnTo>
                  <a:lnTo>
                    <a:pt x="0" y="45"/>
                  </a:lnTo>
                  <a:lnTo>
                    <a:pt x="2" y="54"/>
                  </a:lnTo>
                  <a:lnTo>
                    <a:pt x="5" y="65"/>
                  </a:lnTo>
                  <a:lnTo>
                    <a:pt x="5" y="65"/>
                  </a:lnTo>
                  <a:lnTo>
                    <a:pt x="11" y="73"/>
                  </a:lnTo>
                  <a:lnTo>
                    <a:pt x="18" y="79"/>
                  </a:lnTo>
                  <a:lnTo>
                    <a:pt x="24" y="80"/>
                  </a:lnTo>
                  <a:lnTo>
                    <a:pt x="31" y="80"/>
                  </a:lnTo>
                  <a:lnTo>
                    <a:pt x="41" y="79"/>
                  </a:lnTo>
                  <a:lnTo>
                    <a:pt x="48" y="75"/>
                  </a:lnTo>
                  <a:lnTo>
                    <a:pt x="65" y="62"/>
                  </a:lnTo>
                  <a:lnTo>
                    <a:pt x="82" y="47"/>
                  </a:lnTo>
                  <a:lnTo>
                    <a:pt x="99" y="30"/>
                  </a:lnTo>
                  <a:lnTo>
                    <a:pt x="114" y="15"/>
                  </a:lnTo>
                  <a:lnTo>
                    <a:pt x="127" y="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75" name="Freeform 224"/>
            <p:cNvSpPr/>
            <p:nvPr/>
          </p:nvSpPr>
          <p:spPr bwMode="auto">
            <a:xfrm>
              <a:off x="2820988" y="1530350"/>
              <a:ext cx="739775" cy="723900"/>
            </a:xfrm>
            <a:custGeom>
              <a:avLst/>
              <a:gdLst>
                <a:gd name="T0" fmla="*/ 414 w 466"/>
                <a:gd name="T1" fmla="*/ 0 h 456"/>
                <a:gd name="T2" fmla="*/ 404 w 466"/>
                <a:gd name="T3" fmla="*/ 63 h 456"/>
                <a:gd name="T4" fmla="*/ 393 w 466"/>
                <a:gd name="T5" fmla="*/ 103 h 456"/>
                <a:gd name="T6" fmla="*/ 374 w 466"/>
                <a:gd name="T7" fmla="*/ 140 h 456"/>
                <a:gd name="T8" fmla="*/ 359 w 466"/>
                <a:gd name="T9" fmla="*/ 157 h 456"/>
                <a:gd name="T10" fmla="*/ 326 w 466"/>
                <a:gd name="T11" fmla="*/ 190 h 456"/>
                <a:gd name="T12" fmla="*/ 251 w 466"/>
                <a:gd name="T13" fmla="*/ 245 h 456"/>
                <a:gd name="T14" fmla="*/ 212 w 466"/>
                <a:gd name="T15" fmla="*/ 267 h 456"/>
                <a:gd name="T16" fmla="*/ 139 w 466"/>
                <a:gd name="T17" fmla="*/ 305 h 456"/>
                <a:gd name="T18" fmla="*/ 99 w 466"/>
                <a:gd name="T19" fmla="*/ 318 h 456"/>
                <a:gd name="T20" fmla="*/ 62 w 466"/>
                <a:gd name="T21" fmla="*/ 321 h 456"/>
                <a:gd name="T22" fmla="*/ 45 w 466"/>
                <a:gd name="T23" fmla="*/ 316 h 456"/>
                <a:gd name="T24" fmla="*/ 19 w 466"/>
                <a:gd name="T25" fmla="*/ 310 h 456"/>
                <a:gd name="T26" fmla="*/ 6 w 466"/>
                <a:gd name="T27" fmla="*/ 316 h 456"/>
                <a:gd name="T28" fmla="*/ 0 w 466"/>
                <a:gd name="T29" fmla="*/ 325 h 456"/>
                <a:gd name="T30" fmla="*/ 2 w 466"/>
                <a:gd name="T31" fmla="*/ 340 h 456"/>
                <a:gd name="T32" fmla="*/ 13 w 466"/>
                <a:gd name="T33" fmla="*/ 348 h 456"/>
                <a:gd name="T34" fmla="*/ 32 w 466"/>
                <a:gd name="T35" fmla="*/ 351 h 456"/>
                <a:gd name="T36" fmla="*/ 49 w 466"/>
                <a:gd name="T37" fmla="*/ 351 h 456"/>
                <a:gd name="T38" fmla="*/ 26 w 466"/>
                <a:gd name="T39" fmla="*/ 378 h 456"/>
                <a:gd name="T40" fmla="*/ 19 w 466"/>
                <a:gd name="T41" fmla="*/ 394 h 456"/>
                <a:gd name="T42" fmla="*/ 19 w 466"/>
                <a:gd name="T43" fmla="*/ 411 h 456"/>
                <a:gd name="T44" fmla="*/ 30 w 466"/>
                <a:gd name="T45" fmla="*/ 408 h 456"/>
                <a:gd name="T46" fmla="*/ 49 w 466"/>
                <a:gd name="T47" fmla="*/ 394 h 456"/>
                <a:gd name="T48" fmla="*/ 58 w 466"/>
                <a:gd name="T49" fmla="*/ 387 h 456"/>
                <a:gd name="T50" fmla="*/ 51 w 466"/>
                <a:gd name="T51" fmla="*/ 437 h 456"/>
                <a:gd name="T52" fmla="*/ 51 w 466"/>
                <a:gd name="T53" fmla="*/ 454 h 456"/>
                <a:gd name="T54" fmla="*/ 66 w 466"/>
                <a:gd name="T55" fmla="*/ 452 h 456"/>
                <a:gd name="T56" fmla="*/ 79 w 466"/>
                <a:gd name="T57" fmla="*/ 439 h 456"/>
                <a:gd name="T58" fmla="*/ 86 w 466"/>
                <a:gd name="T59" fmla="*/ 422 h 456"/>
                <a:gd name="T60" fmla="*/ 88 w 466"/>
                <a:gd name="T61" fmla="*/ 404 h 456"/>
                <a:gd name="T62" fmla="*/ 92 w 466"/>
                <a:gd name="T63" fmla="*/ 419 h 456"/>
                <a:gd name="T64" fmla="*/ 97 w 466"/>
                <a:gd name="T65" fmla="*/ 441 h 456"/>
                <a:gd name="T66" fmla="*/ 109 w 466"/>
                <a:gd name="T67" fmla="*/ 447 h 456"/>
                <a:gd name="T68" fmla="*/ 118 w 466"/>
                <a:gd name="T69" fmla="*/ 447 h 456"/>
                <a:gd name="T70" fmla="*/ 124 w 466"/>
                <a:gd name="T71" fmla="*/ 426 h 456"/>
                <a:gd name="T72" fmla="*/ 120 w 466"/>
                <a:gd name="T73" fmla="*/ 387 h 456"/>
                <a:gd name="T74" fmla="*/ 116 w 466"/>
                <a:gd name="T75" fmla="*/ 368 h 456"/>
                <a:gd name="T76" fmla="*/ 180 w 466"/>
                <a:gd name="T77" fmla="*/ 340 h 456"/>
                <a:gd name="T78" fmla="*/ 234 w 466"/>
                <a:gd name="T79" fmla="*/ 306 h 456"/>
                <a:gd name="T80" fmla="*/ 339 w 466"/>
                <a:gd name="T81" fmla="*/ 226 h 456"/>
                <a:gd name="T82" fmla="*/ 359 w 466"/>
                <a:gd name="T83" fmla="*/ 209 h 456"/>
                <a:gd name="T84" fmla="*/ 399 w 466"/>
                <a:gd name="T85" fmla="*/ 170 h 456"/>
                <a:gd name="T86" fmla="*/ 417 w 466"/>
                <a:gd name="T87" fmla="*/ 147 h 456"/>
                <a:gd name="T88" fmla="*/ 436 w 466"/>
                <a:gd name="T89" fmla="*/ 119 h 456"/>
                <a:gd name="T90" fmla="*/ 447 w 466"/>
                <a:gd name="T91" fmla="*/ 89 h 456"/>
                <a:gd name="T92" fmla="*/ 466 w 466"/>
                <a:gd name="T93" fmla="*/ 30 h 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66" h="456">
                  <a:moveTo>
                    <a:pt x="414" y="0"/>
                  </a:moveTo>
                  <a:lnTo>
                    <a:pt x="414" y="0"/>
                  </a:lnTo>
                  <a:lnTo>
                    <a:pt x="406" y="43"/>
                  </a:lnTo>
                  <a:lnTo>
                    <a:pt x="404" y="63"/>
                  </a:lnTo>
                  <a:lnTo>
                    <a:pt x="399" y="84"/>
                  </a:lnTo>
                  <a:lnTo>
                    <a:pt x="393" y="103"/>
                  </a:lnTo>
                  <a:lnTo>
                    <a:pt x="386" y="121"/>
                  </a:lnTo>
                  <a:lnTo>
                    <a:pt x="374" y="140"/>
                  </a:lnTo>
                  <a:lnTo>
                    <a:pt x="359" y="157"/>
                  </a:lnTo>
                  <a:lnTo>
                    <a:pt x="359" y="157"/>
                  </a:lnTo>
                  <a:lnTo>
                    <a:pt x="344" y="174"/>
                  </a:lnTo>
                  <a:lnTo>
                    <a:pt x="326" y="190"/>
                  </a:lnTo>
                  <a:lnTo>
                    <a:pt x="290" y="219"/>
                  </a:lnTo>
                  <a:lnTo>
                    <a:pt x="251" y="245"/>
                  </a:lnTo>
                  <a:lnTo>
                    <a:pt x="212" y="267"/>
                  </a:lnTo>
                  <a:lnTo>
                    <a:pt x="212" y="267"/>
                  </a:lnTo>
                  <a:lnTo>
                    <a:pt x="176" y="288"/>
                  </a:lnTo>
                  <a:lnTo>
                    <a:pt x="139" y="305"/>
                  </a:lnTo>
                  <a:lnTo>
                    <a:pt x="118" y="312"/>
                  </a:lnTo>
                  <a:lnTo>
                    <a:pt x="99" y="318"/>
                  </a:lnTo>
                  <a:lnTo>
                    <a:pt x="81" y="321"/>
                  </a:lnTo>
                  <a:lnTo>
                    <a:pt x="62" y="321"/>
                  </a:lnTo>
                  <a:lnTo>
                    <a:pt x="62" y="321"/>
                  </a:lnTo>
                  <a:lnTo>
                    <a:pt x="45" y="316"/>
                  </a:lnTo>
                  <a:lnTo>
                    <a:pt x="26" y="312"/>
                  </a:lnTo>
                  <a:lnTo>
                    <a:pt x="19" y="310"/>
                  </a:lnTo>
                  <a:lnTo>
                    <a:pt x="11" y="312"/>
                  </a:lnTo>
                  <a:lnTo>
                    <a:pt x="6" y="316"/>
                  </a:lnTo>
                  <a:lnTo>
                    <a:pt x="0" y="325"/>
                  </a:lnTo>
                  <a:lnTo>
                    <a:pt x="0" y="325"/>
                  </a:lnTo>
                  <a:lnTo>
                    <a:pt x="0" y="333"/>
                  </a:lnTo>
                  <a:lnTo>
                    <a:pt x="2" y="340"/>
                  </a:lnTo>
                  <a:lnTo>
                    <a:pt x="8" y="344"/>
                  </a:lnTo>
                  <a:lnTo>
                    <a:pt x="13" y="348"/>
                  </a:lnTo>
                  <a:lnTo>
                    <a:pt x="23" y="350"/>
                  </a:lnTo>
                  <a:lnTo>
                    <a:pt x="32" y="351"/>
                  </a:lnTo>
                  <a:lnTo>
                    <a:pt x="49" y="351"/>
                  </a:lnTo>
                  <a:lnTo>
                    <a:pt x="49" y="351"/>
                  </a:lnTo>
                  <a:lnTo>
                    <a:pt x="36" y="363"/>
                  </a:lnTo>
                  <a:lnTo>
                    <a:pt x="26" y="378"/>
                  </a:lnTo>
                  <a:lnTo>
                    <a:pt x="23" y="385"/>
                  </a:lnTo>
                  <a:lnTo>
                    <a:pt x="19" y="394"/>
                  </a:lnTo>
                  <a:lnTo>
                    <a:pt x="19" y="402"/>
                  </a:lnTo>
                  <a:lnTo>
                    <a:pt x="19" y="411"/>
                  </a:lnTo>
                  <a:lnTo>
                    <a:pt x="19" y="411"/>
                  </a:lnTo>
                  <a:lnTo>
                    <a:pt x="30" y="408"/>
                  </a:lnTo>
                  <a:lnTo>
                    <a:pt x="40" y="402"/>
                  </a:lnTo>
                  <a:lnTo>
                    <a:pt x="49" y="394"/>
                  </a:lnTo>
                  <a:lnTo>
                    <a:pt x="58" y="387"/>
                  </a:lnTo>
                  <a:lnTo>
                    <a:pt x="58" y="387"/>
                  </a:lnTo>
                  <a:lnTo>
                    <a:pt x="53" y="421"/>
                  </a:lnTo>
                  <a:lnTo>
                    <a:pt x="51" y="437"/>
                  </a:lnTo>
                  <a:lnTo>
                    <a:pt x="51" y="454"/>
                  </a:lnTo>
                  <a:lnTo>
                    <a:pt x="51" y="454"/>
                  </a:lnTo>
                  <a:lnTo>
                    <a:pt x="58" y="456"/>
                  </a:lnTo>
                  <a:lnTo>
                    <a:pt x="66" y="452"/>
                  </a:lnTo>
                  <a:lnTo>
                    <a:pt x="73" y="447"/>
                  </a:lnTo>
                  <a:lnTo>
                    <a:pt x="79" y="439"/>
                  </a:lnTo>
                  <a:lnTo>
                    <a:pt x="83" y="430"/>
                  </a:lnTo>
                  <a:lnTo>
                    <a:pt x="86" y="422"/>
                  </a:lnTo>
                  <a:lnTo>
                    <a:pt x="88" y="404"/>
                  </a:lnTo>
                  <a:lnTo>
                    <a:pt x="88" y="404"/>
                  </a:lnTo>
                  <a:lnTo>
                    <a:pt x="92" y="411"/>
                  </a:lnTo>
                  <a:lnTo>
                    <a:pt x="92" y="419"/>
                  </a:lnTo>
                  <a:lnTo>
                    <a:pt x="96" y="436"/>
                  </a:lnTo>
                  <a:lnTo>
                    <a:pt x="97" y="441"/>
                  </a:lnTo>
                  <a:lnTo>
                    <a:pt x="101" y="445"/>
                  </a:lnTo>
                  <a:lnTo>
                    <a:pt x="109" y="447"/>
                  </a:lnTo>
                  <a:lnTo>
                    <a:pt x="118" y="447"/>
                  </a:lnTo>
                  <a:lnTo>
                    <a:pt x="118" y="447"/>
                  </a:lnTo>
                  <a:lnTo>
                    <a:pt x="122" y="436"/>
                  </a:lnTo>
                  <a:lnTo>
                    <a:pt x="124" y="426"/>
                  </a:lnTo>
                  <a:lnTo>
                    <a:pt x="124" y="408"/>
                  </a:lnTo>
                  <a:lnTo>
                    <a:pt x="120" y="387"/>
                  </a:lnTo>
                  <a:lnTo>
                    <a:pt x="116" y="368"/>
                  </a:lnTo>
                  <a:lnTo>
                    <a:pt x="116" y="368"/>
                  </a:lnTo>
                  <a:lnTo>
                    <a:pt x="150" y="355"/>
                  </a:lnTo>
                  <a:lnTo>
                    <a:pt x="180" y="340"/>
                  </a:lnTo>
                  <a:lnTo>
                    <a:pt x="208" y="325"/>
                  </a:lnTo>
                  <a:lnTo>
                    <a:pt x="234" y="306"/>
                  </a:lnTo>
                  <a:lnTo>
                    <a:pt x="286" y="267"/>
                  </a:lnTo>
                  <a:lnTo>
                    <a:pt x="339" y="226"/>
                  </a:lnTo>
                  <a:lnTo>
                    <a:pt x="339" y="226"/>
                  </a:lnTo>
                  <a:lnTo>
                    <a:pt x="359" y="209"/>
                  </a:lnTo>
                  <a:lnTo>
                    <a:pt x="380" y="190"/>
                  </a:lnTo>
                  <a:lnTo>
                    <a:pt x="399" y="170"/>
                  </a:lnTo>
                  <a:lnTo>
                    <a:pt x="417" y="147"/>
                  </a:lnTo>
                  <a:lnTo>
                    <a:pt x="417" y="147"/>
                  </a:lnTo>
                  <a:lnTo>
                    <a:pt x="427" y="132"/>
                  </a:lnTo>
                  <a:lnTo>
                    <a:pt x="436" y="119"/>
                  </a:lnTo>
                  <a:lnTo>
                    <a:pt x="442" y="104"/>
                  </a:lnTo>
                  <a:lnTo>
                    <a:pt x="447" y="89"/>
                  </a:lnTo>
                  <a:lnTo>
                    <a:pt x="457" y="59"/>
                  </a:lnTo>
                  <a:lnTo>
                    <a:pt x="466" y="30"/>
                  </a:lnTo>
                  <a:lnTo>
                    <a:pt x="414" y="0"/>
                  </a:lnTo>
                  <a:close/>
                </a:path>
              </a:pathLst>
            </a:custGeom>
            <a:solidFill>
              <a:srgbClr val="2F7C68"/>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76" name="Freeform 225"/>
            <p:cNvSpPr/>
            <p:nvPr/>
          </p:nvSpPr>
          <p:spPr bwMode="auto">
            <a:xfrm>
              <a:off x="2820988" y="1530350"/>
              <a:ext cx="739775" cy="723900"/>
            </a:xfrm>
            <a:custGeom>
              <a:avLst/>
              <a:gdLst>
                <a:gd name="T0" fmla="*/ 414 w 466"/>
                <a:gd name="T1" fmla="*/ 0 h 456"/>
                <a:gd name="T2" fmla="*/ 404 w 466"/>
                <a:gd name="T3" fmla="*/ 63 h 456"/>
                <a:gd name="T4" fmla="*/ 393 w 466"/>
                <a:gd name="T5" fmla="*/ 103 h 456"/>
                <a:gd name="T6" fmla="*/ 374 w 466"/>
                <a:gd name="T7" fmla="*/ 140 h 456"/>
                <a:gd name="T8" fmla="*/ 359 w 466"/>
                <a:gd name="T9" fmla="*/ 157 h 456"/>
                <a:gd name="T10" fmla="*/ 326 w 466"/>
                <a:gd name="T11" fmla="*/ 190 h 456"/>
                <a:gd name="T12" fmla="*/ 251 w 466"/>
                <a:gd name="T13" fmla="*/ 245 h 456"/>
                <a:gd name="T14" fmla="*/ 212 w 466"/>
                <a:gd name="T15" fmla="*/ 267 h 456"/>
                <a:gd name="T16" fmla="*/ 139 w 466"/>
                <a:gd name="T17" fmla="*/ 305 h 456"/>
                <a:gd name="T18" fmla="*/ 99 w 466"/>
                <a:gd name="T19" fmla="*/ 318 h 456"/>
                <a:gd name="T20" fmla="*/ 62 w 466"/>
                <a:gd name="T21" fmla="*/ 321 h 456"/>
                <a:gd name="T22" fmla="*/ 45 w 466"/>
                <a:gd name="T23" fmla="*/ 316 h 456"/>
                <a:gd name="T24" fmla="*/ 19 w 466"/>
                <a:gd name="T25" fmla="*/ 310 h 456"/>
                <a:gd name="T26" fmla="*/ 6 w 466"/>
                <a:gd name="T27" fmla="*/ 316 h 456"/>
                <a:gd name="T28" fmla="*/ 0 w 466"/>
                <a:gd name="T29" fmla="*/ 325 h 456"/>
                <a:gd name="T30" fmla="*/ 2 w 466"/>
                <a:gd name="T31" fmla="*/ 340 h 456"/>
                <a:gd name="T32" fmla="*/ 13 w 466"/>
                <a:gd name="T33" fmla="*/ 348 h 456"/>
                <a:gd name="T34" fmla="*/ 32 w 466"/>
                <a:gd name="T35" fmla="*/ 351 h 456"/>
                <a:gd name="T36" fmla="*/ 49 w 466"/>
                <a:gd name="T37" fmla="*/ 351 h 456"/>
                <a:gd name="T38" fmla="*/ 26 w 466"/>
                <a:gd name="T39" fmla="*/ 378 h 456"/>
                <a:gd name="T40" fmla="*/ 19 w 466"/>
                <a:gd name="T41" fmla="*/ 394 h 456"/>
                <a:gd name="T42" fmla="*/ 19 w 466"/>
                <a:gd name="T43" fmla="*/ 411 h 456"/>
                <a:gd name="T44" fmla="*/ 30 w 466"/>
                <a:gd name="T45" fmla="*/ 408 h 456"/>
                <a:gd name="T46" fmla="*/ 49 w 466"/>
                <a:gd name="T47" fmla="*/ 394 h 456"/>
                <a:gd name="T48" fmla="*/ 58 w 466"/>
                <a:gd name="T49" fmla="*/ 387 h 456"/>
                <a:gd name="T50" fmla="*/ 51 w 466"/>
                <a:gd name="T51" fmla="*/ 437 h 456"/>
                <a:gd name="T52" fmla="*/ 51 w 466"/>
                <a:gd name="T53" fmla="*/ 454 h 456"/>
                <a:gd name="T54" fmla="*/ 66 w 466"/>
                <a:gd name="T55" fmla="*/ 452 h 456"/>
                <a:gd name="T56" fmla="*/ 79 w 466"/>
                <a:gd name="T57" fmla="*/ 439 h 456"/>
                <a:gd name="T58" fmla="*/ 86 w 466"/>
                <a:gd name="T59" fmla="*/ 422 h 456"/>
                <a:gd name="T60" fmla="*/ 88 w 466"/>
                <a:gd name="T61" fmla="*/ 404 h 456"/>
                <a:gd name="T62" fmla="*/ 92 w 466"/>
                <a:gd name="T63" fmla="*/ 419 h 456"/>
                <a:gd name="T64" fmla="*/ 97 w 466"/>
                <a:gd name="T65" fmla="*/ 441 h 456"/>
                <a:gd name="T66" fmla="*/ 109 w 466"/>
                <a:gd name="T67" fmla="*/ 447 h 456"/>
                <a:gd name="T68" fmla="*/ 118 w 466"/>
                <a:gd name="T69" fmla="*/ 447 h 456"/>
                <a:gd name="T70" fmla="*/ 124 w 466"/>
                <a:gd name="T71" fmla="*/ 426 h 456"/>
                <a:gd name="T72" fmla="*/ 120 w 466"/>
                <a:gd name="T73" fmla="*/ 387 h 456"/>
                <a:gd name="T74" fmla="*/ 116 w 466"/>
                <a:gd name="T75" fmla="*/ 368 h 456"/>
                <a:gd name="T76" fmla="*/ 180 w 466"/>
                <a:gd name="T77" fmla="*/ 340 h 456"/>
                <a:gd name="T78" fmla="*/ 234 w 466"/>
                <a:gd name="T79" fmla="*/ 306 h 456"/>
                <a:gd name="T80" fmla="*/ 339 w 466"/>
                <a:gd name="T81" fmla="*/ 226 h 456"/>
                <a:gd name="T82" fmla="*/ 359 w 466"/>
                <a:gd name="T83" fmla="*/ 209 h 456"/>
                <a:gd name="T84" fmla="*/ 399 w 466"/>
                <a:gd name="T85" fmla="*/ 170 h 456"/>
                <a:gd name="T86" fmla="*/ 417 w 466"/>
                <a:gd name="T87" fmla="*/ 147 h 456"/>
                <a:gd name="T88" fmla="*/ 436 w 466"/>
                <a:gd name="T89" fmla="*/ 119 h 456"/>
                <a:gd name="T90" fmla="*/ 447 w 466"/>
                <a:gd name="T91" fmla="*/ 89 h 456"/>
                <a:gd name="T92" fmla="*/ 466 w 466"/>
                <a:gd name="T93" fmla="*/ 30 h 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66" h="456">
                  <a:moveTo>
                    <a:pt x="414" y="0"/>
                  </a:moveTo>
                  <a:lnTo>
                    <a:pt x="414" y="0"/>
                  </a:lnTo>
                  <a:lnTo>
                    <a:pt x="406" y="43"/>
                  </a:lnTo>
                  <a:lnTo>
                    <a:pt x="404" y="63"/>
                  </a:lnTo>
                  <a:lnTo>
                    <a:pt x="399" y="84"/>
                  </a:lnTo>
                  <a:lnTo>
                    <a:pt x="393" y="103"/>
                  </a:lnTo>
                  <a:lnTo>
                    <a:pt x="386" y="121"/>
                  </a:lnTo>
                  <a:lnTo>
                    <a:pt x="374" y="140"/>
                  </a:lnTo>
                  <a:lnTo>
                    <a:pt x="359" y="157"/>
                  </a:lnTo>
                  <a:lnTo>
                    <a:pt x="359" y="157"/>
                  </a:lnTo>
                  <a:lnTo>
                    <a:pt x="344" y="174"/>
                  </a:lnTo>
                  <a:lnTo>
                    <a:pt x="326" y="190"/>
                  </a:lnTo>
                  <a:lnTo>
                    <a:pt x="290" y="219"/>
                  </a:lnTo>
                  <a:lnTo>
                    <a:pt x="251" y="245"/>
                  </a:lnTo>
                  <a:lnTo>
                    <a:pt x="212" y="267"/>
                  </a:lnTo>
                  <a:lnTo>
                    <a:pt x="212" y="267"/>
                  </a:lnTo>
                  <a:lnTo>
                    <a:pt x="176" y="288"/>
                  </a:lnTo>
                  <a:lnTo>
                    <a:pt x="139" y="305"/>
                  </a:lnTo>
                  <a:lnTo>
                    <a:pt x="118" y="312"/>
                  </a:lnTo>
                  <a:lnTo>
                    <a:pt x="99" y="318"/>
                  </a:lnTo>
                  <a:lnTo>
                    <a:pt x="81" y="321"/>
                  </a:lnTo>
                  <a:lnTo>
                    <a:pt x="62" y="321"/>
                  </a:lnTo>
                  <a:lnTo>
                    <a:pt x="62" y="321"/>
                  </a:lnTo>
                  <a:lnTo>
                    <a:pt x="45" y="316"/>
                  </a:lnTo>
                  <a:lnTo>
                    <a:pt x="26" y="312"/>
                  </a:lnTo>
                  <a:lnTo>
                    <a:pt x="19" y="310"/>
                  </a:lnTo>
                  <a:lnTo>
                    <a:pt x="11" y="312"/>
                  </a:lnTo>
                  <a:lnTo>
                    <a:pt x="6" y="316"/>
                  </a:lnTo>
                  <a:lnTo>
                    <a:pt x="0" y="325"/>
                  </a:lnTo>
                  <a:lnTo>
                    <a:pt x="0" y="325"/>
                  </a:lnTo>
                  <a:lnTo>
                    <a:pt x="0" y="333"/>
                  </a:lnTo>
                  <a:lnTo>
                    <a:pt x="2" y="340"/>
                  </a:lnTo>
                  <a:lnTo>
                    <a:pt x="8" y="344"/>
                  </a:lnTo>
                  <a:lnTo>
                    <a:pt x="13" y="348"/>
                  </a:lnTo>
                  <a:lnTo>
                    <a:pt x="23" y="350"/>
                  </a:lnTo>
                  <a:lnTo>
                    <a:pt x="32" y="351"/>
                  </a:lnTo>
                  <a:lnTo>
                    <a:pt x="49" y="351"/>
                  </a:lnTo>
                  <a:lnTo>
                    <a:pt x="49" y="351"/>
                  </a:lnTo>
                  <a:lnTo>
                    <a:pt x="36" y="363"/>
                  </a:lnTo>
                  <a:lnTo>
                    <a:pt x="26" y="378"/>
                  </a:lnTo>
                  <a:lnTo>
                    <a:pt x="23" y="385"/>
                  </a:lnTo>
                  <a:lnTo>
                    <a:pt x="19" y="394"/>
                  </a:lnTo>
                  <a:lnTo>
                    <a:pt x="19" y="402"/>
                  </a:lnTo>
                  <a:lnTo>
                    <a:pt x="19" y="411"/>
                  </a:lnTo>
                  <a:lnTo>
                    <a:pt x="19" y="411"/>
                  </a:lnTo>
                  <a:lnTo>
                    <a:pt x="30" y="408"/>
                  </a:lnTo>
                  <a:lnTo>
                    <a:pt x="40" y="402"/>
                  </a:lnTo>
                  <a:lnTo>
                    <a:pt x="49" y="394"/>
                  </a:lnTo>
                  <a:lnTo>
                    <a:pt x="58" y="387"/>
                  </a:lnTo>
                  <a:lnTo>
                    <a:pt x="58" y="387"/>
                  </a:lnTo>
                  <a:lnTo>
                    <a:pt x="53" y="421"/>
                  </a:lnTo>
                  <a:lnTo>
                    <a:pt x="51" y="437"/>
                  </a:lnTo>
                  <a:lnTo>
                    <a:pt x="51" y="454"/>
                  </a:lnTo>
                  <a:lnTo>
                    <a:pt x="51" y="454"/>
                  </a:lnTo>
                  <a:lnTo>
                    <a:pt x="58" y="456"/>
                  </a:lnTo>
                  <a:lnTo>
                    <a:pt x="66" y="452"/>
                  </a:lnTo>
                  <a:lnTo>
                    <a:pt x="73" y="447"/>
                  </a:lnTo>
                  <a:lnTo>
                    <a:pt x="79" y="439"/>
                  </a:lnTo>
                  <a:lnTo>
                    <a:pt x="83" y="430"/>
                  </a:lnTo>
                  <a:lnTo>
                    <a:pt x="86" y="422"/>
                  </a:lnTo>
                  <a:lnTo>
                    <a:pt x="88" y="404"/>
                  </a:lnTo>
                  <a:lnTo>
                    <a:pt x="88" y="404"/>
                  </a:lnTo>
                  <a:lnTo>
                    <a:pt x="92" y="411"/>
                  </a:lnTo>
                  <a:lnTo>
                    <a:pt x="92" y="419"/>
                  </a:lnTo>
                  <a:lnTo>
                    <a:pt x="96" y="436"/>
                  </a:lnTo>
                  <a:lnTo>
                    <a:pt x="97" y="441"/>
                  </a:lnTo>
                  <a:lnTo>
                    <a:pt x="101" y="445"/>
                  </a:lnTo>
                  <a:lnTo>
                    <a:pt x="109" y="447"/>
                  </a:lnTo>
                  <a:lnTo>
                    <a:pt x="118" y="447"/>
                  </a:lnTo>
                  <a:lnTo>
                    <a:pt x="118" y="447"/>
                  </a:lnTo>
                  <a:lnTo>
                    <a:pt x="122" y="436"/>
                  </a:lnTo>
                  <a:lnTo>
                    <a:pt x="124" y="426"/>
                  </a:lnTo>
                  <a:lnTo>
                    <a:pt x="124" y="408"/>
                  </a:lnTo>
                  <a:lnTo>
                    <a:pt x="120" y="387"/>
                  </a:lnTo>
                  <a:lnTo>
                    <a:pt x="116" y="368"/>
                  </a:lnTo>
                  <a:lnTo>
                    <a:pt x="116" y="368"/>
                  </a:lnTo>
                  <a:lnTo>
                    <a:pt x="150" y="355"/>
                  </a:lnTo>
                  <a:lnTo>
                    <a:pt x="180" y="340"/>
                  </a:lnTo>
                  <a:lnTo>
                    <a:pt x="208" y="325"/>
                  </a:lnTo>
                  <a:lnTo>
                    <a:pt x="234" y="306"/>
                  </a:lnTo>
                  <a:lnTo>
                    <a:pt x="286" y="267"/>
                  </a:lnTo>
                  <a:lnTo>
                    <a:pt x="339" y="226"/>
                  </a:lnTo>
                  <a:lnTo>
                    <a:pt x="339" y="226"/>
                  </a:lnTo>
                  <a:lnTo>
                    <a:pt x="359" y="209"/>
                  </a:lnTo>
                  <a:lnTo>
                    <a:pt x="380" y="190"/>
                  </a:lnTo>
                  <a:lnTo>
                    <a:pt x="399" y="170"/>
                  </a:lnTo>
                  <a:lnTo>
                    <a:pt x="417" y="147"/>
                  </a:lnTo>
                  <a:lnTo>
                    <a:pt x="417" y="147"/>
                  </a:lnTo>
                  <a:lnTo>
                    <a:pt x="427" y="132"/>
                  </a:lnTo>
                  <a:lnTo>
                    <a:pt x="436" y="119"/>
                  </a:lnTo>
                  <a:lnTo>
                    <a:pt x="442" y="104"/>
                  </a:lnTo>
                  <a:lnTo>
                    <a:pt x="447" y="89"/>
                  </a:lnTo>
                  <a:lnTo>
                    <a:pt x="457" y="59"/>
                  </a:lnTo>
                  <a:lnTo>
                    <a:pt x="466" y="3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77" name="Freeform 226"/>
            <p:cNvSpPr/>
            <p:nvPr/>
          </p:nvSpPr>
          <p:spPr bwMode="auto">
            <a:xfrm>
              <a:off x="5092700" y="2816225"/>
              <a:ext cx="258763" cy="685800"/>
            </a:xfrm>
            <a:custGeom>
              <a:avLst/>
              <a:gdLst>
                <a:gd name="T0" fmla="*/ 8 w 163"/>
                <a:gd name="T1" fmla="*/ 408 h 432"/>
                <a:gd name="T2" fmla="*/ 30 w 163"/>
                <a:gd name="T3" fmla="*/ 370 h 432"/>
                <a:gd name="T4" fmla="*/ 51 w 163"/>
                <a:gd name="T5" fmla="*/ 331 h 432"/>
                <a:gd name="T6" fmla="*/ 58 w 163"/>
                <a:gd name="T7" fmla="*/ 310 h 432"/>
                <a:gd name="T8" fmla="*/ 70 w 163"/>
                <a:gd name="T9" fmla="*/ 267 h 432"/>
                <a:gd name="T10" fmla="*/ 71 w 163"/>
                <a:gd name="T11" fmla="*/ 245 h 432"/>
                <a:gd name="T12" fmla="*/ 75 w 163"/>
                <a:gd name="T13" fmla="*/ 193 h 432"/>
                <a:gd name="T14" fmla="*/ 66 w 163"/>
                <a:gd name="T15" fmla="*/ 142 h 432"/>
                <a:gd name="T16" fmla="*/ 62 w 163"/>
                <a:gd name="T17" fmla="*/ 131 h 432"/>
                <a:gd name="T18" fmla="*/ 49 w 163"/>
                <a:gd name="T19" fmla="*/ 112 h 432"/>
                <a:gd name="T20" fmla="*/ 40 w 163"/>
                <a:gd name="T21" fmla="*/ 105 h 432"/>
                <a:gd name="T22" fmla="*/ 12 w 163"/>
                <a:gd name="T23" fmla="*/ 90 h 432"/>
                <a:gd name="T24" fmla="*/ 0 w 163"/>
                <a:gd name="T25" fmla="*/ 78 h 432"/>
                <a:gd name="T26" fmla="*/ 0 w 163"/>
                <a:gd name="T27" fmla="*/ 71 h 432"/>
                <a:gd name="T28" fmla="*/ 4 w 163"/>
                <a:gd name="T29" fmla="*/ 67 h 432"/>
                <a:gd name="T30" fmla="*/ 13 w 163"/>
                <a:gd name="T31" fmla="*/ 63 h 432"/>
                <a:gd name="T32" fmla="*/ 45 w 163"/>
                <a:gd name="T33" fmla="*/ 71 h 432"/>
                <a:gd name="T34" fmla="*/ 45 w 163"/>
                <a:gd name="T35" fmla="*/ 63 h 432"/>
                <a:gd name="T36" fmla="*/ 38 w 163"/>
                <a:gd name="T37" fmla="*/ 39 h 432"/>
                <a:gd name="T38" fmla="*/ 36 w 163"/>
                <a:gd name="T39" fmla="*/ 22 h 432"/>
                <a:gd name="T40" fmla="*/ 38 w 163"/>
                <a:gd name="T41" fmla="*/ 9 h 432"/>
                <a:gd name="T42" fmla="*/ 40 w 163"/>
                <a:gd name="T43" fmla="*/ 7 h 432"/>
                <a:gd name="T44" fmla="*/ 45 w 163"/>
                <a:gd name="T45" fmla="*/ 5 h 432"/>
                <a:gd name="T46" fmla="*/ 56 w 163"/>
                <a:gd name="T47" fmla="*/ 15 h 432"/>
                <a:gd name="T48" fmla="*/ 71 w 163"/>
                <a:gd name="T49" fmla="*/ 39 h 432"/>
                <a:gd name="T50" fmla="*/ 79 w 163"/>
                <a:gd name="T51" fmla="*/ 50 h 432"/>
                <a:gd name="T52" fmla="*/ 79 w 163"/>
                <a:gd name="T53" fmla="*/ 48 h 432"/>
                <a:gd name="T54" fmla="*/ 81 w 163"/>
                <a:gd name="T55" fmla="*/ 33 h 432"/>
                <a:gd name="T56" fmla="*/ 88 w 163"/>
                <a:gd name="T57" fmla="*/ 17 h 432"/>
                <a:gd name="T58" fmla="*/ 96 w 163"/>
                <a:gd name="T59" fmla="*/ 5 h 432"/>
                <a:gd name="T60" fmla="*/ 103 w 163"/>
                <a:gd name="T61" fmla="*/ 0 h 432"/>
                <a:gd name="T62" fmla="*/ 107 w 163"/>
                <a:gd name="T63" fmla="*/ 0 h 432"/>
                <a:gd name="T64" fmla="*/ 114 w 163"/>
                <a:gd name="T65" fmla="*/ 2 h 432"/>
                <a:gd name="T66" fmla="*/ 118 w 163"/>
                <a:gd name="T67" fmla="*/ 15 h 432"/>
                <a:gd name="T68" fmla="*/ 114 w 163"/>
                <a:gd name="T69" fmla="*/ 43 h 432"/>
                <a:gd name="T70" fmla="*/ 113 w 163"/>
                <a:gd name="T71" fmla="*/ 56 h 432"/>
                <a:gd name="T72" fmla="*/ 116 w 163"/>
                <a:gd name="T73" fmla="*/ 54 h 432"/>
                <a:gd name="T74" fmla="*/ 133 w 163"/>
                <a:gd name="T75" fmla="*/ 41 h 432"/>
                <a:gd name="T76" fmla="*/ 144 w 163"/>
                <a:gd name="T77" fmla="*/ 35 h 432"/>
                <a:gd name="T78" fmla="*/ 154 w 163"/>
                <a:gd name="T79" fmla="*/ 41 h 432"/>
                <a:gd name="T80" fmla="*/ 156 w 163"/>
                <a:gd name="T81" fmla="*/ 45 h 432"/>
                <a:gd name="T82" fmla="*/ 154 w 163"/>
                <a:gd name="T83" fmla="*/ 56 h 432"/>
                <a:gd name="T84" fmla="*/ 139 w 163"/>
                <a:gd name="T85" fmla="*/ 71 h 432"/>
                <a:gd name="T86" fmla="*/ 129 w 163"/>
                <a:gd name="T87" fmla="*/ 78 h 432"/>
                <a:gd name="T88" fmla="*/ 146 w 163"/>
                <a:gd name="T89" fmla="*/ 77 h 432"/>
                <a:gd name="T90" fmla="*/ 157 w 163"/>
                <a:gd name="T91" fmla="*/ 78 h 432"/>
                <a:gd name="T92" fmla="*/ 161 w 163"/>
                <a:gd name="T93" fmla="*/ 80 h 432"/>
                <a:gd name="T94" fmla="*/ 163 w 163"/>
                <a:gd name="T95" fmla="*/ 88 h 432"/>
                <a:gd name="T96" fmla="*/ 154 w 163"/>
                <a:gd name="T97" fmla="*/ 99 h 432"/>
                <a:gd name="T98" fmla="*/ 148 w 163"/>
                <a:gd name="T99" fmla="*/ 103 h 432"/>
                <a:gd name="T100" fmla="*/ 124 w 163"/>
                <a:gd name="T101" fmla="*/ 118 h 432"/>
                <a:gd name="T102" fmla="*/ 116 w 163"/>
                <a:gd name="T103" fmla="*/ 120 h 432"/>
                <a:gd name="T104" fmla="*/ 118 w 163"/>
                <a:gd name="T105" fmla="*/ 170 h 432"/>
                <a:gd name="T106" fmla="*/ 118 w 163"/>
                <a:gd name="T107" fmla="*/ 185 h 432"/>
                <a:gd name="T108" fmla="*/ 113 w 163"/>
                <a:gd name="T109" fmla="*/ 226 h 432"/>
                <a:gd name="T110" fmla="*/ 111 w 163"/>
                <a:gd name="T111" fmla="*/ 252 h 432"/>
                <a:gd name="T112" fmla="*/ 105 w 163"/>
                <a:gd name="T113" fmla="*/ 280 h 432"/>
                <a:gd name="T114" fmla="*/ 96 w 163"/>
                <a:gd name="T115" fmla="*/ 310 h 432"/>
                <a:gd name="T116" fmla="*/ 73 w 163"/>
                <a:gd name="T117" fmla="*/ 365 h 432"/>
                <a:gd name="T118" fmla="*/ 53 w 163"/>
                <a:gd name="T119" fmla="*/ 396 h 432"/>
                <a:gd name="T120" fmla="*/ 25 w 163"/>
                <a:gd name="T121" fmla="*/ 423 h 432"/>
                <a:gd name="T122" fmla="*/ 8 w 163"/>
                <a:gd name="T123" fmla="*/ 408 h 4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3" h="432">
                  <a:moveTo>
                    <a:pt x="8" y="408"/>
                  </a:moveTo>
                  <a:lnTo>
                    <a:pt x="8" y="408"/>
                  </a:lnTo>
                  <a:lnTo>
                    <a:pt x="17" y="387"/>
                  </a:lnTo>
                  <a:lnTo>
                    <a:pt x="30" y="370"/>
                  </a:lnTo>
                  <a:lnTo>
                    <a:pt x="41" y="352"/>
                  </a:lnTo>
                  <a:lnTo>
                    <a:pt x="51" y="331"/>
                  </a:lnTo>
                  <a:lnTo>
                    <a:pt x="51" y="331"/>
                  </a:lnTo>
                  <a:lnTo>
                    <a:pt x="58" y="310"/>
                  </a:lnTo>
                  <a:lnTo>
                    <a:pt x="64" y="288"/>
                  </a:lnTo>
                  <a:lnTo>
                    <a:pt x="70" y="267"/>
                  </a:lnTo>
                  <a:lnTo>
                    <a:pt x="71" y="245"/>
                  </a:lnTo>
                  <a:lnTo>
                    <a:pt x="71" y="245"/>
                  </a:lnTo>
                  <a:lnTo>
                    <a:pt x="75" y="219"/>
                  </a:lnTo>
                  <a:lnTo>
                    <a:pt x="75" y="193"/>
                  </a:lnTo>
                  <a:lnTo>
                    <a:pt x="71" y="166"/>
                  </a:lnTo>
                  <a:lnTo>
                    <a:pt x="66" y="142"/>
                  </a:lnTo>
                  <a:lnTo>
                    <a:pt x="66" y="142"/>
                  </a:lnTo>
                  <a:lnTo>
                    <a:pt x="62" y="131"/>
                  </a:lnTo>
                  <a:lnTo>
                    <a:pt x="56" y="121"/>
                  </a:lnTo>
                  <a:lnTo>
                    <a:pt x="49" y="112"/>
                  </a:lnTo>
                  <a:lnTo>
                    <a:pt x="40" y="105"/>
                  </a:lnTo>
                  <a:lnTo>
                    <a:pt x="40" y="105"/>
                  </a:lnTo>
                  <a:lnTo>
                    <a:pt x="28" y="99"/>
                  </a:lnTo>
                  <a:lnTo>
                    <a:pt x="12" y="90"/>
                  </a:lnTo>
                  <a:lnTo>
                    <a:pt x="6" y="84"/>
                  </a:lnTo>
                  <a:lnTo>
                    <a:pt x="0" y="78"/>
                  </a:lnTo>
                  <a:lnTo>
                    <a:pt x="0" y="73"/>
                  </a:lnTo>
                  <a:lnTo>
                    <a:pt x="0" y="71"/>
                  </a:lnTo>
                  <a:lnTo>
                    <a:pt x="4" y="67"/>
                  </a:lnTo>
                  <a:lnTo>
                    <a:pt x="4" y="67"/>
                  </a:lnTo>
                  <a:lnTo>
                    <a:pt x="8" y="65"/>
                  </a:lnTo>
                  <a:lnTo>
                    <a:pt x="13" y="63"/>
                  </a:lnTo>
                  <a:lnTo>
                    <a:pt x="25" y="65"/>
                  </a:lnTo>
                  <a:lnTo>
                    <a:pt x="45" y="71"/>
                  </a:lnTo>
                  <a:lnTo>
                    <a:pt x="45" y="71"/>
                  </a:lnTo>
                  <a:lnTo>
                    <a:pt x="45" y="63"/>
                  </a:lnTo>
                  <a:lnTo>
                    <a:pt x="43" y="54"/>
                  </a:lnTo>
                  <a:lnTo>
                    <a:pt x="38" y="39"/>
                  </a:lnTo>
                  <a:lnTo>
                    <a:pt x="38" y="39"/>
                  </a:lnTo>
                  <a:lnTo>
                    <a:pt x="36" y="22"/>
                  </a:lnTo>
                  <a:lnTo>
                    <a:pt x="36" y="13"/>
                  </a:lnTo>
                  <a:lnTo>
                    <a:pt x="38" y="9"/>
                  </a:lnTo>
                  <a:lnTo>
                    <a:pt x="40" y="7"/>
                  </a:lnTo>
                  <a:lnTo>
                    <a:pt x="40" y="7"/>
                  </a:lnTo>
                  <a:lnTo>
                    <a:pt x="43" y="5"/>
                  </a:lnTo>
                  <a:lnTo>
                    <a:pt x="45" y="5"/>
                  </a:lnTo>
                  <a:lnTo>
                    <a:pt x="51" y="9"/>
                  </a:lnTo>
                  <a:lnTo>
                    <a:pt x="56" y="15"/>
                  </a:lnTo>
                  <a:lnTo>
                    <a:pt x="62" y="22"/>
                  </a:lnTo>
                  <a:lnTo>
                    <a:pt x="71" y="39"/>
                  </a:lnTo>
                  <a:lnTo>
                    <a:pt x="75" y="47"/>
                  </a:lnTo>
                  <a:lnTo>
                    <a:pt x="79" y="50"/>
                  </a:lnTo>
                  <a:lnTo>
                    <a:pt x="79" y="50"/>
                  </a:lnTo>
                  <a:lnTo>
                    <a:pt x="79" y="48"/>
                  </a:lnTo>
                  <a:lnTo>
                    <a:pt x="79" y="45"/>
                  </a:lnTo>
                  <a:lnTo>
                    <a:pt x="81" y="33"/>
                  </a:lnTo>
                  <a:lnTo>
                    <a:pt x="88" y="17"/>
                  </a:lnTo>
                  <a:lnTo>
                    <a:pt x="88" y="17"/>
                  </a:lnTo>
                  <a:lnTo>
                    <a:pt x="90" y="11"/>
                  </a:lnTo>
                  <a:lnTo>
                    <a:pt x="96" y="5"/>
                  </a:lnTo>
                  <a:lnTo>
                    <a:pt x="101" y="0"/>
                  </a:lnTo>
                  <a:lnTo>
                    <a:pt x="103" y="0"/>
                  </a:lnTo>
                  <a:lnTo>
                    <a:pt x="107" y="0"/>
                  </a:lnTo>
                  <a:lnTo>
                    <a:pt x="107" y="0"/>
                  </a:lnTo>
                  <a:lnTo>
                    <a:pt x="111" y="0"/>
                  </a:lnTo>
                  <a:lnTo>
                    <a:pt x="114" y="2"/>
                  </a:lnTo>
                  <a:lnTo>
                    <a:pt x="118" y="7"/>
                  </a:lnTo>
                  <a:lnTo>
                    <a:pt x="118" y="15"/>
                  </a:lnTo>
                  <a:lnTo>
                    <a:pt x="118" y="24"/>
                  </a:lnTo>
                  <a:lnTo>
                    <a:pt x="114" y="43"/>
                  </a:lnTo>
                  <a:lnTo>
                    <a:pt x="113" y="50"/>
                  </a:lnTo>
                  <a:lnTo>
                    <a:pt x="113" y="56"/>
                  </a:lnTo>
                  <a:lnTo>
                    <a:pt x="113" y="56"/>
                  </a:lnTo>
                  <a:lnTo>
                    <a:pt x="116" y="54"/>
                  </a:lnTo>
                  <a:lnTo>
                    <a:pt x="122" y="50"/>
                  </a:lnTo>
                  <a:lnTo>
                    <a:pt x="133" y="41"/>
                  </a:lnTo>
                  <a:lnTo>
                    <a:pt x="139" y="37"/>
                  </a:lnTo>
                  <a:lnTo>
                    <a:pt x="144" y="35"/>
                  </a:lnTo>
                  <a:lnTo>
                    <a:pt x="150" y="35"/>
                  </a:lnTo>
                  <a:lnTo>
                    <a:pt x="154" y="41"/>
                  </a:lnTo>
                  <a:lnTo>
                    <a:pt x="154" y="41"/>
                  </a:lnTo>
                  <a:lnTo>
                    <a:pt x="156" y="45"/>
                  </a:lnTo>
                  <a:lnTo>
                    <a:pt x="156" y="52"/>
                  </a:lnTo>
                  <a:lnTo>
                    <a:pt x="154" y="56"/>
                  </a:lnTo>
                  <a:lnTo>
                    <a:pt x="148" y="62"/>
                  </a:lnTo>
                  <a:lnTo>
                    <a:pt x="139" y="71"/>
                  </a:lnTo>
                  <a:lnTo>
                    <a:pt x="129" y="78"/>
                  </a:lnTo>
                  <a:lnTo>
                    <a:pt x="129" y="78"/>
                  </a:lnTo>
                  <a:lnTo>
                    <a:pt x="137" y="78"/>
                  </a:lnTo>
                  <a:lnTo>
                    <a:pt x="146" y="77"/>
                  </a:lnTo>
                  <a:lnTo>
                    <a:pt x="154" y="77"/>
                  </a:lnTo>
                  <a:lnTo>
                    <a:pt x="157" y="78"/>
                  </a:lnTo>
                  <a:lnTo>
                    <a:pt x="161" y="80"/>
                  </a:lnTo>
                  <a:lnTo>
                    <a:pt x="161" y="80"/>
                  </a:lnTo>
                  <a:lnTo>
                    <a:pt x="163" y="84"/>
                  </a:lnTo>
                  <a:lnTo>
                    <a:pt x="163" y="88"/>
                  </a:lnTo>
                  <a:lnTo>
                    <a:pt x="159" y="93"/>
                  </a:lnTo>
                  <a:lnTo>
                    <a:pt x="154" y="99"/>
                  </a:lnTo>
                  <a:lnTo>
                    <a:pt x="148" y="103"/>
                  </a:lnTo>
                  <a:lnTo>
                    <a:pt x="148" y="103"/>
                  </a:lnTo>
                  <a:lnTo>
                    <a:pt x="133" y="112"/>
                  </a:lnTo>
                  <a:lnTo>
                    <a:pt x="124" y="118"/>
                  </a:lnTo>
                  <a:lnTo>
                    <a:pt x="116" y="120"/>
                  </a:lnTo>
                  <a:lnTo>
                    <a:pt x="116" y="120"/>
                  </a:lnTo>
                  <a:lnTo>
                    <a:pt x="116" y="144"/>
                  </a:lnTo>
                  <a:lnTo>
                    <a:pt x="118" y="170"/>
                  </a:lnTo>
                  <a:lnTo>
                    <a:pt x="118" y="170"/>
                  </a:lnTo>
                  <a:lnTo>
                    <a:pt x="118" y="185"/>
                  </a:lnTo>
                  <a:lnTo>
                    <a:pt x="116" y="198"/>
                  </a:lnTo>
                  <a:lnTo>
                    <a:pt x="113" y="226"/>
                  </a:lnTo>
                  <a:lnTo>
                    <a:pt x="113" y="226"/>
                  </a:lnTo>
                  <a:lnTo>
                    <a:pt x="111" y="252"/>
                  </a:lnTo>
                  <a:lnTo>
                    <a:pt x="105" y="280"/>
                  </a:lnTo>
                  <a:lnTo>
                    <a:pt x="105" y="280"/>
                  </a:lnTo>
                  <a:lnTo>
                    <a:pt x="96" y="310"/>
                  </a:lnTo>
                  <a:lnTo>
                    <a:pt x="96" y="310"/>
                  </a:lnTo>
                  <a:lnTo>
                    <a:pt x="81" y="346"/>
                  </a:lnTo>
                  <a:lnTo>
                    <a:pt x="73" y="365"/>
                  </a:lnTo>
                  <a:lnTo>
                    <a:pt x="64" y="382"/>
                  </a:lnTo>
                  <a:lnTo>
                    <a:pt x="53" y="396"/>
                  </a:lnTo>
                  <a:lnTo>
                    <a:pt x="40" y="411"/>
                  </a:lnTo>
                  <a:lnTo>
                    <a:pt x="25" y="423"/>
                  </a:lnTo>
                  <a:lnTo>
                    <a:pt x="8" y="432"/>
                  </a:lnTo>
                  <a:lnTo>
                    <a:pt x="8" y="408"/>
                  </a:lnTo>
                  <a:close/>
                </a:path>
              </a:pathLst>
            </a:custGeom>
            <a:solidFill>
              <a:srgbClr val="FF5B32"/>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78" name="Freeform 227"/>
            <p:cNvSpPr/>
            <p:nvPr/>
          </p:nvSpPr>
          <p:spPr bwMode="auto">
            <a:xfrm>
              <a:off x="5092700" y="2816225"/>
              <a:ext cx="258763" cy="685800"/>
            </a:xfrm>
            <a:custGeom>
              <a:avLst/>
              <a:gdLst>
                <a:gd name="T0" fmla="*/ 8 w 163"/>
                <a:gd name="T1" fmla="*/ 408 h 432"/>
                <a:gd name="T2" fmla="*/ 30 w 163"/>
                <a:gd name="T3" fmla="*/ 370 h 432"/>
                <a:gd name="T4" fmla="*/ 51 w 163"/>
                <a:gd name="T5" fmla="*/ 331 h 432"/>
                <a:gd name="T6" fmla="*/ 58 w 163"/>
                <a:gd name="T7" fmla="*/ 310 h 432"/>
                <a:gd name="T8" fmla="*/ 70 w 163"/>
                <a:gd name="T9" fmla="*/ 267 h 432"/>
                <a:gd name="T10" fmla="*/ 71 w 163"/>
                <a:gd name="T11" fmla="*/ 245 h 432"/>
                <a:gd name="T12" fmla="*/ 75 w 163"/>
                <a:gd name="T13" fmla="*/ 193 h 432"/>
                <a:gd name="T14" fmla="*/ 66 w 163"/>
                <a:gd name="T15" fmla="*/ 142 h 432"/>
                <a:gd name="T16" fmla="*/ 62 w 163"/>
                <a:gd name="T17" fmla="*/ 131 h 432"/>
                <a:gd name="T18" fmla="*/ 49 w 163"/>
                <a:gd name="T19" fmla="*/ 112 h 432"/>
                <a:gd name="T20" fmla="*/ 40 w 163"/>
                <a:gd name="T21" fmla="*/ 105 h 432"/>
                <a:gd name="T22" fmla="*/ 12 w 163"/>
                <a:gd name="T23" fmla="*/ 90 h 432"/>
                <a:gd name="T24" fmla="*/ 0 w 163"/>
                <a:gd name="T25" fmla="*/ 78 h 432"/>
                <a:gd name="T26" fmla="*/ 0 w 163"/>
                <a:gd name="T27" fmla="*/ 71 h 432"/>
                <a:gd name="T28" fmla="*/ 4 w 163"/>
                <a:gd name="T29" fmla="*/ 67 h 432"/>
                <a:gd name="T30" fmla="*/ 13 w 163"/>
                <a:gd name="T31" fmla="*/ 63 h 432"/>
                <a:gd name="T32" fmla="*/ 45 w 163"/>
                <a:gd name="T33" fmla="*/ 71 h 432"/>
                <a:gd name="T34" fmla="*/ 45 w 163"/>
                <a:gd name="T35" fmla="*/ 63 h 432"/>
                <a:gd name="T36" fmla="*/ 38 w 163"/>
                <a:gd name="T37" fmla="*/ 39 h 432"/>
                <a:gd name="T38" fmla="*/ 36 w 163"/>
                <a:gd name="T39" fmla="*/ 22 h 432"/>
                <a:gd name="T40" fmla="*/ 38 w 163"/>
                <a:gd name="T41" fmla="*/ 9 h 432"/>
                <a:gd name="T42" fmla="*/ 40 w 163"/>
                <a:gd name="T43" fmla="*/ 7 h 432"/>
                <a:gd name="T44" fmla="*/ 45 w 163"/>
                <a:gd name="T45" fmla="*/ 5 h 432"/>
                <a:gd name="T46" fmla="*/ 56 w 163"/>
                <a:gd name="T47" fmla="*/ 15 h 432"/>
                <a:gd name="T48" fmla="*/ 71 w 163"/>
                <a:gd name="T49" fmla="*/ 39 h 432"/>
                <a:gd name="T50" fmla="*/ 79 w 163"/>
                <a:gd name="T51" fmla="*/ 50 h 432"/>
                <a:gd name="T52" fmla="*/ 79 w 163"/>
                <a:gd name="T53" fmla="*/ 48 h 432"/>
                <a:gd name="T54" fmla="*/ 81 w 163"/>
                <a:gd name="T55" fmla="*/ 33 h 432"/>
                <a:gd name="T56" fmla="*/ 88 w 163"/>
                <a:gd name="T57" fmla="*/ 17 h 432"/>
                <a:gd name="T58" fmla="*/ 96 w 163"/>
                <a:gd name="T59" fmla="*/ 5 h 432"/>
                <a:gd name="T60" fmla="*/ 103 w 163"/>
                <a:gd name="T61" fmla="*/ 0 h 432"/>
                <a:gd name="T62" fmla="*/ 107 w 163"/>
                <a:gd name="T63" fmla="*/ 0 h 432"/>
                <a:gd name="T64" fmla="*/ 114 w 163"/>
                <a:gd name="T65" fmla="*/ 2 h 432"/>
                <a:gd name="T66" fmla="*/ 118 w 163"/>
                <a:gd name="T67" fmla="*/ 15 h 432"/>
                <a:gd name="T68" fmla="*/ 114 w 163"/>
                <a:gd name="T69" fmla="*/ 43 h 432"/>
                <a:gd name="T70" fmla="*/ 113 w 163"/>
                <a:gd name="T71" fmla="*/ 56 h 432"/>
                <a:gd name="T72" fmla="*/ 116 w 163"/>
                <a:gd name="T73" fmla="*/ 54 h 432"/>
                <a:gd name="T74" fmla="*/ 133 w 163"/>
                <a:gd name="T75" fmla="*/ 41 h 432"/>
                <a:gd name="T76" fmla="*/ 144 w 163"/>
                <a:gd name="T77" fmla="*/ 35 h 432"/>
                <a:gd name="T78" fmla="*/ 154 w 163"/>
                <a:gd name="T79" fmla="*/ 41 h 432"/>
                <a:gd name="T80" fmla="*/ 156 w 163"/>
                <a:gd name="T81" fmla="*/ 45 h 432"/>
                <a:gd name="T82" fmla="*/ 154 w 163"/>
                <a:gd name="T83" fmla="*/ 56 h 432"/>
                <a:gd name="T84" fmla="*/ 139 w 163"/>
                <a:gd name="T85" fmla="*/ 71 h 432"/>
                <a:gd name="T86" fmla="*/ 129 w 163"/>
                <a:gd name="T87" fmla="*/ 78 h 432"/>
                <a:gd name="T88" fmla="*/ 146 w 163"/>
                <a:gd name="T89" fmla="*/ 77 h 432"/>
                <a:gd name="T90" fmla="*/ 157 w 163"/>
                <a:gd name="T91" fmla="*/ 78 h 432"/>
                <a:gd name="T92" fmla="*/ 161 w 163"/>
                <a:gd name="T93" fmla="*/ 80 h 432"/>
                <a:gd name="T94" fmla="*/ 163 w 163"/>
                <a:gd name="T95" fmla="*/ 88 h 432"/>
                <a:gd name="T96" fmla="*/ 154 w 163"/>
                <a:gd name="T97" fmla="*/ 99 h 432"/>
                <a:gd name="T98" fmla="*/ 148 w 163"/>
                <a:gd name="T99" fmla="*/ 103 h 432"/>
                <a:gd name="T100" fmla="*/ 124 w 163"/>
                <a:gd name="T101" fmla="*/ 118 h 432"/>
                <a:gd name="T102" fmla="*/ 116 w 163"/>
                <a:gd name="T103" fmla="*/ 120 h 432"/>
                <a:gd name="T104" fmla="*/ 118 w 163"/>
                <a:gd name="T105" fmla="*/ 170 h 432"/>
                <a:gd name="T106" fmla="*/ 118 w 163"/>
                <a:gd name="T107" fmla="*/ 185 h 432"/>
                <a:gd name="T108" fmla="*/ 113 w 163"/>
                <a:gd name="T109" fmla="*/ 226 h 432"/>
                <a:gd name="T110" fmla="*/ 111 w 163"/>
                <a:gd name="T111" fmla="*/ 252 h 432"/>
                <a:gd name="T112" fmla="*/ 105 w 163"/>
                <a:gd name="T113" fmla="*/ 280 h 432"/>
                <a:gd name="T114" fmla="*/ 96 w 163"/>
                <a:gd name="T115" fmla="*/ 310 h 432"/>
                <a:gd name="T116" fmla="*/ 73 w 163"/>
                <a:gd name="T117" fmla="*/ 365 h 432"/>
                <a:gd name="T118" fmla="*/ 53 w 163"/>
                <a:gd name="T119" fmla="*/ 396 h 432"/>
                <a:gd name="T120" fmla="*/ 25 w 163"/>
                <a:gd name="T121" fmla="*/ 423 h 4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3" h="432">
                  <a:moveTo>
                    <a:pt x="8" y="408"/>
                  </a:moveTo>
                  <a:lnTo>
                    <a:pt x="8" y="408"/>
                  </a:lnTo>
                  <a:lnTo>
                    <a:pt x="17" y="387"/>
                  </a:lnTo>
                  <a:lnTo>
                    <a:pt x="30" y="370"/>
                  </a:lnTo>
                  <a:lnTo>
                    <a:pt x="41" y="352"/>
                  </a:lnTo>
                  <a:lnTo>
                    <a:pt x="51" y="331"/>
                  </a:lnTo>
                  <a:lnTo>
                    <a:pt x="51" y="331"/>
                  </a:lnTo>
                  <a:lnTo>
                    <a:pt x="58" y="310"/>
                  </a:lnTo>
                  <a:lnTo>
                    <a:pt x="64" y="288"/>
                  </a:lnTo>
                  <a:lnTo>
                    <a:pt x="70" y="267"/>
                  </a:lnTo>
                  <a:lnTo>
                    <a:pt x="71" y="245"/>
                  </a:lnTo>
                  <a:lnTo>
                    <a:pt x="71" y="245"/>
                  </a:lnTo>
                  <a:lnTo>
                    <a:pt x="75" y="219"/>
                  </a:lnTo>
                  <a:lnTo>
                    <a:pt x="75" y="193"/>
                  </a:lnTo>
                  <a:lnTo>
                    <a:pt x="71" y="166"/>
                  </a:lnTo>
                  <a:lnTo>
                    <a:pt x="66" y="142"/>
                  </a:lnTo>
                  <a:lnTo>
                    <a:pt x="66" y="142"/>
                  </a:lnTo>
                  <a:lnTo>
                    <a:pt x="62" y="131"/>
                  </a:lnTo>
                  <a:lnTo>
                    <a:pt x="56" y="121"/>
                  </a:lnTo>
                  <a:lnTo>
                    <a:pt x="49" y="112"/>
                  </a:lnTo>
                  <a:lnTo>
                    <a:pt x="40" y="105"/>
                  </a:lnTo>
                  <a:lnTo>
                    <a:pt x="40" y="105"/>
                  </a:lnTo>
                  <a:lnTo>
                    <a:pt x="28" y="99"/>
                  </a:lnTo>
                  <a:lnTo>
                    <a:pt x="12" y="90"/>
                  </a:lnTo>
                  <a:lnTo>
                    <a:pt x="6" y="84"/>
                  </a:lnTo>
                  <a:lnTo>
                    <a:pt x="0" y="78"/>
                  </a:lnTo>
                  <a:lnTo>
                    <a:pt x="0" y="73"/>
                  </a:lnTo>
                  <a:lnTo>
                    <a:pt x="0" y="71"/>
                  </a:lnTo>
                  <a:lnTo>
                    <a:pt x="4" y="67"/>
                  </a:lnTo>
                  <a:lnTo>
                    <a:pt x="4" y="67"/>
                  </a:lnTo>
                  <a:lnTo>
                    <a:pt x="8" y="65"/>
                  </a:lnTo>
                  <a:lnTo>
                    <a:pt x="13" y="63"/>
                  </a:lnTo>
                  <a:lnTo>
                    <a:pt x="25" y="65"/>
                  </a:lnTo>
                  <a:lnTo>
                    <a:pt x="45" y="71"/>
                  </a:lnTo>
                  <a:lnTo>
                    <a:pt x="45" y="71"/>
                  </a:lnTo>
                  <a:lnTo>
                    <a:pt x="45" y="63"/>
                  </a:lnTo>
                  <a:lnTo>
                    <a:pt x="43" y="54"/>
                  </a:lnTo>
                  <a:lnTo>
                    <a:pt x="38" y="39"/>
                  </a:lnTo>
                  <a:lnTo>
                    <a:pt x="38" y="39"/>
                  </a:lnTo>
                  <a:lnTo>
                    <a:pt x="36" y="22"/>
                  </a:lnTo>
                  <a:lnTo>
                    <a:pt x="36" y="13"/>
                  </a:lnTo>
                  <a:lnTo>
                    <a:pt x="38" y="9"/>
                  </a:lnTo>
                  <a:lnTo>
                    <a:pt x="40" y="7"/>
                  </a:lnTo>
                  <a:lnTo>
                    <a:pt x="40" y="7"/>
                  </a:lnTo>
                  <a:lnTo>
                    <a:pt x="43" y="5"/>
                  </a:lnTo>
                  <a:lnTo>
                    <a:pt x="45" y="5"/>
                  </a:lnTo>
                  <a:lnTo>
                    <a:pt x="51" y="9"/>
                  </a:lnTo>
                  <a:lnTo>
                    <a:pt x="56" y="15"/>
                  </a:lnTo>
                  <a:lnTo>
                    <a:pt x="62" y="22"/>
                  </a:lnTo>
                  <a:lnTo>
                    <a:pt x="71" y="39"/>
                  </a:lnTo>
                  <a:lnTo>
                    <a:pt x="75" y="47"/>
                  </a:lnTo>
                  <a:lnTo>
                    <a:pt x="79" y="50"/>
                  </a:lnTo>
                  <a:lnTo>
                    <a:pt x="79" y="50"/>
                  </a:lnTo>
                  <a:lnTo>
                    <a:pt x="79" y="48"/>
                  </a:lnTo>
                  <a:lnTo>
                    <a:pt x="79" y="45"/>
                  </a:lnTo>
                  <a:lnTo>
                    <a:pt x="81" y="33"/>
                  </a:lnTo>
                  <a:lnTo>
                    <a:pt x="88" y="17"/>
                  </a:lnTo>
                  <a:lnTo>
                    <a:pt x="88" y="17"/>
                  </a:lnTo>
                  <a:lnTo>
                    <a:pt x="90" y="11"/>
                  </a:lnTo>
                  <a:lnTo>
                    <a:pt x="96" y="5"/>
                  </a:lnTo>
                  <a:lnTo>
                    <a:pt x="101" y="0"/>
                  </a:lnTo>
                  <a:lnTo>
                    <a:pt x="103" y="0"/>
                  </a:lnTo>
                  <a:lnTo>
                    <a:pt x="107" y="0"/>
                  </a:lnTo>
                  <a:lnTo>
                    <a:pt x="107" y="0"/>
                  </a:lnTo>
                  <a:lnTo>
                    <a:pt x="111" y="0"/>
                  </a:lnTo>
                  <a:lnTo>
                    <a:pt x="114" y="2"/>
                  </a:lnTo>
                  <a:lnTo>
                    <a:pt x="118" y="7"/>
                  </a:lnTo>
                  <a:lnTo>
                    <a:pt x="118" y="15"/>
                  </a:lnTo>
                  <a:lnTo>
                    <a:pt x="118" y="24"/>
                  </a:lnTo>
                  <a:lnTo>
                    <a:pt x="114" y="43"/>
                  </a:lnTo>
                  <a:lnTo>
                    <a:pt x="113" y="50"/>
                  </a:lnTo>
                  <a:lnTo>
                    <a:pt x="113" y="56"/>
                  </a:lnTo>
                  <a:lnTo>
                    <a:pt x="113" y="56"/>
                  </a:lnTo>
                  <a:lnTo>
                    <a:pt x="116" y="54"/>
                  </a:lnTo>
                  <a:lnTo>
                    <a:pt x="122" y="50"/>
                  </a:lnTo>
                  <a:lnTo>
                    <a:pt x="133" y="41"/>
                  </a:lnTo>
                  <a:lnTo>
                    <a:pt x="139" y="37"/>
                  </a:lnTo>
                  <a:lnTo>
                    <a:pt x="144" y="35"/>
                  </a:lnTo>
                  <a:lnTo>
                    <a:pt x="150" y="35"/>
                  </a:lnTo>
                  <a:lnTo>
                    <a:pt x="154" y="41"/>
                  </a:lnTo>
                  <a:lnTo>
                    <a:pt x="154" y="41"/>
                  </a:lnTo>
                  <a:lnTo>
                    <a:pt x="156" y="45"/>
                  </a:lnTo>
                  <a:lnTo>
                    <a:pt x="156" y="52"/>
                  </a:lnTo>
                  <a:lnTo>
                    <a:pt x="154" y="56"/>
                  </a:lnTo>
                  <a:lnTo>
                    <a:pt x="148" y="62"/>
                  </a:lnTo>
                  <a:lnTo>
                    <a:pt x="139" y="71"/>
                  </a:lnTo>
                  <a:lnTo>
                    <a:pt x="129" y="78"/>
                  </a:lnTo>
                  <a:lnTo>
                    <a:pt x="129" y="78"/>
                  </a:lnTo>
                  <a:lnTo>
                    <a:pt x="137" y="78"/>
                  </a:lnTo>
                  <a:lnTo>
                    <a:pt x="146" y="77"/>
                  </a:lnTo>
                  <a:lnTo>
                    <a:pt x="154" y="77"/>
                  </a:lnTo>
                  <a:lnTo>
                    <a:pt x="157" y="78"/>
                  </a:lnTo>
                  <a:lnTo>
                    <a:pt x="161" y="80"/>
                  </a:lnTo>
                  <a:lnTo>
                    <a:pt x="161" y="80"/>
                  </a:lnTo>
                  <a:lnTo>
                    <a:pt x="163" y="84"/>
                  </a:lnTo>
                  <a:lnTo>
                    <a:pt x="163" y="88"/>
                  </a:lnTo>
                  <a:lnTo>
                    <a:pt x="159" y="93"/>
                  </a:lnTo>
                  <a:lnTo>
                    <a:pt x="154" y="99"/>
                  </a:lnTo>
                  <a:lnTo>
                    <a:pt x="148" y="103"/>
                  </a:lnTo>
                  <a:lnTo>
                    <a:pt x="148" y="103"/>
                  </a:lnTo>
                  <a:lnTo>
                    <a:pt x="133" y="112"/>
                  </a:lnTo>
                  <a:lnTo>
                    <a:pt x="124" y="118"/>
                  </a:lnTo>
                  <a:lnTo>
                    <a:pt x="116" y="120"/>
                  </a:lnTo>
                  <a:lnTo>
                    <a:pt x="116" y="120"/>
                  </a:lnTo>
                  <a:lnTo>
                    <a:pt x="116" y="144"/>
                  </a:lnTo>
                  <a:lnTo>
                    <a:pt x="118" y="170"/>
                  </a:lnTo>
                  <a:lnTo>
                    <a:pt x="118" y="170"/>
                  </a:lnTo>
                  <a:lnTo>
                    <a:pt x="118" y="185"/>
                  </a:lnTo>
                  <a:lnTo>
                    <a:pt x="116" y="198"/>
                  </a:lnTo>
                  <a:lnTo>
                    <a:pt x="113" y="226"/>
                  </a:lnTo>
                  <a:lnTo>
                    <a:pt x="113" y="226"/>
                  </a:lnTo>
                  <a:lnTo>
                    <a:pt x="111" y="252"/>
                  </a:lnTo>
                  <a:lnTo>
                    <a:pt x="105" y="280"/>
                  </a:lnTo>
                  <a:lnTo>
                    <a:pt x="105" y="280"/>
                  </a:lnTo>
                  <a:lnTo>
                    <a:pt x="96" y="310"/>
                  </a:lnTo>
                  <a:lnTo>
                    <a:pt x="96" y="310"/>
                  </a:lnTo>
                  <a:lnTo>
                    <a:pt x="81" y="346"/>
                  </a:lnTo>
                  <a:lnTo>
                    <a:pt x="73" y="365"/>
                  </a:lnTo>
                  <a:lnTo>
                    <a:pt x="64" y="382"/>
                  </a:lnTo>
                  <a:lnTo>
                    <a:pt x="53" y="396"/>
                  </a:lnTo>
                  <a:lnTo>
                    <a:pt x="40" y="411"/>
                  </a:lnTo>
                  <a:lnTo>
                    <a:pt x="25" y="423"/>
                  </a:lnTo>
                  <a:lnTo>
                    <a:pt x="8" y="43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79" name="Freeform 228"/>
            <p:cNvSpPr/>
            <p:nvPr/>
          </p:nvSpPr>
          <p:spPr bwMode="auto">
            <a:xfrm>
              <a:off x="4410075" y="2846388"/>
              <a:ext cx="327025" cy="601663"/>
            </a:xfrm>
            <a:custGeom>
              <a:avLst/>
              <a:gdLst>
                <a:gd name="T0" fmla="*/ 163 w 206"/>
                <a:gd name="T1" fmla="*/ 44 h 379"/>
                <a:gd name="T2" fmla="*/ 178 w 206"/>
                <a:gd name="T3" fmla="*/ 18 h 379"/>
                <a:gd name="T4" fmla="*/ 168 w 206"/>
                <a:gd name="T5" fmla="*/ 11 h 379"/>
                <a:gd name="T6" fmla="*/ 146 w 206"/>
                <a:gd name="T7" fmla="*/ 20 h 379"/>
                <a:gd name="T8" fmla="*/ 131 w 206"/>
                <a:gd name="T9" fmla="*/ 39 h 379"/>
                <a:gd name="T10" fmla="*/ 122 w 206"/>
                <a:gd name="T11" fmla="*/ 13 h 379"/>
                <a:gd name="T12" fmla="*/ 112 w 206"/>
                <a:gd name="T13" fmla="*/ 3 h 379"/>
                <a:gd name="T14" fmla="*/ 101 w 206"/>
                <a:gd name="T15" fmla="*/ 0 h 379"/>
                <a:gd name="T16" fmla="*/ 94 w 206"/>
                <a:gd name="T17" fmla="*/ 7 h 379"/>
                <a:gd name="T18" fmla="*/ 95 w 206"/>
                <a:gd name="T19" fmla="*/ 29 h 379"/>
                <a:gd name="T20" fmla="*/ 94 w 206"/>
                <a:gd name="T21" fmla="*/ 46 h 379"/>
                <a:gd name="T22" fmla="*/ 84 w 206"/>
                <a:gd name="T23" fmla="*/ 63 h 379"/>
                <a:gd name="T24" fmla="*/ 54 w 206"/>
                <a:gd name="T25" fmla="*/ 93 h 379"/>
                <a:gd name="T26" fmla="*/ 34 w 206"/>
                <a:gd name="T27" fmla="*/ 114 h 379"/>
                <a:gd name="T28" fmla="*/ 9 w 206"/>
                <a:gd name="T29" fmla="*/ 157 h 379"/>
                <a:gd name="T30" fmla="*/ 2 w 206"/>
                <a:gd name="T31" fmla="*/ 190 h 379"/>
                <a:gd name="T32" fmla="*/ 2 w 206"/>
                <a:gd name="T33" fmla="*/ 245 h 379"/>
                <a:gd name="T34" fmla="*/ 15 w 206"/>
                <a:gd name="T35" fmla="*/ 295 h 379"/>
                <a:gd name="T36" fmla="*/ 28 w 206"/>
                <a:gd name="T37" fmla="*/ 316 h 379"/>
                <a:gd name="T38" fmla="*/ 69 w 206"/>
                <a:gd name="T39" fmla="*/ 351 h 379"/>
                <a:gd name="T40" fmla="*/ 122 w 206"/>
                <a:gd name="T41" fmla="*/ 372 h 379"/>
                <a:gd name="T42" fmla="*/ 157 w 206"/>
                <a:gd name="T43" fmla="*/ 379 h 379"/>
                <a:gd name="T44" fmla="*/ 148 w 206"/>
                <a:gd name="T45" fmla="*/ 340 h 379"/>
                <a:gd name="T46" fmla="*/ 94 w 206"/>
                <a:gd name="T47" fmla="*/ 331 h 379"/>
                <a:gd name="T48" fmla="*/ 51 w 206"/>
                <a:gd name="T49" fmla="*/ 293 h 379"/>
                <a:gd name="T50" fmla="*/ 34 w 206"/>
                <a:gd name="T51" fmla="*/ 261 h 379"/>
                <a:gd name="T52" fmla="*/ 34 w 206"/>
                <a:gd name="T53" fmla="*/ 190 h 379"/>
                <a:gd name="T54" fmla="*/ 49 w 206"/>
                <a:gd name="T55" fmla="*/ 153 h 379"/>
                <a:gd name="T56" fmla="*/ 69 w 206"/>
                <a:gd name="T57" fmla="*/ 123 h 379"/>
                <a:gd name="T58" fmla="*/ 82 w 206"/>
                <a:gd name="T59" fmla="*/ 114 h 379"/>
                <a:gd name="T60" fmla="*/ 105 w 206"/>
                <a:gd name="T61" fmla="*/ 116 h 379"/>
                <a:gd name="T62" fmla="*/ 120 w 206"/>
                <a:gd name="T63" fmla="*/ 136 h 379"/>
                <a:gd name="T64" fmla="*/ 133 w 206"/>
                <a:gd name="T65" fmla="*/ 144 h 379"/>
                <a:gd name="T66" fmla="*/ 140 w 206"/>
                <a:gd name="T67" fmla="*/ 132 h 379"/>
                <a:gd name="T68" fmla="*/ 137 w 206"/>
                <a:gd name="T69" fmla="*/ 108 h 379"/>
                <a:gd name="T70" fmla="*/ 174 w 206"/>
                <a:gd name="T71" fmla="*/ 117 h 379"/>
                <a:gd name="T72" fmla="*/ 187 w 206"/>
                <a:gd name="T73" fmla="*/ 114 h 379"/>
                <a:gd name="T74" fmla="*/ 189 w 206"/>
                <a:gd name="T75" fmla="*/ 101 h 379"/>
                <a:gd name="T76" fmla="*/ 167 w 206"/>
                <a:gd name="T77" fmla="*/ 86 h 379"/>
                <a:gd name="T78" fmla="*/ 172 w 206"/>
                <a:gd name="T79" fmla="*/ 80 h 379"/>
                <a:gd name="T80" fmla="*/ 200 w 206"/>
                <a:gd name="T81" fmla="*/ 69 h 379"/>
                <a:gd name="T82" fmla="*/ 206 w 206"/>
                <a:gd name="T83" fmla="*/ 59 h 379"/>
                <a:gd name="T84" fmla="*/ 200 w 206"/>
                <a:gd name="T85" fmla="*/ 50 h 379"/>
                <a:gd name="T86" fmla="*/ 167 w 206"/>
                <a:gd name="T87" fmla="*/ 52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06" h="379">
                  <a:moveTo>
                    <a:pt x="153" y="56"/>
                  </a:moveTo>
                  <a:lnTo>
                    <a:pt x="153" y="56"/>
                  </a:lnTo>
                  <a:lnTo>
                    <a:pt x="163" y="44"/>
                  </a:lnTo>
                  <a:lnTo>
                    <a:pt x="174" y="31"/>
                  </a:lnTo>
                  <a:lnTo>
                    <a:pt x="178" y="24"/>
                  </a:lnTo>
                  <a:lnTo>
                    <a:pt x="178" y="18"/>
                  </a:lnTo>
                  <a:lnTo>
                    <a:pt x="176" y="14"/>
                  </a:lnTo>
                  <a:lnTo>
                    <a:pt x="168" y="11"/>
                  </a:lnTo>
                  <a:lnTo>
                    <a:pt x="168" y="11"/>
                  </a:lnTo>
                  <a:lnTo>
                    <a:pt x="163" y="11"/>
                  </a:lnTo>
                  <a:lnTo>
                    <a:pt x="157" y="13"/>
                  </a:lnTo>
                  <a:lnTo>
                    <a:pt x="146" y="20"/>
                  </a:lnTo>
                  <a:lnTo>
                    <a:pt x="138" y="29"/>
                  </a:lnTo>
                  <a:lnTo>
                    <a:pt x="131" y="39"/>
                  </a:lnTo>
                  <a:lnTo>
                    <a:pt x="131" y="39"/>
                  </a:lnTo>
                  <a:lnTo>
                    <a:pt x="129" y="29"/>
                  </a:lnTo>
                  <a:lnTo>
                    <a:pt x="125" y="22"/>
                  </a:lnTo>
                  <a:lnTo>
                    <a:pt x="122" y="13"/>
                  </a:lnTo>
                  <a:lnTo>
                    <a:pt x="116" y="5"/>
                  </a:lnTo>
                  <a:lnTo>
                    <a:pt x="116" y="5"/>
                  </a:lnTo>
                  <a:lnTo>
                    <a:pt x="112" y="3"/>
                  </a:lnTo>
                  <a:lnTo>
                    <a:pt x="109" y="0"/>
                  </a:lnTo>
                  <a:lnTo>
                    <a:pt x="105" y="0"/>
                  </a:lnTo>
                  <a:lnTo>
                    <a:pt x="101" y="0"/>
                  </a:lnTo>
                  <a:lnTo>
                    <a:pt x="97" y="0"/>
                  </a:lnTo>
                  <a:lnTo>
                    <a:pt x="95" y="3"/>
                  </a:lnTo>
                  <a:lnTo>
                    <a:pt x="94" y="7"/>
                  </a:lnTo>
                  <a:lnTo>
                    <a:pt x="94" y="13"/>
                  </a:lnTo>
                  <a:lnTo>
                    <a:pt x="94" y="13"/>
                  </a:lnTo>
                  <a:lnTo>
                    <a:pt x="95" y="29"/>
                  </a:lnTo>
                  <a:lnTo>
                    <a:pt x="95" y="39"/>
                  </a:lnTo>
                  <a:lnTo>
                    <a:pt x="94" y="46"/>
                  </a:lnTo>
                  <a:lnTo>
                    <a:pt x="94" y="46"/>
                  </a:lnTo>
                  <a:lnTo>
                    <a:pt x="90" y="56"/>
                  </a:lnTo>
                  <a:lnTo>
                    <a:pt x="84" y="63"/>
                  </a:lnTo>
                  <a:lnTo>
                    <a:pt x="84" y="63"/>
                  </a:lnTo>
                  <a:lnTo>
                    <a:pt x="75" y="74"/>
                  </a:lnTo>
                  <a:lnTo>
                    <a:pt x="66" y="84"/>
                  </a:lnTo>
                  <a:lnTo>
                    <a:pt x="54" y="93"/>
                  </a:lnTo>
                  <a:lnTo>
                    <a:pt x="43" y="102"/>
                  </a:lnTo>
                  <a:lnTo>
                    <a:pt x="43" y="102"/>
                  </a:lnTo>
                  <a:lnTo>
                    <a:pt x="34" y="114"/>
                  </a:lnTo>
                  <a:lnTo>
                    <a:pt x="24" y="129"/>
                  </a:lnTo>
                  <a:lnTo>
                    <a:pt x="15" y="142"/>
                  </a:lnTo>
                  <a:lnTo>
                    <a:pt x="9" y="157"/>
                  </a:lnTo>
                  <a:lnTo>
                    <a:pt x="9" y="157"/>
                  </a:lnTo>
                  <a:lnTo>
                    <a:pt x="6" y="174"/>
                  </a:lnTo>
                  <a:lnTo>
                    <a:pt x="2" y="190"/>
                  </a:lnTo>
                  <a:lnTo>
                    <a:pt x="0" y="209"/>
                  </a:lnTo>
                  <a:lnTo>
                    <a:pt x="0" y="226"/>
                  </a:lnTo>
                  <a:lnTo>
                    <a:pt x="2" y="245"/>
                  </a:lnTo>
                  <a:lnTo>
                    <a:pt x="6" y="261"/>
                  </a:lnTo>
                  <a:lnTo>
                    <a:pt x="9" y="278"/>
                  </a:lnTo>
                  <a:lnTo>
                    <a:pt x="15" y="295"/>
                  </a:lnTo>
                  <a:lnTo>
                    <a:pt x="15" y="295"/>
                  </a:lnTo>
                  <a:lnTo>
                    <a:pt x="21" y="306"/>
                  </a:lnTo>
                  <a:lnTo>
                    <a:pt x="28" y="316"/>
                  </a:lnTo>
                  <a:lnTo>
                    <a:pt x="36" y="325"/>
                  </a:lnTo>
                  <a:lnTo>
                    <a:pt x="47" y="334"/>
                  </a:lnTo>
                  <a:lnTo>
                    <a:pt x="69" y="351"/>
                  </a:lnTo>
                  <a:lnTo>
                    <a:pt x="92" y="363"/>
                  </a:lnTo>
                  <a:lnTo>
                    <a:pt x="92" y="363"/>
                  </a:lnTo>
                  <a:lnTo>
                    <a:pt x="122" y="372"/>
                  </a:lnTo>
                  <a:lnTo>
                    <a:pt x="140" y="377"/>
                  </a:lnTo>
                  <a:lnTo>
                    <a:pt x="157" y="379"/>
                  </a:lnTo>
                  <a:lnTo>
                    <a:pt x="157" y="379"/>
                  </a:lnTo>
                  <a:lnTo>
                    <a:pt x="159" y="349"/>
                  </a:lnTo>
                  <a:lnTo>
                    <a:pt x="148" y="340"/>
                  </a:lnTo>
                  <a:lnTo>
                    <a:pt x="148" y="340"/>
                  </a:lnTo>
                  <a:lnTo>
                    <a:pt x="129" y="342"/>
                  </a:lnTo>
                  <a:lnTo>
                    <a:pt x="110" y="338"/>
                  </a:lnTo>
                  <a:lnTo>
                    <a:pt x="94" y="331"/>
                  </a:lnTo>
                  <a:lnTo>
                    <a:pt x="77" y="319"/>
                  </a:lnTo>
                  <a:lnTo>
                    <a:pt x="62" y="308"/>
                  </a:lnTo>
                  <a:lnTo>
                    <a:pt x="51" y="293"/>
                  </a:lnTo>
                  <a:lnTo>
                    <a:pt x="41" y="278"/>
                  </a:lnTo>
                  <a:lnTo>
                    <a:pt x="34" y="261"/>
                  </a:lnTo>
                  <a:lnTo>
                    <a:pt x="34" y="261"/>
                  </a:lnTo>
                  <a:lnTo>
                    <a:pt x="30" y="237"/>
                  </a:lnTo>
                  <a:lnTo>
                    <a:pt x="30" y="215"/>
                  </a:lnTo>
                  <a:lnTo>
                    <a:pt x="34" y="190"/>
                  </a:lnTo>
                  <a:lnTo>
                    <a:pt x="41" y="168"/>
                  </a:lnTo>
                  <a:lnTo>
                    <a:pt x="41" y="168"/>
                  </a:lnTo>
                  <a:lnTo>
                    <a:pt x="49" y="153"/>
                  </a:lnTo>
                  <a:lnTo>
                    <a:pt x="56" y="136"/>
                  </a:lnTo>
                  <a:lnTo>
                    <a:pt x="62" y="129"/>
                  </a:lnTo>
                  <a:lnTo>
                    <a:pt x="69" y="123"/>
                  </a:lnTo>
                  <a:lnTo>
                    <a:pt x="75" y="117"/>
                  </a:lnTo>
                  <a:lnTo>
                    <a:pt x="82" y="114"/>
                  </a:lnTo>
                  <a:lnTo>
                    <a:pt x="82" y="114"/>
                  </a:lnTo>
                  <a:lnTo>
                    <a:pt x="92" y="112"/>
                  </a:lnTo>
                  <a:lnTo>
                    <a:pt x="99" y="114"/>
                  </a:lnTo>
                  <a:lnTo>
                    <a:pt x="105" y="116"/>
                  </a:lnTo>
                  <a:lnTo>
                    <a:pt x="109" y="119"/>
                  </a:lnTo>
                  <a:lnTo>
                    <a:pt x="116" y="130"/>
                  </a:lnTo>
                  <a:lnTo>
                    <a:pt x="120" y="136"/>
                  </a:lnTo>
                  <a:lnTo>
                    <a:pt x="125" y="140"/>
                  </a:lnTo>
                  <a:lnTo>
                    <a:pt x="125" y="140"/>
                  </a:lnTo>
                  <a:lnTo>
                    <a:pt x="133" y="144"/>
                  </a:lnTo>
                  <a:lnTo>
                    <a:pt x="137" y="142"/>
                  </a:lnTo>
                  <a:lnTo>
                    <a:pt x="138" y="138"/>
                  </a:lnTo>
                  <a:lnTo>
                    <a:pt x="140" y="132"/>
                  </a:lnTo>
                  <a:lnTo>
                    <a:pt x="138" y="119"/>
                  </a:lnTo>
                  <a:lnTo>
                    <a:pt x="137" y="108"/>
                  </a:lnTo>
                  <a:lnTo>
                    <a:pt x="137" y="108"/>
                  </a:lnTo>
                  <a:lnTo>
                    <a:pt x="148" y="112"/>
                  </a:lnTo>
                  <a:lnTo>
                    <a:pt x="161" y="116"/>
                  </a:lnTo>
                  <a:lnTo>
                    <a:pt x="174" y="117"/>
                  </a:lnTo>
                  <a:lnTo>
                    <a:pt x="182" y="117"/>
                  </a:lnTo>
                  <a:lnTo>
                    <a:pt x="187" y="114"/>
                  </a:lnTo>
                  <a:lnTo>
                    <a:pt x="187" y="114"/>
                  </a:lnTo>
                  <a:lnTo>
                    <a:pt x="191" y="110"/>
                  </a:lnTo>
                  <a:lnTo>
                    <a:pt x="193" y="104"/>
                  </a:lnTo>
                  <a:lnTo>
                    <a:pt x="189" y="101"/>
                  </a:lnTo>
                  <a:lnTo>
                    <a:pt x="185" y="95"/>
                  </a:lnTo>
                  <a:lnTo>
                    <a:pt x="172" y="87"/>
                  </a:lnTo>
                  <a:lnTo>
                    <a:pt x="167" y="86"/>
                  </a:lnTo>
                  <a:lnTo>
                    <a:pt x="161" y="84"/>
                  </a:lnTo>
                  <a:lnTo>
                    <a:pt x="161" y="84"/>
                  </a:lnTo>
                  <a:lnTo>
                    <a:pt x="172" y="80"/>
                  </a:lnTo>
                  <a:lnTo>
                    <a:pt x="187" y="76"/>
                  </a:lnTo>
                  <a:lnTo>
                    <a:pt x="195" y="72"/>
                  </a:lnTo>
                  <a:lnTo>
                    <a:pt x="200" y="69"/>
                  </a:lnTo>
                  <a:lnTo>
                    <a:pt x="204" y="65"/>
                  </a:lnTo>
                  <a:lnTo>
                    <a:pt x="206" y="59"/>
                  </a:lnTo>
                  <a:lnTo>
                    <a:pt x="206" y="59"/>
                  </a:lnTo>
                  <a:lnTo>
                    <a:pt x="206" y="56"/>
                  </a:lnTo>
                  <a:lnTo>
                    <a:pt x="206" y="54"/>
                  </a:lnTo>
                  <a:lnTo>
                    <a:pt x="200" y="50"/>
                  </a:lnTo>
                  <a:lnTo>
                    <a:pt x="193" y="48"/>
                  </a:lnTo>
                  <a:lnTo>
                    <a:pt x="185" y="48"/>
                  </a:lnTo>
                  <a:lnTo>
                    <a:pt x="167" y="52"/>
                  </a:lnTo>
                  <a:lnTo>
                    <a:pt x="153" y="56"/>
                  </a:lnTo>
                  <a:lnTo>
                    <a:pt x="153" y="56"/>
                  </a:lnTo>
                  <a:close/>
                </a:path>
              </a:pathLst>
            </a:custGeom>
            <a:solidFill>
              <a:srgbClr val="FF5B32"/>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zh-CN" altLang="en-US" sz="1350">
                <a:ea typeface="Arial" panose="020B0604020202020204" pitchFamily="34" charset="0"/>
              </a:endParaRPr>
            </a:p>
          </p:txBody>
        </p:sp>
      </p:grpSp>
      <p:sp>
        <p:nvSpPr>
          <p:cNvPr id="184" name="Freeform 219"/>
          <p:cNvSpPr>
            <a:spLocks noEditPoints="1"/>
          </p:cNvSpPr>
          <p:nvPr/>
        </p:nvSpPr>
        <p:spPr bwMode="auto">
          <a:xfrm>
            <a:off x="7870610" y="3712212"/>
            <a:ext cx="623430" cy="614435"/>
          </a:xfrm>
          <a:custGeom>
            <a:avLst/>
            <a:gdLst/>
            <a:ahLst/>
            <a:cxnLst>
              <a:cxn ang="0">
                <a:pos x="186" y="182"/>
              </a:cxn>
              <a:cxn ang="0">
                <a:pos x="164" y="206"/>
              </a:cxn>
              <a:cxn ang="0">
                <a:pos x="137" y="225"/>
              </a:cxn>
              <a:cxn ang="0">
                <a:pos x="105" y="237"/>
              </a:cxn>
              <a:cxn ang="0">
                <a:pos x="71" y="240"/>
              </a:cxn>
              <a:cxn ang="0">
                <a:pos x="59" y="240"/>
              </a:cxn>
              <a:cxn ang="0">
                <a:pos x="75" y="249"/>
              </a:cxn>
              <a:cxn ang="0">
                <a:pos x="113" y="261"/>
              </a:cxn>
              <a:cxn ang="0">
                <a:pos x="132" y="263"/>
              </a:cxn>
              <a:cxn ang="0">
                <a:pos x="158" y="261"/>
              </a:cxn>
              <a:cxn ang="0">
                <a:pos x="182" y="254"/>
              </a:cxn>
              <a:cxn ang="0">
                <a:pos x="203" y="243"/>
              </a:cxn>
              <a:cxn ang="0">
                <a:pos x="222" y="228"/>
              </a:cxn>
              <a:cxn ang="0">
                <a:pos x="209" y="219"/>
              </a:cxn>
              <a:cxn ang="0">
                <a:pos x="191" y="197"/>
              </a:cxn>
              <a:cxn ang="0">
                <a:pos x="186" y="182"/>
              </a:cxn>
              <a:cxn ang="0">
                <a:pos x="182" y="11"/>
              </a:cxn>
              <a:cxn ang="0">
                <a:pos x="195" y="29"/>
              </a:cxn>
              <a:cxn ang="0">
                <a:pos x="206" y="51"/>
              </a:cxn>
              <a:cxn ang="0">
                <a:pos x="212" y="74"/>
              </a:cxn>
              <a:cxn ang="0">
                <a:pos x="213" y="99"/>
              </a:cxn>
              <a:cxn ang="0">
                <a:pos x="212" y="117"/>
              </a:cxn>
              <a:cxn ang="0">
                <a:pos x="221" y="111"/>
              </a:cxn>
              <a:cxn ang="0">
                <a:pos x="240" y="105"/>
              </a:cxn>
              <a:cxn ang="0">
                <a:pos x="251" y="104"/>
              </a:cxn>
              <a:cxn ang="0">
                <a:pos x="261" y="105"/>
              </a:cxn>
              <a:cxn ang="0">
                <a:pos x="251" y="74"/>
              </a:cxn>
              <a:cxn ang="0">
                <a:pos x="233" y="48"/>
              </a:cxn>
              <a:cxn ang="0">
                <a:pos x="210" y="26"/>
              </a:cxn>
              <a:cxn ang="0">
                <a:pos x="182" y="11"/>
              </a:cxn>
              <a:cxn ang="0">
                <a:pos x="132" y="0"/>
              </a:cxn>
              <a:cxn ang="0">
                <a:pos x="105" y="3"/>
              </a:cxn>
              <a:cxn ang="0">
                <a:pos x="81" y="11"/>
              </a:cxn>
              <a:cxn ang="0">
                <a:pos x="59" y="23"/>
              </a:cxn>
              <a:cxn ang="0">
                <a:pos x="39" y="39"/>
              </a:cxn>
              <a:cxn ang="0">
                <a:pos x="23" y="59"/>
              </a:cxn>
              <a:cxn ang="0">
                <a:pos x="11" y="80"/>
              </a:cxn>
              <a:cxn ang="0">
                <a:pos x="3" y="105"/>
              </a:cxn>
              <a:cxn ang="0">
                <a:pos x="0" y="132"/>
              </a:cxn>
              <a:cxn ang="0">
                <a:pos x="2" y="147"/>
              </a:cxn>
              <a:cxn ang="0">
                <a:pos x="9" y="177"/>
              </a:cxn>
              <a:cxn ang="0">
                <a:pos x="23" y="204"/>
              </a:cxn>
              <a:cxn ang="0">
                <a:pos x="42" y="227"/>
              </a:cxn>
              <a:cxn ang="0">
                <a:pos x="54" y="237"/>
              </a:cxn>
              <a:cxn ang="0">
                <a:pos x="71" y="237"/>
              </a:cxn>
              <a:cxn ang="0">
                <a:pos x="105" y="234"/>
              </a:cxn>
              <a:cxn ang="0">
                <a:pos x="137" y="221"/>
              </a:cxn>
              <a:cxn ang="0">
                <a:pos x="164" y="203"/>
              </a:cxn>
              <a:cxn ang="0">
                <a:pos x="186" y="177"/>
              </a:cxn>
              <a:cxn ang="0">
                <a:pos x="185" y="170"/>
              </a:cxn>
              <a:cxn ang="0">
                <a:pos x="188" y="155"/>
              </a:cxn>
              <a:cxn ang="0">
                <a:pos x="200" y="129"/>
              </a:cxn>
              <a:cxn ang="0">
                <a:pos x="209" y="120"/>
              </a:cxn>
              <a:cxn ang="0">
                <a:pos x="210" y="99"/>
              </a:cxn>
              <a:cxn ang="0">
                <a:pos x="207" y="74"/>
              </a:cxn>
              <a:cxn ang="0">
                <a:pos x="201" y="50"/>
              </a:cxn>
              <a:cxn ang="0">
                <a:pos x="191" y="27"/>
              </a:cxn>
              <a:cxn ang="0">
                <a:pos x="177" y="8"/>
              </a:cxn>
              <a:cxn ang="0">
                <a:pos x="167" y="5"/>
              </a:cxn>
              <a:cxn ang="0">
                <a:pos x="144" y="0"/>
              </a:cxn>
            </a:cxnLst>
            <a:rect l="0" t="0" r="r" b="b"/>
            <a:pathLst>
              <a:path w="261" h="263">
                <a:moveTo>
                  <a:pt x="186" y="182"/>
                </a:moveTo>
                <a:lnTo>
                  <a:pt x="186" y="182"/>
                </a:lnTo>
                <a:lnTo>
                  <a:pt x="176" y="194"/>
                </a:lnTo>
                <a:lnTo>
                  <a:pt x="164" y="206"/>
                </a:lnTo>
                <a:lnTo>
                  <a:pt x="152" y="216"/>
                </a:lnTo>
                <a:lnTo>
                  <a:pt x="137" y="225"/>
                </a:lnTo>
                <a:lnTo>
                  <a:pt x="122" y="231"/>
                </a:lnTo>
                <a:lnTo>
                  <a:pt x="105" y="237"/>
                </a:lnTo>
                <a:lnTo>
                  <a:pt x="89" y="240"/>
                </a:lnTo>
                <a:lnTo>
                  <a:pt x="71" y="240"/>
                </a:lnTo>
                <a:lnTo>
                  <a:pt x="71" y="240"/>
                </a:lnTo>
                <a:lnTo>
                  <a:pt x="59" y="240"/>
                </a:lnTo>
                <a:lnTo>
                  <a:pt x="59" y="240"/>
                </a:lnTo>
                <a:lnTo>
                  <a:pt x="75" y="249"/>
                </a:lnTo>
                <a:lnTo>
                  <a:pt x="93" y="257"/>
                </a:lnTo>
                <a:lnTo>
                  <a:pt x="113" y="261"/>
                </a:lnTo>
                <a:lnTo>
                  <a:pt x="132" y="263"/>
                </a:lnTo>
                <a:lnTo>
                  <a:pt x="132" y="263"/>
                </a:lnTo>
                <a:lnTo>
                  <a:pt x="146" y="263"/>
                </a:lnTo>
                <a:lnTo>
                  <a:pt x="158" y="261"/>
                </a:lnTo>
                <a:lnTo>
                  <a:pt x="170" y="258"/>
                </a:lnTo>
                <a:lnTo>
                  <a:pt x="182" y="254"/>
                </a:lnTo>
                <a:lnTo>
                  <a:pt x="192" y="249"/>
                </a:lnTo>
                <a:lnTo>
                  <a:pt x="203" y="243"/>
                </a:lnTo>
                <a:lnTo>
                  <a:pt x="213" y="236"/>
                </a:lnTo>
                <a:lnTo>
                  <a:pt x="222" y="228"/>
                </a:lnTo>
                <a:lnTo>
                  <a:pt x="222" y="228"/>
                </a:lnTo>
                <a:lnTo>
                  <a:pt x="209" y="219"/>
                </a:lnTo>
                <a:lnTo>
                  <a:pt x="198" y="209"/>
                </a:lnTo>
                <a:lnTo>
                  <a:pt x="191" y="197"/>
                </a:lnTo>
                <a:lnTo>
                  <a:pt x="188" y="189"/>
                </a:lnTo>
                <a:lnTo>
                  <a:pt x="186" y="182"/>
                </a:lnTo>
                <a:close/>
                <a:moveTo>
                  <a:pt x="182" y="11"/>
                </a:moveTo>
                <a:lnTo>
                  <a:pt x="182" y="11"/>
                </a:lnTo>
                <a:lnTo>
                  <a:pt x="189" y="20"/>
                </a:lnTo>
                <a:lnTo>
                  <a:pt x="195" y="29"/>
                </a:lnTo>
                <a:lnTo>
                  <a:pt x="201" y="39"/>
                </a:lnTo>
                <a:lnTo>
                  <a:pt x="206" y="51"/>
                </a:lnTo>
                <a:lnTo>
                  <a:pt x="209" y="62"/>
                </a:lnTo>
                <a:lnTo>
                  <a:pt x="212" y="74"/>
                </a:lnTo>
                <a:lnTo>
                  <a:pt x="213" y="86"/>
                </a:lnTo>
                <a:lnTo>
                  <a:pt x="213" y="99"/>
                </a:lnTo>
                <a:lnTo>
                  <a:pt x="213" y="99"/>
                </a:lnTo>
                <a:lnTo>
                  <a:pt x="212" y="117"/>
                </a:lnTo>
                <a:lnTo>
                  <a:pt x="212" y="117"/>
                </a:lnTo>
                <a:lnTo>
                  <a:pt x="221" y="111"/>
                </a:lnTo>
                <a:lnTo>
                  <a:pt x="230" y="108"/>
                </a:lnTo>
                <a:lnTo>
                  <a:pt x="240" y="105"/>
                </a:lnTo>
                <a:lnTo>
                  <a:pt x="251" y="104"/>
                </a:lnTo>
                <a:lnTo>
                  <a:pt x="251" y="104"/>
                </a:lnTo>
                <a:lnTo>
                  <a:pt x="261" y="105"/>
                </a:lnTo>
                <a:lnTo>
                  <a:pt x="261" y="105"/>
                </a:lnTo>
                <a:lnTo>
                  <a:pt x="257" y="89"/>
                </a:lnTo>
                <a:lnTo>
                  <a:pt x="251" y="74"/>
                </a:lnTo>
                <a:lnTo>
                  <a:pt x="243" y="60"/>
                </a:lnTo>
                <a:lnTo>
                  <a:pt x="233" y="48"/>
                </a:lnTo>
                <a:lnTo>
                  <a:pt x="222" y="36"/>
                </a:lnTo>
                <a:lnTo>
                  <a:pt x="210" y="26"/>
                </a:lnTo>
                <a:lnTo>
                  <a:pt x="197" y="17"/>
                </a:lnTo>
                <a:lnTo>
                  <a:pt x="182" y="11"/>
                </a:lnTo>
                <a:close/>
                <a:moveTo>
                  <a:pt x="132" y="0"/>
                </a:moveTo>
                <a:lnTo>
                  <a:pt x="132" y="0"/>
                </a:lnTo>
                <a:lnTo>
                  <a:pt x="119" y="0"/>
                </a:lnTo>
                <a:lnTo>
                  <a:pt x="105" y="3"/>
                </a:lnTo>
                <a:lnTo>
                  <a:pt x="93" y="6"/>
                </a:lnTo>
                <a:lnTo>
                  <a:pt x="81" y="11"/>
                </a:lnTo>
                <a:lnTo>
                  <a:pt x="69" y="17"/>
                </a:lnTo>
                <a:lnTo>
                  <a:pt x="59" y="23"/>
                </a:lnTo>
                <a:lnTo>
                  <a:pt x="48" y="30"/>
                </a:lnTo>
                <a:lnTo>
                  <a:pt x="39" y="39"/>
                </a:lnTo>
                <a:lnTo>
                  <a:pt x="30" y="48"/>
                </a:lnTo>
                <a:lnTo>
                  <a:pt x="23" y="59"/>
                </a:lnTo>
                <a:lnTo>
                  <a:pt x="17" y="69"/>
                </a:lnTo>
                <a:lnTo>
                  <a:pt x="11" y="80"/>
                </a:lnTo>
                <a:lnTo>
                  <a:pt x="6" y="93"/>
                </a:lnTo>
                <a:lnTo>
                  <a:pt x="3" y="105"/>
                </a:lnTo>
                <a:lnTo>
                  <a:pt x="2" y="119"/>
                </a:lnTo>
                <a:lnTo>
                  <a:pt x="0" y="132"/>
                </a:lnTo>
                <a:lnTo>
                  <a:pt x="0" y="132"/>
                </a:lnTo>
                <a:lnTo>
                  <a:pt x="2" y="147"/>
                </a:lnTo>
                <a:lnTo>
                  <a:pt x="5" y="162"/>
                </a:lnTo>
                <a:lnTo>
                  <a:pt x="9" y="177"/>
                </a:lnTo>
                <a:lnTo>
                  <a:pt x="15" y="191"/>
                </a:lnTo>
                <a:lnTo>
                  <a:pt x="23" y="204"/>
                </a:lnTo>
                <a:lnTo>
                  <a:pt x="32" y="216"/>
                </a:lnTo>
                <a:lnTo>
                  <a:pt x="42" y="227"/>
                </a:lnTo>
                <a:lnTo>
                  <a:pt x="54" y="237"/>
                </a:lnTo>
                <a:lnTo>
                  <a:pt x="54" y="237"/>
                </a:lnTo>
                <a:lnTo>
                  <a:pt x="71" y="237"/>
                </a:lnTo>
                <a:lnTo>
                  <a:pt x="71" y="237"/>
                </a:lnTo>
                <a:lnTo>
                  <a:pt x="89" y="237"/>
                </a:lnTo>
                <a:lnTo>
                  <a:pt x="105" y="234"/>
                </a:lnTo>
                <a:lnTo>
                  <a:pt x="122" y="228"/>
                </a:lnTo>
                <a:lnTo>
                  <a:pt x="137" y="221"/>
                </a:lnTo>
                <a:lnTo>
                  <a:pt x="152" y="212"/>
                </a:lnTo>
                <a:lnTo>
                  <a:pt x="164" y="203"/>
                </a:lnTo>
                <a:lnTo>
                  <a:pt x="176" y="191"/>
                </a:lnTo>
                <a:lnTo>
                  <a:pt x="186" y="177"/>
                </a:lnTo>
                <a:lnTo>
                  <a:pt x="186" y="177"/>
                </a:lnTo>
                <a:lnTo>
                  <a:pt x="185" y="170"/>
                </a:lnTo>
                <a:lnTo>
                  <a:pt x="185" y="170"/>
                </a:lnTo>
                <a:lnTo>
                  <a:pt x="188" y="155"/>
                </a:lnTo>
                <a:lnTo>
                  <a:pt x="192" y="141"/>
                </a:lnTo>
                <a:lnTo>
                  <a:pt x="200" y="129"/>
                </a:lnTo>
                <a:lnTo>
                  <a:pt x="209" y="120"/>
                </a:lnTo>
                <a:lnTo>
                  <a:pt x="209" y="120"/>
                </a:lnTo>
                <a:lnTo>
                  <a:pt x="210" y="99"/>
                </a:lnTo>
                <a:lnTo>
                  <a:pt x="210" y="99"/>
                </a:lnTo>
                <a:lnTo>
                  <a:pt x="210" y="86"/>
                </a:lnTo>
                <a:lnTo>
                  <a:pt x="207" y="74"/>
                </a:lnTo>
                <a:lnTo>
                  <a:pt x="206" y="62"/>
                </a:lnTo>
                <a:lnTo>
                  <a:pt x="201" y="50"/>
                </a:lnTo>
                <a:lnTo>
                  <a:pt x="197" y="38"/>
                </a:lnTo>
                <a:lnTo>
                  <a:pt x="191" y="27"/>
                </a:lnTo>
                <a:lnTo>
                  <a:pt x="185" y="17"/>
                </a:lnTo>
                <a:lnTo>
                  <a:pt x="177" y="8"/>
                </a:lnTo>
                <a:lnTo>
                  <a:pt x="177" y="8"/>
                </a:lnTo>
                <a:lnTo>
                  <a:pt x="167" y="5"/>
                </a:lnTo>
                <a:lnTo>
                  <a:pt x="155" y="2"/>
                </a:lnTo>
                <a:lnTo>
                  <a:pt x="144" y="0"/>
                </a:lnTo>
                <a:lnTo>
                  <a:pt x="132" y="0"/>
                </a:lnTo>
                <a:close/>
              </a:path>
            </a:pathLst>
          </a:custGeom>
          <a:solidFill>
            <a:srgbClr val="F0CD6D"/>
          </a:solidFill>
          <a:ln w="9525">
            <a:noFill/>
            <a:round/>
          </a:ln>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85" name="Freeform 220"/>
          <p:cNvSpPr/>
          <p:nvPr/>
        </p:nvSpPr>
        <p:spPr bwMode="auto">
          <a:xfrm>
            <a:off x="8011538" y="4137409"/>
            <a:ext cx="389345" cy="189237"/>
          </a:xfrm>
          <a:custGeom>
            <a:avLst/>
            <a:gdLst/>
            <a:ahLst/>
            <a:cxnLst>
              <a:cxn ang="0">
                <a:pos x="127" y="0"/>
              </a:cxn>
              <a:cxn ang="0">
                <a:pos x="127" y="0"/>
              </a:cxn>
              <a:cxn ang="0">
                <a:pos x="117" y="12"/>
              </a:cxn>
              <a:cxn ang="0">
                <a:pos x="105" y="24"/>
              </a:cxn>
              <a:cxn ang="0">
                <a:pos x="93" y="34"/>
              </a:cxn>
              <a:cxn ang="0">
                <a:pos x="78" y="43"/>
              </a:cxn>
              <a:cxn ang="0">
                <a:pos x="63" y="49"/>
              </a:cxn>
              <a:cxn ang="0">
                <a:pos x="46" y="55"/>
              </a:cxn>
              <a:cxn ang="0">
                <a:pos x="30" y="58"/>
              </a:cxn>
              <a:cxn ang="0">
                <a:pos x="12" y="58"/>
              </a:cxn>
              <a:cxn ang="0">
                <a:pos x="12" y="58"/>
              </a:cxn>
              <a:cxn ang="0">
                <a:pos x="0" y="58"/>
              </a:cxn>
              <a:cxn ang="0">
                <a:pos x="0" y="58"/>
              </a:cxn>
              <a:cxn ang="0">
                <a:pos x="16" y="67"/>
              </a:cxn>
              <a:cxn ang="0">
                <a:pos x="34" y="75"/>
              </a:cxn>
              <a:cxn ang="0">
                <a:pos x="54" y="79"/>
              </a:cxn>
              <a:cxn ang="0">
                <a:pos x="73" y="81"/>
              </a:cxn>
              <a:cxn ang="0">
                <a:pos x="73" y="81"/>
              </a:cxn>
              <a:cxn ang="0">
                <a:pos x="87" y="81"/>
              </a:cxn>
              <a:cxn ang="0">
                <a:pos x="99" y="79"/>
              </a:cxn>
              <a:cxn ang="0">
                <a:pos x="111" y="76"/>
              </a:cxn>
              <a:cxn ang="0">
                <a:pos x="123" y="72"/>
              </a:cxn>
              <a:cxn ang="0">
                <a:pos x="133" y="67"/>
              </a:cxn>
              <a:cxn ang="0">
                <a:pos x="144" y="61"/>
              </a:cxn>
              <a:cxn ang="0">
                <a:pos x="154" y="54"/>
              </a:cxn>
              <a:cxn ang="0">
                <a:pos x="163" y="46"/>
              </a:cxn>
              <a:cxn ang="0">
                <a:pos x="163" y="46"/>
              </a:cxn>
              <a:cxn ang="0">
                <a:pos x="150" y="37"/>
              </a:cxn>
              <a:cxn ang="0">
                <a:pos x="139" y="27"/>
              </a:cxn>
              <a:cxn ang="0">
                <a:pos x="132" y="15"/>
              </a:cxn>
              <a:cxn ang="0">
                <a:pos x="129" y="7"/>
              </a:cxn>
              <a:cxn ang="0">
                <a:pos x="127" y="0"/>
              </a:cxn>
            </a:cxnLst>
            <a:rect l="0" t="0" r="r" b="b"/>
            <a:pathLst>
              <a:path w="163" h="81">
                <a:moveTo>
                  <a:pt x="127" y="0"/>
                </a:moveTo>
                <a:lnTo>
                  <a:pt x="127" y="0"/>
                </a:lnTo>
                <a:lnTo>
                  <a:pt x="117" y="12"/>
                </a:lnTo>
                <a:lnTo>
                  <a:pt x="105" y="24"/>
                </a:lnTo>
                <a:lnTo>
                  <a:pt x="93" y="34"/>
                </a:lnTo>
                <a:lnTo>
                  <a:pt x="78" y="43"/>
                </a:lnTo>
                <a:lnTo>
                  <a:pt x="63" y="49"/>
                </a:lnTo>
                <a:lnTo>
                  <a:pt x="46" y="55"/>
                </a:lnTo>
                <a:lnTo>
                  <a:pt x="30" y="58"/>
                </a:lnTo>
                <a:lnTo>
                  <a:pt x="12" y="58"/>
                </a:lnTo>
                <a:lnTo>
                  <a:pt x="12" y="58"/>
                </a:lnTo>
                <a:lnTo>
                  <a:pt x="0" y="58"/>
                </a:lnTo>
                <a:lnTo>
                  <a:pt x="0" y="58"/>
                </a:lnTo>
                <a:lnTo>
                  <a:pt x="16" y="67"/>
                </a:lnTo>
                <a:lnTo>
                  <a:pt x="34" y="75"/>
                </a:lnTo>
                <a:lnTo>
                  <a:pt x="54" y="79"/>
                </a:lnTo>
                <a:lnTo>
                  <a:pt x="73" y="81"/>
                </a:lnTo>
                <a:lnTo>
                  <a:pt x="73" y="81"/>
                </a:lnTo>
                <a:lnTo>
                  <a:pt x="87" y="81"/>
                </a:lnTo>
                <a:lnTo>
                  <a:pt x="99" y="79"/>
                </a:lnTo>
                <a:lnTo>
                  <a:pt x="111" y="76"/>
                </a:lnTo>
                <a:lnTo>
                  <a:pt x="123" y="72"/>
                </a:lnTo>
                <a:lnTo>
                  <a:pt x="133" y="67"/>
                </a:lnTo>
                <a:lnTo>
                  <a:pt x="144" y="61"/>
                </a:lnTo>
                <a:lnTo>
                  <a:pt x="154" y="54"/>
                </a:lnTo>
                <a:lnTo>
                  <a:pt x="163" y="46"/>
                </a:lnTo>
                <a:lnTo>
                  <a:pt x="163" y="46"/>
                </a:lnTo>
                <a:lnTo>
                  <a:pt x="150" y="37"/>
                </a:lnTo>
                <a:lnTo>
                  <a:pt x="139" y="27"/>
                </a:lnTo>
                <a:lnTo>
                  <a:pt x="132" y="15"/>
                </a:lnTo>
                <a:lnTo>
                  <a:pt x="129" y="7"/>
                </a:lnTo>
                <a:lnTo>
                  <a:pt x="127" y="0"/>
                </a:lnTo>
              </a:path>
            </a:pathLst>
          </a:custGeom>
          <a:noFill/>
          <a:ln w="9525">
            <a:noFill/>
            <a:round/>
          </a:ln>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87" name="Freeform 222"/>
          <p:cNvSpPr/>
          <p:nvPr/>
        </p:nvSpPr>
        <p:spPr bwMode="auto">
          <a:xfrm>
            <a:off x="7870610" y="3712212"/>
            <a:ext cx="501610" cy="553692"/>
          </a:xfrm>
          <a:custGeom>
            <a:avLst/>
            <a:gdLst/>
            <a:ahLst/>
            <a:cxnLst>
              <a:cxn ang="0">
                <a:pos x="132" y="0"/>
              </a:cxn>
              <a:cxn ang="0">
                <a:pos x="132" y="0"/>
              </a:cxn>
              <a:cxn ang="0">
                <a:pos x="119" y="0"/>
              </a:cxn>
              <a:cxn ang="0">
                <a:pos x="105" y="3"/>
              </a:cxn>
              <a:cxn ang="0">
                <a:pos x="93" y="6"/>
              </a:cxn>
              <a:cxn ang="0">
                <a:pos x="81" y="11"/>
              </a:cxn>
              <a:cxn ang="0">
                <a:pos x="69" y="17"/>
              </a:cxn>
              <a:cxn ang="0">
                <a:pos x="59" y="23"/>
              </a:cxn>
              <a:cxn ang="0">
                <a:pos x="48" y="30"/>
              </a:cxn>
              <a:cxn ang="0">
                <a:pos x="39" y="39"/>
              </a:cxn>
              <a:cxn ang="0">
                <a:pos x="30" y="48"/>
              </a:cxn>
              <a:cxn ang="0">
                <a:pos x="23" y="59"/>
              </a:cxn>
              <a:cxn ang="0">
                <a:pos x="17" y="69"/>
              </a:cxn>
              <a:cxn ang="0">
                <a:pos x="11" y="80"/>
              </a:cxn>
              <a:cxn ang="0">
                <a:pos x="6" y="93"/>
              </a:cxn>
              <a:cxn ang="0">
                <a:pos x="3" y="105"/>
              </a:cxn>
              <a:cxn ang="0">
                <a:pos x="2" y="119"/>
              </a:cxn>
              <a:cxn ang="0">
                <a:pos x="0" y="132"/>
              </a:cxn>
              <a:cxn ang="0">
                <a:pos x="0" y="132"/>
              </a:cxn>
              <a:cxn ang="0">
                <a:pos x="2" y="147"/>
              </a:cxn>
              <a:cxn ang="0">
                <a:pos x="5" y="162"/>
              </a:cxn>
              <a:cxn ang="0">
                <a:pos x="9" y="177"/>
              </a:cxn>
              <a:cxn ang="0">
                <a:pos x="15" y="191"/>
              </a:cxn>
              <a:cxn ang="0">
                <a:pos x="23" y="204"/>
              </a:cxn>
              <a:cxn ang="0">
                <a:pos x="32" y="216"/>
              </a:cxn>
              <a:cxn ang="0">
                <a:pos x="42" y="227"/>
              </a:cxn>
              <a:cxn ang="0">
                <a:pos x="54" y="237"/>
              </a:cxn>
              <a:cxn ang="0">
                <a:pos x="54" y="237"/>
              </a:cxn>
              <a:cxn ang="0">
                <a:pos x="71" y="237"/>
              </a:cxn>
              <a:cxn ang="0">
                <a:pos x="71" y="237"/>
              </a:cxn>
              <a:cxn ang="0">
                <a:pos x="89" y="237"/>
              </a:cxn>
              <a:cxn ang="0">
                <a:pos x="105" y="234"/>
              </a:cxn>
              <a:cxn ang="0">
                <a:pos x="122" y="228"/>
              </a:cxn>
              <a:cxn ang="0">
                <a:pos x="137" y="221"/>
              </a:cxn>
              <a:cxn ang="0">
                <a:pos x="152" y="212"/>
              </a:cxn>
              <a:cxn ang="0">
                <a:pos x="164" y="203"/>
              </a:cxn>
              <a:cxn ang="0">
                <a:pos x="176" y="191"/>
              </a:cxn>
              <a:cxn ang="0">
                <a:pos x="186" y="177"/>
              </a:cxn>
              <a:cxn ang="0">
                <a:pos x="186" y="177"/>
              </a:cxn>
              <a:cxn ang="0">
                <a:pos x="185" y="170"/>
              </a:cxn>
              <a:cxn ang="0">
                <a:pos x="185" y="170"/>
              </a:cxn>
              <a:cxn ang="0">
                <a:pos x="188" y="155"/>
              </a:cxn>
              <a:cxn ang="0">
                <a:pos x="192" y="141"/>
              </a:cxn>
              <a:cxn ang="0">
                <a:pos x="200" y="129"/>
              </a:cxn>
              <a:cxn ang="0">
                <a:pos x="209" y="120"/>
              </a:cxn>
              <a:cxn ang="0">
                <a:pos x="209" y="120"/>
              </a:cxn>
              <a:cxn ang="0">
                <a:pos x="210" y="99"/>
              </a:cxn>
              <a:cxn ang="0">
                <a:pos x="210" y="99"/>
              </a:cxn>
              <a:cxn ang="0">
                <a:pos x="210" y="86"/>
              </a:cxn>
              <a:cxn ang="0">
                <a:pos x="207" y="74"/>
              </a:cxn>
              <a:cxn ang="0">
                <a:pos x="206" y="62"/>
              </a:cxn>
              <a:cxn ang="0">
                <a:pos x="201" y="50"/>
              </a:cxn>
              <a:cxn ang="0">
                <a:pos x="197" y="38"/>
              </a:cxn>
              <a:cxn ang="0">
                <a:pos x="191" y="27"/>
              </a:cxn>
              <a:cxn ang="0">
                <a:pos x="185" y="17"/>
              </a:cxn>
              <a:cxn ang="0">
                <a:pos x="177" y="8"/>
              </a:cxn>
              <a:cxn ang="0">
                <a:pos x="177" y="8"/>
              </a:cxn>
              <a:cxn ang="0">
                <a:pos x="167" y="5"/>
              </a:cxn>
              <a:cxn ang="0">
                <a:pos x="155" y="2"/>
              </a:cxn>
              <a:cxn ang="0">
                <a:pos x="144" y="0"/>
              </a:cxn>
              <a:cxn ang="0">
                <a:pos x="132" y="0"/>
              </a:cxn>
            </a:cxnLst>
            <a:rect l="0" t="0" r="r" b="b"/>
            <a:pathLst>
              <a:path w="210" h="237">
                <a:moveTo>
                  <a:pt x="132" y="0"/>
                </a:moveTo>
                <a:lnTo>
                  <a:pt x="132" y="0"/>
                </a:lnTo>
                <a:lnTo>
                  <a:pt x="119" y="0"/>
                </a:lnTo>
                <a:lnTo>
                  <a:pt x="105" y="3"/>
                </a:lnTo>
                <a:lnTo>
                  <a:pt x="93" y="6"/>
                </a:lnTo>
                <a:lnTo>
                  <a:pt x="81" y="11"/>
                </a:lnTo>
                <a:lnTo>
                  <a:pt x="69" y="17"/>
                </a:lnTo>
                <a:lnTo>
                  <a:pt x="59" y="23"/>
                </a:lnTo>
                <a:lnTo>
                  <a:pt x="48" y="30"/>
                </a:lnTo>
                <a:lnTo>
                  <a:pt x="39" y="39"/>
                </a:lnTo>
                <a:lnTo>
                  <a:pt x="30" y="48"/>
                </a:lnTo>
                <a:lnTo>
                  <a:pt x="23" y="59"/>
                </a:lnTo>
                <a:lnTo>
                  <a:pt x="17" y="69"/>
                </a:lnTo>
                <a:lnTo>
                  <a:pt x="11" y="80"/>
                </a:lnTo>
                <a:lnTo>
                  <a:pt x="6" y="93"/>
                </a:lnTo>
                <a:lnTo>
                  <a:pt x="3" y="105"/>
                </a:lnTo>
                <a:lnTo>
                  <a:pt x="2" y="119"/>
                </a:lnTo>
                <a:lnTo>
                  <a:pt x="0" y="132"/>
                </a:lnTo>
                <a:lnTo>
                  <a:pt x="0" y="132"/>
                </a:lnTo>
                <a:lnTo>
                  <a:pt x="2" y="147"/>
                </a:lnTo>
                <a:lnTo>
                  <a:pt x="5" y="162"/>
                </a:lnTo>
                <a:lnTo>
                  <a:pt x="9" y="177"/>
                </a:lnTo>
                <a:lnTo>
                  <a:pt x="15" y="191"/>
                </a:lnTo>
                <a:lnTo>
                  <a:pt x="23" y="204"/>
                </a:lnTo>
                <a:lnTo>
                  <a:pt x="32" y="216"/>
                </a:lnTo>
                <a:lnTo>
                  <a:pt x="42" y="227"/>
                </a:lnTo>
                <a:lnTo>
                  <a:pt x="54" y="237"/>
                </a:lnTo>
                <a:lnTo>
                  <a:pt x="54" y="237"/>
                </a:lnTo>
                <a:lnTo>
                  <a:pt x="71" y="237"/>
                </a:lnTo>
                <a:lnTo>
                  <a:pt x="71" y="237"/>
                </a:lnTo>
                <a:lnTo>
                  <a:pt x="89" y="237"/>
                </a:lnTo>
                <a:lnTo>
                  <a:pt x="105" y="234"/>
                </a:lnTo>
                <a:lnTo>
                  <a:pt x="122" y="228"/>
                </a:lnTo>
                <a:lnTo>
                  <a:pt x="137" y="221"/>
                </a:lnTo>
                <a:lnTo>
                  <a:pt x="152" y="212"/>
                </a:lnTo>
                <a:lnTo>
                  <a:pt x="164" y="203"/>
                </a:lnTo>
                <a:lnTo>
                  <a:pt x="176" y="191"/>
                </a:lnTo>
                <a:lnTo>
                  <a:pt x="186" y="177"/>
                </a:lnTo>
                <a:lnTo>
                  <a:pt x="186" y="177"/>
                </a:lnTo>
                <a:lnTo>
                  <a:pt x="185" y="170"/>
                </a:lnTo>
                <a:lnTo>
                  <a:pt x="185" y="170"/>
                </a:lnTo>
                <a:lnTo>
                  <a:pt x="188" y="155"/>
                </a:lnTo>
                <a:lnTo>
                  <a:pt x="192" y="141"/>
                </a:lnTo>
                <a:lnTo>
                  <a:pt x="200" y="129"/>
                </a:lnTo>
                <a:lnTo>
                  <a:pt x="209" y="120"/>
                </a:lnTo>
                <a:lnTo>
                  <a:pt x="209" y="120"/>
                </a:lnTo>
                <a:lnTo>
                  <a:pt x="210" y="99"/>
                </a:lnTo>
                <a:lnTo>
                  <a:pt x="210" y="99"/>
                </a:lnTo>
                <a:lnTo>
                  <a:pt x="210" y="86"/>
                </a:lnTo>
                <a:lnTo>
                  <a:pt x="207" y="74"/>
                </a:lnTo>
                <a:lnTo>
                  <a:pt x="206" y="62"/>
                </a:lnTo>
                <a:lnTo>
                  <a:pt x="201" y="50"/>
                </a:lnTo>
                <a:lnTo>
                  <a:pt x="197" y="38"/>
                </a:lnTo>
                <a:lnTo>
                  <a:pt x="191" y="27"/>
                </a:lnTo>
                <a:lnTo>
                  <a:pt x="185" y="17"/>
                </a:lnTo>
                <a:lnTo>
                  <a:pt x="177" y="8"/>
                </a:lnTo>
                <a:lnTo>
                  <a:pt x="177" y="8"/>
                </a:lnTo>
                <a:lnTo>
                  <a:pt x="167" y="5"/>
                </a:lnTo>
                <a:lnTo>
                  <a:pt x="155" y="2"/>
                </a:lnTo>
                <a:lnTo>
                  <a:pt x="144" y="0"/>
                </a:lnTo>
                <a:lnTo>
                  <a:pt x="132" y="0"/>
                </a:lnTo>
              </a:path>
            </a:pathLst>
          </a:custGeom>
          <a:noFill/>
          <a:ln w="9525">
            <a:noFill/>
            <a:round/>
          </a:ln>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88" name="Freeform 223"/>
          <p:cNvSpPr>
            <a:spLocks noEditPoints="1"/>
          </p:cNvSpPr>
          <p:nvPr/>
        </p:nvSpPr>
        <p:spPr bwMode="auto">
          <a:xfrm>
            <a:off x="7698629" y="3611752"/>
            <a:ext cx="680757" cy="661160"/>
          </a:xfrm>
          <a:custGeom>
            <a:avLst/>
            <a:gdLst/>
            <a:ahLst/>
            <a:cxnLst>
              <a:cxn ang="0">
                <a:pos x="2" y="156"/>
              </a:cxn>
              <a:cxn ang="0">
                <a:pos x="12" y="196"/>
              </a:cxn>
              <a:cxn ang="0">
                <a:pos x="33" y="232"/>
              </a:cxn>
              <a:cxn ang="0">
                <a:pos x="63" y="259"/>
              </a:cxn>
              <a:cxn ang="0">
                <a:pos x="101" y="277"/>
              </a:cxn>
              <a:cxn ang="0">
                <a:pos x="143" y="283"/>
              </a:cxn>
              <a:cxn ang="0">
                <a:pos x="171" y="280"/>
              </a:cxn>
              <a:cxn ang="0">
                <a:pos x="210" y="267"/>
              </a:cxn>
              <a:cxn ang="0">
                <a:pos x="243" y="243"/>
              </a:cxn>
              <a:cxn ang="0">
                <a:pos x="269" y="210"/>
              </a:cxn>
              <a:cxn ang="0">
                <a:pos x="282" y="171"/>
              </a:cxn>
              <a:cxn ang="0">
                <a:pos x="285" y="142"/>
              </a:cxn>
              <a:cxn ang="0">
                <a:pos x="279" y="99"/>
              </a:cxn>
              <a:cxn ang="0">
                <a:pos x="261" y="61"/>
              </a:cxn>
              <a:cxn ang="0">
                <a:pos x="233" y="31"/>
              </a:cxn>
              <a:cxn ang="0">
                <a:pos x="198" y="10"/>
              </a:cxn>
              <a:cxn ang="0">
                <a:pos x="158" y="0"/>
              </a:cxn>
              <a:cxn ang="0">
                <a:pos x="128" y="0"/>
              </a:cxn>
              <a:cxn ang="0">
                <a:pos x="87" y="10"/>
              </a:cxn>
              <a:cxn ang="0">
                <a:pos x="53" y="31"/>
              </a:cxn>
              <a:cxn ang="0">
                <a:pos x="24" y="61"/>
              </a:cxn>
              <a:cxn ang="0">
                <a:pos x="6" y="99"/>
              </a:cxn>
              <a:cxn ang="0">
                <a:pos x="0" y="142"/>
              </a:cxn>
              <a:cxn ang="0">
                <a:pos x="5" y="127"/>
              </a:cxn>
              <a:cxn ang="0">
                <a:pos x="14" y="87"/>
              </a:cxn>
              <a:cxn ang="0">
                <a:pos x="35" y="52"/>
              </a:cxn>
              <a:cxn ang="0">
                <a:pos x="65" y="27"/>
              </a:cxn>
              <a:cxn ang="0">
                <a:pos x="101" y="9"/>
              </a:cxn>
              <a:cxn ang="0">
                <a:pos x="143" y="3"/>
              </a:cxn>
              <a:cxn ang="0">
                <a:pos x="171" y="6"/>
              </a:cxn>
              <a:cxn ang="0">
                <a:pos x="209" y="19"/>
              </a:cxn>
              <a:cxn ang="0">
                <a:pos x="242" y="43"/>
              </a:cxn>
              <a:cxn ang="0">
                <a:pos x="266" y="75"/>
              </a:cxn>
              <a:cxn ang="0">
                <a:pos x="279" y="114"/>
              </a:cxn>
              <a:cxn ang="0">
                <a:pos x="282" y="142"/>
              </a:cxn>
              <a:cxn ang="0">
                <a:pos x="276" y="183"/>
              </a:cxn>
              <a:cxn ang="0">
                <a:pos x="258" y="219"/>
              </a:cxn>
              <a:cxn ang="0">
                <a:pos x="231" y="249"/>
              </a:cxn>
              <a:cxn ang="0">
                <a:pos x="197" y="270"/>
              </a:cxn>
              <a:cxn ang="0">
                <a:pos x="158" y="280"/>
              </a:cxn>
              <a:cxn ang="0">
                <a:pos x="129" y="280"/>
              </a:cxn>
              <a:cxn ang="0">
                <a:pos x="89" y="270"/>
              </a:cxn>
              <a:cxn ang="0">
                <a:pos x="54" y="249"/>
              </a:cxn>
              <a:cxn ang="0">
                <a:pos x="27" y="219"/>
              </a:cxn>
              <a:cxn ang="0">
                <a:pos x="9" y="183"/>
              </a:cxn>
              <a:cxn ang="0">
                <a:pos x="3" y="142"/>
              </a:cxn>
            </a:cxnLst>
            <a:rect l="0" t="0" r="r" b="b"/>
            <a:pathLst>
              <a:path w="285" h="283">
                <a:moveTo>
                  <a:pt x="0" y="142"/>
                </a:moveTo>
                <a:lnTo>
                  <a:pt x="0" y="142"/>
                </a:lnTo>
                <a:lnTo>
                  <a:pt x="2" y="156"/>
                </a:lnTo>
                <a:lnTo>
                  <a:pt x="3" y="171"/>
                </a:lnTo>
                <a:lnTo>
                  <a:pt x="6" y="184"/>
                </a:lnTo>
                <a:lnTo>
                  <a:pt x="12" y="196"/>
                </a:lnTo>
                <a:lnTo>
                  <a:pt x="18" y="210"/>
                </a:lnTo>
                <a:lnTo>
                  <a:pt x="24" y="222"/>
                </a:lnTo>
                <a:lnTo>
                  <a:pt x="33" y="232"/>
                </a:lnTo>
                <a:lnTo>
                  <a:pt x="42" y="243"/>
                </a:lnTo>
                <a:lnTo>
                  <a:pt x="53" y="252"/>
                </a:lnTo>
                <a:lnTo>
                  <a:pt x="63" y="259"/>
                </a:lnTo>
                <a:lnTo>
                  <a:pt x="75" y="267"/>
                </a:lnTo>
                <a:lnTo>
                  <a:pt x="87" y="273"/>
                </a:lnTo>
                <a:lnTo>
                  <a:pt x="101" y="277"/>
                </a:lnTo>
                <a:lnTo>
                  <a:pt x="114" y="280"/>
                </a:lnTo>
                <a:lnTo>
                  <a:pt x="128" y="283"/>
                </a:lnTo>
                <a:lnTo>
                  <a:pt x="143" y="283"/>
                </a:lnTo>
                <a:lnTo>
                  <a:pt x="143" y="283"/>
                </a:lnTo>
                <a:lnTo>
                  <a:pt x="158" y="283"/>
                </a:lnTo>
                <a:lnTo>
                  <a:pt x="171" y="280"/>
                </a:lnTo>
                <a:lnTo>
                  <a:pt x="185" y="277"/>
                </a:lnTo>
                <a:lnTo>
                  <a:pt x="198" y="273"/>
                </a:lnTo>
                <a:lnTo>
                  <a:pt x="210" y="267"/>
                </a:lnTo>
                <a:lnTo>
                  <a:pt x="222" y="259"/>
                </a:lnTo>
                <a:lnTo>
                  <a:pt x="233" y="252"/>
                </a:lnTo>
                <a:lnTo>
                  <a:pt x="243" y="243"/>
                </a:lnTo>
                <a:lnTo>
                  <a:pt x="252" y="232"/>
                </a:lnTo>
                <a:lnTo>
                  <a:pt x="261" y="222"/>
                </a:lnTo>
                <a:lnTo>
                  <a:pt x="269" y="210"/>
                </a:lnTo>
                <a:lnTo>
                  <a:pt x="275" y="196"/>
                </a:lnTo>
                <a:lnTo>
                  <a:pt x="279" y="184"/>
                </a:lnTo>
                <a:lnTo>
                  <a:pt x="282" y="171"/>
                </a:lnTo>
                <a:lnTo>
                  <a:pt x="284" y="156"/>
                </a:lnTo>
                <a:lnTo>
                  <a:pt x="285" y="142"/>
                </a:lnTo>
                <a:lnTo>
                  <a:pt x="285" y="142"/>
                </a:lnTo>
                <a:lnTo>
                  <a:pt x="284" y="127"/>
                </a:lnTo>
                <a:lnTo>
                  <a:pt x="282" y="112"/>
                </a:lnTo>
                <a:lnTo>
                  <a:pt x="279" y="99"/>
                </a:lnTo>
                <a:lnTo>
                  <a:pt x="275" y="87"/>
                </a:lnTo>
                <a:lnTo>
                  <a:pt x="269" y="73"/>
                </a:lnTo>
                <a:lnTo>
                  <a:pt x="261" y="61"/>
                </a:lnTo>
                <a:lnTo>
                  <a:pt x="252" y="51"/>
                </a:lnTo>
                <a:lnTo>
                  <a:pt x="243" y="40"/>
                </a:lnTo>
                <a:lnTo>
                  <a:pt x="233" y="31"/>
                </a:lnTo>
                <a:lnTo>
                  <a:pt x="222" y="24"/>
                </a:lnTo>
                <a:lnTo>
                  <a:pt x="210" y="16"/>
                </a:lnTo>
                <a:lnTo>
                  <a:pt x="198" y="10"/>
                </a:lnTo>
                <a:lnTo>
                  <a:pt x="185" y="6"/>
                </a:lnTo>
                <a:lnTo>
                  <a:pt x="171" y="3"/>
                </a:lnTo>
                <a:lnTo>
                  <a:pt x="158" y="0"/>
                </a:lnTo>
                <a:lnTo>
                  <a:pt x="143" y="0"/>
                </a:lnTo>
                <a:lnTo>
                  <a:pt x="143" y="0"/>
                </a:lnTo>
                <a:lnTo>
                  <a:pt x="128" y="0"/>
                </a:lnTo>
                <a:lnTo>
                  <a:pt x="114" y="3"/>
                </a:lnTo>
                <a:lnTo>
                  <a:pt x="101" y="6"/>
                </a:lnTo>
                <a:lnTo>
                  <a:pt x="87" y="10"/>
                </a:lnTo>
                <a:lnTo>
                  <a:pt x="75" y="16"/>
                </a:lnTo>
                <a:lnTo>
                  <a:pt x="63" y="24"/>
                </a:lnTo>
                <a:lnTo>
                  <a:pt x="53" y="31"/>
                </a:lnTo>
                <a:lnTo>
                  <a:pt x="42" y="40"/>
                </a:lnTo>
                <a:lnTo>
                  <a:pt x="33" y="51"/>
                </a:lnTo>
                <a:lnTo>
                  <a:pt x="24" y="61"/>
                </a:lnTo>
                <a:lnTo>
                  <a:pt x="18" y="73"/>
                </a:lnTo>
                <a:lnTo>
                  <a:pt x="12" y="87"/>
                </a:lnTo>
                <a:lnTo>
                  <a:pt x="6" y="99"/>
                </a:lnTo>
                <a:lnTo>
                  <a:pt x="3" y="112"/>
                </a:lnTo>
                <a:lnTo>
                  <a:pt x="2" y="127"/>
                </a:lnTo>
                <a:lnTo>
                  <a:pt x="0" y="142"/>
                </a:lnTo>
                <a:close/>
                <a:moveTo>
                  <a:pt x="3" y="142"/>
                </a:moveTo>
                <a:lnTo>
                  <a:pt x="3" y="142"/>
                </a:lnTo>
                <a:lnTo>
                  <a:pt x="5" y="127"/>
                </a:lnTo>
                <a:lnTo>
                  <a:pt x="6" y="114"/>
                </a:lnTo>
                <a:lnTo>
                  <a:pt x="9" y="100"/>
                </a:lnTo>
                <a:lnTo>
                  <a:pt x="14" y="87"/>
                </a:lnTo>
                <a:lnTo>
                  <a:pt x="20" y="75"/>
                </a:lnTo>
                <a:lnTo>
                  <a:pt x="27" y="64"/>
                </a:lnTo>
                <a:lnTo>
                  <a:pt x="35" y="52"/>
                </a:lnTo>
                <a:lnTo>
                  <a:pt x="44" y="43"/>
                </a:lnTo>
                <a:lnTo>
                  <a:pt x="54" y="34"/>
                </a:lnTo>
                <a:lnTo>
                  <a:pt x="65" y="27"/>
                </a:lnTo>
                <a:lnTo>
                  <a:pt x="77" y="19"/>
                </a:lnTo>
                <a:lnTo>
                  <a:pt x="89" y="13"/>
                </a:lnTo>
                <a:lnTo>
                  <a:pt x="101" y="9"/>
                </a:lnTo>
                <a:lnTo>
                  <a:pt x="114" y="6"/>
                </a:lnTo>
                <a:lnTo>
                  <a:pt x="129" y="3"/>
                </a:lnTo>
                <a:lnTo>
                  <a:pt x="143" y="3"/>
                </a:lnTo>
                <a:lnTo>
                  <a:pt x="143" y="3"/>
                </a:lnTo>
                <a:lnTo>
                  <a:pt x="158" y="3"/>
                </a:lnTo>
                <a:lnTo>
                  <a:pt x="171" y="6"/>
                </a:lnTo>
                <a:lnTo>
                  <a:pt x="185" y="9"/>
                </a:lnTo>
                <a:lnTo>
                  <a:pt x="197" y="13"/>
                </a:lnTo>
                <a:lnTo>
                  <a:pt x="209" y="19"/>
                </a:lnTo>
                <a:lnTo>
                  <a:pt x="221" y="27"/>
                </a:lnTo>
                <a:lnTo>
                  <a:pt x="231" y="34"/>
                </a:lnTo>
                <a:lnTo>
                  <a:pt x="242" y="43"/>
                </a:lnTo>
                <a:lnTo>
                  <a:pt x="251" y="52"/>
                </a:lnTo>
                <a:lnTo>
                  <a:pt x="258" y="64"/>
                </a:lnTo>
                <a:lnTo>
                  <a:pt x="266" y="75"/>
                </a:lnTo>
                <a:lnTo>
                  <a:pt x="272" y="87"/>
                </a:lnTo>
                <a:lnTo>
                  <a:pt x="276" y="100"/>
                </a:lnTo>
                <a:lnTo>
                  <a:pt x="279" y="114"/>
                </a:lnTo>
                <a:lnTo>
                  <a:pt x="281" y="127"/>
                </a:lnTo>
                <a:lnTo>
                  <a:pt x="282" y="142"/>
                </a:lnTo>
                <a:lnTo>
                  <a:pt x="282" y="142"/>
                </a:lnTo>
                <a:lnTo>
                  <a:pt x="281" y="156"/>
                </a:lnTo>
                <a:lnTo>
                  <a:pt x="279" y="169"/>
                </a:lnTo>
                <a:lnTo>
                  <a:pt x="276" y="183"/>
                </a:lnTo>
                <a:lnTo>
                  <a:pt x="272" y="196"/>
                </a:lnTo>
                <a:lnTo>
                  <a:pt x="266" y="208"/>
                </a:lnTo>
                <a:lnTo>
                  <a:pt x="258" y="219"/>
                </a:lnTo>
                <a:lnTo>
                  <a:pt x="251" y="231"/>
                </a:lnTo>
                <a:lnTo>
                  <a:pt x="242" y="240"/>
                </a:lnTo>
                <a:lnTo>
                  <a:pt x="231" y="249"/>
                </a:lnTo>
                <a:lnTo>
                  <a:pt x="221" y="258"/>
                </a:lnTo>
                <a:lnTo>
                  <a:pt x="209" y="264"/>
                </a:lnTo>
                <a:lnTo>
                  <a:pt x="197" y="270"/>
                </a:lnTo>
                <a:lnTo>
                  <a:pt x="185" y="274"/>
                </a:lnTo>
                <a:lnTo>
                  <a:pt x="171" y="279"/>
                </a:lnTo>
                <a:lnTo>
                  <a:pt x="158" y="280"/>
                </a:lnTo>
                <a:lnTo>
                  <a:pt x="143" y="280"/>
                </a:lnTo>
                <a:lnTo>
                  <a:pt x="143" y="280"/>
                </a:lnTo>
                <a:lnTo>
                  <a:pt x="129" y="280"/>
                </a:lnTo>
                <a:lnTo>
                  <a:pt x="114" y="279"/>
                </a:lnTo>
                <a:lnTo>
                  <a:pt x="101" y="274"/>
                </a:lnTo>
                <a:lnTo>
                  <a:pt x="89" y="270"/>
                </a:lnTo>
                <a:lnTo>
                  <a:pt x="77" y="264"/>
                </a:lnTo>
                <a:lnTo>
                  <a:pt x="65" y="258"/>
                </a:lnTo>
                <a:lnTo>
                  <a:pt x="54" y="249"/>
                </a:lnTo>
                <a:lnTo>
                  <a:pt x="44" y="240"/>
                </a:lnTo>
                <a:lnTo>
                  <a:pt x="35" y="231"/>
                </a:lnTo>
                <a:lnTo>
                  <a:pt x="27" y="219"/>
                </a:lnTo>
                <a:lnTo>
                  <a:pt x="20" y="208"/>
                </a:lnTo>
                <a:lnTo>
                  <a:pt x="14" y="196"/>
                </a:lnTo>
                <a:lnTo>
                  <a:pt x="9" y="183"/>
                </a:lnTo>
                <a:lnTo>
                  <a:pt x="6" y="169"/>
                </a:lnTo>
                <a:lnTo>
                  <a:pt x="5" y="156"/>
                </a:lnTo>
                <a:lnTo>
                  <a:pt x="3" y="142"/>
                </a:lnTo>
                <a:close/>
              </a:path>
            </a:pathLst>
          </a:custGeom>
          <a:solidFill>
            <a:srgbClr val="FF6F00"/>
          </a:solidFill>
          <a:ln w="9525">
            <a:noFill/>
            <a:round/>
          </a:ln>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89" name="Freeform 224"/>
          <p:cNvSpPr/>
          <p:nvPr/>
        </p:nvSpPr>
        <p:spPr bwMode="auto">
          <a:xfrm>
            <a:off x="7698629" y="3611752"/>
            <a:ext cx="680757" cy="661160"/>
          </a:xfrm>
          <a:custGeom>
            <a:avLst/>
            <a:gdLst/>
            <a:ahLst/>
            <a:cxnLst>
              <a:cxn ang="0">
                <a:pos x="0" y="142"/>
              </a:cxn>
              <a:cxn ang="0">
                <a:pos x="3" y="171"/>
              </a:cxn>
              <a:cxn ang="0">
                <a:pos x="12" y="196"/>
              </a:cxn>
              <a:cxn ang="0">
                <a:pos x="24" y="222"/>
              </a:cxn>
              <a:cxn ang="0">
                <a:pos x="42" y="243"/>
              </a:cxn>
              <a:cxn ang="0">
                <a:pos x="63" y="259"/>
              </a:cxn>
              <a:cxn ang="0">
                <a:pos x="87" y="273"/>
              </a:cxn>
              <a:cxn ang="0">
                <a:pos x="114" y="280"/>
              </a:cxn>
              <a:cxn ang="0">
                <a:pos x="143" y="283"/>
              </a:cxn>
              <a:cxn ang="0">
                <a:pos x="158" y="283"/>
              </a:cxn>
              <a:cxn ang="0">
                <a:pos x="185" y="277"/>
              </a:cxn>
              <a:cxn ang="0">
                <a:pos x="210" y="267"/>
              </a:cxn>
              <a:cxn ang="0">
                <a:pos x="233" y="252"/>
              </a:cxn>
              <a:cxn ang="0">
                <a:pos x="252" y="232"/>
              </a:cxn>
              <a:cxn ang="0">
                <a:pos x="269" y="210"/>
              </a:cxn>
              <a:cxn ang="0">
                <a:pos x="279" y="184"/>
              </a:cxn>
              <a:cxn ang="0">
                <a:pos x="284" y="156"/>
              </a:cxn>
              <a:cxn ang="0">
                <a:pos x="285" y="142"/>
              </a:cxn>
              <a:cxn ang="0">
                <a:pos x="282" y="112"/>
              </a:cxn>
              <a:cxn ang="0">
                <a:pos x="275" y="87"/>
              </a:cxn>
              <a:cxn ang="0">
                <a:pos x="261" y="61"/>
              </a:cxn>
              <a:cxn ang="0">
                <a:pos x="243" y="40"/>
              </a:cxn>
              <a:cxn ang="0">
                <a:pos x="222" y="24"/>
              </a:cxn>
              <a:cxn ang="0">
                <a:pos x="198" y="10"/>
              </a:cxn>
              <a:cxn ang="0">
                <a:pos x="171" y="3"/>
              </a:cxn>
              <a:cxn ang="0">
                <a:pos x="143" y="0"/>
              </a:cxn>
              <a:cxn ang="0">
                <a:pos x="128" y="0"/>
              </a:cxn>
              <a:cxn ang="0">
                <a:pos x="101" y="6"/>
              </a:cxn>
              <a:cxn ang="0">
                <a:pos x="75" y="16"/>
              </a:cxn>
              <a:cxn ang="0">
                <a:pos x="53" y="31"/>
              </a:cxn>
              <a:cxn ang="0">
                <a:pos x="33" y="51"/>
              </a:cxn>
              <a:cxn ang="0">
                <a:pos x="18" y="73"/>
              </a:cxn>
              <a:cxn ang="0">
                <a:pos x="6" y="99"/>
              </a:cxn>
              <a:cxn ang="0">
                <a:pos x="2" y="127"/>
              </a:cxn>
            </a:cxnLst>
            <a:rect l="0" t="0" r="r" b="b"/>
            <a:pathLst>
              <a:path w="285" h="283">
                <a:moveTo>
                  <a:pt x="0" y="142"/>
                </a:moveTo>
                <a:lnTo>
                  <a:pt x="0" y="142"/>
                </a:lnTo>
                <a:lnTo>
                  <a:pt x="2" y="156"/>
                </a:lnTo>
                <a:lnTo>
                  <a:pt x="3" y="171"/>
                </a:lnTo>
                <a:lnTo>
                  <a:pt x="6" y="184"/>
                </a:lnTo>
                <a:lnTo>
                  <a:pt x="12" y="196"/>
                </a:lnTo>
                <a:lnTo>
                  <a:pt x="18" y="210"/>
                </a:lnTo>
                <a:lnTo>
                  <a:pt x="24" y="222"/>
                </a:lnTo>
                <a:lnTo>
                  <a:pt x="33" y="232"/>
                </a:lnTo>
                <a:lnTo>
                  <a:pt x="42" y="243"/>
                </a:lnTo>
                <a:lnTo>
                  <a:pt x="53" y="252"/>
                </a:lnTo>
                <a:lnTo>
                  <a:pt x="63" y="259"/>
                </a:lnTo>
                <a:lnTo>
                  <a:pt x="75" y="267"/>
                </a:lnTo>
                <a:lnTo>
                  <a:pt x="87" y="273"/>
                </a:lnTo>
                <a:lnTo>
                  <a:pt x="101" y="277"/>
                </a:lnTo>
                <a:lnTo>
                  <a:pt x="114" y="280"/>
                </a:lnTo>
                <a:lnTo>
                  <a:pt x="128" y="283"/>
                </a:lnTo>
                <a:lnTo>
                  <a:pt x="143" y="283"/>
                </a:lnTo>
                <a:lnTo>
                  <a:pt x="143" y="283"/>
                </a:lnTo>
                <a:lnTo>
                  <a:pt x="158" y="283"/>
                </a:lnTo>
                <a:lnTo>
                  <a:pt x="171" y="280"/>
                </a:lnTo>
                <a:lnTo>
                  <a:pt x="185" y="277"/>
                </a:lnTo>
                <a:lnTo>
                  <a:pt x="198" y="273"/>
                </a:lnTo>
                <a:lnTo>
                  <a:pt x="210" y="267"/>
                </a:lnTo>
                <a:lnTo>
                  <a:pt x="222" y="259"/>
                </a:lnTo>
                <a:lnTo>
                  <a:pt x="233" y="252"/>
                </a:lnTo>
                <a:lnTo>
                  <a:pt x="243" y="243"/>
                </a:lnTo>
                <a:lnTo>
                  <a:pt x="252" y="232"/>
                </a:lnTo>
                <a:lnTo>
                  <a:pt x="261" y="222"/>
                </a:lnTo>
                <a:lnTo>
                  <a:pt x="269" y="210"/>
                </a:lnTo>
                <a:lnTo>
                  <a:pt x="275" y="196"/>
                </a:lnTo>
                <a:lnTo>
                  <a:pt x="279" y="184"/>
                </a:lnTo>
                <a:lnTo>
                  <a:pt x="282" y="171"/>
                </a:lnTo>
                <a:lnTo>
                  <a:pt x="284" y="156"/>
                </a:lnTo>
                <a:lnTo>
                  <a:pt x="285" y="142"/>
                </a:lnTo>
                <a:lnTo>
                  <a:pt x="285" y="142"/>
                </a:lnTo>
                <a:lnTo>
                  <a:pt x="284" y="127"/>
                </a:lnTo>
                <a:lnTo>
                  <a:pt x="282" y="112"/>
                </a:lnTo>
                <a:lnTo>
                  <a:pt x="279" y="99"/>
                </a:lnTo>
                <a:lnTo>
                  <a:pt x="275" y="87"/>
                </a:lnTo>
                <a:lnTo>
                  <a:pt x="269" y="73"/>
                </a:lnTo>
                <a:lnTo>
                  <a:pt x="261" y="61"/>
                </a:lnTo>
                <a:lnTo>
                  <a:pt x="252" y="51"/>
                </a:lnTo>
                <a:lnTo>
                  <a:pt x="243" y="40"/>
                </a:lnTo>
                <a:lnTo>
                  <a:pt x="233" y="31"/>
                </a:lnTo>
                <a:lnTo>
                  <a:pt x="222" y="24"/>
                </a:lnTo>
                <a:lnTo>
                  <a:pt x="210" y="16"/>
                </a:lnTo>
                <a:lnTo>
                  <a:pt x="198" y="10"/>
                </a:lnTo>
                <a:lnTo>
                  <a:pt x="185" y="6"/>
                </a:lnTo>
                <a:lnTo>
                  <a:pt x="171" y="3"/>
                </a:lnTo>
                <a:lnTo>
                  <a:pt x="158" y="0"/>
                </a:lnTo>
                <a:lnTo>
                  <a:pt x="143" y="0"/>
                </a:lnTo>
                <a:lnTo>
                  <a:pt x="143" y="0"/>
                </a:lnTo>
                <a:lnTo>
                  <a:pt x="128" y="0"/>
                </a:lnTo>
                <a:lnTo>
                  <a:pt x="114" y="3"/>
                </a:lnTo>
                <a:lnTo>
                  <a:pt x="101" y="6"/>
                </a:lnTo>
                <a:lnTo>
                  <a:pt x="87" y="10"/>
                </a:lnTo>
                <a:lnTo>
                  <a:pt x="75" y="16"/>
                </a:lnTo>
                <a:lnTo>
                  <a:pt x="63" y="24"/>
                </a:lnTo>
                <a:lnTo>
                  <a:pt x="53" y="31"/>
                </a:lnTo>
                <a:lnTo>
                  <a:pt x="42" y="40"/>
                </a:lnTo>
                <a:lnTo>
                  <a:pt x="33" y="51"/>
                </a:lnTo>
                <a:lnTo>
                  <a:pt x="24" y="61"/>
                </a:lnTo>
                <a:lnTo>
                  <a:pt x="18" y="73"/>
                </a:lnTo>
                <a:lnTo>
                  <a:pt x="12" y="87"/>
                </a:lnTo>
                <a:lnTo>
                  <a:pt x="6" y="99"/>
                </a:lnTo>
                <a:lnTo>
                  <a:pt x="3" y="112"/>
                </a:lnTo>
                <a:lnTo>
                  <a:pt x="2" y="127"/>
                </a:lnTo>
                <a:lnTo>
                  <a:pt x="0" y="142"/>
                </a:lnTo>
              </a:path>
            </a:pathLst>
          </a:custGeom>
          <a:noFill/>
          <a:ln w="9525">
            <a:noFill/>
            <a:round/>
          </a:ln>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90" name="Freeform 225"/>
          <p:cNvSpPr/>
          <p:nvPr/>
        </p:nvSpPr>
        <p:spPr bwMode="auto">
          <a:xfrm>
            <a:off x="7705795" y="3618762"/>
            <a:ext cx="666425" cy="647142"/>
          </a:xfrm>
          <a:custGeom>
            <a:avLst/>
            <a:gdLst/>
            <a:ahLst/>
            <a:cxnLst>
              <a:cxn ang="0">
                <a:pos x="0" y="139"/>
              </a:cxn>
              <a:cxn ang="0">
                <a:pos x="3" y="111"/>
              </a:cxn>
              <a:cxn ang="0">
                <a:pos x="11" y="84"/>
              </a:cxn>
              <a:cxn ang="0">
                <a:pos x="24" y="61"/>
              </a:cxn>
              <a:cxn ang="0">
                <a:pos x="41" y="40"/>
              </a:cxn>
              <a:cxn ang="0">
                <a:pos x="62" y="24"/>
              </a:cxn>
              <a:cxn ang="0">
                <a:pos x="86" y="10"/>
              </a:cxn>
              <a:cxn ang="0">
                <a:pos x="111" y="3"/>
              </a:cxn>
              <a:cxn ang="0">
                <a:pos x="140" y="0"/>
              </a:cxn>
              <a:cxn ang="0">
                <a:pos x="155" y="0"/>
              </a:cxn>
              <a:cxn ang="0">
                <a:pos x="182" y="6"/>
              </a:cxn>
              <a:cxn ang="0">
                <a:pos x="206" y="16"/>
              </a:cxn>
              <a:cxn ang="0">
                <a:pos x="228" y="31"/>
              </a:cxn>
              <a:cxn ang="0">
                <a:pos x="248" y="49"/>
              </a:cxn>
              <a:cxn ang="0">
                <a:pos x="263" y="72"/>
              </a:cxn>
              <a:cxn ang="0">
                <a:pos x="273" y="97"/>
              </a:cxn>
              <a:cxn ang="0">
                <a:pos x="278" y="124"/>
              </a:cxn>
              <a:cxn ang="0">
                <a:pos x="279" y="139"/>
              </a:cxn>
              <a:cxn ang="0">
                <a:pos x="276" y="166"/>
              </a:cxn>
              <a:cxn ang="0">
                <a:pos x="269" y="193"/>
              </a:cxn>
              <a:cxn ang="0">
                <a:pos x="255" y="216"/>
              </a:cxn>
              <a:cxn ang="0">
                <a:pos x="239" y="237"/>
              </a:cxn>
              <a:cxn ang="0">
                <a:pos x="218" y="255"/>
              </a:cxn>
              <a:cxn ang="0">
                <a:pos x="194" y="267"/>
              </a:cxn>
              <a:cxn ang="0">
                <a:pos x="168" y="276"/>
              </a:cxn>
              <a:cxn ang="0">
                <a:pos x="140" y="277"/>
              </a:cxn>
              <a:cxn ang="0">
                <a:pos x="126" y="277"/>
              </a:cxn>
              <a:cxn ang="0">
                <a:pos x="98" y="271"/>
              </a:cxn>
              <a:cxn ang="0">
                <a:pos x="74" y="261"/>
              </a:cxn>
              <a:cxn ang="0">
                <a:pos x="51" y="246"/>
              </a:cxn>
              <a:cxn ang="0">
                <a:pos x="32" y="228"/>
              </a:cxn>
              <a:cxn ang="0">
                <a:pos x="17" y="205"/>
              </a:cxn>
              <a:cxn ang="0">
                <a:pos x="6" y="180"/>
              </a:cxn>
              <a:cxn ang="0">
                <a:pos x="2" y="153"/>
              </a:cxn>
            </a:cxnLst>
            <a:rect l="0" t="0" r="r" b="b"/>
            <a:pathLst>
              <a:path w="279" h="277">
                <a:moveTo>
                  <a:pt x="0" y="139"/>
                </a:moveTo>
                <a:lnTo>
                  <a:pt x="0" y="139"/>
                </a:lnTo>
                <a:lnTo>
                  <a:pt x="2" y="124"/>
                </a:lnTo>
                <a:lnTo>
                  <a:pt x="3" y="111"/>
                </a:lnTo>
                <a:lnTo>
                  <a:pt x="6" y="97"/>
                </a:lnTo>
                <a:lnTo>
                  <a:pt x="11" y="84"/>
                </a:lnTo>
                <a:lnTo>
                  <a:pt x="17" y="72"/>
                </a:lnTo>
                <a:lnTo>
                  <a:pt x="24" y="61"/>
                </a:lnTo>
                <a:lnTo>
                  <a:pt x="32" y="49"/>
                </a:lnTo>
                <a:lnTo>
                  <a:pt x="41" y="40"/>
                </a:lnTo>
                <a:lnTo>
                  <a:pt x="51" y="31"/>
                </a:lnTo>
                <a:lnTo>
                  <a:pt x="62" y="24"/>
                </a:lnTo>
                <a:lnTo>
                  <a:pt x="74" y="16"/>
                </a:lnTo>
                <a:lnTo>
                  <a:pt x="86" y="10"/>
                </a:lnTo>
                <a:lnTo>
                  <a:pt x="98" y="6"/>
                </a:lnTo>
                <a:lnTo>
                  <a:pt x="111" y="3"/>
                </a:lnTo>
                <a:lnTo>
                  <a:pt x="126" y="0"/>
                </a:lnTo>
                <a:lnTo>
                  <a:pt x="140" y="0"/>
                </a:lnTo>
                <a:lnTo>
                  <a:pt x="140" y="0"/>
                </a:lnTo>
                <a:lnTo>
                  <a:pt x="155" y="0"/>
                </a:lnTo>
                <a:lnTo>
                  <a:pt x="168" y="3"/>
                </a:lnTo>
                <a:lnTo>
                  <a:pt x="182" y="6"/>
                </a:lnTo>
                <a:lnTo>
                  <a:pt x="194" y="10"/>
                </a:lnTo>
                <a:lnTo>
                  <a:pt x="206" y="16"/>
                </a:lnTo>
                <a:lnTo>
                  <a:pt x="218" y="24"/>
                </a:lnTo>
                <a:lnTo>
                  <a:pt x="228" y="31"/>
                </a:lnTo>
                <a:lnTo>
                  <a:pt x="239" y="40"/>
                </a:lnTo>
                <a:lnTo>
                  <a:pt x="248" y="49"/>
                </a:lnTo>
                <a:lnTo>
                  <a:pt x="255" y="61"/>
                </a:lnTo>
                <a:lnTo>
                  <a:pt x="263" y="72"/>
                </a:lnTo>
                <a:lnTo>
                  <a:pt x="269" y="84"/>
                </a:lnTo>
                <a:lnTo>
                  <a:pt x="273" y="97"/>
                </a:lnTo>
                <a:lnTo>
                  <a:pt x="276" y="111"/>
                </a:lnTo>
                <a:lnTo>
                  <a:pt x="278" y="124"/>
                </a:lnTo>
                <a:lnTo>
                  <a:pt x="279" y="139"/>
                </a:lnTo>
                <a:lnTo>
                  <a:pt x="279" y="139"/>
                </a:lnTo>
                <a:lnTo>
                  <a:pt x="278" y="153"/>
                </a:lnTo>
                <a:lnTo>
                  <a:pt x="276" y="166"/>
                </a:lnTo>
                <a:lnTo>
                  <a:pt x="273" y="180"/>
                </a:lnTo>
                <a:lnTo>
                  <a:pt x="269" y="193"/>
                </a:lnTo>
                <a:lnTo>
                  <a:pt x="263" y="205"/>
                </a:lnTo>
                <a:lnTo>
                  <a:pt x="255" y="216"/>
                </a:lnTo>
                <a:lnTo>
                  <a:pt x="248" y="228"/>
                </a:lnTo>
                <a:lnTo>
                  <a:pt x="239" y="237"/>
                </a:lnTo>
                <a:lnTo>
                  <a:pt x="228" y="246"/>
                </a:lnTo>
                <a:lnTo>
                  <a:pt x="218" y="255"/>
                </a:lnTo>
                <a:lnTo>
                  <a:pt x="206" y="261"/>
                </a:lnTo>
                <a:lnTo>
                  <a:pt x="194" y="267"/>
                </a:lnTo>
                <a:lnTo>
                  <a:pt x="182" y="271"/>
                </a:lnTo>
                <a:lnTo>
                  <a:pt x="168" y="276"/>
                </a:lnTo>
                <a:lnTo>
                  <a:pt x="155" y="277"/>
                </a:lnTo>
                <a:lnTo>
                  <a:pt x="140" y="277"/>
                </a:lnTo>
                <a:lnTo>
                  <a:pt x="140" y="277"/>
                </a:lnTo>
                <a:lnTo>
                  <a:pt x="126" y="277"/>
                </a:lnTo>
                <a:lnTo>
                  <a:pt x="111" y="276"/>
                </a:lnTo>
                <a:lnTo>
                  <a:pt x="98" y="271"/>
                </a:lnTo>
                <a:lnTo>
                  <a:pt x="86" y="267"/>
                </a:lnTo>
                <a:lnTo>
                  <a:pt x="74" y="261"/>
                </a:lnTo>
                <a:lnTo>
                  <a:pt x="62" y="255"/>
                </a:lnTo>
                <a:lnTo>
                  <a:pt x="51" y="246"/>
                </a:lnTo>
                <a:lnTo>
                  <a:pt x="41" y="237"/>
                </a:lnTo>
                <a:lnTo>
                  <a:pt x="32" y="228"/>
                </a:lnTo>
                <a:lnTo>
                  <a:pt x="24" y="216"/>
                </a:lnTo>
                <a:lnTo>
                  <a:pt x="17" y="205"/>
                </a:lnTo>
                <a:lnTo>
                  <a:pt x="11" y="193"/>
                </a:lnTo>
                <a:lnTo>
                  <a:pt x="6" y="180"/>
                </a:lnTo>
                <a:lnTo>
                  <a:pt x="3" y="166"/>
                </a:lnTo>
                <a:lnTo>
                  <a:pt x="2" y="153"/>
                </a:lnTo>
                <a:lnTo>
                  <a:pt x="0" y="139"/>
                </a:lnTo>
              </a:path>
            </a:pathLst>
          </a:custGeom>
          <a:noFill/>
          <a:ln w="9525">
            <a:noFill/>
            <a:round/>
          </a:ln>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91" name="Freeform 226"/>
          <p:cNvSpPr/>
          <p:nvPr/>
        </p:nvSpPr>
        <p:spPr bwMode="auto">
          <a:xfrm>
            <a:off x="8400882" y="3957517"/>
            <a:ext cx="222143" cy="301377"/>
          </a:xfrm>
          <a:custGeom>
            <a:avLst/>
            <a:gdLst/>
            <a:ahLst/>
            <a:cxnLst>
              <a:cxn ang="0">
                <a:pos x="39" y="0"/>
              </a:cxn>
              <a:cxn ang="0">
                <a:pos x="39" y="0"/>
              </a:cxn>
              <a:cxn ang="0">
                <a:pos x="41" y="14"/>
              </a:cxn>
              <a:cxn ang="0">
                <a:pos x="42" y="27"/>
              </a:cxn>
              <a:cxn ang="0">
                <a:pos x="42" y="27"/>
              </a:cxn>
              <a:cxn ang="0">
                <a:pos x="41" y="41"/>
              </a:cxn>
              <a:cxn ang="0">
                <a:pos x="39" y="54"/>
              </a:cxn>
              <a:cxn ang="0">
                <a:pos x="35" y="68"/>
              </a:cxn>
              <a:cxn ang="0">
                <a:pos x="30" y="80"/>
              </a:cxn>
              <a:cxn ang="0">
                <a:pos x="24" y="92"/>
              </a:cxn>
              <a:cxn ang="0">
                <a:pos x="17" y="104"/>
              </a:cxn>
              <a:cxn ang="0">
                <a:pos x="9" y="113"/>
              </a:cxn>
              <a:cxn ang="0">
                <a:pos x="0" y="123"/>
              </a:cxn>
              <a:cxn ang="0">
                <a:pos x="0" y="123"/>
              </a:cxn>
              <a:cxn ang="0">
                <a:pos x="14" y="128"/>
              </a:cxn>
              <a:cxn ang="0">
                <a:pos x="29" y="129"/>
              </a:cxn>
              <a:cxn ang="0">
                <a:pos x="29" y="129"/>
              </a:cxn>
              <a:cxn ang="0">
                <a:pos x="42" y="128"/>
              </a:cxn>
              <a:cxn ang="0">
                <a:pos x="54" y="125"/>
              </a:cxn>
              <a:cxn ang="0">
                <a:pos x="65" y="119"/>
              </a:cxn>
              <a:cxn ang="0">
                <a:pos x="75" y="111"/>
              </a:cxn>
              <a:cxn ang="0">
                <a:pos x="83" y="101"/>
              </a:cxn>
              <a:cxn ang="0">
                <a:pos x="89" y="90"/>
              </a:cxn>
              <a:cxn ang="0">
                <a:pos x="92" y="78"/>
              </a:cxn>
              <a:cxn ang="0">
                <a:pos x="93" y="65"/>
              </a:cxn>
              <a:cxn ang="0">
                <a:pos x="93" y="65"/>
              </a:cxn>
              <a:cxn ang="0">
                <a:pos x="93" y="53"/>
              </a:cxn>
              <a:cxn ang="0">
                <a:pos x="90" y="41"/>
              </a:cxn>
              <a:cxn ang="0">
                <a:pos x="84" y="32"/>
              </a:cxn>
              <a:cxn ang="0">
                <a:pos x="78" y="23"/>
              </a:cxn>
              <a:cxn ang="0">
                <a:pos x="71" y="14"/>
              </a:cxn>
              <a:cxn ang="0">
                <a:pos x="60" y="8"/>
              </a:cxn>
              <a:cxn ang="0">
                <a:pos x="50" y="3"/>
              </a:cxn>
              <a:cxn ang="0">
                <a:pos x="39" y="0"/>
              </a:cxn>
            </a:cxnLst>
            <a:rect l="0" t="0" r="r" b="b"/>
            <a:pathLst>
              <a:path w="93" h="129">
                <a:moveTo>
                  <a:pt x="39" y="0"/>
                </a:moveTo>
                <a:lnTo>
                  <a:pt x="39" y="0"/>
                </a:lnTo>
                <a:lnTo>
                  <a:pt x="41" y="14"/>
                </a:lnTo>
                <a:lnTo>
                  <a:pt x="42" y="27"/>
                </a:lnTo>
                <a:lnTo>
                  <a:pt x="42" y="27"/>
                </a:lnTo>
                <a:lnTo>
                  <a:pt x="41" y="41"/>
                </a:lnTo>
                <a:lnTo>
                  <a:pt x="39" y="54"/>
                </a:lnTo>
                <a:lnTo>
                  <a:pt x="35" y="68"/>
                </a:lnTo>
                <a:lnTo>
                  <a:pt x="30" y="80"/>
                </a:lnTo>
                <a:lnTo>
                  <a:pt x="24" y="92"/>
                </a:lnTo>
                <a:lnTo>
                  <a:pt x="17" y="104"/>
                </a:lnTo>
                <a:lnTo>
                  <a:pt x="9" y="113"/>
                </a:lnTo>
                <a:lnTo>
                  <a:pt x="0" y="123"/>
                </a:lnTo>
                <a:lnTo>
                  <a:pt x="0" y="123"/>
                </a:lnTo>
                <a:lnTo>
                  <a:pt x="14" y="128"/>
                </a:lnTo>
                <a:lnTo>
                  <a:pt x="29" y="129"/>
                </a:lnTo>
                <a:lnTo>
                  <a:pt x="29" y="129"/>
                </a:lnTo>
                <a:lnTo>
                  <a:pt x="42" y="128"/>
                </a:lnTo>
                <a:lnTo>
                  <a:pt x="54" y="125"/>
                </a:lnTo>
                <a:lnTo>
                  <a:pt x="65" y="119"/>
                </a:lnTo>
                <a:lnTo>
                  <a:pt x="75" y="111"/>
                </a:lnTo>
                <a:lnTo>
                  <a:pt x="83" y="101"/>
                </a:lnTo>
                <a:lnTo>
                  <a:pt x="89" y="90"/>
                </a:lnTo>
                <a:lnTo>
                  <a:pt x="92" y="78"/>
                </a:lnTo>
                <a:lnTo>
                  <a:pt x="93" y="65"/>
                </a:lnTo>
                <a:lnTo>
                  <a:pt x="93" y="65"/>
                </a:lnTo>
                <a:lnTo>
                  <a:pt x="93" y="53"/>
                </a:lnTo>
                <a:lnTo>
                  <a:pt x="90" y="41"/>
                </a:lnTo>
                <a:lnTo>
                  <a:pt x="84" y="32"/>
                </a:lnTo>
                <a:lnTo>
                  <a:pt x="78" y="23"/>
                </a:lnTo>
                <a:lnTo>
                  <a:pt x="71" y="14"/>
                </a:lnTo>
                <a:lnTo>
                  <a:pt x="60" y="8"/>
                </a:lnTo>
                <a:lnTo>
                  <a:pt x="50" y="3"/>
                </a:lnTo>
                <a:lnTo>
                  <a:pt x="39" y="0"/>
                </a:lnTo>
                <a:close/>
              </a:path>
            </a:pathLst>
          </a:custGeom>
          <a:solidFill>
            <a:srgbClr val="F0CD6D"/>
          </a:solidFill>
          <a:ln w="9525">
            <a:noFill/>
            <a:round/>
          </a:ln>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92" name="Freeform 227"/>
          <p:cNvSpPr/>
          <p:nvPr/>
        </p:nvSpPr>
        <p:spPr bwMode="auto">
          <a:xfrm>
            <a:off x="8400882" y="3957517"/>
            <a:ext cx="222143" cy="301377"/>
          </a:xfrm>
          <a:custGeom>
            <a:avLst/>
            <a:gdLst/>
            <a:ahLst/>
            <a:cxnLst>
              <a:cxn ang="0">
                <a:pos x="39" y="0"/>
              </a:cxn>
              <a:cxn ang="0">
                <a:pos x="39" y="0"/>
              </a:cxn>
              <a:cxn ang="0">
                <a:pos x="41" y="14"/>
              </a:cxn>
              <a:cxn ang="0">
                <a:pos x="42" y="27"/>
              </a:cxn>
              <a:cxn ang="0">
                <a:pos x="42" y="27"/>
              </a:cxn>
              <a:cxn ang="0">
                <a:pos x="41" y="41"/>
              </a:cxn>
              <a:cxn ang="0">
                <a:pos x="39" y="54"/>
              </a:cxn>
              <a:cxn ang="0">
                <a:pos x="35" y="68"/>
              </a:cxn>
              <a:cxn ang="0">
                <a:pos x="30" y="80"/>
              </a:cxn>
              <a:cxn ang="0">
                <a:pos x="24" y="92"/>
              </a:cxn>
              <a:cxn ang="0">
                <a:pos x="17" y="104"/>
              </a:cxn>
              <a:cxn ang="0">
                <a:pos x="9" y="113"/>
              </a:cxn>
              <a:cxn ang="0">
                <a:pos x="0" y="123"/>
              </a:cxn>
              <a:cxn ang="0">
                <a:pos x="0" y="123"/>
              </a:cxn>
              <a:cxn ang="0">
                <a:pos x="14" y="128"/>
              </a:cxn>
              <a:cxn ang="0">
                <a:pos x="29" y="129"/>
              </a:cxn>
              <a:cxn ang="0">
                <a:pos x="29" y="129"/>
              </a:cxn>
              <a:cxn ang="0">
                <a:pos x="42" y="128"/>
              </a:cxn>
              <a:cxn ang="0">
                <a:pos x="54" y="125"/>
              </a:cxn>
              <a:cxn ang="0">
                <a:pos x="65" y="119"/>
              </a:cxn>
              <a:cxn ang="0">
                <a:pos x="75" y="111"/>
              </a:cxn>
              <a:cxn ang="0">
                <a:pos x="83" y="101"/>
              </a:cxn>
              <a:cxn ang="0">
                <a:pos x="89" y="90"/>
              </a:cxn>
              <a:cxn ang="0">
                <a:pos x="92" y="78"/>
              </a:cxn>
              <a:cxn ang="0">
                <a:pos x="93" y="65"/>
              </a:cxn>
              <a:cxn ang="0">
                <a:pos x="93" y="65"/>
              </a:cxn>
              <a:cxn ang="0">
                <a:pos x="93" y="53"/>
              </a:cxn>
              <a:cxn ang="0">
                <a:pos x="90" y="41"/>
              </a:cxn>
              <a:cxn ang="0">
                <a:pos x="84" y="32"/>
              </a:cxn>
              <a:cxn ang="0">
                <a:pos x="78" y="23"/>
              </a:cxn>
              <a:cxn ang="0">
                <a:pos x="71" y="14"/>
              </a:cxn>
              <a:cxn ang="0">
                <a:pos x="60" y="8"/>
              </a:cxn>
              <a:cxn ang="0">
                <a:pos x="50" y="3"/>
              </a:cxn>
              <a:cxn ang="0">
                <a:pos x="39" y="0"/>
              </a:cxn>
            </a:cxnLst>
            <a:rect l="0" t="0" r="r" b="b"/>
            <a:pathLst>
              <a:path w="93" h="129">
                <a:moveTo>
                  <a:pt x="39" y="0"/>
                </a:moveTo>
                <a:lnTo>
                  <a:pt x="39" y="0"/>
                </a:lnTo>
                <a:lnTo>
                  <a:pt x="41" y="14"/>
                </a:lnTo>
                <a:lnTo>
                  <a:pt x="42" y="27"/>
                </a:lnTo>
                <a:lnTo>
                  <a:pt x="42" y="27"/>
                </a:lnTo>
                <a:lnTo>
                  <a:pt x="41" y="41"/>
                </a:lnTo>
                <a:lnTo>
                  <a:pt x="39" y="54"/>
                </a:lnTo>
                <a:lnTo>
                  <a:pt x="35" y="68"/>
                </a:lnTo>
                <a:lnTo>
                  <a:pt x="30" y="80"/>
                </a:lnTo>
                <a:lnTo>
                  <a:pt x="24" y="92"/>
                </a:lnTo>
                <a:lnTo>
                  <a:pt x="17" y="104"/>
                </a:lnTo>
                <a:lnTo>
                  <a:pt x="9" y="113"/>
                </a:lnTo>
                <a:lnTo>
                  <a:pt x="0" y="123"/>
                </a:lnTo>
                <a:lnTo>
                  <a:pt x="0" y="123"/>
                </a:lnTo>
                <a:lnTo>
                  <a:pt x="14" y="128"/>
                </a:lnTo>
                <a:lnTo>
                  <a:pt x="29" y="129"/>
                </a:lnTo>
                <a:lnTo>
                  <a:pt x="29" y="129"/>
                </a:lnTo>
                <a:lnTo>
                  <a:pt x="42" y="128"/>
                </a:lnTo>
                <a:lnTo>
                  <a:pt x="54" y="125"/>
                </a:lnTo>
                <a:lnTo>
                  <a:pt x="65" y="119"/>
                </a:lnTo>
                <a:lnTo>
                  <a:pt x="75" y="111"/>
                </a:lnTo>
                <a:lnTo>
                  <a:pt x="83" y="101"/>
                </a:lnTo>
                <a:lnTo>
                  <a:pt x="89" y="90"/>
                </a:lnTo>
                <a:lnTo>
                  <a:pt x="92" y="78"/>
                </a:lnTo>
                <a:lnTo>
                  <a:pt x="93" y="65"/>
                </a:lnTo>
                <a:lnTo>
                  <a:pt x="93" y="65"/>
                </a:lnTo>
                <a:lnTo>
                  <a:pt x="93" y="53"/>
                </a:lnTo>
                <a:lnTo>
                  <a:pt x="90" y="41"/>
                </a:lnTo>
                <a:lnTo>
                  <a:pt x="84" y="32"/>
                </a:lnTo>
                <a:lnTo>
                  <a:pt x="78" y="23"/>
                </a:lnTo>
                <a:lnTo>
                  <a:pt x="71" y="14"/>
                </a:lnTo>
                <a:lnTo>
                  <a:pt x="60" y="8"/>
                </a:lnTo>
                <a:lnTo>
                  <a:pt x="50" y="3"/>
                </a:lnTo>
                <a:lnTo>
                  <a:pt x="39" y="0"/>
                </a:lnTo>
              </a:path>
            </a:pathLst>
          </a:custGeom>
          <a:noFill/>
          <a:ln w="9525">
            <a:noFill/>
            <a:round/>
          </a:ln>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93" name="Freeform 228"/>
          <p:cNvSpPr>
            <a:spLocks noEditPoints="1"/>
          </p:cNvSpPr>
          <p:nvPr/>
        </p:nvSpPr>
        <p:spPr bwMode="auto">
          <a:xfrm>
            <a:off x="8312503" y="3955182"/>
            <a:ext cx="188702" cy="289695"/>
          </a:xfrm>
          <a:custGeom>
            <a:avLst/>
            <a:gdLst/>
            <a:ahLst/>
            <a:cxnLst>
              <a:cxn ang="0">
                <a:pos x="24" y="16"/>
              </a:cxn>
              <a:cxn ang="0">
                <a:pos x="24" y="16"/>
              </a:cxn>
              <a:cxn ang="0">
                <a:pos x="15" y="25"/>
              </a:cxn>
              <a:cxn ang="0">
                <a:pos x="7" y="37"/>
              </a:cxn>
              <a:cxn ang="0">
                <a:pos x="3" y="51"/>
              </a:cxn>
              <a:cxn ang="0">
                <a:pos x="0" y="66"/>
              </a:cxn>
              <a:cxn ang="0">
                <a:pos x="0" y="66"/>
              </a:cxn>
              <a:cxn ang="0">
                <a:pos x="1" y="73"/>
              </a:cxn>
              <a:cxn ang="0">
                <a:pos x="1" y="73"/>
              </a:cxn>
              <a:cxn ang="0">
                <a:pos x="9" y="60"/>
              </a:cxn>
              <a:cxn ang="0">
                <a:pos x="15" y="46"/>
              </a:cxn>
              <a:cxn ang="0">
                <a:pos x="21" y="31"/>
              </a:cxn>
              <a:cxn ang="0">
                <a:pos x="24" y="16"/>
              </a:cxn>
              <a:cxn ang="0">
                <a:pos x="66" y="0"/>
              </a:cxn>
              <a:cxn ang="0">
                <a:pos x="66" y="0"/>
              </a:cxn>
              <a:cxn ang="0">
                <a:pos x="55" y="1"/>
              </a:cxn>
              <a:cxn ang="0">
                <a:pos x="45" y="4"/>
              </a:cxn>
              <a:cxn ang="0">
                <a:pos x="36" y="7"/>
              </a:cxn>
              <a:cxn ang="0">
                <a:pos x="27" y="13"/>
              </a:cxn>
              <a:cxn ang="0">
                <a:pos x="27" y="13"/>
              </a:cxn>
              <a:cxn ang="0">
                <a:pos x="24" y="30"/>
              </a:cxn>
              <a:cxn ang="0">
                <a:pos x="18" y="48"/>
              </a:cxn>
              <a:cxn ang="0">
                <a:pos x="10" y="63"/>
              </a:cxn>
              <a:cxn ang="0">
                <a:pos x="1" y="78"/>
              </a:cxn>
              <a:cxn ang="0">
                <a:pos x="1" y="78"/>
              </a:cxn>
              <a:cxn ang="0">
                <a:pos x="3" y="85"/>
              </a:cxn>
              <a:cxn ang="0">
                <a:pos x="6" y="93"/>
              </a:cxn>
              <a:cxn ang="0">
                <a:pos x="13" y="105"/>
              </a:cxn>
              <a:cxn ang="0">
                <a:pos x="24" y="115"/>
              </a:cxn>
              <a:cxn ang="0">
                <a:pos x="37" y="124"/>
              </a:cxn>
              <a:cxn ang="0">
                <a:pos x="37" y="124"/>
              </a:cxn>
              <a:cxn ang="0">
                <a:pos x="46" y="114"/>
              </a:cxn>
              <a:cxn ang="0">
                <a:pos x="54" y="105"/>
              </a:cxn>
              <a:cxn ang="0">
                <a:pos x="61" y="93"/>
              </a:cxn>
              <a:cxn ang="0">
                <a:pos x="67" y="81"/>
              </a:cxn>
              <a:cxn ang="0">
                <a:pos x="72" y="69"/>
              </a:cxn>
              <a:cxn ang="0">
                <a:pos x="76" y="55"/>
              </a:cxn>
              <a:cxn ang="0">
                <a:pos x="78" y="42"/>
              </a:cxn>
              <a:cxn ang="0">
                <a:pos x="79" y="28"/>
              </a:cxn>
              <a:cxn ang="0">
                <a:pos x="79" y="28"/>
              </a:cxn>
              <a:cxn ang="0">
                <a:pos x="78" y="15"/>
              </a:cxn>
              <a:cxn ang="0">
                <a:pos x="76" y="1"/>
              </a:cxn>
              <a:cxn ang="0">
                <a:pos x="76" y="1"/>
              </a:cxn>
              <a:cxn ang="0">
                <a:pos x="66" y="0"/>
              </a:cxn>
            </a:cxnLst>
            <a:rect l="0" t="0" r="r" b="b"/>
            <a:pathLst>
              <a:path w="79" h="124">
                <a:moveTo>
                  <a:pt x="24" y="16"/>
                </a:moveTo>
                <a:lnTo>
                  <a:pt x="24" y="16"/>
                </a:lnTo>
                <a:lnTo>
                  <a:pt x="15" y="25"/>
                </a:lnTo>
                <a:lnTo>
                  <a:pt x="7" y="37"/>
                </a:lnTo>
                <a:lnTo>
                  <a:pt x="3" y="51"/>
                </a:lnTo>
                <a:lnTo>
                  <a:pt x="0" y="66"/>
                </a:lnTo>
                <a:lnTo>
                  <a:pt x="0" y="66"/>
                </a:lnTo>
                <a:lnTo>
                  <a:pt x="1" y="73"/>
                </a:lnTo>
                <a:lnTo>
                  <a:pt x="1" y="73"/>
                </a:lnTo>
                <a:lnTo>
                  <a:pt x="9" y="60"/>
                </a:lnTo>
                <a:lnTo>
                  <a:pt x="15" y="46"/>
                </a:lnTo>
                <a:lnTo>
                  <a:pt x="21" y="31"/>
                </a:lnTo>
                <a:lnTo>
                  <a:pt x="24" y="16"/>
                </a:lnTo>
                <a:close/>
                <a:moveTo>
                  <a:pt x="66" y="0"/>
                </a:moveTo>
                <a:lnTo>
                  <a:pt x="66" y="0"/>
                </a:lnTo>
                <a:lnTo>
                  <a:pt x="55" y="1"/>
                </a:lnTo>
                <a:lnTo>
                  <a:pt x="45" y="4"/>
                </a:lnTo>
                <a:lnTo>
                  <a:pt x="36" y="7"/>
                </a:lnTo>
                <a:lnTo>
                  <a:pt x="27" y="13"/>
                </a:lnTo>
                <a:lnTo>
                  <a:pt x="27" y="13"/>
                </a:lnTo>
                <a:lnTo>
                  <a:pt x="24" y="30"/>
                </a:lnTo>
                <a:lnTo>
                  <a:pt x="18" y="48"/>
                </a:lnTo>
                <a:lnTo>
                  <a:pt x="10" y="63"/>
                </a:lnTo>
                <a:lnTo>
                  <a:pt x="1" y="78"/>
                </a:lnTo>
                <a:lnTo>
                  <a:pt x="1" y="78"/>
                </a:lnTo>
                <a:lnTo>
                  <a:pt x="3" y="85"/>
                </a:lnTo>
                <a:lnTo>
                  <a:pt x="6" y="93"/>
                </a:lnTo>
                <a:lnTo>
                  <a:pt x="13" y="105"/>
                </a:lnTo>
                <a:lnTo>
                  <a:pt x="24" y="115"/>
                </a:lnTo>
                <a:lnTo>
                  <a:pt x="37" y="124"/>
                </a:lnTo>
                <a:lnTo>
                  <a:pt x="37" y="124"/>
                </a:lnTo>
                <a:lnTo>
                  <a:pt x="46" y="114"/>
                </a:lnTo>
                <a:lnTo>
                  <a:pt x="54" y="105"/>
                </a:lnTo>
                <a:lnTo>
                  <a:pt x="61" y="93"/>
                </a:lnTo>
                <a:lnTo>
                  <a:pt x="67" y="81"/>
                </a:lnTo>
                <a:lnTo>
                  <a:pt x="72" y="69"/>
                </a:lnTo>
                <a:lnTo>
                  <a:pt x="76" y="55"/>
                </a:lnTo>
                <a:lnTo>
                  <a:pt x="78" y="42"/>
                </a:lnTo>
                <a:lnTo>
                  <a:pt x="79" y="28"/>
                </a:lnTo>
                <a:lnTo>
                  <a:pt x="79" y="28"/>
                </a:lnTo>
                <a:lnTo>
                  <a:pt x="78" y="15"/>
                </a:lnTo>
                <a:lnTo>
                  <a:pt x="76" y="1"/>
                </a:lnTo>
                <a:lnTo>
                  <a:pt x="76" y="1"/>
                </a:lnTo>
                <a:lnTo>
                  <a:pt x="66" y="0"/>
                </a:lnTo>
                <a:close/>
              </a:path>
            </a:pathLst>
          </a:custGeom>
          <a:solidFill>
            <a:srgbClr val="FF9845"/>
          </a:solidFill>
          <a:ln w="9525">
            <a:noFill/>
            <a:round/>
          </a:ln>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94" name="Freeform 229"/>
          <p:cNvSpPr/>
          <p:nvPr/>
        </p:nvSpPr>
        <p:spPr bwMode="auto">
          <a:xfrm>
            <a:off x="8312503" y="3992562"/>
            <a:ext cx="57327" cy="133167"/>
          </a:xfrm>
          <a:custGeom>
            <a:avLst/>
            <a:gdLst/>
            <a:ahLst/>
            <a:cxnLst>
              <a:cxn ang="0">
                <a:pos x="24" y="0"/>
              </a:cxn>
              <a:cxn ang="0">
                <a:pos x="24" y="0"/>
              </a:cxn>
              <a:cxn ang="0">
                <a:pos x="15" y="9"/>
              </a:cxn>
              <a:cxn ang="0">
                <a:pos x="7" y="21"/>
              </a:cxn>
              <a:cxn ang="0">
                <a:pos x="3" y="35"/>
              </a:cxn>
              <a:cxn ang="0">
                <a:pos x="0" y="50"/>
              </a:cxn>
              <a:cxn ang="0">
                <a:pos x="0" y="50"/>
              </a:cxn>
              <a:cxn ang="0">
                <a:pos x="1" y="57"/>
              </a:cxn>
              <a:cxn ang="0">
                <a:pos x="1" y="57"/>
              </a:cxn>
              <a:cxn ang="0">
                <a:pos x="9" y="44"/>
              </a:cxn>
              <a:cxn ang="0">
                <a:pos x="15" y="30"/>
              </a:cxn>
              <a:cxn ang="0">
                <a:pos x="21" y="15"/>
              </a:cxn>
              <a:cxn ang="0">
                <a:pos x="24" y="0"/>
              </a:cxn>
            </a:cxnLst>
            <a:rect l="0" t="0" r="r" b="b"/>
            <a:pathLst>
              <a:path w="24" h="57">
                <a:moveTo>
                  <a:pt x="24" y="0"/>
                </a:moveTo>
                <a:lnTo>
                  <a:pt x="24" y="0"/>
                </a:lnTo>
                <a:lnTo>
                  <a:pt x="15" y="9"/>
                </a:lnTo>
                <a:lnTo>
                  <a:pt x="7" y="21"/>
                </a:lnTo>
                <a:lnTo>
                  <a:pt x="3" y="35"/>
                </a:lnTo>
                <a:lnTo>
                  <a:pt x="0" y="50"/>
                </a:lnTo>
                <a:lnTo>
                  <a:pt x="0" y="50"/>
                </a:lnTo>
                <a:lnTo>
                  <a:pt x="1" y="57"/>
                </a:lnTo>
                <a:lnTo>
                  <a:pt x="1" y="57"/>
                </a:lnTo>
                <a:lnTo>
                  <a:pt x="9" y="44"/>
                </a:lnTo>
                <a:lnTo>
                  <a:pt x="15" y="30"/>
                </a:lnTo>
                <a:lnTo>
                  <a:pt x="21" y="15"/>
                </a:lnTo>
                <a:lnTo>
                  <a:pt x="24" y="0"/>
                </a:lnTo>
              </a:path>
            </a:pathLst>
          </a:custGeom>
          <a:noFill/>
          <a:ln w="9525">
            <a:noFill/>
            <a:round/>
          </a:ln>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95" name="Freeform 230"/>
          <p:cNvSpPr/>
          <p:nvPr/>
        </p:nvSpPr>
        <p:spPr bwMode="auto">
          <a:xfrm>
            <a:off x="8314893" y="3955182"/>
            <a:ext cx="186312" cy="289695"/>
          </a:xfrm>
          <a:custGeom>
            <a:avLst/>
            <a:gdLst/>
            <a:ahLst/>
            <a:cxnLst>
              <a:cxn ang="0">
                <a:pos x="65" y="0"/>
              </a:cxn>
              <a:cxn ang="0">
                <a:pos x="65" y="0"/>
              </a:cxn>
              <a:cxn ang="0">
                <a:pos x="54" y="1"/>
              </a:cxn>
              <a:cxn ang="0">
                <a:pos x="44" y="4"/>
              </a:cxn>
              <a:cxn ang="0">
                <a:pos x="35" y="7"/>
              </a:cxn>
              <a:cxn ang="0">
                <a:pos x="26" y="13"/>
              </a:cxn>
              <a:cxn ang="0">
                <a:pos x="26" y="13"/>
              </a:cxn>
              <a:cxn ang="0">
                <a:pos x="23" y="30"/>
              </a:cxn>
              <a:cxn ang="0">
                <a:pos x="17" y="48"/>
              </a:cxn>
              <a:cxn ang="0">
                <a:pos x="9" y="63"/>
              </a:cxn>
              <a:cxn ang="0">
                <a:pos x="0" y="78"/>
              </a:cxn>
              <a:cxn ang="0">
                <a:pos x="0" y="78"/>
              </a:cxn>
              <a:cxn ang="0">
                <a:pos x="2" y="85"/>
              </a:cxn>
              <a:cxn ang="0">
                <a:pos x="5" y="93"/>
              </a:cxn>
              <a:cxn ang="0">
                <a:pos x="12" y="105"/>
              </a:cxn>
              <a:cxn ang="0">
                <a:pos x="23" y="115"/>
              </a:cxn>
              <a:cxn ang="0">
                <a:pos x="36" y="124"/>
              </a:cxn>
              <a:cxn ang="0">
                <a:pos x="36" y="124"/>
              </a:cxn>
              <a:cxn ang="0">
                <a:pos x="45" y="114"/>
              </a:cxn>
              <a:cxn ang="0">
                <a:pos x="53" y="105"/>
              </a:cxn>
              <a:cxn ang="0">
                <a:pos x="60" y="93"/>
              </a:cxn>
              <a:cxn ang="0">
                <a:pos x="66" y="81"/>
              </a:cxn>
              <a:cxn ang="0">
                <a:pos x="71" y="69"/>
              </a:cxn>
              <a:cxn ang="0">
                <a:pos x="75" y="55"/>
              </a:cxn>
              <a:cxn ang="0">
                <a:pos x="77" y="42"/>
              </a:cxn>
              <a:cxn ang="0">
                <a:pos x="78" y="28"/>
              </a:cxn>
              <a:cxn ang="0">
                <a:pos x="78" y="28"/>
              </a:cxn>
              <a:cxn ang="0">
                <a:pos x="77" y="15"/>
              </a:cxn>
              <a:cxn ang="0">
                <a:pos x="75" y="1"/>
              </a:cxn>
              <a:cxn ang="0">
                <a:pos x="75" y="1"/>
              </a:cxn>
              <a:cxn ang="0">
                <a:pos x="65" y="0"/>
              </a:cxn>
            </a:cxnLst>
            <a:rect l="0" t="0" r="r" b="b"/>
            <a:pathLst>
              <a:path w="78" h="124">
                <a:moveTo>
                  <a:pt x="65" y="0"/>
                </a:moveTo>
                <a:lnTo>
                  <a:pt x="65" y="0"/>
                </a:lnTo>
                <a:lnTo>
                  <a:pt x="54" y="1"/>
                </a:lnTo>
                <a:lnTo>
                  <a:pt x="44" y="4"/>
                </a:lnTo>
                <a:lnTo>
                  <a:pt x="35" y="7"/>
                </a:lnTo>
                <a:lnTo>
                  <a:pt x="26" y="13"/>
                </a:lnTo>
                <a:lnTo>
                  <a:pt x="26" y="13"/>
                </a:lnTo>
                <a:lnTo>
                  <a:pt x="23" y="30"/>
                </a:lnTo>
                <a:lnTo>
                  <a:pt x="17" y="48"/>
                </a:lnTo>
                <a:lnTo>
                  <a:pt x="9" y="63"/>
                </a:lnTo>
                <a:lnTo>
                  <a:pt x="0" y="78"/>
                </a:lnTo>
                <a:lnTo>
                  <a:pt x="0" y="78"/>
                </a:lnTo>
                <a:lnTo>
                  <a:pt x="2" y="85"/>
                </a:lnTo>
                <a:lnTo>
                  <a:pt x="5" y="93"/>
                </a:lnTo>
                <a:lnTo>
                  <a:pt x="12" y="105"/>
                </a:lnTo>
                <a:lnTo>
                  <a:pt x="23" y="115"/>
                </a:lnTo>
                <a:lnTo>
                  <a:pt x="36" y="124"/>
                </a:lnTo>
                <a:lnTo>
                  <a:pt x="36" y="124"/>
                </a:lnTo>
                <a:lnTo>
                  <a:pt x="45" y="114"/>
                </a:lnTo>
                <a:lnTo>
                  <a:pt x="53" y="105"/>
                </a:lnTo>
                <a:lnTo>
                  <a:pt x="60" y="93"/>
                </a:lnTo>
                <a:lnTo>
                  <a:pt x="66" y="81"/>
                </a:lnTo>
                <a:lnTo>
                  <a:pt x="71" y="69"/>
                </a:lnTo>
                <a:lnTo>
                  <a:pt x="75" y="55"/>
                </a:lnTo>
                <a:lnTo>
                  <a:pt x="77" y="42"/>
                </a:lnTo>
                <a:lnTo>
                  <a:pt x="78" y="28"/>
                </a:lnTo>
                <a:lnTo>
                  <a:pt x="78" y="28"/>
                </a:lnTo>
                <a:lnTo>
                  <a:pt x="77" y="15"/>
                </a:lnTo>
                <a:lnTo>
                  <a:pt x="75" y="1"/>
                </a:lnTo>
                <a:lnTo>
                  <a:pt x="75" y="1"/>
                </a:lnTo>
                <a:lnTo>
                  <a:pt x="65" y="0"/>
                </a:lnTo>
              </a:path>
            </a:pathLst>
          </a:custGeom>
          <a:noFill/>
          <a:ln w="9525">
            <a:noFill/>
            <a:round/>
          </a:ln>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96" name="Freeform 231"/>
          <p:cNvSpPr/>
          <p:nvPr/>
        </p:nvSpPr>
        <p:spPr bwMode="auto">
          <a:xfrm>
            <a:off x="8314893" y="3985552"/>
            <a:ext cx="62104" cy="151857"/>
          </a:xfrm>
          <a:custGeom>
            <a:avLst/>
            <a:gdLst/>
            <a:ahLst/>
            <a:cxnLst>
              <a:cxn ang="0">
                <a:pos x="26" y="0"/>
              </a:cxn>
              <a:cxn ang="0">
                <a:pos x="26" y="0"/>
              </a:cxn>
              <a:cxn ang="0">
                <a:pos x="23" y="3"/>
              </a:cxn>
              <a:cxn ang="0">
                <a:pos x="23" y="3"/>
              </a:cxn>
              <a:cxn ang="0">
                <a:pos x="20" y="18"/>
              </a:cxn>
              <a:cxn ang="0">
                <a:pos x="14" y="33"/>
              </a:cxn>
              <a:cxn ang="0">
                <a:pos x="8" y="47"/>
              </a:cxn>
              <a:cxn ang="0">
                <a:pos x="0" y="60"/>
              </a:cxn>
              <a:cxn ang="0">
                <a:pos x="0" y="60"/>
              </a:cxn>
              <a:cxn ang="0">
                <a:pos x="0" y="65"/>
              </a:cxn>
              <a:cxn ang="0">
                <a:pos x="0" y="65"/>
              </a:cxn>
              <a:cxn ang="0">
                <a:pos x="9" y="50"/>
              </a:cxn>
              <a:cxn ang="0">
                <a:pos x="17" y="35"/>
              </a:cxn>
              <a:cxn ang="0">
                <a:pos x="23" y="17"/>
              </a:cxn>
              <a:cxn ang="0">
                <a:pos x="26" y="0"/>
              </a:cxn>
            </a:cxnLst>
            <a:rect l="0" t="0" r="r" b="b"/>
            <a:pathLst>
              <a:path w="26" h="65">
                <a:moveTo>
                  <a:pt x="26" y="0"/>
                </a:moveTo>
                <a:lnTo>
                  <a:pt x="26" y="0"/>
                </a:lnTo>
                <a:lnTo>
                  <a:pt x="23" y="3"/>
                </a:lnTo>
                <a:lnTo>
                  <a:pt x="23" y="3"/>
                </a:lnTo>
                <a:lnTo>
                  <a:pt x="20" y="18"/>
                </a:lnTo>
                <a:lnTo>
                  <a:pt x="14" y="33"/>
                </a:lnTo>
                <a:lnTo>
                  <a:pt x="8" y="47"/>
                </a:lnTo>
                <a:lnTo>
                  <a:pt x="0" y="60"/>
                </a:lnTo>
                <a:lnTo>
                  <a:pt x="0" y="60"/>
                </a:lnTo>
                <a:lnTo>
                  <a:pt x="0" y="65"/>
                </a:lnTo>
                <a:lnTo>
                  <a:pt x="0" y="65"/>
                </a:lnTo>
                <a:lnTo>
                  <a:pt x="9" y="50"/>
                </a:lnTo>
                <a:lnTo>
                  <a:pt x="17" y="35"/>
                </a:lnTo>
                <a:lnTo>
                  <a:pt x="23" y="17"/>
                </a:lnTo>
                <a:lnTo>
                  <a:pt x="26" y="0"/>
                </a:lnTo>
                <a:close/>
              </a:path>
            </a:pathLst>
          </a:custGeom>
          <a:solidFill>
            <a:srgbClr val="FF6F00"/>
          </a:solidFill>
          <a:ln w="9525">
            <a:noFill/>
            <a:round/>
          </a:ln>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97" name="Freeform 232"/>
          <p:cNvSpPr/>
          <p:nvPr/>
        </p:nvSpPr>
        <p:spPr bwMode="auto">
          <a:xfrm>
            <a:off x="8314893" y="3985552"/>
            <a:ext cx="62104" cy="151857"/>
          </a:xfrm>
          <a:custGeom>
            <a:avLst/>
            <a:gdLst/>
            <a:ahLst/>
            <a:cxnLst>
              <a:cxn ang="0">
                <a:pos x="26" y="0"/>
              </a:cxn>
              <a:cxn ang="0">
                <a:pos x="26" y="0"/>
              </a:cxn>
              <a:cxn ang="0">
                <a:pos x="23" y="3"/>
              </a:cxn>
              <a:cxn ang="0">
                <a:pos x="23" y="3"/>
              </a:cxn>
              <a:cxn ang="0">
                <a:pos x="20" y="18"/>
              </a:cxn>
              <a:cxn ang="0">
                <a:pos x="14" y="33"/>
              </a:cxn>
              <a:cxn ang="0">
                <a:pos x="8" y="47"/>
              </a:cxn>
              <a:cxn ang="0">
                <a:pos x="0" y="60"/>
              </a:cxn>
              <a:cxn ang="0">
                <a:pos x="0" y="60"/>
              </a:cxn>
              <a:cxn ang="0">
                <a:pos x="0" y="65"/>
              </a:cxn>
              <a:cxn ang="0">
                <a:pos x="0" y="65"/>
              </a:cxn>
              <a:cxn ang="0">
                <a:pos x="9" y="50"/>
              </a:cxn>
              <a:cxn ang="0">
                <a:pos x="17" y="35"/>
              </a:cxn>
              <a:cxn ang="0">
                <a:pos x="23" y="17"/>
              </a:cxn>
              <a:cxn ang="0">
                <a:pos x="26" y="0"/>
              </a:cxn>
            </a:cxnLst>
            <a:rect l="0" t="0" r="r" b="b"/>
            <a:pathLst>
              <a:path w="26" h="65">
                <a:moveTo>
                  <a:pt x="26" y="0"/>
                </a:moveTo>
                <a:lnTo>
                  <a:pt x="26" y="0"/>
                </a:lnTo>
                <a:lnTo>
                  <a:pt x="23" y="3"/>
                </a:lnTo>
                <a:lnTo>
                  <a:pt x="23" y="3"/>
                </a:lnTo>
                <a:lnTo>
                  <a:pt x="20" y="18"/>
                </a:lnTo>
                <a:lnTo>
                  <a:pt x="14" y="33"/>
                </a:lnTo>
                <a:lnTo>
                  <a:pt x="8" y="47"/>
                </a:lnTo>
                <a:lnTo>
                  <a:pt x="0" y="60"/>
                </a:lnTo>
                <a:lnTo>
                  <a:pt x="0" y="60"/>
                </a:lnTo>
                <a:lnTo>
                  <a:pt x="0" y="65"/>
                </a:lnTo>
                <a:lnTo>
                  <a:pt x="0" y="65"/>
                </a:lnTo>
                <a:lnTo>
                  <a:pt x="9" y="50"/>
                </a:lnTo>
                <a:lnTo>
                  <a:pt x="17" y="35"/>
                </a:lnTo>
                <a:lnTo>
                  <a:pt x="23" y="17"/>
                </a:lnTo>
                <a:lnTo>
                  <a:pt x="26" y="0"/>
                </a:lnTo>
              </a:path>
            </a:pathLst>
          </a:custGeom>
          <a:noFill/>
          <a:ln w="9525">
            <a:noFill/>
            <a:round/>
          </a:ln>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98" name="Freeform 238"/>
          <p:cNvSpPr/>
          <p:nvPr/>
        </p:nvSpPr>
        <p:spPr bwMode="auto">
          <a:xfrm>
            <a:off x="3196921" y="629741"/>
            <a:ext cx="410843" cy="460242"/>
          </a:xfrm>
          <a:custGeom>
            <a:avLst/>
            <a:gdLst/>
            <a:ahLst/>
            <a:cxnLst>
              <a:cxn ang="0">
                <a:pos x="99" y="0"/>
              </a:cxn>
              <a:cxn ang="0">
                <a:pos x="99" y="0"/>
              </a:cxn>
              <a:cxn ang="0">
                <a:pos x="88" y="2"/>
              </a:cxn>
              <a:cxn ang="0">
                <a:pos x="79" y="3"/>
              </a:cxn>
              <a:cxn ang="0">
                <a:pos x="69" y="5"/>
              </a:cxn>
              <a:cxn ang="0">
                <a:pos x="60" y="8"/>
              </a:cxn>
              <a:cxn ang="0">
                <a:pos x="52" y="12"/>
              </a:cxn>
              <a:cxn ang="0">
                <a:pos x="43" y="17"/>
              </a:cxn>
              <a:cxn ang="0">
                <a:pos x="36" y="23"/>
              </a:cxn>
              <a:cxn ang="0">
                <a:pos x="30" y="29"/>
              </a:cxn>
              <a:cxn ang="0">
                <a:pos x="22" y="36"/>
              </a:cxn>
              <a:cxn ang="0">
                <a:pos x="18" y="44"/>
              </a:cxn>
              <a:cxn ang="0">
                <a:pos x="12" y="53"/>
              </a:cxn>
              <a:cxn ang="0">
                <a:pos x="9" y="60"/>
              </a:cxn>
              <a:cxn ang="0">
                <a:pos x="4" y="69"/>
              </a:cxn>
              <a:cxn ang="0">
                <a:pos x="3" y="80"/>
              </a:cxn>
              <a:cxn ang="0">
                <a:pos x="1" y="89"/>
              </a:cxn>
              <a:cxn ang="0">
                <a:pos x="0" y="99"/>
              </a:cxn>
              <a:cxn ang="0">
                <a:pos x="0" y="99"/>
              </a:cxn>
              <a:cxn ang="0">
                <a:pos x="1" y="108"/>
              </a:cxn>
              <a:cxn ang="0">
                <a:pos x="3" y="119"/>
              </a:cxn>
              <a:cxn ang="0">
                <a:pos x="4" y="128"/>
              </a:cxn>
              <a:cxn ang="0">
                <a:pos x="9" y="137"/>
              </a:cxn>
              <a:cxn ang="0">
                <a:pos x="12" y="146"/>
              </a:cxn>
              <a:cxn ang="0">
                <a:pos x="18" y="153"/>
              </a:cxn>
              <a:cxn ang="0">
                <a:pos x="22" y="161"/>
              </a:cxn>
              <a:cxn ang="0">
                <a:pos x="30" y="168"/>
              </a:cxn>
              <a:cxn ang="0">
                <a:pos x="36" y="174"/>
              </a:cxn>
              <a:cxn ang="0">
                <a:pos x="43" y="180"/>
              </a:cxn>
              <a:cxn ang="0">
                <a:pos x="52" y="185"/>
              </a:cxn>
              <a:cxn ang="0">
                <a:pos x="60" y="189"/>
              </a:cxn>
              <a:cxn ang="0">
                <a:pos x="69" y="192"/>
              </a:cxn>
              <a:cxn ang="0">
                <a:pos x="79" y="195"/>
              </a:cxn>
              <a:cxn ang="0">
                <a:pos x="88" y="197"/>
              </a:cxn>
              <a:cxn ang="0">
                <a:pos x="99" y="197"/>
              </a:cxn>
              <a:cxn ang="0">
                <a:pos x="99" y="197"/>
              </a:cxn>
              <a:cxn ang="0">
                <a:pos x="109" y="197"/>
              </a:cxn>
              <a:cxn ang="0">
                <a:pos x="118" y="195"/>
              </a:cxn>
              <a:cxn ang="0">
                <a:pos x="118" y="195"/>
              </a:cxn>
              <a:cxn ang="0">
                <a:pos x="115" y="176"/>
              </a:cxn>
              <a:cxn ang="0">
                <a:pos x="114" y="156"/>
              </a:cxn>
              <a:cxn ang="0">
                <a:pos x="114" y="156"/>
              </a:cxn>
              <a:cxn ang="0">
                <a:pos x="115" y="138"/>
              </a:cxn>
              <a:cxn ang="0">
                <a:pos x="118" y="120"/>
              </a:cxn>
              <a:cxn ang="0">
                <a:pos x="123" y="104"/>
              </a:cxn>
              <a:cxn ang="0">
                <a:pos x="130" y="87"/>
              </a:cxn>
              <a:cxn ang="0">
                <a:pos x="138" y="72"/>
              </a:cxn>
              <a:cxn ang="0">
                <a:pos x="148" y="59"/>
              </a:cxn>
              <a:cxn ang="0">
                <a:pos x="160" y="45"/>
              </a:cxn>
              <a:cxn ang="0">
                <a:pos x="172" y="35"/>
              </a:cxn>
              <a:cxn ang="0">
                <a:pos x="172" y="35"/>
              </a:cxn>
              <a:cxn ang="0">
                <a:pos x="165" y="27"/>
              </a:cxn>
              <a:cxn ang="0">
                <a:pos x="157" y="20"/>
              </a:cxn>
              <a:cxn ang="0">
                <a:pos x="150" y="15"/>
              </a:cxn>
              <a:cxn ang="0">
                <a:pos x="139" y="9"/>
              </a:cxn>
              <a:cxn ang="0">
                <a:pos x="130" y="6"/>
              </a:cxn>
              <a:cxn ang="0">
                <a:pos x="120" y="3"/>
              </a:cxn>
              <a:cxn ang="0">
                <a:pos x="109" y="2"/>
              </a:cxn>
              <a:cxn ang="0">
                <a:pos x="99" y="0"/>
              </a:cxn>
            </a:cxnLst>
            <a:rect l="0" t="0" r="r" b="b"/>
            <a:pathLst>
              <a:path w="172" h="197">
                <a:moveTo>
                  <a:pt x="99" y="0"/>
                </a:moveTo>
                <a:lnTo>
                  <a:pt x="99" y="0"/>
                </a:lnTo>
                <a:lnTo>
                  <a:pt x="88" y="2"/>
                </a:lnTo>
                <a:lnTo>
                  <a:pt x="79" y="3"/>
                </a:lnTo>
                <a:lnTo>
                  <a:pt x="69" y="5"/>
                </a:lnTo>
                <a:lnTo>
                  <a:pt x="60" y="8"/>
                </a:lnTo>
                <a:lnTo>
                  <a:pt x="52" y="12"/>
                </a:lnTo>
                <a:lnTo>
                  <a:pt x="43" y="17"/>
                </a:lnTo>
                <a:lnTo>
                  <a:pt x="36" y="23"/>
                </a:lnTo>
                <a:lnTo>
                  <a:pt x="30" y="29"/>
                </a:lnTo>
                <a:lnTo>
                  <a:pt x="22" y="36"/>
                </a:lnTo>
                <a:lnTo>
                  <a:pt x="18" y="44"/>
                </a:lnTo>
                <a:lnTo>
                  <a:pt x="12" y="53"/>
                </a:lnTo>
                <a:lnTo>
                  <a:pt x="9" y="60"/>
                </a:lnTo>
                <a:lnTo>
                  <a:pt x="4" y="69"/>
                </a:lnTo>
                <a:lnTo>
                  <a:pt x="3" y="80"/>
                </a:lnTo>
                <a:lnTo>
                  <a:pt x="1" y="89"/>
                </a:lnTo>
                <a:lnTo>
                  <a:pt x="0" y="99"/>
                </a:lnTo>
                <a:lnTo>
                  <a:pt x="0" y="99"/>
                </a:lnTo>
                <a:lnTo>
                  <a:pt x="1" y="108"/>
                </a:lnTo>
                <a:lnTo>
                  <a:pt x="3" y="119"/>
                </a:lnTo>
                <a:lnTo>
                  <a:pt x="4" y="128"/>
                </a:lnTo>
                <a:lnTo>
                  <a:pt x="9" y="137"/>
                </a:lnTo>
                <a:lnTo>
                  <a:pt x="12" y="146"/>
                </a:lnTo>
                <a:lnTo>
                  <a:pt x="18" y="153"/>
                </a:lnTo>
                <a:lnTo>
                  <a:pt x="22" y="161"/>
                </a:lnTo>
                <a:lnTo>
                  <a:pt x="30" y="168"/>
                </a:lnTo>
                <a:lnTo>
                  <a:pt x="36" y="174"/>
                </a:lnTo>
                <a:lnTo>
                  <a:pt x="43" y="180"/>
                </a:lnTo>
                <a:lnTo>
                  <a:pt x="52" y="185"/>
                </a:lnTo>
                <a:lnTo>
                  <a:pt x="60" y="189"/>
                </a:lnTo>
                <a:lnTo>
                  <a:pt x="69" y="192"/>
                </a:lnTo>
                <a:lnTo>
                  <a:pt x="79" y="195"/>
                </a:lnTo>
                <a:lnTo>
                  <a:pt x="88" y="197"/>
                </a:lnTo>
                <a:lnTo>
                  <a:pt x="99" y="197"/>
                </a:lnTo>
                <a:lnTo>
                  <a:pt x="99" y="197"/>
                </a:lnTo>
                <a:lnTo>
                  <a:pt x="109" y="197"/>
                </a:lnTo>
                <a:lnTo>
                  <a:pt x="118" y="195"/>
                </a:lnTo>
                <a:lnTo>
                  <a:pt x="118" y="195"/>
                </a:lnTo>
                <a:lnTo>
                  <a:pt x="115" y="176"/>
                </a:lnTo>
                <a:lnTo>
                  <a:pt x="114" y="156"/>
                </a:lnTo>
                <a:lnTo>
                  <a:pt x="114" y="156"/>
                </a:lnTo>
                <a:lnTo>
                  <a:pt x="115" y="138"/>
                </a:lnTo>
                <a:lnTo>
                  <a:pt x="118" y="120"/>
                </a:lnTo>
                <a:lnTo>
                  <a:pt x="123" y="104"/>
                </a:lnTo>
                <a:lnTo>
                  <a:pt x="130" y="87"/>
                </a:lnTo>
                <a:lnTo>
                  <a:pt x="138" y="72"/>
                </a:lnTo>
                <a:lnTo>
                  <a:pt x="148" y="59"/>
                </a:lnTo>
                <a:lnTo>
                  <a:pt x="160" y="45"/>
                </a:lnTo>
                <a:lnTo>
                  <a:pt x="172" y="35"/>
                </a:lnTo>
                <a:lnTo>
                  <a:pt x="172" y="35"/>
                </a:lnTo>
                <a:lnTo>
                  <a:pt x="165" y="27"/>
                </a:lnTo>
                <a:lnTo>
                  <a:pt x="157" y="20"/>
                </a:lnTo>
                <a:lnTo>
                  <a:pt x="150" y="15"/>
                </a:lnTo>
                <a:lnTo>
                  <a:pt x="139" y="9"/>
                </a:lnTo>
                <a:lnTo>
                  <a:pt x="130" y="6"/>
                </a:lnTo>
                <a:lnTo>
                  <a:pt x="120" y="3"/>
                </a:lnTo>
                <a:lnTo>
                  <a:pt x="109" y="2"/>
                </a:lnTo>
                <a:lnTo>
                  <a:pt x="99" y="0"/>
                </a:lnTo>
                <a:close/>
              </a:path>
            </a:pathLst>
          </a:custGeom>
          <a:solidFill>
            <a:srgbClr val="CDE4A2"/>
          </a:solidFill>
          <a:ln w="9525">
            <a:noFill/>
            <a:round/>
          </a:ln>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99" name="Freeform 239"/>
          <p:cNvSpPr/>
          <p:nvPr/>
        </p:nvSpPr>
        <p:spPr bwMode="auto">
          <a:xfrm>
            <a:off x="3196921" y="629741"/>
            <a:ext cx="410843" cy="460242"/>
          </a:xfrm>
          <a:custGeom>
            <a:avLst/>
            <a:gdLst/>
            <a:ahLst/>
            <a:cxnLst>
              <a:cxn ang="0">
                <a:pos x="99" y="0"/>
              </a:cxn>
              <a:cxn ang="0">
                <a:pos x="99" y="0"/>
              </a:cxn>
              <a:cxn ang="0">
                <a:pos x="88" y="2"/>
              </a:cxn>
              <a:cxn ang="0">
                <a:pos x="79" y="3"/>
              </a:cxn>
              <a:cxn ang="0">
                <a:pos x="69" y="5"/>
              </a:cxn>
              <a:cxn ang="0">
                <a:pos x="60" y="8"/>
              </a:cxn>
              <a:cxn ang="0">
                <a:pos x="52" y="12"/>
              </a:cxn>
              <a:cxn ang="0">
                <a:pos x="43" y="17"/>
              </a:cxn>
              <a:cxn ang="0">
                <a:pos x="36" y="23"/>
              </a:cxn>
              <a:cxn ang="0">
                <a:pos x="30" y="29"/>
              </a:cxn>
              <a:cxn ang="0">
                <a:pos x="22" y="36"/>
              </a:cxn>
              <a:cxn ang="0">
                <a:pos x="18" y="44"/>
              </a:cxn>
              <a:cxn ang="0">
                <a:pos x="12" y="53"/>
              </a:cxn>
              <a:cxn ang="0">
                <a:pos x="9" y="60"/>
              </a:cxn>
              <a:cxn ang="0">
                <a:pos x="4" y="69"/>
              </a:cxn>
              <a:cxn ang="0">
                <a:pos x="3" y="80"/>
              </a:cxn>
              <a:cxn ang="0">
                <a:pos x="1" y="89"/>
              </a:cxn>
              <a:cxn ang="0">
                <a:pos x="0" y="99"/>
              </a:cxn>
              <a:cxn ang="0">
                <a:pos x="0" y="99"/>
              </a:cxn>
              <a:cxn ang="0">
                <a:pos x="1" y="108"/>
              </a:cxn>
              <a:cxn ang="0">
                <a:pos x="3" y="119"/>
              </a:cxn>
              <a:cxn ang="0">
                <a:pos x="4" y="128"/>
              </a:cxn>
              <a:cxn ang="0">
                <a:pos x="9" y="137"/>
              </a:cxn>
              <a:cxn ang="0">
                <a:pos x="12" y="146"/>
              </a:cxn>
              <a:cxn ang="0">
                <a:pos x="18" y="153"/>
              </a:cxn>
              <a:cxn ang="0">
                <a:pos x="22" y="161"/>
              </a:cxn>
              <a:cxn ang="0">
                <a:pos x="30" y="168"/>
              </a:cxn>
              <a:cxn ang="0">
                <a:pos x="36" y="174"/>
              </a:cxn>
              <a:cxn ang="0">
                <a:pos x="43" y="180"/>
              </a:cxn>
              <a:cxn ang="0">
                <a:pos x="52" y="185"/>
              </a:cxn>
              <a:cxn ang="0">
                <a:pos x="60" y="189"/>
              </a:cxn>
              <a:cxn ang="0">
                <a:pos x="69" y="192"/>
              </a:cxn>
              <a:cxn ang="0">
                <a:pos x="79" y="195"/>
              </a:cxn>
              <a:cxn ang="0">
                <a:pos x="88" y="197"/>
              </a:cxn>
              <a:cxn ang="0">
                <a:pos x="99" y="197"/>
              </a:cxn>
              <a:cxn ang="0">
                <a:pos x="99" y="197"/>
              </a:cxn>
              <a:cxn ang="0">
                <a:pos x="109" y="197"/>
              </a:cxn>
              <a:cxn ang="0">
                <a:pos x="118" y="195"/>
              </a:cxn>
              <a:cxn ang="0">
                <a:pos x="118" y="195"/>
              </a:cxn>
              <a:cxn ang="0">
                <a:pos x="115" y="176"/>
              </a:cxn>
              <a:cxn ang="0">
                <a:pos x="114" y="156"/>
              </a:cxn>
              <a:cxn ang="0">
                <a:pos x="114" y="156"/>
              </a:cxn>
              <a:cxn ang="0">
                <a:pos x="115" y="138"/>
              </a:cxn>
              <a:cxn ang="0">
                <a:pos x="118" y="120"/>
              </a:cxn>
              <a:cxn ang="0">
                <a:pos x="123" y="104"/>
              </a:cxn>
              <a:cxn ang="0">
                <a:pos x="130" y="87"/>
              </a:cxn>
              <a:cxn ang="0">
                <a:pos x="138" y="72"/>
              </a:cxn>
              <a:cxn ang="0">
                <a:pos x="148" y="59"/>
              </a:cxn>
              <a:cxn ang="0">
                <a:pos x="160" y="45"/>
              </a:cxn>
              <a:cxn ang="0">
                <a:pos x="172" y="35"/>
              </a:cxn>
              <a:cxn ang="0">
                <a:pos x="172" y="35"/>
              </a:cxn>
              <a:cxn ang="0">
                <a:pos x="165" y="27"/>
              </a:cxn>
              <a:cxn ang="0">
                <a:pos x="157" y="20"/>
              </a:cxn>
              <a:cxn ang="0">
                <a:pos x="150" y="15"/>
              </a:cxn>
              <a:cxn ang="0">
                <a:pos x="139" y="9"/>
              </a:cxn>
              <a:cxn ang="0">
                <a:pos x="130" y="6"/>
              </a:cxn>
              <a:cxn ang="0">
                <a:pos x="120" y="3"/>
              </a:cxn>
              <a:cxn ang="0">
                <a:pos x="109" y="2"/>
              </a:cxn>
              <a:cxn ang="0">
                <a:pos x="99" y="0"/>
              </a:cxn>
            </a:cxnLst>
            <a:rect l="0" t="0" r="r" b="b"/>
            <a:pathLst>
              <a:path w="172" h="197">
                <a:moveTo>
                  <a:pt x="99" y="0"/>
                </a:moveTo>
                <a:lnTo>
                  <a:pt x="99" y="0"/>
                </a:lnTo>
                <a:lnTo>
                  <a:pt x="88" y="2"/>
                </a:lnTo>
                <a:lnTo>
                  <a:pt x="79" y="3"/>
                </a:lnTo>
                <a:lnTo>
                  <a:pt x="69" y="5"/>
                </a:lnTo>
                <a:lnTo>
                  <a:pt x="60" y="8"/>
                </a:lnTo>
                <a:lnTo>
                  <a:pt x="52" y="12"/>
                </a:lnTo>
                <a:lnTo>
                  <a:pt x="43" y="17"/>
                </a:lnTo>
                <a:lnTo>
                  <a:pt x="36" y="23"/>
                </a:lnTo>
                <a:lnTo>
                  <a:pt x="30" y="29"/>
                </a:lnTo>
                <a:lnTo>
                  <a:pt x="22" y="36"/>
                </a:lnTo>
                <a:lnTo>
                  <a:pt x="18" y="44"/>
                </a:lnTo>
                <a:lnTo>
                  <a:pt x="12" y="53"/>
                </a:lnTo>
                <a:lnTo>
                  <a:pt x="9" y="60"/>
                </a:lnTo>
                <a:lnTo>
                  <a:pt x="4" y="69"/>
                </a:lnTo>
                <a:lnTo>
                  <a:pt x="3" y="80"/>
                </a:lnTo>
                <a:lnTo>
                  <a:pt x="1" y="89"/>
                </a:lnTo>
                <a:lnTo>
                  <a:pt x="0" y="99"/>
                </a:lnTo>
                <a:lnTo>
                  <a:pt x="0" y="99"/>
                </a:lnTo>
                <a:lnTo>
                  <a:pt x="1" y="108"/>
                </a:lnTo>
                <a:lnTo>
                  <a:pt x="3" y="119"/>
                </a:lnTo>
                <a:lnTo>
                  <a:pt x="4" y="128"/>
                </a:lnTo>
                <a:lnTo>
                  <a:pt x="9" y="137"/>
                </a:lnTo>
                <a:lnTo>
                  <a:pt x="12" y="146"/>
                </a:lnTo>
                <a:lnTo>
                  <a:pt x="18" y="153"/>
                </a:lnTo>
                <a:lnTo>
                  <a:pt x="22" y="161"/>
                </a:lnTo>
                <a:lnTo>
                  <a:pt x="30" y="168"/>
                </a:lnTo>
                <a:lnTo>
                  <a:pt x="36" y="174"/>
                </a:lnTo>
                <a:lnTo>
                  <a:pt x="43" y="180"/>
                </a:lnTo>
                <a:lnTo>
                  <a:pt x="52" y="185"/>
                </a:lnTo>
                <a:lnTo>
                  <a:pt x="60" y="189"/>
                </a:lnTo>
                <a:lnTo>
                  <a:pt x="69" y="192"/>
                </a:lnTo>
                <a:lnTo>
                  <a:pt x="79" y="195"/>
                </a:lnTo>
                <a:lnTo>
                  <a:pt x="88" y="197"/>
                </a:lnTo>
                <a:lnTo>
                  <a:pt x="99" y="197"/>
                </a:lnTo>
                <a:lnTo>
                  <a:pt x="99" y="197"/>
                </a:lnTo>
                <a:lnTo>
                  <a:pt x="109" y="197"/>
                </a:lnTo>
                <a:lnTo>
                  <a:pt x="118" y="195"/>
                </a:lnTo>
                <a:lnTo>
                  <a:pt x="118" y="195"/>
                </a:lnTo>
                <a:lnTo>
                  <a:pt x="115" y="176"/>
                </a:lnTo>
                <a:lnTo>
                  <a:pt x="114" y="156"/>
                </a:lnTo>
                <a:lnTo>
                  <a:pt x="114" y="156"/>
                </a:lnTo>
                <a:lnTo>
                  <a:pt x="115" y="138"/>
                </a:lnTo>
                <a:lnTo>
                  <a:pt x="118" y="120"/>
                </a:lnTo>
                <a:lnTo>
                  <a:pt x="123" y="104"/>
                </a:lnTo>
                <a:lnTo>
                  <a:pt x="130" y="87"/>
                </a:lnTo>
                <a:lnTo>
                  <a:pt x="138" y="72"/>
                </a:lnTo>
                <a:lnTo>
                  <a:pt x="148" y="59"/>
                </a:lnTo>
                <a:lnTo>
                  <a:pt x="160" y="45"/>
                </a:lnTo>
                <a:lnTo>
                  <a:pt x="172" y="35"/>
                </a:lnTo>
                <a:lnTo>
                  <a:pt x="172" y="35"/>
                </a:lnTo>
                <a:lnTo>
                  <a:pt x="165" y="27"/>
                </a:lnTo>
                <a:lnTo>
                  <a:pt x="157" y="20"/>
                </a:lnTo>
                <a:lnTo>
                  <a:pt x="150" y="15"/>
                </a:lnTo>
                <a:lnTo>
                  <a:pt x="139" y="9"/>
                </a:lnTo>
                <a:lnTo>
                  <a:pt x="130" y="6"/>
                </a:lnTo>
                <a:lnTo>
                  <a:pt x="120" y="3"/>
                </a:lnTo>
                <a:lnTo>
                  <a:pt x="109" y="2"/>
                </a:lnTo>
                <a:lnTo>
                  <a:pt x="99" y="0"/>
                </a:lnTo>
              </a:path>
            </a:pathLst>
          </a:custGeom>
          <a:noFill/>
          <a:ln w="9525">
            <a:noFill/>
            <a:round/>
          </a:ln>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200" name="Freeform 240"/>
          <p:cNvSpPr/>
          <p:nvPr/>
        </p:nvSpPr>
        <p:spPr bwMode="auto">
          <a:xfrm>
            <a:off x="3478778" y="629741"/>
            <a:ext cx="730917" cy="726575"/>
          </a:xfrm>
          <a:custGeom>
            <a:avLst/>
            <a:gdLst/>
            <a:ahLst/>
            <a:cxnLst>
              <a:cxn ang="0">
                <a:pos x="150" y="0"/>
              </a:cxn>
              <a:cxn ang="0">
                <a:pos x="125" y="3"/>
              </a:cxn>
              <a:cxn ang="0">
                <a:pos x="99" y="9"/>
              </a:cxn>
              <a:cxn ang="0">
                <a:pos x="75" y="20"/>
              </a:cxn>
              <a:cxn ang="0">
                <a:pos x="54" y="35"/>
              </a:cxn>
              <a:cxn ang="0">
                <a:pos x="65" y="48"/>
              </a:cxn>
              <a:cxn ang="0">
                <a:pos x="77" y="81"/>
              </a:cxn>
              <a:cxn ang="0">
                <a:pos x="78" y="99"/>
              </a:cxn>
              <a:cxn ang="0">
                <a:pos x="74" y="132"/>
              </a:cxn>
              <a:cxn ang="0">
                <a:pos x="57" y="161"/>
              </a:cxn>
              <a:cxn ang="0">
                <a:pos x="32" y="183"/>
              </a:cxn>
              <a:cxn ang="0">
                <a:pos x="0" y="195"/>
              </a:cxn>
              <a:cxn ang="0">
                <a:pos x="5" y="207"/>
              </a:cxn>
              <a:cxn ang="0">
                <a:pos x="15" y="230"/>
              </a:cxn>
              <a:cxn ang="0">
                <a:pos x="29" y="251"/>
              </a:cxn>
              <a:cxn ang="0">
                <a:pos x="45" y="270"/>
              </a:cxn>
              <a:cxn ang="0">
                <a:pos x="66" y="285"/>
              </a:cxn>
              <a:cxn ang="0">
                <a:pos x="87" y="297"/>
              </a:cxn>
              <a:cxn ang="0">
                <a:pos x="111" y="306"/>
              </a:cxn>
              <a:cxn ang="0">
                <a:pos x="138" y="311"/>
              </a:cxn>
              <a:cxn ang="0">
                <a:pos x="150" y="311"/>
              </a:cxn>
              <a:cxn ang="0">
                <a:pos x="177" y="309"/>
              </a:cxn>
              <a:cxn ang="0">
                <a:pos x="201" y="302"/>
              </a:cxn>
              <a:cxn ang="0">
                <a:pos x="224" y="293"/>
              </a:cxn>
              <a:cxn ang="0">
                <a:pos x="245" y="279"/>
              </a:cxn>
              <a:cxn ang="0">
                <a:pos x="237" y="273"/>
              </a:cxn>
              <a:cxn ang="0">
                <a:pos x="225" y="261"/>
              </a:cxn>
              <a:cxn ang="0">
                <a:pos x="216" y="245"/>
              </a:cxn>
              <a:cxn ang="0">
                <a:pos x="212" y="227"/>
              </a:cxn>
              <a:cxn ang="0">
                <a:pos x="210" y="218"/>
              </a:cxn>
              <a:cxn ang="0">
                <a:pos x="216" y="189"/>
              </a:cxn>
              <a:cxn ang="0">
                <a:pos x="231" y="167"/>
              </a:cxn>
              <a:cxn ang="0">
                <a:pos x="255" y="150"/>
              </a:cxn>
              <a:cxn ang="0">
                <a:pos x="284" y="144"/>
              </a:cxn>
              <a:cxn ang="0">
                <a:pos x="294" y="146"/>
              </a:cxn>
              <a:cxn ang="0">
                <a:pos x="306" y="149"/>
              </a:cxn>
              <a:cxn ang="0">
                <a:pos x="302" y="119"/>
              </a:cxn>
              <a:cxn ang="0">
                <a:pos x="291" y="90"/>
              </a:cxn>
              <a:cxn ang="0">
                <a:pos x="278" y="65"/>
              </a:cxn>
              <a:cxn ang="0">
                <a:pos x="258" y="44"/>
              </a:cxn>
              <a:cxn ang="0">
                <a:pos x="236" y="26"/>
              </a:cxn>
              <a:cxn ang="0">
                <a:pos x="210" y="12"/>
              </a:cxn>
              <a:cxn ang="0">
                <a:pos x="182" y="3"/>
              </a:cxn>
              <a:cxn ang="0">
                <a:pos x="150" y="0"/>
              </a:cxn>
            </a:cxnLst>
            <a:rect l="0" t="0" r="r" b="b"/>
            <a:pathLst>
              <a:path w="306" h="311">
                <a:moveTo>
                  <a:pt x="150" y="0"/>
                </a:moveTo>
                <a:lnTo>
                  <a:pt x="150" y="0"/>
                </a:lnTo>
                <a:lnTo>
                  <a:pt x="137" y="2"/>
                </a:lnTo>
                <a:lnTo>
                  <a:pt x="125" y="3"/>
                </a:lnTo>
                <a:lnTo>
                  <a:pt x="111" y="6"/>
                </a:lnTo>
                <a:lnTo>
                  <a:pt x="99" y="9"/>
                </a:lnTo>
                <a:lnTo>
                  <a:pt x="87" y="14"/>
                </a:lnTo>
                <a:lnTo>
                  <a:pt x="75" y="20"/>
                </a:lnTo>
                <a:lnTo>
                  <a:pt x="65" y="27"/>
                </a:lnTo>
                <a:lnTo>
                  <a:pt x="54" y="35"/>
                </a:lnTo>
                <a:lnTo>
                  <a:pt x="54" y="35"/>
                </a:lnTo>
                <a:lnTo>
                  <a:pt x="65" y="48"/>
                </a:lnTo>
                <a:lnTo>
                  <a:pt x="72" y="63"/>
                </a:lnTo>
                <a:lnTo>
                  <a:pt x="77" y="81"/>
                </a:lnTo>
                <a:lnTo>
                  <a:pt x="78" y="99"/>
                </a:lnTo>
                <a:lnTo>
                  <a:pt x="78" y="99"/>
                </a:lnTo>
                <a:lnTo>
                  <a:pt x="77" y="116"/>
                </a:lnTo>
                <a:lnTo>
                  <a:pt x="74" y="132"/>
                </a:lnTo>
                <a:lnTo>
                  <a:pt x="66" y="147"/>
                </a:lnTo>
                <a:lnTo>
                  <a:pt x="57" y="161"/>
                </a:lnTo>
                <a:lnTo>
                  <a:pt x="45" y="173"/>
                </a:lnTo>
                <a:lnTo>
                  <a:pt x="32" y="183"/>
                </a:lnTo>
                <a:lnTo>
                  <a:pt x="17" y="191"/>
                </a:lnTo>
                <a:lnTo>
                  <a:pt x="0" y="195"/>
                </a:lnTo>
                <a:lnTo>
                  <a:pt x="0" y="195"/>
                </a:lnTo>
                <a:lnTo>
                  <a:pt x="5" y="207"/>
                </a:lnTo>
                <a:lnTo>
                  <a:pt x="9" y="219"/>
                </a:lnTo>
                <a:lnTo>
                  <a:pt x="15" y="230"/>
                </a:lnTo>
                <a:lnTo>
                  <a:pt x="21" y="242"/>
                </a:lnTo>
                <a:lnTo>
                  <a:pt x="29" y="251"/>
                </a:lnTo>
                <a:lnTo>
                  <a:pt x="38" y="261"/>
                </a:lnTo>
                <a:lnTo>
                  <a:pt x="45" y="270"/>
                </a:lnTo>
                <a:lnTo>
                  <a:pt x="56" y="278"/>
                </a:lnTo>
                <a:lnTo>
                  <a:pt x="66" y="285"/>
                </a:lnTo>
                <a:lnTo>
                  <a:pt x="77" y="291"/>
                </a:lnTo>
                <a:lnTo>
                  <a:pt x="87" y="297"/>
                </a:lnTo>
                <a:lnTo>
                  <a:pt x="99" y="302"/>
                </a:lnTo>
                <a:lnTo>
                  <a:pt x="111" y="306"/>
                </a:lnTo>
                <a:lnTo>
                  <a:pt x="125" y="309"/>
                </a:lnTo>
                <a:lnTo>
                  <a:pt x="138" y="311"/>
                </a:lnTo>
                <a:lnTo>
                  <a:pt x="150" y="311"/>
                </a:lnTo>
                <a:lnTo>
                  <a:pt x="150" y="311"/>
                </a:lnTo>
                <a:lnTo>
                  <a:pt x="164" y="311"/>
                </a:lnTo>
                <a:lnTo>
                  <a:pt x="177" y="309"/>
                </a:lnTo>
                <a:lnTo>
                  <a:pt x="189" y="306"/>
                </a:lnTo>
                <a:lnTo>
                  <a:pt x="201" y="302"/>
                </a:lnTo>
                <a:lnTo>
                  <a:pt x="213" y="297"/>
                </a:lnTo>
                <a:lnTo>
                  <a:pt x="224" y="293"/>
                </a:lnTo>
                <a:lnTo>
                  <a:pt x="234" y="287"/>
                </a:lnTo>
                <a:lnTo>
                  <a:pt x="245" y="279"/>
                </a:lnTo>
                <a:lnTo>
                  <a:pt x="245" y="279"/>
                </a:lnTo>
                <a:lnTo>
                  <a:pt x="237" y="273"/>
                </a:lnTo>
                <a:lnTo>
                  <a:pt x="231" y="267"/>
                </a:lnTo>
                <a:lnTo>
                  <a:pt x="225" y="261"/>
                </a:lnTo>
                <a:lnTo>
                  <a:pt x="221" y="254"/>
                </a:lnTo>
                <a:lnTo>
                  <a:pt x="216" y="245"/>
                </a:lnTo>
                <a:lnTo>
                  <a:pt x="213" y="236"/>
                </a:lnTo>
                <a:lnTo>
                  <a:pt x="212" y="227"/>
                </a:lnTo>
                <a:lnTo>
                  <a:pt x="210" y="218"/>
                </a:lnTo>
                <a:lnTo>
                  <a:pt x="210" y="218"/>
                </a:lnTo>
                <a:lnTo>
                  <a:pt x="212" y="203"/>
                </a:lnTo>
                <a:lnTo>
                  <a:pt x="216" y="189"/>
                </a:lnTo>
                <a:lnTo>
                  <a:pt x="224" y="177"/>
                </a:lnTo>
                <a:lnTo>
                  <a:pt x="231" y="167"/>
                </a:lnTo>
                <a:lnTo>
                  <a:pt x="243" y="158"/>
                </a:lnTo>
                <a:lnTo>
                  <a:pt x="255" y="150"/>
                </a:lnTo>
                <a:lnTo>
                  <a:pt x="269" y="146"/>
                </a:lnTo>
                <a:lnTo>
                  <a:pt x="284" y="144"/>
                </a:lnTo>
                <a:lnTo>
                  <a:pt x="284" y="144"/>
                </a:lnTo>
                <a:lnTo>
                  <a:pt x="294" y="146"/>
                </a:lnTo>
                <a:lnTo>
                  <a:pt x="306" y="149"/>
                </a:lnTo>
                <a:lnTo>
                  <a:pt x="306" y="149"/>
                </a:lnTo>
                <a:lnTo>
                  <a:pt x="305" y="134"/>
                </a:lnTo>
                <a:lnTo>
                  <a:pt x="302" y="119"/>
                </a:lnTo>
                <a:lnTo>
                  <a:pt x="297" y="104"/>
                </a:lnTo>
                <a:lnTo>
                  <a:pt x="291" y="90"/>
                </a:lnTo>
                <a:lnTo>
                  <a:pt x="285" y="78"/>
                </a:lnTo>
                <a:lnTo>
                  <a:pt x="278" y="65"/>
                </a:lnTo>
                <a:lnTo>
                  <a:pt x="269" y="54"/>
                </a:lnTo>
                <a:lnTo>
                  <a:pt x="258" y="44"/>
                </a:lnTo>
                <a:lnTo>
                  <a:pt x="248" y="35"/>
                </a:lnTo>
                <a:lnTo>
                  <a:pt x="236" y="26"/>
                </a:lnTo>
                <a:lnTo>
                  <a:pt x="222" y="18"/>
                </a:lnTo>
                <a:lnTo>
                  <a:pt x="210" y="12"/>
                </a:lnTo>
                <a:lnTo>
                  <a:pt x="195" y="8"/>
                </a:lnTo>
                <a:lnTo>
                  <a:pt x="182" y="3"/>
                </a:lnTo>
                <a:lnTo>
                  <a:pt x="167" y="2"/>
                </a:lnTo>
                <a:lnTo>
                  <a:pt x="150" y="0"/>
                </a:lnTo>
                <a:close/>
              </a:path>
            </a:pathLst>
          </a:custGeom>
          <a:solidFill>
            <a:srgbClr val="E8E4A2"/>
          </a:solidFill>
          <a:ln w="9525">
            <a:noFill/>
            <a:round/>
          </a:ln>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201" name="Freeform 241"/>
          <p:cNvSpPr/>
          <p:nvPr/>
        </p:nvSpPr>
        <p:spPr bwMode="auto">
          <a:xfrm>
            <a:off x="3478778" y="629741"/>
            <a:ext cx="730917" cy="726575"/>
          </a:xfrm>
          <a:custGeom>
            <a:avLst/>
            <a:gdLst/>
            <a:ahLst/>
            <a:cxnLst>
              <a:cxn ang="0">
                <a:pos x="150" y="0"/>
              </a:cxn>
              <a:cxn ang="0">
                <a:pos x="125" y="3"/>
              </a:cxn>
              <a:cxn ang="0">
                <a:pos x="99" y="9"/>
              </a:cxn>
              <a:cxn ang="0">
                <a:pos x="75" y="20"/>
              </a:cxn>
              <a:cxn ang="0">
                <a:pos x="54" y="35"/>
              </a:cxn>
              <a:cxn ang="0">
                <a:pos x="65" y="48"/>
              </a:cxn>
              <a:cxn ang="0">
                <a:pos x="77" y="81"/>
              </a:cxn>
              <a:cxn ang="0">
                <a:pos x="78" y="99"/>
              </a:cxn>
              <a:cxn ang="0">
                <a:pos x="74" y="132"/>
              </a:cxn>
              <a:cxn ang="0">
                <a:pos x="57" y="161"/>
              </a:cxn>
              <a:cxn ang="0">
                <a:pos x="32" y="183"/>
              </a:cxn>
              <a:cxn ang="0">
                <a:pos x="0" y="195"/>
              </a:cxn>
              <a:cxn ang="0">
                <a:pos x="5" y="207"/>
              </a:cxn>
              <a:cxn ang="0">
                <a:pos x="15" y="230"/>
              </a:cxn>
              <a:cxn ang="0">
                <a:pos x="29" y="251"/>
              </a:cxn>
              <a:cxn ang="0">
                <a:pos x="45" y="270"/>
              </a:cxn>
              <a:cxn ang="0">
                <a:pos x="66" y="285"/>
              </a:cxn>
              <a:cxn ang="0">
                <a:pos x="87" y="297"/>
              </a:cxn>
              <a:cxn ang="0">
                <a:pos x="111" y="306"/>
              </a:cxn>
              <a:cxn ang="0">
                <a:pos x="138" y="311"/>
              </a:cxn>
              <a:cxn ang="0">
                <a:pos x="150" y="311"/>
              </a:cxn>
              <a:cxn ang="0">
                <a:pos x="177" y="309"/>
              </a:cxn>
              <a:cxn ang="0">
                <a:pos x="201" y="302"/>
              </a:cxn>
              <a:cxn ang="0">
                <a:pos x="224" y="293"/>
              </a:cxn>
              <a:cxn ang="0">
                <a:pos x="245" y="279"/>
              </a:cxn>
              <a:cxn ang="0">
                <a:pos x="237" y="273"/>
              </a:cxn>
              <a:cxn ang="0">
                <a:pos x="225" y="261"/>
              </a:cxn>
              <a:cxn ang="0">
                <a:pos x="216" y="245"/>
              </a:cxn>
              <a:cxn ang="0">
                <a:pos x="212" y="227"/>
              </a:cxn>
              <a:cxn ang="0">
                <a:pos x="210" y="218"/>
              </a:cxn>
              <a:cxn ang="0">
                <a:pos x="216" y="189"/>
              </a:cxn>
              <a:cxn ang="0">
                <a:pos x="231" y="167"/>
              </a:cxn>
              <a:cxn ang="0">
                <a:pos x="255" y="150"/>
              </a:cxn>
              <a:cxn ang="0">
                <a:pos x="284" y="144"/>
              </a:cxn>
              <a:cxn ang="0">
                <a:pos x="294" y="146"/>
              </a:cxn>
              <a:cxn ang="0">
                <a:pos x="306" y="149"/>
              </a:cxn>
              <a:cxn ang="0">
                <a:pos x="302" y="119"/>
              </a:cxn>
              <a:cxn ang="0">
                <a:pos x="291" y="90"/>
              </a:cxn>
              <a:cxn ang="0">
                <a:pos x="278" y="65"/>
              </a:cxn>
              <a:cxn ang="0">
                <a:pos x="258" y="44"/>
              </a:cxn>
              <a:cxn ang="0">
                <a:pos x="236" y="26"/>
              </a:cxn>
              <a:cxn ang="0">
                <a:pos x="210" y="12"/>
              </a:cxn>
              <a:cxn ang="0">
                <a:pos x="182" y="3"/>
              </a:cxn>
              <a:cxn ang="0">
                <a:pos x="150" y="0"/>
              </a:cxn>
            </a:cxnLst>
            <a:rect l="0" t="0" r="r" b="b"/>
            <a:pathLst>
              <a:path w="306" h="311">
                <a:moveTo>
                  <a:pt x="150" y="0"/>
                </a:moveTo>
                <a:lnTo>
                  <a:pt x="150" y="0"/>
                </a:lnTo>
                <a:lnTo>
                  <a:pt x="137" y="2"/>
                </a:lnTo>
                <a:lnTo>
                  <a:pt x="125" y="3"/>
                </a:lnTo>
                <a:lnTo>
                  <a:pt x="111" y="6"/>
                </a:lnTo>
                <a:lnTo>
                  <a:pt x="99" y="9"/>
                </a:lnTo>
                <a:lnTo>
                  <a:pt x="87" y="14"/>
                </a:lnTo>
                <a:lnTo>
                  <a:pt x="75" y="20"/>
                </a:lnTo>
                <a:lnTo>
                  <a:pt x="65" y="27"/>
                </a:lnTo>
                <a:lnTo>
                  <a:pt x="54" y="35"/>
                </a:lnTo>
                <a:lnTo>
                  <a:pt x="54" y="35"/>
                </a:lnTo>
                <a:lnTo>
                  <a:pt x="65" y="48"/>
                </a:lnTo>
                <a:lnTo>
                  <a:pt x="72" y="63"/>
                </a:lnTo>
                <a:lnTo>
                  <a:pt x="77" y="81"/>
                </a:lnTo>
                <a:lnTo>
                  <a:pt x="78" y="99"/>
                </a:lnTo>
                <a:lnTo>
                  <a:pt x="78" y="99"/>
                </a:lnTo>
                <a:lnTo>
                  <a:pt x="77" y="116"/>
                </a:lnTo>
                <a:lnTo>
                  <a:pt x="74" y="132"/>
                </a:lnTo>
                <a:lnTo>
                  <a:pt x="66" y="147"/>
                </a:lnTo>
                <a:lnTo>
                  <a:pt x="57" y="161"/>
                </a:lnTo>
                <a:lnTo>
                  <a:pt x="45" y="173"/>
                </a:lnTo>
                <a:lnTo>
                  <a:pt x="32" y="183"/>
                </a:lnTo>
                <a:lnTo>
                  <a:pt x="17" y="191"/>
                </a:lnTo>
                <a:lnTo>
                  <a:pt x="0" y="195"/>
                </a:lnTo>
                <a:lnTo>
                  <a:pt x="0" y="195"/>
                </a:lnTo>
                <a:lnTo>
                  <a:pt x="5" y="207"/>
                </a:lnTo>
                <a:lnTo>
                  <a:pt x="9" y="219"/>
                </a:lnTo>
                <a:lnTo>
                  <a:pt x="15" y="230"/>
                </a:lnTo>
                <a:lnTo>
                  <a:pt x="21" y="242"/>
                </a:lnTo>
                <a:lnTo>
                  <a:pt x="29" y="251"/>
                </a:lnTo>
                <a:lnTo>
                  <a:pt x="38" y="261"/>
                </a:lnTo>
                <a:lnTo>
                  <a:pt x="45" y="270"/>
                </a:lnTo>
                <a:lnTo>
                  <a:pt x="56" y="278"/>
                </a:lnTo>
                <a:lnTo>
                  <a:pt x="66" y="285"/>
                </a:lnTo>
                <a:lnTo>
                  <a:pt x="77" y="291"/>
                </a:lnTo>
                <a:lnTo>
                  <a:pt x="87" y="297"/>
                </a:lnTo>
                <a:lnTo>
                  <a:pt x="99" y="302"/>
                </a:lnTo>
                <a:lnTo>
                  <a:pt x="111" y="306"/>
                </a:lnTo>
                <a:lnTo>
                  <a:pt x="125" y="309"/>
                </a:lnTo>
                <a:lnTo>
                  <a:pt x="138" y="311"/>
                </a:lnTo>
                <a:lnTo>
                  <a:pt x="150" y="311"/>
                </a:lnTo>
                <a:lnTo>
                  <a:pt x="150" y="311"/>
                </a:lnTo>
                <a:lnTo>
                  <a:pt x="164" y="311"/>
                </a:lnTo>
                <a:lnTo>
                  <a:pt x="177" y="309"/>
                </a:lnTo>
                <a:lnTo>
                  <a:pt x="189" y="306"/>
                </a:lnTo>
                <a:lnTo>
                  <a:pt x="201" y="302"/>
                </a:lnTo>
                <a:lnTo>
                  <a:pt x="213" y="297"/>
                </a:lnTo>
                <a:lnTo>
                  <a:pt x="224" y="293"/>
                </a:lnTo>
                <a:lnTo>
                  <a:pt x="234" y="287"/>
                </a:lnTo>
                <a:lnTo>
                  <a:pt x="245" y="279"/>
                </a:lnTo>
                <a:lnTo>
                  <a:pt x="245" y="279"/>
                </a:lnTo>
                <a:lnTo>
                  <a:pt x="237" y="273"/>
                </a:lnTo>
                <a:lnTo>
                  <a:pt x="231" y="267"/>
                </a:lnTo>
                <a:lnTo>
                  <a:pt x="225" y="261"/>
                </a:lnTo>
                <a:lnTo>
                  <a:pt x="221" y="254"/>
                </a:lnTo>
                <a:lnTo>
                  <a:pt x="216" y="245"/>
                </a:lnTo>
                <a:lnTo>
                  <a:pt x="213" y="236"/>
                </a:lnTo>
                <a:lnTo>
                  <a:pt x="212" y="227"/>
                </a:lnTo>
                <a:lnTo>
                  <a:pt x="210" y="218"/>
                </a:lnTo>
                <a:lnTo>
                  <a:pt x="210" y="218"/>
                </a:lnTo>
                <a:lnTo>
                  <a:pt x="212" y="203"/>
                </a:lnTo>
                <a:lnTo>
                  <a:pt x="216" y="189"/>
                </a:lnTo>
                <a:lnTo>
                  <a:pt x="224" y="177"/>
                </a:lnTo>
                <a:lnTo>
                  <a:pt x="231" y="167"/>
                </a:lnTo>
                <a:lnTo>
                  <a:pt x="243" y="158"/>
                </a:lnTo>
                <a:lnTo>
                  <a:pt x="255" y="150"/>
                </a:lnTo>
                <a:lnTo>
                  <a:pt x="269" y="146"/>
                </a:lnTo>
                <a:lnTo>
                  <a:pt x="284" y="144"/>
                </a:lnTo>
                <a:lnTo>
                  <a:pt x="284" y="144"/>
                </a:lnTo>
                <a:lnTo>
                  <a:pt x="294" y="146"/>
                </a:lnTo>
                <a:lnTo>
                  <a:pt x="306" y="149"/>
                </a:lnTo>
                <a:lnTo>
                  <a:pt x="306" y="149"/>
                </a:lnTo>
                <a:lnTo>
                  <a:pt x="305" y="134"/>
                </a:lnTo>
                <a:lnTo>
                  <a:pt x="302" y="119"/>
                </a:lnTo>
                <a:lnTo>
                  <a:pt x="297" y="104"/>
                </a:lnTo>
                <a:lnTo>
                  <a:pt x="291" y="90"/>
                </a:lnTo>
                <a:lnTo>
                  <a:pt x="285" y="78"/>
                </a:lnTo>
                <a:lnTo>
                  <a:pt x="278" y="65"/>
                </a:lnTo>
                <a:lnTo>
                  <a:pt x="269" y="54"/>
                </a:lnTo>
                <a:lnTo>
                  <a:pt x="258" y="44"/>
                </a:lnTo>
                <a:lnTo>
                  <a:pt x="248" y="35"/>
                </a:lnTo>
                <a:lnTo>
                  <a:pt x="236" y="26"/>
                </a:lnTo>
                <a:lnTo>
                  <a:pt x="222" y="18"/>
                </a:lnTo>
                <a:lnTo>
                  <a:pt x="210" y="12"/>
                </a:lnTo>
                <a:lnTo>
                  <a:pt x="195" y="8"/>
                </a:lnTo>
                <a:lnTo>
                  <a:pt x="182" y="3"/>
                </a:lnTo>
                <a:lnTo>
                  <a:pt x="167" y="2"/>
                </a:lnTo>
                <a:lnTo>
                  <a:pt x="150" y="0"/>
                </a:lnTo>
              </a:path>
            </a:pathLst>
          </a:custGeom>
          <a:noFill/>
          <a:ln w="9525">
            <a:noFill/>
            <a:round/>
          </a:ln>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202" name="Freeform 242"/>
          <p:cNvSpPr/>
          <p:nvPr/>
        </p:nvSpPr>
        <p:spPr bwMode="auto">
          <a:xfrm>
            <a:off x="3469224" y="711511"/>
            <a:ext cx="195867" cy="373800"/>
          </a:xfrm>
          <a:custGeom>
            <a:avLst/>
            <a:gdLst/>
            <a:ahLst/>
            <a:cxnLst>
              <a:cxn ang="0">
                <a:pos x="58" y="0"/>
              </a:cxn>
              <a:cxn ang="0">
                <a:pos x="58" y="0"/>
              </a:cxn>
              <a:cxn ang="0">
                <a:pos x="46" y="10"/>
              </a:cxn>
              <a:cxn ang="0">
                <a:pos x="34" y="24"/>
              </a:cxn>
              <a:cxn ang="0">
                <a:pos x="24" y="37"/>
              </a:cxn>
              <a:cxn ang="0">
                <a:pos x="16" y="52"/>
              </a:cxn>
              <a:cxn ang="0">
                <a:pos x="9" y="69"/>
              </a:cxn>
              <a:cxn ang="0">
                <a:pos x="4" y="85"/>
              </a:cxn>
              <a:cxn ang="0">
                <a:pos x="1" y="103"/>
              </a:cxn>
              <a:cxn ang="0">
                <a:pos x="0" y="121"/>
              </a:cxn>
              <a:cxn ang="0">
                <a:pos x="0" y="121"/>
              </a:cxn>
              <a:cxn ang="0">
                <a:pos x="1" y="141"/>
              </a:cxn>
              <a:cxn ang="0">
                <a:pos x="4" y="160"/>
              </a:cxn>
              <a:cxn ang="0">
                <a:pos x="4" y="160"/>
              </a:cxn>
              <a:cxn ang="0">
                <a:pos x="21" y="156"/>
              </a:cxn>
              <a:cxn ang="0">
                <a:pos x="36" y="148"/>
              </a:cxn>
              <a:cxn ang="0">
                <a:pos x="49" y="138"/>
              </a:cxn>
              <a:cxn ang="0">
                <a:pos x="61" y="126"/>
              </a:cxn>
              <a:cxn ang="0">
                <a:pos x="70" y="112"/>
              </a:cxn>
              <a:cxn ang="0">
                <a:pos x="78" y="97"/>
              </a:cxn>
              <a:cxn ang="0">
                <a:pos x="81" y="81"/>
              </a:cxn>
              <a:cxn ang="0">
                <a:pos x="82" y="64"/>
              </a:cxn>
              <a:cxn ang="0">
                <a:pos x="82" y="64"/>
              </a:cxn>
              <a:cxn ang="0">
                <a:pos x="81" y="46"/>
              </a:cxn>
              <a:cxn ang="0">
                <a:pos x="76" y="28"/>
              </a:cxn>
              <a:cxn ang="0">
                <a:pos x="69" y="13"/>
              </a:cxn>
              <a:cxn ang="0">
                <a:pos x="58" y="0"/>
              </a:cxn>
            </a:cxnLst>
            <a:rect l="0" t="0" r="r" b="b"/>
            <a:pathLst>
              <a:path w="82" h="160">
                <a:moveTo>
                  <a:pt x="58" y="0"/>
                </a:moveTo>
                <a:lnTo>
                  <a:pt x="58" y="0"/>
                </a:lnTo>
                <a:lnTo>
                  <a:pt x="46" y="10"/>
                </a:lnTo>
                <a:lnTo>
                  <a:pt x="34" y="24"/>
                </a:lnTo>
                <a:lnTo>
                  <a:pt x="24" y="37"/>
                </a:lnTo>
                <a:lnTo>
                  <a:pt x="16" y="52"/>
                </a:lnTo>
                <a:lnTo>
                  <a:pt x="9" y="69"/>
                </a:lnTo>
                <a:lnTo>
                  <a:pt x="4" y="85"/>
                </a:lnTo>
                <a:lnTo>
                  <a:pt x="1" y="103"/>
                </a:lnTo>
                <a:lnTo>
                  <a:pt x="0" y="121"/>
                </a:lnTo>
                <a:lnTo>
                  <a:pt x="0" y="121"/>
                </a:lnTo>
                <a:lnTo>
                  <a:pt x="1" y="141"/>
                </a:lnTo>
                <a:lnTo>
                  <a:pt x="4" y="160"/>
                </a:lnTo>
                <a:lnTo>
                  <a:pt x="4" y="160"/>
                </a:lnTo>
                <a:lnTo>
                  <a:pt x="21" y="156"/>
                </a:lnTo>
                <a:lnTo>
                  <a:pt x="36" y="148"/>
                </a:lnTo>
                <a:lnTo>
                  <a:pt x="49" y="138"/>
                </a:lnTo>
                <a:lnTo>
                  <a:pt x="61" y="126"/>
                </a:lnTo>
                <a:lnTo>
                  <a:pt x="70" y="112"/>
                </a:lnTo>
                <a:lnTo>
                  <a:pt x="78" y="97"/>
                </a:lnTo>
                <a:lnTo>
                  <a:pt x="81" y="81"/>
                </a:lnTo>
                <a:lnTo>
                  <a:pt x="82" y="64"/>
                </a:lnTo>
                <a:lnTo>
                  <a:pt x="82" y="64"/>
                </a:lnTo>
                <a:lnTo>
                  <a:pt x="81" y="46"/>
                </a:lnTo>
                <a:lnTo>
                  <a:pt x="76" y="28"/>
                </a:lnTo>
                <a:lnTo>
                  <a:pt x="69" y="13"/>
                </a:lnTo>
                <a:lnTo>
                  <a:pt x="58" y="0"/>
                </a:lnTo>
                <a:close/>
              </a:path>
            </a:pathLst>
          </a:custGeom>
          <a:solidFill>
            <a:srgbClr val="CDD77B"/>
          </a:solidFill>
          <a:ln w="9525">
            <a:noFill/>
            <a:round/>
          </a:ln>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203" name="Freeform 243"/>
          <p:cNvSpPr/>
          <p:nvPr/>
        </p:nvSpPr>
        <p:spPr bwMode="auto">
          <a:xfrm>
            <a:off x="3469224" y="711511"/>
            <a:ext cx="195867" cy="373800"/>
          </a:xfrm>
          <a:custGeom>
            <a:avLst/>
            <a:gdLst/>
            <a:ahLst/>
            <a:cxnLst>
              <a:cxn ang="0">
                <a:pos x="58" y="0"/>
              </a:cxn>
              <a:cxn ang="0">
                <a:pos x="58" y="0"/>
              </a:cxn>
              <a:cxn ang="0">
                <a:pos x="46" y="10"/>
              </a:cxn>
              <a:cxn ang="0">
                <a:pos x="34" y="24"/>
              </a:cxn>
              <a:cxn ang="0">
                <a:pos x="24" y="37"/>
              </a:cxn>
              <a:cxn ang="0">
                <a:pos x="16" y="52"/>
              </a:cxn>
              <a:cxn ang="0">
                <a:pos x="9" y="69"/>
              </a:cxn>
              <a:cxn ang="0">
                <a:pos x="4" y="85"/>
              </a:cxn>
              <a:cxn ang="0">
                <a:pos x="1" y="103"/>
              </a:cxn>
              <a:cxn ang="0">
                <a:pos x="0" y="121"/>
              </a:cxn>
              <a:cxn ang="0">
                <a:pos x="0" y="121"/>
              </a:cxn>
              <a:cxn ang="0">
                <a:pos x="1" y="141"/>
              </a:cxn>
              <a:cxn ang="0">
                <a:pos x="4" y="160"/>
              </a:cxn>
              <a:cxn ang="0">
                <a:pos x="4" y="160"/>
              </a:cxn>
              <a:cxn ang="0">
                <a:pos x="21" y="156"/>
              </a:cxn>
              <a:cxn ang="0">
                <a:pos x="36" y="148"/>
              </a:cxn>
              <a:cxn ang="0">
                <a:pos x="49" y="138"/>
              </a:cxn>
              <a:cxn ang="0">
                <a:pos x="61" y="126"/>
              </a:cxn>
              <a:cxn ang="0">
                <a:pos x="70" y="112"/>
              </a:cxn>
              <a:cxn ang="0">
                <a:pos x="78" y="97"/>
              </a:cxn>
              <a:cxn ang="0">
                <a:pos x="81" y="81"/>
              </a:cxn>
              <a:cxn ang="0">
                <a:pos x="82" y="64"/>
              </a:cxn>
              <a:cxn ang="0">
                <a:pos x="82" y="64"/>
              </a:cxn>
              <a:cxn ang="0">
                <a:pos x="81" y="46"/>
              </a:cxn>
              <a:cxn ang="0">
                <a:pos x="76" y="28"/>
              </a:cxn>
              <a:cxn ang="0">
                <a:pos x="69" y="13"/>
              </a:cxn>
              <a:cxn ang="0">
                <a:pos x="58" y="0"/>
              </a:cxn>
            </a:cxnLst>
            <a:rect l="0" t="0" r="r" b="b"/>
            <a:pathLst>
              <a:path w="82" h="160">
                <a:moveTo>
                  <a:pt x="58" y="0"/>
                </a:moveTo>
                <a:lnTo>
                  <a:pt x="58" y="0"/>
                </a:lnTo>
                <a:lnTo>
                  <a:pt x="46" y="10"/>
                </a:lnTo>
                <a:lnTo>
                  <a:pt x="34" y="24"/>
                </a:lnTo>
                <a:lnTo>
                  <a:pt x="24" y="37"/>
                </a:lnTo>
                <a:lnTo>
                  <a:pt x="16" y="52"/>
                </a:lnTo>
                <a:lnTo>
                  <a:pt x="9" y="69"/>
                </a:lnTo>
                <a:lnTo>
                  <a:pt x="4" y="85"/>
                </a:lnTo>
                <a:lnTo>
                  <a:pt x="1" y="103"/>
                </a:lnTo>
                <a:lnTo>
                  <a:pt x="0" y="121"/>
                </a:lnTo>
                <a:lnTo>
                  <a:pt x="0" y="121"/>
                </a:lnTo>
                <a:lnTo>
                  <a:pt x="1" y="141"/>
                </a:lnTo>
                <a:lnTo>
                  <a:pt x="4" y="160"/>
                </a:lnTo>
                <a:lnTo>
                  <a:pt x="4" y="160"/>
                </a:lnTo>
                <a:lnTo>
                  <a:pt x="21" y="156"/>
                </a:lnTo>
                <a:lnTo>
                  <a:pt x="36" y="148"/>
                </a:lnTo>
                <a:lnTo>
                  <a:pt x="49" y="138"/>
                </a:lnTo>
                <a:lnTo>
                  <a:pt x="61" y="126"/>
                </a:lnTo>
                <a:lnTo>
                  <a:pt x="70" y="112"/>
                </a:lnTo>
                <a:lnTo>
                  <a:pt x="78" y="97"/>
                </a:lnTo>
                <a:lnTo>
                  <a:pt x="81" y="81"/>
                </a:lnTo>
                <a:lnTo>
                  <a:pt x="82" y="64"/>
                </a:lnTo>
                <a:lnTo>
                  <a:pt x="82" y="64"/>
                </a:lnTo>
                <a:lnTo>
                  <a:pt x="81" y="46"/>
                </a:lnTo>
                <a:lnTo>
                  <a:pt x="76" y="28"/>
                </a:lnTo>
                <a:lnTo>
                  <a:pt x="69" y="13"/>
                </a:lnTo>
                <a:lnTo>
                  <a:pt x="58" y="0"/>
                </a:lnTo>
              </a:path>
            </a:pathLst>
          </a:custGeom>
          <a:noFill/>
          <a:ln w="9525">
            <a:noFill/>
            <a:round/>
          </a:ln>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204" name="Freeform 244"/>
          <p:cNvSpPr/>
          <p:nvPr/>
        </p:nvSpPr>
        <p:spPr bwMode="auto">
          <a:xfrm>
            <a:off x="3672257" y="199871"/>
            <a:ext cx="222143" cy="217272"/>
          </a:xfrm>
          <a:custGeom>
            <a:avLst/>
            <a:gdLst/>
            <a:ahLst/>
            <a:cxnLst>
              <a:cxn ang="0">
                <a:pos x="47" y="0"/>
              </a:cxn>
              <a:cxn ang="0">
                <a:pos x="47" y="0"/>
              </a:cxn>
              <a:cxn ang="0">
                <a:pos x="36" y="1"/>
              </a:cxn>
              <a:cxn ang="0">
                <a:pos x="29" y="4"/>
              </a:cxn>
              <a:cxn ang="0">
                <a:pos x="20" y="9"/>
              </a:cxn>
              <a:cxn ang="0">
                <a:pos x="14" y="13"/>
              </a:cxn>
              <a:cxn ang="0">
                <a:pos x="8" y="21"/>
              </a:cxn>
              <a:cxn ang="0">
                <a:pos x="3" y="28"/>
              </a:cxn>
              <a:cxn ang="0">
                <a:pos x="0" y="37"/>
              </a:cxn>
              <a:cxn ang="0">
                <a:pos x="0" y="46"/>
              </a:cxn>
              <a:cxn ang="0">
                <a:pos x="0" y="46"/>
              </a:cxn>
              <a:cxn ang="0">
                <a:pos x="0" y="55"/>
              </a:cxn>
              <a:cxn ang="0">
                <a:pos x="3" y="64"/>
              </a:cxn>
              <a:cxn ang="0">
                <a:pos x="8" y="72"/>
              </a:cxn>
              <a:cxn ang="0">
                <a:pos x="14" y="79"/>
              </a:cxn>
              <a:cxn ang="0">
                <a:pos x="20" y="85"/>
              </a:cxn>
              <a:cxn ang="0">
                <a:pos x="29" y="90"/>
              </a:cxn>
              <a:cxn ang="0">
                <a:pos x="36" y="91"/>
              </a:cxn>
              <a:cxn ang="0">
                <a:pos x="47" y="93"/>
              </a:cxn>
              <a:cxn ang="0">
                <a:pos x="47" y="93"/>
              </a:cxn>
              <a:cxn ang="0">
                <a:pos x="56" y="91"/>
              </a:cxn>
              <a:cxn ang="0">
                <a:pos x="65" y="90"/>
              </a:cxn>
              <a:cxn ang="0">
                <a:pos x="72" y="85"/>
              </a:cxn>
              <a:cxn ang="0">
                <a:pos x="80" y="79"/>
              </a:cxn>
              <a:cxn ang="0">
                <a:pos x="84" y="72"/>
              </a:cxn>
              <a:cxn ang="0">
                <a:pos x="89" y="64"/>
              </a:cxn>
              <a:cxn ang="0">
                <a:pos x="92" y="55"/>
              </a:cxn>
              <a:cxn ang="0">
                <a:pos x="93" y="46"/>
              </a:cxn>
              <a:cxn ang="0">
                <a:pos x="93" y="46"/>
              </a:cxn>
              <a:cxn ang="0">
                <a:pos x="92" y="37"/>
              </a:cxn>
              <a:cxn ang="0">
                <a:pos x="89" y="28"/>
              </a:cxn>
              <a:cxn ang="0">
                <a:pos x="84" y="21"/>
              </a:cxn>
              <a:cxn ang="0">
                <a:pos x="80" y="13"/>
              </a:cxn>
              <a:cxn ang="0">
                <a:pos x="72" y="9"/>
              </a:cxn>
              <a:cxn ang="0">
                <a:pos x="65" y="4"/>
              </a:cxn>
              <a:cxn ang="0">
                <a:pos x="56" y="1"/>
              </a:cxn>
              <a:cxn ang="0">
                <a:pos x="47" y="0"/>
              </a:cxn>
            </a:cxnLst>
            <a:rect l="0" t="0" r="r" b="b"/>
            <a:pathLst>
              <a:path w="93" h="93">
                <a:moveTo>
                  <a:pt x="47" y="0"/>
                </a:moveTo>
                <a:lnTo>
                  <a:pt x="47" y="0"/>
                </a:lnTo>
                <a:lnTo>
                  <a:pt x="36" y="1"/>
                </a:lnTo>
                <a:lnTo>
                  <a:pt x="29" y="4"/>
                </a:lnTo>
                <a:lnTo>
                  <a:pt x="20" y="9"/>
                </a:lnTo>
                <a:lnTo>
                  <a:pt x="14" y="13"/>
                </a:lnTo>
                <a:lnTo>
                  <a:pt x="8" y="21"/>
                </a:lnTo>
                <a:lnTo>
                  <a:pt x="3" y="28"/>
                </a:lnTo>
                <a:lnTo>
                  <a:pt x="0" y="37"/>
                </a:lnTo>
                <a:lnTo>
                  <a:pt x="0" y="46"/>
                </a:lnTo>
                <a:lnTo>
                  <a:pt x="0" y="46"/>
                </a:lnTo>
                <a:lnTo>
                  <a:pt x="0" y="55"/>
                </a:lnTo>
                <a:lnTo>
                  <a:pt x="3" y="64"/>
                </a:lnTo>
                <a:lnTo>
                  <a:pt x="8" y="72"/>
                </a:lnTo>
                <a:lnTo>
                  <a:pt x="14" y="79"/>
                </a:lnTo>
                <a:lnTo>
                  <a:pt x="20" y="85"/>
                </a:lnTo>
                <a:lnTo>
                  <a:pt x="29" y="90"/>
                </a:lnTo>
                <a:lnTo>
                  <a:pt x="36" y="91"/>
                </a:lnTo>
                <a:lnTo>
                  <a:pt x="47" y="93"/>
                </a:lnTo>
                <a:lnTo>
                  <a:pt x="47" y="93"/>
                </a:lnTo>
                <a:lnTo>
                  <a:pt x="56" y="91"/>
                </a:lnTo>
                <a:lnTo>
                  <a:pt x="65" y="90"/>
                </a:lnTo>
                <a:lnTo>
                  <a:pt x="72" y="85"/>
                </a:lnTo>
                <a:lnTo>
                  <a:pt x="80" y="79"/>
                </a:lnTo>
                <a:lnTo>
                  <a:pt x="84" y="72"/>
                </a:lnTo>
                <a:lnTo>
                  <a:pt x="89" y="64"/>
                </a:lnTo>
                <a:lnTo>
                  <a:pt x="92" y="55"/>
                </a:lnTo>
                <a:lnTo>
                  <a:pt x="93" y="46"/>
                </a:lnTo>
                <a:lnTo>
                  <a:pt x="93" y="46"/>
                </a:lnTo>
                <a:lnTo>
                  <a:pt x="92" y="37"/>
                </a:lnTo>
                <a:lnTo>
                  <a:pt x="89" y="28"/>
                </a:lnTo>
                <a:lnTo>
                  <a:pt x="84" y="21"/>
                </a:lnTo>
                <a:lnTo>
                  <a:pt x="80" y="13"/>
                </a:lnTo>
                <a:lnTo>
                  <a:pt x="72" y="9"/>
                </a:lnTo>
                <a:lnTo>
                  <a:pt x="65" y="4"/>
                </a:lnTo>
                <a:lnTo>
                  <a:pt x="56" y="1"/>
                </a:lnTo>
                <a:lnTo>
                  <a:pt x="47" y="0"/>
                </a:lnTo>
                <a:close/>
              </a:path>
            </a:pathLst>
          </a:custGeom>
          <a:solidFill>
            <a:srgbClr val="FBEBA2"/>
          </a:solidFill>
          <a:ln w="9525">
            <a:noFill/>
            <a:round/>
          </a:ln>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205" name="Freeform 245"/>
          <p:cNvSpPr/>
          <p:nvPr/>
        </p:nvSpPr>
        <p:spPr bwMode="auto">
          <a:xfrm>
            <a:off x="3672257" y="199871"/>
            <a:ext cx="222143" cy="217272"/>
          </a:xfrm>
          <a:custGeom>
            <a:avLst/>
            <a:gdLst/>
            <a:ahLst/>
            <a:cxnLst>
              <a:cxn ang="0">
                <a:pos x="47" y="0"/>
              </a:cxn>
              <a:cxn ang="0">
                <a:pos x="47" y="0"/>
              </a:cxn>
              <a:cxn ang="0">
                <a:pos x="36" y="1"/>
              </a:cxn>
              <a:cxn ang="0">
                <a:pos x="29" y="4"/>
              </a:cxn>
              <a:cxn ang="0">
                <a:pos x="20" y="9"/>
              </a:cxn>
              <a:cxn ang="0">
                <a:pos x="14" y="13"/>
              </a:cxn>
              <a:cxn ang="0">
                <a:pos x="8" y="21"/>
              </a:cxn>
              <a:cxn ang="0">
                <a:pos x="3" y="28"/>
              </a:cxn>
              <a:cxn ang="0">
                <a:pos x="0" y="37"/>
              </a:cxn>
              <a:cxn ang="0">
                <a:pos x="0" y="46"/>
              </a:cxn>
              <a:cxn ang="0">
                <a:pos x="0" y="46"/>
              </a:cxn>
              <a:cxn ang="0">
                <a:pos x="0" y="55"/>
              </a:cxn>
              <a:cxn ang="0">
                <a:pos x="3" y="64"/>
              </a:cxn>
              <a:cxn ang="0">
                <a:pos x="8" y="72"/>
              </a:cxn>
              <a:cxn ang="0">
                <a:pos x="14" y="79"/>
              </a:cxn>
              <a:cxn ang="0">
                <a:pos x="20" y="85"/>
              </a:cxn>
              <a:cxn ang="0">
                <a:pos x="29" y="90"/>
              </a:cxn>
              <a:cxn ang="0">
                <a:pos x="36" y="91"/>
              </a:cxn>
              <a:cxn ang="0">
                <a:pos x="47" y="93"/>
              </a:cxn>
              <a:cxn ang="0">
                <a:pos x="47" y="93"/>
              </a:cxn>
              <a:cxn ang="0">
                <a:pos x="56" y="91"/>
              </a:cxn>
              <a:cxn ang="0">
                <a:pos x="65" y="90"/>
              </a:cxn>
              <a:cxn ang="0">
                <a:pos x="72" y="85"/>
              </a:cxn>
              <a:cxn ang="0">
                <a:pos x="80" y="79"/>
              </a:cxn>
              <a:cxn ang="0">
                <a:pos x="84" y="72"/>
              </a:cxn>
              <a:cxn ang="0">
                <a:pos x="89" y="64"/>
              </a:cxn>
              <a:cxn ang="0">
                <a:pos x="92" y="55"/>
              </a:cxn>
              <a:cxn ang="0">
                <a:pos x="93" y="46"/>
              </a:cxn>
              <a:cxn ang="0">
                <a:pos x="93" y="46"/>
              </a:cxn>
              <a:cxn ang="0">
                <a:pos x="92" y="37"/>
              </a:cxn>
              <a:cxn ang="0">
                <a:pos x="89" y="28"/>
              </a:cxn>
              <a:cxn ang="0">
                <a:pos x="84" y="21"/>
              </a:cxn>
              <a:cxn ang="0">
                <a:pos x="80" y="13"/>
              </a:cxn>
              <a:cxn ang="0">
                <a:pos x="72" y="9"/>
              </a:cxn>
              <a:cxn ang="0">
                <a:pos x="65" y="4"/>
              </a:cxn>
              <a:cxn ang="0">
                <a:pos x="56" y="1"/>
              </a:cxn>
              <a:cxn ang="0">
                <a:pos x="47" y="0"/>
              </a:cxn>
            </a:cxnLst>
            <a:rect l="0" t="0" r="r" b="b"/>
            <a:pathLst>
              <a:path w="93" h="93">
                <a:moveTo>
                  <a:pt x="47" y="0"/>
                </a:moveTo>
                <a:lnTo>
                  <a:pt x="47" y="0"/>
                </a:lnTo>
                <a:lnTo>
                  <a:pt x="36" y="1"/>
                </a:lnTo>
                <a:lnTo>
                  <a:pt x="29" y="4"/>
                </a:lnTo>
                <a:lnTo>
                  <a:pt x="20" y="9"/>
                </a:lnTo>
                <a:lnTo>
                  <a:pt x="14" y="13"/>
                </a:lnTo>
                <a:lnTo>
                  <a:pt x="8" y="21"/>
                </a:lnTo>
                <a:lnTo>
                  <a:pt x="3" y="28"/>
                </a:lnTo>
                <a:lnTo>
                  <a:pt x="0" y="37"/>
                </a:lnTo>
                <a:lnTo>
                  <a:pt x="0" y="46"/>
                </a:lnTo>
                <a:lnTo>
                  <a:pt x="0" y="46"/>
                </a:lnTo>
                <a:lnTo>
                  <a:pt x="0" y="55"/>
                </a:lnTo>
                <a:lnTo>
                  <a:pt x="3" y="64"/>
                </a:lnTo>
                <a:lnTo>
                  <a:pt x="8" y="72"/>
                </a:lnTo>
                <a:lnTo>
                  <a:pt x="14" y="79"/>
                </a:lnTo>
                <a:lnTo>
                  <a:pt x="20" y="85"/>
                </a:lnTo>
                <a:lnTo>
                  <a:pt x="29" y="90"/>
                </a:lnTo>
                <a:lnTo>
                  <a:pt x="36" y="91"/>
                </a:lnTo>
                <a:lnTo>
                  <a:pt x="47" y="93"/>
                </a:lnTo>
                <a:lnTo>
                  <a:pt x="47" y="93"/>
                </a:lnTo>
                <a:lnTo>
                  <a:pt x="56" y="91"/>
                </a:lnTo>
                <a:lnTo>
                  <a:pt x="65" y="90"/>
                </a:lnTo>
                <a:lnTo>
                  <a:pt x="72" y="85"/>
                </a:lnTo>
                <a:lnTo>
                  <a:pt x="80" y="79"/>
                </a:lnTo>
                <a:lnTo>
                  <a:pt x="84" y="72"/>
                </a:lnTo>
                <a:lnTo>
                  <a:pt x="89" y="64"/>
                </a:lnTo>
                <a:lnTo>
                  <a:pt x="92" y="55"/>
                </a:lnTo>
                <a:lnTo>
                  <a:pt x="93" y="46"/>
                </a:lnTo>
                <a:lnTo>
                  <a:pt x="93" y="46"/>
                </a:lnTo>
                <a:lnTo>
                  <a:pt x="92" y="37"/>
                </a:lnTo>
                <a:lnTo>
                  <a:pt x="89" y="28"/>
                </a:lnTo>
                <a:lnTo>
                  <a:pt x="84" y="21"/>
                </a:lnTo>
                <a:lnTo>
                  <a:pt x="80" y="13"/>
                </a:lnTo>
                <a:lnTo>
                  <a:pt x="72" y="9"/>
                </a:lnTo>
                <a:lnTo>
                  <a:pt x="65" y="4"/>
                </a:lnTo>
                <a:lnTo>
                  <a:pt x="56" y="1"/>
                </a:lnTo>
                <a:lnTo>
                  <a:pt x="47" y="0"/>
                </a:lnTo>
              </a:path>
            </a:pathLst>
          </a:custGeom>
          <a:noFill/>
          <a:ln w="9525">
            <a:noFill/>
            <a:round/>
          </a:ln>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206" name="Freeform 250"/>
          <p:cNvSpPr/>
          <p:nvPr/>
        </p:nvSpPr>
        <p:spPr bwMode="auto">
          <a:xfrm>
            <a:off x="4063991" y="977843"/>
            <a:ext cx="265137" cy="329412"/>
          </a:xfrm>
          <a:custGeom>
            <a:avLst/>
            <a:gdLst/>
            <a:ahLst/>
            <a:cxnLst>
              <a:cxn ang="0">
                <a:pos x="61" y="0"/>
              </a:cxn>
              <a:cxn ang="0">
                <a:pos x="61" y="0"/>
              </a:cxn>
              <a:cxn ang="0">
                <a:pos x="61" y="7"/>
              </a:cxn>
              <a:cxn ang="0">
                <a:pos x="61" y="7"/>
              </a:cxn>
              <a:cxn ang="0">
                <a:pos x="60" y="25"/>
              </a:cxn>
              <a:cxn ang="0">
                <a:pos x="57" y="43"/>
              </a:cxn>
              <a:cxn ang="0">
                <a:pos x="51" y="60"/>
              </a:cxn>
              <a:cxn ang="0">
                <a:pos x="45" y="76"/>
              </a:cxn>
              <a:cxn ang="0">
                <a:pos x="36" y="91"/>
              </a:cxn>
              <a:cxn ang="0">
                <a:pos x="25" y="106"/>
              </a:cxn>
              <a:cxn ang="0">
                <a:pos x="13" y="118"/>
              </a:cxn>
              <a:cxn ang="0">
                <a:pos x="0" y="130"/>
              </a:cxn>
              <a:cxn ang="0">
                <a:pos x="0" y="130"/>
              </a:cxn>
              <a:cxn ang="0">
                <a:pos x="9" y="135"/>
              </a:cxn>
              <a:cxn ang="0">
                <a:pos x="18" y="138"/>
              </a:cxn>
              <a:cxn ang="0">
                <a:pos x="28" y="141"/>
              </a:cxn>
              <a:cxn ang="0">
                <a:pos x="39" y="141"/>
              </a:cxn>
              <a:cxn ang="0">
                <a:pos x="39" y="141"/>
              </a:cxn>
              <a:cxn ang="0">
                <a:pos x="54" y="139"/>
              </a:cxn>
              <a:cxn ang="0">
                <a:pos x="67" y="136"/>
              </a:cxn>
              <a:cxn ang="0">
                <a:pos x="79" y="129"/>
              </a:cxn>
              <a:cxn ang="0">
                <a:pos x="90" y="120"/>
              </a:cxn>
              <a:cxn ang="0">
                <a:pos x="99" y="109"/>
              </a:cxn>
              <a:cxn ang="0">
                <a:pos x="105" y="97"/>
              </a:cxn>
              <a:cxn ang="0">
                <a:pos x="109" y="84"/>
              </a:cxn>
              <a:cxn ang="0">
                <a:pos x="111" y="69"/>
              </a:cxn>
              <a:cxn ang="0">
                <a:pos x="111" y="69"/>
              </a:cxn>
              <a:cxn ang="0">
                <a:pos x="111" y="57"/>
              </a:cxn>
              <a:cxn ang="0">
                <a:pos x="108" y="45"/>
              </a:cxn>
              <a:cxn ang="0">
                <a:pos x="103" y="34"/>
              </a:cxn>
              <a:cxn ang="0">
                <a:pos x="97" y="25"/>
              </a:cxn>
              <a:cxn ang="0">
                <a:pos x="90" y="16"/>
              </a:cxn>
              <a:cxn ang="0">
                <a:pos x="81" y="10"/>
              </a:cxn>
              <a:cxn ang="0">
                <a:pos x="72" y="4"/>
              </a:cxn>
              <a:cxn ang="0">
                <a:pos x="61" y="0"/>
              </a:cxn>
            </a:cxnLst>
            <a:rect l="0" t="0" r="r" b="b"/>
            <a:pathLst>
              <a:path w="111" h="141">
                <a:moveTo>
                  <a:pt x="61" y="0"/>
                </a:moveTo>
                <a:lnTo>
                  <a:pt x="61" y="0"/>
                </a:lnTo>
                <a:lnTo>
                  <a:pt x="61" y="7"/>
                </a:lnTo>
                <a:lnTo>
                  <a:pt x="61" y="7"/>
                </a:lnTo>
                <a:lnTo>
                  <a:pt x="60" y="25"/>
                </a:lnTo>
                <a:lnTo>
                  <a:pt x="57" y="43"/>
                </a:lnTo>
                <a:lnTo>
                  <a:pt x="51" y="60"/>
                </a:lnTo>
                <a:lnTo>
                  <a:pt x="45" y="76"/>
                </a:lnTo>
                <a:lnTo>
                  <a:pt x="36" y="91"/>
                </a:lnTo>
                <a:lnTo>
                  <a:pt x="25" y="106"/>
                </a:lnTo>
                <a:lnTo>
                  <a:pt x="13" y="118"/>
                </a:lnTo>
                <a:lnTo>
                  <a:pt x="0" y="130"/>
                </a:lnTo>
                <a:lnTo>
                  <a:pt x="0" y="130"/>
                </a:lnTo>
                <a:lnTo>
                  <a:pt x="9" y="135"/>
                </a:lnTo>
                <a:lnTo>
                  <a:pt x="18" y="138"/>
                </a:lnTo>
                <a:lnTo>
                  <a:pt x="28" y="141"/>
                </a:lnTo>
                <a:lnTo>
                  <a:pt x="39" y="141"/>
                </a:lnTo>
                <a:lnTo>
                  <a:pt x="39" y="141"/>
                </a:lnTo>
                <a:lnTo>
                  <a:pt x="54" y="139"/>
                </a:lnTo>
                <a:lnTo>
                  <a:pt x="67" y="136"/>
                </a:lnTo>
                <a:lnTo>
                  <a:pt x="79" y="129"/>
                </a:lnTo>
                <a:lnTo>
                  <a:pt x="90" y="120"/>
                </a:lnTo>
                <a:lnTo>
                  <a:pt x="99" y="109"/>
                </a:lnTo>
                <a:lnTo>
                  <a:pt x="105" y="97"/>
                </a:lnTo>
                <a:lnTo>
                  <a:pt x="109" y="84"/>
                </a:lnTo>
                <a:lnTo>
                  <a:pt x="111" y="69"/>
                </a:lnTo>
                <a:lnTo>
                  <a:pt x="111" y="69"/>
                </a:lnTo>
                <a:lnTo>
                  <a:pt x="111" y="57"/>
                </a:lnTo>
                <a:lnTo>
                  <a:pt x="108" y="45"/>
                </a:lnTo>
                <a:lnTo>
                  <a:pt x="103" y="34"/>
                </a:lnTo>
                <a:lnTo>
                  <a:pt x="97" y="25"/>
                </a:lnTo>
                <a:lnTo>
                  <a:pt x="90" y="16"/>
                </a:lnTo>
                <a:lnTo>
                  <a:pt x="81" y="10"/>
                </a:lnTo>
                <a:lnTo>
                  <a:pt x="72" y="4"/>
                </a:lnTo>
                <a:lnTo>
                  <a:pt x="61" y="0"/>
                </a:lnTo>
                <a:close/>
              </a:path>
            </a:pathLst>
          </a:custGeom>
          <a:solidFill>
            <a:srgbClr val="D8D0A2"/>
          </a:solidFill>
          <a:ln w="9525">
            <a:noFill/>
            <a:round/>
          </a:ln>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207" name="Freeform 251"/>
          <p:cNvSpPr/>
          <p:nvPr/>
        </p:nvSpPr>
        <p:spPr bwMode="auto">
          <a:xfrm>
            <a:off x="4063991" y="977843"/>
            <a:ext cx="265137" cy="329412"/>
          </a:xfrm>
          <a:custGeom>
            <a:avLst/>
            <a:gdLst/>
            <a:ahLst/>
            <a:cxnLst>
              <a:cxn ang="0">
                <a:pos x="61" y="0"/>
              </a:cxn>
              <a:cxn ang="0">
                <a:pos x="61" y="0"/>
              </a:cxn>
              <a:cxn ang="0">
                <a:pos x="61" y="7"/>
              </a:cxn>
              <a:cxn ang="0">
                <a:pos x="61" y="7"/>
              </a:cxn>
              <a:cxn ang="0">
                <a:pos x="60" y="25"/>
              </a:cxn>
              <a:cxn ang="0">
                <a:pos x="57" y="43"/>
              </a:cxn>
              <a:cxn ang="0">
                <a:pos x="51" y="60"/>
              </a:cxn>
              <a:cxn ang="0">
                <a:pos x="45" y="76"/>
              </a:cxn>
              <a:cxn ang="0">
                <a:pos x="36" y="91"/>
              </a:cxn>
              <a:cxn ang="0">
                <a:pos x="25" y="106"/>
              </a:cxn>
              <a:cxn ang="0">
                <a:pos x="13" y="118"/>
              </a:cxn>
              <a:cxn ang="0">
                <a:pos x="0" y="130"/>
              </a:cxn>
              <a:cxn ang="0">
                <a:pos x="0" y="130"/>
              </a:cxn>
              <a:cxn ang="0">
                <a:pos x="9" y="135"/>
              </a:cxn>
              <a:cxn ang="0">
                <a:pos x="18" y="138"/>
              </a:cxn>
              <a:cxn ang="0">
                <a:pos x="28" y="141"/>
              </a:cxn>
              <a:cxn ang="0">
                <a:pos x="39" y="141"/>
              </a:cxn>
              <a:cxn ang="0">
                <a:pos x="39" y="141"/>
              </a:cxn>
              <a:cxn ang="0">
                <a:pos x="54" y="139"/>
              </a:cxn>
              <a:cxn ang="0">
                <a:pos x="67" y="136"/>
              </a:cxn>
              <a:cxn ang="0">
                <a:pos x="79" y="129"/>
              </a:cxn>
              <a:cxn ang="0">
                <a:pos x="90" y="120"/>
              </a:cxn>
              <a:cxn ang="0">
                <a:pos x="99" y="109"/>
              </a:cxn>
              <a:cxn ang="0">
                <a:pos x="105" y="97"/>
              </a:cxn>
              <a:cxn ang="0">
                <a:pos x="109" y="84"/>
              </a:cxn>
              <a:cxn ang="0">
                <a:pos x="111" y="69"/>
              </a:cxn>
              <a:cxn ang="0">
                <a:pos x="111" y="69"/>
              </a:cxn>
              <a:cxn ang="0">
                <a:pos x="111" y="57"/>
              </a:cxn>
              <a:cxn ang="0">
                <a:pos x="108" y="45"/>
              </a:cxn>
              <a:cxn ang="0">
                <a:pos x="103" y="34"/>
              </a:cxn>
              <a:cxn ang="0">
                <a:pos x="97" y="25"/>
              </a:cxn>
              <a:cxn ang="0">
                <a:pos x="90" y="16"/>
              </a:cxn>
              <a:cxn ang="0">
                <a:pos x="81" y="10"/>
              </a:cxn>
              <a:cxn ang="0">
                <a:pos x="72" y="4"/>
              </a:cxn>
              <a:cxn ang="0">
                <a:pos x="61" y="0"/>
              </a:cxn>
            </a:cxnLst>
            <a:rect l="0" t="0" r="r" b="b"/>
            <a:pathLst>
              <a:path w="111" h="141">
                <a:moveTo>
                  <a:pt x="61" y="0"/>
                </a:moveTo>
                <a:lnTo>
                  <a:pt x="61" y="0"/>
                </a:lnTo>
                <a:lnTo>
                  <a:pt x="61" y="7"/>
                </a:lnTo>
                <a:lnTo>
                  <a:pt x="61" y="7"/>
                </a:lnTo>
                <a:lnTo>
                  <a:pt x="60" y="25"/>
                </a:lnTo>
                <a:lnTo>
                  <a:pt x="57" y="43"/>
                </a:lnTo>
                <a:lnTo>
                  <a:pt x="51" y="60"/>
                </a:lnTo>
                <a:lnTo>
                  <a:pt x="45" y="76"/>
                </a:lnTo>
                <a:lnTo>
                  <a:pt x="36" y="91"/>
                </a:lnTo>
                <a:lnTo>
                  <a:pt x="25" y="106"/>
                </a:lnTo>
                <a:lnTo>
                  <a:pt x="13" y="118"/>
                </a:lnTo>
                <a:lnTo>
                  <a:pt x="0" y="130"/>
                </a:lnTo>
                <a:lnTo>
                  <a:pt x="0" y="130"/>
                </a:lnTo>
                <a:lnTo>
                  <a:pt x="9" y="135"/>
                </a:lnTo>
                <a:lnTo>
                  <a:pt x="18" y="138"/>
                </a:lnTo>
                <a:lnTo>
                  <a:pt x="28" y="141"/>
                </a:lnTo>
                <a:lnTo>
                  <a:pt x="39" y="141"/>
                </a:lnTo>
                <a:lnTo>
                  <a:pt x="39" y="141"/>
                </a:lnTo>
                <a:lnTo>
                  <a:pt x="54" y="139"/>
                </a:lnTo>
                <a:lnTo>
                  <a:pt x="67" y="136"/>
                </a:lnTo>
                <a:lnTo>
                  <a:pt x="79" y="129"/>
                </a:lnTo>
                <a:lnTo>
                  <a:pt x="90" y="120"/>
                </a:lnTo>
                <a:lnTo>
                  <a:pt x="99" y="109"/>
                </a:lnTo>
                <a:lnTo>
                  <a:pt x="105" y="97"/>
                </a:lnTo>
                <a:lnTo>
                  <a:pt x="109" y="84"/>
                </a:lnTo>
                <a:lnTo>
                  <a:pt x="111" y="69"/>
                </a:lnTo>
                <a:lnTo>
                  <a:pt x="111" y="69"/>
                </a:lnTo>
                <a:lnTo>
                  <a:pt x="111" y="57"/>
                </a:lnTo>
                <a:lnTo>
                  <a:pt x="108" y="45"/>
                </a:lnTo>
                <a:lnTo>
                  <a:pt x="103" y="34"/>
                </a:lnTo>
                <a:lnTo>
                  <a:pt x="97" y="25"/>
                </a:lnTo>
                <a:lnTo>
                  <a:pt x="90" y="16"/>
                </a:lnTo>
                <a:lnTo>
                  <a:pt x="81" y="10"/>
                </a:lnTo>
                <a:lnTo>
                  <a:pt x="72" y="4"/>
                </a:lnTo>
                <a:lnTo>
                  <a:pt x="61" y="0"/>
                </a:lnTo>
              </a:path>
            </a:pathLst>
          </a:custGeom>
          <a:noFill/>
          <a:ln w="9525">
            <a:noFill/>
            <a:round/>
          </a:ln>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208" name="Freeform 252"/>
          <p:cNvSpPr/>
          <p:nvPr/>
        </p:nvSpPr>
        <p:spPr bwMode="auto">
          <a:xfrm>
            <a:off x="3980389" y="966161"/>
            <a:ext cx="229307" cy="315395"/>
          </a:xfrm>
          <a:custGeom>
            <a:avLst/>
            <a:gdLst/>
            <a:ahLst/>
            <a:cxnLst>
              <a:cxn ang="0">
                <a:pos x="74" y="0"/>
              </a:cxn>
              <a:cxn ang="0">
                <a:pos x="74" y="0"/>
              </a:cxn>
              <a:cxn ang="0">
                <a:pos x="59" y="2"/>
              </a:cxn>
              <a:cxn ang="0">
                <a:pos x="45" y="6"/>
              </a:cxn>
              <a:cxn ang="0">
                <a:pos x="33" y="14"/>
              </a:cxn>
              <a:cxn ang="0">
                <a:pos x="21" y="23"/>
              </a:cxn>
              <a:cxn ang="0">
                <a:pos x="14" y="33"/>
              </a:cxn>
              <a:cxn ang="0">
                <a:pos x="6" y="45"/>
              </a:cxn>
              <a:cxn ang="0">
                <a:pos x="2" y="59"/>
              </a:cxn>
              <a:cxn ang="0">
                <a:pos x="0" y="74"/>
              </a:cxn>
              <a:cxn ang="0">
                <a:pos x="0" y="74"/>
              </a:cxn>
              <a:cxn ang="0">
                <a:pos x="2" y="83"/>
              </a:cxn>
              <a:cxn ang="0">
                <a:pos x="3" y="92"/>
              </a:cxn>
              <a:cxn ang="0">
                <a:pos x="6" y="101"/>
              </a:cxn>
              <a:cxn ang="0">
                <a:pos x="11" y="110"/>
              </a:cxn>
              <a:cxn ang="0">
                <a:pos x="15" y="117"/>
              </a:cxn>
              <a:cxn ang="0">
                <a:pos x="21" y="123"/>
              </a:cxn>
              <a:cxn ang="0">
                <a:pos x="27" y="129"/>
              </a:cxn>
              <a:cxn ang="0">
                <a:pos x="35" y="135"/>
              </a:cxn>
              <a:cxn ang="0">
                <a:pos x="35" y="135"/>
              </a:cxn>
              <a:cxn ang="0">
                <a:pos x="48" y="123"/>
              </a:cxn>
              <a:cxn ang="0">
                <a:pos x="60" y="111"/>
              </a:cxn>
              <a:cxn ang="0">
                <a:pos x="71" y="96"/>
              </a:cxn>
              <a:cxn ang="0">
                <a:pos x="80" y="81"/>
              </a:cxn>
              <a:cxn ang="0">
                <a:pos x="86" y="65"/>
              </a:cxn>
              <a:cxn ang="0">
                <a:pos x="92" y="48"/>
              </a:cxn>
              <a:cxn ang="0">
                <a:pos x="95" y="30"/>
              </a:cxn>
              <a:cxn ang="0">
                <a:pos x="96" y="12"/>
              </a:cxn>
              <a:cxn ang="0">
                <a:pos x="96" y="12"/>
              </a:cxn>
              <a:cxn ang="0">
                <a:pos x="96" y="5"/>
              </a:cxn>
              <a:cxn ang="0">
                <a:pos x="96" y="5"/>
              </a:cxn>
              <a:cxn ang="0">
                <a:pos x="84" y="2"/>
              </a:cxn>
              <a:cxn ang="0">
                <a:pos x="74" y="0"/>
              </a:cxn>
            </a:cxnLst>
            <a:rect l="0" t="0" r="r" b="b"/>
            <a:pathLst>
              <a:path w="96" h="135">
                <a:moveTo>
                  <a:pt x="74" y="0"/>
                </a:moveTo>
                <a:lnTo>
                  <a:pt x="74" y="0"/>
                </a:lnTo>
                <a:lnTo>
                  <a:pt x="59" y="2"/>
                </a:lnTo>
                <a:lnTo>
                  <a:pt x="45" y="6"/>
                </a:lnTo>
                <a:lnTo>
                  <a:pt x="33" y="14"/>
                </a:lnTo>
                <a:lnTo>
                  <a:pt x="21" y="23"/>
                </a:lnTo>
                <a:lnTo>
                  <a:pt x="14" y="33"/>
                </a:lnTo>
                <a:lnTo>
                  <a:pt x="6" y="45"/>
                </a:lnTo>
                <a:lnTo>
                  <a:pt x="2" y="59"/>
                </a:lnTo>
                <a:lnTo>
                  <a:pt x="0" y="74"/>
                </a:lnTo>
                <a:lnTo>
                  <a:pt x="0" y="74"/>
                </a:lnTo>
                <a:lnTo>
                  <a:pt x="2" y="83"/>
                </a:lnTo>
                <a:lnTo>
                  <a:pt x="3" y="92"/>
                </a:lnTo>
                <a:lnTo>
                  <a:pt x="6" y="101"/>
                </a:lnTo>
                <a:lnTo>
                  <a:pt x="11" y="110"/>
                </a:lnTo>
                <a:lnTo>
                  <a:pt x="15" y="117"/>
                </a:lnTo>
                <a:lnTo>
                  <a:pt x="21" y="123"/>
                </a:lnTo>
                <a:lnTo>
                  <a:pt x="27" y="129"/>
                </a:lnTo>
                <a:lnTo>
                  <a:pt x="35" y="135"/>
                </a:lnTo>
                <a:lnTo>
                  <a:pt x="35" y="135"/>
                </a:lnTo>
                <a:lnTo>
                  <a:pt x="48" y="123"/>
                </a:lnTo>
                <a:lnTo>
                  <a:pt x="60" y="111"/>
                </a:lnTo>
                <a:lnTo>
                  <a:pt x="71" y="96"/>
                </a:lnTo>
                <a:lnTo>
                  <a:pt x="80" y="81"/>
                </a:lnTo>
                <a:lnTo>
                  <a:pt x="86" y="65"/>
                </a:lnTo>
                <a:lnTo>
                  <a:pt x="92" y="48"/>
                </a:lnTo>
                <a:lnTo>
                  <a:pt x="95" y="30"/>
                </a:lnTo>
                <a:lnTo>
                  <a:pt x="96" y="12"/>
                </a:lnTo>
                <a:lnTo>
                  <a:pt x="96" y="12"/>
                </a:lnTo>
                <a:lnTo>
                  <a:pt x="96" y="5"/>
                </a:lnTo>
                <a:lnTo>
                  <a:pt x="96" y="5"/>
                </a:lnTo>
                <a:lnTo>
                  <a:pt x="84" y="2"/>
                </a:lnTo>
                <a:lnTo>
                  <a:pt x="74" y="0"/>
                </a:lnTo>
                <a:close/>
              </a:path>
            </a:pathLst>
          </a:custGeom>
          <a:solidFill>
            <a:srgbClr val="CBC37B"/>
          </a:solidFill>
          <a:ln w="9525">
            <a:noFill/>
            <a:round/>
          </a:ln>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209" name="Freeform 253"/>
          <p:cNvSpPr/>
          <p:nvPr/>
        </p:nvSpPr>
        <p:spPr bwMode="auto">
          <a:xfrm>
            <a:off x="3980389" y="966161"/>
            <a:ext cx="229307" cy="315395"/>
          </a:xfrm>
          <a:custGeom>
            <a:avLst/>
            <a:gdLst/>
            <a:ahLst/>
            <a:cxnLst>
              <a:cxn ang="0">
                <a:pos x="74" y="0"/>
              </a:cxn>
              <a:cxn ang="0">
                <a:pos x="74" y="0"/>
              </a:cxn>
              <a:cxn ang="0">
                <a:pos x="59" y="2"/>
              </a:cxn>
              <a:cxn ang="0">
                <a:pos x="45" y="6"/>
              </a:cxn>
              <a:cxn ang="0">
                <a:pos x="33" y="14"/>
              </a:cxn>
              <a:cxn ang="0">
                <a:pos x="21" y="23"/>
              </a:cxn>
              <a:cxn ang="0">
                <a:pos x="14" y="33"/>
              </a:cxn>
              <a:cxn ang="0">
                <a:pos x="6" y="45"/>
              </a:cxn>
              <a:cxn ang="0">
                <a:pos x="2" y="59"/>
              </a:cxn>
              <a:cxn ang="0">
                <a:pos x="0" y="74"/>
              </a:cxn>
              <a:cxn ang="0">
                <a:pos x="0" y="74"/>
              </a:cxn>
              <a:cxn ang="0">
                <a:pos x="2" y="83"/>
              </a:cxn>
              <a:cxn ang="0">
                <a:pos x="3" y="92"/>
              </a:cxn>
              <a:cxn ang="0">
                <a:pos x="6" y="101"/>
              </a:cxn>
              <a:cxn ang="0">
                <a:pos x="11" y="110"/>
              </a:cxn>
              <a:cxn ang="0">
                <a:pos x="15" y="117"/>
              </a:cxn>
              <a:cxn ang="0">
                <a:pos x="21" y="123"/>
              </a:cxn>
              <a:cxn ang="0">
                <a:pos x="27" y="129"/>
              </a:cxn>
              <a:cxn ang="0">
                <a:pos x="35" y="135"/>
              </a:cxn>
              <a:cxn ang="0">
                <a:pos x="35" y="135"/>
              </a:cxn>
              <a:cxn ang="0">
                <a:pos x="48" y="123"/>
              </a:cxn>
              <a:cxn ang="0">
                <a:pos x="60" y="111"/>
              </a:cxn>
              <a:cxn ang="0">
                <a:pos x="71" y="96"/>
              </a:cxn>
              <a:cxn ang="0">
                <a:pos x="80" y="81"/>
              </a:cxn>
              <a:cxn ang="0">
                <a:pos x="86" y="65"/>
              </a:cxn>
              <a:cxn ang="0">
                <a:pos x="92" y="48"/>
              </a:cxn>
              <a:cxn ang="0">
                <a:pos x="95" y="30"/>
              </a:cxn>
              <a:cxn ang="0">
                <a:pos x="96" y="12"/>
              </a:cxn>
              <a:cxn ang="0">
                <a:pos x="96" y="12"/>
              </a:cxn>
              <a:cxn ang="0">
                <a:pos x="96" y="5"/>
              </a:cxn>
              <a:cxn ang="0">
                <a:pos x="96" y="5"/>
              </a:cxn>
              <a:cxn ang="0">
                <a:pos x="84" y="2"/>
              </a:cxn>
              <a:cxn ang="0">
                <a:pos x="74" y="0"/>
              </a:cxn>
            </a:cxnLst>
            <a:rect l="0" t="0" r="r" b="b"/>
            <a:pathLst>
              <a:path w="96" h="135">
                <a:moveTo>
                  <a:pt x="74" y="0"/>
                </a:moveTo>
                <a:lnTo>
                  <a:pt x="74" y="0"/>
                </a:lnTo>
                <a:lnTo>
                  <a:pt x="59" y="2"/>
                </a:lnTo>
                <a:lnTo>
                  <a:pt x="45" y="6"/>
                </a:lnTo>
                <a:lnTo>
                  <a:pt x="33" y="14"/>
                </a:lnTo>
                <a:lnTo>
                  <a:pt x="21" y="23"/>
                </a:lnTo>
                <a:lnTo>
                  <a:pt x="14" y="33"/>
                </a:lnTo>
                <a:lnTo>
                  <a:pt x="6" y="45"/>
                </a:lnTo>
                <a:lnTo>
                  <a:pt x="2" y="59"/>
                </a:lnTo>
                <a:lnTo>
                  <a:pt x="0" y="74"/>
                </a:lnTo>
                <a:lnTo>
                  <a:pt x="0" y="74"/>
                </a:lnTo>
                <a:lnTo>
                  <a:pt x="2" y="83"/>
                </a:lnTo>
                <a:lnTo>
                  <a:pt x="3" y="92"/>
                </a:lnTo>
                <a:lnTo>
                  <a:pt x="6" y="101"/>
                </a:lnTo>
                <a:lnTo>
                  <a:pt x="11" y="110"/>
                </a:lnTo>
                <a:lnTo>
                  <a:pt x="15" y="117"/>
                </a:lnTo>
                <a:lnTo>
                  <a:pt x="21" y="123"/>
                </a:lnTo>
                <a:lnTo>
                  <a:pt x="27" y="129"/>
                </a:lnTo>
                <a:lnTo>
                  <a:pt x="35" y="135"/>
                </a:lnTo>
                <a:lnTo>
                  <a:pt x="35" y="135"/>
                </a:lnTo>
                <a:lnTo>
                  <a:pt x="48" y="123"/>
                </a:lnTo>
                <a:lnTo>
                  <a:pt x="60" y="111"/>
                </a:lnTo>
                <a:lnTo>
                  <a:pt x="71" y="96"/>
                </a:lnTo>
                <a:lnTo>
                  <a:pt x="80" y="81"/>
                </a:lnTo>
                <a:lnTo>
                  <a:pt x="86" y="65"/>
                </a:lnTo>
                <a:lnTo>
                  <a:pt x="92" y="48"/>
                </a:lnTo>
                <a:lnTo>
                  <a:pt x="95" y="30"/>
                </a:lnTo>
                <a:lnTo>
                  <a:pt x="96" y="12"/>
                </a:lnTo>
                <a:lnTo>
                  <a:pt x="96" y="12"/>
                </a:lnTo>
                <a:lnTo>
                  <a:pt x="96" y="5"/>
                </a:lnTo>
                <a:lnTo>
                  <a:pt x="96" y="5"/>
                </a:lnTo>
                <a:lnTo>
                  <a:pt x="84" y="2"/>
                </a:lnTo>
                <a:lnTo>
                  <a:pt x="74" y="0"/>
                </a:lnTo>
              </a:path>
            </a:pathLst>
          </a:custGeom>
          <a:noFill/>
          <a:ln w="9525">
            <a:noFill/>
            <a:round/>
          </a:ln>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210" name="Freeform 254"/>
          <p:cNvSpPr>
            <a:spLocks noEditPoints="1"/>
          </p:cNvSpPr>
          <p:nvPr/>
        </p:nvSpPr>
        <p:spPr bwMode="auto">
          <a:xfrm>
            <a:off x="2862515" y="622733"/>
            <a:ext cx="644927" cy="630788"/>
          </a:xfrm>
          <a:custGeom>
            <a:avLst/>
            <a:gdLst/>
            <a:ahLst/>
            <a:cxnLst>
              <a:cxn ang="0">
                <a:pos x="2" y="149"/>
              </a:cxn>
              <a:cxn ang="0">
                <a:pos x="11" y="188"/>
              </a:cxn>
              <a:cxn ang="0">
                <a:pos x="32" y="221"/>
              </a:cxn>
              <a:cxn ang="0">
                <a:pos x="60" y="248"/>
              </a:cxn>
              <a:cxn ang="0">
                <a:pos x="95" y="264"/>
              </a:cxn>
              <a:cxn ang="0">
                <a:pos x="135" y="270"/>
              </a:cxn>
              <a:cxn ang="0">
                <a:pos x="162" y="267"/>
              </a:cxn>
              <a:cxn ang="0">
                <a:pos x="200" y="254"/>
              </a:cxn>
              <a:cxn ang="0">
                <a:pos x="231" y="231"/>
              </a:cxn>
              <a:cxn ang="0">
                <a:pos x="254" y="200"/>
              </a:cxn>
              <a:cxn ang="0">
                <a:pos x="267" y="162"/>
              </a:cxn>
              <a:cxn ang="0">
                <a:pos x="270" y="135"/>
              </a:cxn>
              <a:cxn ang="0">
                <a:pos x="264" y="96"/>
              </a:cxn>
              <a:cxn ang="0">
                <a:pos x="248" y="60"/>
              </a:cxn>
              <a:cxn ang="0">
                <a:pos x="221" y="32"/>
              </a:cxn>
              <a:cxn ang="0">
                <a:pos x="188" y="11"/>
              </a:cxn>
              <a:cxn ang="0">
                <a:pos x="149" y="2"/>
              </a:cxn>
              <a:cxn ang="0">
                <a:pos x="122" y="2"/>
              </a:cxn>
              <a:cxn ang="0">
                <a:pos x="83" y="11"/>
              </a:cxn>
              <a:cxn ang="0">
                <a:pos x="50" y="32"/>
              </a:cxn>
              <a:cxn ang="0">
                <a:pos x="23" y="60"/>
              </a:cxn>
              <a:cxn ang="0">
                <a:pos x="6" y="96"/>
              </a:cxn>
              <a:cxn ang="0">
                <a:pos x="0" y="135"/>
              </a:cxn>
              <a:cxn ang="0">
                <a:pos x="3" y="135"/>
              </a:cxn>
              <a:cxn ang="0">
                <a:pos x="9" y="96"/>
              </a:cxn>
              <a:cxn ang="0">
                <a:pos x="26" y="62"/>
              </a:cxn>
              <a:cxn ang="0">
                <a:pos x="51" y="33"/>
              </a:cxn>
              <a:cxn ang="0">
                <a:pos x="84" y="14"/>
              </a:cxn>
              <a:cxn ang="0">
                <a:pos x="122" y="5"/>
              </a:cxn>
              <a:cxn ang="0">
                <a:pos x="149" y="5"/>
              </a:cxn>
              <a:cxn ang="0">
                <a:pos x="186" y="14"/>
              </a:cxn>
              <a:cxn ang="0">
                <a:pos x="219" y="33"/>
              </a:cxn>
              <a:cxn ang="0">
                <a:pos x="245" y="62"/>
              </a:cxn>
              <a:cxn ang="0">
                <a:pos x="261" y="96"/>
              </a:cxn>
              <a:cxn ang="0">
                <a:pos x="267" y="135"/>
              </a:cxn>
              <a:cxn ang="0">
                <a:pos x="264" y="162"/>
              </a:cxn>
              <a:cxn ang="0">
                <a:pos x="251" y="198"/>
              </a:cxn>
              <a:cxn ang="0">
                <a:pos x="228" y="228"/>
              </a:cxn>
              <a:cxn ang="0">
                <a:pos x="198" y="252"/>
              </a:cxn>
              <a:cxn ang="0">
                <a:pos x="162" y="264"/>
              </a:cxn>
              <a:cxn ang="0">
                <a:pos x="135" y="267"/>
              </a:cxn>
              <a:cxn ang="0">
                <a:pos x="96" y="261"/>
              </a:cxn>
              <a:cxn ang="0">
                <a:pos x="62" y="245"/>
              </a:cxn>
              <a:cxn ang="0">
                <a:pos x="33" y="219"/>
              </a:cxn>
              <a:cxn ang="0">
                <a:pos x="14" y="186"/>
              </a:cxn>
              <a:cxn ang="0">
                <a:pos x="5" y="149"/>
              </a:cxn>
            </a:cxnLst>
            <a:rect l="0" t="0" r="r" b="b"/>
            <a:pathLst>
              <a:path w="270" h="270">
                <a:moveTo>
                  <a:pt x="0" y="135"/>
                </a:moveTo>
                <a:lnTo>
                  <a:pt x="0" y="135"/>
                </a:lnTo>
                <a:lnTo>
                  <a:pt x="2" y="149"/>
                </a:lnTo>
                <a:lnTo>
                  <a:pt x="3" y="162"/>
                </a:lnTo>
                <a:lnTo>
                  <a:pt x="6" y="176"/>
                </a:lnTo>
                <a:lnTo>
                  <a:pt x="11" y="188"/>
                </a:lnTo>
                <a:lnTo>
                  <a:pt x="17" y="200"/>
                </a:lnTo>
                <a:lnTo>
                  <a:pt x="23" y="210"/>
                </a:lnTo>
                <a:lnTo>
                  <a:pt x="32" y="221"/>
                </a:lnTo>
                <a:lnTo>
                  <a:pt x="39" y="231"/>
                </a:lnTo>
                <a:lnTo>
                  <a:pt x="50" y="240"/>
                </a:lnTo>
                <a:lnTo>
                  <a:pt x="60" y="248"/>
                </a:lnTo>
                <a:lnTo>
                  <a:pt x="71" y="254"/>
                </a:lnTo>
                <a:lnTo>
                  <a:pt x="83" y="260"/>
                </a:lnTo>
                <a:lnTo>
                  <a:pt x="95" y="264"/>
                </a:lnTo>
                <a:lnTo>
                  <a:pt x="108" y="267"/>
                </a:lnTo>
                <a:lnTo>
                  <a:pt x="122" y="270"/>
                </a:lnTo>
                <a:lnTo>
                  <a:pt x="135" y="270"/>
                </a:lnTo>
                <a:lnTo>
                  <a:pt x="135" y="270"/>
                </a:lnTo>
                <a:lnTo>
                  <a:pt x="149" y="270"/>
                </a:lnTo>
                <a:lnTo>
                  <a:pt x="162" y="267"/>
                </a:lnTo>
                <a:lnTo>
                  <a:pt x="176" y="264"/>
                </a:lnTo>
                <a:lnTo>
                  <a:pt x="188" y="260"/>
                </a:lnTo>
                <a:lnTo>
                  <a:pt x="200" y="254"/>
                </a:lnTo>
                <a:lnTo>
                  <a:pt x="210" y="248"/>
                </a:lnTo>
                <a:lnTo>
                  <a:pt x="221" y="240"/>
                </a:lnTo>
                <a:lnTo>
                  <a:pt x="231" y="231"/>
                </a:lnTo>
                <a:lnTo>
                  <a:pt x="239" y="221"/>
                </a:lnTo>
                <a:lnTo>
                  <a:pt x="248" y="210"/>
                </a:lnTo>
                <a:lnTo>
                  <a:pt x="254" y="200"/>
                </a:lnTo>
                <a:lnTo>
                  <a:pt x="260" y="188"/>
                </a:lnTo>
                <a:lnTo>
                  <a:pt x="264" y="176"/>
                </a:lnTo>
                <a:lnTo>
                  <a:pt x="267" y="162"/>
                </a:lnTo>
                <a:lnTo>
                  <a:pt x="269" y="149"/>
                </a:lnTo>
                <a:lnTo>
                  <a:pt x="270" y="135"/>
                </a:lnTo>
                <a:lnTo>
                  <a:pt x="270" y="135"/>
                </a:lnTo>
                <a:lnTo>
                  <a:pt x="269" y="122"/>
                </a:lnTo>
                <a:lnTo>
                  <a:pt x="267" y="108"/>
                </a:lnTo>
                <a:lnTo>
                  <a:pt x="264" y="96"/>
                </a:lnTo>
                <a:lnTo>
                  <a:pt x="260" y="83"/>
                </a:lnTo>
                <a:lnTo>
                  <a:pt x="254" y="71"/>
                </a:lnTo>
                <a:lnTo>
                  <a:pt x="248" y="60"/>
                </a:lnTo>
                <a:lnTo>
                  <a:pt x="239" y="50"/>
                </a:lnTo>
                <a:lnTo>
                  <a:pt x="231" y="41"/>
                </a:lnTo>
                <a:lnTo>
                  <a:pt x="221" y="32"/>
                </a:lnTo>
                <a:lnTo>
                  <a:pt x="210" y="24"/>
                </a:lnTo>
                <a:lnTo>
                  <a:pt x="200" y="17"/>
                </a:lnTo>
                <a:lnTo>
                  <a:pt x="188" y="11"/>
                </a:lnTo>
                <a:lnTo>
                  <a:pt x="176" y="6"/>
                </a:lnTo>
                <a:lnTo>
                  <a:pt x="162" y="3"/>
                </a:lnTo>
                <a:lnTo>
                  <a:pt x="149" y="2"/>
                </a:lnTo>
                <a:lnTo>
                  <a:pt x="135" y="0"/>
                </a:lnTo>
                <a:lnTo>
                  <a:pt x="135" y="0"/>
                </a:lnTo>
                <a:lnTo>
                  <a:pt x="122" y="2"/>
                </a:lnTo>
                <a:lnTo>
                  <a:pt x="108" y="3"/>
                </a:lnTo>
                <a:lnTo>
                  <a:pt x="95" y="6"/>
                </a:lnTo>
                <a:lnTo>
                  <a:pt x="83" y="11"/>
                </a:lnTo>
                <a:lnTo>
                  <a:pt x="71" y="17"/>
                </a:lnTo>
                <a:lnTo>
                  <a:pt x="60" y="24"/>
                </a:lnTo>
                <a:lnTo>
                  <a:pt x="50" y="32"/>
                </a:lnTo>
                <a:lnTo>
                  <a:pt x="39" y="41"/>
                </a:lnTo>
                <a:lnTo>
                  <a:pt x="32" y="50"/>
                </a:lnTo>
                <a:lnTo>
                  <a:pt x="23" y="60"/>
                </a:lnTo>
                <a:lnTo>
                  <a:pt x="17" y="71"/>
                </a:lnTo>
                <a:lnTo>
                  <a:pt x="11" y="83"/>
                </a:lnTo>
                <a:lnTo>
                  <a:pt x="6" y="96"/>
                </a:lnTo>
                <a:lnTo>
                  <a:pt x="3" y="108"/>
                </a:lnTo>
                <a:lnTo>
                  <a:pt x="2" y="122"/>
                </a:lnTo>
                <a:lnTo>
                  <a:pt x="0" y="135"/>
                </a:lnTo>
                <a:lnTo>
                  <a:pt x="0" y="135"/>
                </a:lnTo>
                <a:close/>
                <a:moveTo>
                  <a:pt x="3" y="135"/>
                </a:moveTo>
                <a:lnTo>
                  <a:pt x="3" y="135"/>
                </a:lnTo>
                <a:lnTo>
                  <a:pt x="5" y="122"/>
                </a:lnTo>
                <a:lnTo>
                  <a:pt x="6" y="110"/>
                </a:lnTo>
                <a:lnTo>
                  <a:pt x="9" y="96"/>
                </a:lnTo>
                <a:lnTo>
                  <a:pt x="14" y="84"/>
                </a:lnTo>
                <a:lnTo>
                  <a:pt x="20" y="72"/>
                </a:lnTo>
                <a:lnTo>
                  <a:pt x="26" y="62"/>
                </a:lnTo>
                <a:lnTo>
                  <a:pt x="33" y="51"/>
                </a:lnTo>
                <a:lnTo>
                  <a:pt x="42" y="42"/>
                </a:lnTo>
                <a:lnTo>
                  <a:pt x="51" y="33"/>
                </a:lnTo>
                <a:lnTo>
                  <a:pt x="62" y="26"/>
                </a:lnTo>
                <a:lnTo>
                  <a:pt x="72" y="20"/>
                </a:lnTo>
                <a:lnTo>
                  <a:pt x="84" y="14"/>
                </a:lnTo>
                <a:lnTo>
                  <a:pt x="96" y="9"/>
                </a:lnTo>
                <a:lnTo>
                  <a:pt x="108" y="6"/>
                </a:lnTo>
                <a:lnTo>
                  <a:pt x="122" y="5"/>
                </a:lnTo>
                <a:lnTo>
                  <a:pt x="135" y="3"/>
                </a:lnTo>
                <a:lnTo>
                  <a:pt x="135" y="3"/>
                </a:lnTo>
                <a:lnTo>
                  <a:pt x="149" y="5"/>
                </a:lnTo>
                <a:lnTo>
                  <a:pt x="162" y="6"/>
                </a:lnTo>
                <a:lnTo>
                  <a:pt x="174" y="9"/>
                </a:lnTo>
                <a:lnTo>
                  <a:pt x="186" y="14"/>
                </a:lnTo>
                <a:lnTo>
                  <a:pt x="198" y="20"/>
                </a:lnTo>
                <a:lnTo>
                  <a:pt x="209" y="26"/>
                </a:lnTo>
                <a:lnTo>
                  <a:pt x="219" y="33"/>
                </a:lnTo>
                <a:lnTo>
                  <a:pt x="228" y="42"/>
                </a:lnTo>
                <a:lnTo>
                  <a:pt x="237" y="51"/>
                </a:lnTo>
                <a:lnTo>
                  <a:pt x="245" y="62"/>
                </a:lnTo>
                <a:lnTo>
                  <a:pt x="251" y="72"/>
                </a:lnTo>
                <a:lnTo>
                  <a:pt x="257" y="84"/>
                </a:lnTo>
                <a:lnTo>
                  <a:pt x="261" y="96"/>
                </a:lnTo>
                <a:lnTo>
                  <a:pt x="264" y="110"/>
                </a:lnTo>
                <a:lnTo>
                  <a:pt x="266" y="122"/>
                </a:lnTo>
                <a:lnTo>
                  <a:pt x="267" y="135"/>
                </a:lnTo>
                <a:lnTo>
                  <a:pt x="267" y="135"/>
                </a:lnTo>
                <a:lnTo>
                  <a:pt x="266" y="149"/>
                </a:lnTo>
                <a:lnTo>
                  <a:pt x="264" y="162"/>
                </a:lnTo>
                <a:lnTo>
                  <a:pt x="261" y="174"/>
                </a:lnTo>
                <a:lnTo>
                  <a:pt x="257" y="186"/>
                </a:lnTo>
                <a:lnTo>
                  <a:pt x="251" y="198"/>
                </a:lnTo>
                <a:lnTo>
                  <a:pt x="245" y="209"/>
                </a:lnTo>
                <a:lnTo>
                  <a:pt x="237" y="219"/>
                </a:lnTo>
                <a:lnTo>
                  <a:pt x="228" y="228"/>
                </a:lnTo>
                <a:lnTo>
                  <a:pt x="219" y="237"/>
                </a:lnTo>
                <a:lnTo>
                  <a:pt x="209" y="245"/>
                </a:lnTo>
                <a:lnTo>
                  <a:pt x="198" y="252"/>
                </a:lnTo>
                <a:lnTo>
                  <a:pt x="186" y="257"/>
                </a:lnTo>
                <a:lnTo>
                  <a:pt x="174" y="261"/>
                </a:lnTo>
                <a:lnTo>
                  <a:pt x="162" y="264"/>
                </a:lnTo>
                <a:lnTo>
                  <a:pt x="149" y="267"/>
                </a:lnTo>
                <a:lnTo>
                  <a:pt x="135" y="267"/>
                </a:lnTo>
                <a:lnTo>
                  <a:pt x="135" y="267"/>
                </a:lnTo>
                <a:lnTo>
                  <a:pt x="122" y="267"/>
                </a:lnTo>
                <a:lnTo>
                  <a:pt x="108" y="264"/>
                </a:lnTo>
                <a:lnTo>
                  <a:pt x="96" y="261"/>
                </a:lnTo>
                <a:lnTo>
                  <a:pt x="84" y="257"/>
                </a:lnTo>
                <a:lnTo>
                  <a:pt x="72" y="252"/>
                </a:lnTo>
                <a:lnTo>
                  <a:pt x="62" y="245"/>
                </a:lnTo>
                <a:lnTo>
                  <a:pt x="51" y="237"/>
                </a:lnTo>
                <a:lnTo>
                  <a:pt x="42" y="228"/>
                </a:lnTo>
                <a:lnTo>
                  <a:pt x="33" y="219"/>
                </a:lnTo>
                <a:lnTo>
                  <a:pt x="26" y="209"/>
                </a:lnTo>
                <a:lnTo>
                  <a:pt x="20" y="198"/>
                </a:lnTo>
                <a:lnTo>
                  <a:pt x="14" y="186"/>
                </a:lnTo>
                <a:lnTo>
                  <a:pt x="9" y="174"/>
                </a:lnTo>
                <a:lnTo>
                  <a:pt x="6" y="162"/>
                </a:lnTo>
                <a:lnTo>
                  <a:pt x="5" y="149"/>
                </a:lnTo>
                <a:lnTo>
                  <a:pt x="3" y="135"/>
                </a:lnTo>
                <a:lnTo>
                  <a:pt x="3" y="135"/>
                </a:lnTo>
                <a:close/>
              </a:path>
            </a:pathLst>
          </a:custGeom>
          <a:solidFill>
            <a:srgbClr val="A99D4C"/>
          </a:solidFill>
          <a:ln w="9525">
            <a:noFill/>
            <a:round/>
          </a:ln>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211" name="Freeform 255"/>
          <p:cNvSpPr>
            <a:spLocks noEditPoints="1"/>
          </p:cNvSpPr>
          <p:nvPr/>
        </p:nvSpPr>
        <p:spPr bwMode="auto">
          <a:xfrm>
            <a:off x="3700921" y="255941"/>
            <a:ext cx="212588" cy="205590"/>
          </a:xfrm>
          <a:custGeom>
            <a:avLst/>
            <a:gdLst/>
            <a:ahLst/>
            <a:cxnLst>
              <a:cxn ang="0">
                <a:pos x="0" y="45"/>
              </a:cxn>
              <a:cxn ang="0">
                <a:pos x="5" y="61"/>
              </a:cxn>
              <a:cxn ang="0">
                <a:pos x="14" y="75"/>
              </a:cxn>
              <a:cxn ang="0">
                <a:pos x="27" y="85"/>
              </a:cxn>
              <a:cxn ang="0">
                <a:pos x="45" y="88"/>
              </a:cxn>
              <a:cxn ang="0">
                <a:pos x="54" y="87"/>
              </a:cxn>
              <a:cxn ang="0">
                <a:pos x="69" y="81"/>
              </a:cxn>
              <a:cxn ang="0">
                <a:pos x="81" y="69"/>
              </a:cxn>
              <a:cxn ang="0">
                <a:pos x="87" y="54"/>
              </a:cxn>
              <a:cxn ang="0">
                <a:pos x="89" y="45"/>
              </a:cxn>
              <a:cxn ang="0">
                <a:pos x="86" y="27"/>
              </a:cxn>
              <a:cxn ang="0">
                <a:pos x="75" y="13"/>
              </a:cxn>
              <a:cxn ang="0">
                <a:pos x="62" y="4"/>
              </a:cxn>
              <a:cxn ang="0">
                <a:pos x="45" y="0"/>
              </a:cxn>
              <a:cxn ang="0">
                <a:pos x="36" y="1"/>
              </a:cxn>
              <a:cxn ang="0">
                <a:pos x="20" y="7"/>
              </a:cxn>
              <a:cxn ang="0">
                <a:pos x="8" y="19"/>
              </a:cxn>
              <a:cxn ang="0">
                <a:pos x="2" y="36"/>
              </a:cxn>
              <a:cxn ang="0">
                <a:pos x="0" y="45"/>
              </a:cxn>
              <a:cxn ang="0">
                <a:pos x="3" y="45"/>
              </a:cxn>
              <a:cxn ang="0">
                <a:pos x="8" y="28"/>
              </a:cxn>
              <a:cxn ang="0">
                <a:pos x="15" y="15"/>
              </a:cxn>
              <a:cxn ang="0">
                <a:pos x="29" y="6"/>
              </a:cxn>
              <a:cxn ang="0">
                <a:pos x="45" y="3"/>
              </a:cxn>
              <a:cxn ang="0">
                <a:pos x="53" y="4"/>
              </a:cxn>
              <a:cxn ang="0">
                <a:pos x="68" y="10"/>
              </a:cxn>
              <a:cxn ang="0">
                <a:pos x="78" y="21"/>
              </a:cxn>
              <a:cxn ang="0">
                <a:pos x="84" y="36"/>
              </a:cxn>
              <a:cxn ang="0">
                <a:pos x="86" y="45"/>
              </a:cxn>
              <a:cxn ang="0">
                <a:pos x="83" y="60"/>
              </a:cxn>
              <a:cxn ang="0">
                <a:pos x="74" y="73"/>
              </a:cxn>
              <a:cxn ang="0">
                <a:pos x="60" y="82"/>
              </a:cxn>
              <a:cxn ang="0">
                <a:pos x="45" y="85"/>
              </a:cxn>
              <a:cxn ang="0">
                <a:pos x="36" y="84"/>
              </a:cxn>
              <a:cxn ang="0">
                <a:pos x="23" y="78"/>
              </a:cxn>
              <a:cxn ang="0">
                <a:pos x="11" y="67"/>
              </a:cxn>
              <a:cxn ang="0">
                <a:pos x="5" y="52"/>
              </a:cxn>
              <a:cxn ang="0">
                <a:pos x="3" y="45"/>
              </a:cxn>
            </a:cxnLst>
            <a:rect l="0" t="0" r="r" b="b"/>
            <a:pathLst>
              <a:path w="89" h="88">
                <a:moveTo>
                  <a:pt x="0" y="45"/>
                </a:moveTo>
                <a:lnTo>
                  <a:pt x="0" y="45"/>
                </a:lnTo>
                <a:lnTo>
                  <a:pt x="2" y="54"/>
                </a:lnTo>
                <a:lnTo>
                  <a:pt x="5" y="61"/>
                </a:lnTo>
                <a:lnTo>
                  <a:pt x="8" y="69"/>
                </a:lnTo>
                <a:lnTo>
                  <a:pt x="14" y="75"/>
                </a:lnTo>
                <a:lnTo>
                  <a:pt x="20" y="81"/>
                </a:lnTo>
                <a:lnTo>
                  <a:pt x="27" y="85"/>
                </a:lnTo>
                <a:lnTo>
                  <a:pt x="36" y="87"/>
                </a:lnTo>
                <a:lnTo>
                  <a:pt x="45" y="88"/>
                </a:lnTo>
                <a:lnTo>
                  <a:pt x="45" y="88"/>
                </a:lnTo>
                <a:lnTo>
                  <a:pt x="54" y="87"/>
                </a:lnTo>
                <a:lnTo>
                  <a:pt x="62" y="85"/>
                </a:lnTo>
                <a:lnTo>
                  <a:pt x="69" y="81"/>
                </a:lnTo>
                <a:lnTo>
                  <a:pt x="75" y="75"/>
                </a:lnTo>
                <a:lnTo>
                  <a:pt x="81" y="69"/>
                </a:lnTo>
                <a:lnTo>
                  <a:pt x="86" y="61"/>
                </a:lnTo>
                <a:lnTo>
                  <a:pt x="87" y="54"/>
                </a:lnTo>
                <a:lnTo>
                  <a:pt x="89" y="45"/>
                </a:lnTo>
                <a:lnTo>
                  <a:pt x="89" y="45"/>
                </a:lnTo>
                <a:lnTo>
                  <a:pt x="87" y="36"/>
                </a:lnTo>
                <a:lnTo>
                  <a:pt x="86" y="27"/>
                </a:lnTo>
                <a:lnTo>
                  <a:pt x="81" y="19"/>
                </a:lnTo>
                <a:lnTo>
                  <a:pt x="75" y="13"/>
                </a:lnTo>
                <a:lnTo>
                  <a:pt x="69" y="7"/>
                </a:lnTo>
                <a:lnTo>
                  <a:pt x="62" y="4"/>
                </a:lnTo>
                <a:lnTo>
                  <a:pt x="54" y="1"/>
                </a:lnTo>
                <a:lnTo>
                  <a:pt x="45" y="0"/>
                </a:lnTo>
                <a:lnTo>
                  <a:pt x="45" y="0"/>
                </a:lnTo>
                <a:lnTo>
                  <a:pt x="36" y="1"/>
                </a:lnTo>
                <a:lnTo>
                  <a:pt x="27" y="4"/>
                </a:lnTo>
                <a:lnTo>
                  <a:pt x="20" y="7"/>
                </a:lnTo>
                <a:lnTo>
                  <a:pt x="14" y="13"/>
                </a:lnTo>
                <a:lnTo>
                  <a:pt x="8" y="19"/>
                </a:lnTo>
                <a:lnTo>
                  <a:pt x="5" y="27"/>
                </a:lnTo>
                <a:lnTo>
                  <a:pt x="2" y="36"/>
                </a:lnTo>
                <a:lnTo>
                  <a:pt x="0" y="45"/>
                </a:lnTo>
                <a:lnTo>
                  <a:pt x="0" y="45"/>
                </a:lnTo>
                <a:close/>
                <a:moveTo>
                  <a:pt x="3" y="45"/>
                </a:moveTo>
                <a:lnTo>
                  <a:pt x="3" y="45"/>
                </a:lnTo>
                <a:lnTo>
                  <a:pt x="5" y="36"/>
                </a:lnTo>
                <a:lnTo>
                  <a:pt x="8" y="28"/>
                </a:lnTo>
                <a:lnTo>
                  <a:pt x="11" y="21"/>
                </a:lnTo>
                <a:lnTo>
                  <a:pt x="15" y="15"/>
                </a:lnTo>
                <a:lnTo>
                  <a:pt x="23" y="10"/>
                </a:lnTo>
                <a:lnTo>
                  <a:pt x="29" y="6"/>
                </a:lnTo>
                <a:lnTo>
                  <a:pt x="36" y="4"/>
                </a:lnTo>
                <a:lnTo>
                  <a:pt x="45" y="3"/>
                </a:lnTo>
                <a:lnTo>
                  <a:pt x="45" y="3"/>
                </a:lnTo>
                <a:lnTo>
                  <a:pt x="53" y="4"/>
                </a:lnTo>
                <a:lnTo>
                  <a:pt x="60" y="6"/>
                </a:lnTo>
                <a:lnTo>
                  <a:pt x="68" y="10"/>
                </a:lnTo>
                <a:lnTo>
                  <a:pt x="74" y="15"/>
                </a:lnTo>
                <a:lnTo>
                  <a:pt x="78" y="21"/>
                </a:lnTo>
                <a:lnTo>
                  <a:pt x="83" y="28"/>
                </a:lnTo>
                <a:lnTo>
                  <a:pt x="84" y="36"/>
                </a:lnTo>
                <a:lnTo>
                  <a:pt x="86" y="45"/>
                </a:lnTo>
                <a:lnTo>
                  <a:pt x="86" y="45"/>
                </a:lnTo>
                <a:lnTo>
                  <a:pt x="84" y="52"/>
                </a:lnTo>
                <a:lnTo>
                  <a:pt x="83" y="60"/>
                </a:lnTo>
                <a:lnTo>
                  <a:pt x="78" y="67"/>
                </a:lnTo>
                <a:lnTo>
                  <a:pt x="74" y="73"/>
                </a:lnTo>
                <a:lnTo>
                  <a:pt x="68" y="78"/>
                </a:lnTo>
                <a:lnTo>
                  <a:pt x="60" y="82"/>
                </a:lnTo>
                <a:lnTo>
                  <a:pt x="53" y="84"/>
                </a:lnTo>
                <a:lnTo>
                  <a:pt x="45" y="85"/>
                </a:lnTo>
                <a:lnTo>
                  <a:pt x="45" y="85"/>
                </a:lnTo>
                <a:lnTo>
                  <a:pt x="36" y="84"/>
                </a:lnTo>
                <a:lnTo>
                  <a:pt x="29" y="82"/>
                </a:lnTo>
                <a:lnTo>
                  <a:pt x="23" y="78"/>
                </a:lnTo>
                <a:lnTo>
                  <a:pt x="15" y="73"/>
                </a:lnTo>
                <a:lnTo>
                  <a:pt x="11" y="67"/>
                </a:lnTo>
                <a:lnTo>
                  <a:pt x="8" y="60"/>
                </a:lnTo>
                <a:lnTo>
                  <a:pt x="5" y="52"/>
                </a:lnTo>
                <a:lnTo>
                  <a:pt x="3" y="45"/>
                </a:lnTo>
                <a:lnTo>
                  <a:pt x="3" y="45"/>
                </a:lnTo>
                <a:close/>
              </a:path>
            </a:pathLst>
          </a:custGeom>
          <a:solidFill>
            <a:srgbClr val="B89D4C"/>
          </a:solidFill>
          <a:ln w="9525">
            <a:noFill/>
            <a:round/>
          </a:ln>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212" name="Freeform 256"/>
          <p:cNvSpPr>
            <a:spLocks noEditPoints="1"/>
          </p:cNvSpPr>
          <p:nvPr/>
        </p:nvSpPr>
        <p:spPr bwMode="auto">
          <a:xfrm>
            <a:off x="4095042" y="1433412"/>
            <a:ext cx="293801" cy="289695"/>
          </a:xfrm>
          <a:custGeom>
            <a:avLst/>
            <a:gdLst/>
            <a:ahLst/>
            <a:cxnLst>
              <a:cxn ang="0">
                <a:pos x="0" y="61"/>
              </a:cxn>
              <a:cxn ang="0">
                <a:pos x="5" y="85"/>
              </a:cxn>
              <a:cxn ang="0">
                <a:pos x="18" y="105"/>
              </a:cxn>
              <a:cxn ang="0">
                <a:pos x="38" y="118"/>
              </a:cxn>
              <a:cxn ang="0">
                <a:pos x="62" y="124"/>
              </a:cxn>
              <a:cxn ang="0">
                <a:pos x="74" y="123"/>
              </a:cxn>
              <a:cxn ang="0">
                <a:pos x="96" y="112"/>
              </a:cxn>
              <a:cxn ang="0">
                <a:pos x="113" y="96"/>
              </a:cxn>
              <a:cxn ang="0">
                <a:pos x="123" y="73"/>
              </a:cxn>
              <a:cxn ang="0">
                <a:pos x="123" y="61"/>
              </a:cxn>
              <a:cxn ang="0">
                <a:pos x="119" y="37"/>
              </a:cxn>
              <a:cxn ang="0">
                <a:pos x="105" y="18"/>
              </a:cxn>
              <a:cxn ang="0">
                <a:pos x="86" y="4"/>
              </a:cxn>
              <a:cxn ang="0">
                <a:pos x="62" y="0"/>
              </a:cxn>
              <a:cxn ang="0">
                <a:pos x="50" y="1"/>
              </a:cxn>
              <a:cxn ang="0">
                <a:pos x="27" y="10"/>
              </a:cxn>
              <a:cxn ang="0">
                <a:pos x="11" y="27"/>
              </a:cxn>
              <a:cxn ang="0">
                <a:pos x="0" y="49"/>
              </a:cxn>
              <a:cxn ang="0">
                <a:pos x="0" y="61"/>
              </a:cxn>
              <a:cxn ang="0">
                <a:pos x="3" y="61"/>
              </a:cxn>
              <a:cxn ang="0">
                <a:pos x="8" y="39"/>
              </a:cxn>
              <a:cxn ang="0">
                <a:pos x="20" y="19"/>
              </a:cxn>
              <a:cxn ang="0">
                <a:pos x="39" y="7"/>
              </a:cxn>
              <a:cxn ang="0">
                <a:pos x="62" y="3"/>
              </a:cxn>
              <a:cxn ang="0">
                <a:pos x="74" y="3"/>
              </a:cxn>
              <a:cxn ang="0">
                <a:pos x="95" y="12"/>
              </a:cxn>
              <a:cxn ang="0">
                <a:pos x="111" y="28"/>
              </a:cxn>
              <a:cxn ang="0">
                <a:pos x="120" y="49"/>
              </a:cxn>
              <a:cxn ang="0">
                <a:pos x="120" y="61"/>
              </a:cxn>
              <a:cxn ang="0">
                <a:pos x="116" y="84"/>
              </a:cxn>
              <a:cxn ang="0">
                <a:pos x="104" y="103"/>
              </a:cxn>
              <a:cxn ang="0">
                <a:pos x="84" y="115"/>
              </a:cxn>
              <a:cxn ang="0">
                <a:pos x="62" y="120"/>
              </a:cxn>
              <a:cxn ang="0">
                <a:pos x="50" y="120"/>
              </a:cxn>
              <a:cxn ang="0">
                <a:pos x="29" y="111"/>
              </a:cxn>
              <a:cxn ang="0">
                <a:pos x="12" y="94"/>
              </a:cxn>
              <a:cxn ang="0">
                <a:pos x="3" y="73"/>
              </a:cxn>
              <a:cxn ang="0">
                <a:pos x="3" y="61"/>
              </a:cxn>
            </a:cxnLst>
            <a:rect l="0" t="0" r="r" b="b"/>
            <a:pathLst>
              <a:path w="123" h="124">
                <a:moveTo>
                  <a:pt x="0" y="61"/>
                </a:moveTo>
                <a:lnTo>
                  <a:pt x="0" y="61"/>
                </a:lnTo>
                <a:lnTo>
                  <a:pt x="0" y="73"/>
                </a:lnTo>
                <a:lnTo>
                  <a:pt x="5" y="85"/>
                </a:lnTo>
                <a:lnTo>
                  <a:pt x="11" y="96"/>
                </a:lnTo>
                <a:lnTo>
                  <a:pt x="18" y="105"/>
                </a:lnTo>
                <a:lnTo>
                  <a:pt x="27" y="112"/>
                </a:lnTo>
                <a:lnTo>
                  <a:pt x="38" y="118"/>
                </a:lnTo>
                <a:lnTo>
                  <a:pt x="50" y="123"/>
                </a:lnTo>
                <a:lnTo>
                  <a:pt x="62" y="124"/>
                </a:lnTo>
                <a:lnTo>
                  <a:pt x="62" y="124"/>
                </a:lnTo>
                <a:lnTo>
                  <a:pt x="74" y="123"/>
                </a:lnTo>
                <a:lnTo>
                  <a:pt x="86" y="118"/>
                </a:lnTo>
                <a:lnTo>
                  <a:pt x="96" y="112"/>
                </a:lnTo>
                <a:lnTo>
                  <a:pt x="105" y="105"/>
                </a:lnTo>
                <a:lnTo>
                  <a:pt x="113" y="96"/>
                </a:lnTo>
                <a:lnTo>
                  <a:pt x="119" y="85"/>
                </a:lnTo>
                <a:lnTo>
                  <a:pt x="123" y="73"/>
                </a:lnTo>
                <a:lnTo>
                  <a:pt x="123" y="61"/>
                </a:lnTo>
                <a:lnTo>
                  <a:pt x="123" y="61"/>
                </a:lnTo>
                <a:lnTo>
                  <a:pt x="123" y="49"/>
                </a:lnTo>
                <a:lnTo>
                  <a:pt x="119" y="37"/>
                </a:lnTo>
                <a:lnTo>
                  <a:pt x="113" y="27"/>
                </a:lnTo>
                <a:lnTo>
                  <a:pt x="105" y="18"/>
                </a:lnTo>
                <a:lnTo>
                  <a:pt x="96" y="10"/>
                </a:lnTo>
                <a:lnTo>
                  <a:pt x="86" y="4"/>
                </a:lnTo>
                <a:lnTo>
                  <a:pt x="74" y="1"/>
                </a:lnTo>
                <a:lnTo>
                  <a:pt x="62" y="0"/>
                </a:lnTo>
                <a:lnTo>
                  <a:pt x="62" y="0"/>
                </a:lnTo>
                <a:lnTo>
                  <a:pt x="50" y="1"/>
                </a:lnTo>
                <a:lnTo>
                  <a:pt x="38" y="4"/>
                </a:lnTo>
                <a:lnTo>
                  <a:pt x="27" y="10"/>
                </a:lnTo>
                <a:lnTo>
                  <a:pt x="18" y="18"/>
                </a:lnTo>
                <a:lnTo>
                  <a:pt x="11" y="27"/>
                </a:lnTo>
                <a:lnTo>
                  <a:pt x="5" y="37"/>
                </a:lnTo>
                <a:lnTo>
                  <a:pt x="0" y="49"/>
                </a:lnTo>
                <a:lnTo>
                  <a:pt x="0" y="61"/>
                </a:lnTo>
                <a:lnTo>
                  <a:pt x="0" y="61"/>
                </a:lnTo>
                <a:close/>
                <a:moveTo>
                  <a:pt x="3" y="61"/>
                </a:moveTo>
                <a:lnTo>
                  <a:pt x="3" y="61"/>
                </a:lnTo>
                <a:lnTo>
                  <a:pt x="3" y="49"/>
                </a:lnTo>
                <a:lnTo>
                  <a:pt x="8" y="39"/>
                </a:lnTo>
                <a:lnTo>
                  <a:pt x="12" y="28"/>
                </a:lnTo>
                <a:lnTo>
                  <a:pt x="20" y="19"/>
                </a:lnTo>
                <a:lnTo>
                  <a:pt x="29" y="12"/>
                </a:lnTo>
                <a:lnTo>
                  <a:pt x="39" y="7"/>
                </a:lnTo>
                <a:lnTo>
                  <a:pt x="50" y="3"/>
                </a:lnTo>
                <a:lnTo>
                  <a:pt x="62" y="3"/>
                </a:lnTo>
                <a:lnTo>
                  <a:pt x="62" y="3"/>
                </a:lnTo>
                <a:lnTo>
                  <a:pt x="74" y="3"/>
                </a:lnTo>
                <a:lnTo>
                  <a:pt x="84" y="7"/>
                </a:lnTo>
                <a:lnTo>
                  <a:pt x="95" y="12"/>
                </a:lnTo>
                <a:lnTo>
                  <a:pt x="104" y="19"/>
                </a:lnTo>
                <a:lnTo>
                  <a:pt x="111" y="28"/>
                </a:lnTo>
                <a:lnTo>
                  <a:pt x="116" y="39"/>
                </a:lnTo>
                <a:lnTo>
                  <a:pt x="120" y="49"/>
                </a:lnTo>
                <a:lnTo>
                  <a:pt x="120" y="61"/>
                </a:lnTo>
                <a:lnTo>
                  <a:pt x="120" y="61"/>
                </a:lnTo>
                <a:lnTo>
                  <a:pt x="120" y="73"/>
                </a:lnTo>
                <a:lnTo>
                  <a:pt x="116" y="84"/>
                </a:lnTo>
                <a:lnTo>
                  <a:pt x="111" y="94"/>
                </a:lnTo>
                <a:lnTo>
                  <a:pt x="104" y="103"/>
                </a:lnTo>
                <a:lnTo>
                  <a:pt x="95" y="111"/>
                </a:lnTo>
                <a:lnTo>
                  <a:pt x="84" y="115"/>
                </a:lnTo>
                <a:lnTo>
                  <a:pt x="74" y="120"/>
                </a:lnTo>
                <a:lnTo>
                  <a:pt x="62" y="120"/>
                </a:lnTo>
                <a:lnTo>
                  <a:pt x="62" y="120"/>
                </a:lnTo>
                <a:lnTo>
                  <a:pt x="50" y="120"/>
                </a:lnTo>
                <a:lnTo>
                  <a:pt x="39" y="115"/>
                </a:lnTo>
                <a:lnTo>
                  <a:pt x="29" y="111"/>
                </a:lnTo>
                <a:lnTo>
                  <a:pt x="20" y="103"/>
                </a:lnTo>
                <a:lnTo>
                  <a:pt x="12" y="94"/>
                </a:lnTo>
                <a:lnTo>
                  <a:pt x="8" y="84"/>
                </a:lnTo>
                <a:lnTo>
                  <a:pt x="3" y="73"/>
                </a:lnTo>
                <a:lnTo>
                  <a:pt x="3" y="61"/>
                </a:lnTo>
                <a:lnTo>
                  <a:pt x="3" y="61"/>
                </a:lnTo>
                <a:close/>
              </a:path>
            </a:pathLst>
          </a:custGeom>
          <a:solidFill>
            <a:srgbClr val="B89D4C"/>
          </a:solidFill>
          <a:ln w="9525">
            <a:noFill/>
            <a:round/>
          </a:ln>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213" name="Freeform 258"/>
          <p:cNvSpPr/>
          <p:nvPr/>
        </p:nvSpPr>
        <p:spPr bwMode="auto">
          <a:xfrm>
            <a:off x="3822740" y="1617976"/>
            <a:ext cx="229307" cy="228953"/>
          </a:xfrm>
          <a:custGeom>
            <a:avLst/>
            <a:gdLst/>
            <a:ahLst/>
            <a:cxnLst>
              <a:cxn ang="0">
                <a:pos x="48" y="0"/>
              </a:cxn>
              <a:cxn ang="0">
                <a:pos x="48" y="0"/>
              </a:cxn>
              <a:cxn ang="0">
                <a:pos x="39" y="2"/>
              </a:cxn>
              <a:cxn ang="0">
                <a:pos x="30" y="5"/>
              </a:cxn>
              <a:cxn ang="0">
                <a:pos x="21" y="9"/>
              </a:cxn>
              <a:cxn ang="0">
                <a:pos x="14" y="15"/>
              </a:cxn>
              <a:cxn ang="0">
                <a:pos x="8" y="21"/>
              </a:cxn>
              <a:cxn ang="0">
                <a:pos x="3" y="30"/>
              </a:cxn>
              <a:cxn ang="0">
                <a:pos x="0" y="39"/>
              </a:cxn>
              <a:cxn ang="0">
                <a:pos x="0" y="50"/>
              </a:cxn>
              <a:cxn ang="0">
                <a:pos x="0" y="50"/>
              </a:cxn>
              <a:cxn ang="0">
                <a:pos x="0" y="59"/>
              </a:cxn>
              <a:cxn ang="0">
                <a:pos x="3" y="68"/>
              </a:cxn>
              <a:cxn ang="0">
                <a:pos x="8" y="77"/>
              </a:cxn>
              <a:cxn ang="0">
                <a:pos x="14" y="83"/>
              </a:cxn>
              <a:cxn ang="0">
                <a:pos x="21" y="89"/>
              </a:cxn>
              <a:cxn ang="0">
                <a:pos x="30" y="93"/>
              </a:cxn>
              <a:cxn ang="0">
                <a:pos x="39" y="96"/>
              </a:cxn>
              <a:cxn ang="0">
                <a:pos x="48" y="98"/>
              </a:cxn>
              <a:cxn ang="0">
                <a:pos x="48" y="98"/>
              </a:cxn>
              <a:cxn ang="0">
                <a:pos x="59" y="96"/>
              </a:cxn>
              <a:cxn ang="0">
                <a:pos x="68" y="93"/>
              </a:cxn>
              <a:cxn ang="0">
                <a:pos x="75" y="89"/>
              </a:cxn>
              <a:cxn ang="0">
                <a:pos x="83" y="83"/>
              </a:cxn>
              <a:cxn ang="0">
                <a:pos x="89" y="77"/>
              </a:cxn>
              <a:cxn ang="0">
                <a:pos x="93" y="68"/>
              </a:cxn>
              <a:cxn ang="0">
                <a:pos x="96" y="59"/>
              </a:cxn>
              <a:cxn ang="0">
                <a:pos x="96" y="50"/>
              </a:cxn>
              <a:cxn ang="0">
                <a:pos x="96" y="50"/>
              </a:cxn>
              <a:cxn ang="0">
                <a:pos x="96" y="39"/>
              </a:cxn>
              <a:cxn ang="0">
                <a:pos x="93" y="30"/>
              </a:cxn>
              <a:cxn ang="0">
                <a:pos x="89" y="21"/>
              </a:cxn>
              <a:cxn ang="0">
                <a:pos x="83" y="15"/>
              </a:cxn>
              <a:cxn ang="0">
                <a:pos x="75" y="9"/>
              </a:cxn>
              <a:cxn ang="0">
                <a:pos x="68" y="5"/>
              </a:cxn>
              <a:cxn ang="0">
                <a:pos x="59" y="2"/>
              </a:cxn>
              <a:cxn ang="0">
                <a:pos x="48" y="0"/>
              </a:cxn>
            </a:cxnLst>
            <a:rect l="0" t="0" r="r" b="b"/>
            <a:pathLst>
              <a:path w="96" h="98">
                <a:moveTo>
                  <a:pt x="48" y="0"/>
                </a:moveTo>
                <a:lnTo>
                  <a:pt x="48" y="0"/>
                </a:lnTo>
                <a:lnTo>
                  <a:pt x="39" y="2"/>
                </a:lnTo>
                <a:lnTo>
                  <a:pt x="30" y="5"/>
                </a:lnTo>
                <a:lnTo>
                  <a:pt x="21" y="9"/>
                </a:lnTo>
                <a:lnTo>
                  <a:pt x="14" y="15"/>
                </a:lnTo>
                <a:lnTo>
                  <a:pt x="8" y="21"/>
                </a:lnTo>
                <a:lnTo>
                  <a:pt x="3" y="30"/>
                </a:lnTo>
                <a:lnTo>
                  <a:pt x="0" y="39"/>
                </a:lnTo>
                <a:lnTo>
                  <a:pt x="0" y="50"/>
                </a:lnTo>
                <a:lnTo>
                  <a:pt x="0" y="50"/>
                </a:lnTo>
                <a:lnTo>
                  <a:pt x="0" y="59"/>
                </a:lnTo>
                <a:lnTo>
                  <a:pt x="3" y="68"/>
                </a:lnTo>
                <a:lnTo>
                  <a:pt x="8" y="77"/>
                </a:lnTo>
                <a:lnTo>
                  <a:pt x="14" y="83"/>
                </a:lnTo>
                <a:lnTo>
                  <a:pt x="21" y="89"/>
                </a:lnTo>
                <a:lnTo>
                  <a:pt x="30" y="93"/>
                </a:lnTo>
                <a:lnTo>
                  <a:pt x="39" y="96"/>
                </a:lnTo>
                <a:lnTo>
                  <a:pt x="48" y="98"/>
                </a:lnTo>
                <a:lnTo>
                  <a:pt x="48" y="98"/>
                </a:lnTo>
                <a:lnTo>
                  <a:pt x="59" y="96"/>
                </a:lnTo>
                <a:lnTo>
                  <a:pt x="68" y="93"/>
                </a:lnTo>
                <a:lnTo>
                  <a:pt x="75" y="89"/>
                </a:lnTo>
                <a:lnTo>
                  <a:pt x="83" y="83"/>
                </a:lnTo>
                <a:lnTo>
                  <a:pt x="89" y="77"/>
                </a:lnTo>
                <a:lnTo>
                  <a:pt x="93" y="68"/>
                </a:lnTo>
                <a:lnTo>
                  <a:pt x="96" y="59"/>
                </a:lnTo>
                <a:lnTo>
                  <a:pt x="96" y="50"/>
                </a:lnTo>
                <a:lnTo>
                  <a:pt x="96" y="50"/>
                </a:lnTo>
                <a:lnTo>
                  <a:pt x="96" y="39"/>
                </a:lnTo>
                <a:lnTo>
                  <a:pt x="93" y="30"/>
                </a:lnTo>
                <a:lnTo>
                  <a:pt x="89" y="21"/>
                </a:lnTo>
                <a:lnTo>
                  <a:pt x="83" y="15"/>
                </a:lnTo>
                <a:lnTo>
                  <a:pt x="75" y="9"/>
                </a:lnTo>
                <a:lnTo>
                  <a:pt x="68" y="5"/>
                </a:lnTo>
                <a:lnTo>
                  <a:pt x="59" y="2"/>
                </a:lnTo>
                <a:lnTo>
                  <a:pt x="48" y="0"/>
                </a:lnTo>
                <a:close/>
              </a:path>
            </a:pathLst>
          </a:custGeom>
          <a:solidFill>
            <a:srgbClr val="E2D2C7"/>
          </a:solidFill>
          <a:ln w="9525">
            <a:noFill/>
            <a:round/>
          </a:ln>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214" name="Freeform 259"/>
          <p:cNvSpPr/>
          <p:nvPr/>
        </p:nvSpPr>
        <p:spPr bwMode="auto">
          <a:xfrm>
            <a:off x="3822740" y="1617976"/>
            <a:ext cx="229307" cy="228953"/>
          </a:xfrm>
          <a:custGeom>
            <a:avLst/>
            <a:gdLst/>
            <a:ahLst/>
            <a:cxnLst>
              <a:cxn ang="0">
                <a:pos x="48" y="0"/>
              </a:cxn>
              <a:cxn ang="0">
                <a:pos x="48" y="0"/>
              </a:cxn>
              <a:cxn ang="0">
                <a:pos x="39" y="2"/>
              </a:cxn>
              <a:cxn ang="0">
                <a:pos x="30" y="5"/>
              </a:cxn>
              <a:cxn ang="0">
                <a:pos x="21" y="9"/>
              </a:cxn>
              <a:cxn ang="0">
                <a:pos x="14" y="15"/>
              </a:cxn>
              <a:cxn ang="0">
                <a:pos x="8" y="21"/>
              </a:cxn>
              <a:cxn ang="0">
                <a:pos x="3" y="30"/>
              </a:cxn>
              <a:cxn ang="0">
                <a:pos x="0" y="39"/>
              </a:cxn>
              <a:cxn ang="0">
                <a:pos x="0" y="50"/>
              </a:cxn>
              <a:cxn ang="0">
                <a:pos x="0" y="50"/>
              </a:cxn>
              <a:cxn ang="0">
                <a:pos x="0" y="59"/>
              </a:cxn>
              <a:cxn ang="0">
                <a:pos x="3" y="68"/>
              </a:cxn>
              <a:cxn ang="0">
                <a:pos x="8" y="77"/>
              </a:cxn>
              <a:cxn ang="0">
                <a:pos x="14" y="83"/>
              </a:cxn>
              <a:cxn ang="0">
                <a:pos x="21" y="89"/>
              </a:cxn>
              <a:cxn ang="0">
                <a:pos x="30" y="93"/>
              </a:cxn>
              <a:cxn ang="0">
                <a:pos x="39" y="96"/>
              </a:cxn>
              <a:cxn ang="0">
                <a:pos x="48" y="98"/>
              </a:cxn>
              <a:cxn ang="0">
                <a:pos x="48" y="98"/>
              </a:cxn>
              <a:cxn ang="0">
                <a:pos x="59" y="96"/>
              </a:cxn>
              <a:cxn ang="0">
                <a:pos x="68" y="93"/>
              </a:cxn>
              <a:cxn ang="0">
                <a:pos x="75" y="89"/>
              </a:cxn>
              <a:cxn ang="0">
                <a:pos x="83" y="83"/>
              </a:cxn>
              <a:cxn ang="0">
                <a:pos x="89" y="77"/>
              </a:cxn>
              <a:cxn ang="0">
                <a:pos x="93" y="68"/>
              </a:cxn>
              <a:cxn ang="0">
                <a:pos x="96" y="59"/>
              </a:cxn>
              <a:cxn ang="0">
                <a:pos x="96" y="50"/>
              </a:cxn>
              <a:cxn ang="0">
                <a:pos x="96" y="50"/>
              </a:cxn>
              <a:cxn ang="0">
                <a:pos x="96" y="39"/>
              </a:cxn>
              <a:cxn ang="0">
                <a:pos x="93" y="30"/>
              </a:cxn>
              <a:cxn ang="0">
                <a:pos x="89" y="21"/>
              </a:cxn>
              <a:cxn ang="0">
                <a:pos x="83" y="15"/>
              </a:cxn>
              <a:cxn ang="0">
                <a:pos x="75" y="9"/>
              </a:cxn>
              <a:cxn ang="0">
                <a:pos x="68" y="5"/>
              </a:cxn>
              <a:cxn ang="0">
                <a:pos x="59" y="2"/>
              </a:cxn>
              <a:cxn ang="0">
                <a:pos x="48" y="0"/>
              </a:cxn>
            </a:cxnLst>
            <a:rect l="0" t="0" r="r" b="b"/>
            <a:pathLst>
              <a:path w="96" h="98">
                <a:moveTo>
                  <a:pt x="48" y="0"/>
                </a:moveTo>
                <a:lnTo>
                  <a:pt x="48" y="0"/>
                </a:lnTo>
                <a:lnTo>
                  <a:pt x="39" y="2"/>
                </a:lnTo>
                <a:lnTo>
                  <a:pt x="30" y="5"/>
                </a:lnTo>
                <a:lnTo>
                  <a:pt x="21" y="9"/>
                </a:lnTo>
                <a:lnTo>
                  <a:pt x="14" y="15"/>
                </a:lnTo>
                <a:lnTo>
                  <a:pt x="8" y="21"/>
                </a:lnTo>
                <a:lnTo>
                  <a:pt x="3" y="30"/>
                </a:lnTo>
                <a:lnTo>
                  <a:pt x="0" y="39"/>
                </a:lnTo>
                <a:lnTo>
                  <a:pt x="0" y="50"/>
                </a:lnTo>
                <a:lnTo>
                  <a:pt x="0" y="50"/>
                </a:lnTo>
                <a:lnTo>
                  <a:pt x="0" y="59"/>
                </a:lnTo>
                <a:lnTo>
                  <a:pt x="3" y="68"/>
                </a:lnTo>
                <a:lnTo>
                  <a:pt x="8" y="77"/>
                </a:lnTo>
                <a:lnTo>
                  <a:pt x="14" y="83"/>
                </a:lnTo>
                <a:lnTo>
                  <a:pt x="21" y="89"/>
                </a:lnTo>
                <a:lnTo>
                  <a:pt x="30" y="93"/>
                </a:lnTo>
                <a:lnTo>
                  <a:pt x="39" y="96"/>
                </a:lnTo>
                <a:lnTo>
                  <a:pt x="48" y="98"/>
                </a:lnTo>
                <a:lnTo>
                  <a:pt x="48" y="98"/>
                </a:lnTo>
                <a:lnTo>
                  <a:pt x="59" y="96"/>
                </a:lnTo>
                <a:lnTo>
                  <a:pt x="68" y="93"/>
                </a:lnTo>
                <a:lnTo>
                  <a:pt x="75" y="89"/>
                </a:lnTo>
                <a:lnTo>
                  <a:pt x="83" y="83"/>
                </a:lnTo>
                <a:lnTo>
                  <a:pt x="89" y="77"/>
                </a:lnTo>
                <a:lnTo>
                  <a:pt x="93" y="68"/>
                </a:lnTo>
                <a:lnTo>
                  <a:pt x="96" y="59"/>
                </a:lnTo>
                <a:lnTo>
                  <a:pt x="96" y="50"/>
                </a:lnTo>
                <a:lnTo>
                  <a:pt x="96" y="50"/>
                </a:lnTo>
                <a:lnTo>
                  <a:pt x="96" y="39"/>
                </a:lnTo>
                <a:lnTo>
                  <a:pt x="93" y="30"/>
                </a:lnTo>
                <a:lnTo>
                  <a:pt x="89" y="21"/>
                </a:lnTo>
                <a:lnTo>
                  <a:pt x="83" y="15"/>
                </a:lnTo>
                <a:lnTo>
                  <a:pt x="75" y="9"/>
                </a:lnTo>
                <a:lnTo>
                  <a:pt x="68" y="5"/>
                </a:lnTo>
                <a:lnTo>
                  <a:pt x="59" y="2"/>
                </a:lnTo>
                <a:lnTo>
                  <a:pt x="48" y="0"/>
                </a:lnTo>
              </a:path>
            </a:pathLst>
          </a:custGeom>
          <a:noFill/>
          <a:ln w="9525">
            <a:noFill/>
            <a:round/>
          </a:ln>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215" name="Freeform 256"/>
          <p:cNvSpPr>
            <a:spLocks noEditPoints="1"/>
          </p:cNvSpPr>
          <p:nvPr/>
        </p:nvSpPr>
        <p:spPr bwMode="auto">
          <a:xfrm>
            <a:off x="6660232" y="4082255"/>
            <a:ext cx="293801" cy="289695"/>
          </a:xfrm>
          <a:custGeom>
            <a:avLst/>
            <a:gdLst/>
            <a:ahLst/>
            <a:cxnLst>
              <a:cxn ang="0">
                <a:pos x="0" y="61"/>
              </a:cxn>
              <a:cxn ang="0">
                <a:pos x="5" y="85"/>
              </a:cxn>
              <a:cxn ang="0">
                <a:pos x="18" y="105"/>
              </a:cxn>
              <a:cxn ang="0">
                <a:pos x="38" y="118"/>
              </a:cxn>
              <a:cxn ang="0">
                <a:pos x="62" y="124"/>
              </a:cxn>
              <a:cxn ang="0">
                <a:pos x="74" y="123"/>
              </a:cxn>
              <a:cxn ang="0">
                <a:pos x="96" y="112"/>
              </a:cxn>
              <a:cxn ang="0">
                <a:pos x="113" y="96"/>
              </a:cxn>
              <a:cxn ang="0">
                <a:pos x="123" y="73"/>
              </a:cxn>
              <a:cxn ang="0">
                <a:pos x="123" y="61"/>
              </a:cxn>
              <a:cxn ang="0">
                <a:pos x="119" y="37"/>
              </a:cxn>
              <a:cxn ang="0">
                <a:pos x="105" y="18"/>
              </a:cxn>
              <a:cxn ang="0">
                <a:pos x="86" y="4"/>
              </a:cxn>
              <a:cxn ang="0">
                <a:pos x="62" y="0"/>
              </a:cxn>
              <a:cxn ang="0">
                <a:pos x="50" y="1"/>
              </a:cxn>
              <a:cxn ang="0">
                <a:pos x="27" y="10"/>
              </a:cxn>
              <a:cxn ang="0">
                <a:pos x="11" y="27"/>
              </a:cxn>
              <a:cxn ang="0">
                <a:pos x="0" y="49"/>
              </a:cxn>
              <a:cxn ang="0">
                <a:pos x="0" y="61"/>
              </a:cxn>
              <a:cxn ang="0">
                <a:pos x="3" y="61"/>
              </a:cxn>
              <a:cxn ang="0">
                <a:pos x="8" y="39"/>
              </a:cxn>
              <a:cxn ang="0">
                <a:pos x="20" y="19"/>
              </a:cxn>
              <a:cxn ang="0">
                <a:pos x="39" y="7"/>
              </a:cxn>
              <a:cxn ang="0">
                <a:pos x="62" y="3"/>
              </a:cxn>
              <a:cxn ang="0">
                <a:pos x="74" y="3"/>
              </a:cxn>
              <a:cxn ang="0">
                <a:pos x="95" y="12"/>
              </a:cxn>
              <a:cxn ang="0">
                <a:pos x="111" y="28"/>
              </a:cxn>
              <a:cxn ang="0">
                <a:pos x="120" y="49"/>
              </a:cxn>
              <a:cxn ang="0">
                <a:pos x="120" y="61"/>
              </a:cxn>
              <a:cxn ang="0">
                <a:pos x="116" y="84"/>
              </a:cxn>
              <a:cxn ang="0">
                <a:pos x="104" y="103"/>
              </a:cxn>
              <a:cxn ang="0">
                <a:pos x="84" y="115"/>
              </a:cxn>
              <a:cxn ang="0">
                <a:pos x="62" y="120"/>
              </a:cxn>
              <a:cxn ang="0">
                <a:pos x="50" y="120"/>
              </a:cxn>
              <a:cxn ang="0">
                <a:pos x="29" y="111"/>
              </a:cxn>
              <a:cxn ang="0">
                <a:pos x="12" y="94"/>
              </a:cxn>
              <a:cxn ang="0">
                <a:pos x="3" y="73"/>
              </a:cxn>
              <a:cxn ang="0">
                <a:pos x="3" y="61"/>
              </a:cxn>
            </a:cxnLst>
            <a:rect l="0" t="0" r="r" b="b"/>
            <a:pathLst>
              <a:path w="123" h="124">
                <a:moveTo>
                  <a:pt x="0" y="61"/>
                </a:moveTo>
                <a:lnTo>
                  <a:pt x="0" y="61"/>
                </a:lnTo>
                <a:lnTo>
                  <a:pt x="0" y="73"/>
                </a:lnTo>
                <a:lnTo>
                  <a:pt x="5" y="85"/>
                </a:lnTo>
                <a:lnTo>
                  <a:pt x="11" y="96"/>
                </a:lnTo>
                <a:lnTo>
                  <a:pt x="18" y="105"/>
                </a:lnTo>
                <a:lnTo>
                  <a:pt x="27" y="112"/>
                </a:lnTo>
                <a:lnTo>
                  <a:pt x="38" y="118"/>
                </a:lnTo>
                <a:lnTo>
                  <a:pt x="50" y="123"/>
                </a:lnTo>
                <a:lnTo>
                  <a:pt x="62" y="124"/>
                </a:lnTo>
                <a:lnTo>
                  <a:pt x="62" y="124"/>
                </a:lnTo>
                <a:lnTo>
                  <a:pt x="74" y="123"/>
                </a:lnTo>
                <a:lnTo>
                  <a:pt x="86" y="118"/>
                </a:lnTo>
                <a:lnTo>
                  <a:pt x="96" y="112"/>
                </a:lnTo>
                <a:lnTo>
                  <a:pt x="105" y="105"/>
                </a:lnTo>
                <a:lnTo>
                  <a:pt x="113" y="96"/>
                </a:lnTo>
                <a:lnTo>
                  <a:pt x="119" y="85"/>
                </a:lnTo>
                <a:lnTo>
                  <a:pt x="123" y="73"/>
                </a:lnTo>
                <a:lnTo>
                  <a:pt x="123" y="61"/>
                </a:lnTo>
                <a:lnTo>
                  <a:pt x="123" y="61"/>
                </a:lnTo>
                <a:lnTo>
                  <a:pt x="123" y="49"/>
                </a:lnTo>
                <a:lnTo>
                  <a:pt x="119" y="37"/>
                </a:lnTo>
                <a:lnTo>
                  <a:pt x="113" y="27"/>
                </a:lnTo>
                <a:lnTo>
                  <a:pt x="105" y="18"/>
                </a:lnTo>
                <a:lnTo>
                  <a:pt x="96" y="10"/>
                </a:lnTo>
                <a:lnTo>
                  <a:pt x="86" y="4"/>
                </a:lnTo>
                <a:lnTo>
                  <a:pt x="74" y="1"/>
                </a:lnTo>
                <a:lnTo>
                  <a:pt x="62" y="0"/>
                </a:lnTo>
                <a:lnTo>
                  <a:pt x="62" y="0"/>
                </a:lnTo>
                <a:lnTo>
                  <a:pt x="50" y="1"/>
                </a:lnTo>
                <a:lnTo>
                  <a:pt x="38" y="4"/>
                </a:lnTo>
                <a:lnTo>
                  <a:pt x="27" y="10"/>
                </a:lnTo>
                <a:lnTo>
                  <a:pt x="18" y="18"/>
                </a:lnTo>
                <a:lnTo>
                  <a:pt x="11" y="27"/>
                </a:lnTo>
                <a:lnTo>
                  <a:pt x="5" y="37"/>
                </a:lnTo>
                <a:lnTo>
                  <a:pt x="0" y="49"/>
                </a:lnTo>
                <a:lnTo>
                  <a:pt x="0" y="61"/>
                </a:lnTo>
                <a:lnTo>
                  <a:pt x="0" y="61"/>
                </a:lnTo>
                <a:close/>
                <a:moveTo>
                  <a:pt x="3" y="61"/>
                </a:moveTo>
                <a:lnTo>
                  <a:pt x="3" y="61"/>
                </a:lnTo>
                <a:lnTo>
                  <a:pt x="3" y="49"/>
                </a:lnTo>
                <a:lnTo>
                  <a:pt x="8" y="39"/>
                </a:lnTo>
                <a:lnTo>
                  <a:pt x="12" y="28"/>
                </a:lnTo>
                <a:lnTo>
                  <a:pt x="20" y="19"/>
                </a:lnTo>
                <a:lnTo>
                  <a:pt x="29" y="12"/>
                </a:lnTo>
                <a:lnTo>
                  <a:pt x="39" y="7"/>
                </a:lnTo>
                <a:lnTo>
                  <a:pt x="50" y="3"/>
                </a:lnTo>
                <a:lnTo>
                  <a:pt x="62" y="3"/>
                </a:lnTo>
                <a:lnTo>
                  <a:pt x="62" y="3"/>
                </a:lnTo>
                <a:lnTo>
                  <a:pt x="74" y="3"/>
                </a:lnTo>
                <a:lnTo>
                  <a:pt x="84" y="7"/>
                </a:lnTo>
                <a:lnTo>
                  <a:pt x="95" y="12"/>
                </a:lnTo>
                <a:lnTo>
                  <a:pt x="104" y="19"/>
                </a:lnTo>
                <a:lnTo>
                  <a:pt x="111" y="28"/>
                </a:lnTo>
                <a:lnTo>
                  <a:pt x="116" y="39"/>
                </a:lnTo>
                <a:lnTo>
                  <a:pt x="120" y="49"/>
                </a:lnTo>
                <a:lnTo>
                  <a:pt x="120" y="61"/>
                </a:lnTo>
                <a:lnTo>
                  <a:pt x="120" y="61"/>
                </a:lnTo>
                <a:lnTo>
                  <a:pt x="120" y="73"/>
                </a:lnTo>
                <a:lnTo>
                  <a:pt x="116" y="84"/>
                </a:lnTo>
                <a:lnTo>
                  <a:pt x="111" y="94"/>
                </a:lnTo>
                <a:lnTo>
                  <a:pt x="104" y="103"/>
                </a:lnTo>
                <a:lnTo>
                  <a:pt x="95" y="111"/>
                </a:lnTo>
                <a:lnTo>
                  <a:pt x="84" y="115"/>
                </a:lnTo>
                <a:lnTo>
                  <a:pt x="74" y="120"/>
                </a:lnTo>
                <a:lnTo>
                  <a:pt x="62" y="120"/>
                </a:lnTo>
                <a:lnTo>
                  <a:pt x="62" y="120"/>
                </a:lnTo>
                <a:lnTo>
                  <a:pt x="50" y="120"/>
                </a:lnTo>
                <a:lnTo>
                  <a:pt x="39" y="115"/>
                </a:lnTo>
                <a:lnTo>
                  <a:pt x="29" y="111"/>
                </a:lnTo>
                <a:lnTo>
                  <a:pt x="20" y="103"/>
                </a:lnTo>
                <a:lnTo>
                  <a:pt x="12" y="94"/>
                </a:lnTo>
                <a:lnTo>
                  <a:pt x="8" y="84"/>
                </a:lnTo>
                <a:lnTo>
                  <a:pt x="3" y="73"/>
                </a:lnTo>
                <a:lnTo>
                  <a:pt x="3" y="61"/>
                </a:lnTo>
                <a:lnTo>
                  <a:pt x="3" y="61"/>
                </a:lnTo>
                <a:close/>
              </a:path>
            </a:pathLst>
          </a:custGeom>
          <a:solidFill>
            <a:srgbClr val="F0CD6D"/>
          </a:solidFill>
          <a:ln w="9525">
            <a:noFill/>
            <a:round/>
          </a:ln>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217" name="椭圆 216"/>
          <p:cNvSpPr/>
          <p:nvPr/>
        </p:nvSpPr>
        <p:spPr>
          <a:xfrm>
            <a:off x="4908341" y="2909101"/>
            <a:ext cx="410828" cy="403494"/>
          </a:xfrm>
          <a:prstGeom prst="ellipse">
            <a:avLst/>
          </a:prstGeom>
          <a:solidFill>
            <a:srgbClr val="FDDDD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altLang="zh-CN" b="1" dirty="0">
                <a:solidFill>
                  <a:srgbClr val="4A3D6D"/>
                </a:solidFill>
                <a:ea typeface="Arial" panose="020B0604020202020204" pitchFamily="34" charset="0"/>
              </a:rPr>
              <a:t>2</a:t>
            </a:r>
            <a:endParaRPr lang="zh-CN" altLang="en-US" b="1" dirty="0">
              <a:solidFill>
                <a:srgbClr val="4A3D6D"/>
              </a:solidFill>
              <a:ea typeface="Arial" panose="020B0604020202020204" pitchFamily="34" charset="0"/>
            </a:endParaRPr>
          </a:p>
        </p:txBody>
      </p:sp>
      <p:pic>
        <p:nvPicPr>
          <p:cNvPr id="7170" name="Picture 2" descr="Nincs elérhető leírás."/>
          <p:cNvPicPr>
            <a:picLocks noChangeAspect="1" noChangeArrowheads="1"/>
          </p:cNvPicPr>
          <p:nvPr/>
        </p:nvPicPr>
        <p:blipFill>
          <a:blip r:embed="rId2" cstate="print"/>
          <a:srcRect/>
          <a:stretch>
            <a:fillRect/>
          </a:stretch>
        </p:blipFill>
        <p:spPr bwMode="auto">
          <a:xfrm rot="1017299">
            <a:off x="4692161" y="491400"/>
            <a:ext cx="3960439" cy="3960440"/>
          </a:xfrm>
          <a:prstGeom prst="rect">
            <a:avLst/>
          </a:prstGeom>
          <a:noFill/>
        </p:spPr>
      </p:pic>
      <p:sp>
        <p:nvSpPr>
          <p:cNvPr id="218" name="Rectangle 217"/>
          <p:cNvSpPr/>
          <p:nvPr/>
        </p:nvSpPr>
        <p:spPr>
          <a:xfrm>
            <a:off x="179513" y="1491630"/>
            <a:ext cx="2448272" cy="923330"/>
          </a:xfrm>
          <a:prstGeom prst="rect">
            <a:avLst/>
          </a:prstGeom>
        </p:spPr>
        <p:txBody>
          <a:bodyPr wrap="square">
            <a:spAutoFit/>
          </a:bodyPr>
          <a:lstStyle/>
          <a:p>
            <a:r>
              <a:rPr lang="en-US" b="1" dirty="0" err="1" smtClean="0"/>
              <a:t>Dragom</a:t>
            </a:r>
            <a:r>
              <a:rPr lang="hu-HU" b="1" dirty="0" smtClean="0"/>
              <a:t>é</a:t>
            </a:r>
            <a:r>
              <a:rPr lang="en-US" b="1" dirty="0" smtClean="0"/>
              <a:t>r </a:t>
            </a:r>
            <a:r>
              <a:rPr lang="en-US" b="1" dirty="0" err="1" smtClean="0"/>
              <a:t>Tiham</a:t>
            </a:r>
            <a:r>
              <a:rPr lang="hu-HU" b="1" dirty="0" smtClean="0"/>
              <a:t>é</a:t>
            </a:r>
            <a:r>
              <a:rPr lang="en-US" b="1" dirty="0" smtClean="0"/>
              <a:t>r</a:t>
            </a:r>
            <a:r>
              <a:rPr lang="en-US" dirty="0" smtClean="0"/>
              <a:t>, Jean-</a:t>
            </a:r>
            <a:r>
              <a:rPr lang="en-US" dirty="0" err="1" smtClean="0"/>
              <a:t>Baptiste</a:t>
            </a:r>
            <a:r>
              <a:rPr lang="en-US" dirty="0" smtClean="0"/>
              <a:t> </a:t>
            </a:r>
            <a:r>
              <a:rPr lang="en-US" dirty="0" err="1" smtClean="0"/>
              <a:t>Peronneau</a:t>
            </a:r>
            <a:endParaRPr lang="en-US" dirty="0"/>
          </a:p>
        </p:txBody>
      </p:sp>
    </p:spTree>
  </p:cSld>
  <p:clrMapOvr>
    <a:masterClrMapping/>
  </p:clrMapOvr>
  <p:transition spd="slow">
    <p:wip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218">
                                            <p:txEl>
                                              <p:pRg st="0" end="0"/>
                                            </p:txEl>
                                          </p:spTgt>
                                        </p:tgtEl>
                                        <p:attrNameLst>
                                          <p:attrName>style.visibility</p:attrName>
                                        </p:attrNameLst>
                                      </p:cBhvr>
                                      <p:to>
                                        <p:strVal val="visible"/>
                                      </p:to>
                                    </p:set>
                                    <p:animEffect transition="in" filter="fade">
                                      <p:cBhvr>
                                        <p:cTn id="7" dur="2000"/>
                                        <p:tgtEl>
                                          <p:spTgt spid="218">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8" grpId="0" build="p"/>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46" name="组合 445"/>
          <p:cNvGrpSpPr/>
          <p:nvPr/>
        </p:nvGrpSpPr>
        <p:grpSpPr>
          <a:xfrm>
            <a:off x="107504" y="51470"/>
            <a:ext cx="8928992" cy="2637619"/>
            <a:chOff x="1277938" y="155575"/>
            <a:chExt cx="6584950" cy="1892300"/>
          </a:xfrm>
        </p:grpSpPr>
        <p:sp>
          <p:nvSpPr>
            <p:cNvPr id="447" name="Freeform 7"/>
            <p:cNvSpPr/>
            <p:nvPr/>
          </p:nvSpPr>
          <p:spPr bwMode="auto">
            <a:xfrm>
              <a:off x="2344738" y="285750"/>
              <a:ext cx="53975" cy="50800"/>
            </a:xfrm>
            <a:custGeom>
              <a:avLst/>
              <a:gdLst/>
              <a:ahLst/>
              <a:cxnLst>
                <a:cxn ang="0">
                  <a:pos x="16" y="0"/>
                </a:cxn>
                <a:cxn ang="0">
                  <a:pos x="16" y="0"/>
                </a:cxn>
                <a:cxn ang="0">
                  <a:pos x="10" y="0"/>
                </a:cxn>
                <a:cxn ang="0">
                  <a:pos x="6" y="4"/>
                </a:cxn>
                <a:cxn ang="0">
                  <a:pos x="2" y="10"/>
                </a:cxn>
                <a:cxn ang="0">
                  <a:pos x="0" y="16"/>
                </a:cxn>
                <a:cxn ang="0">
                  <a:pos x="0" y="16"/>
                </a:cxn>
                <a:cxn ang="0">
                  <a:pos x="2" y="22"/>
                </a:cxn>
                <a:cxn ang="0">
                  <a:pos x="6" y="28"/>
                </a:cxn>
                <a:cxn ang="0">
                  <a:pos x="10" y="32"/>
                </a:cxn>
                <a:cxn ang="0">
                  <a:pos x="16" y="32"/>
                </a:cxn>
                <a:cxn ang="0">
                  <a:pos x="16" y="32"/>
                </a:cxn>
                <a:cxn ang="0">
                  <a:pos x="24" y="32"/>
                </a:cxn>
                <a:cxn ang="0">
                  <a:pos x="28" y="28"/>
                </a:cxn>
                <a:cxn ang="0">
                  <a:pos x="32" y="22"/>
                </a:cxn>
                <a:cxn ang="0">
                  <a:pos x="34" y="16"/>
                </a:cxn>
                <a:cxn ang="0">
                  <a:pos x="34" y="16"/>
                </a:cxn>
                <a:cxn ang="0">
                  <a:pos x="32" y="10"/>
                </a:cxn>
                <a:cxn ang="0">
                  <a:pos x="28" y="4"/>
                </a:cxn>
                <a:cxn ang="0">
                  <a:pos x="24" y="0"/>
                </a:cxn>
                <a:cxn ang="0">
                  <a:pos x="16" y="0"/>
                </a:cxn>
              </a:cxnLst>
              <a:rect l="0" t="0" r="r" b="b"/>
              <a:pathLst>
                <a:path w="34" h="32">
                  <a:moveTo>
                    <a:pt x="16" y="0"/>
                  </a:moveTo>
                  <a:lnTo>
                    <a:pt x="16" y="0"/>
                  </a:lnTo>
                  <a:lnTo>
                    <a:pt x="10" y="0"/>
                  </a:lnTo>
                  <a:lnTo>
                    <a:pt x="6" y="4"/>
                  </a:lnTo>
                  <a:lnTo>
                    <a:pt x="2" y="10"/>
                  </a:lnTo>
                  <a:lnTo>
                    <a:pt x="0" y="16"/>
                  </a:lnTo>
                  <a:lnTo>
                    <a:pt x="0" y="16"/>
                  </a:lnTo>
                  <a:lnTo>
                    <a:pt x="2" y="22"/>
                  </a:lnTo>
                  <a:lnTo>
                    <a:pt x="6" y="28"/>
                  </a:lnTo>
                  <a:lnTo>
                    <a:pt x="10" y="32"/>
                  </a:lnTo>
                  <a:lnTo>
                    <a:pt x="16" y="32"/>
                  </a:lnTo>
                  <a:lnTo>
                    <a:pt x="16" y="32"/>
                  </a:lnTo>
                  <a:lnTo>
                    <a:pt x="24" y="32"/>
                  </a:lnTo>
                  <a:lnTo>
                    <a:pt x="28" y="28"/>
                  </a:lnTo>
                  <a:lnTo>
                    <a:pt x="32" y="22"/>
                  </a:lnTo>
                  <a:lnTo>
                    <a:pt x="34" y="16"/>
                  </a:lnTo>
                  <a:lnTo>
                    <a:pt x="34" y="16"/>
                  </a:lnTo>
                  <a:lnTo>
                    <a:pt x="32" y="10"/>
                  </a:lnTo>
                  <a:lnTo>
                    <a:pt x="28" y="4"/>
                  </a:lnTo>
                  <a:lnTo>
                    <a:pt x="24" y="0"/>
                  </a:lnTo>
                  <a:lnTo>
                    <a:pt x="1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48" name="Freeform 8"/>
            <p:cNvSpPr/>
            <p:nvPr/>
          </p:nvSpPr>
          <p:spPr bwMode="auto">
            <a:xfrm>
              <a:off x="2344738" y="285750"/>
              <a:ext cx="53975" cy="50800"/>
            </a:xfrm>
            <a:custGeom>
              <a:avLst/>
              <a:gdLst/>
              <a:ahLst/>
              <a:cxnLst>
                <a:cxn ang="0">
                  <a:pos x="16" y="0"/>
                </a:cxn>
                <a:cxn ang="0">
                  <a:pos x="16" y="0"/>
                </a:cxn>
                <a:cxn ang="0">
                  <a:pos x="10" y="0"/>
                </a:cxn>
                <a:cxn ang="0">
                  <a:pos x="6" y="4"/>
                </a:cxn>
                <a:cxn ang="0">
                  <a:pos x="2" y="10"/>
                </a:cxn>
                <a:cxn ang="0">
                  <a:pos x="0" y="16"/>
                </a:cxn>
                <a:cxn ang="0">
                  <a:pos x="0" y="16"/>
                </a:cxn>
                <a:cxn ang="0">
                  <a:pos x="2" y="22"/>
                </a:cxn>
                <a:cxn ang="0">
                  <a:pos x="6" y="28"/>
                </a:cxn>
                <a:cxn ang="0">
                  <a:pos x="10" y="32"/>
                </a:cxn>
                <a:cxn ang="0">
                  <a:pos x="16" y="32"/>
                </a:cxn>
                <a:cxn ang="0">
                  <a:pos x="16" y="32"/>
                </a:cxn>
                <a:cxn ang="0">
                  <a:pos x="24" y="32"/>
                </a:cxn>
                <a:cxn ang="0">
                  <a:pos x="28" y="28"/>
                </a:cxn>
                <a:cxn ang="0">
                  <a:pos x="32" y="22"/>
                </a:cxn>
                <a:cxn ang="0">
                  <a:pos x="34" y="16"/>
                </a:cxn>
                <a:cxn ang="0">
                  <a:pos x="34" y="16"/>
                </a:cxn>
                <a:cxn ang="0">
                  <a:pos x="32" y="10"/>
                </a:cxn>
                <a:cxn ang="0">
                  <a:pos x="28" y="4"/>
                </a:cxn>
                <a:cxn ang="0">
                  <a:pos x="24" y="0"/>
                </a:cxn>
                <a:cxn ang="0">
                  <a:pos x="16" y="0"/>
                </a:cxn>
              </a:cxnLst>
              <a:rect l="0" t="0" r="r" b="b"/>
              <a:pathLst>
                <a:path w="34" h="32">
                  <a:moveTo>
                    <a:pt x="16" y="0"/>
                  </a:moveTo>
                  <a:lnTo>
                    <a:pt x="16" y="0"/>
                  </a:lnTo>
                  <a:lnTo>
                    <a:pt x="10" y="0"/>
                  </a:lnTo>
                  <a:lnTo>
                    <a:pt x="6" y="4"/>
                  </a:lnTo>
                  <a:lnTo>
                    <a:pt x="2" y="10"/>
                  </a:lnTo>
                  <a:lnTo>
                    <a:pt x="0" y="16"/>
                  </a:lnTo>
                  <a:lnTo>
                    <a:pt x="0" y="16"/>
                  </a:lnTo>
                  <a:lnTo>
                    <a:pt x="2" y="22"/>
                  </a:lnTo>
                  <a:lnTo>
                    <a:pt x="6" y="28"/>
                  </a:lnTo>
                  <a:lnTo>
                    <a:pt x="10" y="32"/>
                  </a:lnTo>
                  <a:lnTo>
                    <a:pt x="16" y="32"/>
                  </a:lnTo>
                  <a:lnTo>
                    <a:pt x="16" y="32"/>
                  </a:lnTo>
                  <a:lnTo>
                    <a:pt x="24" y="32"/>
                  </a:lnTo>
                  <a:lnTo>
                    <a:pt x="28" y="28"/>
                  </a:lnTo>
                  <a:lnTo>
                    <a:pt x="32" y="22"/>
                  </a:lnTo>
                  <a:lnTo>
                    <a:pt x="34" y="16"/>
                  </a:lnTo>
                  <a:lnTo>
                    <a:pt x="34" y="16"/>
                  </a:lnTo>
                  <a:lnTo>
                    <a:pt x="32" y="10"/>
                  </a:lnTo>
                  <a:lnTo>
                    <a:pt x="28" y="4"/>
                  </a:lnTo>
                  <a:lnTo>
                    <a:pt x="24" y="0"/>
                  </a:lnTo>
                  <a:lnTo>
                    <a:pt x="1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49" name="Freeform 9"/>
            <p:cNvSpPr/>
            <p:nvPr/>
          </p:nvSpPr>
          <p:spPr bwMode="auto">
            <a:xfrm>
              <a:off x="1560513" y="355600"/>
              <a:ext cx="53975" cy="53975"/>
            </a:xfrm>
            <a:custGeom>
              <a:avLst/>
              <a:gdLst/>
              <a:ahLst/>
              <a:cxnLst>
                <a:cxn ang="0">
                  <a:pos x="18" y="0"/>
                </a:cxn>
                <a:cxn ang="0">
                  <a:pos x="18" y="0"/>
                </a:cxn>
                <a:cxn ang="0">
                  <a:pos x="12" y="2"/>
                </a:cxn>
                <a:cxn ang="0">
                  <a:pos x="6" y="6"/>
                </a:cxn>
                <a:cxn ang="0">
                  <a:pos x="2" y="10"/>
                </a:cxn>
                <a:cxn ang="0">
                  <a:pos x="0" y="16"/>
                </a:cxn>
                <a:cxn ang="0">
                  <a:pos x="0" y="16"/>
                </a:cxn>
                <a:cxn ang="0">
                  <a:pos x="2" y="24"/>
                </a:cxn>
                <a:cxn ang="0">
                  <a:pos x="6" y="28"/>
                </a:cxn>
                <a:cxn ang="0">
                  <a:pos x="12" y="32"/>
                </a:cxn>
                <a:cxn ang="0">
                  <a:pos x="18" y="34"/>
                </a:cxn>
                <a:cxn ang="0">
                  <a:pos x="18" y="34"/>
                </a:cxn>
                <a:cxn ang="0">
                  <a:pos x="24" y="32"/>
                </a:cxn>
                <a:cxn ang="0">
                  <a:pos x="30" y="28"/>
                </a:cxn>
                <a:cxn ang="0">
                  <a:pos x="34" y="24"/>
                </a:cxn>
                <a:cxn ang="0">
                  <a:pos x="34" y="16"/>
                </a:cxn>
                <a:cxn ang="0">
                  <a:pos x="34" y="16"/>
                </a:cxn>
                <a:cxn ang="0">
                  <a:pos x="34" y="10"/>
                </a:cxn>
                <a:cxn ang="0">
                  <a:pos x="30" y="6"/>
                </a:cxn>
                <a:cxn ang="0">
                  <a:pos x="24" y="2"/>
                </a:cxn>
                <a:cxn ang="0">
                  <a:pos x="18" y="0"/>
                </a:cxn>
              </a:cxnLst>
              <a:rect l="0" t="0" r="r" b="b"/>
              <a:pathLst>
                <a:path w="34" h="34">
                  <a:moveTo>
                    <a:pt x="18" y="0"/>
                  </a:moveTo>
                  <a:lnTo>
                    <a:pt x="18" y="0"/>
                  </a:lnTo>
                  <a:lnTo>
                    <a:pt x="12" y="2"/>
                  </a:lnTo>
                  <a:lnTo>
                    <a:pt x="6" y="6"/>
                  </a:lnTo>
                  <a:lnTo>
                    <a:pt x="2" y="10"/>
                  </a:lnTo>
                  <a:lnTo>
                    <a:pt x="0" y="16"/>
                  </a:lnTo>
                  <a:lnTo>
                    <a:pt x="0" y="16"/>
                  </a:lnTo>
                  <a:lnTo>
                    <a:pt x="2" y="24"/>
                  </a:lnTo>
                  <a:lnTo>
                    <a:pt x="6" y="28"/>
                  </a:lnTo>
                  <a:lnTo>
                    <a:pt x="12" y="32"/>
                  </a:lnTo>
                  <a:lnTo>
                    <a:pt x="18" y="34"/>
                  </a:lnTo>
                  <a:lnTo>
                    <a:pt x="18" y="34"/>
                  </a:lnTo>
                  <a:lnTo>
                    <a:pt x="24" y="32"/>
                  </a:lnTo>
                  <a:lnTo>
                    <a:pt x="30" y="28"/>
                  </a:lnTo>
                  <a:lnTo>
                    <a:pt x="34" y="24"/>
                  </a:lnTo>
                  <a:lnTo>
                    <a:pt x="34" y="16"/>
                  </a:lnTo>
                  <a:lnTo>
                    <a:pt x="34" y="16"/>
                  </a:lnTo>
                  <a:lnTo>
                    <a:pt x="34" y="10"/>
                  </a:lnTo>
                  <a:lnTo>
                    <a:pt x="30" y="6"/>
                  </a:lnTo>
                  <a:lnTo>
                    <a:pt x="24" y="2"/>
                  </a:lnTo>
                  <a:lnTo>
                    <a:pt x="1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50" name="Freeform 10"/>
            <p:cNvSpPr/>
            <p:nvPr/>
          </p:nvSpPr>
          <p:spPr bwMode="auto">
            <a:xfrm>
              <a:off x="1560513" y="355600"/>
              <a:ext cx="53975" cy="53975"/>
            </a:xfrm>
            <a:custGeom>
              <a:avLst/>
              <a:gdLst/>
              <a:ahLst/>
              <a:cxnLst>
                <a:cxn ang="0">
                  <a:pos x="18" y="0"/>
                </a:cxn>
                <a:cxn ang="0">
                  <a:pos x="18" y="0"/>
                </a:cxn>
                <a:cxn ang="0">
                  <a:pos x="12" y="2"/>
                </a:cxn>
                <a:cxn ang="0">
                  <a:pos x="6" y="6"/>
                </a:cxn>
                <a:cxn ang="0">
                  <a:pos x="2" y="10"/>
                </a:cxn>
                <a:cxn ang="0">
                  <a:pos x="0" y="16"/>
                </a:cxn>
                <a:cxn ang="0">
                  <a:pos x="0" y="16"/>
                </a:cxn>
                <a:cxn ang="0">
                  <a:pos x="2" y="24"/>
                </a:cxn>
                <a:cxn ang="0">
                  <a:pos x="6" y="28"/>
                </a:cxn>
                <a:cxn ang="0">
                  <a:pos x="12" y="32"/>
                </a:cxn>
                <a:cxn ang="0">
                  <a:pos x="18" y="34"/>
                </a:cxn>
                <a:cxn ang="0">
                  <a:pos x="18" y="34"/>
                </a:cxn>
                <a:cxn ang="0">
                  <a:pos x="24" y="32"/>
                </a:cxn>
                <a:cxn ang="0">
                  <a:pos x="30" y="28"/>
                </a:cxn>
                <a:cxn ang="0">
                  <a:pos x="34" y="24"/>
                </a:cxn>
                <a:cxn ang="0">
                  <a:pos x="34" y="16"/>
                </a:cxn>
                <a:cxn ang="0">
                  <a:pos x="34" y="16"/>
                </a:cxn>
                <a:cxn ang="0">
                  <a:pos x="34" y="10"/>
                </a:cxn>
                <a:cxn ang="0">
                  <a:pos x="30" y="6"/>
                </a:cxn>
                <a:cxn ang="0">
                  <a:pos x="24" y="2"/>
                </a:cxn>
                <a:cxn ang="0">
                  <a:pos x="18" y="0"/>
                </a:cxn>
              </a:cxnLst>
              <a:rect l="0" t="0" r="r" b="b"/>
              <a:pathLst>
                <a:path w="34" h="34">
                  <a:moveTo>
                    <a:pt x="18" y="0"/>
                  </a:moveTo>
                  <a:lnTo>
                    <a:pt x="18" y="0"/>
                  </a:lnTo>
                  <a:lnTo>
                    <a:pt x="12" y="2"/>
                  </a:lnTo>
                  <a:lnTo>
                    <a:pt x="6" y="6"/>
                  </a:lnTo>
                  <a:lnTo>
                    <a:pt x="2" y="10"/>
                  </a:lnTo>
                  <a:lnTo>
                    <a:pt x="0" y="16"/>
                  </a:lnTo>
                  <a:lnTo>
                    <a:pt x="0" y="16"/>
                  </a:lnTo>
                  <a:lnTo>
                    <a:pt x="2" y="24"/>
                  </a:lnTo>
                  <a:lnTo>
                    <a:pt x="6" y="28"/>
                  </a:lnTo>
                  <a:lnTo>
                    <a:pt x="12" y="32"/>
                  </a:lnTo>
                  <a:lnTo>
                    <a:pt x="18" y="34"/>
                  </a:lnTo>
                  <a:lnTo>
                    <a:pt x="18" y="34"/>
                  </a:lnTo>
                  <a:lnTo>
                    <a:pt x="24" y="32"/>
                  </a:lnTo>
                  <a:lnTo>
                    <a:pt x="30" y="28"/>
                  </a:lnTo>
                  <a:lnTo>
                    <a:pt x="34" y="24"/>
                  </a:lnTo>
                  <a:lnTo>
                    <a:pt x="34" y="16"/>
                  </a:lnTo>
                  <a:lnTo>
                    <a:pt x="34" y="16"/>
                  </a:lnTo>
                  <a:lnTo>
                    <a:pt x="34" y="10"/>
                  </a:lnTo>
                  <a:lnTo>
                    <a:pt x="30" y="6"/>
                  </a:lnTo>
                  <a:lnTo>
                    <a:pt x="24" y="2"/>
                  </a:lnTo>
                  <a:lnTo>
                    <a:pt x="1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51" name="Freeform 11"/>
            <p:cNvSpPr/>
            <p:nvPr/>
          </p:nvSpPr>
          <p:spPr bwMode="auto">
            <a:xfrm>
              <a:off x="1757363" y="488950"/>
              <a:ext cx="53975" cy="53975"/>
            </a:xfrm>
            <a:custGeom>
              <a:avLst/>
              <a:gdLst/>
              <a:ahLst/>
              <a:cxnLst>
                <a:cxn ang="0">
                  <a:pos x="18" y="0"/>
                </a:cxn>
                <a:cxn ang="0">
                  <a:pos x="18" y="0"/>
                </a:cxn>
                <a:cxn ang="0">
                  <a:pos x="10" y="2"/>
                </a:cxn>
                <a:cxn ang="0">
                  <a:pos x="6" y="6"/>
                </a:cxn>
                <a:cxn ang="0">
                  <a:pos x="2" y="10"/>
                </a:cxn>
                <a:cxn ang="0">
                  <a:pos x="0" y="18"/>
                </a:cxn>
                <a:cxn ang="0">
                  <a:pos x="0" y="18"/>
                </a:cxn>
                <a:cxn ang="0">
                  <a:pos x="2" y="24"/>
                </a:cxn>
                <a:cxn ang="0">
                  <a:pos x="6" y="28"/>
                </a:cxn>
                <a:cxn ang="0">
                  <a:pos x="10" y="32"/>
                </a:cxn>
                <a:cxn ang="0">
                  <a:pos x="18" y="34"/>
                </a:cxn>
                <a:cxn ang="0">
                  <a:pos x="18" y="34"/>
                </a:cxn>
                <a:cxn ang="0">
                  <a:pos x="24" y="32"/>
                </a:cxn>
                <a:cxn ang="0">
                  <a:pos x="28" y="28"/>
                </a:cxn>
                <a:cxn ang="0">
                  <a:pos x="32" y="24"/>
                </a:cxn>
                <a:cxn ang="0">
                  <a:pos x="34" y="18"/>
                </a:cxn>
                <a:cxn ang="0">
                  <a:pos x="34" y="18"/>
                </a:cxn>
                <a:cxn ang="0">
                  <a:pos x="32" y="10"/>
                </a:cxn>
                <a:cxn ang="0">
                  <a:pos x="28" y="6"/>
                </a:cxn>
                <a:cxn ang="0">
                  <a:pos x="24" y="2"/>
                </a:cxn>
                <a:cxn ang="0">
                  <a:pos x="18" y="0"/>
                </a:cxn>
              </a:cxnLst>
              <a:rect l="0" t="0" r="r" b="b"/>
              <a:pathLst>
                <a:path w="34" h="34">
                  <a:moveTo>
                    <a:pt x="18" y="0"/>
                  </a:moveTo>
                  <a:lnTo>
                    <a:pt x="18" y="0"/>
                  </a:lnTo>
                  <a:lnTo>
                    <a:pt x="10" y="2"/>
                  </a:lnTo>
                  <a:lnTo>
                    <a:pt x="6" y="6"/>
                  </a:lnTo>
                  <a:lnTo>
                    <a:pt x="2" y="10"/>
                  </a:lnTo>
                  <a:lnTo>
                    <a:pt x="0" y="18"/>
                  </a:lnTo>
                  <a:lnTo>
                    <a:pt x="0" y="18"/>
                  </a:lnTo>
                  <a:lnTo>
                    <a:pt x="2" y="24"/>
                  </a:lnTo>
                  <a:lnTo>
                    <a:pt x="6" y="28"/>
                  </a:lnTo>
                  <a:lnTo>
                    <a:pt x="10" y="32"/>
                  </a:lnTo>
                  <a:lnTo>
                    <a:pt x="18" y="34"/>
                  </a:lnTo>
                  <a:lnTo>
                    <a:pt x="18" y="34"/>
                  </a:lnTo>
                  <a:lnTo>
                    <a:pt x="24" y="32"/>
                  </a:lnTo>
                  <a:lnTo>
                    <a:pt x="28" y="28"/>
                  </a:lnTo>
                  <a:lnTo>
                    <a:pt x="32" y="24"/>
                  </a:lnTo>
                  <a:lnTo>
                    <a:pt x="34" y="18"/>
                  </a:lnTo>
                  <a:lnTo>
                    <a:pt x="34" y="18"/>
                  </a:lnTo>
                  <a:lnTo>
                    <a:pt x="32" y="10"/>
                  </a:lnTo>
                  <a:lnTo>
                    <a:pt x="28" y="6"/>
                  </a:lnTo>
                  <a:lnTo>
                    <a:pt x="24" y="2"/>
                  </a:lnTo>
                  <a:lnTo>
                    <a:pt x="1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52" name="Freeform 12"/>
            <p:cNvSpPr/>
            <p:nvPr/>
          </p:nvSpPr>
          <p:spPr bwMode="auto">
            <a:xfrm>
              <a:off x="1757363" y="488950"/>
              <a:ext cx="53975" cy="53975"/>
            </a:xfrm>
            <a:custGeom>
              <a:avLst/>
              <a:gdLst/>
              <a:ahLst/>
              <a:cxnLst>
                <a:cxn ang="0">
                  <a:pos x="18" y="0"/>
                </a:cxn>
                <a:cxn ang="0">
                  <a:pos x="18" y="0"/>
                </a:cxn>
                <a:cxn ang="0">
                  <a:pos x="10" y="2"/>
                </a:cxn>
                <a:cxn ang="0">
                  <a:pos x="6" y="6"/>
                </a:cxn>
                <a:cxn ang="0">
                  <a:pos x="2" y="10"/>
                </a:cxn>
                <a:cxn ang="0">
                  <a:pos x="0" y="18"/>
                </a:cxn>
                <a:cxn ang="0">
                  <a:pos x="0" y="18"/>
                </a:cxn>
                <a:cxn ang="0">
                  <a:pos x="2" y="24"/>
                </a:cxn>
                <a:cxn ang="0">
                  <a:pos x="6" y="28"/>
                </a:cxn>
                <a:cxn ang="0">
                  <a:pos x="10" y="32"/>
                </a:cxn>
                <a:cxn ang="0">
                  <a:pos x="18" y="34"/>
                </a:cxn>
                <a:cxn ang="0">
                  <a:pos x="18" y="34"/>
                </a:cxn>
                <a:cxn ang="0">
                  <a:pos x="24" y="32"/>
                </a:cxn>
                <a:cxn ang="0">
                  <a:pos x="28" y="28"/>
                </a:cxn>
                <a:cxn ang="0">
                  <a:pos x="32" y="24"/>
                </a:cxn>
                <a:cxn ang="0">
                  <a:pos x="34" y="18"/>
                </a:cxn>
                <a:cxn ang="0">
                  <a:pos x="34" y="18"/>
                </a:cxn>
                <a:cxn ang="0">
                  <a:pos x="32" y="10"/>
                </a:cxn>
                <a:cxn ang="0">
                  <a:pos x="28" y="6"/>
                </a:cxn>
                <a:cxn ang="0">
                  <a:pos x="24" y="2"/>
                </a:cxn>
                <a:cxn ang="0">
                  <a:pos x="18" y="0"/>
                </a:cxn>
              </a:cxnLst>
              <a:rect l="0" t="0" r="r" b="b"/>
              <a:pathLst>
                <a:path w="34" h="34">
                  <a:moveTo>
                    <a:pt x="18" y="0"/>
                  </a:moveTo>
                  <a:lnTo>
                    <a:pt x="18" y="0"/>
                  </a:lnTo>
                  <a:lnTo>
                    <a:pt x="10" y="2"/>
                  </a:lnTo>
                  <a:lnTo>
                    <a:pt x="6" y="6"/>
                  </a:lnTo>
                  <a:lnTo>
                    <a:pt x="2" y="10"/>
                  </a:lnTo>
                  <a:lnTo>
                    <a:pt x="0" y="18"/>
                  </a:lnTo>
                  <a:lnTo>
                    <a:pt x="0" y="18"/>
                  </a:lnTo>
                  <a:lnTo>
                    <a:pt x="2" y="24"/>
                  </a:lnTo>
                  <a:lnTo>
                    <a:pt x="6" y="28"/>
                  </a:lnTo>
                  <a:lnTo>
                    <a:pt x="10" y="32"/>
                  </a:lnTo>
                  <a:lnTo>
                    <a:pt x="18" y="34"/>
                  </a:lnTo>
                  <a:lnTo>
                    <a:pt x="18" y="34"/>
                  </a:lnTo>
                  <a:lnTo>
                    <a:pt x="24" y="32"/>
                  </a:lnTo>
                  <a:lnTo>
                    <a:pt x="28" y="28"/>
                  </a:lnTo>
                  <a:lnTo>
                    <a:pt x="32" y="24"/>
                  </a:lnTo>
                  <a:lnTo>
                    <a:pt x="34" y="18"/>
                  </a:lnTo>
                  <a:lnTo>
                    <a:pt x="34" y="18"/>
                  </a:lnTo>
                  <a:lnTo>
                    <a:pt x="32" y="10"/>
                  </a:lnTo>
                  <a:lnTo>
                    <a:pt x="28" y="6"/>
                  </a:lnTo>
                  <a:lnTo>
                    <a:pt x="24" y="2"/>
                  </a:lnTo>
                  <a:lnTo>
                    <a:pt x="1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53" name="Freeform 13"/>
            <p:cNvSpPr/>
            <p:nvPr/>
          </p:nvSpPr>
          <p:spPr bwMode="auto">
            <a:xfrm>
              <a:off x="3805238" y="311150"/>
              <a:ext cx="53975" cy="53975"/>
            </a:xfrm>
            <a:custGeom>
              <a:avLst/>
              <a:gdLst/>
              <a:ahLst/>
              <a:cxnLst>
                <a:cxn ang="0">
                  <a:pos x="16" y="0"/>
                </a:cxn>
                <a:cxn ang="0">
                  <a:pos x="16" y="0"/>
                </a:cxn>
                <a:cxn ang="0">
                  <a:pos x="10" y="2"/>
                </a:cxn>
                <a:cxn ang="0">
                  <a:pos x="4" y="6"/>
                </a:cxn>
                <a:cxn ang="0">
                  <a:pos x="0" y="10"/>
                </a:cxn>
                <a:cxn ang="0">
                  <a:pos x="0" y="16"/>
                </a:cxn>
                <a:cxn ang="0">
                  <a:pos x="0" y="16"/>
                </a:cxn>
                <a:cxn ang="0">
                  <a:pos x="0" y="24"/>
                </a:cxn>
                <a:cxn ang="0">
                  <a:pos x="4" y="28"/>
                </a:cxn>
                <a:cxn ang="0">
                  <a:pos x="10" y="32"/>
                </a:cxn>
                <a:cxn ang="0">
                  <a:pos x="16" y="34"/>
                </a:cxn>
                <a:cxn ang="0">
                  <a:pos x="16" y="34"/>
                </a:cxn>
                <a:cxn ang="0">
                  <a:pos x="22" y="32"/>
                </a:cxn>
                <a:cxn ang="0">
                  <a:pos x="28" y="28"/>
                </a:cxn>
                <a:cxn ang="0">
                  <a:pos x="32" y="24"/>
                </a:cxn>
                <a:cxn ang="0">
                  <a:pos x="34" y="16"/>
                </a:cxn>
                <a:cxn ang="0">
                  <a:pos x="34" y="16"/>
                </a:cxn>
                <a:cxn ang="0">
                  <a:pos x="32" y="10"/>
                </a:cxn>
                <a:cxn ang="0">
                  <a:pos x="28" y="6"/>
                </a:cxn>
                <a:cxn ang="0">
                  <a:pos x="22" y="2"/>
                </a:cxn>
                <a:cxn ang="0">
                  <a:pos x="16" y="0"/>
                </a:cxn>
              </a:cxnLst>
              <a:rect l="0" t="0" r="r" b="b"/>
              <a:pathLst>
                <a:path w="34" h="34">
                  <a:moveTo>
                    <a:pt x="16" y="0"/>
                  </a:moveTo>
                  <a:lnTo>
                    <a:pt x="16" y="0"/>
                  </a:lnTo>
                  <a:lnTo>
                    <a:pt x="10" y="2"/>
                  </a:lnTo>
                  <a:lnTo>
                    <a:pt x="4" y="6"/>
                  </a:lnTo>
                  <a:lnTo>
                    <a:pt x="0" y="10"/>
                  </a:lnTo>
                  <a:lnTo>
                    <a:pt x="0" y="16"/>
                  </a:lnTo>
                  <a:lnTo>
                    <a:pt x="0" y="16"/>
                  </a:lnTo>
                  <a:lnTo>
                    <a:pt x="0" y="24"/>
                  </a:lnTo>
                  <a:lnTo>
                    <a:pt x="4" y="28"/>
                  </a:lnTo>
                  <a:lnTo>
                    <a:pt x="10" y="32"/>
                  </a:lnTo>
                  <a:lnTo>
                    <a:pt x="16" y="34"/>
                  </a:lnTo>
                  <a:lnTo>
                    <a:pt x="16" y="34"/>
                  </a:lnTo>
                  <a:lnTo>
                    <a:pt x="22" y="32"/>
                  </a:lnTo>
                  <a:lnTo>
                    <a:pt x="28" y="28"/>
                  </a:lnTo>
                  <a:lnTo>
                    <a:pt x="32" y="24"/>
                  </a:lnTo>
                  <a:lnTo>
                    <a:pt x="34" y="16"/>
                  </a:lnTo>
                  <a:lnTo>
                    <a:pt x="34" y="16"/>
                  </a:lnTo>
                  <a:lnTo>
                    <a:pt x="32" y="10"/>
                  </a:lnTo>
                  <a:lnTo>
                    <a:pt x="28" y="6"/>
                  </a:lnTo>
                  <a:lnTo>
                    <a:pt x="22" y="2"/>
                  </a:lnTo>
                  <a:lnTo>
                    <a:pt x="1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54" name="Freeform 14"/>
            <p:cNvSpPr/>
            <p:nvPr/>
          </p:nvSpPr>
          <p:spPr bwMode="auto">
            <a:xfrm>
              <a:off x="3805238" y="311150"/>
              <a:ext cx="53975" cy="53975"/>
            </a:xfrm>
            <a:custGeom>
              <a:avLst/>
              <a:gdLst/>
              <a:ahLst/>
              <a:cxnLst>
                <a:cxn ang="0">
                  <a:pos x="16" y="0"/>
                </a:cxn>
                <a:cxn ang="0">
                  <a:pos x="16" y="0"/>
                </a:cxn>
                <a:cxn ang="0">
                  <a:pos x="10" y="2"/>
                </a:cxn>
                <a:cxn ang="0">
                  <a:pos x="4" y="6"/>
                </a:cxn>
                <a:cxn ang="0">
                  <a:pos x="0" y="10"/>
                </a:cxn>
                <a:cxn ang="0">
                  <a:pos x="0" y="16"/>
                </a:cxn>
                <a:cxn ang="0">
                  <a:pos x="0" y="16"/>
                </a:cxn>
                <a:cxn ang="0">
                  <a:pos x="0" y="24"/>
                </a:cxn>
                <a:cxn ang="0">
                  <a:pos x="4" y="28"/>
                </a:cxn>
                <a:cxn ang="0">
                  <a:pos x="10" y="32"/>
                </a:cxn>
                <a:cxn ang="0">
                  <a:pos x="16" y="34"/>
                </a:cxn>
                <a:cxn ang="0">
                  <a:pos x="16" y="34"/>
                </a:cxn>
                <a:cxn ang="0">
                  <a:pos x="22" y="32"/>
                </a:cxn>
                <a:cxn ang="0">
                  <a:pos x="28" y="28"/>
                </a:cxn>
                <a:cxn ang="0">
                  <a:pos x="32" y="24"/>
                </a:cxn>
                <a:cxn ang="0">
                  <a:pos x="34" y="16"/>
                </a:cxn>
                <a:cxn ang="0">
                  <a:pos x="34" y="16"/>
                </a:cxn>
                <a:cxn ang="0">
                  <a:pos x="32" y="10"/>
                </a:cxn>
                <a:cxn ang="0">
                  <a:pos x="28" y="6"/>
                </a:cxn>
                <a:cxn ang="0">
                  <a:pos x="22" y="2"/>
                </a:cxn>
                <a:cxn ang="0">
                  <a:pos x="16" y="0"/>
                </a:cxn>
              </a:cxnLst>
              <a:rect l="0" t="0" r="r" b="b"/>
              <a:pathLst>
                <a:path w="34" h="34">
                  <a:moveTo>
                    <a:pt x="16" y="0"/>
                  </a:moveTo>
                  <a:lnTo>
                    <a:pt x="16" y="0"/>
                  </a:lnTo>
                  <a:lnTo>
                    <a:pt x="10" y="2"/>
                  </a:lnTo>
                  <a:lnTo>
                    <a:pt x="4" y="6"/>
                  </a:lnTo>
                  <a:lnTo>
                    <a:pt x="0" y="10"/>
                  </a:lnTo>
                  <a:lnTo>
                    <a:pt x="0" y="16"/>
                  </a:lnTo>
                  <a:lnTo>
                    <a:pt x="0" y="16"/>
                  </a:lnTo>
                  <a:lnTo>
                    <a:pt x="0" y="24"/>
                  </a:lnTo>
                  <a:lnTo>
                    <a:pt x="4" y="28"/>
                  </a:lnTo>
                  <a:lnTo>
                    <a:pt x="10" y="32"/>
                  </a:lnTo>
                  <a:lnTo>
                    <a:pt x="16" y="34"/>
                  </a:lnTo>
                  <a:lnTo>
                    <a:pt x="16" y="34"/>
                  </a:lnTo>
                  <a:lnTo>
                    <a:pt x="22" y="32"/>
                  </a:lnTo>
                  <a:lnTo>
                    <a:pt x="28" y="28"/>
                  </a:lnTo>
                  <a:lnTo>
                    <a:pt x="32" y="24"/>
                  </a:lnTo>
                  <a:lnTo>
                    <a:pt x="34" y="16"/>
                  </a:lnTo>
                  <a:lnTo>
                    <a:pt x="34" y="16"/>
                  </a:lnTo>
                  <a:lnTo>
                    <a:pt x="32" y="10"/>
                  </a:lnTo>
                  <a:lnTo>
                    <a:pt x="28" y="6"/>
                  </a:lnTo>
                  <a:lnTo>
                    <a:pt x="22" y="2"/>
                  </a:lnTo>
                  <a:lnTo>
                    <a:pt x="1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55" name="Freeform 15"/>
            <p:cNvSpPr/>
            <p:nvPr/>
          </p:nvSpPr>
          <p:spPr bwMode="auto">
            <a:xfrm>
              <a:off x="2833688" y="374650"/>
              <a:ext cx="73025" cy="69850"/>
            </a:xfrm>
            <a:custGeom>
              <a:avLst/>
              <a:gdLst/>
              <a:ahLst/>
              <a:cxnLst>
                <a:cxn ang="0">
                  <a:pos x="22" y="0"/>
                </a:cxn>
                <a:cxn ang="0">
                  <a:pos x="22" y="0"/>
                </a:cxn>
                <a:cxn ang="0">
                  <a:pos x="14" y="2"/>
                </a:cxn>
                <a:cxn ang="0">
                  <a:pos x="6" y="6"/>
                </a:cxn>
                <a:cxn ang="0">
                  <a:pos x="2" y="14"/>
                </a:cxn>
                <a:cxn ang="0">
                  <a:pos x="0" y="22"/>
                </a:cxn>
                <a:cxn ang="0">
                  <a:pos x="0" y="22"/>
                </a:cxn>
                <a:cxn ang="0">
                  <a:pos x="2" y="30"/>
                </a:cxn>
                <a:cxn ang="0">
                  <a:pos x="6" y="38"/>
                </a:cxn>
                <a:cxn ang="0">
                  <a:pos x="14" y="42"/>
                </a:cxn>
                <a:cxn ang="0">
                  <a:pos x="22" y="44"/>
                </a:cxn>
                <a:cxn ang="0">
                  <a:pos x="22" y="44"/>
                </a:cxn>
                <a:cxn ang="0">
                  <a:pos x="32" y="42"/>
                </a:cxn>
                <a:cxn ang="0">
                  <a:pos x="38" y="38"/>
                </a:cxn>
                <a:cxn ang="0">
                  <a:pos x="44" y="30"/>
                </a:cxn>
                <a:cxn ang="0">
                  <a:pos x="46" y="22"/>
                </a:cxn>
                <a:cxn ang="0">
                  <a:pos x="46" y="22"/>
                </a:cxn>
                <a:cxn ang="0">
                  <a:pos x="44" y="14"/>
                </a:cxn>
                <a:cxn ang="0">
                  <a:pos x="38" y="6"/>
                </a:cxn>
                <a:cxn ang="0">
                  <a:pos x="32" y="2"/>
                </a:cxn>
                <a:cxn ang="0">
                  <a:pos x="22" y="0"/>
                </a:cxn>
              </a:cxnLst>
              <a:rect l="0" t="0" r="r" b="b"/>
              <a:pathLst>
                <a:path w="46" h="44">
                  <a:moveTo>
                    <a:pt x="22" y="0"/>
                  </a:moveTo>
                  <a:lnTo>
                    <a:pt x="22" y="0"/>
                  </a:lnTo>
                  <a:lnTo>
                    <a:pt x="14" y="2"/>
                  </a:lnTo>
                  <a:lnTo>
                    <a:pt x="6" y="6"/>
                  </a:lnTo>
                  <a:lnTo>
                    <a:pt x="2" y="14"/>
                  </a:lnTo>
                  <a:lnTo>
                    <a:pt x="0" y="22"/>
                  </a:lnTo>
                  <a:lnTo>
                    <a:pt x="0" y="22"/>
                  </a:lnTo>
                  <a:lnTo>
                    <a:pt x="2" y="30"/>
                  </a:lnTo>
                  <a:lnTo>
                    <a:pt x="6" y="38"/>
                  </a:lnTo>
                  <a:lnTo>
                    <a:pt x="14" y="42"/>
                  </a:lnTo>
                  <a:lnTo>
                    <a:pt x="22" y="44"/>
                  </a:lnTo>
                  <a:lnTo>
                    <a:pt x="22" y="44"/>
                  </a:lnTo>
                  <a:lnTo>
                    <a:pt x="32" y="42"/>
                  </a:lnTo>
                  <a:lnTo>
                    <a:pt x="38" y="38"/>
                  </a:lnTo>
                  <a:lnTo>
                    <a:pt x="44" y="30"/>
                  </a:lnTo>
                  <a:lnTo>
                    <a:pt x="46" y="22"/>
                  </a:lnTo>
                  <a:lnTo>
                    <a:pt x="46" y="22"/>
                  </a:lnTo>
                  <a:lnTo>
                    <a:pt x="44" y="14"/>
                  </a:lnTo>
                  <a:lnTo>
                    <a:pt x="38" y="6"/>
                  </a:lnTo>
                  <a:lnTo>
                    <a:pt x="32" y="2"/>
                  </a:lnTo>
                  <a:lnTo>
                    <a:pt x="2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56" name="Freeform 16"/>
            <p:cNvSpPr/>
            <p:nvPr/>
          </p:nvSpPr>
          <p:spPr bwMode="auto">
            <a:xfrm>
              <a:off x="2833688" y="374650"/>
              <a:ext cx="73025" cy="69850"/>
            </a:xfrm>
            <a:custGeom>
              <a:avLst/>
              <a:gdLst/>
              <a:ahLst/>
              <a:cxnLst>
                <a:cxn ang="0">
                  <a:pos x="22" y="0"/>
                </a:cxn>
                <a:cxn ang="0">
                  <a:pos x="22" y="0"/>
                </a:cxn>
                <a:cxn ang="0">
                  <a:pos x="14" y="2"/>
                </a:cxn>
                <a:cxn ang="0">
                  <a:pos x="6" y="6"/>
                </a:cxn>
                <a:cxn ang="0">
                  <a:pos x="2" y="14"/>
                </a:cxn>
                <a:cxn ang="0">
                  <a:pos x="0" y="22"/>
                </a:cxn>
                <a:cxn ang="0">
                  <a:pos x="0" y="22"/>
                </a:cxn>
                <a:cxn ang="0">
                  <a:pos x="2" y="30"/>
                </a:cxn>
                <a:cxn ang="0">
                  <a:pos x="6" y="38"/>
                </a:cxn>
                <a:cxn ang="0">
                  <a:pos x="14" y="42"/>
                </a:cxn>
                <a:cxn ang="0">
                  <a:pos x="22" y="44"/>
                </a:cxn>
                <a:cxn ang="0">
                  <a:pos x="22" y="44"/>
                </a:cxn>
                <a:cxn ang="0">
                  <a:pos x="32" y="42"/>
                </a:cxn>
                <a:cxn ang="0">
                  <a:pos x="38" y="38"/>
                </a:cxn>
                <a:cxn ang="0">
                  <a:pos x="44" y="30"/>
                </a:cxn>
                <a:cxn ang="0">
                  <a:pos x="46" y="22"/>
                </a:cxn>
                <a:cxn ang="0">
                  <a:pos x="46" y="22"/>
                </a:cxn>
                <a:cxn ang="0">
                  <a:pos x="44" y="14"/>
                </a:cxn>
                <a:cxn ang="0">
                  <a:pos x="38" y="6"/>
                </a:cxn>
                <a:cxn ang="0">
                  <a:pos x="32" y="2"/>
                </a:cxn>
                <a:cxn ang="0">
                  <a:pos x="22" y="0"/>
                </a:cxn>
              </a:cxnLst>
              <a:rect l="0" t="0" r="r" b="b"/>
              <a:pathLst>
                <a:path w="46" h="44">
                  <a:moveTo>
                    <a:pt x="22" y="0"/>
                  </a:moveTo>
                  <a:lnTo>
                    <a:pt x="22" y="0"/>
                  </a:lnTo>
                  <a:lnTo>
                    <a:pt x="14" y="2"/>
                  </a:lnTo>
                  <a:lnTo>
                    <a:pt x="6" y="6"/>
                  </a:lnTo>
                  <a:lnTo>
                    <a:pt x="2" y="14"/>
                  </a:lnTo>
                  <a:lnTo>
                    <a:pt x="0" y="22"/>
                  </a:lnTo>
                  <a:lnTo>
                    <a:pt x="0" y="22"/>
                  </a:lnTo>
                  <a:lnTo>
                    <a:pt x="2" y="30"/>
                  </a:lnTo>
                  <a:lnTo>
                    <a:pt x="6" y="38"/>
                  </a:lnTo>
                  <a:lnTo>
                    <a:pt x="14" y="42"/>
                  </a:lnTo>
                  <a:lnTo>
                    <a:pt x="22" y="44"/>
                  </a:lnTo>
                  <a:lnTo>
                    <a:pt x="22" y="44"/>
                  </a:lnTo>
                  <a:lnTo>
                    <a:pt x="32" y="42"/>
                  </a:lnTo>
                  <a:lnTo>
                    <a:pt x="38" y="38"/>
                  </a:lnTo>
                  <a:lnTo>
                    <a:pt x="44" y="30"/>
                  </a:lnTo>
                  <a:lnTo>
                    <a:pt x="46" y="22"/>
                  </a:lnTo>
                  <a:lnTo>
                    <a:pt x="46" y="22"/>
                  </a:lnTo>
                  <a:lnTo>
                    <a:pt x="44" y="14"/>
                  </a:lnTo>
                  <a:lnTo>
                    <a:pt x="38" y="6"/>
                  </a:lnTo>
                  <a:lnTo>
                    <a:pt x="32" y="2"/>
                  </a:lnTo>
                  <a:lnTo>
                    <a:pt x="22"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57" name="Freeform 17"/>
            <p:cNvSpPr/>
            <p:nvPr/>
          </p:nvSpPr>
          <p:spPr bwMode="auto">
            <a:xfrm>
              <a:off x="1858963" y="901700"/>
              <a:ext cx="82550" cy="82550"/>
            </a:xfrm>
            <a:custGeom>
              <a:avLst/>
              <a:gdLst/>
              <a:ahLst/>
              <a:cxnLst>
                <a:cxn ang="0">
                  <a:pos x="26" y="0"/>
                </a:cxn>
                <a:cxn ang="0">
                  <a:pos x="26" y="0"/>
                </a:cxn>
                <a:cxn ang="0">
                  <a:pos x="16" y="2"/>
                </a:cxn>
                <a:cxn ang="0">
                  <a:pos x="8" y="8"/>
                </a:cxn>
                <a:cxn ang="0">
                  <a:pos x="2" y="16"/>
                </a:cxn>
                <a:cxn ang="0">
                  <a:pos x="0" y="26"/>
                </a:cxn>
                <a:cxn ang="0">
                  <a:pos x="0" y="26"/>
                </a:cxn>
                <a:cxn ang="0">
                  <a:pos x="2" y="36"/>
                </a:cxn>
                <a:cxn ang="0">
                  <a:pos x="8" y="44"/>
                </a:cxn>
                <a:cxn ang="0">
                  <a:pos x="16" y="50"/>
                </a:cxn>
                <a:cxn ang="0">
                  <a:pos x="26" y="52"/>
                </a:cxn>
                <a:cxn ang="0">
                  <a:pos x="26" y="52"/>
                </a:cxn>
                <a:cxn ang="0">
                  <a:pos x="36" y="50"/>
                </a:cxn>
                <a:cxn ang="0">
                  <a:pos x="44" y="44"/>
                </a:cxn>
                <a:cxn ang="0">
                  <a:pos x="50" y="36"/>
                </a:cxn>
                <a:cxn ang="0">
                  <a:pos x="52" y="26"/>
                </a:cxn>
                <a:cxn ang="0">
                  <a:pos x="52" y="26"/>
                </a:cxn>
                <a:cxn ang="0">
                  <a:pos x="50" y="16"/>
                </a:cxn>
                <a:cxn ang="0">
                  <a:pos x="44" y="8"/>
                </a:cxn>
                <a:cxn ang="0">
                  <a:pos x="36" y="2"/>
                </a:cxn>
                <a:cxn ang="0">
                  <a:pos x="26" y="0"/>
                </a:cxn>
              </a:cxnLst>
              <a:rect l="0" t="0" r="r" b="b"/>
              <a:pathLst>
                <a:path w="52" h="52">
                  <a:moveTo>
                    <a:pt x="26" y="0"/>
                  </a:moveTo>
                  <a:lnTo>
                    <a:pt x="26" y="0"/>
                  </a:lnTo>
                  <a:lnTo>
                    <a:pt x="16" y="2"/>
                  </a:lnTo>
                  <a:lnTo>
                    <a:pt x="8" y="8"/>
                  </a:lnTo>
                  <a:lnTo>
                    <a:pt x="2" y="16"/>
                  </a:lnTo>
                  <a:lnTo>
                    <a:pt x="0" y="26"/>
                  </a:lnTo>
                  <a:lnTo>
                    <a:pt x="0" y="26"/>
                  </a:lnTo>
                  <a:lnTo>
                    <a:pt x="2" y="36"/>
                  </a:lnTo>
                  <a:lnTo>
                    <a:pt x="8" y="44"/>
                  </a:lnTo>
                  <a:lnTo>
                    <a:pt x="16" y="50"/>
                  </a:lnTo>
                  <a:lnTo>
                    <a:pt x="26" y="52"/>
                  </a:lnTo>
                  <a:lnTo>
                    <a:pt x="26" y="52"/>
                  </a:lnTo>
                  <a:lnTo>
                    <a:pt x="36" y="50"/>
                  </a:lnTo>
                  <a:lnTo>
                    <a:pt x="44" y="44"/>
                  </a:lnTo>
                  <a:lnTo>
                    <a:pt x="50" y="36"/>
                  </a:lnTo>
                  <a:lnTo>
                    <a:pt x="52" y="26"/>
                  </a:lnTo>
                  <a:lnTo>
                    <a:pt x="52" y="26"/>
                  </a:lnTo>
                  <a:lnTo>
                    <a:pt x="50" y="16"/>
                  </a:lnTo>
                  <a:lnTo>
                    <a:pt x="44" y="8"/>
                  </a:lnTo>
                  <a:lnTo>
                    <a:pt x="36" y="2"/>
                  </a:lnTo>
                  <a:lnTo>
                    <a:pt x="2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58" name="Freeform 18"/>
            <p:cNvSpPr/>
            <p:nvPr/>
          </p:nvSpPr>
          <p:spPr bwMode="auto">
            <a:xfrm>
              <a:off x="1858963" y="901700"/>
              <a:ext cx="82550" cy="82550"/>
            </a:xfrm>
            <a:custGeom>
              <a:avLst/>
              <a:gdLst/>
              <a:ahLst/>
              <a:cxnLst>
                <a:cxn ang="0">
                  <a:pos x="26" y="0"/>
                </a:cxn>
                <a:cxn ang="0">
                  <a:pos x="26" y="0"/>
                </a:cxn>
                <a:cxn ang="0">
                  <a:pos x="16" y="2"/>
                </a:cxn>
                <a:cxn ang="0">
                  <a:pos x="8" y="8"/>
                </a:cxn>
                <a:cxn ang="0">
                  <a:pos x="2" y="16"/>
                </a:cxn>
                <a:cxn ang="0">
                  <a:pos x="0" y="26"/>
                </a:cxn>
                <a:cxn ang="0">
                  <a:pos x="0" y="26"/>
                </a:cxn>
                <a:cxn ang="0">
                  <a:pos x="2" y="36"/>
                </a:cxn>
                <a:cxn ang="0">
                  <a:pos x="8" y="44"/>
                </a:cxn>
                <a:cxn ang="0">
                  <a:pos x="16" y="50"/>
                </a:cxn>
                <a:cxn ang="0">
                  <a:pos x="26" y="52"/>
                </a:cxn>
                <a:cxn ang="0">
                  <a:pos x="26" y="52"/>
                </a:cxn>
                <a:cxn ang="0">
                  <a:pos x="36" y="50"/>
                </a:cxn>
                <a:cxn ang="0">
                  <a:pos x="44" y="44"/>
                </a:cxn>
                <a:cxn ang="0">
                  <a:pos x="50" y="36"/>
                </a:cxn>
                <a:cxn ang="0">
                  <a:pos x="52" y="26"/>
                </a:cxn>
                <a:cxn ang="0">
                  <a:pos x="52" y="26"/>
                </a:cxn>
                <a:cxn ang="0">
                  <a:pos x="50" y="16"/>
                </a:cxn>
                <a:cxn ang="0">
                  <a:pos x="44" y="8"/>
                </a:cxn>
                <a:cxn ang="0">
                  <a:pos x="36" y="2"/>
                </a:cxn>
                <a:cxn ang="0">
                  <a:pos x="26" y="0"/>
                </a:cxn>
              </a:cxnLst>
              <a:rect l="0" t="0" r="r" b="b"/>
              <a:pathLst>
                <a:path w="52" h="52">
                  <a:moveTo>
                    <a:pt x="26" y="0"/>
                  </a:moveTo>
                  <a:lnTo>
                    <a:pt x="26" y="0"/>
                  </a:lnTo>
                  <a:lnTo>
                    <a:pt x="16" y="2"/>
                  </a:lnTo>
                  <a:lnTo>
                    <a:pt x="8" y="8"/>
                  </a:lnTo>
                  <a:lnTo>
                    <a:pt x="2" y="16"/>
                  </a:lnTo>
                  <a:lnTo>
                    <a:pt x="0" y="26"/>
                  </a:lnTo>
                  <a:lnTo>
                    <a:pt x="0" y="26"/>
                  </a:lnTo>
                  <a:lnTo>
                    <a:pt x="2" y="36"/>
                  </a:lnTo>
                  <a:lnTo>
                    <a:pt x="8" y="44"/>
                  </a:lnTo>
                  <a:lnTo>
                    <a:pt x="16" y="50"/>
                  </a:lnTo>
                  <a:lnTo>
                    <a:pt x="26" y="52"/>
                  </a:lnTo>
                  <a:lnTo>
                    <a:pt x="26" y="52"/>
                  </a:lnTo>
                  <a:lnTo>
                    <a:pt x="36" y="50"/>
                  </a:lnTo>
                  <a:lnTo>
                    <a:pt x="44" y="44"/>
                  </a:lnTo>
                  <a:lnTo>
                    <a:pt x="50" y="36"/>
                  </a:lnTo>
                  <a:lnTo>
                    <a:pt x="52" y="26"/>
                  </a:lnTo>
                  <a:lnTo>
                    <a:pt x="52" y="26"/>
                  </a:lnTo>
                  <a:lnTo>
                    <a:pt x="50" y="16"/>
                  </a:lnTo>
                  <a:lnTo>
                    <a:pt x="44" y="8"/>
                  </a:lnTo>
                  <a:lnTo>
                    <a:pt x="36" y="2"/>
                  </a:lnTo>
                  <a:lnTo>
                    <a:pt x="2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59" name="Freeform 19"/>
            <p:cNvSpPr/>
            <p:nvPr/>
          </p:nvSpPr>
          <p:spPr bwMode="auto">
            <a:xfrm>
              <a:off x="3217863" y="365125"/>
              <a:ext cx="34925" cy="34925"/>
            </a:xfrm>
            <a:custGeom>
              <a:avLst/>
              <a:gdLst/>
              <a:ahLst/>
              <a:cxnLst>
                <a:cxn ang="0">
                  <a:pos x="10" y="0"/>
                </a:cxn>
                <a:cxn ang="0">
                  <a:pos x="10" y="0"/>
                </a:cxn>
                <a:cxn ang="0">
                  <a:pos x="6" y="0"/>
                </a:cxn>
                <a:cxn ang="0">
                  <a:pos x="2" y="4"/>
                </a:cxn>
                <a:cxn ang="0">
                  <a:pos x="0" y="6"/>
                </a:cxn>
                <a:cxn ang="0">
                  <a:pos x="0" y="10"/>
                </a:cxn>
                <a:cxn ang="0">
                  <a:pos x="0" y="10"/>
                </a:cxn>
                <a:cxn ang="0">
                  <a:pos x="0" y="16"/>
                </a:cxn>
                <a:cxn ang="0">
                  <a:pos x="2" y="18"/>
                </a:cxn>
                <a:cxn ang="0">
                  <a:pos x="6" y="22"/>
                </a:cxn>
                <a:cxn ang="0">
                  <a:pos x="10" y="22"/>
                </a:cxn>
                <a:cxn ang="0">
                  <a:pos x="10" y="22"/>
                </a:cxn>
                <a:cxn ang="0">
                  <a:pos x="16" y="22"/>
                </a:cxn>
                <a:cxn ang="0">
                  <a:pos x="18" y="18"/>
                </a:cxn>
                <a:cxn ang="0">
                  <a:pos x="22" y="16"/>
                </a:cxn>
                <a:cxn ang="0">
                  <a:pos x="22" y="10"/>
                </a:cxn>
                <a:cxn ang="0">
                  <a:pos x="22" y="10"/>
                </a:cxn>
                <a:cxn ang="0">
                  <a:pos x="22" y="6"/>
                </a:cxn>
                <a:cxn ang="0">
                  <a:pos x="18" y="4"/>
                </a:cxn>
                <a:cxn ang="0">
                  <a:pos x="16" y="0"/>
                </a:cxn>
                <a:cxn ang="0">
                  <a:pos x="10" y="0"/>
                </a:cxn>
              </a:cxnLst>
              <a:rect l="0" t="0" r="r" b="b"/>
              <a:pathLst>
                <a:path w="22" h="22">
                  <a:moveTo>
                    <a:pt x="10" y="0"/>
                  </a:moveTo>
                  <a:lnTo>
                    <a:pt x="10" y="0"/>
                  </a:lnTo>
                  <a:lnTo>
                    <a:pt x="6" y="0"/>
                  </a:lnTo>
                  <a:lnTo>
                    <a:pt x="2" y="4"/>
                  </a:lnTo>
                  <a:lnTo>
                    <a:pt x="0" y="6"/>
                  </a:lnTo>
                  <a:lnTo>
                    <a:pt x="0" y="10"/>
                  </a:lnTo>
                  <a:lnTo>
                    <a:pt x="0" y="10"/>
                  </a:lnTo>
                  <a:lnTo>
                    <a:pt x="0" y="16"/>
                  </a:lnTo>
                  <a:lnTo>
                    <a:pt x="2" y="18"/>
                  </a:lnTo>
                  <a:lnTo>
                    <a:pt x="6" y="22"/>
                  </a:lnTo>
                  <a:lnTo>
                    <a:pt x="10" y="22"/>
                  </a:lnTo>
                  <a:lnTo>
                    <a:pt x="10" y="22"/>
                  </a:lnTo>
                  <a:lnTo>
                    <a:pt x="16" y="22"/>
                  </a:lnTo>
                  <a:lnTo>
                    <a:pt x="18" y="18"/>
                  </a:lnTo>
                  <a:lnTo>
                    <a:pt x="22" y="16"/>
                  </a:lnTo>
                  <a:lnTo>
                    <a:pt x="22" y="10"/>
                  </a:lnTo>
                  <a:lnTo>
                    <a:pt x="22" y="10"/>
                  </a:lnTo>
                  <a:lnTo>
                    <a:pt x="22" y="6"/>
                  </a:lnTo>
                  <a:lnTo>
                    <a:pt x="18" y="4"/>
                  </a:lnTo>
                  <a:lnTo>
                    <a:pt x="16" y="0"/>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60" name="Freeform 20"/>
            <p:cNvSpPr/>
            <p:nvPr/>
          </p:nvSpPr>
          <p:spPr bwMode="auto">
            <a:xfrm>
              <a:off x="3217863" y="365125"/>
              <a:ext cx="34925" cy="34925"/>
            </a:xfrm>
            <a:custGeom>
              <a:avLst/>
              <a:gdLst/>
              <a:ahLst/>
              <a:cxnLst>
                <a:cxn ang="0">
                  <a:pos x="10" y="0"/>
                </a:cxn>
                <a:cxn ang="0">
                  <a:pos x="10" y="0"/>
                </a:cxn>
                <a:cxn ang="0">
                  <a:pos x="6" y="0"/>
                </a:cxn>
                <a:cxn ang="0">
                  <a:pos x="2" y="4"/>
                </a:cxn>
                <a:cxn ang="0">
                  <a:pos x="0" y="6"/>
                </a:cxn>
                <a:cxn ang="0">
                  <a:pos x="0" y="10"/>
                </a:cxn>
                <a:cxn ang="0">
                  <a:pos x="0" y="10"/>
                </a:cxn>
                <a:cxn ang="0">
                  <a:pos x="0" y="16"/>
                </a:cxn>
                <a:cxn ang="0">
                  <a:pos x="2" y="18"/>
                </a:cxn>
                <a:cxn ang="0">
                  <a:pos x="6" y="22"/>
                </a:cxn>
                <a:cxn ang="0">
                  <a:pos x="10" y="22"/>
                </a:cxn>
                <a:cxn ang="0">
                  <a:pos x="10" y="22"/>
                </a:cxn>
                <a:cxn ang="0">
                  <a:pos x="16" y="22"/>
                </a:cxn>
                <a:cxn ang="0">
                  <a:pos x="18" y="18"/>
                </a:cxn>
                <a:cxn ang="0">
                  <a:pos x="22" y="16"/>
                </a:cxn>
                <a:cxn ang="0">
                  <a:pos x="22" y="10"/>
                </a:cxn>
                <a:cxn ang="0">
                  <a:pos x="22" y="10"/>
                </a:cxn>
                <a:cxn ang="0">
                  <a:pos x="22" y="6"/>
                </a:cxn>
                <a:cxn ang="0">
                  <a:pos x="18" y="4"/>
                </a:cxn>
                <a:cxn ang="0">
                  <a:pos x="16" y="0"/>
                </a:cxn>
                <a:cxn ang="0">
                  <a:pos x="10" y="0"/>
                </a:cxn>
              </a:cxnLst>
              <a:rect l="0" t="0" r="r" b="b"/>
              <a:pathLst>
                <a:path w="22" h="22">
                  <a:moveTo>
                    <a:pt x="10" y="0"/>
                  </a:moveTo>
                  <a:lnTo>
                    <a:pt x="10" y="0"/>
                  </a:lnTo>
                  <a:lnTo>
                    <a:pt x="6" y="0"/>
                  </a:lnTo>
                  <a:lnTo>
                    <a:pt x="2" y="4"/>
                  </a:lnTo>
                  <a:lnTo>
                    <a:pt x="0" y="6"/>
                  </a:lnTo>
                  <a:lnTo>
                    <a:pt x="0" y="10"/>
                  </a:lnTo>
                  <a:lnTo>
                    <a:pt x="0" y="10"/>
                  </a:lnTo>
                  <a:lnTo>
                    <a:pt x="0" y="16"/>
                  </a:lnTo>
                  <a:lnTo>
                    <a:pt x="2" y="18"/>
                  </a:lnTo>
                  <a:lnTo>
                    <a:pt x="6" y="22"/>
                  </a:lnTo>
                  <a:lnTo>
                    <a:pt x="10" y="22"/>
                  </a:lnTo>
                  <a:lnTo>
                    <a:pt x="10" y="22"/>
                  </a:lnTo>
                  <a:lnTo>
                    <a:pt x="16" y="22"/>
                  </a:lnTo>
                  <a:lnTo>
                    <a:pt x="18" y="18"/>
                  </a:lnTo>
                  <a:lnTo>
                    <a:pt x="22" y="16"/>
                  </a:lnTo>
                  <a:lnTo>
                    <a:pt x="22" y="10"/>
                  </a:lnTo>
                  <a:lnTo>
                    <a:pt x="22" y="10"/>
                  </a:lnTo>
                  <a:lnTo>
                    <a:pt x="22" y="6"/>
                  </a:lnTo>
                  <a:lnTo>
                    <a:pt x="18" y="4"/>
                  </a:lnTo>
                  <a:lnTo>
                    <a:pt x="16" y="0"/>
                  </a:lnTo>
                  <a:lnTo>
                    <a:pt x="10"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61" name="Freeform 21"/>
            <p:cNvSpPr/>
            <p:nvPr/>
          </p:nvSpPr>
          <p:spPr bwMode="auto">
            <a:xfrm>
              <a:off x="5957888" y="666750"/>
              <a:ext cx="34925" cy="34925"/>
            </a:xfrm>
            <a:custGeom>
              <a:avLst/>
              <a:gdLst/>
              <a:ahLst/>
              <a:cxnLst>
                <a:cxn ang="0">
                  <a:pos x="12" y="0"/>
                </a:cxn>
                <a:cxn ang="0">
                  <a:pos x="12" y="0"/>
                </a:cxn>
                <a:cxn ang="0">
                  <a:pos x="6" y="2"/>
                </a:cxn>
                <a:cxn ang="0">
                  <a:pos x="4" y="4"/>
                </a:cxn>
                <a:cxn ang="0">
                  <a:pos x="0" y="8"/>
                </a:cxn>
                <a:cxn ang="0">
                  <a:pos x="0" y="12"/>
                </a:cxn>
                <a:cxn ang="0">
                  <a:pos x="0" y="12"/>
                </a:cxn>
                <a:cxn ang="0">
                  <a:pos x="0" y="16"/>
                </a:cxn>
                <a:cxn ang="0">
                  <a:pos x="4" y="20"/>
                </a:cxn>
                <a:cxn ang="0">
                  <a:pos x="6" y="22"/>
                </a:cxn>
                <a:cxn ang="0">
                  <a:pos x="12" y="22"/>
                </a:cxn>
                <a:cxn ang="0">
                  <a:pos x="12" y="22"/>
                </a:cxn>
                <a:cxn ang="0">
                  <a:pos x="16" y="22"/>
                </a:cxn>
                <a:cxn ang="0">
                  <a:pos x="20" y="20"/>
                </a:cxn>
                <a:cxn ang="0">
                  <a:pos x="22" y="16"/>
                </a:cxn>
                <a:cxn ang="0">
                  <a:pos x="22" y="12"/>
                </a:cxn>
                <a:cxn ang="0">
                  <a:pos x="22" y="12"/>
                </a:cxn>
                <a:cxn ang="0">
                  <a:pos x="22" y="8"/>
                </a:cxn>
                <a:cxn ang="0">
                  <a:pos x="20" y="4"/>
                </a:cxn>
                <a:cxn ang="0">
                  <a:pos x="16" y="2"/>
                </a:cxn>
                <a:cxn ang="0">
                  <a:pos x="12" y="0"/>
                </a:cxn>
              </a:cxnLst>
              <a:rect l="0" t="0" r="r" b="b"/>
              <a:pathLst>
                <a:path w="22" h="22">
                  <a:moveTo>
                    <a:pt x="12" y="0"/>
                  </a:moveTo>
                  <a:lnTo>
                    <a:pt x="12" y="0"/>
                  </a:lnTo>
                  <a:lnTo>
                    <a:pt x="6" y="2"/>
                  </a:lnTo>
                  <a:lnTo>
                    <a:pt x="4" y="4"/>
                  </a:lnTo>
                  <a:lnTo>
                    <a:pt x="0" y="8"/>
                  </a:lnTo>
                  <a:lnTo>
                    <a:pt x="0" y="12"/>
                  </a:lnTo>
                  <a:lnTo>
                    <a:pt x="0" y="12"/>
                  </a:lnTo>
                  <a:lnTo>
                    <a:pt x="0" y="16"/>
                  </a:lnTo>
                  <a:lnTo>
                    <a:pt x="4" y="20"/>
                  </a:lnTo>
                  <a:lnTo>
                    <a:pt x="6" y="22"/>
                  </a:lnTo>
                  <a:lnTo>
                    <a:pt x="12" y="22"/>
                  </a:lnTo>
                  <a:lnTo>
                    <a:pt x="12" y="22"/>
                  </a:lnTo>
                  <a:lnTo>
                    <a:pt x="16" y="22"/>
                  </a:lnTo>
                  <a:lnTo>
                    <a:pt x="20" y="20"/>
                  </a:lnTo>
                  <a:lnTo>
                    <a:pt x="22" y="16"/>
                  </a:lnTo>
                  <a:lnTo>
                    <a:pt x="22" y="12"/>
                  </a:lnTo>
                  <a:lnTo>
                    <a:pt x="22" y="12"/>
                  </a:lnTo>
                  <a:lnTo>
                    <a:pt x="22" y="8"/>
                  </a:lnTo>
                  <a:lnTo>
                    <a:pt x="20" y="4"/>
                  </a:lnTo>
                  <a:lnTo>
                    <a:pt x="16" y="2"/>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62" name="Freeform 22"/>
            <p:cNvSpPr/>
            <p:nvPr/>
          </p:nvSpPr>
          <p:spPr bwMode="auto">
            <a:xfrm>
              <a:off x="5957888" y="666750"/>
              <a:ext cx="34925" cy="34925"/>
            </a:xfrm>
            <a:custGeom>
              <a:avLst/>
              <a:gdLst/>
              <a:ahLst/>
              <a:cxnLst>
                <a:cxn ang="0">
                  <a:pos x="12" y="0"/>
                </a:cxn>
                <a:cxn ang="0">
                  <a:pos x="12" y="0"/>
                </a:cxn>
                <a:cxn ang="0">
                  <a:pos x="6" y="2"/>
                </a:cxn>
                <a:cxn ang="0">
                  <a:pos x="4" y="4"/>
                </a:cxn>
                <a:cxn ang="0">
                  <a:pos x="0" y="8"/>
                </a:cxn>
                <a:cxn ang="0">
                  <a:pos x="0" y="12"/>
                </a:cxn>
                <a:cxn ang="0">
                  <a:pos x="0" y="12"/>
                </a:cxn>
                <a:cxn ang="0">
                  <a:pos x="0" y="16"/>
                </a:cxn>
                <a:cxn ang="0">
                  <a:pos x="4" y="20"/>
                </a:cxn>
                <a:cxn ang="0">
                  <a:pos x="6" y="22"/>
                </a:cxn>
                <a:cxn ang="0">
                  <a:pos x="12" y="22"/>
                </a:cxn>
                <a:cxn ang="0">
                  <a:pos x="12" y="22"/>
                </a:cxn>
                <a:cxn ang="0">
                  <a:pos x="16" y="22"/>
                </a:cxn>
                <a:cxn ang="0">
                  <a:pos x="20" y="20"/>
                </a:cxn>
                <a:cxn ang="0">
                  <a:pos x="22" y="16"/>
                </a:cxn>
                <a:cxn ang="0">
                  <a:pos x="22" y="12"/>
                </a:cxn>
                <a:cxn ang="0">
                  <a:pos x="22" y="12"/>
                </a:cxn>
                <a:cxn ang="0">
                  <a:pos x="22" y="8"/>
                </a:cxn>
                <a:cxn ang="0">
                  <a:pos x="20" y="4"/>
                </a:cxn>
                <a:cxn ang="0">
                  <a:pos x="16" y="2"/>
                </a:cxn>
                <a:cxn ang="0">
                  <a:pos x="12" y="0"/>
                </a:cxn>
              </a:cxnLst>
              <a:rect l="0" t="0" r="r" b="b"/>
              <a:pathLst>
                <a:path w="22" h="22">
                  <a:moveTo>
                    <a:pt x="12" y="0"/>
                  </a:moveTo>
                  <a:lnTo>
                    <a:pt x="12" y="0"/>
                  </a:lnTo>
                  <a:lnTo>
                    <a:pt x="6" y="2"/>
                  </a:lnTo>
                  <a:lnTo>
                    <a:pt x="4" y="4"/>
                  </a:lnTo>
                  <a:lnTo>
                    <a:pt x="0" y="8"/>
                  </a:lnTo>
                  <a:lnTo>
                    <a:pt x="0" y="12"/>
                  </a:lnTo>
                  <a:lnTo>
                    <a:pt x="0" y="12"/>
                  </a:lnTo>
                  <a:lnTo>
                    <a:pt x="0" y="16"/>
                  </a:lnTo>
                  <a:lnTo>
                    <a:pt x="4" y="20"/>
                  </a:lnTo>
                  <a:lnTo>
                    <a:pt x="6" y="22"/>
                  </a:lnTo>
                  <a:lnTo>
                    <a:pt x="12" y="22"/>
                  </a:lnTo>
                  <a:lnTo>
                    <a:pt x="12" y="22"/>
                  </a:lnTo>
                  <a:lnTo>
                    <a:pt x="16" y="22"/>
                  </a:lnTo>
                  <a:lnTo>
                    <a:pt x="20" y="20"/>
                  </a:lnTo>
                  <a:lnTo>
                    <a:pt x="22" y="16"/>
                  </a:lnTo>
                  <a:lnTo>
                    <a:pt x="22" y="12"/>
                  </a:lnTo>
                  <a:lnTo>
                    <a:pt x="22" y="12"/>
                  </a:lnTo>
                  <a:lnTo>
                    <a:pt x="22" y="8"/>
                  </a:lnTo>
                  <a:lnTo>
                    <a:pt x="20" y="4"/>
                  </a:lnTo>
                  <a:lnTo>
                    <a:pt x="16" y="2"/>
                  </a:lnTo>
                  <a:lnTo>
                    <a:pt x="12"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63" name="Freeform 23"/>
            <p:cNvSpPr/>
            <p:nvPr/>
          </p:nvSpPr>
          <p:spPr bwMode="auto">
            <a:xfrm>
              <a:off x="6500813" y="819150"/>
              <a:ext cx="34925" cy="34925"/>
            </a:xfrm>
            <a:custGeom>
              <a:avLst/>
              <a:gdLst/>
              <a:ahLst/>
              <a:cxnLst>
                <a:cxn ang="0">
                  <a:pos x="12" y="0"/>
                </a:cxn>
                <a:cxn ang="0">
                  <a:pos x="12" y="0"/>
                </a:cxn>
                <a:cxn ang="0">
                  <a:pos x="6" y="0"/>
                </a:cxn>
                <a:cxn ang="0">
                  <a:pos x="4" y="2"/>
                </a:cxn>
                <a:cxn ang="0">
                  <a:pos x="0" y="6"/>
                </a:cxn>
                <a:cxn ang="0">
                  <a:pos x="0" y="10"/>
                </a:cxn>
                <a:cxn ang="0">
                  <a:pos x="0" y="10"/>
                </a:cxn>
                <a:cxn ang="0">
                  <a:pos x="0" y="16"/>
                </a:cxn>
                <a:cxn ang="0">
                  <a:pos x="4" y="18"/>
                </a:cxn>
                <a:cxn ang="0">
                  <a:pos x="6" y="22"/>
                </a:cxn>
                <a:cxn ang="0">
                  <a:pos x="12" y="22"/>
                </a:cxn>
                <a:cxn ang="0">
                  <a:pos x="12" y="22"/>
                </a:cxn>
                <a:cxn ang="0">
                  <a:pos x="16" y="22"/>
                </a:cxn>
                <a:cxn ang="0">
                  <a:pos x="20" y="18"/>
                </a:cxn>
                <a:cxn ang="0">
                  <a:pos x="22" y="16"/>
                </a:cxn>
                <a:cxn ang="0">
                  <a:pos x="22" y="10"/>
                </a:cxn>
                <a:cxn ang="0">
                  <a:pos x="22" y="10"/>
                </a:cxn>
                <a:cxn ang="0">
                  <a:pos x="22" y="6"/>
                </a:cxn>
                <a:cxn ang="0">
                  <a:pos x="20" y="2"/>
                </a:cxn>
                <a:cxn ang="0">
                  <a:pos x="16" y="0"/>
                </a:cxn>
                <a:cxn ang="0">
                  <a:pos x="12" y="0"/>
                </a:cxn>
              </a:cxnLst>
              <a:rect l="0" t="0" r="r" b="b"/>
              <a:pathLst>
                <a:path w="22" h="22">
                  <a:moveTo>
                    <a:pt x="12" y="0"/>
                  </a:moveTo>
                  <a:lnTo>
                    <a:pt x="12" y="0"/>
                  </a:lnTo>
                  <a:lnTo>
                    <a:pt x="6" y="0"/>
                  </a:lnTo>
                  <a:lnTo>
                    <a:pt x="4" y="2"/>
                  </a:lnTo>
                  <a:lnTo>
                    <a:pt x="0" y="6"/>
                  </a:lnTo>
                  <a:lnTo>
                    <a:pt x="0" y="10"/>
                  </a:lnTo>
                  <a:lnTo>
                    <a:pt x="0" y="10"/>
                  </a:lnTo>
                  <a:lnTo>
                    <a:pt x="0" y="16"/>
                  </a:lnTo>
                  <a:lnTo>
                    <a:pt x="4" y="18"/>
                  </a:lnTo>
                  <a:lnTo>
                    <a:pt x="6" y="22"/>
                  </a:lnTo>
                  <a:lnTo>
                    <a:pt x="12" y="22"/>
                  </a:lnTo>
                  <a:lnTo>
                    <a:pt x="12" y="22"/>
                  </a:lnTo>
                  <a:lnTo>
                    <a:pt x="16" y="22"/>
                  </a:lnTo>
                  <a:lnTo>
                    <a:pt x="20" y="18"/>
                  </a:lnTo>
                  <a:lnTo>
                    <a:pt x="22" y="16"/>
                  </a:lnTo>
                  <a:lnTo>
                    <a:pt x="22" y="10"/>
                  </a:lnTo>
                  <a:lnTo>
                    <a:pt x="22" y="10"/>
                  </a:lnTo>
                  <a:lnTo>
                    <a:pt x="22" y="6"/>
                  </a:lnTo>
                  <a:lnTo>
                    <a:pt x="20" y="2"/>
                  </a:lnTo>
                  <a:lnTo>
                    <a:pt x="16" y="0"/>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64" name="Freeform 24"/>
            <p:cNvSpPr/>
            <p:nvPr/>
          </p:nvSpPr>
          <p:spPr bwMode="auto">
            <a:xfrm>
              <a:off x="6500813" y="819150"/>
              <a:ext cx="34925" cy="34925"/>
            </a:xfrm>
            <a:custGeom>
              <a:avLst/>
              <a:gdLst/>
              <a:ahLst/>
              <a:cxnLst>
                <a:cxn ang="0">
                  <a:pos x="12" y="0"/>
                </a:cxn>
                <a:cxn ang="0">
                  <a:pos x="12" y="0"/>
                </a:cxn>
                <a:cxn ang="0">
                  <a:pos x="6" y="0"/>
                </a:cxn>
                <a:cxn ang="0">
                  <a:pos x="4" y="2"/>
                </a:cxn>
                <a:cxn ang="0">
                  <a:pos x="0" y="6"/>
                </a:cxn>
                <a:cxn ang="0">
                  <a:pos x="0" y="10"/>
                </a:cxn>
                <a:cxn ang="0">
                  <a:pos x="0" y="10"/>
                </a:cxn>
                <a:cxn ang="0">
                  <a:pos x="0" y="16"/>
                </a:cxn>
                <a:cxn ang="0">
                  <a:pos x="4" y="18"/>
                </a:cxn>
                <a:cxn ang="0">
                  <a:pos x="6" y="22"/>
                </a:cxn>
                <a:cxn ang="0">
                  <a:pos x="12" y="22"/>
                </a:cxn>
                <a:cxn ang="0">
                  <a:pos x="12" y="22"/>
                </a:cxn>
                <a:cxn ang="0">
                  <a:pos x="16" y="22"/>
                </a:cxn>
                <a:cxn ang="0">
                  <a:pos x="20" y="18"/>
                </a:cxn>
                <a:cxn ang="0">
                  <a:pos x="22" y="16"/>
                </a:cxn>
                <a:cxn ang="0">
                  <a:pos x="22" y="10"/>
                </a:cxn>
                <a:cxn ang="0">
                  <a:pos x="22" y="10"/>
                </a:cxn>
                <a:cxn ang="0">
                  <a:pos x="22" y="6"/>
                </a:cxn>
                <a:cxn ang="0">
                  <a:pos x="20" y="2"/>
                </a:cxn>
                <a:cxn ang="0">
                  <a:pos x="16" y="0"/>
                </a:cxn>
                <a:cxn ang="0">
                  <a:pos x="12" y="0"/>
                </a:cxn>
              </a:cxnLst>
              <a:rect l="0" t="0" r="r" b="b"/>
              <a:pathLst>
                <a:path w="22" h="22">
                  <a:moveTo>
                    <a:pt x="12" y="0"/>
                  </a:moveTo>
                  <a:lnTo>
                    <a:pt x="12" y="0"/>
                  </a:lnTo>
                  <a:lnTo>
                    <a:pt x="6" y="0"/>
                  </a:lnTo>
                  <a:lnTo>
                    <a:pt x="4" y="2"/>
                  </a:lnTo>
                  <a:lnTo>
                    <a:pt x="0" y="6"/>
                  </a:lnTo>
                  <a:lnTo>
                    <a:pt x="0" y="10"/>
                  </a:lnTo>
                  <a:lnTo>
                    <a:pt x="0" y="10"/>
                  </a:lnTo>
                  <a:lnTo>
                    <a:pt x="0" y="16"/>
                  </a:lnTo>
                  <a:lnTo>
                    <a:pt x="4" y="18"/>
                  </a:lnTo>
                  <a:lnTo>
                    <a:pt x="6" y="22"/>
                  </a:lnTo>
                  <a:lnTo>
                    <a:pt x="12" y="22"/>
                  </a:lnTo>
                  <a:lnTo>
                    <a:pt x="12" y="22"/>
                  </a:lnTo>
                  <a:lnTo>
                    <a:pt x="16" y="22"/>
                  </a:lnTo>
                  <a:lnTo>
                    <a:pt x="20" y="18"/>
                  </a:lnTo>
                  <a:lnTo>
                    <a:pt x="22" y="16"/>
                  </a:lnTo>
                  <a:lnTo>
                    <a:pt x="22" y="10"/>
                  </a:lnTo>
                  <a:lnTo>
                    <a:pt x="22" y="10"/>
                  </a:lnTo>
                  <a:lnTo>
                    <a:pt x="22" y="6"/>
                  </a:lnTo>
                  <a:lnTo>
                    <a:pt x="20" y="2"/>
                  </a:lnTo>
                  <a:lnTo>
                    <a:pt x="16" y="0"/>
                  </a:lnTo>
                  <a:lnTo>
                    <a:pt x="12"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65" name="Freeform 25"/>
            <p:cNvSpPr/>
            <p:nvPr/>
          </p:nvSpPr>
          <p:spPr bwMode="auto">
            <a:xfrm>
              <a:off x="7735888" y="523875"/>
              <a:ext cx="38100" cy="38100"/>
            </a:xfrm>
            <a:custGeom>
              <a:avLst/>
              <a:gdLst/>
              <a:ahLst/>
              <a:cxnLst>
                <a:cxn ang="0">
                  <a:pos x="12" y="0"/>
                </a:cxn>
                <a:cxn ang="0">
                  <a:pos x="12" y="0"/>
                </a:cxn>
                <a:cxn ang="0">
                  <a:pos x="8" y="2"/>
                </a:cxn>
                <a:cxn ang="0">
                  <a:pos x="4" y="4"/>
                </a:cxn>
                <a:cxn ang="0">
                  <a:pos x="2" y="8"/>
                </a:cxn>
                <a:cxn ang="0">
                  <a:pos x="0" y="12"/>
                </a:cxn>
                <a:cxn ang="0">
                  <a:pos x="0" y="12"/>
                </a:cxn>
                <a:cxn ang="0">
                  <a:pos x="2" y="16"/>
                </a:cxn>
                <a:cxn ang="0">
                  <a:pos x="4" y="20"/>
                </a:cxn>
                <a:cxn ang="0">
                  <a:pos x="8" y="22"/>
                </a:cxn>
                <a:cxn ang="0">
                  <a:pos x="12" y="24"/>
                </a:cxn>
                <a:cxn ang="0">
                  <a:pos x="12" y="24"/>
                </a:cxn>
                <a:cxn ang="0">
                  <a:pos x="16" y="22"/>
                </a:cxn>
                <a:cxn ang="0">
                  <a:pos x="20" y="20"/>
                </a:cxn>
                <a:cxn ang="0">
                  <a:pos x="22" y="16"/>
                </a:cxn>
                <a:cxn ang="0">
                  <a:pos x="24" y="12"/>
                </a:cxn>
                <a:cxn ang="0">
                  <a:pos x="24" y="12"/>
                </a:cxn>
                <a:cxn ang="0">
                  <a:pos x="22" y="8"/>
                </a:cxn>
                <a:cxn ang="0">
                  <a:pos x="20" y="4"/>
                </a:cxn>
                <a:cxn ang="0">
                  <a:pos x="16" y="2"/>
                </a:cxn>
                <a:cxn ang="0">
                  <a:pos x="12" y="0"/>
                </a:cxn>
              </a:cxnLst>
              <a:rect l="0" t="0" r="r" b="b"/>
              <a:pathLst>
                <a:path w="24" h="24">
                  <a:moveTo>
                    <a:pt x="12" y="0"/>
                  </a:moveTo>
                  <a:lnTo>
                    <a:pt x="12" y="0"/>
                  </a:lnTo>
                  <a:lnTo>
                    <a:pt x="8" y="2"/>
                  </a:lnTo>
                  <a:lnTo>
                    <a:pt x="4" y="4"/>
                  </a:lnTo>
                  <a:lnTo>
                    <a:pt x="2" y="8"/>
                  </a:lnTo>
                  <a:lnTo>
                    <a:pt x="0" y="12"/>
                  </a:lnTo>
                  <a:lnTo>
                    <a:pt x="0" y="12"/>
                  </a:lnTo>
                  <a:lnTo>
                    <a:pt x="2" y="16"/>
                  </a:lnTo>
                  <a:lnTo>
                    <a:pt x="4" y="20"/>
                  </a:lnTo>
                  <a:lnTo>
                    <a:pt x="8" y="22"/>
                  </a:lnTo>
                  <a:lnTo>
                    <a:pt x="12" y="24"/>
                  </a:lnTo>
                  <a:lnTo>
                    <a:pt x="12" y="24"/>
                  </a:lnTo>
                  <a:lnTo>
                    <a:pt x="16" y="22"/>
                  </a:lnTo>
                  <a:lnTo>
                    <a:pt x="20" y="20"/>
                  </a:lnTo>
                  <a:lnTo>
                    <a:pt x="22" y="16"/>
                  </a:lnTo>
                  <a:lnTo>
                    <a:pt x="24" y="12"/>
                  </a:lnTo>
                  <a:lnTo>
                    <a:pt x="24" y="12"/>
                  </a:lnTo>
                  <a:lnTo>
                    <a:pt x="22" y="8"/>
                  </a:lnTo>
                  <a:lnTo>
                    <a:pt x="20" y="4"/>
                  </a:lnTo>
                  <a:lnTo>
                    <a:pt x="16" y="2"/>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66" name="Freeform 26"/>
            <p:cNvSpPr/>
            <p:nvPr/>
          </p:nvSpPr>
          <p:spPr bwMode="auto">
            <a:xfrm>
              <a:off x="7735888" y="523875"/>
              <a:ext cx="38100" cy="38100"/>
            </a:xfrm>
            <a:custGeom>
              <a:avLst/>
              <a:gdLst/>
              <a:ahLst/>
              <a:cxnLst>
                <a:cxn ang="0">
                  <a:pos x="12" y="0"/>
                </a:cxn>
                <a:cxn ang="0">
                  <a:pos x="12" y="0"/>
                </a:cxn>
                <a:cxn ang="0">
                  <a:pos x="8" y="2"/>
                </a:cxn>
                <a:cxn ang="0">
                  <a:pos x="4" y="4"/>
                </a:cxn>
                <a:cxn ang="0">
                  <a:pos x="2" y="8"/>
                </a:cxn>
                <a:cxn ang="0">
                  <a:pos x="0" y="12"/>
                </a:cxn>
                <a:cxn ang="0">
                  <a:pos x="0" y="12"/>
                </a:cxn>
                <a:cxn ang="0">
                  <a:pos x="2" y="16"/>
                </a:cxn>
                <a:cxn ang="0">
                  <a:pos x="4" y="20"/>
                </a:cxn>
                <a:cxn ang="0">
                  <a:pos x="8" y="22"/>
                </a:cxn>
                <a:cxn ang="0">
                  <a:pos x="12" y="24"/>
                </a:cxn>
                <a:cxn ang="0">
                  <a:pos x="12" y="24"/>
                </a:cxn>
                <a:cxn ang="0">
                  <a:pos x="16" y="22"/>
                </a:cxn>
                <a:cxn ang="0">
                  <a:pos x="20" y="20"/>
                </a:cxn>
                <a:cxn ang="0">
                  <a:pos x="22" y="16"/>
                </a:cxn>
                <a:cxn ang="0">
                  <a:pos x="24" y="12"/>
                </a:cxn>
                <a:cxn ang="0">
                  <a:pos x="24" y="12"/>
                </a:cxn>
                <a:cxn ang="0">
                  <a:pos x="22" y="8"/>
                </a:cxn>
                <a:cxn ang="0">
                  <a:pos x="20" y="4"/>
                </a:cxn>
                <a:cxn ang="0">
                  <a:pos x="16" y="2"/>
                </a:cxn>
                <a:cxn ang="0">
                  <a:pos x="12" y="0"/>
                </a:cxn>
              </a:cxnLst>
              <a:rect l="0" t="0" r="r" b="b"/>
              <a:pathLst>
                <a:path w="24" h="24">
                  <a:moveTo>
                    <a:pt x="12" y="0"/>
                  </a:moveTo>
                  <a:lnTo>
                    <a:pt x="12" y="0"/>
                  </a:lnTo>
                  <a:lnTo>
                    <a:pt x="8" y="2"/>
                  </a:lnTo>
                  <a:lnTo>
                    <a:pt x="4" y="4"/>
                  </a:lnTo>
                  <a:lnTo>
                    <a:pt x="2" y="8"/>
                  </a:lnTo>
                  <a:lnTo>
                    <a:pt x="0" y="12"/>
                  </a:lnTo>
                  <a:lnTo>
                    <a:pt x="0" y="12"/>
                  </a:lnTo>
                  <a:lnTo>
                    <a:pt x="2" y="16"/>
                  </a:lnTo>
                  <a:lnTo>
                    <a:pt x="4" y="20"/>
                  </a:lnTo>
                  <a:lnTo>
                    <a:pt x="8" y="22"/>
                  </a:lnTo>
                  <a:lnTo>
                    <a:pt x="12" y="24"/>
                  </a:lnTo>
                  <a:lnTo>
                    <a:pt x="12" y="24"/>
                  </a:lnTo>
                  <a:lnTo>
                    <a:pt x="16" y="22"/>
                  </a:lnTo>
                  <a:lnTo>
                    <a:pt x="20" y="20"/>
                  </a:lnTo>
                  <a:lnTo>
                    <a:pt x="22" y="16"/>
                  </a:lnTo>
                  <a:lnTo>
                    <a:pt x="24" y="12"/>
                  </a:lnTo>
                  <a:lnTo>
                    <a:pt x="24" y="12"/>
                  </a:lnTo>
                  <a:lnTo>
                    <a:pt x="22" y="8"/>
                  </a:lnTo>
                  <a:lnTo>
                    <a:pt x="20" y="4"/>
                  </a:lnTo>
                  <a:lnTo>
                    <a:pt x="16" y="2"/>
                  </a:lnTo>
                  <a:lnTo>
                    <a:pt x="12"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67" name="Freeform 27"/>
            <p:cNvSpPr/>
            <p:nvPr/>
          </p:nvSpPr>
          <p:spPr bwMode="auto">
            <a:xfrm>
              <a:off x="7497763" y="774700"/>
              <a:ext cx="34925" cy="34925"/>
            </a:xfrm>
            <a:custGeom>
              <a:avLst/>
              <a:gdLst/>
              <a:ahLst/>
              <a:cxnLst>
                <a:cxn ang="0">
                  <a:pos x="10" y="0"/>
                </a:cxn>
                <a:cxn ang="0">
                  <a:pos x="10" y="0"/>
                </a:cxn>
                <a:cxn ang="0">
                  <a:pos x="6" y="0"/>
                </a:cxn>
                <a:cxn ang="0">
                  <a:pos x="2" y="2"/>
                </a:cxn>
                <a:cxn ang="0">
                  <a:pos x="0" y="6"/>
                </a:cxn>
                <a:cxn ang="0">
                  <a:pos x="0" y="10"/>
                </a:cxn>
                <a:cxn ang="0">
                  <a:pos x="0" y="10"/>
                </a:cxn>
                <a:cxn ang="0">
                  <a:pos x="0" y="16"/>
                </a:cxn>
                <a:cxn ang="0">
                  <a:pos x="2" y="18"/>
                </a:cxn>
                <a:cxn ang="0">
                  <a:pos x="6" y="22"/>
                </a:cxn>
                <a:cxn ang="0">
                  <a:pos x="10" y="22"/>
                </a:cxn>
                <a:cxn ang="0">
                  <a:pos x="10" y="22"/>
                </a:cxn>
                <a:cxn ang="0">
                  <a:pos x="16" y="22"/>
                </a:cxn>
                <a:cxn ang="0">
                  <a:pos x="18" y="18"/>
                </a:cxn>
                <a:cxn ang="0">
                  <a:pos x="22" y="16"/>
                </a:cxn>
                <a:cxn ang="0">
                  <a:pos x="22" y="10"/>
                </a:cxn>
                <a:cxn ang="0">
                  <a:pos x="22" y="10"/>
                </a:cxn>
                <a:cxn ang="0">
                  <a:pos x="22" y="6"/>
                </a:cxn>
                <a:cxn ang="0">
                  <a:pos x="18" y="2"/>
                </a:cxn>
                <a:cxn ang="0">
                  <a:pos x="16" y="0"/>
                </a:cxn>
                <a:cxn ang="0">
                  <a:pos x="10" y="0"/>
                </a:cxn>
              </a:cxnLst>
              <a:rect l="0" t="0" r="r" b="b"/>
              <a:pathLst>
                <a:path w="22" h="22">
                  <a:moveTo>
                    <a:pt x="10" y="0"/>
                  </a:moveTo>
                  <a:lnTo>
                    <a:pt x="10" y="0"/>
                  </a:lnTo>
                  <a:lnTo>
                    <a:pt x="6" y="0"/>
                  </a:lnTo>
                  <a:lnTo>
                    <a:pt x="2" y="2"/>
                  </a:lnTo>
                  <a:lnTo>
                    <a:pt x="0" y="6"/>
                  </a:lnTo>
                  <a:lnTo>
                    <a:pt x="0" y="10"/>
                  </a:lnTo>
                  <a:lnTo>
                    <a:pt x="0" y="10"/>
                  </a:lnTo>
                  <a:lnTo>
                    <a:pt x="0" y="16"/>
                  </a:lnTo>
                  <a:lnTo>
                    <a:pt x="2" y="18"/>
                  </a:lnTo>
                  <a:lnTo>
                    <a:pt x="6" y="22"/>
                  </a:lnTo>
                  <a:lnTo>
                    <a:pt x="10" y="22"/>
                  </a:lnTo>
                  <a:lnTo>
                    <a:pt x="10" y="22"/>
                  </a:lnTo>
                  <a:lnTo>
                    <a:pt x="16" y="22"/>
                  </a:lnTo>
                  <a:lnTo>
                    <a:pt x="18" y="18"/>
                  </a:lnTo>
                  <a:lnTo>
                    <a:pt x="22" y="16"/>
                  </a:lnTo>
                  <a:lnTo>
                    <a:pt x="22" y="10"/>
                  </a:lnTo>
                  <a:lnTo>
                    <a:pt x="22" y="10"/>
                  </a:lnTo>
                  <a:lnTo>
                    <a:pt x="22" y="6"/>
                  </a:lnTo>
                  <a:lnTo>
                    <a:pt x="18" y="2"/>
                  </a:lnTo>
                  <a:lnTo>
                    <a:pt x="16" y="0"/>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68" name="Freeform 28"/>
            <p:cNvSpPr/>
            <p:nvPr/>
          </p:nvSpPr>
          <p:spPr bwMode="auto">
            <a:xfrm>
              <a:off x="7497763" y="774700"/>
              <a:ext cx="34925" cy="34925"/>
            </a:xfrm>
            <a:custGeom>
              <a:avLst/>
              <a:gdLst/>
              <a:ahLst/>
              <a:cxnLst>
                <a:cxn ang="0">
                  <a:pos x="10" y="0"/>
                </a:cxn>
                <a:cxn ang="0">
                  <a:pos x="10" y="0"/>
                </a:cxn>
                <a:cxn ang="0">
                  <a:pos x="6" y="0"/>
                </a:cxn>
                <a:cxn ang="0">
                  <a:pos x="2" y="2"/>
                </a:cxn>
                <a:cxn ang="0">
                  <a:pos x="0" y="6"/>
                </a:cxn>
                <a:cxn ang="0">
                  <a:pos x="0" y="10"/>
                </a:cxn>
                <a:cxn ang="0">
                  <a:pos x="0" y="10"/>
                </a:cxn>
                <a:cxn ang="0">
                  <a:pos x="0" y="16"/>
                </a:cxn>
                <a:cxn ang="0">
                  <a:pos x="2" y="18"/>
                </a:cxn>
                <a:cxn ang="0">
                  <a:pos x="6" y="22"/>
                </a:cxn>
                <a:cxn ang="0">
                  <a:pos x="10" y="22"/>
                </a:cxn>
                <a:cxn ang="0">
                  <a:pos x="10" y="22"/>
                </a:cxn>
                <a:cxn ang="0">
                  <a:pos x="16" y="22"/>
                </a:cxn>
                <a:cxn ang="0">
                  <a:pos x="18" y="18"/>
                </a:cxn>
                <a:cxn ang="0">
                  <a:pos x="22" y="16"/>
                </a:cxn>
                <a:cxn ang="0">
                  <a:pos x="22" y="10"/>
                </a:cxn>
                <a:cxn ang="0">
                  <a:pos x="22" y="10"/>
                </a:cxn>
                <a:cxn ang="0">
                  <a:pos x="22" y="6"/>
                </a:cxn>
                <a:cxn ang="0">
                  <a:pos x="18" y="2"/>
                </a:cxn>
                <a:cxn ang="0">
                  <a:pos x="16" y="0"/>
                </a:cxn>
                <a:cxn ang="0">
                  <a:pos x="10" y="0"/>
                </a:cxn>
              </a:cxnLst>
              <a:rect l="0" t="0" r="r" b="b"/>
              <a:pathLst>
                <a:path w="22" h="22">
                  <a:moveTo>
                    <a:pt x="10" y="0"/>
                  </a:moveTo>
                  <a:lnTo>
                    <a:pt x="10" y="0"/>
                  </a:lnTo>
                  <a:lnTo>
                    <a:pt x="6" y="0"/>
                  </a:lnTo>
                  <a:lnTo>
                    <a:pt x="2" y="2"/>
                  </a:lnTo>
                  <a:lnTo>
                    <a:pt x="0" y="6"/>
                  </a:lnTo>
                  <a:lnTo>
                    <a:pt x="0" y="10"/>
                  </a:lnTo>
                  <a:lnTo>
                    <a:pt x="0" y="10"/>
                  </a:lnTo>
                  <a:lnTo>
                    <a:pt x="0" y="16"/>
                  </a:lnTo>
                  <a:lnTo>
                    <a:pt x="2" y="18"/>
                  </a:lnTo>
                  <a:lnTo>
                    <a:pt x="6" y="22"/>
                  </a:lnTo>
                  <a:lnTo>
                    <a:pt x="10" y="22"/>
                  </a:lnTo>
                  <a:lnTo>
                    <a:pt x="10" y="22"/>
                  </a:lnTo>
                  <a:lnTo>
                    <a:pt x="16" y="22"/>
                  </a:lnTo>
                  <a:lnTo>
                    <a:pt x="18" y="18"/>
                  </a:lnTo>
                  <a:lnTo>
                    <a:pt x="22" y="16"/>
                  </a:lnTo>
                  <a:lnTo>
                    <a:pt x="22" y="10"/>
                  </a:lnTo>
                  <a:lnTo>
                    <a:pt x="22" y="10"/>
                  </a:lnTo>
                  <a:lnTo>
                    <a:pt x="22" y="6"/>
                  </a:lnTo>
                  <a:lnTo>
                    <a:pt x="18" y="2"/>
                  </a:lnTo>
                  <a:lnTo>
                    <a:pt x="16" y="0"/>
                  </a:lnTo>
                  <a:lnTo>
                    <a:pt x="10"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69" name="Freeform 29"/>
            <p:cNvSpPr/>
            <p:nvPr/>
          </p:nvSpPr>
          <p:spPr bwMode="auto">
            <a:xfrm>
              <a:off x="3478213" y="196850"/>
              <a:ext cx="47625" cy="50800"/>
            </a:xfrm>
            <a:custGeom>
              <a:avLst/>
              <a:gdLst/>
              <a:ahLst/>
              <a:cxnLst>
                <a:cxn ang="0">
                  <a:pos x="14" y="0"/>
                </a:cxn>
                <a:cxn ang="0">
                  <a:pos x="14" y="0"/>
                </a:cxn>
                <a:cxn ang="0">
                  <a:pos x="8" y="2"/>
                </a:cxn>
                <a:cxn ang="0">
                  <a:pos x="4" y="6"/>
                </a:cxn>
                <a:cxn ang="0">
                  <a:pos x="0" y="10"/>
                </a:cxn>
                <a:cxn ang="0">
                  <a:pos x="0" y="16"/>
                </a:cxn>
                <a:cxn ang="0">
                  <a:pos x="0" y="16"/>
                </a:cxn>
                <a:cxn ang="0">
                  <a:pos x="0" y="22"/>
                </a:cxn>
                <a:cxn ang="0">
                  <a:pos x="4" y="28"/>
                </a:cxn>
                <a:cxn ang="0">
                  <a:pos x="8" y="30"/>
                </a:cxn>
                <a:cxn ang="0">
                  <a:pos x="14" y="32"/>
                </a:cxn>
                <a:cxn ang="0">
                  <a:pos x="14" y="32"/>
                </a:cxn>
                <a:cxn ang="0">
                  <a:pos x="20" y="30"/>
                </a:cxn>
                <a:cxn ang="0">
                  <a:pos x="26" y="28"/>
                </a:cxn>
                <a:cxn ang="0">
                  <a:pos x="30" y="22"/>
                </a:cxn>
                <a:cxn ang="0">
                  <a:pos x="30" y="16"/>
                </a:cxn>
                <a:cxn ang="0">
                  <a:pos x="30" y="16"/>
                </a:cxn>
                <a:cxn ang="0">
                  <a:pos x="30" y="10"/>
                </a:cxn>
                <a:cxn ang="0">
                  <a:pos x="26" y="6"/>
                </a:cxn>
                <a:cxn ang="0">
                  <a:pos x="20" y="2"/>
                </a:cxn>
                <a:cxn ang="0">
                  <a:pos x="14" y="0"/>
                </a:cxn>
              </a:cxnLst>
              <a:rect l="0" t="0" r="r" b="b"/>
              <a:pathLst>
                <a:path w="30" h="32">
                  <a:moveTo>
                    <a:pt x="14" y="0"/>
                  </a:moveTo>
                  <a:lnTo>
                    <a:pt x="14" y="0"/>
                  </a:lnTo>
                  <a:lnTo>
                    <a:pt x="8" y="2"/>
                  </a:lnTo>
                  <a:lnTo>
                    <a:pt x="4" y="6"/>
                  </a:lnTo>
                  <a:lnTo>
                    <a:pt x="0" y="10"/>
                  </a:lnTo>
                  <a:lnTo>
                    <a:pt x="0" y="16"/>
                  </a:lnTo>
                  <a:lnTo>
                    <a:pt x="0" y="16"/>
                  </a:lnTo>
                  <a:lnTo>
                    <a:pt x="0" y="22"/>
                  </a:lnTo>
                  <a:lnTo>
                    <a:pt x="4" y="28"/>
                  </a:lnTo>
                  <a:lnTo>
                    <a:pt x="8" y="30"/>
                  </a:lnTo>
                  <a:lnTo>
                    <a:pt x="14" y="32"/>
                  </a:lnTo>
                  <a:lnTo>
                    <a:pt x="14" y="32"/>
                  </a:lnTo>
                  <a:lnTo>
                    <a:pt x="20" y="30"/>
                  </a:lnTo>
                  <a:lnTo>
                    <a:pt x="26" y="28"/>
                  </a:lnTo>
                  <a:lnTo>
                    <a:pt x="30" y="22"/>
                  </a:lnTo>
                  <a:lnTo>
                    <a:pt x="30" y="16"/>
                  </a:lnTo>
                  <a:lnTo>
                    <a:pt x="30" y="16"/>
                  </a:lnTo>
                  <a:lnTo>
                    <a:pt x="30" y="10"/>
                  </a:lnTo>
                  <a:lnTo>
                    <a:pt x="26" y="6"/>
                  </a:lnTo>
                  <a:lnTo>
                    <a:pt x="20" y="2"/>
                  </a:lnTo>
                  <a:lnTo>
                    <a:pt x="14"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70" name="Freeform 30"/>
            <p:cNvSpPr/>
            <p:nvPr/>
          </p:nvSpPr>
          <p:spPr bwMode="auto">
            <a:xfrm>
              <a:off x="3478213" y="196850"/>
              <a:ext cx="47625" cy="50800"/>
            </a:xfrm>
            <a:custGeom>
              <a:avLst/>
              <a:gdLst/>
              <a:ahLst/>
              <a:cxnLst>
                <a:cxn ang="0">
                  <a:pos x="14" y="0"/>
                </a:cxn>
                <a:cxn ang="0">
                  <a:pos x="14" y="0"/>
                </a:cxn>
                <a:cxn ang="0">
                  <a:pos x="8" y="2"/>
                </a:cxn>
                <a:cxn ang="0">
                  <a:pos x="4" y="6"/>
                </a:cxn>
                <a:cxn ang="0">
                  <a:pos x="0" y="10"/>
                </a:cxn>
                <a:cxn ang="0">
                  <a:pos x="0" y="16"/>
                </a:cxn>
                <a:cxn ang="0">
                  <a:pos x="0" y="16"/>
                </a:cxn>
                <a:cxn ang="0">
                  <a:pos x="0" y="22"/>
                </a:cxn>
                <a:cxn ang="0">
                  <a:pos x="4" y="28"/>
                </a:cxn>
                <a:cxn ang="0">
                  <a:pos x="8" y="30"/>
                </a:cxn>
                <a:cxn ang="0">
                  <a:pos x="14" y="32"/>
                </a:cxn>
                <a:cxn ang="0">
                  <a:pos x="14" y="32"/>
                </a:cxn>
                <a:cxn ang="0">
                  <a:pos x="20" y="30"/>
                </a:cxn>
                <a:cxn ang="0">
                  <a:pos x="26" y="28"/>
                </a:cxn>
                <a:cxn ang="0">
                  <a:pos x="30" y="22"/>
                </a:cxn>
                <a:cxn ang="0">
                  <a:pos x="30" y="16"/>
                </a:cxn>
                <a:cxn ang="0">
                  <a:pos x="30" y="16"/>
                </a:cxn>
                <a:cxn ang="0">
                  <a:pos x="30" y="10"/>
                </a:cxn>
                <a:cxn ang="0">
                  <a:pos x="26" y="6"/>
                </a:cxn>
                <a:cxn ang="0">
                  <a:pos x="20" y="2"/>
                </a:cxn>
                <a:cxn ang="0">
                  <a:pos x="14" y="0"/>
                </a:cxn>
              </a:cxnLst>
              <a:rect l="0" t="0" r="r" b="b"/>
              <a:pathLst>
                <a:path w="30" h="32">
                  <a:moveTo>
                    <a:pt x="14" y="0"/>
                  </a:moveTo>
                  <a:lnTo>
                    <a:pt x="14" y="0"/>
                  </a:lnTo>
                  <a:lnTo>
                    <a:pt x="8" y="2"/>
                  </a:lnTo>
                  <a:lnTo>
                    <a:pt x="4" y="6"/>
                  </a:lnTo>
                  <a:lnTo>
                    <a:pt x="0" y="10"/>
                  </a:lnTo>
                  <a:lnTo>
                    <a:pt x="0" y="16"/>
                  </a:lnTo>
                  <a:lnTo>
                    <a:pt x="0" y="16"/>
                  </a:lnTo>
                  <a:lnTo>
                    <a:pt x="0" y="22"/>
                  </a:lnTo>
                  <a:lnTo>
                    <a:pt x="4" y="28"/>
                  </a:lnTo>
                  <a:lnTo>
                    <a:pt x="8" y="30"/>
                  </a:lnTo>
                  <a:lnTo>
                    <a:pt x="14" y="32"/>
                  </a:lnTo>
                  <a:lnTo>
                    <a:pt x="14" y="32"/>
                  </a:lnTo>
                  <a:lnTo>
                    <a:pt x="20" y="30"/>
                  </a:lnTo>
                  <a:lnTo>
                    <a:pt x="26" y="28"/>
                  </a:lnTo>
                  <a:lnTo>
                    <a:pt x="30" y="22"/>
                  </a:lnTo>
                  <a:lnTo>
                    <a:pt x="30" y="16"/>
                  </a:lnTo>
                  <a:lnTo>
                    <a:pt x="30" y="16"/>
                  </a:lnTo>
                  <a:lnTo>
                    <a:pt x="30" y="10"/>
                  </a:lnTo>
                  <a:lnTo>
                    <a:pt x="26" y="6"/>
                  </a:lnTo>
                  <a:lnTo>
                    <a:pt x="20" y="2"/>
                  </a:lnTo>
                  <a:lnTo>
                    <a:pt x="14"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71" name="Freeform 31"/>
            <p:cNvSpPr/>
            <p:nvPr/>
          </p:nvSpPr>
          <p:spPr bwMode="auto">
            <a:xfrm>
              <a:off x="2557463" y="285750"/>
              <a:ext cx="38100" cy="34925"/>
            </a:xfrm>
            <a:custGeom>
              <a:avLst/>
              <a:gdLst/>
              <a:ahLst/>
              <a:cxnLst>
                <a:cxn ang="0">
                  <a:pos x="12" y="0"/>
                </a:cxn>
                <a:cxn ang="0">
                  <a:pos x="12" y="0"/>
                </a:cxn>
                <a:cxn ang="0">
                  <a:pos x="8" y="0"/>
                </a:cxn>
                <a:cxn ang="0">
                  <a:pos x="4" y="2"/>
                </a:cxn>
                <a:cxn ang="0">
                  <a:pos x="2" y="6"/>
                </a:cxn>
                <a:cxn ang="0">
                  <a:pos x="0" y="10"/>
                </a:cxn>
                <a:cxn ang="0">
                  <a:pos x="0" y="10"/>
                </a:cxn>
                <a:cxn ang="0">
                  <a:pos x="2" y="14"/>
                </a:cxn>
                <a:cxn ang="0">
                  <a:pos x="4" y="18"/>
                </a:cxn>
                <a:cxn ang="0">
                  <a:pos x="8" y="20"/>
                </a:cxn>
                <a:cxn ang="0">
                  <a:pos x="12" y="22"/>
                </a:cxn>
                <a:cxn ang="0">
                  <a:pos x="12" y="22"/>
                </a:cxn>
                <a:cxn ang="0">
                  <a:pos x="16" y="20"/>
                </a:cxn>
                <a:cxn ang="0">
                  <a:pos x="20" y="18"/>
                </a:cxn>
                <a:cxn ang="0">
                  <a:pos x="22" y="14"/>
                </a:cxn>
                <a:cxn ang="0">
                  <a:pos x="24" y="10"/>
                </a:cxn>
                <a:cxn ang="0">
                  <a:pos x="24" y="10"/>
                </a:cxn>
                <a:cxn ang="0">
                  <a:pos x="22" y="6"/>
                </a:cxn>
                <a:cxn ang="0">
                  <a:pos x="20" y="2"/>
                </a:cxn>
                <a:cxn ang="0">
                  <a:pos x="16" y="0"/>
                </a:cxn>
                <a:cxn ang="0">
                  <a:pos x="12" y="0"/>
                </a:cxn>
              </a:cxnLst>
              <a:rect l="0" t="0" r="r" b="b"/>
              <a:pathLst>
                <a:path w="24" h="22">
                  <a:moveTo>
                    <a:pt x="12" y="0"/>
                  </a:moveTo>
                  <a:lnTo>
                    <a:pt x="12" y="0"/>
                  </a:lnTo>
                  <a:lnTo>
                    <a:pt x="8" y="0"/>
                  </a:lnTo>
                  <a:lnTo>
                    <a:pt x="4" y="2"/>
                  </a:lnTo>
                  <a:lnTo>
                    <a:pt x="2" y="6"/>
                  </a:lnTo>
                  <a:lnTo>
                    <a:pt x="0" y="10"/>
                  </a:lnTo>
                  <a:lnTo>
                    <a:pt x="0" y="10"/>
                  </a:lnTo>
                  <a:lnTo>
                    <a:pt x="2" y="14"/>
                  </a:lnTo>
                  <a:lnTo>
                    <a:pt x="4" y="18"/>
                  </a:lnTo>
                  <a:lnTo>
                    <a:pt x="8" y="20"/>
                  </a:lnTo>
                  <a:lnTo>
                    <a:pt x="12" y="22"/>
                  </a:lnTo>
                  <a:lnTo>
                    <a:pt x="12" y="22"/>
                  </a:lnTo>
                  <a:lnTo>
                    <a:pt x="16" y="20"/>
                  </a:lnTo>
                  <a:lnTo>
                    <a:pt x="20" y="18"/>
                  </a:lnTo>
                  <a:lnTo>
                    <a:pt x="22" y="14"/>
                  </a:lnTo>
                  <a:lnTo>
                    <a:pt x="24" y="10"/>
                  </a:lnTo>
                  <a:lnTo>
                    <a:pt x="24" y="10"/>
                  </a:lnTo>
                  <a:lnTo>
                    <a:pt x="22" y="6"/>
                  </a:lnTo>
                  <a:lnTo>
                    <a:pt x="20" y="2"/>
                  </a:lnTo>
                  <a:lnTo>
                    <a:pt x="16" y="0"/>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72" name="Freeform 32"/>
            <p:cNvSpPr/>
            <p:nvPr/>
          </p:nvSpPr>
          <p:spPr bwMode="auto">
            <a:xfrm>
              <a:off x="2557463" y="285750"/>
              <a:ext cx="38100" cy="34925"/>
            </a:xfrm>
            <a:custGeom>
              <a:avLst/>
              <a:gdLst/>
              <a:ahLst/>
              <a:cxnLst>
                <a:cxn ang="0">
                  <a:pos x="12" y="0"/>
                </a:cxn>
                <a:cxn ang="0">
                  <a:pos x="12" y="0"/>
                </a:cxn>
                <a:cxn ang="0">
                  <a:pos x="8" y="0"/>
                </a:cxn>
                <a:cxn ang="0">
                  <a:pos x="4" y="2"/>
                </a:cxn>
                <a:cxn ang="0">
                  <a:pos x="2" y="6"/>
                </a:cxn>
                <a:cxn ang="0">
                  <a:pos x="0" y="10"/>
                </a:cxn>
                <a:cxn ang="0">
                  <a:pos x="0" y="10"/>
                </a:cxn>
                <a:cxn ang="0">
                  <a:pos x="2" y="14"/>
                </a:cxn>
                <a:cxn ang="0">
                  <a:pos x="4" y="18"/>
                </a:cxn>
                <a:cxn ang="0">
                  <a:pos x="8" y="20"/>
                </a:cxn>
                <a:cxn ang="0">
                  <a:pos x="12" y="22"/>
                </a:cxn>
                <a:cxn ang="0">
                  <a:pos x="12" y="22"/>
                </a:cxn>
                <a:cxn ang="0">
                  <a:pos x="16" y="20"/>
                </a:cxn>
                <a:cxn ang="0">
                  <a:pos x="20" y="18"/>
                </a:cxn>
                <a:cxn ang="0">
                  <a:pos x="22" y="14"/>
                </a:cxn>
                <a:cxn ang="0">
                  <a:pos x="24" y="10"/>
                </a:cxn>
                <a:cxn ang="0">
                  <a:pos x="24" y="10"/>
                </a:cxn>
                <a:cxn ang="0">
                  <a:pos x="22" y="6"/>
                </a:cxn>
                <a:cxn ang="0">
                  <a:pos x="20" y="2"/>
                </a:cxn>
                <a:cxn ang="0">
                  <a:pos x="16" y="0"/>
                </a:cxn>
                <a:cxn ang="0">
                  <a:pos x="12" y="0"/>
                </a:cxn>
              </a:cxnLst>
              <a:rect l="0" t="0" r="r" b="b"/>
              <a:pathLst>
                <a:path w="24" h="22">
                  <a:moveTo>
                    <a:pt x="12" y="0"/>
                  </a:moveTo>
                  <a:lnTo>
                    <a:pt x="12" y="0"/>
                  </a:lnTo>
                  <a:lnTo>
                    <a:pt x="8" y="0"/>
                  </a:lnTo>
                  <a:lnTo>
                    <a:pt x="4" y="2"/>
                  </a:lnTo>
                  <a:lnTo>
                    <a:pt x="2" y="6"/>
                  </a:lnTo>
                  <a:lnTo>
                    <a:pt x="0" y="10"/>
                  </a:lnTo>
                  <a:lnTo>
                    <a:pt x="0" y="10"/>
                  </a:lnTo>
                  <a:lnTo>
                    <a:pt x="2" y="14"/>
                  </a:lnTo>
                  <a:lnTo>
                    <a:pt x="4" y="18"/>
                  </a:lnTo>
                  <a:lnTo>
                    <a:pt x="8" y="20"/>
                  </a:lnTo>
                  <a:lnTo>
                    <a:pt x="12" y="22"/>
                  </a:lnTo>
                  <a:lnTo>
                    <a:pt x="12" y="22"/>
                  </a:lnTo>
                  <a:lnTo>
                    <a:pt x="16" y="20"/>
                  </a:lnTo>
                  <a:lnTo>
                    <a:pt x="20" y="18"/>
                  </a:lnTo>
                  <a:lnTo>
                    <a:pt x="22" y="14"/>
                  </a:lnTo>
                  <a:lnTo>
                    <a:pt x="24" y="10"/>
                  </a:lnTo>
                  <a:lnTo>
                    <a:pt x="24" y="10"/>
                  </a:lnTo>
                  <a:lnTo>
                    <a:pt x="22" y="6"/>
                  </a:lnTo>
                  <a:lnTo>
                    <a:pt x="20" y="2"/>
                  </a:lnTo>
                  <a:lnTo>
                    <a:pt x="16" y="0"/>
                  </a:lnTo>
                  <a:lnTo>
                    <a:pt x="12"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73" name="Freeform 33"/>
            <p:cNvSpPr/>
            <p:nvPr/>
          </p:nvSpPr>
          <p:spPr bwMode="auto">
            <a:xfrm>
              <a:off x="1608138" y="533400"/>
              <a:ext cx="38100" cy="34925"/>
            </a:xfrm>
            <a:custGeom>
              <a:avLst/>
              <a:gdLst/>
              <a:ahLst/>
              <a:cxnLst>
                <a:cxn ang="0">
                  <a:pos x="12" y="0"/>
                </a:cxn>
                <a:cxn ang="0">
                  <a:pos x="12" y="0"/>
                </a:cxn>
                <a:cxn ang="0">
                  <a:pos x="8" y="2"/>
                </a:cxn>
                <a:cxn ang="0">
                  <a:pos x="4" y="4"/>
                </a:cxn>
                <a:cxn ang="0">
                  <a:pos x="2" y="8"/>
                </a:cxn>
                <a:cxn ang="0">
                  <a:pos x="0" y="12"/>
                </a:cxn>
                <a:cxn ang="0">
                  <a:pos x="0" y="12"/>
                </a:cxn>
                <a:cxn ang="0">
                  <a:pos x="2" y="16"/>
                </a:cxn>
                <a:cxn ang="0">
                  <a:pos x="4" y="20"/>
                </a:cxn>
                <a:cxn ang="0">
                  <a:pos x="8" y="22"/>
                </a:cxn>
                <a:cxn ang="0">
                  <a:pos x="12" y="22"/>
                </a:cxn>
                <a:cxn ang="0">
                  <a:pos x="12" y="22"/>
                </a:cxn>
                <a:cxn ang="0">
                  <a:pos x="16" y="22"/>
                </a:cxn>
                <a:cxn ang="0">
                  <a:pos x="20" y="20"/>
                </a:cxn>
                <a:cxn ang="0">
                  <a:pos x="22" y="16"/>
                </a:cxn>
                <a:cxn ang="0">
                  <a:pos x="24" y="12"/>
                </a:cxn>
                <a:cxn ang="0">
                  <a:pos x="24" y="12"/>
                </a:cxn>
                <a:cxn ang="0">
                  <a:pos x="22" y="8"/>
                </a:cxn>
                <a:cxn ang="0">
                  <a:pos x="20" y="4"/>
                </a:cxn>
                <a:cxn ang="0">
                  <a:pos x="16" y="2"/>
                </a:cxn>
                <a:cxn ang="0">
                  <a:pos x="12" y="0"/>
                </a:cxn>
              </a:cxnLst>
              <a:rect l="0" t="0" r="r" b="b"/>
              <a:pathLst>
                <a:path w="24" h="22">
                  <a:moveTo>
                    <a:pt x="12" y="0"/>
                  </a:moveTo>
                  <a:lnTo>
                    <a:pt x="12" y="0"/>
                  </a:lnTo>
                  <a:lnTo>
                    <a:pt x="8" y="2"/>
                  </a:lnTo>
                  <a:lnTo>
                    <a:pt x="4" y="4"/>
                  </a:lnTo>
                  <a:lnTo>
                    <a:pt x="2" y="8"/>
                  </a:lnTo>
                  <a:lnTo>
                    <a:pt x="0" y="12"/>
                  </a:lnTo>
                  <a:lnTo>
                    <a:pt x="0" y="12"/>
                  </a:lnTo>
                  <a:lnTo>
                    <a:pt x="2" y="16"/>
                  </a:lnTo>
                  <a:lnTo>
                    <a:pt x="4" y="20"/>
                  </a:lnTo>
                  <a:lnTo>
                    <a:pt x="8" y="22"/>
                  </a:lnTo>
                  <a:lnTo>
                    <a:pt x="12" y="22"/>
                  </a:lnTo>
                  <a:lnTo>
                    <a:pt x="12" y="22"/>
                  </a:lnTo>
                  <a:lnTo>
                    <a:pt x="16" y="22"/>
                  </a:lnTo>
                  <a:lnTo>
                    <a:pt x="20" y="20"/>
                  </a:lnTo>
                  <a:lnTo>
                    <a:pt x="22" y="16"/>
                  </a:lnTo>
                  <a:lnTo>
                    <a:pt x="24" y="12"/>
                  </a:lnTo>
                  <a:lnTo>
                    <a:pt x="24" y="12"/>
                  </a:lnTo>
                  <a:lnTo>
                    <a:pt x="22" y="8"/>
                  </a:lnTo>
                  <a:lnTo>
                    <a:pt x="20" y="4"/>
                  </a:lnTo>
                  <a:lnTo>
                    <a:pt x="16" y="2"/>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74" name="Freeform 34"/>
            <p:cNvSpPr/>
            <p:nvPr/>
          </p:nvSpPr>
          <p:spPr bwMode="auto">
            <a:xfrm>
              <a:off x="1608138" y="533400"/>
              <a:ext cx="38100" cy="34925"/>
            </a:xfrm>
            <a:custGeom>
              <a:avLst/>
              <a:gdLst/>
              <a:ahLst/>
              <a:cxnLst>
                <a:cxn ang="0">
                  <a:pos x="12" y="0"/>
                </a:cxn>
                <a:cxn ang="0">
                  <a:pos x="12" y="0"/>
                </a:cxn>
                <a:cxn ang="0">
                  <a:pos x="8" y="2"/>
                </a:cxn>
                <a:cxn ang="0">
                  <a:pos x="4" y="4"/>
                </a:cxn>
                <a:cxn ang="0">
                  <a:pos x="2" y="8"/>
                </a:cxn>
                <a:cxn ang="0">
                  <a:pos x="0" y="12"/>
                </a:cxn>
                <a:cxn ang="0">
                  <a:pos x="0" y="12"/>
                </a:cxn>
                <a:cxn ang="0">
                  <a:pos x="2" y="16"/>
                </a:cxn>
                <a:cxn ang="0">
                  <a:pos x="4" y="20"/>
                </a:cxn>
                <a:cxn ang="0">
                  <a:pos x="8" y="22"/>
                </a:cxn>
                <a:cxn ang="0">
                  <a:pos x="12" y="22"/>
                </a:cxn>
                <a:cxn ang="0">
                  <a:pos x="12" y="22"/>
                </a:cxn>
                <a:cxn ang="0">
                  <a:pos x="16" y="22"/>
                </a:cxn>
                <a:cxn ang="0">
                  <a:pos x="20" y="20"/>
                </a:cxn>
                <a:cxn ang="0">
                  <a:pos x="22" y="16"/>
                </a:cxn>
                <a:cxn ang="0">
                  <a:pos x="24" y="12"/>
                </a:cxn>
                <a:cxn ang="0">
                  <a:pos x="24" y="12"/>
                </a:cxn>
                <a:cxn ang="0">
                  <a:pos x="22" y="8"/>
                </a:cxn>
                <a:cxn ang="0">
                  <a:pos x="20" y="4"/>
                </a:cxn>
                <a:cxn ang="0">
                  <a:pos x="16" y="2"/>
                </a:cxn>
                <a:cxn ang="0">
                  <a:pos x="12" y="0"/>
                </a:cxn>
              </a:cxnLst>
              <a:rect l="0" t="0" r="r" b="b"/>
              <a:pathLst>
                <a:path w="24" h="22">
                  <a:moveTo>
                    <a:pt x="12" y="0"/>
                  </a:moveTo>
                  <a:lnTo>
                    <a:pt x="12" y="0"/>
                  </a:lnTo>
                  <a:lnTo>
                    <a:pt x="8" y="2"/>
                  </a:lnTo>
                  <a:lnTo>
                    <a:pt x="4" y="4"/>
                  </a:lnTo>
                  <a:lnTo>
                    <a:pt x="2" y="8"/>
                  </a:lnTo>
                  <a:lnTo>
                    <a:pt x="0" y="12"/>
                  </a:lnTo>
                  <a:lnTo>
                    <a:pt x="0" y="12"/>
                  </a:lnTo>
                  <a:lnTo>
                    <a:pt x="2" y="16"/>
                  </a:lnTo>
                  <a:lnTo>
                    <a:pt x="4" y="20"/>
                  </a:lnTo>
                  <a:lnTo>
                    <a:pt x="8" y="22"/>
                  </a:lnTo>
                  <a:lnTo>
                    <a:pt x="12" y="22"/>
                  </a:lnTo>
                  <a:lnTo>
                    <a:pt x="12" y="22"/>
                  </a:lnTo>
                  <a:lnTo>
                    <a:pt x="16" y="22"/>
                  </a:lnTo>
                  <a:lnTo>
                    <a:pt x="20" y="20"/>
                  </a:lnTo>
                  <a:lnTo>
                    <a:pt x="22" y="16"/>
                  </a:lnTo>
                  <a:lnTo>
                    <a:pt x="24" y="12"/>
                  </a:lnTo>
                  <a:lnTo>
                    <a:pt x="24" y="12"/>
                  </a:lnTo>
                  <a:lnTo>
                    <a:pt x="22" y="8"/>
                  </a:lnTo>
                  <a:lnTo>
                    <a:pt x="20" y="4"/>
                  </a:lnTo>
                  <a:lnTo>
                    <a:pt x="16" y="2"/>
                  </a:lnTo>
                  <a:lnTo>
                    <a:pt x="12"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75" name="Freeform 35"/>
            <p:cNvSpPr/>
            <p:nvPr/>
          </p:nvSpPr>
          <p:spPr bwMode="auto">
            <a:xfrm>
              <a:off x="2132013" y="933450"/>
              <a:ext cx="34925" cy="34925"/>
            </a:xfrm>
            <a:custGeom>
              <a:avLst/>
              <a:gdLst/>
              <a:ahLst/>
              <a:cxnLst>
                <a:cxn ang="0">
                  <a:pos x="10" y="0"/>
                </a:cxn>
                <a:cxn ang="0">
                  <a:pos x="10" y="0"/>
                </a:cxn>
                <a:cxn ang="0">
                  <a:pos x="6" y="2"/>
                </a:cxn>
                <a:cxn ang="0">
                  <a:pos x="2" y="4"/>
                </a:cxn>
                <a:cxn ang="0">
                  <a:pos x="0" y="8"/>
                </a:cxn>
                <a:cxn ang="0">
                  <a:pos x="0" y="12"/>
                </a:cxn>
                <a:cxn ang="0">
                  <a:pos x="0" y="12"/>
                </a:cxn>
                <a:cxn ang="0">
                  <a:pos x="0" y="16"/>
                </a:cxn>
                <a:cxn ang="0">
                  <a:pos x="2" y="20"/>
                </a:cxn>
                <a:cxn ang="0">
                  <a:pos x="6" y="22"/>
                </a:cxn>
                <a:cxn ang="0">
                  <a:pos x="10" y="22"/>
                </a:cxn>
                <a:cxn ang="0">
                  <a:pos x="10" y="22"/>
                </a:cxn>
                <a:cxn ang="0">
                  <a:pos x="16" y="22"/>
                </a:cxn>
                <a:cxn ang="0">
                  <a:pos x="18" y="20"/>
                </a:cxn>
                <a:cxn ang="0">
                  <a:pos x="22" y="16"/>
                </a:cxn>
                <a:cxn ang="0">
                  <a:pos x="22" y="12"/>
                </a:cxn>
                <a:cxn ang="0">
                  <a:pos x="22" y="12"/>
                </a:cxn>
                <a:cxn ang="0">
                  <a:pos x="22" y="8"/>
                </a:cxn>
                <a:cxn ang="0">
                  <a:pos x="18" y="4"/>
                </a:cxn>
                <a:cxn ang="0">
                  <a:pos x="16" y="2"/>
                </a:cxn>
                <a:cxn ang="0">
                  <a:pos x="10" y="0"/>
                </a:cxn>
              </a:cxnLst>
              <a:rect l="0" t="0" r="r" b="b"/>
              <a:pathLst>
                <a:path w="22" h="22">
                  <a:moveTo>
                    <a:pt x="10" y="0"/>
                  </a:moveTo>
                  <a:lnTo>
                    <a:pt x="10" y="0"/>
                  </a:lnTo>
                  <a:lnTo>
                    <a:pt x="6" y="2"/>
                  </a:lnTo>
                  <a:lnTo>
                    <a:pt x="2" y="4"/>
                  </a:lnTo>
                  <a:lnTo>
                    <a:pt x="0" y="8"/>
                  </a:lnTo>
                  <a:lnTo>
                    <a:pt x="0" y="12"/>
                  </a:lnTo>
                  <a:lnTo>
                    <a:pt x="0" y="12"/>
                  </a:lnTo>
                  <a:lnTo>
                    <a:pt x="0" y="16"/>
                  </a:lnTo>
                  <a:lnTo>
                    <a:pt x="2" y="20"/>
                  </a:lnTo>
                  <a:lnTo>
                    <a:pt x="6" y="22"/>
                  </a:lnTo>
                  <a:lnTo>
                    <a:pt x="10" y="22"/>
                  </a:lnTo>
                  <a:lnTo>
                    <a:pt x="10" y="22"/>
                  </a:lnTo>
                  <a:lnTo>
                    <a:pt x="16" y="22"/>
                  </a:lnTo>
                  <a:lnTo>
                    <a:pt x="18" y="20"/>
                  </a:lnTo>
                  <a:lnTo>
                    <a:pt x="22" y="16"/>
                  </a:lnTo>
                  <a:lnTo>
                    <a:pt x="22" y="12"/>
                  </a:lnTo>
                  <a:lnTo>
                    <a:pt x="22" y="12"/>
                  </a:lnTo>
                  <a:lnTo>
                    <a:pt x="22" y="8"/>
                  </a:lnTo>
                  <a:lnTo>
                    <a:pt x="18" y="4"/>
                  </a:lnTo>
                  <a:lnTo>
                    <a:pt x="16" y="2"/>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76" name="Freeform 36"/>
            <p:cNvSpPr/>
            <p:nvPr/>
          </p:nvSpPr>
          <p:spPr bwMode="auto">
            <a:xfrm>
              <a:off x="2132013" y="933450"/>
              <a:ext cx="34925" cy="34925"/>
            </a:xfrm>
            <a:custGeom>
              <a:avLst/>
              <a:gdLst/>
              <a:ahLst/>
              <a:cxnLst>
                <a:cxn ang="0">
                  <a:pos x="10" y="0"/>
                </a:cxn>
                <a:cxn ang="0">
                  <a:pos x="10" y="0"/>
                </a:cxn>
                <a:cxn ang="0">
                  <a:pos x="6" y="2"/>
                </a:cxn>
                <a:cxn ang="0">
                  <a:pos x="2" y="4"/>
                </a:cxn>
                <a:cxn ang="0">
                  <a:pos x="0" y="8"/>
                </a:cxn>
                <a:cxn ang="0">
                  <a:pos x="0" y="12"/>
                </a:cxn>
                <a:cxn ang="0">
                  <a:pos x="0" y="12"/>
                </a:cxn>
                <a:cxn ang="0">
                  <a:pos x="0" y="16"/>
                </a:cxn>
                <a:cxn ang="0">
                  <a:pos x="2" y="20"/>
                </a:cxn>
                <a:cxn ang="0">
                  <a:pos x="6" y="22"/>
                </a:cxn>
                <a:cxn ang="0">
                  <a:pos x="10" y="22"/>
                </a:cxn>
                <a:cxn ang="0">
                  <a:pos x="10" y="22"/>
                </a:cxn>
                <a:cxn ang="0">
                  <a:pos x="16" y="22"/>
                </a:cxn>
                <a:cxn ang="0">
                  <a:pos x="18" y="20"/>
                </a:cxn>
                <a:cxn ang="0">
                  <a:pos x="22" y="16"/>
                </a:cxn>
                <a:cxn ang="0">
                  <a:pos x="22" y="12"/>
                </a:cxn>
                <a:cxn ang="0">
                  <a:pos x="22" y="12"/>
                </a:cxn>
                <a:cxn ang="0">
                  <a:pos x="22" y="8"/>
                </a:cxn>
                <a:cxn ang="0">
                  <a:pos x="18" y="4"/>
                </a:cxn>
                <a:cxn ang="0">
                  <a:pos x="16" y="2"/>
                </a:cxn>
                <a:cxn ang="0">
                  <a:pos x="10" y="0"/>
                </a:cxn>
              </a:cxnLst>
              <a:rect l="0" t="0" r="r" b="b"/>
              <a:pathLst>
                <a:path w="22" h="22">
                  <a:moveTo>
                    <a:pt x="10" y="0"/>
                  </a:moveTo>
                  <a:lnTo>
                    <a:pt x="10" y="0"/>
                  </a:lnTo>
                  <a:lnTo>
                    <a:pt x="6" y="2"/>
                  </a:lnTo>
                  <a:lnTo>
                    <a:pt x="2" y="4"/>
                  </a:lnTo>
                  <a:lnTo>
                    <a:pt x="0" y="8"/>
                  </a:lnTo>
                  <a:lnTo>
                    <a:pt x="0" y="12"/>
                  </a:lnTo>
                  <a:lnTo>
                    <a:pt x="0" y="12"/>
                  </a:lnTo>
                  <a:lnTo>
                    <a:pt x="0" y="16"/>
                  </a:lnTo>
                  <a:lnTo>
                    <a:pt x="2" y="20"/>
                  </a:lnTo>
                  <a:lnTo>
                    <a:pt x="6" y="22"/>
                  </a:lnTo>
                  <a:lnTo>
                    <a:pt x="10" y="22"/>
                  </a:lnTo>
                  <a:lnTo>
                    <a:pt x="10" y="22"/>
                  </a:lnTo>
                  <a:lnTo>
                    <a:pt x="16" y="22"/>
                  </a:lnTo>
                  <a:lnTo>
                    <a:pt x="18" y="20"/>
                  </a:lnTo>
                  <a:lnTo>
                    <a:pt x="22" y="16"/>
                  </a:lnTo>
                  <a:lnTo>
                    <a:pt x="22" y="12"/>
                  </a:lnTo>
                  <a:lnTo>
                    <a:pt x="22" y="12"/>
                  </a:lnTo>
                  <a:lnTo>
                    <a:pt x="22" y="8"/>
                  </a:lnTo>
                  <a:lnTo>
                    <a:pt x="18" y="4"/>
                  </a:lnTo>
                  <a:lnTo>
                    <a:pt x="16" y="2"/>
                  </a:lnTo>
                  <a:lnTo>
                    <a:pt x="10"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77" name="Freeform 37"/>
            <p:cNvSpPr/>
            <p:nvPr/>
          </p:nvSpPr>
          <p:spPr bwMode="auto">
            <a:xfrm>
              <a:off x="1681163" y="755650"/>
              <a:ext cx="34925" cy="34925"/>
            </a:xfrm>
            <a:custGeom>
              <a:avLst/>
              <a:gdLst/>
              <a:ahLst/>
              <a:cxnLst>
                <a:cxn ang="0">
                  <a:pos x="10" y="0"/>
                </a:cxn>
                <a:cxn ang="0">
                  <a:pos x="10" y="0"/>
                </a:cxn>
                <a:cxn ang="0">
                  <a:pos x="6" y="2"/>
                </a:cxn>
                <a:cxn ang="0">
                  <a:pos x="2" y="4"/>
                </a:cxn>
                <a:cxn ang="0">
                  <a:pos x="0" y="8"/>
                </a:cxn>
                <a:cxn ang="0">
                  <a:pos x="0" y="12"/>
                </a:cxn>
                <a:cxn ang="0">
                  <a:pos x="0" y="12"/>
                </a:cxn>
                <a:cxn ang="0">
                  <a:pos x="0" y="16"/>
                </a:cxn>
                <a:cxn ang="0">
                  <a:pos x="2" y="20"/>
                </a:cxn>
                <a:cxn ang="0">
                  <a:pos x="6" y="22"/>
                </a:cxn>
                <a:cxn ang="0">
                  <a:pos x="10" y="22"/>
                </a:cxn>
                <a:cxn ang="0">
                  <a:pos x="10" y="22"/>
                </a:cxn>
                <a:cxn ang="0">
                  <a:pos x="16" y="22"/>
                </a:cxn>
                <a:cxn ang="0">
                  <a:pos x="18" y="20"/>
                </a:cxn>
                <a:cxn ang="0">
                  <a:pos x="22" y="16"/>
                </a:cxn>
                <a:cxn ang="0">
                  <a:pos x="22" y="12"/>
                </a:cxn>
                <a:cxn ang="0">
                  <a:pos x="22" y="12"/>
                </a:cxn>
                <a:cxn ang="0">
                  <a:pos x="22" y="8"/>
                </a:cxn>
                <a:cxn ang="0">
                  <a:pos x="18" y="4"/>
                </a:cxn>
                <a:cxn ang="0">
                  <a:pos x="16" y="2"/>
                </a:cxn>
                <a:cxn ang="0">
                  <a:pos x="10" y="0"/>
                </a:cxn>
              </a:cxnLst>
              <a:rect l="0" t="0" r="r" b="b"/>
              <a:pathLst>
                <a:path w="22" h="22">
                  <a:moveTo>
                    <a:pt x="10" y="0"/>
                  </a:moveTo>
                  <a:lnTo>
                    <a:pt x="10" y="0"/>
                  </a:lnTo>
                  <a:lnTo>
                    <a:pt x="6" y="2"/>
                  </a:lnTo>
                  <a:lnTo>
                    <a:pt x="2" y="4"/>
                  </a:lnTo>
                  <a:lnTo>
                    <a:pt x="0" y="8"/>
                  </a:lnTo>
                  <a:lnTo>
                    <a:pt x="0" y="12"/>
                  </a:lnTo>
                  <a:lnTo>
                    <a:pt x="0" y="12"/>
                  </a:lnTo>
                  <a:lnTo>
                    <a:pt x="0" y="16"/>
                  </a:lnTo>
                  <a:lnTo>
                    <a:pt x="2" y="20"/>
                  </a:lnTo>
                  <a:lnTo>
                    <a:pt x="6" y="22"/>
                  </a:lnTo>
                  <a:lnTo>
                    <a:pt x="10" y="22"/>
                  </a:lnTo>
                  <a:lnTo>
                    <a:pt x="10" y="22"/>
                  </a:lnTo>
                  <a:lnTo>
                    <a:pt x="16" y="22"/>
                  </a:lnTo>
                  <a:lnTo>
                    <a:pt x="18" y="20"/>
                  </a:lnTo>
                  <a:lnTo>
                    <a:pt x="22" y="16"/>
                  </a:lnTo>
                  <a:lnTo>
                    <a:pt x="22" y="12"/>
                  </a:lnTo>
                  <a:lnTo>
                    <a:pt x="22" y="12"/>
                  </a:lnTo>
                  <a:lnTo>
                    <a:pt x="22" y="8"/>
                  </a:lnTo>
                  <a:lnTo>
                    <a:pt x="18" y="4"/>
                  </a:lnTo>
                  <a:lnTo>
                    <a:pt x="16" y="2"/>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78" name="Freeform 38"/>
            <p:cNvSpPr/>
            <p:nvPr/>
          </p:nvSpPr>
          <p:spPr bwMode="auto">
            <a:xfrm>
              <a:off x="1681163" y="755650"/>
              <a:ext cx="34925" cy="34925"/>
            </a:xfrm>
            <a:custGeom>
              <a:avLst/>
              <a:gdLst/>
              <a:ahLst/>
              <a:cxnLst>
                <a:cxn ang="0">
                  <a:pos x="10" y="0"/>
                </a:cxn>
                <a:cxn ang="0">
                  <a:pos x="10" y="0"/>
                </a:cxn>
                <a:cxn ang="0">
                  <a:pos x="6" y="2"/>
                </a:cxn>
                <a:cxn ang="0">
                  <a:pos x="2" y="4"/>
                </a:cxn>
                <a:cxn ang="0">
                  <a:pos x="0" y="8"/>
                </a:cxn>
                <a:cxn ang="0">
                  <a:pos x="0" y="12"/>
                </a:cxn>
                <a:cxn ang="0">
                  <a:pos x="0" y="12"/>
                </a:cxn>
                <a:cxn ang="0">
                  <a:pos x="0" y="16"/>
                </a:cxn>
                <a:cxn ang="0">
                  <a:pos x="2" y="20"/>
                </a:cxn>
                <a:cxn ang="0">
                  <a:pos x="6" y="22"/>
                </a:cxn>
                <a:cxn ang="0">
                  <a:pos x="10" y="22"/>
                </a:cxn>
                <a:cxn ang="0">
                  <a:pos x="10" y="22"/>
                </a:cxn>
                <a:cxn ang="0">
                  <a:pos x="16" y="22"/>
                </a:cxn>
                <a:cxn ang="0">
                  <a:pos x="18" y="20"/>
                </a:cxn>
                <a:cxn ang="0">
                  <a:pos x="22" y="16"/>
                </a:cxn>
                <a:cxn ang="0">
                  <a:pos x="22" y="12"/>
                </a:cxn>
                <a:cxn ang="0">
                  <a:pos x="22" y="12"/>
                </a:cxn>
                <a:cxn ang="0">
                  <a:pos x="22" y="8"/>
                </a:cxn>
                <a:cxn ang="0">
                  <a:pos x="18" y="4"/>
                </a:cxn>
                <a:cxn ang="0">
                  <a:pos x="16" y="2"/>
                </a:cxn>
                <a:cxn ang="0">
                  <a:pos x="10" y="0"/>
                </a:cxn>
              </a:cxnLst>
              <a:rect l="0" t="0" r="r" b="b"/>
              <a:pathLst>
                <a:path w="22" h="22">
                  <a:moveTo>
                    <a:pt x="10" y="0"/>
                  </a:moveTo>
                  <a:lnTo>
                    <a:pt x="10" y="0"/>
                  </a:lnTo>
                  <a:lnTo>
                    <a:pt x="6" y="2"/>
                  </a:lnTo>
                  <a:lnTo>
                    <a:pt x="2" y="4"/>
                  </a:lnTo>
                  <a:lnTo>
                    <a:pt x="0" y="8"/>
                  </a:lnTo>
                  <a:lnTo>
                    <a:pt x="0" y="12"/>
                  </a:lnTo>
                  <a:lnTo>
                    <a:pt x="0" y="12"/>
                  </a:lnTo>
                  <a:lnTo>
                    <a:pt x="0" y="16"/>
                  </a:lnTo>
                  <a:lnTo>
                    <a:pt x="2" y="20"/>
                  </a:lnTo>
                  <a:lnTo>
                    <a:pt x="6" y="22"/>
                  </a:lnTo>
                  <a:lnTo>
                    <a:pt x="10" y="22"/>
                  </a:lnTo>
                  <a:lnTo>
                    <a:pt x="10" y="22"/>
                  </a:lnTo>
                  <a:lnTo>
                    <a:pt x="16" y="22"/>
                  </a:lnTo>
                  <a:lnTo>
                    <a:pt x="18" y="20"/>
                  </a:lnTo>
                  <a:lnTo>
                    <a:pt x="22" y="16"/>
                  </a:lnTo>
                  <a:lnTo>
                    <a:pt x="22" y="12"/>
                  </a:lnTo>
                  <a:lnTo>
                    <a:pt x="22" y="12"/>
                  </a:lnTo>
                  <a:lnTo>
                    <a:pt x="22" y="8"/>
                  </a:lnTo>
                  <a:lnTo>
                    <a:pt x="18" y="4"/>
                  </a:lnTo>
                  <a:lnTo>
                    <a:pt x="16" y="2"/>
                  </a:lnTo>
                  <a:lnTo>
                    <a:pt x="10"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79" name="Freeform 39"/>
            <p:cNvSpPr/>
            <p:nvPr/>
          </p:nvSpPr>
          <p:spPr bwMode="auto">
            <a:xfrm>
              <a:off x="1582738" y="1012825"/>
              <a:ext cx="34925" cy="38100"/>
            </a:xfrm>
            <a:custGeom>
              <a:avLst/>
              <a:gdLst/>
              <a:ahLst/>
              <a:cxnLst>
                <a:cxn ang="0">
                  <a:pos x="12" y="0"/>
                </a:cxn>
                <a:cxn ang="0">
                  <a:pos x="12" y="0"/>
                </a:cxn>
                <a:cxn ang="0">
                  <a:pos x="6" y="2"/>
                </a:cxn>
                <a:cxn ang="0">
                  <a:pos x="4" y="4"/>
                </a:cxn>
                <a:cxn ang="0">
                  <a:pos x="0" y="8"/>
                </a:cxn>
                <a:cxn ang="0">
                  <a:pos x="0" y="12"/>
                </a:cxn>
                <a:cxn ang="0">
                  <a:pos x="0" y="12"/>
                </a:cxn>
                <a:cxn ang="0">
                  <a:pos x="0" y="16"/>
                </a:cxn>
                <a:cxn ang="0">
                  <a:pos x="4" y="20"/>
                </a:cxn>
                <a:cxn ang="0">
                  <a:pos x="6" y="22"/>
                </a:cxn>
                <a:cxn ang="0">
                  <a:pos x="12" y="24"/>
                </a:cxn>
                <a:cxn ang="0">
                  <a:pos x="12" y="24"/>
                </a:cxn>
                <a:cxn ang="0">
                  <a:pos x="16" y="22"/>
                </a:cxn>
                <a:cxn ang="0">
                  <a:pos x="20" y="20"/>
                </a:cxn>
                <a:cxn ang="0">
                  <a:pos x="22" y="16"/>
                </a:cxn>
                <a:cxn ang="0">
                  <a:pos x="22" y="12"/>
                </a:cxn>
                <a:cxn ang="0">
                  <a:pos x="22" y="12"/>
                </a:cxn>
                <a:cxn ang="0">
                  <a:pos x="22" y="8"/>
                </a:cxn>
                <a:cxn ang="0">
                  <a:pos x="20" y="4"/>
                </a:cxn>
                <a:cxn ang="0">
                  <a:pos x="16" y="2"/>
                </a:cxn>
                <a:cxn ang="0">
                  <a:pos x="12" y="0"/>
                </a:cxn>
              </a:cxnLst>
              <a:rect l="0" t="0" r="r" b="b"/>
              <a:pathLst>
                <a:path w="22" h="24">
                  <a:moveTo>
                    <a:pt x="12" y="0"/>
                  </a:moveTo>
                  <a:lnTo>
                    <a:pt x="12" y="0"/>
                  </a:lnTo>
                  <a:lnTo>
                    <a:pt x="6" y="2"/>
                  </a:lnTo>
                  <a:lnTo>
                    <a:pt x="4" y="4"/>
                  </a:lnTo>
                  <a:lnTo>
                    <a:pt x="0" y="8"/>
                  </a:lnTo>
                  <a:lnTo>
                    <a:pt x="0" y="12"/>
                  </a:lnTo>
                  <a:lnTo>
                    <a:pt x="0" y="12"/>
                  </a:lnTo>
                  <a:lnTo>
                    <a:pt x="0" y="16"/>
                  </a:lnTo>
                  <a:lnTo>
                    <a:pt x="4" y="20"/>
                  </a:lnTo>
                  <a:lnTo>
                    <a:pt x="6" y="22"/>
                  </a:lnTo>
                  <a:lnTo>
                    <a:pt x="12" y="24"/>
                  </a:lnTo>
                  <a:lnTo>
                    <a:pt x="12" y="24"/>
                  </a:lnTo>
                  <a:lnTo>
                    <a:pt x="16" y="22"/>
                  </a:lnTo>
                  <a:lnTo>
                    <a:pt x="20" y="20"/>
                  </a:lnTo>
                  <a:lnTo>
                    <a:pt x="22" y="16"/>
                  </a:lnTo>
                  <a:lnTo>
                    <a:pt x="22" y="12"/>
                  </a:lnTo>
                  <a:lnTo>
                    <a:pt x="22" y="12"/>
                  </a:lnTo>
                  <a:lnTo>
                    <a:pt x="22" y="8"/>
                  </a:lnTo>
                  <a:lnTo>
                    <a:pt x="20" y="4"/>
                  </a:lnTo>
                  <a:lnTo>
                    <a:pt x="16" y="2"/>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80" name="Freeform 40"/>
            <p:cNvSpPr/>
            <p:nvPr/>
          </p:nvSpPr>
          <p:spPr bwMode="auto">
            <a:xfrm>
              <a:off x="1582738" y="1012825"/>
              <a:ext cx="34925" cy="38100"/>
            </a:xfrm>
            <a:custGeom>
              <a:avLst/>
              <a:gdLst/>
              <a:ahLst/>
              <a:cxnLst>
                <a:cxn ang="0">
                  <a:pos x="12" y="0"/>
                </a:cxn>
                <a:cxn ang="0">
                  <a:pos x="12" y="0"/>
                </a:cxn>
                <a:cxn ang="0">
                  <a:pos x="6" y="2"/>
                </a:cxn>
                <a:cxn ang="0">
                  <a:pos x="4" y="4"/>
                </a:cxn>
                <a:cxn ang="0">
                  <a:pos x="0" y="8"/>
                </a:cxn>
                <a:cxn ang="0">
                  <a:pos x="0" y="12"/>
                </a:cxn>
                <a:cxn ang="0">
                  <a:pos x="0" y="12"/>
                </a:cxn>
                <a:cxn ang="0">
                  <a:pos x="0" y="16"/>
                </a:cxn>
                <a:cxn ang="0">
                  <a:pos x="4" y="20"/>
                </a:cxn>
                <a:cxn ang="0">
                  <a:pos x="6" y="22"/>
                </a:cxn>
                <a:cxn ang="0">
                  <a:pos x="12" y="24"/>
                </a:cxn>
                <a:cxn ang="0">
                  <a:pos x="12" y="24"/>
                </a:cxn>
                <a:cxn ang="0">
                  <a:pos x="16" y="22"/>
                </a:cxn>
                <a:cxn ang="0">
                  <a:pos x="20" y="20"/>
                </a:cxn>
                <a:cxn ang="0">
                  <a:pos x="22" y="16"/>
                </a:cxn>
                <a:cxn ang="0">
                  <a:pos x="22" y="12"/>
                </a:cxn>
                <a:cxn ang="0">
                  <a:pos x="22" y="12"/>
                </a:cxn>
                <a:cxn ang="0">
                  <a:pos x="22" y="8"/>
                </a:cxn>
                <a:cxn ang="0">
                  <a:pos x="20" y="4"/>
                </a:cxn>
                <a:cxn ang="0">
                  <a:pos x="16" y="2"/>
                </a:cxn>
                <a:cxn ang="0">
                  <a:pos x="12" y="0"/>
                </a:cxn>
              </a:cxnLst>
              <a:rect l="0" t="0" r="r" b="b"/>
              <a:pathLst>
                <a:path w="22" h="24">
                  <a:moveTo>
                    <a:pt x="12" y="0"/>
                  </a:moveTo>
                  <a:lnTo>
                    <a:pt x="12" y="0"/>
                  </a:lnTo>
                  <a:lnTo>
                    <a:pt x="6" y="2"/>
                  </a:lnTo>
                  <a:lnTo>
                    <a:pt x="4" y="4"/>
                  </a:lnTo>
                  <a:lnTo>
                    <a:pt x="0" y="8"/>
                  </a:lnTo>
                  <a:lnTo>
                    <a:pt x="0" y="12"/>
                  </a:lnTo>
                  <a:lnTo>
                    <a:pt x="0" y="12"/>
                  </a:lnTo>
                  <a:lnTo>
                    <a:pt x="0" y="16"/>
                  </a:lnTo>
                  <a:lnTo>
                    <a:pt x="4" y="20"/>
                  </a:lnTo>
                  <a:lnTo>
                    <a:pt x="6" y="22"/>
                  </a:lnTo>
                  <a:lnTo>
                    <a:pt x="12" y="24"/>
                  </a:lnTo>
                  <a:lnTo>
                    <a:pt x="12" y="24"/>
                  </a:lnTo>
                  <a:lnTo>
                    <a:pt x="16" y="22"/>
                  </a:lnTo>
                  <a:lnTo>
                    <a:pt x="20" y="20"/>
                  </a:lnTo>
                  <a:lnTo>
                    <a:pt x="22" y="16"/>
                  </a:lnTo>
                  <a:lnTo>
                    <a:pt x="22" y="12"/>
                  </a:lnTo>
                  <a:lnTo>
                    <a:pt x="22" y="12"/>
                  </a:lnTo>
                  <a:lnTo>
                    <a:pt x="22" y="8"/>
                  </a:lnTo>
                  <a:lnTo>
                    <a:pt x="20" y="4"/>
                  </a:lnTo>
                  <a:lnTo>
                    <a:pt x="16" y="2"/>
                  </a:lnTo>
                  <a:lnTo>
                    <a:pt x="12"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81" name="Freeform 41"/>
            <p:cNvSpPr/>
            <p:nvPr/>
          </p:nvSpPr>
          <p:spPr bwMode="auto">
            <a:xfrm>
              <a:off x="2782888" y="196850"/>
              <a:ext cx="38100" cy="34925"/>
            </a:xfrm>
            <a:custGeom>
              <a:avLst/>
              <a:gdLst/>
              <a:ahLst/>
              <a:cxnLst>
                <a:cxn ang="0">
                  <a:pos x="12" y="0"/>
                </a:cxn>
                <a:cxn ang="0">
                  <a:pos x="12" y="0"/>
                </a:cxn>
                <a:cxn ang="0">
                  <a:pos x="8" y="0"/>
                </a:cxn>
                <a:cxn ang="0">
                  <a:pos x="4" y="2"/>
                </a:cxn>
                <a:cxn ang="0">
                  <a:pos x="2" y="6"/>
                </a:cxn>
                <a:cxn ang="0">
                  <a:pos x="0" y="10"/>
                </a:cxn>
                <a:cxn ang="0">
                  <a:pos x="0" y="10"/>
                </a:cxn>
                <a:cxn ang="0">
                  <a:pos x="2" y="14"/>
                </a:cxn>
                <a:cxn ang="0">
                  <a:pos x="4" y="18"/>
                </a:cxn>
                <a:cxn ang="0">
                  <a:pos x="8" y="20"/>
                </a:cxn>
                <a:cxn ang="0">
                  <a:pos x="12" y="22"/>
                </a:cxn>
                <a:cxn ang="0">
                  <a:pos x="12" y="22"/>
                </a:cxn>
                <a:cxn ang="0">
                  <a:pos x="16" y="20"/>
                </a:cxn>
                <a:cxn ang="0">
                  <a:pos x="20" y="18"/>
                </a:cxn>
                <a:cxn ang="0">
                  <a:pos x="22" y="14"/>
                </a:cxn>
                <a:cxn ang="0">
                  <a:pos x="24" y="10"/>
                </a:cxn>
                <a:cxn ang="0">
                  <a:pos x="24" y="10"/>
                </a:cxn>
                <a:cxn ang="0">
                  <a:pos x="22" y="6"/>
                </a:cxn>
                <a:cxn ang="0">
                  <a:pos x="20" y="2"/>
                </a:cxn>
                <a:cxn ang="0">
                  <a:pos x="16" y="0"/>
                </a:cxn>
                <a:cxn ang="0">
                  <a:pos x="12" y="0"/>
                </a:cxn>
              </a:cxnLst>
              <a:rect l="0" t="0" r="r" b="b"/>
              <a:pathLst>
                <a:path w="24" h="22">
                  <a:moveTo>
                    <a:pt x="12" y="0"/>
                  </a:moveTo>
                  <a:lnTo>
                    <a:pt x="12" y="0"/>
                  </a:lnTo>
                  <a:lnTo>
                    <a:pt x="8" y="0"/>
                  </a:lnTo>
                  <a:lnTo>
                    <a:pt x="4" y="2"/>
                  </a:lnTo>
                  <a:lnTo>
                    <a:pt x="2" y="6"/>
                  </a:lnTo>
                  <a:lnTo>
                    <a:pt x="0" y="10"/>
                  </a:lnTo>
                  <a:lnTo>
                    <a:pt x="0" y="10"/>
                  </a:lnTo>
                  <a:lnTo>
                    <a:pt x="2" y="14"/>
                  </a:lnTo>
                  <a:lnTo>
                    <a:pt x="4" y="18"/>
                  </a:lnTo>
                  <a:lnTo>
                    <a:pt x="8" y="20"/>
                  </a:lnTo>
                  <a:lnTo>
                    <a:pt x="12" y="22"/>
                  </a:lnTo>
                  <a:lnTo>
                    <a:pt x="12" y="22"/>
                  </a:lnTo>
                  <a:lnTo>
                    <a:pt x="16" y="20"/>
                  </a:lnTo>
                  <a:lnTo>
                    <a:pt x="20" y="18"/>
                  </a:lnTo>
                  <a:lnTo>
                    <a:pt x="22" y="14"/>
                  </a:lnTo>
                  <a:lnTo>
                    <a:pt x="24" y="10"/>
                  </a:lnTo>
                  <a:lnTo>
                    <a:pt x="24" y="10"/>
                  </a:lnTo>
                  <a:lnTo>
                    <a:pt x="22" y="6"/>
                  </a:lnTo>
                  <a:lnTo>
                    <a:pt x="20" y="2"/>
                  </a:lnTo>
                  <a:lnTo>
                    <a:pt x="16" y="0"/>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82" name="Freeform 42"/>
            <p:cNvSpPr/>
            <p:nvPr/>
          </p:nvSpPr>
          <p:spPr bwMode="auto">
            <a:xfrm>
              <a:off x="2782888" y="196850"/>
              <a:ext cx="38100" cy="34925"/>
            </a:xfrm>
            <a:custGeom>
              <a:avLst/>
              <a:gdLst/>
              <a:ahLst/>
              <a:cxnLst>
                <a:cxn ang="0">
                  <a:pos x="12" y="0"/>
                </a:cxn>
                <a:cxn ang="0">
                  <a:pos x="12" y="0"/>
                </a:cxn>
                <a:cxn ang="0">
                  <a:pos x="8" y="0"/>
                </a:cxn>
                <a:cxn ang="0">
                  <a:pos x="4" y="2"/>
                </a:cxn>
                <a:cxn ang="0">
                  <a:pos x="2" y="6"/>
                </a:cxn>
                <a:cxn ang="0">
                  <a:pos x="0" y="10"/>
                </a:cxn>
                <a:cxn ang="0">
                  <a:pos x="0" y="10"/>
                </a:cxn>
                <a:cxn ang="0">
                  <a:pos x="2" y="14"/>
                </a:cxn>
                <a:cxn ang="0">
                  <a:pos x="4" y="18"/>
                </a:cxn>
                <a:cxn ang="0">
                  <a:pos x="8" y="20"/>
                </a:cxn>
                <a:cxn ang="0">
                  <a:pos x="12" y="22"/>
                </a:cxn>
                <a:cxn ang="0">
                  <a:pos x="12" y="22"/>
                </a:cxn>
                <a:cxn ang="0">
                  <a:pos x="16" y="20"/>
                </a:cxn>
                <a:cxn ang="0">
                  <a:pos x="20" y="18"/>
                </a:cxn>
                <a:cxn ang="0">
                  <a:pos x="22" y="14"/>
                </a:cxn>
                <a:cxn ang="0">
                  <a:pos x="24" y="10"/>
                </a:cxn>
                <a:cxn ang="0">
                  <a:pos x="24" y="10"/>
                </a:cxn>
                <a:cxn ang="0">
                  <a:pos x="22" y="6"/>
                </a:cxn>
                <a:cxn ang="0">
                  <a:pos x="20" y="2"/>
                </a:cxn>
                <a:cxn ang="0">
                  <a:pos x="16" y="0"/>
                </a:cxn>
                <a:cxn ang="0">
                  <a:pos x="12" y="0"/>
                </a:cxn>
              </a:cxnLst>
              <a:rect l="0" t="0" r="r" b="b"/>
              <a:pathLst>
                <a:path w="24" h="22">
                  <a:moveTo>
                    <a:pt x="12" y="0"/>
                  </a:moveTo>
                  <a:lnTo>
                    <a:pt x="12" y="0"/>
                  </a:lnTo>
                  <a:lnTo>
                    <a:pt x="8" y="0"/>
                  </a:lnTo>
                  <a:lnTo>
                    <a:pt x="4" y="2"/>
                  </a:lnTo>
                  <a:lnTo>
                    <a:pt x="2" y="6"/>
                  </a:lnTo>
                  <a:lnTo>
                    <a:pt x="0" y="10"/>
                  </a:lnTo>
                  <a:lnTo>
                    <a:pt x="0" y="10"/>
                  </a:lnTo>
                  <a:lnTo>
                    <a:pt x="2" y="14"/>
                  </a:lnTo>
                  <a:lnTo>
                    <a:pt x="4" y="18"/>
                  </a:lnTo>
                  <a:lnTo>
                    <a:pt x="8" y="20"/>
                  </a:lnTo>
                  <a:lnTo>
                    <a:pt x="12" y="22"/>
                  </a:lnTo>
                  <a:lnTo>
                    <a:pt x="12" y="22"/>
                  </a:lnTo>
                  <a:lnTo>
                    <a:pt x="16" y="20"/>
                  </a:lnTo>
                  <a:lnTo>
                    <a:pt x="20" y="18"/>
                  </a:lnTo>
                  <a:lnTo>
                    <a:pt x="22" y="14"/>
                  </a:lnTo>
                  <a:lnTo>
                    <a:pt x="24" y="10"/>
                  </a:lnTo>
                  <a:lnTo>
                    <a:pt x="24" y="10"/>
                  </a:lnTo>
                  <a:lnTo>
                    <a:pt x="22" y="6"/>
                  </a:lnTo>
                  <a:lnTo>
                    <a:pt x="20" y="2"/>
                  </a:lnTo>
                  <a:lnTo>
                    <a:pt x="16" y="0"/>
                  </a:lnTo>
                  <a:lnTo>
                    <a:pt x="12"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83" name="Freeform 43"/>
            <p:cNvSpPr/>
            <p:nvPr/>
          </p:nvSpPr>
          <p:spPr bwMode="auto">
            <a:xfrm>
              <a:off x="1325563" y="301625"/>
              <a:ext cx="34925" cy="34925"/>
            </a:xfrm>
            <a:custGeom>
              <a:avLst/>
              <a:gdLst/>
              <a:ahLst/>
              <a:cxnLst>
                <a:cxn ang="0">
                  <a:pos x="10" y="0"/>
                </a:cxn>
                <a:cxn ang="0">
                  <a:pos x="10" y="0"/>
                </a:cxn>
                <a:cxn ang="0">
                  <a:pos x="6" y="2"/>
                </a:cxn>
                <a:cxn ang="0">
                  <a:pos x="2" y="4"/>
                </a:cxn>
                <a:cxn ang="0">
                  <a:pos x="0" y="8"/>
                </a:cxn>
                <a:cxn ang="0">
                  <a:pos x="0" y="12"/>
                </a:cxn>
                <a:cxn ang="0">
                  <a:pos x="0" y="12"/>
                </a:cxn>
                <a:cxn ang="0">
                  <a:pos x="0" y="16"/>
                </a:cxn>
                <a:cxn ang="0">
                  <a:pos x="2" y="20"/>
                </a:cxn>
                <a:cxn ang="0">
                  <a:pos x="6" y="22"/>
                </a:cxn>
                <a:cxn ang="0">
                  <a:pos x="10" y="22"/>
                </a:cxn>
                <a:cxn ang="0">
                  <a:pos x="10" y="22"/>
                </a:cxn>
                <a:cxn ang="0">
                  <a:pos x="14" y="22"/>
                </a:cxn>
                <a:cxn ang="0">
                  <a:pos x="18" y="20"/>
                </a:cxn>
                <a:cxn ang="0">
                  <a:pos x="20" y="16"/>
                </a:cxn>
                <a:cxn ang="0">
                  <a:pos x="22" y="12"/>
                </a:cxn>
                <a:cxn ang="0">
                  <a:pos x="22" y="12"/>
                </a:cxn>
                <a:cxn ang="0">
                  <a:pos x="20" y="8"/>
                </a:cxn>
                <a:cxn ang="0">
                  <a:pos x="18" y="4"/>
                </a:cxn>
                <a:cxn ang="0">
                  <a:pos x="14" y="2"/>
                </a:cxn>
                <a:cxn ang="0">
                  <a:pos x="10" y="0"/>
                </a:cxn>
              </a:cxnLst>
              <a:rect l="0" t="0" r="r" b="b"/>
              <a:pathLst>
                <a:path w="22" h="22">
                  <a:moveTo>
                    <a:pt x="10" y="0"/>
                  </a:moveTo>
                  <a:lnTo>
                    <a:pt x="10" y="0"/>
                  </a:lnTo>
                  <a:lnTo>
                    <a:pt x="6" y="2"/>
                  </a:lnTo>
                  <a:lnTo>
                    <a:pt x="2" y="4"/>
                  </a:lnTo>
                  <a:lnTo>
                    <a:pt x="0" y="8"/>
                  </a:lnTo>
                  <a:lnTo>
                    <a:pt x="0" y="12"/>
                  </a:lnTo>
                  <a:lnTo>
                    <a:pt x="0" y="12"/>
                  </a:lnTo>
                  <a:lnTo>
                    <a:pt x="0" y="16"/>
                  </a:lnTo>
                  <a:lnTo>
                    <a:pt x="2" y="20"/>
                  </a:lnTo>
                  <a:lnTo>
                    <a:pt x="6" y="22"/>
                  </a:lnTo>
                  <a:lnTo>
                    <a:pt x="10" y="22"/>
                  </a:lnTo>
                  <a:lnTo>
                    <a:pt x="10" y="22"/>
                  </a:lnTo>
                  <a:lnTo>
                    <a:pt x="14" y="22"/>
                  </a:lnTo>
                  <a:lnTo>
                    <a:pt x="18" y="20"/>
                  </a:lnTo>
                  <a:lnTo>
                    <a:pt x="20" y="16"/>
                  </a:lnTo>
                  <a:lnTo>
                    <a:pt x="22" y="12"/>
                  </a:lnTo>
                  <a:lnTo>
                    <a:pt x="22" y="12"/>
                  </a:lnTo>
                  <a:lnTo>
                    <a:pt x="20" y="8"/>
                  </a:lnTo>
                  <a:lnTo>
                    <a:pt x="18" y="4"/>
                  </a:lnTo>
                  <a:lnTo>
                    <a:pt x="14" y="2"/>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84" name="Freeform 44"/>
            <p:cNvSpPr/>
            <p:nvPr/>
          </p:nvSpPr>
          <p:spPr bwMode="auto">
            <a:xfrm>
              <a:off x="1325563" y="301625"/>
              <a:ext cx="34925" cy="34925"/>
            </a:xfrm>
            <a:custGeom>
              <a:avLst/>
              <a:gdLst/>
              <a:ahLst/>
              <a:cxnLst>
                <a:cxn ang="0">
                  <a:pos x="10" y="0"/>
                </a:cxn>
                <a:cxn ang="0">
                  <a:pos x="10" y="0"/>
                </a:cxn>
                <a:cxn ang="0">
                  <a:pos x="6" y="2"/>
                </a:cxn>
                <a:cxn ang="0">
                  <a:pos x="2" y="4"/>
                </a:cxn>
                <a:cxn ang="0">
                  <a:pos x="0" y="8"/>
                </a:cxn>
                <a:cxn ang="0">
                  <a:pos x="0" y="12"/>
                </a:cxn>
                <a:cxn ang="0">
                  <a:pos x="0" y="12"/>
                </a:cxn>
                <a:cxn ang="0">
                  <a:pos x="0" y="16"/>
                </a:cxn>
                <a:cxn ang="0">
                  <a:pos x="2" y="20"/>
                </a:cxn>
                <a:cxn ang="0">
                  <a:pos x="6" y="22"/>
                </a:cxn>
                <a:cxn ang="0">
                  <a:pos x="10" y="22"/>
                </a:cxn>
                <a:cxn ang="0">
                  <a:pos x="10" y="22"/>
                </a:cxn>
                <a:cxn ang="0">
                  <a:pos x="14" y="22"/>
                </a:cxn>
                <a:cxn ang="0">
                  <a:pos x="18" y="20"/>
                </a:cxn>
                <a:cxn ang="0">
                  <a:pos x="20" y="16"/>
                </a:cxn>
                <a:cxn ang="0">
                  <a:pos x="22" y="12"/>
                </a:cxn>
                <a:cxn ang="0">
                  <a:pos x="22" y="12"/>
                </a:cxn>
                <a:cxn ang="0">
                  <a:pos x="20" y="8"/>
                </a:cxn>
                <a:cxn ang="0">
                  <a:pos x="18" y="4"/>
                </a:cxn>
                <a:cxn ang="0">
                  <a:pos x="14" y="2"/>
                </a:cxn>
                <a:cxn ang="0">
                  <a:pos x="10" y="0"/>
                </a:cxn>
              </a:cxnLst>
              <a:rect l="0" t="0" r="r" b="b"/>
              <a:pathLst>
                <a:path w="22" h="22">
                  <a:moveTo>
                    <a:pt x="10" y="0"/>
                  </a:moveTo>
                  <a:lnTo>
                    <a:pt x="10" y="0"/>
                  </a:lnTo>
                  <a:lnTo>
                    <a:pt x="6" y="2"/>
                  </a:lnTo>
                  <a:lnTo>
                    <a:pt x="2" y="4"/>
                  </a:lnTo>
                  <a:lnTo>
                    <a:pt x="0" y="8"/>
                  </a:lnTo>
                  <a:lnTo>
                    <a:pt x="0" y="12"/>
                  </a:lnTo>
                  <a:lnTo>
                    <a:pt x="0" y="12"/>
                  </a:lnTo>
                  <a:lnTo>
                    <a:pt x="0" y="16"/>
                  </a:lnTo>
                  <a:lnTo>
                    <a:pt x="2" y="20"/>
                  </a:lnTo>
                  <a:lnTo>
                    <a:pt x="6" y="22"/>
                  </a:lnTo>
                  <a:lnTo>
                    <a:pt x="10" y="22"/>
                  </a:lnTo>
                  <a:lnTo>
                    <a:pt x="10" y="22"/>
                  </a:lnTo>
                  <a:lnTo>
                    <a:pt x="14" y="22"/>
                  </a:lnTo>
                  <a:lnTo>
                    <a:pt x="18" y="20"/>
                  </a:lnTo>
                  <a:lnTo>
                    <a:pt x="20" y="16"/>
                  </a:lnTo>
                  <a:lnTo>
                    <a:pt x="22" y="12"/>
                  </a:lnTo>
                  <a:lnTo>
                    <a:pt x="22" y="12"/>
                  </a:lnTo>
                  <a:lnTo>
                    <a:pt x="20" y="8"/>
                  </a:lnTo>
                  <a:lnTo>
                    <a:pt x="18" y="4"/>
                  </a:lnTo>
                  <a:lnTo>
                    <a:pt x="14" y="2"/>
                  </a:lnTo>
                  <a:lnTo>
                    <a:pt x="10"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85" name="Freeform 45"/>
            <p:cNvSpPr/>
            <p:nvPr/>
          </p:nvSpPr>
          <p:spPr bwMode="auto">
            <a:xfrm>
              <a:off x="1906588" y="336550"/>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86" name="Freeform 46"/>
            <p:cNvSpPr/>
            <p:nvPr/>
          </p:nvSpPr>
          <p:spPr bwMode="auto">
            <a:xfrm>
              <a:off x="1906588" y="336550"/>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87" name="Freeform 47"/>
            <p:cNvSpPr/>
            <p:nvPr/>
          </p:nvSpPr>
          <p:spPr bwMode="auto">
            <a:xfrm>
              <a:off x="1433513" y="558800"/>
              <a:ext cx="25400" cy="22225"/>
            </a:xfrm>
            <a:custGeom>
              <a:avLst/>
              <a:gdLst/>
              <a:ahLst/>
              <a:cxnLst>
                <a:cxn ang="0">
                  <a:pos x="8" y="0"/>
                </a:cxn>
                <a:cxn ang="0">
                  <a:pos x="8" y="0"/>
                </a:cxn>
                <a:cxn ang="0">
                  <a:pos x="4" y="2"/>
                </a:cxn>
                <a:cxn ang="0">
                  <a:pos x="0" y="6"/>
                </a:cxn>
                <a:cxn ang="0">
                  <a:pos x="0" y="6"/>
                </a:cxn>
                <a:cxn ang="0">
                  <a:pos x="4" y="12"/>
                </a:cxn>
                <a:cxn ang="0">
                  <a:pos x="8" y="14"/>
                </a:cxn>
                <a:cxn ang="0">
                  <a:pos x="8" y="14"/>
                </a:cxn>
                <a:cxn ang="0">
                  <a:pos x="12" y="12"/>
                </a:cxn>
                <a:cxn ang="0">
                  <a:pos x="16" y="6"/>
                </a:cxn>
                <a:cxn ang="0">
                  <a:pos x="16" y="6"/>
                </a:cxn>
                <a:cxn ang="0">
                  <a:pos x="12" y="2"/>
                </a:cxn>
                <a:cxn ang="0">
                  <a:pos x="8" y="0"/>
                </a:cxn>
              </a:cxnLst>
              <a:rect l="0" t="0" r="r" b="b"/>
              <a:pathLst>
                <a:path w="16" h="14">
                  <a:moveTo>
                    <a:pt x="8" y="0"/>
                  </a:moveTo>
                  <a:lnTo>
                    <a:pt x="8" y="0"/>
                  </a:lnTo>
                  <a:lnTo>
                    <a:pt x="4" y="2"/>
                  </a:lnTo>
                  <a:lnTo>
                    <a:pt x="0" y="6"/>
                  </a:lnTo>
                  <a:lnTo>
                    <a:pt x="0" y="6"/>
                  </a:lnTo>
                  <a:lnTo>
                    <a:pt x="4" y="12"/>
                  </a:lnTo>
                  <a:lnTo>
                    <a:pt x="8" y="14"/>
                  </a:lnTo>
                  <a:lnTo>
                    <a:pt x="8" y="14"/>
                  </a:lnTo>
                  <a:lnTo>
                    <a:pt x="12" y="12"/>
                  </a:lnTo>
                  <a:lnTo>
                    <a:pt x="16" y="6"/>
                  </a:lnTo>
                  <a:lnTo>
                    <a:pt x="16"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88" name="Freeform 48"/>
            <p:cNvSpPr/>
            <p:nvPr/>
          </p:nvSpPr>
          <p:spPr bwMode="auto">
            <a:xfrm>
              <a:off x="1433513" y="558800"/>
              <a:ext cx="25400" cy="22225"/>
            </a:xfrm>
            <a:custGeom>
              <a:avLst/>
              <a:gdLst/>
              <a:ahLst/>
              <a:cxnLst>
                <a:cxn ang="0">
                  <a:pos x="8" y="0"/>
                </a:cxn>
                <a:cxn ang="0">
                  <a:pos x="8" y="0"/>
                </a:cxn>
                <a:cxn ang="0">
                  <a:pos x="4" y="2"/>
                </a:cxn>
                <a:cxn ang="0">
                  <a:pos x="0" y="6"/>
                </a:cxn>
                <a:cxn ang="0">
                  <a:pos x="0" y="6"/>
                </a:cxn>
                <a:cxn ang="0">
                  <a:pos x="4" y="12"/>
                </a:cxn>
                <a:cxn ang="0">
                  <a:pos x="8" y="14"/>
                </a:cxn>
                <a:cxn ang="0">
                  <a:pos x="8" y="14"/>
                </a:cxn>
                <a:cxn ang="0">
                  <a:pos x="12" y="12"/>
                </a:cxn>
                <a:cxn ang="0">
                  <a:pos x="16" y="6"/>
                </a:cxn>
                <a:cxn ang="0">
                  <a:pos x="16" y="6"/>
                </a:cxn>
                <a:cxn ang="0">
                  <a:pos x="12" y="2"/>
                </a:cxn>
                <a:cxn ang="0">
                  <a:pos x="8" y="0"/>
                </a:cxn>
              </a:cxnLst>
              <a:rect l="0" t="0" r="r" b="b"/>
              <a:pathLst>
                <a:path w="16" h="14">
                  <a:moveTo>
                    <a:pt x="8" y="0"/>
                  </a:moveTo>
                  <a:lnTo>
                    <a:pt x="8" y="0"/>
                  </a:lnTo>
                  <a:lnTo>
                    <a:pt x="4" y="2"/>
                  </a:lnTo>
                  <a:lnTo>
                    <a:pt x="0" y="6"/>
                  </a:lnTo>
                  <a:lnTo>
                    <a:pt x="0" y="6"/>
                  </a:lnTo>
                  <a:lnTo>
                    <a:pt x="4" y="12"/>
                  </a:lnTo>
                  <a:lnTo>
                    <a:pt x="8" y="14"/>
                  </a:lnTo>
                  <a:lnTo>
                    <a:pt x="8" y="14"/>
                  </a:lnTo>
                  <a:lnTo>
                    <a:pt x="12" y="12"/>
                  </a:lnTo>
                  <a:lnTo>
                    <a:pt x="16" y="6"/>
                  </a:lnTo>
                  <a:lnTo>
                    <a:pt x="16"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89" name="Freeform 49"/>
            <p:cNvSpPr/>
            <p:nvPr/>
          </p:nvSpPr>
          <p:spPr bwMode="auto">
            <a:xfrm>
              <a:off x="1338263" y="939800"/>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90" name="Freeform 50"/>
            <p:cNvSpPr/>
            <p:nvPr/>
          </p:nvSpPr>
          <p:spPr bwMode="auto">
            <a:xfrm>
              <a:off x="1338263" y="939800"/>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91" name="Freeform 51"/>
            <p:cNvSpPr/>
            <p:nvPr/>
          </p:nvSpPr>
          <p:spPr bwMode="auto">
            <a:xfrm>
              <a:off x="2224088" y="412750"/>
              <a:ext cx="47625" cy="47625"/>
            </a:xfrm>
            <a:custGeom>
              <a:avLst/>
              <a:gdLst/>
              <a:ahLst/>
              <a:cxnLst>
                <a:cxn ang="0">
                  <a:pos x="14" y="0"/>
                </a:cxn>
                <a:cxn ang="0">
                  <a:pos x="14" y="0"/>
                </a:cxn>
                <a:cxn ang="0">
                  <a:pos x="8" y="2"/>
                </a:cxn>
                <a:cxn ang="0">
                  <a:pos x="4" y="4"/>
                </a:cxn>
                <a:cxn ang="0">
                  <a:pos x="2" y="8"/>
                </a:cxn>
                <a:cxn ang="0">
                  <a:pos x="0" y="14"/>
                </a:cxn>
                <a:cxn ang="0">
                  <a:pos x="0" y="14"/>
                </a:cxn>
                <a:cxn ang="0">
                  <a:pos x="2" y="20"/>
                </a:cxn>
                <a:cxn ang="0">
                  <a:pos x="4" y="24"/>
                </a:cxn>
                <a:cxn ang="0">
                  <a:pos x="8" y="28"/>
                </a:cxn>
                <a:cxn ang="0">
                  <a:pos x="14" y="30"/>
                </a:cxn>
                <a:cxn ang="0">
                  <a:pos x="14" y="30"/>
                </a:cxn>
                <a:cxn ang="0">
                  <a:pos x="20" y="28"/>
                </a:cxn>
                <a:cxn ang="0">
                  <a:pos x="24" y="24"/>
                </a:cxn>
                <a:cxn ang="0">
                  <a:pos x="28" y="20"/>
                </a:cxn>
                <a:cxn ang="0">
                  <a:pos x="30" y="14"/>
                </a:cxn>
                <a:cxn ang="0">
                  <a:pos x="30" y="14"/>
                </a:cxn>
                <a:cxn ang="0">
                  <a:pos x="28" y="8"/>
                </a:cxn>
                <a:cxn ang="0">
                  <a:pos x="24" y="4"/>
                </a:cxn>
                <a:cxn ang="0">
                  <a:pos x="20" y="2"/>
                </a:cxn>
                <a:cxn ang="0">
                  <a:pos x="14" y="0"/>
                </a:cxn>
              </a:cxnLst>
              <a:rect l="0" t="0" r="r" b="b"/>
              <a:pathLst>
                <a:path w="30" h="30">
                  <a:moveTo>
                    <a:pt x="14" y="0"/>
                  </a:moveTo>
                  <a:lnTo>
                    <a:pt x="14" y="0"/>
                  </a:lnTo>
                  <a:lnTo>
                    <a:pt x="8" y="2"/>
                  </a:lnTo>
                  <a:lnTo>
                    <a:pt x="4" y="4"/>
                  </a:lnTo>
                  <a:lnTo>
                    <a:pt x="2" y="8"/>
                  </a:lnTo>
                  <a:lnTo>
                    <a:pt x="0" y="14"/>
                  </a:lnTo>
                  <a:lnTo>
                    <a:pt x="0" y="14"/>
                  </a:lnTo>
                  <a:lnTo>
                    <a:pt x="2" y="20"/>
                  </a:lnTo>
                  <a:lnTo>
                    <a:pt x="4" y="24"/>
                  </a:lnTo>
                  <a:lnTo>
                    <a:pt x="8" y="28"/>
                  </a:lnTo>
                  <a:lnTo>
                    <a:pt x="14" y="30"/>
                  </a:lnTo>
                  <a:lnTo>
                    <a:pt x="14" y="30"/>
                  </a:lnTo>
                  <a:lnTo>
                    <a:pt x="20" y="28"/>
                  </a:lnTo>
                  <a:lnTo>
                    <a:pt x="24" y="24"/>
                  </a:lnTo>
                  <a:lnTo>
                    <a:pt x="28" y="20"/>
                  </a:lnTo>
                  <a:lnTo>
                    <a:pt x="30" y="14"/>
                  </a:lnTo>
                  <a:lnTo>
                    <a:pt x="30" y="14"/>
                  </a:lnTo>
                  <a:lnTo>
                    <a:pt x="28" y="8"/>
                  </a:lnTo>
                  <a:lnTo>
                    <a:pt x="24" y="4"/>
                  </a:lnTo>
                  <a:lnTo>
                    <a:pt x="20" y="2"/>
                  </a:lnTo>
                  <a:lnTo>
                    <a:pt x="14"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92" name="Freeform 52"/>
            <p:cNvSpPr/>
            <p:nvPr/>
          </p:nvSpPr>
          <p:spPr bwMode="auto">
            <a:xfrm>
              <a:off x="2224088" y="412750"/>
              <a:ext cx="47625" cy="47625"/>
            </a:xfrm>
            <a:custGeom>
              <a:avLst/>
              <a:gdLst/>
              <a:ahLst/>
              <a:cxnLst>
                <a:cxn ang="0">
                  <a:pos x="14" y="0"/>
                </a:cxn>
                <a:cxn ang="0">
                  <a:pos x="14" y="0"/>
                </a:cxn>
                <a:cxn ang="0">
                  <a:pos x="8" y="2"/>
                </a:cxn>
                <a:cxn ang="0">
                  <a:pos x="4" y="4"/>
                </a:cxn>
                <a:cxn ang="0">
                  <a:pos x="2" y="8"/>
                </a:cxn>
                <a:cxn ang="0">
                  <a:pos x="0" y="14"/>
                </a:cxn>
                <a:cxn ang="0">
                  <a:pos x="0" y="14"/>
                </a:cxn>
                <a:cxn ang="0">
                  <a:pos x="2" y="20"/>
                </a:cxn>
                <a:cxn ang="0">
                  <a:pos x="4" y="24"/>
                </a:cxn>
                <a:cxn ang="0">
                  <a:pos x="8" y="28"/>
                </a:cxn>
                <a:cxn ang="0">
                  <a:pos x="14" y="30"/>
                </a:cxn>
                <a:cxn ang="0">
                  <a:pos x="14" y="30"/>
                </a:cxn>
                <a:cxn ang="0">
                  <a:pos x="20" y="28"/>
                </a:cxn>
                <a:cxn ang="0">
                  <a:pos x="24" y="24"/>
                </a:cxn>
                <a:cxn ang="0">
                  <a:pos x="28" y="20"/>
                </a:cxn>
                <a:cxn ang="0">
                  <a:pos x="30" y="14"/>
                </a:cxn>
                <a:cxn ang="0">
                  <a:pos x="30" y="14"/>
                </a:cxn>
                <a:cxn ang="0">
                  <a:pos x="28" y="8"/>
                </a:cxn>
                <a:cxn ang="0">
                  <a:pos x="24" y="4"/>
                </a:cxn>
                <a:cxn ang="0">
                  <a:pos x="20" y="2"/>
                </a:cxn>
                <a:cxn ang="0">
                  <a:pos x="14" y="0"/>
                </a:cxn>
              </a:cxnLst>
              <a:rect l="0" t="0" r="r" b="b"/>
              <a:pathLst>
                <a:path w="30" h="30">
                  <a:moveTo>
                    <a:pt x="14" y="0"/>
                  </a:moveTo>
                  <a:lnTo>
                    <a:pt x="14" y="0"/>
                  </a:lnTo>
                  <a:lnTo>
                    <a:pt x="8" y="2"/>
                  </a:lnTo>
                  <a:lnTo>
                    <a:pt x="4" y="4"/>
                  </a:lnTo>
                  <a:lnTo>
                    <a:pt x="2" y="8"/>
                  </a:lnTo>
                  <a:lnTo>
                    <a:pt x="0" y="14"/>
                  </a:lnTo>
                  <a:lnTo>
                    <a:pt x="0" y="14"/>
                  </a:lnTo>
                  <a:lnTo>
                    <a:pt x="2" y="20"/>
                  </a:lnTo>
                  <a:lnTo>
                    <a:pt x="4" y="24"/>
                  </a:lnTo>
                  <a:lnTo>
                    <a:pt x="8" y="28"/>
                  </a:lnTo>
                  <a:lnTo>
                    <a:pt x="14" y="30"/>
                  </a:lnTo>
                  <a:lnTo>
                    <a:pt x="14" y="30"/>
                  </a:lnTo>
                  <a:lnTo>
                    <a:pt x="20" y="28"/>
                  </a:lnTo>
                  <a:lnTo>
                    <a:pt x="24" y="24"/>
                  </a:lnTo>
                  <a:lnTo>
                    <a:pt x="28" y="20"/>
                  </a:lnTo>
                  <a:lnTo>
                    <a:pt x="30" y="14"/>
                  </a:lnTo>
                  <a:lnTo>
                    <a:pt x="30" y="14"/>
                  </a:lnTo>
                  <a:lnTo>
                    <a:pt x="28" y="8"/>
                  </a:lnTo>
                  <a:lnTo>
                    <a:pt x="24" y="4"/>
                  </a:lnTo>
                  <a:lnTo>
                    <a:pt x="20" y="2"/>
                  </a:lnTo>
                  <a:lnTo>
                    <a:pt x="14"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93" name="Freeform 53"/>
            <p:cNvSpPr/>
            <p:nvPr/>
          </p:nvSpPr>
          <p:spPr bwMode="auto">
            <a:xfrm>
              <a:off x="2598738" y="476250"/>
              <a:ext cx="28575" cy="28575"/>
            </a:xfrm>
            <a:custGeom>
              <a:avLst/>
              <a:gdLst/>
              <a:ahLst/>
              <a:cxnLst>
                <a:cxn ang="0">
                  <a:pos x="8" y="0"/>
                </a:cxn>
                <a:cxn ang="0">
                  <a:pos x="8" y="0"/>
                </a:cxn>
                <a:cxn ang="0">
                  <a:pos x="4" y="0"/>
                </a:cxn>
                <a:cxn ang="0">
                  <a:pos x="2" y="2"/>
                </a:cxn>
                <a:cxn ang="0">
                  <a:pos x="0" y="4"/>
                </a:cxn>
                <a:cxn ang="0">
                  <a:pos x="0" y="8"/>
                </a:cxn>
                <a:cxn ang="0">
                  <a:pos x="0" y="8"/>
                </a:cxn>
                <a:cxn ang="0">
                  <a:pos x="0" y="12"/>
                </a:cxn>
                <a:cxn ang="0">
                  <a:pos x="2" y="14"/>
                </a:cxn>
                <a:cxn ang="0">
                  <a:pos x="4" y="16"/>
                </a:cxn>
                <a:cxn ang="0">
                  <a:pos x="8" y="18"/>
                </a:cxn>
                <a:cxn ang="0">
                  <a:pos x="8" y="18"/>
                </a:cxn>
                <a:cxn ang="0">
                  <a:pos x="12" y="16"/>
                </a:cxn>
                <a:cxn ang="0">
                  <a:pos x="14" y="14"/>
                </a:cxn>
                <a:cxn ang="0">
                  <a:pos x="16" y="12"/>
                </a:cxn>
                <a:cxn ang="0">
                  <a:pos x="18" y="8"/>
                </a:cxn>
                <a:cxn ang="0">
                  <a:pos x="18" y="8"/>
                </a:cxn>
                <a:cxn ang="0">
                  <a:pos x="16" y="4"/>
                </a:cxn>
                <a:cxn ang="0">
                  <a:pos x="14" y="2"/>
                </a:cxn>
                <a:cxn ang="0">
                  <a:pos x="12" y="0"/>
                </a:cxn>
                <a:cxn ang="0">
                  <a:pos x="8" y="0"/>
                </a:cxn>
              </a:cxnLst>
              <a:rect l="0" t="0" r="r" b="b"/>
              <a:pathLst>
                <a:path w="18" h="18">
                  <a:moveTo>
                    <a:pt x="8" y="0"/>
                  </a:moveTo>
                  <a:lnTo>
                    <a:pt x="8" y="0"/>
                  </a:lnTo>
                  <a:lnTo>
                    <a:pt x="4" y="0"/>
                  </a:lnTo>
                  <a:lnTo>
                    <a:pt x="2" y="2"/>
                  </a:lnTo>
                  <a:lnTo>
                    <a:pt x="0" y="4"/>
                  </a:lnTo>
                  <a:lnTo>
                    <a:pt x="0" y="8"/>
                  </a:lnTo>
                  <a:lnTo>
                    <a:pt x="0" y="8"/>
                  </a:lnTo>
                  <a:lnTo>
                    <a:pt x="0" y="12"/>
                  </a:lnTo>
                  <a:lnTo>
                    <a:pt x="2" y="14"/>
                  </a:lnTo>
                  <a:lnTo>
                    <a:pt x="4" y="16"/>
                  </a:lnTo>
                  <a:lnTo>
                    <a:pt x="8" y="18"/>
                  </a:lnTo>
                  <a:lnTo>
                    <a:pt x="8" y="18"/>
                  </a:lnTo>
                  <a:lnTo>
                    <a:pt x="12" y="16"/>
                  </a:lnTo>
                  <a:lnTo>
                    <a:pt x="14" y="14"/>
                  </a:lnTo>
                  <a:lnTo>
                    <a:pt x="16" y="12"/>
                  </a:lnTo>
                  <a:lnTo>
                    <a:pt x="18" y="8"/>
                  </a:lnTo>
                  <a:lnTo>
                    <a:pt x="18" y="8"/>
                  </a:lnTo>
                  <a:lnTo>
                    <a:pt x="16" y="4"/>
                  </a:lnTo>
                  <a:lnTo>
                    <a:pt x="14" y="2"/>
                  </a:lnTo>
                  <a:lnTo>
                    <a:pt x="12" y="0"/>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94" name="Freeform 54"/>
            <p:cNvSpPr/>
            <p:nvPr/>
          </p:nvSpPr>
          <p:spPr bwMode="auto">
            <a:xfrm>
              <a:off x="2598738" y="476250"/>
              <a:ext cx="28575" cy="28575"/>
            </a:xfrm>
            <a:custGeom>
              <a:avLst/>
              <a:gdLst/>
              <a:ahLst/>
              <a:cxnLst>
                <a:cxn ang="0">
                  <a:pos x="8" y="0"/>
                </a:cxn>
                <a:cxn ang="0">
                  <a:pos x="8" y="0"/>
                </a:cxn>
                <a:cxn ang="0">
                  <a:pos x="4" y="0"/>
                </a:cxn>
                <a:cxn ang="0">
                  <a:pos x="2" y="2"/>
                </a:cxn>
                <a:cxn ang="0">
                  <a:pos x="0" y="4"/>
                </a:cxn>
                <a:cxn ang="0">
                  <a:pos x="0" y="8"/>
                </a:cxn>
                <a:cxn ang="0">
                  <a:pos x="0" y="8"/>
                </a:cxn>
                <a:cxn ang="0">
                  <a:pos x="0" y="12"/>
                </a:cxn>
                <a:cxn ang="0">
                  <a:pos x="2" y="14"/>
                </a:cxn>
                <a:cxn ang="0">
                  <a:pos x="4" y="16"/>
                </a:cxn>
                <a:cxn ang="0">
                  <a:pos x="8" y="18"/>
                </a:cxn>
                <a:cxn ang="0">
                  <a:pos x="8" y="18"/>
                </a:cxn>
                <a:cxn ang="0">
                  <a:pos x="12" y="16"/>
                </a:cxn>
                <a:cxn ang="0">
                  <a:pos x="14" y="14"/>
                </a:cxn>
                <a:cxn ang="0">
                  <a:pos x="16" y="12"/>
                </a:cxn>
                <a:cxn ang="0">
                  <a:pos x="18" y="8"/>
                </a:cxn>
                <a:cxn ang="0">
                  <a:pos x="18" y="8"/>
                </a:cxn>
                <a:cxn ang="0">
                  <a:pos x="16" y="4"/>
                </a:cxn>
                <a:cxn ang="0">
                  <a:pos x="14" y="2"/>
                </a:cxn>
                <a:cxn ang="0">
                  <a:pos x="12" y="0"/>
                </a:cxn>
                <a:cxn ang="0">
                  <a:pos x="8" y="0"/>
                </a:cxn>
              </a:cxnLst>
              <a:rect l="0" t="0" r="r" b="b"/>
              <a:pathLst>
                <a:path w="18" h="18">
                  <a:moveTo>
                    <a:pt x="8" y="0"/>
                  </a:moveTo>
                  <a:lnTo>
                    <a:pt x="8" y="0"/>
                  </a:lnTo>
                  <a:lnTo>
                    <a:pt x="4" y="0"/>
                  </a:lnTo>
                  <a:lnTo>
                    <a:pt x="2" y="2"/>
                  </a:lnTo>
                  <a:lnTo>
                    <a:pt x="0" y="4"/>
                  </a:lnTo>
                  <a:lnTo>
                    <a:pt x="0" y="8"/>
                  </a:lnTo>
                  <a:lnTo>
                    <a:pt x="0" y="8"/>
                  </a:lnTo>
                  <a:lnTo>
                    <a:pt x="0" y="12"/>
                  </a:lnTo>
                  <a:lnTo>
                    <a:pt x="2" y="14"/>
                  </a:lnTo>
                  <a:lnTo>
                    <a:pt x="4" y="16"/>
                  </a:lnTo>
                  <a:lnTo>
                    <a:pt x="8" y="18"/>
                  </a:lnTo>
                  <a:lnTo>
                    <a:pt x="8" y="18"/>
                  </a:lnTo>
                  <a:lnTo>
                    <a:pt x="12" y="16"/>
                  </a:lnTo>
                  <a:lnTo>
                    <a:pt x="14" y="14"/>
                  </a:lnTo>
                  <a:lnTo>
                    <a:pt x="16" y="12"/>
                  </a:lnTo>
                  <a:lnTo>
                    <a:pt x="18" y="8"/>
                  </a:lnTo>
                  <a:lnTo>
                    <a:pt x="18" y="8"/>
                  </a:lnTo>
                  <a:lnTo>
                    <a:pt x="16" y="4"/>
                  </a:lnTo>
                  <a:lnTo>
                    <a:pt x="14" y="2"/>
                  </a:lnTo>
                  <a:lnTo>
                    <a:pt x="12" y="0"/>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95" name="Freeform 55"/>
            <p:cNvSpPr/>
            <p:nvPr/>
          </p:nvSpPr>
          <p:spPr bwMode="auto">
            <a:xfrm>
              <a:off x="3144838" y="257175"/>
              <a:ext cx="22225" cy="19050"/>
            </a:xfrm>
            <a:custGeom>
              <a:avLst/>
              <a:gdLst/>
              <a:ahLst/>
              <a:cxnLst>
                <a:cxn ang="0">
                  <a:pos x="6" y="0"/>
                </a:cxn>
                <a:cxn ang="0">
                  <a:pos x="6" y="0"/>
                </a:cxn>
                <a:cxn ang="0">
                  <a:pos x="2" y="2"/>
                </a:cxn>
                <a:cxn ang="0">
                  <a:pos x="0" y="6"/>
                </a:cxn>
                <a:cxn ang="0">
                  <a:pos x="0" y="6"/>
                </a:cxn>
                <a:cxn ang="0">
                  <a:pos x="2" y="10"/>
                </a:cxn>
                <a:cxn ang="0">
                  <a:pos x="6" y="12"/>
                </a:cxn>
                <a:cxn ang="0">
                  <a:pos x="6" y="12"/>
                </a:cxn>
                <a:cxn ang="0">
                  <a:pos x="12" y="10"/>
                </a:cxn>
                <a:cxn ang="0">
                  <a:pos x="14" y="6"/>
                </a:cxn>
                <a:cxn ang="0">
                  <a:pos x="14" y="6"/>
                </a:cxn>
                <a:cxn ang="0">
                  <a:pos x="12" y="2"/>
                </a:cxn>
                <a:cxn ang="0">
                  <a:pos x="6" y="0"/>
                </a:cxn>
              </a:cxnLst>
              <a:rect l="0" t="0" r="r" b="b"/>
              <a:pathLst>
                <a:path w="14" h="12">
                  <a:moveTo>
                    <a:pt x="6" y="0"/>
                  </a:moveTo>
                  <a:lnTo>
                    <a:pt x="6" y="0"/>
                  </a:lnTo>
                  <a:lnTo>
                    <a:pt x="2" y="2"/>
                  </a:lnTo>
                  <a:lnTo>
                    <a:pt x="0" y="6"/>
                  </a:lnTo>
                  <a:lnTo>
                    <a:pt x="0" y="6"/>
                  </a:lnTo>
                  <a:lnTo>
                    <a:pt x="2" y="10"/>
                  </a:lnTo>
                  <a:lnTo>
                    <a:pt x="6" y="12"/>
                  </a:lnTo>
                  <a:lnTo>
                    <a:pt x="6" y="12"/>
                  </a:lnTo>
                  <a:lnTo>
                    <a:pt x="12" y="10"/>
                  </a:lnTo>
                  <a:lnTo>
                    <a:pt x="14" y="6"/>
                  </a:lnTo>
                  <a:lnTo>
                    <a:pt x="14" y="6"/>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96" name="Freeform 56"/>
            <p:cNvSpPr/>
            <p:nvPr/>
          </p:nvSpPr>
          <p:spPr bwMode="auto">
            <a:xfrm>
              <a:off x="3144838" y="257175"/>
              <a:ext cx="22225" cy="19050"/>
            </a:xfrm>
            <a:custGeom>
              <a:avLst/>
              <a:gdLst/>
              <a:ahLst/>
              <a:cxnLst>
                <a:cxn ang="0">
                  <a:pos x="6" y="0"/>
                </a:cxn>
                <a:cxn ang="0">
                  <a:pos x="6" y="0"/>
                </a:cxn>
                <a:cxn ang="0">
                  <a:pos x="2" y="2"/>
                </a:cxn>
                <a:cxn ang="0">
                  <a:pos x="0" y="6"/>
                </a:cxn>
                <a:cxn ang="0">
                  <a:pos x="0" y="6"/>
                </a:cxn>
                <a:cxn ang="0">
                  <a:pos x="2" y="10"/>
                </a:cxn>
                <a:cxn ang="0">
                  <a:pos x="6" y="12"/>
                </a:cxn>
                <a:cxn ang="0">
                  <a:pos x="6" y="12"/>
                </a:cxn>
                <a:cxn ang="0">
                  <a:pos x="12" y="10"/>
                </a:cxn>
                <a:cxn ang="0">
                  <a:pos x="14" y="6"/>
                </a:cxn>
                <a:cxn ang="0">
                  <a:pos x="14" y="6"/>
                </a:cxn>
                <a:cxn ang="0">
                  <a:pos x="12" y="2"/>
                </a:cxn>
                <a:cxn ang="0">
                  <a:pos x="6" y="0"/>
                </a:cxn>
              </a:cxnLst>
              <a:rect l="0" t="0" r="r" b="b"/>
              <a:pathLst>
                <a:path w="14" h="12">
                  <a:moveTo>
                    <a:pt x="6" y="0"/>
                  </a:moveTo>
                  <a:lnTo>
                    <a:pt x="6" y="0"/>
                  </a:lnTo>
                  <a:lnTo>
                    <a:pt x="2" y="2"/>
                  </a:lnTo>
                  <a:lnTo>
                    <a:pt x="0" y="6"/>
                  </a:lnTo>
                  <a:lnTo>
                    <a:pt x="0" y="6"/>
                  </a:lnTo>
                  <a:lnTo>
                    <a:pt x="2" y="10"/>
                  </a:lnTo>
                  <a:lnTo>
                    <a:pt x="6" y="12"/>
                  </a:lnTo>
                  <a:lnTo>
                    <a:pt x="6" y="12"/>
                  </a:lnTo>
                  <a:lnTo>
                    <a:pt x="12" y="10"/>
                  </a:lnTo>
                  <a:lnTo>
                    <a:pt x="14" y="6"/>
                  </a:lnTo>
                  <a:lnTo>
                    <a:pt x="14" y="6"/>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97" name="Freeform 57"/>
            <p:cNvSpPr/>
            <p:nvPr/>
          </p:nvSpPr>
          <p:spPr bwMode="auto">
            <a:xfrm>
              <a:off x="4217988" y="288925"/>
              <a:ext cx="25400" cy="28575"/>
            </a:xfrm>
            <a:custGeom>
              <a:avLst/>
              <a:gdLst/>
              <a:ahLst/>
              <a:cxnLst>
                <a:cxn ang="0">
                  <a:pos x="8" y="0"/>
                </a:cxn>
                <a:cxn ang="0">
                  <a:pos x="8" y="0"/>
                </a:cxn>
                <a:cxn ang="0">
                  <a:pos x="6" y="0"/>
                </a:cxn>
                <a:cxn ang="0">
                  <a:pos x="2" y="2"/>
                </a:cxn>
                <a:cxn ang="0">
                  <a:pos x="0" y="6"/>
                </a:cxn>
                <a:cxn ang="0">
                  <a:pos x="0" y="8"/>
                </a:cxn>
                <a:cxn ang="0">
                  <a:pos x="0" y="8"/>
                </a:cxn>
                <a:cxn ang="0">
                  <a:pos x="0" y="12"/>
                </a:cxn>
                <a:cxn ang="0">
                  <a:pos x="2" y="14"/>
                </a:cxn>
                <a:cxn ang="0">
                  <a:pos x="6" y="16"/>
                </a:cxn>
                <a:cxn ang="0">
                  <a:pos x="8" y="18"/>
                </a:cxn>
                <a:cxn ang="0">
                  <a:pos x="8" y="18"/>
                </a:cxn>
                <a:cxn ang="0">
                  <a:pos x="12" y="16"/>
                </a:cxn>
                <a:cxn ang="0">
                  <a:pos x="14" y="14"/>
                </a:cxn>
                <a:cxn ang="0">
                  <a:pos x="16" y="12"/>
                </a:cxn>
                <a:cxn ang="0">
                  <a:pos x="16" y="8"/>
                </a:cxn>
                <a:cxn ang="0">
                  <a:pos x="16" y="8"/>
                </a:cxn>
                <a:cxn ang="0">
                  <a:pos x="16" y="6"/>
                </a:cxn>
                <a:cxn ang="0">
                  <a:pos x="14" y="2"/>
                </a:cxn>
                <a:cxn ang="0">
                  <a:pos x="12" y="0"/>
                </a:cxn>
                <a:cxn ang="0">
                  <a:pos x="8" y="0"/>
                </a:cxn>
              </a:cxnLst>
              <a:rect l="0" t="0" r="r" b="b"/>
              <a:pathLst>
                <a:path w="16" h="18">
                  <a:moveTo>
                    <a:pt x="8" y="0"/>
                  </a:moveTo>
                  <a:lnTo>
                    <a:pt x="8" y="0"/>
                  </a:lnTo>
                  <a:lnTo>
                    <a:pt x="6" y="0"/>
                  </a:lnTo>
                  <a:lnTo>
                    <a:pt x="2" y="2"/>
                  </a:lnTo>
                  <a:lnTo>
                    <a:pt x="0" y="6"/>
                  </a:lnTo>
                  <a:lnTo>
                    <a:pt x="0" y="8"/>
                  </a:lnTo>
                  <a:lnTo>
                    <a:pt x="0" y="8"/>
                  </a:lnTo>
                  <a:lnTo>
                    <a:pt x="0" y="12"/>
                  </a:lnTo>
                  <a:lnTo>
                    <a:pt x="2" y="14"/>
                  </a:lnTo>
                  <a:lnTo>
                    <a:pt x="6" y="16"/>
                  </a:lnTo>
                  <a:lnTo>
                    <a:pt x="8" y="18"/>
                  </a:lnTo>
                  <a:lnTo>
                    <a:pt x="8" y="18"/>
                  </a:lnTo>
                  <a:lnTo>
                    <a:pt x="12" y="16"/>
                  </a:lnTo>
                  <a:lnTo>
                    <a:pt x="14" y="14"/>
                  </a:lnTo>
                  <a:lnTo>
                    <a:pt x="16" y="12"/>
                  </a:lnTo>
                  <a:lnTo>
                    <a:pt x="16" y="8"/>
                  </a:lnTo>
                  <a:lnTo>
                    <a:pt x="16" y="8"/>
                  </a:lnTo>
                  <a:lnTo>
                    <a:pt x="16" y="6"/>
                  </a:lnTo>
                  <a:lnTo>
                    <a:pt x="14" y="2"/>
                  </a:lnTo>
                  <a:lnTo>
                    <a:pt x="12" y="0"/>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98" name="Freeform 58"/>
            <p:cNvSpPr/>
            <p:nvPr/>
          </p:nvSpPr>
          <p:spPr bwMode="auto">
            <a:xfrm>
              <a:off x="4217988" y="288925"/>
              <a:ext cx="25400" cy="28575"/>
            </a:xfrm>
            <a:custGeom>
              <a:avLst/>
              <a:gdLst/>
              <a:ahLst/>
              <a:cxnLst>
                <a:cxn ang="0">
                  <a:pos x="8" y="0"/>
                </a:cxn>
                <a:cxn ang="0">
                  <a:pos x="8" y="0"/>
                </a:cxn>
                <a:cxn ang="0">
                  <a:pos x="6" y="0"/>
                </a:cxn>
                <a:cxn ang="0">
                  <a:pos x="2" y="2"/>
                </a:cxn>
                <a:cxn ang="0">
                  <a:pos x="0" y="6"/>
                </a:cxn>
                <a:cxn ang="0">
                  <a:pos x="0" y="8"/>
                </a:cxn>
                <a:cxn ang="0">
                  <a:pos x="0" y="8"/>
                </a:cxn>
                <a:cxn ang="0">
                  <a:pos x="0" y="12"/>
                </a:cxn>
                <a:cxn ang="0">
                  <a:pos x="2" y="14"/>
                </a:cxn>
                <a:cxn ang="0">
                  <a:pos x="6" y="16"/>
                </a:cxn>
                <a:cxn ang="0">
                  <a:pos x="8" y="18"/>
                </a:cxn>
                <a:cxn ang="0">
                  <a:pos x="8" y="18"/>
                </a:cxn>
                <a:cxn ang="0">
                  <a:pos x="12" y="16"/>
                </a:cxn>
                <a:cxn ang="0">
                  <a:pos x="14" y="14"/>
                </a:cxn>
                <a:cxn ang="0">
                  <a:pos x="16" y="12"/>
                </a:cxn>
                <a:cxn ang="0">
                  <a:pos x="16" y="8"/>
                </a:cxn>
                <a:cxn ang="0">
                  <a:pos x="16" y="8"/>
                </a:cxn>
                <a:cxn ang="0">
                  <a:pos x="16" y="6"/>
                </a:cxn>
                <a:cxn ang="0">
                  <a:pos x="14" y="2"/>
                </a:cxn>
                <a:cxn ang="0">
                  <a:pos x="12" y="0"/>
                </a:cxn>
                <a:cxn ang="0">
                  <a:pos x="8" y="0"/>
                </a:cxn>
              </a:cxnLst>
              <a:rect l="0" t="0" r="r" b="b"/>
              <a:pathLst>
                <a:path w="16" h="18">
                  <a:moveTo>
                    <a:pt x="8" y="0"/>
                  </a:moveTo>
                  <a:lnTo>
                    <a:pt x="8" y="0"/>
                  </a:lnTo>
                  <a:lnTo>
                    <a:pt x="6" y="0"/>
                  </a:lnTo>
                  <a:lnTo>
                    <a:pt x="2" y="2"/>
                  </a:lnTo>
                  <a:lnTo>
                    <a:pt x="0" y="6"/>
                  </a:lnTo>
                  <a:lnTo>
                    <a:pt x="0" y="8"/>
                  </a:lnTo>
                  <a:lnTo>
                    <a:pt x="0" y="8"/>
                  </a:lnTo>
                  <a:lnTo>
                    <a:pt x="0" y="12"/>
                  </a:lnTo>
                  <a:lnTo>
                    <a:pt x="2" y="14"/>
                  </a:lnTo>
                  <a:lnTo>
                    <a:pt x="6" y="16"/>
                  </a:lnTo>
                  <a:lnTo>
                    <a:pt x="8" y="18"/>
                  </a:lnTo>
                  <a:lnTo>
                    <a:pt x="8" y="18"/>
                  </a:lnTo>
                  <a:lnTo>
                    <a:pt x="12" y="16"/>
                  </a:lnTo>
                  <a:lnTo>
                    <a:pt x="14" y="14"/>
                  </a:lnTo>
                  <a:lnTo>
                    <a:pt x="16" y="12"/>
                  </a:lnTo>
                  <a:lnTo>
                    <a:pt x="16" y="8"/>
                  </a:lnTo>
                  <a:lnTo>
                    <a:pt x="16" y="8"/>
                  </a:lnTo>
                  <a:lnTo>
                    <a:pt x="16" y="6"/>
                  </a:lnTo>
                  <a:lnTo>
                    <a:pt x="14" y="2"/>
                  </a:lnTo>
                  <a:lnTo>
                    <a:pt x="12" y="0"/>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99" name="Freeform 59"/>
            <p:cNvSpPr/>
            <p:nvPr/>
          </p:nvSpPr>
          <p:spPr bwMode="auto">
            <a:xfrm>
              <a:off x="3932238" y="885825"/>
              <a:ext cx="28575" cy="25400"/>
            </a:xfrm>
            <a:custGeom>
              <a:avLst/>
              <a:gdLst/>
              <a:ahLst/>
              <a:cxnLst>
                <a:cxn ang="0">
                  <a:pos x="10" y="0"/>
                </a:cxn>
                <a:cxn ang="0">
                  <a:pos x="10" y="0"/>
                </a:cxn>
                <a:cxn ang="0">
                  <a:pos x="6" y="0"/>
                </a:cxn>
                <a:cxn ang="0">
                  <a:pos x="4" y="2"/>
                </a:cxn>
                <a:cxn ang="0">
                  <a:pos x="2" y="4"/>
                </a:cxn>
                <a:cxn ang="0">
                  <a:pos x="0" y="8"/>
                </a:cxn>
                <a:cxn ang="0">
                  <a:pos x="0" y="8"/>
                </a:cxn>
                <a:cxn ang="0">
                  <a:pos x="2" y="12"/>
                </a:cxn>
                <a:cxn ang="0">
                  <a:pos x="4" y="14"/>
                </a:cxn>
                <a:cxn ang="0">
                  <a:pos x="6" y="16"/>
                </a:cxn>
                <a:cxn ang="0">
                  <a:pos x="10" y="16"/>
                </a:cxn>
                <a:cxn ang="0">
                  <a:pos x="10" y="16"/>
                </a:cxn>
                <a:cxn ang="0">
                  <a:pos x="12" y="16"/>
                </a:cxn>
                <a:cxn ang="0">
                  <a:pos x="16" y="14"/>
                </a:cxn>
                <a:cxn ang="0">
                  <a:pos x="16" y="12"/>
                </a:cxn>
                <a:cxn ang="0">
                  <a:pos x="18" y="8"/>
                </a:cxn>
                <a:cxn ang="0">
                  <a:pos x="18" y="8"/>
                </a:cxn>
                <a:cxn ang="0">
                  <a:pos x="16" y="4"/>
                </a:cxn>
                <a:cxn ang="0">
                  <a:pos x="16" y="2"/>
                </a:cxn>
                <a:cxn ang="0">
                  <a:pos x="12" y="0"/>
                </a:cxn>
                <a:cxn ang="0">
                  <a:pos x="10" y="0"/>
                </a:cxn>
              </a:cxnLst>
              <a:rect l="0" t="0" r="r" b="b"/>
              <a:pathLst>
                <a:path w="18" h="16">
                  <a:moveTo>
                    <a:pt x="10" y="0"/>
                  </a:moveTo>
                  <a:lnTo>
                    <a:pt x="10" y="0"/>
                  </a:lnTo>
                  <a:lnTo>
                    <a:pt x="6" y="0"/>
                  </a:lnTo>
                  <a:lnTo>
                    <a:pt x="4" y="2"/>
                  </a:lnTo>
                  <a:lnTo>
                    <a:pt x="2" y="4"/>
                  </a:lnTo>
                  <a:lnTo>
                    <a:pt x="0" y="8"/>
                  </a:lnTo>
                  <a:lnTo>
                    <a:pt x="0" y="8"/>
                  </a:lnTo>
                  <a:lnTo>
                    <a:pt x="2" y="12"/>
                  </a:lnTo>
                  <a:lnTo>
                    <a:pt x="4" y="14"/>
                  </a:lnTo>
                  <a:lnTo>
                    <a:pt x="6" y="16"/>
                  </a:lnTo>
                  <a:lnTo>
                    <a:pt x="10" y="16"/>
                  </a:lnTo>
                  <a:lnTo>
                    <a:pt x="10" y="16"/>
                  </a:lnTo>
                  <a:lnTo>
                    <a:pt x="12" y="16"/>
                  </a:lnTo>
                  <a:lnTo>
                    <a:pt x="16" y="14"/>
                  </a:lnTo>
                  <a:lnTo>
                    <a:pt x="16" y="12"/>
                  </a:lnTo>
                  <a:lnTo>
                    <a:pt x="18" y="8"/>
                  </a:lnTo>
                  <a:lnTo>
                    <a:pt x="18" y="8"/>
                  </a:lnTo>
                  <a:lnTo>
                    <a:pt x="16" y="4"/>
                  </a:lnTo>
                  <a:lnTo>
                    <a:pt x="16" y="2"/>
                  </a:lnTo>
                  <a:lnTo>
                    <a:pt x="12" y="0"/>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00" name="Freeform 60"/>
            <p:cNvSpPr/>
            <p:nvPr/>
          </p:nvSpPr>
          <p:spPr bwMode="auto">
            <a:xfrm>
              <a:off x="3932238" y="885825"/>
              <a:ext cx="28575" cy="25400"/>
            </a:xfrm>
            <a:custGeom>
              <a:avLst/>
              <a:gdLst/>
              <a:ahLst/>
              <a:cxnLst>
                <a:cxn ang="0">
                  <a:pos x="10" y="0"/>
                </a:cxn>
                <a:cxn ang="0">
                  <a:pos x="10" y="0"/>
                </a:cxn>
                <a:cxn ang="0">
                  <a:pos x="6" y="0"/>
                </a:cxn>
                <a:cxn ang="0">
                  <a:pos x="4" y="2"/>
                </a:cxn>
                <a:cxn ang="0">
                  <a:pos x="2" y="4"/>
                </a:cxn>
                <a:cxn ang="0">
                  <a:pos x="0" y="8"/>
                </a:cxn>
                <a:cxn ang="0">
                  <a:pos x="0" y="8"/>
                </a:cxn>
                <a:cxn ang="0">
                  <a:pos x="2" y="12"/>
                </a:cxn>
                <a:cxn ang="0">
                  <a:pos x="4" y="14"/>
                </a:cxn>
                <a:cxn ang="0">
                  <a:pos x="6" y="16"/>
                </a:cxn>
                <a:cxn ang="0">
                  <a:pos x="10" y="16"/>
                </a:cxn>
                <a:cxn ang="0">
                  <a:pos x="10" y="16"/>
                </a:cxn>
                <a:cxn ang="0">
                  <a:pos x="12" y="16"/>
                </a:cxn>
                <a:cxn ang="0">
                  <a:pos x="16" y="14"/>
                </a:cxn>
                <a:cxn ang="0">
                  <a:pos x="16" y="12"/>
                </a:cxn>
                <a:cxn ang="0">
                  <a:pos x="18" y="8"/>
                </a:cxn>
                <a:cxn ang="0">
                  <a:pos x="18" y="8"/>
                </a:cxn>
                <a:cxn ang="0">
                  <a:pos x="16" y="4"/>
                </a:cxn>
                <a:cxn ang="0">
                  <a:pos x="16" y="2"/>
                </a:cxn>
                <a:cxn ang="0">
                  <a:pos x="12" y="0"/>
                </a:cxn>
                <a:cxn ang="0">
                  <a:pos x="10" y="0"/>
                </a:cxn>
              </a:cxnLst>
              <a:rect l="0" t="0" r="r" b="b"/>
              <a:pathLst>
                <a:path w="18" h="16">
                  <a:moveTo>
                    <a:pt x="10" y="0"/>
                  </a:moveTo>
                  <a:lnTo>
                    <a:pt x="10" y="0"/>
                  </a:lnTo>
                  <a:lnTo>
                    <a:pt x="6" y="0"/>
                  </a:lnTo>
                  <a:lnTo>
                    <a:pt x="4" y="2"/>
                  </a:lnTo>
                  <a:lnTo>
                    <a:pt x="2" y="4"/>
                  </a:lnTo>
                  <a:lnTo>
                    <a:pt x="0" y="8"/>
                  </a:lnTo>
                  <a:lnTo>
                    <a:pt x="0" y="8"/>
                  </a:lnTo>
                  <a:lnTo>
                    <a:pt x="2" y="12"/>
                  </a:lnTo>
                  <a:lnTo>
                    <a:pt x="4" y="14"/>
                  </a:lnTo>
                  <a:lnTo>
                    <a:pt x="6" y="16"/>
                  </a:lnTo>
                  <a:lnTo>
                    <a:pt x="10" y="16"/>
                  </a:lnTo>
                  <a:lnTo>
                    <a:pt x="10" y="16"/>
                  </a:lnTo>
                  <a:lnTo>
                    <a:pt x="12" y="16"/>
                  </a:lnTo>
                  <a:lnTo>
                    <a:pt x="16" y="14"/>
                  </a:lnTo>
                  <a:lnTo>
                    <a:pt x="16" y="12"/>
                  </a:lnTo>
                  <a:lnTo>
                    <a:pt x="18" y="8"/>
                  </a:lnTo>
                  <a:lnTo>
                    <a:pt x="18" y="8"/>
                  </a:lnTo>
                  <a:lnTo>
                    <a:pt x="16" y="4"/>
                  </a:lnTo>
                  <a:lnTo>
                    <a:pt x="16" y="2"/>
                  </a:lnTo>
                  <a:lnTo>
                    <a:pt x="12" y="0"/>
                  </a:lnTo>
                  <a:lnTo>
                    <a:pt x="10"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01" name="Freeform 61"/>
            <p:cNvSpPr/>
            <p:nvPr/>
          </p:nvSpPr>
          <p:spPr bwMode="auto">
            <a:xfrm>
              <a:off x="6434138" y="939800"/>
              <a:ext cx="25400" cy="25400"/>
            </a:xfrm>
            <a:custGeom>
              <a:avLst/>
              <a:gdLst/>
              <a:ahLst/>
              <a:cxnLst>
                <a:cxn ang="0">
                  <a:pos x="8" y="0"/>
                </a:cxn>
                <a:cxn ang="0">
                  <a:pos x="8" y="0"/>
                </a:cxn>
                <a:cxn ang="0">
                  <a:pos x="4" y="0"/>
                </a:cxn>
                <a:cxn ang="0">
                  <a:pos x="2" y="2"/>
                </a:cxn>
                <a:cxn ang="0">
                  <a:pos x="0" y="4"/>
                </a:cxn>
                <a:cxn ang="0">
                  <a:pos x="0" y="8"/>
                </a:cxn>
                <a:cxn ang="0">
                  <a:pos x="0" y="8"/>
                </a:cxn>
                <a:cxn ang="0">
                  <a:pos x="0" y="12"/>
                </a:cxn>
                <a:cxn ang="0">
                  <a:pos x="2" y="14"/>
                </a:cxn>
                <a:cxn ang="0">
                  <a:pos x="4" y="16"/>
                </a:cxn>
                <a:cxn ang="0">
                  <a:pos x="8" y="16"/>
                </a:cxn>
                <a:cxn ang="0">
                  <a:pos x="8" y="16"/>
                </a:cxn>
                <a:cxn ang="0">
                  <a:pos x="12" y="16"/>
                </a:cxn>
                <a:cxn ang="0">
                  <a:pos x="14" y="14"/>
                </a:cxn>
                <a:cxn ang="0">
                  <a:pos x="16" y="12"/>
                </a:cxn>
                <a:cxn ang="0">
                  <a:pos x="16" y="8"/>
                </a:cxn>
                <a:cxn ang="0">
                  <a:pos x="16" y="8"/>
                </a:cxn>
                <a:cxn ang="0">
                  <a:pos x="16" y="4"/>
                </a:cxn>
                <a:cxn ang="0">
                  <a:pos x="14" y="2"/>
                </a:cxn>
                <a:cxn ang="0">
                  <a:pos x="12" y="0"/>
                </a:cxn>
                <a:cxn ang="0">
                  <a:pos x="8" y="0"/>
                </a:cxn>
              </a:cxnLst>
              <a:rect l="0" t="0" r="r" b="b"/>
              <a:pathLst>
                <a:path w="16" h="16">
                  <a:moveTo>
                    <a:pt x="8" y="0"/>
                  </a:moveTo>
                  <a:lnTo>
                    <a:pt x="8" y="0"/>
                  </a:lnTo>
                  <a:lnTo>
                    <a:pt x="4" y="0"/>
                  </a:lnTo>
                  <a:lnTo>
                    <a:pt x="2" y="2"/>
                  </a:lnTo>
                  <a:lnTo>
                    <a:pt x="0" y="4"/>
                  </a:lnTo>
                  <a:lnTo>
                    <a:pt x="0" y="8"/>
                  </a:lnTo>
                  <a:lnTo>
                    <a:pt x="0" y="8"/>
                  </a:lnTo>
                  <a:lnTo>
                    <a:pt x="0" y="12"/>
                  </a:lnTo>
                  <a:lnTo>
                    <a:pt x="2" y="14"/>
                  </a:lnTo>
                  <a:lnTo>
                    <a:pt x="4" y="16"/>
                  </a:lnTo>
                  <a:lnTo>
                    <a:pt x="8" y="16"/>
                  </a:lnTo>
                  <a:lnTo>
                    <a:pt x="8" y="16"/>
                  </a:lnTo>
                  <a:lnTo>
                    <a:pt x="12" y="16"/>
                  </a:lnTo>
                  <a:lnTo>
                    <a:pt x="14" y="14"/>
                  </a:lnTo>
                  <a:lnTo>
                    <a:pt x="16" y="12"/>
                  </a:lnTo>
                  <a:lnTo>
                    <a:pt x="16" y="8"/>
                  </a:lnTo>
                  <a:lnTo>
                    <a:pt x="16" y="8"/>
                  </a:lnTo>
                  <a:lnTo>
                    <a:pt x="16" y="4"/>
                  </a:lnTo>
                  <a:lnTo>
                    <a:pt x="14" y="2"/>
                  </a:lnTo>
                  <a:lnTo>
                    <a:pt x="12" y="0"/>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02" name="Freeform 62"/>
            <p:cNvSpPr/>
            <p:nvPr/>
          </p:nvSpPr>
          <p:spPr bwMode="auto">
            <a:xfrm>
              <a:off x="6434138" y="939800"/>
              <a:ext cx="25400" cy="25400"/>
            </a:xfrm>
            <a:custGeom>
              <a:avLst/>
              <a:gdLst/>
              <a:ahLst/>
              <a:cxnLst>
                <a:cxn ang="0">
                  <a:pos x="8" y="0"/>
                </a:cxn>
                <a:cxn ang="0">
                  <a:pos x="8" y="0"/>
                </a:cxn>
                <a:cxn ang="0">
                  <a:pos x="4" y="0"/>
                </a:cxn>
                <a:cxn ang="0">
                  <a:pos x="2" y="2"/>
                </a:cxn>
                <a:cxn ang="0">
                  <a:pos x="0" y="4"/>
                </a:cxn>
                <a:cxn ang="0">
                  <a:pos x="0" y="8"/>
                </a:cxn>
                <a:cxn ang="0">
                  <a:pos x="0" y="8"/>
                </a:cxn>
                <a:cxn ang="0">
                  <a:pos x="0" y="12"/>
                </a:cxn>
                <a:cxn ang="0">
                  <a:pos x="2" y="14"/>
                </a:cxn>
                <a:cxn ang="0">
                  <a:pos x="4" y="16"/>
                </a:cxn>
                <a:cxn ang="0">
                  <a:pos x="8" y="16"/>
                </a:cxn>
                <a:cxn ang="0">
                  <a:pos x="8" y="16"/>
                </a:cxn>
                <a:cxn ang="0">
                  <a:pos x="12" y="16"/>
                </a:cxn>
                <a:cxn ang="0">
                  <a:pos x="14" y="14"/>
                </a:cxn>
                <a:cxn ang="0">
                  <a:pos x="16" y="12"/>
                </a:cxn>
                <a:cxn ang="0">
                  <a:pos x="16" y="8"/>
                </a:cxn>
                <a:cxn ang="0">
                  <a:pos x="16" y="8"/>
                </a:cxn>
                <a:cxn ang="0">
                  <a:pos x="16" y="4"/>
                </a:cxn>
                <a:cxn ang="0">
                  <a:pos x="14" y="2"/>
                </a:cxn>
                <a:cxn ang="0">
                  <a:pos x="12" y="0"/>
                </a:cxn>
                <a:cxn ang="0">
                  <a:pos x="8" y="0"/>
                </a:cxn>
              </a:cxnLst>
              <a:rect l="0" t="0" r="r" b="b"/>
              <a:pathLst>
                <a:path w="16" h="16">
                  <a:moveTo>
                    <a:pt x="8" y="0"/>
                  </a:moveTo>
                  <a:lnTo>
                    <a:pt x="8" y="0"/>
                  </a:lnTo>
                  <a:lnTo>
                    <a:pt x="4" y="0"/>
                  </a:lnTo>
                  <a:lnTo>
                    <a:pt x="2" y="2"/>
                  </a:lnTo>
                  <a:lnTo>
                    <a:pt x="0" y="4"/>
                  </a:lnTo>
                  <a:lnTo>
                    <a:pt x="0" y="8"/>
                  </a:lnTo>
                  <a:lnTo>
                    <a:pt x="0" y="8"/>
                  </a:lnTo>
                  <a:lnTo>
                    <a:pt x="0" y="12"/>
                  </a:lnTo>
                  <a:lnTo>
                    <a:pt x="2" y="14"/>
                  </a:lnTo>
                  <a:lnTo>
                    <a:pt x="4" y="16"/>
                  </a:lnTo>
                  <a:lnTo>
                    <a:pt x="8" y="16"/>
                  </a:lnTo>
                  <a:lnTo>
                    <a:pt x="8" y="16"/>
                  </a:lnTo>
                  <a:lnTo>
                    <a:pt x="12" y="16"/>
                  </a:lnTo>
                  <a:lnTo>
                    <a:pt x="14" y="14"/>
                  </a:lnTo>
                  <a:lnTo>
                    <a:pt x="16" y="12"/>
                  </a:lnTo>
                  <a:lnTo>
                    <a:pt x="16" y="8"/>
                  </a:lnTo>
                  <a:lnTo>
                    <a:pt x="16" y="8"/>
                  </a:lnTo>
                  <a:lnTo>
                    <a:pt x="16" y="4"/>
                  </a:lnTo>
                  <a:lnTo>
                    <a:pt x="14" y="2"/>
                  </a:lnTo>
                  <a:lnTo>
                    <a:pt x="12" y="0"/>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03" name="Freeform 63"/>
            <p:cNvSpPr/>
            <p:nvPr/>
          </p:nvSpPr>
          <p:spPr bwMode="auto">
            <a:xfrm>
              <a:off x="5046663" y="565150"/>
              <a:ext cx="25400" cy="25400"/>
            </a:xfrm>
            <a:custGeom>
              <a:avLst/>
              <a:gdLst/>
              <a:ahLst/>
              <a:cxnLst>
                <a:cxn ang="0">
                  <a:pos x="8" y="0"/>
                </a:cxn>
                <a:cxn ang="0">
                  <a:pos x="8" y="0"/>
                </a:cxn>
                <a:cxn ang="0">
                  <a:pos x="4" y="0"/>
                </a:cxn>
                <a:cxn ang="0">
                  <a:pos x="2" y="2"/>
                </a:cxn>
                <a:cxn ang="0">
                  <a:pos x="0" y="4"/>
                </a:cxn>
                <a:cxn ang="0">
                  <a:pos x="0" y="8"/>
                </a:cxn>
                <a:cxn ang="0">
                  <a:pos x="0" y="8"/>
                </a:cxn>
                <a:cxn ang="0">
                  <a:pos x="0" y="12"/>
                </a:cxn>
                <a:cxn ang="0">
                  <a:pos x="2" y="14"/>
                </a:cxn>
                <a:cxn ang="0">
                  <a:pos x="4" y="16"/>
                </a:cxn>
                <a:cxn ang="0">
                  <a:pos x="8" y="16"/>
                </a:cxn>
                <a:cxn ang="0">
                  <a:pos x="8" y="16"/>
                </a:cxn>
                <a:cxn ang="0">
                  <a:pos x="12" y="16"/>
                </a:cxn>
                <a:cxn ang="0">
                  <a:pos x="14" y="14"/>
                </a:cxn>
                <a:cxn ang="0">
                  <a:pos x="16" y="12"/>
                </a:cxn>
                <a:cxn ang="0">
                  <a:pos x="16" y="8"/>
                </a:cxn>
                <a:cxn ang="0">
                  <a:pos x="16" y="8"/>
                </a:cxn>
                <a:cxn ang="0">
                  <a:pos x="16" y="4"/>
                </a:cxn>
                <a:cxn ang="0">
                  <a:pos x="14" y="2"/>
                </a:cxn>
                <a:cxn ang="0">
                  <a:pos x="12" y="0"/>
                </a:cxn>
                <a:cxn ang="0">
                  <a:pos x="8" y="0"/>
                </a:cxn>
              </a:cxnLst>
              <a:rect l="0" t="0" r="r" b="b"/>
              <a:pathLst>
                <a:path w="16" h="16">
                  <a:moveTo>
                    <a:pt x="8" y="0"/>
                  </a:moveTo>
                  <a:lnTo>
                    <a:pt x="8" y="0"/>
                  </a:lnTo>
                  <a:lnTo>
                    <a:pt x="4" y="0"/>
                  </a:lnTo>
                  <a:lnTo>
                    <a:pt x="2" y="2"/>
                  </a:lnTo>
                  <a:lnTo>
                    <a:pt x="0" y="4"/>
                  </a:lnTo>
                  <a:lnTo>
                    <a:pt x="0" y="8"/>
                  </a:lnTo>
                  <a:lnTo>
                    <a:pt x="0" y="8"/>
                  </a:lnTo>
                  <a:lnTo>
                    <a:pt x="0" y="12"/>
                  </a:lnTo>
                  <a:lnTo>
                    <a:pt x="2" y="14"/>
                  </a:lnTo>
                  <a:lnTo>
                    <a:pt x="4" y="16"/>
                  </a:lnTo>
                  <a:lnTo>
                    <a:pt x="8" y="16"/>
                  </a:lnTo>
                  <a:lnTo>
                    <a:pt x="8" y="16"/>
                  </a:lnTo>
                  <a:lnTo>
                    <a:pt x="12" y="16"/>
                  </a:lnTo>
                  <a:lnTo>
                    <a:pt x="14" y="14"/>
                  </a:lnTo>
                  <a:lnTo>
                    <a:pt x="16" y="12"/>
                  </a:lnTo>
                  <a:lnTo>
                    <a:pt x="16" y="8"/>
                  </a:lnTo>
                  <a:lnTo>
                    <a:pt x="16" y="8"/>
                  </a:lnTo>
                  <a:lnTo>
                    <a:pt x="16" y="4"/>
                  </a:lnTo>
                  <a:lnTo>
                    <a:pt x="14" y="2"/>
                  </a:lnTo>
                  <a:lnTo>
                    <a:pt x="12" y="0"/>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04" name="Freeform 64"/>
            <p:cNvSpPr/>
            <p:nvPr/>
          </p:nvSpPr>
          <p:spPr bwMode="auto">
            <a:xfrm>
              <a:off x="5046663" y="565150"/>
              <a:ext cx="25400" cy="25400"/>
            </a:xfrm>
            <a:custGeom>
              <a:avLst/>
              <a:gdLst/>
              <a:ahLst/>
              <a:cxnLst>
                <a:cxn ang="0">
                  <a:pos x="8" y="0"/>
                </a:cxn>
                <a:cxn ang="0">
                  <a:pos x="8" y="0"/>
                </a:cxn>
                <a:cxn ang="0">
                  <a:pos x="4" y="0"/>
                </a:cxn>
                <a:cxn ang="0">
                  <a:pos x="2" y="2"/>
                </a:cxn>
                <a:cxn ang="0">
                  <a:pos x="0" y="4"/>
                </a:cxn>
                <a:cxn ang="0">
                  <a:pos x="0" y="8"/>
                </a:cxn>
                <a:cxn ang="0">
                  <a:pos x="0" y="8"/>
                </a:cxn>
                <a:cxn ang="0">
                  <a:pos x="0" y="12"/>
                </a:cxn>
                <a:cxn ang="0">
                  <a:pos x="2" y="14"/>
                </a:cxn>
                <a:cxn ang="0">
                  <a:pos x="4" y="16"/>
                </a:cxn>
                <a:cxn ang="0">
                  <a:pos x="8" y="16"/>
                </a:cxn>
                <a:cxn ang="0">
                  <a:pos x="8" y="16"/>
                </a:cxn>
                <a:cxn ang="0">
                  <a:pos x="12" y="16"/>
                </a:cxn>
                <a:cxn ang="0">
                  <a:pos x="14" y="14"/>
                </a:cxn>
                <a:cxn ang="0">
                  <a:pos x="16" y="12"/>
                </a:cxn>
                <a:cxn ang="0">
                  <a:pos x="16" y="8"/>
                </a:cxn>
                <a:cxn ang="0">
                  <a:pos x="16" y="8"/>
                </a:cxn>
                <a:cxn ang="0">
                  <a:pos x="16" y="4"/>
                </a:cxn>
                <a:cxn ang="0">
                  <a:pos x="14" y="2"/>
                </a:cxn>
                <a:cxn ang="0">
                  <a:pos x="12" y="0"/>
                </a:cxn>
                <a:cxn ang="0">
                  <a:pos x="8" y="0"/>
                </a:cxn>
              </a:cxnLst>
              <a:rect l="0" t="0" r="r" b="b"/>
              <a:pathLst>
                <a:path w="16" h="16">
                  <a:moveTo>
                    <a:pt x="8" y="0"/>
                  </a:moveTo>
                  <a:lnTo>
                    <a:pt x="8" y="0"/>
                  </a:lnTo>
                  <a:lnTo>
                    <a:pt x="4" y="0"/>
                  </a:lnTo>
                  <a:lnTo>
                    <a:pt x="2" y="2"/>
                  </a:lnTo>
                  <a:lnTo>
                    <a:pt x="0" y="4"/>
                  </a:lnTo>
                  <a:lnTo>
                    <a:pt x="0" y="8"/>
                  </a:lnTo>
                  <a:lnTo>
                    <a:pt x="0" y="8"/>
                  </a:lnTo>
                  <a:lnTo>
                    <a:pt x="0" y="12"/>
                  </a:lnTo>
                  <a:lnTo>
                    <a:pt x="2" y="14"/>
                  </a:lnTo>
                  <a:lnTo>
                    <a:pt x="4" y="16"/>
                  </a:lnTo>
                  <a:lnTo>
                    <a:pt x="8" y="16"/>
                  </a:lnTo>
                  <a:lnTo>
                    <a:pt x="8" y="16"/>
                  </a:lnTo>
                  <a:lnTo>
                    <a:pt x="12" y="16"/>
                  </a:lnTo>
                  <a:lnTo>
                    <a:pt x="14" y="14"/>
                  </a:lnTo>
                  <a:lnTo>
                    <a:pt x="16" y="12"/>
                  </a:lnTo>
                  <a:lnTo>
                    <a:pt x="16" y="8"/>
                  </a:lnTo>
                  <a:lnTo>
                    <a:pt x="16" y="8"/>
                  </a:lnTo>
                  <a:lnTo>
                    <a:pt x="16" y="4"/>
                  </a:lnTo>
                  <a:lnTo>
                    <a:pt x="14" y="2"/>
                  </a:lnTo>
                  <a:lnTo>
                    <a:pt x="12" y="0"/>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05" name="Freeform 65"/>
            <p:cNvSpPr/>
            <p:nvPr/>
          </p:nvSpPr>
          <p:spPr bwMode="auto">
            <a:xfrm>
              <a:off x="3516313" y="41592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06" name="Freeform 66"/>
            <p:cNvSpPr/>
            <p:nvPr/>
          </p:nvSpPr>
          <p:spPr bwMode="auto">
            <a:xfrm>
              <a:off x="3516313" y="41592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07" name="Freeform 67"/>
            <p:cNvSpPr/>
            <p:nvPr/>
          </p:nvSpPr>
          <p:spPr bwMode="auto">
            <a:xfrm>
              <a:off x="4281488" y="54927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08" name="Freeform 68"/>
            <p:cNvSpPr/>
            <p:nvPr/>
          </p:nvSpPr>
          <p:spPr bwMode="auto">
            <a:xfrm>
              <a:off x="4281488" y="54927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09" name="Freeform 69"/>
            <p:cNvSpPr/>
            <p:nvPr/>
          </p:nvSpPr>
          <p:spPr bwMode="auto">
            <a:xfrm>
              <a:off x="4506913" y="495300"/>
              <a:ext cx="19050"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0" y="12"/>
                </a:cxn>
                <a:cxn ang="0">
                  <a:pos x="12" y="8"/>
                </a:cxn>
                <a:cxn ang="0">
                  <a:pos x="12" y="8"/>
                </a:cxn>
                <a:cxn ang="0">
                  <a:pos x="10" y="2"/>
                </a:cxn>
                <a:cxn ang="0">
                  <a:pos x="6" y="0"/>
                </a:cxn>
              </a:cxnLst>
              <a:rect l="0" t="0" r="r" b="b"/>
              <a:pathLst>
                <a:path w="12" h="14">
                  <a:moveTo>
                    <a:pt x="6" y="0"/>
                  </a:moveTo>
                  <a:lnTo>
                    <a:pt x="6" y="0"/>
                  </a:lnTo>
                  <a:lnTo>
                    <a:pt x="2" y="2"/>
                  </a:lnTo>
                  <a:lnTo>
                    <a:pt x="0" y="8"/>
                  </a:lnTo>
                  <a:lnTo>
                    <a:pt x="0" y="8"/>
                  </a:lnTo>
                  <a:lnTo>
                    <a:pt x="2" y="12"/>
                  </a:lnTo>
                  <a:lnTo>
                    <a:pt x="6" y="14"/>
                  </a:lnTo>
                  <a:lnTo>
                    <a:pt x="6" y="14"/>
                  </a:lnTo>
                  <a:lnTo>
                    <a:pt x="10" y="12"/>
                  </a:lnTo>
                  <a:lnTo>
                    <a:pt x="12" y="8"/>
                  </a:lnTo>
                  <a:lnTo>
                    <a:pt x="12" y="8"/>
                  </a:lnTo>
                  <a:lnTo>
                    <a:pt x="10"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10" name="Freeform 70"/>
            <p:cNvSpPr/>
            <p:nvPr/>
          </p:nvSpPr>
          <p:spPr bwMode="auto">
            <a:xfrm>
              <a:off x="4506913" y="495300"/>
              <a:ext cx="19050"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0" y="12"/>
                </a:cxn>
                <a:cxn ang="0">
                  <a:pos x="12" y="8"/>
                </a:cxn>
                <a:cxn ang="0">
                  <a:pos x="12" y="8"/>
                </a:cxn>
                <a:cxn ang="0">
                  <a:pos x="10" y="2"/>
                </a:cxn>
                <a:cxn ang="0">
                  <a:pos x="6" y="0"/>
                </a:cxn>
              </a:cxnLst>
              <a:rect l="0" t="0" r="r" b="b"/>
              <a:pathLst>
                <a:path w="12" h="14">
                  <a:moveTo>
                    <a:pt x="6" y="0"/>
                  </a:moveTo>
                  <a:lnTo>
                    <a:pt x="6" y="0"/>
                  </a:lnTo>
                  <a:lnTo>
                    <a:pt x="2" y="2"/>
                  </a:lnTo>
                  <a:lnTo>
                    <a:pt x="0" y="8"/>
                  </a:lnTo>
                  <a:lnTo>
                    <a:pt x="0" y="8"/>
                  </a:lnTo>
                  <a:lnTo>
                    <a:pt x="2" y="12"/>
                  </a:lnTo>
                  <a:lnTo>
                    <a:pt x="6" y="14"/>
                  </a:lnTo>
                  <a:lnTo>
                    <a:pt x="6" y="14"/>
                  </a:lnTo>
                  <a:lnTo>
                    <a:pt x="10" y="12"/>
                  </a:lnTo>
                  <a:lnTo>
                    <a:pt x="12" y="8"/>
                  </a:lnTo>
                  <a:lnTo>
                    <a:pt x="12" y="8"/>
                  </a:lnTo>
                  <a:lnTo>
                    <a:pt x="10" y="2"/>
                  </a:lnTo>
                  <a:lnTo>
                    <a:pt x="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11" name="Freeform 71"/>
            <p:cNvSpPr/>
            <p:nvPr/>
          </p:nvSpPr>
          <p:spPr bwMode="auto">
            <a:xfrm>
              <a:off x="4487863" y="736600"/>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12" name="Freeform 72"/>
            <p:cNvSpPr/>
            <p:nvPr/>
          </p:nvSpPr>
          <p:spPr bwMode="auto">
            <a:xfrm>
              <a:off x="4487863" y="736600"/>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13" name="Freeform 73"/>
            <p:cNvSpPr/>
            <p:nvPr/>
          </p:nvSpPr>
          <p:spPr bwMode="auto">
            <a:xfrm>
              <a:off x="4068763" y="247650"/>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14" name="Freeform 74"/>
            <p:cNvSpPr/>
            <p:nvPr/>
          </p:nvSpPr>
          <p:spPr bwMode="auto">
            <a:xfrm>
              <a:off x="4068763" y="247650"/>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15" name="Freeform 75"/>
            <p:cNvSpPr/>
            <p:nvPr/>
          </p:nvSpPr>
          <p:spPr bwMode="auto">
            <a:xfrm>
              <a:off x="6472238" y="666750"/>
              <a:ext cx="22225" cy="19050"/>
            </a:xfrm>
            <a:custGeom>
              <a:avLst/>
              <a:gdLst/>
              <a:ahLst/>
              <a:cxnLst>
                <a:cxn ang="0">
                  <a:pos x="6" y="0"/>
                </a:cxn>
                <a:cxn ang="0">
                  <a:pos x="6" y="0"/>
                </a:cxn>
                <a:cxn ang="0">
                  <a:pos x="2" y="2"/>
                </a:cxn>
                <a:cxn ang="0">
                  <a:pos x="0" y="6"/>
                </a:cxn>
                <a:cxn ang="0">
                  <a:pos x="0" y="6"/>
                </a:cxn>
                <a:cxn ang="0">
                  <a:pos x="2" y="10"/>
                </a:cxn>
                <a:cxn ang="0">
                  <a:pos x="6" y="12"/>
                </a:cxn>
                <a:cxn ang="0">
                  <a:pos x="6" y="12"/>
                </a:cxn>
                <a:cxn ang="0">
                  <a:pos x="12" y="10"/>
                </a:cxn>
                <a:cxn ang="0">
                  <a:pos x="14" y="6"/>
                </a:cxn>
                <a:cxn ang="0">
                  <a:pos x="14" y="6"/>
                </a:cxn>
                <a:cxn ang="0">
                  <a:pos x="12" y="2"/>
                </a:cxn>
                <a:cxn ang="0">
                  <a:pos x="6" y="0"/>
                </a:cxn>
              </a:cxnLst>
              <a:rect l="0" t="0" r="r" b="b"/>
              <a:pathLst>
                <a:path w="14" h="12">
                  <a:moveTo>
                    <a:pt x="6" y="0"/>
                  </a:moveTo>
                  <a:lnTo>
                    <a:pt x="6" y="0"/>
                  </a:lnTo>
                  <a:lnTo>
                    <a:pt x="2" y="2"/>
                  </a:lnTo>
                  <a:lnTo>
                    <a:pt x="0" y="6"/>
                  </a:lnTo>
                  <a:lnTo>
                    <a:pt x="0" y="6"/>
                  </a:lnTo>
                  <a:lnTo>
                    <a:pt x="2" y="10"/>
                  </a:lnTo>
                  <a:lnTo>
                    <a:pt x="6" y="12"/>
                  </a:lnTo>
                  <a:lnTo>
                    <a:pt x="6" y="12"/>
                  </a:lnTo>
                  <a:lnTo>
                    <a:pt x="12" y="10"/>
                  </a:lnTo>
                  <a:lnTo>
                    <a:pt x="14" y="6"/>
                  </a:lnTo>
                  <a:lnTo>
                    <a:pt x="14" y="6"/>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16" name="Freeform 76"/>
            <p:cNvSpPr/>
            <p:nvPr/>
          </p:nvSpPr>
          <p:spPr bwMode="auto">
            <a:xfrm>
              <a:off x="6472238" y="666750"/>
              <a:ext cx="22225" cy="19050"/>
            </a:xfrm>
            <a:custGeom>
              <a:avLst/>
              <a:gdLst/>
              <a:ahLst/>
              <a:cxnLst>
                <a:cxn ang="0">
                  <a:pos x="6" y="0"/>
                </a:cxn>
                <a:cxn ang="0">
                  <a:pos x="6" y="0"/>
                </a:cxn>
                <a:cxn ang="0">
                  <a:pos x="2" y="2"/>
                </a:cxn>
                <a:cxn ang="0">
                  <a:pos x="0" y="6"/>
                </a:cxn>
                <a:cxn ang="0">
                  <a:pos x="0" y="6"/>
                </a:cxn>
                <a:cxn ang="0">
                  <a:pos x="2" y="10"/>
                </a:cxn>
                <a:cxn ang="0">
                  <a:pos x="6" y="12"/>
                </a:cxn>
                <a:cxn ang="0">
                  <a:pos x="6" y="12"/>
                </a:cxn>
                <a:cxn ang="0">
                  <a:pos x="12" y="10"/>
                </a:cxn>
                <a:cxn ang="0">
                  <a:pos x="14" y="6"/>
                </a:cxn>
                <a:cxn ang="0">
                  <a:pos x="14" y="6"/>
                </a:cxn>
                <a:cxn ang="0">
                  <a:pos x="12" y="2"/>
                </a:cxn>
                <a:cxn ang="0">
                  <a:pos x="6" y="0"/>
                </a:cxn>
              </a:cxnLst>
              <a:rect l="0" t="0" r="r" b="b"/>
              <a:pathLst>
                <a:path w="14" h="12">
                  <a:moveTo>
                    <a:pt x="6" y="0"/>
                  </a:moveTo>
                  <a:lnTo>
                    <a:pt x="6" y="0"/>
                  </a:lnTo>
                  <a:lnTo>
                    <a:pt x="2" y="2"/>
                  </a:lnTo>
                  <a:lnTo>
                    <a:pt x="0" y="6"/>
                  </a:lnTo>
                  <a:lnTo>
                    <a:pt x="0" y="6"/>
                  </a:lnTo>
                  <a:lnTo>
                    <a:pt x="2" y="10"/>
                  </a:lnTo>
                  <a:lnTo>
                    <a:pt x="6" y="12"/>
                  </a:lnTo>
                  <a:lnTo>
                    <a:pt x="6" y="12"/>
                  </a:lnTo>
                  <a:lnTo>
                    <a:pt x="12" y="10"/>
                  </a:lnTo>
                  <a:lnTo>
                    <a:pt x="14" y="6"/>
                  </a:lnTo>
                  <a:lnTo>
                    <a:pt x="14" y="6"/>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17" name="Freeform 77"/>
            <p:cNvSpPr/>
            <p:nvPr/>
          </p:nvSpPr>
          <p:spPr bwMode="auto">
            <a:xfrm>
              <a:off x="6354763" y="301625"/>
              <a:ext cx="22225" cy="19050"/>
            </a:xfrm>
            <a:custGeom>
              <a:avLst/>
              <a:gdLst/>
              <a:ahLst/>
              <a:cxnLst>
                <a:cxn ang="0">
                  <a:pos x="8" y="0"/>
                </a:cxn>
                <a:cxn ang="0">
                  <a:pos x="8" y="0"/>
                </a:cxn>
                <a:cxn ang="0">
                  <a:pos x="2" y="2"/>
                </a:cxn>
                <a:cxn ang="0">
                  <a:pos x="0" y="6"/>
                </a:cxn>
                <a:cxn ang="0">
                  <a:pos x="0" y="6"/>
                </a:cxn>
                <a:cxn ang="0">
                  <a:pos x="2" y="10"/>
                </a:cxn>
                <a:cxn ang="0">
                  <a:pos x="8" y="12"/>
                </a:cxn>
                <a:cxn ang="0">
                  <a:pos x="8" y="12"/>
                </a:cxn>
                <a:cxn ang="0">
                  <a:pos x="12" y="10"/>
                </a:cxn>
                <a:cxn ang="0">
                  <a:pos x="14" y="6"/>
                </a:cxn>
                <a:cxn ang="0">
                  <a:pos x="14" y="6"/>
                </a:cxn>
                <a:cxn ang="0">
                  <a:pos x="12" y="2"/>
                </a:cxn>
                <a:cxn ang="0">
                  <a:pos x="8" y="0"/>
                </a:cxn>
              </a:cxnLst>
              <a:rect l="0" t="0" r="r" b="b"/>
              <a:pathLst>
                <a:path w="14" h="12">
                  <a:moveTo>
                    <a:pt x="8" y="0"/>
                  </a:moveTo>
                  <a:lnTo>
                    <a:pt x="8" y="0"/>
                  </a:lnTo>
                  <a:lnTo>
                    <a:pt x="2" y="2"/>
                  </a:lnTo>
                  <a:lnTo>
                    <a:pt x="0" y="6"/>
                  </a:lnTo>
                  <a:lnTo>
                    <a:pt x="0" y="6"/>
                  </a:lnTo>
                  <a:lnTo>
                    <a:pt x="2" y="10"/>
                  </a:lnTo>
                  <a:lnTo>
                    <a:pt x="8" y="12"/>
                  </a:lnTo>
                  <a:lnTo>
                    <a:pt x="8" y="12"/>
                  </a:lnTo>
                  <a:lnTo>
                    <a:pt x="12" y="10"/>
                  </a:lnTo>
                  <a:lnTo>
                    <a:pt x="14" y="6"/>
                  </a:lnTo>
                  <a:lnTo>
                    <a:pt x="14"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18" name="Freeform 78"/>
            <p:cNvSpPr/>
            <p:nvPr/>
          </p:nvSpPr>
          <p:spPr bwMode="auto">
            <a:xfrm>
              <a:off x="6354763" y="301625"/>
              <a:ext cx="22225" cy="19050"/>
            </a:xfrm>
            <a:custGeom>
              <a:avLst/>
              <a:gdLst/>
              <a:ahLst/>
              <a:cxnLst>
                <a:cxn ang="0">
                  <a:pos x="8" y="0"/>
                </a:cxn>
                <a:cxn ang="0">
                  <a:pos x="8" y="0"/>
                </a:cxn>
                <a:cxn ang="0">
                  <a:pos x="2" y="2"/>
                </a:cxn>
                <a:cxn ang="0">
                  <a:pos x="0" y="6"/>
                </a:cxn>
                <a:cxn ang="0">
                  <a:pos x="0" y="6"/>
                </a:cxn>
                <a:cxn ang="0">
                  <a:pos x="2" y="10"/>
                </a:cxn>
                <a:cxn ang="0">
                  <a:pos x="8" y="12"/>
                </a:cxn>
                <a:cxn ang="0">
                  <a:pos x="8" y="12"/>
                </a:cxn>
                <a:cxn ang="0">
                  <a:pos x="12" y="10"/>
                </a:cxn>
                <a:cxn ang="0">
                  <a:pos x="14" y="6"/>
                </a:cxn>
                <a:cxn ang="0">
                  <a:pos x="14" y="6"/>
                </a:cxn>
                <a:cxn ang="0">
                  <a:pos x="12" y="2"/>
                </a:cxn>
                <a:cxn ang="0">
                  <a:pos x="8" y="0"/>
                </a:cxn>
              </a:cxnLst>
              <a:rect l="0" t="0" r="r" b="b"/>
              <a:pathLst>
                <a:path w="14" h="12">
                  <a:moveTo>
                    <a:pt x="8" y="0"/>
                  </a:moveTo>
                  <a:lnTo>
                    <a:pt x="8" y="0"/>
                  </a:lnTo>
                  <a:lnTo>
                    <a:pt x="2" y="2"/>
                  </a:lnTo>
                  <a:lnTo>
                    <a:pt x="0" y="6"/>
                  </a:lnTo>
                  <a:lnTo>
                    <a:pt x="0" y="6"/>
                  </a:lnTo>
                  <a:lnTo>
                    <a:pt x="2" y="10"/>
                  </a:lnTo>
                  <a:lnTo>
                    <a:pt x="8" y="12"/>
                  </a:lnTo>
                  <a:lnTo>
                    <a:pt x="8" y="12"/>
                  </a:lnTo>
                  <a:lnTo>
                    <a:pt x="12" y="10"/>
                  </a:lnTo>
                  <a:lnTo>
                    <a:pt x="14" y="6"/>
                  </a:lnTo>
                  <a:lnTo>
                    <a:pt x="14"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19" name="Freeform 79"/>
            <p:cNvSpPr/>
            <p:nvPr/>
          </p:nvSpPr>
          <p:spPr bwMode="auto">
            <a:xfrm>
              <a:off x="5500688" y="939800"/>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20" name="Freeform 80"/>
            <p:cNvSpPr/>
            <p:nvPr/>
          </p:nvSpPr>
          <p:spPr bwMode="auto">
            <a:xfrm>
              <a:off x="5500688" y="939800"/>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21" name="Freeform 81"/>
            <p:cNvSpPr/>
            <p:nvPr/>
          </p:nvSpPr>
          <p:spPr bwMode="auto">
            <a:xfrm>
              <a:off x="3757613" y="666750"/>
              <a:ext cx="22225" cy="19050"/>
            </a:xfrm>
            <a:custGeom>
              <a:avLst/>
              <a:gdLst/>
              <a:ahLst/>
              <a:cxnLst>
                <a:cxn ang="0">
                  <a:pos x="6" y="0"/>
                </a:cxn>
                <a:cxn ang="0">
                  <a:pos x="6" y="0"/>
                </a:cxn>
                <a:cxn ang="0">
                  <a:pos x="2" y="2"/>
                </a:cxn>
                <a:cxn ang="0">
                  <a:pos x="0" y="6"/>
                </a:cxn>
                <a:cxn ang="0">
                  <a:pos x="0" y="6"/>
                </a:cxn>
                <a:cxn ang="0">
                  <a:pos x="2" y="10"/>
                </a:cxn>
                <a:cxn ang="0">
                  <a:pos x="6" y="12"/>
                </a:cxn>
                <a:cxn ang="0">
                  <a:pos x="6" y="12"/>
                </a:cxn>
                <a:cxn ang="0">
                  <a:pos x="12" y="10"/>
                </a:cxn>
                <a:cxn ang="0">
                  <a:pos x="14" y="6"/>
                </a:cxn>
                <a:cxn ang="0">
                  <a:pos x="14" y="6"/>
                </a:cxn>
                <a:cxn ang="0">
                  <a:pos x="12" y="2"/>
                </a:cxn>
                <a:cxn ang="0">
                  <a:pos x="6" y="0"/>
                </a:cxn>
              </a:cxnLst>
              <a:rect l="0" t="0" r="r" b="b"/>
              <a:pathLst>
                <a:path w="14" h="12">
                  <a:moveTo>
                    <a:pt x="6" y="0"/>
                  </a:moveTo>
                  <a:lnTo>
                    <a:pt x="6" y="0"/>
                  </a:lnTo>
                  <a:lnTo>
                    <a:pt x="2" y="2"/>
                  </a:lnTo>
                  <a:lnTo>
                    <a:pt x="0" y="6"/>
                  </a:lnTo>
                  <a:lnTo>
                    <a:pt x="0" y="6"/>
                  </a:lnTo>
                  <a:lnTo>
                    <a:pt x="2" y="10"/>
                  </a:lnTo>
                  <a:lnTo>
                    <a:pt x="6" y="12"/>
                  </a:lnTo>
                  <a:lnTo>
                    <a:pt x="6" y="12"/>
                  </a:lnTo>
                  <a:lnTo>
                    <a:pt x="12" y="10"/>
                  </a:lnTo>
                  <a:lnTo>
                    <a:pt x="14" y="6"/>
                  </a:lnTo>
                  <a:lnTo>
                    <a:pt x="14" y="6"/>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22" name="Freeform 82"/>
            <p:cNvSpPr/>
            <p:nvPr/>
          </p:nvSpPr>
          <p:spPr bwMode="auto">
            <a:xfrm>
              <a:off x="3757613" y="666750"/>
              <a:ext cx="22225" cy="19050"/>
            </a:xfrm>
            <a:custGeom>
              <a:avLst/>
              <a:gdLst/>
              <a:ahLst/>
              <a:cxnLst>
                <a:cxn ang="0">
                  <a:pos x="6" y="0"/>
                </a:cxn>
                <a:cxn ang="0">
                  <a:pos x="6" y="0"/>
                </a:cxn>
                <a:cxn ang="0">
                  <a:pos x="2" y="2"/>
                </a:cxn>
                <a:cxn ang="0">
                  <a:pos x="0" y="6"/>
                </a:cxn>
                <a:cxn ang="0">
                  <a:pos x="0" y="6"/>
                </a:cxn>
                <a:cxn ang="0">
                  <a:pos x="2" y="10"/>
                </a:cxn>
                <a:cxn ang="0">
                  <a:pos x="6" y="12"/>
                </a:cxn>
                <a:cxn ang="0">
                  <a:pos x="6" y="12"/>
                </a:cxn>
                <a:cxn ang="0">
                  <a:pos x="12" y="10"/>
                </a:cxn>
                <a:cxn ang="0">
                  <a:pos x="14" y="6"/>
                </a:cxn>
                <a:cxn ang="0">
                  <a:pos x="14" y="6"/>
                </a:cxn>
                <a:cxn ang="0">
                  <a:pos x="12" y="2"/>
                </a:cxn>
                <a:cxn ang="0">
                  <a:pos x="6" y="0"/>
                </a:cxn>
              </a:cxnLst>
              <a:rect l="0" t="0" r="r" b="b"/>
              <a:pathLst>
                <a:path w="14" h="12">
                  <a:moveTo>
                    <a:pt x="6" y="0"/>
                  </a:moveTo>
                  <a:lnTo>
                    <a:pt x="6" y="0"/>
                  </a:lnTo>
                  <a:lnTo>
                    <a:pt x="2" y="2"/>
                  </a:lnTo>
                  <a:lnTo>
                    <a:pt x="0" y="6"/>
                  </a:lnTo>
                  <a:lnTo>
                    <a:pt x="0" y="6"/>
                  </a:lnTo>
                  <a:lnTo>
                    <a:pt x="2" y="10"/>
                  </a:lnTo>
                  <a:lnTo>
                    <a:pt x="6" y="12"/>
                  </a:lnTo>
                  <a:lnTo>
                    <a:pt x="6" y="12"/>
                  </a:lnTo>
                  <a:lnTo>
                    <a:pt x="12" y="10"/>
                  </a:lnTo>
                  <a:lnTo>
                    <a:pt x="14" y="6"/>
                  </a:lnTo>
                  <a:lnTo>
                    <a:pt x="14" y="6"/>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23" name="Freeform 83"/>
            <p:cNvSpPr/>
            <p:nvPr/>
          </p:nvSpPr>
          <p:spPr bwMode="auto">
            <a:xfrm>
              <a:off x="1846263" y="638175"/>
              <a:ext cx="19050"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0" y="12"/>
                </a:cxn>
                <a:cxn ang="0">
                  <a:pos x="12" y="8"/>
                </a:cxn>
                <a:cxn ang="0">
                  <a:pos x="12" y="8"/>
                </a:cxn>
                <a:cxn ang="0">
                  <a:pos x="10" y="2"/>
                </a:cxn>
                <a:cxn ang="0">
                  <a:pos x="6" y="0"/>
                </a:cxn>
              </a:cxnLst>
              <a:rect l="0" t="0" r="r" b="b"/>
              <a:pathLst>
                <a:path w="12" h="14">
                  <a:moveTo>
                    <a:pt x="6" y="0"/>
                  </a:moveTo>
                  <a:lnTo>
                    <a:pt x="6" y="0"/>
                  </a:lnTo>
                  <a:lnTo>
                    <a:pt x="2" y="2"/>
                  </a:lnTo>
                  <a:lnTo>
                    <a:pt x="0" y="8"/>
                  </a:lnTo>
                  <a:lnTo>
                    <a:pt x="0" y="8"/>
                  </a:lnTo>
                  <a:lnTo>
                    <a:pt x="2" y="12"/>
                  </a:lnTo>
                  <a:lnTo>
                    <a:pt x="6" y="14"/>
                  </a:lnTo>
                  <a:lnTo>
                    <a:pt x="6" y="14"/>
                  </a:lnTo>
                  <a:lnTo>
                    <a:pt x="10" y="12"/>
                  </a:lnTo>
                  <a:lnTo>
                    <a:pt x="12" y="8"/>
                  </a:lnTo>
                  <a:lnTo>
                    <a:pt x="12" y="8"/>
                  </a:lnTo>
                  <a:lnTo>
                    <a:pt x="10"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24" name="Freeform 84"/>
            <p:cNvSpPr/>
            <p:nvPr/>
          </p:nvSpPr>
          <p:spPr bwMode="auto">
            <a:xfrm>
              <a:off x="1846263" y="638175"/>
              <a:ext cx="19050"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0" y="12"/>
                </a:cxn>
                <a:cxn ang="0">
                  <a:pos x="12" y="8"/>
                </a:cxn>
                <a:cxn ang="0">
                  <a:pos x="12" y="8"/>
                </a:cxn>
                <a:cxn ang="0">
                  <a:pos x="10" y="2"/>
                </a:cxn>
                <a:cxn ang="0">
                  <a:pos x="6" y="0"/>
                </a:cxn>
              </a:cxnLst>
              <a:rect l="0" t="0" r="r" b="b"/>
              <a:pathLst>
                <a:path w="12" h="14">
                  <a:moveTo>
                    <a:pt x="6" y="0"/>
                  </a:moveTo>
                  <a:lnTo>
                    <a:pt x="6" y="0"/>
                  </a:lnTo>
                  <a:lnTo>
                    <a:pt x="2" y="2"/>
                  </a:lnTo>
                  <a:lnTo>
                    <a:pt x="0" y="8"/>
                  </a:lnTo>
                  <a:lnTo>
                    <a:pt x="0" y="8"/>
                  </a:lnTo>
                  <a:lnTo>
                    <a:pt x="2" y="12"/>
                  </a:lnTo>
                  <a:lnTo>
                    <a:pt x="6" y="14"/>
                  </a:lnTo>
                  <a:lnTo>
                    <a:pt x="6" y="14"/>
                  </a:lnTo>
                  <a:lnTo>
                    <a:pt x="10" y="12"/>
                  </a:lnTo>
                  <a:lnTo>
                    <a:pt x="12" y="8"/>
                  </a:lnTo>
                  <a:lnTo>
                    <a:pt x="12" y="8"/>
                  </a:lnTo>
                  <a:lnTo>
                    <a:pt x="10" y="2"/>
                  </a:lnTo>
                  <a:lnTo>
                    <a:pt x="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25" name="Freeform 85"/>
            <p:cNvSpPr/>
            <p:nvPr/>
          </p:nvSpPr>
          <p:spPr bwMode="auto">
            <a:xfrm>
              <a:off x="2128838" y="28257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26" name="Freeform 86"/>
            <p:cNvSpPr/>
            <p:nvPr/>
          </p:nvSpPr>
          <p:spPr bwMode="auto">
            <a:xfrm>
              <a:off x="2128838" y="28257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27" name="Freeform 87"/>
            <p:cNvSpPr/>
            <p:nvPr/>
          </p:nvSpPr>
          <p:spPr bwMode="auto">
            <a:xfrm>
              <a:off x="5938838" y="355600"/>
              <a:ext cx="53975" cy="53975"/>
            </a:xfrm>
            <a:custGeom>
              <a:avLst/>
              <a:gdLst/>
              <a:ahLst/>
              <a:cxnLst>
                <a:cxn ang="0">
                  <a:pos x="18" y="0"/>
                </a:cxn>
                <a:cxn ang="0">
                  <a:pos x="18" y="0"/>
                </a:cxn>
                <a:cxn ang="0">
                  <a:pos x="10" y="2"/>
                </a:cxn>
                <a:cxn ang="0">
                  <a:pos x="6" y="6"/>
                </a:cxn>
                <a:cxn ang="0">
                  <a:pos x="2" y="10"/>
                </a:cxn>
                <a:cxn ang="0">
                  <a:pos x="0" y="16"/>
                </a:cxn>
                <a:cxn ang="0">
                  <a:pos x="0" y="16"/>
                </a:cxn>
                <a:cxn ang="0">
                  <a:pos x="2" y="24"/>
                </a:cxn>
                <a:cxn ang="0">
                  <a:pos x="6" y="28"/>
                </a:cxn>
                <a:cxn ang="0">
                  <a:pos x="10" y="32"/>
                </a:cxn>
                <a:cxn ang="0">
                  <a:pos x="18" y="34"/>
                </a:cxn>
                <a:cxn ang="0">
                  <a:pos x="18" y="34"/>
                </a:cxn>
                <a:cxn ang="0">
                  <a:pos x="24" y="32"/>
                </a:cxn>
                <a:cxn ang="0">
                  <a:pos x="30" y="28"/>
                </a:cxn>
                <a:cxn ang="0">
                  <a:pos x="34" y="24"/>
                </a:cxn>
                <a:cxn ang="0">
                  <a:pos x="34" y="16"/>
                </a:cxn>
                <a:cxn ang="0">
                  <a:pos x="34" y="16"/>
                </a:cxn>
                <a:cxn ang="0">
                  <a:pos x="34" y="10"/>
                </a:cxn>
                <a:cxn ang="0">
                  <a:pos x="30" y="6"/>
                </a:cxn>
                <a:cxn ang="0">
                  <a:pos x="24" y="2"/>
                </a:cxn>
                <a:cxn ang="0">
                  <a:pos x="18" y="0"/>
                </a:cxn>
              </a:cxnLst>
              <a:rect l="0" t="0" r="r" b="b"/>
              <a:pathLst>
                <a:path w="34" h="34">
                  <a:moveTo>
                    <a:pt x="18" y="0"/>
                  </a:moveTo>
                  <a:lnTo>
                    <a:pt x="18" y="0"/>
                  </a:lnTo>
                  <a:lnTo>
                    <a:pt x="10" y="2"/>
                  </a:lnTo>
                  <a:lnTo>
                    <a:pt x="6" y="6"/>
                  </a:lnTo>
                  <a:lnTo>
                    <a:pt x="2" y="10"/>
                  </a:lnTo>
                  <a:lnTo>
                    <a:pt x="0" y="16"/>
                  </a:lnTo>
                  <a:lnTo>
                    <a:pt x="0" y="16"/>
                  </a:lnTo>
                  <a:lnTo>
                    <a:pt x="2" y="24"/>
                  </a:lnTo>
                  <a:lnTo>
                    <a:pt x="6" y="28"/>
                  </a:lnTo>
                  <a:lnTo>
                    <a:pt x="10" y="32"/>
                  </a:lnTo>
                  <a:lnTo>
                    <a:pt x="18" y="34"/>
                  </a:lnTo>
                  <a:lnTo>
                    <a:pt x="18" y="34"/>
                  </a:lnTo>
                  <a:lnTo>
                    <a:pt x="24" y="32"/>
                  </a:lnTo>
                  <a:lnTo>
                    <a:pt x="30" y="28"/>
                  </a:lnTo>
                  <a:lnTo>
                    <a:pt x="34" y="24"/>
                  </a:lnTo>
                  <a:lnTo>
                    <a:pt x="34" y="16"/>
                  </a:lnTo>
                  <a:lnTo>
                    <a:pt x="34" y="16"/>
                  </a:lnTo>
                  <a:lnTo>
                    <a:pt x="34" y="10"/>
                  </a:lnTo>
                  <a:lnTo>
                    <a:pt x="30" y="6"/>
                  </a:lnTo>
                  <a:lnTo>
                    <a:pt x="24" y="2"/>
                  </a:lnTo>
                  <a:lnTo>
                    <a:pt x="1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28" name="Freeform 88"/>
            <p:cNvSpPr/>
            <p:nvPr/>
          </p:nvSpPr>
          <p:spPr bwMode="auto">
            <a:xfrm>
              <a:off x="5938838" y="355600"/>
              <a:ext cx="53975" cy="53975"/>
            </a:xfrm>
            <a:custGeom>
              <a:avLst/>
              <a:gdLst/>
              <a:ahLst/>
              <a:cxnLst>
                <a:cxn ang="0">
                  <a:pos x="18" y="0"/>
                </a:cxn>
                <a:cxn ang="0">
                  <a:pos x="18" y="0"/>
                </a:cxn>
                <a:cxn ang="0">
                  <a:pos x="10" y="2"/>
                </a:cxn>
                <a:cxn ang="0">
                  <a:pos x="6" y="6"/>
                </a:cxn>
                <a:cxn ang="0">
                  <a:pos x="2" y="10"/>
                </a:cxn>
                <a:cxn ang="0">
                  <a:pos x="0" y="16"/>
                </a:cxn>
                <a:cxn ang="0">
                  <a:pos x="0" y="16"/>
                </a:cxn>
                <a:cxn ang="0">
                  <a:pos x="2" y="24"/>
                </a:cxn>
                <a:cxn ang="0">
                  <a:pos x="6" y="28"/>
                </a:cxn>
                <a:cxn ang="0">
                  <a:pos x="10" y="32"/>
                </a:cxn>
                <a:cxn ang="0">
                  <a:pos x="18" y="34"/>
                </a:cxn>
                <a:cxn ang="0">
                  <a:pos x="18" y="34"/>
                </a:cxn>
                <a:cxn ang="0">
                  <a:pos x="24" y="32"/>
                </a:cxn>
                <a:cxn ang="0">
                  <a:pos x="30" y="28"/>
                </a:cxn>
                <a:cxn ang="0">
                  <a:pos x="34" y="24"/>
                </a:cxn>
                <a:cxn ang="0">
                  <a:pos x="34" y="16"/>
                </a:cxn>
                <a:cxn ang="0">
                  <a:pos x="34" y="16"/>
                </a:cxn>
                <a:cxn ang="0">
                  <a:pos x="34" y="10"/>
                </a:cxn>
                <a:cxn ang="0">
                  <a:pos x="30" y="6"/>
                </a:cxn>
                <a:cxn ang="0">
                  <a:pos x="24" y="2"/>
                </a:cxn>
                <a:cxn ang="0">
                  <a:pos x="18" y="0"/>
                </a:cxn>
              </a:cxnLst>
              <a:rect l="0" t="0" r="r" b="b"/>
              <a:pathLst>
                <a:path w="34" h="34">
                  <a:moveTo>
                    <a:pt x="18" y="0"/>
                  </a:moveTo>
                  <a:lnTo>
                    <a:pt x="18" y="0"/>
                  </a:lnTo>
                  <a:lnTo>
                    <a:pt x="10" y="2"/>
                  </a:lnTo>
                  <a:lnTo>
                    <a:pt x="6" y="6"/>
                  </a:lnTo>
                  <a:lnTo>
                    <a:pt x="2" y="10"/>
                  </a:lnTo>
                  <a:lnTo>
                    <a:pt x="0" y="16"/>
                  </a:lnTo>
                  <a:lnTo>
                    <a:pt x="0" y="16"/>
                  </a:lnTo>
                  <a:lnTo>
                    <a:pt x="2" y="24"/>
                  </a:lnTo>
                  <a:lnTo>
                    <a:pt x="6" y="28"/>
                  </a:lnTo>
                  <a:lnTo>
                    <a:pt x="10" y="32"/>
                  </a:lnTo>
                  <a:lnTo>
                    <a:pt x="18" y="34"/>
                  </a:lnTo>
                  <a:lnTo>
                    <a:pt x="18" y="34"/>
                  </a:lnTo>
                  <a:lnTo>
                    <a:pt x="24" y="32"/>
                  </a:lnTo>
                  <a:lnTo>
                    <a:pt x="30" y="28"/>
                  </a:lnTo>
                  <a:lnTo>
                    <a:pt x="34" y="24"/>
                  </a:lnTo>
                  <a:lnTo>
                    <a:pt x="34" y="16"/>
                  </a:lnTo>
                  <a:lnTo>
                    <a:pt x="34" y="16"/>
                  </a:lnTo>
                  <a:lnTo>
                    <a:pt x="34" y="10"/>
                  </a:lnTo>
                  <a:lnTo>
                    <a:pt x="30" y="6"/>
                  </a:lnTo>
                  <a:lnTo>
                    <a:pt x="24" y="2"/>
                  </a:lnTo>
                  <a:lnTo>
                    <a:pt x="1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29" name="Freeform 89"/>
            <p:cNvSpPr/>
            <p:nvPr/>
          </p:nvSpPr>
          <p:spPr bwMode="auto">
            <a:xfrm>
              <a:off x="4249738" y="863600"/>
              <a:ext cx="53975" cy="53975"/>
            </a:xfrm>
            <a:custGeom>
              <a:avLst/>
              <a:gdLst/>
              <a:ahLst/>
              <a:cxnLst>
                <a:cxn ang="0">
                  <a:pos x="16" y="0"/>
                </a:cxn>
                <a:cxn ang="0">
                  <a:pos x="16" y="0"/>
                </a:cxn>
                <a:cxn ang="0">
                  <a:pos x="10" y="0"/>
                </a:cxn>
                <a:cxn ang="0">
                  <a:pos x="4" y="4"/>
                </a:cxn>
                <a:cxn ang="0">
                  <a:pos x="0" y="10"/>
                </a:cxn>
                <a:cxn ang="0">
                  <a:pos x="0" y="16"/>
                </a:cxn>
                <a:cxn ang="0">
                  <a:pos x="0" y="16"/>
                </a:cxn>
                <a:cxn ang="0">
                  <a:pos x="0" y="24"/>
                </a:cxn>
                <a:cxn ang="0">
                  <a:pos x="4" y="28"/>
                </a:cxn>
                <a:cxn ang="0">
                  <a:pos x="10" y="32"/>
                </a:cxn>
                <a:cxn ang="0">
                  <a:pos x="16" y="34"/>
                </a:cxn>
                <a:cxn ang="0">
                  <a:pos x="16" y="34"/>
                </a:cxn>
                <a:cxn ang="0">
                  <a:pos x="24" y="32"/>
                </a:cxn>
                <a:cxn ang="0">
                  <a:pos x="28" y="28"/>
                </a:cxn>
                <a:cxn ang="0">
                  <a:pos x="32" y="24"/>
                </a:cxn>
                <a:cxn ang="0">
                  <a:pos x="34" y="16"/>
                </a:cxn>
                <a:cxn ang="0">
                  <a:pos x="34" y="16"/>
                </a:cxn>
                <a:cxn ang="0">
                  <a:pos x="32" y="10"/>
                </a:cxn>
                <a:cxn ang="0">
                  <a:pos x="28" y="4"/>
                </a:cxn>
                <a:cxn ang="0">
                  <a:pos x="24" y="0"/>
                </a:cxn>
                <a:cxn ang="0">
                  <a:pos x="16" y="0"/>
                </a:cxn>
              </a:cxnLst>
              <a:rect l="0" t="0" r="r" b="b"/>
              <a:pathLst>
                <a:path w="34" h="34">
                  <a:moveTo>
                    <a:pt x="16" y="0"/>
                  </a:moveTo>
                  <a:lnTo>
                    <a:pt x="16" y="0"/>
                  </a:lnTo>
                  <a:lnTo>
                    <a:pt x="10" y="0"/>
                  </a:lnTo>
                  <a:lnTo>
                    <a:pt x="4" y="4"/>
                  </a:lnTo>
                  <a:lnTo>
                    <a:pt x="0" y="10"/>
                  </a:lnTo>
                  <a:lnTo>
                    <a:pt x="0" y="16"/>
                  </a:lnTo>
                  <a:lnTo>
                    <a:pt x="0" y="16"/>
                  </a:lnTo>
                  <a:lnTo>
                    <a:pt x="0" y="24"/>
                  </a:lnTo>
                  <a:lnTo>
                    <a:pt x="4" y="28"/>
                  </a:lnTo>
                  <a:lnTo>
                    <a:pt x="10" y="32"/>
                  </a:lnTo>
                  <a:lnTo>
                    <a:pt x="16" y="34"/>
                  </a:lnTo>
                  <a:lnTo>
                    <a:pt x="16" y="34"/>
                  </a:lnTo>
                  <a:lnTo>
                    <a:pt x="24" y="32"/>
                  </a:lnTo>
                  <a:lnTo>
                    <a:pt x="28" y="28"/>
                  </a:lnTo>
                  <a:lnTo>
                    <a:pt x="32" y="24"/>
                  </a:lnTo>
                  <a:lnTo>
                    <a:pt x="34" y="16"/>
                  </a:lnTo>
                  <a:lnTo>
                    <a:pt x="34" y="16"/>
                  </a:lnTo>
                  <a:lnTo>
                    <a:pt x="32" y="10"/>
                  </a:lnTo>
                  <a:lnTo>
                    <a:pt x="28" y="4"/>
                  </a:lnTo>
                  <a:lnTo>
                    <a:pt x="24" y="0"/>
                  </a:lnTo>
                  <a:lnTo>
                    <a:pt x="1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30" name="Freeform 90"/>
            <p:cNvSpPr/>
            <p:nvPr/>
          </p:nvSpPr>
          <p:spPr bwMode="auto">
            <a:xfrm>
              <a:off x="4249738" y="863600"/>
              <a:ext cx="53975" cy="53975"/>
            </a:xfrm>
            <a:custGeom>
              <a:avLst/>
              <a:gdLst/>
              <a:ahLst/>
              <a:cxnLst>
                <a:cxn ang="0">
                  <a:pos x="16" y="0"/>
                </a:cxn>
                <a:cxn ang="0">
                  <a:pos x="16" y="0"/>
                </a:cxn>
                <a:cxn ang="0">
                  <a:pos x="10" y="0"/>
                </a:cxn>
                <a:cxn ang="0">
                  <a:pos x="4" y="4"/>
                </a:cxn>
                <a:cxn ang="0">
                  <a:pos x="0" y="10"/>
                </a:cxn>
                <a:cxn ang="0">
                  <a:pos x="0" y="16"/>
                </a:cxn>
                <a:cxn ang="0">
                  <a:pos x="0" y="16"/>
                </a:cxn>
                <a:cxn ang="0">
                  <a:pos x="0" y="24"/>
                </a:cxn>
                <a:cxn ang="0">
                  <a:pos x="4" y="28"/>
                </a:cxn>
                <a:cxn ang="0">
                  <a:pos x="10" y="32"/>
                </a:cxn>
                <a:cxn ang="0">
                  <a:pos x="16" y="34"/>
                </a:cxn>
                <a:cxn ang="0">
                  <a:pos x="16" y="34"/>
                </a:cxn>
                <a:cxn ang="0">
                  <a:pos x="24" y="32"/>
                </a:cxn>
                <a:cxn ang="0">
                  <a:pos x="28" y="28"/>
                </a:cxn>
                <a:cxn ang="0">
                  <a:pos x="32" y="24"/>
                </a:cxn>
                <a:cxn ang="0">
                  <a:pos x="34" y="16"/>
                </a:cxn>
                <a:cxn ang="0">
                  <a:pos x="34" y="16"/>
                </a:cxn>
                <a:cxn ang="0">
                  <a:pos x="32" y="10"/>
                </a:cxn>
                <a:cxn ang="0">
                  <a:pos x="28" y="4"/>
                </a:cxn>
                <a:cxn ang="0">
                  <a:pos x="24" y="0"/>
                </a:cxn>
                <a:cxn ang="0">
                  <a:pos x="16" y="0"/>
                </a:cxn>
              </a:cxnLst>
              <a:rect l="0" t="0" r="r" b="b"/>
              <a:pathLst>
                <a:path w="34" h="34">
                  <a:moveTo>
                    <a:pt x="16" y="0"/>
                  </a:moveTo>
                  <a:lnTo>
                    <a:pt x="16" y="0"/>
                  </a:lnTo>
                  <a:lnTo>
                    <a:pt x="10" y="0"/>
                  </a:lnTo>
                  <a:lnTo>
                    <a:pt x="4" y="4"/>
                  </a:lnTo>
                  <a:lnTo>
                    <a:pt x="0" y="10"/>
                  </a:lnTo>
                  <a:lnTo>
                    <a:pt x="0" y="16"/>
                  </a:lnTo>
                  <a:lnTo>
                    <a:pt x="0" y="16"/>
                  </a:lnTo>
                  <a:lnTo>
                    <a:pt x="0" y="24"/>
                  </a:lnTo>
                  <a:lnTo>
                    <a:pt x="4" y="28"/>
                  </a:lnTo>
                  <a:lnTo>
                    <a:pt x="10" y="32"/>
                  </a:lnTo>
                  <a:lnTo>
                    <a:pt x="16" y="34"/>
                  </a:lnTo>
                  <a:lnTo>
                    <a:pt x="16" y="34"/>
                  </a:lnTo>
                  <a:lnTo>
                    <a:pt x="24" y="32"/>
                  </a:lnTo>
                  <a:lnTo>
                    <a:pt x="28" y="28"/>
                  </a:lnTo>
                  <a:lnTo>
                    <a:pt x="32" y="24"/>
                  </a:lnTo>
                  <a:lnTo>
                    <a:pt x="34" y="16"/>
                  </a:lnTo>
                  <a:lnTo>
                    <a:pt x="34" y="16"/>
                  </a:lnTo>
                  <a:lnTo>
                    <a:pt x="32" y="10"/>
                  </a:lnTo>
                  <a:lnTo>
                    <a:pt x="28" y="4"/>
                  </a:lnTo>
                  <a:lnTo>
                    <a:pt x="24" y="0"/>
                  </a:lnTo>
                  <a:lnTo>
                    <a:pt x="1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31" name="Freeform 91"/>
            <p:cNvSpPr/>
            <p:nvPr/>
          </p:nvSpPr>
          <p:spPr bwMode="auto">
            <a:xfrm>
              <a:off x="5351463" y="561975"/>
              <a:ext cx="53975" cy="50800"/>
            </a:xfrm>
            <a:custGeom>
              <a:avLst/>
              <a:gdLst/>
              <a:ahLst/>
              <a:cxnLst>
                <a:cxn ang="0">
                  <a:pos x="18" y="0"/>
                </a:cxn>
                <a:cxn ang="0">
                  <a:pos x="18" y="0"/>
                </a:cxn>
                <a:cxn ang="0">
                  <a:pos x="12" y="0"/>
                </a:cxn>
                <a:cxn ang="0">
                  <a:pos x="6" y="4"/>
                </a:cxn>
                <a:cxn ang="0">
                  <a:pos x="2" y="10"/>
                </a:cxn>
                <a:cxn ang="0">
                  <a:pos x="0" y="16"/>
                </a:cxn>
                <a:cxn ang="0">
                  <a:pos x="0" y="16"/>
                </a:cxn>
                <a:cxn ang="0">
                  <a:pos x="2" y="22"/>
                </a:cxn>
                <a:cxn ang="0">
                  <a:pos x="6" y="28"/>
                </a:cxn>
                <a:cxn ang="0">
                  <a:pos x="12" y="32"/>
                </a:cxn>
                <a:cxn ang="0">
                  <a:pos x="18" y="32"/>
                </a:cxn>
                <a:cxn ang="0">
                  <a:pos x="18" y="32"/>
                </a:cxn>
                <a:cxn ang="0">
                  <a:pos x="24" y="32"/>
                </a:cxn>
                <a:cxn ang="0">
                  <a:pos x="30" y="28"/>
                </a:cxn>
                <a:cxn ang="0">
                  <a:pos x="34" y="22"/>
                </a:cxn>
                <a:cxn ang="0">
                  <a:pos x="34" y="16"/>
                </a:cxn>
                <a:cxn ang="0">
                  <a:pos x="34" y="16"/>
                </a:cxn>
                <a:cxn ang="0">
                  <a:pos x="34" y="10"/>
                </a:cxn>
                <a:cxn ang="0">
                  <a:pos x="30" y="4"/>
                </a:cxn>
                <a:cxn ang="0">
                  <a:pos x="24" y="0"/>
                </a:cxn>
                <a:cxn ang="0">
                  <a:pos x="18" y="0"/>
                </a:cxn>
              </a:cxnLst>
              <a:rect l="0" t="0" r="r" b="b"/>
              <a:pathLst>
                <a:path w="34" h="32">
                  <a:moveTo>
                    <a:pt x="18" y="0"/>
                  </a:moveTo>
                  <a:lnTo>
                    <a:pt x="18" y="0"/>
                  </a:lnTo>
                  <a:lnTo>
                    <a:pt x="12" y="0"/>
                  </a:lnTo>
                  <a:lnTo>
                    <a:pt x="6" y="4"/>
                  </a:lnTo>
                  <a:lnTo>
                    <a:pt x="2" y="10"/>
                  </a:lnTo>
                  <a:lnTo>
                    <a:pt x="0" y="16"/>
                  </a:lnTo>
                  <a:lnTo>
                    <a:pt x="0" y="16"/>
                  </a:lnTo>
                  <a:lnTo>
                    <a:pt x="2" y="22"/>
                  </a:lnTo>
                  <a:lnTo>
                    <a:pt x="6" y="28"/>
                  </a:lnTo>
                  <a:lnTo>
                    <a:pt x="12" y="32"/>
                  </a:lnTo>
                  <a:lnTo>
                    <a:pt x="18" y="32"/>
                  </a:lnTo>
                  <a:lnTo>
                    <a:pt x="18" y="32"/>
                  </a:lnTo>
                  <a:lnTo>
                    <a:pt x="24" y="32"/>
                  </a:lnTo>
                  <a:lnTo>
                    <a:pt x="30" y="28"/>
                  </a:lnTo>
                  <a:lnTo>
                    <a:pt x="34" y="22"/>
                  </a:lnTo>
                  <a:lnTo>
                    <a:pt x="34" y="16"/>
                  </a:lnTo>
                  <a:lnTo>
                    <a:pt x="34" y="16"/>
                  </a:lnTo>
                  <a:lnTo>
                    <a:pt x="34" y="10"/>
                  </a:lnTo>
                  <a:lnTo>
                    <a:pt x="30" y="4"/>
                  </a:lnTo>
                  <a:lnTo>
                    <a:pt x="24" y="0"/>
                  </a:lnTo>
                  <a:lnTo>
                    <a:pt x="1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32" name="Freeform 92"/>
            <p:cNvSpPr/>
            <p:nvPr/>
          </p:nvSpPr>
          <p:spPr bwMode="auto">
            <a:xfrm>
              <a:off x="5351463" y="561975"/>
              <a:ext cx="53975" cy="50800"/>
            </a:xfrm>
            <a:custGeom>
              <a:avLst/>
              <a:gdLst/>
              <a:ahLst/>
              <a:cxnLst>
                <a:cxn ang="0">
                  <a:pos x="18" y="0"/>
                </a:cxn>
                <a:cxn ang="0">
                  <a:pos x="18" y="0"/>
                </a:cxn>
                <a:cxn ang="0">
                  <a:pos x="12" y="0"/>
                </a:cxn>
                <a:cxn ang="0">
                  <a:pos x="6" y="4"/>
                </a:cxn>
                <a:cxn ang="0">
                  <a:pos x="2" y="10"/>
                </a:cxn>
                <a:cxn ang="0">
                  <a:pos x="0" y="16"/>
                </a:cxn>
                <a:cxn ang="0">
                  <a:pos x="0" y="16"/>
                </a:cxn>
                <a:cxn ang="0">
                  <a:pos x="2" y="22"/>
                </a:cxn>
                <a:cxn ang="0">
                  <a:pos x="6" y="28"/>
                </a:cxn>
                <a:cxn ang="0">
                  <a:pos x="12" y="32"/>
                </a:cxn>
                <a:cxn ang="0">
                  <a:pos x="18" y="32"/>
                </a:cxn>
                <a:cxn ang="0">
                  <a:pos x="18" y="32"/>
                </a:cxn>
                <a:cxn ang="0">
                  <a:pos x="24" y="32"/>
                </a:cxn>
                <a:cxn ang="0">
                  <a:pos x="30" y="28"/>
                </a:cxn>
                <a:cxn ang="0">
                  <a:pos x="34" y="22"/>
                </a:cxn>
                <a:cxn ang="0">
                  <a:pos x="34" y="16"/>
                </a:cxn>
                <a:cxn ang="0">
                  <a:pos x="34" y="16"/>
                </a:cxn>
                <a:cxn ang="0">
                  <a:pos x="34" y="10"/>
                </a:cxn>
                <a:cxn ang="0">
                  <a:pos x="30" y="4"/>
                </a:cxn>
                <a:cxn ang="0">
                  <a:pos x="24" y="0"/>
                </a:cxn>
                <a:cxn ang="0">
                  <a:pos x="18" y="0"/>
                </a:cxn>
              </a:cxnLst>
              <a:rect l="0" t="0" r="r" b="b"/>
              <a:pathLst>
                <a:path w="34" h="32">
                  <a:moveTo>
                    <a:pt x="18" y="0"/>
                  </a:moveTo>
                  <a:lnTo>
                    <a:pt x="18" y="0"/>
                  </a:lnTo>
                  <a:lnTo>
                    <a:pt x="12" y="0"/>
                  </a:lnTo>
                  <a:lnTo>
                    <a:pt x="6" y="4"/>
                  </a:lnTo>
                  <a:lnTo>
                    <a:pt x="2" y="10"/>
                  </a:lnTo>
                  <a:lnTo>
                    <a:pt x="0" y="16"/>
                  </a:lnTo>
                  <a:lnTo>
                    <a:pt x="0" y="16"/>
                  </a:lnTo>
                  <a:lnTo>
                    <a:pt x="2" y="22"/>
                  </a:lnTo>
                  <a:lnTo>
                    <a:pt x="6" y="28"/>
                  </a:lnTo>
                  <a:lnTo>
                    <a:pt x="12" y="32"/>
                  </a:lnTo>
                  <a:lnTo>
                    <a:pt x="18" y="32"/>
                  </a:lnTo>
                  <a:lnTo>
                    <a:pt x="18" y="32"/>
                  </a:lnTo>
                  <a:lnTo>
                    <a:pt x="24" y="32"/>
                  </a:lnTo>
                  <a:lnTo>
                    <a:pt x="30" y="28"/>
                  </a:lnTo>
                  <a:lnTo>
                    <a:pt x="34" y="22"/>
                  </a:lnTo>
                  <a:lnTo>
                    <a:pt x="34" y="16"/>
                  </a:lnTo>
                  <a:lnTo>
                    <a:pt x="34" y="16"/>
                  </a:lnTo>
                  <a:lnTo>
                    <a:pt x="34" y="10"/>
                  </a:lnTo>
                  <a:lnTo>
                    <a:pt x="30" y="4"/>
                  </a:lnTo>
                  <a:lnTo>
                    <a:pt x="24" y="0"/>
                  </a:lnTo>
                  <a:lnTo>
                    <a:pt x="1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33" name="Freeform 93"/>
            <p:cNvSpPr/>
            <p:nvPr/>
          </p:nvSpPr>
          <p:spPr bwMode="auto">
            <a:xfrm>
              <a:off x="6427788" y="444500"/>
              <a:ext cx="73025" cy="73025"/>
            </a:xfrm>
            <a:custGeom>
              <a:avLst/>
              <a:gdLst/>
              <a:ahLst/>
              <a:cxnLst>
                <a:cxn ang="0">
                  <a:pos x="24" y="0"/>
                </a:cxn>
                <a:cxn ang="0">
                  <a:pos x="24" y="0"/>
                </a:cxn>
                <a:cxn ang="0">
                  <a:pos x="14" y="2"/>
                </a:cxn>
                <a:cxn ang="0">
                  <a:pos x="8" y="6"/>
                </a:cxn>
                <a:cxn ang="0">
                  <a:pos x="2" y="14"/>
                </a:cxn>
                <a:cxn ang="0">
                  <a:pos x="0" y="22"/>
                </a:cxn>
                <a:cxn ang="0">
                  <a:pos x="0" y="22"/>
                </a:cxn>
                <a:cxn ang="0">
                  <a:pos x="2" y="32"/>
                </a:cxn>
                <a:cxn ang="0">
                  <a:pos x="8" y="38"/>
                </a:cxn>
                <a:cxn ang="0">
                  <a:pos x="14" y="44"/>
                </a:cxn>
                <a:cxn ang="0">
                  <a:pos x="24" y="46"/>
                </a:cxn>
                <a:cxn ang="0">
                  <a:pos x="24" y="46"/>
                </a:cxn>
                <a:cxn ang="0">
                  <a:pos x="32" y="44"/>
                </a:cxn>
                <a:cxn ang="0">
                  <a:pos x="40" y="38"/>
                </a:cxn>
                <a:cxn ang="0">
                  <a:pos x="44" y="32"/>
                </a:cxn>
                <a:cxn ang="0">
                  <a:pos x="46" y="22"/>
                </a:cxn>
                <a:cxn ang="0">
                  <a:pos x="46" y="22"/>
                </a:cxn>
                <a:cxn ang="0">
                  <a:pos x="44" y="14"/>
                </a:cxn>
                <a:cxn ang="0">
                  <a:pos x="40" y="6"/>
                </a:cxn>
                <a:cxn ang="0">
                  <a:pos x="32" y="2"/>
                </a:cxn>
                <a:cxn ang="0">
                  <a:pos x="24" y="0"/>
                </a:cxn>
              </a:cxnLst>
              <a:rect l="0" t="0" r="r" b="b"/>
              <a:pathLst>
                <a:path w="46" h="46">
                  <a:moveTo>
                    <a:pt x="24" y="0"/>
                  </a:moveTo>
                  <a:lnTo>
                    <a:pt x="24" y="0"/>
                  </a:lnTo>
                  <a:lnTo>
                    <a:pt x="14" y="2"/>
                  </a:lnTo>
                  <a:lnTo>
                    <a:pt x="8" y="6"/>
                  </a:lnTo>
                  <a:lnTo>
                    <a:pt x="2" y="14"/>
                  </a:lnTo>
                  <a:lnTo>
                    <a:pt x="0" y="22"/>
                  </a:lnTo>
                  <a:lnTo>
                    <a:pt x="0" y="22"/>
                  </a:lnTo>
                  <a:lnTo>
                    <a:pt x="2" y="32"/>
                  </a:lnTo>
                  <a:lnTo>
                    <a:pt x="8" y="38"/>
                  </a:lnTo>
                  <a:lnTo>
                    <a:pt x="14" y="44"/>
                  </a:lnTo>
                  <a:lnTo>
                    <a:pt x="24" y="46"/>
                  </a:lnTo>
                  <a:lnTo>
                    <a:pt x="24" y="46"/>
                  </a:lnTo>
                  <a:lnTo>
                    <a:pt x="32" y="44"/>
                  </a:lnTo>
                  <a:lnTo>
                    <a:pt x="40" y="38"/>
                  </a:lnTo>
                  <a:lnTo>
                    <a:pt x="44" y="32"/>
                  </a:lnTo>
                  <a:lnTo>
                    <a:pt x="46" y="22"/>
                  </a:lnTo>
                  <a:lnTo>
                    <a:pt x="46" y="22"/>
                  </a:lnTo>
                  <a:lnTo>
                    <a:pt x="44" y="14"/>
                  </a:lnTo>
                  <a:lnTo>
                    <a:pt x="40" y="6"/>
                  </a:lnTo>
                  <a:lnTo>
                    <a:pt x="32" y="2"/>
                  </a:lnTo>
                  <a:lnTo>
                    <a:pt x="24"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34" name="Freeform 94"/>
            <p:cNvSpPr/>
            <p:nvPr/>
          </p:nvSpPr>
          <p:spPr bwMode="auto">
            <a:xfrm>
              <a:off x="6427788" y="444500"/>
              <a:ext cx="73025" cy="73025"/>
            </a:xfrm>
            <a:custGeom>
              <a:avLst/>
              <a:gdLst/>
              <a:ahLst/>
              <a:cxnLst>
                <a:cxn ang="0">
                  <a:pos x="24" y="0"/>
                </a:cxn>
                <a:cxn ang="0">
                  <a:pos x="24" y="0"/>
                </a:cxn>
                <a:cxn ang="0">
                  <a:pos x="14" y="2"/>
                </a:cxn>
                <a:cxn ang="0">
                  <a:pos x="8" y="6"/>
                </a:cxn>
                <a:cxn ang="0">
                  <a:pos x="2" y="14"/>
                </a:cxn>
                <a:cxn ang="0">
                  <a:pos x="0" y="22"/>
                </a:cxn>
                <a:cxn ang="0">
                  <a:pos x="0" y="22"/>
                </a:cxn>
                <a:cxn ang="0">
                  <a:pos x="2" y="32"/>
                </a:cxn>
                <a:cxn ang="0">
                  <a:pos x="8" y="38"/>
                </a:cxn>
                <a:cxn ang="0">
                  <a:pos x="14" y="44"/>
                </a:cxn>
                <a:cxn ang="0">
                  <a:pos x="24" y="46"/>
                </a:cxn>
                <a:cxn ang="0">
                  <a:pos x="24" y="46"/>
                </a:cxn>
                <a:cxn ang="0">
                  <a:pos x="32" y="44"/>
                </a:cxn>
                <a:cxn ang="0">
                  <a:pos x="40" y="38"/>
                </a:cxn>
                <a:cxn ang="0">
                  <a:pos x="44" y="32"/>
                </a:cxn>
                <a:cxn ang="0">
                  <a:pos x="46" y="22"/>
                </a:cxn>
                <a:cxn ang="0">
                  <a:pos x="46" y="22"/>
                </a:cxn>
                <a:cxn ang="0">
                  <a:pos x="44" y="14"/>
                </a:cxn>
                <a:cxn ang="0">
                  <a:pos x="40" y="6"/>
                </a:cxn>
                <a:cxn ang="0">
                  <a:pos x="32" y="2"/>
                </a:cxn>
                <a:cxn ang="0">
                  <a:pos x="24" y="0"/>
                </a:cxn>
              </a:cxnLst>
              <a:rect l="0" t="0" r="r" b="b"/>
              <a:pathLst>
                <a:path w="46" h="46">
                  <a:moveTo>
                    <a:pt x="24" y="0"/>
                  </a:moveTo>
                  <a:lnTo>
                    <a:pt x="24" y="0"/>
                  </a:lnTo>
                  <a:lnTo>
                    <a:pt x="14" y="2"/>
                  </a:lnTo>
                  <a:lnTo>
                    <a:pt x="8" y="6"/>
                  </a:lnTo>
                  <a:lnTo>
                    <a:pt x="2" y="14"/>
                  </a:lnTo>
                  <a:lnTo>
                    <a:pt x="0" y="22"/>
                  </a:lnTo>
                  <a:lnTo>
                    <a:pt x="0" y="22"/>
                  </a:lnTo>
                  <a:lnTo>
                    <a:pt x="2" y="32"/>
                  </a:lnTo>
                  <a:lnTo>
                    <a:pt x="8" y="38"/>
                  </a:lnTo>
                  <a:lnTo>
                    <a:pt x="14" y="44"/>
                  </a:lnTo>
                  <a:lnTo>
                    <a:pt x="24" y="46"/>
                  </a:lnTo>
                  <a:lnTo>
                    <a:pt x="24" y="46"/>
                  </a:lnTo>
                  <a:lnTo>
                    <a:pt x="32" y="44"/>
                  </a:lnTo>
                  <a:lnTo>
                    <a:pt x="40" y="38"/>
                  </a:lnTo>
                  <a:lnTo>
                    <a:pt x="44" y="32"/>
                  </a:lnTo>
                  <a:lnTo>
                    <a:pt x="46" y="22"/>
                  </a:lnTo>
                  <a:lnTo>
                    <a:pt x="46" y="22"/>
                  </a:lnTo>
                  <a:lnTo>
                    <a:pt x="44" y="14"/>
                  </a:lnTo>
                  <a:lnTo>
                    <a:pt x="40" y="6"/>
                  </a:lnTo>
                  <a:lnTo>
                    <a:pt x="32" y="2"/>
                  </a:lnTo>
                  <a:lnTo>
                    <a:pt x="24"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35" name="Freeform 95"/>
            <p:cNvSpPr/>
            <p:nvPr/>
          </p:nvSpPr>
          <p:spPr bwMode="auto">
            <a:xfrm>
              <a:off x="7256463" y="444500"/>
              <a:ext cx="73025" cy="73025"/>
            </a:xfrm>
            <a:custGeom>
              <a:avLst/>
              <a:gdLst/>
              <a:ahLst/>
              <a:cxnLst>
                <a:cxn ang="0">
                  <a:pos x="22" y="0"/>
                </a:cxn>
                <a:cxn ang="0">
                  <a:pos x="22" y="0"/>
                </a:cxn>
                <a:cxn ang="0">
                  <a:pos x="14" y="2"/>
                </a:cxn>
                <a:cxn ang="0">
                  <a:pos x="6" y="6"/>
                </a:cxn>
                <a:cxn ang="0">
                  <a:pos x="2" y="14"/>
                </a:cxn>
                <a:cxn ang="0">
                  <a:pos x="0" y="22"/>
                </a:cxn>
                <a:cxn ang="0">
                  <a:pos x="0" y="22"/>
                </a:cxn>
                <a:cxn ang="0">
                  <a:pos x="2" y="32"/>
                </a:cxn>
                <a:cxn ang="0">
                  <a:pos x="6" y="38"/>
                </a:cxn>
                <a:cxn ang="0">
                  <a:pos x="14" y="44"/>
                </a:cxn>
                <a:cxn ang="0">
                  <a:pos x="22" y="46"/>
                </a:cxn>
                <a:cxn ang="0">
                  <a:pos x="22" y="46"/>
                </a:cxn>
                <a:cxn ang="0">
                  <a:pos x="32" y="44"/>
                </a:cxn>
                <a:cxn ang="0">
                  <a:pos x="38" y="38"/>
                </a:cxn>
                <a:cxn ang="0">
                  <a:pos x="44" y="32"/>
                </a:cxn>
                <a:cxn ang="0">
                  <a:pos x="46" y="22"/>
                </a:cxn>
                <a:cxn ang="0">
                  <a:pos x="46" y="22"/>
                </a:cxn>
                <a:cxn ang="0">
                  <a:pos x="44" y="14"/>
                </a:cxn>
                <a:cxn ang="0">
                  <a:pos x="38" y="6"/>
                </a:cxn>
                <a:cxn ang="0">
                  <a:pos x="32" y="2"/>
                </a:cxn>
                <a:cxn ang="0">
                  <a:pos x="22" y="0"/>
                </a:cxn>
              </a:cxnLst>
              <a:rect l="0" t="0" r="r" b="b"/>
              <a:pathLst>
                <a:path w="46" h="46">
                  <a:moveTo>
                    <a:pt x="22" y="0"/>
                  </a:moveTo>
                  <a:lnTo>
                    <a:pt x="22" y="0"/>
                  </a:lnTo>
                  <a:lnTo>
                    <a:pt x="14" y="2"/>
                  </a:lnTo>
                  <a:lnTo>
                    <a:pt x="6" y="6"/>
                  </a:lnTo>
                  <a:lnTo>
                    <a:pt x="2" y="14"/>
                  </a:lnTo>
                  <a:lnTo>
                    <a:pt x="0" y="22"/>
                  </a:lnTo>
                  <a:lnTo>
                    <a:pt x="0" y="22"/>
                  </a:lnTo>
                  <a:lnTo>
                    <a:pt x="2" y="32"/>
                  </a:lnTo>
                  <a:lnTo>
                    <a:pt x="6" y="38"/>
                  </a:lnTo>
                  <a:lnTo>
                    <a:pt x="14" y="44"/>
                  </a:lnTo>
                  <a:lnTo>
                    <a:pt x="22" y="46"/>
                  </a:lnTo>
                  <a:lnTo>
                    <a:pt x="22" y="46"/>
                  </a:lnTo>
                  <a:lnTo>
                    <a:pt x="32" y="44"/>
                  </a:lnTo>
                  <a:lnTo>
                    <a:pt x="38" y="38"/>
                  </a:lnTo>
                  <a:lnTo>
                    <a:pt x="44" y="32"/>
                  </a:lnTo>
                  <a:lnTo>
                    <a:pt x="46" y="22"/>
                  </a:lnTo>
                  <a:lnTo>
                    <a:pt x="46" y="22"/>
                  </a:lnTo>
                  <a:lnTo>
                    <a:pt x="44" y="14"/>
                  </a:lnTo>
                  <a:lnTo>
                    <a:pt x="38" y="6"/>
                  </a:lnTo>
                  <a:lnTo>
                    <a:pt x="32" y="2"/>
                  </a:lnTo>
                  <a:lnTo>
                    <a:pt x="2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36" name="Freeform 96"/>
            <p:cNvSpPr/>
            <p:nvPr/>
          </p:nvSpPr>
          <p:spPr bwMode="auto">
            <a:xfrm>
              <a:off x="7256463" y="444500"/>
              <a:ext cx="73025" cy="73025"/>
            </a:xfrm>
            <a:custGeom>
              <a:avLst/>
              <a:gdLst/>
              <a:ahLst/>
              <a:cxnLst>
                <a:cxn ang="0">
                  <a:pos x="22" y="0"/>
                </a:cxn>
                <a:cxn ang="0">
                  <a:pos x="22" y="0"/>
                </a:cxn>
                <a:cxn ang="0">
                  <a:pos x="14" y="2"/>
                </a:cxn>
                <a:cxn ang="0">
                  <a:pos x="6" y="6"/>
                </a:cxn>
                <a:cxn ang="0">
                  <a:pos x="2" y="14"/>
                </a:cxn>
                <a:cxn ang="0">
                  <a:pos x="0" y="22"/>
                </a:cxn>
                <a:cxn ang="0">
                  <a:pos x="0" y="22"/>
                </a:cxn>
                <a:cxn ang="0">
                  <a:pos x="2" y="32"/>
                </a:cxn>
                <a:cxn ang="0">
                  <a:pos x="6" y="38"/>
                </a:cxn>
                <a:cxn ang="0">
                  <a:pos x="14" y="44"/>
                </a:cxn>
                <a:cxn ang="0">
                  <a:pos x="22" y="46"/>
                </a:cxn>
                <a:cxn ang="0">
                  <a:pos x="22" y="46"/>
                </a:cxn>
                <a:cxn ang="0">
                  <a:pos x="32" y="44"/>
                </a:cxn>
                <a:cxn ang="0">
                  <a:pos x="38" y="38"/>
                </a:cxn>
                <a:cxn ang="0">
                  <a:pos x="44" y="32"/>
                </a:cxn>
                <a:cxn ang="0">
                  <a:pos x="46" y="22"/>
                </a:cxn>
                <a:cxn ang="0">
                  <a:pos x="46" y="22"/>
                </a:cxn>
                <a:cxn ang="0">
                  <a:pos x="44" y="14"/>
                </a:cxn>
                <a:cxn ang="0">
                  <a:pos x="38" y="6"/>
                </a:cxn>
                <a:cxn ang="0">
                  <a:pos x="32" y="2"/>
                </a:cxn>
                <a:cxn ang="0">
                  <a:pos x="22" y="0"/>
                </a:cxn>
              </a:cxnLst>
              <a:rect l="0" t="0" r="r" b="b"/>
              <a:pathLst>
                <a:path w="46" h="46">
                  <a:moveTo>
                    <a:pt x="22" y="0"/>
                  </a:moveTo>
                  <a:lnTo>
                    <a:pt x="22" y="0"/>
                  </a:lnTo>
                  <a:lnTo>
                    <a:pt x="14" y="2"/>
                  </a:lnTo>
                  <a:lnTo>
                    <a:pt x="6" y="6"/>
                  </a:lnTo>
                  <a:lnTo>
                    <a:pt x="2" y="14"/>
                  </a:lnTo>
                  <a:lnTo>
                    <a:pt x="0" y="22"/>
                  </a:lnTo>
                  <a:lnTo>
                    <a:pt x="0" y="22"/>
                  </a:lnTo>
                  <a:lnTo>
                    <a:pt x="2" y="32"/>
                  </a:lnTo>
                  <a:lnTo>
                    <a:pt x="6" y="38"/>
                  </a:lnTo>
                  <a:lnTo>
                    <a:pt x="14" y="44"/>
                  </a:lnTo>
                  <a:lnTo>
                    <a:pt x="22" y="46"/>
                  </a:lnTo>
                  <a:lnTo>
                    <a:pt x="22" y="46"/>
                  </a:lnTo>
                  <a:lnTo>
                    <a:pt x="32" y="44"/>
                  </a:lnTo>
                  <a:lnTo>
                    <a:pt x="38" y="38"/>
                  </a:lnTo>
                  <a:lnTo>
                    <a:pt x="44" y="32"/>
                  </a:lnTo>
                  <a:lnTo>
                    <a:pt x="46" y="22"/>
                  </a:lnTo>
                  <a:lnTo>
                    <a:pt x="46" y="22"/>
                  </a:lnTo>
                  <a:lnTo>
                    <a:pt x="44" y="14"/>
                  </a:lnTo>
                  <a:lnTo>
                    <a:pt x="38" y="6"/>
                  </a:lnTo>
                  <a:lnTo>
                    <a:pt x="32" y="2"/>
                  </a:lnTo>
                  <a:lnTo>
                    <a:pt x="22"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37" name="Freeform 97"/>
            <p:cNvSpPr/>
            <p:nvPr/>
          </p:nvSpPr>
          <p:spPr bwMode="auto">
            <a:xfrm>
              <a:off x="5313363" y="254000"/>
              <a:ext cx="79375" cy="79375"/>
            </a:xfrm>
            <a:custGeom>
              <a:avLst/>
              <a:gdLst/>
              <a:ahLst/>
              <a:cxnLst>
                <a:cxn ang="0">
                  <a:pos x="24" y="0"/>
                </a:cxn>
                <a:cxn ang="0">
                  <a:pos x="24" y="0"/>
                </a:cxn>
                <a:cxn ang="0">
                  <a:pos x="14" y="2"/>
                </a:cxn>
                <a:cxn ang="0">
                  <a:pos x="6" y="6"/>
                </a:cxn>
                <a:cxn ang="0">
                  <a:pos x="2" y="14"/>
                </a:cxn>
                <a:cxn ang="0">
                  <a:pos x="0" y="24"/>
                </a:cxn>
                <a:cxn ang="0">
                  <a:pos x="0" y="24"/>
                </a:cxn>
                <a:cxn ang="0">
                  <a:pos x="2" y="34"/>
                </a:cxn>
                <a:cxn ang="0">
                  <a:pos x="6" y="44"/>
                </a:cxn>
                <a:cxn ang="0">
                  <a:pos x="14" y="48"/>
                </a:cxn>
                <a:cxn ang="0">
                  <a:pos x="24" y="50"/>
                </a:cxn>
                <a:cxn ang="0">
                  <a:pos x="24" y="50"/>
                </a:cxn>
                <a:cxn ang="0">
                  <a:pos x="34" y="48"/>
                </a:cxn>
                <a:cxn ang="0">
                  <a:pos x="42" y="44"/>
                </a:cxn>
                <a:cxn ang="0">
                  <a:pos x="48" y="34"/>
                </a:cxn>
                <a:cxn ang="0">
                  <a:pos x="50" y="24"/>
                </a:cxn>
                <a:cxn ang="0">
                  <a:pos x="50" y="24"/>
                </a:cxn>
                <a:cxn ang="0">
                  <a:pos x="48" y="14"/>
                </a:cxn>
                <a:cxn ang="0">
                  <a:pos x="42" y="6"/>
                </a:cxn>
                <a:cxn ang="0">
                  <a:pos x="34" y="2"/>
                </a:cxn>
                <a:cxn ang="0">
                  <a:pos x="24" y="0"/>
                </a:cxn>
              </a:cxnLst>
              <a:rect l="0" t="0" r="r" b="b"/>
              <a:pathLst>
                <a:path w="50" h="50">
                  <a:moveTo>
                    <a:pt x="24" y="0"/>
                  </a:moveTo>
                  <a:lnTo>
                    <a:pt x="24" y="0"/>
                  </a:lnTo>
                  <a:lnTo>
                    <a:pt x="14" y="2"/>
                  </a:lnTo>
                  <a:lnTo>
                    <a:pt x="6" y="6"/>
                  </a:lnTo>
                  <a:lnTo>
                    <a:pt x="2" y="14"/>
                  </a:lnTo>
                  <a:lnTo>
                    <a:pt x="0" y="24"/>
                  </a:lnTo>
                  <a:lnTo>
                    <a:pt x="0" y="24"/>
                  </a:lnTo>
                  <a:lnTo>
                    <a:pt x="2" y="34"/>
                  </a:lnTo>
                  <a:lnTo>
                    <a:pt x="6" y="44"/>
                  </a:lnTo>
                  <a:lnTo>
                    <a:pt x="14" y="48"/>
                  </a:lnTo>
                  <a:lnTo>
                    <a:pt x="24" y="50"/>
                  </a:lnTo>
                  <a:lnTo>
                    <a:pt x="24" y="50"/>
                  </a:lnTo>
                  <a:lnTo>
                    <a:pt x="34" y="48"/>
                  </a:lnTo>
                  <a:lnTo>
                    <a:pt x="42" y="44"/>
                  </a:lnTo>
                  <a:lnTo>
                    <a:pt x="48" y="34"/>
                  </a:lnTo>
                  <a:lnTo>
                    <a:pt x="50" y="24"/>
                  </a:lnTo>
                  <a:lnTo>
                    <a:pt x="50" y="24"/>
                  </a:lnTo>
                  <a:lnTo>
                    <a:pt x="48" y="14"/>
                  </a:lnTo>
                  <a:lnTo>
                    <a:pt x="42" y="6"/>
                  </a:lnTo>
                  <a:lnTo>
                    <a:pt x="34" y="2"/>
                  </a:lnTo>
                  <a:lnTo>
                    <a:pt x="24"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38" name="Freeform 98"/>
            <p:cNvSpPr/>
            <p:nvPr/>
          </p:nvSpPr>
          <p:spPr bwMode="auto">
            <a:xfrm>
              <a:off x="5313363" y="254000"/>
              <a:ext cx="79375" cy="79375"/>
            </a:xfrm>
            <a:custGeom>
              <a:avLst/>
              <a:gdLst/>
              <a:ahLst/>
              <a:cxnLst>
                <a:cxn ang="0">
                  <a:pos x="24" y="0"/>
                </a:cxn>
                <a:cxn ang="0">
                  <a:pos x="24" y="0"/>
                </a:cxn>
                <a:cxn ang="0">
                  <a:pos x="14" y="2"/>
                </a:cxn>
                <a:cxn ang="0">
                  <a:pos x="6" y="6"/>
                </a:cxn>
                <a:cxn ang="0">
                  <a:pos x="2" y="14"/>
                </a:cxn>
                <a:cxn ang="0">
                  <a:pos x="0" y="24"/>
                </a:cxn>
                <a:cxn ang="0">
                  <a:pos x="0" y="24"/>
                </a:cxn>
                <a:cxn ang="0">
                  <a:pos x="2" y="34"/>
                </a:cxn>
                <a:cxn ang="0">
                  <a:pos x="6" y="44"/>
                </a:cxn>
                <a:cxn ang="0">
                  <a:pos x="14" y="48"/>
                </a:cxn>
                <a:cxn ang="0">
                  <a:pos x="24" y="50"/>
                </a:cxn>
                <a:cxn ang="0">
                  <a:pos x="24" y="50"/>
                </a:cxn>
                <a:cxn ang="0">
                  <a:pos x="34" y="48"/>
                </a:cxn>
                <a:cxn ang="0">
                  <a:pos x="42" y="44"/>
                </a:cxn>
                <a:cxn ang="0">
                  <a:pos x="48" y="34"/>
                </a:cxn>
                <a:cxn ang="0">
                  <a:pos x="50" y="24"/>
                </a:cxn>
                <a:cxn ang="0">
                  <a:pos x="50" y="24"/>
                </a:cxn>
                <a:cxn ang="0">
                  <a:pos x="48" y="14"/>
                </a:cxn>
                <a:cxn ang="0">
                  <a:pos x="42" y="6"/>
                </a:cxn>
                <a:cxn ang="0">
                  <a:pos x="34" y="2"/>
                </a:cxn>
                <a:cxn ang="0">
                  <a:pos x="24" y="0"/>
                </a:cxn>
              </a:cxnLst>
              <a:rect l="0" t="0" r="r" b="b"/>
              <a:pathLst>
                <a:path w="50" h="50">
                  <a:moveTo>
                    <a:pt x="24" y="0"/>
                  </a:moveTo>
                  <a:lnTo>
                    <a:pt x="24" y="0"/>
                  </a:lnTo>
                  <a:lnTo>
                    <a:pt x="14" y="2"/>
                  </a:lnTo>
                  <a:lnTo>
                    <a:pt x="6" y="6"/>
                  </a:lnTo>
                  <a:lnTo>
                    <a:pt x="2" y="14"/>
                  </a:lnTo>
                  <a:lnTo>
                    <a:pt x="0" y="24"/>
                  </a:lnTo>
                  <a:lnTo>
                    <a:pt x="0" y="24"/>
                  </a:lnTo>
                  <a:lnTo>
                    <a:pt x="2" y="34"/>
                  </a:lnTo>
                  <a:lnTo>
                    <a:pt x="6" y="44"/>
                  </a:lnTo>
                  <a:lnTo>
                    <a:pt x="14" y="48"/>
                  </a:lnTo>
                  <a:lnTo>
                    <a:pt x="24" y="50"/>
                  </a:lnTo>
                  <a:lnTo>
                    <a:pt x="24" y="50"/>
                  </a:lnTo>
                  <a:lnTo>
                    <a:pt x="34" y="48"/>
                  </a:lnTo>
                  <a:lnTo>
                    <a:pt x="42" y="44"/>
                  </a:lnTo>
                  <a:lnTo>
                    <a:pt x="48" y="34"/>
                  </a:lnTo>
                  <a:lnTo>
                    <a:pt x="50" y="24"/>
                  </a:lnTo>
                  <a:lnTo>
                    <a:pt x="50" y="24"/>
                  </a:lnTo>
                  <a:lnTo>
                    <a:pt x="48" y="14"/>
                  </a:lnTo>
                  <a:lnTo>
                    <a:pt x="42" y="6"/>
                  </a:lnTo>
                  <a:lnTo>
                    <a:pt x="34" y="2"/>
                  </a:lnTo>
                  <a:lnTo>
                    <a:pt x="24"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39" name="Freeform 99"/>
            <p:cNvSpPr/>
            <p:nvPr/>
          </p:nvSpPr>
          <p:spPr bwMode="auto">
            <a:xfrm>
              <a:off x="4649788" y="968375"/>
              <a:ext cx="34925" cy="38100"/>
            </a:xfrm>
            <a:custGeom>
              <a:avLst/>
              <a:gdLst/>
              <a:ahLst/>
              <a:cxnLst>
                <a:cxn ang="0">
                  <a:pos x="12" y="0"/>
                </a:cxn>
                <a:cxn ang="0">
                  <a:pos x="12" y="0"/>
                </a:cxn>
                <a:cxn ang="0">
                  <a:pos x="6" y="2"/>
                </a:cxn>
                <a:cxn ang="0">
                  <a:pos x="4" y="4"/>
                </a:cxn>
                <a:cxn ang="0">
                  <a:pos x="0" y="8"/>
                </a:cxn>
                <a:cxn ang="0">
                  <a:pos x="0" y="12"/>
                </a:cxn>
                <a:cxn ang="0">
                  <a:pos x="0" y="12"/>
                </a:cxn>
                <a:cxn ang="0">
                  <a:pos x="0" y="16"/>
                </a:cxn>
                <a:cxn ang="0">
                  <a:pos x="4" y="20"/>
                </a:cxn>
                <a:cxn ang="0">
                  <a:pos x="6" y="22"/>
                </a:cxn>
                <a:cxn ang="0">
                  <a:pos x="12" y="24"/>
                </a:cxn>
                <a:cxn ang="0">
                  <a:pos x="12" y="24"/>
                </a:cxn>
                <a:cxn ang="0">
                  <a:pos x="16" y="22"/>
                </a:cxn>
                <a:cxn ang="0">
                  <a:pos x="20" y="20"/>
                </a:cxn>
                <a:cxn ang="0">
                  <a:pos x="22" y="16"/>
                </a:cxn>
                <a:cxn ang="0">
                  <a:pos x="22" y="12"/>
                </a:cxn>
                <a:cxn ang="0">
                  <a:pos x="22" y="12"/>
                </a:cxn>
                <a:cxn ang="0">
                  <a:pos x="22" y="8"/>
                </a:cxn>
                <a:cxn ang="0">
                  <a:pos x="20" y="4"/>
                </a:cxn>
                <a:cxn ang="0">
                  <a:pos x="16" y="2"/>
                </a:cxn>
                <a:cxn ang="0">
                  <a:pos x="12" y="0"/>
                </a:cxn>
              </a:cxnLst>
              <a:rect l="0" t="0" r="r" b="b"/>
              <a:pathLst>
                <a:path w="22" h="24">
                  <a:moveTo>
                    <a:pt x="12" y="0"/>
                  </a:moveTo>
                  <a:lnTo>
                    <a:pt x="12" y="0"/>
                  </a:lnTo>
                  <a:lnTo>
                    <a:pt x="6" y="2"/>
                  </a:lnTo>
                  <a:lnTo>
                    <a:pt x="4" y="4"/>
                  </a:lnTo>
                  <a:lnTo>
                    <a:pt x="0" y="8"/>
                  </a:lnTo>
                  <a:lnTo>
                    <a:pt x="0" y="12"/>
                  </a:lnTo>
                  <a:lnTo>
                    <a:pt x="0" y="12"/>
                  </a:lnTo>
                  <a:lnTo>
                    <a:pt x="0" y="16"/>
                  </a:lnTo>
                  <a:lnTo>
                    <a:pt x="4" y="20"/>
                  </a:lnTo>
                  <a:lnTo>
                    <a:pt x="6" y="22"/>
                  </a:lnTo>
                  <a:lnTo>
                    <a:pt x="12" y="24"/>
                  </a:lnTo>
                  <a:lnTo>
                    <a:pt x="12" y="24"/>
                  </a:lnTo>
                  <a:lnTo>
                    <a:pt x="16" y="22"/>
                  </a:lnTo>
                  <a:lnTo>
                    <a:pt x="20" y="20"/>
                  </a:lnTo>
                  <a:lnTo>
                    <a:pt x="22" y="16"/>
                  </a:lnTo>
                  <a:lnTo>
                    <a:pt x="22" y="12"/>
                  </a:lnTo>
                  <a:lnTo>
                    <a:pt x="22" y="12"/>
                  </a:lnTo>
                  <a:lnTo>
                    <a:pt x="22" y="8"/>
                  </a:lnTo>
                  <a:lnTo>
                    <a:pt x="20" y="4"/>
                  </a:lnTo>
                  <a:lnTo>
                    <a:pt x="16" y="2"/>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40" name="Freeform 100"/>
            <p:cNvSpPr/>
            <p:nvPr/>
          </p:nvSpPr>
          <p:spPr bwMode="auto">
            <a:xfrm>
              <a:off x="4649788" y="968375"/>
              <a:ext cx="34925" cy="38100"/>
            </a:xfrm>
            <a:custGeom>
              <a:avLst/>
              <a:gdLst/>
              <a:ahLst/>
              <a:cxnLst>
                <a:cxn ang="0">
                  <a:pos x="12" y="0"/>
                </a:cxn>
                <a:cxn ang="0">
                  <a:pos x="12" y="0"/>
                </a:cxn>
                <a:cxn ang="0">
                  <a:pos x="6" y="2"/>
                </a:cxn>
                <a:cxn ang="0">
                  <a:pos x="4" y="4"/>
                </a:cxn>
                <a:cxn ang="0">
                  <a:pos x="0" y="8"/>
                </a:cxn>
                <a:cxn ang="0">
                  <a:pos x="0" y="12"/>
                </a:cxn>
                <a:cxn ang="0">
                  <a:pos x="0" y="12"/>
                </a:cxn>
                <a:cxn ang="0">
                  <a:pos x="0" y="16"/>
                </a:cxn>
                <a:cxn ang="0">
                  <a:pos x="4" y="20"/>
                </a:cxn>
                <a:cxn ang="0">
                  <a:pos x="6" y="22"/>
                </a:cxn>
                <a:cxn ang="0">
                  <a:pos x="12" y="24"/>
                </a:cxn>
                <a:cxn ang="0">
                  <a:pos x="12" y="24"/>
                </a:cxn>
                <a:cxn ang="0">
                  <a:pos x="16" y="22"/>
                </a:cxn>
                <a:cxn ang="0">
                  <a:pos x="20" y="20"/>
                </a:cxn>
                <a:cxn ang="0">
                  <a:pos x="22" y="16"/>
                </a:cxn>
                <a:cxn ang="0">
                  <a:pos x="22" y="12"/>
                </a:cxn>
                <a:cxn ang="0">
                  <a:pos x="22" y="12"/>
                </a:cxn>
                <a:cxn ang="0">
                  <a:pos x="22" y="8"/>
                </a:cxn>
                <a:cxn ang="0">
                  <a:pos x="20" y="4"/>
                </a:cxn>
                <a:cxn ang="0">
                  <a:pos x="16" y="2"/>
                </a:cxn>
                <a:cxn ang="0">
                  <a:pos x="12" y="0"/>
                </a:cxn>
              </a:cxnLst>
              <a:rect l="0" t="0" r="r" b="b"/>
              <a:pathLst>
                <a:path w="22" h="24">
                  <a:moveTo>
                    <a:pt x="12" y="0"/>
                  </a:moveTo>
                  <a:lnTo>
                    <a:pt x="12" y="0"/>
                  </a:lnTo>
                  <a:lnTo>
                    <a:pt x="6" y="2"/>
                  </a:lnTo>
                  <a:lnTo>
                    <a:pt x="4" y="4"/>
                  </a:lnTo>
                  <a:lnTo>
                    <a:pt x="0" y="8"/>
                  </a:lnTo>
                  <a:lnTo>
                    <a:pt x="0" y="12"/>
                  </a:lnTo>
                  <a:lnTo>
                    <a:pt x="0" y="12"/>
                  </a:lnTo>
                  <a:lnTo>
                    <a:pt x="0" y="16"/>
                  </a:lnTo>
                  <a:lnTo>
                    <a:pt x="4" y="20"/>
                  </a:lnTo>
                  <a:lnTo>
                    <a:pt x="6" y="22"/>
                  </a:lnTo>
                  <a:lnTo>
                    <a:pt x="12" y="24"/>
                  </a:lnTo>
                  <a:lnTo>
                    <a:pt x="12" y="24"/>
                  </a:lnTo>
                  <a:lnTo>
                    <a:pt x="16" y="22"/>
                  </a:lnTo>
                  <a:lnTo>
                    <a:pt x="20" y="20"/>
                  </a:lnTo>
                  <a:lnTo>
                    <a:pt x="22" y="16"/>
                  </a:lnTo>
                  <a:lnTo>
                    <a:pt x="22" y="12"/>
                  </a:lnTo>
                  <a:lnTo>
                    <a:pt x="22" y="12"/>
                  </a:lnTo>
                  <a:lnTo>
                    <a:pt x="22" y="8"/>
                  </a:lnTo>
                  <a:lnTo>
                    <a:pt x="20" y="4"/>
                  </a:lnTo>
                  <a:lnTo>
                    <a:pt x="16" y="2"/>
                  </a:lnTo>
                  <a:lnTo>
                    <a:pt x="12"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41" name="Freeform 101"/>
            <p:cNvSpPr/>
            <p:nvPr/>
          </p:nvSpPr>
          <p:spPr bwMode="auto">
            <a:xfrm>
              <a:off x="4910138" y="803275"/>
              <a:ext cx="47625" cy="47625"/>
            </a:xfrm>
            <a:custGeom>
              <a:avLst/>
              <a:gdLst/>
              <a:ahLst/>
              <a:cxnLst>
                <a:cxn ang="0">
                  <a:pos x="16" y="0"/>
                </a:cxn>
                <a:cxn ang="0">
                  <a:pos x="16" y="0"/>
                </a:cxn>
                <a:cxn ang="0">
                  <a:pos x="10" y="0"/>
                </a:cxn>
                <a:cxn ang="0">
                  <a:pos x="4" y="4"/>
                </a:cxn>
                <a:cxn ang="0">
                  <a:pos x="2" y="10"/>
                </a:cxn>
                <a:cxn ang="0">
                  <a:pos x="0" y="16"/>
                </a:cxn>
                <a:cxn ang="0">
                  <a:pos x="0" y="16"/>
                </a:cxn>
                <a:cxn ang="0">
                  <a:pos x="2" y="22"/>
                </a:cxn>
                <a:cxn ang="0">
                  <a:pos x="4" y="26"/>
                </a:cxn>
                <a:cxn ang="0">
                  <a:pos x="10" y="30"/>
                </a:cxn>
                <a:cxn ang="0">
                  <a:pos x="16" y="30"/>
                </a:cxn>
                <a:cxn ang="0">
                  <a:pos x="16" y="30"/>
                </a:cxn>
                <a:cxn ang="0">
                  <a:pos x="22" y="30"/>
                </a:cxn>
                <a:cxn ang="0">
                  <a:pos x="26" y="26"/>
                </a:cxn>
                <a:cxn ang="0">
                  <a:pos x="30" y="22"/>
                </a:cxn>
                <a:cxn ang="0">
                  <a:pos x="30" y="16"/>
                </a:cxn>
                <a:cxn ang="0">
                  <a:pos x="30" y="16"/>
                </a:cxn>
                <a:cxn ang="0">
                  <a:pos x="30" y="10"/>
                </a:cxn>
                <a:cxn ang="0">
                  <a:pos x="26" y="4"/>
                </a:cxn>
                <a:cxn ang="0">
                  <a:pos x="22" y="0"/>
                </a:cxn>
                <a:cxn ang="0">
                  <a:pos x="16" y="0"/>
                </a:cxn>
              </a:cxnLst>
              <a:rect l="0" t="0" r="r" b="b"/>
              <a:pathLst>
                <a:path w="30" h="30">
                  <a:moveTo>
                    <a:pt x="16" y="0"/>
                  </a:moveTo>
                  <a:lnTo>
                    <a:pt x="16" y="0"/>
                  </a:lnTo>
                  <a:lnTo>
                    <a:pt x="10" y="0"/>
                  </a:lnTo>
                  <a:lnTo>
                    <a:pt x="4" y="4"/>
                  </a:lnTo>
                  <a:lnTo>
                    <a:pt x="2" y="10"/>
                  </a:lnTo>
                  <a:lnTo>
                    <a:pt x="0" y="16"/>
                  </a:lnTo>
                  <a:lnTo>
                    <a:pt x="0" y="16"/>
                  </a:lnTo>
                  <a:lnTo>
                    <a:pt x="2" y="22"/>
                  </a:lnTo>
                  <a:lnTo>
                    <a:pt x="4" y="26"/>
                  </a:lnTo>
                  <a:lnTo>
                    <a:pt x="10" y="30"/>
                  </a:lnTo>
                  <a:lnTo>
                    <a:pt x="16" y="30"/>
                  </a:lnTo>
                  <a:lnTo>
                    <a:pt x="16" y="30"/>
                  </a:lnTo>
                  <a:lnTo>
                    <a:pt x="22" y="30"/>
                  </a:lnTo>
                  <a:lnTo>
                    <a:pt x="26" y="26"/>
                  </a:lnTo>
                  <a:lnTo>
                    <a:pt x="30" y="22"/>
                  </a:lnTo>
                  <a:lnTo>
                    <a:pt x="30" y="16"/>
                  </a:lnTo>
                  <a:lnTo>
                    <a:pt x="30" y="16"/>
                  </a:lnTo>
                  <a:lnTo>
                    <a:pt x="30" y="10"/>
                  </a:lnTo>
                  <a:lnTo>
                    <a:pt x="26" y="4"/>
                  </a:lnTo>
                  <a:lnTo>
                    <a:pt x="22" y="0"/>
                  </a:lnTo>
                  <a:lnTo>
                    <a:pt x="1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42" name="Freeform 102"/>
            <p:cNvSpPr/>
            <p:nvPr/>
          </p:nvSpPr>
          <p:spPr bwMode="auto">
            <a:xfrm>
              <a:off x="4910138" y="803275"/>
              <a:ext cx="47625" cy="47625"/>
            </a:xfrm>
            <a:custGeom>
              <a:avLst/>
              <a:gdLst/>
              <a:ahLst/>
              <a:cxnLst>
                <a:cxn ang="0">
                  <a:pos x="16" y="0"/>
                </a:cxn>
                <a:cxn ang="0">
                  <a:pos x="16" y="0"/>
                </a:cxn>
                <a:cxn ang="0">
                  <a:pos x="10" y="0"/>
                </a:cxn>
                <a:cxn ang="0">
                  <a:pos x="4" y="4"/>
                </a:cxn>
                <a:cxn ang="0">
                  <a:pos x="2" y="10"/>
                </a:cxn>
                <a:cxn ang="0">
                  <a:pos x="0" y="16"/>
                </a:cxn>
                <a:cxn ang="0">
                  <a:pos x="0" y="16"/>
                </a:cxn>
                <a:cxn ang="0">
                  <a:pos x="2" y="22"/>
                </a:cxn>
                <a:cxn ang="0">
                  <a:pos x="4" y="26"/>
                </a:cxn>
                <a:cxn ang="0">
                  <a:pos x="10" y="30"/>
                </a:cxn>
                <a:cxn ang="0">
                  <a:pos x="16" y="30"/>
                </a:cxn>
                <a:cxn ang="0">
                  <a:pos x="16" y="30"/>
                </a:cxn>
                <a:cxn ang="0">
                  <a:pos x="22" y="30"/>
                </a:cxn>
                <a:cxn ang="0">
                  <a:pos x="26" y="26"/>
                </a:cxn>
                <a:cxn ang="0">
                  <a:pos x="30" y="22"/>
                </a:cxn>
                <a:cxn ang="0">
                  <a:pos x="30" y="16"/>
                </a:cxn>
                <a:cxn ang="0">
                  <a:pos x="30" y="16"/>
                </a:cxn>
                <a:cxn ang="0">
                  <a:pos x="30" y="10"/>
                </a:cxn>
                <a:cxn ang="0">
                  <a:pos x="26" y="4"/>
                </a:cxn>
                <a:cxn ang="0">
                  <a:pos x="22" y="0"/>
                </a:cxn>
                <a:cxn ang="0">
                  <a:pos x="16" y="0"/>
                </a:cxn>
              </a:cxnLst>
              <a:rect l="0" t="0" r="r" b="b"/>
              <a:pathLst>
                <a:path w="30" h="30">
                  <a:moveTo>
                    <a:pt x="16" y="0"/>
                  </a:moveTo>
                  <a:lnTo>
                    <a:pt x="16" y="0"/>
                  </a:lnTo>
                  <a:lnTo>
                    <a:pt x="10" y="0"/>
                  </a:lnTo>
                  <a:lnTo>
                    <a:pt x="4" y="4"/>
                  </a:lnTo>
                  <a:lnTo>
                    <a:pt x="2" y="10"/>
                  </a:lnTo>
                  <a:lnTo>
                    <a:pt x="0" y="16"/>
                  </a:lnTo>
                  <a:lnTo>
                    <a:pt x="0" y="16"/>
                  </a:lnTo>
                  <a:lnTo>
                    <a:pt x="2" y="22"/>
                  </a:lnTo>
                  <a:lnTo>
                    <a:pt x="4" y="26"/>
                  </a:lnTo>
                  <a:lnTo>
                    <a:pt x="10" y="30"/>
                  </a:lnTo>
                  <a:lnTo>
                    <a:pt x="16" y="30"/>
                  </a:lnTo>
                  <a:lnTo>
                    <a:pt x="16" y="30"/>
                  </a:lnTo>
                  <a:lnTo>
                    <a:pt x="22" y="30"/>
                  </a:lnTo>
                  <a:lnTo>
                    <a:pt x="26" y="26"/>
                  </a:lnTo>
                  <a:lnTo>
                    <a:pt x="30" y="22"/>
                  </a:lnTo>
                  <a:lnTo>
                    <a:pt x="30" y="16"/>
                  </a:lnTo>
                  <a:lnTo>
                    <a:pt x="30" y="16"/>
                  </a:lnTo>
                  <a:lnTo>
                    <a:pt x="30" y="10"/>
                  </a:lnTo>
                  <a:lnTo>
                    <a:pt x="26" y="4"/>
                  </a:lnTo>
                  <a:lnTo>
                    <a:pt x="22" y="0"/>
                  </a:lnTo>
                  <a:lnTo>
                    <a:pt x="1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43" name="Freeform 103"/>
            <p:cNvSpPr/>
            <p:nvPr/>
          </p:nvSpPr>
          <p:spPr bwMode="auto">
            <a:xfrm>
              <a:off x="6154738" y="355600"/>
              <a:ext cx="34925" cy="34925"/>
            </a:xfrm>
            <a:custGeom>
              <a:avLst/>
              <a:gdLst/>
              <a:ahLst/>
              <a:cxnLst>
                <a:cxn ang="0">
                  <a:pos x="10" y="0"/>
                </a:cxn>
                <a:cxn ang="0">
                  <a:pos x="10" y="0"/>
                </a:cxn>
                <a:cxn ang="0">
                  <a:pos x="6" y="0"/>
                </a:cxn>
                <a:cxn ang="0">
                  <a:pos x="2" y="4"/>
                </a:cxn>
                <a:cxn ang="0">
                  <a:pos x="0" y="6"/>
                </a:cxn>
                <a:cxn ang="0">
                  <a:pos x="0" y="12"/>
                </a:cxn>
                <a:cxn ang="0">
                  <a:pos x="0" y="12"/>
                </a:cxn>
                <a:cxn ang="0">
                  <a:pos x="0" y="16"/>
                </a:cxn>
                <a:cxn ang="0">
                  <a:pos x="2" y="20"/>
                </a:cxn>
                <a:cxn ang="0">
                  <a:pos x="6" y="22"/>
                </a:cxn>
                <a:cxn ang="0">
                  <a:pos x="10" y="22"/>
                </a:cxn>
                <a:cxn ang="0">
                  <a:pos x="10" y="22"/>
                </a:cxn>
                <a:cxn ang="0">
                  <a:pos x="14" y="22"/>
                </a:cxn>
                <a:cxn ang="0">
                  <a:pos x="18" y="20"/>
                </a:cxn>
                <a:cxn ang="0">
                  <a:pos x="20" y="16"/>
                </a:cxn>
                <a:cxn ang="0">
                  <a:pos x="22" y="12"/>
                </a:cxn>
                <a:cxn ang="0">
                  <a:pos x="22" y="12"/>
                </a:cxn>
                <a:cxn ang="0">
                  <a:pos x="20" y="6"/>
                </a:cxn>
                <a:cxn ang="0">
                  <a:pos x="18" y="4"/>
                </a:cxn>
                <a:cxn ang="0">
                  <a:pos x="14" y="0"/>
                </a:cxn>
                <a:cxn ang="0">
                  <a:pos x="10" y="0"/>
                </a:cxn>
              </a:cxnLst>
              <a:rect l="0" t="0" r="r" b="b"/>
              <a:pathLst>
                <a:path w="22" h="22">
                  <a:moveTo>
                    <a:pt x="10" y="0"/>
                  </a:moveTo>
                  <a:lnTo>
                    <a:pt x="10" y="0"/>
                  </a:lnTo>
                  <a:lnTo>
                    <a:pt x="6" y="0"/>
                  </a:lnTo>
                  <a:lnTo>
                    <a:pt x="2" y="4"/>
                  </a:lnTo>
                  <a:lnTo>
                    <a:pt x="0" y="6"/>
                  </a:lnTo>
                  <a:lnTo>
                    <a:pt x="0" y="12"/>
                  </a:lnTo>
                  <a:lnTo>
                    <a:pt x="0" y="12"/>
                  </a:lnTo>
                  <a:lnTo>
                    <a:pt x="0" y="16"/>
                  </a:lnTo>
                  <a:lnTo>
                    <a:pt x="2" y="20"/>
                  </a:lnTo>
                  <a:lnTo>
                    <a:pt x="6" y="22"/>
                  </a:lnTo>
                  <a:lnTo>
                    <a:pt x="10" y="22"/>
                  </a:lnTo>
                  <a:lnTo>
                    <a:pt x="10" y="22"/>
                  </a:lnTo>
                  <a:lnTo>
                    <a:pt x="14" y="22"/>
                  </a:lnTo>
                  <a:lnTo>
                    <a:pt x="18" y="20"/>
                  </a:lnTo>
                  <a:lnTo>
                    <a:pt x="20" y="16"/>
                  </a:lnTo>
                  <a:lnTo>
                    <a:pt x="22" y="12"/>
                  </a:lnTo>
                  <a:lnTo>
                    <a:pt x="22" y="12"/>
                  </a:lnTo>
                  <a:lnTo>
                    <a:pt x="20" y="6"/>
                  </a:lnTo>
                  <a:lnTo>
                    <a:pt x="18" y="4"/>
                  </a:lnTo>
                  <a:lnTo>
                    <a:pt x="14" y="0"/>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44" name="Freeform 104"/>
            <p:cNvSpPr/>
            <p:nvPr/>
          </p:nvSpPr>
          <p:spPr bwMode="auto">
            <a:xfrm>
              <a:off x="6154738" y="355600"/>
              <a:ext cx="34925" cy="34925"/>
            </a:xfrm>
            <a:custGeom>
              <a:avLst/>
              <a:gdLst/>
              <a:ahLst/>
              <a:cxnLst>
                <a:cxn ang="0">
                  <a:pos x="10" y="0"/>
                </a:cxn>
                <a:cxn ang="0">
                  <a:pos x="10" y="0"/>
                </a:cxn>
                <a:cxn ang="0">
                  <a:pos x="6" y="0"/>
                </a:cxn>
                <a:cxn ang="0">
                  <a:pos x="2" y="4"/>
                </a:cxn>
                <a:cxn ang="0">
                  <a:pos x="0" y="6"/>
                </a:cxn>
                <a:cxn ang="0">
                  <a:pos x="0" y="12"/>
                </a:cxn>
                <a:cxn ang="0">
                  <a:pos x="0" y="12"/>
                </a:cxn>
                <a:cxn ang="0">
                  <a:pos x="0" y="16"/>
                </a:cxn>
                <a:cxn ang="0">
                  <a:pos x="2" y="20"/>
                </a:cxn>
                <a:cxn ang="0">
                  <a:pos x="6" y="22"/>
                </a:cxn>
                <a:cxn ang="0">
                  <a:pos x="10" y="22"/>
                </a:cxn>
                <a:cxn ang="0">
                  <a:pos x="10" y="22"/>
                </a:cxn>
                <a:cxn ang="0">
                  <a:pos x="14" y="22"/>
                </a:cxn>
                <a:cxn ang="0">
                  <a:pos x="18" y="20"/>
                </a:cxn>
                <a:cxn ang="0">
                  <a:pos x="20" y="16"/>
                </a:cxn>
                <a:cxn ang="0">
                  <a:pos x="22" y="12"/>
                </a:cxn>
                <a:cxn ang="0">
                  <a:pos x="22" y="12"/>
                </a:cxn>
                <a:cxn ang="0">
                  <a:pos x="20" y="6"/>
                </a:cxn>
                <a:cxn ang="0">
                  <a:pos x="18" y="4"/>
                </a:cxn>
                <a:cxn ang="0">
                  <a:pos x="14" y="0"/>
                </a:cxn>
                <a:cxn ang="0">
                  <a:pos x="10" y="0"/>
                </a:cxn>
              </a:cxnLst>
              <a:rect l="0" t="0" r="r" b="b"/>
              <a:pathLst>
                <a:path w="22" h="22">
                  <a:moveTo>
                    <a:pt x="10" y="0"/>
                  </a:moveTo>
                  <a:lnTo>
                    <a:pt x="10" y="0"/>
                  </a:lnTo>
                  <a:lnTo>
                    <a:pt x="6" y="0"/>
                  </a:lnTo>
                  <a:lnTo>
                    <a:pt x="2" y="4"/>
                  </a:lnTo>
                  <a:lnTo>
                    <a:pt x="0" y="6"/>
                  </a:lnTo>
                  <a:lnTo>
                    <a:pt x="0" y="12"/>
                  </a:lnTo>
                  <a:lnTo>
                    <a:pt x="0" y="12"/>
                  </a:lnTo>
                  <a:lnTo>
                    <a:pt x="0" y="16"/>
                  </a:lnTo>
                  <a:lnTo>
                    <a:pt x="2" y="20"/>
                  </a:lnTo>
                  <a:lnTo>
                    <a:pt x="6" y="22"/>
                  </a:lnTo>
                  <a:lnTo>
                    <a:pt x="10" y="22"/>
                  </a:lnTo>
                  <a:lnTo>
                    <a:pt x="10" y="22"/>
                  </a:lnTo>
                  <a:lnTo>
                    <a:pt x="14" y="22"/>
                  </a:lnTo>
                  <a:lnTo>
                    <a:pt x="18" y="20"/>
                  </a:lnTo>
                  <a:lnTo>
                    <a:pt x="20" y="16"/>
                  </a:lnTo>
                  <a:lnTo>
                    <a:pt x="22" y="12"/>
                  </a:lnTo>
                  <a:lnTo>
                    <a:pt x="22" y="12"/>
                  </a:lnTo>
                  <a:lnTo>
                    <a:pt x="20" y="6"/>
                  </a:lnTo>
                  <a:lnTo>
                    <a:pt x="18" y="4"/>
                  </a:lnTo>
                  <a:lnTo>
                    <a:pt x="14" y="0"/>
                  </a:lnTo>
                  <a:lnTo>
                    <a:pt x="10"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45" name="Freeform 105"/>
            <p:cNvSpPr/>
            <p:nvPr/>
          </p:nvSpPr>
          <p:spPr bwMode="auto">
            <a:xfrm>
              <a:off x="5205413" y="606425"/>
              <a:ext cx="34925" cy="34925"/>
            </a:xfrm>
            <a:custGeom>
              <a:avLst/>
              <a:gdLst/>
              <a:ahLst/>
              <a:cxnLst>
                <a:cxn ang="0">
                  <a:pos x="10" y="0"/>
                </a:cxn>
                <a:cxn ang="0">
                  <a:pos x="10" y="0"/>
                </a:cxn>
                <a:cxn ang="0">
                  <a:pos x="6" y="0"/>
                </a:cxn>
                <a:cxn ang="0">
                  <a:pos x="2" y="2"/>
                </a:cxn>
                <a:cxn ang="0">
                  <a:pos x="0" y="6"/>
                </a:cxn>
                <a:cxn ang="0">
                  <a:pos x="0" y="10"/>
                </a:cxn>
                <a:cxn ang="0">
                  <a:pos x="0" y="10"/>
                </a:cxn>
                <a:cxn ang="0">
                  <a:pos x="0" y="14"/>
                </a:cxn>
                <a:cxn ang="0">
                  <a:pos x="2" y="18"/>
                </a:cxn>
                <a:cxn ang="0">
                  <a:pos x="6" y="20"/>
                </a:cxn>
                <a:cxn ang="0">
                  <a:pos x="10" y="22"/>
                </a:cxn>
                <a:cxn ang="0">
                  <a:pos x="10" y="22"/>
                </a:cxn>
                <a:cxn ang="0">
                  <a:pos x="14" y="20"/>
                </a:cxn>
                <a:cxn ang="0">
                  <a:pos x="18" y="18"/>
                </a:cxn>
                <a:cxn ang="0">
                  <a:pos x="20" y="14"/>
                </a:cxn>
                <a:cxn ang="0">
                  <a:pos x="22" y="10"/>
                </a:cxn>
                <a:cxn ang="0">
                  <a:pos x="22" y="10"/>
                </a:cxn>
                <a:cxn ang="0">
                  <a:pos x="20" y="6"/>
                </a:cxn>
                <a:cxn ang="0">
                  <a:pos x="18" y="2"/>
                </a:cxn>
                <a:cxn ang="0">
                  <a:pos x="14" y="0"/>
                </a:cxn>
                <a:cxn ang="0">
                  <a:pos x="10" y="0"/>
                </a:cxn>
              </a:cxnLst>
              <a:rect l="0" t="0" r="r" b="b"/>
              <a:pathLst>
                <a:path w="22" h="22">
                  <a:moveTo>
                    <a:pt x="10" y="0"/>
                  </a:moveTo>
                  <a:lnTo>
                    <a:pt x="10" y="0"/>
                  </a:lnTo>
                  <a:lnTo>
                    <a:pt x="6" y="0"/>
                  </a:lnTo>
                  <a:lnTo>
                    <a:pt x="2" y="2"/>
                  </a:lnTo>
                  <a:lnTo>
                    <a:pt x="0" y="6"/>
                  </a:lnTo>
                  <a:lnTo>
                    <a:pt x="0" y="10"/>
                  </a:lnTo>
                  <a:lnTo>
                    <a:pt x="0" y="10"/>
                  </a:lnTo>
                  <a:lnTo>
                    <a:pt x="0" y="14"/>
                  </a:lnTo>
                  <a:lnTo>
                    <a:pt x="2" y="18"/>
                  </a:lnTo>
                  <a:lnTo>
                    <a:pt x="6" y="20"/>
                  </a:lnTo>
                  <a:lnTo>
                    <a:pt x="10" y="22"/>
                  </a:lnTo>
                  <a:lnTo>
                    <a:pt x="10" y="22"/>
                  </a:lnTo>
                  <a:lnTo>
                    <a:pt x="14" y="20"/>
                  </a:lnTo>
                  <a:lnTo>
                    <a:pt x="18" y="18"/>
                  </a:lnTo>
                  <a:lnTo>
                    <a:pt x="20" y="14"/>
                  </a:lnTo>
                  <a:lnTo>
                    <a:pt x="22" y="10"/>
                  </a:lnTo>
                  <a:lnTo>
                    <a:pt x="22" y="10"/>
                  </a:lnTo>
                  <a:lnTo>
                    <a:pt x="20" y="6"/>
                  </a:lnTo>
                  <a:lnTo>
                    <a:pt x="18" y="2"/>
                  </a:lnTo>
                  <a:lnTo>
                    <a:pt x="14" y="0"/>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46" name="Freeform 106"/>
            <p:cNvSpPr/>
            <p:nvPr/>
          </p:nvSpPr>
          <p:spPr bwMode="auto">
            <a:xfrm>
              <a:off x="5205413" y="606425"/>
              <a:ext cx="34925" cy="34925"/>
            </a:xfrm>
            <a:custGeom>
              <a:avLst/>
              <a:gdLst/>
              <a:ahLst/>
              <a:cxnLst>
                <a:cxn ang="0">
                  <a:pos x="10" y="0"/>
                </a:cxn>
                <a:cxn ang="0">
                  <a:pos x="10" y="0"/>
                </a:cxn>
                <a:cxn ang="0">
                  <a:pos x="6" y="0"/>
                </a:cxn>
                <a:cxn ang="0">
                  <a:pos x="2" y="2"/>
                </a:cxn>
                <a:cxn ang="0">
                  <a:pos x="0" y="6"/>
                </a:cxn>
                <a:cxn ang="0">
                  <a:pos x="0" y="10"/>
                </a:cxn>
                <a:cxn ang="0">
                  <a:pos x="0" y="10"/>
                </a:cxn>
                <a:cxn ang="0">
                  <a:pos x="0" y="14"/>
                </a:cxn>
                <a:cxn ang="0">
                  <a:pos x="2" y="18"/>
                </a:cxn>
                <a:cxn ang="0">
                  <a:pos x="6" y="20"/>
                </a:cxn>
                <a:cxn ang="0">
                  <a:pos x="10" y="22"/>
                </a:cxn>
                <a:cxn ang="0">
                  <a:pos x="10" y="22"/>
                </a:cxn>
                <a:cxn ang="0">
                  <a:pos x="14" y="20"/>
                </a:cxn>
                <a:cxn ang="0">
                  <a:pos x="18" y="18"/>
                </a:cxn>
                <a:cxn ang="0">
                  <a:pos x="20" y="14"/>
                </a:cxn>
                <a:cxn ang="0">
                  <a:pos x="22" y="10"/>
                </a:cxn>
                <a:cxn ang="0">
                  <a:pos x="22" y="10"/>
                </a:cxn>
                <a:cxn ang="0">
                  <a:pos x="20" y="6"/>
                </a:cxn>
                <a:cxn ang="0">
                  <a:pos x="18" y="2"/>
                </a:cxn>
                <a:cxn ang="0">
                  <a:pos x="14" y="0"/>
                </a:cxn>
                <a:cxn ang="0">
                  <a:pos x="10" y="0"/>
                </a:cxn>
              </a:cxnLst>
              <a:rect l="0" t="0" r="r" b="b"/>
              <a:pathLst>
                <a:path w="22" h="22">
                  <a:moveTo>
                    <a:pt x="10" y="0"/>
                  </a:moveTo>
                  <a:lnTo>
                    <a:pt x="10" y="0"/>
                  </a:lnTo>
                  <a:lnTo>
                    <a:pt x="6" y="0"/>
                  </a:lnTo>
                  <a:lnTo>
                    <a:pt x="2" y="2"/>
                  </a:lnTo>
                  <a:lnTo>
                    <a:pt x="0" y="6"/>
                  </a:lnTo>
                  <a:lnTo>
                    <a:pt x="0" y="10"/>
                  </a:lnTo>
                  <a:lnTo>
                    <a:pt x="0" y="10"/>
                  </a:lnTo>
                  <a:lnTo>
                    <a:pt x="0" y="14"/>
                  </a:lnTo>
                  <a:lnTo>
                    <a:pt x="2" y="18"/>
                  </a:lnTo>
                  <a:lnTo>
                    <a:pt x="6" y="20"/>
                  </a:lnTo>
                  <a:lnTo>
                    <a:pt x="10" y="22"/>
                  </a:lnTo>
                  <a:lnTo>
                    <a:pt x="10" y="22"/>
                  </a:lnTo>
                  <a:lnTo>
                    <a:pt x="14" y="20"/>
                  </a:lnTo>
                  <a:lnTo>
                    <a:pt x="18" y="18"/>
                  </a:lnTo>
                  <a:lnTo>
                    <a:pt x="20" y="14"/>
                  </a:lnTo>
                  <a:lnTo>
                    <a:pt x="22" y="10"/>
                  </a:lnTo>
                  <a:lnTo>
                    <a:pt x="22" y="10"/>
                  </a:lnTo>
                  <a:lnTo>
                    <a:pt x="20" y="6"/>
                  </a:lnTo>
                  <a:lnTo>
                    <a:pt x="18" y="2"/>
                  </a:lnTo>
                  <a:lnTo>
                    <a:pt x="14" y="0"/>
                  </a:lnTo>
                  <a:lnTo>
                    <a:pt x="10"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47" name="Freeform 107"/>
            <p:cNvSpPr/>
            <p:nvPr/>
          </p:nvSpPr>
          <p:spPr bwMode="auto">
            <a:xfrm>
              <a:off x="7011988" y="292100"/>
              <a:ext cx="34925" cy="38100"/>
            </a:xfrm>
            <a:custGeom>
              <a:avLst/>
              <a:gdLst/>
              <a:ahLst/>
              <a:cxnLst>
                <a:cxn ang="0">
                  <a:pos x="10" y="0"/>
                </a:cxn>
                <a:cxn ang="0">
                  <a:pos x="10" y="0"/>
                </a:cxn>
                <a:cxn ang="0">
                  <a:pos x="6" y="2"/>
                </a:cxn>
                <a:cxn ang="0">
                  <a:pos x="2" y="4"/>
                </a:cxn>
                <a:cxn ang="0">
                  <a:pos x="0" y="8"/>
                </a:cxn>
                <a:cxn ang="0">
                  <a:pos x="0" y="12"/>
                </a:cxn>
                <a:cxn ang="0">
                  <a:pos x="0" y="12"/>
                </a:cxn>
                <a:cxn ang="0">
                  <a:pos x="0" y="16"/>
                </a:cxn>
                <a:cxn ang="0">
                  <a:pos x="2" y="20"/>
                </a:cxn>
                <a:cxn ang="0">
                  <a:pos x="6" y="22"/>
                </a:cxn>
                <a:cxn ang="0">
                  <a:pos x="10" y="24"/>
                </a:cxn>
                <a:cxn ang="0">
                  <a:pos x="10" y="24"/>
                </a:cxn>
                <a:cxn ang="0">
                  <a:pos x="14" y="22"/>
                </a:cxn>
                <a:cxn ang="0">
                  <a:pos x="18" y="20"/>
                </a:cxn>
                <a:cxn ang="0">
                  <a:pos x="20" y="16"/>
                </a:cxn>
                <a:cxn ang="0">
                  <a:pos x="22" y="12"/>
                </a:cxn>
                <a:cxn ang="0">
                  <a:pos x="22" y="12"/>
                </a:cxn>
                <a:cxn ang="0">
                  <a:pos x="20" y="8"/>
                </a:cxn>
                <a:cxn ang="0">
                  <a:pos x="18" y="4"/>
                </a:cxn>
                <a:cxn ang="0">
                  <a:pos x="14" y="2"/>
                </a:cxn>
                <a:cxn ang="0">
                  <a:pos x="10" y="0"/>
                </a:cxn>
              </a:cxnLst>
              <a:rect l="0" t="0" r="r" b="b"/>
              <a:pathLst>
                <a:path w="22" h="24">
                  <a:moveTo>
                    <a:pt x="10" y="0"/>
                  </a:moveTo>
                  <a:lnTo>
                    <a:pt x="10" y="0"/>
                  </a:lnTo>
                  <a:lnTo>
                    <a:pt x="6" y="2"/>
                  </a:lnTo>
                  <a:lnTo>
                    <a:pt x="2" y="4"/>
                  </a:lnTo>
                  <a:lnTo>
                    <a:pt x="0" y="8"/>
                  </a:lnTo>
                  <a:lnTo>
                    <a:pt x="0" y="12"/>
                  </a:lnTo>
                  <a:lnTo>
                    <a:pt x="0" y="12"/>
                  </a:lnTo>
                  <a:lnTo>
                    <a:pt x="0" y="16"/>
                  </a:lnTo>
                  <a:lnTo>
                    <a:pt x="2" y="20"/>
                  </a:lnTo>
                  <a:lnTo>
                    <a:pt x="6" y="22"/>
                  </a:lnTo>
                  <a:lnTo>
                    <a:pt x="10" y="24"/>
                  </a:lnTo>
                  <a:lnTo>
                    <a:pt x="10" y="24"/>
                  </a:lnTo>
                  <a:lnTo>
                    <a:pt x="14" y="22"/>
                  </a:lnTo>
                  <a:lnTo>
                    <a:pt x="18" y="20"/>
                  </a:lnTo>
                  <a:lnTo>
                    <a:pt x="20" y="16"/>
                  </a:lnTo>
                  <a:lnTo>
                    <a:pt x="22" y="12"/>
                  </a:lnTo>
                  <a:lnTo>
                    <a:pt x="22" y="12"/>
                  </a:lnTo>
                  <a:lnTo>
                    <a:pt x="20" y="8"/>
                  </a:lnTo>
                  <a:lnTo>
                    <a:pt x="18" y="4"/>
                  </a:lnTo>
                  <a:lnTo>
                    <a:pt x="14" y="2"/>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48" name="Freeform 108"/>
            <p:cNvSpPr/>
            <p:nvPr/>
          </p:nvSpPr>
          <p:spPr bwMode="auto">
            <a:xfrm>
              <a:off x="7011988" y="292100"/>
              <a:ext cx="34925" cy="38100"/>
            </a:xfrm>
            <a:custGeom>
              <a:avLst/>
              <a:gdLst/>
              <a:ahLst/>
              <a:cxnLst>
                <a:cxn ang="0">
                  <a:pos x="10" y="0"/>
                </a:cxn>
                <a:cxn ang="0">
                  <a:pos x="10" y="0"/>
                </a:cxn>
                <a:cxn ang="0">
                  <a:pos x="6" y="2"/>
                </a:cxn>
                <a:cxn ang="0">
                  <a:pos x="2" y="4"/>
                </a:cxn>
                <a:cxn ang="0">
                  <a:pos x="0" y="8"/>
                </a:cxn>
                <a:cxn ang="0">
                  <a:pos x="0" y="12"/>
                </a:cxn>
                <a:cxn ang="0">
                  <a:pos x="0" y="12"/>
                </a:cxn>
                <a:cxn ang="0">
                  <a:pos x="0" y="16"/>
                </a:cxn>
                <a:cxn ang="0">
                  <a:pos x="2" y="20"/>
                </a:cxn>
                <a:cxn ang="0">
                  <a:pos x="6" y="22"/>
                </a:cxn>
                <a:cxn ang="0">
                  <a:pos x="10" y="24"/>
                </a:cxn>
                <a:cxn ang="0">
                  <a:pos x="10" y="24"/>
                </a:cxn>
                <a:cxn ang="0">
                  <a:pos x="14" y="22"/>
                </a:cxn>
                <a:cxn ang="0">
                  <a:pos x="18" y="20"/>
                </a:cxn>
                <a:cxn ang="0">
                  <a:pos x="20" y="16"/>
                </a:cxn>
                <a:cxn ang="0">
                  <a:pos x="22" y="12"/>
                </a:cxn>
                <a:cxn ang="0">
                  <a:pos x="22" y="12"/>
                </a:cxn>
                <a:cxn ang="0">
                  <a:pos x="20" y="8"/>
                </a:cxn>
                <a:cxn ang="0">
                  <a:pos x="18" y="4"/>
                </a:cxn>
                <a:cxn ang="0">
                  <a:pos x="14" y="2"/>
                </a:cxn>
                <a:cxn ang="0">
                  <a:pos x="10" y="0"/>
                </a:cxn>
              </a:cxnLst>
              <a:rect l="0" t="0" r="r" b="b"/>
              <a:pathLst>
                <a:path w="22" h="24">
                  <a:moveTo>
                    <a:pt x="10" y="0"/>
                  </a:moveTo>
                  <a:lnTo>
                    <a:pt x="10" y="0"/>
                  </a:lnTo>
                  <a:lnTo>
                    <a:pt x="6" y="2"/>
                  </a:lnTo>
                  <a:lnTo>
                    <a:pt x="2" y="4"/>
                  </a:lnTo>
                  <a:lnTo>
                    <a:pt x="0" y="8"/>
                  </a:lnTo>
                  <a:lnTo>
                    <a:pt x="0" y="12"/>
                  </a:lnTo>
                  <a:lnTo>
                    <a:pt x="0" y="12"/>
                  </a:lnTo>
                  <a:lnTo>
                    <a:pt x="0" y="16"/>
                  </a:lnTo>
                  <a:lnTo>
                    <a:pt x="2" y="20"/>
                  </a:lnTo>
                  <a:lnTo>
                    <a:pt x="6" y="22"/>
                  </a:lnTo>
                  <a:lnTo>
                    <a:pt x="10" y="24"/>
                  </a:lnTo>
                  <a:lnTo>
                    <a:pt x="10" y="24"/>
                  </a:lnTo>
                  <a:lnTo>
                    <a:pt x="14" y="22"/>
                  </a:lnTo>
                  <a:lnTo>
                    <a:pt x="18" y="20"/>
                  </a:lnTo>
                  <a:lnTo>
                    <a:pt x="20" y="16"/>
                  </a:lnTo>
                  <a:lnTo>
                    <a:pt x="22" y="12"/>
                  </a:lnTo>
                  <a:lnTo>
                    <a:pt x="22" y="12"/>
                  </a:lnTo>
                  <a:lnTo>
                    <a:pt x="20" y="8"/>
                  </a:lnTo>
                  <a:lnTo>
                    <a:pt x="18" y="4"/>
                  </a:lnTo>
                  <a:lnTo>
                    <a:pt x="14" y="2"/>
                  </a:lnTo>
                  <a:lnTo>
                    <a:pt x="10"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49" name="Freeform 109"/>
            <p:cNvSpPr/>
            <p:nvPr/>
          </p:nvSpPr>
          <p:spPr bwMode="auto">
            <a:xfrm>
              <a:off x="7650163" y="381000"/>
              <a:ext cx="38100" cy="38100"/>
            </a:xfrm>
            <a:custGeom>
              <a:avLst/>
              <a:gdLst/>
              <a:ahLst/>
              <a:cxnLst>
                <a:cxn ang="0">
                  <a:pos x="12" y="0"/>
                </a:cxn>
                <a:cxn ang="0">
                  <a:pos x="12" y="0"/>
                </a:cxn>
                <a:cxn ang="0">
                  <a:pos x="8" y="2"/>
                </a:cxn>
                <a:cxn ang="0">
                  <a:pos x="4" y="4"/>
                </a:cxn>
                <a:cxn ang="0">
                  <a:pos x="2" y="8"/>
                </a:cxn>
                <a:cxn ang="0">
                  <a:pos x="0" y="12"/>
                </a:cxn>
                <a:cxn ang="0">
                  <a:pos x="0" y="12"/>
                </a:cxn>
                <a:cxn ang="0">
                  <a:pos x="2" y="16"/>
                </a:cxn>
                <a:cxn ang="0">
                  <a:pos x="4" y="20"/>
                </a:cxn>
                <a:cxn ang="0">
                  <a:pos x="8" y="22"/>
                </a:cxn>
                <a:cxn ang="0">
                  <a:pos x="12" y="24"/>
                </a:cxn>
                <a:cxn ang="0">
                  <a:pos x="12" y="24"/>
                </a:cxn>
                <a:cxn ang="0">
                  <a:pos x="16" y="22"/>
                </a:cxn>
                <a:cxn ang="0">
                  <a:pos x="20" y="20"/>
                </a:cxn>
                <a:cxn ang="0">
                  <a:pos x="22" y="16"/>
                </a:cxn>
                <a:cxn ang="0">
                  <a:pos x="24" y="12"/>
                </a:cxn>
                <a:cxn ang="0">
                  <a:pos x="24" y="12"/>
                </a:cxn>
                <a:cxn ang="0">
                  <a:pos x="22" y="8"/>
                </a:cxn>
                <a:cxn ang="0">
                  <a:pos x="20" y="4"/>
                </a:cxn>
                <a:cxn ang="0">
                  <a:pos x="16" y="2"/>
                </a:cxn>
                <a:cxn ang="0">
                  <a:pos x="12" y="0"/>
                </a:cxn>
              </a:cxnLst>
              <a:rect l="0" t="0" r="r" b="b"/>
              <a:pathLst>
                <a:path w="24" h="24">
                  <a:moveTo>
                    <a:pt x="12" y="0"/>
                  </a:moveTo>
                  <a:lnTo>
                    <a:pt x="12" y="0"/>
                  </a:lnTo>
                  <a:lnTo>
                    <a:pt x="8" y="2"/>
                  </a:lnTo>
                  <a:lnTo>
                    <a:pt x="4" y="4"/>
                  </a:lnTo>
                  <a:lnTo>
                    <a:pt x="2" y="8"/>
                  </a:lnTo>
                  <a:lnTo>
                    <a:pt x="0" y="12"/>
                  </a:lnTo>
                  <a:lnTo>
                    <a:pt x="0" y="12"/>
                  </a:lnTo>
                  <a:lnTo>
                    <a:pt x="2" y="16"/>
                  </a:lnTo>
                  <a:lnTo>
                    <a:pt x="4" y="20"/>
                  </a:lnTo>
                  <a:lnTo>
                    <a:pt x="8" y="22"/>
                  </a:lnTo>
                  <a:lnTo>
                    <a:pt x="12" y="24"/>
                  </a:lnTo>
                  <a:lnTo>
                    <a:pt x="12" y="24"/>
                  </a:lnTo>
                  <a:lnTo>
                    <a:pt x="16" y="22"/>
                  </a:lnTo>
                  <a:lnTo>
                    <a:pt x="20" y="20"/>
                  </a:lnTo>
                  <a:lnTo>
                    <a:pt x="22" y="16"/>
                  </a:lnTo>
                  <a:lnTo>
                    <a:pt x="24" y="12"/>
                  </a:lnTo>
                  <a:lnTo>
                    <a:pt x="24" y="12"/>
                  </a:lnTo>
                  <a:lnTo>
                    <a:pt x="22" y="8"/>
                  </a:lnTo>
                  <a:lnTo>
                    <a:pt x="20" y="4"/>
                  </a:lnTo>
                  <a:lnTo>
                    <a:pt x="16" y="2"/>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50" name="Freeform 110"/>
            <p:cNvSpPr/>
            <p:nvPr/>
          </p:nvSpPr>
          <p:spPr bwMode="auto">
            <a:xfrm>
              <a:off x="7650163" y="381000"/>
              <a:ext cx="38100" cy="38100"/>
            </a:xfrm>
            <a:custGeom>
              <a:avLst/>
              <a:gdLst/>
              <a:ahLst/>
              <a:cxnLst>
                <a:cxn ang="0">
                  <a:pos x="12" y="0"/>
                </a:cxn>
                <a:cxn ang="0">
                  <a:pos x="12" y="0"/>
                </a:cxn>
                <a:cxn ang="0">
                  <a:pos x="8" y="2"/>
                </a:cxn>
                <a:cxn ang="0">
                  <a:pos x="4" y="4"/>
                </a:cxn>
                <a:cxn ang="0">
                  <a:pos x="2" y="8"/>
                </a:cxn>
                <a:cxn ang="0">
                  <a:pos x="0" y="12"/>
                </a:cxn>
                <a:cxn ang="0">
                  <a:pos x="0" y="12"/>
                </a:cxn>
                <a:cxn ang="0">
                  <a:pos x="2" y="16"/>
                </a:cxn>
                <a:cxn ang="0">
                  <a:pos x="4" y="20"/>
                </a:cxn>
                <a:cxn ang="0">
                  <a:pos x="8" y="22"/>
                </a:cxn>
                <a:cxn ang="0">
                  <a:pos x="12" y="24"/>
                </a:cxn>
                <a:cxn ang="0">
                  <a:pos x="12" y="24"/>
                </a:cxn>
                <a:cxn ang="0">
                  <a:pos x="16" y="22"/>
                </a:cxn>
                <a:cxn ang="0">
                  <a:pos x="20" y="20"/>
                </a:cxn>
                <a:cxn ang="0">
                  <a:pos x="22" y="16"/>
                </a:cxn>
                <a:cxn ang="0">
                  <a:pos x="24" y="12"/>
                </a:cxn>
                <a:cxn ang="0">
                  <a:pos x="24" y="12"/>
                </a:cxn>
                <a:cxn ang="0">
                  <a:pos x="22" y="8"/>
                </a:cxn>
                <a:cxn ang="0">
                  <a:pos x="20" y="4"/>
                </a:cxn>
                <a:cxn ang="0">
                  <a:pos x="16" y="2"/>
                </a:cxn>
                <a:cxn ang="0">
                  <a:pos x="12" y="0"/>
                </a:cxn>
              </a:cxnLst>
              <a:rect l="0" t="0" r="r" b="b"/>
              <a:pathLst>
                <a:path w="24" h="24">
                  <a:moveTo>
                    <a:pt x="12" y="0"/>
                  </a:moveTo>
                  <a:lnTo>
                    <a:pt x="12" y="0"/>
                  </a:lnTo>
                  <a:lnTo>
                    <a:pt x="8" y="2"/>
                  </a:lnTo>
                  <a:lnTo>
                    <a:pt x="4" y="4"/>
                  </a:lnTo>
                  <a:lnTo>
                    <a:pt x="2" y="8"/>
                  </a:lnTo>
                  <a:lnTo>
                    <a:pt x="0" y="12"/>
                  </a:lnTo>
                  <a:lnTo>
                    <a:pt x="0" y="12"/>
                  </a:lnTo>
                  <a:lnTo>
                    <a:pt x="2" y="16"/>
                  </a:lnTo>
                  <a:lnTo>
                    <a:pt x="4" y="20"/>
                  </a:lnTo>
                  <a:lnTo>
                    <a:pt x="8" y="22"/>
                  </a:lnTo>
                  <a:lnTo>
                    <a:pt x="12" y="24"/>
                  </a:lnTo>
                  <a:lnTo>
                    <a:pt x="12" y="24"/>
                  </a:lnTo>
                  <a:lnTo>
                    <a:pt x="16" y="22"/>
                  </a:lnTo>
                  <a:lnTo>
                    <a:pt x="20" y="20"/>
                  </a:lnTo>
                  <a:lnTo>
                    <a:pt x="22" y="16"/>
                  </a:lnTo>
                  <a:lnTo>
                    <a:pt x="24" y="12"/>
                  </a:lnTo>
                  <a:lnTo>
                    <a:pt x="24" y="12"/>
                  </a:lnTo>
                  <a:lnTo>
                    <a:pt x="22" y="8"/>
                  </a:lnTo>
                  <a:lnTo>
                    <a:pt x="20" y="4"/>
                  </a:lnTo>
                  <a:lnTo>
                    <a:pt x="16" y="2"/>
                  </a:lnTo>
                  <a:lnTo>
                    <a:pt x="12"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51" name="Freeform 111"/>
            <p:cNvSpPr/>
            <p:nvPr/>
          </p:nvSpPr>
          <p:spPr bwMode="auto">
            <a:xfrm>
              <a:off x="5656263" y="676275"/>
              <a:ext cx="34925" cy="34925"/>
            </a:xfrm>
            <a:custGeom>
              <a:avLst/>
              <a:gdLst/>
              <a:ahLst/>
              <a:cxnLst>
                <a:cxn ang="0">
                  <a:pos x="10" y="0"/>
                </a:cxn>
                <a:cxn ang="0">
                  <a:pos x="10" y="0"/>
                </a:cxn>
                <a:cxn ang="0">
                  <a:pos x="6" y="0"/>
                </a:cxn>
                <a:cxn ang="0">
                  <a:pos x="2" y="4"/>
                </a:cxn>
                <a:cxn ang="0">
                  <a:pos x="0" y="6"/>
                </a:cxn>
                <a:cxn ang="0">
                  <a:pos x="0" y="12"/>
                </a:cxn>
                <a:cxn ang="0">
                  <a:pos x="0" y="12"/>
                </a:cxn>
                <a:cxn ang="0">
                  <a:pos x="0" y="16"/>
                </a:cxn>
                <a:cxn ang="0">
                  <a:pos x="2" y="20"/>
                </a:cxn>
                <a:cxn ang="0">
                  <a:pos x="6" y="22"/>
                </a:cxn>
                <a:cxn ang="0">
                  <a:pos x="10" y="22"/>
                </a:cxn>
                <a:cxn ang="0">
                  <a:pos x="10" y="22"/>
                </a:cxn>
                <a:cxn ang="0">
                  <a:pos x="14" y="22"/>
                </a:cxn>
                <a:cxn ang="0">
                  <a:pos x="18" y="20"/>
                </a:cxn>
                <a:cxn ang="0">
                  <a:pos x="20" y="16"/>
                </a:cxn>
                <a:cxn ang="0">
                  <a:pos x="22" y="12"/>
                </a:cxn>
                <a:cxn ang="0">
                  <a:pos x="22" y="12"/>
                </a:cxn>
                <a:cxn ang="0">
                  <a:pos x="20" y="6"/>
                </a:cxn>
                <a:cxn ang="0">
                  <a:pos x="18" y="4"/>
                </a:cxn>
                <a:cxn ang="0">
                  <a:pos x="14" y="0"/>
                </a:cxn>
                <a:cxn ang="0">
                  <a:pos x="10" y="0"/>
                </a:cxn>
              </a:cxnLst>
              <a:rect l="0" t="0" r="r" b="b"/>
              <a:pathLst>
                <a:path w="22" h="22">
                  <a:moveTo>
                    <a:pt x="10" y="0"/>
                  </a:moveTo>
                  <a:lnTo>
                    <a:pt x="10" y="0"/>
                  </a:lnTo>
                  <a:lnTo>
                    <a:pt x="6" y="0"/>
                  </a:lnTo>
                  <a:lnTo>
                    <a:pt x="2" y="4"/>
                  </a:lnTo>
                  <a:lnTo>
                    <a:pt x="0" y="6"/>
                  </a:lnTo>
                  <a:lnTo>
                    <a:pt x="0" y="12"/>
                  </a:lnTo>
                  <a:lnTo>
                    <a:pt x="0" y="12"/>
                  </a:lnTo>
                  <a:lnTo>
                    <a:pt x="0" y="16"/>
                  </a:lnTo>
                  <a:lnTo>
                    <a:pt x="2" y="20"/>
                  </a:lnTo>
                  <a:lnTo>
                    <a:pt x="6" y="22"/>
                  </a:lnTo>
                  <a:lnTo>
                    <a:pt x="10" y="22"/>
                  </a:lnTo>
                  <a:lnTo>
                    <a:pt x="10" y="22"/>
                  </a:lnTo>
                  <a:lnTo>
                    <a:pt x="14" y="22"/>
                  </a:lnTo>
                  <a:lnTo>
                    <a:pt x="18" y="20"/>
                  </a:lnTo>
                  <a:lnTo>
                    <a:pt x="20" y="16"/>
                  </a:lnTo>
                  <a:lnTo>
                    <a:pt x="22" y="12"/>
                  </a:lnTo>
                  <a:lnTo>
                    <a:pt x="22" y="12"/>
                  </a:lnTo>
                  <a:lnTo>
                    <a:pt x="20" y="6"/>
                  </a:lnTo>
                  <a:lnTo>
                    <a:pt x="18" y="4"/>
                  </a:lnTo>
                  <a:lnTo>
                    <a:pt x="14" y="0"/>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52" name="Freeform 112"/>
            <p:cNvSpPr/>
            <p:nvPr/>
          </p:nvSpPr>
          <p:spPr bwMode="auto">
            <a:xfrm>
              <a:off x="5656263" y="676275"/>
              <a:ext cx="34925" cy="34925"/>
            </a:xfrm>
            <a:custGeom>
              <a:avLst/>
              <a:gdLst/>
              <a:ahLst/>
              <a:cxnLst>
                <a:cxn ang="0">
                  <a:pos x="10" y="0"/>
                </a:cxn>
                <a:cxn ang="0">
                  <a:pos x="10" y="0"/>
                </a:cxn>
                <a:cxn ang="0">
                  <a:pos x="6" y="0"/>
                </a:cxn>
                <a:cxn ang="0">
                  <a:pos x="2" y="4"/>
                </a:cxn>
                <a:cxn ang="0">
                  <a:pos x="0" y="6"/>
                </a:cxn>
                <a:cxn ang="0">
                  <a:pos x="0" y="12"/>
                </a:cxn>
                <a:cxn ang="0">
                  <a:pos x="0" y="12"/>
                </a:cxn>
                <a:cxn ang="0">
                  <a:pos x="0" y="16"/>
                </a:cxn>
                <a:cxn ang="0">
                  <a:pos x="2" y="20"/>
                </a:cxn>
                <a:cxn ang="0">
                  <a:pos x="6" y="22"/>
                </a:cxn>
                <a:cxn ang="0">
                  <a:pos x="10" y="22"/>
                </a:cxn>
                <a:cxn ang="0">
                  <a:pos x="10" y="22"/>
                </a:cxn>
                <a:cxn ang="0">
                  <a:pos x="14" y="22"/>
                </a:cxn>
                <a:cxn ang="0">
                  <a:pos x="18" y="20"/>
                </a:cxn>
                <a:cxn ang="0">
                  <a:pos x="20" y="16"/>
                </a:cxn>
                <a:cxn ang="0">
                  <a:pos x="22" y="12"/>
                </a:cxn>
                <a:cxn ang="0">
                  <a:pos x="22" y="12"/>
                </a:cxn>
                <a:cxn ang="0">
                  <a:pos x="20" y="6"/>
                </a:cxn>
                <a:cxn ang="0">
                  <a:pos x="18" y="4"/>
                </a:cxn>
                <a:cxn ang="0">
                  <a:pos x="14" y="0"/>
                </a:cxn>
                <a:cxn ang="0">
                  <a:pos x="10" y="0"/>
                </a:cxn>
              </a:cxnLst>
              <a:rect l="0" t="0" r="r" b="b"/>
              <a:pathLst>
                <a:path w="22" h="22">
                  <a:moveTo>
                    <a:pt x="10" y="0"/>
                  </a:moveTo>
                  <a:lnTo>
                    <a:pt x="10" y="0"/>
                  </a:lnTo>
                  <a:lnTo>
                    <a:pt x="6" y="0"/>
                  </a:lnTo>
                  <a:lnTo>
                    <a:pt x="2" y="4"/>
                  </a:lnTo>
                  <a:lnTo>
                    <a:pt x="0" y="6"/>
                  </a:lnTo>
                  <a:lnTo>
                    <a:pt x="0" y="12"/>
                  </a:lnTo>
                  <a:lnTo>
                    <a:pt x="0" y="12"/>
                  </a:lnTo>
                  <a:lnTo>
                    <a:pt x="0" y="16"/>
                  </a:lnTo>
                  <a:lnTo>
                    <a:pt x="2" y="20"/>
                  </a:lnTo>
                  <a:lnTo>
                    <a:pt x="6" y="22"/>
                  </a:lnTo>
                  <a:lnTo>
                    <a:pt x="10" y="22"/>
                  </a:lnTo>
                  <a:lnTo>
                    <a:pt x="10" y="22"/>
                  </a:lnTo>
                  <a:lnTo>
                    <a:pt x="14" y="22"/>
                  </a:lnTo>
                  <a:lnTo>
                    <a:pt x="18" y="20"/>
                  </a:lnTo>
                  <a:lnTo>
                    <a:pt x="20" y="16"/>
                  </a:lnTo>
                  <a:lnTo>
                    <a:pt x="22" y="12"/>
                  </a:lnTo>
                  <a:lnTo>
                    <a:pt x="22" y="12"/>
                  </a:lnTo>
                  <a:lnTo>
                    <a:pt x="20" y="6"/>
                  </a:lnTo>
                  <a:lnTo>
                    <a:pt x="18" y="4"/>
                  </a:lnTo>
                  <a:lnTo>
                    <a:pt x="14" y="0"/>
                  </a:lnTo>
                  <a:lnTo>
                    <a:pt x="10"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53" name="Freeform 113"/>
            <p:cNvSpPr/>
            <p:nvPr/>
          </p:nvSpPr>
          <p:spPr bwMode="auto">
            <a:xfrm>
              <a:off x="5275263" y="828675"/>
              <a:ext cx="34925" cy="34925"/>
            </a:xfrm>
            <a:custGeom>
              <a:avLst/>
              <a:gdLst/>
              <a:ahLst/>
              <a:cxnLst>
                <a:cxn ang="0">
                  <a:pos x="12" y="0"/>
                </a:cxn>
                <a:cxn ang="0">
                  <a:pos x="12" y="0"/>
                </a:cxn>
                <a:cxn ang="0">
                  <a:pos x="6" y="0"/>
                </a:cxn>
                <a:cxn ang="0">
                  <a:pos x="4" y="2"/>
                </a:cxn>
                <a:cxn ang="0">
                  <a:pos x="0" y="6"/>
                </a:cxn>
                <a:cxn ang="0">
                  <a:pos x="0" y="10"/>
                </a:cxn>
                <a:cxn ang="0">
                  <a:pos x="0" y="10"/>
                </a:cxn>
                <a:cxn ang="0">
                  <a:pos x="0" y="14"/>
                </a:cxn>
                <a:cxn ang="0">
                  <a:pos x="4" y="18"/>
                </a:cxn>
                <a:cxn ang="0">
                  <a:pos x="6" y="20"/>
                </a:cxn>
                <a:cxn ang="0">
                  <a:pos x="12" y="22"/>
                </a:cxn>
                <a:cxn ang="0">
                  <a:pos x="12" y="22"/>
                </a:cxn>
                <a:cxn ang="0">
                  <a:pos x="16" y="20"/>
                </a:cxn>
                <a:cxn ang="0">
                  <a:pos x="20" y="18"/>
                </a:cxn>
                <a:cxn ang="0">
                  <a:pos x="22" y="14"/>
                </a:cxn>
                <a:cxn ang="0">
                  <a:pos x="22" y="10"/>
                </a:cxn>
                <a:cxn ang="0">
                  <a:pos x="22" y="10"/>
                </a:cxn>
                <a:cxn ang="0">
                  <a:pos x="22" y="6"/>
                </a:cxn>
                <a:cxn ang="0">
                  <a:pos x="20" y="2"/>
                </a:cxn>
                <a:cxn ang="0">
                  <a:pos x="16" y="0"/>
                </a:cxn>
                <a:cxn ang="0">
                  <a:pos x="12" y="0"/>
                </a:cxn>
              </a:cxnLst>
              <a:rect l="0" t="0" r="r" b="b"/>
              <a:pathLst>
                <a:path w="22" h="22">
                  <a:moveTo>
                    <a:pt x="12" y="0"/>
                  </a:moveTo>
                  <a:lnTo>
                    <a:pt x="12" y="0"/>
                  </a:lnTo>
                  <a:lnTo>
                    <a:pt x="6" y="0"/>
                  </a:lnTo>
                  <a:lnTo>
                    <a:pt x="4" y="2"/>
                  </a:lnTo>
                  <a:lnTo>
                    <a:pt x="0" y="6"/>
                  </a:lnTo>
                  <a:lnTo>
                    <a:pt x="0" y="10"/>
                  </a:lnTo>
                  <a:lnTo>
                    <a:pt x="0" y="10"/>
                  </a:lnTo>
                  <a:lnTo>
                    <a:pt x="0" y="14"/>
                  </a:lnTo>
                  <a:lnTo>
                    <a:pt x="4" y="18"/>
                  </a:lnTo>
                  <a:lnTo>
                    <a:pt x="6" y="20"/>
                  </a:lnTo>
                  <a:lnTo>
                    <a:pt x="12" y="22"/>
                  </a:lnTo>
                  <a:lnTo>
                    <a:pt x="12" y="22"/>
                  </a:lnTo>
                  <a:lnTo>
                    <a:pt x="16" y="20"/>
                  </a:lnTo>
                  <a:lnTo>
                    <a:pt x="20" y="18"/>
                  </a:lnTo>
                  <a:lnTo>
                    <a:pt x="22" y="14"/>
                  </a:lnTo>
                  <a:lnTo>
                    <a:pt x="22" y="10"/>
                  </a:lnTo>
                  <a:lnTo>
                    <a:pt x="22" y="10"/>
                  </a:lnTo>
                  <a:lnTo>
                    <a:pt x="22" y="6"/>
                  </a:lnTo>
                  <a:lnTo>
                    <a:pt x="20" y="2"/>
                  </a:lnTo>
                  <a:lnTo>
                    <a:pt x="16" y="0"/>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54" name="Freeform 114"/>
            <p:cNvSpPr/>
            <p:nvPr/>
          </p:nvSpPr>
          <p:spPr bwMode="auto">
            <a:xfrm>
              <a:off x="5275263" y="828675"/>
              <a:ext cx="34925" cy="34925"/>
            </a:xfrm>
            <a:custGeom>
              <a:avLst/>
              <a:gdLst/>
              <a:ahLst/>
              <a:cxnLst>
                <a:cxn ang="0">
                  <a:pos x="12" y="0"/>
                </a:cxn>
                <a:cxn ang="0">
                  <a:pos x="12" y="0"/>
                </a:cxn>
                <a:cxn ang="0">
                  <a:pos x="6" y="0"/>
                </a:cxn>
                <a:cxn ang="0">
                  <a:pos x="4" y="2"/>
                </a:cxn>
                <a:cxn ang="0">
                  <a:pos x="0" y="6"/>
                </a:cxn>
                <a:cxn ang="0">
                  <a:pos x="0" y="10"/>
                </a:cxn>
                <a:cxn ang="0">
                  <a:pos x="0" y="10"/>
                </a:cxn>
                <a:cxn ang="0">
                  <a:pos x="0" y="14"/>
                </a:cxn>
                <a:cxn ang="0">
                  <a:pos x="4" y="18"/>
                </a:cxn>
                <a:cxn ang="0">
                  <a:pos x="6" y="20"/>
                </a:cxn>
                <a:cxn ang="0">
                  <a:pos x="12" y="22"/>
                </a:cxn>
                <a:cxn ang="0">
                  <a:pos x="12" y="22"/>
                </a:cxn>
                <a:cxn ang="0">
                  <a:pos x="16" y="20"/>
                </a:cxn>
                <a:cxn ang="0">
                  <a:pos x="20" y="18"/>
                </a:cxn>
                <a:cxn ang="0">
                  <a:pos x="22" y="14"/>
                </a:cxn>
                <a:cxn ang="0">
                  <a:pos x="22" y="10"/>
                </a:cxn>
                <a:cxn ang="0">
                  <a:pos x="22" y="10"/>
                </a:cxn>
                <a:cxn ang="0">
                  <a:pos x="22" y="6"/>
                </a:cxn>
                <a:cxn ang="0">
                  <a:pos x="20" y="2"/>
                </a:cxn>
                <a:cxn ang="0">
                  <a:pos x="16" y="0"/>
                </a:cxn>
                <a:cxn ang="0">
                  <a:pos x="12" y="0"/>
                </a:cxn>
              </a:cxnLst>
              <a:rect l="0" t="0" r="r" b="b"/>
              <a:pathLst>
                <a:path w="22" h="22">
                  <a:moveTo>
                    <a:pt x="12" y="0"/>
                  </a:moveTo>
                  <a:lnTo>
                    <a:pt x="12" y="0"/>
                  </a:lnTo>
                  <a:lnTo>
                    <a:pt x="6" y="0"/>
                  </a:lnTo>
                  <a:lnTo>
                    <a:pt x="4" y="2"/>
                  </a:lnTo>
                  <a:lnTo>
                    <a:pt x="0" y="6"/>
                  </a:lnTo>
                  <a:lnTo>
                    <a:pt x="0" y="10"/>
                  </a:lnTo>
                  <a:lnTo>
                    <a:pt x="0" y="10"/>
                  </a:lnTo>
                  <a:lnTo>
                    <a:pt x="0" y="14"/>
                  </a:lnTo>
                  <a:lnTo>
                    <a:pt x="4" y="18"/>
                  </a:lnTo>
                  <a:lnTo>
                    <a:pt x="6" y="20"/>
                  </a:lnTo>
                  <a:lnTo>
                    <a:pt x="12" y="22"/>
                  </a:lnTo>
                  <a:lnTo>
                    <a:pt x="12" y="22"/>
                  </a:lnTo>
                  <a:lnTo>
                    <a:pt x="16" y="20"/>
                  </a:lnTo>
                  <a:lnTo>
                    <a:pt x="20" y="18"/>
                  </a:lnTo>
                  <a:lnTo>
                    <a:pt x="22" y="14"/>
                  </a:lnTo>
                  <a:lnTo>
                    <a:pt x="22" y="10"/>
                  </a:lnTo>
                  <a:lnTo>
                    <a:pt x="22" y="10"/>
                  </a:lnTo>
                  <a:lnTo>
                    <a:pt x="22" y="6"/>
                  </a:lnTo>
                  <a:lnTo>
                    <a:pt x="20" y="2"/>
                  </a:lnTo>
                  <a:lnTo>
                    <a:pt x="16" y="0"/>
                  </a:lnTo>
                  <a:lnTo>
                    <a:pt x="12"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55" name="Freeform 115"/>
            <p:cNvSpPr/>
            <p:nvPr/>
          </p:nvSpPr>
          <p:spPr bwMode="auto">
            <a:xfrm>
              <a:off x="5500688" y="406400"/>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56" name="Freeform 116"/>
            <p:cNvSpPr/>
            <p:nvPr/>
          </p:nvSpPr>
          <p:spPr bwMode="auto">
            <a:xfrm>
              <a:off x="5500688" y="406400"/>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57" name="Freeform 117"/>
            <p:cNvSpPr/>
            <p:nvPr/>
          </p:nvSpPr>
          <p:spPr bwMode="auto">
            <a:xfrm>
              <a:off x="6142038" y="21272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58" name="Freeform 118"/>
            <p:cNvSpPr/>
            <p:nvPr/>
          </p:nvSpPr>
          <p:spPr bwMode="auto">
            <a:xfrm>
              <a:off x="6142038" y="21272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59" name="Freeform 119"/>
            <p:cNvSpPr/>
            <p:nvPr/>
          </p:nvSpPr>
          <p:spPr bwMode="auto">
            <a:xfrm>
              <a:off x="6418263" y="203200"/>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60" name="Freeform 120"/>
            <p:cNvSpPr/>
            <p:nvPr/>
          </p:nvSpPr>
          <p:spPr bwMode="auto">
            <a:xfrm>
              <a:off x="6418263" y="203200"/>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61" name="Freeform 121"/>
            <p:cNvSpPr/>
            <p:nvPr/>
          </p:nvSpPr>
          <p:spPr bwMode="auto">
            <a:xfrm>
              <a:off x="6799263" y="247650"/>
              <a:ext cx="25400" cy="22225"/>
            </a:xfrm>
            <a:custGeom>
              <a:avLst/>
              <a:gdLst/>
              <a:ahLst/>
              <a:cxnLst>
                <a:cxn ang="0">
                  <a:pos x="8" y="0"/>
                </a:cxn>
                <a:cxn ang="0">
                  <a:pos x="8" y="0"/>
                </a:cxn>
                <a:cxn ang="0">
                  <a:pos x="4" y="2"/>
                </a:cxn>
                <a:cxn ang="0">
                  <a:pos x="0" y="6"/>
                </a:cxn>
                <a:cxn ang="0">
                  <a:pos x="0" y="6"/>
                </a:cxn>
                <a:cxn ang="0">
                  <a:pos x="4" y="12"/>
                </a:cxn>
                <a:cxn ang="0">
                  <a:pos x="8" y="14"/>
                </a:cxn>
                <a:cxn ang="0">
                  <a:pos x="8" y="14"/>
                </a:cxn>
                <a:cxn ang="0">
                  <a:pos x="12" y="12"/>
                </a:cxn>
                <a:cxn ang="0">
                  <a:pos x="16" y="6"/>
                </a:cxn>
                <a:cxn ang="0">
                  <a:pos x="16" y="6"/>
                </a:cxn>
                <a:cxn ang="0">
                  <a:pos x="12" y="2"/>
                </a:cxn>
                <a:cxn ang="0">
                  <a:pos x="8" y="0"/>
                </a:cxn>
              </a:cxnLst>
              <a:rect l="0" t="0" r="r" b="b"/>
              <a:pathLst>
                <a:path w="16" h="14">
                  <a:moveTo>
                    <a:pt x="8" y="0"/>
                  </a:moveTo>
                  <a:lnTo>
                    <a:pt x="8" y="0"/>
                  </a:lnTo>
                  <a:lnTo>
                    <a:pt x="4" y="2"/>
                  </a:lnTo>
                  <a:lnTo>
                    <a:pt x="0" y="6"/>
                  </a:lnTo>
                  <a:lnTo>
                    <a:pt x="0" y="6"/>
                  </a:lnTo>
                  <a:lnTo>
                    <a:pt x="4" y="12"/>
                  </a:lnTo>
                  <a:lnTo>
                    <a:pt x="8" y="14"/>
                  </a:lnTo>
                  <a:lnTo>
                    <a:pt x="8" y="14"/>
                  </a:lnTo>
                  <a:lnTo>
                    <a:pt x="12" y="12"/>
                  </a:lnTo>
                  <a:lnTo>
                    <a:pt x="16" y="6"/>
                  </a:lnTo>
                  <a:lnTo>
                    <a:pt x="16"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62" name="Freeform 122"/>
            <p:cNvSpPr/>
            <p:nvPr/>
          </p:nvSpPr>
          <p:spPr bwMode="auto">
            <a:xfrm>
              <a:off x="6799263" y="247650"/>
              <a:ext cx="25400" cy="22225"/>
            </a:xfrm>
            <a:custGeom>
              <a:avLst/>
              <a:gdLst/>
              <a:ahLst/>
              <a:cxnLst>
                <a:cxn ang="0">
                  <a:pos x="8" y="0"/>
                </a:cxn>
                <a:cxn ang="0">
                  <a:pos x="8" y="0"/>
                </a:cxn>
                <a:cxn ang="0">
                  <a:pos x="4" y="2"/>
                </a:cxn>
                <a:cxn ang="0">
                  <a:pos x="0" y="6"/>
                </a:cxn>
                <a:cxn ang="0">
                  <a:pos x="0" y="6"/>
                </a:cxn>
                <a:cxn ang="0">
                  <a:pos x="4" y="12"/>
                </a:cxn>
                <a:cxn ang="0">
                  <a:pos x="8" y="14"/>
                </a:cxn>
                <a:cxn ang="0">
                  <a:pos x="8" y="14"/>
                </a:cxn>
                <a:cxn ang="0">
                  <a:pos x="12" y="12"/>
                </a:cxn>
                <a:cxn ang="0">
                  <a:pos x="16" y="6"/>
                </a:cxn>
                <a:cxn ang="0">
                  <a:pos x="16" y="6"/>
                </a:cxn>
                <a:cxn ang="0">
                  <a:pos x="12" y="2"/>
                </a:cxn>
                <a:cxn ang="0">
                  <a:pos x="8" y="0"/>
                </a:cxn>
              </a:cxnLst>
              <a:rect l="0" t="0" r="r" b="b"/>
              <a:pathLst>
                <a:path w="16" h="14">
                  <a:moveTo>
                    <a:pt x="8" y="0"/>
                  </a:moveTo>
                  <a:lnTo>
                    <a:pt x="8" y="0"/>
                  </a:lnTo>
                  <a:lnTo>
                    <a:pt x="4" y="2"/>
                  </a:lnTo>
                  <a:lnTo>
                    <a:pt x="0" y="6"/>
                  </a:lnTo>
                  <a:lnTo>
                    <a:pt x="0" y="6"/>
                  </a:lnTo>
                  <a:lnTo>
                    <a:pt x="4" y="12"/>
                  </a:lnTo>
                  <a:lnTo>
                    <a:pt x="8" y="14"/>
                  </a:lnTo>
                  <a:lnTo>
                    <a:pt x="8" y="14"/>
                  </a:lnTo>
                  <a:lnTo>
                    <a:pt x="12" y="12"/>
                  </a:lnTo>
                  <a:lnTo>
                    <a:pt x="16" y="6"/>
                  </a:lnTo>
                  <a:lnTo>
                    <a:pt x="16"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63" name="Freeform 123"/>
            <p:cNvSpPr/>
            <p:nvPr/>
          </p:nvSpPr>
          <p:spPr bwMode="auto">
            <a:xfrm>
              <a:off x="6650038" y="35242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64" name="Freeform 124"/>
            <p:cNvSpPr/>
            <p:nvPr/>
          </p:nvSpPr>
          <p:spPr bwMode="auto">
            <a:xfrm>
              <a:off x="6650038" y="35242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65" name="Freeform 125"/>
            <p:cNvSpPr/>
            <p:nvPr/>
          </p:nvSpPr>
          <p:spPr bwMode="auto">
            <a:xfrm>
              <a:off x="6665913" y="692150"/>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66" name="Freeform 126"/>
            <p:cNvSpPr/>
            <p:nvPr/>
          </p:nvSpPr>
          <p:spPr bwMode="auto">
            <a:xfrm>
              <a:off x="6665913" y="692150"/>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67" name="Freeform 127"/>
            <p:cNvSpPr/>
            <p:nvPr/>
          </p:nvSpPr>
          <p:spPr bwMode="auto">
            <a:xfrm>
              <a:off x="7380288" y="72707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68" name="Freeform 128"/>
            <p:cNvSpPr/>
            <p:nvPr/>
          </p:nvSpPr>
          <p:spPr bwMode="auto">
            <a:xfrm>
              <a:off x="7380288" y="72707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69" name="Freeform 129"/>
            <p:cNvSpPr/>
            <p:nvPr/>
          </p:nvSpPr>
          <p:spPr bwMode="auto">
            <a:xfrm>
              <a:off x="6916738" y="72707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70" name="Freeform 130"/>
            <p:cNvSpPr/>
            <p:nvPr/>
          </p:nvSpPr>
          <p:spPr bwMode="auto">
            <a:xfrm>
              <a:off x="6916738" y="72707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71" name="Freeform 131"/>
            <p:cNvSpPr/>
            <p:nvPr/>
          </p:nvSpPr>
          <p:spPr bwMode="auto">
            <a:xfrm>
              <a:off x="6891338" y="46037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72" name="Freeform 132"/>
            <p:cNvSpPr/>
            <p:nvPr/>
          </p:nvSpPr>
          <p:spPr bwMode="auto">
            <a:xfrm>
              <a:off x="6891338" y="46037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73" name="Freeform 133"/>
            <p:cNvSpPr/>
            <p:nvPr/>
          </p:nvSpPr>
          <p:spPr bwMode="auto">
            <a:xfrm>
              <a:off x="7119938" y="54927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74" name="Freeform 134"/>
            <p:cNvSpPr/>
            <p:nvPr/>
          </p:nvSpPr>
          <p:spPr bwMode="auto">
            <a:xfrm>
              <a:off x="7119938" y="54927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75" name="Freeform 135"/>
            <p:cNvSpPr/>
            <p:nvPr/>
          </p:nvSpPr>
          <p:spPr bwMode="auto">
            <a:xfrm>
              <a:off x="7834313" y="317500"/>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76" name="Freeform 136"/>
            <p:cNvSpPr/>
            <p:nvPr/>
          </p:nvSpPr>
          <p:spPr bwMode="auto">
            <a:xfrm>
              <a:off x="7834313" y="317500"/>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77" name="Freeform 137"/>
            <p:cNvSpPr/>
            <p:nvPr/>
          </p:nvSpPr>
          <p:spPr bwMode="auto">
            <a:xfrm>
              <a:off x="7840663" y="584200"/>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78" name="Freeform 138"/>
            <p:cNvSpPr/>
            <p:nvPr/>
          </p:nvSpPr>
          <p:spPr bwMode="auto">
            <a:xfrm>
              <a:off x="7840663" y="584200"/>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79" name="Freeform 139"/>
            <p:cNvSpPr/>
            <p:nvPr/>
          </p:nvSpPr>
          <p:spPr bwMode="auto">
            <a:xfrm>
              <a:off x="7761288" y="79057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80" name="Freeform 140"/>
            <p:cNvSpPr/>
            <p:nvPr/>
          </p:nvSpPr>
          <p:spPr bwMode="auto">
            <a:xfrm>
              <a:off x="7761288" y="79057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81" name="Freeform 141"/>
            <p:cNvSpPr/>
            <p:nvPr/>
          </p:nvSpPr>
          <p:spPr bwMode="auto">
            <a:xfrm>
              <a:off x="6132513" y="939800"/>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82" name="Freeform 142"/>
            <p:cNvSpPr/>
            <p:nvPr/>
          </p:nvSpPr>
          <p:spPr bwMode="auto">
            <a:xfrm>
              <a:off x="6132513" y="939800"/>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83" name="Freeform 143"/>
            <p:cNvSpPr/>
            <p:nvPr/>
          </p:nvSpPr>
          <p:spPr bwMode="auto">
            <a:xfrm>
              <a:off x="5830888" y="96837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84" name="Freeform 144"/>
            <p:cNvSpPr/>
            <p:nvPr/>
          </p:nvSpPr>
          <p:spPr bwMode="auto">
            <a:xfrm>
              <a:off x="5830888" y="96837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85" name="Freeform 145"/>
            <p:cNvSpPr/>
            <p:nvPr/>
          </p:nvSpPr>
          <p:spPr bwMode="auto">
            <a:xfrm>
              <a:off x="3614738" y="844550"/>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86" name="Freeform 146"/>
            <p:cNvSpPr/>
            <p:nvPr/>
          </p:nvSpPr>
          <p:spPr bwMode="auto">
            <a:xfrm>
              <a:off x="3614738" y="844550"/>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87" name="Freeform 147"/>
            <p:cNvSpPr/>
            <p:nvPr/>
          </p:nvSpPr>
          <p:spPr bwMode="auto">
            <a:xfrm>
              <a:off x="3205163" y="889000"/>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88" name="Freeform 148"/>
            <p:cNvSpPr/>
            <p:nvPr/>
          </p:nvSpPr>
          <p:spPr bwMode="auto">
            <a:xfrm>
              <a:off x="3205163" y="889000"/>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89" name="Freeform 149"/>
            <p:cNvSpPr/>
            <p:nvPr/>
          </p:nvSpPr>
          <p:spPr bwMode="auto">
            <a:xfrm>
              <a:off x="2878138" y="86042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90" name="Freeform 150"/>
            <p:cNvSpPr/>
            <p:nvPr/>
          </p:nvSpPr>
          <p:spPr bwMode="auto">
            <a:xfrm>
              <a:off x="2878138" y="86042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91" name="Freeform 151"/>
            <p:cNvSpPr/>
            <p:nvPr/>
          </p:nvSpPr>
          <p:spPr bwMode="auto">
            <a:xfrm>
              <a:off x="3071813" y="1003300"/>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92" name="Freeform 152"/>
            <p:cNvSpPr/>
            <p:nvPr/>
          </p:nvSpPr>
          <p:spPr bwMode="auto">
            <a:xfrm>
              <a:off x="3071813" y="1003300"/>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93" name="Freeform 153"/>
            <p:cNvSpPr/>
            <p:nvPr/>
          </p:nvSpPr>
          <p:spPr bwMode="auto">
            <a:xfrm>
              <a:off x="7459663" y="346075"/>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94" name="Freeform 154"/>
            <p:cNvSpPr/>
            <p:nvPr/>
          </p:nvSpPr>
          <p:spPr bwMode="auto">
            <a:xfrm>
              <a:off x="7459663" y="346075"/>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95" name="Freeform 155"/>
            <p:cNvSpPr/>
            <p:nvPr/>
          </p:nvSpPr>
          <p:spPr bwMode="auto">
            <a:xfrm>
              <a:off x="7716838" y="19367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96" name="Freeform 156"/>
            <p:cNvSpPr/>
            <p:nvPr/>
          </p:nvSpPr>
          <p:spPr bwMode="auto">
            <a:xfrm>
              <a:off x="7716838" y="19367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97" name="Freeform 157"/>
            <p:cNvSpPr/>
            <p:nvPr/>
          </p:nvSpPr>
          <p:spPr bwMode="auto">
            <a:xfrm>
              <a:off x="7164388" y="21907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98" name="Freeform 158"/>
            <p:cNvSpPr/>
            <p:nvPr/>
          </p:nvSpPr>
          <p:spPr bwMode="auto">
            <a:xfrm>
              <a:off x="7164388" y="21907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99" name="Freeform 159"/>
            <p:cNvSpPr/>
            <p:nvPr/>
          </p:nvSpPr>
          <p:spPr bwMode="auto">
            <a:xfrm>
              <a:off x="7173913" y="752475"/>
              <a:ext cx="22225" cy="25400"/>
            </a:xfrm>
            <a:custGeom>
              <a:avLst/>
              <a:gdLst/>
              <a:ahLst/>
              <a:cxnLst>
                <a:cxn ang="0">
                  <a:pos x="8" y="0"/>
                </a:cxn>
                <a:cxn ang="0">
                  <a:pos x="8" y="0"/>
                </a:cxn>
                <a:cxn ang="0">
                  <a:pos x="2" y="4"/>
                </a:cxn>
                <a:cxn ang="0">
                  <a:pos x="0" y="8"/>
                </a:cxn>
                <a:cxn ang="0">
                  <a:pos x="0" y="8"/>
                </a:cxn>
                <a:cxn ang="0">
                  <a:pos x="2" y="12"/>
                </a:cxn>
                <a:cxn ang="0">
                  <a:pos x="8" y="16"/>
                </a:cxn>
                <a:cxn ang="0">
                  <a:pos x="8" y="16"/>
                </a:cxn>
                <a:cxn ang="0">
                  <a:pos x="12" y="12"/>
                </a:cxn>
                <a:cxn ang="0">
                  <a:pos x="14" y="8"/>
                </a:cxn>
                <a:cxn ang="0">
                  <a:pos x="14" y="8"/>
                </a:cxn>
                <a:cxn ang="0">
                  <a:pos x="12" y="4"/>
                </a:cxn>
                <a:cxn ang="0">
                  <a:pos x="8" y="0"/>
                </a:cxn>
              </a:cxnLst>
              <a:rect l="0" t="0" r="r" b="b"/>
              <a:pathLst>
                <a:path w="14" h="16">
                  <a:moveTo>
                    <a:pt x="8" y="0"/>
                  </a:moveTo>
                  <a:lnTo>
                    <a:pt x="8" y="0"/>
                  </a:lnTo>
                  <a:lnTo>
                    <a:pt x="2" y="4"/>
                  </a:lnTo>
                  <a:lnTo>
                    <a:pt x="0" y="8"/>
                  </a:lnTo>
                  <a:lnTo>
                    <a:pt x="0" y="8"/>
                  </a:lnTo>
                  <a:lnTo>
                    <a:pt x="2" y="12"/>
                  </a:lnTo>
                  <a:lnTo>
                    <a:pt x="8" y="16"/>
                  </a:lnTo>
                  <a:lnTo>
                    <a:pt x="8" y="16"/>
                  </a:lnTo>
                  <a:lnTo>
                    <a:pt x="12" y="12"/>
                  </a:lnTo>
                  <a:lnTo>
                    <a:pt x="14" y="8"/>
                  </a:lnTo>
                  <a:lnTo>
                    <a:pt x="14" y="8"/>
                  </a:lnTo>
                  <a:lnTo>
                    <a:pt x="12" y="4"/>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00" name="Freeform 160"/>
            <p:cNvSpPr/>
            <p:nvPr/>
          </p:nvSpPr>
          <p:spPr bwMode="auto">
            <a:xfrm>
              <a:off x="7173913" y="752475"/>
              <a:ext cx="22225" cy="25400"/>
            </a:xfrm>
            <a:custGeom>
              <a:avLst/>
              <a:gdLst/>
              <a:ahLst/>
              <a:cxnLst>
                <a:cxn ang="0">
                  <a:pos x="8" y="0"/>
                </a:cxn>
                <a:cxn ang="0">
                  <a:pos x="8" y="0"/>
                </a:cxn>
                <a:cxn ang="0">
                  <a:pos x="2" y="4"/>
                </a:cxn>
                <a:cxn ang="0">
                  <a:pos x="0" y="8"/>
                </a:cxn>
                <a:cxn ang="0">
                  <a:pos x="0" y="8"/>
                </a:cxn>
                <a:cxn ang="0">
                  <a:pos x="2" y="12"/>
                </a:cxn>
                <a:cxn ang="0">
                  <a:pos x="8" y="16"/>
                </a:cxn>
                <a:cxn ang="0">
                  <a:pos x="8" y="16"/>
                </a:cxn>
                <a:cxn ang="0">
                  <a:pos x="12" y="12"/>
                </a:cxn>
                <a:cxn ang="0">
                  <a:pos x="14" y="8"/>
                </a:cxn>
                <a:cxn ang="0">
                  <a:pos x="14" y="8"/>
                </a:cxn>
                <a:cxn ang="0">
                  <a:pos x="12" y="4"/>
                </a:cxn>
                <a:cxn ang="0">
                  <a:pos x="8" y="0"/>
                </a:cxn>
              </a:cxnLst>
              <a:rect l="0" t="0" r="r" b="b"/>
              <a:pathLst>
                <a:path w="14" h="16">
                  <a:moveTo>
                    <a:pt x="8" y="0"/>
                  </a:moveTo>
                  <a:lnTo>
                    <a:pt x="8" y="0"/>
                  </a:lnTo>
                  <a:lnTo>
                    <a:pt x="2" y="4"/>
                  </a:lnTo>
                  <a:lnTo>
                    <a:pt x="0" y="8"/>
                  </a:lnTo>
                  <a:lnTo>
                    <a:pt x="0" y="8"/>
                  </a:lnTo>
                  <a:lnTo>
                    <a:pt x="2" y="12"/>
                  </a:lnTo>
                  <a:lnTo>
                    <a:pt x="8" y="16"/>
                  </a:lnTo>
                  <a:lnTo>
                    <a:pt x="8" y="16"/>
                  </a:lnTo>
                  <a:lnTo>
                    <a:pt x="12" y="12"/>
                  </a:lnTo>
                  <a:lnTo>
                    <a:pt x="14" y="8"/>
                  </a:lnTo>
                  <a:lnTo>
                    <a:pt x="14" y="8"/>
                  </a:lnTo>
                  <a:lnTo>
                    <a:pt x="12" y="4"/>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01" name="Freeform 161"/>
            <p:cNvSpPr/>
            <p:nvPr/>
          </p:nvSpPr>
          <p:spPr bwMode="auto">
            <a:xfrm>
              <a:off x="5243513" y="228600"/>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02" name="Freeform 162"/>
            <p:cNvSpPr/>
            <p:nvPr/>
          </p:nvSpPr>
          <p:spPr bwMode="auto">
            <a:xfrm>
              <a:off x="5243513" y="228600"/>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03" name="Freeform 163"/>
            <p:cNvSpPr/>
            <p:nvPr/>
          </p:nvSpPr>
          <p:spPr bwMode="auto">
            <a:xfrm>
              <a:off x="5818188" y="482600"/>
              <a:ext cx="47625" cy="47625"/>
            </a:xfrm>
            <a:custGeom>
              <a:avLst/>
              <a:gdLst/>
              <a:ahLst/>
              <a:cxnLst>
                <a:cxn ang="0">
                  <a:pos x="16" y="0"/>
                </a:cxn>
                <a:cxn ang="0">
                  <a:pos x="16" y="0"/>
                </a:cxn>
                <a:cxn ang="0">
                  <a:pos x="10" y="2"/>
                </a:cxn>
                <a:cxn ang="0">
                  <a:pos x="4" y="6"/>
                </a:cxn>
                <a:cxn ang="0">
                  <a:pos x="2" y="10"/>
                </a:cxn>
                <a:cxn ang="0">
                  <a:pos x="0" y="16"/>
                </a:cxn>
                <a:cxn ang="0">
                  <a:pos x="0" y="16"/>
                </a:cxn>
                <a:cxn ang="0">
                  <a:pos x="2" y="22"/>
                </a:cxn>
                <a:cxn ang="0">
                  <a:pos x="4" y="26"/>
                </a:cxn>
                <a:cxn ang="0">
                  <a:pos x="10" y="28"/>
                </a:cxn>
                <a:cxn ang="0">
                  <a:pos x="16" y="30"/>
                </a:cxn>
                <a:cxn ang="0">
                  <a:pos x="16" y="30"/>
                </a:cxn>
                <a:cxn ang="0">
                  <a:pos x="20" y="28"/>
                </a:cxn>
                <a:cxn ang="0">
                  <a:pos x="26" y="26"/>
                </a:cxn>
                <a:cxn ang="0">
                  <a:pos x="28" y="22"/>
                </a:cxn>
                <a:cxn ang="0">
                  <a:pos x="30" y="16"/>
                </a:cxn>
                <a:cxn ang="0">
                  <a:pos x="30" y="16"/>
                </a:cxn>
                <a:cxn ang="0">
                  <a:pos x="28" y="10"/>
                </a:cxn>
                <a:cxn ang="0">
                  <a:pos x="26" y="6"/>
                </a:cxn>
                <a:cxn ang="0">
                  <a:pos x="20" y="2"/>
                </a:cxn>
                <a:cxn ang="0">
                  <a:pos x="16" y="0"/>
                </a:cxn>
              </a:cxnLst>
              <a:rect l="0" t="0" r="r" b="b"/>
              <a:pathLst>
                <a:path w="30" h="30">
                  <a:moveTo>
                    <a:pt x="16" y="0"/>
                  </a:moveTo>
                  <a:lnTo>
                    <a:pt x="16" y="0"/>
                  </a:lnTo>
                  <a:lnTo>
                    <a:pt x="10" y="2"/>
                  </a:lnTo>
                  <a:lnTo>
                    <a:pt x="4" y="6"/>
                  </a:lnTo>
                  <a:lnTo>
                    <a:pt x="2" y="10"/>
                  </a:lnTo>
                  <a:lnTo>
                    <a:pt x="0" y="16"/>
                  </a:lnTo>
                  <a:lnTo>
                    <a:pt x="0" y="16"/>
                  </a:lnTo>
                  <a:lnTo>
                    <a:pt x="2" y="22"/>
                  </a:lnTo>
                  <a:lnTo>
                    <a:pt x="4" y="26"/>
                  </a:lnTo>
                  <a:lnTo>
                    <a:pt x="10" y="28"/>
                  </a:lnTo>
                  <a:lnTo>
                    <a:pt x="16" y="30"/>
                  </a:lnTo>
                  <a:lnTo>
                    <a:pt x="16" y="30"/>
                  </a:lnTo>
                  <a:lnTo>
                    <a:pt x="20" y="28"/>
                  </a:lnTo>
                  <a:lnTo>
                    <a:pt x="26" y="26"/>
                  </a:lnTo>
                  <a:lnTo>
                    <a:pt x="28" y="22"/>
                  </a:lnTo>
                  <a:lnTo>
                    <a:pt x="30" y="16"/>
                  </a:lnTo>
                  <a:lnTo>
                    <a:pt x="30" y="16"/>
                  </a:lnTo>
                  <a:lnTo>
                    <a:pt x="28" y="10"/>
                  </a:lnTo>
                  <a:lnTo>
                    <a:pt x="26" y="6"/>
                  </a:lnTo>
                  <a:lnTo>
                    <a:pt x="20" y="2"/>
                  </a:lnTo>
                  <a:lnTo>
                    <a:pt x="1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04" name="Freeform 164"/>
            <p:cNvSpPr/>
            <p:nvPr/>
          </p:nvSpPr>
          <p:spPr bwMode="auto">
            <a:xfrm>
              <a:off x="5818188" y="482600"/>
              <a:ext cx="47625" cy="47625"/>
            </a:xfrm>
            <a:custGeom>
              <a:avLst/>
              <a:gdLst/>
              <a:ahLst/>
              <a:cxnLst>
                <a:cxn ang="0">
                  <a:pos x="16" y="0"/>
                </a:cxn>
                <a:cxn ang="0">
                  <a:pos x="16" y="0"/>
                </a:cxn>
                <a:cxn ang="0">
                  <a:pos x="10" y="2"/>
                </a:cxn>
                <a:cxn ang="0">
                  <a:pos x="4" y="6"/>
                </a:cxn>
                <a:cxn ang="0">
                  <a:pos x="2" y="10"/>
                </a:cxn>
                <a:cxn ang="0">
                  <a:pos x="0" y="16"/>
                </a:cxn>
                <a:cxn ang="0">
                  <a:pos x="0" y="16"/>
                </a:cxn>
                <a:cxn ang="0">
                  <a:pos x="2" y="22"/>
                </a:cxn>
                <a:cxn ang="0">
                  <a:pos x="4" y="26"/>
                </a:cxn>
                <a:cxn ang="0">
                  <a:pos x="10" y="28"/>
                </a:cxn>
                <a:cxn ang="0">
                  <a:pos x="16" y="30"/>
                </a:cxn>
                <a:cxn ang="0">
                  <a:pos x="16" y="30"/>
                </a:cxn>
                <a:cxn ang="0">
                  <a:pos x="20" y="28"/>
                </a:cxn>
                <a:cxn ang="0">
                  <a:pos x="26" y="26"/>
                </a:cxn>
                <a:cxn ang="0">
                  <a:pos x="28" y="22"/>
                </a:cxn>
                <a:cxn ang="0">
                  <a:pos x="30" y="16"/>
                </a:cxn>
                <a:cxn ang="0">
                  <a:pos x="30" y="16"/>
                </a:cxn>
                <a:cxn ang="0">
                  <a:pos x="28" y="10"/>
                </a:cxn>
                <a:cxn ang="0">
                  <a:pos x="26" y="6"/>
                </a:cxn>
                <a:cxn ang="0">
                  <a:pos x="20" y="2"/>
                </a:cxn>
                <a:cxn ang="0">
                  <a:pos x="16" y="0"/>
                </a:cxn>
              </a:cxnLst>
              <a:rect l="0" t="0" r="r" b="b"/>
              <a:pathLst>
                <a:path w="30" h="30">
                  <a:moveTo>
                    <a:pt x="16" y="0"/>
                  </a:moveTo>
                  <a:lnTo>
                    <a:pt x="16" y="0"/>
                  </a:lnTo>
                  <a:lnTo>
                    <a:pt x="10" y="2"/>
                  </a:lnTo>
                  <a:lnTo>
                    <a:pt x="4" y="6"/>
                  </a:lnTo>
                  <a:lnTo>
                    <a:pt x="2" y="10"/>
                  </a:lnTo>
                  <a:lnTo>
                    <a:pt x="0" y="16"/>
                  </a:lnTo>
                  <a:lnTo>
                    <a:pt x="0" y="16"/>
                  </a:lnTo>
                  <a:lnTo>
                    <a:pt x="2" y="22"/>
                  </a:lnTo>
                  <a:lnTo>
                    <a:pt x="4" y="26"/>
                  </a:lnTo>
                  <a:lnTo>
                    <a:pt x="10" y="28"/>
                  </a:lnTo>
                  <a:lnTo>
                    <a:pt x="16" y="30"/>
                  </a:lnTo>
                  <a:lnTo>
                    <a:pt x="16" y="30"/>
                  </a:lnTo>
                  <a:lnTo>
                    <a:pt x="20" y="28"/>
                  </a:lnTo>
                  <a:lnTo>
                    <a:pt x="26" y="26"/>
                  </a:lnTo>
                  <a:lnTo>
                    <a:pt x="28" y="22"/>
                  </a:lnTo>
                  <a:lnTo>
                    <a:pt x="30" y="16"/>
                  </a:lnTo>
                  <a:lnTo>
                    <a:pt x="30" y="16"/>
                  </a:lnTo>
                  <a:lnTo>
                    <a:pt x="28" y="10"/>
                  </a:lnTo>
                  <a:lnTo>
                    <a:pt x="26" y="6"/>
                  </a:lnTo>
                  <a:lnTo>
                    <a:pt x="20" y="2"/>
                  </a:lnTo>
                  <a:lnTo>
                    <a:pt x="1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05" name="Freeform 165"/>
            <p:cNvSpPr/>
            <p:nvPr/>
          </p:nvSpPr>
          <p:spPr bwMode="auto">
            <a:xfrm>
              <a:off x="7342188" y="155575"/>
              <a:ext cx="44450" cy="44450"/>
            </a:xfrm>
            <a:custGeom>
              <a:avLst/>
              <a:gdLst/>
              <a:ahLst/>
              <a:cxnLst>
                <a:cxn ang="0">
                  <a:pos x="14" y="0"/>
                </a:cxn>
                <a:cxn ang="0">
                  <a:pos x="14" y="0"/>
                </a:cxn>
                <a:cxn ang="0">
                  <a:pos x="8" y="0"/>
                </a:cxn>
                <a:cxn ang="0">
                  <a:pos x="4" y="4"/>
                </a:cxn>
                <a:cxn ang="0">
                  <a:pos x="0" y="8"/>
                </a:cxn>
                <a:cxn ang="0">
                  <a:pos x="0" y="14"/>
                </a:cxn>
                <a:cxn ang="0">
                  <a:pos x="0" y="14"/>
                </a:cxn>
                <a:cxn ang="0">
                  <a:pos x="0" y="20"/>
                </a:cxn>
                <a:cxn ang="0">
                  <a:pos x="4" y="24"/>
                </a:cxn>
                <a:cxn ang="0">
                  <a:pos x="8" y="28"/>
                </a:cxn>
                <a:cxn ang="0">
                  <a:pos x="14" y="28"/>
                </a:cxn>
                <a:cxn ang="0">
                  <a:pos x="14" y="28"/>
                </a:cxn>
                <a:cxn ang="0">
                  <a:pos x="20" y="28"/>
                </a:cxn>
                <a:cxn ang="0">
                  <a:pos x="24" y="24"/>
                </a:cxn>
                <a:cxn ang="0">
                  <a:pos x="26" y="20"/>
                </a:cxn>
                <a:cxn ang="0">
                  <a:pos x="28" y="14"/>
                </a:cxn>
                <a:cxn ang="0">
                  <a:pos x="28" y="14"/>
                </a:cxn>
                <a:cxn ang="0">
                  <a:pos x="26" y="8"/>
                </a:cxn>
                <a:cxn ang="0">
                  <a:pos x="24" y="4"/>
                </a:cxn>
                <a:cxn ang="0">
                  <a:pos x="20" y="0"/>
                </a:cxn>
                <a:cxn ang="0">
                  <a:pos x="14" y="0"/>
                </a:cxn>
              </a:cxnLst>
              <a:rect l="0" t="0" r="r" b="b"/>
              <a:pathLst>
                <a:path w="28" h="28">
                  <a:moveTo>
                    <a:pt x="14" y="0"/>
                  </a:moveTo>
                  <a:lnTo>
                    <a:pt x="14" y="0"/>
                  </a:lnTo>
                  <a:lnTo>
                    <a:pt x="8" y="0"/>
                  </a:lnTo>
                  <a:lnTo>
                    <a:pt x="4" y="4"/>
                  </a:lnTo>
                  <a:lnTo>
                    <a:pt x="0" y="8"/>
                  </a:lnTo>
                  <a:lnTo>
                    <a:pt x="0" y="14"/>
                  </a:lnTo>
                  <a:lnTo>
                    <a:pt x="0" y="14"/>
                  </a:lnTo>
                  <a:lnTo>
                    <a:pt x="0" y="20"/>
                  </a:lnTo>
                  <a:lnTo>
                    <a:pt x="4" y="24"/>
                  </a:lnTo>
                  <a:lnTo>
                    <a:pt x="8" y="28"/>
                  </a:lnTo>
                  <a:lnTo>
                    <a:pt x="14" y="28"/>
                  </a:lnTo>
                  <a:lnTo>
                    <a:pt x="14" y="28"/>
                  </a:lnTo>
                  <a:lnTo>
                    <a:pt x="20" y="28"/>
                  </a:lnTo>
                  <a:lnTo>
                    <a:pt x="24" y="24"/>
                  </a:lnTo>
                  <a:lnTo>
                    <a:pt x="26" y="20"/>
                  </a:lnTo>
                  <a:lnTo>
                    <a:pt x="28" y="14"/>
                  </a:lnTo>
                  <a:lnTo>
                    <a:pt x="28" y="14"/>
                  </a:lnTo>
                  <a:lnTo>
                    <a:pt x="26" y="8"/>
                  </a:lnTo>
                  <a:lnTo>
                    <a:pt x="24" y="4"/>
                  </a:lnTo>
                  <a:lnTo>
                    <a:pt x="20" y="0"/>
                  </a:lnTo>
                  <a:lnTo>
                    <a:pt x="14"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06" name="Freeform 166"/>
            <p:cNvSpPr/>
            <p:nvPr/>
          </p:nvSpPr>
          <p:spPr bwMode="auto">
            <a:xfrm>
              <a:off x="7342188" y="155575"/>
              <a:ext cx="44450" cy="44450"/>
            </a:xfrm>
            <a:custGeom>
              <a:avLst/>
              <a:gdLst/>
              <a:ahLst/>
              <a:cxnLst>
                <a:cxn ang="0">
                  <a:pos x="14" y="0"/>
                </a:cxn>
                <a:cxn ang="0">
                  <a:pos x="14" y="0"/>
                </a:cxn>
                <a:cxn ang="0">
                  <a:pos x="8" y="0"/>
                </a:cxn>
                <a:cxn ang="0">
                  <a:pos x="4" y="4"/>
                </a:cxn>
                <a:cxn ang="0">
                  <a:pos x="0" y="8"/>
                </a:cxn>
                <a:cxn ang="0">
                  <a:pos x="0" y="14"/>
                </a:cxn>
                <a:cxn ang="0">
                  <a:pos x="0" y="14"/>
                </a:cxn>
                <a:cxn ang="0">
                  <a:pos x="0" y="20"/>
                </a:cxn>
                <a:cxn ang="0">
                  <a:pos x="4" y="24"/>
                </a:cxn>
                <a:cxn ang="0">
                  <a:pos x="8" y="28"/>
                </a:cxn>
                <a:cxn ang="0">
                  <a:pos x="14" y="28"/>
                </a:cxn>
                <a:cxn ang="0">
                  <a:pos x="14" y="28"/>
                </a:cxn>
                <a:cxn ang="0">
                  <a:pos x="20" y="28"/>
                </a:cxn>
                <a:cxn ang="0">
                  <a:pos x="24" y="24"/>
                </a:cxn>
                <a:cxn ang="0">
                  <a:pos x="26" y="20"/>
                </a:cxn>
                <a:cxn ang="0">
                  <a:pos x="28" y="14"/>
                </a:cxn>
                <a:cxn ang="0">
                  <a:pos x="28" y="14"/>
                </a:cxn>
                <a:cxn ang="0">
                  <a:pos x="26" y="8"/>
                </a:cxn>
                <a:cxn ang="0">
                  <a:pos x="24" y="4"/>
                </a:cxn>
                <a:cxn ang="0">
                  <a:pos x="20" y="0"/>
                </a:cxn>
                <a:cxn ang="0">
                  <a:pos x="14" y="0"/>
                </a:cxn>
              </a:cxnLst>
              <a:rect l="0" t="0" r="r" b="b"/>
              <a:pathLst>
                <a:path w="28" h="28">
                  <a:moveTo>
                    <a:pt x="14" y="0"/>
                  </a:moveTo>
                  <a:lnTo>
                    <a:pt x="14" y="0"/>
                  </a:lnTo>
                  <a:lnTo>
                    <a:pt x="8" y="0"/>
                  </a:lnTo>
                  <a:lnTo>
                    <a:pt x="4" y="4"/>
                  </a:lnTo>
                  <a:lnTo>
                    <a:pt x="0" y="8"/>
                  </a:lnTo>
                  <a:lnTo>
                    <a:pt x="0" y="14"/>
                  </a:lnTo>
                  <a:lnTo>
                    <a:pt x="0" y="14"/>
                  </a:lnTo>
                  <a:lnTo>
                    <a:pt x="0" y="20"/>
                  </a:lnTo>
                  <a:lnTo>
                    <a:pt x="4" y="24"/>
                  </a:lnTo>
                  <a:lnTo>
                    <a:pt x="8" y="28"/>
                  </a:lnTo>
                  <a:lnTo>
                    <a:pt x="14" y="28"/>
                  </a:lnTo>
                  <a:lnTo>
                    <a:pt x="14" y="28"/>
                  </a:lnTo>
                  <a:lnTo>
                    <a:pt x="20" y="28"/>
                  </a:lnTo>
                  <a:lnTo>
                    <a:pt x="24" y="24"/>
                  </a:lnTo>
                  <a:lnTo>
                    <a:pt x="26" y="20"/>
                  </a:lnTo>
                  <a:lnTo>
                    <a:pt x="28" y="14"/>
                  </a:lnTo>
                  <a:lnTo>
                    <a:pt x="28" y="14"/>
                  </a:lnTo>
                  <a:lnTo>
                    <a:pt x="26" y="8"/>
                  </a:lnTo>
                  <a:lnTo>
                    <a:pt x="24" y="4"/>
                  </a:lnTo>
                  <a:lnTo>
                    <a:pt x="20" y="0"/>
                  </a:lnTo>
                  <a:lnTo>
                    <a:pt x="14"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07" name="Freeform 167"/>
            <p:cNvSpPr/>
            <p:nvPr/>
          </p:nvSpPr>
          <p:spPr bwMode="auto">
            <a:xfrm>
              <a:off x="4716463" y="457200"/>
              <a:ext cx="44450" cy="47625"/>
            </a:xfrm>
            <a:custGeom>
              <a:avLst/>
              <a:gdLst/>
              <a:ahLst/>
              <a:cxnLst>
                <a:cxn ang="0">
                  <a:pos x="14" y="0"/>
                </a:cxn>
                <a:cxn ang="0">
                  <a:pos x="14" y="0"/>
                </a:cxn>
                <a:cxn ang="0">
                  <a:pos x="8" y="2"/>
                </a:cxn>
                <a:cxn ang="0">
                  <a:pos x="4" y="4"/>
                </a:cxn>
                <a:cxn ang="0">
                  <a:pos x="0" y="8"/>
                </a:cxn>
                <a:cxn ang="0">
                  <a:pos x="0" y="14"/>
                </a:cxn>
                <a:cxn ang="0">
                  <a:pos x="0" y="14"/>
                </a:cxn>
                <a:cxn ang="0">
                  <a:pos x="0" y="20"/>
                </a:cxn>
                <a:cxn ang="0">
                  <a:pos x="4" y="24"/>
                </a:cxn>
                <a:cxn ang="0">
                  <a:pos x="8" y="28"/>
                </a:cxn>
                <a:cxn ang="0">
                  <a:pos x="14" y="30"/>
                </a:cxn>
                <a:cxn ang="0">
                  <a:pos x="14" y="30"/>
                </a:cxn>
                <a:cxn ang="0">
                  <a:pos x="20" y="28"/>
                </a:cxn>
                <a:cxn ang="0">
                  <a:pos x="24" y="24"/>
                </a:cxn>
                <a:cxn ang="0">
                  <a:pos x="28" y="20"/>
                </a:cxn>
                <a:cxn ang="0">
                  <a:pos x="28" y="14"/>
                </a:cxn>
                <a:cxn ang="0">
                  <a:pos x="28" y="14"/>
                </a:cxn>
                <a:cxn ang="0">
                  <a:pos x="28" y="8"/>
                </a:cxn>
                <a:cxn ang="0">
                  <a:pos x="24" y="4"/>
                </a:cxn>
                <a:cxn ang="0">
                  <a:pos x="20" y="2"/>
                </a:cxn>
                <a:cxn ang="0">
                  <a:pos x="14" y="0"/>
                </a:cxn>
              </a:cxnLst>
              <a:rect l="0" t="0" r="r" b="b"/>
              <a:pathLst>
                <a:path w="28" h="30">
                  <a:moveTo>
                    <a:pt x="14" y="0"/>
                  </a:moveTo>
                  <a:lnTo>
                    <a:pt x="14" y="0"/>
                  </a:lnTo>
                  <a:lnTo>
                    <a:pt x="8" y="2"/>
                  </a:lnTo>
                  <a:lnTo>
                    <a:pt x="4" y="4"/>
                  </a:lnTo>
                  <a:lnTo>
                    <a:pt x="0" y="8"/>
                  </a:lnTo>
                  <a:lnTo>
                    <a:pt x="0" y="14"/>
                  </a:lnTo>
                  <a:lnTo>
                    <a:pt x="0" y="14"/>
                  </a:lnTo>
                  <a:lnTo>
                    <a:pt x="0" y="20"/>
                  </a:lnTo>
                  <a:lnTo>
                    <a:pt x="4" y="24"/>
                  </a:lnTo>
                  <a:lnTo>
                    <a:pt x="8" y="28"/>
                  </a:lnTo>
                  <a:lnTo>
                    <a:pt x="14" y="30"/>
                  </a:lnTo>
                  <a:lnTo>
                    <a:pt x="14" y="30"/>
                  </a:lnTo>
                  <a:lnTo>
                    <a:pt x="20" y="28"/>
                  </a:lnTo>
                  <a:lnTo>
                    <a:pt x="24" y="24"/>
                  </a:lnTo>
                  <a:lnTo>
                    <a:pt x="28" y="20"/>
                  </a:lnTo>
                  <a:lnTo>
                    <a:pt x="28" y="14"/>
                  </a:lnTo>
                  <a:lnTo>
                    <a:pt x="28" y="14"/>
                  </a:lnTo>
                  <a:lnTo>
                    <a:pt x="28" y="8"/>
                  </a:lnTo>
                  <a:lnTo>
                    <a:pt x="24" y="4"/>
                  </a:lnTo>
                  <a:lnTo>
                    <a:pt x="20" y="2"/>
                  </a:lnTo>
                  <a:lnTo>
                    <a:pt x="14"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08" name="Freeform 168"/>
            <p:cNvSpPr/>
            <p:nvPr/>
          </p:nvSpPr>
          <p:spPr bwMode="auto">
            <a:xfrm>
              <a:off x="4716463" y="457200"/>
              <a:ext cx="44450" cy="47625"/>
            </a:xfrm>
            <a:custGeom>
              <a:avLst/>
              <a:gdLst/>
              <a:ahLst/>
              <a:cxnLst>
                <a:cxn ang="0">
                  <a:pos x="14" y="0"/>
                </a:cxn>
                <a:cxn ang="0">
                  <a:pos x="14" y="0"/>
                </a:cxn>
                <a:cxn ang="0">
                  <a:pos x="8" y="2"/>
                </a:cxn>
                <a:cxn ang="0">
                  <a:pos x="4" y="4"/>
                </a:cxn>
                <a:cxn ang="0">
                  <a:pos x="0" y="8"/>
                </a:cxn>
                <a:cxn ang="0">
                  <a:pos x="0" y="14"/>
                </a:cxn>
                <a:cxn ang="0">
                  <a:pos x="0" y="14"/>
                </a:cxn>
                <a:cxn ang="0">
                  <a:pos x="0" y="20"/>
                </a:cxn>
                <a:cxn ang="0">
                  <a:pos x="4" y="24"/>
                </a:cxn>
                <a:cxn ang="0">
                  <a:pos x="8" y="28"/>
                </a:cxn>
                <a:cxn ang="0">
                  <a:pos x="14" y="30"/>
                </a:cxn>
                <a:cxn ang="0">
                  <a:pos x="14" y="30"/>
                </a:cxn>
                <a:cxn ang="0">
                  <a:pos x="20" y="28"/>
                </a:cxn>
                <a:cxn ang="0">
                  <a:pos x="24" y="24"/>
                </a:cxn>
                <a:cxn ang="0">
                  <a:pos x="28" y="20"/>
                </a:cxn>
                <a:cxn ang="0">
                  <a:pos x="28" y="14"/>
                </a:cxn>
                <a:cxn ang="0">
                  <a:pos x="28" y="14"/>
                </a:cxn>
                <a:cxn ang="0">
                  <a:pos x="28" y="8"/>
                </a:cxn>
                <a:cxn ang="0">
                  <a:pos x="24" y="4"/>
                </a:cxn>
                <a:cxn ang="0">
                  <a:pos x="20" y="2"/>
                </a:cxn>
                <a:cxn ang="0">
                  <a:pos x="14" y="0"/>
                </a:cxn>
              </a:cxnLst>
              <a:rect l="0" t="0" r="r" b="b"/>
              <a:pathLst>
                <a:path w="28" h="30">
                  <a:moveTo>
                    <a:pt x="14" y="0"/>
                  </a:moveTo>
                  <a:lnTo>
                    <a:pt x="14" y="0"/>
                  </a:lnTo>
                  <a:lnTo>
                    <a:pt x="8" y="2"/>
                  </a:lnTo>
                  <a:lnTo>
                    <a:pt x="4" y="4"/>
                  </a:lnTo>
                  <a:lnTo>
                    <a:pt x="0" y="8"/>
                  </a:lnTo>
                  <a:lnTo>
                    <a:pt x="0" y="14"/>
                  </a:lnTo>
                  <a:lnTo>
                    <a:pt x="0" y="14"/>
                  </a:lnTo>
                  <a:lnTo>
                    <a:pt x="0" y="20"/>
                  </a:lnTo>
                  <a:lnTo>
                    <a:pt x="4" y="24"/>
                  </a:lnTo>
                  <a:lnTo>
                    <a:pt x="8" y="28"/>
                  </a:lnTo>
                  <a:lnTo>
                    <a:pt x="14" y="30"/>
                  </a:lnTo>
                  <a:lnTo>
                    <a:pt x="14" y="30"/>
                  </a:lnTo>
                  <a:lnTo>
                    <a:pt x="20" y="28"/>
                  </a:lnTo>
                  <a:lnTo>
                    <a:pt x="24" y="24"/>
                  </a:lnTo>
                  <a:lnTo>
                    <a:pt x="28" y="20"/>
                  </a:lnTo>
                  <a:lnTo>
                    <a:pt x="28" y="14"/>
                  </a:lnTo>
                  <a:lnTo>
                    <a:pt x="28" y="14"/>
                  </a:lnTo>
                  <a:lnTo>
                    <a:pt x="28" y="8"/>
                  </a:lnTo>
                  <a:lnTo>
                    <a:pt x="24" y="4"/>
                  </a:lnTo>
                  <a:lnTo>
                    <a:pt x="20" y="2"/>
                  </a:lnTo>
                  <a:lnTo>
                    <a:pt x="14"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09" name="Freeform 169"/>
            <p:cNvSpPr/>
            <p:nvPr/>
          </p:nvSpPr>
          <p:spPr bwMode="auto">
            <a:xfrm>
              <a:off x="6192838" y="546100"/>
              <a:ext cx="28575" cy="28575"/>
            </a:xfrm>
            <a:custGeom>
              <a:avLst/>
              <a:gdLst/>
              <a:ahLst/>
              <a:cxnLst>
                <a:cxn ang="0">
                  <a:pos x="8" y="0"/>
                </a:cxn>
                <a:cxn ang="0">
                  <a:pos x="8" y="0"/>
                </a:cxn>
                <a:cxn ang="0">
                  <a:pos x="6" y="0"/>
                </a:cxn>
                <a:cxn ang="0">
                  <a:pos x="2" y="2"/>
                </a:cxn>
                <a:cxn ang="0">
                  <a:pos x="0" y="6"/>
                </a:cxn>
                <a:cxn ang="0">
                  <a:pos x="0" y="10"/>
                </a:cxn>
                <a:cxn ang="0">
                  <a:pos x="0" y="10"/>
                </a:cxn>
                <a:cxn ang="0">
                  <a:pos x="0" y="12"/>
                </a:cxn>
                <a:cxn ang="0">
                  <a:pos x="2" y="16"/>
                </a:cxn>
                <a:cxn ang="0">
                  <a:pos x="6" y="18"/>
                </a:cxn>
                <a:cxn ang="0">
                  <a:pos x="8" y="18"/>
                </a:cxn>
                <a:cxn ang="0">
                  <a:pos x="8" y="18"/>
                </a:cxn>
                <a:cxn ang="0">
                  <a:pos x="12" y="18"/>
                </a:cxn>
                <a:cxn ang="0">
                  <a:pos x="16" y="16"/>
                </a:cxn>
                <a:cxn ang="0">
                  <a:pos x="18" y="12"/>
                </a:cxn>
                <a:cxn ang="0">
                  <a:pos x="18" y="10"/>
                </a:cxn>
                <a:cxn ang="0">
                  <a:pos x="18" y="10"/>
                </a:cxn>
                <a:cxn ang="0">
                  <a:pos x="18" y="6"/>
                </a:cxn>
                <a:cxn ang="0">
                  <a:pos x="16" y="2"/>
                </a:cxn>
                <a:cxn ang="0">
                  <a:pos x="12" y="0"/>
                </a:cxn>
                <a:cxn ang="0">
                  <a:pos x="8" y="0"/>
                </a:cxn>
              </a:cxnLst>
              <a:rect l="0" t="0" r="r" b="b"/>
              <a:pathLst>
                <a:path w="18" h="18">
                  <a:moveTo>
                    <a:pt x="8" y="0"/>
                  </a:moveTo>
                  <a:lnTo>
                    <a:pt x="8" y="0"/>
                  </a:lnTo>
                  <a:lnTo>
                    <a:pt x="6" y="0"/>
                  </a:lnTo>
                  <a:lnTo>
                    <a:pt x="2" y="2"/>
                  </a:lnTo>
                  <a:lnTo>
                    <a:pt x="0" y="6"/>
                  </a:lnTo>
                  <a:lnTo>
                    <a:pt x="0" y="10"/>
                  </a:lnTo>
                  <a:lnTo>
                    <a:pt x="0" y="10"/>
                  </a:lnTo>
                  <a:lnTo>
                    <a:pt x="0" y="12"/>
                  </a:lnTo>
                  <a:lnTo>
                    <a:pt x="2" y="16"/>
                  </a:lnTo>
                  <a:lnTo>
                    <a:pt x="6" y="18"/>
                  </a:lnTo>
                  <a:lnTo>
                    <a:pt x="8" y="18"/>
                  </a:lnTo>
                  <a:lnTo>
                    <a:pt x="8" y="18"/>
                  </a:lnTo>
                  <a:lnTo>
                    <a:pt x="12" y="18"/>
                  </a:lnTo>
                  <a:lnTo>
                    <a:pt x="16" y="16"/>
                  </a:lnTo>
                  <a:lnTo>
                    <a:pt x="18" y="12"/>
                  </a:lnTo>
                  <a:lnTo>
                    <a:pt x="18" y="10"/>
                  </a:lnTo>
                  <a:lnTo>
                    <a:pt x="18" y="10"/>
                  </a:lnTo>
                  <a:lnTo>
                    <a:pt x="18" y="6"/>
                  </a:lnTo>
                  <a:lnTo>
                    <a:pt x="16" y="2"/>
                  </a:lnTo>
                  <a:lnTo>
                    <a:pt x="12" y="0"/>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10" name="Freeform 170"/>
            <p:cNvSpPr/>
            <p:nvPr/>
          </p:nvSpPr>
          <p:spPr bwMode="auto">
            <a:xfrm>
              <a:off x="6192838" y="546100"/>
              <a:ext cx="28575" cy="28575"/>
            </a:xfrm>
            <a:custGeom>
              <a:avLst/>
              <a:gdLst/>
              <a:ahLst/>
              <a:cxnLst>
                <a:cxn ang="0">
                  <a:pos x="8" y="0"/>
                </a:cxn>
                <a:cxn ang="0">
                  <a:pos x="8" y="0"/>
                </a:cxn>
                <a:cxn ang="0">
                  <a:pos x="6" y="0"/>
                </a:cxn>
                <a:cxn ang="0">
                  <a:pos x="2" y="2"/>
                </a:cxn>
                <a:cxn ang="0">
                  <a:pos x="0" y="6"/>
                </a:cxn>
                <a:cxn ang="0">
                  <a:pos x="0" y="10"/>
                </a:cxn>
                <a:cxn ang="0">
                  <a:pos x="0" y="10"/>
                </a:cxn>
                <a:cxn ang="0">
                  <a:pos x="0" y="12"/>
                </a:cxn>
                <a:cxn ang="0">
                  <a:pos x="2" y="16"/>
                </a:cxn>
                <a:cxn ang="0">
                  <a:pos x="6" y="18"/>
                </a:cxn>
                <a:cxn ang="0">
                  <a:pos x="8" y="18"/>
                </a:cxn>
                <a:cxn ang="0">
                  <a:pos x="8" y="18"/>
                </a:cxn>
                <a:cxn ang="0">
                  <a:pos x="12" y="18"/>
                </a:cxn>
                <a:cxn ang="0">
                  <a:pos x="16" y="16"/>
                </a:cxn>
                <a:cxn ang="0">
                  <a:pos x="18" y="12"/>
                </a:cxn>
                <a:cxn ang="0">
                  <a:pos x="18" y="10"/>
                </a:cxn>
                <a:cxn ang="0">
                  <a:pos x="18" y="10"/>
                </a:cxn>
                <a:cxn ang="0">
                  <a:pos x="18" y="6"/>
                </a:cxn>
                <a:cxn ang="0">
                  <a:pos x="16" y="2"/>
                </a:cxn>
                <a:cxn ang="0">
                  <a:pos x="12" y="0"/>
                </a:cxn>
                <a:cxn ang="0">
                  <a:pos x="8" y="0"/>
                </a:cxn>
              </a:cxnLst>
              <a:rect l="0" t="0" r="r" b="b"/>
              <a:pathLst>
                <a:path w="18" h="18">
                  <a:moveTo>
                    <a:pt x="8" y="0"/>
                  </a:moveTo>
                  <a:lnTo>
                    <a:pt x="8" y="0"/>
                  </a:lnTo>
                  <a:lnTo>
                    <a:pt x="6" y="0"/>
                  </a:lnTo>
                  <a:lnTo>
                    <a:pt x="2" y="2"/>
                  </a:lnTo>
                  <a:lnTo>
                    <a:pt x="0" y="6"/>
                  </a:lnTo>
                  <a:lnTo>
                    <a:pt x="0" y="10"/>
                  </a:lnTo>
                  <a:lnTo>
                    <a:pt x="0" y="10"/>
                  </a:lnTo>
                  <a:lnTo>
                    <a:pt x="0" y="12"/>
                  </a:lnTo>
                  <a:lnTo>
                    <a:pt x="2" y="16"/>
                  </a:lnTo>
                  <a:lnTo>
                    <a:pt x="6" y="18"/>
                  </a:lnTo>
                  <a:lnTo>
                    <a:pt x="8" y="18"/>
                  </a:lnTo>
                  <a:lnTo>
                    <a:pt x="8" y="18"/>
                  </a:lnTo>
                  <a:lnTo>
                    <a:pt x="12" y="18"/>
                  </a:lnTo>
                  <a:lnTo>
                    <a:pt x="16" y="16"/>
                  </a:lnTo>
                  <a:lnTo>
                    <a:pt x="18" y="12"/>
                  </a:lnTo>
                  <a:lnTo>
                    <a:pt x="18" y="10"/>
                  </a:lnTo>
                  <a:lnTo>
                    <a:pt x="18" y="10"/>
                  </a:lnTo>
                  <a:lnTo>
                    <a:pt x="18" y="6"/>
                  </a:lnTo>
                  <a:lnTo>
                    <a:pt x="16" y="2"/>
                  </a:lnTo>
                  <a:lnTo>
                    <a:pt x="12" y="0"/>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11" name="Freeform 171"/>
            <p:cNvSpPr/>
            <p:nvPr/>
          </p:nvSpPr>
          <p:spPr bwMode="auto">
            <a:xfrm>
              <a:off x="6170613" y="762000"/>
              <a:ext cx="19050"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0" y="12"/>
                </a:cxn>
                <a:cxn ang="0">
                  <a:pos x="12" y="8"/>
                </a:cxn>
                <a:cxn ang="0">
                  <a:pos x="12" y="8"/>
                </a:cxn>
                <a:cxn ang="0">
                  <a:pos x="10" y="2"/>
                </a:cxn>
                <a:cxn ang="0">
                  <a:pos x="6" y="0"/>
                </a:cxn>
              </a:cxnLst>
              <a:rect l="0" t="0" r="r" b="b"/>
              <a:pathLst>
                <a:path w="12" h="14">
                  <a:moveTo>
                    <a:pt x="6" y="0"/>
                  </a:moveTo>
                  <a:lnTo>
                    <a:pt x="6" y="0"/>
                  </a:lnTo>
                  <a:lnTo>
                    <a:pt x="2" y="2"/>
                  </a:lnTo>
                  <a:lnTo>
                    <a:pt x="0" y="8"/>
                  </a:lnTo>
                  <a:lnTo>
                    <a:pt x="0" y="8"/>
                  </a:lnTo>
                  <a:lnTo>
                    <a:pt x="2" y="12"/>
                  </a:lnTo>
                  <a:lnTo>
                    <a:pt x="6" y="14"/>
                  </a:lnTo>
                  <a:lnTo>
                    <a:pt x="6" y="14"/>
                  </a:lnTo>
                  <a:lnTo>
                    <a:pt x="10" y="12"/>
                  </a:lnTo>
                  <a:lnTo>
                    <a:pt x="12" y="8"/>
                  </a:lnTo>
                  <a:lnTo>
                    <a:pt x="12" y="8"/>
                  </a:lnTo>
                  <a:lnTo>
                    <a:pt x="10"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12" name="Freeform 172"/>
            <p:cNvSpPr/>
            <p:nvPr/>
          </p:nvSpPr>
          <p:spPr bwMode="auto">
            <a:xfrm>
              <a:off x="6170613" y="762000"/>
              <a:ext cx="19050"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0" y="12"/>
                </a:cxn>
                <a:cxn ang="0">
                  <a:pos x="12" y="8"/>
                </a:cxn>
                <a:cxn ang="0">
                  <a:pos x="12" y="8"/>
                </a:cxn>
                <a:cxn ang="0">
                  <a:pos x="10" y="2"/>
                </a:cxn>
                <a:cxn ang="0">
                  <a:pos x="6" y="0"/>
                </a:cxn>
              </a:cxnLst>
              <a:rect l="0" t="0" r="r" b="b"/>
              <a:pathLst>
                <a:path w="12" h="14">
                  <a:moveTo>
                    <a:pt x="6" y="0"/>
                  </a:moveTo>
                  <a:lnTo>
                    <a:pt x="6" y="0"/>
                  </a:lnTo>
                  <a:lnTo>
                    <a:pt x="2" y="2"/>
                  </a:lnTo>
                  <a:lnTo>
                    <a:pt x="0" y="8"/>
                  </a:lnTo>
                  <a:lnTo>
                    <a:pt x="0" y="8"/>
                  </a:lnTo>
                  <a:lnTo>
                    <a:pt x="2" y="12"/>
                  </a:lnTo>
                  <a:lnTo>
                    <a:pt x="6" y="14"/>
                  </a:lnTo>
                  <a:lnTo>
                    <a:pt x="6" y="14"/>
                  </a:lnTo>
                  <a:lnTo>
                    <a:pt x="10" y="12"/>
                  </a:lnTo>
                  <a:lnTo>
                    <a:pt x="12" y="8"/>
                  </a:lnTo>
                  <a:lnTo>
                    <a:pt x="12" y="8"/>
                  </a:lnTo>
                  <a:lnTo>
                    <a:pt x="10" y="2"/>
                  </a:lnTo>
                  <a:lnTo>
                    <a:pt x="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13" name="Freeform 173"/>
            <p:cNvSpPr/>
            <p:nvPr/>
          </p:nvSpPr>
          <p:spPr bwMode="auto">
            <a:xfrm>
              <a:off x="6373813" y="755650"/>
              <a:ext cx="22225" cy="19050"/>
            </a:xfrm>
            <a:custGeom>
              <a:avLst/>
              <a:gdLst/>
              <a:ahLst/>
              <a:cxnLst>
                <a:cxn ang="0">
                  <a:pos x="6" y="0"/>
                </a:cxn>
                <a:cxn ang="0">
                  <a:pos x="6" y="0"/>
                </a:cxn>
                <a:cxn ang="0">
                  <a:pos x="2" y="2"/>
                </a:cxn>
                <a:cxn ang="0">
                  <a:pos x="0" y="6"/>
                </a:cxn>
                <a:cxn ang="0">
                  <a:pos x="0" y="6"/>
                </a:cxn>
                <a:cxn ang="0">
                  <a:pos x="2" y="10"/>
                </a:cxn>
                <a:cxn ang="0">
                  <a:pos x="6" y="12"/>
                </a:cxn>
                <a:cxn ang="0">
                  <a:pos x="6" y="12"/>
                </a:cxn>
                <a:cxn ang="0">
                  <a:pos x="12" y="10"/>
                </a:cxn>
                <a:cxn ang="0">
                  <a:pos x="14" y="6"/>
                </a:cxn>
                <a:cxn ang="0">
                  <a:pos x="14" y="6"/>
                </a:cxn>
                <a:cxn ang="0">
                  <a:pos x="12" y="2"/>
                </a:cxn>
                <a:cxn ang="0">
                  <a:pos x="6" y="0"/>
                </a:cxn>
              </a:cxnLst>
              <a:rect l="0" t="0" r="r" b="b"/>
              <a:pathLst>
                <a:path w="14" h="12">
                  <a:moveTo>
                    <a:pt x="6" y="0"/>
                  </a:moveTo>
                  <a:lnTo>
                    <a:pt x="6" y="0"/>
                  </a:lnTo>
                  <a:lnTo>
                    <a:pt x="2" y="2"/>
                  </a:lnTo>
                  <a:lnTo>
                    <a:pt x="0" y="6"/>
                  </a:lnTo>
                  <a:lnTo>
                    <a:pt x="0" y="6"/>
                  </a:lnTo>
                  <a:lnTo>
                    <a:pt x="2" y="10"/>
                  </a:lnTo>
                  <a:lnTo>
                    <a:pt x="6" y="12"/>
                  </a:lnTo>
                  <a:lnTo>
                    <a:pt x="6" y="12"/>
                  </a:lnTo>
                  <a:lnTo>
                    <a:pt x="12" y="10"/>
                  </a:lnTo>
                  <a:lnTo>
                    <a:pt x="14" y="6"/>
                  </a:lnTo>
                  <a:lnTo>
                    <a:pt x="14" y="6"/>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14" name="Freeform 174"/>
            <p:cNvSpPr/>
            <p:nvPr/>
          </p:nvSpPr>
          <p:spPr bwMode="auto">
            <a:xfrm>
              <a:off x="6373813" y="755650"/>
              <a:ext cx="22225" cy="19050"/>
            </a:xfrm>
            <a:custGeom>
              <a:avLst/>
              <a:gdLst/>
              <a:ahLst/>
              <a:cxnLst>
                <a:cxn ang="0">
                  <a:pos x="6" y="0"/>
                </a:cxn>
                <a:cxn ang="0">
                  <a:pos x="6" y="0"/>
                </a:cxn>
                <a:cxn ang="0">
                  <a:pos x="2" y="2"/>
                </a:cxn>
                <a:cxn ang="0">
                  <a:pos x="0" y="6"/>
                </a:cxn>
                <a:cxn ang="0">
                  <a:pos x="0" y="6"/>
                </a:cxn>
                <a:cxn ang="0">
                  <a:pos x="2" y="10"/>
                </a:cxn>
                <a:cxn ang="0">
                  <a:pos x="6" y="12"/>
                </a:cxn>
                <a:cxn ang="0">
                  <a:pos x="6" y="12"/>
                </a:cxn>
                <a:cxn ang="0">
                  <a:pos x="12" y="10"/>
                </a:cxn>
                <a:cxn ang="0">
                  <a:pos x="14" y="6"/>
                </a:cxn>
                <a:cxn ang="0">
                  <a:pos x="14" y="6"/>
                </a:cxn>
                <a:cxn ang="0">
                  <a:pos x="12" y="2"/>
                </a:cxn>
                <a:cxn ang="0">
                  <a:pos x="6" y="0"/>
                </a:cxn>
              </a:cxnLst>
              <a:rect l="0" t="0" r="r" b="b"/>
              <a:pathLst>
                <a:path w="14" h="12">
                  <a:moveTo>
                    <a:pt x="6" y="0"/>
                  </a:moveTo>
                  <a:lnTo>
                    <a:pt x="6" y="0"/>
                  </a:lnTo>
                  <a:lnTo>
                    <a:pt x="2" y="2"/>
                  </a:lnTo>
                  <a:lnTo>
                    <a:pt x="0" y="6"/>
                  </a:lnTo>
                  <a:lnTo>
                    <a:pt x="0" y="6"/>
                  </a:lnTo>
                  <a:lnTo>
                    <a:pt x="2" y="10"/>
                  </a:lnTo>
                  <a:lnTo>
                    <a:pt x="6" y="12"/>
                  </a:lnTo>
                  <a:lnTo>
                    <a:pt x="6" y="12"/>
                  </a:lnTo>
                  <a:lnTo>
                    <a:pt x="12" y="10"/>
                  </a:lnTo>
                  <a:lnTo>
                    <a:pt x="14" y="6"/>
                  </a:lnTo>
                  <a:lnTo>
                    <a:pt x="14" y="6"/>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15" name="Freeform 175"/>
            <p:cNvSpPr/>
            <p:nvPr/>
          </p:nvSpPr>
          <p:spPr bwMode="auto">
            <a:xfrm>
              <a:off x="5440363" y="711200"/>
              <a:ext cx="22225" cy="19050"/>
            </a:xfrm>
            <a:custGeom>
              <a:avLst/>
              <a:gdLst/>
              <a:ahLst/>
              <a:cxnLst>
                <a:cxn ang="0">
                  <a:pos x="6" y="0"/>
                </a:cxn>
                <a:cxn ang="0">
                  <a:pos x="6" y="0"/>
                </a:cxn>
                <a:cxn ang="0">
                  <a:pos x="2" y="2"/>
                </a:cxn>
                <a:cxn ang="0">
                  <a:pos x="0" y="6"/>
                </a:cxn>
                <a:cxn ang="0">
                  <a:pos x="0" y="6"/>
                </a:cxn>
                <a:cxn ang="0">
                  <a:pos x="2" y="10"/>
                </a:cxn>
                <a:cxn ang="0">
                  <a:pos x="6" y="12"/>
                </a:cxn>
                <a:cxn ang="0">
                  <a:pos x="6" y="12"/>
                </a:cxn>
                <a:cxn ang="0">
                  <a:pos x="12" y="10"/>
                </a:cxn>
                <a:cxn ang="0">
                  <a:pos x="14" y="6"/>
                </a:cxn>
                <a:cxn ang="0">
                  <a:pos x="14" y="6"/>
                </a:cxn>
                <a:cxn ang="0">
                  <a:pos x="12" y="2"/>
                </a:cxn>
                <a:cxn ang="0">
                  <a:pos x="6" y="0"/>
                </a:cxn>
              </a:cxnLst>
              <a:rect l="0" t="0" r="r" b="b"/>
              <a:pathLst>
                <a:path w="14" h="12">
                  <a:moveTo>
                    <a:pt x="6" y="0"/>
                  </a:moveTo>
                  <a:lnTo>
                    <a:pt x="6" y="0"/>
                  </a:lnTo>
                  <a:lnTo>
                    <a:pt x="2" y="2"/>
                  </a:lnTo>
                  <a:lnTo>
                    <a:pt x="0" y="6"/>
                  </a:lnTo>
                  <a:lnTo>
                    <a:pt x="0" y="6"/>
                  </a:lnTo>
                  <a:lnTo>
                    <a:pt x="2" y="10"/>
                  </a:lnTo>
                  <a:lnTo>
                    <a:pt x="6" y="12"/>
                  </a:lnTo>
                  <a:lnTo>
                    <a:pt x="6" y="12"/>
                  </a:lnTo>
                  <a:lnTo>
                    <a:pt x="12" y="10"/>
                  </a:lnTo>
                  <a:lnTo>
                    <a:pt x="14" y="6"/>
                  </a:lnTo>
                  <a:lnTo>
                    <a:pt x="14" y="6"/>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16" name="Freeform 176"/>
            <p:cNvSpPr/>
            <p:nvPr/>
          </p:nvSpPr>
          <p:spPr bwMode="auto">
            <a:xfrm>
              <a:off x="5440363" y="711200"/>
              <a:ext cx="22225" cy="19050"/>
            </a:xfrm>
            <a:custGeom>
              <a:avLst/>
              <a:gdLst/>
              <a:ahLst/>
              <a:cxnLst>
                <a:cxn ang="0">
                  <a:pos x="6" y="0"/>
                </a:cxn>
                <a:cxn ang="0">
                  <a:pos x="6" y="0"/>
                </a:cxn>
                <a:cxn ang="0">
                  <a:pos x="2" y="2"/>
                </a:cxn>
                <a:cxn ang="0">
                  <a:pos x="0" y="6"/>
                </a:cxn>
                <a:cxn ang="0">
                  <a:pos x="0" y="6"/>
                </a:cxn>
                <a:cxn ang="0">
                  <a:pos x="2" y="10"/>
                </a:cxn>
                <a:cxn ang="0">
                  <a:pos x="6" y="12"/>
                </a:cxn>
                <a:cxn ang="0">
                  <a:pos x="6" y="12"/>
                </a:cxn>
                <a:cxn ang="0">
                  <a:pos x="12" y="10"/>
                </a:cxn>
                <a:cxn ang="0">
                  <a:pos x="14" y="6"/>
                </a:cxn>
                <a:cxn ang="0">
                  <a:pos x="14" y="6"/>
                </a:cxn>
                <a:cxn ang="0">
                  <a:pos x="12" y="2"/>
                </a:cxn>
                <a:cxn ang="0">
                  <a:pos x="6" y="0"/>
                </a:cxn>
              </a:cxnLst>
              <a:rect l="0" t="0" r="r" b="b"/>
              <a:pathLst>
                <a:path w="14" h="12">
                  <a:moveTo>
                    <a:pt x="6" y="0"/>
                  </a:moveTo>
                  <a:lnTo>
                    <a:pt x="6" y="0"/>
                  </a:lnTo>
                  <a:lnTo>
                    <a:pt x="2" y="2"/>
                  </a:lnTo>
                  <a:lnTo>
                    <a:pt x="0" y="6"/>
                  </a:lnTo>
                  <a:lnTo>
                    <a:pt x="0" y="6"/>
                  </a:lnTo>
                  <a:lnTo>
                    <a:pt x="2" y="10"/>
                  </a:lnTo>
                  <a:lnTo>
                    <a:pt x="6" y="12"/>
                  </a:lnTo>
                  <a:lnTo>
                    <a:pt x="6" y="12"/>
                  </a:lnTo>
                  <a:lnTo>
                    <a:pt x="12" y="10"/>
                  </a:lnTo>
                  <a:lnTo>
                    <a:pt x="14" y="6"/>
                  </a:lnTo>
                  <a:lnTo>
                    <a:pt x="14" y="6"/>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17" name="Freeform 177"/>
            <p:cNvSpPr/>
            <p:nvPr/>
          </p:nvSpPr>
          <p:spPr bwMode="auto">
            <a:xfrm>
              <a:off x="5722938" y="35242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18" name="Freeform 178"/>
            <p:cNvSpPr/>
            <p:nvPr/>
          </p:nvSpPr>
          <p:spPr bwMode="auto">
            <a:xfrm>
              <a:off x="5722938" y="35242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19" name="Freeform 179"/>
            <p:cNvSpPr/>
            <p:nvPr/>
          </p:nvSpPr>
          <p:spPr bwMode="auto">
            <a:xfrm>
              <a:off x="5002213" y="307975"/>
              <a:ext cx="53975" cy="53975"/>
            </a:xfrm>
            <a:custGeom>
              <a:avLst/>
              <a:gdLst/>
              <a:ahLst/>
              <a:cxnLst>
                <a:cxn ang="0">
                  <a:pos x="18" y="0"/>
                </a:cxn>
                <a:cxn ang="0">
                  <a:pos x="18" y="0"/>
                </a:cxn>
                <a:cxn ang="0">
                  <a:pos x="10" y="2"/>
                </a:cxn>
                <a:cxn ang="0">
                  <a:pos x="6" y="6"/>
                </a:cxn>
                <a:cxn ang="0">
                  <a:pos x="2" y="10"/>
                </a:cxn>
                <a:cxn ang="0">
                  <a:pos x="0" y="18"/>
                </a:cxn>
                <a:cxn ang="0">
                  <a:pos x="0" y="18"/>
                </a:cxn>
                <a:cxn ang="0">
                  <a:pos x="2" y="24"/>
                </a:cxn>
                <a:cxn ang="0">
                  <a:pos x="6" y="28"/>
                </a:cxn>
                <a:cxn ang="0">
                  <a:pos x="10" y="32"/>
                </a:cxn>
                <a:cxn ang="0">
                  <a:pos x="18" y="34"/>
                </a:cxn>
                <a:cxn ang="0">
                  <a:pos x="18" y="34"/>
                </a:cxn>
                <a:cxn ang="0">
                  <a:pos x="24" y="32"/>
                </a:cxn>
                <a:cxn ang="0">
                  <a:pos x="30" y="28"/>
                </a:cxn>
                <a:cxn ang="0">
                  <a:pos x="32" y="24"/>
                </a:cxn>
                <a:cxn ang="0">
                  <a:pos x="34" y="18"/>
                </a:cxn>
                <a:cxn ang="0">
                  <a:pos x="34" y="18"/>
                </a:cxn>
                <a:cxn ang="0">
                  <a:pos x="32" y="10"/>
                </a:cxn>
                <a:cxn ang="0">
                  <a:pos x="30" y="6"/>
                </a:cxn>
                <a:cxn ang="0">
                  <a:pos x="24" y="2"/>
                </a:cxn>
                <a:cxn ang="0">
                  <a:pos x="18" y="0"/>
                </a:cxn>
              </a:cxnLst>
              <a:rect l="0" t="0" r="r" b="b"/>
              <a:pathLst>
                <a:path w="34" h="34">
                  <a:moveTo>
                    <a:pt x="18" y="0"/>
                  </a:moveTo>
                  <a:lnTo>
                    <a:pt x="18" y="0"/>
                  </a:lnTo>
                  <a:lnTo>
                    <a:pt x="10" y="2"/>
                  </a:lnTo>
                  <a:lnTo>
                    <a:pt x="6" y="6"/>
                  </a:lnTo>
                  <a:lnTo>
                    <a:pt x="2" y="10"/>
                  </a:lnTo>
                  <a:lnTo>
                    <a:pt x="0" y="18"/>
                  </a:lnTo>
                  <a:lnTo>
                    <a:pt x="0" y="18"/>
                  </a:lnTo>
                  <a:lnTo>
                    <a:pt x="2" y="24"/>
                  </a:lnTo>
                  <a:lnTo>
                    <a:pt x="6" y="28"/>
                  </a:lnTo>
                  <a:lnTo>
                    <a:pt x="10" y="32"/>
                  </a:lnTo>
                  <a:lnTo>
                    <a:pt x="18" y="34"/>
                  </a:lnTo>
                  <a:lnTo>
                    <a:pt x="18" y="34"/>
                  </a:lnTo>
                  <a:lnTo>
                    <a:pt x="24" y="32"/>
                  </a:lnTo>
                  <a:lnTo>
                    <a:pt x="30" y="28"/>
                  </a:lnTo>
                  <a:lnTo>
                    <a:pt x="32" y="24"/>
                  </a:lnTo>
                  <a:lnTo>
                    <a:pt x="34" y="18"/>
                  </a:lnTo>
                  <a:lnTo>
                    <a:pt x="34" y="18"/>
                  </a:lnTo>
                  <a:lnTo>
                    <a:pt x="32" y="10"/>
                  </a:lnTo>
                  <a:lnTo>
                    <a:pt x="30" y="6"/>
                  </a:lnTo>
                  <a:lnTo>
                    <a:pt x="24" y="2"/>
                  </a:lnTo>
                  <a:lnTo>
                    <a:pt x="1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20" name="Freeform 180"/>
            <p:cNvSpPr/>
            <p:nvPr/>
          </p:nvSpPr>
          <p:spPr bwMode="auto">
            <a:xfrm>
              <a:off x="5002213" y="307975"/>
              <a:ext cx="53975" cy="53975"/>
            </a:xfrm>
            <a:custGeom>
              <a:avLst/>
              <a:gdLst/>
              <a:ahLst/>
              <a:cxnLst>
                <a:cxn ang="0">
                  <a:pos x="18" y="0"/>
                </a:cxn>
                <a:cxn ang="0">
                  <a:pos x="18" y="0"/>
                </a:cxn>
                <a:cxn ang="0">
                  <a:pos x="10" y="2"/>
                </a:cxn>
                <a:cxn ang="0">
                  <a:pos x="6" y="6"/>
                </a:cxn>
                <a:cxn ang="0">
                  <a:pos x="2" y="10"/>
                </a:cxn>
                <a:cxn ang="0">
                  <a:pos x="0" y="18"/>
                </a:cxn>
                <a:cxn ang="0">
                  <a:pos x="0" y="18"/>
                </a:cxn>
                <a:cxn ang="0">
                  <a:pos x="2" y="24"/>
                </a:cxn>
                <a:cxn ang="0">
                  <a:pos x="6" y="28"/>
                </a:cxn>
                <a:cxn ang="0">
                  <a:pos x="10" y="32"/>
                </a:cxn>
                <a:cxn ang="0">
                  <a:pos x="18" y="34"/>
                </a:cxn>
                <a:cxn ang="0">
                  <a:pos x="18" y="34"/>
                </a:cxn>
                <a:cxn ang="0">
                  <a:pos x="24" y="32"/>
                </a:cxn>
                <a:cxn ang="0">
                  <a:pos x="30" y="28"/>
                </a:cxn>
                <a:cxn ang="0">
                  <a:pos x="32" y="24"/>
                </a:cxn>
                <a:cxn ang="0">
                  <a:pos x="34" y="18"/>
                </a:cxn>
                <a:cxn ang="0">
                  <a:pos x="34" y="18"/>
                </a:cxn>
                <a:cxn ang="0">
                  <a:pos x="32" y="10"/>
                </a:cxn>
                <a:cxn ang="0">
                  <a:pos x="30" y="6"/>
                </a:cxn>
                <a:cxn ang="0">
                  <a:pos x="24" y="2"/>
                </a:cxn>
                <a:cxn ang="0">
                  <a:pos x="18" y="0"/>
                </a:cxn>
              </a:cxnLst>
              <a:rect l="0" t="0" r="r" b="b"/>
              <a:pathLst>
                <a:path w="34" h="34">
                  <a:moveTo>
                    <a:pt x="18" y="0"/>
                  </a:moveTo>
                  <a:lnTo>
                    <a:pt x="18" y="0"/>
                  </a:lnTo>
                  <a:lnTo>
                    <a:pt x="10" y="2"/>
                  </a:lnTo>
                  <a:lnTo>
                    <a:pt x="6" y="6"/>
                  </a:lnTo>
                  <a:lnTo>
                    <a:pt x="2" y="10"/>
                  </a:lnTo>
                  <a:lnTo>
                    <a:pt x="0" y="18"/>
                  </a:lnTo>
                  <a:lnTo>
                    <a:pt x="0" y="18"/>
                  </a:lnTo>
                  <a:lnTo>
                    <a:pt x="2" y="24"/>
                  </a:lnTo>
                  <a:lnTo>
                    <a:pt x="6" y="28"/>
                  </a:lnTo>
                  <a:lnTo>
                    <a:pt x="10" y="32"/>
                  </a:lnTo>
                  <a:lnTo>
                    <a:pt x="18" y="34"/>
                  </a:lnTo>
                  <a:lnTo>
                    <a:pt x="18" y="34"/>
                  </a:lnTo>
                  <a:lnTo>
                    <a:pt x="24" y="32"/>
                  </a:lnTo>
                  <a:lnTo>
                    <a:pt x="30" y="28"/>
                  </a:lnTo>
                  <a:lnTo>
                    <a:pt x="32" y="24"/>
                  </a:lnTo>
                  <a:lnTo>
                    <a:pt x="34" y="18"/>
                  </a:lnTo>
                  <a:lnTo>
                    <a:pt x="34" y="18"/>
                  </a:lnTo>
                  <a:lnTo>
                    <a:pt x="32" y="10"/>
                  </a:lnTo>
                  <a:lnTo>
                    <a:pt x="30" y="6"/>
                  </a:lnTo>
                  <a:lnTo>
                    <a:pt x="24" y="2"/>
                  </a:lnTo>
                  <a:lnTo>
                    <a:pt x="1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21" name="Freeform 181"/>
            <p:cNvSpPr/>
            <p:nvPr/>
          </p:nvSpPr>
          <p:spPr bwMode="auto">
            <a:xfrm>
              <a:off x="5751513" y="771525"/>
              <a:ext cx="50800" cy="53975"/>
            </a:xfrm>
            <a:custGeom>
              <a:avLst/>
              <a:gdLst/>
              <a:ahLst/>
              <a:cxnLst>
                <a:cxn ang="0">
                  <a:pos x="16" y="0"/>
                </a:cxn>
                <a:cxn ang="0">
                  <a:pos x="16" y="0"/>
                </a:cxn>
                <a:cxn ang="0">
                  <a:pos x="10" y="2"/>
                </a:cxn>
                <a:cxn ang="0">
                  <a:pos x="4" y="4"/>
                </a:cxn>
                <a:cxn ang="0">
                  <a:pos x="0" y="10"/>
                </a:cxn>
                <a:cxn ang="0">
                  <a:pos x="0" y="16"/>
                </a:cxn>
                <a:cxn ang="0">
                  <a:pos x="0" y="16"/>
                </a:cxn>
                <a:cxn ang="0">
                  <a:pos x="0" y="24"/>
                </a:cxn>
                <a:cxn ang="0">
                  <a:pos x="4" y="28"/>
                </a:cxn>
                <a:cxn ang="0">
                  <a:pos x="10" y="32"/>
                </a:cxn>
                <a:cxn ang="0">
                  <a:pos x="16" y="34"/>
                </a:cxn>
                <a:cxn ang="0">
                  <a:pos x="16" y="34"/>
                </a:cxn>
                <a:cxn ang="0">
                  <a:pos x="22" y="32"/>
                </a:cxn>
                <a:cxn ang="0">
                  <a:pos x="28" y="28"/>
                </a:cxn>
                <a:cxn ang="0">
                  <a:pos x="32" y="24"/>
                </a:cxn>
                <a:cxn ang="0">
                  <a:pos x="32" y="16"/>
                </a:cxn>
                <a:cxn ang="0">
                  <a:pos x="32" y="16"/>
                </a:cxn>
                <a:cxn ang="0">
                  <a:pos x="32" y="10"/>
                </a:cxn>
                <a:cxn ang="0">
                  <a:pos x="28" y="4"/>
                </a:cxn>
                <a:cxn ang="0">
                  <a:pos x="22" y="2"/>
                </a:cxn>
                <a:cxn ang="0">
                  <a:pos x="16" y="0"/>
                </a:cxn>
              </a:cxnLst>
              <a:rect l="0" t="0" r="r" b="b"/>
              <a:pathLst>
                <a:path w="32" h="34">
                  <a:moveTo>
                    <a:pt x="16" y="0"/>
                  </a:moveTo>
                  <a:lnTo>
                    <a:pt x="16" y="0"/>
                  </a:lnTo>
                  <a:lnTo>
                    <a:pt x="10" y="2"/>
                  </a:lnTo>
                  <a:lnTo>
                    <a:pt x="4" y="4"/>
                  </a:lnTo>
                  <a:lnTo>
                    <a:pt x="0" y="10"/>
                  </a:lnTo>
                  <a:lnTo>
                    <a:pt x="0" y="16"/>
                  </a:lnTo>
                  <a:lnTo>
                    <a:pt x="0" y="16"/>
                  </a:lnTo>
                  <a:lnTo>
                    <a:pt x="0" y="24"/>
                  </a:lnTo>
                  <a:lnTo>
                    <a:pt x="4" y="28"/>
                  </a:lnTo>
                  <a:lnTo>
                    <a:pt x="10" y="32"/>
                  </a:lnTo>
                  <a:lnTo>
                    <a:pt x="16" y="34"/>
                  </a:lnTo>
                  <a:lnTo>
                    <a:pt x="16" y="34"/>
                  </a:lnTo>
                  <a:lnTo>
                    <a:pt x="22" y="32"/>
                  </a:lnTo>
                  <a:lnTo>
                    <a:pt x="28" y="28"/>
                  </a:lnTo>
                  <a:lnTo>
                    <a:pt x="32" y="24"/>
                  </a:lnTo>
                  <a:lnTo>
                    <a:pt x="32" y="16"/>
                  </a:lnTo>
                  <a:lnTo>
                    <a:pt x="32" y="16"/>
                  </a:lnTo>
                  <a:lnTo>
                    <a:pt x="32" y="10"/>
                  </a:lnTo>
                  <a:lnTo>
                    <a:pt x="28" y="4"/>
                  </a:lnTo>
                  <a:lnTo>
                    <a:pt x="22" y="2"/>
                  </a:lnTo>
                  <a:lnTo>
                    <a:pt x="1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22" name="Freeform 182"/>
            <p:cNvSpPr/>
            <p:nvPr/>
          </p:nvSpPr>
          <p:spPr bwMode="auto">
            <a:xfrm>
              <a:off x="5751513" y="771525"/>
              <a:ext cx="50800" cy="53975"/>
            </a:xfrm>
            <a:custGeom>
              <a:avLst/>
              <a:gdLst/>
              <a:ahLst/>
              <a:cxnLst>
                <a:cxn ang="0">
                  <a:pos x="16" y="0"/>
                </a:cxn>
                <a:cxn ang="0">
                  <a:pos x="16" y="0"/>
                </a:cxn>
                <a:cxn ang="0">
                  <a:pos x="10" y="2"/>
                </a:cxn>
                <a:cxn ang="0">
                  <a:pos x="4" y="4"/>
                </a:cxn>
                <a:cxn ang="0">
                  <a:pos x="0" y="10"/>
                </a:cxn>
                <a:cxn ang="0">
                  <a:pos x="0" y="16"/>
                </a:cxn>
                <a:cxn ang="0">
                  <a:pos x="0" y="16"/>
                </a:cxn>
                <a:cxn ang="0">
                  <a:pos x="0" y="24"/>
                </a:cxn>
                <a:cxn ang="0">
                  <a:pos x="4" y="28"/>
                </a:cxn>
                <a:cxn ang="0">
                  <a:pos x="10" y="32"/>
                </a:cxn>
                <a:cxn ang="0">
                  <a:pos x="16" y="34"/>
                </a:cxn>
                <a:cxn ang="0">
                  <a:pos x="16" y="34"/>
                </a:cxn>
                <a:cxn ang="0">
                  <a:pos x="22" y="32"/>
                </a:cxn>
                <a:cxn ang="0">
                  <a:pos x="28" y="28"/>
                </a:cxn>
                <a:cxn ang="0">
                  <a:pos x="32" y="24"/>
                </a:cxn>
                <a:cxn ang="0">
                  <a:pos x="32" y="16"/>
                </a:cxn>
                <a:cxn ang="0">
                  <a:pos x="32" y="16"/>
                </a:cxn>
                <a:cxn ang="0">
                  <a:pos x="32" y="10"/>
                </a:cxn>
                <a:cxn ang="0">
                  <a:pos x="28" y="4"/>
                </a:cxn>
                <a:cxn ang="0">
                  <a:pos x="22" y="2"/>
                </a:cxn>
                <a:cxn ang="0">
                  <a:pos x="16" y="0"/>
                </a:cxn>
              </a:cxnLst>
              <a:rect l="0" t="0" r="r" b="b"/>
              <a:pathLst>
                <a:path w="32" h="34">
                  <a:moveTo>
                    <a:pt x="16" y="0"/>
                  </a:moveTo>
                  <a:lnTo>
                    <a:pt x="16" y="0"/>
                  </a:lnTo>
                  <a:lnTo>
                    <a:pt x="10" y="2"/>
                  </a:lnTo>
                  <a:lnTo>
                    <a:pt x="4" y="4"/>
                  </a:lnTo>
                  <a:lnTo>
                    <a:pt x="0" y="10"/>
                  </a:lnTo>
                  <a:lnTo>
                    <a:pt x="0" y="16"/>
                  </a:lnTo>
                  <a:lnTo>
                    <a:pt x="0" y="16"/>
                  </a:lnTo>
                  <a:lnTo>
                    <a:pt x="0" y="24"/>
                  </a:lnTo>
                  <a:lnTo>
                    <a:pt x="4" y="28"/>
                  </a:lnTo>
                  <a:lnTo>
                    <a:pt x="10" y="32"/>
                  </a:lnTo>
                  <a:lnTo>
                    <a:pt x="16" y="34"/>
                  </a:lnTo>
                  <a:lnTo>
                    <a:pt x="16" y="34"/>
                  </a:lnTo>
                  <a:lnTo>
                    <a:pt x="22" y="32"/>
                  </a:lnTo>
                  <a:lnTo>
                    <a:pt x="28" y="28"/>
                  </a:lnTo>
                  <a:lnTo>
                    <a:pt x="32" y="24"/>
                  </a:lnTo>
                  <a:lnTo>
                    <a:pt x="32" y="16"/>
                  </a:lnTo>
                  <a:lnTo>
                    <a:pt x="32" y="16"/>
                  </a:lnTo>
                  <a:lnTo>
                    <a:pt x="32" y="10"/>
                  </a:lnTo>
                  <a:lnTo>
                    <a:pt x="28" y="4"/>
                  </a:lnTo>
                  <a:lnTo>
                    <a:pt x="22" y="2"/>
                  </a:lnTo>
                  <a:lnTo>
                    <a:pt x="1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23" name="Freeform 183"/>
            <p:cNvSpPr/>
            <p:nvPr/>
          </p:nvSpPr>
          <p:spPr bwMode="auto">
            <a:xfrm>
              <a:off x="4564063" y="35877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24" name="Freeform 184"/>
            <p:cNvSpPr/>
            <p:nvPr/>
          </p:nvSpPr>
          <p:spPr bwMode="auto">
            <a:xfrm>
              <a:off x="4564063" y="35877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25" name="Freeform 185"/>
            <p:cNvSpPr/>
            <p:nvPr/>
          </p:nvSpPr>
          <p:spPr bwMode="auto">
            <a:xfrm>
              <a:off x="4294188" y="231775"/>
              <a:ext cx="47625" cy="47625"/>
            </a:xfrm>
            <a:custGeom>
              <a:avLst/>
              <a:gdLst/>
              <a:ahLst/>
              <a:cxnLst>
                <a:cxn ang="0">
                  <a:pos x="14" y="0"/>
                </a:cxn>
                <a:cxn ang="0">
                  <a:pos x="14" y="0"/>
                </a:cxn>
                <a:cxn ang="0">
                  <a:pos x="10" y="2"/>
                </a:cxn>
                <a:cxn ang="0">
                  <a:pos x="4" y="4"/>
                </a:cxn>
                <a:cxn ang="0">
                  <a:pos x="2" y="8"/>
                </a:cxn>
                <a:cxn ang="0">
                  <a:pos x="0" y="14"/>
                </a:cxn>
                <a:cxn ang="0">
                  <a:pos x="0" y="14"/>
                </a:cxn>
                <a:cxn ang="0">
                  <a:pos x="2" y="20"/>
                </a:cxn>
                <a:cxn ang="0">
                  <a:pos x="4" y="24"/>
                </a:cxn>
                <a:cxn ang="0">
                  <a:pos x="10" y="28"/>
                </a:cxn>
                <a:cxn ang="0">
                  <a:pos x="14" y="30"/>
                </a:cxn>
                <a:cxn ang="0">
                  <a:pos x="14" y="30"/>
                </a:cxn>
                <a:cxn ang="0">
                  <a:pos x="20" y="28"/>
                </a:cxn>
                <a:cxn ang="0">
                  <a:pos x="26" y="24"/>
                </a:cxn>
                <a:cxn ang="0">
                  <a:pos x="28" y="20"/>
                </a:cxn>
                <a:cxn ang="0">
                  <a:pos x="30" y="14"/>
                </a:cxn>
                <a:cxn ang="0">
                  <a:pos x="30" y="14"/>
                </a:cxn>
                <a:cxn ang="0">
                  <a:pos x="28" y="8"/>
                </a:cxn>
                <a:cxn ang="0">
                  <a:pos x="26" y="4"/>
                </a:cxn>
                <a:cxn ang="0">
                  <a:pos x="20" y="2"/>
                </a:cxn>
                <a:cxn ang="0">
                  <a:pos x="14" y="0"/>
                </a:cxn>
              </a:cxnLst>
              <a:rect l="0" t="0" r="r" b="b"/>
              <a:pathLst>
                <a:path w="30" h="30">
                  <a:moveTo>
                    <a:pt x="14" y="0"/>
                  </a:moveTo>
                  <a:lnTo>
                    <a:pt x="14" y="0"/>
                  </a:lnTo>
                  <a:lnTo>
                    <a:pt x="10" y="2"/>
                  </a:lnTo>
                  <a:lnTo>
                    <a:pt x="4" y="4"/>
                  </a:lnTo>
                  <a:lnTo>
                    <a:pt x="2" y="8"/>
                  </a:lnTo>
                  <a:lnTo>
                    <a:pt x="0" y="14"/>
                  </a:lnTo>
                  <a:lnTo>
                    <a:pt x="0" y="14"/>
                  </a:lnTo>
                  <a:lnTo>
                    <a:pt x="2" y="20"/>
                  </a:lnTo>
                  <a:lnTo>
                    <a:pt x="4" y="24"/>
                  </a:lnTo>
                  <a:lnTo>
                    <a:pt x="10" y="28"/>
                  </a:lnTo>
                  <a:lnTo>
                    <a:pt x="14" y="30"/>
                  </a:lnTo>
                  <a:lnTo>
                    <a:pt x="14" y="30"/>
                  </a:lnTo>
                  <a:lnTo>
                    <a:pt x="20" y="28"/>
                  </a:lnTo>
                  <a:lnTo>
                    <a:pt x="26" y="24"/>
                  </a:lnTo>
                  <a:lnTo>
                    <a:pt x="28" y="20"/>
                  </a:lnTo>
                  <a:lnTo>
                    <a:pt x="30" y="14"/>
                  </a:lnTo>
                  <a:lnTo>
                    <a:pt x="30" y="14"/>
                  </a:lnTo>
                  <a:lnTo>
                    <a:pt x="28" y="8"/>
                  </a:lnTo>
                  <a:lnTo>
                    <a:pt x="26" y="4"/>
                  </a:lnTo>
                  <a:lnTo>
                    <a:pt x="20" y="2"/>
                  </a:lnTo>
                  <a:lnTo>
                    <a:pt x="14"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26" name="Freeform 186"/>
            <p:cNvSpPr/>
            <p:nvPr/>
          </p:nvSpPr>
          <p:spPr bwMode="auto">
            <a:xfrm>
              <a:off x="4294188" y="231775"/>
              <a:ext cx="47625" cy="47625"/>
            </a:xfrm>
            <a:custGeom>
              <a:avLst/>
              <a:gdLst/>
              <a:ahLst/>
              <a:cxnLst>
                <a:cxn ang="0">
                  <a:pos x="14" y="0"/>
                </a:cxn>
                <a:cxn ang="0">
                  <a:pos x="14" y="0"/>
                </a:cxn>
                <a:cxn ang="0">
                  <a:pos x="10" y="2"/>
                </a:cxn>
                <a:cxn ang="0">
                  <a:pos x="4" y="4"/>
                </a:cxn>
                <a:cxn ang="0">
                  <a:pos x="2" y="8"/>
                </a:cxn>
                <a:cxn ang="0">
                  <a:pos x="0" y="14"/>
                </a:cxn>
                <a:cxn ang="0">
                  <a:pos x="0" y="14"/>
                </a:cxn>
                <a:cxn ang="0">
                  <a:pos x="2" y="20"/>
                </a:cxn>
                <a:cxn ang="0">
                  <a:pos x="4" y="24"/>
                </a:cxn>
                <a:cxn ang="0">
                  <a:pos x="10" y="28"/>
                </a:cxn>
                <a:cxn ang="0">
                  <a:pos x="14" y="30"/>
                </a:cxn>
                <a:cxn ang="0">
                  <a:pos x="14" y="30"/>
                </a:cxn>
                <a:cxn ang="0">
                  <a:pos x="20" y="28"/>
                </a:cxn>
                <a:cxn ang="0">
                  <a:pos x="26" y="24"/>
                </a:cxn>
                <a:cxn ang="0">
                  <a:pos x="28" y="20"/>
                </a:cxn>
                <a:cxn ang="0">
                  <a:pos x="30" y="14"/>
                </a:cxn>
                <a:cxn ang="0">
                  <a:pos x="30" y="14"/>
                </a:cxn>
                <a:cxn ang="0">
                  <a:pos x="28" y="8"/>
                </a:cxn>
                <a:cxn ang="0">
                  <a:pos x="26" y="4"/>
                </a:cxn>
                <a:cxn ang="0">
                  <a:pos x="20" y="2"/>
                </a:cxn>
                <a:cxn ang="0">
                  <a:pos x="14" y="0"/>
                </a:cxn>
              </a:cxnLst>
              <a:rect l="0" t="0" r="r" b="b"/>
              <a:pathLst>
                <a:path w="30" h="30">
                  <a:moveTo>
                    <a:pt x="14" y="0"/>
                  </a:moveTo>
                  <a:lnTo>
                    <a:pt x="14" y="0"/>
                  </a:lnTo>
                  <a:lnTo>
                    <a:pt x="10" y="2"/>
                  </a:lnTo>
                  <a:lnTo>
                    <a:pt x="4" y="4"/>
                  </a:lnTo>
                  <a:lnTo>
                    <a:pt x="2" y="8"/>
                  </a:lnTo>
                  <a:lnTo>
                    <a:pt x="0" y="14"/>
                  </a:lnTo>
                  <a:lnTo>
                    <a:pt x="0" y="14"/>
                  </a:lnTo>
                  <a:lnTo>
                    <a:pt x="2" y="20"/>
                  </a:lnTo>
                  <a:lnTo>
                    <a:pt x="4" y="24"/>
                  </a:lnTo>
                  <a:lnTo>
                    <a:pt x="10" y="28"/>
                  </a:lnTo>
                  <a:lnTo>
                    <a:pt x="14" y="30"/>
                  </a:lnTo>
                  <a:lnTo>
                    <a:pt x="14" y="30"/>
                  </a:lnTo>
                  <a:lnTo>
                    <a:pt x="20" y="28"/>
                  </a:lnTo>
                  <a:lnTo>
                    <a:pt x="26" y="24"/>
                  </a:lnTo>
                  <a:lnTo>
                    <a:pt x="28" y="20"/>
                  </a:lnTo>
                  <a:lnTo>
                    <a:pt x="30" y="14"/>
                  </a:lnTo>
                  <a:lnTo>
                    <a:pt x="30" y="14"/>
                  </a:lnTo>
                  <a:lnTo>
                    <a:pt x="28" y="8"/>
                  </a:lnTo>
                  <a:lnTo>
                    <a:pt x="26" y="4"/>
                  </a:lnTo>
                  <a:lnTo>
                    <a:pt x="20" y="2"/>
                  </a:lnTo>
                  <a:lnTo>
                    <a:pt x="14"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27" name="Freeform 187"/>
            <p:cNvSpPr/>
            <p:nvPr/>
          </p:nvSpPr>
          <p:spPr bwMode="auto">
            <a:xfrm>
              <a:off x="6519863" y="187325"/>
              <a:ext cx="44450" cy="47625"/>
            </a:xfrm>
            <a:custGeom>
              <a:avLst/>
              <a:gdLst/>
              <a:ahLst/>
              <a:cxnLst>
                <a:cxn ang="0">
                  <a:pos x="14" y="0"/>
                </a:cxn>
                <a:cxn ang="0">
                  <a:pos x="14" y="0"/>
                </a:cxn>
                <a:cxn ang="0">
                  <a:pos x="8" y="2"/>
                </a:cxn>
                <a:cxn ang="0">
                  <a:pos x="4" y="4"/>
                </a:cxn>
                <a:cxn ang="0">
                  <a:pos x="0" y="8"/>
                </a:cxn>
                <a:cxn ang="0">
                  <a:pos x="0" y="14"/>
                </a:cxn>
                <a:cxn ang="0">
                  <a:pos x="0" y="14"/>
                </a:cxn>
                <a:cxn ang="0">
                  <a:pos x="0" y="20"/>
                </a:cxn>
                <a:cxn ang="0">
                  <a:pos x="4" y="24"/>
                </a:cxn>
                <a:cxn ang="0">
                  <a:pos x="8" y="28"/>
                </a:cxn>
                <a:cxn ang="0">
                  <a:pos x="14" y="30"/>
                </a:cxn>
                <a:cxn ang="0">
                  <a:pos x="14" y="30"/>
                </a:cxn>
                <a:cxn ang="0">
                  <a:pos x="20" y="28"/>
                </a:cxn>
                <a:cxn ang="0">
                  <a:pos x="24" y="24"/>
                </a:cxn>
                <a:cxn ang="0">
                  <a:pos x="28" y="20"/>
                </a:cxn>
                <a:cxn ang="0">
                  <a:pos x="28" y="14"/>
                </a:cxn>
                <a:cxn ang="0">
                  <a:pos x="28" y="14"/>
                </a:cxn>
                <a:cxn ang="0">
                  <a:pos x="28" y="8"/>
                </a:cxn>
                <a:cxn ang="0">
                  <a:pos x="24" y="4"/>
                </a:cxn>
                <a:cxn ang="0">
                  <a:pos x="20" y="2"/>
                </a:cxn>
                <a:cxn ang="0">
                  <a:pos x="14" y="0"/>
                </a:cxn>
              </a:cxnLst>
              <a:rect l="0" t="0" r="r" b="b"/>
              <a:pathLst>
                <a:path w="28" h="30">
                  <a:moveTo>
                    <a:pt x="14" y="0"/>
                  </a:moveTo>
                  <a:lnTo>
                    <a:pt x="14" y="0"/>
                  </a:lnTo>
                  <a:lnTo>
                    <a:pt x="8" y="2"/>
                  </a:lnTo>
                  <a:lnTo>
                    <a:pt x="4" y="4"/>
                  </a:lnTo>
                  <a:lnTo>
                    <a:pt x="0" y="8"/>
                  </a:lnTo>
                  <a:lnTo>
                    <a:pt x="0" y="14"/>
                  </a:lnTo>
                  <a:lnTo>
                    <a:pt x="0" y="14"/>
                  </a:lnTo>
                  <a:lnTo>
                    <a:pt x="0" y="20"/>
                  </a:lnTo>
                  <a:lnTo>
                    <a:pt x="4" y="24"/>
                  </a:lnTo>
                  <a:lnTo>
                    <a:pt x="8" y="28"/>
                  </a:lnTo>
                  <a:lnTo>
                    <a:pt x="14" y="30"/>
                  </a:lnTo>
                  <a:lnTo>
                    <a:pt x="14" y="30"/>
                  </a:lnTo>
                  <a:lnTo>
                    <a:pt x="20" y="28"/>
                  </a:lnTo>
                  <a:lnTo>
                    <a:pt x="24" y="24"/>
                  </a:lnTo>
                  <a:lnTo>
                    <a:pt x="28" y="20"/>
                  </a:lnTo>
                  <a:lnTo>
                    <a:pt x="28" y="14"/>
                  </a:lnTo>
                  <a:lnTo>
                    <a:pt x="28" y="14"/>
                  </a:lnTo>
                  <a:lnTo>
                    <a:pt x="28" y="8"/>
                  </a:lnTo>
                  <a:lnTo>
                    <a:pt x="24" y="4"/>
                  </a:lnTo>
                  <a:lnTo>
                    <a:pt x="20" y="2"/>
                  </a:lnTo>
                  <a:lnTo>
                    <a:pt x="14"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28" name="Freeform 188"/>
            <p:cNvSpPr/>
            <p:nvPr/>
          </p:nvSpPr>
          <p:spPr bwMode="auto">
            <a:xfrm>
              <a:off x="6519863" y="187325"/>
              <a:ext cx="44450" cy="47625"/>
            </a:xfrm>
            <a:custGeom>
              <a:avLst/>
              <a:gdLst/>
              <a:ahLst/>
              <a:cxnLst>
                <a:cxn ang="0">
                  <a:pos x="14" y="0"/>
                </a:cxn>
                <a:cxn ang="0">
                  <a:pos x="14" y="0"/>
                </a:cxn>
                <a:cxn ang="0">
                  <a:pos x="8" y="2"/>
                </a:cxn>
                <a:cxn ang="0">
                  <a:pos x="4" y="4"/>
                </a:cxn>
                <a:cxn ang="0">
                  <a:pos x="0" y="8"/>
                </a:cxn>
                <a:cxn ang="0">
                  <a:pos x="0" y="14"/>
                </a:cxn>
                <a:cxn ang="0">
                  <a:pos x="0" y="14"/>
                </a:cxn>
                <a:cxn ang="0">
                  <a:pos x="0" y="20"/>
                </a:cxn>
                <a:cxn ang="0">
                  <a:pos x="4" y="24"/>
                </a:cxn>
                <a:cxn ang="0">
                  <a:pos x="8" y="28"/>
                </a:cxn>
                <a:cxn ang="0">
                  <a:pos x="14" y="30"/>
                </a:cxn>
                <a:cxn ang="0">
                  <a:pos x="14" y="30"/>
                </a:cxn>
                <a:cxn ang="0">
                  <a:pos x="20" y="28"/>
                </a:cxn>
                <a:cxn ang="0">
                  <a:pos x="24" y="24"/>
                </a:cxn>
                <a:cxn ang="0">
                  <a:pos x="28" y="20"/>
                </a:cxn>
                <a:cxn ang="0">
                  <a:pos x="28" y="14"/>
                </a:cxn>
                <a:cxn ang="0">
                  <a:pos x="28" y="14"/>
                </a:cxn>
                <a:cxn ang="0">
                  <a:pos x="28" y="8"/>
                </a:cxn>
                <a:cxn ang="0">
                  <a:pos x="24" y="4"/>
                </a:cxn>
                <a:cxn ang="0">
                  <a:pos x="20" y="2"/>
                </a:cxn>
                <a:cxn ang="0">
                  <a:pos x="14" y="0"/>
                </a:cxn>
              </a:cxnLst>
              <a:rect l="0" t="0" r="r" b="b"/>
              <a:pathLst>
                <a:path w="28" h="30">
                  <a:moveTo>
                    <a:pt x="14" y="0"/>
                  </a:moveTo>
                  <a:lnTo>
                    <a:pt x="14" y="0"/>
                  </a:lnTo>
                  <a:lnTo>
                    <a:pt x="8" y="2"/>
                  </a:lnTo>
                  <a:lnTo>
                    <a:pt x="4" y="4"/>
                  </a:lnTo>
                  <a:lnTo>
                    <a:pt x="0" y="8"/>
                  </a:lnTo>
                  <a:lnTo>
                    <a:pt x="0" y="14"/>
                  </a:lnTo>
                  <a:lnTo>
                    <a:pt x="0" y="14"/>
                  </a:lnTo>
                  <a:lnTo>
                    <a:pt x="0" y="20"/>
                  </a:lnTo>
                  <a:lnTo>
                    <a:pt x="4" y="24"/>
                  </a:lnTo>
                  <a:lnTo>
                    <a:pt x="8" y="28"/>
                  </a:lnTo>
                  <a:lnTo>
                    <a:pt x="14" y="30"/>
                  </a:lnTo>
                  <a:lnTo>
                    <a:pt x="14" y="30"/>
                  </a:lnTo>
                  <a:lnTo>
                    <a:pt x="20" y="28"/>
                  </a:lnTo>
                  <a:lnTo>
                    <a:pt x="24" y="24"/>
                  </a:lnTo>
                  <a:lnTo>
                    <a:pt x="28" y="20"/>
                  </a:lnTo>
                  <a:lnTo>
                    <a:pt x="28" y="14"/>
                  </a:lnTo>
                  <a:lnTo>
                    <a:pt x="28" y="14"/>
                  </a:lnTo>
                  <a:lnTo>
                    <a:pt x="28" y="8"/>
                  </a:lnTo>
                  <a:lnTo>
                    <a:pt x="24" y="4"/>
                  </a:lnTo>
                  <a:lnTo>
                    <a:pt x="20" y="2"/>
                  </a:lnTo>
                  <a:lnTo>
                    <a:pt x="14"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29" name="Freeform 189"/>
            <p:cNvSpPr/>
            <p:nvPr/>
          </p:nvSpPr>
          <p:spPr bwMode="auto">
            <a:xfrm>
              <a:off x="6713538" y="498475"/>
              <a:ext cx="47625" cy="47625"/>
            </a:xfrm>
            <a:custGeom>
              <a:avLst/>
              <a:gdLst/>
              <a:ahLst/>
              <a:cxnLst>
                <a:cxn ang="0">
                  <a:pos x="16" y="0"/>
                </a:cxn>
                <a:cxn ang="0">
                  <a:pos x="16" y="0"/>
                </a:cxn>
                <a:cxn ang="0">
                  <a:pos x="10" y="2"/>
                </a:cxn>
                <a:cxn ang="0">
                  <a:pos x="6" y="4"/>
                </a:cxn>
                <a:cxn ang="0">
                  <a:pos x="2" y="10"/>
                </a:cxn>
                <a:cxn ang="0">
                  <a:pos x="0" y="14"/>
                </a:cxn>
                <a:cxn ang="0">
                  <a:pos x="0" y="14"/>
                </a:cxn>
                <a:cxn ang="0">
                  <a:pos x="2" y="20"/>
                </a:cxn>
                <a:cxn ang="0">
                  <a:pos x="6" y="26"/>
                </a:cxn>
                <a:cxn ang="0">
                  <a:pos x="10" y="28"/>
                </a:cxn>
                <a:cxn ang="0">
                  <a:pos x="16" y="30"/>
                </a:cxn>
                <a:cxn ang="0">
                  <a:pos x="16" y="30"/>
                </a:cxn>
                <a:cxn ang="0">
                  <a:pos x="22" y="28"/>
                </a:cxn>
                <a:cxn ang="0">
                  <a:pos x="26" y="26"/>
                </a:cxn>
                <a:cxn ang="0">
                  <a:pos x="28" y="20"/>
                </a:cxn>
                <a:cxn ang="0">
                  <a:pos x="30" y="14"/>
                </a:cxn>
                <a:cxn ang="0">
                  <a:pos x="30" y="14"/>
                </a:cxn>
                <a:cxn ang="0">
                  <a:pos x="28" y="10"/>
                </a:cxn>
                <a:cxn ang="0">
                  <a:pos x="26" y="4"/>
                </a:cxn>
                <a:cxn ang="0">
                  <a:pos x="22" y="2"/>
                </a:cxn>
                <a:cxn ang="0">
                  <a:pos x="16" y="0"/>
                </a:cxn>
              </a:cxnLst>
              <a:rect l="0" t="0" r="r" b="b"/>
              <a:pathLst>
                <a:path w="30" h="30">
                  <a:moveTo>
                    <a:pt x="16" y="0"/>
                  </a:moveTo>
                  <a:lnTo>
                    <a:pt x="16" y="0"/>
                  </a:lnTo>
                  <a:lnTo>
                    <a:pt x="10" y="2"/>
                  </a:lnTo>
                  <a:lnTo>
                    <a:pt x="6" y="4"/>
                  </a:lnTo>
                  <a:lnTo>
                    <a:pt x="2" y="10"/>
                  </a:lnTo>
                  <a:lnTo>
                    <a:pt x="0" y="14"/>
                  </a:lnTo>
                  <a:lnTo>
                    <a:pt x="0" y="14"/>
                  </a:lnTo>
                  <a:lnTo>
                    <a:pt x="2" y="20"/>
                  </a:lnTo>
                  <a:lnTo>
                    <a:pt x="6" y="26"/>
                  </a:lnTo>
                  <a:lnTo>
                    <a:pt x="10" y="28"/>
                  </a:lnTo>
                  <a:lnTo>
                    <a:pt x="16" y="30"/>
                  </a:lnTo>
                  <a:lnTo>
                    <a:pt x="16" y="30"/>
                  </a:lnTo>
                  <a:lnTo>
                    <a:pt x="22" y="28"/>
                  </a:lnTo>
                  <a:lnTo>
                    <a:pt x="26" y="26"/>
                  </a:lnTo>
                  <a:lnTo>
                    <a:pt x="28" y="20"/>
                  </a:lnTo>
                  <a:lnTo>
                    <a:pt x="30" y="14"/>
                  </a:lnTo>
                  <a:lnTo>
                    <a:pt x="30" y="14"/>
                  </a:lnTo>
                  <a:lnTo>
                    <a:pt x="28" y="10"/>
                  </a:lnTo>
                  <a:lnTo>
                    <a:pt x="26" y="4"/>
                  </a:lnTo>
                  <a:lnTo>
                    <a:pt x="22" y="2"/>
                  </a:lnTo>
                  <a:lnTo>
                    <a:pt x="1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30" name="Freeform 190"/>
            <p:cNvSpPr/>
            <p:nvPr/>
          </p:nvSpPr>
          <p:spPr bwMode="auto">
            <a:xfrm>
              <a:off x="6713538" y="498475"/>
              <a:ext cx="47625" cy="47625"/>
            </a:xfrm>
            <a:custGeom>
              <a:avLst/>
              <a:gdLst/>
              <a:ahLst/>
              <a:cxnLst>
                <a:cxn ang="0">
                  <a:pos x="16" y="0"/>
                </a:cxn>
                <a:cxn ang="0">
                  <a:pos x="16" y="0"/>
                </a:cxn>
                <a:cxn ang="0">
                  <a:pos x="10" y="2"/>
                </a:cxn>
                <a:cxn ang="0">
                  <a:pos x="6" y="4"/>
                </a:cxn>
                <a:cxn ang="0">
                  <a:pos x="2" y="10"/>
                </a:cxn>
                <a:cxn ang="0">
                  <a:pos x="0" y="14"/>
                </a:cxn>
                <a:cxn ang="0">
                  <a:pos x="0" y="14"/>
                </a:cxn>
                <a:cxn ang="0">
                  <a:pos x="2" y="20"/>
                </a:cxn>
                <a:cxn ang="0">
                  <a:pos x="6" y="26"/>
                </a:cxn>
                <a:cxn ang="0">
                  <a:pos x="10" y="28"/>
                </a:cxn>
                <a:cxn ang="0">
                  <a:pos x="16" y="30"/>
                </a:cxn>
                <a:cxn ang="0">
                  <a:pos x="16" y="30"/>
                </a:cxn>
                <a:cxn ang="0">
                  <a:pos x="22" y="28"/>
                </a:cxn>
                <a:cxn ang="0">
                  <a:pos x="26" y="26"/>
                </a:cxn>
                <a:cxn ang="0">
                  <a:pos x="28" y="20"/>
                </a:cxn>
                <a:cxn ang="0">
                  <a:pos x="30" y="14"/>
                </a:cxn>
                <a:cxn ang="0">
                  <a:pos x="30" y="14"/>
                </a:cxn>
                <a:cxn ang="0">
                  <a:pos x="28" y="10"/>
                </a:cxn>
                <a:cxn ang="0">
                  <a:pos x="26" y="4"/>
                </a:cxn>
                <a:cxn ang="0">
                  <a:pos x="22" y="2"/>
                </a:cxn>
                <a:cxn ang="0">
                  <a:pos x="16" y="0"/>
                </a:cxn>
              </a:cxnLst>
              <a:rect l="0" t="0" r="r" b="b"/>
              <a:pathLst>
                <a:path w="30" h="30">
                  <a:moveTo>
                    <a:pt x="16" y="0"/>
                  </a:moveTo>
                  <a:lnTo>
                    <a:pt x="16" y="0"/>
                  </a:lnTo>
                  <a:lnTo>
                    <a:pt x="10" y="2"/>
                  </a:lnTo>
                  <a:lnTo>
                    <a:pt x="6" y="4"/>
                  </a:lnTo>
                  <a:lnTo>
                    <a:pt x="2" y="10"/>
                  </a:lnTo>
                  <a:lnTo>
                    <a:pt x="0" y="14"/>
                  </a:lnTo>
                  <a:lnTo>
                    <a:pt x="0" y="14"/>
                  </a:lnTo>
                  <a:lnTo>
                    <a:pt x="2" y="20"/>
                  </a:lnTo>
                  <a:lnTo>
                    <a:pt x="6" y="26"/>
                  </a:lnTo>
                  <a:lnTo>
                    <a:pt x="10" y="28"/>
                  </a:lnTo>
                  <a:lnTo>
                    <a:pt x="16" y="30"/>
                  </a:lnTo>
                  <a:lnTo>
                    <a:pt x="16" y="30"/>
                  </a:lnTo>
                  <a:lnTo>
                    <a:pt x="22" y="28"/>
                  </a:lnTo>
                  <a:lnTo>
                    <a:pt x="26" y="26"/>
                  </a:lnTo>
                  <a:lnTo>
                    <a:pt x="28" y="20"/>
                  </a:lnTo>
                  <a:lnTo>
                    <a:pt x="30" y="14"/>
                  </a:lnTo>
                  <a:lnTo>
                    <a:pt x="30" y="14"/>
                  </a:lnTo>
                  <a:lnTo>
                    <a:pt x="28" y="10"/>
                  </a:lnTo>
                  <a:lnTo>
                    <a:pt x="26" y="4"/>
                  </a:lnTo>
                  <a:lnTo>
                    <a:pt x="22" y="2"/>
                  </a:lnTo>
                  <a:lnTo>
                    <a:pt x="1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31" name="Freeform 191"/>
            <p:cNvSpPr/>
            <p:nvPr/>
          </p:nvSpPr>
          <p:spPr bwMode="auto">
            <a:xfrm>
              <a:off x="7586663" y="552450"/>
              <a:ext cx="47625" cy="44450"/>
            </a:xfrm>
            <a:custGeom>
              <a:avLst/>
              <a:gdLst/>
              <a:ahLst/>
              <a:cxnLst>
                <a:cxn ang="0">
                  <a:pos x="14" y="0"/>
                </a:cxn>
                <a:cxn ang="0">
                  <a:pos x="14" y="0"/>
                </a:cxn>
                <a:cxn ang="0">
                  <a:pos x="10" y="2"/>
                </a:cxn>
                <a:cxn ang="0">
                  <a:pos x="4" y="4"/>
                </a:cxn>
                <a:cxn ang="0">
                  <a:pos x="2" y="8"/>
                </a:cxn>
                <a:cxn ang="0">
                  <a:pos x="0" y="14"/>
                </a:cxn>
                <a:cxn ang="0">
                  <a:pos x="0" y="14"/>
                </a:cxn>
                <a:cxn ang="0">
                  <a:pos x="2" y="20"/>
                </a:cxn>
                <a:cxn ang="0">
                  <a:pos x="4" y="24"/>
                </a:cxn>
                <a:cxn ang="0">
                  <a:pos x="10" y="28"/>
                </a:cxn>
                <a:cxn ang="0">
                  <a:pos x="14" y="28"/>
                </a:cxn>
                <a:cxn ang="0">
                  <a:pos x="14" y="28"/>
                </a:cxn>
                <a:cxn ang="0">
                  <a:pos x="20" y="28"/>
                </a:cxn>
                <a:cxn ang="0">
                  <a:pos x="24" y="24"/>
                </a:cxn>
                <a:cxn ang="0">
                  <a:pos x="28" y="20"/>
                </a:cxn>
                <a:cxn ang="0">
                  <a:pos x="30" y="14"/>
                </a:cxn>
                <a:cxn ang="0">
                  <a:pos x="30" y="14"/>
                </a:cxn>
                <a:cxn ang="0">
                  <a:pos x="28" y="8"/>
                </a:cxn>
                <a:cxn ang="0">
                  <a:pos x="24" y="4"/>
                </a:cxn>
                <a:cxn ang="0">
                  <a:pos x="20" y="2"/>
                </a:cxn>
                <a:cxn ang="0">
                  <a:pos x="14" y="0"/>
                </a:cxn>
              </a:cxnLst>
              <a:rect l="0" t="0" r="r" b="b"/>
              <a:pathLst>
                <a:path w="30" h="28">
                  <a:moveTo>
                    <a:pt x="14" y="0"/>
                  </a:moveTo>
                  <a:lnTo>
                    <a:pt x="14" y="0"/>
                  </a:lnTo>
                  <a:lnTo>
                    <a:pt x="10" y="2"/>
                  </a:lnTo>
                  <a:lnTo>
                    <a:pt x="4" y="4"/>
                  </a:lnTo>
                  <a:lnTo>
                    <a:pt x="2" y="8"/>
                  </a:lnTo>
                  <a:lnTo>
                    <a:pt x="0" y="14"/>
                  </a:lnTo>
                  <a:lnTo>
                    <a:pt x="0" y="14"/>
                  </a:lnTo>
                  <a:lnTo>
                    <a:pt x="2" y="20"/>
                  </a:lnTo>
                  <a:lnTo>
                    <a:pt x="4" y="24"/>
                  </a:lnTo>
                  <a:lnTo>
                    <a:pt x="10" y="28"/>
                  </a:lnTo>
                  <a:lnTo>
                    <a:pt x="14" y="28"/>
                  </a:lnTo>
                  <a:lnTo>
                    <a:pt x="14" y="28"/>
                  </a:lnTo>
                  <a:lnTo>
                    <a:pt x="20" y="28"/>
                  </a:lnTo>
                  <a:lnTo>
                    <a:pt x="24" y="24"/>
                  </a:lnTo>
                  <a:lnTo>
                    <a:pt x="28" y="20"/>
                  </a:lnTo>
                  <a:lnTo>
                    <a:pt x="30" y="14"/>
                  </a:lnTo>
                  <a:lnTo>
                    <a:pt x="30" y="14"/>
                  </a:lnTo>
                  <a:lnTo>
                    <a:pt x="28" y="8"/>
                  </a:lnTo>
                  <a:lnTo>
                    <a:pt x="24" y="4"/>
                  </a:lnTo>
                  <a:lnTo>
                    <a:pt x="20" y="2"/>
                  </a:lnTo>
                  <a:lnTo>
                    <a:pt x="14"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32" name="Freeform 192"/>
            <p:cNvSpPr/>
            <p:nvPr/>
          </p:nvSpPr>
          <p:spPr bwMode="auto">
            <a:xfrm>
              <a:off x="7586663" y="552450"/>
              <a:ext cx="47625" cy="44450"/>
            </a:xfrm>
            <a:custGeom>
              <a:avLst/>
              <a:gdLst/>
              <a:ahLst/>
              <a:cxnLst>
                <a:cxn ang="0">
                  <a:pos x="14" y="0"/>
                </a:cxn>
                <a:cxn ang="0">
                  <a:pos x="14" y="0"/>
                </a:cxn>
                <a:cxn ang="0">
                  <a:pos x="10" y="2"/>
                </a:cxn>
                <a:cxn ang="0">
                  <a:pos x="4" y="4"/>
                </a:cxn>
                <a:cxn ang="0">
                  <a:pos x="2" y="8"/>
                </a:cxn>
                <a:cxn ang="0">
                  <a:pos x="0" y="14"/>
                </a:cxn>
                <a:cxn ang="0">
                  <a:pos x="0" y="14"/>
                </a:cxn>
                <a:cxn ang="0">
                  <a:pos x="2" y="20"/>
                </a:cxn>
                <a:cxn ang="0">
                  <a:pos x="4" y="24"/>
                </a:cxn>
                <a:cxn ang="0">
                  <a:pos x="10" y="28"/>
                </a:cxn>
                <a:cxn ang="0">
                  <a:pos x="14" y="28"/>
                </a:cxn>
                <a:cxn ang="0">
                  <a:pos x="14" y="28"/>
                </a:cxn>
                <a:cxn ang="0">
                  <a:pos x="20" y="28"/>
                </a:cxn>
                <a:cxn ang="0">
                  <a:pos x="24" y="24"/>
                </a:cxn>
                <a:cxn ang="0">
                  <a:pos x="28" y="20"/>
                </a:cxn>
                <a:cxn ang="0">
                  <a:pos x="30" y="14"/>
                </a:cxn>
                <a:cxn ang="0">
                  <a:pos x="30" y="14"/>
                </a:cxn>
                <a:cxn ang="0">
                  <a:pos x="28" y="8"/>
                </a:cxn>
                <a:cxn ang="0">
                  <a:pos x="24" y="4"/>
                </a:cxn>
                <a:cxn ang="0">
                  <a:pos x="20" y="2"/>
                </a:cxn>
                <a:cxn ang="0">
                  <a:pos x="14" y="0"/>
                </a:cxn>
              </a:cxnLst>
              <a:rect l="0" t="0" r="r" b="b"/>
              <a:pathLst>
                <a:path w="30" h="28">
                  <a:moveTo>
                    <a:pt x="14" y="0"/>
                  </a:moveTo>
                  <a:lnTo>
                    <a:pt x="14" y="0"/>
                  </a:lnTo>
                  <a:lnTo>
                    <a:pt x="10" y="2"/>
                  </a:lnTo>
                  <a:lnTo>
                    <a:pt x="4" y="4"/>
                  </a:lnTo>
                  <a:lnTo>
                    <a:pt x="2" y="8"/>
                  </a:lnTo>
                  <a:lnTo>
                    <a:pt x="0" y="14"/>
                  </a:lnTo>
                  <a:lnTo>
                    <a:pt x="0" y="14"/>
                  </a:lnTo>
                  <a:lnTo>
                    <a:pt x="2" y="20"/>
                  </a:lnTo>
                  <a:lnTo>
                    <a:pt x="4" y="24"/>
                  </a:lnTo>
                  <a:lnTo>
                    <a:pt x="10" y="28"/>
                  </a:lnTo>
                  <a:lnTo>
                    <a:pt x="14" y="28"/>
                  </a:lnTo>
                  <a:lnTo>
                    <a:pt x="14" y="28"/>
                  </a:lnTo>
                  <a:lnTo>
                    <a:pt x="20" y="28"/>
                  </a:lnTo>
                  <a:lnTo>
                    <a:pt x="24" y="24"/>
                  </a:lnTo>
                  <a:lnTo>
                    <a:pt x="28" y="20"/>
                  </a:lnTo>
                  <a:lnTo>
                    <a:pt x="30" y="14"/>
                  </a:lnTo>
                  <a:lnTo>
                    <a:pt x="30" y="14"/>
                  </a:lnTo>
                  <a:lnTo>
                    <a:pt x="28" y="8"/>
                  </a:lnTo>
                  <a:lnTo>
                    <a:pt x="24" y="4"/>
                  </a:lnTo>
                  <a:lnTo>
                    <a:pt x="20" y="2"/>
                  </a:lnTo>
                  <a:lnTo>
                    <a:pt x="14"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33" name="Freeform 193"/>
            <p:cNvSpPr/>
            <p:nvPr/>
          </p:nvSpPr>
          <p:spPr bwMode="auto">
            <a:xfrm>
              <a:off x="7062788" y="854075"/>
              <a:ext cx="44450" cy="47625"/>
            </a:xfrm>
            <a:custGeom>
              <a:avLst/>
              <a:gdLst/>
              <a:ahLst/>
              <a:cxnLst>
                <a:cxn ang="0">
                  <a:pos x="14" y="0"/>
                </a:cxn>
                <a:cxn ang="0">
                  <a:pos x="14" y="0"/>
                </a:cxn>
                <a:cxn ang="0">
                  <a:pos x="8" y="2"/>
                </a:cxn>
                <a:cxn ang="0">
                  <a:pos x="4" y="4"/>
                </a:cxn>
                <a:cxn ang="0">
                  <a:pos x="0" y="10"/>
                </a:cxn>
                <a:cxn ang="0">
                  <a:pos x="0" y="16"/>
                </a:cxn>
                <a:cxn ang="0">
                  <a:pos x="0" y="16"/>
                </a:cxn>
                <a:cxn ang="0">
                  <a:pos x="0" y="20"/>
                </a:cxn>
                <a:cxn ang="0">
                  <a:pos x="4" y="26"/>
                </a:cxn>
                <a:cxn ang="0">
                  <a:pos x="8" y="28"/>
                </a:cxn>
                <a:cxn ang="0">
                  <a:pos x="14" y="30"/>
                </a:cxn>
                <a:cxn ang="0">
                  <a:pos x="14" y="30"/>
                </a:cxn>
                <a:cxn ang="0">
                  <a:pos x="20" y="28"/>
                </a:cxn>
                <a:cxn ang="0">
                  <a:pos x="24" y="26"/>
                </a:cxn>
                <a:cxn ang="0">
                  <a:pos x="28" y="20"/>
                </a:cxn>
                <a:cxn ang="0">
                  <a:pos x="28" y="16"/>
                </a:cxn>
                <a:cxn ang="0">
                  <a:pos x="28" y="16"/>
                </a:cxn>
                <a:cxn ang="0">
                  <a:pos x="28" y="10"/>
                </a:cxn>
                <a:cxn ang="0">
                  <a:pos x="24" y="4"/>
                </a:cxn>
                <a:cxn ang="0">
                  <a:pos x="20" y="2"/>
                </a:cxn>
                <a:cxn ang="0">
                  <a:pos x="14" y="0"/>
                </a:cxn>
              </a:cxnLst>
              <a:rect l="0" t="0" r="r" b="b"/>
              <a:pathLst>
                <a:path w="28" h="30">
                  <a:moveTo>
                    <a:pt x="14" y="0"/>
                  </a:moveTo>
                  <a:lnTo>
                    <a:pt x="14" y="0"/>
                  </a:lnTo>
                  <a:lnTo>
                    <a:pt x="8" y="2"/>
                  </a:lnTo>
                  <a:lnTo>
                    <a:pt x="4" y="4"/>
                  </a:lnTo>
                  <a:lnTo>
                    <a:pt x="0" y="10"/>
                  </a:lnTo>
                  <a:lnTo>
                    <a:pt x="0" y="16"/>
                  </a:lnTo>
                  <a:lnTo>
                    <a:pt x="0" y="16"/>
                  </a:lnTo>
                  <a:lnTo>
                    <a:pt x="0" y="20"/>
                  </a:lnTo>
                  <a:lnTo>
                    <a:pt x="4" y="26"/>
                  </a:lnTo>
                  <a:lnTo>
                    <a:pt x="8" y="28"/>
                  </a:lnTo>
                  <a:lnTo>
                    <a:pt x="14" y="30"/>
                  </a:lnTo>
                  <a:lnTo>
                    <a:pt x="14" y="30"/>
                  </a:lnTo>
                  <a:lnTo>
                    <a:pt x="20" y="28"/>
                  </a:lnTo>
                  <a:lnTo>
                    <a:pt x="24" y="26"/>
                  </a:lnTo>
                  <a:lnTo>
                    <a:pt x="28" y="20"/>
                  </a:lnTo>
                  <a:lnTo>
                    <a:pt x="28" y="16"/>
                  </a:lnTo>
                  <a:lnTo>
                    <a:pt x="28" y="16"/>
                  </a:lnTo>
                  <a:lnTo>
                    <a:pt x="28" y="10"/>
                  </a:lnTo>
                  <a:lnTo>
                    <a:pt x="24" y="4"/>
                  </a:lnTo>
                  <a:lnTo>
                    <a:pt x="20" y="2"/>
                  </a:lnTo>
                  <a:lnTo>
                    <a:pt x="14"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34" name="Freeform 194"/>
            <p:cNvSpPr/>
            <p:nvPr/>
          </p:nvSpPr>
          <p:spPr bwMode="auto">
            <a:xfrm>
              <a:off x="7062788" y="854075"/>
              <a:ext cx="44450" cy="47625"/>
            </a:xfrm>
            <a:custGeom>
              <a:avLst/>
              <a:gdLst/>
              <a:ahLst/>
              <a:cxnLst>
                <a:cxn ang="0">
                  <a:pos x="14" y="0"/>
                </a:cxn>
                <a:cxn ang="0">
                  <a:pos x="14" y="0"/>
                </a:cxn>
                <a:cxn ang="0">
                  <a:pos x="8" y="2"/>
                </a:cxn>
                <a:cxn ang="0">
                  <a:pos x="4" y="4"/>
                </a:cxn>
                <a:cxn ang="0">
                  <a:pos x="0" y="10"/>
                </a:cxn>
                <a:cxn ang="0">
                  <a:pos x="0" y="16"/>
                </a:cxn>
                <a:cxn ang="0">
                  <a:pos x="0" y="16"/>
                </a:cxn>
                <a:cxn ang="0">
                  <a:pos x="0" y="20"/>
                </a:cxn>
                <a:cxn ang="0">
                  <a:pos x="4" y="26"/>
                </a:cxn>
                <a:cxn ang="0">
                  <a:pos x="8" y="28"/>
                </a:cxn>
                <a:cxn ang="0">
                  <a:pos x="14" y="30"/>
                </a:cxn>
                <a:cxn ang="0">
                  <a:pos x="14" y="30"/>
                </a:cxn>
                <a:cxn ang="0">
                  <a:pos x="20" y="28"/>
                </a:cxn>
                <a:cxn ang="0">
                  <a:pos x="24" y="26"/>
                </a:cxn>
                <a:cxn ang="0">
                  <a:pos x="28" y="20"/>
                </a:cxn>
                <a:cxn ang="0">
                  <a:pos x="28" y="16"/>
                </a:cxn>
                <a:cxn ang="0">
                  <a:pos x="28" y="16"/>
                </a:cxn>
                <a:cxn ang="0">
                  <a:pos x="28" y="10"/>
                </a:cxn>
                <a:cxn ang="0">
                  <a:pos x="24" y="4"/>
                </a:cxn>
                <a:cxn ang="0">
                  <a:pos x="20" y="2"/>
                </a:cxn>
                <a:cxn ang="0">
                  <a:pos x="14" y="0"/>
                </a:cxn>
              </a:cxnLst>
              <a:rect l="0" t="0" r="r" b="b"/>
              <a:pathLst>
                <a:path w="28" h="30">
                  <a:moveTo>
                    <a:pt x="14" y="0"/>
                  </a:moveTo>
                  <a:lnTo>
                    <a:pt x="14" y="0"/>
                  </a:lnTo>
                  <a:lnTo>
                    <a:pt x="8" y="2"/>
                  </a:lnTo>
                  <a:lnTo>
                    <a:pt x="4" y="4"/>
                  </a:lnTo>
                  <a:lnTo>
                    <a:pt x="0" y="10"/>
                  </a:lnTo>
                  <a:lnTo>
                    <a:pt x="0" y="16"/>
                  </a:lnTo>
                  <a:lnTo>
                    <a:pt x="0" y="16"/>
                  </a:lnTo>
                  <a:lnTo>
                    <a:pt x="0" y="20"/>
                  </a:lnTo>
                  <a:lnTo>
                    <a:pt x="4" y="26"/>
                  </a:lnTo>
                  <a:lnTo>
                    <a:pt x="8" y="28"/>
                  </a:lnTo>
                  <a:lnTo>
                    <a:pt x="14" y="30"/>
                  </a:lnTo>
                  <a:lnTo>
                    <a:pt x="14" y="30"/>
                  </a:lnTo>
                  <a:lnTo>
                    <a:pt x="20" y="28"/>
                  </a:lnTo>
                  <a:lnTo>
                    <a:pt x="24" y="26"/>
                  </a:lnTo>
                  <a:lnTo>
                    <a:pt x="28" y="20"/>
                  </a:lnTo>
                  <a:lnTo>
                    <a:pt x="28" y="16"/>
                  </a:lnTo>
                  <a:lnTo>
                    <a:pt x="28" y="16"/>
                  </a:lnTo>
                  <a:lnTo>
                    <a:pt x="28" y="10"/>
                  </a:lnTo>
                  <a:lnTo>
                    <a:pt x="24" y="4"/>
                  </a:lnTo>
                  <a:lnTo>
                    <a:pt x="20" y="2"/>
                  </a:lnTo>
                  <a:lnTo>
                    <a:pt x="14"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35" name="Freeform 195"/>
            <p:cNvSpPr/>
            <p:nvPr/>
          </p:nvSpPr>
          <p:spPr bwMode="auto">
            <a:xfrm>
              <a:off x="3992563" y="561975"/>
              <a:ext cx="44450" cy="44450"/>
            </a:xfrm>
            <a:custGeom>
              <a:avLst/>
              <a:gdLst/>
              <a:ahLst/>
              <a:cxnLst>
                <a:cxn ang="0">
                  <a:pos x="14" y="0"/>
                </a:cxn>
                <a:cxn ang="0">
                  <a:pos x="14" y="0"/>
                </a:cxn>
                <a:cxn ang="0">
                  <a:pos x="8" y="0"/>
                </a:cxn>
                <a:cxn ang="0">
                  <a:pos x="4" y="4"/>
                </a:cxn>
                <a:cxn ang="0">
                  <a:pos x="0" y="8"/>
                </a:cxn>
                <a:cxn ang="0">
                  <a:pos x="0" y="14"/>
                </a:cxn>
                <a:cxn ang="0">
                  <a:pos x="0" y="14"/>
                </a:cxn>
                <a:cxn ang="0">
                  <a:pos x="0" y="20"/>
                </a:cxn>
                <a:cxn ang="0">
                  <a:pos x="4" y="24"/>
                </a:cxn>
                <a:cxn ang="0">
                  <a:pos x="8" y="28"/>
                </a:cxn>
                <a:cxn ang="0">
                  <a:pos x="14" y="28"/>
                </a:cxn>
                <a:cxn ang="0">
                  <a:pos x="14" y="28"/>
                </a:cxn>
                <a:cxn ang="0">
                  <a:pos x="20" y="28"/>
                </a:cxn>
                <a:cxn ang="0">
                  <a:pos x="24" y="24"/>
                </a:cxn>
                <a:cxn ang="0">
                  <a:pos x="28" y="20"/>
                </a:cxn>
                <a:cxn ang="0">
                  <a:pos x="28" y="14"/>
                </a:cxn>
                <a:cxn ang="0">
                  <a:pos x="28" y="14"/>
                </a:cxn>
                <a:cxn ang="0">
                  <a:pos x="28" y="8"/>
                </a:cxn>
                <a:cxn ang="0">
                  <a:pos x="24" y="4"/>
                </a:cxn>
                <a:cxn ang="0">
                  <a:pos x="20" y="0"/>
                </a:cxn>
                <a:cxn ang="0">
                  <a:pos x="14" y="0"/>
                </a:cxn>
              </a:cxnLst>
              <a:rect l="0" t="0" r="r" b="b"/>
              <a:pathLst>
                <a:path w="28" h="28">
                  <a:moveTo>
                    <a:pt x="14" y="0"/>
                  </a:moveTo>
                  <a:lnTo>
                    <a:pt x="14" y="0"/>
                  </a:lnTo>
                  <a:lnTo>
                    <a:pt x="8" y="0"/>
                  </a:lnTo>
                  <a:lnTo>
                    <a:pt x="4" y="4"/>
                  </a:lnTo>
                  <a:lnTo>
                    <a:pt x="0" y="8"/>
                  </a:lnTo>
                  <a:lnTo>
                    <a:pt x="0" y="14"/>
                  </a:lnTo>
                  <a:lnTo>
                    <a:pt x="0" y="14"/>
                  </a:lnTo>
                  <a:lnTo>
                    <a:pt x="0" y="20"/>
                  </a:lnTo>
                  <a:lnTo>
                    <a:pt x="4" y="24"/>
                  </a:lnTo>
                  <a:lnTo>
                    <a:pt x="8" y="28"/>
                  </a:lnTo>
                  <a:lnTo>
                    <a:pt x="14" y="28"/>
                  </a:lnTo>
                  <a:lnTo>
                    <a:pt x="14" y="28"/>
                  </a:lnTo>
                  <a:lnTo>
                    <a:pt x="20" y="28"/>
                  </a:lnTo>
                  <a:lnTo>
                    <a:pt x="24" y="24"/>
                  </a:lnTo>
                  <a:lnTo>
                    <a:pt x="28" y="20"/>
                  </a:lnTo>
                  <a:lnTo>
                    <a:pt x="28" y="14"/>
                  </a:lnTo>
                  <a:lnTo>
                    <a:pt x="28" y="14"/>
                  </a:lnTo>
                  <a:lnTo>
                    <a:pt x="28" y="8"/>
                  </a:lnTo>
                  <a:lnTo>
                    <a:pt x="24" y="4"/>
                  </a:lnTo>
                  <a:lnTo>
                    <a:pt x="20" y="0"/>
                  </a:lnTo>
                  <a:lnTo>
                    <a:pt x="14"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36" name="Freeform 196"/>
            <p:cNvSpPr/>
            <p:nvPr/>
          </p:nvSpPr>
          <p:spPr bwMode="auto">
            <a:xfrm>
              <a:off x="3992563" y="561975"/>
              <a:ext cx="44450" cy="44450"/>
            </a:xfrm>
            <a:custGeom>
              <a:avLst/>
              <a:gdLst/>
              <a:ahLst/>
              <a:cxnLst>
                <a:cxn ang="0">
                  <a:pos x="14" y="0"/>
                </a:cxn>
                <a:cxn ang="0">
                  <a:pos x="14" y="0"/>
                </a:cxn>
                <a:cxn ang="0">
                  <a:pos x="8" y="0"/>
                </a:cxn>
                <a:cxn ang="0">
                  <a:pos x="4" y="4"/>
                </a:cxn>
                <a:cxn ang="0">
                  <a:pos x="0" y="8"/>
                </a:cxn>
                <a:cxn ang="0">
                  <a:pos x="0" y="14"/>
                </a:cxn>
                <a:cxn ang="0">
                  <a:pos x="0" y="14"/>
                </a:cxn>
                <a:cxn ang="0">
                  <a:pos x="0" y="20"/>
                </a:cxn>
                <a:cxn ang="0">
                  <a:pos x="4" y="24"/>
                </a:cxn>
                <a:cxn ang="0">
                  <a:pos x="8" y="28"/>
                </a:cxn>
                <a:cxn ang="0">
                  <a:pos x="14" y="28"/>
                </a:cxn>
                <a:cxn ang="0">
                  <a:pos x="14" y="28"/>
                </a:cxn>
                <a:cxn ang="0">
                  <a:pos x="20" y="28"/>
                </a:cxn>
                <a:cxn ang="0">
                  <a:pos x="24" y="24"/>
                </a:cxn>
                <a:cxn ang="0">
                  <a:pos x="28" y="20"/>
                </a:cxn>
                <a:cxn ang="0">
                  <a:pos x="28" y="14"/>
                </a:cxn>
                <a:cxn ang="0">
                  <a:pos x="28" y="14"/>
                </a:cxn>
                <a:cxn ang="0">
                  <a:pos x="28" y="8"/>
                </a:cxn>
                <a:cxn ang="0">
                  <a:pos x="24" y="4"/>
                </a:cxn>
                <a:cxn ang="0">
                  <a:pos x="20" y="0"/>
                </a:cxn>
                <a:cxn ang="0">
                  <a:pos x="14" y="0"/>
                </a:cxn>
              </a:cxnLst>
              <a:rect l="0" t="0" r="r" b="b"/>
              <a:pathLst>
                <a:path w="28" h="28">
                  <a:moveTo>
                    <a:pt x="14" y="0"/>
                  </a:moveTo>
                  <a:lnTo>
                    <a:pt x="14" y="0"/>
                  </a:lnTo>
                  <a:lnTo>
                    <a:pt x="8" y="0"/>
                  </a:lnTo>
                  <a:lnTo>
                    <a:pt x="4" y="4"/>
                  </a:lnTo>
                  <a:lnTo>
                    <a:pt x="0" y="8"/>
                  </a:lnTo>
                  <a:lnTo>
                    <a:pt x="0" y="14"/>
                  </a:lnTo>
                  <a:lnTo>
                    <a:pt x="0" y="14"/>
                  </a:lnTo>
                  <a:lnTo>
                    <a:pt x="0" y="20"/>
                  </a:lnTo>
                  <a:lnTo>
                    <a:pt x="4" y="24"/>
                  </a:lnTo>
                  <a:lnTo>
                    <a:pt x="8" y="28"/>
                  </a:lnTo>
                  <a:lnTo>
                    <a:pt x="14" y="28"/>
                  </a:lnTo>
                  <a:lnTo>
                    <a:pt x="14" y="28"/>
                  </a:lnTo>
                  <a:lnTo>
                    <a:pt x="20" y="28"/>
                  </a:lnTo>
                  <a:lnTo>
                    <a:pt x="24" y="24"/>
                  </a:lnTo>
                  <a:lnTo>
                    <a:pt x="28" y="20"/>
                  </a:lnTo>
                  <a:lnTo>
                    <a:pt x="28" y="14"/>
                  </a:lnTo>
                  <a:lnTo>
                    <a:pt x="28" y="14"/>
                  </a:lnTo>
                  <a:lnTo>
                    <a:pt x="28" y="8"/>
                  </a:lnTo>
                  <a:lnTo>
                    <a:pt x="24" y="4"/>
                  </a:lnTo>
                  <a:lnTo>
                    <a:pt x="20" y="0"/>
                  </a:lnTo>
                  <a:lnTo>
                    <a:pt x="14"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37" name="Freeform 197"/>
            <p:cNvSpPr/>
            <p:nvPr/>
          </p:nvSpPr>
          <p:spPr bwMode="auto">
            <a:xfrm>
              <a:off x="4786313" y="307975"/>
              <a:ext cx="22225" cy="19050"/>
            </a:xfrm>
            <a:custGeom>
              <a:avLst/>
              <a:gdLst/>
              <a:ahLst/>
              <a:cxnLst>
                <a:cxn ang="0">
                  <a:pos x="8" y="0"/>
                </a:cxn>
                <a:cxn ang="0">
                  <a:pos x="8" y="0"/>
                </a:cxn>
                <a:cxn ang="0">
                  <a:pos x="2" y="2"/>
                </a:cxn>
                <a:cxn ang="0">
                  <a:pos x="0" y="6"/>
                </a:cxn>
                <a:cxn ang="0">
                  <a:pos x="0" y="6"/>
                </a:cxn>
                <a:cxn ang="0">
                  <a:pos x="2" y="10"/>
                </a:cxn>
                <a:cxn ang="0">
                  <a:pos x="8" y="12"/>
                </a:cxn>
                <a:cxn ang="0">
                  <a:pos x="8" y="12"/>
                </a:cxn>
                <a:cxn ang="0">
                  <a:pos x="12" y="10"/>
                </a:cxn>
                <a:cxn ang="0">
                  <a:pos x="14" y="6"/>
                </a:cxn>
                <a:cxn ang="0">
                  <a:pos x="14" y="6"/>
                </a:cxn>
                <a:cxn ang="0">
                  <a:pos x="12" y="2"/>
                </a:cxn>
                <a:cxn ang="0">
                  <a:pos x="8" y="0"/>
                </a:cxn>
              </a:cxnLst>
              <a:rect l="0" t="0" r="r" b="b"/>
              <a:pathLst>
                <a:path w="14" h="12">
                  <a:moveTo>
                    <a:pt x="8" y="0"/>
                  </a:moveTo>
                  <a:lnTo>
                    <a:pt x="8" y="0"/>
                  </a:lnTo>
                  <a:lnTo>
                    <a:pt x="2" y="2"/>
                  </a:lnTo>
                  <a:lnTo>
                    <a:pt x="0" y="6"/>
                  </a:lnTo>
                  <a:lnTo>
                    <a:pt x="0" y="6"/>
                  </a:lnTo>
                  <a:lnTo>
                    <a:pt x="2" y="10"/>
                  </a:lnTo>
                  <a:lnTo>
                    <a:pt x="8" y="12"/>
                  </a:lnTo>
                  <a:lnTo>
                    <a:pt x="8" y="12"/>
                  </a:lnTo>
                  <a:lnTo>
                    <a:pt x="12" y="10"/>
                  </a:lnTo>
                  <a:lnTo>
                    <a:pt x="14" y="6"/>
                  </a:lnTo>
                  <a:lnTo>
                    <a:pt x="14"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38" name="Freeform 198"/>
            <p:cNvSpPr/>
            <p:nvPr/>
          </p:nvSpPr>
          <p:spPr bwMode="auto">
            <a:xfrm>
              <a:off x="4786313" y="307975"/>
              <a:ext cx="22225" cy="19050"/>
            </a:xfrm>
            <a:custGeom>
              <a:avLst/>
              <a:gdLst/>
              <a:ahLst/>
              <a:cxnLst>
                <a:cxn ang="0">
                  <a:pos x="8" y="0"/>
                </a:cxn>
                <a:cxn ang="0">
                  <a:pos x="8" y="0"/>
                </a:cxn>
                <a:cxn ang="0">
                  <a:pos x="2" y="2"/>
                </a:cxn>
                <a:cxn ang="0">
                  <a:pos x="0" y="6"/>
                </a:cxn>
                <a:cxn ang="0">
                  <a:pos x="0" y="6"/>
                </a:cxn>
                <a:cxn ang="0">
                  <a:pos x="2" y="10"/>
                </a:cxn>
                <a:cxn ang="0">
                  <a:pos x="8" y="12"/>
                </a:cxn>
                <a:cxn ang="0">
                  <a:pos x="8" y="12"/>
                </a:cxn>
                <a:cxn ang="0">
                  <a:pos x="12" y="10"/>
                </a:cxn>
                <a:cxn ang="0">
                  <a:pos x="14" y="6"/>
                </a:cxn>
                <a:cxn ang="0">
                  <a:pos x="14" y="6"/>
                </a:cxn>
                <a:cxn ang="0">
                  <a:pos x="12" y="2"/>
                </a:cxn>
                <a:cxn ang="0">
                  <a:pos x="8" y="0"/>
                </a:cxn>
              </a:cxnLst>
              <a:rect l="0" t="0" r="r" b="b"/>
              <a:pathLst>
                <a:path w="14" h="12">
                  <a:moveTo>
                    <a:pt x="8" y="0"/>
                  </a:moveTo>
                  <a:lnTo>
                    <a:pt x="8" y="0"/>
                  </a:lnTo>
                  <a:lnTo>
                    <a:pt x="2" y="2"/>
                  </a:lnTo>
                  <a:lnTo>
                    <a:pt x="0" y="6"/>
                  </a:lnTo>
                  <a:lnTo>
                    <a:pt x="0" y="6"/>
                  </a:lnTo>
                  <a:lnTo>
                    <a:pt x="2" y="10"/>
                  </a:lnTo>
                  <a:lnTo>
                    <a:pt x="8" y="12"/>
                  </a:lnTo>
                  <a:lnTo>
                    <a:pt x="8" y="12"/>
                  </a:lnTo>
                  <a:lnTo>
                    <a:pt x="12" y="10"/>
                  </a:lnTo>
                  <a:lnTo>
                    <a:pt x="14" y="6"/>
                  </a:lnTo>
                  <a:lnTo>
                    <a:pt x="14"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39" name="Freeform 199"/>
            <p:cNvSpPr/>
            <p:nvPr/>
          </p:nvSpPr>
          <p:spPr bwMode="auto">
            <a:xfrm>
              <a:off x="1516063" y="800100"/>
              <a:ext cx="22225" cy="19050"/>
            </a:xfrm>
            <a:custGeom>
              <a:avLst/>
              <a:gdLst/>
              <a:ahLst/>
              <a:cxnLst>
                <a:cxn ang="0">
                  <a:pos x="6" y="0"/>
                </a:cxn>
                <a:cxn ang="0">
                  <a:pos x="6" y="0"/>
                </a:cxn>
                <a:cxn ang="0">
                  <a:pos x="2" y="2"/>
                </a:cxn>
                <a:cxn ang="0">
                  <a:pos x="0" y="6"/>
                </a:cxn>
                <a:cxn ang="0">
                  <a:pos x="0" y="6"/>
                </a:cxn>
                <a:cxn ang="0">
                  <a:pos x="2" y="10"/>
                </a:cxn>
                <a:cxn ang="0">
                  <a:pos x="6" y="12"/>
                </a:cxn>
                <a:cxn ang="0">
                  <a:pos x="6" y="12"/>
                </a:cxn>
                <a:cxn ang="0">
                  <a:pos x="12" y="10"/>
                </a:cxn>
                <a:cxn ang="0">
                  <a:pos x="14" y="6"/>
                </a:cxn>
                <a:cxn ang="0">
                  <a:pos x="14" y="6"/>
                </a:cxn>
                <a:cxn ang="0">
                  <a:pos x="12" y="2"/>
                </a:cxn>
                <a:cxn ang="0">
                  <a:pos x="6" y="0"/>
                </a:cxn>
              </a:cxnLst>
              <a:rect l="0" t="0" r="r" b="b"/>
              <a:pathLst>
                <a:path w="14" h="12">
                  <a:moveTo>
                    <a:pt x="6" y="0"/>
                  </a:moveTo>
                  <a:lnTo>
                    <a:pt x="6" y="0"/>
                  </a:lnTo>
                  <a:lnTo>
                    <a:pt x="2" y="2"/>
                  </a:lnTo>
                  <a:lnTo>
                    <a:pt x="0" y="6"/>
                  </a:lnTo>
                  <a:lnTo>
                    <a:pt x="0" y="6"/>
                  </a:lnTo>
                  <a:lnTo>
                    <a:pt x="2" y="10"/>
                  </a:lnTo>
                  <a:lnTo>
                    <a:pt x="6" y="12"/>
                  </a:lnTo>
                  <a:lnTo>
                    <a:pt x="6" y="12"/>
                  </a:lnTo>
                  <a:lnTo>
                    <a:pt x="12" y="10"/>
                  </a:lnTo>
                  <a:lnTo>
                    <a:pt x="14" y="6"/>
                  </a:lnTo>
                  <a:lnTo>
                    <a:pt x="14" y="6"/>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40" name="Freeform 200"/>
            <p:cNvSpPr/>
            <p:nvPr/>
          </p:nvSpPr>
          <p:spPr bwMode="auto">
            <a:xfrm>
              <a:off x="1516063" y="800100"/>
              <a:ext cx="22225" cy="19050"/>
            </a:xfrm>
            <a:custGeom>
              <a:avLst/>
              <a:gdLst/>
              <a:ahLst/>
              <a:cxnLst>
                <a:cxn ang="0">
                  <a:pos x="6" y="0"/>
                </a:cxn>
                <a:cxn ang="0">
                  <a:pos x="6" y="0"/>
                </a:cxn>
                <a:cxn ang="0">
                  <a:pos x="2" y="2"/>
                </a:cxn>
                <a:cxn ang="0">
                  <a:pos x="0" y="6"/>
                </a:cxn>
                <a:cxn ang="0">
                  <a:pos x="0" y="6"/>
                </a:cxn>
                <a:cxn ang="0">
                  <a:pos x="2" y="10"/>
                </a:cxn>
                <a:cxn ang="0">
                  <a:pos x="6" y="12"/>
                </a:cxn>
                <a:cxn ang="0">
                  <a:pos x="6" y="12"/>
                </a:cxn>
                <a:cxn ang="0">
                  <a:pos x="12" y="10"/>
                </a:cxn>
                <a:cxn ang="0">
                  <a:pos x="14" y="6"/>
                </a:cxn>
                <a:cxn ang="0">
                  <a:pos x="14" y="6"/>
                </a:cxn>
                <a:cxn ang="0">
                  <a:pos x="12" y="2"/>
                </a:cxn>
                <a:cxn ang="0">
                  <a:pos x="6" y="0"/>
                </a:cxn>
              </a:cxnLst>
              <a:rect l="0" t="0" r="r" b="b"/>
              <a:pathLst>
                <a:path w="14" h="12">
                  <a:moveTo>
                    <a:pt x="6" y="0"/>
                  </a:moveTo>
                  <a:lnTo>
                    <a:pt x="6" y="0"/>
                  </a:lnTo>
                  <a:lnTo>
                    <a:pt x="2" y="2"/>
                  </a:lnTo>
                  <a:lnTo>
                    <a:pt x="0" y="6"/>
                  </a:lnTo>
                  <a:lnTo>
                    <a:pt x="0" y="6"/>
                  </a:lnTo>
                  <a:lnTo>
                    <a:pt x="2" y="10"/>
                  </a:lnTo>
                  <a:lnTo>
                    <a:pt x="6" y="12"/>
                  </a:lnTo>
                  <a:lnTo>
                    <a:pt x="6" y="12"/>
                  </a:lnTo>
                  <a:lnTo>
                    <a:pt x="12" y="10"/>
                  </a:lnTo>
                  <a:lnTo>
                    <a:pt x="14" y="6"/>
                  </a:lnTo>
                  <a:lnTo>
                    <a:pt x="14" y="6"/>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41" name="Freeform 201"/>
            <p:cNvSpPr/>
            <p:nvPr/>
          </p:nvSpPr>
          <p:spPr bwMode="auto">
            <a:xfrm>
              <a:off x="3617913" y="276225"/>
              <a:ext cx="34925" cy="34925"/>
            </a:xfrm>
            <a:custGeom>
              <a:avLst/>
              <a:gdLst/>
              <a:ahLst/>
              <a:cxnLst>
                <a:cxn ang="0">
                  <a:pos x="10" y="0"/>
                </a:cxn>
                <a:cxn ang="0">
                  <a:pos x="10" y="0"/>
                </a:cxn>
                <a:cxn ang="0">
                  <a:pos x="6" y="0"/>
                </a:cxn>
                <a:cxn ang="0">
                  <a:pos x="2" y="2"/>
                </a:cxn>
                <a:cxn ang="0">
                  <a:pos x="0" y="6"/>
                </a:cxn>
                <a:cxn ang="0">
                  <a:pos x="0" y="10"/>
                </a:cxn>
                <a:cxn ang="0">
                  <a:pos x="0" y="10"/>
                </a:cxn>
                <a:cxn ang="0">
                  <a:pos x="0" y="16"/>
                </a:cxn>
                <a:cxn ang="0">
                  <a:pos x="2" y="18"/>
                </a:cxn>
                <a:cxn ang="0">
                  <a:pos x="6" y="22"/>
                </a:cxn>
                <a:cxn ang="0">
                  <a:pos x="10" y="22"/>
                </a:cxn>
                <a:cxn ang="0">
                  <a:pos x="10" y="22"/>
                </a:cxn>
                <a:cxn ang="0">
                  <a:pos x="16" y="22"/>
                </a:cxn>
                <a:cxn ang="0">
                  <a:pos x="18" y="18"/>
                </a:cxn>
                <a:cxn ang="0">
                  <a:pos x="22" y="16"/>
                </a:cxn>
                <a:cxn ang="0">
                  <a:pos x="22" y="10"/>
                </a:cxn>
                <a:cxn ang="0">
                  <a:pos x="22" y="10"/>
                </a:cxn>
                <a:cxn ang="0">
                  <a:pos x="22" y="6"/>
                </a:cxn>
                <a:cxn ang="0">
                  <a:pos x="18" y="2"/>
                </a:cxn>
                <a:cxn ang="0">
                  <a:pos x="16" y="0"/>
                </a:cxn>
                <a:cxn ang="0">
                  <a:pos x="10" y="0"/>
                </a:cxn>
              </a:cxnLst>
              <a:rect l="0" t="0" r="r" b="b"/>
              <a:pathLst>
                <a:path w="22" h="22">
                  <a:moveTo>
                    <a:pt x="10" y="0"/>
                  </a:moveTo>
                  <a:lnTo>
                    <a:pt x="10" y="0"/>
                  </a:lnTo>
                  <a:lnTo>
                    <a:pt x="6" y="0"/>
                  </a:lnTo>
                  <a:lnTo>
                    <a:pt x="2" y="2"/>
                  </a:lnTo>
                  <a:lnTo>
                    <a:pt x="0" y="6"/>
                  </a:lnTo>
                  <a:lnTo>
                    <a:pt x="0" y="10"/>
                  </a:lnTo>
                  <a:lnTo>
                    <a:pt x="0" y="10"/>
                  </a:lnTo>
                  <a:lnTo>
                    <a:pt x="0" y="16"/>
                  </a:lnTo>
                  <a:lnTo>
                    <a:pt x="2" y="18"/>
                  </a:lnTo>
                  <a:lnTo>
                    <a:pt x="6" y="22"/>
                  </a:lnTo>
                  <a:lnTo>
                    <a:pt x="10" y="22"/>
                  </a:lnTo>
                  <a:lnTo>
                    <a:pt x="10" y="22"/>
                  </a:lnTo>
                  <a:lnTo>
                    <a:pt x="16" y="22"/>
                  </a:lnTo>
                  <a:lnTo>
                    <a:pt x="18" y="18"/>
                  </a:lnTo>
                  <a:lnTo>
                    <a:pt x="22" y="16"/>
                  </a:lnTo>
                  <a:lnTo>
                    <a:pt x="22" y="10"/>
                  </a:lnTo>
                  <a:lnTo>
                    <a:pt x="22" y="10"/>
                  </a:lnTo>
                  <a:lnTo>
                    <a:pt x="22" y="6"/>
                  </a:lnTo>
                  <a:lnTo>
                    <a:pt x="18" y="2"/>
                  </a:lnTo>
                  <a:lnTo>
                    <a:pt x="16" y="0"/>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42" name="Freeform 202"/>
            <p:cNvSpPr/>
            <p:nvPr/>
          </p:nvSpPr>
          <p:spPr bwMode="auto">
            <a:xfrm>
              <a:off x="3617913" y="276225"/>
              <a:ext cx="34925" cy="34925"/>
            </a:xfrm>
            <a:custGeom>
              <a:avLst/>
              <a:gdLst/>
              <a:ahLst/>
              <a:cxnLst>
                <a:cxn ang="0">
                  <a:pos x="10" y="0"/>
                </a:cxn>
                <a:cxn ang="0">
                  <a:pos x="10" y="0"/>
                </a:cxn>
                <a:cxn ang="0">
                  <a:pos x="6" y="0"/>
                </a:cxn>
                <a:cxn ang="0">
                  <a:pos x="2" y="2"/>
                </a:cxn>
                <a:cxn ang="0">
                  <a:pos x="0" y="6"/>
                </a:cxn>
                <a:cxn ang="0">
                  <a:pos x="0" y="10"/>
                </a:cxn>
                <a:cxn ang="0">
                  <a:pos x="0" y="10"/>
                </a:cxn>
                <a:cxn ang="0">
                  <a:pos x="0" y="16"/>
                </a:cxn>
                <a:cxn ang="0">
                  <a:pos x="2" y="18"/>
                </a:cxn>
                <a:cxn ang="0">
                  <a:pos x="6" y="22"/>
                </a:cxn>
                <a:cxn ang="0">
                  <a:pos x="10" y="22"/>
                </a:cxn>
                <a:cxn ang="0">
                  <a:pos x="10" y="22"/>
                </a:cxn>
                <a:cxn ang="0">
                  <a:pos x="16" y="22"/>
                </a:cxn>
                <a:cxn ang="0">
                  <a:pos x="18" y="18"/>
                </a:cxn>
                <a:cxn ang="0">
                  <a:pos x="22" y="16"/>
                </a:cxn>
                <a:cxn ang="0">
                  <a:pos x="22" y="10"/>
                </a:cxn>
                <a:cxn ang="0">
                  <a:pos x="22" y="10"/>
                </a:cxn>
                <a:cxn ang="0">
                  <a:pos x="22" y="6"/>
                </a:cxn>
                <a:cxn ang="0">
                  <a:pos x="18" y="2"/>
                </a:cxn>
                <a:cxn ang="0">
                  <a:pos x="16" y="0"/>
                </a:cxn>
                <a:cxn ang="0">
                  <a:pos x="10" y="0"/>
                </a:cxn>
              </a:cxnLst>
              <a:rect l="0" t="0" r="r" b="b"/>
              <a:pathLst>
                <a:path w="22" h="22">
                  <a:moveTo>
                    <a:pt x="10" y="0"/>
                  </a:moveTo>
                  <a:lnTo>
                    <a:pt x="10" y="0"/>
                  </a:lnTo>
                  <a:lnTo>
                    <a:pt x="6" y="0"/>
                  </a:lnTo>
                  <a:lnTo>
                    <a:pt x="2" y="2"/>
                  </a:lnTo>
                  <a:lnTo>
                    <a:pt x="0" y="6"/>
                  </a:lnTo>
                  <a:lnTo>
                    <a:pt x="0" y="10"/>
                  </a:lnTo>
                  <a:lnTo>
                    <a:pt x="0" y="10"/>
                  </a:lnTo>
                  <a:lnTo>
                    <a:pt x="0" y="16"/>
                  </a:lnTo>
                  <a:lnTo>
                    <a:pt x="2" y="18"/>
                  </a:lnTo>
                  <a:lnTo>
                    <a:pt x="6" y="22"/>
                  </a:lnTo>
                  <a:lnTo>
                    <a:pt x="10" y="22"/>
                  </a:lnTo>
                  <a:lnTo>
                    <a:pt x="10" y="22"/>
                  </a:lnTo>
                  <a:lnTo>
                    <a:pt x="16" y="22"/>
                  </a:lnTo>
                  <a:lnTo>
                    <a:pt x="18" y="18"/>
                  </a:lnTo>
                  <a:lnTo>
                    <a:pt x="22" y="16"/>
                  </a:lnTo>
                  <a:lnTo>
                    <a:pt x="22" y="10"/>
                  </a:lnTo>
                  <a:lnTo>
                    <a:pt x="22" y="10"/>
                  </a:lnTo>
                  <a:lnTo>
                    <a:pt x="22" y="6"/>
                  </a:lnTo>
                  <a:lnTo>
                    <a:pt x="18" y="2"/>
                  </a:lnTo>
                  <a:lnTo>
                    <a:pt x="16" y="0"/>
                  </a:lnTo>
                  <a:lnTo>
                    <a:pt x="10"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43" name="Freeform 203"/>
            <p:cNvSpPr/>
            <p:nvPr/>
          </p:nvSpPr>
          <p:spPr bwMode="auto">
            <a:xfrm>
              <a:off x="2230438" y="641350"/>
              <a:ext cx="50800" cy="53975"/>
            </a:xfrm>
            <a:custGeom>
              <a:avLst/>
              <a:gdLst/>
              <a:ahLst/>
              <a:cxnLst>
                <a:cxn ang="0">
                  <a:pos x="16" y="0"/>
                </a:cxn>
                <a:cxn ang="0">
                  <a:pos x="16" y="0"/>
                </a:cxn>
                <a:cxn ang="0">
                  <a:pos x="10" y="0"/>
                </a:cxn>
                <a:cxn ang="0">
                  <a:pos x="4" y="4"/>
                </a:cxn>
                <a:cxn ang="0">
                  <a:pos x="0" y="10"/>
                </a:cxn>
                <a:cxn ang="0">
                  <a:pos x="0" y="16"/>
                </a:cxn>
                <a:cxn ang="0">
                  <a:pos x="0" y="16"/>
                </a:cxn>
                <a:cxn ang="0">
                  <a:pos x="0" y="22"/>
                </a:cxn>
                <a:cxn ang="0">
                  <a:pos x="4" y="28"/>
                </a:cxn>
                <a:cxn ang="0">
                  <a:pos x="10" y="32"/>
                </a:cxn>
                <a:cxn ang="0">
                  <a:pos x="16" y="34"/>
                </a:cxn>
                <a:cxn ang="0">
                  <a:pos x="16" y="34"/>
                </a:cxn>
                <a:cxn ang="0">
                  <a:pos x="22" y="32"/>
                </a:cxn>
                <a:cxn ang="0">
                  <a:pos x="28" y="28"/>
                </a:cxn>
                <a:cxn ang="0">
                  <a:pos x="32" y="22"/>
                </a:cxn>
                <a:cxn ang="0">
                  <a:pos x="32" y="16"/>
                </a:cxn>
                <a:cxn ang="0">
                  <a:pos x="32" y="16"/>
                </a:cxn>
                <a:cxn ang="0">
                  <a:pos x="32" y="10"/>
                </a:cxn>
                <a:cxn ang="0">
                  <a:pos x="28" y="4"/>
                </a:cxn>
                <a:cxn ang="0">
                  <a:pos x="22" y="0"/>
                </a:cxn>
                <a:cxn ang="0">
                  <a:pos x="16" y="0"/>
                </a:cxn>
              </a:cxnLst>
              <a:rect l="0" t="0" r="r" b="b"/>
              <a:pathLst>
                <a:path w="32" h="34">
                  <a:moveTo>
                    <a:pt x="16" y="0"/>
                  </a:moveTo>
                  <a:lnTo>
                    <a:pt x="16" y="0"/>
                  </a:lnTo>
                  <a:lnTo>
                    <a:pt x="10" y="0"/>
                  </a:lnTo>
                  <a:lnTo>
                    <a:pt x="4" y="4"/>
                  </a:lnTo>
                  <a:lnTo>
                    <a:pt x="0" y="10"/>
                  </a:lnTo>
                  <a:lnTo>
                    <a:pt x="0" y="16"/>
                  </a:lnTo>
                  <a:lnTo>
                    <a:pt x="0" y="16"/>
                  </a:lnTo>
                  <a:lnTo>
                    <a:pt x="0" y="22"/>
                  </a:lnTo>
                  <a:lnTo>
                    <a:pt x="4" y="28"/>
                  </a:lnTo>
                  <a:lnTo>
                    <a:pt x="10" y="32"/>
                  </a:lnTo>
                  <a:lnTo>
                    <a:pt x="16" y="34"/>
                  </a:lnTo>
                  <a:lnTo>
                    <a:pt x="16" y="34"/>
                  </a:lnTo>
                  <a:lnTo>
                    <a:pt x="22" y="32"/>
                  </a:lnTo>
                  <a:lnTo>
                    <a:pt x="28" y="28"/>
                  </a:lnTo>
                  <a:lnTo>
                    <a:pt x="32" y="22"/>
                  </a:lnTo>
                  <a:lnTo>
                    <a:pt x="32" y="16"/>
                  </a:lnTo>
                  <a:lnTo>
                    <a:pt x="32" y="16"/>
                  </a:lnTo>
                  <a:lnTo>
                    <a:pt x="32" y="10"/>
                  </a:lnTo>
                  <a:lnTo>
                    <a:pt x="28" y="4"/>
                  </a:lnTo>
                  <a:lnTo>
                    <a:pt x="22" y="0"/>
                  </a:lnTo>
                  <a:lnTo>
                    <a:pt x="1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44" name="Freeform 204"/>
            <p:cNvSpPr/>
            <p:nvPr/>
          </p:nvSpPr>
          <p:spPr bwMode="auto">
            <a:xfrm>
              <a:off x="2230438" y="641350"/>
              <a:ext cx="50800" cy="53975"/>
            </a:xfrm>
            <a:custGeom>
              <a:avLst/>
              <a:gdLst/>
              <a:ahLst/>
              <a:cxnLst>
                <a:cxn ang="0">
                  <a:pos x="16" y="0"/>
                </a:cxn>
                <a:cxn ang="0">
                  <a:pos x="16" y="0"/>
                </a:cxn>
                <a:cxn ang="0">
                  <a:pos x="10" y="0"/>
                </a:cxn>
                <a:cxn ang="0">
                  <a:pos x="4" y="4"/>
                </a:cxn>
                <a:cxn ang="0">
                  <a:pos x="0" y="10"/>
                </a:cxn>
                <a:cxn ang="0">
                  <a:pos x="0" y="16"/>
                </a:cxn>
                <a:cxn ang="0">
                  <a:pos x="0" y="16"/>
                </a:cxn>
                <a:cxn ang="0">
                  <a:pos x="0" y="22"/>
                </a:cxn>
                <a:cxn ang="0">
                  <a:pos x="4" y="28"/>
                </a:cxn>
                <a:cxn ang="0">
                  <a:pos x="10" y="32"/>
                </a:cxn>
                <a:cxn ang="0">
                  <a:pos x="16" y="34"/>
                </a:cxn>
                <a:cxn ang="0">
                  <a:pos x="16" y="34"/>
                </a:cxn>
                <a:cxn ang="0">
                  <a:pos x="22" y="32"/>
                </a:cxn>
                <a:cxn ang="0">
                  <a:pos x="28" y="28"/>
                </a:cxn>
                <a:cxn ang="0">
                  <a:pos x="32" y="22"/>
                </a:cxn>
                <a:cxn ang="0">
                  <a:pos x="32" y="16"/>
                </a:cxn>
                <a:cxn ang="0">
                  <a:pos x="32" y="16"/>
                </a:cxn>
                <a:cxn ang="0">
                  <a:pos x="32" y="10"/>
                </a:cxn>
                <a:cxn ang="0">
                  <a:pos x="28" y="4"/>
                </a:cxn>
                <a:cxn ang="0">
                  <a:pos x="22" y="0"/>
                </a:cxn>
                <a:cxn ang="0">
                  <a:pos x="16" y="0"/>
                </a:cxn>
              </a:cxnLst>
              <a:rect l="0" t="0" r="r" b="b"/>
              <a:pathLst>
                <a:path w="32" h="34">
                  <a:moveTo>
                    <a:pt x="16" y="0"/>
                  </a:moveTo>
                  <a:lnTo>
                    <a:pt x="16" y="0"/>
                  </a:lnTo>
                  <a:lnTo>
                    <a:pt x="10" y="0"/>
                  </a:lnTo>
                  <a:lnTo>
                    <a:pt x="4" y="4"/>
                  </a:lnTo>
                  <a:lnTo>
                    <a:pt x="0" y="10"/>
                  </a:lnTo>
                  <a:lnTo>
                    <a:pt x="0" y="16"/>
                  </a:lnTo>
                  <a:lnTo>
                    <a:pt x="0" y="16"/>
                  </a:lnTo>
                  <a:lnTo>
                    <a:pt x="0" y="22"/>
                  </a:lnTo>
                  <a:lnTo>
                    <a:pt x="4" y="28"/>
                  </a:lnTo>
                  <a:lnTo>
                    <a:pt x="10" y="32"/>
                  </a:lnTo>
                  <a:lnTo>
                    <a:pt x="16" y="34"/>
                  </a:lnTo>
                  <a:lnTo>
                    <a:pt x="16" y="34"/>
                  </a:lnTo>
                  <a:lnTo>
                    <a:pt x="22" y="32"/>
                  </a:lnTo>
                  <a:lnTo>
                    <a:pt x="28" y="28"/>
                  </a:lnTo>
                  <a:lnTo>
                    <a:pt x="32" y="22"/>
                  </a:lnTo>
                  <a:lnTo>
                    <a:pt x="32" y="16"/>
                  </a:lnTo>
                  <a:lnTo>
                    <a:pt x="32" y="16"/>
                  </a:lnTo>
                  <a:lnTo>
                    <a:pt x="32" y="10"/>
                  </a:lnTo>
                  <a:lnTo>
                    <a:pt x="28" y="4"/>
                  </a:lnTo>
                  <a:lnTo>
                    <a:pt x="22" y="0"/>
                  </a:lnTo>
                  <a:lnTo>
                    <a:pt x="1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45" name="Freeform 206"/>
            <p:cNvSpPr/>
            <p:nvPr/>
          </p:nvSpPr>
          <p:spPr bwMode="auto">
            <a:xfrm>
              <a:off x="2719388" y="730250"/>
              <a:ext cx="69850" cy="69850"/>
            </a:xfrm>
            <a:custGeom>
              <a:avLst/>
              <a:gdLst/>
              <a:ahLst/>
              <a:cxnLst>
                <a:cxn ang="0">
                  <a:pos x="22" y="0"/>
                </a:cxn>
                <a:cxn ang="0">
                  <a:pos x="22" y="0"/>
                </a:cxn>
                <a:cxn ang="0">
                  <a:pos x="14" y="2"/>
                </a:cxn>
                <a:cxn ang="0">
                  <a:pos x="6" y="6"/>
                </a:cxn>
                <a:cxn ang="0">
                  <a:pos x="2" y="14"/>
                </a:cxn>
                <a:cxn ang="0">
                  <a:pos x="0" y="22"/>
                </a:cxn>
                <a:cxn ang="0">
                  <a:pos x="0" y="22"/>
                </a:cxn>
                <a:cxn ang="0">
                  <a:pos x="2" y="30"/>
                </a:cxn>
                <a:cxn ang="0">
                  <a:pos x="6" y="38"/>
                </a:cxn>
                <a:cxn ang="0">
                  <a:pos x="14" y="42"/>
                </a:cxn>
                <a:cxn ang="0">
                  <a:pos x="22" y="44"/>
                </a:cxn>
                <a:cxn ang="0">
                  <a:pos x="22" y="44"/>
                </a:cxn>
                <a:cxn ang="0">
                  <a:pos x="30" y="42"/>
                </a:cxn>
                <a:cxn ang="0">
                  <a:pos x="38" y="38"/>
                </a:cxn>
                <a:cxn ang="0">
                  <a:pos x="42" y="30"/>
                </a:cxn>
                <a:cxn ang="0">
                  <a:pos x="44" y="22"/>
                </a:cxn>
                <a:cxn ang="0">
                  <a:pos x="44" y="22"/>
                </a:cxn>
                <a:cxn ang="0">
                  <a:pos x="42" y="14"/>
                </a:cxn>
                <a:cxn ang="0">
                  <a:pos x="38" y="6"/>
                </a:cxn>
                <a:cxn ang="0">
                  <a:pos x="30" y="2"/>
                </a:cxn>
                <a:cxn ang="0">
                  <a:pos x="22" y="0"/>
                </a:cxn>
              </a:cxnLst>
              <a:rect l="0" t="0" r="r" b="b"/>
              <a:pathLst>
                <a:path w="44" h="44">
                  <a:moveTo>
                    <a:pt x="22" y="0"/>
                  </a:moveTo>
                  <a:lnTo>
                    <a:pt x="22" y="0"/>
                  </a:lnTo>
                  <a:lnTo>
                    <a:pt x="14" y="2"/>
                  </a:lnTo>
                  <a:lnTo>
                    <a:pt x="6" y="6"/>
                  </a:lnTo>
                  <a:lnTo>
                    <a:pt x="2" y="14"/>
                  </a:lnTo>
                  <a:lnTo>
                    <a:pt x="0" y="22"/>
                  </a:lnTo>
                  <a:lnTo>
                    <a:pt x="0" y="22"/>
                  </a:lnTo>
                  <a:lnTo>
                    <a:pt x="2" y="30"/>
                  </a:lnTo>
                  <a:lnTo>
                    <a:pt x="6" y="38"/>
                  </a:lnTo>
                  <a:lnTo>
                    <a:pt x="14" y="42"/>
                  </a:lnTo>
                  <a:lnTo>
                    <a:pt x="22" y="44"/>
                  </a:lnTo>
                  <a:lnTo>
                    <a:pt x="22" y="44"/>
                  </a:lnTo>
                  <a:lnTo>
                    <a:pt x="30" y="42"/>
                  </a:lnTo>
                  <a:lnTo>
                    <a:pt x="38" y="38"/>
                  </a:lnTo>
                  <a:lnTo>
                    <a:pt x="42" y="30"/>
                  </a:lnTo>
                  <a:lnTo>
                    <a:pt x="44" y="22"/>
                  </a:lnTo>
                  <a:lnTo>
                    <a:pt x="44" y="22"/>
                  </a:lnTo>
                  <a:lnTo>
                    <a:pt x="42" y="14"/>
                  </a:lnTo>
                  <a:lnTo>
                    <a:pt x="38" y="6"/>
                  </a:lnTo>
                  <a:lnTo>
                    <a:pt x="30" y="2"/>
                  </a:lnTo>
                  <a:lnTo>
                    <a:pt x="2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46" name="Freeform 207"/>
            <p:cNvSpPr/>
            <p:nvPr/>
          </p:nvSpPr>
          <p:spPr bwMode="auto">
            <a:xfrm>
              <a:off x="2719388" y="730250"/>
              <a:ext cx="69850" cy="69850"/>
            </a:xfrm>
            <a:custGeom>
              <a:avLst/>
              <a:gdLst/>
              <a:ahLst/>
              <a:cxnLst>
                <a:cxn ang="0">
                  <a:pos x="22" y="0"/>
                </a:cxn>
                <a:cxn ang="0">
                  <a:pos x="22" y="0"/>
                </a:cxn>
                <a:cxn ang="0">
                  <a:pos x="14" y="2"/>
                </a:cxn>
                <a:cxn ang="0">
                  <a:pos x="6" y="6"/>
                </a:cxn>
                <a:cxn ang="0">
                  <a:pos x="2" y="14"/>
                </a:cxn>
                <a:cxn ang="0">
                  <a:pos x="0" y="22"/>
                </a:cxn>
                <a:cxn ang="0">
                  <a:pos x="0" y="22"/>
                </a:cxn>
                <a:cxn ang="0">
                  <a:pos x="2" y="30"/>
                </a:cxn>
                <a:cxn ang="0">
                  <a:pos x="6" y="38"/>
                </a:cxn>
                <a:cxn ang="0">
                  <a:pos x="14" y="42"/>
                </a:cxn>
                <a:cxn ang="0">
                  <a:pos x="22" y="44"/>
                </a:cxn>
                <a:cxn ang="0">
                  <a:pos x="22" y="44"/>
                </a:cxn>
                <a:cxn ang="0">
                  <a:pos x="30" y="42"/>
                </a:cxn>
                <a:cxn ang="0">
                  <a:pos x="38" y="38"/>
                </a:cxn>
                <a:cxn ang="0">
                  <a:pos x="42" y="30"/>
                </a:cxn>
                <a:cxn ang="0">
                  <a:pos x="44" y="22"/>
                </a:cxn>
                <a:cxn ang="0">
                  <a:pos x="44" y="22"/>
                </a:cxn>
                <a:cxn ang="0">
                  <a:pos x="42" y="14"/>
                </a:cxn>
                <a:cxn ang="0">
                  <a:pos x="38" y="6"/>
                </a:cxn>
                <a:cxn ang="0">
                  <a:pos x="30" y="2"/>
                </a:cxn>
                <a:cxn ang="0">
                  <a:pos x="22" y="0"/>
                </a:cxn>
              </a:cxnLst>
              <a:rect l="0" t="0" r="r" b="b"/>
              <a:pathLst>
                <a:path w="44" h="44">
                  <a:moveTo>
                    <a:pt x="22" y="0"/>
                  </a:moveTo>
                  <a:lnTo>
                    <a:pt x="22" y="0"/>
                  </a:lnTo>
                  <a:lnTo>
                    <a:pt x="14" y="2"/>
                  </a:lnTo>
                  <a:lnTo>
                    <a:pt x="6" y="6"/>
                  </a:lnTo>
                  <a:lnTo>
                    <a:pt x="2" y="14"/>
                  </a:lnTo>
                  <a:lnTo>
                    <a:pt x="0" y="22"/>
                  </a:lnTo>
                  <a:lnTo>
                    <a:pt x="0" y="22"/>
                  </a:lnTo>
                  <a:lnTo>
                    <a:pt x="2" y="30"/>
                  </a:lnTo>
                  <a:lnTo>
                    <a:pt x="6" y="38"/>
                  </a:lnTo>
                  <a:lnTo>
                    <a:pt x="14" y="42"/>
                  </a:lnTo>
                  <a:lnTo>
                    <a:pt x="22" y="44"/>
                  </a:lnTo>
                  <a:lnTo>
                    <a:pt x="22" y="44"/>
                  </a:lnTo>
                  <a:lnTo>
                    <a:pt x="30" y="42"/>
                  </a:lnTo>
                  <a:lnTo>
                    <a:pt x="38" y="38"/>
                  </a:lnTo>
                  <a:lnTo>
                    <a:pt x="42" y="30"/>
                  </a:lnTo>
                  <a:lnTo>
                    <a:pt x="44" y="22"/>
                  </a:lnTo>
                  <a:lnTo>
                    <a:pt x="44" y="22"/>
                  </a:lnTo>
                  <a:lnTo>
                    <a:pt x="42" y="14"/>
                  </a:lnTo>
                  <a:lnTo>
                    <a:pt x="38" y="6"/>
                  </a:lnTo>
                  <a:lnTo>
                    <a:pt x="30" y="2"/>
                  </a:lnTo>
                  <a:lnTo>
                    <a:pt x="22"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47" name="Freeform 208"/>
            <p:cNvSpPr/>
            <p:nvPr/>
          </p:nvSpPr>
          <p:spPr bwMode="auto">
            <a:xfrm>
              <a:off x="3100388" y="720725"/>
              <a:ext cx="38100" cy="34925"/>
            </a:xfrm>
            <a:custGeom>
              <a:avLst/>
              <a:gdLst/>
              <a:ahLst/>
              <a:cxnLst>
                <a:cxn ang="0">
                  <a:pos x="12" y="0"/>
                </a:cxn>
                <a:cxn ang="0">
                  <a:pos x="12" y="0"/>
                </a:cxn>
                <a:cxn ang="0">
                  <a:pos x="8" y="0"/>
                </a:cxn>
                <a:cxn ang="0">
                  <a:pos x="4" y="4"/>
                </a:cxn>
                <a:cxn ang="0">
                  <a:pos x="2" y="6"/>
                </a:cxn>
                <a:cxn ang="0">
                  <a:pos x="0" y="12"/>
                </a:cxn>
                <a:cxn ang="0">
                  <a:pos x="0" y="12"/>
                </a:cxn>
                <a:cxn ang="0">
                  <a:pos x="2" y="16"/>
                </a:cxn>
                <a:cxn ang="0">
                  <a:pos x="4" y="20"/>
                </a:cxn>
                <a:cxn ang="0">
                  <a:pos x="8" y="22"/>
                </a:cxn>
                <a:cxn ang="0">
                  <a:pos x="12" y="22"/>
                </a:cxn>
                <a:cxn ang="0">
                  <a:pos x="12" y="22"/>
                </a:cxn>
                <a:cxn ang="0">
                  <a:pos x="16" y="22"/>
                </a:cxn>
                <a:cxn ang="0">
                  <a:pos x="20" y="20"/>
                </a:cxn>
                <a:cxn ang="0">
                  <a:pos x="22" y="16"/>
                </a:cxn>
                <a:cxn ang="0">
                  <a:pos x="24" y="12"/>
                </a:cxn>
                <a:cxn ang="0">
                  <a:pos x="24" y="12"/>
                </a:cxn>
                <a:cxn ang="0">
                  <a:pos x="22" y="6"/>
                </a:cxn>
                <a:cxn ang="0">
                  <a:pos x="20" y="4"/>
                </a:cxn>
                <a:cxn ang="0">
                  <a:pos x="16" y="0"/>
                </a:cxn>
                <a:cxn ang="0">
                  <a:pos x="12" y="0"/>
                </a:cxn>
              </a:cxnLst>
              <a:rect l="0" t="0" r="r" b="b"/>
              <a:pathLst>
                <a:path w="24" h="22">
                  <a:moveTo>
                    <a:pt x="12" y="0"/>
                  </a:moveTo>
                  <a:lnTo>
                    <a:pt x="12" y="0"/>
                  </a:lnTo>
                  <a:lnTo>
                    <a:pt x="8" y="0"/>
                  </a:lnTo>
                  <a:lnTo>
                    <a:pt x="4" y="4"/>
                  </a:lnTo>
                  <a:lnTo>
                    <a:pt x="2" y="6"/>
                  </a:lnTo>
                  <a:lnTo>
                    <a:pt x="0" y="12"/>
                  </a:lnTo>
                  <a:lnTo>
                    <a:pt x="0" y="12"/>
                  </a:lnTo>
                  <a:lnTo>
                    <a:pt x="2" y="16"/>
                  </a:lnTo>
                  <a:lnTo>
                    <a:pt x="4" y="20"/>
                  </a:lnTo>
                  <a:lnTo>
                    <a:pt x="8" y="22"/>
                  </a:lnTo>
                  <a:lnTo>
                    <a:pt x="12" y="22"/>
                  </a:lnTo>
                  <a:lnTo>
                    <a:pt x="12" y="22"/>
                  </a:lnTo>
                  <a:lnTo>
                    <a:pt x="16" y="22"/>
                  </a:lnTo>
                  <a:lnTo>
                    <a:pt x="20" y="20"/>
                  </a:lnTo>
                  <a:lnTo>
                    <a:pt x="22" y="16"/>
                  </a:lnTo>
                  <a:lnTo>
                    <a:pt x="24" y="12"/>
                  </a:lnTo>
                  <a:lnTo>
                    <a:pt x="24" y="12"/>
                  </a:lnTo>
                  <a:lnTo>
                    <a:pt x="22" y="6"/>
                  </a:lnTo>
                  <a:lnTo>
                    <a:pt x="20" y="4"/>
                  </a:lnTo>
                  <a:lnTo>
                    <a:pt x="16" y="0"/>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48" name="Freeform 209"/>
            <p:cNvSpPr/>
            <p:nvPr/>
          </p:nvSpPr>
          <p:spPr bwMode="auto">
            <a:xfrm>
              <a:off x="3100388" y="720725"/>
              <a:ext cx="38100" cy="34925"/>
            </a:xfrm>
            <a:custGeom>
              <a:avLst/>
              <a:gdLst/>
              <a:ahLst/>
              <a:cxnLst>
                <a:cxn ang="0">
                  <a:pos x="12" y="0"/>
                </a:cxn>
                <a:cxn ang="0">
                  <a:pos x="12" y="0"/>
                </a:cxn>
                <a:cxn ang="0">
                  <a:pos x="8" y="0"/>
                </a:cxn>
                <a:cxn ang="0">
                  <a:pos x="4" y="4"/>
                </a:cxn>
                <a:cxn ang="0">
                  <a:pos x="2" y="6"/>
                </a:cxn>
                <a:cxn ang="0">
                  <a:pos x="0" y="12"/>
                </a:cxn>
                <a:cxn ang="0">
                  <a:pos x="0" y="12"/>
                </a:cxn>
                <a:cxn ang="0">
                  <a:pos x="2" y="16"/>
                </a:cxn>
                <a:cxn ang="0">
                  <a:pos x="4" y="20"/>
                </a:cxn>
                <a:cxn ang="0">
                  <a:pos x="8" y="22"/>
                </a:cxn>
                <a:cxn ang="0">
                  <a:pos x="12" y="22"/>
                </a:cxn>
                <a:cxn ang="0">
                  <a:pos x="12" y="22"/>
                </a:cxn>
                <a:cxn ang="0">
                  <a:pos x="16" y="22"/>
                </a:cxn>
                <a:cxn ang="0">
                  <a:pos x="20" y="20"/>
                </a:cxn>
                <a:cxn ang="0">
                  <a:pos x="22" y="16"/>
                </a:cxn>
                <a:cxn ang="0">
                  <a:pos x="24" y="12"/>
                </a:cxn>
                <a:cxn ang="0">
                  <a:pos x="24" y="12"/>
                </a:cxn>
                <a:cxn ang="0">
                  <a:pos x="22" y="6"/>
                </a:cxn>
                <a:cxn ang="0">
                  <a:pos x="20" y="4"/>
                </a:cxn>
                <a:cxn ang="0">
                  <a:pos x="16" y="0"/>
                </a:cxn>
                <a:cxn ang="0">
                  <a:pos x="12" y="0"/>
                </a:cxn>
              </a:cxnLst>
              <a:rect l="0" t="0" r="r" b="b"/>
              <a:pathLst>
                <a:path w="24" h="22">
                  <a:moveTo>
                    <a:pt x="12" y="0"/>
                  </a:moveTo>
                  <a:lnTo>
                    <a:pt x="12" y="0"/>
                  </a:lnTo>
                  <a:lnTo>
                    <a:pt x="8" y="0"/>
                  </a:lnTo>
                  <a:lnTo>
                    <a:pt x="4" y="4"/>
                  </a:lnTo>
                  <a:lnTo>
                    <a:pt x="2" y="6"/>
                  </a:lnTo>
                  <a:lnTo>
                    <a:pt x="0" y="12"/>
                  </a:lnTo>
                  <a:lnTo>
                    <a:pt x="0" y="12"/>
                  </a:lnTo>
                  <a:lnTo>
                    <a:pt x="2" y="16"/>
                  </a:lnTo>
                  <a:lnTo>
                    <a:pt x="4" y="20"/>
                  </a:lnTo>
                  <a:lnTo>
                    <a:pt x="8" y="22"/>
                  </a:lnTo>
                  <a:lnTo>
                    <a:pt x="12" y="22"/>
                  </a:lnTo>
                  <a:lnTo>
                    <a:pt x="12" y="22"/>
                  </a:lnTo>
                  <a:lnTo>
                    <a:pt x="16" y="22"/>
                  </a:lnTo>
                  <a:lnTo>
                    <a:pt x="20" y="20"/>
                  </a:lnTo>
                  <a:lnTo>
                    <a:pt x="22" y="16"/>
                  </a:lnTo>
                  <a:lnTo>
                    <a:pt x="24" y="12"/>
                  </a:lnTo>
                  <a:lnTo>
                    <a:pt x="24" y="12"/>
                  </a:lnTo>
                  <a:lnTo>
                    <a:pt x="22" y="6"/>
                  </a:lnTo>
                  <a:lnTo>
                    <a:pt x="20" y="4"/>
                  </a:lnTo>
                  <a:lnTo>
                    <a:pt x="16" y="0"/>
                  </a:lnTo>
                  <a:lnTo>
                    <a:pt x="12"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49" name="Freeform 210"/>
            <p:cNvSpPr/>
            <p:nvPr/>
          </p:nvSpPr>
          <p:spPr bwMode="auto">
            <a:xfrm>
              <a:off x="2640013" y="942975"/>
              <a:ext cx="34925" cy="34925"/>
            </a:xfrm>
            <a:custGeom>
              <a:avLst/>
              <a:gdLst/>
              <a:ahLst/>
              <a:cxnLst>
                <a:cxn ang="0">
                  <a:pos x="10" y="0"/>
                </a:cxn>
                <a:cxn ang="0">
                  <a:pos x="10" y="0"/>
                </a:cxn>
                <a:cxn ang="0">
                  <a:pos x="6" y="0"/>
                </a:cxn>
                <a:cxn ang="0">
                  <a:pos x="2" y="4"/>
                </a:cxn>
                <a:cxn ang="0">
                  <a:pos x="0" y="6"/>
                </a:cxn>
                <a:cxn ang="0">
                  <a:pos x="0" y="12"/>
                </a:cxn>
                <a:cxn ang="0">
                  <a:pos x="0" y="12"/>
                </a:cxn>
                <a:cxn ang="0">
                  <a:pos x="0" y="16"/>
                </a:cxn>
                <a:cxn ang="0">
                  <a:pos x="2" y="20"/>
                </a:cxn>
                <a:cxn ang="0">
                  <a:pos x="6" y="22"/>
                </a:cxn>
                <a:cxn ang="0">
                  <a:pos x="10" y="22"/>
                </a:cxn>
                <a:cxn ang="0">
                  <a:pos x="10" y="22"/>
                </a:cxn>
                <a:cxn ang="0">
                  <a:pos x="14" y="22"/>
                </a:cxn>
                <a:cxn ang="0">
                  <a:pos x="18" y="20"/>
                </a:cxn>
                <a:cxn ang="0">
                  <a:pos x="20" y="16"/>
                </a:cxn>
                <a:cxn ang="0">
                  <a:pos x="22" y="12"/>
                </a:cxn>
                <a:cxn ang="0">
                  <a:pos x="22" y="12"/>
                </a:cxn>
                <a:cxn ang="0">
                  <a:pos x="20" y="6"/>
                </a:cxn>
                <a:cxn ang="0">
                  <a:pos x="18" y="4"/>
                </a:cxn>
                <a:cxn ang="0">
                  <a:pos x="14" y="0"/>
                </a:cxn>
                <a:cxn ang="0">
                  <a:pos x="10" y="0"/>
                </a:cxn>
              </a:cxnLst>
              <a:rect l="0" t="0" r="r" b="b"/>
              <a:pathLst>
                <a:path w="22" h="22">
                  <a:moveTo>
                    <a:pt x="10" y="0"/>
                  </a:moveTo>
                  <a:lnTo>
                    <a:pt x="10" y="0"/>
                  </a:lnTo>
                  <a:lnTo>
                    <a:pt x="6" y="0"/>
                  </a:lnTo>
                  <a:lnTo>
                    <a:pt x="2" y="4"/>
                  </a:lnTo>
                  <a:lnTo>
                    <a:pt x="0" y="6"/>
                  </a:lnTo>
                  <a:lnTo>
                    <a:pt x="0" y="12"/>
                  </a:lnTo>
                  <a:lnTo>
                    <a:pt x="0" y="12"/>
                  </a:lnTo>
                  <a:lnTo>
                    <a:pt x="0" y="16"/>
                  </a:lnTo>
                  <a:lnTo>
                    <a:pt x="2" y="20"/>
                  </a:lnTo>
                  <a:lnTo>
                    <a:pt x="6" y="22"/>
                  </a:lnTo>
                  <a:lnTo>
                    <a:pt x="10" y="22"/>
                  </a:lnTo>
                  <a:lnTo>
                    <a:pt x="10" y="22"/>
                  </a:lnTo>
                  <a:lnTo>
                    <a:pt x="14" y="22"/>
                  </a:lnTo>
                  <a:lnTo>
                    <a:pt x="18" y="20"/>
                  </a:lnTo>
                  <a:lnTo>
                    <a:pt x="20" y="16"/>
                  </a:lnTo>
                  <a:lnTo>
                    <a:pt x="22" y="12"/>
                  </a:lnTo>
                  <a:lnTo>
                    <a:pt x="22" y="12"/>
                  </a:lnTo>
                  <a:lnTo>
                    <a:pt x="20" y="6"/>
                  </a:lnTo>
                  <a:lnTo>
                    <a:pt x="18" y="4"/>
                  </a:lnTo>
                  <a:lnTo>
                    <a:pt x="14" y="0"/>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50" name="Freeform 211"/>
            <p:cNvSpPr/>
            <p:nvPr/>
          </p:nvSpPr>
          <p:spPr bwMode="auto">
            <a:xfrm>
              <a:off x="2640013" y="942975"/>
              <a:ext cx="34925" cy="34925"/>
            </a:xfrm>
            <a:custGeom>
              <a:avLst/>
              <a:gdLst/>
              <a:ahLst/>
              <a:cxnLst>
                <a:cxn ang="0">
                  <a:pos x="10" y="0"/>
                </a:cxn>
                <a:cxn ang="0">
                  <a:pos x="10" y="0"/>
                </a:cxn>
                <a:cxn ang="0">
                  <a:pos x="6" y="0"/>
                </a:cxn>
                <a:cxn ang="0">
                  <a:pos x="2" y="4"/>
                </a:cxn>
                <a:cxn ang="0">
                  <a:pos x="0" y="6"/>
                </a:cxn>
                <a:cxn ang="0">
                  <a:pos x="0" y="12"/>
                </a:cxn>
                <a:cxn ang="0">
                  <a:pos x="0" y="12"/>
                </a:cxn>
                <a:cxn ang="0">
                  <a:pos x="0" y="16"/>
                </a:cxn>
                <a:cxn ang="0">
                  <a:pos x="2" y="20"/>
                </a:cxn>
                <a:cxn ang="0">
                  <a:pos x="6" y="22"/>
                </a:cxn>
                <a:cxn ang="0">
                  <a:pos x="10" y="22"/>
                </a:cxn>
                <a:cxn ang="0">
                  <a:pos x="10" y="22"/>
                </a:cxn>
                <a:cxn ang="0">
                  <a:pos x="14" y="22"/>
                </a:cxn>
                <a:cxn ang="0">
                  <a:pos x="18" y="20"/>
                </a:cxn>
                <a:cxn ang="0">
                  <a:pos x="20" y="16"/>
                </a:cxn>
                <a:cxn ang="0">
                  <a:pos x="22" y="12"/>
                </a:cxn>
                <a:cxn ang="0">
                  <a:pos x="22" y="12"/>
                </a:cxn>
                <a:cxn ang="0">
                  <a:pos x="20" y="6"/>
                </a:cxn>
                <a:cxn ang="0">
                  <a:pos x="18" y="4"/>
                </a:cxn>
                <a:cxn ang="0">
                  <a:pos x="14" y="0"/>
                </a:cxn>
                <a:cxn ang="0">
                  <a:pos x="10" y="0"/>
                </a:cxn>
              </a:cxnLst>
              <a:rect l="0" t="0" r="r" b="b"/>
              <a:pathLst>
                <a:path w="22" h="22">
                  <a:moveTo>
                    <a:pt x="10" y="0"/>
                  </a:moveTo>
                  <a:lnTo>
                    <a:pt x="10" y="0"/>
                  </a:lnTo>
                  <a:lnTo>
                    <a:pt x="6" y="0"/>
                  </a:lnTo>
                  <a:lnTo>
                    <a:pt x="2" y="4"/>
                  </a:lnTo>
                  <a:lnTo>
                    <a:pt x="0" y="6"/>
                  </a:lnTo>
                  <a:lnTo>
                    <a:pt x="0" y="12"/>
                  </a:lnTo>
                  <a:lnTo>
                    <a:pt x="0" y="12"/>
                  </a:lnTo>
                  <a:lnTo>
                    <a:pt x="0" y="16"/>
                  </a:lnTo>
                  <a:lnTo>
                    <a:pt x="2" y="20"/>
                  </a:lnTo>
                  <a:lnTo>
                    <a:pt x="6" y="22"/>
                  </a:lnTo>
                  <a:lnTo>
                    <a:pt x="10" y="22"/>
                  </a:lnTo>
                  <a:lnTo>
                    <a:pt x="10" y="22"/>
                  </a:lnTo>
                  <a:lnTo>
                    <a:pt x="14" y="22"/>
                  </a:lnTo>
                  <a:lnTo>
                    <a:pt x="18" y="20"/>
                  </a:lnTo>
                  <a:lnTo>
                    <a:pt x="20" y="16"/>
                  </a:lnTo>
                  <a:lnTo>
                    <a:pt x="22" y="12"/>
                  </a:lnTo>
                  <a:lnTo>
                    <a:pt x="22" y="12"/>
                  </a:lnTo>
                  <a:lnTo>
                    <a:pt x="20" y="6"/>
                  </a:lnTo>
                  <a:lnTo>
                    <a:pt x="18" y="4"/>
                  </a:lnTo>
                  <a:lnTo>
                    <a:pt x="14" y="0"/>
                  </a:lnTo>
                  <a:lnTo>
                    <a:pt x="10"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51" name="Freeform 212"/>
            <p:cNvSpPr/>
            <p:nvPr/>
          </p:nvSpPr>
          <p:spPr bwMode="auto">
            <a:xfrm>
              <a:off x="3430588" y="962025"/>
              <a:ext cx="34925" cy="34925"/>
            </a:xfrm>
            <a:custGeom>
              <a:avLst/>
              <a:gdLst/>
              <a:ahLst/>
              <a:cxnLst>
                <a:cxn ang="0">
                  <a:pos x="12" y="0"/>
                </a:cxn>
                <a:cxn ang="0">
                  <a:pos x="12" y="0"/>
                </a:cxn>
                <a:cxn ang="0">
                  <a:pos x="6" y="0"/>
                </a:cxn>
                <a:cxn ang="0">
                  <a:pos x="4" y="2"/>
                </a:cxn>
                <a:cxn ang="0">
                  <a:pos x="0" y="6"/>
                </a:cxn>
                <a:cxn ang="0">
                  <a:pos x="0" y="10"/>
                </a:cxn>
                <a:cxn ang="0">
                  <a:pos x="0" y="10"/>
                </a:cxn>
                <a:cxn ang="0">
                  <a:pos x="0" y="14"/>
                </a:cxn>
                <a:cxn ang="0">
                  <a:pos x="4" y="18"/>
                </a:cxn>
                <a:cxn ang="0">
                  <a:pos x="6" y="20"/>
                </a:cxn>
                <a:cxn ang="0">
                  <a:pos x="12" y="22"/>
                </a:cxn>
                <a:cxn ang="0">
                  <a:pos x="12" y="22"/>
                </a:cxn>
                <a:cxn ang="0">
                  <a:pos x="16" y="20"/>
                </a:cxn>
                <a:cxn ang="0">
                  <a:pos x="20" y="18"/>
                </a:cxn>
                <a:cxn ang="0">
                  <a:pos x="22" y="14"/>
                </a:cxn>
                <a:cxn ang="0">
                  <a:pos x="22" y="10"/>
                </a:cxn>
                <a:cxn ang="0">
                  <a:pos x="22" y="10"/>
                </a:cxn>
                <a:cxn ang="0">
                  <a:pos x="22" y="6"/>
                </a:cxn>
                <a:cxn ang="0">
                  <a:pos x="20" y="2"/>
                </a:cxn>
                <a:cxn ang="0">
                  <a:pos x="16" y="0"/>
                </a:cxn>
                <a:cxn ang="0">
                  <a:pos x="12" y="0"/>
                </a:cxn>
              </a:cxnLst>
              <a:rect l="0" t="0" r="r" b="b"/>
              <a:pathLst>
                <a:path w="22" h="22">
                  <a:moveTo>
                    <a:pt x="12" y="0"/>
                  </a:moveTo>
                  <a:lnTo>
                    <a:pt x="12" y="0"/>
                  </a:lnTo>
                  <a:lnTo>
                    <a:pt x="6" y="0"/>
                  </a:lnTo>
                  <a:lnTo>
                    <a:pt x="4" y="2"/>
                  </a:lnTo>
                  <a:lnTo>
                    <a:pt x="0" y="6"/>
                  </a:lnTo>
                  <a:lnTo>
                    <a:pt x="0" y="10"/>
                  </a:lnTo>
                  <a:lnTo>
                    <a:pt x="0" y="10"/>
                  </a:lnTo>
                  <a:lnTo>
                    <a:pt x="0" y="14"/>
                  </a:lnTo>
                  <a:lnTo>
                    <a:pt x="4" y="18"/>
                  </a:lnTo>
                  <a:lnTo>
                    <a:pt x="6" y="20"/>
                  </a:lnTo>
                  <a:lnTo>
                    <a:pt x="12" y="22"/>
                  </a:lnTo>
                  <a:lnTo>
                    <a:pt x="12" y="22"/>
                  </a:lnTo>
                  <a:lnTo>
                    <a:pt x="16" y="20"/>
                  </a:lnTo>
                  <a:lnTo>
                    <a:pt x="20" y="18"/>
                  </a:lnTo>
                  <a:lnTo>
                    <a:pt x="22" y="14"/>
                  </a:lnTo>
                  <a:lnTo>
                    <a:pt x="22" y="10"/>
                  </a:lnTo>
                  <a:lnTo>
                    <a:pt x="22" y="10"/>
                  </a:lnTo>
                  <a:lnTo>
                    <a:pt x="22" y="6"/>
                  </a:lnTo>
                  <a:lnTo>
                    <a:pt x="20" y="2"/>
                  </a:lnTo>
                  <a:lnTo>
                    <a:pt x="16" y="0"/>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52" name="Freeform 213"/>
            <p:cNvSpPr/>
            <p:nvPr/>
          </p:nvSpPr>
          <p:spPr bwMode="auto">
            <a:xfrm>
              <a:off x="3430588" y="962025"/>
              <a:ext cx="34925" cy="34925"/>
            </a:xfrm>
            <a:custGeom>
              <a:avLst/>
              <a:gdLst/>
              <a:ahLst/>
              <a:cxnLst>
                <a:cxn ang="0">
                  <a:pos x="12" y="0"/>
                </a:cxn>
                <a:cxn ang="0">
                  <a:pos x="12" y="0"/>
                </a:cxn>
                <a:cxn ang="0">
                  <a:pos x="6" y="0"/>
                </a:cxn>
                <a:cxn ang="0">
                  <a:pos x="4" y="2"/>
                </a:cxn>
                <a:cxn ang="0">
                  <a:pos x="0" y="6"/>
                </a:cxn>
                <a:cxn ang="0">
                  <a:pos x="0" y="10"/>
                </a:cxn>
                <a:cxn ang="0">
                  <a:pos x="0" y="10"/>
                </a:cxn>
                <a:cxn ang="0">
                  <a:pos x="0" y="14"/>
                </a:cxn>
                <a:cxn ang="0">
                  <a:pos x="4" y="18"/>
                </a:cxn>
                <a:cxn ang="0">
                  <a:pos x="6" y="20"/>
                </a:cxn>
                <a:cxn ang="0">
                  <a:pos x="12" y="22"/>
                </a:cxn>
                <a:cxn ang="0">
                  <a:pos x="12" y="22"/>
                </a:cxn>
                <a:cxn ang="0">
                  <a:pos x="16" y="20"/>
                </a:cxn>
                <a:cxn ang="0">
                  <a:pos x="20" y="18"/>
                </a:cxn>
                <a:cxn ang="0">
                  <a:pos x="22" y="14"/>
                </a:cxn>
                <a:cxn ang="0">
                  <a:pos x="22" y="10"/>
                </a:cxn>
                <a:cxn ang="0">
                  <a:pos x="22" y="10"/>
                </a:cxn>
                <a:cxn ang="0">
                  <a:pos x="22" y="6"/>
                </a:cxn>
                <a:cxn ang="0">
                  <a:pos x="20" y="2"/>
                </a:cxn>
                <a:cxn ang="0">
                  <a:pos x="16" y="0"/>
                </a:cxn>
                <a:cxn ang="0">
                  <a:pos x="12" y="0"/>
                </a:cxn>
              </a:cxnLst>
              <a:rect l="0" t="0" r="r" b="b"/>
              <a:pathLst>
                <a:path w="22" h="22">
                  <a:moveTo>
                    <a:pt x="12" y="0"/>
                  </a:moveTo>
                  <a:lnTo>
                    <a:pt x="12" y="0"/>
                  </a:lnTo>
                  <a:lnTo>
                    <a:pt x="6" y="0"/>
                  </a:lnTo>
                  <a:lnTo>
                    <a:pt x="4" y="2"/>
                  </a:lnTo>
                  <a:lnTo>
                    <a:pt x="0" y="6"/>
                  </a:lnTo>
                  <a:lnTo>
                    <a:pt x="0" y="10"/>
                  </a:lnTo>
                  <a:lnTo>
                    <a:pt x="0" y="10"/>
                  </a:lnTo>
                  <a:lnTo>
                    <a:pt x="0" y="14"/>
                  </a:lnTo>
                  <a:lnTo>
                    <a:pt x="4" y="18"/>
                  </a:lnTo>
                  <a:lnTo>
                    <a:pt x="6" y="20"/>
                  </a:lnTo>
                  <a:lnTo>
                    <a:pt x="12" y="22"/>
                  </a:lnTo>
                  <a:lnTo>
                    <a:pt x="12" y="22"/>
                  </a:lnTo>
                  <a:lnTo>
                    <a:pt x="16" y="20"/>
                  </a:lnTo>
                  <a:lnTo>
                    <a:pt x="20" y="18"/>
                  </a:lnTo>
                  <a:lnTo>
                    <a:pt x="22" y="14"/>
                  </a:lnTo>
                  <a:lnTo>
                    <a:pt x="22" y="10"/>
                  </a:lnTo>
                  <a:lnTo>
                    <a:pt x="22" y="10"/>
                  </a:lnTo>
                  <a:lnTo>
                    <a:pt x="22" y="6"/>
                  </a:lnTo>
                  <a:lnTo>
                    <a:pt x="20" y="2"/>
                  </a:lnTo>
                  <a:lnTo>
                    <a:pt x="16" y="0"/>
                  </a:lnTo>
                  <a:lnTo>
                    <a:pt x="12"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53" name="Freeform 214"/>
            <p:cNvSpPr/>
            <p:nvPr/>
          </p:nvSpPr>
          <p:spPr bwMode="auto">
            <a:xfrm>
              <a:off x="3360738" y="552450"/>
              <a:ext cx="50800" cy="50800"/>
            </a:xfrm>
            <a:custGeom>
              <a:avLst/>
              <a:gdLst/>
              <a:ahLst/>
              <a:cxnLst>
                <a:cxn ang="0">
                  <a:pos x="16" y="0"/>
                </a:cxn>
                <a:cxn ang="0">
                  <a:pos x="16" y="0"/>
                </a:cxn>
                <a:cxn ang="0">
                  <a:pos x="10" y="2"/>
                </a:cxn>
                <a:cxn ang="0">
                  <a:pos x="6" y="6"/>
                </a:cxn>
                <a:cxn ang="0">
                  <a:pos x="2" y="10"/>
                </a:cxn>
                <a:cxn ang="0">
                  <a:pos x="0" y="16"/>
                </a:cxn>
                <a:cxn ang="0">
                  <a:pos x="0" y="16"/>
                </a:cxn>
                <a:cxn ang="0">
                  <a:pos x="2" y="22"/>
                </a:cxn>
                <a:cxn ang="0">
                  <a:pos x="6" y="28"/>
                </a:cxn>
                <a:cxn ang="0">
                  <a:pos x="10" y="30"/>
                </a:cxn>
                <a:cxn ang="0">
                  <a:pos x="16" y="32"/>
                </a:cxn>
                <a:cxn ang="0">
                  <a:pos x="16" y="32"/>
                </a:cxn>
                <a:cxn ang="0">
                  <a:pos x="22" y="30"/>
                </a:cxn>
                <a:cxn ang="0">
                  <a:pos x="26" y="28"/>
                </a:cxn>
                <a:cxn ang="0">
                  <a:pos x="30" y="22"/>
                </a:cxn>
                <a:cxn ang="0">
                  <a:pos x="32" y="16"/>
                </a:cxn>
                <a:cxn ang="0">
                  <a:pos x="32" y="16"/>
                </a:cxn>
                <a:cxn ang="0">
                  <a:pos x="30" y="10"/>
                </a:cxn>
                <a:cxn ang="0">
                  <a:pos x="26" y="6"/>
                </a:cxn>
                <a:cxn ang="0">
                  <a:pos x="22" y="2"/>
                </a:cxn>
                <a:cxn ang="0">
                  <a:pos x="16" y="0"/>
                </a:cxn>
              </a:cxnLst>
              <a:rect l="0" t="0" r="r" b="b"/>
              <a:pathLst>
                <a:path w="32" h="32">
                  <a:moveTo>
                    <a:pt x="16" y="0"/>
                  </a:moveTo>
                  <a:lnTo>
                    <a:pt x="16" y="0"/>
                  </a:lnTo>
                  <a:lnTo>
                    <a:pt x="10" y="2"/>
                  </a:lnTo>
                  <a:lnTo>
                    <a:pt x="6" y="6"/>
                  </a:lnTo>
                  <a:lnTo>
                    <a:pt x="2" y="10"/>
                  </a:lnTo>
                  <a:lnTo>
                    <a:pt x="0" y="16"/>
                  </a:lnTo>
                  <a:lnTo>
                    <a:pt x="0" y="16"/>
                  </a:lnTo>
                  <a:lnTo>
                    <a:pt x="2" y="22"/>
                  </a:lnTo>
                  <a:lnTo>
                    <a:pt x="6" y="28"/>
                  </a:lnTo>
                  <a:lnTo>
                    <a:pt x="10" y="30"/>
                  </a:lnTo>
                  <a:lnTo>
                    <a:pt x="16" y="32"/>
                  </a:lnTo>
                  <a:lnTo>
                    <a:pt x="16" y="32"/>
                  </a:lnTo>
                  <a:lnTo>
                    <a:pt x="22" y="30"/>
                  </a:lnTo>
                  <a:lnTo>
                    <a:pt x="26" y="28"/>
                  </a:lnTo>
                  <a:lnTo>
                    <a:pt x="30" y="22"/>
                  </a:lnTo>
                  <a:lnTo>
                    <a:pt x="32" y="16"/>
                  </a:lnTo>
                  <a:lnTo>
                    <a:pt x="32" y="16"/>
                  </a:lnTo>
                  <a:lnTo>
                    <a:pt x="30" y="10"/>
                  </a:lnTo>
                  <a:lnTo>
                    <a:pt x="26" y="6"/>
                  </a:lnTo>
                  <a:lnTo>
                    <a:pt x="22" y="2"/>
                  </a:lnTo>
                  <a:lnTo>
                    <a:pt x="1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54" name="Freeform 215"/>
            <p:cNvSpPr/>
            <p:nvPr/>
          </p:nvSpPr>
          <p:spPr bwMode="auto">
            <a:xfrm>
              <a:off x="3360738" y="552450"/>
              <a:ext cx="50800" cy="50800"/>
            </a:xfrm>
            <a:custGeom>
              <a:avLst/>
              <a:gdLst/>
              <a:ahLst/>
              <a:cxnLst>
                <a:cxn ang="0">
                  <a:pos x="16" y="0"/>
                </a:cxn>
                <a:cxn ang="0">
                  <a:pos x="16" y="0"/>
                </a:cxn>
                <a:cxn ang="0">
                  <a:pos x="10" y="2"/>
                </a:cxn>
                <a:cxn ang="0">
                  <a:pos x="6" y="6"/>
                </a:cxn>
                <a:cxn ang="0">
                  <a:pos x="2" y="10"/>
                </a:cxn>
                <a:cxn ang="0">
                  <a:pos x="0" y="16"/>
                </a:cxn>
                <a:cxn ang="0">
                  <a:pos x="0" y="16"/>
                </a:cxn>
                <a:cxn ang="0">
                  <a:pos x="2" y="22"/>
                </a:cxn>
                <a:cxn ang="0">
                  <a:pos x="6" y="28"/>
                </a:cxn>
                <a:cxn ang="0">
                  <a:pos x="10" y="30"/>
                </a:cxn>
                <a:cxn ang="0">
                  <a:pos x="16" y="32"/>
                </a:cxn>
                <a:cxn ang="0">
                  <a:pos x="16" y="32"/>
                </a:cxn>
                <a:cxn ang="0">
                  <a:pos x="22" y="30"/>
                </a:cxn>
                <a:cxn ang="0">
                  <a:pos x="26" y="28"/>
                </a:cxn>
                <a:cxn ang="0">
                  <a:pos x="30" y="22"/>
                </a:cxn>
                <a:cxn ang="0">
                  <a:pos x="32" y="16"/>
                </a:cxn>
                <a:cxn ang="0">
                  <a:pos x="32" y="16"/>
                </a:cxn>
                <a:cxn ang="0">
                  <a:pos x="30" y="10"/>
                </a:cxn>
                <a:cxn ang="0">
                  <a:pos x="26" y="6"/>
                </a:cxn>
                <a:cxn ang="0">
                  <a:pos x="22" y="2"/>
                </a:cxn>
                <a:cxn ang="0">
                  <a:pos x="16" y="0"/>
                </a:cxn>
              </a:cxnLst>
              <a:rect l="0" t="0" r="r" b="b"/>
              <a:pathLst>
                <a:path w="32" h="32">
                  <a:moveTo>
                    <a:pt x="16" y="0"/>
                  </a:moveTo>
                  <a:lnTo>
                    <a:pt x="16" y="0"/>
                  </a:lnTo>
                  <a:lnTo>
                    <a:pt x="10" y="2"/>
                  </a:lnTo>
                  <a:lnTo>
                    <a:pt x="6" y="6"/>
                  </a:lnTo>
                  <a:lnTo>
                    <a:pt x="2" y="10"/>
                  </a:lnTo>
                  <a:lnTo>
                    <a:pt x="0" y="16"/>
                  </a:lnTo>
                  <a:lnTo>
                    <a:pt x="0" y="16"/>
                  </a:lnTo>
                  <a:lnTo>
                    <a:pt x="2" y="22"/>
                  </a:lnTo>
                  <a:lnTo>
                    <a:pt x="6" y="28"/>
                  </a:lnTo>
                  <a:lnTo>
                    <a:pt x="10" y="30"/>
                  </a:lnTo>
                  <a:lnTo>
                    <a:pt x="16" y="32"/>
                  </a:lnTo>
                  <a:lnTo>
                    <a:pt x="16" y="32"/>
                  </a:lnTo>
                  <a:lnTo>
                    <a:pt x="22" y="30"/>
                  </a:lnTo>
                  <a:lnTo>
                    <a:pt x="26" y="28"/>
                  </a:lnTo>
                  <a:lnTo>
                    <a:pt x="30" y="22"/>
                  </a:lnTo>
                  <a:lnTo>
                    <a:pt x="32" y="16"/>
                  </a:lnTo>
                  <a:lnTo>
                    <a:pt x="32" y="16"/>
                  </a:lnTo>
                  <a:lnTo>
                    <a:pt x="30" y="10"/>
                  </a:lnTo>
                  <a:lnTo>
                    <a:pt x="26" y="6"/>
                  </a:lnTo>
                  <a:lnTo>
                    <a:pt x="22" y="2"/>
                  </a:lnTo>
                  <a:lnTo>
                    <a:pt x="1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55" name="Freeform 216"/>
            <p:cNvSpPr/>
            <p:nvPr/>
          </p:nvSpPr>
          <p:spPr bwMode="auto">
            <a:xfrm>
              <a:off x="2443163" y="641350"/>
              <a:ext cx="34925" cy="34925"/>
            </a:xfrm>
            <a:custGeom>
              <a:avLst/>
              <a:gdLst/>
              <a:ahLst/>
              <a:cxnLst>
                <a:cxn ang="0">
                  <a:pos x="12" y="0"/>
                </a:cxn>
                <a:cxn ang="0">
                  <a:pos x="12" y="0"/>
                </a:cxn>
                <a:cxn ang="0">
                  <a:pos x="6" y="0"/>
                </a:cxn>
                <a:cxn ang="0">
                  <a:pos x="4" y="2"/>
                </a:cxn>
                <a:cxn ang="0">
                  <a:pos x="0" y="6"/>
                </a:cxn>
                <a:cxn ang="0">
                  <a:pos x="0" y="10"/>
                </a:cxn>
                <a:cxn ang="0">
                  <a:pos x="0" y="10"/>
                </a:cxn>
                <a:cxn ang="0">
                  <a:pos x="0" y="16"/>
                </a:cxn>
                <a:cxn ang="0">
                  <a:pos x="4" y="18"/>
                </a:cxn>
                <a:cxn ang="0">
                  <a:pos x="6" y="22"/>
                </a:cxn>
                <a:cxn ang="0">
                  <a:pos x="12" y="22"/>
                </a:cxn>
                <a:cxn ang="0">
                  <a:pos x="12" y="22"/>
                </a:cxn>
                <a:cxn ang="0">
                  <a:pos x="16" y="22"/>
                </a:cxn>
                <a:cxn ang="0">
                  <a:pos x="18" y="18"/>
                </a:cxn>
                <a:cxn ang="0">
                  <a:pos x="22" y="16"/>
                </a:cxn>
                <a:cxn ang="0">
                  <a:pos x="22" y="10"/>
                </a:cxn>
                <a:cxn ang="0">
                  <a:pos x="22" y="10"/>
                </a:cxn>
                <a:cxn ang="0">
                  <a:pos x="22" y="6"/>
                </a:cxn>
                <a:cxn ang="0">
                  <a:pos x="18" y="2"/>
                </a:cxn>
                <a:cxn ang="0">
                  <a:pos x="16" y="0"/>
                </a:cxn>
                <a:cxn ang="0">
                  <a:pos x="12" y="0"/>
                </a:cxn>
              </a:cxnLst>
              <a:rect l="0" t="0" r="r" b="b"/>
              <a:pathLst>
                <a:path w="22" h="22">
                  <a:moveTo>
                    <a:pt x="12" y="0"/>
                  </a:moveTo>
                  <a:lnTo>
                    <a:pt x="12" y="0"/>
                  </a:lnTo>
                  <a:lnTo>
                    <a:pt x="6" y="0"/>
                  </a:lnTo>
                  <a:lnTo>
                    <a:pt x="4" y="2"/>
                  </a:lnTo>
                  <a:lnTo>
                    <a:pt x="0" y="6"/>
                  </a:lnTo>
                  <a:lnTo>
                    <a:pt x="0" y="10"/>
                  </a:lnTo>
                  <a:lnTo>
                    <a:pt x="0" y="10"/>
                  </a:lnTo>
                  <a:lnTo>
                    <a:pt x="0" y="16"/>
                  </a:lnTo>
                  <a:lnTo>
                    <a:pt x="4" y="18"/>
                  </a:lnTo>
                  <a:lnTo>
                    <a:pt x="6" y="22"/>
                  </a:lnTo>
                  <a:lnTo>
                    <a:pt x="12" y="22"/>
                  </a:lnTo>
                  <a:lnTo>
                    <a:pt x="12" y="22"/>
                  </a:lnTo>
                  <a:lnTo>
                    <a:pt x="16" y="22"/>
                  </a:lnTo>
                  <a:lnTo>
                    <a:pt x="18" y="18"/>
                  </a:lnTo>
                  <a:lnTo>
                    <a:pt x="22" y="16"/>
                  </a:lnTo>
                  <a:lnTo>
                    <a:pt x="22" y="10"/>
                  </a:lnTo>
                  <a:lnTo>
                    <a:pt x="22" y="10"/>
                  </a:lnTo>
                  <a:lnTo>
                    <a:pt x="22" y="6"/>
                  </a:lnTo>
                  <a:lnTo>
                    <a:pt x="18" y="2"/>
                  </a:lnTo>
                  <a:lnTo>
                    <a:pt x="16" y="0"/>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56" name="Freeform 217"/>
            <p:cNvSpPr/>
            <p:nvPr/>
          </p:nvSpPr>
          <p:spPr bwMode="auto">
            <a:xfrm>
              <a:off x="2443163" y="641350"/>
              <a:ext cx="34925" cy="34925"/>
            </a:xfrm>
            <a:custGeom>
              <a:avLst/>
              <a:gdLst/>
              <a:ahLst/>
              <a:cxnLst>
                <a:cxn ang="0">
                  <a:pos x="12" y="0"/>
                </a:cxn>
                <a:cxn ang="0">
                  <a:pos x="12" y="0"/>
                </a:cxn>
                <a:cxn ang="0">
                  <a:pos x="6" y="0"/>
                </a:cxn>
                <a:cxn ang="0">
                  <a:pos x="4" y="2"/>
                </a:cxn>
                <a:cxn ang="0">
                  <a:pos x="0" y="6"/>
                </a:cxn>
                <a:cxn ang="0">
                  <a:pos x="0" y="10"/>
                </a:cxn>
                <a:cxn ang="0">
                  <a:pos x="0" y="10"/>
                </a:cxn>
                <a:cxn ang="0">
                  <a:pos x="0" y="16"/>
                </a:cxn>
                <a:cxn ang="0">
                  <a:pos x="4" y="18"/>
                </a:cxn>
                <a:cxn ang="0">
                  <a:pos x="6" y="22"/>
                </a:cxn>
                <a:cxn ang="0">
                  <a:pos x="12" y="22"/>
                </a:cxn>
                <a:cxn ang="0">
                  <a:pos x="12" y="22"/>
                </a:cxn>
                <a:cxn ang="0">
                  <a:pos x="16" y="22"/>
                </a:cxn>
                <a:cxn ang="0">
                  <a:pos x="18" y="18"/>
                </a:cxn>
                <a:cxn ang="0">
                  <a:pos x="22" y="16"/>
                </a:cxn>
                <a:cxn ang="0">
                  <a:pos x="22" y="10"/>
                </a:cxn>
                <a:cxn ang="0">
                  <a:pos x="22" y="10"/>
                </a:cxn>
                <a:cxn ang="0">
                  <a:pos x="22" y="6"/>
                </a:cxn>
                <a:cxn ang="0">
                  <a:pos x="18" y="2"/>
                </a:cxn>
                <a:cxn ang="0">
                  <a:pos x="16" y="0"/>
                </a:cxn>
                <a:cxn ang="0">
                  <a:pos x="12" y="0"/>
                </a:cxn>
              </a:cxnLst>
              <a:rect l="0" t="0" r="r" b="b"/>
              <a:pathLst>
                <a:path w="22" h="22">
                  <a:moveTo>
                    <a:pt x="12" y="0"/>
                  </a:moveTo>
                  <a:lnTo>
                    <a:pt x="12" y="0"/>
                  </a:lnTo>
                  <a:lnTo>
                    <a:pt x="6" y="0"/>
                  </a:lnTo>
                  <a:lnTo>
                    <a:pt x="4" y="2"/>
                  </a:lnTo>
                  <a:lnTo>
                    <a:pt x="0" y="6"/>
                  </a:lnTo>
                  <a:lnTo>
                    <a:pt x="0" y="10"/>
                  </a:lnTo>
                  <a:lnTo>
                    <a:pt x="0" y="10"/>
                  </a:lnTo>
                  <a:lnTo>
                    <a:pt x="0" y="16"/>
                  </a:lnTo>
                  <a:lnTo>
                    <a:pt x="4" y="18"/>
                  </a:lnTo>
                  <a:lnTo>
                    <a:pt x="6" y="22"/>
                  </a:lnTo>
                  <a:lnTo>
                    <a:pt x="12" y="22"/>
                  </a:lnTo>
                  <a:lnTo>
                    <a:pt x="12" y="22"/>
                  </a:lnTo>
                  <a:lnTo>
                    <a:pt x="16" y="22"/>
                  </a:lnTo>
                  <a:lnTo>
                    <a:pt x="18" y="18"/>
                  </a:lnTo>
                  <a:lnTo>
                    <a:pt x="22" y="16"/>
                  </a:lnTo>
                  <a:lnTo>
                    <a:pt x="22" y="10"/>
                  </a:lnTo>
                  <a:lnTo>
                    <a:pt x="22" y="10"/>
                  </a:lnTo>
                  <a:lnTo>
                    <a:pt x="22" y="6"/>
                  </a:lnTo>
                  <a:lnTo>
                    <a:pt x="18" y="2"/>
                  </a:lnTo>
                  <a:lnTo>
                    <a:pt x="16" y="0"/>
                  </a:lnTo>
                  <a:lnTo>
                    <a:pt x="12"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57" name="Freeform 218"/>
            <p:cNvSpPr/>
            <p:nvPr/>
          </p:nvSpPr>
          <p:spPr bwMode="auto">
            <a:xfrm>
              <a:off x="2109788" y="768350"/>
              <a:ext cx="44450" cy="47625"/>
            </a:xfrm>
            <a:custGeom>
              <a:avLst/>
              <a:gdLst/>
              <a:ahLst/>
              <a:cxnLst>
                <a:cxn ang="0">
                  <a:pos x="14" y="0"/>
                </a:cxn>
                <a:cxn ang="0">
                  <a:pos x="14" y="0"/>
                </a:cxn>
                <a:cxn ang="0">
                  <a:pos x="8" y="2"/>
                </a:cxn>
                <a:cxn ang="0">
                  <a:pos x="4" y="4"/>
                </a:cxn>
                <a:cxn ang="0">
                  <a:pos x="0" y="10"/>
                </a:cxn>
                <a:cxn ang="0">
                  <a:pos x="0" y="14"/>
                </a:cxn>
                <a:cxn ang="0">
                  <a:pos x="0" y="14"/>
                </a:cxn>
                <a:cxn ang="0">
                  <a:pos x="0" y="20"/>
                </a:cxn>
                <a:cxn ang="0">
                  <a:pos x="4" y="26"/>
                </a:cxn>
                <a:cxn ang="0">
                  <a:pos x="8" y="28"/>
                </a:cxn>
                <a:cxn ang="0">
                  <a:pos x="14" y="30"/>
                </a:cxn>
                <a:cxn ang="0">
                  <a:pos x="14" y="30"/>
                </a:cxn>
                <a:cxn ang="0">
                  <a:pos x="20" y="28"/>
                </a:cxn>
                <a:cxn ang="0">
                  <a:pos x="24" y="26"/>
                </a:cxn>
                <a:cxn ang="0">
                  <a:pos x="26" y="20"/>
                </a:cxn>
                <a:cxn ang="0">
                  <a:pos x="28" y="14"/>
                </a:cxn>
                <a:cxn ang="0">
                  <a:pos x="28" y="14"/>
                </a:cxn>
                <a:cxn ang="0">
                  <a:pos x="26" y="10"/>
                </a:cxn>
                <a:cxn ang="0">
                  <a:pos x="24" y="4"/>
                </a:cxn>
                <a:cxn ang="0">
                  <a:pos x="20" y="2"/>
                </a:cxn>
                <a:cxn ang="0">
                  <a:pos x="14" y="0"/>
                </a:cxn>
              </a:cxnLst>
              <a:rect l="0" t="0" r="r" b="b"/>
              <a:pathLst>
                <a:path w="28" h="30">
                  <a:moveTo>
                    <a:pt x="14" y="0"/>
                  </a:moveTo>
                  <a:lnTo>
                    <a:pt x="14" y="0"/>
                  </a:lnTo>
                  <a:lnTo>
                    <a:pt x="8" y="2"/>
                  </a:lnTo>
                  <a:lnTo>
                    <a:pt x="4" y="4"/>
                  </a:lnTo>
                  <a:lnTo>
                    <a:pt x="0" y="10"/>
                  </a:lnTo>
                  <a:lnTo>
                    <a:pt x="0" y="14"/>
                  </a:lnTo>
                  <a:lnTo>
                    <a:pt x="0" y="14"/>
                  </a:lnTo>
                  <a:lnTo>
                    <a:pt x="0" y="20"/>
                  </a:lnTo>
                  <a:lnTo>
                    <a:pt x="4" y="26"/>
                  </a:lnTo>
                  <a:lnTo>
                    <a:pt x="8" y="28"/>
                  </a:lnTo>
                  <a:lnTo>
                    <a:pt x="14" y="30"/>
                  </a:lnTo>
                  <a:lnTo>
                    <a:pt x="14" y="30"/>
                  </a:lnTo>
                  <a:lnTo>
                    <a:pt x="20" y="28"/>
                  </a:lnTo>
                  <a:lnTo>
                    <a:pt x="24" y="26"/>
                  </a:lnTo>
                  <a:lnTo>
                    <a:pt x="26" y="20"/>
                  </a:lnTo>
                  <a:lnTo>
                    <a:pt x="28" y="14"/>
                  </a:lnTo>
                  <a:lnTo>
                    <a:pt x="28" y="14"/>
                  </a:lnTo>
                  <a:lnTo>
                    <a:pt x="26" y="10"/>
                  </a:lnTo>
                  <a:lnTo>
                    <a:pt x="24" y="4"/>
                  </a:lnTo>
                  <a:lnTo>
                    <a:pt x="20" y="2"/>
                  </a:lnTo>
                  <a:lnTo>
                    <a:pt x="14"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58" name="Freeform 219"/>
            <p:cNvSpPr/>
            <p:nvPr/>
          </p:nvSpPr>
          <p:spPr bwMode="auto">
            <a:xfrm>
              <a:off x="2109788" y="768350"/>
              <a:ext cx="44450" cy="47625"/>
            </a:xfrm>
            <a:custGeom>
              <a:avLst/>
              <a:gdLst/>
              <a:ahLst/>
              <a:cxnLst>
                <a:cxn ang="0">
                  <a:pos x="14" y="0"/>
                </a:cxn>
                <a:cxn ang="0">
                  <a:pos x="14" y="0"/>
                </a:cxn>
                <a:cxn ang="0">
                  <a:pos x="8" y="2"/>
                </a:cxn>
                <a:cxn ang="0">
                  <a:pos x="4" y="4"/>
                </a:cxn>
                <a:cxn ang="0">
                  <a:pos x="0" y="10"/>
                </a:cxn>
                <a:cxn ang="0">
                  <a:pos x="0" y="14"/>
                </a:cxn>
                <a:cxn ang="0">
                  <a:pos x="0" y="14"/>
                </a:cxn>
                <a:cxn ang="0">
                  <a:pos x="0" y="20"/>
                </a:cxn>
                <a:cxn ang="0">
                  <a:pos x="4" y="26"/>
                </a:cxn>
                <a:cxn ang="0">
                  <a:pos x="8" y="28"/>
                </a:cxn>
                <a:cxn ang="0">
                  <a:pos x="14" y="30"/>
                </a:cxn>
                <a:cxn ang="0">
                  <a:pos x="14" y="30"/>
                </a:cxn>
                <a:cxn ang="0">
                  <a:pos x="20" y="28"/>
                </a:cxn>
                <a:cxn ang="0">
                  <a:pos x="24" y="26"/>
                </a:cxn>
                <a:cxn ang="0">
                  <a:pos x="26" y="20"/>
                </a:cxn>
                <a:cxn ang="0">
                  <a:pos x="28" y="14"/>
                </a:cxn>
                <a:cxn ang="0">
                  <a:pos x="28" y="14"/>
                </a:cxn>
                <a:cxn ang="0">
                  <a:pos x="26" y="10"/>
                </a:cxn>
                <a:cxn ang="0">
                  <a:pos x="24" y="4"/>
                </a:cxn>
                <a:cxn ang="0">
                  <a:pos x="20" y="2"/>
                </a:cxn>
                <a:cxn ang="0">
                  <a:pos x="14" y="0"/>
                </a:cxn>
              </a:cxnLst>
              <a:rect l="0" t="0" r="r" b="b"/>
              <a:pathLst>
                <a:path w="28" h="30">
                  <a:moveTo>
                    <a:pt x="14" y="0"/>
                  </a:moveTo>
                  <a:lnTo>
                    <a:pt x="14" y="0"/>
                  </a:lnTo>
                  <a:lnTo>
                    <a:pt x="8" y="2"/>
                  </a:lnTo>
                  <a:lnTo>
                    <a:pt x="4" y="4"/>
                  </a:lnTo>
                  <a:lnTo>
                    <a:pt x="0" y="10"/>
                  </a:lnTo>
                  <a:lnTo>
                    <a:pt x="0" y="14"/>
                  </a:lnTo>
                  <a:lnTo>
                    <a:pt x="0" y="14"/>
                  </a:lnTo>
                  <a:lnTo>
                    <a:pt x="0" y="20"/>
                  </a:lnTo>
                  <a:lnTo>
                    <a:pt x="4" y="26"/>
                  </a:lnTo>
                  <a:lnTo>
                    <a:pt x="8" y="28"/>
                  </a:lnTo>
                  <a:lnTo>
                    <a:pt x="14" y="30"/>
                  </a:lnTo>
                  <a:lnTo>
                    <a:pt x="14" y="30"/>
                  </a:lnTo>
                  <a:lnTo>
                    <a:pt x="20" y="28"/>
                  </a:lnTo>
                  <a:lnTo>
                    <a:pt x="24" y="26"/>
                  </a:lnTo>
                  <a:lnTo>
                    <a:pt x="26" y="20"/>
                  </a:lnTo>
                  <a:lnTo>
                    <a:pt x="28" y="14"/>
                  </a:lnTo>
                  <a:lnTo>
                    <a:pt x="28" y="14"/>
                  </a:lnTo>
                  <a:lnTo>
                    <a:pt x="26" y="10"/>
                  </a:lnTo>
                  <a:lnTo>
                    <a:pt x="24" y="4"/>
                  </a:lnTo>
                  <a:lnTo>
                    <a:pt x="20" y="2"/>
                  </a:lnTo>
                  <a:lnTo>
                    <a:pt x="14"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59" name="Freeform 220"/>
            <p:cNvSpPr/>
            <p:nvPr/>
          </p:nvSpPr>
          <p:spPr bwMode="auto">
            <a:xfrm>
              <a:off x="2481263" y="831850"/>
              <a:ext cx="28575" cy="28575"/>
            </a:xfrm>
            <a:custGeom>
              <a:avLst/>
              <a:gdLst/>
              <a:ahLst/>
              <a:cxnLst>
                <a:cxn ang="0">
                  <a:pos x="10" y="0"/>
                </a:cxn>
                <a:cxn ang="0">
                  <a:pos x="10" y="0"/>
                </a:cxn>
                <a:cxn ang="0">
                  <a:pos x="6" y="0"/>
                </a:cxn>
                <a:cxn ang="0">
                  <a:pos x="4" y="2"/>
                </a:cxn>
                <a:cxn ang="0">
                  <a:pos x="2" y="4"/>
                </a:cxn>
                <a:cxn ang="0">
                  <a:pos x="0" y="8"/>
                </a:cxn>
                <a:cxn ang="0">
                  <a:pos x="0" y="8"/>
                </a:cxn>
                <a:cxn ang="0">
                  <a:pos x="2" y="12"/>
                </a:cxn>
                <a:cxn ang="0">
                  <a:pos x="4" y="14"/>
                </a:cxn>
                <a:cxn ang="0">
                  <a:pos x="6" y="16"/>
                </a:cxn>
                <a:cxn ang="0">
                  <a:pos x="10" y="18"/>
                </a:cxn>
                <a:cxn ang="0">
                  <a:pos x="10" y="18"/>
                </a:cxn>
                <a:cxn ang="0">
                  <a:pos x="12" y="16"/>
                </a:cxn>
                <a:cxn ang="0">
                  <a:pos x="16" y="14"/>
                </a:cxn>
                <a:cxn ang="0">
                  <a:pos x="18" y="12"/>
                </a:cxn>
                <a:cxn ang="0">
                  <a:pos x="18" y="8"/>
                </a:cxn>
                <a:cxn ang="0">
                  <a:pos x="18" y="8"/>
                </a:cxn>
                <a:cxn ang="0">
                  <a:pos x="18" y="4"/>
                </a:cxn>
                <a:cxn ang="0">
                  <a:pos x="16" y="2"/>
                </a:cxn>
                <a:cxn ang="0">
                  <a:pos x="12" y="0"/>
                </a:cxn>
                <a:cxn ang="0">
                  <a:pos x="10" y="0"/>
                </a:cxn>
              </a:cxnLst>
              <a:rect l="0" t="0" r="r" b="b"/>
              <a:pathLst>
                <a:path w="18" h="18">
                  <a:moveTo>
                    <a:pt x="10" y="0"/>
                  </a:moveTo>
                  <a:lnTo>
                    <a:pt x="10" y="0"/>
                  </a:lnTo>
                  <a:lnTo>
                    <a:pt x="6" y="0"/>
                  </a:lnTo>
                  <a:lnTo>
                    <a:pt x="4" y="2"/>
                  </a:lnTo>
                  <a:lnTo>
                    <a:pt x="2" y="4"/>
                  </a:lnTo>
                  <a:lnTo>
                    <a:pt x="0" y="8"/>
                  </a:lnTo>
                  <a:lnTo>
                    <a:pt x="0" y="8"/>
                  </a:lnTo>
                  <a:lnTo>
                    <a:pt x="2" y="12"/>
                  </a:lnTo>
                  <a:lnTo>
                    <a:pt x="4" y="14"/>
                  </a:lnTo>
                  <a:lnTo>
                    <a:pt x="6" y="16"/>
                  </a:lnTo>
                  <a:lnTo>
                    <a:pt x="10" y="18"/>
                  </a:lnTo>
                  <a:lnTo>
                    <a:pt x="10" y="18"/>
                  </a:lnTo>
                  <a:lnTo>
                    <a:pt x="12" y="16"/>
                  </a:lnTo>
                  <a:lnTo>
                    <a:pt x="16" y="14"/>
                  </a:lnTo>
                  <a:lnTo>
                    <a:pt x="18" y="12"/>
                  </a:lnTo>
                  <a:lnTo>
                    <a:pt x="18" y="8"/>
                  </a:lnTo>
                  <a:lnTo>
                    <a:pt x="18" y="8"/>
                  </a:lnTo>
                  <a:lnTo>
                    <a:pt x="18" y="4"/>
                  </a:lnTo>
                  <a:lnTo>
                    <a:pt x="16" y="2"/>
                  </a:lnTo>
                  <a:lnTo>
                    <a:pt x="12" y="0"/>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60" name="Freeform 221"/>
            <p:cNvSpPr/>
            <p:nvPr/>
          </p:nvSpPr>
          <p:spPr bwMode="auto">
            <a:xfrm>
              <a:off x="2481263" y="831850"/>
              <a:ext cx="28575" cy="28575"/>
            </a:xfrm>
            <a:custGeom>
              <a:avLst/>
              <a:gdLst/>
              <a:ahLst/>
              <a:cxnLst>
                <a:cxn ang="0">
                  <a:pos x="10" y="0"/>
                </a:cxn>
                <a:cxn ang="0">
                  <a:pos x="10" y="0"/>
                </a:cxn>
                <a:cxn ang="0">
                  <a:pos x="6" y="0"/>
                </a:cxn>
                <a:cxn ang="0">
                  <a:pos x="4" y="2"/>
                </a:cxn>
                <a:cxn ang="0">
                  <a:pos x="2" y="4"/>
                </a:cxn>
                <a:cxn ang="0">
                  <a:pos x="0" y="8"/>
                </a:cxn>
                <a:cxn ang="0">
                  <a:pos x="0" y="8"/>
                </a:cxn>
                <a:cxn ang="0">
                  <a:pos x="2" y="12"/>
                </a:cxn>
                <a:cxn ang="0">
                  <a:pos x="4" y="14"/>
                </a:cxn>
                <a:cxn ang="0">
                  <a:pos x="6" y="16"/>
                </a:cxn>
                <a:cxn ang="0">
                  <a:pos x="10" y="18"/>
                </a:cxn>
                <a:cxn ang="0">
                  <a:pos x="10" y="18"/>
                </a:cxn>
                <a:cxn ang="0">
                  <a:pos x="12" y="16"/>
                </a:cxn>
                <a:cxn ang="0">
                  <a:pos x="16" y="14"/>
                </a:cxn>
                <a:cxn ang="0">
                  <a:pos x="18" y="12"/>
                </a:cxn>
                <a:cxn ang="0">
                  <a:pos x="18" y="8"/>
                </a:cxn>
                <a:cxn ang="0">
                  <a:pos x="18" y="8"/>
                </a:cxn>
                <a:cxn ang="0">
                  <a:pos x="18" y="4"/>
                </a:cxn>
                <a:cxn ang="0">
                  <a:pos x="16" y="2"/>
                </a:cxn>
                <a:cxn ang="0">
                  <a:pos x="12" y="0"/>
                </a:cxn>
                <a:cxn ang="0">
                  <a:pos x="10" y="0"/>
                </a:cxn>
              </a:cxnLst>
              <a:rect l="0" t="0" r="r" b="b"/>
              <a:pathLst>
                <a:path w="18" h="18">
                  <a:moveTo>
                    <a:pt x="10" y="0"/>
                  </a:moveTo>
                  <a:lnTo>
                    <a:pt x="10" y="0"/>
                  </a:lnTo>
                  <a:lnTo>
                    <a:pt x="6" y="0"/>
                  </a:lnTo>
                  <a:lnTo>
                    <a:pt x="4" y="2"/>
                  </a:lnTo>
                  <a:lnTo>
                    <a:pt x="2" y="4"/>
                  </a:lnTo>
                  <a:lnTo>
                    <a:pt x="0" y="8"/>
                  </a:lnTo>
                  <a:lnTo>
                    <a:pt x="0" y="8"/>
                  </a:lnTo>
                  <a:lnTo>
                    <a:pt x="2" y="12"/>
                  </a:lnTo>
                  <a:lnTo>
                    <a:pt x="4" y="14"/>
                  </a:lnTo>
                  <a:lnTo>
                    <a:pt x="6" y="16"/>
                  </a:lnTo>
                  <a:lnTo>
                    <a:pt x="10" y="18"/>
                  </a:lnTo>
                  <a:lnTo>
                    <a:pt x="10" y="18"/>
                  </a:lnTo>
                  <a:lnTo>
                    <a:pt x="12" y="16"/>
                  </a:lnTo>
                  <a:lnTo>
                    <a:pt x="16" y="14"/>
                  </a:lnTo>
                  <a:lnTo>
                    <a:pt x="18" y="12"/>
                  </a:lnTo>
                  <a:lnTo>
                    <a:pt x="18" y="8"/>
                  </a:lnTo>
                  <a:lnTo>
                    <a:pt x="18" y="8"/>
                  </a:lnTo>
                  <a:lnTo>
                    <a:pt x="18" y="4"/>
                  </a:lnTo>
                  <a:lnTo>
                    <a:pt x="16" y="2"/>
                  </a:lnTo>
                  <a:lnTo>
                    <a:pt x="12" y="0"/>
                  </a:lnTo>
                  <a:lnTo>
                    <a:pt x="10"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61" name="Freeform 222"/>
            <p:cNvSpPr/>
            <p:nvPr/>
          </p:nvSpPr>
          <p:spPr bwMode="auto">
            <a:xfrm>
              <a:off x="3027363" y="61277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62" name="Freeform 223"/>
            <p:cNvSpPr/>
            <p:nvPr/>
          </p:nvSpPr>
          <p:spPr bwMode="auto">
            <a:xfrm>
              <a:off x="3027363" y="61277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63" name="Freeform 224"/>
            <p:cNvSpPr/>
            <p:nvPr/>
          </p:nvSpPr>
          <p:spPr bwMode="auto">
            <a:xfrm>
              <a:off x="3402013" y="77152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64" name="Freeform 225"/>
            <p:cNvSpPr/>
            <p:nvPr/>
          </p:nvSpPr>
          <p:spPr bwMode="auto">
            <a:xfrm>
              <a:off x="3402013" y="77152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65" name="Freeform 226"/>
            <p:cNvSpPr/>
            <p:nvPr/>
          </p:nvSpPr>
          <p:spPr bwMode="auto">
            <a:xfrm>
              <a:off x="3757613" y="99377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66" name="Freeform 227"/>
            <p:cNvSpPr/>
            <p:nvPr/>
          </p:nvSpPr>
          <p:spPr bwMode="auto">
            <a:xfrm>
              <a:off x="3757613" y="99377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67" name="Freeform 228"/>
            <p:cNvSpPr/>
            <p:nvPr/>
          </p:nvSpPr>
          <p:spPr bwMode="auto">
            <a:xfrm>
              <a:off x="4186238" y="1003300"/>
              <a:ext cx="19050"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0" y="12"/>
                </a:cxn>
                <a:cxn ang="0">
                  <a:pos x="12" y="6"/>
                </a:cxn>
                <a:cxn ang="0">
                  <a:pos x="12" y="6"/>
                </a:cxn>
                <a:cxn ang="0">
                  <a:pos x="10" y="2"/>
                </a:cxn>
                <a:cxn ang="0">
                  <a:pos x="6" y="0"/>
                </a:cxn>
              </a:cxnLst>
              <a:rect l="0" t="0" r="r" b="b"/>
              <a:pathLst>
                <a:path w="12" h="14">
                  <a:moveTo>
                    <a:pt x="6" y="0"/>
                  </a:moveTo>
                  <a:lnTo>
                    <a:pt x="6" y="0"/>
                  </a:lnTo>
                  <a:lnTo>
                    <a:pt x="2" y="2"/>
                  </a:lnTo>
                  <a:lnTo>
                    <a:pt x="0" y="6"/>
                  </a:lnTo>
                  <a:lnTo>
                    <a:pt x="0" y="6"/>
                  </a:lnTo>
                  <a:lnTo>
                    <a:pt x="2" y="12"/>
                  </a:lnTo>
                  <a:lnTo>
                    <a:pt x="6" y="14"/>
                  </a:lnTo>
                  <a:lnTo>
                    <a:pt x="6" y="14"/>
                  </a:lnTo>
                  <a:lnTo>
                    <a:pt x="10" y="12"/>
                  </a:lnTo>
                  <a:lnTo>
                    <a:pt x="12" y="6"/>
                  </a:lnTo>
                  <a:lnTo>
                    <a:pt x="12" y="6"/>
                  </a:lnTo>
                  <a:lnTo>
                    <a:pt x="10"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68" name="Freeform 229"/>
            <p:cNvSpPr/>
            <p:nvPr/>
          </p:nvSpPr>
          <p:spPr bwMode="auto">
            <a:xfrm>
              <a:off x="4186238" y="1003300"/>
              <a:ext cx="19050"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0" y="12"/>
                </a:cxn>
                <a:cxn ang="0">
                  <a:pos x="12" y="6"/>
                </a:cxn>
                <a:cxn ang="0">
                  <a:pos x="12" y="6"/>
                </a:cxn>
                <a:cxn ang="0">
                  <a:pos x="10" y="2"/>
                </a:cxn>
                <a:cxn ang="0">
                  <a:pos x="6" y="0"/>
                </a:cxn>
              </a:cxnLst>
              <a:rect l="0" t="0" r="r" b="b"/>
              <a:pathLst>
                <a:path w="12" h="14">
                  <a:moveTo>
                    <a:pt x="6" y="0"/>
                  </a:moveTo>
                  <a:lnTo>
                    <a:pt x="6" y="0"/>
                  </a:lnTo>
                  <a:lnTo>
                    <a:pt x="2" y="2"/>
                  </a:lnTo>
                  <a:lnTo>
                    <a:pt x="0" y="6"/>
                  </a:lnTo>
                  <a:lnTo>
                    <a:pt x="0" y="6"/>
                  </a:lnTo>
                  <a:lnTo>
                    <a:pt x="2" y="12"/>
                  </a:lnTo>
                  <a:lnTo>
                    <a:pt x="6" y="14"/>
                  </a:lnTo>
                  <a:lnTo>
                    <a:pt x="6" y="14"/>
                  </a:lnTo>
                  <a:lnTo>
                    <a:pt x="10" y="12"/>
                  </a:lnTo>
                  <a:lnTo>
                    <a:pt x="12" y="6"/>
                  </a:lnTo>
                  <a:lnTo>
                    <a:pt x="12" y="6"/>
                  </a:lnTo>
                  <a:lnTo>
                    <a:pt x="10" y="2"/>
                  </a:lnTo>
                  <a:lnTo>
                    <a:pt x="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69" name="Freeform 230"/>
            <p:cNvSpPr/>
            <p:nvPr/>
          </p:nvSpPr>
          <p:spPr bwMode="auto">
            <a:xfrm>
              <a:off x="4675188" y="72707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70" name="Freeform 231"/>
            <p:cNvSpPr/>
            <p:nvPr/>
          </p:nvSpPr>
          <p:spPr bwMode="auto">
            <a:xfrm>
              <a:off x="4675188" y="72707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71" name="Freeform 232"/>
            <p:cNvSpPr/>
            <p:nvPr/>
          </p:nvSpPr>
          <p:spPr bwMode="auto">
            <a:xfrm>
              <a:off x="1595438" y="21907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72" name="Freeform 233"/>
            <p:cNvSpPr/>
            <p:nvPr/>
          </p:nvSpPr>
          <p:spPr bwMode="auto">
            <a:xfrm>
              <a:off x="1595438" y="21907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73" name="Freeform 234"/>
            <p:cNvSpPr/>
            <p:nvPr/>
          </p:nvSpPr>
          <p:spPr bwMode="auto">
            <a:xfrm>
              <a:off x="2014538" y="63817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74" name="Freeform 235"/>
            <p:cNvSpPr/>
            <p:nvPr/>
          </p:nvSpPr>
          <p:spPr bwMode="auto">
            <a:xfrm>
              <a:off x="2014538" y="63817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75" name="Freeform 236"/>
            <p:cNvSpPr/>
            <p:nvPr/>
          </p:nvSpPr>
          <p:spPr bwMode="auto">
            <a:xfrm>
              <a:off x="3500438" y="631825"/>
              <a:ext cx="38100" cy="34925"/>
            </a:xfrm>
            <a:custGeom>
              <a:avLst/>
              <a:gdLst/>
              <a:ahLst/>
              <a:cxnLst>
                <a:cxn ang="0">
                  <a:pos x="12" y="0"/>
                </a:cxn>
                <a:cxn ang="0">
                  <a:pos x="12" y="0"/>
                </a:cxn>
                <a:cxn ang="0">
                  <a:pos x="8" y="0"/>
                </a:cxn>
                <a:cxn ang="0">
                  <a:pos x="4" y="4"/>
                </a:cxn>
                <a:cxn ang="0">
                  <a:pos x="2" y="6"/>
                </a:cxn>
                <a:cxn ang="0">
                  <a:pos x="0" y="12"/>
                </a:cxn>
                <a:cxn ang="0">
                  <a:pos x="0" y="12"/>
                </a:cxn>
                <a:cxn ang="0">
                  <a:pos x="2" y="16"/>
                </a:cxn>
                <a:cxn ang="0">
                  <a:pos x="4" y="20"/>
                </a:cxn>
                <a:cxn ang="0">
                  <a:pos x="8" y="22"/>
                </a:cxn>
                <a:cxn ang="0">
                  <a:pos x="12" y="22"/>
                </a:cxn>
                <a:cxn ang="0">
                  <a:pos x="12" y="22"/>
                </a:cxn>
                <a:cxn ang="0">
                  <a:pos x="16" y="22"/>
                </a:cxn>
                <a:cxn ang="0">
                  <a:pos x="20" y="20"/>
                </a:cxn>
                <a:cxn ang="0">
                  <a:pos x="22" y="16"/>
                </a:cxn>
                <a:cxn ang="0">
                  <a:pos x="24" y="12"/>
                </a:cxn>
                <a:cxn ang="0">
                  <a:pos x="24" y="12"/>
                </a:cxn>
                <a:cxn ang="0">
                  <a:pos x="22" y="6"/>
                </a:cxn>
                <a:cxn ang="0">
                  <a:pos x="20" y="4"/>
                </a:cxn>
                <a:cxn ang="0">
                  <a:pos x="16" y="0"/>
                </a:cxn>
                <a:cxn ang="0">
                  <a:pos x="12" y="0"/>
                </a:cxn>
              </a:cxnLst>
              <a:rect l="0" t="0" r="r" b="b"/>
              <a:pathLst>
                <a:path w="24" h="22">
                  <a:moveTo>
                    <a:pt x="12" y="0"/>
                  </a:moveTo>
                  <a:lnTo>
                    <a:pt x="12" y="0"/>
                  </a:lnTo>
                  <a:lnTo>
                    <a:pt x="8" y="0"/>
                  </a:lnTo>
                  <a:lnTo>
                    <a:pt x="4" y="4"/>
                  </a:lnTo>
                  <a:lnTo>
                    <a:pt x="2" y="6"/>
                  </a:lnTo>
                  <a:lnTo>
                    <a:pt x="0" y="12"/>
                  </a:lnTo>
                  <a:lnTo>
                    <a:pt x="0" y="12"/>
                  </a:lnTo>
                  <a:lnTo>
                    <a:pt x="2" y="16"/>
                  </a:lnTo>
                  <a:lnTo>
                    <a:pt x="4" y="20"/>
                  </a:lnTo>
                  <a:lnTo>
                    <a:pt x="8" y="22"/>
                  </a:lnTo>
                  <a:lnTo>
                    <a:pt x="12" y="22"/>
                  </a:lnTo>
                  <a:lnTo>
                    <a:pt x="12" y="22"/>
                  </a:lnTo>
                  <a:lnTo>
                    <a:pt x="16" y="22"/>
                  </a:lnTo>
                  <a:lnTo>
                    <a:pt x="20" y="20"/>
                  </a:lnTo>
                  <a:lnTo>
                    <a:pt x="22" y="16"/>
                  </a:lnTo>
                  <a:lnTo>
                    <a:pt x="24" y="12"/>
                  </a:lnTo>
                  <a:lnTo>
                    <a:pt x="24" y="12"/>
                  </a:lnTo>
                  <a:lnTo>
                    <a:pt x="22" y="6"/>
                  </a:lnTo>
                  <a:lnTo>
                    <a:pt x="20" y="4"/>
                  </a:lnTo>
                  <a:lnTo>
                    <a:pt x="16" y="0"/>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76" name="Freeform 237"/>
            <p:cNvSpPr/>
            <p:nvPr/>
          </p:nvSpPr>
          <p:spPr bwMode="auto">
            <a:xfrm>
              <a:off x="3500438" y="631825"/>
              <a:ext cx="38100" cy="34925"/>
            </a:xfrm>
            <a:custGeom>
              <a:avLst/>
              <a:gdLst/>
              <a:ahLst/>
              <a:cxnLst>
                <a:cxn ang="0">
                  <a:pos x="12" y="0"/>
                </a:cxn>
                <a:cxn ang="0">
                  <a:pos x="12" y="0"/>
                </a:cxn>
                <a:cxn ang="0">
                  <a:pos x="8" y="0"/>
                </a:cxn>
                <a:cxn ang="0">
                  <a:pos x="4" y="4"/>
                </a:cxn>
                <a:cxn ang="0">
                  <a:pos x="2" y="6"/>
                </a:cxn>
                <a:cxn ang="0">
                  <a:pos x="0" y="12"/>
                </a:cxn>
                <a:cxn ang="0">
                  <a:pos x="0" y="12"/>
                </a:cxn>
                <a:cxn ang="0">
                  <a:pos x="2" y="16"/>
                </a:cxn>
                <a:cxn ang="0">
                  <a:pos x="4" y="20"/>
                </a:cxn>
                <a:cxn ang="0">
                  <a:pos x="8" y="22"/>
                </a:cxn>
                <a:cxn ang="0">
                  <a:pos x="12" y="22"/>
                </a:cxn>
                <a:cxn ang="0">
                  <a:pos x="12" y="22"/>
                </a:cxn>
                <a:cxn ang="0">
                  <a:pos x="16" y="22"/>
                </a:cxn>
                <a:cxn ang="0">
                  <a:pos x="20" y="20"/>
                </a:cxn>
                <a:cxn ang="0">
                  <a:pos x="22" y="16"/>
                </a:cxn>
                <a:cxn ang="0">
                  <a:pos x="24" y="12"/>
                </a:cxn>
                <a:cxn ang="0">
                  <a:pos x="24" y="12"/>
                </a:cxn>
                <a:cxn ang="0">
                  <a:pos x="22" y="6"/>
                </a:cxn>
                <a:cxn ang="0">
                  <a:pos x="20" y="4"/>
                </a:cxn>
                <a:cxn ang="0">
                  <a:pos x="16" y="0"/>
                </a:cxn>
                <a:cxn ang="0">
                  <a:pos x="12" y="0"/>
                </a:cxn>
              </a:cxnLst>
              <a:rect l="0" t="0" r="r" b="b"/>
              <a:pathLst>
                <a:path w="24" h="22">
                  <a:moveTo>
                    <a:pt x="12" y="0"/>
                  </a:moveTo>
                  <a:lnTo>
                    <a:pt x="12" y="0"/>
                  </a:lnTo>
                  <a:lnTo>
                    <a:pt x="8" y="0"/>
                  </a:lnTo>
                  <a:lnTo>
                    <a:pt x="4" y="4"/>
                  </a:lnTo>
                  <a:lnTo>
                    <a:pt x="2" y="6"/>
                  </a:lnTo>
                  <a:lnTo>
                    <a:pt x="0" y="12"/>
                  </a:lnTo>
                  <a:lnTo>
                    <a:pt x="0" y="12"/>
                  </a:lnTo>
                  <a:lnTo>
                    <a:pt x="2" y="16"/>
                  </a:lnTo>
                  <a:lnTo>
                    <a:pt x="4" y="20"/>
                  </a:lnTo>
                  <a:lnTo>
                    <a:pt x="8" y="22"/>
                  </a:lnTo>
                  <a:lnTo>
                    <a:pt x="12" y="22"/>
                  </a:lnTo>
                  <a:lnTo>
                    <a:pt x="12" y="22"/>
                  </a:lnTo>
                  <a:lnTo>
                    <a:pt x="16" y="22"/>
                  </a:lnTo>
                  <a:lnTo>
                    <a:pt x="20" y="20"/>
                  </a:lnTo>
                  <a:lnTo>
                    <a:pt x="22" y="16"/>
                  </a:lnTo>
                  <a:lnTo>
                    <a:pt x="24" y="12"/>
                  </a:lnTo>
                  <a:lnTo>
                    <a:pt x="24" y="12"/>
                  </a:lnTo>
                  <a:lnTo>
                    <a:pt x="22" y="6"/>
                  </a:lnTo>
                  <a:lnTo>
                    <a:pt x="20" y="4"/>
                  </a:lnTo>
                  <a:lnTo>
                    <a:pt x="16" y="0"/>
                  </a:lnTo>
                  <a:lnTo>
                    <a:pt x="12"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77" name="Freeform 238"/>
            <p:cNvSpPr/>
            <p:nvPr/>
          </p:nvSpPr>
          <p:spPr bwMode="auto">
            <a:xfrm>
              <a:off x="3732213" y="523875"/>
              <a:ext cx="38100" cy="38100"/>
            </a:xfrm>
            <a:custGeom>
              <a:avLst/>
              <a:gdLst/>
              <a:ahLst/>
              <a:cxnLst>
                <a:cxn ang="0">
                  <a:pos x="12" y="0"/>
                </a:cxn>
                <a:cxn ang="0">
                  <a:pos x="12" y="0"/>
                </a:cxn>
                <a:cxn ang="0">
                  <a:pos x="8" y="2"/>
                </a:cxn>
                <a:cxn ang="0">
                  <a:pos x="4" y="4"/>
                </a:cxn>
                <a:cxn ang="0">
                  <a:pos x="2" y="8"/>
                </a:cxn>
                <a:cxn ang="0">
                  <a:pos x="0" y="12"/>
                </a:cxn>
                <a:cxn ang="0">
                  <a:pos x="0" y="12"/>
                </a:cxn>
                <a:cxn ang="0">
                  <a:pos x="2" y="16"/>
                </a:cxn>
                <a:cxn ang="0">
                  <a:pos x="4" y="20"/>
                </a:cxn>
                <a:cxn ang="0">
                  <a:pos x="8" y="22"/>
                </a:cxn>
                <a:cxn ang="0">
                  <a:pos x="12" y="24"/>
                </a:cxn>
                <a:cxn ang="0">
                  <a:pos x="12" y="24"/>
                </a:cxn>
                <a:cxn ang="0">
                  <a:pos x="16" y="22"/>
                </a:cxn>
                <a:cxn ang="0">
                  <a:pos x="20" y="20"/>
                </a:cxn>
                <a:cxn ang="0">
                  <a:pos x="22" y="16"/>
                </a:cxn>
                <a:cxn ang="0">
                  <a:pos x="24" y="12"/>
                </a:cxn>
                <a:cxn ang="0">
                  <a:pos x="24" y="12"/>
                </a:cxn>
                <a:cxn ang="0">
                  <a:pos x="22" y="8"/>
                </a:cxn>
                <a:cxn ang="0">
                  <a:pos x="20" y="4"/>
                </a:cxn>
                <a:cxn ang="0">
                  <a:pos x="16" y="2"/>
                </a:cxn>
                <a:cxn ang="0">
                  <a:pos x="12" y="0"/>
                </a:cxn>
              </a:cxnLst>
              <a:rect l="0" t="0" r="r" b="b"/>
              <a:pathLst>
                <a:path w="24" h="24">
                  <a:moveTo>
                    <a:pt x="12" y="0"/>
                  </a:moveTo>
                  <a:lnTo>
                    <a:pt x="12" y="0"/>
                  </a:lnTo>
                  <a:lnTo>
                    <a:pt x="8" y="2"/>
                  </a:lnTo>
                  <a:lnTo>
                    <a:pt x="4" y="4"/>
                  </a:lnTo>
                  <a:lnTo>
                    <a:pt x="2" y="8"/>
                  </a:lnTo>
                  <a:lnTo>
                    <a:pt x="0" y="12"/>
                  </a:lnTo>
                  <a:lnTo>
                    <a:pt x="0" y="12"/>
                  </a:lnTo>
                  <a:lnTo>
                    <a:pt x="2" y="16"/>
                  </a:lnTo>
                  <a:lnTo>
                    <a:pt x="4" y="20"/>
                  </a:lnTo>
                  <a:lnTo>
                    <a:pt x="8" y="22"/>
                  </a:lnTo>
                  <a:lnTo>
                    <a:pt x="12" y="24"/>
                  </a:lnTo>
                  <a:lnTo>
                    <a:pt x="12" y="24"/>
                  </a:lnTo>
                  <a:lnTo>
                    <a:pt x="16" y="22"/>
                  </a:lnTo>
                  <a:lnTo>
                    <a:pt x="20" y="20"/>
                  </a:lnTo>
                  <a:lnTo>
                    <a:pt x="22" y="16"/>
                  </a:lnTo>
                  <a:lnTo>
                    <a:pt x="24" y="12"/>
                  </a:lnTo>
                  <a:lnTo>
                    <a:pt x="24" y="12"/>
                  </a:lnTo>
                  <a:lnTo>
                    <a:pt x="22" y="8"/>
                  </a:lnTo>
                  <a:lnTo>
                    <a:pt x="20" y="4"/>
                  </a:lnTo>
                  <a:lnTo>
                    <a:pt x="16" y="2"/>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78" name="Freeform 239"/>
            <p:cNvSpPr/>
            <p:nvPr/>
          </p:nvSpPr>
          <p:spPr bwMode="auto">
            <a:xfrm>
              <a:off x="3732213" y="523875"/>
              <a:ext cx="38100" cy="38100"/>
            </a:xfrm>
            <a:custGeom>
              <a:avLst/>
              <a:gdLst/>
              <a:ahLst/>
              <a:cxnLst>
                <a:cxn ang="0">
                  <a:pos x="12" y="0"/>
                </a:cxn>
                <a:cxn ang="0">
                  <a:pos x="12" y="0"/>
                </a:cxn>
                <a:cxn ang="0">
                  <a:pos x="8" y="2"/>
                </a:cxn>
                <a:cxn ang="0">
                  <a:pos x="4" y="4"/>
                </a:cxn>
                <a:cxn ang="0">
                  <a:pos x="2" y="8"/>
                </a:cxn>
                <a:cxn ang="0">
                  <a:pos x="0" y="12"/>
                </a:cxn>
                <a:cxn ang="0">
                  <a:pos x="0" y="12"/>
                </a:cxn>
                <a:cxn ang="0">
                  <a:pos x="2" y="16"/>
                </a:cxn>
                <a:cxn ang="0">
                  <a:pos x="4" y="20"/>
                </a:cxn>
                <a:cxn ang="0">
                  <a:pos x="8" y="22"/>
                </a:cxn>
                <a:cxn ang="0">
                  <a:pos x="12" y="24"/>
                </a:cxn>
                <a:cxn ang="0">
                  <a:pos x="12" y="24"/>
                </a:cxn>
                <a:cxn ang="0">
                  <a:pos x="16" y="22"/>
                </a:cxn>
                <a:cxn ang="0">
                  <a:pos x="20" y="20"/>
                </a:cxn>
                <a:cxn ang="0">
                  <a:pos x="22" y="16"/>
                </a:cxn>
                <a:cxn ang="0">
                  <a:pos x="24" y="12"/>
                </a:cxn>
                <a:cxn ang="0">
                  <a:pos x="24" y="12"/>
                </a:cxn>
                <a:cxn ang="0">
                  <a:pos x="22" y="8"/>
                </a:cxn>
                <a:cxn ang="0">
                  <a:pos x="20" y="4"/>
                </a:cxn>
                <a:cxn ang="0">
                  <a:pos x="16" y="2"/>
                </a:cxn>
                <a:cxn ang="0">
                  <a:pos x="12" y="0"/>
                </a:cxn>
              </a:cxnLst>
              <a:rect l="0" t="0" r="r" b="b"/>
              <a:pathLst>
                <a:path w="24" h="24">
                  <a:moveTo>
                    <a:pt x="12" y="0"/>
                  </a:moveTo>
                  <a:lnTo>
                    <a:pt x="12" y="0"/>
                  </a:lnTo>
                  <a:lnTo>
                    <a:pt x="8" y="2"/>
                  </a:lnTo>
                  <a:lnTo>
                    <a:pt x="4" y="4"/>
                  </a:lnTo>
                  <a:lnTo>
                    <a:pt x="2" y="8"/>
                  </a:lnTo>
                  <a:lnTo>
                    <a:pt x="0" y="12"/>
                  </a:lnTo>
                  <a:lnTo>
                    <a:pt x="0" y="12"/>
                  </a:lnTo>
                  <a:lnTo>
                    <a:pt x="2" y="16"/>
                  </a:lnTo>
                  <a:lnTo>
                    <a:pt x="4" y="20"/>
                  </a:lnTo>
                  <a:lnTo>
                    <a:pt x="8" y="22"/>
                  </a:lnTo>
                  <a:lnTo>
                    <a:pt x="12" y="24"/>
                  </a:lnTo>
                  <a:lnTo>
                    <a:pt x="12" y="24"/>
                  </a:lnTo>
                  <a:lnTo>
                    <a:pt x="16" y="22"/>
                  </a:lnTo>
                  <a:lnTo>
                    <a:pt x="20" y="20"/>
                  </a:lnTo>
                  <a:lnTo>
                    <a:pt x="22" y="16"/>
                  </a:lnTo>
                  <a:lnTo>
                    <a:pt x="24" y="12"/>
                  </a:lnTo>
                  <a:lnTo>
                    <a:pt x="24" y="12"/>
                  </a:lnTo>
                  <a:lnTo>
                    <a:pt x="22" y="8"/>
                  </a:lnTo>
                  <a:lnTo>
                    <a:pt x="20" y="4"/>
                  </a:lnTo>
                  <a:lnTo>
                    <a:pt x="16" y="2"/>
                  </a:lnTo>
                  <a:lnTo>
                    <a:pt x="12"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79" name="Freeform 240"/>
            <p:cNvSpPr/>
            <p:nvPr/>
          </p:nvSpPr>
          <p:spPr bwMode="auto">
            <a:xfrm>
              <a:off x="4106863" y="739775"/>
              <a:ext cx="34925" cy="34925"/>
            </a:xfrm>
            <a:custGeom>
              <a:avLst/>
              <a:gdLst/>
              <a:ahLst/>
              <a:cxnLst>
                <a:cxn ang="0">
                  <a:pos x="12" y="0"/>
                </a:cxn>
                <a:cxn ang="0">
                  <a:pos x="12" y="0"/>
                </a:cxn>
                <a:cxn ang="0">
                  <a:pos x="6" y="0"/>
                </a:cxn>
                <a:cxn ang="0">
                  <a:pos x="4" y="2"/>
                </a:cxn>
                <a:cxn ang="0">
                  <a:pos x="0" y="6"/>
                </a:cxn>
                <a:cxn ang="0">
                  <a:pos x="0" y="10"/>
                </a:cxn>
                <a:cxn ang="0">
                  <a:pos x="0" y="10"/>
                </a:cxn>
                <a:cxn ang="0">
                  <a:pos x="0" y="14"/>
                </a:cxn>
                <a:cxn ang="0">
                  <a:pos x="4" y="18"/>
                </a:cxn>
                <a:cxn ang="0">
                  <a:pos x="6" y="20"/>
                </a:cxn>
                <a:cxn ang="0">
                  <a:pos x="12" y="22"/>
                </a:cxn>
                <a:cxn ang="0">
                  <a:pos x="12" y="22"/>
                </a:cxn>
                <a:cxn ang="0">
                  <a:pos x="16" y="20"/>
                </a:cxn>
                <a:cxn ang="0">
                  <a:pos x="20" y="18"/>
                </a:cxn>
                <a:cxn ang="0">
                  <a:pos x="22" y="14"/>
                </a:cxn>
                <a:cxn ang="0">
                  <a:pos x="22" y="10"/>
                </a:cxn>
                <a:cxn ang="0">
                  <a:pos x="22" y="10"/>
                </a:cxn>
                <a:cxn ang="0">
                  <a:pos x="22" y="6"/>
                </a:cxn>
                <a:cxn ang="0">
                  <a:pos x="20" y="2"/>
                </a:cxn>
                <a:cxn ang="0">
                  <a:pos x="16" y="0"/>
                </a:cxn>
                <a:cxn ang="0">
                  <a:pos x="12" y="0"/>
                </a:cxn>
              </a:cxnLst>
              <a:rect l="0" t="0" r="r" b="b"/>
              <a:pathLst>
                <a:path w="22" h="22">
                  <a:moveTo>
                    <a:pt x="12" y="0"/>
                  </a:moveTo>
                  <a:lnTo>
                    <a:pt x="12" y="0"/>
                  </a:lnTo>
                  <a:lnTo>
                    <a:pt x="6" y="0"/>
                  </a:lnTo>
                  <a:lnTo>
                    <a:pt x="4" y="2"/>
                  </a:lnTo>
                  <a:lnTo>
                    <a:pt x="0" y="6"/>
                  </a:lnTo>
                  <a:lnTo>
                    <a:pt x="0" y="10"/>
                  </a:lnTo>
                  <a:lnTo>
                    <a:pt x="0" y="10"/>
                  </a:lnTo>
                  <a:lnTo>
                    <a:pt x="0" y="14"/>
                  </a:lnTo>
                  <a:lnTo>
                    <a:pt x="4" y="18"/>
                  </a:lnTo>
                  <a:lnTo>
                    <a:pt x="6" y="20"/>
                  </a:lnTo>
                  <a:lnTo>
                    <a:pt x="12" y="22"/>
                  </a:lnTo>
                  <a:lnTo>
                    <a:pt x="12" y="22"/>
                  </a:lnTo>
                  <a:lnTo>
                    <a:pt x="16" y="20"/>
                  </a:lnTo>
                  <a:lnTo>
                    <a:pt x="20" y="18"/>
                  </a:lnTo>
                  <a:lnTo>
                    <a:pt x="22" y="14"/>
                  </a:lnTo>
                  <a:lnTo>
                    <a:pt x="22" y="10"/>
                  </a:lnTo>
                  <a:lnTo>
                    <a:pt x="22" y="10"/>
                  </a:lnTo>
                  <a:lnTo>
                    <a:pt x="22" y="6"/>
                  </a:lnTo>
                  <a:lnTo>
                    <a:pt x="20" y="2"/>
                  </a:lnTo>
                  <a:lnTo>
                    <a:pt x="16" y="0"/>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80" name="Freeform 241"/>
            <p:cNvSpPr/>
            <p:nvPr/>
          </p:nvSpPr>
          <p:spPr bwMode="auto">
            <a:xfrm>
              <a:off x="4106863" y="739775"/>
              <a:ext cx="34925" cy="34925"/>
            </a:xfrm>
            <a:custGeom>
              <a:avLst/>
              <a:gdLst/>
              <a:ahLst/>
              <a:cxnLst>
                <a:cxn ang="0">
                  <a:pos x="12" y="0"/>
                </a:cxn>
                <a:cxn ang="0">
                  <a:pos x="12" y="0"/>
                </a:cxn>
                <a:cxn ang="0">
                  <a:pos x="6" y="0"/>
                </a:cxn>
                <a:cxn ang="0">
                  <a:pos x="4" y="2"/>
                </a:cxn>
                <a:cxn ang="0">
                  <a:pos x="0" y="6"/>
                </a:cxn>
                <a:cxn ang="0">
                  <a:pos x="0" y="10"/>
                </a:cxn>
                <a:cxn ang="0">
                  <a:pos x="0" y="10"/>
                </a:cxn>
                <a:cxn ang="0">
                  <a:pos x="0" y="14"/>
                </a:cxn>
                <a:cxn ang="0">
                  <a:pos x="4" y="18"/>
                </a:cxn>
                <a:cxn ang="0">
                  <a:pos x="6" y="20"/>
                </a:cxn>
                <a:cxn ang="0">
                  <a:pos x="12" y="22"/>
                </a:cxn>
                <a:cxn ang="0">
                  <a:pos x="12" y="22"/>
                </a:cxn>
                <a:cxn ang="0">
                  <a:pos x="16" y="20"/>
                </a:cxn>
                <a:cxn ang="0">
                  <a:pos x="20" y="18"/>
                </a:cxn>
                <a:cxn ang="0">
                  <a:pos x="22" y="14"/>
                </a:cxn>
                <a:cxn ang="0">
                  <a:pos x="22" y="10"/>
                </a:cxn>
                <a:cxn ang="0">
                  <a:pos x="22" y="10"/>
                </a:cxn>
                <a:cxn ang="0">
                  <a:pos x="22" y="6"/>
                </a:cxn>
                <a:cxn ang="0">
                  <a:pos x="20" y="2"/>
                </a:cxn>
                <a:cxn ang="0">
                  <a:pos x="16" y="0"/>
                </a:cxn>
                <a:cxn ang="0">
                  <a:pos x="12" y="0"/>
                </a:cxn>
              </a:cxnLst>
              <a:rect l="0" t="0" r="r" b="b"/>
              <a:pathLst>
                <a:path w="22" h="22">
                  <a:moveTo>
                    <a:pt x="12" y="0"/>
                  </a:moveTo>
                  <a:lnTo>
                    <a:pt x="12" y="0"/>
                  </a:lnTo>
                  <a:lnTo>
                    <a:pt x="6" y="0"/>
                  </a:lnTo>
                  <a:lnTo>
                    <a:pt x="4" y="2"/>
                  </a:lnTo>
                  <a:lnTo>
                    <a:pt x="0" y="6"/>
                  </a:lnTo>
                  <a:lnTo>
                    <a:pt x="0" y="10"/>
                  </a:lnTo>
                  <a:lnTo>
                    <a:pt x="0" y="10"/>
                  </a:lnTo>
                  <a:lnTo>
                    <a:pt x="0" y="14"/>
                  </a:lnTo>
                  <a:lnTo>
                    <a:pt x="4" y="18"/>
                  </a:lnTo>
                  <a:lnTo>
                    <a:pt x="6" y="20"/>
                  </a:lnTo>
                  <a:lnTo>
                    <a:pt x="12" y="22"/>
                  </a:lnTo>
                  <a:lnTo>
                    <a:pt x="12" y="22"/>
                  </a:lnTo>
                  <a:lnTo>
                    <a:pt x="16" y="20"/>
                  </a:lnTo>
                  <a:lnTo>
                    <a:pt x="20" y="18"/>
                  </a:lnTo>
                  <a:lnTo>
                    <a:pt x="22" y="14"/>
                  </a:lnTo>
                  <a:lnTo>
                    <a:pt x="22" y="10"/>
                  </a:lnTo>
                  <a:lnTo>
                    <a:pt x="22" y="10"/>
                  </a:lnTo>
                  <a:lnTo>
                    <a:pt x="22" y="6"/>
                  </a:lnTo>
                  <a:lnTo>
                    <a:pt x="20" y="2"/>
                  </a:lnTo>
                  <a:lnTo>
                    <a:pt x="16" y="0"/>
                  </a:lnTo>
                  <a:lnTo>
                    <a:pt x="12"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81" name="Freeform 242"/>
            <p:cNvSpPr/>
            <p:nvPr/>
          </p:nvSpPr>
          <p:spPr bwMode="auto">
            <a:xfrm>
              <a:off x="5745163" y="196850"/>
              <a:ext cx="34925" cy="34925"/>
            </a:xfrm>
            <a:custGeom>
              <a:avLst/>
              <a:gdLst/>
              <a:ahLst/>
              <a:cxnLst>
                <a:cxn ang="0">
                  <a:pos x="10" y="0"/>
                </a:cxn>
                <a:cxn ang="0">
                  <a:pos x="10" y="0"/>
                </a:cxn>
                <a:cxn ang="0">
                  <a:pos x="6" y="0"/>
                </a:cxn>
                <a:cxn ang="0">
                  <a:pos x="2" y="2"/>
                </a:cxn>
                <a:cxn ang="0">
                  <a:pos x="0" y="6"/>
                </a:cxn>
                <a:cxn ang="0">
                  <a:pos x="0" y="10"/>
                </a:cxn>
                <a:cxn ang="0">
                  <a:pos x="0" y="10"/>
                </a:cxn>
                <a:cxn ang="0">
                  <a:pos x="0" y="14"/>
                </a:cxn>
                <a:cxn ang="0">
                  <a:pos x="2" y="18"/>
                </a:cxn>
                <a:cxn ang="0">
                  <a:pos x="6" y="20"/>
                </a:cxn>
                <a:cxn ang="0">
                  <a:pos x="10" y="22"/>
                </a:cxn>
                <a:cxn ang="0">
                  <a:pos x="10" y="22"/>
                </a:cxn>
                <a:cxn ang="0">
                  <a:pos x="14" y="20"/>
                </a:cxn>
                <a:cxn ang="0">
                  <a:pos x="18" y="18"/>
                </a:cxn>
                <a:cxn ang="0">
                  <a:pos x="20" y="14"/>
                </a:cxn>
                <a:cxn ang="0">
                  <a:pos x="22" y="10"/>
                </a:cxn>
                <a:cxn ang="0">
                  <a:pos x="22" y="10"/>
                </a:cxn>
                <a:cxn ang="0">
                  <a:pos x="20" y="6"/>
                </a:cxn>
                <a:cxn ang="0">
                  <a:pos x="18" y="2"/>
                </a:cxn>
                <a:cxn ang="0">
                  <a:pos x="14" y="0"/>
                </a:cxn>
                <a:cxn ang="0">
                  <a:pos x="10" y="0"/>
                </a:cxn>
              </a:cxnLst>
              <a:rect l="0" t="0" r="r" b="b"/>
              <a:pathLst>
                <a:path w="22" h="22">
                  <a:moveTo>
                    <a:pt x="10" y="0"/>
                  </a:moveTo>
                  <a:lnTo>
                    <a:pt x="10" y="0"/>
                  </a:lnTo>
                  <a:lnTo>
                    <a:pt x="6" y="0"/>
                  </a:lnTo>
                  <a:lnTo>
                    <a:pt x="2" y="2"/>
                  </a:lnTo>
                  <a:lnTo>
                    <a:pt x="0" y="6"/>
                  </a:lnTo>
                  <a:lnTo>
                    <a:pt x="0" y="10"/>
                  </a:lnTo>
                  <a:lnTo>
                    <a:pt x="0" y="10"/>
                  </a:lnTo>
                  <a:lnTo>
                    <a:pt x="0" y="14"/>
                  </a:lnTo>
                  <a:lnTo>
                    <a:pt x="2" y="18"/>
                  </a:lnTo>
                  <a:lnTo>
                    <a:pt x="6" y="20"/>
                  </a:lnTo>
                  <a:lnTo>
                    <a:pt x="10" y="22"/>
                  </a:lnTo>
                  <a:lnTo>
                    <a:pt x="10" y="22"/>
                  </a:lnTo>
                  <a:lnTo>
                    <a:pt x="14" y="20"/>
                  </a:lnTo>
                  <a:lnTo>
                    <a:pt x="18" y="18"/>
                  </a:lnTo>
                  <a:lnTo>
                    <a:pt x="20" y="14"/>
                  </a:lnTo>
                  <a:lnTo>
                    <a:pt x="22" y="10"/>
                  </a:lnTo>
                  <a:lnTo>
                    <a:pt x="22" y="10"/>
                  </a:lnTo>
                  <a:lnTo>
                    <a:pt x="20" y="6"/>
                  </a:lnTo>
                  <a:lnTo>
                    <a:pt x="18" y="2"/>
                  </a:lnTo>
                  <a:lnTo>
                    <a:pt x="14" y="0"/>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82" name="Freeform 243"/>
            <p:cNvSpPr/>
            <p:nvPr/>
          </p:nvSpPr>
          <p:spPr bwMode="auto">
            <a:xfrm>
              <a:off x="5745163" y="196850"/>
              <a:ext cx="34925" cy="34925"/>
            </a:xfrm>
            <a:custGeom>
              <a:avLst/>
              <a:gdLst/>
              <a:ahLst/>
              <a:cxnLst>
                <a:cxn ang="0">
                  <a:pos x="10" y="0"/>
                </a:cxn>
                <a:cxn ang="0">
                  <a:pos x="10" y="0"/>
                </a:cxn>
                <a:cxn ang="0">
                  <a:pos x="6" y="0"/>
                </a:cxn>
                <a:cxn ang="0">
                  <a:pos x="2" y="2"/>
                </a:cxn>
                <a:cxn ang="0">
                  <a:pos x="0" y="6"/>
                </a:cxn>
                <a:cxn ang="0">
                  <a:pos x="0" y="10"/>
                </a:cxn>
                <a:cxn ang="0">
                  <a:pos x="0" y="10"/>
                </a:cxn>
                <a:cxn ang="0">
                  <a:pos x="0" y="14"/>
                </a:cxn>
                <a:cxn ang="0">
                  <a:pos x="2" y="18"/>
                </a:cxn>
                <a:cxn ang="0">
                  <a:pos x="6" y="20"/>
                </a:cxn>
                <a:cxn ang="0">
                  <a:pos x="10" y="22"/>
                </a:cxn>
                <a:cxn ang="0">
                  <a:pos x="10" y="22"/>
                </a:cxn>
                <a:cxn ang="0">
                  <a:pos x="14" y="20"/>
                </a:cxn>
                <a:cxn ang="0">
                  <a:pos x="18" y="18"/>
                </a:cxn>
                <a:cxn ang="0">
                  <a:pos x="20" y="14"/>
                </a:cxn>
                <a:cxn ang="0">
                  <a:pos x="22" y="10"/>
                </a:cxn>
                <a:cxn ang="0">
                  <a:pos x="22" y="10"/>
                </a:cxn>
                <a:cxn ang="0">
                  <a:pos x="20" y="6"/>
                </a:cxn>
                <a:cxn ang="0">
                  <a:pos x="18" y="2"/>
                </a:cxn>
                <a:cxn ang="0">
                  <a:pos x="14" y="0"/>
                </a:cxn>
                <a:cxn ang="0">
                  <a:pos x="10" y="0"/>
                </a:cxn>
              </a:cxnLst>
              <a:rect l="0" t="0" r="r" b="b"/>
              <a:pathLst>
                <a:path w="22" h="22">
                  <a:moveTo>
                    <a:pt x="10" y="0"/>
                  </a:moveTo>
                  <a:lnTo>
                    <a:pt x="10" y="0"/>
                  </a:lnTo>
                  <a:lnTo>
                    <a:pt x="6" y="0"/>
                  </a:lnTo>
                  <a:lnTo>
                    <a:pt x="2" y="2"/>
                  </a:lnTo>
                  <a:lnTo>
                    <a:pt x="0" y="6"/>
                  </a:lnTo>
                  <a:lnTo>
                    <a:pt x="0" y="10"/>
                  </a:lnTo>
                  <a:lnTo>
                    <a:pt x="0" y="10"/>
                  </a:lnTo>
                  <a:lnTo>
                    <a:pt x="0" y="14"/>
                  </a:lnTo>
                  <a:lnTo>
                    <a:pt x="2" y="18"/>
                  </a:lnTo>
                  <a:lnTo>
                    <a:pt x="6" y="20"/>
                  </a:lnTo>
                  <a:lnTo>
                    <a:pt x="10" y="22"/>
                  </a:lnTo>
                  <a:lnTo>
                    <a:pt x="10" y="22"/>
                  </a:lnTo>
                  <a:lnTo>
                    <a:pt x="14" y="20"/>
                  </a:lnTo>
                  <a:lnTo>
                    <a:pt x="18" y="18"/>
                  </a:lnTo>
                  <a:lnTo>
                    <a:pt x="20" y="14"/>
                  </a:lnTo>
                  <a:lnTo>
                    <a:pt x="22" y="10"/>
                  </a:lnTo>
                  <a:lnTo>
                    <a:pt x="22" y="10"/>
                  </a:lnTo>
                  <a:lnTo>
                    <a:pt x="20" y="6"/>
                  </a:lnTo>
                  <a:lnTo>
                    <a:pt x="18" y="2"/>
                  </a:lnTo>
                  <a:lnTo>
                    <a:pt x="14" y="0"/>
                  </a:lnTo>
                  <a:lnTo>
                    <a:pt x="10"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83" name="Freeform 244"/>
            <p:cNvSpPr/>
            <p:nvPr/>
          </p:nvSpPr>
          <p:spPr bwMode="auto">
            <a:xfrm>
              <a:off x="2332038" y="1114425"/>
              <a:ext cx="53975" cy="53975"/>
            </a:xfrm>
            <a:custGeom>
              <a:avLst/>
              <a:gdLst/>
              <a:ahLst/>
              <a:cxnLst>
                <a:cxn ang="0">
                  <a:pos x="18" y="0"/>
                </a:cxn>
                <a:cxn ang="0">
                  <a:pos x="18" y="0"/>
                </a:cxn>
                <a:cxn ang="0">
                  <a:pos x="10" y="2"/>
                </a:cxn>
                <a:cxn ang="0">
                  <a:pos x="6" y="6"/>
                </a:cxn>
                <a:cxn ang="0">
                  <a:pos x="2" y="10"/>
                </a:cxn>
                <a:cxn ang="0">
                  <a:pos x="0" y="18"/>
                </a:cxn>
                <a:cxn ang="0">
                  <a:pos x="0" y="18"/>
                </a:cxn>
                <a:cxn ang="0">
                  <a:pos x="2" y="24"/>
                </a:cxn>
                <a:cxn ang="0">
                  <a:pos x="6" y="30"/>
                </a:cxn>
                <a:cxn ang="0">
                  <a:pos x="10" y="32"/>
                </a:cxn>
                <a:cxn ang="0">
                  <a:pos x="18" y="34"/>
                </a:cxn>
                <a:cxn ang="0">
                  <a:pos x="18" y="34"/>
                </a:cxn>
                <a:cxn ang="0">
                  <a:pos x="24" y="32"/>
                </a:cxn>
                <a:cxn ang="0">
                  <a:pos x="30" y="30"/>
                </a:cxn>
                <a:cxn ang="0">
                  <a:pos x="32" y="24"/>
                </a:cxn>
                <a:cxn ang="0">
                  <a:pos x="34" y="18"/>
                </a:cxn>
                <a:cxn ang="0">
                  <a:pos x="34" y="18"/>
                </a:cxn>
                <a:cxn ang="0">
                  <a:pos x="32" y="10"/>
                </a:cxn>
                <a:cxn ang="0">
                  <a:pos x="30" y="6"/>
                </a:cxn>
                <a:cxn ang="0">
                  <a:pos x="24" y="2"/>
                </a:cxn>
                <a:cxn ang="0">
                  <a:pos x="18" y="0"/>
                </a:cxn>
              </a:cxnLst>
              <a:rect l="0" t="0" r="r" b="b"/>
              <a:pathLst>
                <a:path w="34" h="34">
                  <a:moveTo>
                    <a:pt x="18" y="0"/>
                  </a:moveTo>
                  <a:lnTo>
                    <a:pt x="18" y="0"/>
                  </a:lnTo>
                  <a:lnTo>
                    <a:pt x="10" y="2"/>
                  </a:lnTo>
                  <a:lnTo>
                    <a:pt x="6" y="6"/>
                  </a:lnTo>
                  <a:lnTo>
                    <a:pt x="2" y="10"/>
                  </a:lnTo>
                  <a:lnTo>
                    <a:pt x="0" y="18"/>
                  </a:lnTo>
                  <a:lnTo>
                    <a:pt x="0" y="18"/>
                  </a:lnTo>
                  <a:lnTo>
                    <a:pt x="2" y="24"/>
                  </a:lnTo>
                  <a:lnTo>
                    <a:pt x="6" y="30"/>
                  </a:lnTo>
                  <a:lnTo>
                    <a:pt x="10" y="32"/>
                  </a:lnTo>
                  <a:lnTo>
                    <a:pt x="18" y="34"/>
                  </a:lnTo>
                  <a:lnTo>
                    <a:pt x="18" y="34"/>
                  </a:lnTo>
                  <a:lnTo>
                    <a:pt x="24" y="32"/>
                  </a:lnTo>
                  <a:lnTo>
                    <a:pt x="30" y="30"/>
                  </a:lnTo>
                  <a:lnTo>
                    <a:pt x="32" y="24"/>
                  </a:lnTo>
                  <a:lnTo>
                    <a:pt x="34" y="18"/>
                  </a:lnTo>
                  <a:lnTo>
                    <a:pt x="34" y="18"/>
                  </a:lnTo>
                  <a:lnTo>
                    <a:pt x="32" y="10"/>
                  </a:lnTo>
                  <a:lnTo>
                    <a:pt x="30" y="6"/>
                  </a:lnTo>
                  <a:lnTo>
                    <a:pt x="24" y="2"/>
                  </a:lnTo>
                  <a:lnTo>
                    <a:pt x="1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84" name="Freeform 245"/>
            <p:cNvSpPr/>
            <p:nvPr/>
          </p:nvSpPr>
          <p:spPr bwMode="auto">
            <a:xfrm>
              <a:off x="2332038" y="1114425"/>
              <a:ext cx="53975" cy="53975"/>
            </a:xfrm>
            <a:custGeom>
              <a:avLst/>
              <a:gdLst/>
              <a:ahLst/>
              <a:cxnLst>
                <a:cxn ang="0">
                  <a:pos x="18" y="0"/>
                </a:cxn>
                <a:cxn ang="0">
                  <a:pos x="18" y="0"/>
                </a:cxn>
                <a:cxn ang="0">
                  <a:pos x="10" y="2"/>
                </a:cxn>
                <a:cxn ang="0">
                  <a:pos x="6" y="6"/>
                </a:cxn>
                <a:cxn ang="0">
                  <a:pos x="2" y="10"/>
                </a:cxn>
                <a:cxn ang="0">
                  <a:pos x="0" y="18"/>
                </a:cxn>
                <a:cxn ang="0">
                  <a:pos x="0" y="18"/>
                </a:cxn>
                <a:cxn ang="0">
                  <a:pos x="2" y="24"/>
                </a:cxn>
                <a:cxn ang="0">
                  <a:pos x="6" y="30"/>
                </a:cxn>
                <a:cxn ang="0">
                  <a:pos x="10" y="32"/>
                </a:cxn>
                <a:cxn ang="0">
                  <a:pos x="18" y="34"/>
                </a:cxn>
                <a:cxn ang="0">
                  <a:pos x="18" y="34"/>
                </a:cxn>
                <a:cxn ang="0">
                  <a:pos x="24" y="32"/>
                </a:cxn>
                <a:cxn ang="0">
                  <a:pos x="30" y="30"/>
                </a:cxn>
                <a:cxn ang="0">
                  <a:pos x="32" y="24"/>
                </a:cxn>
                <a:cxn ang="0">
                  <a:pos x="34" y="18"/>
                </a:cxn>
                <a:cxn ang="0">
                  <a:pos x="34" y="18"/>
                </a:cxn>
                <a:cxn ang="0">
                  <a:pos x="32" y="10"/>
                </a:cxn>
                <a:cxn ang="0">
                  <a:pos x="30" y="6"/>
                </a:cxn>
                <a:cxn ang="0">
                  <a:pos x="24" y="2"/>
                </a:cxn>
                <a:cxn ang="0">
                  <a:pos x="18" y="0"/>
                </a:cxn>
              </a:cxnLst>
              <a:rect l="0" t="0" r="r" b="b"/>
              <a:pathLst>
                <a:path w="34" h="34">
                  <a:moveTo>
                    <a:pt x="18" y="0"/>
                  </a:moveTo>
                  <a:lnTo>
                    <a:pt x="18" y="0"/>
                  </a:lnTo>
                  <a:lnTo>
                    <a:pt x="10" y="2"/>
                  </a:lnTo>
                  <a:lnTo>
                    <a:pt x="6" y="6"/>
                  </a:lnTo>
                  <a:lnTo>
                    <a:pt x="2" y="10"/>
                  </a:lnTo>
                  <a:lnTo>
                    <a:pt x="0" y="18"/>
                  </a:lnTo>
                  <a:lnTo>
                    <a:pt x="0" y="18"/>
                  </a:lnTo>
                  <a:lnTo>
                    <a:pt x="2" y="24"/>
                  </a:lnTo>
                  <a:lnTo>
                    <a:pt x="6" y="30"/>
                  </a:lnTo>
                  <a:lnTo>
                    <a:pt x="10" y="32"/>
                  </a:lnTo>
                  <a:lnTo>
                    <a:pt x="18" y="34"/>
                  </a:lnTo>
                  <a:lnTo>
                    <a:pt x="18" y="34"/>
                  </a:lnTo>
                  <a:lnTo>
                    <a:pt x="24" y="32"/>
                  </a:lnTo>
                  <a:lnTo>
                    <a:pt x="30" y="30"/>
                  </a:lnTo>
                  <a:lnTo>
                    <a:pt x="32" y="24"/>
                  </a:lnTo>
                  <a:lnTo>
                    <a:pt x="34" y="18"/>
                  </a:lnTo>
                  <a:lnTo>
                    <a:pt x="34" y="18"/>
                  </a:lnTo>
                  <a:lnTo>
                    <a:pt x="32" y="10"/>
                  </a:lnTo>
                  <a:lnTo>
                    <a:pt x="30" y="6"/>
                  </a:lnTo>
                  <a:lnTo>
                    <a:pt x="24" y="2"/>
                  </a:lnTo>
                  <a:lnTo>
                    <a:pt x="1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85" name="Freeform 246"/>
            <p:cNvSpPr/>
            <p:nvPr/>
          </p:nvSpPr>
          <p:spPr bwMode="auto">
            <a:xfrm>
              <a:off x="1550988" y="1187450"/>
              <a:ext cx="53975" cy="50800"/>
            </a:xfrm>
            <a:custGeom>
              <a:avLst/>
              <a:gdLst/>
              <a:ahLst/>
              <a:cxnLst>
                <a:cxn ang="0">
                  <a:pos x="16" y="0"/>
                </a:cxn>
                <a:cxn ang="0">
                  <a:pos x="16" y="0"/>
                </a:cxn>
                <a:cxn ang="0">
                  <a:pos x="10" y="0"/>
                </a:cxn>
                <a:cxn ang="0">
                  <a:pos x="4" y="4"/>
                </a:cxn>
                <a:cxn ang="0">
                  <a:pos x="0" y="10"/>
                </a:cxn>
                <a:cxn ang="0">
                  <a:pos x="0" y="16"/>
                </a:cxn>
                <a:cxn ang="0">
                  <a:pos x="0" y="16"/>
                </a:cxn>
                <a:cxn ang="0">
                  <a:pos x="0" y="22"/>
                </a:cxn>
                <a:cxn ang="0">
                  <a:pos x="4" y="28"/>
                </a:cxn>
                <a:cxn ang="0">
                  <a:pos x="10" y="32"/>
                </a:cxn>
                <a:cxn ang="0">
                  <a:pos x="16" y="32"/>
                </a:cxn>
                <a:cxn ang="0">
                  <a:pos x="16" y="32"/>
                </a:cxn>
                <a:cxn ang="0">
                  <a:pos x="22" y="32"/>
                </a:cxn>
                <a:cxn ang="0">
                  <a:pos x="28" y="28"/>
                </a:cxn>
                <a:cxn ang="0">
                  <a:pos x="32" y="22"/>
                </a:cxn>
                <a:cxn ang="0">
                  <a:pos x="34" y="16"/>
                </a:cxn>
                <a:cxn ang="0">
                  <a:pos x="34" y="16"/>
                </a:cxn>
                <a:cxn ang="0">
                  <a:pos x="32" y="10"/>
                </a:cxn>
                <a:cxn ang="0">
                  <a:pos x="28" y="4"/>
                </a:cxn>
                <a:cxn ang="0">
                  <a:pos x="22" y="0"/>
                </a:cxn>
                <a:cxn ang="0">
                  <a:pos x="16" y="0"/>
                </a:cxn>
              </a:cxnLst>
              <a:rect l="0" t="0" r="r" b="b"/>
              <a:pathLst>
                <a:path w="34" h="32">
                  <a:moveTo>
                    <a:pt x="16" y="0"/>
                  </a:moveTo>
                  <a:lnTo>
                    <a:pt x="16" y="0"/>
                  </a:lnTo>
                  <a:lnTo>
                    <a:pt x="10" y="0"/>
                  </a:lnTo>
                  <a:lnTo>
                    <a:pt x="4" y="4"/>
                  </a:lnTo>
                  <a:lnTo>
                    <a:pt x="0" y="10"/>
                  </a:lnTo>
                  <a:lnTo>
                    <a:pt x="0" y="16"/>
                  </a:lnTo>
                  <a:lnTo>
                    <a:pt x="0" y="16"/>
                  </a:lnTo>
                  <a:lnTo>
                    <a:pt x="0" y="22"/>
                  </a:lnTo>
                  <a:lnTo>
                    <a:pt x="4" y="28"/>
                  </a:lnTo>
                  <a:lnTo>
                    <a:pt x="10" y="32"/>
                  </a:lnTo>
                  <a:lnTo>
                    <a:pt x="16" y="32"/>
                  </a:lnTo>
                  <a:lnTo>
                    <a:pt x="16" y="32"/>
                  </a:lnTo>
                  <a:lnTo>
                    <a:pt x="22" y="32"/>
                  </a:lnTo>
                  <a:lnTo>
                    <a:pt x="28" y="28"/>
                  </a:lnTo>
                  <a:lnTo>
                    <a:pt x="32" y="22"/>
                  </a:lnTo>
                  <a:lnTo>
                    <a:pt x="34" y="16"/>
                  </a:lnTo>
                  <a:lnTo>
                    <a:pt x="34" y="16"/>
                  </a:lnTo>
                  <a:lnTo>
                    <a:pt x="32" y="10"/>
                  </a:lnTo>
                  <a:lnTo>
                    <a:pt x="28" y="4"/>
                  </a:lnTo>
                  <a:lnTo>
                    <a:pt x="22" y="0"/>
                  </a:lnTo>
                  <a:lnTo>
                    <a:pt x="1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86" name="Freeform 247"/>
            <p:cNvSpPr/>
            <p:nvPr/>
          </p:nvSpPr>
          <p:spPr bwMode="auto">
            <a:xfrm>
              <a:off x="1550988" y="1187450"/>
              <a:ext cx="53975" cy="50800"/>
            </a:xfrm>
            <a:custGeom>
              <a:avLst/>
              <a:gdLst/>
              <a:ahLst/>
              <a:cxnLst>
                <a:cxn ang="0">
                  <a:pos x="16" y="0"/>
                </a:cxn>
                <a:cxn ang="0">
                  <a:pos x="16" y="0"/>
                </a:cxn>
                <a:cxn ang="0">
                  <a:pos x="10" y="0"/>
                </a:cxn>
                <a:cxn ang="0">
                  <a:pos x="4" y="4"/>
                </a:cxn>
                <a:cxn ang="0">
                  <a:pos x="0" y="10"/>
                </a:cxn>
                <a:cxn ang="0">
                  <a:pos x="0" y="16"/>
                </a:cxn>
                <a:cxn ang="0">
                  <a:pos x="0" y="16"/>
                </a:cxn>
                <a:cxn ang="0">
                  <a:pos x="0" y="22"/>
                </a:cxn>
                <a:cxn ang="0">
                  <a:pos x="4" y="28"/>
                </a:cxn>
                <a:cxn ang="0">
                  <a:pos x="10" y="32"/>
                </a:cxn>
                <a:cxn ang="0">
                  <a:pos x="16" y="32"/>
                </a:cxn>
                <a:cxn ang="0">
                  <a:pos x="16" y="32"/>
                </a:cxn>
                <a:cxn ang="0">
                  <a:pos x="22" y="32"/>
                </a:cxn>
                <a:cxn ang="0">
                  <a:pos x="28" y="28"/>
                </a:cxn>
                <a:cxn ang="0">
                  <a:pos x="32" y="22"/>
                </a:cxn>
                <a:cxn ang="0">
                  <a:pos x="34" y="16"/>
                </a:cxn>
                <a:cxn ang="0">
                  <a:pos x="34" y="16"/>
                </a:cxn>
                <a:cxn ang="0">
                  <a:pos x="32" y="10"/>
                </a:cxn>
                <a:cxn ang="0">
                  <a:pos x="28" y="4"/>
                </a:cxn>
                <a:cxn ang="0">
                  <a:pos x="22" y="0"/>
                </a:cxn>
                <a:cxn ang="0">
                  <a:pos x="16" y="0"/>
                </a:cxn>
              </a:cxnLst>
              <a:rect l="0" t="0" r="r" b="b"/>
              <a:pathLst>
                <a:path w="34" h="32">
                  <a:moveTo>
                    <a:pt x="16" y="0"/>
                  </a:moveTo>
                  <a:lnTo>
                    <a:pt x="16" y="0"/>
                  </a:lnTo>
                  <a:lnTo>
                    <a:pt x="10" y="0"/>
                  </a:lnTo>
                  <a:lnTo>
                    <a:pt x="4" y="4"/>
                  </a:lnTo>
                  <a:lnTo>
                    <a:pt x="0" y="10"/>
                  </a:lnTo>
                  <a:lnTo>
                    <a:pt x="0" y="16"/>
                  </a:lnTo>
                  <a:lnTo>
                    <a:pt x="0" y="16"/>
                  </a:lnTo>
                  <a:lnTo>
                    <a:pt x="0" y="22"/>
                  </a:lnTo>
                  <a:lnTo>
                    <a:pt x="4" y="28"/>
                  </a:lnTo>
                  <a:lnTo>
                    <a:pt x="10" y="32"/>
                  </a:lnTo>
                  <a:lnTo>
                    <a:pt x="16" y="32"/>
                  </a:lnTo>
                  <a:lnTo>
                    <a:pt x="16" y="32"/>
                  </a:lnTo>
                  <a:lnTo>
                    <a:pt x="22" y="32"/>
                  </a:lnTo>
                  <a:lnTo>
                    <a:pt x="28" y="28"/>
                  </a:lnTo>
                  <a:lnTo>
                    <a:pt x="32" y="22"/>
                  </a:lnTo>
                  <a:lnTo>
                    <a:pt x="34" y="16"/>
                  </a:lnTo>
                  <a:lnTo>
                    <a:pt x="34" y="16"/>
                  </a:lnTo>
                  <a:lnTo>
                    <a:pt x="32" y="10"/>
                  </a:lnTo>
                  <a:lnTo>
                    <a:pt x="28" y="4"/>
                  </a:lnTo>
                  <a:lnTo>
                    <a:pt x="22" y="0"/>
                  </a:lnTo>
                  <a:lnTo>
                    <a:pt x="1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87" name="Freeform 248"/>
            <p:cNvSpPr/>
            <p:nvPr/>
          </p:nvSpPr>
          <p:spPr bwMode="auto">
            <a:xfrm>
              <a:off x="1744663" y="1320800"/>
              <a:ext cx="53975" cy="53975"/>
            </a:xfrm>
            <a:custGeom>
              <a:avLst/>
              <a:gdLst/>
              <a:ahLst/>
              <a:cxnLst>
                <a:cxn ang="0">
                  <a:pos x="18" y="0"/>
                </a:cxn>
                <a:cxn ang="0">
                  <a:pos x="18" y="0"/>
                </a:cxn>
                <a:cxn ang="0">
                  <a:pos x="10" y="0"/>
                </a:cxn>
                <a:cxn ang="0">
                  <a:pos x="6" y="4"/>
                </a:cxn>
                <a:cxn ang="0">
                  <a:pos x="2" y="10"/>
                </a:cxn>
                <a:cxn ang="0">
                  <a:pos x="0" y="16"/>
                </a:cxn>
                <a:cxn ang="0">
                  <a:pos x="0" y="16"/>
                </a:cxn>
                <a:cxn ang="0">
                  <a:pos x="2" y="22"/>
                </a:cxn>
                <a:cxn ang="0">
                  <a:pos x="6" y="28"/>
                </a:cxn>
                <a:cxn ang="0">
                  <a:pos x="10" y="32"/>
                </a:cxn>
                <a:cxn ang="0">
                  <a:pos x="18" y="34"/>
                </a:cxn>
                <a:cxn ang="0">
                  <a:pos x="18" y="34"/>
                </a:cxn>
                <a:cxn ang="0">
                  <a:pos x="24" y="32"/>
                </a:cxn>
                <a:cxn ang="0">
                  <a:pos x="30" y="28"/>
                </a:cxn>
                <a:cxn ang="0">
                  <a:pos x="34" y="22"/>
                </a:cxn>
                <a:cxn ang="0">
                  <a:pos x="34" y="16"/>
                </a:cxn>
                <a:cxn ang="0">
                  <a:pos x="34" y="16"/>
                </a:cxn>
                <a:cxn ang="0">
                  <a:pos x="34" y="10"/>
                </a:cxn>
                <a:cxn ang="0">
                  <a:pos x="30" y="4"/>
                </a:cxn>
                <a:cxn ang="0">
                  <a:pos x="24" y="0"/>
                </a:cxn>
                <a:cxn ang="0">
                  <a:pos x="18" y="0"/>
                </a:cxn>
              </a:cxnLst>
              <a:rect l="0" t="0" r="r" b="b"/>
              <a:pathLst>
                <a:path w="34" h="34">
                  <a:moveTo>
                    <a:pt x="18" y="0"/>
                  </a:moveTo>
                  <a:lnTo>
                    <a:pt x="18" y="0"/>
                  </a:lnTo>
                  <a:lnTo>
                    <a:pt x="10" y="0"/>
                  </a:lnTo>
                  <a:lnTo>
                    <a:pt x="6" y="4"/>
                  </a:lnTo>
                  <a:lnTo>
                    <a:pt x="2" y="10"/>
                  </a:lnTo>
                  <a:lnTo>
                    <a:pt x="0" y="16"/>
                  </a:lnTo>
                  <a:lnTo>
                    <a:pt x="0" y="16"/>
                  </a:lnTo>
                  <a:lnTo>
                    <a:pt x="2" y="22"/>
                  </a:lnTo>
                  <a:lnTo>
                    <a:pt x="6" y="28"/>
                  </a:lnTo>
                  <a:lnTo>
                    <a:pt x="10" y="32"/>
                  </a:lnTo>
                  <a:lnTo>
                    <a:pt x="18" y="34"/>
                  </a:lnTo>
                  <a:lnTo>
                    <a:pt x="18" y="34"/>
                  </a:lnTo>
                  <a:lnTo>
                    <a:pt x="24" y="32"/>
                  </a:lnTo>
                  <a:lnTo>
                    <a:pt x="30" y="28"/>
                  </a:lnTo>
                  <a:lnTo>
                    <a:pt x="34" y="22"/>
                  </a:lnTo>
                  <a:lnTo>
                    <a:pt x="34" y="16"/>
                  </a:lnTo>
                  <a:lnTo>
                    <a:pt x="34" y="16"/>
                  </a:lnTo>
                  <a:lnTo>
                    <a:pt x="34" y="10"/>
                  </a:lnTo>
                  <a:lnTo>
                    <a:pt x="30" y="4"/>
                  </a:lnTo>
                  <a:lnTo>
                    <a:pt x="24" y="0"/>
                  </a:lnTo>
                  <a:lnTo>
                    <a:pt x="1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88" name="Freeform 249"/>
            <p:cNvSpPr/>
            <p:nvPr/>
          </p:nvSpPr>
          <p:spPr bwMode="auto">
            <a:xfrm>
              <a:off x="1744663" y="1320800"/>
              <a:ext cx="53975" cy="53975"/>
            </a:xfrm>
            <a:custGeom>
              <a:avLst/>
              <a:gdLst/>
              <a:ahLst/>
              <a:cxnLst>
                <a:cxn ang="0">
                  <a:pos x="18" y="0"/>
                </a:cxn>
                <a:cxn ang="0">
                  <a:pos x="18" y="0"/>
                </a:cxn>
                <a:cxn ang="0">
                  <a:pos x="10" y="0"/>
                </a:cxn>
                <a:cxn ang="0">
                  <a:pos x="6" y="4"/>
                </a:cxn>
                <a:cxn ang="0">
                  <a:pos x="2" y="10"/>
                </a:cxn>
                <a:cxn ang="0">
                  <a:pos x="0" y="16"/>
                </a:cxn>
                <a:cxn ang="0">
                  <a:pos x="0" y="16"/>
                </a:cxn>
                <a:cxn ang="0">
                  <a:pos x="2" y="22"/>
                </a:cxn>
                <a:cxn ang="0">
                  <a:pos x="6" y="28"/>
                </a:cxn>
                <a:cxn ang="0">
                  <a:pos x="10" y="32"/>
                </a:cxn>
                <a:cxn ang="0">
                  <a:pos x="18" y="34"/>
                </a:cxn>
                <a:cxn ang="0">
                  <a:pos x="18" y="34"/>
                </a:cxn>
                <a:cxn ang="0">
                  <a:pos x="24" y="32"/>
                </a:cxn>
                <a:cxn ang="0">
                  <a:pos x="30" y="28"/>
                </a:cxn>
                <a:cxn ang="0">
                  <a:pos x="34" y="22"/>
                </a:cxn>
                <a:cxn ang="0">
                  <a:pos x="34" y="16"/>
                </a:cxn>
                <a:cxn ang="0">
                  <a:pos x="34" y="16"/>
                </a:cxn>
                <a:cxn ang="0">
                  <a:pos x="34" y="10"/>
                </a:cxn>
                <a:cxn ang="0">
                  <a:pos x="30" y="4"/>
                </a:cxn>
                <a:cxn ang="0">
                  <a:pos x="24" y="0"/>
                </a:cxn>
                <a:cxn ang="0">
                  <a:pos x="18" y="0"/>
                </a:cxn>
              </a:cxnLst>
              <a:rect l="0" t="0" r="r" b="b"/>
              <a:pathLst>
                <a:path w="34" h="34">
                  <a:moveTo>
                    <a:pt x="18" y="0"/>
                  </a:moveTo>
                  <a:lnTo>
                    <a:pt x="18" y="0"/>
                  </a:lnTo>
                  <a:lnTo>
                    <a:pt x="10" y="0"/>
                  </a:lnTo>
                  <a:lnTo>
                    <a:pt x="6" y="4"/>
                  </a:lnTo>
                  <a:lnTo>
                    <a:pt x="2" y="10"/>
                  </a:lnTo>
                  <a:lnTo>
                    <a:pt x="0" y="16"/>
                  </a:lnTo>
                  <a:lnTo>
                    <a:pt x="0" y="16"/>
                  </a:lnTo>
                  <a:lnTo>
                    <a:pt x="2" y="22"/>
                  </a:lnTo>
                  <a:lnTo>
                    <a:pt x="6" y="28"/>
                  </a:lnTo>
                  <a:lnTo>
                    <a:pt x="10" y="32"/>
                  </a:lnTo>
                  <a:lnTo>
                    <a:pt x="18" y="34"/>
                  </a:lnTo>
                  <a:lnTo>
                    <a:pt x="18" y="34"/>
                  </a:lnTo>
                  <a:lnTo>
                    <a:pt x="24" y="32"/>
                  </a:lnTo>
                  <a:lnTo>
                    <a:pt x="30" y="28"/>
                  </a:lnTo>
                  <a:lnTo>
                    <a:pt x="34" y="22"/>
                  </a:lnTo>
                  <a:lnTo>
                    <a:pt x="34" y="16"/>
                  </a:lnTo>
                  <a:lnTo>
                    <a:pt x="34" y="16"/>
                  </a:lnTo>
                  <a:lnTo>
                    <a:pt x="34" y="10"/>
                  </a:lnTo>
                  <a:lnTo>
                    <a:pt x="30" y="4"/>
                  </a:lnTo>
                  <a:lnTo>
                    <a:pt x="24" y="0"/>
                  </a:lnTo>
                  <a:lnTo>
                    <a:pt x="1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89" name="Freeform 250"/>
            <p:cNvSpPr/>
            <p:nvPr/>
          </p:nvSpPr>
          <p:spPr bwMode="auto">
            <a:xfrm>
              <a:off x="3792538" y="1143000"/>
              <a:ext cx="53975" cy="50800"/>
            </a:xfrm>
            <a:custGeom>
              <a:avLst/>
              <a:gdLst/>
              <a:ahLst/>
              <a:cxnLst>
                <a:cxn ang="0">
                  <a:pos x="16" y="0"/>
                </a:cxn>
                <a:cxn ang="0">
                  <a:pos x="16" y="0"/>
                </a:cxn>
                <a:cxn ang="0">
                  <a:pos x="10" y="0"/>
                </a:cxn>
                <a:cxn ang="0">
                  <a:pos x="4" y="4"/>
                </a:cxn>
                <a:cxn ang="0">
                  <a:pos x="2" y="10"/>
                </a:cxn>
                <a:cxn ang="0">
                  <a:pos x="0" y="16"/>
                </a:cxn>
                <a:cxn ang="0">
                  <a:pos x="0" y="16"/>
                </a:cxn>
                <a:cxn ang="0">
                  <a:pos x="2" y="22"/>
                </a:cxn>
                <a:cxn ang="0">
                  <a:pos x="4" y="28"/>
                </a:cxn>
                <a:cxn ang="0">
                  <a:pos x="10" y="32"/>
                </a:cxn>
                <a:cxn ang="0">
                  <a:pos x="16" y="32"/>
                </a:cxn>
                <a:cxn ang="0">
                  <a:pos x="16" y="32"/>
                </a:cxn>
                <a:cxn ang="0">
                  <a:pos x="24" y="32"/>
                </a:cxn>
                <a:cxn ang="0">
                  <a:pos x="28" y="28"/>
                </a:cxn>
                <a:cxn ang="0">
                  <a:pos x="32" y="22"/>
                </a:cxn>
                <a:cxn ang="0">
                  <a:pos x="34" y="16"/>
                </a:cxn>
                <a:cxn ang="0">
                  <a:pos x="34" y="16"/>
                </a:cxn>
                <a:cxn ang="0">
                  <a:pos x="32" y="10"/>
                </a:cxn>
                <a:cxn ang="0">
                  <a:pos x="28" y="4"/>
                </a:cxn>
                <a:cxn ang="0">
                  <a:pos x="24" y="0"/>
                </a:cxn>
                <a:cxn ang="0">
                  <a:pos x="16" y="0"/>
                </a:cxn>
              </a:cxnLst>
              <a:rect l="0" t="0" r="r" b="b"/>
              <a:pathLst>
                <a:path w="34" h="32">
                  <a:moveTo>
                    <a:pt x="16" y="0"/>
                  </a:moveTo>
                  <a:lnTo>
                    <a:pt x="16" y="0"/>
                  </a:lnTo>
                  <a:lnTo>
                    <a:pt x="10" y="0"/>
                  </a:lnTo>
                  <a:lnTo>
                    <a:pt x="4" y="4"/>
                  </a:lnTo>
                  <a:lnTo>
                    <a:pt x="2" y="10"/>
                  </a:lnTo>
                  <a:lnTo>
                    <a:pt x="0" y="16"/>
                  </a:lnTo>
                  <a:lnTo>
                    <a:pt x="0" y="16"/>
                  </a:lnTo>
                  <a:lnTo>
                    <a:pt x="2" y="22"/>
                  </a:lnTo>
                  <a:lnTo>
                    <a:pt x="4" y="28"/>
                  </a:lnTo>
                  <a:lnTo>
                    <a:pt x="10" y="32"/>
                  </a:lnTo>
                  <a:lnTo>
                    <a:pt x="16" y="32"/>
                  </a:lnTo>
                  <a:lnTo>
                    <a:pt x="16" y="32"/>
                  </a:lnTo>
                  <a:lnTo>
                    <a:pt x="24" y="32"/>
                  </a:lnTo>
                  <a:lnTo>
                    <a:pt x="28" y="28"/>
                  </a:lnTo>
                  <a:lnTo>
                    <a:pt x="32" y="22"/>
                  </a:lnTo>
                  <a:lnTo>
                    <a:pt x="34" y="16"/>
                  </a:lnTo>
                  <a:lnTo>
                    <a:pt x="34" y="16"/>
                  </a:lnTo>
                  <a:lnTo>
                    <a:pt x="32" y="10"/>
                  </a:lnTo>
                  <a:lnTo>
                    <a:pt x="28" y="4"/>
                  </a:lnTo>
                  <a:lnTo>
                    <a:pt x="24" y="0"/>
                  </a:lnTo>
                  <a:lnTo>
                    <a:pt x="1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90" name="Freeform 251"/>
            <p:cNvSpPr/>
            <p:nvPr/>
          </p:nvSpPr>
          <p:spPr bwMode="auto">
            <a:xfrm>
              <a:off x="3792538" y="1143000"/>
              <a:ext cx="53975" cy="50800"/>
            </a:xfrm>
            <a:custGeom>
              <a:avLst/>
              <a:gdLst/>
              <a:ahLst/>
              <a:cxnLst>
                <a:cxn ang="0">
                  <a:pos x="16" y="0"/>
                </a:cxn>
                <a:cxn ang="0">
                  <a:pos x="16" y="0"/>
                </a:cxn>
                <a:cxn ang="0">
                  <a:pos x="10" y="0"/>
                </a:cxn>
                <a:cxn ang="0">
                  <a:pos x="4" y="4"/>
                </a:cxn>
                <a:cxn ang="0">
                  <a:pos x="2" y="10"/>
                </a:cxn>
                <a:cxn ang="0">
                  <a:pos x="0" y="16"/>
                </a:cxn>
                <a:cxn ang="0">
                  <a:pos x="0" y="16"/>
                </a:cxn>
                <a:cxn ang="0">
                  <a:pos x="2" y="22"/>
                </a:cxn>
                <a:cxn ang="0">
                  <a:pos x="4" y="28"/>
                </a:cxn>
                <a:cxn ang="0">
                  <a:pos x="10" y="32"/>
                </a:cxn>
                <a:cxn ang="0">
                  <a:pos x="16" y="32"/>
                </a:cxn>
                <a:cxn ang="0">
                  <a:pos x="16" y="32"/>
                </a:cxn>
                <a:cxn ang="0">
                  <a:pos x="24" y="32"/>
                </a:cxn>
                <a:cxn ang="0">
                  <a:pos x="28" y="28"/>
                </a:cxn>
                <a:cxn ang="0">
                  <a:pos x="32" y="22"/>
                </a:cxn>
                <a:cxn ang="0">
                  <a:pos x="34" y="16"/>
                </a:cxn>
                <a:cxn ang="0">
                  <a:pos x="34" y="16"/>
                </a:cxn>
                <a:cxn ang="0">
                  <a:pos x="32" y="10"/>
                </a:cxn>
                <a:cxn ang="0">
                  <a:pos x="28" y="4"/>
                </a:cxn>
                <a:cxn ang="0">
                  <a:pos x="24" y="0"/>
                </a:cxn>
                <a:cxn ang="0">
                  <a:pos x="16" y="0"/>
                </a:cxn>
              </a:cxnLst>
              <a:rect l="0" t="0" r="r" b="b"/>
              <a:pathLst>
                <a:path w="34" h="32">
                  <a:moveTo>
                    <a:pt x="16" y="0"/>
                  </a:moveTo>
                  <a:lnTo>
                    <a:pt x="16" y="0"/>
                  </a:lnTo>
                  <a:lnTo>
                    <a:pt x="10" y="0"/>
                  </a:lnTo>
                  <a:lnTo>
                    <a:pt x="4" y="4"/>
                  </a:lnTo>
                  <a:lnTo>
                    <a:pt x="2" y="10"/>
                  </a:lnTo>
                  <a:lnTo>
                    <a:pt x="0" y="16"/>
                  </a:lnTo>
                  <a:lnTo>
                    <a:pt x="0" y="16"/>
                  </a:lnTo>
                  <a:lnTo>
                    <a:pt x="2" y="22"/>
                  </a:lnTo>
                  <a:lnTo>
                    <a:pt x="4" y="28"/>
                  </a:lnTo>
                  <a:lnTo>
                    <a:pt x="10" y="32"/>
                  </a:lnTo>
                  <a:lnTo>
                    <a:pt x="16" y="32"/>
                  </a:lnTo>
                  <a:lnTo>
                    <a:pt x="16" y="32"/>
                  </a:lnTo>
                  <a:lnTo>
                    <a:pt x="24" y="32"/>
                  </a:lnTo>
                  <a:lnTo>
                    <a:pt x="28" y="28"/>
                  </a:lnTo>
                  <a:lnTo>
                    <a:pt x="32" y="22"/>
                  </a:lnTo>
                  <a:lnTo>
                    <a:pt x="34" y="16"/>
                  </a:lnTo>
                  <a:lnTo>
                    <a:pt x="34" y="16"/>
                  </a:lnTo>
                  <a:lnTo>
                    <a:pt x="32" y="10"/>
                  </a:lnTo>
                  <a:lnTo>
                    <a:pt x="28" y="4"/>
                  </a:lnTo>
                  <a:lnTo>
                    <a:pt x="24" y="0"/>
                  </a:lnTo>
                  <a:lnTo>
                    <a:pt x="1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91" name="Freeform 252"/>
            <p:cNvSpPr/>
            <p:nvPr/>
          </p:nvSpPr>
          <p:spPr bwMode="auto">
            <a:xfrm>
              <a:off x="2833688" y="1060450"/>
              <a:ext cx="73025" cy="73025"/>
            </a:xfrm>
            <a:custGeom>
              <a:avLst/>
              <a:gdLst/>
              <a:ahLst/>
              <a:cxnLst>
                <a:cxn ang="0">
                  <a:pos x="22" y="0"/>
                </a:cxn>
                <a:cxn ang="0">
                  <a:pos x="22" y="0"/>
                </a:cxn>
                <a:cxn ang="0">
                  <a:pos x="14" y="2"/>
                </a:cxn>
                <a:cxn ang="0">
                  <a:pos x="6" y="8"/>
                </a:cxn>
                <a:cxn ang="0">
                  <a:pos x="2" y="14"/>
                </a:cxn>
                <a:cxn ang="0">
                  <a:pos x="0" y="24"/>
                </a:cxn>
                <a:cxn ang="0">
                  <a:pos x="0" y="24"/>
                </a:cxn>
                <a:cxn ang="0">
                  <a:pos x="2" y="32"/>
                </a:cxn>
                <a:cxn ang="0">
                  <a:pos x="6" y="40"/>
                </a:cxn>
                <a:cxn ang="0">
                  <a:pos x="14" y="44"/>
                </a:cxn>
                <a:cxn ang="0">
                  <a:pos x="22" y="46"/>
                </a:cxn>
                <a:cxn ang="0">
                  <a:pos x="22" y="46"/>
                </a:cxn>
                <a:cxn ang="0">
                  <a:pos x="32" y="44"/>
                </a:cxn>
                <a:cxn ang="0">
                  <a:pos x="38" y="40"/>
                </a:cxn>
                <a:cxn ang="0">
                  <a:pos x="44" y="32"/>
                </a:cxn>
                <a:cxn ang="0">
                  <a:pos x="46" y="24"/>
                </a:cxn>
                <a:cxn ang="0">
                  <a:pos x="46" y="24"/>
                </a:cxn>
                <a:cxn ang="0">
                  <a:pos x="44" y="14"/>
                </a:cxn>
                <a:cxn ang="0">
                  <a:pos x="38" y="8"/>
                </a:cxn>
                <a:cxn ang="0">
                  <a:pos x="32" y="2"/>
                </a:cxn>
                <a:cxn ang="0">
                  <a:pos x="22" y="0"/>
                </a:cxn>
              </a:cxnLst>
              <a:rect l="0" t="0" r="r" b="b"/>
              <a:pathLst>
                <a:path w="46" h="46">
                  <a:moveTo>
                    <a:pt x="22" y="0"/>
                  </a:moveTo>
                  <a:lnTo>
                    <a:pt x="22" y="0"/>
                  </a:lnTo>
                  <a:lnTo>
                    <a:pt x="14" y="2"/>
                  </a:lnTo>
                  <a:lnTo>
                    <a:pt x="6" y="8"/>
                  </a:lnTo>
                  <a:lnTo>
                    <a:pt x="2" y="14"/>
                  </a:lnTo>
                  <a:lnTo>
                    <a:pt x="0" y="24"/>
                  </a:lnTo>
                  <a:lnTo>
                    <a:pt x="0" y="24"/>
                  </a:lnTo>
                  <a:lnTo>
                    <a:pt x="2" y="32"/>
                  </a:lnTo>
                  <a:lnTo>
                    <a:pt x="6" y="40"/>
                  </a:lnTo>
                  <a:lnTo>
                    <a:pt x="14" y="44"/>
                  </a:lnTo>
                  <a:lnTo>
                    <a:pt x="22" y="46"/>
                  </a:lnTo>
                  <a:lnTo>
                    <a:pt x="22" y="46"/>
                  </a:lnTo>
                  <a:lnTo>
                    <a:pt x="32" y="44"/>
                  </a:lnTo>
                  <a:lnTo>
                    <a:pt x="38" y="40"/>
                  </a:lnTo>
                  <a:lnTo>
                    <a:pt x="44" y="32"/>
                  </a:lnTo>
                  <a:lnTo>
                    <a:pt x="46" y="24"/>
                  </a:lnTo>
                  <a:lnTo>
                    <a:pt x="46" y="24"/>
                  </a:lnTo>
                  <a:lnTo>
                    <a:pt x="44" y="14"/>
                  </a:lnTo>
                  <a:lnTo>
                    <a:pt x="38" y="8"/>
                  </a:lnTo>
                  <a:lnTo>
                    <a:pt x="32" y="2"/>
                  </a:lnTo>
                  <a:lnTo>
                    <a:pt x="2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92" name="Freeform 253"/>
            <p:cNvSpPr/>
            <p:nvPr/>
          </p:nvSpPr>
          <p:spPr bwMode="auto">
            <a:xfrm>
              <a:off x="2833688" y="1060450"/>
              <a:ext cx="73025" cy="73025"/>
            </a:xfrm>
            <a:custGeom>
              <a:avLst/>
              <a:gdLst/>
              <a:ahLst/>
              <a:cxnLst>
                <a:cxn ang="0">
                  <a:pos x="22" y="0"/>
                </a:cxn>
                <a:cxn ang="0">
                  <a:pos x="22" y="0"/>
                </a:cxn>
                <a:cxn ang="0">
                  <a:pos x="14" y="2"/>
                </a:cxn>
                <a:cxn ang="0">
                  <a:pos x="6" y="8"/>
                </a:cxn>
                <a:cxn ang="0">
                  <a:pos x="2" y="14"/>
                </a:cxn>
                <a:cxn ang="0">
                  <a:pos x="0" y="24"/>
                </a:cxn>
                <a:cxn ang="0">
                  <a:pos x="0" y="24"/>
                </a:cxn>
                <a:cxn ang="0">
                  <a:pos x="2" y="32"/>
                </a:cxn>
                <a:cxn ang="0">
                  <a:pos x="6" y="40"/>
                </a:cxn>
                <a:cxn ang="0">
                  <a:pos x="14" y="44"/>
                </a:cxn>
                <a:cxn ang="0">
                  <a:pos x="22" y="46"/>
                </a:cxn>
                <a:cxn ang="0">
                  <a:pos x="22" y="46"/>
                </a:cxn>
                <a:cxn ang="0">
                  <a:pos x="32" y="44"/>
                </a:cxn>
                <a:cxn ang="0">
                  <a:pos x="38" y="40"/>
                </a:cxn>
                <a:cxn ang="0">
                  <a:pos x="44" y="32"/>
                </a:cxn>
                <a:cxn ang="0">
                  <a:pos x="46" y="24"/>
                </a:cxn>
                <a:cxn ang="0">
                  <a:pos x="46" y="24"/>
                </a:cxn>
                <a:cxn ang="0">
                  <a:pos x="44" y="14"/>
                </a:cxn>
                <a:cxn ang="0">
                  <a:pos x="38" y="8"/>
                </a:cxn>
                <a:cxn ang="0">
                  <a:pos x="32" y="2"/>
                </a:cxn>
                <a:cxn ang="0">
                  <a:pos x="22" y="0"/>
                </a:cxn>
              </a:cxnLst>
              <a:rect l="0" t="0" r="r" b="b"/>
              <a:pathLst>
                <a:path w="46" h="46">
                  <a:moveTo>
                    <a:pt x="22" y="0"/>
                  </a:moveTo>
                  <a:lnTo>
                    <a:pt x="22" y="0"/>
                  </a:lnTo>
                  <a:lnTo>
                    <a:pt x="14" y="2"/>
                  </a:lnTo>
                  <a:lnTo>
                    <a:pt x="6" y="8"/>
                  </a:lnTo>
                  <a:lnTo>
                    <a:pt x="2" y="14"/>
                  </a:lnTo>
                  <a:lnTo>
                    <a:pt x="0" y="24"/>
                  </a:lnTo>
                  <a:lnTo>
                    <a:pt x="0" y="24"/>
                  </a:lnTo>
                  <a:lnTo>
                    <a:pt x="2" y="32"/>
                  </a:lnTo>
                  <a:lnTo>
                    <a:pt x="6" y="40"/>
                  </a:lnTo>
                  <a:lnTo>
                    <a:pt x="14" y="44"/>
                  </a:lnTo>
                  <a:lnTo>
                    <a:pt x="22" y="46"/>
                  </a:lnTo>
                  <a:lnTo>
                    <a:pt x="22" y="46"/>
                  </a:lnTo>
                  <a:lnTo>
                    <a:pt x="32" y="44"/>
                  </a:lnTo>
                  <a:lnTo>
                    <a:pt x="38" y="40"/>
                  </a:lnTo>
                  <a:lnTo>
                    <a:pt x="44" y="32"/>
                  </a:lnTo>
                  <a:lnTo>
                    <a:pt x="46" y="24"/>
                  </a:lnTo>
                  <a:lnTo>
                    <a:pt x="46" y="24"/>
                  </a:lnTo>
                  <a:lnTo>
                    <a:pt x="44" y="14"/>
                  </a:lnTo>
                  <a:lnTo>
                    <a:pt x="38" y="8"/>
                  </a:lnTo>
                  <a:lnTo>
                    <a:pt x="32" y="2"/>
                  </a:lnTo>
                  <a:lnTo>
                    <a:pt x="22"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93" name="Freeform 254"/>
            <p:cNvSpPr/>
            <p:nvPr/>
          </p:nvSpPr>
          <p:spPr bwMode="auto">
            <a:xfrm>
              <a:off x="3205163" y="1193800"/>
              <a:ext cx="34925" cy="38100"/>
            </a:xfrm>
            <a:custGeom>
              <a:avLst/>
              <a:gdLst/>
              <a:ahLst/>
              <a:cxnLst>
                <a:cxn ang="0">
                  <a:pos x="12" y="0"/>
                </a:cxn>
                <a:cxn ang="0">
                  <a:pos x="12" y="0"/>
                </a:cxn>
                <a:cxn ang="0">
                  <a:pos x="6" y="2"/>
                </a:cxn>
                <a:cxn ang="0">
                  <a:pos x="4" y="4"/>
                </a:cxn>
                <a:cxn ang="0">
                  <a:pos x="0" y="8"/>
                </a:cxn>
                <a:cxn ang="0">
                  <a:pos x="0" y="12"/>
                </a:cxn>
                <a:cxn ang="0">
                  <a:pos x="0" y="12"/>
                </a:cxn>
                <a:cxn ang="0">
                  <a:pos x="0" y="16"/>
                </a:cxn>
                <a:cxn ang="0">
                  <a:pos x="4" y="20"/>
                </a:cxn>
                <a:cxn ang="0">
                  <a:pos x="6" y="22"/>
                </a:cxn>
                <a:cxn ang="0">
                  <a:pos x="12" y="24"/>
                </a:cxn>
                <a:cxn ang="0">
                  <a:pos x="12" y="24"/>
                </a:cxn>
                <a:cxn ang="0">
                  <a:pos x="16" y="22"/>
                </a:cxn>
                <a:cxn ang="0">
                  <a:pos x="20" y="20"/>
                </a:cxn>
                <a:cxn ang="0">
                  <a:pos x="22" y="16"/>
                </a:cxn>
                <a:cxn ang="0">
                  <a:pos x="22" y="12"/>
                </a:cxn>
                <a:cxn ang="0">
                  <a:pos x="22" y="12"/>
                </a:cxn>
                <a:cxn ang="0">
                  <a:pos x="22" y="8"/>
                </a:cxn>
                <a:cxn ang="0">
                  <a:pos x="20" y="4"/>
                </a:cxn>
                <a:cxn ang="0">
                  <a:pos x="16" y="2"/>
                </a:cxn>
                <a:cxn ang="0">
                  <a:pos x="12" y="0"/>
                </a:cxn>
              </a:cxnLst>
              <a:rect l="0" t="0" r="r" b="b"/>
              <a:pathLst>
                <a:path w="22" h="24">
                  <a:moveTo>
                    <a:pt x="12" y="0"/>
                  </a:moveTo>
                  <a:lnTo>
                    <a:pt x="12" y="0"/>
                  </a:lnTo>
                  <a:lnTo>
                    <a:pt x="6" y="2"/>
                  </a:lnTo>
                  <a:lnTo>
                    <a:pt x="4" y="4"/>
                  </a:lnTo>
                  <a:lnTo>
                    <a:pt x="0" y="8"/>
                  </a:lnTo>
                  <a:lnTo>
                    <a:pt x="0" y="12"/>
                  </a:lnTo>
                  <a:lnTo>
                    <a:pt x="0" y="12"/>
                  </a:lnTo>
                  <a:lnTo>
                    <a:pt x="0" y="16"/>
                  </a:lnTo>
                  <a:lnTo>
                    <a:pt x="4" y="20"/>
                  </a:lnTo>
                  <a:lnTo>
                    <a:pt x="6" y="22"/>
                  </a:lnTo>
                  <a:lnTo>
                    <a:pt x="12" y="24"/>
                  </a:lnTo>
                  <a:lnTo>
                    <a:pt x="12" y="24"/>
                  </a:lnTo>
                  <a:lnTo>
                    <a:pt x="16" y="22"/>
                  </a:lnTo>
                  <a:lnTo>
                    <a:pt x="20" y="20"/>
                  </a:lnTo>
                  <a:lnTo>
                    <a:pt x="22" y="16"/>
                  </a:lnTo>
                  <a:lnTo>
                    <a:pt x="22" y="12"/>
                  </a:lnTo>
                  <a:lnTo>
                    <a:pt x="22" y="12"/>
                  </a:lnTo>
                  <a:lnTo>
                    <a:pt x="22" y="8"/>
                  </a:lnTo>
                  <a:lnTo>
                    <a:pt x="20" y="4"/>
                  </a:lnTo>
                  <a:lnTo>
                    <a:pt x="16" y="2"/>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94" name="Freeform 255"/>
            <p:cNvSpPr/>
            <p:nvPr/>
          </p:nvSpPr>
          <p:spPr bwMode="auto">
            <a:xfrm>
              <a:off x="3205163" y="1193800"/>
              <a:ext cx="34925" cy="38100"/>
            </a:xfrm>
            <a:custGeom>
              <a:avLst/>
              <a:gdLst/>
              <a:ahLst/>
              <a:cxnLst>
                <a:cxn ang="0">
                  <a:pos x="12" y="0"/>
                </a:cxn>
                <a:cxn ang="0">
                  <a:pos x="12" y="0"/>
                </a:cxn>
                <a:cxn ang="0">
                  <a:pos x="6" y="2"/>
                </a:cxn>
                <a:cxn ang="0">
                  <a:pos x="4" y="4"/>
                </a:cxn>
                <a:cxn ang="0">
                  <a:pos x="0" y="8"/>
                </a:cxn>
                <a:cxn ang="0">
                  <a:pos x="0" y="12"/>
                </a:cxn>
                <a:cxn ang="0">
                  <a:pos x="0" y="12"/>
                </a:cxn>
                <a:cxn ang="0">
                  <a:pos x="0" y="16"/>
                </a:cxn>
                <a:cxn ang="0">
                  <a:pos x="4" y="20"/>
                </a:cxn>
                <a:cxn ang="0">
                  <a:pos x="6" y="22"/>
                </a:cxn>
                <a:cxn ang="0">
                  <a:pos x="12" y="24"/>
                </a:cxn>
                <a:cxn ang="0">
                  <a:pos x="12" y="24"/>
                </a:cxn>
                <a:cxn ang="0">
                  <a:pos x="16" y="22"/>
                </a:cxn>
                <a:cxn ang="0">
                  <a:pos x="20" y="20"/>
                </a:cxn>
                <a:cxn ang="0">
                  <a:pos x="22" y="16"/>
                </a:cxn>
                <a:cxn ang="0">
                  <a:pos x="22" y="12"/>
                </a:cxn>
                <a:cxn ang="0">
                  <a:pos x="22" y="12"/>
                </a:cxn>
                <a:cxn ang="0">
                  <a:pos x="22" y="8"/>
                </a:cxn>
                <a:cxn ang="0">
                  <a:pos x="20" y="4"/>
                </a:cxn>
                <a:cxn ang="0">
                  <a:pos x="16" y="2"/>
                </a:cxn>
                <a:cxn ang="0">
                  <a:pos x="12" y="0"/>
                </a:cxn>
              </a:cxnLst>
              <a:rect l="0" t="0" r="r" b="b"/>
              <a:pathLst>
                <a:path w="22" h="24">
                  <a:moveTo>
                    <a:pt x="12" y="0"/>
                  </a:moveTo>
                  <a:lnTo>
                    <a:pt x="12" y="0"/>
                  </a:lnTo>
                  <a:lnTo>
                    <a:pt x="6" y="2"/>
                  </a:lnTo>
                  <a:lnTo>
                    <a:pt x="4" y="4"/>
                  </a:lnTo>
                  <a:lnTo>
                    <a:pt x="0" y="8"/>
                  </a:lnTo>
                  <a:lnTo>
                    <a:pt x="0" y="12"/>
                  </a:lnTo>
                  <a:lnTo>
                    <a:pt x="0" y="12"/>
                  </a:lnTo>
                  <a:lnTo>
                    <a:pt x="0" y="16"/>
                  </a:lnTo>
                  <a:lnTo>
                    <a:pt x="4" y="20"/>
                  </a:lnTo>
                  <a:lnTo>
                    <a:pt x="6" y="22"/>
                  </a:lnTo>
                  <a:lnTo>
                    <a:pt x="12" y="24"/>
                  </a:lnTo>
                  <a:lnTo>
                    <a:pt x="12" y="24"/>
                  </a:lnTo>
                  <a:lnTo>
                    <a:pt x="16" y="22"/>
                  </a:lnTo>
                  <a:lnTo>
                    <a:pt x="20" y="20"/>
                  </a:lnTo>
                  <a:lnTo>
                    <a:pt x="22" y="16"/>
                  </a:lnTo>
                  <a:lnTo>
                    <a:pt x="22" y="12"/>
                  </a:lnTo>
                  <a:lnTo>
                    <a:pt x="22" y="12"/>
                  </a:lnTo>
                  <a:lnTo>
                    <a:pt x="22" y="8"/>
                  </a:lnTo>
                  <a:lnTo>
                    <a:pt x="20" y="4"/>
                  </a:lnTo>
                  <a:lnTo>
                    <a:pt x="16" y="2"/>
                  </a:lnTo>
                  <a:lnTo>
                    <a:pt x="12"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95" name="Freeform 256"/>
            <p:cNvSpPr/>
            <p:nvPr/>
          </p:nvSpPr>
          <p:spPr bwMode="auto">
            <a:xfrm>
              <a:off x="5945188" y="1498600"/>
              <a:ext cx="34925" cy="34925"/>
            </a:xfrm>
            <a:custGeom>
              <a:avLst/>
              <a:gdLst/>
              <a:ahLst/>
              <a:cxnLst>
                <a:cxn ang="0">
                  <a:pos x="12" y="0"/>
                </a:cxn>
                <a:cxn ang="0">
                  <a:pos x="12" y="0"/>
                </a:cxn>
                <a:cxn ang="0">
                  <a:pos x="8" y="0"/>
                </a:cxn>
                <a:cxn ang="0">
                  <a:pos x="4" y="2"/>
                </a:cxn>
                <a:cxn ang="0">
                  <a:pos x="2" y="6"/>
                </a:cxn>
                <a:cxn ang="0">
                  <a:pos x="0" y="10"/>
                </a:cxn>
                <a:cxn ang="0">
                  <a:pos x="0" y="10"/>
                </a:cxn>
                <a:cxn ang="0">
                  <a:pos x="2" y="16"/>
                </a:cxn>
                <a:cxn ang="0">
                  <a:pos x="4" y="18"/>
                </a:cxn>
                <a:cxn ang="0">
                  <a:pos x="8" y="22"/>
                </a:cxn>
                <a:cxn ang="0">
                  <a:pos x="12" y="22"/>
                </a:cxn>
                <a:cxn ang="0">
                  <a:pos x="12" y="22"/>
                </a:cxn>
                <a:cxn ang="0">
                  <a:pos x="16" y="22"/>
                </a:cxn>
                <a:cxn ang="0">
                  <a:pos x="20" y="18"/>
                </a:cxn>
                <a:cxn ang="0">
                  <a:pos x="22" y="16"/>
                </a:cxn>
                <a:cxn ang="0">
                  <a:pos x="22" y="10"/>
                </a:cxn>
                <a:cxn ang="0">
                  <a:pos x="22" y="10"/>
                </a:cxn>
                <a:cxn ang="0">
                  <a:pos x="22" y="6"/>
                </a:cxn>
                <a:cxn ang="0">
                  <a:pos x="20" y="2"/>
                </a:cxn>
                <a:cxn ang="0">
                  <a:pos x="16" y="0"/>
                </a:cxn>
                <a:cxn ang="0">
                  <a:pos x="12" y="0"/>
                </a:cxn>
              </a:cxnLst>
              <a:rect l="0" t="0" r="r" b="b"/>
              <a:pathLst>
                <a:path w="22" h="22">
                  <a:moveTo>
                    <a:pt x="12" y="0"/>
                  </a:moveTo>
                  <a:lnTo>
                    <a:pt x="12" y="0"/>
                  </a:lnTo>
                  <a:lnTo>
                    <a:pt x="8" y="0"/>
                  </a:lnTo>
                  <a:lnTo>
                    <a:pt x="4" y="2"/>
                  </a:lnTo>
                  <a:lnTo>
                    <a:pt x="2" y="6"/>
                  </a:lnTo>
                  <a:lnTo>
                    <a:pt x="0" y="10"/>
                  </a:lnTo>
                  <a:lnTo>
                    <a:pt x="0" y="10"/>
                  </a:lnTo>
                  <a:lnTo>
                    <a:pt x="2" y="16"/>
                  </a:lnTo>
                  <a:lnTo>
                    <a:pt x="4" y="18"/>
                  </a:lnTo>
                  <a:lnTo>
                    <a:pt x="8" y="22"/>
                  </a:lnTo>
                  <a:lnTo>
                    <a:pt x="12" y="22"/>
                  </a:lnTo>
                  <a:lnTo>
                    <a:pt x="12" y="22"/>
                  </a:lnTo>
                  <a:lnTo>
                    <a:pt x="16" y="22"/>
                  </a:lnTo>
                  <a:lnTo>
                    <a:pt x="20" y="18"/>
                  </a:lnTo>
                  <a:lnTo>
                    <a:pt x="22" y="16"/>
                  </a:lnTo>
                  <a:lnTo>
                    <a:pt x="22" y="10"/>
                  </a:lnTo>
                  <a:lnTo>
                    <a:pt x="22" y="10"/>
                  </a:lnTo>
                  <a:lnTo>
                    <a:pt x="22" y="6"/>
                  </a:lnTo>
                  <a:lnTo>
                    <a:pt x="20" y="2"/>
                  </a:lnTo>
                  <a:lnTo>
                    <a:pt x="16" y="0"/>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96" name="Freeform 257"/>
            <p:cNvSpPr/>
            <p:nvPr/>
          </p:nvSpPr>
          <p:spPr bwMode="auto">
            <a:xfrm>
              <a:off x="5945188" y="1498600"/>
              <a:ext cx="34925" cy="34925"/>
            </a:xfrm>
            <a:custGeom>
              <a:avLst/>
              <a:gdLst/>
              <a:ahLst/>
              <a:cxnLst>
                <a:cxn ang="0">
                  <a:pos x="12" y="0"/>
                </a:cxn>
                <a:cxn ang="0">
                  <a:pos x="12" y="0"/>
                </a:cxn>
                <a:cxn ang="0">
                  <a:pos x="8" y="0"/>
                </a:cxn>
                <a:cxn ang="0">
                  <a:pos x="4" y="2"/>
                </a:cxn>
                <a:cxn ang="0">
                  <a:pos x="2" y="6"/>
                </a:cxn>
                <a:cxn ang="0">
                  <a:pos x="0" y="10"/>
                </a:cxn>
                <a:cxn ang="0">
                  <a:pos x="0" y="10"/>
                </a:cxn>
                <a:cxn ang="0">
                  <a:pos x="2" y="16"/>
                </a:cxn>
                <a:cxn ang="0">
                  <a:pos x="4" y="18"/>
                </a:cxn>
                <a:cxn ang="0">
                  <a:pos x="8" y="22"/>
                </a:cxn>
                <a:cxn ang="0">
                  <a:pos x="12" y="22"/>
                </a:cxn>
                <a:cxn ang="0">
                  <a:pos x="12" y="22"/>
                </a:cxn>
                <a:cxn ang="0">
                  <a:pos x="16" y="22"/>
                </a:cxn>
                <a:cxn ang="0">
                  <a:pos x="20" y="18"/>
                </a:cxn>
                <a:cxn ang="0">
                  <a:pos x="22" y="16"/>
                </a:cxn>
                <a:cxn ang="0">
                  <a:pos x="22" y="10"/>
                </a:cxn>
                <a:cxn ang="0">
                  <a:pos x="22" y="10"/>
                </a:cxn>
                <a:cxn ang="0">
                  <a:pos x="22" y="6"/>
                </a:cxn>
                <a:cxn ang="0">
                  <a:pos x="20" y="2"/>
                </a:cxn>
                <a:cxn ang="0">
                  <a:pos x="16" y="0"/>
                </a:cxn>
                <a:cxn ang="0">
                  <a:pos x="12" y="0"/>
                </a:cxn>
              </a:cxnLst>
              <a:rect l="0" t="0" r="r" b="b"/>
              <a:pathLst>
                <a:path w="22" h="22">
                  <a:moveTo>
                    <a:pt x="12" y="0"/>
                  </a:moveTo>
                  <a:lnTo>
                    <a:pt x="12" y="0"/>
                  </a:lnTo>
                  <a:lnTo>
                    <a:pt x="8" y="0"/>
                  </a:lnTo>
                  <a:lnTo>
                    <a:pt x="4" y="2"/>
                  </a:lnTo>
                  <a:lnTo>
                    <a:pt x="2" y="6"/>
                  </a:lnTo>
                  <a:lnTo>
                    <a:pt x="0" y="10"/>
                  </a:lnTo>
                  <a:lnTo>
                    <a:pt x="0" y="10"/>
                  </a:lnTo>
                  <a:lnTo>
                    <a:pt x="2" y="16"/>
                  </a:lnTo>
                  <a:lnTo>
                    <a:pt x="4" y="18"/>
                  </a:lnTo>
                  <a:lnTo>
                    <a:pt x="8" y="22"/>
                  </a:lnTo>
                  <a:lnTo>
                    <a:pt x="12" y="22"/>
                  </a:lnTo>
                  <a:lnTo>
                    <a:pt x="12" y="22"/>
                  </a:lnTo>
                  <a:lnTo>
                    <a:pt x="16" y="22"/>
                  </a:lnTo>
                  <a:lnTo>
                    <a:pt x="20" y="18"/>
                  </a:lnTo>
                  <a:lnTo>
                    <a:pt x="22" y="16"/>
                  </a:lnTo>
                  <a:lnTo>
                    <a:pt x="22" y="10"/>
                  </a:lnTo>
                  <a:lnTo>
                    <a:pt x="22" y="10"/>
                  </a:lnTo>
                  <a:lnTo>
                    <a:pt x="22" y="6"/>
                  </a:lnTo>
                  <a:lnTo>
                    <a:pt x="20" y="2"/>
                  </a:lnTo>
                  <a:lnTo>
                    <a:pt x="16" y="0"/>
                  </a:lnTo>
                  <a:lnTo>
                    <a:pt x="12"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97" name="Freeform 258"/>
            <p:cNvSpPr/>
            <p:nvPr/>
          </p:nvSpPr>
          <p:spPr bwMode="auto">
            <a:xfrm>
              <a:off x="6488113" y="1647825"/>
              <a:ext cx="34925" cy="38100"/>
            </a:xfrm>
            <a:custGeom>
              <a:avLst/>
              <a:gdLst/>
              <a:ahLst/>
              <a:cxnLst>
                <a:cxn ang="0">
                  <a:pos x="12" y="0"/>
                </a:cxn>
                <a:cxn ang="0">
                  <a:pos x="12" y="0"/>
                </a:cxn>
                <a:cxn ang="0">
                  <a:pos x="8" y="2"/>
                </a:cxn>
                <a:cxn ang="0">
                  <a:pos x="4" y="4"/>
                </a:cxn>
                <a:cxn ang="0">
                  <a:pos x="2" y="8"/>
                </a:cxn>
                <a:cxn ang="0">
                  <a:pos x="0" y="12"/>
                </a:cxn>
                <a:cxn ang="0">
                  <a:pos x="0" y="12"/>
                </a:cxn>
                <a:cxn ang="0">
                  <a:pos x="2" y="16"/>
                </a:cxn>
                <a:cxn ang="0">
                  <a:pos x="4" y="20"/>
                </a:cxn>
                <a:cxn ang="0">
                  <a:pos x="8" y="22"/>
                </a:cxn>
                <a:cxn ang="0">
                  <a:pos x="12" y="24"/>
                </a:cxn>
                <a:cxn ang="0">
                  <a:pos x="12" y="24"/>
                </a:cxn>
                <a:cxn ang="0">
                  <a:pos x="16" y="22"/>
                </a:cxn>
                <a:cxn ang="0">
                  <a:pos x="20" y="20"/>
                </a:cxn>
                <a:cxn ang="0">
                  <a:pos x="22" y="16"/>
                </a:cxn>
                <a:cxn ang="0">
                  <a:pos x="22" y="12"/>
                </a:cxn>
                <a:cxn ang="0">
                  <a:pos x="22" y="12"/>
                </a:cxn>
                <a:cxn ang="0">
                  <a:pos x="22" y="8"/>
                </a:cxn>
                <a:cxn ang="0">
                  <a:pos x="20" y="4"/>
                </a:cxn>
                <a:cxn ang="0">
                  <a:pos x="16" y="2"/>
                </a:cxn>
                <a:cxn ang="0">
                  <a:pos x="12" y="0"/>
                </a:cxn>
              </a:cxnLst>
              <a:rect l="0" t="0" r="r" b="b"/>
              <a:pathLst>
                <a:path w="22" h="24">
                  <a:moveTo>
                    <a:pt x="12" y="0"/>
                  </a:moveTo>
                  <a:lnTo>
                    <a:pt x="12" y="0"/>
                  </a:lnTo>
                  <a:lnTo>
                    <a:pt x="8" y="2"/>
                  </a:lnTo>
                  <a:lnTo>
                    <a:pt x="4" y="4"/>
                  </a:lnTo>
                  <a:lnTo>
                    <a:pt x="2" y="8"/>
                  </a:lnTo>
                  <a:lnTo>
                    <a:pt x="0" y="12"/>
                  </a:lnTo>
                  <a:lnTo>
                    <a:pt x="0" y="12"/>
                  </a:lnTo>
                  <a:lnTo>
                    <a:pt x="2" y="16"/>
                  </a:lnTo>
                  <a:lnTo>
                    <a:pt x="4" y="20"/>
                  </a:lnTo>
                  <a:lnTo>
                    <a:pt x="8" y="22"/>
                  </a:lnTo>
                  <a:lnTo>
                    <a:pt x="12" y="24"/>
                  </a:lnTo>
                  <a:lnTo>
                    <a:pt x="12" y="24"/>
                  </a:lnTo>
                  <a:lnTo>
                    <a:pt x="16" y="22"/>
                  </a:lnTo>
                  <a:lnTo>
                    <a:pt x="20" y="20"/>
                  </a:lnTo>
                  <a:lnTo>
                    <a:pt x="22" y="16"/>
                  </a:lnTo>
                  <a:lnTo>
                    <a:pt x="22" y="12"/>
                  </a:lnTo>
                  <a:lnTo>
                    <a:pt x="22" y="12"/>
                  </a:lnTo>
                  <a:lnTo>
                    <a:pt x="22" y="8"/>
                  </a:lnTo>
                  <a:lnTo>
                    <a:pt x="20" y="4"/>
                  </a:lnTo>
                  <a:lnTo>
                    <a:pt x="16" y="2"/>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98" name="Freeform 259"/>
            <p:cNvSpPr/>
            <p:nvPr/>
          </p:nvSpPr>
          <p:spPr bwMode="auto">
            <a:xfrm>
              <a:off x="6488113" y="1647825"/>
              <a:ext cx="34925" cy="38100"/>
            </a:xfrm>
            <a:custGeom>
              <a:avLst/>
              <a:gdLst/>
              <a:ahLst/>
              <a:cxnLst>
                <a:cxn ang="0">
                  <a:pos x="12" y="0"/>
                </a:cxn>
                <a:cxn ang="0">
                  <a:pos x="12" y="0"/>
                </a:cxn>
                <a:cxn ang="0">
                  <a:pos x="8" y="2"/>
                </a:cxn>
                <a:cxn ang="0">
                  <a:pos x="4" y="4"/>
                </a:cxn>
                <a:cxn ang="0">
                  <a:pos x="2" y="8"/>
                </a:cxn>
                <a:cxn ang="0">
                  <a:pos x="0" y="12"/>
                </a:cxn>
                <a:cxn ang="0">
                  <a:pos x="0" y="12"/>
                </a:cxn>
                <a:cxn ang="0">
                  <a:pos x="2" y="16"/>
                </a:cxn>
                <a:cxn ang="0">
                  <a:pos x="4" y="20"/>
                </a:cxn>
                <a:cxn ang="0">
                  <a:pos x="8" y="22"/>
                </a:cxn>
                <a:cxn ang="0">
                  <a:pos x="12" y="24"/>
                </a:cxn>
                <a:cxn ang="0">
                  <a:pos x="12" y="24"/>
                </a:cxn>
                <a:cxn ang="0">
                  <a:pos x="16" y="22"/>
                </a:cxn>
                <a:cxn ang="0">
                  <a:pos x="20" y="20"/>
                </a:cxn>
                <a:cxn ang="0">
                  <a:pos x="22" y="16"/>
                </a:cxn>
                <a:cxn ang="0">
                  <a:pos x="22" y="12"/>
                </a:cxn>
                <a:cxn ang="0">
                  <a:pos x="22" y="12"/>
                </a:cxn>
                <a:cxn ang="0">
                  <a:pos x="22" y="8"/>
                </a:cxn>
                <a:cxn ang="0">
                  <a:pos x="20" y="4"/>
                </a:cxn>
                <a:cxn ang="0">
                  <a:pos x="16" y="2"/>
                </a:cxn>
                <a:cxn ang="0">
                  <a:pos x="12" y="0"/>
                </a:cxn>
              </a:cxnLst>
              <a:rect l="0" t="0" r="r" b="b"/>
              <a:pathLst>
                <a:path w="22" h="24">
                  <a:moveTo>
                    <a:pt x="12" y="0"/>
                  </a:moveTo>
                  <a:lnTo>
                    <a:pt x="12" y="0"/>
                  </a:lnTo>
                  <a:lnTo>
                    <a:pt x="8" y="2"/>
                  </a:lnTo>
                  <a:lnTo>
                    <a:pt x="4" y="4"/>
                  </a:lnTo>
                  <a:lnTo>
                    <a:pt x="2" y="8"/>
                  </a:lnTo>
                  <a:lnTo>
                    <a:pt x="0" y="12"/>
                  </a:lnTo>
                  <a:lnTo>
                    <a:pt x="0" y="12"/>
                  </a:lnTo>
                  <a:lnTo>
                    <a:pt x="2" y="16"/>
                  </a:lnTo>
                  <a:lnTo>
                    <a:pt x="4" y="20"/>
                  </a:lnTo>
                  <a:lnTo>
                    <a:pt x="8" y="22"/>
                  </a:lnTo>
                  <a:lnTo>
                    <a:pt x="12" y="24"/>
                  </a:lnTo>
                  <a:lnTo>
                    <a:pt x="12" y="24"/>
                  </a:lnTo>
                  <a:lnTo>
                    <a:pt x="16" y="22"/>
                  </a:lnTo>
                  <a:lnTo>
                    <a:pt x="20" y="20"/>
                  </a:lnTo>
                  <a:lnTo>
                    <a:pt x="22" y="16"/>
                  </a:lnTo>
                  <a:lnTo>
                    <a:pt x="22" y="12"/>
                  </a:lnTo>
                  <a:lnTo>
                    <a:pt x="22" y="12"/>
                  </a:lnTo>
                  <a:lnTo>
                    <a:pt x="22" y="8"/>
                  </a:lnTo>
                  <a:lnTo>
                    <a:pt x="20" y="4"/>
                  </a:lnTo>
                  <a:lnTo>
                    <a:pt x="16" y="2"/>
                  </a:lnTo>
                  <a:lnTo>
                    <a:pt x="12"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99" name="Freeform 260"/>
            <p:cNvSpPr/>
            <p:nvPr/>
          </p:nvSpPr>
          <p:spPr bwMode="auto">
            <a:xfrm>
              <a:off x="7726363" y="1355725"/>
              <a:ext cx="34925" cy="34925"/>
            </a:xfrm>
            <a:custGeom>
              <a:avLst/>
              <a:gdLst/>
              <a:ahLst/>
              <a:cxnLst>
                <a:cxn ang="0">
                  <a:pos x="10" y="0"/>
                </a:cxn>
                <a:cxn ang="0">
                  <a:pos x="10" y="0"/>
                </a:cxn>
                <a:cxn ang="0">
                  <a:pos x="6" y="0"/>
                </a:cxn>
                <a:cxn ang="0">
                  <a:pos x="2" y="4"/>
                </a:cxn>
                <a:cxn ang="0">
                  <a:pos x="0" y="6"/>
                </a:cxn>
                <a:cxn ang="0">
                  <a:pos x="0" y="12"/>
                </a:cxn>
                <a:cxn ang="0">
                  <a:pos x="0" y="12"/>
                </a:cxn>
                <a:cxn ang="0">
                  <a:pos x="0" y="16"/>
                </a:cxn>
                <a:cxn ang="0">
                  <a:pos x="2" y="20"/>
                </a:cxn>
                <a:cxn ang="0">
                  <a:pos x="6" y="22"/>
                </a:cxn>
                <a:cxn ang="0">
                  <a:pos x="10" y="22"/>
                </a:cxn>
                <a:cxn ang="0">
                  <a:pos x="10" y="22"/>
                </a:cxn>
                <a:cxn ang="0">
                  <a:pos x="16" y="22"/>
                </a:cxn>
                <a:cxn ang="0">
                  <a:pos x="18" y="20"/>
                </a:cxn>
                <a:cxn ang="0">
                  <a:pos x="22" y="16"/>
                </a:cxn>
                <a:cxn ang="0">
                  <a:pos x="22" y="12"/>
                </a:cxn>
                <a:cxn ang="0">
                  <a:pos x="22" y="12"/>
                </a:cxn>
                <a:cxn ang="0">
                  <a:pos x="22" y="6"/>
                </a:cxn>
                <a:cxn ang="0">
                  <a:pos x="18" y="4"/>
                </a:cxn>
                <a:cxn ang="0">
                  <a:pos x="16" y="0"/>
                </a:cxn>
                <a:cxn ang="0">
                  <a:pos x="10" y="0"/>
                </a:cxn>
              </a:cxnLst>
              <a:rect l="0" t="0" r="r" b="b"/>
              <a:pathLst>
                <a:path w="22" h="22">
                  <a:moveTo>
                    <a:pt x="10" y="0"/>
                  </a:moveTo>
                  <a:lnTo>
                    <a:pt x="10" y="0"/>
                  </a:lnTo>
                  <a:lnTo>
                    <a:pt x="6" y="0"/>
                  </a:lnTo>
                  <a:lnTo>
                    <a:pt x="2" y="4"/>
                  </a:lnTo>
                  <a:lnTo>
                    <a:pt x="0" y="6"/>
                  </a:lnTo>
                  <a:lnTo>
                    <a:pt x="0" y="12"/>
                  </a:lnTo>
                  <a:lnTo>
                    <a:pt x="0" y="12"/>
                  </a:lnTo>
                  <a:lnTo>
                    <a:pt x="0" y="16"/>
                  </a:lnTo>
                  <a:lnTo>
                    <a:pt x="2" y="20"/>
                  </a:lnTo>
                  <a:lnTo>
                    <a:pt x="6" y="22"/>
                  </a:lnTo>
                  <a:lnTo>
                    <a:pt x="10" y="22"/>
                  </a:lnTo>
                  <a:lnTo>
                    <a:pt x="10" y="22"/>
                  </a:lnTo>
                  <a:lnTo>
                    <a:pt x="16" y="22"/>
                  </a:lnTo>
                  <a:lnTo>
                    <a:pt x="18" y="20"/>
                  </a:lnTo>
                  <a:lnTo>
                    <a:pt x="22" y="16"/>
                  </a:lnTo>
                  <a:lnTo>
                    <a:pt x="22" y="12"/>
                  </a:lnTo>
                  <a:lnTo>
                    <a:pt x="22" y="12"/>
                  </a:lnTo>
                  <a:lnTo>
                    <a:pt x="22" y="6"/>
                  </a:lnTo>
                  <a:lnTo>
                    <a:pt x="18" y="4"/>
                  </a:lnTo>
                  <a:lnTo>
                    <a:pt x="16" y="0"/>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700" name="Freeform 261"/>
            <p:cNvSpPr/>
            <p:nvPr/>
          </p:nvSpPr>
          <p:spPr bwMode="auto">
            <a:xfrm>
              <a:off x="7726363" y="1355725"/>
              <a:ext cx="34925" cy="34925"/>
            </a:xfrm>
            <a:custGeom>
              <a:avLst/>
              <a:gdLst/>
              <a:ahLst/>
              <a:cxnLst>
                <a:cxn ang="0">
                  <a:pos x="10" y="0"/>
                </a:cxn>
                <a:cxn ang="0">
                  <a:pos x="10" y="0"/>
                </a:cxn>
                <a:cxn ang="0">
                  <a:pos x="6" y="0"/>
                </a:cxn>
                <a:cxn ang="0">
                  <a:pos x="2" y="4"/>
                </a:cxn>
                <a:cxn ang="0">
                  <a:pos x="0" y="6"/>
                </a:cxn>
                <a:cxn ang="0">
                  <a:pos x="0" y="12"/>
                </a:cxn>
                <a:cxn ang="0">
                  <a:pos x="0" y="12"/>
                </a:cxn>
                <a:cxn ang="0">
                  <a:pos x="0" y="16"/>
                </a:cxn>
                <a:cxn ang="0">
                  <a:pos x="2" y="20"/>
                </a:cxn>
                <a:cxn ang="0">
                  <a:pos x="6" y="22"/>
                </a:cxn>
                <a:cxn ang="0">
                  <a:pos x="10" y="22"/>
                </a:cxn>
                <a:cxn ang="0">
                  <a:pos x="10" y="22"/>
                </a:cxn>
                <a:cxn ang="0">
                  <a:pos x="16" y="22"/>
                </a:cxn>
                <a:cxn ang="0">
                  <a:pos x="18" y="20"/>
                </a:cxn>
                <a:cxn ang="0">
                  <a:pos x="22" y="16"/>
                </a:cxn>
                <a:cxn ang="0">
                  <a:pos x="22" y="12"/>
                </a:cxn>
                <a:cxn ang="0">
                  <a:pos x="22" y="12"/>
                </a:cxn>
                <a:cxn ang="0">
                  <a:pos x="22" y="6"/>
                </a:cxn>
                <a:cxn ang="0">
                  <a:pos x="18" y="4"/>
                </a:cxn>
                <a:cxn ang="0">
                  <a:pos x="16" y="0"/>
                </a:cxn>
                <a:cxn ang="0">
                  <a:pos x="10" y="0"/>
                </a:cxn>
              </a:cxnLst>
              <a:rect l="0" t="0" r="r" b="b"/>
              <a:pathLst>
                <a:path w="22" h="22">
                  <a:moveTo>
                    <a:pt x="10" y="0"/>
                  </a:moveTo>
                  <a:lnTo>
                    <a:pt x="10" y="0"/>
                  </a:lnTo>
                  <a:lnTo>
                    <a:pt x="6" y="0"/>
                  </a:lnTo>
                  <a:lnTo>
                    <a:pt x="2" y="4"/>
                  </a:lnTo>
                  <a:lnTo>
                    <a:pt x="0" y="6"/>
                  </a:lnTo>
                  <a:lnTo>
                    <a:pt x="0" y="12"/>
                  </a:lnTo>
                  <a:lnTo>
                    <a:pt x="0" y="12"/>
                  </a:lnTo>
                  <a:lnTo>
                    <a:pt x="0" y="16"/>
                  </a:lnTo>
                  <a:lnTo>
                    <a:pt x="2" y="20"/>
                  </a:lnTo>
                  <a:lnTo>
                    <a:pt x="6" y="22"/>
                  </a:lnTo>
                  <a:lnTo>
                    <a:pt x="10" y="22"/>
                  </a:lnTo>
                  <a:lnTo>
                    <a:pt x="10" y="22"/>
                  </a:lnTo>
                  <a:lnTo>
                    <a:pt x="16" y="22"/>
                  </a:lnTo>
                  <a:lnTo>
                    <a:pt x="18" y="20"/>
                  </a:lnTo>
                  <a:lnTo>
                    <a:pt x="22" y="16"/>
                  </a:lnTo>
                  <a:lnTo>
                    <a:pt x="22" y="12"/>
                  </a:lnTo>
                  <a:lnTo>
                    <a:pt x="22" y="12"/>
                  </a:lnTo>
                  <a:lnTo>
                    <a:pt x="22" y="6"/>
                  </a:lnTo>
                  <a:lnTo>
                    <a:pt x="18" y="4"/>
                  </a:lnTo>
                  <a:lnTo>
                    <a:pt x="16" y="0"/>
                  </a:lnTo>
                  <a:lnTo>
                    <a:pt x="10"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701" name="Freeform 262"/>
            <p:cNvSpPr/>
            <p:nvPr/>
          </p:nvSpPr>
          <p:spPr bwMode="auto">
            <a:xfrm>
              <a:off x="7485063" y="1603375"/>
              <a:ext cx="34925" cy="38100"/>
            </a:xfrm>
            <a:custGeom>
              <a:avLst/>
              <a:gdLst/>
              <a:ahLst/>
              <a:cxnLst>
                <a:cxn ang="0">
                  <a:pos x="12" y="0"/>
                </a:cxn>
                <a:cxn ang="0">
                  <a:pos x="12" y="0"/>
                </a:cxn>
                <a:cxn ang="0">
                  <a:pos x="6" y="2"/>
                </a:cxn>
                <a:cxn ang="0">
                  <a:pos x="4" y="4"/>
                </a:cxn>
                <a:cxn ang="0">
                  <a:pos x="0" y="8"/>
                </a:cxn>
                <a:cxn ang="0">
                  <a:pos x="0" y="12"/>
                </a:cxn>
                <a:cxn ang="0">
                  <a:pos x="0" y="12"/>
                </a:cxn>
                <a:cxn ang="0">
                  <a:pos x="0" y="16"/>
                </a:cxn>
                <a:cxn ang="0">
                  <a:pos x="4" y="20"/>
                </a:cxn>
                <a:cxn ang="0">
                  <a:pos x="6" y="22"/>
                </a:cxn>
                <a:cxn ang="0">
                  <a:pos x="12" y="24"/>
                </a:cxn>
                <a:cxn ang="0">
                  <a:pos x="12" y="24"/>
                </a:cxn>
                <a:cxn ang="0">
                  <a:pos x="16" y="22"/>
                </a:cxn>
                <a:cxn ang="0">
                  <a:pos x="20" y="20"/>
                </a:cxn>
                <a:cxn ang="0">
                  <a:pos x="22" y="16"/>
                </a:cxn>
                <a:cxn ang="0">
                  <a:pos x="22" y="12"/>
                </a:cxn>
                <a:cxn ang="0">
                  <a:pos x="22" y="12"/>
                </a:cxn>
                <a:cxn ang="0">
                  <a:pos x="22" y="8"/>
                </a:cxn>
                <a:cxn ang="0">
                  <a:pos x="20" y="4"/>
                </a:cxn>
                <a:cxn ang="0">
                  <a:pos x="16" y="2"/>
                </a:cxn>
                <a:cxn ang="0">
                  <a:pos x="12" y="0"/>
                </a:cxn>
              </a:cxnLst>
              <a:rect l="0" t="0" r="r" b="b"/>
              <a:pathLst>
                <a:path w="22" h="24">
                  <a:moveTo>
                    <a:pt x="12" y="0"/>
                  </a:moveTo>
                  <a:lnTo>
                    <a:pt x="12" y="0"/>
                  </a:lnTo>
                  <a:lnTo>
                    <a:pt x="6" y="2"/>
                  </a:lnTo>
                  <a:lnTo>
                    <a:pt x="4" y="4"/>
                  </a:lnTo>
                  <a:lnTo>
                    <a:pt x="0" y="8"/>
                  </a:lnTo>
                  <a:lnTo>
                    <a:pt x="0" y="12"/>
                  </a:lnTo>
                  <a:lnTo>
                    <a:pt x="0" y="12"/>
                  </a:lnTo>
                  <a:lnTo>
                    <a:pt x="0" y="16"/>
                  </a:lnTo>
                  <a:lnTo>
                    <a:pt x="4" y="20"/>
                  </a:lnTo>
                  <a:lnTo>
                    <a:pt x="6" y="22"/>
                  </a:lnTo>
                  <a:lnTo>
                    <a:pt x="12" y="24"/>
                  </a:lnTo>
                  <a:lnTo>
                    <a:pt x="12" y="24"/>
                  </a:lnTo>
                  <a:lnTo>
                    <a:pt x="16" y="22"/>
                  </a:lnTo>
                  <a:lnTo>
                    <a:pt x="20" y="20"/>
                  </a:lnTo>
                  <a:lnTo>
                    <a:pt x="22" y="16"/>
                  </a:lnTo>
                  <a:lnTo>
                    <a:pt x="22" y="12"/>
                  </a:lnTo>
                  <a:lnTo>
                    <a:pt x="22" y="12"/>
                  </a:lnTo>
                  <a:lnTo>
                    <a:pt x="22" y="8"/>
                  </a:lnTo>
                  <a:lnTo>
                    <a:pt x="20" y="4"/>
                  </a:lnTo>
                  <a:lnTo>
                    <a:pt x="16" y="2"/>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702" name="Freeform 263"/>
            <p:cNvSpPr/>
            <p:nvPr/>
          </p:nvSpPr>
          <p:spPr bwMode="auto">
            <a:xfrm>
              <a:off x="7485063" y="1603375"/>
              <a:ext cx="34925" cy="38100"/>
            </a:xfrm>
            <a:custGeom>
              <a:avLst/>
              <a:gdLst/>
              <a:ahLst/>
              <a:cxnLst>
                <a:cxn ang="0">
                  <a:pos x="12" y="0"/>
                </a:cxn>
                <a:cxn ang="0">
                  <a:pos x="12" y="0"/>
                </a:cxn>
                <a:cxn ang="0">
                  <a:pos x="6" y="2"/>
                </a:cxn>
                <a:cxn ang="0">
                  <a:pos x="4" y="4"/>
                </a:cxn>
                <a:cxn ang="0">
                  <a:pos x="0" y="8"/>
                </a:cxn>
                <a:cxn ang="0">
                  <a:pos x="0" y="12"/>
                </a:cxn>
                <a:cxn ang="0">
                  <a:pos x="0" y="12"/>
                </a:cxn>
                <a:cxn ang="0">
                  <a:pos x="0" y="16"/>
                </a:cxn>
                <a:cxn ang="0">
                  <a:pos x="4" y="20"/>
                </a:cxn>
                <a:cxn ang="0">
                  <a:pos x="6" y="22"/>
                </a:cxn>
                <a:cxn ang="0">
                  <a:pos x="12" y="24"/>
                </a:cxn>
                <a:cxn ang="0">
                  <a:pos x="12" y="24"/>
                </a:cxn>
                <a:cxn ang="0">
                  <a:pos x="16" y="22"/>
                </a:cxn>
                <a:cxn ang="0">
                  <a:pos x="20" y="20"/>
                </a:cxn>
                <a:cxn ang="0">
                  <a:pos x="22" y="16"/>
                </a:cxn>
                <a:cxn ang="0">
                  <a:pos x="22" y="12"/>
                </a:cxn>
                <a:cxn ang="0">
                  <a:pos x="22" y="12"/>
                </a:cxn>
                <a:cxn ang="0">
                  <a:pos x="22" y="8"/>
                </a:cxn>
                <a:cxn ang="0">
                  <a:pos x="20" y="4"/>
                </a:cxn>
                <a:cxn ang="0">
                  <a:pos x="16" y="2"/>
                </a:cxn>
                <a:cxn ang="0">
                  <a:pos x="12" y="0"/>
                </a:cxn>
              </a:cxnLst>
              <a:rect l="0" t="0" r="r" b="b"/>
              <a:pathLst>
                <a:path w="22" h="24">
                  <a:moveTo>
                    <a:pt x="12" y="0"/>
                  </a:moveTo>
                  <a:lnTo>
                    <a:pt x="12" y="0"/>
                  </a:lnTo>
                  <a:lnTo>
                    <a:pt x="6" y="2"/>
                  </a:lnTo>
                  <a:lnTo>
                    <a:pt x="4" y="4"/>
                  </a:lnTo>
                  <a:lnTo>
                    <a:pt x="0" y="8"/>
                  </a:lnTo>
                  <a:lnTo>
                    <a:pt x="0" y="12"/>
                  </a:lnTo>
                  <a:lnTo>
                    <a:pt x="0" y="12"/>
                  </a:lnTo>
                  <a:lnTo>
                    <a:pt x="0" y="16"/>
                  </a:lnTo>
                  <a:lnTo>
                    <a:pt x="4" y="20"/>
                  </a:lnTo>
                  <a:lnTo>
                    <a:pt x="6" y="22"/>
                  </a:lnTo>
                  <a:lnTo>
                    <a:pt x="12" y="24"/>
                  </a:lnTo>
                  <a:lnTo>
                    <a:pt x="12" y="24"/>
                  </a:lnTo>
                  <a:lnTo>
                    <a:pt x="16" y="22"/>
                  </a:lnTo>
                  <a:lnTo>
                    <a:pt x="20" y="20"/>
                  </a:lnTo>
                  <a:lnTo>
                    <a:pt x="22" y="16"/>
                  </a:lnTo>
                  <a:lnTo>
                    <a:pt x="22" y="12"/>
                  </a:lnTo>
                  <a:lnTo>
                    <a:pt x="22" y="12"/>
                  </a:lnTo>
                  <a:lnTo>
                    <a:pt x="22" y="8"/>
                  </a:lnTo>
                  <a:lnTo>
                    <a:pt x="20" y="4"/>
                  </a:lnTo>
                  <a:lnTo>
                    <a:pt x="16" y="2"/>
                  </a:lnTo>
                  <a:lnTo>
                    <a:pt x="12"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703" name="Freeform 264"/>
            <p:cNvSpPr/>
            <p:nvPr/>
          </p:nvSpPr>
          <p:spPr bwMode="auto">
            <a:xfrm>
              <a:off x="3465513" y="1028700"/>
              <a:ext cx="47625" cy="47625"/>
            </a:xfrm>
            <a:custGeom>
              <a:avLst/>
              <a:gdLst/>
              <a:ahLst/>
              <a:cxnLst>
                <a:cxn ang="0">
                  <a:pos x="16" y="0"/>
                </a:cxn>
                <a:cxn ang="0">
                  <a:pos x="16" y="0"/>
                </a:cxn>
                <a:cxn ang="0">
                  <a:pos x="10" y="2"/>
                </a:cxn>
                <a:cxn ang="0">
                  <a:pos x="4" y="4"/>
                </a:cxn>
                <a:cxn ang="0">
                  <a:pos x="2" y="10"/>
                </a:cxn>
                <a:cxn ang="0">
                  <a:pos x="0" y="16"/>
                </a:cxn>
                <a:cxn ang="0">
                  <a:pos x="0" y="16"/>
                </a:cxn>
                <a:cxn ang="0">
                  <a:pos x="2" y="22"/>
                </a:cxn>
                <a:cxn ang="0">
                  <a:pos x="4" y="26"/>
                </a:cxn>
                <a:cxn ang="0">
                  <a:pos x="10" y="30"/>
                </a:cxn>
                <a:cxn ang="0">
                  <a:pos x="16" y="30"/>
                </a:cxn>
                <a:cxn ang="0">
                  <a:pos x="16" y="30"/>
                </a:cxn>
                <a:cxn ang="0">
                  <a:pos x="22" y="30"/>
                </a:cxn>
                <a:cxn ang="0">
                  <a:pos x="26" y="26"/>
                </a:cxn>
                <a:cxn ang="0">
                  <a:pos x="30" y="22"/>
                </a:cxn>
                <a:cxn ang="0">
                  <a:pos x="30" y="16"/>
                </a:cxn>
                <a:cxn ang="0">
                  <a:pos x="30" y="16"/>
                </a:cxn>
                <a:cxn ang="0">
                  <a:pos x="30" y="10"/>
                </a:cxn>
                <a:cxn ang="0">
                  <a:pos x="26" y="4"/>
                </a:cxn>
                <a:cxn ang="0">
                  <a:pos x="22" y="2"/>
                </a:cxn>
                <a:cxn ang="0">
                  <a:pos x="16" y="0"/>
                </a:cxn>
              </a:cxnLst>
              <a:rect l="0" t="0" r="r" b="b"/>
              <a:pathLst>
                <a:path w="30" h="30">
                  <a:moveTo>
                    <a:pt x="16" y="0"/>
                  </a:moveTo>
                  <a:lnTo>
                    <a:pt x="16" y="0"/>
                  </a:lnTo>
                  <a:lnTo>
                    <a:pt x="10" y="2"/>
                  </a:lnTo>
                  <a:lnTo>
                    <a:pt x="4" y="4"/>
                  </a:lnTo>
                  <a:lnTo>
                    <a:pt x="2" y="10"/>
                  </a:lnTo>
                  <a:lnTo>
                    <a:pt x="0" y="16"/>
                  </a:lnTo>
                  <a:lnTo>
                    <a:pt x="0" y="16"/>
                  </a:lnTo>
                  <a:lnTo>
                    <a:pt x="2" y="22"/>
                  </a:lnTo>
                  <a:lnTo>
                    <a:pt x="4" y="26"/>
                  </a:lnTo>
                  <a:lnTo>
                    <a:pt x="10" y="30"/>
                  </a:lnTo>
                  <a:lnTo>
                    <a:pt x="16" y="30"/>
                  </a:lnTo>
                  <a:lnTo>
                    <a:pt x="16" y="30"/>
                  </a:lnTo>
                  <a:lnTo>
                    <a:pt x="22" y="30"/>
                  </a:lnTo>
                  <a:lnTo>
                    <a:pt x="26" y="26"/>
                  </a:lnTo>
                  <a:lnTo>
                    <a:pt x="30" y="22"/>
                  </a:lnTo>
                  <a:lnTo>
                    <a:pt x="30" y="16"/>
                  </a:lnTo>
                  <a:lnTo>
                    <a:pt x="30" y="16"/>
                  </a:lnTo>
                  <a:lnTo>
                    <a:pt x="30" y="10"/>
                  </a:lnTo>
                  <a:lnTo>
                    <a:pt x="26" y="4"/>
                  </a:lnTo>
                  <a:lnTo>
                    <a:pt x="22" y="2"/>
                  </a:lnTo>
                  <a:lnTo>
                    <a:pt x="1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704" name="Freeform 265"/>
            <p:cNvSpPr/>
            <p:nvPr/>
          </p:nvSpPr>
          <p:spPr bwMode="auto">
            <a:xfrm>
              <a:off x="3465513" y="1028700"/>
              <a:ext cx="47625" cy="47625"/>
            </a:xfrm>
            <a:custGeom>
              <a:avLst/>
              <a:gdLst/>
              <a:ahLst/>
              <a:cxnLst>
                <a:cxn ang="0">
                  <a:pos x="16" y="0"/>
                </a:cxn>
                <a:cxn ang="0">
                  <a:pos x="16" y="0"/>
                </a:cxn>
                <a:cxn ang="0">
                  <a:pos x="10" y="2"/>
                </a:cxn>
                <a:cxn ang="0">
                  <a:pos x="4" y="4"/>
                </a:cxn>
                <a:cxn ang="0">
                  <a:pos x="2" y="10"/>
                </a:cxn>
                <a:cxn ang="0">
                  <a:pos x="0" y="16"/>
                </a:cxn>
                <a:cxn ang="0">
                  <a:pos x="0" y="16"/>
                </a:cxn>
                <a:cxn ang="0">
                  <a:pos x="2" y="22"/>
                </a:cxn>
                <a:cxn ang="0">
                  <a:pos x="4" y="26"/>
                </a:cxn>
                <a:cxn ang="0">
                  <a:pos x="10" y="30"/>
                </a:cxn>
                <a:cxn ang="0">
                  <a:pos x="16" y="30"/>
                </a:cxn>
                <a:cxn ang="0">
                  <a:pos x="16" y="30"/>
                </a:cxn>
                <a:cxn ang="0">
                  <a:pos x="22" y="30"/>
                </a:cxn>
                <a:cxn ang="0">
                  <a:pos x="26" y="26"/>
                </a:cxn>
                <a:cxn ang="0">
                  <a:pos x="30" y="22"/>
                </a:cxn>
                <a:cxn ang="0">
                  <a:pos x="30" y="16"/>
                </a:cxn>
                <a:cxn ang="0">
                  <a:pos x="30" y="16"/>
                </a:cxn>
                <a:cxn ang="0">
                  <a:pos x="30" y="10"/>
                </a:cxn>
                <a:cxn ang="0">
                  <a:pos x="26" y="4"/>
                </a:cxn>
                <a:cxn ang="0">
                  <a:pos x="22" y="2"/>
                </a:cxn>
                <a:cxn ang="0">
                  <a:pos x="16" y="0"/>
                </a:cxn>
              </a:cxnLst>
              <a:rect l="0" t="0" r="r" b="b"/>
              <a:pathLst>
                <a:path w="30" h="30">
                  <a:moveTo>
                    <a:pt x="16" y="0"/>
                  </a:moveTo>
                  <a:lnTo>
                    <a:pt x="16" y="0"/>
                  </a:lnTo>
                  <a:lnTo>
                    <a:pt x="10" y="2"/>
                  </a:lnTo>
                  <a:lnTo>
                    <a:pt x="4" y="4"/>
                  </a:lnTo>
                  <a:lnTo>
                    <a:pt x="2" y="10"/>
                  </a:lnTo>
                  <a:lnTo>
                    <a:pt x="0" y="16"/>
                  </a:lnTo>
                  <a:lnTo>
                    <a:pt x="0" y="16"/>
                  </a:lnTo>
                  <a:lnTo>
                    <a:pt x="2" y="22"/>
                  </a:lnTo>
                  <a:lnTo>
                    <a:pt x="4" y="26"/>
                  </a:lnTo>
                  <a:lnTo>
                    <a:pt x="10" y="30"/>
                  </a:lnTo>
                  <a:lnTo>
                    <a:pt x="16" y="30"/>
                  </a:lnTo>
                  <a:lnTo>
                    <a:pt x="16" y="30"/>
                  </a:lnTo>
                  <a:lnTo>
                    <a:pt x="22" y="30"/>
                  </a:lnTo>
                  <a:lnTo>
                    <a:pt x="26" y="26"/>
                  </a:lnTo>
                  <a:lnTo>
                    <a:pt x="30" y="22"/>
                  </a:lnTo>
                  <a:lnTo>
                    <a:pt x="30" y="16"/>
                  </a:lnTo>
                  <a:lnTo>
                    <a:pt x="30" y="16"/>
                  </a:lnTo>
                  <a:lnTo>
                    <a:pt x="30" y="10"/>
                  </a:lnTo>
                  <a:lnTo>
                    <a:pt x="26" y="4"/>
                  </a:lnTo>
                  <a:lnTo>
                    <a:pt x="22" y="2"/>
                  </a:lnTo>
                  <a:lnTo>
                    <a:pt x="1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705" name="Freeform 266"/>
            <p:cNvSpPr/>
            <p:nvPr/>
          </p:nvSpPr>
          <p:spPr bwMode="auto">
            <a:xfrm>
              <a:off x="2547938" y="1114425"/>
              <a:ext cx="34925" cy="34925"/>
            </a:xfrm>
            <a:custGeom>
              <a:avLst/>
              <a:gdLst/>
              <a:ahLst/>
              <a:cxnLst>
                <a:cxn ang="0">
                  <a:pos x="10" y="0"/>
                </a:cxn>
                <a:cxn ang="0">
                  <a:pos x="10" y="0"/>
                </a:cxn>
                <a:cxn ang="0">
                  <a:pos x="6" y="2"/>
                </a:cxn>
                <a:cxn ang="0">
                  <a:pos x="2" y="4"/>
                </a:cxn>
                <a:cxn ang="0">
                  <a:pos x="0" y="8"/>
                </a:cxn>
                <a:cxn ang="0">
                  <a:pos x="0" y="12"/>
                </a:cxn>
                <a:cxn ang="0">
                  <a:pos x="0" y="12"/>
                </a:cxn>
                <a:cxn ang="0">
                  <a:pos x="0" y="16"/>
                </a:cxn>
                <a:cxn ang="0">
                  <a:pos x="2" y="20"/>
                </a:cxn>
                <a:cxn ang="0">
                  <a:pos x="6" y="22"/>
                </a:cxn>
                <a:cxn ang="0">
                  <a:pos x="10" y="22"/>
                </a:cxn>
                <a:cxn ang="0">
                  <a:pos x="10" y="22"/>
                </a:cxn>
                <a:cxn ang="0">
                  <a:pos x="14" y="22"/>
                </a:cxn>
                <a:cxn ang="0">
                  <a:pos x="18" y="20"/>
                </a:cxn>
                <a:cxn ang="0">
                  <a:pos x="20" y="16"/>
                </a:cxn>
                <a:cxn ang="0">
                  <a:pos x="22" y="12"/>
                </a:cxn>
                <a:cxn ang="0">
                  <a:pos x="22" y="12"/>
                </a:cxn>
                <a:cxn ang="0">
                  <a:pos x="20" y="8"/>
                </a:cxn>
                <a:cxn ang="0">
                  <a:pos x="18" y="4"/>
                </a:cxn>
                <a:cxn ang="0">
                  <a:pos x="14" y="2"/>
                </a:cxn>
                <a:cxn ang="0">
                  <a:pos x="10" y="0"/>
                </a:cxn>
              </a:cxnLst>
              <a:rect l="0" t="0" r="r" b="b"/>
              <a:pathLst>
                <a:path w="22" h="22">
                  <a:moveTo>
                    <a:pt x="10" y="0"/>
                  </a:moveTo>
                  <a:lnTo>
                    <a:pt x="10" y="0"/>
                  </a:lnTo>
                  <a:lnTo>
                    <a:pt x="6" y="2"/>
                  </a:lnTo>
                  <a:lnTo>
                    <a:pt x="2" y="4"/>
                  </a:lnTo>
                  <a:lnTo>
                    <a:pt x="0" y="8"/>
                  </a:lnTo>
                  <a:lnTo>
                    <a:pt x="0" y="12"/>
                  </a:lnTo>
                  <a:lnTo>
                    <a:pt x="0" y="12"/>
                  </a:lnTo>
                  <a:lnTo>
                    <a:pt x="0" y="16"/>
                  </a:lnTo>
                  <a:lnTo>
                    <a:pt x="2" y="20"/>
                  </a:lnTo>
                  <a:lnTo>
                    <a:pt x="6" y="22"/>
                  </a:lnTo>
                  <a:lnTo>
                    <a:pt x="10" y="22"/>
                  </a:lnTo>
                  <a:lnTo>
                    <a:pt x="10" y="22"/>
                  </a:lnTo>
                  <a:lnTo>
                    <a:pt x="14" y="22"/>
                  </a:lnTo>
                  <a:lnTo>
                    <a:pt x="18" y="20"/>
                  </a:lnTo>
                  <a:lnTo>
                    <a:pt x="20" y="16"/>
                  </a:lnTo>
                  <a:lnTo>
                    <a:pt x="22" y="12"/>
                  </a:lnTo>
                  <a:lnTo>
                    <a:pt x="22" y="12"/>
                  </a:lnTo>
                  <a:lnTo>
                    <a:pt x="20" y="8"/>
                  </a:lnTo>
                  <a:lnTo>
                    <a:pt x="18" y="4"/>
                  </a:lnTo>
                  <a:lnTo>
                    <a:pt x="14" y="2"/>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706" name="Freeform 267"/>
            <p:cNvSpPr/>
            <p:nvPr/>
          </p:nvSpPr>
          <p:spPr bwMode="auto">
            <a:xfrm>
              <a:off x="2547938" y="1114425"/>
              <a:ext cx="34925" cy="34925"/>
            </a:xfrm>
            <a:custGeom>
              <a:avLst/>
              <a:gdLst/>
              <a:ahLst/>
              <a:cxnLst>
                <a:cxn ang="0">
                  <a:pos x="10" y="0"/>
                </a:cxn>
                <a:cxn ang="0">
                  <a:pos x="10" y="0"/>
                </a:cxn>
                <a:cxn ang="0">
                  <a:pos x="6" y="2"/>
                </a:cxn>
                <a:cxn ang="0">
                  <a:pos x="2" y="4"/>
                </a:cxn>
                <a:cxn ang="0">
                  <a:pos x="0" y="8"/>
                </a:cxn>
                <a:cxn ang="0">
                  <a:pos x="0" y="12"/>
                </a:cxn>
                <a:cxn ang="0">
                  <a:pos x="0" y="12"/>
                </a:cxn>
                <a:cxn ang="0">
                  <a:pos x="0" y="16"/>
                </a:cxn>
                <a:cxn ang="0">
                  <a:pos x="2" y="20"/>
                </a:cxn>
                <a:cxn ang="0">
                  <a:pos x="6" y="22"/>
                </a:cxn>
                <a:cxn ang="0">
                  <a:pos x="10" y="22"/>
                </a:cxn>
                <a:cxn ang="0">
                  <a:pos x="10" y="22"/>
                </a:cxn>
                <a:cxn ang="0">
                  <a:pos x="14" y="22"/>
                </a:cxn>
                <a:cxn ang="0">
                  <a:pos x="18" y="20"/>
                </a:cxn>
                <a:cxn ang="0">
                  <a:pos x="20" y="16"/>
                </a:cxn>
                <a:cxn ang="0">
                  <a:pos x="22" y="12"/>
                </a:cxn>
                <a:cxn ang="0">
                  <a:pos x="22" y="12"/>
                </a:cxn>
                <a:cxn ang="0">
                  <a:pos x="20" y="8"/>
                </a:cxn>
                <a:cxn ang="0">
                  <a:pos x="18" y="4"/>
                </a:cxn>
                <a:cxn ang="0">
                  <a:pos x="14" y="2"/>
                </a:cxn>
                <a:cxn ang="0">
                  <a:pos x="10" y="0"/>
                </a:cxn>
              </a:cxnLst>
              <a:rect l="0" t="0" r="r" b="b"/>
              <a:pathLst>
                <a:path w="22" h="22">
                  <a:moveTo>
                    <a:pt x="10" y="0"/>
                  </a:moveTo>
                  <a:lnTo>
                    <a:pt x="10" y="0"/>
                  </a:lnTo>
                  <a:lnTo>
                    <a:pt x="6" y="2"/>
                  </a:lnTo>
                  <a:lnTo>
                    <a:pt x="2" y="4"/>
                  </a:lnTo>
                  <a:lnTo>
                    <a:pt x="0" y="8"/>
                  </a:lnTo>
                  <a:lnTo>
                    <a:pt x="0" y="12"/>
                  </a:lnTo>
                  <a:lnTo>
                    <a:pt x="0" y="12"/>
                  </a:lnTo>
                  <a:lnTo>
                    <a:pt x="0" y="16"/>
                  </a:lnTo>
                  <a:lnTo>
                    <a:pt x="2" y="20"/>
                  </a:lnTo>
                  <a:lnTo>
                    <a:pt x="6" y="22"/>
                  </a:lnTo>
                  <a:lnTo>
                    <a:pt x="10" y="22"/>
                  </a:lnTo>
                  <a:lnTo>
                    <a:pt x="10" y="22"/>
                  </a:lnTo>
                  <a:lnTo>
                    <a:pt x="14" y="22"/>
                  </a:lnTo>
                  <a:lnTo>
                    <a:pt x="18" y="20"/>
                  </a:lnTo>
                  <a:lnTo>
                    <a:pt x="20" y="16"/>
                  </a:lnTo>
                  <a:lnTo>
                    <a:pt x="22" y="12"/>
                  </a:lnTo>
                  <a:lnTo>
                    <a:pt x="22" y="12"/>
                  </a:lnTo>
                  <a:lnTo>
                    <a:pt x="20" y="8"/>
                  </a:lnTo>
                  <a:lnTo>
                    <a:pt x="18" y="4"/>
                  </a:lnTo>
                  <a:lnTo>
                    <a:pt x="14" y="2"/>
                  </a:lnTo>
                  <a:lnTo>
                    <a:pt x="10"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707" name="Freeform 268"/>
            <p:cNvSpPr/>
            <p:nvPr/>
          </p:nvSpPr>
          <p:spPr bwMode="auto">
            <a:xfrm>
              <a:off x="1598613" y="1365250"/>
              <a:ext cx="34925" cy="34925"/>
            </a:xfrm>
            <a:custGeom>
              <a:avLst/>
              <a:gdLst/>
              <a:ahLst/>
              <a:cxnLst>
                <a:cxn ang="0">
                  <a:pos x="10" y="0"/>
                </a:cxn>
                <a:cxn ang="0">
                  <a:pos x="10" y="0"/>
                </a:cxn>
                <a:cxn ang="0">
                  <a:pos x="6" y="0"/>
                </a:cxn>
                <a:cxn ang="0">
                  <a:pos x="2" y="2"/>
                </a:cxn>
                <a:cxn ang="0">
                  <a:pos x="0" y="6"/>
                </a:cxn>
                <a:cxn ang="0">
                  <a:pos x="0" y="10"/>
                </a:cxn>
                <a:cxn ang="0">
                  <a:pos x="0" y="10"/>
                </a:cxn>
                <a:cxn ang="0">
                  <a:pos x="0" y="16"/>
                </a:cxn>
                <a:cxn ang="0">
                  <a:pos x="2" y="18"/>
                </a:cxn>
                <a:cxn ang="0">
                  <a:pos x="6" y="22"/>
                </a:cxn>
                <a:cxn ang="0">
                  <a:pos x="10" y="22"/>
                </a:cxn>
                <a:cxn ang="0">
                  <a:pos x="10" y="22"/>
                </a:cxn>
                <a:cxn ang="0">
                  <a:pos x="14" y="22"/>
                </a:cxn>
                <a:cxn ang="0">
                  <a:pos x="18" y="18"/>
                </a:cxn>
                <a:cxn ang="0">
                  <a:pos x="20" y="16"/>
                </a:cxn>
                <a:cxn ang="0">
                  <a:pos x="22" y="10"/>
                </a:cxn>
                <a:cxn ang="0">
                  <a:pos x="22" y="10"/>
                </a:cxn>
                <a:cxn ang="0">
                  <a:pos x="20" y="6"/>
                </a:cxn>
                <a:cxn ang="0">
                  <a:pos x="18" y="2"/>
                </a:cxn>
                <a:cxn ang="0">
                  <a:pos x="14" y="0"/>
                </a:cxn>
                <a:cxn ang="0">
                  <a:pos x="10" y="0"/>
                </a:cxn>
              </a:cxnLst>
              <a:rect l="0" t="0" r="r" b="b"/>
              <a:pathLst>
                <a:path w="22" h="22">
                  <a:moveTo>
                    <a:pt x="10" y="0"/>
                  </a:moveTo>
                  <a:lnTo>
                    <a:pt x="10" y="0"/>
                  </a:lnTo>
                  <a:lnTo>
                    <a:pt x="6" y="0"/>
                  </a:lnTo>
                  <a:lnTo>
                    <a:pt x="2" y="2"/>
                  </a:lnTo>
                  <a:lnTo>
                    <a:pt x="0" y="6"/>
                  </a:lnTo>
                  <a:lnTo>
                    <a:pt x="0" y="10"/>
                  </a:lnTo>
                  <a:lnTo>
                    <a:pt x="0" y="10"/>
                  </a:lnTo>
                  <a:lnTo>
                    <a:pt x="0" y="16"/>
                  </a:lnTo>
                  <a:lnTo>
                    <a:pt x="2" y="18"/>
                  </a:lnTo>
                  <a:lnTo>
                    <a:pt x="6" y="22"/>
                  </a:lnTo>
                  <a:lnTo>
                    <a:pt x="10" y="22"/>
                  </a:lnTo>
                  <a:lnTo>
                    <a:pt x="10" y="22"/>
                  </a:lnTo>
                  <a:lnTo>
                    <a:pt x="14" y="22"/>
                  </a:lnTo>
                  <a:lnTo>
                    <a:pt x="18" y="18"/>
                  </a:lnTo>
                  <a:lnTo>
                    <a:pt x="20" y="16"/>
                  </a:lnTo>
                  <a:lnTo>
                    <a:pt x="22" y="10"/>
                  </a:lnTo>
                  <a:lnTo>
                    <a:pt x="22" y="10"/>
                  </a:lnTo>
                  <a:lnTo>
                    <a:pt x="20" y="6"/>
                  </a:lnTo>
                  <a:lnTo>
                    <a:pt x="18" y="2"/>
                  </a:lnTo>
                  <a:lnTo>
                    <a:pt x="14" y="0"/>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708" name="Freeform 269"/>
            <p:cNvSpPr/>
            <p:nvPr/>
          </p:nvSpPr>
          <p:spPr bwMode="auto">
            <a:xfrm>
              <a:off x="1598613" y="1365250"/>
              <a:ext cx="34925" cy="34925"/>
            </a:xfrm>
            <a:custGeom>
              <a:avLst/>
              <a:gdLst/>
              <a:ahLst/>
              <a:cxnLst>
                <a:cxn ang="0">
                  <a:pos x="10" y="0"/>
                </a:cxn>
                <a:cxn ang="0">
                  <a:pos x="10" y="0"/>
                </a:cxn>
                <a:cxn ang="0">
                  <a:pos x="6" y="0"/>
                </a:cxn>
                <a:cxn ang="0">
                  <a:pos x="2" y="2"/>
                </a:cxn>
                <a:cxn ang="0">
                  <a:pos x="0" y="6"/>
                </a:cxn>
                <a:cxn ang="0">
                  <a:pos x="0" y="10"/>
                </a:cxn>
                <a:cxn ang="0">
                  <a:pos x="0" y="10"/>
                </a:cxn>
                <a:cxn ang="0">
                  <a:pos x="0" y="16"/>
                </a:cxn>
                <a:cxn ang="0">
                  <a:pos x="2" y="18"/>
                </a:cxn>
                <a:cxn ang="0">
                  <a:pos x="6" y="22"/>
                </a:cxn>
                <a:cxn ang="0">
                  <a:pos x="10" y="22"/>
                </a:cxn>
                <a:cxn ang="0">
                  <a:pos x="10" y="22"/>
                </a:cxn>
                <a:cxn ang="0">
                  <a:pos x="14" y="22"/>
                </a:cxn>
                <a:cxn ang="0">
                  <a:pos x="18" y="18"/>
                </a:cxn>
                <a:cxn ang="0">
                  <a:pos x="20" y="16"/>
                </a:cxn>
                <a:cxn ang="0">
                  <a:pos x="22" y="10"/>
                </a:cxn>
                <a:cxn ang="0">
                  <a:pos x="22" y="10"/>
                </a:cxn>
                <a:cxn ang="0">
                  <a:pos x="20" y="6"/>
                </a:cxn>
                <a:cxn ang="0">
                  <a:pos x="18" y="2"/>
                </a:cxn>
                <a:cxn ang="0">
                  <a:pos x="14" y="0"/>
                </a:cxn>
                <a:cxn ang="0">
                  <a:pos x="10" y="0"/>
                </a:cxn>
              </a:cxnLst>
              <a:rect l="0" t="0" r="r" b="b"/>
              <a:pathLst>
                <a:path w="22" h="22">
                  <a:moveTo>
                    <a:pt x="10" y="0"/>
                  </a:moveTo>
                  <a:lnTo>
                    <a:pt x="10" y="0"/>
                  </a:lnTo>
                  <a:lnTo>
                    <a:pt x="6" y="0"/>
                  </a:lnTo>
                  <a:lnTo>
                    <a:pt x="2" y="2"/>
                  </a:lnTo>
                  <a:lnTo>
                    <a:pt x="0" y="6"/>
                  </a:lnTo>
                  <a:lnTo>
                    <a:pt x="0" y="10"/>
                  </a:lnTo>
                  <a:lnTo>
                    <a:pt x="0" y="10"/>
                  </a:lnTo>
                  <a:lnTo>
                    <a:pt x="0" y="16"/>
                  </a:lnTo>
                  <a:lnTo>
                    <a:pt x="2" y="18"/>
                  </a:lnTo>
                  <a:lnTo>
                    <a:pt x="6" y="22"/>
                  </a:lnTo>
                  <a:lnTo>
                    <a:pt x="10" y="22"/>
                  </a:lnTo>
                  <a:lnTo>
                    <a:pt x="10" y="22"/>
                  </a:lnTo>
                  <a:lnTo>
                    <a:pt x="14" y="22"/>
                  </a:lnTo>
                  <a:lnTo>
                    <a:pt x="18" y="18"/>
                  </a:lnTo>
                  <a:lnTo>
                    <a:pt x="20" y="16"/>
                  </a:lnTo>
                  <a:lnTo>
                    <a:pt x="22" y="10"/>
                  </a:lnTo>
                  <a:lnTo>
                    <a:pt x="22" y="10"/>
                  </a:lnTo>
                  <a:lnTo>
                    <a:pt x="20" y="6"/>
                  </a:lnTo>
                  <a:lnTo>
                    <a:pt x="18" y="2"/>
                  </a:lnTo>
                  <a:lnTo>
                    <a:pt x="14" y="0"/>
                  </a:lnTo>
                  <a:lnTo>
                    <a:pt x="10"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709" name="Freeform 270"/>
            <p:cNvSpPr/>
            <p:nvPr/>
          </p:nvSpPr>
          <p:spPr bwMode="auto">
            <a:xfrm>
              <a:off x="2119313" y="1765300"/>
              <a:ext cx="34925" cy="34925"/>
            </a:xfrm>
            <a:custGeom>
              <a:avLst/>
              <a:gdLst/>
              <a:ahLst/>
              <a:cxnLst>
                <a:cxn ang="0">
                  <a:pos x="12" y="0"/>
                </a:cxn>
                <a:cxn ang="0">
                  <a:pos x="12" y="0"/>
                </a:cxn>
                <a:cxn ang="0">
                  <a:pos x="6" y="0"/>
                </a:cxn>
                <a:cxn ang="0">
                  <a:pos x="4" y="2"/>
                </a:cxn>
                <a:cxn ang="0">
                  <a:pos x="0" y="6"/>
                </a:cxn>
                <a:cxn ang="0">
                  <a:pos x="0" y="10"/>
                </a:cxn>
                <a:cxn ang="0">
                  <a:pos x="0" y="10"/>
                </a:cxn>
                <a:cxn ang="0">
                  <a:pos x="0" y="16"/>
                </a:cxn>
                <a:cxn ang="0">
                  <a:pos x="4" y="18"/>
                </a:cxn>
                <a:cxn ang="0">
                  <a:pos x="6" y="22"/>
                </a:cxn>
                <a:cxn ang="0">
                  <a:pos x="12" y="22"/>
                </a:cxn>
                <a:cxn ang="0">
                  <a:pos x="12" y="22"/>
                </a:cxn>
                <a:cxn ang="0">
                  <a:pos x="16" y="22"/>
                </a:cxn>
                <a:cxn ang="0">
                  <a:pos x="20" y="18"/>
                </a:cxn>
                <a:cxn ang="0">
                  <a:pos x="22" y="16"/>
                </a:cxn>
                <a:cxn ang="0">
                  <a:pos x="22" y="10"/>
                </a:cxn>
                <a:cxn ang="0">
                  <a:pos x="22" y="10"/>
                </a:cxn>
                <a:cxn ang="0">
                  <a:pos x="22" y="6"/>
                </a:cxn>
                <a:cxn ang="0">
                  <a:pos x="20" y="2"/>
                </a:cxn>
                <a:cxn ang="0">
                  <a:pos x="16" y="0"/>
                </a:cxn>
                <a:cxn ang="0">
                  <a:pos x="12" y="0"/>
                </a:cxn>
              </a:cxnLst>
              <a:rect l="0" t="0" r="r" b="b"/>
              <a:pathLst>
                <a:path w="22" h="22">
                  <a:moveTo>
                    <a:pt x="12" y="0"/>
                  </a:moveTo>
                  <a:lnTo>
                    <a:pt x="12" y="0"/>
                  </a:lnTo>
                  <a:lnTo>
                    <a:pt x="6" y="0"/>
                  </a:lnTo>
                  <a:lnTo>
                    <a:pt x="4" y="2"/>
                  </a:lnTo>
                  <a:lnTo>
                    <a:pt x="0" y="6"/>
                  </a:lnTo>
                  <a:lnTo>
                    <a:pt x="0" y="10"/>
                  </a:lnTo>
                  <a:lnTo>
                    <a:pt x="0" y="10"/>
                  </a:lnTo>
                  <a:lnTo>
                    <a:pt x="0" y="16"/>
                  </a:lnTo>
                  <a:lnTo>
                    <a:pt x="4" y="18"/>
                  </a:lnTo>
                  <a:lnTo>
                    <a:pt x="6" y="22"/>
                  </a:lnTo>
                  <a:lnTo>
                    <a:pt x="12" y="22"/>
                  </a:lnTo>
                  <a:lnTo>
                    <a:pt x="12" y="22"/>
                  </a:lnTo>
                  <a:lnTo>
                    <a:pt x="16" y="22"/>
                  </a:lnTo>
                  <a:lnTo>
                    <a:pt x="20" y="18"/>
                  </a:lnTo>
                  <a:lnTo>
                    <a:pt x="22" y="16"/>
                  </a:lnTo>
                  <a:lnTo>
                    <a:pt x="22" y="10"/>
                  </a:lnTo>
                  <a:lnTo>
                    <a:pt x="22" y="10"/>
                  </a:lnTo>
                  <a:lnTo>
                    <a:pt x="22" y="6"/>
                  </a:lnTo>
                  <a:lnTo>
                    <a:pt x="20" y="2"/>
                  </a:lnTo>
                  <a:lnTo>
                    <a:pt x="16" y="0"/>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710" name="Freeform 271"/>
            <p:cNvSpPr/>
            <p:nvPr/>
          </p:nvSpPr>
          <p:spPr bwMode="auto">
            <a:xfrm>
              <a:off x="2119313" y="1765300"/>
              <a:ext cx="34925" cy="34925"/>
            </a:xfrm>
            <a:custGeom>
              <a:avLst/>
              <a:gdLst/>
              <a:ahLst/>
              <a:cxnLst>
                <a:cxn ang="0">
                  <a:pos x="12" y="0"/>
                </a:cxn>
                <a:cxn ang="0">
                  <a:pos x="12" y="0"/>
                </a:cxn>
                <a:cxn ang="0">
                  <a:pos x="6" y="0"/>
                </a:cxn>
                <a:cxn ang="0">
                  <a:pos x="4" y="2"/>
                </a:cxn>
                <a:cxn ang="0">
                  <a:pos x="0" y="6"/>
                </a:cxn>
                <a:cxn ang="0">
                  <a:pos x="0" y="10"/>
                </a:cxn>
                <a:cxn ang="0">
                  <a:pos x="0" y="10"/>
                </a:cxn>
                <a:cxn ang="0">
                  <a:pos x="0" y="16"/>
                </a:cxn>
                <a:cxn ang="0">
                  <a:pos x="4" y="18"/>
                </a:cxn>
                <a:cxn ang="0">
                  <a:pos x="6" y="22"/>
                </a:cxn>
                <a:cxn ang="0">
                  <a:pos x="12" y="22"/>
                </a:cxn>
                <a:cxn ang="0">
                  <a:pos x="12" y="22"/>
                </a:cxn>
                <a:cxn ang="0">
                  <a:pos x="16" y="22"/>
                </a:cxn>
                <a:cxn ang="0">
                  <a:pos x="20" y="18"/>
                </a:cxn>
                <a:cxn ang="0">
                  <a:pos x="22" y="16"/>
                </a:cxn>
                <a:cxn ang="0">
                  <a:pos x="22" y="10"/>
                </a:cxn>
                <a:cxn ang="0">
                  <a:pos x="22" y="10"/>
                </a:cxn>
                <a:cxn ang="0">
                  <a:pos x="22" y="6"/>
                </a:cxn>
                <a:cxn ang="0">
                  <a:pos x="20" y="2"/>
                </a:cxn>
                <a:cxn ang="0">
                  <a:pos x="16" y="0"/>
                </a:cxn>
                <a:cxn ang="0">
                  <a:pos x="12" y="0"/>
                </a:cxn>
              </a:cxnLst>
              <a:rect l="0" t="0" r="r" b="b"/>
              <a:pathLst>
                <a:path w="22" h="22">
                  <a:moveTo>
                    <a:pt x="12" y="0"/>
                  </a:moveTo>
                  <a:lnTo>
                    <a:pt x="12" y="0"/>
                  </a:lnTo>
                  <a:lnTo>
                    <a:pt x="6" y="0"/>
                  </a:lnTo>
                  <a:lnTo>
                    <a:pt x="4" y="2"/>
                  </a:lnTo>
                  <a:lnTo>
                    <a:pt x="0" y="6"/>
                  </a:lnTo>
                  <a:lnTo>
                    <a:pt x="0" y="10"/>
                  </a:lnTo>
                  <a:lnTo>
                    <a:pt x="0" y="10"/>
                  </a:lnTo>
                  <a:lnTo>
                    <a:pt x="0" y="16"/>
                  </a:lnTo>
                  <a:lnTo>
                    <a:pt x="4" y="18"/>
                  </a:lnTo>
                  <a:lnTo>
                    <a:pt x="6" y="22"/>
                  </a:lnTo>
                  <a:lnTo>
                    <a:pt x="12" y="22"/>
                  </a:lnTo>
                  <a:lnTo>
                    <a:pt x="12" y="22"/>
                  </a:lnTo>
                  <a:lnTo>
                    <a:pt x="16" y="22"/>
                  </a:lnTo>
                  <a:lnTo>
                    <a:pt x="20" y="18"/>
                  </a:lnTo>
                  <a:lnTo>
                    <a:pt x="22" y="16"/>
                  </a:lnTo>
                  <a:lnTo>
                    <a:pt x="22" y="10"/>
                  </a:lnTo>
                  <a:lnTo>
                    <a:pt x="22" y="10"/>
                  </a:lnTo>
                  <a:lnTo>
                    <a:pt x="22" y="6"/>
                  </a:lnTo>
                  <a:lnTo>
                    <a:pt x="20" y="2"/>
                  </a:lnTo>
                  <a:lnTo>
                    <a:pt x="16" y="0"/>
                  </a:lnTo>
                  <a:lnTo>
                    <a:pt x="12"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711" name="Freeform 272"/>
            <p:cNvSpPr/>
            <p:nvPr/>
          </p:nvSpPr>
          <p:spPr bwMode="auto">
            <a:xfrm>
              <a:off x="1668463" y="1587500"/>
              <a:ext cx="34925" cy="34925"/>
            </a:xfrm>
            <a:custGeom>
              <a:avLst/>
              <a:gdLst/>
              <a:ahLst/>
              <a:cxnLst>
                <a:cxn ang="0">
                  <a:pos x="12" y="0"/>
                </a:cxn>
                <a:cxn ang="0">
                  <a:pos x="12" y="0"/>
                </a:cxn>
                <a:cxn ang="0">
                  <a:pos x="6" y="0"/>
                </a:cxn>
                <a:cxn ang="0">
                  <a:pos x="4" y="2"/>
                </a:cxn>
                <a:cxn ang="0">
                  <a:pos x="0" y="6"/>
                </a:cxn>
                <a:cxn ang="0">
                  <a:pos x="0" y="10"/>
                </a:cxn>
                <a:cxn ang="0">
                  <a:pos x="0" y="10"/>
                </a:cxn>
                <a:cxn ang="0">
                  <a:pos x="0" y="16"/>
                </a:cxn>
                <a:cxn ang="0">
                  <a:pos x="4" y="18"/>
                </a:cxn>
                <a:cxn ang="0">
                  <a:pos x="6" y="22"/>
                </a:cxn>
                <a:cxn ang="0">
                  <a:pos x="12" y="22"/>
                </a:cxn>
                <a:cxn ang="0">
                  <a:pos x="12" y="22"/>
                </a:cxn>
                <a:cxn ang="0">
                  <a:pos x="16" y="22"/>
                </a:cxn>
                <a:cxn ang="0">
                  <a:pos x="20" y="18"/>
                </a:cxn>
                <a:cxn ang="0">
                  <a:pos x="22" y="16"/>
                </a:cxn>
                <a:cxn ang="0">
                  <a:pos x="22" y="10"/>
                </a:cxn>
                <a:cxn ang="0">
                  <a:pos x="22" y="10"/>
                </a:cxn>
                <a:cxn ang="0">
                  <a:pos x="22" y="6"/>
                </a:cxn>
                <a:cxn ang="0">
                  <a:pos x="20" y="2"/>
                </a:cxn>
                <a:cxn ang="0">
                  <a:pos x="16" y="0"/>
                </a:cxn>
                <a:cxn ang="0">
                  <a:pos x="12" y="0"/>
                </a:cxn>
              </a:cxnLst>
              <a:rect l="0" t="0" r="r" b="b"/>
              <a:pathLst>
                <a:path w="22" h="22">
                  <a:moveTo>
                    <a:pt x="12" y="0"/>
                  </a:moveTo>
                  <a:lnTo>
                    <a:pt x="12" y="0"/>
                  </a:lnTo>
                  <a:lnTo>
                    <a:pt x="6" y="0"/>
                  </a:lnTo>
                  <a:lnTo>
                    <a:pt x="4" y="2"/>
                  </a:lnTo>
                  <a:lnTo>
                    <a:pt x="0" y="6"/>
                  </a:lnTo>
                  <a:lnTo>
                    <a:pt x="0" y="10"/>
                  </a:lnTo>
                  <a:lnTo>
                    <a:pt x="0" y="10"/>
                  </a:lnTo>
                  <a:lnTo>
                    <a:pt x="0" y="16"/>
                  </a:lnTo>
                  <a:lnTo>
                    <a:pt x="4" y="18"/>
                  </a:lnTo>
                  <a:lnTo>
                    <a:pt x="6" y="22"/>
                  </a:lnTo>
                  <a:lnTo>
                    <a:pt x="12" y="22"/>
                  </a:lnTo>
                  <a:lnTo>
                    <a:pt x="12" y="22"/>
                  </a:lnTo>
                  <a:lnTo>
                    <a:pt x="16" y="22"/>
                  </a:lnTo>
                  <a:lnTo>
                    <a:pt x="20" y="18"/>
                  </a:lnTo>
                  <a:lnTo>
                    <a:pt x="22" y="16"/>
                  </a:lnTo>
                  <a:lnTo>
                    <a:pt x="22" y="10"/>
                  </a:lnTo>
                  <a:lnTo>
                    <a:pt x="22" y="10"/>
                  </a:lnTo>
                  <a:lnTo>
                    <a:pt x="22" y="6"/>
                  </a:lnTo>
                  <a:lnTo>
                    <a:pt x="20" y="2"/>
                  </a:lnTo>
                  <a:lnTo>
                    <a:pt x="16" y="0"/>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712" name="Freeform 273"/>
            <p:cNvSpPr/>
            <p:nvPr/>
          </p:nvSpPr>
          <p:spPr bwMode="auto">
            <a:xfrm>
              <a:off x="1668463" y="1587500"/>
              <a:ext cx="34925" cy="34925"/>
            </a:xfrm>
            <a:custGeom>
              <a:avLst/>
              <a:gdLst/>
              <a:ahLst/>
              <a:cxnLst>
                <a:cxn ang="0">
                  <a:pos x="12" y="0"/>
                </a:cxn>
                <a:cxn ang="0">
                  <a:pos x="12" y="0"/>
                </a:cxn>
                <a:cxn ang="0">
                  <a:pos x="6" y="0"/>
                </a:cxn>
                <a:cxn ang="0">
                  <a:pos x="4" y="2"/>
                </a:cxn>
                <a:cxn ang="0">
                  <a:pos x="0" y="6"/>
                </a:cxn>
                <a:cxn ang="0">
                  <a:pos x="0" y="10"/>
                </a:cxn>
                <a:cxn ang="0">
                  <a:pos x="0" y="10"/>
                </a:cxn>
                <a:cxn ang="0">
                  <a:pos x="0" y="16"/>
                </a:cxn>
                <a:cxn ang="0">
                  <a:pos x="4" y="18"/>
                </a:cxn>
                <a:cxn ang="0">
                  <a:pos x="6" y="22"/>
                </a:cxn>
                <a:cxn ang="0">
                  <a:pos x="12" y="22"/>
                </a:cxn>
                <a:cxn ang="0">
                  <a:pos x="12" y="22"/>
                </a:cxn>
                <a:cxn ang="0">
                  <a:pos x="16" y="22"/>
                </a:cxn>
                <a:cxn ang="0">
                  <a:pos x="20" y="18"/>
                </a:cxn>
                <a:cxn ang="0">
                  <a:pos x="22" y="16"/>
                </a:cxn>
                <a:cxn ang="0">
                  <a:pos x="22" y="10"/>
                </a:cxn>
                <a:cxn ang="0">
                  <a:pos x="22" y="10"/>
                </a:cxn>
                <a:cxn ang="0">
                  <a:pos x="22" y="6"/>
                </a:cxn>
                <a:cxn ang="0">
                  <a:pos x="20" y="2"/>
                </a:cxn>
                <a:cxn ang="0">
                  <a:pos x="16" y="0"/>
                </a:cxn>
                <a:cxn ang="0">
                  <a:pos x="12" y="0"/>
                </a:cxn>
              </a:cxnLst>
              <a:rect l="0" t="0" r="r" b="b"/>
              <a:pathLst>
                <a:path w="22" h="22">
                  <a:moveTo>
                    <a:pt x="12" y="0"/>
                  </a:moveTo>
                  <a:lnTo>
                    <a:pt x="12" y="0"/>
                  </a:lnTo>
                  <a:lnTo>
                    <a:pt x="6" y="0"/>
                  </a:lnTo>
                  <a:lnTo>
                    <a:pt x="4" y="2"/>
                  </a:lnTo>
                  <a:lnTo>
                    <a:pt x="0" y="6"/>
                  </a:lnTo>
                  <a:lnTo>
                    <a:pt x="0" y="10"/>
                  </a:lnTo>
                  <a:lnTo>
                    <a:pt x="0" y="10"/>
                  </a:lnTo>
                  <a:lnTo>
                    <a:pt x="0" y="16"/>
                  </a:lnTo>
                  <a:lnTo>
                    <a:pt x="4" y="18"/>
                  </a:lnTo>
                  <a:lnTo>
                    <a:pt x="6" y="22"/>
                  </a:lnTo>
                  <a:lnTo>
                    <a:pt x="12" y="22"/>
                  </a:lnTo>
                  <a:lnTo>
                    <a:pt x="12" y="22"/>
                  </a:lnTo>
                  <a:lnTo>
                    <a:pt x="16" y="22"/>
                  </a:lnTo>
                  <a:lnTo>
                    <a:pt x="20" y="18"/>
                  </a:lnTo>
                  <a:lnTo>
                    <a:pt x="22" y="16"/>
                  </a:lnTo>
                  <a:lnTo>
                    <a:pt x="22" y="10"/>
                  </a:lnTo>
                  <a:lnTo>
                    <a:pt x="22" y="10"/>
                  </a:lnTo>
                  <a:lnTo>
                    <a:pt x="22" y="6"/>
                  </a:lnTo>
                  <a:lnTo>
                    <a:pt x="20" y="2"/>
                  </a:lnTo>
                  <a:lnTo>
                    <a:pt x="16" y="0"/>
                  </a:lnTo>
                  <a:lnTo>
                    <a:pt x="12"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713" name="Freeform 274"/>
            <p:cNvSpPr/>
            <p:nvPr/>
          </p:nvSpPr>
          <p:spPr bwMode="auto">
            <a:xfrm>
              <a:off x="1570038" y="1844675"/>
              <a:ext cx="34925" cy="34925"/>
            </a:xfrm>
            <a:custGeom>
              <a:avLst/>
              <a:gdLst/>
              <a:ahLst/>
              <a:cxnLst>
                <a:cxn ang="0">
                  <a:pos x="12" y="0"/>
                </a:cxn>
                <a:cxn ang="0">
                  <a:pos x="12" y="0"/>
                </a:cxn>
                <a:cxn ang="0">
                  <a:pos x="8" y="0"/>
                </a:cxn>
                <a:cxn ang="0">
                  <a:pos x="4" y="4"/>
                </a:cxn>
                <a:cxn ang="0">
                  <a:pos x="2" y="6"/>
                </a:cxn>
                <a:cxn ang="0">
                  <a:pos x="0" y="12"/>
                </a:cxn>
                <a:cxn ang="0">
                  <a:pos x="0" y="12"/>
                </a:cxn>
                <a:cxn ang="0">
                  <a:pos x="2" y="16"/>
                </a:cxn>
                <a:cxn ang="0">
                  <a:pos x="4" y="20"/>
                </a:cxn>
                <a:cxn ang="0">
                  <a:pos x="8" y="22"/>
                </a:cxn>
                <a:cxn ang="0">
                  <a:pos x="12" y="22"/>
                </a:cxn>
                <a:cxn ang="0">
                  <a:pos x="12" y="22"/>
                </a:cxn>
                <a:cxn ang="0">
                  <a:pos x="16" y="22"/>
                </a:cxn>
                <a:cxn ang="0">
                  <a:pos x="20" y="20"/>
                </a:cxn>
                <a:cxn ang="0">
                  <a:pos x="22" y="16"/>
                </a:cxn>
                <a:cxn ang="0">
                  <a:pos x="22" y="12"/>
                </a:cxn>
                <a:cxn ang="0">
                  <a:pos x="22" y="12"/>
                </a:cxn>
                <a:cxn ang="0">
                  <a:pos x="22" y="6"/>
                </a:cxn>
                <a:cxn ang="0">
                  <a:pos x="20" y="4"/>
                </a:cxn>
                <a:cxn ang="0">
                  <a:pos x="16" y="0"/>
                </a:cxn>
                <a:cxn ang="0">
                  <a:pos x="12" y="0"/>
                </a:cxn>
              </a:cxnLst>
              <a:rect l="0" t="0" r="r" b="b"/>
              <a:pathLst>
                <a:path w="22" h="22">
                  <a:moveTo>
                    <a:pt x="12" y="0"/>
                  </a:moveTo>
                  <a:lnTo>
                    <a:pt x="12" y="0"/>
                  </a:lnTo>
                  <a:lnTo>
                    <a:pt x="8" y="0"/>
                  </a:lnTo>
                  <a:lnTo>
                    <a:pt x="4" y="4"/>
                  </a:lnTo>
                  <a:lnTo>
                    <a:pt x="2" y="6"/>
                  </a:lnTo>
                  <a:lnTo>
                    <a:pt x="0" y="12"/>
                  </a:lnTo>
                  <a:lnTo>
                    <a:pt x="0" y="12"/>
                  </a:lnTo>
                  <a:lnTo>
                    <a:pt x="2" y="16"/>
                  </a:lnTo>
                  <a:lnTo>
                    <a:pt x="4" y="20"/>
                  </a:lnTo>
                  <a:lnTo>
                    <a:pt x="8" y="22"/>
                  </a:lnTo>
                  <a:lnTo>
                    <a:pt x="12" y="22"/>
                  </a:lnTo>
                  <a:lnTo>
                    <a:pt x="12" y="22"/>
                  </a:lnTo>
                  <a:lnTo>
                    <a:pt x="16" y="22"/>
                  </a:lnTo>
                  <a:lnTo>
                    <a:pt x="20" y="20"/>
                  </a:lnTo>
                  <a:lnTo>
                    <a:pt x="22" y="16"/>
                  </a:lnTo>
                  <a:lnTo>
                    <a:pt x="22" y="12"/>
                  </a:lnTo>
                  <a:lnTo>
                    <a:pt x="22" y="12"/>
                  </a:lnTo>
                  <a:lnTo>
                    <a:pt x="22" y="6"/>
                  </a:lnTo>
                  <a:lnTo>
                    <a:pt x="20" y="4"/>
                  </a:lnTo>
                  <a:lnTo>
                    <a:pt x="16" y="0"/>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714" name="Freeform 275"/>
            <p:cNvSpPr/>
            <p:nvPr/>
          </p:nvSpPr>
          <p:spPr bwMode="auto">
            <a:xfrm>
              <a:off x="1570038" y="1844675"/>
              <a:ext cx="34925" cy="34925"/>
            </a:xfrm>
            <a:custGeom>
              <a:avLst/>
              <a:gdLst/>
              <a:ahLst/>
              <a:cxnLst>
                <a:cxn ang="0">
                  <a:pos x="12" y="0"/>
                </a:cxn>
                <a:cxn ang="0">
                  <a:pos x="12" y="0"/>
                </a:cxn>
                <a:cxn ang="0">
                  <a:pos x="8" y="0"/>
                </a:cxn>
                <a:cxn ang="0">
                  <a:pos x="4" y="4"/>
                </a:cxn>
                <a:cxn ang="0">
                  <a:pos x="2" y="6"/>
                </a:cxn>
                <a:cxn ang="0">
                  <a:pos x="0" y="12"/>
                </a:cxn>
                <a:cxn ang="0">
                  <a:pos x="0" y="12"/>
                </a:cxn>
                <a:cxn ang="0">
                  <a:pos x="2" y="16"/>
                </a:cxn>
                <a:cxn ang="0">
                  <a:pos x="4" y="20"/>
                </a:cxn>
                <a:cxn ang="0">
                  <a:pos x="8" y="22"/>
                </a:cxn>
                <a:cxn ang="0">
                  <a:pos x="12" y="22"/>
                </a:cxn>
                <a:cxn ang="0">
                  <a:pos x="12" y="22"/>
                </a:cxn>
                <a:cxn ang="0">
                  <a:pos x="16" y="22"/>
                </a:cxn>
                <a:cxn ang="0">
                  <a:pos x="20" y="20"/>
                </a:cxn>
                <a:cxn ang="0">
                  <a:pos x="22" y="16"/>
                </a:cxn>
                <a:cxn ang="0">
                  <a:pos x="22" y="12"/>
                </a:cxn>
                <a:cxn ang="0">
                  <a:pos x="22" y="12"/>
                </a:cxn>
                <a:cxn ang="0">
                  <a:pos x="22" y="6"/>
                </a:cxn>
                <a:cxn ang="0">
                  <a:pos x="20" y="4"/>
                </a:cxn>
                <a:cxn ang="0">
                  <a:pos x="16" y="0"/>
                </a:cxn>
                <a:cxn ang="0">
                  <a:pos x="12" y="0"/>
                </a:cxn>
              </a:cxnLst>
              <a:rect l="0" t="0" r="r" b="b"/>
              <a:pathLst>
                <a:path w="22" h="22">
                  <a:moveTo>
                    <a:pt x="12" y="0"/>
                  </a:moveTo>
                  <a:lnTo>
                    <a:pt x="12" y="0"/>
                  </a:lnTo>
                  <a:lnTo>
                    <a:pt x="8" y="0"/>
                  </a:lnTo>
                  <a:lnTo>
                    <a:pt x="4" y="4"/>
                  </a:lnTo>
                  <a:lnTo>
                    <a:pt x="2" y="6"/>
                  </a:lnTo>
                  <a:lnTo>
                    <a:pt x="0" y="12"/>
                  </a:lnTo>
                  <a:lnTo>
                    <a:pt x="0" y="12"/>
                  </a:lnTo>
                  <a:lnTo>
                    <a:pt x="2" y="16"/>
                  </a:lnTo>
                  <a:lnTo>
                    <a:pt x="4" y="20"/>
                  </a:lnTo>
                  <a:lnTo>
                    <a:pt x="8" y="22"/>
                  </a:lnTo>
                  <a:lnTo>
                    <a:pt x="12" y="22"/>
                  </a:lnTo>
                  <a:lnTo>
                    <a:pt x="12" y="22"/>
                  </a:lnTo>
                  <a:lnTo>
                    <a:pt x="16" y="22"/>
                  </a:lnTo>
                  <a:lnTo>
                    <a:pt x="20" y="20"/>
                  </a:lnTo>
                  <a:lnTo>
                    <a:pt x="22" y="16"/>
                  </a:lnTo>
                  <a:lnTo>
                    <a:pt x="22" y="12"/>
                  </a:lnTo>
                  <a:lnTo>
                    <a:pt x="22" y="12"/>
                  </a:lnTo>
                  <a:lnTo>
                    <a:pt x="22" y="6"/>
                  </a:lnTo>
                  <a:lnTo>
                    <a:pt x="20" y="4"/>
                  </a:lnTo>
                  <a:lnTo>
                    <a:pt x="16" y="0"/>
                  </a:lnTo>
                  <a:lnTo>
                    <a:pt x="12"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715" name="Freeform 276"/>
            <p:cNvSpPr/>
            <p:nvPr/>
          </p:nvSpPr>
          <p:spPr bwMode="auto">
            <a:xfrm>
              <a:off x="2773363" y="1025525"/>
              <a:ext cx="34925" cy="34925"/>
            </a:xfrm>
            <a:custGeom>
              <a:avLst/>
              <a:gdLst/>
              <a:ahLst/>
              <a:cxnLst>
                <a:cxn ang="0">
                  <a:pos x="10" y="0"/>
                </a:cxn>
                <a:cxn ang="0">
                  <a:pos x="10" y="0"/>
                </a:cxn>
                <a:cxn ang="0">
                  <a:pos x="6" y="2"/>
                </a:cxn>
                <a:cxn ang="0">
                  <a:pos x="2" y="4"/>
                </a:cxn>
                <a:cxn ang="0">
                  <a:pos x="0" y="8"/>
                </a:cxn>
                <a:cxn ang="0">
                  <a:pos x="0" y="12"/>
                </a:cxn>
                <a:cxn ang="0">
                  <a:pos x="0" y="12"/>
                </a:cxn>
                <a:cxn ang="0">
                  <a:pos x="0" y="16"/>
                </a:cxn>
                <a:cxn ang="0">
                  <a:pos x="2" y="20"/>
                </a:cxn>
                <a:cxn ang="0">
                  <a:pos x="6" y="22"/>
                </a:cxn>
                <a:cxn ang="0">
                  <a:pos x="10" y="22"/>
                </a:cxn>
                <a:cxn ang="0">
                  <a:pos x="10" y="22"/>
                </a:cxn>
                <a:cxn ang="0">
                  <a:pos x="14" y="22"/>
                </a:cxn>
                <a:cxn ang="0">
                  <a:pos x="18" y="20"/>
                </a:cxn>
                <a:cxn ang="0">
                  <a:pos x="20" y="16"/>
                </a:cxn>
                <a:cxn ang="0">
                  <a:pos x="22" y="12"/>
                </a:cxn>
                <a:cxn ang="0">
                  <a:pos x="22" y="12"/>
                </a:cxn>
                <a:cxn ang="0">
                  <a:pos x="20" y="8"/>
                </a:cxn>
                <a:cxn ang="0">
                  <a:pos x="18" y="4"/>
                </a:cxn>
                <a:cxn ang="0">
                  <a:pos x="14" y="2"/>
                </a:cxn>
                <a:cxn ang="0">
                  <a:pos x="10" y="0"/>
                </a:cxn>
              </a:cxnLst>
              <a:rect l="0" t="0" r="r" b="b"/>
              <a:pathLst>
                <a:path w="22" h="22">
                  <a:moveTo>
                    <a:pt x="10" y="0"/>
                  </a:moveTo>
                  <a:lnTo>
                    <a:pt x="10" y="0"/>
                  </a:lnTo>
                  <a:lnTo>
                    <a:pt x="6" y="2"/>
                  </a:lnTo>
                  <a:lnTo>
                    <a:pt x="2" y="4"/>
                  </a:lnTo>
                  <a:lnTo>
                    <a:pt x="0" y="8"/>
                  </a:lnTo>
                  <a:lnTo>
                    <a:pt x="0" y="12"/>
                  </a:lnTo>
                  <a:lnTo>
                    <a:pt x="0" y="12"/>
                  </a:lnTo>
                  <a:lnTo>
                    <a:pt x="0" y="16"/>
                  </a:lnTo>
                  <a:lnTo>
                    <a:pt x="2" y="20"/>
                  </a:lnTo>
                  <a:lnTo>
                    <a:pt x="6" y="22"/>
                  </a:lnTo>
                  <a:lnTo>
                    <a:pt x="10" y="22"/>
                  </a:lnTo>
                  <a:lnTo>
                    <a:pt x="10" y="22"/>
                  </a:lnTo>
                  <a:lnTo>
                    <a:pt x="14" y="22"/>
                  </a:lnTo>
                  <a:lnTo>
                    <a:pt x="18" y="20"/>
                  </a:lnTo>
                  <a:lnTo>
                    <a:pt x="20" y="16"/>
                  </a:lnTo>
                  <a:lnTo>
                    <a:pt x="22" y="12"/>
                  </a:lnTo>
                  <a:lnTo>
                    <a:pt x="22" y="12"/>
                  </a:lnTo>
                  <a:lnTo>
                    <a:pt x="20" y="8"/>
                  </a:lnTo>
                  <a:lnTo>
                    <a:pt x="18" y="4"/>
                  </a:lnTo>
                  <a:lnTo>
                    <a:pt x="14" y="2"/>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716" name="Freeform 277"/>
            <p:cNvSpPr/>
            <p:nvPr/>
          </p:nvSpPr>
          <p:spPr bwMode="auto">
            <a:xfrm>
              <a:off x="2773363" y="1025525"/>
              <a:ext cx="34925" cy="34925"/>
            </a:xfrm>
            <a:custGeom>
              <a:avLst/>
              <a:gdLst/>
              <a:ahLst/>
              <a:cxnLst>
                <a:cxn ang="0">
                  <a:pos x="10" y="0"/>
                </a:cxn>
                <a:cxn ang="0">
                  <a:pos x="10" y="0"/>
                </a:cxn>
                <a:cxn ang="0">
                  <a:pos x="6" y="2"/>
                </a:cxn>
                <a:cxn ang="0">
                  <a:pos x="2" y="4"/>
                </a:cxn>
                <a:cxn ang="0">
                  <a:pos x="0" y="8"/>
                </a:cxn>
                <a:cxn ang="0">
                  <a:pos x="0" y="12"/>
                </a:cxn>
                <a:cxn ang="0">
                  <a:pos x="0" y="12"/>
                </a:cxn>
                <a:cxn ang="0">
                  <a:pos x="0" y="16"/>
                </a:cxn>
                <a:cxn ang="0">
                  <a:pos x="2" y="20"/>
                </a:cxn>
                <a:cxn ang="0">
                  <a:pos x="6" y="22"/>
                </a:cxn>
                <a:cxn ang="0">
                  <a:pos x="10" y="22"/>
                </a:cxn>
                <a:cxn ang="0">
                  <a:pos x="10" y="22"/>
                </a:cxn>
                <a:cxn ang="0">
                  <a:pos x="14" y="22"/>
                </a:cxn>
                <a:cxn ang="0">
                  <a:pos x="18" y="20"/>
                </a:cxn>
                <a:cxn ang="0">
                  <a:pos x="20" y="16"/>
                </a:cxn>
                <a:cxn ang="0">
                  <a:pos x="22" y="12"/>
                </a:cxn>
                <a:cxn ang="0">
                  <a:pos x="22" y="12"/>
                </a:cxn>
                <a:cxn ang="0">
                  <a:pos x="20" y="8"/>
                </a:cxn>
                <a:cxn ang="0">
                  <a:pos x="18" y="4"/>
                </a:cxn>
                <a:cxn ang="0">
                  <a:pos x="14" y="2"/>
                </a:cxn>
                <a:cxn ang="0">
                  <a:pos x="10" y="0"/>
                </a:cxn>
              </a:cxnLst>
              <a:rect l="0" t="0" r="r" b="b"/>
              <a:pathLst>
                <a:path w="22" h="22">
                  <a:moveTo>
                    <a:pt x="10" y="0"/>
                  </a:moveTo>
                  <a:lnTo>
                    <a:pt x="10" y="0"/>
                  </a:lnTo>
                  <a:lnTo>
                    <a:pt x="6" y="2"/>
                  </a:lnTo>
                  <a:lnTo>
                    <a:pt x="2" y="4"/>
                  </a:lnTo>
                  <a:lnTo>
                    <a:pt x="0" y="8"/>
                  </a:lnTo>
                  <a:lnTo>
                    <a:pt x="0" y="12"/>
                  </a:lnTo>
                  <a:lnTo>
                    <a:pt x="0" y="12"/>
                  </a:lnTo>
                  <a:lnTo>
                    <a:pt x="0" y="16"/>
                  </a:lnTo>
                  <a:lnTo>
                    <a:pt x="2" y="20"/>
                  </a:lnTo>
                  <a:lnTo>
                    <a:pt x="6" y="22"/>
                  </a:lnTo>
                  <a:lnTo>
                    <a:pt x="10" y="22"/>
                  </a:lnTo>
                  <a:lnTo>
                    <a:pt x="10" y="22"/>
                  </a:lnTo>
                  <a:lnTo>
                    <a:pt x="14" y="22"/>
                  </a:lnTo>
                  <a:lnTo>
                    <a:pt x="18" y="20"/>
                  </a:lnTo>
                  <a:lnTo>
                    <a:pt x="20" y="16"/>
                  </a:lnTo>
                  <a:lnTo>
                    <a:pt x="22" y="12"/>
                  </a:lnTo>
                  <a:lnTo>
                    <a:pt x="22" y="12"/>
                  </a:lnTo>
                  <a:lnTo>
                    <a:pt x="20" y="8"/>
                  </a:lnTo>
                  <a:lnTo>
                    <a:pt x="18" y="4"/>
                  </a:lnTo>
                  <a:lnTo>
                    <a:pt x="14" y="2"/>
                  </a:lnTo>
                  <a:lnTo>
                    <a:pt x="10"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717" name="Freeform 278"/>
            <p:cNvSpPr/>
            <p:nvPr/>
          </p:nvSpPr>
          <p:spPr bwMode="auto">
            <a:xfrm>
              <a:off x="1312863" y="1133475"/>
              <a:ext cx="34925" cy="34925"/>
            </a:xfrm>
            <a:custGeom>
              <a:avLst/>
              <a:gdLst/>
              <a:ahLst/>
              <a:cxnLst>
                <a:cxn ang="0">
                  <a:pos x="12" y="0"/>
                </a:cxn>
                <a:cxn ang="0">
                  <a:pos x="12" y="0"/>
                </a:cxn>
                <a:cxn ang="0">
                  <a:pos x="6" y="0"/>
                </a:cxn>
                <a:cxn ang="0">
                  <a:pos x="4" y="2"/>
                </a:cxn>
                <a:cxn ang="0">
                  <a:pos x="0" y="6"/>
                </a:cxn>
                <a:cxn ang="0">
                  <a:pos x="0" y="10"/>
                </a:cxn>
                <a:cxn ang="0">
                  <a:pos x="0" y="10"/>
                </a:cxn>
                <a:cxn ang="0">
                  <a:pos x="0" y="16"/>
                </a:cxn>
                <a:cxn ang="0">
                  <a:pos x="4" y="18"/>
                </a:cxn>
                <a:cxn ang="0">
                  <a:pos x="6" y="22"/>
                </a:cxn>
                <a:cxn ang="0">
                  <a:pos x="12" y="22"/>
                </a:cxn>
                <a:cxn ang="0">
                  <a:pos x="12" y="22"/>
                </a:cxn>
                <a:cxn ang="0">
                  <a:pos x="16" y="22"/>
                </a:cxn>
                <a:cxn ang="0">
                  <a:pos x="20" y="18"/>
                </a:cxn>
                <a:cxn ang="0">
                  <a:pos x="22" y="16"/>
                </a:cxn>
                <a:cxn ang="0">
                  <a:pos x="22" y="10"/>
                </a:cxn>
                <a:cxn ang="0">
                  <a:pos x="22" y="10"/>
                </a:cxn>
                <a:cxn ang="0">
                  <a:pos x="22" y="6"/>
                </a:cxn>
                <a:cxn ang="0">
                  <a:pos x="20" y="2"/>
                </a:cxn>
                <a:cxn ang="0">
                  <a:pos x="16" y="0"/>
                </a:cxn>
                <a:cxn ang="0">
                  <a:pos x="12" y="0"/>
                </a:cxn>
              </a:cxnLst>
              <a:rect l="0" t="0" r="r" b="b"/>
              <a:pathLst>
                <a:path w="22" h="22">
                  <a:moveTo>
                    <a:pt x="12" y="0"/>
                  </a:moveTo>
                  <a:lnTo>
                    <a:pt x="12" y="0"/>
                  </a:lnTo>
                  <a:lnTo>
                    <a:pt x="6" y="0"/>
                  </a:lnTo>
                  <a:lnTo>
                    <a:pt x="4" y="2"/>
                  </a:lnTo>
                  <a:lnTo>
                    <a:pt x="0" y="6"/>
                  </a:lnTo>
                  <a:lnTo>
                    <a:pt x="0" y="10"/>
                  </a:lnTo>
                  <a:lnTo>
                    <a:pt x="0" y="10"/>
                  </a:lnTo>
                  <a:lnTo>
                    <a:pt x="0" y="16"/>
                  </a:lnTo>
                  <a:lnTo>
                    <a:pt x="4" y="18"/>
                  </a:lnTo>
                  <a:lnTo>
                    <a:pt x="6" y="22"/>
                  </a:lnTo>
                  <a:lnTo>
                    <a:pt x="12" y="22"/>
                  </a:lnTo>
                  <a:lnTo>
                    <a:pt x="12" y="22"/>
                  </a:lnTo>
                  <a:lnTo>
                    <a:pt x="16" y="22"/>
                  </a:lnTo>
                  <a:lnTo>
                    <a:pt x="20" y="18"/>
                  </a:lnTo>
                  <a:lnTo>
                    <a:pt x="22" y="16"/>
                  </a:lnTo>
                  <a:lnTo>
                    <a:pt x="22" y="10"/>
                  </a:lnTo>
                  <a:lnTo>
                    <a:pt x="22" y="10"/>
                  </a:lnTo>
                  <a:lnTo>
                    <a:pt x="22" y="6"/>
                  </a:lnTo>
                  <a:lnTo>
                    <a:pt x="20" y="2"/>
                  </a:lnTo>
                  <a:lnTo>
                    <a:pt x="16" y="0"/>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718" name="Freeform 279"/>
            <p:cNvSpPr/>
            <p:nvPr/>
          </p:nvSpPr>
          <p:spPr bwMode="auto">
            <a:xfrm>
              <a:off x="1312863" y="1133475"/>
              <a:ext cx="34925" cy="34925"/>
            </a:xfrm>
            <a:custGeom>
              <a:avLst/>
              <a:gdLst/>
              <a:ahLst/>
              <a:cxnLst>
                <a:cxn ang="0">
                  <a:pos x="12" y="0"/>
                </a:cxn>
                <a:cxn ang="0">
                  <a:pos x="12" y="0"/>
                </a:cxn>
                <a:cxn ang="0">
                  <a:pos x="6" y="0"/>
                </a:cxn>
                <a:cxn ang="0">
                  <a:pos x="4" y="2"/>
                </a:cxn>
                <a:cxn ang="0">
                  <a:pos x="0" y="6"/>
                </a:cxn>
                <a:cxn ang="0">
                  <a:pos x="0" y="10"/>
                </a:cxn>
                <a:cxn ang="0">
                  <a:pos x="0" y="10"/>
                </a:cxn>
                <a:cxn ang="0">
                  <a:pos x="0" y="16"/>
                </a:cxn>
                <a:cxn ang="0">
                  <a:pos x="4" y="18"/>
                </a:cxn>
                <a:cxn ang="0">
                  <a:pos x="6" y="22"/>
                </a:cxn>
                <a:cxn ang="0">
                  <a:pos x="12" y="22"/>
                </a:cxn>
                <a:cxn ang="0">
                  <a:pos x="12" y="22"/>
                </a:cxn>
                <a:cxn ang="0">
                  <a:pos x="16" y="22"/>
                </a:cxn>
                <a:cxn ang="0">
                  <a:pos x="20" y="18"/>
                </a:cxn>
                <a:cxn ang="0">
                  <a:pos x="22" y="16"/>
                </a:cxn>
                <a:cxn ang="0">
                  <a:pos x="22" y="10"/>
                </a:cxn>
                <a:cxn ang="0">
                  <a:pos x="22" y="10"/>
                </a:cxn>
                <a:cxn ang="0">
                  <a:pos x="22" y="6"/>
                </a:cxn>
                <a:cxn ang="0">
                  <a:pos x="20" y="2"/>
                </a:cxn>
                <a:cxn ang="0">
                  <a:pos x="16" y="0"/>
                </a:cxn>
                <a:cxn ang="0">
                  <a:pos x="12" y="0"/>
                </a:cxn>
              </a:cxnLst>
              <a:rect l="0" t="0" r="r" b="b"/>
              <a:pathLst>
                <a:path w="22" h="22">
                  <a:moveTo>
                    <a:pt x="12" y="0"/>
                  </a:moveTo>
                  <a:lnTo>
                    <a:pt x="12" y="0"/>
                  </a:lnTo>
                  <a:lnTo>
                    <a:pt x="6" y="0"/>
                  </a:lnTo>
                  <a:lnTo>
                    <a:pt x="4" y="2"/>
                  </a:lnTo>
                  <a:lnTo>
                    <a:pt x="0" y="6"/>
                  </a:lnTo>
                  <a:lnTo>
                    <a:pt x="0" y="10"/>
                  </a:lnTo>
                  <a:lnTo>
                    <a:pt x="0" y="10"/>
                  </a:lnTo>
                  <a:lnTo>
                    <a:pt x="0" y="16"/>
                  </a:lnTo>
                  <a:lnTo>
                    <a:pt x="4" y="18"/>
                  </a:lnTo>
                  <a:lnTo>
                    <a:pt x="6" y="22"/>
                  </a:lnTo>
                  <a:lnTo>
                    <a:pt x="12" y="22"/>
                  </a:lnTo>
                  <a:lnTo>
                    <a:pt x="12" y="22"/>
                  </a:lnTo>
                  <a:lnTo>
                    <a:pt x="16" y="22"/>
                  </a:lnTo>
                  <a:lnTo>
                    <a:pt x="20" y="18"/>
                  </a:lnTo>
                  <a:lnTo>
                    <a:pt x="22" y="16"/>
                  </a:lnTo>
                  <a:lnTo>
                    <a:pt x="22" y="10"/>
                  </a:lnTo>
                  <a:lnTo>
                    <a:pt x="22" y="10"/>
                  </a:lnTo>
                  <a:lnTo>
                    <a:pt x="22" y="6"/>
                  </a:lnTo>
                  <a:lnTo>
                    <a:pt x="20" y="2"/>
                  </a:lnTo>
                  <a:lnTo>
                    <a:pt x="16" y="0"/>
                  </a:lnTo>
                  <a:lnTo>
                    <a:pt x="12"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719" name="Freeform 280"/>
            <p:cNvSpPr/>
            <p:nvPr/>
          </p:nvSpPr>
          <p:spPr bwMode="auto">
            <a:xfrm>
              <a:off x="1893888" y="116522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720" name="Freeform 281"/>
            <p:cNvSpPr/>
            <p:nvPr/>
          </p:nvSpPr>
          <p:spPr bwMode="auto">
            <a:xfrm>
              <a:off x="1893888" y="116522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721" name="Freeform 282"/>
            <p:cNvSpPr/>
            <p:nvPr/>
          </p:nvSpPr>
          <p:spPr bwMode="auto">
            <a:xfrm>
              <a:off x="1423988" y="138747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722" name="Freeform 283"/>
            <p:cNvSpPr/>
            <p:nvPr/>
          </p:nvSpPr>
          <p:spPr bwMode="auto">
            <a:xfrm>
              <a:off x="1423988" y="138747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723" name="Freeform 284"/>
            <p:cNvSpPr/>
            <p:nvPr/>
          </p:nvSpPr>
          <p:spPr bwMode="auto">
            <a:xfrm>
              <a:off x="1325563" y="1771650"/>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724" name="Freeform 285"/>
            <p:cNvSpPr/>
            <p:nvPr/>
          </p:nvSpPr>
          <p:spPr bwMode="auto">
            <a:xfrm>
              <a:off x="1325563" y="1771650"/>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725" name="Freeform 286"/>
            <p:cNvSpPr/>
            <p:nvPr/>
          </p:nvSpPr>
          <p:spPr bwMode="auto">
            <a:xfrm>
              <a:off x="2211388" y="1244600"/>
              <a:ext cx="47625" cy="44450"/>
            </a:xfrm>
            <a:custGeom>
              <a:avLst/>
              <a:gdLst/>
              <a:ahLst/>
              <a:cxnLst>
                <a:cxn ang="0">
                  <a:pos x="16" y="0"/>
                </a:cxn>
                <a:cxn ang="0">
                  <a:pos x="16" y="0"/>
                </a:cxn>
                <a:cxn ang="0">
                  <a:pos x="10" y="0"/>
                </a:cxn>
                <a:cxn ang="0">
                  <a:pos x="4" y="4"/>
                </a:cxn>
                <a:cxn ang="0">
                  <a:pos x="2" y="8"/>
                </a:cxn>
                <a:cxn ang="0">
                  <a:pos x="0" y="14"/>
                </a:cxn>
                <a:cxn ang="0">
                  <a:pos x="0" y="14"/>
                </a:cxn>
                <a:cxn ang="0">
                  <a:pos x="2" y="20"/>
                </a:cxn>
                <a:cxn ang="0">
                  <a:pos x="4" y="24"/>
                </a:cxn>
                <a:cxn ang="0">
                  <a:pos x="10" y="28"/>
                </a:cxn>
                <a:cxn ang="0">
                  <a:pos x="16" y="28"/>
                </a:cxn>
                <a:cxn ang="0">
                  <a:pos x="16" y="28"/>
                </a:cxn>
                <a:cxn ang="0">
                  <a:pos x="20" y="28"/>
                </a:cxn>
                <a:cxn ang="0">
                  <a:pos x="26" y="24"/>
                </a:cxn>
                <a:cxn ang="0">
                  <a:pos x="28" y="20"/>
                </a:cxn>
                <a:cxn ang="0">
                  <a:pos x="30" y="14"/>
                </a:cxn>
                <a:cxn ang="0">
                  <a:pos x="30" y="14"/>
                </a:cxn>
                <a:cxn ang="0">
                  <a:pos x="28" y="8"/>
                </a:cxn>
                <a:cxn ang="0">
                  <a:pos x="26" y="4"/>
                </a:cxn>
                <a:cxn ang="0">
                  <a:pos x="20" y="0"/>
                </a:cxn>
                <a:cxn ang="0">
                  <a:pos x="16" y="0"/>
                </a:cxn>
              </a:cxnLst>
              <a:rect l="0" t="0" r="r" b="b"/>
              <a:pathLst>
                <a:path w="30" h="28">
                  <a:moveTo>
                    <a:pt x="16" y="0"/>
                  </a:moveTo>
                  <a:lnTo>
                    <a:pt x="16" y="0"/>
                  </a:lnTo>
                  <a:lnTo>
                    <a:pt x="10" y="0"/>
                  </a:lnTo>
                  <a:lnTo>
                    <a:pt x="4" y="4"/>
                  </a:lnTo>
                  <a:lnTo>
                    <a:pt x="2" y="8"/>
                  </a:lnTo>
                  <a:lnTo>
                    <a:pt x="0" y="14"/>
                  </a:lnTo>
                  <a:lnTo>
                    <a:pt x="0" y="14"/>
                  </a:lnTo>
                  <a:lnTo>
                    <a:pt x="2" y="20"/>
                  </a:lnTo>
                  <a:lnTo>
                    <a:pt x="4" y="24"/>
                  </a:lnTo>
                  <a:lnTo>
                    <a:pt x="10" y="28"/>
                  </a:lnTo>
                  <a:lnTo>
                    <a:pt x="16" y="28"/>
                  </a:lnTo>
                  <a:lnTo>
                    <a:pt x="16" y="28"/>
                  </a:lnTo>
                  <a:lnTo>
                    <a:pt x="20" y="28"/>
                  </a:lnTo>
                  <a:lnTo>
                    <a:pt x="26" y="24"/>
                  </a:lnTo>
                  <a:lnTo>
                    <a:pt x="28" y="20"/>
                  </a:lnTo>
                  <a:lnTo>
                    <a:pt x="30" y="14"/>
                  </a:lnTo>
                  <a:lnTo>
                    <a:pt x="30" y="14"/>
                  </a:lnTo>
                  <a:lnTo>
                    <a:pt x="28" y="8"/>
                  </a:lnTo>
                  <a:lnTo>
                    <a:pt x="26" y="4"/>
                  </a:lnTo>
                  <a:lnTo>
                    <a:pt x="20" y="0"/>
                  </a:lnTo>
                  <a:lnTo>
                    <a:pt x="1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726" name="Freeform 287"/>
            <p:cNvSpPr/>
            <p:nvPr/>
          </p:nvSpPr>
          <p:spPr bwMode="auto">
            <a:xfrm>
              <a:off x="2211388" y="1244600"/>
              <a:ext cx="47625" cy="44450"/>
            </a:xfrm>
            <a:custGeom>
              <a:avLst/>
              <a:gdLst/>
              <a:ahLst/>
              <a:cxnLst>
                <a:cxn ang="0">
                  <a:pos x="16" y="0"/>
                </a:cxn>
                <a:cxn ang="0">
                  <a:pos x="16" y="0"/>
                </a:cxn>
                <a:cxn ang="0">
                  <a:pos x="10" y="0"/>
                </a:cxn>
                <a:cxn ang="0">
                  <a:pos x="4" y="4"/>
                </a:cxn>
                <a:cxn ang="0">
                  <a:pos x="2" y="8"/>
                </a:cxn>
                <a:cxn ang="0">
                  <a:pos x="0" y="14"/>
                </a:cxn>
                <a:cxn ang="0">
                  <a:pos x="0" y="14"/>
                </a:cxn>
                <a:cxn ang="0">
                  <a:pos x="2" y="20"/>
                </a:cxn>
                <a:cxn ang="0">
                  <a:pos x="4" y="24"/>
                </a:cxn>
                <a:cxn ang="0">
                  <a:pos x="10" y="28"/>
                </a:cxn>
                <a:cxn ang="0">
                  <a:pos x="16" y="28"/>
                </a:cxn>
                <a:cxn ang="0">
                  <a:pos x="16" y="28"/>
                </a:cxn>
                <a:cxn ang="0">
                  <a:pos x="20" y="28"/>
                </a:cxn>
                <a:cxn ang="0">
                  <a:pos x="26" y="24"/>
                </a:cxn>
                <a:cxn ang="0">
                  <a:pos x="28" y="20"/>
                </a:cxn>
                <a:cxn ang="0">
                  <a:pos x="30" y="14"/>
                </a:cxn>
                <a:cxn ang="0">
                  <a:pos x="30" y="14"/>
                </a:cxn>
                <a:cxn ang="0">
                  <a:pos x="28" y="8"/>
                </a:cxn>
                <a:cxn ang="0">
                  <a:pos x="26" y="4"/>
                </a:cxn>
                <a:cxn ang="0">
                  <a:pos x="20" y="0"/>
                </a:cxn>
                <a:cxn ang="0">
                  <a:pos x="16" y="0"/>
                </a:cxn>
              </a:cxnLst>
              <a:rect l="0" t="0" r="r" b="b"/>
              <a:pathLst>
                <a:path w="30" h="28">
                  <a:moveTo>
                    <a:pt x="16" y="0"/>
                  </a:moveTo>
                  <a:lnTo>
                    <a:pt x="16" y="0"/>
                  </a:lnTo>
                  <a:lnTo>
                    <a:pt x="10" y="0"/>
                  </a:lnTo>
                  <a:lnTo>
                    <a:pt x="4" y="4"/>
                  </a:lnTo>
                  <a:lnTo>
                    <a:pt x="2" y="8"/>
                  </a:lnTo>
                  <a:lnTo>
                    <a:pt x="0" y="14"/>
                  </a:lnTo>
                  <a:lnTo>
                    <a:pt x="0" y="14"/>
                  </a:lnTo>
                  <a:lnTo>
                    <a:pt x="2" y="20"/>
                  </a:lnTo>
                  <a:lnTo>
                    <a:pt x="4" y="24"/>
                  </a:lnTo>
                  <a:lnTo>
                    <a:pt x="10" y="28"/>
                  </a:lnTo>
                  <a:lnTo>
                    <a:pt x="16" y="28"/>
                  </a:lnTo>
                  <a:lnTo>
                    <a:pt x="16" y="28"/>
                  </a:lnTo>
                  <a:lnTo>
                    <a:pt x="20" y="28"/>
                  </a:lnTo>
                  <a:lnTo>
                    <a:pt x="26" y="24"/>
                  </a:lnTo>
                  <a:lnTo>
                    <a:pt x="28" y="20"/>
                  </a:lnTo>
                  <a:lnTo>
                    <a:pt x="30" y="14"/>
                  </a:lnTo>
                  <a:lnTo>
                    <a:pt x="30" y="14"/>
                  </a:lnTo>
                  <a:lnTo>
                    <a:pt x="28" y="8"/>
                  </a:lnTo>
                  <a:lnTo>
                    <a:pt x="26" y="4"/>
                  </a:lnTo>
                  <a:lnTo>
                    <a:pt x="20" y="0"/>
                  </a:lnTo>
                  <a:lnTo>
                    <a:pt x="1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727" name="Freeform 288"/>
            <p:cNvSpPr/>
            <p:nvPr/>
          </p:nvSpPr>
          <p:spPr bwMode="auto">
            <a:xfrm>
              <a:off x="2586038" y="1304925"/>
              <a:ext cx="28575" cy="28575"/>
            </a:xfrm>
            <a:custGeom>
              <a:avLst/>
              <a:gdLst/>
              <a:ahLst/>
              <a:cxnLst>
                <a:cxn ang="0">
                  <a:pos x="8" y="0"/>
                </a:cxn>
                <a:cxn ang="0">
                  <a:pos x="8" y="0"/>
                </a:cxn>
                <a:cxn ang="0">
                  <a:pos x="6" y="2"/>
                </a:cxn>
                <a:cxn ang="0">
                  <a:pos x="2" y="4"/>
                </a:cxn>
                <a:cxn ang="0">
                  <a:pos x="0" y="6"/>
                </a:cxn>
                <a:cxn ang="0">
                  <a:pos x="0" y="10"/>
                </a:cxn>
                <a:cxn ang="0">
                  <a:pos x="0" y="10"/>
                </a:cxn>
                <a:cxn ang="0">
                  <a:pos x="0" y="12"/>
                </a:cxn>
                <a:cxn ang="0">
                  <a:pos x="2" y="16"/>
                </a:cxn>
                <a:cxn ang="0">
                  <a:pos x="6" y="18"/>
                </a:cxn>
                <a:cxn ang="0">
                  <a:pos x="8" y="18"/>
                </a:cxn>
                <a:cxn ang="0">
                  <a:pos x="8" y="18"/>
                </a:cxn>
                <a:cxn ang="0">
                  <a:pos x="12" y="18"/>
                </a:cxn>
                <a:cxn ang="0">
                  <a:pos x="16" y="16"/>
                </a:cxn>
                <a:cxn ang="0">
                  <a:pos x="18" y="12"/>
                </a:cxn>
                <a:cxn ang="0">
                  <a:pos x="18" y="10"/>
                </a:cxn>
                <a:cxn ang="0">
                  <a:pos x="18" y="10"/>
                </a:cxn>
                <a:cxn ang="0">
                  <a:pos x="18" y="6"/>
                </a:cxn>
                <a:cxn ang="0">
                  <a:pos x="16" y="4"/>
                </a:cxn>
                <a:cxn ang="0">
                  <a:pos x="12" y="2"/>
                </a:cxn>
                <a:cxn ang="0">
                  <a:pos x="8" y="0"/>
                </a:cxn>
              </a:cxnLst>
              <a:rect l="0" t="0" r="r" b="b"/>
              <a:pathLst>
                <a:path w="18" h="18">
                  <a:moveTo>
                    <a:pt x="8" y="0"/>
                  </a:moveTo>
                  <a:lnTo>
                    <a:pt x="8" y="0"/>
                  </a:lnTo>
                  <a:lnTo>
                    <a:pt x="6" y="2"/>
                  </a:lnTo>
                  <a:lnTo>
                    <a:pt x="2" y="4"/>
                  </a:lnTo>
                  <a:lnTo>
                    <a:pt x="0" y="6"/>
                  </a:lnTo>
                  <a:lnTo>
                    <a:pt x="0" y="10"/>
                  </a:lnTo>
                  <a:lnTo>
                    <a:pt x="0" y="10"/>
                  </a:lnTo>
                  <a:lnTo>
                    <a:pt x="0" y="12"/>
                  </a:lnTo>
                  <a:lnTo>
                    <a:pt x="2" y="16"/>
                  </a:lnTo>
                  <a:lnTo>
                    <a:pt x="6" y="18"/>
                  </a:lnTo>
                  <a:lnTo>
                    <a:pt x="8" y="18"/>
                  </a:lnTo>
                  <a:lnTo>
                    <a:pt x="8" y="18"/>
                  </a:lnTo>
                  <a:lnTo>
                    <a:pt x="12" y="18"/>
                  </a:lnTo>
                  <a:lnTo>
                    <a:pt x="16" y="16"/>
                  </a:lnTo>
                  <a:lnTo>
                    <a:pt x="18" y="12"/>
                  </a:lnTo>
                  <a:lnTo>
                    <a:pt x="18" y="10"/>
                  </a:lnTo>
                  <a:lnTo>
                    <a:pt x="18" y="10"/>
                  </a:lnTo>
                  <a:lnTo>
                    <a:pt x="18" y="6"/>
                  </a:lnTo>
                  <a:lnTo>
                    <a:pt x="16" y="4"/>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728" name="Freeform 289"/>
            <p:cNvSpPr/>
            <p:nvPr/>
          </p:nvSpPr>
          <p:spPr bwMode="auto">
            <a:xfrm>
              <a:off x="2586038" y="1304925"/>
              <a:ext cx="28575" cy="28575"/>
            </a:xfrm>
            <a:custGeom>
              <a:avLst/>
              <a:gdLst/>
              <a:ahLst/>
              <a:cxnLst>
                <a:cxn ang="0">
                  <a:pos x="8" y="0"/>
                </a:cxn>
                <a:cxn ang="0">
                  <a:pos x="8" y="0"/>
                </a:cxn>
                <a:cxn ang="0">
                  <a:pos x="6" y="2"/>
                </a:cxn>
                <a:cxn ang="0">
                  <a:pos x="2" y="4"/>
                </a:cxn>
                <a:cxn ang="0">
                  <a:pos x="0" y="6"/>
                </a:cxn>
                <a:cxn ang="0">
                  <a:pos x="0" y="10"/>
                </a:cxn>
                <a:cxn ang="0">
                  <a:pos x="0" y="10"/>
                </a:cxn>
                <a:cxn ang="0">
                  <a:pos x="0" y="12"/>
                </a:cxn>
                <a:cxn ang="0">
                  <a:pos x="2" y="16"/>
                </a:cxn>
                <a:cxn ang="0">
                  <a:pos x="6" y="18"/>
                </a:cxn>
                <a:cxn ang="0">
                  <a:pos x="8" y="18"/>
                </a:cxn>
                <a:cxn ang="0">
                  <a:pos x="8" y="18"/>
                </a:cxn>
                <a:cxn ang="0">
                  <a:pos x="12" y="18"/>
                </a:cxn>
                <a:cxn ang="0">
                  <a:pos x="16" y="16"/>
                </a:cxn>
                <a:cxn ang="0">
                  <a:pos x="18" y="12"/>
                </a:cxn>
                <a:cxn ang="0">
                  <a:pos x="18" y="10"/>
                </a:cxn>
                <a:cxn ang="0">
                  <a:pos x="18" y="10"/>
                </a:cxn>
                <a:cxn ang="0">
                  <a:pos x="18" y="6"/>
                </a:cxn>
                <a:cxn ang="0">
                  <a:pos x="16" y="4"/>
                </a:cxn>
                <a:cxn ang="0">
                  <a:pos x="12" y="2"/>
                </a:cxn>
                <a:cxn ang="0">
                  <a:pos x="8" y="0"/>
                </a:cxn>
              </a:cxnLst>
              <a:rect l="0" t="0" r="r" b="b"/>
              <a:pathLst>
                <a:path w="18" h="18">
                  <a:moveTo>
                    <a:pt x="8" y="0"/>
                  </a:moveTo>
                  <a:lnTo>
                    <a:pt x="8" y="0"/>
                  </a:lnTo>
                  <a:lnTo>
                    <a:pt x="6" y="2"/>
                  </a:lnTo>
                  <a:lnTo>
                    <a:pt x="2" y="4"/>
                  </a:lnTo>
                  <a:lnTo>
                    <a:pt x="0" y="6"/>
                  </a:lnTo>
                  <a:lnTo>
                    <a:pt x="0" y="10"/>
                  </a:lnTo>
                  <a:lnTo>
                    <a:pt x="0" y="10"/>
                  </a:lnTo>
                  <a:lnTo>
                    <a:pt x="0" y="12"/>
                  </a:lnTo>
                  <a:lnTo>
                    <a:pt x="2" y="16"/>
                  </a:lnTo>
                  <a:lnTo>
                    <a:pt x="6" y="18"/>
                  </a:lnTo>
                  <a:lnTo>
                    <a:pt x="8" y="18"/>
                  </a:lnTo>
                  <a:lnTo>
                    <a:pt x="8" y="18"/>
                  </a:lnTo>
                  <a:lnTo>
                    <a:pt x="12" y="18"/>
                  </a:lnTo>
                  <a:lnTo>
                    <a:pt x="16" y="16"/>
                  </a:lnTo>
                  <a:lnTo>
                    <a:pt x="18" y="12"/>
                  </a:lnTo>
                  <a:lnTo>
                    <a:pt x="18" y="10"/>
                  </a:lnTo>
                  <a:lnTo>
                    <a:pt x="18" y="10"/>
                  </a:lnTo>
                  <a:lnTo>
                    <a:pt x="18" y="6"/>
                  </a:lnTo>
                  <a:lnTo>
                    <a:pt x="16" y="4"/>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729" name="Freeform 290"/>
            <p:cNvSpPr/>
            <p:nvPr/>
          </p:nvSpPr>
          <p:spPr bwMode="auto">
            <a:xfrm>
              <a:off x="3132138" y="1085850"/>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730" name="Freeform 291"/>
            <p:cNvSpPr/>
            <p:nvPr/>
          </p:nvSpPr>
          <p:spPr bwMode="auto">
            <a:xfrm>
              <a:off x="3132138" y="1085850"/>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731" name="Freeform 292"/>
            <p:cNvSpPr/>
            <p:nvPr/>
          </p:nvSpPr>
          <p:spPr bwMode="auto">
            <a:xfrm>
              <a:off x="4205288" y="1120775"/>
              <a:ext cx="28575" cy="25400"/>
            </a:xfrm>
            <a:custGeom>
              <a:avLst/>
              <a:gdLst/>
              <a:ahLst/>
              <a:cxnLst>
                <a:cxn ang="0">
                  <a:pos x="8" y="0"/>
                </a:cxn>
                <a:cxn ang="0">
                  <a:pos x="8" y="0"/>
                </a:cxn>
                <a:cxn ang="0">
                  <a:pos x="6" y="0"/>
                </a:cxn>
                <a:cxn ang="0">
                  <a:pos x="2" y="2"/>
                </a:cxn>
                <a:cxn ang="0">
                  <a:pos x="2" y="4"/>
                </a:cxn>
                <a:cxn ang="0">
                  <a:pos x="0" y="8"/>
                </a:cxn>
                <a:cxn ang="0">
                  <a:pos x="0" y="8"/>
                </a:cxn>
                <a:cxn ang="0">
                  <a:pos x="2" y="12"/>
                </a:cxn>
                <a:cxn ang="0">
                  <a:pos x="2" y="14"/>
                </a:cxn>
                <a:cxn ang="0">
                  <a:pos x="6" y="16"/>
                </a:cxn>
                <a:cxn ang="0">
                  <a:pos x="8" y="16"/>
                </a:cxn>
                <a:cxn ang="0">
                  <a:pos x="8" y="16"/>
                </a:cxn>
                <a:cxn ang="0">
                  <a:pos x="12" y="16"/>
                </a:cxn>
                <a:cxn ang="0">
                  <a:pos x="16" y="14"/>
                </a:cxn>
                <a:cxn ang="0">
                  <a:pos x="16" y="12"/>
                </a:cxn>
                <a:cxn ang="0">
                  <a:pos x="18" y="8"/>
                </a:cxn>
                <a:cxn ang="0">
                  <a:pos x="18" y="8"/>
                </a:cxn>
                <a:cxn ang="0">
                  <a:pos x="16" y="4"/>
                </a:cxn>
                <a:cxn ang="0">
                  <a:pos x="16" y="2"/>
                </a:cxn>
                <a:cxn ang="0">
                  <a:pos x="12" y="0"/>
                </a:cxn>
                <a:cxn ang="0">
                  <a:pos x="8" y="0"/>
                </a:cxn>
              </a:cxnLst>
              <a:rect l="0" t="0" r="r" b="b"/>
              <a:pathLst>
                <a:path w="18" h="16">
                  <a:moveTo>
                    <a:pt x="8" y="0"/>
                  </a:moveTo>
                  <a:lnTo>
                    <a:pt x="8" y="0"/>
                  </a:lnTo>
                  <a:lnTo>
                    <a:pt x="6" y="0"/>
                  </a:lnTo>
                  <a:lnTo>
                    <a:pt x="2" y="2"/>
                  </a:lnTo>
                  <a:lnTo>
                    <a:pt x="2" y="4"/>
                  </a:lnTo>
                  <a:lnTo>
                    <a:pt x="0" y="8"/>
                  </a:lnTo>
                  <a:lnTo>
                    <a:pt x="0" y="8"/>
                  </a:lnTo>
                  <a:lnTo>
                    <a:pt x="2" y="12"/>
                  </a:lnTo>
                  <a:lnTo>
                    <a:pt x="2" y="14"/>
                  </a:lnTo>
                  <a:lnTo>
                    <a:pt x="6" y="16"/>
                  </a:lnTo>
                  <a:lnTo>
                    <a:pt x="8" y="16"/>
                  </a:lnTo>
                  <a:lnTo>
                    <a:pt x="8" y="16"/>
                  </a:lnTo>
                  <a:lnTo>
                    <a:pt x="12" y="16"/>
                  </a:lnTo>
                  <a:lnTo>
                    <a:pt x="16" y="14"/>
                  </a:lnTo>
                  <a:lnTo>
                    <a:pt x="16" y="12"/>
                  </a:lnTo>
                  <a:lnTo>
                    <a:pt x="18" y="8"/>
                  </a:lnTo>
                  <a:lnTo>
                    <a:pt x="18" y="8"/>
                  </a:lnTo>
                  <a:lnTo>
                    <a:pt x="16" y="4"/>
                  </a:lnTo>
                  <a:lnTo>
                    <a:pt x="16" y="2"/>
                  </a:lnTo>
                  <a:lnTo>
                    <a:pt x="12" y="0"/>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732" name="Freeform 293"/>
            <p:cNvSpPr/>
            <p:nvPr/>
          </p:nvSpPr>
          <p:spPr bwMode="auto">
            <a:xfrm>
              <a:off x="4205288" y="1120775"/>
              <a:ext cx="28575" cy="25400"/>
            </a:xfrm>
            <a:custGeom>
              <a:avLst/>
              <a:gdLst/>
              <a:ahLst/>
              <a:cxnLst>
                <a:cxn ang="0">
                  <a:pos x="8" y="0"/>
                </a:cxn>
                <a:cxn ang="0">
                  <a:pos x="8" y="0"/>
                </a:cxn>
                <a:cxn ang="0">
                  <a:pos x="6" y="0"/>
                </a:cxn>
                <a:cxn ang="0">
                  <a:pos x="2" y="2"/>
                </a:cxn>
                <a:cxn ang="0">
                  <a:pos x="2" y="4"/>
                </a:cxn>
                <a:cxn ang="0">
                  <a:pos x="0" y="8"/>
                </a:cxn>
                <a:cxn ang="0">
                  <a:pos x="0" y="8"/>
                </a:cxn>
                <a:cxn ang="0">
                  <a:pos x="2" y="12"/>
                </a:cxn>
                <a:cxn ang="0">
                  <a:pos x="2" y="14"/>
                </a:cxn>
                <a:cxn ang="0">
                  <a:pos x="6" y="16"/>
                </a:cxn>
                <a:cxn ang="0">
                  <a:pos x="8" y="16"/>
                </a:cxn>
                <a:cxn ang="0">
                  <a:pos x="8" y="16"/>
                </a:cxn>
                <a:cxn ang="0">
                  <a:pos x="12" y="16"/>
                </a:cxn>
                <a:cxn ang="0">
                  <a:pos x="16" y="14"/>
                </a:cxn>
                <a:cxn ang="0">
                  <a:pos x="16" y="12"/>
                </a:cxn>
                <a:cxn ang="0">
                  <a:pos x="18" y="8"/>
                </a:cxn>
                <a:cxn ang="0">
                  <a:pos x="18" y="8"/>
                </a:cxn>
                <a:cxn ang="0">
                  <a:pos x="16" y="4"/>
                </a:cxn>
                <a:cxn ang="0">
                  <a:pos x="16" y="2"/>
                </a:cxn>
                <a:cxn ang="0">
                  <a:pos x="12" y="0"/>
                </a:cxn>
                <a:cxn ang="0">
                  <a:pos x="8" y="0"/>
                </a:cxn>
              </a:cxnLst>
              <a:rect l="0" t="0" r="r" b="b"/>
              <a:pathLst>
                <a:path w="18" h="16">
                  <a:moveTo>
                    <a:pt x="8" y="0"/>
                  </a:moveTo>
                  <a:lnTo>
                    <a:pt x="8" y="0"/>
                  </a:lnTo>
                  <a:lnTo>
                    <a:pt x="6" y="0"/>
                  </a:lnTo>
                  <a:lnTo>
                    <a:pt x="2" y="2"/>
                  </a:lnTo>
                  <a:lnTo>
                    <a:pt x="2" y="4"/>
                  </a:lnTo>
                  <a:lnTo>
                    <a:pt x="0" y="8"/>
                  </a:lnTo>
                  <a:lnTo>
                    <a:pt x="0" y="8"/>
                  </a:lnTo>
                  <a:lnTo>
                    <a:pt x="2" y="12"/>
                  </a:lnTo>
                  <a:lnTo>
                    <a:pt x="2" y="14"/>
                  </a:lnTo>
                  <a:lnTo>
                    <a:pt x="6" y="16"/>
                  </a:lnTo>
                  <a:lnTo>
                    <a:pt x="8" y="16"/>
                  </a:lnTo>
                  <a:lnTo>
                    <a:pt x="8" y="16"/>
                  </a:lnTo>
                  <a:lnTo>
                    <a:pt x="12" y="16"/>
                  </a:lnTo>
                  <a:lnTo>
                    <a:pt x="16" y="14"/>
                  </a:lnTo>
                  <a:lnTo>
                    <a:pt x="16" y="12"/>
                  </a:lnTo>
                  <a:lnTo>
                    <a:pt x="18" y="8"/>
                  </a:lnTo>
                  <a:lnTo>
                    <a:pt x="18" y="8"/>
                  </a:lnTo>
                  <a:lnTo>
                    <a:pt x="16" y="4"/>
                  </a:lnTo>
                  <a:lnTo>
                    <a:pt x="16" y="2"/>
                  </a:lnTo>
                  <a:lnTo>
                    <a:pt x="12" y="0"/>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733" name="Freeform 294"/>
            <p:cNvSpPr/>
            <p:nvPr/>
          </p:nvSpPr>
          <p:spPr bwMode="auto">
            <a:xfrm>
              <a:off x="3922713" y="1714500"/>
              <a:ext cx="25400" cy="28575"/>
            </a:xfrm>
            <a:custGeom>
              <a:avLst/>
              <a:gdLst/>
              <a:ahLst/>
              <a:cxnLst>
                <a:cxn ang="0">
                  <a:pos x="8" y="0"/>
                </a:cxn>
                <a:cxn ang="0">
                  <a:pos x="8" y="0"/>
                </a:cxn>
                <a:cxn ang="0">
                  <a:pos x="4" y="2"/>
                </a:cxn>
                <a:cxn ang="0">
                  <a:pos x="2" y="4"/>
                </a:cxn>
                <a:cxn ang="0">
                  <a:pos x="0" y="6"/>
                </a:cxn>
                <a:cxn ang="0">
                  <a:pos x="0" y="10"/>
                </a:cxn>
                <a:cxn ang="0">
                  <a:pos x="0" y="10"/>
                </a:cxn>
                <a:cxn ang="0">
                  <a:pos x="0" y="12"/>
                </a:cxn>
                <a:cxn ang="0">
                  <a:pos x="2" y="16"/>
                </a:cxn>
                <a:cxn ang="0">
                  <a:pos x="4" y="18"/>
                </a:cxn>
                <a:cxn ang="0">
                  <a:pos x="8" y="18"/>
                </a:cxn>
                <a:cxn ang="0">
                  <a:pos x="8" y="18"/>
                </a:cxn>
                <a:cxn ang="0">
                  <a:pos x="10" y="18"/>
                </a:cxn>
                <a:cxn ang="0">
                  <a:pos x="14" y="16"/>
                </a:cxn>
                <a:cxn ang="0">
                  <a:pos x="16" y="12"/>
                </a:cxn>
                <a:cxn ang="0">
                  <a:pos x="16" y="10"/>
                </a:cxn>
                <a:cxn ang="0">
                  <a:pos x="16" y="10"/>
                </a:cxn>
                <a:cxn ang="0">
                  <a:pos x="16" y="6"/>
                </a:cxn>
                <a:cxn ang="0">
                  <a:pos x="14" y="4"/>
                </a:cxn>
                <a:cxn ang="0">
                  <a:pos x="10" y="2"/>
                </a:cxn>
                <a:cxn ang="0">
                  <a:pos x="8" y="0"/>
                </a:cxn>
              </a:cxnLst>
              <a:rect l="0" t="0" r="r" b="b"/>
              <a:pathLst>
                <a:path w="16" h="18">
                  <a:moveTo>
                    <a:pt x="8" y="0"/>
                  </a:moveTo>
                  <a:lnTo>
                    <a:pt x="8" y="0"/>
                  </a:lnTo>
                  <a:lnTo>
                    <a:pt x="4" y="2"/>
                  </a:lnTo>
                  <a:lnTo>
                    <a:pt x="2" y="4"/>
                  </a:lnTo>
                  <a:lnTo>
                    <a:pt x="0" y="6"/>
                  </a:lnTo>
                  <a:lnTo>
                    <a:pt x="0" y="10"/>
                  </a:lnTo>
                  <a:lnTo>
                    <a:pt x="0" y="10"/>
                  </a:lnTo>
                  <a:lnTo>
                    <a:pt x="0" y="12"/>
                  </a:lnTo>
                  <a:lnTo>
                    <a:pt x="2" y="16"/>
                  </a:lnTo>
                  <a:lnTo>
                    <a:pt x="4" y="18"/>
                  </a:lnTo>
                  <a:lnTo>
                    <a:pt x="8" y="18"/>
                  </a:lnTo>
                  <a:lnTo>
                    <a:pt x="8" y="18"/>
                  </a:lnTo>
                  <a:lnTo>
                    <a:pt x="10" y="18"/>
                  </a:lnTo>
                  <a:lnTo>
                    <a:pt x="14" y="16"/>
                  </a:lnTo>
                  <a:lnTo>
                    <a:pt x="16" y="12"/>
                  </a:lnTo>
                  <a:lnTo>
                    <a:pt x="16" y="10"/>
                  </a:lnTo>
                  <a:lnTo>
                    <a:pt x="16" y="10"/>
                  </a:lnTo>
                  <a:lnTo>
                    <a:pt x="16" y="6"/>
                  </a:lnTo>
                  <a:lnTo>
                    <a:pt x="14" y="4"/>
                  </a:lnTo>
                  <a:lnTo>
                    <a:pt x="10"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734" name="Freeform 295"/>
            <p:cNvSpPr/>
            <p:nvPr/>
          </p:nvSpPr>
          <p:spPr bwMode="auto">
            <a:xfrm>
              <a:off x="3922713" y="1714500"/>
              <a:ext cx="25400" cy="28575"/>
            </a:xfrm>
            <a:custGeom>
              <a:avLst/>
              <a:gdLst/>
              <a:ahLst/>
              <a:cxnLst>
                <a:cxn ang="0">
                  <a:pos x="8" y="0"/>
                </a:cxn>
                <a:cxn ang="0">
                  <a:pos x="8" y="0"/>
                </a:cxn>
                <a:cxn ang="0">
                  <a:pos x="4" y="2"/>
                </a:cxn>
                <a:cxn ang="0">
                  <a:pos x="2" y="4"/>
                </a:cxn>
                <a:cxn ang="0">
                  <a:pos x="0" y="6"/>
                </a:cxn>
                <a:cxn ang="0">
                  <a:pos x="0" y="10"/>
                </a:cxn>
                <a:cxn ang="0">
                  <a:pos x="0" y="10"/>
                </a:cxn>
                <a:cxn ang="0">
                  <a:pos x="0" y="12"/>
                </a:cxn>
                <a:cxn ang="0">
                  <a:pos x="2" y="16"/>
                </a:cxn>
                <a:cxn ang="0">
                  <a:pos x="4" y="18"/>
                </a:cxn>
                <a:cxn ang="0">
                  <a:pos x="8" y="18"/>
                </a:cxn>
                <a:cxn ang="0">
                  <a:pos x="8" y="18"/>
                </a:cxn>
                <a:cxn ang="0">
                  <a:pos x="10" y="18"/>
                </a:cxn>
                <a:cxn ang="0">
                  <a:pos x="14" y="16"/>
                </a:cxn>
                <a:cxn ang="0">
                  <a:pos x="16" y="12"/>
                </a:cxn>
                <a:cxn ang="0">
                  <a:pos x="16" y="10"/>
                </a:cxn>
                <a:cxn ang="0">
                  <a:pos x="16" y="10"/>
                </a:cxn>
                <a:cxn ang="0">
                  <a:pos x="16" y="6"/>
                </a:cxn>
                <a:cxn ang="0">
                  <a:pos x="14" y="4"/>
                </a:cxn>
                <a:cxn ang="0">
                  <a:pos x="10" y="2"/>
                </a:cxn>
                <a:cxn ang="0">
                  <a:pos x="8" y="0"/>
                </a:cxn>
              </a:cxnLst>
              <a:rect l="0" t="0" r="r" b="b"/>
              <a:pathLst>
                <a:path w="16" h="18">
                  <a:moveTo>
                    <a:pt x="8" y="0"/>
                  </a:moveTo>
                  <a:lnTo>
                    <a:pt x="8" y="0"/>
                  </a:lnTo>
                  <a:lnTo>
                    <a:pt x="4" y="2"/>
                  </a:lnTo>
                  <a:lnTo>
                    <a:pt x="2" y="4"/>
                  </a:lnTo>
                  <a:lnTo>
                    <a:pt x="0" y="6"/>
                  </a:lnTo>
                  <a:lnTo>
                    <a:pt x="0" y="10"/>
                  </a:lnTo>
                  <a:lnTo>
                    <a:pt x="0" y="10"/>
                  </a:lnTo>
                  <a:lnTo>
                    <a:pt x="0" y="12"/>
                  </a:lnTo>
                  <a:lnTo>
                    <a:pt x="2" y="16"/>
                  </a:lnTo>
                  <a:lnTo>
                    <a:pt x="4" y="18"/>
                  </a:lnTo>
                  <a:lnTo>
                    <a:pt x="8" y="18"/>
                  </a:lnTo>
                  <a:lnTo>
                    <a:pt x="8" y="18"/>
                  </a:lnTo>
                  <a:lnTo>
                    <a:pt x="10" y="18"/>
                  </a:lnTo>
                  <a:lnTo>
                    <a:pt x="14" y="16"/>
                  </a:lnTo>
                  <a:lnTo>
                    <a:pt x="16" y="12"/>
                  </a:lnTo>
                  <a:lnTo>
                    <a:pt x="16" y="10"/>
                  </a:lnTo>
                  <a:lnTo>
                    <a:pt x="16" y="10"/>
                  </a:lnTo>
                  <a:lnTo>
                    <a:pt x="16" y="6"/>
                  </a:lnTo>
                  <a:lnTo>
                    <a:pt x="14" y="4"/>
                  </a:lnTo>
                  <a:lnTo>
                    <a:pt x="10"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735" name="Freeform 296"/>
            <p:cNvSpPr/>
            <p:nvPr/>
          </p:nvSpPr>
          <p:spPr bwMode="auto">
            <a:xfrm>
              <a:off x="6421438" y="1768475"/>
              <a:ext cx="28575" cy="28575"/>
            </a:xfrm>
            <a:custGeom>
              <a:avLst/>
              <a:gdLst/>
              <a:ahLst/>
              <a:cxnLst>
                <a:cxn ang="0">
                  <a:pos x="8" y="0"/>
                </a:cxn>
                <a:cxn ang="0">
                  <a:pos x="8" y="0"/>
                </a:cxn>
                <a:cxn ang="0">
                  <a:pos x="6" y="2"/>
                </a:cxn>
                <a:cxn ang="0">
                  <a:pos x="2" y="2"/>
                </a:cxn>
                <a:cxn ang="0">
                  <a:pos x="0" y="6"/>
                </a:cxn>
                <a:cxn ang="0">
                  <a:pos x="0" y="8"/>
                </a:cxn>
                <a:cxn ang="0">
                  <a:pos x="0" y="8"/>
                </a:cxn>
                <a:cxn ang="0">
                  <a:pos x="0" y="12"/>
                </a:cxn>
                <a:cxn ang="0">
                  <a:pos x="2" y="14"/>
                </a:cxn>
                <a:cxn ang="0">
                  <a:pos x="6" y="16"/>
                </a:cxn>
                <a:cxn ang="0">
                  <a:pos x="8" y="18"/>
                </a:cxn>
                <a:cxn ang="0">
                  <a:pos x="8" y="18"/>
                </a:cxn>
                <a:cxn ang="0">
                  <a:pos x="12" y="16"/>
                </a:cxn>
                <a:cxn ang="0">
                  <a:pos x="14" y="14"/>
                </a:cxn>
                <a:cxn ang="0">
                  <a:pos x="16" y="12"/>
                </a:cxn>
                <a:cxn ang="0">
                  <a:pos x="18" y="8"/>
                </a:cxn>
                <a:cxn ang="0">
                  <a:pos x="18" y="8"/>
                </a:cxn>
                <a:cxn ang="0">
                  <a:pos x="16" y="6"/>
                </a:cxn>
                <a:cxn ang="0">
                  <a:pos x="14" y="2"/>
                </a:cxn>
                <a:cxn ang="0">
                  <a:pos x="12" y="2"/>
                </a:cxn>
                <a:cxn ang="0">
                  <a:pos x="8" y="0"/>
                </a:cxn>
              </a:cxnLst>
              <a:rect l="0" t="0" r="r" b="b"/>
              <a:pathLst>
                <a:path w="18" h="18">
                  <a:moveTo>
                    <a:pt x="8" y="0"/>
                  </a:moveTo>
                  <a:lnTo>
                    <a:pt x="8" y="0"/>
                  </a:lnTo>
                  <a:lnTo>
                    <a:pt x="6" y="2"/>
                  </a:lnTo>
                  <a:lnTo>
                    <a:pt x="2" y="2"/>
                  </a:lnTo>
                  <a:lnTo>
                    <a:pt x="0" y="6"/>
                  </a:lnTo>
                  <a:lnTo>
                    <a:pt x="0" y="8"/>
                  </a:lnTo>
                  <a:lnTo>
                    <a:pt x="0" y="8"/>
                  </a:lnTo>
                  <a:lnTo>
                    <a:pt x="0" y="12"/>
                  </a:lnTo>
                  <a:lnTo>
                    <a:pt x="2" y="14"/>
                  </a:lnTo>
                  <a:lnTo>
                    <a:pt x="6" y="16"/>
                  </a:lnTo>
                  <a:lnTo>
                    <a:pt x="8" y="18"/>
                  </a:lnTo>
                  <a:lnTo>
                    <a:pt x="8" y="18"/>
                  </a:lnTo>
                  <a:lnTo>
                    <a:pt x="12" y="16"/>
                  </a:lnTo>
                  <a:lnTo>
                    <a:pt x="14" y="14"/>
                  </a:lnTo>
                  <a:lnTo>
                    <a:pt x="16" y="12"/>
                  </a:lnTo>
                  <a:lnTo>
                    <a:pt x="18" y="8"/>
                  </a:lnTo>
                  <a:lnTo>
                    <a:pt x="18" y="8"/>
                  </a:lnTo>
                  <a:lnTo>
                    <a:pt x="16" y="6"/>
                  </a:lnTo>
                  <a:lnTo>
                    <a:pt x="14" y="2"/>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736" name="Freeform 297"/>
            <p:cNvSpPr/>
            <p:nvPr/>
          </p:nvSpPr>
          <p:spPr bwMode="auto">
            <a:xfrm>
              <a:off x="6421438" y="1768475"/>
              <a:ext cx="28575" cy="28575"/>
            </a:xfrm>
            <a:custGeom>
              <a:avLst/>
              <a:gdLst/>
              <a:ahLst/>
              <a:cxnLst>
                <a:cxn ang="0">
                  <a:pos x="8" y="0"/>
                </a:cxn>
                <a:cxn ang="0">
                  <a:pos x="8" y="0"/>
                </a:cxn>
                <a:cxn ang="0">
                  <a:pos x="6" y="2"/>
                </a:cxn>
                <a:cxn ang="0">
                  <a:pos x="2" y="2"/>
                </a:cxn>
                <a:cxn ang="0">
                  <a:pos x="0" y="6"/>
                </a:cxn>
                <a:cxn ang="0">
                  <a:pos x="0" y="8"/>
                </a:cxn>
                <a:cxn ang="0">
                  <a:pos x="0" y="8"/>
                </a:cxn>
                <a:cxn ang="0">
                  <a:pos x="0" y="12"/>
                </a:cxn>
                <a:cxn ang="0">
                  <a:pos x="2" y="14"/>
                </a:cxn>
                <a:cxn ang="0">
                  <a:pos x="6" y="16"/>
                </a:cxn>
                <a:cxn ang="0">
                  <a:pos x="8" y="18"/>
                </a:cxn>
                <a:cxn ang="0">
                  <a:pos x="8" y="18"/>
                </a:cxn>
                <a:cxn ang="0">
                  <a:pos x="12" y="16"/>
                </a:cxn>
                <a:cxn ang="0">
                  <a:pos x="14" y="14"/>
                </a:cxn>
                <a:cxn ang="0">
                  <a:pos x="16" y="12"/>
                </a:cxn>
                <a:cxn ang="0">
                  <a:pos x="18" y="8"/>
                </a:cxn>
                <a:cxn ang="0">
                  <a:pos x="18" y="8"/>
                </a:cxn>
                <a:cxn ang="0">
                  <a:pos x="16" y="6"/>
                </a:cxn>
                <a:cxn ang="0">
                  <a:pos x="14" y="2"/>
                </a:cxn>
                <a:cxn ang="0">
                  <a:pos x="12" y="2"/>
                </a:cxn>
                <a:cxn ang="0">
                  <a:pos x="8" y="0"/>
                </a:cxn>
              </a:cxnLst>
              <a:rect l="0" t="0" r="r" b="b"/>
              <a:pathLst>
                <a:path w="18" h="18">
                  <a:moveTo>
                    <a:pt x="8" y="0"/>
                  </a:moveTo>
                  <a:lnTo>
                    <a:pt x="8" y="0"/>
                  </a:lnTo>
                  <a:lnTo>
                    <a:pt x="6" y="2"/>
                  </a:lnTo>
                  <a:lnTo>
                    <a:pt x="2" y="2"/>
                  </a:lnTo>
                  <a:lnTo>
                    <a:pt x="0" y="6"/>
                  </a:lnTo>
                  <a:lnTo>
                    <a:pt x="0" y="8"/>
                  </a:lnTo>
                  <a:lnTo>
                    <a:pt x="0" y="8"/>
                  </a:lnTo>
                  <a:lnTo>
                    <a:pt x="0" y="12"/>
                  </a:lnTo>
                  <a:lnTo>
                    <a:pt x="2" y="14"/>
                  </a:lnTo>
                  <a:lnTo>
                    <a:pt x="6" y="16"/>
                  </a:lnTo>
                  <a:lnTo>
                    <a:pt x="8" y="18"/>
                  </a:lnTo>
                  <a:lnTo>
                    <a:pt x="8" y="18"/>
                  </a:lnTo>
                  <a:lnTo>
                    <a:pt x="12" y="16"/>
                  </a:lnTo>
                  <a:lnTo>
                    <a:pt x="14" y="14"/>
                  </a:lnTo>
                  <a:lnTo>
                    <a:pt x="16" y="12"/>
                  </a:lnTo>
                  <a:lnTo>
                    <a:pt x="18" y="8"/>
                  </a:lnTo>
                  <a:lnTo>
                    <a:pt x="18" y="8"/>
                  </a:lnTo>
                  <a:lnTo>
                    <a:pt x="16" y="6"/>
                  </a:lnTo>
                  <a:lnTo>
                    <a:pt x="14" y="2"/>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737" name="Freeform 298"/>
            <p:cNvSpPr/>
            <p:nvPr/>
          </p:nvSpPr>
          <p:spPr bwMode="auto">
            <a:xfrm>
              <a:off x="5033963" y="1393825"/>
              <a:ext cx="25400" cy="28575"/>
            </a:xfrm>
            <a:custGeom>
              <a:avLst/>
              <a:gdLst/>
              <a:ahLst/>
              <a:cxnLst>
                <a:cxn ang="0">
                  <a:pos x="8" y="0"/>
                </a:cxn>
                <a:cxn ang="0">
                  <a:pos x="8" y="0"/>
                </a:cxn>
                <a:cxn ang="0">
                  <a:pos x="4" y="2"/>
                </a:cxn>
                <a:cxn ang="0">
                  <a:pos x="2" y="4"/>
                </a:cxn>
                <a:cxn ang="0">
                  <a:pos x="0" y="6"/>
                </a:cxn>
                <a:cxn ang="0">
                  <a:pos x="0" y="10"/>
                </a:cxn>
                <a:cxn ang="0">
                  <a:pos x="0" y="10"/>
                </a:cxn>
                <a:cxn ang="0">
                  <a:pos x="0" y="12"/>
                </a:cxn>
                <a:cxn ang="0">
                  <a:pos x="2" y="16"/>
                </a:cxn>
                <a:cxn ang="0">
                  <a:pos x="4" y="18"/>
                </a:cxn>
                <a:cxn ang="0">
                  <a:pos x="8" y="18"/>
                </a:cxn>
                <a:cxn ang="0">
                  <a:pos x="8" y="18"/>
                </a:cxn>
                <a:cxn ang="0">
                  <a:pos x="12" y="18"/>
                </a:cxn>
                <a:cxn ang="0">
                  <a:pos x="14" y="16"/>
                </a:cxn>
                <a:cxn ang="0">
                  <a:pos x="16" y="12"/>
                </a:cxn>
                <a:cxn ang="0">
                  <a:pos x="16" y="10"/>
                </a:cxn>
                <a:cxn ang="0">
                  <a:pos x="16" y="10"/>
                </a:cxn>
                <a:cxn ang="0">
                  <a:pos x="16" y="6"/>
                </a:cxn>
                <a:cxn ang="0">
                  <a:pos x="14" y="4"/>
                </a:cxn>
                <a:cxn ang="0">
                  <a:pos x="12" y="2"/>
                </a:cxn>
                <a:cxn ang="0">
                  <a:pos x="8" y="0"/>
                </a:cxn>
              </a:cxnLst>
              <a:rect l="0" t="0" r="r" b="b"/>
              <a:pathLst>
                <a:path w="16" h="18">
                  <a:moveTo>
                    <a:pt x="8" y="0"/>
                  </a:moveTo>
                  <a:lnTo>
                    <a:pt x="8" y="0"/>
                  </a:lnTo>
                  <a:lnTo>
                    <a:pt x="4" y="2"/>
                  </a:lnTo>
                  <a:lnTo>
                    <a:pt x="2" y="4"/>
                  </a:lnTo>
                  <a:lnTo>
                    <a:pt x="0" y="6"/>
                  </a:lnTo>
                  <a:lnTo>
                    <a:pt x="0" y="10"/>
                  </a:lnTo>
                  <a:lnTo>
                    <a:pt x="0" y="10"/>
                  </a:lnTo>
                  <a:lnTo>
                    <a:pt x="0" y="12"/>
                  </a:lnTo>
                  <a:lnTo>
                    <a:pt x="2" y="16"/>
                  </a:lnTo>
                  <a:lnTo>
                    <a:pt x="4" y="18"/>
                  </a:lnTo>
                  <a:lnTo>
                    <a:pt x="8" y="18"/>
                  </a:lnTo>
                  <a:lnTo>
                    <a:pt x="8" y="18"/>
                  </a:lnTo>
                  <a:lnTo>
                    <a:pt x="12" y="18"/>
                  </a:lnTo>
                  <a:lnTo>
                    <a:pt x="14" y="16"/>
                  </a:lnTo>
                  <a:lnTo>
                    <a:pt x="16" y="12"/>
                  </a:lnTo>
                  <a:lnTo>
                    <a:pt x="16" y="10"/>
                  </a:lnTo>
                  <a:lnTo>
                    <a:pt x="16" y="10"/>
                  </a:lnTo>
                  <a:lnTo>
                    <a:pt x="16" y="6"/>
                  </a:lnTo>
                  <a:lnTo>
                    <a:pt x="14" y="4"/>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738" name="Freeform 299"/>
            <p:cNvSpPr/>
            <p:nvPr/>
          </p:nvSpPr>
          <p:spPr bwMode="auto">
            <a:xfrm>
              <a:off x="5033963" y="1393825"/>
              <a:ext cx="25400" cy="28575"/>
            </a:xfrm>
            <a:custGeom>
              <a:avLst/>
              <a:gdLst/>
              <a:ahLst/>
              <a:cxnLst>
                <a:cxn ang="0">
                  <a:pos x="8" y="0"/>
                </a:cxn>
                <a:cxn ang="0">
                  <a:pos x="8" y="0"/>
                </a:cxn>
                <a:cxn ang="0">
                  <a:pos x="4" y="2"/>
                </a:cxn>
                <a:cxn ang="0">
                  <a:pos x="2" y="4"/>
                </a:cxn>
                <a:cxn ang="0">
                  <a:pos x="0" y="6"/>
                </a:cxn>
                <a:cxn ang="0">
                  <a:pos x="0" y="10"/>
                </a:cxn>
                <a:cxn ang="0">
                  <a:pos x="0" y="10"/>
                </a:cxn>
                <a:cxn ang="0">
                  <a:pos x="0" y="12"/>
                </a:cxn>
                <a:cxn ang="0">
                  <a:pos x="2" y="16"/>
                </a:cxn>
                <a:cxn ang="0">
                  <a:pos x="4" y="18"/>
                </a:cxn>
                <a:cxn ang="0">
                  <a:pos x="8" y="18"/>
                </a:cxn>
                <a:cxn ang="0">
                  <a:pos x="8" y="18"/>
                </a:cxn>
                <a:cxn ang="0">
                  <a:pos x="12" y="18"/>
                </a:cxn>
                <a:cxn ang="0">
                  <a:pos x="14" y="16"/>
                </a:cxn>
                <a:cxn ang="0">
                  <a:pos x="16" y="12"/>
                </a:cxn>
                <a:cxn ang="0">
                  <a:pos x="16" y="10"/>
                </a:cxn>
                <a:cxn ang="0">
                  <a:pos x="16" y="10"/>
                </a:cxn>
                <a:cxn ang="0">
                  <a:pos x="16" y="6"/>
                </a:cxn>
                <a:cxn ang="0">
                  <a:pos x="14" y="4"/>
                </a:cxn>
                <a:cxn ang="0">
                  <a:pos x="12" y="2"/>
                </a:cxn>
                <a:cxn ang="0">
                  <a:pos x="8" y="0"/>
                </a:cxn>
              </a:cxnLst>
              <a:rect l="0" t="0" r="r" b="b"/>
              <a:pathLst>
                <a:path w="16" h="18">
                  <a:moveTo>
                    <a:pt x="8" y="0"/>
                  </a:moveTo>
                  <a:lnTo>
                    <a:pt x="8" y="0"/>
                  </a:lnTo>
                  <a:lnTo>
                    <a:pt x="4" y="2"/>
                  </a:lnTo>
                  <a:lnTo>
                    <a:pt x="2" y="4"/>
                  </a:lnTo>
                  <a:lnTo>
                    <a:pt x="0" y="6"/>
                  </a:lnTo>
                  <a:lnTo>
                    <a:pt x="0" y="10"/>
                  </a:lnTo>
                  <a:lnTo>
                    <a:pt x="0" y="10"/>
                  </a:lnTo>
                  <a:lnTo>
                    <a:pt x="0" y="12"/>
                  </a:lnTo>
                  <a:lnTo>
                    <a:pt x="2" y="16"/>
                  </a:lnTo>
                  <a:lnTo>
                    <a:pt x="4" y="18"/>
                  </a:lnTo>
                  <a:lnTo>
                    <a:pt x="8" y="18"/>
                  </a:lnTo>
                  <a:lnTo>
                    <a:pt x="8" y="18"/>
                  </a:lnTo>
                  <a:lnTo>
                    <a:pt x="12" y="18"/>
                  </a:lnTo>
                  <a:lnTo>
                    <a:pt x="14" y="16"/>
                  </a:lnTo>
                  <a:lnTo>
                    <a:pt x="16" y="12"/>
                  </a:lnTo>
                  <a:lnTo>
                    <a:pt x="16" y="10"/>
                  </a:lnTo>
                  <a:lnTo>
                    <a:pt x="16" y="10"/>
                  </a:lnTo>
                  <a:lnTo>
                    <a:pt x="16" y="6"/>
                  </a:lnTo>
                  <a:lnTo>
                    <a:pt x="14" y="4"/>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739" name="Freeform 300"/>
            <p:cNvSpPr/>
            <p:nvPr/>
          </p:nvSpPr>
          <p:spPr bwMode="auto">
            <a:xfrm>
              <a:off x="3506788" y="1247775"/>
              <a:ext cx="19050" cy="19050"/>
            </a:xfrm>
            <a:custGeom>
              <a:avLst/>
              <a:gdLst/>
              <a:ahLst/>
              <a:cxnLst>
                <a:cxn ang="0">
                  <a:pos x="6" y="0"/>
                </a:cxn>
                <a:cxn ang="0">
                  <a:pos x="6" y="0"/>
                </a:cxn>
                <a:cxn ang="0">
                  <a:pos x="2" y="2"/>
                </a:cxn>
                <a:cxn ang="0">
                  <a:pos x="0" y="6"/>
                </a:cxn>
                <a:cxn ang="0">
                  <a:pos x="0" y="6"/>
                </a:cxn>
                <a:cxn ang="0">
                  <a:pos x="2" y="12"/>
                </a:cxn>
                <a:cxn ang="0">
                  <a:pos x="6" y="12"/>
                </a:cxn>
                <a:cxn ang="0">
                  <a:pos x="6" y="12"/>
                </a:cxn>
                <a:cxn ang="0">
                  <a:pos x="10" y="12"/>
                </a:cxn>
                <a:cxn ang="0">
                  <a:pos x="12" y="6"/>
                </a:cxn>
                <a:cxn ang="0">
                  <a:pos x="12" y="6"/>
                </a:cxn>
                <a:cxn ang="0">
                  <a:pos x="10" y="2"/>
                </a:cxn>
                <a:cxn ang="0">
                  <a:pos x="6" y="0"/>
                </a:cxn>
              </a:cxnLst>
              <a:rect l="0" t="0" r="r" b="b"/>
              <a:pathLst>
                <a:path w="12" h="12">
                  <a:moveTo>
                    <a:pt x="6" y="0"/>
                  </a:moveTo>
                  <a:lnTo>
                    <a:pt x="6" y="0"/>
                  </a:lnTo>
                  <a:lnTo>
                    <a:pt x="2" y="2"/>
                  </a:lnTo>
                  <a:lnTo>
                    <a:pt x="0" y="6"/>
                  </a:lnTo>
                  <a:lnTo>
                    <a:pt x="0" y="6"/>
                  </a:lnTo>
                  <a:lnTo>
                    <a:pt x="2" y="12"/>
                  </a:lnTo>
                  <a:lnTo>
                    <a:pt x="6" y="12"/>
                  </a:lnTo>
                  <a:lnTo>
                    <a:pt x="6" y="12"/>
                  </a:lnTo>
                  <a:lnTo>
                    <a:pt x="10" y="12"/>
                  </a:lnTo>
                  <a:lnTo>
                    <a:pt x="12" y="6"/>
                  </a:lnTo>
                  <a:lnTo>
                    <a:pt x="12" y="6"/>
                  </a:lnTo>
                  <a:lnTo>
                    <a:pt x="10"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740" name="Freeform 301"/>
            <p:cNvSpPr/>
            <p:nvPr/>
          </p:nvSpPr>
          <p:spPr bwMode="auto">
            <a:xfrm>
              <a:off x="3506788" y="1247775"/>
              <a:ext cx="19050" cy="19050"/>
            </a:xfrm>
            <a:custGeom>
              <a:avLst/>
              <a:gdLst/>
              <a:ahLst/>
              <a:cxnLst>
                <a:cxn ang="0">
                  <a:pos x="6" y="0"/>
                </a:cxn>
                <a:cxn ang="0">
                  <a:pos x="6" y="0"/>
                </a:cxn>
                <a:cxn ang="0">
                  <a:pos x="2" y="2"/>
                </a:cxn>
                <a:cxn ang="0">
                  <a:pos x="0" y="6"/>
                </a:cxn>
                <a:cxn ang="0">
                  <a:pos x="0" y="6"/>
                </a:cxn>
                <a:cxn ang="0">
                  <a:pos x="2" y="12"/>
                </a:cxn>
                <a:cxn ang="0">
                  <a:pos x="6" y="12"/>
                </a:cxn>
                <a:cxn ang="0">
                  <a:pos x="6" y="12"/>
                </a:cxn>
                <a:cxn ang="0">
                  <a:pos x="10" y="12"/>
                </a:cxn>
                <a:cxn ang="0">
                  <a:pos x="12" y="6"/>
                </a:cxn>
                <a:cxn ang="0">
                  <a:pos x="12" y="6"/>
                </a:cxn>
                <a:cxn ang="0">
                  <a:pos x="10" y="2"/>
                </a:cxn>
                <a:cxn ang="0">
                  <a:pos x="6" y="0"/>
                </a:cxn>
              </a:cxnLst>
              <a:rect l="0" t="0" r="r" b="b"/>
              <a:pathLst>
                <a:path w="12" h="12">
                  <a:moveTo>
                    <a:pt x="6" y="0"/>
                  </a:moveTo>
                  <a:lnTo>
                    <a:pt x="6" y="0"/>
                  </a:lnTo>
                  <a:lnTo>
                    <a:pt x="2" y="2"/>
                  </a:lnTo>
                  <a:lnTo>
                    <a:pt x="0" y="6"/>
                  </a:lnTo>
                  <a:lnTo>
                    <a:pt x="0" y="6"/>
                  </a:lnTo>
                  <a:lnTo>
                    <a:pt x="2" y="12"/>
                  </a:lnTo>
                  <a:lnTo>
                    <a:pt x="6" y="12"/>
                  </a:lnTo>
                  <a:lnTo>
                    <a:pt x="6" y="12"/>
                  </a:lnTo>
                  <a:lnTo>
                    <a:pt x="10" y="12"/>
                  </a:lnTo>
                  <a:lnTo>
                    <a:pt x="12" y="6"/>
                  </a:lnTo>
                  <a:lnTo>
                    <a:pt x="12" y="6"/>
                  </a:lnTo>
                  <a:lnTo>
                    <a:pt x="10" y="2"/>
                  </a:lnTo>
                  <a:lnTo>
                    <a:pt x="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741" name="Freeform 302"/>
            <p:cNvSpPr/>
            <p:nvPr/>
          </p:nvSpPr>
          <p:spPr bwMode="auto">
            <a:xfrm>
              <a:off x="4271963" y="1381125"/>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742" name="Freeform 303"/>
            <p:cNvSpPr/>
            <p:nvPr/>
          </p:nvSpPr>
          <p:spPr bwMode="auto">
            <a:xfrm>
              <a:off x="4271963" y="1381125"/>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743" name="Freeform 304"/>
            <p:cNvSpPr/>
            <p:nvPr/>
          </p:nvSpPr>
          <p:spPr bwMode="auto">
            <a:xfrm>
              <a:off x="4494213" y="1327150"/>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744" name="Freeform 305"/>
            <p:cNvSpPr/>
            <p:nvPr/>
          </p:nvSpPr>
          <p:spPr bwMode="auto">
            <a:xfrm>
              <a:off x="4494213" y="1327150"/>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745" name="Freeform 306"/>
            <p:cNvSpPr/>
            <p:nvPr/>
          </p:nvSpPr>
          <p:spPr bwMode="auto">
            <a:xfrm>
              <a:off x="4475163" y="1568450"/>
              <a:ext cx="22225" cy="19050"/>
            </a:xfrm>
            <a:custGeom>
              <a:avLst/>
              <a:gdLst/>
              <a:ahLst/>
              <a:cxnLst>
                <a:cxn ang="0">
                  <a:pos x="8" y="0"/>
                </a:cxn>
                <a:cxn ang="0">
                  <a:pos x="8" y="0"/>
                </a:cxn>
                <a:cxn ang="0">
                  <a:pos x="2" y="2"/>
                </a:cxn>
                <a:cxn ang="0">
                  <a:pos x="0" y="6"/>
                </a:cxn>
                <a:cxn ang="0">
                  <a:pos x="0" y="6"/>
                </a:cxn>
                <a:cxn ang="0">
                  <a:pos x="2" y="10"/>
                </a:cxn>
                <a:cxn ang="0">
                  <a:pos x="8" y="12"/>
                </a:cxn>
                <a:cxn ang="0">
                  <a:pos x="8" y="12"/>
                </a:cxn>
                <a:cxn ang="0">
                  <a:pos x="12" y="10"/>
                </a:cxn>
                <a:cxn ang="0">
                  <a:pos x="14" y="6"/>
                </a:cxn>
                <a:cxn ang="0">
                  <a:pos x="14" y="6"/>
                </a:cxn>
                <a:cxn ang="0">
                  <a:pos x="12" y="2"/>
                </a:cxn>
                <a:cxn ang="0">
                  <a:pos x="8" y="0"/>
                </a:cxn>
              </a:cxnLst>
              <a:rect l="0" t="0" r="r" b="b"/>
              <a:pathLst>
                <a:path w="14" h="12">
                  <a:moveTo>
                    <a:pt x="8" y="0"/>
                  </a:moveTo>
                  <a:lnTo>
                    <a:pt x="8" y="0"/>
                  </a:lnTo>
                  <a:lnTo>
                    <a:pt x="2" y="2"/>
                  </a:lnTo>
                  <a:lnTo>
                    <a:pt x="0" y="6"/>
                  </a:lnTo>
                  <a:lnTo>
                    <a:pt x="0" y="6"/>
                  </a:lnTo>
                  <a:lnTo>
                    <a:pt x="2" y="10"/>
                  </a:lnTo>
                  <a:lnTo>
                    <a:pt x="8" y="12"/>
                  </a:lnTo>
                  <a:lnTo>
                    <a:pt x="8" y="12"/>
                  </a:lnTo>
                  <a:lnTo>
                    <a:pt x="12" y="10"/>
                  </a:lnTo>
                  <a:lnTo>
                    <a:pt x="14" y="6"/>
                  </a:lnTo>
                  <a:lnTo>
                    <a:pt x="14"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746" name="Freeform 307"/>
            <p:cNvSpPr/>
            <p:nvPr/>
          </p:nvSpPr>
          <p:spPr bwMode="auto">
            <a:xfrm>
              <a:off x="4475163" y="1568450"/>
              <a:ext cx="22225" cy="19050"/>
            </a:xfrm>
            <a:custGeom>
              <a:avLst/>
              <a:gdLst/>
              <a:ahLst/>
              <a:cxnLst>
                <a:cxn ang="0">
                  <a:pos x="8" y="0"/>
                </a:cxn>
                <a:cxn ang="0">
                  <a:pos x="8" y="0"/>
                </a:cxn>
                <a:cxn ang="0">
                  <a:pos x="2" y="2"/>
                </a:cxn>
                <a:cxn ang="0">
                  <a:pos x="0" y="6"/>
                </a:cxn>
                <a:cxn ang="0">
                  <a:pos x="0" y="6"/>
                </a:cxn>
                <a:cxn ang="0">
                  <a:pos x="2" y="10"/>
                </a:cxn>
                <a:cxn ang="0">
                  <a:pos x="8" y="12"/>
                </a:cxn>
                <a:cxn ang="0">
                  <a:pos x="8" y="12"/>
                </a:cxn>
                <a:cxn ang="0">
                  <a:pos x="12" y="10"/>
                </a:cxn>
                <a:cxn ang="0">
                  <a:pos x="14" y="6"/>
                </a:cxn>
                <a:cxn ang="0">
                  <a:pos x="14" y="6"/>
                </a:cxn>
                <a:cxn ang="0">
                  <a:pos x="12" y="2"/>
                </a:cxn>
                <a:cxn ang="0">
                  <a:pos x="8" y="0"/>
                </a:cxn>
              </a:cxnLst>
              <a:rect l="0" t="0" r="r" b="b"/>
              <a:pathLst>
                <a:path w="14" h="12">
                  <a:moveTo>
                    <a:pt x="8" y="0"/>
                  </a:moveTo>
                  <a:lnTo>
                    <a:pt x="8" y="0"/>
                  </a:lnTo>
                  <a:lnTo>
                    <a:pt x="2" y="2"/>
                  </a:lnTo>
                  <a:lnTo>
                    <a:pt x="0" y="6"/>
                  </a:lnTo>
                  <a:lnTo>
                    <a:pt x="0" y="6"/>
                  </a:lnTo>
                  <a:lnTo>
                    <a:pt x="2" y="10"/>
                  </a:lnTo>
                  <a:lnTo>
                    <a:pt x="8" y="12"/>
                  </a:lnTo>
                  <a:lnTo>
                    <a:pt x="8" y="12"/>
                  </a:lnTo>
                  <a:lnTo>
                    <a:pt x="12" y="10"/>
                  </a:lnTo>
                  <a:lnTo>
                    <a:pt x="14" y="6"/>
                  </a:lnTo>
                  <a:lnTo>
                    <a:pt x="14"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747" name="Freeform 308"/>
            <p:cNvSpPr/>
            <p:nvPr/>
          </p:nvSpPr>
          <p:spPr bwMode="auto">
            <a:xfrm>
              <a:off x="4056063" y="107632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748" name="Freeform 309"/>
            <p:cNvSpPr/>
            <p:nvPr/>
          </p:nvSpPr>
          <p:spPr bwMode="auto">
            <a:xfrm>
              <a:off x="4056063" y="107632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749" name="Freeform 310"/>
            <p:cNvSpPr/>
            <p:nvPr/>
          </p:nvSpPr>
          <p:spPr bwMode="auto">
            <a:xfrm>
              <a:off x="6459538" y="149542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750" name="Freeform 311"/>
            <p:cNvSpPr/>
            <p:nvPr/>
          </p:nvSpPr>
          <p:spPr bwMode="auto">
            <a:xfrm>
              <a:off x="6459538" y="149542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751" name="Freeform 312"/>
            <p:cNvSpPr/>
            <p:nvPr/>
          </p:nvSpPr>
          <p:spPr bwMode="auto">
            <a:xfrm>
              <a:off x="6345238" y="1130300"/>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752" name="Freeform 313"/>
            <p:cNvSpPr/>
            <p:nvPr/>
          </p:nvSpPr>
          <p:spPr bwMode="auto">
            <a:xfrm>
              <a:off x="6345238" y="1130300"/>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753" name="Freeform 314"/>
            <p:cNvSpPr/>
            <p:nvPr/>
          </p:nvSpPr>
          <p:spPr bwMode="auto">
            <a:xfrm>
              <a:off x="5491163" y="1771650"/>
              <a:ext cx="19050"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0" y="12"/>
                </a:cxn>
                <a:cxn ang="0">
                  <a:pos x="12" y="6"/>
                </a:cxn>
                <a:cxn ang="0">
                  <a:pos x="12" y="6"/>
                </a:cxn>
                <a:cxn ang="0">
                  <a:pos x="10" y="2"/>
                </a:cxn>
                <a:cxn ang="0">
                  <a:pos x="6" y="0"/>
                </a:cxn>
              </a:cxnLst>
              <a:rect l="0" t="0" r="r" b="b"/>
              <a:pathLst>
                <a:path w="12" h="14">
                  <a:moveTo>
                    <a:pt x="6" y="0"/>
                  </a:moveTo>
                  <a:lnTo>
                    <a:pt x="6" y="0"/>
                  </a:lnTo>
                  <a:lnTo>
                    <a:pt x="2" y="2"/>
                  </a:lnTo>
                  <a:lnTo>
                    <a:pt x="0" y="6"/>
                  </a:lnTo>
                  <a:lnTo>
                    <a:pt x="0" y="6"/>
                  </a:lnTo>
                  <a:lnTo>
                    <a:pt x="2" y="12"/>
                  </a:lnTo>
                  <a:lnTo>
                    <a:pt x="6" y="14"/>
                  </a:lnTo>
                  <a:lnTo>
                    <a:pt x="6" y="14"/>
                  </a:lnTo>
                  <a:lnTo>
                    <a:pt x="10" y="12"/>
                  </a:lnTo>
                  <a:lnTo>
                    <a:pt x="12" y="6"/>
                  </a:lnTo>
                  <a:lnTo>
                    <a:pt x="12" y="6"/>
                  </a:lnTo>
                  <a:lnTo>
                    <a:pt x="10"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754" name="Freeform 315"/>
            <p:cNvSpPr/>
            <p:nvPr/>
          </p:nvSpPr>
          <p:spPr bwMode="auto">
            <a:xfrm>
              <a:off x="5491163" y="1771650"/>
              <a:ext cx="19050"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0" y="12"/>
                </a:cxn>
                <a:cxn ang="0">
                  <a:pos x="12" y="6"/>
                </a:cxn>
                <a:cxn ang="0">
                  <a:pos x="12" y="6"/>
                </a:cxn>
                <a:cxn ang="0">
                  <a:pos x="10" y="2"/>
                </a:cxn>
                <a:cxn ang="0">
                  <a:pos x="6" y="0"/>
                </a:cxn>
              </a:cxnLst>
              <a:rect l="0" t="0" r="r" b="b"/>
              <a:pathLst>
                <a:path w="12" h="14">
                  <a:moveTo>
                    <a:pt x="6" y="0"/>
                  </a:moveTo>
                  <a:lnTo>
                    <a:pt x="6" y="0"/>
                  </a:lnTo>
                  <a:lnTo>
                    <a:pt x="2" y="2"/>
                  </a:lnTo>
                  <a:lnTo>
                    <a:pt x="0" y="6"/>
                  </a:lnTo>
                  <a:lnTo>
                    <a:pt x="0" y="6"/>
                  </a:lnTo>
                  <a:lnTo>
                    <a:pt x="2" y="12"/>
                  </a:lnTo>
                  <a:lnTo>
                    <a:pt x="6" y="14"/>
                  </a:lnTo>
                  <a:lnTo>
                    <a:pt x="6" y="14"/>
                  </a:lnTo>
                  <a:lnTo>
                    <a:pt x="10" y="12"/>
                  </a:lnTo>
                  <a:lnTo>
                    <a:pt x="12" y="6"/>
                  </a:lnTo>
                  <a:lnTo>
                    <a:pt x="12" y="6"/>
                  </a:lnTo>
                  <a:lnTo>
                    <a:pt x="10" y="2"/>
                  </a:lnTo>
                  <a:lnTo>
                    <a:pt x="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755" name="Freeform 316"/>
            <p:cNvSpPr/>
            <p:nvPr/>
          </p:nvSpPr>
          <p:spPr bwMode="auto">
            <a:xfrm>
              <a:off x="3744913" y="149542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756" name="Freeform 317"/>
            <p:cNvSpPr/>
            <p:nvPr/>
          </p:nvSpPr>
          <p:spPr bwMode="auto">
            <a:xfrm>
              <a:off x="3744913" y="149542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757" name="Freeform 318"/>
            <p:cNvSpPr/>
            <p:nvPr/>
          </p:nvSpPr>
          <p:spPr bwMode="auto">
            <a:xfrm>
              <a:off x="1833563" y="1470025"/>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758" name="Freeform 319"/>
            <p:cNvSpPr/>
            <p:nvPr/>
          </p:nvSpPr>
          <p:spPr bwMode="auto">
            <a:xfrm>
              <a:off x="1833563" y="1470025"/>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759" name="Freeform 320"/>
            <p:cNvSpPr/>
            <p:nvPr/>
          </p:nvSpPr>
          <p:spPr bwMode="auto">
            <a:xfrm>
              <a:off x="2116138" y="1114425"/>
              <a:ext cx="22225" cy="19050"/>
            </a:xfrm>
            <a:custGeom>
              <a:avLst/>
              <a:gdLst/>
              <a:ahLst/>
              <a:cxnLst>
                <a:cxn ang="0">
                  <a:pos x="8" y="0"/>
                </a:cxn>
                <a:cxn ang="0">
                  <a:pos x="8" y="0"/>
                </a:cxn>
                <a:cxn ang="0">
                  <a:pos x="2" y="2"/>
                </a:cxn>
                <a:cxn ang="0">
                  <a:pos x="0" y="6"/>
                </a:cxn>
                <a:cxn ang="0">
                  <a:pos x="0" y="6"/>
                </a:cxn>
                <a:cxn ang="0">
                  <a:pos x="2" y="10"/>
                </a:cxn>
                <a:cxn ang="0">
                  <a:pos x="8" y="12"/>
                </a:cxn>
                <a:cxn ang="0">
                  <a:pos x="8" y="12"/>
                </a:cxn>
                <a:cxn ang="0">
                  <a:pos x="12" y="10"/>
                </a:cxn>
                <a:cxn ang="0">
                  <a:pos x="14" y="6"/>
                </a:cxn>
                <a:cxn ang="0">
                  <a:pos x="14" y="6"/>
                </a:cxn>
                <a:cxn ang="0">
                  <a:pos x="12" y="2"/>
                </a:cxn>
                <a:cxn ang="0">
                  <a:pos x="8" y="0"/>
                </a:cxn>
              </a:cxnLst>
              <a:rect l="0" t="0" r="r" b="b"/>
              <a:pathLst>
                <a:path w="14" h="12">
                  <a:moveTo>
                    <a:pt x="8" y="0"/>
                  </a:moveTo>
                  <a:lnTo>
                    <a:pt x="8" y="0"/>
                  </a:lnTo>
                  <a:lnTo>
                    <a:pt x="2" y="2"/>
                  </a:lnTo>
                  <a:lnTo>
                    <a:pt x="0" y="6"/>
                  </a:lnTo>
                  <a:lnTo>
                    <a:pt x="0" y="6"/>
                  </a:lnTo>
                  <a:lnTo>
                    <a:pt x="2" y="10"/>
                  </a:lnTo>
                  <a:lnTo>
                    <a:pt x="8" y="12"/>
                  </a:lnTo>
                  <a:lnTo>
                    <a:pt x="8" y="12"/>
                  </a:lnTo>
                  <a:lnTo>
                    <a:pt x="12" y="10"/>
                  </a:lnTo>
                  <a:lnTo>
                    <a:pt x="14" y="6"/>
                  </a:lnTo>
                  <a:lnTo>
                    <a:pt x="14"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760" name="Freeform 321"/>
            <p:cNvSpPr/>
            <p:nvPr/>
          </p:nvSpPr>
          <p:spPr bwMode="auto">
            <a:xfrm>
              <a:off x="2116138" y="1114425"/>
              <a:ext cx="22225" cy="19050"/>
            </a:xfrm>
            <a:custGeom>
              <a:avLst/>
              <a:gdLst/>
              <a:ahLst/>
              <a:cxnLst>
                <a:cxn ang="0">
                  <a:pos x="8" y="0"/>
                </a:cxn>
                <a:cxn ang="0">
                  <a:pos x="8" y="0"/>
                </a:cxn>
                <a:cxn ang="0">
                  <a:pos x="2" y="2"/>
                </a:cxn>
                <a:cxn ang="0">
                  <a:pos x="0" y="6"/>
                </a:cxn>
                <a:cxn ang="0">
                  <a:pos x="0" y="6"/>
                </a:cxn>
                <a:cxn ang="0">
                  <a:pos x="2" y="10"/>
                </a:cxn>
                <a:cxn ang="0">
                  <a:pos x="8" y="12"/>
                </a:cxn>
                <a:cxn ang="0">
                  <a:pos x="8" y="12"/>
                </a:cxn>
                <a:cxn ang="0">
                  <a:pos x="12" y="10"/>
                </a:cxn>
                <a:cxn ang="0">
                  <a:pos x="14" y="6"/>
                </a:cxn>
                <a:cxn ang="0">
                  <a:pos x="14" y="6"/>
                </a:cxn>
                <a:cxn ang="0">
                  <a:pos x="12" y="2"/>
                </a:cxn>
                <a:cxn ang="0">
                  <a:pos x="8" y="0"/>
                </a:cxn>
              </a:cxnLst>
              <a:rect l="0" t="0" r="r" b="b"/>
              <a:pathLst>
                <a:path w="14" h="12">
                  <a:moveTo>
                    <a:pt x="8" y="0"/>
                  </a:moveTo>
                  <a:lnTo>
                    <a:pt x="8" y="0"/>
                  </a:lnTo>
                  <a:lnTo>
                    <a:pt x="2" y="2"/>
                  </a:lnTo>
                  <a:lnTo>
                    <a:pt x="0" y="6"/>
                  </a:lnTo>
                  <a:lnTo>
                    <a:pt x="0" y="6"/>
                  </a:lnTo>
                  <a:lnTo>
                    <a:pt x="2" y="10"/>
                  </a:lnTo>
                  <a:lnTo>
                    <a:pt x="8" y="12"/>
                  </a:lnTo>
                  <a:lnTo>
                    <a:pt x="8" y="12"/>
                  </a:lnTo>
                  <a:lnTo>
                    <a:pt x="12" y="10"/>
                  </a:lnTo>
                  <a:lnTo>
                    <a:pt x="14" y="6"/>
                  </a:lnTo>
                  <a:lnTo>
                    <a:pt x="14"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761" name="Freeform 322"/>
            <p:cNvSpPr/>
            <p:nvPr/>
          </p:nvSpPr>
          <p:spPr bwMode="auto">
            <a:xfrm>
              <a:off x="5405438" y="1044575"/>
              <a:ext cx="53975" cy="53975"/>
            </a:xfrm>
            <a:custGeom>
              <a:avLst/>
              <a:gdLst/>
              <a:ahLst/>
              <a:cxnLst>
                <a:cxn ang="0">
                  <a:pos x="18" y="0"/>
                </a:cxn>
                <a:cxn ang="0">
                  <a:pos x="18" y="0"/>
                </a:cxn>
                <a:cxn ang="0">
                  <a:pos x="10" y="0"/>
                </a:cxn>
                <a:cxn ang="0">
                  <a:pos x="6" y="4"/>
                </a:cxn>
                <a:cxn ang="0">
                  <a:pos x="2" y="10"/>
                </a:cxn>
                <a:cxn ang="0">
                  <a:pos x="0" y="16"/>
                </a:cxn>
                <a:cxn ang="0">
                  <a:pos x="0" y="16"/>
                </a:cxn>
                <a:cxn ang="0">
                  <a:pos x="2" y="24"/>
                </a:cxn>
                <a:cxn ang="0">
                  <a:pos x="6" y="28"/>
                </a:cxn>
                <a:cxn ang="0">
                  <a:pos x="10" y="32"/>
                </a:cxn>
                <a:cxn ang="0">
                  <a:pos x="18" y="34"/>
                </a:cxn>
                <a:cxn ang="0">
                  <a:pos x="18" y="34"/>
                </a:cxn>
                <a:cxn ang="0">
                  <a:pos x="24" y="32"/>
                </a:cxn>
                <a:cxn ang="0">
                  <a:pos x="30" y="28"/>
                </a:cxn>
                <a:cxn ang="0">
                  <a:pos x="32" y="24"/>
                </a:cxn>
                <a:cxn ang="0">
                  <a:pos x="34" y="16"/>
                </a:cxn>
                <a:cxn ang="0">
                  <a:pos x="34" y="16"/>
                </a:cxn>
                <a:cxn ang="0">
                  <a:pos x="32" y="10"/>
                </a:cxn>
                <a:cxn ang="0">
                  <a:pos x="30" y="4"/>
                </a:cxn>
                <a:cxn ang="0">
                  <a:pos x="24" y="0"/>
                </a:cxn>
                <a:cxn ang="0">
                  <a:pos x="18" y="0"/>
                </a:cxn>
              </a:cxnLst>
              <a:rect l="0" t="0" r="r" b="b"/>
              <a:pathLst>
                <a:path w="34" h="34">
                  <a:moveTo>
                    <a:pt x="18" y="0"/>
                  </a:moveTo>
                  <a:lnTo>
                    <a:pt x="18" y="0"/>
                  </a:lnTo>
                  <a:lnTo>
                    <a:pt x="10" y="0"/>
                  </a:lnTo>
                  <a:lnTo>
                    <a:pt x="6" y="4"/>
                  </a:lnTo>
                  <a:lnTo>
                    <a:pt x="2" y="10"/>
                  </a:lnTo>
                  <a:lnTo>
                    <a:pt x="0" y="16"/>
                  </a:lnTo>
                  <a:lnTo>
                    <a:pt x="0" y="16"/>
                  </a:lnTo>
                  <a:lnTo>
                    <a:pt x="2" y="24"/>
                  </a:lnTo>
                  <a:lnTo>
                    <a:pt x="6" y="28"/>
                  </a:lnTo>
                  <a:lnTo>
                    <a:pt x="10" y="32"/>
                  </a:lnTo>
                  <a:lnTo>
                    <a:pt x="18" y="34"/>
                  </a:lnTo>
                  <a:lnTo>
                    <a:pt x="18" y="34"/>
                  </a:lnTo>
                  <a:lnTo>
                    <a:pt x="24" y="32"/>
                  </a:lnTo>
                  <a:lnTo>
                    <a:pt x="30" y="28"/>
                  </a:lnTo>
                  <a:lnTo>
                    <a:pt x="32" y="24"/>
                  </a:lnTo>
                  <a:lnTo>
                    <a:pt x="34" y="16"/>
                  </a:lnTo>
                  <a:lnTo>
                    <a:pt x="34" y="16"/>
                  </a:lnTo>
                  <a:lnTo>
                    <a:pt x="32" y="10"/>
                  </a:lnTo>
                  <a:lnTo>
                    <a:pt x="30" y="4"/>
                  </a:lnTo>
                  <a:lnTo>
                    <a:pt x="24" y="0"/>
                  </a:lnTo>
                  <a:lnTo>
                    <a:pt x="1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762" name="Freeform 323"/>
            <p:cNvSpPr/>
            <p:nvPr/>
          </p:nvSpPr>
          <p:spPr bwMode="auto">
            <a:xfrm>
              <a:off x="5405438" y="1044575"/>
              <a:ext cx="53975" cy="53975"/>
            </a:xfrm>
            <a:custGeom>
              <a:avLst/>
              <a:gdLst/>
              <a:ahLst/>
              <a:cxnLst>
                <a:cxn ang="0">
                  <a:pos x="18" y="0"/>
                </a:cxn>
                <a:cxn ang="0">
                  <a:pos x="18" y="0"/>
                </a:cxn>
                <a:cxn ang="0">
                  <a:pos x="10" y="0"/>
                </a:cxn>
                <a:cxn ang="0">
                  <a:pos x="6" y="4"/>
                </a:cxn>
                <a:cxn ang="0">
                  <a:pos x="2" y="10"/>
                </a:cxn>
                <a:cxn ang="0">
                  <a:pos x="0" y="16"/>
                </a:cxn>
                <a:cxn ang="0">
                  <a:pos x="0" y="16"/>
                </a:cxn>
                <a:cxn ang="0">
                  <a:pos x="2" y="24"/>
                </a:cxn>
                <a:cxn ang="0">
                  <a:pos x="6" y="28"/>
                </a:cxn>
                <a:cxn ang="0">
                  <a:pos x="10" y="32"/>
                </a:cxn>
                <a:cxn ang="0">
                  <a:pos x="18" y="34"/>
                </a:cxn>
                <a:cxn ang="0">
                  <a:pos x="18" y="34"/>
                </a:cxn>
                <a:cxn ang="0">
                  <a:pos x="24" y="32"/>
                </a:cxn>
                <a:cxn ang="0">
                  <a:pos x="30" y="28"/>
                </a:cxn>
                <a:cxn ang="0">
                  <a:pos x="32" y="24"/>
                </a:cxn>
                <a:cxn ang="0">
                  <a:pos x="34" y="16"/>
                </a:cxn>
                <a:cxn ang="0">
                  <a:pos x="34" y="16"/>
                </a:cxn>
                <a:cxn ang="0">
                  <a:pos x="32" y="10"/>
                </a:cxn>
                <a:cxn ang="0">
                  <a:pos x="30" y="4"/>
                </a:cxn>
                <a:cxn ang="0">
                  <a:pos x="24" y="0"/>
                </a:cxn>
                <a:cxn ang="0">
                  <a:pos x="18" y="0"/>
                </a:cxn>
              </a:cxnLst>
              <a:rect l="0" t="0" r="r" b="b"/>
              <a:pathLst>
                <a:path w="34" h="34">
                  <a:moveTo>
                    <a:pt x="18" y="0"/>
                  </a:moveTo>
                  <a:lnTo>
                    <a:pt x="18" y="0"/>
                  </a:lnTo>
                  <a:lnTo>
                    <a:pt x="10" y="0"/>
                  </a:lnTo>
                  <a:lnTo>
                    <a:pt x="6" y="4"/>
                  </a:lnTo>
                  <a:lnTo>
                    <a:pt x="2" y="10"/>
                  </a:lnTo>
                  <a:lnTo>
                    <a:pt x="0" y="16"/>
                  </a:lnTo>
                  <a:lnTo>
                    <a:pt x="0" y="16"/>
                  </a:lnTo>
                  <a:lnTo>
                    <a:pt x="2" y="24"/>
                  </a:lnTo>
                  <a:lnTo>
                    <a:pt x="6" y="28"/>
                  </a:lnTo>
                  <a:lnTo>
                    <a:pt x="10" y="32"/>
                  </a:lnTo>
                  <a:lnTo>
                    <a:pt x="18" y="34"/>
                  </a:lnTo>
                  <a:lnTo>
                    <a:pt x="18" y="34"/>
                  </a:lnTo>
                  <a:lnTo>
                    <a:pt x="24" y="32"/>
                  </a:lnTo>
                  <a:lnTo>
                    <a:pt x="30" y="28"/>
                  </a:lnTo>
                  <a:lnTo>
                    <a:pt x="32" y="24"/>
                  </a:lnTo>
                  <a:lnTo>
                    <a:pt x="34" y="16"/>
                  </a:lnTo>
                  <a:lnTo>
                    <a:pt x="34" y="16"/>
                  </a:lnTo>
                  <a:lnTo>
                    <a:pt x="32" y="10"/>
                  </a:lnTo>
                  <a:lnTo>
                    <a:pt x="30" y="4"/>
                  </a:lnTo>
                  <a:lnTo>
                    <a:pt x="24" y="0"/>
                  </a:lnTo>
                  <a:lnTo>
                    <a:pt x="1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763" name="Freeform 324"/>
            <p:cNvSpPr/>
            <p:nvPr/>
          </p:nvSpPr>
          <p:spPr bwMode="auto">
            <a:xfrm>
              <a:off x="4237038" y="1692275"/>
              <a:ext cx="53975" cy="53975"/>
            </a:xfrm>
            <a:custGeom>
              <a:avLst/>
              <a:gdLst/>
              <a:ahLst/>
              <a:cxnLst>
                <a:cxn ang="0">
                  <a:pos x="18" y="0"/>
                </a:cxn>
                <a:cxn ang="0">
                  <a:pos x="18" y="0"/>
                </a:cxn>
                <a:cxn ang="0">
                  <a:pos x="10" y="2"/>
                </a:cxn>
                <a:cxn ang="0">
                  <a:pos x="6" y="6"/>
                </a:cxn>
                <a:cxn ang="0">
                  <a:pos x="2" y="12"/>
                </a:cxn>
                <a:cxn ang="0">
                  <a:pos x="0" y="18"/>
                </a:cxn>
                <a:cxn ang="0">
                  <a:pos x="0" y="18"/>
                </a:cxn>
                <a:cxn ang="0">
                  <a:pos x="2" y="24"/>
                </a:cxn>
                <a:cxn ang="0">
                  <a:pos x="6" y="30"/>
                </a:cxn>
                <a:cxn ang="0">
                  <a:pos x="10" y="34"/>
                </a:cxn>
                <a:cxn ang="0">
                  <a:pos x="18" y="34"/>
                </a:cxn>
                <a:cxn ang="0">
                  <a:pos x="18" y="34"/>
                </a:cxn>
                <a:cxn ang="0">
                  <a:pos x="24" y="34"/>
                </a:cxn>
                <a:cxn ang="0">
                  <a:pos x="28" y="30"/>
                </a:cxn>
                <a:cxn ang="0">
                  <a:pos x="32" y="24"/>
                </a:cxn>
                <a:cxn ang="0">
                  <a:pos x="34" y="18"/>
                </a:cxn>
                <a:cxn ang="0">
                  <a:pos x="34" y="18"/>
                </a:cxn>
                <a:cxn ang="0">
                  <a:pos x="32" y="12"/>
                </a:cxn>
                <a:cxn ang="0">
                  <a:pos x="28" y="6"/>
                </a:cxn>
                <a:cxn ang="0">
                  <a:pos x="24" y="2"/>
                </a:cxn>
                <a:cxn ang="0">
                  <a:pos x="18" y="0"/>
                </a:cxn>
              </a:cxnLst>
              <a:rect l="0" t="0" r="r" b="b"/>
              <a:pathLst>
                <a:path w="34" h="34">
                  <a:moveTo>
                    <a:pt x="18" y="0"/>
                  </a:moveTo>
                  <a:lnTo>
                    <a:pt x="18" y="0"/>
                  </a:lnTo>
                  <a:lnTo>
                    <a:pt x="10" y="2"/>
                  </a:lnTo>
                  <a:lnTo>
                    <a:pt x="6" y="6"/>
                  </a:lnTo>
                  <a:lnTo>
                    <a:pt x="2" y="12"/>
                  </a:lnTo>
                  <a:lnTo>
                    <a:pt x="0" y="18"/>
                  </a:lnTo>
                  <a:lnTo>
                    <a:pt x="0" y="18"/>
                  </a:lnTo>
                  <a:lnTo>
                    <a:pt x="2" y="24"/>
                  </a:lnTo>
                  <a:lnTo>
                    <a:pt x="6" y="30"/>
                  </a:lnTo>
                  <a:lnTo>
                    <a:pt x="10" y="34"/>
                  </a:lnTo>
                  <a:lnTo>
                    <a:pt x="18" y="34"/>
                  </a:lnTo>
                  <a:lnTo>
                    <a:pt x="18" y="34"/>
                  </a:lnTo>
                  <a:lnTo>
                    <a:pt x="24" y="34"/>
                  </a:lnTo>
                  <a:lnTo>
                    <a:pt x="28" y="30"/>
                  </a:lnTo>
                  <a:lnTo>
                    <a:pt x="32" y="24"/>
                  </a:lnTo>
                  <a:lnTo>
                    <a:pt x="34" y="18"/>
                  </a:lnTo>
                  <a:lnTo>
                    <a:pt x="34" y="18"/>
                  </a:lnTo>
                  <a:lnTo>
                    <a:pt x="32" y="12"/>
                  </a:lnTo>
                  <a:lnTo>
                    <a:pt x="28" y="6"/>
                  </a:lnTo>
                  <a:lnTo>
                    <a:pt x="24" y="2"/>
                  </a:lnTo>
                  <a:lnTo>
                    <a:pt x="1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764" name="Freeform 325"/>
            <p:cNvSpPr/>
            <p:nvPr/>
          </p:nvSpPr>
          <p:spPr bwMode="auto">
            <a:xfrm>
              <a:off x="4237038" y="1692275"/>
              <a:ext cx="53975" cy="53975"/>
            </a:xfrm>
            <a:custGeom>
              <a:avLst/>
              <a:gdLst/>
              <a:ahLst/>
              <a:cxnLst>
                <a:cxn ang="0">
                  <a:pos x="18" y="0"/>
                </a:cxn>
                <a:cxn ang="0">
                  <a:pos x="18" y="0"/>
                </a:cxn>
                <a:cxn ang="0">
                  <a:pos x="10" y="2"/>
                </a:cxn>
                <a:cxn ang="0">
                  <a:pos x="6" y="6"/>
                </a:cxn>
                <a:cxn ang="0">
                  <a:pos x="2" y="12"/>
                </a:cxn>
                <a:cxn ang="0">
                  <a:pos x="0" y="18"/>
                </a:cxn>
                <a:cxn ang="0">
                  <a:pos x="0" y="18"/>
                </a:cxn>
                <a:cxn ang="0">
                  <a:pos x="2" y="24"/>
                </a:cxn>
                <a:cxn ang="0">
                  <a:pos x="6" y="30"/>
                </a:cxn>
                <a:cxn ang="0">
                  <a:pos x="10" y="34"/>
                </a:cxn>
                <a:cxn ang="0">
                  <a:pos x="18" y="34"/>
                </a:cxn>
                <a:cxn ang="0">
                  <a:pos x="18" y="34"/>
                </a:cxn>
                <a:cxn ang="0">
                  <a:pos x="24" y="34"/>
                </a:cxn>
                <a:cxn ang="0">
                  <a:pos x="28" y="30"/>
                </a:cxn>
                <a:cxn ang="0">
                  <a:pos x="32" y="24"/>
                </a:cxn>
                <a:cxn ang="0">
                  <a:pos x="34" y="18"/>
                </a:cxn>
                <a:cxn ang="0">
                  <a:pos x="34" y="18"/>
                </a:cxn>
                <a:cxn ang="0">
                  <a:pos x="32" y="12"/>
                </a:cxn>
                <a:cxn ang="0">
                  <a:pos x="28" y="6"/>
                </a:cxn>
                <a:cxn ang="0">
                  <a:pos x="24" y="2"/>
                </a:cxn>
                <a:cxn ang="0">
                  <a:pos x="18" y="0"/>
                </a:cxn>
              </a:cxnLst>
              <a:rect l="0" t="0" r="r" b="b"/>
              <a:pathLst>
                <a:path w="34" h="34">
                  <a:moveTo>
                    <a:pt x="18" y="0"/>
                  </a:moveTo>
                  <a:lnTo>
                    <a:pt x="18" y="0"/>
                  </a:lnTo>
                  <a:lnTo>
                    <a:pt x="10" y="2"/>
                  </a:lnTo>
                  <a:lnTo>
                    <a:pt x="6" y="6"/>
                  </a:lnTo>
                  <a:lnTo>
                    <a:pt x="2" y="12"/>
                  </a:lnTo>
                  <a:lnTo>
                    <a:pt x="0" y="18"/>
                  </a:lnTo>
                  <a:lnTo>
                    <a:pt x="0" y="18"/>
                  </a:lnTo>
                  <a:lnTo>
                    <a:pt x="2" y="24"/>
                  </a:lnTo>
                  <a:lnTo>
                    <a:pt x="6" y="30"/>
                  </a:lnTo>
                  <a:lnTo>
                    <a:pt x="10" y="34"/>
                  </a:lnTo>
                  <a:lnTo>
                    <a:pt x="18" y="34"/>
                  </a:lnTo>
                  <a:lnTo>
                    <a:pt x="18" y="34"/>
                  </a:lnTo>
                  <a:lnTo>
                    <a:pt x="24" y="34"/>
                  </a:lnTo>
                  <a:lnTo>
                    <a:pt x="28" y="30"/>
                  </a:lnTo>
                  <a:lnTo>
                    <a:pt x="32" y="24"/>
                  </a:lnTo>
                  <a:lnTo>
                    <a:pt x="34" y="18"/>
                  </a:lnTo>
                  <a:lnTo>
                    <a:pt x="34" y="18"/>
                  </a:lnTo>
                  <a:lnTo>
                    <a:pt x="32" y="12"/>
                  </a:lnTo>
                  <a:lnTo>
                    <a:pt x="28" y="6"/>
                  </a:lnTo>
                  <a:lnTo>
                    <a:pt x="24" y="2"/>
                  </a:lnTo>
                  <a:lnTo>
                    <a:pt x="1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765" name="Freeform 326"/>
            <p:cNvSpPr/>
            <p:nvPr/>
          </p:nvSpPr>
          <p:spPr bwMode="auto">
            <a:xfrm>
              <a:off x="5341938" y="1390650"/>
              <a:ext cx="50800" cy="53975"/>
            </a:xfrm>
            <a:custGeom>
              <a:avLst/>
              <a:gdLst/>
              <a:ahLst/>
              <a:cxnLst>
                <a:cxn ang="0">
                  <a:pos x="16" y="0"/>
                </a:cxn>
                <a:cxn ang="0">
                  <a:pos x="16" y="0"/>
                </a:cxn>
                <a:cxn ang="0">
                  <a:pos x="10" y="2"/>
                </a:cxn>
                <a:cxn ang="0">
                  <a:pos x="4" y="6"/>
                </a:cxn>
                <a:cxn ang="0">
                  <a:pos x="0" y="10"/>
                </a:cxn>
                <a:cxn ang="0">
                  <a:pos x="0" y="18"/>
                </a:cxn>
                <a:cxn ang="0">
                  <a:pos x="0" y="18"/>
                </a:cxn>
                <a:cxn ang="0">
                  <a:pos x="0" y="24"/>
                </a:cxn>
                <a:cxn ang="0">
                  <a:pos x="4" y="28"/>
                </a:cxn>
                <a:cxn ang="0">
                  <a:pos x="10" y="32"/>
                </a:cxn>
                <a:cxn ang="0">
                  <a:pos x="16" y="34"/>
                </a:cxn>
                <a:cxn ang="0">
                  <a:pos x="16" y="34"/>
                </a:cxn>
                <a:cxn ang="0">
                  <a:pos x="22" y="32"/>
                </a:cxn>
                <a:cxn ang="0">
                  <a:pos x="28" y="28"/>
                </a:cxn>
                <a:cxn ang="0">
                  <a:pos x="32" y="24"/>
                </a:cxn>
                <a:cxn ang="0">
                  <a:pos x="32" y="18"/>
                </a:cxn>
                <a:cxn ang="0">
                  <a:pos x="32" y="18"/>
                </a:cxn>
                <a:cxn ang="0">
                  <a:pos x="32" y="10"/>
                </a:cxn>
                <a:cxn ang="0">
                  <a:pos x="28" y="6"/>
                </a:cxn>
                <a:cxn ang="0">
                  <a:pos x="22" y="2"/>
                </a:cxn>
                <a:cxn ang="0">
                  <a:pos x="16" y="0"/>
                </a:cxn>
              </a:cxnLst>
              <a:rect l="0" t="0" r="r" b="b"/>
              <a:pathLst>
                <a:path w="32" h="34">
                  <a:moveTo>
                    <a:pt x="16" y="0"/>
                  </a:moveTo>
                  <a:lnTo>
                    <a:pt x="16" y="0"/>
                  </a:lnTo>
                  <a:lnTo>
                    <a:pt x="10" y="2"/>
                  </a:lnTo>
                  <a:lnTo>
                    <a:pt x="4" y="6"/>
                  </a:lnTo>
                  <a:lnTo>
                    <a:pt x="0" y="10"/>
                  </a:lnTo>
                  <a:lnTo>
                    <a:pt x="0" y="18"/>
                  </a:lnTo>
                  <a:lnTo>
                    <a:pt x="0" y="18"/>
                  </a:lnTo>
                  <a:lnTo>
                    <a:pt x="0" y="24"/>
                  </a:lnTo>
                  <a:lnTo>
                    <a:pt x="4" y="28"/>
                  </a:lnTo>
                  <a:lnTo>
                    <a:pt x="10" y="32"/>
                  </a:lnTo>
                  <a:lnTo>
                    <a:pt x="16" y="34"/>
                  </a:lnTo>
                  <a:lnTo>
                    <a:pt x="16" y="34"/>
                  </a:lnTo>
                  <a:lnTo>
                    <a:pt x="22" y="32"/>
                  </a:lnTo>
                  <a:lnTo>
                    <a:pt x="28" y="28"/>
                  </a:lnTo>
                  <a:lnTo>
                    <a:pt x="32" y="24"/>
                  </a:lnTo>
                  <a:lnTo>
                    <a:pt x="32" y="18"/>
                  </a:lnTo>
                  <a:lnTo>
                    <a:pt x="32" y="18"/>
                  </a:lnTo>
                  <a:lnTo>
                    <a:pt x="32" y="10"/>
                  </a:lnTo>
                  <a:lnTo>
                    <a:pt x="28" y="6"/>
                  </a:lnTo>
                  <a:lnTo>
                    <a:pt x="22" y="2"/>
                  </a:lnTo>
                  <a:lnTo>
                    <a:pt x="1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766" name="Freeform 327"/>
            <p:cNvSpPr/>
            <p:nvPr/>
          </p:nvSpPr>
          <p:spPr bwMode="auto">
            <a:xfrm>
              <a:off x="5341938" y="1390650"/>
              <a:ext cx="50800" cy="53975"/>
            </a:xfrm>
            <a:custGeom>
              <a:avLst/>
              <a:gdLst/>
              <a:ahLst/>
              <a:cxnLst>
                <a:cxn ang="0">
                  <a:pos x="16" y="0"/>
                </a:cxn>
                <a:cxn ang="0">
                  <a:pos x="16" y="0"/>
                </a:cxn>
                <a:cxn ang="0">
                  <a:pos x="10" y="2"/>
                </a:cxn>
                <a:cxn ang="0">
                  <a:pos x="4" y="6"/>
                </a:cxn>
                <a:cxn ang="0">
                  <a:pos x="0" y="10"/>
                </a:cxn>
                <a:cxn ang="0">
                  <a:pos x="0" y="18"/>
                </a:cxn>
                <a:cxn ang="0">
                  <a:pos x="0" y="18"/>
                </a:cxn>
                <a:cxn ang="0">
                  <a:pos x="0" y="24"/>
                </a:cxn>
                <a:cxn ang="0">
                  <a:pos x="4" y="28"/>
                </a:cxn>
                <a:cxn ang="0">
                  <a:pos x="10" y="32"/>
                </a:cxn>
                <a:cxn ang="0">
                  <a:pos x="16" y="34"/>
                </a:cxn>
                <a:cxn ang="0">
                  <a:pos x="16" y="34"/>
                </a:cxn>
                <a:cxn ang="0">
                  <a:pos x="22" y="32"/>
                </a:cxn>
                <a:cxn ang="0">
                  <a:pos x="28" y="28"/>
                </a:cxn>
                <a:cxn ang="0">
                  <a:pos x="32" y="24"/>
                </a:cxn>
                <a:cxn ang="0">
                  <a:pos x="32" y="18"/>
                </a:cxn>
                <a:cxn ang="0">
                  <a:pos x="32" y="18"/>
                </a:cxn>
                <a:cxn ang="0">
                  <a:pos x="32" y="10"/>
                </a:cxn>
                <a:cxn ang="0">
                  <a:pos x="28" y="6"/>
                </a:cxn>
                <a:cxn ang="0">
                  <a:pos x="22" y="2"/>
                </a:cxn>
                <a:cxn ang="0">
                  <a:pos x="16" y="0"/>
                </a:cxn>
              </a:cxnLst>
              <a:rect l="0" t="0" r="r" b="b"/>
              <a:pathLst>
                <a:path w="32" h="34">
                  <a:moveTo>
                    <a:pt x="16" y="0"/>
                  </a:moveTo>
                  <a:lnTo>
                    <a:pt x="16" y="0"/>
                  </a:lnTo>
                  <a:lnTo>
                    <a:pt x="10" y="2"/>
                  </a:lnTo>
                  <a:lnTo>
                    <a:pt x="4" y="6"/>
                  </a:lnTo>
                  <a:lnTo>
                    <a:pt x="0" y="10"/>
                  </a:lnTo>
                  <a:lnTo>
                    <a:pt x="0" y="18"/>
                  </a:lnTo>
                  <a:lnTo>
                    <a:pt x="0" y="18"/>
                  </a:lnTo>
                  <a:lnTo>
                    <a:pt x="0" y="24"/>
                  </a:lnTo>
                  <a:lnTo>
                    <a:pt x="4" y="28"/>
                  </a:lnTo>
                  <a:lnTo>
                    <a:pt x="10" y="32"/>
                  </a:lnTo>
                  <a:lnTo>
                    <a:pt x="16" y="34"/>
                  </a:lnTo>
                  <a:lnTo>
                    <a:pt x="16" y="34"/>
                  </a:lnTo>
                  <a:lnTo>
                    <a:pt x="22" y="32"/>
                  </a:lnTo>
                  <a:lnTo>
                    <a:pt x="28" y="28"/>
                  </a:lnTo>
                  <a:lnTo>
                    <a:pt x="32" y="24"/>
                  </a:lnTo>
                  <a:lnTo>
                    <a:pt x="32" y="18"/>
                  </a:lnTo>
                  <a:lnTo>
                    <a:pt x="32" y="18"/>
                  </a:lnTo>
                  <a:lnTo>
                    <a:pt x="32" y="10"/>
                  </a:lnTo>
                  <a:lnTo>
                    <a:pt x="28" y="6"/>
                  </a:lnTo>
                  <a:lnTo>
                    <a:pt x="22" y="2"/>
                  </a:lnTo>
                  <a:lnTo>
                    <a:pt x="1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767" name="Freeform 328"/>
            <p:cNvSpPr/>
            <p:nvPr/>
          </p:nvSpPr>
          <p:spPr bwMode="auto">
            <a:xfrm>
              <a:off x="6418263" y="1276350"/>
              <a:ext cx="69850" cy="69850"/>
            </a:xfrm>
            <a:custGeom>
              <a:avLst/>
              <a:gdLst/>
              <a:ahLst/>
              <a:cxnLst>
                <a:cxn ang="0">
                  <a:pos x="22" y="0"/>
                </a:cxn>
                <a:cxn ang="0">
                  <a:pos x="22" y="0"/>
                </a:cxn>
                <a:cxn ang="0">
                  <a:pos x="14" y="2"/>
                </a:cxn>
                <a:cxn ang="0">
                  <a:pos x="6" y="6"/>
                </a:cxn>
                <a:cxn ang="0">
                  <a:pos x="2" y="14"/>
                </a:cxn>
                <a:cxn ang="0">
                  <a:pos x="0" y="22"/>
                </a:cxn>
                <a:cxn ang="0">
                  <a:pos x="0" y="22"/>
                </a:cxn>
                <a:cxn ang="0">
                  <a:pos x="2" y="30"/>
                </a:cxn>
                <a:cxn ang="0">
                  <a:pos x="6" y="38"/>
                </a:cxn>
                <a:cxn ang="0">
                  <a:pos x="14" y="42"/>
                </a:cxn>
                <a:cxn ang="0">
                  <a:pos x="22" y="44"/>
                </a:cxn>
                <a:cxn ang="0">
                  <a:pos x="22" y="44"/>
                </a:cxn>
                <a:cxn ang="0">
                  <a:pos x="30" y="42"/>
                </a:cxn>
                <a:cxn ang="0">
                  <a:pos x="38" y="38"/>
                </a:cxn>
                <a:cxn ang="0">
                  <a:pos x="42" y="30"/>
                </a:cxn>
                <a:cxn ang="0">
                  <a:pos x="44" y="22"/>
                </a:cxn>
                <a:cxn ang="0">
                  <a:pos x="44" y="22"/>
                </a:cxn>
                <a:cxn ang="0">
                  <a:pos x="42" y="14"/>
                </a:cxn>
                <a:cxn ang="0">
                  <a:pos x="38" y="6"/>
                </a:cxn>
                <a:cxn ang="0">
                  <a:pos x="30" y="2"/>
                </a:cxn>
                <a:cxn ang="0">
                  <a:pos x="22" y="0"/>
                </a:cxn>
              </a:cxnLst>
              <a:rect l="0" t="0" r="r" b="b"/>
              <a:pathLst>
                <a:path w="44" h="44">
                  <a:moveTo>
                    <a:pt x="22" y="0"/>
                  </a:moveTo>
                  <a:lnTo>
                    <a:pt x="22" y="0"/>
                  </a:lnTo>
                  <a:lnTo>
                    <a:pt x="14" y="2"/>
                  </a:lnTo>
                  <a:lnTo>
                    <a:pt x="6" y="6"/>
                  </a:lnTo>
                  <a:lnTo>
                    <a:pt x="2" y="14"/>
                  </a:lnTo>
                  <a:lnTo>
                    <a:pt x="0" y="22"/>
                  </a:lnTo>
                  <a:lnTo>
                    <a:pt x="0" y="22"/>
                  </a:lnTo>
                  <a:lnTo>
                    <a:pt x="2" y="30"/>
                  </a:lnTo>
                  <a:lnTo>
                    <a:pt x="6" y="38"/>
                  </a:lnTo>
                  <a:lnTo>
                    <a:pt x="14" y="42"/>
                  </a:lnTo>
                  <a:lnTo>
                    <a:pt x="22" y="44"/>
                  </a:lnTo>
                  <a:lnTo>
                    <a:pt x="22" y="44"/>
                  </a:lnTo>
                  <a:lnTo>
                    <a:pt x="30" y="42"/>
                  </a:lnTo>
                  <a:lnTo>
                    <a:pt x="38" y="38"/>
                  </a:lnTo>
                  <a:lnTo>
                    <a:pt x="42" y="30"/>
                  </a:lnTo>
                  <a:lnTo>
                    <a:pt x="44" y="22"/>
                  </a:lnTo>
                  <a:lnTo>
                    <a:pt x="44" y="22"/>
                  </a:lnTo>
                  <a:lnTo>
                    <a:pt x="42" y="14"/>
                  </a:lnTo>
                  <a:lnTo>
                    <a:pt x="38" y="6"/>
                  </a:lnTo>
                  <a:lnTo>
                    <a:pt x="30" y="2"/>
                  </a:lnTo>
                  <a:lnTo>
                    <a:pt x="2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768" name="Freeform 329"/>
            <p:cNvSpPr/>
            <p:nvPr/>
          </p:nvSpPr>
          <p:spPr bwMode="auto">
            <a:xfrm>
              <a:off x="6418263" y="1276350"/>
              <a:ext cx="69850" cy="69850"/>
            </a:xfrm>
            <a:custGeom>
              <a:avLst/>
              <a:gdLst/>
              <a:ahLst/>
              <a:cxnLst>
                <a:cxn ang="0">
                  <a:pos x="22" y="0"/>
                </a:cxn>
                <a:cxn ang="0">
                  <a:pos x="22" y="0"/>
                </a:cxn>
                <a:cxn ang="0">
                  <a:pos x="14" y="2"/>
                </a:cxn>
                <a:cxn ang="0">
                  <a:pos x="6" y="6"/>
                </a:cxn>
                <a:cxn ang="0">
                  <a:pos x="2" y="14"/>
                </a:cxn>
                <a:cxn ang="0">
                  <a:pos x="0" y="22"/>
                </a:cxn>
                <a:cxn ang="0">
                  <a:pos x="0" y="22"/>
                </a:cxn>
                <a:cxn ang="0">
                  <a:pos x="2" y="30"/>
                </a:cxn>
                <a:cxn ang="0">
                  <a:pos x="6" y="38"/>
                </a:cxn>
                <a:cxn ang="0">
                  <a:pos x="14" y="42"/>
                </a:cxn>
                <a:cxn ang="0">
                  <a:pos x="22" y="44"/>
                </a:cxn>
                <a:cxn ang="0">
                  <a:pos x="22" y="44"/>
                </a:cxn>
                <a:cxn ang="0">
                  <a:pos x="30" y="42"/>
                </a:cxn>
                <a:cxn ang="0">
                  <a:pos x="38" y="38"/>
                </a:cxn>
                <a:cxn ang="0">
                  <a:pos x="42" y="30"/>
                </a:cxn>
                <a:cxn ang="0">
                  <a:pos x="44" y="22"/>
                </a:cxn>
                <a:cxn ang="0">
                  <a:pos x="44" y="22"/>
                </a:cxn>
                <a:cxn ang="0">
                  <a:pos x="42" y="14"/>
                </a:cxn>
                <a:cxn ang="0">
                  <a:pos x="38" y="6"/>
                </a:cxn>
                <a:cxn ang="0">
                  <a:pos x="30" y="2"/>
                </a:cxn>
                <a:cxn ang="0">
                  <a:pos x="22" y="0"/>
                </a:cxn>
              </a:cxnLst>
              <a:rect l="0" t="0" r="r" b="b"/>
              <a:pathLst>
                <a:path w="44" h="44">
                  <a:moveTo>
                    <a:pt x="22" y="0"/>
                  </a:moveTo>
                  <a:lnTo>
                    <a:pt x="22" y="0"/>
                  </a:lnTo>
                  <a:lnTo>
                    <a:pt x="14" y="2"/>
                  </a:lnTo>
                  <a:lnTo>
                    <a:pt x="6" y="6"/>
                  </a:lnTo>
                  <a:lnTo>
                    <a:pt x="2" y="14"/>
                  </a:lnTo>
                  <a:lnTo>
                    <a:pt x="0" y="22"/>
                  </a:lnTo>
                  <a:lnTo>
                    <a:pt x="0" y="22"/>
                  </a:lnTo>
                  <a:lnTo>
                    <a:pt x="2" y="30"/>
                  </a:lnTo>
                  <a:lnTo>
                    <a:pt x="6" y="38"/>
                  </a:lnTo>
                  <a:lnTo>
                    <a:pt x="14" y="42"/>
                  </a:lnTo>
                  <a:lnTo>
                    <a:pt x="22" y="44"/>
                  </a:lnTo>
                  <a:lnTo>
                    <a:pt x="22" y="44"/>
                  </a:lnTo>
                  <a:lnTo>
                    <a:pt x="30" y="42"/>
                  </a:lnTo>
                  <a:lnTo>
                    <a:pt x="38" y="38"/>
                  </a:lnTo>
                  <a:lnTo>
                    <a:pt x="42" y="30"/>
                  </a:lnTo>
                  <a:lnTo>
                    <a:pt x="44" y="22"/>
                  </a:lnTo>
                  <a:lnTo>
                    <a:pt x="44" y="22"/>
                  </a:lnTo>
                  <a:lnTo>
                    <a:pt x="42" y="14"/>
                  </a:lnTo>
                  <a:lnTo>
                    <a:pt x="38" y="6"/>
                  </a:lnTo>
                  <a:lnTo>
                    <a:pt x="30" y="2"/>
                  </a:lnTo>
                  <a:lnTo>
                    <a:pt x="22"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769" name="Freeform 330"/>
            <p:cNvSpPr/>
            <p:nvPr/>
          </p:nvSpPr>
          <p:spPr bwMode="auto">
            <a:xfrm>
              <a:off x="1277938" y="574675"/>
              <a:ext cx="69850" cy="73025"/>
            </a:xfrm>
            <a:custGeom>
              <a:avLst/>
              <a:gdLst/>
              <a:ahLst/>
              <a:cxnLst>
                <a:cxn ang="0">
                  <a:pos x="22" y="0"/>
                </a:cxn>
                <a:cxn ang="0">
                  <a:pos x="22" y="0"/>
                </a:cxn>
                <a:cxn ang="0">
                  <a:pos x="12" y="2"/>
                </a:cxn>
                <a:cxn ang="0">
                  <a:pos x="6" y="6"/>
                </a:cxn>
                <a:cxn ang="0">
                  <a:pos x="0" y="14"/>
                </a:cxn>
                <a:cxn ang="0">
                  <a:pos x="0" y="22"/>
                </a:cxn>
                <a:cxn ang="0">
                  <a:pos x="0" y="22"/>
                </a:cxn>
                <a:cxn ang="0">
                  <a:pos x="0" y="32"/>
                </a:cxn>
                <a:cxn ang="0">
                  <a:pos x="6" y="38"/>
                </a:cxn>
                <a:cxn ang="0">
                  <a:pos x="12" y="44"/>
                </a:cxn>
                <a:cxn ang="0">
                  <a:pos x="22" y="46"/>
                </a:cxn>
                <a:cxn ang="0">
                  <a:pos x="22" y="46"/>
                </a:cxn>
                <a:cxn ang="0">
                  <a:pos x="30" y="44"/>
                </a:cxn>
                <a:cxn ang="0">
                  <a:pos x="38" y="38"/>
                </a:cxn>
                <a:cxn ang="0">
                  <a:pos x="42" y="32"/>
                </a:cxn>
                <a:cxn ang="0">
                  <a:pos x="44" y="22"/>
                </a:cxn>
                <a:cxn ang="0">
                  <a:pos x="44" y="22"/>
                </a:cxn>
                <a:cxn ang="0">
                  <a:pos x="42" y="14"/>
                </a:cxn>
                <a:cxn ang="0">
                  <a:pos x="38" y="6"/>
                </a:cxn>
                <a:cxn ang="0">
                  <a:pos x="30" y="2"/>
                </a:cxn>
                <a:cxn ang="0">
                  <a:pos x="22" y="0"/>
                </a:cxn>
              </a:cxnLst>
              <a:rect l="0" t="0" r="r" b="b"/>
              <a:pathLst>
                <a:path w="44" h="46">
                  <a:moveTo>
                    <a:pt x="22" y="0"/>
                  </a:moveTo>
                  <a:lnTo>
                    <a:pt x="22" y="0"/>
                  </a:lnTo>
                  <a:lnTo>
                    <a:pt x="12" y="2"/>
                  </a:lnTo>
                  <a:lnTo>
                    <a:pt x="6" y="6"/>
                  </a:lnTo>
                  <a:lnTo>
                    <a:pt x="0" y="14"/>
                  </a:lnTo>
                  <a:lnTo>
                    <a:pt x="0" y="22"/>
                  </a:lnTo>
                  <a:lnTo>
                    <a:pt x="0" y="22"/>
                  </a:lnTo>
                  <a:lnTo>
                    <a:pt x="0" y="32"/>
                  </a:lnTo>
                  <a:lnTo>
                    <a:pt x="6" y="38"/>
                  </a:lnTo>
                  <a:lnTo>
                    <a:pt x="12" y="44"/>
                  </a:lnTo>
                  <a:lnTo>
                    <a:pt x="22" y="46"/>
                  </a:lnTo>
                  <a:lnTo>
                    <a:pt x="22" y="46"/>
                  </a:lnTo>
                  <a:lnTo>
                    <a:pt x="30" y="44"/>
                  </a:lnTo>
                  <a:lnTo>
                    <a:pt x="38" y="38"/>
                  </a:lnTo>
                  <a:lnTo>
                    <a:pt x="42" y="32"/>
                  </a:lnTo>
                  <a:lnTo>
                    <a:pt x="44" y="22"/>
                  </a:lnTo>
                  <a:lnTo>
                    <a:pt x="44" y="22"/>
                  </a:lnTo>
                  <a:lnTo>
                    <a:pt x="42" y="14"/>
                  </a:lnTo>
                  <a:lnTo>
                    <a:pt x="38" y="6"/>
                  </a:lnTo>
                  <a:lnTo>
                    <a:pt x="30" y="2"/>
                  </a:lnTo>
                  <a:lnTo>
                    <a:pt x="2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770" name="Freeform 331"/>
            <p:cNvSpPr/>
            <p:nvPr/>
          </p:nvSpPr>
          <p:spPr bwMode="auto">
            <a:xfrm>
              <a:off x="1277938" y="574675"/>
              <a:ext cx="69850" cy="73025"/>
            </a:xfrm>
            <a:custGeom>
              <a:avLst/>
              <a:gdLst/>
              <a:ahLst/>
              <a:cxnLst>
                <a:cxn ang="0">
                  <a:pos x="22" y="0"/>
                </a:cxn>
                <a:cxn ang="0">
                  <a:pos x="22" y="0"/>
                </a:cxn>
                <a:cxn ang="0">
                  <a:pos x="12" y="2"/>
                </a:cxn>
                <a:cxn ang="0">
                  <a:pos x="6" y="6"/>
                </a:cxn>
                <a:cxn ang="0">
                  <a:pos x="0" y="14"/>
                </a:cxn>
                <a:cxn ang="0">
                  <a:pos x="0" y="22"/>
                </a:cxn>
                <a:cxn ang="0">
                  <a:pos x="0" y="22"/>
                </a:cxn>
                <a:cxn ang="0">
                  <a:pos x="0" y="32"/>
                </a:cxn>
                <a:cxn ang="0">
                  <a:pos x="6" y="38"/>
                </a:cxn>
                <a:cxn ang="0">
                  <a:pos x="12" y="44"/>
                </a:cxn>
                <a:cxn ang="0">
                  <a:pos x="22" y="46"/>
                </a:cxn>
                <a:cxn ang="0">
                  <a:pos x="22" y="46"/>
                </a:cxn>
                <a:cxn ang="0">
                  <a:pos x="30" y="44"/>
                </a:cxn>
                <a:cxn ang="0">
                  <a:pos x="38" y="38"/>
                </a:cxn>
                <a:cxn ang="0">
                  <a:pos x="42" y="32"/>
                </a:cxn>
                <a:cxn ang="0">
                  <a:pos x="44" y="22"/>
                </a:cxn>
                <a:cxn ang="0">
                  <a:pos x="44" y="22"/>
                </a:cxn>
                <a:cxn ang="0">
                  <a:pos x="42" y="14"/>
                </a:cxn>
                <a:cxn ang="0">
                  <a:pos x="38" y="6"/>
                </a:cxn>
                <a:cxn ang="0">
                  <a:pos x="30" y="2"/>
                </a:cxn>
                <a:cxn ang="0">
                  <a:pos x="22" y="0"/>
                </a:cxn>
              </a:cxnLst>
              <a:rect l="0" t="0" r="r" b="b"/>
              <a:pathLst>
                <a:path w="44" h="46">
                  <a:moveTo>
                    <a:pt x="22" y="0"/>
                  </a:moveTo>
                  <a:lnTo>
                    <a:pt x="22" y="0"/>
                  </a:lnTo>
                  <a:lnTo>
                    <a:pt x="12" y="2"/>
                  </a:lnTo>
                  <a:lnTo>
                    <a:pt x="6" y="6"/>
                  </a:lnTo>
                  <a:lnTo>
                    <a:pt x="0" y="14"/>
                  </a:lnTo>
                  <a:lnTo>
                    <a:pt x="0" y="22"/>
                  </a:lnTo>
                  <a:lnTo>
                    <a:pt x="0" y="22"/>
                  </a:lnTo>
                  <a:lnTo>
                    <a:pt x="0" y="32"/>
                  </a:lnTo>
                  <a:lnTo>
                    <a:pt x="6" y="38"/>
                  </a:lnTo>
                  <a:lnTo>
                    <a:pt x="12" y="44"/>
                  </a:lnTo>
                  <a:lnTo>
                    <a:pt x="22" y="46"/>
                  </a:lnTo>
                  <a:lnTo>
                    <a:pt x="22" y="46"/>
                  </a:lnTo>
                  <a:lnTo>
                    <a:pt x="30" y="44"/>
                  </a:lnTo>
                  <a:lnTo>
                    <a:pt x="38" y="38"/>
                  </a:lnTo>
                  <a:lnTo>
                    <a:pt x="42" y="32"/>
                  </a:lnTo>
                  <a:lnTo>
                    <a:pt x="44" y="22"/>
                  </a:lnTo>
                  <a:lnTo>
                    <a:pt x="44" y="22"/>
                  </a:lnTo>
                  <a:lnTo>
                    <a:pt x="42" y="14"/>
                  </a:lnTo>
                  <a:lnTo>
                    <a:pt x="38" y="6"/>
                  </a:lnTo>
                  <a:lnTo>
                    <a:pt x="30" y="2"/>
                  </a:lnTo>
                  <a:lnTo>
                    <a:pt x="22"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771" name="Freeform 332"/>
            <p:cNvSpPr/>
            <p:nvPr/>
          </p:nvSpPr>
          <p:spPr bwMode="auto">
            <a:xfrm>
              <a:off x="4637088" y="1800225"/>
              <a:ext cx="34925" cy="34925"/>
            </a:xfrm>
            <a:custGeom>
              <a:avLst/>
              <a:gdLst/>
              <a:ahLst/>
              <a:cxnLst>
                <a:cxn ang="0">
                  <a:pos x="12" y="0"/>
                </a:cxn>
                <a:cxn ang="0">
                  <a:pos x="12" y="0"/>
                </a:cxn>
                <a:cxn ang="0">
                  <a:pos x="8" y="0"/>
                </a:cxn>
                <a:cxn ang="0">
                  <a:pos x="4" y="4"/>
                </a:cxn>
                <a:cxn ang="0">
                  <a:pos x="2" y="6"/>
                </a:cxn>
                <a:cxn ang="0">
                  <a:pos x="0" y="12"/>
                </a:cxn>
                <a:cxn ang="0">
                  <a:pos x="0" y="12"/>
                </a:cxn>
                <a:cxn ang="0">
                  <a:pos x="2" y="16"/>
                </a:cxn>
                <a:cxn ang="0">
                  <a:pos x="4" y="20"/>
                </a:cxn>
                <a:cxn ang="0">
                  <a:pos x="8" y="22"/>
                </a:cxn>
                <a:cxn ang="0">
                  <a:pos x="12" y="22"/>
                </a:cxn>
                <a:cxn ang="0">
                  <a:pos x="12" y="22"/>
                </a:cxn>
                <a:cxn ang="0">
                  <a:pos x="16" y="22"/>
                </a:cxn>
                <a:cxn ang="0">
                  <a:pos x="20" y="20"/>
                </a:cxn>
                <a:cxn ang="0">
                  <a:pos x="22" y="16"/>
                </a:cxn>
                <a:cxn ang="0">
                  <a:pos x="22" y="12"/>
                </a:cxn>
                <a:cxn ang="0">
                  <a:pos x="22" y="12"/>
                </a:cxn>
                <a:cxn ang="0">
                  <a:pos x="22" y="6"/>
                </a:cxn>
                <a:cxn ang="0">
                  <a:pos x="20" y="4"/>
                </a:cxn>
                <a:cxn ang="0">
                  <a:pos x="16" y="0"/>
                </a:cxn>
                <a:cxn ang="0">
                  <a:pos x="12" y="0"/>
                </a:cxn>
              </a:cxnLst>
              <a:rect l="0" t="0" r="r" b="b"/>
              <a:pathLst>
                <a:path w="22" h="22">
                  <a:moveTo>
                    <a:pt x="12" y="0"/>
                  </a:moveTo>
                  <a:lnTo>
                    <a:pt x="12" y="0"/>
                  </a:lnTo>
                  <a:lnTo>
                    <a:pt x="8" y="0"/>
                  </a:lnTo>
                  <a:lnTo>
                    <a:pt x="4" y="4"/>
                  </a:lnTo>
                  <a:lnTo>
                    <a:pt x="2" y="6"/>
                  </a:lnTo>
                  <a:lnTo>
                    <a:pt x="0" y="12"/>
                  </a:lnTo>
                  <a:lnTo>
                    <a:pt x="0" y="12"/>
                  </a:lnTo>
                  <a:lnTo>
                    <a:pt x="2" y="16"/>
                  </a:lnTo>
                  <a:lnTo>
                    <a:pt x="4" y="20"/>
                  </a:lnTo>
                  <a:lnTo>
                    <a:pt x="8" y="22"/>
                  </a:lnTo>
                  <a:lnTo>
                    <a:pt x="12" y="22"/>
                  </a:lnTo>
                  <a:lnTo>
                    <a:pt x="12" y="22"/>
                  </a:lnTo>
                  <a:lnTo>
                    <a:pt x="16" y="22"/>
                  </a:lnTo>
                  <a:lnTo>
                    <a:pt x="20" y="20"/>
                  </a:lnTo>
                  <a:lnTo>
                    <a:pt x="22" y="16"/>
                  </a:lnTo>
                  <a:lnTo>
                    <a:pt x="22" y="12"/>
                  </a:lnTo>
                  <a:lnTo>
                    <a:pt x="22" y="12"/>
                  </a:lnTo>
                  <a:lnTo>
                    <a:pt x="22" y="6"/>
                  </a:lnTo>
                  <a:lnTo>
                    <a:pt x="20" y="4"/>
                  </a:lnTo>
                  <a:lnTo>
                    <a:pt x="16" y="0"/>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772" name="Freeform 333"/>
            <p:cNvSpPr/>
            <p:nvPr/>
          </p:nvSpPr>
          <p:spPr bwMode="auto">
            <a:xfrm>
              <a:off x="4637088" y="1800225"/>
              <a:ext cx="34925" cy="34925"/>
            </a:xfrm>
            <a:custGeom>
              <a:avLst/>
              <a:gdLst/>
              <a:ahLst/>
              <a:cxnLst>
                <a:cxn ang="0">
                  <a:pos x="12" y="0"/>
                </a:cxn>
                <a:cxn ang="0">
                  <a:pos x="12" y="0"/>
                </a:cxn>
                <a:cxn ang="0">
                  <a:pos x="8" y="0"/>
                </a:cxn>
                <a:cxn ang="0">
                  <a:pos x="4" y="4"/>
                </a:cxn>
                <a:cxn ang="0">
                  <a:pos x="2" y="6"/>
                </a:cxn>
                <a:cxn ang="0">
                  <a:pos x="0" y="12"/>
                </a:cxn>
                <a:cxn ang="0">
                  <a:pos x="0" y="12"/>
                </a:cxn>
                <a:cxn ang="0">
                  <a:pos x="2" y="16"/>
                </a:cxn>
                <a:cxn ang="0">
                  <a:pos x="4" y="20"/>
                </a:cxn>
                <a:cxn ang="0">
                  <a:pos x="8" y="22"/>
                </a:cxn>
                <a:cxn ang="0">
                  <a:pos x="12" y="22"/>
                </a:cxn>
                <a:cxn ang="0">
                  <a:pos x="12" y="22"/>
                </a:cxn>
                <a:cxn ang="0">
                  <a:pos x="16" y="22"/>
                </a:cxn>
                <a:cxn ang="0">
                  <a:pos x="20" y="20"/>
                </a:cxn>
                <a:cxn ang="0">
                  <a:pos x="22" y="16"/>
                </a:cxn>
                <a:cxn ang="0">
                  <a:pos x="22" y="12"/>
                </a:cxn>
                <a:cxn ang="0">
                  <a:pos x="22" y="12"/>
                </a:cxn>
                <a:cxn ang="0">
                  <a:pos x="22" y="6"/>
                </a:cxn>
                <a:cxn ang="0">
                  <a:pos x="20" y="4"/>
                </a:cxn>
                <a:cxn ang="0">
                  <a:pos x="16" y="0"/>
                </a:cxn>
                <a:cxn ang="0">
                  <a:pos x="12" y="0"/>
                </a:cxn>
              </a:cxnLst>
              <a:rect l="0" t="0" r="r" b="b"/>
              <a:pathLst>
                <a:path w="22" h="22">
                  <a:moveTo>
                    <a:pt x="12" y="0"/>
                  </a:moveTo>
                  <a:lnTo>
                    <a:pt x="12" y="0"/>
                  </a:lnTo>
                  <a:lnTo>
                    <a:pt x="8" y="0"/>
                  </a:lnTo>
                  <a:lnTo>
                    <a:pt x="4" y="4"/>
                  </a:lnTo>
                  <a:lnTo>
                    <a:pt x="2" y="6"/>
                  </a:lnTo>
                  <a:lnTo>
                    <a:pt x="0" y="12"/>
                  </a:lnTo>
                  <a:lnTo>
                    <a:pt x="0" y="12"/>
                  </a:lnTo>
                  <a:lnTo>
                    <a:pt x="2" y="16"/>
                  </a:lnTo>
                  <a:lnTo>
                    <a:pt x="4" y="20"/>
                  </a:lnTo>
                  <a:lnTo>
                    <a:pt x="8" y="22"/>
                  </a:lnTo>
                  <a:lnTo>
                    <a:pt x="12" y="22"/>
                  </a:lnTo>
                  <a:lnTo>
                    <a:pt x="12" y="22"/>
                  </a:lnTo>
                  <a:lnTo>
                    <a:pt x="16" y="22"/>
                  </a:lnTo>
                  <a:lnTo>
                    <a:pt x="20" y="20"/>
                  </a:lnTo>
                  <a:lnTo>
                    <a:pt x="22" y="16"/>
                  </a:lnTo>
                  <a:lnTo>
                    <a:pt x="22" y="12"/>
                  </a:lnTo>
                  <a:lnTo>
                    <a:pt x="22" y="12"/>
                  </a:lnTo>
                  <a:lnTo>
                    <a:pt x="22" y="6"/>
                  </a:lnTo>
                  <a:lnTo>
                    <a:pt x="20" y="4"/>
                  </a:lnTo>
                  <a:lnTo>
                    <a:pt x="16" y="0"/>
                  </a:lnTo>
                  <a:lnTo>
                    <a:pt x="12"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773" name="Freeform 334"/>
            <p:cNvSpPr/>
            <p:nvPr/>
          </p:nvSpPr>
          <p:spPr bwMode="auto">
            <a:xfrm>
              <a:off x="4897438" y="1631950"/>
              <a:ext cx="50800" cy="50800"/>
            </a:xfrm>
            <a:custGeom>
              <a:avLst/>
              <a:gdLst/>
              <a:ahLst/>
              <a:cxnLst>
                <a:cxn ang="0">
                  <a:pos x="16" y="0"/>
                </a:cxn>
                <a:cxn ang="0">
                  <a:pos x="16" y="0"/>
                </a:cxn>
                <a:cxn ang="0">
                  <a:pos x="10" y="2"/>
                </a:cxn>
                <a:cxn ang="0">
                  <a:pos x="4" y="6"/>
                </a:cxn>
                <a:cxn ang="0">
                  <a:pos x="2" y="10"/>
                </a:cxn>
                <a:cxn ang="0">
                  <a:pos x="0" y="16"/>
                </a:cxn>
                <a:cxn ang="0">
                  <a:pos x="0" y="16"/>
                </a:cxn>
                <a:cxn ang="0">
                  <a:pos x="2" y="22"/>
                </a:cxn>
                <a:cxn ang="0">
                  <a:pos x="4" y="28"/>
                </a:cxn>
                <a:cxn ang="0">
                  <a:pos x="10" y="30"/>
                </a:cxn>
                <a:cxn ang="0">
                  <a:pos x="16" y="32"/>
                </a:cxn>
                <a:cxn ang="0">
                  <a:pos x="16" y="32"/>
                </a:cxn>
                <a:cxn ang="0">
                  <a:pos x="22" y="30"/>
                </a:cxn>
                <a:cxn ang="0">
                  <a:pos x="26" y="28"/>
                </a:cxn>
                <a:cxn ang="0">
                  <a:pos x="30" y="22"/>
                </a:cxn>
                <a:cxn ang="0">
                  <a:pos x="32" y="16"/>
                </a:cxn>
                <a:cxn ang="0">
                  <a:pos x="32" y="16"/>
                </a:cxn>
                <a:cxn ang="0">
                  <a:pos x="30" y="10"/>
                </a:cxn>
                <a:cxn ang="0">
                  <a:pos x="26" y="6"/>
                </a:cxn>
                <a:cxn ang="0">
                  <a:pos x="22" y="2"/>
                </a:cxn>
                <a:cxn ang="0">
                  <a:pos x="16" y="0"/>
                </a:cxn>
              </a:cxnLst>
              <a:rect l="0" t="0" r="r" b="b"/>
              <a:pathLst>
                <a:path w="32" h="32">
                  <a:moveTo>
                    <a:pt x="16" y="0"/>
                  </a:moveTo>
                  <a:lnTo>
                    <a:pt x="16" y="0"/>
                  </a:lnTo>
                  <a:lnTo>
                    <a:pt x="10" y="2"/>
                  </a:lnTo>
                  <a:lnTo>
                    <a:pt x="4" y="6"/>
                  </a:lnTo>
                  <a:lnTo>
                    <a:pt x="2" y="10"/>
                  </a:lnTo>
                  <a:lnTo>
                    <a:pt x="0" y="16"/>
                  </a:lnTo>
                  <a:lnTo>
                    <a:pt x="0" y="16"/>
                  </a:lnTo>
                  <a:lnTo>
                    <a:pt x="2" y="22"/>
                  </a:lnTo>
                  <a:lnTo>
                    <a:pt x="4" y="28"/>
                  </a:lnTo>
                  <a:lnTo>
                    <a:pt x="10" y="30"/>
                  </a:lnTo>
                  <a:lnTo>
                    <a:pt x="16" y="32"/>
                  </a:lnTo>
                  <a:lnTo>
                    <a:pt x="16" y="32"/>
                  </a:lnTo>
                  <a:lnTo>
                    <a:pt x="22" y="30"/>
                  </a:lnTo>
                  <a:lnTo>
                    <a:pt x="26" y="28"/>
                  </a:lnTo>
                  <a:lnTo>
                    <a:pt x="30" y="22"/>
                  </a:lnTo>
                  <a:lnTo>
                    <a:pt x="32" y="16"/>
                  </a:lnTo>
                  <a:lnTo>
                    <a:pt x="32" y="16"/>
                  </a:lnTo>
                  <a:lnTo>
                    <a:pt x="30" y="10"/>
                  </a:lnTo>
                  <a:lnTo>
                    <a:pt x="26" y="6"/>
                  </a:lnTo>
                  <a:lnTo>
                    <a:pt x="22" y="2"/>
                  </a:lnTo>
                  <a:lnTo>
                    <a:pt x="1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774" name="Freeform 335"/>
            <p:cNvSpPr/>
            <p:nvPr/>
          </p:nvSpPr>
          <p:spPr bwMode="auto">
            <a:xfrm>
              <a:off x="4897438" y="1631950"/>
              <a:ext cx="50800" cy="50800"/>
            </a:xfrm>
            <a:custGeom>
              <a:avLst/>
              <a:gdLst/>
              <a:ahLst/>
              <a:cxnLst>
                <a:cxn ang="0">
                  <a:pos x="16" y="0"/>
                </a:cxn>
                <a:cxn ang="0">
                  <a:pos x="16" y="0"/>
                </a:cxn>
                <a:cxn ang="0">
                  <a:pos x="10" y="2"/>
                </a:cxn>
                <a:cxn ang="0">
                  <a:pos x="4" y="6"/>
                </a:cxn>
                <a:cxn ang="0">
                  <a:pos x="2" y="10"/>
                </a:cxn>
                <a:cxn ang="0">
                  <a:pos x="0" y="16"/>
                </a:cxn>
                <a:cxn ang="0">
                  <a:pos x="0" y="16"/>
                </a:cxn>
                <a:cxn ang="0">
                  <a:pos x="2" y="22"/>
                </a:cxn>
                <a:cxn ang="0">
                  <a:pos x="4" y="28"/>
                </a:cxn>
                <a:cxn ang="0">
                  <a:pos x="10" y="30"/>
                </a:cxn>
                <a:cxn ang="0">
                  <a:pos x="16" y="32"/>
                </a:cxn>
                <a:cxn ang="0">
                  <a:pos x="16" y="32"/>
                </a:cxn>
                <a:cxn ang="0">
                  <a:pos x="22" y="30"/>
                </a:cxn>
                <a:cxn ang="0">
                  <a:pos x="26" y="28"/>
                </a:cxn>
                <a:cxn ang="0">
                  <a:pos x="30" y="22"/>
                </a:cxn>
                <a:cxn ang="0">
                  <a:pos x="32" y="16"/>
                </a:cxn>
                <a:cxn ang="0">
                  <a:pos x="32" y="16"/>
                </a:cxn>
                <a:cxn ang="0">
                  <a:pos x="30" y="10"/>
                </a:cxn>
                <a:cxn ang="0">
                  <a:pos x="26" y="6"/>
                </a:cxn>
                <a:cxn ang="0">
                  <a:pos x="22" y="2"/>
                </a:cxn>
                <a:cxn ang="0">
                  <a:pos x="16" y="0"/>
                </a:cxn>
              </a:cxnLst>
              <a:rect l="0" t="0" r="r" b="b"/>
              <a:pathLst>
                <a:path w="32" h="32">
                  <a:moveTo>
                    <a:pt x="16" y="0"/>
                  </a:moveTo>
                  <a:lnTo>
                    <a:pt x="16" y="0"/>
                  </a:lnTo>
                  <a:lnTo>
                    <a:pt x="10" y="2"/>
                  </a:lnTo>
                  <a:lnTo>
                    <a:pt x="4" y="6"/>
                  </a:lnTo>
                  <a:lnTo>
                    <a:pt x="2" y="10"/>
                  </a:lnTo>
                  <a:lnTo>
                    <a:pt x="0" y="16"/>
                  </a:lnTo>
                  <a:lnTo>
                    <a:pt x="0" y="16"/>
                  </a:lnTo>
                  <a:lnTo>
                    <a:pt x="2" y="22"/>
                  </a:lnTo>
                  <a:lnTo>
                    <a:pt x="4" y="28"/>
                  </a:lnTo>
                  <a:lnTo>
                    <a:pt x="10" y="30"/>
                  </a:lnTo>
                  <a:lnTo>
                    <a:pt x="16" y="32"/>
                  </a:lnTo>
                  <a:lnTo>
                    <a:pt x="16" y="32"/>
                  </a:lnTo>
                  <a:lnTo>
                    <a:pt x="22" y="30"/>
                  </a:lnTo>
                  <a:lnTo>
                    <a:pt x="26" y="28"/>
                  </a:lnTo>
                  <a:lnTo>
                    <a:pt x="30" y="22"/>
                  </a:lnTo>
                  <a:lnTo>
                    <a:pt x="32" y="16"/>
                  </a:lnTo>
                  <a:lnTo>
                    <a:pt x="32" y="16"/>
                  </a:lnTo>
                  <a:lnTo>
                    <a:pt x="30" y="10"/>
                  </a:lnTo>
                  <a:lnTo>
                    <a:pt x="26" y="6"/>
                  </a:lnTo>
                  <a:lnTo>
                    <a:pt x="22" y="2"/>
                  </a:lnTo>
                  <a:lnTo>
                    <a:pt x="1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775" name="Freeform 336"/>
            <p:cNvSpPr/>
            <p:nvPr/>
          </p:nvSpPr>
          <p:spPr bwMode="auto">
            <a:xfrm>
              <a:off x="6142038" y="1187450"/>
              <a:ext cx="34925" cy="34925"/>
            </a:xfrm>
            <a:custGeom>
              <a:avLst/>
              <a:gdLst/>
              <a:ahLst/>
              <a:cxnLst>
                <a:cxn ang="0">
                  <a:pos x="10" y="0"/>
                </a:cxn>
                <a:cxn ang="0">
                  <a:pos x="10" y="0"/>
                </a:cxn>
                <a:cxn ang="0">
                  <a:pos x="6" y="0"/>
                </a:cxn>
                <a:cxn ang="0">
                  <a:pos x="4" y="2"/>
                </a:cxn>
                <a:cxn ang="0">
                  <a:pos x="0" y="6"/>
                </a:cxn>
                <a:cxn ang="0">
                  <a:pos x="0" y="10"/>
                </a:cxn>
                <a:cxn ang="0">
                  <a:pos x="0" y="10"/>
                </a:cxn>
                <a:cxn ang="0">
                  <a:pos x="0" y="14"/>
                </a:cxn>
                <a:cxn ang="0">
                  <a:pos x="4" y="18"/>
                </a:cxn>
                <a:cxn ang="0">
                  <a:pos x="6" y="20"/>
                </a:cxn>
                <a:cxn ang="0">
                  <a:pos x="10" y="22"/>
                </a:cxn>
                <a:cxn ang="0">
                  <a:pos x="10" y="22"/>
                </a:cxn>
                <a:cxn ang="0">
                  <a:pos x="16" y="20"/>
                </a:cxn>
                <a:cxn ang="0">
                  <a:pos x="18" y="18"/>
                </a:cxn>
                <a:cxn ang="0">
                  <a:pos x="22" y="14"/>
                </a:cxn>
                <a:cxn ang="0">
                  <a:pos x="22" y="10"/>
                </a:cxn>
                <a:cxn ang="0">
                  <a:pos x="22" y="10"/>
                </a:cxn>
                <a:cxn ang="0">
                  <a:pos x="22" y="6"/>
                </a:cxn>
                <a:cxn ang="0">
                  <a:pos x="18" y="2"/>
                </a:cxn>
                <a:cxn ang="0">
                  <a:pos x="16" y="0"/>
                </a:cxn>
                <a:cxn ang="0">
                  <a:pos x="10" y="0"/>
                </a:cxn>
              </a:cxnLst>
              <a:rect l="0" t="0" r="r" b="b"/>
              <a:pathLst>
                <a:path w="22" h="22">
                  <a:moveTo>
                    <a:pt x="10" y="0"/>
                  </a:moveTo>
                  <a:lnTo>
                    <a:pt x="10" y="0"/>
                  </a:lnTo>
                  <a:lnTo>
                    <a:pt x="6" y="0"/>
                  </a:lnTo>
                  <a:lnTo>
                    <a:pt x="4" y="2"/>
                  </a:lnTo>
                  <a:lnTo>
                    <a:pt x="0" y="6"/>
                  </a:lnTo>
                  <a:lnTo>
                    <a:pt x="0" y="10"/>
                  </a:lnTo>
                  <a:lnTo>
                    <a:pt x="0" y="10"/>
                  </a:lnTo>
                  <a:lnTo>
                    <a:pt x="0" y="14"/>
                  </a:lnTo>
                  <a:lnTo>
                    <a:pt x="4" y="18"/>
                  </a:lnTo>
                  <a:lnTo>
                    <a:pt x="6" y="20"/>
                  </a:lnTo>
                  <a:lnTo>
                    <a:pt x="10" y="22"/>
                  </a:lnTo>
                  <a:lnTo>
                    <a:pt x="10" y="22"/>
                  </a:lnTo>
                  <a:lnTo>
                    <a:pt x="16" y="20"/>
                  </a:lnTo>
                  <a:lnTo>
                    <a:pt x="18" y="18"/>
                  </a:lnTo>
                  <a:lnTo>
                    <a:pt x="22" y="14"/>
                  </a:lnTo>
                  <a:lnTo>
                    <a:pt x="22" y="10"/>
                  </a:lnTo>
                  <a:lnTo>
                    <a:pt x="22" y="10"/>
                  </a:lnTo>
                  <a:lnTo>
                    <a:pt x="22" y="6"/>
                  </a:lnTo>
                  <a:lnTo>
                    <a:pt x="18" y="2"/>
                  </a:lnTo>
                  <a:lnTo>
                    <a:pt x="16" y="0"/>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776" name="Freeform 337"/>
            <p:cNvSpPr/>
            <p:nvPr/>
          </p:nvSpPr>
          <p:spPr bwMode="auto">
            <a:xfrm>
              <a:off x="6142038" y="1187450"/>
              <a:ext cx="34925" cy="34925"/>
            </a:xfrm>
            <a:custGeom>
              <a:avLst/>
              <a:gdLst/>
              <a:ahLst/>
              <a:cxnLst>
                <a:cxn ang="0">
                  <a:pos x="10" y="0"/>
                </a:cxn>
                <a:cxn ang="0">
                  <a:pos x="10" y="0"/>
                </a:cxn>
                <a:cxn ang="0">
                  <a:pos x="6" y="0"/>
                </a:cxn>
                <a:cxn ang="0">
                  <a:pos x="4" y="2"/>
                </a:cxn>
                <a:cxn ang="0">
                  <a:pos x="0" y="6"/>
                </a:cxn>
                <a:cxn ang="0">
                  <a:pos x="0" y="10"/>
                </a:cxn>
                <a:cxn ang="0">
                  <a:pos x="0" y="10"/>
                </a:cxn>
                <a:cxn ang="0">
                  <a:pos x="0" y="14"/>
                </a:cxn>
                <a:cxn ang="0">
                  <a:pos x="4" y="18"/>
                </a:cxn>
                <a:cxn ang="0">
                  <a:pos x="6" y="20"/>
                </a:cxn>
                <a:cxn ang="0">
                  <a:pos x="10" y="22"/>
                </a:cxn>
                <a:cxn ang="0">
                  <a:pos x="10" y="22"/>
                </a:cxn>
                <a:cxn ang="0">
                  <a:pos x="16" y="20"/>
                </a:cxn>
                <a:cxn ang="0">
                  <a:pos x="18" y="18"/>
                </a:cxn>
                <a:cxn ang="0">
                  <a:pos x="22" y="14"/>
                </a:cxn>
                <a:cxn ang="0">
                  <a:pos x="22" y="10"/>
                </a:cxn>
                <a:cxn ang="0">
                  <a:pos x="22" y="10"/>
                </a:cxn>
                <a:cxn ang="0">
                  <a:pos x="22" y="6"/>
                </a:cxn>
                <a:cxn ang="0">
                  <a:pos x="18" y="2"/>
                </a:cxn>
                <a:cxn ang="0">
                  <a:pos x="16" y="0"/>
                </a:cxn>
                <a:cxn ang="0">
                  <a:pos x="10" y="0"/>
                </a:cxn>
              </a:cxnLst>
              <a:rect l="0" t="0" r="r" b="b"/>
              <a:pathLst>
                <a:path w="22" h="22">
                  <a:moveTo>
                    <a:pt x="10" y="0"/>
                  </a:moveTo>
                  <a:lnTo>
                    <a:pt x="10" y="0"/>
                  </a:lnTo>
                  <a:lnTo>
                    <a:pt x="6" y="0"/>
                  </a:lnTo>
                  <a:lnTo>
                    <a:pt x="4" y="2"/>
                  </a:lnTo>
                  <a:lnTo>
                    <a:pt x="0" y="6"/>
                  </a:lnTo>
                  <a:lnTo>
                    <a:pt x="0" y="10"/>
                  </a:lnTo>
                  <a:lnTo>
                    <a:pt x="0" y="10"/>
                  </a:lnTo>
                  <a:lnTo>
                    <a:pt x="0" y="14"/>
                  </a:lnTo>
                  <a:lnTo>
                    <a:pt x="4" y="18"/>
                  </a:lnTo>
                  <a:lnTo>
                    <a:pt x="6" y="20"/>
                  </a:lnTo>
                  <a:lnTo>
                    <a:pt x="10" y="22"/>
                  </a:lnTo>
                  <a:lnTo>
                    <a:pt x="10" y="22"/>
                  </a:lnTo>
                  <a:lnTo>
                    <a:pt x="16" y="20"/>
                  </a:lnTo>
                  <a:lnTo>
                    <a:pt x="18" y="18"/>
                  </a:lnTo>
                  <a:lnTo>
                    <a:pt x="22" y="14"/>
                  </a:lnTo>
                  <a:lnTo>
                    <a:pt x="22" y="10"/>
                  </a:lnTo>
                  <a:lnTo>
                    <a:pt x="22" y="10"/>
                  </a:lnTo>
                  <a:lnTo>
                    <a:pt x="22" y="6"/>
                  </a:lnTo>
                  <a:lnTo>
                    <a:pt x="18" y="2"/>
                  </a:lnTo>
                  <a:lnTo>
                    <a:pt x="16" y="0"/>
                  </a:lnTo>
                  <a:lnTo>
                    <a:pt x="10"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777" name="Freeform 338"/>
            <p:cNvSpPr/>
            <p:nvPr/>
          </p:nvSpPr>
          <p:spPr bwMode="auto">
            <a:xfrm>
              <a:off x="5192713" y="1435100"/>
              <a:ext cx="34925" cy="34925"/>
            </a:xfrm>
            <a:custGeom>
              <a:avLst/>
              <a:gdLst/>
              <a:ahLst/>
              <a:cxnLst>
                <a:cxn ang="0">
                  <a:pos x="12" y="0"/>
                </a:cxn>
                <a:cxn ang="0">
                  <a:pos x="12" y="0"/>
                </a:cxn>
                <a:cxn ang="0">
                  <a:pos x="6" y="2"/>
                </a:cxn>
                <a:cxn ang="0">
                  <a:pos x="4" y="4"/>
                </a:cxn>
                <a:cxn ang="0">
                  <a:pos x="0" y="8"/>
                </a:cxn>
                <a:cxn ang="0">
                  <a:pos x="0" y="12"/>
                </a:cxn>
                <a:cxn ang="0">
                  <a:pos x="0" y="12"/>
                </a:cxn>
                <a:cxn ang="0">
                  <a:pos x="0" y="16"/>
                </a:cxn>
                <a:cxn ang="0">
                  <a:pos x="4" y="20"/>
                </a:cxn>
                <a:cxn ang="0">
                  <a:pos x="6" y="22"/>
                </a:cxn>
                <a:cxn ang="0">
                  <a:pos x="12" y="22"/>
                </a:cxn>
                <a:cxn ang="0">
                  <a:pos x="12" y="22"/>
                </a:cxn>
                <a:cxn ang="0">
                  <a:pos x="16" y="22"/>
                </a:cxn>
                <a:cxn ang="0">
                  <a:pos x="18" y="20"/>
                </a:cxn>
                <a:cxn ang="0">
                  <a:pos x="22" y="16"/>
                </a:cxn>
                <a:cxn ang="0">
                  <a:pos x="22" y="12"/>
                </a:cxn>
                <a:cxn ang="0">
                  <a:pos x="22" y="12"/>
                </a:cxn>
                <a:cxn ang="0">
                  <a:pos x="22" y="8"/>
                </a:cxn>
                <a:cxn ang="0">
                  <a:pos x="18" y="4"/>
                </a:cxn>
                <a:cxn ang="0">
                  <a:pos x="16" y="2"/>
                </a:cxn>
                <a:cxn ang="0">
                  <a:pos x="12" y="0"/>
                </a:cxn>
              </a:cxnLst>
              <a:rect l="0" t="0" r="r" b="b"/>
              <a:pathLst>
                <a:path w="22" h="22">
                  <a:moveTo>
                    <a:pt x="12" y="0"/>
                  </a:moveTo>
                  <a:lnTo>
                    <a:pt x="12" y="0"/>
                  </a:lnTo>
                  <a:lnTo>
                    <a:pt x="6" y="2"/>
                  </a:lnTo>
                  <a:lnTo>
                    <a:pt x="4" y="4"/>
                  </a:lnTo>
                  <a:lnTo>
                    <a:pt x="0" y="8"/>
                  </a:lnTo>
                  <a:lnTo>
                    <a:pt x="0" y="12"/>
                  </a:lnTo>
                  <a:lnTo>
                    <a:pt x="0" y="12"/>
                  </a:lnTo>
                  <a:lnTo>
                    <a:pt x="0" y="16"/>
                  </a:lnTo>
                  <a:lnTo>
                    <a:pt x="4" y="20"/>
                  </a:lnTo>
                  <a:lnTo>
                    <a:pt x="6" y="22"/>
                  </a:lnTo>
                  <a:lnTo>
                    <a:pt x="12" y="22"/>
                  </a:lnTo>
                  <a:lnTo>
                    <a:pt x="12" y="22"/>
                  </a:lnTo>
                  <a:lnTo>
                    <a:pt x="16" y="22"/>
                  </a:lnTo>
                  <a:lnTo>
                    <a:pt x="18" y="20"/>
                  </a:lnTo>
                  <a:lnTo>
                    <a:pt x="22" y="16"/>
                  </a:lnTo>
                  <a:lnTo>
                    <a:pt x="22" y="12"/>
                  </a:lnTo>
                  <a:lnTo>
                    <a:pt x="22" y="12"/>
                  </a:lnTo>
                  <a:lnTo>
                    <a:pt x="22" y="8"/>
                  </a:lnTo>
                  <a:lnTo>
                    <a:pt x="18" y="4"/>
                  </a:lnTo>
                  <a:lnTo>
                    <a:pt x="16" y="2"/>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778" name="Freeform 339"/>
            <p:cNvSpPr/>
            <p:nvPr/>
          </p:nvSpPr>
          <p:spPr bwMode="auto">
            <a:xfrm>
              <a:off x="5192713" y="1435100"/>
              <a:ext cx="34925" cy="34925"/>
            </a:xfrm>
            <a:custGeom>
              <a:avLst/>
              <a:gdLst/>
              <a:ahLst/>
              <a:cxnLst>
                <a:cxn ang="0">
                  <a:pos x="12" y="0"/>
                </a:cxn>
                <a:cxn ang="0">
                  <a:pos x="12" y="0"/>
                </a:cxn>
                <a:cxn ang="0">
                  <a:pos x="6" y="2"/>
                </a:cxn>
                <a:cxn ang="0">
                  <a:pos x="4" y="4"/>
                </a:cxn>
                <a:cxn ang="0">
                  <a:pos x="0" y="8"/>
                </a:cxn>
                <a:cxn ang="0">
                  <a:pos x="0" y="12"/>
                </a:cxn>
                <a:cxn ang="0">
                  <a:pos x="0" y="12"/>
                </a:cxn>
                <a:cxn ang="0">
                  <a:pos x="0" y="16"/>
                </a:cxn>
                <a:cxn ang="0">
                  <a:pos x="4" y="20"/>
                </a:cxn>
                <a:cxn ang="0">
                  <a:pos x="6" y="22"/>
                </a:cxn>
                <a:cxn ang="0">
                  <a:pos x="12" y="22"/>
                </a:cxn>
                <a:cxn ang="0">
                  <a:pos x="12" y="22"/>
                </a:cxn>
                <a:cxn ang="0">
                  <a:pos x="16" y="22"/>
                </a:cxn>
                <a:cxn ang="0">
                  <a:pos x="18" y="20"/>
                </a:cxn>
                <a:cxn ang="0">
                  <a:pos x="22" y="16"/>
                </a:cxn>
                <a:cxn ang="0">
                  <a:pos x="22" y="12"/>
                </a:cxn>
                <a:cxn ang="0">
                  <a:pos x="22" y="12"/>
                </a:cxn>
                <a:cxn ang="0">
                  <a:pos x="22" y="8"/>
                </a:cxn>
                <a:cxn ang="0">
                  <a:pos x="18" y="4"/>
                </a:cxn>
                <a:cxn ang="0">
                  <a:pos x="16" y="2"/>
                </a:cxn>
                <a:cxn ang="0">
                  <a:pos x="12" y="0"/>
                </a:cxn>
              </a:cxnLst>
              <a:rect l="0" t="0" r="r" b="b"/>
              <a:pathLst>
                <a:path w="22" h="22">
                  <a:moveTo>
                    <a:pt x="12" y="0"/>
                  </a:moveTo>
                  <a:lnTo>
                    <a:pt x="12" y="0"/>
                  </a:lnTo>
                  <a:lnTo>
                    <a:pt x="6" y="2"/>
                  </a:lnTo>
                  <a:lnTo>
                    <a:pt x="4" y="4"/>
                  </a:lnTo>
                  <a:lnTo>
                    <a:pt x="0" y="8"/>
                  </a:lnTo>
                  <a:lnTo>
                    <a:pt x="0" y="12"/>
                  </a:lnTo>
                  <a:lnTo>
                    <a:pt x="0" y="12"/>
                  </a:lnTo>
                  <a:lnTo>
                    <a:pt x="0" y="16"/>
                  </a:lnTo>
                  <a:lnTo>
                    <a:pt x="4" y="20"/>
                  </a:lnTo>
                  <a:lnTo>
                    <a:pt x="6" y="22"/>
                  </a:lnTo>
                  <a:lnTo>
                    <a:pt x="12" y="22"/>
                  </a:lnTo>
                  <a:lnTo>
                    <a:pt x="12" y="22"/>
                  </a:lnTo>
                  <a:lnTo>
                    <a:pt x="16" y="22"/>
                  </a:lnTo>
                  <a:lnTo>
                    <a:pt x="18" y="20"/>
                  </a:lnTo>
                  <a:lnTo>
                    <a:pt x="22" y="16"/>
                  </a:lnTo>
                  <a:lnTo>
                    <a:pt x="22" y="12"/>
                  </a:lnTo>
                  <a:lnTo>
                    <a:pt x="22" y="12"/>
                  </a:lnTo>
                  <a:lnTo>
                    <a:pt x="22" y="8"/>
                  </a:lnTo>
                  <a:lnTo>
                    <a:pt x="18" y="4"/>
                  </a:lnTo>
                  <a:lnTo>
                    <a:pt x="16" y="2"/>
                  </a:lnTo>
                  <a:lnTo>
                    <a:pt x="12"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779" name="Freeform 340"/>
            <p:cNvSpPr/>
            <p:nvPr/>
          </p:nvSpPr>
          <p:spPr bwMode="auto">
            <a:xfrm>
              <a:off x="6999288" y="1123950"/>
              <a:ext cx="34925" cy="34925"/>
            </a:xfrm>
            <a:custGeom>
              <a:avLst/>
              <a:gdLst/>
              <a:ahLst/>
              <a:cxnLst>
                <a:cxn ang="0">
                  <a:pos x="10" y="0"/>
                </a:cxn>
                <a:cxn ang="0">
                  <a:pos x="10" y="0"/>
                </a:cxn>
                <a:cxn ang="0">
                  <a:pos x="6" y="0"/>
                </a:cxn>
                <a:cxn ang="0">
                  <a:pos x="2" y="4"/>
                </a:cxn>
                <a:cxn ang="0">
                  <a:pos x="0" y="6"/>
                </a:cxn>
                <a:cxn ang="0">
                  <a:pos x="0" y="12"/>
                </a:cxn>
                <a:cxn ang="0">
                  <a:pos x="0" y="12"/>
                </a:cxn>
                <a:cxn ang="0">
                  <a:pos x="0" y="16"/>
                </a:cxn>
                <a:cxn ang="0">
                  <a:pos x="2" y="20"/>
                </a:cxn>
                <a:cxn ang="0">
                  <a:pos x="6" y="22"/>
                </a:cxn>
                <a:cxn ang="0">
                  <a:pos x="10" y="22"/>
                </a:cxn>
                <a:cxn ang="0">
                  <a:pos x="10" y="22"/>
                </a:cxn>
                <a:cxn ang="0">
                  <a:pos x="16" y="22"/>
                </a:cxn>
                <a:cxn ang="0">
                  <a:pos x="18" y="20"/>
                </a:cxn>
                <a:cxn ang="0">
                  <a:pos x="22" y="16"/>
                </a:cxn>
                <a:cxn ang="0">
                  <a:pos x="22" y="12"/>
                </a:cxn>
                <a:cxn ang="0">
                  <a:pos x="22" y="12"/>
                </a:cxn>
                <a:cxn ang="0">
                  <a:pos x="22" y="6"/>
                </a:cxn>
                <a:cxn ang="0">
                  <a:pos x="18" y="4"/>
                </a:cxn>
                <a:cxn ang="0">
                  <a:pos x="16" y="0"/>
                </a:cxn>
                <a:cxn ang="0">
                  <a:pos x="10" y="0"/>
                </a:cxn>
              </a:cxnLst>
              <a:rect l="0" t="0" r="r" b="b"/>
              <a:pathLst>
                <a:path w="22" h="22">
                  <a:moveTo>
                    <a:pt x="10" y="0"/>
                  </a:moveTo>
                  <a:lnTo>
                    <a:pt x="10" y="0"/>
                  </a:lnTo>
                  <a:lnTo>
                    <a:pt x="6" y="0"/>
                  </a:lnTo>
                  <a:lnTo>
                    <a:pt x="2" y="4"/>
                  </a:lnTo>
                  <a:lnTo>
                    <a:pt x="0" y="6"/>
                  </a:lnTo>
                  <a:lnTo>
                    <a:pt x="0" y="12"/>
                  </a:lnTo>
                  <a:lnTo>
                    <a:pt x="0" y="12"/>
                  </a:lnTo>
                  <a:lnTo>
                    <a:pt x="0" y="16"/>
                  </a:lnTo>
                  <a:lnTo>
                    <a:pt x="2" y="20"/>
                  </a:lnTo>
                  <a:lnTo>
                    <a:pt x="6" y="22"/>
                  </a:lnTo>
                  <a:lnTo>
                    <a:pt x="10" y="22"/>
                  </a:lnTo>
                  <a:lnTo>
                    <a:pt x="10" y="22"/>
                  </a:lnTo>
                  <a:lnTo>
                    <a:pt x="16" y="22"/>
                  </a:lnTo>
                  <a:lnTo>
                    <a:pt x="18" y="20"/>
                  </a:lnTo>
                  <a:lnTo>
                    <a:pt x="22" y="16"/>
                  </a:lnTo>
                  <a:lnTo>
                    <a:pt x="22" y="12"/>
                  </a:lnTo>
                  <a:lnTo>
                    <a:pt x="22" y="12"/>
                  </a:lnTo>
                  <a:lnTo>
                    <a:pt x="22" y="6"/>
                  </a:lnTo>
                  <a:lnTo>
                    <a:pt x="18" y="4"/>
                  </a:lnTo>
                  <a:lnTo>
                    <a:pt x="16" y="0"/>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780" name="Freeform 341"/>
            <p:cNvSpPr/>
            <p:nvPr/>
          </p:nvSpPr>
          <p:spPr bwMode="auto">
            <a:xfrm>
              <a:off x="6999288" y="1123950"/>
              <a:ext cx="34925" cy="34925"/>
            </a:xfrm>
            <a:custGeom>
              <a:avLst/>
              <a:gdLst/>
              <a:ahLst/>
              <a:cxnLst>
                <a:cxn ang="0">
                  <a:pos x="10" y="0"/>
                </a:cxn>
                <a:cxn ang="0">
                  <a:pos x="10" y="0"/>
                </a:cxn>
                <a:cxn ang="0">
                  <a:pos x="6" y="0"/>
                </a:cxn>
                <a:cxn ang="0">
                  <a:pos x="2" y="4"/>
                </a:cxn>
                <a:cxn ang="0">
                  <a:pos x="0" y="6"/>
                </a:cxn>
                <a:cxn ang="0">
                  <a:pos x="0" y="12"/>
                </a:cxn>
                <a:cxn ang="0">
                  <a:pos x="0" y="12"/>
                </a:cxn>
                <a:cxn ang="0">
                  <a:pos x="0" y="16"/>
                </a:cxn>
                <a:cxn ang="0">
                  <a:pos x="2" y="20"/>
                </a:cxn>
                <a:cxn ang="0">
                  <a:pos x="6" y="22"/>
                </a:cxn>
                <a:cxn ang="0">
                  <a:pos x="10" y="22"/>
                </a:cxn>
                <a:cxn ang="0">
                  <a:pos x="10" y="22"/>
                </a:cxn>
                <a:cxn ang="0">
                  <a:pos x="16" y="22"/>
                </a:cxn>
                <a:cxn ang="0">
                  <a:pos x="18" y="20"/>
                </a:cxn>
                <a:cxn ang="0">
                  <a:pos x="22" y="16"/>
                </a:cxn>
                <a:cxn ang="0">
                  <a:pos x="22" y="12"/>
                </a:cxn>
                <a:cxn ang="0">
                  <a:pos x="22" y="12"/>
                </a:cxn>
                <a:cxn ang="0">
                  <a:pos x="22" y="6"/>
                </a:cxn>
                <a:cxn ang="0">
                  <a:pos x="18" y="4"/>
                </a:cxn>
                <a:cxn ang="0">
                  <a:pos x="16" y="0"/>
                </a:cxn>
                <a:cxn ang="0">
                  <a:pos x="10" y="0"/>
                </a:cxn>
              </a:cxnLst>
              <a:rect l="0" t="0" r="r" b="b"/>
              <a:pathLst>
                <a:path w="22" h="22">
                  <a:moveTo>
                    <a:pt x="10" y="0"/>
                  </a:moveTo>
                  <a:lnTo>
                    <a:pt x="10" y="0"/>
                  </a:lnTo>
                  <a:lnTo>
                    <a:pt x="6" y="0"/>
                  </a:lnTo>
                  <a:lnTo>
                    <a:pt x="2" y="4"/>
                  </a:lnTo>
                  <a:lnTo>
                    <a:pt x="0" y="6"/>
                  </a:lnTo>
                  <a:lnTo>
                    <a:pt x="0" y="12"/>
                  </a:lnTo>
                  <a:lnTo>
                    <a:pt x="0" y="12"/>
                  </a:lnTo>
                  <a:lnTo>
                    <a:pt x="0" y="16"/>
                  </a:lnTo>
                  <a:lnTo>
                    <a:pt x="2" y="20"/>
                  </a:lnTo>
                  <a:lnTo>
                    <a:pt x="6" y="22"/>
                  </a:lnTo>
                  <a:lnTo>
                    <a:pt x="10" y="22"/>
                  </a:lnTo>
                  <a:lnTo>
                    <a:pt x="10" y="22"/>
                  </a:lnTo>
                  <a:lnTo>
                    <a:pt x="16" y="22"/>
                  </a:lnTo>
                  <a:lnTo>
                    <a:pt x="18" y="20"/>
                  </a:lnTo>
                  <a:lnTo>
                    <a:pt x="22" y="16"/>
                  </a:lnTo>
                  <a:lnTo>
                    <a:pt x="22" y="12"/>
                  </a:lnTo>
                  <a:lnTo>
                    <a:pt x="22" y="12"/>
                  </a:lnTo>
                  <a:lnTo>
                    <a:pt x="22" y="6"/>
                  </a:lnTo>
                  <a:lnTo>
                    <a:pt x="18" y="4"/>
                  </a:lnTo>
                  <a:lnTo>
                    <a:pt x="16" y="0"/>
                  </a:lnTo>
                  <a:lnTo>
                    <a:pt x="10"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781" name="Freeform 342"/>
            <p:cNvSpPr/>
            <p:nvPr/>
          </p:nvSpPr>
          <p:spPr bwMode="auto">
            <a:xfrm>
              <a:off x="7640638" y="1212850"/>
              <a:ext cx="34925" cy="34925"/>
            </a:xfrm>
            <a:custGeom>
              <a:avLst/>
              <a:gdLst/>
              <a:ahLst/>
              <a:cxnLst>
                <a:cxn ang="0">
                  <a:pos x="10" y="0"/>
                </a:cxn>
                <a:cxn ang="0">
                  <a:pos x="10" y="0"/>
                </a:cxn>
                <a:cxn ang="0">
                  <a:pos x="6" y="2"/>
                </a:cxn>
                <a:cxn ang="0">
                  <a:pos x="2" y="4"/>
                </a:cxn>
                <a:cxn ang="0">
                  <a:pos x="0" y="6"/>
                </a:cxn>
                <a:cxn ang="0">
                  <a:pos x="0" y="12"/>
                </a:cxn>
                <a:cxn ang="0">
                  <a:pos x="0" y="12"/>
                </a:cxn>
                <a:cxn ang="0">
                  <a:pos x="0" y="16"/>
                </a:cxn>
                <a:cxn ang="0">
                  <a:pos x="2" y="20"/>
                </a:cxn>
                <a:cxn ang="0">
                  <a:pos x="6" y="22"/>
                </a:cxn>
                <a:cxn ang="0">
                  <a:pos x="10" y="22"/>
                </a:cxn>
                <a:cxn ang="0">
                  <a:pos x="10" y="22"/>
                </a:cxn>
                <a:cxn ang="0">
                  <a:pos x="14" y="22"/>
                </a:cxn>
                <a:cxn ang="0">
                  <a:pos x="18" y="20"/>
                </a:cxn>
                <a:cxn ang="0">
                  <a:pos x="20" y="16"/>
                </a:cxn>
                <a:cxn ang="0">
                  <a:pos x="22" y="12"/>
                </a:cxn>
                <a:cxn ang="0">
                  <a:pos x="22" y="12"/>
                </a:cxn>
                <a:cxn ang="0">
                  <a:pos x="20" y="6"/>
                </a:cxn>
                <a:cxn ang="0">
                  <a:pos x="18" y="4"/>
                </a:cxn>
                <a:cxn ang="0">
                  <a:pos x="14" y="2"/>
                </a:cxn>
                <a:cxn ang="0">
                  <a:pos x="10" y="0"/>
                </a:cxn>
              </a:cxnLst>
              <a:rect l="0" t="0" r="r" b="b"/>
              <a:pathLst>
                <a:path w="22" h="22">
                  <a:moveTo>
                    <a:pt x="10" y="0"/>
                  </a:moveTo>
                  <a:lnTo>
                    <a:pt x="10" y="0"/>
                  </a:lnTo>
                  <a:lnTo>
                    <a:pt x="6" y="2"/>
                  </a:lnTo>
                  <a:lnTo>
                    <a:pt x="2" y="4"/>
                  </a:lnTo>
                  <a:lnTo>
                    <a:pt x="0" y="6"/>
                  </a:lnTo>
                  <a:lnTo>
                    <a:pt x="0" y="12"/>
                  </a:lnTo>
                  <a:lnTo>
                    <a:pt x="0" y="12"/>
                  </a:lnTo>
                  <a:lnTo>
                    <a:pt x="0" y="16"/>
                  </a:lnTo>
                  <a:lnTo>
                    <a:pt x="2" y="20"/>
                  </a:lnTo>
                  <a:lnTo>
                    <a:pt x="6" y="22"/>
                  </a:lnTo>
                  <a:lnTo>
                    <a:pt x="10" y="22"/>
                  </a:lnTo>
                  <a:lnTo>
                    <a:pt x="10" y="22"/>
                  </a:lnTo>
                  <a:lnTo>
                    <a:pt x="14" y="22"/>
                  </a:lnTo>
                  <a:lnTo>
                    <a:pt x="18" y="20"/>
                  </a:lnTo>
                  <a:lnTo>
                    <a:pt x="20" y="16"/>
                  </a:lnTo>
                  <a:lnTo>
                    <a:pt x="22" y="12"/>
                  </a:lnTo>
                  <a:lnTo>
                    <a:pt x="22" y="12"/>
                  </a:lnTo>
                  <a:lnTo>
                    <a:pt x="20" y="6"/>
                  </a:lnTo>
                  <a:lnTo>
                    <a:pt x="18" y="4"/>
                  </a:lnTo>
                  <a:lnTo>
                    <a:pt x="14" y="2"/>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782" name="Freeform 343"/>
            <p:cNvSpPr/>
            <p:nvPr/>
          </p:nvSpPr>
          <p:spPr bwMode="auto">
            <a:xfrm>
              <a:off x="7640638" y="1212850"/>
              <a:ext cx="34925" cy="34925"/>
            </a:xfrm>
            <a:custGeom>
              <a:avLst/>
              <a:gdLst/>
              <a:ahLst/>
              <a:cxnLst>
                <a:cxn ang="0">
                  <a:pos x="10" y="0"/>
                </a:cxn>
                <a:cxn ang="0">
                  <a:pos x="10" y="0"/>
                </a:cxn>
                <a:cxn ang="0">
                  <a:pos x="6" y="2"/>
                </a:cxn>
                <a:cxn ang="0">
                  <a:pos x="2" y="4"/>
                </a:cxn>
                <a:cxn ang="0">
                  <a:pos x="0" y="6"/>
                </a:cxn>
                <a:cxn ang="0">
                  <a:pos x="0" y="12"/>
                </a:cxn>
                <a:cxn ang="0">
                  <a:pos x="0" y="12"/>
                </a:cxn>
                <a:cxn ang="0">
                  <a:pos x="0" y="16"/>
                </a:cxn>
                <a:cxn ang="0">
                  <a:pos x="2" y="20"/>
                </a:cxn>
                <a:cxn ang="0">
                  <a:pos x="6" y="22"/>
                </a:cxn>
                <a:cxn ang="0">
                  <a:pos x="10" y="22"/>
                </a:cxn>
                <a:cxn ang="0">
                  <a:pos x="10" y="22"/>
                </a:cxn>
                <a:cxn ang="0">
                  <a:pos x="14" y="22"/>
                </a:cxn>
                <a:cxn ang="0">
                  <a:pos x="18" y="20"/>
                </a:cxn>
                <a:cxn ang="0">
                  <a:pos x="20" y="16"/>
                </a:cxn>
                <a:cxn ang="0">
                  <a:pos x="22" y="12"/>
                </a:cxn>
                <a:cxn ang="0">
                  <a:pos x="22" y="12"/>
                </a:cxn>
                <a:cxn ang="0">
                  <a:pos x="20" y="6"/>
                </a:cxn>
                <a:cxn ang="0">
                  <a:pos x="18" y="4"/>
                </a:cxn>
                <a:cxn ang="0">
                  <a:pos x="14" y="2"/>
                </a:cxn>
                <a:cxn ang="0">
                  <a:pos x="10" y="0"/>
                </a:cxn>
              </a:cxnLst>
              <a:rect l="0" t="0" r="r" b="b"/>
              <a:pathLst>
                <a:path w="22" h="22">
                  <a:moveTo>
                    <a:pt x="10" y="0"/>
                  </a:moveTo>
                  <a:lnTo>
                    <a:pt x="10" y="0"/>
                  </a:lnTo>
                  <a:lnTo>
                    <a:pt x="6" y="2"/>
                  </a:lnTo>
                  <a:lnTo>
                    <a:pt x="2" y="4"/>
                  </a:lnTo>
                  <a:lnTo>
                    <a:pt x="0" y="6"/>
                  </a:lnTo>
                  <a:lnTo>
                    <a:pt x="0" y="12"/>
                  </a:lnTo>
                  <a:lnTo>
                    <a:pt x="0" y="12"/>
                  </a:lnTo>
                  <a:lnTo>
                    <a:pt x="0" y="16"/>
                  </a:lnTo>
                  <a:lnTo>
                    <a:pt x="2" y="20"/>
                  </a:lnTo>
                  <a:lnTo>
                    <a:pt x="6" y="22"/>
                  </a:lnTo>
                  <a:lnTo>
                    <a:pt x="10" y="22"/>
                  </a:lnTo>
                  <a:lnTo>
                    <a:pt x="10" y="22"/>
                  </a:lnTo>
                  <a:lnTo>
                    <a:pt x="14" y="22"/>
                  </a:lnTo>
                  <a:lnTo>
                    <a:pt x="18" y="20"/>
                  </a:lnTo>
                  <a:lnTo>
                    <a:pt x="20" y="16"/>
                  </a:lnTo>
                  <a:lnTo>
                    <a:pt x="22" y="12"/>
                  </a:lnTo>
                  <a:lnTo>
                    <a:pt x="22" y="12"/>
                  </a:lnTo>
                  <a:lnTo>
                    <a:pt x="20" y="6"/>
                  </a:lnTo>
                  <a:lnTo>
                    <a:pt x="18" y="4"/>
                  </a:lnTo>
                  <a:lnTo>
                    <a:pt x="14" y="2"/>
                  </a:lnTo>
                  <a:lnTo>
                    <a:pt x="10"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783" name="Freeform 344"/>
            <p:cNvSpPr/>
            <p:nvPr/>
          </p:nvSpPr>
          <p:spPr bwMode="auto">
            <a:xfrm>
              <a:off x="5643563" y="1508125"/>
              <a:ext cx="34925" cy="34925"/>
            </a:xfrm>
            <a:custGeom>
              <a:avLst/>
              <a:gdLst/>
              <a:ahLst/>
              <a:cxnLst>
                <a:cxn ang="0">
                  <a:pos x="12" y="0"/>
                </a:cxn>
                <a:cxn ang="0">
                  <a:pos x="12" y="0"/>
                </a:cxn>
                <a:cxn ang="0">
                  <a:pos x="6" y="0"/>
                </a:cxn>
                <a:cxn ang="0">
                  <a:pos x="4" y="2"/>
                </a:cxn>
                <a:cxn ang="0">
                  <a:pos x="0" y="6"/>
                </a:cxn>
                <a:cxn ang="0">
                  <a:pos x="0" y="10"/>
                </a:cxn>
                <a:cxn ang="0">
                  <a:pos x="0" y="10"/>
                </a:cxn>
                <a:cxn ang="0">
                  <a:pos x="0" y="14"/>
                </a:cxn>
                <a:cxn ang="0">
                  <a:pos x="4" y="18"/>
                </a:cxn>
                <a:cxn ang="0">
                  <a:pos x="6" y="20"/>
                </a:cxn>
                <a:cxn ang="0">
                  <a:pos x="12" y="22"/>
                </a:cxn>
                <a:cxn ang="0">
                  <a:pos x="12" y="22"/>
                </a:cxn>
                <a:cxn ang="0">
                  <a:pos x="16" y="20"/>
                </a:cxn>
                <a:cxn ang="0">
                  <a:pos x="20" y="18"/>
                </a:cxn>
                <a:cxn ang="0">
                  <a:pos x="22" y="14"/>
                </a:cxn>
                <a:cxn ang="0">
                  <a:pos x="22" y="10"/>
                </a:cxn>
                <a:cxn ang="0">
                  <a:pos x="22" y="10"/>
                </a:cxn>
                <a:cxn ang="0">
                  <a:pos x="22" y="6"/>
                </a:cxn>
                <a:cxn ang="0">
                  <a:pos x="20" y="2"/>
                </a:cxn>
                <a:cxn ang="0">
                  <a:pos x="16" y="0"/>
                </a:cxn>
                <a:cxn ang="0">
                  <a:pos x="12" y="0"/>
                </a:cxn>
              </a:cxnLst>
              <a:rect l="0" t="0" r="r" b="b"/>
              <a:pathLst>
                <a:path w="22" h="22">
                  <a:moveTo>
                    <a:pt x="12" y="0"/>
                  </a:moveTo>
                  <a:lnTo>
                    <a:pt x="12" y="0"/>
                  </a:lnTo>
                  <a:lnTo>
                    <a:pt x="6" y="0"/>
                  </a:lnTo>
                  <a:lnTo>
                    <a:pt x="4" y="2"/>
                  </a:lnTo>
                  <a:lnTo>
                    <a:pt x="0" y="6"/>
                  </a:lnTo>
                  <a:lnTo>
                    <a:pt x="0" y="10"/>
                  </a:lnTo>
                  <a:lnTo>
                    <a:pt x="0" y="10"/>
                  </a:lnTo>
                  <a:lnTo>
                    <a:pt x="0" y="14"/>
                  </a:lnTo>
                  <a:lnTo>
                    <a:pt x="4" y="18"/>
                  </a:lnTo>
                  <a:lnTo>
                    <a:pt x="6" y="20"/>
                  </a:lnTo>
                  <a:lnTo>
                    <a:pt x="12" y="22"/>
                  </a:lnTo>
                  <a:lnTo>
                    <a:pt x="12" y="22"/>
                  </a:lnTo>
                  <a:lnTo>
                    <a:pt x="16" y="20"/>
                  </a:lnTo>
                  <a:lnTo>
                    <a:pt x="20" y="18"/>
                  </a:lnTo>
                  <a:lnTo>
                    <a:pt x="22" y="14"/>
                  </a:lnTo>
                  <a:lnTo>
                    <a:pt x="22" y="10"/>
                  </a:lnTo>
                  <a:lnTo>
                    <a:pt x="22" y="10"/>
                  </a:lnTo>
                  <a:lnTo>
                    <a:pt x="22" y="6"/>
                  </a:lnTo>
                  <a:lnTo>
                    <a:pt x="20" y="2"/>
                  </a:lnTo>
                  <a:lnTo>
                    <a:pt x="16" y="0"/>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784" name="Freeform 345"/>
            <p:cNvSpPr/>
            <p:nvPr/>
          </p:nvSpPr>
          <p:spPr bwMode="auto">
            <a:xfrm>
              <a:off x="5643563" y="1508125"/>
              <a:ext cx="34925" cy="34925"/>
            </a:xfrm>
            <a:custGeom>
              <a:avLst/>
              <a:gdLst/>
              <a:ahLst/>
              <a:cxnLst>
                <a:cxn ang="0">
                  <a:pos x="12" y="0"/>
                </a:cxn>
                <a:cxn ang="0">
                  <a:pos x="12" y="0"/>
                </a:cxn>
                <a:cxn ang="0">
                  <a:pos x="6" y="0"/>
                </a:cxn>
                <a:cxn ang="0">
                  <a:pos x="4" y="2"/>
                </a:cxn>
                <a:cxn ang="0">
                  <a:pos x="0" y="6"/>
                </a:cxn>
                <a:cxn ang="0">
                  <a:pos x="0" y="10"/>
                </a:cxn>
                <a:cxn ang="0">
                  <a:pos x="0" y="10"/>
                </a:cxn>
                <a:cxn ang="0">
                  <a:pos x="0" y="14"/>
                </a:cxn>
                <a:cxn ang="0">
                  <a:pos x="4" y="18"/>
                </a:cxn>
                <a:cxn ang="0">
                  <a:pos x="6" y="20"/>
                </a:cxn>
                <a:cxn ang="0">
                  <a:pos x="12" y="22"/>
                </a:cxn>
                <a:cxn ang="0">
                  <a:pos x="12" y="22"/>
                </a:cxn>
                <a:cxn ang="0">
                  <a:pos x="16" y="20"/>
                </a:cxn>
                <a:cxn ang="0">
                  <a:pos x="20" y="18"/>
                </a:cxn>
                <a:cxn ang="0">
                  <a:pos x="22" y="14"/>
                </a:cxn>
                <a:cxn ang="0">
                  <a:pos x="22" y="10"/>
                </a:cxn>
                <a:cxn ang="0">
                  <a:pos x="22" y="10"/>
                </a:cxn>
                <a:cxn ang="0">
                  <a:pos x="22" y="6"/>
                </a:cxn>
                <a:cxn ang="0">
                  <a:pos x="20" y="2"/>
                </a:cxn>
                <a:cxn ang="0">
                  <a:pos x="16" y="0"/>
                </a:cxn>
                <a:cxn ang="0">
                  <a:pos x="12" y="0"/>
                </a:cxn>
              </a:cxnLst>
              <a:rect l="0" t="0" r="r" b="b"/>
              <a:pathLst>
                <a:path w="22" h="22">
                  <a:moveTo>
                    <a:pt x="12" y="0"/>
                  </a:moveTo>
                  <a:lnTo>
                    <a:pt x="12" y="0"/>
                  </a:lnTo>
                  <a:lnTo>
                    <a:pt x="6" y="0"/>
                  </a:lnTo>
                  <a:lnTo>
                    <a:pt x="4" y="2"/>
                  </a:lnTo>
                  <a:lnTo>
                    <a:pt x="0" y="6"/>
                  </a:lnTo>
                  <a:lnTo>
                    <a:pt x="0" y="10"/>
                  </a:lnTo>
                  <a:lnTo>
                    <a:pt x="0" y="10"/>
                  </a:lnTo>
                  <a:lnTo>
                    <a:pt x="0" y="14"/>
                  </a:lnTo>
                  <a:lnTo>
                    <a:pt x="4" y="18"/>
                  </a:lnTo>
                  <a:lnTo>
                    <a:pt x="6" y="20"/>
                  </a:lnTo>
                  <a:lnTo>
                    <a:pt x="12" y="22"/>
                  </a:lnTo>
                  <a:lnTo>
                    <a:pt x="12" y="22"/>
                  </a:lnTo>
                  <a:lnTo>
                    <a:pt x="16" y="20"/>
                  </a:lnTo>
                  <a:lnTo>
                    <a:pt x="20" y="18"/>
                  </a:lnTo>
                  <a:lnTo>
                    <a:pt x="22" y="14"/>
                  </a:lnTo>
                  <a:lnTo>
                    <a:pt x="22" y="10"/>
                  </a:lnTo>
                  <a:lnTo>
                    <a:pt x="22" y="10"/>
                  </a:lnTo>
                  <a:lnTo>
                    <a:pt x="22" y="6"/>
                  </a:lnTo>
                  <a:lnTo>
                    <a:pt x="20" y="2"/>
                  </a:lnTo>
                  <a:lnTo>
                    <a:pt x="16" y="0"/>
                  </a:lnTo>
                  <a:lnTo>
                    <a:pt x="12"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785" name="Freeform 346"/>
            <p:cNvSpPr/>
            <p:nvPr/>
          </p:nvSpPr>
          <p:spPr bwMode="auto">
            <a:xfrm>
              <a:off x="5262563" y="1657350"/>
              <a:ext cx="38100" cy="34925"/>
            </a:xfrm>
            <a:custGeom>
              <a:avLst/>
              <a:gdLst/>
              <a:ahLst/>
              <a:cxnLst>
                <a:cxn ang="0">
                  <a:pos x="12" y="0"/>
                </a:cxn>
                <a:cxn ang="0">
                  <a:pos x="12" y="0"/>
                </a:cxn>
                <a:cxn ang="0">
                  <a:pos x="8" y="2"/>
                </a:cxn>
                <a:cxn ang="0">
                  <a:pos x="4" y="4"/>
                </a:cxn>
                <a:cxn ang="0">
                  <a:pos x="2" y="8"/>
                </a:cxn>
                <a:cxn ang="0">
                  <a:pos x="0" y="12"/>
                </a:cxn>
                <a:cxn ang="0">
                  <a:pos x="0" y="12"/>
                </a:cxn>
                <a:cxn ang="0">
                  <a:pos x="2" y="16"/>
                </a:cxn>
                <a:cxn ang="0">
                  <a:pos x="4" y="20"/>
                </a:cxn>
                <a:cxn ang="0">
                  <a:pos x="8" y="22"/>
                </a:cxn>
                <a:cxn ang="0">
                  <a:pos x="12" y="22"/>
                </a:cxn>
                <a:cxn ang="0">
                  <a:pos x="12" y="22"/>
                </a:cxn>
                <a:cxn ang="0">
                  <a:pos x="16" y="22"/>
                </a:cxn>
                <a:cxn ang="0">
                  <a:pos x="20" y="20"/>
                </a:cxn>
                <a:cxn ang="0">
                  <a:pos x="22" y="16"/>
                </a:cxn>
                <a:cxn ang="0">
                  <a:pos x="24" y="12"/>
                </a:cxn>
                <a:cxn ang="0">
                  <a:pos x="24" y="12"/>
                </a:cxn>
                <a:cxn ang="0">
                  <a:pos x="22" y="8"/>
                </a:cxn>
                <a:cxn ang="0">
                  <a:pos x="20" y="4"/>
                </a:cxn>
                <a:cxn ang="0">
                  <a:pos x="16" y="2"/>
                </a:cxn>
                <a:cxn ang="0">
                  <a:pos x="12" y="0"/>
                </a:cxn>
              </a:cxnLst>
              <a:rect l="0" t="0" r="r" b="b"/>
              <a:pathLst>
                <a:path w="24" h="22">
                  <a:moveTo>
                    <a:pt x="12" y="0"/>
                  </a:moveTo>
                  <a:lnTo>
                    <a:pt x="12" y="0"/>
                  </a:lnTo>
                  <a:lnTo>
                    <a:pt x="8" y="2"/>
                  </a:lnTo>
                  <a:lnTo>
                    <a:pt x="4" y="4"/>
                  </a:lnTo>
                  <a:lnTo>
                    <a:pt x="2" y="8"/>
                  </a:lnTo>
                  <a:lnTo>
                    <a:pt x="0" y="12"/>
                  </a:lnTo>
                  <a:lnTo>
                    <a:pt x="0" y="12"/>
                  </a:lnTo>
                  <a:lnTo>
                    <a:pt x="2" y="16"/>
                  </a:lnTo>
                  <a:lnTo>
                    <a:pt x="4" y="20"/>
                  </a:lnTo>
                  <a:lnTo>
                    <a:pt x="8" y="22"/>
                  </a:lnTo>
                  <a:lnTo>
                    <a:pt x="12" y="22"/>
                  </a:lnTo>
                  <a:lnTo>
                    <a:pt x="12" y="22"/>
                  </a:lnTo>
                  <a:lnTo>
                    <a:pt x="16" y="22"/>
                  </a:lnTo>
                  <a:lnTo>
                    <a:pt x="20" y="20"/>
                  </a:lnTo>
                  <a:lnTo>
                    <a:pt x="22" y="16"/>
                  </a:lnTo>
                  <a:lnTo>
                    <a:pt x="24" y="12"/>
                  </a:lnTo>
                  <a:lnTo>
                    <a:pt x="24" y="12"/>
                  </a:lnTo>
                  <a:lnTo>
                    <a:pt x="22" y="8"/>
                  </a:lnTo>
                  <a:lnTo>
                    <a:pt x="20" y="4"/>
                  </a:lnTo>
                  <a:lnTo>
                    <a:pt x="16" y="2"/>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786" name="Freeform 347"/>
            <p:cNvSpPr/>
            <p:nvPr/>
          </p:nvSpPr>
          <p:spPr bwMode="auto">
            <a:xfrm>
              <a:off x="5262563" y="1657350"/>
              <a:ext cx="38100" cy="34925"/>
            </a:xfrm>
            <a:custGeom>
              <a:avLst/>
              <a:gdLst/>
              <a:ahLst/>
              <a:cxnLst>
                <a:cxn ang="0">
                  <a:pos x="12" y="0"/>
                </a:cxn>
                <a:cxn ang="0">
                  <a:pos x="12" y="0"/>
                </a:cxn>
                <a:cxn ang="0">
                  <a:pos x="8" y="2"/>
                </a:cxn>
                <a:cxn ang="0">
                  <a:pos x="4" y="4"/>
                </a:cxn>
                <a:cxn ang="0">
                  <a:pos x="2" y="8"/>
                </a:cxn>
                <a:cxn ang="0">
                  <a:pos x="0" y="12"/>
                </a:cxn>
                <a:cxn ang="0">
                  <a:pos x="0" y="12"/>
                </a:cxn>
                <a:cxn ang="0">
                  <a:pos x="2" y="16"/>
                </a:cxn>
                <a:cxn ang="0">
                  <a:pos x="4" y="20"/>
                </a:cxn>
                <a:cxn ang="0">
                  <a:pos x="8" y="22"/>
                </a:cxn>
                <a:cxn ang="0">
                  <a:pos x="12" y="22"/>
                </a:cxn>
                <a:cxn ang="0">
                  <a:pos x="12" y="22"/>
                </a:cxn>
                <a:cxn ang="0">
                  <a:pos x="16" y="22"/>
                </a:cxn>
                <a:cxn ang="0">
                  <a:pos x="20" y="20"/>
                </a:cxn>
                <a:cxn ang="0">
                  <a:pos x="22" y="16"/>
                </a:cxn>
                <a:cxn ang="0">
                  <a:pos x="24" y="12"/>
                </a:cxn>
                <a:cxn ang="0">
                  <a:pos x="24" y="12"/>
                </a:cxn>
                <a:cxn ang="0">
                  <a:pos x="22" y="8"/>
                </a:cxn>
                <a:cxn ang="0">
                  <a:pos x="20" y="4"/>
                </a:cxn>
                <a:cxn ang="0">
                  <a:pos x="16" y="2"/>
                </a:cxn>
                <a:cxn ang="0">
                  <a:pos x="12" y="0"/>
                </a:cxn>
              </a:cxnLst>
              <a:rect l="0" t="0" r="r" b="b"/>
              <a:pathLst>
                <a:path w="24" h="22">
                  <a:moveTo>
                    <a:pt x="12" y="0"/>
                  </a:moveTo>
                  <a:lnTo>
                    <a:pt x="12" y="0"/>
                  </a:lnTo>
                  <a:lnTo>
                    <a:pt x="8" y="2"/>
                  </a:lnTo>
                  <a:lnTo>
                    <a:pt x="4" y="4"/>
                  </a:lnTo>
                  <a:lnTo>
                    <a:pt x="2" y="8"/>
                  </a:lnTo>
                  <a:lnTo>
                    <a:pt x="0" y="12"/>
                  </a:lnTo>
                  <a:lnTo>
                    <a:pt x="0" y="12"/>
                  </a:lnTo>
                  <a:lnTo>
                    <a:pt x="2" y="16"/>
                  </a:lnTo>
                  <a:lnTo>
                    <a:pt x="4" y="20"/>
                  </a:lnTo>
                  <a:lnTo>
                    <a:pt x="8" y="22"/>
                  </a:lnTo>
                  <a:lnTo>
                    <a:pt x="12" y="22"/>
                  </a:lnTo>
                  <a:lnTo>
                    <a:pt x="12" y="22"/>
                  </a:lnTo>
                  <a:lnTo>
                    <a:pt x="16" y="22"/>
                  </a:lnTo>
                  <a:lnTo>
                    <a:pt x="20" y="20"/>
                  </a:lnTo>
                  <a:lnTo>
                    <a:pt x="22" y="16"/>
                  </a:lnTo>
                  <a:lnTo>
                    <a:pt x="24" y="12"/>
                  </a:lnTo>
                  <a:lnTo>
                    <a:pt x="24" y="12"/>
                  </a:lnTo>
                  <a:lnTo>
                    <a:pt x="22" y="8"/>
                  </a:lnTo>
                  <a:lnTo>
                    <a:pt x="20" y="4"/>
                  </a:lnTo>
                  <a:lnTo>
                    <a:pt x="16" y="2"/>
                  </a:lnTo>
                  <a:lnTo>
                    <a:pt x="12"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787" name="Freeform 348"/>
            <p:cNvSpPr/>
            <p:nvPr/>
          </p:nvSpPr>
          <p:spPr bwMode="auto">
            <a:xfrm>
              <a:off x="5491163" y="1238250"/>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788" name="Freeform 349"/>
            <p:cNvSpPr/>
            <p:nvPr/>
          </p:nvSpPr>
          <p:spPr bwMode="auto">
            <a:xfrm>
              <a:off x="5491163" y="1238250"/>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789" name="Freeform 350"/>
            <p:cNvSpPr/>
            <p:nvPr/>
          </p:nvSpPr>
          <p:spPr bwMode="auto">
            <a:xfrm>
              <a:off x="6129338" y="1041400"/>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790" name="Freeform 351"/>
            <p:cNvSpPr/>
            <p:nvPr/>
          </p:nvSpPr>
          <p:spPr bwMode="auto">
            <a:xfrm>
              <a:off x="6129338" y="1041400"/>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791" name="Freeform 352"/>
            <p:cNvSpPr/>
            <p:nvPr/>
          </p:nvSpPr>
          <p:spPr bwMode="auto">
            <a:xfrm>
              <a:off x="6405563" y="103187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792" name="Freeform 353"/>
            <p:cNvSpPr/>
            <p:nvPr/>
          </p:nvSpPr>
          <p:spPr bwMode="auto">
            <a:xfrm>
              <a:off x="6405563" y="103187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793" name="Freeform 354"/>
            <p:cNvSpPr/>
            <p:nvPr/>
          </p:nvSpPr>
          <p:spPr bwMode="auto">
            <a:xfrm>
              <a:off x="6789738" y="107632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794" name="Freeform 355"/>
            <p:cNvSpPr/>
            <p:nvPr/>
          </p:nvSpPr>
          <p:spPr bwMode="auto">
            <a:xfrm>
              <a:off x="6789738" y="107632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795" name="Freeform 356"/>
            <p:cNvSpPr/>
            <p:nvPr/>
          </p:nvSpPr>
          <p:spPr bwMode="auto">
            <a:xfrm>
              <a:off x="6637338" y="118427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796" name="Freeform 357"/>
            <p:cNvSpPr/>
            <p:nvPr/>
          </p:nvSpPr>
          <p:spPr bwMode="auto">
            <a:xfrm>
              <a:off x="6637338" y="118427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797" name="Freeform 358"/>
            <p:cNvSpPr/>
            <p:nvPr/>
          </p:nvSpPr>
          <p:spPr bwMode="auto">
            <a:xfrm>
              <a:off x="6656388" y="152082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798" name="Freeform 359"/>
            <p:cNvSpPr/>
            <p:nvPr/>
          </p:nvSpPr>
          <p:spPr bwMode="auto">
            <a:xfrm>
              <a:off x="6656388" y="152082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799" name="Freeform 360"/>
            <p:cNvSpPr/>
            <p:nvPr/>
          </p:nvSpPr>
          <p:spPr bwMode="auto">
            <a:xfrm>
              <a:off x="7367588" y="1558925"/>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800" name="Freeform 361"/>
            <p:cNvSpPr/>
            <p:nvPr/>
          </p:nvSpPr>
          <p:spPr bwMode="auto">
            <a:xfrm>
              <a:off x="7367588" y="1558925"/>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801" name="Freeform 362"/>
            <p:cNvSpPr/>
            <p:nvPr/>
          </p:nvSpPr>
          <p:spPr bwMode="auto">
            <a:xfrm>
              <a:off x="6904038" y="155892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802" name="Freeform 363"/>
            <p:cNvSpPr/>
            <p:nvPr/>
          </p:nvSpPr>
          <p:spPr bwMode="auto">
            <a:xfrm>
              <a:off x="6904038" y="155892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803" name="Freeform 364"/>
            <p:cNvSpPr/>
            <p:nvPr/>
          </p:nvSpPr>
          <p:spPr bwMode="auto">
            <a:xfrm>
              <a:off x="6878638" y="1292225"/>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804" name="Freeform 365"/>
            <p:cNvSpPr/>
            <p:nvPr/>
          </p:nvSpPr>
          <p:spPr bwMode="auto">
            <a:xfrm>
              <a:off x="6878638" y="1292225"/>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805" name="Freeform 366"/>
            <p:cNvSpPr/>
            <p:nvPr/>
          </p:nvSpPr>
          <p:spPr bwMode="auto">
            <a:xfrm>
              <a:off x="7110413" y="1381125"/>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806" name="Freeform 367"/>
            <p:cNvSpPr/>
            <p:nvPr/>
          </p:nvSpPr>
          <p:spPr bwMode="auto">
            <a:xfrm>
              <a:off x="7110413" y="1381125"/>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807" name="Freeform 368"/>
            <p:cNvSpPr/>
            <p:nvPr/>
          </p:nvSpPr>
          <p:spPr bwMode="auto">
            <a:xfrm>
              <a:off x="7821613" y="1149350"/>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808" name="Freeform 369"/>
            <p:cNvSpPr/>
            <p:nvPr/>
          </p:nvSpPr>
          <p:spPr bwMode="auto">
            <a:xfrm>
              <a:off x="7821613" y="1149350"/>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809" name="Freeform 370"/>
            <p:cNvSpPr/>
            <p:nvPr/>
          </p:nvSpPr>
          <p:spPr bwMode="auto">
            <a:xfrm>
              <a:off x="7831138" y="1416050"/>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810" name="Freeform 371"/>
            <p:cNvSpPr/>
            <p:nvPr/>
          </p:nvSpPr>
          <p:spPr bwMode="auto">
            <a:xfrm>
              <a:off x="7831138" y="1416050"/>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811" name="Freeform 372"/>
            <p:cNvSpPr/>
            <p:nvPr/>
          </p:nvSpPr>
          <p:spPr bwMode="auto">
            <a:xfrm>
              <a:off x="7748588" y="1619250"/>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812" name="Freeform 373"/>
            <p:cNvSpPr/>
            <p:nvPr/>
          </p:nvSpPr>
          <p:spPr bwMode="auto">
            <a:xfrm>
              <a:off x="7748588" y="1619250"/>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813" name="Freeform 374"/>
            <p:cNvSpPr/>
            <p:nvPr/>
          </p:nvSpPr>
          <p:spPr bwMode="auto">
            <a:xfrm>
              <a:off x="6122988" y="1771650"/>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814" name="Freeform 375"/>
            <p:cNvSpPr/>
            <p:nvPr/>
          </p:nvSpPr>
          <p:spPr bwMode="auto">
            <a:xfrm>
              <a:off x="6122988" y="1771650"/>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815" name="Freeform 376"/>
            <p:cNvSpPr/>
            <p:nvPr/>
          </p:nvSpPr>
          <p:spPr bwMode="auto">
            <a:xfrm>
              <a:off x="5818188" y="1797050"/>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816" name="Freeform 377"/>
            <p:cNvSpPr/>
            <p:nvPr/>
          </p:nvSpPr>
          <p:spPr bwMode="auto">
            <a:xfrm>
              <a:off x="5818188" y="1797050"/>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817" name="Freeform 378"/>
            <p:cNvSpPr/>
            <p:nvPr/>
          </p:nvSpPr>
          <p:spPr bwMode="auto">
            <a:xfrm>
              <a:off x="3602038" y="167322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818" name="Freeform 379"/>
            <p:cNvSpPr/>
            <p:nvPr/>
          </p:nvSpPr>
          <p:spPr bwMode="auto">
            <a:xfrm>
              <a:off x="3602038" y="167322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819" name="Freeform 380"/>
            <p:cNvSpPr/>
            <p:nvPr/>
          </p:nvSpPr>
          <p:spPr bwMode="auto">
            <a:xfrm>
              <a:off x="3192463" y="1717675"/>
              <a:ext cx="25400" cy="22225"/>
            </a:xfrm>
            <a:custGeom>
              <a:avLst/>
              <a:gdLst/>
              <a:ahLst/>
              <a:cxnLst>
                <a:cxn ang="0">
                  <a:pos x="8" y="0"/>
                </a:cxn>
                <a:cxn ang="0">
                  <a:pos x="8" y="0"/>
                </a:cxn>
                <a:cxn ang="0">
                  <a:pos x="4" y="2"/>
                </a:cxn>
                <a:cxn ang="0">
                  <a:pos x="0" y="8"/>
                </a:cxn>
                <a:cxn ang="0">
                  <a:pos x="0" y="8"/>
                </a:cxn>
                <a:cxn ang="0">
                  <a:pos x="4" y="12"/>
                </a:cxn>
                <a:cxn ang="0">
                  <a:pos x="8" y="14"/>
                </a:cxn>
                <a:cxn ang="0">
                  <a:pos x="8" y="14"/>
                </a:cxn>
                <a:cxn ang="0">
                  <a:pos x="12" y="12"/>
                </a:cxn>
                <a:cxn ang="0">
                  <a:pos x="16" y="8"/>
                </a:cxn>
                <a:cxn ang="0">
                  <a:pos x="16" y="8"/>
                </a:cxn>
                <a:cxn ang="0">
                  <a:pos x="12" y="2"/>
                </a:cxn>
                <a:cxn ang="0">
                  <a:pos x="8" y="0"/>
                </a:cxn>
              </a:cxnLst>
              <a:rect l="0" t="0" r="r" b="b"/>
              <a:pathLst>
                <a:path w="16" h="14">
                  <a:moveTo>
                    <a:pt x="8" y="0"/>
                  </a:moveTo>
                  <a:lnTo>
                    <a:pt x="8" y="0"/>
                  </a:lnTo>
                  <a:lnTo>
                    <a:pt x="4" y="2"/>
                  </a:lnTo>
                  <a:lnTo>
                    <a:pt x="0" y="8"/>
                  </a:lnTo>
                  <a:lnTo>
                    <a:pt x="0" y="8"/>
                  </a:lnTo>
                  <a:lnTo>
                    <a:pt x="4" y="12"/>
                  </a:lnTo>
                  <a:lnTo>
                    <a:pt x="8" y="14"/>
                  </a:lnTo>
                  <a:lnTo>
                    <a:pt x="8" y="14"/>
                  </a:lnTo>
                  <a:lnTo>
                    <a:pt x="12" y="12"/>
                  </a:lnTo>
                  <a:lnTo>
                    <a:pt x="16" y="8"/>
                  </a:lnTo>
                  <a:lnTo>
                    <a:pt x="16" y="8"/>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820" name="Freeform 381"/>
            <p:cNvSpPr/>
            <p:nvPr/>
          </p:nvSpPr>
          <p:spPr bwMode="auto">
            <a:xfrm>
              <a:off x="3192463" y="1717675"/>
              <a:ext cx="25400" cy="22225"/>
            </a:xfrm>
            <a:custGeom>
              <a:avLst/>
              <a:gdLst/>
              <a:ahLst/>
              <a:cxnLst>
                <a:cxn ang="0">
                  <a:pos x="8" y="0"/>
                </a:cxn>
                <a:cxn ang="0">
                  <a:pos x="8" y="0"/>
                </a:cxn>
                <a:cxn ang="0">
                  <a:pos x="4" y="2"/>
                </a:cxn>
                <a:cxn ang="0">
                  <a:pos x="0" y="8"/>
                </a:cxn>
                <a:cxn ang="0">
                  <a:pos x="0" y="8"/>
                </a:cxn>
                <a:cxn ang="0">
                  <a:pos x="4" y="12"/>
                </a:cxn>
                <a:cxn ang="0">
                  <a:pos x="8" y="14"/>
                </a:cxn>
                <a:cxn ang="0">
                  <a:pos x="8" y="14"/>
                </a:cxn>
                <a:cxn ang="0">
                  <a:pos x="12" y="12"/>
                </a:cxn>
                <a:cxn ang="0">
                  <a:pos x="16" y="8"/>
                </a:cxn>
                <a:cxn ang="0">
                  <a:pos x="16" y="8"/>
                </a:cxn>
                <a:cxn ang="0">
                  <a:pos x="12" y="2"/>
                </a:cxn>
                <a:cxn ang="0">
                  <a:pos x="8" y="0"/>
                </a:cxn>
              </a:cxnLst>
              <a:rect l="0" t="0" r="r" b="b"/>
              <a:pathLst>
                <a:path w="16" h="14">
                  <a:moveTo>
                    <a:pt x="8" y="0"/>
                  </a:moveTo>
                  <a:lnTo>
                    <a:pt x="8" y="0"/>
                  </a:lnTo>
                  <a:lnTo>
                    <a:pt x="4" y="2"/>
                  </a:lnTo>
                  <a:lnTo>
                    <a:pt x="0" y="8"/>
                  </a:lnTo>
                  <a:lnTo>
                    <a:pt x="0" y="8"/>
                  </a:lnTo>
                  <a:lnTo>
                    <a:pt x="4" y="12"/>
                  </a:lnTo>
                  <a:lnTo>
                    <a:pt x="8" y="14"/>
                  </a:lnTo>
                  <a:lnTo>
                    <a:pt x="8" y="14"/>
                  </a:lnTo>
                  <a:lnTo>
                    <a:pt x="12" y="12"/>
                  </a:lnTo>
                  <a:lnTo>
                    <a:pt x="16" y="8"/>
                  </a:lnTo>
                  <a:lnTo>
                    <a:pt x="16" y="8"/>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821" name="Freeform 382"/>
            <p:cNvSpPr/>
            <p:nvPr/>
          </p:nvSpPr>
          <p:spPr bwMode="auto">
            <a:xfrm>
              <a:off x="2865438" y="1692275"/>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822" name="Freeform 383"/>
            <p:cNvSpPr/>
            <p:nvPr/>
          </p:nvSpPr>
          <p:spPr bwMode="auto">
            <a:xfrm>
              <a:off x="2865438" y="1692275"/>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823" name="Freeform 384"/>
            <p:cNvSpPr/>
            <p:nvPr/>
          </p:nvSpPr>
          <p:spPr bwMode="auto">
            <a:xfrm>
              <a:off x="3059113" y="1835150"/>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824" name="Freeform 385"/>
            <p:cNvSpPr/>
            <p:nvPr/>
          </p:nvSpPr>
          <p:spPr bwMode="auto">
            <a:xfrm>
              <a:off x="3059113" y="1835150"/>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825" name="Freeform 386"/>
            <p:cNvSpPr/>
            <p:nvPr/>
          </p:nvSpPr>
          <p:spPr bwMode="auto">
            <a:xfrm>
              <a:off x="7446963" y="1174750"/>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826" name="Freeform 387"/>
            <p:cNvSpPr/>
            <p:nvPr/>
          </p:nvSpPr>
          <p:spPr bwMode="auto">
            <a:xfrm>
              <a:off x="7446963" y="1174750"/>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827" name="Freeform 388"/>
            <p:cNvSpPr/>
            <p:nvPr/>
          </p:nvSpPr>
          <p:spPr bwMode="auto">
            <a:xfrm>
              <a:off x="7704138" y="102552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828" name="Freeform 389"/>
            <p:cNvSpPr/>
            <p:nvPr/>
          </p:nvSpPr>
          <p:spPr bwMode="auto">
            <a:xfrm>
              <a:off x="7704138" y="102552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829" name="Freeform 390"/>
            <p:cNvSpPr/>
            <p:nvPr/>
          </p:nvSpPr>
          <p:spPr bwMode="auto">
            <a:xfrm>
              <a:off x="7154863" y="1050925"/>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830" name="Freeform 391"/>
            <p:cNvSpPr/>
            <p:nvPr/>
          </p:nvSpPr>
          <p:spPr bwMode="auto">
            <a:xfrm>
              <a:off x="7154863" y="1050925"/>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831" name="Freeform 392"/>
            <p:cNvSpPr/>
            <p:nvPr/>
          </p:nvSpPr>
          <p:spPr bwMode="auto">
            <a:xfrm>
              <a:off x="7161213" y="1584325"/>
              <a:ext cx="25400"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6" y="8"/>
                </a:cxn>
                <a:cxn ang="0">
                  <a:pos x="16" y="8"/>
                </a:cxn>
                <a:cxn ang="0">
                  <a:pos x="12" y="2"/>
                </a:cxn>
                <a:cxn ang="0">
                  <a:pos x="8" y="0"/>
                </a:cxn>
              </a:cxnLst>
              <a:rect l="0" t="0" r="r" b="b"/>
              <a:pathLst>
                <a:path w="16" h="14">
                  <a:moveTo>
                    <a:pt x="8" y="0"/>
                  </a:moveTo>
                  <a:lnTo>
                    <a:pt x="8" y="0"/>
                  </a:lnTo>
                  <a:lnTo>
                    <a:pt x="2" y="2"/>
                  </a:lnTo>
                  <a:lnTo>
                    <a:pt x="0" y="8"/>
                  </a:lnTo>
                  <a:lnTo>
                    <a:pt x="0" y="8"/>
                  </a:lnTo>
                  <a:lnTo>
                    <a:pt x="2" y="12"/>
                  </a:lnTo>
                  <a:lnTo>
                    <a:pt x="8" y="14"/>
                  </a:lnTo>
                  <a:lnTo>
                    <a:pt x="8" y="14"/>
                  </a:lnTo>
                  <a:lnTo>
                    <a:pt x="12" y="12"/>
                  </a:lnTo>
                  <a:lnTo>
                    <a:pt x="16" y="8"/>
                  </a:lnTo>
                  <a:lnTo>
                    <a:pt x="16" y="8"/>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832" name="Freeform 393"/>
            <p:cNvSpPr/>
            <p:nvPr/>
          </p:nvSpPr>
          <p:spPr bwMode="auto">
            <a:xfrm>
              <a:off x="7161213" y="1584325"/>
              <a:ext cx="25400"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6" y="8"/>
                </a:cxn>
                <a:cxn ang="0">
                  <a:pos x="16" y="8"/>
                </a:cxn>
                <a:cxn ang="0">
                  <a:pos x="12" y="2"/>
                </a:cxn>
                <a:cxn ang="0">
                  <a:pos x="8" y="0"/>
                </a:cxn>
              </a:cxnLst>
              <a:rect l="0" t="0" r="r" b="b"/>
              <a:pathLst>
                <a:path w="16" h="14">
                  <a:moveTo>
                    <a:pt x="8" y="0"/>
                  </a:moveTo>
                  <a:lnTo>
                    <a:pt x="8" y="0"/>
                  </a:lnTo>
                  <a:lnTo>
                    <a:pt x="2" y="2"/>
                  </a:lnTo>
                  <a:lnTo>
                    <a:pt x="0" y="8"/>
                  </a:lnTo>
                  <a:lnTo>
                    <a:pt x="0" y="8"/>
                  </a:lnTo>
                  <a:lnTo>
                    <a:pt x="2" y="12"/>
                  </a:lnTo>
                  <a:lnTo>
                    <a:pt x="8" y="14"/>
                  </a:lnTo>
                  <a:lnTo>
                    <a:pt x="8" y="14"/>
                  </a:lnTo>
                  <a:lnTo>
                    <a:pt x="12" y="12"/>
                  </a:lnTo>
                  <a:lnTo>
                    <a:pt x="16" y="8"/>
                  </a:lnTo>
                  <a:lnTo>
                    <a:pt x="16" y="8"/>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833" name="Freeform 394"/>
            <p:cNvSpPr/>
            <p:nvPr/>
          </p:nvSpPr>
          <p:spPr bwMode="auto">
            <a:xfrm>
              <a:off x="5230813" y="1060450"/>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834" name="Freeform 395"/>
            <p:cNvSpPr/>
            <p:nvPr/>
          </p:nvSpPr>
          <p:spPr bwMode="auto">
            <a:xfrm>
              <a:off x="5230813" y="1060450"/>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835" name="Freeform 396"/>
            <p:cNvSpPr/>
            <p:nvPr/>
          </p:nvSpPr>
          <p:spPr bwMode="auto">
            <a:xfrm>
              <a:off x="5808663" y="1314450"/>
              <a:ext cx="44450" cy="47625"/>
            </a:xfrm>
            <a:custGeom>
              <a:avLst/>
              <a:gdLst/>
              <a:ahLst/>
              <a:cxnLst>
                <a:cxn ang="0">
                  <a:pos x="14" y="0"/>
                </a:cxn>
                <a:cxn ang="0">
                  <a:pos x="14" y="0"/>
                </a:cxn>
                <a:cxn ang="0">
                  <a:pos x="8" y="2"/>
                </a:cxn>
                <a:cxn ang="0">
                  <a:pos x="4" y="4"/>
                </a:cxn>
                <a:cxn ang="0">
                  <a:pos x="0" y="8"/>
                </a:cxn>
                <a:cxn ang="0">
                  <a:pos x="0" y="14"/>
                </a:cxn>
                <a:cxn ang="0">
                  <a:pos x="0" y="14"/>
                </a:cxn>
                <a:cxn ang="0">
                  <a:pos x="0" y="20"/>
                </a:cxn>
                <a:cxn ang="0">
                  <a:pos x="4" y="24"/>
                </a:cxn>
                <a:cxn ang="0">
                  <a:pos x="8" y="28"/>
                </a:cxn>
                <a:cxn ang="0">
                  <a:pos x="14" y="30"/>
                </a:cxn>
                <a:cxn ang="0">
                  <a:pos x="14" y="30"/>
                </a:cxn>
                <a:cxn ang="0">
                  <a:pos x="20" y="28"/>
                </a:cxn>
                <a:cxn ang="0">
                  <a:pos x="24" y="24"/>
                </a:cxn>
                <a:cxn ang="0">
                  <a:pos x="26" y="20"/>
                </a:cxn>
                <a:cxn ang="0">
                  <a:pos x="28" y="14"/>
                </a:cxn>
                <a:cxn ang="0">
                  <a:pos x="28" y="14"/>
                </a:cxn>
                <a:cxn ang="0">
                  <a:pos x="26" y="8"/>
                </a:cxn>
                <a:cxn ang="0">
                  <a:pos x="24" y="4"/>
                </a:cxn>
                <a:cxn ang="0">
                  <a:pos x="20" y="2"/>
                </a:cxn>
                <a:cxn ang="0">
                  <a:pos x="14" y="0"/>
                </a:cxn>
              </a:cxnLst>
              <a:rect l="0" t="0" r="r" b="b"/>
              <a:pathLst>
                <a:path w="28" h="30">
                  <a:moveTo>
                    <a:pt x="14" y="0"/>
                  </a:moveTo>
                  <a:lnTo>
                    <a:pt x="14" y="0"/>
                  </a:lnTo>
                  <a:lnTo>
                    <a:pt x="8" y="2"/>
                  </a:lnTo>
                  <a:lnTo>
                    <a:pt x="4" y="4"/>
                  </a:lnTo>
                  <a:lnTo>
                    <a:pt x="0" y="8"/>
                  </a:lnTo>
                  <a:lnTo>
                    <a:pt x="0" y="14"/>
                  </a:lnTo>
                  <a:lnTo>
                    <a:pt x="0" y="14"/>
                  </a:lnTo>
                  <a:lnTo>
                    <a:pt x="0" y="20"/>
                  </a:lnTo>
                  <a:lnTo>
                    <a:pt x="4" y="24"/>
                  </a:lnTo>
                  <a:lnTo>
                    <a:pt x="8" y="28"/>
                  </a:lnTo>
                  <a:lnTo>
                    <a:pt x="14" y="30"/>
                  </a:lnTo>
                  <a:lnTo>
                    <a:pt x="14" y="30"/>
                  </a:lnTo>
                  <a:lnTo>
                    <a:pt x="20" y="28"/>
                  </a:lnTo>
                  <a:lnTo>
                    <a:pt x="24" y="24"/>
                  </a:lnTo>
                  <a:lnTo>
                    <a:pt x="26" y="20"/>
                  </a:lnTo>
                  <a:lnTo>
                    <a:pt x="28" y="14"/>
                  </a:lnTo>
                  <a:lnTo>
                    <a:pt x="28" y="14"/>
                  </a:lnTo>
                  <a:lnTo>
                    <a:pt x="26" y="8"/>
                  </a:lnTo>
                  <a:lnTo>
                    <a:pt x="24" y="4"/>
                  </a:lnTo>
                  <a:lnTo>
                    <a:pt x="20" y="2"/>
                  </a:lnTo>
                  <a:lnTo>
                    <a:pt x="14"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836" name="Freeform 397"/>
            <p:cNvSpPr/>
            <p:nvPr/>
          </p:nvSpPr>
          <p:spPr bwMode="auto">
            <a:xfrm>
              <a:off x="5808663" y="1314450"/>
              <a:ext cx="44450" cy="47625"/>
            </a:xfrm>
            <a:custGeom>
              <a:avLst/>
              <a:gdLst/>
              <a:ahLst/>
              <a:cxnLst>
                <a:cxn ang="0">
                  <a:pos x="14" y="0"/>
                </a:cxn>
                <a:cxn ang="0">
                  <a:pos x="14" y="0"/>
                </a:cxn>
                <a:cxn ang="0">
                  <a:pos x="8" y="2"/>
                </a:cxn>
                <a:cxn ang="0">
                  <a:pos x="4" y="4"/>
                </a:cxn>
                <a:cxn ang="0">
                  <a:pos x="0" y="8"/>
                </a:cxn>
                <a:cxn ang="0">
                  <a:pos x="0" y="14"/>
                </a:cxn>
                <a:cxn ang="0">
                  <a:pos x="0" y="14"/>
                </a:cxn>
                <a:cxn ang="0">
                  <a:pos x="0" y="20"/>
                </a:cxn>
                <a:cxn ang="0">
                  <a:pos x="4" y="24"/>
                </a:cxn>
                <a:cxn ang="0">
                  <a:pos x="8" y="28"/>
                </a:cxn>
                <a:cxn ang="0">
                  <a:pos x="14" y="30"/>
                </a:cxn>
                <a:cxn ang="0">
                  <a:pos x="14" y="30"/>
                </a:cxn>
                <a:cxn ang="0">
                  <a:pos x="20" y="28"/>
                </a:cxn>
                <a:cxn ang="0">
                  <a:pos x="24" y="24"/>
                </a:cxn>
                <a:cxn ang="0">
                  <a:pos x="26" y="20"/>
                </a:cxn>
                <a:cxn ang="0">
                  <a:pos x="28" y="14"/>
                </a:cxn>
                <a:cxn ang="0">
                  <a:pos x="28" y="14"/>
                </a:cxn>
                <a:cxn ang="0">
                  <a:pos x="26" y="8"/>
                </a:cxn>
                <a:cxn ang="0">
                  <a:pos x="24" y="4"/>
                </a:cxn>
                <a:cxn ang="0">
                  <a:pos x="20" y="2"/>
                </a:cxn>
                <a:cxn ang="0">
                  <a:pos x="14" y="0"/>
                </a:cxn>
              </a:cxnLst>
              <a:rect l="0" t="0" r="r" b="b"/>
              <a:pathLst>
                <a:path w="28" h="30">
                  <a:moveTo>
                    <a:pt x="14" y="0"/>
                  </a:moveTo>
                  <a:lnTo>
                    <a:pt x="14" y="0"/>
                  </a:lnTo>
                  <a:lnTo>
                    <a:pt x="8" y="2"/>
                  </a:lnTo>
                  <a:lnTo>
                    <a:pt x="4" y="4"/>
                  </a:lnTo>
                  <a:lnTo>
                    <a:pt x="0" y="8"/>
                  </a:lnTo>
                  <a:lnTo>
                    <a:pt x="0" y="14"/>
                  </a:lnTo>
                  <a:lnTo>
                    <a:pt x="0" y="14"/>
                  </a:lnTo>
                  <a:lnTo>
                    <a:pt x="0" y="20"/>
                  </a:lnTo>
                  <a:lnTo>
                    <a:pt x="4" y="24"/>
                  </a:lnTo>
                  <a:lnTo>
                    <a:pt x="8" y="28"/>
                  </a:lnTo>
                  <a:lnTo>
                    <a:pt x="14" y="30"/>
                  </a:lnTo>
                  <a:lnTo>
                    <a:pt x="14" y="30"/>
                  </a:lnTo>
                  <a:lnTo>
                    <a:pt x="20" y="28"/>
                  </a:lnTo>
                  <a:lnTo>
                    <a:pt x="24" y="24"/>
                  </a:lnTo>
                  <a:lnTo>
                    <a:pt x="26" y="20"/>
                  </a:lnTo>
                  <a:lnTo>
                    <a:pt x="28" y="14"/>
                  </a:lnTo>
                  <a:lnTo>
                    <a:pt x="28" y="14"/>
                  </a:lnTo>
                  <a:lnTo>
                    <a:pt x="26" y="8"/>
                  </a:lnTo>
                  <a:lnTo>
                    <a:pt x="24" y="4"/>
                  </a:lnTo>
                  <a:lnTo>
                    <a:pt x="20" y="2"/>
                  </a:lnTo>
                  <a:lnTo>
                    <a:pt x="14"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837" name="Freeform 398"/>
            <p:cNvSpPr/>
            <p:nvPr/>
          </p:nvSpPr>
          <p:spPr bwMode="auto">
            <a:xfrm>
              <a:off x="7329488" y="984250"/>
              <a:ext cx="44450" cy="47625"/>
            </a:xfrm>
            <a:custGeom>
              <a:avLst/>
              <a:gdLst/>
              <a:ahLst/>
              <a:cxnLst>
                <a:cxn ang="0">
                  <a:pos x="14" y="0"/>
                </a:cxn>
                <a:cxn ang="0">
                  <a:pos x="14" y="0"/>
                </a:cxn>
                <a:cxn ang="0">
                  <a:pos x="8" y="2"/>
                </a:cxn>
                <a:cxn ang="0">
                  <a:pos x="4" y="4"/>
                </a:cxn>
                <a:cxn ang="0">
                  <a:pos x="0" y="10"/>
                </a:cxn>
                <a:cxn ang="0">
                  <a:pos x="0" y="16"/>
                </a:cxn>
                <a:cxn ang="0">
                  <a:pos x="0" y="16"/>
                </a:cxn>
                <a:cxn ang="0">
                  <a:pos x="0" y="20"/>
                </a:cxn>
                <a:cxn ang="0">
                  <a:pos x="4" y="26"/>
                </a:cxn>
                <a:cxn ang="0">
                  <a:pos x="8" y="28"/>
                </a:cxn>
                <a:cxn ang="0">
                  <a:pos x="14" y="30"/>
                </a:cxn>
                <a:cxn ang="0">
                  <a:pos x="14" y="30"/>
                </a:cxn>
                <a:cxn ang="0">
                  <a:pos x="20" y="28"/>
                </a:cxn>
                <a:cxn ang="0">
                  <a:pos x="24" y="26"/>
                </a:cxn>
                <a:cxn ang="0">
                  <a:pos x="28" y="20"/>
                </a:cxn>
                <a:cxn ang="0">
                  <a:pos x="28" y="16"/>
                </a:cxn>
                <a:cxn ang="0">
                  <a:pos x="28" y="16"/>
                </a:cxn>
                <a:cxn ang="0">
                  <a:pos x="28" y="10"/>
                </a:cxn>
                <a:cxn ang="0">
                  <a:pos x="24" y="4"/>
                </a:cxn>
                <a:cxn ang="0">
                  <a:pos x="20" y="2"/>
                </a:cxn>
                <a:cxn ang="0">
                  <a:pos x="14" y="0"/>
                </a:cxn>
              </a:cxnLst>
              <a:rect l="0" t="0" r="r" b="b"/>
              <a:pathLst>
                <a:path w="28" h="30">
                  <a:moveTo>
                    <a:pt x="14" y="0"/>
                  </a:moveTo>
                  <a:lnTo>
                    <a:pt x="14" y="0"/>
                  </a:lnTo>
                  <a:lnTo>
                    <a:pt x="8" y="2"/>
                  </a:lnTo>
                  <a:lnTo>
                    <a:pt x="4" y="4"/>
                  </a:lnTo>
                  <a:lnTo>
                    <a:pt x="0" y="10"/>
                  </a:lnTo>
                  <a:lnTo>
                    <a:pt x="0" y="16"/>
                  </a:lnTo>
                  <a:lnTo>
                    <a:pt x="0" y="16"/>
                  </a:lnTo>
                  <a:lnTo>
                    <a:pt x="0" y="20"/>
                  </a:lnTo>
                  <a:lnTo>
                    <a:pt x="4" y="26"/>
                  </a:lnTo>
                  <a:lnTo>
                    <a:pt x="8" y="28"/>
                  </a:lnTo>
                  <a:lnTo>
                    <a:pt x="14" y="30"/>
                  </a:lnTo>
                  <a:lnTo>
                    <a:pt x="14" y="30"/>
                  </a:lnTo>
                  <a:lnTo>
                    <a:pt x="20" y="28"/>
                  </a:lnTo>
                  <a:lnTo>
                    <a:pt x="24" y="26"/>
                  </a:lnTo>
                  <a:lnTo>
                    <a:pt x="28" y="20"/>
                  </a:lnTo>
                  <a:lnTo>
                    <a:pt x="28" y="16"/>
                  </a:lnTo>
                  <a:lnTo>
                    <a:pt x="28" y="16"/>
                  </a:lnTo>
                  <a:lnTo>
                    <a:pt x="28" y="10"/>
                  </a:lnTo>
                  <a:lnTo>
                    <a:pt x="24" y="4"/>
                  </a:lnTo>
                  <a:lnTo>
                    <a:pt x="20" y="2"/>
                  </a:lnTo>
                  <a:lnTo>
                    <a:pt x="14"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838" name="Freeform 399"/>
            <p:cNvSpPr/>
            <p:nvPr/>
          </p:nvSpPr>
          <p:spPr bwMode="auto">
            <a:xfrm>
              <a:off x="7329488" y="984250"/>
              <a:ext cx="44450" cy="47625"/>
            </a:xfrm>
            <a:custGeom>
              <a:avLst/>
              <a:gdLst/>
              <a:ahLst/>
              <a:cxnLst>
                <a:cxn ang="0">
                  <a:pos x="14" y="0"/>
                </a:cxn>
                <a:cxn ang="0">
                  <a:pos x="14" y="0"/>
                </a:cxn>
                <a:cxn ang="0">
                  <a:pos x="8" y="2"/>
                </a:cxn>
                <a:cxn ang="0">
                  <a:pos x="4" y="4"/>
                </a:cxn>
                <a:cxn ang="0">
                  <a:pos x="0" y="10"/>
                </a:cxn>
                <a:cxn ang="0">
                  <a:pos x="0" y="16"/>
                </a:cxn>
                <a:cxn ang="0">
                  <a:pos x="0" y="16"/>
                </a:cxn>
                <a:cxn ang="0">
                  <a:pos x="0" y="20"/>
                </a:cxn>
                <a:cxn ang="0">
                  <a:pos x="4" y="26"/>
                </a:cxn>
                <a:cxn ang="0">
                  <a:pos x="8" y="28"/>
                </a:cxn>
                <a:cxn ang="0">
                  <a:pos x="14" y="30"/>
                </a:cxn>
                <a:cxn ang="0">
                  <a:pos x="14" y="30"/>
                </a:cxn>
                <a:cxn ang="0">
                  <a:pos x="20" y="28"/>
                </a:cxn>
                <a:cxn ang="0">
                  <a:pos x="24" y="26"/>
                </a:cxn>
                <a:cxn ang="0">
                  <a:pos x="28" y="20"/>
                </a:cxn>
                <a:cxn ang="0">
                  <a:pos x="28" y="16"/>
                </a:cxn>
                <a:cxn ang="0">
                  <a:pos x="28" y="16"/>
                </a:cxn>
                <a:cxn ang="0">
                  <a:pos x="28" y="10"/>
                </a:cxn>
                <a:cxn ang="0">
                  <a:pos x="24" y="4"/>
                </a:cxn>
                <a:cxn ang="0">
                  <a:pos x="20" y="2"/>
                </a:cxn>
                <a:cxn ang="0">
                  <a:pos x="14" y="0"/>
                </a:cxn>
              </a:cxnLst>
              <a:rect l="0" t="0" r="r" b="b"/>
              <a:pathLst>
                <a:path w="28" h="30">
                  <a:moveTo>
                    <a:pt x="14" y="0"/>
                  </a:moveTo>
                  <a:lnTo>
                    <a:pt x="14" y="0"/>
                  </a:lnTo>
                  <a:lnTo>
                    <a:pt x="8" y="2"/>
                  </a:lnTo>
                  <a:lnTo>
                    <a:pt x="4" y="4"/>
                  </a:lnTo>
                  <a:lnTo>
                    <a:pt x="0" y="10"/>
                  </a:lnTo>
                  <a:lnTo>
                    <a:pt x="0" y="16"/>
                  </a:lnTo>
                  <a:lnTo>
                    <a:pt x="0" y="16"/>
                  </a:lnTo>
                  <a:lnTo>
                    <a:pt x="0" y="20"/>
                  </a:lnTo>
                  <a:lnTo>
                    <a:pt x="4" y="26"/>
                  </a:lnTo>
                  <a:lnTo>
                    <a:pt x="8" y="28"/>
                  </a:lnTo>
                  <a:lnTo>
                    <a:pt x="14" y="30"/>
                  </a:lnTo>
                  <a:lnTo>
                    <a:pt x="14" y="30"/>
                  </a:lnTo>
                  <a:lnTo>
                    <a:pt x="20" y="28"/>
                  </a:lnTo>
                  <a:lnTo>
                    <a:pt x="24" y="26"/>
                  </a:lnTo>
                  <a:lnTo>
                    <a:pt x="28" y="20"/>
                  </a:lnTo>
                  <a:lnTo>
                    <a:pt x="28" y="16"/>
                  </a:lnTo>
                  <a:lnTo>
                    <a:pt x="28" y="16"/>
                  </a:lnTo>
                  <a:lnTo>
                    <a:pt x="28" y="10"/>
                  </a:lnTo>
                  <a:lnTo>
                    <a:pt x="24" y="4"/>
                  </a:lnTo>
                  <a:lnTo>
                    <a:pt x="20" y="2"/>
                  </a:lnTo>
                  <a:lnTo>
                    <a:pt x="14"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839" name="Freeform 400"/>
            <p:cNvSpPr/>
            <p:nvPr/>
          </p:nvSpPr>
          <p:spPr bwMode="auto">
            <a:xfrm>
              <a:off x="4703763" y="1289050"/>
              <a:ext cx="47625" cy="44450"/>
            </a:xfrm>
            <a:custGeom>
              <a:avLst/>
              <a:gdLst/>
              <a:ahLst/>
              <a:cxnLst>
                <a:cxn ang="0">
                  <a:pos x="14" y="0"/>
                </a:cxn>
                <a:cxn ang="0">
                  <a:pos x="14" y="0"/>
                </a:cxn>
                <a:cxn ang="0">
                  <a:pos x="8" y="0"/>
                </a:cxn>
                <a:cxn ang="0">
                  <a:pos x="4" y="4"/>
                </a:cxn>
                <a:cxn ang="0">
                  <a:pos x="2" y="8"/>
                </a:cxn>
                <a:cxn ang="0">
                  <a:pos x="0" y="14"/>
                </a:cxn>
                <a:cxn ang="0">
                  <a:pos x="0" y="14"/>
                </a:cxn>
                <a:cxn ang="0">
                  <a:pos x="2" y="20"/>
                </a:cxn>
                <a:cxn ang="0">
                  <a:pos x="4" y="24"/>
                </a:cxn>
                <a:cxn ang="0">
                  <a:pos x="8" y="28"/>
                </a:cxn>
                <a:cxn ang="0">
                  <a:pos x="14" y="28"/>
                </a:cxn>
                <a:cxn ang="0">
                  <a:pos x="14" y="28"/>
                </a:cxn>
                <a:cxn ang="0">
                  <a:pos x="20" y="28"/>
                </a:cxn>
                <a:cxn ang="0">
                  <a:pos x="24" y="24"/>
                </a:cxn>
                <a:cxn ang="0">
                  <a:pos x="28" y="20"/>
                </a:cxn>
                <a:cxn ang="0">
                  <a:pos x="30" y="14"/>
                </a:cxn>
                <a:cxn ang="0">
                  <a:pos x="30" y="14"/>
                </a:cxn>
                <a:cxn ang="0">
                  <a:pos x="28" y="8"/>
                </a:cxn>
                <a:cxn ang="0">
                  <a:pos x="24" y="4"/>
                </a:cxn>
                <a:cxn ang="0">
                  <a:pos x="20" y="0"/>
                </a:cxn>
                <a:cxn ang="0">
                  <a:pos x="14" y="0"/>
                </a:cxn>
              </a:cxnLst>
              <a:rect l="0" t="0" r="r" b="b"/>
              <a:pathLst>
                <a:path w="30" h="28">
                  <a:moveTo>
                    <a:pt x="14" y="0"/>
                  </a:moveTo>
                  <a:lnTo>
                    <a:pt x="14" y="0"/>
                  </a:lnTo>
                  <a:lnTo>
                    <a:pt x="8" y="0"/>
                  </a:lnTo>
                  <a:lnTo>
                    <a:pt x="4" y="4"/>
                  </a:lnTo>
                  <a:lnTo>
                    <a:pt x="2" y="8"/>
                  </a:lnTo>
                  <a:lnTo>
                    <a:pt x="0" y="14"/>
                  </a:lnTo>
                  <a:lnTo>
                    <a:pt x="0" y="14"/>
                  </a:lnTo>
                  <a:lnTo>
                    <a:pt x="2" y="20"/>
                  </a:lnTo>
                  <a:lnTo>
                    <a:pt x="4" y="24"/>
                  </a:lnTo>
                  <a:lnTo>
                    <a:pt x="8" y="28"/>
                  </a:lnTo>
                  <a:lnTo>
                    <a:pt x="14" y="28"/>
                  </a:lnTo>
                  <a:lnTo>
                    <a:pt x="14" y="28"/>
                  </a:lnTo>
                  <a:lnTo>
                    <a:pt x="20" y="28"/>
                  </a:lnTo>
                  <a:lnTo>
                    <a:pt x="24" y="24"/>
                  </a:lnTo>
                  <a:lnTo>
                    <a:pt x="28" y="20"/>
                  </a:lnTo>
                  <a:lnTo>
                    <a:pt x="30" y="14"/>
                  </a:lnTo>
                  <a:lnTo>
                    <a:pt x="30" y="14"/>
                  </a:lnTo>
                  <a:lnTo>
                    <a:pt x="28" y="8"/>
                  </a:lnTo>
                  <a:lnTo>
                    <a:pt x="24" y="4"/>
                  </a:lnTo>
                  <a:lnTo>
                    <a:pt x="20" y="0"/>
                  </a:lnTo>
                  <a:lnTo>
                    <a:pt x="14"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840" name="Freeform 401"/>
            <p:cNvSpPr/>
            <p:nvPr/>
          </p:nvSpPr>
          <p:spPr bwMode="auto">
            <a:xfrm>
              <a:off x="4703763" y="1289050"/>
              <a:ext cx="47625" cy="44450"/>
            </a:xfrm>
            <a:custGeom>
              <a:avLst/>
              <a:gdLst/>
              <a:ahLst/>
              <a:cxnLst>
                <a:cxn ang="0">
                  <a:pos x="14" y="0"/>
                </a:cxn>
                <a:cxn ang="0">
                  <a:pos x="14" y="0"/>
                </a:cxn>
                <a:cxn ang="0">
                  <a:pos x="8" y="0"/>
                </a:cxn>
                <a:cxn ang="0">
                  <a:pos x="4" y="4"/>
                </a:cxn>
                <a:cxn ang="0">
                  <a:pos x="2" y="8"/>
                </a:cxn>
                <a:cxn ang="0">
                  <a:pos x="0" y="14"/>
                </a:cxn>
                <a:cxn ang="0">
                  <a:pos x="0" y="14"/>
                </a:cxn>
                <a:cxn ang="0">
                  <a:pos x="2" y="20"/>
                </a:cxn>
                <a:cxn ang="0">
                  <a:pos x="4" y="24"/>
                </a:cxn>
                <a:cxn ang="0">
                  <a:pos x="8" y="28"/>
                </a:cxn>
                <a:cxn ang="0">
                  <a:pos x="14" y="28"/>
                </a:cxn>
                <a:cxn ang="0">
                  <a:pos x="14" y="28"/>
                </a:cxn>
                <a:cxn ang="0">
                  <a:pos x="20" y="28"/>
                </a:cxn>
                <a:cxn ang="0">
                  <a:pos x="24" y="24"/>
                </a:cxn>
                <a:cxn ang="0">
                  <a:pos x="28" y="20"/>
                </a:cxn>
                <a:cxn ang="0">
                  <a:pos x="30" y="14"/>
                </a:cxn>
                <a:cxn ang="0">
                  <a:pos x="30" y="14"/>
                </a:cxn>
                <a:cxn ang="0">
                  <a:pos x="28" y="8"/>
                </a:cxn>
                <a:cxn ang="0">
                  <a:pos x="24" y="4"/>
                </a:cxn>
                <a:cxn ang="0">
                  <a:pos x="20" y="0"/>
                </a:cxn>
                <a:cxn ang="0">
                  <a:pos x="14" y="0"/>
                </a:cxn>
              </a:cxnLst>
              <a:rect l="0" t="0" r="r" b="b"/>
              <a:pathLst>
                <a:path w="30" h="28">
                  <a:moveTo>
                    <a:pt x="14" y="0"/>
                  </a:moveTo>
                  <a:lnTo>
                    <a:pt x="14" y="0"/>
                  </a:lnTo>
                  <a:lnTo>
                    <a:pt x="8" y="0"/>
                  </a:lnTo>
                  <a:lnTo>
                    <a:pt x="4" y="4"/>
                  </a:lnTo>
                  <a:lnTo>
                    <a:pt x="2" y="8"/>
                  </a:lnTo>
                  <a:lnTo>
                    <a:pt x="0" y="14"/>
                  </a:lnTo>
                  <a:lnTo>
                    <a:pt x="0" y="14"/>
                  </a:lnTo>
                  <a:lnTo>
                    <a:pt x="2" y="20"/>
                  </a:lnTo>
                  <a:lnTo>
                    <a:pt x="4" y="24"/>
                  </a:lnTo>
                  <a:lnTo>
                    <a:pt x="8" y="28"/>
                  </a:lnTo>
                  <a:lnTo>
                    <a:pt x="14" y="28"/>
                  </a:lnTo>
                  <a:lnTo>
                    <a:pt x="14" y="28"/>
                  </a:lnTo>
                  <a:lnTo>
                    <a:pt x="20" y="28"/>
                  </a:lnTo>
                  <a:lnTo>
                    <a:pt x="24" y="24"/>
                  </a:lnTo>
                  <a:lnTo>
                    <a:pt x="28" y="20"/>
                  </a:lnTo>
                  <a:lnTo>
                    <a:pt x="30" y="14"/>
                  </a:lnTo>
                  <a:lnTo>
                    <a:pt x="30" y="14"/>
                  </a:lnTo>
                  <a:lnTo>
                    <a:pt x="28" y="8"/>
                  </a:lnTo>
                  <a:lnTo>
                    <a:pt x="24" y="4"/>
                  </a:lnTo>
                  <a:lnTo>
                    <a:pt x="20" y="0"/>
                  </a:lnTo>
                  <a:lnTo>
                    <a:pt x="14"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841" name="Freeform 402"/>
            <p:cNvSpPr/>
            <p:nvPr/>
          </p:nvSpPr>
          <p:spPr bwMode="auto">
            <a:xfrm>
              <a:off x="6180138" y="1377950"/>
              <a:ext cx="28575" cy="28575"/>
            </a:xfrm>
            <a:custGeom>
              <a:avLst/>
              <a:gdLst/>
              <a:ahLst/>
              <a:cxnLst>
                <a:cxn ang="0">
                  <a:pos x="10" y="0"/>
                </a:cxn>
                <a:cxn ang="0">
                  <a:pos x="10" y="0"/>
                </a:cxn>
                <a:cxn ang="0">
                  <a:pos x="6" y="0"/>
                </a:cxn>
                <a:cxn ang="0">
                  <a:pos x="2" y="2"/>
                </a:cxn>
                <a:cxn ang="0">
                  <a:pos x="2" y="4"/>
                </a:cxn>
                <a:cxn ang="0">
                  <a:pos x="0" y="8"/>
                </a:cxn>
                <a:cxn ang="0">
                  <a:pos x="0" y="8"/>
                </a:cxn>
                <a:cxn ang="0">
                  <a:pos x="2" y="12"/>
                </a:cxn>
                <a:cxn ang="0">
                  <a:pos x="2" y="14"/>
                </a:cxn>
                <a:cxn ang="0">
                  <a:pos x="6" y="16"/>
                </a:cxn>
                <a:cxn ang="0">
                  <a:pos x="10" y="18"/>
                </a:cxn>
                <a:cxn ang="0">
                  <a:pos x="10" y="18"/>
                </a:cxn>
                <a:cxn ang="0">
                  <a:pos x="12" y="16"/>
                </a:cxn>
                <a:cxn ang="0">
                  <a:pos x="16" y="14"/>
                </a:cxn>
                <a:cxn ang="0">
                  <a:pos x="18" y="12"/>
                </a:cxn>
                <a:cxn ang="0">
                  <a:pos x="18" y="8"/>
                </a:cxn>
                <a:cxn ang="0">
                  <a:pos x="18" y="8"/>
                </a:cxn>
                <a:cxn ang="0">
                  <a:pos x="18" y="4"/>
                </a:cxn>
                <a:cxn ang="0">
                  <a:pos x="16" y="2"/>
                </a:cxn>
                <a:cxn ang="0">
                  <a:pos x="12" y="0"/>
                </a:cxn>
                <a:cxn ang="0">
                  <a:pos x="10" y="0"/>
                </a:cxn>
              </a:cxnLst>
              <a:rect l="0" t="0" r="r" b="b"/>
              <a:pathLst>
                <a:path w="18" h="18">
                  <a:moveTo>
                    <a:pt x="10" y="0"/>
                  </a:moveTo>
                  <a:lnTo>
                    <a:pt x="10" y="0"/>
                  </a:lnTo>
                  <a:lnTo>
                    <a:pt x="6" y="0"/>
                  </a:lnTo>
                  <a:lnTo>
                    <a:pt x="2" y="2"/>
                  </a:lnTo>
                  <a:lnTo>
                    <a:pt x="2" y="4"/>
                  </a:lnTo>
                  <a:lnTo>
                    <a:pt x="0" y="8"/>
                  </a:lnTo>
                  <a:lnTo>
                    <a:pt x="0" y="8"/>
                  </a:lnTo>
                  <a:lnTo>
                    <a:pt x="2" y="12"/>
                  </a:lnTo>
                  <a:lnTo>
                    <a:pt x="2" y="14"/>
                  </a:lnTo>
                  <a:lnTo>
                    <a:pt x="6" y="16"/>
                  </a:lnTo>
                  <a:lnTo>
                    <a:pt x="10" y="18"/>
                  </a:lnTo>
                  <a:lnTo>
                    <a:pt x="10" y="18"/>
                  </a:lnTo>
                  <a:lnTo>
                    <a:pt x="12" y="16"/>
                  </a:lnTo>
                  <a:lnTo>
                    <a:pt x="16" y="14"/>
                  </a:lnTo>
                  <a:lnTo>
                    <a:pt x="18" y="12"/>
                  </a:lnTo>
                  <a:lnTo>
                    <a:pt x="18" y="8"/>
                  </a:lnTo>
                  <a:lnTo>
                    <a:pt x="18" y="8"/>
                  </a:lnTo>
                  <a:lnTo>
                    <a:pt x="18" y="4"/>
                  </a:lnTo>
                  <a:lnTo>
                    <a:pt x="16" y="2"/>
                  </a:lnTo>
                  <a:lnTo>
                    <a:pt x="12" y="0"/>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842" name="Freeform 403"/>
            <p:cNvSpPr/>
            <p:nvPr/>
          </p:nvSpPr>
          <p:spPr bwMode="auto">
            <a:xfrm>
              <a:off x="6180138" y="1377950"/>
              <a:ext cx="28575" cy="28575"/>
            </a:xfrm>
            <a:custGeom>
              <a:avLst/>
              <a:gdLst/>
              <a:ahLst/>
              <a:cxnLst>
                <a:cxn ang="0">
                  <a:pos x="10" y="0"/>
                </a:cxn>
                <a:cxn ang="0">
                  <a:pos x="10" y="0"/>
                </a:cxn>
                <a:cxn ang="0">
                  <a:pos x="6" y="0"/>
                </a:cxn>
                <a:cxn ang="0">
                  <a:pos x="2" y="2"/>
                </a:cxn>
                <a:cxn ang="0">
                  <a:pos x="2" y="4"/>
                </a:cxn>
                <a:cxn ang="0">
                  <a:pos x="0" y="8"/>
                </a:cxn>
                <a:cxn ang="0">
                  <a:pos x="0" y="8"/>
                </a:cxn>
                <a:cxn ang="0">
                  <a:pos x="2" y="12"/>
                </a:cxn>
                <a:cxn ang="0">
                  <a:pos x="2" y="14"/>
                </a:cxn>
                <a:cxn ang="0">
                  <a:pos x="6" y="16"/>
                </a:cxn>
                <a:cxn ang="0">
                  <a:pos x="10" y="18"/>
                </a:cxn>
                <a:cxn ang="0">
                  <a:pos x="10" y="18"/>
                </a:cxn>
                <a:cxn ang="0">
                  <a:pos x="12" y="16"/>
                </a:cxn>
                <a:cxn ang="0">
                  <a:pos x="16" y="14"/>
                </a:cxn>
                <a:cxn ang="0">
                  <a:pos x="18" y="12"/>
                </a:cxn>
                <a:cxn ang="0">
                  <a:pos x="18" y="8"/>
                </a:cxn>
                <a:cxn ang="0">
                  <a:pos x="18" y="8"/>
                </a:cxn>
                <a:cxn ang="0">
                  <a:pos x="18" y="4"/>
                </a:cxn>
                <a:cxn ang="0">
                  <a:pos x="16" y="2"/>
                </a:cxn>
                <a:cxn ang="0">
                  <a:pos x="12" y="0"/>
                </a:cxn>
                <a:cxn ang="0">
                  <a:pos x="10" y="0"/>
                </a:cxn>
              </a:cxnLst>
              <a:rect l="0" t="0" r="r" b="b"/>
              <a:pathLst>
                <a:path w="18" h="18">
                  <a:moveTo>
                    <a:pt x="10" y="0"/>
                  </a:moveTo>
                  <a:lnTo>
                    <a:pt x="10" y="0"/>
                  </a:lnTo>
                  <a:lnTo>
                    <a:pt x="6" y="0"/>
                  </a:lnTo>
                  <a:lnTo>
                    <a:pt x="2" y="2"/>
                  </a:lnTo>
                  <a:lnTo>
                    <a:pt x="2" y="4"/>
                  </a:lnTo>
                  <a:lnTo>
                    <a:pt x="0" y="8"/>
                  </a:lnTo>
                  <a:lnTo>
                    <a:pt x="0" y="8"/>
                  </a:lnTo>
                  <a:lnTo>
                    <a:pt x="2" y="12"/>
                  </a:lnTo>
                  <a:lnTo>
                    <a:pt x="2" y="14"/>
                  </a:lnTo>
                  <a:lnTo>
                    <a:pt x="6" y="16"/>
                  </a:lnTo>
                  <a:lnTo>
                    <a:pt x="10" y="18"/>
                  </a:lnTo>
                  <a:lnTo>
                    <a:pt x="10" y="18"/>
                  </a:lnTo>
                  <a:lnTo>
                    <a:pt x="12" y="16"/>
                  </a:lnTo>
                  <a:lnTo>
                    <a:pt x="16" y="14"/>
                  </a:lnTo>
                  <a:lnTo>
                    <a:pt x="18" y="12"/>
                  </a:lnTo>
                  <a:lnTo>
                    <a:pt x="18" y="8"/>
                  </a:lnTo>
                  <a:lnTo>
                    <a:pt x="18" y="8"/>
                  </a:lnTo>
                  <a:lnTo>
                    <a:pt x="18" y="4"/>
                  </a:lnTo>
                  <a:lnTo>
                    <a:pt x="16" y="2"/>
                  </a:lnTo>
                  <a:lnTo>
                    <a:pt x="12" y="0"/>
                  </a:lnTo>
                  <a:lnTo>
                    <a:pt x="10"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843" name="Freeform 404"/>
            <p:cNvSpPr/>
            <p:nvPr/>
          </p:nvSpPr>
          <p:spPr bwMode="auto">
            <a:xfrm>
              <a:off x="6157913" y="1593850"/>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844" name="Freeform 405"/>
            <p:cNvSpPr/>
            <p:nvPr/>
          </p:nvSpPr>
          <p:spPr bwMode="auto">
            <a:xfrm>
              <a:off x="6157913" y="1593850"/>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845" name="Freeform 407"/>
            <p:cNvSpPr/>
            <p:nvPr/>
          </p:nvSpPr>
          <p:spPr bwMode="auto">
            <a:xfrm>
              <a:off x="6361113" y="158432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846" name="Freeform 408"/>
            <p:cNvSpPr/>
            <p:nvPr/>
          </p:nvSpPr>
          <p:spPr bwMode="auto">
            <a:xfrm>
              <a:off x="6361113" y="158432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847" name="Freeform 411"/>
            <p:cNvSpPr/>
            <p:nvPr/>
          </p:nvSpPr>
          <p:spPr bwMode="auto">
            <a:xfrm>
              <a:off x="5713413" y="1184275"/>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848" name="Freeform 412"/>
            <p:cNvSpPr/>
            <p:nvPr/>
          </p:nvSpPr>
          <p:spPr bwMode="auto">
            <a:xfrm>
              <a:off x="5713413" y="1184275"/>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849" name="Freeform 413"/>
            <p:cNvSpPr/>
            <p:nvPr/>
          </p:nvSpPr>
          <p:spPr bwMode="auto">
            <a:xfrm>
              <a:off x="4989513" y="1139825"/>
              <a:ext cx="53975" cy="53975"/>
            </a:xfrm>
            <a:custGeom>
              <a:avLst/>
              <a:gdLst/>
              <a:ahLst/>
              <a:cxnLst>
                <a:cxn ang="0">
                  <a:pos x="18" y="0"/>
                </a:cxn>
                <a:cxn ang="0">
                  <a:pos x="18" y="0"/>
                </a:cxn>
                <a:cxn ang="0">
                  <a:pos x="12" y="0"/>
                </a:cxn>
                <a:cxn ang="0">
                  <a:pos x="6" y="4"/>
                </a:cxn>
                <a:cxn ang="0">
                  <a:pos x="2" y="10"/>
                </a:cxn>
                <a:cxn ang="0">
                  <a:pos x="0" y="16"/>
                </a:cxn>
                <a:cxn ang="0">
                  <a:pos x="0" y="16"/>
                </a:cxn>
                <a:cxn ang="0">
                  <a:pos x="2" y="22"/>
                </a:cxn>
                <a:cxn ang="0">
                  <a:pos x="6" y="28"/>
                </a:cxn>
                <a:cxn ang="0">
                  <a:pos x="12" y="32"/>
                </a:cxn>
                <a:cxn ang="0">
                  <a:pos x="18" y="34"/>
                </a:cxn>
                <a:cxn ang="0">
                  <a:pos x="18" y="34"/>
                </a:cxn>
                <a:cxn ang="0">
                  <a:pos x="24" y="32"/>
                </a:cxn>
                <a:cxn ang="0">
                  <a:pos x="30" y="28"/>
                </a:cxn>
                <a:cxn ang="0">
                  <a:pos x="34" y="22"/>
                </a:cxn>
                <a:cxn ang="0">
                  <a:pos x="34" y="16"/>
                </a:cxn>
                <a:cxn ang="0">
                  <a:pos x="34" y="16"/>
                </a:cxn>
                <a:cxn ang="0">
                  <a:pos x="34" y="10"/>
                </a:cxn>
                <a:cxn ang="0">
                  <a:pos x="30" y="4"/>
                </a:cxn>
                <a:cxn ang="0">
                  <a:pos x="24" y="0"/>
                </a:cxn>
                <a:cxn ang="0">
                  <a:pos x="18" y="0"/>
                </a:cxn>
              </a:cxnLst>
              <a:rect l="0" t="0" r="r" b="b"/>
              <a:pathLst>
                <a:path w="34" h="34">
                  <a:moveTo>
                    <a:pt x="18" y="0"/>
                  </a:moveTo>
                  <a:lnTo>
                    <a:pt x="18" y="0"/>
                  </a:lnTo>
                  <a:lnTo>
                    <a:pt x="12" y="0"/>
                  </a:lnTo>
                  <a:lnTo>
                    <a:pt x="6" y="4"/>
                  </a:lnTo>
                  <a:lnTo>
                    <a:pt x="2" y="10"/>
                  </a:lnTo>
                  <a:lnTo>
                    <a:pt x="0" y="16"/>
                  </a:lnTo>
                  <a:lnTo>
                    <a:pt x="0" y="16"/>
                  </a:lnTo>
                  <a:lnTo>
                    <a:pt x="2" y="22"/>
                  </a:lnTo>
                  <a:lnTo>
                    <a:pt x="6" y="28"/>
                  </a:lnTo>
                  <a:lnTo>
                    <a:pt x="12" y="32"/>
                  </a:lnTo>
                  <a:lnTo>
                    <a:pt x="18" y="34"/>
                  </a:lnTo>
                  <a:lnTo>
                    <a:pt x="18" y="34"/>
                  </a:lnTo>
                  <a:lnTo>
                    <a:pt x="24" y="32"/>
                  </a:lnTo>
                  <a:lnTo>
                    <a:pt x="30" y="28"/>
                  </a:lnTo>
                  <a:lnTo>
                    <a:pt x="34" y="22"/>
                  </a:lnTo>
                  <a:lnTo>
                    <a:pt x="34" y="16"/>
                  </a:lnTo>
                  <a:lnTo>
                    <a:pt x="34" y="16"/>
                  </a:lnTo>
                  <a:lnTo>
                    <a:pt x="34" y="10"/>
                  </a:lnTo>
                  <a:lnTo>
                    <a:pt x="30" y="4"/>
                  </a:lnTo>
                  <a:lnTo>
                    <a:pt x="24" y="0"/>
                  </a:lnTo>
                  <a:lnTo>
                    <a:pt x="1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850" name="Freeform 414"/>
            <p:cNvSpPr/>
            <p:nvPr/>
          </p:nvSpPr>
          <p:spPr bwMode="auto">
            <a:xfrm>
              <a:off x="4989513" y="1139825"/>
              <a:ext cx="53975" cy="53975"/>
            </a:xfrm>
            <a:custGeom>
              <a:avLst/>
              <a:gdLst/>
              <a:ahLst/>
              <a:cxnLst>
                <a:cxn ang="0">
                  <a:pos x="18" y="0"/>
                </a:cxn>
                <a:cxn ang="0">
                  <a:pos x="18" y="0"/>
                </a:cxn>
                <a:cxn ang="0">
                  <a:pos x="12" y="0"/>
                </a:cxn>
                <a:cxn ang="0">
                  <a:pos x="6" y="4"/>
                </a:cxn>
                <a:cxn ang="0">
                  <a:pos x="2" y="10"/>
                </a:cxn>
                <a:cxn ang="0">
                  <a:pos x="0" y="16"/>
                </a:cxn>
                <a:cxn ang="0">
                  <a:pos x="0" y="16"/>
                </a:cxn>
                <a:cxn ang="0">
                  <a:pos x="2" y="22"/>
                </a:cxn>
                <a:cxn ang="0">
                  <a:pos x="6" y="28"/>
                </a:cxn>
                <a:cxn ang="0">
                  <a:pos x="12" y="32"/>
                </a:cxn>
                <a:cxn ang="0">
                  <a:pos x="18" y="34"/>
                </a:cxn>
                <a:cxn ang="0">
                  <a:pos x="18" y="34"/>
                </a:cxn>
                <a:cxn ang="0">
                  <a:pos x="24" y="32"/>
                </a:cxn>
                <a:cxn ang="0">
                  <a:pos x="30" y="28"/>
                </a:cxn>
                <a:cxn ang="0">
                  <a:pos x="34" y="22"/>
                </a:cxn>
                <a:cxn ang="0">
                  <a:pos x="34" y="16"/>
                </a:cxn>
                <a:cxn ang="0">
                  <a:pos x="34" y="16"/>
                </a:cxn>
                <a:cxn ang="0">
                  <a:pos x="34" y="10"/>
                </a:cxn>
                <a:cxn ang="0">
                  <a:pos x="30" y="4"/>
                </a:cxn>
                <a:cxn ang="0">
                  <a:pos x="24" y="0"/>
                </a:cxn>
                <a:cxn ang="0">
                  <a:pos x="18" y="0"/>
                </a:cxn>
              </a:cxnLst>
              <a:rect l="0" t="0" r="r" b="b"/>
              <a:pathLst>
                <a:path w="34" h="34">
                  <a:moveTo>
                    <a:pt x="18" y="0"/>
                  </a:moveTo>
                  <a:lnTo>
                    <a:pt x="18" y="0"/>
                  </a:lnTo>
                  <a:lnTo>
                    <a:pt x="12" y="0"/>
                  </a:lnTo>
                  <a:lnTo>
                    <a:pt x="6" y="4"/>
                  </a:lnTo>
                  <a:lnTo>
                    <a:pt x="2" y="10"/>
                  </a:lnTo>
                  <a:lnTo>
                    <a:pt x="0" y="16"/>
                  </a:lnTo>
                  <a:lnTo>
                    <a:pt x="0" y="16"/>
                  </a:lnTo>
                  <a:lnTo>
                    <a:pt x="2" y="22"/>
                  </a:lnTo>
                  <a:lnTo>
                    <a:pt x="6" y="28"/>
                  </a:lnTo>
                  <a:lnTo>
                    <a:pt x="12" y="32"/>
                  </a:lnTo>
                  <a:lnTo>
                    <a:pt x="18" y="34"/>
                  </a:lnTo>
                  <a:lnTo>
                    <a:pt x="18" y="34"/>
                  </a:lnTo>
                  <a:lnTo>
                    <a:pt x="24" y="32"/>
                  </a:lnTo>
                  <a:lnTo>
                    <a:pt x="30" y="28"/>
                  </a:lnTo>
                  <a:lnTo>
                    <a:pt x="34" y="22"/>
                  </a:lnTo>
                  <a:lnTo>
                    <a:pt x="34" y="16"/>
                  </a:lnTo>
                  <a:lnTo>
                    <a:pt x="34" y="16"/>
                  </a:lnTo>
                  <a:lnTo>
                    <a:pt x="34" y="10"/>
                  </a:lnTo>
                  <a:lnTo>
                    <a:pt x="30" y="4"/>
                  </a:lnTo>
                  <a:lnTo>
                    <a:pt x="24" y="0"/>
                  </a:lnTo>
                  <a:lnTo>
                    <a:pt x="1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851" name="Freeform 415"/>
            <p:cNvSpPr/>
            <p:nvPr/>
          </p:nvSpPr>
          <p:spPr bwMode="auto">
            <a:xfrm>
              <a:off x="5738813" y="1600200"/>
              <a:ext cx="53975" cy="53975"/>
            </a:xfrm>
            <a:custGeom>
              <a:avLst/>
              <a:gdLst/>
              <a:ahLst/>
              <a:cxnLst>
                <a:cxn ang="0">
                  <a:pos x="16" y="0"/>
                </a:cxn>
                <a:cxn ang="0">
                  <a:pos x="16" y="0"/>
                </a:cxn>
                <a:cxn ang="0">
                  <a:pos x="10" y="2"/>
                </a:cxn>
                <a:cxn ang="0">
                  <a:pos x="4" y="6"/>
                </a:cxn>
                <a:cxn ang="0">
                  <a:pos x="2" y="12"/>
                </a:cxn>
                <a:cxn ang="0">
                  <a:pos x="0" y="18"/>
                </a:cxn>
                <a:cxn ang="0">
                  <a:pos x="0" y="18"/>
                </a:cxn>
                <a:cxn ang="0">
                  <a:pos x="2" y="24"/>
                </a:cxn>
                <a:cxn ang="0">
                  <a:pos x="4" y="30"/>
                </a:cxn>
                <a:cxn ang="0">
                  <a:pos x="10" y="34"/>
                </a:cxn>
                <a:cxn ang="0">
                  <a:pos x="16" y="34"/>
                </a:cxn>
                <a:cxn ang="0">
                  <a:pos x="16" y="34"/>
                </a:cxn>
                <a:cxn ang="0">
                  <a:pos x="24" y="34"/>
                </a:cxn>
                <a:cxn ang="0">
                  <a:pos x="28" y="30"/>
                </a:cxn>
                <a:cxn ang="0">
                  <a:pos x="32" y="24"/>
                </a:cxn>
                <a:cxn ang="0">
                  <a:pos x="34" y="18"/>
                </a:cxn>
                <a:cxn ang="0">
                  <a:pos x="34" y="18"/>
                </a:cxn>
                <a:cxn ang="0">
                  <a:pos x="32" y="12"/>
                </a:cxn>
                <a:cxn ang="0">
                  <a:pos x="28" y="6"/>
                </a:cxn>
                <a:cxn ang="0">
                  <a:pos x="24" y="2"/>
                </a:cxn>
                <a:cxn ang="0">
                  <a:pos x="16" y="0"/>
                </a:cxn>
              </a:cxnLst>
              <a:rect l="0" t="0" r="r" b="b"/>
              <a:pathLst>
                <a:path w="34" h="34">
                  <a:moveTo>
                    <a:pt x="16" y="0"/>
                  </a:moveTo>
                  <a:lnTo>
                    <a:pt x="16" y="0"/>
                  </a:lnTo>
                  <a:lnTo>
                    <a:pt x="10" y="2"/>
                  </a:lnTo>
                  <a:lnTo>
                    <a:pt x="4" y="6"/>
                  </a:lnTo>
                  <a:lnTo>
                    <a:pt x="2" y="12"/>
                  </a:lnTo>
                  <a:lnTo>
                    <a:pt x="0" y="18"/>
                  </a:lnTo>
                  <a:lnTo>
                    <a:pt x="0" y="18"/>
                  </a:lnTo>
                  <a:lnTo>
                    <a:pt x="2" y="24"/>
                  </a:lnTo>
                  <a:lnTo>
                    <a:pt x="4" y="30"/>
                  </a:lnTo>
                  <a:lnTo>
                    <a:pt x="10" y="34"/>
                  </a:lnTo>
                  <a:lnTo>
                    <a:pt x="16" y="34"/>
                  </a:lnTo>
                  <a:lnTo>
                    <a:pt x="16" y="34"/>
                  </a:lnTo>
                  <a:lnTo>
                    <a:pt x="24" y="34"/>
                  </a:lnTo>
                  <a:lnTo>
                    <a:pt x="28" y="30"/>
                  </a:lnTo>
                  <a:lnTo>
                    <a:pt x="32" y="24"/>
                  </a:lnTo>
                  <a:lnTo>
                    <a:pt x="34" y="18"/>
                  </a:lnTo>
                  <a:lnTo>
                    <a:pt x="34" y="18"/>
                  </a:lnTo>
                  <a:lnTo>
                    <a:pt x="32" y="12"/>
                  </a:lnTo>
                  <a:lnTo>
                    <a:pt x="28" y="6"/>
                  </a:lnTo>
                  <a:lnTo>
                    <a:pt x="24" y="2"/>
                  </a:lnTo>
                  <a:lnTo>
                    <a:pt x="1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852" name="Freeform 416"/>
            <p:cNvSpPr/>
            <p:nvPr/>
          </p:nvSpPr>
          <p:spPr bwMode="auto">
            <a:xfrm>
              <a:off x="5738813" y="1600200"/>
              <a:ext cx="53975" cy="53975"/>
            </a:xfrm>
            <a:custGeom>
              <a:avLst/>
              <a:gdLst/>
              <a:ahLst/>
              <a:cxnLst>
                <a:cxn ang="0">
                  <a:pos x="16" y="0"/>
                </a:cxn>
                <a:cxn ang="0">
                  <a:pos x="16" y="0"/>
                </a:cxn>
                <a:cxn ang="0">
                  <a:pos x="10" y="2"/>
                </a:cxn>
                <a:cxn ang="0">
                  <a:pos x="4" y="6"/>
                </a:cxn>
                <a:cxn ang="0">
                  <a:pos x="2" y="12"/>
                </a:cxn>
                <a:cxn ang="0">
                  <a:pos x="0" y="18"/>
                </a:cxn>
                <a:cxn ang="0">
                  <a:pos x="0" y="18"/>
                </a:cxn>
                <a:cxn ang="0">
                  <a:pos x="2" y="24"/>
                </a:cxn>
                <a:cxn ang="0">
                  <a:pos x="4" y="30"/>
                </a:cxn>
                <a:cxn ang="0">
                  <a:pos x="10" y="34"/>
                </a:cxn>
                <a:cxn ang="0">
                  <a:pos x="16" y="34"/>
                </a:cxn>
                <a:cxn ang="0">
                  <a:pos x="16" y="34"/>
                </a:cxn>
                <a:cxn ang="0">
                  <a:pos x="24" y="34"/>
                </a:cxn>
                <a:cxn ang="0">
                  <a:pos x="28" y="30"/>
                </a:cxn>
                <a:cxn ang="0">
                  <a:pos x="32" y="24"/>
                </a:cxn>
                <a:cxn ang="0">
                  <a:pos x="34" y="18"/>
                </a:cxn>
                <a:cxn ang="0">
                  <a:pos x="34" y="18"/>
                </a:cxn>
                <a:cxn ang="0">
                  <a:pos x="32" y="12"/>
                </a:cxn>
                <a:cxn ang="0">
                  <a:pos x="28" y="6"/>
                </a:cxn>
                <a:cxn ang="0">
                  <a:pos x="24" y="2"/>
                </a:cxn>
                <a:cxn ang="0">
                  <a:pos x="16" y="0"/>
                </a:cxn>
              </a:cxnLst>
              <a:rect l="0" t="0" r="r" b="b"/>
              <a:pathLst>
                <a:path w="34" h="34">
                  <a:moveTo>
                    <a:pt x="16" y="0"/>
                  </a:moveTo>
                  <a:lnTo>
                    <a:pt x="16" y="0"/>
                  </a:lnTo>
                  <a:lnTo>
                    <a:pt x="10" y="2"/>
                  </a:lnTo>
                  <a:lnTo>
                    <a:pt x="4" y="6"/>
                  </a:lnTo>
                  <a:lnTo>
                    <a:pt x="2" y="12"/>
                  </a:lnTo>
                  <a:lnTo>
                    <a:pt x="0" y="18"/>
                  </a:lnTo>
                  <a:lnTo>
                    <a:pt x="0" y="18"/>
                  </a:lnTo>
                  <a:lnTo>
                    <a:pt x="2" y="24"/>
                  </a:lnTo>
                  <a:lnTo>
                    <a:pt x="4" y="30"/>
                  </a:lnTo>
                  <a:lnTo>
                    <a:pt x="10" y="34"/>
                  </a:lnTo>
                  <a:lnTo>
                    <a:pt x="16" y="34"/>
                  </a:lnTo>
                  <a:lnTo>
                    <a:pt x="16" y="34"/>
                  </a:lnTo>
                  <a:lnTo>
                    <a:pt x="24" y="34"/>
                  </a:lnTo>
                  <a:lnTo>
                    <a:pt x="28" y="30"/>
                  </a:lnTo>
                  <a:lnTo>
                    <a:pt x="32" y="24"/>
                  </a:lnTo>
                  <a:lnTo>
                    <a:pt x="34" y="18"/>
                  </a:lnTo>
                  <a:lnTo>
                    <a:pt x="34" y="18"/>
                  </a:lnTo>
                  <a:lnTo>
                    <a:pt x="32" y="12"/>
                  </a:lnTo>
                  <a:lnTo>
                    <a:pt x="28" y="6"/>
                  </a:lnTo>
                  <a:lnTo>
                    <a:pt x="24" y="2"/>
                  </a:lnTo>
                  <a:lnTo>
                    <a:pt x="1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853" name="Freeform 417"/>
            <p:cNvSpPr/>
            <p:nvPr/>
          </p:nvSpPr>
          <p:spPr bwMode="auto">
            <a:xfrm>
              <a:off x="4551363" y="119062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854" name="Freeform 418"/>
            <p:cNvSpPr/>
            <p:nvPr/>
          </p:nvSpPr>
          <p:spPr bwMode="auto">
            <a:xfrm>
              <a:off x="4551363" y="119062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855" name="Freeform 419"/>
            <p:cNvSpPr/>
            <p:nvPr/>
          </p:nvSpPr>
          <p:spPr bwMode="auto">
            <a:xfrm>
              <a:off x="4281488" y="1063625"/>
              <a:ext cx="47625" cy="44450"/>
            </a:xfrm>
            <a:custGeom>
              <a:avLst/>
              <a:gdLst/>
              <a:ahLst/>
              <a:cxnLst>
                <a:cxn ang="0">
                  <a:pos x="16" y="0"/>
                </a:cxn>
                <a:cxn ang="0">
                  <a:pos x="16" y="0"/>
                </a:cxn>
                <a:cxn ang="0">
                  <a:pos x="10" y="0"/>
                </a:cxn>
                <a:cxn ang="0">
                  <a:pos x="6" y="4"/>
                </a:cxn>
                <a:cxn ang="0">
                  <a:pos x="2" y="8"/>
                </a:cxn>
                <a:cxn ang="0">
                  <a:pos x="0" y="14"/>
                </a:cxn>
                <a:cxn ang="0">
                  <a:pos x="0" y="14"/>
                </a:cxn>
                <a:cxn ang="0">
                  <a:pos x="2" y="20"/>
                </a:cxn>
                <a:cxn ang="0">
                  <a:pos x="6" y="24"/>
                </a:cxn>
                <a:cxn ang="0">
                  <a:pos x="10" y="28"/>
                </a:cxn>
                <a:cxn ang="0">
                  <a:pos x="16" y="28"/>
                </a:cxn>
                <a:cxn ang="0">
                  <a:pos x="16" y="28"/>
                </a:cxn>
                <a:cxn ang="0">
                  <a:pos x="20" y="28"/>
                </a:cxn>
                <a:cxn ang="0">
                  <a:pos x="26" y="24"/>
                </a:cxn>
                <a:cxn ang="0">
                  <a:pos x="28" y="20"/>
                </a:cxn>
                <a:cxn ang="0">
                  <a:pos x="30" y="14"/>
                </a:cxn>
                <a:cxn ang="0">
                  <a:pos x="30" y="14"/>
                </a:cxn>
                <a:cxn ang="0">
                  <a:pos x="28" y="8"/>
                </a:cxn>
                <a:cxn ang="0">
                  <a:pos x="26" y="4"/>
                </a:cxn>
                <a:cxn ang="0">
                  <a:pos x="20" y="0"/>
                </a:cxn>
                <a:cxn ang="0">
                  <a:pos x="16" y="0"/>
                </a:cxn>
              </a:cxnLst>
              <a:rect l="0" t="0" r="r" b="b"/>
              <a:pathLst>
                <a:path w="30" h="28">
                  <a:moveTo>
                    <a:pt x="16" y="0"/>
                  </a:moveTo>
                  <a:lnTo>
                    <a:pt x="16" y="0"/>
                  </a:lnTo>
                  <a:lnTo>
                    <a:pt x="10" y="0"/>
                  </a:lnTo>
                  <a:lnTo>
                    <a:pt x="6" y="4"/>
                  </a:lnTo>
                  <a:lnTo>
                    <a:pt x="2" y="8"/>
                  </a:lnTo>
                  <a:lnTo>
                    <a:pt x="0" y="14"/>
                  </a:lnTo>
                  <a:lnTo>
                    <a:pt x="0" y="14"/>
                  </a:lnTo>
                  <a:lnTo>
                    <a:pt x="2" y="20"/>
                  </a:lnTo>
                  <a:lnTo>
                    <a:pt x="6" y="24"/>
                  </a:lnTo>
                  <a:lnTo>
                    <a:pt x="10" y="28"/>
                  </a:lnTo>
                  <a:lnTo>
                    <a:pt x="16" y="28"/>
                  </a:lnTo>
                  <a:lnTo>
                    <a:pt x="16" y="28"/>
                  </a:lnTo>
                  <a:lnTo>
                    <a:pt x="20" y="28"/>
                  </a:lnTo>
                  <a:lnTo>
                    <a:pt x="26" y="24"/>
                  </a:lnTo>
                  <a:lnTo>
                    <a:pt x="28" y="20"/>
                  </a:lnTo>
                  <a:lnTo>
                    <a:pt x="30" y="14"/>
                  </a:lnTo>
                  <a:lnTo>
                    <a:pt x="30" y="14"/>
                  </a:lnTo>
                  <a:lnTo>
                    <a:pt x="28" y="8"/>
                  </a:lnTo>
                  <a:lnTo>
                    <a:pt x="26" y="4"/>
                  </a:lnTo>
                  <a:lnTo>
                    <a:pt x="20" y="0"/>
                  </a:lnTo>
                  <a:lnTo>
                    <a:pt x="1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856" name="Freeform 420"/>
            <p:cNvSpPr/>
            <p:nvPr/>
          </p:nvSpPr>
          <p:spPr bwMode="auto">
            <a:xfrm>
              <a:off x="4281488" y="1063625"/>
              <a:ext cx="47625" cy="44450"/>
            </a:xfrm>
            <a:custGeom>
              <a:avLst/>
              <a:gdLst/>
              <a:ahLst/>
              <a:cxnLst>
                <a:cxn ang="0">
                  <a:pos x="16" y="0"/>
                </a:cxn>
                <a:cxn ang="0">
                  <a:pos x="16" y="0"/>
                </a:cxn>
                <a:cxn ang="0">
                  <a:pos x="10" y="0"/>
                </a:cxn>
                <a:cxn ang="0">
                  <a:pos x="6" y="4"/>
                </a:cxn>
                <a:cxn ang="0">
                  <a:pos x="2" y="8"/>
                </a:cxn>
                <a:cxn ang="0">
                  <a:pos x="0" y="14"/>
                </a:cxn>
                <a:cxn ang="0">
                  <a:pos x="0" y="14"/>
                </a:cxn>
                <a:cxn ang="0">
                  <a:pos x="2" y="20"/>
                </a:cxn>
                <a:cxn ang="0">
                  <a:pos x="6" y="24"/>
                </a:cxn>
                <a:cxn ang="0">
                  <a:pos x="10" y="28"/>
                </a:cxn>
                <a:cxn ang="0">
                  <a:pos x="16" y="28"/>
                </a:cxn>
                <a:cxn ang="0">
                  <a:pos x="16" y="28"/>
                </a:cxn>
                <a:cxn ang="0">
                  <a:pos x="20" y="28"/>
                </a:cxn>
                <a:cxn ang="0">
                  <a:pos x="26" y="24"/>
                </a:cxn>
                <a:cxn ang="0">
                  <a:pos x="28" y="20"/>
                </a:cxn>
                <a:cxn ang="0">
                  <a:pos x="30" y="14"/>
                </a:cxn>
                <a:cxn ang="0">
                  <a:pos x="30" y="14"/>
                </a:cxn>
                <a:cxn ang="0">
                  <a:pos x="28" y="8"/>
                </a:cxn>
                <a:cxn ang="0">
                  <a:pos x="26" y="4"/>
                </a:cxn>
                <a:cxn ang="0">
                  <a:pos x="20" y="0"/>
                </a:cxn>
                <a:cxn ang="0">
                  <a:pos x="16" y="0"/>
                </a:cxn>
              </a:cxnLst>
              <a:rect l="0" t="0" r="r" b="b"/>
              <a:pathLst>
                <a:path w="30" h="28">
                  <a:moveTo>
                    <a:pt x="16" y="0"/>
                  </a:moveTo>
                  <a:lnTo>
                    <a:pt x="16" y="0"/>
                  </a:lnTo>
                  <a:lnTo>
                    <a:pt x="10" y="0"/>
                  </a:lnTo>
                  <a:lnTo>
                    <a:pt x="6" y="4"/>
                  </a:lnTo>
                  <a:lnTo>
                    <a:pt x="2" y="8"/>
                  </a:lnTo>
                  <a:lnTo>
                    <a:pt x="0" y="14"/>
                  </a:lnTo>
                  <a:lnTo>
                    <a:pt x="0" y="14"/>
                  </a:lnTo>
                  <a:lnTo>
                    <a:pt x="2" y="20"/>
                  </a:lnTo>
                  <a:lnTo>
                    <a:pt x="6" y="24"/>
                  </a:lnTo>
                  <a:lnTo>
                    <a:pt x="10" y="28"/>
                  </a:lnTo>
                  <a:lnTo>
                    <a:pt x="16" y="28"/>
                  </a:lnTo>
                  <a:lnTo>
                    <a:pt x="16" y="28"/>
                  </a:lnTo>
                  <a:lnTo>
                    <a:pt x="20" y="28"/>
                  </a:lnTo>
                  <a:lnTo>
                    <a:pt x="26" y="24"/>
                  </a:lnTo>
                  <a:lnTo>
                    <a:pt x="28" y="20"/>
                  </a:lnTo>
                  <a:lnTo>
                    <a:pt x="30" y="14"/>
                  </a:lnTo>
                  <a:lnTo>
                    <a:pt x="30" y="14"/>
                  </a:lnTo>
                  <a:lnTo>
                    <a:pt x="28" y="8"/>
                  </a:lnTo>
                  <a:lnTo>
                    <a:pt x="26" y="4"/>
                  </a:lnTo>
                  <a:lnTo>
                    <a:pt x="20" y="0"/>
                  </a:lnTo>
                  <a:lnTo>
                    <a:pt x="1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857" name="Freeform 421"/>
            <p:cNvSpPr/>
            <p:nvPr/>
          </p:nvSpPr>
          <p:spPr bwMode="auto">
            <a:xfrm>
              <a:off x="6507163" y="1019175"/>
              <a:ext cx="47625" cy="44450"/>
            </a:xfrm>
            <a:custGeom>
              <a:avLst/>
              <a:gdLst/>
              <a:ahLst/>
              <a:cxnLst>
                <a:cxn ang="0">
                  <a:pos x="14" y="0"/>
                </a:cxn>
                <a:cxn ang="0">
                  <a:pos x="14" y="0"/>
                </a:cxn>
                <a:cxn ang="0">
                  <a:pos x="8" y="0"/>
                </a:cxn>
                <a:cxn ang="0">
                  <a:pos x="4" y="4"/>
                </a:cxn>
                <a:cxn ang="0">
                  <a:pos x="2" y="8"/>
                </a:cxn>
                <a:cxn ang="0">
                  <a:pos x="0" y="14"/>
                </a:cxn>
                <a:cxn ang="0">
                  <a:pos x="0" y="14"/>
                </a:cxn>
                <a:cxn ang="0">
                  <a:pos x="2" y="20"/>
                </a:cxn>
                <a:cxn ang="0">
                  <a:pos x="4" y="24"/>
                </a:cxn>
                <a:cxn ang="0">
                  <a:pos x="8" y="28"/>
                </a:cxn>
                <a:cxn ang="0">
                  <a:pos x="14" y="28"/>
                </a:cxn>
                <a:cxn ang="0">
                  <a:pos x="14" y="28"/>
                </a:cxn>
                <a:cxn ang="0">
                  <a:pos x="20" y="28"/>
                </a:cxn>
                <a:cxn ang="0">
                  <a:pos x="24" y="24"/>
                </a:cxn>
                <a:cxn ang="0">
                  <a:pos x="28" y="20"/>
                </a:cxn>
                <a:cxn ang="0">
                  <a:pos x="30" y="14"/>
                </a:cxn>
                <a:cxn ang="0">
                  <a:pos x="30" y="14"/>
                </a:cxn>
                <a:cxn ang="0">
                  <a:pos x="28" y="8"/>
                </a:cxn>
                <a:cxn ang="0">
                  <a:pos x="24" y="4"/>
                </a:cxn>
                <a:cxn ang="0">
                  <a:pos x="20" y="0"/>
                </a:cxn>
                <a:cxn ang="0">
                  <a:pos x="14" y="0"/>
                </a:cxn>
              </a:cxnLst>
              <a:rect l="0" t="0" r="r" b="b"/>
              <a:pathLst>
                <a:path w="30" h="28">
                  <a:moveTo>
                    <a:pt x="14" y="0"/>
                  </a:moveTo>
                  <a:lnTo>
                    <a:pt x="14" y="0"/>
                  </a:lnTo>
                  <a:lnTo>
                    <a:pt x="8" y="0"/>
                  </a:lnTo>
                  <a:lnTo>
                    <a:pt x="4" y="4"/>
                  </a:lnTo>
                  <a:lnTo>
                    <a:pt x="2" y="8"/>
                  </a:lnTo>
                  <a:lnTo>
                    <a:pt x="0" y="14"/>
                  </a:lnTo>
                  <a:lnTo>
                    <a:pt x="0" y="14"/>
                  </a:lnTo>
                  <a:lnTo>
                    <a:pt x="2" y="20"/>
                  </a:lnTo>
                  <a:lnTo>
                    <a:pt x="4" y="24"/>
                  </a:lnTo>
                  <a:lnTo>
                    <a:pt x="8" y="28"/>
                  </a:lnTo>
                  <a:lnTo>
                    <a:pt x="14" y="28"/>
                  </a:lnTo>
                  <a:lnTo>
                    <a:pt x="14" y="28"/>
                  </a:lnTo>
                  <a:lnTo>
                    <a:pt x="20" y="28"/>
                  </a:lnTo>
                  <a:lnTo>
                    <a:pt x="24" y="24"/>
                  </a:lnTo>
                  <a:lnTo>
                    <a:pt x="28" y="20"/>
                  </a:lnTo>
                  <a:lnTo>
                    <a:pt x="30" y="14"/>
                  </a:lnTo>
                  <a:lnTo>
                    <a:pt x="30" y="14"/>
                  </a:lnTo>
                  <a:lnTo>
                    <a:pt x="28" y="8"/>
                  </a:lnTo>
                  <a:lnTo>
                    <a:pt x="24" y="4"/>
                  </a:lnTo>
                  <a:lnTo>
                    <a:pt x="20" y="0"/>
                  </a:lnTo>
                  <a:lnTo>
                    <a:pt x="14"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858" name="Freeform 422"/>
            <p:cNvSpPr/>
            <p:nvPr/>
          </p:nvSpPr>
          <p:spPr bwMode="auto">
            <a:xfrm>
              <a:off x="6507163" y="1019175"/>
              <a:ext cx="47625" cy="44450"/>
            </a:xfrm>
            <a:custGeom>
              <a:avLst/>
              <a:gdLst/>
              <a:ahLst/>
              <a:cxnLst>
                <a:cxn ang="0">
                  <a:pos x="14" y="0"/>
                </a:cxn>
                <a:cxn ang="0">
                  <a:pos x="14" y="0"/>
                </a:cxn>
                <a:cxn ang="0">
                  <a:pos x="8" y="0"/>
                </a:cxn>
                <a:cxn ang="0">
                  <a:pos x="4" y="4"/>
                </a:cxn>
                <a:cxn ang="0">
                  <a:pos x="2" y="8"/>
                </a:cxn>
                <a:cxn ang="0">
                  <a:pos x="0" y="14"/>
                </a:cxn>
                <a:cxn ang="0">
                  <a:pos x="0" y="14"/>
                </a:cxn>
                <a:cxn ang="0">
                  <a:pos x="2" y="20"/>
                </a:cxn>
                <a:cxn ang="0">
                  <a:pos x="4" y="24"/>
                </a:cxn>
                <a:cxn ang="0">
                  <a:pos x="8" y="28"/>
                </a:cxn>
                <a:cxn ang="0">
                  <a:pos x="14" y="28"/>
                </a:cxn>
                <a:cxn ang="0">
                  <a:pos x="14" y="28"/>
                </a:cxn>
                <a:cxn ang="0">
                  <a:pos x="20" y="28"/>
                </a:cxn>
                <a:cxn ang="0">
                  <a:pos x="24" y="24"/>
                </a:cxn>
                <a:cxn ang="0">
                  <a:pos x="28" y="20"/>
                </a:cxn>
                <a:cxn ang="0">
                  <a:pos x="30" y="14"/>
                </a:cxn>
                <a:cxn ang="0">
                  <a:pos x="30" y="14"/>
                </a:cxn>
                <a:cxn ang="0">
                  <a:pos x="28" y="8"/>
                </a:cxn>
                <a:cxn ang="0">
                  <a:pos x="24" y="4"/>
                </a:cxn>
                <a:cxn ang="0">
                  <a:pos x="20" y="0"/>
                </a:cxn>
                <a:cxn ang="0">
                  <a:pos x="14" y="0"/>
                </a:cxn>
              </a:cxnLst>
              <a:rect l="0" t="0" r="r" b="b"/>
              <a:pathLst>
                <a:path w="30" h="28">
                  <a:moveTo>
                    <a:pt x="14" y="0"/>
                  </a:moveTo>
                  <a:lnTo>
                    <a:pt x="14" y="0"/>
                  </a:lnTo>
                  <a:lnTo>
                    <a:pt x="8" y="0"/>
                  </a:lnTo>
                  <a:lnTo>
                    <a:pt x="4" y="4"/>
                  </a:lnTo>
                  <a:lnTo>
                    <a:pt x="2" y="8"/>
                  </a:lnTo>
                  <a:lnTo>
                    <a:pt x="0" y="14"/>
                  </a:lnTo>
                  <a:lnTo>
                    <a:pt x="0" y="14"/>
                  </a:lnTo>
                  <a:lnTo>
                    <a:pt x="2" y="20"/>
                  </a:lnTo>
                  <a:lnTo>
                    <a:pt x="4" y="24"/>
                  </a:lnTo>
                  <a:lnTo>
                    <a:pt x="8" y="28"/>
                  </a:lnTo>
                  <a:lnTo>
                    <a:pt x="14" y="28"/>
                  </a:lnTo>
                  <a:lnTo>
                    <a:pt x="14" y="28"/>
                  </a:lnTo>
                  <a:lnTo>
                    <a:pt x="20" y="28"/>
                  </a:lnTo>
                  <a:lnTo>
                    <a:pt x="24" y="24"/>
                  </a:lnTo>
                  <a:lnTo>
                    <a:pt x="28" y="20"/>
                  </a:lnTo>
                  <a:lnTo>
                    <a:pt x="30" y="14"/>
                  </a:lnTo>
                  <a:lnTo>
                    <a:pt x="30" y="14"/>
                  </a:lnTo>
                  <a:lnTo>
                    <a:pt x="28" y="8"/>
                  </a:lnTo>
                  <a:lnTo>
                    <a:pt x="24" y="4"/>
                  </a:lnTo>
                  <a:lnTo>
                    <a:pt x="20" y="0"/>
                  </a:lnTo>
                  <a:lnTo>
                    <a:pt x="14"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859" name="Freeform 423"/>
            <p:cNvSpPr/>
            <p:nvPr/>
          </p:nvSpPr>
          <p:spPr bwMode="auto">
            <a:xfrm>
              <a:off x="6704013" y="1330325"/>
              <a:ext cx="44450" cy="44450"/>
            </a:xfrm>
            <a:custGeom>
              <a:avLst/>
              <a:gdLst/>
              <a:ahLst/>
              <a:cxnLst>
                <a:cxn ang="0">
                  <a:pos x="14" y="0"/>
                </a:cxn>
                <a:cxn ang="0">
                  <a:pos x="14" y="0"/>
                </a:cxn>
                <a:cxn ang="0">
                  <a:pos x="8" y="0"/>
                </a:cxn>
                <a:cxn ang="0">
                  <a:pos x="4" y="4"/>
                </a:cxn>
                <a:cxn ang="0">
                  <a:pos x="0" y="8"/>
                </a:cxn>
                <a:cxn ang="0">
                  <a:pos x="0" y="14"/>
                </a:cxn>
                <a:cxn ang="0">
                  <a:pos x="0" y="14"/>
                </a:cxn>
                <a:cxn ang="0">
                  <a:pos x="0" y="20"/>
                </a:cxn>
                <a:cxn ang="0">
                  <a:pos x="4" y="24"/>
                </a:cxn>
                <a:cxn ang="0">
                  <a:pos x="8" y="28"/>
                </a:cxn>
                <a:cxn ang="0">
                  <a:pos x="14" y="28"/>
                </a:cxn>
                <a:cxn ang="0">
                  <a:pos x="14" y="28"/>
                </a:cxn>
                <a:cxn ang="0">
                  <a:pos x="20" y="28"/>
                </a:cxn>
                <a:cxn ang="0">
                  <a:pos x="24" y="24"/>
                </a:cxn>
                <a:cxn ang="0">
                  <a:pos x="28" y="20"/>
                </a:cxn>
                <a:cxn ang="0">
                  <a:pos x="28" y="14"/>
                </a:cxn>
                <a:cxn ang="0">
                  <a:pos x="28" y="14"/>
                </a:cxn>
                <a:cxn ang="0">
                  <a:pos x="28" y="8"/>
                </a:cxn>
                <a:cxn ang="0">
                  <a:pos x="24" y="4"/>
                </a:cxn>
                <a:cxn ang="0">
                  <a:pos x="20" y="0"/>
                </a:cxn>
                <a:cxn ang="0">
                  <a:pos x="14" y="0"/>
                </a:cxn>
              </a:cxnLst>
              <a:rect l="0" t="0" r="r" b="b"/>
              <a:pathLst>
                <a:path w="28" h="28">
                  <a:moveTo>
                    <a:pt x="14" y="0"/>
                  </a:moveTo>
                  <a:lnTo>
                    <a:pt x="14" y="0"/>
                  </a:lnTo>
                  <a:lnTo>
                    <a:pt x="8" y="0"/>
                  </a:lnTo>
                  <a:lnTo>
                    <a:pt x="4" y="4"/>
                  </a:lnTo>
                  <a:lnTo>
                    <a:pt x="0" y="8"/>
                  </a:lnTo>
                  <a:lnTo>
                    <a:pt x="0" y="14"/>
                  </a:lnTo>
                  <a:lnTo>
                    <a:pt x="0" y="14"/>
                  </a:lnTo>
                  <a:lnTo>
                    <a:pt x="0" y="20"/>
                  </a:lnTo>
                  <a:lnTo>
                    <a:pt x="4" y="24"/>
                  </a:lnTo>
                  <a:lnTo>
                    <a:pt x="8" y="28"/>
                  </a:lnTo>
                  <a:lnTo>
                    <a:pt x="14" y="28"/>
                  </a:lnTo>
                  <a:lnTo>
                    <a:pt x="14" y="28"/>
                  </a:lnTo>
                  <a:lnTo>
                    <a:pt x="20" y="28"/>
                  </a:lnTo>
                  <a:lnTo>
                    <a:pt x="24" y="24"/>
                  </a:lnTo>
                  <a:lnTo>
                    <a:pt x="28" y="20"/>
                  </a:lnTo>
                  <a:lnTo>
                    <a:pt x="28" y="14"/>
                  </a:lnTo>
                  <a:lnTo>
                    <a:pt x="28" y="14"/>
                  </a:lnTo>
                  <a:lnTo>
                    <a:pt x="28" y="8"/>
                  </a:lnTo>
                  <a:lnTo>
                    <a:pt x="24" y="4"/>
                  </a:lnTo>
                  <a:lnTo>
                    <a:pt x="20" y="0"/>
                  </a:lnTo>
                  <a:lnTo>
                    <a:pt x="14"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860" name="Freeform 424"/>
            <p:cNvSpPr/>
            <p:nvPr/>
          </p:nvSpPr>
          <p:spPr bwMode="auto">
            <a:xfrm>
              <a:off x="6704013" y="1330325"/>
              <a:ext cx="44450" cy="44450"/>
            </a:xfrm>
            <a:custGeom>
              <a:avLst/>
              <a:gdLst/>
              <a:ahLst/>
              <a:cxnLst>
                <a:cxn ang="0">
                  <a:pos x="14" y="0"/>
                </a:cxn>
                <a:cxn ang="0">
                  <a:pos x="14" y="0"/>
                </a:cxn>
                <a:cxn ang="0">
                  <a:pos x="8" y="0"/>
                </a:cxn>
                <a:cxn ang="0">
                  <a:pos x="4" y="4"/>
                </a:cxn>
                <a:cxn ang="0">
                  <a:pos x="0" y="8"/>
                </a:cxn>
                <a:cxn ang="0">
                  <a:pos x="0" y="14"/>
                </a:cxn>
                <a:cxn ang="0">
                  <a:pos x="0" y="14"/>
                </a:cxn>
                <a:cxn ang="0">
                  <a:pos x="0" y="20"/>
                </a:cxn>
                <a:cxn ang="0">
                  <a:pos x="4" y="24"/>
                </a:cxn>
                <a:cxn ang="0">
                  <a:pos x="8" y="28"/>
                </a:cxn>
                <a:cxn ang="0">
                  <a:pos x="14" y="28"/>
                </a:cxn>
                <a:cxn ang="0">
                  <a:pos x="14" y="28"/>
                </a:cxn>
                <a:cxn ang="0">
                  <a:pos x="20" y="28"/>
                </a:cxn>
                <a:cxn ang="0">
                  <a:pos x="24" y="24"/>
                </a:cxn>
                <a:cxn ang="0">
                  <a:pos x="28" y="20"/>
                </a:cxn>
                <a:cxn ang="0">
                  <a:pos x="28" y="14"/>
                </a:cxn>
                <a:cxn ang="0">
                  <a:pos x="28" y="14"/>
                </a:cxn>
                <a:cxn ang="0">
                  <a:pos x="28" y="8"/>
                </a:cxn>
                <a:cxn ang="0">
                  <a:pos x="24" y="4"/>
                </a:cxn>
                <a:cxn ang="0">
                  <a:pos x="20" y="0"/>
                </a:cxn>
                <a:cxn ang="0">
                  <a:pos x="14" y="0"/>
                </a:cxn>
              </a:cxnLst>
              <a:rect l="0" t="0" r="r" b="b"/>
              <a:pathLst>
                <a:path w="28" h="28">
                  <a:moveTo>
                    <a:pt x="14" y="0"/>
                  </a:moveTo>
                  <a:lnTo>
                    <a:pt x="14" y="0"/>
                  </a:lnTo>
                  <a:lnTo>
                    <a:pt x="8" y="0"/>
                  </a:lnTo>
                  <a:lnTo>
                    <a:pt x="4" y="4"/>
                  </a:lnTo>
                  <a:lnTo>
                    <a:pt x="0" y="8"/>
                  </a:lnTo>
                  <a:lnTo>
                    <a:pt x="0" y="14"/>
                  </a:lnTo>
                  <a:lnTo>
                    <a:pt x="0" y="14"/>
                  </a:lnTo>
                  <a:lnTo>
                    <a:pt x="0" y="20"/>
                  </a:lnTo>
                  <a:lnTo>
                    <a:pt x="4" y="24"/>
                  </a:lnTo>
                  <a:lnTo>
                    <a:pt x="8" y="28"/>
                  </a:lnTo>
                  <a:lnTo>
                    <a:pt x="14" y="28"/>
                  </a:lnTo>
                  <a:lnTo>
                    <a:pt x="14" y="28"/>
                  </a:lnTo>
                  <a:lnTo>
                    <a:pt x="20" y="28"/>
                  </a:lnTo>
                  <a:lnTo>
                    <a:pt x="24" y="24"/>
                  </a:lnTo>
                  <a:lnTo>
                    <a:pt x="28" y="20"/>
                  </a:lnTo>
                  <a:lnTo>
                    <a:pt x="28" y="14"/>
                  </a:lnTo>
                  <a:lnTo>
                    <a:pt x="28" y="14"/>
                  </a:lnTo>
                  <a:lnTo>
                    <a:pt x="28" y="8"/>
                  </a:lnTo>
                  <a:lnTo>
                    <a:pt x="24" y="4"/>
                  </a:lnTo>
                  <a:lnTo>
                    <a:pt x="20" y="0"/>
                  </a:lnTo>
                  <a:lnTo>
                    <a:pt x="14"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861" name="Freeform 425"/>
            <p:cNvSpPr/>
            <p:nvPr/>
          </p:nvSpPr>
          <p:spPr bwMode="auto">
            <a:xfrm>
              <a:off x="7573963" y="1384300"/>
              <a:ext cx="47625" cy="44450"/>
            </a:xfrm>
            <a:custGeom>
              <a:avLst/>
              <a:gdLst/>
              <a:ahLst/>
              <a:cxnLst>
                <a:cxn ang="0">
                  <a:pos x="16" y="0"/>
                </a:cxn>
                <a:cxn ang="0">
                  <a:pos x="16" y="0"/>
                </a:cxn>
                <a:cxn ang="0">
                  <a:pos x="10" y="0"/>
                </a:cxn>
                <a:cxn ang="0">
                  <a:pos x="4" y="4"/>
                </a:cxn>
                <a:cxn ang="0">
                  <a:pos x="2" y="8"/>
                </a:cxn>
                <a:cxn ang="0">
                  <a:pos x="0" y="14"/>
                </a:cxn>
                <a:cxn ang="0">
                  <a:pos x="0" y="14"/>
                </a:cxn>
                <a:cxn ang="0">
                  <a:pos x="2" y="20"/>
                </a:cxn>
                <a:cxn ang="0">
                  <a:pos x="4" y="24"/>
                </a:cxn>
                <a:cxn ang="0">
                  <a:pos x="10" y="26"/>
                </a:cxn>
                <a:cxn ang="0">
                  <a:pos x="16" y="28"/>
                </a:cxn>
                <a:cxn ang="0">
                  <a:pos x="16" y="28"/>
                </a:cxn>
                <a:cxn ang="0">
                  <a:pos x="20" y="26"/>
                </a:cxn>
                <a:cxn ang="0">
                  <a:pos x="26" y="24"/>
                </a:cxn>
                <a:cxn ang="0">
                  <a:pos x="28" y="20"/>
                </a:cxn>
                <a:cxn ang="0">
                  <a:pos x="30" y="14"/>
                </a:cxn>
                <a:cxn ang="0">
                  <a:pos x="30" y="14"/>
                </a:cxn>
                <a:cxn ang="0">
                  <a:pos x="28" y="8"/>
                </a:cxn>
                <a:cxn ang="0">
                  <a:pos x="26" y="4"/>
                </a:cxn>
                <a:cxn ang="0">
                  <a:pos x="20" y="0"/>
                </a:cxn>
                <a:cxn ang="0">
                  <a:pos x="16" y="0"/>
                </a:cxn>
              </a:cxnLst>
              <a:rect l="0" t="0" r="r" b="b"/>
              <a:pathLst>
                <a:path w="30" h="28">
                  <a:moveTo>
                    <a:pt x="16" y="0"/>
                  </a:moveTo>
                  <a:lnTo>
                    <a:pt x="16" y="0"/>
                  </a:lnTo>
                  <a:lnTo>
                    <a:pt x="10" y="0"/>
                  </a:lnTo>
                  <a:lnTo>
                    <a:pt x="4" y="4"/>
                  </a:lnTo>
                  <a:lnTo>
                    <a:pt x="2" y="8"/>
                  </a:lnTo>
                  <a:lnTo>
                    <a:pt x="0" y="14"/>
                  </a:lnTo>
                  <a:lnTo>
                    <a:pt x="0" y="14"/>
                  </a:lnTo>
                  <a:lnTo>
                    <a:pt x="2" y="20"/>
                  </a:lnTo>
                  <a:lnTo>
                    <a:pt x="4" y="24"/>
                  </a:lnTo>
                  <a:lnTo>
                    <a:pt x="10" y="26"/>
                  </a:lnTo>
                  <a:lnTo>
                    <a:pt x="16" y="28"/>
                  </a:lnTo>
                  <a:lnTo>
                    <a:pt x="16" y="28"/>
                  </a:lnTo>
                  <a:lnTo>
                    <a:pt x="20" y="26"/>
                  </a:lnTo>
                  <a:lnTo>
                    <a:pt x="26" y="24"/>
                  </a:lnTo>
                  <a:lnTo>
                    <a:pt x="28" y="20"/>
                  </a:lnTo>
                  <a:lnTo>
                    <a:pt x="30" y="14"/>
                  </a:lnTo>
                  <a:lnTo>
                    <a:pt x="30" y="14"/>
                  </a:lnTo>
                  <a:lnTo>
                    <a:pt x="28" y="8"/>
                  </a:lnTo>
                  <a:lnTo>
                    <a:pt x="26" y="4"/>
                  </a:lnTo>
                  <a:lnTo>
                    <a:pt x="20" y="0"/>
                  </a:lnTo>
                  <a:lnTo>
                    <a:pt x="1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862" name="Freeform 426"/>
            <p:cNvSpPr/>
            <p:nvPr/>
          </p:nvSpPr>
          <p:spPr bwMode="auto">
            <a:xfrm>
              <a:off x="7573963" y="1384300"/>
              <a:ext cx="47625" cy="44450"/>
            </a:xfrm>
            <a:custGeom>
              <a:avLst/>
              <a:gdLst/>
              <a:ahLst/>
              <a:cxnLst>
                <a:cxn ang="0">
                  <a:pos x="16" y="0"/>
                </a:cxn>
                <a:cxn ang="0">
                  <a:pos x="16" y="0"/>
                </a:cxn>
                <a:cxn ang="0">
                  <a:pos x="10" y="0"/>
                </a:cxn>
                <a:cxn ang="0">
                  <a:pos x="4" y="4"/>
                </a:cxn>
                <a:cxn ang="0">
                  <a:pos x="2" y="8"/>
                </a:cxn>
                <a:cxn ang="0">
                  <a:pos x="0" y="14"/>
                </a:cxn>
                <a:cxn ang="0">
                  <a:pos x="0" y="14"/>
                </a:cxn>
                <a:cxn ang="0">
                  <a:pos x="2" y="20"/>
                </a:cxn>
                <a:cxn ang="0">
                  <a:pos x="4" y="24"/>
                </a:cxn>
                <a:cxn ang="0">
                  <a:pos x="10" y="26"/>
                </a:cxn>
                <a:cxn ang="0">
                  <a:pos x="16" y="28"/>
                </a:cxn>
                <a:cxn ang="0">
                  <a:pos x="16" y="28"/>
                </a:cxn>
                <a:cxn ang="0">
                  <a:pos x="20" y="26"/>
                </a:cxn>
                <a:cxn ang="0">
                  <a:pos x="26" y="24"/>
                </a:cxn>
                <a:cxn ang="0">
                  <a:pos x="28" y="20"/>
                </a:cxn>
                <a:cxn ang="0">
                  <a:pos x="30" y="14"/>
                </a:cxn>
                <a:cxn ang="0">
                  <a:pos x="30" y="14"/>
                </a:cxn>
                <a:cxn ang="0">
                  <a:pos x="28" y="8"/>
                </a:cxn>
                <a:cxn ang="0">
                  <a:pos x="26" y="4"/>
                </a:cxn>
                <a:cxn ang="0">
                  <a:pos x="20" y="0"/>
                </a:cxn>
                <a:cxn ang="0">
                  <a:pos x="16" y="0"/>
                </a:cxn>
              </a:cxnLst>
              <a:rect l="0" t="0" r="r" b="b"/>
              <a:pathLst>
                <a:path w="30" h="28">
                  <a:moveTo>
                    <a:pt x="16" y="0"/>
                  </a:moveTo>
                  <a:lnTo>
                    <a:pt x="16" y="0"/>
                  </a:lnTo>
                  <a:lnTo>
                    <a:pt x="10" y="0"/>
                  </a:lnTo>
                  <a:lnTo>
                    <a:pt x="4" y="4"/>
                  </a:lnTo>
                  <a:lnTo>
                    <a:pt x="2" y="8"/>
                  </a:lnTo>
                  <a:lnTo>
                    <a:pt x="0" y="14"/>
                  </a:lnTo>
                  <a:lnTo>
                    <a:pt x="0" y="14"/>
                  </a:lnTo>
                  <a:lnTo>
                    <a:pt x="2" y="20"/>
                  </a:lnTo>
                  <a:lnTo>
                    <a:pt x="4" y="24"/>
                  </a:lnTo>
                  <a:lnTo>
                    <a:pt x="10" y="26"/>
                  </a:lnTo>
                  <a:lnTo>
                    <a:pt x="16" y="28"/>
                  </a:lnTo>
                  <a:lnTo>
                    <a:pt x="16" y="28"/>
                  </a:lnTo>
                  <a:lnTo>
                    <a:pt x="20" y="26"/>
                  </a:lnTo>
                  <a:lnTo>
                    <a:pt x="26" y="24"/>
                  </a:lnTo>
                  <a:lnTo>
                    <a:pt x="28" y="20"/>
                  </a:lnTo>
                  <a:lnTo>
                    <a:pt x="30" y="14"/>
                  </a:lnTo>
                  <a:lnTo>
                    <a:pt x="30" y="14"/>
                  </a:lnTo>
                  <a:lnTo>
                    <a:pt x="28" y="8"/>
                  </a:lnTo>
                  <a:lnTo>
                    <a:pt x="26" y="4"/>
                  </a:lnTo>
                  <a:lnTo>
                    <a:pt x="20" y="0"/>
                  </a:lnTo>
                  <a:lnTo>
                    <a:pt x="1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863" name="Freeform 427"/>
            <p:cNvSpPr/>
            <p:nvPr/>
          </p:nvSpPr>
          <p:spPr bwMode="auto">
            <a:xfrm>
              <a:off x="7050088" y="1685925"/>
              <a:ext cx="47625" cy="44450"/>
            </a:xfrm>
            <a:custGeom>
              <a:avLst/>
              <a:gdLst/>
              <a:ahLst/>
              <a:cxnLst>
                <a:cxn ang="0">
                  <a:pos x="14" y="0"/>
                </a:cxn>
                <a:cxn ang="0">
                  <a:pos x="14" y="0"/>
                </a:cxn>
                <a:cxn ang="0">
                  <a:pos x="8" y="0"/>
                </a:cxn>
                <a:cxn ang="0">
                  <a:pos x="4" y="4"/>
                </a:cxn>
                <a:cxn ang="0">
                  <a:pos x="2" y="8"/>
                </a:cxn>
                <a:cxn ang="0">
                  <a:pos x="0" y="14"/>
                </a:cxn>
                <a:cxn ang="0">
                  <a:pos x="0" y="14"/>
                </a:cxn>
                <a:cxn ang="0">
                  <a:pos x="2" y="20"/>
                </a:cxn>
                <a:cxn ang="0">
                  <a:pos x="4" y="24"/>
                </a:cxn>
                <a:cxn ang="0">
                  <a:pos x="8" y="28"/>
                </a:cxn>
                <a:cxn ang="0">
                  <a:pos x="14" y="28"/>
                </a:cxn>
                <a:cxn ang="0">
                  <a:pos x="14" y="28"/>
                </a:cxn>
                <a:cxn ang="0">
                  <a:pos x="20" y="28"/>
                </a:cxn>
                <a:cxn ang="0">
                  <a:pos x="24" y="24"/>
                </a:cxn>
                <a:cxn ang="0">
                  <a:pos x="28" y="20"/>
                </a:cxn>
                <a:cxn ang="0">
                  <a:pos x="30" y="14"/>
                </a:cxn>
                <a:cxn ang="0">
                  <a:pos x="30" y="14"/>
                </a:cxn>
                <a:cxn ang="0">
                  <a:pos x="28" y="8"/>
                </a:cxn>
                <a:cxn ang="0">
                  <a:pos x="24" y="4"/>
                </a:cxn>
                <a:cxn ang="0">
                  <a:pos x="20" y="0"/>
                </a:cxn>
                <a:cxn ang="0">
                  <a:pos x="14" y="0"/>
                </a:cxn>
              </a:cxnLst>
              <a:rect l="0" t="0" r="r" b="b"/>
              <a:pathLst>
                <a:path w="30" h="28">
                  <a:moveTo>
                    <a:pt x="14" y="0"/>
                  </a:moveTo>
                  <a:lnTo>
                    <a:pt x="14" y="0"/>
                  </a:lnTo>
                  <a:lnTo>
                    <a:pt x="8" y="0"/>
                  </a:lnTo>
                  <a:lnTo>
                    <a:pt x="4" y="4"/>
                  </a:lnTo>
                  <a:lnTo>
                    <a:pt x="2" y="8"/>
                  </a:lnTo>
                  <a:lnTo>
                    <a:pt x="0" y="14"/>
                  </a:lnTo>
                  <a:lnTo>
                    <a:pt x="0" y="14"/>
                  </a:lnTo>
                  <a:lnTo>
                    <a:pt x="2" y="20"/>
                  </a:lnTo>
                  <a:lnTo>
                    <a:pt x="4" y="24"/>
                  </a:lnTo>
                  <a:lnTo>
                    <a:pt x="8" y="28"/>
                  </a:lnTo>
                  <a:lnTo>
                    <a:pt x="14" y="28"/>
                  </a:lnTo>
                  <a:lnTo>
                    <a:pt x="14" y="28"/>
                  </a:lnTo>
                  <a:lnTo>
                    <a:pt x="20" y="28"/>
                  </a:lnTo>
                  <a:lnTo>
                    <a:pt x="24" y="24"/>
                  </a:lnTo>
                  <a:lnTo>
                    <a:pt x="28" y="20"/>
                  </a:lnTo>
                  <a:lnTo>
                    <a:pt x="30" y="14"/>
                  </a:lnTo>
                  <a:lnTo>
                    <a:pt x="30" y="14"/>
                  </a:lnTo>
                  <a:lnTo>
                    <a:pt x="28" y="8"/>
                  </a:lnTo>
                  <a:lnTo>
                    <a:pt x="24" y="4"/>
                  </a:lnTo>
                  <a:lnTo>
                    <a:pt x="20" y="0"/>
                  </a:lnTo>
                  <a:lnTo>
                    <a:pt x="14"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864" name="Freeform 428"/>
            <p:cNvSpPr/>
            <p:nvPr/>
          </p:nvSpPr>
          <p:spPr bwMode="auto">
            <a:xfrm>
              <a:off x="7050088" y="1685925"/>
              <a:ext cx="47625" cy="44450"/>
            </a:xfrm>
            <a:custGeom>
              <a:avLst/>
              <a:gdLst/>
              <a:ahLst/>
              <a:cxnLst>
                <a:cxn ang="0">
                  <a:pos x="14" y="0"/>
                </a:cxn>
                <a:cxn ang="0">
                  <a:pos x="14" y="0"/>
                </a:cxn>
                <a:cxn ang="0">
                  <a:pos x="8" y="0"/>
                </a:cxn>
                <a:cxn ang="0">
                  <a:pos x="4" y="4"/>
                </a:cxn>
                <a:cxn ang="0">
                  <a:pos x="2" y="8"/>
                </a:cxn>
                <a:cxn ang="0">
                  <a:pos x="0" y="14"/>
                </a:cxn>
                <a:cxn ang="0">
                  <a:pos x="0" y="14"/>
                </a:cxn>
                <a:cxn ang="0">
                  <a:pos x="2" y="20"/>
                </a:cxn>
                <a:cxn ang="0">
                  <a:pos x="4" y="24"/>
                </a:cxn>
                <a:cxn ang="0">
                  <a:pos x="8" y="28"/>
                </a:cxn>
                <a:cxn ang="0">
                  <a:pos x="14" y="28"/>
                </a:cxn>
                <a:cxn ang="0">
                  <a:pos x="14" y="28"/>
                </a:cxn>
                <a:cxn ang="0">
                  <a:pos x="20" y="28"/>
                </a:cxn>
                <a:cxn ang="0">
                  <a:pos x="24" y="24"/>
                </a:cxn>
                <a:cxn ang="0">
                  <a:pos x="28" y="20"/>
                </a:cxn>
                <a:cxn ang="0">
                  <a:pos x="30" y="14"/>
                </a:cxn>
                <a:cxn ang="0">
                  <a:pos x="30" y="14"/>
                </a:cxn>
                <a:cxn ang="0">
                  <a:pos x="28" y="8"/>
                </a:cxn>
                <a:cxn ang="0">
                  <a:pos x="24" y="4"/>
                </a:cxn>
                <a:cxn ang="0">
                  <a:pos x="20" y="0"/>
                </a:cxn>
                <a:cxn ang="0">
                  <a:pos x="14" y="0"/>
                </a:cxn>
              </a:cxnLst>
              <a:rect l="0" t="0" r="r" b="b"/>
              <a:pathLst>
                <a:path w="30" h="28">
                  <a:moveTo>
                    <a:pt x="14" y="0"/>
                  </a:moveTo>
                  <a:lnTo>
                    <a:pt x="14" y="0"/>
                  </a:lnTo>
                  <a:lnTo>
                    <a:pt x="8" y="0"/>
                  </a:lnTo>
                  <a:lnTo>
                    <a:pt x="4" y="4"/>
                  </a:lnTo>
                  <a:lnTo>
                    <a:pt x="2" y="8"/>
                  </a:lnTo>
                  <a:lnTo>
                    <a:pt x="0" y="14"/>
                  </a:lnTo>
                  <a:lnTo>
                    <a:pt x="0" y="14"/>
                  </a:lnTo>
                  <a:lnTo>
                    <a:pt x="2" y="20"/>
                  </a:lnTo>
                  <a:lnTo>
                    <a:pt x="4" y="24"/>
                  </a:lnTo>
                  <a:lnTo>
                    <a:pt x="8" y="28"/>
                  </a:lnTo>
                  <a:lnTo>
                    <a:pt x="14" y="28"/>
                  </a:lnTo>
                  <a:lnTo>
                    <a:pt x="14" y="28"/>
                  </a:lnTo>
                  <a:lnTo>
                    <a:pt x="20" y="28"/>
                  </a:lnTo>
                  <a:lnTo>
                    <a:pt x="24" y="24"/>
                  </a:lnTo>
                  <a:lnTo>
                    <a:pt x="28" y="20"/>
                  </a:lnTo>
                  <a:lnTo>
                    <a:pt x="30" y="14"/>
                  </a:lnTo>
                  <a:lnTo>
                    <a:pt x="30" y="14"/>
                  </a:lnTo>
                  <a:lnTo>
                    <a:pt x="28" y="8"/>
                  </a:lnTo>
                  <a:lnTo>
                    <a:pt x="24" y="4"/>
                  </a:lnTo>
                  <a:lnTo>
                    <a:pt x="20" y="0"/>
                  </a:lnTo>
                  <a:lnTo>
                    <a:pt x="14"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865" name="Freeform 429"/>
            <p:cNvSpPr/>
            <p:nvPr/>
          </p:nvSpPr>
          <p:spPr bwMode="auto">
            <a:xfrm>
              <a:off x="3979863" y="1390650"/>
              <a:ext cx="47625" cy="47625"/>
            </a:xfrm>
            <a:custGeom>
              <a:avLst/>
              <a:gdLst/>
              <a:ahLst/>
              <a:cxnLst>
                <a:cxn ang="0">
                  <a:pos x="14" y="0"/>
                </a:cxn>
                <a:cxn ang="0">
                  <a:pos x="14" y="0"/>
                </a:cxn>
                <a:cxn ang="0">
                  <a:pos x="10" y="2"/>
                </a:cxn>
                <a:cxn ang="0">
                  <a:pos x="4" y="4"/>
                </a:cxn>
                <a:cxn ang="0">
                  <a:pos x="2" y="10"/>
                </a:cxn>
                <a:cxn ang="0">
                  <a:pos x="0" y="16"/>
                </a:cxn>
                <a:cxn ang="0">
                  <a:pos x="0" y="16"/>
                </a:cxn>
                <a:cxn ang="0">
                  <a:pos x="2" y="20"/>
                </a:cxn>
                <a:cxn ang="0">
                  <a:pos x="4" y="26"/>
                </a:cxn>
                <a:cxn ang="0">
                  <a:pos x="10" y="28"/>
                </a:cxn>
                <a:cxn ang="0">
                  <a:pos x="14" y="30"/>
                </a:cxn>
                <a:cxn ang="0">
                  <a:pos x="14" y="30"/>
                </a:cxn>
                <a:cxn ang="0">
                  <a:pos x="20" y="28"/>
                </a:cxn>
                <a:cxn ang="0">
                  <a:pos x="24" y="26"/>
                </a:cxn>
                <a:cxn ang="0">
                  <a:pos x="28" y="20"/>
                </a:cxn>
                <a:cxn ang="0">
                  <a:pos x="30" y="16"/>
                </a:cxn>
                <a:cxn ang="0">
                  <a:pos x="30" y="16"/>
                </a:cxn>
                <a:cxn ang="0">
                  <a:pos x="28" y="10"/>
                </a:cxn>
                <a:cxn ang="0">
                  <a:pos x="24" y="4"/>
                </a:cxn>
                <a:cxn ang="0">
                  <a:pos x="20" y="2"/>
                </a:cxn>
                <a:cxn ang="0">
                  <a:pos x="14" y="0"/>
                </a:cxn>
              </a:cxnLst>
              <a:rect l="0" t="0" r="r" b="b"/>
              <a:pathLst>
                <a:path w="30" h="30">
                  <a:moveTo>
                    <a:pt x="14" y="0"/>
                  </a:moveTo>
                  <a:lnTo>
                    <a:pt x="14" y="0"/>
                  </a:lnTo>
                  <a:lnTo>
                    <a:pt x="10" y="2"/>
                  </a:lnTo>
                  <a:lnTo>
                    <a:pt x="4" y="4"/>
                  </a:lnTo>
                  <a:lnTo>
                    <a:pt x="2" y="10"/>
                  </a:lnTo>
                  <a:lnTo>
                    <a:pt x="0" y="16"/>
                  </a:lnTo>
                  <a:lnTo>
                    <a:pt x="0" y="16"/>
                  </a:lnTo>
                  <a:lnTo>
                    <a:pt x="2" y="20"/>
                  </a:lnTo>
                  <a:lnTo>
                    <a:pt x="4" y="26"/>
                  </a:lnTo>
                  <a:lnTo>
                    <a:pt x="10" y="28"/>
                  </a:lnTo>
                  <a:lnTo>
                    <a:pt x="14" y="30"/>
                  </a:lnTo>
                  <a:lnTo>
                    <a:pt x="14" y="30"/>
                  </a:lnTo>
                  <a:lnTo>
                    <a:pt x="20" y="28"/>
                  </a:lnTo>
                  <a:lnTo>
                    <a:pt x="24" y="26"/>
                  </a:lnTo>
                  <a:lnTo>
                    <a:pt x="28" y="20"/>
                  </a:lnTo>
                  <a:lnTo>
                    <a:pt x="30" y="16"/>
                  </a:lnTo>
                  <a:lnTo>
                    <a:pt x="30" y="16"/>
                  </a:lnTo>
                  <a:lnTo>
                    <a:pt x="28" y="10"/>
                  </a:lnTo>
                  <a:lnTo>
                    <a:pt x="24" y="4"/>
                  </a:lnTo>
                  <a:lnTo>
                    <a:pt x="20" y="2"/>
                  </a:lnTo>
                  <a:lnTo>
                    <a:pt x="14"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866" name="Freeform 430"/>
            <p:cNvSpPr/>
            <p:nvPr/>
          </p:nvSpPr>
          <p:spPr bwMode="auto">
            <a:xfrm>
              <a:off x="3979863" y="1390650"/>
              <a:ext cx="47625" cy="47625"/>
            </a:xfrm>
            <a:custGeom>
              <a:avLst/>
              <a:gdLst/>
              <a:ahLst/>
              <a:cxnLst>
                <a:cxn ang="0">
                  <a:pos x="14" y="0"/>
                </a:cxn>
                <a:cxn ang="0">
                  <a:pos x="14" y="0"/>
                </a:cxn>
                <a:cxn ang="0">
                  <a:pos x="10" y="2"/>
                </a:cxn>
                <a:cxn ang="0">
                  <a:pos x="4" y="4"/>
                </a:cxn>
                <a:cxn ang="0">
                  <a:pos x="2" y="10"/>
                </a:cxn>
                <a:cxn ang="0">
                  <a:pos x="0" y="16"/>
                </a:cxn>
                <a:cxn ang="0">
                  <a:pos x="0" y="16"/>
                </a:cxn>
                <a:cxn ang="0">
                  <a:pos x="2" y="20"/>
                </a:cxn>
                <a:cxn ang="0">
                  <a:pos x="4" y="26"/>
                </a:cxn>
                <a:cxn ang="0">
                  <a:pos x="10" y="28"/>
                </a:cxn>
                <a:cxn ang="0">
                  <a:pos x="14" y="30"/>
                </a:cxn>
                <a:cxn ang="0">
                  <a:pos x="14" y="30"/>
                </a:cxn>
                <a:cxn ang="0">
                  <a:pos x="20" y="28"/>
                </a:cxn>
                <a:cxn ang="0">
                  <a:pos x="24" y="26"/>
                </a:cxn>
                <a:cxn ang="0">
                  <a:pos x="28" y="20"/>
                </a:cxn>
                <a:cxn ang="0">
                  <a:pos x="30" y="16"/>
                </a:cxn>
                <a:cxn ang="0">
                  <a:pos x="30" y="16"/>
                </a:cxn>
                <a:cxn ang="0">
                  <a:pos x="28" y="10"/>
                </a:cxn>
                <a:cxn ang="0">
                  <a:pos x="24" y="4"/>
                </a:cxn>
                <a:cxn ang="0">
                  <a:pos x="20" y="2"/>
                </a:cxn>
                <a:cxn ang="0">
                  <a:pos x="14" y="0"/>
                </a:cxn>
              </a:cxnLst>
              <a:rect l="0" t="0" r="r" b="b"/>
              <a:pathLst>
                <a:path w="30" h="30">
                  <a:moveTo>
                    <a:pt x="14" y="0"/>
                  </a:moveTo>
                  <a:lnTo>
                    <a:pt x="14" y="0"/>
                  </a:lnTo>
                  <a:lnTo>
                    <a:pt x="10" y="2"/>
                  </a:lnTo>
                  <a:lnTo>
                    <a:pt x="4" y="4"/>
                  </a:lnTo>
                  <a:lnTo>
                    <a:pt x="2" y="10"/>
                  </a:lnTo>
                  <a:lnTo>
                    <a:pt x="0" y="16"/>
                  </a:lnTo>
                  <a:lnTo>
                    <a:pt x="0" y="16"/>
                  </a:lnTo>
                  <a:lnTo>
                    <a:pt x="2" y="20"/>
                  </a:lnTo>
                  <a:lnTo>
                    <a:pt x="4" y="26"/>
                  </a:lnTo>
                  <a:lnTo>
                    <a:pt x="10" y="28"/>
                  </a:lnTo>
                  <a:lnTo>
                    <a:pt x="14" y="30"/>
                  </a:lnTo>
                  <a:lnTo>
                    <a:pt x="14" y="30"/>
                  </a:lnTo>
                  <a:lnTo>
                    <a:pt x="20" y="28"/>
                  </a:lnTo>
                  <a:lnTo>
                    <a:pt x="24" y="26"/>
                  </a:lnTo>
                  <a:lnTo>
                    <a:pt x="28" y="20"/>
                  </a:lnTo>
                  <a:lnTo>
                    <a:pt x="30" y="16"/>
                  </a:lnTo>
                  <a:lnTo>
                    <a:pt x="30" y="16"/>
                  </a:lnTo>
                  <a:lnTo>
                    <a:pt x="28" y="10"/>
                  </a:lnTo>
                  <a:lnTo>
                    <a:pt x="24" y="4"/>
                  </a:lnTo>
                  <a:lnTo>
                    <a:pt x="20" y="2"/>
                  </a:lnTo>
                  <a:lnTo>
                    <a:pt x="14"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867" name="Freeform 431"/>
            <p:cNvSpPr/>
            <p:nvPr/>
          </p:nvSpPr>
          <p:spPr bwMode="auto">
            <a:xfrm>
              <a:off x="4776788" y="1136650"/>
              <a:ext cx="19050"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0" y="12"/>
                </a:cxn>
                <a:cxn ang="0">
                  <a:pos x="12" y="8"/>
                </a:cxn>
                <a:cxn ang="0">
                  <a:pos x="12" y="8"/>
                </a:cxn>
                <a:cxn ang="0">
                  <a:pos x="10" y="2"/>
                </a:cxn>
                <a:cxn ang="0">
                  <a:pos x="6" y="0"/>
                </a:cxn>
              </a:cxnLst>
              <a:rect l="0" t="0" r="r" b="b"/>
              <a:pathLst>
                <a:path w="12" h="14">
                  <a:moveTo>
                    <a:pt x="6" y="0"/>
                  </a:moveTo>
                  <a:lnTo>
                    <a:pt x="6" y="0"/>
                  </a:lnTo>
                  <a:lnTo>
                    <a:pt x="2" y="2"/>
                  </a:lnTo>
                  <a:lnTo>
                    <a:pt x="0" y="8"/>
                  </a:lnTo>
                  <a:lnTo>
                    <a:pt x="0" y="8"/>
                  </a:lnTo>
                  <a:lnTo>
                    <a:pt x="2" y="12"/>
                  </a:lnTo>
                  <a:lnTo>
                    <a:pt x="6" y="14"/>
                  </a:lnTo>
                  <a:lnTo>
                    <a:pt x="6" y="14"/>
                  </a:lnTo>
                  <a:lnTo>
                    <a:pt x="10" y="12"/>
                  </a:lnTo>
                  <a:lnTo>
                    <a:pt x="12" y="8"/>
                  </a:lnTo>
                  <a:lnTo>
                    <a:pt x="12" y="8"/>
                  </a:lnTo>
                  <a:lnTo>
                    <a:pt x="10"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868" name="Freeform 432"/>
            <p:cNvSpPr/>
            <p:nvPr/>
          </p:nvSpPr>
          <p:spPr bwMode="auto">
            <a:xfrm>
              <a:off x="4776788" y="1136650"/>
              <a:ext cx="19050"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0" y="12"/>
                </a:cxn>
                <a:cxn ang="0">
                  <a:pos x="12" y="8"/>
                </a:cxn>
                <a:cxn ang="0">
                  <a:pos x="12" y="8"/>
                </a:cxn>
                <a:cxn ang="0">
                  <a:pos x="10" y="2"/>
                </a:cxn>
                <a:cxn ang="0">
                  <a:pos x="6" y="0"/>
                </a:cxn>
              </a:cxnLst>
              <a:rect l="0" t="0" r="r" b="b"/>
              <a:pathLst>
                <a:path w="12" h="14">
                  <a:moveTo>
                    <a:pt x="6" y="0"/>
                  </a:moveTo>
                  <a:lnTo>
                    <a:pt x="6" y="0"/>
                  </a:lnTo>
                  <a:lnTo>
                    <a:pt x="2" y="2"/>
                  </a:lnTo>
                  <a:lnTo>
                    <a:pt x="0" y="8"/>
                  </a:lnTo>
                  <a:lnTo>
                    <a:pt x="0" y="8"/>
                  </a:lnTo>
                  <a:lnTo>
                    <a:pt x="2" y="12"/>
                  </a:lnTo>
                  <a:lnTo>
                    <a:pt x="6" y="14"/>
                  </a:lnTo>
                  <a:lnTo>
                    <a:pt x="6" y="14"/>
                  </a:lnTo>
                  <a:lnTo>
                    <a:pt x="10" y="12"/>
                  </a:lnTo>
                  <a:lnTo>
                    <a:pt x="12" y="8"/>
                  </a:lnTo>
                  <a:lnTo>
                    <a:pt x="12" y="8"/>
                  </a:lnTo>
                  <a:lnTo>
                    <a:pt x="10" y="2"/>
                  </a:lnTo>
                  <a:lnTo>
                    <a:pt x="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869" name="Freeform 433"/>
            <p:cNvSpPr/>
            <p:nvPr/>
          </p:nvSpPr>
          <p:spPr bwMode="auto">
            <a:xfrm>
              <a:off x="1503363" y="162877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870" name="Freeform 434"/>
            <p:cNvSpPr/>
            <p:nvPr/>
          </p:nvSpPr>
          <p:spPr bwMode="auto">
            <a:xfrm>
              <a:off x="1503363" y="162877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871" name="Freeform 435"/>
            <p:cNvSpPr/>
            <p:nvPr/>
          </p:nvSpPr>
          <p:spPr bwMode="auto">
            <a:xfrm>
              <a:off x="3605213" y="1104900"/>
              <a:ext cx="34925" cy="38100"/>
            </a:xfrm>
            <a:custGeom>
              <a:avLst/>
              <a:gdLst/>
              <a:ahLst/>
              <a:cxnLst>
                <a:cxn ang="0">
                  <a:pos x="12" y="0"/>
                </a:cxn>
                <a:cxn ang="0">
                  <a:pos x="12" y="0"/>
                </a:cxn>
                <a:cxn ang="0">
                  <a:pos x="8" y="2"/>
                </a:cxn>
                <a:cxn ang="0">
                  <a:pos x="4" y="4"/>
                </a:cxn>
                <a:cxn ang="0">
                  <a:pos x="2" y="8"/>
                </a:cxn>
                <a:cxn ang="0">
                  <a:pos x="0" y="12"/>
                </a:cxn>
                <a:cxn ang="0">
                  <a:pos x="0" y="12"/>
                </a:cxn>
                <a:cxn ang="0">
                  <a:pos x="2" y="16"/>
                </a:cxn>
                <a:cxn ang="0">
                  <a:pos x="4" y="20"/>
                </a:cxn>
                <a:cxn ang="0">
                  <a:pos x="8" y="22"/>
                </a:cxn>
                <a:cxn ang="0">
                  <a:pos x="12" y="24"/>
                </a:cxn>
                <a:cxn ang="0">
                  <a:pos x="12" y="24"/>
                </a:cxn>
                <a:cxn ang="0">
                  <a:pos x="16" y="22"/>
                </a:cxn>
                <a:cxn ang="0">
                  <a:pos x="20" y="20"/>
                </a:cxn>
                <a:cxn ang="0">
                  <a:pos x="22" y="16"/>
                </a:cxn>
                <a:cxn ang="0">
                  <a:pos x="22" y="12"/>
                </a:cxn>
                <a:cxn ang="0">
                  <a:pos x="22" y="12"/>
                </a:cxn>
                <a:cxn ang="0">
                  <a:pos x="22" y="8"/>
                </a:cxn>
                <a:cxn ang="0">
                  <a:pos x="20" y="4"/>
                </a:cxn>
                <a:cxn ang="0">
                  <a:pos x="16" y="2"/>
                </a:cxn>
                <a:cxn ang="0">
                  <a:pos x="12" y="0"/>
                </a:cxn>
              </a:cxnLst>
              <a:rect l="0" t="0" r="r" b="b"/>
              <a:pathLst>
                <a:path w="22" h="24">
                  <a:moveTo>
                    <a:pt x="12" y="0"/>
                  </a:moveTo>
                  <a:lnTo>
                    <a:pt x="12" y="0"/>
                  </a:lnTo>
                  <a:lnTo>
                    <a:pt x="8" y="2"/>
                  </a:lnTo>
                  <a:lnTo>
                    <a:pt x="4" y="4"/>
                  </a:lnTo>
                  <a:lnTo>
                    <a:pt x="2" y="8"/>
                  </a:lnTo>
                  <a:lnTo>
                    <a:pt x="0" y="12"/>
                  </a:lnTo>
                  <a:lnTo>
                    <a:pt x="0" y="12"/>
                  </a:lnTo>
                  <a:lnTo>
                    <a:pt x="2" y="16"/>
                  </a:lnTo>
                  <a:lnTo>
                    <a:pt x="4" y="20"/>
                  </a:lnTo>
                  <a:lnTo>
                    <a:pt x="8" y="22"/>
                  </a:lnTo>
                  <a:lnTo>
                    <a:pt x="12" y="24"/>
                  </a:lnTo>
                  <a:lnTo>
                    <a:pt x="12" y="24"/>
                  </a:lnTo>
                  <a:lnTo>
                    <a:pt x="16" y="22"/>
                  </a:lnTo>
                  <a:lnTo>
                    <a:pt x="20" y="20"/>
                  </a:lnTo>
                  <a:lnTo>
                    <a:pt x="22" y="16"/>
                  </a:lnTo>
                  <a:lnTo>
                    <a:pt x="22" y="12"/>
                  </a:lnTo>
                  <a:lnTo>
                    <a:pt x="22" y="12"/>
                  </a:lnTo>
                  <a:lnTo>
                    <a:pt x="22" y="8"/>
                  </a:lnTo>
                  <a:lnTo>
                    <a:pt x="20" y="4"/>
                  </a:lnTo>
                  <a:lnTo>
                    <a:pt x="16" y="2"/>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872" name="Freeform 436"/>
            <p:cNvSpPr/>
            <p:nvPr/>
          </p:nvSpPr>
          <p:spPr bwMode="auto">
            <a:xfrm>
              <a:off x="3605213" y="1104900"/>
              <a:ext cx="34925" cy="38100"/>
            </a:xfrm>
            <a:custGeom>
              <a:avLst/>
              <a:gdLst/>
              <a:ahLst/>
              <a:cxnLst>
                <a:cxn ang="0">
                  <a:pos x="12" y="0"/>
                </a:cxn>
                <a:cxn ang="0">
                  <a:pos x="12" y="0"/>
                </a:cxn>
                <a:cxn ang="0">
                  <a:pos x="8" y="2"/>
                </a:cxn>
                <a:cxn ang="0">
                  <a:pos x="4" y="4"/>
                </a:cxn>
                <a:cxn ang="0">
                  <a:pos x="2" y="8"/>
                </a:cxn>
                <a:cxn ang="0">
                  <a:pos x="0" y="12"/>
                </a:cxn>
                <a:cxn ang="0">
                  <a:pos x="0" y="12"/>
                </a:cxn>
                <a:cxn ang="0">
                  <a:pos x="2" y="16"/>
                </a:cxn>
                <a:cxn ang="0">
                  <a:pos x="4" y="20"/>
                </a:cxn>
                <a:cxn ang="0">
                  <a:pos x="8" y="22"/>
                </a:cxn>
                <a:cxn ang="0">
                  <a:pos x="12" y="24"/>
                </a:cxn>
                <a:cxn ang="0">
                  <a:pos x="12" y="24"/>
                </a:cxn>
                <a:cxn ang="0">
                  <a:pos x="16" y="22"/>
                </a:cxn>
                <a:cxn ang="0">
                  <a:pos x="20" y="20"/>
                </a:cxn>
                <a:cxn ang="0">
                  <a:pos x="22" y="16"/>
                </a:cxn>
                <a:cxn ang="0">
                  <a:pos x="22" y="12"/>
                </a:cxn>
                <a:cxn ang="0">
                  <a:pos x="22" y="12"/>
                </a:cxn>
                <a:cxn ang="0">
                  <a:pos x="22" y="8"/>
                </a:cxn>
                <a:cxn ang="0">
                  <a:pos x="20" y="4"/>
                </a:cxn>
                <a:cxn ang="0">
                  <a:pos x="16" y="2"/>
                </a:cxn>
                <a:cxn ang="0">
                  <a:pos x="12" y="0"/>
                </a:cxn>
              </a:cxnLst>
              <a:rect l="0" t="0" r="r" b="b"/>
              <a:pathLst>
                <a:path w="22" h="24">
                  <a:moveTo>
                    <a:pt x="12" y="0"/>
                  </a:moveTo>
                  <a:lnTo>
                    <a:pt x="12" y="0"/>
                  </a:lnTo>
                  <a:lnTo>
                    <a:pt x="8" y="2"/>
                  </a:lnTo>
                  <a:lnTo>
                    <a:pt x="4" y="4"/>
                  </a:lnTo>
                  <a:lnTo>
                    <a:pt x="2" y="8"/>
                  </a:lnTo>
                  <a:lnTo>
                    <a:pt x="0" y="12"/>
                  </a:lnTo>
                  <a:lnTo>
                    <a:pt x="0" y="12"/>
                  </a:lnTo>
                  <a:lnTo>
                    <a:pt x="2" y="16"/>
                  </a:lnTo>
                  <a:lnTo>
                    <a:pt x="4" y="20"/>
                  </a:lnTo>
                  <a:lnTo>
                    <a:pt x="8" y="22"/>
                  </a:lnTo>
                  <a:lnTo>
                    <a:pt x="12" y="24"/>
                  </a:lnTo>
                  <a:lnTo>
                    <a:pt x="12" y="24"/>
                  </a:lnTo>
                  <a:lnTo>
                    <a:pt x="16" y="22"/>
                  </a:lnTo>
                  <a:lnTo>
                    <a:pt x="20" y="20"/>
                  </a:lnTo>
                  <a:lnTo>
                    <a:pt x="22" y="16"/>
                  </a:lnTo>
                  <a:lnTo>
                    <a:pt x="22" y="12"/>
                  </a:lnTo>
                  <a:lnTo>
                    <a:pt x="22" y="12"/>
                  </a:lnTo>
                  <a:lnTo>
                    <a:pt x="22" y="8"/>
                  </a:lnTo>
                  <a:lnTo>
                    <a:pt x="20" y="4"/>
                  </a:lnTo>
                  <a:lnTo>
                    <a:pt x="16" y="2"/>
                  </a:lnTo>
                  <a:lnTo>
                    <a:pt x="12"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873" name="Freeform 437"/>
            <p:cNvSpPr/>
            <p:nvPr/>
          </p:nvSpPr>
          <p:spPr bwMode="auto">
            <a:xfrm>
              <a:off x="2217738" y="1470025"/>
              <a:ext cx="53975" cy="53975"/>
            </a:xfrm>
            <a:custGeom>
              <a:avLst/>
              <a:gdLst/>
              <a:ahLst/>
              <a:cxnLst>
                <a:cxn ang="0">
                  <a:pos x="16" y="0"/>
                </a:cxn>
                <a:cxn ang="0">
                  <a:pos x="16" y="0"/>
                </a:cxn>
                <a:cxn ang="0">
                  <a:pos x="10" y="2"/>
                </a:cxn>
                <a:cxn ang="0">
                  <a:pos x="4" y="6"/>
                </a:cxn>
                <a:cxn ang="0">
                  <a:pos x="2" y="10"/>
                </a:cxn>
                <a:cxn ang="0">
                  <a:pos x="0" y="18"/>
                </a:cxn>
                <a:cxn ang="0">
                  <a:pos x="0" y="18"/>
                </a:cxn>
                <a:cxn ang="0">
                  <a:pos x="2" y="24"/>
                </a:cxn>
                <a:cxn ang="0">
                  <a:pos x="4" y="30"/>
                </a:cxn>
                <a:cxn ang="0">
                  <a:pos x="10" y="34"/>
                </a:cxn>
                <a:cxn ang="0">
                  <a:pos x="16" y="34"/>
                </a:cxn>
                <a:cxn ang="0">
                  <a:pos x="16" y="34"/>
                </a:cxn>
                <a:cxn ang="0">
                  <a:pos x="24" y="34"/>
                </a:cxn>
                <a:cxn ang="0">
                  <a:pos x="28" y="30"/>
                </a:cxn>
                <a:cxn ang="0">
                  <a:pos x="32" y="24"/>
                </a:cxn>
                <a:cxn ang="0">
                  <a:pos x="34" y="18"/>
                </a:cxn>
                <a:cxn ang="0">
                  <a:pos x="34" y="18"/>
                </a:cxn>
                <a:cxn ang="0">
                  <a:pos x="32" y="10"/>
                </a:cxn>
                <a:cxn ang="0">
                  <a:pos x="28" y="6"/>
                </a:cxn>
                <a:cxn ang="0">
                  <a:pos x="24" y="2"/>
                </a:cxn>
                <a:cxn ang="0">
                  <a:pos x="16" y="0"/>
                </a:cxn>
              </a:cxnLst>
              <a:rect l="0" t="0" r="r" b="b"/>
              <a:pathLst>
                <a:path w="34" h="34">
                  <a:moveTo>
                    <a:pt x="16" y="0"/>
                  </a:moveTo>
                  <a:lnTo>
                    <a:pt x="16" y="0"/>
                  </a:lnTo>
                  <a:lnTo>
                    <a:pt x="10" y="2"/>
                  </a:lnTo>
                  <a:lnTo>
                    <a:pt x="4" y="6"/>
                  </a:lnTo>
                  <a:lnTo>
                    <a:pt x="2" y="10"/>
                  </a:lnTo>
                  <a:lnTo>
                    <a:pt x="0" y="18"/>
                  </a:lnTo>
                  <a:lnTo>
                    <a:pt x="0" y="18"/>
                  </a:lnTo>
                  <a:lnTo>
                    <a:pt x="2" y="24"/>
                  </a:lnTo>
                  <a:lnTo>
                    <a:pt x="4" y="30"/>
                  </a:lnTo>
                  <a:lnTo>
                    <a:pt x="10" y="34"/>
                  </a:lnTo>
                  <a:lnTo>
                    <a:pt x="16" y="34"/>
                  </a:lnTo>
                  <a:lnTo>
                    <a:pt x="16" y="34"/>
                  </a:lnTo>
                  <a:lnTo>
                    <a:pt x="24" y="34"/>
                  </a:lnTo>
                  <a:lnTo>
                    <a:pt x="28" y="30"/>
                  </a:lnTo>
                  <a:lnTo>
                    <a:pt x="32" y="24"/>
                  </a:lnTo>
                  <a:lnTo>
                    <a:pt x="34" y="18"/>
                  </a:lnTo>
                  <a:lnTo>
                    <a:pt x="34" y="18"/>
                  </a:lnTo>
                  <a:lnTo>
                    <a:pt x="32" y="10"/>
                  </a:lnTo>
                  <a:lnTo>
                    <a:pt x="28" y="6"/>
                  </a:lnTo>
                  <a:lnTo>
                    <a:pt x="24" y="2"/>
                  </a:lnTo>
                  <a:lnTo>
                    <a:pt x="1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874" name="Freeform 438"/>
            <p:cNvSpPr/>
            <p:nvPr/>
          </p:nvSpPr>
          <p:spPr bwMode="auto">
            <a:xfrm>
              <a:off x="2217738" y="1470025"/>
              <a:ext cx="53975" cy="53975"/>
            </a:xfrm>
            <a:custGeom>
              <a:avLst/>
              <a:gdLst/>
              <a:ahLst/>
              <a:cxnLst>
                <a:cxn ang="0">
                  <a:pos x="16" y="0"/>
                </a:cxn>
                <a:cxn ang="0">
                  <a:pos x="16" y="0"/>
                </a:cxn>
                <a:cxn ang="0">
                  <a:pos x="10" y="2"/>
                </a:cxn>
                <a:cxn ang="0">
                  <a:pos x="4" y="6"/>
                </a:cxn>
                <a:cxn ang="0">
                  <a:pos x="2" y="10"/>
                </a:cxn>
                <a:cxn ang="0">
                  <a:pos x="0" y="18"/>
                </a:cxn>
                <a:cxn ang="0">
                  <a:pos x="0" y="18"/>
                </a:cxn>
                <a:cxn ang="0">
                  <a:pos x="2" y="24"/>
                </a:cxn>
                <a:cxn ang="0">
                  <a:pos x="4" y="30"/>
                </a:cxn>
                <a:cxn ang="0">
                  <a:pos x="10" y="34"/>
                </a:cxn>
                <a:cxn ang="0">
                  <a:pos x="16" y="34"/>
                </a:cxn>
                <a:cxn ang="0">
                  <a:pos x="16" y="34"/>
                </a:cxn>
                <a:cxn ang="0">
                  <a:pos x="24" y="34"/>
                </a:cxn>
                <a:cxn ang="0">
                  <a:pos x="28" y="30"/>
                </a:cxn>
                <a:cxn ang="0">
                  <a:pos x="32" y="24"/>
                </a:cxn>
                <a:cxn ang="0">
                  <a:pos x="34" y="18"/>
                </a:cxn>
                <a:cxn ang="0">
                  <a:pos x="34" y="18"/>
                </a:cxn>
                <a:cxn ang="0">
                  <a:pos x="32" y="10"/>
                </a:cxn>
                <a:cxn ang="0">
                  <a:pos x="28" y="6"/>
                </a:cxn>
                <a:cxn ang="0">
                  <a:pos x="24" y="2"/>
                </a:cxn>
                <a:cxn ang="0">
                  <a:pos x="16" y="0"/>
                </a:cxn>
              </a:cxnLst>
              <a:rect l="0" t="0" r="r" b="b"/>
              <a:pathLst>
                <a:path w="34" h="34">
                  <a:moveTo>
                    <a:pt x="16" y="0"/>
                  </a:moveTo>
                  <a:lnTo>
                    <a:pt x="16" y="0"/>
                  </a:lnTo>
                  <a:lnTo>
                    <a:pt x="10" y="2"/>
                  </a:lnTo>
                  <a:lnTo>
                    <a:pt x="4" y="6"/>
                  </a:lnTo>
                  <a:lnTo>
                    <a:pt x="2" y="10"/>
                  </a:lnTo>
                  <a:lnTo>
                    <a:pt x="0" y="18"/>
                  </a:lnTo>
                  <a:lnTo>
                    <a:pt x="0" y="18"/>
                  </a:lnTo>
                  <a:lnTo>
                    <a:pt x="2" y="24"/>
                  </a:lnTo>
                  <a:lnTo>
                    <a:pt x="4" y="30"/>
                  </a:lnTo>
                  <a:lnTo>
                    <a:pt x="10" y="34"/>
                  </a:lnTo>
                  <a:lnTo>
                    <a:pt x="16" y="34"/>
                  </a:lnTo>
                  <a:lnTo>
                    <a:pt x="16" y="34"/>
                  </a:lnTo>
                  <a:lnTo>
                    <a:pt x="24" y="34"/>
                  </a:lnTo>
                  <a:lnTo>
                    <a:pt x="28" y="30"/>
                  </a:lnTo>
                  <a:lnTo>
                    <a:pt x="32" y="24"/>
                  </a:lnTo>
                  <a:lnTo>
                    <a:pt x="34" y="18"/>
                  </a:lnTo>
                  <a:lnTo>
                    <a:pt x="34" y="18"/>
                  </a:lnTo>
                  <a:lnTo>
                    <a:pt x="32" y="10"/>
                  </a:lnTo>
                  <a:lnTo>
                    <a:pt x="28" y="6"/>
                  </a:lnTo>
                  <a:lnTo>
                    <a:pt x="24" y="2"/>
                  </a:lnTo>
                  <a:lnTo>
                    <a:pt x="1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875" name="Freeform 439"/>
            <p:cNvSpPr/>
            <p:nvPr/>
          </p:nvSpPr>
          <p:spPr bwMode="auto">
            <a:xfrm>
              <a:off x="2706688" y="1558925"/>
              <a:ext cx="73025" cy="73025"/>
            </a:xfrm>
            <a:custGeom>
              <a:avLst/>
              <a:gdLst/>
              <a:ahLst/>
              <a:cxnLst>
                <a:cxn ang="0">
                  <a:pos x="22" y="0"/>
                </a:cxn>
                <a:cxn ang="0">
                  <a:pos x="22" y="0"/>
                </a:cxn>
                <a:cxn ang="0">
                  <a:pos x="14" y="2"/>
                </a:cxn>
                <a:cxn ang="0">
                  <a:pos x="6" y="8"/>
                </a:cxn>
                <a:cxn ang="0">
                  <a:pos x="2" y="14"/>
                </a:cxn>
                <a:cxn ang="0">
                  <a:pos x="0" y="24"/>
                </a:cxn>
                <a:cxn ang="0">
                  <a:pos x="0" y="24"/>
                </a:cxn>
                <a:cxn ang="0">
                  <a:pos x="2" y="32"/>
                </a:cxn>
                <a:cxn ang="0">
                  <a:pos x="6" y="40"/>
                </a:cxn>
                <a:cxn ang="0">
                  <a:pos x="14" y="44"/>
                </a:cxn>
                <a:cxn ang="0">
                  <a:pos x="22" y="46"/>
                </a:cxn>
                <a:cxn ang="0">
                  <a:pos x="22" y="46"/>
                </a:cxn>
                <a:cxn ang="0">
                  <a:pos x="32" y="44"/>
                </a:cxn>
                <a:cxn ang="0">
                  <a:pos x="38" y="40"/>
                </a:cxn>
                <a:cxn ang="0">
                  <a:pos x="44" y="32"/>
                </a:cxn>
                <a:cxn ang="0">
                  <a:pos x="46" y="24"/>
                </a:cxn>
                <a:cxn ang="0">
                  <a:pos x="46" y="24"/>
                </a:cxn>
                <a:cxn ang="0">
                  <a:pos x="44" y="14"/>
                </a:cxn>
                <a:cxn ang="0">
                  <a:pos x="38" y="8"/>
                </a:cxn>
                <a:cxn ang="0">
                  <a:pos x="32" y="2"/>
                </a:cxn>
                <a:cxn ang="0">
                  <a:pos x="22" y="0"/>
                </a:cxn>
              </a:cxnLst>
              <a:rect l="0" t="0" r="r" b="b"/>
              <a:pathLst>
                <a:path w="46" h="46">
                  <a:moveTo>
                    <a:pt x="22" y="0"/>
                  </a:moveTo>
                  <a:lnTo>
                    <a:pt x="22" y="0"/>
                  </a:lnTo>
                  <a:lnTo>
                    <a:pt x="14" y="2"/>
                  </a:lnTo>
                  <a:lnTo>
                    <a:pt x="6" y="8"/>
                  </a:lnTo>
                  <a:lnTo>
                    <a:pt x="2" y="14"/>
                  </a:lnTo>
                  <a:lnTo>
                    <a:pt x="0" y="24"/>
                  </a:lnTo>
                  <a:lnTo>
                    <a:pt x="0" y="24"/>
                  </a:lnTo>
                  <a:lnTo>
                    <a:pt x="2" y="32"/>
                  </a:lnTo>
                  <a:lnTo>
                    <a:pt x="6" y="40"/>
                  </a:lnTo>
                  <a:lnTo>
                    <a:pt x="14" y="44"/>
                  </a:lnTo>
                  <a:lnTo>
                    <a:pt x="22" y="46"/>
                  </a:lnTo>
                  <a:lnTo>
                    <a:pt x="22" y="46"/>
                  </a:lnTo>
                  <a:lnTo>
                    <a:pt x="32" y="44"/>
                  </a:lnTo>
                  <a:lnTo>
                    <a:pt x="38" y="40"/>
                  </a:lnTo>
                  <a:lnTo>
                    <a:pt x="44" y="32"/>
                  </a:lnTo>
                  <a:lnTo>
                    <a:pt x="46" y="24"/>
                  </a:lnTo>
                  <a:lnTo>
                    <a:pt x="46" y="24"/>
                  </a:lnTo>
                  <a:lnTo>
                    <a:pt x="44" y="14"/>
                  </a:lnTo>
                  <a:lnTo>
                    <a:pt x="38" y="8"/>
                  </a:lnTo>
                  <a:lnTo>
                    <a:pt x="32" y="2"/>
                  </a:lnTo>
                  <a:lnTo>
                    <a:pt x="2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876" name="Freeform 440"/>
            <p:cNvSpPr/>
            <p:nvPr/>
          </p:nvSpPr>
          <p:spPr bwMode="auto">
            <a:xfrm>
              <a:off x="2706688" y="1558925"/>
              <a:ext cx="73025" cy="73025"/>
            </a:xfrm>
            <a:custGeom>
              <a:avLst/>
              <a:gdLst/>
              <a:ahLst/>
              <a:cxnLst>
                <a:cxn ang="0">
                  <a:pos x="22" y="0"/>
                </a:cxn>
                <a:cxn ang="0">
                  <a:pos x="22" y="0"/>
                </a:cxn>
                <a:cxn ang="0">
                  <a:pos x="14" y="2"/>
                </a:cxn>
                <a:cxn ang="0">
                  <a:pos x="6" y="8"/>
                </a:cxn>
                <a:cxn ang="0">
                  <a:pos x="2" y="14"/>
                </a:cxn>
                <a:cxn ang="0">
                  <a:pos x="0" y="24"/>
                </a:cxn>
                <a:cxn ang="0">
                  <a:pos x="0" y="24"/>
                </a:cxn>
                <a:cxn ang="0">
                  <a:pos x="2" y="32"/>
                </a:cxn>
                <a:cxn ang="0">
                  <a:pos x="6" y="40"/>
                </a:cxn>
                <a:cxn ang="0">
                  <a:pos x="14" y="44"/>
                </a:cxn>
                <a:cxn ang="0">
                  <a:pos x="22" y="46"/>
                </a:cxn>
                <a:cxn ang="0">
                  <a:pos x="22" y="46"/>
                </a:cxn>
                <a:cxn ang="0">
                  <a:pos x="32" y="44"/>
                </a:cxn>
                <a:cxn ang="0">
                  <a:pos x="38" y="40"/>
                </a:cxn>
                <a:cxn ang="0">
                  <a:pos x="44" y="32"/>
                </a:cxn>
                <a:cxn ang="0">
                  <a:pos x="46" y="24"/>
                </a:cxn>
                <a:cxn ang="0">
                  <a:pos x="46" y="24"/>
                </a:cxn>
                <a:cxn ang="0">
                  <a:pos x="44" y="14"/>
                </a:cxn>
                <a:cxn ang="0">
                  <a:pos x="38" y="8"/>
                </a:cxn>
                <a:cxn ang="0">
                  <a:pos x="32" y="2"/>
                </a:cxn>
                <a:cxn ang="0">
                  <a:pos x="22" y="0"/>
                </a:cxn>
              </a:cxnLst>
              <a:rect l="0" t="0" r="r" b="b"/>
              <a:pathLst>
                <a:path w="46" h="46">
                  <a:moveTo>
                    <a:pt x="22" y="0"/>
                  </a:moveTo>
                  <a:lnTo>
                    <a:pt x="22" y="0"/>
                  </a:lnTo>
                  <a:lnTo>
                    <a:pt x="14" y="2"/>
                  </a:lnTo>
                  <a:lnTo>
                    <a:pt x="6" y="8"/>
                  </a:lnTo>
                  <a:lnTo>
                    <a:pt x="2" y="14"/>
                  </a:lnTo>
                  <a:lnTo>
                    <a:pt x="0" y="24"/>
                  </a:lnTo>
                  <a:lnTo>
                    <a:pt x="0" y="24"/>
                  </a:lnTo>
                  <a:lnTo>
                    <a:pt x="2" y="32"/>
                  </a:lnTo>
                  <a:lnTo>
                    <a:pt x="6" y="40"/>
                  </a:lnTo>
                  <a:lnTo>
                    <a:pt x="14" y="44"/>
                  </a:lnTo>
                  <a:lnTo>
                    <a:pt x="22" y="46"/>
                  </a:lnTo>
                  <a:lnTo>
                    <a:pt x="22" y="46"/>
                  </a:lnTo>
                  <a:lnTo>
                    <a:pt x="32" y="44"/>
                  </a:lnTo>
                  <a:lnTo>
                    <a:pt x="38" y="40"/>
                  </a:lnTo>
                  <a:lnTo>
                    <a:pt x="44" y="32"/>
                  </a:lnTo>
                  <a:lnTo>
                    <a:pt x="46" y="24"/>
                  </a:lnTo>
                  <a:lnTo>
                    <a:pt x="46" y="24"/>
                  </a:lnTo>
                  <a:lnTo>
                    <a:pt x="44" y="14"/>
                  </a:lnTo>
                  <a:lnTo>
                    <a:pt x="38" y="8"/>
                  </a:lnTo>
                  <a:lnTo>
                    <a:pt x="32" y="2"/>
                  </a:lnTo>
                  <a:lnTo>
                    <a:pt x="22"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877" name="Freeform 441"/>
            <p:cNvSpPr/>
            <p:nvPr/>
          </p:nvSpPr>
          <p:spPr bwMode="auto">
            <a:xfrm>
              <a:off x="3090863" y="1552575"/>
              <a:ext cx="34925" cy="34925"/>
            </a:xfrm>
            <a:custGeom>
              <a:avLst/>
              <a:gdLst/>
              <a:ahLst/>
              <a:cxnLst>
                <a:cxn ang="0">
                  <a:pos x="10" y="0"/>
                </a:cxn>
                <a:cxn ang="0">
                  <a:pos x="10" y="0"/>
                </a:cxn>
                <a:cxn ang="0">
                  <a:pos x="6" y="0"/>
                </a:cxn>
                <a:cxn ang="0">
                  <a:pos x="2" y="2"/>
                </a:cxn>
                <a:cxn ang="0">
                  <a:pos x="0" y="6"/>
                </a:cxn>
                <a:cxn ang="0">
                  <a:pos x="0" y="10"/>
                </a:cxn>
                <a:cxn ang="0">
                  <a:pos x="0" y="10"/>
                </a:cxn>
                <a:cxn ang="0">
                  <a:pos x="0" y="14"/>
                </a:cxn>
                <a:cxn ang="0">
                  <a:pos x="2" y="18"/>
                </a:cxn>
                <a:cxn ang="0">
                  <a:pos x="6" y="20"/>
                </a:cxn>
                <a:cxn ang="0">
                  <a:pos x="10" y="22"/>
                </a:cxn>
                <a:cxn ang="0">
                  <a:pos x="10" y="22"/>
                </a:cxn>
                <a:cxn ang="0">
                  <a:pos x="14" y="20"/>
                </a:cxn>
                <a:cxn ang="0">
                  <a:pos x="18" y="18"/>
                </a:cxn>
                <a:cxn ang="0">
                  <a:pos x="20" y="14"/>
                </a:cxn>
                <a:cxn ang="0">
                  <a:pos x="22" y="10"/>
                </a:cxn>
                <a:cxn ang="0">
                  <a:pos x="22" y="10"/>
                </a:cxn>
                <a:cxn ang="0">
                  <a:pos x="20" y="6"/>
                </a:cxn>
                <a:cxn ang="0">
                  <a:pos x="18" y="2"/>
                </a:cxn>
                <a:cxn ang="0">
                  <a:pos x="14" y="0"/>
                </a:cxn>
                <a:cxn ang="0">
                  <a:pos x="10" y="0"/>
                </a:cxn>
              </a:cxnLst>
              <a:rect l="0" t="0" r="r" b="b"/>
              <a:pathLst>
                <a:path w="22" h="22">
                  <a:moveTo>
                    <a:pt x="10" y="0"/>
                  </a:moveTo>
                  <a:lnTo>
                    <a:pt x="10" y="0"/>
                  </a:lnTo>
                  <a:lnTo>
                    <a:pt x="6" y="0"/>
                  </a:lnTo>
                  <a:lnTo>
                    <a:pt x="2" y="2"/>
                  </a:lnTo>
                  <a:lnTo>
                    <a:pt x="0" y="6"/>
                  </a:lnTo>
                  <a:lnTo>
                    <a:pt x="0" y="10"/>
                  </a:lnTo>
                  <a:lnTo>
                    <a:pt x="0" y="10"/>
                  </a:lnTo>
                  <a:lnTo>
                    <a:pt x="0" y="14"/>
                  </a:lnTo>
                  <a:lnTo>
                    <a:pt x="2" y="18"/>
                  </a:lnTo>
                  <a:lnTo>
                    <a:pt x="6" y="20"/>
                  </a:lnTo>
                  <a:lnTo>
                    <a:pt x="10" y="22"/>
                  </a:lnTo>
                  <a:lnTo>
                    <a:pt x="10" y="22"/>
                  </a:lnTo>
                  <a:lnTo>
                    <a:pt x="14" y="20"/>
                  </a:lnTo>
                  <a:lnTo>
                    <a:pt x="18" y="18"/>
                  </a:lnTo>
                  <a:lnTo>
                    <a:pt x="20" y="14"/>
                  </a:lnTo>
                  <a:lnTo>
                    <a:pt x="22" y="10"/>
                  </a:lnTo>
                  <a:lnTo>
                    <a:pt x="22" y="10"/>
                  </a:lnTo>
                  <a:lnTo>
                    <a:pt x="20" y="6"/>
                  </a:lnTo>
                  <a:lnTo>
                    <a:pt x="18" y="2"/>
                  </a:lnTo>
                  <a:lnTo>
                    <a:pt x="14" y="0"/>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878" name="Freeform 442"/>
            <p:cNvSpPr/>
            <p:nvPr/>
          </p:nvSpPr>
          <p:spPr bwMode="auto">
            <a:xfrm>
              <a:off x="3090863" y="1552575"/>
              <a:ext cx="34925" cy="34925"/>
            </a:xfrm>
            <a:custGeom>
              <a:avLst/>
              <a:gdLst/>
              <a:ahLst/>
              <a:cxnLst>
                <a:cxn ang="0">
                  <a:pos x="10" y="0"/>
                </a:cxn>
                <a:cxn ang="0">
                  <a:pos x="10" y="0"/>
                </a:cxn>
                <a:cxn ang="0">
                  <a:pos x="6" y="0"/>
                </a:cxn>
                <a:cxn ang="0">
                  <a:pos x="2" y="2"/>
                </a:cxn>
                <a:cxn ang="0">
                  <a:pos x="0" y="6"/>
                </a:cxn>
                <a:cxn ang="0">
                  <a:pos x="0" y="10"/>
                </a:cxn>
                <a:cxn ang="0">
                  <a:pos x="0" y="10"/>
                </a:cxn>
                <a:cxn ang="0">
                  <a:pos x="0" y="14"/>
                </a:cxn>
                <a:cxn ang="0">
                  <a:pos x="2" y="18"/>
                </a:cxn>
                <a:cxn ang="0">
                  <a:pos x="6" y="20"/>
                </a:cxn>
                <a:cxn ang="0">
                  <a:pos x="10" y="22"/>
                </a:cxn>
                <a:cxn ang="0">
                  <a:pos x="10" y="22"/>
                </a:cxn>
                <a:cxn ang="0">
                  <a:pos x="14" y="20"/>
                </a:cxn>
                <a:cxn ang="0">
                  <a:pos x="18" y="18"/>
                </a:cxn>
                <a:cxn ang="0">
                  <a:pos x="20" y="14"/>
                </a:cxn>
                <a:cxn ang="0">
                  <a:pos x="22" y="10"/>
                </a:cxn>
                <a:cxn ang="0">
                  <a:pos x="22" y="10"/>
                </a:cxn>
                <a:cxn ang="0">
                  <a:pos x="20" y="6"/>
                </a:cxn>
                <a:cxn ang="0">
                  <a:pos x="18" y="2"/>
                </a:cxn>
                <a:cxn ang="0">
                  <a:pos x="14" y="0"/>
                </a:cxn>
                <a:cxn ang="0">
                  <a:pos x="10" y="0"/>
                </a:cxn>
              </a:cxnLst>
              <a:rect l="0" t="0" r="r" b="b"/>
              <a:pathLst>
                <a:path w="22" h="22">
                  <a:moveTo>
                    <a:pt x="10" y="0"/>
                  </a:moveTo>
                  <a:lnTo>
                    <a:pt x="10" y="0"/>
                  </a:lnTo>
                  <a:lnTo>
                    <a:pt x="6" y="0"/>
                  </a:lnTo>
                  <a:lnTo>
                    <a:pt x="2" y="2"/>
                  </a:lnTo>
                  <a:lnTo>
                    <a:pt x="0" y="6"/>
                  </a:lnTo>
                  <a:lnTo>
                    <a:pt x="0" y="10"/>
                  </a:lnTo>
                  <a:lnTo>
                    <a:pt x="0" y="10"/>
                  </a:lnTo>
                  <a:lnTo>
                    <a:pt x="0" y="14"/>
                  </a:lnTo>
                  <a:lnTo>
                    <a:pt x="2" y="18"/>
                  </a:lnTo>
                  <a:lnTo>
                    <a:pt x="6" y="20"/>
                  </a:lnTo>
                  <a:lnTo>
                    <a:pt x="10" y="22"/>
                  </a:lnTo>
                  <a:lnTo>
                    <a:pt x="10" y="22"/>
                  </a:lnTo>
                  <a:lnTo>
                    <a:pt x="14" y="20"/>
                  </a:lnTo>
                  <a:lnTo>
                    <a:pt x="18" y="18"/>
                  </a:lnTo>
                  <a:lnTo>
                    <a:pt x="20" y="14"/>
                  </a:lnTo>
                  <a:lnTo>
                    <a:pt x="22" y="10"/>
                  </a:lnTo>
                  <a:lnTo>
                    <a:pt x="22" y="10"/>
                  </a:lnTo>
                  <a:lnTo>
                    <a:pt x="20" y="6"/>
                  </a:lnTo>
                  <a:lnTo>
                    <a:pt x="18" y="2"/>
                  </a:lnTo>
                  <a:lnTo>
                    <a:pt x="14" y="0"/>
                  </a:lnTo>
                  <a:lnTo>
                    <a:pt x="10"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879" name="Freeform 443"/>
            <p:cNvSpPr/>
            <p:nvPr/>
          </p:nvSpPr>
          <p:spPr bwMode="auto">
            <a:xfrm>
              <a:off x="2627313" y="1774825"/>
              <a:ext cx="34925" cy="34925"/>
            </a:xfrm>
            <a:custGeom>
              <a:avLst/>
              <a:gdLst/>
              <a:ahLst/>
              <a:cxnLst>
                <a:cxn ang="0">
                  <a:pos x="10" y="0"/>
                </a:cxn>
                <a:cxn ang="0">
                  <a:pos x="10" y="0"/>
                </a:cxn>
                <a:cxn ang="0">
                  <a:pos x="6" y="0"/>
                </a:cxn>
                <a:cxn ang="0">
                  <a:pos x="2" y="2"/>
                </a:cxn>
                <a:cxn ang="0">
                  <a:pos x="0" y="6"/>
                </a:cxn>
                <a:cxn ang="0">
                  <a:pos x="0" y="10"/>
                </a:cxn>
                <a:cxn ang="0">
                  <a:pos x="0" y="10"/>
                </a:cxn>
                <a:cxn ang="0">
                  <a:pos x="0" y="14"/>
                </a:cxn>
                <a:cxn ang="0">
                  <a:pos x="2" y="18"/>
                </a:cxn>
                <a:cxn ang="0">
                  <a:pos x="6" y="20"/>
                </a:cxn>
                <a:cxn ang="0">
                  <a:pos x="10" y="22"/>
                </a:cxn>
                <a:cxn ang="0">
                  <a:pos x="10" y="22"/>
                </a:cxn>
                <a:cxn ang="0">
                  <a:pos x="16" y="20"/>
                </a:cxn>
                <a:cxn ang="0">
                  <a:pos x="18" y="18"/>
                </a:cxn>
                <a:cxn ang="0">
                  <a:pos x="22" y="14"/>
                </a:cxn>
                <a:cxn ang="0">
                  <a:pos x="22" y="10"/>
                </a:cxn>
                <a:cxn ang="0">
                  <a:pos x="22" y="10"/>
                </a:cxn>
                <a:cxn ang="0">
                  <a:pos x="22" y="6"/>
                </a:cxn>
                <a:cxn ang="0">
                  <a:pos x="18" y="2"/>
                </a:cxn>
                <a:cxn ang="0">
                  <a:pos x="16" y="0"/>
                </a:cxn>
                <a:cxn ang="0">
                  <a:pos x="10" y="0"/>
                </a:cxn>
              </a:cxnLst>
              <a:rect l="0" t="0" r="r" b="b"/>
              <a:pathLst>
                <a:path w="22" h="22">
                  <a:moveTo>
                    <a:pt x="10" y="0"/>
                  </a:moveTo>
                  <a:lnTo>
                    <a:pt x="10" y="0"/>
                  </a:lnTo>
                  <a:lnTo>
                    <a:pt x="6" y="0"/>
                  </a:lnTo>
                  <a:lnTo>
                    <a:pt x="2" y="2"/>
                  </a:lnTo>
                  <a:lnTo>
                    <a:pt x="0" y="6"/>
                  </a:lnTo>
                  <a:lnTo>
                    <a:pt x="0" y="10"/>
                  </a:lnTo>
                  <a:lnTo>
                    <a:pt x="0" y="10"/>
                  </a:lnTo>
                  <a:lnTo>
                    <a:pt x="0" y="14"/>
                  </a:lnTo>
                  <a:lnTo>
                    <a:pt x="2" y="18"/>
                  </a:lnTo>
                  <a:lnTo>
                    <a:pt x="6" y="20"/>
                  </a:lnTo>
                  <a:lnTo>
                    <a:pt x="10" y="22"/>
                  </a:lnTo>
                  <a:lnTo>
                    <a:pt x="10" y="22"/>
                  </a:lnTo>
                  <a:lnTo>
                    <a:pt x="16" y="20"/>
                  </a:lnTo>
                  <a:lnTo>
                    <a:pt x="18" y="18"/>
                  </a:lnTo>
                  <a:lnTo>
                    <a:pt x="22" y="14"/>
                  </a:lnTo>
                  <a:lnTo>
                    <a:pt x="22" y="10"/>
                  </a:lnTo>
                  <a:lnTo>
                    <a:pt x="22" y="10"/>
                  </a:lnTo>
                  <a:lnTo>
                    <a:pt x="22" y="6"/>
                  </a:lnTo>
                  <a:lnTo>
                    <a:pt x="18" y="2"/>
                  </a:lnTo>
                  <a:lnTo>
                    <a:pt x="16" y="0"/>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880" name="Freeform 444"/>
            <p:cNvSpPr/>
            <p:nvPr/>
          </p:nvSpPr>
          <p:spPr bwMode="auto">
            <a:xfrm>
              <a:off x="2627313" y="1774825"/>
              <a:ext cx="34925" cy="34925"/>
            </a:xfrm>
            <a:custGeom>
              <a:avLst/>
              <a:gdLst/>
              <a:ahLst/>
              <a:cxnLst>
                <a:cxn ang="0">
                  <a:pos x="10" y="0"/>
                </a:cxn>
                <a:cxn ang="0">
                  <a:pos x="10" y="0"/>
                </a:cxn>
                <a:cxn ang="0">
                  <a:pos x="6" y="0"/>
                </a:cxn>
                <a:cxn ang="0">
                  <a:pos x="2" y="2"/>
                </a:cxn>
                <a:cxn ang="0">
                  <a:pos x="0" y="6"/>
                </a:cxn>
                <a:cxn ang="0">
                  <a:pos x="0" y="10"/>
                </a:cxn>
                <a:cxn ang="0">
                  <a:pos x="0" y="10"/>
                </a:cxn>
                <a:cxn ang="0">
                  <a:pos x="0" y="14"/>
                </a:cxn>
                <a:cxn ang="0">
                  <a:pos x="2" y="18"/>
                </a:cxn>
                <a:cxn ang="0">
                  <a:pos x="6" y="20"/>
                </a:cxn>
                <a:cxn ang="0">
                  <a:pos x="10" y="22"/>
                </a:cxn>
                <a:cxn ang="0">
                  <a:pos x="10" y="22"/>
                </a:cxn>
                <a:cxn ang="0">
                  <a:pos x="16" y="20"/>
                </a:cxn>
                <a:cxn ang="0">
                  <a:pos x="18" y="18"/>
                </a:cxn>
                <a:cxn ang="0">
                  <a:pos x="22" y="14"/>
                </a:cxn>
                <a:cxn ang="0">
                  <a:pos x="22" y="10"/>
                </a:cxn>
                <a:cxn ang="0">
                  <a:pos x="22" y="10"/>
                </a:cxn>
                <a:cxn ang="0">
                  <a:pos x="22" y="6"/>
                </a:cxn>
                <a:cxn ang="0">
                  <a:pos x="18" y="2"/>
                </a:cxn>
                <a:cxn ang="0">
                  <a:pos x="16" y="0"/>
                </a:cxn>
                <a:cxn ang="0">
                  <a:pos x="10" y="0"/>
                </a:cxn>
              </a:cxnLst>
              <a:rect l="0" t="0" r="r" b="b"/>
              <a:pathLst>
                <a:path w="22" h="22">
                  <a:moveTo>
                    <a:pt x="10" y="0"/>
                  </a:moveTo>
                  <a:lnTo>
                    <a:pt x="10" y="0"/>
                  </a:lnTo>
                  <a:lnTo>
                    <a:pt x="6" y="0"/>
                  </a:lnTo>
                  <a:lnTo>
                    <a:pt x="2" y="2"/>
                  </a:lnTo>
                  <a:lnTo>
                    <a:pt x="0" y="6"/>
                  </a:lnTo>
                  <a:lnTo>
                    <a:pt x="0" y="10"/>
                  </a:lnTo>
                  <a:lnTo>
                    <a:pt x="0" y="10"/>
                  </a:lnTo>
                  <a:lnTo>
                    <a:pt x="0" y="14"/>
                  </a:lnTo>
                  <a:lnTo>
                    <a:pt x="2" y="18"/>
                  </a:lnTo>
                  <a:lnTo>
                    <a:pt x="6" y="20"/>
                  </a:lnTo>
                  <a:lnTo>
                    <a:pt x="10" y="22"/>
                  </a:lnTo>
                  <a:lnTo>
                    <a:pt x="10" y="22"/>
                  </a:lnTo>
                  <a:lnTo>
                    <a:pt x="16" y="20"/>
                  </a:lnTo>
                  <a:lnTo>
                    <a:pt x="18" y="18"/>
                  </a:lnTo>
                  <a:lnTo>
                    <a:pt x="22" y="14"/>
                  </a:lnTo>
                  <a:lnTo>
                    <a:pt x="22" y="10"/>
                  </a:lnTo>
                  <a:lnTo>
                    <a:pt x="22" y="10"/>
                  </a:lnTo>
                  <a:lnTo>
                    <a:pt x="22" y="6"/>
                  </a:lnTo>
                  <a:lnTo>
                    <a:pt x="18" y="2"/>
                  </a:lnTo>
                  <a:lnTo>
                    <a:pt x="16" y="0"/>
                  </a:lnTo>
                  <a:lnTo>
                    <a:pt x="10"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881" name="Freeform 445"/>
            <p:cNvSpPr/>
            <p:nvPr/>
          </p:nvSpPr>
          <p:spPr bwMode="auto">
            <a:xfrm>
              <a:off x="3417888" y="1790700"/>
              <a:ext cx="38100" cy="34925"/>
            </a:xfrm>
            <a:custGeom>
              <a:avLst/>
              <a:gdLst/>
              <a:ahLst/>
              <a:cxnLst>
                <a:cxn ang="0">
                  <a:pos x="12" y="0"/>
                </a:cxn>
                <a:cxn ang="0">
                  <a:pos x="12" y="0"/>
                </a:cxn>
                <a:cxn ang="0">
                  <a:pos x="8" y="2"/>
                </a:cxn>
                <a:cxn ang="0">
                  <a:pos x="4" y="4"/>
                </a:cxn>
                <a:cxn ang="0">
                  <a:pos x="2" y="8"/>
                </a:cxn>
                <a:cxn ang="0">
                  <a:pos x="0" y="12"/>
                </a:cxn>
                <a:cxn ang="0">
                  <a:pos x="0" y="12"/>
                </a:cxn>
                <a:cxn ang="0">
                  <a:pos x="2" y="16"/>
                </a:cxn>
                <a:cxn ang="0">
                  <a:pos x="4" y="20"/>
                </a:cxn>
                <a:cxn ang="0">
                  <a:pos x="8" y="22"/>
                </a:cxn>
                <a:cxn ang="0">
                  <a:pos x="12" y="22"/>
                </a:cxn>
                <a:cxn ang="0">
                  <a:pos x="12" y="22"/>
                </a:cxn>
                <a:cxn ang="0">
                  <a:pos x="16" y="22"/>
                </a:cxn>
                <a:cxn ang="0">
                  <a:pos x="20" y="20"/>
                </a:cxn>
                <a:cxn ang="0">
                  <a:pos x="22" y="16"/>
                </a:cxn>
                <a:cxn ang="0">
                  <a:pos x="24" y="12"/>
                </a:cxn>
                <a:cxn ang="0">
                  <a:pos x="24" y="12"/>
                </a:cxn>
                <a:cxn ang="0">
                  <a:pos x="22" y="8"/>
                </a:cxn>
                <a:cxn ang="0">
                  <a:pos x="20" y="4"/>
                </a:cxn>
                <a:cxn ang="0">
                  <a:pos x="16" y="2"/>
                </a:cxn>
                <a:cxn ang="0">
                  <a:pos x="12" y="0"/>
                </a:cxn>
              </a:cxnLst>
              <a:rect l="0" t="0" r="r" b="b"/>
              <a:pathLst>
                <a:path w="24" h="22">
                  <a:moveTo>
                    <a:pt x="12" y="0"/>
                  </a:moveTo>
                  <a:lnTo>
                    <a:pt x="12" y="0"/>
                  </a:lnTo>
                  <a:lnTo>
                    <a:pt x="8" y="2"/>
                  </a:lnTo>
                  <a:lnTo>
                    <a:pt x="4" y="4"/>
                  </a:lnTo>
                  <a:lnTo>
                    <a:pt x="2" y="8"/>
                  </a:lnTo>
                  <a:lnTo>
                    <a:pt x="0" y="12"/>
                  </a:lnTo>
                  <a:lnTo>
                    <a:pt x="0" y="12"/>
                  </a:lnTo>
                  <a:lnTo>
                    <a:pt x="2" y="16"/>
                  </a:lnTo>
                  <a:lnTo>
                    <a:pt x="4" y="20"/>
                  </a:lnTo>
                  <a:lnTo>
                    <a:pt x="8" y="22"/>
                  </a:lnTo>
                  <a:lnTo>
                    <a:pt x="12" y="22"/>
                  </a:lnTo>
                  <a:lnTo>
                    <a:pt x="12" y="22"/>
                  </a:lnTo>
                  <a:lnTo>
                    <a:pt x="16" y="22"/>
                  </a:lnTo>
                  <a:lnTo>
                    <a:pt x="20" y="20"/>
                  </a:lnTo>
                  <a:lnTo>
                    <a:pt x="22" y="16"/>
                  </a:lnTo>
                  <a:lnTo>
                    <a:pt x="24" y="12"/>
                  </a:lnTo>
                  <a:lnTo>
                    <a:pt x="24" y="12"/>
                  </a:lnTo>
                  <a:lnTo>
                    <a:pt x="22" y="8"/>
                  </a:lnTo>
                  <a:lnTo>
                    <a:pt x="20" y="4"/>
                  </a:lnTo>
                  <a:lnTo>
                    <a:pt x="16" y="2"/>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882" name="Freeform 446"/>
            <p:cNvSpPr/>
            <p:nvPr/>
          </p:nvSpPr>
          <p:spPr bwMode="auto">
            <a:xfrm>
              <a:off x="3417888" y="1790700"/>
              <a:ext cx="38100" cy="34925"/>
            </a:xfrm>
            <a:custGeom>
              <a:avLst/>
              <a:gdLst/>
              <a:ahLst/>
              <a:cxnLst>
                <a:cxn ang="0">
                  <a:pos x="12" y="0"/>
                </a:cxn>
                <a:cxn ang="0">
                  <a:pos x="12" y="0"/>
                </a:cxn>
                <a:cxn ang="0">
                  <a:pos x="8" y="2"/>
                </a:cxn>
                <a:cxn ang="0">
                  <a:pos x="4" y="4"/>
                </a:cxn>
                <a:cxn ang="0">
                  <a:pos x="2" y="8"/>
                </a:cxn>
                <a:cxn ang="0">
                  <a:pos x="0" y="12"/>
                </a:cxn>
                <a:cxn ang="0">
                  <a:pos x="0" y="12"/>
                </a:cxn>
                <a:cxn ang="0">
                  <a:pos x="2" y="16"/>
                </a:cxn>
                <a:cxn ang="0">
                  <a:pos x="4" y="20"/>
                </a:cxn>
                <a:cxn ang="0">
                  <a:pos x="8" y="22"/>
                </a:cxn>
                <a:cxn ang="0">
                  <a:pos x="12" y="22"/>
                </a:cxn>
                <a:cxn ang="0">
                  <a:pos x="12" y="22"/>
                </a:cxn>
                <a:cxn ang="0">
                  <a:pos x="16" y="22"/>
                </a:cxn>
                <a:cxn ang="0">
                  <a:pos x="20" y="20"/>
                </a:cxn>
                <a:cxn ang="0">
                  <a:pos x="22" y="16"/>
                </a:cxn>
                <a:cxn ang="0">
                  <a:pos x="24" y="12"/>
                </a:cxn>
                <a:cxn ang="0">
                  <a:pos x="24" y="12"/>
                </a:cxn>
                <a:cxn ang="0">
                  <a:pos x="22" y="8"/>
                </a:cxn>
                <a:cxn ang="0">
                  <a:pos x="20" y="4"/>
                </a:cxn>
                <a:cxn ang="0">
                  <a:pos x="16" y="2"/>
                </a:cxn>
                <a:cxn ang="0">
                  <a:pos x="12" y="0"/>
                </a:cxn>
              </a:cxnLst>
              <a:rect l="0" t="0" r="r" b="b"/>
              <a:pathLst>
                <a:path w="24" h="22">
                  <a:moveTo>
                    <a:pt x="12" y="0"/>
                  </a:moveTo>
                  <a:lnTo>
                    <a:pt x="12" y="0"/>
                  </a:lnTo>
                  <a:lnTo>
                    <a:pt x="8" y="2"/>
                  </a:lnTo>
                  <a:lnTo>
                    <a:pt x="4" y="4"/>
                  </a:lnTo>
                  <a:lnTo>
                    <a:pt x="2" y="8"/>
                  </a:lnTo>
                  <a:lnTo>
                    <a:pt x="0" y="12"/>
                  </a:lnTo>
                  <a:lnTo>
                    <a:pt x="0" y="12"/>
                  </a:lnTo>
                  <a:lnTo>
                    <a:pt x="2" y="16"/>
                  </a:lnTo>
                  <a:lnTo>
                    <a:pt x="4" y="20"/>
                  </a:lnTo>
                  <a:lnTo>
                    <a:pt x="8" y="22"/>
                  </a:lnTo>
                  <a:lnTo>
                    <a:pt x="12" y="22"/>
                  </a:lnTo>
                  <a:lnTo>
                    <a:pt x="12" y="22"/>
                  </a:lnTo>
                  <a:lnTo>
                    <a:pt x="16" y="22"/>
                  </a:lnTo>
                  <a:lnTo>
                    <a:pt x="20" y="20"/>
                  </a:lnTo>
                  <a:lnTo>
                    <a:pt x="22" y="16"/>
                  </a:lnTo>
                  <a:lnTo>
                    <a:pt x="24" y="12"/>
                  </a:lnTo>
                  <a:lnTo>
                    <a:pt x="24" y="12"/>
                  </a:lnTo>
                  <a:lnTo>
                    <a:pt x="22" y="8"/>
                  </a:lnTo>
                  <a:lnTo>
                    <a:pt x="20" y="4"/>
                  </a:lnTo>
                  <a:lnTo>
                    <a:pt x="16" y="2"/>
                  </a:lnTo>
                  <a:lnTo>
                    <a:pt x="12"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883" name="Freeform 447"/>
            <p:cNvSpPr/>
            <p:nvPr/>
          </p:nvSpPr>
          <p:spPr bwMode="auto">
            <a:xfrm>
              <a:off x="3351213" y="1384300"/>
              <a:ext cx="47625" cy="47625"/>
            </a:xfrm>
            <a:custGeom>
              <a:avLst/>
              <a:gdLst/>
              <a:ahLst/>
              <a:cxnLst>
                <a:cxn ang="0">
                  <a:pos x="14" y="0"/>
                </a:cxn>
                <a:cxn ang="0">
                  <a:pos x="14" y="0"/>
                </a:cxn>
                <a:cxn ang="0">
                  <a:pos x="8" y="2"/>
                </a:cxn>
                <a:cxn ang="0">
                  <a:pos x="4" y="4"/>
                </a:cxn>
                <a:cxn ang="0">
                  <a:pos x="0" y="10"/>
                </a:cxn>
                <a:cxn ang="0">
                  <a:pos x="0" y="16"/>
                </a:cxn>
                <a:cxn ang="0">
                  <a:pos x="0" y="16"/>
                </a:cxn>
                <a:cxn ang="0">
                  <a:pos x="0" y="22"/>
                </a:cxn>
                <a:cxn ang="0">
                  <a:pos x="4" y="26"/>
                </a:cxn>
                <a:cxn ang="0">
                  <a:pos x="8" y="30"/>
                </a:cxn>
                <a:cxn ang="0">
                  <a:pos x="14" y="30"/>
                </a:cxn>
                <a:cxn ang="0">
                  <a:pos x="14" y="30"/>
                </a:cxn>
                <a:cxn ang="0">
                  <a:pos x="20" y="30"/>
                </a:cxn>
                <a:cxn ang="0">
                  <a:pos x="26" y="26"/>
                </a:cxn>
                <a:cxn ang="0">
                  <a:pos x="28" y="22"/>
                </a:cxn>
                <a:cxn ang="0">
                  <a:pos x="30" y="16"/>
                </a:cxn>
                <a:cxn ang="0">
                  <a:pos x="30" y="16"/>
                </a:cxn>
                <a:cxn ang="0">
                  <a:pos x="28" y="10"/>
                </a:cxn>
                <a:cxn ang="0">
                  <a:pos x="26" y="4"/>
                </a:cxn>
                <a:cxn ang="0">
                  <a:pos x="20" y="2"/>
                </a:cxn>
                <a:cxn ang="0">
                  <a:pos x="14" y="0"/>
                </a:cxn>
              </a:cxnLst>
              <a:rect l="0" t="0" r="r" b="b"/>
              <a:pathLst>
                <a:path w="30" h="30">
                  <a:moveTo>
                    <a:pt x="14" y="0"/>
                  </a:moveTo>
                  <a:lnTo>
                    <a:pt x="14" y="0"/>
                  </a:lnTo>
                  <a:lnTo>
                    <a:pt x="8" y="2"/>
                  </a:lnTo>
                  <a:lnTo>
                    <a:pt x="4" y="4"/>
                  </a:lnTo>
                  <a:lnTo>
                    <a:pt x="0" y="10"/>
                  </a:lnTo>
                  <a:lnTo>
                    <a:pt x="0" y="16"/>
                  </a:lnTo>
                  <a:lnTo>
                    <a:pt x="0" y="16"/>
                  </a:lnTo>
                  <a:lnTo>
                    <a:pt x="0" y="22"/>
                  </a:lnTo>
                  <a:lnTo>
                    <a:pt x="4" y="26"/>
                  </a:lnTo>
                  <a:lnTo>
                    <a:pt x="8" y="30"/>
                  </a:lnTo>
                  <a:lnTo>
                    <a:pt x="14" y="30"/>
                  </a:lnTo>
                  <a:lnTo>
                    <a:pt x="14" y="30"/>
                  </a:lnTo>
                  <a:lnTo>
                    <a:pt x="20" y="30"/>
                  </a:lnTo>
                  <a:lnTo>
                    <a:pt x="26" y="26"/>
                  </a:lnTo>
                  <a:lnTo>
                    <a:pt x="28" y="22"/>
                  </a:lnTo>
                  <a:lnTo>
                    <a:pt x="30" y="16"/>
                  </a:lnTo>
                  <a:lnTo>
                    <a:pt x="30" y="16"/>
                  </a:lnTo>
                  <a:lnTo>
                    <a:pt x="28" y="10"/>
                  </a:lnTo>
                  <a:lnTo>
                    <a:pt x="26" y="4"/>
                  </a:lnTo>
                  <a:lnTo>
                    <a:pt x="20" y="2"/>
                  </a:lnTo>
                  <a:lnTo>
                    <a:pt x="14"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884" name="Freeform 448"/>
            <p:cNvSpPr/>
            <p:nvPr/>
          </p:nvSpPr>
          <p:spPr bwMode="auto">
            <a:xfrm>
              <a:off x="3351213" y="1384300"/>
              <a:ext cx="47625" cy="47625"/>
            </a:xfrm>
            <a:custGeom>
              <a:avLst/>
              <a:gdLst/>
              <a:ahLst/>
              <a:cxnLst>
                <a:cxn ang="0">
                  <a:pos x="14" y="0"/>
                </a:cxn>
                <a:cxn ang="0">
                  <a:pos x="14" y="0"/>
                </a:cxn>
                <a:cxn ang="0">
                  <a:pos x="8" y="2"/>
                </a:cxn>
                <a:cxn ang="0">
                  <a:pos x="4" y="4"/>
                </a:cxn>
                <a:cxn ang="0">
                  <a:pos x="0" y="10"/>
                </a:cxn>
                <a:cxn ang="0">
                  <a:pos x="0" y="16"/>
                </a:cxn>
                <a:cxn ang="0">
                  <a:pos x="0" y="16"/>
                </a:cxn>
                <a:cxn ang="0">
                  <a:pos x="0" y="22"/>
                </a:cxn>
                <a:cxn ang="0">
                  <a:pos x="4" y="26"/>
                </a:cxn>
                <a:cxn ang="0">
                  <a:pos x="8" y="30"/>
                </a:cxn>
                <a:cxn ang="0">
                  <a:pos x="14" y="30"/>
                </a:cxn>
                <a:cxn ang="0">
                  <a:pos x="14" y="30"/>
                </a:cxn>
                <a:cxn ang="0">
                  <a:pos x="20" y="30"/>
                </a:cxn>
                <a:cxn ang="0">
                  <a:pos x="26" y="26"/>
                </a:cxn>
                <a:cxn ang="0">
                  <a:pos x="28" y="22"/>
                </a:cxn>
                <a:cxn ang="0">
                  <a:pos x="30" y="16"/>
                </a:cxn>
                <a:cxn ang="0">
                  <a:pos x="30" y="16"/>
                </a:cxn>
                <a:cxn ang="0">
                  <a:pos x="28" y="10"/>
                </a:cxn>
                <a:cxn ang="0">
                  <a:pos x="26" y="4"/>
                </a:cxn>
                <a:cxn ang="0">
                  <a:pos x="20" y="2"/>
                </a:cxn>
                <a:cxn ang="0">
                  <a:pos x="14" y="0"/>
                </a:cxn>
              </a:cxnLst>
              <a:rect l="0" t="0" r="r" b="b"/>
              <a:pathLst>
                <a:path w="30" h="30">
                  <a:moveTo>
                    <a:pt x="14" y="0"/>
                  </a:moveTo>
                  <a:lnTo>
                    <a:pt x="14" y="0"/>
                  </a:lnTo>
                  <a:lnTo>
                    <a:pt x="8" y="2"/>
                  </a:lnTo>
                  <a:lnTo>
                    <a:pt x="4" y="4"/>
                  </a:lnTo>
                  <a:lnTo>
                    <a:pt x="0" y="10"/>
                  </a:lnTo>
                  <a:lnTo>
                    <a:pt x="0" y="16"/>
                  </a:lnTo>
                  <a:lnTo>
                    <a:pt x="0" y="16"/>
                  </a:lnTo>
                  <a:lnTo>
                    <a:pt x="0" y="22"/>
                  </a:lnTo>
                  <a:lnTo>
                    <a:pt x="4" y="26"/>
                  </a:lnTo>
                  <a:lnTo>
                    <a:pt x="8" y="30"/>
                  </a:lnTo>
                  <a:lnTo>
                    <a:pt x="14" y="30"/>
                  </a:lnTo>
                  <a:lnTo>
                    <a:pt x="14" y="30"/>
                  </a:lnTo>
                  <a:lnTo>
                    <a:pt x="20" y="30"/>
                  </a:lnTo>
                  <a:lnTo>
                    <a:pt x="26" y="26"/>
                  </a:lnTo>
                  <a:lnTo>
                    <a:pt x="28" y="22"/>
                  </a:lnTo>
                  <a:lnTo>
                    <a:pt x="30" y="16"/>
                  </a:lnTo>
                  <a:lnTo>
                    <a:pt x="30" y="16"/>
                  </a:lnTo>
                  <a:lnTo>
                    <a:pt x="28" y="10"/>
                  </a:lnTo>
                  <a:lnTo>
                    <a:pt x="26" y="4"/>
                  </a:lnTo>
                  <a:lnTo>
                    <a:pt x="20" y="2"/>
                  </a:lnTo>
                  <a:lnTo>
                    <a:pt x="14"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885" name="Freeform 449"/>
            <p:cNvSpPr/>
            <p:nvPr/>
          </p:nvSpPr>
          <p:spPr bwMode="auto">
            <a:xfrm>
              <a:off x="2430463" y="1470025"/>
              <a:ext cx="34925" cy="38100"/>
            </a:xfrm>
            <a:custGeom>
              <a:avLst/>
              <a:gdLst/>
              <a:ahLst/>
              <a:cxnLst>
                <a:cxn ang="0">
                  <a:pos x="12" y="0"/>
                </a:cxn>
                <a:cxn ang="0">
                  <a:pos x="12" y="0"/>
                </a:cxn>
                <a:cxn ang="0">
                  <a:pos x="8" y="2"/>
                </a:cxn>
                <a:cxn ang="0">
                  <a:pos x="4" y="4"/>
                </a:cxn>
                <a:cxn ang="0">
                  <a:pos x="2" y="8"/>
                </a:cxn>
                <a:cxn ang="0">
                  <a:pos x="0" y="12"/>
                </a:cxn>
                <a:cxn ang="0">
                  <a:pos x="0" y="12"/>
                </a:cxn>
                <a:cxn ang="0">
                  <a:pos x="2" y="16"/>
                </a:cxn>
                <a:cxn ang="0">
                  <a:pos x="4" y="20"/>
                </a:cxn>
                <a:cxn ang="0">
                  <a:pos x="8" y="22"/>
                </a:cxn>
                <a:cxn ang="0">
                  <a:pos x="12" y="24"/>
                </a:cxn>
                <a:cxn ang="0">
                  <a:pos x="12" y="24"/>
                </a:cxn>
                <a:cxn ang="0">
                  <a:pos x="16" y="22"/>
                </a:cxn>
                <a:cxn ang="0">
                  <a:pos x="20" y="20"/>
                </a:cxn>
                <a:cxn ang="0">
                  <a:pos x="22" y="16"/>
                </a:cxn>
                <a:cxn ang="0">
                  <a:pos x="22" y="12"/>
                </a:cxn>
                <a:cxn ang="0">
                  <a:pos x="22" y="12"/>
                </a:cxn>
                <a:cxn ang="0">
                  <a:pos x="22" y="8"/>
                </a:cxn>
                <a:cxn ang="0">
                  <a:pos x="20" y="4"/>
                </a:cxn>
                <a:cxn ang="0">
                  <a:pos x="16" y="2"/>
                </a:cxn>
                <a:cxn ang="0">
                  <a:pos x="12" y="0"/>
                </a:cxn>
              </a:cxnLst>
              <a:rect l="0" t="0" r="r" b="b"/>
              <a:pathLst>
                <a:path w="22" h="24">
                  <a:moveTo>
                    <a:pt x="12" y="0"/>
                  </a:moveTo>
                  <a:lnTo>
                    <a:pt x="12" y="0"/>
                  </a:lnTo>
                  <a:lnTo>
                    <a:pt x="8" y="2"/>
                  </a:lnTo>
                  <a:lnTo>
                    <a:pt x="4" y="4"/>
                  </a:lnTo>
                  <a:lnTo>
                    <a:pt x="2" y="8"/>
                  </a:lnTo>
                  <a:lnTo>
                    <a:pt x="0" y="12"/>
                  </a:lnTo>
                  <a:lnTo>
                    <a:pt x="0" y="12"/>
                  </a:lnTo>
                  <a:lnTo>
                    <a:pt x="2" y="16"/>
                  </a:lnTo>
                  <a:lnTo>
                    <a:pt x="4" y="20"/>
                  </a:lnTo>
                  <a:lnTo>
                    <a:pt x="8" y="22"/>
                  </a:lnTo>
                  <a:lnTo>
                    <a:pt x="12" y="24"/>
                  </a:lnTo>
                  <a:lnTo>
                    <a:pt x="12" y="24"/>
                  </a:lnTo>
                  <a:lnTo>
                    <a:pt x="16" y="22"/>
                  </a:lnTo>
                  <a:lnTo>
                    <a:pt x="20" y="20"/>
                  </a:lnTo>
                  <a:lnTo>
                    <a:pt x="22" y="16"/>
                  </a:lnTo>
                  <a:lnTo>
                    <a:pt x="22" y="12"/>
                  </a:lnTo>
                  <a:lnTo>
                    <a:pt x="22" y="12"/>
                  </a:lnTo>
                  <a:lnTo>
                    <a:pt x="22" y="8"/>
                  </a:lnTo>
                  <a:lnTo>
                    <a:pt x="20" y="4"/>
                  </a:lnTo>
                  <a:lnTo>
                    <a:pt x="16" y="2"/>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886" name="Freeform 450"/>
            <p:cNvSpPr/>
            <p:nvPr/>
          </p:nvSpPr>
          <p:spPr bwMode="auto">
            <a:xfrm>
              <a:off x="2430463" y="1470025"/>
              <a:ext cx="34925" cy="38100"/>
            </a:xfrm>
            <a:custGeom>
              <a:avLst/>
              <a:gdLst/>
              <a:ahLst/>
              <a:cxnLst>
                <a:cxn ang="0">
                  <a:pos x="12" y="0"/>
                </a:cxn>
                <a:cxn ang="0">
                  <a:pos x="12" y="0"/>
                </a:cxn>
                <a:cxn ang="0">
                  <a:pos x="8" y="2"/>
                </a:cxn>
                <a:cxn ang="0">
                  <a:pos x="4" y="4"/>
                </a:cxn>
                <a:cxn ang="0">
                  <a:pos x="2" y="8"/>
                </a:cxn>
                <a:cxn ang="0">
                  <a:pos x="0" y="12"/>
                </a:cxn>
                <a:cxn ang="0">
                  <a:pos x="0" y="12"/>
                </a:cxn>
                <a:cxn ang="0">
                  <a:pos x="2" y="16"/>
                </a:cxn>
                <a:cxn ang="0">
                  <a:pos x="4" y="20"/>
                </a:cxn>
                <a:cxn ang="0">
                  <a:pos x="8" y="22"/>
                </a:cxn>
                <a:cxn ang="0">
                  <a:pos x="12" y="24"/>
                </a:cxn>
                <a:cxn ang="0">
                  <a:pos x="12" y="24"/>
                </a:cxn>
                <a:cxn ang="0">
                  <a:pos x="16" y="22"/>
                </a:cxn>
                <a:cxn ang="0">
                  <a:pos x="20" y="20"/>
                </a:cxn>
                <a:cxn ang="0">
                  <a:pos x="22" y="16"/>
                </a:cxn>
                <a:cxn ang="0">
                  <a:pos x="22" y="12"/>
                </a:cxn>
                <a:cxn ang="0">
                  <a:pos x="22" y="12"/>
                </a:cxn>
                <a:cxn ang="0">
                  <a:pos x="22" y="8"/>
                </a:cxn>
                <a:cxn ang="0">
                  <a:pos x="20" y="4"/>
                </a:cxn>
                <a:cxn ang="0">
                  <a:pos x="16" y="2"/>
                </a:cxn>
                <a:cxn ang="0">
                  <a:pos x="12" y="0"/>
                </a:cxn>
              </a:cxnLst>
              <a:rect l="0" t="0" r="r" b="b"/>
              <a:pathLst>
                <a:path w="22" h="24">
                  <a:moveTo>
                    <a:pt x="12" y="0"/>
                  </a:moveTo>
                  <a:lnTo>
                    <a:pt x="12" y="0"/>
                  </a:lnTo>
                  <a:lnTo>
                    <a:pt x="8" y="2"/>
                  </a:lnTo>
                  <a:lnTo>
                    <a:pt x="4" y="4"/>
                  </a:lnTo>
                  <a:lnTo>
                    <a:pt x="2" y="8"/>
                  </a:lnTo>
                  <a:lnTo>
                    <a:pt x="0" y="12"/>
                  </a:lnTo>
                  <a:lnTo>
                    <a:pt x="0" y="12"/>
                  </a:lnTo>
                  <a:lnTo>
                    <a:pt x="2" y="16"/>
                  </a:lnTo>
                  <a:lnTo>
                    <a:pt x="4" y="20"/>
                  </a:lnTo>
                  <a:lnTo>
                    <a:pt x="8" y="22"/>
                  </a:lnTo>
                  <a:lnTo>
                    <a:pt x="12" y="24"/>
                  </a:lnTo>
                  <a:lnTo>
                    <a:pt x="12" y="24"/>
                  </a:lnTo>
                  <a:lnTo>
                    <a:pt x="16" y="22"/>
                  </a:lnTo>
                  <a:lnTo>
                    <a:pt x="20" y="20"/>
                  </a:lnTo>
                  <a:lnTo>
                    <a:pt x="22" y="16"/>
                  </a:lnTo>
                  <a:lnTo>
                    <a:pt x="22" y="12"/>
                  </a:lnTo>
                  <a:lnTo>
                    <a:pt x="22" y="12"/>
                  </a:lnTo>
                  <a:lnTo>
                    <a:pt x="22" y="8"/>
                  </a:lnTo>
                  <a:lnTo>
                    <a:pt x="20" y="4"/>
                  </a:lnTo>
                  <a:lnTo>
                    <a:pt x="16" y="2"/>
                  </a:lnTo>
                  <a:lnTo>
                    <a:pt x="12"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887" name="Freeform 451"/>
            <p:cNvSpPr/>
            <p:nvPr/>
          </p:nvSpPr>
          <p:spPr bwMode="auto">
            <a:xfrm>
              <a:off x="1906588" y="1670050"/>
              <a:ext cx="47625" cy="47625"/>
            </a:xfrm>
            <a:custGeom>
              <a:avLst/>
              <a:gdLst/>
              <a:ahLst/>
              <a:cxnLst>
                <a:cxn ang="0">
                  <a:pos x="14" y="0"/>
                </a:cxn>
                <a:cxn ang="0">
                  <a:pos x="14" y="0"/>
                </a:cxn>
                <a:cxn ang="0">
                  <a:pos x="8" y="2"/>
                </a:cxn>
                <a:cxn ang="0">
                  <a:pos x="4" y="4"/>
                </a:cxn>
                <a:cxn ang="0">
                  <a:pos x="2" y="10"/>
                </a:cxn>
                <a:cxn ang="0">
                  <a:pos x="0" y="14"/>
                </a:cxn>
                <a:cxn ang="0">
                  <a:pos x="0" y="14"/>
                </a:cxn>
                <a:cxn ang="0">
                  <a:pos x="2" y="20"/>
                </a:cxn>
                <a:cxn ang="0">
                  <a:pos x="4" y="26"/>
                </a:cxn>
                <a:cxn ang="0">
                  <a:pos x="8" y="28"/>
                </a:cxn>
                <a:cxn ang="0">
                  <a:pos x="14" y="30"/>
                </a:cxn>
                <a:cxn ang="0">
                  <a:pos x="14" y="30"/>
                </a:cxn>
                <a:cxn ang="0">
                  <a:pos x="20" y="28"/>
                </a:cxn>
                <a:cxn ang="0">
                  <a:pos x="24" y="26"/>
                </a:cxn>
                <a:cxn ang="0">
                  <a:pos x="28" y="20"/>
                </a:cxn>
                <a:cxn ang="0">
                  <a:pos x="30" y="14"/>
                </a:cxn>
                <a:cxn ang="0">
                  <a:pos x="30" y="14"/>
                </a:cxn>
                <a:cxn ang="0">
                  <a:pos x="28" y="10"/>
                </a:cxn>
                <a:cxn ang="0">
                  <a:pos x="24" y="4"/>
                </a:cxn>
                <a:cxn ang="0">
                  <a:pos x="20" y="2"/>
                </a:cxn>
                <a:cxn ang="0">
                  <a:pos x="14" y="0"/>
                </a:cxn>
              </a:cxnLst>
              <a:rect l="0" t="0" r="r" b="b"/>
              <a:pathLst>
                <a:path w="30" h="30">
                  <a:moveTo>
                    <a:pt x="14" y="0"/>
                  </a:moveTo>
                  <a:lnTo>
                    <a:pt x="14" y="0"/>
                  </a:lnTo>
                  <a:lnTo>
                    <a:pt x="8" y="2"/>
                  </a:lnTo>
                  <a:lnTo>
                    <a:pt x="4" y="4"/>
                  </a:lnTo>
                  <a:lnTo>
                    <a:pt x="2" y="10"/>
                  </a:lnTo>
                  <a:lnTo>
                    <a:pt x="0" y="14"/>
                  </a:lnTo>
                  <a:lnTo>
                    <a:pt x="0" y="14"/>
                  </a:lnTo>
                  <a:lnTo>
                    <a:pt x="2" y="20"/>
                  </a:lnTo>
                  <a:lnTo>
                    <a:pt x="4" y="26"/>
                  </a:lnTo>
                  <a:lnTo>
                    <a:pt x="8" y="28"/>
                  </a:lnTo>
                  <a:lnTo>
                    <a:pt x="14" y="30"/>
                  </a:lnTo>
                  <a:lnTo>
                    <a:pt x="14" y="30"/>
                  </a:lnTo>
                  <a:lnTo>
                    <a:pt x="20" y="28"/>
                  </a:lnTo>
                  <a:lnTo>
                    <a:pt x="24" y="26"/>
                  </a:lnTo>
                  <a:lnTo>
                    <a:pt x="28" y="20"/>
                  </a:lnTo>
                  <a:lnTo>
                    <a:pt x="30" y="14"/>
                  </a:lnTo>
                  <a:lnTo>
                    <a:pt x="30" y="14"/>
                  </a:lnTo>
                  <a:lnTo>
                    <a:pt x="28" y="10"/>
                  </a:lnTo>
                  <a:lnTo>
                    <a:pt x="24" y="4"/>
                  </a:lnTo>
                  <a:lnTo>
                    <a:pt x="20" y="2"/>
                  </a:lnTo>
                  <a:lnTo>
                    <a:pt x="14"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888" name="Freeform 452"/>
            <p:cNvSpPr/>
            <p:nvPr/>
          </p:nvSpPr>
          <p:spPr bwMode="auto">
            <a:xfrm>
              <a:off x="1906588" y="1670050"/>
              <a:ext cx="47625" cy="47625"/>
            </a:xfrm>
            <a:custGeom>
              <a:avLst/>
              <a:gdLst/>
              <a:ahLst/>
              <a:cxnLst>
                <a:cxn ang="0">
                  <a:pos x="14" y="0"/>
                </a:cxn>
                <a:cxn ang="0">
                  <a:pos x="14" y="0"/>
                </a:cxn>
                <a:cxn ang="0">
                  <a:pos x="8" y="2"/>
                </a:cxn>
                <a:cxn ang="0">
                  <a:pos x="4" y="4"/>
                </a:cxn>
                <a:cxn ang="0">
                  <a:pos x="2" y="10"/>
                </a:cxn>
                <a:cxn ang="0">
                  <a:pos x="0" y="14"/>
                </a:cxn>
                <a:cxn ang="0">
                  <a:pos x="0" y="14"/>
                </a:cxn>
                <a:cxn ang="0">
                  <a:pos x="2" y="20"/>
                </a:cxn>
                <a:cxn ang="0">
                  <a:pos x="4" y="26"/>
                </a:cxn>
                <a:cxn ang="0">
                  <a:pos x="8" y="28"/>
                </a:cxn>
                <a:cxn ang="0">
                  <a:pos x="14" y="30"/>
                </a:cxn>
                <a:cxn ang="0">
                  <a:pos x="14" y="30"/>
                </a:cxn>
                <a:cxn ang="0">
                  <a:pos x="20" y="28"/>
                </a:cxn>
                <a:cxn ang="0">
                  <a:pos x="24" y="26"/>
                </a:cxn>
                <a:cxn ang="0">
                  <a:pos x="28" y="20"/>
                </a:cxn>
                <a:cxn ang="0">
                  <a:pos x="30" y="14"/>
                </a:cxn>
                <a:cxn ang="0">
                  <a:pos x="30" y="14"/>
                </a:cxn>
                <a:cxn ang="0">
                  <a:pos x="28" y="10"/>
                </a:cxn>
                <a:cxn ang="0">
                  <a:pos x="24" y="4"/>
                </a:cxn>
                <a:cxn ang="0">
                  <a:pos x="20" y="2"/>
                </a:cxn>
                <a:cxn ang="0">
                  <a:pos x="14" y="0"/>
                </a:cxn>
              </a:cxnLst>
              <a:rect l="0" t="0" r="r" b="b"/>
              <a:pathLst>
                <a:path w="30" h="30">
                  <a:moveTo>
                    <a:pt x="14" y="0"/>
                  </a:moveTo>
                  <a:lnTo>
                    <a:pt x="14" y="0"/>
                  </a:lnTo>
                  <a:lnTo>
                    <a:pt x="8" y="2"/>
                  </a:lnTo>
                  <a:lnTo>
                    <a:pt x="4" y="4"/>
                  </a:lnTo>
                  <a:lnTo>
                    <a:pt x="2" y="10"/>
                  </a:lnTo>
                  <a:lnTo>
                    <a:pt x="0" y="14"/>
                  </a:lnTo>
                  <a:lnTo>
                    <a:pt x="0" y="14"/>
                  </a:lnTo>
                  <a:lnTo>
                    <a:pt x="2" y="20"/>
                  </a:lnTo>
                  <a:lnTo>
                    <a:pt x="4" y="26"/>
                  </a:lnTo>
                  <a:lnTo>
                    <a:pt x="8" y="28"/>
                  </a:lnTo>
                  <a:lnTo>
                    <a:pt x="14" y="30"/>
                  </a:lnTo>
                  <a:lnTo>
                    <a:pt x="14" y="30"/>
                  </a:lnTo>
                  <a:lnTo>
                    <a:pt x="20" y="28"/>
                  </a:lnTo>
                  <a:lnTo>
                    <a:pt x="24" y="26"/>
                  </a:lnTo>
                  <a:lnTo>
                    <a:pt x="28" y="20"/>
                  </a:lnTo>
                  <a:lnTo>
                    <a:pt x="30" y="14"/>
                  </a:lnTo>
                  <a:lnTo>
                    <a:pt x="30" y="14"/>
                  </a:lnTo>
                  <a:lnTo>
                    <a:pt x="28" y="10"/>
                  </a:lnTo>
                  <a:lnTo>
                    <a:pt x="24" y="4"/>
                  </a:lnTo>
                  <a:lnTo>
                    <a:pt x="20" y="2"/>
                  </a:lnTo>
                  <a:lnTo>
                    <a:pt x="14"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889" name="Freeform 453"/>
            <p:cNvSpPr/>
            <p:nvPr/>
          </p:nvSpPr>
          <p:spPr bwMode="auto">
            <a:xfrm>
              <a:off x="2468563" y="1660525"/>
              <a:ext cx="31750" cy="28575"/>
            </a:xfrm>
            <a:custGeom>
              <a:avLst/>
              <a:gdLst/>
              <a:ahLst/>
              <a:cxnLst>
                <a:cxn ang="0">
                  <a:pos x="10" y="0"/>
                </a:cxn>
                <a:cxn ang="0">
                  <a:pos x="10" y="0"/>
                </a:cxn>
                <a:cxn ang="0">
                  <a:pos x="6" y="2"/>
                </a:cxn>
                <a:cxn ang="0">
                  <a:pos x="4" y="4"/>
                </a:cxn>
                <a:cxn ang="0">
                  <a:pos x="2" y="6"/>
                </a:cxn>
                <a:cxn ang="0">
                  <a:pos x="0" y="10"/>
                </a:cxn>
                <a:cxn ang="0">
                  <a:pos x="0" y="10"/>
                </a:cxn>
                <a:cxn ang="0">
                  <a:pos x="2" y="14"/>
                </a:cxn>
                <a:cxn ang="0">
                  <a:pos x="4" y="16"/>
                </a:cxn>
                <a:cxn ang="0">
                  <a:pos x="6" y="18"/>
                </a:cxn>
                <a:cxn ang="0">
                  <a:pos x="10" y="18"/>
                </a:cxn>
                <a:cxn ang="0">
                  <a:pos x="10" y="18"/>
                </a:cxn>
                <a:cxn ang="0">
                  <a:pos x="14" y="18"/>
                </a:cxn>
                <a:cxn ang="0">
                  <a:pos x="16" y="16"/>
                </a:cxn>
                <a:cxn ang="0">
                  <a:pos x="18" y="14"/>
                </a:cxn>
                <a:cxn ang="0">
                  <a:pos x="20" y="10"/>
                </a:cxn>
                <a:cxn ang="0">
                  <a:pos x="20" y="10"/>
                </a:cxn>
                <a:cxn ang="0">
                  <a:pos x="18" y="6"/>
                </a:cxn>
                <a:cxn ang="0">
                  <a:pos x="16" y="4"/>
                </a:cxn>
                <a:cxn ang="0">
                  <a:pos x="14" y="2"/>
                </a:cxn>
                <a:cxn ang="0">
                  <a:pos x="10" y="0"/>
                </a:cxn>
              </a:cxnLst>
              <a:rect l="0" t="0" r="r" b="b"/>
              <a:pathLst>
                <a:path w="20" h="18">
                  <a:moveTo>
                    <a:pt x="10" y="0"/>
                  </a:moveTo>
                  <a:lnTo>
                    <a:pt x="10" y="0"/>
                  </a:lnTo>
                  <a:lnTo>
                    <a:pt x="6" y="2"/>
                  </a:lnTo>
                  <a:lnTo>
                    <a:pt x="4" y="4"/>
                  </a:lnTo>
                  <a:lnTo>
                    <a:pt x="2" y="6"/>
                  </a:lnTo>
                  <a:lnTo>
                    <a:pt x="0" y="10"/>
                  </a:lnTo>
                  <a:lnTo>
                    <a:pt x="0" y="10"/>
                  </a:lnTo>
                  <a:lnTo>
                    <a:pt x="2" y="14"/>
                  </a:lnTo>
                  <a:lnTo>
                    <a:pt x="4" y="16"/>
                  </a:lnTo>
                  <a:lnTo>
                    <a:pt x="6" y="18"/>
                  </a:lnTo>
                  <a:lnTo>
                    <a:pt x="10" y="18"/>
                  </a:lnTo>
                  <a:lnTo>
                    <a:pt x="10" y="18"/>
                  </a:lnTo>
                  <a:lnTo>
                    <a:pt x="14" y="18"/>
                  </a:lnTo>
                  <a:lnTo>
                    <a:pt x="16" y="16"/>
                  </a:lnTo>
                  <a:lnTo>
                    <a:pt x="18" y="14"/>
                  </a:lnTo>
                  <a:lnTo>
                    <a:pt x="20" y="10"/>
                  </a:lnTo>
                  <a:lnTo>
                    <a:pt x="20" y="10"/>
                  </a:lnTo>
                  <a:lnTo>
                    <a:pt x="18" y="6"/>
                  </a:lnTo>
                  <a:lnTo>
                    <a:pt x="16" y="4"/>
                  </a:lnTo>
                  <a:lnTo>
                    <a:pt x="14" y="2"/>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890" name="Freeform 454"/>
            <p:cNvSpPr/>
            <p:nvPr/>
          </p:nvSpPr>
          <p:spPr bwMode="auto">
            <a:xfrm>
              <a:off x="2468563" y="1660525"/>
              <a:ext cx="31750" cy="28575"/>
            </a:xfrm>
            <a:custGeom>
              <a:avLst/>
              <a:gdLst/>
              <a:ahLst/>
              <a:cxnLst>
                <a:cxn ang="0">
                  <a:pos x="10" y="0"/>
                </a:cxn>
                <a:cxn ang="0">
                  <a:pos x="10" y="0"/>
                </a:cxn>
                <a:cxn ang="0">
                  <a:pos x="6" y="2"/>
                </a:cxn>
                <a:cxn ang="0">
                  <a:pos x="4" y="4"/>
                </a:cxn>
                <a:cxn ang="0">
                  <a:pos x="2" y="6"/>
                </a:cxn>
                <a:cxn ang="0">
                  <a:pos x="0" y="10"/>
                </a:cxn>
                <a:cxn ang="0">
                  <a:pos x="0" y="10"/>
                </a:cxn>
                <a:cxn ang="0">
                  <a:pos x="2" y="14"/>
                </a:cxn>
                <a:cxn ang="0">
                  <a:pos x="4" y="16"/>
                </a:cxn>
                <a:cxn ang="0">
                  <a:pos x="6" y="18"/>
                </a:cxn>
                <a:cxn ang="0">
                  <a:pos x="10" y="18"/>
                </a:cxn>
                <a:cxn ang="0">
                  <a:pos x="10" y="18"/>
                </a:cxn>
                <a:cxn ang="0">
                  <a:pos x="14" y="18"/>
                </a:cxn>
                <a:cxn ang="0">
                  <a:pos x="16" y="16"/>
                </a:cxn>
                <a:cxn ang="0">
                  <a:pos x="18" y="14"/>
                </a:cxn>
                <a:cxn ang="0">
                  <a:pos x="20" y="10"/>
                </a:cxn>
                <a:cxn ang="0">
                  <a:pos x="20" y="10"/>
                </a:cxn>
                <a:cxn ang="0">
                  <a:pos x="18" y="6"/>
                </a:cxn>
                <a:cxn ang="0">
                  <a:pos x="16" y="4"/>
                </a:cxn>
                <a:cxn ang="0">
                  <a:pos x="14" y="2"/>
                </a:cxn>
                <a:cxn ang="0">
                  <a:pos x="10" y="0"/>
                </a:cxn>
              </a:cxnLst>
              <a:rect l="0" t="0" r="r" b="b"/>
              <a:pathLst>
                <a:path w="20" h="18">
                  <a:moveTo>
                    <a:pt x="10" y="0"/>
                  </a:moveTo>
                  <a:lnTo>
                    <a:pt x="10" y="0"/>
                  </a:lnTo>
                  <a:lnTo>
                    <a:pt x="6" y="2"/>
                  </a:lnTo>
                  <a:lnTo>
                    <a:pt x="4" y="4"/>
                  </a:lnTo>
                  <a:lnTo>
                    <a:pt x="2" y="6"/>
                  </a:lnTo>
                  <a:lnTo>
                    <a:pt x="0" y="10"/>
                  </a:lnTo>
                  <a:lnTo>
                    <a:pt x="0" y="10"/>
                  </a:lnTo>
                  <a:lnTo>
                    <a:pt x="2" y="14"/>
                  </a:lnTo>
                  <a:lnTo>
                    <a:pt x="4" y="16"/>
                  </a:lnTo>
                  <a:lnTo>
                    <a:pt x="6" y="18"/>
                  </a:lnTo>
                  <a:lnTo>
                    <a:pt x="10" y="18"/>
                  </a:lnTo>
                  <a:lnTo>
                    <a:pt x="10" y="18"/>
                  </a:lnTo>
                  <a:lnTo>
                    <a:pt x="14" y="18"/>
                  </a:lnTo>
                  <a:lnTo>
                    <a:pt x="16" y="16"/>
                  </a:lnTo>
                  <a:lnTo>
                    <a:pt x="18" y="14"/>
                  </a:lnTo>
                  <a:lnTo>
                    <a:pt x="20" y="10"/>
                  </a:lnTo>
                  <a:lnTo>
                    <a:pt x="20" y="10"/>
                  </a:lnTo>
                  <a:lnTo>
                    <a:pt x="18" y="6"/>
                  </a:lnTo>
                  <a:lnTo>
                    <a:pt x="16" y="4"/>
                  </a:lnTo>
                  <a:lnTo>
                    <a:pt x="14" y="2"/>
                  </a:lnTo>
                  <a:lnTo>
                    <a:pt x="10"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891" name="Freeform 455"/>
            <p:cNvSpPr/>
            <p:nvPr/>
          </p:nvSpPr>
          <p:spPr bwMode="auto">
            <a:xfrm>
              <a:off x="3017838" y="1441450"/>
              <a:ext cx="19050"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0" y="12"/>
                </a:cxn>
                <a:cxn ang="0">
                  <a:pos x="12" y="8"/>
                </a:cxn>
                <a:cxn ang="0">
                  <a:pos x="12" y="8"/>
                </a:cxn>
                <a:cxn ang="0">
                  <a:pos x="10" y="2"/>
                </a:cxn>
                <a:cxn ang="0">
                  <a:pos x="6" y="0"/>
                </a:cxn>
              </a:cxnLst>
              <a:rect l="0" t="0" r="r" b="b"/>
              <a:pathLst>
                <a:path w="12" h="14">
                  <a:moveTo>
                    <a:pt x="6" y="0"/>
                  </a:moveTo>
                  <a:lnTo>
                    <a:pt x="6" y="0"/>
                  </a:lnTo>
                  <a:lnTo>
                    <a:pt x="2" y="2"/>
                  </a:lnTo>
                  <a:lnTo>
                    <a:pt x="0" y="8"/>
                  </a:lnTo>
                  <a:lnTo>
                    <a:pt x="0" y="8"/>
                  </a:lnTo>
                  <a:lnTo>
                    <a:pt x="2" y="12"/>
                  </a:lnTo>
                  <a:lnTo>
                    <a:pt x="6" y="14"/>
                  </a:lnTo>
                  <a:lnTo>
                    <a:pt x="6" y="14"/>
                  </a:lnTo>
                  <a:lnTo>
                    <a:pt x="10" y="12"/>
                  </a:lnTo>
                  <a:lnTo>
                    <a:pt x="12" y="8"/>
                  </a:lnTo>
                  <a:lnTo>
                    <a:pt x="12" y="8"/>
                  </a:lnTo>
                  <a:lnTo>
                    <a:pt x="10"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892" name="Freeform 456"/>
            <p:cNvSpPr/>
            <p:nvPr/>
          </p:nvSpPr>
          <p:spPr bwMode="auto">
            <a:xfrm>
              <a:off x="3017838" y="1441450"/>
              <a:ext cx="19050"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0" y="12"/>
                </a:cxn>
                <a:cxn ang="0">
                  <a:pos x="12" y="8"/>
                </a:cxn>
                <a:cxn ang="0">
                  <a:pos x="12" y="8"/>
                </a:cxn>
                <a:cxn ang="0">
                  <a:pos x="10" y="2"/>
                </a:cxn>
                <a:cxn ang="0">
                  <a:pos x="6" y="0"/>
                </a:cxn>
              </a:cxnLst>
              <a:rect l="0" t="0" r="r" b="b"/>
              <a:pathLst>
                <a:path w="12" h="14">
                  <a:moveTo>
                    <a:pt x="6" y="0"/>
                  </a:moveTo>
                  <a:lnTo>
                    <a:pt x="6" y="0"/>
                  </a:lnTo>
                  <a:lnTo>
                    <a:pt x="2" y="2"/>
                  </a:lnTo>
                  <a:lnTo>
                    <a:pt x="0" y="8"/>
                  </a:lnTo>
                  <a:lnTo>
                    <a:pt x="0" y="8"/>
                  </a:lnTo>
                  <a:lnTo>
                    <a:pt x="2" y="12"/>
                  </a:lnTo>
                  <a:lnTo>
                    <a:pt x="6" y="14"/>
                  </a:lnTo>
                  <a:lnTo>
                    <a:pt x="6" y="14"/>
                  </a:lnTo>
                  <a:lnTo>
                    <a:pt x="10" y="12"/>
                  </a:lnTo>
                  <a:lnTo>
                    <a:pt x="12" y="8"/>
                  </a:lnTo>
                  <a:lnTo>
                    <a:pt x="12" y="8"/>
                  </a:lnTo>
                  <a:lnTo>
                    <a:pt x="10" y="2"/>
                  </a:lnTo>
                  <a:lnTo>
                    <a:pt x="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893" name="Freeform 457"/>
            <p:cNvSpPr/>
            <p:nvPr/>
          </p:nvSpPr>
          <p:spPr bwMode="auto">
            <a:xfrm>
              <a:off x="3389313" y="160337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894" name="Freeform 458"/>
            <p:cNvSpPr/>
            <p:nvPr/>
          </p:nvSpPr>
          <p:spPr bwMode="auto">
            <a:xfrm>
              <a:off x="3389313" y="160337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895" name="Freeform 459"/>
            <p:cNvSpPr/>
            <p:nvPr/>
          </p:nvSpPr>
          <p:spPr bwMode="auto">
            <a:xfrm>
              <a:off x="3744913" y="182562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896" name="Freeform 460"/>
            <p:cNvSpPr/>
            <p:nvPr/>
          </p:nvSpPr>
          <p:spPr bwMode="auto">
            <a:xfrm>
              <a:off x="3744913" y="182562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897" name="Freeform 465"/>
            <p:cNvSpPr/>
            <p:nvPr/>
          </p:nvSpPr>
          <p:spPr bwMode="auto">
            <a:xfrm>
              <a:off x="1582738" y="105092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898" name="Freeform 466"/>
            <p:cNvSpPr/>
            <p:nvPr/>
          </p:nvSpPr>
          <p:spPr bwMode="auto">
            <a:xfrm>
              <a:off x="1582738" y="105092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899" name="Freeform 467"/>
            <p:cNvSpPr/>
            <p:nvPr/>
          </p:nvSpPr>
          <p:spPr bwMode="auto">
            <a:xfrm>
              <a:off x="2001838" y="1470025"/>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900" name="Freeform 468"/>
            <p:cNvSpPr/>
            <p:nvPr/>
          </p:nvSpPr>
          <p:spPr bwMode="auto">
            <a:xfrm>
              <a:off x="2001838" y="1470025"/>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901" name="Freeform 469"/>
            <p:cNvSpPr/>
            <p:nvPr/>
          </p:nvSpPr>
          <p:spPr bwMode="auto">
            <a:xfrm>
              <a:off x="3490913" y="1463675"/>
              <a:ext cx="34925" cy="34925"/>
            </a:xfrm>
            <a:custGeom>
              <a:avLst/>
              <a:gdLst/>
              <a:ahLst/>
              <a:cxnLst>
                <a:cxn ang="0">
                  <a:pos x="10" y="0"/>
                </a:cxn>
                <a:cxn ang="0">
                  <a:pos x="10" y="0"/>
                </a:cxn>
                <a:cxn ang="0">
                  <a:pos x="6" y="0"/>
                </a:cxn>
                <a:cxn ang="0">
                  <a:pos x="2" y="2"/>
                </a:cxn>
                <a:cxn ang="0">
                  <a:pos x="0" y="6"/>
                </a:cxn>
                <a:cxn ang="0">
                  <a:pos x="0" y="10"/>
                </a:cxn>
                <a:cxn ang="0">
                  <a:pos x="0" y="10"/>
                </a:cxn>
                <a:cxn ang="0">
                  <a:pos x="0" y="14"/>
                </a:cxn>
                <a:cxn ang="0">
                  <a:pos x="2" y="18"/>
                </a:cxn>
                <a:cxn ang="0">
                  <a:pos x="6" y="20"/>
                </a:cxn>
                <a:cxn ang="0">
                  <a:pos x="10" y="22"/>
                </a:cxn>
                <a:cxn ang="0">
                  <a:pos x="10" y="22"/>
                </a:cxn>
                <a:cxn ang="0">
                  <a:pos x="14" y="20"/>
                </a:cxn>
                <a:cxn ang="0">
                  <a:pos x="18" y="18"/>
                </a:cxn>
                <a:cxn ang="0">
                  <a:pos x="20" y="14"/>
                </a:cxn>
                <a:cxn ang="0">
                  <a:pos x="22" y="10"/>
                </a:cxn>
                <a:cxn ang="0">
                  <a:pos x="22" y="10"/>
                </a:cxn>
                <a:cxn ang="0">
                  <a:pos x="20" y="6"/>
                </a:cxn>
                <a:cxn ang="0">
                  <a:pos x="18" y="2"/>
                </a:cxn>
                <a:cxn ang="0">
                  <a:pos x="14" y="0"/>
                </a:cxn>
                <a:cxn ang="0">
                  <a:pos x="10" y="0"/>
                </a:cxn>
              </a:cxnLst>
              <a:rect l="0" t="0" r="r" b="b"/>
              <a:pathLst>
                <a:path w="22" h="22">
                  <a:moveTo>
                    <a:pt x="10" y="0"/>
                  </a:moveTo>
                  <a:lnTo>
                    <a:pt x="10" y="0"/>
                  </a:lnTo>
                  <a:lnTo>
                    <a:pt x="6" y="0"/>
                  </a:lnTo>
                  <a:lnTo>
                    <a:pt x="2" y="2"/>
                  </a:lnTo>
                  <a:lnTo>
                    <a:pt x="0" y="6"/>
                  </a:lnTo>
                  <a:lnTo>
                    <a:pt x="0" y="10"/>
                  </a:lnTo>
                  <a:lnTo>
                    <a:pt x="0" y="10"/>
                  </a:lnTo>
                  <a:lnTo>
                    <a:pt x="0" y="14"/>
                  </a:lnTo>
                  <a:lnTo>
                    <a:pt x="2" y="18"/>
                  </a:lnTo>
                  <a:lnTo>
                    <a:pt x="6" y="20"/>
                  </a:lnTo>
                  <a:lnTo>
                    <a:pt x="10" y="22"/>
                  </a:lnTo>
                  <a:lnTo>
                    <a:pt x="10" y="22"/>
                  </a:lnTo>
                  <a:lnTo>
                    <a:pt x="14" y="20"/>
                  </a:lnTo>
                  <a:lnTo>
                    <a:pt x="18" y="18"/>
                  </a:lnTo>
                  <a:lnTo>
                    <a:pt x="20" y="14"/>
                  </a:lnTo>
                  <a:lnTo>
                    <a:pt x="22" y="10"/>
                  </a:lnTo>
                  <a:lnTo>
                    <a:pt x="22" y="10"/>
                  </a:lnTo>
                  <a:lnTo>
                    <a:pt x="20" y="6"/>
                  </a:lnTo>
                  <a:lnTo>
                    <a:pt x="18" y="2"/>
                  </a:lnTo>
                  <a:lnTo>
                    <a:pt x="14" y="0"/>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902" name="Freeform 470"/>
            <p:cNvSpPr/>
            <p:nvPr/>
          </p:nvSpPr>
          <p:spPr bwMode="auto">
            <a:xfrm>
              <a:off x="3490913" y="1463675"/>
              <a:ext cx="34925" cy="34925"/>
            </a:xfrm>
            <a:custGeom>
              <a:avLst/>
              <a:gdLst/>
              <a:ahLst/>
              <a:cxnLst>
                <a:cxn ang="0">
                  <a:pos x="10" y="0"/>
                </a:cxn>
                <a:cxn ang="0">
                  <a:pos x="10" y="0"/>
                </a:cxn>
                <a:cxn ang="0">
                  <a:pos x="6" y="0"/>
                </a:cxn>
                <a:cxn ang="0">
                  <a:pos x="2" y="2"/>
                </a:cxn>
                <a:cxn ang="0">
                  <a:pos x="0" y="6"/>
                </a:cxn>
                <a:cxn ang="0">
                  <a:pos x="0" y="10"/>
                </a:cxn>
                <a:cxn ang="0">
                  <a:pos x="0" y="10"/>
                </a:cxn>
                <a:cxn ang="0">
                  <a:pos x="0" y="14"/>
                </a:cxn>
                <a:cxn ang="0">
                  <a:pos x="2" y="18"/>
                </a:cxn>
                <a:cxn ang="0">
                  <a:pos x="6" y="20"/>
                </a:cxn>
                <a:cxn ang="0">
                  <a:pos x="10" y="22"/>
                </a:cxn>
                <a:cxn ang="0">
                  <a:pos x="10" y="22"/>
                </a:cxn>
                <a:cxn ang="0">
                  <a:pos x="14" y="20"/>
                </a:cxn>
                <a:cxn ang="0">
                  <a:pos x="18" y="18"/>
                </a:cxn>
                <a:cxn ang="0">
                  <a:pos x="20" y="14"/>
                </a:cxn>
                <a:cxn ang="0">
                  <a:pos x="22" y="10"/>
                </a:cxn>
                <a:cxn ang="0">
                  <a:pos x="22" y="10"/>
                </a:cxn>
                <a:cxn ang="0">
                  <a:pos x="20" y="6"/>
                </a:cxn>
                <a:cxn ang="0">
                  <a:pos x="18" y="2"/>
                </a:cxn>
                <a:cxn ang="0">
                  <a:pos x="14" y="0"/>
                </a:cxn>
                <a:cxn ang="0">
                  <a:pos x="10" y="0"/>
                </a:cxn>
              </a:cxnLst>
              <a:rect l="0" t="0" r="r" b="b"/>
              <a:pathLst>
                <a:path w="22" h="22">
                  <a:moveTo>
                    <a:pt x="10" y="0"/>
                  </a:moveTo>
                  <a:lnTo>
                    <a:pt x="10" y="0"/>
                  </a:lnTo>
                  <a:lnTo>
                    <a:pt x="6" y="0"/>
                  </a:lnTo>
                  <a:lnTo>
                    <a:pt x="2" y="2"/>
                  </a:lnTo>
                  <a:lnTo>
                    <a:pt x="0" y="6"/>
                  </a:lnTo>
                  <a:lnTo>
                    <a:pt x="0" y="10"/>
                  </a:lnTo>
                  <a:lnTo>
                    <a:pt x="0" y="10"/>
                  </a:lnTo>
                  <a:lnTo>
                    <a:pt x="0" y="14"/>
                  </a:lnTo>
                  <a:lnTo>
                    <a:pt x="2" y="18"/>
                  </a:lnTo>
                  <a:lnTo>
                    <a:pt x="6" y="20"/>
                  </a:lnTo>
                  <a:lnTo>
                    <a:pt x="10" y="22"/>
                  </a:lnTo>
                  <a:lnTo>
                    <a:pt x="10" y="22"/>
                  </a:lnTo>
                  <a:lnTo>
                    <a:pt x="14" y="20"/>
                  </a:lnTo>
                  <a:lnTo>
                    <a:pt x="18" y="18"/>
                  </a:lnTo>
                  <a:lnTo>
                    <a:pt x="20" y="14"/>
                  </a:lnTo>
                  <a:lnTo>
                    <a:pt x="22" y="10"/>
                  </a:lnTo>
                  <a:lnTo>
                    <a:pt x="22" y="10"/>
                  </a:lnTo>
                  <a:lnTo>
                    <a:pt x="20" y="6"/>
                  </a:lnTo>
                  <a:lnTo>
                    <a:pt x="18" y="2"/>
                  </a:lnTo>
                  <a:lnTo>
                    <a:pt x="14" y="0"/>
                  </a:lnTo>
                  <a:lnTo>
                    <a:pt x="10"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903" name="Freeform 471"/>
            <p:cNvSpPr/>
            <p:nvPr/>
          </p:nvSpPr>
          <p:spPr bwMode="auto">
            <a:xfrm>
              <a:off x="3722688" y="1355725"/>
              <a:ext cx="34925" cy="34925"/>
            </a:xfrm>
            <a:custGeom>
              <a:avLst/>
              <a:gdLst/>
              <a:ahLst/>
              <a:cxnLst>
                <a:cxn ang="0">
                  <a:pos x="10" y="0"/>
                </a:cxn>
                <a:cxn ang="0">
                  <a:pos x="10" y="0"/>
                </a:cxn>
                <a:cxn ang="0">
                  <a:pos x="6" y="0"/>
                </a:cxn>
                <a:cxn ang="0">
                  <a:pos x="2" y="4"/>
                </a:cxn>
                <a:cxn ang="0">
                  <a:pos x="0" y="6"/>
                </a:cxn>
                <a:cxn ang="0">
                  <a:pos x="0" y="12"/>
                </a:cxn>
                <a:cxn ang="0">
                  <a:pos x="0" y="12"/>
                </a:cxn>
                <a:cxn ang="0">
                  <a:pos x="0" y="16"/>
                </a:cxn>
                <a:cxn ang="0">
                  <a:pos x="2" y="20"/>
                </a:cxn>
                <a:cxn ang="0">
                  <a:pos x="6" y="22"/>
                </a:cxn>
                <a:cxn ang="0">
                  <a:pos x="10" y="22"/>
                </a:cxn>
                <a:cxn ang="0">
                  <a:pos x="10" y="22"/>
                </a:cxn>
                <a:cxn ang="0">
                  <a:pos x="14" y="22"/>
                </a:cxn>
                <a:cxn ang="0">
                  <a:pos x="18" y="20"/>
                </a:cxn>
                <a:cxn ang="0">
                  <a:pos x="20" y="16"/>
                </a:cxn>
                <a:cxn ang="0">
                  <a:pos x="22" y="12"/>
                </a:cxn>
                <a:cxn ang="0">
                  <a:pos x="22" y="12"/>
                </a:cxn>
                <a:cxn ang="0">
                  <a:pos x="20" y="6"/>
                </a:cxn>
                <a:cxn ang="0">
                  <a:pos x="18" y="4"/>
                </a:cxn>
                <a:cxn ang="0">
                  <a:pos x="14" y="0"/>
                </a:cxn>
                <a:cxn ang="0">
                  <a:pos x="10" y="0"/>
                </a:cxn>
              </a:cxnLst>
              <a:rect l="0" t="0" r="r" b="b"/>
              <a:pathLst>
                <a:path w="22" h="22">
                  <a:moveTo>
                    <a:pt x="10" y="0"/>
                  </a:moveTo>
                  <a:lnTo>
                    <a:pt x="10" y="0"/>
                  </a:lnTo>
                  <a:lnTo>
                    <a:pt x="6" y="0"/>
                  </a:lnTo>
                  <a:lnTo>
                    <a:pt x="2" y="4"/>
                  </a:lnTo>
                  <a:lnTo>
                    <a:pt x="0" y="6"/>
                  </a:lnTo>
                  <a:lnTo>
                    <a:pt x="0" y="12"/>
                  </a:lnTo>
                  <a:lnTo>
                    <a:pt x="0" y="12"/>
                  </a:lnTo>
                  <a:lnTo>
                    <a:pt x="0" y="16"/>
                  </a:lnTo>
                  <a:lnTo>
                    <a:pt x="2" y="20"/>
                  </a:lnTo>
                  <a:lnTo>
                    <a:pt x="6" y="22"/>
                  </a:lnTo>
                  <a:lnTo>
                    <a:pt x="10" y="22"/>
                  </a:lnTo>
                  <a:lnTo>
                    <a:pt x="10" y="22"/>
                  </a:lnTo>
                  <a:lnTo>
                    <a:pt x="14" y="22"/>
                  </a:lnTo>
                  <a:lnTo>
                    <a:pt x="18" y="20"/>
                  </a:lnTo>
                  <a:lnTo>
                    <a:pt x="20" y="16"/>
                  </a:lnTo>
                  <a:lnTo>
                    <a:pt x="22" y="12"/>
                  </a:lnTo>
                  <a:lnTo>
                    <a:pt x="22" y="12"/>
                  </a:lnTo>
                  <a:lnTo>
                    <a:pt x="20" y="6"/>
                  </a:lnTo>
                  <a:lnTo>
                    <a:pt x="18" y="4"/>
                  </a:lnTo>
                  <a:lnTo>
                    <a:pt x="14" y="0"/>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904" name="Freeform 472"/>
            <p:cNvSpPr/>
            <p:nvPr/>
          </p:nvSpPr>
          <p:spPr bwMode="auto">
            <a:xfrm>
              <a:off x="3722688" y="1355725"/>
              <a:ext cx="34925" cy="34925"/>
            </a:xfrm>
            <a:custGeom>
              <a:avLst/>
              <a:gdLst/>
              <a:ahLst/>
              <a:cxnLst>
                <a:cxn ang="0">
                  <a:pos x="10" y="0"/>
                </a:cxn>
                <a:cxn ang="0">
                  <a:pos x="10" y="0"/>
                </a:cxn>
                <a:cxn ang="0">
                  <a:pos x="6" y="0"/>
                </a:cxn>
                <a:cxn ang="0">
                  <a:pos x="2" y="4"/>
                </a:cxn>
                <a:cxn ang="0">
                  <a:pos x="0" y="6"/>
                </a:cxn>
                <a:cxn ang="0">
                  <a:pos x="0" y="12"/>
                </a:cxn>
                <a:cxn ang="0">
                  <a:pos x="0" y="12"/>
                </a:cxn>
                <a:cxn ang="0">
                  <a:pos x="0" y="16"/>
                </a:cxn>
                <a:cxn ang="0">
                  <a:pos x="2" y="20"/>
                </a:cxn>
                <a:cxn ang="0">
                  <a:pos x="6" y="22"/>
                </a:cxn>
                <a:cxn ang="0">
                  <a:pos x="10" y="22"/>
                </a:cxn>
                <a:cxn ang="0">
                  <a:pos x="10" y="22"/>
                </a:cxn>
                <a:cxn ang="0">
                  <a:pos x="14" y="22"/>
                </a:cxn>
                <a:cxn ang="0">
                  <a:pos x="18" y="20"/>
                </a:cxn>
                <a:cxn ang="0">
                  <a:pos x="20" y="16"/>
                </a:cxn>
                <a:cxn ang="0">
                  <a:pos x="22" y="12"/>
                </a:cxn>
                <a:cxn ang="0">
                  <a:pos x="22" y="12"/>
                </a:cxn>
                <a:cxn ang="0">
                  <a:pos x="20" y="6"/>
                </a:cxn>
                <a:cxn ang="0">
                  <a:pos x="18" y="4"/>
                </a:cxn>
                <a:cxn ang="0">
                  <a:pos x="14" y="0"/>
                </a:cxn>
                <a:cxn ang="0">
                  <a:pos x="10" y="0"/>
                </a:cxn>
              </a:cxnLst>
              <a:rect l="0" t="0" r="r" b="b"/>
              <a:pathLst>
                <a:path w="22" h="22">
                  <a:moveTo>
                    <a:pt x="10" y="0"/>
                  </a:moveTo>
                  <a:lnTo>
                    <a:pt x="10" y="0"/>
                  </a:lnTo>
                  <a:lnTo>
                    <a:pt x="6" y="0"/>
                  </a:lnTo>
                  <a:lnTo>
                    <a:pt x="2" y="4"/>
                  </a:lnTo>
                  <a:lnTo>
                    <a:pt x="0" y="6"/>
                  </a:lnTo>
                  <a:lnTo>
                    <a:pt x="0" y="12"/>
                  </a:lnTo>
                  <a:lnTo>
                    <a:pt x="0" y="12"/>
                  </a:lnTo>
                  <a:lnTo>
                    <a:pt x="0" y="16"/>
                  </a:lnTo>
                  <a:lnTo>
                    <a:pt x="2" y="20"/>
                  </a:lnTo>
                  <a:lnTo>
                    <a:pt x="6" y="22"/>
                  </a:lnTo>
                  <a:lnTo>
                    <a:pt x="10" y="22"/>
                  </a:lnTo>
                  <a:lnTo>
                    <a:pt x="10" y="22"/>
                  </a:lnTo>
                  <a:lnTo>
                    <a:pt x="14" y="22"/>
                  </a:lnTo>
                  <a:lnTo>
                    <a:pt x="18" y="20"/>
                  </a:lnTo>
                  <a:lnTo>
                    <a:pt x="20" y="16"/>
                  </a:lnTo>
                  <a:lnTo>
                    <a:pt x="22" y="12"/>
                  </a:lnTo>
                  <a:lnTo>
                    <a:pt x="22" y="12"/>
                  </a:lnTo>
                  <a:lnTo>
                    <a:pt x="20" y="6"/>
                  </a:lnTo>
                  <a:lnTo>
                    <a:pt x="18" y="4"/>
                  </a:lnTo>
                  <a:lnTo>
                    <a:pt x="14" y="0"/>
                  </a:lnTo>
                  <a:lnTo>
                    <a:pt x="10"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905" name="Freeform 473"/>
            <p:cNvSpPr/>
            <p:nvPr/>
          </p:nvSpPr>
          <p:spPr bwMode="auto">
            <a:xfrm>
              <a:off x="4094163" y="1568450"/>
              <a:ext cx="34925" cy="34925"/>
            </a:xfrm>
            <a:custGeom>
              <a:avLst/>
              <a:gdLst/>
              <a:ahLst/>
              <a:cxnLst>
                <a:cxn ang="0">
                  <a:pos x="12" y="0"/>
                </a:cxn>
                <a:cxn ang="0">
                  <a:pos x="12" y="0"/>
                </a:cxn>
                <a:cxn ang="0">
                  <a:pos x="8" y="2"/>
                </a:cxn>
                <a:cxn ang="0">
                  <a:pos x="4" y="4"/>
                </a:cxn>
                <a:cxn ang="0">
                  <a:pos x="2" y="8"/>
                </a:cxn>
                <a:cxn ang="0">
                  <a:pos x="0" y="12"/>
                </a:cxn>
                <a:cxn ang="0">
                  <a:pos x="0" y="12"/>
                </a:cxn>
                <a:cxn ang="0">
                  <a:pos x="2" y="16"/>
                </a:cxn>
                <a:cxn ang="0">
                  <a:pos x="4" y="20"/>
                </a:cxn>
                <a:cxn ang="0">
                  <a:pos x="8" y="22"/>
                </a:cxn>
                <a:cxn ang="0">
                  <a:pos x="12" y="22"/>
                </a:cxn>
                <a:cxn ang="0">
                  <a:pos x="12" y="22"/>
                </a:cxn>
                <a:cxn ang="0">
                  <a:pos x="16" y="22"/>
                </a:cxn>
                <a:cxn ang="0">
                  <a:pos x="20" y="20"/>
                </a:cxn>
                <a:cxn ang="0">
                  <a:pos x="22" y="16"/>
                </a:cxn>
                <a:cxn ang="0">
                  <a:pos x="22" y="12"/>
                </a:cxn>
                <a:cxn ang="0">
                  <a:pos x="22" y="12"/>
                </a:cxn>
                <a:cxn ang="0">
                  <a:pos x="22" y="8"/>
                </a:cxn>
                <a:cxn ang="0">
                  <a:pos x="20" y="4"/>
                </a:cxn>
                <a:cxn ang="0">
                  <a:pos x="16" y="2"/>
                </a:cxn>
                <a:cxn ang="0">
                  <a:pos x="12" y="0"/>
                </a:cxn>
              </a:cxnLst>
              <a:rect l="0" t="0" r="r" b="b"/>
              <a:pathLst>
                <a:path w="22" h="22">
                  <a:moveTo>
                    <a:pt x="12" y="0"/>
                  </a:moveTo>
                  <a:lnTo>
                    <a:pt x="12" y="0"/>
                  </a:lnTo>
                  <a:lnTo>
                    <a:pt x="8" y="2"/>
                  </a:lnTo>
                  <a:lnTo>
                    <a:pt x="4" y="4"/>
                  </a:lnTo>
                  <a:lnTo>
                    <a:pt x="2" y="8"/>
                  </a:lnTo>
                  <a:lnTo>
                    <a:pt x="0" y="12"/>
                  </a:lnTo>
                  <a:lnTo>
                    <a:pt x="0" y="12"/>
                  </a:lnTo>
                  <a:lnTo>
                    <a:pt x="2" y="16"/>
                  </a:lnTo>
                  <a:lnTo>
                    <a:pt x="4" y="20"/>
                  </a:lnTo>
                  <a:lnTo>
                    <a:pt x="8" y="22"/>
                  </a:lnTo>
                  <a:lnTo>
                    <a:pt x="12" y="22"/>
                  </a:lnTo>
                  <a:lnTo>
                    <a:pt x="12" y="22"/>
                  </a:lnTo>
                  <a:lnTo>
                    <a:pt x="16" y="22"/>
                  </a:lnTo>
                  <a:lnTo>
                    <a:pt x="20" y="20"/>
                  </a:lnTo>
                  <a:lnTo>
                    <a:pt x="22" y="16"/>
                  </a:lnTo>
                  <a:lnTo>
                    <a:pt x="22" y="12"/>
                  </a:lnTo>
                  <a:lnTo>
                    <a:pt x="22" y="12"/>
                  </a:lnTo>
                  <a:lnTo>
                    <a:pt x="22" y="8"/>
                  </a:lnTo>
                  <a:lnTo>
                    <a:pt x="20" y="4"/>
                  </a:lnTo>
                  <a:lnTo>
                    <a:pt x="16" y="2"/>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906" name="Freeform 474"/>
            <p:cNvSpPr/>
            <p:nvPr/>
          </p:nvSpPr>
          <p:spPr bwMode="auto">
            <a:xfrm>
              <a:off x="4094163" y="1568450"/>
              <a:ext cx="34925" cy="34925"/>
            </a:xfrm>
            <a:custGeom>
              <a:avLst/>
              <a:gdLst/>
              <a:ahLst/>
              <a:cxnLst>
                <a:cxn ang="0">
                  <a:pos x="12" y="0"/>
                </a:cxn>
                <a:cxn ang="0">
                  <a:pos x="12" y="0"/>
                </a:cxn>
                <a:cxn ang="0">
                  <a:pos x="8" y="2"/>
                </a:cxn>
                <a:cxn ang="0">
                  <a:pos x="4" y="4"/>
                </a:cxn>
                <a:cxn ang="0">
                  <a:pos x="2" y="8"/>
                </a:cxn>
                <a:cxn ang="0">
                  <a:pos x="0" y="12"/>
                </a:cxn>
                <a:cxn ang="0">
                  <a:pos x="0" y="12"/>
                </a:cxn>
                <a:cxn ang="0">
                  <a:pos x="2" y="16"/>
                </a:cxn>
                <a:cxn ang="0">
                  <a:pos x="4" y="20"/>
                </a:cxn>
                <a:cxn ang="0">
                  <a:pos x="8" y="22"/>
                </a:cxn>
                <a:cxn ang="0">
                  <a:pos x="12" y="22"/>
                </a:cxn>
                <a:cxn ang="0">
                  <a:pos x="12" y="22"/>
                </a:cxn>
                <a:cxn ang="0">
                  <a:pos x="16" y="22"/>
                </a:cxn>
                <a:cxn ang="0">
                  <a:pos x="20" y="20"/>
                </a:cxn>
                <a:cxn ang="0">
                  <a:pos x="22" y="16"/>
                </a:cxn>
                <a:cxn ang="0">
                  <a:pos x="22" y="12"/>
                </a:cxn>
                <a:cxn ang="0">
                  <a:pos x="22" y="12"/>
                </a:cxn>
                <a:cxn ang="0">
                  <a:pos x="22" y="8"/>
                </a:cxn>
                <a:cxn ang="0">
                  <a:pos x="20" y="4"/>
                </a:cxn>
                <a:cxn ang="0">
                  <a:pos x="16" y="2"/>
                </a:cxn>
                <a:cxn ang="0">
                  <a:pos x="12" y="0"/>
                </a:cxn>
              </a:cxnLst>
              <a:rect l="0" t="0" r="r" b="b"/>
              <a:pathLst>
                <a:path w="22" h="22">
                  <a:moveTo>
                    <a:pt x="12" y="0"/>
                  </a:moveTo>
                  <a:lnTo>
                    <a:pt x="12" y="0"/>
                  </a:lnTo>
                  <a:lnTo>
                    <a:pt x="8" y="2"/>
                  </a:lnTo>
                  <a:lnTo>
                    <a:pt x="4" y="4"/>
                  </a:lnTo>
                  <a:lnTo>
                    <a:pt x="2" y="8"/>
                  </a:lnTo>
                  <a:lnTo>
                    <a:pt x="0" y="12"/>
                  </a:lnTo>
                  <a:lnTo>
                    <a:pt x="0" y="12"/>
                  </a:lnTo>
                  <a:lnTo>
                    <a:pt x="2" y="16"/>
                  </a:lnTo>
                  <a:lnTo>
                    <a:pt x="4" y="20"/>
                  </a:lnTo>
                  <a:lnTo>
                    <a:pt x="8" y="22"/>
                  </a:lnTo>
                  <a:lnTo>
                    <a:pt x="12" y="22"/>
                  </a:lnTo>
                  <a:lnTo>
                    <a:pt x="12" y="22"/>
                  </a:lnTo>
                  <a:lnTo>
                    <a:pt x="16" y="22"/>
                  </a:lnTo>
                  <a:lnTo>
                    <a:pt x="20" y="20"/>
                  </a:lnTo>
                  <a:lnTo>
                    <a:pt x="22" y="16"/>
                  </a:lnTo>
                  <a:lnTo>
                    <a:pt x="22" y="12"/>
                  </a:lnTo>
                  <a:lnTo>
                    <a:pt x="22" y="12"/>
                  </a:lnTo>
                  <a:lnTo>
                    <a:pt x="22" y="8"/>
                  </a:lnTo>
                  <a:lnTo>
                    <a:pt x="20" y="4"/>
                  </a:lnTo>
                  <a:lnTo>
                    <a:pt x="16" y="2"/>
                  </a:lnTo>
                  <a:lnTo>
                    <a:pt x="12"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907" name="Freeform 475"/>
            <p:cNvSpPr/>
            <p:nvPr/>
          </p:nvSpPr>
          <p:spPr bwMode="auto">
            <a:xfrm>
              <a:off x="5732463" y="1025525"/>
              <a:ext cx="34925" cy="34925"/>
            </a:xfrm>
            <a:custGeom>
              <a:avLst/>
              <a:gdLst/>
              <a:ahLst/>
              <a:cxnLst>
                <a:cxn ang="0">
                  <a:pos x="12" y="0"/>
                </a:cxn>
                <a:cxn ang="0">
                  <a:pos x="12" y="0"/>
                </a:cxn>
                <a:cxn ang="0">
                  <a:pos x="6" y="2"/>
                </a:cxn>
                <a:cxn ang="0">
                  <a:pos x="4" y="4"/>
                </a:cxn>
                <a:cxn ang="0">
                  <a:pos x="0" y="8"/>
                </a:cxn>
                <a:cxn ang="0">
                  <a:pos x="0" y="12"/>
                </a:cxn>
                <a:cxn ang="0">
                  <a:pos x="0" y="12"/>
                </a:cxn>
                <a:cxn ang="0">
                  <a:pos x="0" y="16"/>
                </a:cxn>
                <a:cxn ang="0">
                  <a:pos x="4" y="20"/>
                </a:cxn>
                <a:cxn ang="0">
                  <a:pos x="6" y="22"/>
                </a:cxn>
                <a:cxn ang="0">
                  <a:pos x="12" y="22"/>
                </a:cxn>
                <a:cxn ang="0">
                  <a:pos x="12" y="22"/>
                </a:cxn>
                <a:cxn ang="0">
                  <a:pos x="16" y="22"/>
                </a:cxn>
                <a:cxn ang="0">
                  <a:pos x="20" y="20"/>
                </a:cxn>
                <a:cxn ang="0">
                  <a:pos x="22" y="16"/>
                </a:cxn>
                <a:cxn ang="0">
                  <a:pos x="22" y="12"/>
                </a:cxn>
                <a:cxn ang="0">
                  <a:pos x="22" y="12"/>
                </a:cxn>
                <a:cxn ang="0">
                  <a:pos x="22" y="8"/>
                </a:cxn>
                <a:cxn ang="0">
                  <a:pos x="20" y="4"/>
                </a:cxn>
                <a:cxn ang="0">
                  <a:pos x="16" y="2"/>
                </a:cxn>
                <a:cxn ang="0">
                  <a:pos x="12" y="0"/>
                </a:cxn>
              </a:cxnLst>
              <a:rect l="0" t="0" r="r" b="b"/>
              <a:pathLst>
                <a:path w="22" h="22">
                  <a:moveTo>
                    <a:pt x="12" y="0"/>
                  </a:moveTo>
                  <a:lnTo>
                    <a:pt x="12" y="0"/>
                  </a:lnTo>
                  <a:lnTo>
                    <a:pt x="6" y="2"/>
                  </a:lnTo>
                  <a:lnTo>
                    <a:pt x="4" y="4"/>
                  </a:lnTo>
                  <a:lnTo>
                    <a:pt x="0" y="8"/>
                  </a:lnTo>
                  <a:lnTo>
                    <a:pt x="0" y="12"/>
                  </a:lnTo>
                  <a:lnTo>
                    <a:pt x="0" y="12"/>
                  </a:lnTo>
                  <a:lnTo>
                    <a:pt x="0" y="16"/>
                  </a:lnTo>
                  <a:lnTo>
                    <a:pt x="4" y="20"/>
                  </a:lnTo>
                  <a:lnTo>
                    <a:pt x="6" y="22"/>
                  </a:lnTo>
                  <a:lnTo>
                    <a:pt x="12" y="22"/>
                  </a:lnTo>
                  <a:lnTo>
                    <a:pt x="12" y="22"/>
                  </a:lnTo>
                  <a:lnTo>
                    <a:pt x="16" y="22"/>
                  </a:lnTo>
                  <a:lnTo>
                    <a:pt x="20" y="20"/>
                  </a:lnTo>
                  <a:lnTo>
                    <a:pt x="22" y="16"/>
                  </a:lnTo>
                  <a:lnTo>
                    <a:pt x="22" y="12"/>
                  </a:lnTo>
                  <a:lnTo>
                    <a:pt x="22" y="12"/>
                  </a:lnTo>
                  <a:lnTo>
                    <a:pt x="22" y="8"/>
                  </a:lnTo>
                  <a:lnTo>
                    <a:pt x="20" y="4"/>
                  </a:lnTo>
                  <a:lnTo>
                    <a:pt x="16" y="2"/>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908" name="Freeform 476"/>
            <p:cNvSpPr/>
            <p:nvPr/>
          </p:nvSpPr>
          <p:spPr bwMode="auto">
            <a:xfrm>
              <a:off x="5732463" y="1025525"/>
              <a:ext cx="34925" cy="34925"/>
            </a:xfrm>
            <a:custGeom>
              <a:avLst/>
              <a:gdLst/>
              <a:ahLst/>
              <a:cxnLst>
                <a:cxn ang="0">
                  <a:pos x="12" y="0"/>
                </a:cxn>
                <a:cxn ang="0">
                  <a:pos x="12" y="0"/>
                </a:cxn>
                <a:cxn ang="0">
                  <a:pos x="6" y="2"/>
                </a:cxn>
                <a:cxn ang="0">
                  <a:pos x="4" y="4"/>
                </a:cxn>
                <a:cxn ang="0">
                  <a:pos x="0" y="8"/>
                </a:cxn>
                <a:cxn ang="0">
                  <a:pos x="0" y="12"/>
                </a:cxn>
                <a:cxn ang="0">
                  <a:pos x="0" y="12"/>
                </a:cxn>
                <a:cxn ang="0">
                  <a:pos x="0" y="16"/>
                </a:cxn>
                <a:cxn ang="0">
                  <a:pos x="4" y="20"/>
                </a:cxn>
                <a:cxn ang="0">
                  <a:pos x="6" y="22"/>
                </a:cxn>
                <a:cxn ang="0">
                  <a:pos x="12" y="22"/>
                </a:cxn>
                <a:cxn ang="0">
                  <a:pos x="12" y="22"/>
                </a:cxn>
                <a:cxn ang="0">
                  <a:pos x="16" y="22"/>
                </a:cxn>
                <a:cxn ang="0">
                  <a:pos x="20" y="20"/>
                </a:cxn>
                <a:cxn ang="0">
                  <a:pos x="22" y="16"/>
                </a:cxn>
                <a:cxn ang="0">
                  <a:pos x="22" y="12"/>
                </a:cxn>
                <a:cxn ang="0">
                  <a:pos x="22" y="12"/>
                </a:cxn>
                <a:cxn ang="0">
                  <a:pos x="22" y="8"/>
                </a:cxn>
                <a:cxn ang="0">
                  <a:pos x="20" y="4"/>
                </a:cxn>
                <a:cxn ang="0">
                  <a:pos x="16" y="2"/>
                </a:cxn>
                <a:cxn ang="0">
                  <a:pos x="12" y="0"/>
                </a:cxn>
              </a:cxnLst>
              <a:rect l="0" t="0" r="r" b="b"/>
              <a:pathLst>
                <a:path w="22" h="22">
                  <a:moveTo>
                    <a:pt x="12" y="0"/>
                  </a:moveTo>
                  <a:lnTo>
                    <a:pt x="12" y="0"/>
                  </a:lnTo>
                  <a:lnTo>
                    <a:pt x="6" y="2"/>
                  </a:lnTo>
                  <a:lnTo>
                    <a:pt x="4" y="4"/>
                  </a:lnTo>
                  <a:lnTo>
                    <a:pt x="0" y="8"/>
                  </a:lnTo>
                  <a:lnTo>
                    <a:pt x="0" y="12"/>
                  </a:lnTo>
                  <a:lnTo>
                    <a:pt x="0" y="12"/>
                  </a:lnTo>
                  <a:lnTo>
                    <a:pt x="0" y="16"/>
                  </a:lnTo>
                  <a:lnTo>
                    <a:pt x="4" y="20"/>
                  </a:lnTo>
                  <a:lnTo>
                    <a:pt x="6" y="22"/>
                  </a:lnTo>
                  <a:lnTo>
                    <a:pt x="12" y="22"/>
                  </a:lnTo>
                  <a:lnTo>
                    <a:pt x="12" y="22"/>
                  </a:lnTo>
                  <a:lnTo>
                    <a:pt x="16" y="22"/>
                  </a:lnTo>
                  <a:lnTo>
                    <a:pt x="20" y="20"/>
                  </a:lnTo>
                  <a:lnTo>
                    <a:pt x="22" y="16"/>
                  </a:lnTo>
                  <a:lnTo>
                    <a:pt x="22" y="12"/>
                  </a:lnTo>
                  <a:lnTo>
                    <a:pt x="22" y="12"/>
                  </a:lnTo>
                  <a:lnTo>
                    <a:pt x="22" y="8"/>
                  </a:lnTo>
                  <a:lnTo>
                    <a:pt x="20" y="4"/>
                  </a:lnTo>
                  <a:lnTo>
                    <a:pt x="16" y="2"/>
                  </a:lnTo>
                  <a:lnTo>
                    <a:pt x="12"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909" name="Freeform 478"/>
            <p:cNvSpPr/>
            <p:nvPr/>
          </p:nvSpPr>
          <p:spPr bwMode="auto">
            <a:xfrm>
              <a:off x="2335213" y="1562100"/>
              <a:ext cx="635000" cy="485775"/>
            </a:xfrm>
            <a:custGeom>
              <a:avLst/>
              <a:gdLst/>
              <a:ahLst/>
              <a:cxnLst>
                <a:cxn ang="0">
                  <a:pos x="348" y="172"/>
                </a:cxn>
                <a:cxn ang="0">
                  <a:pos x="342" y="200"/>
                </a:cxn>
                <a:cxn ang="0">
                  <a:pos x="330" y="222"/>
                </a:cxn>
                <a:cxn ang="0">
                  <a:pos x="312" y="238"/>
                </a:cxn>
                <a:cxn ang="0">
                  <a:pos x="290" y="248"/>
                </a:cxn>
                <a:cxn ang="0">
                  <a:pos x="264" y="254"/>
                </a:cxn>
                <a:cxn ang="0">
                  <a:pos x="212" y="250"/>
                </a:cxn>
                <a:cxn ang="0">
                  <a:pos x="186" y="242"/>
                </a:cxn>
                <a:cxn ang="0">
                  <a:pos x="140" y="212"/>
                </a:cxn>
                <a:cxn ang="0">
                  <a:pos x="100" y="172"/>
                </a:cxn>
                <a:cxn ang="0">
                  <a:pos x="68" y="124"/>
                </a:cxn>
                <a:cxn ang="0">
                  <a:pos x="48" y="74"/>
                </a:cxn>
                <a:cxn ang="0">
                  <a:pos x="44" y="52"/>
                </a:cxn>
                <a:cxn ang="0">
                  <a:pos x="34" y="20"/>
                </a:cxn>
                <a:cxn ang="0">
                  <a:pos x="24" y="2"/>
                </a:cxn>
                <a:cxn ang="0">
                  <a:pos x="16" y="0"/>
                </a:cxn>
                <a:cxn ang="0">
                  <a:pos x="8" y="8"/>
                </a:cxn>
                <a:cxn ang="0">
                  <a:pos x="4" y="18"/>
                </a:cxn>
                <a:cxn ang="0">
                  <a:pos x="0" y="36"/>
                </a:cxn>
                <a:cxn ang="0">
                  <a:pos x="4" y="74"/>
                </a:cxn>
                <a:cxn ang="0">
                  <a:pos x="28" y="128"/>
                </a:cxn>
                <a:cxn ang="0">
                  <a:pos x="46" y="160"/>
                </a:cxn>
                <a:cxn ang="0">
                  <a:pos x="70" y="204"/>
                </a:cxn>
                <a:cxn ang="0">
                  <a:pos x="102" y="240"/>
                </a:cxn>
                <a:cxn ang="0">
                  <a:pos x="142" y="270"/>
                </a:cxn>
                <a:cxn ang="0">
                  <a:pos x="186" y="290"/>
                </a:cxn>
                <a:cxn ang="0">
                  <a:pos x="212" y="298"/>
                </a:cxn>
                <a:cxn ang="0">
                  <a:pos x="262" y="306"/>
                </a:cxn>
                <a:cxn ang="0">
                  <a:pos x="288" y="306"/>
                </a:cxn>
                <a:cxn ang="0">
                  <a:pos x="328" y="300"/>
                </a:cxn>
                <a:cxn ang="0">
                  <a:pos x="358" y="284"/>
                </a:cxn>
                <a:cxn ang="0">
                  <a:pos x="380" y="260"/>
                </a:cxn>
                <a:cxn ang="0">
                  <a:pos x="400" y="224"/>
                </a:cxn>
              </a:cxnLst>
              <a:rect l="0" t="0" r="r" b="b"/>
              <a:pathLst>
                <a:path w="400" h="306">
                  <a:moveTo>
                    <a:pt x="348" y="172"/>
                  </a:moveTo>
                  <a:lnTo>
                    <a:pt x="348" y="172"/>
                  </a:lnTo>
                  <a:lnTo>
                    <a:pt x="346" y="186"/>
                  </a:lnTo>
                  <a:lnTo>
                    <a:pt x="342" y="200"/>
                  </a:lnTo>
                  <a:lnTo>
                    <a:pt x="338" y="212"/>
                  </a:lnTo>
                  <a:lnTo>
                    <a:pt x="330" y="222"/>
                  </a:lnTo>
                  <a:lnTo>
                    <a:pt x="322" y="230"/>
                  </a:lnTo>
                  <a:lnTo>
                    <a:pt x="312" y="238"/>
                  </a:lnTo>
                  <a:lnTo>
                    <a:pt x="302" y="244"/>
                  </a:lnTo>
                  <a:lnTo>
                    <a:pt x="290" y="248"/>
                  </a:lnTo>
                  <a:lnTo>
                    <a:pt x="276" y="252"/>
                  </a:lnTo>
                  <a:lnTo>
                    <a:pt x="264" y="254"/>
                  </a:lnTo>
                  <a:lnTo>
                    <a:pt x="238" y="254"/>
                  </a:lnTo>
                  <a:lnTo>
                    <a:pt x="212" y="250"/>
                  </a:lnTo>
                  <a:lnTo>
                    <a:pt x="186" y="242"/>
                  </a:lnTo>
                  <a:lnTo>
                    <a:pt x="186" y="242"/>
                  </a:lnTo>
                  <a:lnTo>
                    <a:pt x="164" y="228"/>
                  </a:lnTo>
                  <a:lnTo>
                    <a:pt x="140" y="212"/>
                  </a:lnTo>
                  <a:lnTo>
                    <a:pt x="120" y="194"/>
                  </a:lnTo>
                  <a:lnTo>
                    <a:pt x="100" y="172"/>
                  </a:lnTo>
                  <a:lnTo>
                    <a:pt x="84" y="150"/>
                  </a:lnTo>
                  <a:lnTo>
                    <a:pt x="68" y="124"/>
                  </a:lnTo>
                  <a:lnTo>
                    <a:pt x="58" y="100"/>
                  </a:lnTo>
                  <a:lnTo>
                    <a:pt x="48" y="74"/>
                  </a:lnTo>
                  <a:lnTo>
                    <a:pt x="48" y="74"/>
                  </a:lnTo>
                  <a:lnTo>
                    <a:pt x="44" y="52"/>
                  </a:lnTo>
                  <a:lnTo>
                    <a:pt x="38" y="36"/>
                  </a:lnTo>
                  <a:lnTo>
                    <a:pt x="34" y="20"/>
                  </a:lnTo>
                  <a:lnTo>
                    <a:pt x="26" y="6"/>
                  </a:lnTo>
                  <a:lnTo>
                    <a:pt x="24" y="2"/>
                  </a:lnTo>
                  <a:lnTo>
                    <a:pt x="20" y="0"/>
                  </a:lnTo>
                  <a:lnTo>
                    <a:pt x="16" y="0"/>
                  </a:lnTo>
                  <a:lnTo>
                    <a:pt x="12" y="2"/>
                  </a:lnTo>
                  <a:lnTo>
                    <a:pt x="8" y="8"/>
                  </a:lnTo>
                  <a:lnTo>
                    <a:pt x="4" y="18"/>
                  </a:lnTo>
                  <a:lnTo>
                    <a:pt x="4" y="18"/>
                  </a:lnTo>
                  <a:lnTo>
                    <a:pt x="2" y="26"/>
                  </a:lnTo>
                  <a:lnTo>
                    <a:pt x="0" y="36"/>
                  </a:lnTo>
                  <a:lnTo>
                    <a:pt x="0" y="54"/>
                  </a:lnTo>
                  <a:lnTo>
                    <a:pt x="4" y="74"/>
                  </a:lnTo>
                  <a:lnTo>
                    <a:pt x="12" y="92"/>
                  </a:lnTo>
                  <a:lnTo>
                    <a:pt x="28" y="128"/>
                  </a:lnTo>
                  <a:lnTo>
                    <a:pt x="46" y="160"/>
                  </a:lnTo>
                  <a:lnTo>
                    <a:pt x="46" y="160"/>
                  </a:lnTo>
                  <a:lnTo>
                    <a:pt x="58" y="182"/>
                  </a:lnTo>
                  <a:lnTo>
                    <a:pt x="70" y="204"/>
                  </a:lnTo>
                  <a:lnTo>
                    <a:pt x="86" y="222"/>
                  </a:lnTo>
                  <a:lnTo>
                    <a:pt x="102" y="240"/>
                  </a:lnTo>
                  <a:lnTo>
                    <a:pt x="120" y="256"/>
                  </a:lnTo>
                  <a:lnTo>
                    <a:pt x="142" y="270"/>
                  </a:lnTo>
                  <a:lnTo>
                    <a:pt x="164" y="282"/>
                  </a:lnTo>
                  <a:lnTo>
                    <a:pt x="186" y="290"/>
                  </a:lnTo>
                  <a:lnTo>
                    <a:pt x="186" y="290"/>
                  </a:lnTo>
                  <a:lnTo>
                    <a:pt x="212" y="298"/>
                  </a:lnTo>
                  <a:lnTo>
                    <a:pt x="236" y="302"/>
                  </a:lnTo>
                  <a:lnTo>
                    <a:pt x="262" y="306"/>
                  </a:lnTo>
                  <a:lnTo>
                    <a:pt x="288" y="306"/>
                  </a:lnTo>
                  <a:lnTo>
                    <a:pt x="288" y="306"/>
                  </a:lnTo>
                  <a:lnTo>
                    <a:pt x="310" y="304"/>
                  </a:lnTo>
                  <a:lnTo>
                    <a:pt x="328" y="300"/>
                  </a:lnTo>
                  <a:lnTo>
                    <a:pt x="344" y="294"/>
                  </a:lnTo>
                  <a:lnTo>
                    <a:pt x="358" y="284"/>
                  </a:lnTo>
                  <a:lnTo>
                    <a:pt x="370" y="274"/>
                  </a:lnTo>
                  <a:lnTo>
                    <a:pt x="380" y="260"/>
                  </a:lnTo>
                  <a:lnTo>
                    <a:pt x="390" y="242"/>
                  </a:lnTo>
                  <a:lnTo>
                    <a:pt x="400" y="224"/>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910" name="Freeform 483"/>
            <p:cNvSpPr/>
            <p:nvPr/>
          </p:nvSpPr>
          <p:spPr bwMode="auto">
            <a:xfrm>
              <a:off x="1862138" y="577850"/>
              <a:ext cx="104775" cy="88900"/>
            </a:xfrm>
            <a:custGeom>
              <a:avLst/>
              <a:gdLst/>
              <a:ahLst/>
              <a:cxnLst>
                <a:cxn ang="0">
                  <a:pos x="48" y="0"/>
                </a:cxn>
                <a:cxn ang="0">
                  <a:pos x="48" y="0"/>
                </a:cxn>
                <a:cxn ang="0">
                  <a:pos x="34" y="0"/>
                </a:cxn>
                <a:cxn ang="0">
                  <a:pos x="20" y="6"/>
                </a:cxn>
                <a:cxn ang="0">
                  <a:pos x="14" y="10"/>
                </a:cxn>
                <a:cxn ang="0">
                  <a:pos x="8" y="14"/>
                </a:cxn>
                <a:cxn ang="0">
                  <a:pos x="4" y="20"/>
                </a:cxn>
                <a:cxn ang="0">
                  <a:pos x="2" y="26"/>
                </a:cxn>
                <a:cxn ang="0">
                  <a:pos x="2" y="26"/>
                </a:cxn>
                <a:cxn ang="0">
                  <a:pos x="0" y="34"/>
                </a:cxn>
                <a:cxn ang="0">
                  <a:pos x="2" y="40"/>
                </a:cxn>
                <a:cxn ang="0">
                  <a:pos x="6" y="46"/>
                </a:cxn>
                <a:cxn ang="0">
                  <a:pos x="10" y="50"/>
                </a:cxn>
                <a:cxn ang="0">
                  <a:pos x="16" y="54"/>
                </a:cxn>
                <a:cxn ang="0">
                  <a:pos x="24" y="56"/>
                </a:cxn>
                <a:cxn ang="0">
                  <a:pos x="38" y="56"/>
                </a:cxn>
                <a:cxn ang="0">
                  <a:pos x="38" y="56"/>
                </a:cxn>
                <a:cxn ang="0">
                  <a:pos x="54" y="52"/>
                </a:cxn>
                <a:cxn ang="0">
                  <a:pos x="60" y="48"/>
                </a:cxn>
                <a:cxn ang="0">
                  <a:pos x="64" y="46"/>
                </a:cxn>
                <a:cxn ang="0">
                  <a:pos x="66" y="42"/>
                </a:cxn>
                <a:cxn ang="0">
                  <a:pos x="66" y="42"/>
                </a:cxn>
                <a:cxn ang="0">
                  <a:pos x="66" y="38"/>
                </a:cxn>
                <a:cxn ang="0">
                  <a:pos x="66" y="34"/>
                </a:cxn>
                <a:cxn ang="0">
                  <a:pos x="64" y="32"/>
                </a:cxn>
                <a:cxn ang="0">
                  <a:pos x="60" y="32"/>
                </a:cxn>
                <a:cxn ang="0">
                  <a:pos x="54" y="34"/>
                </a:cxn>
                <a:cxn ang="0">
                  <a:pos x="48" y="36"/>
                </a:cxn>
                <a:cxn ang="0">
                  <a:pos x="48" y="36"/>
                </a:cxn>
                <a:cxn ang="0">
                  <a:pos x="40" y="38"/>
                </a:cxn>
                <a:cxn ang="0">
                  <a:pos x="34" y="38"/>
                </a:cxn>
                <a:cxn ang="0">
                  <a:pos x="30" y="36"/>
                </a:cxn>
                <a:cxn ang="0">
                  <a:pos x="28" y="32"/>
                </a:cxn>
                <a:cxn ang="0">
                  <a:pos x="28" y="28"/>
                </a:cxn>
                <a:cxn ang="0">
                  <a:pos x="30" y="24"/>
                </a:cxn>
                <a:cxn ang="0">
                  <a:pos x="36" y="22"/>
                </a:cxn>
                <a:cxn ang="0">
                  <a:pos x="44" y="20"/>
                </a:cxn>
              </a:cxnLst>
              <a:rect l="0" t="0" r="r" b="b"/>
              <a:pathLst>
                <a:path w="66" h="56">
                  <a:moveTo>
                    <a:pt x="48" y="0"/>
                  </a:moveTo>
                  <a:lnTo>
                    <a:pt x="48" y="0"/>
                  </a:lnTo>
                  <a:lnTo>
                    <a:pt x="34" y="0"/>
                  </a:lnTo>
                  <a:lnTo>
                    <a:pt x="20" y="6"/>
                  </a:lnTo>
                  <a:lnTo>
                    <a:pt x="14" y="10"/>
                  </a:lnTo>
                  <a:lnTo>
                    <a:pt x="8" y="14"/>
                  </a:lnTo>
                  <a:lnTo>
                    <a:pt x="4" y="20"/>
                  </a:lnTo>
                  <a:lnTo>
                    <a:pt x="2" y="26"/>
                  </a:lnTo>
                  <a:lnTo>
                    <a:pt x="2" y="26"/>
                  </a:lnTo>
                  <a:lnTo>
                    <a:pt x="0" y="34"/>
                  </a:lnTo>
                  <a:lnTo>
                    <a:pt x="2" y="40"/>
                  </a:lnTo>
                  <a:lnTo>
                    <a:pt x="6" y="46"/>
                  </a:lnTo>
                  <a:lnTo>
                    <a:pt x="10" y="50"/>
                  </a:lnTo>
                  <a:lnTo>
                    <a:pt x="16" y="54"/>
                  </a:lnTo>
                  <a:lnTo>
                    <a:pt x="24" y="56"/>
                  </a:lnTo>
                  <a:lnTo>
                    <a:pt x="38" y="56"/>
                  </a:lnTo>
                  <a:lnTo>
                    <a:pt x="38" y="56"/>
                  </a:lnTo>
                  <a:lnTo>
                    <a:pt x="54" y="52"/>
                  </a:lnTo>
                  <a:lnTo>
                    <a:pt x="60" y="48"/>
                  </a:lnTo>
                  <a:lnTo>
                    <a:pt x="64" y="46"/>
                  </a:lnTo>
                  <a:lnTo>
                    <a:pt x="66" y="42"/>
                  </a:lnTo>
                  <a:lnTo>
                    <a:pt x="66" y="42"/>
                  </a:lnTo>
                  <a:lnTo>
                    <a:pt x="66" y="38"/>
                  </a:lnTo>
                  <a:lnTo>
                    <a:pt x="66" y="34"/>
                  </a:lnTo>
                  <a:lnTo>
                    <a:pt x="64" y="32"/>
                  </a:lnTo>
                  <a:lnTo>
                    <a:pt x="60" y="32"/>
                  </a:lnTo>
                  <a:lnTo>
                    <a:pt x="54" y="34"/>
                  </a:lnTo>
                  <a:lnTo>
                    <a:pt x="48" y="36"/>
                  </a:lnTo>
                  <a:lnTo>
                    <a:pt x="48" y="36"/>
                  </a:lnTo>
                  <a:lnTo>
                    <a:pt x="40" y="38"/>
                  </a:lnTo>
                  <a:lnTo>
                    <a:pt x="34" y="38"/>
                  </a:lnTo>
                  <a:lnTo>
                    <a:pt x="30" y="36"/>
                  </a:lnTo>
                  <a:lnTo>
                    <a:pt x="28" y="32"/>
                  </a:lnTo>
                  <a:lnTo>
                    <a:pt x="28" y="28"/>
                  </a:lnTo>
                  <a:lnTo>
                    <a:pt x="30" y="24"/>
                  </a:lnTo>
                  <a:lnTo>
                    <a:pt x="36" y="22"/>
                  </a:lnTo>
                  <a:lnTo>
                    <a:pt x="44" y="2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grpSp>
      <p:grpSp>
        <p:nvGrpSpPr>
          <p:cNvPr id="5" name="组合 4"/>
          <p:cNvGrpSpPr/>
          <p:nvPr/>
        </p:nvGrpSpPr>
        <p:grpSpPr>
          <a:xfrm flipH="1">
            <a:off x="-180528" y="1275606"/>
            <a:ext cx="9149370" cy="4143348"/>
            <a:chOff x="0" y="1288185"/>
            <a:chExt cx="9144000" cy="4019869"/>
          </a:xfrm>
        </p:grpSpPr>
        <p:grpSp>
          <p:nvGrpSpPr>
            <p:cNvPr id="31" name="组合 30"/>
            <p:cNvGrpSpPr/>
            <p:nvPr/>
          </p:nvGrpSpPr>
          <p:grpSpPr>
            <a:xfrm>
              <a:off x="5163356" y="1288185"/>
              <a:ext cx="3197594" cy="3873612"/>
              <a:chOff x="3621088" y="1054100"/>
              <a:chExt cx="2165350" cy="2882900"/>
            </a:xfrm>
          </p:grpSpPr>
          <p:sp>
            <p:nvSpPr>
              <p:cNvPr id="34" name="Freeform 14"/>
              <p:cNvSpPr/>
              <p:nvPr/>
            </p:nvSpPr>
            <p:spPr bwMode="auto">
              <a:xfrm>
                <a:off x="3621088" y="1317625"/>
                <a:ext cx="539750" cy="2619375"/>
              </a:xfrm>
              <a:custGeom>
                <a:avLst/>
                <a:gdLst/>
                <a:ahLst/>
                <a:cxnLst>
                  <a:cxn ang="0">
                    <a:pos x="0" y="1650"/>
                  </a:cxn>
                  <a:cxn ang="0">
                    <a:pos x="4" y="1650"/>
                  </a:cxn>
                  <a:cxn ang="0">
                    <a:pos x="4" y="1650"/>
                  </a:cxn>
                  <a:cxn ang="0">
                    <a:pos x="8" y="1606"/>
                  </a:cxn>
                  <a:cxn ang="0">
                    <a:pos x="20" y="1536"/>
                  </a:cxn>
                  <a:cxn ang="0">
                    <a:pos x="60" y="1328"/>
                  </a:cxn>
                  <a:cxn ang="0">
                    <a:pos x="114" y="1064"/>
                  </a:cxn>
                  <a:cxn ang="0">
                    <a:pos x="174" y="772"/>
                  </a:cxn>
                  <a:cxn ang="0">
                    <a:pos x="288" y="242"/>
                  </a:cxn>
                  <a:cxn ang="0">
                    <a:pos x="340" y="0"/>
                  </a:cxn>
                  <a:cxn ang="0">
                    <a:pos x="336" y="0"/>
                  </a:cxn>
                  <a:cxn ang="0">
                    <a:pos x="336" y="0"/>
                  </a:cxn>
                  <a:cxn ang="0">
                    <a:pos x="284" y="242"/>
                  </a:cxn>
                  <a:cxn ang="0">
                    <a:pos x="170" y="772"/>
                  </a:cxn>
                  <a:cxn ang="0">
                    <a:pos x="110" y="1064"/>
                  </a:cxn>
                  <a:cxn ang="0">
                    <a:pos x="56" y="1328"/>
                  </a:cxn>
                  <a:cxn ang="0">
                    <a:pos x="16" y="1534"/>
                  </a:cxn>
                  <a:cxn ang="0">
                    <a:pos x="6" y="1606"/>
                  </a:cxn>
                  <a:cxn ang="0">
                    <a:pos x="0" y="1650"/>
                  </a:cxn>
                </a:cxnLst>
                <a:rect l="0" t="0" r="r" b="b"/>
                <a:pathLst>
                  <a:path w="340" h="1650">
                    <a:moveTo>
                      <a:pt x="0" y="1650"/>
                    </a:moveTo>
                    <a:lnTo>
                      <a:pt x="4" y="1650"/>
                    </a:lnTo>
                    <a:lnTo>
                      <a:pt x="4" y="1650"/>
                    </a:lnTo>
                    <a:lnTo>
                      <a:pt x="8" y="1606"/>
                    </a:lnTo>
                    <a:lnTo>
                      <a:pt x="20" y="1536"/>
                    </a:lnTo>
                    <a:lnTo>
                      <a:pt x="60" y="1328"/>
                    </a:lnTo>
                    <a:lnTo>
                      <a:pt x="114" y="1064"/>
                    </a:lnTo>
                    <a:lnTo>
                      <a:pt x="174" y="772"/>
                    </a:lnTo>
                    <a:lnTo>
                      <a:pt x="288" y="242"/>
                    </a:lnTo>
                    <a:lnTo>
                      <a:pt x="340" y="0"/>
                    </a:lnTo>
                    <a:lnTo>
                      <a:pt x="336" y="0"/>
                    </a:lnTo>
                    <a:lnTo>
                      <a:pt x="336" y="0"/>
                    </a:lnTo>
                    <a:lnTo>
                      <a:pt x="284" y="242"/>
                    </a:lnTo>
                    <a:lnTo>
                      <a:pt x="170" y="772"/>
                    </a:lnTo>
                    <a:lnTo>
                      <a:pt x="110" y="1064"/>
                    </a:lnTo>
                    <a:lnTo>
                      <a:pt x="56" y="1328"/>
                    </a:lnTo>
                    <a:lnTo>
                      <a:pt x="16" y="1534"/>
                    </a:lnTo>
                    <a:lnTo>
                      <a:pt x="6" y="1606"/>
                    </a:lnTo>
                    <a:lnTo>
                      <a:pt x="0" y="1650"/>
                    </a:lnTo>
                    <a:close/>
                  </a:path>
                </a:pathLst>
              </a:custGeom>
              <a:solidFill>
                <a:srgbClr val="745D3D"/>
              </a:solidFill>
              <a:ln w="9525">
                <a:solidFill>
                  <a:schemeClr val="bg1"/>
                </a:solid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0" name="Freeform 15"/>
              <p:cNvSpPr/>
              <p:nvPr/>
            </p:nvSpPr>
            <p:spPr bwMode="auto">
              <a:xfrm>
                <a:off x="3621088" y="1317625"/>
                <a:ext cx="539750" cy="2619375"/>
              </a:xfrm>
              <a:custGeom>
                <a:avLst/>
                <a:gdLst/>
                <a:ahLst/>
                <a:cxnLst>
                  <a:cxn ang="0">
                    <a:pos x="0" y="1650"/>
                  </a:cxn>
                  <a:cxn ang="0">
                    <a:pos x="4" y="1650"/>
                  </a:cxn>
                  <a:cxn ang="0">
                    <a:pos x="4" y="1650"/>
                  </a:cxn>
                  <a:cxn ang="0">
                    <a:pos x="8" y="1606"/>
                  </a:cxn>
                  <a:cxn ang="0">
                    <a:pos x="20" y="1536"/>
                  </a:cxn>
                  <a:cxn ang="0">
                    <a:pos x="60" y="1328"/>
                  </a:cxn>
                  <a:cxn ang="0">
                    <a:pos x="114" y="1064"/>
                  </a:cxn>
                  <a:cxn ang="0">
                    <a:pos x="174" y="772"/>
                  </a:cxn>
                  <a:cxn ang="0">
                    <a:pos x="288" y="242"/>
                  </a:cxn>
                  <a:cxn ang="0">
                    <a:pos x="340" y="0"/>
                  </a:cxn>
                  <a:cxn ang="0">
                    <a:pos x="336" y="0"/>
                  </a:cxn>
                  <a:cxn ang="0">
                    <a:pos x="336" y="0"/>
                  </a:cxn>
                  <a:cxn ang="0">
                    <a:pos x="284" y="242"/>
                  </a:cxn>
                  <a:cxn ang="0">
                    <a:pos x="170" y="772"/>
                  </a:cxn>
                  <a:cxn ang="0">
                    <a:pos x="110" y="1064"/>
                  </a:cxn>
                  <a:cxn ang="0">
                    <a:pos x="56" y="1328"/>
                  </a:cxn>
                  <a:cxn ang="0">
                    <a:pos x="16" y="1534"/>
                  </a:cxn>
                  <a:cxn ang="0">
                    <a:pos x="6" y="1606"/>
                  </a:cxn>
                  <a:cxn ang="0">
                    <a:pos x="0" y="1650"/>
                  </a:cxn>
                </a:cxnLst>
                <a:rect l="0" t="0" r="r" b="b"/>
                <a:pathLst>
                  <a:path w="340" h="1650">
                    <a:moveTo>
                      <a:pt x="0" y="1650"/>
                    </a:moveTo>
                    <a:lnTo>
                      <a:pt x="4" y="1650"/>
                    </a:lnTo>
                    <a:lnTo>
                      <a:pt x="4" y="1650"/>
                    </a:lnTo>
                    <a:lnTo>
                      <a:pt x="8" y="1606"/>
                    </a:lnTo>
                    <a:lnTo>
                      <a:pt x="20" y="1536"/>
                    </a:lnTo>
                    <a:lnTo>
                      <a:pt x="60" y="1328"/>
                    </a:lnTo>
                    <a:lnTo>
                      <a:pt x="114" y="1064"/>
                    </a:lnTo>
                    <a:lnTo>
                      <a:pt x="174" y="772"/>
                    </a:lnTo>
                    <a:lnTo>
                      <a:pt x="288" y="242"/>
                    </a:lnTo>
                    <a:lnTo>
                      <a:pt x="340" y="0"/>
                    </a:lnTo>
                    <a:lnTo>
                      <a:pt x="336" y="0"/>
                    </a:lnTo>
                    <a:lnTo>
                      <a:pt x="336" y="0"/>
                    </a:lnTo>
                    <a:lnTo>
                      <a:pt x="284" y="242"/>
                    </a:lnTo>
                    <a:lnTo>
                      <a:pt x="170" y="772"/>
                    </a:lnTo>
                    <a:lnTo>
                      <a:pt x="110" y="1064"/>
                    </a:lnTo>
                    <a:lnTo>
                      <a:pt x="56" y="1328"/>
                    </a:lnTo>
                    <a:lnTo>
                      <a:pt x="16" y="1534"/>
                    </a:lnTo>
                    <a:lnTo>
                      <a:pt x="6" y="1606"/>
                    </a:lnTo>
                    <a:lnTo>
                      <a:pt x="0" y="165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1" name="Freeform 16"/>
              <p:cNvSpPr/>
              <p:nvPr/>
            </p:nvSpPr>
            <p:spPr bwMode="auto">
              <a:xfrm>
                <a:off x="4706938" y="1695450"/>
                <a:ext cx="561975" cy="247650"/>
              </a:xfrm>
              <a:custGeom>
                <a:avLst/>
                <a:gdLst/>
                <a:ahLst/>
                <a:cxnLst>
                  <a:cxn ang="0">
                    <a:pos x="218" y="156"/>
                  </a:cxn>
                  <a:cxn ang="0">
                    <a:pos x="242" y="150"/>
                  </a:cxn>
                  <a:cxn ang="0">
                    <a:pos x="292" y="122"/>
                  </a:cxn>
                  <a:cxn ang="0">
                    <a:pos x="326" y="92"/>
                  </a:cxn>
                  <a:cxn ang="0">
                    <a:pos x="344" y="70"/>
                  </a:cxn>
                  <a:cxn ang="0">
                    <a:pos x="352" y="46"/>
                  </a:cxn>
                  <a:cxn ang="0">
                    <a:pos x="352" y="24"/>
                  </a:cxn>
                  <a:cxn ang="0">
                    <a:pos x="346" y="12"/>
                  </a:cxn>
                  <a:cxn ang="0">
                    <a:pos x="334" y="2"/>
                  </a:cxn>
                  <a:cxn ang="0">
                    <a:pos x="322" y="4"/>
                  </a:cxn>
                  <a:cxn ang="0">
                    <a:pos x="310" y="18"/>
                  </a:cxn>
                  <a:cxn ang="0">
                    <a:pos x="296" y="44"/>
                  </a:cxn>
                  <a:cxn ang="0">
                    <a:pos x="290" y="58"/>
                  </a:cxn>
                  <a:cxn ang="0">
                    <a:pos x="272" y="84"/>
                  </a:cxn>
                  <a:cxn ang="0">
                    <a:pos x="250" y="110"/>
                  </a:cxn>
                  <a:cxn ang="0">
                    <a:pos x="224" y="128"/>
                  </a:cxn>
                  <a:cxn ang="0">
                    <a:pos x="210" y="134"/>
                  </a:cxn>
                  <a:cxn ang="0">
                    <a:pos x="194" y="136"/>
                  </a:cxn>
                  <a:cxn ang="0">
                    <a:pos x="160" y="128"/>
                  </a:cxn>
                  <a:cxn ang="0">
                    <a:pos x="110" y="100"/>
                  </a:cxn>
                  <a:cxn ang="0">
                    <a:pos x="82" y="82"/>
                  </a:cxn>
                  <a:cxn ang="0">
                    <a:pos x="40" y="60"/>
                  </a:cxn>
                  <a:cxn ang="0">
                    <a:pos x="16" y="52"/>
                  </a:cxn>
                  <a:cxn ang="0">
                    <a:pos x="4" y="54"/>
                  </a:cxn>
                  <a:cxn ang="0">
                    <a:pos x="2" y="58"/>
                  </a:cxn>
                  <a:cxn ang="0">
                    <a:pos x="0" y="68"/>
                  </a:cxn>
                  <a:cxn ang="0">
                    <a:pos x="4" y="80"/>
                  </a:cxn>
                  <a:cxn ang="0">
                    <a:pos x="26" y="100"/>
                  </a:cxn>
                  <a:cxn ang="0">
                    <a:pos x="56" y="116"/>
                  </a:cxn>
                  <a:cxn ang="0">
                    <a:pos x="76" y="124"/>
                  </a:cxn>
                  <a:cxn ang="0">
                    <a:pos x="178" y="154"/>
                  </a:cxn>
                  <a:cxn ang="0">
                    <a:pos x="212" y="156"/>
                  </a:cxn>
                  <a:cxn ang="0">
                    <a:pos x="218" y="156"/>
                  </a:cxn>
                </a:cxnLst>
                <a:rect l="0" t="0" r="r" b="b"/>
                <a:pathLst>
                  <a:path w="354" h="156">
                    <a:moveTo>
                      <a:pt x="218" y="156"/>
                    </a:moveTo>
                    <a:lnTo>
                      <a:pt x="218" y="156"/>
                    </a:lnTo>
                    <a:lnTo>
                      <a:pt x="230" y="154"/>
                    </a:lnTo>
                    <a:lnTo>
                      <a:pt x="242" y="150"/>
                    </a:lnTo>
                    <a:lnTo>
                      <a:pt x="266" y="140"/>
                    </a:lnTo>
                    <a:lnTo>
                      <a:pt x="292" y="122"/>
                    </a:lnTo>
                    <a:lnTo>
                      <a:pt x="316" y="104"/>
                    </a:lnTo>
                    <a:lnTo>
                      <a:pt x="326" y="92"/>
                    </a:lnTo>
                    <a:lnTo>
                      <a:pt x="336" y="80"/>
                    </a:lnTo>
                    <a:lnTo>
                      <a:pt x="344" y="70"/>
                    </a:lnTo>
                    <a:lnTo>
                      <a:pt x="348" y="58"/>
                    </a:lnTo>
                    <a:lnTo>
                      <a:pt x="352" y="46"/>
                    </a:lnTo>
                    <a:lnTo>
                      <a:pt x="354" y="34"/>
                    </a:lnTo>
                    <a:lnTo>
                      <a:pt x="352" y="24"/>
                    </a:lnTo>
                    <a:lnTo>
                      <a:pt x="346" y="12"/>
                    </a:lnTo>
                    <a:lnTo>
                      <a:pt x="346" y="12"/>
                    </a:lnTo>
                    <a:lnTo>
                      <a:pt x="338" y="4"/>
                    </a:lnTo>
                    <a:lnTo>
                      <a:pt x="334" y="2"/>
                    </a:lnTo>
                    <a:lnTo>
                      <a:pt x="330" y="0"/>
                    </a:lnTo>
                    <a:lnTo>
                      <a:pt x="322" y="4"/>
                    </a:lnTo>
                    <a:lnTo>
                      <a:pt x="316" y="10"/>
                    </a:lnTo>
                    <a:lnTo>
                      <a:pt x="310" y="18"/>
                    </a:lnTo>
                    <a:lnTo>
                      <a:pt x="304" y="28"/>
                    </a:lnTo>
                    <a:lnTo>
                      <a:pt x="296" y="44"/>
                    </a:lnTo>
                    <a:lnTo>
                      <a:pt x="296" y="44"/>
                    </a:lnTo>
                    <a:lnTo>
                      <a:pt x="290" y="58"/>
                    </a:lnTo>
                    <a:lnTo>
                      <a:pt x="282" y="72"/>
                    </a:lnTo>
                    <a:lnTo>
                      <a:pt x="272" y="84"/>
                    </a:lnTo>
                    <a:lnTo>
                      <a:pt x="262" y="98"/>
                    </a:lnTo>
                    <a:lnTo>
                      <a:pt x="250" y="110"/>
                    </a:lnTo>
                    <a:lnTo>
                      <a:pt x="238" y="120"/>
                    </a:lnTo>
                    <a:lnTo>
                      <a:pt x="224" y="128"/>
                    </a:lnTo>
                    <a:lnTo>
                      <a:pt x="210" y="134"/>
                    </a:lnTo>
                    <a:lnTo>
                      <a:pt x="210" y="134"/>
                    </a:lnTo>
                    <a:lnTo>
                      <a:pt x="202" y="136"/>
                    </a:lnTo>
                    <a:lnTo>
                      <a:pt x="194" y="136"/>
                    </a:lnTo>
                    <a:lnTo>
                      <a:pt x="176" y="134"/>
                    </a:lnTo>
                    <a:lnTo>
                      <a:pt x="160" y="128"/>
                    </a:lnTo>
                    <a:lnTo>
                      <a:pt x="142" y="120"/>
                    </a:lnTo>
                    <a:lnTo>
                      <a:pt x="110" y="100"/>
                    </a:lnTo>
                    <a:lnTo>
                      <a:pt x="82" y="82"/>
                    </a:lnTo>
                    <a:lnTo>
                      <a:pt x="82" y="82"/>
                    </a:lnTo>
                    <a:lnTo>
                      <a:pt x="64" y="72"/>
                    </a:lnTo>
                    <a:lnTo>
                      <a:pt x="40" y="60"/>
                    </a:lnTo>
                    <a:lnTo>
                      <a:pt x="28" y="56"/>
                    </a:lnTo>
                    <a:lnTo>
                      <a:pt x="16" y="52"/>
                    </a:lnTo>
                    <a:lnTo>
                      <a:pt x="8" y="54"/>
                    </a:lnTo>
                    <a:lnTo>
                      <a:pt x="4" y="54"/>
                    </a:lnTo>
                    <a:lnTo>
                      <a:pt x="2" y="58"/>
                    </a:lnTo>
                    <a:lnTo>
                      <a:pt x="2" y="58"/>
                    </a:lnTo>
                    <a:lnTo>
                      <a:pt x="0" y="64"/>
                    </a:lnTo>
                    <a:lnTo>
                      <a:pt x="0" y="68"/>
                    </a:lnTo>
                    <a:lnTo>
                      <a:pt x="2" y="74"/>
                    </a:lnTo>
                    <a:lnTo>
                      <a:pt x="4" y="80"/>
                    </a:lnTo>
                    <a:lnTo>
                      <a:pt x="14" y="90"/>
                    </a:lnTo>
                    <a:lnTo>
                      <a:pt x="26" y="100"/>
                    </a:lnTo>
                    <a:lnTo>
                      <a:pt x="42" y="108"/>
                    </a:lnTo>
                    <a:lnTo>
                      <a:pt x="56" y="116"/>
                    </a:lnTo>
                    <a:lnTo>
                      <a:pt x="76" y="124"/>
                    </a:lnTo>
                    <a:lnTo>
                      <a:pt x="76" y="124"/>
                    </a:lnTo>
                    <a:lnTo>
                      <a:pt x="144" y="146"/>
                    </a:lnTo>
                    <a:lnTo>
                      <a:pt x="178" y="154"/>
                    </a:lnTo>
                    <a:lnTo>
                      <a:pt x="194" y="156"/>
                    </a:lnTo>
                    <a:lnTo>
                      <a:pt x="212" y="156"/>
                    </a:lnTo>
                    <a:lnTo>
                      <a:pt x="212" y="156"/>
                    </a:lnTo>
                    <a:lnTo>
                      <a:pt x="218" y="156"/>
                    </a:lnTo>
                    <a:lnTo>
                      <a:pt x="218" y="156"/>
                    </a:lnTo>
                    <a:close/>
                  </a:path>
                </a:pathLst>
              </a:custGeom>
              <a:solidFill>
                <a:srgbClr val="2F7C68"/>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2" name="Freeform 315"/>
              <p:cNvSpPr/>
              <p:nvPr/>
            </p:nvSpPr>
            <p:spPr bwMode="auto">
              <a:xfrm>
                <a:off x="4583113" y="1917700"/>
                <a:ext cx="1203325" cy="669925"/>
              </a:xfrm>
              <a:custGeom>
                <a:avLst/>
                <a:gdLst/>
                <a:ahLst/>
                <a:cxnLst>
                  <a:cxn ang="0">
                    <a:pos x="214" y="296"/>
                  </a:cxn>
                  <a:cxn ang="0">
                    <a:pos x="192" y="328"/>
                  </a:cxn>
                  <a:cxn ang="0">
                    <a:pos x="152" y="364"/>
                  </a:cxn>
                  <a:cxn ang="0">
                    <a:pos x="126" y="368"/>
                  </a:cxn>
                  <a:cxn ang="0">
                    <a:pos x="96" y="360"/>
                  </a:cxn>
                  <a:cxn ang="0">
                    <a:pos x="80" y="350"/>
                  </a:cxn>
                  <a:cxn ang="0">
                    <a:pos x="64" y="318"/>
                  </a:cxn>
                  <a:cxn ang="0">
                    <a:pos x="66" y="262"/>
                  </a:cxn>
                  <a:cxn ang="0">
                    <a:pos x="86" y="232"/>
                  </a:cxn>
                  <a:cxn ang="0">
                    <a:pos x="50" y="224"/>
                  </a:cxn>
                  <a:cxn ang="0">
                    <a:pos x="20" y="206"/>
                  </a:cxn>
                  <a:cxn ang="0">
                    <a:pos x="2" y="180"/>
                  </a:cxn>
                  <a:cxn ang="0">
                    <a:pos x="0" y="150"/>
                  </a:cxn>
                  <a:cxn ang="0">
                    <a:pos x="18" y="116"/>
                  </a:cxn>
                  <a:cxn ang="0">
                    <a:pos x="44" y="94"/>
                  </a:cxn>
                  <a:cxn ang="0">
                    <a:pos x="90" y="90"/>
                  </a:cxn>
                  <a:cxn ang="0">
                    <a:pos x="148" y="120"/>
                  </a:cxn>
                  <a:cxn ang="0">
                    <a:pos x="162" y="74"/>
                  </a:cxn>
                  <a:cxn ang="0">
                    <a:pos x="202" y="20"/>
                  </a:cxn>
                  <a:cxn ang="0">
                    <a:pos x="232" y="6"/>
                  </a:cxn>
                  <a:cxn ang="0">
                    <a:pos x="270" y="0"/>
                  </a:cxn>
                  <a:cxn ang="0">
                    <a:pos x="320" y="6"/>
                  </a:cxn>
                  <a:cxn ang="0">
                    <a:pos x="370" y="42"/>
                  </a:cxn>
                  <a:cxn ang="0">
                    <a:pos x="404" y="102"/>
                  </a:cxn>
                  <a:cxn ang="0">
                    <a:pos x="428" y="68"/>
                  </a:cxn>
                  <a:cxn ang="0">
                    <a:pos x="478" y="36"/>
                  </a:cxn>
                  <a:cxn ang="0">
                    <a:pos x="542" y="30"/>
                  </a:cxn>
                  <a:cxn ang="0">
                    <a:pos x="566" y="36"/>
                  </a:cxn>
                  <a:cxn ang="0">
                    <a:pos x="590" y="52"/>
                  </a:cxn>
                  <a:cxn ang="0">
                    <a:pos x="612" y="94"/>
                  </a:cxn>
                  <a:cxn ang="0">
                    <a:pos x="618" y="160"/>
                  </a:cxn>
                  <a:cxn ang="0">
                    <a:pos x="640" y="154"/>
                  </a:cxn>
                  <a:cxn ang="0">
                    <a:pos x="676" y="154"/>
                  </a:cxn>
                  <a:cxn ang="0">
                    <a:pos x="708" y="166"/>
                  </a:cxn>
                  <a:cxn ang="0">
                    <a:pos x="734" y="188"/>
                  </a:cxn>
                  <a:cxn ang="0">
                    <a:pos x="752" y="218"/>
                  </a:cxn>
                  <a:cxn ang="0">
                    <a:pos x="756" y="242"/>
                  </a:cxn>
                  <a:cxn ang="0">
                    <a:pos x="752" y="280"/>
                  </a:cxn>
                  <a:cxn ang="0">
                    <a:pos x="732" y="306"/>
                  </a:cxn>
                  <a:cxn ang="0">
                    <a:pos x="702" y="318"/>
                  </a:cxn>
                  <a:cxn ang="0">
                    <a:pos x="642" y="316"/>
                  </a:cxn>
                  <a:cxn ang="0">
                    <a:pos x="618" y="328"/>
                  </a:cxn>
                  <a:cxn ang="0">
                    <a:pos x="600" y="376"/>
                  </a:cxn>
                  <a:cxn ang="0">
                    <a:pos x="556" y="406"/>
                  </a:cxn>
                  <a:cxn ang="0">
                    <a:pos x="518" y="412"/>
                  </a:cxn>
                  <a:cxn ang="0">
                    <a:pos x="470" y="398"/>
                  </a:cxn>
                  <a:cxn ang="0">
                    <a:pos x="436" y="360"/>
                  </a:cxn>
                  <a:cxn ang="0">
                    <a:pos x="420" y="362"/>
                  </a:cxn>
                  <a:cxn ang="0">
                    <a:pos x="382" y="406"/>
                  </a:cxn>
                  <a:cxn ang="0">
                    <a:pos x="328" y="422"/>
                  </a:cxn>
                  <a:cxn ang="0">
                    <a:pos x="292" y="416"/>
                  </a:cxn>
                  <a:cxn ang="0">
                    <a:pos x="240" y="380"/>
                  </a:cxn>
                  <a:cxn ang="0">
                    <a:pos x="210" y="334"/>
                  </a:cxn>
                  <a:cxn ang="0">
                    <a:pos x="210" y="308"/>
                  </a:cxn>
                </a:cxnLst>
                <a:rect l="0" t="0" r="r" b="b"/>
                <a:pathLst>
                  <a:path w="758" h="422">
                    <a:moveTo>
                      <a:pt x="210" y="308"/>
                    </a:moveTo>
                    <a:lnTo>
                      <a:pt x="210" y="308"/>
                    </a:lnTo>
                    <a:lnTo>
                      <a:pt x="214" y="296"/>
                    </a:lnTo>
                    <a:lnTo>
                      <a:pt x="214" y="296"/>
                    </a:lnTo>
                    <a:lnTo>
                      <a:pt x="204" y="312"/>
                    </a:lnTo>
                    <a:lnTo>
                      <a:pt x="192" y="328"/>
                    </a:lnTo>
                    <a:lnTo>
                      <a:pt x="180" y="342"/>
                    </a:lnTo>
                    <a:lnTo>
                      <a:pt x="166" y="354"/>
                    </a:lnTo>
                    <a:lnTo>
                      <a:pt x="152" y="364"/>
                    </a:lnTo>
                    <a:lnTo>
                      <a:pt x="144" y="366"/>
                    </a:lnTo>
                    <a:lnTo>
                      <a:pt x="134" y="368"/>
                    </a:lnTo>
                    <a:lnTo>
                      <a:pt x="126" y="368"/>
                    </a:lnTo>
                    <a:lnTo>
                      <a:pt x="116" y="368"/>
                    </a:lnTo>
                    <a:lnTo>
                      <a:pt x="106" y="364"/>
                    </a:lnTo>
                    <a:lnTo>
                      <a:pt x="96" y="360"/>
                    </a:lnTo>
                    <a:lnTo>
                      <a:pt x="96" y="360"/>
                    </a:lnTo>
                    <a:lnTo>
                      <a:pt x="88" y="356"/>
                    </a:lnTo>
                    <a:lnTo>
                      <a:pt x="80" y="350"/>
                    </a:lnTo>
                    <a:lnTo>
                      <a:pt x="76" y="342"/>
                    </a:lnTo>
                    <a:lnTo>
                      <a:pt x="70" y="336"/>
                    </a:lnTo>
                    <a:lnTo>
                      <a:pt x="64" y="318"/>
                    </a:lnTo>
                    <a:lnTo>
                      <a:pt x="62" y="300"/>
                    </a:lnTo>
                    <a:lnTo>
                      <a:pt x="62" y="282"/>
                    </a:lnTo>
                    <a:lnTo>
                      <a:pt x="66" y="262"/>
                    </a:lnTo>
                    <a:lnTo>
                      <a:pt x="74" y="246"/>
                    </a:lnTo>
                    <a:lnTo>
                      <a:pt x="86" y="232"/>
                    </a:lnTo>
                    <a:lnTo>
                      <a:pt x="86" y="232"/>
                    </a:lnTo>
                    <a:lnTo>
                      <a:pt x="72" y="232"/>
                    </a:lnTo>
                    <a:lnTo>
                      <a:pt x="60" y="228"/>
                    </a:lnTo>
                    <a:lnTo>
                      <a:pt x="50" y="224"/>
                    </a:lnTo>
                    <a:lnTo>
                      <a:pt x="38" y="220"/>
                    </a:lnTo>
                    <a:lnTo>
                      <a:pt x="28" y="214"/>
                    </a:lnTo>
                    <a:lnTo>
                      <a:pt x="20" y="206"/>
                    </a:lnTo>
                    <a:lnTo>
                      <a:pt x="14" y="198"/>
                    </a:lnTo>
                    <a:lnTo>
                      <a:pt x="8" y="190"/>
                    </a:lnTo>
                    <a:lnTo>
                      <a:pt x="2" y="180"/>
                    </a:lnTo>
                    <a:lnTo>
                      <a:pt x="0" y="170"/>
                    </a:lnTo>
                    <a:lnTo>
                      <a:pt x="0" y="160"/>
                    </a:lnTo>
                    <a:lnTo>
                      <a:pt x="0" y="150"/>
                    </a:lnTo>
                    <a:lnTo>
                      <a:pt x="4" y="138"/>
                    </a:lnTo>
                    <a:lnTo>
                      <a:pt x="10" y="128"/>
                    </a:lnTo>
                    <a:lnTo>
                      <a:pt x="18" y="116"/>
                    </a:lnTo>
                    <a:lnTo>
                      <a:pt x="30" y="106"/>
                    </a:lnTo>
                    <a:lnTo>
                      <a:pt x="30" y="106"/>
                    </a:lnTo>
                    <a:lnTo>
                      <a:pt x="44" y="94"/>
                    </a:lnTo>
                    <a:lnTo>
                      <a:pt x="60" y="90"/>
                    </a:lnTo>
                    <a:lnTo>
                      <a:pt x="74" y="88"/>
                    </a:lnTo>
                    <a:lnTo>
                      <a:pt x="90" y="90"/>
                    </a:lnTo>
                    <a:lnTo>
                      <a:pt x="104" y="96"/>
                    </a:lnTo>
                    <a:lnTo>
                      <a:pt x="118" y="104"/>
                    </a:lnTo>
                    <a:lnTo>
                      <a:pt x="148" y="120"/>
                    </a:lnTo>
                    <a:lnTo>
                      <a:pt x="148" y="120"/>
                    </a:lnTo>
                    <a:lnTo>
                      <a:pt x="154" y="96"/>
                    </a:lnTo>
                    <a:lnTo>
                      <a:pt x="162" y="74"/>
                    </a:lnTo>
                    <a:lnTo>
                      <a:pt x="174" y="52"/>
                    </a:lnTo>
                    <a:lnTo>
                      <a:pt x="186" y="34"/>
                    </a:lnTo>
                    <a:lnTo>
                      <a:pt x="202" y="20"/>
                    </a:lnTo>
                    <a:lnTo>
                      <a:pt x="212" y="14"/>
                    </a:lnTo>
                    <a:lnTo>
                      <a:pt x="222" y="10"/>
                    </a:lnTo>
                    <a:lnTo>
                      <a:pt x="232" y="6"/>
                    </a:lnTo>
                    <a:lnTo>
                      <a:pt x="244" y="2"/>
                    </a:lnTo>
                    <a:lnTo>
                      <a:pt x="258" y="0"/>
                    </a:lnTo>
                    <a:lnTo>
                      <a:pt x="270" y="0"/>
                    </a:lnTo>
                    <a:lnTo>
                      <a:pt x="270" y="0"/>
                    </a:lnTo>
                    <a:lnTo>
                      <a:pt x="298" y="2"/>
                    </a:lnTo>
                    <a:lnTo>
                      <a:pt x="320" y="6"/>
                    </a:lnTo>
                    <a:lnTo>
                      <a:pt x="338" y="16"/>
                    </a:lnTo>
                    <a:lnTo>
                      <a:pt x="356" y="28"/>
                    </a:lnTo>
                    <a:lnTo>
                      <a:pt x="370" y="42"/>
                    </a:lnTo>
                    <a:lnTo>
                      <a:pt x="382" y="60"/>
                    </a:lnTo>
                    <a:lnTo>
                      <a:pt x="392" y="80"/>
                    </a:lnTo>
                    <a:lnTo>
                      <a:pt x="404" y="102"/>
                    </a:lnTo>
                    <a:lnTo>
                      <a:pt x="404" y="102"/>
                    </a:lnTo>
                    <a:lnTo>
                      <a:pt x="416" y="84"/>
                    </a:lnTo>
                    <a:lnTo>
                      <a:pt x="428" y="68"/>
                    </a:lnTo>
                    <a:lnTo>
                      <a:pt x="444" y="54"/>
                    </a:lnTo>
                    <a:lnTo>
                      <a:pt x="460" y="44"/>
                    </a:lnTo>
                    <a:lnTo>
                      <a:pt x="478" y="36"/>
                    </a:lnTo>
                    <a:lnTo>
                      <a:pt x="498" y="30"/>
                    </a:lnTo>
                    <a:lnTo>
                      <a:pt x="520" y="28"/>
                    </a:lnTo>
                    <a:lnTo>
                      <a:pt x="542" y="30"/>
                    </a:lnTo>
                    <a:lnTo>
                      <a:pt x="542" y="30"/>
                    </a:lnTo>
                    <a:lnTo>
                      <a:pt x="554" y="32"/>
                    </a:lnTo>
                    <a:lnTo>
                      <a:pt x="566" y="36"/>
                    </a:lnTo>
                    <a:lnTo>
                      <a:pt x="574" y="40"/>
                    </a:lnTo>
                    <a:lnTo>
                      <a:pt x="584" y="46"/>
                    </a:lnTo>
                    <a:lnTo>
                      <a:pt x="590" y="52"/>
                    </a:lnTo>
                    <a:lnTo>
                      <a:pt x="598" y="60"/>
                    </a:lnTo>
                    <a:lnTo>
                      <a:pt x="606" y="76"/>
                    </a:lnTo>
                    <a:lnTo>
                      <a:pt x="612" y="94"/>
                    </a:lnTo>
                    <a:lnTo>
                      <a:pt x="616" y="116"/>
                    </a:lnTo>
                    <a:lnTo>
                      <a:pt x="618" y="136"/>
                    </a:lnTo>
                    <a:lnTo>
                      <a:pt x="618" y="160"/>
                    </a:lnTo>
                    <a:lnTo>
                      <a:pt x="618" y="160"/>
                    </a:lnTo>
                    <a:lnTo>
                      <a:pt x="630" y="156"/>
                    </a:lnTo>
                    <a:lnTo>
                      <a:pt x="640" y="154"/>
                    </a:lnTo>
                    <a:lnTo>
                      <a:pt x="652" y="152"/>
                    </a:lnTo>
                    <a:lnTo>
                      <a:pt x="664" y="152"/>
                    </a:lnTo>
                    <a:lnTo>
                      <a:pt x="676" y="154"/>
                    </a:lnTo>
                    <a:lnTo>
                      <a:pt x="686" y="156"/>
                    </a:lnTo>
                    <a:lnTo>
                      <a:pt x="698" y="160"/>
                    </a:lnTo>
                    <a:lnTo>
                      <a:pt x="708" y="166"/>
                    </a:lnTo>
                    <a:lnTo>
                      <a:pt x="718" y="172"/>
                    </a:lnTo>
                    <a:lnTo>
                      <a:pt x="726" y="180"/>
                    </a:lnTo>
                    <a:lnTo>
                      <a:pt x="734" y="188"/>
                    </a:lnTo>
                    <a:lnTo>
                      <a:pt x="740" y="196"/>
                    </a:lnTo>
                    <a:lnTo>
                      <a:pt x="746" y="206"/>
                    </a:lnTo>
                    <a:lnTo>
                      <a:pt x="752" y="218"/>
                    </a:lnTo>
                    <a:lnTo>
                      <a:pt x="754" y="230"/>
                    </a:lnTo>
                    <a:lnTo>
                      <a:pt x="756" y="242"/>
                    </a:lnTo>
                    <a:lnTo>
                      <a:pt x="756" y="242"/>
                    </a:lnTo>
                    <a:lnTo>
                      <a:pt x="758" y="256"/>
                    </a:lnTo>
                    <a:lnTo>
                      <a:pt x="756" y="270"/>
                    </a:lnTo>
                    <a:lnTo>
                      <a:pt x="752" y="280"/>
                    </a:lnTo>
                    <a:lnTo>
                      <a:pt x="748" y="290"/>
                    </a:lnTo>
                    <a:lnTo>
                      <a:pt x="740" y="298"/>
                    </a:lnTo>
                    <a:lnTo>
                      <a:pt x="732" y="306"/>
                    </a:lnTo>
                    <a:lnTo>
                      <a:pt x="724" y="310"/>
                    </a:lnTo>
                    <a:lnTo>
                      <a:pt x="714" y="316"/>
                    </a:lnTo>
                    <a:lnTo>
                      <a:pt x="702" y="318"/>
                    </a:lnTo>
                    <a:lnTo>
                      <a:pt x="690" y="320"/>
                    </a:lnTo>
                    <a:lnTo>
                      <a:pt x="666" y="320"/>
                    </a:lnTo>
                    <a:lnTo>
                      <a:pt x="642" y="316"/>
                    </a:lnTo>
                    <a:lnTo>
                      <a:pt x="620" y="308"/>
                    </a:lnTo>
                    <a:lnTo>
                      <a:pt x="620" y="308"/>
                    </a:lnTo>
                    <a:lnTo>
                      <a:pt x="618" y="328"/>
                    </a:lnTo>
                    <a:lnTo>
                      <a:pt x="616" y="346"/>
                    </a:lnTo>
                    <a:lnTo>
                      <a:pt x="610" y="362"/>
                    </a:lnTo>
                    <a:lnTo>
                      <a:pt x="600" y="376"/>
                    </a:lnTo>
                    <a:lnTo>
                      <a:pt x="588" y="388"/>
                    </a:lnTo>
                    <a:lnTo>
                      <a:pt x="574" y="398"/>
                    </a:lnTo>
                    <a:lnTo>
                      <a:pt x="556" y="406"/>
                    </a:lnTo>
                    <a:lnTo>
                      <a:pt x="536" y="410"/>
                    </a:lnTo>
                    <a:lnTo>
                      <a:pt x="536" y="410"/>
                    </a:lnTo>
                    <a:lnTo>
                      <a:pt x="518" y="412"/>
                    </a:lnTo>
                    <a:lnTo>
                      <a:pt x="500" y="410"/>
                    </a:lnTo>
                    <a:lnTo>
                      <a:pt x="484" y="406"/>
                    </a:lnTo>
                    <a:lnTo>
                      <a:pt x="470" y="398"/>
                    </a:lnTo>
                    <a:lnTo>
                      <a:pt x="458" y="386"/>
                    </a:lnTo>
                    <a:lnTo>
                      <a:pt x="446" y="374"/>
                    </a:lnTo>
                    <a:lnTo>
                      <a:pt x="436" y="360"/>
                    </a:lnTo>
                    <a:lnTo>
                      <a:pt x="426" y="344"/>
                    </a:lnTo>
                    <a:lnTo>
                      <a:pt x="426" y="344"/>
                    </a:lnTo>
                    <a:lnTo>
                      <a:pt x="420" y="362"/>
                    </a:lnTo>
                    <a:lnTo>
                      <a:pt x="410" y="380"/>
                    </a:lnTo>
                    <a:lnTo>
                      <a:pt x="398" y="394"/>
                    </a:lnTo>
                    <a:lnTo>
                      <a:pt x="382" y="406"/>
                    </a:lnTo>
                    <a:lnTo>
                      <a:pt x="366" y="414"/>
                    </a:lnTo>
                    <a:lnTo>
                      <a:pt x="346" y="420"/>
                    </a:lnTo>
                    <a:lnTo>
                      <a:pt x="328" y="422"/>
                    </a:lnTo>
                    <a:lnTo>
                      <a:pt x="306" y="420"/>
                    </a:lnTo>
                    <a:lnTo>
                      <a:pt x="306" y="420"/>
                    </a:lnTo>
                    <a:lnTo>
                      <a:pt x="292" y="416"/>
                    </a:lnTo>
                    <a:lnTo>
                      <a:pt x="276" y="406"/>
                    </a:lnTo>
                    <a:lnTo>
                      <a:pt x="258" y="394"/>
                    </a:lnTo>
                    <a:lnTo>
                      <a:pt x="240" y="380"/>
                    </a:lnTo>
                    <a:lnTo>
                      <a:pt x="226" y="362"/>
                    </a:lnTo>
                    <a:lnTo>
                      <a:pt x="214" y="344"/>
                    </a:lnTo>
                    <a:lnTo>
                      <a:pt x="210" y="334"/>
                    </a:lnTo>
                    <a:lnTo>
                      <a:pt x="208" y="326"/>
                    </a:lnTo>
                    <a:lnTo>
                      <a:pt x="208" y="316"/>
                    </a:lnTo>
                    <a:lnTo>
                      <a:pt x="210" y="308"/>
                    </a:lnTo>
                    <a:lnTo>
                      <a:pt x="210" y="308"/>
                    </a:lnTo>
                    <a:close/>
                  </a:path>
                </a:pathLst>
              </a:custGeom>
              <a:solidFill>
                <a:srgbClr val="DEDFD6"/>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3" name="Freeform 316"/>
              <p:cNvSpPr/>
              <p:nvPr/>
            </p:nvSpPr>
            <p:spPr bwMode="auto">
              <a:xfrm>
                <a:off x="4938713" y="1597025"/>
                <a:ext cx="581025" cy="971550"/>
              </a:xfrm>
              <a:custGeom>
                <a:avLst/>
                <a:gdLst/>
                <a:ahLst/>
                <a:cxnLst>
                  <a:cxn ang="0">
                    <a:pos x="326" y="0"/>
                  </a:cxn>
                  <a:cxn ang="0">
                    <a:pos x="334" y="10"/>
                  </a:cxn>
                  <a:cxn ang="0">
                    <a:pos x="344" y="54"/>
                  </a:cxn>
                  <a:cxn ang="0">
                    <a:pos x="354" y="88"/>
                  </a:cxn>
                  <a:cxn ang="0">
                    <a:pos x="366" y="164"/>
                  </a:cxn>
                  <a:cxn ang="0">
                    <a:pos x="364" y="242"/>
                  </a:cxn>
                  <a:cxn ang="0">
                    <a:pos x="350" y="298"/>
                  </a:cxn>
                  <a:cxn ang="0">
                    <a:pos x="336" y="332"/>
                  </a:cxn>
                  <a:cxn ang="0">
                    <a:pos x="326" y="346"/>
                  </a:cxn>
                  <a:cxn ang="0">
                    <a:pos x="304" y="372"/>
                  </a:cxn>
                  <a:cxn ang="0">
                    <a:pos x="254" y="414"/>
                  </a:cxn>
                  <a:cxn ang="0">
                    <a:pos x="232" y="438"/>
                  </a:cxn>
                  <a:cxn ang="0">
                    <a:pos x="212" y="462"/>
                  </a:cxn>
                  <a:cxn ang="0">
                    <a:pos x="188" y="500"/>
                  </a:cxn>
                  <a:cxn ang="0">
                    <a:pos x="178" y="528"/>
                  </a:cxn>
                  <a:cxn ang="0">
                    <a:pos x="174" y="544"/>
                  </a:cxn>
                  <a:cxn ang="0">
                    <a:pos x="168" y="580"/>
                  </a:cxn>
                  <a:cxn ang="0">
                    <a:pos x="162" y="598"/>
                  </a:cxn>
                  <a:cxn ang="0">
                    <a:pos x="152" y="610"/>
                  </a:cxn>
                  <a:cxn ang="0">
                    <a:pos x="146" y="612"/>
                  </a:cxn>
                  <a:cxn ang="0">
                    <a:pos x="136" y="608"/>
                  </a:cxn>
                  <a:cxn ang="0">
                    <a:pos x="130" y="588"/>
                  </a:cxn>
                  <a:cxn ang="0">
                    <a:pos x="130" y="534"/>
                  </a:cxn>
                  <a:cxn ang="0">
                    <a:pos x="134" y="510"/>
                  </a:cxn>
                  <a:cxn ang="0">
                    <a:pos x="130" y="488"/>
                  </a:cxn>
                  <a:cxn ang="0">
                    <a:pos x="112" y="476"/>
                  </a:cxn>
                  <a:cxn ang="0">
                    <a:pos x="102" y="474"/>
                  </a:cxn>
                  <a:cxn ang="0">
                    <a:pos x="80" y="474"/>
                  </a:cxn>
                  <a:cxn ang="0">
                    <a:pos x="62" y="484"/>
                  </a:cxn>
                  <a:cxn ang="0">
                    <a:pos x="52" y="500"/>
                  </a:cxn>
                  <a:cxn ang="0">
                    <a:pos x="50" y="512"/>
                  </a:cxn>
                  <a:cxn ang="0">
                    <a:pos x="44" y="548"/>
                  </a:cxn>
                  <a:cxn ang="0">
                    <a:pos x="36" y="578"/>
                  </a:cxn>
                  <a:cxn ang="0">
                    <a:pos x="28" y="586"/>
                  </a:cxn>
                  <a:cxn ang="0">
                    <a:pos x="20" y="590"/>
                  </a:cxn>
                  <a:cxn ang="0">
                    <a:pos x="8" y="582"/>
                  </a:cxn>
                  <a:cxn ang="0">
                    <a:pos x="4" y="576"/>
                  </a:cxn>
                  <a:cxn ang="0">
                    <a:pos x="0" y="560"/>
                  </a:cxn>
                  <a:cxn ang="0">
                    <a:pos x="2" y="528"/>
                  </a:cxn>
                  <a:cxn ang="0">
                    <a:pos x="4" y="512"/>
                  </a:cxn>
                  <a:cxn ang="0">
                    <a:pos x="8" y="462"/>
                  </a:cxn>
                  <a:cxn ang="0">
                    <a:pos x="24" y="412"/>
                  </a:cxn>
                  <a:cxn ang="0">
                    <a:pos x="40" y="386"/>
                  </a:cxn>
                  <a:cxn ang="0">
                    <a:pos x="98" y="314"/>
                  </a:cxn>
                  <a:cxn ang="0">
                    <a:pos x="130" y="276"/>
                  </a:cxn>
                  <a:cxn ang="0">
                    <a:pos x="154" y="238"/>
                  </a:cxn>
                  <a:cxn ang="0">
                    <a:pos x="172" y="196"/>
                  </a:cxn>
                  <a:cxn ang="0">
                    <a:pos x="178" y="148"/>
                  </a:cxn>
                  <a:cxn ang="0">
                    <a:pos x="178" y="128"/>
                  </a:cxn>
                  <a:cxn ang="0">
                    <a:pos x="176" y="86"/>
                  </a:cxn>
                  <a:cxn ang="0">
                    <a:pos x="168" y="72"/>
                  </a:cxn>
                </a:cxnLst>
                <a:rect l="0" t="0" r="r" b="b"/>
                <a:pathLst>
                  <a:path w="366" h="612">
                    <a:moveTo>
                      <a:pt x="326" y="0"/>
                    </a:moveTo>
                    <a:lnTo>
                      <a:pt x="326" y="0"/>
                    </a:lnTo>
                    <a:lnTo>
                      <a:pt x="330" y="4"/>
                    </a:lnTo>
                    <a:lnTo>
                      <a:pt x="334" y="10"/>
                    </a:lnTo>
                    <a:lnTo>
                      <a:pt x="338" y="26"/>
                    </a:lnTo>
                    <a:lnTo>
                      <a:pt x="344" y="54"/>
                    </a:lnTo>
                    <a:lnTo>
                      <a:pt x="344" y="54"/>
                    </a:lnTo>
                    <a:lnTo>
                      <a:pt x="354" y="88"/>
                    </a:lnTo>
                    <a:lnTo>
                      <a:pt x="362" y="124"/>
                    </a:lnTo>
                    <a:lnTo>
                      <a:pt x="366" y="164"/>
                    </a:lnTo>
                    <a:lnTo>
                      <a:pt x="366" y="202"/>
                    </a:lnTo>
                    <a:lnTo>
                      <a:pt x="364" y="242"/>
                    </a:lnTo>
                    <a:lnTo>
                      <a:pt x="356" y="280"/>
                    </a:lnTo>
                    <a:lnTo>
                      <a:pt x="350" y="298"/>
                    </a:lnTo>
                    <a:lnTo>
                      <a:pt x="344" y="314"/>
                    </a:lnTo>
                    <a:lnTo>
                      <a:pt x="336" y="332"/>
                    </a:lnTo>
                    <a:lnTo>
                      <a:pt x="326" y="346"/>
                    </a:lnTo>
                    <a:lnTo>
                      <a:pt x="326" y="346"/>
                    </a:lnTo>
                    <a:lnTo>
                      <a:pt x="316" y="360"/>
                    </a:lnTo>
                    <a:lnTo>
                      <a:pt x="304" y="372"/>
                    </a:lnTo>
                    <a:lnTo>
                      <a:pt x="280" y="394"/>
                    </a:lnTo>
                    <a:lnTo>
                      <a:pt x="254" y="414"/>
                    </a:lnTo>
                    <a:lnTo>
                      <a:pt x="242" y="426"/>
                    </a:lnTo>
                    <a:lnTo>
                      <a:pt x="232" y="438"/>
                    </a:lnTo>
                    <a:lnTo>
                      <a:pt x="232" y="438"/>
                    </a:lnTo>
                    <a:lnTo>
                      <a:pt x="212" y="462"/>
                    </a:lnTo>
                    <a:lnTo>
                      <a:pt x="194" y="486"/>
                    </a:lnTo>
                    <a:lnTo>
                      <a:pt x="188" y="500"/>
                    </a:lnTo>
                    <a:lnTo>
                      <a:pt x="182" y="514"/>
                    </a:lnTo>
                    <a:lnTo>
                      <a:pt x="178" y="528"/>
                    </a:lnTo>
                    <a:lnTo>
                      <a:pt x="174" y="544"/>
                    </a:lnTo>
                    <a:lnTo>
                      <a:pt x="174" y="544"/>
                    </a:lnTo>
                    <a:lnTo>
                      <a:pt x="172" y="560"/>
                    </a:lnTo>
                    <a:lnTo>
                      <a:pt x="168" y="580"/>
                    </a:lnTo>
                    <a:lnTo>
                      <a:pt x="166" y="590"/>
                    </a:lnTo>
                    <a:lnTo>
                      <a:pt x="162" y="598"/>
                    </a:lnTo>
                    <a:lnTo>
                      <a:pt x="158" y="606"/>
                    </a:lnTo>
                    <a:lnTo>
                      <a:pt x="152" y="610"/>
                    </a:lnTo>
                    <a:lnTo>
                      <a:pt x="152" y="610"/>
                    </a:lnTo>
                    <a:lnTo>
                      <a:pt x="146" y="612"/>
                    </a:lnTo>
                    <a:lnTo>
                      <a:pt x="140" y="610"/>
                    </a:lnTo>
                    <a:lnTo>
                      <a:pt x="136" y="608"/>
                    </a:lnTo>
                    <a:lnTo>
                      <a:pt x="134" y="602"/>
                    </a:lnTo>
                    <a:lnTo>
                      <a:pt x="130" y="588"/>
                    </a:lnTo>
                    <a:lnTo>
                      <a:pt x="128" y="570"/>
                    </a:lnTo>
                    <a:lnTo>
                      <a:pt x="130" y="534"/>
                    </a:lnTo>
                    <a:lnTo>
                      <a:pt x="134" y="510"/>
                    </a:lnTo>
                    <a:lnTo>
                      <a:pt x="134" y="510"/>
                    </a:lnTo>
                    <a:lnTo>
                      <a:pt x="134" y="496"/>
                    </a:lnTo>
                    <a:lnTo>
                      <a:pt x="130" y="488"/>
                    </a:lnTo>
                    <a:lnTo>
                      <a:pt x="124" y="480"/>
                    </a:lnTo>
                    <a:lnTo>
                      <a:pt x="112" y="476"/>
                    </a:lnTo>
                    <a:lnTo>
                      <a:pt x="112" y="476"/>
                    </a:lnTo>
                    <a:lnTo>
                      <a:pt x="102" y="474"/>
                    </a:lnTo>
                    <a:lnTo>
                      <a:pt x="90" y="472"/>
                    </a:lnTo>
                    <a:lnTo>
                      <a:pt x="80" y="474"/>
                    </a:lnTo>
                    <a:lnTo>
                      <a:pt x="70" y="478"/>
                    </a:lnTo>
                    <a:lnTo>
                      <a:pt x="62" y="484"/>
                    </a:lnTo>
                    <a:lnTo>
                      <a:pt x="56" y="490"/>
                    </a:lnTo>
                    <a:lnTo>
                      <a:pt x="52" y="500"/>
                    </a:lnTo>
                    <a:lnTo>
                      <a:pt x="50" y="512"/>
                    </a:lnTo>
                    <a:lnTo>
                      <a:pt x="50" y="512"/>
                    </a:lnTo>
                    <a:lnTo>
                      <a:pt x="48" y="534"/>
                    </a:lnTo>
                    <a:lnTo>
                      <a:pt x="44" y="548"/>
                    </a:lnTo>
                    <a:lnTo>
                      <a:pt x="40" y="564"/>
                    </a:lnTo>
                    <a:lnTo>
                      <a:pt x="36" y="578"/>
                    </a:lnTo>
                    <a:lnTo>
                      <a:pt x="32" y="582"/>
                    </a:lnTo>
                    <a:lnTo>
                      <a:pt x="28" y="586"/>
                    </a:lnTo>
                    <a:lnTo>
                      <a:pt x="24" y="588"/>
                    </a:lnTo>
                    <a:lnTo>
                      <a:pt x="20" y="590"/>
                    </a:lnTo>
                    <a:lnTo>
                      <a:pt x="14" y="588"/>
                    </a:lnTo>
                    <a:lnTo>
                      <a:pt x="8" y="582"/>
                    </a:lnTo>
                    <a:lnTo>
                      <a:pt x="8" y="582"/>
                    </a:lnTo>
                    <a:lnTo>
                      <a:pt x="4" y="576"/>
                    </a:lnTo>
                    <a:lnTo>
                      <a:pt x="2" y="568"/>
                    </a:lnTo>
                    <a:lnTo>
                      <a:pt x="0" y="560"/>
                    </a:lnTo>
                    <a:lnTo>
                      <a:pt x="0" y="550"/>
                    </a:lnTo>
                    <a:lnTo>
                      <a:pt x="2" y="528"/>
                    </a:lnTo>
                    <a:lnTo>
                      <a:pt x="4" y="512"/>
                    </a:lnTo>
                    <a:lnTo>
                      <a:pt x="4" y="512"/>
                    </a:lnTo>
                    <a:lnTo>
                      <a:pt x="6" y="486"/>
                    </a:lnTo>
                    <a:lnTo>
                      <a:pt x="8" y="462"/>
                    </a:lnTo>
                    <a:lnTo>
                      <a:pt x="16" y="436"/>
                    </a:lnTo>
                    <a:lnTo>
                      <a:pt x="24" y="412"/>
                    </a:lnTo>
                    <a:lnTo>
                      <a:pt x="24" y="412"/>
                    </a:lnTo>
                    <a:lnTo>
                      <a:pt x="40" y="386"/>
                    </a:lnTo>
                    <a:lnTo>
                      <a:pt x="58" y="362"/>
                    </a:lnTo>
                    <a:lnTo>
                      <a:pt x="98" y="314"/>
                    </a:lnTo>
                    <a:lnTo>
                      <a:pt x="98" y="314"/>
                    </a:lnTo>
                    <a:lnTo>
                      <a:pt x="130" y="276"/>
                    </a:lnTo>
                    <a:lnTo>
                      <a:pt x="142" y="258"/>
                    </a:lnTo>
                    <a:lnTo>
                      <a:pt x="154" y="238"/>
                    </a:lnTo>
                    <a:lnTo>
                      <a:pt x="164" y="218"/>
                    </a:lnTo>
                    <a:lnTo>
                      <a:pt x="172" y="196"/>
                    </a:lnTo>
                    <a:lnTo>
                      <a:pt x="176" y="174"/>
                    </a:lnTo>
                    <a:lnTo>
                      <a:pt x="178" y="148"/>
                    </a:lnTo>
                    <a:lnTo>
                      <a:pt x="178" y="148"/>
                    </a:lnTo>
                    <a:lnTo>
                      <a:pt x="178" y="128"/>
                    </a:lnTo>
                    <a:lnTo>
                      <a:pt x="178" y="106"/>
                    </a:lnTo>
                    <a:lnTo>
                      <a:pt x="176" y="86"/>
                    </a:lnTo>
                    <a:lnTo>
                      <a:pt x="172" y="78"/>
                    </a:lnTo>
                    <a:lnTo>
                      <a:pt x="168" y="72"/>
                    </a:lnTo>
                    <a:lnTo>
                      <a:pt x="326" y="0"/>
                    </a:lnTo>
                    <a:close/>
                  </a:path>
                </a:pathLst>
              </a:custGeom>
              <a:solidFill>
                <a:srgbClr val="2F7C68"/>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4" name="Freeform 317"/>
              <p:cNvSpPr/>
              <p:nvPr/>
            </p:nvSpPr>
            <p:spPr bwMode="auto">
              <a:xfrm>
                <a:off x="4938713" y="1597025"/>
                <a:ext cx="581025" cy="971550"/>
              </a:xfrm>
              <a:custGeom>
                <a:avLst/>
                <a:gdLst/>
                <a:ahLst/>
                <a:cxnLst>
                  <a:cxn ang="0">
                    <a:pos x="326" y="0"/>
                  </a:cxn>
                  <a:cxn ang="0">
                    <a:pos x="334" y="10"/>
                  </a:cxn>
                  <a:cxn ang="0">
                    <a:pos x="344" y="54"/>
                  </a:cxn>
                  <a:cxn ang="0">
                    <a:pos x="354" y="88"/>
                  </a:cxn>
                  <a:cxn ang="0">
                    <a:pos x="366" y="164"/>
                  </a:cxn>
                  <a:cxn ang="0">
                    <a:pos x="364" y="242"/>
                  </a:cxn>
                  <a:cxn ang="0">
                    <a:pos x="350" y="298"/>
                  </a:cxn>
                  <a:cxn ang="0">
                    <a:pos x="336" y="332"/>
                  </a:cxn>
                  <a:cxn ang="0">
                    <a:pos x="326" y="346"/>
                  </a:cxn>
                  <a:cxn ang="0">
                    <a:pos x="304" y="372"/>
                  </a:cxn>
                  <a:cxn ang="0">
                    <a:pos x="254" y="414"/>
                  </a:cxn>
                  <a:cxn ang="0">
                    <a:pos x="232" y="438"/>
                  </a:cxn>
                  <a:cxn ang="0">
                    <a:pos x="212" y="462"/>
                  </a:cxn>
                  <a:cxn ang="0">
                    <a:pos x="188" y="500"/>
                  </a:cxn>
                  <a:cxn ang="0">
                    <a:pos x="178" y="528"/>
                  </a:cxn>
                  <a:cxn ang="0">
                    <a:pos x="174" y="544"/>
                  </a:cxn>
                  <a:cxn ang="0">
                    <a:pos x="168" y="580"/>
                  </a:cxn>
                  <a:cxn ang="0">
                    <a:pos x="162" y="598"/>
                  </a:cxn>
                  <a:cxn ang="0">
                    <a:pos x="152" y="610"/>
                  </a:cxn>
                  <a:cxn ang="0">
                    <a:pos x="146" y="612"/>
                  </a:cxn>
                  <a:cxn ang="0">
                    <a:pos x="136" y="608"/>
                  </a:cxn>
                  <a:cxn ang="0">
                    <a:pos x="130" y="588"/>
                  </a:cxn>
                  <a:cxn ang="0">
                    <a:pos x="130" y="534"/>
                  </a:cxn>
                  <a:cxn ang="0">
                    <a:pos x="134" y="510"/>
                  </a:cxn>
                  <a:cxn ang="0">
                    <a:pos x="130" y="488"/>
                  </a:cxn>
                  <a:cxn ang="0">
                    <a:pos x="112" y="476"/>
                  </a:cxn>
                  <a:cxn ang="0">
                    <a:pos x="102" y="474"/>
                  </a:cxn>
                  <a:cxn ang="0">
                    <a:pos x="80" y="474"/>
                  </a:cxn>
                  <a:cxn ang="0">
                    <a:pos x="62" y="484"/>
                  </a:cxn>
                  <a:cxn ang="0">
                    <a:pos x="52" y="500"/>
                  </a:cxn>
                  <a:cxn ang="0">
                    <a:pos x="50" y="512"/>
                  </a:cxn>
                  <a:cxn ang="0">
                    <a:pos x="44" y="548"/>
                  </a:cxn>
                  <a:cxn ang="0">
                    <a:pos x="36" y="578"/>
                  </a:cxn>
                  <a:cxn ang="0">
                    <a:pos x="28" y="586"/>
                  </a:cxn>
                  <a:cxn ang="0">
                    <a:pos x="20" y="590"/>
                  </a:cxn>
                  <a:cxn ang="0">
                    <a:pos x="8" y="582"/>
                  </a:cxn>
                  <a:cxn ang="0">
                    <a:pos x="4" y="576"/>
                  </a:cxn>
                  <a:cxn ang="0">
                    <a:pos x="0" y="560"/>
                  </a:cxn>
                  <a:cxn ang="0">
                    <a:pos x="2" y="528"/>
                  </a:cxn>
                  <a:cxn ang="0">
                    <a:pos x="4" y="512"/>
                  </a:cxn>
                  <a:cxn ang="0">
                    <a:pos x="8" y="462"/>
                  </a:cxn>
                  <a:cxn ang="0">
                    <a:pos x="24" y="412"/>
                  </a:cxn>
                  <a:cxn ang="0">
                    <a:pos x="40" y="386"/>
                  </a:cxn>
                  <a:cxn ang="0">
                    <a:pos x="98" y="314"/>
                  </a:cxn>
                  <a:cxn ang="0">
                    <a:pos x="130" y="276"/>
                  </a:cxn>
                  <a:cxn ang="0">
                    <a:pos x="154" y="238"/>
                  </a:cxn>
                  <a:cxn ang="0">
                    <a:pos x="172" y="196"/>
                  </a:cxn>
                  <a:cxn ang="0">
                    <a:pos x="178" y="148"/>
                  </a:cxn>
                  <a:cxn ang="0">
                    <a:pos x="178" y="128"/>
                  </a:cxn>
                  <a:cxn ang="0">
                    <a:pos x="176" y="86"/>
                  </a:cxn>
                  <a:cxn ang="0">
                    <a:pos x="168" y="72"/>
                  </a:cxn>
                </a:cxnLst>
                <a:rect l="0" t="0" r="r" b="b"/>
                <a:pathLst>
                  <a:path w="366" h="612">
                    <a:moveTo>
                      <a:pt x="326" y="0"/>
                    </a:moveTo>
                    <a:lnTo>
                      <a:pt x="326" y="0"/>
                    </a:lnTo>
                    <a:lnTo>
                      <a:pt x="330" y="4"/>
                    </a:lnTo>
                    <a:lnTo>
                      <a:pt x="334" y="10"/>
                    </a:lnTo>
                    <a:lnTo>
                      <a:pt x="338" y="26"/>
                    </a:lnTo>
                    <a:lnTo>
                      <a:pt x="344" y="54"/>
                    </a:lnTo>
                    <a:lnTo>
                      <a:pt x="344" y="54"/>
                    </a:lnTo>
                    <a:lnTo>
                      <a:pt x="354" y="88"/>
                    </a:lnTo>
                    <a:lnTo>
                      <a:pt x="362" y="124"/>
                    </a:lnTo>
                    <a:lnTo>
                      <a:pt x="366" y="164"/>
                    </a:lnTo>
                    <a:lnTo>
                      <a:pt x="366" y="202"/>
                    </a:lnTo>
                    <a:lnTo>
                      <a:pt x="364" y="242"/>
                    </a:lnTo>
                    <a:lnTo>
                      <a:pt x="356" y="280"/>
                    </a:lnTo>
                    <a:lnTo>
                      <a:pt x="350" y="298"/>
                    </a:lnTo>
                    <a:lnTo>
                      <a:pt x="344" y="314"/>
                    </a:lnTo>
                    <a:lnTo>
                      <a:pt x="336" y="332"/>
                    </a:lnTo>
                    <a:lnTo>
                      <a:pt x="326" y="346"/>
                    </a:lnTo>
                    <a:lnTo>
                      <a:pt x="326" y="346"/>
                    </a:lnTo>
                    <a:lnTo>
                      <a:pt x="316" y="360"/>
                    </a:lnTo>
                    <a:lnTo>
                      <a:pt x="304" y="372"/>
                    </a:lnTo>
                    <a:lnTo>
                      <a:pt x="280" y="394"/>
                    </a:lnTo>
                    <a:lnTo>
                      <a:pt x="254" y="414"/>
                    </a:lnTo>
                    <a:lnTo>
                      <a:pt x="242" y="426"/>
                    </a:lnTo>
                    <a:lnTo>
                      <a:pt x="232" y="438"/>
                    </a:lnTo>
                    <a:lnTo>
                      <a:pt x="232" y="438"/>
                    </a:lnTo>
                    <a:lnTo>
                      <a:pt x="212" y="462"/>
                    </a:lnTo>
                    <a:lnTo>
                      <a:pt x="194" y="486"/>
                    </a:lnTo>
                    <a:lnTo>
                      <a:pt x="188" y="500"/>
                    </a:lnTo>
                    <a:lnTo>
                      <a:pt x="182" y="514"/>
                    </a:lnTo>
                    <a:lnTo>
                      <a:pt x="178" y="528"/>
                    </a:lnTo>
                    <a:lnTo>
                      <a:pt x="174" y="544"/>
                    </a:lnTo>
                    <a:lnTo>
                      <a:pt x="174" y="544"/>
                    </a:lnTo>
                    <a:lnTo>
                      <a:pt x="172" y="560"/>
                    </a:lnTo>
                    <a:lnTo>
                      <a:pt x="168" y="580"/>
                    </a:lnTo>
                    <a:lnTo>
                      <a:pt x="166" y="590"/>
                    </a:lnTo>
                    <a:lnTo>
                      <a:pt x="162" y="598"/>
                    </a:lnTo>
                    <a:lnTo>
                      <a:pt x="158" y="606"/>
                    </a:lnTo>
                    <a:lnTo>
                      <a:pt x="152" y="610"/>
                    </a:lnTo>
                    <a:lnTo>
                      <a:pt x="152" y="610"/>
                    </a:lnTo>
                    <a:lnTo>
                      <a:pt x="146" y="612"/>
                    </a:lnTo>
                    <a:lnTo>
                      <a:pt x="140" y="610"/>
                    </a:lnTo>
                    <a:lnTo>
                      <a:pt x="136" y="608"/>
                    </a:lnTo>
                    <a:lnTo>
                      <a:pt x="134" y="602"/>
                    </a:lnTo>
                    <a:lnTo>
                      <a:pt x="130" y="588"/>
                    </a:lnTo>
                    <a:lnTo>
                      <a:pt x="128" y="570"/>
                    </a:lnTo>
                    <a:lnTo>
                      <a:pt x="130" y="534"/>
                    </a:lnTo>
                    <a:lnTo>
                      <a:pt x="134" y="510"/>
                    </a:lnTo>
                    <a:lnTo>
                      <a:pt x="134" y="510"/>
                    </a:lnTo>
                    <a:lnTo>
                      <a:pt x="134" y="496"/>
                    </a:lnTo>
                    <a:lnTo>
                      <a:pt x="130" y="488"/>
                    </a:lnTo>
                    <a:lnTo>
                      <a:pt x="124" y="480"/>
                    </a:lnTo>
                    <a:lnTo>
                      <a:pt x="112" y="476"/>
                    </a:lnTo>
                    <a:lnTo>
                      <a:pt x="112" y="476"/>
                    </a:lnTo>
                    <a:lnTo>
                      <a:pt x="102" y="474"/>
                    </a:lnTo>
                    <a:lnTo>
                      <a:pt x="90" y="472"/>
                    </a:lnTo>
                    <a:lnTo>
                      <a:pt x="80" y="474"/>
                    </a:lnTo>
                    <a:lnTo>
                      <a:pt x="70" y="478"/>
                    </a:lnTo>
                    <a:lnTo>
                      <a:pt x="62" y="484"/>
                    </a:lnTo>
                    <a:lnTo>
                      <a:pt x="56" y="490"/>
                    </a:lnTo>
                    <a:lnTo>
                      <a:pt x="52" y="500"/>
                    </a:lnTo>
                    <a:lnTo>
                      <a:pt x="50" y="512"/>
                    </a:lnTo>
                    <a:lnTo>
                      <a:pt x="50" y="512"/>
                    </a:lnTo>
                    <a:lnTo>
                      <a:pt x="48" y="534"/>
                    </a:lnTo>
                    <a:lnTo>
                      <a:pt x="44" y="548"/>
                    </a:lnTo>
                    <a:lnTo>
                      <a:pt x="40" y="564"/>
                    </a:lnTo>
                    <a:lnTo>
                      <a:pt x="36" y="578"/>
                    </a:lnTo>
                    <a:lnTo>
                      <a:pt x="32" y="582"/>
                    </a:lnTo>
                    <a:lnTo>
                      <a:pt x="28" y="586"/>
                    </a:lnTo>
                    <a:lnTo>
                      <a:pt x="24" y="588"/>
                    </a:lnTo>
                    <a:lnTo>
                      <a:pt x="20" y="590"/>
                    </a:lnTo>
                    <a:lnTo>
                      <a:pt x="14" y="588"/>
                    </a:lnTo>
                    <a:lnTo>
                      <a:pt x="8" y="582"/>
                    </a:lnTo>
                    <a:lnTo>
                      <a:pt x="8" y="582"/>
                    </a:lnTo>
                    <a:lnTo>
                      <a:pt x="4" y="576"/>
                    </a:lnTo>
                    <a:lnTo>
                      <a:pt x="2" y="568"/>
                    </a:lnTo>
                    <a:lnTo>
                      <a:pt x="0" y="560"/>
                    </a:lnTo>
                    <a:lnTo>
                      <a:pt x="0" y="550"/>
                    </a:lnTo>
                    <a:lnTo>
                      <a:pt x="2" y="528"/>
                    </a:lnTo>
                    <a:lnTo>
                      <a:pt x="4" y="512"/>
                    </a:lnTo>
                    <a:lnTo>
                      <a:pt x="4" y="512"/>
                    </a:lnTo>
                    <a:lnTo>
                      <a:pt x="6" y="486"/>
                    </a:lnTo>
                    <a:lnTo>
                      <a:pt x="8" y="462"/>
                    </a:lnTo>
                    <a:lnTo>
                      <a:pt x="16" y="436"/>
                    </a:lnTo>
                    <a:lnTo>
                      <a:pt x="24" y="412"/>
                    </a:lnTo>
                    <a:lnTo>
                      <a:pt x="24" y="412"/>
                    </a:lnTo>
                    <a:lnTo>
                      <a:pt x="40" y="386"/>
                    </a:lnTo>
                    <a:lnTo>
                      <a:pt x="58" y="362"/>
                    </a:lnTo>
                    <a:lnTo>
                      <a:pt x="98" y="314"/>
                    </a:lnTo>
                    <a:lnTo>
                      <a:pt x="98" y="314"/>
                    </a:lnTo>
                    <a:lnTo>
                      <a:pt x="130" y="276"/>
                    </a:lnTo>
                    <a:lnTo>
                      <a:pt x="142" y="258"/>
                    </a:lnTo>
                    <a:lnTo>
                      <a:pt x="154" y="238"/>
                    </a:lnTo>
                    <a:lnTo>
                      <a:pt x="164" y="218"/>
                    </a:lnTo>
                    <a:lnTo>
                      <a:pt x="172" y="196"/>
                    </a:lnTo>
                    <a:lnTo>
                      <a:pt x="176" y="174"/>
                    </a:lnTo>
                    <a:lnTo>
                      <a:pt x="178" y="148"/>
                    </a:lnTo>
                    <a:lnTo>
                      <a:pt x="178" y="148"/>
                    </a:lnTo>
                    <a:lnTo>
                      <a:pt x="178" y="128"/>
                    </a:lnTo>
                    <a:lnTo>
                      <a:pt x="178" y="106"/>
                    </a:lnTo>
                    <a:lnTo>
                      <a:pt x="176" y="86"/>
                    </a:lnTo>
                    <a:lnTo>
                      <a:pt x="172" y="78"/>
                    </a:lnTo>
                    <a:lnTo>
                      <a:pt x="168" y="72"/>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5" name="Freeform 318"/>
              <p:cNvSpPr/>
              <p:nvPr/>
            </p:nvSpPr>
            <p:spPr bwMode="auto">
              <a:xfrm>
                <a:off x="5145088" y="2527300"/>
                <a:ext cx="57150" cy="38100"/>
              </a:xfrm>
              <a:custGeom>
                <a:avLst/>
                <a:gdLst/>
                <a:ahLst/>
                <a:cxnLst>
                  <a:cxn ang="0">
                    <a:pos x="22" y="22"/>
                  </a:cxn>
                  <a:cxn ang="0">
                    <a:pos x="22" y="22"/>
                  </a:cxn>
                  <a:cxn ang="0">
                    <a:pos x="26" y="20"/>
                  </a:cxn>
                  <a:cxn ang="0">
                    <a:pos x="30" y="14"/>
                  </a:cxn>
                  <a:cxn ang="0">
                    <a:pos x="36" y="4"/>
                  </a:cxn>
                  <a:cxn ang="0">
                    <a:pos x="36" y="4"/>
                  </a:cxn>
                  <a:cxn ang="0">
                    <a:pos x="0" y="0"/>
                  </a:cxn>
                  <a:cxn ang="0">
                    <a:pos x="0" y="0"/>
                  </a:cxn>
                  <a:cxn ang="0">
                    <a:pos x="2" y="12"/>
                  </a:cxn>
                  <a:cxn ang="0">
                    <a:pos x="6" y="20"/>
                  </a:cxn>
                  <a:cxn ang="0">
                    <a:pos x="10" y="22"/>
                  </a:cxn>
                  <a:cxn ang="0">
                    <a:pos x="12" y="24"/>
                  </a:cxn>
                  <a:cxn ang="0">
                    <a:pos x="16" y="24"/>
                  </a:cxn>
                  <a:cxn ang="0">
                    <a:pos x="22" y="22"/>
                  </a:cxn>
                  <a:cxn ang="0">
                    <a:pos x="22" y="22"/>
                  </a:cxn>
                </a:cxnLst>
                <a:rect l="0" t="0" r="r" b="b"/>
                <a:pathLst>
                  <a:path w="36" h="24">
                    <a:moveTo>
                      <a:pt x="22" y="22"/>
                    </a:moveTo>
                    <a:lnTo>
                      <a:pt x="22" y="22"/>
                    </a:lnTo>
                    <a:lnTo>
                      <a:pt x="26" y="20"/>
                    </a:lnTo>
                    <a:lnTo>
                      <a:pt x="30" y="14"/>
                    </a:lnTo>
                    <a:lnTo>
                      <a:pt x="36" y="4"/>
                    </a:lnTo>
                    <a:lnTo>
                      <a:pt x="36" y="4"/>
                    </a:lnTo>
                    <a:lnTo>
                      <a:pt x="0" y="0"/>
                    </a:lnTo>
                    <a:lnTo>
                      <a:pt x="0" y="0"/>
                    </a:lnTo>
                    <a:lnTo>
                      <a:pt x="2" y="12"/>
                    </a:lnTo>
                    <a:lnTo>
                      <a:pt x="6" y="20"/>
                    </a:lnTo>
                    <a:lnTo>
                      <a:pt x="10" y="22"/>
                    </a:lnTo>
                    <a:lnTo>
                      <a:pt x="12" y="24"/>
                    </a:lnTo>
                    <a:lnTo>
                      <a:pt x="16" y="24"/>
                    </a:lnTo>
                    <a:lnTo>
                      <a:pt x="22" y="22"/>
                    </a:lnTo>
                    <a:lnTo>
                      <a:pt x="22" y="22"/>
                    </a:lnTo>
                    <a:close/>
                  </a:path>
                </a:pathLst>
              </a:custGeom>
              <a:solidFill>
                <a:srgbClr val="603A30"/>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6" name="Freeform 319"/>
              <p:cNvSpPr/>
              <p:nvPr/>
            </p:nvSpPr>
            <p:spPr bwMode="auto">
              <a:xfrm>
                <a:off x="4938713" y="2486025"/>
                <a:ext cx="60325" cy="44450"/>
              </a:xfrm>
              <a:custGeom>
                <a:avLst/>
                <a:gdLst/>
                <a:ahLst/>
                <a:cxnLst>
                  <a:cxn ang="0">
                    <a:pos x="8" y="22"/>
                  </a:cxn>
                  <a:cxn ang="0">
                    <a:pos x="8" y="22"/>
                  </a:cxn>
                  <a:cxn ang="0">
                    <a:pos x="14" y="24"/>
                  </a:cxn>
                  <a:cxn ang="0">
                    <a:pos x="18" y="26"/>
                  </a:cxn>
                  <a:cxn ang="0">
                    <a:pos x="22" y="28"/>
                  </a:cxn>
                  <a:cxn ang="0">
                    <a:pos x="26" y="26"/>
                  </a:cxn>
                  <a:cxn ang="0">
                    <a:pos x="32" y="20"/>
                  </a:cxn>
                  <a:cxn ang="0">
                    <a:pos x="38" y="12"/>
                  </a:cxn>
                  <a:cxn ang="0">
                    <a:pos x="38" y="12"/>
                  </a:cxn>
                  <a:cxn ang="0">
                    <a:pos x="0" y="0"/>
                  </a:cxn>
                  <a:cxn ang="0">
                    <a:pos x="0" y="0"/>
                  </a:cxn>
                  <a:cxn ang="0">
                    <a:pos x="4" y="12"/>
                  </a:cxn>
                  <a:cxn ang="0">
                    <a:pos x="6" y="18"/>
                  </a:cxn>
                  <a:cxn ang="0">
                    <a:pos x="8" y="22"/>
                  </a:cxn>
                  <a:cxn ang="0">
                    <a:pos x="8" y="22"/>
                  </a:cxn>
                </a:cxnLst>
                <a:rect l="0" t="0" r="r" b="b"/>
                <a:pathLst>
                  <a:path w="38" h="28">
                    <a:moveTo>
                      <a:pt x="8" y="22"/>
                    </a:moveTo>
                    <a:lnTo>
                      <a:pt x="8" y="22"/>
                    </a:lnTo>
                    <a:lnTo>
                      <a:pt x="14" y="24"/>
                    </a:lnTo>
                    <a:lnTo>
                      <a:pt x="18" y="26"/>
                    </a:lnTo>
                    <a:lnTo>
                      <a:pt x="22" y="28"/>
                    </a:lnTo>
                    <a:lnTo>
                      <a:pt x="26" y="26"/>
                    </a:lnTo>
                    <a:lnTo>
                      <a:pt x="32" y="20"/>
                    </a:lnTo>
                    <a:lnTo>
                      <a:pt x="38" y="12"/>
                    </a:lnTo>
                    <a:lnTo>
                      <a:pt x="38" y="12"/>
                    </a:lnTo>
                    <a:lnTo>
                      <a:pt x="0" y="0"/>
                    </a:lnTo>
                    <a:lnTo>
                      <a:pt x="0" y="0"/>
                    </a:lnTo>
                    <a:lnTo>
                      <a:pt x="4" y="12"/>
                    </a:lnTo>
                    <a:lnTo>
                      <a:pt x="6" y="18"/>
                    </a:lnTo>
                    <a:lnTo>
                      <a:pt x="8" y="22"/>
                    </a:lnTo>
                    <a:lnTo>
                      <a:pt x="8" y="22"/>
                    </a:lnTo>
                    <a:close/>
                  </a:path>
                </a:pathLst>
              </a:custGeom>
              <a:solidFill>
                <a:srgbClr val="603A30"/>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7" name="Freeform 320"/>
              <p:cNvSpPr/>
              <p:nvPr/>
            </p:nvSpPr>
            <p:spPr bwMode="auto">
              <a:xfrm>
                <a:off x="5145088" y="2409825"/>
                <a:ext cx="79375" cy="34925"/>
              </a:xfrm>
              <a:custGeom>
                <a:avLst/>
                <a:gdLst/>
                <a:ahLst/>
                <a:cxnLst>
                  <a:cxn ang="0">
                    <a:pos x="0" y="20"/>
                  </a:cxn>
                  <a:cxn ang="0">
                    <a:pos x="0" y="20"/>
                  </a:cxn>
                  <a:cxn ang="0">
                    <a:pos x="46" y="22"/>
                  </a:cxn>
                  <a:cxn ang="0">
                    <a:pos x="46" y="22"/>
                  </a:cxn>
                  <a:cxn ang="0">
                    <a:pos x="50" y="6"/>
                  </a:cxn>
                  <a:cxn ang="0">
                    <a:pos x="50" y="6"/>
                  </a:cxn>
                  <a:cxn ang="0">
                    <a:pos x="2" y="0"/>
                  </a:cxn>
                  <a:cxn ang="0">
                    <a:pos x="2" y="0"/>
                  </a:cxn>
                  <a:cxn ang="0">
                    <a:pos x="0" y="20"/>
                  </a:cxn>
                  <a:cxn ang="0">
                    <a:pos x="0" y="20"/>
                  </a:cxn>
                </a:cxnLst>
                <a:rect l="0" t="0" r="r" b="b"/>
                <a:pathLst>
                  <a:path w="50" h="22">
                    <a:moveTo>
                      <a:pt x="0" y="20"/>
                    </a:moveTo>
                    <a:lnTo>
                      <a:pt x="0" y="20"/>
                    </a:lnTo>
                    <a:lnTo>
                      <a:pt x="46" y="22"/>
                    </a:lnTo>
                    <a:lnTo>
                      <a:pt x="46" y="22"/>
                    </a:lnTo>
                    <a:lnTo>
                      <a:pt x="50" y="6"/>
                    </a:lnTo>
                    <a:lnTo>
                      <a:pt x="50" y="6"/>
                    </a:lnTo>
                    <a:lnTo>
                      <a:pt x="2" y="0"/>
                    </a:lnTo>
                    <a:lnTo>
                      <a:pt x="2" y="0"/>
                    </a:lnTo>
                    <a:lnTo>
                      <a:pt x="0" y="20"/>
                    </a:lnTo>
                    <a:lnTo>
                      <a:pt x="0" y="20"/>
                    </a:lnTo>
                    <a:close/>
                  </a:path>
                </a:pathLst>
              </a:custGeom>
              <a:solidFill>
                <a:srgbClr val="603A30"/>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8" name="Freeform 321"/>
              <p:cNvSpPr/>
              <p:nvPr/>
            </p:nvSpPr>
            <p:spPr bwMode="auto">
              <a:xfrm>
                <a:off x="5135563" y="2359025"/>
                <a:ext cx="111125" cy="31750"/>
              </a:xfrm>
              <a:custGeom>
                <a:avLst/>
                <a:gdLst/>
                <a:ahLst/>
                <a:cxnLst>
                  <a:cxn ang="0">
                    <a:pos x="10" y="14"/>
                  </a:cxn>
                  <a:cxn ang="0">
                    <a:pos x="10" y="14"/>
                  </a:cxn>
                  <a:cxn ang="0">
                    <a:pos x="62" y="20"/>
                  </a:cxn>
                  <a:cxn ang="0">
                    <a:pos x="62" y="20"/>
                  </a:cxn>
                  <a:cxn ang="0">
                    <a:pos x="70" y="8"/>
                  </a:cxn>
                  <a:cxn ang="0">
                    <a:pos x="70" y="8"/>
                  </a:cxn>
                  <a:cxn ang="0">
                    <a:pos x="36" y="4"/>
                  </a:cxn>
                  <a:cxn ang="0">
                    <a:pos x="0" y="0"/>
                  </a:cxn>
                  <a:cxn ang="0">
                    <a:pos x="0" y="0"/>
                  </a:cxn>
                  <a:cxn ang="0">
                    <a:pos x="6" y="6"/>
                  </a:cxn>
                  <a:cxn ang="0">
                    <a:pos x="10" y="14"/>
                  </a:cxn>
                  <a:cxn ang="0">
                    <a:pos x="10" y="14"/>
                  </a:cxn>
                </a:cxnLst>
                <a:rect l="0" t="0" r="r" b="b"/>
                <a:pathLst>
                  <a:path w="70" h="20">
                    <a:moveTo>
                      <a:pt x="10" y="14"/>
                    </a:moveTo>
                    <a:lnTo>
                      <a:pt x="10" y="14"/>
                    </a:lnTo>
                    <a:lnTo>
                      <a:pt x="62" y="20"/>
                    </a:lnTo>
                    <a:lnTo>
                      <a:pt x="62" y="20"/>
                    </a:lnTo>
                    <a:lnTo>
                      <a:pt x="70" y="8"/>
                    </a:lnTo>
                    <a:lnTo>
                      <a:pt x="70" y="8"/>
                    </a:lnTo>
                    <a:lnTo>
                      <a:pt x="36" y="4"/>
                    </a:lnTo>
                    <a:lnTo>
                      <a:pt x="0" y="0"/>
                    </a:lnTo>
                    <a:lnTo>
                      <a:pt x="0" y="0"/>
                    </a:lnTo>
                    <a:lnTo>
                      <a:pt x="6" y="6"/>
                    </a:lnTo>
                    <a:lnTo>
                      <a:pt x="10" y="14"/>
                    </a:lnTo>
                    <a:lnTo>
                      <a:pt x="10" y="14"/>
                    </a:lnTo>
                    <a:close/>
                  </a:path>
                </a:pathLst>
              </a:custGeom>
              <a:solidFill>
                <a:srgbClr val="603A30"/>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9" name="Freeform 322"/>
              <p:cNvSpPr/>
              <p:nvPr/>
            </p:nvSpPr>
            <p:spPr bwMode="auto">
              <a:xfrm>
                <a:off x="4967288" y="2241550"/>
                <a:ext cx="314325" cy="101600"/>
              </a:xfrm>
              <a:custGeom>
                <a:avLst/>
                <a:gdLst/>
                <a:ahLst/>
                <a:cxnLst>
                  <a:cxn ang="0">
                    <a:pos x="6" y="4"/>
                  </a:cxn>
                  <a:cxn ang="0">
                    <a:pos x="6" y="4"/>
                  </a:cxn>
                  <a:cxn ang="0">
                    <a:pos x="0" y="18"/>
                  </a:cxn>
                  <a:cxn ang="0">
                    <a:pos x="0" y="18"/>
                  </a:cxn>
                  <a:cxn ang="0">
                    <a:pos x="22" y="26"/>
                  </a:cxn>
                  <a:cxn ang="0">
                    <a:pos x="46" y="34"/>
                  </a:cxn>
                  <a:cxn ang="0">
                    <a:pos x="92" y="48"/>
                  </a:cxn>
                  <a:cxn ang="0">
                    <a:pos x="138" y="58"/>
                  </a:cxn>
                  <a:cxn ang="0">
                    <a:pos x="186" y="64"/>
                  </a:cxn>
                  <a:cxn ang="0">
                    <a:pos x="186" y="64"/>
                  </a:cxn>
                  <a:cxn ang="0">
                    <a:pos x="198" y="50"/>
                  </a:cxn>
                  <a:cxn ang="0">
                    <a:pos x="198" y="50"/>
                  </a:cxn>
                  <a:cxn ang="0">
                    <a:pos x="148" y="44"/>
                  </a:cxn>
                  <a:cxn ang="0">
                    <a:pos x="100" y="34"/>
                  </a:cxn>
                  <a:cxn ang="0">
                    <a:pos x="76" y="26"/>
                  </a:cxn>
                  <a:cxn ang="0">
                    <a:pos x="54" y="20"/>
                  </a:cxn>
                  <a:cxn ang="0">
                    <a:pos x="30" y="10"/>
                  </a:cxn>
                  <a:cxn ang="0">
                    <a:pos x="8" y="0"/>
                  </a:cxn>
                  <a:cxn ang="0">
                    <a:pos x="8" y="0"/>
                  </a:cxn>
                  <a:cxn ang="0">
                    <a:pos x="6" y="4"/>
                  </a:cxn>
                  <a:cxn ang="0">
                    <a:pos x="6" y="4"/>
                  </a:cxn>
                </a:cxnLst>
                <a:rect l="0" t="0" r="r" b="b"/>
                <a:pathLst>
                  <a:path w="198" h="64">
                    <a:moveTo>
                      <a:pt x="6" y="4"/>
                    </a:moveTo>
                    <a:lnTo>
                      <a:pt x="6" y="4"/>
                    </a:lnTo>
                    <a:lnTo>
                      <a:pt x="0" y="18"/>
                    </a:lnTo>
                    <a:lnTo>
                      <a:pt x="0" y="18"/>
                    </a:lnTo>
                    <a:lnTo>
                      <a:pt x="22" y="26"/>
                    </a:lnTo>
                    <a:lnTo>
                      <a:pt x="46" y="34"/>
                    </a:lnTo>
                    <a:lnTo>
                      <a:pt x="92" y="48"/>
                    </a:lnTo>
                    <a:lnTo>
                      <a:pt x="138" y="58"/>
                    </a:lnTo>
                    <a:lnTo>
                      <a:pt x="186" y="64"/>
                    </a:lnTo>
                    <a:lnTo>
                      <a:pt x="186" y="64"/>
                    </a:lnTo>
                    <a:lnTo>
                      <a:pt x="198" y="50"/>
                    </a:lnTo>
                    <a:lnTo>
                      <a:pt x="198" y="50"/>
                    </a:lnTo>
                    <a:lnTo>
                      <a:pt x="148" y="44"/>
                    </a:lnTo>
                    <a:lnTo>
                      <a:pt x="100" y="34"/>
                    </a:lnTo>
                    <a:lnTo>
                      <a:pt x="76" y="26"/>
                    </a:lnTo>
                    <a:lnTo>
                      <a:pt x="54" y="20"/>
                    </a:lnTo>
                    <a:lnTo>
                      <a:pt x="30" y="10"/>
                    </a:lnTo>
                    <a:lnTo>
                      <a:pt x="8" y="0"/>
                    </a:lnTo>
                    <a:lnTo>
                      <a:pt x="8" y="0"/>
                    </a:lnTo>
                    <a:lnTo>
                      <a:pt x="6" y="4"/>
                    </a:lnTo>
                    <a:lnTo>
                      <a:pt x="6" y="4"/>
                    </a:lnTo>
                    <a:close/>
                  </a:path>
                </a:pathLst>
              </a:custGeom>
              <a:solidFill>
                <a:srgbClr val="603A30"/>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0" name="Freeform 323"/>
              <p:cNvSpPr/>
              <p:nvPr/>
            </p:nvSpPr>
            <p:spPr bwMode="auto">
              <a:xfrm>
                <a:off x="4995863" y="2197100"/>
                <a:ext cx="317500" cy="101600"/>
              </a:xfrm>
              <a:custGeom>
                <a:avLst/>
                <a:gdLst/>
                <a:ahLst/>
                <a:cxnLst>
                  <a:cxn ang="0">
                    <a:pos x="0" y="14"/>
                  </a:cxn>
                  <a:cxn ang="0">
                    <a:pos x="0" y="14"/>
                  </a:cxn>
                  <a:cxn ang="0">
                    <a:pos x="22" y="24"/>
                  </a:cxn>
                  <a:cxn ang="0">
                    <a:pos x="44" y="34"/>
                  </a:cxn>
                  <a:cxn ang="0">
                    <a:pos x="68" y="42"/>
                  </a:cxn>
                  <a:cxn ang="0">
                    <a:pos x="92" y="48"/>
                  </a:cxn>
                  <a:cxn ang="0">
                    <a:pos x="140" y="58"/>
                  </a:cxn>
                  <a:cxn ang="0">
                    <a:pos x="190" y="64"/>
                  </a:cxn>
                  <a:cxn ang="0">
                    <a:pos x="190" y="64"/>
                  </a:cxn>
                  <a:cxn ang="0">
                    <a:pos x="196" y="58"/>
                  </a:cxn>
                  <a:cxn ang="0">
                    <a:pos x="196" y="58"/>
                  </a:cxn>
                  <a:cxn ang="0">
                    <a:pos x="200" y="52"/>
                  </a:cxn>
                  <a:cxn ang="0">
                    <a:pos x="200" y="52"/>
                  </a:cxn>
                  <a:cxn ang="0">
                    <a:pos x="152" y="44"/>
                  </a:cxn>
                  <a:cxn ang="0">
                    <a:pos x="102" y="34"/>
                  </a:cxn>
                  <a:cxn ang="0">
                    <a:pos x="54" y="18"/>
                  </a:cxn>
                  <a:cxn ang="0">
                    <a:pos x="32" y="10"/>
                  </a:cxn>
                  <a:cxn ang="0">
                    <a:pos x="8" y="0"/>
                  </a:cxn>
                  <a:cxn ang="0">
                    <a:pos x="8" y="0"/>
                  </a:cxn>
                  <a:cxn ang="0">
                    <a:pos x="0" y="14"/>
                  </a:cxn>
                  <a:cxn ang="0">
                    <a:pos x="0" y="14"/>
                  </a:cxn>
                </a:cxnLst>
                <a:rect l="0" t="0" r="r" b="b"/>
                <a:pathLst>
                  <a:path w="200" h="64">
                    <a:moveTo>
                      <a:pt x="0" y="14"/>
                    </a:moveTo>
                    <a:lnTo>
                      <a:pt x="0" y="14"/>
                    </a:lnTo>
                    <a:lnTo>
                      <a:pt x="22" y="24"/>
                    </a:lnTo>
                    <a:lnTo>
                      <a:pt x="44" y="34"/>
                    </a:lnTo>
                    <a:lnTo>
                      <a:pt x="68" y="42"/>
                    </a:lnTo>
                    <a:lnTo>
                      <a:pt x="92" y="48"/>
                    </a:lnTo>
                    <a:lnTo>
                      <a:pt x="140" y="58"/>
                    </a:lnTo>
                    <a:lnTo>
                      <a:pt x="190" y="64"/>
                    </a:lnTo>
                    <a:lnTo>
                      <a:pt x="190" y="64"/>
                    </a:lnTo>
                    <a:lnTo>
                      <a:pt x="196" y="58"/>
                    </a:lnTo>
                    <a:lnTo>
                      <a:pt x="196" y="58"/>
                    </a:lnTo>
                    <a:lnTo>
                      <a:pt x="200" y="52"/>
                    </a:lnTo>
                    <a:lnTo>
                      <a:pt x="200" y="52"/>
                    </a:lnTo>
                    <a:lnTo>
                      <a:pt x="152" y="44"/>
                    </a:lnTo>
                    <a:lnTo>
                      <a:pt x="102" y="34"/>
                    </a:lnTo>
                    <a:lnTo>
                      <a:pt x="54" y="18"/>
                    </a:lnTo>
                    <a:lnTo>
                      <a:pt x="32" y="10"/>
                    </a:lnTo>
                    <a:lnTo>
                      <a:pt x="8" y="0"/>
                    </a:lnTo>
                    <a:lnTo>
                      <a:pt x="8" y="0"/>
                    </a:lnTo>
                    <a:lnTo>
                      <a:pt x="0" y="14"/>
                    </a:lnTo>
                    <a:lnTo>
                      <a:pt x="0" y="14"/>
                    </a:lnTo>
                    <a:close/>
                  </a:path>
                </a:pathLst>
              </a:custGeom>
              <a:solidFill>
                <a:srgbClr val="603A30"/>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1" name="Freeform 324"/>
              <p:cNvSpPr/>
              <p:nvPr/>
            </p:nvSpPr>
            <p:spPr bwMode="auto">
              <a:xfrm>
                <a:off x="5030788" y="2149475"/>
                <a:ext cx="336550" cy="101600"/>
              </a:xfrm>
              <a:custGeom>
                <a:avLst/>
                <a:gdLst/>
                <a:ahLst/>
                <a:cxnLst>
                  <a:cxn ang="0">
                    <a:pos x="0" y="12"/>
                  </a:cxn>
                  <a:cxn ang="0">
                    <a:pos x="0" y="12"/>
                  </a:cxn>
                  <a:cxn ang="0">
                    <a:pos x="22" y="24"/>
                  </a:cxn>
                  <a:cxn ang="0">
                    <a:pos x="46" y="32"/>
                  </a:cxn>
                  <a:cxn ang="0">
                    <a:pos x="70" y="40"/>
                  </a:cxn>
                  <a:cxn ang="0">
                    <a:pos x="96" y="46"/>
                  </a:cxn>
                  <a:cxn ang="0">
                    <a:pos x="146" y="56"/>
                  </a:cxn>
                  <a:cxn ang="0">
                    <a:pos x="198" y="64"/>
                  </a:cxn>
                  <a:cxn ang="0">
                    <a:pos x="198" y="64"/>
                  </a:cxn>
                  <a:cxn ang="0">
                    <a:pos x="212" y="52"/>
                  </a:cxn>
                  <a:cxn ang="0">
                    <a:pos x="212" y="52"/>
                  </a:cxn>
                  <a:cxn ang="0">
                    <a:pos x="160" y="44"/>
                  </a:cxn>
                  <a:cxn ang="0">
                    <a:pos x="110" y="32"/>
                  </a:cxn>
                  <a:cxn ang="0">
                    <a:pos x="60" y="16"/>
                  </a:cxn>
                  <a:cxn ang="0">
                    <a:pos x="10" y="0"/>
                  </a:cxn>
                  <a:cxn ang="0">
                    <a:pos x="10" y="0"/>
                  </a:cxn>
                  <a:cxn ang="0">
                    <a:pos x="0" y="12"/>
                  </a:cxn>
                  <a:cxn ang="0">
                    <a:pos x="0" y="12"/>
                  </a:cxn>
                </a:cxnLst>
                <a:rect l="0" t="0" r="r" b="b"/>
                <a:pathLst>
                  <a:path w="212" h="64">
                    <a:moveTo>
                      <a:pt x="0" y="12"/>
                    </a:moveTo>
                    <a:lnTo>
                      <a:pt x="0" y="12"/>
                    </a:lnTo>
                    <a:lnTo>
                      <a:pt x="22" y="24"/>
                    </a:lnTo>
                    <a:lnTo>
                      <a:pt x="46" y="32"/>
                    </a:lnTo>
                    <a:lnTo>
                      <a:pt x="70" y="40"/>
                    </a:lnTo>
                    <a:lnTo>
                      <a:pt x="96" y="46"/>
                    </a:lnTo>
                    <a:lnTo>
                      <a:pt x="146" y="56"/>
                    </a:lnTo>
                    <a:lnTo>
                      <a:pt x="198" y="64"/>
                    </a:lnTo>
                    <a:lnTo>
                      <a:pt x="198" y="64"/>
                    </a:lnTo>
                    <a:lnTo>
                      <a:pt x="212" y="52"/>
                    </a:lnTo>
                    <a:lnTo>
                      <a:pt x="212" y="52"/>
                    </a:lnTo>
                    <a:lnTo>
                      <a:pt x="160" y="44"/>
                    </a:lnTo>
                    <a:lnTo>
                      <a:pt x="110" y="32"/>
                    </a:lnTo>
                    <a:lnTo>
                      <a:pt x="60" y="16"/>
                    </a:lnTo>
                    <a:lnTo>
                      <a:pt x="10" y="0"/>
                    </a:lnTo>
                    <a:lnTo>
                      <a:pt x="10" y="0"/>
                    </a:lnTo>
                    <a:lnTo>
                      <a:pt x="0" y="12"/>
                    </a:lnTo>
                    <a:lnTo>
                      <a:pt x="0" y="12"/>
                    </a:lnTo>
                    <a:close/>
                  </a:path>
                </a:pathLst>
              </a:custGeom>
              <a:solidFill>
                <a:srgbClr val="603A30"/>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2" name="Freeform 325"/>
              <p:cNvSpPr/>
              <p:nvPr/>
            </p:nvSpPr>
            <p:spPr bwMode="auto">
              <a:xfrm>
                <a:off x="5065713" y="2101850"/>
                <a:ext cx="365125" cy="98425"/>
              </a:xfrm>
              <a:custGeom>
                <a:avLst/>
                <a:gdLst/>
                <a:ahLst/>
                <a:cxnLst>
                  <a:cxn ang="0">
                    <a:pos x="0" y="14"/>
                  </a:cxn>
                  <a:cxn ang="0">
                    <a:pos x="0" y="14"/>
                  </a:cxn>
                  <a:cxn ang="0">
                    <a:pos x="52" y="32"/>
                  </a:cxn>
                  <a:cxn ang="0">
                    <a:pos x="106" y="46"/>
                  </a:cxn>
                  <a:cxn ang="0">
                    <a:pos x="160" y="56"/>
                  </a:cxn>
                  <a:cxn ang="0">
                    <a:pos x="214" y="62"/>
                  </a:cxn>
                  <a:cxn ang="0">
                    <a:pos x="214" y="62"/>
                  </a:cxn>
                  <a:cxn ang="0">
                    <a:pos x="230" y="48"/>
                  </a:cxn>
                  <a:cxn ang="0">
                    <a:pos x="230" y="48"/>
                  </a:cxn>
                  <a:cxn ang="0">
                    <a:pos x="176" y="40"/>
                  </a:cxn>
                  <a:cxn ang="0">
                    <a:pos x="120" y="30"/>
                  </a:cxn>
                  <a:cxn ang="0">
                    <a:pos x="66" y="16"/>
                  </a:cxn>
                  <a:cxn ang="0">
                    <a:pos x="14" y="0"/>
                  </a:cxn>
                  <a:cxn ang="0">
                    <a:pos x="14" y="0"/>
                  </a:cxn>
                  <a:cxn ang="0">
                    <a:pos x="0" y="14"/>
                  </a:cxn>
                  <a:cxn ang="0">
                    <a:pos x="0" y="14"/>
                  </a:cxn>
                </a:cxnLst>
                <a:rect l="0" t="0" r="r" b="b"/>
                <a:pathLst>
                  <a:path w="230" h="62">
                    <a:moveTo>
                      <a:pt x="0" y="14"/>
                    </a:moveTo>
                    <a:lnTo>
                      <a:pt x="0" y="14"/>
                    </a:lnTo>
                    <a:lnTo>
                      <a:pt x="52" y="32"/>
                    </a:lnTo>
                    <a:lnTo>
                      <a:pt x="106" y="46"/>
                    </a:lnTo>
                    <a:lnTo>
                      <a:pt x="160" y="56"/>
                    </a:lnTo>
                    <a:lnTo>
                      <a:pt x="214" y="62"/>
                    </a:lnTo>
                    <a:lnTo>
                      <a:pt x="214" y="62"/>
                    </a:lnTo>
                    <a:lnTo>
                      <a:pt x="230" y="48"/>
                    </a:lnTo>
                    <a:lnTo>
                      <a:pt x="230" y="48"/>
                    </a:lnTo>
                    <a:lnTo>
                      <a:pt x="176" y="40"/>
                    </a:lnTo>
                    <a:lnTo>
                      <a:pt x="120" y="30"/>
                    </a:lnTo>
                    <a:lnTo>
                      <a:pt x="66" y="16"/>
                    </a:lnTo>
                    <a:lnTo>
                      <a:pt x="14" y="0"/>
                    </a:lnTo>
                    <a:lnTo>
                      <a:pt x="14" y="0"/>
                    </a:lnTo>
                    <a:lnTo>
                      <a:pt x="0" y="14"/>
                    </a:lnTo>
                    <a:lnTo>
                      <a:pt x="0" y="14"/>
                    </a:lnTo>
                    <a:close/>
                  </a:path>
                </a:pathLst>
              </a:custGeom>
              <a:solidFill>
                <a:srgbClr val="603A30"/>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3" name="Freeform 326"/>
              <p:cNvSpPr/>
              <p:nvPr/>
            </p:nvSpPr>
            <p:spPr bwMode="auto">
              <a:xfrm>
                <a:off x="5335588" y="1622425"/>
                <a:ext cx="139700" cy="28575"/>
              </a:xfrm>
              <a:custGeom>
                <a:avLst/>
                <a:gdLst/>
                <a:ahLst/>
                <a:cxnLst>
                  <a:cxn ang="0">
                    <a:pos x="34" y="2"/>
                  </a:cxn>
                  <a:cxn ang="0">
                    <a:pos x="0" y="16"/>
                  </a:cxn>
                  <a:cxn ang="0">
                    <a:pos x="0" y="16"/>
                  </a:cxn>
                  <a:cxn ang="0">
                    <a:pos x="22" y="18"/>
                  </a:cxn>
                  <a:cxn ang="0">
                    <a:pos x="44" y="16"/>
                  </a:cxn>
                  <a:cxn ang="0">
                    <a:pos x="88" y="10"/>
                  </a:cxn>
                  <a:cxn ang="0">
                    <a:pos x="88" y="10"/>
                  </a:cxn>
                  <a:cxn ang="0">
                    <a:pos x="86" y="0"/>
                  </a:cxn>
                  <a:cxn ang="0">
                    <a:pos x="86" y="0"/>
                  </a:cxn>
                  <a:cxn ang="0">
                    <a:pos x="60" y="2"/>
                  </a:cxn>
                  <a:cxn ang="0">
                    <a:pos x="34" y="2"/>
                  </a:cxn>
                  <a:cxn ang="0">
                    <a:pos x="34" y="2"/>
                  </a:cxn>
                </a:cxnLst>
                <a:rect l="0" t="0" r="r" b="b"/>
                <a:pathLst>
                  <a:path w="88" h="18">
                    <a:moveTo>
                      <a:pt x="34" y="2"/>
                    </a:moveTo>
                    <a:lnTo>
                      <a:pt x="0" y="16"/>
                    </a:lnTo>
                    <a:lnTo>
                      <a:pt x="0" y="16"/>
                    </a:lnTo>
                    <a:lnTo>
                      <a:pt x="22" y="18"/>
                    </a:lnTo>
                    <a:lnTo>
                      <a:pt x="44" y="16"/>
                    </a:lnTo>
                    <a:lnTo>
                      <a:pt x="88" y="10"/>
                    </a:lnTo>
                    <a:lnTo>
                      <a:pt x="88" y="10"/>
                    </a:lnTo>
                    <a:lnTo>
                      <a:pt x="86" y="0"/>
                    </a:lnTo>
                    <a:lnTo>
                      <a:pt x="86" y="0"/>
                    </a:lnTo>
                    <a:lnTo>
                      <a:pt x="60" y="2"/>
                    </a:lnTo>
                    <a:lnTo>
                      <a:pt x="34" y="2"/>
                    </a:lnTo>
                    <a:lnTo>
                      <a:pt x="34" y="2"/>
                    </a:lnTo>
                    <a:close/>
                  </a:path>
                </a:pathLst>
              </a:custGeom>
              <a:solidFill>
                <a:srgbClr val="603A30"/>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4" name="Freeform 327"/>
              <p:cNvSpPr/>
              <p:nvPr/>
            </p:nvSpPr>
            <p:spPr bwMode="auto">
              <a:xfrm>
                <a:off x="5218113" y="1657350"/>
                <a:ext cx="269875" cy="44450"/>
              </a:xfrm>
              <a:custGeom>
                <a:avLst/>
                <a:gdLst/>
                <a:ahLst/>
                <a:cxnLst>
                  <a:cxn ang="0">
                    <a:pos x="166" y="0"/>
                  </a:cxn>
                  <a:cxn ang="0">
                    <a:pos x="166" y="0"/>
                  </a:cxn>
                  <a:cxn ang="0">
                    <a:pos x="134" y="4"/>
                  </a:cxn>
                  <a:cxn ang="0">
                    <a:pos x="104" y="8"/>
                  </a:cxn>
                  <a:cxn ang="0">
                    <a:pos x="74" y="10"/>
                  </a:cxn>
                  <a:cxn ang="0">
                    <a:pos x="42" y="10"/>
                  </a:cxn>
                  <a:cxn ang="0">
                    <a:pos x="0" y="28"/>
                  </a:cxn>
                  <a:cxn ang="0">
                    <a:pos x="0" y="28"/>
                  </a:cxn>
                  <a:cxn ang="0">
                    <a:pos x="42" y="28"/>
                  </a:cxn>
                  <a:cxn ang="0">
                    <a:pos x="86" y="26"/>
                  </a:cxn>
                  <a:cxn ang="0">
                    <a:pos x="128" y="22"/>
                  </a:cxn>
                  <a:cxn ang="0">
                    <a:pos x="170" y="16"/>
                  </a:cxn>
                  <a:cxn ang="0">
                    <a:pos x="168" y="14"/>
                  </a:cxn>
                  <a:cxn ang="0">
                    <a:pos x="168" y="14"/>
                  </a:cxn>
                  <a:cxn ang="0">
                    <a:pos x="166" y="0"/>
                  </a:cxn>
                  <a:cxn ang="0">
                    <a:pos x="166" y="0"/>
                  </a:cxn>
                </a:cxnLst>
                <a:rect l="0" t="0" r="r" b="b"/>
                <a:pathLst>
                  <a:path w="170" h="28">
                    <a:moveTo>
                      <a:pt x="166" y="0"/>
                    </a:moveTo>
                    <a:lnTo>
                      <a:pt x="166" y="0"/>
                    </a:lnTo>
                    <a:lnTo>
                      <a:pt x="134" y="4"/>
                    </a:lnTo>
                    <a:lnTo>
                      <a:pt x="104" y="8"/>
                    </a:lnTo>
                    <a:lnTo>
                      <a:pt x="74" y="10"/>
                    </a:lnTo>
                    <a:lnTo>
                      <a:pt x="42" y="10"/>
                    </a:lnTo>
                    <a:lnTo>
                      <a:pt x="0" y="28"/>
                    </a:lnTo>
                    <a:lnTo>
                      <a:pt x="0" y="28"/>
                    </a:lnTo>
                    <a:lnTo>
                      <a:pt x="42" y="28"/>
                    </a:lnTo>
                    <a:lnTo>
                      <a:pt x="86" y="26"/>
                    </a:lnTo>
                    <a:lnTo>
                      <a:pt x="128" y="22"/>
                    </a:lnTo>
                    <a:lnTo>
                      <a:pt x="170" y="16"/>
                    </a:lnTo>
                    <a:lnTo>
                      <a:pt x="168" y="14"/>
                    </a:lnTo>
                    <a:lnTo>
                      <a:pt x="168" y="14"/>
                    </a:lnTo>
                    <a:lnTo>
                      <a:pt x="166" y="0"/>
                    </a:lnTo>
                    <a:lnTo>
                      <a:pt x="166" y="0"/>
                    </a:lnTo>
                    <a:close/>
                  </a:path>
                </a:pathLst>
              </a:custGeom>
              <a:solidFill>
                <a:srgbClr val="603A30"/>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5" name="Freeform 328"/>
              <p:cNvSpPr/>
              <p:nvPr/>
            </p:nvSpPr>
            <p:spPr bwMode="auto">
              <a:xfrm>
                <a:off x="5214938" y="1708150"/>
                <a:ext cx="288925" cy="47625"/>
              </a:xfrm>
              <a:custGeom>
                <a:avLst/>
                <a:gdLst/>
                <a:ahLst/>
                <a:cxnLst>
                  <a:cxn ang="0">
                    <a:pos x="0" y="12"/>
                  </a:cxn>
                  <a:cxn ang="0">
                    <a:pos x="0" y="12"/>
                  </a:cxn>
                  <a:cxn ang="0">
                    <a:pos x="4" y="28"/>
                  </a:cxn>
                  <a:cxn ang="0">
                    <a:pos x="4" y="28"/>
                  </a:cxn>
                  <a:cxn ang="0">
                    <a:pos x="48" y="30"/>
                  </a:cxn>
                  <a:cxn ang="0">
                    <a:pos x="92" y="28"/>
                  </a:cxn>
                  <a:cxn ang="0">
                    <a:pos x="136" y="24"/>
                  </a:cxn>
                  <a:cxn ang="0">
                    <a:pos x="182" y="20"/>
                  </a:cxn>
                  <a:cxn ang="0">
                    <a:pos x="182" y="20"/>
                  </a:cxn>
                  <a:cxn ang="0">
                    <a:pos x="176" y="0"/>
                  </a:cxn>
                  <a:cxn ang="0">
                    <a:pos x="176" y="0"/>
                  </a:cxn>
                  <a:cxn ang="0">
                    <a:pos x="132" y="6"/>
                  </a:cxn>
                  <a:cxn ang="0">
                    <a:pos x="88" y="10"/>
                  </a:cxn>
                  <a:cxn ang="0">
                    <a:pos x="44" y="12"/>
                  </a:cxn>
                  <a:cxn ang="0">
                    <a:pos x="0" y="12"/>
                  </a:cxn>
                  <a:cxn ang="0">
                    <a:pos x="0" y="12"/>
                  </a:cxn>
                </a:cxnLst>
                <a:rect l="0" t="0" r="r" b="b"/>
                <a:pathLst>
                  <a:path w="182" h="30">
                    <a:moveTo>
                      <a:pt x="0" y="12"/>
                    </a:moveTo>
                    <a:lnTo>
                      <a:pt x="0" y="12"/>
                    </a:lnTo>
                    <a:lnTo>
                      <a:pt x="4" y="28"/>
                    </a:lnTo>
                    <a:lnTo>
                      <a:pt x="4" y="28"/>
                    </a:lnTo>
                    <a:lnTo>
                      <a:pt x="48" y="30"/>
                    </a:lnTo>
                    <a:lnTo>
                      <a:pt x="92" y="28"/>
                    </a:lnTo>
                    <a:lnTo>
                      <a:pt x="136" y="24"/>
                    </a:lnTo>
                    <a:lnTo>
                      <a:pt x="182" y="20"/>
                    </a:lnTo>
                    <a:lnTo>
                      <a:pt x="182" y="20"/>
                    </a:lnTo>
                    <a:lnTo>
                      <a:pt x="176" y="0"/>
                    </a:lnTo>
                    <a:lnTo>
                      <a:pt x="176" y="0"/>
                    </a:lnTo>
                    <a:lnTo>
                      <a:pt x="132" y="6"/>
                    </a:lnTo>
                    <a:lnTo>
                      <a:pt x="88" y="10"/>
                    </a:lnTo>
                    <a:lnTo>
                      <a:pt x="44" y="12"/>
                    </a:lnTo>
                    <a:lnTo>
                      <a:pt x="0" y="12"/>
                    </a:lnTo>
                    <a:lnTo>
                      <a:pt x="0" y="12"/>
                    </a:lnTo>
                    <a:close/>
                  </a:path>
                </a:pathLst>
              </a:custGeom>
              <a:solidFill>
                <a:srgbClr val="603A30"/>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6" name="Freeform 329"/>
              <p:cNvSpPr/>
              <p:nvPr/>
            </p:nvSpPr>
            <p:spPr bwMode="auto">
              <a:xfrm>
                <a:off x="5221288" y="1774825"/>
                <a:ext cx="292100" cy="31750"/>
              </a:xfrm>
              <a:custGeom>
                <a:avLst/>
                <a:gdLst/>
                <a:ahLst/>
                <a:cxnLst>
                  <a:cxn ang="0">
                    <a:pos x="0" y="0"/>
                  </a:cxn>
                  <a:cxn ang="0">
                    <a:pos x="0" y="0"/>
                  </a:cxn>
                  <a:cxn ang="0">
                    <a:pos x="0" y="14"/>
                  </a:cxn>
                  <a:cxn ang="0">
                    <a:pos x="0" y="14"/>
                  </a:cxn>
                  <a:cxn ang="0">
                    <a:pos x="46" y="20"/>
                  </a:cxn>
                  <a:cxn ang="0">
                    <a:pos x="92" y="20"/>
                  </a:cxn>
                  <a:cxn ang="0">
                    <a:pos x="138" y="20"/>
                  </a:cxn>
                  <a:cxn ang="0">
                    <a:pos x="184" y="18"/>
                  </a:cxn>
                  <a:cxn ang="0">
                    <a:pos x="184" y="18"/>
                  </a:cxn>
                  <a:cxn ang="0">
                    <a:pos x="182" y="0"/>
                  </a:cxn>
                  <a:cxn ang="0">
                    <a:pos x="182" y="0"/>
                  </a:cxn>
                  <a:cxn ang="0">
                    <a:pos x="136" y="2"/>
                  </a:cxn>
                  <a:cxn ang="0">
                    <a:pos x="90" y="4"/>
                  </a:cxn>
                  <a:cxn ang="0">
                    <a:pos x="0" y="0"/>
                  </a:cxn>
                  <a:cxn ang="0">
                    <a:pos x="0" y="0"/>
                  </a:cxn>
                </a:cxnLst>
                <a:rect l="0" t="0" r="r" b="b"/>
                <a:pathLst>
                  <a:path w="184" h="20">
                    <a:moveTo>
                      <a:pt x="0" y="0"/>
                    </a:moveTo>
                    <a:lnTo>
                      <a:pt x="0" y="0"/>
                    </a:lnTo>
                    <a:lnTo>
                      <a:pt x="0" y="14"/>
                    </a:lnTo>
                    <a:lnTo>
                      <a:pt x="0" y="14"/>
                    </a:lnTo>
                    <a:lnTo>
                      <a:pt x="46" y="20"/>
                    </a:lnTo>
                    <a:lnTo>
                      <a:pt x="92" y="20"/>
                    </a:lnTo>
                    <a:lnTo>
                      <a:pt x="138" y="20"/>
                    </a:lnTo>
                    <a:lnTo>
                      <a:pt x="184" y="18"/>
                    </a:lnTo>
                    <a:lnTo>
                      <a:pt x="184" y="18"/>
                    </a:lnTo>
                    <a:lnTo>
                      <a:pt x="182" y="0"/>
                    </a:lnTo>
                    <a:lnTo>
                      <a:pt x="182" y="0"/>
                    </a:lnTo>
                    <a:lnTo>
                      <a:pt x="136" y="2"/>
                    </a:lnTo>
                    <a:lnTo>
                      <a:pt x="90" y="4"/>
                    </a:lnTo>
                    <a:lnTo>
                      <a:pt x="0" y="0"/>
                    </a:lnTo>
                    <a:lnTo>
                      <a:pt x="0" y="0"/>
                    </a:lnTo>
                    <a:close/>
                  </a:path>
                </a:pathLst>
              </a:custGeom>
              <a:solidFill>
                <a:srgbClr val="603A30"/>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7" name="Freeform 330"/>
              <p:cNvSpPr/>
              <p:nvPr/>
            </p:nvSpPr>
            <p:spPr bwMode="auto">
              <a:xfrm>
                <a:off x="5221288" y="1822450"/>
                <a:ext cx="298450" cy="41275"/>
              </a:xfrm>
              <a:custGeom>
                <a:avLst/>
                <a:gdLst/>
                <a:ahLst/>
                <a:cxnLst>
                  <a:cxn ang="0">
                    <a:pos x="0" y="0"/>
                  </a:cxn>
                  <a:cxn ang="0">
                    <a:pos x="0" y="0"/>
                  </a:cxn>
                  <a:cxn ang="0">
                    <a:pos x="0" y="4"/>
                  </a:cxn>
                  <a:cxn ang="0">
                    <a:pos x="0" y="4"/>
                  </a:cxn>
                  <a:cxn ang="0">
                    <a:pos x="0" y="16"/>
                  </a:cxn>
                  <a:cxn ang="0">
                    <a:pos x="0" y="16"/>
                  </a:cxn>
                  <a:cxn ang="0">
                    <a:pos x="46" y="22"/>
                  </a:cxn>
                  <a:cxn ang="0">
                    <a:pos x="94" y="26"/>
                  </a:cxn>
                  <a:cxn ang="0">
                    <a:pos x="140" y="26"/>
                  </a:cxn>
                  <a:cxn ang="0">
                    <a:pos x="188" y="26"/>
                  </a:cxn>
                  <a:cxn ang="0">
                    <a:pos x="188" y="26"/>
                  </a:cxn>
                  <a:cxn ang="0">
                    <a:pos x="186" y="6"/>
                  </a:cxn>
                  <a:cxn ang="0">
                    <a:pos x="186" y="6"/>
                  </a:cxn>
                  <a:cxn ang="0">
                    <a:pos x="140" y="6"/>
                  </a:cxn>
                  <a:cxn ang="0">
                    <a:pos x="94" y="6"/>
                  </a:cxn>
                  <a:cxn ang="0">
                    <a:pos x="46" y="4"/>
                  </a:cxn>
                  <a:cxn ang="0">
                    <a:pos x="0" y="0"/>
                  </a:cxn>
                  <a:cxn ang="0">
                    <a:pos x="0" y="0"/>
                  </a:cxn>
                </a:cxnLst>
                <a:rect l="0" t="0" r="r" b="b"/>
                <a:pathLst>
                  <a:path w="188" h="26">
                    <a:moveTo>
                      <a:pt x="0" y="0"/>
                    </a:moveTo>
                    <a:lnTo>
                      <a:pt x="0" y="0"/>
                    </a:lnTo>
                    <a:lnTo>
                      <a:pt x="0" y="4"/>
                    </a:lnTo>
                    <a:lnTo>
                      <a:pt x="0" y="4"/>
                    </a:lnTo>
                    <a:lnTo>
                      <a:pt x="0" y="16"/>
                    </a:lnTo>
                    <a:lnTo>
                      <a:pt x="0" y="16"/>
                    </a:lnTo>
                    <a:lnTo>
                      <a:pt x="46" y="22"/>
                    </a:lnTo>
                    <a:lnTo>
                      <a:pt x="94" y="26"/>
                    </a:lnTo>
                    <a:lnTo>
                      <a:pt x="140" y="26"/>
                    </a:lnTo>
                    <a:lnTo>
                      <a:pt x="188" y="26"/>
                    </a:lnTo>
                    <a:lnTo>
                      <a:pt x="188" y="26"/>
                    </a:lnTo>
                    <a:lnTo>
                      <a:pt x="186" y="6"/>
                    </a:lnTo>
                    <a:lnTo>
                      <a:pt x="186" y="6"/>
                    </a:lnTo>
                    <a:lnTo>
                      <a:pt x="140" y="6"/>
                    </a:lnTo>
                    <a:lnTo>
                      <a:pt x="94" y="6"/>
                    </a:lnTo>
                    <a:lnTo>
                      <a:pt x="46" y="4"/>
                    </a:lnTo>
                    <a:lnTo>
                      <a:pt x="0" y="0"/>
                    </a:lnTo>
                    <a:lnTo>
                      <a:pt x="0" y="0"/>
                    </a:lnTo>
                    <a:close/>
                  </a:path>
                </a:pathLst>
              </a:custGeom>
              <a:solidFill>
                <a:srgbClr val="603A30"/>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8" name="Freeform 331"/>
              <p:cNvSpPr/>
              <p:nvPr/>
            </p:nvSpPr>
            <p:spPr bwMode="auto">
              <a:xfrm>
                <a:off x="5214938" y="1866900"/>
                <a:ext cx="304800" cy="50800"/>
              </a:xfrm>
              <a:custGeom>
                <a:avLst/>
                <a:gdLst/>
                <a:ahLst/>
                <a:cxnLst>
                  <a:cxn ang="0">
                    <a:pos x="2" y="0"/>
                  </a:cxn>
                  <a:cxn ang="0">
                    <a:pos x="2" y="0"/>
                  </a:cxn>
                  <a:cxn ang="0">
                    <a:pos x="0" y="16"/>
                  </a:cxn>
                  <a:cxn ang="0">
                    <a:pos x="0" y="16"/>
                  </a:cxn>
                  <a:cxn ang="0">
                    <a:pos x="48" y="24"/>
                  </a:cxn>
                  <a:cxn ang="0">
                    <a:pos x="96" y="28"/>
                  </a:cxn>
                  <a:cxn ang="0">
                    <a:pos x="144" y="32"/>
                  </a:cxn>
                  <a:cxn ang="0">
                    <a:pos x="192" y="32"/>
                  </a:cxn>
                  <a:cxn ang="0">
                    <a:pos x="192" y="32"/>
                  </a:cxn>
                  <a:cxn ang="0">
                    <a:pos x="192" y="16"/>
                  </a:cxn>
                  <a:cxn ang="0">
                    <a:pos x="192" y="16"/>
                  </a:cxn>
                  <a:cxn ang="0">
                    <a:pos x="144" y="16"/>
                  </a:cxn>
                  <a:cxn ang="0">
                    <a:pos x="98" y="12"/>
                  </a:cxn>
                  <a:cxn ang="0">
                    <a:pos x="50" y="8"/>
                  </a:cxn>
                  <a:cxn ang="0">
                    <a:pos x="2" y="0"/>
                  </a:cxn>
                  <a:cxn ang="0">
                    <a:pos x="2" y="0"/>
                  </a:cxn>
                </a:cxnLst>
                <a:rect l="0" t="0" r="r" b="b"/>
                <a:pathLst>
                  <a:path w="192" h="32">
                    <a:moveTo>
                      <a:pt x="2" y="0"/>
                    </a:moveTo>
                    <a:lnTo>
                      <a:pt x="2" y="0"/>
                    </a:lnTo>
                    <a:lnTo>
                      <a:pt x="0" y="16"/>
                    </a:lnTo>
                    <a:lnTo>
                      <a:pt x="0" y="16"/>
                    </a:lnTo>
                    <a:lnTo>
                      <a:pt x="48" y="24"/>
                    </a:lnTo>
                    <a:lnTo>
                      <a:pt x="96" y="28"/>
                    </a:lnTo>
                    <a:lnTo>
                      <a:pt x="144" y="32"/>
                    </a:lnTo>
                    <a:lnTo>
                      <a:pt x="192" y="32"/>
                    </a:lnTo>
                    <a:lnTo>
                      <a:pt x="192" y="32"/>
                    </a:lnTo>
                    <a:lnTo>
                      <a:pt x="192" y="16"/>
                    </a:lnTo>
                    <a:lnTo>
                      <a:pt x="192" y="16"/>
                    </a:lnTo>
                    <a:lnTo>
                      <a:pt x="144" y="16"/>
                    </a:lnTo>
                    <a:lnTo>
                      <a:pt x="98" y="12"/>
                    </a:lnTo>
                    <a:lnTo>
                      <a:pt x="50" y="8"/>
                    </a:lnTo>
                    <a:lnTo>
                      <a:pt x="2" y="0"/>
                    </a:lnTo>
                    <a:lnTo>
                      <a:pt x="2" y="0"/>
                    </a:lnTo>
                    <a:close/>
                  </a:path>
                </a:pathLst>
              </a:custGeom>
              <a:solidFill>
                <a:srgbClr val="603A30"/>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9" name="Freeform 332"/>
              <p:cNvSpPr/>
              <p:nvPr/>
            </p:nvSpPr>
            <p:spPr bwMode="auto">
              <a:xfrm>
                <a:off x="5199063" y="1917700"/>
                <a:ext cx="317500" cy="69850"/>
              </a:xfrm>
              <a:custGeom>
                <a:avLst/>
                <a:gdLst/>
                <a:ahLst/>
                <a:cxnLst>
                  <a:cxn ang="0">
                    <a:pos x="6" y="0"/>
                  </a:cxn>
                  <a:cxn ang="0">
                    <a:pos x="6" y="0"/>
                  </a:cxn>
                  <a:cxn ang="0">
                    <a:pos x="0" y="14"/>
                  </a:cxn>
                  <a:cxn ang="0">
                    <a:pos x="0" y="14"/>
                  </a:cxn>
                  <a:cxn ang="0">
                    <a:pos x="50" y="24"/>
                  </a:cxn>
                  <a:cxn ang="0">
                    <a:pos x="98" y="32"/>
                  </a:cxn>
                  <a:cxn ang="0">
                    <a:pos x="148" y="38"/>
                  </a:cxn>
                  <a:cxn ang="0">
                    <a:pos x="198" y="44"/>
                  </a:cxn>
                  <a:cxn ang="0">
                    <a:pos x="198" y="44"/>
                  </a:cxn>
                  <a:cxn ang="0">
                    <a:pos x="200" y="22"/>
                  </a:cxn>
                  <a:cxn ang="0">
                    <a:pos x="200" y="22"/>
                  </a:cxn>
                  <a:cxn ang="0">
                    <a:pos x="176" y="22"/>
                  </a:cxn>
                  <a:cxn ang="0">
                    <a:pos x="152" y="22"/>
                  </a:cxn>
                  <a:cxn ang="0">
                    <a:pos x="104" y="14"/>
                  </a:cxn>
                  <a:cxn ang="0">
                    <a:pos x="54" y="6"/>
                  </a:cxn>
                  <a:cxn ang="0">
                    <a:pos x="6" y="0"/>
                  </a:cxn>
                  <a:cxn ang="0">
                    <a:pos x="6" y="0"/>
                  </a:cxn>
                </a:cxnLst>
                <a:rect l="0" t="0" r="r" b="b"/>
                <a:pathLst>
                  <a:path w="200" h="44">
                    <a:moveTo>
                      <a:pt x="6" y="0"/>
                    </a:moveTo>
                    <a:lnTo>
                      <a:pt x="6" y="0"/>
                    </a:lnTo>
                    <a:lnTo>
                      <a:pt x="0" y="14"/>
                    </a:lnTo>
                    <a:lnTo>
                      <a:pt x="0" y="14"/>
                    </a:lnTo>
                    <a:lnTo>
                      <a:pt x="50" y="24"/>
                    </a:lnTo>
                    <a:lnTo>
                      <a:pt x="98" y="32"/>
                    </a:lnTo>
                    <a:lnTo>
                      <a:pt x="148" y="38"/>
                    </a:lnTo>
                    <a:lnTo>
                      <a:pt x="198" y="44"/>
                    </a:lnTo>
                    <a:lnTo>
                      <a:pt x="198" y="44"/>
                    </a:lnTo>
                    <a:lnTo>
                      <a:pt x="200" y="22"/>
                    </a:lnTo>
                    <a:lnTo>
                      <a:pt x="200" y="22"/>
                    </a:lnTo>
                    <a:lnTo>
                      <a:pt x="176" y="22"/>
                    </a:lnTo>
                    <a:lnTo>
                      <a:pt x="152" y="22"/>
                    </a:lnTo>
                    <a:lnTo>
                      <a:pt x="104" y="14"/>
                    </a:lnTo>
                    <a:lnTo>
                      <a:pt x="54" y="6"/>
                    </a:lnTo>
                    <a:lnTo>
                      <a:pt x="6" y="0"/>
                    </a:lnTo>
                    <a:lnTo>
                      <a:pt x="6" y="0"/>
                    </a:lnTo>
                    <a:close/>
                  </a:path>
                </a:pathLst>
              </a:custGeom>
              <a:solidFill>
                <a:srgbClr val="603A30"/>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0" name="Freeform 333"/>
              <p:cNvSpPr/>
              <p:nvPr/>
            </p:nvSpPr>
            <p:spPr bwMode="auto">
              <a:xfrm>
                <a:off x="5176838" y="1958975"/>
                <a:ext cx="333375" cy="82550"/>
              </a:xfrm>
              <a:custGeom>
                <a:avLst/>
                <a:gdLst/>
                <a:ahLst/>
                <a:cxnLst>
                  <a:cxn ang="0">
                    <a:pos x="0" y="16"/>
                  </a:cxn>
                  <a:cxn ang="0">
                    <a:pos x="0" y="16"/>
                  </a:cxn>
                  <a:cxn ang="0">
                    <a:pos x="102" y="38"/>
                  </a:cxn>
                  <a:cxn ang="0">
                    <a:pos x="152" y="46"/>
                  </a:cxn>
                  <a:cxn ang="0">
                    <a:pos x="204" y="52"/>
                  </a:cxn>
                  <a:cxn ang="0">
                    <a:pos x="204" y="52"/>
                  </a:cxn>
                  <a:cxn ang="0">
                    <a:pos x="210" y="34"/>
                  </a:cxn>
                  <a:cxn ang="0">
                    <a:pos x="210" y="34"/>
                  </a:cxn>
                  <a:cxn ang="0">
                    <a:pos x="158" y="28"/>
                  </a:cxn>
                  <a:cxn ang="0">
                    <a:pos x="108" y="20"/>
                  </a:cxn>
                  <a:cxn ang="0">
                    <a:pos x="58" y="10"/>
                  </a:cxn>
                  <a:cxn ang="0">
                    <a:pos x="10" y="0"/>
                  </a:cxn>
                  <a:cxn ang="0">
                    <a:pos x="10" y="0"/>
                  </a:cxn>
                  <a:cxn ang="0">
                    <a:pos x="0" y="16"/>
                  </a:cxn>
                  <a:cxn ang="0">
                    <a:pos x="0" y="16"/>
                  </a:cxn>
                </a:cxnLst>
                <a:rect l="0" t="0" r="r" b="b"/>
                <a:pathLst>
                  <a:path w="210" h="52">
                    <a:moveTo>
                      <a:pt x="0" y="16"/>
                    </a:moveTo>
                    <a:lnTo>
                      <a:pt x="0" y="16"/>
                    </a:lnTo>
                    <a:lnTo>
                      <a:pt x="102" y="38"/>
                    </a:lnTo>
                    <a:lnTo>
                      <a:pt x="152" y="46"/>
                    </a:lnTo>
                    <a:lnTo>
                      <a:pt x="204" y="52"/>
                    </a:lnTo>
                    <a:lnTo>
                      <a:pt x="204" y="52"/>
                    </a:lnTo>
                    <a:lnTo>
                      <a:pt x="210" y="34"/>
                    </a:lnTo>
                    <a:lnTo>
                      <a:pt x="210" y="34"/>
                    </a:lnTo>
                    <a:lnTo>
                      <a:pt x="158" y="28"/>
                    </a:lnTo>
                    <a:lnTo>
                      <a:pt x="108" y="20"/>
                    </a:lnTo>
                    <a:lnTo>
                      <a:pt x="58" y="10"/>
                    </a:lnTo>
                    <a:lnTo>
                      <a:pt x="10" y="0"/>
                    </a:lnTo>
                    <a:lnTo>
                      <a:pt x="10" y="0"/>
                    </a:lnTo>
                    <a:lnTo>
                      <a:pt x="0" y="16"/>
                    </a:lnTo>
                    <a:lnTo>
                      <a:pt x="0" y="16"/>
                    </a:lnTo>
                    <a:close/>
                  </a:path>
                </a:pathLst>
              </a:custGeom>
              <a:solidFill>
                <a:srgbClr val="603A30"/>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1" name="Freeform 334"/>
              <p:cNvSpPr/>
              <p:nvPr/>
            </p:nvSpPr>
            <p:spPr bwMode="auto">
              <a:xfrm>
                <a:off x="5145088" y="2009775"/>
                <a:ext cx="349250" cy="85725"/>
              </a:xfrm>
              <a:custGeom>
                <a:avLst/>
                <a:gdLst/>
                <a:ahLst/>
                <a:cxnLst>
                  <a:cxn ang="0">
                    <a:pos x="0" y="14"/>
                  </a:cxn>
                  <a:cxn ang="0">
                    <a:pos x="0" y="14"/>
                  </a:cxn>
                  <a:cxn ang="0">
                    <a:pos x="52" y="28"/>
                  </a:cxn>
                  <a:cxn ang="0">
                    <a:pos x="106" y="40"/>
                  </a:cxn>
                  <a:cxn ang="0">
                    <a:pos x="160" y="48"/>
                  </a:cxn>
                  <a:cxn ang="0">
                    <a:pos x="212" y="54"/>
                  </a:cxn>
                  <a:cxn ang="0">
                    <a:pos x="212" y="54"/>
                  </a:cxn>
                  <a:cxn ang="0">
                    <a:pos x="220" y="36"/>
                  </a:cxn>
                  <a:cxn ang="0">
                    <a:pos x="220" y="36"/>
                  </a:cxn>
                  <a:cxn ang="0">
                    <a:pos x="166" y="30"/>
                  </a:cxn>
                  <a:cxn ang="0">
                    <a:pos x="114" y="24"/>
                  </a:cxn>
                  <a:cxn ang="0">
                    <a:pos x="62" y="14"/>
                  </a:cxn>
                  <a:cxn ang="0">
                    <a:pos x="10" y="0"/>
                  </a:cxn>
                  <a:cxn ang="0">
                    <a:pos x="10" y="0"/>
                  </a:cxn>
                  <a:cxn ang="0">
                    <a:pos x="0" y="14"/>
                  </a:cxn>
                  <a:cxn ang="0">
                    <a:pos x="0" y="14"/>
                  </a:cxn>
                </a:cxnLst>
                <a:rect l="0" t="0" r="r" b="b"/>
                <a:pathLst>
                  <a:path w="220" h="54">
                    <a:moveTo>
                      <a:pt x="0" y="14"/>
                    </a:moveTo>
                    <a:lnTo>
                      <a:pt x="0" y="14"/>
                    </a:lnTo>
                    <a:lnTo>
                      <a:pt x="52" y="28"/>
                    </a:lnTo>
                    <a:lnTo>
                      <a:pt x="106" y="40"/>
                    </a:lnTo>
                    <a:lnTo>
                      <a:pt x="160" y="48"/>
                    </a:lnTo>
                    <a:lnTo>
                      <a:pt x="212" y="54"/>
                    </a:lnTo>
                    <a:lnTo>
                      <a:pt x="212" y="54"/>
                    </a:lnTo>
                    <a:lnTo>
                      <a:pt x="220" y="36"/>
                    </a:lnTo>
                    <a:lnTo>
                      <a:pt x="220" y="36"/>
                    </a:lnTo>
                    <a:lnTo>
                      <a:pt x="166" y="30"/>
                    </a:lnTo>
                    <a:lnTo>
                      <a:pt x="114" y="24"/>
                    </a:lnTo>
                    <a:lnTo>
                      <a:pt x="62" y="14"/>
                    </a:lnTo>
                    <a:lnTo>
                      <a:pt x="10" y="0"/>
                    </a:lnTo>
                    <a:lnTo>
                      <a:pt x="10" y="0"/>
                    </a:lnTo>
                    <a:lnTo>
                      <a:pt x="0" y="14"/>
                    </a:lnTo>
                    <a:lnTo>
                      <a:pt x="0" y="14"/>
                    </a:lnTo>
                    <a:close/>
                  </a:path>
                </a:pathLst>
              </a:custGeom>
              <a:solidFill>
                <a:srgbClr val="603A30"/>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2" name="Freeform 335"/>
              <p:cNvSpPr/>
              <p:nvPr/>
            </p:nvSpPr>
            <p:spPr bwMode="auto">
              <a:xfrm>
                <a:off x="5106988" y="2054225"/>
                <a:ext cx="361950" cy="98425"/>
              </a:xfrm>
              <a:custGeom>
                <a:avLst/>
                <a:gdLst/>
                <a:ahLst/>
                <a:cxnLst>
                  <a:cxn ang="0">
                    <a:pos x="0" y="16"/>
                  </a:cxn>
                  <a:cxn ang="0">
                    <a:pos x="0" y="16"/>
                  </a:cxn>
                  <a:cxn ang="0">
                    <a:pos x="54" y="32"/>
                  </a:cxn>
                  <a:cxn ang="0">
                    <a:pos x="108" y="44"/>
                  </a:cxn>
                  <a:cxn ang="0">
                    <a:pos x="162" y="54"/>
                  </a:cxn>
                  <a:cxn ang="0">
                    <a:pos x="218" y="62"/>
                  </a:cxn>
                  <a:cxn ang="0">
                    <a:pos x="218" y="62"/>
                  </a:cxn>
                  <a:cxn ang="0">
                    <a:pos x="220" y="58"/>
                  </a:cxn>
                  <a:cxn ang="0">
                    <a:pos x="220" y="58"/>
                  </a:cxn>
                  <a:cxn ang="0">
                    <a:pos x="228" y="44"/>
                  </a:cxn>
                  <a:cxn ang="0">
                    <a:pos x="228" y="44"/>
                  </a:cxn>
                  <a:cxn ang="0">
                    <a:pos x="172" y="38"/>
                  </a:cxn>
                  <a:cxn ang="0">
                    <a:pos x="118" y="30"/>
                  </a:cxn>
                  <a:cxn ang="0">
                    <a:pos x="66" y="16"/>
                  </a:cxn>
                  <a:cxn ang="0">
                    <a:pos x="12" y="0"/>
                  </a:cxn>
                  <a:cxn ang="0">
                    <a:pos x="12" y="0"/>
                  </a:cxn>
                  <a:cxn ang="0">
                    <a:pos x="0" y="16"/>
                  </a:cxn>
                  <a:cxn ang="0">
                    <a:pos x="0" y="16"/>
                  </a:cxn>
                </a:cxnLst>
                <a:rect l="0" t="0" r="r" b="b"/>
                <a:pathLst>
                  <a:path w="228" h="62">
                    <a:moveTo>
                      <a:pt x="0" y="16"/>
                    </a:moveTo>
                    <a:lnTo>
                      <a:pt x="0" y="16"/>
                    </a:lnTo>
                    <a:lnTo>
                      <a:pt x="54" y="32"/>
                    </a:lnTo>
                    <a:lnTo>
                      <a:pt x="108" y="44"/>
                    </a:lnTo>
                    <a:lnTo>
                      <a:pt x="162" y="54"/>
                    </a:lnTo>
                    <a:lnTo>
                      <a:pt x="218" y="62"/>
                    </a:lnTo>
                    <a:lnTo>
                      <a:pt x="218" y="62"/>
                    </a:lnTo>
                    <a:lnTo>
                      <a:pt x="220" y="58"/>
                    </a:lnTo>
                    <a:lnTo>
                      <a:pt x="220" y="58"/>
                    </a:lnTo>
                    <a:lnTo>
                      <a:pt x="228" y="44"/>
                    </a:lnTo>
                    <a:lnTo>
                      <a:pt x="228" y="44"/>
                    </a:lnTo>
                    <a:lnTo>
                      <a:pt x="172" y="38"/>
                    </a:lnTo>
                    <a:lnTo>
                      <a:pt x="118" y="30"/>
                    </a:lnTo>
                    <a:lnTo>
                      <a:pt x="66" y="16"/>
                    </a:lnTo>
                    <a:lnTo>
                      <a:pt x="12" y="0"/>
                    </a:lnTo>
                    <a:lnTo>
                      <a:pt x="12" y="0"/>
                    </a:lnTo>
                    <a:lnTo>
                      <a:pt x="0" y="16"/>
                    </a:lnTo>
                    <a:lnTo>
                      <a:pt x="0" y="16"/>
                    </a:lnTo>
                    <a:close/>
                  </a:path>
                </a:pathLst>
              </a:custGeom>
              <a:solidFill>
                <a:srgbClr val="603A30"/>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3" name="Freeform 336"/>
              <p:cNvSpPr/>
              <p:nvPr/>
            </p:nvSpPr>
            <p:spPr bwMode="auto">
              <a:xfrm>
                <a:off x="4951413" y="2301875"/>
                <a:ext cx="123825" cy="60325"/>
              </a:xfrm>
              <a:custGeom>
                <a:avLst/>
                <a:gdLst/>
                <a:ahLst/>
                <a:cxnLst>
                  <a:cxn ang="0">
                    <a:pos x="0" y="24"/>
                  </a:cxn>
                  <a:cxn ang="0">
                    <a:pos x="0" y="24"/>
                  </a:cxn>
                  <a:cxn ang="0">
                    <a:pos x="54" y="38"/>
                  </a:cxn>
                  <a:cxn ang="0">
                    <a:pos x="54" y="38"/>
                  </a:cxn>
                  <a:cxn ang="0">
                    <a:pos x="66" y="32"/>
                  </a:cxn>
                  <a:cxn ang="0">
                    <a:pos x="78" y="28"/>
                  </a:cxn>
                  <a:cxn ang="0">
                    <a:pos x="78" y="28"/>
                  </a:cxn>
                  <a:cxn ang="0">
                    <a:pos x="40" y="16"/>
                  </a:cxn>
                  <a:cxn ang="0">
                    <a:pos x="22" y="8"/>
                  </a:cxn>
                  <a:cxn ang="0">
                    <a:pos x="4" y="0"/>
                  </a:cxn>
                  <a:cxn ang="0">
                    <a:pos x="4" y="0"/>
                  </a:cxn>
                  <a:cxn ang="0">
                    <a:pos x="0" y="24"/>
                  </a:cxn>
                  <a:cxn ang="0">
                    <a:pos x="0" y="24"/>
                  </a:cxn>
                </a:cxnLst>
                <a:rect l="0" t="0" r="r" b="b"/>
                <a:pathLst>
                  <a:path w="78" h="38">
                    <a:moveTo>
                      <a:pt x="0" y="24"/>
                    </a:moveTo>
                    <a:lnTo>
                      <a:pt x="0" y="24"/>
                    </a:lnTo>
                    <a:lnTo>
                      <a:pt x="54" y="38"/>
                    </a:lnTo>
                    <a:lnTo>
                      <a:pt x="54" y="38"/>
                    </a:lnTo>
                    <a:lnTo>
                      <a:pt x="66" y="32"/>
                    </a:lnTo>
                    <a:lnTo>
                      <a:pt x="78" y="28"/>
                    </a:lnTo>
                    <a:lnTo>
                      <a:pt x="78" y="28"/>
                    </a:lnTo>
                    <a:lnTo>
                      <a:pt x="40" y="16"/>
                    </a:lnTo>
                    <a:lnTo>
                      <a:pt x="22" y="8"/>
                    </a:lnTo>
                    <a:lnTo>
                      <a:pt x="4" y="0"/>
                    </a:lnTo>
                    <a:lnTo>
                      <a:pt x="4" y="0"/>
                    </a:lnTo>
                    <a:lnTo>
                      <a:pt x="0" y="24"/>
                    </a:lnTo>
                    <a:lnTo>
                      <a:pt x="0" y="24"/>
                    </a:lnTo>
                    <a:close/>
                  </a:path>
                </a:pathLst>
              </a:custGeom>
              <a:solidFill>
                <a:srgbClr val="603A30"/>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4" name="Freeform 337"/>
              <p:cNvSpPr/>
              <p:nvPr/>
            </p:nvSpPr>
            <p:spPr bwMode="auto">
              <a:xfrm>
                <a:off x="4945063" y="2368550"/>
                <a:ext cx="76200" cy="50800"/>
              </a:xfrm>
              <a:custGeom>
                <a:avLst/>
                <a:gdLst/>
                <a:ahLst/>
                <a:cxnLst>
                  <a:cxn ang="0">
                    <a:pos x="0" y="20"/>
                  </a:cxn>
                  <a:cxn ang="0">
                    <a:pos x="0" y="20"/>
                  </a:cxn>
                  <a:cxn ang="0">
                    <a:pos x="44" y="32"/>
                  </a:cxn>
                  <a:cxn ang="0">
                    <a:pos x="44" y="32"/>
                  </a:cxn>
                  <a:cxn ang="0">
                    <a:pos x="46" y="24"/>
                  </a:cxn>
                  <a:cxn ang="0">
                    <a:pos x="46" y="24"/>
                  </a:cxn>
                  <a:cxn ang="0">
                    <a:pos x="48" y="12"/>
                  </a:cxn>
                  <a:cxn ang="0">
                    <a:pos x="48" y="12"/>
                  </a:cxn>
                  <a:cxn ang="0">
                    <a:pos x="2" y="0"/>
                  </a:cxn>
                  <a:cxn ang="0">
                    <a:pos x="2" y="0"/>
                  </a:cxn>
                  <a:cxn ang="0">
                    <a:pos x="0" y="20"/>
                  </a:cxn>
                  <a:cxn ang="0">
                    <a:pos x="0" y="20"/>
                  </a:cxn>
                </a:cxnLst>
                <a:rect l="0" t="0" r="r" b="b"/>
                <a:pathLst>
                  <a:path w="48" h="32">
                    <a:moveTo>
                      <a:pt x="0" y="20"/>
                    </a:moveTo>
                    <a:lnTo>
                      <a:pt x="0" y="20"/>
                    </a:lnTo>
                    <a:lnTo>
                      <a:pt x="44" y="32"/>
                    </a:lnTo>
                    <a:lnTo>
                      <a:pt x="44" y="32"/>
                    </a:lnTo>
                    <a:lnTo>
                      <a:pt x="46" y="24"/>
                    </a:lnTo>
                    <a:lnTo>
                      <a:pt x="46" y="24"/>
                    </a:lnTo>
                    <a:lnTo>
                      <a:pt x="48" y="12"/>
                    </a:lnTo>
                    <a:lnTo>
                      <a:pt x="48" y="12"/>
                    </a:lnTo>
                    <a:lnTo>
                      <a:pt x="2" y="0"/>
                    </a:lnTo>
                    <a:lnTo>
                      <a:pt x="2" y="0"/>
                    </a:lnTo>
                    <a:lnTo>
                      <a:pt x="0" y="20"/>
                    </a:lnTo>
                    <a:lnTo>
                      <a:pt x="0" y="20"/>
                    </a:lnTo>
                    <a:close/>
                  </a:path>
                </a:pathLst>
              </a:custGeom>
              <a:solidFill>
                <a:srgbClr val="603A30"/>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5" name="Freeform 338"/>
              <p:cNvSpPr/>
              <p:nvPr/>
            </p:nvSpPr>
            <p:spPr bwMode="auto">
              <a:xfrm>
                <a:off x="5141913" y="2470150"/>
                <a:ext cx="69850" cy="34925"/>
              </a:xfrm>
              <a:custGeom>
                <a:avLst/>
                <a:gdLst/>
                <a:ahLst/>
                <a:cxnLst>
                  <a:cxn ang="0">
                    <a:pos x="0" y="18"/>
                  </a:cxn>
                  <a:cxn ang="0">
                    <a:pos x="0" y="18"/>
                  </a:cxn>
                  <a:cxn ang="0">
                    <a:pos x="42" y="22"/>
                  </a:cxn>
                  <a:cxn ang="0">
                    <a:pos x="42" y="22"/>
                  </a:cxn>
                  <a:cxn ang="0">
                    <a:pos x="44" y="2"/>
                  </a:cxn>
                  <a:cxn ang="0">
                    <a:pos x="44" y="2"/>
                  </a:cxn>
                  <a:cxn ang="0">
                    <a:pos x="2" y="0"/>
                  </a:cxn>
                  <a:cxn ang="0">
                    <a:pos x="2" y="0"/>
                  </a:cxn>
                  <a:cxn ang="0">
                    <a:pos x="0" y="18"/>
                  </a:cxn>
                  <a:cxn ang="0">
                    <a:pos x="0" y="18"/>
                  </a:cxn>
                </a:cxnLst>
                <a:rect l="0" t="0" r="r" b="b"/>
                <a:pathLst>
                  <a:path w="44" h="22">
                    <a:moveTo>
                      <a:pt x="0" y="18"/>
                    </a:moveTo>
                    <a:lnTo>
                      <a:pt x="0" y="18"/>
                    </a:lnTo>
                    <a:lnTo>
                      <a:pt x="42" y="22"/>
                    </a:lnTo>
                    <a:lnTo>
                      <a:pt x="42" y="22"/>
                    </a:lnTo>
                    <a:lnTo>
                      <a:pt x="44" y="2"/>
                    </a:lnTo>
                    <a:lnTo>
                      <a:pt x="44" y="2"/>
                    </a:lnTo>
                    <a:lnTo>
                      <a:pt x="2" y="0"/>
                    </a:lnTo>
                    <a:lnTo>
                      <a:pt x="2" y="0"/>
                    </a:lnTo>
                    <a:lnTo>
                      <a:pt x="0" y="18"/>
                    </a:lnTo>
                    <a:lnTo>
                      <a:pt x="0" y="18"/>
                    </a:lnTo>
                    <a:close/>
                  </a:path>
                </a:pathLst>
              </a:custGeom>
              <a:solidFill>
                <a:srgbClr val="603A30"/>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6" name="Freeform 339"/>
              <p:cNvSpPr/>
              <p:nvPr/>
            </p:nvSpPr>
            <p:spPr bwMode="auto">
              <a:xfrm>
                <a:off x="4938713" y="2428875"/>
                <a:ext cx="73025" cy="47625"/>
              </a:xfrm>
              <a:custGeom>
                <a:avLst/>
                <a:gdLst/>
                <a:ahLst/>
                <a:cxnLst>
                  <a:cxn ang="0">
                    <a:pos x="0" y="20"/>
                  </a:cxn>
                  <a:cxn ang="0">
                    <a:pos x="0" y="20"/>
                  </a:cxn>
                  <a:cxn ang="0">
                    <a:pos x="44" y="30"/>
                  </a:cxn>
                  <a:cxn ang="0">
                    <a:pos x="44" y="30"/>
                  </a:cxn>
                  <a:cxn ang="0">
                    <a:pos x="46" y="12"/>
                  </a:cxn>
                  <a:cxn ang="0">
                    <a:pos x="46" y="12"/>
                  </a:cxn>
                  <a:cxn ang="0">
                    <a:pos x="2" y="0"/>
                  </a:cxn>
                  <a:cxn ang="0">
                    <a:pos x="2" y="0"/>
                  </a:cxn>
                  <a:cxn ang="0">
                    <a:pos x="0" y="20"/>
                  </a:cxn>
                  <a:cxn ang="0">
                    <a:pos x="0" y="20"/>
                  </a:cxn>
                </a:cxnLst>
                <a:rect l="0" t="0" r="r" b="b"/>
                <a:pathLst>
                  <a:path w="46" h="30">
                    <a:moveTo>
                      <a:pt x="0" y="20"/>
                    </a:moveTo>
                    <a:lnTo>
                      <a:pt x="0" y="20"/>
                    </a:lnTo>
                    <a:lnTo>
                      <a:pt x="44" y="30"/>
                    </a:lnTo>
                    <a:lnTo>
                      <a:pt x="44" y="30"/>
                    </a:lnTo>
                    <a:lnTo>
                      <a:pt x="46" y="12"/>
                    </a:lnTo>
                    <a:lnTo>
                      <a:pt x="46" y="12"/>
                    </a:lnTo>
                    <a:lnTo>
                      <a:pt x="2" y="0"/>
                    </a:lnTo>
                    <a:lnTo>
                      <a:pt x="2" y="0"/>
                    </a:lnTo>
                    <a:lnTo>
                      <a:pt x="0" y="20"/>
                    </a:lnTo>
                    <a:lnTo>
                      <a:pt x="0" y="20"/>
                    </a:lnTo>
                    <a:close/>
                  </a:path>
                </a:pathLst>
              </a:custGeom>
              <a:solidFill>
                <a:srgbClr val="603A30"/>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7" name="Freeform 340"/>
              <p:cNvSpPr/>
              <p:nvPr/>
            </p:nvSpPr>
            <p:spPr bwMode="auto">
              <a:xfrm>
                <a:off x="4973638" y="1054100"/>
                <a:ext cx="609600" cy="669925"/>
              </a:xfrm>
              <a:custGeom>
                <a:avLst/>
                <a:gdLst/>
                <a:ahLst/>
                <a:cxnLst>
                  <a:cxn ang="0">
                    <a:pos x="338" y="290"/>
                  </a:cxn>
                  <a:cxn ang="0">
                    <a:pos x="366" y="220"/>
                  </a:cxn>
                  <a:cxn ang="0">
                    <a:pos x="380" y="152"/>
                  </a:cxn>
                  <a:cxn ang="0">
                    <a:pos x="384" y="116"/>
                  </a:cxn>
                  <a:cxn ang="0">
                    <a:pos x="384" y="62"/>
                  </a:cxn>
                  <a:cxn ang="0">
                    <a:pos x="378" y="26"/>
                  </a:cxn>
                  <a:cxn ang="0">
                    <a:pos x="368" y="8"/>
                  </a:cxn>
                  <a:cxn ang="0">
                    <a:pos x="352" y="0"/>
                  </a:cxn>
                  <a:cxn ang="0">
                    <a:pos x="342" y="2"/>
                  </a:cxn>
                  <a:cxn ang="0">
                    <a:pos x="340" y="22"/>
                  </a:cxn>
                  <a:cxn ang="0">
                    <a:pos x="328" y="36"/>
                  </a:cxn>
                  <a:cxn ang="0">
                    <a:pos x="308" y="44"/>
                  </a:cxn>
                  <a:cxn ang="0">
                    <a:pos x="258" y="54"/>
                  </a:cxn>
                  <a:cxn ang="0">
                    <a:pos x="194" y="56"/>
                  </a:cxn>
                  <a:cxn ang="0">
                    <a:pos x="166" y="60"/>
                  </a:cxn>
                  <a:cxn ang="0">
                    <a:pos x="116" y="72"/>
                  </a:cxn>
                  <a:cxn ang="0">
                    <a:pos x="72" y="94"/>
                  </a:cxn>
                  <a:cxn ang="0">
                    <a:pos x="38" y="132"/>
                  </a:cxn>
                  <a:cxn ang="0">
                    <a:pos x="22" y="156"/>
                  </a:cxn>
                  <a:cxn ang="0">
                    <a:pos x="8" y="192"/>
                  </a:cxn>
                  <a:cxn ang="0">
                    <a:pos x="0" y="232"/>
                  </a:cxn>
                  <a:cxn ang="0">
                    <a:pos x="0" y="272"/>
                  </a:cxn>
                  <a:cxn ang="0">
                    <a:pos x="8" y="310"/>
                  </a:cxn>
                  <a:cxn ang="0">
                    <a:pos x="24" y="344"/>
                  </a:cxn>
                  <a:cxn ang="0">
                    <a:pos x="46" y="376"/>
                  </a:cxn>
                  <a:cxn ang="0">
                    <a:pos x="74" y="400"/>
                  </a:cxn>
                  <a:cxn ang="0">
                    <a:pos x="110" y="414"/>
                  </a:cxn>
                  <a:cxn ang="0">
                    <a:pos x="130" y="420"/>
                  </a:cxn>
                  <a:cxn ang="0">
                    <a:pos x="166" y="422"/>
                  </a:cxn>
                  <a:cxn ang="0">
                    <a:pos x="202" y="416"/>
                  </a:cxn>
                  <a:cxn ang="0">
                    <a:pos x="232" y="404"/>
                  </a:cxn>
                  <a:cxn ang="0">
                    <a:pos x="262" y="386"/>
                  </a:cxn>
                  <a:cxn ang="0">
                    <a:pos x="286" y="362"/>
                  </a:cxn>
                  <a:cxn ang="0">
                    <a:pos x="320" y="320"/>
                  </a:cxn>
                  <a:cxn ang="0">
                    <a:pos x="338" y="290"/>
                  </a:cxn>
                </a:cxnLst>
                <a:rect l="0" t="0" r="r" b="b"/>
                <a:pathLst>
                  <a:path w="384" h="422">
                    <a:moveTo>
                      <a:pt x="338" y="290"/>
                    </a:moveTo>
                    <a:lnTo>
                      <a:pt x="338" y="290"/>
                    </a:lnTo>
                    <a:lnTo>
                      <a:pt x="354" y="256"/>
                    </a:lnTo>
                    <a:lnTo>
                      <a:pt x="366" y="220"/>
                    </a:lnTo>
                    <a:lnTo>
                      <a:pt x="374" y="186"/>
                    </a:lnTo>
                    <a:lnTo>
                      <a:pt x="380" y="152"/>
                    </a:lnTo>
                    <a:lnTo>
                      <a:pt x="380" y="152"/>
                    </a:lnTo>
                    <a:lnTo>
                      <a:pt x="384" y="116"/>
                    </a:lnTo>
                    <a:lnTo>
                      <a:pt x="384" y="90"/>
                    </a:lnTo>
                    <a:lnTo>
                      <a:pt x="384" y="62"/>
                    </a:lnTo>
                    <a:lnTo>
                      <a:pt x="380" y="36"/>
                    </a:lnTo>
                    <a:lnTo>
                      <a:pt x="378" y="26"/>
                    </a:lnTo>
                    <a:lnTo>
                      <a:pt x="374" y="16"/>
                    </a:lnTo>
                    <a:lnTo>
                      <a:pt x="368" y="8"/>
                    </a:lnTo>
                    <a:lnTo>
                      <a:pt x="362" y="4"/>
                    </a:lnTo>
                    <a:lnTo>
                      <a:pt x="352" y="0"/>
                    </a:lnTo>
                    <a:lnTo>
                      <a:pt x="342" y="2"/>
                    </a:lnTo>
                    <a:lnTo>
                      <a:pt x="342" y="2"/>
                    </a:lnTo>
                    <a:lnTo>
                      <a:pt x="342" y="12"/>
                    </a:lnTo>
                    <a:lnTo>
                      <a:pt x="340" y="22"/>
                    </a:lnTo>
                    <a:lnTo>
                      <a:pt x="334" y="28"/>
                    </a:lnTo>
                    <a:lnTo>
                      <a:pt x="328" y="36"/>
                    </a:lnTo>
                    <a:lnTo>
                      <a:pt x="318" y="40"/>
                    </a:lnTo>
                    <a:lnTo>
                      <a:pt x="308" y="44"/>
                    </a:lnTo>
                    <a:lnTo>
                      <a:pt x="284" y="50"/>
                    </a:lnTo>
                    <a:lnTo>
                      <a:pt x="258" y="54"/>
                    </a:lnTo>
                    <a:lnTo>
                      <a:pt x="232" y="54"/>
                    </a:lnTo>
                    <a:lnTo>
                      <a:pt x="194" y="56"/>
                    </a:lnTo>
                    <a:lnTo>
                      <a:pt x="194" y="56"/>
                    </a:lnTo>
                    <a:lnTo>
                      <a:pt x="166" y="60"/>
                    </a:lnTo>
                    <a:lnTo>
                      <a:pt x="140" y="66"/>
                    </a:lnTo>
                    <a:lnTo>
                      <a:pt x="116" y="72"/>
                    </a:lnTo>
                    <a:lnTo>
                      <a:pt x="92" y="82"/>
                    </a:lnTo>
                    <a:lnTo>
                      <a:pt x="72" y="94"/>
                    </a:lnTo>
                    <a:lnTo>
                      <a:pt x="54" y="110"/>
                    </a:lnTo>
                    <a:lnTo>
                      <a:pt x="38" y="132"/>
                    </a:lnTo>
                    <a:lnTo>
                      <a:pt x="22" y="156"/>
                    </a:lnTo>
                    <a:lnTo>
                      <a:pt x="22" y="156"/>
                    </a:lnTo>
                    <a:lnTo>
                      <a:pt x="14" y="174"/>
                    </a:lnTo>
                    <a:lnTo>
                      <a:pt x="8" y="192"/>
                    </a:lnTo>
                    <a:lnTo>
                      <a:pt x="4" y="212"/>
                    </a:lnTo>
                    <a:lnTo>
                      <a:pt x="0" y="232"/>
                    </a:lnTo>
                    <a:lnTo>
                      <a:pt x="0" y="252"/>
                    </a:lnTo>
                    <a:lnTo>
                      <a:pt x="0" y="272"/>
                    </a:lnTo>
                    <a:lnTo>
                      <a:pt x="4" y="290"/>
                    </a:lnTo>
                    <a:lnTo>
                      <a:pt x="8" y="310"/>
                    </a:lnTo>
                    <a:lnTo>
                      <a:pt x="14" y="328"/>
                    </a:lnTo>
                    <a:lnTo>
                      <a:pt x="24" y="344"/>
                    </a:lnTo>
                    <a:lnTo>
                      <a:pt x="34" y="360"/>
                    </a:lnTo>
                    <a:lnTo>
                      <a:pt x="46" y="376"/>
                    </a:lnTo>
                    <a:lnTo>
                      <a:pt x="60" y="388"/>
                    </a:lnTo>
                    <a:lnTo>
                      <a:pt x="74" y="400"/>
                    </a:lnTo>
                    <a:lnTo>
                      <a:pt x="92" y="408"/>
                    </a:lnTo>
                    <a:lnTo>
                      <a:pt x="110" y="414"/>
                    </a:lnTo>
                    <a:lnTo>
                      <a:pt x="110" y="414"/>
                    </a:lnTo>
                    <a:lnTo>
                      <a:pt x="130" y="420"/>
                    </a:lnTo>
                    <a:lnTo>
                      <a:pt x="148" y="422"/>
                    </a:lnTo>
                    <a:lnTo>
                      <a:pt x="166" y="422"/>
                    </a:lnTo>
                    <a:lnTo>
                      <a:pt x="184" y="420"/>
                    </a:lnTo>
                    <a:lnTo>
                      <a:pt x="202" y="416"/>
                    </a:lnTo>
                    <a:lnTo>
                      <a:pt x="218" y="412"/>
                    </a:lnTo>
                    <a:lnTo>
                      <a:pt x="232" y="404"/>
                    </a:lnTo>
                    <a:lnTo>
                      <a:pt x="248" y="396"/>
                    </a:lnTo>
                    <a:lnTo>
                      <a:pt x="262" y="386"/>
                    </a:lnTo>
                    <a:lnTo>
                      <a:pt x="274" y="376"/>
                    </a:lnTo>
                    <a:lnTo>
                      <a:pt x="286" y="362"/>
                    </a:lnTo>
                    <a:lnTo>
                      <a:pt x="298" y="350"/>
                    </a:lnTo>
                    <a:lnTo>
                      <a:pt x="320" y="320"/>
                    </a:lnTo>
                    <a:lnTo>
                      <a:pt x="338" y="290"/>
                    </a:lnTo>
                    <a:lnTo>
                      <a:pt x="338" y="290"/>
                    </a:lnTo>
                    <a:close/>
                  </a:path>
                </a:pathLst>
              </a:custGeom>
              <a:solidFill>
                <a:srgbClr val="4B3533"/>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8" name="Freeform 341"/>
              <p:cNvSpPr/>
              <p:nvPr/>
            </p:nvSpPr>
            <p:spPr bwMode="auto">
              <a:xfrm>
                <a:off x="5024438" y="1260475"/>
                <a:ext cx="295275" cy="422275"/>
              </a:xfrm>
              <a:custGeom>
                <a:avLst/>
                <a:gdLst/>
                <a:ahLst/>
                <a:cxnLst>
                  <a:cxn ang="0">
                    <a:pos x="162" y="56"/>
                  </a:cxn>
                  <a:cxn ang="0">
                    <a:pos x="162" y="56"/>
                  </a:cxn>
                  <a:cxn ang="0">
                    <a:pos x="170" y="72"/>
                  </a:cxn>
                  <a:cxn ang="0">
                    <a:pos x="176" y="86"/>
                  </a:cxn>
                  <a:cxn ang="0">
                    <a:pos x="180" y="102"/>
                  </a:cxn>
                  <a:cxn ang="0">
                    <a:pos x="182" y="118"/>
                  </a:cxn>
                  <a:cxn ang="0">
                    <a:pos x="184" y="134"/>
                  </a:cxn>
                  <a:cxn ang="0">
                    <a:pos x="186" y="150"/>
                  </a:cxn>
                  <a:cxn ang="0">
                    <a:pos x="184" y="166"/>
                  </a:cxn>
                  <a:cxn ang="0">
                    <a:pos x="182" y="182"/>
                  </a:cxn>
                  <a:cxn ang="0">
                    <a:pos x="182" y="182"/>
                  </a:cxn>
                  <a:cxn ang="0">
                    <a:pos x="178" y="198"/>
                  </a:cxn>
                  <a:cxn ang="0">
                    <a:pos x="172" y="216"/>
                  </a:cxn>
                  <a:cxn ang="0">
                    <a:pos x="164" y="230"/>
                  </a:cxn>
                  <a:cxn ang="0">
                    <a:pos x="152" y="244"/>
                  </a:cxn>
                  <a:cxn ang="0">
                    <a:pos x="140" y="254"/>
                  </a:cxn>
                  <a:cxn ang="0">
                    <a:pos x="124" y="262"/>
                  </a:cxn>
                  <a:cxn ang="0">
                    <a:pos x="108" y="266"/>
                  </a:cxn>
                  <a:cxn ang="0">
                    <a:pos x="90" y="266"/>
                  </a:cxn>
                  <a:cxn ang="0">
                    <a:pos x="90" y="266"/>
                  </a:cxn>
                  <a:cxn ang="0">
                    <a:pos x="80" y="264"/>
                  </a:cxn>
                  <a:cxn ang="0">
                    <a:pos x="70" y="262"/>
                  </a:cxn>
                  <a:cxn ang="0">
                    <a:pos x="62" y="258"/>
                  </a:cxn>
                  <a:cxn ang="0">
                    <a:pos x="54" y="254"/>
                  </a:cxn>
                  <a:cxn ang="0">
                    <a:pos x="42" y="242"/>
                  </a:cxn>
                  <a:cxn ang="0">
                    <a:pos x="30" y="226"/>
                  </a:cxn>
                  <a:cxn ang="0">
                    <a:pos x="22" y="210"/>
                  </a:cxn>
                  <a:cxn ang="0">
                    <a:pos x="14" y="192"/>
                  </a:cxn>
                  <a:cxn ang="0">
                    <a:pos x="8" y="174"/>
                  </a:cxn>
                  <a:cxn ang="0">
                    <a:pos x="4" y="156"/>
                  </a:cxn>
                  <a:cxn ang="0">
                    <a:pos x="4" y="156"/>
                  </a:cxn>
                  <a:cxn ang="0">
                    <a:pos x="0" y="126"/>
                  </a:cxn>
                  <a:cxn ang="0">
                    <a:pos x="0" y="110"/>
                  </a:cxn>
                  <a:cxn ang="0">
                    <a:pos x="0" y="94"/>
                  </a:cxn>
                  <a:cxn ang="0">
                    <a:pos x="4" y="80"/>
                  </a:cxn>
                  <a:cxn ang="0">
                    <a:pos x="8" y="64"/>
                  </a:cxn>
                  <a:cxn ang="0">
                    <a:pos x="12" y="50"/>
                  </a:cxn>
                  <a:cxn ang="0">
                    <a:pos x="20" y="36"/>
                  </a:cxn>
                  <a:cxn ang="0">
                    <a:pos x="20" y="36"/>
                  </a:cxn>
                  <a:cxn ang="0">
                    <a:pos x="28" y="28"/>
                  </a:cxn>
                  <a:cxn ang="0">
                    <a:pos x="34" y="20"/>
                  </a:cxn>
                  <a:cxn ang="0">
                    <a:pos x="42" y="14"/>
                  </a:cxn>
                  <a:cxn ang="0">
                    <a:pos x="52" y="10"/>
                  </a:cxn>
                  <a:cxn ang="0">
                    <a:pos x="62" y="6"/>
                  </a:cxn>
                  <a:cxn ang="0">
                    <a:pos x="72" y="2"/>
                  </a:cxn>
                  <a:cxn ang="0">
                    <a:pos x="92" y="0"/>
                  </a:cxn>
                  <a:cxn ang="0">
                    <a:pos x="92" y="0"/>
                  </a:cxn>
                  <a:cxn ang="0">
                    <a:pos x="102" y="2"/>
                  </a:cxn>
                  <a:cxn ang="0">
                    <a:pos x="110" y="4"/>
                  </a:cxn>
                  <a:cxn ang="0">
                    <a:pos x="118" y="8"/>
                  </a:cxn>
                  <a:cxn ang="0">
                    <a:pos x="126" y="12"/>
                  </a:cxn>
                  <a:cxn ang="0">
                    <a:pos x="140" y="24"/>
                  </a:cxn>
                  <a:cxn ang="0">
                    <a:pos x="152" y="38"/>
                  </a:cxn>
                  <a:cxn ang="0">
                    <a:pos x="152" y="38"/>
                  </a:cxn>
                  <a:cxn ang="0">
                    <a:pos x="162" y="56"/>
                  </a:cxn>
                  <a:cxn ang="0">
                    <a:pos x="162" y="56"/>
                  </a:cxn>
                </a:cxnLst>
                <a:rect l="0" t="0" r="r" b="b"/>
                <a:pathLst>
                  <a:path w="186" h="266">
                    <a:moveTo>
                      <a:pt x="162" y="56"/>
                    </a:moveTo>
                    <a:lnTo>
                      <a:pt x="162" y="56"/>
                    </a:lnTo>
                    <a:lnTo>
                      <a:pt x="170" y="72"/>
                    </a:lnTo>
                    <a:lnTo>
                      <a:pt x="176" y="86"/>
                    </a:lnTo>
                    <a:lnTo>
                      <a:pt x="180" y="102"/>
                    </a:lnTo>
                    <a:lnTo>
                      <a:pt x="182" y="118"/>
                    </a:lnTo>
                    <a:lnTo>
                      <a:pt x="184" y="134"/>
                    </a:lnTo>
                    <a:lnTo>
                      <a:pt x="186" y="150"/>
                    </a:lnTo>
                    <a:lnTo>
                      <a:pt x="184" y="166"/>
                    </a:lnTo>
                    <a:lnTo>
                      <a:pt x="182" y="182"/>
                    </a:lnTo>
                    <a:lnTo>
                      <a:pt x="182" y="182"/>
                    </a:lnTo>
                    <a:lnTo>
                      <a:pt x="178" y="198"/>
                    </a:lnTo>
                    <a:lnTo>
                      <a:pt x="172" y="216"/>
                    </a:lnTo>
                    <a:lnTo>
                      <a:pt x="164" y="230"/>
                    </a:lnTo>
                    <a:lnTo>
                      <a:pt x="152" y="244"/>
                    </a:lnTo>
                    <a:lnTo>
                      <a:pt x="140" y="254"/>
                    </a:lnTo>
                    <a:lnTo>
                      <a:pt x="124" y="262"/>
                    </a:lnTo>
                    <a:lnTo>
                      <a:pt x="108" y="266"/>
                    </a:lnTo>
                    <a:lnTo>
                      <a:pt x="90" y="266"/>
                    </a:lnTo>
                    <a:lnTo>
                      <a:pt x="90" y="266"/>
                    </a:lnTo>
                    <a:lnTo>
                      <a:pt x="80" y="264"/>
                    </a:lnTo>
                    <a:lnTo>
                      <a:pt x="70" y="262"/>
                    </a:lnTo>
                    <a:lnTo>
                      <a:pt x="62" y="258"/>
                    </a:lnTo>
                    <a:lnTo>
                      <a:pt x="54" y="254"/>
                    </a:lnTo>
                    <a:lnTo>
                      <a:pt x="42" y="242"/>
                    </a:lnTo>
                    <a:lnTo>
                      <a:pt x="30" y="226"/>
                    </a:lnTo>
                    <a:lnTo>
                      <a:pt x="22" y="210"/>
                    </a:lnTo>
                    <a:lnTo>
                      <a:pt x="14" y="192"/>
                    </a:lnTo>
                    <a:lnTo>
                      <a:pt x="8" y="174"/>
                    </a:lnTo>
                    <a:lnTo>
                      <a:pt x="4" y="156"/>
                    </a:lnTo>
                    <a:lnTo>
                      <a:pt x="4" y="156"/>
                    </a:lnTo>
                    <a:lnTo>
                      <a:pt x="0" y="126"/>
                    </a:lnTo>
                    <a:lnTo>
                      <a:pt x="0" y="110"/>
                    </a:lnTo>
                    <a:lnTo>
                      <a:pt x="0" y="94"/>
                    </a:lnTo>
                    <a:lnTo>
                      <a:pt x="4" y="80"/>
                    </a:lnTo>
                    <a:lnTo>
                      <a:pt x="8" y="64"/>
                    </a:lnTo>
                    <a:lnTo>
                      <a:pt x="12" y="50"/>
                    </a:lnTo>
                    <a:lnTo>
                      <a:pt x="20" y="36"/>
                    </a:lnTo>
                    <a:lnTo>
                      <a:pt x="20" y="36"/>
                    </a:lnTo>
                    <a:lnTo>
                      <a:pt x="28" y="28"/>
                    </a:lnTo>
                    <a:lnTo>
                      <a:pt x="34" y="20"/>
                    </a:lnTo>
                    <a:lnTo>
                      <a:pt x="42" y="14"/>
                    </a:lnTo>
                    <a:lnTo>
                      <a:pt x="52" y="10"/>
                    </a:lnTo>
                    <a:lnTo>
                      <a:pt x="62" y="6"/>
                    </a:lnTo>
                    <a:lnTo>
                      <a:pt x="72" y="2"/>
                    </a:lnTo>
                    <a:lnTo>
                      <a:pt x="92" y="0"/>
                    </a:lnTo>
                    <a:lnTo>
                      <a:pt x="92" y="0"/>
                    </a:lnTo>
                    <a:lnTo>
                      <a:pt x="102" y="2"/>
                    </a:lnTo>
                    <a:lnTo>
                      <a:pt x="110" y="4"/>
                    </a:lnTo>
                    <a:lnTo>
                      <a:pt x="118" y="8"/>
                    </a:lnTo>
                    <a:lnTo>
                      <a:pt x="126" y="12"/>
                    </a:lnTo>
                    <a:lnTo>
                      <a:pt x="140" y="24"/>
                    </a:lnTo>
                    <a:lnTo>
                      <a:pt x="152" y="38"/>
                    </a:lnTo>
                    <a:lnTo>
                      <a:pt x="152" y="38"/>
                    </a:lnTo>
                    <a:lnTo>
                      <a:pt x="162" y="56"/>
                    </a:lnTo>
                    <a:lnTo>
                      <a:pt x="162" y="56"/>
                    </a:lnTo>
                    <a:close/>
                  </a:path>
                </a:pathLst>
              </a:custGeom>
              <a:solidFill>
                <a:srgbClr val="FFFFFF"/>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9" name="Freeform 342"/>
              <p:cNvSpPr/>
              <p:nvPr/>
            </p:nvSpPr>
            <p:spPr bwMode="auto">
              <a:xfrm>
                <a:off x="5211763" y="1377950"/>
                <a:ext cx="19050" cy="15875"/>
              </a:xfrm>
              <a:custGeom>
                <a:avLst/>
                <a:gdLst/>
                <a:ahLst/>
                <a:cxnLst>
                  <a:cxn ang="0">
                    <a:pos x="2" y="8"/>
                  </a:cxn>
                  <a:cxn ang="0">
                    <a:pos x="2" y="8"/>
                  </a:cxn>
                  <a:cxn ang="0">
                    <a:pos x="0" y="4"/>
                  </a:cxn>
                  <a:cxn ang="0">
                    <a:pos x="0" y="2"/>
                  </a:cxn>
                  <a:cxn ang="0">
                    <a:pos x="2" y="0"/>
                  </a:cxn>
                  <a:cxn ang="0">
                    <a:pos x="4" y="0"/>
                  </a:cxn>
                  <a:cxn ang="0">
                    <a:pos x="8" y="0"/>
                  </a:cxn>
                  <a:cxn ang="0">
                    <a:pos x="10" y="2"/>
                  </a:cxn>
                  <a:cxn ang="0">
                    <a:pos x="12" y="4"/>
                  </a:cxn>
                  <a:cxn ang="0">
                    <a:pos x="12" y="4"/>
                  </a:cxn>
                  <a:cxn ang="0">
                    <a:pos x="12" y="8"/>
                  </a:cxn>
                  <a:cxn ang="0">
                    <a:pos x="8" y="10"/>
                  </a:cxn>
                  <a:cxn ang="0">
                    <a:pos x="4" y="10"/>
                  </a:cxn>
                  <a:cxn ang="0">
                    <a:pos x="2" y="8"/>
                  </a:cxn>
                  <a:cxn ang="0">
                    <a:pos x="2" y="8"/>
                  </a:cxn>
                </a:cxnLst>
                <a:rect l="0" t="0" r="r" b="b"/>
                <a:pathLst>
                  <a:path w="12" h="10">
                    <a:moveTo>
                      <a:pt x="2" y="8"/>
                    </a:moveTo>
                    <a:lnTo>
                      <a:pt x="2" y="8"/>
                    </a:lnTo>
                    <a:lnTo>
                      <a:pt x="0" y="4"/>
                    </a:lnTo>
                    <a:lnTo>
                      <a:pt x="0" y="2"/>
                    </a:lnTo>
                    <a:lnTo>
                      <a:pt x="2" y="0"/>
                    </a:lnTo>
                    <a:lnTo>
                      <a:pt x="4" y="0"/>
                    </a:lnTo>
                    <a:lnTo>
                      <a:pt x="8" y="0"/>
                    </a:lnTo>
                    <a:lnTo>
                      <a:pt x="10" y="2"/>
                    </a:lnTo>
                    <a:lnTo>
                      <a:pt x="12" y="4"/>
                    </a:lnTo>
                    <a:lnTo>
                      <a:pt x="12" y="4"/>
                    </a:lnTo>
                    <a:lnTo>
                      <a:pt x="12" y="8"/>
                    </a:lnTo>
                    <a:lnTo>
                      <a:pt x="8" y="10"/>
                    </a:lnTo>
                    <a:lnTo>
                      <a:pt x="4" y="10"/>
                    </a:lnTo>
                    <a:lnTo>
                      <a:pt x="2" y="8"/>
                    </a:lnTo>
                    <a:lnTo>
                      <a:pt x="2" y="8"/>
                    </a:lnTo>
                    <a:close/>
                  </a:path>
                </a:pathLst>
              </a:custGeom>
              <a:solidFill>
                <a:srgbClr val="587935"/>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0" name="Freeform 343"/>
              <p:cNvSpPr/>
              <p:nvPr/>
            </p:nvSpPr>
            <p:spPr bwMode="auto">
              <a:xfrm>
                <a:off x="5033963" y="1397000"/>
                <a:ext cx="19050" cy="19050"/>
              </a:xfrm>
              <a:custGeom>
                <a:avLst/>
                <a:gdLst/>
                <a:ahLst/>
                <a:cxnLst>
                  <a:cxn ang="0">
                    <a:pos x="2" y="10"/>
                  </a:cxn>
                  <a:cxn ang="0">
                    <a:pos x="2" y="10"/>
                  </a:cxn>
                  <a:cxn ang="0">
                    <a:pos x="0" y="6"/>
                  </a:cxn>
                  <a:cxn ang="0">
                    <a:pos x="0" y="4"/>
                  </a:cxn>
                  <a:cxn ang="0">
                    <a:pos x="2" y="2"/>
                  </a:cxn>
                  <a:cxn ang="0">
                    <a:pos x="4" y="0"/>
                  </a:cxn>
                  <a:cxn ang="0">
                    <a:pos x="8" y="0"/>
                  </a:cxn>
                  <a:cxn ang="0">
                    <a:pos x="10" y="2"/>
                  </a:cxn>
                  <a:cxn ang="0">
                    <a:pos x="12" y="6"/>
                  </a:cxn>
                  <a:cxn ang="0">
                    <a:pos x="12" y="6"/>
                  </a:cxn>
                  <a:cxn ang="0">
                    <a:pos x="10" y="10"/>
                  </a:cxn>
                  <a:cxn ang="0">
                    <a:pos x="8" y="12"/>
                  </a:cxn>
                  <a:cxn ang="0">
                    <a:pos x="4" y="12"/>
                  </a:cxn>
                  <a:cxn ang="0">
                    <a:pos x="2" y="10"/>
                  </a:cxn>
                  <a:cxn ang="0">
                    <a:pos x="2" y="10"/>
                  </a:cxn>
                </a:cxnLst>
                <a:rect l="0" t="0" r="r" b="b"/>
                <a:pathLst>
                  <a:path w="12" h="12">
                    <a:moveTo>
                      <a:pt x="2" y="10"/>
                    </a:moveTo>
                    <a:lnTo>
                      <a:pt x="2" y="10"/>
                    </a:lnTo>
                    <a:lnTo>
                      <a:pt x="0" y="6"/>
                    </a:lnTo>
                    <a:lnTo>
                      <a:pt x="0" y="4"/>
                    </a:lnTo>
                    <a:lnTo>
                      <a:pt x="2" y="2"/>
                    </a:lnTo>
                    <a:lnTo>
                      <a:pt x="4" y="0"/>
                    </a:lnTo>
                    <a:lnTo>
                      <a:pt x="8" y="0"/>
                    </a:lnTo>
                    <a:lnTo>
                      <a:pt x="10" y="2"/>
                    </a:lnTo>
                    <a:lnTo>
                      <a:pt x="12" y="6"/>
                    </a:lnTo>
                    <a:lnTo>
                      <a:pt x="12" y="6"/>
                    </a:lnTo>
                    <a:lnTo>
                      <a:pt x="10" y="10"/>
                    </a:lnTo>
                    <a:lnTo>
                      <a:pt x="8" y="12"/>
                    </a:lnTo>
                    <a:lnTo>
                      <a:pt x="4" y="12"/>
                    </a:lnTo>
                    <a:lnTo>
                      <a:pt x="2" y="10"/>
                    </a:lnTo>
                    <a:lnTo>
                      <a:pt x="2" y="10"/>
                    </a:lnTo>
                    <a:close/>
                  </a:path>
                </a:pathLst>
              </a:custGeom>
              <a:solidFill>
                <a:srgbClr val="587935"/>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1" name="Freeform 344"/>
              <p:cNvSpPr/>
              <p:nvPr/>
            </p:nvSpPr>
            <p:spPr bwMode="auto">
              <a:xfrm>
                <a:off x="5097463" y="1377950"/>
                <a:ext cx="47625" cy="133350"/>
              </a:xfrm>
              <a:custGeom>
                <a:avLst/>
                <a:gdLst/>
                <a:ahLst/>
                <a:cxnLst>
                  <a:cxn ang="0">
                    <a:pos x="2" y="38"/>
                  </a:cxn>
                  <a:cxn ang="0">
                    <a:pos x="2" y="38"/>
                  </a:cxn>
                  <a:cxn ang="0">
                    <a:pos x="0" y="28"/>
                  </a:cxn>
                  <a:cxn ang="0">
                    <a:pos x="0" y="16"/>
                  </a:cxn>
                  <a:cxn ang="0">
                    <a:pos x="0" y="10"/>
                  </a:cxn>
                  <a:cxn ang="0">
                    <a:pos x="2" y="4"/>
                  </a:cxn>
                  <a:cxn ang="0">
                    <a:pos x="6" y="0"/>
                  </a:cxn>
                  <a:cxn ang="0">
                    <a:pos x="10" y="0"/>
                  </a:cxn>
                  <a:cxn ang="0">
                    <a:pos x="10" y="0"/>
                  </a:cxn>
                  <a:cxn ang="0">
                    <a:pos x="14" y="2"/>
                  </a:cxn>
                  <a:cxn ang="0">
                    <a:pos x="18" y="8"/>
                  </a:cxn>
                  <a:cxn ang="0">
                    <a:pos x="22" y="16"/>
                  </a:cxn>
                  <a:cxn ang="0">
                    <a:pos x="24" y="24"/>
                  </a:cxn>
                  <a:cxn ang="0">
                    <a:pos x="28" y="40"/>
                  </a:cxn>
                  <a:cxn ang="0">
                    <a:pos x="30" y="52"/>
                  </a:cxn>
                  <a:cxn ang="0">
                    <a:pos x="30" y="52"/>
                  </a:cxn>
                  <a:cxn ang="0">
                    <a:pos x="30" y="62"/>
                  </a:cxn>
                  <a:cxn ang="0">
                    <a:pos x="30" y="74"/>
                  </a:cxn>
                  <a:cxn ang="0">
                    <a:pos x="28" y="80"/>
                  </a:cxn>
                  <a:cxn ang="0">
                    <a:pos x="24" y="82"/>
                  </a:cxn>
                  <a:cxn ang="0">
                    <a:pos x="20" y="84"/>
                  </a:cxn>
                  <a:cxn ang="0">
                    <a:pos x="14" y="80"/>
                  </a:cxn>
                  <a:cxn ang="0">
                    <a:pos x="14" y="80"/>
                  </a:cxn>
                  <a:cxn ang="0">
                    <a:pos x="10" y="78"/>
                  </a:cxn>
                  <a:cxn ang="0">
                    <a:pos x="6" y="74"/>
                  </a:cxn>
                  <a:cxn ang="0">
                    <a:pos x="2" y="62"/>
                  </a:cxn>
                  <a:cxn ang="0">
                    <a:pos x="2" y="38"/>
                  </a:cxn>
                  <a:cxn ang="0">
                    <a:pos x="2" y="38"/>
                  </a:cxn>
                </a:cxnLst>
                <a:rect l="0" t="0" r="r" b="b"/>
                <a:pathLst>
                  <a:path w="30" h="84">
                    <a:moveTo>
                      <a:pt x="2" y="38"/>
                    </a:moveTo>
                    <a:lnTo>
                      <a:pt x="2" y="38"/>
                    </a:lnTo>
                    <a:lnTo>
                      <a:pt x="0" y="28"/>
                    </a:lnTo>
                    <a:lnTo>
                      <a:pt x="0" y="16"/>
                    </a:lnTo>
                    <a:lnTo>
                      <a:pt x="0" y="10"/>
                    </a:lnTo>
                    <a:lnTo>
                      <a:pt x="2" y="4"/>
                    </a:lnTo>
                    <a:lnTo>
                      <a:pt x="6" y="0"/>
                    </a:lnTo>
                    <a:lnTo>
                      <a:pt x="10" y="0"/>
                    </a:lnTo>
                    <a:lnTo>
                      <a:pt x="10" y="0"/>
                    </a:lnTo>
                    <a:lnTo>
                      <a:pt x="14" y="2"/>
                    </a:lnTo>
                    <a:lnTo>
                      <a:pt x="18" y="8"/>
                    </a:lnTo>
                    <a:lnTo>
                      <a:pt x="22" y="16"/>
                    </a:lnTo>
                    <a:lnTo>
                      <a:pt x="24" y="24"/>
                    </a:lnTo>
                    <a:lnTo>
                      <a:pt x="28" y="40"/>
                    </a:lnTo>
                    <a:lnTo>
                      <a:pt x="30" y="52"/>
                    </a:lnTo>
                    <a:lnTo>
                      <a:pt x="30" y="52"/>
                    </a:lnTo>
                    <a:lnTo>
                      <a:pt x="30" y="62"/>
                    </a:lnTo>
                    <a:lnTo>
                      <a:pt x="30" y="74"/>
                    </a:lnTo>
                    <a:lnTo>
                      <a:pt x="28" y="80"/>
                    </a:lnTo>
                    <a:lnTo>
                      <a:pt x="24" y="82"/>
                    </a:lnTo>
                    <a:lnTo>
                      <a:pt x="20" y="84"/>
                    </a:lnTo>
                    <a:lnTo>
                      <a:pt x="14" y="80"/>
                    </a:lnTo>
                    <a:lnTo>
                      <a:pt x="14" y="80"/>
                    </a:lnTo>
                    <a:lnTo>
                      <a:pt x="10" y="78"/>
                    </a:lnTo>
                    <a:lnTo>
                      <a:pt x="6" y="74"/>
                    </a:lnTo>
                    <a:lnTo>
                      <a:pt x="2" y="62"/>
                    </a:lnTo>
                    <a:lnTo>
                      <a:pt x="2" y="38"/>
                    </a:lnTo>
                    <a:lnTo>
                      <a:pt x="2" y="38"/>
                    </a:lnTo>
                    <a:close/>
                  </a:path>
                </a:pathLst>
              </a:custGeom>
              <a:solidFill>
                <a:srgbClr val="FF7E35"/>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2" name="Freeform 345"/>
              <p:cNvSpPr/>
              <p:nvPr/>
            </p:nvSpPr>
            <p:spPr bwMode="auto">
              <a:xfrm>
                <a:off x="5211763" y="1422400"/>
                <a:ext cx="82550" cy="53975"/>
              </a:xfrm>
              <a:custGeom>
                <a:avLst/>
                <a:gdLst/>
                <a:ahLst/>
                <a:cxnLst>
                  <a:cxn ang="0">
                    <a:pos x="2" y="22"/>
                  </a:cxn>
                  <a:cxn ang="0">
                    <a:pos x="2" y="22"/>
                  </a:cxn>
                  <a:cxn ang="0">
                    <a:pos x="4" y="28"/>
                  </a:cxn>
                  <a:cxn ang="0">
                    <a:pos x="10" y="32"/>
                  </a:cxn>
                  <a:cxn ang="0">
                    <a:pos x="18" y="34"/>
                  </a:cxn>
                  <a:cxn ang="0">
                    <a:pos x="26" y="34"/>
                  </a:cxn>
                  <a:cxn ang="0">
                    <a:pos x="34" y="32"/>
                  </a:cxn>
                  <a:cxn ang="0">
                    <a:pos x="42" y="30"/>
                  </a:cxn>
                  <a:cxn ang="0">
                    <a:pos x="48" y="24"/>
                  </a:cxn>
                  <a:cxn ang="0">
                    <a:pos x="50" y="20"/>
                  </a:cxn>
                  <a:cxn ang="0">
                    <a:pos x="50" y="20"/>
                  </a:cxn>
                  <a:cxn ang="0">
                    <a:pos x="52" y="14"/>
                  </a:cxn>
                  <a:cxn ang="0">
                    <a:pos x="50" y="12"/>
                  </a:cxn>
                  <a:cxn ang="0">
                    <a:pos x="48" y="8"/>
                  </a:cxn>
                  <a:cxn ang="0">
                    <a:pos x="46" y="6"/>
                  </a:cxn>
                  <a:cxn ang="0">
                    <a:pos x="36" y="2"/>
                  </a:cxn>
                  <a:cxn ang="0">
                    <a:pos x="26" y="0"/>
                  </a:cxn>
                  <a:cxn ang="0">
                    <a:pos x="16" y="2"/>
                  </a:cxn>
                  <a:cxn ang="0">
                    <a:pos x="8" y="6"/>
                  </a:cxn>
                  <a:cxn ang="0">
                    <a:pos x="4" y="8"/>
                  </a:cxn>
                  <a:cxn ang="0">
                    <a:pos x="2" y="12"/>
                  </a:cxn>
                  <a:cxn ang="0">
                    <a:pos x="0" y="16"/>
                  </a:cxn>
                  <a:cxn ang="0">
                    <a:pos x="2" y="22"/>
                  </a:cxn>
                  <a:cxn ang="0">
                    <a:pos x="2" y="22"/>
                  </a:cxn>
                </a:cxnLst>
                <a:rect l="0" t="0" r="r" b="b"/>
                <a:pathLst>
                  <a:path w="52" h="34">
                    <a:moveTo>
                      <a:pt x="2" y="22"/>
                    </a:moveTo>
                    <a:lnTo>
                      <a:pt x="2" y="22"/>
                    </a:lnTo>
                    <a:lnTo>
                      <a:pt x="4" y="28"/>
                    </a:lnTo>
                    <a:lnTo>
                      <a:pt x="10" y="32"/>
                    </a:lnTo>
                    <a:lnTo>
                      <a:pt x="18" y="34"/>
                    </a:lnTo>
                    <a:lnTo>
                      <a:pt x="26" y="34"/>
                    </a:lnTo>
                    <a:lnTo>
                      <a:pt x="34" y="32"/>
                    </a:lnTo>
                    <a:lnTo>
                      <a:pt x="42" y="30"/>
                    </a:lnTo>
                    <a:lnTo>
                      <a:pt x="48" y="24"/>
                    </a:lnTo>
                    <a:lnTo>
                      <a:pt x="50" y="20"/>
                    </a:lnTo>
                    <a:lnTo>
                      <a:pt x="50" y="20"/>
                    </a:lnTo>
                    <a:lnTo>
                      <a:pt x="52" y="14"/>
                    </a:lnTo>
                    <a:lnTo>
                      <a:pt x="50" y="12"/>
                    </a:lnTo>
                    <a:lnTo>
                      <a:pt x="48" y="8"/>
                    </a:lnTo>
                    <a:lnTo>
                      <a:pt x="46" y="6"/>
                    </a:lnTo>
                    <a:lnTo>
                      <a:pt x="36" y="2"/>
                    </a:lnTo>
                    <a:lnTo>
                      <a:pt x="26" y="0"/>
                    </a:lnTo>
                    <a:lnTo>
                      <a:pt x="16" y="2"/>
                    </a:lnTo>
                    <a:lnTo>
                      <a:pt x="8" y="6"/>
                    </a:lnTo>
                    <a:lnTo>
                      <a:pt x="4" y="8"/>
                    </a:lnTo>
                    <a:lnTo>
                      <a:pt x="2" y="12"/>
                    </a:lnTo>
                    <a:lnTo>
                      <a:pt x="0" y="16"/>
                    </a:lnTo>
                    <a:lnTo>
                      <a:pt x="2" y="22"/>
                    </a:lnTo>
                    <a:lnTo>
                      <a:pt x="2" y="22"/>
                    </a:lnTo>
                    <a:close/>
                  </a:path>
                </a:pathLst>
              </a:custGeom>
              <a:solidFill>
                <a:srgbClr val="FFC09F"/>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3" name="Freeform 346"/>
              <p:cNvSpPr/>
              <p:nvPr/>
            </p:nvSpPr>
            <p:spPr bwMode="auto">
              <a:xfrm>
                <a:off x="5062538" y="1450975"/>
                <a:ext cx="190500" cy="139700"/>
              </a:xfrm>
              <a:custGeom>
                <a:avLst/>
                <a:gdLst/>
                <a:ahLst/>
                <a:cxnLst>
                  <a:cxn ang="0">
                    <a:pos x="116" y="0"/>
                  </a:cxn>
                  <a:cxn ang="0">
                    <a:pos x="116" y="0"/>
                  </a:cxn>
                  <a:cxn ang="0">
                    <a:pos x="114" y="2"/>
                  </a:cxn>
                  <a:cxn ang="0">
                    <a:pos x="114" y="4"/>
                  </a:cxn>
                  <a:cxn ang="0">
                    <a:pos x="114" y="4"/>
                  </a:cxn>
                  <a:cxn ang="0">
                    <a:pos x="114" y="22"/>
                  </a:cxn>
                  <a:cxn ang="0">
                    <a:pos x="112" y="38"/>
                  </a:cxn>
                  <a:cxn ang="0">
                    <a:pos x="108" y="54"/>
                  </a:cxn>
                  <a:cxn ang="0">
                    <a:pos x="100" y="64"/>
                  </a:cxn>
                  <a:cxn ang="0">
                    <a:pos x="100" y="64"/>
                  </a:cxn>
                  <a:cxn ang="0">
                    <a:pos x="94" y="72"/>
                  </a:cxn>
                  <a:cxn ang="0">
                    <a:pos x="84" y="78"/>
                  </a:cxn>
                  <a:cxn ang="0">
                    <a:pos x="74" y="80"/>
                  </a:cxn>
                  <a:cxn ang="0">
                    <a:pos x="62" y="82"/>
                  </a:cxn>
                  <a:cxn ang="0">
                    <a:pos x="62" y="82"/>
                  </a:cxn>
                  <a:cxn ang="0">
                    <a:pos x="50" y="82"/>
                  </a:cxn>
                  <a:cxn ang="0">
                    <a:pos x="40" y="78"/>
                  </a:cxn>
                  <a:cxn ang="0">
                    <a:pos x="30" y="72"/>
                  </a:cxn>
                  <a:cxn ang="0">
                    <a:pos x="22" y="64"/>
                  </a:cxn>
                  <a:cxn ang="0">
                    <a:pos x="16" y="54"/>
                  </a:cxn>
                  <a:cxn ang="0">
                    <a:pos x="10" y="44"/>
                  </a:cxn>
                  <a:cxn ang="0">
                    <a:pos x="6" y="32"/>
                  </a:cxn>
                  <a:cxn ang="0">
                    <a:pos x="6" y="20"/>
                  </a:cxn>
                  <a:cxn ang="0">
                    <a:pos x="6" y="20"/>
                  </a:cxn>
                  <a:cxn ang="0">
                    <a:pos x="4" y="18"/>
                  </a:cxn>
                  <a:cxn ang="0">
                    <a:pos x="2" y="18"/>
                  </a:cxn>
                  <a:cxn ang="0">
                    <a:pos x="2" y="18"/>
                  </a:cxn>
                  <a:cxn ang="0">
                    <a:pos x="0" y="20"/>
                  </a:cxn>
                  <a:cxn ang="0">
                    <a:pos x="0" y="22"/>
                  </a:cxn>
                  <a:cxn ang="0">
                    <a:pos x="0" y="22"/>
                  </a:cxn>
                  <a:cxn ang="0">
                    <a:pos x="2" y="34"/>
                  </a:cxn>
                  <a:cxn ang="0">
                    <a:pos x="6" y="46"/>
                  </a:cxn>
                  <a:cxn ang="0">
                    <a:pos x="10" y="58"/>
                  </a:cxn>
                  <a:cxn ang="0">
                    <a:pos x="18" y="68"/>
                  </a:cxn>
                  <a:cxn ang="0">
                    <a:pos x="28" y="76"/>
                  </a:cxn>
                  <a:cxn ang="0">
                    <a:pos x="38" y="82"/>
                  </a:cxn>
                  <a:cxn ang="0">
                    <a:pos x="50" y="86"/>
                  </a:cxn>
                  <a:cxn ang="0">
                    <a:pos x="62" y="88"/>
                  </a:cxn>
                  <a:cxn ang="0">
                    <a:pos x="62" y="88"/>
                  </a:cxn>
                  <a:cxn ang="0">
                    <a:pos x="76" y="86"/>
                  </a:cxn>
                  <a:cxn ang="0">
                    <a:pos x="86" y="82"/>
                  </a:cxn>
                  <a:cxn ang="0">
                    <a:pos x="96" y="76"/>
                  </a:cxn>
                  <a:cxn ang="0">
                    <a:pos x="106" y="68"/>
                  </a:cxn>
                  <a:cxn ang="0">
                    <a:pos x="106" y="68"/>
                  </a:cxn>
                  <a:cxn ang="0">
                    <a:pos x="114" y="56"/>
                  </a:cxn>
                  <a:cxn ang="0">
                    <a:pos x="118" y="40"/>
                  </a:cxn>
                  <a:cxn ang="0">
                    <a:pos x="120" y="22"/>
                  </a:cxn>
                  <a:cxn ang="0">
                    <a:pos x="120" y="4"/>
                  </a:cxn>
                  <a:cxn ang="0">
                    <a:pos x="120" y="4"/>
                  </a:cxn>
                  <a:cxn ang="0">
                    <a:pos x="118" y="2"/>
                  </a:cxn>
                  <a:cxn ang="0">
                    <a:pos x="116" y="0"/>
                  </a:cxn>
                  <a:cxn ang="0">
                    <a:pos x="116" y="0"/>
                  </a:cxn>
                </a:cxnLst>
                <a:rect l="0" t="0" r="r" b="b"/>
                <a:pathLst>
                  <a:path w="120" h="88">
                    <a:moveTo>
                      <a:pt x="116" y="0"/>
                    </a:moveTo>
                    <a:lnTo>
                      <a:pt x="116" y="0"/>
                    </a:lnTo>
                    <a:lnTo>
                      <a:pt x="114" y="2"/>
                    </a:lnTo>
                    <a:lnTo>
                      <a:pt x="114" y="4"/>
                    </a:lnTo>
                    <a:lnTo>
                      <a:pt x="114" y="4"/>
                    </a:lnTo>
                    <a:lnTo>
                      <a:pt x="114" y="22"/>
                    </a:lnTo>
                    <a:lnTo>
                      <a:pt x="112" y="38"/>
                    </a:lnTo>
                    <a:lnTo>
                      <a:pt x="108" y="54"/>
                    </a:lnTo>
                    <a:lnTo>
                      <a:pt x="100" y="64"/>
                    </a:lnTo>
                    <a:lnTo>
                      <a:pt x="100" y="64"/>
                    </a:lnTo>
                    <a:lnTo>
                      <a:pt x="94" y="72"/>
                    </a:lnTo>
                    <a:lnTo>
                      <a:pt x="84" y="78"/>
                    </a:lnTo>
                    <a:lnTo>
                      <a:pt x="74" y="80"/>
                    </a:lnTo>
                    <a:lnTo>
                      <a:pt x="62" y="82"/>
                    </a:lnTo>
                    <a:lnTo>
                      <a:pt x="62" y="82"/>
                    </a:lnTo>
                    <a:lnTo>
                      <a:pt x="50" y="82"/>
                    </a:lnTo>
                    <a:lnTo>
                      <a:pt x="40" y="78"/>
                    </a:lnTo>
                    <a:lnTo>
                      <a:pt x="30" y="72"/>
                    </a:lnTo>
                    <a:lnTo>
                      <a:pt x="22" y="64"/>
                    </a:lnTo>
                    <a:lnTo>
                      <a:pt x="16" y="54"/>
                    </a:lnTo>
                    <a:lnTo>
                      <a:pt x="10" y="44"/>
                    </a:lnTo>
                    <a:lnTo>
                      <a:pt x="6" y="32"/>
                    </a:lnTo>
                    <a:lnTo>
                      <a:pt x="6" y="20"/>
                    </a:lnTo>
                    <a:lnTo>
                      <a:pt x="6" y="20"/>
                    </a:lnTo>
                    <a:lnTo>
                      <a:pt x="4" y="18"/>
                    </a:lnTo>
                    <a:lnTo>
                      <a:pt x="2" y="18"/>
                    </a:lnTo>
                    <a:lnTo>
                      <a:pt x="2" y="18"/>
                    </a:lnTo>
                    <a:lnTo>
                      <a:pt x="0" y="20"/>
                    </a:lnTo>
                    <a:lnTo>
                      <a:pt x="0" y="22"/>
                    </a:lnTo>
                    <a:lnTo>
                      <a:pt x="0" y="22"/>
                    </a:lnTo>
                    <a:lnTo>
                      <a:pt x="2" y="34"/>
                    </a:lnTo>
                    <a:lnTo>
                      <a:pt x="6" y="46"/>
                    </a:lnTo>
                    <a:lnTo>
                      <a:pt x="10" y="58"/>
                    </a:lnTo>
                    <a:lnTo>
                      <a:pt x="18" y="68"/>
                    </a:lnTo>
                    <a:lnTo>
                      <a:pt x="28" y="76"/>
                    </a:lnTo>
                    <a:lnTo>
                      <a:pt x="38" y="82"/>
                    </a:lnTo>
                    <a:lnTo>
                      <a:pt x="50" y="86"/>
                    </a:lnTo>
                    <a:lnTo>
                      <a:pt x="62" y="88"/>
                    </a:lnTo>
                    <a:lnTo>
                      <a:pt x="62" y="88"/>
                    </a:lnTo>
                    <a:lnTo>
                      <a:pt x="76" y="86"/>
                    </a:lnTo>
                    <a:lnTo>
                      <a:pt x="86" y="82"/>
                    </a:lnTo>
                    <a:lnTo>
                      <a:pt x="96" y="76"/>
                    </a:lnTo>
                    <a:lnTo>
                      <a:pt x="106" y="68"/>
                    </a:lnTo>
                    <a:lnTo>
                      <a:pt x="106" y="68"/>
                    </a:lnTo>
                    <a:lnTo>
                      <a:pt x="114" y="56"/>
                    </a:lnTo>
                    <a:lnTo>
                      <a:pt x="118" y="40"/>
                    </a:lnTo>
                    <a:lnTo>
                      <a:pt x="120" y="22"/>
                    </a:lnTo>
                    <a:lnTo>
                      <a:pt x="120" y="4"/>
                    </a:lnTo>
                    <a:lnTo>
                      <a:pt x="120" y="4"/>
                    </a:lnTo>
                    <a:lnTo>
                      <a:pt x="118" y="2"/>
                    </a:lnTo>
                    <a:lnTo>
                      <a:pt x="116" y="0"/>
                    </a:lnTo>
                    <a:lnTo>
                      <a:pt x="116" y="0"/>
                    </a:lnTo>
                    <a:close/>
                  </a:path>
                </a:pathLst>
              </a:custGeom>
              <a:solidFill>
                <a:srgbClr val="587935"/>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4" name="Freeform 347"/>
              <p:cNvSpPr/>
              <p:nvPr/>
            </p:nvSpPr>
            <p:spPr bwMode="auto">
              <a:xfrm>
                <a:off x="4154488" y="1308100"/>
                <a:ext cx="923925" cy="746125"/>
              </a:xfrm>
              <a:custGeom>
                <a:avLst/>
                <a:gdLst/>
                <a:ahLst/>
                <a:cxnLst>
                  <a:cxn ang="0">
                    <a:pos x="2" y="6"/>
                  </a:cxn>
                  <a:cxn ang="0">
                    <a:pos x="2" y="6"/>
                  </a:cxn>
                  <a:cxn ang="0">
                    <a:pos x="78" y="72"/>
                  </a:cxn>
                  <a:cxn ang="0">
                    <a:pos x="254" y="220"/>
                  </a:cxn>
                  <a:cxn ang="0">
                    <a:pos x="444" y="376"/>
                  </a:cxn>
                  <a:cxn ang="0">
                    <a:pos x="518" y="436"/>
                  </a:cxn>
                  <a:cxn ang="0">
                    <a:pos x="546" y="458"/>
                  </a:cxn>
                  <a:cxn ang="0">
                    <a:pos x="566" y="470"/>
                  </a:cxn>
                  <a:cxn ang="0">
                    <a:pos x="566" y="470"/>
                  </a:cxn>
                  <a:cxn ang="0">
                    <a:pos x="574" y="466"/>
                  </a:cxn>
                  <a:cxn ang="0">
                    <a:pos x="578" y="458"/>
                  </a:cxn>
                  <a:cxn ang="0">
                    <a:pos x="580" y="454"/>
                  </a:cxn>
                  <a:cxn ang="0">
                    <a:pos x="582" y="448"/>
                  </a:cxn>
                  <a:cxn ang="0">
                    <a:pos x="20" y="6"/>
                  </a:cxn>
                  <a:cxn ang="0">
                    <a:pos x="20" y="6"/>
                  </a:cxn>
                  <a:cxn ang="0">
                    <a:pos x="6" y="0"/>
                  </a:cxn>
                  <a:cxn ang="0">
                    <a:pos x="4" y="0"/>
                  </a:cxn>
                  <a:cxn ang="0">
                    <a:pos x="0" y="0"/>
                  </a:cxn>
                  <a:cxn ang="0">
                    <a:pos x="0" y="2"/>
                  </a:cxn>
                  <a:cxn ang="0">
                    <a:pos x="2" y="6"/>
                  </a:cxn>
                  <a:cxn ang="0">
                    <a:pos x="2" y="6"/>
                  </a:cxn>
                </a:cxnLst>
                <a:rect l="0" t="0" r="r" b="b"/>
                <a:pathLst>
                  <a:path w="582" h="470">
                    <a:moveTo>
                      <a:pt x="2" y="6"/>
                    </a:moveTo>
                    <a:lnTo>
                      <a:pt x="2" y="6"/>
                    </a:lnTo>
                    <a:lnTo>
                      <a:pt x="78" y="72"/>
                    </a:lnTo>
                    <a:lnTo>
                      <a:pt x="254" y="220"/>
                    </a:lnTo>
                    <a:lnTo>
                      <a:pt x="444" y="376"/>
                    </a:lnTo>
                    <a:lnTo>
                      <a:pt x="518" y="436"/>
                    </a:lnTo>
                    <a:lnTo>
                      <a:pt x="546" y="458"/>
                    </a:lnTo>
                    <a:lnTo>
                      <a:pt x="566" y="470"/>
                    </a:lnTo>
                    <a:lnTo>
                      <a:pt x="566" y="470"/>
                    </a:lnTo>
                    <a:lnTo>
                      <a:pt x="574" y="466"/>
                    </a:lnTo>
                    <a:lnTo>
                      <a:pt x="578" y="458"/>
                    </a:lnTo>
                    <a:lnTo>
                      <a:pt x="580" y="454"/>
                    </a:lnTo>
                    <a:lnTo>
                      <a:pt x="582" y="448"/>
                    </a:lnTo>
                    <a:lnTo>
                      <a:pt x="20" y="6"/>
                    </a:lnTo>
                    <a:lnTo>
                      <a:pt x="20" y="6"/>
                    </a:lnTo>
                    <a:lnTo>
                      <a:pt x="6" y="0"/>
                    </a:lnTo>
                    <a:lnTo>
                      <a:pt x="4" y="0"/>
                    </a:lnTo>
                    <a:lnTo>
                      <a:pt x="0" y="0"/>
                    </a:lnTo>
                    <a:lnTo>
                      <a:pt x="0" y="2"/>
                    </a:lnTo>
                    <a:lnTo>
                      <a:pt x="2" y="6"/>
                    </a:lnTo>
                    <a:lnTo>
                      <a:pt x="2" y="6"/>
                    </a:lnTo>
                    <a:close/>
                  </a:path>
                </a:pathLst>
              </a:custGeom>
              <a:solidFill>
                <a:srgbClr val="FDDDD6"/>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5" name="Freeform 348"/>
              <p:cNvSpPr/>
              <p:nvPr/>
            </p:nvSpPr>
            <p:spPr bwMode="auto">
              <a:xfrm>
                <a:off x="4932363" y="1609725"/>
                <a:ext cx="596900" cy="466725"/>
              </a:xfrm>
              <a:custGeom>
                <a:avLst/>
                <a:gdLst/>
                <a:ahLst/>
                <a:cxnLst>
                  <a:cxn ang="0">
                    <a:pos x="370" y="114"/>
                  </a:cxn>
                  <a:cxn ang="0">
                    <a:pos x="376" y="64"/>
                  </a:cxn>
                  <a:cxn ang="0">
                    <a:pos x="372" y="38"/>
                  </a:cxn>
                  <a:cxn ang="0">
                    <a:pos x="362" y="14"/>
                  </a:cxn>
                  <a:cxn ang="0">
                    <a:pos x="356" y="6"/>
                  </a:cxn>
                  <a:cxn ang="0">
                    <a:pos x="342" y="0"/>
                  </a:cxn>
                  <a:cxn ang="0">
                    <a:pos x="330" y="2"/>
                  </a:cxn>
                  <a:cxn ang="0">
                    <a:pos x="320" y="14"/>
                  </a:cxn>
                  <a:cxn ang="0">
                    <a:pos x="316" y="24"/>
                  </a:cxn>
                  <a:cxn ang="0">
                    <a:pos x="314" y="52"/>
                  </a:cxn>
                  <a:cxn ang="0">
                    <a:pos x="316" y="82"/>
                  </a:cxn>
                  <a:cxn ang="0">
                    <a:pos x="316" y="138"/>
                  </a:cxn>
                  <a:cxn ang="0">
                    <a:pos x="310" y="166"/>
                  </a:cxn>
                  <a:cxn ang="0">
                    <a:pos x="300" y="192"/>
                  </a:cxn>
                  <a:cxn ang="0">
                    <a:pos x="288" y="210"/>
                  </a:cxn>
                  <a:cxn ang="0">
                    <a:pos x="260" y="240"/>
                  </a:cxn>
                  <a:cxn ang="0">
                    <a:pos x="226" y="254"/>
                  </a:cxn>
                  <a:cxn ang="0">
                    <a:pos x="188" y="250"/>
                  </a:cxn>
                  <a:cxn ang="0">
                    <a:pos x="166" y="242"/>
                  </a:cxn>
                  <a:cxn ang="0">
                    <a:pos x="104" y="206"/>
                  </a:cxn>
                  <a:cxn ang="0">
                    <a:pos x="70" y="194"/>
                  </a:cxn>
                  <a:cxn ang="0">
                    <a:pos x="44" y="192"/>
                  </a:cxn>
                  <a:cxn ang="0">
                    <a:pos x="36" y="196"/>
                  </a:cxn>
                  <a:cxn ang="0">
                    <a:pos x="22" y="204"/>
                  </a:cxn>
                  <a:cxn ang="0">
                    <a:pos x="8" y="218"/>
                  </a:cxn>
                  <a:cxn ang="0">
                    <a:pos x="0" y="234"/>
                  </a:cxn>
                  <a:cxn ang="0">
                    <a:pos x="6" y="250"/>
                  </a:cxn>
                  <a:cxn ang="0">
                    <a:pos x="12" y="254"/>
                  </a:cxn>
                  <a:cxn ang="0">
                    <a:pos x="22" y="256"/>
                  </a:cxn>
                  <a:cxn ang="0">
                    <a:pos x="38" y="248"/>
                  </a:cxn>
                  <a:cxn ang="0">
                    <a:pos x="48" y="242"/>
                  </a:cxn>
                  <a:cxn ang="0">
                    <a:pos x="70" y="240"/>
                  </a:cxn>
                  <a:cxn ang="0">
                    <a:pos x="90" y="242"/>
                  </a:cxn>
                  <a:cxn ang="0">
                    <a:pos x="128" y="258"/>
                  </a:cxn>
                  <a:cxn ang="0">
                    <a:pos x="166" y="278"/>
                  </a:cxn>
                  <a:cxn ang="0">
                    <a:pos x="206" y="292"/>
                  </a:cxn>
                  <a:cxn ang="0">
                    <a:pos x="220" y="294"/>
                  </a:cxn>
                  <a:cxn ang="0">
                    <a:pos x="244" y="294"/>
                  </a:cxn>
                  <a:cxn ang="0">
                    <a:pos x="264" y="286"/>
                  </a:cxn>
                  <a:cxn ang="0">
                    <a:pos x="292" y="270"/>
                  </a:cxn>
                  <a:cxn ang="0">
                    <a:pos x="322" y="236"/>
                  </a:cxn>
                  <a:cxn ang="0">
                    <a:pos x="342" y="194"/>
                  </a:cxn>
                  <a:cxn ang="0">
                    <a:pos x="358" y="156"/>
                  </a:cxn>
                  <a:cxn ang="0">
                    <a:pos x="370" y="114"/>
                  </a:cxn>
                </a:cxnLst>
                <a:rect l="0" t="0" r="r" b="b"/>
                <a:pathLst>
                  <a:path w="376" h="294">
                    <a:moveTo>
                      <a:pt x="370" y="114"/>
                    </a:moveTo>
                    <a:lnTo>
                      <a:pt x="370" y="114"/>
                    </a:lnTo>
                    <a:lnTo>
                      <a:pt x="374" y="90"/>
                    </a:lnTo>
                    <a:lnTo>
                      <a:pt x="376" y="64"/>
                    </a:lnTo>
                    <a:lnTo>
                      <a:pt x="374" y="50"/>
                    </a:lnTo>
                    <a:lnTo>
                      <a:pt x="372" y="38"/>
                    </a:lnTo>
                    <a:lnTo>
                      <a:pt x="368" y="26"/>
                    </a:lnTo>
                    <a:lnTo>
                      <a:pt x="362" y="14"/>
                    </a:lnTo>
                    <a:lnTo>
                      <a:pt x="362" y="14"/>
                    </a:lnTo>
                    <a:lnTo>
                      <a:pt x="356" y="6"/>
                    </a:lnTo>
                    <a:lnTo>
                      <a:pt x="348" y="2"/>
                    </a:lnTo>
                    <a:lnTo>
                      <a:pt x="342" y="0"/>
                    </a:lnTo>
                    <a:lnTo>
                      <a:pt x="336" y="0"/>
                    </a:lnTo>
                    <a:lnTo>
                      <a:pt x="330" y="2"/>
                    </a:lnTo>
                    <a:lnTo>
                      <a:pt x="324" y="6"/>
                    </a:lnTo>
                    <a:lnTo>
                      <a:pt x="320" y="14"/>
                    </a:lnTo>
                    <a:lnTo>
                      <a:pt x="316" y="24"/>
                    </a:lnTo>
                    <a:lnTo>
                      <a:pt x="316" y="24"/>
                    </a:lnTo>
                    <a:lnTo>
                      <a:pt x="314" y="38"/>
                    </a:lnTo>
                    <a:lnTo>
                      <a:pt x="314" y="52"/>
                    </a:lnTo>
                    <a:lnTo>
                      <a:pt x="316" y="82"/>
                    </a:lnTo>
                    <a:lnTo>
                      <a:pt x="316" y="82"/>
                    </a:lnTo>
                    <a:lnTo>
                      <a:pt x="316" y="110"/>
                    </a:lnTo>
                    <a:lnTo>
                      <a:pt x="316" y="138"/>
                    </a:lnTo>
                    <a:lnTo>
                      <a:pt x="314" y="152"/>
                    </a:lnTo>
                    <a:lnTo>
                      <a:pt x="310" y="166"/>
                    </a:lnTo>
                    <a:lnTo>
                      <a:pt x="306" y="178"/>
                    </a:lnTo>
                    <a:lnTo>
                      <a:pt x="300" y="192"/>
                    </a:lnTo>
                    <a:lnTo>
                      <a:pt x="300" y="192"/>
                    </a:lnTo>
                    <a:lnTo>
                      <a:pt x="288" y="210"/>
                    </a:lnTo>
                    <a:lnTo>
                      <a:pt x="274" y="226"/>
                    </a:lnTo>
                    <a:lnTo>
                      <a:pt x="260" y="240"/>
                    </a:lnTo>
                    <a:lnTo>
                      <a:pt x="244" y="248"/>
                    </a:lnTo>
                    <a:lnTo>
                      <a:pt x="226" y="254"/>
                    </a:lnTo>
                    <a:lnTo>
                      <a:pt x="208" y="254"/>
                    </a:lnTo>
                    <a:lnTo>
                      <a:pt x="188" y="250"/>
                    </a:lnTo>
                    <a:lnTo>
                      <a:pt x="166" y="242"/>
                    </a:lnTo>
                    <a:lnTo>
                      <a:pt x="166" y="242"/>
                    </a:lnTo>
                    <a:lnTo>
                      <a:pt x="136" y="224"/>
                    </a:lnTo>
                    <a:lnTo>
                      <a:pt x="104" y="206"/>
                    </a:lnTo>
                    <a:lnTo>
                      <a:pt x="88" y="198"/>
                    </a:lnTo>
                    <a:lnTo>
                      <a:pt x="70" y="194"/>
                    </a:lnTo>
                    <a:lnTo>
                      <a:pt x="54" y="192"/>
                    </a:lnTo>
                    <a:lnTo>
                      <a:pt x="44" y="192"/>
                    </a:lnTo>
                    <a:lnTo>
                      <a:pt x="36" y="196"/>
                    </a:lnTo>
                    <a:lnTo>
                      <a:pt x="36" y="196"/>
                    </a:lnTo>
                    <a:lnTo>
                      <a:pt x="28" y="198"/>
                    </a:lnTo>
                    <a:lnTo>
                      <a:pt x="22" y="204"/>
                    </a:lnTo>
                    <a:lnTo>
                      <a:pt x="14" y="210"/>
                    </a:lnTo>
                    <a:lnTo>
                      <a:pt x="8" y="218"/>
                    </a:lnTo>
                    <a:lnTo>
                      <a:pt x="2" y="226"/>
                    </a:lnTo>
                    <a:lnTo>
                      <a:pt x="0" y="234"/>
                    </a:lnTo>
                    <a:lnTo>
                      <a:pt x="2" y="242"/>
                    </a:lnTo>
                    <a:lnTo>
                      <a:pt x="6" y="250"/>
                    </a:lnTo>
                    <a:lnTo>
                      <a:pt x="6" y="250"/>
                    </a:lnTo>
                    <a:lnTo>
                      <a:pt x="12" y="254"/>
                    </a:lnTo>
                    <a:lnTo>
                      <a:pt x="18" y="256"/>
                    </a:lnTo>
                    <a:lnTo>
                      <a:pt x="22" y="256"/>
                    </a:lnTo>
                    <a:lnTo>
                      <a:pt x="28" y="254"/>
                    </a:lnTo>
                    <a:lnTo>
                      <a:pt x="38" y="248"/>
                    </a:lnTo>
                    <a:lnTo>
                      <a:pt x="48" y="242"/>
                    </a:lnTo>
                    <a:lnTo>
                      <a:pt x="48" y="242"/>
                    </a:lnTo>
                    <a:lnTo>
                      <a:pt x="60" y="240"/>
                    </a:lnTo>
                    <a:lnTo>
                      <a:pt x="70" y="240"/>
                    </a:lnTo>
                    <a:lnTo>
                      <a:pt x="80" y="240"/>
                    </a:lnTo>
                    <a:lnTo>
                      <a:pt x="90" y="242"/>
                    </a:lnTo>
                    <a:lnTo>
                      <a:pt x="110" y="250"/>
                    </a:lnTo>
                    <a:lnTo>
                      <a:pt x="128" y="258"/>
                    </a:lnTo>
                    <a:lnTo>
                      <a:pt x="128" y="258"/>
                    </a:lnTo>
                    <a:lnTo>
                      <a:pt x="166" y="278"/>
                    </a:lnTo>
                    <a:lnTo>
                      <a:pt x="188" y="286"/>
                    </a:lnTo>
                    <a:lnTo>
                      <a:pt x="206" y="292"/>
                    </a:lnTo>
                    <a:lnTo>
                      <a:pt x="206" y="292"/>
                    </a:lnTo>
                    <a:lnTo>
                      <a:pt x="220" y="294"/>
                    </a:lnTo>
                    <a:lnTo>
                      <a:pt x="232" y="294"/>
                    </a:lnTo>
                    <a:lnTo>
                      <a:pt x="244" y="294"/>
                    </a:lnTo>
                    <a:lnTo>
                      <a:pt x="254" y="290"/>
                    </a:lnTo>
                    <a:lnTo>
                      <a:pt x="264" y="286"/>
                    </a:lnTo>
                    <a:lnTo>
                      <a:pt x="274" y="282"/>
                    </a:lnTo>
                    <a:lnTo>
                      <a:pt x="292" y="270"/>
                    </a:lnTo>
                    <a:lnTo>
                      <a:pt x="308" y="254"/>
                    </a:lnTo>
                    <a:lnTo>
                      <a:pt x="322" y="236"/>
                    </a:lnTo>
                    <a:lnTo>
                      <a:pt x="334" y="214"/>
                    </a:lnTo>
                    <a:lnTo>
                      <a:pt x="342" y="194"/>
                    </a:lnTo>
                    <a:lnTo>
                      <a:pt x="342" y="194"/>
                    </a:lnTo>
                    <a:lnTo>
                      <a:pt x="358" y="156"/>
                    </a:lnTo>
                    <a:lnTo>
                      <a:pt x="364" y="136"/>
                    </a:lnTo>
                    <a:lnTo>
                      <a:pt x="370" y="114"/>
                    </a:lnTo>
                    <a:lnTo>
                      <a:pt x="370" y="114"/>
                    </a:lnTo>
                    <a:close/>
                  </a:path>
                </a:pathLst>
              </a:custGeom>
              <a:solidFill>
                <a:srgbClr val="2F7C68"/>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6" name="Freeform 349"/>
              <p:cNvSpPr/>
              <p:nvPr/>
            </p:nvSpPr>
            <p:spPr bwMode="auto">
              <a:xfrm>
                <a:off x="4684713" y="1758950"/>
                <a:ext cx="95250" cy="88900"/>
              </a:xfrm>
              <a:custGeom>
                <a:avLst/>
                <a:gdLst/>
                <a:ahLst/>
                <a:cxnLst>
                  <a:cxn ang="0">
                    <a:pos x="58" y="28"/>
                  </a:cxn>
                  <a:cxn ang="0">
                    <a:pos x="58" y="28"/>
                  </a:cxn>
                  <a:cxn ang="0">
                    <a:pos x="60" y="36"/>
                  </a:cxn>
                  <a:cxn ang="0">
                    <a:pos x="58" y="46"/>
                  </a:cxn>
                  <a:cxn ang="0">
                    <a:pos x="56" y="48"/>
                  </a:cxn>
                  <a:cxn ang="0">
                    <a:pos x="52" y="52"/>
                  </a:cxn>
                  <a:cxn ang="0">
                    <a:pos x="46" y="54"/>
                  </a:cxn>
                  <a:cxn ang="0">
                    <a:pos x="40" y="56"/>
                  </a:cxn>
                  <a:cxn ang="0">
                    <a:pos x="40" y="56"/>
                  </a:cxn>
                  <a:cxn ang="0">
                    <a:pos x="32" y="54"/>
                  </a:cxn>
                  <a:cxn ang="0">
                    <a:pos x="24" y="50"/>
                  </a:cxn>
                  <a:cxn ang="0">
                    <a:pos x="14" y="44"/>
                  </a:cxn>
                  <a:cxn ang="0">
                    <a:pos x="8" y="34"/>
                  </a:cxn>
                  <a:cxn ang="0">
                    <a:pos x="4" y="26"/>
                  </a:cxn>
                  <a:cxn ang="0">
                    <a:pos x="0" y="16"/>
                  </a:cxn>
                  <a:cxn ang="0">
                    <a:pos x="2" y="8"/>
                  </a:cxn>
                  <a:cxn ang="0">
                    <a:pos x="4" y="6"/>
                  </a:cxn>
                  <a:cxn ang="0">
                    <a:pos x="8" y="2"/>
                  </a:cxn>
                  <a:cxn ang="0">
                    <a:pos x="8" y="2"/>
                  </a:cxn>
                  <a:cxn ang="0">
                    <a:pos x="16" y="0"/>
                  </a:cxn>
                  <a:cxn ang="0">
                    <a:pos x="22" y="0"/>
                  </a:cxn>
                  <a:cxn ang="0">
                    <a:pos x="30" y="2"/>
                  </a:cxn>
                  <a:cxn ang="0">
                    <a:pos x="38" y="4"/>
                  </a:cxn>
                  <a:cxn ang="0">
                    <a:pos x="44" y="10"/>
                  </a:cxn>
                  <a:cxn ang="0">
                    <a:pos x="50" y="14"/>
                  </a:cxn>
                  <a:cxn ang="0">
                    <a:pos x="54" y="22"/>
                  </a:cxn>
                  <a:cxn ang="0">
                    <a:pos x="58" y="28"/>
                  </a:cxn>
                  <a:cxn ang="0">
                    <a:pos x="58" y="28"/>
                  </a:cxn>
                </a:cxnLst>
                <a:rect l="0" t="0" r="r" b="b"/>
                <a:pathLst>
                  <a:path w="60" h="56">
                    <a:moveTo>
                      <a:pt x="58" y="28"/>
                    </a:moveTo>
                    <a:lnTo>
                      <a:pt x="58" y="28"/>
                    </a:lnTo>
                    <a:lnTo>
                      <a:pt x="60" y="36"/>
                    </a:lnTo>
                    <a:lnTo>
                      <a:pt x="58" y="46"/>
                    </a:lnTo>
                    <a:lnTo>
                      <a:pt x="56" y="48"/>
                    </a:lnTo>
                    <a:lnTo>
                      <a:pt x="52" y="52"/>
                    </a:lnTo>
                    <a:lnTo>
                      <a:pt x="46" y="54"/>
                    </a:lnTo>
                    <a:lnTo>
                      <a:pt x="40" y="56"/>
                    </a:lnTo>
                    <a:lnTo>
                      <a:pt x="40" y="56"/>
                    </a:lnTo>
                    <a:lnTo>
                      <a:pt x="32" y="54"/>
                    </a:lnTo>
                    <a:lnTo>
                      <a:pt x="24" y="50"/>
                    </a:lnTo>
                    <a:lnTo>
                      <a:pt x="14" y="44"/>
                    </a:lnTo>
                    <a:lnTo>
                      <a:pt x="8" y="34"/>
                    </a:lnTo>
                    <a:lnTo>
                      <a:pt x="4" y="26"/>
                    </a:lnTo>
                    <a:lnTo>
                      <a:pt x="0" y="16"/>
                    </a:lnTo>
                    <a:lnTo>
                      <a:pt x="2" y="8"/>
                    </a:lnTo>
                    <a:lnTo>
                      <a:pt x="4" y="6"/>
                    </a:lnTo>
                    <a:lnTo>
                      <a:pt x="8" y="2"/>
                    </a:lnTo>
                    <a:lnTo>
                      <a:pt x="8" y="2"/>
                    </a:lnTo>
                    <a:lnTo>
                      <a:pt x="16" y="0"/>
                    </a:lnTo>
                    <a:lnTo>
                      <a:pt x="22" y="0"/>
                    </a:lnTo>
                    <a:lnTo>
                      <a:pt x="30" y="2"/>
                    </a:lnTo>
                    <a:lnTo>
                      <a:pt x="38" y="4"/>
                    </a:lnTo>
                    <a:lnTo>
                      <a:pt x="44" y="10"/>
                    </a:lnTo>
                    <a:lnTo>
                      <a:pt x="50" y="14"/>
                    </a:lnTo>
                    <a:lnTo>
                      <a:pt x="54" y="22"/>
                    </a:lnTo>
                    <a:lnTo>
                      <a:pt x="58" y="28"/>
                    </a:lnTo>
                    <a:lnTo>
                      <a:pt x="58" y="28"/>
                    </a:lnTo>
                    <a:close/>
                  </a:path>
                </a:pathLst>
              </a:custGeom>
              <a:solidFill>
                <a:srgbClr val="2F7C68"/>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grpSp>
        <p:grpSp>
          <p:nvGrpSpPr>
            <p:cNvPr id="77" name="组合 76"/>
            <p:cNvGrpSpPr/>
            <p:nvPr/>
          </p:nvGrpSpPr>
          <p:grpSpPr>
            <a:xfrm>
              <a:off x="0" y="3796751"/>
              <a:ext cx="9144000" cy="1511303"/>
              <a:chOff x="1211263" y="3578225"/>
              <a:chExt cx="6721475" cy="1082675"/>
            </a:xfrm>
          </p:grpSpPr>
          <p:sp>
            <p:nvSpPr>
              <p:cNvPr id="78" name="Freeform 5"/>
              <p:cNvSpPr>
                <a:spLocks noEditPoints="1"/>
              </p:cNvSpPr>
              <p:nvPr/>
            </p:nvSpPr>
            <p:spPr bwMode="auto">
              <a:xfrm>
                <a:off x="6253163" y="3711575"/>
                <a:ext cx="1231900" cy="930275"/>
              </a:xfrm>
              <a:custGeom>
                <a:avLst/>
                <a:gdLst/>
                <a:ahLst/>
                <a:cxnLst>
                  <a:cxn ang="0">
                    <a:pos x="0" y="572"/>
                  </a:cxn>
                  <a:cxn ang="0">
                    <a:pos x="386" y="586"/>
                  </a:cxn>
                  <a:cxn ang="0">
                    <a:pos x="388" y="582"/>
                  </a:cxn>
                  <a:cxn ang="0">
                    <a:pos x="236" y="580"/>
                  </a:cxn>
                  <a:cxn ang="0">
                    <a:pos x="88" y="576"/>
                  </a:cxn>
                  <a:cxn ang="0">
                    <a:pos x="90" y="574"/>
                  </a:cxn>
                  <a:cxn ang="0">
                    <a:pos x="432" y="0"/>
                  </a:cxn>
                  <a:cxn ang="0">
                    <a:pos x="400" y="2"/>
                  </a:cxn>
                  <a:cxn ang="0">
                    <a:pos x="360" y="8"/>
                  </a:cxn>
                  <a:cxn ang="0">
                    <a:pos x="288" y="28"/>
                  </a:cxn>
                  <a:cxn ang="0">
                    <a:pos x="226" y="62"/>
                  </a:cxn>
                  <a:cxn ang="0">
                    <a:pos x="174" y="106"/>
                  </a:cxn>
                  <a:cxn ang="0">
                    <a:pos x="150" y="130"/>
                  </a:cxn>
                  <a:cxn ang="0">
                    <a:pos x="196" y="228"/>
                  </a:cxn>
                  <a:cxn ang="0">
                    <a:pos x="212" y="208"/>
                  </a:cxn>
                  <a:cxn ang="0">
                    <a:pos x="254" y="172"/>
                  </a:cxn>
                  <a:cxn ang="0">
                    <a:pos x="302" y="144"/>
                  </a:cxn>
                  <a:cxn ang="0">
                    <a:pos x="360" y="124"/>
                  </a:cxn>
                  <a:cxn ang="0">
                    <a:pos x="392" y="120"/>
                  </a:cxn>
                  <a:cxn ang="0">
                    <a:pos x="418" y="118"/>
                  </a:cxn>
                  <a:cxn ang="0">
                    <a:pos x="456" y="122"/>
                  </a:cxn>
                  <a:cxn ang="0">
                    <a:pos x="492" y="132"/>
                  </a:cxn>
                  <a:cxn ang="0">
                    <a:pos x="526" y="146"/>
                  </a:cxn>
                  <a:cxn ang="0">
                    <a:pos x="556" y="166"/>
                  </a:cxn>
                  <a:cxn ang="0">
                    <a:pos x="608" y="216"/>
                  </a:cxn>
                  <a:cxn ang="0">
                    <a:pos x="650" y="278"/>
                  </a:cxn>
                  <a:cxn ang="0">
                    <a:pos x="682" y="274"/>
                  </a:cxn>
                  <a:cxn ang="0">
                    <a:pos x="714" y="274"/>
                  </a:cxn>
                  <a:cxn ang="0">
                    <a:pos x="776" y="278"/>
                  </a:cxn>
                  <a:cxn ang="0">
                    <a:pos x="750" y="226"/>
                  </a:cxn>
                  <a:cxn ang="0">
                    <a:pos x="720" y="174"/>
                  </a:cxn>
                  <a:cxn ang="0">
                    <a:pos x="684" y="128"/>
                  </a:cxn>
                  <a:cxn ang="0">
                    <a:pos x="646" y="86"/>
                  </a:cxn>
                  <a:cxn ang="0">
                    <a:pos x="600" y="50"/>
                  </a:cxn>
                  <a:cxn ang="0">
                    <a:pos x="550" y="24"/>
                  </a:cxn>
                  <a:cxn ang="0">
                    <a:pos x="494" y="6"/>
                  </a:cxn>
                  <a:cxn ang="0">
                    <a:pos x="432" y="0"/>
                  </a:cxn>
                </a:cxnLst>
                <a:rect l="0" t="0" r="r" b="b"/>
                <a:pathLst>
                  <a:path w="776" h="586">
                    <a:moveTo>
                      <a:pt x="0" y="572"/>
                    </a:moveTo>
                    <a:lnTo>
                      <a:pt x="0" y="572"/>
                    </a:lnTo>
                    <a:lnTo>
                      <a:pt x="0" y="578"/>
                    </a:lnTo>
                    <a:lnTo>
                      <a:pt x="386" y="586"/>
                    </a:lnTo>
                    <a:lnTo>
                      <a:pt x="386" y="586"/>
                    </a:lnTo>
                    <a:lnTo>
                      <a:pt x="388" y="582"/>
                    </a:lnTo>
                    <a:lnTo>
                      <a:pt x="236" y="580"/>
                    </a:lnTo>
                    <a:lnTo>
                      <a:pt x="236" y="580"/>
                    </a:lnTo>
                    <a:lnTo>
                      <a:pt x="236" y="578"/>
                    </a:lnTo>
                    <a:lnTo>
                      <a:pt x="88" y="576"/>
                    </a:lnTo>
                    <a:lnTo>
                      <a:pt x="88" y="576"/>
                    </a:lnTo>
                    <a:lnTo>
                      <a:pt x="90" y="574"/>
                    </a:lnTo>
                    <a:lnTo>
                      <a:pt x="0" y="572"/>
                    </a:lnTo>
                    <a:close/>
                    <a:moveTo>
                      <a:pt x="432" y="0"/>
                    </a:moveTo>
                    <a:lnTo>
                      <a:pt x="432" y="0"/>
                    </a:lnTo>
                    <a:lnTo>
                      <a:pt x="400" y="2"/>
                    </a:lnTo>
                    <a:lnTo>
                      <a:pt x="400" y="2"/>
                    </a:lnTo>
                    <a:lnTo>
                      <a:pt x="360" y="8"/>
                    </a:lnTo>
                    <a:lnTo>
                      <a:pt x="322" y="16"/>
                    </a:lnTo>
                    <a:lnTo>
                      <a:pt x="288" y="28"/>
                    </a:lnTo>
                    <a:lnTo>
                      <a:pt x="256" y="44"/>
                    </a:lnTo>
                    <a:lnTo>
                      <a:pt x="226" y="62"/>
                    </a:lnTo>
                    <a:lnTo>
                      <a:pt x="198" y="82"/>
                    </a:lnTo>
                    <a:lnTo>
                      <a:pt x="174" y="106"/>
                    </a:lnTo>
                    <a:lnTo>
                      <a:pt x="150" y="130"/>
                    </a:lnTo>
                    <a:lnTo>
                      <a:pt x="150" y="130"/>
                    </a:lnTo>
                    <a:lnTo>
                      <a:pt x="174" y="178"/>
                    </a:lnTo>
                    <a:lnTo>
                      <a:pt x="196" y="228"/>
                    </a:lnTo>
                    <a:lnTo>
                      <a:pt x="196" y="228"/>
                    </a:lnTo>
                    <a:lnTo>
                      <a:pt x="212" y="208"/>
                    </a:lnTo>
                    <a:lnTo>
                      <a:pt x="232" y="188"/>
                    </a:lnTo>
                    <a:lnTo>
                      <a:pt x="254" y="172"/>
                    </a:lnTo>
                    <a:lnTo>
                      <a:pt x="276" y="156"/>
                    </a:lnTo>
                    <a:lnTo>
                      <a:pt x="302" y="144"/>
                    </a:lnTo>
                    <a:lnTo>
                      <a:pt x="330" y="132"/>
                    </a:lnTo>
                    <a:lnTo>
                      <a:pt x="360" y="124"/>
                    </a:lnTo>
                    <a:lnTo>
                      <a:pt x="392" y="120"/>
                    </a:lnTo>
                    <a:lnTo>
                      <a:pt x="392" y="120"/>
                    </a:lnTo>
                    <a:lnTo>
                      <a:pt x="418" y="118"/>
                    </a:lnTo>
                    <a:lnTo>
                      <a:pt x="418" y="118"/>
                    </a:lnTo>
                    <a:lnTo>
                      <a:pt x="438" y="120"/>
                    </a:lnTo>
                    <a:lnTo>
                      <a:pt x="456" y="122"/>
                    </a:lnTo>
                    <a:lnTo>
                      <a:pt x="474" y="126"/>
                    </a:lnTo>
                    <a:lnTo>
                      <a:pt x="492" y="132"/>
                    </a:lnTo>
                    <a:lnTo>
                      <a:pt x="510" y="138"/>
                    </a:lnTo>
                    <a:lnTo>
                      <a:pt x="526" y="146"/>
                    </a:lnTo>
                    <a:lnTo>
                      <a:pt x="540" y="154"/>
                    </a:lnTo>
                    <a:lnTo>
                      <a:pt x="556" y="166"/>
                    </a:lnTo>
                    <a:lnTo>
                      <a:pt x="584" y="188"/>
                    </a:lnTo>
                    <a:lnTo>
                      <a:pt x="608" y="216"/>
                    </a:lnTo>
                    <a:lnTo>
                      <a:pt x="630" y="246"/>
                    </a:lnTo>
                    <a:lnTo>
                      <a:pt x="650" y="278"/>
                    </a:lnTo>
                    <a:lnTo>
                      <a:pt x="650" y="278"/>
                    </a:lnTo>
                    <a:lnTo>
                      <a:pt x="682" y="274"/>
                    </a:lnTo>
                    <a:lnTo>
                      <a:pt x="714" y="274"/>
                    </a:lnTo>
                    <a:lnTo>
                      <a:pt x="714" y="274"/>
                    </a:lnTo>
                    <a:lnTo>
                      <a:pt x="744" y="274"/>
                    </a:lnTo>
                    <a:lnTo>
                      <a:pt x="776" y="278"/>
                    </a:lnTo>
                    <a:lnTo>
                      <a:pt x="776" y="278"/>
                    </a:lnTo>
                    <a:lnTo>
                      <a:pt x="750" y="226"/>
                    </a:lnTo>
                    <a:lnTo>
                      <a:pt x="736" y="200"/>
                    </a:lnTo>
                    <a:lnTo>
                      <a:pt x="720" y="174"/>
                    </a:lnTo>
                    <a:lnTo>
                      <a:pt x="702" y="150"/>
                    </a:lnTo>
                    <a:lnTo>
                      <a:pt x="684" y="128"/>
                    </a:lnTo>
                    <a:lnTo>
                      <a:pt x="666" y="106"/>
                    </a:lnTo>
                    <a:lnTo>
                      <a:pt x="646" y="86"/>
                    </a:lnTo>
                    <a:lnTo>
                      <a:pt x="624" y="66"/>
                    </a:lnTo>
                    <a:lnTo>
                      <a:pt x="600" y="50"/>
                    </a:lnTo>
                    <a:lnTo>
                      <a:pt x="576" y="36"/>
                    </a:lnTo>
                    <a:lnTo>
                      <a:pt x="550" y="24"/>
                    </a:lnTo>
                    <a:lnTo>
                      <a:pt x="524" y="14"/>
                    </a:lnTo>
                    <a:lnTo>
                      <a:pt x="494" y="6"/>
                    </a:lnTo>
                    <a:lnTo>
                      <a:pt x="464" y="2"/>
                    </a:lnTo>
                    <a:lnTo>
                      <a:pt x="432" y="0"/>
                    </a:lnTo>
                    <a:close/>
                  </a:path>
                </a:pathLst>
              </a:custGeom>
              <a:solidFill>
                <a:srgbClr val="E0D9ED"/>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9" name="Freeform 6"/>
              <p:cNvSpPr/>
              <p:nvPr/>
            </p:nvSpPr>
            <p:spPr bwMode="auto">
              <a:xfrm>
                <a:off x="6253163" y="4619625"/>
                <a:ext cx="615950" cy="22225"/>
              </a:xfrm>
              <a:custGeom>
                <a:avLst/>
                <a:gdLst/>
                <a:ahLst/>
                <a:cxnLst>
                  <a:cxn ang="0">
                    <a:pos x="0" y="0"/>
                  </a:cxn>
                  <a:cxn ang="0">
                    <a:pos x="0" y="0"/>
                  </a:cxn>
                  <a:cxn ang="0">
                    <a:pos x="0" y="6"/>
                  </a:cxn>
                  <a:cxn ang="0">
                    <a:pos x="386" y="14"/>
                  </a:cxn>
                  <a:cxn ang="0">
                    <a:pos x="386" y="14"/>
                  </a:cxn>
                  <a:cxn ang="0">
                    <a:pos x="388" y="10"/>
                  </a:cxn>
                  <a:cxn ang="0">
                    <a:pos x="236" y="8"/>
                  </a:cxn>
                  <a:cxn ang="0">
                    <a:pos x="236" y="8"/>
                  </a:cxn>
                  <a:cxn ang="0">
                    <a:pos x="236" y="6"/>
                  </a:cxn>
                  <a:cxn ang="0">
                    <a:pos x="88" y="4"/>
                  </a:cxn>
                  <a:cxn ang="0">
                    <a:pos x="88" y="4"/>
                  </a:cxn>
                  <a:cxn ang="0">
                    <a:pos x="90" y="2"/>
                  </a:cxn>
                  <a:cxn ang="0">
                    <a:pos x="0" y="0"/>
                  </a:cxn>
                </a:cxnLst>
                <a:rect l="0" t="0" r="r" b="b"/>
                <a:pathLst>
                  <a:path w="388" h="14">
                    <a:moveTo>
                      <a:pt x="0" y="0"/>
                    </a:moveTo>
                    <a:lnTo>
                      <a:pt x="0" y="0"/>
                    </a:lnTo>
                    <a:lnTo>
                      <a:pt x="0" y="6"/>
                    </a:lnTo>
                    <a:lnTo>
                      <a:pt x="386" y="14"/>
                    </a:lnTo>
                    <a:lnTo>
                      <a:pt x="386" y="14"/>
                    </a:lnTo>
                    <a:lnTo>
                      <a:pt x="388" y="10"/>
                    </a:lnTo>
                    <a:lnTo>
                      <a:pt x="236" y="8"/>
                    </a:lnTo>
                    <a:lnTo>
                      <a:pt x="236" y="8"/>
                    </a:lnTo>
                    <a:lnTo>
                      <a:pt x="236" y="6"/>
                    </a:lnTo>
                    <a:lnTo>
                      <a:pt x="88" y="4"/>
                    </a:lnTo>
                    <a:lnTo>
                      <a:pt x="88" y="4"/>
                    </a:lnTo>
                    <a:lnTo>
                      <a:pt x="90" y="2"/>
                    </a:lnTo>
                    <a:lnTo>
                      <a:pt x="0"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80" name="Freeform 7"/>
              <p:cNvSpPr/>
              <p:nvPr/>
            </p:nvSpPr>
            <p:spPr bwMode="auto">
              <a:xfrm>
                <a:off x="6491288" y="3711575"/>
                <a:ext cx="993775" cy="441325"/>
              </a:xfrm>
              <a:custGeom>
                <a:avLst/>
                <a:gdLst/>
                <a:ahLst/>
                <a:cxnLst>
                  <a:cxn ang="0">
                    <a:pos x="282" y="0"/>
                  </a:cxn>
                  <a:cxn ang="0">
                    <a:pos x="282" y="0"/>
                  </a:cxn>
                  <a:cxn ang="0">
                    <a:pos x="250" y="2"/>
                  </a:cxn>
                  <a:cxn ang="0">
                    <a:pos x="250" y="2"/>
                  </a:cxn>
                  <a:cxn ang="0">
                    <a:pos x="210" y="8"/>
                  </a:cxn>
                  <a:cxn ang="0">
                    <a:pos x="172" y="16"/>
                  </a:cxn>
                  <a:cxn ang="0">
                    <a:pos x="138" y="28"/>
                  </a:cxn>
                  <a:cxn ang="0">
                    <a:pos x="106" y="44"/>
                  </a:cxn>
                  <a:cxn ang="0">
                    <a:pos x="76" y="62"/>
                  </a:cxn>
                  <a:cxn ang="0">
                    <a:pos x="48" y="82"/>
                  </a:cxn>
                  <a:cxn ang="0">
                    <a:pos x="24" y="106"/>
                  </a:cxn>
                  <a:cxn ang="0">
                    <a:pos x="0" y="130"/>
                  </a:cxn>
                  <a:cxn ang="0">
                    <a:pos x="0" y="130"/>
                  </a:cxn>
                  <a:cxn ang="0">
                    <a:pos x="24" y="178"/>
                  </a:cxn>
                  <a:cxn ang="0">
                    <a:pos x="46" y="228"/>
                  </a:cxn>
                  <a:cxn ang="0">
                    <a:pos x="46" y="228"/>
                  </a:cxn>
                  <a:cxn ang="0">
                    <a:pos x="62" y="208"/>
                  </a:cxn>
                  <a:cxn ang="0">
                    <a:pos x="82" y="188"/>
                  </a:cxn>
                  <a:cxn ang="0">
                    <a:pos x="104" y="172"/>
                  </a:cxn>
                  <a:cxn ang="0">
                    <a:pos x="126" y="156"/>
                  </a:cxn>
                  <a:cxn ang="0">
                    <a:pos x="152" y="144"/>
                  </a:cxn>
                  <a:cxn ang="0">
                    <a:pos x="180" y="132"/>
                  </a:cxn>
                  <a:cxn ang="0">
                    <a:pos x="210" y="124"/>
                  </a:cxn>
                  <a:cxn ang="0">
                    <a:pos x="242" y="120"/>
                  </a:cxn>
                  <a:cxn ang="0">
                    <a:pos x="242" y="120"/>
                  </a:cxn>
                  <a:cxn ang="0">
                    <a:pos x="268" y="118"/>
                  </a:cxn>
                  <a:cxn ang="0">
                    <a:pos x="268" y="118"/>
                  </a:cxn>
                  <a:cxn ang="0">
                    <a:pos x="288" y="120"/>
                  </a:cxn>
                  <a:cxn ang="0">
                    <a:pos x="306" y="122"/>
                  </a:cxn>
                  <a:cxn ang="0">
                    <a:pos x="324" y="126"/>
                  </a:cxn>
                  <a:cxn ang="0">
                    <a:pos x="342" y="132"/>
                  </a:cxn>
                  <a:cxn ang="0">
                    <a:pos x="360" y="138"/>
                  </a:cxn>
                  <a:cxn ang="0">
                    <a:pos x="376" y="146"/>
                  </a:cxn>
                  <a:cxn ang="0">
                    <a:pos x="390" y="154"/>
                  </a:cxn>
                  <a:cxn ang="0">
                    <a:pos x="406" y="166"/>
                  </a:cxn>
                  <a:cxn ang="0">
                    <a:pos x="434" y="188"/>
                  </a:cxn>
                  <a:cxn ang="0">
                    <a:pos x="458" y="216"/>
                  </a:cxn>
                  <a:cxn ang="0">
                    <a:pos x="480" y="246"/>
                  </a:cxn>
                  <a:cxn ang="0">
                    <a:pos x="500" y="278"/>
                  </a:cxn>
                  <a:cxn ang="0">
                    <a:pos x="500" y="278"/>
                  </a:cxn>
                  <a:cxn ang="0">
                    <a:pos x="532" y="274"/>
                  </a:cxn>
                  <a:cxn ang="0">
                    <a:pos x="564" y="274"/>
                  </a:cxn>
                  <a:cxn ang="0">
                    <a:pos x="564" y="274"/>
                  </a:cxn>
                  <a:cxn ang="0">
                    <a:pos x="594" y="274"/>
                  </a:cxn>
                  <a:cxn ang="0">
                    <a:pos x="626" y="278"/>
                  </a:cxn>
                  <a:cxn ang="0">
                    <a:pos x="626" y="278"/>
                  </a:cxn>
                  <a:cxn ang="0">
                    <a:pos x="600" y="226"/>
                  </a:cxn>
                  <a:cxn ang="0">
                    <a:pos x="586" y="200"/>
                  </a:cxn>
                  <a:cxn ang="0">
                    <a:pos x="570" y="174"/>
                  </a:cxn>
                  <a:cxn ang="0">
                    <a:pos x="552" y="150"/>
                  </a:cxn>
                  <a:cxn ang="0">
                    <a:pos x="534" y="128"/>
                  </a:cxn>
                  <a:cxn ang="0">
                    <a:pos x="516" y="106"/>
                  </a:cxn>
                  <a:cxn ang="0">
                    <a:pos x="496" y="86"/>
                  </a:cxn>
                  <a:cxn ang="0">
                    <a:pos x="474" y="66"/>
                  </a:cxn>
                  <a:cxn ang="0">
                    <a:pos x="450" y="50"/>
                  </a:cxn>
                  <a:cxn ang="0">
                    <a:pos x="426" y="36"/>
                  </a:cxn>
                  <a:cxn ang="0">
                    <a:pos x="400" y="24"/>
                  </a:cxn>
                  <a:cxn ang="0">
                    <a:pos x="374" y="14"/>
                  </a:cxn>
                  <a:cxn ang="0">
                    <a:pos x="344" y="6"/>
                  </a:cxn>
                  <a:cxn ang="0">
                    <a:pos x="314" y="2"/>
                  </a:cxn>
                  <a:cxn ang="0">
                    <a:pos x="282" y="0"/>
                  </a:cxn>
                </a:cxnLst>
                <a:rect l="0" t="0" r="r" b="b"/>
                <a:pathLst>
                  <a:path w="626" h="278">
                    <a:moveTo>
                      <a:pt x="282" y="0"/>
                    </a:moveTo>
                    <a:lnTo>
                      <a:pt x="282" y="0"/>
                    </a:lnTo>
                    <a:lnTo>
                      <a:pt x="250" y="2"/>
                    </a:lnTo>
                    <a:lnTo>
                      <a:pt x="250" y="2"/>
                    </a:lnTo>
                    <a:lnTo>
                      <a:pt x="210" y="8"/>
                    </a:lnTo>
                    <a:lnTo>
                      <a:pt x="172" y="16"/>
                    </a:lnTo>
                    <a:lnTo>
                      <a:pt x="138" y="28"/>
                    </a:lnTo>
                    <a:lnTo>
                      <a:pt x="106" y="44"/>
                    </a:lnTo>
                    <a:lnTo>
                      <a:pt x="76" y="62"/>
                    </a:lnTo>
                    <a:lnTo>
                      <a:pt x="48" y="82"/>
                    </a:lnTo>
                    <a:lnTo>
                      <a:pt x="24" y="106"/>
                    </a:lnTo>
                    <a:lnTo>
                      <a:pt x="0" y="130"/>
                    </a:lnTo>
                    <a:lnTo>
                      <a:pt x="0" y="130"/>
                    </a:lnTo>
                    <a:lnTo>
                      <a:pt x="24" y="178"/>
                    </a:lnTo>
                    <a:lnTo>
                      <a:pt x="46" y="228"/>
                    </a:lnTo>
                    <a:lnTo>
                      <a:pt x="46" y="228"/>
                    </a:lnTo>
                    <a:lnTo>
                      <a:pt x="62" y="208"/>
                    </a:lnTo>
                    <a:lnTo>
                      <a:pt x="82" y="188"/>
                    </a:lnTo>
                    <a:lnTo>
                      <a:pt x="104" y="172"/>
                    </a:lnTo>
                    <a:lnTo>
                      <a:pt x="126" y="156"/>
                    </a:lnTo>
                    <a:lnTo>
                      <a:pt x="152" y="144"/>
                    </a:lnTo>
                    <a:lnTo>
                      <a:pt x="180" y="132"/>
                    </a:lnTo>
                    <a:lnTo>
                      <a:pt x="210" y="124"/>
                    </a:lnTo>
                    <a:lnTo>
                      <a:pt x="242" y="120"/>
                    </a:lnTo>
                    <a:lnTo>
                      <a:pt x="242" y="120"/>
                    </a:lnTo>
                    <a:lnTo>
                      <a:pt x="268" y="118"/>
                    </a:lnTo>
                    <a:lnTo>
                      <a:pt x="268" y="118"/>
                    </a:lnTo>
                    <a:lnTo>
                      <a:pt x="288" y="120"/>
                    </a:lnTo>
                    <a:lnTo>
                      <a:pt x="306" y="122"/>
                    </a:lnTo>
                    <a:lnTo>
                      <a:pt x="324" y="126"/>
                    </a:lnTo>
                    <a:lnTo>
                      <a:pt x="342" y="132"/>
                    </a:lnTo>
                    <a:lnTo>
                      <a:pt x="360" y="138"/>
                    </a:lnTo>
                    <a:lnTo>
                      <a:pt x="376" y="146"/>
                    </a:lnTo>
                    <a:lnTo>
                      <a:pt x="390" y="154"/>
                    </a:lnTo>
                    <a:lnTo>
                      <a:pt x="406" y="166"/>
                    </a:lnTo>
                    <a:lnTo>
                      <a:pt x="434" y="188"/>
                    </a:lnTo>
                    <a:lnTo>
                      <a:pt x="458" y="216"/>
                    </a:lnTo>
                    <a:lnTo>
                      <a:pt x="480" y="246"/>
                    </a:lnTo>
                    <a:lnTo>
                      <a:pt x="500" y="278"/>
                    </a:lnTo>
                    <a:lnTo>
                      <a:pt x="500" y="278"/>
                    </a:lnTo>
                    <a:lnTo>
                      <a:pt x="532" y="274"/>
                    </a:lnTo>
                    <a:lnTo>
                      <a:pt x="564" y="274"/>
                    </a:lnTo>
                    <a:lnTo>
                      <a:pt x="564" y="274"/>
                    </a:lnTo>
                    <a:lnTo>
                      <a:pt x="594" y="274"/>
                    </a:lnTo>
                    <a:lnTo>
                      <a:pt x="626" y="278"/>
                    </a:lnTo>
                    <a:lnTo>
                      <a:pt x="626" y="278"/>
                    </a:lnTo>
                    <a:lnTo>
                      <a:pt x="600" y="226"/>
                    </a:lnTo>
                    <a:lnTo>
                      <a:pt x="586" y="200"/>
                    </a:lnTo>
                    <a:lnTo>
                      <a:pt x="570" y="174"/>
                    </a:lnTo>
                    <a:lnTo>
                      <a:pt x="552" y="150"/>
                    </a:lnTo>
                    <a:lnTo>
                      <a:pt x="534" y="128"/>
                    </a:lnTo>
                    <a:lnTo>
                      <a:pt x="516" y="106"/>
                    </a:lnTo>
                    <a:lnTo>
                      <a:pt x="496" y="86"/>
                    </a:lnTo>
                    <a:lnTo>
                      <a:pt x="474" y="66"/>
                    </a:lnTo>
                    <a:lnTo>
                      <a:pt x="450" y="50"/>
                    </a:lnTo>
                    <a:lnTo>
                      <a:pt x="426" y="36"/>
                    </a:lnTo>
                    <a:lnTo>
                      <a:pt x="400" y="24"/>
                    </a:lnTo>
                    <a:lnTo>
                      <a:pt x="374" y="14"/>
                    </a:lnTo>
                    <a:lnTo>
                      <a:pt x="344" y="6"/>
                    </a:lnTo>
                    <a:lnTo>
                      <a:pt x="314" y="2"/>
                    </a:lnTo>
                    <a:lnTo>
                      <a:pt x="282"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81" name="Freeform 8"/>
              <p:cNvSpPr/>
              <p:nvPr/>
            </p:nvSpPr>
            <p:spPr bwMode="auto">
              <a:xfrm>
                <a:off x="6564313" y="3898900"/>
                <a:ext cx="720725" cy="346075"/>
              </a:xfrm>
              <a:custGeom>
                <a:avLst/>
                <a:gdLst/>
                <a:ahLst/>
                <a:cxnLst>
                  <a:cxn ang="0">
                    <a:pos x="222" y="0"/>
                  </a:cxn>
                  <a:cxn ang="0">
                    <a:pos x="222" y="0"/>
                  </a:cxn>
                  <a:cxn ang="0">
                    <a:pos x="196" y="2"/>
                  </a:cxn>
                  <a:cxn ang="0">
                    <a:pos x="196" y="2"/>
                  </a:cxn>
                  <a:cxn ang="0">
                    <a:pos x="164" y="6"/>
                  </a:cxn>
                  <a:cxn ang="0">
                    <a:pos x="134" y="14"/>
                  </a:cxn>
                  <a:cxn ang="0">
                    <a:pos x="106" y="26"/>
                  </a:cxn>
                  <a:cxn ang="0">
                    <a:pos x="80" y="38"/>
                  </a:cxn>
                  <a:cxn ang="0">
                    <a:pos x="58" y="54"/>
                  </a:cxn>
                  <a:cxn ang="0">
                    <a:pos x="36" y="70"/>
                  </a:cxn>
                  <a:cxn ang="0">
                    <a:pos x="16" y="90"/>
                  </a:cxn>
                  <a:cxn ang="0">
                    <a:pos x="0" y="110"/>
                  </a:cxn>
                  <a:cxn ang="0">
                    <a:pos x="0" y="110"/>
                  </a:cxn>
                  <a:cxn ang="0">
                    <a:pos x="16" y="164"/>
                  </a:cxn>
                  <a:cxn ang="0">
                    <a:pos x="30" y="218"/>
                  </a:cxn>
                  <a:cxn ang="0">
                    <a:pos x="30" y="218"/>
                  </a:cxn>
                  <a:cxn ang="0">
                    <a:pos x="44" y="198"/>
                  </a:cxn>
                  <a:cxn ang="0">
                    <a:pos x="60" y="178"/>
                  </a:cxn>
                  <a:cxn ang="0">
                    <a:pos x="78" y="162"/>
                  </a:cxn>
                  <a:cxn ang="0">
                    <a:pos x="98" y="146"/>
                  </a:cxn>
                  <a:cxn ang="0">
                    <a:pos x="118" y="132"/>
                  </a:cxn>
                  <a:cxn ang="0">
                    <a:pos x="142" y="122"/>
                  </a:cxn>
                  <a:cxn ang="0">
                    <a:pos x="170" y="114"/>
                  </a:cxn>
                  <a:cxn ang="0">
                    <a:pos x="198" y="110"/>
                  </a:cxn>
                  <a:cxn ang="0">
                    <a:pos x="198" y="110"/>
                  </a:cxn>
                  <a:cxn ang="0">
                    <a:pos x="218" y="108"/>
                  </a:cxn>
                  <a:cxn ang="0">
                    <a:pos x="218" y="108"/>
                  </a:cxn>
                  <a:cxn ang="0">
                    <a:pos x="240" y="110"/>
                  </a:cxn>
                  <a:cxn ang="0">
                    <a:pos x="260" y="114"/>
                  </a:cxn>
                  <a:cxn ang="0">
                    <a:pos x="280" y="120"/>
                  </a:cxn>
                  <a:cxn ang="0">
                    <a:pos x="298" y="128"/>
                  </a:cxn>
                  <a:cxn ang="0">
                    <a:pos x="316" y="140"/>
                  </a:cxn>
                  <a:cxn ang="0">
                    <a:pos x="332" y="152"/>
                  </a:cxn>
                  <a:cxn ang="0">
                    <a:pos x="346" y="166"/>
                  </a:cxn>
                  <a:cxn ang="0">
                    <a:pos x="360" y="180"/>
                  </a:cxn>
                  <a:cxn ang="0">
                    <a:pos x="360" y="180"/>
                  </a:cxn>
                  <a:cxn ang="0">
                    <a:pos x="408" y="168"/>
                  </a:cxn>
                  <a:cxn ang="0">
                    <a:pos x="454" y="160"/>
                  </a:cxn>
                  <a:cxn ang="0">
                    <a:pos x="454" y="160"/>
                  </a:cxn>
                  <a:cxn ang="0">
                    <a:pos x="434" y="128"/>
                  </a:cxn>
                  <a:cxn ang="0">
                    <a:pos x="412" y="98"/>
                  </a:cxn>
                  <a:cxn ang="0">
                    <a:pos x="388" y="70"/>
                  </a:cxn>
                  <a:cxn ang="0">
                    <a:pos x="360" y="48"/>
                  </a:cxn>
                  <a:cxn ang="0">
                    <a:pos x="344" y="36"/>
                  </a:cxn>
                  <a:cxn ang="0">
                    <a:pos x="330" y="28"/>
                  </a:cxn>
                  <a:cxn ang="0">
                    <a:pos x="314" y="20"/>
                  </a:cxn>
                  <a:cxn ang="0">
                    <a:pos x="296" y="14"/>
                  </a:cxn>
                  <a:cxn ang="0">
                    <a:pos x="278" y="8"/>
                  </a:cxn>
                  <a:cxn ang="0">
                    <a:pos x="260" y="4"/>
                  </a:cxn>
                  <a:cxn ang="0">
                    <a:pos x="242" y="2"/>
                  </a:cxn>
                  <a:cxn ang="0">
                    <a:pos x="222" y="0"/>
                  </a:cxn>
                </a:cxnLst>
                <a:rect l="0" t="0" r="r" b="b"/>
                <a:pathLst>
                  <a:path w="454" h="218">
                    <a:moveTo>
                      <a:pt x="222" y="0"/>
                    </a:moveTo>
                    <a:lnTo>
                      <a:pt x="222" y="0"/>
                    </a:lnTo>
                    <a:lnTo>
                      <a:pt x="196" y="2"/>
                    </a:lnTo>
                    <a:lnTo>
                      <a:pt x="196" y="2"/>
                    </a:lnTo>
                    <a:lnTo>
                      <a:pt x="164" y="6"/>
                    </a:lnTo>
                    <a:lnTo>
                      <a:pt x="134" y="14"/>
                    </a:lnTo>
                    <a:lnTo>
                      <a:pt x="106" y="26"/>
                    </a:lnTo>
                    <a:lnTo>
                      <a:pt x="80" y="38"/>
                    </a:lnTo>
                    <a:lnTo>
                      <a:pt x="58" y="54"/>
                    </a:lnTo>
                    <a:lnTo>
                      <a:pt x="36" y="70"/>
                    </a:lnTo>
                    <a:lnTo>
                      <a:pt x="16" y="90"/>
                    </a:lnTo>
                    <a:lnTo>
                      <a:pt x="0" y="110"/>
                    </a:lnTo>
                    <a:lnTo>
                      <a:pt x="0" y="110"/>
                    </a:lnTo>
                    <a:lnTo>
                      <a:pt x="16" y="164"/>
                    </a:lnTo>
                    <a:lnTo>
                      <a:pt x="30" y="218"/>
                    </a:lnTo>
                    <a:lnTo>
                      <a:pt x="30" y="218"/>
                    </a:lnTo>
                    <a:lnTo>
                      <a:pt x="44" y="198"/>
                    </a:lnTo>
                    <a:lnTo>
                      <a:pt x="60" y="178"/>
                    </a:lnTo>
                    <a:lnTo>
                      <a:pt x="78" y="162"/>
                    </a:lnTo>
                    <a:lnTo>
                      <a:pt x="98" y="146"/>
                    </a:lnTo>
                    <a:lnTo>
                      <a:pt x="118" y="132"/>
                    </a:lnTo>
                    <a:lnTo>
                      <a:pt x="142" y="122"/>
                    </a:lnTo>
                    <a:lnTo>
                      <a:pt x="170" y="114"/>
                    </a:lnTo>
                    <a:lnTo>
                      <a:pt x="198" y="110"/>
                    </a:lnTo>
                    <a:lnTo>
                      <a:pt x="198" y="110"/>
                    </a:lnTo>
                    <a:lnTo>
                      <a:pt x="218" y="108"/>
                    </a:lnTo>
                    <a:lnTo>
                      <a:pt x="218" y="108"/>
                    </a:lnTo>
                    <a:lnTo>
                      <a:pt x="240" y="110"/>
                    </a:lnTo>
                    <a:lnTo>
                      <a:pt x="260" y="114"/>
                    </a:lnTo>
                    <a:lnTo>
                      <a:pt x="280" y="120"/>
                    </a:lnTo>
                    <a:lnTo>
                      <a:pt x="298" y="128"/>
                    </a:lnTo>
                    <a:lnTo>
                      <a:pt x="316" y="140"/>
                    </a:lnTo>
                    <a:lnTo>
                      <a:pt x="332" y="152"/>
                    </a:lnTo>
                    <a:lnTo>
                      <a:pt x="346" y="166"/>
                    </a:lnTo>
                    <a:lnTo>
                      <a:pt x="360" y="180"/>
                    </a:lnTo>
                    <a:lnTo>
                      <a:pt x="360" y="180"/>
                    </a:lnTo>
                    <a:lnTo>
                      <a:pt x="408" y="168"/>
                    </a:lnTo>
                    <a:lnTo>
                      <a:pt x="454" y="160"/>
                    </a:lnTo>
                    <a:lnTo>
                      <a:pt x="454" y="160"/>
                    </a:lnTo>
                    <a:lnTo>
                      <a:pt x="434" y="128"/>
                    </a:lnTo>
                    <a:lnTo>
                      <a:pt x="412" y="98"/>
                    </a:lnTo>
                    <a:lnTo>
                      <a:pt x="388" y="70"/>
                    </a:lnTo>
                    <a:lnTo>
                      <a:pt x="360" y="48"/>
                    </a:lnTo>
                    <a:lnTo>
                      <a:pt x="344" y="36"/>
                    </a:lnTo>
                    <a:lnTo>
                      <a:pt x="330" y="28"/>
                    </a:lnTo>
                    <a:lnTo>
                      <a:pt x="314" y="20"/>
                    </a:lnTo>
                    <a:lnTo>
                      <a:pt x="296" y="14"/>
                    </a:lnTo>
                    <a:lnTo>
                      <a:pt x="278" y="8"/>
                    </a:lnTo>
                    <a:lnTo>
                      <a:pt x="260" y="4"/>
                    </a:lnTo>
                    <a:lnTo>
                      <a:pt x="242" y="2"/>
                    </a:lnTo>
                    <a:lnTo>
                      <a:pt x="222" y="0"/>
                    </a:lnTo>
                    <a:close/>
                  </a:path>
                </a:pathLst>
              </a:custGeom>
              <a:solidFill>
                <a:srgbClr val="AEC5E8"/>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82" name="Freeform 9"/>
              <p:cNvSpPr/>
              <p:nvPr/>
            </p:nvSpPr>
            <p:spPr bwMode="auto">
              <a:xfrm>
                <a:off x="6564313" y="3898900"/>
                <a:ext cx="720725" cy="346075"/>
              </a:xfrm>
              <a:custGeom>
                <a:avLst/>
                <a:gdLst/>
                <a:ahLst/>
                <a:cxnLst>
                  <a:cxn ang="0">
                    <a:pos x="222" y="0"/>
                  </a:cxn>
                  <a:cxn ang="0">
                    <a:pos x="222" y="0"/>
                  </a:cxn>
                  <a:cxn ang="0">
                    <a:pos x="196" y="2"/>
                  </a:cxn>
                  <a:cxn ang="0">
                    <a:pos x="196" y="2"/>
                  </a:cxn>
                  <a:cxn ang="0">
                    <a:pos x="164" y="6"/>
                  </a:cxn>
                  <a:cxn ang="0">
                    <a:pos x="134" y="14"/>
                  </a:cxn>
                  <a:cxn ang="0">
                    <a:pos x="106" y="26"/>
                  </a:cxn>
                  <a:cxn ang="0">
                    <a:pos x="80" y="38"/>
                  </a:cxn>
                  <a:cxn ang="0">
                    <a:pos x="58" y="54"/>
                  </a:cxn>
                  <a:cxn ang="0">
                    <a:pos x="36" y="70"/>
                  </a:cxn>
                  <a:cxn ang="0">
                    <a:pos x="16" y="90"/>
                  </a:cxn>
                  <a:cxn ang="0">
                    <a:pos x="0" y="110"/>
                  </a:cxn>
                  <a:cxn ang="0">
                    <a:pos x="0" y="110"/>
                  </a:cxn>
                  <a:cxn ang="0">
                    <a:pos x="16" y="164"/>
                  </a:cxn>
                  <a:cxn ang="0">
                    <a:pos x="30" y="218"/>
                  </a:cxn>
                  <a:cxn ang="0">
                    <a:pos x="30" y="218"/>
                  </a:cxn>
                  <a:cxn ang="0">
                    <a:pos x="44" y="198"/>
                  </a:cxn>
                  <a:cxn ang="0">
                    <a:pos x="60" y="178"/>
                  </a:cxn>
                  <a:cxn ang="0">
                    <a:pos x="78" y="162"/>
                  </a:cxn>
                  <a:cxn ang="0">
                    <a:pos x="98" y="146"/>
                  </a:cxn>
                  <a:cxn ang="0">
                    <a:pos x="118" y="132"/>
                  </a:cxn>
                  <a:cxn ang="0">
                    <a:pos x="142" y="122"/>
                  </a:cxn>
                  <a:cxn ang="0">
                    <a:pos x="170" y="114"/>
                  </a:cxn>
                  <a:cxn ang="0">
                    <a:pos x="198" y="110"/>
                  </a:cxn>
                  <a:cxn ang="0">
                    <a:pos x="198" y="110"/>
                  </a:cxn>
                  <a:cxn ang="0">
                    <a:pos x="218" y="108"/>
                  </a:cxn>
                  <a:cxn ang="0">
                    <a:pos x="218" y="108"/>
                  </a:cxn>
                  <a:cxn ang="0">
                    <a:pos x="240" y="110"/>
                  </a:cxn>
                  <a:cxn ang="0">
                    <a:pos x="260" y="114"/>
                  </a:cxn>
                  <a:cxn ang="0">
                    <a:pos x="280" y="120"/>
                  </a:cxn>
                  <a:cxn ang="0">
                    <a:pos x="298" y="128"/>
                  </a:cxn>
                  <a:cxn ang="0">
                    <a:pos x="316" y="140"/>
                  </a:cxn>
                  <a:cxn ang="0">
                    <a:pos x="332" y="152"/>
                  </a:cxn>
                  <a:cxn ang="0">
                    <a:pos x="346" y="166"/>
                  </a:cxn>
                  <a:cxn ang="0">
                    <a:pos x="360" y="180"/>
                  </a:cxn>
                  <a:cxn ang="0">
                    <a:pos x="360" y="180"/>
                  </a:cxn>
                  <a:cxn ang="0">
                    <a:pos x="408" y="168"/>
                  </a:cxn>
                  <a:cxn ang="0">
                    <a:pos x="454" y="160"/>
                  </a:cxn>
                  <a:cxn ang="0">
                    <a:pos x="454" y="160"/>
                  </a:cxn>
                  <a:cxn ang="0">
                    <a:pos x="434" y="128"/>
                  </a:cxn>
                  <a:cxn ang="0">
                    <a:pos x="412" y="98"/>
                  </a:cxn>
                  <a:cxn ang="0">
                    <a:pos x="388" y="70"/>
                  </a:cxn>
                  <a:cxn ang="0">
                    <a:pos x="360" y="48"/>
                  </a:cxn>
                  <a:cxn ang="0">
                    <a:pos x="344" y="36"/>
                  </a:cxn>
                  <a:cxn ang="0">
                    <a:pos x="330" y="28"/>
                  </a:cxn>
                  <a:cxn ang="0">
                    <a:pos x="314" y="20"/>
                  </a:cxn>
                  <a:cxn ang="0">
                    <a:pos x="296" y="14"/>
                  </a:cxn>
                  <a:cxn ang="0">
                    <a:pos x="278" y="8"/>
                  </a:cxn>
                  <a:cxn ang="0">
                    <a:pos x="260" y="4"/>
                  </a:cxn>
                  <a:cxn ang="0">
                    <a:pos x="242" y="2"/>
                  </a:cxn>
                  <a:cxn ang="0">
                    <a:pos x="222" y="0"/>
                  </a:cxn>
                </a:cxnLst>
                <a:rect l="0" t="0" r="r" b="b"/>
                <a:pathLst>
                  <a:path w="454" h="218">
                    <a:moveTo>
                      <a:pt x="222" y="0"/>
                    </a:moveTo>
                    <a:lnTo>
                      <a:pt x="222" y="0"/>
                    </a:lnTo>
                    <a:lnTo>
                      <a:pt x="196" y="2"/>
                    </a:lnTo>
                    <a:lnTo>
                      <a:pt x="196" y="2"/>
                    </a:lnTo>
                    <a:lnTo>
                      <a:pt x="164" y="6"/>
                    </a:lnTo>
                    <a:lnTo>
                      <a:pt x="134" y="14"/>
                    </a:lnTo>
                    <a:lnTo>
                      <a:pt x="106" y="26"/>
                    </a:lnTo>
                    <a:lnTo>
                      <a:pt x="80" y="38"/>
                    </a:lnTo>
                    <a:lnTo>
                      <a:pt x="58" y="54"/>
                    </a:lnTo>
                    <a:lnTo>
                      <a:pt x="36" y="70"/>
                    </a:lnTo>
                    <a:lnTo>
                      <a:pt x="16" y="90"/>
                    </a:lnTo>
                    <a:lnTo>
                      <a:pt x="0" y="110"/>
                    </a:lnTo>
                    <a:lnTo>
                      <a:pt x="0" y="110"/>
                    </a:lnTo>
                    <a:lnTo>
                      <a:pt x="16" y="164"/>
                    </a:lnTo>
                    <a:lnTo>
                      <a:pt x="30" y="218"/>
                    </a:lnTo>
                    <a:lnTo>
                      <a:pt x="30" y="218"/>
                    </a:lnTo>
                    <a:lnTo>
                      <a:pt x="44" y="198"/>
                    </a:lnTo>
                    <a:lnTo>
                      <a:pt x="60" y="178"/>
                    </a:lnTo>
                    <a:lnTo>
                      <a:pt x="78" y="162"/>
                    </a:lnTo>
                    <a:lnTo>
                      <a:pt x="98" y="146"/>
                    </a:lnTo>
                    <a:lnTo>
                      <a:pt x="118" y="132"/>
                    </a:lnTo>
                    <a:lnTo>
                      <a:pt x="142" y="122"/>
                    </a:lnTo>
                    <a:lnTo>
                      <a:pt x="170" y="114"/>
                    </a:lnTo>
                    <a:lnTo>
                      <a:pt x="198" y="110"/>
                    </a:lnTo>
                    <a:lnTo>
                      <a:pt x="198" y="110"/>
                    </a:lnTo>
                    <a:lnTo>
                      <a:pt x="218" y="108"/>
                    </a:lnTo>
                    <a:lnTo>
                      <a:pt x="218" y="108"/>
                    </a:lnTo>
                    <a:lnTo>
                      <a:pt x="240" y="110"/>
                    </a:lnTo>
                    <a:lnTo>
                      <a:pt x="260" y="114"/>
                    </a:lnTo>
                    <a:lnTo>
                      <a:pt x="280" y="120"/>
                    </a:lnTo>
                    <a:lnTo>
                      <a:pt x="298" y="128"/>
                    </a:lnTo>
                    <a:lnTo>
                      <a:pt x="316" y="140"/>
                    </a:lnTo>
                    <a:lnTo>
                      <a:pt x="332" y="152"/>
                    </a:lnTo>
                    <a:lnTo>
                      <a:pt x="346" y="166"/>
                    </a:lnTo>
                    <a:lnTo>
                      <a:pt x="360" y="180"/>
                    </a:lnTo>
                    <a:lnTo>
                      <a:pt x="360" y="180"/>
                    </a:lnTo>
                    <a:lnTo>
                      <a:pt x="408" y="168"/>
                    </a:lnTo>
                    <a:lnTo>
                      <a:pt x="454" y="160"/>
                    </a:lnTo>
                    <a:lnTo>
                      <a:pt x="454" y="160"/>
                    </a:lnTo>
                    <a:lnTo>
                      <a:pt x="434" y="128"/>
                    </a:lnTo>
                    <a:lnTo>
                      <a:pt x="412" y="98"/>
                    </a:lnTo>
                    <a:lnTo>
                      <a:pt x="388" y="70"/>
                    </a:lnTo>
                    <a:lnTo>
                      <a:pt x="360" y="48"/>
                    </a:lnTo>
                    <a:lnTo>
                      <a:pt x="344" y="36"/>
                    </a:lnTo>
                    <a:lnTo>
                      <a:pt x="330" y="28"/>
                    </a:lnTo>
                    <a:lnTo>
                      <a:pt x="314" y="20"/>
                    </a:lnTo>
                    <a:lnTo>
                      <a:pt x="296" y="14"/>
                    </a:lnTo>
                    <a:lnTo>
                      <a:pt x="278" y="8"/>
                    </a:lnTo>
                    <a:lnTo>
                      <a:pt x="260" y="4"/>
                    </a:lnTo>
                    <a:lnTo>
                      <a:pt x="242" y="2"/>
                    </a:lnTo>
                    <a:lnTo>
                      <a:pt x="222"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83" name="Freeform 10"/>
              <p:cNvSpPr/>
              <p:nvPr/>
            </p:nvSpPr>
            <p:spPr bwMode="auto">
              <a:xfrm>
                <a:off x="6611938" y="4070350"/>
                <a:ext cx="523875" cy="339725"/>
              </a:xfrm>
              <a:custGeom>
                <a:avLst/>
                <a:gdLst/>
                <a:ahLst/>
                <a:cxnLst>
                  <a:cxn ang="0">
                    <a:pos x="188" y="0"/>
                  </a:cxn>
                  <a:cxn ang="0">
                    <a:pos x="188" y="0"/>
                  </a:cxn>
                  <a:cxn ang="0">
                    <a:pos x="168" y="2"/>
                  </a:cxn>
                  <a:cxn ang="0">
                    <a:pos x="168" y="2"/>
                  </a:cxn>
                  <a:cxn ang="0">
                    <a:pos x="140" y="6"/>
                  </a:cxn>
                  <a:cxn ang="0">
                    <a:pos x="112" y="14"/>
                  </a:cxn>
                  <a:cxn ang="0">
                    <a:pos x="88" y="24"/>
                  </a:cxn>
                  <a:cxn ang="0">
                    <a:pos x="68" y="38"/>
                  </a:cxn>
                  <a:cxn ang="0">
                    <a:pos x="48" y="54"/>
                  </a:cxn>
                  <a:cxn ang="0">
                    <a:pos x="30" y="70"/>
                  </a:cxn>
                  <a:cxn ang="0">
                    <a:pos x="14" y="90"/>
                  </a:cxn>
                  <a:cxn ang="0">
                    <a:pos x="0" y="110"/>
                  </a:cxn>
                  <a:cxn ang="0">
                    <a:pos x="0" y="110"/>
                  </a:cxn>
                  <a:cxn ang="0">
                    <a:pos x="12" y="162"/>
                  </a:cxn>
                  <a:cxn ang="0">
                    <a:pos x="20" y="214"/>
                  </a:cxn>
                  <a:cxn ang="0">
                    <a:pos x="20" y="214"/>
                  </a:cxn>
                  <a:cxn ang="0">
                    <a:pos x="30" y="192"/>
                  </a:cxn>
                  <a:cxn ang="0">
                    <a:pos x="42" y="174"/>
                  </a:cxn>
                  <a:cxn ang="0">
                    <a:pos x="54" y="156"/>
                  </a:cxn>
                  <a:cxn ang="0">
                    <a:pos x="70" y="138"/>
                  </a:cxn>
                  <a:cxn ang="0">
                    <a:pos x="86" y="124"/>
                  </a:cxn>
                  <a:cxn ang="0">
                    <a:pos x="106" y="112"/>
                  </a:cxn>
                  <a:cxn ang="0">
                    <a:pos x="130" y="104"/>
                  </a:cxn>
                  <a:cxn ang="0">
                    <a:pos x="154" y="100"/>
                  </a:cxn>
                  <a:cxn ang="0">
                    <a:pos x="154" y="100"/>
                  </a:cxn>
                  <a:cxn ang="0">
                    <a:pos x="168" y="98"/>
                  </a:cxn>
                  <a:cxn ang="0">
                    <a:pos x="168" y="98"/>
                  </a:cxn>
                  <a:cxn ang="0">
                    <a:pos x="184" y="100"/>
                  </a:cxn>
                  <a:cxn ang="0">
                    <a:pos x="198" y="102"/>
                  </a:cxn>
                  <a:cxn ang="0">
                    <a:pos x="210" y="106"/>
                  </a:cxn>
                  <a:cxn ang="0">
                    <a:pos x="224" y="112"/>
                  </a:cxn>
                  <a:cxn ang="0">
                    <a:pos x="224" y="112"/>
                  </a:cxn>
                  <a:cxn ang="0">
                    <a:pos x="276" y="90"/>
                  </a:cxn>
                  <a:cxn ang="0">
                    <a:pos x="330" y="72"/>
                  </a:cxn>
                  <a:cxn ang="0">
                    <a:pos x="330" y="72"/>
                  </a:cxn>
                  <a:cxn ang="0">
                    <a:pos x="316" y="58"/>
                  </a:cxn>
                  <a:cxn ang="0">
                    <a:pos x="302" y="44"/>
                  </a:cxn>
                  <a:cxn ang="0">
                    <a:pos x="286" y="32"/>
                  </a:cxn>
                  <a:cxn ang="0">
                    <a:pos x="268" y="20"/>
                  </a:cxn>
                  <a:cxn ang="0">
                    <a:pos x="250" y="12"/>
                  </a:cxn>
                  <a:cxn ang="0">
                    <a:pos x="230" y="6"/>
                  </a:cxn>
                  <a:cxn ang="0">
                    <a:pos x="210" y="2"/>
                  </a:cxn>
                  <a:cxn ang="0">
                    <a:pos x="188" y="0"/>
                  </a:cxn>
                </a:cxnLst>
                <a:rect l="0" t="0" r="r" b="b"/>
                <a:pathLst>
                  <a:path w="330" h="214">
                    <a:moveTo>
                      <a:pt x="188" y="0"/>
                    </a:moveTo>
                    <a:lnTo>
                      <a:pt x="188" y="0"/>
                    </a:lnTo>
                    <a:lnTo>
                      <a:pt x="168" y="2"/>
                    </a:lnTo>
                    <a:lnTo>
                      <a:pt x="168" y="2"/>
                    </a:lnTo>
                    <a:lnTo>
                      <a:pt x="140" y="6"/>
                    </a:lnTo>
                    <a:lnTo>
                      <a:pt x="112" y="14"/>
                    </a:lnTo>
                    <a:lnTo>
                      <a:pt x="88" y="24"/>
                    </a:lnTo>
                    <a:lnTo>
                      <a:pt x="68" y="38"/>
                    </a:lnTo>
                    <a:lnTo>
                      <a:pt x="48" y="54"/>
                    </a:lnTo>
                    <a:lnTo>
                      <a:pt x="30" y="70"/>
                    </a:lnTo>
                    <a:lnTo>
                      <a:pt x="14" y="90"/>
                    </a:lnTo>
                    <a:lnTo>
                      <a:pt x="0" y="110"/>
                    </a:lnTo>
                    <a:lnTo>
                      <a:pt x="0" y="110"/>
                    </a:lnTo>
                    <a:lnTo>
                      <a:pt x="12" y="162"/>
                    </a:lnTo>
                    <a:lnTo>
                      <a:pt x="20" y="214"/>
                    </a:lnTo>
                    <a:lnTo>
                      <a:pt x="20" y="214"/>
                    </a:lnTo>
                    <a:lnTo>
                      <a:pt x="30" y="192"/>
                    </a:lnTo>
                    <a:lnTo>
                      <a:pt x="42" y="174"/>
                    </a:lnTo>
                    <a:lnTo>
                      <a:pt x="54" y="156"/>
                    </a:lnTo>
                    <a:lnTo>
                      <a:pt x="70" y="138"/>
                    </a:lnTo>
                    <a:lnTo>
                      <a:pt x="86" y="124"/>
                    </a:lnTo>
                    <a:lnTo>
                      <a:pt x="106" y="112"/>
                    </a:lnTo>
                    <a:lnTo>
                      <a:pt x="130" y="104"/>
                    </a:lnTo>
                    <a:lnTo>
                      <a:pt x="154" y="100"/>
                    </a:lnTo>
                    <a:lnTo>
                      <a:pt x="154" y="100"/>
                    </a:lnTo>
                    <a:lnTo>
                      <a:pt x="168" y="98"/>
                    </a:lnTo>
                    <a:lnTo>
                      <a:pt x="168" y="98"/>
                    </a:lnTo>
                    <a:lnTo>
                      <a:pt x="184" y="100"/>
                    </a:lnTo>
                    <a:lnTo>
                      <a:pt x="198" y="102"/>
                    </a:lnTo>
                    <a:lnTo>
                      <a:pt x="210" y="106"/>
                    </a:lnTo>
                    <a:lnTo>
                      <a:pt x="224" y="112"/>
                    </a:lnTo>
                    <a:lnTo>
                      <a:pt x="224" y="112"/>
                    </a:lnTo>
                    <a:lnTo>
                      <a:pt x="276" y="90"/>
                    </a:lnTo>
                    <a:lnTo>
                      <a:pt x="330" y="72"/>
                    </a:lnTo>
                    <a:lnTo>
                      <a:pt x="330" y="72"/>
                    </a:lnTo>
                    <a:lnTo>
                      <a:pt x="316" y="58"/>
                    </a:lnTo>
                    <a:lnTo>
                      <a:pt x="302" y="44"/>
                    </a:lnTo>
                    <a:lnTo>
                      <a:pt x="286" y="32"/>
                    </a:lnTo>
                    <a:lnTo>
                      <a:pt x="268" y="20"/>
                    </a:lnTo>
                    <a:lnTo>
                      <a:pt x="250" y="12"/>
                    </a:lnTo>
                    <a:lnTo>
                      <a:pt x="230" y="6"/>
                    </a:lnTo>
                    <a:lnTo>
                      <a:pt x="210" y="2"/>
                    </a:lnTo>
                    <a:lnTo>
                      <a:pt x="188" y="0"/>
                    </a:lnTo>
                    <a:close/>
                  </a:path>
                </a:pathLst>
              </a:custGeom>
              <a:solidFill>
                <a:srgbClr val="DFEBEB"/>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84" name="Freeform 11"/>
              <p:cNvSpPr/>
              <p:nvPr/>
            </p:nvSpPr>
            <p:spPr bwMode="auto">
              <a:xfrm>
                <a:off x="6611938" y="4070350"/>
                <a:ext cx="523875" cy="339725"/>
              </a:xfrm>
              <a:custGeom>
                <a:avLst/>
                <a:gdLst/>
                <a:ahLst/>
                <a:cxnLst>
                  <a:cxn ang="0">
                    <a:pos x="188" y="0"/>
                  </a:cxn>
                  <a:cxn ang="0">
                    <a:pos x="188" y="0"/>
                  </a:cxn>
                  <a:cxn ang="0">
                    <a:pos x="168" y="2"/>
                  </a:cxn>
                  <a:cxn ang="0">
                    <a:pos x="168" y="2"/>
                  </a:cxn>
                  <a:cxn ang="0">
                    <a:pos x="140" y="6"/>
                  </a:cxn>
                  <a:cxn ang="0">
                    <a:pos x="112" y="14"/>
                  </a:cxn>
                  <a:cxn ang="0">
                    <a:pos x="88" y="24"/>
                  </a:cxn>
                  <a:cxn ang="0">
                    <a:pos x="68" y="38"/>
                  </a:cxn>
                  <a:cxn ang="0">
                    <a:pos x="48" y="54"/>
                  </a:cxn>
                  <a:cxn ang="0">
                    <a:pos x="30" y="70"/>
                  </a:cxn>
                  <a:cxn ang="0">
                    <a:pos x="14" y="90"/>
                  </a:cxn>
                  <a:cxn ang="0">
                    <a:pos x="0" y="110"/>
                  </a:cxn>
                  <a:cxn ang="0">
                    <a:pos x="0" y="110"/>
                  </a:cxn>
                  <a:cxn ang="0">
                    <a:pos x="12" y="162"/>
                  </a:cxn>
                  <a:cxn ang="0">
                    <a:pos x="20" y="214"/>
                  </a:cxn>
                  <a:cxn ang="0">
                    <a:pos x="20" y="214"/>
                  </a:cxn>
                  <a:cxn ang="0">
                    <a:pos x="30" y="192"/>
                  </a:cxn>
                  <a:cxn ang="0">
                    <a:pos x="42" y="174"/>
                  </a:cxn>
                  <a:cxn ang="0">
                    <a:pos x="54" y="156"/>
                  </a:cxn>
                  <a:cxn ang="0">
                    <a:pos x="70" y="138"/>
                  </a:cxn>
                  <a:cxn ang="0">
                    <a:pos x="86" y="124"/>
                  </a:cxn>
                  <a:cxn ang="0">
                    <a:pos x="106" y="112"/>
                  </a:cxn>
                  <a:cxn ang="0">
                    <a:pos x="130" y="104"/>
                  </a:cxn>
                  <a:cxn ang="0">
                    <a:pos x="154" y="100"/>
                  </a:cxn>
                  <a:cxn ang="0">
                    <a:pos x="154" y="100"/>
                  </a:cxn>
                  <a:cxn ang="0">
                    <a:pos x="168" y="98"/>
                  </a:cxn>
                  <a:cxn ang="0">
                    <a:pos x="168" y="98"/>
                  </a:cxn>
                  <a:cxn ang="0">
                    <a:pos x="184" y="100"/>
                  </a:cxn>
                  <a:cxn ang="0">
                    <a:pos x="198" y="102"/>
                  </a:cxn>
                  <a:cxn ang="0">
                    <a:pos x="210" y="106"/>
                  </a:cxn>
                  <a:cxn ang="0">
                    <a:pos x="224" y="112"/>
                  </a:cxn>
                  <a:cxn ang="0">
                    <a:pos x="224" y="112"/>
                  </a:cxn>
                  <a:cxn ang="0">
                    <a:pos x="276" y="90"/>
                  </a:cxn>
                  <a:cxn ang="0">
                    <a:pos x="330" y="72"/>
                  </a:cxn>
                  <a:cxn ang="0">
                    <a:pos x="330" y="72"/>
                  </a:cxn>
                  <a:cxn ang="0">
                    <a:pos x="316" y="58"/>
                  </a:cxn>
                  <a:cxn ang="0">
                    <a:pos x="302" y="44"/>
                  </a:cxn>
                  <a:cxn ang="0">
                    <a:pos x="286" y="32"/>
                  </a:cxn>
                  <a:cxn ang="0">
                    <a:pos x="268" y="20"/>
                  </a:cxn>
                  <a:cxn ang="0">
                    <a:pos x="250" y="12"/>
                  </a:cxn>
                  <a:cxn ang="0">
                    <a:pos x="230" y="6"/>
                  </a:cxn>
                  <a:cxn ang="0">
                    <a:pos x="210" y="2"/>
                  </a:cxn>
                  <a:cxn ang="0">
                    <a:pos x="188" y="0"/>
                  </a:cxn>
                </a:cxnLst>
                <a:rect l="0" t="0" r="r" b="b"/>
                <a:pathLst>
                  <a:path w="330" h="214">
                    <a:moveTo>
                      <a:pt x="188" y="0"/>
                    </a:moveTo>
                    <a:lnTo>
                      <a:pt x="188" y="0"/>
                    </a:lnTo>
                    <a:lnTo>
                      <a:pt x="168" y="2"/>
                    </a:lnTo>
                    <a:lnTo>
                      <a:pt x="168" y="2"/>
                    </a:lnTo>
                    <a:lnTo>
                      <a:pt x="140" y="6"/>
                    </a:lnTo>
                    <a:lnTo>
                      <a:pt x="112" y="14"/>
                    </a:lnTo>
                    <a:lnTo>
                      <a:pt x="88" y="24"/>
                    </a:lnTo>
                    <a:lnTo>
                      <a:pt x="68" y="38"/>
                    </a:lnTo>
                    <a:lnTo>
                      <a:pt x="48" y="54"/>
                    </a:lnTo>
                    <a:lnTo>
                      <a:pt x="30" y="70"/>
                    </a:lnTo>
                    <a:lnTo>
                      <a:pt x="14" y="90"/>
                    </a:lnTo>
                    <a:lnTo>
                      <a:pt x="0" y="110"/>
                    </a:lnTo>
                    <a:lnTo>
                      <a:pt x="0" y="110"/>
                    </a:lnTo>
                    <a:lnTo>
                      <a:pt x="12" y="162"/>
                    </a:lnTo>
                    <a:lnTo>
                      <a:pt x="20" y="214"/>
                    </a:lnTo>
                    <a:lnTo>
                      <a:pt x="20" y="214"/>
                    </a:lnTo>
                    <a:lnTo>
                      <a:pt x="30" y="192"/>
                    </a:lnTo>
                    <a:lnTo>
                      <a:pt x="42" y="174"/>
                    </a:lnTo>
                    <a:lnTo>
                      <a:pt x="54" y="156"/>
                    </a:lnTo>
                    <a:lnTo>
                      <a:pt x="70" y="138"/>
                    </a:lnTo>
                    <a:lnTo>
                      <a:pt x="86" y="124"/>
                    </a:lnTo>
                    <a:lnTo>
                      <a:pt x="106" y="112"/>
                    </a:lnTo>
                    <a:lnTo>
                      <a:pt x="130" y="104"/>
                    </a:lnTo>
                    <a:lnTo>
                      <a:pt x="154" y="100"/>
                    </a:lnTo>
                    <a:lnTo>
                      <a:pt x="154" y="100"/>
                    </a:lnTo>
                    <a:lnTo>
                      <a:pt x="168" y="98"/>
                    </a:lnTo>
                    <a:lnTo>
                      <a:pt x="168" y="98"/>
                    </a:lnTo>
                    <a:lnTo>
                      <a:pt x="184" y="100"/>
                    </a:lnTo>
                    <a:lnTo>
                      <a:pt x="198" y="102"/>
                    </a:lnTo>
                    <a:lnTo>
                      <a:pt x="210" y="106"/>
                    </a:lnTo>
                    <a:lnTo>
                      <a:pt x="224" y="112"/>
                    </a:lnTo>
                    <a:lnTo>
                      <a:pt x="224" y="112"/>
                    </a:lnTo>
                    <a:lnTo>
                      <a:pt x="276" y="90"/>
                    </a:lnTo>
                    <a:lnTo>
                      <a:pt x="330" y="72"/>
                    </a:lnTo>
                    <a:lnTo>
                      <a:pt x="330" y="72"/>
                    </a:lnTo>
                    <a:lnTo>
                      <a:pt x="316" y="58"/>
                    </a:lnTo>
                    <a:lnTo>
                      <a:pt x="302" y="44"/>
                    </a:lnTo>
                    <a:lnTo>
                      <a:pt x="286" y="32"/>
                    </a:lnTo>
                    <a:lnTo>
                      <a:pt x="268" y="20"/>
                    </a:lnTo>
                    <a:lnTo>
                      <a:pt x="250" y="12"/>
                    </a:lnTo>
                    <a:lnTo>
                      <a:pt x="230" y="6"/>
                    </a:lnTo>
                    <a:lnTo>
                      <a:pt x="210" y="2"/>
                    </a:lnTo>
                    <a:lnTo>
                      <a:pt x="18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85" name="Freeform 12"/>
              <p:cNvSpPr/>
              <p:nvPr/>
            </p:nvSpPr>
            <p:spPr bwMode="auto">
              <a:xfrm>
                <a:off x="6643688" y="4225925"/>
                <a:ext cx="323850" cy="203200"/>
              </a:xfrm>
              <a:custGeom>
                <a:avLst/>
                <a:gdLst/>
                <a:ahLst/>
                <a:cxnLst>
                  <a:cxn ang="0">
                    <a:pos x="148" y="0"/>
                  </a:cxn>
                  <a:cxn ang="0">
                    <a:pos x="148" y="0"/>
                  </a:cxn>
                  <a:cxn ang="0">
                    <a:pos x="134" y="2"/>
                  </a:cxn>
                  <a:cxn ang="0">
                    <a:pos x="134" y="2"/>
                  </a:cxn>
                  <a:cxn ang="0">
                    <a:pos x="110" y="6"/>
                  </a:cxn>
                  <a:cxn ang="0">
                    <a:pos x="86" y="14"/>
                  </a:cxn>
                  <a:cxn ang="0">
                    <a:pos x="66" y="26"/>
                  </a:cxn>
                  <a:cxn ang="0">
                    <a:pos x="50" y="40"/>
                  </a:cxn>
                  <a:cxn ang="0">
                    <a:pos x="34" y="58"/>
                  </a:cxn>
                  <a:cxn ang="0">
                    <a:pos x="22" y="76"/>
                  </a:cxn>
                  <a:cxn ang="0">
                    <a:pos x="10" y="94"/>
                  </a:cxn>
                  <a:cxn ang="0">
                    <a:pos x="0" y="116"/>
                  </a:cxn>
                  <a:cxn ang="0">
                    <a:pos x="0" y="116"/>
                  </a:cxn>
                  <a:cxn ang="0">
                    <a:pos x="2" y="128"/>
                  </a:cxn>
                  <a:cxn ang="0">
                    <a:pos x="2" y="128"/>
                  </a:cxn>
                  <a:cxn ang="0">
                    <a:pos x="48" y="98"/>
                  </a:cxn>
                  <a:cxn ang="0">
                    <a:pos x="96" y="70"/>
                  </a:cxn>
                  <a:cxn ang="0">
                    <a:pos x="148" y="42"/>
                  </a:cxn>
                  <a:cxn ang="0">
                    <a:pos x="204" y="14"/>
                  </a:cxn>
                  <a:cxn ang="0">
                    <a:pos x="204" y="14"/>
                  </a:cxn>
                  <a:cxn ang="0">
                    <a:pos x="190" y="8"/>
                  </a:cxn>
                  <a:cxn ang="0">
                    <a:pos x="178" y="4"/>
                  </a:cxn>
                  <a:cxn ang="0">
                    <a:pos x="164" y="2"/>
                  </a:cxn>
                  <a:cxn ang="0">
                    <a:pos x="148" y="0"/>
                  </a:cxn>
                </a:cxnLst>
                <a:rect l="0" t="0" r="r" b="b"/>
                <a:pathLst>
                  <a:path w="204" h="128">
                    <a:moveTo>
                      <a:pt x="148" y="0"/>
                    </a:moveTo>
                    <a:lnTo>
                      <a:pt x="148" y="0"/>
                    </a:lnTo>
                    <a:lnTo>
                      <a:pt x="134" y="2"/>
                    </a:lnTo>
                    <a:lnTo>
                      <a:pt x="134" y="2"/>
                    </a:lnTo>
                    <a:lnTo>
                      <a:pt x="110" y="6"/>
                    </a:lnTo>
                    <a:lnTo>
                      <a:pt x="86" y="14"/>
                    </a:lnTo>
                    <a:lnTo>
                      <a:pt x="66" y="26"/>
                    </a:lnTo>
                    <a:lnTo>
                      <a:pt x="50" y="40"/>
                    </a:lnTo>
                    <a:lnTo>
                      <a:pt x="34" y="58"/>
                    </a:lnTo>
                    <a:lnTo>
                      <a:pt x="22" y="76"/>
                    </a:lnTo>
                    <a:lnTo>
                      <a:pt x="10" y="94"/>
                    </a:lnTo>
                    <a:lnTo>
                      <a:pt x="0" y="116"/>
                    </a:lnTo>
                    <a:lnTo>
                      <a:pt x="0" y="116"/>
                    </a:lnTo>
                    <a:lnTo>
                      <a:pt x="2" y="128"/>
                    </a:lnTo>
                    <a:lnTo>
                      <a:pt x="2" y="128"/>
                    </a:lnTo>
                    <a:lnTo>
                      <a:pt x="48" y="98"/>
                    </a:lnTo>
                    <a:lnTo>
                      <a:pt x="96" y="70"/>
                    </a:lnTo>
                    <a:lnTo>
                      <a:pt x="148" y="42"/>
                    </a:lnTo>
                    <a:lnTo>
                      <a:pt x="204" y="14"/>
                    </a:lnTo>
                    <a:lnTo>
                      <a:pt x="204" y="14"/>
                    </a:lnTo>
                    <a:lnTo>
                      <a:pt x="190" y="8"/>
                    </a:lnTo>
                    <a:lnTo>
                      <a:pt x="178" y="4"/>
                    </a:lnTo>
                    <a:lnTo>
                      <a:pt x="164" y="2"/>
                    </a:lnTo>
                    <a:lnTo>
                      <a:pt x="148" y="0"/>
                    </a:lnTo>
                    <a:close/>
                  </a:path>
                </a:pathLst>
              </a:custGeom>
              <a:solidFill>
                <a:srgbClr val="EDC5C1"/>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86" name="Freeform 13"/>
              <p:cNvSpPr/>
              <p:nvPr/>
            </p:nvSpPr>
            <p:spPr bwMode="auto">
              <a:xfrm>
                <a:off x="6643688" y="4225925"/>
                <a:ext cx="323850" cy="203200"/>
              </a:xfrm>
              <a:custGeom>
                <a:avLst/>
                <a:gdLst/>
                <a:ahLst/>
                <a:cxnLst>
                  <a:cxn ang="0">
                    <a:pos x="148" y="0"/>
                  </a:cxn>
                  <a:cxn ang="0">
                    <a:pos x="148" y="0"/>
                  </a:cxn>
                  <a:cxn ang="0">
                    <a:pos x="134" y="2"/>
                  </a:cxn>
                  <a:cxn ang="0">
                    <a:pos x="134" y="2"/>
                  </a:cxn>
                  <a:cxn ang="0">
                    <a:pos x="110" y="6"/>
                  </a:cxn>
                  <a:cxn ang="0">
                    <a:pos x="86" y="14"/>
                  </a:cxn>
                  <a:cxn ang="0">
                    <a:pos x="66" y="26"/>
                  </a:cxn>
                  <a:cxn ang="0">
                    <a:pos x="50" y="40"/>
                  </a:cxn>
                  <a:cxn ang="0">
                    <a:pos x="34" y="58"/>
                  </a:cxn>
                  <a:cxn ang="0">
                    <a:pos x="22" y="76"/>
                  </a:cxn>
                  <a:cxn ang="0">
                    <a:pos x="10" y="94"/>
                  </a:cxn>
                  <a:cxn ang="0">
                    <a:pos x="0" y="116"/>
                  </a:cxn>
                  <a:cxn ang="0">
                    <a:pos x="0" y="116"/>
                  </a:cxn>
                  <a:cxn ang="0">
                    <a:pos x="2" y="128"/>
                  </a:cxn>
                  <a:cxn ang="0">
                    <a:pos x="2" y="128"/>
                  </a:cxn>
                  <a:cxn ang="0">
                    <a:pos x="48" y="98"/>
                  </a:cxn>
                  <a:cxn ang="0">
                    <a:pos x="96" y="70"/>
                  </a:cxn>
                  <a:cxn ang="0">
                    <a:pos x="148" y="42"/>
                  </a:cxn>
                  <a:cxn ang="0">
                    <a:pos x="204" y="14"/>
                  </a:cxn>
                  <a:cxn ang="0">
                    <a:pos x="204" y="14"/>
                  </a:cxn>
                  <a:cxn ang="0">
                    <a:pos x="190" y="8"/>
                  </a:cxn>
                  <a:cxn ang="0">
                    <a:pos x="178" y="4"/>
                  </a:cxn>
                  <a:cxn ang="0">
                    <a:pos x="164" y="2"/>
                  </a:cxn>
                  <a:cxn ang="0">
                    <a:pos x="148" y="0"/>
                  </a:cxn>
                </a:cxnLst>
                <a:rect l="0" t="0" r="r" b="b"/>
                <a:pathLst>
                  <a:path w="204" h="128">
                    <a:moveTo>
                      <a:pt x="148" y="0"/>
                    </a:moveTo>
                    <a:lnTo>
                      <a:pt x="148" y="0"/>
                    </a:lnTo>
                    <a:lnTo>
                      <a:pt x="134" y="2"/>
                    </a:lnTo>
                    <a:lnTo>
                      <a:pt x="134" y="2"/>
                    </a:lnTo>
                    <a:lnTo>
                      <a:pt x="110" y="6"/>
                    </a:lnTo>
                    <a:lnTo>
                      <a:pt x="86" y="14"/>
                    </a:lnTo>
                    <a:lnTo>
                      <a:pt x="66" y="26"/>
                    </a:lnTo>
                    <a:lnTo>
                      <a:pt x="50" y="40"/>
                    </a:lnTo>
                    <a:lnTo>
                      <a:pt x="34" y="58"/>
                    </a:lnTo>
                    <a:lnTo>
                      <a:pt x="22" y="76"/>
                    </a:lnTo>
                    <a:lnTo>
                      <a:pt x="10" y="94"/>
                    </a:lnTo>
                    <a:lnTo>
                      <a:pt x="0" y="116"/>
                    </a:lnTo>
                    <a:lnTo>
                      <a:pt x="0" y="116"/>
                    </a:lnTo>
                    <a:lnTo>
                      <a:pt x="2" y="128"/>
                    </a:lnTo>
                    <a:lnTo>
                      <a:pt x="2" y="128"/>
                    </a:lnTo>
                    <a:lnTo>
                      <a:pt x="48" y="98"/>
                    </a:lnTo>
                    <a:lnTo>
                      <a:pt x="96" y="70"/>
                    </a:lnTo>
                    <a:lnTo>
                      <a:pt x="148" y="42"/>
                    </a:lnTo>
                    <a:lnTo>
                      <a:pt x="204" y="14"/>
                    </a:lnTo>
                    <a:lnTo>
                      <a:pt x="204" y="14"/>
                    </a:lnTo>
                    <a:lnTo>
                      <a:pt x="190" y="8"/>
                    </a:lnTo>
                    <a:lnTo>
                      <a:pt x="178" y="4"/>
                    </a:lnTo>
                    <a:lnTo>
                      <a:pt x="164" y="2"/>
                    </a:lnTo>
                    <a:lnTo>
                      <a:pt x="14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87" name="Freeform 20"/>
              <p:cNvSpPr>
                <a:spLocks noEditPoints="1"/>
              </p:cNvSpPr>
              <p:nvPr/>
            </p:nvSpPr>
            <p:spPr bwMode="auto">
              <a:xfrm>
                <a:off x="2411413" y="3648075"/>
                <a:ext cx="1590675" cy="955675"/>
              </a:xfrm>
              <a:custGeom>
                <a:avLst/>
                <a:gdLst/>
                <a:ahLst/>
                <a:cxnLst>
                  <a:cxn ang="0">
                    <a:pos x="148" y="590"/>
                  </a:cxn>
                  <a:cxn ang="0">
                    <a:pos x="148" y="592"/>
                  </a:cxn>
                  <a:cxn ang="0">
                    <a:pos x="34" y="592"/>
                  </a:cxn>
                  <a:cxn ang="0">
                    <a:pos x="1002" y="602"/>
                  </a:cxn>
                  <a:cxn ang="0">
                    <a:pos x="1002" y="596"/>
                  </a:cxn>
                  <a:cxn ang="0">
                    <a:pos x="654" y="594"/>
                  </a:cxn>
                  <a:cxn ang="0">
                    <a:pos x="642" y="592"/>
                  </a:cxn>
                  <a:cxn ang="0">
                    <a:pos x="642" y="594"/>
                  </a:cxn>
                  <a:cxn ang="0">
                    <a:pos x="162" y="592"/>
                  </a:cxn>
                  <a:cxn ang="0">
                    <a:pos x="164" y="590"/>
                  </a:cxn>
                  <a:cxn ang="0">
                    <a:pos x="438" y="0"/>
                  </a:cxn>
                  <a:cxn ang="0">
                    <a:pos x="374" y="4"/>
                  </a:cxn>
                  <a:cxn ang="0">
                    <a:pos x="342" y="8"/>
                  </a:cxn>
                  <a:cxn ang="0">
                    <a:pos x="284" y="22"/>
                  </a:cxn>
                  <a:cxn ang="0">
                    <a:pos x="230" y="42"/>
                  </a:cxn>
                  <a:cxn ang="0">
                    <a:pos x="180" y="64"/>
                  </a:cxn>
                  <a:cxn ang="0">
                    <a:pos x="134" y="92"/>
                  </a:cxn>
                  <a:cxn ang="0">
                    <a:pos x="70" y="142"/>
                  </a:cxn>
                  <a:cxn ang="0">
                    <a:pos x="0" y="214"/>
                  </a:cxn>
                  <a:cxn ang="0">
                    <a:pos x="44" y="232"/>
                  </a:cxn>
                  <a:cxn ang="0">
                    <a:pos x="86" y="254"/>
                  </a:cxn>
                  <a:cxn ang="0">
                    <a:pos x="142" y="196"/>
                  </a:cxn>
                  <a:cxn ang="0">
                    <a:pos x="210" y="146"/>
                  </a:cxn>
                  <a:cxn ang="0">
                    <a:pos x="288" y="110"/>
                  </a:cxn>
                  <a:cxn ang="0">
                    <a:pos x="332" y="96"/>
                  </a:cxn>
                  <a:cxn ang="0">
                    <a:pos x="380" y="88"/>
                  </a:cxn>
                  <a:cxn ang="0">
                    <a:pos x="406" y="86"/>
                  </a:cxn>
                  <a:cxn ang="0">
                    <a:pos x="430" y="84"/>
                  </a:cxn>
                  <a:cxn ang="0">
                    <a:pos x="482" y="88"/>
                  </a:cxn>
                  <a:cxn ang="0">
                    <a:pos x="530" y="98"/>
                  </a:cxn>
                  <a:cxn ang="0">
                    <a:pos x="574" y="116"/>
                  </a:cxn>
                  <a:cxn ang="0">
                    <a:pos x="616" y="136"/>
                  </a:cxn>
                  <a:cxn ang="0">
                    <a:pos x="654" y="162"/>
                  </a:cxn>
                  <a:cxn ang="0">
                    <a:pos x="722" y="226"/>
                  </a:cxn>
                  <a:cxn ang="0">
                    <a:pos x="750" y="262"/>
                  </a:cxn>
                  <a:cxn ang="0">
                    <a:pos x="826" y="256"/>
                  </a:cxn>
                  <a:cxn ang="0">
                    <a:pos x="866" y="258"/>
                  </a:cxn>
                  <a:cxn ang="0">
                    <a:pos x="846" y="228"/>
                  </a:cxn>
                  <a:cxn ang="0">
                    <a:pos x="798" y="168"/>
                  </a:cxn>
                  <a:cxn ang="0">
                    <a:pos x="770" y="140"/>
                  </a:cxn>
                  <a:cxn ang="0">
                    <a:pos x="762" y="182"/>
                  </a:cxn>
                  <a:cxn ang="0">
                    <a:pos x="768" y="138"/>
                  </a:cxn>
                  <a:cxn ang="0">
                    <a:pos x="734" y="108"/>
                  </a:cxn>
                  <a:cxn ang="0">
                    <a:pos x="662" y="58"/>
                  </a:cxn>
                  <a:cxn ang="0">
                    <a:pos x="580" y="22"/>
                  </a:cxn>
                  <a:cxn ang="0">
                    <a:pos x="536" y="10"/>
                  </a:cxn>
                  <a:cxn ang="0">
                    <a:pos x="488" y="2"/>
                  </a:cxn>
                  <a:cxn ang="0">
                    <a:pos x="438" y="0"/>
                  </a:cxn>
                </a:cxnLst>
                <a:rect l="0" t="0" r="r" b="b"/>
                <a:pathLst>
                  <a:path w="1002" h="602">
                    <a:moveTo>
                      <a:pt x="164" y="590"/>
                    </a:moveTo>
                    <a:lnTo>
                      <a:pt x="148" y="590"/>
                    </a:lnTo>
                    <a:lnTo>
                      <a:pt x="148" y="590"/>
                    </a:lnTo>
                    <a:lnTo>
                      <a:pt x="148" y="592"/>
                    </a:lnTo>
                    <a:lnTo>
                      <a:pt x="34" y="592"/>
                    </a:lnTo>
                    <a:lnTo>
                      <a:pt x="34" y="592"/>
                    </a:lnTo>
                    <a:lnTo>
                      <a:pt x="34" y="592"/>
                    </a:lnTo>
                    <a:lnTo>
                      <a:pt x="1002" y="602"/>
                    </a:lnTo>
                    <a:lnTo>
                      <a:pt x="1002" y="602"/>
                    </a:lnTo>
                    <a:lnTo>
                      <a:pt x="1002" y="596"/>
                    </a:lnTo>
                    <a:lnTo>
                      <a:pt x="654" y="594"/>
                    </a:lnTo>
                    <a:lnTo>
                      <a:pt x="654" y="594"/>
                    </a:lnTo>
                    <a:lnTo>
                      <a:pt x="656" y="592"/>
                    </a:lnTo>
                    <a:lnTo>
                      <a:pt x="642" y="592"/>
                    </a:lnTo>
                    <a:lnTo>
                      <a:pt x="642" y="592"/>
                    </a:lnTo>
                    <a:lnTo>
                      <a:pt x="642" y="594"/>
                    </a:lnTo>
                    <a:lnTo>
                      <a:pt x="320" y="592"/>
                    </a:lnTo>
                    <a:lnTo>
                      <a:pt x="162" y="592"/>
                    </a:lnTo>
                    <a:lnTo>
                      <a:pt x="162" y="592"/>
                    </a:lnTo>
                    <a:lnTo>
                      <a:pt x="164" y="590"/>
                    </a:lnTo>
                    <a:close/>
                    <a:moveTo>
                      <a:pt x="438" y="0"/>
                    </a:moveTo>
                    <a:lnTo>
                      <a:pt x="438" y="0"/>
                    </a:lnTo>
                    <a:lnTo>
                      <a:pt x="406" y="0"/>
                    </a:lnTo>
                    <a:lnTo>
                      <a:pt x="374" y="4"/>
                    </a:lnTo>
                    <a:lnTo>
                      <a:pt x="374" y="4"/>
                    </a:lnTo>
                    <a:lnTo>
                      <a:pt x="342" y="8"/>
                    </a:lnTo>
                    <a:lnTo>
                      <a:pt x="314" y="14"/>
                    </a:lnTo>
                    <a:lnTo>
                      <a:pt x="284" y="22"/>
                    </a:lnTo>
                    <a:lnTo>
                      <a:pt x="256" y="30"/>
                    </a:lnTo>
                    <a:lnTo>
                      <a:pt x="230" y="42"/>
                    </a:lnTo>
                    <a:lnTo>
                      <a:pt x="204" y="52"/>
                    </a:lnTo>
                    <a:lnTo>
                      <a:pt x="180" y="64"/>
                    </a:lnTo>
                    <a:lnTo>
                      <a:pt x="156" y="78"/>
                    </a:lnTo>
                    <a:lnTo>
                      <a:pt x="134" y="92"/>
                    </a:lnTo>
                    <a:lnTo>
                      <a:pt x="112" y="108"/>
                    </a:lnTo>
                    <a:lnTo>
                      <a:pt x="70" y="142"/>
                    </a:lnTo>
                    <a:lnTo>
                      <a:pt x="34" y="176"/>
                    </a:lnTo>
                    <a:lnTo>
                      <a:pt x="0" y="214"/>
                    </a:lnTo>
                    <a:lnTo>
                      <a:pt x="0" y="214"/>
                    </a:lnTo>
                    <a:lnTo>
                      <a:pt x="44" y="232"/>
                    </a:lnTo>
                    <a:lnTo>
                      <a:pt x="86" y="254"/>
                    </a:lnTo>
                    <a:lnTo>
                      <a:pt x="86" y="254"/>
                    </a:lnTo>
                    <a:lnTo>
                      <a:pt x="112" y="224"/>
                    </a:lnTo>
                    <a:lnTo>
                      <a:pt x="142" y="196"/>
                    </a:lnTo>
                    <a:lnTo>
                      <a:pt x="174" y="170"/>
                    </a:lnTo>
                    <a:lnTo>
                      <a:pt x="210" y="146"/>
                    </a:lnTo>
                    <a:lnTo>
                      <a:pt x="248" y="126"/>
                    </a:lnTo>
                    <a:lnTo>
                      <a:pt x="288" y="110"/>
                    </a:lnTo>
                    <a:lnTo>
                      <a:pt x="310" y="102"/>
                    </a:lnTo>
                    <a:lnTo>
                      <a:pt x="332" y="96"/>
                    </a:lnTo>
                    <a:lnTo>
                      <a:pt x="356" y="92"/>
                    </a:lnTo>
                    <a:lnTo>
                      <a:pt x="380" y="88"/>
                    </a:lnTo>
                    <a:lnTo>
                      <a:pt x="380" y="88"/>
                    </a:lnTo>
                    <a:lnTo>
                      <a:pt x="406" y="86"/>
                    </a:lnTo>
                    <a:lnTo>
                      <a:pt x="430" y="84"/>
                    </a:lnTo>
                    <a:lnTo>
                      <a:pt x="430" y="84"/>
                    </a:lnTo>
                    <a:lnTo>
                      <a:pt x="456" y="86"/>
                    </a:lnTo>
                    <a:lnTo>
                      <a:pt x="482" y="88"/>
                    </a:lnTo>
                    <a:lnTo>
                      <a:pt x="506" y="92"/>
                    </a:lnTo>
                    <a:lnTo>
                      <a:pt x="530" y="98"/>
                    </a:lnTo>
                    <a:lnTo>
                      <a:pt x="552" y="106"/>
                    </a:lnTo>
                    <a:lnTo>
                      <a:pt x="574" y="116"/>
                    </a:lnTo>
                    <a:lnTo>
                      <a:pt x="596" y="126"/>
                    </a:lnTo>
                    <a:lnTo>
                      <a:pt x="616" y="136"/>
                    </a:lnTo>
                    <a:lnTo>
                      <a:pt x="636" y="150"/>
                    </a:lnTo>
                    <a:lnTo>
                      <a:pt x="654" y="162"/>
                    </a:lnTo>
                    <a:lnTo>
                      <a:pt x="690" y="192"/>
                    </a:lnTo>
                    <a:lnTo>
                      <a:pt x="722" y="226"/>
                    </a:lnTo>
                    <a:lnTo>
                      <a:pt x="750" y="262"/>
                    </a:lnTo>
                    <a:lnTo>
                      <a:pt x="750" y="262"/>
                    </a:lnTo>
                    <a:lnTo>
                      <a:pt x="788" y="258"/>
                    </a:lnTo>
                    <a:lnTo>
                      <a:pt x="826" y="256"/>
                    </a:lnTo>
                    <a:lnTo>
                      <a:pt x="826" y="256"/>
                    </a:lnTo>
                    <a:lnTo>
                      <a:pt x="866" y="258"/>
                    </a:lnTo>
                    <a:lnTo>
                      <a:pt x="866" y="258"/>
                    </a:lnTo>
                    <a:lnTo>
                      <a:pt x="846" y="228"/>
                    </a:lnTo>
                    <a:lnTo>
                      <a:pt x="822" y="198"/>
                    </a:lnTo>
                    <a:lnTo>
                      <a:pt x="798" y="168"/>
                    </a:lnTo>
                    <a:lnTo>
                      <a:pt x="770" y="140"/>
                    </a:lnTo>
                    <a:lnTo>
                      <a:pt x="770" y="140"/>
                    </a:lnTo>
                    <a:lnTo>
                      <a:pt x="766" y="182"/>
                    </a:lnTo>
                    <a:lnTo>
                      <a:pt x="762" y="182"/>
                    </a:lnTo>
                    <a:lnTo>
                      <a:pt x="762" y="182"/>
                    </a:lnTo>
                    <a:lnTo>
                      <a:pt x="768" y="138"/>
                    </a:lnTo>
                    <a:lnTo>
                      <a:pt x="768" y="138"/>
                    </a:lnTo>
                    <a:lnTo>
                      <a:pt x="734" y="108"/>
                    </a:lnTo>
                    <a:lnTo>
                      <a:pt x="700" y="82"/>
                    </a:lnTo>
                    <a:lnTo>
                      <a:pt x="662" y="58"/>
                    </a:lnTo>
                    <a:lnTo>
                      <a:pt x="622" y="38"/>
                    </a:lnTo>
                    <a:lnTo>
                      <a:pt x="580" y="22"/>
                    </a:lnTo>
                    <a:lnTo>
                      <a:pt x="558" y="16"/>
                    </a:lnTo>
                    <a:lnTo>
                      <a:pt x="536" y="10"/>
                    </a:lnTo>
                    <a:lnTo>
                      <a:pt x="512" y="6"/>
                    </a:lnTo>
                    <a:lnTo>
                      <a:pt x="488" y="2"/>
                    </a:lnTo>
                    <a:lnTo>
                      <a:pt x="464" y="0"/>
                    </a:lnTo>
                    <a:lnTo>
                      <a:pt x="438" y="0"/>
                    </a:lnTo>
                    <a:close/>
                  </a:path>
                </a:pathLst>
              </a:custGeom>
              <a:solidFill>
                <a:srgbClr val="A8B6C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88" name="Freeform 21"/>
              <p:cNvSpPr/>
              <p:nvPr/>
            </p:nvSpPr>
            <p:spPr bwMode="auto">
              <a:xfrm>
                <a:off x="2465388" y="4584700"/>
                <a:ext cx="1536700" cy="19050"/>
              </a:xfrm>
              <a:custGeom>
                <a:avLst/>
                <a:gdLst/>
                <a:ahLst/>
                <a:cxnLst>
                  <a:cxn ang="0">
                    <a:pos x="130" y="0"/>
                  </a:cxn>
                  <a:cxn ang="0">
                    <a:pos x="114" y="0"/>
                  </a:cxn>
                  <a:cxn ang="0">
                    <a:pos x="114" y="0"/>
                  </a:cxn>
                  <a:cxn ang="0">
                    <a:pos x="114" y="2"/>
                  </a:cxn>
                  <a:cxn ang="0">
                    <a:pos x="0" y="2"/>
                  </a:cxn>
                  <a:cxn ang="0">
                    <a:pos x="0" y="2"/>
                  </a:cxn>
                  <a:cxn ang="0">
                    <a:pos x="0" y="2"/>
                  </a:cxn>
                  <a:cxn ang="0">
                    <a:pos x="968" y="12"/>
                  </a:cxn>
                  <a:cxn ang="0">
                    <a:pos x="968" y="12"/>
                  </a:cxn>
                  <a:cxn ang="0">
                    <a:pos x="968" y="6"/>
                  </a:cxn>
                  <a:cxn ang="0">
                    <a:pos x="620" y="4"/>
                  </a:cxn>
                  <a:cxn ang="0">
                    <a:pos x="620" y="4"/>
                  </a:cxn>
                  <a:cxn ang="0">
                    <a:pos x="622" y="2"/>
                  </a:cxn>
                  <a:cxn ang="0">
                    <a:pos x="608" y="2"/>
                  </a:cxn>
                  <a:cxn ang="0">
                    <a:pos x="608" y="2"/>
                  </a:cxn>
                  <a:cxn ang="0">
                    <a:pos x="608" y="4"/>
                  </a:cxn>
                  <a:cxn ang="0">
                    <a:pos x="286" y="2"/>
                  </a:cxn>
                  <a:cxn ang="0">
                    <a:pos x="128" y="2"/>
                  </a:cxn>
                  <a:cxn ang="0">
                    <a:pos x="128" y="2"/>
                  </a:cxn>
                  <a:cxn ang="0">
                    <a:pos x="130" y="0"/>
                  </a:cxn>
                </a:cxnLst>
                <a:rect l="0" t="0" r="r" b="b"/>
                <a:pathLst>
                  <a:path w="968" h="12">
                    <a:moveTo>
                      <a:pt x="130" y="0"/>
                    </a:moveTo>
                    <a:lnTo>
                      <a:pt x="114" y="0"/>
                    </a:lnTo>
                    <a:lnTo>
                      <a:pt x="114" y="0"/>
                    </a:lnTo>
                    <a:lnTo>
                      <a:pt x="114" y="2"/>
                    </a:lnTo>
                    <a:lnTo>
                      <a:pt x="0" y="2"/>
                    </a:lnTo>
                    <a:lnTo>
                      <a:pt x="0" y="2"/>
                    </a:lnTo>
                    <a:lnTo>
                      <a:pt x="0" y="2"/>
                    </a:lnTo>
                    <a:lnTo>
                      <a:pt x="968" y="12"/>
                    </a:lnTo>
                    <a:lnTo>
                      <a:pt x="968" y="12"/>
                    </a:lnTo>
                    <a:lnTo>
                      <a:pt x="968" y="6"/>
                    </a:lnTo>
                    <a:lnTo>
                      <a:pt x="620" y="4"/>
                    </a:lnTo>
                    <a:lnTo>
                      <a:pt x="620" y="4"/>
                    </a:lnTo>
                    <a:lnTo>
                      <a:pt x="622" y="2"/>
                    </a:lnTo>
                    <a:lnTo>
                      <a:pt x="608" y="2"/>
                    </a:lnTo>
                    <a:lnTo>
                      <a:pt x="608" y="2"/>
                    </a:lnTo>
                    <a:lnTo>
                      <a:pt x="608" y="4"/>
                    </a:lnTo>
                    <a:lnTo>
                      <a:pt x="286" y="2"/>
                    </a:lnTo>
                    <a:lnTo>
                      <a:pt x="128" y="2"/>
                    </a:lnTo>
                    <a:lnTo>
                      <a:pt x="128" y="2"/>
                    </a:lnTo>
                    <a:lnTo>
                      <a:pt x="130"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89" name="Freeform 22"/>
              <p:cNvSpPr/>
              <p:nvPr/>
            </p:nvSpPr>
            <p:spPr bwMode="auto">
              <a:xfrm>
                <a:off x="2411413" y="3648075"/>
                <a:ext cx="1374775" cy="415925"/>
              </a:xfrm>
              <a:custGeom>
                <a:avLst/>
                <a:gdLst/>
                <a:ahLst/>
                <a:cxnLst>
                  <a:cxn ang="0">
                    <a:pos x="438" y="0"/>
                  </a:cxn>
                  <a:cxn ang="0">
                    <a:pos x="374" y="4"/>
                  </a:cxn>
                  <a:cxn ang="0">
                    <a:pos x="342" y="8"/>
                  </a:cxn>
                  <a:cxn ang="0">
                    <a:pos x="284" y="22"/>
                  </a:cxn>
                  <a:cxn ang="0">
                    <a:pos x="230" y="42"/>
                  </a:cxn>
                  <a:cxn ang="0">
                    <a:pos x="180" y="64"/>
                  </a:cxn>
                  <a:cxn ang="0">
                    <a:pos x="134" y="92"/>
                  </a:cxn>
                  <a:cxn ang="0">
                    <a:pos x="70" y="142"/>
                  </a:cxn>
                  <a:cxn ang="0">
                    <a:pos x="0" y="214"/>
                  </a:cxn>
                  <a:cxn ang="0">
                    <a:pos x="44" y="232"/>
                  </a:cxn>
                  <a:cxn ang="0">
                    <a:pos x="86" y="254"/>
                  </a:cxn>
                  <a:cxn ang="0">
                    <a:pos x="142" y="196"/>
                  </a:cxn>
                  <a:cxn ang="0">
                    <a:pos x="210" y="146"/>
                  </a:cxn>
                  <a:cxn ang="0">
                    <a:pos x="288" y="110"/>
                  </a:cxn>
                  <a:cxn ang="0">
                    <a:pos x="332" y="96"/>
                  </a:cxn>
                  <a:cxn ang="0">
                    <a:pos x="380" y="88"/>
                  </a:cxn>
                  <a:cxn ang="0">
                    <a:pos x="406" y="86"/>
                  </a:cxn>
                  <a:cxn ang="0">
                    <a:pos x="430" y="84"/>
                  </a:cxn>
                  <a:cxn ang="0">
                    <a:pos x="482" y="88"/>
                  </a:cxn>
                  <a:cxn ang="0">
                    <a:pos x="530" y="98"/>
                  </a:cxn>
                  <a:cxn ang="0">
                    <a:pos x="574" y="116"/>
                  </a:cxn>
                  <a:cxn ang="0">
                    <a:pos x="616" y="136"/>
                  </a:cxn>
                  <a:cxn ang="0">
                    <a:pos x="654" y="162"/>
                  </a:cxn>
                  <a:cxn ang="0">
                    <a:pos x="722" y="226"/>
                  </a:cxn>
                  <a:cxn ang="0">
                    <a:pos x="750" y="262"/>
                  </a:cxn>
                  <a:cxn ang="0">
                    <a:pos x="826" y="256"/>
                  </a:cxn>
                  <a:cxn ang="0">
                    <a:pos x="866" y="258"/>
                  </a:cxn>
                  <a:cxn ang="0">
                    <a:pos x="846" y="228"/>
                  </a:cxn>
                  <a:cxn ang="0">
                    <a:pos x="798" y="168"/>
                  </a:cxn>
                  <a:cxn ang="0">
                    <a:pos x="770" y="140"/>
                  </a:cxn>
                  <a:cxn ang="0">
                    <a:pos x="762" y="182"/>
                  </a:cxn>
                  <a:cxn ang="0">
                    <a:pos x="768" y="138"/>
                  </a:cxn>
                  <a:cxn ang="0">
                    <a:pos x="734" y="108"/>
                  </a:cxn>
                  <a:cxn ang="0">
                    <a:pos x="662" y="58"/>
                  </a:cxn>
                  <a:cxn ang="0">
                    <a:pos x="580" y="22"/>
                  </a:cxn>
                  <a:cxn ang="0">
                    <a:pos x="536" y="10"/>
                  </a:cxn>
                  <a:cxn ang="0">
                    <a:pos x="488" y="2"/>
                  </a:cxn>
                  <a:cxn ang="0">
                    <a:pos x="438" y="0"/>
                  </a:cxn>
                </a:cxnLst>
                <a:rect l="0" t="0" r="r" b="b"/>
                <a:pathLst>
                  <a:path w="866" h="262">
                    <a:moveTo>
                      <a:pt x="438" y="0"/>
                    </a:moveTo>
                    <a:lnTo>
                      <a:pt x="438" y="0"/>
                    </a:lnTo>
                    <a:lnTo>
                      <a:pt x="406" y="0"/>
                    </a:lnTo>
                    <a:lnTo>
                      <a:pt x="374" y="4"/>
                    </a:lnTo>
                    <a:lnTo>
                      <a:pt x="374" y="4"/>
                    </a:lnTo>
                    <a:lnTo>
                      <a:pt x="342" y="8"/>
                    </a:lnTo>
                    <a:lnTo>
                      <a:pt x="314" y="14"/>
                    </a:lnTo>
                    <a:lnTo>
                      <a:pt x="284" y="22"/>
                    </a:lnTo>
                    <a:lnTo>
                      <a:pt x="256" y="30"/>
                    </a:lnTo>
                    <a:lnTo>
                      <a:pt x="230" y="42"/>
                    </a:lnTo>
                    <a:lnTo>
                      <a:pt x="204" y="52"/>
                    </a:lnTo>
                    <a:lnTo>
                      <a:pt x="180" y="64"/>
                    </a:lnTo>
                    <a:lnTo>
                      <a:pt x="156" y="78"/>
                    </a:lnTo>
                    <a:lnTo>
                      <a:pt x="134" y="92"/>
                    </a:lnTo>
                    <a:lnTo>
                      <a:pt x="112" y="108"/>
                    </a:lnTo>
                    <a:lnTo>
                      <a:pt x="70" y="142"/>
                    </a:lnTo>
                    <a:lnTo>
                      <a:pt x="34" y="176"/>
                    </a:lnTo>
                    <a:lnTo>
                      <a:pt x="0" y="214"/>
                    </a:lnTo>
                    <a:lnTo>
                      <a:pt x="0" y="214"/>
                    </a:lnTo>
                    <a:lnTo>
                      <a:pt x="44" y="232"/>
                    </a:lnTo>
                    <a:lnTo>
                      <a:pt x="86" y="254"/>
                    </a:lnTo>
                    <a:lnTo>
                      <a:pt x="86" y="254"/>
                    </a:lnTo>
                    <a:lnTo>
                      <a:pt x="112" y="224"/>
                    </a:lnTo>
                    <a:lnTo>
                      <a:pt x="142" y="196"/>
                    </a:lnTo>
                    <a:lnTo>
                      <a:pt x="174" y="170"/>
                    </a:lnTo>
                    <a:lnTo>
                      <a:pt x="210" y="146"/>
                    </a:lnTo>
                    <a:lnTo>
                      <a:pt x="248" y="126"/>
                    </a:lnTo>
                    <a:lnTo>
                      <a:pt x="288" y="110"/>
                    </a:lnTo>
                    <a:lnTo>
                      <a:pt x="310" y="102"/>
                    </a:lnTo>
                    <a:lnTo>
                      <a:pt x="332" y="96"/>
                    </a:lnTo>
                    <a:lnTo>
                      <a:pt x="356" y="92"/>
                    </a:lnTo>
                    <a:lnTo>
                      <a:pt x="380" y="88"/>
                    </a:lnTo>
                    <a:lnTo>
                      <a:pt x="380" y="88"/>
                    </a:lnTo>
                    <a:lnTo>
                      <a:pt x="406" y="86"/>
                    </a:lnTo>
                    <a:lnTo>
                      <a:pt x="430" y="84"/>
                    </a:lnTo>
                    <a:lnTo>
                      <a:pt x="430" y="84"/>
                    </a:lnTo>
                    <a:lnTo>
                      <a:pt x="456" y="86"/>
                    </a:lnTo>
                    <a:lnTo>
                      <a:pt x="482" y="88"/>
                    </a:lnTo>
                    <a:lnTo>
                      <a:pt x="506" y="92"/>
                    </a:lnTo>
                    <a:lnTo>
                      <a:pt x="530" y="98"/>
                    </a:lnTo>
                    <a:lnTo>
                      <a:pt x="552" y="106"/>
                    </a:lnTo>
                    <a:lnTo>
                      <a:pt x="574" y="116"/>
                    </a:lnTo>
                    <a:lnTo>
                      <a:pt x="596" y="126"/>
                    </a:lnTo>
                    <a:lnTo>
                      <a:pt x="616" y="136"/>
                    </a:lnTo>
                    <a:lnTo>
                      <a:pt x="636" y="150"/>
                    </a:lnTo>
                    <a:lnTo>
                      <a:pt x="654" y="162"/>
                    </a:lnTo>
                    <a:lnTo>
                      <a:pt x="690" y="192"/>
                    </a:lnTo>
                    <a:lnTo>
                      <a:pt x="722" y="226"/>
                    </a:lnTo>
                    <a:lnTo>
                      <a:pt x="750" y="262"/>
                    </a:lnTo>
                    <a:lnTo>
                      <a:pt x="750" y="262"/>
                    </a:lnTo>
                    <a:lnTo>
                      <a:pt x="788" y="258"/>
                    </a:lnTo>
                    <a:lnTo>
                      <a:pt x="826" y="256"/>
                    </a:lnTo>
                    <a:lnTo>
                      <a:pt x="826" y="256"/>
                    </a:lnTo>
                    <a:lnTo>
                      <a:pt x="866" y="258"/>
                    </a:lnTo>
                    <a:lnTo>
                      <a:pt x="866" y="258"/>
                    </a:lnTo>
                    <a:lnTo>
                      <a:pt x="846" y="228"/>
                    </a:lnTo>
                    <a:lnTo>
                      <a:pt x="822" y="198"/>
                    </a:lnTo>
                    <a:lnTo>
                      <a:pt x="798" y="168"/>
                    </a:lnTo>
                    <a:lnTo>
                      <a:pt x="770" y="140"/>
                    </a:lnTo>
                    <a:lnTo>
                      <a:pt x="770" y="140"/>
                    </a:lnTo>
                    <a:lnTo>
                      <a:pt x="766" y="182"/>
                    </a:lnTo>
                    <a:lnTo>
                      <a:pt x="762" y="182"/>
                    </a:lnTo>
                    <a:lnTo>
                      <a:pt x="762" y="182"/>
                    </a:lnTo>
                    <a:lnTo>
                      <a:pt x="768" y="138"/>
                    </a:lnTo>
                    <a:lnTo>
                      <a:pt x="768" y="138"/>
                    </a:lnTo>
                    <a:lnTo>
                      <a:pt x="734" y="108"/>
                    </a:lnTo>
                    <a:lnTo>
                      <a:pt x="700" y="82"/>
                    </a:lnTo>
                    <a:lnTo>
                      <a:pt x="662" y="58"/>
                    </a:lnTo>
                    <a:lnTo>
                      <a:pt x="622" y="38"/>
                    </a:lnTo>
                    <a:lnTo>
                      <a:pt x="580" y="22"/>
                    </a:lnTo>
                    <a:lnTo>
                      <a:pt x="558" y="16"/>
                    </a:lnTo>
                    <a:lnTo>
                      <a:pt x="536" y="10"/>
                    </a:lnTo>
                    <a:lnTo>
                      <a:pt x="512" y="6"/>
                    </a:lnTo>
                    <a:lnTo>
                      <a:pt x="488" y="2"/>
                    </a:lnTo>
                    <a:lnTo>
                      <a:pt x="464" y="0"/>
                    </a:lnTo>
                    <a:lnTo>
                      <a:pt x="43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0" name="Freeform 23"/>
              <p:cNvSpPr/>
              <p:nvPr/>
            </p:nvSpPr>
            <p:spPr bwMode="auto">
              <a:xfrm>
                <a:off x="3621088" y="3867150"/>
                <a:ext cx="12700" cy="69850"/>
              </a:xfrm>
              <a:custGeom>
                <a:avLst/>
                <a:gdLst/>
                <a:ahLst/>
                <a:cxnLst>
                  <a:cxn ang="0">
                    <a:pos x="6" y="0"/>
                  </a:cxn>
                  <a:cxn ang="0">
                    <a:pos x="6" y="0"/>
                  </a:cxn>
                  <a:cxn ang="0">
                    <a:pos x="0" y="44"/>
                  </a:cxn>
                  <a:cxn ang="0">
                    <a:pos x="4" y="44"/>
                  </a:cxn>
                  <a:cxn ang="0">
                    <a:pos x="4" y="44"/>
                  </a:cxn>
                  <a:cxn ang="0">
                    <a:pos x="8" y="2"/>
                  </a:cxn>
                  <a:cxn ang="0">
                    <a:pos x="8" y="2"/>
                  </a:cxn>
                  <a:cxn ang="0">
                    <a:pos x="6" y="0"/>
                  </a:cxn>
                </a:cxnLst>
                <a:rect l="0" t="0" r="r" b="b"/>
                <a:pathLst>
                  <a:path w="8" h="44">
                    <a:moveTo>
                      <a:pt x="6" y="0"/>
                    </a:moveTo>
                    <a:lnTo>
                      <a:pt x="6" y="0"/>
                    </a:lnTo>
                    <a:lnTo>
                      <a:pt x="0" y="44"/>
                    </a:lnTo>
                    <a:lnTo>
                      <a:pt x="4" y="44"/>
                    </a:lnTo>
                    <a:lnTo>
                      <a:pt x="4" y="44"/>
                    </a:lnTo>
                    <a:lnTo>
                      <a:pt x="8" y="2"/>
                    </a:lnTo>
                    <a:lnTo>
                      <a:pt x="8" y="2"/>
                    </a:lnTo>
                    <a:lnTo>
                      <a:pt x="6" y="0"/>
                    </a:lnTo>
                    <a:close/>
                  </a:path>
                </a:pathLst>
              </a:custGeom>
              <a:solidFill>
                <a:srgbClr val="818994"/>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1" name="Freeform 24"/>
              <p:cNvSpPr/>
              <p:nvPr/>
            </p:nvSpPr>
            <p:spPr bwMode="auto">
              <a:xfrm>
                <a:off x="3621088" y="3867150"/>
                <a:ext cx="12700" cy="69850"/>
              </a:xfrm>
              <a:custGeom>
                <a:avLst/>
                <a:gdLst/>
                <a:ahLst/>
                <a:cxnLst>
                  <a:cxn ang="0">
                    <a:pos x="6" y="0"/>
                  </a:cxn>
                  <a:cxn ang="0">
                    <a:pos x="6" y="0"/>
                  </a:cxn>
                  <a:cxn ang="0">
                    <a:pos x="0" y="44"/>
                  </a:cxn>
                  <a:cxn ang="0">
                    <a:pos x="4" y="44"/>
                  </a:cxn>
                  <a:cxn ang="0">
                    <a:pos x="4" y="44"/>
                  </a:cxn>
                  <a:cxn ang="0">
                    <a:pos x="8" y="2"/>
                  </a:cxn>
                  <a:cxn ang="0">
                    <a:pos x="8" y="2"/>
                  </a:cxn>
                  <a:cxn ang="0">
                    <a:pos x="6" y="0"/>
                  </a:cxn>
                </a:cxnLst>
                <a:rect l="0" t="0" r="r" b="b"/>
                <a:pathLst>
                  <a:path w="8" h="44">
                    <a:moveTo>
                      <a:pt x="6" y="0"/>
                    </a:moveTo>
                    <a:lnTo>
                      <a:pt x="6" y="0"/>
                    </a:lnTo>
                    <a:lnTo>
                      <a:pt x="0" y="44"/>
                    </a:lnTo>
                    <a:lnTo>
                      <a:pt x="4" y="44"/>
                    </a:lnTo>
                    <a:lnTo>
                      <a:pt x="4" y="44"/>
                    </a:lnTo>
                    <a:lnTo>
                      <a:pt x="8" y="2"/>
                    </a:lnTo>
                    <a:lnTo>
                      <a:pt x="8"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2" name="Freeform 25"/>
              <p:cNvSpPr/>
              <p:nvPr/>
            </p:nvSpPr>
            <p:spPr bwMode="auto">
              <a:xfrm>
                <a:off x="2547938" y="3781425"/>
                <a:ext cx="1054100" cy="374650"/>
              </a:xfrm>
              <a:custGeom>
                <a:avLst/>
                <a:gdLst/>
                <a:ahLst/>
                <a:cxnLst>
                  <a:cxn ang="0">
                    <a:pos x="344" y="0"/>
                  </a:cxn>
                  <a:cxn ang="0">
                    <a:pos x="344" y="0"/>
                  </a:cxn>
                  <a:cxn ang="0">
                    <a:pos x="320" y="2"/>
                  </a:cxn>
                  <a:cxn ang="0">
                    <a:pos x="294" y="4"/>
                  </a:cxn>
                  <a:cxn ang="0">
                    <a:pos x="294" y="4"/>
                  </a:cxn>
                  <a:cxn ang="0">
                    <a:pos x="270" y="8"/>
                  </a:cxn>
                  <a:cxn ang="0">
                    <a:pos x="246" y="12"/>
                  </a:cxn>
                  <a:cxn ang="0">
                    <a:pos x="224" y="18"/>
                  </a:cxn>
                  <a:cxn ang="0">
                    <a:pos x="202" y="26"/>
                  </a:cxn>
                  <a:cxn ang="0">
                    <a:pos x="162" y="42"/>
                  </a:cxn>
                  <a:cxn ang="0">
                    <a:pos x="124" y="62"/>
                  </a:cxn>
                  <a:cxn ang="0">
                    <a:pos x="88" y="86"/>
                  </a:cxn>
                  <a:cxn ang="0">
                    <a:pos x="56" y="112"/>
                  </a:cxn>
                  <a:cxn ang="0">
                    <a:pos x="26" y="140"/>
                  </a:cxn>
                  <a:cxn ang="0">
                    <a:pos x="0" y="170"/>
                  </a:cxn>
                  <a:cxn ang="0">
                    <a:pos x="0" y="170"/>
                  </a:cxn>
                  <a:cxn ang="0">
                    <a:pos x="26" y="184"/>
                  </a:cxn>
                  <a:cxn ang="0">
                    <a:pos x="52" y="200"/>
                  </a:cxn>
                  <a:cxn ang="0">
                    <a:pos x="76" y="218"/>
                  </a:cxn>
                  <a:cxn ang="0">
                    <a:pos x="98" y="236"/>
                  </a:cxn>
                  <a:cxn ang="0">
                    <a:pos x="98" y="236"/>
                  </a:cxn>
                  <a:cxn ang="0">
                    <a:pos x="118" y="214"/>
                  </a:cxn>
                  <a:cxn ang="0">
                    <a:pos x="140" y="194"/>
                  </a:cxn>
                  <a:cxn ang="0">
                    <a:pos x="164" y="174"/>
                  </a:cxn>
                  <a:cxn ang="0">
                    <a:pos x="188" y="156"/>
                  </a:cxn>
                  <a:cxn ang="0">
                    <a:pos x="216" y="142"/>
                  </a:cxn>
                  <a:cxn ang="0">
                    <a:pos x="246" y="130"/>
                  </a:cxn>
                  <a:cxn ang="0">
                    <a:pos x="278" y="120"/>
                  </a:cxn>
                  <a:cxn ang="0">
                    <a:pos x="312" y="114"/>
                  </a:cxn>
                  <a:cxn ang="0">
                    <a:pos x="312" y="114"/>
                  </a:cxn>
                  <a:cxn ang="0">
                    <a:pos x="346" y="112"/>
                  </a:cxn>
                  <a:cxn ang="0">
                    <a:pos x="346" y="112"/>
                  </a:cxn>
                  <a:cxn ang="0">
                    <a:pos x="376" y="114"/>
                  </a:cxn>
                  <a:cxn ang="0">
                    <a:pos x="406" y="118"/>
                  </a:cxn>
                  <a:cxn ang="0">
                    <a:pos x="432" y="126"/>
                  </a:cxn>
                  <a:cxn ang="0">
                    <a:pos x="458" y="138"/>
                  </a:cxn>
                  <a:cxn ang="0">
                    <a:pos x="482" y="150"/>
                  </a:cxn>
                  <a:cxn ang="0">
                    <a:pos x="504" y="166"/>
                  </a:cxn>
                  <a:cxn ang="0">
                    <a:pos x="526" y="182"/>
                  </a:cxn>
                  <a:cxn ang="0">
                    <a:pos x="546" y="202"/>
                  </a:cxn>
                  <a:cxn ang="0">
                    <a:pos x="546" y="202"/>
                  </a:cxn>
                  <a:cxn ang="0">
                    <a:pos x="574" y="194"/>
                  </a:cxn>
                  <a:cxn ang="0">
                    <a:pos x="604" y="188"/>
                  </a:cxn>
                  <a:cxn ang="0">
                    <a:pos x="634" y="182"/>
                  </a:cxn>
                  <a:cxn ang="0">
                    <a:pos x="664" y="178"/>
                  </a:cxn>
                  <a:cxn ang="0">
                    <a:pos x="664" y="178"/>
                  </a:cxn>
                  <a:cxn ang="0">
                    <a:pos x="636" y="142"/>
                  </a:cxn>
                  <a:cxn ang="0">
                    <a:pos x="604" y="108"/>
                  </a:cxn>
                  <a:cxn ang="0">
                    <a:pos x="568" y="78"/>
                  </a:cxn>
                  <a:cxn ang="0">
                    <a:pos x="550" y="66"/>
                  </a:cxn>
                  <a:cxn ang="0">
                    <a:pos x="530" y="52"/>
                  </a:cxn>
                  <a:cxn ang="0">
                    <a:pos x="510" y="42"/>
                  </a:cxn>
                  <a:cxn ang="0">
                    <a:pos x="488" y="32"/>
                  </a:cxn>
                  <a:cxn ang="0">
                    <a:pos x="466" y="22"/>
                  </a:cxn>
                  <a:cxn ang="0">
                    <a:pos x="444" y="14"/>
                  </a:cxn>
                  <a:cxn ang="0">
                    <a:pos x="420" y="8"/>
                  </a:cxn>
                  <a:cxn ang="0">
                    <a:pos x="396" y="4"/>
                  </a:cxn>
                  <a:cxn ang="0">
                    <a:pos x="370" y="2"/>
                  </a:cxn>
                  <a:cxn ang="0">
                    <a:pos x="344" y="0"/>
                  </a:cxn>
                </a:cxnLst>
                <a:rect l="0" t="0" r="r" b="b"/>
                <a:pathLst>
                  <a:path w="664" h="236">
                    <a:moveTo>
                      <a:pt x="344" y="0"/>
                    </a:moveTo>
                    <a:lnTo>
                      <a:pt x="344" y="0"/>
                    </a:lnTo>
                    <a:lnTo>
                      <a:pt x="320" y="2"/>
                    </a:lnTo>
                    <a:lnTo>
                      <a:pt x="294" y="4"/>
                    </a:lnTo>
                    <a:lnTo>
                      <a:pt x="294" y="4"/>
                    </a:lnTo>
                    <a:lnTo>
                      <a:pt x="270" y="8"/>
                    </a:lnTo>
                    <a:lnTo>
                      <a:pt x="246" y="12"/>
                    </a:lnTo>
                    <a:lnTo>
                      <a:pt x="224" y="18"/>
                    </a:lnTo>
                    <a:lnTo>
                      <a:pt x="202" y="26"/>
                    </a:lnTo>
                    <a:lnTo>
                      <a:pt x="162" y="42"/>
                    </a:lnTo>
                    <a:lnTo>
                      <a:pt x="124" y="62"/>
                    </a:lnTo>
                    <a:lnTo>
                      <a:pt x="88" y="86"/>
                    </a:lnTo>
                    <a:lnTo>
                      <a:pt x="56" y="112"/>
                    </a:lnTo>
                    <a:lnTo>
                      <a:pt x="26" y="140"/>
                    </a:lnTo>
                    <a:lnTo>
                      <a:pt x="0" y="170"/>
                    </a:lnTo>
                    <a:lnTo>
                      <a:pt x="0" y="170"/>
                    </a:lnTo>
                    <a:lnTo>
                      <a:pt x="26" y="184"/>
                    </a:lnTo>
                    <a:lnTo>
                      <a:pt x="52" y="200"/>
                    </a:lnTo>
                    <a:lnTo>
                      <a:pt x="76" y="218"/>
                    </a:lnTo>
                    <a:lnTo>
                      <a:pt x="98" y="236"/>
                    </a:lnTo>
                    <a:lnTo>
                      <a:pt x="98" y="236"/>
                    </a:lnTo>
                    <a:lnTo>
                      <a:pt x="118" y="214"/>
                    </a:lnTo>
                    <a:lnTo>
                      <a:pt x="140" y="194"/>
                    </a:lnTo>
                    <a:lnTo>
                      <a:pt x="164" y="174"/>
                    </a:lnTo>
                    <a:lnTo>
                      <a:pt x="188" y="156"/>
                    </a:lnTo>
                    <a:lnTo>
                      <a:pt x="216" y="142"/>
                    </a:lnTo>
                    <a:lnTo>
                      <a:pt x="246" y="130"/>
                    </a:lnTo>
                    <a:lnTo>
                      <a:pt x="278" y="120"/>
                    </a:lnTo>
                    <a:lnTo>
                      <a:pt x="312" y="114"/>
                    </a:lnTo>
                    <a:lnTo>
                      <a:pt x="312" y="114"/>
                    </a:lnTo>
                    <a:lnTo>
                      <a:pt x="346" y="112"/>
                    </a:lnTo>
                    <a:lnTo>
                      <a:pt x="346" y="112"/>
                    </a:lnTo>
                    <a:lnTo>
                      <a:pt x="376" y="114"/>
                    </a:lnTo>
                    <a:lnTo>
                      <a:pt x="406" y="118"/>
                    </a:lnTo>
                    <a:lnTo>
                      <a:pt x="432" y="126"/>
                    </a:lnTo>
                    <a:lnTo>
                      <a:pt x="458" y="138"/>
                    </a:lnTo>
                    <a:lnTo>
                      <a:pt x="482" y="150"/>
                    </a:lnTo>
                    <a:lnTo>
                      <a:pt x="504" y="166"/>
                    </a:lnTo>
                    <a:lnTo>
                      <a:pt x="526" y="182"/>
                    </a:lnTo>
                    <a:lnTo>
                      <a:pt x="546" y="202"/>
                    </a:lnTo>
                    <a:lnTo>
                      <a:pt x="546" y="202"/>
                    </a:lnTo>
                    <a:lnTo>
                      <a:pt x="574" y="194"/>
                    </a:lnTo>
                    <a:lnTo>
                      <a:pt x="604" y="188"/>
                    </a:lnTo>
                    <a:lnTo>
                      <a:pt x="634" y="182"/>
                    </a:lnTo>
                    <a:lnTo>
                      <a:pt x="664" y="178"/>
                    </a:lnTo>
                    <a:lnTo>
                      <a:pt x="664" y="178"/>
                    </a:lnTo>
                    <a:lnTo>
                      <a:pt x="636" y="142"/>
                    </a:lnTo>
                    <a:lnTo>
                      <a:pt x="604" y="108"/>
                    </a:lnTo>
                    <a:lnTo>
                      <a:pt x="568" y="78"/>
                    </a:lnTo>
                    <a:lnTo>
                      <a:pt x="550" y="66"/>
                    </a:lnTo>
                    <a:lnTo>
                      <a:pt x="530" y="52"/>
                    </a:lnTo>
                    <a:lnTo>
                      <a:pt x="510" y="42"/>
                    </a:lnTo>
                    <a:lnTo>
                      <a:pt x="488" y="32"/>
                    </a:lnTo>
                    <a:lnTo>
                      <a:pt x="466" y="22"/>
                    </a:lnTo>
                    <a:lnTo>
                      <a:pt x="444" y="14"/>
                    </a:lnTo>
                    <a:lnTo>
                      <a:pt x="420" y="8"/>
                    </a:lnTo>
                    <a:lnTo>
                      <a:pt x="396" y="4"/>
                    </a:lnTo>
                    <a:lnTo>
                      <a:pt x="370" y="2"/>
                    </a:lnTo>
                    <a:lnTo>
                      <a:pt x="344" y="0"/>
                    </a:lnTo>
                    <a:close/>
                  </a:path>
                </a:pathLst>
              </a:custGeom>
              <a:solidFill>
                <a:srgbClr val="DCDAD4"/>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3" name="Freeform 26"/>
              <p:cNvSpPr/>
              <p:nvPr/>
            </p:nvSpPr>
            <p:spPr bwMode="auto">
              <a:xfrm>
                <a:off x="2547938" y="3781425"/>
                <a:ext cx="1054100" cy="374650"/>
              </a:xfrm>
              <a:custGeom>
                <a:avLst/>
                <a:gdLst/>
                <a:ahLst/>
                <a:cxnLst>
                  <a:cxn ang="0">
                    <a:pos x="344" y="0"/>
                  </a:cxn>
                  <a:cxn ang="0">
                    <a:pos x="344" y="0"/>
                  </a:cxn>
                  <a:cxn ang="0">
                    <a:pos x="320" y="2"/>
                  </a:cxn>
                  <a:cxn ang="0">
                    <a:pos x="294" y="4"/>
                  </a:cxn>
                  <a:cxn ang="0">
                    <a:pos x="294" y="4"/>
                  </a:cxn>
                  <a:cxn ang="0">
                    <a:pos x="270" y="8"/>
                  </a:cxn>
                  <a:cxn ang="0">
                    <a:pos x="246" y="12"/>
                  </a:cxn>
                  <a:cxn ang="0">
                    <a:pos x="224" y="18"/>
                  </a:cxn>
                  <a:cxn ang="0">
                    <a:pos x="202" y="26"/>
                  </a:cxn>
                  <a:cxn ang="0">
                    <a:pos x="162" y="42"/>
                  </a:cxn>
                  <a:cxn ang="0">
                    <a:pos x="124" y="62"/>
                  </a:cxn>
                  <a:cxn ang="0">
                    <a:pos x="88" y="86"/>
                  </a:cxn>
                  <a:cxn ang="0">
                    <a:pos x="56" y="112"/>
                  </a:cxn>
                  <a:cxn ang="0">
                    <a:pos x="26" y="140"/>
                  </a:cxn>
                  <a:cxn ang="0">
                    <a:pos x="0" y="170"/>
                  </a:cxn>
                  <a:cxn ang="0">
                    <a:pos x="0" y="170"/>
                  </a:cxn>
                  <a:cxn ang="0">
                    <a:pos x="26" y="184"/>
                  </a:cxn>
                  <a:cxn ang="0">
                    <a:pos x="52" y="200"/>
                  </a:cxn>
                  <a:cxn ang="0">
                    <a:pos x="76" y="218"/>
                  </a:cxn>
                  <a:cxn ang="0">
                    <a:pos x="98" y="236"/>
                  </a:cxn>
                  <a:cxn ang="0">
                    <a:pos x="98" y="236"/>
                  </a:cxn>
                  <a:cxn ang="0">
                    <a:pos x="118" y="214"/>
                  </a:cxn>
                  <a:cxn ang="0">
                    <a:pos x="140" y="194"/>
                  </a:cxn>
                  <a:cxn ang="0">
                    <a:pos x="164" y="174"/>
                  </a:cxn>
                  <a:cxn ang="0">
                    <a:pos x="188" y="156"/>
                  </a:cxn>
                  <a:cxn ang="0">
                    <a:pos x="216" y="142"/>
                  </a:cxn>
                  <a:cxn ang="0">
                    <a:pos x="246" y="130"/>
                  </a:cxn>
                  <a:cxn ang="0">
                    <a:pos x="278" y="120"/>
                  </a:cxn>
                  <a:cxn ang="0">
                    <a:pos x="312" y="114"/>
                  </a:cxn>
                  <a:cxn ang="0">
                    <a:pos x="312" y="114"/>
                  </a:cxn>
                  <a:cxn ang="0">
                    <a:pos x="346" y="112"/>
                  </a:cxn>
                  <a:cxn ang="0">
                    <a:pos x="346" y="112"/>
                  </a:cxn>
                  <a:cxn ang="0">
                    <a:pos x="376" y="114"/>
                  </a:cxn>
                  <a:cxn ang="0">
                    <a:pos x="406" y="118"/>
                  </a:cxn>
                  <a:cxn ang="0">
                    <a:pos x="432" y="126"/>
                  </a:cxn>
                  <a:cxn ang="0">
                    <a:pos x="458" y="138"/>
                  </a:cxn>
                  <a:cxn ang="0">
                    <a:pos x="482" y="150"/>
                  </a:cxn>
                  <a:cxn ang="0">
                    <a:pos x="504" y="166"/>
                  </a:cxn>
                  <a:cxn ang="0">
                    <a:pos x="526" y="182"/>
                  </a:cxn>
                  <a:cxn ang="0">
                    <a:pos x="546" y="202"/>
                  </a:cxn>
                  <a:cxn ang="0">
                    <a:pos x="546" y="202"/>
                  </a:cxn>
                  <a:cxn ang="0">
                    <a:pos x="574" y="194"/>
                  </a:cxn>
                  <a:cxn ang="0">
                    <a:pos x="604" y="188"/>
                  </a:cxn>
                  <a:cxn ang="0">
                    <a:pos x="634" y="182"/>
                  </a:cxn>
                  <a:cxn ang="0">
                    <a:pos x="664" y="178"/>
                  </a:cxn>
                  <a:cxn ang="0">
                    <a:pos x="664" y="178"/>
                  </a:cxn>
                  <a:cxn ang="0">
                    <a:pos x="636" y="142"/>
                  </a:cxn>
                  <a:cxn ang="0">
                    <a:pos x="604" y="108"/>
                  </a:cxn>
                  <a:cxn ang="0">
                    <a:pos x="568" y="78"/>
                  </a:cxn>
                  <a:cxn ang="0">
                    <a:pos x="550" y="66"/>
                  </a:cxn>
                  <a:cxn ang="0">
                    <a:pos x="530" y="52"/>
                  </a:cxn>
                  <a:cxn ang="0">
                    <a:pos x="510" y="42"/>
                  </a:cxn>
                  <a:cxn ang="0">
                    <a:pos x="488" y="32"/>
                  </a:cxn>
                  <a:cxn ang="0">
                    <a:pos x="466" y="22"/>
                  </a:cxn>
                  <a:cxn ang="0">
                    <a:pos x="444" y="14"/>
                  </a:cxn>
                  <a:cxn ang="0">
                    <a:pos x="420" y="8"/>
                  </a:cxn>
                  <a:cxn ang="0">
                    <a:pos x="396" y="4"/>
                  </a:cxn>
                  <a:cxn ang="0">
                    <a:pos x="370" y="2"/>
                  </a:cxn>
                  <a:cxn ang="0">
                    <a:pos x="344" y="0"/>
                  </a:cxn>
                </a:cxnLst>
                <a:rect l="0" t="0" r="r" b="b"/>
                <a:pathLst>
                  <a:path w="664" h="236">
                    <a:moveTo>
                      <a:pt x="344" y="0"/>
                    </a:moveTo>
                    <a:lnTo>
                      <a:pt x="344" y="0"/>
                    </a:lnTo>
                    <a:lnTo>
                      <a:pt x="320" y="2"/>
                    </a:lnTo>
                    <a:lnTo>
                      <a:pt x="294" y="4"/>
                    </a:lnTo>
                    <a:lnTo>
                      <a:pt x="294" y="4"/>
                    </a:lnTo>
                    <a:lnTo>
                      <a:pt x="270" y="8"/>
                    </a:lnTo>
                    <a:lnTo>
                      <a:pt x="246" y="12"/>
                    </a:lnTo>
                    <a:lnTo>
                      <a:pt x="224" y="18"/>
                    </a:lnTo>
                    <a:lnTo>
                      <a:pt x="202" y="26"/>
                    </a:lnTo>
                    <a:lnTo>
                      <a:pt x="162" y="42"/>
                    </a:lnTo>
                    <a:lnTo>
                      <a:pt x="124" y="62"/>
                    </a:lnTo>
                    <a:lnTo>
                      <a:pt x="88" y="86"/>
                    </a:lnTo>
                    <a:lnTo>
                      <a:pt x="56" y="112"/>
                    </a:lnTo>
                    <a:lnTo>
                      <a:pt x="26" y="140"/>
                    </a:lnTo>
                    <a:lnTo>
                      <a:pt x="0" y="170"/>
                    </a:lnTo>
                    <a:lnTo>
                      <a:pt x="0" y="170"/>
                    </a:lnTo>
                    <a:lnTo>
                      <a:pt x="26" y="184"/>
                    </a:lnTo>
                    <a:lnTo>
                      <a:pt x="52" y="200"/>
                    </a:lnTo>
                    <a:lnTo>
                      <a:pt x="76" y="218"/>
                    </a:lnTo>
                    <a:lnTo>
                      <a:pt x="98" y="236"/>
                    </a:lnTo>
                    <a:lnTo>
                      <a:pt x="98" y="236"/>
                    </a:lnTo>
                    <a:lnTo>
                      <a:pt x="118" y="214"/>
                    </a:lnTo>
                    <a:lnTo>
                      <a:pt x="140" y="194"/>
                    </a:lnTo>
                    <a:lnTo>
                      <a:pt x="164" y="174"/>
                    </a:lnTo>
                    <a:lnTo>
                      <a:pt x="188" y="156"/>
                    </a:lnTo>
                    <a:lnTo>
                      <a:pt x="216" y="142"/>
                    </a:lnTo>
                    <a:lnTo>
                      <a:pt x="246" y="130"/>
                    </a:lnTo>
                    <a:lnTo>
                      <a:pt x="278" y="120"/>
                    </a:lnTo>
                    <a:lnTo>
                      <a:pt x="312" y="114"/>
                    </a:lnTo>
                    <a:lnTo>
                      <a:pt x="312" y="114"/>
                    </a:lnTo>
                    <a:lnTo>
                      <a:pt x="346" y="112"/>
                    </a:lnTo>
                    <a:lnTo>
                      <a:pt x="346" y="112"/>
                    </a:lnTo>
                    <a:lnTo>
                      <a:pt x="376" y="114"/>
                    </a:lnTo>
                    <a:lnTo>
                      <a:pt x="406" y="118"/>
                    </a:lnTo>
                    <a:lnTo>
                      <a:pt x="432" y="126"/>
                    </a:lnTo>
                    <a:lnTo>
                      <a:pt x="458" y="138"/>
                    </a:lnTo>
                    <a:lnTo>
                      <a:pt x="482" y="150"/>
                    </a:lnTo>
                    <a:lnTo>
                      <a:pt x="504" y="166"/>
                    </a:lnTo>
                    <a:lnTo>
                      <a:pt x="526" y="182"/>
                    </a:lnTo>
                    <a:lnTo>
                      <a:pt x="546" y="202"/>
                    </a:lnTo>
                    <a:lnTo>
                      <a:pt x="546" y="202"/>
                    </a:lnTo>
                    <a:lnTo>
                      <a:pt x="574" y="194"/>
                    </a:lnTo>
                    <a:lnTo>
                      <a:pt x="604" y="188"/>
                    </a:lnTo>
                    <a:lnTo>
                      <a:pt x="634" y="182"/>
                    </a:lnTo>
                    <a:lnTo>
                      <a:pt x="664" y="178"/>
                    </a:lnTo>
                    <a:lnTo>
                      <a:pt x="664" y="178"/>
                    </a:lnTo>
                    <a:lnTo>
                      <a:pt x="636" y="142"/>
                    </a:lnTo>
                    <a:lnTo>
                      <a:pt x="604" y="108"/>
                    </a:lnTo>
                    <a:lnTo>
                      <a:pt x="568" y="78"/>
                    </a:lnTo>
                    <a:lnTo>
                      <a:pt x="550" y="66"/>
                    </a:lnTo>
                    <a:lnTo>
                      <a:pt x="530" y="52"/>
                    </a:lnTo>
                    <a:lnTo>
                      <a:pt x="510" y="42"/>
                    </a:lnTo>
                    <a:lnTo>
                      <a:pt x="488" y="32"/>
                    </a:lnTo>
                    <a:lnTo>
                      <a:pt x="466" y="22"/>
                    </a:lnTo>
                    <a:lnTo>
                      <a:pt x="444" y="14"/>
                    </a:lnTo>
                    <a:lnTo>
                      <a:pt x="420" y="8"/>
                    </a:lnTo>
                    <a:lnTo>
                      <a:pt x="396" y="4"/>
                    </a:lnTo>
                    <a:lnTo>
                      <a:pt x="370" y="2"/>
                    </a:lnTo>
                    <a:lnTo>
                      <a:pt x="344"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4" name="Freeform 27"/>
              <p:cNvSpPr/>
              <p:nvPr/>
            </p:nvSpPr>
            <p:spPr bwMode="auto">
              <a:xfrm>
                <a:off x="2703513" y="3959225"/>
                <a:ext cx="711200" cy="333375"/>
              </a:xfrm>
              <a:custGeom>
                <a:avLst/>
                <a:gdLst/>
                <a:ahLst/>
                <a:cxnLst>
                  <a:cxn ang="0">
                    <a:pos x="248" y="0"/>
                  </a:cxn>
                  <a:cxn ang="0">
                    <a:pos x="248" y="0"/>
                  </a:cxn>
                  <a:cxn ang="0">
                    <a:pos x="214" y="2"/>
                  </a:cxn>
                  <a:cxn ang="0">
                    <a:pos x="214" y="2"/>
                  </a:cxn>
                  <a:cxn ang="0">
                    <a:pos x="180" y="8"/>
                  </a:cxn>
                  <a:cxn ang="0">
                    <a:pos x="148" y="18"/>
                  </a:cxn>
                  <a:cxn ang="0">
                    <a:pos x="118" y="30"/>
                  </a:cxn>
                  <a:cxn ang="0">
                    <a:pos x="90" y="44"/>
                  </a:cxn>
                  <a:cxn ang="0">
                    <a:pos x="66" y="62"/>
                  </a:cxn>
                  <a:cxn ang="0">
                    <a:pos x="42" y="82"/>
                  </a:cxn>
                  <a:cxn ang="0">
                    <a:pos x="20" y="102"/>
                  </a:cxn>
                  <a:cxn ang="0">
                    <a:pos x="0" y="124"/>
                  </a:cxn>
                  <a:cxn ang="0">
                    <a:pos x="0" y="124"/>
                  </a:cxn>
                  <a:cxn ang="0">
                    <a:pos x="24" y="144"/>
                  </a:cxn>
                  <a:cxn ang="0">
                    <a:pos x="46" y="166"/>
                  </a:cxn>
                  <a:cxn ang="0">
                    <a:pos x="66" y="188"/>
                  </a:cxn>
                  <a:cxn ang="0">
                    <a:pos x="84" y="210"/>
                  </a:cxn>
                  <a:cxn ang="0">
                    <a:pos x="84" y="210"/>
                  </a:cxn>
                  <a:cxn ang="0">
                    <a:pos x="96" y="194"/>
                  </a:cxn>
                  <a:cxn ang="0">
                    <a:pos x="110" y="178"/>
                  </a:cxn>
                  <a:cxn ang="0">
                    <a:pos x="126" y="164"/>
                  </a:cxn>
                  <a:cxn ang="0">
                    <a:pos x="142" y="152"/>
                  </a:cxn>
                  <a:cxn ang="0">
                    <a:pos x="160" y="142"/>
                  </a:cxn>
                  <a:cxn ang="0">
                    <a:pos x="178" y="132"/>
                  </a:cxn>
                  <a:cxn ang="0">
                    <a:pos x="200" y="126"/>
                  </a:cxn>
                  <a:cxn ang="0">
                    <a:pos x="222" y="122"/>
                  </a:cxn>
                  <a:cxn ang="0">
                    <a:pos x="222" y="122"/>
                  </a:cxn>
                  <a:cxn ang="0">
                    <a:pos x="240" y="120"/>
                  </a:cxn>
                  <a:cxn ang="0">
                    <a:pos x="240" y="120"/>
                  </a:cxn>
                  <a:cxn ang="0">
                    <a:pos x="262" y="122"/>
                  </a:cxn>
                  <a:cxn ang="0">
                    <a:pos x="280" y="126"/>
                  </a:cxn>
                  <a:cxn ang="0">
                    <a:pos x="298" y="132"/>
                  </a:cxn>
                  <a:cxn ang="0">
                    <a:pos x="316" y="140"/>
                  </a:cxn>
                  <a:cxn ang="0">
                    <a:pos x="316" y="140"/>
                  </a:cxn>
                  <a:cxn ang="0">
                    <a:pos x="348" y="126"/>
                  </a:cxn>
                  <a:cxn ang="0">
                    <a:pos x="380" y="114"/>
                  </a:cxn>
                  <a:cxn ang="0">
                    <a:pos x="412" y="100"/>
                  </a:cxn>
                  <a:cxn ang="0">
                    <a:pos x="448" y="90"/>
                  </a:cxn>
                  <a:cxn ang="0">
                    <a:pos x="448" y="90"/>
                  </a:cxn>
                  <a:cxn ang="0">
                    <a:pos x="428" y="70"/>
                  </a:cxn>
                  <a:cxn ang="0">
                    <a:pos x="406" y="54"/>
                  </a:cxn>
                  <a:cxn ang="0">
                    <a:pos x="384" y="38"/>
                  </a:cxn>
                  <a:cxn ang="0">
                    <a:pos x="360" y="26"/>
                  </a:cxn>
                  <a:cxn ang="0">
                    <a:pos x="334" y="14"/>
                  </a:cxn>
                  <a:cxn ang="0">
                    <a:pos x="308" y="6"/>
                  </a:cxn>
                  <a:cxn ang="0">
                    <a:pos x="278" y="2"/>
                  </a:cxn>
                  <a:cxn ang="0">
                    <a:pos x="248" y="0"/>
                  </a:cxn>
                </a:cxnLst>
                <a:rect l="0" t="0" r="r" b="b"/>
                <a:pathLst>
                  <a:path w="448" h="210">
                    <a:moveTo>
                      <a:pt x="248" y="0"/>
                    </a:moveTo>
                    <a:lnTo>
                      <a:pt x="248" y="0"/>
                    </a:lnTo>
                    <a:lnTo>
                      <a:pt x="214" y="2"/>
                    </a:lnTo>
                    <a:lnTo>
                      <a:pt x="214" y="2"/>
                    </a:lnTo>
                    <a:lnTo>
                      <a:pt x="180" y="8"/>
                    </a:lnTo>
                    <a:lnTo>
                      <a:pt x="148" y="18"/>
                    </a:lnTo>
                    <a:lnTo>
                      <a:pt x="118" y="30"/>
                    </a:lnTo>
                    <a:lnTo>
                      <a:pt x="90" y="44"/>
                    </a:lnTo>
                    <a:lnTo>
                      <a:pt x="66" y="62"/>
                    </a:lnTo>
                    <a:lnTo>
                      <a:pt x="42" y="82"/>
                    </a:lnTo>
                    <a:lnTo>
                      <a:pt x="20" y="102"/>
                    </a:lnTo>
                    <a:lnTo>
                      <a:pt x="0" y="124"/>
                    </a:lnTo>
                    <a:lnTo>
                      <a:pt x="0" y="124"/>
                    </a:lnTo>
                    <a:lnTo>
                      <a:pt x="24" y="144"/>
                    </a:lnTo>
                    <a:lnTo>
                      <a:pt x="46" y="166"/>
                    </a:lnTo>
                    <a:lnTo>
                      <a:pt x="66" y="188"/>
                    </a:lnTo>
                    <a:lnTo>
                      <a:pt x="84" y="210"/>
                    </a:lnTo>
                    <a:lnTo>
                      <a:pt x="84" y="210"/>
                    </a:lnTo>
                    <a:lnTo>
                      <a:pt x="96" y="194"/>
                    </a:lnTo>
                    <a:lnTo>
                      <a:pt x="110" y="178"/>
                    </a:lnTo>
                    <a:lnTo>
                      <a:pt x="126" y="164"/>
                    </a:lnTo>
                    <a:lnTo>
                      <a:pt x="142" y="152"/>
                    </a:lnTo>
                    <a:lnTo>
                      <a:pt x="160" y="142"/>
                    </a:lnTo>
                    <a:lnTo>
                      <a:pt x="178" y="132"/>
                    </a:lnTo>
                    <a:lnTo>
                      <a:pt x="200" y="126"/>
                    </a:lnTo>
                    <a:lnTo>
                      <a:pt x="222" y="122"/>
                    </a:lnTo>
                    <a:lnTo>
                      <a:pt x="222" y="122"/>
                    </a:lnTo>
                    <a:lnTo>
                      <a:pt x="240" y="120"/>
                    </a:lnTo>
                    <a:lnTo>
                      <a:pt x="240" y="120"/>
                    </a:lnTo>
                    <a:lnTo>
                      <a:pt x="262" y="122"/>
                    </a:lnTo>
                    <a:lnTo>
                      <a:pt x="280" y="126"/>
                    </a:lnTo>
                    <a:lnTo>
                      <a:pt x="298" y="132"/>
                    </a:lnTo>
                    <a:lnTo>
                      <a:pt x="316" y="140"/>
                    </a:lnTo>
                    <a:lnTo>
                      <a:pt x="316" y="140"/>
                    </a:lnTo>
                    <a:lnTo>
                      <a:pt x="348" y="126"/>
                    </a:lnTo>
                    <a:lnTo>
                      <a:pt x="380" y="114"/>
                    </a:lnTo>
                    <a:lnTo>
                      <a:pt x="412" y="100"/>
                    </a:lnTo>
                    <a:lnTo>
                      <a:pt x="448" y="90"/>
                    </a:lnTo>
                    <a:lnTo>
                      <a:pt x="448" y="90"/>
                    </a:lnTo>
                    <a:lnTo>
                      <a:pt x="428" y="70"/>
                    </a:lnTo>
                    <a:lnTo>
                      <a:pt x="406" y="54"/>
                    </a:lnTo>
                    <a:lnTo>
                      <a:pt x="384" y="38"/>
                    </a:lnTo>
                    <a:lnTo>
                      <a:pt x="360" y="26"/>
                    </a:lnTo>
                    <a:lnTo>
                      <a:pt x="334" y="14"/>
                    </a:lnTo>
                    <a:lnTo>
                      <a:pt x="308" y="6"/>
                    </a:lnTo>
                    <a:lnTo>
                      <a:pt x="278" y="2"/>
                    </a:lnTo>
                    <a:lnTo>
                      <a:pt x="248" y="0"/>
                    </a:lnTo>
                    <a:close/>
                  </a:path>
                </a:pathLst>
              </a:custGeom>
              <a:solidFill>
                <a:srgbClr val="B2CBCF"/>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5" name="Freeform 28"/>
              <p:cNvSpPr/>
              <p:nvPr/>
            </p:nvSpPr>
            <p:spPr bwMode="auto">
              <a:xfrm>
                <a:off x="2703513" y="3959225"/>
                <a:ext cx="711200" cy="333375"/>
              </a:xfrm>
              <a:custGeom>
                <a:avLst/>
                <a:gdLst/>
                <a:ahLst/>
                <a:cxnLst>
                  <a:cxn ang="0">
                    <a:pos x="248" y="0"/>
                  </a:cxn>
                  <a:cxn ang="0">
                    <a:pos x="248" y="0"/>
                  </a:cxn>
                  <a:cxn ang="0">
                    <a:pos x="214" y="2"/>
                  </a:cxn>
                  <a:cxn ang="0">
                    <a:pos x="214" y="2"/>
                  </a:cxn>
                  <a:cxn ang="0">
                    <a:pos x="180" y="8"/>
                  </a:cxn>
                  <a:cxn ang="0">
                    <a:pos x="148" y="18"/>
                  </a:cxn>
                  <a:cxn ang="0">
                    <a:pos x="118" y="30"/>
                  </a:cxn>
                  <a:cxn ang="0">
                    <a:pos x="90" y="44"/>
                  </a:cxn>
                  <a:cxn ang="0">
                    <a:pos x="66" y="62"/>
                  </a:cxn>
                  <a:cxn ang="0">
                    <a:pos x="42" y="82"/>
                  </a:cxn>
                  <a:cxn ang="0">
                    <a:pos x="20" y="102"/>
                  </a:cxn>
                  <a:cxn ang="0">
                    <a:pos x="0" y="124"/>
                  </a:cxn>
                  <a:cxn ang="0">
                    <a:pos x="0" y="124"/>
                  </a:cxn>
                  <a:cxn ang="0">
                    <a:pos x="24" y="144"/>
                  </a:cxn>
                  <a:cxn ang="0">
                    <a:pos x="46" y="166"/>
                  </a:cxn>
                  <a:cxn ang="0">
                    <a:pos x="66" y="188"/>
                  </a:cxn>
                  <a:cxn ang="0">
                    <a:pos x="84" y="210"/>
                  </a:cxn>
                  <a:cxn ang="0">
                    <a:pos x="84" y="210"/>
                  </a:cxn>
                  <a:cxn ang="0">
                    <a:pos x="96" y="194"/>
                  </a:cxn>
                  <a:cxn ang="0">
                    <a:pos x="110" y="178"/>
                  </a:cxn>
                  <a:cxn ang="0">
                    <a:pos x="126" y="164"/>
                  </a:cxn>
                  <a:cxn ang="0">
                    <a:pos x="142" y="152"/>
                  </a:cxn>
                  <a:cxn ang="0">
                    <a:pos x="160" y="142"/>
                  </a:cxn>
                  <a:cxn ang="0">
                    <a:pos x="178" y="132"/>
                  </a:cxn>
                  <a:cxn ang="0">
                    <a:pos x="200" y="126"/>
                  </a:cxn>
                  <a:cxn ang="0">
                    <a:pos x="222" y="122"/>
                  </a:cxn>
                  <a:cxn ang="0">
                    <a:pos x="222" y="122"/>
                  </a:cxn>
                  <a:cxn ang="0">
                    <a:pos x="240" y="120"/>
                  </a:cxn>
                  <a:cxn ang="0">
                    <a:pos x="240" y="120"/>
                  </a:cxn>
                  <a:cxn ang="0">
                    <a:pos x="262" y="122"/>
                  </a:cxn>
                  <a:cxn ang="0">
                    <a:pos x="280" y="126"/>
                  </a:cxn>
                  <a:cxn ang="0">
                    <a:pos x="298" y="132"/>
                  </a:cxn>
                  <a:cxn ang="0">
                    <a:pos x="316" y="140"/>
                  </a:cxn>
                  <a:cxn ang="0">
                    <a:pos x="316" y="140"/>
                  </a:cxn>
                  <a:cxn ang="0">
                    <a:pos x="348" y="126"/>
                  </a:cxn>
                  <a:cxn ang="0">
                    <a:pos x="380" y="114"/>
                  </a:cxn>
                  <a:cxn ang="0">
                    <a:pos x="412" y="100"/>
                  </a:cxn>
                  <a:cxn ang="0">
                    <a:pos x="448" y="90"/>
                  </a:cxn>
                  <a:cxn ang="0">
                    <a:pos x="448" y="90"/>
                  </a:cxn>
                  <a:cxn ang="0">
                    <a:pos x="428" y="70"/>
                  </a:cxn>
                  <a:cxn ang="0">
                    <a:pos x="406" y="54"/>
                  </a:cxn>
                  <a:cxn ang="0">
                    <a:pos x="384" y="38"/>
                  </a:cxn>
                  <a:cxn ang="0">
                    <a:pos x="360" y="26"/>
                  </a:cxn>
                  <a:cxn ang="0">
                    <a:pos x="334" y="14"/>
                  </a:cxn>
                  <a:cxn ang="0">
                    <a:pos x="308" y="6"/>
                  </a:cxn>
                  <a:cxn ang="0">
                    <a:pos x="278" y="2"/>
                  </a:cxn>
                  <a:cxn ang="0">
                    <a:pos x="248" y="0"/>
                  </a:cxn>
                </a:cxnLst>
                <a:rect l="0" t="0" r="r" b="b"/>
                <a:pathLst>
                  <a:path w="448" h="210">
                    <a:moveTo>
                      <a:pt x="248" y="0"/>
                    </a:moveTo>
                    <a:lnTo>
                      <a:pt x="248" y="0"/>
                    </a:lnTo>
                    <a:lnTo>
                      <a:pt x="214" y="2"/>
                    </a:lnTo>
                    <a:lnTo>
                      <a:pt x="214" y="2"/>
                    </a:lnTo>
                    <a:lnTo>
                      <a:pt x="180" y="8"/>
                    </a:lnTo>
                    <a:lnTo>
                      <a:pt x="148" y="18"/>
                    </a:lnTo>
                    <a:lnTo>
                      <a:pt x="118" y="30"/>
                    </a:lnTo>
                    <a:lnTo>
                      <a:pt x="90" y="44"/>
                    </a:lnTo>
                    <a:lnTo>
                      <a:pt x="66" y="62"/>
                    </a:lnTo>
                    <a:lnTo>
                      <a:pt x="42" y="82"/>
                    </a:lnTo>
                    <a:lnTo>
                      <a:pt x="20" y="102"/>
                    </a:lnTo>
                    <a:lnTo>
                      <a:pt x="0" y="124"/>
                    </a:lnTo>
                    <a:lnTo>
                      <a:pt x="0" y="124"/>
                    </a:lnTo>
                    <a:lnTo>
                      <a:pt x="24" y="144"/>
                    </a:lnTo>
                    <a:lnTo>
                      <a:pt x="46" y="166"/>
                    </a:lnTo>
                    <a:lnTo>
                      <a:pt x="66" y="188"/>
                    </a:lnTo>
                    <a:lnTo>
                      <a:pt x="84" y="210"/>
                    </a:lnTo>
                    <a:lnTo>
                      <a:pt x="84" y="210"/>
                    </a:lnTo>
                    <a:lnTo>
                      <a:pt x="96" y="194"/>
                    </a:lnTo>
                    <a:lnTo>
                      <a:pt x="110" y="178"/>
                    </a:lnTo>
                    <a:lnTo>
                      <a:pt x="126" y="164"/>
                    </a:lnTo>
                    <a:lnTo>
                      <a:pt x="142" y="152"/>
                    </a:lnTo>
                    <a:lnTo>
                      <a:pt x="160" y="142"/>
                    </a:lnTo>
                    <a:lnTo>
                      <a:pt x="178" y="132"/>
                    </a:lnTo>
                    <a:lnTo>
                      <a:pt x="200" y="126"/>
                    </a:lnTo>
                    <a:lnTo>
                      <a:pt x="222" y="122"/>
                    </a:lnTo>
                    <a:lnTo>
                      <a:pt x="222" y="122"/>
                    </a:lnTo>
                    <a:lnTo>
                      <a:pt x="240" y="120"/>
                    </a:lnTo>
                    <a:lnTo>
                      <a:pt x="240" y="120"/>
                    </a:lnTo>
                    <a:lnTo>
                      <a:pt x="262" y="122"/>
                    </a:lnTo>
                    <a:lnTo>
                      <a:pt x="280" y="126"/>
                    </a:lnTo>
                    <a:lnTo>
                      <a:pt x="298" y="132"/>
                    </a:lnTo>
                    <a:lnTo>
                      <a:pt x="316" y="140"/>
                    </a:lnTo>
                    <a:lnTo>
                      <a:pt x="316" y="140"/>
                    </a:lnTo>
                    <a:lnTo>
                      <a:pt x="348" y="126"/>
                    </a:lnTo>
                    <a:lnTo>
                      <a:pt x="380" y="114"/>
                    </a:lnTo>
                    <a:lnTo>
                      <a:pt x="412" y="100"/>
                    </a:lnTo>
                    <a:lnTo>
                      <a:pt x="448" y="90"/>
                    </a:lnTo>
                    <a:lnTo>
                      <a:pt x="448" y="90"/>
                    </a:lnTo>
                    <a:lnTo>
                      <a:pt x="428" y="70"/>
                    </a:lnTo>
                    <a:lnTo>
                      <a:pt x="406" y="54"/>
                    </a:lnTo>
                    <a:lnTo>
                      <a:pt x="384" y="38"/>
                    </a:lnTo>
                    <a:lnTo>
                      <a:pt x="360" y="26"/>
                    </a:lnTo>
                    <a:lnTo>
                      <a:pt x="334" y="14"/>
                    </a:lnTo>
                    <a:lnTo>
                      <a:pt x="308" y="6"/>
                    </a:lnTo>
                    <a:lnTo>
                      <a:pt x="278" y="2"/>
                    </a:lnTo>
                    <a:lnTo>
                      <a:pt x="24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6" name="Freeform 29"/>
              <p:cNvSpPr/>
              <p:nvPr/>
            </p:nvSpPr>
            <p:spPr bwMode="auto">
              <a:xfrm>
                <a:off x="2836863" y="4149725"/>
                <a:ext cx="368300" cy="228600"/>
              </a:xfrm>
              <a:custGeom>
                <a:avLst/>
                <a:gdLst/>
                <a:ahLst/>
                <a:cxnLst>
                  <a:cxn ang="0">
                    <a:pos x="156" y="0"/>
                  </a:cxn>
                  <a:cxn ang="0">
                    <a:pos x="156" y="0"/>
                  </a:cxn>
                  <a:cxn ang="0">
                    <a:pos x="138" y="2"/>
                  </a:cxn>
                  <a:cxn ang="0">
                    <a:pos x="138" y="2"/>
                  </a:cxn>
                  <a:cxn ang="0">
                    <a:pos x="116" y="6"/>
                  </a:cxn>
                  <a:cxn ang="0">
                    <a:pos x="94" y="12"/>
                  </a:cxn>
                  <a:cxn ang="0">
                    <a:pos x="76" y="22"/>
                  </a:cxn>
                  <a:cxn ang="0">
                    <a:pos x="58" y="32"/>
                  </a:cxn>
                  <a:cxn ang="0">
                    <a:pos x="42" y="44"/>
                  </a:cxn>
                  <a:cxn ang="0">
                    <a:pos x="26" y="58"/>
                  </a:cxn>
                  <a:cxn ang="0">
                    <a:pos x="12" y="74"/>
                  </a:cxn>
                  <a:cxn ang="0">
                    <a:pos x="0" y="90"/>
                  </a:cxn>
                  <a:cxn ang="0">
                    <a:pos x="0" y="90"/>
                  </a:cxn>
                  <a:cxn ang="0">
                    <a:pos x="20" y="116"/>
                  </a:cxn>
                  <a:cxn ang="0">
                    <a:pos x="38" y="144"/>
                  </a:cxn>
                  <a:cxn ang="0">
                    <a:pos x="38" y="144"/>
                  </a:cxn>
                  <a:cxn ang="0">
                    <a:pos x="80" y="112"/>
                  </a:cxn>
                  <a:cxn ang="0">
                    <a:pos x="126" y="80"/>
                  </a:cxn>
                  <a:cxn ang="0">
                    <a:pos x="176" y="50"/>
                  </a:cxn>
                  <a:cxn ang="0">
                    <a:pos x="232" y="20"/>
                  </a:cxn>
                  <a:cxn ang="0">
                    <a:pos x="232" y="20"/>
                  </a:cxn>
                  <a:cxn ang="0">
                    <a:pos x="214" y="12"/>
                  </a:cxn>
                  <a:cxn ang="0">
                    <a:pos x="196" y="6"/>
                  </a:cxn>
                  <a:cxn ang="0">
                    <a:pos x="178" y="2"/>
                  </a:cxn>
                  <a:cxn ang="0">
                    <a:pos x="156" y="0"/>
                  </a:cxn>
                </a:cxnLst>
                <a:rect l="0" t="0" r="r" b="b"/>
                <a:pathLst>
                  <a:path w="232" h="144">
                    <a:moveTo>
                      <a:pt x="156" y="0"/>
                    </a:moveTo>
                    <a:lnTo>
                      <a:pt x="156" y="0"/>
                    </a:lnTo>
                    <a:lnTo>
                      <a:pt x="138" y="2"/>
                    </a:lnTo>
                    <a:lnTo>
                      <a:pt x="138" y="2"/>
                    </a:lnTo>
                    <a:lnTo>
                      <a:pt x="116" y="6"/>
                    </a:lnTo>
                    <a:lnTo>
                      <a:pt x="94" y="12"/>
                    </a:lnTo>
                    <a:lnTo>
                      <a:pt x="76" y="22"/>
                    </a:lnTo>
                    <a:lnTo>
                      <a:pt x="58" y="32"/>
                    </a:lnTo>
                    <a:lnTo>
                      <a:pt x="42" y="44"/>
                    </a:lnTo>
                    <a:lnTo>
                      <a:pt x="26" y="58"/>
                    </a:lnTo>
                    <a:lnTo>
                      <a:pt x="12" y="74"/>
                    </a:lnTo>
                    <a:lnTo>
                      <a:pt x="0" y="90"/>
                    </a:lnTo>
                    <a:lnTo>
                      <a:pt x="0" y="90"/>
                    </a:lnTo>
                    <a:lnTo>
                      <a:pt x="20" y="116"/>
                    </a:lnTo>
                    <a:lnTo>
                      <a:pt x="38" y="144"/>
                    </a:lnTo>
                    <a:lnTo>
                      <a:pt x="38" y="144"/>
                    </a:lnTo>
                    <a:lnTo>
                      <a:pt x="80" y="112"/>
                    </a:lnTo>
                    <a:lnTo>
                      <a:pt x="126" y="80"/>
                    </a:lnTo>
                    <a:lnTo>
                      <a:pt x="176" y="50"/>
                    </a:lnTo>
                    <a:lnTo>
                      <a:pt x="232" y="20"/>
                    </a:lnTo>
                    <a:lnTo>
                      <a:pt x="232" y="20"/>
                    </a:lnTo>
                    <a:lnTo>
                      <a:pt x="214" y="12"/>
                    </a:lnTo>
                    <a:lnTo>
                      <a:pt x="196" y="6"/>
                    </a:lnTo>
                    <a:lnTo>
                      <a:pt x="178" y="2"/>
                    </a:lnTo>
                    <a:lnTo>
                      <a:pt x="156" y="0"/>
                    </a:lnTo>
                    <a:close/>
                  </a:path>
                </a:pathLst>
              </a:custGeom>
              <a:solidFill>
                <a:srgbClr val="9697B6"/>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7" name="Freeform 30"/>
              <p:cNvSpPr/>
              <p:nvPr/>
            </p:nvSpPr>
            <p:spPr bwMode="auto">
              <a:xfrm>
                <a:off x="2836863" y="4149725"/>
                <a:ext cx="368300" cy="228600"/>
              </a:xfrm>
              <a:custGeom>
                <a:avLst/>
                <a:gdLst/>
                <a:ahLst/>
                <a:cxnLst>
                  <a:cxn ang="0">
                    <a:pos x="156" y="0"/>
                  </a:cxn>
                  <a:cxn ang="0">
                    <a:pos x="156" y="0"/>
                  </a:cxn>
                  <a:cxn ang="0">
                    <a:pos x="138" y="2"/>
                  </a:cxn>
                  <a:cxn ang="0">
                    <a:pos x="138" y="2"/>
                  </a:cxn>
                  <a:cxn ang="0">
                    <a:pos x="116" y="6"/>
                  </a:cxn>
                  <a:cxn ang="0">
                    <a:pos x="94" y="12"/>
                  </a:cxn>
                  <a:cxn ang="0">
                    <a:pos x="76" y="22"/>
                  </a:cxn>
                  <a:cxn ang="0">
                    <a:pos x="58" y="32"/>
                  </a:cxn>
                  <a:cxn ang="0">
                    <a:pos x="42" y="44"/>
                  </a:cxn>
                  <a:cxn ang="0">
                    <a:pos x="26" y="58"/>
                  </a:cxn>
                  <a:cxn ang="0">
                    <a:pos x="12" y="74"/>
                  </a:cxn>
                  <a:cxn ang="0">
                    <a:pos x="0" y="90"/>
                  </a:cxn>
                  <a:cxn ang="0">
                    <a:pos x="0" y="90"/>
                  </a:cxn>
                  <a:cxn ang="0">
                    <a:pos x="20" y="116"/>
                  </a:cxn>
                  <a:cxn ang="0">
                    <a:pos x="38" y="144"/>
                  </a:cxn>
                  <a:cxn ang="0">
                    <a:pos x="38" y="144"/>
                  </a:cxn>
                  <a:cxn ang="0">
                    <a:pos x="80" y="112"/>
                  </a:cxn>
                  <a:cxn ang="0">
                    <a:pos x="126" y="80"/>
                  </a:cxn>
                  <a:cxn ang="0">
                    <a:pos x="176" y="50"/>
                  </a:cxn>
                  <a:cxn ang="0">
                    <a:pos x="232" y="20"/>
                  </a:cxn>
                  <a:cxn ang="0">
                    <a:pos x="232" y="20"/>
                  </a:cxn>
                  <a:cxn ang="0">
                    <a:pos x="214" y="12"/>
                  </a:cxn>
                  <a:cxn ang="0">
                    <a:pos x="196" y="6"/>
                  </a:cxn>
                  <a:cxn ang="0">
                    <a:pos x="178" y="2"/>
                  </a:cxn>
                  <a:cxn ang="0">
                    <a:pos x="156" y="0"/>
                  </a:cxn>
                </a:cxnLst>
                <a:rect l="0" t="0" r="r" b="b"/>
                <a:pathLst>
                  <a:path w="232" h="144">
                    <a:moveTo>
                      <a:pt x="156" y="0"/>
                    </a:moveTo>
                    <a:lnTo>
                      <a:pt x="156" y="0"/>
                    </a:lnTo>
                    <a:lnTo>
                      <a:pt x="138" y="2"/>
                    </a:lnTo>
                    <a:lnTo>
                      <a:pt x="138" y="2"/>
                    </a:lnTo>
                    <a:lnTo>
                      <a:pt x="116" y="6"/>
                    </a:lnTo>
                    <a:lnTo>
                      <a:pt x="94" y="12"/>
                    </a:lnTo>
                    <a:lnTo>
                      <a:pt x="76" y="22"/>
                    </a:lnTo>
                    <a:lnTo>
                      <a:pt x="58" y="32"/>
                    </a:lnTo>
                    <a:lnTo>
                      <a:pt x="42" y="44"/>
                    </a:lnTo>
                    <a:lnTo>
                      <a:pt x="26" y="58"/>
                    </a:lnTo>
                    <a:lnTo>
                      <a:pt x="12" y="74"/>
                    </a:lnTo>
                    <a:lnTo>
                      <a:pt x="0" y="90"/>
                    </a:lnTo>
                    <a:lnTo>
                      <a:pt x="0" y="90"/>
                    </a:lnTo>
                    <a:lnTo>
                      <a:pt x="20" y="116"/>
                    </a:lnTo>
                    <a:lnTo>
                      <a:pt x="38" y="144"/>
                    </a:lnTo>
                    <a:lnTo>
                      <a:pt x="38" y="144"/>
                    </a:lnTo>
                    <a:lnTo>
                      <a:pt x="80" y="112"/>
                    </a:lnTo>
                    <a:lnTo>
                      <a:pt x="126" y="80"/>
                    </a:lnTo>
                    <a:lnTo>
                      <a:pt x="176" y="50"/>
                    </a:lnTo>
                    <a:lnTo>
                      <a:pt x="232" y="20"/>
                    </a:lnTo>
                    <a:lnTo>
                      <a:pt x="232" y="20"/>
                    </a:lnTo>
                    <a:lnTo>
                      <a:pt x="214" y="12"/>
                    </a:lnTo>
                    <a:lnTo>
                      <a:pt x="196" y="6"/>
                    </a:lnTo>
                    <a:lnTo>
                      <a:pt x="178" y="2"/>
                    </a:lnTo>
                    <a:lnTo>
                      <a:pt x="15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8" name="Freeform 31"/>
              <p:cNvSpPr/>
              <p:nvPr/>
            </p:nvSpPr>
            <p:spPr bwMode="auto">
              <a:xfrm>
                <a:off x="2919413" y="4587875"/>
                <a:ext cx="511175" cy="3175"/>
              </a:xfrm>
              <a:custGeom>
                <a:avLst/>
                <a:gdLst/>
                <a:ahLst/>
                <a:cxnLst>
                  <a:cxn ang="0">
                    <a:pos x="322" y="0"/>
                  </a:cxn>
                  <a:cxn ang="0">
                    <a:pos x="0" y="0"/>
                  </a:cxn>
                  <a:cxn ang="0">
                    <a:pos x="322" y="2"/>
                  </a:cxn>
                  <a:cxn ang="0">
                    <a:pos x="322" y="2"/>
                  </a:cxn>
                  <a:cxn ang="0">
                    <a:pos x="322" y="0"/>
                  </a:cxn>
                </a:cxnLst>
                <a:rect l="0" t="0" r="r" b="b"/>
                <a:pathLst>
                  <a:path w="322" h="2">
                    <a:moveTo>
                      <a:pt x="322" y="0"/>
                    </a:moveTo>
                    <a:lnTo>
                      <a:pt x="0" y="0"/>
                    </a:lnTo>
                    <a:lnTo>
                      <a:pt x="322" y="2"/>
                    </a:lnTo>
                    <a:lnTo>
                      <a:pt x="322" y="2"/>
                    </a:lnTo>
                    <a:lnTo>
                      <a:pt x="322" y="0"/>
                    </a:lnTo>
                    <a:close/>
                  </a:path>
                </a:pathLst>
              </a:custGeom>
              <a:solidFill>
                <a:srgbClr val="9391B4"/>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9" name="Freeform 32"/>
              <p:cNvSpPr/>
              <p:nvPr/>
            </p:nvSpPr>
            <p:spPr bwMode="auto">
              <a:xfrm>
                <a:off x="2919413" y="4587875"/>
                <a:ext cx="511175" cy="3175"/>
              </a:xfrm>
              <a:custGeom>
                <a:avLst/>
                <a:gdLst/>
                <a:ahLst/>
                <a:cxnLst>
                  <a:cxn ang="0">
                    <a:pos x="322" y="0"/>
                  </a:cxn>
                  <a:cxn ang="0">
                    <a:pos x="0" y="0"/>
                  </a:cxn>
                  <a:cxn ang="0">
                    <a:pos x="322" y="2"/>
                  </a:cxn>
                  <a:cxn ang="0">
                    <a:pos x="322" y="2"/>
                  </a:cxn>
                  <a:cxn ang="0">
                    <a:pos x="322" y="0"/>
                  </a:cxn>
                </a:cxnLst>
                <a:rect l="0" t="0" r="r" b="b"/>
                <a:pathLst>
                  <a:path w="322" h="2">
                    <a:moveTo>
                      <a:pt x="322" y="0"/>
                    </a:moveTo>
                    <a:lnTo>
                      <a:pt x="0" y="0"/>
                    </a:lnTo>
                    <a:lnTo>
                      <a:pt x="322" y="2"/>
                    </a:lnTo>
                    <a:lnTo>
                      <a:pt x="322" y="2"/>
                    </a:lnTo>
                    <a:lnTo>
                      <a:pt x="322"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00" name="Freeform 33"/>
              <p:cNvSpPr>
                <a:spLocks noEditPoints="1"/>
              </p:cNvSpPr>
              <p:nvPr/>
            </p:nvSpPr>
            <p:spPr bwMode="auto">
              <a:xfrm>
                <a:off x="3786188" y="4057650"/>
                <a:ext cx="673100" cy="530225"/>
              </a:xfrm>
              <a:custGeom>
                <a:avLst/>
                <a:gdLst/>
                <a:ahLst/>
                <a:cxnLst>
                  <a:cxn ang="0">
                    <a:pos x="242" y="332"/>
                  </a:cxn>
                  <a:cxn ang="0">
                    <a:pos x="242" y="332"/>
                  </a:cxn>
                  <a:cxn ang="0">
                    <a:pos x="242" y="334"/>
                  </a:cxn>
                  <a:cxn ang="0">
                    <a:pos x="298" y="334"/>
                  </a:cxn>
                  <a:cxn ang="0">
                    <a:pos x="296" y="334"/>
                  </a:cxn>
                  <a:cxn ang="0">
                    <a:pos x="296" y="334"/>
                  </a:cxn>
                  <a:cxn ang="0">
                    <a:pos x="296" y="332"/>
                  </a:cxn>
                  <a:cxn ang="0">
                    <a:pos x="242" y="332"/>
                  </a:cxn>
                  <a:cxn ang="0">
                    <a:pos x="0" y="0"/>
                  </a:cxn>
                  <a:cxn ang="0">
                    <a:pos x="0" y="0"/>
                  </a:cxn>
                  <a:cxn ang="0">
                    <a:pos x="20" y="30"/>
                  </a:cxn>
                  <a:cxn ang="0">
                    <a:pos x="36" y="58"/>
                  </a:cxn>
                  <a:cxn ang="0">
                    <a:pos x="66" y="116"/>
                  </a:cxn>
                  <a:cxn ang="0">
                    <a:pos x="66" y="116"/>
                  </a:cxn>
                  <a:cxn ang="0">
                    <a:pos x="110" y="122"/>
                  </a:cxn>
                  <a:cxn ang="0">
                    <a:pos x="154" y="130"/>
                  </a:cxn>
                  <a:cxn ang="0">
                    <a:pos x="194" y="140"/>
                  </a:cxn>
                  <a:cxn ang="0">
                    <a:pos x="232" y="152"/>
                  </a:cxn>
                  <a:cxn ang="0">
                    <a:pos x="270" y="164"/>
                  </a:cxn>
                  <a:cxn ang="0">
                    <a:pos x="304" y="176"/>
                  </a:cxn>
                  <a:cxn ang="0">
                    <a:pos x="334" y="190"/>
                  </a:cxn>
                  <a:cxn ang="0">
                    <a:pos x="364" y="204"/>
                  </a:cxn>
                  <a:cxn ang="0">
                    <a:pos x="364" y="204"/>
                  </a:cxn>
                  <a:cxn ang="0">
                    <a:pos x="392" y="168"/>
                  </a:cxn>
                  <a:cxn ang="0">
                    <a:pos x="424" y="130"/>
                  </a:cxn>
                  <a:cxn ang="0">
                    <a:pos x="424" y="130"/>
                  </a:cxn>
                  <a:cxn ang="0">
                    <a:pos x="392" y="114"/>
                  </a:cxn>
                  <a:cxn ang="0">
                    <a:pos x="358" y="98"/>
                  </a:cxn>
                  <a:cxn ang="0">
                    <a:pos x="320" y="84"/>
                  </a:cxn>
                  <a:cxn ang="0">
                    <a:pos x="282" y="68"/>
                  </a:cxn>
                  <a:cxn ang="0">
                    <a:pos x="240" y="54"/>
                  </a:cxn>
                  <a:cxn ang="0">
                    <a:pos x="196" y="40"/>
                  </a:cxn>
                  <a:cxn ang="0">
                    <a:pos x="150" y="28"/>
                  </a:cxn>
                  <a:cxn ang="0">
                    <a:pos x="100" y="14"/>
                  </a:cxn>
                  <a:cxn ang="0">
                    <a:pos x="100" y="14"/>
                  </a:cxn>
                  <a:cxn ang="0">
                    <a:pos x="50" y="6"/>
                  </a:cxn>
                  <a:cxn ang="0">
                    <a:pos x="0" y="0"/>
                  </a:cxn>
                </a:cxnLst>
                <a:rect l="0" t="0" r="r" b="b"/>
                <a:pathLst>
                  <a:path w="424" h="334">
                    <a:moveTo>
                      <a:pt x="242" y="332"/>
                    </a:moveTo>
                    <a:lnTo>
                      <a:pt x="242" y="332"/>
                    </a:lnTo>
                    <a:lnTo>
                      <a:pt x="242" y="334"/>
                    </a:lnTo>
                    <a:lnTo>
                      <a:pt x="298" y="334"/>
                    </a:lnTo>
                    <a:lnTo>
                      <a:pt x="296" y="334"/>
                    </a:lnTo>
                    <a:lnTo>
                      <a:pt x="296" y="334"/>
                    </a:lnTo>
                    <a:lnTo>
                      <a:pt x="296" y="332"/>
                    </a:lnTo>
                    <a:lnTo>
                      <a:pt x="242" y="332"/>
                    </a:lnTo>
                    <a:close/>
                    <a:moveTo>
                      <a:pt x="0" y="0"/>
                    </a:moveTo>
                    <a:lnTo>
                      <a:pt x="0" y="0"/>
                    </a:lnTo>
                    <a:lnTo>
                      <a:pt x="20" y="30"/>
                    </a:lnTo>
                    <a:lnTo>
                      <a:pt x="36" y="58"/>
                    </a:lnTo>
                    <a:lnTo>
                      <a:pt x="66" y="116"/>
                    </a:lnTo>
                    <a:lnTo>
                      <a:pt x="66" y="116"/>
                    </a:lnTo>
                    <a:lnTo>
                      <a:pt x="110" y="122"/>
                    </a:lnTo>
                    <a:lnTo>
                      <a:pt x="154" y="130"/>
                    </a:lnTo>
                    <a:lnTo>
                      <a:pt x="194" y="140"/>
                    </a:lnTo>
                    <a:lnTo>
                      <a:pt x="232" y="152"/>
                    </a:lnTo>
                    <a:lnTo>
                      <a:pt x="270" y="164"/>
                    </a:lnTo>
                    <a:lnTo>
                      <a:pt x="304" y="176"/>
                    </a:lnTo>
                    <a:lnTo>
                      <a:pt x="334" y="190"/>
                    </a:lnTo>
                    <a:lnTo>
                      <a:pt x="364" y="204"/>
                    </a:lnTo>
                    <a:lnTo>
                      <a:pt x="364" y="204"/>
                    </a:lnTo>
                    <a:lnTo>
                      <a:pt x="392" y="168"/>
                    </a:lnTo>
                    <a:lnTo>
                      <a:pt x="424" y="130"/>
                    </a:lnTo>
                    <a:lnTo>
                      <a:pt x="424" y="130"/>
                    </a:lnTo>
                    <a:lnTo>
                      <a:pt x="392" y="114"/>
                    </a:lnTo>
                    <a:lnTo>
                      <a:pt x="358" y="98"/>
                    </a:lnTo>
                    <a:lnTo>
                      <a:pt x="320" y="84"/>
                    </a:lnTo>
                    <a:lnTo>
                      <a:pt x="282" y="68"/>
                    </a:lnTo>
                    <a:lnTo>
                      <a:pt x="240" y="54"/>
                    </a:lnTo>
                    <a:lnTo>
                      <a:pt x="196" y="40"/>
                    </a:lnTo>
                    <a:lnTo>
                      <a:pt x="150" y="28"/>
                    </a:lnTo>
                    <a:lnTo>
                      <a:pt x="100" y="14"/>
                    </a:lnTo>
                    <a:lnTo>
                      <a:pt x="100" y="14"/>
                    </a:lnTo>
                    <a:lnTo>
                      <a:pt x="50" y="6"/>
                    </a:lnTo>
                    <a:lnTo>
                      <a:pt x="0" y="0"/>
                    </a:lnTo>
                    <a:close/>
                  </a:path>
                </a:pathLst>
              </a:custGeom>
              <a:solidFill>
                <a:srgbClr val="C4B5DB"/>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01" name="Freeform 34"/>
              <p:cNvSpPr/>
              <p:nvPr/>
            </p:nvSpPr>
            <p:spPr bwMode="auto">
              <a:xfrm>
                <a:off x="4170363" y="4584700"/>
                <a:ext cx="88900" cy="3175"/>
              </a:xfrm>
              <a:custGeom>
                <a:avLst/>
                <a:gdLst/>
                <a:ahLst/>
                <a:cxnLst>
                  <a:cxn ang="0">
                    <a:pos x="0" y="0"/>
                  </a:cxn>
                  <a:cxn ang="0">
                    <a:pos x="0" y="0"/>
                  </a:cxn>
                  <a:cxn ang="0">
                    <a:pos x="0" y="2"/>
                  </a:cxn>
                  <a:cxn ang="0">
                    <a:pos x="56" y="2"/>
                  </a:cxn>
                  <a:cxn ang="0">
                    <a:pos x="54" y="2"/>
                  </a:cxn>
                  <a:cxn ang="0">
                    <a:pos x="54" y="2"/>
                  </a:cxn>
                  <a:cxn ang="0">
                    <a:pos x="54" y="0"/>
                  </a:cxn>
                  <a:cxn ang="0">
                    <a:pos x="0" y="0"/>
                  </a:cxn>
                </a:cxnLst>
                <a:rect l="0" t="0" r="r" b="b"/>
                <a:pathLst>
                  <a:path w="56" h="2">
                    <a:moveTo>
                      <a:pt x="0" y="0"/>
                    </a:moveTo>
                    <a:lnTo>
                      <a:pt x="0" y="0"/>
                    </a:lnTo>
                    <a:lnTo>
                      <a:pt x="0" y="2"/>
                    </a:lnTo>
                    <a:lnTo>
                      <a:pt x="56" y="2"/>
                    </a:lnTo>
                    <a:lnTo>
                      <a:pt x="54" y="2"/>
                    </a:lnTo>
                    <a:lnTo>
                      <a:pt x="54" y="2"/>
                    </a:lnTo>
                    <a:lnTo>
                      <a:pt x="54" y="0"/>
                    </a:lnTo>
                    <a:lnTo>
                      <a:pt x="0"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02" name="Freeform 35"/>
              <p:cNvSpPr/>
              <p:nvPr/>
            </p:nvSpPr>
            <p:spPr bwMode="auto">
              <a:xfrm>
                <a:off x="3786188" y="4057650"/>
                <a:ext cx="673100" cy="323850"/>
              </a:xfrm>
              <a:custGeom>
                <a:avLst/>
                <a:gdLst/>
                <a:ahLst/>
                <a:cxnLst>
                  <a:cxn ang="0">
                    <a:pos x="0" y="0"/>
                  </a:cxn>
                  <a:cxn ang="0">
                    <a:pos x="0" y="0"/>
                  </a:cxn>
                  <a:cxn ang="0">
                    <a:pos x="20" y="30"/>
                  </a:cxn>
                  <a:cxn ang="0">
                    <a:pos x="36" y="58"/>
                  </a:cxn>
                  <a:cxn ang="0">
                    <a:pos x="66" y="116"/>
                  </a:cxn>
                  <a:cxn ang="0">
                    <a:pos x="66" y="116"/>
                  </a:cxn>
                  <a:cxn ang="0">
                    <a:pos x="110" y="122"/>
                  </a:cxn>
                  <a:cxn ang="0">
                    <a:pos x="154" y="130"/>
                  </a:cxn>
                  <a:cxn ang="0">
                    <a:pos x="194" y="140"/>
                  </a:cxn>
                  <a:cxn ang="0">
                    <a:pos x="232" y="152"/>
                  </a:cxn>
                  <a:cxn ang="0">
                    <a:pos x="270" y="164"/>
                  </a:cxn>
                  <a:cxn ang="0">
                    <a:pos x="304" y="176"/>
                  </a:cxn>
                  <a:cxn ang="0">
                    <a:pos x="334" y="190"/>
                  </a:cxn>
                  <a:cxn ang="0">
                    <a:pos x="364" y="204"/>
                  </a:cxn>
                  <a:cxn ang="0">
                    <a:pos x="364" y="204"/>
                  </a:cxn>
                  <a:cxn ang="0">
                    <a:pos x="392" y="168"/>
                  </a:cxn>
                  <a:cxn ang="0">
                    <a:pos x="424" y="130"/>
                  </a:cxn>
                  <a:cxn ang="0">
                    <a:pos x="424" y="130"/>
                  </a:cxn>
                  <a:cxn ang="0">
                    <a:pos x="392" y="114"/>
                  </a:cxn>
                  <a:cxn ang="0">
                    <a:pos x="358" y="98"/>
                  </a:cxn>
                  <a:cxn ang="0">
                    <a:pos x="320" y="84"/>
                  </a:cxn>
                  <a:cxn ang="0">
                    <a:pos x="282" y="68"/>
                  </a:cxn>
                  <a:cxn ang="0">
                    <a:pos x="240" y="54"/>
                  </a:cxn>
                  <a:cxn ang="0">
                    <a:pos x="196" y="40"/>
                  </a:cxn>
                  <a:cxn ang="0">
                    <a:pos x="150" y="28"/>
                  </a:cxn>
                  <a:cxn ang="0">
                    <a:pos x="100" y="14"/>
                  </a:cxn>
                  <a:cxn ang="0">
                    <a:pos x="100" y="14"/>
                  </a:cxn>
                  <a:cxn ang="0">
                    <a:pos x="50" y="6"/>
                  </a:cxn>
                  <a:cxn ang="0">
                    <a:pos x="0" y="0"/>
                  </a:cxn>
                </a:cxnLst>
                <a:rect l="0" t="0" r="r" b="b"/>
                <a:pathLst>
                  <a:path w="424" h="204">
                    <a:moveTo>
                      <a:pt x="0" y="0"/>
                    </a:moveTo>
                    <a:lnTo>
                      <a:pt x="0" y="0"/>
                    </a:lnTo>
                    <a:lnTo>
                      <a:pt x="20" y="30"/>
                    </a:lnTo>
                    <a:lnTo>
                      <a:pt x="36" y="58"/>
                    </a:lnTo>
                    <a:lnTo>
                      <a:pt x="66" y="116"/>
                    </a:lnTo>
                    <a:lnTo>
                      <a:pt x="66" y="116"/>
                    </a:lnTo>
                    <a:lnTo>
                      <a:pt x="110" y="122"/>
                    </a:lnTo>
                    <a:lnTo>
                      <a:pt x="154" y="130"/>
                    </a:lnTo>
                    <a:lnTo>
                      <a:pt x="194" y="140"/>
                    </a:lnTo>
                    <a:lnTo>
                      <a:pt x="232" y="152"/>
                    </a:lnTo>
                    <a:lnTo>
                      <a:pt x="270" y="164"/>
                    </a:lnTo>
                    <a:lnTo>
                      <a:pt x="304" y="176"/>
                    </a:lnTo>
                    <a:lnTo>
                      <a:pt x="334" y="190"/>
                    </a:lnTo>
                    <a:lnTo>
                      <a:pt x="364" y="204"/>
                    </a:lnTo>
                    <a:lnTo>
                      <a:pt x="364" y="204"/>
                    </a:lnTo>
                    <a:lnTo>
                      <a:pt x="392" y="168"/>
                    </a:lnTo>
                    <a:lnTo>
                      <a:pt x="424" y="130"/>
                    </a:lnTo>
                    <a:lnTo>
                      <a:pt x="424" y="130"/>
                    </a:lnTo>
                    <a:lnTo>
                      <a:pt x="392" y="114"/>
                    </a:lnTo>
                    <a:lnTo>
                      <a:pt x="358" y="98"/>
                    </a:lnTo>
                    <a:lnTo>
                      <a:pt x="320" y="84"/>
                    </a:lnTo>
                    <a:lnTo>
                      <a:pt x="282" y="68"/>
                    </a:lnTo>
                    <a:lnTo>
                      <a:pt x="240" y="54"/>
                    </a:lnTo>
                    <a:lnTo>
                      <a:pt x="196" y="40"/>
                    </a:lnTo>
                    <a:lnTo>
                      <a:pt x="150" y="28"/>
                    </a:lnTo>
                    <a:lnTo>
                      <a:pt x="100" y="14"/>
                    </a:lnTo>
                    <a:lnTo>
                      <a:pt x="100" y="14"/>
                    </a:lnTo>
                    <a:lnTo>
                      <a:pt x="50" y="6"/>
                    </a:lnTo>
                    <a:lnTo>
                      <a:pt x="0"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03" name="Freeform 36"/>
              <p:cNvSpPr>
                <a:spLocks noEditPoints="1"/>
              </p:cNvSpPr>
              <p:nvPr/>
            </p:nvSpPr>
            <p:spPr bwMode="auto">
              <a:xfrm>
                <a:off x="3430588" y="4054475"/>
                <a:ext cx="460375" cy="533400"/>
              </a:xfrm>
              <a:custGeom>
                <a:avLst/>
                <a:gdLst/>
                <a:ahLst/>
                <a:cxnLst>
                  <a:cxn ang="0">
                    <a:pos x="0" y="334"/>
                  </a:cxn>
                  <a:cxn ang="0">
                    <a:pos x="0" y="334"/>
                  </a:cxn>
                  <a:cxn ang="0">
                    <a:pos x="0" y="336"/>
                  </a:cxn>
                  <a:cxn ang="0">
                    <a:pos x="14" y="336"/>
                  </a:cxn>
                  <a:cxn ang="0">
                    <a:pos x="14" y="336"/>
                  </a:cxn>
                  <a:cxn ang="0">
                    <a:pos x="16" y="334"/>
                  </a:cxn>
                  <a:cxn ang="0">
                    <a:pos x="0" y="334"/>
                  </a:cxn>
                  <a:cxn ang="0">
                    <a:pos x="184" y="0"/>
                  </a:cxn>
                  <a:cxn ang="0">
                    <a:pos x="184" y="0"/>
                  </a:cxn>
                  <a:cxn ang="0">
                    <a:pos x="146" y="2"/>
                  </a:cxn>
                  <a:cxn ang="0">
                    <a:pos x="108" y="6"/>
                  </a:cxn>
                  <a:cxn ang="0">
                    <a:pos x="108" y="6"/>
                  </a:cxn>
                  <a:cxn ang="0">
                    <a:pos x="126" y="32"/>
                  </a:cxn>
                  <a:cxn ang="0">
                    <a:pos x="144" y="58"/>
                  </a:cxn>
                  <a:cxn ang="0">
                    <a:pos x="160" y="84"/>
                  </a:cxn>
                  <a:cxn ang="0">
                    <a:pos x="174" y="112"/>
                  </a:cxn>
                  <a:cxn ang="0">
                    <a:pos x="174" y="112"/>
                  </a:cxn>
                  <a:cxn ang="0">
                    <a:pos x="178" y="112"/>
                  </a:cxn>
                  <a:cxn ang="0">
                    <a:pos x="178" y="112"/>
                  </a:cxn>
                  <a:cxn ang="0">
                    <a:pos x="200" y="112"/>
                  </a:cxn>
                  <a:cxn ang="0">
                    <a:pos x="200" y="112"/>
                  </a:cxn>
                  <a:cxn ang="0">
                    <a:pos x="246" y="114"/>
                  </a:cxn>
                  <a:cxn ang="0">
                    <a:pos x="290" y="118"/>
                  </a:cxn>
                  <a:cxn ang="0">
                    <a:pos x="290" y="118"/>
                  </a:cxn>
                  <a:cxn ang="0">
                    <a:pos x="260" y="60"/>
                  </a:cxn>
                  <a:cxn ang="0">
                    <a:pos x="244" y="32"/>
                  </a:cxn>
                  <a:cxn ang="0">
                    <a:pos x="224" y="2"/>
                  </a:cxn>
                  <a:cxn ang="0">
                    <a:pos x="224" y="2"/>
                  </a:cxn>
                  <a:cxn ang="0">
                    <a:pos x="184" y="0"/>
                  </a:cxn>
                </a:cxnLst>
                <a:rect l="0" t="0" r="r" b="b"/>
                <a:pathLst>
                  <a:path w="290" h="336">
                    <a:moveTo>
                      <a:pt x="0" y="334"/>
                    </a:moveTo>
                    <a:lnTo>
                      <a:pt x="0" y="334"/>
                    </a:lnTo>
                    <a:lnTo>
                      <a:pt x="0" y="336"/>
                    </a:lnTo>
                    <a:lnTo>
                      <a:pt x="14" y="336"/>
                    </a:lnTo>
                    <a:lnTo>
                      <a:pt x="14" y="336"/>
                    </a:lnTo>
                    <a:lnTo>
                      <a:pt x="16" y="334"/>
                    </a:lnTo>
                    <a:lnTo>
                      <a:pt x="0" y="334"/>
                    </a:lnTo>
                    <a:close/>
                    <a:moveTo>
                      <a:pt x="184" y="0"/>
                    </a:moveTo>
                    <a:lnTo>
                      <a:pt x="184" y="0"/>
                    </a:lnTo>
                    <a:lnTo>
                      <a:pt x="146" y="2"/>
                    </a:lnTo>
                    <a:lnTo>
                      <a:pt x="108" y="6"/>
                    </a:lnTo>
                    <a:lnTo>
                      <a:pt x="108" y="6"/>
                    </a:lnTo>
                    <a:lnTo>
                      <a:pt x="126" y="32"/>
                    </a:lnTo>
                    <a:lnTo>
                      <a:pt x="144" y="58"/>
                    </a:lnTo>
                    <a:lnTo>
                      <a:pt x="160" y="84"/>
                    </a:lnTo>
                    <a:lnTo>
                      <a:pt x="174" y="112"/>
                    </a:lnTo>
                    <a:lnTo>
                      <a:pt x="174" y="112"/>
                    </a:lnTo>
                    <a:lnTo>
                      <a:pt x="178" y="112"/>
                    </a:lnTo>
                    <a:lnTo>
                      <a:pt x="178" y="112"/>
                    </a:lnTo>
                    <a:lnTo>
                      <a:pt x="200" y="112"/>
                    </a:lnTo>
                    <a:lnTo>
                      <a:pt x="200" y="112"/>
                    </a:lnTo>
                    <a:lnTo>
                      <a:pt x="246" y="114"/>
                    </a:lnTo>
                    <a:lnTo>
                      <a:pt x="290" y="118"/>
                    </a:lnTo>
                    <a:lnTo>
                      <a:pt x="290" y="118"/>
                    </a:lnTo>
                    <a:lnTo>
                      <a:pt x="260" y="60"/>
                    </a:lnTo>
                    <a:lnTo>
                      <a:pt x="244" y="32"/>
                    </a:lnTo>
                    <a:lnTo>
                      <a:pt x="224" y="2"/>
                    </a:lnTo>
                    <a:lnTo>
                      <a:pt x="224" y="2"/>
                    </a:lnTo>
                    <a:lnTo>
                      <a:pt x="184" y="0"/>
                    </a:lnTo>
                    <a:close/>
                  </a:path>
                </a:pathLst>
              </a:custGeom>
              <a:solidFill>
                <a:srgbClr val="ADA2CC"/>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04" name="Freeform 37"/>
              <p:cNvSpPr/>
              <p:nvPr/>
            </p:nvSpPr>
            <p:spPr bwMode="auto">
              <a:xfrm>
                <a:off x="3430588" y="4584700"/>
                <a:ext cx="25400" cy="3175"/>
              </a:xfrm>
              <a:custGeom>
                <a:avLst/>
                <a:gdLst/>
                <a:ahLst/>
                <a:cxnLst>
                  <a:cxn ang="0">
                    <a:pos x="0" y="0"/>
                  </a:cxn>
                  <a:cxn ang="0">
                    <a:pos x="0" y="0"/>
                  </a:cxn>
                  <a:cxn ang="0">
                    <a:pos x="0" y="2"/>
                  </a:cxn>
                  <a:cxn ang="0">
                    <a:pos x="14" y="2"/>
                  </a:cxn>
                  <a:cxn ang="0">
                    <a:pos x="14" y="2"/>
                  </a:cxn>
                  <a:cxn ang="0">
                    <a:pos x="16" y="0"/>
                  </a:cxn>
                  <a:cxn ang="0">
                    <a:pos x="0" y="0"/>
                  </a:cxn>
                </a:cxnLst>
                <a:rect l="0" t="0" r="r" b="b"/>
                <a:pathLst>
                  <a:path w="16" h="2">
                    <a:moveTo>
                      <a:pt x="0" y="0"/>
                    </a:moveTo>
                    <a:lnTo>
                      <a:pt x="0" y="0"/>
                    </a:lnTo>
                    <a:lnTo>
                      <a:pt x="0" y="2"/>
                    </a:lnTo>
                    <a:lnTo>
                      <a:pt x="14" y="2"/>
                    </a:lnTo>
                    <a:lnTo>
                      <a:pt x="14" y="2"/>
                    </a:lnTo>
                    <a:lnTo>
                      <a:pt x="16" y="0"/>
                    </a:lnTo>
                    <a:lnTo>
                      <a:pt x="0"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05" name="Freeform 38"/>
              <p:cNvSpPr/>
              <p:nvPr/>
            </p:nvSpPr>
            <p:spPr bwMode="auto">
              <a:xfrm>
                <a:off x="3602038" y="4054475"/>
                <a:ext cx="288925" cy="187325"/>
              </a:xfrm>
              <a:custGeom>
                <a:avLst/>
                <a:gdLst/>
                <a:ahLst/>
                <a:cxnLst>
                  <a:cxn ang="0">
                    <a:pos x="76" y="0"/>
                  </a:cxn>
                  <a:cxn ang="0">
                    <a:pos x="76" y="0"/>
                  </a:cxn>
                  <a:cxn ang="0">
                    <a:pos x="38" y="2"/>
                  </a:cxn>
                  <a:cxn ang="0">
                    <a:pos x="0" y="6"/>
                  </a:cxn>
                  <a:cxn ang="0">
                    <a:pos x="0" y="6"/>
                  </a:cxn>
                  <a:cxn ang="0">
                    <a:pos x="18" y="32"/>
                  </a:cxn>
                  <a:cxn ang="0">
                    <a:pos x="36" y="58"/>
                  </a:cxn>
                  <a:cxn ang="0">
                    <a:pos x="52" y="84"/>
                  </a:cxn>
                  <a:cxn ang="0">
                    <a:pos x="66" y="112"/>
                  </a:cxn>
                  <a:cxn ang="0">
                    <a:pos x="66" y="112"/>
                  </a:cxn>
                  <a:cxn ang="0">
                    <a:pos x="70" y="112"/>
                  </a:cxn>
                  <a:cxn ang="0">
                    <a:pos x="70" y="112"/>
                  </a:cxn>
                  <a:cxn ang="0">
                    <a:pos x="92" y="112"/>
                  </a:cxn>
                  <a:cxn ang="0">
                    <a:pos x="92" y="112"/>
                  </a:cxn>
                  <a:cxn ang="0">
                    <a:pos x="138" y="114"/>
                  </a:cxn>
                  <a:cxn ang="0">
                    <a:pos x="182" y="118"/>
                  </a:cxn>
                  <a:cxn ang="0">
                    <a:pos x="182" y="118"/>
                  </a:cxn>
                  <a:cxn ang="0">
                    <a:pos x="152" y="60"/>
                  </a:cxn>
                  <a:cxn ang="0">
                    <a:pos x="136" y="32"/>
                  </a:cxn>
                  <a:cxn ang="0">
                    <a:pos x="116" y="2"/>
                  </a:cxn>
                  <a:cxn ang="0">
                    <a:pos x="116" y="2"/>
                  </a:cxn>
                  <a:cxn ang="0">
                    <a:pos x="76" y="0"/>
                  </a:cxn>
                </a:cxnLst>
                <a:rect l="0" t="0" r="r" b="b"/>
                <a:pathLst>
                  <a:path w="182" h="118">
                    <a:moveTo>
                      <a:pt x="76" y="0"/>
                    </a:moveTo>
                    <a:lnTo>
                      <a:pt x="76" y="0"/>
                    </a:lnTo>
                    <a:lnTo>
                      <a:pt x="38" y="2"/>
                    </a:lnTo>
                    <a:lnTo>
                      <a:pt x="0" y="6"/>
                    </a:lnTo>
                    <a:lnTo>
                      <a:pt x="0" y="6"/>
                    </a:lnTo>
                    <a:lnTo>
                      <a:pt x="18" y="32"/>
                    </a:lnTo>
                    <a:lnTo>
                      <a:pt x="36" y="58"/>
                    </a:lnTo>
                    <a:lnTo>
                      <a:pt x="52" y="84"/>
                    </a:lnTo>
                    <a:lnTo>
                      <a:pt x="66" y="112"/>
                    </a:lnTo>
                    <a:lnTo>
                      <a:pt x="66" y="112"/>
                    </a:lnTo>
                    <a:lnTo>
                      <a:pt x="70" y="112"/>
                    </a:lnTo>
                    <a:lnTo>
                      <a:pt x="70" y="112"/>
                    </a:lnTo>
                    <a:lnTo>
                      <a:pt x="92" y="112"/>
                    </a:lnTo>
                    <a:lnTo>
                      <a:pt x="92" y="112"/>
                    </a:lnTo>
                    <a:lnTo>
                      <a:pt x="138" y="114"/>
                    </a:lnTo>
                    <a:lnTo>
                      <a:pt x="182" y="118"/>
                    </a:lnTo>
                    <a:lnTo>
                      <a:pt x="182" y="118"/>
                    </a:lnTo>
                    <a:lnTo>
                      <a:pt x="152" y="60"/>
                    </a:lnTo>
                    <a:lnTo>
                      <a:pt x="136" y="32"/>
                    </a:lnTo>
                    <a:lnTo>
                      <a:pt x="116" y="2"/>
                    </a:lnTo>
                    <a:lnTo>
                      <a:pt x="116" y="2"/>
                    </a:lnTo>
                    <a:lnTo>
                      <a:pt x="7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06" name="Freeform 39"/>
              <p:cNvSpPr/>
              <p:nvPr/>
            </p:nvSpPr>
            <p:spPr bwMode="auto">
              <a:xfrm>
                <a:off x="3414713" y="4064000"/>
                <a:ext cx="292100" cy="184150"/>
              </a:xfrm>
              <a:custGeom>
                <a:avLst/>
                <a:gdLst/>
                <a:ahLst/>
                <a:cxnLst>
                  <a:cxn ang="0">
                    <a:pos x="118" y="0"/>
                  </a:cxn>
                  <a:cxn ang="0">
                    <a:pos x="118" y="0"/>
                  </a:cxn>
                  <a:cxn ang="0">
                    <a:pos x="88" y="4"/>
                  </a:cxn>
                  <a:cxn ang="0">
                    <a:pos x="58" y="10"/>
                  </a:cxn>
                  <a:cxn ang="0">
                    <a:pos x="28" y="16"/>
                  </a:cxn>
                  <a:cxn ang="0">
                    <a:pos x="0" y="24"/>
                  </a:cxn>
                  <a:cxn ang="0">
                    <a:pos x="0" y="24"/>
                  </a:cxn>
                  <a:cxn ang="0">
                    <a:pos x="18" y="46"/>
                  </a:cxn>
                  <a:cxn ang="0">
                    <a:pos x="36" y="68"/>
                  </a:cxn>
                  <a:cxn ang="0">
                    <a:pos x="52" y="92"/>
                  </a:cxn>
                  <a:cxn ang="0">
                    <a:pos x="68" y="116"/>
                  </a:cxn>
                  <a:cxn ang="0">
                    <a:pos x="68" y="116"/>
                  </a:cxn>
                  <a:cxn ang="0">
                    <a:pos x="96" y="112"/>
                  </a:cxn>
                  <a:cxn ang="0">
                    <a:pos x="124" y="108"/>
                  </a:cxn>
                  <a:cxn ang="0">
                    <a:pos x="154" y="106"/>
                  </a:cxn>
                  <a:cxn ang="0">
                    <a:pos x="184" y="106"/>
                  </a:cxn>
                  <a:cxn ang="0">
                    <a:pos x="184" y="106"/>
                  </a:cxn>
                  <a:cxn ang="0">
                    <a:pos x="170" y="78"/>
                  </a:cxn>
                  <a:cxn ang="0">
                    <a:pos x="154" y="52"/>
                  </a:cxn>
                  <a:cxn ang="0">
                    <a:pos x="136" y="26"/>
                  </a:cxn>
                  <a:cxn ang="0">
                    <a:pos x="118" y="0"/>
                  </a:cxn>
                </a:cxnLst>
                <a:rect l="0" t="0" r="r" b="b"/>
                <a:pathLst>
                  <a:path w="184" h="116">
                    <a:moveTo>
                      <a:pt x="118" y="0"/>
                    </a:moveTo>
                    <a:lnTo>
                      <a:pt x="118" y="0"/>
                    </a:lnTo>
                    <a:lnTo>
                      <a:pt x="88" y="4"/>
                    </a:lnTo>
                    <a:lnTo>
                      <a:pt x="58" y="10"/>
                    </a:lnTo>
                    <a:lnTo>
                      <a:pt x="28" y="16"/>
                    </a:lnTo>
                    <a:lnTo>
                      <a:pt x="0" y="24"/>
                    </a:lnTo>
                    <a:lnTo>
                      <a:pt x="0" y="24"/>
                    </a:lnTo>
                    <a:lnTo>
                      <a:pt x="18" y="46"/>
                    </a:lnTo>
                    <a:lnTo>
                      <a:pt x="36" y="68"/>
                    </a:lnTo>
                    <a:lnTo>
                      <a:pt x="52" y="92"/>
                    </a:lnTo>
                    <a:lnTo>
                      <a:pt x="68" y="116"/>
                    </a:lnTo>
                    <a:lnTo>
                      <a:pt x="68" y="116"/>
                    </a:lnTo>
                    <a:lnTo>
                      <a:pt x="96" y="112"/>
                    </a:lnTo>
                    <a:lnTo>
                      <a:pt x="124" y="108"/>
                    </a:lnTo>
                    <a:lnTo>
                      <a:pt x="154" y="106"/>
                    </a:lnTo>
                    <a:lnTo>
                      <a:pt x="184" y="106"/>
                    </a:lnTo>
                    <a:lnTo>
                      <a:pt x="184" y="106"/>
                    </a:lnTo>
                    <a:lnTo>
                      <a:pt x="170" y="78"/>
                    </a:lnTo>
                    <a:lnTo>
                      <a:pt x="154" y="52"/>
                    </a:lnTo>
                    <a:lnTo>
                      <a:pt x="136" y="26"/>
                    </a:lnTo>
                    <a:lnTo>
                      <a:pt x="118" y="0"/>
                    </a:lnTo>
                    <a:close/>
                  </a:path>
                </a:pathLst>
              </a:custGeom>
              <a:solidFill>
                <a:srgbClr val="BAACCF"/>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07" name="Freeform 40"/>
              <p:cNvSpPr/>
              <p:nvPr/>
            </p:nvSpPr>
            <p:spPr bwMode="auto">
              <a:xfrm>
                <a:off x="3414713" y="4064000"/>
                <a:ext cx="292100" cy="184150"/>
              </a:xfrm>
              <a:custGeom>
                <a:avLst/>
                <a:gdLst/>
                <a:ahLst/>
                <a:cxnLst>
                  <a:cxn ang="0">
                    <a:pos x="118" y="0"/>
                  </a:cxn>
                  <a:cxn ang="0">
                    <a:pos x="118" y="0"/>
                  </a:cxn>
                  <a:cxn ang="0">
                    <a:pos x="88" y="4"/>
                  </a:cxn>
                  <a:cxn ang="0">
                    <a:pos x="58" y="10"/>
                  </a:cxn>
                  <a:cxn ang="0">
                    <a:pos x="28" y="16"/>
                  </a:cxn>
                  <a:cxn ang="0">
                    <a:pos x="0" y="24"/>
                  </a:cxn>
                  <a:cxn ang="0">
                    <a:pos x="0" y="24"/>
                  </a:cxn>
                  <a:cxn ang="0">
                    <a:pos x="18" y="46"/>
                  </a:cxn>
                  <a:cxn ang="0">
                    <a:pos x="36" y="68"/>
                  </a:cxn>
                  <a:cxn ang="0">
                    <a:pos x="52" y="92"/>
                  </a:cxn>
                  <a:cxn ang="0">
                    <a:pos x="68" y="116"/>
                  </a:cxn>
                  <a:cxn ang="0">
                    <a:pos x="68" y="116"/>
                  </a:cxn>
                  <a:cxn ang="0">
                    <a:pos x="96" y="112"/>
                  </a:cxn>
                  <a:cxn ang="0">
                    <a:pos x="124" y="108"/>
                  </a:cxn>
                  <a:cxn ang="0">
                    <a:pos x="154" y="106"/>
                  </a:cxn>
                  <a:cxn ang="0">
                    <a:pos x="184" y="106"/>
                  </a:cxn>
                  <a:cxn ang="0">
                    <a:pos x="184" y="106"/>
                  </a:cxn>
                  <a:cxn ang="0">
                    <a:pos x="170" y="78"/>
                  </a:cxn>
                  <a:cxn ang="0">
                    <a:pos x="154" y="52"/>
                  </a:cxn>
                  <a:cxn ang="0">
                    <a:pos x="136" y="26"/>
                  </a:cxn>
                  <a:cxn ang="0">
                    <a:pos x="118" y="0"/>
                  </a:cxn>
                </a:cxnLst>
                <a:rect l="0" t="0" r="r" b="b"/>
                <a:pathLst>
                  <a:path w="184" h="116">
                    <a:moveTo>
                      <a:pt x="118" y="0"/>
                    </a:moveTo>
                    <a:lnTo>
                      <a:pt x="118" y="0"/>
                    </a:lnTo>
                    <a:lnTo>
                      <a:pt x="88" y="4"/>
                    </a:lnTo>
                    <a:lnTo>
                      <a:pt x="58" y="10"/>
                    </a:lnTo>
                    <a:lnTo>
                      <a:pt x="28" y="16"/>
                    </a:lnTo>
                    <a:lnTo>
                      <a:pt x="0" y="24"/>
                    </a:lnTo>
                    <a:lnTo>
                      <a:pt x="0" y="24"/>
                    </a:lnTo>
                    <a:lnTo>
                      <a:pt x="18" y="46"/>
                    </a:lnTo>
                    <a:lnTo>
                      <a:pt x="36" y="68"/>
                    </a:lnTo>
                    <a:lnTo>
                      <a:pt x="52" y="92"/>
                    </a:lnTo>
                    <a:lnTo>
                      <a:pt x="68" y="116"/>
                    </a:lnTo>
                    <a:lnTo>
                      <a:pt x="68" y="116"/>
                    </a:lnTo>
                    <a:lnTo>
                      <a:pt x="96" y="112"/>
                    </a:lnTo>
                    <a:lnTo>
                      <a:pt x="124" y="108"/>
                    </a:lnTo>
                    <a:lnTo>
                      <a:pt x="154" y="106"/>
                    </a:lnTo>
                    <a:lnTo>
                      <a:pt x="184" y="106"/>
                    </a:lnTo>
                    <a:lnTo>
                      <a:pt x="184" y="106"/>
                    </a:lnTo>
                    <a:lnTo>
                      <a:pt x="170" y="78"/>
                    </a:lnTo>
                    <a:lnTo>
                      <a:pt x="154" y="52"/>
                    </a:lnTo>
                    <a:lnTo>
                      <a:pt x="136" y="26"/>
                    </a:lnTo>
                    <a:lnTo>
                      <a:pt x="11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08" name="Freeform 41"/>
              <p:cNvSpPr/>
              <p:nvPr/>
            </p:nvSpPr>
            <p:spPr bwMode="auto">
              <a:xfrm>
                <a:off x="3430588" y="4581525"/>
                <a:ext cx="28575" cy="3175"/>
              </a:xfrm>
              <a:custGeom>
                <a:avLst/>
                <a:gdLst/>
                <a:ahLst/>
                <a:cxnLst>
                  <a:cxn ang="0">
                    <a:pos x="0" y="0"/>
                  </a:cxn>
                  <a:cxn ang="0">
                    <a:pos x="0" y="0"/>
                  </a:cxn>
                  <a:cxn ang="0">
                    <a:pos x="0" y="2"/>
                  </a:cxn>
                  <a:cxn ang="0">
                    <a:pos x="16" y="2"/>
                  </a:cxn>
                  <a:cxn ang="0">
                    <a:pos x="16" y="2"/>
                  </a:cxn>
                  <a:cxn ang="0">
                    <a:pos x="18" y="0"/>
                  </a:cxn>
                  <a:cxn ang="0">
                    <a:pos x="0" y="0"/>
                  </a:cxn>
                </a:cxnLst>
                <a:rect l="0" t="0" r="r" b="b"/>
                <a:pathLst>
                  <a:path w="18" h="2">
                    <a:moveTo>
                      <a:pt x="0" y="0"/>
                    </a:moveTo>
                    <a:lnTo>
                      <a:pt x="0" y="0"/>
                    </a:lnTo>
                    <a:lnTo>
                      <a:pt x="0" y="2"/>
                    </a:lnTo>
                    <a:lnTo>
                      <a:pt x="16" y="2"/>
                    </a:lnTo>
                    <a:lnTo>
                      <a:pt x="16" y="2"/>
                    </a:lnTo>
                    <a:lnTo>
                      <a:pt x="18" y="0"/>
                    </a:lnTo>
                    <a:lnTo>
                      <a:pt x="0" y="0"/>
                    </a:lnTo>
                    <a:close/>
                  </a:path>
                </a:pathLst>
              </a:custGeom>
              <a:solidFill>
                <a:srgbClr val="ABA5CD"/>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09" name="Freeform 42"/>
              <p:cNvSpPr/>
              <p:nvPr/>
            </p:nvSpPr>
            <p:spPr bwMode="auto">
              <a:xfrm>
                <a:off x="3430588" y="4581525"/>
                <a:ext cx="28575" cy="3175"/>
              </a:xfrm>
              <a:custGeom>
                <a:avLst/>
                <a:gdLst/>
                <a:ahLst/>
                <a:cxnLst>
                  <a:cxn ang="0">
                    <a:pos x="0" y="0"/>
                  </a:cxn>
                  <a:cxn ang="0">
                    <a:pos x="0" y="0"/>
                  </a:cxn>
                  <a:cxn ang="0">
                    <a:pos x="0" y="2"/>
                  </a:cxn>
                  <a:cxn ang="0">
                    <a:pos x="16" y="2"/>
                  </a:cxn>
                  <a:cxn ang="0">
                    <a:pos x="16" y="2"/>
                  </a:cxn>
                  <a:cxn ang="0">
                    <a:pos x="18" y="0"/>
                  </a:cxn>
                  <a:cxn ang="0">
                    <a:pos x="0" y="0"/>
                  </a:cxn>
                </a:cxnLst>
                <a:rect l="0" t="0" r="r" b="b"/>
                <a:pathLst>
                  <a:path w="18" h="2">
                    <a:moveTo>
                      <a:pt x="0" y="0"/>
                    </a:moveTo>
                    <a:lnTo>
                      <a:pt x="0" y="0"/>
                    </a:lnTo>
                    <a:lnTo>
                      <a:pt x="0" y="2"/>
                    </a:lnTo>
                    <a:lnTo>
                      <a:pt x="16" y="2"/>
                    </a:lnTo>
                    <a:lnTo>
                      <a:pt x="16" y="2"/>
                    </a:lnTo>
                    <a:lnTo>
                      <a:pt x="18" y="0"/>
                    </a:lnTo>
                    <a:lnTo>
                      <a:pt x="0"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10" name="Freeform 43"/>
              <p:cNvSpPr/>
              <p:nvPr/>
            </p:nvSpPr>
            <p:spPr bwMode="auto">
              <a:xfrm>
                <a:off x="3205163" y="4102100"/>
                <a:ext cx="317500" cy="200025"/>
              </a:xfrm>
              <a:custGeom>
                <a:avLst/>
                <a:gdLst/>
                <a:ahLst/>
                <a:cxnLst>
                  <a:cxn ang="0">
                    <a:pos x="132" y="0"/>
                  </a:cxn>
                  <a:cxn ang="0">
                    <a:pos x="132" y="0"/>
                  </a:cxn>
                  <a:cxn ang="0">
                    <a:pos x="96" y="10"/>
                  </a:cxn>
                  <a:cxn ang="0">
                    <a:pos x="64" y="24"/>
                  </a:cxn>
                  <a:cxn ang="0">
                    <a:pos x="32" y="36"/>
                  </a:cxn>
                  <a:cxn ang="0">
                    <a:pos x="0" y="50"/>
                  </a:cxn>
                  <a:cxn ang="0">
                    <a:pos x="0" y="50"/>
                  </a:cxn>
                  <a:cxn ang="0">
                    <a:pos x="22" y="66"/>
                  </a:cxn>
                  <a:cxn ang="0">
                    <a:pos x="40" y="84"/>
                  </a:cxn>
                  <a:cxn ang="0">
                    <a:pos x="58" y="104"/>
                  </a:cxn>
                  <a:cxn ang="0">
                    <a:pos x="74" y="126"/>
                  </a:cxn>
                  <a:cxn ang="0">
                    <a:pos x="74" y="126"/>
                  </a:cxn>
                  <a:cxn ang="0">
                    <a:pos x="104" y="116"/>
                  </a:cxn>
                  <a:cxn ang="0">
                    <a:pos x="134" y="106"/>
                  </a:cxn>
                  <a:cxn ang="0">
                    <a:pos x="166" y="98"/>
                  </a:cxn>
                  <a:cxn ang="0">
                    <a:pos x="200" y="92"/>
                  </a:cxn>
                  <a:cxn ang="0">
                    <a:pos x="200" y="92"/>
                  </a:cxn>
                  <a:cxn ang="0">
                    <a:pos x="184" y="68"/>
                  </a:cxn>
                  <a:cxn ang="0">
                    <a:pos x="168" y="44"/>
                  </a:cxn>
                  <a:cxn ang="0">
                    <a:pos x="150" y="22"/>
                  </a:cxn>
                  <a:cxn ang="0">
                    <a:pos x="132" y="0"/>
                  </a:cxn>
                </a:cxnLst>
                <a:rect l="0" t="0" r="r" b="b"/>
                <a:pathLst>
                  <a:path w="200" h="126">
                    <a:moveTo>
                      <a:pt x="132" y="0"/>
                    </a:moveTo>
                    <a:lnTo>
                      <a:pt x="132" y="0"/>
                    </a:lnTo>
                    <a:lnTo>
                      <a:pt x="96" y="10"/>
                    </a:lnTo>
                    <a:lnTo>
                      <a:pt x="64" y="24"/>
                    </a:lnTo>
                    <a:lnTo>
                      <a:pt x="32" y="36"/>
                    </a:lnTo>
                    <a:lnTo>
                      <a:pt x="0" y="50"/>
                    </a:lnTo>
                    <a:lnTo>
                      <a:pt x="0" y="50"/>
                    </a:lnTo>
                    <a:lnTo>
                      <a:pt x="22" y="66"/>
                    </a:lnTo>
                    <a:lnTo>
                      <a:pt x="40" y="84"/>
                    </a:lnTo>
                    <a:lnTo>
                      <a:pt x="58" y="104"/>
                    </a:lnTo>
                    <a:lnTo>
                      <a:pt x="74" y="126"/>
                    </a:lnTo>
                    <a:lnTo>
                      <a:pt x="74" y="126"/>
                    </a:lnTo>
                    <a:lnTo>
                      <a:pt x="104" y="116"/>
                    </a:lnTo>
                    <a:lnTo>
                      <a:pt x="134" y="106"/>
                    </a:lnTo>
                    <a:lnTo>
                      <a:pt x="166" y="98"/>
                    </a:lnTo>
                    <a:lnTo>
                      <a:pt x="200" y="92"/>
                    </a:lnTo>
                    <a:lnTo>
                      <a:pt x="200" y="92"/>
                    </a:lnTo>
                    <a:lnTo>
                      <a:pt x="184" y="68"/>
                    </a:lnTo>
                    <a:lnTo>
                      <a:pt x="168" y="44"/>
                    </a:lnTo>
                    <a:lnTo>
                      <a:pt x="150" y="22"/>
                    </a:lnTo>
                    <a:lnTo>
                      <a:pt x="132" y="0"/>
                    </a:lnTo>
                    <a:close/>
                  </a:path>
                </a:pathLst>
              </a:custGeom>
              <a:solidFill>
                <a:srgbClr val="B0A8CD"/>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11" name="Freeform 44"/>
              <p:cNvSpPr/>
              <p:nvPr/>
            </p:nvSpPr>
            <p:spPr bwMode="auto">
              <a:xfrm>
                <a:off x="3205163" y="4102100"/>
                <a:ext cx="317500" cy="200025"/>
              </a:xfrm>
              <a:custGeom>
                <a:avLst/>
                <a:gdLst/>
                <a:ahLst/>
                <a:cxnLst>
                  <a:cxn ang="0">
                    <a:pos x="132" y="0"/>
                  </a:cxn>
                  <a:cxn ang="0">
                    <a:pos x="132" y="0"/>
                  </a:cxn>
                  <a:cxn ang="0">
                    <a:pos x="96" y="10"/>
                  </a:cxn>
                  <a:cxn ang="0">
                    <a:pos x="64" y="24"/>
                  </a:cxn>
                  <a:cxn ang="0">
                    <a:pos x="32" y="36"/>
                  </a:cxn>
                  <a:cxn ang="0">
                    <a:pos x="0" y="50"/>
                  </a:cxn>
                  <a:cxn ang="0">
                    <a:pos x="0" y="50"/>
                  </a:cxn>
                  <a:cxn ang="0">
                    <a:pos x="22" y="66"/>
                  </a:cxn>
                  <a:cxn ang="0">
                    <a:pos x="40" y="84"/>
                  </a:cxn>
                  <a:cxn ang="0">
                    <a:pos x="58" y="104"/>
                  </a:cxn>
                  <a:cxn ang="0">
                    <a:pos x="74" y="126"/>
                  </a:cxn>
                  <a:cxn ang="0">
                    <a:pos x="74" y="126"/>
                  </a:cxn>
                  <a:cxn ang="0">
                    <a:pos x="104" y="116"/>
                  </a:cxn>
                  <a:cxn ang="0">
                    <a:pos x="134" y="106"/>
                  </a:cxn>
                  <a:cxn ang="0">
                    <a:pos x="166" y="98"/>
                  </a:cxn>
                  <a:cxn ang="0">
                    <a:pos x="200" y="92"/>
                  </a:cxn>
                  <a:cxn ang="0">
                    <a:pos x="200" y="92"/>
                  </a:cxn>
                  <a:cxn ang="0">
                    <a:pos x="184" y="68"/>
                  </a:cxn>
                  <a:cxn ang="0">
                    <a:pos x="168" y="44"/>
                  </a:cxn>
                  <a:cxn ang="0">
                    <a:pos x="150" y="22"/>
                  </a:cxn>
                  <a:cxn ang="0">
                    <a:pos x="132" y="0"/>
                  </a:cxn>
                </a:cxnLst>
                <a:rect l="0" t="0" r="r" b="b"/>
                <a:pathLst>
                  <a:path w="200" h="126">
                    <a:moveTo>
                      <a:pt x="132" y="0"/>
                    </a:moveTo>
                    <a:lnTo>
                      <a:pt x="132" y="0"/>
                    </a:lnTo>
                    <a:lnTo>
                      <a:pt x="96" y="10"/>
                    </a:lnTo>
                    <a:lnTo>
                      <a:pt x="64" y="24"/>
                    </a:lnTo>
                    <a:lnTo>
                      <a:pt x="32" y="36"/>
                    </a:lnTo>
                    <a:lnTo>
                      <a:pt x="0" y="50"/>
                    </a:lnTo>
                    <a:lnTo>
                      <a:pt x="0" y="50"/>
                    </a:lnTo>
                    <a:lnTo>
                      <a:pt x="22" y="66"/>
                    </a:lnTo>
                    <a:lnTo>
                      <a:pt x="40" y="84"/>
                    </a:lnTo>
                    <a:lnTo>
                      <a:pt x="58" y="104"/>
                    </a:lnTo>
                    <a:lnTo>
                      <a:pt x="74" y="126"/>
                    </a:lnTo>
                    <a:lnTo>
                      <a:pt x="74" y="126"/>
                    </a:lnTo>
                    <a:lnTo>
                      <a:pt x="104" y="116"/>
                    </a:lnTo>
                    <a:lnTo>
                      <a:pt x="134" y="106"/>
                    </a:lnTo>
                    <a:lnTo>
                      <a:pt x="166" y="98"/>
                    </a:lnTo>
                    <a:lnTo>
                      <a:pt x="200" y="92"/>
                    </a:lnTo>
                    <a:lnTo>
                      <a:pt x="200" y="92"/>
                    </a:lnTo>
                    <a:lnTo>
                      <a:pt x="184" y="68"/>
                    </a:lnTo>
                    <a:lnTo>
                      <a:pt x="168" y="44"/>
                    </a:lnTo>
                    <a:lnTo>
                      <a:pt x="150" y="22"/>
                    </a:lnTo>
                    <a:lnTo>
                      <a:pt x="132"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12" name="Freeform 45"/>
              <p:cNvSpPr/>
              <p:nvPr/>
            </p:nvSpPr>
            <p:spPr bwMode="auto">
              <a:xfrm>
                <a:off x="2668588" y="4581525"/>
                <a:ext cx="250825" cy="6350"/>
              </a:xfrm>
              <a:custGeom>
                <a:avLst/>
                <a:gdLst/>
                <a:ahLst/>
                <a:cxnLst>
                  <a:cxn ang="0">
                    <a:pos x="32" y="0"/>
                  </a:cxn>
                  <a:cxn ang="0">
                    <a:pos x="2" y="2"/>
                  </a:cxn>
                  <a:cxn ang="0">
                    <a:pos x="2" y="2"/>
                  </a:cxn>
                  <a:cxn ang="0">
                    <a:pos x="0" y="4"/>
                  </a:cxn>
                  <a:cxn ang="0">
                    <a:pos x="158" y="4"/>
                  </a:cxn>
                  <a:cxn ang="0">
                    <a:pos x="32" y="2"/>
                  </a:cxn>
                  <a:cxn ang="0">
                    <a:pos x="32" y="2"/>
                  </a:cxn>
                  <a:cxn ang="0">
                    <a:pos x="32" y="0"/>
                  </a:cxn>
                </a:cxnLst>
                <a:rect l="0" t="0" r="r" b="b"/>
                <a:pathLst>
                  <a:path w="158" h="4">
                    <a:moveTo>
                      <a:pt x="32" y="0"/>
                    </a:moveTo>
                    <a:lnTo>
                      <a:pt x="2" y="2"/>
                    </a:lnTo>
                    <a:lnTo>
                      <a:pt x="2" y="2"/>
                    </a:lnTo>
                    <a:lnTo>
                      <a:pt x="0" y="4"/>
                    </a:lnTo>
                    <a:lnTo>
                      <a:pt x="158" y="4"/>
                    </a:lnTo>
                    <a:lnTo>
                      <a:pt x="32" y="2"/>
                    </a:lnTo>
                    <a:lnTo>
                      <a:pt x="32" y="2"/>
                    </a:lnTo>
                    <a:lnTo>
                      <a:pt x="32" y="0"/>
                    </a:lnTo>
                    <a:close/>
                  </a:path>
                </a:pathLst>
              </a:custGeom>
              <a:solidFill>
                <a:srgbClr val="ADA2CC"/>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13" name="Freeform 46"/>
              <p:cNvSpPr/>
              <p:nvPr/>
            </p:nvSpPr>
            <p:spPr bwMode="auto">
              <a:xfrm>
                <a:off x="2668588" y="4581525"/>
                <a:ext cx="250825" cy="6350"/>
              </a:xfrm>
              <a:custGeom>
                <a:avLst/>
                <a:gdLst/>
                <a:ahLst/>
                <a:cxnLst>
                  <a:cxn ang="0">
                    <a:pos x="32" y="0"/>
                  </a:cxn>
                  <a:cxn ang="0">
                    <a:pos x="2" y="2"/>
                  </a:cxn>
                  <a:cxn ang="0">
                    <a:pos x="2" y="2"/>
                  </a:cxn>
                  <a:cxn ang="0">
                    <a:pos x="0" y="4"/>
                  </a:cxn>
                  <a:cxn ang="0">
                    <a:pos x="158" y="4"/>
                  </a:cxn>
                  <a:cxn ang="0">
                    <a:pos x="32" y="2"/>
                  </a:cxn>
                  <a:cxn ang="0">
                    <a:pos x="32" y="2"/>
                  </a:cxn>
                  <a:cxn ang="0">
                    <a:pos x="32" y="0"/>
                  </a:cxn>
                </a:cxnLst>
                <a:rect l="0" t="0" r="r" b="b"/>
                <a:pathLst>
                  <a:path w="158" h="4">
                    <a:moveTo>
                      <a:pt x="32" y="0"/>
                    </a:moveTo>
                    <a:lnTo>
                      <a:pt x="2" y="2"/>
                    </a:lnTo>
                    <a:lnTo>
                      <a:pt x="2" y="2"/>
                    </a:lnTo>
                    <a:lnTo>
                      <a:pt x="0" y="4"/>
                    </a:lnTo>
                    <a:lnTo>
                      <a:pt x="158" y="4"/>
                    </a:lnTo>
                    <a:lnTo>
                      <a:pt x="32" y="2"/>
                    </a:lnTo>
                    <a:lnTo>
                      <a:pt x="32" y="2"/>
                    </a:lnTo>
                    <a:lnTo>
                      <a:pt x="32"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14" name="Freeform 47"/>
              <p:cNvSpPr/>
              <p:nvPr/>
            </p:nvSpPr>
            <p:spPr bwMode="auto">
              <a:xfrm>
                <a:off x="2719388" y="4578350"/>
                <a:ext cx="711200" cy="9525"/>
              </a:xfrm>
              <a:custGeom>
                <a:avLst/>
                <a:gdLst/>
                <a:ahLst/>
                <a:cxnLst>
                  <a:cxn ang="0">
                    <a:pos x="160" y="0"/>
                  </a:cxn>
                  <a:cxn ang="0">
                    <a:pos x="160" y="0"/>
                  </a:cxn>
                  <a:cxn ang="0">
                    <a:pos x="160" y="2"/>
                  </a:cxn>
                  <a:cxn ang="0">
                    <a:pos x="0" y="2"/>
                  </a:cxn>
                  <a:cxn ang="0">
                    <a:pos x="0" y="2"/>
                  </a:cxn>
                  <a:cxn ang="0">
                    <a:pos x="0" y="4"/>
                  </a:cxn>
                  <a:cxn ang="0">
                    <a:pos x="126" y="6"/>
                  </a:cxn>
                  <a:cxn ang="0">
                    <a:pos x="448" y="6"/>
                  </a:cxn>
                  <a:cxn ang="0">
                    <a:pos x="448" y="6"/>
                  </a:cxn>
                  <a:cxn ang="0">
                    <a:pos x="448" y="4"/>
                  </a:cxn>
                  <a:cxn ang="0">
                    <a:pos x="160" y="0"/>
                  </a:cxn>
                </a:cxnLst>
                <a:rect l="0" t="0" r="r" b="b"/>
                <a:pathLst>
                  <a:path w="448" h="6">
                    <a:moveTo>
                      <a:pt x="160" y="0"/>
                    </a:moveTo>
                    <a:lnTo>
                      <a:pt x="160" y="0"/>
                    </a:lnTo>
                    <a:lnTo>
                      <a:pt x="160" y="2"/>
                    </a:lnTo>
                    <a:lnTo>
                      <a:pt x="0" y="2"/>
                    </a:lnTo>
                    <a:lnTo>
                      <a:pt x="0" y="2"/>
                    </a:lnTo>
                    <a:lnTo>
                      <a:pt x="0" y="4"/>
                    </a:lnTo>
                    <a:lnTo>
                      <a:pt x="126" y="6"/>
                    </a:lnTo>
                    <a:lnTo>
                      <a:pt x="448" y="6"/>
                    </a:lnTo>
                    <a:lnTo>
                      <a:pt x="448" y="6"/>
                    </a:lnTo>
                    <a:lnTo>
                      <a:pt x="448" y="4"/>
                    </a:lnTo>
                    <a:lnTo>
                      <a:pt x="160" y="0"/>
                    </a:lnTo>
                    <a:close/>
                  </a:path>
                </a:pathLst>
              </a:custGeom>
              <a:solidFill>
                <a:srgbClr val="A797C6"/>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15" name="Freeform 48"/>
              <p:cNvSpPr/>
              <p:nvPr/>
            </p:nvSpPr>
            <p:spPr bwMode="auto">
              <a:xfrm>
                <a:off x="2719388" y="4578350"/>
                <a:ext cx="711200" cy="9525"/>
              </a:xfrm>
              <a:custGeom>
                <a:avLst/>
                <a:gdLst/>
                <a:ahLst/>
                <a:cxnLst>
                  <a:cxn ang="0">
                    <a:pos x="160" y="0"/>
                  </a:cxn>
                  <a:cxn ang="0">
                    <a:pos x="160" y="0"/>
                  </a:cxn>
                  <a:cxn ang="0">
                    <a:pos x="160" y="2"/>
                  </a:cxn>
                  <a:cxn ang="0">
                    <a:pos x="0" y="2"/>
                  </a:cxn>
                  <a:cxn ang="0">
                    <a:pos x="0" y="2"/>
                  </a:cxn>
                  <a:cxn ang="0">
                    <a:pos x="0" y="4"/>
                  </a:cxn>
                  <a:cxn ang="0">
                    <a:pos x="126" y="6"/>
                  </a:cxn>
                  <a:cxn ang="0">
                    <a:pos x="448" y="6"/>
                  </a:cxn>
                  <a:cxn ang="0">
                    <a:pos x="448" y="6"/>
                  </a:cxn>
                  <a:cxn ang="0">
                    <a:pos x="448" y="4"/>
                  </a:cxn>
                  <a:cxn ang="0">
                    <a:pos x="160" y="0"/>
                  </a:cxn>
                </a:cxnLst>
                <a:rect l="0" t="0" r="r" b="b"/>
                <a:pathLst>
                  <a:path w="448" h="6">
                    <a:moveTo>
                      <a:pt x="160" y="0"/>
                    </a:moveTo>
                    <a:lnTo>
                      <a:pt x="160" y="0"/>
                    </a:lnTo>
                    <a:lnTo>
                      <a:pt x="160" y="2"/>
                    </a:lnTo>
                    <a:lnTo>
                      <a:pt x="0" y="2"/>
                    </a:lnTo>
                    <a:lnTo>
                      <a:pt x="0" y="2"/>
                    </a:lnTo>
                    <a:lnTo>
                      <a:pt x="0" y="4"/>
                    </a:lnTo>
                    <a:lnTo>
                      <a:pt x="126" y="6"/>
                    </a:lnTo>
                    <a:lnTo>
                      <a:pt x="448" y="6"/>
                    </a:lnTo>
                    <a:lnTo>
                      <a:pt x="448" y="6"/>
                    </a:lnTo>
                    <a:lnTo>
                      <a:pt x="448" y="4"/>
                    </a:lnTo>
                    <a:lnTo>
                      <a:pt x="160"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16" name="Freeform 49"/>
              <p:cNvSpPr/>
              <p:nvPr/>
            </p:nvSpPr>
            <p:spPr bwMode="auto">
              <a:xfrm>
                <a:off x="2973388" y="4575175"/>
                <a:ext cx="457200" cy="9525"/>
              </a:xfrm>
              <a:custGeom>
                <a:avLst/>
                <a:gdLst/>
                <a:ahLst/>
                <a:cxnLst>
                  <a:cxn ang="0">
                    <a:pos x="0" y="0"/>
                  </a:cxn>
                  <a:cxn ang="0">
                    <a:pos x="0" y="0"/>
                  </a:cxn>
                  <a:cxn ang="0">
                    <a:pos x="0" y="2"/>
                  </a:cxn>
                  <a:cxn ang="0">
                    <a:pos x="288" y="6"/>
                  </a:cxn>
                  <a:cxn ang="0">
                    <a:pos x="288" y="6"/>
                  </a:cxn>
                  <a:cxn ang="0">
                    <a:pos x="288" y="4"/>
                  </a:cxn>
                  <a:cxn ang="0">
                    <a:pos x="128" y="2"/>
                  </a:cxn>
                  <a:cxn ang="0">
                    <a:pos x="128" y="2"/>
                  </a:cxn>
                  <a:cxn ang="0">
                    <a:pos x="128" y="2"/>
                  </a:cxn>
                  <a:cxn ang="0">
                    <a:pos x="0" y="0"/>
                  </a:cxn>
                </a:cxnLst>
                <a:rect l="0" t="0" r="r" b="b"/>
                <a:pathLst>
                  <a:path w="288" h="6">
                    <a:moveTo>
                      <a:pt x="0" y="0"/>
                    </a:moveTo>
                    <a:lnTo>
                      <a:pt x="0" y="0"/>
                    </a:lnTo>
                    <a:lnTo>
                      <a:pt x="0" y="2"/>
                    </a:lnTo>
                    <a:lnTo>
                      <a:pt x="288" y="6"/>
                    </a:lnTo>
                    <a:lnTo>
                      <a:pt x="288" y="6"/>
                    </a:lnTo>
                    <a:lnTo>
                      <a:pt x="288" y="4"/>
                    </a:lnTo>
                    <a:lnTo>
                      <a:pt x="128" y="2"/>
                    </a:lnTo>
                    <a:lnTo>
                      <a:pt x="128" y="2"/>
                    </a:lnTo>
                    <a:lnTo>
                      <a:pt x="128" y="2"/>
                    </a:lnTo>
                    <a:lnTo>
                      <a:pt x="0" y="0"/>
                    </a:lnTo>
                    <a:close/>
                  </a:path>
                </a:pathLst>
              </a:custGeom>
              <a:solidFill>
                <a:srgbClr val="A799C6"/>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17" name="Freeform 50"/>
              <p:cNvSpPr/>
              <p:nvPr/>
            </p:nvSpPr>
            <p:spPr bwMode="auto">
              <a:xfrm>
                <a:off x="2973388" y="4575175"/>
                <a:ext cx="457200" cy="9525"/>
              </a:xfrm>
              <a:custGeom>
                <a:avLst/>
                <a:gdLst/>
                <a:ahLst/>
                <a:cxnLst>
                  <a:cxn ang="0">
                    <a:pos x="0" y="0"/>
                  </a:cxn>
                  <a:cxn ang="0">
                    <a:pos x="0" y="0"/>
                  </a:cxn>
                  <a:cxn ang="0">
                    <a:pos x="0" y="2"/>
                  </a:cxn>
                  <a:cxn ang="0">
                    <a:pos x="288" y="6"/>
                  </a:cxn>
                  <a:cxn ang="0">
                    <a:pos x="288" y="6"/>
                  </a:cxn>
                  <a:cxn ang="0">
                    <a:pos x="288" y="4"/>
                  </a:cxn>
                  <a:cxn ang="0">
                    <a:pos x="128" y="2"/>
                  </a:cxn>
                  <a:cxn ang="0">
                    <a:pos x="128" y="2"/>
                  </a:cxn>
                  <a:cxn ang="0">
                    <a:pos x="128" y="2"/>
                  </a:cxn>
                  <a:cxn ang="0">
                    <a:pos x="0" y="0"/>
                  </a:cxn>
                </a:cxnLst>
                <a:rect l="0" t="0" r="r" b="b"/>
                <a:pathLst>
                  <a:path w="288" h="6">
                    <a:moveTo>
                      <a:pt x="0" y="0"/>
                    </a:moveTo>
                    <a:lnTo>
                      <a:pt x="0" y="0"/>
                    </a:lnTo>
                    <a:lnTo>
                      <a:pt x="0" y="2"/>
                    </a:lnTo>
                    <a:lnTo>
                      <a:pt x="288" y="6"/>
                    </a:lnTo>
                    <a:lnTo>
                      <a:pt x="288" y="6"/>
                    </a:lnTo>
                    <a:lnTo>
                      <a:pt x="288" y="4"/>
                    </a:lnTo>
                    <a:lnTo>
                      <a:pt x="128" y="2"/>
                    </a:lnTo>
                    <a:lnTo>
                      <a:pt x="128" y="2"/>
                    </a:lnTo>
                    <a:lnTo>
                      <a:pt x="128" y="2"/>
                    </a:lnTo>
                    <a:lnTo>
                      <a:pt x="0"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18" name="Freeform 51"/>
              <p:cNvSpPr/>
              <p:nvPr/>
            </p:nvSpPr>
            <p:spPr bwMode="auto">
              <a:xfrm>
                <a:off x="2897188" y="4181475"/>
                <a:ext cx="425450" cy="358775"/>
              </a:xfrm>
              <a:custGeom>
                <a:avLst/>
                <a:gdLst/>
                <a:ahLst/>
                <a:cxnLst>
                  <a:cxn ang="0">
                    <a:pos x="194" y="0"/>
                  </a:cxn>
                  <a:cxn ang="0">
                    <a:pos x="194" y="0"/>
                  </a:cxn>
                  <a:cxn ang="0">
                    <a:pos x="138" y="30"/>
                  </a:cxn>
                  <a:cxn ang="0">
                    <a:pos x="88" y="60"/>
                  </a:cxn>
                  <a:cxn ang="0">
                    <a:pos x="42" y="92"/>
                  </a:cxn>
                  <a:cxn ang="0">
                    <a:pos x="0" y="124"/>
                  </a:cxn>
                  <a:cxn ang="0">
                    <a:pos x="0" y="124"/>
                  </a:cxn>
                  <a:cxn ang="0">
                    <a:pos x="14" y="150"/>
                  </a:cxn>
                  <a:cxn ang="0">
                    <a:pos x="26" y="176"/>
                  </a:cxn>
                  <a:cxn ang="0">
                    <a:pos x="36" y="202"/>
                  </a:cxn>
                  <a:cxn ang="0">
                    <a:pos x="44" y="226"/>
                  </a:cxn>
                  <a:cxn ang="0">
                    <a:pos x="44" y="226"/>
                  </a:cxn>
                  <a:cxn ang="0">
                    <a:pos x="76" y="194"/>
                  </a:cxn>
                  <a:cxn ang="0">
                    <a:pos x="98" y="176"/>
                  </a:cxn>
                  <a:cxn ang="0">
                    <a:pos x="124" y="156"/>
                  </a:cxn>
                  <a:cxn ang="0">
                    <a:pos x="154" y="136"/>
                  </a:cxn>
                  <a:cxn ang="0">
                    <a:pos x="188" y="114"/>
                  </a:cxn>
                  <a:cxn ang="0">
                    <a:pos x="226" y="94"/>
                  </a:cxn>
                  <a:cxn ang="0">
                    <a:pos x="268" y="76"/>
                  </a:cxn>
                  <a:cxn ang="0">
                    <a:pos x="268" y="76"/>
                  </a:cxn>
                  <a:cxn ang="0">
                    <a:pos x="252" y="54"/>
                  </a:cxn>
                  <a:cxn ang="0">
                    <a:pos x="234" y="34"/>
                  </a:cxn>
                  <a:cxn ang="0">
                    <a:pos x="216" y="16"/>
                  </a:cxn>
                  <a:cxn ang="0">
                    <a:pos x="194" y="0"/>
                  </a:cxn>
                </a:cxnLst>
                <a:rect l="0" t="0" r="r" b="b"/>
                <a:pathLst>
                  <a:path w="268" h="226">
                    <a:moveTo>
                      <a:pt x="194" y="0"/>
                    </a:moveTo>
                    <a:lnTo>
                      <a:pt x="194" y="0"/>
                    </a:lnTo>
                    <a:lnTo>
                      <a:pt x="138" y="30"/>
                    </a:lnTo>
                    <a:lnTo>
                      <a:pt x="88" y="60"/>
                    </a:lnTo>
                    <a:lnTo>
                      <a:pt x="42" y="92"/>
                    </a:lnTo>
                    <a:lnTo>
                      <a:pt x="0" y="124"/>
                    </a:lnTo>
                    <a:lnTo>
                      <a:pt x="0" y="124"/>
                    </a:lnTo>
                    <a:lnTo>
                      <a:pt x="14" y="150"/>
                    </a:lnTo>
                    <a:lnTo>
                      <a:pt x="26" y="176"/>
                    </a:lnTo>
                    <a:lnTo>
                      <a:pt x="36" y="202"/>
                    </a:lnTo>
                    <a:lnTo>
                      <a:pt x="44" y="226"/>
                    </a:lnTo>
                    <a:lnTo>
                      <a:pt x="44" y="226"/>
                    </a:lnTo>
                    <a:lnTo>
                      <a:pt x="76" y="194"/>
                    </a:lnTo>
                    <a:lnTo>
                      <a:pt x="98" y="176"/>
                    </a:lnTo>
                    <a:lnTo>
                      <a:pt x="124" y="156"/>
                    </a:lnTo>
                    <a:lnTo>
                      <a:pt x="154" y="136"/>
                    </a:lnTo>
                    <a:lnTo>
                      <a:pt x="188" y="114"/>
                    </a:lnTo>
                    <a:lnTo>
                      <a:pt x="226" y="94"/>
                    </a:lnTo>
                    <a:lnTo>
                      <a:pt x="268" y="76"/>
                    </a:lnTo>
                    <a:lnTo>
                      <a:pt x="268" y="76"/>
                    </a:lnTo>
                    <a:lnTo>
                      <a:pt x="252" y="54"/>
                    </a:lnTo>
                    <a:lnTo>
                      <a:pt x="234" y="34"/>
                    </a:lnTo>
                    <a:lnTo>
                      <a:pt x="216" y="16"/>
                    </a:lnTo>
                    <a:lnTo>
                      <a:pt x="194" y="0"/>
                    </a:lnTo>
                    <a:close/>
                  </a:path>
                </a:pathLst>
              </a:custGeom>
              <a:solidFill>
                <a:srgbClr val="A799C7"/>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19" name="Freeform 52"/>
              <p:cNvSpPr/>
              <p:nvPr/>
            </p:nvSpPr>
            <p:spPr bwMode="auto">
              <a:xfrm>
                <a:off x="2897188" y="4181475"/>
                <a:ext cx="425450" cy="358775"/>
              </a:xfrm>
              <a:custGeom>
                <a:avLst/>
                <a:gdLst/>
                <a:ahLst/>
                <a:cxnLst>
                  <a:cxn ang="0">
                    <a:pos x="194" y="0"/>
                  </a:cxn>
                  <a:cxn ang="0">
                    <a:pos x="194" y="0"/>
                  </a:cxn>
                  <a:cxn ang="0">
                    <a:pos x="138" y="30"/>
                  </a:cxn>
                  <a:cxn ang="0">
                    <a:pos x="88" y="60"/>
                  </a:cxn>
                  <a:cxn ang="0">
                    <a:pos x="42" y="92"/>
                  </a:cxn>
                  <a:cxn ang="0">
                    <a:pos x="0" y="124"/>
                  </a:cxn>
                  <a:cxn ang="0">
                    <a:pos x="0" y="124"/>
                  </a:cxn>
                  <a:cxn ang="0">
                    <a:pos x="14" y="150"/>
                  </a:cxn>
                  <a:cxn ang="0">
                    <a:pos x="26" y="176"/>
                  </a:cxn>
                  <a:cxn ang="0">
                    <a:pos x="36" y="202"/>
                  </a:cxn>
                  <a:cxn ang="0">
                    <a:pos x="44" y="226"/>
                  </a:cxn>
                  <a:cxn ang="0">
                    <a:pos x="44" y="226"/>
                  </a:cxn>
                  <a:cxn ang="0">
                    <a:pos x="76" y="194"/>
                  </a:cxn>
                  <a:cxn ang="0">
                    <a:pos x="98" y="176"/>
                  </a:cxn>
                  <a:cxn ang="0">
                    <a:pos x="124" y="156"/>
                  </a:cxn>
                  <a:cxn ang="0">
                    <a:pos x="154" y="136"/>
                  </a:cxn>
                  <a:cxn ang="0">
                    <a:pos x="188" y="114"/>
                  </a:cxn>
                  <a:cxn ang="0">
                    <a:pos x="226" y="94"/>
                  </a:cxn>
                  <a:cxn ang="0">
                    <a:pos x="268" y="76"/>
                  </a:cxn>
                  <a:cxn ang="0">
                    <a:pos x="268" y="76"/>
                  </a:cxn>
                  <a:cxn ang="0">
                    <a:pos x="252" y="54"/>
                  </a:cxn>
                  <a:cxn ang="0">
                    <a:pos x="234" y="34"/>
                  </a:cxn>
                  <a:cxn ang="0">
                    <a:pos x="216" y="16"/>
                  </a:cxn>
                  <a:cxn ang="0">
                    <a:pos x="194" y="0"/>
                  </a:cxn>
                </a:cxnLst>
                <a:rect l="0" t="0" r="r" b="b"/>
                <a:pathLst>
                  <a:path w="268" h="226">
                    <a:moveTo>
                      <a:pt x="194" y="0"/>
                    </a:moveTo>
                    <a:lnTo>
                      <a:pt x="194" y="0"/>
                    </a:lnTo>
                    <a:lnTo>
                      <a:pt x="138" y="30"/>
                    </a:lnTo>
                    <a:lnTo>
                      <a:pt x="88" y="60"/>
                    </a:lnTo>
                    <a:lnTo>
                      <a:pt x="42" y="92"/>
                    </a:lnTo>
                    <a:lnTo>
                      <a:pt x="0" y="124"/>
                    </a:lnTo>
                    <a:lnTo>
                      <a:pt x="0" y="124"/>
                    </a:lnTo>
                    <a:lnTo>
                      <a:pt x="14" y="150"/>
                    </a:lnTo>
                    <a:lnTo>
                      <a:pt x="26" y="176"/>
                    </a:lnTo>
                    <a:lnTo>
                      <a:pt x="36" y="202"/>
                    </a:lnTo>
                    <a:lnTo>
                      <a:pt x="44" y="226"/>
                    </a:lnTo>
                    <a:lnTo>
                      <a:pt x="44" y="226"/>
                    </a:lnTo>
                    <a:lnTo>
                      <a:pt x="76" y="194"/>
                    </a:lnTo>
                    <a:lnTo>
                      <a:pt x="98" y="176"/>
                    </a:lnTo>
                    <a:lnTo>
                      <a:pt x="124" y="156"/>
                    </a:lnTo>
                    <a:lnTo>
                      <a:pt x="154" y="136"/>
                    </a:lnTo>
                    <a:lnTo>
                      <a:pt x="188" y="114"/>
                    </a:lnTo>
                    <a:lnTo>
                      <a:pt x="226" y="94"/>
                    </a:lnTo>
                    <a:lnTo>
                      <a:pt x="268" y="76"/>
                    </a:lnTo>
                    <a:lnTo>
                      <a:pt x="268" y="76"/>
                    </a:lnTo>
                    <a:lnTo>
                      <a:pt x="252" y="54"/>
                    </a:lnTo>
                    <a:lnTo>
                      <a:pt x="234" y="34"/>
                    </a:lnTo>
                    <a:lnTo>
                      <a:pt x="216" y="16"/>
                    </a:lnTo>
                    <a:lnTo>
                      <a:pt x="194"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20" name="Freeform 53"/>
              <p:cNvSpPr/>
              <p:nvPr/>
            </p:nvSpPr>
            <p:spPr bwMode="auto">
              <a:xfrm>
                <a:off x="3890963" y="4241800"/>
                <a:ext cx="473075" cy="247650"/>
              </a:xfrm>
              <a:custGeom>
                <a:avLst/>
                <a:gdLst/>
                <a:ahLst/>
                <a:cxnLst>
                  <a:cxn ang="0">
                    <a:pos x="0" y="0"/>
                  </a:cxn>
                  <a:cxn ang="0">
                    <a:pos x="0" y="0"/>
                  </a:cxn>
                  <a:cxn ang="0">
                    <a:pos x="14" y="34"/>
                  </a:cxn>
                  <a:cxn ang="0">
                    <a:pos x="28" y="66"/>
                  </a:cxn>
                  <a:cxn ang="0">
                    <a:pos x="28" y="66"/>
                  </a:cxn>
                  <a:cxn ang="0">
                    <a:pos x="66" y="74"/>
                  </a:cxn>
                  <a:cxn ang="0">
                    <a:pos x="100" y="84"/>
                  </a:cxn>
                  <a:cxn ang="0">
                    <a:pos x="132" y="94"/>
                  </a:cxn>
                  <a:cxn ang="0">
                    <a:pos x="162" y="106"/>
                  </a:cxn>
                  <a:cxn ang="0">
                    <a:pos x="190" y="118"/>
                  </a:cxn>
                  <a:cxn ang="0">
                    <a:pos x="214" y="130"/>
                  </a:cxn>
                  <a:cxn ang="0">
                    <a:pos x="238" y="144"/>
                  </a:cxn>
                  <a:cxn ang="0">
                    <a:pos x="258" y="156"/>
                  </a:cxn>
                  <a:cxn ang="0">
                    <a:pos x="258" y="156"/>
                  </a:cxn>
                  <a:cxn ang="0">
                    <a:pos x="276" y="124"/>
                  </a:cxn>
                  <a:cxn ang="0">
                    <a:pos x="298" y="88"/>
                  </a:cxn>
                  <a:cxn ang="0">
                    <a:pos x="298" y="88"/>
                  </a:cxn>
                  <a:cxn ang="0">
                    <a:pos x="268" y="74"/>
                  </a:cxn>
                  <a:cxn ang="0">
                    <a:pos x="238" y="60"/>
                  </a:cxn>
                  <a:cxn ang="0">
                    <a:pos x="204" y="48"/>
                  </a:cxn>
                  <a:cxn ang="0">
                    <a:pos x="166" y="36"/>
                  </a:cxn>
                  <a:cxn ang="0">
                    <a:pos x="128" y="24"/>
                  </a:cxn>
                  <a:cxn ang="0">
                    <a:pos x="88" y="14"/>
                  </a:cxn>
                  <a:cxn ang="0">
                    <a:pos x="44" y="6"/>
                  </a:cxn>
                  <a:cxn ang="0">
                    <a:pos x="0" y="0"/>
                  </a:cxn>
                </a:cxnLst>
                <a:rect l="0" t="0" r="r" b="b"/>
                <a:pathLst>
                  <a:path w="298" h="156">
                    <a:moveTo>
                      <a:pt x="0" y="0"/>
                    </a:moveTo>
                    <a:lnTo>
                      <a:pt x="0" y="0"/>
                    </a:lnTo>
                    <a:lnTo>
                      <a:pt x="14" y="34"/>
                    </a:lnTo>
                    <a:lnTo>
                      <a:pt x="28" y="66"/>
                    </a:lnTo>
                    <a:lnTo>
                      <a:pt x="28" y="66"/>
                    </a:lnTo>
                    <a:lnTo>
                      <a:pt x="66" y="74"/>
                    </a:lnTo>
                    <a:lnTo>
                      <a:pt x="100" y="84"/>
                    </a:lnTo>
                    <a:lnTo>
                      <a:pt x="132" y="94"/>
                    </a:lnTo>
                    <a:lnTo>
                      <a:pt x="162" y="106"/>
                    </a:lnTo>
                    <a:lnTo>
                      <a:pt x="190" y="118"/>
                    </a:lnTo>
                    <a:lnTo>
                      <a:pt x="214" y="130"/>
                    </a:lnTo>
                    <a:lnTo>
                      <a:pt x="238" y="144"/>
                    </a:lnTo>
                    <a:lnTo>
                      <a:pt x="258" y="156"/>
                    </a:lnTo>
                    <a:lnTo>
                      <a:pt x="258" y="156"/>
                    </a:lnTo>
                    <a:lnTo>
                      <a:pt x="276" y="124"/>
                    </a:lnTo>
                    <a:lnTo>
                      <a:pt x="298" y="88"/>
                    </a:lnTo>
                    <a:lnTo>
                      <a:pt x="298" y="88"/>
                    </a:lnTo>
                    <a:lnTo>
                      <a:pt x="268" y="74"/>
                    </a:lnTo>
                    <a:lnTo>
                      <a:pt x="238" y="60"/>
                    </a:lnTo>
                    <a:lnTo>
                      <a:pt x="204" y="48"/>
                    </a:lnTo>
                    <a:lnTo>
                      <a:pt x="166" y="36"/>
                    </a:lnTo>
                    <a:lnTo>
                      <a:pt x="128" y="24"/>
                    </a:lnTo>
                    <a:lnTo>
                      <a:pt x="88" y="14"/>
                    </a:lnTo>
                    <a:lnTo>
                      <a:pt x="44" y="6"/>
                    </a:lnTo>
                    <a:lnTo>
                      <a:pt x="0" y="0"/>
                    </a:lnTo>
                    <a:close/>
                  </a:path>
                </a:pathLst>
              </a:custGeom>
              <a:solidFill>
                <a:srgbClr val="EFE9D1"/>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21" name="Freeform 54"/>
              <p:cNvSpPr/>
              <p:nvPr/>
            </p:nvSpPr>
            <p:spPr bwMode="auto">
              <a:xfrm>
                <a:off x="3890963" y="4241800"/>
                <a:ext cx="473075" cy="247650"/>
              </a:xfrm>
              <a:custGeom>
                <a:avLst/>
                <a:gdLst/>
                <a:ahLst/>
                <a:cxnLst>
                  <a:cxn ang="0">
                    <a:pos x="0" y="0"/>
                  </a:cxn>
                  <a:cxn ang="0">
                    <a:pos x="0" y="0"/>
                  </a:cxn>
                  <a:cxn ang="0">
                    <a:pos x="14" y="34"/>
                  </a:cxn>
                  <a:cxn ang="0">
                    <a:pos x="28" y="66"/>
                  </a:cxn>
                  <a:cxn ang="0">
                    <a:pos x="28" y="66"/>
                  </a:cxn>
                  <a:cxn ang="0">
                    <a:pos x="66" y="74"/>
                  </a:cxn>
                  <a:cxn ang="0">
                    <a:pos x="100" y="84"/>
                  </a:cxn>
                  <a:cxn ang="0">
                    <a:pos x="132" y="94"/>
                  </a:cxn>
                  <a:cxn ang="0">
                    <a:pos x="162" y="106"/>
                  </a:cxn>
                  <a:cxn ang="0">
                    <a:pos x="190" y="118"/>
                  </a:cxn>
                  <a:cxn ang="0">
                    <a:pos x="214" y="130"/>
                  </a:cxn>
                  <a:cxn ang="0">
                    <a:pos x="238" y="144"/>
                  </a:cxn>
                  <a:cxn ang="0">
                    <a:pos x="258" y="156"/>
                  </a:cxn>
                  <a:cxn ang="0">
                    <a:pos x="258" y="156"/>
                  </a:cxn>
                  <a:cxn ang="0">
                    <a:pos x="276" y="124"/>
                  </a:cxn>
                  <a:cxn ang="0">
                    <a:pos x="298" y="88"/>
                  </a:cxn>
                  <a:cxn ang="0">
                    <a:pos x="298" y="88"/>
                  </a:cxn>
                  <a:cxn ang="0">
                    <a:pos x="268" y="74"/>
                  </a:cxn>
                  <a:cxn ang="0">
                    <a:pos x="238" y="60"/>
                  </a:cxn>
                  <a:cxn ang="0">
                    <a:pos x="204" y="48"/>
                  </a:cxn>
                  <a:cxn ang="0">
                    <a:pos x="166" y="36"/>
                  </a:cxn>
                  <a:cxn ang="0">
                    <a:pos x="128" y="24"/>
                  </a:cxn>
                  <a:cxn ang="0">
                    <a:pos x="88" y="14"/>
                  </a:cxn>
                  <a:cxn ang="0">
                    <a:pos x="44" y="6"/>
                  </a:cxn>
                  <a:cxn ang="0">
                    <a:pos x="0" y="0"/>
                  </a:cxn>
                </a:cxnLst>
                <a:rect l="0" t="0" r="r" b="b"/>
                <a:pathLst>
                  <a:path w="298" h="156">
                    <a:moveTo>
                      <a:pt x="0" y="0"/>
                    </a:moveTo>
                    <a:lnTo>
                      <a:pt x="0" y="0"/>
                    </a:lnTo>
                    <a:lnTo>
                      <a:pt x="14" y="34"/>
                    </a:lnTo>
                    <a:lnTo>
                      <a:pt x="28" y="66"/>
                    </a:lnTo>
                    <a:lnTo>
                      <a:pt x="28" y="66"/>
                    </a:lnTo>
                    <a:lnTo>
                      <a:pt x="66" y="74"/>
                    </a:lnTo>
                    <a:lnTo>
                      <a:pt x="100" y="84"/>
                    </a:lnTo>
                    <a:lnTo>
                      <a:pt x="132" y="94"/>
                    </a:lnTo>
                    <a:lnTo>
                      <a:pt x="162" y="106"/>
                    </a:lnTo>
                    <a:lnTo>
                      <a:pt x="190" y="118"/>
                    </a:lnTo>
                    <a:lnTo>
                      <a:pt x="214" y="130"/>
                    </a:lnTo>
                    <a:lnTo>
                      <a:pt x="238" y="144"/>
                    </a:lnTo>
                    <a:lnTo>
                      <a:pt x="258" y="156"/>
                    </a:lnTo>
                    <a:lnTo>
                      <a:pt x="258" y="156"/>
                    </a:lnTo>
                    <a:lnTo>
                      <a:pt x="276" y="124"/>
                    </a:lnTo>
                    <a:lnTo>
                      <a:pt x="298" y="88"/>
                    </a:lnTo>
                    <a:lnTo>
                      <a:pt x="298" y="88"/>
                    </a:lnTo>
                    <a:lnTo>
                      <a:pt x="268" y="74"/>
                    </a:lnTo>
                    <a:lnTo>
                      <a:pt x="238" y="60"/>
                    </a:lnTo>
                    <a:lnTo>
                      <a:pt x="204" y="48"/>
                    </a:lnTo>
                    <a:lnTo>
                      <a:pt x="166" y="36"/>
                    </a:lnTo>
                    <a:lnTo>
                      <a:pt x="128" y="24"/>
                    </a:lnTo>
                    <a:lnTo>
                      <a:pt x="88" y="14"/>
                    </a:lnTo>
                    <a:lnTo>
                      <a:pt x="44" y="6"/>
                    </a:lnTo>
                    <a:lnTo>
                      <a:pt x="0"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22" name="Freeform 55"/>
              <p:cNvSpPr/>
              <p:nvPr/>
            </p:nvSpPr>
            <p:spPr bwMode="auto">
              <a:xfrm>
                <a:off x="3706813" y="4232275"/>
                <a:ext cx="228600" cy="114300"/>
              </a:xfrm>
              <a:custGeom>
                <a:avLst/>
                <a:gdLst/>
                <a:ahLst/>
                <a:cxnLst>
                  <a:cxn ang="0">
                    <a:pos x="4" y="0"/>
                  </a:cxn>
                  <a:cxn ang="0">
                    <a:pos x="4" y="0"/>
                  </a:cxn>
                  <a:cxn ang="0">
                    <a:pos x="0" y="0"/>
                  </a:cxn>
                  <a:cxn ang="0">
                    <a:pos x="0" y="0"/>
                  </a:cxn>
                  <a:cxn ang="0">
                    <a:pos x="16" y="30"/>
                  </a:cxn>
                  <a:cxn ang="0">
                    <a:pos x="28" y="62"/>
                  </a:cxn>
                  <a:cxn ang="0">
                    <a:pos x="28" y="62"/>
                  </a:cxn>
                  <a:cxn ang="0">
                    <a:pos x="36" y="62"/>
                  </a:cxn>
                  <a:cxn ang="0">
                    <a:pos x="36" y="62"/>
                  </a:cxn>
                  <a:cxn ang="0">
                    <a:pos x="92" y="64"/>
                  </a:cxn>
                  <a:cxn ang="0">
                    <a:pos x="144" y="72"/>
                  </a:cxn>
                  <a:cxn ang="0">
                    <a:pos x="144" y="72"/>
                  </a:cxn>
                  <a:cxn ang="0">
                    <a:pos x="130" y="40"/>
                  </a:cxn>
                  <a:cxn ang="0">
                    <a:pos x="116" y="6"/>
                  </a:cxn>
                  <a:cxn ang="0">
                    <a:pos x="116" y="6"/>
                  </a:cxn>
                  <a:cxn ang="0">
                    <a:pos x="72" y="2"/>
                  </a:cxn>
                  <a:cxn ang="0">
                    <a:pos x="26" y="0"/>
                  </a:cxn>
                  <a:cxn ang="0">
                    <a:pos x="26" y="0"/>
                  </a:cxn>
                  <a:cxn ang="0">
                    <a:pos x="4" y="0"/>
                  </a:cxn>
                </a:cxnLst>
                <a:rect l="0" t="0" r="r" b="b"/>
                <a:pathLst>
                  <a:path w="144" h="72">
                    <a:moveTo>
                      <a:pt x="4" y="0"/>
                    </a:moveTo>
                    <a:lnTo>
                      <a:pt x="4" y="0"/>
                    </a:lnTo>
                    <a:lnTo>
                      <a:pt x="0" y="0"/>
                    </a:lnTo>
                    <a:lnTo>
                      <a:pt x="0" y="0"/>
                    </a:lnTo>
                    <a:lnTo>
                      <a:pt x="16" y="30"/>
                    </a:lnTo>
                    <a:lnTo>
                      <a:pt x="28" y="62"/>
                    </a:lnTo>
                    <a:lnTo>
                      <a:pt x="28" y="62"/>
                    </a:lnTo>
                    <a:lnTo>
                      <a:pt x="36" y="62"/>
                    </a:lnTo>
                    <a:lnTo>
                      <a:pt x="36" y="62"/>
                    </a:lnTo>
                    <a:lnTo>
                      <a:pt x="92" y="64"/>
                    </a:lnTo>
                    <a:lnTo>
                      <a:pt x="144" y="72"/>
                    </a:lnTo>
                    <a:lnTo>
                      <a:pt x="144" y="72"/>
                    </a:lnTo>
                    <a:lnTo>
                      <a:pt x="130" y="40"/>
                    </a:lnTo>
                    <a:lnTo>
                      <a:pt x="116" y="6"/>
                    </a:lnTo>
                    <a:lnTo>
                      <a:pt x="116" y="6"/>
                    </a:lnTo>
                    <a:lnTo>
                      <a:pt x="72" y="2"/>
                    </a:lnTo>
                    <a:lnTo>
                      <a:pt x="26" y="0"/>
                    </a:lnTo>
                    <a:lnTo>
                      <a:pt x="26" y="0"/>
                    </a:lnTo>
                    <a:lnTo>
                      <a:pt x="4" y="0"/>
                    </a:lnTo>
                    <a:close/>
                  </a:path>
                </a:pathLst>
              </a:custGeom>
              <a:solidFill>
                <a:srgbClr val="E8E4CD"/>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23" name="Freeform 56"/>
              <p:cNvSpPr/>
              <p:nvPr/>
            </p:nvSpPr>
            <p:spPr bwMode="auto">
              <a:xfrm>
                <a:off x="3706813" y="4232275"/>
                <a:ext cx="228600" cy="114300"/>
              </a:xfrm>
              <a:custGeom>
                <a:avLst/>
                <a:gdLst/>
                <a:ahLst/>
                <a:cxnLst>
                  <a:cxn ang="0">
                    <a:pos x="4" y="0"/>
                  </a:cxn>
                  <a:cxn ang="0">
                    <a:pos x="4" y="0"/>
                  </a:cxn>
                  <a:cxn ang="0">
                    <a:pos x="0" y="0"/>
                  </a:cxn>
                  <a:cxn ang="0">
                    <a:pos x="0" y="0"/>
                  </a:cxn>
                  <a:cxn ang="0">
                    <a:pos x="16" y="30"/>
                  </a:cxn>
                  <a:cxn ang="0">
                    <a:pos x="28" y="62"/>
                  </a:cxn>
                  <a:cxn ang="0">
                    <a:pos x="28" y="62"/>
                  </a:cxn>
                  <a:cxn ang="0">
                    <a:pos x="36" y="62"/>
                  </a:cxn>
                  <a:cxn ang="0">
                    <a:pos x="36" y="62"/>
                  </a:cxn>
                  <a:cxn ang="0">
                    <a:pos x="92" y="64"/>
                  </a:cxn>
                  <a:cxn ang="0">
                    <a:pos x="144" y="72"/>
                  </a:cxn>
                  <a:cxn ang="0">
                    <a:pos x="144" y="72"/>
                  </a:cxn>
                  <a:cxn ang="0">
                    <a:pos x="130" y="40"/>
                  </a:cxn>
                  <a:cxn ang="0">
                    <a:pos x="116" y="6"/>
                  </a:cxn>
                  <a:cxn ang="0">
                    <a:pos x="116" y="6"/>
                  </a:cxn>
                  <a:cxn ang="0">
                    <a:pos x="72" y="2"/>
                  </a:cxn>
                  <a:cxn ang="0">
                    <a:pos x="26" y="0"/>
                  </a:cxn>
                  <a:cxn ang="0">
                    <a:pos x="26" y="0"/>
                  </a:cxn>
                  <a:cxn ang="0">
                    <a:pos x="4" y="0"/>
                  </a:cxn>
                </a:cxnLst>
                <a:rect l="0" t="0" r="r" b="b"/>
                <a:pathLst>
                  <a:path w="144" h="72">
                    <a:moveTo>
                      <a:pt x="4" y="0"/>
                    </a:moveTo>
                    <a:lnTo>
                      <a:pt x="4" y="0"/>
                    </a:lnTo>
                    <a:lnTo>
                      <a:pt x="0" y="0"/>
                    </a:lnTo>
                    <a:lnTo>
                      <a:pt x="0" y="0"/>
                    </a:lnTo>
                    <a:lnTo>
                      <a:pt x="16" y="30"/>
                    </a:lnTo>
                    <a:lnTo>
                      <a:pt x="28" y="62"/>
                    </a:lnTo>
                    <a:lnTo>
                      <a:pt x="28" y="62"/>
                    </a:lnTo>
                    <a:lnTo>
                      <a:pt x="36" y="62"/>
                    </a:lnTo>
                    <a:lnTo>
                      <a:pt x="36" y="62"/>
                    </a:lnTo>
                    <a:lnTo>
                      <a:pt x="92" y="64"/>
                    </a:lnTo>
                    <a:lnTo>
                      <a:pt x="144" y="72"/>
                    </a:lnTo>
                    <a:lnTo>
                      <a:pt x="144" y="72"/>
                    </a:lnTo>
                    <a:lnTo>
                      <a:pt x="130" y="40"/>
                    </a:lnTo>
                    <a:lnTo>
                      <a:pt x="116" y="6"/>
                    </a:lnTo>
                    <a:lnTo>
                      <a:pt x="116" y="6"/>
                    </a:lnTo>
                    <a:lnTo>
                      <a:pt x="72" y="2"/>
                    </a:lnTo>
                    <a:lnTo>
                      <a:pt x="26" y="0"/>
                    </a:lnTo>
                    <a:lnTo>
                      <a:pt x="26" y="0"/>
                    </a:lnTo>
                    <a:lnTo>
                      <a:pt x="4"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24" name="Freeform 57"/>
              <p:cNvSpPr/>
              <p:nvPr/>
            </p:nvSpPr>
            <p:spPr bwMode="auto">
              <a:xfrm>
                <a:off x="3522663" y="4232275"/>
                <a:ext cx="228600" cy="114300"/>
              </a:xfrm>
              <a:custGeom>
                <a:avLst/>
                <a:gdLst/>
                <a:ahLst/>
                <a:cxnLst>
                  <a:cxn ang="0">
                    <a:pos x="116" y="0"/>
                  </a:cxn>
                  <a:cxn ang="0">
                    <a:pos x="116" y="0"/>
                  </a:cxn>
                  <a:cxn ang="0">
                    <a:pos x="86" y="0"/>
                  </a:cxn>
                  <a:cxn ang="0">
                    <a:pos x="56" y="2"/>
                  </a:cxn>
                  <a:cxn ang="0">
                    <a:pos x="28" y="6"/>
                  </a:cxn>
                  <a:cxn ang="0">
                    <a:pos x="0" y="10"/>
                  </a:cxn>
                  <a:cxn ang="0">
                    <a:pos x="0" y="10"/>
                  </a:cxn>
                  <a:cxn ang="0">
                    <a:pos x="16" y="40"/>
                  </a:cxn>
                  <a:cxn ang="0">
                    <a:pos x="32" y="72"/>
                  </a:cxn>
                  <a:cxn ang="0">
                    <a:pos x="32" y="72"/>
                  </a:cxn>
                  <a:cxn ang="0">
                    <a:pos x="56" y="68"/>
                  </a:cxn>
                  <a:cxn ang="0">
                    <a:pos x="82" y="64"/>
                  </a:cxn>
                  <a:cxn ang="0">
                    <a:pos x="108" y="62"/>
                  </a:cxn>
                  <a:cxn ang="0">
                    <a:pos x="136" y="60"/>
                  </a:cxn>
                  <a:cxn ang="0">
                    <a:pos x="136" y="60"/>
                  </a:cxn>
                  <a:cxn ang="0">
                    <a:pos x="144" y="62"/>
                  </a:cxn>
                  <a:cxn ang="0">
                    <a:pos x="144" y="62"/>
                  </a:cxn>
                  <a:cxn ang="0">
                    <a:pos x="132" y="30"/>
                  </a:cxn>
                  <a:cxn ang="0">
                    <a:pos x="116" y="0"/>
                  </a:cxn>
                </a:cxnLst>
                <a:rect l="0" t="0" r="r" b="b"/>
                <a:pathLst>
                  <a:path w="144" h="72">
                    <a:moveTo>
                      <a:pt x="116" y="0"/>
                    </a:moveTo>
                    <a:lnTo>
                      <a:pt x="116" y="0"/>
                    </a:lnTo>
                    <a:lnTo>
                      <a:pt x="86" y="0"/>
                    </a:lnTo>
                    <a:lnTo>
                      <a:pt x="56" y="2"/>
                    </a:lnTo>
                    <a:lnTo>
                      <a:pt x="28" y="6"/>
                    </a:lnTo>
                    <a:lnTo>
                      <a:pt x="0" y="10"/>
                    </a:lnTo>
                    <a:lnTo>
                      <a:pt x="0" y="10"/>
                    </a:lnTo>
                    <a:lnTo>
                      <a:pt x="16" y="40"/>
                    </a:lnTo>
                    <a:lnTo>
                      <a:pt x="32" y="72"/>
                    </a:lnTo>
                    <a:lnTo>
                      <a:pt x="32" y="72"/>
                    </a:lnTo>
                    <a:lnTo>
                      <a:pt x="56" y="68"/>
                    </a:lnTo>
                    <a:lnTo>
                      <a:pt x="82" y="64"/>
                    </a:lnTo>
                    <a:lnTo>
                      <a:pt x="108" y="62"/>
                    </a:lnTo>
                    <a:lnTo>
                      <a:pt x="136" y="60"/>
                    </a:lnTo>
                    <a:lnTo>
                      <a:pt x="136" y="60"/>
                    </a:lnTo>
                    <a:lnTo>
                      <a:pt x="144" y="62"/>
                    </a:lnTo>
                    <a:lnTo>
                      <a:pt x="144" y="62"/>
                    </a:lnTo>
                    <a:lnTo>
                      <a:pt x="132" y="30"/>
                    </a:lnTo>
                    <a:lnTo>
                      <a:pt x="116" y="0"/>
                    </a:lnTo>
                    <a:close/>
                  </a:path>
                </a:pathLst>
              </a:custGeom>
              <a:solidFill>
                <a:srgbClr val="ECE6CD"/>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25" name="Freeform 58"/>
              <p:cNvSpPr/>
              <p:nvPr/>
            </p:nvSpPr>
            <p:spPr bwMode="auto">
              <a:xfrm>
                <a:off x="3522663" y="4232275"/>
                <a:ext cx="228600" cy="114300"/>
              </a:xfrm>
              <a:custGeom>
                <a:avLst/>
                <a:gdLst/>
                <a:ahLst/>
                <a:cxnLst>
                  <a:cxn ang="0">
                    <a:pos x="116" y="0"/>
                  </a:cxn>
                  <a:cxn ang="0">
                    <a:pos x="116" y="0"/>
                  </a:cxn>
                  <a:cxn ang="0">
                    <a:pos x="86" y="0"/>
                  </a:cxn>
                  <a:cxn ang="0">
                    <a:pos x="56" y="2"/>
                  </a:cxn>
                  <a:cxn ang="0">
                    <a:pos x="28" y="6"/>
                  </a:cxn>
                  <a:cxn ang="0">
                    <a:pos x="0" y="10"/>
                  </a:cxn>
                  <a:cxn ang="0">
                    <a:pos x="0" y="10"/>
                  </a:cxn>
                  <a:cxn ang="0">
                    <a:pos x="16" y="40"/>
                  </a:cxn>
                  <a:cxn ang="0">
                    <a:pos x="32" y="72"/>
                  </a:cxn>
                  <a:cxn ang="0">
                    <a:pos x="32" y="72"/>
                  </a:cxn>
                  <a:cxn ang="0">
                    <a:pos x="56" y="68"/>
                  </a:cxn>
                  <a:cxn ang="0">
                    <a:pos x="82" y="64"/>
                  </a:cxn>
                  <a:cxn ang="0">
                    <a:pos x="108" y="62"/>
                  </a:cxn>
                  <a:cxn ang="0">
                    <a:pos x="136" y="60"/>
                  </a:cxn>
                  <a:cxn ang="0">
                    <a:pos x="136" y="60"/>
                  </a:cxn>
                  <a:cxn ang="0">
                    <a:pos x="144" y="62"/>
                  </a:cxn>
                  <a:cxn ang="0">
                    <a:pos x="144" y="62"/>
                  </a:cxn>
                  <a:cxn ang="0">
                    <a:pos x="132" y="30"/>
                  </a:cxn>
                  <a:cxn ang="0">
                    <a:pos x="116" y="0"/>
                  </a:cxn>
                </a:cxnLst>
                <a:rect l="0" t="0" r="r" b="b"/>
                <a:pathLst>
                  <a:path w="144" h="72">
                    <a:moveTo>
                      <a:pt x="116" y="0"/>
                    </a:moveTo>
                    <a:lnTo>
                      <a:pt x="116" y="0"/>
                    </a:lnTo>
                    <a:lnTo>
                      <a:pt x="86" y="0"/>
                    </a:lnTo>
                    <a:lnTo>
                      <a:pt x="56" y="2"/>
                    </a:lnTo>
                    <a:lnTo>
                      <a:pt x="28" y="6"/>
                    </a:lnTo>
                    <a:lnTo>
                      <a:pt x="0" y="10"/>
                    </a:lnTo>
                    <a:lnTo>
                      <a:pt x="0" y="10"/>
                    </a:lnTo>
                    <a:lnTo>
                      <a:pt x="16" y="40"/>
                    </a:lnTo>
                    <a:lnTo>
                      <a:pt x="32" y="72"/>
                    </a:lnTo>
                    <a:lnTo>
                      <a:pt x="32" y="72"/>
                    </a:lnTo>
                    <a:lnTo>
                      <a:pt x="56" y="68"/>
                    </a:lnTo>
                    <a:lnTo>
                      <a:pt x="82" y="64"/>
                    </a:lnTo>
                    <a:lnTo>
                      <a:pt x="108" y="62"/>
                    </a:lnTo>
                    <a:lnTo>
                      <a:pt x="136" y="60"/>
                    </a:lnTo>
                    <a:lnTo>
                      <a:pt x="136" y="60"/>
                    </a:lnTo>
                    <a:lnTo>
                      <a:pt x="144" y="62"/>
                    </a:lnTo>
                    <a:lnTo>
                      <a:pt x="144" y="62"/>
                    </a:lnTo>
                    <a:lnTo>
                      <a:pt x="132" y="30"/>
                    </a:lnTo>
                    <a:lnTo>
                      <a:pt x="11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26" name="Freeform 59"/>
              <p:cNvSpPr/>
              <p:nvPr/>
            </p:nvSpPr>
            <p:spPr bwMode="auto">
              <a:xfrm>
                <a:off x="3322638" y="4248150"/>
                <a:ext cx="250825" cy="168275"/>
              </a:xfrm>
              <a:custGeom>
                <a:avLst/>
                <a:gdLst/>
                <a:ahLst/>
                <a:cxnLst>
                  <a:cxn ang="0">
                    <a:pos x="126" y="0"/>
                  </a:cxn>
                  <a:cxn ang="0">
                    <a:pos x="126" y="0"/>
                  </a:cxn>
                  <a:cxn ang="0">
                    <a:pos x="92" y="6"/>
                  </a:cxn>
                  <a:cxn ang="0">
                    <a:pos x="60" y="14"/>
                  </a:cxn>
                  <a:cxn ang="0">
                    <a:pos x="30" y="24"/>
                  </a:cxn>
                  <a:cxn ang="0">
                    <a:pos x="0" y="34"/>
                  </a:cxn>
                  <a:cxn ang="0">
                    <a:pos x="0" y="34"/>
                  </a:cxn>
                  <a:cxn ang="0">
                    <a:pos x="20" y="70"/>
                  </a:cxn>
                  <a:cxn ang="0">
                    <a:pos x="38" y="106"/>
                  </a:cxn>
                  <a:cxn ang="0">
                    <a:pos x="38" y="106"/>
                  </a:cxn>
                  <a:cxn ang="0">
                    <a:pos x="64" y="92"/>
                  </a:cxn>
                  <a:cxn ang="0">
                    <a:pos x="92" y="80"/>
                  </a:cxn>
                  <a:cxn ang="0">
                    <a:pos x="124" y="70"/>
                  </a:cxn>
                  <a:cxn ang="0">
                    <a:pos x="158" y="62"/>
                  </a:cxn>
                  <a:cxn ang="0">
                    <a:pos x="158" y="62"/>
                  </a:cxn>
                  <a:cxn ang="0">
                    <a:pos x="142" y="30"/>
                  </a:cxn>
                  <a:cxn ang="0">
                    <a:pos x="126" y="0"/>
                  </a:cxn>
                </a:cxnLst>
                <a:rect l="0" t="0" r="r" b="b"/>
                <a:pathLst>
                  <a:path w="158" h="106">
                    <a:moveTo>
                      <a:pt x="126" y="0"/>
                    </a:moveTo>
                    <a:lnTo>
                      <a:pt x="126" y="0"/>
                    </a:lnTo>
                    <a:lnTo>
                      <a:pt x="92" y="6"/>
                    </a:lnTo>
                    <a:lnTo>
                      <a:pt x="60" y="14"/>
                    </a:lnTo>
                    <a:lnTo>
                      <a:pt x="30" y="24"/>
                    </a:lnTo>
                    <a:lnTo>
                      <a:pt x="0" y="34"/>
                    </a:lnTo>
                    <a:lnTo>
                      <a:pt x="0" y="34"/>
                    </a:lnTo>
                    <a:lnTo>
                      <a:pt x="20" y="70"/>
                    </a:lnTo>
                    <a:lnTo>
                      <a:pt x="38" y="106"/>
                    </a:lnTo>
                    <a:lnTo>
                      <a:pt x="38" y="106"/>
                    </a:lnTo>
                    <a:lnTo>
                      <a:pt x="64" y="92"/>
                    </a:lnTo>
                    <a:lnTo>
                      <a:pt x="92" y="80"/>
                    </a:lnTo>
                    <a:lnTo>
                      <a:pt x="124" y="70"/>
                    </a:lnTo>
                    <a:lnTo>
                      <a:pt x="158" y="62"/>
                    </a:lnTo>
                    <a:lnTo>
                      <a:pt x="158" y="62"/>
                    </a:lnTo>
                    <a:lnTo>
                      <a:pt x="142" y="30"/>
                    </a:lnTo>
                    <a:lnTo>
                      <a:pt x="126" y="0"/>
                    </a:lnTo>
                    <a:close/>
                  </a:path>
                </a:pathLst>
              </a:custGeom>
              <a:solidFill>
                <a:srgbClr val="EAE5CD"/>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27" name="Freeform 60"/>
              <p:cNvSpPr/>
              <p:nvPr/>
            </p:nvSpPr>
            <p:spPr bwMode="auto">
              <a:xfrm>
                <a:off x="3322638" y="4248150"/>
                <a:ext cx="250825" cy="168275"/>
              </a:xfrm>
              <a:custGeom>
                <a:avLst/>
                <a:gdLst/>
                <a:ahLst/>
                <a:cxnLst>
                  <a:cxn ang="0">
                    <a:pos x="126" y="0"/>
                  </a:cxn>
                  <a:cxn ang="0">
                    <a:pos x="126" y="0"/>
                  </a:cxn>
                  <a:cxn ang="0">
                    <a:pos x="92" y="6"/>
                  </a:cxn>
                  <a:cxn ang="0">
                    <a:pos x="60" y="14"/>
                  </a:cxn>
                  <a:cxn ang="0">
                    <a:pos x="30" y="24"/>
                  </a:cxn>
                  <a:cxn ang="0">
                    <a:pos x="0" y="34"/>
                  </a:cxn>
                  <a:cxn ang="0">
                    <a:pos x="0" y="34"/>
                  </a:cxn>
                  <a:cxn ang="0">
                    <a:pos x="20" y="70"/>
                  </a:cxn>
                  <a:cxn ang="0">
                    <a:pos x="38" y="106"/>
                  </a:cxn>
                  <a:cxn ang="0">
                    <a:pos x="38" y="106"/>
                  </a:cxn>
                  <a:cxn ang="0">
                    <a:pos x="64" y="92"/>
                  </a:cxn>
                  <a:cxn ang="0">
                    <a:pos x="92" y="80"/>
                  </a:cxn>
                  <a:cxn ang="0">
                    <a:pos x="124" y="70"/>
                  </a:cxn>
                  <a:cxn ang="0">
                    <a:pos x="158" y="62"/>
                  </a:cxn>
                  <a:cxn ang="0">
                    <a:pos x="158" y="62"/>
                  </a:cxn>
                  <a:cxn ang="0">
                    <a:pos x="142" y="30"/>
                  </a:cxn>
                  <a:cxn ang="0">
                    <a:pos x="126" y="0"/>
                  </a:cxn>
                </a:cxnLst>
                <a:rect l="0" t="0" r="r" b="b"/>
                <a:pathLst>
                  <a:path w="158" h="106">
                    <a:moveTo>
                      <a:pt x="126" y="0"/>
                    </a:moveTo>
                    <a:lnTo>
                      <a:pt x="126" y="0"/>
                    </a:lnTo>
                    <a:lnTo>
                      <a:pt x="92" y="6"/>
                    </a:lnTo>
                    <a:lnTo>
                      <a:pt x="60" y="14"/>
                    </a:lnTo>
                    <a:lnTo>
                      <a:pt x="30" y="24"/>
                    </a:lnTo>
                    <a:lnTo>
                      <a:pt x="0" y="34"/>
                    </a:lnTo>
                    <a:lnTo>
                      <a:pt x="0" y="34"/>
                    </a:lnTo>
                    <a:lnTo>
                      <a:pt x="20" y="70"/>
                    </a:lnTo>
                    <a:lnTo>
                      <a:pt x="38" y="106"/>
                    </a:lnTo>
                    <a:lnTo>
                      <a:pt x="38" y="106"/>
                    </a:lnTo>
                    <a:lnTo>
                      <a:pt x="64" y="92"/>
                    </a:lnTo>
                    <a:lnTo>
                      <a:pt x="92" y="80"/>
                    </a:lnTo>
                    <a:lnTo>
                      <a:pt x="124" y="70"/>
                    </a:lnTo>
                    <a:lnTo>
                      <a:pt x="158" y="62"/>
                    </a:lnTo>
                    <a:lnTo>
                      <a:pt x="158" y="62"/>
                    </a:lnTo>
                    <a:lnTo>
                      <a:pt x="142" y="30"/>
                    </a:lnTo>
                    <a:lnTo>
                      <a:pt x="12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28" name="Freeform 61"/>
              <p:cNvSpPr/>
              <p:nvPr/>
            </p:nvSpPr>
            <p:spPr bwMode="auto">
              <a:xfrm>
                <a:off x="2973388" y="4575175"/>
                <a:ext cx="206375" cy="3175"/>
              </a:xfrm>
              <a:custGeom>
                <a:avLst/>
                <a:gdLst/>
                <a:ahLst/>
                <a:cxnLst>
                  <a:cxn ang="0">
                    <a:pos x="0" y="0"/>
                  </a:cxn>
                  <a:cxn ang="0">
                    <a:pos x="0" y="0"/>
                  </a:cxn>
                  <a:cxn ang="0">
                    <a:pos x="0" y="0"/>
                  </a:cxn>
                  <a:cxn ang="0">
                    <a:pos x="128" y="2"/>
                  </a:cxn>
                  <a:cxn ang="0">
                    <a:pos x="128" y="2"/>
                  </a:cxn>
                  <a:cxn ang="0">
                    <a:pos x="130" y="0"/>
                  </a:cxn>
                  <a:cxn ang="0">
                    <a:pos x="0" y="0"/>
                  </a:cxn>
                </a:cxnLst>
                <a:rect l="0" t="0" r="r" b="b"/>
                <a:pathLst>
                  <a:path w="130" h="2">
                    <a:moveTo>
                      <a:pt x="0" y="0"/>
                    </a:moveTo>
                    <a:lnTo>
                      <a:pt x="0" y="0"/>
                    </a:lnTo>
                    <a:lnTo>
                      <a:pt x="0" y="0"/>
                    </a:lnTo>
                    <a:lnTo>
                      <a:pt x="128" y="2"/>
                    </a:lnTo>
                    <a:lnTo>
                      <a:pt x="128" y="2"/>
                    </a:lnTo>
                    <a:lnTo>
                      <a:pt x="130" y="0"/>
                    </a:lnTo>
                    <a:lnTo>
                      <a:pt x="0" y="0"/>
                    </a:lnTo>
                    <a:close/>
                  </a:path>
                </a:pathLst>
              </a:custGeom>
              <a:solidFill>
                <a:srgbClr val="E7E1CB"/>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29" name="Freeform 62"/>
              <p:cNvSpPr/>
              <p:nvPr/>
            </p:nvSpPr>
            <p:spPr bwMode="auto">
              <a:xfrm>
                <a:off x="2973388" y="4575175"/>
                <a:ext cx="206375" cy="3175"/>
              </a:xfrm>
              <a:custGeom>
                <a:avLst/>
                <a:gdLst/>
                <a:ahLst/>
                <a:cxnLst>
                  <a:cxn ang="0">
                    <a:pos x="0" y="0"/>
                  </a:cxn>
                  <a:cxn ang="0">
                    <a:pos x="0" y="0"/>
                  </a:cxn>
                  <a:cxn ang="0">
                    <a:pos x="0" y="0"/>
                  </a:cxn>
                  <a:cxn ang="0">
                    <a:pos x="128" y="2"/>
                  </a:cxn>
                  <a:cxn ang="0">
                    <a:pos x="128" y="2"/>
                  </a:cxn>
                  <a:cxn ang="0">
                    <a:pos x="130" y="0"/>
                  </a:cxn>
                  <a:cxn ang="0">
                    <a:pos x="0" y="0"/>
                  </a:cxn>
                </a:cxnLst>
                <a:rect l="0" t="0" r="r" b="b"/>
                <a:pathLst>
                  <a:path w="130" h="2">
                    <a:moveTo>
                      <a:pt x="0" y="0"/>
                    </a:moveTo>
                    <a:lnTo>
                      <a:pt x="0" y="0"/>
                    </a:lnTo>
                    <a:lnTo>
                      <a:pt x="0" y="0"/>
                    </a:lnTo>
                    <a:lnTo>
                      <a:pt x="128" y="2"/>
                    </a:lnTo>
                    <a:lnTo>
                      <a:pt x="128" y="2"/>
                    </a:lnTo>
                    <a:lnTo>
                      <a:pt x="130" y="0"/>
                    </a:lnTo>
                    <a:lnTo>
                      <a:pt x="0"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30" name="Freeform 63"/>
              <p:cNvSpPr/>
              <p:nvPr/>
            </p:nvSpPr>
            <p:spPr bwMode="auto">
              <a:xfrm>
                <a:off x="2967038" y="4302125"/>
                <a:ext cx="415925" cy="273050"/>
              </a:xfrm>
              <a:custGeom>
                <a:avLst/>
                <a:gdLst/>
                <a:ahLst/>
                <a:cxnLst>
                  <a:cxn ang="0">
                    <a:pos x="224" y="0"/>
                  </a:cxn>
                  <a:cxn ang="0">
                    <a:pos x="224" y="0"/>
                  </a:cxn>
                  <a:cxn ang="0">
                    <a:pos x="182" y="18"/>
                  </a:cxn>
                  <a:cxn ang="0">
                    <a:pos x="144" y="38"/>
                  </a:cxn>
                  <a:cxn ang="0">
                    <a:pos x="110" y="60"/>
                  </a:cxn>
                  <a:cxn ang="0">
                    <a:pos x="80" y="80"/>
                  </a:cxn>
                  <a:cxn ang="0">
                    <a:pos x="54" y="100"/>
                  </a:cxn>
                  <a:cxn ang="0">
                    <a:pos x="32" y="118"/>
                  </a:cxn>
                  <a:cxn ang="0">
                    <a:pos x="0" y="150"/>
                  </a:cxn>
                  <a:cxn ang="0">
                    <a:pos x="0" y="150"/>
                  </a:cxn>
                  <a:cxn ang="0">
                    <a:pos x="4" y="172"/>
                  </a:cxn>
                  <a:cxn ang="0">
                    <a:pos x="134" y="172"/>
                  </a:cxn>
                  <a:cxn ang="0">
                    <a:pos x="134" y="172"/>
                  </a:cxn>
                  <a:cxn ang="0">
                    <a:pos x="146" y="158"/>
                  </a:cxn>
                  <a:cxn ang="0">
                    <a:pos x="172" y="134"/>
                  </a:cxn>
                  <a:cxn ang="0">
                    <a:pos x="188" y="118"/>
                  </a:cxn>
                  <a:cxn ang="0">
                    <a:pos x="210" y="104"/>
                  </a:cxn>
                  <a:cxn ang="0">
                    <a:pos x="234" y="88"/>
                  </a:cxn>
                  <a:cxn ang="0">
                    <a:pos x="262" y="72"/>
                  </a:cxn>
                  <a:cxn ang="0">
                    <a:pos x="262" y="72"/>
                  </a:cxn>
                  <a:cxn ang="0">
                    <a:pos x="244" y="36"/>
                  </a:cxn>
                  <a:cxn ang="0">
                    <a:pos x="224" y="0"/>
                  </a:cxn>
                </a:cxnLst>
                <a:rect l="0" t="0" r="r" b="b"/>
                <a:pathLst>
                  <a:path w="262" h="172">
                    <a:moveTo>
                      <a:pt x="224" y="0"/>
                    </a:moveTo>
                    <a:lnTo>
                      <a:pt x="224" y="0"/>
                    </a:lnTo>
                    <a:lnTo>
                      <a:pt x="182" y="18"/>
                    </a:lnTo>
                    <a:lnTo>
                      <a:pt x="144" y="38"/>
                    </a:lnTo>
                    <a:lnTo>
                      <a:pt x="110" y="60"/>
                    </a:lnTo>
                    <a:lnTo>
                      <a:pt x="80" y="80"/>
                    </a:lnTo>
                    <a:lnTo>
                      <a:pt x="54" y="100"/>
                    </a:lnTo>
                    <a:lnTo>
                      <a:pt x="32" y="118"/>
                    </a:lnTo>
                    <a:lnTo>
                      <a:pt x="0" y="150"/>
                    </a:lnTo>
                    <a:lnTo>
                      <a:pt x="0" y="150"/>
                    </a:lnTo>
                    <a:lnTo>
                      <a:pt x="4" y="172"/>
                    </a:lnTo>
                    <a:lnTo>
                      <a:pt x="134" y="172"/>
                    </a:lnTo>
                    <a:lnTo>
                      <a:pt x="134" y="172"/>
                    </a:lnTo>
                    <a:lnTo>
                      <a:pt x="146" y="158"/>
                    </a:lnTo>
                    <a:lnTo>
                      <a:pt x="172" y="134"/>
                    </a:lnTo>
                    <a:lnTo>
                      <a:pt x="188" y="118"/>
                    </a:lnTo>
                    <a:lnTo>
                      <a:pt x="210" y="104"/>
                    </a:lnTo>
                    <a:lnTo>
                      <a:pt x="234" y="88"/>
                    </a:lnTo>
                    <a:lnTo>
                      <a:pt x="262" y="72"/>
                    </a:lnTo>
                    <a:lnTo>
                      <a:pt x="262" y="72"/>
                    </a:lnTo>
                    <a:lnTo>
                      <a:pt x="244" y="36"/>
                    </a:lnTo>
                    <a:lnTo>
                      <a:pt x="224" y="0"/>
                    </a:lnTo>
                    <a:close/>
                  </a:path>
                </a:pathLst>
              </a:custGeom>
              <a:solidFill>
                <a:srgbClr val="E7E1CB"/>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31" name="Freeform 64"/>
              <p:cNvSpPr/>
              <p:nvPr/>
            </p:nvSpPr>
            <p:spPr bwMode="auto">
              <a:xfrm>
                <a:off x="2967038" y="4302125"/>
                <a:ext cx="415925" cy="273050"/>
              </a:xfrm>
              <a:custGeom>
                <a:avLst/>
                <a:gdLst/>
                <a:ahLst/>
                <a:cxnLst>
                  <a:cxn ang="0">
                    <a:pos x="224" y="0"/>
                  </a:cxn>
                  <a:cxn ang="0">
                    <a:pos x="224" y="0"/>
                  </a:cxn>
                  <a:cxn ang="0">
                    <a:pos x="182" y="18"/>
                  </a:cxn>
                  <a:cxn ang="0">
                    <a:pos x="144" y="38"/>
                  </a:cxn>
                  <a:cxn ang="0">
                    <a:pos x="110" y="60"/>
                  </a:cxn>
                  <a:cxn ang="0">
                    <a:pos x="80" y="80"/>
                  </a:cxn>
                  <a:cxn ang="0">
                    <a:pos x="54" y="100"/>
                  </a:cxn>
                  <a:cxn ang="0">
                    <a:pos x="32" y="118"/>
                  </a:cxn>
                  <a:cxn ang="0">
                    <a:pos x="0" y="150"/>
                  </a:cxn>
                  <a:cxn ang="0">
                    <a:pos x="0" y="150"/>
                  </a:cxn>
                  <a:cxn ang="0">
                    <a:pos x="4" y="172"/>
                  </a:cxn>
                  <a:cxn ang="0">
                    <a:pos x="134" y="172"/>
                  </a:cxn>
                  <a:cxn ang="0">
                    <a:pos x="134" y="172"/>
                  </a:cxn>
                  <a:cxn ang="0">
                    <a:pos x="146" y="158"/>
                  </a:cxn>
                  <a:cxn ang="0">
                    <a:pos x="172" y="134"/>
                  </a:cxn>
                  <a:cxn ang="0">
                    <a:pos x="188" y="118"/>
                  </a:cxn>
                  <a:cxn ang="0">
                    <a:pos x="210" y="104"/>
                  </a:cxn>
                  <a:cxn ang="0">
                    <a:pos x="234" y="88"/>
                  </a:cxn>
                  <a:cxn ang="0">
                    <a:pos x="262" y="72"/>
                  </a:cxn>
                  <a:cxn ang="0">
                    <a:pos x="262" y="72"/>
                  </a:cxn>
                  <a:cxn ang="0">
                    <a:pos x="244" y="36"/>
                  </a:cxn>
                  <a:cxn ang="0">
                    <a:pos x="224" y="0"/>
                  </a:cxn>
                </a:cxnLst>
                <a:rect l="0" t="0" r="r" b="b"/>
                <a:pathLst>
                  <a:path w="262" h="172">
                    <a:moveTo>
                      <a:pt x="224" y="0"/>
                    </a:moveTo>
                    <a:lnTo>
                      <a:pt x="224" y="0"/>
                    </a:lnTo>
                    <a:lnTo>
                      <a:pt x="182" y="18"/>
                    </a:lnTo>
                    <a:lnTo>
                      <a:pt x="144" y="38"/>
                    </a:lnTo>
                    <a:lnTo>
                      <a:pt x="110" y="60"/>
                    </a:lnTo>
                    <a:lnTo>
                      <a:pt x="80" y="80"/>
                    </a:lnTo>
                    <a:lnTo>
                      <a:pt x="54" y="100"/>
                    </a:lnTo>
                    <a:lnTo>
                      <a:pt x="32" y="118"/>
                    </a:lnTo>
                    <a:lnTo>
                      <a:pt x="0" y="150"/>
                    </a:lnTo>
                    <a:lnTo>
                      <a:pt x="0" y="150"/>
                    </a:lnTo>
                    <a:lnTo>
                      <a:pt x="4" y="172"/>
                    </a:lnTo>
                    <a:lnTo>
                      <a:pt x="134" y="172"/>
                    </a:lnTo>
                    <a:lnTo>
                      <a:pt x="134" y="172"/>
                    </a:lnTo>
                    <a:lnTo>
                      <a:pt x="146" y="158"/>
                    </a:lnTo>
                    <a:lnTo>
                      <a:pt x="172" y="134"/>
                    </a:lnTo>
                    <a:lnTo>
                      <a:pt x="188" y="118"/>
                    </a:lnTo>
                    <a:lnTo>
                      <a:pt x="210" y="104"/>
                    </a:lnTo>
                    <a:lnTo>
                      <a:pt x="234" y="88"/>
                    </a:lnTo>
                    <a:lnTo>
                      <a:pt x="262" y="72"/>
                    </a:lnTo>
                    <a:lnTo>
                      <a:pt x="262" y="72"/>
                    </a:lnTo>
                    <a:lnTo>
                      <a:pt x="244" y="36"/>
                    </a:lnTo>
                    <a:lnTo>
                      <a:pt x="224"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32" name="Freeform 65"/>
              <p:cNvSpPr/>
              <p:nvPr/>
            </p:nvSpPr>
            <p:spPr bwMode="auto">
              <a:xfrm>
                <a:off x="3430588" y="4578350"/>
                <a:ext cx="28575" cy="3175"/>
              </a:xfrm>
              <a:custGeom>
                <a:avLst/>
                <a:gdLst/>
                <a:ahLst/>
                <a:cxnLst>
                  <a:cxn ang="0">
                    <a:pos x="0" y="0"/>
                  </a:cxn>
                  <a:cxn ang="0">
                    <a:pos x="0" y="0"/>
                  </a:cxn>
                  <a:cxn ang="0">
                    <a:pos x="0" y="2"/>
                  </a:cxn>
                  <a:cxn ang="0">
                    <a:pos x="18" y="2"/>
                  </a:cxn>
                  <a:cxn ang="0">
                    <a:pos x="18" y="2"/>
                  </a:cxn>
                  <a:cxn ang="0">
                    <a:pos x="18" y="0"/>
                  </a:cxn>
                  <a:cxn ang="0">
                    <a:pos x="0" y="0"/>
                  </a:cxn>
                </a:cxnLst>
                <a:rect l="0" t="0" r="r" b="b"/>
                <a:pathLst>
                  <a:path w="18" h="2">
                    <a:moveTo>
                      <a:pt x="0" y="0"/>
                    </a:moveTo>
                    <a:lnTo>
                      <a:pt x="0" y="0"/>
                    </a:lnTo>
                    <a:lnTo>
                      <a:pt x="0" y="2"/>
                    </a:lnTo>
                    <a:lnTo>
                      <a:pt x="18" y="2"/>
                    </a:lnTo>
                    <a:lnTo>
                      <a:pt x="18" y="2"/>
                    </a:lnTo>
                    <a:lnTo>
                      <a:pt x="18" y="0"/>
                    </a:lnTo>
                    <a:lnTo>
                      <a:pt x="0" y="0"/>
                    </a:lnTo>
                    <a:close/>
                  </a:path>
                </a:pathLst>
              </a:custGeom>
              <a:solidFill>
                <a:srgbClr val="98ADB2"/>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33" name="Freeform 66"/>
              <p:cNvSpPr/>
              <p:nvPr/>
            </p:nvSpPr>
            <p:spPr bwMode="auto">
              <a:xfrm>
                <a:off x="3430588" y="4578350"/>
                <a:ext cx="28575" cy="3175"/>
              </a:xfrm>
              <a:custGeom>
                <a:avLst/>
                <a:gdLst/>
                <a:ahLst/>
                <a:cxnLst>
                  <a:cxn ang="0">
                    <a:pos x="0" y="0"/>
                  </a:cxn>
                  <a:cxn ang="0">
                    <a:pos x="0" y="0"/>
                  </a:cxn>
                  <a:cxn ang="0">
                    <a:pos x="0" y="2"/>
                  </a:cxn>
                  <a:cxn ang="0">
                    <a:pos x="18" y="2"/>
                  </a:cxn>
                  <a:cxn ang="0">
                    <a:pos x="18" y="2"/>
                  </a:cxn>
                  <a:cxn ang="0">
                    <a:pos x="18" y="0"/>
                  </a:cxn>
                  <a:cxn ang="0">
                    <a:pos x="0" y="0"/>
                  </a:cxn>
                </a:cxnLst>
                <a:rect l="0" t="0" r="r" b="b"/>
                <a:pathLst>
                  <a:path w="18" h="2">
                    <a:moveTo>
                      <a:pt x="0" y="0"/>
                    </a:moveTo>
                    <a:lnTo>
                      <a:pt x="0" y="0"/>
                    </a:lnTo>
                    <a:lnTo>
                      <a:pt x="0" y="2"/>
                    </a:lnTo>
                    <a:lnTo>
                      <a:pt x="18" y="2"/>
                    </a:lnTo>
                    <a:lnTo>
                      <a:pt x="18" y="2"/>
                    </a:lnTo>
                    <a:lnTo>
                      <a:pt x="18" y="0"/>
                    </a:lnTo>
                    <a:lnTo>
                      <a:pt x="0"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34" name="Freeform 67"/>
              <p:cNvSpPr/>
              <p:nvPr/>
            </p:nvSpPr>
            <p:spPr bwMode="auto">
              <a:xfrm>
                <a:off x="3176588" y="4578350"/>
                <a:ext cx="254000" cy="3175"/>
              </a:xfrm>
              <a:custGeom>
                <a:avLst/>
                <a:gdLst/>
                <a:ahLst/>
                <a:cxnLst>
                  <a:cxn ang="0">
                    <a:pos x="0" y="0"/>
                  </a:cxn>
                  <a:cxn ang="0">
                    <a:pos x="0" y="0"/>
                  </a:cxn>
                  <a:cxn ang="0">
                    <a:pos x="0" y="0"/>
                  </a:cxn>
                  <a:cxn ang="0">
                    <a:pos x="160" y="2"/>
                  </a:cxn>
                  <a:cxn ang="0">
                    <a:pos x="160" y="2"/>
                  </a:cxn>
                  <a:cxn ang="0">
                    <a:pos x="160" y="0"/>
                  </a:cxn>
                  <a:cxn ang="0">
                    <a:pos x="0" y="0"/>
                  </a:cxn>
                </a:cxnLst>
                <a:rect l="0" t="0" r="r" b="b"/>
                <a:pathLst>
                  <a:path w="160" h="2">
                    <a:moveTo>
                      <a:pt x="0" y="0"/>
                    </a:moveTo>
                    <a:lnTo>
                      <a:pt x="0" y="0"/>
                    </a:lnTo>
                    <a:lnTo>
                      <a:pt x="0" y="0"/>
                    </a:lnTo>
                    <a:lnTo>
                      <a:pt x="160" y="2"/>
                    </a:lnTo>
                    <a:lnTo>
                      <a:pt x="160" y="2"/>
                    </a:lnTo>
                    <a:lnTo>
                      <a:pt x="160" y="0"/>
                    </a:lnTo>
                    <a:lnTo>
                      <a:pt x="0" y="0"/>
                    </a:lnTo>
                    <a:close/>
                  </a:path>
                </a:pathLst>
              </a:custGeom>
              <a:solidFill>
                <a:srgbClr val="97AAB1"/>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35" name="Freeform 68"/>
              <p:cNvSpPr/>
              <p:nvPr/>
            </p:nvSpPr>
            <p:spPr bwMode="auto">
              <a:xfrm>
                <a:off x="3176588" y="4578350"/>
                <a:ext cx="254000" cy="3175"/>
              </a:xfrm>
              <a:custGeom>
                <a:avLst/>
                <a:gdLst/>
                <a:ahLst/>
                <a:cxnLst>
                  <a:cxn ang="0">
                    <a:pos x="0" y="0"/>
                  </a:cxn>
                  <a:cxn ang="0">
                    <a:pos x="0" y="0"/>
                  </a:cxn>
                  <a:cxn ang="0">
                    <a:pos x="0" y="0"/>
                  </a:cxn>
                  <a:cxn ang="0">
                    <a:pos x="160" y="2"/>
                  </a:cxn>
                  <a:cxn ang="0">
                    <a:pos x="160" y="2"/>
                  </a:cxn>
                  <a:cxn ang="0">
                    <a:pos x="160" y="0"/>
                  </a:cxn>
                  <a:cxn ang="0">
                    <a:pos x="0" y="0"/>
                  </a:cxn>
                </a:cxnLst>
                <a:rect l="0" t="0" r="r" b="b"/>
                <a:pathLst>
                  <a:path w="160" h="2">
                    <a:moveTo>
                      <a:pt x="0" y="0"/>
                    </a:moveTo>
                    <a:lnTo>
                      <a:pt x="0" y="0"/>
                    </a:lnTo>
                    <a:lnTo>
                      <a:pt x="0" y="0"/>
                    </a:lnTo>
                    <a:lnTo>
                      <a:pt x="160" y="2"/>
                    </a:lnTo>
                    <a:lnTo>
                      <a:pt x="160" y="2"/>
                    </a:lnTo>
                    <a:lnTo>
                      <a:pt x="160" y="0"/>
                    </a:lnTo>
                    <a:lnTo>
                      <a:pt x="0"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36" name="Freeform 69"/>
              <p:cNvSpPr/>
              <p:nvPr/>
            </p:nvSpPr>
            <p:spPr bwMode="auto">
              <a:xfrm>
                <a:off x="4167188" y="4584700"/>
                <a:ext cx="92075" cy="1588"/>
              </a:xfrm>
              <a:custGeom>
                <a:avLst/>
                <a:gdLst/>
                <a:ahLst/>
                <a:cxnLst>
                  <a:cxn ang="0">
                    <a:pos x="0" y="0"/>
                  </a:cxn>
                  <a:cxn ang="0">
                    <a:pos x="0" y="0"/>
                  </a:cxn>
                  <a:cxn ang="0">
                    <a:pos x="2" y="0"/>
                  </a:cxn>
                  <a:cxn ang="0">
                    <a:pos x="56" y="0"/>
                  </a:cxn>
                  <a:cxn ang="0">
                    <a:pos x="56" y="0"/>
                  </a:cxn>
                  <a:cxn ang="0">
                    <a:pos x="58" y="0"/>
                  </a:cxn>
                  <a:cxn ang="0">
                    <a:pos x="0" y="0"/>
                  </a:cxn>
                </a:cxnLst>
                <a:rect l="0" t="0" r="r" b="b"/>
                <a:pathLst>
                  <a:path w="58">
                    <a:moveTo>
                      <a:pt x="0" y="0"/>
                    </a:moveTo>
                    <a:lnTo>
                      <a:pt x="0" y="0"/>
                    </a:lnTo>
                    <a:lnTo>
                      <a:pt x="2" y="0"/>
                    </a:lnTo>
                    <a:lnTo>
                      <a:pt x="56" y="0"/>
                    </a:lnTo>
                    <a:lnTo>
                      <a:pt x="56" y="0"/>
                    </a:lnTo>
                    <a:lnTo>
                      <a:pt x="58" y="0"/>
                    </a:lnTo>
                    <a:lnTo>
                      <a:pt x="0" y="0"/>
                    </a:lnTo>
                    <a:close/>
                  </a:path>
                </a:pathLst>
              </a:custGeom>
              <a:solidFill>
                <a:srgbClr val="A0B2B7"/>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37" name="Freeform 70"/>
              <p:cNvSpPr/>
              <p:nvPr/>
            </p:nvSpPr>
            <p:spPr bwMode="auto">
              <a:xfrm>
                <a:off x="4167188" y="4584700"/>
                <a:ext cx="92075" cy="1588"/>
              </a:xfrm>
              <a:custGeom>
                <a:avLst/>
                <a:gdLst/>
                <a:ahLst/>
                <a:cxnLst>
                  <a:cxn ang="0">
                    <a:pos x="0" y="0"/>
                  </a:cxn>
                  <a:cxn ang="0">
                    <a:pos x="0" y="0"/>
                  </a:cxn>
                  <a:cxn ang="0">
                    <a:pos x="2" y="0"/>
                  </a:cxn>
                  <a:cxn ang="0">
                    <a:pos x="56" y="0"/>
                  </a:cxn>
                  <a:cxn ang="0">
                    <a:pos x="56" y="0"/>
                  </a:cxn>
                  <a:cxn ang="0">
                    <a:pos x="58" y="0"/>
                  </a:cxn>
                  <a:cxn ang="0">
                    <a:pos x="0" y="0"/>
                  </a:cxn>
                </a:cxnLst>
                <a:rect l="0" t="0" r="r" b="b"/>
                <a:pathLst>
                  <a:path w="58">
                    <a:moveTo>
                      <a:pt x="0" y="0"/>
                    </a:moveTo>
                    <a:lnTo>
                      <a:pt x="0" y="0"/>
                    </a:lnTo>
                    <a:lnTo>
                      <a:pt x="2" y="0"/>
                    </a:lnTo>
                    <a:lnTo>
                      <a:pt x="56" y="0"/>
                    </a:lnTo>
                    <a:lnTo>
                      <a:pt x="56" y="0"/>
                    </a:lnTo>
                    <a:lnTo>
                      <a:pt x="58" y="0"/>
                    </a:lnTo>
                    <a:lnTo>
                      <a:pt x="0"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38" name="Freeform 71"/>
              <p:cNvSpPr/>
              <p:nvPr/>
            </p:nvSpPr>
            <p:spPr bwMode="auto">
              <a:xfrm>
                <a:off x="3935413" y="4346575"/>
                <a:ext cx="365125" cy="238125"/>
              </a:xfrm>
              <a:custGeom>
                <a:avLst/>
                <a:gdLst/>
                <a:ahLst/>
                <a:cxnLst>
                  <a:cxn ang="0">
                    <a:pos x="0" y="0"/>
                  </a:cxn>
                  <a:cxn ang="0">
                    <a:pos x="0" y="0"/>
                  </a:cxn>
                  <a:cxn ang="0">
                    <a:pos x="16" y="42"/>
                  </a:cxn>
                  <a:cxn ang="0">
                    <a:pos x="26" y="80"/>
                  </a:cxn>
                  <a:cxn ang="0">
                    <a:pos x="26" y="80"/>
                  </a:cxn>
                  <a:cxn ang="0">
                    <a:pos x="50" y="88"/>
                  </a:cxn>
                  <a:cxn ang="0">
                    <a:pos x="70" y="98"/>
                  </a:cxn>
                  <a:cxn ang="0">
                    <a:pos x="88" y="106"/>
                  </a:cxn>
                  <a:cxn ang="0">
                    <a:pos x="104" y="116"/>
                  </a:cxn>
                  <a:cxn ang="0">
                    <a:pos x="130" y="134"/>
                  </a:cxn>
                  <a:cxn ang="0">
                    <a:pos x="146" y="150"/>
                  </a:cxn>
                  <a:cxn ang="0">
                    <a:pos x="204" y="150"/>
                  </a:cxn>
                  <a:cxn ang="0">
                    <a:pos x="204" y="150"/>
                  </a:cxn>
                  <a:cxn ang="0">
                    <a:pos x="212" y="130"/>
                  </a:cxn>
                  <a:cxn ang="0">
                    <a:pos x="230" y="90"/>
                  </a:cxn>
                  <a:cxn ang="0">
                    <a:pos x="230" y="90"/>
                  </a:cxn>
                  <a:cxn ang="0">
                    <a:pos x="210" y="78"/>
                  </a:cxn>
                  <a:cxn ang="0">
                    <a:pos x="186" y="64"/>
                  </a:cxn>
                  <a:cxn ang="0">
                    <a:pos x="162" y="52"/>
                  </a:cxn>
                  <a:cxn ang="0">
                    <a:pos x="134" y="40"/>
                  </a:cxn>
                  <a:cxn ang="0">
                    <a:pos x="104" y="28"/>
                  </a:cxn>
                  <a:cxn ang="0">
                    <a:pos x="72" y="18"/>
                  </a:cxn>
                  <a:cxn ang="0">
                    <a:pos x="38" y="8"/>
                  </a:cxn>
                  <a:cxn ang="0">
                    <a:pos x="0" y="0"/>
                  </a:cxn>
                </a:cxnLst>
                <a:rect l="0" t="0" r="r" b="b"/>
                <a:pathLst>
                  <a:path w="230" h="150">
                    <a:moveTo>
                      <a:pt x="0" y="0"/>
                    </a:moveTo>
                    <a:lnTo>
                      <a:pt x="0" y="0"/>
                    </a:lnTo>
                    <a:lnTo>
                      <a:pt x="16" y="42"/>
                    </a:lnTo>
                    <a:lnTo>
                      <a:pt x="26" y="80"/>
                    </a:lnTo>
                    <a:lnTo>
                      <a:pt x="26" y="80"/>
                    </a:lnTo>
                    <a:lnTo>
                      <a:pt x="50" y="88"/>
                    </a:lnTo>
                    <a:lnTo>
                      <a:pt x="70" y="98"/>
                    </a:lnTo>
                    <a:lnTo>
                      <a:pt x="88" y="106"/>
                    </a:lnTo>
                    <a:lnTo>
                      <a:pt x="104" y="116"/>
                    </a:lnTo>
                    <a:lnTo>
                      <a:pt x="130" y="134"/>
                    </a:lnTo>
                    <a:lnTo>
                      <a:pt x="146" y="150"/>
                    </a:lnTo>
                    <a:lnTo>
                      <a:pt x="204" y="150"/>
                    </a:lnTo>
                    <a:lnTo>
                      <a:pt x="204" y="150"/>
                    </a:lnTo>
                    <a:lnTo>
                      <a:pt x="212" y="130"/>
                    </a:lnTo>
                    <a:lnTo>
                      <a:pt x="230" y="90"/>
                    </a:lnTo>
                    <a:lnTo>
                      <a:pt x="230" y="90"/>
                    </a:lnTo>
                    <a:lnTo>
                      <a:pt x="210" y="78"/>
                    </a:lnTo>
                    <a:lnTo>
                      <a:pt x="186" y="64"/>
                    </a:lnTo>
                    <a:lnTo>
                      <a:pt x="162" y="52"/>
                    </a:lnTo>
                    <a:lnTo>
                      <a:pt x="134" y="40"/>
                    </a:lnTo>
                    <a:lnTo>
                      <a:pt x="104" y="28"/>
                    </a:lnTo>
                    <a:lnTo>
                      <a:pt x="72" y="18"/>
                    </a:lnTo>
                    <a:lnTo>
                      <a:pt x="38" y="8"/>
                    </a:lnTo>
                    <a:lnTo>
                      <a:pt x="0" y="0"/>
                    </a:lnTo>
                    <a:close/>
                  </a:path>
                </a:pathLst>
              </a:custGeom>
              <a:solidFill>
                <a:srgbClr val="ABC0B4"/>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39" name="Freeform 72"/>
              <p:cNvSpPr/>
              <p:nvPr/>
            </p:nvSpPr>
            <p:spPr bwMode="auto">
              <a:xfrm>
                <a:off x="3935413" y="4346575"/>
                <a:ext cx="365125" cy="238125"/>
              </a:xfrm>
              <a:custGeom>
                <a:avLst/>
                <a:gdLst/>
                <a:ahLst/>
                <a:cxnLst>
                  <a:cxn ang="0">
                    <a:pos x="0" y="0"/>
                  </a:cxn>
                  <a:cxn ang="0">
                    <a:pos x="0" y="0"/>
                  </a:cxn>
                  <a:cxn ang="0">
                    <a:pos x="16" y="42"/>
                  </a:cxn>
                  <a:cxn ang="0">
                    <a:pos x="26" y="80"/>
                  </a:cxn>
                  <a:cxn ang="0">
                    <a:pos x="26" y="80"/>
                  </a:cxn>
                  <a:cxn ang="0">
                    <a:pos x="50" y="88"/>
                  </a:cxn>
                  <a:cxn ang="0">
                    <a:pos x="70" y="98"/>
                  </a:cxn>
                  <a:cxn ang="0">
                    <a:pos x="88" y="106"/>
                  </a:cxn>
                  <a:cxn ang="0">
                    <a:pos x="104" y="116"/>
                  </a:cxn>
                  <a:cxn ang="0">
                    <a:pos x="130" y="134"/>
                  </a:cxn>
                  <a:cxn ang="0">
                    <a:pos x="146" y="150"/>
                  </a:cxn>
                  <a:cxn ang="0">
                    <a:pos x="204" y="150"/>
                  </a:cxn>
                  <a:cxn ang="0">
                    <a:pos x="204" y="150"/>
                  </a:cxn>
                  <a:cxn ang="0">
                    <a:pos x="212" y="130"/>
                  </a:cxn>
                  <a:cxn ang="0">
                    <a:pos x="230" y="90"/>
                  </a:cxn>
                  <a:cxn ang="0">
                    <a:pos x="230" y="90"/>
                  </a:cxn>
                  <a:cxn ang="0">
                    <a:pos x="210" y="78"/>
                  </a:cxn>
                  <a:cxn ang="0">
                    <a:pos x="186" y="64"/>
                  </a:cxn>
                  <a:cxn ang="0">
                    <a:pos x="162" y="52"/>
                  </a:cxn>
                  <a:cxn ang="0">
                    <a:pos x="134" y="40"/>
                  </a:cxn>
                  <a:cxn ang="0">
                    <a:pos x="104" y="28"/>
                  </a:cxn>
                  <a:cxn ang="0">
                    <a:pos x="72" y="18"/>
                  </a:cxn>
                  <a:cxn ang="0">
                    <a:pos x="38" y="8"/>
                  </a:cxn>
                  <a:cxn ang="0">
                    <a:pos x="0" y="0"/>
                  </a:cxn>
                </a:cxnLst>
                <a:rect l="0" t="0" r="r" b="b"/>
                <a:pathLst>
                  <a:path w="230" h="150">
                    <a:moveTo>
                      <a:pt x="0" y="0"/>
                    </a:moveTo>
                    <a:lnTo>
                      <a:pt x="0" y="0"/>
                    </a:lnTo>
                    <a:lnTo>
                      <a:pt x="16" y="42"/>
                    </a:lnTo>
                    <a:lnTo>
                      <a:pt x="26" y="80"/>
                    </a:lnTo>
                    <a:lnTo>
                      <a:pt x="26" y="80"/>
                    </a:lnTo>
                    <a:lnTo>
                      <a:pt x="50" y="88"/>
                    </a:lnTo>
                    <a:lnTo>
                      <a:pt x="70" y="98"/>
                    </a:lnTo>
                    <a:lnTo>
                      <a:pt x="88" y="106"/>
                    </a:lnTo>
                    <a:lnTo>
                      <a:pt x="104" y="116"/>
                    </a:lnTo>
                    <a:lnTo>
                      <a:pt x="130" y="134"/>
                    </a:lnTo>
                    <a:lnTo>
                      <a:pt x="146" y="150"/>
                    </a:lnTo>
                    <a:lnTo>
                      <a:pt x="204" y="150"/>
                    </a:lnTo>
                    <a:lnTo>
                      <a:pt x="204" y="150"/>
                    </a:lnTo>
                    <a:lnTo>
                      <a:pt x="212" y="130"/>
                    </a:lnTo>
                    <a:lnTo>
                      <a:pt x="230" y="90"/>
                    </a:lnTo>
                    <a:lnTo>
                      <a:pt x="230" y="90"/>
                    </a:lnTo>
                    <a:lnTo>
                      <a:pt x="210" y="78"/>
                    </a:lnTo>
                    <a:lnTo>
                      <a:pt x="186" y="64"/>
                    </a:lnTo>
                    <a:lnTo>
                      <a:pt x="162" y="52"/>
                    </a:lnTo>
                    <a:lnTo>
                      <a:pt x="134" y="40"/>
                    </a:lnTo>
                    <a:lnTo>
                      <a:pt x="104" y="28"/>
                    </a:lnTo>
                    <a:lnTo>
                      <a:pt x="72" y="18"/>
                    </a:lnTo>
                    <a:lnTo>
                      <a:pt x="38" y="8"/>
                    </a:lnTo>
                    <a:lnTo>
                      <a:pt x="0"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40" name="Freeform 73"/>
              <p:cNvSpPr/>
              <p:nvPr/>
            </p:nvSpPr>
            <p:spPr bwMode="auto">
              <a:xfrm>
                <a:off x="3751263" y="4330700"/>
                <a:ext cx="225425" cy="142875"/>
              </a:xfrm>
              <a:custGeom>
                <a:avLst/>
                <a:gdLst/>
                <a:ahLst/>
                <a:cxnLst>
                  <a:cxn ang="0">
                    <a:pos x="0" y="0"/>
                  </a:cxn>
                  <a:cxn ang="0">
                    <a:pos x="0" y="0"/>
                  </a:cxn>
                  <a:cxn ang="0">
                    <a:pos x="16" y="36"/>
                  </a:cxn>
                  <a:cxn ang="0">
                    <a:pos x="26" y="72"/>
                  </a:cxn>
                  <a:cxn ang="0">
                    <a:pos x="26" y="72"/>
                  </a:cxn>
                  <a:cxn ang="0">
                    <a:pos x="30" y="72"/>
                  </a:cxn>
                  <a:cxn ang="0">
                    <a:pos x="30" y="72"/>
                  </a:cxn>
                  <a:cxn ang="0">
                    <a:pos x="62" y="74"/>
                  </a:cxn>
                  <a:cxn ang="0">
                    <a:pos x="90" y="78"/>
                  </a:cxn>
                  <a:cxn ang="0">
                    <a:pos x="118" y="84"/>
                  </a:cxn>
                  <a:cxn ang="0">
                    <a:pos x="142" y="90"/>
                  </a:cxn>
                  <a:cxn ang="0">
                    <a:pos x="142" y="90"/>
                  </a:cxn>
                  <a:cxn ang="0">
                    <a:pos x="132" y="52"/>
                  </a:cxn>
                  <a:cxn ang="0">
                    <a:pos x="116" y="10"/>
                  </a:cxn>
                  <a:cxn ang="0">
                    <a:pos x="116" y="10"/>
                  </a:cxn>
                  <a:cxn ang="0">
                    <a:pos x="64" y="2"/>
                  </a:cxn>
                  <a:cxn ang="0">
                    <a:pos x="8" y="0"/>
                  </a:cxn>
                  <a:cxn ang="0">
                    <a:pos x="8" y="0"/>
                  </a:cxn>
                  <a:cxn ang="0">
                    <a:pos x="0" y="0"/>
                  </a:cxn>
                </a:cxnLst>
                <a:rect l="0" t="0" r="r" b="b"/>
                <a:pathLst>
                  <a:path w="142" h="90">
                    <a:moveTo>
                      <a:pt x="0" y="0"/>
                    </a:moveTo>
                    <a:lnTo>
                      <a:pt x="0" y="0"/>
                    </a:lnTo>
                    <a:lnTo>
                      <a:pt x="16" y="36"/>
                    </a:lnTo>
                    <a:lnTo>
                      <a:pt x="26" y="72"/>
                    </a:lnTo>
                    <a:lnTo>
                      <a:pt x="26" y="72"/>
                    </a:lnTo>
                    <a:lnTo>
                      <a:pt x="30" y="72"/>
                    </a:lnTo>
                    <a:lnTo>
                      <a:pt x="30" y="72"/>
                    </a:lnTo>
                    <a:lnTo>
                      <a:pt x="62" y="74"/>
                    </a:lnTo>
                    <a:lnTo>
                      <a:pt x="90" y="78"/>
                    </a:lnTo>
                    <a:lnTo>
                      <a:pt x="118" y="84"/>
                    </a:lnTo>
                    <a:lnTo>
                      <a:pt x="142" y="90"/>
                    </a:lnTo>
                    <a:lnTo>
                      <a:pt x="142" y="90"/>
                    </a:lnTo>
                    <a:lnTo>
                      <a:pt x="132" y="52"/>
                    </a:lnTo>
                    <a:lnTo>
                      <a:pt x="116" y="10"/>
                    </a:lnTo>
                    <a:lnTo>
                      <a:pt x="116" y="10"/>
                    </a:lnTo>
                    <a:lnTo>
                      <a:pt x="64" y="2"/>
                    </a:lnTo>
                    <a:lnTo>
                      <a:pt x="8" y="0"/>
                    </a:lnTo>
                    <a:lnTo>
                      <a:pt x="8" y="0"/>
                    </a:lnTo>
                    <a:lnTo>
                      <a:pt x="0" y="0"/>
                    </a:lnTo>
                    <a:close/>
                  </a:path>
                </a:pathLst>
              </a:custGeom>
              <a:solidFill>
                <a:srgbClr val="A9BEB2"/>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41" name="Freeform 74"/>
              <p:cNvSpPr/>
              <p:nvPr/>
            </p:nvSpPr>
            <p:spPr bwMode="auto">
              <a:xfrm>
                <a:off x="3751263" y="4330700"/>
                <a:ext cx="225425" cy="142875"/>
              </a:xfrm>
              <a:custGeom>
                <a:avLst/>
                <a:gdLst/>
                <a:ahLst/>
                <a:cxnLst>
                  <a:cxn ang="0">
                    <a:pos x="0" y="0"/>
                  </a:cxn>
                  <a:cxn ang="0">
                    <a:pos x="0" y="0"/>
                  </a:cxn>
                  <a:cxn ang="0">
                    <a:pos x="16" y="36"/>
                  </a:cxn>
                  <a:cxn ang="0">
                    <a:pos x="26" y="72"/>
                  </a:cxn>
                  <a:cxn ang="0">
                    <a:pos x="26" y="72"/>
                  </a:cxn>
                  <a:cxn ang="0">
                    <a:pos x="30" y="72"/>
                  </a:cxn>
                  <a:cxn ang="0">
                    <a:pos x="30" y="72"/>
                  </a:cxn>
                  <a:cxn ang="0">
                    <a:pos x="62" y="74"/>
                  </a:cxn>
                  <a:cxn ang="0">
                    <a:pos x="90" y="78"/>
                  </a:cxn>
                  <a:cxn ang="0">
                    <a:pos x="118" y="84"/>
                  </a:cxn>
                  <a:cxn ang="0">
                    <a:pos x="142" y="90"/>
                  </a:cxn>
                  <a:cxn ang="0">
                    <a:pos x="142" y="90"/>
                  </a:cxn>
                  <a:cxn ang="0">
                    <a:pos x="132" y="52"/>
                  </a:cxn>
                  <a:cxn ang="0">
                    <a:pos x="116" y="10"/>
                  </a:cxn>
                  <a:cxn ang="0">
                    <a:pos x="116" y="10"/>
                  </a:cxn>
                  <a:cxn ang="0">
                    <a:pos x="64" y="2"/>
                  </a:cxn>
                  <a:cxn ang="0">
                    <a:pos x="8" y="0"/>
                  </a:cxn>
                  <a:cxn ang="0">
                    <a:pos x="8" y="0"/>
                  </a:cxn>
                  <a:cxn ang="0">
                    <a:pos x="0" y="0"/>
                  </a:cxn>
                </a:cxnLst>
                <a:rect l="0" t="0" r="r" b="b"/>
                <a:pathLst>
                  <a:path w="142" h="90">
                    <a:moveTo>
                      <a:pt x="0" y="0"/>
                    </a:moveTo>
                    <a:lnTo>
                      <a:pt x="0" y="0"/>
                    </a:lnTo>
                    <a:lnTo>
                      <a:pt x="16" y="36"/>
                    </a:lnTo>
                    <a:lnTo>
                      <a:pt x="26" y="72"/>
                    </a:lnTo>
                    <a:lnTo>
                      <a:pt x="26" y="72"/>
                    </a:lnTo>
                    <a:lnTo>
                      <a:pt x="30" y="72"/>
                    </a:lnTo>
                    <a:lnTo>
                      <a:pt x="30" y="72"/>
                    </a:lnTo>
                    <a:lnTo>
                      <a:pt x="62" y="74"/>
                    </a:lnTo>
                    <a:lnTo>
                      <a:pt x="90" y="78"/>
                    </a:lnTo>
                    <a:lnTo>
                      <a:pt x="118" y="84"/>
                    </a:lnTo>
                    <a:lnTo>
                      <a:pt x="142" y="90"/>
                    </a:lnTo>
                    <a:lnTo>
                      <a:pt x="142" y="90"/>
                    </a:lnTo>
                    <a:lnTo>
                      <a:pt x="132" y="52"/>
                    </a:lnTo>
                    <a:lnTo>
                      <a:pt x="116" y="10"/>
                    </a:lnTo>
                    <a:lnTo>
                      <a:pt x="116" y="10"/>
                    </a:lnTo>
                    <a:lnTo>
                      <a:pt x="64" y="2"/>
                    </a:lnTo>
                    <a:lnTo>
                      <a:pt x="8" y="0"/>
                    </a:lnTo>
                    <a:lnTo>
                      <a:pt x="8" y="0"/>
                    </a:lnTo>
                    <a:lnTo>
                      <a:pt x="0"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42" name="Freeform 75"/>
              <p:cNvSpPr/>
              <p:nvPr/>
            </p:nvSpPr>
            <p:spPr bwMode="auto">
              <a:xfrm>
                <a:off x="3573463" y="4327525"/>
                <a:ext cx="219075" cy="146050"/>
              </a:xfrm>
              <a:custGeom>
                <a:avLst/>
                <a:gdLst/>
                <a:ahLst/>
                <a:cxnLst>
                  <a:cxn ang="0">
                    <a:pos x="104" y="0"/>
                  </a:cxn>
                  <a:cxn ang="0">
                    <a:pos x="104" y="0"/>
                  </a:cxn>
                  <a:cxn ang="0">
                    <a:pos x="76" y="2"/>
                  </a:cxn>
                  <a:cxn ang="0">
                    <a:pos x="50" y="4"/>
                  </a:cxn>
                  <a:cxn ang="0">
                    <a:pos x="24" y="8"/>
                  </a:cxn>
                  <a:cxn ang="0">
                    <a:pos x="0" y="12"/>
                  </a:cxn>
                  <a:cxn ang="0">
                    <a:pos x="0" y="12"/>
                  </a:cxn>
                  <a:cxn ang="0">
                    <a:pos x="16" y="54"/>
                  </a:cxn>
                  <a:cxn ang="0">
                    <a:pos x="28" y="92"/>
                  </a:cxn>
                  <a:cxn ang="0">
                    <a:pos x="28" y="92"/>
                  </a:cxn>
                  <a:cxn ang="0">
                    <a:pos x="52" y="84"/>
                  </a:cxn>
                  <a:cxn ang="0">
                    <a:pos x="76" y="78"/>
                  </a:cxn>
                  <a:cxn ang="0">
                    <a:pos x="102" y="74"/>
                  </a:cxn>
                  <a:cxn ang="0">
                    <a:pos x="132" y="74"/>
                  </a:cxn>
                  <a:cxn ang="0">
                    <a:pos x="132" y="74"/>
                  </a:cxn>
                  <a:cxn ang="0">
                    <a:pos x="138" y="74"/>
                  </a:cxn>
                  <a:cxn ang="0">
                    <a:pos x="138" y="74"/>
                  </a:cxn>
                  <a:cxn ang="0">
                    <a:pos x="128" y="38"/>
                  </a:cxn>
                  <a:cxn ang="0">
                    <a:pos x="112" y="2"/>
                  </a:cxn>
                  <a:cxn ang="0">
                    <a:pos x="112" y="2"/>
                  </a:cxn>
                  <a:cxn ang="0">
                    <a:pos x="104" y="0"/>
                  </a:cxn>
                </a:cxnLst>
                <a:rect l="0" t="0" r="r" b="b"/>
                <a:pathLst>
                  <a:path w="138" h="92">
                    <a:moveTo>
                      <a:pt x="104" y="0"/>
                    </a:moveTo>
                    <a:lnTo>
                      <a:pt x="104" y="0"/>
                    </a:lnTo>
                    <a:lnTo>
                      <a:pt x="76" y="2"/>
                    </a:lnTo>
                    <a:lnTo>
                      <a:pt x="50" y="4"/>
                    </a:lnTo>
                    <a:lnTo>
                      <a:pt x="24" y="8"/>
                    </a:lnTo>
                    <a:lnTo>
                      <a:pt x="0" y="12"/>
                    </a:lnTo>
                    <a:lnTo>
                      <a:pt x="0" y="12"/>
                    </a:lnTo>
                    <a:lnTo>
                      <a:pt x="16" y="54"/>
                    </a:lnTo>
                    <a:lnTo>
                      <a:pt x="28" y="92"/>
                    </a:lnTo>
                    <a:lnTo>
                      <a:pt x="28" y="92"/>
                    </a:lnTo>
                    <a:lnTo>
                      <a:pt x="52" y="84"/>
                    </a:lnTo>
                    <a:lnTo>
                      <a:pt x="76" y="78"/>
                    </a:lnTo>
                    <a:lnTo>
                      <a:pt x="102" y="74"/>
                    </a:lnTo>
                    <a:lnTo>
                      <a:pt x="132" y="74"/>
                    </a:lnTo>
                    <a:lnTo>
                      <a:pt x="132" y="74"/>
                    </a:lnTo>
                    <a:lnTo>
                      <a:pt x="138" y="74"/>
                    </a:lnTo>
                    <a:lnTo>
                      <a:pt x="138" y="74"/>
                    </a:lnTo>
                    <a:lnTo>
                      <a:pt x="128" y="38"/>
                    </a:lnTo>
                    <a:lnTo>
                      <a:pt x="112" y="2"/>
                    </a:lnTo>
                    <a:lnTo>
                      <a:pt x="112" y="2"/>
                    </a:lnTo>
                    <a:lnTo>
                      <a:pt x="104" y="0"/>
                    </a:lnTo>
                    <a:close/>
                  </a:path>
                </a:pathLst>
              </a:custGeom>
              <a:solidFill>
                <a:srgbClr val="AABFB3"/>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43" name="Freeform 76"/>
              <p:cNvSpPr/>
              <p:nvPr/>
            </p:nvSpPr>
            <p:spPr bwMode="auto">
              <a:xfrm>
                <a:off x="3573463" y="4327525"/>
                <a:ext cx="219075" cy="146050"/>
              </a:xfrm>
              <a:custGeom>
                <a:avLst/>
                <a:gdLst/>
                <a:ahLst/>
                <a:cxnLst>
                  <a:cxn ang="0">
                    <a:pos x="104" y="0"/>
                  </a:cxn>
                  <a:cxn ang="0">
                    <a:pos x="104" y="0"/>
                  </a:cxn>
                  <a:cxn ang="0">
                    <a:pos x="76" y="2"/>
                  </a:cxn>
                  <a:cxn ang="0">
                    <a:pos x="50" y="4"/>
                  </a:cxn>
                  <a:cxn ang="0">
                    <a:pos x="24" y="8"/>
                  </a:cxn>
                  <a:cxn ang="0">
                    <a:pos x="0" y="12"/>
                  </a:cxn>
                  <a:cxn ang="0">
                    <a:pos x="0" y="12"/>
                  </a:cxn>
                  <a:cxn ang="0">
                    <a:pos x="16" y="54"/>
                  </a:cxn>
                  <a:cxn ang="0">
                    <a:pos x="28" y="92"/>
                  </a:cxn>
                  <a:cxn ang="0">
                    <a:pos x="28" y="92"/>
                  </a:cxn>
                  <a:cxn ang="0">
                    <a:pos x="52" y="84"/>
                  </a:cxn>
                  <a:cxn ang="0">
                    <a:pos x="76" y="78"/>
                  </a:cxn>
                  <a:cxn ang="0">
                    <a:pos x="102" y="74"/>
                  </a:cxn>
                  <a:cxn ang="0">
                    <a:pos x="132" y="74"/>
                  </a:cxn>
                  <a:cxn ang="0">
                    <a:pos x="132" y="74"/>
                  </a:cxn>
                  <a:cxn ang="0">
                    <a:pos x="138" y="74"/>
                  </a:cxn>
                  <a:cxn ang="0">
                    <a:pos x="138" y="74"/>
                  </a:cxn>
                  <a:cxn ang="0">
                    <a:pos x="128" y="38"/>
                  </a:cxn>
                  <a:cxn ang="0">
                    <a:pos x="112" y="2"/>
                  </a:cxn>
                  <a:cxn ang="0">
                    <a:pos x="112" y="2"/>
                  </a:cxn>
                  <a:cxn ang="0">
                    <a:pos x="104" y="0"/>
                  </a:cxn>
                </a:cxnLst>
                <a:rect l="0" t="0" r="r" b="b"/>
                <a:pathLst>
                  <a:path w="138" h="92">
                    <a:moveTo>
                      <a:pt x="104" y="0"/>
                    </a:moveTo>
                    <a:lnTo>
                      <a:pt x="104" y="0"/>
                    </a:lnTo>
                    <a:lnTo>
                      <a:pt x="76" y="2"/>
                    </a:lnTo>
                    <a:lnTo>
                      <a:pt x="50" y="4"/>
                    </a:lnTo>
                    <a:lnTo>
                      <a:pt x="24" y="8"/>
                    </a:lnTo>
                    <a:lnTo>
                      <a:pt x="0" y="12"/>
                    </a:lnTo>
                    <a:lnTo>
                      <a:pt x="0" y="12"/>
                    </a:lnTo>
                    <a:lnTo>
                      <a:pt x="16" y="54"/>
                    </a:lnTo>
                    <a:lnTo>
                      <a:pt x="28" y="92"/>
                    </a:lnTo>
                    <a:lnTo>
                      <a:pt x="28" y="92"/>
                    </a:lnTo>
                    <a:lnTo>
                      <a:pt x="52" y="84"/>
                    </a:lnTo>
                    <a:lnTo>
                      <a:pt x="76" y="78"/>
                    </a:lnTo>
                    <a:lnTo>
                      <a:pt x="102" y="74"/>
                    </a:lnTo>
                    <a:lnTo>
                      <a:pt x="132" y="74"/>
                    </a:lnTo>
                    <a:lnTo>
                      <a:pt x="132" y="74"/>
                    </a:lnTo>
                    <a:lnTo>
                      <a:pt x="138" y="74"/>
                    </a:lnTo>
                    <a:lnTo>
                      <a:pt x="138" y="74"/>
                    </a:lnTo>
                    <a:lnTo>
                      <a:pt x="128" y="38"/>
                    </a:lnTo>
                    <a:lnTo>
                      <a:pt x="112" y="2"/>
                    </a:lnTo>
                    <a:lnTo>
                      <a:pt x="112" y="2"/>
                    </a:lnTo>
                    <a:lnTo>
                      <a:pt x="104"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44" name="Freeform 77"/>
              <p:cNvSpPr/>
              <p:nvPr/>
            </p:nvSpPr>
            <p:spPr bwMode="auto">
              <a:xfrm>
                <a:off x="3430588" y="4578350"/>
                <a:ext cx="31750" cy="1588"/>
              </a:xfrm>
              <a:custGeom>
                <a:avLst/>
                <a:gdLst/>
                <a:ahLst/>
                <a:cxnLst>
                  <a:cxn ang="0">
                    <a:pos x="0" y="0"/>
                  </a:cxn>
                  <a:cxn ang="0">
                    <a:pos x="0" y="0"/>
                  </a:cxn>
                  <a:cxn ang="0">
                    <a:pos x="0" y="0"/>
                  </a:cxn>
                  <a:cxn ang="0">
                    <a:pos x="18" y="0"/>
                  </a:cxn>
                  <a:cxn ang="0">
                    <a:pos x="18" y="0"/>
                  </a:cxn>
                  <a:cxn ang="0">
                    <a:pos x="20" y="0"/>
                  </a:cxn>
                  <a:cxn ang="0">
                    <a:pos x="0" y="0"/>
                  </a:cxn>
                </a:cxnLst>
                <a:rect l="0" t="0" r="r" b="b"/>
                <a:pathLst>
                  <a:path w="20">
                    <a:moveTo>
                      <a:pt x="0" y="0"/>
                    </a:moveTo>
                    <a:lnTo>
                      <a:pt x="0" y="0"/>
                    </a:lnTo>
                    <a:lnTo>
                      <a:pt x="0" y="0"/>
                    </a:lnTo>
                    <a:lnTo>
                      <a:pt x="18" y="0"/>
                    </a:lnTo>
                    <a:lnTo>
                      <a:pt x="18" y="0"/>
                    </a:lnTo>
                    <a:lnTo>
                      <a:pt x="20" y="0"/>
                    </a:lnTo>
                    <a:lnTo>
                      <a:pt x="0" y="0"/>
                    </a:lnTo>
                    <a:close/>
                  </a:path>
                </a:pathLst>
              </a:custGeom>
              <a:solidFill>
                <a:srgbClr val="A9BFB3"/>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45" name="Freeform 78"/>
              <p:cNvSpPr/>
              <p:nvPr/>
            </p:nvSpPr>
            <p:spPr bwMode="auto">
              <a:xfrm>
                <a:off x="3430588" y="4578350"/>
                <a:ext cx="31750" cy="1588"/>
              </a:xfrm>
              <a:custGeom>
                <a:avLst/>
                <a:gdLst/>
                <a:ahLst/>
                <a:cxnLst>
                  <a:cxn ang="0">
                    <a:pos x="0" y="0"/>
                  </a:cxn>
                  <a:cxn ang="0">
                    <a:pos x="0" y="0"/>
                  </a:cxn>
                  <a:cxn ang="0">
                    <a:pos x="0" y="0"/>
                  </a:cxn>
                  <a:cxn ang="0">
                    <a:pos x="18" y="0"/>
                  </a:cxn>
                  <a:cxn ang="0">
                    <a:pos x="18" y="0"/>
                  </a:cxn>
                  <a:cxn ang="0">
                    <a:pos x="20" y="0"/>
                  </a:cxn>
                  <a:cxn ang="0">
                    <a:pos x="0" y="0"/>
                  </a:cxn>
                </a:cxnLst>
                <a:rect l="0" t="0" r="r" b="b"/>
                <a:pathLst>
                  <a:path w="20">
                    <a:moveTo>
                      <a:pt x="0" y="0"/>
                    </a:moveTo>
                    <a:lnTo>
                      <a:pt x="0" y="0"/>
                    </a:lnTo>
                    <a:lnTo>
                      <a:pt x="0" y="0"/>
                    </a:lnTo>
                    <a:lnTo>
                      <a:pt x="18" y="0"/>
                    </a:lnTo>
                    <a:lnTo>
                      <a:pt x="18" y="0"/>
                    </a:lnTo>
                    <a:lnTo>
                      <a:pt x="20" y="0"/>
                    </a:lnTo>
                    <a:lnTo>
                      <a:pt x="0"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46" name="Freeform 79"/>
              <p:cNvSpPr/>
              <p:nvPr/>
            </p:nvSpPr>
            <p:spPr bwMode="auto">
              <a:xfrm>
                <a:off x="3382963" y="4346575"/>
                <a:ext cx="234950" cy="231775"/>
              </a:xfrm>
              <a:custGeom>
                <a:avLst/>
                <a:gdLst/>
                <a:ahLst/>
                <a:cxnLst>
                  <a:cxn ang="0">
                    <a:pos x="120" y="0"/>
                  </a:cxn>
                  <a:cxn ang="0">
                    <a:pos x="120" y="0"/>
                  </a:cxn>
                  <a:cxn ang="0">
                    <a:pos x="86" y="8"/>
                  </a:cxn>
                  <a:cxn ang="0">
                    <a:pos x="54" y="18"/>
                  </a:cxn>
                  <a:cxn ang="0">
                    <a:pos x="26" y="30"/>
                  </a:cxn>
                  <a:cxn ang="0">
                    <a:pos x="0" y="44"/>
                  </a:cxn>
                  <a:cxn ang="0">
                    <a:pos x="0" y="44"/>
                  </a:cxn>
                  <a:cxn ang="0">
                    <a:pos x="10" y="74"/>
                  </a:cxn>
                  <a:cxn ang="0">
                    <a:pos x="20" y="104"/>
                  </a:cxn>
                  <a:cxn ang="0">
                    <a:pos x="26" y="128"/>
                  </a:cxn>
                  <a:cxn ang="0">
                    <a:pos x="30" y="146"/>
                  </a:cxn>
                  <a:cxn ang="0">
                    <a:pos x="50" y="146"/>
                  </a:cxn>
                  <a:cxn ang="0">
                    <a:pos x="50" y="146"/>
                  </a:cxn>
                  <a:cxn ang="0">
                    <a:pos x="64" y="132"/>
                  </a:cxn>
                  <a:cxn ang="0">
                    <a:pos x="84" y="114"/>
                  </a:cxn>
                  <a:cxn ang="0">
                    <a:pos x="114" y="96"/>
                  </a:cxn>
                  <a:cxn ang="0">
                    <a:pos x="130" y="88"/>
                  </a:cxn>
                  <a:cxn ang="0">
                    <a:pos x="148" y="80"/>
                  </a:cxn>
                  <a:cxn ang="0">
                    <a:pos x="148" y="80"/>
                  </a:cxn>
                  <a:cxn ang="0">
                    <a:pos x="136" y="42"/>
                  </a:cxn>
                  <a:cxn ang="0">
                    <a:pos x="120" y="0"/>
                  </a:cxn>
                </a:cxnLst>
                <a:rect l="0" t="0" r="r" b="b"/>
                <a:pathLst>
                  <a:path w="148" h="146">
                    <a:moveTo>
                      <a:pt x="120" y="0"/>
                    </a:moveTo>
                    <a:lnTo>
                      <a:pt x="120" y="0"/>
                    </a:lnTo>
                    <a:lnTo>
                      <a:pt x="86" y="8"/>
                    </a:lnTo>
                    <a:lnTo>
                      <a:pt x="54" y="18"/>
                    </a:lnTo>
                    <a:lnTo>
                      <a:pt x="26" y="30"/>
                    </a:lnTo>
                    <a:lnTo>
                      <a:pt x="0" y="44"/>
                    </a:lnTo>
                    <a:lnTo>
                      <a:pt x="0" y="44"/>
                    </a:lnTo>
                    <a:lnTo>
                      <a:pt x="10" y="74"/>
                    </a:lnTo>
                    <a:lnTo>
                      <a:pt x="20" y="104"/>
                    </a:lnTo>
                    <a:lnTo>
                      <a:pt x="26" y="128"/>
                    </a:lnTo>
                    <a:lnTo>
                      <a:pt x="30" y="146"/>
                    </a:lnTo>
                    <a:lnTo>
                      <a:pt x="50" y="146"/>
                    </a:lnTo>
                    <a:lnTo>
                      <a:pt x="50" y="146"/>
                    </a:lnTo>
                    <a:lnTo>
                      <a:pt x="64" y="132"/>
                    </a:lnTo>
                    <a:lnTo>
                      <a:pt x="84" y="114"/>
                    </a:lnTo>
                    <a:lnTo>
                      <a:pt x="114" y="96"/>
                    </a:lnTo>
                    <a:lnTo>
                      <a:pt x="130" y="88"/>
                    </a:lnTo>
                    <a:lnTo>
                      <a:pt x="148" y="80"/>
                    </a:lnTo>
                    <a:lnTo>
                      <a:pt x="148" y="80"/>
                    </a:lnTo>
                    <a:lnTo>
                      <a:pt x="136" y="42"/>
                    </a:lnTo>
                    <a:lnTo>
                      <a:pt x="120" y="0"/>
                    </a:lnTo>
                    <a:close/>
                  </a:path>
                </a:pathLst>
              </a:custGeom>
              <a:solidFill>
                <a:srgbClr val="AABFB3"/>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47" name="Freeform 80"/>
              <p:cNvSpPr/>
              <p:nvPr/>
            </p:nvSpPr>
            <p:spPr bwMode="auto">
              <a:xfrm>
                <a:off x="3382963" y="4346575"/>
                <a:ext cx="234950" cy="231775"/>
              </a:xfrm>
              <a:custGeom>
                <a:avLst/>
                <a:gdLst/>
                <a:ahLst/>
                <a:cxnLst>
                  <a:cxn ang="0">
                    <a:pos x="120" y="0"/>
                  </a:cxn>
                  <a:cxn ang="0">
                    <a:pos x="120" y="0"/>
                  </a:cxn>
                  <a:cxn ang="0">
                    <a:pos x="86" y="8"/>
                  </a:cxn>
                  <a:cxn ang="0">
                    <a:pos x="54" y="18"/>
                  </a:cxn>
                  <a:cxn ang="0">
                    <a:pos x="26" y="30"/>
                  </a:cxn>
                  <a:cxn ang="0">
                    <a:pos x="0" y="44"/>
                  </a:cxn>
                  <a:cxn ang="0">
                    <a:pos x="0" y="44"/>
                  </a:cxn>
                  <a:cxn ang="0">
                    <a:pos x="10" y="74"/>
                  </a:cxn>
                  <a:cxn ang="0">
                    <a:pos x="20" y="104"/>
                  </a:cxn>
                  <a:cxn ang="0">
                    <a:pos x="26" y="128"/>
                  </a:cxn>
                  <a:cxn ang="0">
                    <a:pos x="30" y="146"/>
                  </a:cxn>
                  <a:cxn ang="0">
                    <a:pos x="50" y="146"/>
                  </a:cxn>
                  <a:cxn ang="0">
                    <a:pos x="50" y="146"/>
                  </a:cxn>
                  <a:cxn ang="0">
                    <a:pos x="64" y="132"/>
                  </a:cxn>
                  <a:cxn ang="0">
                    <a:pos x="84" y="114"/>
                  </a:cxn>
                  <a:cxn ang="0">
                    <a:pos x="114" y="96"/>
                  </a:cxn>
                  <a:cxn ang="0">
                    <a:pos x="130" y="88"/>
                  </a:cxn>
                  <a:cxn ang="0">
                    <a:pos x="148" y="80"/>
                  </a:cxn>
                  <a:cxn ang="0">
                    <a:pos x="148" y="80"/>
                  </a:cxn>
                  <a:cxn ang="0">
                    <a:pos x="136" y="42"/>
                  </a:cxn>
                  <a:cxn ang="0">
                    <a:pos x="120" y="0"/>
                  </a:cxn>
                </a:cxnLst>
                <a:rect l="0" t="0" r="r" b="b"/>
                <a:pathLst>
                  <a:path w="148" h="146">
                    <a:moveTo>
                      <a:pt x="120" y="0"/>
                    </a:moveTo>
                    <a:lnTo>
                      <a:pt x="120" y="0"/>
                    </a:lnTo>
                    <a:lnTo>
                      <a:pt x="86" y="8"/>
                    </a:lnTo>
                    <a:lnTo>
                      <a:pt x="54" y="18"/>
                    </a:lnTo>
                    <a:lnTo>
                      <a:pt x="26" y="30"/>
                    </a:lnTo>
                    <a:lnTo>
                      <a:pt x="0" y="44"/>
                    </a:lnTo>
                    <a:lnTo>
                      <a:pt x="0" y="44"/>
                    </a:lnTo>
                    <a:lnTo>
                      <a:pt x="10" y="74"/>
                    </a:lnTo>
                    <a:lnTo>
                      <a:pt x="20" y="104"/>
                    </a:lnTo>
                    <a:lnTo>
                      <a:pt x="26" y="128"/>
                    </a:lnTo>
                    <a:lnTo>
                      <a:pt x="30" y="146"/>
                    </a:lnTo>
                    <a:lnTo>
                      <a:pt x="50" y="146"/>
                    </a:lnTo>
                    <a:lnTo>
                      <a:pt x="50" y="146"/>
                    </a:lnTo>
                    <a:lnTo>
                      <a:pt x="64" y="132"/>
                    </a:lnTo>
                    <a:lnTo>
                      <a:pt x="84" y="114"/>
                    </a:lnTo>
                    <a:lnTo>
                      <a:pt x="114" y="96"/>
                    </a:lnTo>
                    <a:lnTo>
                      <a:pt x="130" y="88"/>
                    </a:lnTo>
                    <a:lnTo>
                      <a:pt x="148" y="80"/>
                    </a:lnTo>
                    <a:lnTo>
                      <a:pt x="148" y="80"/>
                    </a:lnTo>
                    <a:lnTo>
                      <a:pt x="136" y="42"/>
                    </a:lnTo>
                    <a:lnTo>
                      <a:pt x="120"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48" name="Freeform 81"/>
              <p:cNvSpPr/>
              <p:nvPr/>
            </p:nvSpPr>
            <p:spPr bwMode="auto">
              <a:xfrm>
                <a:off x="3176588" y="4575175"/>
                <a:ext cx="254000" cy="3175"/>
              </a:xfrm>
              <a:custGeom>
                <a:avLst/>
                <a:gdLst/>
                <a:ahLst/>
                <a:cxnLst>
                  <a:cxn ang="0">
                    <a:pos x="2" y="0"/>
                  </a:cxn>
                  <a:cxn ang="0">
                    <a:pos x="2" y="0"/>
                  </a:cxn>
                  <a:cxn ang="0">
                    <a:pos x="0" y="2"/>
                  </a:cxn>
                  <a:cxn ang="0">
                    <a:pos x="160" y="2"/>
                  </a:cxn>
                  <a:cxn ang="0">
                    <a:pos x="160" y="2"/>
                  </a:cxn>
                  <a:cxn ang="0">
                    <a:pos x="160" y="2"/>
                  </a:cxn>
                  <a:cxn ang="0">
                    <a:pos x="2" y="0"/>
                  </a:cxn>
                </a:cxnLst>
                <a:rect l="0" t="0" r="r" b="b"/>
                <a:pathLst>
                  <a:path w="160" h="2">
                    <a:moveTo>
                      <a:pt x="2" y="0"/>
                    </a:moveTo>
                    <a:lnTo>
                      <a:pt x="2" y="0"/>
                    </a:lnTo>
                    <a:lnTo>
                      <a:pt x="0" y="2"/>
                    </a:lnTo>
                    <a:lnTo>
                      <a:pt x="160" y="2"/>
                    </a:lnTo>
                    <a:lnTo>
                      <a:pt x="160" y="2"/>
                    </a:lnTo>
                    <a:lnTo>
                      <a:pt x="160" y="2"/>
                    </a:lnTo>
                    <a:lnTo>
                      <a:pt x="2" y="0"/>
                    </a:lnTo>
                    <a:close/>
                  </a:path>
                </a:pathLst>
              </a:custGeom>
              <a:solidFill>
                <a:srgbClr val="A9BEB2"/>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49" name="Freeform 82"/>
              <p:cNvSpPr/>
              <p:nvPr/>
            </p:nvSpPr>
            <p:spPr bwMode="auto">
              <a:xfrm>
                <a:off x="3176588" y="4575175"/>
                <a:ext cx="254000" cy="3175"/>
              </a:xfrm>
              <a:custGeom>
                <a:avLst/>
                <a:gdLst/>
                <a:ahLst/>
                <a:cxnLst>
                  <a:cxn ang="0">
                    <a:pos x="2" y="0"/>
                  </a:cxn>
                  <a:cxn ang="0">
                    <a:pos x="2" y="0"/>
                  </a:cxn>
                  <a:cxn ang="0">
                    <a:pos x="0" y="2"/>
                  </a:cxn>
                  <a:cxn ang="0">
                    <a:pos x="160" y="2"/>
                  </a:cxn>
                  <a:cxn ang="0">
                    <a:pos x="160" y="2"/>
                  </a:cxn>
                  <a:cxn ang="0">
                    <a:pos x="160" y="2"/>
                  </a:cxn>
                  <a:cxn ang="0">
                    <a:pos x="2" y="0"/>
                  </a:cxn>
                </a:cxnLst>
                <a:rect l="0" t="0" r="r" b="b"/>
                <a:pathLst>
                  <a:path w="160" h="2">
                    <a:moveTo>
                      <a:pt x="2" y="0"/>
                    </a:moveTo>
                    <a:lnTo>
                      <a:pt x="2" y="0"/>
                    </a:lnTo>
                    <a:lnTo>
                      <a:pt x="0" y="2"/>
                    </a:lnTo>
                    <a:lnTo>
                      <a:pt x="160" y="2"/>
                    </a:lnTo>
                    <a:lnTo>
                      <a:pt x="160" y="2"/>
                    </a:lnTo>
                    <a:lnTo>
                      <a:pt x="160" y="2"/>
                    </a:lnTo>
                    <a:lnTo>
                      <a:pt x="2"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50" name="Freeform 83"/>
              <p:cNvSpPr/>
              <p:nvPr/>
            </p:nvSpPr>
            <p:spPr bwMode="auto">
              <a:xfrm>
                <a:off x="3179763" y="4416425"/>
                <a:ext cx="250825" cy="161925"/>
              </a:xfrm>
              <a:custGeom>
                <a:avLst/>
                <a:gdLst/>
                <a:ahLst/>
                <a:cxnLst>
                  <a:cxn ang="0">
                    <a:pos x="128" y="0"/>
                  </a:cxn>
                  <a:cxn ang="0">
                    <a:pos x="128" y="0"/>
                  </a:cxn>
                  <a:cxn ang="0">
                    <a:pos x="100" y="16"/>
                  </a:cxn>
                  <a:cxn ang="0">
                    <a:pos x="76" y="32"/>
                  </a:cxn>
                  <a:cxn ang="0">
                    <a:pos x="54" y="46"/>
                  </a:cxn>
                  <a:cxn ang="0">
                    <a:pos x="38" y="62"/>
                  </a:cxn>
                  <a:cxn ang="0">
                    <a:pos x="12" y="86"/>
                  </a:cxn>
                  <a:cxn ang="0">
                    <a:pos x="0" y="100"/>
                  </a:cxn>
                  <a:cxn ang="0">
                    <a:pos x="158" y="102"/>
                  </a:cxn>
                  <a:cxn ang="0">
                    <a:pos x="158" y="102"/>
                  </a:cxn>
                  <a:cxn ang="0">
                    <a:pos x="154" y="84"/>
                  </a:cxn>
                  <a:cxn ang="0">
                    <a:pos x="148" y="60"/>
                  </a:cxn>
                  <a:cxn ang="0">
                    <a:pos x="138" y="30"/>
                  </a:cxn>
                  <a:cxn ang="0">
                    <a:pos x="128" y="0"/>
                  </a:cxn>
                </a:cxnLst>
                <a:rect l="0" t="0" r="r" b="b"/>
                <a:pathLst>
                  <a:path w="158" h="102">
                    <a:moveTo>
                      <a:pt x="128" y="0"/>
                    </a:moveTo>
                    <a:lnTo>
                      <a:pt x="128" y="0"/>
                    </a:lnTo>
                    <a:lnTo>
                      <a:pt x="100" y="16"/>
                    </a:lnTo>
                    <a:lnTo>
                      <a:pt x="76" y="32"/>
                    </a:lnTo>
                    <a:lnTo>
                      <a:pt x="54" y="46"/>
                    </a:lnTo>
                    <a:lnTo>
                      <a:pt x="38" y="62"/>
                    </a:lnTo>
                    <a:lnTo>
                      <a:pt x="12" y="86"/>
                    </a:lnTo>
                    <a:lnTo>
                      <a:pt x="0" y="100"/>
                    </a:lnTo>
                    <a:lnTo>
                      <a:pt x="158" y="102"/>
                    </a:lnTo>
                    <a:lnTo>
                      <a:pt x="158" y="102"/>
                    </a:lnTo>
                    <a:lnTo>
                      <a:pt x="154" y="84"/>
                    </a:lnTo>
                    <a:lnTo>
                      <a:pt x="148" y="60"/>
                    </a:lnTo>
                    <a:lnTo>
                      <a:pt x="138" y="30"/>
                    </a:lnTo>
                    <a:lnTo>
                      <a:pt x="128" y="0"/>
                    </a:lnTo>
                    <a:close/>
                  </a:path>
                </a:pathLst>
              </a:custGeom>
              <a:solidFill>
                <a:srgbClr val="A9BEB2"/>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51" name="Freeform 84"/>
              <p:cNvSpPr/>
              <p:nvPr/>
            </p:nvSpPr>
            <p:spPr bwMode="auto">
              <a:xfrm>
                <a:off x="3179763" y="4416425"/>
                <a:ext cx="250825" cy="161925"/>
              </a:xfrm>
              <a:custGeom>
                <a:avLst/>
                <a:gdLst/>
                <a:ahLst/>
                <a:cxnLst>
                  <a:cxn ang="0">
                    <a:pos x="128" y="0"/>
                  </a:cxn>
                  <a:cxn ang="0">
                    <a:pos x="128" y="0"/>
                  </a:cxn>
                  <a:cxn ang="0">
                    <a:pos x="100" y="16"/>
                  </a:cxn>
                  <a:cxn ang="0">
                    <a:pos x="76" y="32"/>
                  </a:cxn>
                  <a:cxn ang="0">
                    <a:pos x="54" y="46"/>
                  </a:cxn>
                  <a:cxn ang="0">
                    <a:pos x="38" y="62"/>
                  </a:cxn>
                  <a:cxn ang="0">
                    <a:pos x="12" y="86"/>
                  </a:cxn>
                  <a:cxn ang="0">
                    <a:pos x="0" y="100"/>
                  </a:cxn>
                  <a:cxn ang="0">
                    <a:pos x="158" y="102"/>
                  </a:cxn>
                  <a:cxn ang="0">
                    <a:pos x="158" y="102"/>
                  </a:cxn>
                  <a:cxn ang="0">
                    <a:pos x="154" y="84"/>
                  </a:cxn>
                  <a:cxn ang="0">
                    <a:pos x="148" y="60"/>
                  </a:cxn>
                  <a:cxn ang="0">
                    <a:pos x="138" y="30"/>
                  </a:cxn>
                  <a:cxn ang="0">
                    <a:pos x="128" y="0"/>
                  </a:cxn>
                </a:cxnLst>
                <a:rect l="0" t="0" r="r" b="b"/>
                <a:pathLst>
                  <a:path w="158" h="102">
                    <a:moveTo>
                      <a:pt x="128" y="0"/>
                    </a:moveTo>
                    <a:lnTo>
                      <a:pt x="128" y="0"/>
                    </a:lnTo>
                    <a:lnTo>
                      <a:pt x="100" y="16"/>
                    </a:lnTo>
                    <a:lnTo>
                      <a:pt x="76" y="32"/>
                    </a:lnTo>
                    <a:lnTo>
                      <a:pt x="54" y="46"/>
                    </a:lnTo>
                    <a:lnTo>
                      <a:pt x="38" y="62"/>
                    </a:lnTo>
                    <a:lnTo>
                      <a:pt x="12" y="86"/>
                    </a:lnTo>
                    <a:lnTo>
                      <a:pt x="0" y="100"/>
                    </a:lnTo>
                    <a:lnTo>
                      <a:pt x="158" y="102"/>
                    </a:lnTo>
                    <a:lnTo>
                      <a:pt x="158" y="102"/>
                    </a:lnTo>
                    <a:lnTo>
                      <a:pt x="154" y="84"/>
                    </a:lnTo>
                    <a:lnTo>
                      <a:pt x="148" y="60"/>
                    </a:lnTo>
                    <a:lnTo>
                      <a:pt x="138" y="30"/>
                    </a:lnTo>
                    <a:lnTo>
                      <a:pt x="12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52" name="Freeform 85"/>
              <p:cNvSpPr/>
              <p:nvPr/>
            </p:nvSpPr>
            <p:spPr bwMode="auto">
              <a:xfrm>
                <a:off x="4002088" y="4587875"/>
                <a:ext cx="177800" cy="9525"/>
              </a:xfrm>
              <a:custGeom>
                <a:avLst/>
                <a:gdLst/>
                <a:ahLst/>
                <a:cxnLst>
                  <a:cxn ang="0">
                    <a:pos x="106" y="0"/>
                  </a:cxn>
                  <a:cxn ang="0">
                    <a:pos x="0" y="0"/>
                  </a:cxn>
                  <a:cxn ang="0">
                    <a:pos x="0" y="0"/>
                  </a:cxn>
                  <a:cxn ang="0">
                    <a:pos x="0" y="4"/>
                  </a:cxn>
                  <a:cxn ang="0">
                    <a:pos x="112" y="6"/>
                  </a:cxn>
                  <a:cxn ang="0">
                    <a:pos x="112" y="6"/>
                  </a:cxn>
                  <a:cxn ang="0">
                    <a:pos x="106" y="0"/>
                  </a:cxn>
                </a:cxnLst>
                <a:rect l="0" t="0" r="r" b="b"/>
                <a:pathLst>
                  <a:path w="112" h="6">
                    <a:moveTo>
                      <a:pt x="106" y="0"/>
                    </a:moveTo>
                    <a:lnTo>
                      <a:pt x="0" y="0"/>
                    </a:lnTo>
                    <a:lnTo>
                      <a:pt x="0" y="0"/>
                    </a:lnTo>
                    <a:lnTo>
                      <a:pt x="0" y="4"/>
                    </a:lnTo>
                    <a:lnTo>
                      <a:pt x="112" y="6"/>
                    </a:lnTo>
                    <a:lnTo>
                      <a:pt x="112" y="6"/>
                    </a:lnTo>
                    <a:lnTo>
                      <a:pt x="106" y="0"/>
                    </a:lnTo>
                    <a:close/>
                  </a:path>
                </a:pathLst>
              </a:custGeom>
              <a:solidFill>
                <a:srgbClr val="A89FC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53" name="Freeform 86"/>
              <p:cNvSpPr/>
              <p:nvPr/>
            </p:nvSpPr>
            <p:spPr bwMode="auto">
              <a:xfrm>
                <a:off x="4002088" y="4587875"/>
                <a:ext cx="177800" cy="9525"/>
              </a:xfrm>
              <a:custGeom>
                <a:avLst/>
                <a:gdLst/>
                <a:ahLst/>
                <a:cxnLst>
                  <a:cxn ang="0">
                    <a:pos x="106" y="0"/>
                  </a:cxn>
                  <a:cxn ang="0">
                    <a:pos x="0" y="0"/>
                  </a:cxn>
                  <a:cxn ang="0">
                    <a:pos x="0" y="0"/>
                  </a:cxn>
                  <a:cxn ang="0">
                    <a:pos x="0" y="4"/>
                  </a:cxn>
                  <a:cxn ang="0">
                    <a:pos x="112" y="6"/>
                  </a:cxn>
                  <a:cxn ang="0">
                    <a:pos x="112" y="6"/>
                  </a:cxn>
                  <a:cxn ang="0">
                    <a:pos x="106" y="0"/>
                  </a:cxn>
                </a:cxnLst>
                <a:rect l="0" t="0" r="r" b="b"/>
                <a:pathLst>
                  <a:path w="112" h="6">
                    <a:moveTo>
                      <a:pt x="106" y="0"/>
                    </a:moveTo>
                    <a:lnTo>
                      <a:pt x="0" y="0"/>
                    </a:lnTo>
                    <a:lnTo>
                      <a:pt x="0" y="0"/>
                    </a:lnTo>
                    <a:lnTo>
                      <a:pt x="0" y="4"/>
                    </a:lnTo>
                    <a:lnTo>
                      <a:pt x="112" y="6"/>
                    </a:lnTo>
                    <a:lnTo>
                      <a:pt x="112" y="6"/>
                    </a:lnTo>
                    <a:lnTo>
                      <a:pt x="10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54" name="Freeform 87"/>
              <p:cNvSpPr/>
              <p:nvPr/>
            </p:nvSpPr>
            <p:spPr bwMode="auto">
              <a:xfrm>
                <a:off x="3449638" y="4587875"/>
                <a:ext cx="552450" cy="6350"/>
              </a:xfrm>
              <a:custGeom>
                <a:avLst/>
                <a:gdLst/>
                <a:ahLst/>
                <a:cxnLst>
                  <a:cxn ang="0">
                    <a:pos x="348" y="0"/>
                  </a:cxn>
                  <a:cxn ang="0">
                    <a:pos x="2" y="0"/>
                  </a:cxn>
                  <a:cxn ang="0">
                    <a:pos x="2" y="0"/>
                  </a:cxn>
                  <a:cxn ang="0">
                    <a:pos x="0" y="2"/>
                  </a:cxn>
                  <a:cxn ang="0">
                    <a:pos x="348" y="4"/>
                  </a:cxn>
                  <a:cxn ang="0">
                    <a:pos x="348" y="4"/>
                  </a:cxn>
                  <a:cxn ang="0">
                    <a:pos x="348" y="0"/>
                  </a:cxn>
                </a:cxnLst>
                <a:rect l="0" t="0" r="r" b="b"/>
                <a:pathLst>
                  <a:path w="348" h="4">
                    <a:moveTo>
                      <a:pt x="348" y="0"/>
                    </a:moveTo>
                    <a:lnTo>
                      <a:pt x="2" y="0"/>
                    </a:lnTo>
                    <a:lnTo>
                      <a:pt x="2" y="0"/>
                    </a:lnTo>
                    <a:lnTo>
                      <a:pt x="0" y="2"/>
                    </a:lnTo>
                    <a:lnTo>
                      <a:pt x="348" y="4"/>
                    </a:lnTo>
                    <a:lnTo>
                      <a:pt x="348" y="4"/>
                    </a:lnTo>
                    <a:lnTo>
                      <a:pt x="348" y="0"/>
                    </a:lnTo>
                    <a:close/>
                  </a:path>
                </a:pathLst>
              </a:custGeom>
              <a:solidFill>
                <a:srgbClr val="918BBB"/>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55" name="Freeform 88"/>
              <p:cNvSpPr/>
              <p:nvPr/>
            </p:nvSpPr>
            <p:spPr bwMode="auto">
              <a:xfrm>
                <a:off x="3449638" y="4587875"/>
                <a:ext cx="552450" cy="6350"/>
              </a:xfrm>
              <a:custGeom>
                <a:avLst/>
                <a:gdLst/>
                <a:ahLst/>
                <a:cxnLst>
                  <a:cxn ang="0">
                    <a:pos x="348" y="0"/>
                  </a:cxn>
                  <a:cxn ang="0">
                    <a:pos x="2" y="0"/>
                  </a:cxn>
                  <a:cxn ang="0">
                    <a:pos x="2" y="0"/>
                  </a:cxn>
                  <a:cxn ang="0">
                    <a:pos x="0" y="2"/>
                  </a:cxn>
                  <a:cxn ang="0">
                    <a:pos x="348" y="4"/>
                  </a:cxn>
                  <a:cxn ang="0">
                    <a:pos x="348" y="4"/>
                  </a:cxn>
                  <a:cxn ang="0">
                    <a:pos x="348" y="0"/>
                  </a:cxn>
                </a:cxnLst>
                <a:rect l="0" t="0" r="r" b="b"/>
                <a:pathLst>
                  <a:path w="348" h="4">
                    <a:moveTo>
                      <a:pt x="348" y="0"/>
                    </a:moveTo>
                    <a:lnTo>
                      <a:pt x="2" y="0"/>
                    </a:lnTo>
                    <a:lnTo>
                      <a:pt x="2" y="0"/>
                    </a:lnTo>
                    <a:lnTo>
                      <a:pt x="0" y="2"/>
                    </a:lnTo>
                    <a:lnTo>
                      <a:pt x="348" y="4"/>
                    </a:lnTo>
                    <a:lnTo>
                      <a:pt x="348" y="4"/>
                    </a:lnTo>
                    <a:lnTo>
                      <a:pt x="34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56" name="Freeform 89"/>
              <p:cNvSpPr/>
              <p:nvPr/>
            </p:nvSpPr>
            <p:spPr bwMode="auto">
              <a:xfrm>
                <a:off x="4002088" y="4584700"/>
                <a:ext cx="168275" cy="3175"/>
              </a:xfrm>
              <a:custGeom>
                <a:avLst/>
                <a:gdLst/>
                <a:ahLst/>
                <a:cxnLst>
                  <a:cxn ang="0">
                    <a:pos x="0" y="0"/>
                  </a:cxn>
                  <a:cxn ang="0">
                    <a:pos x="0" y="0"/>
                  </a:cxn>
                  <a:cxn ang="0">
                    <a:pos x="0" y="2"/>
                  </a:cxn>
                  <a:cxn ang="0">
                    <a:pos x="106" y="2"/>
                  </a:cxn>
                  <a:cxn ang="0">
                    <a:pos x="106" y="2"/>
                  </a:cxn>
                  <a:cxn ang="0">
                    <a:pos x="106" y="0"/>
                  </a:cxn>
                  <a:cxn ang="0">
                    <a:pos x="0" y="0"/>
                  </a:cxn>
                </a:cxnLst>
                <a:rect l="0" t="0" r="r" b="b"/>
                <a:pathLst>
                  <a:path w="106" h="2">
                    <a:moveTo>
                      <a:pt x="0" y="0"/>
                    </a:moveTo>
                    <a:lnTo>
                      <a:pt x="0" y="0"/>
                    </a:lnTo>
                    <a:lnTo>
                      <a:pt x="0" y="2"/>
                    </a:lnTo>
                    <a:lnTo>
                      <a:pt x="106" y="2"/>
                    </a:lnTo>
                    <a:lnTo>
                      <a:pt x="106" y="2"/>
                    </a:lnTo>
                    <a:lnTo>
                      <a:pt x="106" y="0"/>
                    </a:lnTo>
                    <a:lnTo>
                      <a:pt x="0" y="0"/>
                    </a:lnTo>
                    <a:close/>
                  </a:path>
                </a:pathLst>
              </a:custGeom>
              <a:solidFill>
                <a:srgbClr val="988BC0"/>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57" name="Freeform 90"/>
              <p:cNvSpPr/>
              <p:nvPr/>
            </p:nvSpPr>
            <p:spPr bwMode="auto">
              <a:xfrm>
                <a:off x="4002088" y="4584700"/>
                <a:ext cx="168275" cy="3175"/>
              </a:xfrm>
              <a:custGeom>
                <a:avLst/>
                <a:gdLst/>
                <a:ahLst/>
                <a:cxnLst>
                  <a:cxn ang="0">
                    <a:pos x="0" y="0"/>
                  </a:cxn>
                  <a:cxn ang="0">
                    <a:pos x="0" y="0"/>
                  </a:cxn>
                  <a:cxn ang="0">
                    <a:pos x="0" y="2"/>
                  </a:cxn>
                  <a:cxn ang="0">
                    <a:pos x="106" y="2"/>
                  </a:cxn>
                  <a:cxn ang="0">
                    <a:pos x="106" y="2"/>
                  </a:cxn>
                  <a:cxn ang="0">
                    <a:pos x="106" y="0"/>
                  </a:cxn>
                  <a:cxn ang="0">
                    <a:pos x="0" y="0"/>
                  </a:cxn>
                </a:cxnLst>
                <a:rect l="0" t="0" r="r" b="b"/>
                <a:pathLst>
                  <a:path w="106" h="2">
                    <a:moveTo>
                      <a:pt x="0" y="0"/>
                    </a:moveTo>
                    <a:lnTo>
                      <a:pt x="0" y="0"/>
                    </a:lnTo>
                    <a:lnTo>
                      <a:pt x="0" y="2"/>
                    </a:lnTo>
                    <a:lnTo>
                      <a:pt x="106" y="2"/>
                    </a:lnTo>
                    <a:lnTo>
                      <a:pt x="106" y="2"/>
                    </a:lnTo>
                    <a:lnTo>
                      <a:pt x="106" y="0"/>
                    </a:lnTo>
                    <a:lnTo>
                      <a:pt x="0"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58" name="Freeform 91"/>
              <p:cNvSpPr/>
              <p:nvPr/>
            </p:nvSpPr>
            <p:spPr bwMode="auto">
              <a:xfrm>
                <a:off x="3452813" y="4581525"/>
                <a:ext cx="549275" cy="6350"/>
              </a:xfrm>
              <a:custGeom>
                <a:avLst/>
                <a:gdLst/>
                <a:ahLst/>
                <a:cxnLst>
                  <a:cxn ang="0">
                    <a:pos x="120" y="0"/>
                  </a:cxn>
                  <a:cxn ang="0">
                    <a:pos x="120" y="0"/>
                  </a:cxn>
                  <a:cxn ang="0">
                    <a:pos x="120" y="2"/>
                  </a:cxn>
                  <a:cxn ang="0">
                    <a:pos x="2" y="2"/>
                  </a:cxn>
                  <a:cxn ang="0">
                    <a:pos x="2" y="2"/>
                  </a:cxn>
                  <a:cxn ang="0">
                    <a:pos x="0" y="4"/>
                  </a:cxn>
                  <a:cxn ang="0">
                    <a:pos x="346" y="4"/>
                  </a:cxn>
                  <a:cxn ang="0">
                    <a:pos x="346" y="4"/>
                  </a:cxn>
                  <a:cxn ang="0">
                    <a:pos x="346" y="2"/>
                  </a:cxn>
                  <a:cxn ang="0">
                    <a:pos x="120" y="0"/>
                  </a:cxn>
                </a:cxnLst>
                <a:rect l="0" t="0" r="r" b="b"/>
                <a:pathLst>
                  <a:path w="346" h="4">
                    <a:moveTo>
                      <a:pt x="120" y="0"/>
                    </a:moveTo>
                    <a:lnTo>
                      <a:pt x="120" y="0"/>
                    </a:lnTo>
                    <a:lnTo>
                      <a:pt x="120" y="2"/>
                    </a:lnTo>
                    <a:lnTo>
                      <a:pt x="2" y="2"/>
                    </a:lnTo>
                    <a:lnTo>
                      <a:pt x="2" y="2"/>
                    </a:lnTo>
                    <a:lnTo>
                      <a:pt x="0" y="4"/>
                    </a:lnTo>
                    <a:lnTo>
                      <a:pt x="346" y="4"/>
                    </a:lnTo>
                    <a:lnTo>
                      <a:pt x="346" y="4"/>
                    </a:lnTo>
                    <a:lnTo>
                      <a:pt x="346" y="2"/>
                    </a:lnTo>
                    <a:lnTo>
                      <a:pt x="120" y="0"/>
                    </a:lnTo>
                    <a:close/>
                  </a:path>
                </a:pathLst>
              </a:custGeom>
              <a:solidFill>
                <a:srgbClr val="9286BC"/>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59" name="Freeform 92"/>
              <p:cNvSpPr/>
              <p:nvPr/>
            </p:nvSpPr>
            <p:spPr bwMode="auto">
              <a:xfrm>
                <a:off x="3452813" y="4581525"/>
                <a:ext cx="549275" cy="6350"/>
              </a:xfrm>
              <a:custGeom>
                <a:avLst/>
                <a:gdLst/>
                <a:ahLst/>
                <a:cxnLst>
                  <a:cxn ang="0">
                    <a:pos x="120" y="0"/>
                  </a:cxn>
                  <a:cxn ang="0">
                    <a:pos x="120" y="0"/>
                  </a:cxn>
                  <a:cxn ang="0">
                    <a:pos x="120" y="2"/>
                  </a:cxn>
                  <a:cxn ang="0">
                    <a:pos x="2" y="2"/>
                  </a:cxn>
                  <a:cxn ang="0">
                    <a:pos x="2" y="2"/>
                  </a:cxn>
                  <a:cxn ang="0">
                    <a:pos x="0" y="4"/>
                  </a:cxn>
                  <a:cxn ang="0">
                    <a:pos x="346" y="4"/>
                  </a:cxn>
                  <a:cxn ang="0">
                    <a:pos x="346" y="4"/>
                  </a:cxn>
                  <a:cxn ang="0">
                    <a:pos x="346" y="2"/>
                  </a:cxn>
                  <a:cxn ang="0">
                    <a:pos x="120" y="0"/>
                  </a:cxn>
                </a:cxnLst>
                <a:rect l="0" t="0" r="r" b="b"/>
                <a:pathLst>
                  <a:path w="346" h="4">
                    <a:moveTo>
                      <a:pt x="120" y="0"/>
                    </a:moveTo>
                    <a:lnTo>
                      <a:pt x="120" y="0"/>
                    </a:lnTo>
                    <a:lnTo>
                      <a:pt x="120" y="2"/>
                    </a:lnTo>
                    <a:lnTo>
                      <a:pt x="2" y="2"/>
                    </a:lnTo>
                    <a:lnTo>
                      <a:pt x="2" y="2"/>
                    </a:lnTo>
                    <a:lnTo>
                      <a:pt x="0" y="4"/>
                    </a:lnTo>
                    <a:lnTo>
                      <a:pt x="346" y="4"/>
                    </a:lnTo>
                    <a:lnTo>
                      <a:pt x="346" y="4"/>
                    </a:lnTo>
                    <a:lnTo>
                      <a:pt x="346" y="2"/>
                    </a:lnTo>
                    <a:lnTo>
                      <a:pt x="120"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60" name="Freeform 93"/>
              <p:cNvSpPr/>
              <p:nvPr/>
            </p:nvSpPr>
            <p:spPr bwMode="auto">
              <a:xfrm>
                <a:off x="3455988" y="4581525"/>
                <a:ext cx="187325" cy="3175"/>
              </a:xfrm>
              <a:custGeom>
                <a:avLst/>
                <a:gdLst/>
                <a:ahLst/>
                <a:cxnLst>
                  <a:cxn ang="0">
                    <a:pos x="2" y="0"/>
                  </a:cxn>
                  <a:cxn ang="0">
                    <a:pos x="2" y="0"/>
                  </a:cxn>
                  <a:cxn ang="0">
                    <a:pos x="0" y="2"/>
                  </a:cxn>
                  <a:cxn ang="0">
                    <a:pos x="118" y="2"/>
                  </a:cxn>
                  <a:cxn ang="0">
                    <a:pos x="118" y="2"/>
                  </a:cxn>
                  <a:cxn ang="0">
                    <a:pos x="118" y="0"/>
                  </a:cxn>
                  <a:cxn ang="0">
                    <a:pos x="2" y="0"/>
                  </a:cxn>
                </a:cxnLst>
                <a:rect l="0" t="0" r="r" b="b"/>
                <a:pathLst>
                  <a:path w="118" h="2">
                    <a:moveTo>
                      <a:pt x="2" y="0"/>
                    </a:moveTo>
                    <a:lnTo>
                      <a:pt x="2" y="0"/>
                    </a:lnTo>
                    <a:lnTo>
                      <a:pt x="0" y="2"/>
                    </a:lnTo>
                    <a:lnTo>
                      <a:pt x="118" y="2"/>
                    </a:lnTo>
                    <a:lnTo>
                      <a:pt x="118" y="2"/>
                    </a:lnTo>
                    <a:lnTo>
                      <a:pt x="118" y="0"/>
                    </a:lnTo>
                    <a:lnTo>
                      <a:pt x="2" y="0"/>
                    </a:lnTo>
                    <a:close/>
                  </a:path>
                </a:pathLst>
              </a:custGeom>
              <a:solidFill>
                <a:srgbClr val="9186BC"/>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61" name="Freeform 94"/>
              <p:cNvSpPr/>
              <p:nvPr/>
            </p:nvSpPr>
            <p:spPr bwMode="auto">
              <a:xfrm>
                <a:off x="3455988" y="4581525"/>
                <a:ext cx="187325" cy="3175"/>
              </a:xfrm>
              <a:custGeom>
                <a:avLst/>
                <a:gdLst/>
                <a:ahLst/>
                <a:cxnLst>
                  <a:cxn ang="0">
                    <a:pos x="2" y="0"/>
                  </a:cxn>
                  <a:cxn ang="0">
                    <a:pos x="2" y="0"/>
                  </a:cxn>
                  <a:cxn ang="0">
                    <a:pos x="0" y="2"/>
                  </a:cxn>
                  <a:cxn ang="0">
                    <a:pos x="118" y="2"/>
                  </a:cxn>
                  <a:cxn ang="0">
                    <a:pos x="118" y="2"/>
                  </a:cxn>
                  <a:cxn ang="0">
                    <a:pos x="118" y="0"/>
                  </a:cxn>
                  <a:cxn ang="0">
                    <a:pos x="2" y="0"/>
                  </a:cxn>
                </a:cxnLst>
                <a:rect l="0" t="0" r="r" b="b"/>
                <a:pathLst>
                  <a:path w="118" h="2">
                    <a:moveTo>
                      <a:pt x="2" y="0"/>
                    </a:moveTo>
                    <a:lnTo>
                      <a:pt x="2" y="0"/>
                    </a:lnTo>
                    <a:lnTo>
                      <a:pt x="0" y="2"/>
                    </a:lnTo>
                    <a:lnTo>
                      <a:pt x="118" y="2"/>
                    </a:lnTo>
                    <a:lnTo>
                      <a:pt x="118" y="2"/>
                    </a:lnTo>
                    <a:lnTo>
                      <a:pt x="118" y="0"/>
                    </a:lnTo>
                    <a:lnTo>
                      <a:pt x="2"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62" name="Freeform 95"/>
              <p:cNvSpPr/>
              <p:nvPr/>
            </p:nvSpPr>
            <p:spPr bwMode="auto">
              <a:xfrm>
                <a:off x="4002088" y="4581525"/>
                <a:ext cx="168275" cy="3175"/>
              </a:xfrm>
              <a:custGeom>
                <a:avLst/>
                <a:gdLst/>
                <a:ahLst/>
                <a:cxnLst>
                  <a:cxn ang="0">
                    <a:pos x="0" y="0"/>
                  </a:cxn>
                  <a:cxn ang="0">
                    <a:pos x="0" y="0"/>
                  </a:cxn>
                  <a:cxn ang="0">
                    <a:pos x="0" y="2"/>
                  </a:cxn>
                  <a:cxn ang="0">
                    <a:pos x="106" y="2"/>
                  </a:cxn>
                  <a:cxn ang="0">
                    <a:pos x="106" y="2"/>
                  </a:cxn>
                  <a:cxn ang="0">
                    <a:pos x="104" y="2"/>
                  </a:cxn>
                  <a:cxn ang="0">
                    <a:pos x="0" y="0"/>
                  </a:cxn>
                </a:cxnLst>
                <a:rect l="0" t="0" r="r" b="b"/>
                <a:pathLst>
                  <a:path w="106" h="2">
                    <a:moveTo>
                      <a:pt x="0" y="0"/>
                    </a:moveTo>
                    <a:lnTo>
                      <a:pt x="0" y="0"/>
                    </a:lnTo>
                    <a:lnTo>
                      <a:pt x="0" y="2"/>
                    </a:lnTo>
                    <a:lnTo>
                      <a:pt x="106" y="2"/>
                    </a:lnTo>
                    <a:lnTo>
                      <a:pt x="106" y="2"/>
                    </a:lnTo>
                    <a:lnTo>
                      <a:pt x="104" y="2"/>
                    </a:lnTo>
                    <a:lnTo>
                      <a:pt x="0" y="0"/>
                    </a:lnTo>
                    <a:close/>
                  </a:path>
                </a:pathLst>
              </a:custGeom>
              <a:solidFill>
                <a:srgbClr val="8E8AB6"/>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63" name="Freeform 96"/>
              <p:cNvSpPr/>
              <p:nvPr/>
            </p:nvSpPr>
            <p:spPr bwMode="auto">
              <a:xfrm>
                <a:off x="4002088" y="4581525"/>
                <a:ext cx="168275" cy="3175"/>
              </a:xfrm>
              <a:custGeom>
                <a:avLst/>
                <a:gdLst/>
                <a:ahLst/>
                <a:cxnLst>
                  <a:cxn ang="0">
                    <a:pos x="0" y="0"/>
                  </a:cxn>
                  <a:cxn ang="0">
                    <a:pos x="0" y="0"/>
                  </a:cxn>
                  <a:cxn ang="0">
                    <a:pos x="0" y="2"/>
                  </a:cxn>
                  <a:cxn ang="0">
                    <a:pos x="106" y="2"/>
                  </a:cxn>
                  <a:cxn ang="0">
                    <a:pos x="106" y="2"/>
                  </a:cxn>
                  <a:cxn ang="0">
                    <a:pos x="104" y="2"/>
                  </a:cxn>
                  <a:cxn ang="0">
                    <a:pos x="0" y="0"/>
                  </a:cxn>
                </a:cxnLst>
                <a:rect l="0" t="0" r="r" b="b"/>
                <a:pathLst>
                  <a:path w="106" h="2">
                    <a:moveTo>
                      <a:pt x="0" y="0"/>
                    </a:moveTo>
                    <a:lnTo>
                      <a:pt x="0" y="0"/>
                    </a:lnTo>
                    <a:lnTo>
                      <a:pt x="0" y="2"/>
                    </a:lnTo>
                    <a:lnTo>
                      <a:pt x="106" y="2"/>
                    </a:lnTo>
                    <a:lnTo>
                      <a:pt x="106" y="2"/>
                    </a:lnTo>
                    <a:lnTo>
                      <a:pt x="104" y="2"/>
                    </a:lnTo>
                    <a:lnTo>
                      <a:pt x="0"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64" name="Freeform 97"/>
              <p:cNvSpPr/>
              <p:nvPr/>
            </p:nvSpPr>
            <p:spPr bwMode="auto">
              <a:xfrm>
                <a:off x="3643313" y="4578350"/>
                <a:ext cx="358775" cy="6350"/>
              </a:xfrm>
              <a:custGeom>
                <a:avLst/>
                <a:gdLst/>
                <a:ahLst/>
                <a:cxnLst>
                  <a:cxn ang="0">
                    <a:pos x="0" y="0"/>
                  </a:cxn>
                  <a:cxn ang="0">
                    <a:pos x="0" y="0"/>
                  </a:cxn>
                  <a:cxn ang="0">
                    <a:pos x="0" y="2"/>
                  </a:cxn>
                  <a:cxn ang="0">
                    <a:pos x="226" y="4"/>
                  </a:cxn>
                  <a:cxn ang="0">
                    <a:pos x="226" y="4"/>
                  </a:cxn>
                  <a:cxn ang="0">
                    <a:pos x="226" y="2"/>
                  </a:cxn>
                  <a:cxn ang="0">
                    <a:pos x="114" y="2"/>
                  </a:cxn>
                  <a:cxn ang="0">
                    <a:pos x="114" y="2"/>
                  </a:cxn>
                  <a:cxn ang="0">
                    <a:pos x="114" y="2"/>
                  </a:cxn>
                  <a:cxn ang="0">
                    <a:pos x="4" y="0"/>
                  </a:cxn>
                  <a:cxn ang="0">
                    <a:pos x="0" y="0"/>
                  </a:cxn>
                </a:cxnLst>
                <a:rect l="0" t="0" r="r" b="b"/>
                <a:pathLst>
                  <a:path w="226" h="4">
                    <a:moveTo>
                      <a:pt x="0" y="0"/>
                    </a:moveTo>
                    <a:lnTo>
                      <a:pt x="0" y="0"/>
                    </a:lnTo>
                    <a:lnTo>
                      <a:pt x="0" y="2"/>
                    </a:lnTo>
                    <a:lnTo>
                      <a:pt x="226" y="4"/>
                    </a:lnTo>
                    <a:lnTo>
                      <a:pt x="226" y="4"/>
                    </a:lnTo>
                    <a:lnTo>
                      <a:pt x="226" y="2"/>
                    </a:lnTo>
                    <a:lnTo>
                      <a:pt x="114" y="2"/>
                    </a:lnTo>
                    <a:lnTo>
                      <a:pt x="114" y="2"/>
                    </a:lnTo>
                    <a:lnTo>
                      <a:pt x="114" y="2"/>
                    </a:lnTo>
                    <a:lnTo>
                      <a:pt x="4" y="0"/>
                    </a:lnTo>
                    <a:lnTo>
                      <a:pt x="0" y="0"/>
                    </a:lnTo>
                    <a:close/>
                  </a:path>
                </a:pathLst>
              </a:custGeom>
              <a:solidFill>
                <a:srgbClr val="8C89B5"/>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65" name="Freeform 98"/>
              <p:cNvSpPr/>
              <p:nvPr/>
            </p:nvSpPr>
            <p:spPr bwMode="auto">
              <a:xfrm>
                <a:off x="3643313" y="4578350"/>
                <a:ext cx="358775" cy="6350"/>
              </a:xfrm>
              <a:custGeom>
                <a:avLst/>
                <a:gdLst/>
                <a:ahLst/>
                <a:cxnLst>
                  <a:cxn ang="0">
                    <a:pos x="0" y="0"/>
                  </a:cxn>
                  <a:cxn ang="0">
                    <a:pos x="0" y="0"/>
                  </a:cxn>
                  <a:cxn ang="0">
                    <a:pos x="0" y="2"/>
                  </a:cxn>
                  <a:cxn ang="0">
                    <a:pos x="226" y="4"/>
                  </a:cxn>
                  <a:cxn ang="0">
                    <a:pos x="226" y="4"/>
                  </a:cxn>
                  <a:cxn ang="0">
                    <a:pos x="226" y="2"/>
                  </a:cxn>
                  <a:cxn ang="0">
                    <a:pos x="114" y="2"/>
                  </a:cxn>
                  <a:cxn ang="0">
                    <a:pos x="114" y="2"/>
                  </a:cxn>
                  <a:cxn ang="0">
                    <a:pos x="114" y="2"/>
                  </a:cxn>
                  <a:cxn ang="0">
                    <a:pos x="4" y="0"/>
                  </a:cxn>
                  <a:cxn ang="0">
                    <a:pos x="0" y="0"/>
                  </a:cxn>
                </a:cxnLst>
                <a:rect l="0" t="0" r="r" b="b"/>
                <a:pathLst>
                  <a:path w="226" h="4">
                    <a:moveTo>
                      <a:pt x="0" y="0"/>
                    </a:moveTo>
                    <a:lnTo>
                      <a:pt x="0" y="0"/>
                    </a:lnTo>
                    <a:lnTo>
                      <a:pt x="0" y="2"/>
                    </a:lnTo>
                    <a:lnTo>
                      <a:pt x="226" y="4"/>
                    </a:lnTo>
                    <a:lnTo>
                      <a:pt x="226" y="4"/>
                    </a:lnTo>
                    <a:lnTo>
                      <a:pt x="226" y="2"/>
                    </a:lnTo>
                    <a:lnTo>
                      <a:pt x="114" y="2"/>
                    </a:lnTo>
                    <a:lnTo>
                      <a:pt x="114" y="2"/>
                    </a:lnTo>
                    <a:lnTo>
                      <a:pt x="114" y="2"/>
                    </a:lnTo>
                    <a:lnTo>
                      <a:pt x="4" y="0"/>
                    </a:lnTo>
                    <a:lnTo>
                      <a:pt x="0"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66" name="Freeform 99"/>
              <p:cNvSpPr/>
              <p:nvPr/>
            </p:nvSpPr>
            <p:spPr bwMode="auto">
              <a:xfrm>
                <a:off x="3649663" y="4578350"/>
                <a:ext cx="174625" cy="3175"/>
              </a:xfrm>
              <a:custGeom>
                <a:avLst/>
                <a:gdLst/>
                <a:ahLst/>
                <a:cxnLst>
                  <a:cxn ang="0">
                    <a:pos x="0" y="0"/>
                  </a:cxn>
                  <a:cxn ang="0">
                    <a:pos x="110" y="2"/>
                  </a:cxn>
                  <a:cxn ang="0">
                    <a:pos x="110" y="2"/>
                  </a:cxn>
                  <a:cxn ang="0">
                    <a:pos x="110" y="2"/>
                  </a:cxn>
                  <a:cxn ang="0">
                    <a:pos x="0" y="0"/>
                  </a:cxn>
                </a:cxnLst>
                <a:rect l="0" t="0" r="r" b="b"/>
                <a:pathLst>
                  <a:path w="110" h="2">
                    <a:moveTo>
                      <a:pt x="0" y="0"/>
                    </a:moveTo>
                    <a:lnTo>
                      <a:pt x="110" y="2"/>
                    </a:lnTo>
                    <a:lnTo>
                      <a:pt x="110" y="2"/>
                    </a:lnTo>
                    <a:lnTo>
                      <a:pt x="110" y="2"/>
                    </a:lnTo>
                    <a:lnTo>
                      <a:pt x="0" y="0"/>
                    </a:lnTo>
                    <a:close/>
                  </a:path>
                </a:pathLst>
              </a:custGeom>
              <a:solidFill>
                <a:srgbClr val="8D8AB5"/>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67" name="Freeform 100"/>
              <p:cNvSpPr/>
              <p:nvPr/>
            </p:nvSpPr>
            <p:spPr bwMode="auto">
              <a:xfrm>
                <a:off x="3649663" y="4578350"/>
                <a:ext cx="174625" cy="3175"/>
              </a:xfrm>
              <a:custGeom>
                <a:avLst/>
                <a:gdLst/>
                <a:ahLst/>
                <a:cxnLst>
                  <a:cxn ang="0">
                    <a:pos x="0" y="0"/>
                  </a:cxn>
                  <a:cxn ang="0">
                    <a:pos x="110" y="2"/>
                  </a:cxn>
                  <a:cxn ang="0">
                    <a:pos x="110" y="2"/>
                  </a:cxn>
                  <a:cxn ang="0">
                    <a:pos x="110" y="2"/>
                  </a:cxn>
                  <a:cxn ang="0">
                    <a:pos x="0" y="0"/>
                  </a:cxn>
                </a:cxnLst>
                <a:rect l="0" t="0" r="r" b="b"/>
                <a:pathLst>
                  <a:path w="110" h="2">
                    <a:moveTo>
                      <a:pt x="0" y="0"/>
                    </a:moveTo>
                    <a:lnTo>
                      <a:pt x="110" y="2"/>
                    </a:lnTo>
                    <a:lnTo>
                      <a:pt x="110" y="2"/>
                    </a:lnTo>
                    <a:lnTo>
                      <a:pt x="110" y="2"/>
                    </a:lnTo>
                    <a:lnTo>
                      <a:pt x="0"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68" name="Freeform 101"/>
              <p:cNvSpPr/>
              <p:nvPr/>
            </p:nvSpPr>
            <p:spPr bwMode="auto">
              <a:xfrm>
                <a:off x="3459163" y="4578350"/>
                <a:ext cx="184150" cy="3175"/>
              </a:xfrm>
              <a:custGeom>
                <a:avLst/>
                <a:gdLst/>
                <a:ahLst/>
                <a:cxnLst>
                  <a:cxn ang="0">
                    <a:pos x="0" y="0"/>
                  </a:cxn>
                  <a:cxn ang="0">
                    <a:pos x="0" y="0"/>
                  </a:cxn>
                  <a:cxn ang="0">
                    <a:pos x="0" y="2"/>
                  </a:cxn>
                  <a:cxn ang="0">
                    <a:pos x="116" y="2"/>
                  </a:cxn>
                  <a:cxn ang="0">
                    <a:pos x="116" y="2"/>
                  </a:cxn>
                  <a:cxn ang="0">
                    <a:pos x="116" y="0"/>
                  </a:cxn>
                  <a:cxn ang="0">
                    <a:pos x="0" y="0"/>
                  </a:cxn>
                </a:cxnLst>
                <a:rect l="0" t="0" r="r" b="b"/>
                <a:pathLst>
                  <a:path w="116" h="2">
                    <a:moveTo>
                      <a:pt x="0" y="0"/>
                    </a:moveTo>
                    <a:lnTo>
                      <a:pt x="0" y="0"/>
                    </a:lnTo>
                    <a:lnTo>
                      <a:pt x="0" y="2"/>
                    </a:lnTo>
                    <a:lnTo>
                      <a:pt x="116" y="2"/>
                    </a:lnTo>
                    <a:lnTo>
                      <a:pt x="116" y="2"/>
                    </a:lnTo>
                    <a:lnTo>
                      <a:pt x="116" y="0"/>
                    </a:lnTo>
                    <a:lnTo>
                      <a:pt x="0" y="0"/>
                    </a:lnTo>
                    <a:close/>
                  </a:path>
                </a:pathLst>
              </a:custGeom>
              <a:solidFill>
                <a:srgbClr val="8C89B5"/>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69" name="Freeform 102"/>
              <p:cNvSpPr/>
              <p:nvPr/>
            </p:nvSpPr>
            <p:spPr bwMode="auto">
              <a:xfrm>
                <a:off x="3459163" y="4578350"/>
                <a:ext cx="184150" cy="3175"/>
              </a:xfrm>
              <a:custGeom>
                <a:avLst/>
                <a:gdLst/>
                <a:ahLst/>
                <a:cxnLst>
                  <a:cxn ang="0">
                    <a:pos x="0" y="0"/>
                  </a:cxn>
                  <a:cxn ang="0">
                    <a:pos x="0" y="0"/>
                  </a:cxn>
                  <a:cxn ang="0">
                    <a:pos x="0" y="2"/>
                  </a:cxn>
                  <a:cxn ang="0">
                    <a:pos x="116" y="2"/>
                  </a:cxn>
                  <a:cxn ang="0">
                    <a:pos x="116" y="2"/>
                  </a:cxn>
                  <a:cxn ang="0">
                    <a:pos x="116" y="0"/>
                  </a:cxn>
                  <a:cxn ang="0">
                    <a:pos x="0" y="0"/>
                  </a:cxn>
                </a:cxnLst>
                <a:rect l="0" t="0" r="r" b="b"/>
                <a:pathLst>
                  <a:path w="116" h="2">
                    <a:moveTo>
                      <a:pt x="0" y="0"/>
                    </a:moveTo>
                    <a:lnTo>
                      <a:pt x="0" y="0"/>
                    </a:lnTo>
                    <a:lnTo>
                      <a:pt x="0" y="2"/>
                    </a:lnTo>
                    <a:lnTo>
                      <a:pt x="116" y="2"/>
                    </a:lnTo>
                    <a:lnTo>
                      <a:pt x="116" y="2"/>
                    </a:lnTo>
                    <a:lnTo>
                      <a:pt x="116" y="0"/>
                    </a:lnTo>
                    <a:lnTo>
                      <a:pt x="0"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70" name="Freeform 103"/>
              <p:cNvSpPr/>
              <p:nvPr/>
            </p:nvSpPr>
            <p:spPr bwMode="auto">
              <a:xfrm>
                <a:off x="3976688" y="4473575"/>
                <a:ext cx="190500" cy="111125"/>
              </a:xfrm>
              <a:custGeom>
                <a:avLst/>
                <a:gdLst/>
                <a:ahLst/>
                <a:cxnLst>
                  <a:cxn ang="0">
                    <a:pos x="0" y="0"/>
                  </a:cxn>
                  <a:cxn ang="0">
                    <a:pos x="0" y="0"/>
                  </a:cxn>
                  <a:cxn ang="0">
                    <a:pos x="10" y="38"/>
                  </a:cxn>
                  <a:cxn ang="0">
                    <a:pos x="16" y="68"/>
                  </a:cxn>
                  <a:cxn ang="0">
                    <a:pos x="120" y="70"/>
                  </a:cxn>
                  <a:cxn ang="0">
                    <a:pos x="120" y="70"/>
                  </a:cxn>
                  <a:cxn ang="0">
                    <a:pos x="104" y="54"/>
                  </a:cxn>
                  <a:cxn ang="0">
                    <a:pos x="78" y="36"/>
                  </a:cxn>
                  <a:cxn ang="0">
                    <a:pos x="62" y="26"/>
                  </a:cxn>
                  <a:cxn ang="0">
                    <a:pos x="44" y="18"/>
                  </a:cxn>
                  <a:cxn ang="0">
                    <a:pos x="24" y="8"/>
                  </a:cxn>
                  <a:cxn ang="0">
                    <a:pos x="0" y="0"/>
                  </a:cxn>
                </a:cxnLst>
                <a:rect l="0" t="0" r="r" b="b"/>
                <a:pathLst>
                  <a:path w="120" h="70">
                    <a:moveTo>
                      <a:pt x="0" y="0"/>
                    </a:moveTo>
                    <a:lnTo>
                      <a:pt x="0" y="0"/>
                    </a:lnTo>
                    <a:lnTo>
                      <a:pt x="10" y="38"/>
                    </a:lnTo>
                    <a:lnTo>
                      <a:pt x="16" y="68"/>
                    </a:lnTo>
                    <a:lnTo>
                      <a:pt x="120" y="70"/>
                    </a:lnTo>
                    <a:lnTo>
                      <a:pt x="120" y="70"/>
                    </a:lnTo>
                    <a:lnTo>
                      <a:pt x="104" y="54"/>
                    </a:lnTo>
                    <a:lnTo>
                      <a:pt x="78" y="36"/>
                    </a:lnTo>
                    <a:lnTo>
                      <a:pt x="62" y="26"/>
                    </a:lnTo>
                    <a:lnTo>
                      <a:pt x="44" y="18"/>
                    </a:lnTo>
                    <a:lnTo>
                      <a:pt x="24" y="8"/>
                    </a:lnTo>
                    <a:lnTo>
                      <a:pt x="0" y="0"/>
                    </a:lnTo>
                    <a:close/>
                  </a:path>
                </a:pathLst>
              </a:custGeom>
              <a:solidFill>
                <a:srgbClr val="918EB5"/>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71" name="Freeform 104"/>
              <p:cNvSpPr/>
              <p:nvPr/>
            </p:nvSpPr>
            <p:spPr bwMode="auto">
              <a:xfrm>
                <a:off x="3976688" y="4473575"/>
                <a:ext cx="190500" cy="111125"/>
              </a:xfrm>
              <a:custGeom>
                <a:avLst/>
                <a:gdLst/>
                <a:ahLst/>
                <a:cxnLst>
                  <a:cxn ang="0">
                    <a:pos x="0" y="0"/>
                  </a:cxn>
                  <a:cxn ang="0">
                    <a:pos x="0" y="0"/>
                  </a:cxn>
                  <a:cxn ang="0">
                    <a:pos x="10" y="38"/>
                  </a:cxn>
                  <a:cxn ang="0">
                    <a:pos x="16" y="68"/>
                  </a:cxn>
                  <a:cxn ang="0">
                    <a:pos x="120" y="70"/>
                  </a:cxn>
                  <a:cxn ang="0">
                    <a:pos x="120" y="70"/>
                  </a:cxn>
                  <a:cxn ang="0">
                    <a:pos x="104" y="54"/>
                  </a:cxn>
                  <a:cxn ang="0">
                    <a:pos x="78" y="36"/>
                  </a:cxn>
                  <a:cxn ang="0">
                    <a:pos x="62" y="26"/>
                  </a:cxn>
                  <a:cxn ang="0">
                    <a:pos x="44" y="18"/>
                  </a:cxn>
                  <a:cxn ang="0">
                    <a:pos x="24" y="8"/>
                  </a:cxn>
                  <a:cxn ang="0">
                    <a:pos x="0" y="0"/>
                  </a:cxn>
                </a:cxnLst>
                <a:rect l="0" t="0" r="r" b="b"/>
                <a:pathLst>
                  <a:path w="120" h="70">
                    <a:moveTo>
                      <a:pt x="0" y="0"/>
                    </a:moveTo>
                    <a:lnTo>
                      <a:pt x="0" y="0"/>
                    </a:lnTo>
                    <a:lnTo>
                      <a:pt x="10" y="38"/>
                    </a:lnTo>
                    <a:lnTo>
                      <a:pt x="16" y="68"/>
                    </a:lnTo>
                    <a:lnTo>
                      <a:pt x="120" y="70"/>
                    </a:lnTo>
                    <a:lnTo>
                      <a:pt x="120" y="70"/>
                    </a:lnTo>
                    <a:lnTo>
                      <a:pt x="104" y="54"/>
                    </a:lnTo>
                    <a:lnTo>
                      <a:pt x="78" y="36"/>
                    </a:lnTo>
                    <a:lnTo>
                      <a:pt x="62" y="26"/>
                    </a:lnTo>
                    <a:lnTo>
                      <a:pt x="44" y="18"/>
                    </a:lnTo>
                    <a:lnTo>
                      <a:pt x="24" y="8"/>
                    </a:lnTo>
                    <a:lnTo>
                      <a:pt x="0"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72" name="Freeform 105"/>
              <p:cNvSpPr>
                <a:spLocks noEditPoints="1"/>
              </p:cNvSpPr>
              <p:nvPr/>
            </p:nvSpPr>
            <p:spPr bwMode="auto">
              <a:xfrm>
                <a:off x="3643313" y="4445000"/>
                <a:ext cx="358775" cy="136525"/>
              </a:xfrm>
              <a:custGeom>
                <a:avLst/>
                <a:gdLst/>
                <a:ahLst/>
                <a:cxnLst>
                  <a:cxn ang="0">
                    <a:pos x="0" y="84"/>
                  </a:cxn>
                  <a:cxn ang="0">
                    <a:pos x="0" y="84"/>
                  </a:cxn>
                  <a:cxn ang="0">
                    <a:pos x="0" y="84"/>
                  </a:cxn>
                  <a:cxn ang="0">
                    <a:pos x="4" y="84"/>
                  </a:cxn>
                  <a:cxn ang="0">
                    <a:pos x="0" y="84"/>
                  </a:cxn>
                  <a:cxn ang="0">
                    <a:pos x="94" y="0"/>
                  </a:cxn>
                  <a:cxn ang="0">
                    <a:pos x="94" y="0"/>
                  </a:cxn>
                  <a:cxn ang="0">
                    <a:pos x="102" y="26"/>
                  </a:cxn>
                  <a:cxn ang="0">
                    <a:pos x="108" y="50"/>
                  </a:cxn>
                  <a:cxn ang="0">
                    <a:pos x="112" y="70"/>
                  </a:cxn>
                  <a:cxn ang="0">
                    <a:pos x="114" y="86"/>
                  </a:cxn>
                  <a:cxn ang="0">
                    <a:pos x="226" y="86"/>
                  </a:cxn>
                  <a:cxn ang="0">
                    <a:pos x="226" y="86"/>
                  </a:cxn>
                  <a:cxn ang="0">
                    <a:pos x="220" y="56"/>
                  </a:cxn>
                  <a:cxn ang="0">
                    <a:pos x="210" y="18"/>
                  </a:cxn>
                  <a:cxn ang="0">
                    <a:pos x="210" y="18"/>
                  </a:cxn>
                  <a:cxn ang="0">
                    <a:pos x="186" y="12"/>
                  </a:cxn>
                  <a:cxn ang="0">
                    <a:pos x="158" y="6"/>
                  </a:cxn>
                  <a:cxn ang="0">
                    <a:pos x="130" y="2"/>
                  </a:cxn>
                  <a:cxn ang="0">
                    <a:pos x="98" y="0"/>
                  </a:cxn>
                  <a:cxn ang="0">
                    <a:pos x="98" y="0"/>
                  </a:cxn>
                  <a:cxn ang="0">
                    <a:pos x="94" y="0"/>
                  </a:cxn>
                </a:cxnLst>
                <a:rect l="0" t="0" r="r" b="b"/>
                <a:pathLst>
                  <a:path w="226" h="86">
                    <a:moveTo>
                      <a:pt x="0" y="84"/>
                    </a:moveTo>
                    <a:lnTo>
                      <a:pt x="0" y="84"/>
                    </a:lnTo>
                    <a:lnTo>
                      <a:pt x="0" y="84"/>
                    </a:lnTo>
                    <a:lnTo>
                      <a:pt x="4" y="84"/>
                    </a:lnTo>
                    <a:lnTo>
                      <a:pt x="0" y="84"/>
                    </a:lnTo>
                    <a:close/>
                    <a:moveTo>
                      <a:pt x="94" y="0"/>
                    </a:moveTo>
                    <a:lnTo>
                      <a:pt x="94" y="0"/>
                    </a:lnTo>
                    <a:lnTo>
                      <a:pt x="102" y="26"/>
                    </a:lnTo>
                    <a:lnTo>
                      <a:pt x="108" y="50"/>
                    </a:lnTo>
                    <a:lnTo>
                      <a:pt x="112" y="70"/>
                    </a:lnTo>
                    <a:lnTo>
                      <a:pt x="114" y="86"/>
                    </a:lnTo>
                    <a:lnTo>
                      <a:pt x="226" y="86"/>
                    </a:lnTo>
                    <a:lnTo>
                      <a:pt x="226" y="86"/>
                    </a:lnTo>
                    <a:lnTo>
                      <a:pt x="220" y="56"/>
                    </a:lnTo>
                    <a:lnTo>
                      <a:pt x="210" y="18"/>
                    </a:lnTo>
                    <a:lnTo>
                      <a:pt x="210" y="18"/>
                    </a:lnTo>
                    <a:lnTo>
                      <a:pt x="186" y="12"/>
                    </a:lnTo>
                    <a:lnTo>
                      <a:pt x="158" y="6"/>
                    </a:lnTo>
                    <a:lnTo>
                      <a:pt x="130" y="2"/>
                    </a:lnTo>
                    <a:lnTo>
                      <a:pt x="98" y="0"/>
                    </a:lnTo>
                    <a:lnTo>
                      <a:pt x="98" y="0"/>
                    </a:lnTo>
                    <a:lnTo>
                      <a:pt x="94" y="0"/>
                    </a:lnTo>
                    <a:close/>
                  </a:path>
                </a:pathLst>
              </a:custGeom>
              <a:solidFill>
                <a:srgbClr val="918EB5"/>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73" name="Freeform 106"/>
              <p:cNvSpPr/>
              <p:nvPr/>
            </p:nvSpPr>
            <p:spPr bwMode="auto">
              <a:xfrm>
                <a:off x="3643313" y="4578350"/>
                <a:ext cx="6350" cy="1588"/>
              </a:xfrm>
              <a:custGeom>
                <a:avLst/>
                <a:gdLst/>
                <a:ahLst/>
                <a:cxnLst>
                  <a:cxn ang="0">
                    <a:pos x="0" y="0"/>
                  </a:cxn>
                  <a:cxn ang="0">
                    <a:pos x="0" y="0"/>
                  </a:cxn>
                  <a:cxn ang="0">
                    <a:pos x="0" y="0"/>
                  </a:cxn>
                  <a:cxn ang="0">
                    <a:pos x="4" y="0"/>
                  </a:cxn>
                  <a:cxn ang="0">
                    <a:pos x="0" y="0"/>
                  </a:cxn>
                </a:cxnLst>
                <a:rect l="0" t="0" r="r" b="b"/>
                <a:pathLst>
                  <a:path w="4">
                    <a:moveTo>
                      <a:pt x="0" y="0"/>
                    </a:moveTo>
                    <a:lnTo>
                      <a:pt x="0" y="0"/>
                    </a:lnTo>
                    <a:lnTo>
                      <a:pt x="0" y="0"/>
                    </a:lnTo>
                    <a:lnTo>
                      <a:pt x="4" y="0"/>
                    </a:lnTo>
                    <a:lnTo>
                      <a:pt x="0"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74" name="Freeform 107"/>
              <p:cNvSpPr/>
              <p:nvPr/>
            </p:nvSpPr>
            <p:spPr bwMode="auto">
              <a:xfrm>
                <a:off x="3792538" y="4445000"/>
                <a:ext cx="209550" cy="136525"/>
              </a:xfrm>
              <a:custGeom>
                <a:avLst/>
                <a:gdLst/>
                <a:ahLst/>
                <a:cxnLst>
                  <a:cxn ang="0">
                    <a:pos x="0" y="0"/>
                  </a:cxn>
                  <a:cxn ang="0">
                    <a:pos x="0" y="0"/>
                  </a:cxn>
                  <a:cxn ang="0">
                    <a:pos x="8" y="26"/>
                  </a:cxn>
                  <a:cxn ang="0">
                    <a:pos x="14" y="50"/>
                  </a:cxn>
                  <a:cxn ang="0">
                    <a:pos x="18" y="70"/>
                  </a:cxn>
                  <a:cxn ang="0">
                    <a:pos x="20" y="86"/>
                  </a:cxn>
                  <a:cxn ang="0">
                    <a:pos x="132" y="86"/>
                  </a:cxn>
                  <a:cxn ang="0">
                    <a:pos x="132" y="86"/>
                  </a:cxn>
                  <a:cxn ang="0">
                    <a:pos x="126" y="56"/>
                  </a:cxn>
                  <a:cxn ang="0">
                    <a:pos x="116" y="18"/>
                  </a:cxn>
                  <a:cxn ang="0">
                    <a:pos x="116" y="18"/>
                  </a:cxn>
                  <a:cxn ang="0">
                    <a:pos x="92" y="12"/>
                  </a:cxn>
                  <a:cxn ang="0">
                    <a:pos x="64" y="6"/>
                  </a:cxn>
                  <a:cxn ang="0">
                    <a:pos x="36" y="2"/>
                  </a:cxn>
                  <a:cxn ang="0">
                    <a:pos x="4" y="0"/>
                  </a:cxn>
                  <a:cxn ang="0">
                    <a:pos x="4" y="0"/>
                  </a:cxn>
                  <a:cxn ang="0">
                    <a:pos x="0" y="0"/>
                  </a:cxn>
                </a:cxnLst>
                <a:rect l="0" t="0" r="r" b="b"/>
                <a:pathLst>
                  <a:path w="132" h="86">
                    <a:moveTo>
                      <a:pt x="0" y="0"/>
                    </a:moveTo>
                    <a:lnTo>
                      <a:pt x="0" y="0"/>
                    </a:lnTo>
                    <a:lnTo>
                      <a:pt x="8" y="26"/>
                    </a:lnTo>
                    <a:lnTo>
                      <a:pt x="14" y="50"/>
                    </a:lnTo>
                    <a:lnTo>
                      <a:pt x="18" y="70"/>
                    </a:lnTo>
                    <a:lnTo>
                      <a:pt x="20" y="86"/>
                    </a:lnTo>
                    <a:lnTo>
                      <a:pt x="132" y="86"/>
                    </a:lnTo>
                    <a:lnTo>
                      <a:pt x="132" y="86"/>
                    </a:lnTo>
                    <a:lnTo>
                      <a:pt x="126" y="56"/>
                    </a:lnTo>
                    <a:lnTo>
                      <a:pt x="116" y="18"/>
                    </a:lnTo>
                    <a:lnTo>
                      <a:pt x="116" y="18"/>
                    </a:lnTo>
                    <a:lnTo>
                      <a:pt x="92" y="12"/>
                    </a:lnTo>
                    <a:lnTo>
                      <a:pt x="64" y="6"/>
                    </a:lnTo>
                    <a:lnTo>
                      <a:pt x="36" y="2"/>
                    </a:lnTo>
                    <a:lnTo>
                      <a:pt x="4" y="0"/>
                    </a:lnTo>
                    <a:lnTo>
                      <a:pt x="4" y="0"/>
                    </a:lnTo>
                    <a:lnTo>
                      <a:pt x="0"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75" name="Freeform 108"/>
              <p:cNvSpPr/>
              <p:nvPr/>
            </p:nvSpPr>
            <p:spPr bwMode="auto">
              <a:xfrm>
                <a:off x="3617913" y="4445000"/>
                <a:ext cx="206375" cy="136525"/>
              </a:xfrm>
              <a:custGeom>
                <a:avLst/>
                <a:gdLst/>
                <a:ahLst/>
                <a:cxnLst>
                  <a:cxn ang="0">
                    <a:pos x="104" y="0"/>
                  </a:cxn>
                  <a:cxn ang="0">
                    <a:pos x="104" y="0"/>
                  </a:cxn>
                  <a:cxn ang="0">
                    <a:pos x="74" y="0"/>
                  </a:cxn>
                  <a:cxn ang="0">
                    <a:pos x="48" y="4"/>
                  </a:cxn>
                  <a:cxn ang="0">
                    <a:pos x="24" y="10"/>
                  </a:cxn>
                  <a:cxn ang="0">
                    <a:pos x="0" y="18"/>
                  </a:cxn>
                  <a:cxn ang="0">
                    <a:pos x="0" y="18"/>
                  </a:cxn>
                  <a:cxn ang="0">
                    <a:pos x="12" y="58"/>
                  </a:cxn>
                  <a:cxn ang="0">
                    <a:pos x="16" y="84"/>
                  </a:cxn>
                  <a:cxn ang="0">
                    <a:pos x="20" y="84"/>
                  </a:cxn>
                  <a:cxn ang="0">
                    <a:pos x="130" y="86"/>
                  </a:cxn>
                  <a:cxn ang="0">
                    <a:pos x="130" y="86"/>
                  </a:cxn>
                  <a:cxn ang="0">
                    <a:pos x="128" y="70"/>
                  </a:cxn>
                  <a:cxn ang="0">
                    <a:pos x="124" y="50"/>
                  </a:cxn>
                  <a:cxn ang="0">
                    <a:pos x="118" y="26"/>
                  </a:cxn>
                  <a:cxn ang="0">
                    <a:pos x="110" y="0"/>
                  </a:cxn>
                  <a:cxn ang="0">
                    <a:pos x="110" y="0"/>
                  </a:cxn>
                  <a:cxn ang="0">
                    <a:pos x="104" y="0"/>
                  </a:cxn>
                </a:cxnLst>
                <a:rect l="0" t="0" r="r" b="b"/>
                <a:pathLst>
                  <a:path w="130" h="86">
                    <a:moveTo>
                      <a:pt x="104" y="0"/>
                    </a:moveTo>
                    <a:lnTo>
                      <a:pt x="104" y="0"/>
                    </a:lnTo>
                    <a:lnTo>
                      <a:pt x="74" y="0"/>
                    </a:lnTo>
                    <a:lnTo>
                      <a:pt x="48" y="4"/>
                    </a:lnTo>
                    <a:lnTo>
                      <a:pt x="24" y="10"/>
                    </a:lnTo>
                    <a:lnTo>
                      <a:pt x="0" y="18"/>
                    </a:lnTo>
                    <a:lnTo>
                      <a:pt x="0" y="18"/>
                    </a:lnTo>
                    <a:lnTo>
                      <a:pt x="12" y="58"/>
                    </a:lnTo>
                    <a:lnTo>
                      <a:pt x="16" y="84"/>
                    </a:lnTo>
                    <a:lnTo>
                      <a:pt x="20" y="84"/>
                    </a:lnTo>
                    <a:lnTo>
                      <a:pt x="130" y="86"/>
                    </a:lnTo>
                    <a:lnTo>
                      <a:pt x="130" y="86"/>
                    </a:lnTo>
                    <a:lnTo>
                      <a:pt x="128" y="70"/>
                    </a:lnTo>
                    <a:lnTo>
                      <a:pt x="124" y="50"/>
                    </a:lnTo>
                    <a:lnTo>
                      <a:pt x="118" y="26"/>
                    </a:lnTo>
                    <a:lnTo>
                      <a:pt x="110" y="0"/>
                    </a:lnTo>
                    <a:lnTo>
                      <a:pt x="110" y="0"/>
                    </a:lnTo>
                    <a:lnTo>
                      <a:pt x="104" y="0"/>
                    </a:lnTo>
                    <a:close/>
                  </a:path>
                </a:pathLst>
              </a:custGeom>
              <a:solidFill>
                <a:srgbClr val="918EB5"/>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76" name="Freeform 109"/>
              <p:cNvSpPr/>
              <p:nvPr/>
            </p:nvSpPr>
            <p:spPr bwMode="auto">
              <a:xfrm>
                <a:off x="3617913" y="4445000"/>
                <a:ext cx="206375" cy="136525"/>
              </a:xfrm>
              <a:custGeom>
                <a:avLst/>
                <a:gdLst/>
                <a:ahLst/>
                <a:cxnLst>
                  <a:cxn ang="0">
                    <a:pos x="104" y="0"/>
                  </a:cxn>
                  <a:cxn ang="0">
                    <a:pos x="104" y="0"/>
                  </a:cxn>
                  <a:cxn ang="0">
                    <a:pos x="74" y="0"/>
                  </a:cxn>
                  <a:cxn ang="0">
                    <a:pos x="48" y="4"/>
                  </a:cxn>
                  <a:cxn ang="0">
                    <a:pos x="24" y="10"/>
                  </a:cxn>
                  <a:cxn ang="0">
                    <a:pos x="0" y="18"/>
                  </a:cxn>
                  <a:cxn ang="0">
                    <a:pos x="0" y="18"/>
                  </a:cxn>
                  <a:cxn ang="0">
                    <a:pos x="12" y="58"/>
                  </a:cxn>
                  <a:cxn ang="0">
                    <a:pos x="16" y="84"/>
                  </a:cxn>
                  <a:cxn ang="0">
                    <a:pos x="20" y="84"/>
                  </a:cxn>
                  <a:cxn ang="0">
                    <a:pos x="130" y="86"/>
                  </a:cxn>
                  <a:cxn ang="0">
                    <a:pos x="130" y="86"/>
                  </a:cxn>
                  <a:cxn ang="0">
                    <a:pos x="128" y="70"/>
                  </a:cxn>
                  <a:cxn ang="0">
                    <a:pos x="124" y="50"/>
                  </a:cxn>
                  <a:cxn ang="0">
                    <a:pos x="118" y="26"/>
                  </a:cxn>
                  <a:cxn ang="0">
                    <a:pos x="110" y="0"/>
                  </a:cxn>
                  <a:cxn ang="0">
                    <a:pos x="110" y="0"/>
                  </a:cxn>
                  <a:cxn ang="0">
                    <a:pos x="104" y="0"/>
                  </a:cxn>
                </a:cxnLst>
                <a:rect l="0" t="0" r="r" b="b"/>
                <a:pathLst>
                  <a:path w="130" h="86">
                    <a:moveTo>
                      <a:pt x="104" y="0"/>
                    </a:moveTo>
                    <a:lnTo>
                      <a:pt x="104" y="0"/>
                    </a:lnTo>
                    <a:lnTo>
                      <a:pt x="74" y="0"/>
                    </a:lnTo>
                    <a:lnTo>
                      <a:pt x="48" y="4"/>
                    </a:lnTo>
                    <a:lnTo>
                      <a:pt x="24" y="10"/>
                    </a:lnTo>
                    <a:lnTo>
                      <a:pt x="0" y="18"/>
                    </a:lnTo>
                    <a:lnTo>
                      <a:pt x="0" y="18"/>
                    </a:lnTo>
                    <a:lnTo>
                      <a:pt x="12" y="58"/>
                    </a:lnTo>
                    <a:lnTo>
                      <a:pt x="16" y="84"/>
                    </a:lnTo>
                    <a:lnTo>
                      <a:pt x="20" y="84"/>
                    </a:lnTo>
                    <a:lnTo>
                      <a:pt x="130" y="86"/>
                    </a:lnTo>
                    <a:lnTo>
                      <a:pt x="130" y="86"/>
                    </a:lnTo>
                    <a:lnTo>
                      <a:pt x="128" y="70"/>
                    </a:lnTo>
                    <a:lnTo>
                      <a:pt x="124" y="50"/>
                    </a:lnTo>
                    <a:lnTo>
                      <a:pt x="118" y="26"/>
                    </a:lnTo>
                    <a:lnTo>
                      <a:pt x="110" y="0"/>
                    </a:lnTo>
                    <a:lnTo>
                      <a:pt x="110" y="0"/>
                    </a:lnTo>
                    <a:lnTo>
                      <a:pt x="104"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77" name="Freeform 110"/>
              <p:cNvSpPr/>
              <p:nvPr/>
            </p:nvSpPr>
            <p:spPr bwMode="auto">
              <a:xfrm>
                <a:off x="3459163" y="4578350"/>
                <a:ext cx="184150" cy="1588"/>
              </a:xfrm>
              <a:custGeom>
                <a:avLst/>
                <a:gdLst/>
                <a:ahLst/>
                <a:cxnLst>
                  <a:cxn ang="0">
                    <a:pos x="2" y="0"/>
                  </a:cxn>
                  <a:cxn ang="0">
                    <a:pos x="2" y="0"/>
                  </a:cxn>
                  <a:cxn ang="0">
                    <a:pos x="0" y="0"/>
                  </a:cxn>
                  <a:cxn ang="0">
                    <a:pos x="116" y="0"/>
                  </a:cxn>
                  <a:cxn ang="0">
                    <a:pos x="116" y="0"/>
                  </a:cxn>
                  <a:cxn ang="0">
                    <a:pos x="116" y="0"/>
                  </a:cxn>
                  <a:cxn ang="0">
                    <a:pos x="2" y="0"/>
                  </a:cxn>
                </a:cxnLst>
                <a:rect l="0" t="0" r="r" b="b"/>
                <a:pathLst>
                  <a:path w="116">
                    <a:moveTo>
                      <a:pt x="2" y="0"/>
                    </a:moveTo>
                    <a:lnTo>
                      <a:pt x="2" y="0"/>
                    </a:lnTo>
                    <a:lnTo>
                      <a:pt x="0" y="0"/>
                    </a:lnTo>
                    <a:lnTo>
                      <a:pt x="116" y="0"/>
                    </a:lnTo>
                    <a:lnTo>
                      <a:pt x="116" y="0"/>
                    </a:lnTo>
                    <a:lnTo>
                      <a:pt x="116" y="0"/>
                    </a:lnTo>
                    <a:lnTo>
                      <a:pt x="2" y="0"/>
                    </a:lnTo>
                    <a:close/>
                  </a:path>
                </a:pathLst>
              </a:custGeom>
              <a:solidFill>
                <a:srgbClr val="918EB5"/>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78" name="Freeform 111"/>
              <p:cNvSpPr/>
              <p:nvPr/>
            </p:nvSpPr>
            <p:spPr bwMode="auto">
              <a:xfrm>
                <a:off x="3459163" y="4578350"/>
                <a:ext cx="184150" cy="1588"/>
              </a:xfrm>
              <a:custGeom>
                <a:avLst/>
                <a:gdLst/>
                <a:ahLst/>
                <a:cxnLst>
                  <a:cxn ang="0">
                    <a:pos x="2" y="0"/>
                  </a:cxn>
                  <a:cxn ang="0">
                    <a:pos x="2" y="0"/>
                  </a:cxn>
                  <a:cxn ang="0">
                    <a:pos x="0" y="0"/>
                  </a:cxn>
                  <a:cxn ang="0">
                    <a:pos x="116" y="0"/>
                  </a:cxn>
                  <a:cxn ang="0">
                    <a:pos x="116" y="0"/>
                  </a:cxn>
                  <a:cxn ang="0">
                    <a:pos x="116" y="0"/>
                  </a:cxn>
                  <a:cxn ang="0">
                    <a:pos x="2" y="0"/>
                  </a:cxn>
                </a:cxnLst>
                <a:rect l="0" t="0" r="r" b="b"/>
                <a:pathLst>
                  <a:path w="116">
                    <a:moveTo>
                      <a:pt x="2" y="0"/>
                    </a:moveTo>
                    <a:lnTo>
                      <a:pt x="2" y="0"/>
                    </a:lnTo>
                    <a:lnTo>
                      <a:pt x="0" y="0"/>
                    </a:lnTo>
                    <a:lnTo>
                      <a:pt x="116" y="0"/>
                    </a:lnTo>
                    <a:lnTo>
                      <a:pt x="116" y="0"/>
                    </a:lnTo>
                    <a:lnTo>
                      <a:pt x="116" y="0"/>
                    </a:lnTo>
                    <a:lnTo>
                      <a:pt x="2"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79" name="Freeform 112"/>
              <p:cNvSpPr/>
              <p:nvPr/>
            </p:nvSpPr>
            <p:spPr bwMode="auto">
              <a:xfrm>
                <a:off x="3462338" y="4473575"/>
                <a:ext cx="180975" cy="104775"/>
              </a:xfrm>
              <a:custGeom>
                <a:avLst/>
                <a:gdLst/>
                <a:ahLst/>
                <a:cxnLst>
                  <a:cxn ang="0">
                    <a:pos x="98" y="0"/>
                  </a:cxn>
                  <a:cxn ang="0">
                    <a:pos x="98" y="0"/>
                  </a:cxn>
                  <a:cxn ang="0">
                    <a:pos x="80" y="8"/>
                  </a:cxn>
                  <a:cxn ang="0">
                    <a:pos x="64" y="16"/>
                  </a:cxn>
                  <a:cxn ang="0">
                    <a:pos x="34" y="34"/>
                  </a:cxn>
                  <a:cxn ang="0">
                    <a:pos x="14" y="52"/>
                  </a:cxn>
                  <a:cxn ang="0">
                    <a:pos x="0" y="66"/>
                  </a:cxn>
                  <a:cxn ang="0">
                    <a:pos x="114" y="66"/>
                  </a:cxn>
                  <a:cxn ang="0">
                    <a:pos x="114" y="66"/>
                  </a:cxn>
                  <a:cxn ang="0">
                    <a:pos x="110" y="40"/>
                  </a:cxn>
                  <a:cxn ang="0">
                    <a:pos x="98" y="0"/>
                  </a:cxn>
                </a:cxnLst>
                <a:rect l="0" t="0" r="r" b="b"/>
                <a:pathLst>
                  <a:path w="114" h="66">
                    <a:moveTo>
                      <a:pt x="98" y="0"/>
                    </a:moveTo>
                    <a:lnTo>
                      <a:pt x="98" y="0"/>
                    </a:lnTo>
                    <a:lnTo>
                      <a:pt x="80" y="8"/>
                    </a:lnTo>
                    <a:lnTo>
                      <a:pt x="64" y="16"/>
                    </a:lnTo>
                    <a:lnTo>
                      <a:pt x="34" y="34"/>
                    </a:lnTo>
                    <a:lnTo>
                      <a:pt x="14" y="52"/>
                    </a:lnTo>
                    <a:lnTo>
                      <a:pt x="0" y="66"/>
                    </a:lnTo>
                    <a:lnTo>
                      <a:pt x="114" y="66"/>
                    </a:lnTo>
                    <a:lnTo>
                      <a:pt x="114" y="66"/>
                    </a:lnTo>
                    <a:lnTo>
                      <a:pt x="110" y="40"/>
                    </a:lnTo>
                    <a:lnTo>
                      <a:pt x="98" y="0"/>
                    </a:lnTo>
                    <a:close/>
                  </a:path>
                </a:pathLst>
              </a:custGeom>
              <a:solidFill>
                <a:srgbClr val="918EB5"/>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80" name="Freeform 113"/>
              <p:cNvSpPr/>
              <p:nvPr/>
            </p:nvSpPr>
            <p:spPr bwMode="auto">
              <a:xfrm>
                <a:off x="3462338" y="4473575"/>
                <a:ext cx="180975" cy="104775"/>
              </a:xfrm>
              <a:custGeom>
                <a:avLst/>
                <a:gdLst/>
                <a:ahLst/>
                <a:cxnLst>
                  <a:cxn ang="0">
                    <a:pos x="98" y="0"/>
                  </a:cxn>
                  <a:cxn ang="0">
                    <a:pos x="98" y="0"/>
                  </a:cxn>
                  <a:cxn ang="0">
                    <a:pos x="80" y="8"/>
                  </a:cxn>
                  <a:cxn ang="0">
                    <a:pos x="64" y="16"/>
                  </a:cxn>
                  <a:cxn ang="0">
                    <a:pos x="34" y="34"/>
                  </a:cxn>
                  <a:cxn ang="0">
                    <a:pos x="14" y="52"/>
                  </a:cxn>
                  <a:cxn ang="0">
                    <a:pos x="0" y="66"/>
                  </a:cxn>
                  <a:cxn ang="0">
                    <a:pos x="114" y="66"/>
                  </a:cxn>
                  <a:cxn ang="0">
                    <a:pos x="114" y="66"/>
                  </a:cxn>
                  <a:cxn ang="0">
                    <a:pos x="110" y="40"/>
                  </a:cxn>
                  <a:cxn ang="0">
                    <a:pos x="98" y="0"/>
                  </a:cxn>
                </a:cxnLst>
                <a:rect l="0" t="0" r="r" b="b"/>
                <a:pathLst>
                  <a:path w="114" h="66">
                    <a:moveTo>
                      <a:pt x="98" y="0"/>
                    </a:moveTo>
                    <a:lnTo>
                      <a:pt x="98" y="0"/>
                    </a:lnTo>
                    <a:lnTo>
                      <a:pt x="80" y="8"/>
                    </a:lnTo>
                    <a:lnTo>
                      <a:pt x="64" y="16"/>
                    </a:lnTo>
                    <a:lnTo>
                      <a:pt x="34" y="34"/>
                    </a:lnTo>
                    <a:lnTo>
                      <a:pt x="14" y="52"/>
                    </a:lnTo>
                    <a:lnTo>
                      <a:pt x="0" y="66"/>
                    </a:lnTo>
                    <a:lnTo>
                      <a:pt x="114" y="66"/>
                    </a:lnTo>
                    <a:lnTo>
                      <a:pt x="114" y="66"/>
                    </a:lnTo>
                    <a:lnTo>
                      <a:pt x="110" y="40"/>
                    </a:lnTo>
                    <a:lnTo>
                      <a:pt x="9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81" name="Freeform 114"/>
              <p:cNvSpPr>
                <a:spLocks noEditPoints="1"/>
              </p:cNvSpPr>
              <p:nvPr/>
            </p:nvSpPr>
            <p:spPr bwMode="auto">
              <a:xfrm>
                <a:off x="4259263" y="4044950"/>
                <a:ext cx="1406525" cy="565150"/>
              </a:xfrm>
              <a:custGeom>
                <a:avLst/>
                <a:gdLst/>
                <a:ahLst/>
                <a:cxnLst>
                  <a:cxn ang="0">
                    <a:pos x="94" y="342"/>
                  </a:cxn>
                  <a:cxn ang="0">
                    <a:pos x="94" y="342"/>
                  </a:cxn>
                  <a:cxn ang="0">
                    <a:pos x="0" y="342"/>
                  </a:cxn>
                  <a:cxn ang="0">
                    <a:pos x="886" y="356"/>
                  </a:cxn>
                  <a:cxn ang="0">
                    <a:pos x="648" y="350"/>
                  </a:cxn>
                  <a:cxn ang="0">
                    <a:pos x="648" y="348"/>
                  </a:cxn>
                  <a:cxn ang="0">
                    <a:pos x="108" y="342"/>
                  </a:cxn>
                  <a:cxn ang="0">
                    <a:pos x="436" y="0"/>
                  </a:cxn>
                  <a:cxn ang="0">
                    <a:pos x="422" y="0"/>
                  </a:cxn>
                  <a:cxn ang="0">
                    <a:pos x="396" y="2"/>
                  </a:cxn>
                  <a:cxn ang="0">
                    <a:pos x="350" y="10"/>
                  </a:cxn>
                  <a:cxn ang="0">
                    <a:pos x="308" y="20"/>
                  </a:cxn>
                  <a:cxn ang="0">
                    <a:pos x="248" y="44"/>
                  </a:cxn>
                  <a:cxn ang="0">
                    <a:pos x="182" y="88"/>
                  </a:cxn>
                  <a:cxn ang="0">
                    <a:pos x="126" y="138"/>
                  </a:cxn>
                  <a:cxn ang="0">
                    <a:pos x="168" y="162"/>
                  </a:cxn>
                  <a:cxn ang="0">
                    <a:pos x="204" y="184"/>
                  </a:cxn>
                  <a:cxn ang="0">
                    <a:pos x="248" y="146"/>
                  </a:cxn>
                  <a:cxn ang="0">
                    <a:pos x="298" y="112"/>
                  </a:cxn>
                  <a:cxn ang="0">
                    <a:pos x="360" y="90"/>
                  </a:cxn>
                  <a:cxn ang="0">
                    <a:pos x="430" y="78"/>
                  </a:cxn>
                  <a:cxn ang="0">
                    <a:pos x="444" y="78"/>
                  </a:cxn>
                  <a:cxn ang="0">
                    <a:pos x="482" y="80"/>
                  </a:cxn>
                  <a:cxn ang="0">
                    <a:pos x="550" y="96"/>
                  </a:cxn>
                  <a:cxn ang="0">
                    <a:pos x="610" y="122"/>
                  </a:cxn>
                  <a:cxn ang="0">
                    <a:pos x="660" y="158"/>
                  </a:cxn>
                  <a:cxn ang="0">
                    <a:pos x="684" y="178"/>
                  </a:cxn>
                  <a:cxn ang="0">
                    <a:pos x="708" y="96"/>
                  </a:cxn>
                  <a:cxn ang="0">
                    <a:pos x="680" y="76"/>
                  </a:cxn>
                  <a:cxn ang="0">
                    <a:pos x="620" y="42"/>
                  </a:cxn>
                  <a:cxn ang="0">
                    <a:pos x="552" y="16"/>
                  </a:cxn>
                  <a:cxn ang="0">
                    <a:pos x="478" y="2"/>
                  </a:cxn>
                </a:cxnLst>
                <a:rect l="0" t="0" r="r" b="b"/>
                <a:pathLst>
                  <a:path w="886" h="356">
                    <a:moveTo>
                      <a:pt x="108" y="342"/>
                    </a:moveTo>
                    <a:lnTo>
                      <a:pt x="94" y="342"/>
                    </a:lnTo>
                    <a:lnTo>
                      <a:pt x="94" y="342"/>
                    </a:lnTo>
                    <a:lnTo>
                      <a:pt x="94" y="342"/>
                    </a:lnTo>
                    <a:lnTo>
                      <a:pt x="90" y="342"/>
                    </a:lnTo>
                    <a:lnTo>
                      <a:pt x="0" y="342"/>
                    </a:lnTo>
                    <a:lnTo>
                      <a:pt x="886" y="356"/>
                    </a:lnTo>
                    <a:lnTo>
                      <a:pt x="886" y="356"/>
                    </a:lnTo>
                    <a:lnTo>
                      <a:pt x="886" y="354"/>
                    </a:lnTo>
                    <a:lnTo>
                      <a:pt x="648" y="350"/>
                    </a:lnTo>
                    <a:lnTo>
                      <a:pt x="648" y="350"/>
                    </a:lnTo>
                    <a:lnTo>
                      <a:pt x="648" y="348"/>
                    </a:lnTo>
                    <a:lnTo>
                      <a:pt x="108" y="342"/>
                    </a:lnTo>
                    <a:lnTo>
                      <a:pt x="108" y="342"/>
                    </a:lnTo>
                    <a:lnTo>
                      <a:pt x="108" y="342"/>
                    </a:lnTo>
                    <a:close/>
                    <a:moveTo>
                      <a:pt x="436" y="0"/>
                    </a:moveTo>
                    <a:lnTo>
                      <a:pt x="436" y="0"/>
                    </a:lnTo>
                    <a:lnTo>
                      <a:pt x="422" y="0"/>
                    </a:lnTo>
                    <a:lnTo>
                      <a:pt x="422" y="0"/>
                    </a:lnTo>
                    <a:lnTo>
                      <a:pt x="396" y="2"/>
                    </a:lnTo>
                    <a:lnTo>
                      <a:pt x="374" y="6"/>
                    </a:lnTo>
                    <a:lnTo>
                      <a:pt x="350" y="10"/>
                    </a:lnTo>
                    <a:lnTo>
                      <a:pt x="328" y="14"/>
                    </a:lnTo>
                    <a:lnTo>
                      <a:pt x="308" y="20"/>
                    </a:lnTo>
                    <a:lnTo>
                      <a:pt x="288" y="28"/>
                    </a:lnTo>
                    <a:lnTo>
                      <a:pt x="248" y="44"/>
                    </a:lnTo>
                    <a:lnTo>
                      <a:pt x="214" y="66"/>
                    </a:lnTo>
                    <a:lnTo>
                      <a:pt x="182" y="88"/>
                    </a:lnTo>
                    <a:lnTo>
                      <a:pt x="152" y="112"/>
                    </a:lnTo>
                    <a:lnTo>
                      <a:pt x="126" y="138"/>
                    </a:lnTo>
                    <a:lnTo>
                      <a:pt x="126" y="138"/>
                    </a:lnTo>
                    <a:lnTo>
                      <a:pt x="168" y="162"/>
                    </a:lnTo>
                    <a:lnTo>
                      <a:pt x="204" y="184"/>
                    </a:lnTo>
                    <a:lnTo>
                      <a:pt x="204" y="184"/>
                    </a:lnTo>
                    <a:lnTo>
                      <a:pt x="224" y="164"/>
                    </a:lnTo>
                    <a:lnTo>
                      <a:pt x="248" y="146"/>
                    </a:lnTo>
                    <a:lnTo>
                      <a:pt x="272" y="128"/>
                    </a:lnTo>
                    <a:lnTo>
                      <a:pt x="298" y="112"/>
                    </a:lnTo>
                    <a:lnTo>
                      <a:pt x="328" y="100"/>
                    </a:lnTo>
                    <a:lnTo>
                      <a:pt x="360" y="90"/>
                    </a:lnTo>
                    <a:lnTo>
                      <a:pt x="394" y="82"/>
                    </a:lnTo>
                    <a:lnTo>
                      <a:pt x="430" y="78"/>
                    </a:lnTo>
                    <a:lnTo>
                      <a:pt x="430" y="78"/>
                    </a:lnTo>
                    <a:lnTo>
                      <a:pt x="444" y="78"/>
                    </a:lnTo>
                    <a:lnTo>
                      <a:pt x="444" y="78"/>
                    </a:lnTo>
                    <a:lnTo>
                      <a:pt x="482" y="80"/>
                    </a:lnTo>
                    <a:lnTo>
                      <a:pt x="516" y="86"/>
                    </a:lnTo>
                    <a:lnTo>
                      <a:pt x="550" y="96"/>
                    </a:lnTo>
                    <a:lnTo>
                      <a:pt x="580" y="108"/>
                    </a:lnTo>
                    <a:lnTo>
                      <a:pt x="610" y="122"/>
                    </a:lnTo>
                    <a:lnTo>
                      <a:pt x="636" y="140"/>
                    </a:lnTo>
                    <a:lnTo>
                      <a:pt x="660" y="158"/>
                    </a:lnTo>
                    <a:lnTo>
                      <a:pt x="684" y="178"/>
                    </a:lnTo>
                    <a:lnTo>
                      <a:pt x="684" y="178"/>
                    </a:lnTo>
                    <a:lnTo>
                      <a:pt x="694" y="138"/>
                    </a:lnTo>
                    <a:lnTo>
                      <a:pt x="708" y="96"/>
                    </a:lnTo>
                    <a:lnTo>
                      <a:pt x="708" y="96"/>
                    </a:lnTo>
                    <a:lnTo>
                      <a:pt x="680" y="76"/>
                    </a:lnTo>
                    <a:lnTo>
                      <a:pt x="652" y="58"/>
                    </a:lnTo>
                    <a:lnTo>
                      <a:pt x="620" y="42"/>
                    </a:lnTo>
                    <a:lnTo>
                      <a:pt x="588" y="28"/>
                    </a:lnTo>
                    <a:lnTo>
                      <a:pt x="552" y="16"/>
                    </a:lnTo>
                    <a:lnTo>
                      <a:pt x="516" y="8"/>
                    </a:lnTo>
                    <a:lnTo>
                      <a:pt x="478" y="2"/>
                    </a:lnTo>
                    <a:lnTo>
                      <a:pt x="436" y="0"/>
                    </a:lnTo>
                    <a:close/>
                  </a:path>
                </a:pathLst>
              </a:custGeom>
              <a:solidFill>
                <a:srgbClr val="BBCAD8"/>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82" name="Freeform 115"/>
              <p:cNvSpPr/>
              <p:nvPr/>
            </p:nvSpPr>
            <p:spPr bwMode="auto">
              <a:xfrm>
                <a:off x="4259263" y="4587875"/>
                <a:ext cx="1406525" cy="22225"/>
              </a:xfrm>
              <a:custGeom>
                <a:avLst/>
                <a:gdLst/>
                <a:ahLst/>
                <a:cxnLst>
                  <a:cxn ang="0">
                    <a:pos x="108" y="0"/>
                  </a:cxn>
                  <a:cxn ang="0">
                    <a:pos x="94" y="0"/>
                  </a:cxn>
                  <a:cxn ang="0">
                    <a:pos x="94" y="0"/>
                  </a:cxn>
                  <a:cxn ang="0">
                    <a:pos x="94" y="0"/>
                  </a:cxn>
                  <a:cxn ang="0">
                    <a:pos x="90" y="0"/>
                  </a:cxn>
                  <a:cxn ang="0">
                    <a:pos x="0" y="0"/>
                  </a:cxn>
                  <a:cxn ang="0">
                    <a:pos x="886" y="14"/>
                  </a:cxn>
                  <a:cxn ang="0">
                    <a:pos x="886" y="14"/>
                  </a:cxn>
                  <a:cxn ang="0">
                    <a:pos x="886" y="12"/>
                  </a:cxn>
                  <a:cxn ang="0">
                    <a:pos x="648" y="8"/>
                  </a:cxn>
                  <a:cxn ang="0">
                    <a:pos x="648" y="8"/>
                  </a:cxn>
                  <a:cxn ang="0">
                    <a:pos x="648" y="6"/>
                  </a:cxn>
                  <a:cxn ang="0">
                    <a:pos x="108" y="0"/>
                  </a:cxn>
                  <a:cxn ang="0">
                    <a:pos x="108" y="0"/>
                  </a:cxn>
                  <a:cxn ang="0">
                    <a:pos x="108" y="0"/>
                  </a:cxn>
                </a:cxnLst>
                <a:rect l="0" t="0" r="r" b="b"/>
                <a:pathLst>
                  <a:path w="886" h="14">
                    <a:moveTo>
                      <a:pt x="108" y="0"/>
                    </a:moveTo>
                    <a:lnTo>
                      <a:pt x="94" y="0"/>
                    </a:lnTo>
                    <a:lnTo>
                      <a:pt x="94" y="0"/>
                    </a:lnTo>
                    <a:lnTo>
                      <a:pt x="94" y="0"/>
                    </a:lnTo>
                    <a:lnTo>
                      <a:pt x="90" y="0"/>
                    </a:lnTo>
                    <a:lnTo>
                      <a:pt x="0" y="0"/>
                    </a:lnTo>
                    <a:lnTo>
                      <a:pt x="886" y="14"/>
                    </a:lnTo>
                    <a:lnTo>
                      <a:pt x="886" y="14"/>
                    </a:lnTo>
                    <a:lnTo>
                      <a:pt x="886" y="12"/>
                    </a:lnTo>
                    <a:lnTo>
                      <a:pt x="648" y="8"/>
                    </a:lnTo>
                    <a:lnTo>
                      <a:pt x="648" y="8"/>
                    </a:lnTo>
                    <a:lnTo>
                      <a:pt x="648" y="6"/>
                    </a:lnTo>
                    <a:lnTo>
                      <a:pt x="108" y="0"/>
                    </a:lnTo>
                    <a:lnTo>
                      <a:pt x="108" y="0"/>
                    </a:lnTo>
                    <a:lnTo>
                      <a:pt x="10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83" name="Freeform 116"/>
              <p:cNvSpPr/>
              <p:nvPr/>
            </p:nvSpPr>
            <p:spPr bwMode="auto">
              <a:xfrm>
                <a:off x="4459288" y="4044950"/>
                <a:ext cx="923925" cy="292100"/>
              </a:xfrm>
              <a:custGeom>
                <a:avLst/>
                <a:gdLst/>
                <a:ahLst/>
                <a:cxnLst>
                  <a:cxn ang="0">
                    <a:pos x="310" y="0"/>
                  </a:cxn>
                  <a:cxn ang="0">
                    <a:pos x="310" y="0"/>
                  </a:cxn>
                  <a:cxn ang="0">
                    <a:pos x="296" y="0"/>
                  </a:cxn>
                  <a:cxn ang="0">
                    <a:pos x="296" y="0"/>
                  </a:cxn>
                  <a:cxn ang="0">
                    <a:pos x="270" y="2"/>
                  </a:cxn>
                  <a:cxn ang="0">
                    <a:pos x="248" y="6"/>
                  </a:cxn>
                  <a:cxn ang="0">
                    <a:pos x="224" y="10"/>
                  </a:cxn>
                  <a:cxn ang="0">
                    <a:pos x="202" y="14"/>
                  </a:cxn>
                  <a:cxn ang="0">
                    <a:pos x="182" y="20"/>
                  </a:cxn>
                  <a:cxn ang="0">
                    <a:pos x="162" y="28"/>
                  </a:cxn>
                  <a:cxn ang="0">
                    <a:pos x="122" y="44"/>
                  </a:cxn>
                  <a:cxn ang="0">
                    <a:pos x="88" y="66"/>
                  </a:cxn>
                  <a:cxn ang="0">
                    <a:pos x="56" y="88"/>
                  </a:cxn>
                  <a:cxn ang="0">
                    <a:pos x="26" y="112"/>
                  </a:cxn>
                  <a:cxn ang="0">
                    <a:pos x="0" y="138"/>
                  </a:cxn>
                  <a:cxn ang="0">
                    <a:pos x="0" y="138"/>
                  </a:cxn>
                  <a:cxn ang="0">
                    <a:pos x="42" y="162"/>
                  </a:cxn>
                  <a:cxn ang="0">
                    <a:pos x="78" y="184"/>
                  </a:cxn>
                  <a:cxn ang="0">
                    <a:pos x="78" y="184"/>
                  </a:cxn>
                  <a:cxn ang="0">
                    <a:pos x="98" y="164"/>
                  </a:cxn>
                  <a:cxn ang="0">
                    <a:pos x="122" y="146"/>
                  </a:cxn>
                  <a:cxn ang="0">
                    <a:pos x="146" y="128"/>
                  </a:cxn>
                  <a:cxn ang="0">
                    <a:pos x="172" y="112"/>
                  </a:cxn>
                  <a:cxn ang="0">
                    <a:pos x="202" y="100"/>
                  </a:cxn>
                  <a:cxn ang="0">
                    <a:pos x="234" y="90"/>
                  </a:cxn>
                  <a:cxn ang="0">
                    <a:pos x="268" y="82"/>
                  </a:cxn>
                  <a:cxn ang="0">
                    <a:pos x="304" y="78"/>
                  </a:cxn>
                  <a:cxn ang="0">
                    <a:pos x="304" y="78"/>
                  </a:cxn>
                  <a:cxn ang="0">
                    <a:pos x="318" y="78"/>
                  </a:cxn>
                  <a:cxn ang="0">
                    <a:pos x="318" y="78"/>
                  </a:cxn>
                  <a:cxn ang="0">
                    <a:pos x="356" y="80"/>
                  </a:cxn>
                  <a:cxn ang="0">
                    <a:pos x="390" y="86"/>
                  </a:cxn>
                  <a:cxn ang="0">
                    <a:pos x="424" y="96"/>
                  </a:cxn>
                  <a:cxn ang="0">
                    <a:pos x="454" y="108"/>
                  </a:cxn>
                  <a:cxn ang="0">
                    <a:pos x="484" y="122"/>
                  </a:cxn>
                  <a:cxn ang="0">
                    <a:pos x="510" y="140"/>
                  </a:cxn>
                  <a:cxn ang="0">
                    <a:pos x="534" y="158"/>
                  </a:cxn>
                  <a:cxn ang="0">
                    <a:pos x="558" y="178"/>
                  </a:cxn>
                  <a:cxn ang="0">
                    <a:pos x="558" y="178"/>
                  </a:cxn>
                  <a:cxn ang="0">
                    <a:pos x="568" y="138"/>
                  </a:cxn>
                  <a:cxn ang="0">
                    <a:pos x="582" y="96"/>
                  </a:cxn>
                  <a:cxn ang="0">
                    <a:pos x="582" y="96"/>
                  </a:cxn>
                  <a:cxn ang="0">
                    <a:pos x="554" y="76"/>
                  </a:cxn>
                  <a:cxn ang="0">
                    <a:pos x="526" y="58"/>
                  </a:cxn>
                  <a:cxn ang="0">
                    <a:pos x="494" y="42"/>
                  </a:cxn>
                  <a:cxn ang="0">
                    <a:pos x="462" y="28"/>
                  </a:cxn>
                  <a:cxn ang="0">
                    <a:pos x="426" y="16"/>
                  </a:cxn>
                  <a:cxn ang="0">
                    <a:pos x="390" y="8"/>
                  </a:cxn>
                  <a:cxn ang="0">
                    <a:pos x="352" y="2"/>
                  </a:cxn>
                  <a:cxn ang="0">
                    <a:pos x="310" y="0"/>
                  </a:cxn>
                </a:cxnLst>
                <a:rect l="0" t="0" r="r" b="b"/>
                <a:pathLst>
                  <a:path w="582" h="184">
                    <a:moveTo>
                      <a:pt x="310" y="0"/>
                    </a:moveTo>
                    <a:lnTo>
                      <a:pt x="310" y="0"/>
                    </a:lnTo>
                    <a:lnTo>
                      <a:pt x="296" y="0"/>
                    </a:lnTo>
                    <a:lnTo>
                      <a:pt x="296" y="0"/>
                    </a:lnTo>
                    <a:lnTo>
                      <a:pt x="270" y="2"/>
                    </a:lnTo>
                    <a:lnTo>
                      <a:pt x="248" y="6"/>
                    </a:lnTo>
                    <a:lnTo>
                      <a:pt x="224" y="10"/>
                    </a:lnTo>
                    <a:lnTo>
                      <a:pt x="202" y="14"/>
                    </a:lnTo>
                    <a:lnTo>
                      <a:pt x="182" y="20"/>
                    </a:lnTo>
                    <a:lnTo>
                      <a:pt x="162" y="28"/>
                    </a:lnTo>
                    <a:lnTo>
                      <a:pt x="122" y="44"/>
                    </a:lnTo>
                    <a:lnTo>
                      <a:pt x="88" y="66"/>
                    </a:lnTo>
                    <a:lnTo>
                      <a:pt x="56" y="88"/>
                    </a:lnTo>
                    <a:lnTo>
                      <a:pt x="26" y="112"/>
                    </a:lnTo>
                    <a:lnTo>
                      <a:pt x="0" y="138"/>
                    </a:lnTo>
                    <a:lnTo>
                      <a:pt x="0" y="138"/>
                    </a:lnTo>
                    <a:lnTo>
                      <a:pt x="42" y="162"/>
                    </a:lnTo>
                    <a:lnTo>
                      <a:pt x="78" y="184"/>
                    </a:lnTo>
                    <a:lnTo>
                      <a:pt x="78" y="184"/>
                    </a:lnTo>
                    <a:lnTo>
                      <a:pt x="98" y="164"/>
                    </a:lnTo>
                    <a:lnTo>
                      <a:pt x="122" y="146"/>
                    </a:lnTo>
                    <a:lnTo>
                      <a:pt x="146" y="128"/>
                    </a:lnTo>
                    <a:lnTo>
                      <a:pt x="172" y="112"/>
                    </a:lnTo>
                    <a:lnTo>
                      <a:pt x="202" y="100"/>
                    </a:lnTo>
                    <a:lnTo>
                      <a:pt x="234" y="90"/>
                    </a:lnTo>
                    <a:lnTo>
                      <a:pt x="268" y="82"/>
                    </a:lnTo>
                    <a:lnTo>
                      <a:pt x="304" y="78"/>
                    </a:lnTo>
                    <a:lnTo>
                      <a:pt x="304" y="78"/>
                    </a:lnTo>
                    <a:lnTo>
                      <a:pt x="318" y="78"/>
                    </a:lnTo>
                    <a:lnTo>
                      <a:pt x="318" y="78"/>
                    </a:lnTo>
                    <a:lnTo>
                      <a:pt x="356" y="80"/>
                    </a:lnTo>
                    <a:lnTo>
                      <a:pt x="390" y="86"/>
                    </a:lnTo>
                    <a:lnTo>
                      <a:pt x="424" y="96"/>
                    </a:lnTo>
                    <a:lnTo>
                      <a:pt x="454" y="108"/>
                    </a:lnTo>
                    <a:lnTo>
                      <a:pt x="484" y="122"/>
                    </a:lnTo>
                    <a:lnTo>
                      <a:pt x="510" y="140"/>
                    </a:lnTo>
                    <a:lnTo>
                      <a:pt x="534" y="158"/>
                    </a:lnTo>
                    <a:lnTo>
                      <a:pt x="558" y="178"/>
                    </a:lnTo>
                    <a:lnTo>
                      <a:pt x="558" y="178"/>
                    </a:lnTo>
                    <a:lnTo>
                      <a:pt x="568" y="138"/>
                    </a:lnTo>
                    <a:lnTo>
                      <a:pt x="582" y="96"/>
                    </a:lnTo>
                    <a:lnTo>
                      <a:pt x="582" y="96"/>
                    </a:lnTo>
                    <a:lnTo>
                      <a:pt x="554" y="76"/>
                    </a:lnTo>
                    <a:lnTo>
                      <a:pt x="526" y="58"/>
                    </a:lnTo>
                    <a:lnTo>
                      <a:pt x="494" y="42"/>
                    </a:lnTo>
                    <a:lnTo>
                      <a:pt x="462" y="28"/>
                    </a:lnTo>
                    <a:lnTo>
                      <a:pt x="426" y="16"/>
                    </a:lnTo>
                    <a:lnTo>
                      <a:pt x="390" y="8"/>
                    </a:lnTo>
                    <a:lnTo>
                      <a:pt x="352" y="2"/>
                    </a:lnTo>
                    <a:lnTo>
                      <a:pt x="310"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84" name="Freeform 117"/>
              <p:cNvSpPr>
                <a:spLocks noEditPoints="1"/>
              </p:cNvSpPr>
              <p:nvPr/>
            </p:nvSpPr>
            <p:spPr bwMode="auto">
              <a:xfrm>
                <a:off x="4256088" y="4264025"/>
                <a:ext cx="327025" cy="323850"/>
              </a:xfrm>
              <a:custGeom>
                <a:avLst/>
                <a:gdLst/>
                <a:ahLst/>
                <a:cxnLst>
                  <a:cxn ang="0">
                    <a:pos x="0" y="202"/>
                  </a:cxn>
                  <a:cxn ang="0">
                    <a:pos x="0" y="202"/>
                  </a:cxn>
                  <a:cxn ang="0">
                    <a:pos x="0" y="204"/>
                  </a:cxn>
                  <a:cxn ang="0">
                    <a:pos x="2" y="204"/>
                  </a:cxn>
                  <a:cxn ang="0">
                    <a:pos x="92" y="204"/>
                  </a:cxn>
                  <a:cxn ang="0">
                    <a:pos x="0" y="202"/>
                  </a:cxn>
                  <a:cxn ang="0">
                    <a:pos x="96" y="202"/>
                  </a:cxn>
                  <a:cxn ang="0">
                    <a:pos x="96" y="202"/>
                  </a:cxn>
                  <a:cxn ang="0">
                    <a:pos x="96" y="204"/>
                  </a:cxn>
                  <a:cxn ang="0">
                    <a:pos x="110" y="204"/>
                  </a:cxn>
                  <a:cxn ang="0">
                    <a:pos x="110" y="204"/>
                  </a:cxn>
                  <a:cxn ang="0">
                    <a:pos x="110" y="202"/>
                  </a:cxn>
                  <a:cxn ang="0">
                    <a:pos x="96" y="202"/>
                  </a:cxn>
                  <a:cxn ang="0">
                    <a:pos x="128" y="0"/>
                  </a:cxn>
                  <a:cxn ang="0">
                    <a:pos x="128" y="0"/>
                  </a:cxn>
                  <a:cxn ang="0">
                    <a:pos x="96" y="38"/>
                  </a:cxn>
                  <a:cxn ang="0">
                    <a:pos x="68" y="74"/>
                  </a:cxn>
                  <a:cxn ang="0">
                    <a:pos x="68" y="74"/>
                  </a:cxn>
                  <a:cxn ang="0">
                    <a:pos x="112" y="98"/>
                  </a:cxn>
                  <a:cxn ang="0">
                    <a:pos x="150" y="122"/>
                  </a:cxn>
                  <a:cxn ang="0">
                    <a:pos x="150" y="122"/>
                  </a:cxn>
                  <a:cxn ang="0">
                    <a:pos x="174" y="84"/>
                  </a:cxn>
                  <a:cxn ang="0">
                    <a:pos x="190" y="66"/>
                  </a:cxn>
                  <a:cxn ang="0">
                    <a:pos x="206" y="46"/>
                  </a:cxn>
                  <a:cxn ang="0">
                    <a:pos x="206" y="46"/>
                  </a:cxn>
                  <a:cxn ang="0">
                    <a:pos x="170" y="24"/>
                  </a:cxn>
                  <a:cxn ang="0">
                    <a:pos x="128" y="0"/>
                  </a:cxn>
                </a:cxnLst>
                <a:rect l="0" t="0" r="r" b="b"/>
                <a:pathLst>
                  <a:path w="206" h="204">
                    <a:moveTo>
                      <a:pt x="0" y="202"/>
                    </a:moveTo>
                    <a:lnTo>
                      <a:pt x="0" y="202"/>
                    </a:lnTo>
                    <a:lnTo>
                      <a:pt x="0" y="204"/>
                    </a:lnTo>
                    <a:lnTo>
                      <a:pt x="2" y="204"/>
                    </a:lnTo>
                    <a:lnTo>
                      <a:pt x="92" y="204"/>
                    </a:lnTo>
                    <a:lnTo>
                      <a:pt x="0" y="202"/>
                    </a:lnTo>
                    <a:close/>
                    <a:moveTo>
                      <a:pt x="96" y="202"/>
                    </a:moveTo>
                    <a:lnTo>
                      <a:pt x="96" y="202"/>
                    </a:lnTo>
                    <a:lnTo>
                      <a:pt x="96" y="204"/>
                    </a:lnTo>
                    <a:lnTo>
                      <a:pt x="110" y="204"/>
                    </a:lnTo>
                    <a:lnTo>
                      <a:pt x="110" y="204"/>
                    </a:lnTo>
                    <a:lnTo>
                      <a:pt x="110" y="202"/>
                    </a:lnTo>
                    <a:lnTo>
                      <a:pt x="96" y="202"/>
                    </a:lnTo>
                    <a:close/>
                    <a:moveTo>
                      <a:pt x="128" y="0"/>
                    </a:moveTo>
                    <a:lnTo>
                      <a:pt x="128" y="0"/>
                    </a:lnTo>
                    <a:lnTo>
                      <a:pt x="96" y="38"/>
                    </a:lnTo>
                    <a:lnTo>
                      <a:pt x="68" y="74"/>
                    </a:lnTo>
                    <a:lnTo>
                      <a:pt x="68" y="74"/>
                    </a:lnTo>
                    <a:lnTo>
                      <a:pt x="112" y="98"/>
                    </a:lnTo>
                    <a:lnTo>
                      <a:pt x="150" y="122"/>
                    </a:lnTo>
                    <a:lnTo>
                      <a:pt x="150" y="122"/>
                    </a:lnTo>
                    <a:lnTo>
                      <a:pt x="174" y="84"/>
                    </a:lnTo>
                    <a:lnTo>
                      <a:pt x="190" y="66"/>
                    </a:lnTo>
                    <a:lnTo>
                      <a:pt x="206" y="46"/>
                    </a:lnTo>
                    <a:lnTo>
                      <a:pt x="206" y="46"/>
                    </a:lnTo>
                    <a:lnTo>
                      <a:pt x="170" y="24"/>
                    </a:lnTo>
                    <a:lnTo>
                      <a:pt x="128" y="0"/>
                    </a:lnTo>
                    <a:close/>
                  </a:path>
                </a:pathLst>
              </a:custGeom>
              <a:solidFill>
                <a:srgbClr val="ACB6CF"/>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85" name="Freeform 118"/>
              <p:cNvSpPr/>
              <p:nvPr/>
            </p:nvSpPr>
            <p:spPr bwMode="auto">
              <a:xfrm>
                <a:off x="4256088" y="4584700"/>
                <a:ext cx="146050" cy="3175"/>
              </a:xfrm>
              <a:custGeom>
                <a:avLst/>
                <a:gdLst/>
                <a:ahLst/>
                <a:cxnLst>
                  <a:cxn ang="0">
                    <a:pos x="0" y="0"/>
                  </a:cxn>
                  <a:cxn ang="0">
                    <a:pos x="0" y="0"/>
                  </a:cxn>
                  <a:cxn ang="0">
                    <a:pos x="0" y="2"/>
                  </a:cxn>
                  <a:cxn ang="0">
                    <a:pos x="2" y="2"/>
                  </a:cxn>
                  <a:cxn ang="0">
                    <a:pos x="92" y="2"/>
                  </a:cxn>
                  <a:cxn ang="0">
                    <a:pos x="0" y="0"/>
                  </a:cxn>
                </a:cxnLst>
                <a:rect l="0" t="0" r="r" b="b"/>
                <a:pathLst>
                  <a:path w="92" h="2">
                    <a:moveTo>
                      <a:pt x="0" y="0"/>
                    </a:moveTo>
                    <a:lnTo>
                      <a:pt x="0" y="0"/>
                    </a:lnTo>
                    <a:lnTo>
                      <a:pt x="0" y="2"/>
                    </a:lnTo>
                    <a:lnTo>
                      <a:pt x="2" y="2"/>
                    </a:lnTo>
                    <a:lnTo>
                      <a:pt x="92" y="2"/>
                    </a:lnTo>
                    <a:lnTo>
                      <a:pt x="0"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86" name="Freeform 119"/>
              <p:cNvSpPr/>
              <p:nvPr/>
            </p:nvSpPr>
            <p:spPr bwMode="auto">
              <a:xfrm>
                <a:off x="4408488" y="4584700"/>
                <a:ext cx="22225" cy="3175"/>
              </a:xfrm>
              <a:custGeom>
                <a:avLst/>
                <a:gdLst/>
                <a:ahLst/>
                <a:cxnLst>
                  <a:cxn ang="0">
                    <a:pos x="0" y="0"/>
                  </a:cxn>
                  <a:cxn ang="0">
                    <a:pos x="0" y="0"/>
                  </a:cxn>
                  <a:cxn ang="0">
                    <a:pos x="0" y="2"/>
                  </a:cxn>
                  <a:cxn ang="0">
                    <a:pos x="14" y="2"/>
                  </a:cxn>
                  <a:cxn ang="0">
                    <a:pos x="14" y="2"/>
                  </a:cxn>
                  <a:cxn ang="0">
                    <a:pos x="14" y="0"/>
                  </a:cxn>
                  <a:cxn ang="0">
                    <a:pos x="0" y="0"/>
                  </a:cxn>
                </a:cxnLst>
                <a:rect l="0" t="0" r="r" b="b"/>
                <a:pathLst>
                  <a:path w="14" h="2">
                    <a:moveTo>
                      <a:pt x="0" y="0"/>
                    </a:moveTo>
                    <a:lnTo>
                      <a:pt x="0" y="0"/>
                    </a:lnTo>
                    <a:lnTo>
                      <a:pt x="0" y="2"/>
                    </a:lnTo>
                    <a:lnTo>
                      <a:pt x="14" y="2"/>
                    </a:lnTo>
                    <a:lnTo>
                      <a:pt x="14" y="2"/>
                    </a:lnTo>
                    <a:lnTo>
                      <a:pt x="14" y="0"/>
                    </a:lnTo>
                    <a:lnTo>
                      <a:pt x="0"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87" name="Freeform 120"/>
              <p:cNvSpPr/>
              <p:nvPr/>
            </p:nvSpPr>
            <p:spPr bwMode="auto">
              <a:xfrm>
                <a:off x="4364038" y="4264025"/>
                <a:ext cx="219075" cy="193675"/>
              </a:xfrm>
              <a:custGeom>
                <a:avLst/>
                <a:gdLst/>
                <a:ahLst/>
                <a:cxnLst>
                  <a:cxn ang="0">
                    <a:pos x="60" y="0"/>
                  </a:cxn>
                  <a:cxn ang="0">
                    <a:pos x="60" y="0"/>
                  </a:cxn>
                  <a:cxn ang="0">
                    <a:pos x="28" y="38"/>
                  </a:cxn>
                  <a:cxn ang="0">
                    <a:pos x="0" y="74"/>
                  </a:cxn>
                  <a:cxn ang="0">
                    <a:pos x="0" y="74"/>
                  </a:cxn>
                  <a:cxn ang="0">
                    <a:pos x="44" y="98"/>
                  </a:cxn>
                  <a:cxn ang="0">
                    <a:pos x="82" y="122"/>
                  </a:cxn>
                  <a:cxn ang="0">
                    <a:pos x="82" y="122"/>
                  </a:cxn>
                  <a:cxn ang="0">
                    <a:pos x="106" y="84"/>
                  </a:cxn>
                  <a:cxn ang="0">
                    <a:pos x="122" y="66"/>
                  </a:cxn>
                  <a:cxn ang="0">
                    <a:pos x="138" y="46"/>
                  </a:cxn>
                  <a:cxn ang="0">
                    <a:pos x="138" y="46"/>
                  </a:cxn>
                  <a:cxn ang="0">
                    <a:pos x="102" y="24"/>
                  </a:cxn>
                  <a:cxn ang="0">
                    <a:pos x="60" y="0"/>
                  </a:cxn>
                </a:cxnLst>
                <a:rect l="0" t="0" r="r" b="b"/>
                <a:pathLst>
                  <a:path w="138" h="122">
                    <a:moveTo>
                      <a:pt x="60" y="0"/>
                    </a:moveTo>
                    <a:lnTo>
                      <a:pt x="60" y="0"/>
                    </a:lnTo>
                    <a:lnTo>
                      <a:pt x="28" y="38"/>
                    </a:lnTo>
                    <a:lnTo>
                      <a:pt x="0" y="74"/>
                    </a:lnTo>
                    <a:lnTo>
                      <a:pt x="0" y="74"/>
                    </a:lnTo>
                    <a:lnTo>
                      <a:pt x="44" y="98"/>
                    </a:lnTo>
                    <a:lnTo>
                      <a:pt x="82" y="122"/>
                    </a:lnTo>
                    <a:lnTo>
                      <a:pt x="82" y="122"/>
                    </a:lnTo>
                    <a:lnTo>
                      <a:pt x="106" y="84"/>
                    </a:lnTo>
                    <a:lnTo>
                      <a:pt x="122" y="66"/>
                    </a:lnTo>
                    <a:lnTo>
                      <a:pt x="138" y="46"/>
                    </a:lnTo>
                    <a:lnTo>
                      <a:pt x="138" y="46"/>
                    </a:lnTo>
                    <a:lnTo>
                      <a:pt x="102" y="24"/>
                    </a:lnTo>
                    <a:lnTo>
                      <a:pt x="60"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88" name="Freeform 121"/>
              <p:cNvSpPr/>
              <p:nvPr/>
            </p:nvSpPr>
            <p:spPr bwMode="auto">
              <a:xfrm>
                <a:off x="4300538" y="4381500"/>
                <a:ext cx="193675" cy="203200"/>
              </a:xfrm>
              <a:custGeom>
                <a:avLst/>
                <a:gdLst/>
                <a:ahLst/>
                <a:cxnLst>
                  <a:cxn ang="0">
                    <a:pos x="40" y="0"/>
                  </a:cxn>
                  <a:cxn ang="0">
                    <a:pos x="40" y="0"/>
                  </a:cxn>
                  <a:cxn ang="0">
                    <a:pos x="18" y="36"/>
                  </a:cxn>
                  <a:cxn ang="0">
                    <a:pos x="0" y="68"/>
                  </a:cxn>
                  <a:cxn ang="0">
                    <a:pos x="0" y="68"/>
                  </a:cxn>
                  <a:cxn ang="0">
                    <a:pos x="24" y="86"/>
                  </a:cxn>
                  <a:cxn ang="0">
                    <a:pos x="44" y="104"/>
                  </a:cxn>
                  <a:cxn ang="0">
                    <a:pos x="58" y="118"/>
                  </a:cxn>
                  <a:cxn ang="0">
                    <a:pos x="68" y="128"/>
                  </a:cxn>
                  <a:cxn ang="0">
                    <a:pos x="82" y="128"/>
                  </a:cxn>
                  <a:cxn ang="0">
                    <a:pos x="82" y="128"/>
                  </a:cxn>
                  <a:cxn ang="0">
                    <a:pos x="94" y="100"/>
                  </a:cxn>
                  <a:cxn ang="0">
                    <a:pos x="106" y="76"/>
                  </a:cxn>
                  <a:cxn ang="0">
                    <a:pos x="122" y="48"/>
                  </a:cxn>
                  <a:cxn ang="0">
                    <a:pos x="122" y="48"/>
                  </a:cxn>
                  <a:cxn ang="0">
                    <a:pos x="84" y="24"/>
                  </a:cxn>
                  <a:cxn ang="0">
                    <a:pos x="40" y="0"/>
                  </a:cxn>
                </a:cxnLst>
                <a:rect l="0" t="0" r="r" b="b"/>
                <a:pathLst>
                  <a:path w="122" h="128">
                    <a:moveTo>
                      <a:pt x="40" y="0"/>
                    </a:moveTo>
                    <a:lnTo>
                      <a:pt x="40" y="0"/>
                    </a:lnTo>
                    <a:lnTo>
                      <a:pt x="18" y="36"/>
                    </a:lnTo>
                    <a:lnTo>
                      <a:pt x="0" y="68"/>
                    </a:lnTo>
                    <a:lnTo>
                      <a:pt x="0" y="68"/>
                    </a:lnTo>
                    <a:lnTo>
                      <a:pt x="24" y="86"/>
                    </a:lnTo>
                    <a:lnTo>
                      <a:pt x="44" y="104"/>
                    </a:lnTo>
                    <a:lnTo>
                      <a:pt x="58" y="118"/>
                    </a:lnTo>
                    <a:lnTo>
                      <a:pt x="68" y="128"/>
                    </a:lnTo>
                    <a:lnTo>
                      <a:pt x="82" y="128"/>
                    </a:lnTo>
                    <a:lnTo>
                      <a:pt x="82" y="128"/>
                    </a:lnTo>
                    <a:lnTo>
                      <a:pt x="94" y="100"/>
                    </a:lnTo>
                    <a:lnTo>
                      <a:pt x="106" y="76"/>
                    </a:lnTo>
                    <a:lnTo>
                      <a:pt x="122" y="48"/>
                    </a:lnTo>
                    <a:lnTo>
                      <a:pt x="122" y="48"/>
                    </a:lnTo>
                    <a:lnTo>
                      <a:pt x="84" y="24"/>
                    </a:lnTo>
                    <a:lnTo>
                      <a:pt x="40" y="0"/>
                    </a:lnTo>
                    <a:close/>
                  </a:path>
                </a:pathLst>
              </a:custGeom>
              <a:solidFill>
                <a:srgbClr val="B6C3CC"/>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89" name="Freeform 122"/>
              <p:cNvSpPr/>
              <p:nvPr/>
            </p:nvSpPr>
            <p:spPr bwMode="auto">
              <a:xfrm>
                <a:off x="4300538" y="4381500"/>
                <a:ext cx="193675" cy="203200"/>
              </a:xfrm>
              <a:custGeom>
                <a:avLst/>
                <a:gdLst/>
                <a:ahLst/>
                <a:cxnLst>
                  <a:cxn ang="0">
                    <a:pos x="40" y="0"/>
                  </a:cxn>
                  <a:cxn ang="0">
                    <a:pos x="40" y="0"/>
                  </a:cxn>
                  <a:cxn ang="0">
                    <a:pos x="18" y="36"/>
                  </a:cxn>
                  <a:cxn ang="0">
                    <a:pos x="0" y="68"/>
                  </a:cxn>
                  <a:cxn ang="0">
                    <a:pos x="0" y="68"/>
                  </a:cxn>
                  <a:cxn ang="0">
                    <a:pos x="24" y="86"/>
                  </a:cxn>
                  <a:cxn ang="0">
                    <a:pos x="44" y="104"/>
                  </a:cxn>
                  <a:cxn ang="0">
                    <a:pos x="58" y="118"/>
                  </a:cxn>
                  <a:cxn ang="0">
                    <a:pos x="68" y="128"/>
                  </a:cxn>
                  <a:cxn ang="0">
                    <a:pos x="82" y="128"/>
                  </a:cxn>
                  <a:cxn ang="0">
                    <a:pos x="82" y="128"/>
                  </a:cxn>
                  <a:cxn ang="0">
                    <a:pos x="94" y="100"/>
                  </a:cxn>
                  <a:cxn ang="0">
                    <a:pos x="106" y="76"/>
                  </a:cxn>
                  <a:cxn ang="0">
                    <a:pos x="122" y="48"/>
                  </a:cxn>
                  <a:cxn ang="0">
                    <a:pos x="122" y="48"/>
                  </a:cxn>
                  <a:cxn ang="0">
                    <a:pos x="84" y="24"/>
                  </a:cxn>
                  <a:cxn ang="0">
                    <a:pos x="40" y="0"/>
                  </a:cxn>
                </a:cxnLst>
                <a:rect l="0" t="0" r="r" b="b"/>
                <a:pathLst>
                  <a:path w="122" h="128">
                    <a:moveTo>
                      <a:pt x="40" y="0"/>
                    </a:moveTo>
                    <a:lnTo>
                      <a:pt x="40" y="0"/>
                    </a:lnTo>
                    <a:lnTo>
                      <a:pt x="18" y="36"/>
                    </a:lnTo>
                    <a:lnTo>
                      <a:pt x="0" y="68"/>
                    </a:lnTo>
                    <a:lnTo>
                      <a:pt x="0" y="68"/>
                    </a:lnTo>
                    <a:lnTo>
                      <a:pt x="24" y="86"/>
                    </a:lnTo>
                    <a:lnTo>
                      <a:pt x="44" y="104"/>
                    </a:lnTo>
                    <a:lnTo>
                      <a:pt x="58" y="118"/>
                    </a:lnTo>
                    <a:lnTo>
                      <a:pt x="68" y="128"/>
                    </a:lnTo>
                    <a:lnTo>
                      <a:pt x="82" y="128"/>
                    </a:lnTo>
                    <a:lnTo>
                      <a:pt x="82" y="128"/>
                    </a:lnTo>
                    <a:lnTo>
                      <a:pt x="94" y="100"/>
                    </a:lnTo>
                    <a:lnTo>
                      <a:pt x="106" y="76"/>
                    </a:lnTo>
                    <a:lnTo>
                      <a:pt x="122" y="48"/>
                    </a:lnTo>
                    <a:lnTo>
                      <a:pt x="122" y="48"/>
                    </a:lnTo>
                    <a:lnTo>
                      <a:pt x="84" y="24"/>
                    </a:lnTo>
                    <a:lnTo>
                      <a:pt x="40"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90" name="Freeform 123"/>
              <p:cNvSpPr/>
              <p:nvPr/>
            </p:nvSpPr>
            <p:spPr bwMode="auto">
              <a:xfrm>
                <a:off x="4402138" y="4587875"/>
                <a:ext cx="6350" cy="1588"/>
              </a:xfrm>
              <a:custGeom>
                <a:avLst/>
                <a:gdLst/>
                <a:ahLst/>
                <a:cxnLst>
                  <a:cxn ang="0">
                    <a:pos x="4" y="0"/>
                  </a:cxn>
                  <a:cxn ang="0">
                    <a:pos x="0" y="0"/>
                  </a:cxn>
                  <a:cxn ang="0">
                    <a:pos x="4" y="0"/>
                  </a:cxn>
                  <a:cxn ang="0">
                    <a:pos x="4" y="0"/>
                  </a:cxn>
                  <a:cxn ang="0">
                    <a:pos x="4" y="0"/>
                  </a:cxn>
                </a:cxnLst>
                <a:rect l="0" t="0" r="r" b="b"/>
                <a:pathLst>
                  <a:path w="4">
                    <a:moveTo>
                      <a:pt x="4" y="0"/>
                    </a:moveTo>
                    <a:lnTo>
                      <a:pt x="0" y="0"/>
                    </a:lnTo>
                    <a:lnTo>
                      <a:pt x="4" y="0"/>
                    </a:lnTo>
                    <a:lnTo>
                      <a:pt x="4" y="0"/>
                    </a:lnTo>
                    <a:lnTo>
                      <a:pt x="4" y="0"/>
                    </a:lnTo>
                    <a:close/>
                  </a:path>
                </a:pathLst>
              </a:custGeom>
              <a:solidFill>
                <a:srgbClr val="A6BBC7"/>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91" name="Freeform 124"/>
              <p:cNvSpPr/>
              <p:nvPr/>
            </p:nvSpPr>
            <p:spPr bwMode="auto">
              <a:xfrm>
                <a:off x="4402138" y="4587875"/>
                <a:ext cx="6350" cy="1588"/>
              </a:xfrm>
              <a:custGeom>
                <a:avLst/>
                <a:gdLst/>
                <a:ahLst/>
                <a:cxnLst>
                  <a:cxn ang="0">
                    <a:pos x="4" y="0"/>
                  </a:cxn>
                  <a:cxn ang="0">
                    <a:pos x="0" y="0"/>
                  </a:cxn>
                  <a:cxn ang="0">
                    <a:pos x="4" y="0"/>
                  </a:cxn>
                  <a:cxn ang="0">
                    <a:pos x="4" y="0"/>
                  </a:cxn>
                  <a:cxn ang="0">
                    <a:pos x="4" y="0"/>
                  </a:cxn>
                </a:cxnLst>
                <a:rect l="0" t="0" r="r" b="b"/>
                <a:pathLst>
                  <a:path w="4">
                    <a:moveTo>
                      <a:pt x="4" y="0"/>
                    </a:moveTo>
                    <a:lnTo>
                      <a:pt x="0" y="0"/>
                    </a:lnTo>
                    <a:lnTo>
                      <a:pt x="4" y="0"/>
                    </a:lnTo>
                    <a:lnTo>
                      <a:pt x="4" y="0"/>
                    </a:lnTo>
                    <a:lnTo>
                      <a:pt x="4"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92" name="Freeform 125"/>
              <p:cNvSpPr/>
              <p:nvPr/>
            </p:nvSpPr>
            <p:spPr bwMode="auto">
              <a:xfrm>
                <a:off x="4256088" y="4584700"/>
                <a:ext cx="152400" cy="3175"/>
              </a:xfrm>
              <a:custGeom>
                <a:avLst/>
                <a:gdLst/>
                <a:ahLst/>
                <a:cxnLst>
                  <a:cxn ang="0">
                    <a:pos x="2" y="0"/>
                  </a:cxn>
                  <a:cxn ang="0">
                    <a:pos x="2" y="0"/>
                  </a:cxn>
                  <a:cxn ang="0">
                    <a:pos x="0" y="0"/>
                  </a:cxn>
                  <a:cxn ang="0">
                    <a:pos x="92" y="2"/>
                  </a:cxn>
                  <a:cxn ang="0">
                    <a:pos x="96" y="2"/>
                  </a:cxn>
                  <a:cxn ang="0">
                    <a:pos x="96" y="2"/>
                  </a:cxn>
                  <a:cxn ang="0">
                    <a:pos x="96" y="0"/>
                  </a:cxn>
                  <a:cxn ang="0">
                    <a:pos x="2" y="0"/>
                  </a:cxn>
                </a:cxnLst>
                <a:rect l="0" t="0" r="r" b="b"/>
                <a:pathLst>
                  <a:path w="96" h="2">
                    <a:moveTo>
                      <a:pt x="2" y="0"/>
                    </a:moveTo>
                    <a:lnTo>
                      <a:pt x="2" y="0"/>
                    </a:lnTo>
                    <a:lnTo>
                      <a:pt x="0" y="0"/>
                    </a:lnTo>
                    <a:lnTo>
                      <a:pt x="92" y="2"/>
                    </a:lnTo>
                    <a:lnTo>
                      <a:pt x="96" y="2"/>
                    </a:lnTo>
                    <a:lnTo>
                      <a:pt x="96" y="2"/>
                    </a:lnTo>
                    <a:lnTo>
                      <a:pt x="96" y="0"/>
                    </a:lnTo>
                    <a:lnTo>
                      <a:pt x="2" y="0"/>
                    </a:lnTo>
                    <a:close/>
                  </a:path>
                </a:pathLst>
              </a:custGeom>
              <a:solidFill>
                <a:srgbClr val="A1B4C5"/>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93" name="Freeform 126"/>
              <p:cNvSpPr/>
              <p:nvPr/>
            </p:nvSpPr>
            <p:spPr bwMode="auto">
              <a:xfrm>
                <a:off x="4256088" y="4584700"/>
                <a:ext cx="152400" cy="3175"/>
              </a:xfrm>
              <a:custGeom>
                <a:avLst/>
                <a:gdLst/>
                <a:ahLst/>
                <a:cxnLst>
                  <a:cxn ang="0">
                    <a:pos x="2" y="0"/>
                  </a:cxn>
                  <a:cxn ang="0">
                    <a:pos x="2" y="0"/>
                  </a:cxn>
                  <a:cxn ang="0">
                    <a:pos x="0" y="0"/>
                  </a:cxn>
                  <a:cxn ang="0">
                    <a:pos x="92" y="2"/>
                  </a:cxn>
                  <a:cxn ang="0">
                    <a:pos x="96" y="2"/>
                  </a:cxn>
                  <a:cxn ang="0">
                    <a:pos x="96" y="2"/>
                  </a:cxn>
                  <a:cxn ang="0">
                    <a:pos x="96" y="0"/>
                  </a:cxn>
                  <a:cxn ang="0">
                    <a:pos x="2" y="0"/>
                  </a:cxn>
                </a:cxnLst>
                <a:rect l="0" t="0" r="r" b="b"/>
                <a:pathLst>
                  <a:path w="96" h="2">
                    <a:moveTo>
                      <a:pt x="2" y="0"/>
                    </a:moveTo>
                    <a:lnTo>
                      <a:pt x="2" y="0"/>
                    </a:lnTo>
                    <a:lnTo>
                      <a:pt x="0" y="0"/>
                    </a:lnTo>
                    <a:lnTo>
                      <a:pt x="92" y="2"/>
                    </a:lnTo>
                    <a:lnTo>
                      <a:pt x="96" y="2"/>
                    </a:lnTo>
                    <a:lnTo>
                      <a:pt x="96" y="2"/>
                    </a:lnTo>
                    <a:lnTo>
                      <a:pt x="96" y="0"/>
                    </a:lnTo>
                    <a:lnTo>
                      <a:pt x="2"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94" name="Freeform 127"/>
              <p:cNvSpPr/>
              <p:nvPr/>
            </p:nvSpPr>
            <p:spPr bwMode="auto">
              <a:xfrm>
                <a:off x="4259263" y="4489450"/>
                <a:ext cx="149225" cy="95250"/>
              </a:xfrm>
              <a:custGeom>
                <a:avLst/>
                <a:gdLst/>
                <a:ahLst/>
                <a:cxnLst>
                  <a:cxn ang="0">
                    <a:pos x="26" y="0"/>
                  </a:cxn>
                  <a:cxn ang="0">
                    <a:pos x="26" y="0"/>
                  </a:cxn>
                  <a:cxn ang="0">
                    <a:pos x="8" y="40"/>
                  </a:cxn>
                  <a:cxn ang="0">
                    <a:pos x="0" y="60"/>
                  </a:cxn>
                  <a:cxn ang="0">
                    <a:pos x="94" y="60"/>
                  </a:cxn>
                  <a:cxn ang="0">
                    <a:pos x="94" y="60"/>
                  </a:cxn>
                  <a:cxn ang="0">
                    <a:pos x="84" y="50"/>
                  </a:cxn>
                  <a:cxn ang="0">
                    <a:pos x="70" y="36"/>
                  </a:cxn>
                  <a:cxn ang="0">
                    <a:pos x="50" y="18"/>
                  </a:cxn>
                  <a:cxn ang="0">
                    <a:pos x="26" y="0"/>
                  </a:cxn>
                </a:cxnLst>
                <a:rect l="0" t="0" r="r" b="b"/>
                <a:pathLst>
                  <a:path w="94" h="60">
                    <a:moveTo>
                      <a:pt x="26" y="0"/>
                    </a:moveTo>
                    <a:lnTo>
                      <a:pt x="26" y="0"/>
                    </a:lnTo>
                    <a:lnTo>
                      <a:pt x="8" y="40"/>
                    </a:lnTo>
                    <a:lnTo>
                      <a:pt x="0" y="60"/>
                    </a:lnTo>
                    <a:lnTo>
                      <a:pt x="94" y="60"/>
                    </a:lnTo>
                    <a:lnTo>
                      <a:pt x="94" y="60"/>
                    </a:lnTo>
                    <a:lnTo>
                      <a:pt x="84" y="50"/>
                    </a:lnTo>
                    <a:lnTo>
                      <a:pt x="70" y="36"/>
                    </a:lnTo>
                    <a:lnTo>
                      <a:pt x="50" y="18"/>
                    </a:lnTo>
                    <a:lnTo>
                      <a:pt x="26" y="0"/>
                    </a:lnTo>
                    <a:close/>
                  </a:path>
                </a:pathLst>
              </a:custGeom>
              <a:solidFill>
                <a:srgbClr val="A4B8C4"/>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95" name="Freeform 128"/>
              <p:cNvSpPr/>
              <p:nvPr/>
            </p:nvSpPr>
            <p:spPr bwMode="auto">
              <a:xfrm>
                <a:off x="4259263" y="4489450"/>
                <a:ext cx="149225" cy="95250"/>
              </a:xfrm>
              <a:custGeom>
                <a:avLst/>
                <a:gdLst/>
                <a:ahLst/>
                <a:cxnLst>
                  <a:cxn ang="0">
                    <a:pos x="26" y="0"/>
                  </a:cxn>
                  <a:cxn ang="0">
                    <a:pos x="26" y="0"/>
                  </a:cxn>
                  <a:cxn ang="0">
                    <a:pos x="8" y="40"/>
                  </a:cxn>
                  <a:cxn ang="0">
                    <a:pos x="0" y="60"/>
                  </a:cxn>
                  <a:cxn ang="0">
                    <a:pos x="94" y="60"/>
                  </a:cxn>
                  <a:cxn ang="0">
                    <a:pos x="94" y="60"/>
                  </a:cxn>
                  <a:cxn ang="0">
                    <a:pos x="84" y="50"/>
                  </a:cxn>
                  <a:cxn ang="0">
                    <a:pos x="70" y="36"/>
                  </a:cxn>
                  <a:cxn ang="0">
                    <a:pos x="50" y="18"/>
                  </a:cxn>
                  <a:cxn ang="0">
                    <a:pos x="26" y="0"/>
                  </a:cxn>
                </a:cxnLst>
                <a:rect l="0" t="0" r="r" b="b"/>
                <a:pathLst>
                  <a:path w="94" h="60">
                    <a:moveTo>
                      <a:pt x="26" y="0"/>
                    </a:moveTo>
                    <a:lnTo>
                      <a:pt x="26" y="0"/>
                    </a:lnTo>
                    <a:lnTo>
                      <a:pt x="8" y="40"/>
                    </a:lnTo>
                    <a:lnTo>
                      <a:pt x="0" y="60"/>
                    </a:lnTo>
                    <a:lnTo>
                      <a:pt x="94" y="60"/>
                    </a:lnTo>
                    <a:lnTo>
                      <a:pt x="94" y="60"/>
                    </a:lnTo>
                    <a:lnTo>
                      <a:pt x="84" y="50"/>
                    </a:lnTo>
                    <a:lnTo>
                      <a:pt x="70" y="36"/>
                    </a:lnTo>
                    <a:lnTo>
                      <a:pt x="50" y="18"/>
                    </a:lnTo>
                    <a:lnTo>
                      <a:pt x="2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96" name="Freeform 129"/>
              <p:cNvSpPr>
                <a:spLocks noEditPoints="1"/>
              </p:cNvSpPr>
              <p:nvPr/>
            </p:nvSpPr>
            <p:spPr bwMode="auto">
              <a:xfrm>
                <a:off x="4430713" y="4168775"/>
                <a:ext cx="914400" cy="428625"/>
              </a:xfrm>
              <a:custGeom>
                <a:avLst/>
                <a:gdLst/>
                <a:ahLst/>
                <a:cxnLst>
                  <a:cxn ang="0">
                    <a:pos x="88" y="264"/>
                  </a:cxn>
                  <a:cxn ang="0">
                    <a:pos x="0" y="264"/>
                  </a:cxn>
                  <a:cxn ang="0">
                    <a:pos x="0" y="264"/>
                  </a:cxn>
                  <a:cxn ang="0">
                    <a:pos x="0" y="264"/>
                  </a:cxn>
                  <a:cxn ang="0">
                    <a:pos x="540" y="270"/>
                  </a:cxn>
                  <a:cxn ang="0">
                    <a:pos x="540" y="270"/>
                  </a:cxn>
                  <a:cxn ang="0">
                    <a:pos x="540" y="268"/>
                  </a:cxn>
                  <a:cxn ang="0">
                    <a:pos x="88" y="264"/>
                  </a:cxn>
                  <a:cxn ang="0">
                    <a:pos x="88" y="264"/>
                  </a:cxn>
                  <a:cxn ang="0">
                    <a:pos x="88" y="264"/>
                  </a:cxn>
                  <a:cxn ang="0">
                    <a:pos x="336" y="0"/>
                  </a:cxn>
                  <a:cxn ang="0">
                    <a:pos x="336" y="0"/>
                  </a:cxn>
                  <a:cxn ang="0">
                    <a:pos x="322" y="0"/>
                  </a:cxn>
                  <a:cxn ang="0">
                    <a:pos x="322" y="0"/>
                  </a:cxn>
                  <a:cxn ang="0">
                    <a:pos x="286" y="4"/>
                  </a:cxn>
                  <a:cxn ang="0">
                    <a:pos x="252" y="12"/>
                  </a:cxn>
                  <a:cxn ang="0">
                    <a:pos x="220" y="22"/>
                  </a:cxn>
                  <a:cxn ang="0">
                    <a:pos x="190" y="34"/>
                  </a:cxn>
                  <a:cxn ang="0">
                    <a:pos x="164" y="50"/>
                  </a:cxn>
                  <a:cxn ang="0">
                    <a:pos x="140" y="68"/>
                  </a:cxn>
                  <a:cxn ang="0">
                    <a:pos x="116" y="86"/>
                  </a:cxn>
                  <a:cxn ang="0">
                    <a:pos x="96" y="106"/>
                  </a:cxn>
                  <a:cxn ang="0">
                    <a:pos x="96" y="106"/>
                  </a:cxn>
                  <a:cxn ang="0">
                    <a:pos x="128" y="128"/>
                  </a:cxn>
                  <a:cxn ang="0">
                    <a:pos x="156" y="150"/>
                  </a:cxn>
                  <a:cxn ang="0">
                    <a:pos x="156" y="150"/>
                  </a:cxn>
                  <a:cxn ang="0">
                    <a:pos x="172" y="134"/>
                  </a:cxn>
                  <a:cxn ang="0">
                    <a:pos x="188" y="118"/>
                  </a:cxn>
                  <a:cxn ang="0">
                    <a:pos x="208" y="104"/>
                  </a:cxn>
                  <a:cxn ang="0">
                    <a:pos x="228" y="92"/>
                  </a:cxn>
                  <a:cxn ang="0">
                    <a:pos x="252" y="82"/>
                  </a:cxn>
                  <a:cxn ang="0">
                    <a:pos x="276" y="72"/>
                  </a:cxn>
                  <a:cxn ang="0">
                    <a:pos x="302" y="68"/>
                  </a:cxn>
                  <a:cxn ang="0">
                    <a:pos x="332" y="64"/>
                  </a:cxn>
                  <a:cxn ang="0">
                    <a:pos x="332" y="64"/>
                  </a:cxn>
                  <a:cxn ang="0">
                    <a:pos x="342" y="64"/>
                  </a:cxn>
                  <a:cxn ang="0">
                    <a:pos x="342" y="64"/>
                  </a:cxn>
                  <a:cxn ang="0">
                    <a:pos x="360" y="64"/>
                  </a:cxn>
                  <a:cxn ang="0">
                    <a:pos x="378" y="66"/>
                  </a:cxn>
                  <a:cxn ang="0">
                    <a:pos x="396" y="70"/>
                  </a:cxn>
                  <a:cxn ang="0">
                    <a:pos x="412" y="74"/>
                  </a:cxn>
                  <a:cxn ang="0">
                    <a:pos x="444" y="86"/>
                  </a:cxn>
                  <a:cxn ang="0">
                    <a:pos x="472" y="100"/>
                  </a:cxn>
                  <a:cxn ang="0">
                    <a:pos x="496" y="118"/>
                  </a:cxn>
                  <a:cxn ang="0">
                    <a:pos x="520" y="136"/>
                  </a:cxn>
                  <a:cxn ang="0">
                    <a:pos x="540" y="156"/>
                  </a:cxn>
                  <a:cxn ang="0">
                    <a:pos x="556" y="178"/>
                  </a:cxn>
                  <a:cxn ang="0">
                    <a:pos x="556" y="178"/>
                  </a:cxn>
                  <a:cxn ang="0">
                    <a:pos x="576" y="100"/>
                  </a:cxn>
                  <a:cxn ang="0">
                    <a:pos x="576" y="100"/>
                  </a:cxn>
                  <a:cxn ang="0">
                    <a:pos x="552" y="80"/>
                  </a:cxn>
                  <a:cxn ang="0">
                    <a:pos x="528" y="62"/>
                  </a:cxn>
                  <a:cxn ang="0">
                    <a:pos x="502" y="44"/>
                  </a:cxn>
                  <a:cxn ang="0">
                    <a:pos x="472" y="30"/>
                  </a:cxn>
                  <a:cxn ang="0">
                    <a:pos x="442" y="18"/>
                  </a:cxn>
                  <a:cxn ang="0">
                    <a:pos x="408" y="8"/>
                  </a:cxn>
                  <a:cxn ang="0">
                    <a:pos x="374" y="2"/>
                  </a:cxn>
                  <a:cxn ang="0">
                    <a:pos x="336" y="0"/>
                  </a:cxn>
                </a:cxnLst>
                <a:rect l="0" t="0" r="r" b="b"/>
                <a:pathLst>
                  <a:path w="576" h="270">
                    <a:moveTo>
                      <a:pt x="88" y="264"/>
                    </a:moveTo>
                    <a:lnTo>
                      <a:pt x="0" y="264"/>
                    </a:lnTo>
                    <a:lnTo>
                      <a:pt x="0" y="264"/>
                    </a:lnTo>
                    <a:lnTo>
                      <a:pt x="0" y="264"/>
                    </a:lnTo>
                    <a:lnTo>
                      <a:pt x="540" y="270"/>
                    </a:lnTo>
                    <a:lnTo>
                      <a:pt x="540" y="270"/>
                    </a:lnTo>
                    <a:lnTo>
                      <a:pt x="540" y="268"/>
                    </a:lnTo>
                    <a:lnTo>
                      <a:pt x="88" y="264"/>
                    </a:lnTo>
                    <a:lnTo>
                      <a:pt x="88" y="264"/>
                    </a:lnTo>
                    <a:lnTo>
                      <a:pt x="88" y="264"/>
                    </a:lnTo>
                    <a:close/>
                    <a:moveTo>
                      <a:pt x="336" y="0"/>
                    </a:moveTo>
                    <a:lnTo>
                      <a:pt x="336" y="0"/>
                    </a:lnTo>
                    <a:lnTo>
                      <a:pt x="322" y="0"/>
                    </a:lnTo>
                    <a:lnTo>
                      <a:pt x="322" y="0"/>
                    </a:lnTo>
                    <a:lnTo>
                      <a:pt x="286" y="4"/>
                    </a:lnTo>
                    <a:lnTo>
                      <a:pt x="252" y="12"/>
                    </a:lnTo>
                    <a:lnTo>
                      <a:pt x="220" y="22"/>
                    </a:lnTo>
                    <a:lnTo>
                      <a:pt x="190" y="34"/>
                    </a:lnTo>
                    <a:lnTo>
                      <a:pt x="164" y="50"/>
                    </a:lnTo>
                    <a:lnTo>
                      <a:pt x="140" y="68"/>
                    </a:lnTo>
                    <a:lnTo>
                      <a:pt x="116" y="86"/>
                    </a:lnTo>
                    <a:lnTo>
                      <a:pt x="96" y="106"/>
                    </a:lnTo>
                    <a:lnTo>
                      <a:pt x="96" y="106"/>
                    </a:lnTo>
                    <a:lnTo>
                      <a:pt x="128" y="128"/>
                    </a:lnTo>
                    <a:lnTo>
                      <a:pt x="156" y="150"/>
                    </a:lnTo>
                    <a:lnTo>
                      <a:pt x="156" y="150"/>
                    </a:lnTo>
                    <a:lnTo>
                      <a:pt x="172" y="134"/>
                    </a:lnTo>
                    <a:lnTo>
                      <a:pt x="188" y="118"/>
                    </a:lnTo>
                    <a:lnTo>
                      <a:pt x="208" y="104"/>
                    </a:lnTo>
                    <a:lnTo>
                      <a:pt x="228" y="92"/>
                    </a:lnTo>
                    <a:lnTo>
                      <a:pt x="252" y="82"/>
                    </a:lnTo>
                    <a:lnTo>
                      <a:pt x="276" y="72"/>
                    </a:lnTo>
                    <a:lnTo>
                      <a:pt x="302" y="68"/>
                    </a:lnTo>
                    <a:lnTo>
                      <a:pt x="332" y="64"/>
                    </a:lnTo>
                    <a:lnTo>
                      <a:pt x="332" y="64"/>
                    </a:lnTo>
                    <a:lnTo>
                      <a:pt x="342" y="64"/>
                    </a:lnTo>
                    <a:lnTo>
                      <a:pt x="342" y="64"/>
                    </a:lnTo>
                    <a:lnTo>
                      <a:pt x="360" y="64"/>
                    </a:lnTo>
                    <a:lnTo>
                      <a:pt x="378" y="66"/>
                    </a:lnTo>
                    <a:lnTo>
                      <a:pt x="396" y="70"/>
                    </a:lnTo>
                    <a:lnTo>
                      <a:pt x="412" y="74"/>
                    </a:lnTo>
                    <a:lnTo>
                      <a:pt x="444" y="86"/>
                    </a:lnTo>
                    <a:lnTo>
                      <a:pt x="472" y="100"/>
                    </a:lnTo>
                    <a:lnTo>
                      <a:pt x="496" y="118"/>
                    </a:lnTo>
                    <a:lnTo>
                      <a:pt x="520" y="136"/>
                    </a:lnTo>
                    <a:lnTo>
                      <a:pt x="540" y="156"/>
                    </a:lnTo>
                    <a:lnTo>
                      <a:pt x="556" y="178"/>
                    </a:lnTo>
                    <a:lnTo>
                      <a:pt x="556" y="178"/>
                    </a:lnTo>
                    <a:lnTo>
                      <a:pt x="576" y="100"/>
                    </a:lnTo>
                    <a:lnTo>
                      <a:pt x="576" y="100"/>
                    </a:lnTo>
                    <a:lnTo>
                      <a:pt x="552" y="80"/>
                    </a:lnTo>
                    <a:lnTo>
                      <a:pt x="528" y="62"/>
                    </a:lnTo>
                    <a:lnTo>
                      <a:pt x="502" y="44"/>
                    </a:lnTo>
                    <a:lnTo>
                      <a:pt x="472" y="30"/>
                    </a:lnTo>
                    <a:lnTo>
                      <a:pt x="442" y="18"/>
                    </a:lnTo>
                    <a:lnTo>
                      <a:pt x="408" y="8"/>
                    </a:lnTo>
                    <a:lnTo>
                      <a:pt x="374" y="2"/>
                    </a:lnTo>
                    <a:lnTo>
                      <a:pt x="336" y="0"/>
                    </a:lnTo>
                    <a:close/>
                  </a:path>
                </a:pathLst>
              </a:custGeom>
              <a:solidFill>
                <a:srgbClr val="ECF1EC"/>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97" name="Freeform 130"/>
              <p:cNvSpPr/>
              <p:nvPr/>
            </p:nvSpPr>
            <p:spPr bwMode="auto">
              <a:xfrm>
                <a:off x="4430713" y="4587875"/>
                <a:ext cx="857250" cy="9525"/>
              </a:xfrm>
              <a:custGeom>
                <a:avLst/>
                <a:gdLst/>
                <a:ahLst/>
                <a:cxnLst>
                  <a:cxn ang="0">
                    <a:pos x="88" y="0"/>
                  </a:cxn>
                  <a:cxn ang="0">
                    <a:pos x="0" y="0"/>
                  </a:cxn>
                  <a:cxn ang="0">
                    <a:pos x="0" y="0"/>
                  </a:cxn>
                  <a:cxn ang="0">
                    <a:pos x="0" y="0"/>
                  </a:cxn>
                  <a:cxn ang="0">
                    <a:pos x="540" y="6"/>
                  </a:cxn>
                  <a:cxn ang="0">
                    <a:pos x="540" y="6"/>
                  </a:cxn>
                  <a:cxn ang="0">
                    <a:pos x="540" y="4"/>
                  </a:cxn>
                  <a:cxn ang="0">
                    <a:pos x="88" y="0"/>
                  </a:cxn>
                  <a:cxn ang="0">
                    <a:pos x="88" y="0"/>
                  </a:cxn>
                  <a:cxn ang="0">
                    <a:pos x="88" y="0"/>
                  </a:cxn>
                </a:cxnLst>
                <a:rect l="0" t="0" r="r" b="b"/>
                <a:pathLst>
                  <a:path w="540" h="6">
                    <a:moveTo>
                      <a:pt x="88" y="0"/>
                    </a:moveTo>
                    <a:lnTo>
                      <a:pt x="0" y="0"/>
                    </a:lnTo>
                    <a:lnTo>
                      <a:pt x="0" y="0"/>
                    </a:lnTo>
                    <a:lnTo>
                      <a:pt x="0" y="0"/>
                    </a:lnTo>
                    <a:lnTo>
                      <a:pt x="540" y="6"/>
                    </a:lnTo>
                    <a:lnTo>
                      <a:pt x="540" y="6"/>
                    </a:lnTo>
                    <a:lnTo>
                      <a:pt x="540" y="4"/>
                    </a:lnTo>
                    <a:lnTo>
                      <a:pt x="88" y="0"/>
                    </a:lnTo>
                    <a:lnTo>
                      <a:pt x="88" y="0"/>
                    </a:lnTo>
                    <a:lnTo>
                      <a:pt x="8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98" name="Freeform 131"/>
              <p:cNvSpPr/>
              <p:nvPr/>
            </p:nvSpPr>
            <p:spPr bwMode="auto">
              <a:xfrm>
                <a:off x="4583113" y="4168775"/>
                <a:ext cx="762000" cy="282575"/>
              </a:xfrm>
              <a:custGeom>
                <a:avLst/>
                <a:gdLst/>
                <a:ahLst/>
                <a:cxnLst>
                  <a:cxn ang="0">
                    <a:pos x="240" y="0"/>
                  </a:cxn>
                  <a:cxn ang="0">
                    <a:pos x="240" y="0"/>
                  </a:cxn>
                  <a:cxn ang="0">
                    <a:pos x="226" y="0"/>
                  </a:cxn>
                  <a:cxn ang="0">
                    <a:pos x="226" y="0"/>
                  </a:cxn>
                  <a:cxn ang="0">
                    <a:pos x="190" y="4"/>
                  </a:cxn>
                  <a:cxn ang="0">
                    <a:pos x="156" y="12"/>
                  </a:cxn>
                  <a:cxn ang="0">
                    <a:pos x="124" y="22"/>
                  </a:cxn>
                  <a:cxn ang="0">
                    <a:pos x="94" y="34"/>
                  </a:cxn>
                  <a:cxn ang="0">
                    <a:pos x="68" y="50"/>
                  </a:cxn>
                  <a:cxn ang="0">
                    <a:pos x="44" y="68"/>
                  </a:cxn>
                  <a:cxn ang="0">
                    <a:pos x="20" y="86"/>
                  </a:cxn>
                  <a:cxn ang="0">
                    <a:pos x="0" y="106"/>
                  </a:cxn>
                  <a:cxn ang="0">
                    <a:pos x="0" y="106"/>
                  </a:cxn>
                  <a:cxn ang="0">
                    <a:pos x="32" y="128"/>
                  </a:cxn>
                  <a:cxn ang="0">
                    <a:pos x="60" y="150"/>
                  </a:cxn>
                  <a:cxn ang="0">
                    <a:pos x="60" y="150"/>
                  </a:cxn>
                  <a:cxn ang="0">
                    <a:pos x="76" y="134"/>
                  </a:cxn>
                  <a:cxn ang="0">
                    <a:pos x="92" y="118"/>
                  </a:cxn>
                  <a:cxn ang="0">
                    <a:pos x="112" y="104"/>
                  </a:cxn>
                  <a:cxn ang="0">
                    <a:pos x="132" y="92"/>
                  </a:cxn>
                  <a:cxn ang="0">
                    <a:pos x="156" y="82"/>
                  </a:cxn>
                  <a:cxn ang="0">
                    <a:pos x="180" y="72"/>
                  </a:cxn>
                  <a:cxn ang="0">
                    <a:pos x="206" y="68"/>
                  </a:cxn>
                  <a:cxn ang="0">
                    <a:pos x="236" y="64"/>
                  </a:cxn>
                  <a:cxn ang="0">
                    <a:pos x="236" y="64"/>
                  </a:cxn>
                  <a:cxn ang="0">
                    <a:pos x="246" y="64"/>
                  </a:cxn>
                  <a:cxn ang="0">
                    <a:pos x="246" y="64"/>
                  </a:cxn>
                  <a:cxn ang="0">
                    <a:pos x="264" y="64"/>
                  </a:cxn>
                  <a:cxn ang="0">
                    <a:pos x="282" y="66"/>
                  </a:cxn>
                  <a:cxn ang="0">
                    <a:pos x="300" y="70"/>
                  </a:cxn>
                  <a:cxn ang="0">
                    <a:pos x="316" y="74"/>
                  </a:cxn>
                  <a:cxn ang="0">
                    <a:pos x="348" y="86"/>
                  </a:cxn>
                  <a:cxn ang="0">
                    <a:pos x="376" y="100"/>
                  </a:cxn>
                  <a:cxn ang="0">
                    <a:pos x="400" y="118"/>
                  </a:cxn>
                  <a:cxn ang="0">
                    <a:pos x="424" y="136"/>
                  </a:cxn>
                  <a:cxn ang="0">
                    <a:pos x="444" y="156"/>
                  </a:cxn>
                  <a:cxn ang="0">
                    <a:pos x="460" y="178"/>
                  </a:cxn>
                  <a:cxn ang="0">
                    <a:pos x="460" y="178"/>
                  </a:cxn>
                  <a:cxn ang="0">
                    <a:pos x="480" y="100"/>
                  </a:cxn>
                  <a:cxn ang="0">
                    <a:pos x="480" y="100"/>
                  </a:cxn>
                  <a:cxn ang="0">
                    <a:pos x="456" y="80"/>
                  </a:cxn>
                  <a:cxn ang="0">
                    <a:pos x="432" y="62"/>
                  </a:cxn>
                  <a:cxn ang="0">
                    <a:pos x="406" y="44"/>
                  </a:cxn>
                  <a:cxn ang="0">
                    <a:pos x="376" y="30"/>
                  </a:cxn>
                  <a:cxn ang="0">
                    <a:pos x="346" y="18"/>
                  </a:cxn>
                  <a:cxn ang="0">
                    <a:pos x="312" y="8"/>
                  </a:cxn>
                  <a:cxn ang="0">
                    <a:pos x="278" y="2"/>
                  </a:cxn>
                  <a:cxn ang="0">
                    <a:pos x="240" y="0"/>
                  </a:cxn>
                </a:cxnLst>
                <a:rect l="0" t="0" r="r" b="b"/>
                <a:pathLst>
                  <a:path w="480" h="178">
                    <a:moveTo>
                      <a:pt x="240" y="0"/>
                    </a:moveTo>
                    <a:lnTo>
                      <a:pt x="240" y="0"/>
                    </a:lnTo>
                    <a:lnTo>
                      <a:pt x="226" y="0"/>
                    </a:lnTo>
                    <a:lnTo>
                      <a:pt x="226" y="0"/>
                    </a:lnTo>
                    <a:lnTo>
                      <a:pt x="190" y="4"/>
                    </a:lnTo>
                    <a:lnTo>
                      <a:pt x="156" y="12"/>
                    </a:lnTo>
                    <a:lnTo>
                      <a:pt x="124" y="22"/>
                    </a:lnTo>
                    <a:lnTo>
                      <a:pt x="94" y="34"/>
                    </a:lnTo>
                    <a:lnTo>
                      <a:pt x="68" y="50"/>
                    </a:lnTo>
                    <a:lnTo>
                      <a:pt x="44" y="68"/>
                    </a:lnTo>
                    <a:lnTo>
                      <a:pt x="20" y="86"/>
                    </a:lnTo>
                    <a:lnTo>
                      <a:pt x="0" y="106"/>
                    </a:lnTo>
                    <a:lnTo>
                      <a:pt x="0" y="106"/>
                    </a:lnTo>
                    <a:lnTo>
                      <a:pt x="32" y="128"/>
                    </a:lnTo>
                    <a:lnTo>
                      <a:pt x="60" y="150"/>
                    </a:lnTo>
                    <a:lnTo>
                      <a:pt x="60" y="150"/>
                    </a:lnTo>
                    <a:lnTo>
                      <a:pt x="76" y="134"/>
                    </a:lnTo>
                    <a:lnTo>
                      <a:pt x="92" y="118"/>
                    </a:lnTo>
                    <a:lnTo>
                      <a:pt x="112" y="104"/>
                    </a:lnTo>
                    <a:lnTo>
                      <a:pt x="132" y="92"/>
                    </a:lnTo>
                    <a:lnTo>
                      <a:pt x="156" y="82"/>
                    </a:lnTo>
                    <a:lnTo>
                      <a:pt x="180" y="72"/>
                    </a:lnTo>
                    <a:lnTo>
                      <a:pt x="206" y="68"/>
                    </a:lnTo>
                    <a:lnTo>
                      <a:pt x="236" y="64"/>
                    </a:lnTo>
                    <a:lnTo>
                      <a:pt x="236" y="64"/>
                    </a:lnTo>
                    <a:lnTo>
                      <a:pt x="246" y="64"/>
                    </a:lnTo>
                    <a:lnTo>
                      <a:pt x="246" y="64"/>
                    </a:lnTo>
                    <a:lnTo>
                      <a:pt x="264" y="64"/>
                    </a:lnTo>
                    <a:lnTo>
                      <a:pt x="282" y="66"/>
                    </a:lnTo>
                    <a:lnTo>
                      <a:pt x="300" y="70"/>
                    </a:lnTo>
                    <a:lnTo>
                      <a:pt x="316" y="74"/>
                    </a:lnTo>
                    <a:lnTo>
                      <a:pt x="348" y="86"/>
                    </a:lnTo>
                    <a:lnTo>
                      <a:pt x="376" y="100"/>
                    </a:lnTo>
                    <a:lnTo>
                      <a:pt x="400" y="118"/>
                    </a:lnTo>
                    <a:lnTo>
                      <a:pt x="424" y="136"/>
                    </a:lnTo>
                    <a:lnTo>
                      <a:pt x="444" y="156"/>
                    </a:lnTo>
                    <a:lnTo>
                      <a:pt x="460" y="178"/>
                    </a:lnTo>
                    <a:lnTo>
                      <a:pt x="460" y="178"/>
                    </a:lnTo>
                    <a:lnTo>
                      <a:pt x="480" y="100"/>
                    </a:lnTo>
                    <a:lnTo>
                      <a:pt x="480" y="100"/>
                    </a:lnTo>
                    <a:lnTo>
                      <a:pt x="456" y="80"/>
                    </a:lnTo>
                    <a:lnTo>
                      <a:pt x="432" y="62"/>
                    </a:lnTo>
                    <a:lnTo>
                      <a:pt x="406" y="44"/>
                    </a:lnTo>
                    <a:lnTo>
                      <a:pt x="376" y="30"/>
                    </a:lnTo>
                    <a:lnTo>
                      <a:pt x="346" y="18"/>
                    </a:lnTo>
                    <a:lnTo>
                      <a:pt x="312" y="8"/>
                    </a:lnTo>
                    <a:lnTo>
                      <a:pt x="278" y="2"/>
                    </a:lnTo>
                    <a:lnTo>
                      <a:pt x="240"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99" name="Freeform 132"/>
              <p:cNvSpPr>
                <a:spLocks noEditPoints="1"/>
              </p:cNvSpPr>
              <p:nvPr/>
            </p:nvSpPr>
            <p:spPr bwMode="auto">
              <a:xfrm>
                <a:off x="4430713" y="4337050"/>
                <a:ext cx="247650" cy="250825"/>
              </a:xfrm>
              <a:custGeom>
                <a:avLst/>
                <a:gdLst/>
                <a:ahLst/>
                <a:cxnLst>
                  <a:cxn ang="0">
                    <a:pos x="0" y="156"/>
                  </a:cxn>
                  <a:cxn ang="0">
                    <a:pos x="0" y="156"/>
                  </a:cxn>
                  <a:cxn ang="0">
                    <a:pos x="0" y="158"/>
                  </a:cxn>
                  <a:cxn ang="0">
                    <a:pos x="88" y="158"/>
                  </a:cxn>
                  <a:cxn ang="0">
                    <a:pos x="88" y="158"/>
                  </a:cxn>
                  <a:cxn ang="0">
                    <a:pos x="88" y="156"/>
                  </a:cxn>
                  <a:cxn ang="0">
                    <a:pos x="0" y="156"/>
                  </a:cxn>
                  <a:cxn ang="0">
                    <a:pos x="96" y="0"/>
                  </a:cxn>
                  <a:cxn ang="0">
                    <a:pos x="96" y="0"/>
                  </a:cxn>
                  <a:cxn ang="0">
                    <a:pos x="80" y="20"/>
                  </a:cxn>
                  <a:cxn ang="0">
                    <a:pos x="64" y="38"/>
                  </a:cxn>
                  <a:cxn ang="0">
                    <a:pos x="40" y="76"/>
                  </a:cxn>
                  <a:cxn ang="0">
                    <a:pos x="40" y="76"/>
                  </a:cxn>
                  <a:cxn ang="0">
                    <a:pos x="74" y="102"/>
                  </a:cxn>
                  <a:cxn ang="0">
                    <a:pos x="102" y="124"/>
                  </a:cxn>
                  <a:cxn ang="0">
                    <a:pos x="102" y="124"/>
                  </a:cxn>
                  <a:cxn ang="0">
                    <a:pos x="110" y="106"/>
                  </a:cxn>
                  <a:cxn ang="0">
                    <a:pos x="124" y="86"/>
                  </a:cxn>
                  <a:cxn ang="0">
                    <a:pos x="138" y="66"/>
                  </a:cxn>
                  <a:cxn ang="0">
                    <a:pos x="156" y="44"/>
                  </a:cxn>
                  <a:cxn ang="0">
                    <a:pos x="156" y="44"/>
                  </a:cxn>
                  <a:cxn ang="0">
                    <a:pos x="128" y="22"/>
                  </a:cxn>
                  <a:cxn ang="0">
                    <a:pos x="96" y="0"/>
                  </a:cxn>
                </a:cxnLst>
                <a:rect l="0" t="0" r="r" b="b"/>
                <a:pathLst>
                  <a:path w="156" h="158">
                    <a:moveTo>
                      <a:pt x="0" y="156"/>
                    </a:moveTo>
                    <a:lnTo>
                      <a:pt x="0" y="156"/>
                    </a:lnTo>
                    <a:lnTo>
                      <a:pt x="0" y="158"/>
                    </a:lnTo>
                    <a:lnTo>
                      <a:pt x="88" y="158"/>
                    </a:lnTo>
                    <a:lnTo>
                      <a:pt x="88" y="158"/>
                    </a:lnTo>
                    <a:lnTo>
                      <a:pt x="88" y="156"/>
                    </a:lnTo>
                    <a:lnTo>
                      <a:pt x="0" y="156"/>
                    </a:lnTo>
                    <a:close/>
                    <a:moveTo>
                      <a:pt x="96" y="0"/>
                    </a:moveTo>
                    <a:lnTo>
                      <a:pt x="96" y="0"/>
                    </a:lnTo>
                    <a:lnTo>
                      <a:pt x="80" y="20"/>
                    </a:lnTo>
                    <a:lnTo>
                      <a:pt x="64" y="38"/>
                    </a:lnTo>
                    <a:lnTo>
                      <a:pt x="40" y="76"/>
                    </a:lnTo>
                    <a:lnTo>
                      <a:pt x="40" y="76"/>
                    </a:lnTo>
                    <a:lnTo>
                      <a:pt x="74" y="102"/>
                    </a:lnTo>
                    <a:lnTo>
                      <a:pt x="102" y="124"/>
                    </a:lnTo>
                    <a:lnTo>
                      <a:pt x="102" y="124"/>
                    </a:lnTo>
                    <a:lnTo>
                      <a:pt x="110" y="106"/>
                    </a:lnTo>
                    <a:lnTo>
                      <a:pt x="124" y="86"/>
                    </a:lnTo>
                    <a:lnTo>
                      <a:pt x="138" y="66"/>
                    </a:lnTo>
                    <a:lnTo>
                      <a:pt x="156" y="44"/>
                    </a:lnTo>
                    <a:lnTo>
                      <a:pt x="156" y="44"/>
                    </a:lnTo>
                    <a:lnTo>
                      <a:pt x="128" y="22"/>
                    </a:lnTo>
                    <a:lnTo>
                      <a:pt x="96" y="0"/>
                    </a:lnTo>
                    <a:close/>
                  </a:path>
                </a:pathLst>
              </a:custGeom>
              <a:solidFill>
                <a:srgbClr val="E8EBE8"/>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00" name="Freeform 133"/>
              <p:cNvSpPr/>
              <p:nvPr/>
            </p:nvSpPr>
            <p:spPr bwMode="auto">
              <a:xfrm>
                <a:off x="4430713" y="4584700"/>
                <a:ext cx="139700" cy="3175"/>
              </a:xfrm>
              <a:custGeom>
                <a:avLst/>
                <a:gdLst/>
                <a:ahLst/>
                <a:cxnLst>
                  <a:cxn ang="0">
                    <a:pos x="0" y="0"/>
                  </a:cxn>
                  <a:cxn ang="0">
                    <a:pos x="0" y="0"/>
                  </a:cxn>
                  <a:cxn ang="0">
                    <a:pos x="0" y="2"/>
                  </a:cxn>
                  <a:cxn ang="0">
                    <a:pos x="88" y="2"/>
                  </a:cxn>
                  <a:cxn ang="0">
                    <a:pos x="88" y="2"/>
                  </a:cxn>
                  <a:cxn ang="0">
                    <a:pos x="88" y="0"/>
                  </a:cxn>
                  <a:cxn ang="0">
                    <a:pos x="0" y="0"/>
                  </a:cxn>
                </a:cxnLst>
                <a:rect l="0" t="0" r="r" b="b"/>
                <a:pathLst>
                  <a:path w="88" h="2">
                    <a:moveTo>
                      <a:pt x="0" y="0"/>
                    </a:moveTo>
                    <a:lnTo>
                      <a:pt x="0" y="0"/>
                    </a:lnTo>
                    <a:lnTo>
                      <a:pt x="0" y="2"/>
                    </a:lnTo>
                    <a:lnTo>
                      <a:pt x="88" y="2"/>
                    </a:lnTo>
                    <a:lnTo>
                      <a:pt x="88" y="2"/>
                    </a:lnTo>
                    <a:lnTo>
                      <a:pt x="88" y="0"/>
                    </a:lnTo>
                    <a:lnTo>
                      <a:pt x="0"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01" name="Freeform 134"/>
              <p:cNvSpPr/>
              <p:nvPr/>
            </p:nvSpPr>
            <p:spPr bwMode="auto">
              <a:xfrm>
                <a:off x="4494213" y="4337050"/>
                <a:ext cx="184150" cy="196850"/>
              </a:xfrm>
              <a:custGeom>
                <a:avLst/>
                <a:gdLst/>
                <a:ahLst/>
                <a:cxnLst>
                  <a:cxn ang="0">
                    <a:pos x="56" y="0"/>
                  </a:cxn>
                  <a:cxn ang="0">
                    <a:pos x="56" y="0"/>
                  </a:cxn>
                  <a:cxn ang="0">
                    <a:pos x="40" y="20"/>
                  </a:cxn>
                  <a:cxn ang="0">
                    <a:pos x="24" y="38"/>
                  </a:cxn>
                  <a:cxn ang="0">
                    <a:pos x="0" y="76"/>
                  </a:cxn>
                  <a:cxn ang="0">
                    <a:pos x="0" y="76"/>
                  </a:cxn>
                  <a:cxn ang="0">
                    <a:pos x="34" y="102"/>
                  </a:cxn>
                  <a:cxn ang="0">
                    <a:pos x="62" y="124"/>
                  </a:cxn>
                  <a:cxn ang="0">
                    <a:pos x="62" y="124"/>
                  </a:cxn>
                  <a:cxn ang="0">
                    <a:pos x="70" y="106"/>
                  </a:cxn>
                  <a:cxn ang="0">
                    <a:pos x="84" y="86"/>
                  </a:cxn>
                  <a:cxn ang="0">
                    <a:pos x="98" y="66"/>
                  </a:cxn>
                  <a:cxn ang="0">
                    <a:pos x="116" y="44"/>
                  </a:cxn>
                  <a:cxn ang="0">
                    <a:pos x="116" y="44"/>
                  </a:cxn>
                  <a:cxn ang="0">
                    <a:pos x="88" y="22"/>
                  </a:cxn>
                  <a:cxn ang="0">
                    <a:pos x="56" y="0"/>
                  </a:cxn>
                </a:cxnLst>
                <a:rect l="0" t="0" r="r" b="b"/>
                <a:pathLst>
                  <a:path w="116" h="124">
                    <a:moveTo>
                      <a:pt x="56" y="0"/>
                    </a:moveTo>
                    <a:lnTo>
                      <a:pt x="56" y="0"/>
                    </a:lnTo>
                    <a:lnTo>
                      <a:pt x="40" y="20"/>
                    </a:lnTo>
                    <a:lnTo>
                      <a:pt x="24" y="38"/>
                    </a:lnTo>
                    <a:lnTo>
                      <a:pt x="0" y="76"/>
                    </a:lnTo>
                    <a:lnTo>
                      <a:pt x="0" y="76"/>
                    </a:lnTo>
                    <a:lnTo>
                      <a:pt x="34" y="102"/>
                    </a:lnTo>
                    <a:lnTo>
                      <a:pt x="62" y="124"/>
                    </a:lnTo>
                    <a:lnTo>
                      <a:pt x="62" y="124"/>
                    </a:lnTo>
                    <a:lnTo>
                      <a:pt x="70" y="106"/>
                    </a:lnTo>
                    <a:lnTo>
                      <a:pt x="84" y="86"/>
                    </a:lnTo>
                    <a:lnTo>
                      <a:pt x="98" y="66"/>
                    </a:lnTo>
                    <a:lnTo>
                      <a:pt x="116" y="44"/>
                    </a:lnTo>
                    <a:lnTo>
                      <a:pt x="116" y="44"/>
                    </a:lnTo>
                    <a:lnTo>
                      <a:pt x="88" y="22"/>
                    </a:lnTo>
                    <a:lnTo>
                      <a:pt x="5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02" name="Freeform 135"/>
              <p:cNvSpPr/>
              <p:nvPr/>
            </p:nvSpPr>
            <p:spPr bwMode="auto">
              <a:xfrm>
                <a:off x="4430713" y="4457700"/>
                <a:ext cx="161925" cy="127000"/>
              </a:xfrm>
              <a:custGeom>
                <a:avLst/>
                <a:gdLst/>
                <a:ahLst/>
                <a:cxnLst>
                  <a:cxn ang="0">
                    <a:pos x="40" y="0"/>
                  </a:cxn>
                  <a:cxn ang="0">
                    <a:pos x="40" y="0"/>
                  </a:cxn>
                  <a:cxn ang="0">
                    <a:pos x="24" y="28"/>
                  </a:cxn>
                  <a:cxn ang="0">
                    <a:pos x="12" y="52"/>
                  </a:cxn>
                  <a:cxn ang="0">
                    <a:pos x="0" y="80"/>
                  </a:cxn>
                  <a:cxn ang="0">
                    <a:pos x="88" y="80"/>
                  </a:cxn>
                  <a:cxn ang="0">
                    <a:pos x="88" y="80"/>
                  </a:cxn>
                  <a:cxn ang="0">
                    <a:pos x="92" y="70"/>
                  </a:cxn>
                  <a:cxn ang="0">
                    <a:pos x="102" y="48"/>
                  </a:cxn>
                  <a:cxn ang="0">
                    <a:pos x="102" y="48"/>
                  </a:cxn>
                  <a:cxn ang="0">
                    <a:pos x="74" y="26"/>
                  </a:cxn>
                  <a:cxn ang="0">
                    <a:pos x="40" y="0"/>
                  </a:cxn>
                </a:cxnLst>
                <a:rect l="0" t="0" r="r" b="b"/>
                <a:pathLst>
                  <a:path w="102" h="80">
                    <a:moveTo>
                      <a:pt x="40" y="0"/>
                    </a:moveTo>
                    <a:lnTo>
                      <a:pt x="40" y="0"/>
                    </a:lnTo>
                    <a:lnTo>
                      <a:pt x="24" y="28"/>
                    </a:lnTo>
                    <a:lnTo>
                      <a:pt x="12" y="52"/>
                    </a:lnTo>
                    <a:lnTo>
                      <a:pt x="0" y="80"/>
                    </a:lnTo>
                    <a:lnTo>
                      <a:pt x="88" y="80"/>
                    </a:lnTo>
                    <a:lnTo>
                      <a:pt x="88" y="80"/>
                    </a:lnTo>
                    <a:lnTo>
                      <a:pt x="92" y="70"/>
                    </a:lnTo>
                    <a:lnTo>
                      <a:pt x="102" y="48"/>
                    </a:lnTo>
                    <a:lnTo>
                      <a:pt x="102" y="48"/>
                    </a:lnTo>
                    <a:lnTo>
                      <a:pt x="74" y="26"/>
                    </a:lnTo>
                    <a:lnTo>
                      <a:pt x="40" y="0"/>
                    </a:lnTo>
                    <a:close/>
                  </a:path>
                </a:pathLst>
              </a:custGeom>
              <a:solidFill>
                <a:srgbClr val="EBEFE8"/>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03" name="Freeform 136"/>
              <p:cNvSpPr/>
              <p:nvPr/>
            </p:nvSpPr>
            <p:spPr bwMode="auto">
              <a:xfrm>
                <a:off x="4430713" y="4457700"/>
                <a:ext cx="161925" cy="127000"/>
              </a:xfrm>
              <a:custGeom>
                <a:avLst/>
                <a:gdLst/>
                <a:ahLst/>
                <a:cxnLst>
                  <a:cxn ang="0">
                    <a:pos x="40" y="0"/>
                  </a:cxn>
                  <a:cxn ang="0">
                    <a:pos x="40" y="0"/>
                  </a:cxn>
                  <a:cxn ang="0">
                    <a:pos x="24" y="28"/>
                  </a:cxn>
                  <a:cxn ang="0">
                    <a:pos x="12" y="52"/>
                  </a:cxn>
                  <a:cxn ang="0">
                    <a:pos x="0" y="80"/>
                  </a:cxn>
                  <a:cxn ang="0">
                    <a:pos x="88" y="80"/>
                  </a:cxn>
                  <a:cxn ang="0">
                    <a:pos x="88" y="80"/>
                  </a:cxn>
                  <a:cxn ang="0">
                    <a:pos x="92" y="70"/>
                  </a:cxn>
                  <a:cxn ang="0">
                    <a:pos x="102" y="48"/>
                  </a:cxn>
                  <a:cxn ang="0">
                    <a:pos x="102" y="48"/>
                  </a:cxn>
                  <a:cxn ang="0">
                    <a:pos x="74" y="26"/>
                  </a:cxn>
                  <a:cxn ang="0">
                    <a:pos x="40" y="0"/>
                  </a:cxn>
                </a:cxnLst>
                <a:rect l="0" t="0" r="r" b="b"/>
                <a:pathLst>
                  <a:path w="102" h="80">
                    <a:moveTo>
                      <a:pt x="40" y="0"/>
                    </a:moveTo>
                    <a:lnTo>
                      <a:pt x="40" y="0"/>
                    </a:lnTo>
                    <a:lnTo>
                      <a:pt x="24" y="28"/>
                    </a:lnTo>
                    <a:lnTo>
                      <a:pt x="12" y="52"/>
                    </a:lnTo>
                    <a:lnTo>
                      <a:pt x="0" y="80"/>
                    </a:lnTo>
                    <a:lnTo>
                      <a:pt x="88" y="80"/>
                    </a:lnTo>
                    <a:lnTo>
                      <a:pt x="88" y="80"/>
                    </a:lnTo>
                    <a:lnTo>
                      <a:pt x="92" y="70"/>
                    </a:lnTo>
                    <a:lnTo>
                      <a:pt x="102" y="48"/>
                    </a:lnTo>
                    <a:lnTo>
                      <a:pt x="102" y="48"/>
                    </a:lnTo>
                    <a:lnTo>
                      <a:pt x="74" y="26"/>
                    </a:lnTo>
                    <a:lnTo>
                      <a:pt x="40"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04" name="Freeform 137"/>
              <p:cNvSpPr/>
              <p:nvPr/>
            </p:nvSpPr>
            <p:spPr bwMode="auto">
              <a:xfrm>
                <a:off x="4570413" y="4270375"/>
                <a:ext cx="742950" cy="323850"/>
              </a:xfrm>
              <a:custGeom>
                <a:avLst/>
                <a:gdLst/>
                <a:ahLst/>
                <a:cxnLst>
                  <a:cxn ang="0">
                    <a:pos x="254" y="0"/>
                  </a:cxn>
                  <a:cxn ang="0">
                    <a:pos x="254" y="0"/>
                  </a:cxn>
                  <a:cxn ang="0">
                    <a:pos x="244" y="0"/>
                  </a:cxn>
                  <a:cxn ang="0">
                    <a:pos x="244" y="0"/>
                  </a:cxn>
                  <a:cxn ang="0">
                    <a:pos x="214" y="4"/>
                  </a:cxn>
                  <a:cxn ang="0">
                    <a:pos x="188" y="8"/>
                  </a:cxn>
                  <a:cxn ang="0">
                    <a:pos x="164" y="18"/>
                  </a:cxn>
                  <a:cxn ang="0">
                    <a:pos x="140" y="28"/>
                  </a:cxn>
                  <a:cxn ang="0">
                    <a:pos x="120" y="40"/>
                  </a:cxn>
                  <a:cxn ang="0">
                    <a:pos x="100" y="54"/>
                  </a:cxn>
                  <a:cxn ang="0">
                    <a:pos x="84" y="70"/>
                  </a:cxn>
                  <a:cxn ang="0">
                    <a:pos x="68" y="86"/>
                  </a:cxn>
                  <a:cxn ang="0">
                    <a:pos x="68" y="86"/>
                  </a:cxn>
                  <a:cxn ang="0">
                    <a:pos x="104" y="116"/>
                  </a:cxn>
                  <a:cxn ang="0">
                    <a:pos x="132" y="144"/>
                  </a:cxn>
                  <a:cxn ang="0">
                    <a:pos x="132" y="144"/>
                  </a:cxn>
                  <a:cxn ang="0">
                    <a:pos x="142" y="132"/>
                  </a:cxn>
                  <a:cxn ang="0">
                    <a:pos x="154" y="120"/>
                  </a:cxn>
                  <a:cxn ang="0">
                    <a:pos x="166" y="108"/>
                  </a:cxn>
                  <a:cxn ang="0">
                    <a:pos x="180" y="98"/>
                  </a:cxn>
                  <a:cxn ang="0">
                    <a:pos x="196" y="90"/>
                  </a:cxn>
                  <a:cxn ang="0">
                    <a:pos x="214" y="82"/>
                  </a:cxn>
                  <a:cxn ang="0">
                    <a:pos x="232" y="78"/>
                  </a:cxn>
                  <a:cxn ang="0">
                    <a:pos x="254" y="76"/>
                  </a:cxn>
                  <a:cxn ang="0">
                    <a:pos x="254" y="76"/>
                  </a:cxn>
                  <a:cxn ang="0">
                    <a:pos x="260" y="76"/>
                  </a:cxn>
                  <a:cxn ang="0">
                    <a:pos x="260" y="76"/>
                  </a:cxn>
                  <a:cxn ang="0">
                    <a:pos x="280" y="76"/>
                  </a:cxn>
                  <a:cxn ang="0">
                    <a:pos x="298" y="80"/>
                  </a:cxn>
                  <a:cxn ang="0">
                    <a:pos x="314" y="86"/>
                  </a:cxn>
                  <a:cxn ang="0">
                    <a:pos x="330" y="92"/>
                  </a:cxn>
                  <a:cxn ang="0">
                    <a:pos x="344" y="100"/>
                  </a:cxn>
                  <a:cxn ang="0">
                    <a:pos x="358" y="110"/>
                  </a:cxn>
                  <a:cxn ang="0">
                    <a:pos x="370" y="120"/>
                  </a:cxn>
                  <a:cxn ang="0">
                    <a:pos x="380" y="132"/>
                  </a:cxn>
                  <a:cxn ang="0">
                    <a:pos x="398" y="154"/>
                  </a:cxn>
                  <a:cxn ang="0">
                    <a:pos x="412" y="174"/>
                  </a:cxn>
                  <a:cxn ang="0">
                    <a:pos x="418" y="192"/>
                  </a:cxn>
                  <a:cxn ang="0">
                    <a:pos x="422" y="202"/>
                  </a:cxn>
                  <a:cxn ang="0">
                    <a:pos x="102" y="200"/>
                  </a:cxn>
                  <a:cxn ang="0">
                    <a:pos x="102" y="200"/>
                  </a:cxn>
                  <a:cxn ang="0">
                    <a:pos x="102" y="200"/>
                  </a:cxn>
                  <a:cxn ang="0">
                    <a:pos x="0" y="200"/>
                  </a:cxn>
                  <a:cxn ang="0">
                    <a:pos x="0" y="200"/>
                  </a:cxn>
                  <a:cxn ang="0">
                    <a:pos x="0" y="200"/>
                  </a:cxn>
                  <a:cxn ang="0">
                    <a:pos x="452" y="204"/>
                  </a:cxn>
                  <a:cxn ang="0">
                    <a:pos x="452" y="204"/>
                  </a:cxn>
                  <a:cxn ang="0">
                    <a:pos x="458" y="172"/>
                  </a:cxn>
                  <a:cxn ang="0">
                    <a:pos x="468" y="114"/>
                  </a:cxn>
                  <a:cxn ang="0">
                    <a:pos x="468" y="114"/>
                  </a:cxn>
                  <a:cxn ang="0">
                    <a:pos x="452" y="92"/>
                  </a:cxn>
                  <a:cxn ang="0">
                    <a:pos x="432" y="72"/>
                  </a:cxn>
                  <a:cxn ang="0">
                    <a:pos x="408" y="54"/>
                  </a:cxn>
                  <a:cxn ang="0">
                    <a:pos x="384" y="36"/>
                  </a:cxn>
                  <a:cxn ang="0">
                    <a:pos x="356" y="22"/>
                  </a:cxn>
                  <a:cxn ang="0">
                    <a:pos x="324" y="10"/>
                  </a:cxn>
                  <a:cxn ang="0">
                    <a:pos x="308" y="6"/>
                  </a:cxn>
                  <a:cxn ang="0">
                    <a:pos x="290" y="2"/>
                  </a:cxn>
                  <a:cxn ang="0">
                    <a:pos x="272" y="0"/>
                  </a:cxn>
                  <a:cxn ang="0">
                    <a:pos x="254" y="0"/>
                  </a:cxn>
                </a:cxnLst>
                <a:rect l="0" t="0" r="r" b="b"/>
                <a:pathLst>
                  <a:path w="468" h="204">
                    <a:moveTo>
                      <a:pt x="254" y="0"/>
                    </a:moveTo>
                    <a:lnTo>
                      <a:pt x="254" y="0"/>
                    </a:lnTo>
                    <a:lnTo>
                      <a:pt x="244" y="0"/>
                    </a:lnTo>
                    <a:lnTo>
                      <a:pt x="244" y="0"/>
                    </a:lnTo>
                    <a:lnTo>
                      <a:pt x="214" y="4"/>
                    </a:lnTo>
                    <a:lnTo>
                      <a:pt x="188" y="8"/>
                    </a:lnTo>
                    <a:lnTo>
                      <a:pt x="164" y="18"/>
                    </a:lnTo>
                    <a:lnTo>
                      <a:pt x="140" y="28"/>
                    </a:lnTo>
                    <a:lnTo>
                      <a:pt x="120" y="40"/>
                    </a:lnTo>
                    <a:lnTo>
                      <a:pt x="100" y="54"/>
                    </a:lnTo>
                    <a:lnTo>
                      <a:pt x="84" y="70"/>
                    </a:lnTo>
                    <a:lnTo>
                      <a:pt x="68" y="86"/>
                    </a:lnTo>
                    <a:lnTo>
                      <a:pt x="68" y="86"/>
                    </a:lnTo>
                    <a:lnTo>
                      <a:pt x="104" y="116"/>
                    </a:lnTo>
                    <a:lnTo>
                      <a:pt x="132" y="144"/>
                    </a:lnTo>
                    <a:lnTo>
                      <a:pt x="132" y="144"/>
                    </a:lnTo>
                    <a:lnTo>
                      <a:pt x="142" y="132"/>
                    </a:lnTo>
                    <a:lnTo>
                      <a:pt x="154" y="120"/>
                    </a:lnTo>
                    <a:lnTo>
                      <a:pt x="166" y="108"/>
                    </a:lnTo>
                    <a:lnTo>
                      <a:pt x="180" y="98"/>
                    </a:lnTo>
                    <a:lnTo>
                      <a:pt x="196" y="90"/>
                    </a:lnTo>
                    <a:lnTo>
                      <a:pt x="214" y="82"/>
                    </a:lnTo>
                    <a:lnTo>
                      <a:pt x="232" y="78"/>
                    </a:lnTo>
                    <a:lnTo>
                      <a:pt x="254" y="76"/>
                    </a:lnTo>
                    <a:lnTo>
                      <a:pt x="254" y="76"/>
                    </a:lnTo>
                    <a:lnTo>
                      <a:pt x="260" y="76"/>
                    </a:lnTo>
                    <a:lnTo>
                      <a:pt x="260" y="76"/>
                    </a:lnTo>
                    <a:lnTo>
                      <a:pt x="280" y="76"/>
                    </a:lnTo>
                    <a:lnTo>
                      <a:pt x="298" y="80"/>
                    </a:lnTo>
                    <a:lnTo>
                      <a:pt x="314" y="86"/>
                    </a:lnTo>
                    <a:lnTo>
                      <a:pt x="330" y="92"/>
                    </a:lnTo>
                    <a:lnTo>
                      <a:pt x="344" y="100"/>
                    </a:lnTo>
                    <a:lnTo>
                      <a:pt x="358" y="110"/>
                    </a:lnTo>
                    <a:lnTo>
                      <a:pt x="370" y="120"/>
                    </a:lnTo>
                    <a:lnTo>
                      <a:pt x="380" y="132"/>
                    </a:lnTo>
                    <a:lnTo>
                      <a:pt x="398" y="154"/>
                    </a:lnTo>
                    <a:lnTo>
                      <a:pt x="412" y="174"/>
                    </a:lnTo>
                    <a:lnTo>
                      <a:pt x="418" y="192"/>
                    </a:lnTo>
                    <a:lnTo>
                      <a:pt x="422" y="202"/>
                    </a:lnTo>
                    <a:lnTo>
                      <a:pt x="102" y="200"/>
                    </a:lnTo>
                    <a:lnTo>
                      <a:pt x="102" y="200"/>
                    </a:lnTo>
                    <a:lnTo>
                      <a:pt x="102" y="200"/>
                    </a:lnTo>
                    <a:lnTo>
                      <a:pt x="0" y="200"/>
                    </a:lnTo>
                    <a:lnTo>
                      <a:pt x="0" y="200"/>
                    </a:lnTo>
                    <a:lnTo>
                      <a:pt x="0" y="200"/>
                    </a:lnTo>
                    <a:lnTo>
                      <a:pt x="452" y="204"/>
                    </a:lnTo>
                    <a:lnTo>
                      <a:pt x="452" y="204"/>
                    </a:lnTo>
                    <a:lnTo>
                      <a:pt x="458" y="172"/>
                    </a:lnTo>
                    <a:lnTo>
                      <a:pt x="468" y="114"/>
                    </a:lnTo>
                    <a:lnTo>
                      <a:pt x="468" y="114"/>
                    </a:lnTo>
                    <a:lnTo>
                      <a:pt x="452" y="92"/>
                    </a:lnTo>
                    <a:lnTo>
                      <a:pt x="432" y="72"/>
                    </a:lnTo>
                    <a:lnTo>
                      <a:pt x="408" y="54"/>
                    </a:lnTo>
                    <a:lnTo>
                      <a:pt x="384" y="36"/>
                    </a:lnTo>
                    <a:lnTo>
                      <a:pt x="356" y="22"/>
                    </a:lnTo>
                    <a:lnTo>
                      <a:pt x="324" y="10"/>
                    </a:lnTo>
                    <a:lnTo>
                      <a:pt x="308" y="6"/>
                    </a:lnTo>
                    <a:lnTo>
                      <a:pt x="290" y="2"/>
                    </a:lnTo>
                    <a:lnTo>
                      <a:pt x="272" y="0"/>
                    </a:lnTo>
                    <a:lnTo>
                      <a:pt x="254" y="0"/>
                    </a:lnTo>
                    <a:close/>
                  </a:path>
                </a:pathLst>
              </a:custGeom>
              <a:solidFill>
                <a:srgbClr val="8FC2CC"/>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05" name="Freeform 138"/>
              <p:cNvSpPr/>
              <p:nvPr/>
            </p:nvSpPr>
            <p:spPr bwMode="auto">
              <a:xfrm>
                <a:off x="4570413" y="4270375"/>
                <a:ext cx="742950" cy="323850"/>
              </a:xfrm>
              <a:custGeom>
                <a:avLst/>
                <a:gdLst/>
                <a:ahLst/>
                <a:cxnLst>
                  <a:cxn ang="0">
                    <a:pos x="254" y="0"/>
                  </a:cxn>
                  <a:cxn ang="0">
                    <a:pos x="254" y="0"/>
                  </a:cxn>
                  <a:cxn ang="0">
                    <a:pos x="244" y="0"/>
                  </a:cxn>
                  <a:cxn ang="0">
                    <a:pos x="244" y="0"/>
                  </a:cxn>
                  <a:cxn ang="0">
                    <a:pos x="214" y="4"/>
                  </a:cxn>
                  <a:cxn ang="0">
                    <a:pos x="188" y="8"/>
                  </a:cxn>
                  <a:cxn ang="0">
                    <a:pos x="164" y="18"/>
                  </a:cxn>
                  <a:cxn ang="0">
                    <a:pos x="140" y="28"/>
                  </a:cxn>
                  <a:cxn ang="0">
                    <a:pos x="120" y="40"/>
                  </a:cxn>
                  <a:cxn ang="0">
                    <a:pos x="100" y="54"/>
                  </a:cxn>
                  <a:cxn ang="0">
                    <a:pos x="84" y="70"/>
                  </a:cxn>
                  <a:cxn ang="0">
                    <a:pos x="68" y="86"/>
                  </a:cxn>
                  <a:cxn ang="0">
                    <a:pos x="68" y="86"/>
                  </a:cxn>
                  <a:cxn ang="0">
                    <a:pos x="104" y="116"/>
                  </a:cxn>
                  <a:cxn ang="0">
                    <a:pos x="132" y="144"/>
                  </a:cxn>
                  <a:cxn ang="0">
                    <a:pos x="132" y="144"/>
                  </a:cxn>
                  <a:cxn ang="0">
                    <a:pos x="142" y="132"/>
                  </a:cxn>
                  <a:cxn ang="0">
                    <a:pos x="154" y="120"/>
                  </a:cxn>
                  <a:cxn ang="0">
                    <a:pos x="166" y="108"/>
                  </a:cxn>
                  <a:cxn ang="0">
                    <a:pos x="180" y="98"/>
                  </a:cxn>
                  <a:cxn ang="0">
                    <a:pos x="196" y="90"/>
                  </a:cxn>
                  <a:cxn ang="0">
                    <a:pos x="214" y="82"/>
                  </a:cxn>
                  <a:cxn ang="0">
                    <a:pos x="232" y="78"/>
                  </a:cxn>
                  <a:cxn ang="0">
                    <a:pos x="254" y="76"/>
                  </a:cxn>
                  <a:cxn ang="0">
                    <a:pos x="254" y="76"/>
                  </a:cxn>
                  <a:cxn ang="0">
                    <a:pos x="260" y="76"/>
                  </a:cxn>
                  <a:cxn ang="0">
                    <a:pos x="260" y="76"/>
                  </a:cxn>
                  <a:cxn ang="0">
                    <a:pos x="280" y="76"/>
                  </a:cxn>
                  <a:cxn ang="0">
                    <a:pos x="298" y="80"/>
                  </a:cxn>
                  <a:cxn ang="0">
                    <a:pos x="314" y="86"/>
                  </a:cxn>
                  <a:cxn ang="0">
                    <a:pos x="330" y="92"/>
                  </a:cxn>
                  <a:cxn ang="0">
                    <a:pos x="344" y="100"/>
                  </a:cxn>
                  <a:cxn ang="0">
                    <a:pos x="358" y="110"/>
                  </a:cxn>
                  <a:cxn ang="0">
                    <a:pos x="370" y="120"/>
                  </a:cxn>
                  <a:cxn ang="0">
                    <a:pos x="380" y="132"/>
                  </a:cxn>
                  <a:cxn ang="0">
                    <a:pos x="398" y="154"/>
                  </a:cxn>
                  <a:cxn ang="0">
                    <a:pos x="412" y="174"/>
                  </a:cxn>
                  <a:cxn ang="0">
                    <a:pos x="418" y="192"/>
                  </a:cxn>
                  <a:cxn ang="0">
                    <a:pos x="422" y="202"/>
                  </a:cxn>
                  <a:cxn ang="0">
                    <a:pos x="102" y="200"/>
                  </a:cxn>
                  <a:cxn ang="0">
                    <a:pos x="102" y="200"/>
                  </a:cxn>
                  <a:cxn ang="0">
                    <a:pos x="102" y="200"/>
                  </a:cxn>
                  <a:cxn ang="0">
                    <a:pos x="0" y="200"/>
                  </a:cxn>
                  <a:cxn ang="0">
                    <a:pos x="0" y="200"/>
                  </a:cxn>
                  <a:cxn ang="0">
                    <a:pos x="0" y="200"/>
                  </a:cxn>
                  <a:cxn ang="0">
                    <a:pos x="452" y="204"/>
                  </a:cxn>
                  <a:cxn ang="0">
                    <a:pos x="452" y="204"/>
                  </a:cxn>
                  <a:cxn ang="0">
                    <a:pos x="458" y="172"/>
                  </a:cxn>
                  <a:cxn ang="0">
                    <a:pos x="468" y="114"/>
                  </a:cxn>
                  <a:cxn ang="0">
                    <a:pos x="468" y="114"/>
                  </a:cxn>
                  <a:cxn ang="0">
                    <a:pos x="452" y="92"/>
                  </a:cxn>
                  <a:cxn ang="0">
                    <a:pos x="432" y="72"/>
                  </a:cxn>
                  <a:cxn ang="0">
                    <a:pos x="408" y="54"/>
                  </a:cxn>
                  <a:cxn ang="0">
                    <a:pos x="384" y="36"/>
                  </a:cxn>
                  <a:cxn ang="0">
                    <a:pos x="356" y="22"/>
                  </a:cxn>
                  <a:cxn ang="0">
                    <a:pos x="324" y="10"/>
                  </a:cxn>
                  <a:cxn ang="0">
                    <a:pos x="308" y="6"/>
                  </a:cxn>
                  <a:cxn ang="0">
                    <a:pos x="290" y="2"/>
                  </a:cxn>
                  <a:cxn ang="0">
                    <a:pos x="272" y="0"/>
                  </a:cxn>
                  <a:cxn ang="0">
                    <a:pos x="254" y="0"/>
                  </a:cxn>
                </a:cxnLst>
                <a:rect l="0" t="0" r="r" b="b"/>
                <a:pathLst>
                  <a:path w="468" h="204">
                    <a:moveTo>
                      <a:pt x="254" y="0"/>
                    </a:moveTo>
                    <a:lnTo>
                      <a:pt x="254" y="0"/>
                    </a:lnTo>
                    <a:lnTo>
                      <a:pt x="244" y="0"/>
                    </a:lnTo>
                    <a:lnTo>
                      <a:pt x="244" y="0"/>
                    </a:lnTo>
                    <a:lnTo>
                      <a:pt x="214" y="4"/>
                    </a:lnTo>
                    <a:lnTo>
                      <a:pt x="188" y="8"/>
                    </a:lnTo>
                    <a:lnTo>
                      <a:pt x="164" y="18"/>
                    </a:lnTo>
                    <a:lnTo>
                      <a:pt x="140" y="28"/>
                    </a:lnTo>
                    <a:lnTo>
                      <a:pt x="120" y="40"/>
                    </a:lnTo>
                    <a:lnTo>
                      <a:pt x="100" y="54"/>
                    </a:lnTo>
                    <a:lnTo>
                      <a:pt x="84" y="70"/>
                    </a:lnTo>
                    <a:lnTo>
                      <a:pt x="68" y="86"/>
                    </a:lnTo>
                    <a:lnTo>
                      <a:pt x="68" y="86"/>
                    </a:lnTo>
                    <a:lnTo>
                      <a:pt x="104" y="116"/>
                    </a:lnTo>
                    <a:lnTo>
                      <a:pt x="132" y="144"/>
                    </a:lnTo>
                    <a:lnTo>
                      <a:pt x="132" y="144"/>
                    </a:lnTo>
                    <a:lnTo>
                      <a:pt x="142" y="132"/>
                    </a:lnTo>
                    <a:lnTo>
                      <a:pt x="154" y="120"/>
                    </a:lnTo>
                    <a:lnTo>
                      <a:pt x="166" y="108"/>
                    </a:lnTo>
                    <a:lnTo>
                      <a:pt x="180" y="98"/>
                    </a:lnTo>
                    <a:lnTo>
                      <a:pt x="196" y="90"/>
                    </a:lnTo>
                    <a:lnTo>
                      <a:pt x="214" y="82"/>
                    </a:lnTo>
                    <a:lnTo>
                      <a:pt x="232" y="78"/>
                    </a:lnTo>
                    <a:lnTo>
                      <a:pt x="254" y="76"/>
                    </a:lnTo>
                    <a:lnTo>
                      <a:pt x="254" y="76"/>
                    </a:lnTo>
                    <a:lnTo>
                      <a:pt x="260" y="76"/>
                    </a:lnTo>
                    <a:lnTo>
                      <a:pt x="260" y="76"/>
                    </a:lnTo>
                    <a:lnTo>
                      <a:pt x="280" y="76"/>
                    </a:lnTo>
                    <a:lnTo>
                      <a:pt x="298" y="80"/>
                    </a:lnTo>
                    <a:lnTo>
                      <a:pt x="314" y="86"/>
                    </a:lnTo>
                    <a:lnTo>
                      <a:pt x="330" y="92"/>
                    </a:lnTo>
                    <a:lnTo>
                      <a:pt x="344" y="100"/>
                    </a:lnTo>
                    <a:lnTo>
                      <a:pt x="358" y="110"/>
                    </a:lnTo>
                    <a:lnTo>
                      <a:pt x="370" y="120"/>
                    </a:lnTo>
                    <a:lnTo>
                      <a:pt x="380" y="132"/>
                    </a:lnTo>
                    <a:lnTo>
                      <a:pt x="398" y="154"/>
                    </a:lnTo>
                    <a:lnTo>
                      <a:pt x="412" y="174"/>
                    </a:lnTo>
                    <a:lnTo>
                      <a:pt x="418" y="192"/>
                    </a:lnTo>
                    <a:lnTo>
                      <a:pt x="422" y="202"/>
                    </a:lnTo>
                    <a:lnTo>
                      <a:pt x="102" y="200"/>
                    </a:lnTo>
                    <a:lnTo>
                      <a:pt x="102" y="200"/>
                    </a:lnTo>
                    <a:lnTo>
                      <a:pt x="102" y="200"/>
                    </a:lnTo>
                    <a:lnTo>
                      <a:pt x="0" y="200"/>
                    </a:lnTo>
                    <a:lnTo>
                      <a:pt x="0" y="200"/>
                    </a:lnTo>
                    <a:lnTo>
                      <a:pt x="0" y="200"/>
                    </a:lnTo>
                    <a:lnTo>
                      <a:pt x="452" y="204"/>
                    </a:lnTo>
                    <a:lnTo>
                      <a:pt x="452" y="204"/>
                    </a:lnTo>
                    <a:lnTo>
                      <a:pt x="458" y="172"/>
                    </a:lnTo>
                    <a:lnTo>
                      <a:pt x="468" y="114"/>
                    </a:lnTo>
                    <a:lnTo>
                      <a:pt x="468" y="114"/>
                    </a:lnTo>
                    <a:lnTo>
                      <a:pt x="452" y="92"/>
                    </a:lnTo>
                    <a:lnTo>
                      <a:pt x="432" y="72"/>
                    </a:lnTo>
                    <a:lnTo>
                      <a:pt x="408" y="54"/>
                    </a:lnTo>
                    <a:lnTo>
                      <a:pt x="384" y="36"/>
                    </a:lnTo>
                    <a:lnTo>
                      <a:pt x="356" y="22"/>
                    </a:lnTo>
                    <a:lnTo>
                      <a:pt x="324" y="10"/>
                    </a:lnTo>
                    <a:lnTo>
                      <a:pt x="308" y="6"/>
                    </a:lnTo>
                    <a:lnTo>
                      <a:pt x="290" y="2"/>
                    </a:lnTo>
                    <a:lnTo>
                      <a:pt x="272" y="0"/>
                    </a:lnTo>
                    <a:lnTo>
                      <a:pt x="254"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06" name="Freeform 139"/>
              <p:cNvSpPr/>
              <p:nvPr/>
            </p:nvSpPr>
            <p:spPr bwMode="auto">
              <a:xfrm>
                <a:off x="4570413" y="4406900"/>
                <a:ext cx="209550" cy="180975"/>
              </a:xfrm>
              <a:custGeom>
                <a:avLst/>
                <a:gdLst/>
                <a:ahLst/>
                <a:cxnLst>
                  <a:cxn ang="0">
                    <a:pos x="68" y="0"/>
                  </a:cxn>
                  <a:cxn ang="0">
                    <a:pos x="68" y="0"/>
                  </a:cxn>
                  <a:cxn ang="0">
                    <a:pos x="50" y="22"/>
                  </a:cxn>
                  <a:cxn ang="0">
                    <a:pos x="36" y="42"/>
                  </a:cxn>
                  <a:cxn ang="0">
                    <a:pos x="22" y="62"/>
                  </a:cxn>
                  <a:cxn ang="0">
                    <a:pos x="14" y="80"/>
                  </a:cxn>
                  <a:cxn ang="0">
                    <a:pos x="14" y="80"/>
                  </a:cxn>
                  <a:cxn ang="0">
                    <a:pos x="32" y="98"/>
                  </a:cxn>
                  <a:cxn ang="0">
                    <a:pos x="42" y="112"/>
                  </a:cxn>
                  <a:cxn ang="0">
                    <a:pos x="0" y="112"/>
                  </a:cxn>
                  <a:cxn ang="0">
                    <a:pos x="0" y="112"/>
                  </a:cxn>
                  <a:cxn ang="0">
                    <a:pos x="0" y="114"/>
                  </a:cxn>
                  <a:cxn ang="0">
                    <a:pos x="102" y="114"/>
                  </a:cxn>
                  <a:cxn ang="0">
                    <a:pos x="102" y="114"/>
                  </a:cxn>
                  <a:cxn ang="0">
                    <a:pos x="110" y="94"/>
                  </a:cxn>
                  <a:cxn ang="0">
                    <a:pos x="120" y="78"/>
                  </a:cxn>
                  <a:cxn ang="0">
                    <a:pos x="132" y="58"/>
                  </a:cxn>
                  <a:cxn ang="0">
                    <a:pos x="132" y="58"/>
                  </a:cxn>
                  <a:cxn ang="0">
                    <a:pos x="104" y="30"/>
                  </a:cxn>
                  <a:cxn ang="0">
                    <a:pos x="68" y="0"/>
                  </a:cxn>
                </a:cxnLst>
                <a:rect l="0" t="0" r="r" b="b"/>
                <a:pathLst>
                  <a:path w="132" h="114">
                    <a:moveTo>
                      <a:pt x="68" y="0"/>
                    </a:moveTo>
                    <a:lnTo>
                      <a:pt x="68" y="0"/>
                    </a:lnTo>
                    <a:lnTo>
                      <a:pt x="50" y="22"/>
                    </a:lnTo>
                    <a:lnTo>
                      <a:pt x="36" y="42"/>
                    </a:lnTo>
                    <a:lnTo>
                      <a:pt x="22" y="62"/>
                    </a:lnTo>
                    <a:lnTo>
                      <a:pt x="14" y="80"/>
                    </a:lnTo>
                    <a:lnTo>
                      <a:pt x="14" y="80"/>
                    </a:lnTo>
                    <a:lnTo>
                      <a:pt x="32" y="98"/>
                    </a:lnTo>
                    <a:lnTo>
                      <a:pt x="42" y="112"/>
                    </a:lnTo>
                    <a:lnTo>
                      <a:pt x="0" y="112"/>
                    </a:lnTo>
                    <a:lnTo>
                      <a:pt x="0" y="112"/>
                    </a:lnTo>
                    <a:lnTo>
                      <a:pt x="0" y="114"/>
                    </a:lnTo>
                    <a:lnTo>
                      <a:pt x="102" y="114"/>
                    </a:lnTo>
                    <a:lnTo>
                      <a:pt x="102" y="114"/>
                    </a:lnTo>
                    <a:lnTo>
                      <a:pt x="110" y="94"/>
                    </a:lnTo>
                    <a:lnTo>
                      <a:pt x="120" y="78"/>
                    </a:lnTo>
                    <a:lnTo>
                      <a:pt x="132" y="58"/>
                    </a:lnTo>
                    <a:lnTo>
                      <a:pt x="132" y="58"/>
                    </a:lnTo>
                    <a:lnTo>
                      <a:pt x="104" y="30"/>
                    </a:lnTo>
                    <a:lnTo>
                      <a:pt x="68" y="0"/>
                    </a:lnTo>
                    <a:close/>
                  </a:path>
                </a:pathLst>
              </a:custGeom>
              <a:solidFill>
                <a:srgbClr val="8EC0CB"/>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07" name="Freeform 140"/>
              <p:cNvSpPr/>
              <p:nvPr/>
            </p:nvSpPr>
            <p:spPr bwMode="auto">
              <a:xfrm>
                <a:off x="4570413" y="4406900"/>
                <a:ext cx="209550" cy="180975"/>
              </a:xfrm>
              <a:custGeom>
                <a:avLst/>
                <a:gdLst/>
                <a:ahLst/>
                <a:cxnLst>
                  <a:cxn ang="0">
                    <a:pos x="68" y="0"/>
                  </a:cxn>
                  <a:cxn ang="0">
                    <a:pos x="68" y="0"/>
                  </a:cxn>
                  <a:cxn ang="0">
                    <a:pos x="50" y="22"/>
                  </a:cxn>
                  <a:cxn ang="0">
                    <a:pos x="36" y="42"/>
                  </a:cxn>
                  <a:cxn ang="0">
                    <a:pos x="22" y="62"/>
                  </a:cxn>
                  <a:cxn ang="0">
                    <a:pos x="14" y="80"/>
                  </a:cxn>
                  <a:cxn ang="0">
                    <a:pos x="14" y="80"/>
                  </a:cxn>
                  <a:cxn ang="0">
                    <a:pos x="32" y="98"/>
                  </a:cxn>
                  <a:cxn ang="0">
                    <a:pos x="42" y="112"/>
                  </a:cxn>
                  <a:cxn ang="0">
                    <a:pos x="0" y="112"/>
                  </a:cxn>
                  <a:cxn ang="0">
                    <a:pos x="0" y="112"/>
                  </a:cxn>
                  <a:cxn ang="0">
                    <a:pos x="0" y="114"/>
                  </a:cxn>
                  <a:cxn ang="0">
                    <a:pos x="102" y="114"/>
                  </a:cxn>
                  <a:cxn ang="0">
                    <a:pos x="102" y="114"/>
                  </a:cxn>
                  <a:cxn ang="0">
                    <a:pos x="110" y="94"/>
                  </a:cxn>
                  <a:cxn ang="0">
                    <a:pos x="120" y="78"/>
                  </a:cxn>
                  <a:cxn ang="0">
                    <a:pos x="132" y="58"/>
                  </a:cxn>
                  <a:cxn ang="0">
                    <a:pos x="132" y="58"/>
                  </a:cxn>
                  <a:cxn ang="0">
                    <a:pos x="104" y="30"/>
                  </a:cxn>
                  <a:cxn ang="0">
                    <a:pos x="68" y="0"/>
                  </a:cxn>
                </a:cxnLst>
                <a:rect l="0" t="0" r="r" b="b"/>
                <a:pathLst>
                  <a:path w="132" h="114">
                    <a:moveTo>
                      <a:pt x="68" y="0"/>
                    </a:moveTo>
                    <a:lnTo>
                      <a:pt x="68" y="0"/>
                    </a:lnTo>
                    <a:lnTo>
                      <a:pt x="50" y="22"/>
                    </a:lnTo>
                    <a:lnTo>
                      <a:pt x="36" y="42"/>
                    </a:lnTo>
                    <a:lnTo>
                      <a:pt x="22" y="62"/>
                    </a:lnTo>
                    <a:lnTo>
                      <a:pt x="14" y="80"/>
                    </a:lnTo>
                    <a:lnTo>
                      <a:pt x="14" y="80"/>
                    </a:lnTo>
                    <a:lnTo>
                      <a:pt x="32" y="98"/>
                    </a:lnTo>
                    <a:lnTo>
                      <a:pt x="42" y="112"/>
                    </a:lnTo>
                    <a:lnTo>
                      <a:pt x="0" y="112"/>
                    </a:lnTo>
                    <a:lnTo>
                      <a:pt x="0" y="112"/>
                    </a:lnTo>
                    <a:lnTo>
                      <a:pt x="0" y="114"/>
                    </a:lnTo>
                    <a:lnTo>
                      <a:pt x="102" y="114"/>
                    </a:lnTo>
                    <a:lnTo>
                      <a:pt x="102" y="114"/>
                    </a:lnTo>
                    <a:lnTo>
                      <a:pt x="110" y="94"/>
                    </a:lnTo>
                    <a:lnTo>
                      <a:pt x="120" y="78"/>
                    </a:lnTo>
                    <a:lnTo>
                      <a:pt x="132" y="58"/>
                    </a:lnTo>
                    <a:lnTo>
                      <a:pt x="132" y="58"/>
                    </a:lnTo>
                    <a:lnTo>
                      <a:pt x="104" y="30"/>
                    </a:lnTo>
                    <a:lnTo>
                      <a:pt x="6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08" name="Freeform 141"/>
              <p:cNvSpPr/>
              <p:nvPr/>
            </p:nvSpPr>
            <p:spPr bwMode="auto">
              <a:xfrm>
                <a:off x="4570413" y="4533900"/>
                <a:ext cx="66675" cy="50800"/>
              </a:xfrm>
              <a:custGeom>
                <a:avLst/>
                <a:gdLst/>
                <a:ahLst/>
                <a:cxnLst>
                  <a:cxn ang="0">
                    <a:pos x="14" y="0"/>
                  </a:cxn>
                  <a:cxn ang="0">
                    <a:pos x="14" y="0"/>
                  </a:cxn>
                  <a:cxn ang="0">
                    <a:pos x="4" y="22"/>
                  </a:cxn>
                  <a:cxn ang="0">
                    <a:pos x="0" y="32"/>
                  </a:cxn>
                  <a:cxn ang="0">
                    <a:pos x="42" y="32"/>
                  </a:cxn>
                  <a:cxn ang="0">
                    <a:pos x="42" y="32"/>
                  </a:cxn>
                  <a:cxn ang="0">
                    <a:pos x="32" y="18"/>
                  </a:cxn>
                  <a:cxn ang="0">
                    <a:pos x="14" y="0"/>
                  </a:cxn>
                </a:cxnLst>
                <a:rect l="0" t="0" r="r" b="b"/>
                <a:pathLst>
                  <a:path w="42" h="32">
                    <a:moveTo>
                      <a:pt x="14" y="0"/>
                    </a:moveTo>
                    <a:lnTo>
                      <a:pt x="14" y="0"/>
                    </a:lnTo>
                    <a:lnTo>
                      <a:pt x="4" y="22"/>
                    </a:lnTo>
                    <a:lnTo>
                      <a:pt x="0" y="32"/>
                    </a:lnTo>
                    <a:lnTo>
                      <a:pt x="42" y="32"/>
                    </a:lnTo>
                    <a:lnTo>
                      <a:pt x="42" y="32"/>
                    </a:lnTo>
                    <a:lnTo>
                      <a:pt x="32" y="18"/>
                    </a:lnTo>
                    <a:lnTo>
                      <a:pt x="14" y="0"/>
                    </a:lnTo>
                    <a:close/>
                  </a:path>
                </a:pathLst>
              </a:custGeom>
              <a:solidFill>
                <a:srgbClr val="8FC2CB"/>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09" name="Freeform 142"/>
              <p:cNvSpPr/>
              <p:nvPr/>
            </p:nvSpPr>
            <p:spPr bwMode="auto">
              <a:xfrm>
                <a:off x="4570413" y="4533900"/>
                <a:ext cx="66675" cy="50800"/>
              </a:xfrm>
              <a:custGeom>
                <a:avLst/>
                <a:gdLst/>
                <a:ahLst/>
                <a:cxnLst>
                  <a:cxn ang="0">
                    <a:pos x="14" y="0"/>
                  </a:cxn>
                  <a:cxn ang="0">
                    <a:pos x="14" y="0"/>
                  </a:cxn>
                  <a:cxn ang="0">
                    <a:pos x="4" y="22"/>
                  </a:cxn>
                  <a:cxn ang="0">
                    <a:pos x="0" y="32"/>
                  </a:cxn>
                  <a:cxn ang="0">
                    <a:pos x="42" y="32"/>
                  </a:cxn>
                  <a:cxn ang="0">
                    <a:pos x="42" y="32"/>
                  </a:cxn>
                  <a:cxn ang="0">
                    <a:pos x="32" y="18"/>
                  </a:cxn>
                  <a:cxn ang="0">
                    <a:pos x="14" y="0"/>
                  </a:cxn>
                </a:cxnLst>
                <a:rect l="0" t="0" r="r" b="b"/>
                <a:pathLst>
                  <a:path w="42" h="32">
                    <a:moveTo>
                      <a:pt x="14" y="0"/>
                    </a:moveTo>
                    <a:lnTo>
                      <a:pt x="14" y="0"/>
                    </a:lnTo>
                    <a:lnTo>
                      <a:pt x="4" y="22"/>
                    </a:lnTo>
                    <a:lnTo>
                      <a:pt x="0" y="32"/>
                    </a:lnTo>
                    <a:lnTo>
                      <a:pt x="42" y="32"/>
                    </a:lnTo>
                    <a:lnTo>
                      <a:pt x="42" y="32"/>
                    </a:lnTo>
                    <a:lnTo>
                      <a:pt x="32" y="18"/>
                    </a:lnTo>
                    <a:lnTo>
                      <a:pt x="14"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10" name="Freeform 143"/>
              <p:cNvSpPr/>
              <p:nvPr/>
            </p:nvSpPr>
            <p:spPr bwMode="auto">
              <a:xfrm>
                <a:off x="4732338" y="4391025"/>
                <a:ext cx="508000" cy="200025"/>
              </a:xfrm>
              <a:custGeom>
                <a:avLst/>
                <a:gdLst/>
                <a:ahLst/>
                <a:cxnLst>
                  <a:cxn ang="0">
                    <a:pos x="158" y="0"/>
                  </a:cxn>
                  <a:cxn ang="0">
                    <a:pos x="158" y="0"/>
                  </a:cxn>
                  <a:cxn ang="0">
                    <a:pos x="152" y="0"/>
                  </a:cxn>
                  <a:cxn ang="0">
                    <a:pos x="152" y="0"/>
                  </a:cxn>
                  <a:cxn ang="0">
                    <a:pos x="130" y="2"/>
                  </a:cxn>
                  <a:cxn ang="0">
                    <a:pos x="112" y="6"/>
                  </a:cxn>
                  <a:cxn ang="0">
                    <a:pos x="94" y="14"/>
                  </a:cxn>
                  <a:cxn ang="0">
                    <a:pos x="78" y="22"/>
                  </a:cxn>
                  <a:cxn ang="0">
                    <a:pos x="64" y="32"/>
                  </a:cxn>
                  <a:cxn ang="0">
                    <a:pos x="52" y="44"/>
                  </a:cxn>
                  <a:cxn ang="0">
                    <a:pos x="40" y="56"/>
                  </a:cxn>
                  <a:cxn ang="0">
                    <a:pos x="30" y="68"/>
                  </a:cxn>
                  <a:cxn ang="0">
                    <a:pos x="30" y="68"/>
                  </a:cxn>
                  <a:cxn ang="0">
                    <a:pos x="52" y="90"/>
                  </a:cxn>
                  <a:cxn ang="0">
                    <a:pos x="66" y="108"/>
                  </a:cxn>
                  <a:cxn ang="0">
                    <a:pos x="76" y="124"/>
                  </a:cxn>
                  <a:cxn ang="0">
                    <a:pos x="0" y="124"/>
                  </a:cxn>
                  <a:cxn ang="0">
                    <a:pos x="0" y="124"/>
                  </a:cxn>
                  <a:cxn ang="0">
                    <a:pos x="0" y="124"/>
                  </a:cxn>
                  <a:cxn ang="0">
                    <a:pos x="320" y="126"/>
                  </a:cxn>
                  <a:cxn ang="0">
                    <a:pos x="320" y="126"/>
                  </a:cxn>
                  <a:cxn ang="0">
                    <a:pos x="316" y="116"/>
                  </a:cxn>
                  <a:cxn ang="0">
                    <a:pos x="310" y="98"/>
                  </a:cxn>
                  <a:cxn ang="0">
                    <a:pos x="296" y="78"/>
                  </a:cxn>
                  <a:cxn ang="0">
                    <a:pos x="278" y="56"/>
                  </a:cxn>
                  <a:cxn ang="0">
                    <a:pos x="268" y="44"/>
                  </a:cxn>
                  <a:cxn ang="0">
                    <a:pos x="256" y="34"/>
                  </a:cxn>
                  <a:cxn ang="0">
                    <a:pos x="242" y="24"/>
                  </a:cxn>
                  <a:cxn ang="0">
                    <a:pos x="228" y="16"/>
                  </a:cxn>
                  <a:cxn ang="0">
                    <a:pos x="212" y="10"/>
                  </a:cxn>
                  <a:cxn ang="0">
                    <a:pos x="196" y="4"/>
                  </a:cxn>
                  <a:cxn ang="0">
                    <a:pos x="178" y="0"/>
                  </a:cxn>
                  <a:cxn ang="0">
                    <a:pos x="158" y="0"/>
                  </a:cxn>
                </a:cxnLst>
                <a:rect l="0" t="0" r="r" b="b"/>
                <a:pathLst>
                  <a:path w="320" h="126">
                    <a:moveTo>
                      <a:pt x="158" y="0"/>
                    </a:moveTo>
                    <a:lnTo>
                      <a:pt x="158" y="0"/>
                    </a:lnTo>
                    <a:lnTo>
                      <a:pt x="152" y="0"/>
                    </a:lnTo>
                    <a:lnTo>
                      <a:pt x="152" y="0"/>
                    </a:lnTo>
                    <a:lnTo>
                      <a:pt x="130" y="2"/>
                    </a:lnTo>
                    <a:lnTo>
                      <a:pt x="112" y="6"/>
                    </a:lnTo>
                    <a:lnTo>
                      <a:pt x="94" y="14"/>
                    </a:lnTo>
                    <a:lnTo>
                      <a:pt x="78" y="22"/>
                    </a:lnTo>
                    <a:lnTo>
                      <a:pt x="64" y="32"/>
                    </a:lnTo>
                    <a:lnTo>
                      <a:pt x="52" y="44"/>
                    </a:lnTo>
                    <a:lnTo>
                      <a:pt x="40" y="56"/>
                    </a:lnTo>
                    <a:lnTo>
                      <a:pt x="30" y="68"/>
                    </a:lnTo>
                    <a:lnTo>
                      <a:pt x="30" y="68"/>
                    </a:lnTo>
                    <a:lnTo>
                      <a:pt x="52" y="90"/>
                    </a:lnTo>
                    <a:lnTo>
                      <a:pt x="66" y="108"/>
                    </a:lnTo>
                    <a:lnTo>
                      <a:pt x="76" y="124"/>
                    </a:lnTo>
                    <a:lnTo>
                      <a:pt x="0" y="124"/>
                    </a:lnTo>
                    <a:lnTo>
                      <a:pt x="0" y="124"/>
                    </a:lnTo>
                    <a:lnTo>
                      <a:pt x="0" y="124"/>
                    </a:lnTo>
                    <a:lnTo>
                      <a:pt x="320" y="126"/>
                    </a:lnTo>
                    <a:lnTo>
                      <a:pt x="320" y="126"/>
                    </a:lnTo>
                    <a:lnTo>
                      <a:pt x="316" y="116"/>
                    </a:lnTo>
                    <a:lnTo>
                      <a:pt x="310" y="98"/>
                    </a:lnTo>
                    <a:lnTo>
                      <a:pt x="296" y="78"/>
                    </a:lnTo>
                    <a:lnTo>
                      <a:pt x="278" y="56"/>
                    </a:lnTo>
                    <a:lnTo>
                      <a:pt x="268" y="44"/>
                    </a:lnTo>
                    <a:lnTo>
                      <a:pt x="256" y="34"/>
                    </a:lnTo>
                    <a:lnTo>
                      <a:pt x="242" y="24"/>
                    </a:lnTo>
                    <a:lnTo>
                      <a:pt x="228" y="16"/>
                    </a:lnTo>
                    <a:lnTo>
                      <a:pt x="212" y="10"/>
                    </a:lnTo>
                    <a:lnTo>
                      <a:pt x="196" y="4"/>
                    </a:lnTo>
                    <a:lnTo>
                      <a:pt x="178" y="0"/>
                    </a:lnTo>
                    <a:lnTo>
                      <a:pt x="158" y="0"/>
                    </a:lnTo>
                    <a:close/>
                  </a:path>
                </a:pathLst>
              </a:custGeom>
              <a:solidFill>
                <a:srgbClr val="B494B6"/>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11" name="Freeform 144"/>
              <p:cNvSpPr/>
              <p:nvPr/>
            </p:nvSpPr>
            <p:spPr bwMode="auto">
              <a:xfrm>
                <a:off x="4732338" y="4391025"/>
                <a:ext cx="508000" cy="200025"/>
              </a:xfrm>
              <a:custGeom>
                <a:avLst/>
                <a:gdLst/>
                <a:ahLst/>
                <a:cxnLst>
                  <a:cxn ang="0">
                    <a:pos x="158" y="0"/>
                  </a:cxn>
                  <a:cxn ang="0">
                    <a:pos x="158" y="0"/>
                  </a:cxn>
                  <a:cxn ang="0">
                    <a:pos x="152" y="0"/>
                  </a:cxn>
                  <a:cxn ang="0">
                    <a:pos x="152" y="0"/>
                  </a:cxn>
                  <a:cxn ang="0">
                    <a:pos x="130" y="2"/>
                  </a:cxn>
                  <a:cxn ang="0">
                    <a:pos x="112" y="6"/>
                  </a:cxn>
                  <a:cxn ang="0">
                    <a:pos x="94" y="14"/>
                  </a:cxn>
                  <a:cxn ang="0">
                    <a:pos x="78" y="22"/>
                  </a:cxn>
                  <a:cxn ang="0">
                    <a:pos x="64" y="32"/>
                  </a:cxn>
                  <a:cxn ang="0">
                    <a:pos x="52" y="44"/>
                  </a:cxn>
                  <a:cxn ang="0">
                    <a:pos x="40" y="56"/>
                  </a:cxn>
                  <a:cxn ang="0">
                    <a:pos x="30" y="68"/>
                  </a:cxn>
                  <a:cxn ang="0">
                    <a:pos x="30" y="68"/>
                  </a:cxn>
                  <a:cxn ang="0">
                    <a:pos x="52" y="90"/>
                  </a:cxn>
                  <a:cxn ang="0">
                    <a:pos x="66" y="108"/>
                  </a:cxn>
                  <a:cxn ang="0">
                    <a:pos x="76" y="124"/>
                  </a:cxn>
                  <a:cxn ang="0">
                    <a:pos x="0" y="124"/>
                  </a:cxn>
                  <a:cxn ang="0">
                    <a:pos x="0" y="124"/>
                  </a:cxn>
                  <a:cxn ang="0">
                    <a:pos x="0" y="124"/>
                  </a:cxn>
                  <a:cxn ang="0">
                    <a:pos x="320" y="126"/>
                  </a:cxn>
                  <a:cxn ang="0">
                    <a:pos x="320" y="126"/>
                  </a:cxn>
                  <a:cxn ang="0">
                    <a:pos x="316" y="116"/>
                  </a:cxn>
                  <a:cxn ang="0">
                    <a:pos x="310" y="98"/>
                  </a:cxn>
                  <a:cxn ang="0">
                    <a:pos x="296" y="78"/>
                  </a:cxn>
                  <a:cxn ang="0">
                    <a:pos x="278" y="56"/>
                  </a:cxn>
                  <a:cxn ang="0">
                    <a:pos x="268" y="44"/>
                  </a:cxn>
                  <a:cxn ang="0">
                    <a:pos x="256" y="34"/>
                  </a:cxn>
                  <a:cxn ang="0">
                    <a:pos x="242" y="24"/>
                  </a:cxn>
                  <a:cxn ang="0">
                    <a:pos x="228" y="16"/>
                  </a:cxn>
                  <a:cxn ang="0">
                    <a:pos x="212" y="10"/>
                  </a:cxn>
                  <a:cxn ang="0">
                    <a:pos x="196" y="4"/>
                  </a:cxn>
                  <a:cxn ang="0">
                    <a:pos x="178" y="0"/>
                  </a:cxn>
                  <a:cxn ang="0">
                    <a:pos x="158" y="0"/>
                  </a:cxn>
                </a:cxnLst>
                <a:rect l="0" t="0" r="r" b="b"/>
                <a:pathLst>
                  <a:path w="320" h="126">
                    <a:moveTo>
                      <a:pt x="158" y="0"/>
                    </a:moveTo>
                    <a:lnTo>
                      <a:pt x="158" y="0"/>
                    </a:lnTo>
                    <a:lnTo>
                      <a:pt x="152" y="0"/>
                    </a:lnTo>
                    <a:lnTo>
                      <a:pt x="152" y="0"/>
                    </a:lnTo>
                    <a:lnTo>
                      <a:pt x="130" y="2"/>
                    </a:lnTo>
                    <a:lnTo>
                      <a:pt x="112" y="6"/>
                    </a:lnTo>
                    <a:lnTo>
                      <a:pt x="94" y="14"/>
                    </a:lnTo>
                    <a:lnTo>
                      <a:pt x="78" y="22"/>
                    </a:lnTo>
                    <a:lnTo>
                      <a:pt x="64" y="32"/>
                    </a:lnTo>
                    <a:lnTo>
                      <a:pt x="52" y="44"/>
                    </a:lnTo>
                    <a:lnTo>
                      <a:pt x="40" y="56"/>
                    </a:lnTo>
                    <a:lnTo>
                      <a:pt x="30" y="68"/>
                    </a:lnTo>
                    <a:lnTo>
                      <a:pt x="30" y="68"/>
                    </a:lnTo>
                    <a:lnTo>
                      <a:pt x="52" y="90"/>
                    </a:lnTo>
                    <a:lnTo>
                      <a:pt x="66" y="108"/>
                    </a:lnTo>
                    <a:lnTo>
                      <a:pt x="76" y="124"/>
                    </a:lnTo>
                    <a:lnTo>
                      <a:pt x="0" y="124"/>
                    </a:lnTo>
                    <a:lnTo>
                      <a:pt x="0" y="124"/>
                    </a:lnTo>
                    <a:lnTo>
                      <a:pt x="0" y="124"/>
                    </a:lnTo>
                    <a:lnTo>
                      <a:pt x="320" y="126"/>
                    </a:lnTo>
                    <a:lnTo>
                      <a:pt x="320" y="126"/>
                    </a:lnTo>
                    <a:lnTo>
                      <a:pt x="316" y="116"/>
                    </a:lnTo>
                    <a:lnTo>
                      <a:pt x="310" y="98"/>
                    </a:lnTo>
                    <a:lnTo>
                      <a:pt x="296" y="78"/>
                    </a:lnTo>
                    <a:lnTo>
                      <a:pt x="278" y="56"/>
                    </a:lnTo>
                    <a:lnTo>
                      <a:pt x="268" y="44"/>
                    </a:lnTo>
                    <a:lnTo>
                      <a:pt x="256" y="34"/>
                    </a:lnTo>
                    <a:lnTo>
                      <a:pt x="242" y="24"/>
                    </a:lnTo>
                    <a:lnTo>
                      <a:pt x="228" y="16"/>
                    </a:lnTo>
                    <a:lnTo>
                      <a:pt x="212" y="10"/>
                    </a:lnTo>
                    <a:lnTo>
                      <a:pt x="196" y="4"/>
                    </a:lnTo>
                    <a:lnTo>
                      <a:pt x="178" y="0"/>
                    </a:lnTo>
                    <a:lnTo>
                      <a:pt x="15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12" name="Freeform 145"/>
              <p:cNvSpPr/>
              <p:nvPr/>
            </p:nvSpPr>
            <p:spPr bwMode="auto">
              <a:xfrm>
                <a:off x="4732338" y="4498975"/>
                <a:ext cx="120650" cy="88900"/>
              </a:xfrm>
              <a:custGeom>
                <a:avLst/>
                <a:gdLst/>
                <a:ahLst/>
                <a:cxnLst>
                  <a:cxn ang="0">
                    <a:pos x="30" y="0"/>
                  </a:cxn>
                  <a:cxn ang="0">
                    <a:pos x="30" y="0"/>
                  </a:cxn>
                  <a:cxn ang="0">
                    <a:pos x="18" y="20"/>
                  </a:cxn>
                  <a:cxn ang="0">
                    <a:pos x="8" y="36"/>
                  </a:cxn>
                  <a:cxn ang="0">
                    <a:pos x="0" y="56"/>
                  </a:cxn>
                  <a:cxn ang="0">
                    <a:pos x="76" y="56"/>
                  </a:cxn>
                  <a:cxn ang="0">
                    <a:pos x="76" y="56"/>
                  </a:cxn>
                  <a:cxn ang="0">
                    <a:pos x="66" y="40"/>
                  </a:cxn>
                  <a:cxn ang="0">
                    <a:pos x="52" y="22"/>
                  </a:cxn>
                  <a:cxn ang="0">
                    <a:pos x="30" y="0"/>
                  </a:cxn>
                </a:cxnLst>
                <a:rect l="0" t="0" r="r" b="b"/>
                <a:pathLst>
                  <a:path w="76" h="56">
                    <a:moveTo>
                      <a:pt x="30" y="0"/>
                    </a:moveTo>
                    <a:lnTo>
                      <a:pt x="30" y="0"/>
                    </a:lnTo>
                    <a:lnTo>
                      <a:pt x="18" y="20"/>
                    </a:lnTo>
                    <a:lnTo>
                      <a:pt x="8" y="36"/>
                    </a:lnTo>
                    <a:lnTo>
                      <a:pt x="0" y="56"/>
                    </a:lnTo>
                    <a:lnTo>
                      <a:pt x="76" y="56"/>
                    </a:lnTo>
                    <a:lnTo>
                      <a:pt x="76" y="56"/>
                    </a:lnTo>
                    <a:lnTo>
                      <a:pt x="66" y="40"/>
                    </a:lnTo>
                    <a:lnTo>
                      <a:pt x="52" y="22"/>
                    </a:lnTo>
                    <a:lnTo>
                      <a:pt x="30" y="0"/>
                    </a:lnTo>
                    <a:close/>
                  </a:path>
                </a:pathLst>
              </a:custGeom>
              <a:solidFill>
                <a:srgbClr val="B494B6"/>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13" name="Freeform 146"/>
              <p:cNvSpPr/>
              <p:nvPr/>
            </p:nvSpPr>
            <p:spPr bwMode="auto">
              <a:xfrm>
                <a:off x="4732338" y="4498975"/>
                <a:ext cx="120650" cy="88900"/>
              </a:xfrm>
              <a:custGeom>
                <a:avLst/>
                <a:gdLst/>
                <a:ahLst/>
                <a:cxnLst>
                  <a:cxn ang="0">
                    <a:pos x="30" y="0"/>
                  </a:cxn>
                  <a:cxn ang="0">
                    <a:pos x="30" y="0"/>
                  </a:cxn>
                  <a:cxn ang="0">
                    <a:pos x="18" y="20"/>
                  </a:cxn>
                  <a:cxn ang="0">
                    <a:pos x="8" y="36"/>
                  </a:cxn>
                  <a:cxn ang="0">
                    <a:pos x="0" y="56"/>
                  </a:cxn>
                  <a:cxn ang="0">
                    <a:pos x="76" y="56"/>
                  </a:cxn>
                  <a:cxn ang="0">
                    <a:pos x="76" y="56"/>
                  </a:cxn>
                  <a:cxn ang="0">
                    <a:pos x="66" y="40"/>
                  </a:cxn>
                  <a:cxn ang="0">
                    <a:pos x="52" y="22"/>
                  </a:cxn>
                  <a:cxn ang="0">
                    <a:pos x="30" y="0"/>
                  </a:cxn>
                </a:cxnLst>
                <a:rect l="0" t="0" r="r" b="b"/>
                <a:pathLst>
                  <a:path w="76" h="56">
                    <a:moveTo>
                      <a:pt x="30" y="0"/>
                    </a:moveTo>
                    <a:lnTo>
                      <a:pt x="30" y="0"/>
                    </a:lnTo>
                    <a:lnTo>
                      <a:pt x="18" y="20"/>
                    </a:lnTo>
                    <a:lnTo>
                      <a:pt x="8" y="36"/>
                    </a:lnTo>
                    <a:lnTo>
                      <a:pt x="0" y="56"/>
                    </a:lnTo>
                    <a:lnTo>
                      <a:pt x="76" y="56"/>
                    </a:lnTo>
                    <a:lnTo>
                      <a:pt x="76" y="56"/>
                    </a:lnTo>
                    <a:lnTo>
                      <a:pt x="66" y="40"/>
                    </a:lnTo>
                    <a:lnTo>
                      <a:pt x="52" y="22"/>
                    </a:lnTo>
                    <a:lnTo>
                      <a:pt x="30"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14" name="Freeform 147"/>
              <p:cNvSpPr/>
              <p:nvPr/>
            </p:nvSpPr>
            <p:spPr bwMode="auto">
              <a:xfrm>
                <a:off x="1211263" y="3930650"/>
                <a:ext cx="1200150" cy="660400"/>
              </a:xfrm>
              <a:custGeom>
                <a:avLst/>
                <a:gdLst/>
                <a:ahLst/>
                <a:cxnLst>
                  <a:cxn ang="0">
                    <a:pos x="552" y="0"/>
                  </a:cxn>
                  <a:cxn ang="0">
                    <a:pos x="486" y="4"/>
                  </a:cxn>
                  <a:cxn ang="0">
                    <a:pos x="418" y="14"/>
                  </a:cxn>
                  <a:cxn ang="0">
                    <a:pos x="382" y="24"/>
                  </a:cxn>
                  <a:cxn ang="0">
                    <a:pos x="318" y="44"/>
                  </a:cxn>
                  <a:cxn ang="0">
                    <a:pos x="262" y="70"/>
                  </a:cxn>
                  <a:cxn ang="0">
                    <a:pos x="212" y="98"/>
                  </a:cxn>
                  <a:cxn ang="0">
                    <a:pos x="170" y="130"/>
                  </a:cxn>
                  <a:cxn ang="0">
                    <a:pos x="134" y="162"/>
                  </a:cxn>
                  <a:cxn ang="0">
                    <a:pos x="88" y="214"/>
                  </a:cxn>
                  <a:cxn ang="0">
                    <a:pos x="46" y="280"/>
                  </a:cxn>
                  <a:cxn ang="0">
                    <a:pos x="20" y="340"/>
                  </a:cxn>
                  <a:cxn ang="0">
                    <a:pos x="2" y="402"/>
                  </a:cxn>
                  <a:cxn ang="0">
                    <a:pos x="228" y="416"/>
                  </a:cxn>
                  <a:cxn ang="0">
                    <a:pos x="228" y="412"/>
                  </a:cxn>
                  <a:cxn ang="0">
                    <a:pos x="102" y="414"/>
                  </a:cxn>
                  <a:cxn ang="0">
                    <a:pos x="112" y="374"/>
                  </a:cxn>
                  <a:cxn ang="0">
                    <a:pos x="128" y="334"/>
                  </a:cxn>
                  <a:cxn ang="0">
                    <a:pos x="156" y="286"/>
                  </a:cxn>
                  <a:cxn ang="0">
                    <a:pos x="200" y="234"/>
                  </a:cxn>
                  <a:cxn ang="0">
                    <a:pos x="260" y="184"/>
                  </a:cxn>
                  <a:cxn ang="0">
                    <a:pos x="318" y="150"/>
                  </a:cxn>
                  <a:cxn ang="0">
                    <a:pos x="364" y="132"/>
                  </a:cxn>
                  <a:cxn ang="0">
                    <a:pos x="418" y="116"/>
                  </a:cxn>
                  <a:cxn ang="0">
                    <a:pos x="446" y="110"/>
                  </a:cxn>
                  <a:cxn ang="0">
                    <a:pos x="502" y="100"/>
                  </a:cxn>
                  <a:cxn ang="0">
                    <a:pos x="558" y="98"/>
                  </a:cxn>
                  <a:cxn ang="0">
                    <a:pos x="594" y="100"/>
                  </a:cxn>
                  <a:cxn ang="0">
                    <a:pos x="662" y="108"/>
                  </a:cxn>
                  <a:cxn ang="0">
                    <a:pos x="696" y="116"/>
                  </a:cxn>
                  <a:cxn ang="0">
                    <a:pos x="756" y="36"/>
                  </a:cxn>
                  <a:cxn ang="0">
                    <a:pos x="708" y="20"/>
                  </a:cxn>
                  <a:cxn ang="0">
                    <a:pos x="606" y="2"/>
                  </a:cxn>
                  <a:cxn ang="0">
                    <a:pos x="552" y="0"/>
                  </a:cxn>
                </a:cxnLst>
                <a:rect l="0" t="0" r="r" b="b"/>
                <a:pathLst>
                  <a:path w="756" h="416">
                    <a:moveTo>
                      <a:pt x="552" y="0"/>
                    </a:moveTo>
                    <a:lnTo>
                      <a:pt x="552" y="0"/>
                    </a:lnTo>
                    <a:lnTo>
                      <a:pt x="520" y="0"/>
                    </a:lnTo>
                    <a:lnTo>
                      <a:pt x="486" y="4"/>
                    </a:lnTo>
                    <a:lnTo>
                      <a:pt x="452" y="8"/>
                    </a:lnTo>
                    <a:lnTo>
                      <a:pt x="418" y="14"/>
                    </a:lnTo>
                    <a:lnTo>
                      <a:pt x="418" y="14"/>
                    </a:lnTo>
                    <a:lnTo>
                      <a:pt x="382" y="24"/>
                    </a:lnTo>
                    <a:lnTo>
                      <a:pt x="350" y="34"/>
                    </a:lnTo>
                    <a:lnTo>
                      <a:pt x="318" y="44"/>
                    </a:lnTo>
                    <a:lnTo>
                      <a:pt x="290" y="56"/>
                    </a:lnTo>
                    <a:lnTo>
                      <a:pt x="262" y="70"/>
                    </a:lnTo>
                    <a:lnTo>
                      <a:pt x="236" y="84"/>
                    </a:lnTo>
                    <a:lnTo>
                      <a:pt x="212" y="98"/>
                    </a:lnTo>
                    <a:lnTo>
                      <a:pt x="190" y="114"/>
                    </a:lnTo>
                    <a:lnTo>
                      <a:pt x="170" y="130"/>
                    </a:lnTo>
                    <a:lnTo>
                      <a:pt x="150" y="146"/>
                    </a:lnTo>
                    <a:lnTo>
                      <a:pt x="134" y="162"/>
                    </a:lnTo>
                    <a:lnTo>
                      <a:pt x="116" y="180"/>
                    </a:lnTo>
                    <a:lnTo>
                      <a:pt x="88" y="214"/>
                    </a:lnTo>
                    <a:lnTo>
                      <a:pt x="64" y="248"/>
                    </a:lnTo>
                    <a:lnTo>
                      <a:pt x="46" y="280"/>
                    </a:lnTo>
                    <a:lnTo>
                      <a:pt x="30" y="312"/>
                    </a:lnTo>
                    <a:lnTo>
                      <a:pt x="20" y="340"/>
                    </a:lnTo>
                    <a:lnTo>
                      <a:pt x="12" y="366"/>
                    </a:lnTo>
                    <a:lnTo>
                      <a:pt x="2" y="402"/>
                    </a:lnTo>
                    <a:lnTo>
                      <a:pt x="0" y="416"/>
                    </a:lnTo>
                    <a:lnTo>
                      <a:pt x="228" y="416"/>
                    </a:lnTo>
                    <a:lnTo>
                      <a:pt x="228" y="416"/>
                    </a:lnTo>
                    <a:lnTo>
                      <a:pt x="228" y="412"/>
                    </a:lnTo>
                    <a:lnTo>
                      <a:pt x="102" y="414"/>
                    </a:lnTo>
                    <a:lnTo>
                      <a:pt x="102" y="414"/>
                    </a:lnTo>
                    <a:lnTo>
                      <a:pt x="104" y="402"/>
                    </a:lnTo>
                    <a:lnTo>
                      <a:pt x="112" y="374"/>
                    </a:lnTo>
                    <a:lnTo>
                      <a:pt x="118" y="356"/>
                    </a:lnTo>
                    <a:lnTo>
                      <a:pt x="128" y="334"/>
                    </a:lnTo>
                    <a:lnTo>
                      <a:pt x="140" y="310"/>
                    </a:lnTo>
                    <a:lnTo>
                      <a:pt x="156" y="286"/>
                    </a:lnTo>
                    <a:lnTo>
                      <a:pt x="176" y="260"/>
                    </a:lnTo>
                    <a:lnTo>
                      <a:pt x="200" y="234"/>
                    </a:lnTo>
                    <a:lnTo>
                      <a:pt x="226" y="208"/>
                    </a:lnTo>
                    <a:lnTo>
                      <a:pt x="260" y="184"/>
                    </a:lnTo>
                    <a:lnTo>
                      <a:pt x="298" y="162"/>
                    </a:lnTo>
                    <a:lnTo>
                      <a:pt x="318" y="150"/>
                    </a:lnTo>
                    <a:lnTo>
                      <a:pt x="340" y="140"/>
                    </a:lnTo>
                    <a:lnTo>
                      <a:pt x="364" y="132"/>
                    </a:lnTo>
                    <a:lnTo>
                      <a:pt x="390" y="124"/>
                    </a:lnTo>
                    <a:lnTo>
                      <a:pt x="418" y="116"/>
                    </a:lnTo>
                    <a:lnTo>
                      <a:pt x="446" y="110"/>
                    </a:lnTo>
                    <a:lnTo>
                      <a:pt x="446" y="110"/>
                    </a:lnTo>
                    <a:lnTo>
                      <a:pt x="474" y="104"/>
                    </a:lnTo>
                    <a:lnTo>
                      <a:pt x="502" y="100"/>
                    </a:lnTo>
                    <a:lnTo>
                      <a:pt x="530" y="98"/>
                    </a:lnTo>
                    <a:lnTo>
                      <a:pt x="558" y="98"/>
                    </a:lnTo>
                    <a:lnTo>
                      <a:pt x="558" y="98"/>
                    </a:lnTo>
                    <a:lnTo>
                      <a:pt x="594" y="100"/>
                    </a:lnTo>
                    <a:lnTo>
                      <a:pt x="628" y="102"/>
                    </a:lnTo>
                    <a:lnTo>
                      <a:pt x="662" y="108"/>
                    </a:lnTo>
                    <a:lnTo>
                      <a:pt x="696" y="116"/>
                    </a:lnTo>
                    <a:lnTo>
                      <a:pt x="696" y="116"/>
                    </a:lnTo>
                    <a:lnTo>
                      <a:pt x="724" y="76"/>
                    </a:lnTo>
                    <a:lnTo>
                      <a:pt x="756" y="36"/>
                    </a:lnTo>
                    <a:lnTo>
                      <a:pt x="756" y="36"/>
                    </a:lnTo>
                    <a:lnTo>
                      <a:pt x="708" y="20"/>
                    </a:lnTo>
                    <a:lnTo>
                      <a:pt x="658" y="10"/>
                    </a:lnTo>
                    <a:lnTo>
                      <a:pt x="606" y="2"/>
                    </a:lnTo>
                    <a:lnTo>
                      <a:pt x="580" y="0"/>
                    </a:lnTo>
                    <a:lnTo>
                      <a:pt x="552" y="0"/>
                    </a:lnTo>
                    <a:close/>
                  </a:path>
                </a:pathLst>
              </a:custGeom>
              <a:solidFill>
                <a:srgbClr val="A2C7B6"/>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15" name="Freeform 148"/>
              <p:cNvSpPr/>
              <p:nvPr/>
            </p:nvSpPr>
            <p:spPr bwMode="auto">
              <a:xfrm>
                <a:off x="1211263" y="3930650"/>
                <a:ext cx="1200150" cy="660400"/>
              </a:xfrm>
              <a:custGeom>
                <a:avLst/>
                <a:gdLst/>
                <a:ahLst/>
                <a:cxnLst>
                  <a:cxn ang="0">
                    <a:pos x="552" y="0"/>
                  </a:cxn>
                  <a:cxn ang="0">
                    <a:pos x="486" y="4"/>
                  </a:cxn>
                  <a:cxn ang="0">
                    <a:pos x="418" y="14"/>
                  </a:cxn>
                  <a:cxn ang="0">
                    <a:pos x="382" y="24"/>
                  </a:cxn>
                  <a:cxn ang="0">
                    <a:pos x="318" y="44"/>
                  </a:cxn>
                  <a:cxn ang="0">
                    <a:pos x="262" y="70"/>
                  </a:cxn>
                  <a:cxn ang="0">
                    <a:pos x="212" y="98"/>
                  </a:cxn>
                  <a:cxn ang="0">
                    <a:pos x="170" y="130"/>
                  </a:cxn>
                  <a:cxn ang="0">
                    <a:pos x="134" y="162"/>
                  </a:cxn>
                  <a:cxn ang="0">
                    <a:pos x="88" y="214"/>
                  </a:cxn>
                  <a:cxn ang="0">
                    <a:pos x="46" y="280"/>
                  </a:cxn>
                  <a:cxn ang="0">
                    <a:pos x="20" y="340"/>
                  </a:cxn>
                  <a:cxn ang="0">
                    <a:pos x="2" y="402"/>
                  </a:cxn>
                  <a:cxn ang="0">
                    <a:pos x="228" y="416"/>
                  </a:cxn>
                  <a:cxn ang="0">
                    <a:pos x="228" y="412"/>
                  </a:cxn>
                  <a:cxn ang="0">
                    <a:pos x="102" y="414"/>
                  </a:cxn>
                  <a:cxn ang="0">
                    <a:pos x="112" y="374"/>
                  </a:cxn>
                  <a:cxn ang="0">
                    <a:pos x="128" y="334"/>
                  </a:cxn>
                  <a:cxn ang="0">
                    <a:pos x="156" y="286"/>
                  </a:cxn>
                  <a:cxn ang="0">
                    <a:pos x="200" y="234"/>
                  </a:cxn>
                  <a:cxn ang="0">
                    <a:pos x="260" y="184"/>
                  </a:cxn>
                  <a:cxn ang="0">
                    <a:pos x="318" y="150"/>
                  </a:cxn>
                  <a:cxn ang="0">
                    <a:pos x="364" y="132"/>
                  </a:cxn>
                  <a:cxn ang="0">
                    <a:pos x="418" y="116"/>
                  </a:cxn>
                  <a:cxn ang="0">
                    <a:pos x="446" y="110"/>
                  </a:cxn>
                  <a:cxn ang="0">
                    <a:pos x="502" y="100"/>
                  </a:cxn>
                  <a:cxn ang="0">
                    <a:pos x="558" y="98"/>
                  </a:cxn>
                  <a:cxn ang="0">
                    <a:pos x="594" y="100"/>
                  </a:cxn>
                  <a:cxn ang="0">
                    <a:pos x="662" y="108"/>
                  </a:cxn>
                  <a:cxn ang="0">
                    <a:pos x="696" y="116"/>
                  </a:cxn>
                  <a:cxn ang="0">
                    <a:pos x="756" y="36"/>
                  </a:cxn>
                  <a:cxn ang="0">
                    <a:pos x="708" y="20"/>
                  </a:cxn>
                  <a:cxn ang="0">
                    <a:pos x="606" y="2"/>
                  </a:cxn>
                  <a:cxn ang="0">
                    <a:pos x="552" y="0"/>
                  </a:cxn>
                </a:cxnLst>
                <a:rect l="0" t="0" r="r" b="b"/>
                <a:pathLst>
                  <a:path w="756" h="416">
                    <a:moveTo>
                      <a:pt x="552" y="0"/>
                    </a:moveTo>
                    <a:lnTo>
                      <a:pt x="552" y="0"/>
                    </a:lnTo>
                    <a:lnTo>
                      <a:pt x="520" y="0"/>
                    </a:lnTo>
                    <a:lnTo>
                      <a:pt x="486" y="4"/>
                    </a:lnTo>
                    <a:lnTo>
                      <a:pt x="452" y="8"/>
                    </a:lnTo>
                    <a:lnTo>
                      <a:pt x="418" y="14"/>
                    </a:lnTo>
                    <a:lnTo>
                      <a:pt x="418" y="14"/>
                    </a:lnTo>
                    <a:lnTo>
                      <a:pt x="382" y="24"/>
                    </a:lnTo>
                    <a:lnTo>
                      <a:pt x="350" y="34"/>
                    </a:lnTo>
                    <a:lnTo>
                      <a:pt x="318" y="44"/>
                    </a:lnTo>
                    <a:lnTo>
                      <a:pt x="290" y="56"/>
                    </a:lnTo>
                    <a:lnTo>
                      <a:pt x="262" y="70"/>
                    </a:lnTo>
                    <a:lnTo>
                      <a:pt x="236" y="84"/>
                    </a:lnTo>
                    <a:lnTo>
                      <a:pt x="212" y="98"/>
                    </a:lnTo>
                    <a:lnTo>
                      <a:pt x="190" y="114"/>
                    </a:lnTo>
                    <a:lnTo>
                      <a:pt x="170" y="130"/>
                    </a:lnTo>
                    <a:lnTo>
                      <a:pt x="150" y="146"/>
                    </a:lnTo>
                    <a:lnTo>
                      <a:pt x="134" y="162"/>
                    </a:lnTo>
                    <a:lnTo>
                      <a:pt x="116" y="180"/>
                    </a:lnTo>
                    <a:lnTo>
                      <a:pt x="88" y="214"/>
                    </a:lnTo>
                    <a:lnTo>
                      <a:pt x="64" y="248"/>
                    </a:lnTo>
                    <a:lnTo>
                      <a:pt x="46" y="280"/>
                    </a:lnTo>
                    <a:lnTo>
                      <a:pt x="30" y="312"/>
                    </a:lnTo>
                    <a:lnTo>
                      <a:pt x="20" y="340"/>
                    </a:lnTo>
                    <a:lnTo>
                      <a:pt x="12" y="366"/>
                    </a:lnTo>
                    <a:lnTo>
                      <a:pt x="2" y="402"/>
                    </a:lnTo>
                    <a:lnTo>
                      <a:pt x="0" y="416"/>
                    </a:lnTo>
                    <a:lnTo>
                      <a:pt x="228" y="416"/>
                    </a:lnTo>
                    <a:lnTo>
                      <a:pt x="228" y="416"/>
                    </a:lnTo>
                    <a:lnTo>
                      <a:pt x="228" y="412"/>
                    </a:lnTo>
                    <a:lnTo>
                      <a:pt x="102" y="414"/>
                    </a:lnTo>
                    <a:lnTo>
                      <a:pt x="102" y="414"/>
                    </a:lnTo>
                    <a:lnTo>
                      <a:pt x="104" y="402"/>
                    </a:lnTo>
                    <a:lnTo>
                      <a:pt x="112" y="374"/>
                    </a:lnTo>
                    <a:lnTo>
                      <a:pt x="118" y="356"/>
                    </a:lnTo>
                    <a:lnTo>
                      <a:pt x="128" y="334"/>
                    </a:lnTo>
                    <a:lnTo>
                      <a:pt x="140" y="310"/>
                    </a:lnTo>
                    <a:lnTo>
                      <a:pt x="156" y="286"/>
                    </a:lnTo>
                    <a:lnTo>
                      <a:pt x="176" y="260"/>
                    </a:lnTo>
                    <a:lnTo>
                      <a:pt x="200" y="234"/>
                    </a:lnTo>
                    <a:lnTo>
                      <a:pt x="226" y="208"/>
                    </a:lnTo>
                    <a:lnTo>
                      <a:pt x="260" y="184"/>
                    </a:lnTo>
                    <a:lnTo>
                      <a:pt x="298" y="162"/>
                    </a:lnTo>
                    <a:lnTo>
                      <a:pt x="318" y="150"/>
                    </a:lnTo>
                    <a:lnTo>
                      <a:pt x="340" y="140"/>
                    </a:lnTo>
                    <a:lnTo>
                      <a:pt x="364" y="132"/>
                    </a:lnTo>
                    <a:lnTo>
                      <a:pt x="390" y="124"/>
                    </a:lnTo>
                    <a:lnTo>
                      <a:pt x="418" y="116"/>
                    </a:lnTo>
                    <a:lnTo>
                      <a:pt x="446" y="110"/>
                    </a:lnTo>
                    <a:lnTo>
                      <a:pt x="446" y="110"/>
                    </a:lnTo>
                    <a:lnTo>
                      <a:pt x="474" y="104"/>
                    </a:lnTo>
                    <a:lnTo>
                      <a:pt x="502" y="100"/>
                    </a:lnTo>
                    <a:lnTo>
                      <a:pt x="530" y="98"/>
                    </a:lnTo>
                    <a:lnTo>
                      <a:pt x="558" y="98"/>
                    </a:lnTo>
                    <a:lnTo>
                      <a:pt x="558" y="98"/>
                    </a:lnTo>
                    <a:lnTo>
                      <a:pt x="594" y="100"/>
                    </a:lnTo>
                    <a:lnTo>
                      <a:pt x="628" y="102"/>
                    </a:lnTo>
                    <a:lnTo>
                      <a:pt x="662" y="108"/>
                    </a:lnTo>
                    <a:lnTo>
                      <a:pt x="696" y="116"/>
                    </a:lnTo>
                    <a:lnTo>
                      <a:pt x="696" y="116"/>
                    </a:lnTo>
                    <a:lnTo>
                      <a:pt x="724" y="76"/>
                    </a:lnTo>
                    <a:lnTo>
                      <a:pt x="756" y="36"/>
                    </a:lnTo>
                    <a:lnTo>
                      <a:pt x="756" y="36"/>
                    </a:lnTo>
                    <a:lnTo>
                      <a:pt x="708" y="20"/>
                    </a:lnTo>
                    <a:lnTo>
                      <a:pt x="658" y="10"/>
                    </a:lnTo>
                    <a:lnTo>
                      <a:pt x="606" y="2"/>
                    </a:lnTo>
                    <a:lnTo>
                      <a:pt x="580" y="0"/>
                    </a:lnTo>
                    <a:lnTo>
                      <a:pt x="552"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16" name="Freeform 149"/>
              <p:cNvSpPr>
                <a:spLocks noEditPoints="1"/>
              </p:cNvSpPr>
              <p:nvPr/>
            </p:nvSpPr>
            <p:spPr bwMode="auto">
              <a:xfrm>
                <a:off x="2316163" y="3987800"/>
                <a:ext cx="361950" cy="596900"/>
              </a:xfrm>
              <a:custGeom>
                <a:avLst/>
                <a:gdLst/>
                <a:ahLst/>
                <a:cxnLst>
                  <a:cxn ang="0">
                    <a:pos x="228" y="372"/>
                  </a:cxn>
                  <a:cxn ang="0">
                    <a:pos x="206" y="372"/>
                  </a:cxn>
                  <a:cxn ang="0">
                    <a:pos x="206" y="372"/>
                  </a:cxn>
                  <a:cxn ang="0">
                    <a:pos x="208" y="376"/>
                  </a:cxn>
                  <a:cxn ang="0">
                    <a:pos x="224" y="376"/>
                  </a:cxn>
                  <a:cxn ang="0">
                    <a:pos x="224" y="376"/>
                  </a:cxn>
                  <a:cxn ang="0">
                    <a:pos x="228" y="372"/>
                  </a:cxn>
                  <a:cxn ang="0">
                    <a:pos x="60" y="0"/>
                  </a:cxn>
                  <a:cxn ang="0">
                    <a:pos x="60" y="0"/>
                  </a:cxn>
                  <a:cxn ang="0">
                    <a:pos x="28" y="40"/>
                  </a:cxn>
                  <a:cxn ang="0">
                    <a:pos x="0" y="80"/>
                  </a:cxn>
                  <a:cxn ang="0">
                    <a:pos x="0" y="80"/>
                  </a:cxn>
                  <a:cxn ang="0">
                    <a:pos x="46" y="96"/>
                  </a:cxn>
                  <a:cxn ang="0">
                    <a:pos x="90" y="114"/>
                  </a:cxn>
                  <a:cxn ang="0">
                    <a:pos x="90" y="114"/>
                  </a:cxn>
                  <a:cxn ang="0">
                    <a:pos x="116" y="76"/>
                  </a:cxn>
                  <a:cxn ang="0">
                    <a:pos x="146" y="40"/>
                  </a:cxn>
                  <a:cxn ang="0">
                    <a:pos x="146" y="40"/>
                  </a:cxn>
                  <a:cxn ang="0">
                    <a:pos x="104" y="18"/>
                  </a:cxn>
                  <a:cxn ang="0">
                    <a:pos x="60" y="0"/>
                  </a:cxn>
                </a:cxnLst>
                <a:rect l="0" t="0" r="r" b="b"/>
                <a:pathLst>
                  <a:path w="228" h="376">
                    <a:moveTo>
                      <a:pt x="228" y="372"/>
                    </a:moveTo>
                    <a:lnTo>
                      <a:pt x="206" y="372"/>
                    </a:lnTo>
                    <a:lnTo>
                      <a:pt x="206" y="372"/>
                    </a:lnTo>
                    <a:lnTo>
                      <a:pt x="208" y="376"/>
                    </a:lnTo>
                    <a:lnTo>
                      <a:pt x="224" y="376"/>
                    </a:lnTo>
                    <a:lnTo>
                      <a:pt x="224" y="376"/>
                    </a:lnTo>
                    <a:lnTo>
                      <a:pt x="228" y="372"/>
                    </a:lnTo>
                    <a:close/>
                    <a:moveTo>
                      <a:pt x="60" y="0"/>
                    </a:moveTo>
                    <a:lnTo>
                      <a:pt x="60" y="0"/>
                    </a:lnTo>
                    <a:lnTo>
                      <a:pt x="28" y="40"/>
                    </a:lnTo>
                    <a:lnTo>
                      <a:pt x="0" y="80"/>
                    </a:lnTo>
                    <a:lnTo>
                      <a:pt x="0" y="80"/>
                    </a:lnTo>
                    <a:lnTo>
                      <a:pt x="46" y="96"/>
                    </a:lnTo>
                    <a:lnTo>
                      <a:pt x="90" y="114"/>
                    </a:lnTo>
                    <a:lnTo>
                      <a:pt x="90" y="114"/>
                    </a:lnTo>
                    <a:lnTo>
                      <a:pt x="116" y="76"/>
                    </a:lnTo>
                    <a:lnTo>
                      <a:pt x="146" y="40"/>
                    </a:lnTo>
                    <a:lnTo>
                      <a:pt x="146" y="40"/>
                    </a:lnTo>
                    <a:lnTo>
                      <a:pt x="104" y="18"/>
                    </a:lnTo>
                    <a:lnTo>
                      <a:pt x="60" y="0"/>
                    </a:lnTo>
                    <a:close/>
                  </a:path>
                </a:pathLst>
              </a:custGeom>
              <a:solidFill>
                <a:srgbClr val="8AB3A7"/>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17" name="Freeform 150"/>
              <p:cNvSpPr/>
              <p:nvPr/>
            </p:nvSpPr>
            <p:spPr bwMode="auto">
              <a:xfrm>
                <a:off x="2643188" y="4578350"/>
                <a:ext cx="34925" cy="6350"/>
              </a:xfrm>
              <a:custGeom>
                <a:avLst/>
                <a:gdLst/>
                <a:ahLst/>
                <a:cxnLst>
                  <a:cxn ang="0">
                    <a:pos x="22" y="0"/>
                  </a:cxn>
                  <a:cxn ang="0">
                    <a:pos x="0" y="0"/>
                  </a:cxn>
                  <a:cxn ang="0">
                    <a:pos x="0" y="0"/>
                  </a:cxn>
                  <a:cxn ang="0">
                    <a:pos x="2" y="4"/>
                  </a:cxn>
                  <a:cxn ang="0">
                    <a:pos x="18" y="4"/>
                  </a:cxn>
                  <a:cxn ang="0">
                    <a:pos x="18" y="4"/>
                  </a:cxn>
                  <a:cxn ang="0">
                    <a:pos x="22" y="0"/>
                  </a:cxn>
                </a:cxnLst>
                <a:rect l="0" t="0" r="r" b="b"/>
                <a:pathLst>
                  <a:path w="22" h="4">
                    <a:moveTo>
                      <a:pt x="22" y="0"/>
                    </a:moveTo>
                    <a:lnTo>
                      <a:pt x="0" y="0"/>
                    </a:lnTo>
                    <a:lnTo>
                      <a:pt x="0" y="0"/>
                    </a:lnTo>
                    <a:lnTo>
                      <a:pt x="2" y="4"/>
                    </a:lnTo>
                    <a:lnTo>
                      <a:pt x="18" y="4"/>
                    </a:lnTo>
                    <a:lnTo>
                      <a:pt x="18" y="4"/>
                    </a:lnTo>
                    <a:lnTo>
                      <a:pt x="22"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18" name="Freeform 151"/>
              <p:cNvSpPr/>
              <p:nvPr/>
            </p:nvSpPr>
            <p:spPr bwMode="auto">
              <a:xfrm>
                <a:off x="2316163" y="3987800"/>
                <a:ext cx="231775" cy="180975"/>
              </a:xfrm>
              <a:custGeom>
                <a:avLst/>
                <a:gdLst/>
                <a:ahLst/>
                <a:cxnLst>
                  <a:cxn ang="0">
                    <a:pos x="60" y="0"/>
                  </a:cxn>
                  <a:cxn ang="0">
                    <a:pos x="60" y="0"/>
                  </a:cxn>
                  <a:cxn ang="0">
                    <a:pos x="28" y="40"/>
                  </a:cxn>
                  <a:cxn ang="0">
                    <a:pos x="0" y="80"/>
                  </a:cxn>
                  <a:cxn ang="0">
                    <a:pos x="0" y="80"/>
                  </a:cxn>
                  <a:cxn ang="0">
                    <a:pos x="46" y="96"/>
                  </a:cxn>
                  <a:cxn ang="0">
                    <a:pos x="90" y="114"/>
                  </a:cxn>
                  <a:cxn ang="0">
                    <a:pos x="90" y="114"/>
                  </a:cxn>
                  <a:cxn ang="0">
                    <a:pos x="116" y="76"/>
                  </a:cxn>
                  <a:cxn ang="0">
                    <a:pos x="146" y="40"/>
                  </a:cxn>
                  <a:cxn ang="0">
                    <a:pos x="146" y="40"/>
                  </a:cxn>
                  <a:cxn ang="0">
                    <a:pos x="104" y="18"/>
                  </a:cxn>
                  <a:cxn ang="0">
                    <a:pos x="60" y="0"/>
                  </a:cxn>
                </a:cxnLst>
                <a:rect l="0" t="0" r="r" b="b"/>
                <a:pathLst>
                  <a:path w="146" h="114">
                    <a:moveTo>
                      <a:pt x="60" y="0"/>
                    </a:moveTo>
                    <a:lnTo>
                      <a:pt x="60" y="0"/>
                    </a:lnTo>
                    <a:lnTo>
                      <a:pt x="28" y="40"/>
                    </a:lnTo>
                    <a:lnTo>
                      <a:pt x="0" y="80"/>
                    </a:lnTo>
                    <a:lnTo>
                      <a:pt x="0" y="80"/>
                    </a:lnTo>
                    <a:lnTo>
                      <a:pt x="46" y="96"/>
                    </a:lnTo>
                    <a:lnTo>
                      <a:pt x="90" y="114"/>
                    </a:lnTo>
                    <a:lnTo>
                      <a:pt x="90" y="114"/>
                    </a:lnTo>
                    <a:lnTo>
                      <a:pt x="116" y="76"/>
                    </a:lnTo>
                    <a:lnTo>
                      <a:pt x="146" y="40"/>
                    </a:lnTo>
                    <a:lnTo>
                      <a:pt x="146" y="40"/>
                    </a:lnTo>
                    <a:lnTo>
                      <a:pt x="104" y="18"/>
                    </a:lnTo>
                    <a:lnTo>
                      <a:pt x="60"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19" name="Freeform 152"/>
              <p:cNvSpPr/>
              <p:nvPr/>
            </p:nvSpPr>
            <p:spPr bwMode="auto">
              <a:xfrm>
                <a:off x="2459038" y="4051300"/>
                <a:ext cx="244475" cy="222250"/>
              </a:xfrm>
              <a:custGeom>
                <a:avLst/>
                <a:gdLst/>
                <a:ahLst/>
                <a:cxnLst>
                  <a:cxn ang="0">
                    <a:pos x="56" y="0"/>
                  </a:cxn>
                  <a:cxn ang="0">
                    <a:pos x="56" y="0"/>
                  </a:cxn>
                  <a:cxn ang="0">
                    <a:pos x="26" y="36"/>
                  </a:cxn>
                  <a:cxn ang="0">
                    <a:pos x="0" y="74"/>
                  </a:cxn>
                  <a:cxn ang="0">
                    <a:pos x="0" y="74"/>
                  </a:cxn>
                  <a:cxn ang="0">
                    <a:pos x="28" y="90"/>
                  </a:cxn>
                  <a:cxn ang="0">
                    <a:pos x="54" y="106"/>
                  </a:cxn>
                  <a:cxn ang="0">
                    <a:pos x="80" y="122"/>
                  </a:cxn>
                  <a:cxn ang="0">
                    <a:pos x="102" y="140"/>
                  </a:cxn>
                  <a:cxn ang="0">
                    <a:pos x="102" y="140"/>
                  </a:cxn>
                  <a:cxn ang="0">
                    <a:pos x="126" y="102"/>
                  </a:cxn>
                  <a:cxn ang="0">
                    <a:pos x="154" y="66"/>
                  </a:cxn>
                  <a:cxn ang="0">
                    <a:pos x="154" y="66"/>
                  </a:cxn>
                  <a:cxn ang="0">
                    <a:pos x="132" y="48"/>
                  </a:cxn>
                  <a:cxn ang="0">
                    <a:pos x="108" y="30"/>
                  </a:cxn>
                  <a:cxn ang="0">
                    <a:pos x="82" y="14"/>
                  </a:cxn>
                  <a:cxn ang="0">
                    <a:pos x="56" y="0"/>
                  </a:cxn>
                </a:cxnLst>
                <a:rect l="0" t="0" r="r" b="b"/>
                <a:pathLst>
                  <a:path w="154" h="140">
                    <a:moveTo>
                      <a:pt x="56" y="0"/>
                    </a:moveTo>
                    <a:lnTo>
                      <a:pt x="56" y="0"/>
                    </a:lnTo>
                    <a:lnTo>
                      <a:pt x="26" y="36"/>
                    </a:lnTo>
                    <a:lnTo>
                      <a:pt x="0" y="74"/>
                    </a:lnTo>
                    <a:lnTo>
                      <a:pt x="0" y="74"/>
                    </a:lnTo>
                    <a:lnTo>
                      <a:pt x="28" y="90"/>
                    </a:lnTo>
                    <a:lnTo>
                      <a:pt x="54" y="106"/>
                    </a:lnTo>
                    <a:lnTo>
                      <a:pt x="80" y="122"/>
                    </a:lnTo>
                    <a:lnTo>
                      <a:pt x="102" y="140"/>
                    </a:lnTo>
                    <a:lnTo>
                      <a:pt x="102" y="140"/>
                    </a:lnTo>
                    <a:lnTo>
                      <a:pt x="126" y="102"/>
                    </a:lnTo>
                    <a:lnTo>
                      <a:pt x="154" y="66"/>
                    </a:lnTo>
                    <a:lnTo>
                      <a:pt x="154" y="66"/>
                    </a:lnTo>
                    <a:lnTo>
                      <a:pt x="132" y="48"/>
                    </a:lnTo>
                    <a:lnTo>
                      <a:pt x="108" y="30"/>
                    </a:lnTo>
                    <a:lnTo>
                      <a:pt x="82" y="14"/>
                    </a:lnTo>
                    <a:lnTo>
                      <a:pt x="56" y="0"/>
                    </a:lnTo>
                    <a:close/>
                  </a:path>
                </a:pathLst>
              </a:custGeom>
              <a:solidFill>
                <a:srgbClr val="98BDA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20" name="Freeform 153"/>
              <p:cNvSpPr/>
              <p:nvPr/>
            </p:nvSpPr>
            <p:spPr bwMode="auto">
              <a:xfrm>
                <a:off x="2459038" y="4051300"/>
                <a:ext cx="244475" cy="222250"/>
              </a:xfrm>
              <a:custGeom>
                <a:avLst/>
                <a:gdLst/>
                <a:ahLst/>
                <a:cxnLst>
                  <a:cxn ang="0">
                    <a:pos x="56" y="0"/>
                  </a:cxn>
                  <a:cxn ang="0">
                    <a:pos x="56" y="0"/>
                  </a:cxn>
                  <a:cxn ang="0">
                    <a:pos x="26" y="36"/>
                  </a:cxn>
                  <a:cxn ang="0">
                    <a:pos x="0" y="74"/>
                  </a:cxn>
                  <a:cxn ang="0">
                    <a:pos x="0" y="74"/>
                  </a:cxn>
                  <a:cxn ang="0">
                    <a:pos x="28" y="90"/>
                  </a:cxn>
                  <a:cxn ang="0">
                    <a:pos x="54" y="106"/>
                  </a:cxn>
                  <a:cxn ang="0">
                    <a:pos x="80" y="122"/>
                  </a:cxn>
                  <a:cxn ang="0">
                    <a:pos x="102" y="140"/>
                  </a:cxn>
                  <a:cxn ang="0">
                    <a:pos x="102" y="140"/>
                  </a:cxn>
                  <a:cxn ang="0">
                    <a:pos x="126" y="102"/>
                  </a:cxn>
                  <a:cxn ang="0">
                    <a:pos x="154" y="66"/>
                  </a:cxn>
                  <a:cxn ang="0">
                    <a:pos x="154" y="66"/>
                  </a:cxn>
                  <a:cxn ang="0">
                    <a:pos x="132" y="48"/>
                  </a:cxn>
                  <a:cxn ang="0">
                    <a:pos x="108" y="30"/>
                  </a:cxn>
                  <a:cxn ang="0">
                    <a:pos x="82" y="14"/>
                  </a:cxn>
                  <a:cxn ang="0">
                    <a:pos x="56" y="0"/>
                  </a:cxn>
                </a:cxnLst>
                <a:rect l="0" t="0" r="r" b="b"/>
                <a:pathLst>
                  <a:path w="154" h="140">
                    <a:moveTo>
                      <a:pt x="56" y="0"/>
                    </a:moveTo>
                    <a:lnTo>
                      <a:pt x="56" y="0"/>
                    </a:lnTo>
                    <a:lnTo>
                      <a:pt x="26" y="36"/>
                    </a:lnTo>
                    <a:lnTo>
                      <a:pt x="0" y="74"/>
                    </a:lnTo>
                    <a:lnTo>
                      <a:pt x="0" y="74"/>
                    </a:lnTo>
                    <a:lnTo>
                      <a:pt x="28" y="90"/>
                    </a:lnTo>
                    <a:lnTo>
                      <a:pt x="54" y="106"/>
                    </a:lnTo>
                    <a:lnTo>
                      <a:pt x="80" y="122"/>
                    </a:lnTo>
                    <a:lnTo>
                      <a:pt x="102" y="140"/>
                    </a:lnTo>
                    <a:lnTo>
                      <a:pt x="102" y="140"/>
                    </a:lnTo>
                    <a:lnTo>
                      <a:pt x="126" y="102"/>
                    </a:lnTo>
                    <a:lnTo>
                      <a:pt x="154" y="66"/>
                    </a:lnTo>
                    <a:lnTo>
                      <a:pt x="154" y="66"/>
                    </a:lnTo>
                    <a:lnTo>
                      <a:pt x="132" y="48"/>
                    </a:lnTo>
                    <a:lnTo>
                      <a:pt x="108" y="30"/>
                    </a:lnTo>
                    <a:lnTo>
                      <a:pt x="82" y="14"/>
                    </a:lnTo>
                    <a:lnTo>
                      <a:pt x="5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21" name="Freeform 154"/>
              <p:cNvSpPr/>
              <p:nvPr/>
            </p:nvSpPr>
            <p:spPr bwMode="auto">
              <a:xfrm>
                <a:off x="2620963" y="4156075"/>
                <a:ext cx="215900" cy="276225"/>
              </a:xfrm>
              <a:custGeom>
                <a:avLst/>
                <a:gdLst/>
                <a:ahLst/>
                <a:cxnLst>
                  <a:cxn ang="0">
                    <a:pos x="52" y="0"/>
                  </a:cxn>
                  <a:cxn ang="0">
                    <a:pos x="52" y="0"/>
                  </a:cxn>
                  <a:cxn ang="0">
                    <a:pos x="24" y="36"/>
                  </a:cxn>
                  <a:cxn ang="0">
                    <a:pos x="0" y="74"/>
                  </a:cxn>
                  <a:cxn ang="0">
                    <a:pos x="0" y="74"/>
                  </a:cxn>
                  <a:cxn ang="0">
                    <a:pos x="28" y="98"/>
                  </a:cxn>
                  <a:cxn ang="0">
                    <a:pos x="52" y="124"/>
                  </a:cxn>
                  <a:cxn ang="0">
                    <a:pos x="72" y="148"/>
                  </a:cxn>
                  <a:cxn ang="0">
                    <a:pos x="90" y="174"/>
                  </a:cxn>
                  <a:cxn ang="0">
                    <a:pos x="90" y="174"/>
                  </a:cxn>
                  <a:cxn ang="0">
                    <a:pos x="98" y="152"/>
                  </a:cxn>
                  <a:cxn ang="0">
                    <a:pos x="110" y="130"/>
                  </a:cxn>
                  <a:cxn ang="0">
                    <a:pos x="122" y="108"/>
                  </a:cxn>
                  <a:cxn ang="0">
                    <a:pos x="136" y="86"/>
                  </a:cxn>
                  <a:cxn ang="0">
                    <a:pos x="136" y="86"/>
                  </a:cxn>
                  <a:cxn ang="0">
                    <a:pos x="118" y="64"/>
                  </a:cxn>
                  <a:cxn ang="0">
                    <a:pos x="98" y="42"/>
                  </a:cxn>
                  <a:cxn ang="0">
                    <a:pos x="76" y="20"/>
                  </a:cxn>
                  <a:cxn ang="0">
                    <a:pos x="52" y="0"/>
                  </a:cxn>
                </a:cxnLst>
                <a:rect l="0" t="0" r="r" b="b"/>
                <a:pathLst>
                  <a:path w="136" h="174">
                    <a:moveTo>
                      <a:pt x="52" y="0"/>
                    </a:moveTo>
                    <a:lnTo>
                      <a:pt x="52" y="0"/>
                    </a:lnTo>
                    <a:lnTo>
                      <a:pt x="24" y="36"/>
                    </a:lnTo>
                    <a:lnTo>
                      <a:pt x="0" y="74"/>
                    </a:lnTo>
                    <a:lnTo>
                      <a:pt x="0" y="74"/>
                    </a:lnTo>
                    <a:lnTo>
                      <a:pt x="28" y="98"/>
                    </a:lnTo>
                    <a:lnTo>
                      <a:pt x="52" y="124"/>
                    </a:lnTo>
                    <a:lnTo>
                      <a:pt x="72" y="148"/>
                    </a:lnTo>
                    <a:lnTo>
                      <a:pt x="90" y="174"/>
                    </a:lnTo>
                    <a:lnTo>
                      <a:pt x="90" y="174"/>
                    </a:lnTo>
                    <a:lnTo>
                      <a:pt x="98" y="152"/>
                    </a:lnTo>
                    <a:lnTo>
                      <a:pt x="110" y="130"/>
                    </a:lnTo>
                    <a:lnTo>
                      <a:pt x="122" y="108"/>
                    </a:lnTo>
                    <a:lnTo>
                      <a:pt x="136" y="86"/>
                    </a:lnTo>
                    <a:lnTo>
                      <a:pt x="136" y="86"/>
                    </a:lnTo>
                    <a:lnTo>
                      <a:pt x="118" y="64"/>
                    </a:lnTo>
                    <a:lnTo>
                      <a:pt x="98" y="42"/>
                    </a:lnTo>
                    <a:lnTo>
                      <a:pt x="76" y="20"/>
                    </a:lnTo>
                    <a:lnTo>
                      <a:pt x="52" y="0"/>
                    </a:lnTo>
                    <a:close/>
                  </a:path>
                </a:pathLst>
              </a:custGeom>
              <a:solidFill>
                <a:srgbClr val="8DB9A9"/>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22" name="Freeform 155"/>
              <p:cNvSpPr/>
              <p:nvPr/>
            </p:nvSpPr>
            <p:spPr bwMode="auto">
              <a:xfrm>
                <a:off x="2620963" y="4156075"/>
                <a:ext cx="215900" cy="276225"/>
              </a:xfrm>
              <a:custGeom>
                <a:avLst/>
                <a:gdLst/>
                <a:ahLst/>
                <a:cxnLst>
                  <a:cxn ang="0">
                    <a:pos x="52" y="0"/>
                  </a:cxn>
                  <a:cxn ang="0">
                    <a:pos x="52" y="0"/>
                  </a:cxn>
                  <a:cxn ang="0">
                    <a:pos x="24" y="36"/>
                  </a:cxn>
                  <a:cxn ang="0">
                    <a:pos x="0" y="74"/>
                  </a:cxn>
                  <a:cxn ang="0">
                    <a:pos x="0" y="74"/>
                  </a:cxn>
                  <a:cxn ang="0">
                    <a:pos x="28" y="98"/>
                  </a:cxn>
                  <a:cxn ang="0">
                    <a:pos x="52" y="124"/>
                  </a:cxn>
                  <a:cxn ang="0">
                    <a:pos x="72" y="148"/>
                  </a:cxn>
                  <a:cxn ang="0">
                    <a:pos x="90" y="174"/>
                  </a:cxn>
                  <a:cxn ang="0">
                    <a:pos x="90" y="174"/>
                  </a:cxn>
                  <a:cxn ang="0">
                    <a:pos x="98" y="152"/>
                  </a:cxn>
                  <a:cxn ang="0">
                    <a:pos x="110" y="130"/>
                  </a:cxn>
                  <a:cxn ang="0">
                    <a:pos x="122" y="108"/>
                  </a:cxn>
                  <a:cxn ang="0">
                    <a:pos x="136" y="86"/>
                  </a:cxn>
                  <a:cxn ang="0">
                    <a:pos x="136" y="86"/>
                  </a:cxn>
                  <a:cxn ang="0">
                    <a:pos x="118" y="64"/>
                  </a:cxn>
                  <a:cxn ang="0">
                    <a:pos x="98" y="42"/>
                  </a:cxn>
                  <a:cxn ang="0">
                    <a:pos x="76" y="20"/>
                  </a:cxn>
                  <a:cxn ang="0">
                    <a:pos x="52" y="0"/>
                  </a:cxn>
                </a:cxnLst>
                <a:rect l="0" t="0" r="r" b="b"/>
                <a:pathLst>
                  <a:path w="136" h="174">
                    <a:moveTo>
                      <a:pt x="52" y="0"/>
                    </a:moveTo>
                    <a:lnTo>
                      <a:pt x="52" y="0"/>
                    </a:lnTo>
                    <a:lnTo>
                      <a:pt x="24" y="36"/>
                    </a:lnTo>
                    <a:lnTo>
                      <a:pt x="0" y="74"/>
                    </a:lnTo>
                    <a:lnTo>
                      <a:pt x="0" y="74"/>
                    </a:lnTo>
                    <a:lnTo>
                      <a:pt x="28" y="98"/>
                    </a:lnTo>
                    <a:lnTo>
                      <a:pt x="52" y="124"/>
                    </a:lnTo>
                    <a:lnTo>
                      <a:pt x="72" y="148"/>
                    </a:lnTo>
                    <a:lnTo>
                      <a:pt x="90" y="174"/>
                    </a:lnTo>
                    <a:lnTo>
                      <a:pt x="90" y="174"/>
                    </a:lnTo>
                    <a:lnTo>
                      <a:pt x="98" y="152"/>
                    </a:lnTo>
                    <a:lnTo>
                      <a:pt x="110" y="130"/>
                    </a:lnTo>
                    <a:lnTo>
                      <a:pt x="122" y="108"/>
                    </a:lnTo>
                    <a:lnTo>
                      <a:pt x="136" y="86"/>
                    </a:lnTo>
                    <a:lnTo>
                      <a:pt x="136" y="86"/>
                    </a:lnTo>
                    <a:lnTo>
                      <a:pt x="118" y="64"/>
                    </a:lnTo>
                    <a:lnTo>
                      <a:pt x="98" y="42"/>
                    </a:lnTo>
                    <a:lnTo>
                      <a:pt x="76" y="20"/>
                    </a:lnTo>
                    <a:lnTo>
                      <a:pt x="52"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23" name="Freeform 156"/>
              <p:cNvSpPr/>
              <p:nvPr/>
            </p:nvSpPr>
            <p:spPr bwMode="auto">
              <a:xfrm>
                <a:off x="2763838" y="4292600"/>
                <a:ext cx="133350" cy="177800"/>
              </a:xfrm>
              <a:custGeom>
                <a:avLst/>
                <a:gdLst/>
                <a:ahLst/>
                <a:cxnLst>
                  <a:cxn ang="0">
                    <a:pos x="46" y="0"/>
                  </a:cxn>
                  <a:cxn ang="0">
                    <a:pos x="46" y="0"/>
                  </a:cxn>
                  <a:cxn ang="0">
                    <a:pos x="32" y="22"/>
                  </a:cxn>
                  <a:cxn ang="0">
                    <a:pos x="20" y="44"/>
                  </a:cxn>
                  <a:cxn ang="0">
                    <a:pos x="8" y="66"/>
                  </a:cxn>
                  <a:cxn ang="0">
                    <a:pos x="0" y="88"/>
                  </a:cxn>
                  <a:cxn ang="0">
                    <a:pos x="0" y="88"/>
                  </a:cxn>
                  <a:cxn ang="0">
                    <a:pos x="14" y="112"/>
                  </a:cxn>
                  <a:cxn ang="0">
                    <a:pos x="14" y="112"/>
                  </a:cxn>
                  <a:cxn ang="0">
                    <a:pos x="46" y="84"/>
                  </a:cxn>
                  <a:cxn ang="0">
                    <a:pos x="84" y="54"/>
                  </a:cxn>
                  <a:cxn ang="0">
                    <a:pos x="84" y="54"/>
                  </a:cxn>
                  <a:cxn ang="0">
                    <a:pos x="66" y="26"/>
                  </a:cxn>
                  <a:cxn ang="0">
                    <a:pos x="46" y="0"/>
                  </a:cxn>
                </a:cxnLst>
                <a:rect l="0" t="0" r="r" b="b"/>
                <a:pathLst>
                  <a:path w="84" h="112">
                    <a:moveTo>
                      <a:pt x="46" y="0"/>
                    </a:moveTo>
                    <a:lnTo>
                      <a:pt x="46" y="0"/>
                    </a:lnTo>
                    <a:lnTo>
                      <a:pt x="32" y="22"/>
                    </a:lnTo>
                    <a:lnTo>
                      <a:pt x="20" y="44"/>
                    </a:lnTo>
                    <a:lnTo>
                      <a:pt x="8" y="66"/>
                    </a:lnTo>
                    <a:lnTo>
                      <a:pt x="0" y="88"/>
                    </a:lnTo>
                    <a:lnTo>
                      <a:pt x="0" y="88"/>
                    </a:lnTo>
                    <a:lnTo>
                      <a:pt x="14" y="112"/>
                    </a:lnTo>
                    <a:lnTo>
                      <a:pt x="14" y="112"/>
                    </a:lnTo>
                    <a:lnTo>
                      <a:pt x="46" y="84"/>
                    </a:lnTo>
                    <a:lnTo>
                      <a:pt x="84" y="54"/>
                    </a:lnTo>
                    <a:lnTo>
                      <a:pt x="84" y="54"/>
                    </a:lnTo>
                    <a:lnTo>
                      <a:pt x="66" y="26"/>
                    </a:lnTo>
                    <a:lnTo>
                      <a:pt x="46" y="0"/>
                    </a:lnTo>
                    <a:close/>
                  </a:path>
                </a:pathLst>
              </a:custGeom>
              <a:solidFill>
                <a:srgbClr val="84AAA1"/>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24" name="Freeform 157"/>
              <p:cNvSpPr/>
              <p:nvPr/>
            </p:nvSpPr>
            <p:spPr bwMode="auto">
              <a:xfrm>
                <a:off x="2763838" y="4292600"/>
                <a:ext cx="133350" cy="177800"/>
              </a:xfrm>
              <a:custGeom>
                <a:avLst/>
                <a:gdLst/>
                <a:ahLst/>
                <a:cxnLst>
                  <a:cxn ang="0">
                    <a:pos x="46" y="0"/>
                  </a:cxn>
                  <a:cxn ang="0">
                    <a:pos x="46" y="0"/>
                  </a:cxn>
                  <a:cxn ang="0">
                    <a:pos x="32" y="22"/>
                  </a:cxn>
                  <a:cxn ang="0">
                    <a:pos x="20" y="44"/>
                  </a:cxn>
                  <a:cxn ang="0">
                    <a:pos x="8" y="66"/>
                  </a:cxn>
                  <a:cxn ang="0">
                    <a:pos x="0" y="88"/>
                  </a:cxn>
                  <a:cxn ang="0">
                    <a:pos x="0" y="88"/>
                  </a:cxn>
                  <a:cxn ang="0">
                    <a:pos x="14" y="112"/>
                  </a:cxn>
                  <a:cxn ang="0">
                    <a:pos x="14" y="112"/>
                  </a:cxn>
                  <a:cxn ang="0">
                    <a:pos x="46" y="84"/>
                  </a:cxn>
                  <a:cxn ang="0">
                    <a:pos x="84" y="54"/>
                  </a:cxn>
                  <a:cxn ang="0">
                    <a:pos x="84" y="54"/>
                  </a:cxn>
                  <a:cxn ang="0">
                    <a:pos x="66" y="26"/>
                  </a:cxn>
                  <a:cxn ang="0">
                    <a:pos x="46" y="0"/>
                  </a:cxn>
                </a:cxnLst>
                <a:rect l="0" t="0" r="r" b="b"/>
                <a:pathLst>
                  <a:path w="84" h="112">
                    <a:moveTo>
                      <a:pt x="46" y="0"/>
                    </a:moveTo>
                    <a:lnTo>
                      <a:pt x="46" y="0"/>
                    </a:lnTo>
                    <a:lnTo>
                      <a:pt x="32" y="22"/>
                    </a:lnTo>
                    <a:lnTo>
                      <a:pt x="20" y="44"/>
                    </a:lnTo>
                    <a:lnTo>
                      <a:pt x="8" y="66"/>
                    </a:lnTo>
                    <a:lnTo>
                      <a:pt x="0" y="88"/>
                    </a:lnTo>
                    <a:lnTo>
                      <a:pt x="0" y="88"/>
                    </a:lnTo>
                    <a:lnTo>
                      <a:pt x="14" y="112"/>
                    </a:lnTo>
                    <a:lnTo>
                      <a:pt x="14" y="112"/>
                    </a:lnTo>
                    <a:lnTo>
                      <a:pt x="46" y="84"/>
                    </a:lnTo>
                    <a:lnTo>
                      <a:pt x="84" y="54"/>
                    </a:lnTo>
                    <a:lnTo>
                      <a:pt x="84" y="54"/>
                    </a:lnTo>
                    <a:lnTo>
                      <a:pt x="66" y="26"/>
                    </a:lnTo>
                    <a:lnTo>
                      <a:pt x="4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25" name="Freeform 158"/>
              <p:cNvSpPr/>
              <p:nvPr/>
            </p:nvSpPr>
            <p:spPr bwMode="auto">
              <a:xfrm>
                <a:off x="2671763" y="4578350"/>
                <a:ext cx="47625" cy="6350"/>
              </a:xfrm>
              <a:custGeom>
                <a:avLst/>
                <a:gdLst/>
                <a:ahLst/>
                <a:cxnLst>
                  <a:cxn ang="0">
                    <a:pos x="30" y="0"/>
                  </a:cxn>
                  <a:cxn ang="0">
                    <a:pos x="4" y="0"/>
                  </a:cxn>
                  <a:cxn ang="0">
                    <a:pos x="4" y="0"/>
                  </a:cxn>
                  <a:cxn ang="0">
                    <a:pos x="0" y="4"/>
                  </a:cxn>
                  <a:cxn ang="0">
                    <a:pos x="30" y="2"/>
                  </a:cxn>
                  <a:cxn ang="0">
                    <a:pos x="30" y="2"/>
                  </a:cxn>
                  <a:cxn ang="0">
                    <a:pos x="30" y="0"/>
                  </a:cxn>
                </a:cxnLst>
                <a:rect l="0" t="0" r="r" b="b"/>
                <a:pathLst>
                  <a:path w="30" h="4">
                    <a:moveTo>
                      <a:pt x="30" y="0"/>
                    </a:moveTo>
                    <a:lnTo>
                      <a:pt x="4" y="0"/>
                    </a:lnTo>
                    <a:lnTo>
                      <a:pt x="4" y="0"/>
                    </a:lnTo>
                    <a:lnTo>
                      <a:pt x="0" y="4"/>
                    </a:lnTo>
                    <a:lnTo>
                      <a:pt x="30" y="2"/>
                    </a:lnTo>
                    <a:lnTo>
                      <a:pt x="30" y="2"/>
                    </a:lnTo>
                    <a:lnTo>
                      <a:pt x="30" y="0"/>
                    </a:lnTo>
                    <a:close/>
                  </a:path>
                </a:pathLst>
              </a:custGeom>
              <a:solidFill>
                <a:srgbClr val="8BADA8"/>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26" name="Freeform 159"/>
              <p:cNvSpPr/>
              <p:nvPr/>
            </p:nvSpPr>
            <p:spPr bwMode="auto">
              <a:xfrm>
                <a:off x="2671763" y="4578350"/>
                <a:ext cx="47625" cy="6350"/>
              </a:xfrm>
              <a:custGeom>
                <a:avLst/>
                <a:gdLst/>
                <a:ahLst/>
                <a:cxnLst>
                  <a:cxn ang="0">
                    <a:pos x="30" y="0"/>
                  </a:cxn>
                  <a:cxn ang="0">
                    <a:pos x="4" y="0"/>
                  </a:cxn>
                  <a:cxn ang="0">
                    <a:pos x="4" y="0"/>
                  </a:cxn>
                  <a:cxn ang="0">
                    <a:pos x="0" y="4"/>
                  </a:cxn>
                  <a:cxn ang="0">
                    <a:pos x="30" y="2"/>
                  </a:cxn>
                  <a:cxn ang="0">
                    <a:pos x="30" y="2"/>
                  </a:cxn>
                  <a:cxn ang="0">
                    <a:pos x="30" y="0"/>
                  </a:cxn>
                </a:cxnLst>
                <a:rect l="0" t="0" r="r" b="b"/>
                <a:pathLst>
                  <a:path w="30" h="4">
                    <a:moveTo>
                      <a:pt x="30" y="0"/>
                    </a:moveTo>
                    <a:lnTo>
                      <a:pt x="4" y="0"/>
                    </a:lnTo>
                    <a:lnTo>
                      <a:pt x="4" y="0"/>
                    </a:lnTo>
                    <a:lnTo>
                      <a:pt x="0" y="4"/>
                    </a:lnTo>
                    <a:lnTo>
                      <a:pt x="30" y="2"/>
                    </a:lnTo>
                    <a:lnTo>
                      <a:pt x="30" y="2"/>
                    </a:lnTo>
                    <a:lnTo>
                      <a:pt x="30"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27" name="Freeform 160"/>
              <p:cNvSpPr/>
              <p:nvPr/>
            </p:nvSpPr>
            <p:spPr bwMode="auto">
              <a:xfrm>
                <a:off x="2719388" y="4578350"/>
                <a:ext cx="254000" cy="3175"/>
              </a:xfrm>
              <a:custGeom>
                <a:avLst/>
                <a:gdLst/>
                <a:ahLst/>
                <a:cxnLst>
                  <a:cxn ang="0">
                    <a:pos x="4" y="0"/>
                  </a:cxn>
                  <a:cxn ang="0">
                    <a:pos x="0" y="0"/>
                  </a:cxn>
                  <a:cxn ang="0">
                    <a:pos x="0" y="0"/>
                  </a:cxn>
                  <a:cxn ang="0">
                    <a:pos x="0" y="2"/>
                  </a:cxn>
                  <a:cxn ang="0">
                    <a:pos x="160" y="2"/>
                  </a:cxn>
                  <a:cxn ang="0">
                    <a:pos x="160" y="2"/>
                  </a:cxn>
                  <a:cxn ang="0">
                    <a:pos x="160" y="0"/>
                  </a:cxn>
                  <a:cxn ang="0">
                    <a:pos x="4" y="0"/>
                  </a:cxn>
                </a:cxnLst>
                <a:rect l="0" t="0" r="r" b="b"/>
                <a:pathLst>
                  <a:path w="160" h="2">
                    <a:moveTo>
                      <a:pt x="4" y="0"/>
                    </a:moveTo>
                    <a:lnTo>
                      <a:pt x="0" y="0"/>
                    </a:lnTo>
                    <a:lnTo>
                      <a:pt x="0" y="0"/>
                    </a:lnTo>
                    <a:lnTo>
                      <a:pt x="0" y="2"/>
                    </a:lnTo>
                    <a:lnTo>
                      <a:pt x="160" y="2"/>
                    </a:lnTo>
                    <a:lnTo>
                      <a:pt x="160" y="2"/>
                    </a:lnTo>
                    <a:lnTo>
                      <a:pt x="160" y="0"/>
                    </a:lnTo>
                    <a:lnTo>
                      <a:pt x="4" y="0"/>
                    </a:lnTo>
                    <a:close/>
                  </a:path>
                </a:pathLst>
              </a:custGeom>
              <a:solidFill>
                <a:srgbClr val="89A9A6"/>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28" name="Freeform 161"/>
              <p:cNvSpPr/>
              <p:nvPr/>
            </p:nvSpPr>
            <p:spPr bwMode="auto">
              <a:xfrm>
                <a:off x="2719388" y="4578350"/>
                <a:ext cx="254000" cy="3175"/>
              </a:xfrm>
              <a:custGeom>
                <a:avLst/>
                <a:gdLst/>
                <a:ahLst/>
                <a:cxnLst>
                  <a:cxn ang="0">
                    <a:pos x="4" y="0"/>
                  </a:cxn>
                  <a:cxn ang="0">
                    <a:pos x="0" y="0"/>
                  </a:cxn>
                  <a:cxn ang="0">
                    <a:pos x="0" y="0"/>
                  </a:cxn>
                  <a:cxn ang="0">
                    <a:pos x="0" y="2"/>
                  </a:cxn>
                  <a:cxn ang="0">
                    <a:pos x="160" y="2"/>
                  </a:cxn>
                  <a:cxn ang="0">
                    <a:pos x="160" y="2"/>
                  </a:cxn>
                  <a:cxn ang="0">
                    <a:pos x="160" y="0"/>
                  </a:cxn>
                  <a:cxn ang="0">
                    <a:pos x="4" y="0"/>
                  </a:cxn>
                </a:cxnLst>
                <a:rect l="0" t="0" r="r" b="b"/>
                <a:pathLst>
                  <a:path w="160" h="2">
                    <a:moveTo>
                      <a:pt x="4" y="0"/>
                    </a:moveTo>
                    <a:lnTo>
                      <a:pt x="0" y="0"/>
                    </a:lnTo>
                    <a:lnTo>
                      <a:pt x="0" y="0"/>
                    </a:lnTo>
                    <a:lnTo>
                      <a:pt x="0" y="2"/>
                    </a:lnTo>
                    <a:lnTo>
                      <a:pt x="160" y="2"/>
                    </a:lnTo>
                    <a:lnTo>
                      <a:pt x="160" y="2"/>
                    </a:lnTo>
                    <a:lnTo>
                      <a:pt x="160" y="0"/>
                    </a:lnTo>
                    <a:lnTo>
                      <a:pt x="4"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29" name="Freeform 162"/>
              <p:cNvSpPr/>
              <p:nvPr/>
            </p:nvSpPr>
            <p:spPr bwMode="auto">
              <a:xfrm>
                <a:off x="2725738" y="4572000"/>
                <a:ext cx="247650" cy="6350"/>
              </a:xfrm>
              <a:custGeom>
                <a:avLst/>
                <a:gdLst/>
                <a:ahLst/>
                <a:cxnLst>
                  <a:cxn ang="0">
                    <a:pos x="60" y="0"/>
                  </a:cxn>
                  <a:cxn ang="0">
                    <a:pos x="60" y="0"/>
                  </a:cxn>
                  <a:cxn ang="0">
                    <a:pos x="60" y="4"/>
                  </a:cxn>
                  <a:cxn ang="0">
                    <a:pos x="0" y="4"/>
                  </a:cxn>
                  <a:cxn ang="0">
                    <a:pos x="156" y="4"/>
                  </a:cxn>
                  <a:cxn ang="0">
                    <a:pos x="156" y="4"/>
                  </a:cxn>
                  <a:cxn ang="0">
                    <a:pos x="156" y="2"/>
                  </a:cxn>
                  <a:cxn ang="0">
                    <a:pos x="132" y="2"/>
                  </a:cxn>
                  <a:cxn ang="0">
                    <a:pos x="132" y="2"/>
                  </a:cxn>
                  <a:cxn ang="0">
                    <a:pos x="134" y="2"/>
                  </a:cxn>
                  <a:cxn ang="0">
                    <a:pos x="60" y="0"/>
                  </a:cxn>
                </a:cxnLst>
                <a:rect l="0" t="0" r="r" b="b"/>
                <a:pathLst>
                  <a:path w="156" h="4">
                    <a:moveTo>
                      <a:pt x="60" y="0"/>
                    </a:moveTo>
                    <a:lnTo>
                      <a:pt x="60" y="0"/>
                    </a:lnTo>
                    <a:lnTo>
                      <a:pt x="60" y="4"/>
                    </a:lnTo>
                    <a:lnTo>
                      <a:pt x="0" y="4"/>
                    </a:lnTo>
                    <a:lnTo>
                      <a:pt x="156" y="4"/>
                    </a:lnTo>
                    <a:lnTo>
                      <a:pt x="156" y="4"/>
                    </a:lnTo>
                    <a:lnTo>
                      <a:pt x="156" y="2"/>
                    </a:lnTo>
                    <a:lnTo>
                      <a:pt x="132" y="2"/>
                    </a:lnTo>
                    <a:lnTo>
                      <a:pt x="132" y="2"/>
                    </a:lnTo>
                    <a:lnTo>
                      <a:pt x="134" y="2"/>
                    </a:lnTo>
                    <a:lnTo>
                      <a:pt x="60" y="0"/>
                    </a:lnTo>
                    <a:close/>
                  </a:path>
                </a:pathLst>
              </a:custGeom>
              <a:solidFill>
                <a:srgbClr val="89AAA6"/>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30" name="Freeform 163"/>
              <p:cNvSpPr/>
              <p:nvPr/>
            </p:nvSpPr>
            <p:spPr bwMode="auto">
              <a:xfrm>
                <a:off x="2725738" y="4572000"/>
                <a:ext cx="247650" cy="6350"/>
              </a:xfrm>
              <a:custGeom>
                <a:avLst/>
                <a:gdLst/>
                <a:ahLst/>
                <a:cxnLst>
                  <a:cxn ang="0">
                    <a:pos x="60" y="0"/>
                  </a:cxn>
                  <a:cxn ang="0">
                    <a:pos x="60" y="0"/>
                  </a:cxn>
                  <a:cxn ang="0">
                    <a:pos x="60" y="4"/>
                  </a:cxn>
                  <a:cxn ang="0">
                    <a:pos x="0" y="4"/>
                  </a:cxn>
                  <a:cxn ang="0">
                    <a:pos x="156" y="4"/>
                  </a:cxn>
                  <a:cxn ang="0">
                    <a:pos x="156" y="4"/>
                  </a:cxn>
                  <a:cxn ang="0">
                    <a:pos x="156" y="2"/>
                  </a:cxn>
                  <a:cxn ang="0">
                    <a:pos x="132" y="2"/>
                  </a:cxn>
                  <a:cxn ang="0">
                    <a:pos x="132" y="2"/>
                  </a:cxn>
                  <a:cxn ang="0">
                    <a:pos x="134" y="2"/>
                  </a:cxn>
                  <a:cxn ang="0">
                    <a:pos x="60" y="0"/>
                  </a:cxn>
                </a:cxnLst>
                <a:rect l="0" t="0" r="r" b="b"/>
                <a:pathLst>
                  <a:path w="156" h="4">
                    <a:moveTo>
                      <a:pt x="60" y="0"/>
                    </a:moveTo>
                    <a:lnTo>
                      <a:pt x="60" y="0"/>
                    </a:lnTo>
                    <a:lnTo>
                      <a:pt x="60" y="4"/>
                    </a:lnTo>
                    <a:lnTo>
                      <a:pt x="0" y="4"/>
                    </a:lnTo>
                    <a:lnTo>
                      <a:pt x="156" y="4"/>
                    </a:lnTo>
                    <a:lnTo>
                      <a:pt x="156" y="4"/>
                    </a:lnTo>
                    <a:lnTo>
                      <a:pt x="156" y="2"/>
                    </a:lnTo>
                    <a:lnTo>
                      <a:pt x="132" y="2"/>
                    </a:lnTo>
                    <a:lnTo>
                      <a:pt x="132" y="2"/>
                    </a:lnTo>
                    <a:lnTo>
                      <a:pt x="134" y="2"/>
                    </a:lnTo>
                    <a:lnTo>
                      <a:pt x="60"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31" name="Freeform 164"/>
              <p:cNvSpPr/>
              <p:nvPr/>
            </p:nvSpPr>
            <p:spPr bwMode="auto">
              <a:xfrm>
                <a:off x="2786063" y="4378325"/>
                <a:ext cx="180975" cy="196850"/>
              </a:xfrm>
              <a:custGeom>
                <a:avLst/>
                <a:gdLst/>
                <a:ahLst/>
                <a:cxnLst>
                  <a:cxn ang="0">
                    <a:pos x="70" y="0"/>
                  </a:cxn>
                  <a:cxn ang="0">
                    <a:pos x="70" y="0"/>
                  </a:cxn>
                  <a:cxn ang="0">
                    <a:pos x="32" y="30"/>
                  </a:cxn>
                  <a:cxn ang="0">
                    <a:pos x="0" y="58"/>
                  </a:cxn>
                  <a:cxn ang="0">
                    <a:pos x="0" y="58"/>
                  </a:cxn>
                  <a:cxn ang="0">
                    <a:pos x="8" y="74"/>
                  </a:cxn>
                  <a:cxn ang="0">
                    <a:pos x="14" y="92"/>
                  </a:cxn>
                  <a:cxn ang="0">
                    <a:pos x="18" y="108"/>
                  </a:cxn>
                  <a:cxn ang="0">
                    <a:pos x="22" y="122"/>
                  </a:cxn>
                  <a:cxn ang="0">
                    <a:pos x="96" y="124"/>
                  </a:cxn>
                  <a:cxn ang="0">
                    <a:pos x="96" y="124"/>
                  </a:cxn>
                  <a:cxn ang="0">
                    <a:pos x="114" y="102"/>
                  </a:cxn>
                  <a:cxn ang="0">
                    <a:pos x="114" y="102"/>
                  </a:cxn>
                  <a:cxn ang="0">
                    <a:pos x="106" y="78"/>
                  </a:cxn>
                  <a:cxn ang="0">
                    <a:pos x="96" y="52"/>
                  </a:cxn>
                  <a:cxn ang="0">
                    <a:pos x="84" y="26"/>
                  </a:cxn>
                  <a:cxn ang="0">
                    <a:pos x="70" y="0"/>
                  </a:cxn>
                </a:cxnLst>
                <a:rect l="0" t="0" r="r" b="b"/>
                <a:pathLst>
                  <a:path w="114" h="124">
                    <a:moveTo>
                      <a:pt x="70" y="0"/>
                    </a:moveTo>
                    <a:lnTo>
                      <a:pt x="70" y="0"/>
                    </a:lnTo>
                    <a:lnTo>
                      <a:pt x="32" y="30"/>
                    </a:lnTo>
                    <a:lnTo>
                      <a:pt x="0" y="58"/>
                    </a:lnTo>
                    <a:lnTo>
                      <a:pt x="0" y="58"/>
                    </a:lnTo>
                    <a:lnTo>
                      <a:pt x="8" y="74"/>
                    </a:lnTo>
                    <a:lnTo>
                      <a:pt x="14" y="92"/>
                    </a:lnTo>
                    <a:lnTo>
                      <a:pt x="18" y="108"/>
                    </a:lnTo>
                    <a:lnTo>
                      <a:pt x="22" y="122"/>
                    </a:lnTo>
                    <a:lnTo>
                      <a:pt x="96" y="124"/>
                    </a:lnTo>
                    <a:lnTo>
                      <a:pt x="96" y="124"/>
                    </a:lnTo>
                    <a:lnTo>
                      <a:pt x="114" y="102"/>
                    </a:lnTo>
                    <a:lnTo>
                      <a:pt x="114" y="102"/>
                    </a:lnTo>
                    <a:lnTo>
                      <a:pt x="106" y="78"/>
                    </a:lnTo>
                    <a:lnTo>
                      <a:pt x="96" y="52"/>
                    </a:lnTo>
                    <a:lnTo>
                      <a:pt x="84" y="26"/>
                    </a:lnTo>
                    <a:lnTo>
                      <a:pt x="70" y="0"/>
                    </a:lnTo>
                    <a:close/>
                  </a:path>
                </a:pathLst>
              </a:custGeom>
              <a:solidFill>
                <a:srgbClr val="89AAA7"/>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32" name="Freeform 165"/>
              <p:cNvSpPr/>
              <p:nvPr/>
            </p:nvSpPr>
            <p:spPr bwMode="auto">
              <a:xfrm>
                <a:off x="2786063" y="4378325"/>
                <a:ext cx="180975" cy="196850"/>
              </a:xfrm>
              <a:custGeom>
                <a:avLst/>
                <a:gdLst/>
                <a:ahLst/>
                <a:cxnLst>
                  <a:cxn ang="0">
                    <a:pos x="70" y="0"/>
                  </a:cxn>
                  <a:cxn ang="0">
                    <a:pos x="70" y="0"/>
                  </a:cxn>
                  <a:cxn ang="0">
                    <a:pos x="32" y="30"/>
                  </a:cxn>
                  <a:cxn ang="0">
                    <a:pos x="0" y="58"/>
                  </a:cxn>
                  <a:cxn ang="0">
                    <a:pos x="0" y="58"/>
                  </a:cxn>
                  <a:cxn ang="0">
                    <a:pos x="8" y="74"/>
                  </a:cxn>
                  <a:cxn ang="0">
                    <a:pos x="14" y="92"/>
                  </a:cxn>
                  <a:cxn ang="0">
                    <a:pos x="18" y="108"/>
                  </a:cxn>
                  <a:cxn ang="0">
                    <a:pos x="22" y="122"/>
                  </a:cxn>
                  <a:cxn ang="0">
                    <a:pos x="96" y="124"/>
                  </a:cxn>
                  <a:cxn ang="0">
                    <a:pos x="96" y="124"/>
                  </a:cxn>
                  <a:cxn ang="0">
                    <a:pos x="114" y="102"/>
                  </a:cxn>
                  <a:cxn ang="0">
                    <a:pos x="114" y="102"/>
                  </a:cxn>
                  <a:cxn ang="0">
                    <a:pos x="106" y="78"/>
                  </a:cxn>
                  <a:cxn ang="0">
                    <a:pos x="96" y="52"/>
                  </a:cxn>
                  <a:cxn ang="0">
                    <a:pos x="84" y="26"/>
                  </a:cxn>
                  <a:cxn ang="0">
                    <a:pos x="70" y="0"/>
                  </a:cxn>
                </a:cxnLst>
                <a:rect l="0" t="0" r="r" b="b"/>
                <a:pathLst>
                  <a:path w="114" h="124">
                    <a:moveTo>
                      <a:pt x="70" y="0"/>
                    </a:moveTo>
                    <a:lnTo>
                      <a:pt x="70" y="0"/>
                    </a:lnTo>
                    <a:lnTo>
                      <a:pt x="32" y="30"/>
                    </a:lnTo>
                    <a:lnTo>
                      <a:pt x="0" y="58"/>
                    </a:lnTo>
                    <a:lnTo>
                      <a:pt x="0" y="58"/>
                    </a:lnTo>
                    <a:lnTo>
                      <a:pt x="8" y="74"/>
                    </a:lnTo>
                    <a:lnTo>
                      <a:pt x="14" y="92"/>
                    </a:lnTo>
                    <a:lnTo>
                      <a:pt x="18" y="108"/>
                    </a:lnTo>
                    <a:lnTo>
                      <a:pt x="22" y="122"/>
                    </a:lnTo>
                    <a:lnTo>
                      <a:pt x="96" y="124"/>
                    </a:lnTo>
                    <a:lnTo>
                      <a:pt x="96" y="124"/>
                    </a:lnTo>
                    <a:lnTo>
                      <a:pt x="114" y="102"/>
                    </a:lnTo>
                    <a:lnTo>
                      <a:pt x="114" y="102"/>
                    </a:lnTo>
                    <a:lnTo>
                      <a:pt x="106" y="78"/>
                    </a:lnTo>
                    <a:lnTo>
                      <a:pt x="96" y="52"/>
                    </a:lnTo>
                    <a:lnTo>
                      <a:pt x="84" y="26"/>
                    </a:lnTo>
                    <a:lnTo>
                      <a:pt x="70"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33" name="Freeform 166"/>
              <p:cNvSpPr/>
              <p:nvPr/>
            </p:nvSpPr>
            <p:spPr bwMode="auto">
              <a:xfrm>
                <a:off x="2935288" y="4575175"/>
                <a:ext cx="38100" cy="1588"/>
              </a:xfrm>
              <a:custGeom>
                <a:avLst/>
                <a:gdLst/>
                <a:ahLst/>
                <a:cxnLst>
                  <a:cxn ang="0">
                    <a:pos x="2" y="0"/>
                  </a:cxn>
                  <a:cxn ang="0">
                    <a:pos x="2" y="0"/>
                  </a:cxn>
                  <a:cxn ang="0">
                    <a:pos x="0" y="0"/>
                  </a:cxn>
                  <a:cxn ang="0">
                    <a:pos x="24" y="0"/>
                  </a:cxn>
                  <a:cxn ang="0">
                    <a:pos x="24" y="0"/>
                  </a:cxn>
                  <a:cxn ang="0">
                    <a:pos x="24" y="0"/>
                  </a:cxn>
                  <a:cxn ang="0">
                    <a:pos x="2" y="0"/>
                  </a:cxn>
                </a:cxnLst>
                <a:rect l="0" t="0" r="r" b="b"/>
                <a:pathLst>
                  <a:path w="24">
                    <a:moveTo>
                      <a:pt x="2" y="0"/>
                    </a:moveTo>
                    <a:lnTo>
                      <a:pt x="2" y="0"/>
                    </a:lnTo>
                    <a:lnTo>
                      <a:pt x="0" y="0"/>
                    </a:lnTo>
                    <a:lnTo>
                      <a:pt x="24" y="0"/>
                    </a:lnTo>
                    <a:lnTo>
                      <a:pt x="24" y="0"/>
                    </a:lnTo>
                    <a:lnTo>
                      <a:pt x="24" y="0"/>
                    </a:lnTo>
                    <a:lnTo>
                      <a:pt x="2" y="0"/>
                    </a:lnTo>
                    <a:close/>
                  </a:path>
                </a:pathLst>
              </a:custGeom>
              <a:solidFill>
                <a:srgbClr val="9BBEA8"/>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34" name="Freeform 167"/>
              <p:cNvSpPr/>
              <p:nvPr/>
            </p:nvSpPr>
            <p:spPr bwMode="auto">
              <a:xfrm>
                <a:off x="2935288" y="4575175"/>
                <a:ext cx="38100" cy="1588"/>
              </a:xfrm>
              <a:custGeom>
                <a:avLst/>
                <a:gdLst/>
                <a:ahLst/>
                <a:cxnLst>
                  <a:cxn ang="0">
                    <a:pos x="2" y="0"/>
                  </a:cxn>
                  <a:cxn ang="0">
                    <a:pos x="2" y="0"/>
                  </a:cxn>
                  <a:cxn ang="0">
                    <a:pos x="0" y="0"/>
                  </a:cxn>
                  <a:cxn ang="0">
                    <a:pos x="24" y="0"/>
                  </a:cxn>
                  <a:cxn ang="0">
                    <a:pos x="24" y="0"/>
                  </a:cxn>
                  <a:cxn ang="0">
                    <a:pos x="24" y="0"/>
                  </a:cxn>
                  <a:cxn ang="0">
                    <a:pos x="2" y="0"/>
                  </a:cxn>
                </a:cxnLst>
                <a:rect l="0" t="0" r="r" b="b"/>
                <a:pathLst>
                  <a:path w="24">
                    <a:moveTo>
                      <a:pt x="2" y="0"/>
                    </a:moveTo>
                    <a:lnTo>
                      <a:pt x="2" y="0"/>
                    </a:lnTo>
                    <a:lnTo>
                      <a:pt x="0" y="0"/>
                    </a:lnTo>
                    <a:lnTo>
                      <a:pt x="24" y="0"/>
                    </a:lnTo>
                    <a:lnTo>
                      <a:pt x="24" y="0"/>
                    </a:lnTo>
                    <a:lnTo>
                      <a:pt x="24" y="0"/>
                    </a:lnTo>
                    <a:lnTo>
                      <a:pt x="2"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35" name="Freeform 168"/>
              <p:cNvSpPr/>
              <p:nvPr/>
            </p:nvSpPr>
            <p:spPr bwMode="auto">
              <a:xfrm>
                <a:off x="2938463" y="4540250"/>
                <a:ext cx="34925" cy="34925"/>
              </a:xfrm>
              <a:custGeom>
                <a:avLst/>
                <a:gdLst/>
                <a:ahLst/>
                <a:cxnLst>
                  <a:cxn ang="0">
                    <a:pos x="18" y="0"/>
                  </a:cxn>
                  <a:cxn ang="0">
                    <a:pos x="18" y="0"/>
                  </a:cxn>
                  <a:cxn ang="0">
                    <a:pos x="0" y="22"/>
                  </a:cxn>
                  <a:cxn ang="0">
                    <a:pos x="22" y="22"/>
                  </a:cxn>
                  <a:cxn ang="0">
                    <a:pos x="22" y="22"/>
                  </a:cxn>
                  <a:cxn ang="0">
                    <a:pos x="18" y="0"/>
                  </a:cxn>
                </a:cxnLst>
                <a:rect l="0" t="0" r="r" b="b"/>
                <a:pathLst>
                  <a:path w="22" h="22">
                    <a:moveTo>
                      <a:pt x="18" y="0"/>
                    </a:moveTo>
                    <a:lnTo>
                      <a:pt x="18" y="0"/>
                    </a:lnTo>
                    <a:lnTo>
                      <a:pt x="0" y="22"/>
                    </a:lnTo>
                    <a:lnTo>
                      <a:pt x="22" y="22"/>
                    </a:lnTo>
                    <a:lnTo>
                      <a:pt x="22" y="22"/>
                    </a:lnTo>
                    <a:lnTo>
                      <a:pt x="18" y="0"/>
                    </a:lnTo>
                    <a:close/>
                  </a:path>
                </a:pathLst>
              </a:custGeom>
              <a:solidFill>
                <a:srgbClr val="9BBEA8"/>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36" name="Freeform 169"/>
              <p:cNvSpPr/>
              <p:nvPr/>
            </p:nvSpPr>
            <p:spPr bwMode="auto">
              <a:xfrm>
                <a:off x="2938463" y="4540250"/>
                <a:ext cx="34925" cy="34925"/>
              </a:xfrm>
              <a:custGeom>
                <a:avLst/>
                <a:gdLst/>
                <a:ahLst/>
                <a:cxnLst>
                  <a:cxn ang="0">
                    <a:pos x="18" y="0"/>
                  </a:cxn>
                  <a:cxn ang="0">
                    <a:pos x="18" y="0"/>
                  </a:cxn>
                  <a:cxn ang="0">
                    <a:pos x="0" y="22"/>
                  </a:cxn>
                  <a:cxn ang="0">
                    <a:pos x="22" y="22"/>
                  </a:cxn>
                  <a:cxn ang="0">
                    <a:pos x="22" y="22"/>
                  </a:cxn>
                  <a:cxn ang="0">
                    <a:pos x="18" y="0"/>
                  </a:cxn>
                </a:cxnLst>
                <a:rect l="0" t="0" r="r" b="b"/>
                <a:pathLst>
                  <a:path w="22" h="22">
                    <a:moveTo>
                      <a:pt x="18" y="0"/>
                    </a:moveTo>
                    <a:lnTo>
                      <a:pt x="18" y="0"/>
                    </a:lnTo>
                    <a:lnTo>
                      <a:pt x="0" y="22"/>
                    </a:lnTo>
                    <a:lnTo>
                      <a:pt x="22" y="22"/>
                    </a:lnTo>
                    <a:lnTo>
                      <a:pt x="22" y="22"/>
                    </a:lnTo>
                    <a:lnTo>
                      <a:pt x="1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37" name="Freeform 170"/>
              <p:cNvSpPr/>
              <p:nvPr/>
            </p:nvSpPr>
            <p:spPr bwMode="auto">
              <a:xfrm>
                <a:off x="1373188" y="4086225"/>
                <a:ext cx="942975" cy="501650"/>
              </a:xfrm>
              <a:custGeom>
                <a:avLst/>
                <a:gdLst/>
                <a:ahLst/>
                <a:cxnLst>
                  <a:cxn ang="0">
                    <a:pos x="456" y="0"/>
                  </a:cxn>
                  <a:cxn ang="0">
                    <a:pos x="456" y="0"/>
                  </a:cxn>
                  <a:cxn ang="0">
                    <a:pos x="428" y="0"/>
                  </a:cxn>
                  <a:cxn ang="0">
                    <a:pos x="400" y="2"/>
                  </a:cxn>
                  <a:cxn ang="0">
                    <a:pos x="372" y="6"/>
                  </a:cxn>
                  <a:cxn ang="0">
                    <a:pos x="344" y="12"/>
                  </a:cxn>
                  <a:cxn ang="0">
                    <a:pos x="344" y="12"/>
                  </a:cxn>
                  <a:cxn ang="0">
                    <a:pos x="316" y="18"/>
                  </a:cxn>
                  <a:cxn ang="0">
                    <a:pos x="288" y="26"/>
                  </a:cxn>
                  <a:cxn ang="0">
                    <a:pos x="262" y="34"/>
                  </a:cxn>
                  <a:cxn ang="0">
                    <a:pos x="238" y="42"/>
                  </a:cxn>
                  <a:cxn ang="0">
                    <a:pos x="216" y="52"/>
                  </a:cxn>
                  <a:cxn ang="0">
                    <a:pos x="196" y="64"/>
                  </a:cxn>
                  <a:cxn ang="0">
                    <a:pos x="158" y="86"/>
                  </a:cxn>
                  <a:cxn ang="0">
                    <a:pos x="124" y="110"/>
                  </a:cxn>
                  <a:cxn ang="0">
                    <a:pos x="98" y="136"/>
                  </a:cxn>
                  <a:cxn ang="0">
                    <a:pos x="74" y="162"/>
                  </a:cxn>
                  <a:cxn ang="0">
                    <a:pos x="54" y="188"/>
                  </a:cxn>
                  <a:cxn ang="0">
                    <a:pos x="38" y="212"/>
                  </a:cxn>
                  <a:cxn ang="0">
                    <a:pos x="26" y="236"/>
                  </a:cxn>
                  <a:cxn ang="0">
                    <a:pos x="16" y="258"/>
                  </a:cxn>
                  <a:cxn ang="0">
                    <a:pos x="10" y="276"/>
                  </a:cxn>
                  <a:cxn ang="0">
                    <a:pos x="2" y="304"/>
                  </a:cxn>
                  <a:cxn ang="0">
                    <a:pos x="0" y="316"/>
                  </a:cxn>
                  <a:cxn ang="0">
                    <a:pos x="126" y="314"/>
                  </a:cxn>
                  <a:cxn ang="0">
                    <a:pos x="126" y="314"/>
                  </a:cxn>
                  <a:cxn ang="0">
                    <a:pos x="130" y="298"/>
                  </a:cxn>
                  <a:cxn ang="0">
                    <a:pos x="138" y="272"/>
                  </a:cxn>
                  <a:cxn ang="0">
                    <a:pos x="146" y="258"/>
                  </a:cxn>
                  <a:cxn ang="0">
                    <a:pos x="154" y="242"/>
                  </a:cxn>
                  <a:cxn ang="0">
                    <a:pos x="164" y="226"/>
                  </a:cxn>
                  <a:cxn ang="0">
                    <a:pos x="176" y="208"/>
                  </a:cxn>
                  <a:cxn ang="0">
                    <a:pos x="192" y="192"/>
                  </a:cxn>
                  <a:cxn ang="0">
                    <a:pos x="210" y="174"/>
                  </a:cxn>
                  <a:cxn ang="0">
                    <a:pos x="230" y="158"/>
                  </a:cxn>
                  <a:cxn ang="0">
                    <a:pos x="252" y="142"/>
                  </a:cxn>
                  <a:cxn ang="0">
                    <a:pos x="280" y="128"/>
                  </a:cxn>
                  <a:cxn ang="0">
                    <a:pos x="310" y="114"/>
                  </a:cxn>
                  <a:cxn ang="0">
                    <a:pos x="342" y="104"/>
                  </a:cxn>
                  <a:cxn ang="0">
                    <a:pos x="380" y="94"/>
                  </a:cxn>
                  <a:cxn ang="0">
                    <a:pos x="380" y="94"/>
                  </a:cxn>
                  <a:cxn ang="0">
                    <a:pos x="422" y="88"/>
                  </a:cxn>
                  <a:cxn ang="0">
                    <a:pos x="462" y="86"/>
                  </a:cxn>
                  <a:cxn ang="0">
                    <a:pos x="462" y="86"/>
                  </a:cxn>
                  <a:cxn ang="0">
                    <a:pos x="484" y="86"/>
                  </a:cxn>
                  <a:cxn ang="0">
                    <a:pos x="506" y="88"/>
                  </a:cxn>
                  <a:cxn ang="0">
                    <a:pos x="528" y="92"/>
                  </a:cxn>
                  <a:cxn ang="0">
                    <a:pos x="550" y="96"/>
                  </a:cxn>
                  <a:cxn ang="0">
                    <a:pos x="550" y="96"/>
                  </a:cxn>
                  <a:cxn ang="0">
                    <a:pos x="570" y="58"/>
                  </a:cxn>
                  <a:cxn ang="0">
                    <a:pos x="594" y="18"/>
                  </a:cxn>
                  <a:cxn ang="0">
                    <a:pos x="594" y="18"/>
                  </a:cxn>
                  <a:cxn ang="0">
                    <a:pos x="560" y="10"/>
                  </a:cxn>
                  <a:cxn ang="0">
                    <a:pos x="526" y="4"/>
                  </a:cxn>
                  <a:cxn ang="0">
                    <a:pos x="492" y="2"/>
                  </a:cxn>
                  <a:cxn ang="0">
                    <a:pos x="456" y="0"/>
                  </a:cxn>
                </a:cxnLst>
                <a:rect l="0" t="0" r="r" b="b"/>
                <a:pathLst>
                  <a:path w="594" h="316">
                    <a:moveTo>
                      <a:pt x="456" y="0"/>
                    </a:moveTo>
                    <a:lnTo>
                      <a:pt x="456" y="0"/>
                    </a:lnTo>
                    <a:lnTo>
                      <a:pt x="428" y="0"/>
                    </a:lnTo>
                    <a:lnTo>
                      <a:pt x="400" y="2"/>
                    </a:lnTo>
                    <a:lnTo>
                      <a:pt x="372" y="6"/>
                    </a:lnTo>
                    <a:lnTo>
                      <a:pt x="344" y="12"/>
                    </a:lnTo>
                    <a:lnTo>
                      <a:pt x="344" y="12"/>
                    </a:lnTo>
                    <a:lnTo>
                      <a:pt x="316" y="18"/>
                    </a:lnTo>
                    <a:lnTo>
                      <a:pt x="288" y="26"/>
                    </a:lnTo>
                    <a:lnTo>
                      <a:pt x="262" y="34"/>
                    </a:lnTo>
                    <a:lnTo>
                      <a:pt x="238" y="42"/>
                    </a:lnTo>
                    <a:lnTo>
                      <a:pt x="216" y="52"/>
                    </a:lnTo>
                    <a:lnTo>
                      <a:pt x="196" y="64"/>
                    </a:lnTo>
                    <a:lnTo>
                      <a:pt x="158" y="86"/>
                    </a:lnTo>
                    <a:lnTo>
                      <a:pt x="124" y="110"/>
                    </a:lnTo>
                    <a:lnTo>
                      <a:pt x="98" y="136"/>
                    </a:lnTo>
                    <a:lnTo>
                      <a:pt x="74" y="162"/>
                    </a:lnTo>
                    <a:lnTo>
                      <a:pt x="54" y="188"/>
                    </a:lnTo>
                    <a:lnTo>
                      <a:pt x="38" y="212"/>
                    </a:lnTo>
                    <a:lnTo>
                      <a:pt x="26" y="236"/>
                    </a:lnTo>
                    <a:lnTo>
                      <a:pt x="16" y="258"/>
                    </a:lnTo>
                    <a:lnTo>
                      <a:pt x="10" y="276"/>
                    </a:lnTo>
                    <a:lnTo>
                      <a:pt x="2" y="304"/>
                    </a:lnTo>
                    <a:lnTo>
                      <a:pt x="0" y="316"/>
                    </a:lnTo>
                    <a:lnTo>
                      <a:pt x="126" y="314"/>
                    </a:lnTo>
                    <a:lnTo>
                      <a:pt x="126" y="314"/>
                    </a:lnTo>
                    <a:lnTo>
                      <a:pt x="130" y="298"/>
                    </a:lnTo>
                    <a:lnTo>
                      <a:pt x="138" y="272"/>
                    </a:lnTo>
                    <a:lnTo>
                      <a:pt x="146" y="258"/>
                    </a:lnTo>
                    <a:lnTo>
                      <a:pt x="154" y="242"/>
                    </a:lnTo>
                    <a:lnTo>
                      <a:pt x="164" y="226"/>
                    </a:lnTo>
                    <a:lnTo>
                      <a:pt x="176" y="208"/>
                    </a:lnTo>
                    <a:lnTo>
                      <a:pt x="192" y="192"/>
                    </a:lnTo>
                    <a:lnTo>
                      <a:pt x="210" y="174"/>
                    </a:lnTo>
                    <a:lnTo>
                      <a:pt x="230" y="158"/>
                    </a:lnTo>
                    <a:lnTo>
                      <a:pt x="252" y="142"/>
                    </a:lnTo>
                    <a:lnTo>
                      <a:pt x="280" y="128"/>
                    </a:lnTo>
                    <a:lnTo>
                      <a:pt x="310" y="114"/>
                    </a:lnTo>
                    <a:lnTo>
                      <a:pt x="342" y="104"/>
                    </a:lnTo>
                    <a:lnTo>
                      <a:pt x="380" y="94"/>
                    </a:lnTo>
                    <a:lnTo>
                      <a:pt x="380" y="94"/>
                    </a:lnTo>
                    <a:lnTo>
                      <a:pt x="422" y="88"/>
                    </a:lnTo>
                    <a:lnTo>
                      <a:pt x="462" y="86"/>
                    </a:lnTo>
                    <a:lnTo>
                      <a:pt x="462" y="86"/>
                    </a:lnTo>
                    <a:lnTo>
                      <a:pt x="484" y="86"/>
                    </a:lnTo>
                    <a:lnTo>
                      <a:pt x="506" y="88"/>
                    </a:lnTo>
                    <a:lnTo>
                      <a:pt x="528" y="92"/>
                    </a:lnTo>
                    <a:lnTo>
                      <a:pt x="550" y="96"/>
                    </a:lnTo>
                    <a:lnTo>
                      <a:pt x="550" y="96"/>
                    </a:lnTo>
                    <a:lnTo>
                      <a:pt x="570" y="58"/>
                    </a:lnTo>
                    <a:lnTo>
                      <a:pt x="594" y="18"/>
                    </a:lnTo>
                    <a:lnTo>
                      <a:pt x="594" y="18"/>
                    </a:lnTo>
                    <a:lnTo>
                      <a:pt x="560" y="10"/>
                    </a:lnTo>
                    <a:lnTo>
                      <a:pt x="526" y="4"/>
                    </a:lnTo>
                    <a:lnTo>
                      <a:pt x="492" y="2"/>
                    </a:lnTo>
                    <a:lnTo>
                      <a:pt x="456" y="0"/>
                    </a:lnTo>
                    <a:close/>
                  </a:path>
                </a:pathLst>
              </a:custGeom>
              <a:solidFill>
                <a:srgbClr val="C8E2EB"/>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38" name="Freeform 171"/>
              <p:cNvSpPr/>
              <p:nvPr/>
            </p:nvSpPr>
            <p:spPr bwMode="auto">
              <a:xfrm>
                <a:off x="1373188" y="4086225"/>
                <a:ext cx="942975" cy="501650"/>
              </a:xfrm>
              <a:custGeom>
                <a:avLst/>
                <a:gdLst/>
                <a:ahLst/>
                <a:cxnLst>
                  <a:cxn ang="0">
                    <a:pos x="456" y="0"/>
                  </a:cxn>
                  <a:cxn ang="0">
                    <a:pos x="456" y="0"/>
                  </a:cxn>
                  <a:cxn ang="0">
                    <a:pos x="428" y="0"/>
                  </a:cxn>
                  <a:cxn ang="0">
                    <a:pos x="400" y="2"/>
                  </a:cxn>
                  <a:cxn ang="0">
                    <a:pos x="372" y="6"/>
                  </a:cxn>
                  <a:cxn ang="0">
                    <a:pos x="344" y="12"/>
                  </a:cxn>
                  <a:cxn ang="0">
                    <a:pos x="344" y="12"/>
                  </a:cxn>
                  <a:cxn ang="0">
                    <a:pos x="316" y="18"/>
                  </a:cxn>
                  <a:cxn ang="0">
                    <a:pos x="288" y="26"/>
                  </a:cxn>
                  <a:cxn ang="0">
                    <a:pos x="262" y="34"/>
                  </a:cxn>
                  <a:cxn ang="0">
                    <a:pos x="238" y="42"/>
                  </a:cxn>
                  <a:cxn ang="0">
                    <a:pos x="216" y="52"/>
                  </a:cxn>
                  <a:cxn ang="0">
                    <a:pos x="196" y="64"/>
                  </a:cxn>
                  <a:cxn ang="0">
                    <a:pos x="158" y="86"/>
                  </a:cxn>
                  <a:cxn ang="0">
                    <a:pos x="124" y="110"/>
                  </a:cxn>
                  <a:cxn ang="0">
                    <a:pos x="98" y="136"/>
                  </a:cxn>
                  <a:cxn ang="0">
                    <a:pos x="74" y="162"/>
                  </a:cxn>
                  <a:cxn ang="0">
                    <a:pos x="54" y="188"/>
                  </a:cxn>
                  <a:cxn ang="0">
                    <a:pos x="38" y="212"/>
                  </a:cxn>
                  <a:cxn ang="0">
                    <a:pos x="26" y="236"/>
                  </a:cxn>
                  <a:cxn ang="0">
                    <a:pos x="16" y="258"/>
                  </a:cxn>
                  <a:cxn ang="0">
                    <a:pos x="10" y="276"/>
                  </a:cxn>
                  <a:cxn ang="0">
                    <a:pos x="2" y="304"/>
                  </a:cxn>
                  <a:cxn ang="0">
                    <a:pos x="0" y="316"/>
                  </a:cxn>
                  <a:cxn ang="0">
                    <a:pos x="126" y="314"/>
                  </a:cxn>
                  <a:cxn ang="0">
                    <a:pos x="126" y="314"/>
                  </a:cxn>
                  <a:cxn ang="0">
                    <a:pos x="130" y="298"/>
                  </a:cxn>
                  <a:cxn ang="0">
                    <a:pos x="138" y="272"/>
                  </a:cxn>
                  <a:cxn ang="0">
                    <a:pos x="146" y="258"/>
                  </a:cxn>
                  <a:cxn ang="0">
                    <a:pos x="154" y="242"/>
                  </a:cxn>
                  <a:cxn ang="0">
                    <a:pos x="164" y="226"/>
                  </a:cxn>
                  <a:cxn ang="0">
                    <a:pos x="176" y="208"/>
                  </a:cxn>
                  <a:cxn ang="0">
                    <a:pos x="192" y="192"/>
                  </a:cxn>
                  <a:cxn ang="0">
                    <a:pos x="210" y="174"/>
                  </a:cxn>
                  <a:cxn ang="0">
                    <a:pos x="230" y="158"/>
                  </a:cxn>
                  <a:cxn ang="0">
                    <a:pos x="252" y="142"/>
                  </a:cxn>
                  <a:cxn ang="0">
                    <a:pos x="280" y="128"/>
                  </a:cxn>
                  <a:cxn ang="0">
                    <a:pos x="310" y="114"/>
                  </a:cxn>
                  <a:cxn ang="0">
                    <a:pos x="342" y="104"/>
                  </a:cxn>
                  <a:cxn ang="0">
                    <a:pos x="380" y="94"/>
                  </a:cxn>
                  <a:cxn ang="0">
                    <a:pos x="380" y="94"/>
                  </a:cxn>
                  <a:cxn ang="0">
                    <a:pos x="422" y="88"/>
                  </a:cxn>
                  <a:cxn ang="0">
                    <a:pos x="462" y="86"/>
                  </a:cxn>
                  <a:cxn ang="0">
                    <a:pos x="462" y="86"/>
                  </a:cxn>
                  <a:cxn ang="0">
                    <a:pos x="484" y="86"/>
                  </a:cxn>
                  <a:cxn ang="0">
                    <a:pos x="506" y="88"/>
                  </a:cxn>
                  <a:cxn ang="0">
                    <a:pos x="528" y="92"/>
                  </a:cxn>
                  <a:cxn ang="0">
                    <a:pos x="550" y="96"/>
                  </a:cxn>
                  <a:cxn ang="0">
                    <a:pos x="550" y="96"/>
                  </a:cxn>
                  <a:cxn ang="0">
                    <a:pos x="570" y="58"/>
                  </a:cxn>
                  <a:cxn ang="0">
                    <a:pos x="594" y="18"/>
                  </a:cxn>
                  <a:cxn ang="0">
                    <a:pos x="594" y="18"/>
                  </a:cxn>
                  <a:cxn ang="0">
                    <a:pos x="560" y="10"/>
                  </a:cxn>
                  <a:cxn ang="0">
                    <a:pos x="526" y="4"/>
                  </a:cxn>
                  <a:cxn ang="0">
                    <a:pos x="492" y="2"/>
                  </a:cxn>
                  <a:cxn ang="0">
                    <a:pos x="456" y="0"/>
                  </a:cxn>
                </a:cxnLst>
                <a:rect l="0" t="0" r="r" b="b"/>
                <a:pathLst>
                  <a:path w="594" h="316">
                    <a:moveTo>
                      <a:pt x="456" y="0"/>
                    </a:moveTo>
                    <a:lnTo>
                      <a:pt x="456" y="0"/>
                    </a:lnTo>
                    <a:lnTo>
                      <a:pt x="428" y="0"/>
                    </a:lnTo>
                    <a:lnTo>
                      <a:pt x="400" y="2"/>
                    </a:lnTo>
                    <a:lnTo>
                      <a:pt x="372" y="6"/>
                    </a:lnTo>
                    <a:lnTo>
                      <a:pt x="344" y="12"/>
                    </a:lnTo>
                    <a:lnTo>
                      <a:pt x="344" y="12"/>
                    </a:lnTo>
                    <a:lnTo>
                      <a:pt x="316" y="18"/>
                    </a:lnTo>
                    <a:lnTo>
                      <a:pt x="288" y="26"/>
                    </a:lnTo>
                    <a:lnTo>
                      <a:pt x="262" y="34"/>
                    </a:lnTo>
                    <a:lnTo>
                      <a:pt x="238" y="42"/>
                    </a:lnTo>
                    <a:lnTo>
                      <a:pt x="216" y="52"/>
                    </a:lnTo>
                    <a:lnTo>
                      <a:pt x="196" y="64"/>
                    </a:lnTo>
                    <a:lnTo>
                      <a:pt x="158" y="86"/>
                    </a:lnTo>
                    <a:lnTo>
                      <a:pt x="124" y="110"/>
                    </a:lnTo>
                    <a:lnTo>
                      <a:pt x="98" y="136"/>
                    </a:lnTo>
                    <a:lnTo>
                      <a:pt x="74" y="162"/>
                    </a:lnTo>
                    <a:lnTo>
                      <a:pt x="54" y="188"/>
                    </a:lnTo>
                    <a:lnTo>
                      <a:pt x="38" y="212"/>
                    </a:lnTo>
                    <a:lnTo>
                      <a:pt x="26" y="236"/>
                    </a:lnTo>
                    <a:lnTo>
                      <a:pt x="16" y="258"/>
                    </a:lnTo>
                    <a:lnTo>
                      <a:pt x="10" y="276"/>
                    </a:lnTo>
                    <a:lnTo>
                      <a:pt x="2" y="304"/>
                    </a:lnTo>
                    <a:lnTo>
                      <a:pt x="0" y="316"/>
                    </a:lnTo>
                    <a:lnTo>
                      <a:pt x="126" y="314"/>
                    </a:lnTo>
                    <a:lnTo>
                      <a:pt x="126" y="314"/>
                    </a:lnTo>
                    <a:lnTo>
                      <a:pt x="130" y="298"/>
                    </a:lnTo>
                    <a:lnTo>
                      <a:pt x="138" y="272"/>
                    </a:lnTo>
                    <a:lnTo>
                      <a:pt x="146" y="258"/>
                    </a:lnTo>
                    <a:lnTo>
                      <a:pt x="154" y="242"/>
                    </a:lnTo>
                    <a:lnTo>
                      <a:pt x="164" y="226"/>
                    </a:lnTo>
                    <a:lnTo>
                      <a:pt x="176" y="208"/>
                    </a:lnTo>
                    <a:lnTo>
                      <a:pt x="192" y="192"/>
                    </a:lnTo>
                    <a:lnTo>
                      <a:pt x="210" y="174"/>
                    </a:lnTo>
                    <a:lnTo>
                      <a:pt x="230" y="158"/>
                    </a:lnTo>
                    <a:lnTo>
                      <a:pt x="252" y="142"/>
                    </a:lnTo>
                    <a:lnTo>
                      <a:pt x="280" y="128"/>
                    </a:lnTo>
                    <a:lnTo>
                      <a:pt x="310" y="114"/>
                    </a:lnTo>
                    <a:lnTo>
                      <a:pt x="342" y="104"/>
                    </a:lnTo>
                    <a:lnTo>
                      <a:pt x="380" y="94"/>
                    </a:lnTo>
                    <a:lnTo>
                      <a:pt x="380" y="94"/>
                    </a:lnTo>
                    <a:lnTo>
                      <a:pt x="422" y="88"/>
                    </a:lnTo>
                    <a:lnTo>
                      <a:pt x="462" y="86"/>
                    </a:lnTo>
                    <a:lnTo>
                      <a:pt x="462" y="86"/>
                    </a:lnTo>
                    <a:lnTo>
                      <a:pt x="484" y="86"/>
                    </a:lnTo>
                    <a:lnTo>
                      <a:pt x="506" y="88"/>
                    </a:lnTo>
                    <a:lnTo>
                      <a:pt x="528" y="92"/>
                    </a:lnTo>
                    <a:lnTo>
                      <a:pt x="550" y="96"/>
                    </a:lnTo>
                    <a:lnTo>
                      <a:pt x="550" y="96"/>
                    </a:lnTo>
                    <a:lnTo>
                      <a:pt x="570" y="58"/>
                    </a:lnTo>
                    <a:lnTo>
                      <a:pt x="594" y="18"/>
                    </a:lnTo>
                    <a:lnTo>
                      <a:pt x="594" y="18"/>
                    </a:lnTo>
                    <a:lnTo>
                      <a:pt x="560" y="10"/>
                    </a:lnTo>
                    <a:lnTo>
                      <a:pt x="526" y="4"/>
                    </a:lnTo>
                    <a:lnTo>
                      <a:pt x="492" y="2"/>
                    </a:lnTo>
                    <a:lnTo>
                      <a:pt x="45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39" name="Freeform 172"/>
              <p:cNvSpPr>
                <a:spLocks noEditPoints="1"/>
              </p:cNvSpPr>
              <p:nvPr/>
            </p:nvSpPr>
            <p:spPr bwMode="auto">
              <a:xfrm>
                <a:off x="2246313" y="4114800"/>
                <a:ext cx="431800" cy="463550"/>
              </a:xfrm>
              <a:custGeom>
                <a:avLst/>
                <a:gdLst/>
                <a:ahLst/>
                <a:cxnLst>
                  <a:cxn ang="0">
                    <a:pos x="250" y="292"/>
                  </a:cxn>
                  <a:cxn ang="0">
                    <a:pos x="250" y="292"/>
                  </a:cxn>
                  <a:cxn ang="0">
                    <a:pos x="250" y="292"/>
                  </a:cxn>
                  <a:cxn ang="0">
                    <a:pos x="272" y="292"/>
                  </a:cxn>
                  <a:cxn ang="0">
                    <a:pos x="272" y="292"/>
                  </a:cxn>
                  <a:cxn ang="0">
                    <a:pos x="272" y="292"/>
                  </a:cxn>
                  <a:cxn ang="0">
                    <a:pos x="250" y="292"/>
                  </a:cxn>
                  <a:cxn ang="0">
                    <a:pos x="44" y="0"/>
                  </a:cxn>
                  <a:cxn ang="0">
                    <a:pos x="44" y="0"/>
                  </a:cxn>
                  <a:cxn ang="0">
                    <a:pos x="20" y="40"/>
                  </a:cxn>
                  <a:cxn ang="0">
                    <a:pos x="0" y="78"/>
                  </a:cxn>
                  <a:cxn ang="0">
                    <a:pos x="0" y="78"/>
                  </a:cxn>
                  <a:cxn ang="0">
                    <a:pos x="24" y="84"/>
                  </a:cxn>
                  <a:cxn ang="0">
                    <a:pos x="48" y="92"/>
                  </a:cxn>
                  <a:cxn ang="0">
                    <a:pos x="70" y="102"/>
                  </a:cxn>
                  <a:cxn ang="0">
                    <a:pos x="92" y="112"/>
                  </a:cxn>
                  <a:cxn ang="0">
                    <a:pos x="92" y="112"/>
                  </a:cxn>
                  <a:cxn ang="0">
                    <a:pos x="112" y="74"/>
                  </a:cxn>
                  <a:cxn ang="0">
                    <a:pos x="134" y="34"/>
                  </a:cxn>
                  <a:cxn ang="0">
                    <a:pos x="134" y="34"/>
                  </a:cxn>
                  <a:cxn ang="0">
                    <a:pos x="90" y="16"/>
                  </a:cxn>
                  <a:cxn ang="0">
                    <a:pos x="44" y="0"/>
                  </a:cxn>
                </a:cxnLst>
                <a:rect l="0" t="0" r="r" b="b"/>
                <a:pathLst>
                  <a:path w="272" h="292">
                    <a:moveTo>
                      <a:pt x="250" y="292"/>
                    </a:moveTo>
                    <a:lnTo>
                      <a:pt x="250" y="292"/>
                    </a:lnTo>
                    <a:lnTo>
                      <a:pt x="250" y="292"/>
                    </a:lnTo>
                    <a:lnTo>
                      <a:pt x="272" y="292"/>
                    </a:lnTo>
                    <a:lnTo>
                      <a:pt x="272" y="292"/>
                    </a:lnTo>
                    <a:lnTo>
                      <a:pt x="272" y="292"/>
                    </a:lnTo>
                    <a:lnTo>
                      <a:pt x="250" y="292"/>
                    </a:lnTo>
                    <a:close/>
                    <a:moveTo>
                      <a:pt x="44" y="0"/>
                    </a:moveTo>
                    <a:lnTo>
                      <a:pt x="44" y="0"/>
                    </a:lnTo>
                    <a:lnTo>
                      <a:pt x="20" y="40"/>
                    </a:lnTo>
                    <a:lnTo>
                      <a:pt x="0" y="78"/>
                    </a:lnTo>
                    <a:lnTo>
                      <a:pt x="0" y="78"/>
                    </a:lnTo>
                    <a:lnTo>
                      <a:pt x="24" y="84"/>
                    </a:lnTo>
                    <a:lnTo>
                      <a:pt x="48" y="92"/>
                    </a:lnTo>
                    <a:lnTo>
                      <a:pt x="70" y="102"/>
                    </a:lnTo>
                    <a:lnTo>
                      <a:pt x="92" y="112"/>
                    </a:lnTo>
                    <a:lnTo>
                      <a:pt x="92" y="112"/>
                    </a:lnTo>
                    <a:lnTo>
                      <a:pt x="112" y="74"/>
                    </a:lnTo>
                    <a:lnTo>
                      <a:pt x="134" y="34"/>
                    </a:lnTo>
                    <a:lnTo>
                      <a:pt x="134" y="34"/>
                    </a:lnTo>
                    <a:lnTo>
                      <a:pt x="90" y="16"/>
                    </a:lnTo>
                    <a:lnTo>
                      <a:pt x="44" y="0"/>
                    </a:lnTo>
                    <a:close/>
                  </a:path>
                </a:pathLst>
              </a:custGeom>
              <a:solidFill>
                <a:srgbClr val="B0CEDC"/>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40" name="Freeform 173"/>
              <p:cNvSpPr/>
              <p:nvPr/>
            </p:nvSpPr>
            <p:spPr bwMode="auto">
              <a:xfrm>
                <a:off x="2643188" y="4578350"/>
                <a:ext cx="34925" cy="1588"/>
              </a:xfrm>
              <a:custGeom>
                <a:avLst/>
                <a:gdLst/>
                <a:ahLst/>
                <a:cxnLst>
                  <a:cxn ang="0">
                    <a:pos x="0" y="0"/>
                  </a:cxn>
                  <a:cxn ang="0">
                    <a:pos x="0" y="0"/>
                  </a:cxn>
                  <a:cxn ang="0">
                    <a:pos x="0" y="0"/>
                  </a:cxn>
                  <a:cxn ang="0">
                    <a:pos x="22" y="0"/>
                  </a:cxn>
                  <a:cxn ang="0">
                    <a:pos x="22" y="0"/>
                  </a:cxn>
                  <a:cxn ang="0">
                    <a:pos x="22" y="0"/>
                  </a:cxn>
                  <a:cxn ang="0">
                    <a:pos x="0" y="0"/>
                  </a:cxn>
                </a:cxnLst>
                <a:rect l="0" t="0" r="r" b="b"/>
                <a:pathLst>
                  <a:path w="22">
                    <a:moveTo>
                      <a:pt x="0" y="0"/>
                    </a:moveTo>
                    <a:lnTo>
                      <a:pt x="0" y="0"/>
                    </a:lnTo>
                    <a:lnTo>
                      <a:pt x="0" y="0"/>
                    </a:lnTo>
                    <a:lnTo>
                      <a:pt x="22" y="0"/>
                    </a:lnTo>
                    <a:lnTo>
                      <a:pt x="22" y="0"/>
                    </a:lnTo>
                    <a:lnTo>
                      <a:pt x="22" y="0"/>
                    </a:lnTo>
                    <a:lnTo>
                      <a:pt x="0"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41" name="Freeform 174"/>
              <p:cNvSpPr/>
              <p:nvPr/>
            </p:nvSpPr>
            <p:spPr bwMode="auto">
              <a:xfrm>
                <a:off x="2246313" y="4114800"/>
                <a:ext cx="212725" cy="177800"/>
              </a:xfrm>
              <a:custGeom>
                <a:avLst/>
                <a:gdLst/>
                <a:ahLst/>
                <a:cxnLst>
                  <a:cxn ang="0">
                    <a:pos x="44" y="0"/>
                  </a:cxn>
                  <a:cxn ang="0">
                    <a:pos x="44" y="0"/>
                  </a:cxn>
                  <a:cxn ang="0">
                    <a:pos x="20" y="40"/>
                  </a:cxn>
                  <a:cxn ang="0">
                    <a:pos x="0" y="78"/>
                  </a:cxn>
                  <a:cxn ang="0">
                    <a:pos x="0" y="78"/>
                  </a:cxn>
                  <a:cxn ang="0">
                    <a:pos x="24" y="84"/>
                  </a:cxn>
                  <a:cxn ang="0">
                    <a:pos x="48" y="92"/>
                  </a:cxn>
                  <a:cxn ang="0">
                    <a:pos x="70" y="102"/>
                  </a:cxn>
                  <a:cxn ang="0">
                    <a:pos x="92" y="112"/>
                  </a:cxn>
                  <a:cxn ang="0">
                    <a:pos x="92" y="112"/>
                  </a:cxn>
                  <a:cxn ang="0">
                    <a:pos x="112" y="74"/>
                  </a:cxn>
                  <a:cxn ang="0">
                    <a:pos x="134" y="34"/>
                  </a:cxn>
                  <a:cxn ang="0">
                    <a:pos x="134" y="34"/>
                  </a:cxn>
                  <a:cxn ang="0">
                    <a:pos x="90" y="16"/>
                  </a:cxn>
                  <a:cxn ang="0">
                    <a:pos x="44" y="0"/>
                  </a:cxn>
                </a:cxnLst>
                <a:rect l="0" t="0" r="r" b="b"/>
                <a:pathLst>
                  <a:path w="134" h="112">
                    <a:moveTo>
                      <a:pt x="44" y="0"/>
                    </a:moveTo>
                    <a:lnTo>
                      <a:pt x="44" y="0"/>
                    </a:lnTo>
                    <a:lnTo>
                      <a:pt x="20" y="40"/>
                    </a:lnTo>
                    <a:lnTo>
                      <a:pt x="0" y="78"/>
                    </a:lnTo>
                    <a:lnTo>
                      <a:pt x="0" y="78"/>
                    </a:lnTo>
                    <a:lnTo>
                      <a:pt x="24" y="84"/>
                    </a:lnTo>
                    <a:lnTo>
                      <a:pt x="48" y="92"/>
                    </a:lnTo>
                    <a:lnTo>
                      <a:pt x="70" y="102"/>
                    </a:lnTo>
                    <a:lnTo>
                      <a:pt x="92" y="112"/>
                    </a:lnTo>
                    <a:lnTo>
                      <a:pt x="92" y="112"/>
                    </a:lnTo>
                    <a:lnTo>
                      <a:pt x="112" y="74"/>
                    </a:lnTo>
                    <a:lnTo>
                      <a:pt x="134" y="34"/>
                    </a:lnTo>
                    <a:lnTo>
                      <a:pt x="134" y="34"/>
                    </a:lnTo>
                    <a:lnTo>
                      <a:pt x="90" y="16"/>
                    </a:lnTo>
                    <a:lnTo>
                      <a:pt x="44"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42" name="Freeform 175"/>
              <p:cNvSpPr/>
              <p:nvPr/>
            </p:nvSpPr>
            <p:spPr bwMode="auto">
              <a:xfrm>
                <a:off x="2392363" y="4168775"/>
                <a:ext cx="228600" cy="247650"/>
              </a:xfrm>
              <a:custGeom>
                <a:avLst/>
                <a:gdLst/>
                <a:ahLst/>
                <a:cxnLst>
                  <a:cxn ang="0">
                    <a:pos x="42" y="0"/>
                  </a:cxn>
                  <a:cxn ang="0">
                    <a:pos x="42" y="0"/>
                  </a:cxn>
                  <a:cxn ang="0">
                    <a:pos x="20" y="40"/>
                  </a:cxn>
                  <a:cxn ang="0">
                    <a:pos x="0" y="78"/>
                  </a:cxn>
                  <a:cxn ang="0">
                    <a:pos x="0" y="78"/>
                  </a:cxn>
                  <a:cxn ang="0">
                    <a:pos x="30" y="94"/>
                  </a:cxn>
                  <a:cxn ang="0">
                    <a:pos x="56" y="114"/>
                  </a:cxn>
                  <a:cxn ang="0">
                    <a:pos x="80" y="134"/>
                  </a:cxn>
                  <a:cxn ang="0">
                    <a:pos x="102" y="156"/>
                  </a:cxn>
                  <a:cxn ang="0">
                    <a:pos x="102" y="156"/>
                  </a:cxn>
                  <a:cxn ang="0">
                    <a:pos x="120" y="112"/>
                  </a:cxn>
                  <a:cxn ang="0">
                    <a:pos x="144" y="66"/>
                  </a:cxn>
                  <a:cxn ang="0">
                    <a:pos x="144" y="66"/>
                  </a:cxn>
                  <a:cxn ang="0">
                    <a:pos x="122" y="48"/>
                  </a:cxn>
                  <a:cxn ang="0">
                    <a:pos x="96" y="32"/>
                  </a:cxn>
                  <a:cxn ang="0">
                    <a:pos x="70" y="16"/>
                  </a:cxn>
                  <a:cxn ang="0">
                    <a:pos x="42" y="0"/>
                  </a:cxn>
                </a:cxnLst>
                <a:rect l="0" t="0" r="r" b="b"/>
                <a:pathLst>
                  <a:path w="144" h="156">
                    <a:moveTo>
                      <a:pt x="42" y="0"/>
                    </a:moveTo>
                    <a:lnTo>
                      <a:pt x="42" y="0"/>
                    </a:lnTo>
                    <a:lnTo>
                      <a:pt x="20" y="40"/>
                    </a:lnTo>
                    <a:lnTo>
                      <a:pt x="0" y="78"/>
                    </a:lnTo>
                    <a:lnTo>
                      <a:pt x="0" y="78"/>
                    </a:lnTo>
                    <a:lnTo>
                      <a:pt x="30" y="94"/>
                    </a:lnTo>
                    <a:lnTo>
                      <a:pt x="56" y="114"/>
                    </a:lnTo>
                    <a:lnTo>
                      <a:pt x="80" y="134"/>
                    </a:lnTo>
                    <a:lnTo>
                      <a:pt x="102" y="156"/>
                    </a:lnTo>
                    <a:lnTo>
                      <a:pt x="102" y="156"/>
                    </a:lnTo>
                    <a:lnTo>
                      <a:pt x="120" y="112"/>
                    </a:lnTo>
                    <a:lnTo>
                      <a:pt x="144" y="66"/>
                    </a:lnTo>
                    <a:lnTo>
                      <a:pt x="144" y="66"/>
                    </a:lnTo>
                    <a:lnTo>
                      <a:pt x="122" y="48"/>
                    </a:lnTo>
                    <a:lnTo>
                      <a:pt x="96" y="32"/>
                    </a:lnTo>
                    <a:lnTo>
                      <a:pt x="70" y="16"/>
                    </a:lnTo>
                    <a:lnTo>
                      <a:pt x="42" y="0"/>
                    </a:lnTo>
                    <a:close/>
                  </a:path>
                </a:pathLst>
              </a:custGeom>
              <a:solidFill>
                <a:srgbClr val="BFD8DF"/>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43" name="Freeform 176"/>
              <p:cNvSpPr/>
              <p:nvPr/>
            </p:nvSpPr>
            <p:spPr bwMode="auto">
              <a:xfrm>
                <a:off x="2392363" y="4168775"/>
                <a:ext cx="228600" cy="247650"/>
              </a:xfrm>
              <a:custGeom>
                <a:avLst/>
                <a:gdLst/>
                <a:ahLst/>
                <a:cxnLst>
                  <a:cxn ang="0">
                    <a:pos x="42" y="0"/>
                  </a:cxn>
                  <a:cxn ang="0">
                    <a:pos x="42" y="0"/>
                  </a:cxn>
                  <a:cxn ang="0">
                    <a:pos x="20" y="40"/>
                  </a:cxn>
                  <a:cxn ang="0">
                    <a:pos x="0" y="78"/>
                  </a:cxn>
                  <a:cxn ang="0">
                    <a:pos x="0" y="78"/>
                  </a:cxn>
                  <a:cxn ang="0">
                    <a:pos x="30" y="94"/>
                  </a:cxn>
                  <a:cxn ang="0">
                    <a:pos x="56" y="114"/>
                  </a:cxn>
                  <a:cxn ang="0">
                    <a:pos x="80" y="134"/>
                  </a:cxn>
                  <a:cxn ang="0">
                    <a:pos x="102" y="156"/>
                  </a:cxn>
                  <a:cxn ang="0">
                    <a:pos x="102" y="156"/>
                  </a:cxn>
                  <a:cxn ang="0">
                    <a:pos x="120" y="112"/>
                  </a:cxn>
                  <a:cxn ang="0">
                    <a:pos x="144" y="66"/>
                  </a:cxn>
                  <a:cxn ang="0">
                    <a:pos x="144" y="66"/>
                  </a:cxn>
                  <a:cxn ang="0">
                    <a:pos x="122" y="48"/>
                  </a:cxn>
                  <a:cxn ang="0">
                    <a:pos x="96" y="32"/>
                  </a:cxn>
                  <a:cxn ang="0">
                    <a:pos x="70" y="16"/>
                  </a:cxn>
                  <a:cxn ang="0">
                    <a:pos x="42" y="0"/>
                  </a:cxn>
                </a:cxnLst>
                <a:rect l="0" t="0" r="r" b="b"/>
                <a:pathLst>
                  <a:path w="144" h="156">
                    <a:moveTo>
                      <a:pt x="42" y="0"/>
                    </a:moveTo>
                    <a:lnTo>
                      <a:pt x="42" y="0"/>
                    </a:lnTo>
                    <a:lnTo>
                      <a:pt x="20" y="40"/>
                    </a:lnTo>
                    <a:lnTo>
                      <a:pt x="0" y="78"/>
                    </a:lnTo>
                    <a:lnTo>
                      <a:pt x="0" y="78"/>
                    </a:lnTo>
                    <a:lnTo>
                      <a:pt x="30" y="94"/>
                    </a:lnTo>
                    <a:lnTo>
                      <a:pt x="56" y="114"/>
                    </a:lnTo>
                    <a:lnTo>
                      <a:pt x="80" y="134"/>
                    </a:lnTo>
                    <a:lnTo>
                      <a:pt x="102" y="156"/>
                    </a:lnTo>
                    <a:lnTo>
                      <a:pt x="102" y="156"/>
                    </a:lnTo>
                    <a:lnTo>
                      <a:pt x="120" y="112"/>
                    </a:lnTo>
                    <a:lnTo>
                      <a:pt x="144" y="66"/>
                    </a:lnTo>
                    <a:lnTo>
                      <a:pt x="144" y="66"/>
                    </a:lnTo>
                    <a:lnTo>
                      <a:pt x="122" y="48"/>
                    </a:lnTo>
                    <a:lnTo>
                      <a:pt x="96" y="32"/>
                    </a:lnTo>
                    <a:lnTo>
                      <a:pt x="70" y="16"/>
                    </a:lnTo>
                    <a:lnTo>
                      <a:pt x="42"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44" name="Freeform 177"/>
              <p:cNvSpPr/>
              <p:nvPr/>
            </p:nvSpPr>
            <p:spPr bwMode="auto">
              <a:xfrm>
                <a:off x="2643188" y="4572000"/>
                <a:ext cx="38100" cy="6350"/>
              </a:xfrm>
              <a:custGeom>
                <a:avLst/>
                <a:gdLst/>
                <a:ahLst/>
                <a:cxnLst>
                  <a:cxn ang="0">
                    <a:pos x="0" y="0"/>
                  </a:cxn>
                  <a:cxn ang="0">
                    <a:pos x="0" y="0"/>
                  </a:cxn>
                  <a:cxn ang="0">
                    <a:pos x="0" y="4"/>
                  </a:cxn>
                  <a:cxn ang="0">
                    <a:pos x="22" y="4"/>
                  </a:cxn>
                  <a:cxn ang="0">
                    <a:pos x="22" y="4"/>
                  </a:cxn>
                  <a:cxn ang="0">
                    <a:pos x="24" y="0"/>
                  </a:cxn>
                  <a:cxn ang="0">
                    <a:pos x="0" y="0"/>
                  </a:cxn>
                </a:cxnLst>
                <a:rect l="0" t="0" r="r" b="b"/>
                <a:pathLst>
                  <a:path w="24" h="4">
                    <a:moveTo>
                      <a:pt x="0" y="0"/>
                    </a:moveTo>
                    <a:lnTo>
                      <a:pt x="0" y="0"/>
                    </a:lnTo>
                    <a:lnTo>
                      <a:pt x="0" y="4"/>
                    </a:lnTo>
                    <a:lnTo>
                      <a:pt x="22" y="4"/>
                    </a:lnTo>
                    <a:lnTo>
                      <a:pt x="22" y="4"/>
                    </a:lnTo>
                    <a:lnTo>
                      <a:pt x="24" y="0"/>
                    </a:lnTo>
                    <a:lnTo>
                      <a:pt x="0" y="0"/>
                    </a:lnTo>
                    <a:close/>
                  </a:path>
                </a:pathLst>
              </a:custGeom>
              <a:solidFill>
                <a:srgbClr val="AFD1DD"/>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45" name="Freeform 178"/>
              <p:cNvSpPr/>
              <p:nvPr/>
            </p:nvSpPr>
            <p:spPr bwMode="auto">
              <a:xfrm>
                <a:off x="2643188" y="4572000"/>
                <a:ext cx="38100" cy="6350"/>
              </a:xfrm>
              <a:custGeom>
                <a:avLst/>
                <a:gdLst/>
                <a:ahLst/>
                <a:cxnLst>
                  <a:cxn ang="0">
                    <a:pos x="0" y="0"/>
                  </a:cxn>
                  <a:cxn ang="0">
                    <a:pos x="0" y="0"/>
                  </a:cxn>
                  <a:cxn ang="0">
                    <a:pos x="0" y="4"/>
                  </a:cxn>
                  <a:cxn ang="0">
                    <a:pos x="22" y="4"/>
                  </a:cxn>
                  <a:cxn ang="0">
                    <a:pos x="22" y="4"/>
                  </a:cxn>
                  <a:cxn ang="0">
                    <a:pos x="24" y="0"/>
                  </a:cxn>
                  <a:cxn ang="0">
                    <a:pos x="0" y="0"/>
                  </a:cxn>
                </a:cxnLst>
                <a:rect l="0" t="0" r="r" b="b"/>
                <a:pathLst>
                  <a:path w="24" h="4">
                    <a:moveTo>
                      <a:pt x="0" y="0"/>
                    </a:moveTo>
                    <a:lnTo>
                      <a:pt x="0" y="0"/>
                    </a:lnTo>
                    <a:lnTo>
                      <a:pt x="0" y="4"/>
                    </a:lnTo>
                    <a:lnTo>
                      <a:pt x="22" y="4"/>
                    </a:lnTo>
                    <a:lnTo>
                      <a:pt x="22" y="4"/>
                    </a:lnTo>
                    <a:lnTo>
                      <a:pt x="24" y="0"/>
                    </a:lnTo>
                    <a:lnTo>
                      <a:pt x="0"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46" name="Freeform 179"/>
              <p:cNvSpPr/>
              <p:nvPr/>
            </p:nvSpPr>
            <p:spPr bwMode="auto">
              <a:xfrm>
                <a:off x="2554288" y="4273550"/>
                <a:ext cx="209550" cy="298450"/>
              </a:xfrm>
              <a:custGeom>
                <a:avLst/>
                <a:gdLst/>
                <a:ahLst/>
                <a:cxnLst>
                  <a:cxn ang="0">
                    <a:pos x="42" y="0"/>
                  </a:cxn>
                  <a:cxn ang="0">
                    <a:pos x="42" y="0"/>
                  </a:cxn>
                  <a:cxn ang="0">
                    <a:pos x="18" y="46"/>
                  </a:cxn>
                  <a:cxn ang="0">
                    <a:pos x="0" y="90"/>
                  </a:cxn>
                  <a:cxn ang="0">
                    <a:pos x="0" y="90"/>
                  </a:cxn>
                  <a:cxn ang="0">
                    <a:pos x="20" y="114"/>
                  </a:cxn>
                  <a:cxn ang="0">
                    <a:pos x="36" y="140"/>
                  </a:cxn>
                  <a:cxn ang="0">
                    <a:pos x="48" y="164"/>
                  </a:cxn>
                  <a:cxn ang="0">
                    <a:pos x="56" y="188"/>
                  </a:cxn>
                  <a:cxn ang="0">
                    <a:pos x="80" y="188"/>
                  </a:cxn>
                  <a:cxn ang="0">
                    <a:pos x="80" y="188"/>
                  </a:cxn>
                  <a:cxn ang="0">
                    <a:pos x="114" y="154"/>
                  </a:cxn>
                  <a:cxn ang="0">
                    <a:pos x="114" y="154"/>
                  </a:cxn>
                  <a:cxn ang="0">
                    <a:pos x="122" y="128"/>
                  </a:cxn>
                  <a:cxn ang="0">
                    <a:pos x="132" y="100"/>
                  </a:cxn>
                  <a:cxn ang="0">
                    <a:pos x="132" y="100"/>
                  </a:cxn>
                  <a:cxn ang="0">
                    <a:pos x="114" y="74"/>
                  </a:cxn>
                  <a:cxn ang="0">
                    <a:pos x="94" y="50"/>
                  </a:cxn>
                  <a:cxn ang="0">
                    <a:pos x="70" y="24"/>
                  </a:cxn>
                  <a:cxn ang="0">
                    <a:pos x="42" y="0"/>
                  </a:cxn>
                </a:cxnLst>
                <a:rect l="0" t="0" r="r" b="b"/>
                <a:pathLst>
                  <a:path w="132" h="188">
                    <a:moveTo>
                      <a:pt x="42" y="0"/>
                    </a:moveTo>
                    <a:lnTo>
                      <a:pt x="42" y="0"/>
                    </a:lnTo>
                    <a:lnTo>
                      <a:pt x="18" y="46"/>
                    </a:lnTo>
                    <a:lnTo>
                      <a:pt x="0" y="90"/>
                    </a:lnTo>
                    <a:lnTo>
                      <a:pt x="0" y="90"/>
                    </a:lnTo>
                    <a:lnTo>
                      <a:pt x="20" y="114"/>
                    </a:lnTo>
                    <a:lnTo>
                      <a:pt x="36" y="140"/>
                    </a:lnTo>
                    <a:lnTo>
                      <a:pt x="48" y="164"/>
                    </a:lnTo>
                    <a:lnTo>
                      <a:pt x="56" y="188"/>
                    </a:lnTo>
                    <a:lnTo>
                      <a:pt x="80" y="188"/>
                    </a:lnTo>
                    <a:lnTo>
                      <a:pt x="80" y="188"/>
                    </a:lnTo>
                    <a:lnTo>
                      <a:pt x="114" y="154"/>
                    </a:lnTo>
                    <a:lnTo>
                      <a:pt x="114" y="154"/>
                    </a:lnTo>
                    <a:lnTo>
                      <a:pt x="122" y="128"/>
                    </a:lnTo>
                    <a:lnTo>
                      <a:pt x="132" y="100"/>
                    </a:lnTo>
                    <a:lnTo>
                      <a:pt x="132" y="100"/>
                    </a:lnTo>
                    <a:lnTo>
                      <a:pt x="114" y="74"/>
                    </a:lnTo>
                    <a:lnTo>
                      <a:pt x="94" y="50"/>
                    </a:lnTo>
                    <a:lnTo>
                      <a:pt x="70" y="24"/>
                    </a:lnTo>
                    <a:lnTo>
                      <a:pt x="42" y="0"/>
                    </a:lnTo>
                    <a:close/>
                  </a:path>
                </a:pathLst>
              </a:custGeom>
              <a:solidFill>
                <a:srgbClr val="B3D3DD"/>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47" name="Freeform 180"/>
              <p:cNvSpPr/>
              <p:nvPr/>
            </p:nvSpPr>
            <p:spPr bwMode="auto">
              <a:xfrm>
                <a:off x="2554288" y="4273550"/>
                <a:ext cx="209550" cy="298450"/>
              </a:xfrm>
              <a:custGeom>
                <a:avLst/>
                <a:gdLst/>
                <a:ahLst/>
                <a:cxnLst>
                  <a:cxn ang="0">
                    <a:pos x="42" y="0"/>
                  </a:cxn>
                  <a:cxn ang="0">
                    <a:pos x="42" y="0"/>
                  </a:cxn>
                  <a:cxn ang="0">
                    <a:pos x="18" y="46"/>
                  </a:cxn>
                  <a:cxn ang="0">
                    <a:pos x="0" y="90"/>
                  </a:cxn>
                  <a:cxn ang="0">
                    <a:pos x="0" y="90"/>
                  </a:cxn>
                  <a:cxn ang="0">
                    <a:pos x="20" y="114"/>
                  </a:cxn>
                  <a:cxn ang="0">
                    <a:pos x="36" y="140"/>
                  </a:cxn>
                  <a:cxn ang="0">
                    <a:pos x="48" y="164"/>
                  </a:cxn>
                  <a:cxn ang="0">
                    <a:pos x="56" y="188"/>
                  </a:cxn>
                  <a:cxn ang="0">
                    <a:pos x="80" y="188"/>
                  </a:cxn>
                  <a:cxn ang="0">
                    <a:pos x="80" y="188"/>
                  </a:cxn>
                  <a:cxn ang="0">
                    <a:pos x="114" y="154"/>
                  </a:cxn>
                  <a:cxn ang="0">
                    <a:pos x="114" y="154"/>
                  </a:cxn>
                  <a:cxn ang="0">
                    <a:pos x="122" y="128"/>
                  </a:cxn>
                  <a:cxn ang="0">
                    <a:pos x="132" y="100"/>
                  </a:cxn>
                  <a:cxn ang="0">
                    <a:pos x="132" y="100"/>
                  </a:cxn>
                  <a:cxn ang="0">
                    <a:pos x="114" y="74"/>
                  </a:cxn>
                  <a:cxn ang="0">
                    <a:pos x="94" y="50"/>
                  </a:cxn>
                  <a:cxn ang="0">
                    <a:pos x="70" y="24"/>
                  </a:cxn>
                  <a:cxn ang="0">
                    <a:pos x="42" y="0"/>
                  </a:cxn>
                </a:cxnLst>
                <a:rect l="0" t="0" r="r" b="b"/>
                <a:pathLst>
                  <a:path w="132" h="188">
                    <a:moveTo>
                      <a:pt x="42" y="0"/>
                    </a:moveTo>
                    <a:lnTo>
                      <a:pt x="42" y="0"/>
                    </a:lnTo>
                    <a:lnTo>
                      <a:pt x="18" y="46"/>
                    </a:lnTo>
                    <a:lnTo>
                      <a:pt x="0" y="90"/>
                    </a:lnTo>
                    <a:lnTo>
                      <a:pt x="0" y="90"/>
                    </a:lnTo>
                    <a:lnTo>
                      <a:pt x="20" y="114"/>
                    </a:lnTo>
                    <a:lnTo>
                      <a:pt x="36" y="140"/>
                    </a:lnTo>
                    <a:lnTo>
                      <a:pt x="48" y="164"/>
                    </a:lnTo>
                    <a:lnTo>
                      <a:pt x="56" y="188"/>
                    </a:lnTo>
                    <a:lnTo>
                      <a:pt x="80" y="188"/>
                    </a:lnTo>
                    <a:lnTo>
                      <a:pt x="80" y="188"/>
                    </a:lnTo>
                    <a:lnTo>
                      <a:pt x="114" y="154"/>
                    </a:lnTo>
                    <a:lnTo>
                      <a:pt x="114" y="154"/>
                    </a:lnTo>
                    <a:lnTo>
                      <a:pt x="122" y="128"/>
                    </a:lnTo>
                    <a:lnTo>
                      <a:pt x="132" y="100"/>
                    </a:lnTo>
                    <a:lnTo>
                      <a:pt x="132" y="100"/>
                    </a:lnTo>
                    <a:lnTo>
                      <a:pt x="114" y="74"/>
                    </a:lnTo>
                    <a:lnTo>
                      <a:pt x="94" y="50"/>
                    </a:lnTo>
                    <a:lnTo>
                      <a:pt x="70" y="24"/>
                    </a:lnTo>
                    <a:lnTo>
                      <a:pt x="42"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48" name="Freeform 181"/>
              <p:cNvSpPr/>
              <p:nvPr/>
            </p:nvSpPr>
            <p:spPr bwMode="auto">
              <a:xfrm>
                <a:off x="2735263" y="4432300"/>
                <a:ext cx="50800" cy="85725"/>
              </a:xfrm>
              <a:custGeom>
                <a:avLst/>
                <a:gdLst/>
                <a:ahLst/>
                <a:cxnLst>
                  <a:cxn ang="0">
                    <a:pos x="18" y="0"/>
                  </a:cxn>
                  <a:cxn ang="0">
                    <a:pos x="18" y="0"/>
                  </a:cxn>
                  <a:cxn ang="0">
                    <a:pos x="8" y="28"/>
                  </a:cxn>
                  <a:cxn ang="0">
                    <a:pos x="0" y="54"/>
                  </a:cxn>
                  <a:cxn ang="0">
                    <a:pos x="0" y="54"/>
                  </a:cxn>
                  <a:cxn ang="0">
                    <a:pos x="32" y="24"/>
                  </a:cxn>
                  <a:cxn ang="0">
                    <a:pos x="32" y="24"/>
                  </a:cxn>
                  <a:cxn ang="0">
                    <a:pos x="18" y="0"/>
                  </a:cxn>
                </a:cxnLst>
                <a:rect l="0" t="0" r="r" b="b"/>
                <a:pathLst>
                  <a:path w="32" h="54">
                    <a:moveTo>
                      <a:pt x="18" y="0"/>
                    </a:moveTo>
                    <a:lnTo>
                      <a:pt x="18" y="0"/>
                    </a:lnTo>
                    <a:lnTo>
                      <a:pt x="8" y="28"/>
                    </a:lnTo>
                    <a:lnTo>
                      <a:pt x="0" y="54"/>
                    </a:lnTo>
                    <a:lnTo>
                      <a:pt x="0" y="54"/>
                    </a:lnTo>
                    <a:lnTo>
                      <a:pt x="32" y="24"/>
                    </a:lnTo>
                    <a:lnTo>
                      <a:pt x="32" y="24"/>
                    </a:lnTo>
                    <a:lnTo>
                      <a:pt x="18" y="0"/>
                    </a:lnTo>
                    <a:close/>
                  </a:path>
                </a:pathLst>
              </a:custGeom>
              <a:solidFill>
                <a:srgbClr val="ABC5D6"/>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49" name="Freeform 182"/>
              <p:cNvSpPr/>
              <p:nvPr/>
            </p:nvSpPr>
            <p:spPr bwMode="auto">
              <a:xfrm>
                <a:off x="2735263" y="4432300"/>
                <a:ext cx="50800" cy="85725"/>
              </a:xfrm>
              <a:custGeom>
                <a:avLst/>
                <a:gdLst/>
                <a:ahLst/>
                <a:cxnLst>
                  <a:cxn ang="0">
                    <a:pos x="18" y="0"/>
                  </a:cxn>
                  <a:cxn ang="0">
                    <a:pos x="18" y="0"/>
                  </a:cxn>
                  <a:cxn ang="0">
                    <a:pos x="8" y="28"/>
                  </a:cxn>
                  <a:cxn ang="0">
                    <a:pos x="0" y="54"/>
                  </a:cxn>
                  <a:cxn ang="0">
                    <a:pos x="0" y="54"/>
                  </a:cxn>
                  <a:cxn ang="0">
                    <a:pos x="32" y="24"/>
                  </a:cxn>
                  <a:cxn ang="0">
                    <a:pos x="32" y="24"/>
                  </a:cxn>
                  <a:cxn ang="0">
                    <a:pos x="18" y="0"/>
                  </a:cxn>
                </a:cxnLst>
                <a:rect l="0" t="0" r="r" b="b"/>
                <a:pathLst>
                  <a:path w="32" h="54">
                    <a:moveTo>
                      <a:pt x="18" y="0"/>
                    </a:moveTo>
                    <a:lnTo>
                      <a:pt x="18" y="0"/>
                    </a:lnTo>
                    <a:lnTo>
                      <a:pt x="8" y="28"/>
                    </a:lnTo>
                    <a:lnTo>
                      <a:pt x="0" y="54"/>
                    </a:lnTo>
                    <a:lnTo>
                      <a:pt x="0" y="54"/>
                    </a:lnTo>
                    <a:lnTo>
                      <a:pt x="32" y="24"/>
                    </a:lnTo>
                    <a:lnTo>
                      <a:pt x="32" y="24"/>
                    </a:lnTo>
                    <a:lnTo>
                      <a:pt x="1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50" name="Freeform 183"/>
              <p:cNvSpPr/>
              <p:nvPr/>
            </p:nvSpPr>
            <p:spPr bwMode="auto">
              <a:xfrm>
                <a:off x="2678113" y="4578350"/>
                <a:ext cx="41275" cy="1588"/>
              </a:xfrm>
              <a:custGeom>
                <a:avLst/>
                <a:gdLst/>
                <a:ahLst/>
                <a:cxnLst>
                  <a:cxn ang="0">
                    <a:pos x="0" y="0"/>
                  </a:cxn>
                  <a:cxn ang="0">
                    <a:pos x="0" y="0"/>
                  </a:cxn>
                  <a:cxn ang="0">
                    <a:pos x="0" y="0"/>
                  </a:cxn>
                  <a:cxn ang="0">
                    <a:pos x="26" y="0"/>
                  </a:cxn>
                  <a:cxn ang="0">
                    <a:pos x="26" y="0"/>
                  </a:cxn>
                  <a:cxn ang="0">
                    <a:pos x="26" y="0"/>
                  </a:cxn>
                  <a:cxn ang="0">
                    <a:pos x="0" y="0"/>
                  </a:cxn>
                </a:cxnLst>
                <a:rect l="0" t="0" r="r" b="b"/>
                <a:pathLst>
                  <a:path w="26">
                    <a:moveTo>
                      <a:pt x="0" y="0"/>
                    </a:moveTo>
                    <a:lnTo>
                      <a:pt x="0" y="0"/>
                    </a:lnTo>
                    <a:lnTo>
                      <a:pt x="0" y="0"/>
                    </a:lnTo>
                    <a:lnTo>
                      <a:pt x="26" y="0"/>
                    </a:lnTo>
                    <a:lnTo>
                      <a:pt x="26" y="0"/>
                    </a:lnTo>
                    <a:lnTo>
                      <a:pt x="26" y="0"/>
                    </a:lnTo>
                    <a:lnTo>
                      <a:pt x="0" y="0"/>
                    </a:lnTo>
                    <a:close/>
                  </a:path>
                </a:pathLst>
              </a:custGeom>
              <a:solidFill>
                <a:srgbClr val="B2C8DD"/>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51" name="Freeform 184"/>
              <p:cNvSpPr/>
              <p:nvPr/>
            </p:nvSpPr>
            <p:spPr bwMode="auto">
              <a:xfrm>
                <a:off x="2678113" y="4578350"/>
                <a:ext cx="41275" cy="1588"/>
              </a:xfrm>
              <a:custGeom>
                <a:avLst/>
                <a:gdLst/>
                <a:ahLst/>
                <a:cxnLst>
                  <a:cxn ang="0">
                    <a:pos x="0" y="0"/>
                  </a:cxn>
                  <a:cxn ang="0">
                    <a:pos x="0" y="0"/>
                  </a:cxn>
                  <a:cxn ang="0">
                    <a:pos x="0" y="0"/>
                  </a:cxn>
                  <a:cxn ang="0">
                    <a:pos x="26" y="0"/>
                  </a:cxn>
                  <a:cxn ang="0">
                    <a:pos x="26" y="0"/>
                  </a:cxn>
                  <a:cxn ang="0">
                    <a:pos x="26" y="0"/>
                  </a:cxn>
                  <a:cxn ang="0">
                    <a:pos x="0" y="0"/>
                  </a:cxn>
                </a:cxnLst>
                <a:rect l="0" t="0" r="r" b="b"/>
                <a:pathLst>
                  <a:path w="26">
                    <a:moveTo>
                      <a:pt x="0" y="0"/>
                    </a:moveTo>
                    <a:lnTo>
                      <a:pt x="0" y="0"/>
                    </a:lnTo>
                    <a:lnTo>
                      <a:pt x="0" y="0"/>
                    </a:lnTo>
                    <a:lnTo>
                      <a:pt x="26" y="0"/>
                    </a:lnTo>
                    <a:lnTo>
                      <a:pt x="26" y="0"/>
                    </a:lnTo>
                    <a:lnTo>
                      <a:pt x="26" y="0"/>
                    </a:lnTo>
                    <a:lnTo>
                      <a:pt x="0"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52" name="Freeform 185"/>
              <p:cNvSpPr/>
              <p:nvPr/>
            </p:nvSpPr>
            <p:spPr bwMode="auto">
              <a:xfrm>
                <a:off x="2678113" y="4572000"/>
                <a:ext cx="41275" cy="6350"/>
              </a:xfrm>
              <a:custGeom>
                <a:avLst/>
                <a:gdLst/>
                <a:ahLst/>
                <a:cxnLst>
                  <a:cxn ang="0">
                    <a:pos x="2" y="0"/>
                  </a:cxn>
                  <a:cxn ang="0">
                    <a:pos x="2" y="0"/>
                  </a:cxn>
                  <a:cxn ang="0">
                    <a:pos x="0" y="4"/>
                  </a:cxn>
                  <a:cxn ang="0">
                    <a:pos x="26" y="4"/>
                  </a:cxn>
                  <a:cxn ang="0">
                    <a:pos x="26" y="4"/>
                  </a:cxn>
                  <a:cxn ang="0">
                    <a:pos x="26" y="0"/>
                  </a:cxn>
                  <a:cxn ang="0">
                    <a:pos x="2" y="0"/>
                  </a:cxn>
                </a:cxnLst>
                <a:rect l="0" t="0" r="r" b="b"/>
                <a:pathLst>
                  <a:path w="26" h="4">
                    <a:moveTo>
                      <a:pt x="2" y="0"/>
                    </a:moveTo>
                    <a:lnTo>
                      <a:pt x="2" y="0"/>
                    </a:lnTo>
                    <a:lnTo>
                      <a:pt x="0" y="4"/>
                    </a:lnTo>
                    <a:lnTo>
                      <a:pt x="26" y="4"/>
                    </a:lnTo>
                    <a:lnTo>
                      <a:pt x="26" y="4"/>
                    </a:lnTo>
                    <a:lnTo>
                      <a:pt x="26" y="0"/>
                    </a:lnTo>
                    <a:lnTo>
                      <a:pt x="2" y="0"/>
                    </a:lnTo>
                    <a:close/>
                  </a:path>
                </a:pathLst>
              </a:custGeom>
              <a:solidFill>
                <a:srgbClr val="B0C9DD"/>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53" name="Freeform 186"/>
              <p:cNvSpPr/>
              <p:nvPr/>
            </p:nvSpPr>
            <p:spPr bwMode="auto">
              <a:xfrm>
                <a:off x="2678113" y="4572000"/>
                <a:ext cx="41275" cy="6350"/>
              </a:xfrm>
              <a:custGeom>
                <a:avLst/>
                <a:gdLst/>
                <a:ahLst/>
                <a:cxnLst>
                  <a:cxn ang="0">
                    <a:pos x="2" y="0"/>
                  </a:cxn>
                  <a:cxn ang="0">
                    <a:pos x="2" y="0"/>
                  </a:cxn>
                  <a:cxn ang="0">
                    <a:pos x="0" y="4"/>
                  </a:cxn>
                  <a:cxn ang="0">
                    <a:pos x="26" y="4"/>
                  </a:cxn>
                  <a:cxn ang="0">
                    <a:pos x="26" y="4"/>
                  </a:cxn>
                  <a:cxn ang="0">
                    <a:pos x="26" y="0"/>
                  </a:cxn>
                  <a:cxn ang="0">
                    <a:pos x="2" y="0"/>
                  </a:cxn>
                </a:cxnLst>
                <a:rect l="0" t="0" r="r" b="b"/>
                <a:pathLst>
                  <a:path w="26" h="4">
                    <a:moveTo>
                      <a:pt x="2" y="0"/>
                    </a:moveTo>
                    <a:lnTo>
                      <a:pt x="2" y="0"/>
                    </a:lnTo>
                    <a:lnTo>
                      <a:pt x="0" y="4"/>
                    </a:lnTo>
                    <a:lnTo>
                      <a:pt x="26" y="4"/>
                    </a:lnTo>
                    <a:lnTo>
                      <a:pt x="26" y="4"/>
                    </a:lnTo>
                    <a:lnTo>
                      <a:pt x="26" y="0"/>
                    </a:lnTo>
                    <a:lnTo>
                      <a:pt x="2"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54" name="Freeform 187"/>
              <p:cNvSpPr/>
              <p:nvPr/>
            </p:nvSpPr>
            <p:spPr bwMode="auto">
              <a:xfrm>
                <a:off x="2681288" y="4518025"/>
                <a:ext cx="53975" cy="53975"/>
              </a:xfrm>
              <a:custGeom>
                <a:avLst/>
                <a:gdLst/>
                <a:ahLst/>
                <a:cxnLst>
                  <a:cxn ang="0">
                    <a:pos x="34" y="0"/>
                  </a:cxn>
                  <a:cxn ang="0">
                    <a:pos x="34" y="0"/>
                  </a:cxn>
                  <a:cxn ang="0">
                    <a:pos x="0" y="34"/>
                  </a:cxn>
                  <a:cxn ang="0">
                    <a:pos x="24" y="34"/>
                  </a:cxn>
                  <a:cxn ang="0">
                    <a:pos x="24" y="34"/>
                  </a:cxn>
                  <a:cxn ang="0">
                    <a:pos x="34" y="0"/>
                  </a:cxn>
                </a:cxnLst>
                <a:rect l="0" t="0" r="r" b="b"/>
                <a:pathLst>
                  <a:path w="34" h="34">
                    <a:moveTo>
                      <a:pt x="34" y="0"/>
                    </a:moveTo>
                    <a:lnTo>
                      <a:pt x="34" y="0"/>
                    </a:lnTo>
                    <a:lnTo>
                      <a:pt x="0" y="34"/>
                    </a:lnTo>
                    <a:lnTo>
                      <a:pt x="24" y="34"/>
                    </a:lnTo>
                    <a:lnTo>
                      <a:pt x="24" y="34"/>
                    </a:lnTo>
                    <a:lnTo>
                      <a:pt x="34" y="0"/>
                    </a:lnTo>
                    <a:close/>
                  </a:path>
                </a:pathLst>
              </a:custGeom>
              <a:solidFill>
                <a:srgbClr val="B2CADD"/>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55" name="Freeform 188"/>
              <p:cNvSpPr/>
              <p:nvPr/>
            </p:nvSpPr>
            <p:spPr bwMode="auto">
              <a:xfrm>
                <a:off x="2681288" y="4518025"/>
                <a:ext cx="53975" cy="53975"/>
              </a:xfrm>
              <a:custGeom>
                <a:avLst/>
                <a:gdLst/>
                <a:ahLst/>
                <a:cxnLst>
                  <a:cxn ang="0">
                    <a:pos x="34" y="0"/>
                  </a:cxn>
                  <a:cxn ang="0">
                    <a:pos x="34" y="0"/>
                  </a:cxn>
                  <a:cxn ang="0">
                    <a:pos x="0" y="34"/>
                  </a:cxn>
                  <a:cxn ang="0">
                    <a:pos x="24" y="34"/>
                  </a:cxn>
                  <a:cxn ang="0">
                    <a:pos x="24" y="34"/>
                  </a:cxn>
                  <a:cxn ang="0">
                    <a:pos x="34" y="0"/>
                  </a:cxn>
                </a:cxnLst>
                <a:rect l="0" t="0" r="r" b="b"/>
                <a:pathLst>
                  <a:path w="34" h="34">
                    <a:moveTo>
                      <a:pt x="34" y="0"/>
                    </a:moveTo>
                    <a:lnTo>
                      <a:pt x="34" y="0"/>
                    </a:lnTo>
                    <a:lnTo>
                      <a:pt x="0" y="34"/>
                    </a:lnTo>
                    <a:lnTo>
                      <a:pt x="24" y="34"/>
                    </a:lnTo>
                    <a:lnTo>
                      <a:pt x="24" y="34"/>
                    </a:lnTo>
                    <a:lnTo>
                      <a:pt x="34"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56" name="Freeform 189"/>
              <p:cNvSpPr/>
              <p:nvPr/>
            </p:nvSpPr>
            <p:spPr bwMode="auto">
              <a:xfrm>
                <a:off x="2719388" y="4578350"/>
                <a:ext cx="6350" cy="1588"/>
              </a:xfrm>
              <a:custGeom>
                <a:avLst/>
                <a:gdLst/>
                <a:ahLst/>
                <a:cxnLst>
                  <a:cxn ang="0">
                    <a:pos x="0" y="0"/>
                  </a:cxn>
                  <a:cxn ang="0">
                    <a:pos x="0" y="0"/>
                  </a:cxn>
                  <a:cxn ang="0">
                    <a:pos x="0" y="0"/>
                  </a:cxn>
                  <a:cxn ang="0">
                    <a:pos x="4" y="0"/>
                  </a:cxn>
                  <a:cxn ang="0">
                    <a:pos x="0" y="0"/>
                  </a:cxn>
                </a:cxnLst>
                <a:rect l="0" t="0" r="r" b="b"/>
                <a:pathLst>
                  <a:path w="4">
                    <a:moveTo>
                      <a:pt x="0" y="0"/>
                    </a:moveTo>
                    <a:lnTo>
                      <a:pt x="0" y="0"/>
                    </a:lnTo>
                    <a:lnTo>
                      <a:pt x="0" y="0"/>
                    </a:lnTo>
                    <a:lnTo>
                      <a:pt x="4" y="0"/>
                    </a:lnTo>
                    <a:lnTo>
                      <a:pt x="0" y="0"/>
                    </a:lnTo>
                    <a:close/>
                  </a:path>
                </a:pathLst>
              </a:custGeom>
              <a:solidFill>
                <a:srgbClr val="AFC5DB"/>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57" name="Freeform 190"/>
              <p:cNvSpPr/>
              <p:nvPr/>
            </p:nvSpPr>
            <p:spPr bwMode="auto">
              <a:xfrm>
                <a:off x="2719388" y="4578350"/>
                <a:ext cx="6350" cy="1588"/>
              </a:xfrm>
              <a:custGeom>
                <a:avLst/>
                <a:gdLst/>
                <a:ahLst/>
                <a:cxnLst>
                  <a:cxn ang="0">
                    <a:pos x="0" y="0"/>
                  </a:cxn>
                  <a:cxn ang="0">
                    <a:pos x="0" y="0"/>
                  </a:cxn>
                  <a:cxn ang="0">
                    <a:pos x="0" y="0"/>
                  </a:cxn>
                  <a:cxn ang="0">
                    <a:pos x="4" y="0"/>
                  </a:cxn>
                  <a:cxn ang="0">
                    <a:pos x="0" y="0"/>
                  </a:cxn>
                </a:cxnLst>
                <a:rect l="0" t="0" r="r" b="b"/>
                <a:pathLst>
                  <a:path w="4">
                    <a:moveTo>
                      <a:pt x="0" y="0"/>
                    </a:moveTo>
                    <a:lnTo>
                      <a:pt x="0" y="0"/>
                    </a:lnTo>
                    <a:lnTo>
                      <a:pt x="0" y="0"/>
                    </a:lnTo>
                    <a:lnTo>
                      <a:pt x="4" y="0"/>
                    </a:lnTo>
                    <a:lnTo>
                      <a:pt x="0"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58" name="Freeform 191"/>
              <p:cNvSpPr/>
              <p:nvPr/>
            </p:nvSpPr>
            <p:spPr bwMode="auto">
              <a:xfrm>
                <a:off x="2719388" y="4572000"/>
                <a:ext cx="101600" cy="6350"/>
              </a:xfrm>
              <a:custGeom>
                <a:avLst/>
                <a:gdLst/>
                <a:ahLst/>
                <a:cxnLst>
                  <a:cxn ang="0">
                    <a:pos x="0" y="0"/>
                  </a:cxn>
                  <a:cxn ang="0">
                    <a:pos x="0" y="0"/>
                  </a:cxn>
                  <a:cxn ang="0">
                    <a:pos x="0" y="4"/>
                  </a:cxn>
                  <a:cxn ang="0">
                    <a:pos x="4" y="4"/>
                  </a:cxn>
                  <a:cxn ang="0">
                    <a:pos x="64" y="4"/>
                  </a:cxn>
                  <a:cxn ang="0">
                    <a:pos x="64" y="4"/>
                  </a:cxn>
                  <a:cxn ang="0">
                    <a:pos x="64" y="0"/>
                  </a:cxn>
                  <a:cxn ang="0">
                    <a:pos x="0" y="0"/>
                  </a:cxn>
                </a:cxnLst>
                <a:rect l="0" t="0" r="r" b="b"/>
                <a:pathLst>
                  <a:path w="64" h="4">
                    <a:moveTo>
                      <a:pt x="0" y="0"/>
                    </a:moveTo>
                    <a:lnTo>
                      <a:pt x="0" y="0"/>
                    </a:lnTo>
                    <a:lnTo>
                      <a:pt x="0" y="4"/>
                    </a:lnTo>
                    <a:lnTo>
                      <a:pt x="4" y="4"/>
                    </a:lnTo>
                    <a:lnTo>
                      <a:pt x="64" y="4"/>
                    </a:lnTo>
                    <a:lnTo>
                      <a:pt x="64" y="4"/>
                    </a:lnTo>
                    <a:lnTo>
                      <a:pt x="64" y="0"/>
                    </a:lnTo>
                    <a:lnTo>
                      <a:pt x="0" y="0"/>
                    </a:lnTo>
                    <a:close/>
                  </a:path>
                </a:pathLst>
              </a:custGeom>
              <a:solidFill>
                <a:srgbClr val="AFC6DB"/>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59" name="Freeform 192"/>
              <p:cNvSpPr/>
              <p:nvPr/>
            </p:nvSpPr>
            <p:spPr bwMode="auto">
              <a:xfrm>
                <a:off x="2719388" y="4572000"/>
                <a:ext cx="101600" cy="6350"/>
              </a:xfrm>
              <a:custGeom>
                <a:avLst/>
                <a:gdLst/>
                <a:ahLst/>
                <a:cxnLst>
                  <a:cxn ang="0">
                    <a:pos x="0" y="0"/>
                  </a:cxn>
                  <a:cxn ang="0">
                    <a:pos x="0" y="0"/>
                  </a:cxn>
                  <a:cxn ang="0">
                    <a:pos x="0" y="4"/>
                  </a:cxn>
                  <a:cxn ang="0">
                    <a:pos x="4" y="4"/>
                  </a:cxn>
                  <a:cxn ang="0">
                    <a:pos x="64" y="4"/>
                  </a:cxn>
                  <a:cxn ang="0">
                    <a:pos x="64" y="4"/>
                  </a:cxn>
                  <a:cxn ang="0">
                    <a:pos x="64" y="0"/>
                  </a:cxn>
                  <a:cxn ang="0">
                    <a:pos x="0" y="0"/>
                  </a:cxn>
                </a:cxnLst>
                <a:rect l="0" t="0" r="r" b="b"/>
                <a:pathLst>
                  <a:path w="64" h="4">
                    <a:moveTo>
                      <a:pt x="0" y="0"/>
                    </a:moveTo>
                    <a:lnTo>
                      <a:pt x="0" y="0"/>
                    </a:lnTo>
                    <a:lnTo>
                      <a:pt x="0" y="4"/>
                    </a:lnTo>
                    <a:lnTo>
                      <a:pt x="4" y="4"/>
                    </a:lnTo>
                    <a:lnTo>
                      <a:pt x="64" y="4"/>
                    </a:lnTo>
                    <a:lnTo>
                      <a:pt x="64" y="4"/>
                    </a:lnTo>
                    <a:lnTo>
                      <a:pt x="64" y="0"/>
                    </a:lnTo>
                    <a:lnTo>
                      <a:pt x="0"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60" name="Freeform 193"/>
              <p:cNvSpPr/>
              <p:nvPr/>
            </p:nvSpPr>
            <p:spPr bwMode="auto">
              <a:xfrm>
                <a:off x="2719388" y="4470400"/>
                <a:ext cx="101600" cy="101600"/>
              </a:xfrm>
              <a:custGeom>
                <a:avLst/>
                <a:gdLst/>
                <a:ahLst/>
                <a:cxnLst>
                  <a:cxn ang="0">
                    <a:pos x="42" y="0"/>
                  </a:cxn>
                  <a:cxn ang="0">
                    <a:pos x="42" y="0"/>
                  </a:cxn>
                  <a:cxn ang="0">
                    <a:pos x="10" y="30"/>
                  </a:cxn>
                  <a:cxn ang="0">
                    <a:pos x="10" y="30"/>
                  </a:cxn>
                  <a:cxn ang="0">
                    <a:pos x="0" y="64"/>
                  </a:cxn>
                  <a:cxn ang="0">
                    <a:pos x="64" y="64"/>
                  </a:cxn>
                  <a:cxn ang="0">
                    <a:pos x="64" y="64"/>
                  </a:cxn>
                  <a:cxn ang="0">
                    <a:pos x="60" y="50"/>
                  </a:cxn>
                  <a:cxn ang="0">
                    <a:pos x="56" y="34"/>
                  </a:cxn>
                  <a:cxn ang="0">
                    <a:pos x="50" y="16"/>
                  </a:cxn>
                  <a:cxn ang="0">
                    <a:pos x="42" y="0"/>
                  </a:cxn>
                </a:cxnLst>
                <a:rect l="0" t="0" r="r" b="b"/>
                <a:pathLst>
                  <a:path w="64" h="64">
                    <a:moveTo>
                      <a:pt x="42" y="0"/>
                    </a:moveTo>
                    <a:lnTo>
                      <a:pt x="42" y="0"/>
                    </a:lnTo>
                    <a:lnTo>
                      <a:pt x="10" y="30"/>
                    </a:lnTo>
                    <a:lnTo>
                      <a:pt x="10" y="30"/>
                    </a:lnTo>
                    <a:lnTo>
                      <a:pt x="0" y="64"/>
                    </a:lnTo>
                    <a:lnTo>
                      <a:pt x="64" y="64"/>
                    </a:lnTo>
                    <a:lnTo>
                      <a:pt x="64" y="64"/>
                    </a:lnTo>
                    <a:lnTo>
                      <a:pt x="60" y="50"/>
                    </a:lnTo>
                    <a:lnTo>
                      <a:pt x="56" y="34"/>
                    </a:lnTo>
                    <a:lnTo>
                      <a:pt x="50" y="16"/>
                    </a:lnTo>
                    <a:lnTo>
                      <a:pt x="42" y="0"/>
                    </a:lnTo>
                    <a:close/>
                  </a:path>
                </a:pathLst>
              </a:custGeom>
              <a:solidFill>
                <a:srgbClr val="B0C6DB"/>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61" name="Freeform 194"/>
              <p:cNvSpPr/>
              <p:nvPr/>
            </p:nvSpPr>
            <p:spPr bwMode="auto">
              <a:xfrm>
                <a:off x="2719388" y="4470400"/>
                <a:ext cx="101600" cy="101600"/>
              </a:xfrm>
              <a:custGeom>
                <a:avLst/>
                <a:gdLst/>
                <a:ahLst/>
                <a:cxnLst>
                  <a:cxn ang="0">
                    <a:pos x="42" y="0"/>
                  </a:cxn>
                  <a:cxn ang="0">
                    <a:pos x="42" y="0"/>
                  </a:cxn>
                  <a:cxn ang="0">
                    <a:pos x="10" y="30"/>
                  </a:cxn>
                  <a:cxn ang="0">
                    <a:pos x="10" y="30"/>
                  </a:cxn>
                  <a:cxn ang="0">
                    <a:pos x="0" y="64"/>
                  </a:cxn>
                  <a:cxn ang="0">
                    <a:pos x="64" y="64"/>
                  </a:cxn>
                  <a:cxn ang="0">
                    <a:pos x="64" y="64"/>
                  </a:cxn>
                  <a:cxn ang="0">
                    <a:pos x="60" y="50"/>
                  </a:cxn>
                  <a:cxn ang="0">
                    <a:pos x="56" y="34"/>
                  </a:cxn>
                  <a:cxn ang="0">
                    <a:pos x="50" y="16"/>
                  </a:cxn>
                  <a:cxn ang="0">
                    <a:pos x="42" y="0"/>
                  </a:cxn>
                </a:cxnLst>
                <a:rect l="0" t="0" r="r" b="b"/>
                <a:pathLst>
                  <a:path w="64" h="64">
                    <a:moveTo>
                      <a:pt x="42" y="0"/>
                    </a:moveTo>
                    <a:lnTo>
                      <a:pt x="42" y="0"/>
                    </a:lnTo>
                    <a:lnTo>
                      <a:pt x="10" y="30"/>
                    </a:lnTo>
                    <a:lnTo>
                      <a:pt x="10" y="30"/>
                    </a:lnTo>
                    <a:lnTo>
                      <a:pt x="0" y="64"/>
                    </a:lnTo>
                    <a:lnTo>
                      <a:pt x="64" y="64"/>
                    </a:lnTo>
                    <a:lnTo>
                      <a:pt x="64" y="64"/>
                    </a:lnTo>
                    <a:lnTo>
                      <a:pt x="60" y="50"/>
                    </a:lnTo>
                    <a:lnTo>
                      <a:pt x="56" y="34"/>
                    </a:lnTo>
                    <a:lnTo>
                      <a:pt x="50" y="16"/>
                    </a:lnTo>
                    <a:lnTo>
                      <a:pt x="42"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62" name="Freeform 195"/>
              <p:cNvSpPr/>
              <p:nvPr/>
            </p:nvSpPr>
            <p:spPr bwMode="auto">
              <a:xfrm>
                <a:off x="1570038" y="4222750"/>
                <a:ext cx="676275" cy="371475"/>
              </a:xfrm>
              <a:custGeom>
                <a:avLst/>
                <a:gdLst/>
                <a:ahLst/>
                <a:cxnLst>
                  <a:cxn ang="0">
                    <a:pos x="338" y="0"/>
                  </a:cxn>
                  <a:cxn ang="0">
                    <a:pos x="338" y="0"/>
                  </a:cxn>
                  <a:cxn ang="0">
                    <a:pos x="298" y="2"/>
                  </a:cxn>
                  <a:cxn ang="0">
                    <a:pos x="256" y="8"/>
                  </a:cxn>
                  <a:cxn ang="0">
                    <a:pos x="256" y="8"/>
                  </a:cxn>
                  <a:cxn ang="0">
                    <a:pos x="218" y="18"/>
                  </a:cxn>
                  <a:cxn ang="0">
                    <a:pos x="186" y="28"/>
                  </a:cxn>
                  <a:cxn ang="0">
                    <a:pos x="156" y="42"/>
                  </a:cxn>
                  <a:cxn ang="0">
                    <a:pos x="128" y="56"/>
                  </a:cxn>
                  <a:cxn ang="0">
                    <a:pos x="106" y="72"/>
                  </a:cxn>
                  <a:cxn ang="0">
                    <a:pos x="86" y="88"/>
                  </a:cxn>
                  <a:cxn ang="0">
                    <a:pos x="68" y="106"/>
                  </a:cxn>
                  <a:cxn ang="0">
                    <a:pos x="52" y="122"/>
                  </a:cxn>
                  <a:cxn ang="0">
                    <a:pos x="40" y="140"/>
                  </a:cxn>
                  <a:cxn ang="0">
                    <a:pos x="30" y="156"/>
                  </a:cxn>
                  <a:cxn ang="0">
                    <a:pos x="22" y="172"/>
                  </a:cxn>
                  <a:cxn ang="0">
                    <a:pos x="14" y="186"/>
                  </a:cxn>
                  <a:cxn ang="0">
                    <a:pos x="6" y="212"/>
                  </a:cxn>
                  <a:cxn ang="0">
                    <a:pos x="2" y="228"/>
                  </a:cxn>
                  <a:cxn ang="0">
                    <a:pos x="2" y="228"/>
                  </a:cxn>
                  <a:cxn ang="0">
                    <a:pos x="2" y="232"/>
                  </a:cxn>
                  <a:cxn ang="0">
                    <a:pos x="2" y="232"/>
                  </a:cxn>
                  <a:cxn ang="0">
                    <a:pos x="0" y="234"/>
                  </a:cxn>
                  <a:cxn ang="0">
                    <a:pos x="114" y="234"/>
                  </a:cxn>
                  <a:cxn ang="0">
                    <a:pos x="114" y="234"/>
                  </a:cxn>
                  <a:cxn ang="0">
                    <a:pos x="116" y="226"/>
                  </a:cxn>
                  <a:cxn ang="0">
                    <a:pos x="120" y="210"/>
                  </a:cxn>
                  <a:cxn ang="0">
                    <a:pos x="130" y="190"/>
                  </a:cxn>
                  <a:cxn ang="0">
                    <a:pos x="144" y="166"/>
                  </a:cxn>
                  <a:cxn ang="0">
                    <a:pos x="154" y="154"/>
                  </a:cxn>
                  <a:cxn ang="0">
                    <a:pos x="166" y="142"/>
                  </a:cxn>
                  <a:cxn ang="0">
                    <a:pos x="180" y="130"/>
                  </a:cxn>
                  <a:cxn ang="0">
                    <a:pos x="196" y="118"/>
                  </a:cxn>
                  <a:cxn ang="0">
                    <a:pos x="214" y="108"/>
                  </a:cxn>
                  <a:cxn ang="0">
                    <a:pos x="234" y="98"/>
                  </a:cxn>
                  <a:cxn ang="0">
                    <a:pos x="258" y="90"/>
                  </a:cxn>
                  <a:cxn ang="0">
                    <a:pos x="284" y="84"/>
                  </a:cxn>
                  <a:cxn ang="0">
                    <a:pos x="284" y="84"/>
                  </a:cxn>
                  <a:cxn ang="0">
                    <a:pos x="312" y="80"/>
                  </a:cxn>
                  <a:cxn ang="0">
                    <a:pos x="338" y="78"/>
                  </a:cxn>
                  <a:cxn ang="0">
                    <a:pos x="338" y="78"/>
                  </a:cxn>
                  <a:cxn ang="0">
                    <a:pos x="366" y="80"/>
                  </a:cxn>
                  <a:cxn ang="0">
                    <a:pos x="390" y="84"/>
                  </a:cxn>
                  <a:cxn ang="0">
                    <a:pos x="390" y="84"/>
                  </a:cxn>
                  <a:cxn ang="0">
                    <a:pos x="406" y="48"/>
                  </a:cxn>
                  <a:cxn ang="0">
                    <a:pos x="426" y="10"/>
                  </a:cxn>
                  <a:cxn ang="0">
                    <a:pos x="426" y="10"/>
                  </a:cxn>
                  <a:cxn ang="0">
                    <a:pos x="404" y="6"/>
                  </a:cxn>
                  <a:cxn ang="0">
                    <a:pos x="382" y="2"/>
                  </a:cxn>
                  <a:cxn ang="0">
                    <a:pos x="360" y="0"/>
                  </a:cxn>
                  <a:cxn ang="0">
                    <a:pos x="338" y="0"/>
                  </a:cxn>
                </a:cxnLst>
                <a:rect l="0" t="0" r="r" b="b"/>
                <a:pathLst>
                  <a:path w="426" h="234">
                    <a:moveTo>
                      <a:pt x="338" y="0"/>
                    </a:moveTo>
                    <a:lnTo>
                      <a:pt x="338" y="0"/>
                    </a:lnTo>
                    <a:lnTo>
                      <a:pt x="298" y="2"/>
                    </a:lnTo>
                    <a:lnTo>
                      <a:pt x="256" y="8"/>
                    </a:lnTo>
                    <a:lnTo>
                      <a:pt x="256" y="8"/>
                    </a:lnTo>
                    <a:lnTo>
                      <a:pt x="218" y="18"/>
                    </a:lnTo>
                    <a:lnTo>
                      <a:pt x="186" y="28"/>
                    </a:lnTo>
                    <a:lnTo>
                      <a:pt x="156" y="42"/>
                    </a:lnTo>
                    <a:lnTo>
                      <a:pt x="128" y="56"/>
                    </a:lnTo>
                    <a:lnTo>
                      <a:pt x="106" y="72"/>
                    </a:lnTo>
                    <a:lnTo>
                      <a:pt x="86" y="88"/>
                    </a:lnTo>
                    <a:lnTo>
                      <a:pt x="68" y="106"/>
                    </a:lnTo>
                    <a:lnTo>
                      <a:pt x="52" y="122"/>
                    </a:lnTo>
                    <a:lnTo>
                      <a:pt x="40" y="140"/>
                    </a:lnTo>
                    <a:lnTo>
                      <a:pt x="30" y="156"/>
                    </a:lnTo>
                    <a:lnTo>
                      <a:pt x="22" y="172"/>
                    </a:lnTo>
                    <a:lnTo>
                      <a:pt x="14" y="186"/>
                    </a:lnTo>
                    <a:lnTo>
                      <a:pt x="6" y="212"/>
                    </a:lnTo>
                    <a:lnTo>
                      <a:pt x="2" y="228"/>
                    </a:lnTo>
                    <a:lnTo>
                      <a:pt x="2" y="228"/>
                    </a:lnTo>
                    <a:lnTo>
                      <a:pt x="2" y="232"/>
                    </a:lnTo>
                    <a:lnTo>
                      <a:pt x="2" y="232"/>
                    </a:lnTo>
                    <a:lnTo>
                      <a:pt x="0" y="234"/>
                    </a:lnTo>
                    <a:lnTo>
                      <a:pt x="114" y="234"/>
                    </a:lnTo>
                    <a:lnTo>
                      <a:pt x="114" y="234"/>
                    </a:lnTo>
                    <a:lnTo>
                      <a:pt x="116" y="226"/>
                    </a:lnTo>
                    <a:lnTo>
                      <a:pt x="120" y="210"/>
                    </a:lnTo>
                    <a:lnTo>
                      <a:pt x="130" y="190"/>
                    </a:lnTo>
                    <a:lnTo>
                      <a:pt x="144" y="166"/>
                    </a:lnTo>
                    <a:lnTo>
                      <a:pt x="154" y="154"/>
                    </a:lnTo>
                    <a:lnTo>
                      <a:pt x="166" y="142"/>
                    </a:lnTo>
                    <a:lnTo>
                      <a:pt x="180" y="130"/>
                    </a:lnTo>
                    <a:lnTo>
                      <a:pt x="196" y="118"/>
                    </a:lnTo>
                    <a:lnTo>
                      <a:pt x="214" y="108"/>
                    </a:lnTo>
                    <a:lnTo>
                      <a:pt x="234" y="98"/>
                    </a:lnTo>
                    <a:lnTo>
                      <a:pt x="258" y="90"/>
                    </a:lnTo>
                    <a:lnTo>
                      <a:pt x="284" y="84"/>
                    </a:lnTo>
                    <a:lnTo>
                      <a:pt x="284" y="84"/>
                    </a:lnTo>
                    <a:lnTo>
                      <a:pt x="312" y="80"/>
                    </a:lnTo>
                    <a:lnTo>
                      <a:pt x="338" y="78"/>
                    </a:lnTo>
                    <a:lnTo>
                      <a:pt x="338" y="78"/>
                    </a:lnTo>
                    <a:lnTo>
                      <a:pt x="366" y="80"/>
                    </a:lnTo>
                    <a:lnTo>
                      <a:pt x="390" y="84"/>
                    </a:lnTo>
                    <a:lnTo>
                      <a:pt x="390" y="84"/>
                    </a:lnTo>
                    <a:lnTo>
                      <a:pt x="406" y="48"/>
                    </a:lnTo>
                    <a:lnTo>
                      <a:pt x="426" y="10"/>
                    </a:lnTo>
                    <a:lnTo>
                      <a:pt x="426" y="10"/>
                    </a:lnTo>
                    <a:lnTo>
                      <a:pt x="404" y="6"/>
                    </a:lnTo>
                    <a:lnTo>
                      <a:pt x="382" y="2"/>
                    </a:lnTo>
                    <a:lnTo>
                      <a:pt x="360" y="0"/>
                    </a:lnTo>
                    <a:lnTo>
                      <a:pt x="338" y="0"/>
                    </a:lnTo>
                    <a:close/>
                  </a:path>
                </a:pathLst>
              </a:custGeom>
              <a:solidFill>
                <a:srgbClr val="FFFFEE"/>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63" name="Freeform 196"/>
              <p:cNvSpPr/>
              <p:nvPr/>
            </p:nvSpPr>
            <p:spPr bwMode="auto">
              <a:xfrm>
                <a:off x="1570038" y="4222750"/>
                <a:ext cx="676275" cy="371475"/>
              </a:xfrm>
              <a:custGeom>
                <a:avLst/>
                <a:gdLst/>
                <a:ahLst/>
                <a:cxnLst>
                  <a:cxn ang="0">
                    <a:pos x="338" y="0"/>
                  </a:cxn>
                  <a:cxn ang="0">
                    <a:pos x="338" y="0"/>
                  </a:cxn>
                  <a:cxn ang="0">
                    <a:pos x="298" y="2"/>
                  </a:cxn>
                  <a:cxn ang="0">
                    <a:pos x="256" y="8"/>
                  </a:cxn>
                  <a:cxn ang="0">
                    <a:pos x="256" y="8"/>
                  </a:cxn>
                  <a:cxn ang="0">
                    <a:pos x="218" y="18"/>
                  </a:cxn>
                  <a:cxn ang="0">
                    <a:pos x="186" y="28"/>
                  </a:cxn>
                  <a:cxn ang="0">
                    <a:pos x="156" y="42"/>
                  </a:cxn>
                  <a:cxn ang="0">
                    <a:pos x="128" y="56"/>
                  </a:cxn>
                  <a:cxn ang="0">
                    <a:pos x="106" y="72"/>
                  </a:cxn>
                  <a:cxn ang="0">
                    <a:pos x="86" y="88"/>
                  </a:cxn>
                  <a:cxn ang="0">
                    <a:pos x="68" y="106"/>
                  </a:cxn>
                  <a:cxn ang="0">
                    <a:pos x="52" y="122"/>
                  </a:cxn>
                  <a:cxn ang="0">
                    <a:pos x="40" y="140"/>
                  </a:cxn>
                  <a:cxn ang="0">
                    <a:pos x="30" y="156"/>
                  </a:cxn>
                  <a:cxn ang="0">
                    <a:pos x="22" y="172"/>
                  </a:cxn>
                  <a:cxn ang="0">
                    <a:pos x="14" y="186"/>
                  </a:cxn>
                  <a:cxn ang="0">
                    <a:pos x="6" y="212"/>
                  </a:cxn>
                  <a:cxn ang="0">
                    <a:pos x="2" y="228"/>
                  </a:cxn>
                  <a:cxn ang="0">
                    <a:pos x="2" y="228"/>
                  </a:cxn>
                  <a:cxn ang="0">
                    <a:pos x="2" y="232"/>
                  </a:cxn>
                  <a:cxn ang="0">
                    <a:pos x="2" y="232"/>
                  </a:cxn>
                  <a:cxn ang="0">
                    <a:pos x="0" y="234"/>
                  </a:cxn>
                  <a:cxn ang="0">
                    <a:pos x="114" y="234"/>
                  </a:cxn>
                  <a:cxn ang="0">
                    <a:pos x="114" y="234"/>
                  </a:cxn>
                  <a:cxn ang="0">
                    <a:pos x="116" y="226"/>
                  </a:cxn>
                  <a:cxn ang="0">
                    <a:pos x="120" y="210"/>
                  </a:cxn>
                  <a:cxn ang="0">
                    <a:pos x="130" y="190"/>
                  </a:cxn>
                  <a:cxn ang="0">
                    <a:pos x="144" y="166"/>
                  </a:cxn>
                  <a:cxn ang="0">
                    <a:pos x="154" y="154"/>
                  </a:cxn>
                  <a:cxn ang="0">
                    <a:pos x="166" y="142"/>
                  </a:cxn>
                  <a:cxn ang="0">
                    <a:pos x="180" y="130"/>
                  </a:cxn>
                  <a:cxn ang="0">
                    <a:pos x="196" y="118"/>
                  </a:cxn>
                  <a:cxn ang="0">
                    <a:pos x="214" y="108"/>
                  </a:cxn>
                  <a:cxn ang="0">
                    <a:pos x="234" y="98"/>
                  </a:cxn>
                  <a:cxn ang="0">
                    <a:pos x="258" y="90"/>
                  </a:cxn>
                  <a:cxn ang="0">
                    <a:pos x="284" y="84"/>
                  </a:cxn>
                  <a:cxn ang="0">
                    <a:pos x="284" y="84"/>
                  </a:cxn>
                  <a:cxn ang="0">
                    <a:pos x="312" y="80"/>
                  </a:cxn>
                  <a:cxn ang="0">
                    <a:pos x="338" y="78"/>
                  </a:cxn>
                  <a:cxn ang="0">
                    <a:pos x="338" y="78"/>
                  </a:cxn>
                  <a:cxn ang="0">
                    <a:pos x="366" y="80"/>
                  </a:cxn>
                  <a:cxn ang="0">
                    <a:pos x="390" y="84"/>
                  </a:cxn>
                  <a:cxn ang="0">
                    <a:pos x="390" y="84"/>
                  </a:cxn>
                  <a:cxn ang="0">
                    <a:pos x="406" y="48"/>
                  </a:cxn>
                  <a:cxn ang="0">
                    <a:pos x="426" y="10"/>
                  </a:cxn>
                  <a:cxn ang="0">
                    <a:pos x="426" y="10"/>
                  </a:cxn>
                  <a:cxn ang="0">
                    <a:pos x="404" y="6"/>
                  </a:cxn>
                  <a:cxn ang="0">
                    <a:pos x="382" y="2"/>
                  </a:cxn>
                  <a:cxn ang="0">
                    <a:pos x="360" y="0"/>
                  </a:cxn>
                  <a:cxn ang="0">
                    <a:pos x="338" y="0"/>
                  </a:cxn>
                </a:cxnLst>
                <a:rect l="0" t="0" r="r" b="b"/>
                <a:pathLst>
                  <a:path w="426" h="234">
                    <a:moveTo>
                      <a:pt x="338" y="0"/>
                    </a:moveTo>
                    <a:lnTo>
                      <a:pt x="338" y="0"/>
                    </a:lnTo>
                    <a:lnTo>
                      <a:pt x="298" y="2"/>
                    </a:lnTo>
                    <a:lnTo>
                      <a:pt x="256" y="8"/>
                    </a:lnTo>
                    <a:lnTo>
                      <a:pt x="256" y="8"/>
                    </a:lnTo>
                    <a:lnTo>
                      <a:pt x="218" y="18"/>
                    </a:lnTo>
                    <a:lnTo>
                      <a:pt x="186" y="28"/>
                    </a:lnTo>
                    <a:lnTo>
                      <a:pt x="156" y="42"/>
                    </a:lnTo>
                    <a:lnTo>
                      <a:pt x="128" y="56"/>
                    </a:lnTo>
                    <a:lnTo>
                      <a:pt x="106" y="72"/>
                    </a:lnTo>
                    <a:lnTo>
                      <a:pt x="86" y="88"/>
                    </a:lnTo>
                    <a:lnTo>
                      <a:pt x="68" y="106"/>
                    </a:lnTo>
                    <a:lnTo>
                      <a:pt x="52" y="122"/>
                    </a:lnTo>
                    <a:lnTo>
                      <a:pt x="40" y="140"/>
                    </a:lnTo>
                    <a:lnTo>
                      <a:pt x="30" y="156"/>
                    </a:lnTo>
                    <a:lnTo>
                      <a:pt x="22" y="172"/>
                    </a:lnTo>
                    <a:lnTo>
                      <a:pt x="14" y="186"/>
                    </a:lnTo>
                    <a:lnTo>
                      <a:pt x="6" y="212"/>
                    </a:lnTo>
                    <a:lnTo>
                      <a:pt x="2" y="228"/>
                    </a:lnTo>
                    <a:lnTo>
                      <a:pt x="2" y="228"/>
                    </a:lnTo>
                    <a:lnTo>
                      <a:pt x="2" y="232"/>
                    </a:lnTo>
                    <a:lnTo>
                      <a:pt x="2" y="232"/>
                    </a:lnTo>
                    <a:lnTo>
                      <a:pt x="0" y="234"/>
                    </a:lnTo>
                    <a:lnTo>
                      <a:pt x="114" y="234"/>
                    </a:lnTo>
                    <a:lnTo>
                      <a:pt x="114" y="234"/>
                    </a:lnTo>
                    <a:lnTo>
                      <a:pt x="116" y="226"/>
                    </a:lnTo>
                    <a:lnTo>
                      <a:pt x="120" y="210"/>
                    </a:lnTo>
                    <a:lnTo>
                      <a:pt x="130" y="190"/>
                    </a:lnTo>
                    <a:lnTo>
                      <a:pt x="144" y="166"/>
                    </a:lnTo>
                    <a:lnTo>
                      <a:pt x="154" y="154"/>
                    </a:lnTo>
                    <a:lnTo>
                      <a:pt x="166" y="142"/>
                    </a:lnTo>
                    <a:lnTo>
                      <a:pt x="180" y="130"/>
                    </a:lnTo>
                    <a:lnTo>
                      <a:pt x="196" y="118"/>
                    </a:lnTo>
                    <a:lnTo>
                      <a:pt x="214" y="108"/>
                    </a:lnTo>
                    <a:lnTo>
                      <a:pt x="234" y="98"/>
                    </a:lnTo>
                    <a:lnTo>
                      <a:pt x="258" y="90"/>
                    </a:lnTo>
                    <a:lnTo>
                      <a:pt x="284" y="84"/>
                    </a:lnTo>
                    <a:lnTo>
                      <a:pt x="284" y="84"/>
                    </a:lnTo>
                    <a:lnTo>
                      <a:pt x="312" y="80"/>
                    </a:lnTo>
                    <a:lnTo>
                      <a:pt x="338" y="78"/>
                    </a:lnTo>
                    <a:lnTo>
                      <a:pt x="338" y="78"/>
                    </a:lnTo>
                    <a:lnTo>
                      <a:pt x="366" y="80"/>
                    </a:lnTo>
                    <a:lnTo>
                      <a:pt x="390" y="84"/>
                    </a:lnTo>
                    <a:lnTo>
                      <a:pt x="390" y="84"/>
                    </a:lnTo>
                    <a:lnTo>
                      <a:pt x="406" y="48"/>
                    </a:lnTo>
                    <a:lnTo>
                      <a:pt x="426" y="10"/>
                    </a:lnTo>
                    <a:lnTo>
                      <a:pt x="426" y="10"/>
                    </a:lnTo>
                    <a:lnTo>
                      <a:pt x="404" y="6"/>
                    </a:lnTo>
                    <a:lnTo>
                      <a:pt x="382" y="2"/>
                    </a:lnTo>
                    <a:lnTo>
                      <a:pt x="360" y="0"/>
                    </a:lnTo>
                    <a:lnTo>
                      <a:pt x="33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64" name="Freeform 197"/>
              <p:cNvSpPr>
                <a:spLocks noEditPoints="1"/>
              </p:cNvSpPr>
              <p:nvPr/>
            </p:nvSpPr>
            <p:spPr bwMode="auto">
              <a:xfrm>
                <a:off x="2189163" y="4238625"/>
                <a:ext cx="457200" cy="349250"/>
              </a:xfrm>
              <a:custGeom>
                <a:avLst/>
                <a:gdLst/>
                <a:ahLst/>
                <a:cxnLst>
                  <a:cxn ang="0">
                    <a:pos x="172" y="208"/>
                  </a:cxn>
                  <a:cxn ang="0">
                    <a:pos x="172" y="208"/>
                  </a:cxn>
                  <a:cxn ang="0">
                    <a:pos x="174" y="220"/>
                  </a:cxn>
                  <a:cxn ang="0">
                    <a:pos x="288" y="220"/>
                  </a:cxn>
                  <a:cxn ang="0">
                    <a:pos x="288" y="220"/>
                  </a:cxn>
                  <a:cxn ang="0">
                    <a:pos x="288" y="218"/>
                  </a:cxn>
                  <a:cxn ang="0">
                    <a:pos x="288" y="218"/>
                  </a:cxn>
                  <a:cxn ang="0">
                    <a:pos x="286" y="214"/>
                  </a:cxn>
                  <a:cxn ang="0">
                    <a:pos x="286" y="214"/>
                  </a:cxn>
                  <a:cxn ang="0">
                    <a:pos x="286" y="214"/>
                  </a:cxn>
                  <a:cxn ang="0">
                    <a:pos x="200" y="212"/>
                  </a:cxn>
                  <a:cxn ang="0">
                    <a:pos x="200" y="212"/>
                  </a:cxn>
                  <a:cxn ang="0">
                    <a:pos x="200" y="208"/>
                  </a:cxn>
                  <a:cxn ang="0">
                    <a:pos x="172" y="208"/>
                  </a:cxn>
                  <a:cxn ang="0">
                    <a:pos x="36" y="0"/>
                  </a:cxn>
                  <a:cxn ang="0">
                    <a:pos x="36" y="0"/>
                  </a:cxn>
                  <a:cxn ang="0">
                    <a:pos x="16" y="38"/>
                  </a:cxn>
                  <a:cxn ang="0">
                    <a:pos x="0" y="74"/>
                  </a:cxn>
                  <a:cxn ang="0">
                    <a:pos x="0" y="74"/>
                  </a:cxn>
                  <a:cxn ang="0">
                    <a:pos x="26" y="80"/>
                  </a:cxn>
                  <a:cxn ang="0">
                    <a:pos x="50" y="90"/>
                  </a:cxn>
                  <a:cxn ang="0">
                    <a:pos x="74" y="100"/>
                  </a:cxn>
                  <a:cxn ang="0">
                    <a:pos x="94" y="114"/>
                  </a:cxn>
                  <a:cxn ang="0">
                    <a:pos x="94" y="114"/>
                  </a:cxn>
                  <a:cxn ang="0">
                    <a:pos x="108" y="76"/>
                  </a:cxn>
                  <a:cxn ang="0">
                    <a:pos x="128" y="34"/>
                  </a:cxn>
                  <a:cxn ang="0">
                    <a:pos x="128" y="34"/>
                  </a:cxn>
                  <a:cxn ang="0">
                    <a:pos x="106" y="24"/>
                  </a:cxn>
                  <a:cxn ang="0">
                    <a:pos x="84" y="14"/>
                  </a:cxn>
                  <a:cxn ang="0">
                    <a:pos x="60" y="6"/>
                  </a:cxn>
                  <a:cxn ang="0">
                    <a:pos x="36" y="0"/>
                  </a:cxn>
                </a:cxnLst>
                <a:rect l="0" t="0" r="r" b="b"/>
                <a:pathLst>
                  <a:path w="288" h="220">
                    <a:moveTo>
                      <a:pt x="172" y="208"/>
                    </a:moveTo>
                    <a:lnTo>
                      <a:pt x="172" y="208"/>
                    </a:lnTo>
                    <a:lnTo>
                      <a:pt x="174" y="220"/>
                    </a:lnTo>
                    <a:lnTo>
                      <a:pt x="288" y="220"/>
                    </a:lnTo>
                    <a:lnTo>
                      <a:pt x="288" y="220"/>
                    </a:lnTo>
                    <a:lnTo>
                      <a:pt x="288" y="218"/>
                    </a:lnTo>
                    <a:lnTo>
                      <a:pt x="288" y="218"/>
                    </a:lnTo>
                    <a:lnTo>
                      <a:pt x="286" y="214"/>
                    </a:lnTo>
                    <a:lnTo>
                      <a:pt x="286" y="214"/>
                    </a:lnTo>
                    <a:lnTo>
                      <a:pt x="286" y="214"/>
                    </a:lnTo>
                    <a:lnTo>
                      <a:pt x="200" y="212"/>
                    </a:lnTo>
                    <a:lnTo>
                      <a:pt x="200" y="212"/>
                    </a:lnTo>
                    <a:lnTo>
                      <a:pt x="200" y="208"/>
                    </a:lnTo>
                    <a:lnTo>
                      <a:pt x="172" y="208"/>
                    </a:lnTo>
                    <a:close/>
                    <a:moveTo>
                      <a:pt x="36" y="0"/>
                    </a:moveTo>
                    <a:lnTo>
                      <a:pt x="36" y="0"/>
                    </a:lnTo>
                    <a:lnTo>
                      <a:pt x="16" y="38"/>
                    </a:lnTo>
                    <a:lnTo>
                      <a:pt x="0" y="74"/>
                    </a:lnTo>
                    <a:lnTo>
                      <a:pt x="0" y="74"/>
                    </a:lnTo>
                    <a:lnTo>
                      <a:pt x="26" y="80"/>
                    </a:lnTo>
                    <a:lnTo>
                      <a:pt x="50" y="90"/>
                    </a:lnTo>
                    <a:lnTo>
                      <a:pt x="74" y="100"/>
                    </a:lnTo>
                    <a:lnTo>
                      <a:pt x="94" y="114"/>
                    </a:lnTo>
                    <a:lnTo>
                      <a:pt x="94" y="114"/>
                    </a:lnTo>
                    <a:lnTo>
                      <a:pt x="108" y="76"/>
                    </a:lnTo>
                    <a:lnTo>
                      <a:pt x="128" y="34"/>
                    </a:lnTo>
                    <a:lnTo>
                      <a:pt x="128" y="34"/>
                    </a:lnTo>
                    <a:lnTo>
                      <a:pt x="106" y="24"/>
                    </a:lnTo>
                    <a:lnTo>
                      <a:pt x="84" y="14"/>
                    </a:lnTo>
                    <a:lnTo>
                      <a:pt x="60" y="6"/>
                    </a:lnTo>
                    <a:lnTo>
                      <a:pt x="36" y="0"/>
                    </a:lnTo>
                    <a:close/>
                  </a:path>
                </a:pathLst>
              </a:custGeom>
              <a:solidFill>
                <a:srgbClr val="E7EBE0"/>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65" name="Freeform 198"/>
              <p:cNvSpPr/>
              <p:nvPr/>
            </p:nvSpPr>
            <p:spPr bwMode="auto">
              <a:xfrm>
                <a:off x="2462213" y="4568825"/>
                <a:ext cx="184150" cy="19050"/>
              </a:xfrm>
              <a:custGeom>
                <a:avLst/>
                <a:gdLst/>
                <a:ahLst/>
                <a:cxnLst>
                  <a:cxn ang="0">
                    <a:pos x="0" y="0"/>
                  </a:cxn>
                  <a:cxn ang="0">
                    <a:pos x="0" y="0"/>
                  </a:cxn>
                  <a:cxn ang="0">
                    <a:pos x="2" y="12"/>
                  </a:cxn>
                  <a:cxn ang="0">
                    <a:pos x="116" y="12"/>
                  </a:cxn>
                  <a:cxn ang="0">
                    <a:pos x="116" y="12"/>
                  </a:cxn>
                  <a:cxn ang="0">
                    <a:pos x="116" y="10"/>
                  </a:cxn>
                  <a:cxn ang="0">
                    <a:pos x="116" y="10"/>
                  </a:cxn>
                  <a:cxn ang="0">
                    <a:pos x="114" y="6"/>
                  </a:cxn>
                  <a:cxn ang="0">
                    <a:pos x="114" y="6"/>
                  </a:cxn>
                  <a:cxn ang="0">
                    <a:pos x="114" y="6"/>
                  </a:cxn>
                  <a:cxn ang="0">
                    <a:pos x="28" y="4"/>
                  </a:cxn>
                  <a:cxn ang="0">
                    <a:pos x="28" y="4"/>
                  </a:cxn>
                  <a:cxn ang="0">
                    <a:pos x="28" y="0"/>
                  </a:cxn>
                  <a:cxn ang="0">
                    <a:pos x="0" y="0"/>
                  </a:cxn>
                </a:cxnLst>
                <a:rect l="0" t="0" r="r" b="b"/>
                <a:pathLst>
                  <a:path w="116" h="12">
                    <a:moveTo>
                      <a:pt x="0" y="0"/>
                    </a:moveTo>
                    <a:lnTo>
                      <a:pt x="0" y="0"/>
                    </a:lnTo>
                    <a:lnTo>
                      <a:pt x="2" y="12"/>
                    </a:lnTo>
                    <a:lnTo>
                      <a:pt x="116" y="12"/>
                    </a:lnTo>
                    <a:lnTo>
                      <a:pt x="116" y="12"/>
                    </a:lnTo>
                    <a:lnTo>
                      <a:pt x="116" y="10"/>
                    </a:lnTo>
                    <a:lnTo>
                      <a:pt x="116" y="10"/>
                    </a:lnTo>
                    <a:lnTo>
                      <a:pt x="114" y="6"/>
                    </a:lnTo>
                    <a:lnTo>
                      <a:pt x="114" y="6"/>
                    </a:lnTo>
                    <a:lnTo>
                      <a:pt x="114" y="6"/>
                    </a:lnTo>
                    <a:lnTo>
                      <a:pt x="28" y="4"/>
                    </a:lnTo>
                    <a:lnTo>
                      <a:pt x="28" y="4"/>
                    </a:lnTo>
                    <a:lnTo>
                      <a:pt x="28" y="0"/>
                    </a:lnTo>
                    <a:lnTo>
                      <a:pt x="0"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66" name="Freeform 199"/>
              <p:cNvSpPr/>
              <p:nvPr/>
            </p:nvSpPr>
            <p:spPr bwMode="auto">
              <a:xfrm>
                <a:off x="2189163" y="4238625"/>
                <a:ext cx="203200" cy="180975"/>
              </a:xfrm>
              <a:custGeom>
                <a:avLst/>
                <a:gdLst/>
                <a:ahLst/>
                <a:cxnLst>
                  <a:cxn ang="0">
                    <a:pos x="36" y="0"/>
                  </a:cxn>
                  <a:cxn ang="0">
                    <a:pos x="36" y="0"/>
                  </a:cxn>
                  <a:cxn ang="0">
                    <a:pos x="16" y="38"/>
                  </a:cxn>
                  <a:cxn ang="0">
                    <a:pos x="0" y="74"/>
                  </a:cxn>
                  <a:cxn ang="0">
                    <a:pos x="0" y="74"/>
                  </a:cxn>
                  <a:cxn ang="0">
                    <a:pos x="26" y="80"/>
                  </a:cxn>
                  <a:cxn ang="0">
                    <a:pos x="50" y="90"/>
                  </a:cxn>
                  <a:cxn ang="0">
                    <a:pos x="74" y="100"/>
                  </a:cxn>
                  <a:cxn ang="0">
                    <a:pos x="94" y="114"/>
                  </a:cxn>
                  <a:cxn ang="0">
                    <a:pos x="94" y="114"/>
                  </a:cxn>
                  <a:cxn ang="0">
                    <a:pos x="108" y="76"/>
                  </a:cxn>
                  <a:cxn ang="0">
                    <a:pos x="128" y="34"/>
                  </a:cxn>
                  <a:cxn ang="0">
                    <a:pos x="128" y="34"/>
                  </a:cxn>
                  <a:cxn ang="0">
                    <a:pos x="106" y="24"/>
                  </a:cxn>
                  <a:cxn ang="0">
                    <a:pos x="84" y="14"/>
                  </a:cxn>
                  <a:cxn ang="0">
                    <a:pos x="60" y="6"/>
                  </a:cxn>
                  <a:cxn ang="0">
                    <a:pos x="36" y="0"/>
                  </a:cxn>
                </a:cxnLst>
                <a:rect l="0" t="0" r="r" b="b"/>
                <a:pathLst>
                  <a:path w="128" h="114">
                    <a:moveTo>
                      <a:pt x="36" y="0"/>
                    </a:moveTo>
                    <a:lnTo>
                      <a:pt x="36" y="0"/>
                    </a:lnTo>
                    <a:lnTo>
                      <a:pt x="16" y="38"/>
                    </a:lnTo>
                    <a:lnTo>
                      <a:pt x="0" y="74"/>
                    </a:lnTo>
                    <a:lnTo>
                      <a:pt x="0" y="74"/>
                    </a:lnTo>
                    <a:lnTo>
                      <a:pt x="26" y="80"/>
                    </a:lnTo>
                    <a:lnTo>
                      <a:pt x="50" y="90"/>
                    </a:lnTo>
                    <a:lnTo>
                      <a:pt x="74" y="100"/>
                    </a:lnTo>
                    <a:lnTo>
                      <a:pt x="94" y="114"/>
                    </a:lnTo>
                    <a:lnTo>
                      <a:pt x="94" y="114"/>
                    </a:lnTo>
                    <a:lnTo>
                      <a:pt x="108" y="76"/>
                    </a:lnTo>
                    <a:lnTo>
                      <a:pt x="128" y="34"/>
                    </a:lnTo>
                    <a:lnTo>
                      <a:pt x="128" y="34"/>
                    </a:lnTo>
                    <a:lnTo>
                      <a:pt x="106" y="24"/>
                    </a:lnTo>
                    <a:lnTo>
                      <a:pt x="84" y="14"/>
                    </a:lnTo>
                    <a:lnTo>
                      <a:pt x="60" y="6"/>
                    </a:lnTo>
                    <a:lnTo>
                      <a:pt x="3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67" name="Freeform 200"/>
              <p:cNvSpPr/>
              <p:nvPr/>
            </p:nvSpPr>
            <p:spPr bwMode="auto">
              <a:xfrm>
                <a:off x="2338388" y="4292600"/>
                <a:ext cx="215900" cy="276225"/>
              </a:xfrm>
              <a:custGeom>
                <a:avLst/>
                <a:gdLst/>
                <a:ahLst/>
                <a:cxnLst>
                  <a:cxn ang="0">
                    <a:pos x="34" y="0"/>
                  </a:cxn>
                  <a:cxn ang="0">
                    <a:pos x="34" y="0"/>
                  </a:cxn>
                  <a:cxn ang="0">
                    <a:pos x="14" y="42"/>
                  </a:cxn>
                  <a:cxn ang="0">
                    <a:pos x="0" y="80"/>
                  </a:cxn>
                  <a:cxn ang="0">
                    <a:pos x="0" y="80"/>
                  </a:cxn>
                  <a:cxn ang="0">
                    <a:pos x="14" y="90"/>
                  </a:cxn>
                  <a:cxn ang="0">
                    <a:pos x="28" y="102"/>
                  </a:cxn>
                  <a:cxn ang="0">
                    <a:pos x="40" y="114"/>
                  </a:cxn>
                  <a:cxn ang="0">
                    <a:pos x="50" y="126"/>
                  </a:cxn>
                  <a:cxn ang="0">
                    <a:pos x="60" y="138"/>
                  </a:cxn>
                  <a:cxn ang="0">
                    <a:pos x="68" y="150"/>
                  </a:cxn>
                  <a:cxn ang="0">
                    <a:pos x="74" y="162"/>
                  </a:cxn>
                  <a:cxn ang="0">
                    <a:pos x="78" y="174"/>
                  </a:cxn>
                  <a:cxn ang="0">
                    <a:pos x="106" y="174"/>
                  </a:cxn>
                  <a:cxn ang="0">
                    <a:pos x="106" y="174"/>
                  </a:cxn>
                  <a:cxn ang="0">
                    <a:pos x="116" y="140"/>
                  </a:cxn>
                  <a:cxn ang="0">
                    <a:pos x="124" y="112"/>
                  </a:cxn>
                  <a:cxn ang="0">
                    <a:pos x="136" y="78"/>
                  </a:cxn>
                  <a:cxn ang="0">
                    <a:pos x="136" y="78"/>
                  </a:cxn>
                  <a:cxn ang="0">
                    <a:pos x="114" y="56"/>
                  </a:cxn>
                  <a:cxn ang="0">
                    <a:pos x="90" y="36"/>
                  </a:cxn>
                  <a:cxn ang="0">
                    <a:pos x="64" y="16"/>
                  </a:cxn>
                  <a:cxn ang="0">
                    <a:pos x="34" y="0"/>
                  </a:cxn>
                </a:cxnLst>
                <a:rect l="0" t="0" r="r" b="b"/>
                <a:pathLst>
                  <a:path w="136" h="174">
                    <a:moveTo>
                      <a:pt x="34" y="0"/>
                    </a:moveTo>
                    <a:lnTo>
                      <a:pt x="34" y="0"/>
                    </a:lnTo>
                    <a:lnTo>
                      <a:pt x="14" y="42"/>
                    </a:lnTo>
                    <a:lnTo>
                      <a:pt x="0" y="80"/>
                    </a:lnTo>
                    <a:lnTo>
                      <a:pt x="0" y="80"/>
                    </a:lnTo>
                    <a:lnTo>
                      <a:pt x="14" y="90"/>
                    </a:lnTo>
                    <a:lnTo>
                      <a:pt x="28" y="102"/>
                    </a:lnTo>
                    <a:lnTo>
                      <a:pt x="40" y="114"/>
                    </a:lnTo>
                    <a:lnTo>
                      <a:pt x="50" y="126"/>
                    </a:lnTo>
                    <a:lnTo>
                      <a:pt x="60" y="138"/>
                    </a:lnTo>
                    <a:lnTo>
                      <a:pt x="68" y="150"/>
                    </a:lnTo>
                    <a:lnTo>
                      <a:pt x="74" y="162"/>
                    </a:lnTo>
                    <a:lnTo>
                      <a:pt x="78" y="174"/>
                    </a:lnTo>
                    <a:lnTo>
                      <a:pt x="106" y="174"/>
                    </a:lnTo>
                    <a:lnTo>
                      <a:pt x="106" y="174"/>
                    </a:lnTo>
                    <a:lnTo>
                      <a:pt x="116" y="140"/>
                    </a:lnTo>
                    <a:lnTo>
                      <a:pt x="124" y="112"/>
                    </a:lnTo>
                    <a:lnTo>
                      <a:pt x="136" y="78"/>
                    </a:lnTo>
                    <a:lnTo>
                      <a:pt x="136" y="78"/>
                    </a:lnTo>
                    <a:lnTo>
                      <a:pt x="114" y="56"/>
                    </a:lnTo>
                    <a:lnTo>
                      <a:pt x="90" y="36"/>
                    </a:lnTo>
                    <a:lnTo>
                      <a:pt x="64" y="16"/>
                    </a:lnTo>
                    <a:lnTo>
                      <a:pt x="34" y="0"/>
                    </a:lnTo>
                    <a:close/>
                  </a:path>
                </a:pathLst>
              </a:custGeom>
              <a:solidFill>
                <a:srgbClr val="F5F4E3"/>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68" name="Freeform 201"/>
              <p:cNvSpPr/>
              <p:nvPr/>
            </p:nvSpPr>
            <p:spPr bwMode="auto">
              <a:xfrm>
                <a:off x="2338388" y="4292600"/>
                <a:ext cx="215900" cy="276225"/>
              </a:xfrm>
              <a:custGeom>
                <a:avLst/>
                <a:gdLst/>
                <a:ahLst/>
                <a:cxnLst>
                  <a:cxn ang="0">
                    <a:pos x="34" y="0"/>
                  </a:cxn>
                  <a:cxn ang="0">
                    <a:pos x="34" y="0"/>
                  </a:cxn>
                  <a:cxn ang="0">
                    <a:pos x="14" y="42"/>
                  </a:cxn>
                  <a:cxn ang="0">
                    <a:pos x="0" y="80"/>
                  </a:cxn>
                  <a:cxn ang="0">
                    <a:pos x="0" y="80"/>
                  </a:cxn>
                  <a:cxn ang="0">
                    <a:pos x="14" y="90"/>
                  </a:cxn>
                  <a:cxn ang="0">
                    <a:pos x="28" y="102"/>
                  </a:cxn>
                  <a:cxn ang="0">
                    <a:pos x="40" y="114"/>
                  </a:cxn>
                  <a:cxn ang="0">
                    <a:pos x="50" y="126"/>
                  </a:cxn>
                  <a:cxn ang="0">
                    <a:pos x="60" y="138"/>
                  </a:cxn>
                  <a:cxn ang="0">
                    <a:pos x="68" y="150"/>
                  </a:cxn>
                  <a:cxn ang="0">
                    <a:pos x="74" y="162"/>
                  </a:cxn>
                  <a:cxn ang="0">
                    <a:pos x="78" y="174"/>
                  </a:cxn>
                  <a:cxn ang="0">
                    <a:pos x="106" y="174"/>
                  </a:cxn>
                  <a:cxn ang="0">
                    <a:pos x="106" y="174"/>
                  </a:cxn>
                  <a:cxn ang="0">
                    <a:pos x="116" y="140"/>
                  </a:cxn>
                  <a:cxn ang="0">
                    <a:pos x="124" y="112"/>
                  </a:cxn>
                  <a:cxn ang="0">
                    <a:pos x="136" y="78"/>
                  </a:cxn>
                  <a:cxn ang="0">
                    <a:pos x="136" y="78"/>
                  </a:cxn>
                  <a:cxn ang="0">
                    <a:pos x="114" y="56"/>
                  </a:cxn>
                  <a:cxn ang="0">
                    <a:pos x="90" y="36"/>
                  </a:cxn>
                  <a:cxn ang="0">
                    <a:pos x="64" y="16"/>
                  </a:cxn>
                  <a:cxn ang="0">
                    <a:pos x="34" y="0"/>
                  </a:cxn>
                </a:cxnLst>
                <a:rect l="0" t="0" r="r" b="b"/>
                <a:pathLst>
                  <a:path w="136" h="174">
                    <a:moveTo>
                      <a:pt x="34" y="0"/>
                    </a:moveTo>
                    <a:lnTo>
                      <a:pt x="34" y="0"/>
                    </a:lnTo>
                    <a:lnTo>
                      <a:pt x="14" y="42"/>
                    </a:lnTo>
                    <a:lnTo>
                      <a:pt x="0" y="80"/>
                    </a:lnTo>
                    <a:lnTo>
                      <a:pt x="0" y="80"/>
                    </a:lnTo>
                    <a:lnTo>
                      <a:pt x="14" y="90"/>
                    </a:lnTo>
                    <a:lnTo>
                      <a:pt x="28" y="102"/>
                    </a:lnTo>
                    <a:lnTo>
                      <a:pt x="40" y="114"/>
                    </a:lnTo>
                    <a:lnTo>
                      <a:pt x="50" y="126"/>
                    </a:lnTo>
                    <a:lnTo>
                      <a:pt x="60" y="138"/>
                    </a:lnTo>
                    <a:lnTo>
                      <a:pt x="68" y="150"/>
                    </a:lnTo>
                    <a:lnTo>
                      <a:pt x="74" y="162"/>
                    </a:lnTo>
                    <a:lnTo>
                      <a:pt x="78" y="174"/>
                    </a:lnTo>
                    <a:lnTo>
                      <a:pt x="106" y="174"/>
                    </a:lnTo>
                    <a:lnTo>
                      <a:pt x="106" y="174"/>
                    </a:lnTo>
                    <a:lnTo>
                      <a:pt x="116" y="140"/>
                    </a:lnTo>
                    <a:lnTo>
                      <a:pt x="124" y="112"/>
                    </a:lnTo>
                    <a:lnTo>
                      <a:pt x="136" y="78"/>
                    </a:lnTo>
                    <a:lnTo>
                      <a:pt x="136" y="78"/>
                    </a:lnTo>
                    <a:lnTo>
                      <a:pt x="114" y="56"/>
                    </a:lnTo>
                    <a:lnTo>
                      <a:pt x="90" y="36"/>
                    </a:lnTo>
                    <a:lnTo>
                      <a:pt x="64" y="16"/>
                    </a:lnTo>
                    <a:lnTo>
                      <a:pt x="34"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69" name="Freeform 202"/>
              <p:cNvSpPr/>
              <p:nvPr/>
            </p:nvSpPr>
            <p:spPr bwMode="auto">
              <a:xfrm>
                <a:off x="2506663" y="4568825"/>
                <a:ext cx="136525" cy="9525"/>
              </a:xfrm>
              <a:custGeom>
                <a:avLst/>
                <a:gdLst/>
                <a:ahLst/>
                <a:cxnLst>
                  <a:cxn ang="0">
                    <a:pos x="0" y="0"/>
                  </a:cxn>
                  <a:cxn ang="0">
                    <a:pos x="0" y="0"/>
                  </a:cxn>
                  <a:cxn ang="0">
                    <a:pos x="0" y="4"/>
                  </a:cxn>
                  <a:cxn ang="0">
                    <a:pos x="86" y="6"/>
                  </a:cxn>
                  <a:cxn ang="0">
                    <a:pos x="86" y="6"/>
                  </a:cxn>
                  <a:cxn ang="0">
                    <a:pos x="86" y="2"/>
                  </a:cxn>
                  <a:cxn ang="0">
                    <a:pos x="0" y="0"/>
                  </a:cxn>
                </a:cxnLst>
                <a:rect l="0" t="0" r="r" b="b"/>
                <a:pathLst>
                  <a:path w="86" h="6">
                    <a:moveTo>
                      <a:pt x="0" y="0"/>
                    </a:moveTo>
                    <a:lnTo>
                      <a:pt x="0" y="0"/>
                    </a:lnTo>
                    <a:lnTo>
                      <a:pt x="0" y="4"/>
                    </a:lnTo>
                    <a:lnTo>
                      <a:pt x="86" y="6"/>
                    </a:lnTo>
                    <a:lnTo>
                      <a:pt x="86" y="6"/>
                    </a:lnTo>
                    <a:lnTo>
                      <a:pt x="86" y="2"/>
                    </a:lnTo>
                    <a:lnTo>
                      <a:pt x="0" y="0"/>
                    </a:lnTo>
                    <a:close/>
                  </a:path>
                </a:pathLst>
              </a:custGeom>
              <a:solidFill>
                <a:srgbClr val="E6EDE1"/>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70" name="Freeform 203"/>
              <p:cNvSpPr/>
              <p:nvPr/>
            </p:nvSpPr>
            <p:spPr bwMode="auto">
              <a:xfrm>
                <a:off x="2506663" y="4568825"/>
                <a:ext cx="136525" cy="9525"/>
              </a:xfrm>
              <a:custGeom>
                <a:avLst/>
                <a:gdLst/>
                <a:ahLst/>
                <a:cxnLst>
                  <a:cxn ang="0">
                    <a:pos x="0" y="0"/>
                  </a:cxn>
                  <a:cxn ang="0">
                    <a:pos x="0" y="0"/>
                  </a:cxn>
                  <a:cxn ang="0">
                    <a:pos x="0" y="4"/>
                  </a:cxn>
                  <a:cxn ang="0">
                    <a:pos x="86" y="6"/>
                  </a:cxn>
                  <a:cxn ang="0">
                    <a:pos x="86" y="6"/>
                  </a:cxn>
                  <a:cxn ang="0">
                    <a:pos x="86" y="2"/>
                  </a:cxn>
                  <a:cxn ang="0">
                    <a:pos x="0" y="0"/>
                  </a:cxn>
                </a:cxnLst>
                <a:rect l="0" t="0" r="r" b="b"/>
                <a:pathLst>
                  <a:path w="86" h="6">
                    <a:moveTo>
                      <a:pt x="0" y="0"/>
                    </a:moveTo>
                    <a:lnTo>
                      <a:pt x="0" y="0"/>
                    </a:lnTo>
                    <a:lnTo>
                      <a:pt x="0" y="4"/>
                    </a:lnTo>
                    <a:lnTo>
                      <a:pt x="86" y="6"/>
                    </a:lnTo>
                    <a:lnTo>
                      <a:pt x="86" y="6"/>
                    </a:lnTo>
                    <a:lnTo>
                      <a:pt x="86" y="2"/>
                    </a:lnTo>
                    <a:lnTo>
                      <a:pt x="0"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71" name="Freeform 204"/>
              <p:cNvSpPr/>
              <p:nvPr/>
            </p:nvSpPr>
            <p:spPr bwMode="auto">
              <a:xfrm>
                <a:off x="2506663" y="4416425"/>
                <a:ext cx="136525" cy="155575"/>
              </a:xfrm>
              <a:custGeom>
                <a:avLst/>
                <a:gdLst/>
                <a:ahLst/>
                <a:cxnLst>
                  <a:cxn ang="0">
                    <a:pos x="30" y="0"/>
                  </a:cxn>
                  <a:cxn ang="0">
                    <a:pos x="30" y="0"/>
                  </a:cxn>
                  <a:cxn ang="0">
                    <a:pos x="18" y="34"/>
                  </a:cxn>
                  <a:cxn ang="0">
                    <a:pos x="10" y="62"/>
                  </a:cxn>
                  <a:cxn ang="0">
                    <a:pos x="0" y="96"/>
                  </a:cxn>
                  <a:cxn ang="0">
                    <a:pos x="86" y="98"/>
                  </a:cxn>
                  <a:cxn ang="0">
                    <a:pos x="86" y="98"/>
                  </a:cxn>
                  <a:cxn ang="0">
                    <a:pos x="78" y="74"/>
                  </a:cxn>
                  <a:cxn ang="0">
                    <a:pos x="66" y="50"/>
                  </a:cxn>
                  <a:cxn ang="0">
                    <a:pos x="50" y="24"/>
                  </a:cxn>
                  <a:cxn ang="0">
                    <a:pos x="30" y="0"/>
                  </a:cxn>
                </a:cxnLst>
                <a:rect l="0" t="0" r="r" b="b"/>
                <a:pathLst>
                  <a:path w="86" h="98">
                    <a:moveTo>
                      <a:pt x="30" y="0"/>
                    </a:moveTo>
                    <a:lnTo>
                      <a:pt x="30" y="0"/>
                    </a:lnTo>
                    <a:lnTo>
                      <a:pt x="18" y="34"/>
                    </a:lnTo>
                    <a:lnTo>
                      <a:pt x="10" y="62"/>
                    </a:lnTo>
                    <a:lnTo>
                      <a:pt x="0" y="96"/>
                    </a:lnTo>
                    <a:lnTo>
                      <a:pt x="86" y="98"/>
                    </a:lnTo>
                    <a:lnTo>
                      <a:pt x="86" y="98"/>
                    </a:lnTo>
                    <a:lnTo>
                      <a:pt x="78" y="74"/>
                    </a:lnTo>
                    <a:lnTo>
                      <a:pt x="66" y="50"/>
                    </a:lnTo>
                    <a:lnTo>
                      <a:pt x="50" y="24"/>
                    </a:lnTo>
                    <a:lnTo>
                      <a:pt x="30" y="0"/>
                    </a:lnTo>
                    <a:close/>
                  </a:path>
                </a:pathLst>
              </a:custGeom>
              <a:solidFill>
                <a:srgbClr val="E9F0E1"/>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72" name="Freeform 206"/>
              <p:cNvSpPr/>
              <p:nvPr/>
            </p:nvSpPr>
            <p:spPr bwMode="auto">
              <a:xfrm>
                <a:off x="2506663" y="4416425"/>
                <a:ext cx="136525" cy="155575"/>
              </a:xfrm>
              <a:custGeom>
                <a:avLst/>
                <a:gdLst/>
                <a:ahLst/>
                <a:cxnLst>
                  <a:cxn ang="0">
                    <a:pos x="30" y="0"/>
                  </a:cxn>
                  <a:cxn ang="0">
                    <a:pos x="30" y="0"/>
                  </a:cxn>
                  <a:cxn ang="0">
                    <a:pos x="18" y="34"/>
                  </a:cxn>
                  <a:cxn ang="0">
                    <a:pos x="10" y="62"/>
                  </a:cxn>
                  <a:cxn ang="0">
                    <a:pos x="0" y="96"/>
                  </a:cxn>
                  <a:cxn ang="0">
                    <a:pos x="86" y="98"/>
                  </a:cxn>
                  <a:cxn ang="0">
                    <a:pos x="86" y="98"/>
                  </a:cxn>
                  <a:cxn ang="0">
                    <a:pos x="78" y="74"/>
                  </a:cxn>
                  <a:cxn ang="0">
                    <a:pos x="66" y="50"/>
                  </a:cxn>
                  <a:cxn ang="0">
                    <a:pos x="50" y="24"/>
                  </a:cxn>
                  <a:cxn ang="0">
                    <a:pos x="30" y="0"/>
                  </a:cxn>
                </a:cxnLst>
                <a:rect l="0" t="0" r="r" b="b"/>
                <a:pathLst>
                  <a:path w="86" h="98">
                    <a:moveTo>
                      <a:pt x="30" y="0"/>
                    </a:moveTo>
                    <a:lnTo>
                      <a:pt x="30" y="0"/>
                    </a:lnTo>
                    <a:lnTo>
                      <a:pt x="18" y="34"/>
                    </a:lnTo>
                    <a:lnTo>
                      <a:pt x="10" y="62"/>
                    </a:lnTo>
                    <a:lnTo>
                      <a:pt x="0" y="96"/>
                    </a:lnTo>
                    <a:lnTo>
                      <a:pt x="86" y="98"/>
                    </a:lnTo>
                    <a:lnTo>
                      <a:pt x="86" y="98"/>
                    </a:lnTo>
                    <a:lnTo>
                      <a:pt x="78" y="74"/>
                    </a:lnTo>
                    <a:lnTo>
                      <a:pt x="66" y="50"/>
                    </a:lnTo>
                    <a:lnTo>
                      <a:pt x="50" y="24"/>
                    </a:lnTo>
                    <a:lnTo>
                      <a:pt x="30"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73" name="Freeform 207"/>
              <p:cNvSpPr/>
              <p:nvPr/>
            </p:nvSpPr>
            <p:spPr bwMode="auto">
              <a:xfrm>
                <a:off x="1751013" y="4346575"/>
                <a:ext cx="714375" cy="247650"/>
              </a:xfrm>
              <a:custGeom>
                <a:avLst/>
                <a:gdLst/>
                <a:ahLst/>
                <a:cxnLst>
                  <a:cxn ang="0">
                    <a:pos x="224" y="0"/>
                  </a:cxn>
                  <a:cxn ang="0">
                    <a:pos x="224" y="0"/>
                  </a:cxn>
                  <a:cxn ang="0">
                    <a:pos x="198" y="2"/>
                  </a:cxn>
                  <a:cxn ang="0">
                    <a:pos x="170" y="6"/>
                  </a:cxn>
                  <a:cxn ang="0">
                    <a:pos x="170" y="6"/>
                  </a:cxn>
                  <a:cxn ang="0">
                    <a:pos x="144" y="12"/>
                  </a:cxn>
                  <a:cxn ang="0">
                    <a:pos x="120" y="20"/>
                  </a:cxn>
                  <a:cxn ang="0">
                    <a:pos x="100" y="30"/>
                  </a:cxn>
                  <a:cxn ang="0">
                    <a:pos x="82" y="40"/>
                  </a:cxn>
                  <a:cxn ang="0">
                    <a:pos x="66" y="52"/>
                  </a:cxn>
                  <a:cxn ang="0">
                    <a:pos x="52" y="64"/>
                  </a:cxn>
                  <a:cxn ang="0">
                    <a:pos x="40" y="76"/>
                  </a:cxn>
                  <a:cxn ang="0">
                    <a:pos x="30" y="88"/>
                  </a:cxn>
                  <a:cxn ang="0">
                    <a:pos x="16" y="112"/>
                  </a:cxn>
                  <a:cxn ang="0">
                    <a:pos x="6" y="132"/>
                  </a:cxn>
                  <a:cxn ang="0">
                    <a:pos x="2" y="148"/>
                  </a:cxn>
                  <a:cxn ang="0">
                    <a:pos x="0" y="156"/>
                  </a:cxn>
                  <a:cxn ang="0">
                    <a:pos x="0" y="156"/>
                  </a:cxn>
                  <a:cxn ang="0">
                    <a:pos x="0" y="156"/>
                  </a:cxn>
                  <a:cxn ang="0">
                    <a:pos x="450" y="154"/>
                  </a:cxn>
                  <a:cxn ang="0">
                    <a:pos x="450" y="154"/>
                  </a:cxn>
                  <a:cxn ang="0">
                    <a:pos x="450" y="152"/>
                  </a:cxn>
                  <a:cxn ang="0">
                    <a:pos x="228" y="152"/>
                  </a:cxn>
                  <a:cxn ang="0">
                    <a:pos x="228" y="152"/>
                  </a:cxn>
                  <a:cxn ang="0">
                    <a:pos x="238" y="110"/>
                  </a:cxn>
                  <a:cxn ang="0">
                    <a:pos x="254" y="64"/>
                  </a:cxn>
                  <a:cxn ang="0">
                    <a:pos x="276" y="6"/>
                  </a:cxn>
                  <a:cxn ang="0">
                    <a:pos x="276" y="6"/>
                  </a:cxn>
                  <a:cxn ang="0">
                    <a:pos x="252" y="2"/>
                  </a:cxn>
                  <a:cxn ang="0">
                    <a:pos x="224" y="0"/>
                  </a:cxn>
                </a:cxnLst>
                <a:rect l="0" t="0" r="r" b="b"/>
                <a:pathLst>
                  <a:path w="450" h="156">
                    <a:moveTo>
                      <a:pt x="224" y="0"/>
                    </a:moveTo>
                    <a:lnTo>
                      <a:pt x="224" y="0"/>
                    </a:lnTo>
                    <a:lnTo>
                      <a:pt x="198" y="2"/>
                    </a:lnTo>
                    <a:lnTo>
                      <a:pt x="170" y="6"/>
                    </a:lnTo>
                    <a:lnTo>
                      <a:pt x="170" y="6"/>
                    </a:lnTo>
                    <a:lnTo>
                      <a:pt x="144" y="12"/>
                    </a:lnTo>
                    <a:lnTo>
                      <a:pt x="120" y="20"/>
                    </a:lnTo>
                    <a:lnTo>
                      <a:pt x="100" y="30"/>
                    </a:lnTo>
                    <a:lnTo>
                      <a:pt x="82" y="40"/>
                    </a:lnTo>
                    <a:lnTo>
                      <a:pt x="66" y="52"/>
                    </a:lnTo>
                    <a:lnTo>
                      <a:pt x="52" y="64"/>
                    </a:lnTo>
                    <a:lnTo>
                      <a:pt x="40" y="76"/>
                    </a:lnTo>
                    <a:lnTo>
                      <a:pt x="30" y="88"/>
                    </a:lnTo>
                    <a:lnTo>
                      <a:pt x="16" y="112"/>
                    </a:lnTo>
                    <a:lnTo>
                      <a:pt x="6" y="132"/>
                    </a:lnTo>
                    <a:lnTo>
                      <a:pt x="2" y="148"/>
                    </a:lnTo>
                    <a:lnTo>
                      <a:pt x="0" y="156"/>
                    </a:lnTo>
                    <a:lnTo>
                      <a:pt x="0" y="156"/>
                    </a:lnTo>
                    <a:lnTo>
                      <a:pt x="0" y="156"/>
                    </a:lnTo>
                    <a:lnTo>
                      <a:pt x="450" y="154"/>
                    </a:lnTo>
                    <a:lnTo>
                      <a:pt x="450" y="154"/>
                    </a:lnTo>
                    <a:lnTo>
                      <a:pt x="450" y="152"/>
                    </a:lnTo>
                    <a:lnTo>
                      <a:pt x="228" y="152"/>
                    </a:lnTo>
                    <a:lnTo>
                      <a:pt x="228" y="152"/>
                    </a:lnTo>
                    <a:lnTo>
                      <a:pt x="238" y="110"/>
                    </a:lnTo>
                    <a:lnTo>
                      <a:pt x="254" y="64"/>
                    </a:lnTo>
                    <a:lnTo>
                      <a:pt x="276" y="6"/>
                    </a:lnTo>
                    <a:lnTo>
                      <a:pt x="276" y="6"/>
                    </a:lnTo>
                    <a:lnTo>
                      <a:pt x="252" y="2"/>
                    </a:lnTo>
                    <a:lnTo>
                      <a:pt x="224" y="0"/>
                    </a:lnTo>
                    <a:close/>
                  </a:path>
                </a:pathLst>
              </a:custGeom>
              <a:solidFill>
                <a:srgbClr val="9DC0C1"/>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74" name="Freeform 208"/>
              <p:cNvSpPr/>
              <p:nvPr/>
            </p:nvSpPr>
            <p:spPr bwMode="auto">
              <a:xfrm>
                <a:off x="1751013" y="4346575"/>
                <a:ext cx="714375" cy="247650"/>
              </a:xfrm>
              <a:custGeom>
                <a:avLst/>
                <a:gdLst/>
                <a:ahLst/>
                <a:cxnLst>
                  <a:cxn ang="0">
                    <a:pos x="224" y="0"/>
                  </a:cxn>
                  <a:cxn ang="0">
                    <a:pos x="224" y="0"/>
                  </a:cxn>
                  <a:cxn ang="0">
                    <a:pos x="198" y="2"/>
                  </a:cxn>
                  <a:cxn ang="0">
                    <a:pos x="170" y="6"/>
                  </a:cxn>
                  <a:cxn ang="0">
                    <a:pos x="170" y="6"/>
                  </a:cxn>
                  <a:cxn ang="0">
                    <a:pos x="144" y="12"/>
                  </a:cxn>
                  <a:cxn ang="0">
                    <a:pos x="120" y="20"/>
                  </a:cxn>
                  <a:cxn ang="0">
                    <a:pos x="100" y="30"/>
                  </a:cxn>
                  <a:cxn ang="0">
                    <a:pos x="82" y="40"/>
                  </a:cxn>
                  <a:cxn ang="0">
                    <a:pos x="66" y="52"/>
                  </a:cxn>
                  <a:cxn ang="0">
                    <a:pos x="52" y="64"/>
                  </a:cxn>
                  <a:cxn ang="0">
                    <a:pos x="40" y="76"/>
                  </a:cxn>
                  <a:cxn ang="0">
                    <a:pos x="30" y="88"/>
                  </a:cxn>
                  <a:cxn ang="0">
                    <a:pos x="16" y="112"/>
                  </a:cxn>
                  <a:cxn ang="0">
                    <a:pos x="6" y="132"/>
                  </a:cxn>
                  <a:cxn ang="0">
                    <a:pos x="2" y="148"/>
                  </a:cxn>
                  <a:cxn ang="0">
                    <a:pos x="0" y="156"/>
                  </a:cxn>
                  <a:cxn ang="0">
                    <a:pos x="0" y="156"/>
                  </a:cxn>
                  <a:cxn ang="0">
                    <a:pos x="0" y="156"/>
                  </a:cxn>
                  <a:cxn ang="0">
                    <a:pos x="450" y="154"/>
                  </a:cxn>
                  <a:cxn ang="0">
                    <a:pos x="450" y="154"/>
                  </a:cxn>
                  <a:cxn ang="0">
                    <a:pos x="450" y="152"/>
                  </a:cxn>
                  <a:cxn ang="0">
                    <a:pos x="228" y="152"/>
                  </a:cxn>
                  <a:cxn ang="0">
                    <a:pos x="228" y="152"/>
                  </a:cxn>
                  <a:cxn ang="0">
                    <a:pos x="238" y="110"/>
                  </a:cxn>
                  <a:cxn ang="0">
                    <a:pos x="254" y="64"/>
                  </a:cxn>
                  <a:cxn ang="0">
                    <a:pos x="276" y="6"/>
                  </a:cxn>
                  <a:cxn ang="0">
                    <a:pos x="276" y="6"/>
                  </a:cxn>
                  <a:cxn ang="0">
                    <a:pos x="252" y="2"/>
                  </a:cxn>
                  <a:cxn ang="0">
                    <a:pos x="224" y="0"/>
                  </a:cxn>
                </a:cxnLst>
                <a:rect l="0" t="0" r="r" b="b"/>
                <a:pathLst>
                  <a:path w="450" h="156">
                    <a:moveTo>
                      <a:pt x="224" y="0"/>
                    </a:moveTo>
                    <a:lnTo>
                      <a:pt x="224" y="0"/>
                    </a:lnTo>
                    <a:lnTo>
                      <a:pt x="198" y="2"/>
                    </a:lnTo>
                    <a:lnTo>
                      <a:pt x="170" y="6"/>
                    </a:lnTo>
                    <a:lnTo>
                      <a:pt x="170" y="6"/>
                    </a:lnTo>
                    <a:lnTo>
                      <a:pt x="144" y="12"/>
                    </a:lnTo>
                    <a:lnTo>
                      <a:pt x="120" y="20"/>
                    </a:lnTo>
                    <a:lnTo>
                      <a:pt x="100" y="30"/>
                    </a:lnTo>
                    <a:lnTo>
                      <a:pt x="82" y="40"/>
                    </a:lnTo>
                    <a:lnTo>
                      <a:pt x="66" y="52"/>
                    </a:lnTo>
                    <a:lnTo>
                      <a:pt x="52" y="64"/>
                    </a:lnTo>
                    <a:lnTo>
                      <a:pt x="40" y="76"/>
                    </a:lnTo>
                    <a:lnTo>
                      <a:pt x="30" y="88"/>
                    </a:lnTo>
                    <a:lnTo>
                      <a:pt x="16" y="112"/>
                    </a:lnTo>
                    <a:lnTo>
                      <a:pt x="6" y="132"/>
                    </a:lnTo>
                    <a:lnTo>
                      <a:pt x="2" y="148"/>
                    </a:lnTo>
                    <a:lnTo>
                      <a:pt x="0" y="156"/>
                    </a:lnTo>
                    <a:lnTo>
                      <a:pt x="0" y="156"/>
                    </a:lnTo>
                    <a:lnTo>
                      <a:pt x="0" y="156"/>
                    </a:lnTo>
                    <a:lnTo>
                      <a:pt x="450" y="154"/>
                    </a:lnTo>
                    <a:lnTo>
                      <a:pt x="450" y="154"/>
                    </a:lnTo>
                    <a:lnTo>
                      <a:pt x="450" y="152"/>
                    </a:lnTo>
                    <a:lnTo>
                      <a:pt x="228" y="152"/>
                    </a:lnTo>
                    <a:lnTo>
                      <a:pt x="228" y="152"/>
                    </a:lnTo>
                    <a:lnTo>
                      <a:pt x="238" y="110"/>
                    </a:lnTo>
                    <a:lnTo>
                      <a:pt x="254" y="64"/>
                    </a:lnTo>
                    <a:lnTo>
                      <a:pt x="276" y="6"/>
                    </a:lnTo>
                    <a:lnTo>
                      <a:pt x="276" y="6"/>
                    </a:lnTo>
                    <a:lnTo>
                      <a:pt x="252" y="2"/>
                    </a:lnTo>
                    <a:lnTo>
                      <a:pt x="224"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75" name="Freeform 209"/>
              <p:cNvSpPr/>
              <p:nvPr/>
            </p:nvSpPr>
            <p:spPr bwMode="auto">
              <a:xfrm>
                <a:off x="2112963" y="4356100"/>
                <a:ext cx="352425" cy="231775"/>
              </a:xfrm>
              <a:custGeom>
                <a:avLst/>
                <a:gdLst/>
                <a:ahLst/>
                <a:cxnLst>
                  <a:cxn ang="0">
                    <a:pos x="48" y="0"/>
                  </a:cxn>
                  <a:cxn ang="0">
                    <a:pos x="48" y="0"/>
                  </a:cxn>
                  <a:cxn ang="0">
                    <a:pos x="26" y="58"/>
                  </a:cxn>
                  <a:cxn ang="0">
                    <a:pos x="10" y="104"/>
                  </a:cxn>
                  <a:cxn ang="0">
                    <a:pos x="0" y="146"/>
                  </a:cxn>
                  <a:cxn ang="0">
                    <a:pos x="222" y="146"/>
                  </a:cxn>
                  <a:cxn ang="0">
                    <a:pos x="222" y="146"/>
                  </a:cxn>
                  <a:cxn ang="0">
                    <a:pos x="222" y="146"/>
                  </a:cxn>
                  <a:cxn ang="0">
                    <a:pos x="222" y="146"/>
                  </a:cxn>
                  <a:cxn ang="0">
                    <a:pos x="220" y="134"/>
                  </a:cxn>
                  <a:cxn ang="0">
                    <a:pos x="114" y="134"/>
                  </a:cxn>
                  <a:cxn ang="0">
                    <a:pos x="114" y="134"/>
                  </a:cxn>
                  <a:cxn ang="0">
                    <a:pos x="120" y="108"/>
                  </a:cxn>
                  <a:cxn ang="0">
                    <a:pos x="128" y="78"/>
                  </a:cxn>
                  <a:cxn ang="0">
                    <a:pos x="142" y="40"/>
                  </a:cxn>
                  <a:cxn ang="0">
                    <a:pos x="142" y="40"/>
                  </a:cxn>
                  <a:cxn ang="0">
                    <a:pos x="122" y="26"/>
                  </a:cxn>
                  <a:cxn ang="0">
                    <a:pos x="98" y="16"/>
                  </a:cxn>
                  <a:cxn ang="0">
                    <a:pos x="74" y="6"/>
                  </a:cxn>
                  <a:cxn ang="0">
                    <a:pos x="48" y="0"/>
                  </a:cxn>
                </a:cxnLst>
                <a:rect l="0" t="0" r="r" b="b"/>
                <a:pathLst>
                  <a:path w="222" h="146">
                    <a:moveTo>
                      <a:pt x="48" y="0"/>
                    </a:moveTo>
                    <a:lnTo>
                      <a:pt x="48" y="0"/>
                    </a:lnTo>
                    <a:lnTo>
                      <a:pt x="26" y="58"/>
                    </a:lnTo>
                    <a:lnTo>
                      <a:pt x="10" y="104"/>
                    </a:lnTo>
                    <a:lnTo>
                      <a:pt x="0" y="146"/>
                    </a:lnTo>
                    <a:lnTo>
                      <a:pt x="222" y="146"/>
                    </a:lnTo>
                    <a:lnTo>
                      <a:pt x="222" y="146"/>
                    </a:lnTo>
                    <a:lnTo>
                      <a:pt x="222" y="146"/>
                    </a:lnTo>
                    <a:lnTo>
                      <a:pt x="222" y="146"/>
                    </a:lnTo>
                    <a:lnTo>
                      <a:pt x="220" y="134"/>
                    </a:lnTo>
                    <a:lnTo>
                      <a:pt x="114" y="134"/>
                    </a:lnTo>
                    <a:lnTo>
                      <a:pt x="114" y="134"/>
                    </a:lnTo>
                    <a:lnTo>
                      <a:pt x="120" y="108"/>
                    </a:lnTo>
                    <a:lnTo>
                      <a:pt x="128" y="78"/>
                    </a:lnTo>
                    <a:lnTo>
                      <a:pt x="142" y="40"/>
                    </a:lnTo>
                    <a:lnTo>
                      <a:pt x="142" y="40"/>
                    </a:lnTo>
                    <a:lnTo>
                      <a:pt x="122" y="26"/>
                    </a:lnTo>
                    <a:lnTo>
                      <a:pt x="98" y="16"/>
                    </a:lnTo>
                    <a:lnTo>
                      <a:pt x="74" y="6"/>
                    </a:lnTo>
                    <a:lnTo>
                      <a:pt x="48" y="0"/>
                    </a:lnTo>
                    <a:close/>
                  </a:path>
                </a:pathLst>
              </a:custGeom>
              <a:solidFill>
                <a:srgbClr val="84ABB3"/>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76" name="Freeform 210"/>
              <p:cNvSpPr/>
              <p:nvPr/>
            </p:nvSpPr>
            <p:spPr bwMode="auto">
              <a:xfrm>
                <a:off x="2112963" y="4356100"/>
                <a:ext cx="352425" cy="231775"/>
              </a:xfrm>
              <a:custGeom>
                <a:avLst/>
                <a:gdLst/>
                <a:ahLst/>
                <a:cxnLst>
                  <a:cxn ang="0">
                    <a:pos x="48" y="0"/>
                  </a:cxn>
                  <a:cxn ang="0">
                    <a:pos x="48" y="0"/>
                  </a:cxn>
                  <a:cxn ang="0">
                    <a:pos x="26" y="58"/>
                  </a:cxn>
                  <a:cxn ang="0">
                    <a:pos x="10" y="104"/>
                  </a:cxn>
                  <a:cxn ang="0">
                    <a:pos x="0" y="146"/>
                  </a:cxn>
                  <a:cxn ang="0">
                    <a:pos x="222" y="146"/>
                  </a:cxn>
                  <a:cxn ang="0">
                    <a:pos x="222" y="146"/>
                  </a:cxn>
                  <a:cxn ang="0">
                    <a:pos x="222" y="146"/>
                  </a:cxn>
                  <a:cxn ang="0">
                    <a:pos x="222" y="146"/>
                  </a:cxn>
                  <a:cxn ang="0">
                    <a:pos x="220" y="134"/>
                  </a:cxn>
                  <a:cxn ang="0">
                    <a:pos x="114" y="134"/>
                  </a:cxn>
                  <a:cxn ang="0">
                    <a:pos x="114" y="134"/>
                  </a:cxn>
                  <a:cxn ang="0">
                    <a:pos x="120" y="108"/>
                  </a:cxn>
                  <a:cxn ang="0">
                    <a:pos x="128" y="78"/>
                  </a:cxn>
                  <a:cxn ang="0">
                    <a:pos x="142" y="40"/>
                  </a:cxn>
                  <a:cxn ang="0">
                    <a:pos x="142" y="40"/>
                  </a:cxn>
                  <a:cxn ang="0">
                    <a:pos x="122" y="26"/>
                  </a:cxn>
                  <a:cxn ang="0">
                    <a:pos x="98" y="16"/>
                  </a:cxn>
                  <a:cxn ang="0">
                    <a:pos x="74" y="6"/>
                  </a:cxn>
                  <a:cxn ang="0">
                    <a:pos x="48" y="0"/>
                  </a:cxn>
                </a:cxnLst>
                <a:rect l="0" t="0" r="r" b="b"/>
                <a:pathLst>
                  <a:path w="222" h="146">
                    <a:moveTo>
                      <a:pt x="48" y="0"/>
                    </a:moveTo>
                    <a:lnTo>
                      <a:pt x="48" y="0"/>
                    </a:lnTo>
                    <a:lnTo>
                      <a:pt x="26" y="58"/>
                    </a:lnTo>
                    <a:lnTo>
                      <a:pt x="10" y="104"/>
                    </a:lnTo>
                    <a:lnTo>
                      <a:pt x="0" y="146"/>
                    </a:lnTo>
                    <a:lnTo>
                      <a:pt x="222" y="146"/>
                    </a:lnTo>
                    <a:lnTo>
                      <a:pt x="222" y="146"/>
                    </a:lnTo>
                    <a:lnTo>
                      <a:pt x="222" y="146"/>
                    </a:lnTo>
                    <a:lnTo>
                      <a:pt x="222" y="146"/>
                    </a:lnTo>
                    <a:lnTo>
                      <a:pt x="220" y="134"/>
                    </a:lnTo>
                    <a:lnTo>
                      <a:pt x="114" y="134"/>
                    </a:lnTo>
                    <a:lnTo>
                      <a:pt x="114" y="134"/>
                    </a:lnTo>
                    <a:lnTo>
                      <a:pt x="120" y="108"/>
                    </a:lnTo>
                    <a:lnTo>
                      <a:pt x="128" y="78"/>
                    </a:lnTo>
                    <a:lnTo>
                      <a:pt x="142" y="40"/>
                    </a:lnTo>
                    <a:lnTo>
                      <a:pt x="142" y="40"/>
                    </a:lnTo>
                    <a:lnTo>
                      <a:pt x="122" y="26"/>
                    </a:lnTo>
                    <a:lnTo>
                      <a:pt x="98" y="16"/>
                    </a:lnTo>
                    <a:lnTo>
                      <a:pt x="74" y="6"/>
                    </a:lnTo>
                    <a:lnTo>
                      <a:pt x="4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77" name="Freeform 211"/>
              <p:cNvSpPr/>
              <p:nvPr/>
            </p:nvSpPr>
            <p:spPr bwMode="auto">
              <a:xfrm>
                <a:off x="2293938" y="4419600"/>
                <a:ext cx="168275" cy="149225"/>
              </a:xfrm>
              <a:custGeom>
                <a:avLst/>
                <a:gdLst/>
                <a:ahLst/>
                <a:cxnLst>
                  <a:cxn ang="0">
                    <a:pos x="28" y="0"/>
                  </a:cxn>
                  <a:cxn ang="0">
                    <a:pos x="28" y="0"/>
                  </a:cxn>
                  <a:cxn ang="0">
                    <a:pos x="14" y="38"/>
                  </a:cxn>
                  <a:cxn ang="0">
                    <a:pos x="6" y="68"/>
                  </a:cxn>
                  <a:cxn ang="0">
                    <a:pos x="0" y="94"/>
                  </a:cxn>
                  <a:cxn ang="0">
                    <a:pos x="106" y="94"/>
                  </a:cxn>
                  <a:cxn ang="0">
                    <a:pos x="106" y="94"/>
                  </a:cxn>
                  <a:cxn ang="0">
                    <a:pos x="102" y="82"/>
                  </a:cxn>
                  <a:cxn ang="0">
                    <a:pos x="96" y="70"/>
                  </a:cxn>
                  <a:cxn ang="0">
                    <a:pos x="88" y="58"/>
                  </a:cxn>
                  <a:cxn ang="0">
                    <a:pos x="78" y="46"/>
                  </a:cxn>
                  <a:cxn ang="0">
                    <a:pos x="68" y="34"/>
                  </a:cxn>
                  <a:cxn ang="0">
                    <a:pos x="56" y="22"/>
                  </a:cxn>
                  <a:cxn ang="0">
                    <a:pos x="42" y="10"/>
                  </a:cxn>
                  <a:cxn ang="0">
                    <a:pos x="28" y="0"/>
                  </a:cxn>
                </a:cxnLst>
                <a:rect l="0" t="0" r="r" b="b"/>
                <a:pathLst>
                  <a:path w="106" h="94">
                    <a:moveTo>
                      <a:pt x="28" y="0"/>
                    </a:moveTo>
                    <a:lnTo>
                      <a:pt x="28" y="0"/>
                    </a:lnTo>
                    <a:lnTo>
                      <a:pt x="14" y="38"/>
                    </a:lnTo>
                    <a:lnTo>
                      <a:pt x="6" y="68"/>
                    </a:lnTo>
                    <a:lnTo>
                      <a:pt x="0" y="94"/>
                    </a:lnTo>
                    <a:lnTo>
                      <a:pt x="106" y="94"/>
                    </a:lnTo>
                    <a:lnTo>
                      <a:pt x="106" y="94"/>
                    </a:lnTo>
                    <a:lnTo>
                      <a:pt x="102" y="82"/>
                    </a:lnTo>
                    <a:lnTo>
                      <a:pt x="96" y="70"/>
                    </a:lnTo>
                    <a:lnTo>
                      <a:pt x="88" y="58"/>
                    </a:lnTo>
                    <a:lnTo>
                      <a:pt x="78" y="46"/>
                    </a:lnTo>
                    <a:lnTo>
                      <a:pt x="68" y="34"/>
                    </a:lnTo>
                    <a:lnTo>
                      <a:pt x="56" y="22"/>
                    </a:lnTo>
                    <a:lnTo>
                      <a:pt x="42" y="10"/>
                    </a:lnTo>
                    <a:lnTo>
                      <a:pt x="28" y="0"/>
                    </a:lnTo>
                    <a:close/>
                  </a:path>
                </a:pathLst>
              </a:custGeom>
              <a:solidFill>
                <a:srgbClr val="94B6B5"/>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78" name="Freeform 212"/>
              <p:cNvSpPr/>
              <p:nvPr/>
            </p:nvSpPr>
            <p:spPr bwMode="auto">
              <a:xfrm>
                <a:off x="2293938" y="4419600"/>
                <a:ext cx="168275" cy="149225"/>
              </a:xfrm>
              <a:custGeom>
                <a:avLst/>
                <a:gdLst/>
                <a:ahLst/>
                <a:cxnLst>
                  <a:cxn ang="0">
                    <a:pos x="28" y="0"/>
                  </a:cxn>
                  <a:cxn ang="0">
                    <a:pos x="28" y="0"/>
                  </a:cxn>
                  <a:cxn ang="0">
                    <a:pos x="14" y="38"/>
                  </a:cxn>
                  <a:cxn ang="0">
                    <a:pos x="6" y="68"/>
                  </a:cxn>
                  <a:cxn ang="0">
                    <a:pos x="0" y="94"/>
                  </a:cxn>
                  <a:cxn ang="0">
                    <a:pos x="106" y="94"/>
                  </a:cxn>
                  <a:cxn ang="0">
                    <a:pos x="106" y="94"/>
                  </a:cxn>
                  <a:cxn ang="0">
                    <a:pos x="102" y="82"/>
                  </a:cxn>
                  <a:cxn ang="0">
                    <a:pos x="96" y="70"/>
                  </a:cxn>
                  <a:cxn ang="0">
                    <a:pos x="88" y="58"/>
                  </a:cxn>
                  <a:cxn ang="0">
                    <a:pos x="78" y="46"/>
                  </a:cxn>
                  <a:cxn ang="0">
                    <a:pos x="68" y="34"/>
                  </a:cxn>
                  <a:cxn ang="0">
                    <a:pos x="56" y="22"/>
                  </a:cxn>
                  <a:cxn ang="0">
                    <a:pos x="42" y="10"/>
                  </a:cxn>
                  <a:cxn ang="0">
                    <a:pos x="28" y="0"/>
                  </a:cxn>
                </a:cxnLst>
                <a:rect l="0" t="0" r="r" b="b"/>
                <a:pathLst>
                  <a:path w="106" h="94">
                    <a:moveTo>
                      <a:pt x="28" y="0"/>
                    </a:moveTo>
                    <a:lnTo>
                      <a:pt x="28" y="0"/>
                    </a:lnTo>
                    <a:lnTo>
                      <a:pt x="14" y="38"/>
                    </a:lnTo>
                    <a:lnTo>
                      <a:pt x="6" y="68"/>
                    </a:lnTo>
                    <a:lnTo>
                      <a:pt x="0" y="94"/>
                    </a:lnTo>
                    <a:lnTo>
                      <a:pt x="106" y="94"/>
                    </a:lnTo>
                    <a:lnTo>
                      <a:pt x="106" y="94"/>
                    </a:lnTo>
                    <a:lnTo>
                      <a:pt x="102" y="82"/>
                    </a:lnTo>
                    <a:lnTo>
                      <a:pt x="96" y="70"/>
                    </a:lnTo>
                    <a:lnTo>
                      <a:pt x="88" y="58"/>
                    </a:lnTo>
                    <a:lnTo>
                      <a:pt x="78" y="46"/>
                    </a:lnTo>
                    <a:lnTo>
                      <a:pt x="68" y="34"/>
                    </a:lnTo>
                    <a:lnTo>
                      <a:pt x="56" y="22"/>
                    </a:lnTo>
                    <a:lnTo>
                      <a:pt x="42" y="10"/>
                    </a:lnTo>
                    <a:lnTo>
                      <a:pt x="2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79" name="Freeform 213"/>
              <p:cNvSpPr>
                <a:spLocks noEditPoints="1"/>
              </p:cNvSpPr>
              <p:nvPr/>
            </p:nvSpPr>
            <p:spPr bwMode="auto">
              <a:xfrm>
                <a:off x="5383213" y="3578225"/>
                <a:ext cx="1108075" cy="1041400"/>
              </a:xfrm>
              <a:custGeom>
                <a:avLst/>
                <a:gdLst/>
                <a:ahLst/>
                <a:cxnLst>
                  <a:cxn ang="0">
                    <a:pos x="176" y="644"/>
                  </a:cxn>
                  <a:cxn ang="0">
                    <a:pos x="548" y="656"/>
                  </a:cxn>
                  <a:cxn ang="0">
                    <a:pos x="548" y="652"/>
                  </a:cxn>
                  <a:cxn ang="0">
                    <a:pos x="372" y="0"/>
                  </a:cxn>
                  <a:cxn ang="0">
                    <a:pos x="354" y="0"/>
                  </a:cxn>
                  <a:cxn ang="0">
                    <a:pos x="300" y="10"/>
                  </a:cxn>
                  <a:cxn ang="0">
                    <a:pos x="238" y="36"/>
                  </a:cxn>
                  <a:cxn ang="0">
                    <a:pos x="182" y="76"/>
                  </a:cxn>
                  <a:cxn ang="0">
                    <a:pos x="132" y="128"/>
                  </a:cxn>
                  <a:cxn ang="0">
                    <a:pos x="90" y="188"/>
                  </a:cxn>
                  <a:cxn ang="0">
                    <a:pos x="54" y="252"/>
                  </a:cxn>
                  <a:cxn ang="0">
                    <a:pos x="24" y="320"/>
                  </a:cxn>
                  <a:cxn ang="0">
                    <a:pos x="0" y="390"/>
                  </a:cxn>
                  <a:cxn ang="0">
                    <a:pos x="38" y="422"/>
                  </a:cxn>
                  <a:cxn ang="0">
                    <a:pos x="72" y="458"/>
                  </a:cxn>
                  <a:cxn ang="0">
                    <a:pos x="102" y="370"/>
                  </a:cxn>
                  <a:cxn ang="0">
                    <a:pos x="130" y="312"/>
                  </a:cxn>
                  <a:cxn ang="0">
                    <a:pos x="160" y="256"/>
                  </a:cxn>
                  <a:cxn ang="0">
                    <a:pos x="198" y="206"/>
                  </a:cxn>
                  <a:cxn ang="0">
                    <a:pos x="240" y="166"/>
                  </a:cxn>
                  <a:cxn ang="0">
                    <a:pos x="290" y="136"/>
                  </a:cxn>
                  <a:cxn ang="0">
                    <a:pos x="346" y="118"/>
                  </a:cxn>
                  <a:cxn ang="0">
                    <a:pos x="378" y="116"/>
                  </a:cxn>
                  <a:cxn ang="0">
                    <a:pos x="394" y="118"/>
                  </a:cxn>
                  <a:cxn ang="0">
                    <a:pos x="438" y="124"/>
                  </a:cxn>
                  <a:cxn ang="0">
                    <a:pos x="478" y="136"/>
                  </a:cxn>
                  <a:cxn ang="0">
                    <a:pos x="514" y="154"/>
                  </a:cxn>
                  <a:cxn ang="0">
                    <a:pos x="546" y="176"/>
                  </a:cxn>
                  <a:cxn ang="0">
                    <a:pos x="574" y="202"/>
                  </a:cxn>
                  <a:cxn ang="0">
                    <a:pos x="622" y="262"/>
                  </a:cxn>
                  <a:cxn ang="0">
                    <a:pos x="642" y="298"/>
                  </a:cxn>
                  <a:cxn ang="0">
                    <a:pos x="668" y="254"/>
                  </a:cxn>
                  <a:cxn ang="0">
                    <a:pos x="698" y="214"/>
                  </a:cxn>
                  <a:cxn ang="0">
                    <a:pos x="674" y="174"/>
                  </a:cxn>
                  <a:cxn ang="0">
                    <a:pos x="630" y="118"/>
                  </a:cxn>
                  <a:cxn ang="0">
                    <a:pos x="596" y="84"/>
                  </a:cxn>
                  <a:cxn ang="0">
                    <a:pos x="560" y="56"/>
                  </a:cxn>
                  <a:cxn ang="0">
                    <a:pos x="518" y="32"/>
                  </a:cxn>
                  <a:cxn ang="0">
                    <a:pos x="472" y="16"/>
                  </a:cxn>
                  <a:cxn ang="0">
                    <a:pos x="420" y="4"/>
                  </a:cxn>
                  <a:cxn ang="0">
                    <a:pos x="394" y="0"/>
                  </a:cxn>
                </a:cxnLst>
                <a:rect l="0" t="0" r="r" b="b"/>
                <a:pathLst>
                  <a:path w="698" h="656">
                    <a:moveTo>
                      <a:pt x="176" y="644"/>
                    </a:moveTo>
                    <a:lnTo>
                      <a:pt x="176" y="644"/>
                    </a:lnTo>
                    <a:lnTo>
                      <a:pt x="178" y="648"/>
                    </a:lnTo>
                    <a:lnTo>
                      <a:pt x="548" y="656"/>
                    </a:lnTo>
                    <a:lnTo>
                      <a:pt x="548" y="656"/>
                    </a:lnTo>
                    <a:lnTo>
                      <a:pt x="548" y="652"/>
                    </a:lnTo>
                    <a:lnTo>
                      <a:pt x="176" y="644"/>
                    </a:lnTo>
                    <a:close/>
                    <a:moveTo>
                      <a:pt x="372" y="0"/>
                    </a:moveTo>
                    <a:lnTo>
                      <a:pt x="372" y="0"/>
                    </a:lnTo>
                    <a:lnTo>
                      <a:pt x="354" y="0"/>
                    </a:lnTo>
                    <a:lnTo>
                      <a:pt x="336" y="2"/>
                    </a:lnTo>
                    <a:lnTo>
                      <a:pt x="300" y="10"/>
                    </a:lnTo>
                    <a:lnTo>
                      <a:pt x="268" y="20"/>
                    </a:lnTo>
                    <a:lnTo>
                      <a:pt x="238" y="36"/>
                    </a:lnTo>
                    <a:lnTo>
                      <a:pt x="208" y="54"/>
                    </a:lnTo>
                    <a:lnTo>
                      <a:pt x="182" y="76"/>
                    </a:lnTo>
                    <a:lnTo>
                      <a:pt x="156" y="100"/>
                    </a:lnTo>
                    <a:lnTo>
                      <a:pt x="132" y="128"/>
                    </a:lnTo>
                    <a:lnTo>
                      <a:pt x="110" y="156"/>
                    </a:lnTo>
                    <a:lnTo>
                      <a:pt x="90" y="188"/>
                    </a:lnTo>
                    <a:lnTo>
                      <a:pt x="72" y="220"/>
                    </a:lnTo>
                    <a:lnTo>
                      <a:pt x="54" y="252"/>
                    </a:lnTo>
                    <a:lnTo>
                      <a:pt x="38" y="286"/>
                    </a:lnTo>
                    <a:lnTo>
                      <a:pt x="24" y="320"/>
                    </a:lnTo>
                    <a:lnTo>
                      <a:pt x="0" y="390"/>
                    </a:lnTo>
                    <a:lnTo>
                      <a:pt x="0" y="390"/>
                    </a:lnTo>
                    <a:lnTo>
                      <a:pt x="20" y="406"/>
                    </a:lnTo>
                    <a:lnTo>
                      <a:pt x="38" y="422"/>
                    </a:lnTo>
                    <a:lnTo>
                      <a:pt x="72" y="458"/>
                    </a:lnTo>
                    <a:lnTo>
                      <a:pt x="72" y="458"/>
                    </a:lnTo>
                    <a:lnTo>
                      <a:pt x="92" y="400"/>
                    </a:lnTo>
                    <a:lnTo>
                      <a:pt x="102" y="370"/>
                    </a:lnTo>
                    <a:lnTo>
                      <a:pt x="116" y="340"/>
                    </a:lnTo>
                    <a:lnTo>
                      <a:pt x="130" y="312"/>
                    </a:lnTo>
                    <a:lnTo>
                      <a:pt x="144" y="284"/>
                    </a:lnTo>
                    <a:lnTo>
                      <a:pt x="160" y="256"/>
                    </a:lnTo>
                    <a:lnTo>
                      <a:pt x="178" y="230"/>
                    </a:lnTo>
                    <a:lnTo>
                      <a:pt x="198" y="206"/>
                    </a:lnTo>
                    <a:lnTo>
                      <a:pt x="218" y="184"/>
                    </a:lnTo>
                    <a:lnTo>
                      <a:pt x="240" y="166"/>
                    </a:lnTo>
                    <a:lnTo>
                      <a:pt x="264" y="148"/>
                    </a:lnTo>
                    <a:lnTo>
                      <a:pt x="290" y="136"/>
                    </a:lnTo>
                    <a:lnTo>
                      <a:pt x="318" y="124"/>
                    </a:lnTo>
                    <a:lnTo>
                      <a:pt x="346" y="118"/>
                    </a:lnTo>
                    <a:lnTo>
                      <a:pt x="378" y="116"/>
                    </a:lnTo>
                    <a:lnTo>
                      <a:pt x="378" y="116"/>
                    </a:lnTo>
                    <a:lnTo>
                      <a:pt x="394" y="118"/>
                    </a:lnTo>
                    <a:lnTo>
                      <a:pt x="394" y="118"/>
                    </a:lnTo>
                    <a:lnTo>
                      <a:pt x="416" y="120"/>
                    </a:lnTo>
                    <a:lnTo>
                      <a:pt x="438" y="124"/>
                    </a:lnTo>
                    <a:lnTo>
                      <a:pt x="458" y="130"/>
                    </a:lnTo>
                    <a:lnTo>
                      <a:pt x="478" y="136"/>
                    </a:lnTo>
                    <a:lnTo>
                      <a:pt x="496" y="144"/>
                    </a:lnTo>
                    <a:lnTo>
                      <a:pt x="514" y="154"/>
                    </a:lnTo>
                    <a:lnTo>
                      <a:pt x="530" y="164"/>
                    </a:lnTo>
                    <a:lnTo>
                      <a:pt x="546" y="176"/>
                    </a:lnTo>
                    <a:lnTo>
                      <a:pt x="560" y="188"/>
                    </a:lnTo>
                    <a:lnTo>
                      <a:pt x="574" y="202"/>
                    </a:lnTo>
                    <a:lnTo>
                      <a:pt x="600" y="230"/>
                    </a:lnTo>
                    <a:lnTo>
                      <a:pt x="622" y="262"/>
                    </a:lnTo>
                    <a:lnTo>
                      <a:pt x="642" y="298"/>
                    </a:lnTo>
                    <a:lnTo>
                      <a:pt x="642" y="298"/>
                    </a:lnTo>
                    <a:lnTo>
                      <a:pt x="654" y="276"/>
                    </a:lnTo>
                    <a:lnTo>
                      <a:pt x="668" y="254"/>
                    </a:lnTo>
                    <a:lnTo>
                      <a:pt x="682" y="234"/>
                    </a:lnTo>
                    <a:lnTo>
                      <a:pt x="698" y="214"/>
                    </a:lnTo>
                    <a:lnTo>
                      <a:pt x="698" y="214"/>
                    </a:lnTo>
                    <a:lnTo>
                      <a:pt x="674" y="174"/>
                    </a:lnTo>
                    <a:lnTo>
                      <a:pt x="646" y="136"/>
                    </a:lnTo>
                    <a:lnTo>
                      <a:pt x="630" y="118"/>
                    </a:lnTo>
                    <a:lnTo>
                      <a:pt x="614" y="100"/>
                    </a:lnTo>
                    <a:lnTo>
                      <a:pt x="596" y="84"/>
                    </a:lnTo>
                    <a:lnTo>
                      <a:pt x="578" y="70"/>
                    </a:lnTo>
                    <a:lnTo>
                      <a:pt x="560" y="56"/>
                    </a:lnTo>
                    <a:lnTo>
                      <a:pt x="540" y="44"/>
                    </a:lnTo>
                    <a:lnTo>
                      <a:pt x="518" y="32"/>
                    </a:lnTo>
                    <a:lnTo>
                      <a:pt x="496" y="24"/>
                    </a:lnTo>
                    <a:lnTo>
                      <a:pt x="472" y="16"/>
                    </a:lnTo>
                    <a:lnTo>
                      <a:pt x="446" y="8"/>
                    </a:lnTo>
                    <a:lnTo>
                      <a:pt x="420" y="4"/>
                    </a:lnTo>
                    <a:lnTo>
                      <a:pt x="394" y="0"/>
                    </a:lnTo>
                    <a:lnTo>
                      <a:pt x="394" y="0"/>
                    </a:lnTo>
                    <a:lnTo>
                      <a:pt x="372" y="0"/>
                    </a:lnTo>
                    <a:close/>
                  </a:path>
                </a:pathLst>
              </a:custGeom>
              <a:solidFill>
                <a:srgbClr val="9CBFC0"/>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80" name="Freeform 214"/>
              <p:cNvSpPr/>
              <p:nvPr/>
            </p:nvSpPr>
            <p:spPr bwMode="auto">
              <a:xfrm>
                <a:off x="5662613" y="4600575"/>
                <a:ext cx="590550" cy="19050"/>
              </a:xfrm>
              <a:custGeom>
                <a:avLst/>
                <a:gdLst/>
                <a:ahLst/>
                <a:cxnLst>
                  <a:cxn ang="0">
                    <a:pos x="0" y="0"/>
                  </a:cxn>
                  <a:cxn ang="0">
                    <a:pos x="0" y="0"/>
                  </a:cxn>
                  <a:cxn ang="0">
                    <a:pos x="2" y="4"/>
                  </a:cxn>
                  <a:cxn ang="0">
                    <a:pos x="372" y="12"/>
                  </a:cxn>
                  <a:cxn ang="0">
                    <a:pos x="372" y="12"/>
                  </a:cxn>
                  <a:cxn ang="0">
                    <a:pos x="372" y="8"/>
                  </a:cxn>
                  <a:cxn ang="0">
                    <a:pos x="0" y="0"/>
                  </a:cxn>
                </a:cxnLst>
                <a:rect l="0" t="0" r="r" b="b"/>
                <a:pathLst>
                  <a:path w="372" h="12">
                    <a:moveTo>
                      <a:pt x="0" y="0"/>
                    </a:moveTo>
                    <a:lnTo>
                      <a:pt x="0" y="0"/>
                    </a:lnTo>
                    <a:lnTo>
                      <a:pt x="2" y="4"/>
                    </a:lnTo>
                    <a:lnTo>
                      <a:pt x="372" y="12"/>
                    </a:lnTo>
                    <a:lnTo>
                      <a:pt x="372" y="12"/>
                    </a:lnTo>
                    <a:lnTo>
                      <a:pt x="372" y="8"/>
                    </a:lnTo>
                    <a:lnTo>
                      <a:pt x="0"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81" name="Freeform 215"/>
              <p:cNvSpPr/>
              <p:nvPr/>
            </p:nvSpPr>
            <p:spPr bwMode="auto">
              <a:xfrm>
                <a:off x="5383213" y="3578225"/>
                <a:ext cx="1108075" cy="727075"/>
              </a:xfrm>
              <a:custGeom>
                <a:avLst/>
                <a:gdLst/>
                <a:ahLst/>
                <a:cxnLst>
                  <a:cxn ang="0">
                    <a:pos x="372" y="0"/>
                  </a:cxn>
                  <a:cxn ang="0">
                    <a:pos x="336" y="2"/>
                  </a:cxn>
                  <a:cxn ang="0">
                    <a:pos x="268" y="20"/>
                  </a:cxn>
                  <a:cxn ang="0">
                    <a:pos x="208" y="54"/>
                  </a:cxn>
                  <a:cxn ang="0">
                    <a:pos x="156" y="100"/>
                  </a:cxn>
                  <a:cxn ang="0">
                    <a:pos x="110" y="156"/>
                  </a:cxn>
                  <a:cxn ang="0">
                    <a:pos x="72" y="220"/>
                  </a:cxn>
                  <a:cxn ang="0">
                    <a:pos x="38" y="286"/>
                  </a:cxn>
                  <a:cxn ang="0">
                    <a:pos x="0" y="390"/>
                  </a:cxn>
                  <a:cxn ang="0">
                    <a:pos x="20" y="406"/>
                  </a:cxn>
                  <a:cxn ang="0">
                    <a:pos x="72" y="458"/>
                  </a:cxn>
                  <a:cxn ang="0">
                    <a:pos x="92" y="400"/>
                  </a:cxn>
                  <a:cxn ang="0">
                    <a:pos x="116" y="340"/>
                  </a:cxn>
                  <a:cxn ang="0">
                    <a:pos x="144" y="284"/>
                  </a:cxn>
                  <a:cxn ang="0">
                    <a:pos x="178" y="230"/>
                  </a:cxn>
                  <a:cxn ang="0">
                    <a:pos x="218" y="184"/>
                  </a:cxn>
                  <a:cxn ang="0">
                    <a:pos x="264" y="148"/>
                  </a:cxn>
                  <a:cxn ang="0">
                    <a:pos x="318" y="124"/>
                  </a:cxn>
                  <a:cxn ang="0">
                    <a:pos x="378" y="116"/>
                  </a:cxn>
                  <a:cxn ang="0">
                    <a:pos x="394" y="118"/>
                  </a:cxn>
                  <a:cxn ang="0">
                    <a:pos x="416" y="120"/>
                  </a:cxn>
                  <a:cxn ang="0">
                    <a:pos x="458" y="130"/>
                  </a:cxn>
                  <a:cxn ang="0">
                    <a:pos x="496" y="144"/>
                  </a:cxn>
                  <a:cxn ang="0">
                    <a:pos x="530" y="164"/>
                  </a:cxn>
                  <a:cxn ang="0">
                    <a:pos x="560" y="188"/>
                  </a:cxn>
                  <a:cxn ang="0">
                    <a:pos x="600" y="230"/>
                  </a:cxn>
                  <a:cxn ang="0">
                    <a:pos x="642" y="298"/>
                  </a:cxn>
                  <a:cxn ang="0">
                    <a:pos x="654" y="276"/>
                  </a:cxn>
                  <a:cxn ang="0">
                    <a:pos x="682" y="234"/>
                  </a:cxn>
                  <a:cxn ang="0">
                    <a:pos x="698" y="214"/>
                  </a:cxn>
                  <a:cxn ang="0">
                    <a:pos x="646" y="136"/>
                  </a:cxn>
                  <a:cxn ang="0">
                    <a:pos x="614" y="100"/>
                  </a:cxn>
                  <a:cxn ang="0">
                    <a:pos x="578" y="70"/>
                  </a:cxn>
                  <a:cxn ang="0">
                    <a:pos x="540" y="44"/>
                  </a:cxn>
                  <a:cxn ang="0">
                    <a:pos x="496" y="24"/>
                  </a:cxn>
                  <a:cxn ang="0">
                    <a:pos x="446" y="8"/>
                  </a:cxn>
                  <a:cxn ang="0">
                    <a:pos x="394" y="0"/>
                  </a:cxn>
                  <a:cxn ang="0">
                    <a:pos x="372" y="0"/>
                  </a:cxn>
                </a:cxnLst>
                <a:rect l="0" t="0" r="r" b="b"/>
                <a:pathLst>
                  <a:path w="698" h="458">
                    <a:moveTo>
                      <a:pt x="372" y="0"/>
                    </a:moveTo>
                    <a:lnTo>
                      <a:pt x="372" y="0"/>
                    </a:lnTo>
                    <a:lnTo>
                      <a:pt x="354" y="0"/>
                    </a:lnTo>
                    <a:lnTo>
                      <a:pt x="336" y="2"/>
                    </a:lnTo>
                    <a:lnTo>
                      <a:pt x="300" y="10"/>
                    </a:lnTo>
                    <a:lnTo>
                      <a:pt x="268" y="20"/>
                    </a:lnTo>
                    <a:lnTo>
                      <a:pt x="238" y="36"/>
                    </a:lnTo>
                    <a:lnTo>
                      <a:pt x="208" y="54"/>
                    </a:lnTo>
                    <a:lnTo>
                      <a:pt x="182" y="76"/>
                    </a:lnTo>
                    <a:lnTo>
                      <a:pt x="156" y="100"/>
                    </a:lnTo>
                    <a:lnTo>
                      <a:pt x="132" y="128"/>
                    </a:lnTo>
                    <a:lnTo>
                      <a:pt x="110" y="156"/>
                    </a:lnTo>
                    <a:lnTo>
                      <a:pt x="90" y="188"/>
                    </a:lnTo>
                    <a:lnTo>
                      <a:pt x="72" y="220"/>
                    </a:lnTo>
                    <a:lnTo>
                      <a:pt x="54" y="252"/>
                    </a:lnTo>
                    <a:lnTo>
                      <a:pt x="38" y="286"/>
                    </a:lnTo>
                    <a:lnTo>
                      <a:pt x="24" y="320"/>
                    </a:lnTo>
                    <a:lnTo>
                      <a:pt x="0" y="390"/>
                    </a:lnTo>
                    <a:lnTo>
                      <a:pt x="0" y="390"/>
                    </a:lnTo>
                    <a:lnTo>
                      <a:pt x="20" y="406"/>
                    </a:lnTo>
                    <a:lnTo>
                      <a:pt x="38" y="422"/>
                    </a:lnTo>
                    <a:lnTo>
                      <a:pt x="72" y="458"/>
                    </a:lnTo>
                    <a:lnTo>
                      <a:pt x="72" y="458"/>
                    </a:lnTo>
                    <a:lnTo>
                      <a:pt x="92" y="400"/>
                    </a:lnTo>
                    <a:lnTo>
                      <a:pt x="102" y="370"/>
                    </a:lnTo>
                    <a:lnTo>
                      <a:pt x="116" y="340"/>
                    </a:lnTo>
                    <a:lnTo>
                      <a:pt x="130" y="312"/>
                    </a:lnTo>
                    <a:lnTo>
                      <a:pt x="144" y="284"/>
                    </a:lnTo>
                    <a:lnTo>
                      <a:pt x="160" y="256"/>
                    </a:lnTo>
                    <a:lnTo>
                      <a:pt x="178" y="230"/>
                    </a:lnTo>
                    <a:lnTo>
                      <a:pt x="198" y="206"/>
                    </a:lnTo>
                    <a:lnTo>
                      <a:pt x="218" y="184"/>
                    </a:lnTo>
                    <a:lnTo>
                      <a:pt x="240" y="166"/>
                    </a:lnTo>
                    <a:lnTo>
                      <a:pt x="264" y="148"/>
                    </a:lnTo>
                    <a:lnTo>
                      <a:pt x="290" y="136"/>
                    </a:lnTo>
                    <a:lnTo>
                      <a:pt x="318" y="124"/>
                    </a:lnTo>
                    <a:lnTo>
                      <a:pt x="346" y="118"/>
                    </a:lnTo>
                    <a:lnTo>
                      <a:pt x="378" y="116"/>
                    </a:lnTo>
                    <a:lnTo>
                      <a:pt x="378" y="116"/>
                    </a:lnTo>
                    <a:lnTo>
                      <a:pt x="394" y="118"/>
                    </a:lnTo>
                    <a:lnTo>
                      <a:pt x="394" y="118"/>
                    </a:lnTo>
                    <a:lnTo>
                      <a:pt x="416" y="120"/>
                    </a:lnTo>
                    <a:lnTo>
                      <a:pt x="438" y="124"/>
                    </a:lnTo>
                    <a:lnTo>
                      <a:pt x="458" y="130"/>
                    </a:lnTo>
                    <a:lnTo>
                      <a:pt x="478" y="136"/>
                    </a:lnTo>
                    <a:lnTo>
                      <a:pt x="496" y="144"/>
                    </a:lnTo>
                    <a:lnTo>
                      <a:pt x="514" y="154"/>
                    </a:lnTo>
                    <a:lnTo>
                      <a:pt x="530" y="164"/>
                    </a:lnTo>
                    <a:lnTo>
                      <a:pt x="546" y="176"/>
                    </a:lnTo>
                    <a:lnTo>
                      <a:pt x="560" y="188"/>
                    </a:lnTo>
                    <a:lnTo>
                      <a:pt x="574" y="202"/>
                    </a:lnTo>
                    <a:lnTo>
                      <a:pt x="600" y="230"/>
                    </a:lnTo>
                    <a:lnTo>
                      <a:pt x="622" y="262"/>
                    </a:lnTo>
                    <a:lnTo>
                      <a:pt x="642" y="298"/>
                    </a:lnTo>
                    <a:lnTo>
                      <a:pt x="642" y="298"/>
                    </a:lnTo>
                    <a:lnTo>
                      <a:pt x="654" y="276"/>
                    </a:lnTo>
                    <a:lnTo>
                      <a:pt x="668" y="254"/>
                    </a:lnTo>
                    <a:lnTo>
                      <a:pt x="682" y="234"/>
                    </a:lnTo>
                    <a:lnTo>
                      <a:pt x="698" y="214"/>
                    </a:lnTo>
                    <a:lnTo>
                      <a:pt x="698" y="214"/>
                    </a:lnTo>
                    <a:lnTo>
                      <a:pt x="674" y="174"/>
                    </a:lnTo>
                    <a:lnTo>
                      <a:pt x="646" y="136"/>
                    </a:lnTo>
                    <a:lnTo>
                      <a:pt x="630" y="118"/>
                    </a:lnTo>
                    <a:lnTo>
                      <a:pt x="614" y="100"/>
                    </a:lnTo>
                    <a:lnTo>
                      <a:pt x="596" y="84"/>
                    </a:lnTo>
                    <a:lnTo>
                      <a:pt x="578" y="70"/>
                    </a:lnTo>
                    <a:lnTo>
                      <a:pt x="560" y="56"/>
                    </a:lnTo>
                    <a:lnTo>
                      <a:pt x="540" y="44"/>
                    </a:lnTo>
                    <a:lnTo>
                      <a:pt x="518" y="32"/>
                    </a:lnTo>
                    <a:lnTo>
                      <a:pt x="496" y="24"/>
                    </a:lnTo>
                    <a:lnTo>
                      <a:pt x="472" y="16"/>
                    </a:lnTo>
                    <a:lnTo>
                      <a:pt x="446" y="8"/>
                    </a:lnTo>
                    <a:lnTo>
                      <a:pt x="420" y="4"/>
                    </a:lnTo>
                    <a:lnTo>
                      <a:pt x="394" y="0"/>
                    </a:lnTo>
                    <a:lnTo>
                      <a:pt x="394" y="0"/>
                    </a:lnTo>
                    <a:lnTo>
                      <a:pt x="372"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82" name="Freeform 216"/>
              <p:cNvSpPr>
                <a:spLocks noEditPoints="1"/>
              </p:cNvSpPr>
              <p:nvPr/>
            </p:nvSpPr>
            <p:spPr bwMode="auto">
              <a:xfrm>
                <a:off x="6253163" y="3917950"/>
                <a:ext cx="311150" cy="704850"/>
              </a:xfrm>
              <a:custGeom>
                <a:avLst/>
                <a:gdLst/>
                <a:ahLst/>
                <a:cxnLst>
                  <a:cxn ang="0">
                    <a:pos x="0" y="438"/>
                  </a:cxn>
                  <a:cxn ang="0">
                    <a:pos x="0" y="438"/>
                  </a:cxn>
                  <a:cxn ang="0">
                    <a:pos x="0" y="442"/>
                  </a:cxn>
                  <a:cxn ang="0">
                    <a:pos x="90" y="444"/>
                  </a:cxn>
                  <a:cxn ang="0">
                    <a:pos x="90" y="444"/>
                  </a:cxn>
                  <a:cxn ang="0">
                    <a:pos x="94" y="440"/>
                  </a:cxn>
                  <a:cxn ang="0">
                    <a:pos x="86" y="440"/>
                  </a:cxn>
                  <a:cxn ang="0">
                    <a:pos x="86" y="440"/>
                  </a:cxn>
                  <a:cxn ang="0">
                    <a:pos x="86" y="438"/>
                  </a:cxn>
                  <a:cxn ang="0">
                    <a:pos x="0" y="438"/>
                  </a:cxn>
                  <a:cxn ang="0">
                    <a:pos x="150" y="0"/>
                  </a:cxn>
                  <a:cxn ang="0">
                    <a:pos x="150" y="0"/>
                  </a:cxn>
                  <a:cxn ang="0">
                    <a:pos x="134" y="20"/>
                  </a:cxn>
                  <a:cxn ang="0">
                    <a:pos x="120" y="40"/>
                  </a:cxn>
                  <a:cxn ang="0">
                    <a:pos x="106" y="62"/>
                  </a:cxn>
                  <a:cxn ang="0">
                    <a:pos x="94" y="84"/>
                  </a:cxn>
                  <a:cxn ang="0">
                    <a:pos x="94" y="84"/>
                  </a:cxn>
                  <a:cxn ang="0">
                    <a:pos x="106" y="110"/>
                  </a:cxn>
                  <a:cxn ang="0">
                    <a:pos x="118" y="140"/>
                  </a:cxn>
                  <a:cxn ang="0">
                    <a:pos x="130" y="168"/>
                  </a:cxn>
                  <a:cxn ang="0">
                    <a:pos x="138" y="196"/>
                  </a:cxn>
                  <a:cxn ang="0">
                    <a:pos x="138" y="196"/>
                  </a:cxn>
                  <a:cxn ang="0">
                    <a:pos x="150" y="172"/>
                  </a:cxn>
                  <a:cxn ang="0">
                    <a:pos x="164" y="146"/>
                  </a:cxn>
                  <a:cxn ang="0">
                    <a:pos x="178" y="122"/>
                  </a:cxn>
                  <a:cxn ang="0">
                    <a:pos x="196" y="98"/>
                  </a:cxn>
                  <a:cxn ang="0">
                    <a:pos x="196" y="98"/>
                  </a:cxn>
                  <a:cxn ang="0">
                    <a:pos x="174" y="48"/>
                  </a:cxn>
                  <a:cxn ang="0">
                    <a:pos x="150" y="0"/>
                  </a:cxn>
                </a:cxnLst>
                <a:rect l="0" t="0" r="r" b="b"/>
                <a:pathLst>
                  <a:path w="196" h="444">
                    <a:moveTo>
                      <a:pt x="0" y="438"/>
                    </a:moveTo>
                    <a:lnTo>
                      <a:pt x="0" y="438"/>
                    </a:lnTo>
                    <a:lnTo>
                      <a:pt x="0" y="442"/>
                    </a:lnTo>
                    <a:lnTo>
                      <a:pt x="90" y="444"/>
                    </a:lnTo>
                    <a:lnTo>
                      <a:pt x="90" y="444"/>
                    </a:lnTo>
                    <a:lnTo>
                      <a:pt x="94" y="440"/>
                    </a:lnTo>
                    <a:lnTo>
                      <a:pt x="86" y="440"/>
                    </a:lnTo>
                    <a:lnTo>
                      <a:pt x="86" y="440"/>
                    </a:lnTo>
                    <a:lnTo>
                      <a:pt x="86" y="438"/>
                    </a:lnTo>
                    <a:lnTo>
                      <a:pt x="0" y="438"/>
                    </a:lnTo>
                    <a:close/>
                    <a:moveTo>
                      <a:pt x="150" y="0"/>
                    </a:moveTo>
                    <a:lnTo>
                      <a:pt x="150" y="0"/>
                    </a:lnTo>
                    <a:lnTo>
                      <a:pt x="134" y="20"/>
                    </a:lnTo>
                    <a:lnTo>
                      <a:pt x="120" y="40"/>
                    </a:lnTo>
                    <a:lnTo>
                      <a:pt x="106" y="62"/>
                    </a:lnTo>
                    <a:lnTo>
                      <a:pt x="94" y="84"/>
                    </a:lnTo>
                    <a:lnTo>
                      <a:pt x="94" y="84"/>
                    </a:lnTo>
                    <a:lnTo>
                      <a:pt x="106" y="110"/>
                    </a:lnTo>
                    <a:lnTo>
                      <a:pt x="118" y="140"/>
                    </a:lnTo>
                    <a:lnTo>
                      <a:pt x="130" y="168"/>
                    </a:lnTo>
                    <a:lnTo>
                      <a:pt x="138" y="196"/>
                    </a:lnTo>
                    <a:lnTo>
                      <a:pt x="138" y="196"/>
                    </a:lnTo>
                    <a:lnTo>
                      <a:pt x="150" y="172"/>
                    </a:lnTo>
                    <a:lnTo>
                      <a:pt x="164" y="146"/>
                    </a:lnTo>
                    <a:lnTo>
                      <a:pt x="178" y="122"/>
                    </a:lnTo>
                    <a:lnTo>
                      <a:pt x="196" y="98"/>
                    </a:lnTo>
                    <a:lnTo>
                      <a:pt x="196" y="98"/>
                    </a:lnTo>
                    <a:lnTo>
                      <a:pt x="174" y="48"/>
                    </a:lnTo>
                    <a:lnTo>
                      <a:pt x="150" y="0"/>
                    </a:lnTo>
                    <a:close/>
                  </a:path>
                </a:pathLst>
              </a:custGeom>
              <a:solidFill>
                <a:srgbClr val="94B4BB"/>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83" name="Freeform 217"/>
              <p:cNvSpPr/>
              <p:nvPr/>
            </p:nvSpPr>
            <p:spPr bwMode="auto">
              <a:xfrm>
                <a:off x="6253163" y="4613275"/>
                <a:ext cx="149225" cy="9525"/>
              </a:xfrm>
              <a:custGeom>
                <a:avLst/>
                <a:gdLst/>
                <a:ahLst/>
                <a:cxnLst>
                  <a:cxn ang="0">
                    <a:pos x="0" y="0"/>
                  </a:cxn>
                  <a:cxn ang="0">
                    <a:pos x="0" y="0"/>
                  </a:cxn>
                  <a:cxn ang="0">
                    <a:pos x="0" y="4"/>
                  </a:cxn>
                  <a:cxn ang="0">
                    <a:pos x="90" y="6"/>
                  </a:cxn>
                  <a:cxn ang="0">
                    <a:pos x="90" y="6"/>
                  </a:cxn>
                  <a:cxn ang="0">
                    <a:pos x="94" y="2"/>
                  </a:cxn>
                  <a:cxn ang="0">
                    <a:pos x="86" y="2"/>
                  </a:cxn>
                  <a:cxn ang="0">
                    <a:pos x="86" y="2"/>
                  </a:cxn>
                  <a:cxn ang="0">
                    <a:pos x="86" y="0"/>
                  </a:cxn>
                  <a:cxn ang="0">
                    <a:pos x="0" y="0"/>
                  </a:cxn>
                </a:cxnLst>
                <a:rect l="0" t="0" r="r" b="b"/>
                <a:pathLst>
                  <a:path w="94" h="6">
                    <a:moveTo>
                      <a:pt x="0" y="0"/>
                    </a:moveTo>
                    <a:lnTo>
                      <a:pt x="0" y="0"/>
                    </a:lnTo>
                    <a:lnTo>
                      <a:pt x="0" y="4"/>
                    </a:lnTo>
                    <a:lnTo>
                      <a:pt x="90" y="6"/>
                    </a:lnTo>
                    <a:lnTo>
                      <a:pt x="90" y="6"/>
                    </a:lnTo>
                    <a:lnTo>
                      <a:pt x="94" y="2"/>
                    </a:lnTo>
                    <a:lnTo>
                      <a:pt x="86" y="2"/>
                    </a:lnTo>
                    <a:lnTo>
                      <a:pt x="86" y="2"/>
                    </a:lnTo>
                    <a:lnTo>
                      <a:pt x="86" y="0"/>
                    </a:lnTo>
                    <a:lnTo>
                      <a:pt x="0"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84" name="Freeform 218"/>
              <p:cNvSpPr/>
              <p:nvPr/>
            </p:nvSpPr>
            <p:spPr bwMode="auto">
              <a:xfrm>
                <a:off x="6402388" y="3917950"/>
                <a:ext cx="161925" cy="311150"/>
              </a:xfrm>
              <a:custGeom>
                <a:avLst/>
                <a:gdLst/>
                <a:ahLst/>
                <a:cxnLst>
                  <a:cxn ang="0">
                    <a:pos x="56" y="0"/>
                  </a:cxn>
                  <a:cxn ang="0">
                    <a:pos x="56" y="0"/>
                  </a:cxn>
                  <a:cxn ang="0">
                    <a:pos x="40" y="20"/>
                  </a:cxn>
                  <a:cxn ang="0">
                    <a:pos x="26" y="40"/>
                  </a:cxn>
                  <a:cxn ang="0">
                    <a:pos x="12" y="62"/>
                  </a:cxn>
                  <a:cxn ang="0">
                    <a:pos x="0" y="84"/>
                  </a:cxn>
                  <a:cxn ang="0">
                    <a:pos x="0" y="84"/>
                  </a:cxn>
                  <a:cxn ang="0">
                    <a:pos x="12" y="110"/>
                  </a:cxn>
                  <a:cxn ang="0">
                    <a:pos x="24" y="140"/>
                  </a:cxn>
                  <a:cxn ang="0">
                    <a:pos x="36" y="168"/>
                  </a:cxn>
                  <a:cxn ang="0">
                    <a:pos x="44" y="196"/>
                  </a:cxn>
                  <a:cxn ang="0">
                    <a:pos x="44" y="196"/>
                  </a:cxn>
                  <a:cxn ang="0">
                    <a:pos x="56" y="172"/>
                  </a:cxn>
                  <a:cxn ang="0">
                    <a:pos x="70" y="146"/>
                  </a:cxn>
                  <a:cxn ang="0">
                    <a:pos x="84" y="122"/>
                  </a:cxn>
                  <a:cxn ang="0">
                    <a:pos x="102" y="98"/>
                  </a:cxn>
                  <a:cxn ang="0">
                    <a:pos x="102" y="98"/>
                  </a:cxn>
                  <a:cxn ang="0">
                    <a:pos x="80" y="48"/>
                  </a:cxn>
                  <a:cxn ang="0">
                    <a:pos x="56" y="0"/>
                  </a:cxn>
                </a:cxnLst>
                <a:rect l="0" t="0" r="r" b="b"/>
                <a:pathLst>
                  <a:path w="102" h="196">
                    <a:moveTo>
                      <a:pt x="56" y="0"/>
                    </a:moveTo>
                    <a:lnTo>
                      <a:pt x="56" y="0"/>
                    </a:lnTo>
                    <a:lnTo>
                      <a:pt x="40" y="20"/>
                    </a:lnTo>
                    <a:lnTo>
                      <a:pt x="26" y="40"/>
                    </a:lnTo>
                    <a:lnTo>
                      <a:pt x="12" y="62"/>
                    </a:lnTo>
                    <a:lnTo>
                      <a:pt x="0" y="84"/>
                    </a:lnTo>
                    <a:lnTo>
                      <a:pt x="0" y="84"/>
                    </a:lnTo>
                    <a:lnTo>
                      <a:pt x="12" y="110"/>
                    </a:lnTo>
                    <a:lnTo>
                      <a:pt x="24" y="140"/>
                    </a:lnTo>
                    <a:lnTo>
                      <a:pt x="36" y="168"/>
                    </a:lnTo>
                    <a:lnTo>
                      <a:pt x="44" y="196"/>
                    </a:lnTo>
                    <a:lnTo>
                      <a:pt x="44" y="196"/>
                    </a:lnTo>
                    <a:lnTo>
                      <a:pt x="56" y="172"/>
                    </a:lnTo>
                    <a:lnTo>
                      <a:pt x="70" y="146"/>
                    </a:lnTo>
                    <a:lnTo>
                      <a:pt x="84" y="122"/>
                    </a:lnTo>
                    <a:lnTo>
                      <a:pt x="102" y="98"/>
                    </a:lnTo>
                    <a:lnTo>
                      <a:pt x="102" y="98"/>
                    </a:lnTo>
                    <a:lnTo>
                      <a:pt x="80" y="48"/>
                    </a:lnTo>
                    <a:lnTo>
                      <a:pt x="5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85" name="Freeform 219"/>
              <p:cNvSpPr>
                <a:spLocks noEditPoints="1"/>
              </p:cNvSpPr>
              <p:nvPr/>
            </p:nvSpPr>
            <p:spPr bwMode="auto">
              <a:xfrm>
                <a:off x="6389688" y="4073525"/>
                <a:ext cx="222250" cy="542925"/>
              </a:xfrm>
              <a:custGeom>
                <a:avLst/>
                <a:gdLst/>
                <a:ahLst/>
                <a:cxnLst>
                  <a:cxn ang="0">
                    <a:pos x="0" y="340"/>
                  </a:cxn>
                  <a:cxn ang="0">
                    <a:pos x="0" y="340"/>
                  </a:cxn>
                  <a:cxn ang="0">
                    <a:pos x="0" y="342"/>
                  </a:cxn>
                  <a:cxn ang="0">
                    <a:pos x="8" y="342"/>
                  </a:cxn>
                  <a:cxn ang="0">
                    <a:pos x="8" y="342"/>
                  </a:cxn>
                  <a:cxn ang="0">
                    <a:pos x="10" y="340"/>
                  </a:cxn>
                  <a:cxn ang="0">
                    <a:pos x="0" y="340"/>
                  </a:cxn>
                  <a:cxn ang="0">
                    <a:pos x="110" y="0"/>
                  </a:cxn>
                  <a:cxn ang="0">
                    <a:pos x="110" y="0"/>
                  </a:cxn>
                  <a:cxn ang="0">
                    <a:pos x="92" y="24"/>
                  </a:cxn>
                  <a:cxn ang="0">
                    <a:pos x="78" y="48"/>
                  </a:cxn>
                  <a:cxn ang="0">
                    <a:pos x="64" y="74"/>
                  </a:cxn>
                  <a:cxn ang="0">
                    <a:pos x="52" y="98"/>
                  </a:cxn>
                  <a:cxn ang="0">
                    <a:pos x="52" y="98"/>
                  </a:cxn>
                  <a:cxn ang="0">
                    <a:pos x="64" y="144"/>
                  </a:cxn>
                  <a:cxn ang="0">
                    <a:pos x="74" y="186"/>
                  </a:cxn>
                  <a:cxn ang="0">
                    <a:pos x="80" y="226"/>
                  </a:cxn>
                  <a:cxn ang="0">
                    <a:pos x="84" y="264"/>
                  </a:cxn>
                  <a:cxn ang="0">
                    <a:pos x="84" y="264"/>
                  </a:cxn>
                  <a:cxn ang="0">
                    <a:pos x="92" y="226"/>
                  </a:cxn>
                  <a:cxn ang="0">
                    <a:pos x="104" y="188"/>
                  </a:cxn>
                  <a:cxn ang="0">
                    <a:pos x="120" y="146"/>
                  </a:cxn>
                  <a:cxn ang="0">
                    <a:pos x="130" y="126"/>
                  </a:cxn>
                  <a:cxn ang="0">
                    <a:pos x="140" y="108"/>
                  </a:cxn>
                  <a:cxn ang="0">
                    <a:pos x="140" y="108"/>
                  </a:cxn>
                  <a:cxn ang="0">
                    <a:pos x="126" y="54"/>
                  </a:cxn>
                  <a:cxn ang="0">
                    <a:pos x="110" y="0"/>
                  </a:cxn>
                </a:cxnLst>
                <a:rect l="0" t="0" r="r" b="b"/>
                <a:pathLst>
                  <a:path w="140" h="342">
                    <a:moveTo>
                      <a:pt x="0" y="340"/>
                    </a:moveTo>
                    <a:lnTo>
                      <a:pt x="0" y="340"/>
                    </a:lnTo>
                    <a:lnTo>
                      <a:pt x="0" y="342"/>
                    </a:lnTo>
                    <a:lnTo>
                      <a:pt x="8" y="342"/>
                    </a:lnTo>
                    <a:lnTo>
                      <a:pt x="8" y="342"/>
                    </a:lnTo>
                    <a:lnTo>
                      <a:pt x="10" y="340"/>
                    </a:lnTo>
                    <a:lnTo>
                      <a:pt x="0" y="340"/>
                    </a:lnTo>
                    <a:close/>
                    <a:moveTo>
                      <a:pt x="110" y="0"/>
                    </a:moveTo>
                    <a:lnTo>
                      <a:pt x="110" y="0"/>
                    </a:lnTo>
                    <a:lnTo>
                      <a:pt x="92" y="24"/>
                    </a:lnTo>
                    <a:lnTo>
                      <a:pt x="78" y="48"/>
                    </a:lnTo>
                    <a:lnTo>
                      <a:pt x="64" y="74"/>
                    </a:lnTo>
                    <a:lnTo>
                      <a:pt x="52" y="98"/>
                    </a:lnTo>
                    <a:lnTo>
                      <a:pt x="52" y="98"/>
                    </a:lnTo>
                    <a:lnTo>
                      <a:pt x="64" y="144"/>
                    </a:lnTo>
                    <a:lnTo>
                      <a:pt x="74" y="186"/>
                    </a:lnTo>
                    <a:lnTo>
                      <a:pt x="80" y="226"/>
                    </a:lnTo>
                    <a:lnTo>
                      <a:pt x="84" y="264"/>
                    </a:lnTo>
                    <a:lnTo>
                      <a:pt x="84" y="264"/>
                    </a:lnTo>
                    <a:lnTo>
                      <a:pt x="92" y="226"/>
                    </a:lnTo>
                    <a:lnTo>
                      <a:pt x="104" y="188"/>
                    </a:lnTo>
                    <a:lnTo>
                      <a:pt x="120" y="146"/>
                    </a:lnTo>
                    <a:lnTo>
                      <a:pt x="130" y="126"/>
                    </a:lnTo>
                    <a:lnTo>
                      <a:pt x="140" y="108"/>
                    </a:lnTo>
                    <a:lnTo>
                      <a:pt x="140" y="108"/>
                    </a:lnTo>
                    <a:lnTo>
                      <a:pt x="126" y="54"/>
                    </a:lnTo>
                    <a:lnTo>
                      <a:pt x="110" y="0"/>
                    </a:lnTo>
                    <a:close/>
                  </a:path>
                </a:pathLst>
              </a:custGeom>
              <a:solidFill>
                <a:srgbClr val="85AFB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86" name="Freeform 220"/>
              <p:cNvSpPr/>
              <p:nvPr/>
            </p:nvSpPr>
            <p:spPr bwMode="auto">
              <a:xfrm>
                <a:off x="6389688" y="4613275"/>
                <a:ext cx="15875" cy="3175"/>
              </a:xfrm>
              <a:custGeom>
                <a:avLst/>
                <a:gdLst/>
                <a:ahLst/>
                <a:cxnLst>
                  <a:cxn ang="0">
                    <a:pos x="0" y="0"/>
                  </a:cxn>
                  <a:cxn ang="0">
                    <a:pos x="0" y="0"/>
                  </a:cxn>
                  <a:cxn ang="0">
                    <a:pos x="0" y="2"/>
                  </a:cxn>
                  <a:cxn ang="0">
                    <a:pos x="8" y="2"/>
                  </a:cxn>
                  <a:cxn ang="0">
                    <a:pos x="8" y="2"/>
                  </a:cxn>
                  <a:cxn ang="0">
                    <a:pos x="10" y="0"/>
                  </a:cxn>
                  <a:cxn ang="0">
                    <a:pos x="0" y="0"/>
                  </a:cxn>
                </a:cxnLst>
                <a:rect l="0" t="0" r="r" b="b"/>
                <a:pathLst>
                  <a:path w="10" h="2">
                    <a:moveTo>
                      <a:pt x="0" y="0"/>
                    </a:moveTo>
                    <a:lnTo>
                      <a:pt x="0" y="0"/>
                    </a:lnTo>
                    <a:lnTo>
                      <a:pt x="0" y="2"/>
                    </a:lnTo>
                    <a:lnTo>
                      <a:pt x="8" y="2"/>
                    </a:lnTo>
                    <a:lnTo>
                      <a:pt x="8" y="2"/>
                    </a:lnTo>
                    <a:lnTo>
                      <a:pt x="10" y="0"/>
                    </a:lnTo>
                    <a:lnTo>
                      <a:pt x="0"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87" name="Freeform 221"/>
              <p:cNvSpPr/>
              <p:nvPr/>
            </p:nvSpPr>
            <p:spPr bwMode="auto">
              <a:xfrm>
                <a:off x="6472238" y="4073525"/>
                <a:ext cx="139700" cy="419100"/>
              </a:xfrm>
              <a:custGeom>
                <a:avLst/>
                <a:gdLst/>
                <a:ahLst/>
                <a:cxnLst>
                  <a:cxn ang="0">
                    <a:pos x="58" y="0"/>
                  </a:cxn>
                  <a:cxn ang="0">
                    <a:pos x="58" y="0"/>
                  </a:cxn>
                  <a:cxn ang="0">
                    <a:pos x="40" y="24"/>
                  </a:cxn>
                  <a:cxn ang="0">
                    <a:pos x="26" y="48"/>
                  </a:cxn>
                  <a:cxn ang="0">
                    <a:pos x="12" y="74"/>
                  </a:cxn>
                  <a:cxn ang="0">
                    <a:pos x="0" y="98"/>
                  </a:cxn>
                  <a:cxn ang="0">
                    <a:pos x="0" y="98"/>
                  </a:cxn>
                  <a:cxn ang="0">
                    <a:pos x="12" y="144"/>
                  </a:cxn>
                  <a:cxn ang="0">
                    <a:pos x="22" y="186"/>
                  </a:cxn>
                  <a:cxn ang="0">
                    <a:pos x="28" y="226"/>
                  </a:cxn>
                  <a:cxn ang="0">
                    <a:pos x="32" y="264"/>
                  </a:cxn>
                  <a:cxn ang="0">
                    <a:pos x="32" y="264"/>
                  </a:cxn>
                  <a:cxn ang="0">
                    <a:pos x="40" y="226"/>
                  </a:cxn>
                  <a:cxn ang="0">
                    <a:pos x="52" y="188"/>
                  </a:cxn>
                  <a:cxn ang="0">
                    <a:pos x="68" y="146"/>
                  </a:cxn>
                  <a:cxn ang="0">
                    <a:pos x="78" y="126"/>
                  </a:cxn>
                  <a:cxn ang="0">
                    <a:pos x="88" y="108"/>
                  </a:cxn>
                  <a:cxn ang="0">
                    <a:pos x="88" y="108"/>
                  </a:cxn>
                  <a:cxn ang="0">
                    <a:pos x="74" y="54"/>
                  </a:cxn>
                  <a:cxn ang="0">
                    <a:pos x="58" y="0"/>
                  </a:cxn>
                </a:cxnLst>
                <a:rect l="0" t="0" r="r" b="b"/>
                <a:pathLst>
                  <a:path w="88" h="264">
                    <a:moveTo>
                      <a:pt x="58" y="0"/>
                    </a:moveTo>
                    <a:lnTo>
                      <a:pt x="58" y="0"/>
                    </a:lnTo>
                    <a:lnTo>
                      <a:pt x="40" y="24"/>
                    </a:lnTo>
                    <a:lnTo>
                      <a:pt x="26" y="48"/>
                    </a:lnTo>
                    <a:lnTo>
                      <a:pt x="12" y="74"/>
                    </a:lnTo>
                    <a:lnTo>
                      <a:pt x="0" y="98"/>
                    </a:lnTo>
                    <a:lnTo>
                      <a:pt x="0" y="98"/>
                    </a:lnTo>
                    <a:lnTo>
                      <a:pt x="12" y="144"/>
                    </a:lnTo>
                    <a:lnTo>
                      <a:pt x="22" y="186"/>
                    </a:lnTo>
                    <a:lnTo>
                      <a:pt x="28" y="226"/>
                    </a:lnTo>
                    <a:lnTo>
                      <a:pt x="32" y="264"/>
                    </a:lnTo>
                    <a:lnTo>
                      <a:pt x="32" y="264"/>
                    </a:lnTo>
                    <a:lnTo>
                      <a:pt x="40" y="226"/>
                    </a:lnTo>
                    <a:lnTo>
                      <a:pt x="52" y="188"/>
                    </a:lnTo>
                    <a:lnTo>
                      <a:pt x="68" y="146"/>
                    </a:lnTo>
                    <a:lnTo>
                      <a:pt x="78" y="126"/>
                    </a:lnTo>
                    <a:lnTo>
                      <a:pt x="88" y="108"/>
                    </a:lnTo>
                    <a:lnTo>
                      <a:pt x="88" y="108"/>
                    </a:lnTo>
                    <a:lnTo>
                      <a:pt x="74" y="54"/>
                    </a:lnTo>
                    <a:lnTo>
                      <a:pt x="5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88" name="Freeform 222"/>
              <p:cNvSpPr/>
              <p:nvPr/>
            </p:nvSpPr>
            <p:spPr bwMode="auto">
              <a:xfrm>
                <a:off x="6523038" y="4244975"/>
                <a:ext cx="120650" cy="269875"/>
              </a:xfrm>
              <a:custGeom>
                <a:avLst/>
                <a:gdLst/>
                <a:ahLst/>
                <a:cxnLst>
                  <a:cxn ang="0">
                    <a:pos x="56" y="0"/>
                  </a:cxn>
                  <a:cxn ang="0">
                    <a:pos x="56" y="0"/>
                  </a:cxn>
                  <a:cxn ang="0">
                    <a:pos x="46" y="18"/>
                  </a:cxn>
                  <a:cxn ang="0">
                    <a:pos x="36" y="38"/>
                  </a:cxn>
                  <a:cxn ang="0">
                    <a:pos x="20" y="80"/>
                  </a:cxn>
                  <a:cxn ang="0">
                    <a:pos x="8" y="118"/>
                  </a:cxn>
                  <a:cxn ang="0">
                    <a:pos x="0" y="156"/>
                  </a:cxn>
                  <a:cxn ang="0">
                    <a:pos x="0" y="156"/>
                  </a:cxn>
                  <a:cxn ang="0">
                    <a:pos x="2" y="170"/>
                  </a:cxn>
                  <a:cxn ang="0">
                    <a:pos x="2" y="170"/>
                  </a:cxn>
                  <a:cxn ang="0">
                    <a:pos x="70" y="122"/>
                  </a:cxn>
                  <a:cxn ang="0">
                    <a:pos x="70" y="122"/>
                  </a:cxn>
                  <a:cxn ang="0">
                    <a:pos x="76" y="104"/>
                  </a:cxn>
                  <a:cxn ang="0">
                    <a:pos x="76" y="104"/>
                  </a:cxn>
                  <a:cxn ang="0">
                    <a:pos x="68" y="52"/>
                  </a:cxn>
                  <a:cxn ang="0">
                    <a:pos x="56" y="0"/>
                  </a:cxn>
                </a:cxnLst>
                <a:rect l="0" t="0" r="r" b="b"/>
                <a:pathLst>
                  <a:path w="76" h="170">
                    <a:moveTo>
                      <a:pt x="56" y="0"/>
                    </a:moveTo>
                    <a:lnTo>
                      <a:pt x="56" y="0"/>
                    </a:lnTo>
                    <a:lnTo>
                      <a:pt x="46" y="18"/>
                    </a:lnTo>
                    <a:lnTo>
                      <a:pt x="36" y="38"/>
                    </a:lnTo>
                    <a:lnTo>
                      <a:pt x="20" y="80"/>
                    </a:lnTo>
                    <a:lnTo>
                      <a:pt x="8" y="118"/>
                    </a:lnTo>
                    <a:lnTo>
                      <a:pt x="0" y="156"/>
                    </a:lnTo>
                    <a:lnTo>
                      <a:pt x="0" y="156"/>
                    </a:lnTo>
                    <a:lnTo>
                      <a:pt x="2" y="170"/>
                    </a:lnTo>
                    <a:lnTo>
                      <a:pt x="2" y="170"/>
                    </a:lnTo>
                    <a:lnTo>
                      <a:pt x="70" y="122"/>
                    </a:lnTo>
                    <a:lnTo>
                      <a:pt x="70" y="122"/>
                    </a:lnTo>
                    <a:lnTo>
                      <a:pt x="76" y="104"/>
                    </a:lnTo>
                    <a:lnTo>
                      <a:pt x="76" y="104"/>
                    </a:lnTo>
                    <a:lnTo>
                      <a:pt x="68" y="52"/>
                    </a:lnTo>
                    <a:lnTo>
                      <a:pt x="56" y="0"/>
                    </a:lnTo>
                    <a:close/>
                  </a:path>
                </a:pathLst>
              </a:custGeom>
              <a:solidFill>
                <a:srgbClr val="93BABC"/>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89" name="Freeform 223"/>
              <p:cNvSpPr/>
              <p:nvPr/>
            </p:nvSpPr>
            <p:spPr bwMode="auto">
              <a:xfrm>
                <a:off x="6523038" y="4244975"/>
                <a:ext cx="120650" cy="269875"/>
              </a:xfrm>
              <a:custGeom>
                <a:avLst/>
                <a:gdLst/>
                <a:ahLst/>
                <a:cxnLst>
                  <a:cxn ang="0">
                    <a:pos x="56" y="0"/>
                  </a:cxn>
                  <a:cxn ang="0">
                    <a:pos x="56" y="0"/>
                  </a:cxn>
                  <a:cxn ang="0">
                    <a:pos x="46" y="18"/>
                  </a:cxn>
                  <a:cxn ang="0">
                    <a:pos x="36" y="38"/>
                  </a:cxn>
                  <a:cxn ang="0">
                    <a:pos x="20" y="80"/>
                  </a:cxn>
                  <a:cxn ang="0">
                    <a:pos x="8" y="118"/>
                  </a:cxn>
                  <a:cxn ang="0">
                    <a:pos x="0" y="156"/>
                  </a:cxn>
                  <a:cxn ang="0">
                    <a:pos x="0" y="156"/>
                  </a:cxn>
                  <a:cxn ang="0">
                    <a:pos x="2" y="170"/>
                  </a:cxn>
                  <a:cxn ang="0">
                    <a:pos x="2" y="170"/>
                  </a:cxn>
                  <a:cxn ang="0">
                    <a:pos x="70" y="122"/>
                  </a:cxn>
                  <a:cxn ang="0">
                    <a:pos x="70" y="122"/>
                  </a:cxn>
                  <a:cxn ang="0">
                    <a:pos x="76" y="104"/>
                  </a:cxn>
                  <a:cxn ang="0">
                    <a:pos x="76" y="104"/>
                  </a:cxn>
                  <a:cxn ang="0">
                    <a:pos x="68" y="52"/>
                  </a:cxn>
                  <a:cxn ang="0">
                    <a:pos x="56" y="0"/>
                  </a:cxn>
                </a:cxnLst>
                <a:rect l="0" t="0" r="r" b="b"/>
                <a:pathLst>
                  <a:path w="76" h="170">
                    <a:moveTo>
                      <a:pt x="56" y="0"/>
                    </a:moveTo>
                    <a:lnTo>
                      <a:pt x="56" y="0"/>
                    </a:lnTo>
                    <a:lnTo>
                      <a:pt x="46" y="18"/>
                    </a:lnTo>
                    <a:lnTo>
                      <a:pt x="36" y="38"/>
                    </a:lnTo>
                    <a:lnTo>
                      <a:pt x="20" y="80"/>
                    </a:lnTo>
                    <a:lnTo>
                      <a:pt x="8" y="118"/>
                    </a:lnTo>
                    <a:lnTo>
                      <a:pt x="0" y="156"/>
                    </a:lnTo>
                    <a:lnTo>
                      <a:pt x="0" y="156"/>
                    </a:lnTo>
                    <a:lnTo>
                      <a:pt x="2" y="170"/>
                    </a:lnTo>
                    <a:lnTo>
                      <a:pt x="2" y="170"/>
                    </a:lnTo>
                    <a:lnTo>
                      <a:pt x="70" y="122"/>
                    </a:lnTo>
                    <a:lnTo>
                      <a:pt x="70" y="122"/>
                    </a:lnTo>
                    <a:lnTo>
                      <a:pt x="76" y="104"/>
                    </a:lnTo>
                    <a:lnTo>
                      <a:pt x="76" y="104"/>
                    </a:lnTo>
                    <a:lnTo>
                      <a:pt x="68" y="52"/>
                    </a:lnTo>
                    <a:lnTo>
                      <a:pt x="5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90" name="Freeform 224"/>
              <p:cNvSpPr/>
              <p:nvPr/>
            </p:nvSpPr>
            <p:spPr bwMode="auto">
              <a:xfrm>
                <a:off x="6634163" y="4410075"/>
                <a:ext cx="12700" cy="28575"/>
              </a:xfrm>
              <a:custGeom>
                <a:avLst/>
                <a:gdLst/>
                <a:ahLst/>
                <a:cxnLst>
                  <a:cxn ang="0">
                    <a:pos x="6" y="0"/>
                  </a:cxn>
                  <a:cxn ang="0">
                    <a:pos x="6" y="0"/>
                  </a:cxn>
                  <a:cxn ang="0">
                    <a:pos x="0" y="18"/>
                  </a:cxn>
                  <a:cxn ang="0">
                    <a:pos x="0" y="18"/>
                  </a:cxn>
                  <a:cxn ang="0">
                    <a:pos x="8" y="12"/>
                  </a:cxn>
                  <a:cxn ang="0">
                    <a:pos x="8" y="12"/>
                  </a:cxn>
                  <a:cxn ang="0">
                    <a:pos x="6" y="0"/>
                  </a:cxn>
                </a:cxnLst>
                <a:rect l="0" t="0" r="r" b="b"/>
                <a:pathLst>
                  <a:path w="8" h="18">
                    <a:moveTo>
                      <a:pt x="6" y="0"/>
                    </a:moveTo>
                    <a:lnTo>
                      <a:pt x="6" y="0"/>
                    </a:lnTo>
                    <a:lnTo>
                      <a:pt x="0" y="18"/>
                    </a:lnTo>
                    <a:lnTo>
                      <a:pt x="0" y="18"/>
                    </a:lnTo>
                    <a:lnTo>
                      <a:pt x="8" y="12"/>
                    </a:lnTo>
                    <a:lnTo>
                      <a:pt x="8" y="12"/>
                    </a:lnTo>
                    <a:lnTo>
                      <a:pt x="6" y="0"/>
                    </a:lnTo>
                    <a:close/>
                  </a:path>
                </a:pathLst>
              </a:custGeom>
              <a:solidFill>
                <a:srgbClr val="96AFAF"/>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91" name="Freeform 225"/>
              <p:cNvSpPr/>
              <p:nvPr/>
            </p:nvSpPr>
            <p:spPr bwMode="auto">
              <a:xfrm>
                <a:off x="6634163" y="4410075"/>
                <a:ext cx="12700" cy="28575"/>
              </a:xfrm>
              <a:custGeom>
                <a:avLst/>
                <a:gdLst/>
                <a:ahLst/>
                <a:cxnLst>
                  <a:cxn ang="0">
                    <a:pos x="6" y="0"/>
                  </a:cxn>
                  <a:cxn ang="0">
                    <a:pos x="6" y="0"/>
                  </a:cxn>
                  <a:cxn ang="0">
                    <a:pos x="0" y="18"/>
                  </a:cxn>
                  <a:cxn ang="0">
                    <a:pos x="0" y="18"/>
                  </a:cxn>
                  <a:cxn ang="0">
                    <a:pos x="8" y="12"/>
                  </a:cxn>
                  <a:cxn ang="0">
                    <a:pos x="8" y="12"/>
                  </a:cxn>
                  <a:cxn ang="0">
                    <a:pos x="6" y="0"/>
                  </a:cxn>
                </a:cxnLst>
                <a:rect l="0" t="0" r="r" b="b"/>
                <a:pathLst>
                  <a:path w="8" h="18">
                    <a:moveTo>
                      <a:pt x="6" y="0"/>
                    </a:moveTo>
                    <a:lnTo>
                      <a:pt x="6" y="0"/>
                    </a:lnTo>
                    <a:lnTo>
                      <a:pt x="0" y="18"/>
                    </a:lnTo>
                    <a:lnTo>
                      <a:pt x="0" y="18"/>
                    </a:lnTo>
                    <a:lnTo>
                      <a:pt x="8" y="12"/>
                    </a:lnTo>
                    <a:lnTo>
                      <a:pt x="8" y="1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92" name="Freeform 226"/>
              <p:cNvSpPr>
                <a:spLocks noEditPoints="1"/>
              </p:cNvSpPr>
              <p:nvPr/>
            </p:nvSpPr>
            <p:spPr bwMode="auto">
              <a:xfrm>
                <a:off x="5287963" y="4197350"/>
                <a:ext cx="377825" cy="409575"/>
              </a:xfrm>
              <a:custGeom>
                <a:avLst/>
                <a:gdLst/>
                <a:ahLst/>
                <a:cxnLst>
                  <a:cxn ang="0">
                    <a:pos x="0" y="252"/>
                  </a:cxn>
                  <a:cxn ang="0">
                    <a:pos x="0" y="252"/>
                  </a:cxn>
                  <a:cxn ang="0">
                    <a:pos x="0" y="254"/>
                  </a:cxn>
                  <a:cxn ang="0">
                    <a:pos x="238" y="258"/>
                  </a:cxn>
                  <a:cxn ang="0">
                    <a:pos x="238" y="258"/>
                  </a:cxn>
                  <a:cxn ang="0">
                    <a:pos x="236" y="254"/>
                  </a:cxn>
                  <a:cxn ang="0">
                    <a:pos x="140" y="252"/>
                  </a:cxn>
                  <a:cxn ang="0">
                    <a:pos x="140" y="252"/>
                  </a:cxn>
                  <a:cxn ang="0">
                    <a:pos x="140" y="254"/>
                  </a:cxn>
                  <a:cxn ang="0">
                    <a:pos x="0" y="252"/>
                  </a:cxn>
                  <a:cxn ang="0">
                    <a:pos x="60" y="0"/>
                  </a:cxn>
                  <a:cxn ang="0">
                    <a:pos x="60" y="0"/>
                  </a:cxn>
                  <a:cxn ang="0">
                    <a:pos x="46" y="42"/>
                  </a:cxn>
                  <a:cxn ang="0">
                    <a:pos x="36" y="82"/>
                  </a:cxn>
                  <a:cxn ang="0">
                    <a:pos x="36" y="82"/>
                  </a:cxn>
                  <a:cxn ang="0">
                    <a:pos x="56" y="104"/>
                  </a:cxn>
                  <a:cxn ang="0">
                    <a:pos x="76" y="126"/>
                  </a:cxn>
                  <a:cxn ang="0">
                    <a:pos x="92" y="148"/>
                  </a:cxn>
                  <a:cxn ang="0">
                    <a:pos x="106" y="170"/>
                  </a:cxn>
                  <a:cxn ang="0">
                    <a:pos x="106" y="170"/>
                  </a:cxn>
                  <a:cxn ang="0">
                    <a:pos x="118" y="122"/>
                  </a:cxn>
                  <a:cxn ang="0">
                    <a:pos x="132" y="68"/>
                  </a:cxn>
                  <a:cxn ang="0">
                    <a:pos x="132" y="68"/>
                  </a:cxn>
                  <a:cxn ang="0">
                    <a:pos x="98" y="32"/>
                  </a:cxn>
                  <a:cxn ang="0">
                    <a:pos x="80" y="16"/>
                  </a:cxn>
                  <a:cxn ang="0">
                    <a:pos x="60" y="0"/>
                  </a:cxn>
                </a:cxnLst>
                <a:rect l="0" t="0" r="r" b="b"/>
                <a:pathLst>
                  <a:path w="238" h="258">
                    <a:moveTo>
                      <a:pt x="0" y="252"/>
                    </a:moveTo>
                    <a:lnTo>
                      <a:pt x="0" y="252"/>
                    </a:lnTo>
                    <a:lnTo>
                      <a:pt x="0" y="254"/>
                    </a:lnTo>
                    <a:lnTo>
                      <a:pt x="238" y="258"/>
                    </a:lnTo>
                    <a:lnTo>
                      <a:pt x="238" y="258"/>
                    </a:lnTo>
                    <a:lnTo>
                      <a:pt x="236" y="254"/>
                    </a:lnTo>
                    <a:lnTo>
                      <a:pt x="140" y="252"/>
                    </a:lnTo>
                    <a:lnTo>
                      <a:pt x="140" y="252"/>
                    </a:lnTo>
                    <a:lnTo>
                      <a:pt x="140" y="254"/>
                    </a:lnTo>
                    <a:lnTo>
                      <a:pt x="0" y="252"/>
                    </a:lnTo>
                    <a:close/>
                    <a:moveTo>
                      <a:pt x="60" y="0"/>
                    </a:moveTo>
                    <a:lnTo>
                      <a:pt x="60" y="0"/>
                    </a:lnTo>
                    <a:lnTo>
                      <a:pt x="46" y="42"/>
                    </a:lnTo>
                    <a:lnTo>
                      <a:pt x="36" y="82"/>
                    </a:lnTo>
                    <a:lnTo>
                      <a:pt x="36" y="82"/>
                    </a:lnTo>
                    <a:lnTo>
                      <a:pt x="56" y="104"/>
                    </a:lnTo>
                    <a:lnTo>
                      <a:pt x="76" y="126"/>
                    </a:lnTo>
                    <a:lnTo>
                      <a:pt x="92" y="148"/>
                    </a:lnTo>
                    <a:lnTo>
                      <a:pt x="106" y="170"/>
                    </a:lnTo>
                    <a:lnTo>
                      <a:pt x="106" y="170"/>
                    </a:lnTo>
                    <a:lnTo>
                      <a:pt x="118" y="122"/>
                    </a:lnTo>
                    <a:lnTo>
                      <a:pt x="132" y="68"/>
                    </a:lnTo>
                    <a:lnTo>
                      <a:pt x="132" y="68"/>
                    </a:lnTo>
                    <a:lnTo>
                      <a:pt x="98" y="32"/>
                    </a:lnTo>
                    <a:lnTo>
                      <a:pt x="80" y="16"/>
                    </a:lnTo>
                    <a:lnTo>
                      <a:pt x="60" y="0"/>
                    </a:lnTo>
                    <a:close/>
                  </a:path>
                </a:pathLst>
              </a:custGeom>
              <a:solidFill>
                <a:srgbClr val="89B0B6"/>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93" name="Freeform 227"/>
              <p:cNvSpPr/>
              <p:nvPr/>
            </p:nvSpPr>
            <p:spPr bwMode="auto">
              <a:xfrm>
                <a:off x="5287963" y="4597400"/>
                <a:ext cx="377825" cy="9525"/>
              </a:xfrm>
              <a:custGeom>
                <a:avLst/>
                <a:gdLst/>
                <a:ahLst/>
                <a:cxnLst>
                  <a:cxn ang="0">
                    <a:pos x="0" y="0"/>
                  </a:cxn>
                  <a:cxn ang="0">
                    <a:pos x="0" y="0"/>
                  </a:cxn>
                  <a:cxn ang="0">
                    <a:pos x="0" y="2"/>
                  </a:cxn>
                  <a:cxn ang="0">
                    <a:pos x="238" y="6"/>
                  </a:cxn>
                  <a:cxn ang="0">
                    <a:pos x="238" y="6"/>
                  </a:cxn>
                  <a:cxn ang="0">
                    <a:pos x="236" y="2"/>
                  </a:cxn>
                  <a:cxn ang="0">
                    <a:pos x="140" y="0"/>
                  </a:cxn>
                  <a:cxn ang="0">
                    <a:pos x="140" y="0"/>
                  </a:cxn>
                  <a:cxn ang="0">
                    <a:pos x="140" y="2"/>
                  </a:cxn>
                  <a:cxn ang="0">
                    <a:pos x="0" y="0"/>
                  </a:cxn>
                </a:cxnLst>
                <a:rect l="0" t="0" r="r" b="b"/>
                <a:pathLst>
                  <a:path w="238" h="6">
                    <a:moveTo>
                      <a:pt x="0" y="0"/>
                    </a:moveTo>
                    <a:lnTo>
                      <a:pt x="0" y="0"/>
                    </a:lnTo>
                    <a:lnTo>
                      <a:pt x="0" y="2"/>
                    </a:lnTo>
                    <a:lnTo>
                      <a:pt x="238" y="6"/>
                    </a:lnTo>
                    <a:lnTo>
                      <a:pt x="238" y="6"/>
                    </a:lnTo>
                    <a:lnTo>
                      <a:pt x="236" y="2"/>
                    </a:lnTo>
                    <a:lnTo>
                      <a:pt x="140" y="0"/>
                    </a:lnTo>
                    <a:lnTo>
                      <a:pt x="140" y="0"/>
                    </a:lnTo>
                    <a:lnTo>
                      <a:pt x="140" y="2"/>
                    </a:lnTo>
                    <a:lnTo>
                      <a:pt x="0"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94" name="Freeform 228"/>
              <p:cNvSpPr/>
              <p:nvPr/>
            </p:nvSpPr>
            <p:spPr bwMode="auto">
              <a:xfrm>
                <a:off x="5345113" y="4197350"/>
                <a:ext cx="152400" cy="269875"/>
              </a:xfrm>
              <a:custGeom>
                <a:avLst/>
                <a:gdLst/>
                <a:ahLst/>
                <a:cxnLst>
                  <a:cxn ang="0">
                    <a:pos x="24" y="0"/>
                  </a:cxn>
                  <a:cxn ang="0">
                    <a:pos x="24" y="0"/>
                  </a:cxn>
                  <a:cxn ang="0">
                    <a:pos x="10" y="42"/>
                  </a:cxn>
                  <a:cxn ang="0">
                    <a:pos x="0" y="82"/>
                  </a:cxn>
                  <a:cxn ang="0">
                    <a:pos x="0" y="82"/>
                  </a:cxn>
                  <a:cxn ang="0">
                    <a:pos x="20" y="104"/>
                  </a:cxn>
                  <a:cxn ang="0">
                    <a:pos x="40" y="126"/>
                  </a:cxn>
                  <a:cxn ang="0">
                    <a:pos x="56" y="148"/>
                  </a:cxn>
                  <a:cxn ang="0">
                    <a:pos x="70" y="170"/>
                  </a:cxn>
                  <a:cxn ang="0">
                    <a:pos x="70" y="170"/>
                  </a:cxn>
                  <a:cxn ang="0">
                    <a:pos x="82" y="122"/>
                  </a:cxn>
                  <a:cxn ang="0">
                    <a:pos x="96" y="68"/>
                  </a:cxn>
                  <a:cxn ang="0">
                    <a:pos x="96" y="68"/>
                  </a:cxn>
                  <a:cxn ang="0">
                    <a:pos x="62" y="32"/>
                  </a:cxn>
                  <a:cxn ang="0">
                    <a:pos x="44" y="16"/>
                  </a:cxn>
                  <a:cxn ang="0">
                    <a:pos x="24" y="0"/>
                  </a:cxn>
                </a:cxnLst>
                <a:rect l="0" t="0" r="r" b="b"/>
                <a:pathLst>
                  <a:path w="96" h="170">
                    <a:moveTo>
                      <a:pt x="24" y="0"/>
                    </a:moveTo>
                    <a:lnTo>
                      <a:pt x="24" y="0"/>
                    </a:lnTo>
                    <a:lnTo>
                      <a:pt x="10" y="42"/>
                    </a:lnTo>
                    <a:lnTo>
                      <a:pt x="0" y="82"/>
                    </a:lnTo>
                    <a:lnTo>
                      <a:pt x="0" y="82"/>
                    </a:lnTo>
                    <a:lnTo>
                      <a:pt x="20" y="104"/>
                    </a:lnTo>
                    <a:lnTo>
                      <a:pt x="40" y="126"/>
                    </a:lnTo>
                    <a:lnTo>
                      <a:pt x="56" y="148"/>
                    </a:lnTo>
                    <a:lnTo>
                      <a:pt x="70" y="170"/>
                    </a:lnTo>
                    <a:lnTo>
                      <a:pt x="70" y="170"/>
                    </a:lnTo>
                    <a:lnTo>
                      <a:pt x="82" y="122"/>
                    </a:lnTo>
                    <a:lnTo>
                      <a:pt x="96" y="68"/>
                    </a:lnTo>
                    <a:lnTo>
                      <a:pt x="96" y="68"/>
                    </a:lnTo>
                    <a:lnTo>
                      <a:pt x="62" y="32"/>
                    </a:lnTo>
                    <a:lnTo>
                      <a:pt x="44" y="16"/>
                    </a:lnTo>
                    <a:lnTo>
                      <a:pt x="24"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95" name="Freeform 229"/>
              <p:cNvSpPr/>
              <p:nvPr/>
            </p:nvSpPr>
            <p:spPr bwMode="auto">
              <a:xfrm>
                <a:off x="5287963" y="4327525"/>
                <a:ext cx="222250" cy="273050"/>
              </a:xfrm>
              <a:custGeom>
                <a:avLst/>
                <a:gdLst/>
                <a:ahLst/>
                <a:cxnLst>
                  <a:cxn ang="0">
                    <a:pos x="36" y="0"/>
                  </a:cxn>
                  <a:cxn ang="0">
                    <a:pos x="36" y="0"/>
                  </a:cxn>
                  <a:cxn ang="0">
                    <a:pos x="16" y="78"/>
                  </a:cxn>
                  <a:cxn ang="0">
                    <a:pos x="16" y="78"/>
                  </a:cxn>
                  <a:cxn ang="0">
                    <a:pos x="36" y="106"/>
                  </a:cxn>
                  <a:cxn ang="0">
                    <a:pos x="52" y="132"/>
                  </a:cxn>
                  <a:cxn ang="0">
                    <a:pos x="60" y="154"/>
                  </a:cxn>
                  <a:cxn ang="0">
                    <a:pos x="62" y="170"/>
                  </a:cxn>
                  <a:cxn ang="0">
                    <a:pos x="0" y="168"/>
                  </a:cxn>
                  <a:cxn ang="0">
                    <a:pos x="0" y="168"/>
                  </a:cxn>
                  <a:cxn ang="0">
                    <a:pos x="0" y="170"/>
                  </a:cxn>
                  <a:cxn ang="0">
                    <a:pos x="140" y="172"/>
                  </a:cxn>
                  <a:cxn ang="0">
                    <a:pos x="140" y="172"/>
                  </a:cxn>
                  <a:cxn ang="0">
                    <a:pos x="140" y="170"/>
                  </a:cxn>
                  <a:cxn ang="0">
                    <a:pos x="92" y="170"/>
                  </a:cxn>
                  <a:cxn ang="0">
                    <a:pos x="92" y="170"/>
                  </a:cxn>
                  <a:cxn ang="0">
                    <a:pos x="96" y="148"/>
                  </a:cxn>
                  <a:cxn ang="0">
                    <a:pos x="106" y="88"/>
                  </a:cxn>
                  <a:cxn ang="0">
                    <a:pos x="106" y="88"/>
                  </a:cxn>
                  <a:cxn ang="0">
                    <a:pos x="92" y="66"/>
                  </a:cxn>
                  <a:cxn ang="0">
                    <a:pos x="76" y="44"/>
                  </a:cxn>
                  <a:cxn ang="0">
                    <a:pos x="56" y="22"/>
                  </a:cxn>
                  <a:cxn ang="0">
                    <a:pos x="36" y="0"/>
                  </a:cxn>
                </a:cxnLst>
                <a:rect l="0" t="0" r="r" b="b"/>
                <a:pathLst>
                  <a:path w="140" h="172">
                    <a:moveTo>
                      <a:pt x="36" y="0"/>
                    </a:moveTo>
                    <a:lnTo>
                      <a:pt x="36" y="0"/>
                    </a:lnTo>
                    <a:lnTo>
                      <a:pt x="16" y="78"/>
                    </a:lnTo>
                    <a:lnTo>
                      <a:pt x="16" y="78"/>
                    </a:lnTo>
                    <a:lnTo>
                      <a:pt x="36" y="106"/>
                    </a:lnTo>
                    <a:lnTo>
                      <a:pt x="52" y="132"/>
                    </a:lnTo>
                    <a:lnTo>
                      <a:pt x="60" y="154"/>
                    </a:lnTo>
                    <a:lnTo>
                      <a:pt x="62" y="170"/>
                    </a:lnTo>
                    <a:lnTo>
                      <a:pt x="0" y="168"/>
                    </a:lnTo>
                    <a:lnTo>
                      <a:pt x="0" y="168"/>
                    </a:lnTo>
                    <a:lnTo>
                      <a:pt x="0" y="170"/>
                    </a:lnTo>
                    <a:lnTo>
                      <a:pt x="140" y="172"/>
                    </a:lnTo>
                    <a:lnTo>
                      <a:pt x="140" y="172"/>
                    </a:lnTo>
                    <a:lnTo>
                      <a:pt x="140" y="170"/>
                    </a:lnTo>
                    <a:lnTo>
                      <a:pt x="92" y="170"/>
                    </a:lnTo>
                    <a:lnTo>
                      <a:pt x="92" y="170"/>
                    </a:lnTo>
                    <a:lnTo>
                      <a:pt x="96" y="148"/>
                    </a:lnTo>
                    <a:lnTo>
                      <a:pt x="106" y="88"/>
                    </a:lnTo>
                    <a:lnTo>
                      <a:pt x="106" y="88"/>
                    </a:lnTo>
                    <a:lnTo>
                      <a:pt x="92" y="66"/>
                    </a:lnTo>
                    <a:lnTo>
                      <a:pt x="76" y="44"/>
                    </a:lnTo>
                    <a:lnTo>
                      <a:pt x="56" y="22"/>
                    </a:lnTo>
                    <a:lnTo>
                      <a:pt x="36" y="0"/>
                    </a:lnTo>
                    <a:close/>
                  </a:path>
                </a:pathLst>
              </a:custGeom>
              <a:solidFill>
                <a:srgbClr val="97BBBB"/>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96" name="Freeform 230"/>
              <p:cNvSpPr/>
              <p:nvPr/>
            </p:nvSpPr>
            <p:spPr bwMode="auto">
              <a:xfrm>
                <a:off x="5287963" y="4327525"/>
                <a:ext cx="222250" cy="273050"/>
              </a:xfrm>
              <a:custGeom>
                <a:avLst/>
                <a:gdLst/>
                <a:ahLst/>
                <a:cxnLst>
                  <a:cxn ang="0">
                    <a:pos x="36" y="0"/>
                  </a:cxn>
                  <a:cxn ang="0">
                    <a:pos x="36" y="0"/>
                  </a:cxn>
                  <a:cxn ang="0">
                    <a:pos x="16" y="78"/>
                  </a:cxn>
                  <a:cxn ang="0">
                    <a:pos x="16" y="78"/>
                  </a:cxn>
                  <a:cxn ang="0">
                    <a:pos x="36" y="106"/>
                  </a:cxn>
                  <a:cxn ang="0">
                    <a:pos x="52" y="132"/>
                  </a:cxn>
                  <a:cxn ang="0">
                    <a:pos x="60" y="154"/>
                  </a:cxn>
                  <a:cxn ang="0">
                    <a:pos x="62" y="170"/>
                  </a:cxn>
                  <a:cxn ang="0">
                    <a:pos x="0" y="168"/>
                  </a:cxn>
                  <a:cxn ang="0">
                    <a:pos x="0" y="168"/>
                  </a:cxn>
                  <a:cxn ang="0">
                    <a:pos x="0" y="170"/>
                  </a:cxn>
                  <a:cxn ang="0">
                    <a:pos x="140" y="172"/>
                  </a:cxn>
                  <a:cxn ang="0">
                    <a:pos x="140" y="172"/>
                  </a:cxn>
                  <a:cxn ang="0">
                    <a:pos x="140" y="170"/>
                  </a:cxn>
                  <a:cxn ang="0">
                    <a:pos x="92" y="170"/>
                  </a:cxn>
                  <a:cxn ang="0">
                    <a:pos x="92" y="170"/>
                  </a:cxn>
                  <a:cxn ang="0">
                    <a:pos x="96" y="148"/>
                  </a:cxn>
                  <a:cxn ang="0">
                    <a:pos x="106" y="88"/>
                  </a:cxn>
                  <a:cxn ang="0">
                    <a:pos x="106" y="88"/>
                  </a:cxn>
                  <a:cxn ang="0">
                    <a:pos x="92" y="66"/>
                  </a:cxn>
                  <a:cxn ang="0">
                    <a:pos x="76" y="44"/>
                  </a:cxn>
                  <a:cxn ang="0">
                    <a:pos x="56" y="22"/>
                  </a:cxn>
                  <a:cxn ang="0">
                    <a:pos x="36" y="0"/>
                  </a:cxn>
                </a:cxnLst>
                <a:rect l="0" t="0" r="r" b="b"/>
                <a:pathLst>
                  <a:path w="140" h="172">
                    <a:moveTo>
                      <a:pt x="36" y="0"/>
                    </a:moveTo>
                    <a:lnTo>
                      <a:pt x="36" y="0"/>
                    </a:lnTo>
                    <a:lnTo>
                      <a:pt x="16" y="78"/>
                    </a:lnTo>
                    <a:lnTo>
                      <a:pt x="16" y="78"/>
                    </a:lnTo>
                    <a:lnTo>
                      <a:pt x="36" y="106"/>
                    </a:lnTo>
                    <a:lnTo>
                      <a:pt x="52" y="132"/>
                    </a:lnTo>
                    <a:lnTo>
                      <a:pt x="60" y="154"/>
                    </a:lnTo>
                    <a:lnTo>
                      <a:pt x="62" y="170"/>
                    </a:lnTo>
                    <a:lnTo>
                      <a:pt x="0" y="168"/>
                    </a:lnTo>
                    <a:lnTo>
                      <a:pt x="0" y="168"/>
                    </a:lnTo>
                    <a:lnTo>
                      <a:pt x="0" y="170"/>
                    </a:lnTo>
                    <a:lnTo>
                      <a:pt x="140" y="172"/>
                    </a:lnTo>
                    <a:lnTo>
                      <a:pt x="140" y="172"/>
                    </a:lnTo>
                    <a:lnTo>
                      <a:pt x="140" y="170"/>
                    </a:lnTo>
                    <a:lnTo>
                      <a:pt x="92" y="170"/>
                    </a:lnTo>
                    <a:lnTo>
                      <a:pt x="92" y="170"/>
                    </a:lnTo>
                    <a:lnTo>
                      <a:pt x="96" y="148"/>
                    </a:lnTo>
                    <a:lnTo>
                      <a:pt x="106" y="88"/>
                    </a:lnTo>
                    <a:lnTo>
                      <a:pt x="106" y="88"/>
                    </a:lnTo>
                    <a:lnTo>
                      <a:pt x="92" y="66"/>
                    </a:lnTo>
                    <a:lnTo>
                      <a:pt x="76" y="44"/>
                    </a:lnTo>
                    <a:lnTo>
                      <a:pt x="56" y="22"/>
                    </a:lnTo>
                    <a:lnTo>
                      <a:pt x="3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97" name="Freeform 231"/>
              <p:cNvSpPr/>
              <p:nvPr/>
            </p:nvSpPr>
            <p:spPr bwMode="auto">
              <a:xfrm>
                <a:off x="5287963" y="4451350"/>
                <a:ext cx="98425" cy="146050"/>
              </a:xfrm>
              <a:custGeom>
                <a:avLst/>
                <a:gdLst/>
                <a:ahLst/>
                <a:cxnLst>
                  <a:cxn ang="0">
                    <a:pos x="16" y="0"/>
                  </a:cxn>
                  <a:cxn ang="0">
                    <a:pos x="16" y="0"/>
                  </a:cxn>
                  <a:cxn ang="0">
                    <a:pos x="6" y="58"/>
                  </a:cxn>
                  <a:cxn ang="0">
                    <a:pos x="0" y="90"/>
                  </a:cxn>
                  <a:cxn ang="0">
                    <a:pos x="62" y="92"/>
                  </a:cxn>
                  <a:cxn ang="0">
                    <a:pos x="62" y="92"/>
                  </a:cxn>
                  <a:cxn ang="0">
                    <a:pos x="60" y="76"/>
                  </a:cxn>
                  <a:cxn ang="0">
                    <a:pos x="52" y="54"/>
                  </a:cxn>
                  <a:cxn ang="0">
                    <a:pos x="36" y="28"/>
                  </a:cxn>
                  <a:cxn ang="0">
                    <a:pos x="16" y="0"/>
                  </a:cxn>
                </a:cxnLst>
                <a:rect l="0" t="0" r="r" b="b"/>
                <a:pathLst>
                  <a:path w="62" h="92">
                    <a:moveTo>
                      <a:pt x="16" y="0"/>
                    </a:moveTo>
                    <a:lnTo>
                      <a:pt x="16" y="0"/>
                    </a:lnTo>
                    <a:lnTo>
                      <a:pt x="6" y="58"/>
                    </a:lnTo>
                    <a:lnTo>
                      <a:pt x="0" y="90"/>
                    </a:lnTo>
                    <a:lnTo>
                      <a:pt x="62" y="92"/>
                    </a:lnTo>
                    <a:lnTo>
                      <a:pt x="62" y="92"/>
                    </a:lnTo>
                    <a:lnTo>
                      <a:pt x="60" y="76"/>
                    </a:lnTo>
                    <a:lnTo>
                      <a:pt x="52" y="54"/>
                    </a:lnTo>
                    <a:lnTo>
                      <a:pt x="36" y="28"/>
                    </a:lnTo>
                    <a:lnTo>
                      <a:pt x="16" y="0"/>
                    </a:lnTo>
                    <a:close/>
                  </a:path>
                </a:pathLst>
              </a:custGeom>
              <a:solidFill>
                <a:srgbClr val="7EAEB2"/>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98" name="Freeform 232"/>
              <p:cNvSpPr/>
              <p:nvPr/>
            </p:nvSpPr>
            <p:spPr bwMode="auto">
              <a:xfrm>
                <a:off x="5287963" y="4451350"/>
                <a:ext cx="98425" cy="146050"/>
              </a:xfrm>
              <a:custGeom>
                <a:avLst/>
                <a:gdLst/>
                <a:ahLst/>
                <a:cxnLst>
                  <a:cxn ang="0">
                    <a:pos x="16" y="0"/>
                  </a:cxn>
                  <a:cxn ang="0">
                    <a:pos x="16" y="0"/>
                  </a:cxn>
                  <a:cxn ang="0">
                    <a:pos x="6" y="58"/>
                  </a:cxn>
                  <a:cxn ang="0">
                    <a:pos x="0" y="90"/>
                  </a:cxn>
                  <a:cxn ang="0">
                    <a:pos x="62" y="92"/>
                  </a:cxn>
                  <a:cxn ang="0">
                    <a:pos x="62" y="92"/>
                  </a:cxn>
                  <a:cxn ang="0">
                    <a:pos x="60" y="76"/>
                  </a:cxn>
                  <a:cxn ang="0">
                    <a:pos x="52" y="54"/>
                  </a:cxn>
                  <a:cxn ang="0">
                    <a:pos x="36" y="28"/>
                  </a:cxn>
                  <a:cxn ang="0">
                    <a:pos x="16" y="0"/>
                  </a:cxn>
                </a:cxnLst>
                <a:rect l="0" t="0" r="r" b="b"/>
                <a:pathLst>
                  <a:path w="62" h="92">
                    <a:moveTo>
                      <a:pt x="16" y="0"/>
                    </a:moveTo>
                    <a:lnTo>
                      <a:pt x="16" y="0"/>
                    </a:lnTo>
                    <a:lnTo>
                      <a:pt x="6" y="58"/>
                    </a:lnTo>
                    <a:lnTo>
                      <a:pt x="0" y="90"/>
                    </a:lnTo>
                    <a:lnTo>
                      <a:pt x="62" y="92"/>
                    </a:lnTo>
                    <a:lnTo>
                      <a:pt x="62" y="92"/>
                    </a:lnTo>
                    <a:lnTo>
                      <a:pt x="60" y="76"/>
                    </a:lnTo>
                    <a:lnTo>
                      <a:pt x="52" y="54"/>
                    </a:lnTo>
                    <a:lnTo>
                      <a:pt x="36" y="28"/>
                    </a:lnTo>
                    <a:lnTo>
                      <a:pt x="1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99" name="Freeform 233"/>
              <p:cNvSpPr>
                <a:spLocks noEditPoints="1"/>
              </p:cNvSpPr>
              <p:nvPr/>
            </p:nvSpPr>
            <p:spPr bwMode="auto">
              <a:xfrm>
                <a:off x="5497513" y="3762375"/>
                <a:ext cx="904875" cy="850900"/>
              </a:xfrm>
              <a:custGeom>
                <a:avLst/>
                <a:gdLst/>
                <a:ahLst/>
                <a:cxnLst>
                  <a:cxn ang="0">
                    <a:pos x="104" y="524"/>
                  </a:cxn>
                  <a:cxn ang="0">
                    <a:pos x="476" y="536"/>
                  </a:cxn>
                  <a:cxn ang="0">
                    <a:pos x="476" y="530"/>
                  </a:cxn>
                  <a:cxn ang="0">
                    <a:pos x="136" y="524"/>
                  </a:cxn>
                  <a:cxn ang="0">
                    <a:pos x="104" y="524"/>
                  </a:cxn>
                  <a:cxn ang="0">
                    <a:pos x="306" y="0"/>
                  </a:cxn>
                  <a:cxn ang="0">
                    <a:pos x="246" y="8"/>
                  </a:cxn>
                  <a:cxn ang="0">
                    <a:pos x="192" y="32"/>
                  </a:cxn>
                  <a:cxn ang="0">
                    <a:pos x="146" y="68"/>
                  </a:cxn>
                  <a:cxn ang="0">
                    <a:pos x="106" y="114"/>
                  </a:cxn>
                  <a:cxn ang="0">
                    <a:pos x="72" y="168"/>
                  </a:cxn>
                  <a:cxn ang="0">
                    <a:pos x="44" y="224"/>
                  </a:cxn>
                  <a:cxn ang="0">
                    <a:pos x="20" y="284"/>
                  </a:cxn>
                  <a:cxn ang="0">
                    <a:pos x="0" y="342"/>
                  </a:cxn>
                  <a:cxn ang="0">
                    <a:pos x="42" y="394"/>
                  </a:cxn>
                  <a:cxn ang="0">
                    <a:pos x="74" y="446"/>
                  </a:cxn>
                  <a:cxn ang="0">
                    <a:pos x="84" y="400"/>
                  </a:cxn>
                  <a:cxn ang="0">
                    <a:pos x="110" y="324"/>
                  </a:cxn>
                  <a:cxn ang="0">
                    <a:pos x="134" y="274"/>
                  </a:cxn>
                  <a:cxn ang="0">
                    <a:pos x="162" y="228"/>
                  </a:cxn>
                  <a:cxn ang="0">
                    <a:pos x="196" y="188"/>
                  </a:cxn>
                  <a:cxn ang="0">
                    <a:pos x="236" y="158"/>
                  </a:cxn>
                  <a:cxn ang="0">
                    <a:pos x="284" y="142"/>
                  </a:cxn>
                  <a:cxn ang="0">
                    <a:pos x="310" y="138"/>
                  </a:cxn>
                  <a:cxn ang="0">
                    <a:pos x="324" y="140"/>
                  </a:cxn>
                  <a:cxn ang="0">
                    <a:pos x="360" y="146"/>
                  </a:cxn>
                  <a:cxn ang="0">
                    <a:pos x="392" y="156"/>
                  </a:cxn>
                  <a:cxn ang="0">
                    <a:pos x="420" y="172"/>
                  </a:cxn>
                  <a:cxn ang="0">
                    <a:pos x="446" y="192"/>
                  </a:cxn>
                  <a:cxn ang="0">
                    <a:pos x="488" y="244"/>
                  </a:cxn>
                  <a:cxn ang="0">
                    <a:pos x="518" y="302"/>
                  </a:cxn>
                  <a:cxn ang="0">
                    <a:pos x="528" y="272"/>
                  </a:cxn>
                  <a:cxn ang="0">
                    <a:pos x="554" y="210"/>
                  </a:cxn>
                  <a:cxn ang="0">
                    <a:pos x="570" y="182"/>
                  </a:cxn>
                  <a:cxn ang="0">
                    <a:pos x="528" y="114"/>
                  </a:cxn>
                  <a:cxn ang="0">
                    <a:pos x="488" y="72"/>
                  </a:cxn>
                  <a:cxn ang="0">
                    <a:pos x="458" y="48"/>
                  </a:cxn>
                  <a:cxn ang="0">
                    <a:pos x="424" y="28"/>
                  </a:cxn>
                  <a:cxn ang="0">
                    <a:pos x="386" y="14"/>
                  </a:cxn>
                  <a:cxn ang="0">
                    <a:pos x="344" y="4"/>
                  </a:cxn>
                  <a:cxn ang="0">
                    <a:pos x="322" y="2"/>
                  </a:cxn>
                </a:cxnLst>
                <a:rect l="0" t="0" r="r" b="b"/>
                <a:pathLst>
                  <a:path w="570" h="536">
                    <a:moveTo>
                      <a:pt x="104" y="524"/>
                    </a:moveTo>
                    <a:lnTo>
                      <a:pt x="104" y="524"/>
                    </a:lnTo>
                    <a:lnTo>
                      <a:pt x="104" y="528"/>
                    </a:lnTo>
                    <a:lnTo>
                      <a:pt x="476" y="536"/>
                    </a:lnTo>
                    <a:lnTo>
                      <a:pt x="476" y="536"/>
                    </a:lnTo>
                    <a:lnTo>
                      <a:pt x="476" y="530"/>
                    </a:lnTo>
                    <a:lnTo>
                      <a:pt x="136" y="524"/>
                    </a:lnTo>
                    <a:lnTo>
                      <a:pt x="136" y="524"/>
                    </a:lnTo>
                    <a:lnTo>
                      <a:pt x="136" y="524"/>
                    </a:lnTo>
                    <a:lnTo>
                      <a:pt x="104" y="524"/>
                    </a:lnTo>
                    <a:close/>
                    <a:moveTo>
                      <a:pt x="306" y="0"/>
                    </a:moveTo>
                    <a:lnTo>
                      <a:pt x="306" y="0"/>
                    </a:lnTo>
                    <a:lnTo>
                      <a:pt x="274" y="2"/>
                    </a:lnTo>
                    <a:lnTo>
                      <a:pt x="246" y="8"/>
                    </a:lnTo>
                    <a:lnTo>
                      <a:pt x="218" y="20"/>
                    </a:lnTo>
                    <a:lnTo>
                      <a:pt x="192" y="32"/>
                    </a:lnTo>
                    <a:lnTo>
                      <a:pt x="168" y="50"/>
                    </a:lnTo>
                    <a:lnTo>
                      <a:pt x="146" y="68"/>
                    </a:lnTo>
                    <a:lnTo>
                      <a:pt x="126" y="90"/>
                    </a:lnTo>
                    <a:lnTo>
                      <a:pt x="106" y="114"/>
                    </a:lnTo>
                    <a:lnTo>
                      <a:pt x="88" y="140"/>
                    </a:lnTo>
                    <a:lnTo>
                      <a:pt x="72" y="168"/>
                    </a:lnTo>
                    <a:lnTo>
                      <a:pt x="58" y="196"/>
                    </a:lnTo>
                    <a:lnTo>
                      <a:pt x="44" y="224"/>
                    </a:lnTo>
                    <a:lnTo>
                      <a:pt x="30" y="254"/>
                    </a:lnTo>
                    <a:lnTo>
                      <a:pt x="20" y="284"/>
                    </a:lnTo>
                    <a:lnTo>
                      <a:pt x="0" y="342"/>
                    </a:lnTo>
                    <a:lnTo>
                      <a:pt x="0" y="342"/>
                    </a:lnTo>
                    <a:lnTo>
                      <a:pt x="22" y="368"/>
                    </a:lnTo>
                    <a:lnTo>
                      <a:pt x="42" y="394"/>
                    </a:lnTo>
                    <a:lnTo>
                      <a:pt x="58" y="420"/>
                    </a:lnTo>
                    <a:lnTo>
                      <a:pt x="74" y="446"/>
                    </a:lnTo>
                    <a:lnTo>
                      <a:pt x="74" y="446"/>
                    </a:lnTo>
                    <a:lnTo>
                      <a:pt x="84" y="400"/>
                    </a:lnTo>
                    <a:lnTo>
                      <a:pt x="100" y="350"/>
                    </a:lnTo>
                    <a:lnTo>
                      <a:pt x="110" y="324"/>
                    </a:lnTo>
                    <a:lnTo>
                      <a:pt x="120" y="300"/>
                    </a:lnTo>
                    <a:lnTo>
                      <a:pt x="134" y="274"/>
                    </a:lnTo>
                    <a:lnTo>
                      <a:pt x="146" y="250"/>
                    </a:lnTo>
                    <a:lnTo>
                      <a:pt x="162" y="228"/>
                    </a:lnTo>
                    <a:lnTo>
                      <a:pt x="178" y="206"/>
                    </a:lnTo>
                    <a:lnTo>
                      <a:pt x="196" y="188"/>
                    </a:lnTo>
                    <a:lnTo>
                      <a:pt x="216" y="170"/>
                    </a:lnTo>
                    <a:lnTo>
                      <a:pt x="236" y="158"/>
                    </a:lnTo>
                    <a:lnTo>
                      <a:pt x="260" y="148"/>
                    </a:lnTo>
                    <a:lnTo>
                      <a:pt x="284" y="142"/>
                    </a:lnTo>
                    <a:lnTo>
                      <a:pt x="310" y="138"/>
                    </a:lnTo>
                    <a:lnTo>
                      <a:pt x="310" y="138"/>
                    </a:lnTo>
                    <a:lnTo>
                      <a:pt x="324" y="140"/>
                    </a:lnTo>
                    <a:lnTo>
                      <a:pt x="324" y="140"/>
                    </a:lnTo>
                    <a:lnTo>
                      <a:pt x="342" y="142"/>
                    </a:lnTo>
                    <a:lnTo>
                      <a:pt x="360" y="146"/>
                    </a:lnTo>
                    <a:lnTo>
                      <a:pt x="376" y="150"/>
                    </a:lnTo>
                    <a:lnTo>
                      <a:pt x="392" y="156"/>
                    </a:lnTo>
                    <a:lnTo>
                      <a:pt x="406" y="164"/>
                    </a:lnTo>
                    <a:lnTo>
                      <a:pt x="420" y="172"/>
                    </a:lnTo>
                    <a:lnTo>
                      <a:pt x="434" y="182"/>
                    </a:lnTo>
                    <a:lnTo>
                      <a:pt x="446" y="192"/>
                    </a:lnTo>
                    <a:lnTo>
                      <a:pt x="468" y="216"/>
                    </a:lnTo>
                    <a:lnTo>
                      <a:pt x="488" y="244"/>
                    </a:lnTo>
                    <a:lnTo>
                      <a:pt x="504" y="272"/>
                    </a:lnTo>
                    <a:lnTo>
                      <a:pt x="518" y="302"/>
                    </a:lnTo>
                    <a:lnTo>
                      <a:pt x="518" y="302"/>
                    </a:lnTo>
                    <a:lnTo>
                      <a:pt x="528" y="272"/>
                    </a:lnTo>
                    <a:lnTo>
                      <a:pt x="540" y="242"/>
                    </a:lnTo>
                    <a:lnTo>
                      <a:pt x="554" y="210"/>
                    </a:lnTo>
                    <a:lnTo>
                      <a:pt x="570" y="182"/>
                    </a:lnTo>
                    <a:lnTo>
                      <a:pt x="570" y="182"/>
                    </a:lnTo>
                    <a:lnTo>
                      <a:pt x="550" y="146"/>
                    </a:lnTo>
                    <a:lnTo>
                      <a:pt x="528" y="114"/>
                    </a:lnTo>
                    <a:lnTo>
                      <a:pt x="502" y="86"/>
                    </a:lnTo>
                    <a:lnTo>
                      <a:pt x="488" y="72"/>
                    </a:lnTo>
                    <a:lnTo>
                      <a:pt x="474" y="60"/>
                    </a:lnTo>
                    <a:lnTo>
                      <a:pt x="458" y="48"/>
                    </a:lnTo>
                    <a:lnTo>
                      <a:pt x="442" y="38"/>
                    </a:lnTo>
                    <a:lnTo>
                      <a:pt x="424" y="28"/>
                    </a:lnTo>
                    <a:lnTo>
                      <a:pt x="406" y="20"/>
                    </a:lnTo>
                    <a:lnTo>
                      <a:pt x="386" y="14"/>
                    </a:lnTo>
                    <a:lnTo>
                      <a:pt x="366" y="8"/>
                    </a:lnTo>
                    <a:lnTo>
                      <a:pt x="344" y="4"/>
                    </a:lnTo>
                    <a:lnTo>
                      <a:pt x="322" y="2"/>
                    </a:lnTo>
                    <a:lnTo>
                      <a:pt x="322" y="2"/>
                    </a:lnTo>
                    <a:lnTo>
                      <a:pt x="306" y="0"/>
                    </a:lnTo>
                    <a:close/>
                  </a:path>
                </a:pathLst>
              </a:custGeom>
              <a:solidFill>
                <a:srgbClr val="8194AF"/>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00" name="Freeform 234"/>
              <p:cNvSpPr/>
              <p:nvPr/>
            </p:nvSpPr>
            <p:spPr bwMode="auto">
              <a:xfrm>
                <a:off x="5662613" y="4594225"/>
                <a:ext cx="590550" cy="19050"/>
              </a:xfrm>
              <a:custGeom>
                <a:avLst/>
                <a:gdLst/>
                <a:ahLst/>
                <a:cxnLst>
                  <a:cxn ang="0">
                    <a:pos x="0" y="0"/>
                  </a:cxn>
                  <a:cxn ang="0">
                    <a:pos x="0" y="0"/>
                  </a:cxn>
                  <a:cxn ang="0">
                    <a:pos x="0" y="4"/>
                  </a:cxn>
                  <a:cxn ang="0">
                    <a:pos x="372" y="12"/>
                  </a:cxn>
                  <a:cxn ang="0">
                    <a:pos x="372" y="12"/>
                  </a:cxn>
                  <a:cxn ang="0">
                    <a:pos x="372" y="6"/>
                  </a:cxn>
                  <a:cxn ang="0">
                    <a:pos x="32" y="0"/>
                  </a:cxn>
                  <a:cxn ang="0">
                    <a:pos x="32" y="0"/>
                  </a:cxn>
                  <a:cxn ang="0">
                    <a:pos x="32" y="0"/>
                  </a:cxn>
                  <a:cxn ang="0">
                    <a:pos x="0" y="0"/>
                  </a:cxn>
                </a:cxnLst>
                <a:rect l="0" t="0" r="r" b="b"/>
                <a:pathLst>
                  <a:path w="372" h="12">
                    <a:moveTo>
                      <a:pt x="0" y="0"/>
                    </a:moveTo>
                    <a:lnTo>
                      <a:pt x="0" y="0"/>
                    </a:lnTo>
                    <a:lnTo>
                      <a:pt x="0" y="4"/>
                    </a:lnTo>
                    <a:lnTo>
                      <a:pt x="372" y="12"/>
                    </a:lnTo>
                    <a:lnTo>
                      <a:pt x="372" y="12"/>
                    </a:lnTo>
                    <a:lnTo>
                      <a:pt x="372" y="6"/>
                    </a:lnTo>
                    <a:lnTo>
                      <a:pt x="32" y="0"/>
                    </a:lnTo>
                    <a:lnTo>
                      <a:pt x="32" y="0"/>
                    </a:lnTo>
                    <a:lnTo>
                      <a:pt x="32" y="0"/>
                    </a:lnTo>
                    <a:lnTo>
                      <a:pt x="0"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01" name="Freeform 235"/>
              <p:cNvSpPr/>
              <p:nvPr/>
            </p:nvSpPr>
            <p:spPr bwMode="auto">
              <a:xfrm>
                <a:off x="5497513" y="3762375"/>
                <a:ext cx="904875" cy="708025"/>
              </a:xfrm>
              <a:custGeom>
                <a:avLst/>
                <a:gdLst/>
                <a:ahLst/>
                <a:cxnLst>
                  <a:cxn ang="0">
                    <a:pos x="306" y="0"/>
                  </a:cxn>
                  <a:cxn ang="0">
                    <a:pos x="246" y="8"/>
                  </a:cxn>
                  <a:cxn ang="0">
                    <a:pos x="192" y="32"/>
                  </a:cxn>
                  <a:cxn ang="0">
                    <a:pos x="146" y="68"/>
                  </a:cxn>
                  <a:cxn ang="0">
                    <a:pos x="106" y="114"/>
                  </a:cxn>
                  <a:cxn ang="0">
                    <a:pos x="72" y="168"/>
                  </a:cxn>
                  <a:cxn ang="0">
                    <a:pos x="44" y="224"/>
                  </a:cxn>
                  <a:cxn ang="0">
                    <a:pos x="20" y="284"/>
                  </a:cxn>
                  <a:cxn ang="0">
                    <a:pos x="0" y="342"/>
                  </a:cxn>
                  <a:cxn ang="0">
                    <a:pos x="42" y="394"/>
                  </a:cxn>
                  <a:cxn ang="0">
                    <a:pos x="74" y="446"/>
                  </a:cxn>
                  <a:cxn ang="0">
                    <a:pos x="84" y="400"/>
                  </a:cxn>
                  <a:cxn ang="0">
                    <a:pos x="110" y="324"/>
                  </a:cxn>
                  <a:cxn ang="0">
                    <a:pos x="134" y="274"/>
                  </a:cxn>
                  <a:cxn ang="0">
                    <a:pos x="162" y="228"/>
                  </a:cxn>
                  <a:cxn ang="0">
                    <a:pos x="196" y="188"/>
                  </a:cxn>
                  <a:cxn ang="0">
                    <a:pos x="236" y="158"/>
                  </a:cxn>
                  <a:cxn ang="0">
                    <a:pos x="284" y="142"/>
                  </a:cxn>
                  <a:cxn ang="0">
                    <a:pos x="310" y="138"/>
                  </a:cxn>
                  <a:cxn ang="0">
                    <a:pos x="324" y="140"/>
                  </a:cxn>
                  <a:cxn ang="0">
                    <a:pos x="360" y="146"/>
                  </a:cxn>
                  <a:cxn ang="0">
                    <a:pos x="392" y="156"/>
                  </a:cxn>
                  <a:cxn ang="0">
                    <a:pos x="420" y="172"/>
                  </a:cxn>
                  <a:cxn ang="0">
                    <a:pos x="446" y="192"/>
                  </a:cxn>
                  <a:cxn ang="0">
                    <a:pos x="488" y="244"/>
                  </a:cxn>
                  <a:cxn ang="0">
                    <a:pos x="518" y="302"/>
                  </a:cxn>
                  <a:cxn ang="0">
                    <a:pos x="528" y="272"/>
                  </a:cxn>
                  <a:cxn ang="0">
                    <a:pos x="554" y="210"/>
                  </a:cxn>
                  <a:cxn ang="0">
                    <a:pos x="570" y="182"/>
                  </a:cxn>
                  <a:cxn ang="0">
                    <a:pos x="528" y="114"/>
                  </a:cxn>
                  <a:cxn ang="0">
                    <a:pos x="488" y="72"/>
                  </a:cxn>
                  <a:cxn ang="0">
                    <a:pos x="458" y="48"/>
                  </a:cxn>
                  <a:cxn ang="0">
                    <a:pos x="424" y="28"/>
                  </a:cxn>
                  <a:cxn ang="0">
                    <a:pos x="386" y="14"/>
                  </a:cxn>
                  <a:cxn ang="0">
                    <a:pos x="344" y="4"/>
                  </a:cxn>
                  <a:cxn ang="0">
                    <a:pos x="322" y="2"/>
                  </a:cxn>
                </a:cxnLst>
                <a:rect l="0" t="0" r="r" b="b"/>
                <a:pathLst>
                  <a:path w="570" h="446">
                    <a:moveTo>
                      <a:pt x="306" y="0"/>
                    </a:moveTo>
                    <a:lnTo>
                      <a:pt x="306" y="0"/>
                    </a:lnTo>
                    <a:lnTo>
                      <a:pt x="274" y="2"/>
                    </a:lnTo>
                    <a:lnTo>
                      <a:pt x="246" y="8"/>
                    </a:lnTo>
                    <a:lnTo>
                      <a:pt x="218" y="20"/>
                    </a:lnTo>
                    <a:lnTo>
                      <a:pt x="192" y="32"/>
                    </a:lnTo>
                    <a:lnTo>
                      <a:pt x="168" y="50"/>
                    </a:lnTo>
                    <a:lnTo>
                      <a:pt x="146" y="68"/>
                    </a:lnTo>
                    <a:lnTo>
                      <a:pt x="126" y="90"/>
                    </a:lnTo>
                    <a:lnTo>
                      <a:pt x="106" y="114"/>
                    </a:lnTo>
                    <a:lnTo>
                      <a:pt x="88" y="140"/>
                    </a:lnTo>
                    <a:lnTo>
                      <a:pt x="72" y="168"/>
                    </a:lnTo>
                    <a:lnTo>
                      <a:pt x="58" y="196"/>
                    </a:lnTo>
                    <a:lnTo>
                      <a:pt x="44" y="224"/>
                    </a:lnTo>
                    <a:lnTo>
                      <a:pt x="30" y="254"/>
                    </a:lnTo>
                    <a:lnTo>
                      <a:pt x="20" y="284"/>
                    </a:lnTo>
                    <a:lnTo>
                      <a:pt x="0" y="342"/>
                    </a:lnTo>
                    <a:lnTo>
                      <a:pt x="0" y="342"/>
                    </a:lnTo>
                    <a:lnTo>
                      <a:pt x="22" y="368"/>
                    </a:lnTo>
                    <a:lnTo>
                      <a:pt x="42" y="394"/>
                    </a:lnTo>
                    <a:lnTo>
                      <a:pt x="58" y="420"/>
                    </a:lnTo>
                    <a:lnTo>
                      <a:pt x="74" y="446"/>
                    </a:lnTo>
                    <a:lnTo>
                      <a:pt x="74" y="446"/>
                    </a:lnTo>
                    <a:lnTo>
                      <a:pt x="84" y="400"/>
                    </a:lnTo>
                    <a:lnTo>
                      <a:pt x="100" y="350"/>
                    </a:lnTo>
                    <a:lnTo>
                      <a:pt x="110" y="324"/>
                    </a:lnTo>
                    <a:lnTo>
                      <a:pt x="120" y="300"/>
                    </a:lnTo>
                    <a:lnTo>
                      <a:pt x="134" y="274"/>
                    </a:lnTo>
                    <a:lnTo>
                      <a:pt x="146" y="250"/>
                    </a:lnTo>
                    <a:lnTo>
                      <a:pt x="162" y="228"/>
                    </a:lnTo>
                    <a:lnTo>
                      <a:pt x="178" y="206"/>
                    </a:lnTo>
                    <a:lnTo>
                      <a:pt x="196" y="188"/>
                    </a:lnTo>
                    <a:lnTo>
                      <a:pt x="216" y="170"/>
                    </a:lnTo>
                    <a:lnTo>
                      <a:pt x="236" y="158"/>
                    </a:lnTo>
                    <a:lnTo>
                      <a:pt x="260" y="148"/>
                    </a:lnTo>
                    <a:lnTo>
                      <a:pt x="284" y="142"/>
                    </a:lnTo>
                    <a:lnTo>
                      <a:pt x="310" y="138"/>
                    </a:lnTo>
                    <a:lnTo>
                      <a:pt x="310" y="138"/>
                    </a:lnTo>
                    <a:lnTo>
                      <a:pt x="324" y="140"/>
                    </a:lnTo>
                    <a:lnTo>
                      <a:pt x="324" y="140"/>
                    </a:lnTo>
                    <a:lnTo>
                      <a:pt x="342" y="142"/>
                    </a:lnTo>
                    <a:lnTo>
                      <a:pt x="360" y="146"/>
                    </a:lnTo>
                    <a:lnTo>
                      <a:pt x="376" y="150"/>
                    </a:lnTo>
                    <a:lnTo>
                      <a:pt x="392" y="156"/>
                    </a:lnTo>
                    <a:lnTo>
                      <a:pt x="406" y="164"/>
                    </a:lnTo>
                    <a:lnTo>
                      <a:pt x="420" y="172"/>
                    </a:lnTo>
                    <a:lnTo>
                      <a:pt x="434" y="182"/>
                    </a:lnTo>
                    <a:lnTo>
                      <a:pt x="446" y="192"/>
                    </a:lnTo>
                    <a:lnTo>
                      <a:pt x="468" y="216"/>
                    </a:lnTo>
                    <a:lnTo>
                      <a:pt x="488" y="244"/>
                    </a:lnTo>
                    <a:lnTo>
                      <a:pt x="504" y="272"/>
                    </a:lnTo>
                    <a:lnTo>
                      <a:pt x="518" y="302"/>
                    </a:lnTo>
                    <a:lnTo>
                      <a:pt x="518" y="302"/>
                    </a:lnTo>
                    <a:lnTo>
                      <a:pt x="528" y="272"/>
                    </a:lnTo>
                    <a:lnTo>
                      <a:pt x="540" y="242"/>
                    </a:lnTo>
                    <a:lnTo>
                      <a:pt x="554" y="210"/>
                    </a:lnTo>
                    <a:lnTo>
                      <a:pt x="570" y="182"/>
                    </a:lnTo>
                    <a:lnTo>
                      <a:pt x="570" y="182"/>
                    </a:lnTo>
                    <a:lnTo>
                      <a:pt x="550" y="146"/>
                    </a:lnTo>
                    <a:lnTo>
                      <a:pt x="528" y="114"/>
                    </a:lnTo>
                    <a:lnTo>
                      <a:pt x="502" y="86"/>
                    </a:lnTo>
                    <a:lnTo>
                      <a:pt x="488" y="72"/>
                    </a:lnTo>
                    <a:lnTo>
                      <a:pt x="474" y="60"/>
                    </a:lnTo>
                    <a:lnTo>
                      <a:pt x="458" y="48"/>
                    </a:lnTo>
                    <a:lnTo>
                      <a:pt x="442" y="38"/>
                    </a:lnTo>
                    <a:lnTo>
                      <a:pt x="424" y="28"/>
                    </a:lnTo>
                    <a:lnTo>
                      <a:pt x="406" y="20"/>
                    </a:lnTo>
                    <a:lnTo>
                      <a:pt x="386" y="14"/>
                    </a:lnTo>
                    <a:lnTo>
                      <a:pt x="366" y="8"/>
                    </a:lnTo>
                    <a:lnTo>
                      <a:pt x="344" y="4"/>
                    </a:lnTo>
                    <a:lnTo>
                      <a:pt x="322" y="2"/>
                    </a:lnTo>
                    <a:lnTo>
                      <a:pt x="322" y="2"/>
                    </a:lnTo>
                    <a:lnTo>
                      <a:pt x="30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02" name="Freeform 236"/>
              <p:cNvSpPr>
                <a:spLocks noEditPoints="1"/>
              </p:cNvSpPr>
              <p:nvPr/>
            </p:nvSpPr>
            <p:spPr bwMode="auto">
              <a:xfrm>
                <a:off x="6253163" y="4051300"/>
                <a:ext cx="219075" cy="561975"/>
              </a:xfrm>
              <a:custGeom>
                <a:avLst/>
                <a:gdLst/>
                <a:ahLst/>
                <a:cxnLst>
                  <a:cxn ang="0">
                    <a:pos x="0" y="348"/>
                  </a:cxn>
                  <a:cxn ang="0">
                    <a:pos x="0" y="348"/>
                  </a:cxn>
                  <a:cxn ang="0">
                    <a:pos x="0" y="354"/>
                  </a:cxn>
                  <a:cxn ang="0">
                    <a:pos x="86" y="354"/>
                  </a:cxn>
                  <a:cxn ang="0">
                    <a:pos x="86" y="354"/>
                  </a:cxn>
                  <a:cxn ang="0">
                    <a:pos x="86" y="350"/>
                  </a:cxn>
                  <a:cxn ang="0">
                    <a:pos x="22" y="348"/>
                  </a:cxn>
                  <a:cxn ang="0">
                    <a:pos x="22" y="348"/>
                  </a:cxn>
                  <a:cxn ang="0">
                    <a:pos x="22" y="350"/>
                  </a:cxn>
                  <a:cxn ang="0">
                    <a:pos x="0" y="348"/>
                  </a:cxn>
                  <a:cxn ang="0">
                    <a:pos x="94" y="0"/>
                  </a:cxn>
                  <a:cxn ang="0">
                    <a:pos x="94" y="0"/>
                  </a:cxn>
                  <a:cxn ang="0">
                    <a:pos x="78" y="28"/>
                  </a:cxn>
                  <a:cxn ang="0">
                    <a:pos x="64" y="60"/>
                  </a:cxn>
                  <a:cxn ang="0">
                    <a:pos x="52" y="90"/>
                  </a:cxn>
                  <a:cxn ang="0">
                    <a:pos x="42" y="120"/>
                  </a:cxn>
                  <a:cxn ang="0">
                    <a:pos x="42" y="120"/>
                  </a:cxn>
                  <a:cxn ang="0">
                    <a:pos x="54" y="152"/>
                  </a:cxn>
                  <a:cxn ang="0">
                    <a:pos x="64" y="182"/>
                  </a:cxn>
                  <a:cxn ang="0">
                    <a:pos x="72" y="214"/>
                  </a:cxn>
                  <a:cxn ang="0">
                    <a:pos x="78" y="242"/>
                  </a:cxn>
                  <a:cxn ang="0">
                    <a:pos x="84" y="296"/>
                  </a:cxn>
                  <a:cxn ang="0">
                    <a:pos x="88" y="336"/>
                  </a:cxn>
                  <a:cxn ang="0">
                    <a:pos x="88" y="336"/>
                  </a:cxn>
                  <a:cxn ang="0">
                    <a:pos x="92" y="296"/>
                  </a:cxn>
                  <a:cxn ang="0">
                    <a:pos x="100" y="244"/>
                  </a:cxn>
                  <a:cxn ang="0">
                    <a:pos x="106" y="212"/>
                  </a:cxn>
                  <a:cxn ang="0">
                    <a:pos x="114" y="180"/>
                  </a:cxn>
                  <a:cxn ang="0">
                    <a:pos x="126" y="146"/>
                  </a:cxn>
                  <a:cxn ang="0">
                    <a:pos x="138" y="112"/>
                  </a:cxn>
                  <a:cxn ang="0">
                    <a:pos x="138" y="112"/>
                  </a:cxn>
                  <a:cxn ang="0">
                    <a:pos x="130" y="84"/>
                  </a:cxn>
                  <a:cxn ang="0">
                    <a:pos x="118" y="56"/>
                  </a:cxn>
                  <a:cxn ang="0">
                    <a:pos x="106" y="26"/>
                  </a:cxn>
                  <a:cxn ang="0">
                    <a:pos x="94" y="0"/>
                  </a:cxn>
                </a:cxnLst>
                <a:rect l="0" t="0" r="r" b="b"/>
                <a:pathLst>
                  <a:path w="138" h="354">
                    <a:moveTo>
                      <a:pt x="0" y="348"/>
                    </a:moveTo>
                    <a:lnTo>
                      <a:pt x="0" y="348"/>
                    </a:lnTo>
                    <a:lnTo>
                      <a:pt x="0" y="354"/>
                    </a:lnTo>
                    <a:lnTo>
                      <a:pt x="86" y="354"/>
                    </a:lnTo>
                    <a:lnTo>
                      <a:pt x="86" y="354"/>
                    </a:lnTo>
                    <a:lnTo>
                      <a:pt x="86" y="350"/>
                    </a:lnTo>
                    <a:lnTo>
                      <a:pt x="22" y="348"/>
                    </a:lnTo>
                    <a:lnTo>
                      <a:pt x="22" y="348"/>
                    </a:lnTo>
                    <a:lnTo>
                      <a:pt x="22" y="350"/>
                    </a:lnTo>
                    <a:lnTo>
                      <a:pt x="0" y="348"/>
                    </a:lnTo>
                    <a:close/>
                    <a:moveTo>
                      <a:pt x="94" y="0"/>
                    </a:moveTo>
                    <a:lnTo>
                      <a:pt x="94" y="0"/>
                    </a:lnTo>
                    <a:lnTo>
                      <a:pt x="78" y="28"/>
                    </a:lnTo>
                    <a:lnTo>
                      <a:pt x="64" y="60"/>
                    </a:lnTo>
                    <a:lnTo>
                      <a:pt x="52" y="90"/>
                    </a:lnTo>
                    <a:lnTo>
                      <a:pt x="42" y="120"/>
                    </a:lnTo>
                    <a:lnTo>
                      <a:pt x="42" y="120"/>
                    </a:lnTo>
                    <a:lnTo>
                      <a:pt x="54" y="152"/>
                    </a:lnTo>
                    <a:lnTo>
                      <a:pt x="64" y="182"/>
                    </a:lnTo>
                    <a:lnTo>
                      <a:pt x="72" y="214"/>
                    </a:lnTo>
                    <a:lnTo>
                      <a:pt x="78" y="242"/>
                    </a:lnTo>
                    <a:lnTo>
                      <a:pt x="84" y="296"/>
                    </a:lnTo>
                    <a:lnTo>
                      <a:pt x="88" y="336"/>
                    </a:lnTo>
                    <a:lnTo>
                      <a:pt x="88" y="336"/>
                    </a:lnTo>
                    <a:lnTo>
                      <a:pt x="92" y="296"/>
                    </a:lnTo>
                    <a:lnTo>
                      <a:pt x="100" y="244"/>
                    </a:lnTo>
                    <a:lnTo>
                      <a:pt x="106" y="212"/>
                    </a:lnTo>
                    <a:lnTo>
                      <a:pt x="114" y="180"/>
                    </a:lnTo>
                    <a:lnTo>
                      <a:pt x="126" y="146"/>
                    </a:lnTo>
                    <a:lnTo>
                      <a:pt x="138" y="112"/>
                    </a:lnTo>
                    <a:lnTo>
                      <a:pt x="138" y="112"/>
                    </a:lnTo>
                    <a:lnTo>
                      <a:pt x="130" y="84"/>
                    </a:lnTo>
                    <a:lnTo>
                      <a:pt x="118" y="56"/>
                    </a:lnTo>
                    <a:lnTo>
                      <a:pt x="106" y="26"/>
                    </a:lnTo>
                    <a:lnTo>
                      <a:pt x="94" y="0"/>
                    </a:lnTo>
                    <a:close/>
                  </a:path>
                </a:pathLst>
              </a:custGeom>
              <a:solidFill>
                <a:srgbClr val="7F90AE"/>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03" name="Freeform 237"/>
              <p:cNvSpPr/>
              <p:nvPr/>
            </p:nvSpPr>
            <p:spPr bwMode="auto">
              <a:xfrm>
                <a:off x="6253163" y="4603750"/>
                <a:ext cx="136525" cy="9525"/>
              </a:xfrm>
              <a:custGeom>
                <a:avLst/>
                <a:gdLst/>
                <a:ahLst/>
                <a:cxnLst>
                  <a:cxn ang="0">
                    <a:pos x="0" y="0"/>
                  </a:cxn>
                  <a:cxn ang="0">
                    <a:pos x="0" y="0"/>
                  </a:cxn>
                  <a:cxn ang="0">
                    <a:pos x="0" y="6"/>
                  </a:cxn>
                  <a:cxn ang="0">
                    <a:pos x="86" y="6"/>
                  </a:cxn>
                  <a:cxn ang="0">
                    <a:pos x="86" y="6"/>
                  </a:cxn>
                  <a:cxn ang="0">
                    <a:pos x="86" y="2"/>
                  </a:cxn>
                  <a:cxn ang="0">
                    <a:pos x="22" y="0"/>
                  </a:cxn>
                  <a:cxn ang="0">
                    <a:pos x="22" y="0"/>
                  </a:cxn>
                  <a:cxn ang="0">
                    <a:pos x="22" y="2"/>
                  </a:cxn>
                  <a:cxn ang="0">
                    <a:pos x="0" y="0"/>
                  </a:cxn>
                </a:cxnLst>
                <a:rect l="0" t="0" r="r" b="b"/>
                <a:pathLst>
                  <a:path w="86" h="6">
                    <a:moveTo>
                      <a:pt x="0" y="0"/>
                    </a:moveTo>
                    <a:lnTo>
                      <a:pt x="0" y="0"/>
                    </a:lnTo>
                    <a:lnTo>
                      <a:pt x="0" y="6"/>
                    </a:lnTo>
                    <a:lnTo>
                      <a:pt x="86" y="6"/>
                    </a:lnTo>
                    <a:lnTo>
                      <a:pt x="86" y="6"/>
                    </a:lnTo>
                    <a:lnTo>
                      <a:pt x="86" y="2"/>
                    </a:lnTo>
                    <a:lnTo>
                      <a:pt x="22" y="0"/>
                    </a:lnTo>
                    <a:lnTo>
                      <a:pt x="22" y="0"/>
                    </a:lnTo>
                    <a:lnTo>
                      <a:pt x="22" y="2"/>
                    </a:lnTo>
                    <a:lnTo>
                      <a:pt x="0"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04" name="Freeform 238"/>
              <p:cNvSpPr/>
              <p:nvPr/>
            </p:nvSpPr>
            <p:spPr bwMode="auto">
              <a:xfrm>
                <a:off x="6319838" y="4051300"/>
                <a:ext cx="152400" cy="533400"/>
              </a:xfrm>
              <a:custGeom>
                <a:avLst/>
                <a:gdLst/>
                <a:ahLst/>
                <a:cxnLst>
                  <a:cxn ang="0">
                    <a:pos x="52" y="0"/>
                  </a:cxn>
                  <a:cxn ang="0">
                    <a:pos x="52" y="0"/>
                  </a:cxn>
                  <a:cxn ang="0">
                    <a:pos x="36" y="28"/>
                  </a:cxn>
                  <a:cxn ang="0">
                    <a:pos x="22" y="60"/>
                  </a:cxn>
                  <a:cxn ang="0">
                    <a:pos x="10" y="90"/>
                  </a:cxn>
                  <a:cxn ang="0">
                    <a:pos x="0" y="120"/>
                  </a:cxn>
                  <a:cxn ang="0">
                    <a:pos x="0" y="120"/>
                  </a:cxn>
                  <a:cxn ang="0">
                    <a:pos x="12" y="152"/>
                  </a:cxn>
                  <a:cxn ang="0">
                    <a:pos x="22" y="182"/>
                  </a:cxn>
                  <a:cxn ang="0">
                    <a:pos x="30" y="214"/>
                  </a:cxn>
                  <a:cxn ang="0">
                    <a:pos x="36" y="242"/>
                  </a:cxn>
                  <a:cxn ang="0">
                    <a:pos x="42" y="296"/>
                  </a:cxn>
                  <a:cxn ang="0">
                    <a:pos x="46" y="336"/>
                  </a:cxn>
                  <a:cxn ang="0">
                    <a:pos x="46" y="336"/>
                  </a:cxn>
                  <a:cxn ang="0">
                    <a:pos x="50" y="296"/>
                  </a:cxn>
                  <a:cxn ang="0">
                    <a:pos x="58" y="244"/>
                  </a:cxn>
                  <a:cxn ang="0">
                    <a:pos x="64" y="212"/>
                  </a:cxn>
                  <a:cxn ang="0">
                    <a:pos x="72" y="180"/>
                  </a:cxn>
                  <a:cxn ang="0">
                    <a:pos x="84" y="146"/>
                  </a:cxn>
                  <a:cxn ang="0">
                    <a:pos x="96" y="112"/>
                  </a:cxn>
                  <a:cxn ang="0">
                    <a:pos x="96" y="112"/>
                  </a:cxn>
                  <a:cxn ang="0">
                    <a:pos x="88" y="84"/>
                  </a:cxn>
                  <a:cxn ang="0">
                    <a:pos x="76" y="56"/>
                  </a:cxn>
                  <a:cxn ang="0">
                    <a:pos x="64" y="26"/>
                  </a:cxn>
                  <a:cxn ang="0">
                    <a:pos x="52" y="0"/>
                  </a:cxn>
                </a:cxnLst>
                <a:rect l="0" t="0" r="r" b="b"/>
                <a:pathLst>
                  <a:path w="96" h="336">
                    <a:moveTo>
                      <a:pt x="52" y="0"/>
                    </a:moveTo>
                    <a:lnTo>
                      <a:pt x="52" y="0"/>
                    </a:lnTo>
                    <a:lnTo>
                      <a:pt x="36" y="28"/>
                    </a:lnTo>
                    <a:lnTo>
                      <a:pt x="22" y="60"/>
                    </a:lnTo>
                    <a:lnTo>
                      <a:pt x="10" y="90"/>
                    </a:lnTo>
                    <a:lnTo>
                      <a:pt x="0" y="120"/>
                    </a:lnTo>
                    <a:lnTo>
                      <a:pt x="0" y="120"/>
                    </a:lnTo>
                    <a:lnTo>
                      <a:pt x="12" y="152"/>
                    </a:lnTo>
                    <a:lnTo>
                      <a:pt x="22" y="182"/>
                    </a:lnTo>
                    <a:lnTo>
                      <a:pt x="30" y="214"/>
                    </a:lnTo>
                    <a:lnTo>
                      <a:pt x="36" y="242"/>
                    </a:lnTo>
                    <a:lnTo>
                      <a:pt x="42" y="296"/>
                    </a:lnTo>
                    <a:lnTo>
                      <a:pt x="46" y="336"/>
                    </a:lnTo>
                    <a:lnTo>
                      <a:pt x="46" y="336"/>
                    </a:lnTo>
                    <a:lnTo>
                      <a:pt x="50" y="296"/>
                    </a:lnTo>
                    <a:lnTo>
                      <a:pt x="58" y="244"/>
                    </a:lnTo>
                    <a:lnTo>
                      <a:pt x="64" y="212"/>
                    </a:lnTo>
                    <a:lnTo>
                      <a:pt x="72" y="180"/>
                    </a:lnTo>
                    <a:lnTo>
                      <a:pt x="84" y="146"/>
                    </a:lnTo>
                    <a:lnTo>
                      <a:pt x="96" y="112"/>
                    </a:lnTo>
                    <a:lnTo>
                      <a:pt x="96" y="112"/>
                    </a:lnTo>
                    <a:lnTo>
                      <a:pt x="88" y="84"/>
                    </a:lnTo>
                    <a:lnTo>
                      <a:pt x="76" y="56"/>
                    </a:lnTo>
                    <a:lnTo>
                      <a:pt x="64" y="26"/>
                    </a:lnTo>
                    <a:lnTo>
                      <a:pt x="52"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05" name="Freeform 239"/>
              <p:cNvSpPr/>
              <p:nvPr/>
            </p:nvSpPr>
            <p:spPr bwMode="auto">
              <a:xfrm>
                <a:off x="6389688" y="4229100"/>
                <a:ext cx="133350" cy="384175"/>
              </a:xfrm>
              <a:custGeom>
                <a:avLst/>
                <a:gdLst/>
                <a:ahLst/>
                <a:cxnLst>
                  <a:cxn ang="0">
                    <a:pos x="52" y="0"/>
                  </a:cxn>
                  <a:cxn ang="0">
                    <a:pos x="52" y="0"/>
                  </a:cxn>
                  <a:cxn ang="0">
                    <a:pos x="40" y="34"/>
                  </a:cxn>
                  <a:cxn ang="0">
                    <a:pos x="28" y="68"/>
                  </a:cxn>
                  <a:cxn ang="0">
                    <a:pos x="20" y="100"/>
                  </a:cxn>
                  <a:cxn ang="0">
                    <a:pos x="14" y="132"/>
                  </a:cxn>
                  <a:cxn ang="0">
                    <a:pos x="6" y="184"/>
                  </a:cxn>
                  <a:cxn ang="0">
                    <a:pos x="2" y="224"/>
                  </a:cxn>
                  <a:cxn ang="0">
                    <a:pos x="2" y="224"/>
                  </a:cxn>
                  <a:cxn ang="0">
                    <a:pos x="2" y="238"/>
                  </a:cxn>
                  <a:cxn ang="0">
                    <a:pos x="0" y="238"/>
                  </a:cxn>
                  <a:cxn ang="0">
                    <a:pos x="0" y="238"/>
                  </a:cxn>
                  <a:cxn ang="0">
                    <a:pos x="0" y="242"/>
                  </a:cxn>
                  <a:cxn ang="0">
                    <a:pos x="10" y="242"/>
                  </a:cxn>
                  <a:cxn ang="0">
                    <a:pos x="10" y="242"/>
                  </a:cxn>
                  <a:cxn ang="0">
                    <a:pos x="36" y="220"/>
                  </a:cxn>
                  <a:cxn ang="0">
                    <a:pos x="82" y="184"/>
                  </a:cxn>
                  <a:cxn ang="0">
                    <a:pos x="82" y="184"/>
                  </a:cxn>
                  <a:cxn ang="0">
                    <a:pos x="84" y="166"/>
                  </a:cxn>
                  <a:cxn ang="0">
                    <a:pos x="84" y="166"/>
                  </a:cxn>
                  <a:cxn ang="0">
                    <a:pos x="80" y="128"/>
                  </a:cxn>
                  <a:cxn ang="0">
                    <a:pos x="74" y="88"/>
                  </a:cxn>
                  <a:cxn ang="0">
                    <a:pos x="64" y="46"/>
                  </a:cxn>
                  <a:cxn ang="0">
                    <a:pos x="52" y="0"/>
                  </a:cxn>
                </a:cxnLst>
                <a:rect l="0" t="0" r="r" b="b"/>
                <a:pathLst>
                  <a:path w="84" h="242">
                    <a:moveTo>
                      <a:pt x="52" y="0"/>
                    </a:moveTo>
                    <a:lnTo>
                      <a:pt x="52" y="0"/>
                    </a:lnTo>
                    <a:lnTo>
                      <a:pt x="40" y="34"/>
                    </a:lnTo>
                    <a:lnTo>
                      <a:pt x="28" y="68"/>
                    </a:lnTo>
                    <a:lnTo>
                      <a:pt x="20" y="100"/>
                    </a:lnTo>
                    <a:lnTo>
                      <a:pt x="14" y="132"/>
                    </a:lnTo>
                    <a:lnTo>
                      <a:pt x="6" y="184"/>
                    </a:lnTo>
                    <a:lnTo>
                      <a:pt x="2" y="224"/>
                    </a:lnTo>
                    <a:lnTo>
                      <a:pt x="2" y="224"/>
                    </a:lnTo>
                    <a:lnTo>
                      <a:pt x="2" y="238"/>
                    </a:lnTo>
                    <a:lnTo>
                      <a:pt x="0" y="238"/>
                    </a:lnTo>
                    <a:lnTo>
                      <a:pt x="0" y="238"/>
                    </a:lnTo>
                    <a:lnTo>
                      <a:pt x="0" y="242"/>
                    </a:lnTo>
                    <a:lnTo>
                      <a:pt x="10" y="242"/>
                    </a:lnTo>
                    <a:lnTo>
                      <a:pt x="10" y="242"/>
                    </a:lnTo>
                    <a:lnTo>
                      <a:pt x="36" y="220"/>
                    </a:lnTo>
                    <a:lnTo>
                      <a:pt x="82" y="184"/>
                    </a:lnTo>
                    <a:lnTo>
                      <a:pt x="82" y="184"/>
                    </a:lnTo>
                    <a:lnTo>
                      <a:pt x="84" y="166"/>
                    </a:lnTo>
                    <a:lnTo>
                      <a:pt x="84" y="166"/>
                    </a:lnTo>
                    <a:lnTo>
                      <a:pt x="80" y="128"/>
                    </a:lnTo>
                    <a:lnTo>
                      <a:pt x="74" y="88"/>
                    </a:lnTo>
                    <a:lnTo>
                      <a:pt x="64" y="46"/>
                    </a:lnTo>
                    <a:lnTo>
                      <a:pt x="52" y="0"/>
                    </a:lnTo>
                    <a:close/>
                  </a:path>
                </a:pathLst>
              </a:custGeom>
              <a:solidFill>
                <a:srgbClr val="7B8EAD"/>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06" name="Freeform 240"/>
              <p:cNvSpPr/>
              <p:nvPr/>
            </p:nvSpPr>
            <p:spPr bwMode="auto">
              <a:xfrm>
                <a:off x="6389688" y="4229100"/>
                <a:ext cx="133350" cy="384175"/>
              </a:xfrm>
              <a:custGeom>
                <a:avLst/>
                <a:gdLst/>
                <a:ahLst/>
                <a:cxnLst>
                  <a:cxn ang="0">
                    <a:pos x="52" y="0"/>
                  </a:cxn>
                  <a:cxn ang="0">
                    <a:pos x="52" y="0"/>
                  </a:cxn>
                  <a:cxn ang="0">
                    <a:pos x="40" y="34"/>
                  </a:cxn>
                  <a:cxn ang="0">
                    <a:pos x="28" y="68"/>
                  </a:cxn>
                  <a:cxn ang="0">
                    <a:pos x="20" y="100"/>
                  </a:cxn>
                  <a:cxn ang="0">
                    <a:pos x="14" y="132"/>
                  </a:cxn>
                  <a:cxn ang="0">
                    <a:pos x="6" y="184"/>
                  </a:cxn>
                  <a:cxn ang="0">
                    <a:pos x="2" y="224"/>
                  </a:cxn>
                  <a:cxn ang="0">
                    <a:pos x="2" y="224"/>
                  </a:cxn>
                  <a:cxn ang="0">
                    <a:pos x="2" y="238"/>
                  </a:cxn>
                  <a:cxn ang="0">
                    <a:pos x="0" y="238"/>
                  </a:cxn>
                  <a:cxn ang="0">
                    <a:pos x="0" y="238"/>
                  </a:cxn>
                  <a:cxn ang="0">
                    <a:pos x="0" y="242"/>
                  </a:cxn>
                  <a:cxn ang="0">
                    <a:pos x="10" y="242"/>
                  </a:cxn>
                  <a:cxn ang="0">
                    <a:pos x="10" y="242"/>
                  </a:cxn>
                  <a:cxn ang="0">
                    <a:pos x="36" y="220"/>
                  </a:cxn>
                  <a:cxn ang="0">
                    <a:pos x="82" y="184"/>
                  </a:cxn>
                  <a:cxn ang="0">
                    <a:pos x="82" y="184"/>
                  </a:cxn>
                  <a:cxn ang="0">
                    <a:pos x="84" y="166"/>
                  </a:cxn>
                  <a:cxn ang="0">
                    <a:pos x="84" y="166"/>
                  </a:cxn>
                  <a:cxn ang="0">
                    <a:pos x="80" y="128"/>
                  </a:cxn>
                  <a:cxn ang="0">
                    <a:pos x="74" y="88"/>
                  </a:cxn>
                  <a:cxn ang="0">
                    <a:pos x="64" y="46"/>
                  </a:cxn>
                  <a:cxn ang="0">
                    <a:pos x="52" y="0"/>
                  </a:cxn>
                </a:cxnLst>
                <a:rect l="0" t="0" r="r" b="b"/>
                <a:pathLst>
                  <a:path w="84" h="242">
                    <a:moveTo>
                      <a:pt x="52" y="0"/>
                    </a:moveTo>
                    <a:lnTo>
                      <a:pt x="52" y="0"/>
                    </a:lnTo>
                    <a:lnTo>
                      <a:pt x="40" y="34"/>
                    </a:lnTo>
                    <a:lnTo>
                      <a:pt x="28" y="68"/>
                    </a:lnTo>
                    <a:lnTo>
                      <a:pt x="20" y="100"/>
                    </a:lnTo>
                    <a:lnTo>
                      <a:pt x="14" y="132"/>
                    </a:lnTo>
                    <a:lnTo>
                      <a:pt x="6" y="184"/>
                    </a:lnTo>
                    <a:lnTo>
                      <a:pt x="2" y="224"/>
                    </a:lnTo>
                    <a:lnTo>
                      <a:pt x="2" y="224"/>
                    </a:lnTo>
                    <a:lnTo>
                      <a:pt x="2" y="238"/>
                    </a:lnTo>
                    <a:lnTo>
                      <a:pt x="0" y="238"/>
                    </a:lnTo>
                    <a:lnTo>
                      <a:pt x="0" y="238"/>
                    </a:lnTo>
                    <a:lnTo>
                      <a:pt x="0" y="242"/>
                    </a:lnTo>
                    <a:lnTo>
                      <a:pt x="10" y="242"/>
                    </a:lnTo>
                    <a:lnTo>
                      <a:pt x="10" y="242"/>
                    </a:lnTo>
                    <a:lnTo>
                      <a:pt x="36" y="220"/>
                    </a:lnTo>
                    <a:lnTo>
                      <a:pt x="82" y="184"/>
                    </a:lnTo>
                    <a:lnTo>
                      <a:pt x="82" y="184"/>
                    </a:lnTo>
                    <a:lnTo>
                      <a:pt x="84" y="166"/>
                    </a:lnTo>
                    <a:lnTo>
                      <a:pt x="84" y="166"/>
                    </a:lnTo>
                    <a:lnTo>
                      <a:pt x="80" y="128"/>
                    </a:lnTo>
                    <a:lnTo>
                      <a:pt x="74" y="88"/>
                    </a:lnTo>
                    <a:lnTo>
                      <a:pt x="64" y="46"/>
                    </a:lnTo>
                    <a:lnTo>
                      <a:pt x="52"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07" name="Freeform 241"/>
              <p:cNvSpPr/>
              <p:nvPr/>
            </p:nvSpPr>
            <p:spPr bwMode="auto">
              <a:xfrm>
                <a:off x="6519863" y="4492625"/>
                <a:ext cx="6350" cy="28575"/>
              </a:xfrm>
              <a:custGeom>
                <a:avLst/>
                <a:gdLst/>
                <a:ahLst/>
                <a:cxnLst>
                  <a:cxn ang="0">
                    <a:pos x="2" y="0"/>
                  </a:cxn>
                  <a:cxn ang="0">
                    <a:pos x="2" y="0"/>
                  </a:cxn>
                  <a:cxn ang="0">
                    <a:pos x="0" y="18"/>
                  </a:cxn>
                  <a:cxn ang="0">
                    <a:pos x="0" y="18"/>
                  </a:cxn>
                  <a:cxn ang="0">
                    <a:pos x="4" y="14"/>
                  </a:cxn>
                  <a:cxn ang="0">
                    <a:pos x="4" y="14"/>
                  </a:cxn>
                  <a:cxn ang="0">
                    <a:pos x="2" y="0"/>
                  </a:cxn>
                </a:cxnLst>
                <a:rect l="0" t="0" r="r" b="b"/>
                <a:pathLst>
                  <a:path w="4" h="18">
                    <a:moveTo>
                      <a:pt x="2" y="0"/>
                    </a:moveTo>
                    <a:lnTo>
                      <a:pt x="2" y="0"/>
                    </a:lnTo>
                    <a:lnTo>
                      <a:pt x="0" y="18"/>
                    </a:lnTo>
                    <a:lnTo>
                      <a:pt x="0" y="18"/>
                    </a:lnTo>
                    <a:lnTo>
                      <a:pt x="4" y="14"/>
                    </a:lnTo>
                    <a:lnTo>
                      <a:pt x="4" y="14"/>
                    </a:lnTo>
                    <a:lnTo>
                      <a:pt x="2" y="0"/>
                    </a:lnTo>
                    <a:close/>
                  </a:path>
                </a:pathLst>
              </a:custGeom>
              <a:solidFill>
                <a:srgbClr val="7F91AE"/>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08" name="Freeform 242"/>
              <p:cNvSpPr/>
              <p:nvPr/>
            </p:nvSpPr>
            <p:spPr bwMode="auto">
              <a:xfrm>
                <a:off x="6519863" y="4492625"/>
                <a:ext cx="6350" cy="28575"/>
              </a:xfrm>
              <a:custGeom>
                <a:avLst/>
                <a:gdLst/>
                <a:ahLst/>
                <a:cxnLst>
                  <a:cxn ang="0">
                    <a:pos x="2" y="0"/>
                  </a:cxn>
                  <a:cxn ang="0">
                    <a:pos x="2" y="0"/>
                  </a:cxn>
                  <a:cxn ang="0">
                    <a:pos x="0" y="18"/>
                  </a:cxn>
                  <a:cxn ang="0">
                    <a:pos x="0" y="18"/>
                  </a:cxn>
                  <a:cxn ang="0">
                    <a:pos x="4" y="14"/>
                  </a:cxn>
                  <a:cxn ang="0">
                    <a:pos x="4" y="14"/>
                  </a:cxn>
                  <a:cxn ang="0">
                    <a:pos x="2" y="0"/>
                  </a:cxn>
                </a:cxnLst>
                <a:rect l="0" t="0" r="r" b="b"/>
                <a:pathLst>
                  <a:path w="4" h="18">
                    <a:moveTo>
                      <a:pt x="2" y="0"/>
                    </a:moveTo>
                    <a:lnTo>
                      <a:pt x="2" y="0"/>
                    </a:lnTo>
                    <a:lnTo>
                      <a:pt x="0" y="18"/>
                    </a:lnTo>
                    <a:lnTo>
                      <a:pt x="0" y="18"/>
                    </a:lnTo>
                    <a:lnTo>
                      <a:pt x="4" y="14"/>
                    </a:lnTo>
                    <a:lnTo>
                      <a:pt x="4" y="14"/>
                    </a:lnTo>
                    <a:lnTo>
                      <a:pt x="2"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09" name="Freeform 243"/>
              <p:cNvSpPr/>
              <p:nvPr/>
            </p:nvSpPr>
            <p:spPr bwMode="auto">
              <a:xfrm>
                <a:off x="5456238" y="4305300"/>
                <a:ext cx="206375" cy="295275"/>
              </a:xfrm>
              <a:custGeom>
                <a:avLst/>
                <a:gdLst/>
                <a:ahLst/>
                <a:cxnLst>
                  <a:cxn ang="0">
                    <a:pos x="26" y="0"/>
                  </a:cxn>
                  <a:cxn ang="0">
                    <a:pos x="26" y="0"/>
                  </a:cxn>
                  <a:cxn ang="0">
                    <a:pos x="12" y="54"/>
                  </a:cxn>
                  <a:cxn ang="0">
                    <a:pos x="0" y="102"/>
                  </a:cxn>
                  <a:cxn ang="0">
                    <a:pos x="0" y="102"/>
                  </a:cxn>
                  <a:cxn ang="0">
                    <a:pos x="14" y="128"/>
                  </a:cxn>
                  <a:cxn ang="0">
                    <a:pos x="26" y="152"/>
                  </a:cxn>
                  <a:cxn ang="0">
                    <a:pos x="32" y="170"/>
                  </a:cxn>
                  <a:cxn ang="0">
                    <a:pos x="34" y="184"/>
                  </a:cxn>
                  <a:cxn ang="0">
                    <a:pos x="130" y="186"/>
                  </a:cxn>
                  <a:cxn ang="0">
                    <a:pos x="130" y="186"/>
                  </a:cxn>
                  <a:cxn ang="0">
                    <a:pos x="130" y="182"/>
                  </a:cxn>
                  <a:cxn ang="0">
                    <a:pos x="84" y="180"/>
                  </a:cxn>
                  <a:cxn ang="0">
                    <a:pos x="84" y="180"/>
                  </a:cxn>
                  <a:cxn ang="0">
                    <a:pos x="88" y="158"/>
                  </a:cxn>
                  <a:cxn ang="0">
                    <a:pos x="100" y="104"/>
                  </a:cxn>
                  <a:cxn ang="0">
                    <a:pos x="100" y="104"/>
                  </a:cxn>
                  <a:cxn ang="0">
                    <a:pos x="84" y="78"/>
                  </a:cxn>
                  <a:cxn ang="0">
                    <a:pos x="68" y="52"/>
                  </a:cxn>
                  <a:cxn ang="0">
                    <a:pos x="48" y="26"/>
                  </a:cxn>
                  <a:cxn ang="0">
                    <a:pos x="26" y="0"/>
                  </a:cxn>
                </a:cxnLst>
                <a:rect l="0" t="0" r="r" b="b"/>
                <a:pathLst>
                  <a:path w="130" h="186">
                    <a:moveTo>
                      <a:pt x="26" y="0"/>
                    </a:moveTo>
                    <a:lnTo>
                      <a:pt x="26" y="0"/>
                    </a:lnTo>
                    <a:lnTo>
                      <a:pt x="12" y="54"/>
                    </a:lnTo>
                    <a:lnTo>
                      <a:pt x="0" y="102"/>
                    </a:lnTo>
                    <a:lnTo>
                      <a:pt x="0" y="102"/>
                    </a:lnTo>
                    <a:lnTo>
                      <a:pt x="14" y="128"/>
                    </a:lnTo>
                    <a:lnTo>
                      <a:pt x="26" y="152"/>
                    </a:lnTo>
                    <a:lnTo>
                      <a:pt x="32" y="170"/>
                    </a:lnTo>
                    <a:lnTo>
                      <a:pt x="34" y="184"/>
                    </a:lnTo>
                    <a:lnTo>
                      <a:pt x="130" y="186"/>
                    </a:lnTo>
                    <a:lnTo>
                      <a:pt x="130" y="186"/>
                    </a:lnTo>
                    <a:lnTo>
                      <a:pt x="130" y="182"/>
                    </a:lnTo>
                    <a:lnTo>
                      <a:pt x="84" y="180"/>
                    </a:lnTo>
                    <a:lnTo>
                      <a:pt x="84" y="180"/>
                    </a:lnTo>
                    <a:lnTo>
                      <a:pt x="88" y="158"/>
                    </a:lnTo>
                    <a:lnTo>
                      <a:pt x="100" y="104"/>
                    </a:lnTo>
                    <a:lnTo>
                      <a:pt x="100" y="104"/>
                    </a:lnTo>
                    <a:lnTo>
                      <a:pt x="84" y="78"/>
                    </a:lnTo>
                    <a:lnTo>
                      <a:pt x="68" y="52"/>
                    </a:lnTo>
                    <a:lnTo>
                      <a:pt x="48" y="26"/>
                    </a:lnTo>
                    <a:lnTo>
                      <a:pt x="26" y="0"/>
                    </a:lnTo>
                    <a:close/>
                  </a:path>
                </a:pathLst>
              </a:custGeom>
              <a:solidFill>
                <a:srgbClr val="7C8FAD"/>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10" name="Freeform 244"/>
              <p:cNvSpPr/>
              <p:nvPr/>
            </p:nvSpPr>
            <p:spPr bwMode="auto">
              <a:xfrm>
                <a:off x="5456238" y="4305300"/>
                <a:ext cx="206375" cy="295275"/>
              </a:xfrm>
              <a:custGeom>
                <a:avLst/>
                <a:gdLst/>
                <a:ahLst/>
                <a:cxnLst>
                  <a:cxn ang="0">
                    <a:pos x="26" y="0"/>
                  </a:cxn>
                  <a:cxn ang="0">
                    <a:pos x="26" y="0"/>
                  </a:cxn>
                  <a:cxn ang="0">
                    <a:pos x="12" y="54"/>
                  </a:cxn>
                  <a:cxn ang="0">
                    <a:pos x="0" y="102"/>
                  </a:cxn>
                  <a:cxn ang="0">
                    <a:pos x="0" y="102"/>
                  </a:cxn>
                  <a:cxn ang="0">
                    <a:pos x="14" y="128"/>
                  </a:cxn>
                  <a:cxn ang="0">
                    <a:pos x="26" y="152"/>
                  </a:cxn>
                  <a:cxn ang="0">
                    <a:pos x="32" y="170"/>
                  </a:cxn>
                  <a:cxn ang="0">
                    <a:pos x="34" y="184"/>
                  </a:cxn>
                  <a:cxn ang="0">
                    <a:pos x="130" y="186"/>
                  </a:cxn>
                  <a:cxn ang="0">
                    <a:pos x="130" y="186"/>
                  </a:cxn>
                  <a:cxn ang="0">
                    <a:pos x="130" y="182"/>
                  </a:cxn>
                  <a:cxn ang="0">
                    <a:pos x="84" y="180"/>
                  </a:cxn>
                  <a:cxn ang="0">
                    <a:pos x="84" y="180"/>
                  </a:cxn>
                  <a:cxn ang="0">
                    <a:pos x="88" y="158"/>
                  </a:cxn>
                  <a:cxn ang="0">
                    <a:pos x="100" y="104"/>
                  </a:cxn>
                  <a:cxn ang="0">
                    <a:pos x="100" y="104"/>
                  </a:cxn>
                  <a:cxn ang="0">
                    <a:pos x="84" y="78"/>
                  </a:cxn>
                  <a:cxn ang="0">
                    <a:pos x="68" y="52"/>
                  </a:cxn>
                  <a:cxn ang="0">
                    <a:pos x="48" y="26"/>
                  </a:cxn>
                  <a:cxn ang="0">
                    <a:pos x="26" y="0"/>
                  </a:cxn>
                </a:cxnLst>
                <a:rect l="0" t="0" r="r" b="b"/>
                <a:pathLst>
                  <a:path w="130" h="186">
                    <a:moveTo>
                      <a:pt x="26" y="0"/>
                    </a:moveTo>
                    <a:lnTo>
                      <a:pt x="26" y="0"/>
                    </a:lnTo>
                    <a:lnTo>
                      <a:pt x="12" y="54"/>
                    </a:lnTo>
                    <a:lnTo>
                      <a:pt x="0" y="102"/>
                    </a:lnTo>
                    <a:lnTo>
                      <a:pt x="0" y="102"/>
                    </a:lnTo>
                    <a:lnTo>
                      <a:pt x="14" y="128"/>
                    </a:lnTo>
                    <a:lnTo>
                      <a:pt x="26" y="152"/>
                    </a:lnTo>
                    <a:lnTo>
                      <a:pt x="32" y="170"/>
                    </a:lnTo>
                    <a:lnTo>
                      <a:pt x="34" y="184"/>
                    </a:lnTo>
                    <a:lnTo>
                      <a:pt x="130" y="186"/>
                    </a:lnTo>
                    <a:lnTo>
                      <a:pt x="130" y="186"/>
                    </a:lnTo>
                    <a:lnTo>
                      <a:pt x="130" y="182"/>
                    </a:lnTo>
                    <a:lnTo>
                      <a:pt x="84" y="180"/>
                    </a:lnTo>
                    <a:lnTo>
                      <a:pt x="84" y="180"/>
                    </a:lnTo>
                    <a:lnTo>
                      <a:pt x="88" y="158"/>
                    </a:lnTo>
                    <a:lnTo>
                      <a:pt x="100" y="104"/>
                    </a:lnTo>
                    <a:lnTo>
                      <a:pt x="100" y="104"/>
                    </a:lnTo>
                    <a:lnTo>
                      <a:pt x="84" y="78"/>
                    </a:lnTo>
                    <a:lnTo>
                      <a:pt x="68" y="52"/>
                    </a:lnTo>
                    <a:lnTo>
                      <a:pt x="48" y="26"/>
                    </a:lnTo>
                    <a:lnTo>
                      <a:pt x="2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11" name="Freeform 245"/>
              <p:cNvSpPr/>
              <p:nvPr/>
            </p:nvSpPr>
            <p:spPr bwMode="auto">
              <a:xfrm>
                <a:off x="5434013" y="4467225"/>
                <a:ext cx="76200" cy="130175"/>
              </a:xfrm>
              <a:custGeom>
                <a:avLst/>
                <a:gdLst/>
                <a:ahLst/>
                <a:cxnLst>
                  <a:cxn ang="0">
                    <a:pos x="14" y="0"/>
                  </a:cxn>
                  <a:cxn ang="0">
                    <a:pos x="14" y="0"/>
                  </a:cxn>
                  <a:cxn ang="0">
                    <a:pos x="4" y="60"/>
                  </a:cxn>
                  <a:cxn ang="0">
                    <a:pos x="0" y="82"/>
                  </a:cxn>
                  <a:cxn ang="0">
                    <a:pos x="48" y="82"/>
                  </a:cxn>
                  <a:cxn ang="0">
                    <a:pos x="48" y="82"/>
                  </a:cxn>
                  <a:cxn ang="0">
                    <a:pos x="46" y="68"/>
                  </a:cxn>
                  <a:cxn ang="0">
                    <a:pos x="40" y="50"/>
                  </a:cxn>
                  <a:cxn ang="0">
                    <a:pos x="28" y="26"/>
                  </a:cxn>
                  <a:cxn ang="0">
                    <a:pos x="14" y="0"/>
                  </a:cxn>
                </a:cxnLst>
                <a:rect l="0" t="0" r="r" b="b"/>
                <a:pathLst>
                  <a:path w="48" h="82">
                    <a:moveTo>
                      <a:pt x="14" y="0"/>
                    </a:moveTo>
                    <a:lnTo>
                      <a:pt x="14" y="0"/>
                    </a:lnTo>
                    <a:lnTo>
                      <a:pt x="4" y="60"/>
                    </a:lnTo>
                    <a:lnTo>
                      <a:pt x="0" y="82"/>
                    </a:lnTo>
                    <a:lnTo>
                      <a:pt x="48" y="82"/>
                    </a:lnTo>
                    <a:lnTo>
                      <a:pt x="48" y="82"/>
                    </a:lnTo>
                    <a:lnTo>
                      <a:pt x="46" y="68"/>
                    </a:lnTo>
                    <a:lnTo>
                      <a:pt x="40" y="50"/>
                    </a:lnTo>
                    <a:lnTo>
                      <a:pt x="28" y="26"/>
                    </a:lnTo>
                    <a:lnTo>
                      <a:pt x="14" y="0"/>
                    </a:lnTo>
                    <a:close/>
                  </a:path>
                </a:pathLst>
              </a:custGeom>
              <a:solidFill>
                <a:srgbClr val="8092AE"/>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12" name="Freeform 246"/>
              <p:cNvSpPr/>
              <p:nvPr/>
            </p:nvSpPr>
            <p:spPr bwMode="auto">
              <a:xfrm>
                <a:off x="5434013" y="4467225"/>
                <a:ext cx="76200" cy="130175"/>
              </a:xfrm>
              <a:custGeom>
                <a:avLst/>
                <a:gdLst/>
                <a:ahLst/>
                <a:cxnLst>
                  <a:cxn ang="0">
                    <a:pos x="14" y="0"/>
                  </a:cxn>
                  <a:cxn ang="0">
                    <a:pos x="14" y="0"/>
                  </a:cxn>
                  <a:cxn ang="0">
                    <a:pos x="4" y="60"/>
                  </a:cxn>
                  <a:cxn ang="0">
                    <a:pos x="0" y="82"/>
                  </a:cxn>
                  <a:cxn ang="0">
                    <a:pos x="48" y="82"/>
                  </a:cxn>
                  <a:cxn ang="0">
                    <a:pos x="48" y="82"/>
                  </a:cxn>
                  <a:cxn ang="0">
                    <a:pos x="46" y="68"/>
                  </a:cxn>
                  <a:cxn ang="0">
                    <a:pos x="40" y="50"/>
                  </a:cxn>
                  <a:cxn ang="0">
                    <a:pos x="28" y="26"/>
                  </a:cxn>
                  <a:cxn ang="0">
                    <a:pos x="14" y="0"/>
                  </a:cxn>
                </a:cxnLst>
                <a:rect l="0" t="0" r="r" b="b"/>
                <a:pathLst>
                  <a:path w="48" h="82">
                    <a:moveTo>
                      <a:pt x="14" y="0"/>
                    </a:moveTo>
                    <a:lnTo>
                      <a:pt x="14" y="0"/>
                    </a:lnTo>
                    <a:lnTo>
                      <a:pt x="4" y="60"/>
                    </a:lnTo>
                    <a:lnTo>
                      <a:pt x="0" y="82"/>
                    </a:lnTo>
                    <a:lnTo>
                      <a:pt x="48" y="82"/>
                    </a:lnTo>
                    <a:lnTo>
                      <a:pt x="48" y="82"/>
                    </a:lnTo>
                    <a:lnTo>
                      <a:pt x="46" y="68"/>
                    </a:lnTo>
                    <a:lnTo>
                      <a:pt x="40" y="50"/>
                    </a:lnTo>
                    <a:lnTo>
                      <a:pt x="28" y="26"/>
                    </a:lnTo>
                    <a:lnTo>
                      <a:pt x="14"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13" name="Freeform 247"/>
              <p:cNvSpPr/>
              <p:nvPr/>
            </p:nvSpPr>
            <p:spPr bwMode="auto">
              <a:xfrm>
                <a:off x="5614988" y="3981450"/>
                <a:ext cx="704850" cy="612775"/>
              </a:xfrm>
              <a:custGeom>
                <a:avLst/>
                <a:gdLst/>
                <a:ahLst/>
                <a:cxnLst>
                  <a:cxn ang="0">
                    <a:pos x="236" y="0"/>
                  </a:cxn>
                  <a:cxn ang="0">
                    <a:pos x="186" y="10"/>
                  </a:cxn>
                  <a:cxn ang="0">
                    <a:pos x="142" y="32"/>
                  </a:cxn>
                  <a:cxn ang="0">
                    <a:pos x="104" y="68"/>
                  </a:cxn>
                  <a:cxn ang="0">
                    <a:pos x="72" y="112"/>
                  </a:cxn>
                  <a:cxn ang="0">
                    <a:pos x="46" y="162"/>
                  </a:cxn>
                  <a:cxn ang="0">
                    <a:pos x="26" y="212"/>
                  </a:cxn>
                  <a:cxn ang="0">
                    <a:pos x="0" y="308"/>
                  </a:cxn>
                  <a:cxn ang="0">
                    <a:pos x="10" y="330"/>
                  </a:cxn>
                  <a:cxn ang="0">
                    <a:pos x="26" y="370"/>
                  </a:cxn>
                  <a:cxn ang="0">
                    <a:pos x="62" y="386"/>
                  </a:cxn>
                  <a:cxn ang="0">
                    <a:pos x="64" y="372"/>
                  </a:cxn>
                  <a:cxn ang="0">
                    <a:pos x="82" y="296"/>
                  </a:cxn>
                  <a:cxn ang="0">
                    <a:pos x="98" y="246"/>
                  </a:cxn>
                  <a:cxn ang="0">
                    <a:pos x="122" y="196"/>
                  </a:cxn>
                  <a:cxn ang="0">
                    <a:pos x="152" y="154"/>
                  </a:cxn>
                  <a:cxn ang="0">
                    <a:pos x="182" y="130"/>
                  </a:cxn>
                  <a:cxn ang="0">
                    <a:pos x="204" y="118"/>
                  </a:cxn>
                  <a:cxn ang="0">
                    <a:pos x="228" y="112"/>
                  </a:cxn>
                  <a:cxn ang="0">
                    <a:pos x="242" y="112"/>
                  </a:cxn>
                  <a:cxn ang="0">
                    <a:pos x="252" y="112"/>
                  </a:cxn>
                  <a:cxn ang="0">
                    <a:pos x="286" y="120"/>
                  </a:cxn>
                  <a:cxn ang="0">
                    <a:pos x="318" y="134"/>
                  </a:cxn>
                  <a:cxn ang="0">
                    <a:pos x="342" y="154"/>
                  </a:cxn>
                  <a:cxn ang="0">
                    <a:pos x="364" y="180"/>
                  </a:cxn>
                  <a:cxn ang="0">
                    <a:pos x="382" y="208"/>
                  </a:cxn>
                  <a:cxn ang="0">
                    <a:pos x="404" y="270"/>
                  </a:cxn>
                  <a:cxn ang="0">
                    <a:pos x="412" y="302"/>
                  </a:cxn>
                  <a:cxn ang="0">
                    <a:pos x="424" y="236"/>
                  </a:cxn>
                  <a:cxn ang="0">
                    <a:pos x="444" y="164"/>
                  </a:cxn>
                  <a:cxn ang="0">
                    <a:pos x="430" y="134"/>
                  </a:cxn>
                  <a:cxn ang="0">
                    <a:pos x="394" y="78"/>
                  </a:cxn>
                  <a:cxn ang="0">
                    <a:pos x="360" y="44"/>
                  </a:cxn>
                  <a:cxn ang="0">
                    <a:pos x="332" y="26"/>
                  </a:cxn>
                  <a:cxn ang="0">
                    <a:pos x="302" y="12"/>
                  </a:cxn>
                  <a:cxn ang="0">
                    <a:pos x="268" y="4"/>
                  </a:cxn>
                  <a:cxn ang="0">
                    <a:pos x="250" y="2"/>
                  </a:cxn>
                </a:cxnLst>
                <a:rect l="0" t="0" r="r" b="b"/>
                <a:pathLst>
                  <a:path w="444" h="386">
                    <a:moveTo>
                      <a:pt x="236" y="0"/>
                    </a:moveTo>
                    <a:lnTo>
                      <a:pt x="236" y="0"/>
                    </a:lnTo>
                    <a:lnTo>
                      <a:pt x="210" y="4"/>
                    </a:lnTo>
                    <a:lnTo>
                      <a:pt x="186" y="10"/>
                    </a:lnTo>
                    <a:lnTo>
                      <a:pt x="162" y="20"/>
                    </a:lnTo>
                    <a:lnTo>
                      <a:pt x="142" y="32"/>
                    </a:lnTo>
                    <a:lnTo>
                      <a:pt x="122" y="50"/>
                    </a:lnTo>
                    <a:lnTo>
                      <a:pt x="104" y="68"/>
                    </a:lnTo>
                    <a:lnTo>
                      <a:pt x="88" y="90"/>
                    </a:lnTo>
                    <a:lnTo>
                      <a:pt x="72" y="112"/>
                    </a:lnTo>
                    <a:lnTo>
                      <a:pt x="60" y="136"/>
                    </a:lnTo>
                    <a:lnTo>
                      <a:pt x="46" y="162"/>
                    </a:lnTo>
                    <a:lnTo>
                      <a:pt x="36" y="186"/>
                    </a:lnTo>
                    <a:lnTo>
                      <a:pt x="26" y="212"/>
                    </a:lnTo>
                    <a:lnTo>
                      <a:pt x="10" y="262"/>
                    </a:lnTo>
                    <a:lnTo>
                      <a:pt x="0" y="308"/>
                    </a:lnTo>
                    <a:lnTo>
                      <a:pt x="0" y="308"/>
                    </a:lnTo>
                    <a:lnTo>
                      <a:pt x="10" y="330"/>
                    </a:lnTo>
                    <a:lnTo>
                      <a:pt x="20" y="352"/>
                    </a:lnTo>
                    <a:lnTo>
                      <a:pt x="26" y="370"/>
                    </a:lnTo>
                    <a:lnTo>
                      <a:pt x="30" y="386"/>
                    </a:lnTo>
                    <a:lnTo>
                      <a:pt x="62" y="386"/>
                    </a:lnTo>
                    <a:lnTo>
                      <a:pt x="62" y="386"/>
                    </a:lnTo>
                    <a:lnTo>
                      <a:pt x="64" y="372"/>
                    </a:lnTo>
                    <a:lnTo>
                      <a:pt x="70" y="340"/>
                    </a:lnTo>
                    <a:lnTo>
                      <a:pt x="82" y="296"/>
                    </a:lnTo>
                    <a:lnTo>
                      <a:pt x="88" y="272"/>
                    </a:lnTo>
                    <a:lnTo>
                      <a:pt x="98" y="246"/>
                    </a:lnTo>
                    <a:lnTo>
                      <a:pt x="110" y="222"/>
                    </a:lnTo>
                    <a:lnTo>
                      <a:pt x="122" y="196"/>
                    </a:lnTo>
                    <a:lnTo>
                      <a:pt x="136" y="174"/>
                    </a:lnTo>
                    <a:lnTo>
                      <a:pt x="152" y="154"/>
                    </a:lnTo>
                    <a:lnTo>
                      <a:pt x="172" y="136"/>
                    </a:lnTo>
                    <a:lnTo>
                      <a:pt x="182" y="130"/>
                    </a:lnTo>
                    <a:lnTo>
                      <a:pt x="192" y="124"/>
                    </a:lnTo>
                    <a:lnTo>
                      <a:pt x="204" y="118"/>
                    </a:lnTo>
                    <a:lnTo>
                      <a:pt x="216" y="116"/>
                    </a:lnTo>
                    <a:lnTo>
                      <a:pt x="228" y="112"/>
                    </a:lnTo>
                    <a:lnTo>
                      <a:pt x="242" y="112"/>
                    </a:lnTo>
                    <a:lnTo>
                      <a:pt x="242" y="112"/>
                    </a:lnTo>
                    <a:lnTo>
                      <a:pt x="252" y="112"/>
                    </a:lnTo>
                    <a:lnTo>
                      <a:pt x="252" y="112"/>
                    </a:lnTo>
                    <a:lnTo>
                      <a:pt x="270" y="114"/>
                    </a:lnTo>
                    <a:lnTo>
                      <a:pt x="286" y="120"/>
                    </a:lnTo>
                    <a:lnTo>
                      <a:pt x="302" y="126"/>
                    </a:lnTo>
                    <a:lnTo>
                      <a:pt x="318" y="134"/>
                    </a:lnTo>
                    <a:lnTo>
                      <a:pt x="330" y="144"/>
                    </a:lnTo>
                    <a:lnTo>
                      <a:pt x="342" y="154"/>
                    </a:lnTo>
                    <a:lnTo>
                      <a:pt x="354" y="166"/>
                    </a:lnTo>
                    <a:lnTo>
                      <a:pt x="364" y="180"/>
                    </a:lnTo>
                    <a:lnTo>
                      <a:pt x="372" y="194"/>
                    </a:lnTo>
                    <a:lnTo>
                      <a:pt x="382" y="208"/>
                    </a:lnTo>
                    <a:lnTo>
                      <a:pt x="394" y="240"/>
                    </a:lnTo>
                    <a:lnTo>
                      <a:pt x="404" y="270"/>
                    </a:lnTo>
                    <a:lnTo>
                      <a:pt x="412" y="302"/>
                    </a:lnTo>
                    <a:lnTo>
                      <a:pt x="412" y="302"/>
                    </a:lnTo>
                    <a:lnTo>
                      <a:pt x="418" y="270"/>
                    </a:lnTo>
                    <a:lnTo>
                      <a:pt x="424" y="236"/>
                    </a:lnTo>
                    <a:lnTo>
                      <a:pt x="434" y="200"/>
                    </a:lnTo>
                    <a:lnTo>
                      <a:pt x="444" y="164"/>
                    </a:lnTo>
                    <a:lnTo>
                      <a:pt x="444" y="164"/>
                    </a:lnTo>
                    <a:lnTo>
                      <a:pt x="430" y="134"/>
                    </a:lnTo>
                    <a:lnTo>
                      <a:pt x="414" y="106"/>
                    </a:lnTo>
                    <a:lnTo>
                      <a:pt x="394" y="78"/>
                    </a:lnTo>
                    <a:lnTo>
                      <a:pt x="372" y="54"/>
                    </a:lnTo>
                    <a:lnTo>
                      <a:pt x="360" y="44"/>
                    </a:lnTo>
                    <a:lnTo>
                      <a:pt x="346" y="34"/>
                    </a:lnTo>
                    <a:lnTo>
                      <a:pt x="332" y="26"/>
                    </a:lnTo>
                    <a:lnTo>
                      <a:pt x="318" y="18"/>
                    </a:lnTo>
                    <a:lnTo>
                      <a:pt x="302" y="12"/>
                    </a:lnTo>
                    <a:lnTo>
                      <a:pt x="286" y="8"/>
                    </a:lnTo>
                    <a:lnTo>
                      <a:pt x="268" y="4"/>
                    </a:lnTo>
                    <a:lnTo>
                      <a:pt x="250" y="2"/>
                    </a:lnTo>
                    <a:lnTo>
                      <a:pt x="250" y="2"/>
                    </a:lnTo>
                    <a:lnTo>
                      <a:pt x="236" y="0"/>
                    </a:lnTo>
                    <a:close/>
                  </a:path>
                </a:pathLst>
              </a:custGeom>
              <a:solidFill>
                <a:srgbClr val="C3CED7"/>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14" name="Freeform 248"/>
              <p:cNvSpPr/>
              <p:nvPr/>
            </p:nvSpPr>
            <p:spPr bwMode="auto">
              <a:xfrm>
                <a:off x="5614988" y="3981450"/>
                <a:ext cx="704850" cy="612775"/>
              </a:xfrm>
              <a:custGeom>
                <a:avLst/>
                <a:gdLst/>
                <a:ahLst/>
                <a:cxnLst>
                  <a:cxn ang="0">
                    <a:pos x="236" y="0"/>
                  </a:cxn>
                  <a:cxn ang="0">
                    <a:pos x="186" y="10"/>
                  </a:cxn>
                  <a:cxn ang="0">
                    <a:pos x="142" y="32"/>
                  </a:cxn>
                  <a:cxn ang="0">
                    <a:pos x="104" y="68"/>
                  </a:cxn>
                  <a:cxn ang="0">
                    <a:pos x="72" y="112"/>
                  </a:cxn>
                  <a:cxn ang="0">
                    <a:pos x="46" y="162"/>
                  </a:cxn>
                  <a:cxn ang="0">
                    <a:pos x="26" y="212"/>
                  </a:cxn>
                  <a:cxn ang="0">
                    <a:pos x="0" y="308"/>
                  </a:cxn>
                  <a:cxn ang="0">
                    <a:pos x="10" y="330"/>
                  </a:cxn>
                  <a:cxn ang="0">
                    <a:pos x="26" y="370"/>
                  </a:cxn>
                  <a:cxn ang="0">
                    <a:pos x="62" y="386"/>
                  </a:cxn>
                  <a:cxn ang="0">
                    <a:pos x="64" y="372"/>
                  </a:cxn>
                  <a:cxn ang="0">
                    <a:pos x="82" y="296"/>
                  </a:cxn>
                  <a:cxn ang="0">
                    <a:pos x="98" y="246"/>
                  </a:cxn>
                  <a:cxn ang="0">
                    <a:pos x="122" y="196"/>
                  </a:cxn>
                  <a:cxn ang="0">
                    <a:pos x="152" y="154"/>
                  </a:cxn>
                  <a:cxn ang="0">
                    <a:pos x="182" y="130"/>
                  </a:cxn>
                  <a:cxn ang="0">
                    <a:pos x="204" y="118"/>
                  </a:cxn>
                  <a:cxn ang="0">
                    <a:pos x="228" y="112"/>
                  </a:cxn>
                  <a:cxn ang="0">
                    <a:pos x="242" y="112"/>
                  </a:cxn>
                  <a:cxn ang="0">
                    <a:pos x="252" y="112"/>
                  </a:cxn>
                  <a:cxn ang="0">
                    <a:pos x="286" y="120"/>
                  </a:cxn>
                  <a:cxn ang="0">
                    <a:pos x="318" y="134"/>
                  </a:cxn>
                  <a:cxn ang="0">
                    <a:pos x="342" y="154"/>
                  </a:cxn>
                  <a:cxn ang="0">
                    <a:pos x="364" y="180"/>
                  </a:cxn>
                  <a:cxn ang="0">
                    <a:pos x="382" y="208"/>
                  </a:cxn>
                  <a:cxn ang="0">
                    <a:pos x="404" y="270"/>
                  </a:cxn>
                  <a:cxn ang="0">
                    <a:pos x="412" y="302"/>
                  </a:cxn>
                  <a:cxn ang="0">
                    <a:pos x="424" y="236"/>
                  </a:cxn>
                  <a:cxn ang="0">
                    <a:pos x="444" y="164"/>
                  </a:cxn>
                  <a:cxn ang="0">
                    <a:pos x="430" y="134"/>
                  </a:cxn>
                  <a:cxn ang="0">
                    <a:pos x="394" y="78"/>
                  </a:cxn>
                  <a:cxn ang="0">
                    <a:pos x="360" y="44"/>
                  </a:cxn>
                  <a:cxn ang="0">
                    <a:pos x="332" y="26"/>
                  </a:cxn>
                  <a:cxn ang="0">
                    <a:pos x="302" y="12"/>
                  </a:cxn>
                  <a:cxn ang="0">
                    <a:pos x="268" y="4"/>
                  </a:cxn>
                  <a:cxn ang="0">
                    <a:pos x="250" y="2"/>
                  </a:cxn>
                </a:cxnLst>
                <a:rect l="0" t="0" r="r" b="b"/>
                <a:pathLst>
                  <a:path w="444" h="386">
                    <a:moveTo>
                      <a:pt x="236" y="0"/>
                    </a:moveTo>
                    <a:lnTo>
                      <a:pt x="236" y="0"/>
                    </a:lnTo>
                    <a:lnTo>
                      <a:pt x="210" y="4"/>
                    </a:lnTo>
                    <a:lnTo>
                      <a:pt x="186" y="10"/>
                    </a:lnTo>
                    <a:lnTo>
                      <a:pt x="162" y="20"/>
                    </a:lnTo>
                    <a:lnTo>
                      <a:pt x="142" y="32"/>
                    </a:lnTo>
                    <a:lnTo>
                      <a:pt x="122" y="50"/>
                    </a:lnTo>
                    <a:lnTo>
                      <a:pt x="104" y="68"/>
                    </a:lnTo>
                    <a:lnTo>
                      <a:pt x="88" y="90"/>
                    </a:lnTo>
                    <a:lnTo>
                      <a:pt x="72" y="112"/>
                    </a:lnTo>
                    <a:lnTo>
                      <a:pt x="60" y="136"/>
                    </a:lnTo>
                    <a:lnTo>
                      <a:pt x="46" y="162"/>
                    </a:lnTo>
                    <a:lnTo>
                      <a:pt x="36" y="186"/>
                    </a:lnTo>
                    <a:lnTo>
                      <a:pt x="26" y="212"/>
                    </a:lnTo>
                    <a:lnTo>
                      <a:pt x="10" y="262"/>
                    </a:lnTo>
                    <a:lnTo>
                      <a:pt x="0" y="308"/>
                    </a:lnTo>
                    <a:lnTo>
                      <a:pt x="0" y="308"/>
                    </a:lnTo>
                    <a:lnTo>
                      <a:pt x="10" y="330"/>
                    </a:lnTo>
                    <a:lnTo>
                      <a:pt x="20" y="352"/>
                    </a:lnTo>
                    <a:lnTo>
                      <a:pt x="26" y="370"/>
                    </a:lnTo>
                    <a:lnTo>
                      <a:pt x="30" y="386"/>
                    </a:lnTo>
                    <a:lnTo>
                      <a:pt x="62" y="386"/>
                    </a:lnTo>
                    <a:lnTo>
                      <a:pt x="62" y="386"/>
                    </a:lnTo>
                    <a:lnTo>
                      <a:pt x="64" y="372"/>
                    </a:lnTo>
                    <a:lnTo>
                      <a:pt x="70" y="340"/>
                    </a:lnTo>
                    <a:lnTo>
                      <a:pt x="82" y="296"/>
                    </a:lnTo>
                    <a:lnTo>
                      <a:pt x="88" y="272"/>
                    </a:lnTo>
                    <a:lnTo>
                      <a:pt x="98" y="246"/>
                    </a:lnTo>
                    <a:lnTo>
                      <a:pt x="110" y="222"/>
                    </a:lnTo>
                    <a:lnTo>
                      <a:pt x="122" y="196"/>
                    </a:lnTo>
                    <a:lnTo>
                      <a:pt x="136" y="174"/>
                    </a:lnTo>
                    <a:lnTo>
                      <a:pt x="152" y="154"/>
                    </a:lnTo>
                    <a:lnTo>
                      <a:pt x="172" y="136"/>
                    </a:lnTo>
                    <a:lnTo>
                      <a:pt x="182" y="130"/>
                    </a:lnTo>
                    <a:lnTo>
                      <a:pt x="192" y="124"/>
                    </a:lnTo>
                    <a:lnTo>
                      <a:pt x="204" y="118"/>
                    </a:lnTo>
                    <a:lnTo>
                      <a:pt x="216" y="116"/>
                    </a:lnTo>
                    <a:lnTo>
                      <a:pt x="228" y="112"/>
                    </a:lnTo>
                    <a:lnTo>
                      <a:pt x="242" y="112"/>
                    </a:lnTo>
                    <a:lnTo>
                      <a:pt x="242" y="112"/>
                    </a:lnTo>
                    <a:lnTo>
                      <a:pt x="252" y="112"/>
                    </a:lnTo>
                    <a:lnTo>
                      <a:pt x="252" y="112"/>
                    </a:lnTo>
                    <a:lnTo>
                      <a:pt x="270" y="114"/>
                    </a:lnTo>
                    <a:lnTo>
                      <a:pt x="286" y="120"/>
                    </a:lnTo>
                    <a:lnTo>
                      <a:pt x="302" y="126"/>
                    </a:lnTo>
                    <a:lnTo>
                      <a:pt x="318" y="134"/>
                    </a:lnTo>
                    <a:lnTo>
                      <a:pt x="330" y="144"/>
                    </a:lnTo>
                    <a:lnTo>
                      <a:pt x="342" y="154"/>
                    </a:lnTo>
                    <a:lnTo>
                      <a:pt x="354" y="166"/>
                    </a:lnTo>
                    <a:lnTo>
                      <a:pt x="364" y="180"/>
                    </a:lnTo>
                    <a:lnTo>
                      <a:pt x="372" y="194"/>
                    </a:lnTo>
                    <a:lnTo>
                      <a:pt x="382" y="208"/>
                    </a:lnTo>
                    <a:lnTo>
                      <a:pt x="394" y="240"/>
                    </a:lnTo>
                    <a:lnTo>
                      <a:pt x="404" y="270"/>
                    </a:lnTo>
                    <a:lnTo>
                      <a:pt x="412" y="302"/>
                    </a:lnTo>
                    <a:lnTo>
                      <a:pt x="412" y="302"/>
                    </a:lnTo>
                    <a:lnTo>
                      <a:pt x="418" y="270"/>
                    </a:lnTo>
                    <a:lnTo>
                      <a:pt x="424" y="236"/>
                    </a:lnTo>
                    <a:lnTo>
                      <a:pt x="434" y="200"/>
                    </a:lnTo>
                    <a:lnTo>
                      <a:pt x="444" y="164"/>
                    </a:lnTo>
                    <a:lnTo>
                      <a:pt x="444" y="164"/>
                    </a:lnTo>
                    <a:lnTo>
                      <a:pt x="430" y="134"/>
                    </a:lnTo>
                    <a:lnTo>
                      <a:pt x="414" y="106"/>
                    </a:lnTo>
                    <a:lnTo>
                      <a:pt x="394" y="78"/>
                    </a:lnTo>
                    <a:lnTo>
                      <a:pt x="372" y="54"/>
                    </a:lnTo>
                    <a:lnTo>
                      <a:pt x="360" y="44"/>
                    </a:lnTo>
                    <a:lnTo>
                      <a:pt x="346" y="34"/>
                    </a:lnTo>
                    <a:lnTo>
                      <a:pt x="332" y="26"/>
                    </a:lnTo>
                    <a:lnTo>
                      <a:pt x="318" y="18"/>
                    </a:lnTo>
                    <a:lnTo>
                      <a:pt x="302" y="12"/>
                    </a:lnTo>
                    <a:lnTo>
                      <a:pt x="286" y="8"/>
                    </a:lnTo>
                    <a:lnTo>
                      <a:pt x="268" y="4"/>
                    </a:lnTo>
                    <a:lnTo>
                      <a:pt x="250" y="2"/>
                    </a:lnTo>
                    <a:lnTo>
                      <a:pt x="250" y="2"/>
                    </a:lnTo>
                    <a:lnTo>
                      <a:pt x="23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15" name="Freeform 249"/>
              <p:cNvSpPr/>
              <p:nvPr/>
            </p:nvSpPr>
            <p:spPr bwMode="auto">
              <a:xfrm>
                <a:off x="6269038" y="4241800"/>
                <a:ext cx="123825" cy="365125"/>
              </a:xfrm>
              <a:custGeom>
                <a:avLst/>
                <a:gdLst/>
                <a:ahLst/>
                <a:cxnLst>
                  <a:cxn ang="0">
                    <a:pos x="32" y="0"/>
                  </a:cxn>
                  <a:cxn ang="0">
                    <a:pos x="32" y="0"/>
                  </a:cxn>
                  <a:cxn ang="0">
                    <a:pos x="22" y="36"/>
                  </a:cxn>
                  <a:cxn ang="0">
                    <a:pos x="12" y="72"/>
                  </a:cxn>
                  <a:cxn ang="0">
                    <a:pos x="6" y="106"/>
                  </a:cxn>
                  <a:cxn ang="0">
                    <a:pos x="0" y="138"/>
                  </a:cxn>
                  <a:cxn ang="0">
                    <a:pos x="0" y="138"/>
                  </a:cxn>
                  <a:cxn ang="0">
                    <a:pos x="6" y="166"/>
                  </a:cxn>
                  <a:cxn ang="0">
                    <a:pos x="8" y="192"/>
                  </a:cxn>
                  <a:cxn ang="0">
                    <a:pos x="12" y="228"/>
                  </a:cxn>
                  <a:cxn ang="0">
                    <a:pos x="76" y="230"/>
                  </a:cxn>
                  <a:cxn ang="0">
                    <a:pos x="76" y="230"/>
                  </a:cxn>
                  <a:cxn ang="0">
                    <a:pos x="78" y="216"/>
                  </a:cxn>
                  <a:cxn ang="0">
                    <a:pos x="78" y="216"/>
                  </a:cxn>
                  <a:cxn ang="0">
                    <a:pos x="74" y="176"/>
                  </a:cxn>
                  <a:cxn ang="0">
                    <a:pos x="68" y="122"/>
                  </a:cxn>
                  <a:cxn ang="0">
                    <a:pos x="62" y="94"/>
                  </a:cxn>
                  <a:cxn ang="0">
                    <a:pos x="54" y="62"/>
                  </a:cxn>
                  <a:cxn ang="0">
                    <a:pos x="44" y="32"/>
                  </a:cxn>
                  <a:cxn ang="0">
                    <a:pos x="32" y="0"/>
                  </a:cxn>
                </a:cxnLst>
                <a:rect l="0" t="0" r="r" b="b"/>
                <a:pathLst>
                  <a:path w="78" h="230">
                    <a:moveTo>
                      <a:pt x="32" y="0"/>
                    </a:moveTo>
                    <a:lnTo>
                      <a:pt x="32" y="0"/>
                    </a:lnTo>
                    <a:lnTo>
                      <a:pt x="22" y="36"/>
                    </a:lnTo>
                    <a:lnTo>
                      <a:pt x="12" y="72"/>
                    </a:lnTo>
                    <a:lnTo>
                      <a:pt x="6" y="106"/>
                    </a:lnTo>
                    <a:lnTo>
                      <a:pt x="0" y="138"/>
                    </a:lnTo>
                    <a:lnTo>
                      <a:pt x="0" y="138"/>
                    </a:lnTo>
                    <a:lnTo>
                      <a:pt x="6" y="166"/>
                    </a:lnTo>
                    <a:lnTo>
                      <a:pt x="8" y="192"/>
                    </a:lnTo>
                    <a:lnTo>
                      <a:pt x="12" y="228"/>
                    </a:lnTo>
                    <a:lnTo>
                      <a:pt x="76" y="230"/>
                    </a:lnTo>
                    <a:lnTo>
                      <a:pt x="76" y="230"/>
                    </a:lnTo>
                    <a:lnTo>
                      <a:pt x="78" y="216"/>
                    </a:lnTo>
                    <a:lnTo>
                      <a:pt x="78" y="216"/>
                    </a:lnTo>
                    <a:lnTo>
                      <a:pt x="74" y="176"/>
                    </a:lnTo>
                    <a:lnTo>
                      <a:pt x="68" y="122"/>
                    </a:lnTo>
                    <a:lnTo>
                      <a:pt x="62" y="94"/>
                    </a:lnTo>
                    <a:lnTo>
                      <a:pt x="54" y="62"/>
                    </a:lnTo>
                    <a:lnTo>
                      <a:pt x="44" y="32"/>
                    </a:lnTo>
                    <a:lnTo>
                      <a:pt x="32" y="0"/>
                    </a:lnTo>
                    <a:close/>
                  </a:path>
                </a:pathLst>
              </a:custGeom>
              <a:solidFill>
                <a:srgbClr val="C2CCD7"/>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16" name="Freeform 250"/>
              <p:cNvSpPr/>
              <p:nvPr/>
            </p:nvSpPr>
            <p:spPr bwMode="auto">
              <a:xfrm>
                <a:off x="6269038" y="4241800"/>
                <a:ext cx="123825" cy="365125"/>
              </a:xfrm>
              <a:custGeom>
                <a:avLst/>
                <a:gdLst/>
                <a:ahLst/>
                <a:cxnLst>
                  <a:cxn ang="0">
                    <a:pos x="32" y="0"/>
                  </a:cxn>
                  <a:cxn ang="0">
                    <a:pos x="32" y="0"/>
                  </a:cxn>
                  <a:cxn ang="0">
                    <a:pos x="22" y="36"/>
                  </a:cxn>
                  <a:cxn ang="0">
                    <a:pos x="12" y="72"/>
                  </a:cxn>
                  <a:cxn ang="0">
                    <a:pos x="6" y="106"/>
                  </a:cxn>
                  <a:cxn ang="0">
                    <a:pos x="0" y="138"/>
                  </a:cxn>
                  <a:cxn ang="0">
                    <a:pos x="0" y="138"/>
                  </a:cxn>
                  <a:cxn ang="0">
                    <a:pos x="6" y="166"/>
                  </a:cxn>
                  <a:cxn ang="0">
                    <a:pos x="8" y="192"/>
                  </a:cxn>
                  <a:cxn ang="0">
                    <a:pos x="12" y="228"/>
                  </a:cxn>
                  <a:cxn ang="0">
                    <a:pos x="76" y="230"/>
                  </a:cxn>
                  <a:cxn ang="0">
                    <a:pos x="76" y="230"/>
                  </a:cxn>
                  <a:cxn ang="0">
                    <a:pos x="78" y="216"/>
                  </a:cxn>
                  <a:cxn ang="0">
                    <a:pos x="78" y="216"/>
                  </a:cxn>
                  <a:cxn ang="0">
                    <a:pos x="74" y="176"/>
                  </a:cxn>
                  <a:cxn ang="0">
                    <a:pos x="68" y="122"/>
                  </a:cxn>
                  <a:cxn ang="0">
                    <a:pos x="62" y="94"/>
                  </a:cxn>
                  <a:cxn ang="0">
                    <a:pos x="54" y="62"/>
                  </a:cxn>
                  <a:cxn ang="0">
                    <a:pos x="44" y="32"/>
                  </a:cxn>
                  <a:cxn ang="0">
                    <a:pos x="32" y="0"/>
                  </a:cxn>
                </a:cxnLst>
                <a:rect l="0" t="0" r="r" b="b"/>
                <a:pathLst>
                  <a:path w="78" h="230">
                    <a:moveTo>
                      <a:pt x="32" y="0"/>
                    </a:moveTo>
                    <a:lnTo>
                      <a:pt x="32" y="0"/>
                    </a:lnTo>
                    <a:lnTo>
                      <a:pt x="22" y="36"/>
                    </a:lnTo>
                    <a:lnTo>
                      <a:pt x="12" y="72"/>
                    </a:lnTo>
                    <a:lnTo>
                      <a:pt x="6" y="106"/>
                    </a:lnTo>
                    <a:lnTo>
                      <a:pt x="0" y="138"/>
                    </a:lnTo>
                    <a:lnTo>
                      <a:pt x="0" y="138"/>
                    </a:lnTo>
                    <a:lnTo>
                      <a:pt x="6" y="166"/>
                    </a:lnTo>
                    <a:lnTo>
                      <a:pt x="8" y="192"/>
                    </a:lnTo>
                    <a:lnTo>
                      <a:pt x="12" y="228"/>
                    </a:lnTo>
                    <a:lnTo>
                      <a:pt x="76" y="230"/>
                    </a:lnTo>
                    <a:lnTo>
                      <a:pt x="76" y="230"/>
                    </a:lnTo>
                    <a:lnTo>
                      <a:pt x="78" y="216"/>
                    </a:lnTo>
                    <a:lnTo>
                      <a:pt x="78" y="216"/>
                    </a:lnTo>
                    <a:lnTo>
                      <a:pt x="74" y="176"/>
                    </a:lnTo>
                    <a:lnTo>
                      <a:pt x="68" y="122"/>
                    </a:lnTo>
                    <a:lnTo>
                      <a:pt x="62" y="94"/>
                    </a:lnTo>
                    <a:lnTo>
                      <a:pt x="54" y="62"/>
                    </a:lnTo>
                    <a:lnTo>
                      <a:pt x="44" y="32"/>
                    </a:lnTo>
                    <a:lnTo>
                      <a:pt x="32"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17" name="Freeform 251"/>
              <p:cNvSpPr/>
              <p:nvPr/>
            </p:nvSpPr>
            <p:spPr bwMode="auto">
              <a:xfrm>
                <a:off x="6389688" y="4584700"/>
                <a:ext cx="3175" cy="22225"/>
              </a:xfrm>
              <a:custGeom>
                <a:avLst/>
                <a:gdLst/>
                <a:ahLst/>
                <a:cxnLst>
                  <a:cxn ang="0">
                    <a:pos x="2" y="0"/>
                  </a:cxn>
                  <a:cxn ang="0">
                    <a:pos x="2" y="0"/>
                  </a:cxn>
                  <a:cxn ang="0">
                    <a:pos x="0" y="14"/>
                  </a:cxn>
                  <a:cxn ang="0">
                    <a:pos x="2" y="14"/>
                  </a:cxn>
                  <a:cxn ang="0">
                    <a:pos x="2" y="14"/>
                  </a:cxn>
                  <a:cxn ang="0">
                    <a:pos x="2" y="0"/>
                  </a:cxn>
                </a:cxnLst>
                <a:rect l="0" t="0" r="r" b="b"/>
                <a:pathLst>
                  <a:path w="2" h="14">
                    <a:moveTo>
                      <a:pt x="2" y="0"/>
                    </a:moveTo>
                    <a:lnTo>
                      <a:pt x="2" y="0"/>
                    </a:lnTo>
                    <a:lnTo>
                      <a:pt x="0" y="14"/>
                    </a:lnTo>
                    <a:lnTo>
                      <a:pt x="2" y="14"/>
                    </a:lnTo>
                    <a:lnTo>
                      <a:pt x="2" y="14"/>
                    </a:lnTo>
                    <a:lnTo>
                      <a:pt x="2" y="0"/>
                    </a:lnTo>
                    <a:close/>
                  </a:path>
                </a:pathLst>
              </a:custGeom>
              <a:solidFill>
                <a:srgbClr val="C1CCD7"/>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18" name="Freeform 252"/>
              <p:cNvSpPr/>
              <p:nvPr/>
            </p:nvSpPr>
            <p:spPr bwMode="auto">
              <a:xfrm>
                <a:off x="6389688" y="4584700"/>
                <a:ext cx="3175" cy="22225"/>
              </a:xfrm>
              <a:custGeom>
                <a:avLst/>
                <a:gdLst/>
                <a:ahLst/>
                <a:cxnLst>
                  <a:cxn ang="0">
                    <a:pos x="2" y="0"/>
                  </a:cxn>
                  <a:cxn ang="0">
                    <a:pos x="2" y="0"/>
                  </a:cxn>
                  <a:cxn ang="0">
                    <a:pos x="0" y="14"/>
                  </a:cxn>
                  <a:cxn ang="0">
                    <a:pos x="2" y="14"/>
                  </a:cxn>
                  <a:cxn ang="0">
                    <a:pos x="2" y="14"/>
                  </a:cxn>
                  <a:cxn ang="0">
                    <a:pos x="2" y="0"/>
                  </a:cxn>
                </a:cxnLst>
                <a:rect l="0" t="0" r="r" b="b"/>
                <a:pathLst>
                  <a:path w="2" h="14">
                    <a:moveTo>
                      <a:pt x="2" y="0"/>
                    </a:moveTo>
                    <a:lnTo>
                      <a:pt x="2" y="0"/>
                    </a:lnTo>
                    <a:lnTo>
                      <a:pt x="0" y="14"/>
                    </a:lnTo>
                    <a:lnTo>
                      <a:pt x="2" y="14"/>
                    </a:lnTo>
                    <a:lnTo>
                      <a:pt x="2" y="14"/>
                    </a:lnTo>
                    <a:lnTo>
                      <a:pt x="2"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19" name="Freeform 253"/>
              <p:cNvSpPr/>
              <p:nvPr/>
            </p:nvSpPr>
            <p:spPr bwMode="auto">
              <a:xfrm>
                <a:off x="5589588" y="4470400"/>
                <a:ext cx="73025" cy="123825"/>
              </a:xfrm>
              <a:custGeom>
                <a:avLst/>
                <a:gdLst/>
                <a:ahLst/>
                <a:cxnLst>
                  <a:cxn ang="0">
                    <a:pos x="16" y="0"/>
                  </a:cxn>
                  <a:cxn ang="0">
                    <a:pos x="16" y="0"/>
                  </a:cxn>
                  <a:cxn ang="0">
                    <a:pos x="4" y="54"/>
                  </a:cxn>
                  <a:cxn ang="0">
                    <a:pos x="0" y="76"/>
                  </a:cxn>
                  <a:cxn ang="0">
                    <a:pos x="46" y="78"/>
                  </a:cxn>
                  <a:cxn ang="0">
                    <a:pos x="46" y="78"/>
                  </a:cxn>
                  <a:cxn ang="0">
                    <a:pos x="42" y="62"/>
                  </a:cxn>
                  <a:cxn ang="0">
                    <a:pos x="36" y="44"/>
                  </a:cxn>
                  <a:cxn ang="0">
                    <a:pos x="26" y="22"/>
                  </a:cxn>
                  <a:cxn ang="0">
                    <a:pos x="16" y="0"/>
                  </a:cxn>
                </a:cxnLst>
                <a:rect l="0" t="0" r="r" b="b"/>
                <a:pathLst>
                  <a:path w="46" h="78">
                    <a:moveTo>
                      <a:pt x="16" y="0"/>
                    </a:moveTo>
                    <a:lnTo>
                      <a:pt x="16" y="0"/>
                    </a:lnTo>
                    <a:lnTo>
                      <a:pt x="4" y="54"/>
                    </a:lnTo>
                    <a:lnTo>
                      <a:pt x="0" y="76"/>
                    </a:lnTo>
                    <a:lnTo>
                      <a:pt x="46" y="78"/>
                    </a:lnTo>
                    <a:lnTo>
                      <a:pt x="46" y="78"/>
                    </a:lnTo>
                    <a:lnTo>
                      <a:pt x="42" y="62"/>
                    </a:lnTo>
                    <a:lnTo>
                      <a:pt x="36" y="44"/>
                    </a:lnTo>
                    <a:lnTo>
                      <a:pt x="26" y="22"/>
                    </a:lnTo>
                    <a:lnTo>
                      <a:pt x="16" y="0"/>
                    </a:lnTo>
                    <a:close/>
                  </a:path>
                </a:pathLst>
              </a:custGeom>
              <a:solidFill>
                <a:srgbClr val="C2CCD6"/>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20" name="Freeform 254"/>
              <p:cNvSpPr/>
              <p:nvPr/>
            </p:nvSpPr>
            <p:spPr bwMode="auto">
              <a:xfrm>
                <a:off x="5589588" y="4470400"/>
                <a:ext cx="73025" cy="123825"/>
              </a:xfrm>
              <a:custGeom>
                <a:avLst/>
                <a:gdLst/>
                <a:ahLst/>
                <a:cxnLst>
                  <a:cxn ang="0">
                    <a:pos x="16" y="0"/>
                  </a:cxn>
                  <a:cxn ang="0">
                    <a:pos x="16" y="0"/>
                  </a:cxn>
                  <a:cxn ang="0">
                    <a:pos x="4" y="54"/>
                  </a:cxn>
                  <a:cxn ang="0">
                    <a:pos x="0" y="76"/>
                  </a:cxn>
                  <a:cxn ang="0">
                    <a:pos x="46" y="78"/>
                  </a:cxn>
                  <a:cxn ang="0">
                    <a:pos x="46" y="78"/>
                  </a:cxn>
                  <a:cxn ang="0">
                    <a:pos x="42" y="62"/>
                  </a:cxn>
                  <a:cxn ang="0">
                    <a:pos x="36" y="44"/>
                  </a:cxn>
                  <a:cxn ang="0">
                    <a:pos x="26" y="22"/>
                  </a:cxn>
                  <a:cxn ang="0">
                    <a:pos x="16" y="0"/>
                  </a:cxn>
                </a:cxnLst>
                <a:rect l="0" t="0" r="r" b="b"/>
                <a:pathLst>
                  <a:path w="46" h="78">
                    <a:moveTo>
                      <a:pt x="16" y="0"/>
                    </a:moveTo>
                    <a:lnTo>
                      <a:pt x="16" y="0"/>
                    </a:lnTo>
                    <a:lnTo>
                      <a:pt x="4" y="54"/>
                    </a:lnTo>
                    <a:lnTo>
                      <a:pt x="0" y="76"/>
                    </a:lnTo>
                    <a:lnTo>
                      <a:pt x="46" y="78"/>
                    </a:lnTo>
                    <a:lnTo>
                      <a:pt x="46" y="78"/>
                    </a:lnTo>
                    <a:lnTo>
                      <a:pt x="42" y="62"/>
                    </a:lnTo>
                    <a:lnTo>
                      <a:pt x="36" y="44"/>
                    </a:lnTo>
                    <a:lnTo>
                      <a:pt x="26" y="22"/>
                    </a:lnTo>
                    <a:lnTo>
                      <a:pt x="1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21" name="Freeform 255"/>
              <p:cNvSpPr/>
              <p:nvPr/>
            </p:nvSpPr>
            <p:spPr bwMode="auto">
              <a:xfrm>
                <a:off x="5713413" y="4594225"/>
                <a:ext cx="539750" cy="9525"/>
              </a:xfrm>
              <a:custGeom>
                <a:avLst/>
                <a:gdLst/>
                <a:ahLst/>
                <a:cxnLst>
                  <a:cxn ang="0">
                    <a:pos x="0" y="0"/>
                  </a:cxn>
                  <a:cxn ang="0">
                    <a:pos x="0" y="0"/>
                  </a:cxn>
                  <a:cxn ang="0">
                    <a:pos x="0" y="0"/>
                  </a:cxn>
                  <a:cxn ang="0">
                    <a:pos x="340" y="6"/>
                  </a:cxn>
                  <a:cxn ang="0">
                    <a:pos x="340" y="6"/>
                  </a:cxn>
                  <a:cxn ang="0">
                    <a:pos x="340" y="6"/>
                  </a:cxn>
                  <a:cxn ang="0">
                    <a:pos x="0" y="0"/>
                  </a:cxn>
                </a:cxnLst>
                <a:rect l="0" t="0" r="r" b="b"/>
                <a:pathLst>
                  <a:path w="340" h="6">
                    <a:moveTo>
                      <a:pt x="0" y="0"/>
                    </a:moveTo>
                    <a:lnTo>
                      <a:pt x="0" y="0"/>
                    </a:lnTo>
                    <a:lnTo>
                      <a:pt x="0" y="0"/>
                    </a:lnTo>
                    <a:lnTo>
                      <a:pt x="340" y="6"/>
                    </a:lnTo>
                    <a:lnTo>
                      <a:pt x="340" y="6"/>
                    </a:lnTo>
                    <a:lnTo>
                      <a:pt x="340" y="6"/>
                    </a:lnTo>
                    <a:lnTo>
                      <a:pt x="0" y="0"/>
                    </a:lnTo>
                    <a:close/>
                  </a:path>
                </a:pathLst>
              </a:custGeom>
              <a:solidFill>
                <a:srgbClr val="8FA3D1"/>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22" name="Freeform 256"/>
              <p:cNvSpPr/>
              <p:nvPr/>
            </p:nvSpPr>
            <p:spPr bwMode="auto">
              <a:xfrm>
                <a:off x="5713413" y="4594225"/>
                <a:ext cx="539750" cy="9525"/>
              </a:xfrm>
              <a:custGeom>
                <a:avLst/>
                <a:gdLst/>
                <a:ahLst/>
                <a:cxnLst>
                  <a:cxn ang="0">
                    <a:pos x="0" y="0"/>
                  </a:cxn>
                  <a:cxn ang="0">
                    <a:pos x="0" y="0"/>
                  </a:cxn>
                  <a:cxn ang="0">
                    <a:pos x="0" y="0"/>
                  </a:cxn>
                  <a:cxn ang="0">
                    <a:pos x="340" y="6"/>
                  </a:cxn>
                  <a:cxn ang="0">
                    <a:pos x="340" y="6"/>
                  </a:cxn>
                  <a:cxn ang="0">
                    <a:pos x="340" y="6"/>
                  </a:cxn>
                  <a:cxn ang="0">
                    <a:pos x="0" y="0"/>
                  </a:cxn>
                </a:cxnLst>
                <a:rect l="0" t="0" r="r" b="b"/>
                <a:pathLst>
                  <a:path w="340" h="6">
                    <a:moveTo>
                      <a:pt x="0" y="0"/>
                    </a:moveTo>
                    <a:lnTo>
                      <a:pt x="0" y="0"/>
                    </a:lnTo>
                    <a:lnTo>
                      <a:pt x="0" y="0"/>
                    </a:lnTo>
                    <a:lnTo>
                      <a:pt x="340" y="6"/>
                    </a:lnTo>
                    <a:lnTo>
                      <a:pt x="340" y="6"/>
                    </a:lnTo>
                    <a:lnTo>
                      <a:pt x="340" y="6"/>
                    </a:lnTo>
                    <a:lnTo>
                      <a:pt x="0"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23" name="Freeform 257"/>
              <p:cNvSpPr/>
              <p:nvPr/>
            </p:nvSpPr>
            <p:spPr bwMode="auto">
              <a:xfrm>
                <a:off x="6253163" y="4603750"/>
                <a:ext cx="34925" cy="3175"/>
              </a:xfrm>
              <a:custGeom>
                <a:avLst/>
                <a:gdLst/>
                <a:ahLst/>
                <a:cxnLst>
                  <a:cxn ang="0">
                    <a:pos x="0" y="0"/>
                  </a:cxn>
                  <a:cxn ang="0">
                    <a:pos x="0" y="0"/>
                  </a:cxn>
                  <a:cxn ang="0">
                    <a:pos x="0" y="0"/>
                  </a:cxn>
                  <a:cxn ang="0">
                    <a:pos x="22" y="2"/>
                  </a:cxn>
                  <a:cxn ang="0">
                    <a:pos x="22" y="2"/>
                  </a:cxn>
                  <a:cxn ang="0">
                    <a:pos x="22" y="0"/>
                  </a:cxn>
                  <a:cxn ang="0">
                    <a:pos x="0" y="0"/>
                  </a:cxn>
                </a:cxnLst>
                <a:rect l="0" t="0" r="r" b="b"/>
                <a:pathLst>
                  <a:path w="22" h="2">
                    <a:moveTo>
                      <a:pt x="0" y="0"/>
                    </a:moveTo>
                    <a:lnTo>
                      <a:pt x="0" y="0"/>
                    </a:lnTo>
                    <a:lnTo>
                      <a:pt x="0" y="0"/>
                    </a:lnTo>
                    <a:lnTo>
                      <a:pt x="22" y="2"/>
                    </a:lnTo>
                    <a:lnTo>
                      <a:pt x="22" y="2"/>
                    </a:lnTo>
                    <a:lnTo>
                      <a:pt x="22" y="0"/>
                    </a:lnTo>
                    <a:lnTo>
                      <a:pt x="0" y="0"/>
                    </a:lnTo>
                    <a:close/>
                  </a:path>
                </a:pathLst>
              </a:custGeom>
              <a:solidFill>
                <a:srgbClr val="8EA2D1"/>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24" name="Freeform 258"/>
              <p:cNvSpPr/>
              <p:nvPr/>
            </p:nvSpPr>
            <p:spPr bwMode="auto">
              <a:xfrm>
                <a:off x="6253163" y="4603750"/>
                <a:ext cx="34925" cy="3175"/>
              </a:xfrm>
              <a:custGeom>
                <a:avLst/>
                <a:gdLst/>
                <a:ahLst/>
                <a:cxnLst>
                  <a:cxn ang="0">
                    <a:pos x="0" y="0"/>
                  </a:cxn>
                  <a:cxn ang="0">
                    <a:pos x="0" y="0"/>
                  </a:cxn>
                  <a:cxn ang="0">
                    <a:pos x="0" y="0"/>
                  </a:cxn>
                  <a:cxn ang="0">
                    <a:pos x="22" y="2"/>
                  </a:cxn>
                  <a:cxn ang="0">
                    <a:pos x="22" y="2"/>
                  </a:cxn>
                  <a:cxn ang="0">
                    <a:pos x="22" y="0"/>
                  </a:cxn>
                  <a:cxn ang="0">
                    <a:pos x="0" y="0"/>
                  </a:cxn>
                </a:cxnLst>
                <a:rect l="0" t="0" r="r" b="b"/>
                <a:pathLst>
                  <a:path w="22" h="2">
                    <a:moveTo>
                      <a:pt x="0" y="0"/>
                    </a:moveTo>
                    <a:lnTo>
                      <a:pt x="0" y="0"/>
                    </a:lnTo>
                    <a:lnTo>
                      <a:pt x="0" y="0"/>
                    </a:lnTo>
                    <a:lnTo>
                      <a:pt x="22" y="2"/>
                    </a:lnTo>
                    <a:lnTo>
                      <a:pt x="22" y="2"/>
                    </a:lnTo>
                    <a:lnTo>
                      <a:pt x="22" y="0"/>
                    </a:lnTo>
                    <a:lnTo>
                      <a:pt x="0"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25" name="Freeform 259"/>
              <p:cNvSpPr/>
              <p:nvPr/>
            </p:nvSpPr>
            <p:spPr bwMode="auto">
              <a:xfrm>
                <a:off x="5713413" y="4159250"/>
                <a:ext cx="555625" cy="444500"/>
              </a:xfrm>
              <a:custGeom>
                <a:avLst/>
                <a:gdLst/>
                <a:ahLst/>
                <a:cxnLst>
                  <a:cxn ang="0">
                    <a:pos x="180" y="0"/>
                  </a:cxn>
                  <a:cxn ang="0">
                    <a:pos x="180" y="0"/>
                  </a:cxn>
                  <a:cxn ang="0">
                    <a:pos x="166" y="0"/>
                  </a:cxn>
                  <a:cxn ang="0">
                    <a:pos x="154" y="4"/>
                  </a:cxn>
                  <a:cxn ang="0">
                    <a:pos x="142" y="6"/>
                  </a:cxn>
                  <a:cxn ang="0">
                    <a:pos x="130" y="12"/>
                  </a:cxn>
                  <a:cxn ang="0">
                    <a:pos x="120" y="18"/>
                  </a:cxn>
                  <a:cxn ang="0">
                    <a:pos x="110" y="24"/>
                  </a:cxn>
                  <a:cxn ang="0">
                    <a:pos x="90" y="42"/>
                  </a:cxn>
                  <a:cxn ang="0">
                    <a:pos x="74" y="62"/>
                  </a:cxn>
                  <a:cxn ang="0">
                    <a:pos x="60" y="84"/>
                  </a:cxn>
                  <a:cxn ang="0">
                    <a:pos x="48" y="110"/>
                  </a:cxn>
                  <a:cxn ang="0">
                    <a:pos x="36" y="134"/>
                  </a:cxn>
                  <a:cxn ang="0">
                    <a:pos x="26" y="160"/>
                  </a:cxn>
                  <a:cxn ang="0">
                    <a:pos x="20" y="184"/>
                  </a:cxn>
                  <a:cxn ang="0">
                    <a:pos x="8" y="228"/>
                  </a:cxn>
                  <a:cxn ang="0">
                    <a:pos x="2" y="260"/>
                  </a:cxn>
                  <a:cxn ang="0">
                    <a:pos x="0" y="274"/>
                  </a:cxn>
                  <a:cxn ang="0">
                    <a:pos x="340" y="280"/>
                  </a:cxn>
                  <a:cxn ang="0">
                    <a:pos x="340" y="280"/>
                  </a:cxn>
                  <a:cxn ang="0">
                    <a:pos x="344" y="244"/>
                  </a:cxn>
                  <a:cxn ang="0">
                    <a:pos x="350" y="190"/>
                  </a:cxn>
                  <a:cxn ang="0">
                    <a:pos x="350" y="190"/>
                  </a:cxn>
                  <a:cxn ang="0">
                    <a:pos x="342" y="158"/>
                  </a:cxn>
                  <a:cxn ang="0">
                    <a:pos x="332" y="128"/>
                  </a:cxn>
                  <a:cxn ang="0">
                    <a:pos x="320" y="96"/>
                  </a:cxn>
                  <a:cxn ang="0">
                    <a:pos x="310" y="82"/>
                  </a:cxn>
                  <a:cxn ang="0">
                    <a:pos x="302" y="68"/>
                  </a:cxn>
                  <a:cxn ang="0">
                    <a:pos x="292" y="54"/>
                  </a:cxn>
                  <a:cxn ang="0">
                    <a:pos x="280" y="42"/>
                  </a:cxn>
                  <a:cxn ang="0">
                    <a:pos x="268" y="32"/>
                  </a:cxn>
                  <a:cxn ang="0">
                    <a:pos x="256" y="22"/>
                  </a:cxn>
                  <a:cxn ang="0">
                    <a:pos x="240" y="14"/>
                  </a:cxn>
                  <a:cxn ang="0">
                    <a:pos x="224" y="8"/>
                  </a:cxn>
                  <a:cxn ang="0">
                    <a:pos x="208" y="2"/>
                  </a:cxn>
                  <a:cxn ang="0">
                    <a:pos x="190" y="0"/>
                  </a:cxn>
                  <a:cxn ang="0">
                    <a:pos x="190" y="0"/>
                  </a:cxn>
                  <a:cxn ang="0">
                    <a:pos x="180" y="0"/>
                  </a:cxn>
                </a:cxnLst>
                <a:rect l="0" t="0" r="r" b="b"/>
                <a:pathLst>
                  <a:path w="350" h="280">
                    <a:moveTo>
                      <a:pt x="180" y="0"/>
                    </a:moveTo>
                    <a:lnTo>
                      <a:pt x="180" y="0"/>
                    </a:lnTo>
                    <a:lnTo>
                      <a:pt x="166" y="0"/>
                    </a:lnTo>
                    <a:lnTo>
                      <a:pt x="154" y="4"/>
                    </a:lnTo>
                    <a:lnTo>
                      <a:pt x="142" y="6"/>
                    </a:lnTo>
                    <a:lnTo>
                      <a:pt x="130" y="12"/>
                    </a:lnTo>
                    <a:lnTo>
                      <a:pt x="120" y="18"/>
                    </a:lnTo>
                    <a:lnTo>
                      <a:pt x="110" y="24"/>
                    </a:lnTo>
                    <a:lnTo>
                      <a:pt x="90" y="42"/>
                    </a:lnTo>
                    <a:lnTo>
                      <a:pt x="74" y="62"/>
                    </a:lnTo>
                    <a:lnTo>
                      <a:pt x="60" y="84"/>
                    </a:lnTo>
                    <a:lnTo>
                      <a:pt x="48" y="110"/>
                    </a:lnTo>
                    <a:lnTo>
                      <a:pt x="36" y="134"/>
                    </a:lnTo>
                    <a:lnTo>
                      <a:pt x="26" y="160"/>
                    </a:lnTo>
                    <a:lnTo>
                      <a:pt x="20" y="184"/>
                    </a:lnTo>
                    <a:lnTo>
                      <a:pt x="8" y="228"/>
                    </a:lnTo>
                    <a:lnTo>
                      <a:pt x="2" y="260"/>
                    </a:lnTo>
                    <a:lnTo>
                      <a:pt x="0" y="274"/>
                    </a:lnTo>
                    <a:lnTo>
                      <a:pt x="340" y="280"/>
                    </a:lnTo>
                    <a:lnTo>
                      <a:pt x="340" y="280"/>
                    </a:lnTo>
                    <a:lnTo>
                      <a:pt x="344" y="244"/>
                    </a:lnTo>
                    <a:lnTo>
                      <a:pt x="350" y="190"/>
                    </a:lnTo>
                    <a:lnTo>
                      <a:pt x="350" y="190"/>
                    </a:lnTo>
                    <a:lnTo>
                      <a:pt x="342" y="158"/>
                    </a:lnTo>
                    <a:lnTo>
                      <a:pt x="332" y="128"/>
                    </a:lnTo>
                    <a:lnTo>
                      <a:pt x="320" y="96"/>
                    </a:lnTo>
                    <a:lnTo>
                      <a:pt x="310" y="82"/>
                    </a:lnTo>
                    <a:lnTo>
                      <a:pt x="302" y="68"/>
                    </a:lnTo>
                    <a:lnTo>
                      <a:pt x="292" y="54"/>
                    </a:lnTo>
                    <a:lnTo>
                      <a:pt x="280" y="42"/>
                    </a:lnTo>
                    <a:lnTo>
                      <a:pt x="268" y="32"/>
                    </a:lnTo>
                    <a:lnTo>
                      <a:pt x="256" y="22"/>
                    </a:lnTo>
                    <a:lnTo>
                      <a:pt x="240" y="14"/>
                    </a:lnTo>
                    <a:lnTo>
                      <a:pt x="224" y="8"/>
                    </a:lnTo>
                    <a:lnTo>
                      <a:pt x="208" y="2"/>
                    </a:lnTo>
                    <a:lnTo>
                      <a:pt x="190" y="0"/>
                    </a:lnTo>
                    <a:lnTo>
                      <a:pt x="190" y="0"/>
                    </a:lnTo>
                    <a:lnTo>
                      <a:pt x="180" y="0"/>
                    </a:lnTo>
                    <a:close/>
                  </a:path>
                </a:pathLst>
              </a:custGeom>
              <a:solidFill>
                <a:srgbClr val="A1B3DC"/>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26" name="Freeform 260"/>
              <p:cNvSpPr/>
              <p:nvPr/>
            </p:nvSpPr>
            <p:spPr bwMode="auto">
              <a:xfrm>
                <a:off x="5713413" y="4159250"/>
                <a:ext cx="555625" cy="444500"/>
              </a:xfrm>
              <a:custGeom>
                <a:avLst/>
                <a:gdLst/>
                <a:ahLst/>
                <a:cxnLst>
                  <a:cxn ang="0">
                    <a:pos x="180" y="0"/>
                  </a:cxn>
                  <a:cxn ang="0">
                    <a:pos x="180" y="0"/>
                  </a:cxn>
                  <a:cxn ang="0">
                    <a:pos x="166" y="0"/>
                  </a:cxn>
                  <a:cxn ang="0">
                    <a:pos x="154" y="4"/>
                  </a:cxn>
                  <a:cxn ang="0">
                    <a:pos x="142" y="6"/>
                  </a:cxn>
                  <a:cxn ang="0">
                    <a:pos x="130" y="12"/>
                  </a:cxn>
                  <a:cxn ang="0">
                    <a:pos x="120" y="18"/>
                  </a:cxn>
                  <a:cxn ang="0">
                    <a:pos x="110" y="24"/>
                  </a:cxn>
                  <a:cxn ang="0">
                    <a:pos x="90" y="42"/>
                  </a:cxn>
                  <a:cxn ang="0">
                    <a:pos x="74" y="62"/>
                  </a:cxn>
                  <a:cxn ang="0">
                    <a:pos x="60" y="84"/>
                  </a:cxn>
                  <a:cxn ang="0">
                    <a:pos x="48" y="110"/>
                  </a:cxn>
                  <a:cxn ang="0">
                    <a:pos x="36" y="134"/>
                  </a:cxn>
                  <a:cxn ang="0">
                    <a:pos x="26" y="160"/>
                  </a:cxn>
                  <a:cxn ang="0">
                    <a:pos x="20" y="184"/>
                  </a:cxn>
                  <a:cxn ang="0">
                    <a:pos x="8" y="228"/>
                  </a:cxn>
                  <a:cxn ang="0">
                    <a:pos x="2" y="260"/>
                  </a:cxn>
                  <a:cxn ang="0">
                    <a:pos x="0" y="274"/>
                  </a:cxn>
                  <a:cxn ang="0">
                    <a:pos x="340" y="280"/>
                  </a:cxn>
                  <a:cxn ang="0">
                    <a:pos x="340" y="280"/>
                  </a:cxn>
                  <a:cxn ang="0">
                    <a:pos x="344" y="244"/>
                  </a:cxn>
                  <a:cxn ang="0">
                    <a:pos x="350" y="190"/>
                  </a:cxn>
                  <a:cxn ang="0">
                    <a:pos x="350" y="190"/>
                  </a:cxn>
                  <a:cxn ang="0">
                    <a:pos x="342" y="158"/>
                  </a:cxn>
                  <a:cxn ang="0">
                    <a:pos x="332" y="128"/>
                  </a:cxn>
                  <a:cxn ang="0">
                    <a:pos x="320" y="96"/>
                  </a:cxn>
                  <a:cxn ang="0">
                    <a:pos x="310" y="82"/>
                  </a:cxn>
                  <a:cxn ang="0">
                    <a:pos x="302" y="68"/>
                  </a:cxn>
                  <a:cxn ang="0">
                    <a:pos x="292" y="54"/>
                  </a:cxn>
                  <a:cxn ang="0">
                    <a:pos x="280" y="42"/>
                  </a:cxn>
                  <a:cxn ang="0">
                    <a:pos x="268" y="32"/>
                  </a:cxn>
                  <a:cxn ang="0">
                    <a:pos x="256" y="22"/>
                  </a:cxn>
                  <a:cxn ang="0">
                    <a:pos x="240" y="14"/>
                  </a:cxn>
                  <a:cxn ang="0">
                    <a:pos x="224" y="8"/>
                  </a:cxn>
                  <a:cxn ang="0">
                    <a:pos x="208" y="2"/>
                  </a:cxn>
                  <a:cxn ang="0">
                    <a:pos x="190" y="0"/>
                  </a:cxn>
                  <a:cxn ang="0">
                    <a:pos x="190" y="0"/>
                  </a:cxn>
                  <a:cxn ang="0">
                    <a:pos x="180" y="0"/>
                  </a:cxn>
                </a:cxnLst>
                <a:rect l="0" t="0" r="r" b="b"/>
                <a:pathLst>
                  <a:path w="350" h="280">
                    <a:moveTo>
                      <a:pt x="180" y="0"/>
                    </a:moveTo>
                    <a:lnTo>
                      <a:pt x="180" y="0"/>
                    </a:lnTo>
                    <a:lnTo>
                      <a:pt x="166" y="0"/>
                    </a:lnTo>
                    <a:lnTo>
                      <a:pt x="154" y="4"/>
                    </a:lnTo>
                    <a:lnTo>
                      <a:pt x="142" y="6"/>
                    </a:lnTo>
                    <a:lnTo>
                      <a:pt x="130" y="12"/>
                    </a:lnTo>
                    <a:lnTo>
                      <a:pt x="120" y="18"/>
                    </a:lnTo>
                    <a:lnTo>
                      <a:pt x="110" y="24"/>
                    </a:lnTo>
                    <a:lnTo>
                      <a:pt x="90" y="42"/>
                    </a:lnTo>
                    <a:lnTo>
                      <a:pt x="74" y="62"/>
                    </a:lnTo>
                    <a:lnTo>
                      <a:pt x="60" y="84"/>
                    </a:lnTo>
                    <a:lnTo>
                      <a:pt x="48" y="110"/>
                    </a:lnTo>
                    <a:lnTo>
                      <a:pt x="36" y="134"/>
                    </a:lnTo>
                    <a:lnTo>
                      <a:pt x="26" y="160"/>
                    </a:lnTo>
                    <a:lnTo>
                      <a:pt x="20" y="184"/>
                    </a:lnTo>
                    <a:lnTo>
                      <a:pt x="8" y="228"/>
                    </a:lnTo>
                    <a:lnTo>
                      <a:pt x="2" y="260"/>
                    </a:lnTo>
                    <a:lnTo>
                      <a:pt x="0" y="274"/>
                    </a:lnTo>
                    <a:lnTo>
                      <a:pt x="340" y="280"/>
                    </a:lnTo>
                    <a:lnTo>
                      <a:pt x="340" y="280"/>
                    </a:lnTo>
                    <a:lnTo>
                      <a:pt x="344" y="244"/>
                    </a:lnTo>
                    <a:lnTo>
                      <a:pt x="350" y="190"/>
                    </a:lnTo>
                    <a:lnTo>
                      <a:pt x="350" y="190"/>
                    </a:lnTo>
                    <a:lnTo>
                      <a:pt x="342" y="158"/>
                    </a:lnTo>
                    <a:lnTo>
                      <a:pt x="332" y="128"/>
                    </a:lnTo>
                    <a:lnTo>
                      <a:pt x="320" y="96"/>
                    </a:lnTo>
                    <a:lnTo>
                      <a:pt x="310" y="82"/>
                    </a:lnTo>
                    <a:lnTo>
                      <a:pt x="302" y="68"/>
                    </a:lnTo>
                    <a:lnTo>
                      <a:pt x="292" y="54"/>
                    </a:lnTo>
                    <a:lnTo>
                      <a:pt x="280" y="42"/>
                    </a:lnTo>
                    <a:lnTo>
                      <a:pt x="268" y="32"/>
                    </a:lnTo>
                    <a:lnTo>
                      <a:pt x="256" y="22"/>
                    </a:lnTo>
                    <a:lnTo>
                      <a:pt x="240" y="14"/>
                    </a:lnTo>
                    <a:lnTo>
                      <a:pt x="224" y="8"/>
                    </a:lnTo>
                    <a:lnTo>
                      <a:pt x="208" y="2"/>
                    </a:lnTo>
                    <a:lnTo>
                      <a:pt x="190" y="0"/>
                    </a:lnTo>
                    <a:lnTo>
                      <a:pt x="190" y="0"/>
                    </a:lnTo>
                    <a:lnTo>
                      <a:pt x="180"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27" name="Freeform 261"/>
              <p:cNvSpPr/>
              <p:nvPr/>
            </p:nvSpPr>
            <p:spPr bwMode="auto">
              <a:xfrm>
                <a:off x="6253163" y="4460875"/>
                <a:ext cx="34925" cy="142875"/>
              </a:xfrm>
              <a:custGeom>
                <a:avLst/>
                <a:gdLst/>
                <a:ahLst/>
                <a:cxnLst>
                  <a:cxn ang="0">
                    <a:pos x="10" y="0"/>
                  </a:cxn>
                  <a:cxn ang="0">
                    <a:pos x="10" y="0"/>
                  </a:cxn>
                  <a:cxn ang="0">
                    <a:pos x="4" y="54"/>
                  </a:cxn>
                  <a:cxn ang="0">
                    <a:pos x="0" y="90"/>
                  </a:cxn>
                  <a:cxn ang="0">
                    <a:pos x="22" y="90"/>
                  </a:cxn>
                  <a:cxn ang="0">
                    <a:pos x="22" y="90"/>
                  </a:cxn>
                  <a:cxn ang="0">
                    <a:pos x="18" y="54"/>
                  </a:cxn>
                  <a:cxn ang="0">
                    <a:pos x="16" y="28"/>
                  </a:cxn>
                  <a:cxn ang="0">
                    <a:pos x="10" y="0"/>
                  </a:cxn>
                </a:cxnLst>
                <a:rect l="0" t="0" r="r" b="b"/>
                <a:pathLst>
                  <a:path w="22" h="90">
                    <a:moveTo>
                      <a:pt x="10" y="0"/>
                    </a:moveTo>
                    <a:lnTo>
                      <a:pt x="10" y="0"/>
                    </a:lnTo>
                    <a:lnTo>
                      <a:pt x="4" y="54"/>
                    </a:lnTo>
                    <a:lnTo>
                      <a:pt x="0" y="90"/>
                    </a:lnTo>
                    <a:lnTo>
                      <a:pt x="22" y="90"/>
                    </a:lnTo>
                    <a:lnTo>
                      <a:pt x="22" y="90"/>
                    </a:lnTo>
                    <a:lnTo>
                      <a:pt x="18" y="54"/>
                    </a:lnTo>
                    <a:lnTo>
                      <a:pt x="16" y="28"/>
                    </a:lnTo>
                    <a:lnTo>
                      <a:pt x="10" y="0"/>
                    </a:lnTo>
                    <a:close/>
                  </a:path>
                </a:pathLst>
              </a:custGeom>
              <a:solidFill>
                <a:srgbClr val="A1B2DC"/>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28" name="Freeform 262"/>
              <p:cNvSpPr/>
              <p:nvPr/>
            </p:nvSpPr>
            <p:spPr bwMode="auto">
              <a:xfrm>
                <a:off x="6253163" y="4460875"/>
                <a:ext cx="34925" cy="142875"/>
              </a:xfrm>
              <a:custGeom>
                <a:avLst/>
                <a:gdLst/>
                <a:ahLst/>
                <a:cxnLst>
                  <a:cxn ang="0">
                    <a:pos x="10" y="0"/>
                  </a:cxn>
                  <a:cxn ang="0">
                    <a:pos x="10" y="0"/>
                  </a:cxn>
                  <a:cxn ang="0">
                    <a:pos x="4" y="54"/>
                  </a:cxn>
                  <a:cxn ang="0">
                    <a:pos x="0" y="90"/>
                  </a:cxn>
                  <a:cxn ang="0">
                    <a:pos x="22" y="90"/>
                  </a:cxn>
                  <a:cxn ang="0">
                    <a:pos x="22" y="90"/>
                  </a:cxn>
                  <a:cxn ang="0">
                    <a:pos x="18" y="54"/>
                  </a:cxn>
                  <a:cxn ang="0">
                    <a:pos x="16" y="28"/>
                  </a:cxn>
                  <a:cxn ang="0">
                    <a:pos x="10" y="0"/>
                  </a:cxn>
                </a:cxnLst>
                <a:rect l="0" t="0" r="r" b="b"/>
                <a:pathLst>
                  <a:path w="22" h="90">
                    <a:moveTo>
                      <a:pt x="10" y="0"/>
                    </a:moveTo>
                    <a:lnTo>
                      <a:pt x="10" y="0"/>
                    </a:lnTo>
                    <a:lnTo>
                      <a:pt x="4" y="54"/>
                    </a:lnTo>
                    <a:lnTo>
                      <a:pt x="0" y="90"/>
                    </a:lnTo>
                    <a:lnTo>
                      <a:pt x="22" y="90"/>
                    </a:lnTo>
                    <a:lnTo>
                      <a:pt x="22" y="90"/>
                    </a:lnTo>
                    <a:lnTo>
                      <a:pt x="18" y="54"/>
                    </a:lnTo>
                    <a:lnTo>
                      <a:pt x="16" y="28"/>
                    </a:lnTo>
                    <a:lnTo>
                      <a:pt x="10"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29" name="Freeform 375"/>
              <p:cNvSpPr/>
              <p:nvPr/>
            </p:nvSpPr>
            <p:spPr bwMode="auto">
              <a:xfrm>
                <a:off x="7485063" y="4152900"/>
                <a:ext cx="447675" cy="504825"/>
              </a:xfrm>
              <a:custGeom>
                <a:avLst/>
                <a:gdLst/>
                <a:ahLst/>
                <a:cxnLst>
                  <a:cxn ang="0">
                    <a:pos x="0" y="0"/>
                  </a:cxn>
                  <a:cxn ang="0">
                    <a:pos x="0" y="0"/>
                  </a:cxn>
                  <a:cxn ang="0">
                    <a:pos x="18" y="46"/>
                  </a:cxn>
                  <a:cxn ang="0">
                    <a:pos x="34" y="90"/>
                  </a:cxn>
                  <a:cxn ang="0">
                    <a:pos x="34" y="90"/>
                  </a:cxn>
                  <a:cxn ang="0">
                    <a:pos x="58" y="100"/>
                  </a:cxn>
                  <a:cxn ang="0">
                    <a:pos x="80" y="114"/>
                  </a:cxn>
                  <a:cxn ang="0">
                    <a:pos x="102" y="132"/>
                  </a:cxn>
                  <a:cxn ang="0">
                    <a:pos x="122" y="150"/>
                  </a:cxn>
                  <a:cxn ang="0">
                    <a:pos x="140" y="174"/>
                  </a:cxn>
                  <a:cxn ang="0">
                    <a:pos x="160" y="200"/>
                  </a:cxn>
                  <a:cxn ang="0">
                    <a:pos x="176" y="230"/>
                  </a:cxn>
                  <a:cxn ang="0">
                    <a:pos x="192" y="264"/>
                  </a:cxn>
                  <a:cxn ang="0">
                    <a:pos x="196" y="316"/>
                  </a:cxn>
                  <a:cxn ang="0">
                    <a:pos x="282" y="318"/>
                  </a:cxn>
                  <a:cxn ang="0">
                    <a:pos x="276" y="248"/>
                  </a:cxn>
                  <a:cxn ang="0">
                    <a:pos x="276" y="248"/>
                  </a:cxn>
                  <a:cxn ang="0">
                    <a:pos x="264" y="220"/>
                  </a:cxn>
                  <a:cxn ang="0">
                    <a:pos x="250" y="194"/>
                  </a:cxn>
                  <a:cxn ang="0">
                    <a:pos x="236" y="168"/>
                  </a:cxn>
                  <a:cxn ang="0">
                    <a:pos x="220" y="146"/>
                  </a:cxn>
                  <a:cxn ang="0">
                    <a:pos x="204" y="124"/>
                  </a:cxn>
                  <a:cxn ang="0">
                    <a:pos x="188" y="104"/>
                  </a:cxn>
                  <a:cxn ang="0">
                    <a:pos x="172" y="88"/>
                  </a:cxn>
                  <a:cxn ang="0">
                    <a:pos x="154" y="72"/>
                  </a:cxn>
                  <a:cxn ang="0">
                    <a:pos x="136" y="58"/>
                  </a:cxn>
                  <a:cxn ang="0">
                    <a:pos x="118" y="44"/>
                  </a:cxn>
                  <a:cxn ang="0">
                    <a:pos x="100" y="34"/>
                  </a:cxn>
                  <a:cxn ang="0">
                    <a:pos x="80" y="24"/>
                  </a:cxn>
                  <a:cxn ang="0">
                    <a:pos x="60" y="16"/>
                  </a:cxn>
                  <a:cxn ang="0">
                    <a:pos x="40" y="10"/>
                  </a:cxn>
                  <a:cxn ang="0">
                    <a:pos x="20" y="4"/>
                  </a:cxn>
                  <a:cxn ang="0">
                    <a:pos x="0" y="0"/>
                  </a:cxn>
                </a:cxnLst>
                <a:rect l="0" t="0" r="r" b="b"/>
                <a:pathLst>
                  <a:path w="282" h="318">
                    <a:moveTo>
                      <a:pt x="0" y="0"/>
                    </a:moveTo>
                    <a:lnTo>
                      <a:pt x="0" y="0"/>
                    </a:lnTo>
                    <a:lnTo>
                      <a:pt x="18" y="46"/>
                    </a:lnTo>
                    <a:lnTo>
                      <a:pt x="34" y="90"/>
                    </a:lnTo>
                    <a:lnTo>
                      <a:pt x="34" y="90"/>
                    </a:lnTo>
                    <a:lnTo>
                      <a:pt x="58" y="100"/>
                    </a:lnTo>
                    <a:lnTo>
                      <a:pt x="80" y="114"/>
                    </a:lnTo>
                    <a:lnTo>
                      <a:pt x="102" y="132"/>
                    </a:lnTo>
                    <a:lnTo>
                      <a:pt x="122" y="150"/>
                    </a:lnTo>
                    <a:lnTo>
                      <a:pt x="140" y="174"/>
                    </a:lnTo>
                    <a:lnTo>
                      <a:pt x="160" y="200"/>
                    </a:lnTo>
                    <a:lnTo>
                      <a:pt x="176" y="230"/>
                    </a:lnTo>
                    <a:lnTo>
                      <a:pt x="192" y="264"/>
                    </a:lnTo>
                    <a:lnTo>
                      <a:pt x="196" y="316"/>
                    </a:lnTo>
                    <a:lnTo>
                      <a:pt x="282" y="318"/>
                    </a:lnTo>
                    <a:lnTo>
                      <a:pt x="276" y="248"/>
                    </a:lnTo>
                    <a:lnTo>
                      <a:pt x="276" y="248"/>
                    </a:lnTo>
                    <a:lnTo>
                      <a:pt x="264" y="220"/>
                    </a:lnTo>
                    <a:lnTo>
                      <a:pt x="250" y="194"/>
                    </a:lnTo>
                    <a:lnTo>
                      <a:pt x="236" y="168"/>
                    </a:lnTo>
                    <a:lnTo>
                      <a:pt x="220" y="146"/>
                    </a:lnTo>
                    <a:lnTo>
                      <a:pt x="204" y="124"/>
                    </a:lnTo>
                    <a:lnTo>
                      <a:pt x="188" y="104"/>
                    </a:lnTo>
                    <a:lnTo>
                      <a:pt x="172" y="88"/>
                    </a:lnTo>
                    <a:lnTo>
                      <a:pt x="154" y="72"/>
                    </a:lnTo>
                    <a:lnTo>
                      <a:pt x="136" y="58"/>
                    </a:lnTo>
                    <a:lnTo>
                      <a:pt x="118" y="44"/>
                    </a:lnTo>
                    <a:lnTo>
                      <a:pt x="100" y="34"/>
                    </a:lnTo>
                    <a:lnTo>
                      <a:pt x="80" y="24"/>
                    </a:lnTo>
                    <a:lnTo>
                      <a:pt x="60" y="16"/>
                    </a:lnTo>
                    <a:lnTo>
                      <a:pt x="40" y="10"/>
                    </a:lnTo>
                    <a:lnTo>
                      <a:pt x="20" y="4"/>
                    </a:lnTo>
                    <a:lnTo>
                      <a:pt x="0" y="0"/>
                    </a:lnTo>
                    <a:close/>
                  </a:path>
                </a:pathLst>
              </a:custGeom>
              <a:solidFill>
                <a:srgbClr val="B8BCCE"/>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30" name="Freeform 376"/>
              <p:cNvSpPr/>
              <p:nvPr/>
            </p:nvSpPr>
            <p:spPr bwMode="auto">
              <a:xfrm>
                <a:off x="7485063" y="4152900"/>
                <a:ext cx="447675" cy="504825"/>
              </a:xfrm>
              <a:custGeom>
                <a:avLst/>
                <a:gdLst/>
                <a:ahLst/>
                <a:cxnLst>
                  <a:cxn ang="0">
                    <a:pos x="0" y="0"/>
                  </a:cxn>
                  <a:cxn ang="0">
                    <a:pos x="0" y="0"/>
                  </a:cxn>
                  <a:cxn ang="0">
                    <a:pos x="18" y="46"/>
                  </a:cxn>
                  <a:cxn ang="0">
                    <a:pos x="34" y="90"/>
                  </a:cxn>
                  <a:cxn ang="0">
                    <a:pos x="34" y="90"/>
                  </a:cxn>
                  <a:cxn ang="0">
                    <a:pos x="58" y="100"/>
                  </a:cxn>
                  <a:cxn ang="0">
                    <a:pos x="80" y="114"/>
                  </a:cxn>
                  <a:cxn ang="0">
                    <a:pos x="102" y="132"/>
                  </a:cxn>
                  <a:cxn ang="0">
                    <a:pos x="122" y="150"/>
                  </a:cxn>
                  <a:cxn ang="0">
                    <a:pos x="140" y="174"/>
                  </a:cxn>
                  <a:cxn ang="0">
                    <a:pos x="160" y="200"/>
                  </a:cxn>
                  <a:cxn ang="0">
                    <a:pos x="176" y="230"/>
                  </a:cxn>
                  <a:cxn ang="0">
                    <a:pos x="192" y="264"/>
                  </a:cxn>
                  <a:cxn ang="0">
                    <a:pos x="196" y="316"/>
                  </a:cxn>
                  <a:cxn ang="0">
                    <a:pos x="282" y="318"/>
                  </a:cxn>
                  <a:cxn ang="0">
                    <a:pos x="276" y="248"/>
                  </a:cxn>
                  <a:cxn ang="0">
                    <a:pos x="276" y="248"/>
                  </a:cxn>
                  <a:cxn ang="0">
                    <a:pos x="264" y="220"/>
                  </a:cxn>
                  <a:cxn ang="0">
                    <a:pos x="250" y="194"/>
                  </a:cxn>
                  <a:cxn ang="0">
                    <a:pos x="236" y="168"/>
                  </a:cxn>
                  <a:cxn ang="0">
                    <a:pos x="220" y="146"/>
                  </a:cxn>
                  <a:cxn ang="0">
                    <a:pos x="204" y="124"/>
                  </a:cxn>
                  <a:cxn ang="0">
                    <a:pos x="188" y="104"/>
                  </a:cxn>
                  <a:cxn ang="0">
                    <a:pos x="172" y="88"/>
                  </a:cxn>
                  <a:cxn ang="0">
                    <a:pos x="154" y="72"/>
                  </a:cxn>
                  <a:cxn ang="0">
                    <a:pos x="136" y="58"/>
                  </a:cxn>
                  <a:cxn ang="0">
                    <a:pos x="118" y="44"/>
                  </a:cxn>
                  <a:cxn ang="0">
                    <a:pos x="100" y="34"/>
                  </a:cxn>
                  <a:cxn ang="0">
                    <a:pos x="80" y="24"/>
                  </a:cxn>
                  <a:cxn ang="0">
                    <a:pos x="60" y="16"/>
                  </a:cxn>
                  <a:cxn ang="0">
                    <a:pos x="40" y="10"/>
                  </a:cxn>
                  <a:cxn ang="0">
                    <a:pos x="20" y="4"/>
                  </a:cxn>
                  <a:cxn ang="0">
                    <a:pos x="0" y="0"/>
                  </a:cxn>
                </a:cxnLst>
                <a:rect l="0" t="0" r="r" b="b"/>
                <a:pathLst>
                  <a:path w="282" h="318">
                    <a:moveTo>
                      <a:pt x="0" y="0"/>
                    </a:moveTo>
                    <a:lnTo>
                      <a:pt x="0" y="0"/>
                    </a:lnTo>
                    <a:lnTo>
                      <a:pt x="18" y="46"/>
                    </a:lnTo>
                    <a:lnTo>
                      <a:pt x="34" y="90"/>
                    </a:lnTo>
                    <a:lnTo>
                      <a:pt x="34" y="90"/>
                    </a:lnTo>
                    <a:lnTo>
                      <a:pt x="58" y="100"/>
                    </a:lnTo>
                    <a:lnTo>
                      <a:pt x="80" y="114"/>
                    </a:lnTo>
                    <a:lnTo>
                      <a:pt x="102" y="132"/>
                    </a:lnTo>
                    <a:lnTo>
                      <a:pt x="122" y="150"/>
                    </a:lnTo>
                    <a:lnTo>
                      <a:pt x="140" y="174"/>
                    </a:lnTo>
                    <a:lnTo>
                      <a:pt x="160" y="200"/>
                    </a:lnTo>
                    <a:lnTo>
                      <a:pt x="176" y="230"/>
                    </a:lnTo>
                    <a:lnTo>
                      <a:pt x="192" y="264"/>
                    </a:lnTo>
                    <a:lnTo>
                      <a:pt x="196" y="316"/>
                    </a:lnTo>
                    <a:lnTo>
                      <a:pt x="282" y="318"/>
                    </a:lnTo>
                    <a:lnTo>
                      <a:pt x="276" y="248"/>
                    </a:lnTo>
                    <a:lnTo>
                      <a:pt x="276" y="248"/>
                    </a:lnTo>
                    <a:lnTo>
                      <a:pt x="264" y="220"/>
                    </a:lnTo>
                    <a:lnTo>
                      <a:pt x="250" y="194"/>
                    </a:lnTo>
                    <a:lnTo>
                      <a:pt x="236" y="168"/>
                    </a:lnTo>
                    <a:lnTo>
                      <a:pt x="220" y="146"/>
                    </a:lnTo>
                    <a:lnTo>
                      <a:pt x="204" y="124"/>
                    </a:lnTo>
                    <a:lnTo>
                      <a:pt x="188" y="104"/>
                    </a:lnTo>
                    <a:lnTo>
                      <a:pt x="172" y="88"/>
                    </a:lnTo>
                    <a:lnTo>
                      <a:pt x="154" y="72"/>
                    </a:lnTo>
                    <a:lnTo>
                      <a:pt x="136" y="58"/>
                    </a:lnTo>
                    <a:lnTo>
                      <a:pt x="118" y="44"/>
                    </a:lnTo>
                    <a:lnTo>
                      <a:pt x="100" y="34"/>
                    </a:lnTo>
                    <a:lnTo>
                      <a:pt x="80" y="24"/>
                    </a:lnTo>
                    <a:lnTo>
                      <a:pt x="60" y="16"/>
                    </a:lnTo>
                    <a:lnTo>
                      <a:pt x="40" y="10"/>
                    </a:lnTo>
                    <a:lnTo>
                      <a:pt x="20" y="4"/>
                    </a:lnTo>
                    <a:lnTo>
                      <a:pt x="0"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31" name="Freeform 377"/>
              <p:cNvSpPr/>
              <p:nvPr/>
            </p:nvSpPr>
            <p:spPr bwMode="auto">
              <a:xfrm>
                <a:off x="7285038" y="4146550"/>
                <a:ext cx="254000" cy="149225"/>
              </a:xfrm>
              <a:custGeom>
                <a:avLst/>
                <a:gdLst/>
                <a:ahLst/>
                <a:cxnLst>
                  <a:cxn ang="0">
                    <a:pos x="64" y="0"/>
                  </a:cxn>
                  <a:cxn ang="0">
                    <a:pos x="64" y="0"/>
                  </a:cxn>
                  <a:cxn ang="0">
                    <a:pos x="32" y="0"/>
                  </a:cxn>
                  <a:cxn ang="0">
                    <a:pos x="0" y="4"/>
                  </a:cxn>
                  <a:cxn ang="0">
                    <a:pos x="0" y="4"/>
                  </a:cxn>
                  <a:cxn ang="0">
                    <a:pos x="18" y="40"/>
                  </a:cxn>
                  <a:cxn ang="0">
                    <a:pos x="36" y="76"/>
                  </a:cxn>
                  <a:cxn ang="0">
                    <a:pos x="36" y="76"/>
                  </a:cxn>
                  <a:cxn ang="0">
                    <a:pos x="60" y="76"/>
                  </a:cxn>
                  <a:cxn ang="0">
                    <a:pos x="60" y="76"/>
                  </a:cxn>
                  <a:cxn ang="0">
                    <a:pos x="86" y="76"/>
                  </a:cxn>
                  <a:cxn ang="0">
                    <a:pos x="112" y="80"/>
                  </a:cxn>
                  <a:cxn ang="0">
                    <a:pos x="136" y="86"/>
                  </a:cxn>
                  <a:cxn ang="0">
                    <a:pos x="160" y="94"/>
                  </a:cxn>
                  <a:cxn ang="0">
                    <a:pos x="160" y="94"/>
                  </a:cxn>
                  <a:cxn ang="0">
                    <a:pos x="144" y="50"/>
                  </a:cxn>
                  <a:cxn ang="0">
                    <a:pos x="126" y="4"/>
                  </a:cxn>
                  <a:cxn ang="0">
                    <a:pos x="126" y="4"/>
                  </a:cxn>
                  <a:cxn ang="0">
                    <a:pos x="94" y="0"/>
                  </a:cxn>
                  <a:cxn ang="0">
                    <a:pos x="64" y="0"/>
                  </a:cxn>
                </a:cxnLst>
                <a:rect l="0" t="0" r="r" b="b"/>
                <a:pathLst>
                  <a:path w="160" h="94">
                    <a:moveTo>
                      <a:pt x="64" y="0"/>
                    </a:moveTo>
                    <a:lnTo>
                      <a:pt x="64" y="0"/>
                    </a:lnTo>
                    <a:lnTo>
                      <a:pt x="32" y="0"/>
                    </a:lnTo>
                    <a:lnTo>
                      <a:pt x="0" y="4"/>
                    </a:lnTo>
                    <a:lnTo>
                      <a:pt x="0" y="4"/>
                    </a:lnTo>
                    <a:lnTo>
                      <a:pt x="18" y="40"/>
                    </a:lnTo>
                    <a:lnTo>
                      <a:pt x="36" y="76"/>
                    </a:lnTo>
                    <a:lnTo>
                      <a:pt x="36" y="76"/>
                    </a:lnTo>
                    <a:lnTo>
                      <a:pt x="60" y="76"/>
                    </a:lnTo>
                    <a:lnTo>
                      <a:pt x="60" y="76"/>
                    </a:lnTo>
                    <a:lnTo>
                      <a:pt x="86" y="76"/>
                    </a:lnTo>
                    <a:lnTo>
                      <a:pt x="112" y="80"/>
                    </a:lnTo>
                    <a:lnTo>
                      <a:pt x="136" y="86"/>
                    </a:lnTo>
                    <a:lnTo>
                      <a:pt x="160" y="94"/>
                    </a:lnTo>
                    <a:lnTo>
                      <a:pt x="160" y="94"/>
                    </a:lnTo>
                    <a:lnTo>
                      <a:pt x="144" y="50"/>
                    </a:lnTo>
                    <a:lnTo>
                      <a:pt x="126" y="4"/>
                    </a:lnTo>
                    <a:lnTo>
                      <a:pt x="126" y="4"/>
                    </a:lnTo>
                    <a:lnTo>
                      <a:pt x="94" y="0"/>
                    </a:lnTo>
                    <a:lnTo>
                      <a:pt x="64" y="0"/>
                    </a:lnTo>
                    <a:close/>
                  </a:path>
                </a:pathLst>
              </a:custGeom>
              <a:solidFill>
                <a:srgbClr val="B0B2C9"/>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32" name="Freeform 378"/>
              <p:cNvSpPr/>
              <p:nvPr/>
            </p:nvSpPr>
            <p:spPr bwMode="auto">
              <a:xfrm>
                <a:off x="7285038" y="4146550"/>
                <a:ext cx="254000" cy="149225"/>
              </a:xfrm>
              <a:custGeom>
                <a:avLst/>
                <a:gdLst/>
                <a:ahLst/>
                <a:cxnLst>
                  <a:cxn ang="0">
                    <a:pos x="64" y="0"/>
                  </a:cxn>
                  <a:cxn ang="0">
                    <a:pos x="64" y="0"/>
                  </a:cxn>
                  <a:cxn ang="0">
                    <a:pos x="32" y="0"/>
                  </a:cxn>
                  <a:cxn ang="0">
                    <a:pos x="0" y="4"/>
                  </a:cxn>
                  <a:cxn ang="0">
                    <a:pos x="0" y="4"/>
                  </a:cxn>
                  <a:cxn ang="0">
                    <a:pos x="18" y="40"/>
                  </a:cxn>
                  <a:cxn ang="0">
                    <a:pos x="36" y="76"/>
                  </a:cxn>
                  <a:cxn ang="0">
                    <a:pos x="36" y="76"/>
                  </a:cxn>
                  <a:cxn ang="0">
                    <a:pos x="60" y="76"/>
                  </a:cxn>
                  <a:cxn ang="0">
                    <a:pos x="60" y="76"/>
                  </a:cxn>
                  <a:cxn ang="0">
                    <a:pos x="86" y="76"/>
                  </a:cxn>
                  <a:cxn ang="0">
                    <a:pos x="112" y="80"/>
                  </a:cxn>
                  <a:cxn ang="0">
                    <a:pos x="136" y="86"/>
                  </a:cxn>
                  <a:cxn ang="0">
                    <a:pos x="160" y="94"/>
                  </a:cxn>
                  <a:cxn ang="0">
                    <a:pos x="160" y="94"/>
                  </a:cxn>
                  <a:cxn ang="0">
                    <a:pos x="144" y="50"/>
                  </a:cxn>
                  <a:cxn ang="0">
                    <a:pos x="126" y="4"/>
                  </a:cxn>
                  <a:cxn ang="0">
                    <a:pos x="126" y="4"/>
                  </a:cxn>
                  <a:cxn ang="0">
                    <a:pos x="94" y="0"/>
                  </a:cxn>
                  <a:cxn ang="0">
                    <a:pos x="64" y="0"/>
                  </a:cxn>
                </a:cxnLst>
                <a:rect l="0" t="0" r="r" b="b"/>
                <a:pathLst>
                  <a:path w="160" h="94">
                    <a:moveTo>
                      <a:pt x="64" y="0"/>
                    </a:moveTo>
                    <a:lnTo>
                      <a:pt x="64" y="0"/>
                    </a:lnTo>
                    <a:lnTo>
                      <a:pt x="32" y="0"/>
                    </a:lnTo>
                    <a:lnTo>
                      <a:pt x="0" y="4"/>
                    </a:lnTo>
                    <a:lnTo>
                      <a:pt x="0" y="4"/>
                    </a:lnTo>
                    <a:lnTo>
                      <a:pt x="18" y="40"/>
                    </a:lnTo>
                    <a:lnTo>
                      <a:pt x="36" y="76"/>
                    </a:lnTo>
                    <a:lnTo>
                      <a:pt x="36" y="76"/>
                    </a:lnTo>
                    <a:lnTo>
                      <a:pt x="60" y="76"/>
                    </a:lnTo>
                    <a:lnTo>
                      <a:pt x="60" y="76"/>
                    </a:lnTo>
                    <a:lnTo>
                      <a:pt x="86" y="76"/>
                    </a:lnTo>
                    <a:lnTo>
                      <a:pt x="112" y="80"/>
                    </a:lnTo>
                    <a:lnTo>
                      <a:pt x="136" y="86"/>
                    </a:lnTo>
                    <a:lnTo>
                      <a:pt x="160" y="94"/>
                    </a:lnTo>
                    <a:lnTo>
                      <a:pt x="160" y="94"/>
                    </a:lnTo>
                    <a:lnTo>
                      <a:pt x="144" y="50"/>
                    </a:lnTo>
                    <a:lnTo>
                      <a:pt x="126" y="4"/>
                    </a:lnTo>
                    <a:lnTo>
                      <a:pt x="126" y="4"/>
                    </a:lnTo>
                    <a:lnTo>
                      <a:pt x="94" y="0"/>
                    </a:lnTo>
                    <a:lnTo>
                      <a:pt x="64"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33" name="Freeform 379"/>
              <p:cNvSpPr/>
              <p:nvPr/>
            </p:nvSpPr>
            <p:spPr bwMode="auto">
              <a:xfrm>
                <a:off x="7135813" y="4152900"/>
                <a:ext cx="206375" cy="139700"/>
              </a:xfrm>
              <a:custGeom>
                <a:avLst/>
                <a:gdLst/>
                <a:ahLst/>
                <a:cxnLst>
                  <a:cxn ang="0">
                    <a:pos x="94" y="0"/>
                  </a:cxn>
                  <a:cxn ang="0">
                    <a:pos x="94" y="0"/>
                  </a:cxn>
                  <a:cxn ang="0">
                    <a:pos x="48" y="8"/>
                  </a:cxn>
                  <a:cxn ang="0">
                    <a:pos x="0" y="20"/>
                  </a:cxn>
                  <a:cxn ang="0">
                    <a:pos x="0" y="20"/>
                  </a:cxn>
                  <a:cxn ang="0">
                    <a:pos x="12" y="36"/>
                  </a:cxn>
                  <a:cxn ang="0">
                    <a:pos x="24" y="54"/>
                  </a:cxn>
                  <a:cxn ang="0">
                    <a:pos x="44" y="88"/>
                  </a:cxn>
                  <a:cxn ang="0">
                    <a:pos x="44" y="88"/>
                  </a:cxn>
                  <a:cxn ang="0">
                    <a:pos x="86" y="78"/>
                  </a:cxn>
                  <a:cxn ang="0">
                    <a:pos x="130" y="72"/>
                  </a:cxn>
                  <a:cxn ang="0">
                    <a:pos x="130" y="72"/>
                  </a:cxn>
                  <a:cxn ang="0">
                    <a:pos x="112" y="36"/>
                  </a:cxn>
                  <a:cxn ang="0">
                    <a:pos x="94" y="0"/>
                  </a:cxn>
                </a:cxnLst>
                <a:rect l="0" t="0" r="r" b="b"/>
                <a:pathLst>
                  <a:path w="130" h="88">
                    <a:moveTo>
                      <a:pt x="94" y="0"/>
                    </a:moveTo>
                    <a:lnTo>
                      <a:pt x="94" y="0"/>
                    </a:lnTo>
                    <a:lnTo>
                      <a:pt x="48" y="8"/>
                    </a:lnTo>
                    <a:lnTo>
                      <a:pt x="0" y="20"/>
                    </a:lnTo>
                    <a:lnTo>
                      <a:pt x="0" y="20"/>
                    </a:lnTo>
                    <a:lnTo>
                      <a:pt x="12" y="36"/>
                    </a:lnTo>
                    <a:lnTo>
                      <a:pt x="24" y="54"/>
                    </a:lnTo>
                    <a:lnTo>
                      <a:pt x="44" y="88"/>
                    </a:lnTo>
                    <a:lnTo>
                      <a:pt x="44" y="88"/>
                    </a:lnTo>
                    <a:lnTo>
                      <a:pt x="86" y="78"/>
                    </a:lnTo>
                    <a:lnTo>
                      <a:pt x="130" y="72"/>
                    </a:lnTo>
                    <a:lnTo>
                      <a:pt x="130" y="72"/>
                    </a:lnTo>
                    <a:lnTo>
                      <a:pt x="112" y="36"/>
                    </a:lnTo>
                    <a:lnTo>
                      <a:pt x="94" y="0"/>
                    </a:lnTo>
                    <a:close/>
                  </a:path>
                </a:pathLst>
              </a:custGeom>
              <a:solidFill>
                <a:srgbClr val="A2ACC7"/>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34" name="Freeform 380"/>
              <p:cNvSpPr/>
              <p:nvPr/>
            </p:nvSpPr>
            <p:spPr bwMode="auto">
              <a:xfrm>
                <a:off x="7135813" y="4152900"/>
                <a:ext cx="206375" cy="139700"/>
              </a:xfrm>
              <a:custGeom>
                <a:avLst/>
                <a:gdLst/>
                <a:ahLst/>
                <a:cxnLst>
                  <a:cxn ang="0">
                    <a:pos x="94" y="0"/>
                  </a:cxn>
                  <a:cxn ang="0">
                    <a:pos x="94" y="0"/>
                  </a:cxn>
                  <a:cxn ang="0">
                    <a:pos x="48" y="8"/>
                  </a:cxn>
                  <a:cxn ang="0">
                    <a:pos x="0" y="20"/>
                  </a:cxn>
                  <a:cxn ang="0">
                    <a:pos x="0" y="20"/>
                  </a:cxn>
                  <a:cxn ang="0">
                    <a:pos x="12" y="36"/>
                  </a:cxn>
                  <a:cxn ang="0">
                    <a:pos x="24" y="54"/>
                  </a:cxn>
                  <a:cxn ang="0">
                    <a:pos x="44" y="88"/>
                  </a:cxn>
                  <a:cxn ang="0">
                    <a:pos x="44" y="88"/>
                  </a:cxn>
                  <a:cxn ang="0">
                    <a:pos x="86" y="78"/>
                  </a:cxn>
                  <a:cxn ang="0">
                    <a:pos x="130" y="72"/>
                  </a:cxn>
                  <a:cxn ang="0">
                    <a:pos x="130" y="72"/>
                  </a:cxn>
                  <a:cxn ang="0">
                    <a:pos x="112" y="36"/>
                  </a:cxn>
                  <a:cxn ang="0">
                    <a:pos x="94" y="0"/>
                  </a:cxn>
                </a:cxnLst>
                <a:rect l="0" t="0" r="r" b="b"/>
                <a:pathLst>
                  <a:path w="130" h="88">
                    <a:moveTo>
                      <a:pt x="94" y="0"/>
                    </a:moveTo>
                    <a:lnTo>
                      <a:pt x="94" y="0"/>
                    </a:lnTo>
                    <a:lnTo>
                      <a:pt x="48" y="8"/>
                    </a:lnTo>
                    <a:lnTo>
                      <a:pt x="0" y="20"/>
                    </a:lnTo>
                    <a:lnTo>
                      <a:pt x="0" y="20"/>
                    </a:lnTo>
                    <a:lnTo>
                      <a:pt x="12" y="36"/>
                    </a:lnTo>
                    <a:lnTo>
                      <a:pt x="24" y="54"/>
                    </a:lnTo>
                    <a:lnTo>
                      <a:pt x="44" y="88"/>
                    </a:lnTo>
                    <a:lnTo>
                      <a:pt x="44" y="88"/>
                    </a:lnTo>
                    <a:lnTo>
                      <a:pt x="86" y="78"/>
                    </a:lnTo>
                    <a:lnTo>
                      <a:pt x="130" y="72"/>
                    </a:lnTo>
                    <a:lnTo>
                      <a:pt x="130" y="72"/>
                    </a:lnTo>
                    <a:lnTo>
                      <a:pt x="112" y="36"/>
                    </a:lnTo>
                    <a:lnTo>
                      <a:pt x="94"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35" name="Freeform 381"/>
              <p:cNvSpPr/>
              <p:nvPr/>
            </p:nvSpPr>
            <p:spPr bwMode="auto">
              <a:xfrm>
                <a:off x="6967538" y="4184650"/>
                <a:ext cx="238125" cy="161925"/>
              </a:xfrm>
              <a:custGeom>
                <a:avLst/>
                <a:gdLst/>
                <a:ahLst/>
                <a:cxnLst>
                  <a:cxn ang="0">
                    <a:pos x="106" y="0"/>
                  </a:cxn>
                  <a:cxn ang="0">
                    <a:pos x="106" y="0"/>
                  </a:cxn>
                  <a:cxn ang="0">
                    <a:pos x="52" y="18"/>
                  </a:cxn>
                  <a:cxn ang="0">
                    <a:pos x="0" y="40"/>
                  </a:cxn>
                  <a:cxn ang="0">
                    <a:pos x="0" y="40"/>
                  </a:cxn>
                  <a:cxn ang="0">
                    <a:pos x="18" y="52"/>
                  </a:cxn>
                  <a:cxn ang="0">
                    <a:pos x="34" y="66"/>
                  </a:cxn>
                  <a:cxn ang="0">
                    <a:pos x="48" y="84"/>
                  </a:cxn>
                  <a:cxn ang="0">
                    <a:pos x="60" y="102"/>
                  </a:cxn>
                  <a:cxn ang="0">
                    <a:pos x="60" y="102"/>
                  </a:cxn>
                  <a:cxn ang="0">
                    <a:pos x="104" y="84"/>
                  </a:cxn>
                  <a:cxn ang="0">
                    <a:pos x="150" y="68"/>
                  </a:cxn>
                  <a:cxn ang="0">
                    <a:pos x="150" y="68"/>
                  </a:cxn>
                  <a:cxn ang="0">
                    <a:pos x="130" y="34"/>
                  </a:cxn>
                  <a:cxn ang="0">
                    <a:pos x="118" y="16"/>
                  </a:cxn>
                  <a:cxn ang="0">
                    <a:pos x="106" y="0"/>
                  </a:cxn>
                </a:cxnLst>
                <a:rect l="0" t="0" r="r" b="b"/>
                <a:pathLst>
                  <a:path w="150" h="102">
                    <a:moveTo>
                      <a:pt x="106" y="0"/>
                    </a:moveTo>
                    <a:lnTo>
                      <a:pt x="106" y="0"/>
                    </a:lnTo>
                    <a:lnTo>
                      <a:pt x="52" y="18"/>
                    </a:lnTo>
                    <a:lnTo>
                      <a:pt x="0" y="40"/>
                    </a:lnTo>
                    <a:lnTo>
                      <a:pt x="0" y="40"/>
                    </a:lnTo>
                    <a:lnTo>
                      <a:pt x="18" y="52"/>
                    </a:lnTo>
                    <a:lnTo>
                      <a:pt x="34" y="66"/>
                    </a:lnTo>
                    <a:lnTo>
                      <a:pt x="48" y="84"/>
                    </a:lnTo>
                    <a:lnTo>
                      <a:pt x="60" y="102"/>
                    </a:lnTo>
                    <a:lnTo>
                      <a:pt x="60" y="102"/>
                    </a:lnTo>
                    <a:lnTo>
                      <a:pt x="104" y="84"/>
                    </a:lnTo>
                    <a:lnTo>
                      <a:pt x="150" y="68"/>
                    </a:lnTo>
                    <a:lnTo>
                      <a:pt x="150" y="68"/>
                    </a:lnTo>
                    <a:lnTo>
                      <a:pt x="130" y="34"/>
                    </a:lnTo>
                    <a:lnTo>
                      <a:pt x="118" y="16"/>
                    </a:lnTo>
                    <a:lnTo>
                      <a:pt x="106" y="0"/>
                    </a:lnTo>
                    <a:close/>
                  </a:path>
                </a:pathLst>
              </a:custGeom>
              <a:solidFill>
                <a:srgbClr val="B0B7C8"/>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36" name="Freeform 382"/>
              <p:cNvSpPr/>
              <p:nvPr/>
            </p:nvSpPr>
            <p:spPr bwMode="auto">
              <a:xfrm>
                <a:off x="6967538" y="4184650"/>
                <a:ext cx="238125" cy="161925"/>
              </a:xfrm>
              <a:custGeom>
                <a:avLst/>
                <a:gdLst/>
                <a:ahLst/>
                <a:cxnLst>
                  <a:cxn ang="0">
                    <a:pos x="106" y="0"/>
                  </a:cxn>
                  <a:cxn ang="0">
                    <a:pos x="106" y="0"/>
                  </a:cxn>
                  <a:cxn ang="0">
                    <a:pos x="52" y="18"/>
                  </a:cxn>
                  <a:cxn ang="0">
                    <a:pos x="0" y="40"/>
                  </a:cxn>
                  <a:cxn ang="0">
                    <a:pos x="0" y="40"/>
                  </a:cxn>
                  <a:cxn ang="0">
                    <a:pos x="18" y="52"/>
                  </a:cxn>
                  <a:cxn ang="0">
                    <a:pos x="34" y="66"/>
                  </a:cxn>
                  <a:cxn ang="0">
                    <a:pos x="48" y="84"/>
                  </a:cxn>
                  <a:cxn ang="0">
                    <a:pos x="60" y="102"/>
                  </a:cxn>
                  <a:cxn ang="0">
                    <a:pos x="60" y="102"/>
                  </a:cxn>
                  <a:cxn ang="0">
                    <a:pos x="104" y="84"/>
                  </a:cxn>
                  <a:cxn ang="0">
                    <a:pos x="150" y="68"/>
                  </a:cxn>
                  <a:cxn ang="0">
                    <a:pos x="150" y="68"/>
                  </a:cxn>
                  <a:cxn ang="0">
                    <a:pos x="130" y="34"/>
                  </a:cxn>
                  <a:cxn ang="0">
                    <a:pos x="118" y="16"/>
                  </a:cxn>
                  <a:cxn ang="0">
                    <a:pos x="106" y="0"/>
                  </a:cxn>
                </a:cxnLst>
                <a:rect l="0" t="0" r="r" b="b"/>
                <a:pathLst>
                  <a:path w="150" h="102">
                    <a:moveTo>
                      <a:pt x="106" y="0"/>
                    </a:moveTo>
                    <a:lnTo>
                      <a:pt x="106" y="0"/>
                    </a:lnTo>
                    <a:lnTo>
                      <a:pt x="52" y="18"/>
                    </a:lnTo>
                    <a:lnTo>
                      <a:pt x="0" y="40"/>
                    </a:lnTo>
                    <a:lnTo>
                      <a:pt x="0" y="40"/>
                    </a:lnTo>
                    <a:lnTo>
                      <a:pt x="18" y="52"/>
                    </a:lnTo>
                    <a:lnTo>
                      <a:pt x="34" y="66"/>
                    </a:lnTo>
                    <a:lnTo>
                      <a:pt x="48" y="84"/>
                    </a:lnTo>
                    <a:lnTo>
                      <a:pt x="60" y="102"/>
                    </a:lnTo>
                    <a:lnTo>
                      <a:pt x="60" y="102"/>
                    </a:lnTo>
                    <a:lnTo>
                      <a:pt x="104" y="84"/>
                    </a:lnTo>
                    <a:lnTo>
                      <a:pt x="150" y="68"/>
                    </a:lnTo>
                    <a:lnTo>
                      <a:pt x="150" y="68"/>
                    </a:lnTo>
                    <a:lnTo>
                      <a:pt x="130" y="34"/>
                    </a:lnTo>
                    <a:lnTo>
                      <a:pt x="118" y="16"/>
                    </a:lnTo>
                    <a:lnTo>
                      <a:pt x="10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37" name="Freeform 383"/>
              <p:cNvSpPr/>
              <p:nvPr/>
            </p:nvSpPr>
            <p:spPr bwMode="auto">
              <a:xfrm>
                <a:off x="6646863" y="4248150"/>
                <a:ext cx="415925" cy="352425"/>
              </a:xfrm>
              <a:custGeom>
                <a:avLst/>
                <a:gdLst/>
                <a:ahLst/>
                <a:cxnLst>
                  <a:cxn ang="0">
                    <a:pos x="202" y="0"/>
                  </a:cxn>
                  <a:cxn ang="0">
                    <a:pos x="202" y="0"/>
                  </a:cxn>
                  <a:cxn ang="0">
                    <a:pos x="146" y="28"/>
                  </a:cxn>
                  <a:cxn ang="0">
                    <a:pos x="94" y="56"/>
                  </a:cxn>
                  <a:cxn ang="0">
                    <a:pos x="46" y="84"/>
                  </a:cxn>
                  <a:cxn ang="0">
                    <a:pos x="0" y="114"/>
                  </a:cxn>
                  <a:cxn ang="0">
                    <a:pos x="0" y="114"/>
                  </a:cxn>
                  <a:cxn ang="0">
                    <a:pos x="8" y="176"/>
                  </a:cxn>
                  <a:cxn ang="0">
                    <a:pos x="10" y="222"/>
                  </a:cxn>
                  <a:cxn ang="0">
                    <a:pos x="10" y="222"/>
                  </a:cxn>
                  <a:cxn ang="0">
                    <a:pos x="52" y="190"/>
                  </a:cxn>
                  <a:cxn ang="0">
                    <a:pos x="110" y="148"/>
                  </a:cxn>
                  <a:cxn ang="0">
                    <a:pos x="144" y="126"/>
                  </a:cxn>
                  <a:cxn ang="0">
                    <a:pos x="182" y="104"/>
                  </a:cxn>
                  <a:cxn ang="0">
                    <a:pos x="220" y="82"/>
                  </a:cxn>
                  <a:cxn ang="0">
                    <a:pos x="262" y="62"/>
                  </a:cxn>
                  <a:cxn ang="0">
                    <a:pos x="262" y="62"/>
                  </a:cxn>
                  <a:cxn ang="0">
                    <a:pos x="250" y="44"/>
                  </a:cxn>
                  <a:cxn ang="0">
                    <a:pos x="236" y="26"/>
                  </a:cxn>
                  <a:cxn ang="0">
                    <a:pos x="220" y="12"/>
                  </a:cxn>
                  <a:cxn ang="0">
                    <a:pos x="202" y="0"/>
                  </a:cxn>
                </a:cxnLst>
                <a:rect l="0" t="0" r="r" b="b"/>
                <a:pathLst>
                  <a:path w="262" h="222">
                    <a:moveTo>
                      <a:pt x="202" y="0"/>
                    </a:moveTo>
                    <a:lnTo>
                      <a:pt x="202" y="0"/>
                    </a:lnTo>
                    <a:lnTo>
                      <a:pt x="146" y="28"/>
                    </a:lnTo>
                    <a:lnTo>
                      <a:pt x="94" y="56"/>
                    </a:lnTo>
                    <a:lnTo>
                      <a:pt x="46" y="84"/>
                    </a:lnTo>
                    <a:lnTo>
                      <a:pt x="0" y="114"/>
                    </a:lnTo>
                    <a:lnTo>
                      <a:pt x="0" y="114"/>
                    </a:lnTo>
                    <a:lnTo>
                      <a:pt x="8" y="176"/>
                    </a:lnTo>
                    <a:lnTo>
                      <a:pt x="10" y="222"/>
                    </a:lnTo>
                    <a:lnTo>
                      <a:pt x="10" y="222"/>
                    </a:lnTo>
                    <a:lnTo>
                      <a:pt x="52" y="190"/>
                    </a:lnTo>
                    <a:lnTo>
                      <a:pt x="110" y="148"/>
                    </a:lnTo>
                    <a:lnTo>
                      <a:pt x="144" y="126"/>
                    </a:lnTo>
                    <a:lnTo>
                      <a:pt x="182" y="104"/>
                    </a:lnTo>
                    <a:lnTo>
                      <a:pt x="220" y="82"/>
                    </a:lnTo>
                    <a:lnTo>
                      <a:pt x="262" y="62"/>
                    </a:lnTo>
                    <a:lnTo>
                      <a:pt x="262" y="62"/>
                    </a:lnTo>
                    <a:lnTo>
                      <a:pt x="250" y="44"/>
                    </a:lnTo>
                    <a:lnTo>
                      <a:pt x="236" y="26"/>
                    </a:lnTo>
                    <a:lnTo>
                      <a:pt x="220" y="12"/>
                    </a:lnTo>
                    <a:lnTo>
                      <a:pt x="202" y="0"/>
                    </a:lnTo>
                    <a:close/>
                  </a:path>
                </a:pathLst>
              </a:custGeom>
              <a:solidFill>
                <a:srgbClr val="B3ACBD"/>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38" name="Freeform 384"/>
              <p:cNvSpPr/>
              <p:nvPr/>
            </p:nvSpPr>
            <p:spPr bwMode="auto">
              <a:xfrm>
                <a:off x="6646863" y="4248150"/>
                <a:ext cx="415925" cy="352425"/>
              </a:xfrm>
              <a:custGeom>
                <a:avLst/>
                <a:gdLst/>
                <a:ahLst/>
                <a:cxnLst>
                  <a:cxn ang="0">
                    <a:pos x="202" y="0"/>
                  </a:cxn>
                  <a:cxn ang="0">
                    <a:pos x="202" y="0"/>
                  </a:cxn>
                  <a:cxn ang="0">
                    <a:pos x="146" y="28"/>
                  </a:cxn>
                  <a:cxn ang="0">
                    <a:pos x="94" y="56"/>
                  </a:cxn>
                  <a:cxn ang="0">
                    <a:pos x="46" y="84"/>
                  </a:cxn>
                  <a:cxn ang="0">
                    <a:pos x="0" y="114"/>
                  </a:cxn>
                  <a:cxn ang="0">
                    <a:pos x="0" y="114"/>
                  </a:cxn>
                  <a:cxn ang="0">
                    <a:pos x="8" y="176"/>
                  </a:cxn>
                  <a:cxn ang="0">
                    <a:pos x="10" y="222"/>
                  </a:cxn>
                  <a:cxn ang="0">
                    <a:pos x="10" y="222"/>
                  </a:cxn>
                  <a:cxn ang="0">
                    <a:pos x="52" y="190"/>
                  </a:cxn>
                  <a:cxn ang="0">
                    <a:pos x="110" y="148"/>
                  </a:cxn>
                  <a:cxn ang="0">
                    <a:pos x="144" y="126"/>
                  </a:cxn>
                  <a:cxn ang="0">
                    <a:pos x="182" y="104"/>
                  </a:cxn>
                  <a:cxn ang="0">
                    <a:pos x="220" y="82"/>
                  </a:cxn>
                  <a:cxn ang="0">
                    <a:pos x="262" y="62"/>
                  </a:cxn>
                  <a:cxn ang="0">
                    <a:pos x="262" y="62"/>
                  </a:cxn>
                  <a:cxn ang="0">
                    <a:pos x="250" y="44"/>
                  </a:cxn>
                  <a:cxn ang="0">
                    <a:pos x="236" y="26"/>
                  </a:cxn>
                  <a:cxn ang="0">
                    <a:pos x="220" y="12"/>
                  </a:cxn>
                  <a:cxn ang="0">
                    <a:pos x="202" y="0"/>
                  </a:cxn>
                </a:cxnLst>
                <a:rect l="0" t="0" r="r" b="b"/>
                <a:pathLst>
                  <a:path w="262" h="222">
                    <a:moveTo>
                      <a:pt x="202" y="0"/>
                    </a:moveTo>
                    <a:lnTo>
                      <a:pt x="202" y="0"/>
                    </a:lnTo>
                    <a:lnTo>
                      <a:pt x="146" y="28"/>
                    </a:lnTo>
                    <a:lnTo>
                      <a:pt x="94" y="56"/>
                    </a:lnTo>
                    <a:lnTo>
                      <a:pt x="46" y="84"/>
                    </a:lnTo>
                    <a:lnTo>
                      <a:pt x="0" y="114"/>
                    </a:lnTo>
                    <a:lnTo>
                      <a:pt x="0" y="114"/>
                    </a:lnTo>
                    <a:lnTo>
                      <a:pt x="8" y="176"/>
                    </a:lnTo>
                    <a:lnTo>
                      <a:pt x="10" y="222"/>
                    </a:lnTo>
                    <a:lnTo>
                      <a:pt x="10" y="222"/>
                    </a:lnTo>
                    <a:lnTo>
                      <a:pt x="52" y="190"/>
                    </a:lnTo>
                    <a:lnTo>
                      <a:pt x="110" y="148"/>
                    </a:lnTo>
                    <a:lnTo>
                      <a:pt x="144" y="126"/>
                    </a:lnTo>
                    <a:lnTo>
                      <a:pt x="182" y="104"/>
                    </a:lnTo>
                    <a:lnTo>
                      <a:pt x="220" y="82"/>
                    </a:lnTo>
                    <a:lnTo>
                      <a:pt x="262" y="62"/>
                    </a:lnTo>
                    <a:lnTo>
                      <a:pt x="262" y="62"/>
                    </a:lnTo>
                    <a:lnTo>
                      <a:pt x="250" y="44"/>
                    </a:lnTo>
                    <a:lnTo>
                      <a:pt x="236" y="26"/>
                    </a:lnTo>
                    <a:lnTo>
                      <a:pt x="220" y="12"/>
                    </a:lnTo>
                    <a:lnTo>
                      <a:pt x="202"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39" name="Freeform 385"/>
              <p:cNvSpPr/>
              <p:nvPr/>
            </p:nvSpPr>
            <p:spPr bwMode="auto">
              <a:xfrm>
                <a:off x="6392863" y="4622800"/>
                <a:ext cx="238125" cy="6350"/>
              </a:xfrm>
              <a:custGeom>
                <a:avLst/>
                <a:gdLst/>
                <a:ahLst/>
                <a:cxnLst>
                  <a:cxn ang="0">
                    <a:pos x="2" y="0"/>
                  </a:cxn>
                  <a:cxn ang="0">
                    <a:pos x="2" y="0"/>
                  </a:cxn>
                  <a:cxn ang="0">
                    <a:pos x="0" y="2"/>
                  </a:cxn>
                  <a:cxn ang="0">
                    <a:pos x="148" y="4"/>
                  </a:cxn>
                  <a:cxn ang="0">
                    <a:pos x="148" y="4"/>
                  </a:cxn>
                  <a:cxn ang="0">
                    <a:pos x="150" y="2"/>
                  </a:cxn>
                  <a:cxn ang="0">
                    <a:pos x="130" y="2"/>
                  </a:cxn>
                  <a:cxn ang="0">
                    <a:pos x="130" y="2"/>
                  </a:cxn>
                  <a:cxn ang="0">
                    <a:pos x="130" y="2"/>
                  </a:cxn>
                  <a:cxn ang="0">
                    <a:pos x="2" y="0"/>
                  </a:cxn>
                </a:cxnLst>
                <a:rect l="0" t="0" r="r" b="b"/>
                <a:pathLst>
                  <a:path w="150" h="4">
                    <a:moveTo>
                      <a:pt x="2" y="0"/>
                    </a:moveTo>
                    <a:lnTo>
                      <a:pt x="2" y="0"/>
                    </a:lnTo>
                    <a:lnTo>
                      <a:pt x="0" y="2"/>
                    </a:lnTo>
                    <a:lnTo>
                      <a:pt x="148" y="4"/>
                    </a:lnTo>
                    <a:lnTo>
                      <a:pt x="148" y="4"/>
                    </a:lnTo>
                    <a:lnTo>
                      <a:pt x="150" y="2"/>
                    </a:lnTo>
                    <a:lnTo>
                      <a:pt x="130" y="2"/>
                    </a:lnTo>
                    <a:lnTo>
                      <a:pt x="130" y="2"/>
                    </a:lnTo>
                    <a:lnTo>
                      <a:pt x="130" y="2"/>
                    </a:lnTo>
                    <a:lnTo>
                      <a:pt x="2" y="0"/>
                    </a:lnTo>
                    <a:close/>
                  </a:path>
                </a:pathLst>
              </a:custGeom>
              <a:solidFill>
                <a:srgbClr val="B0B2C9"/>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40" name="Freeform 386"/>
              <p:cNvSpPr/>
              <p:nvPr/>
            </p:nvSpPr>
            <p:spPr bwMode="auto">
              <a:xfrm>
                <a:off x="6392863" y="4622800"/>
                <a:ext cx="238125" cy="6350"/>
              </a:xfrm>
              <a:custGeom>
                <a:avLst/>
                <a:gdLst/>
                <a:ahLst/>
                <a:cxnLst>
                  <a:cxn ang="0">
                    <a:pos x="2" y="0"/>
                  </a:cxn>
                  <a:cxn ang="0">
                    <a:pos x="2" y="0"/>
                  </a:cxn>
                  <a:cxn ang="0">
                    <a:pos x="0" y="2"/>
                  </a:cxn>
                  <a:cxn ang="0">
                    <a:pos x="148" y="4"/>
                  </a:cxn>
                  <a:cxn ang="0">
                    <a:pos x="148" y="4"/>
                  </a:cxn>
                  <a:cxn ang="0">
                    <a:pos x="150" y="2"/>
                  </a:cxn>
                  <a:cxn ang="0">
                    <a:pos x="130" y="2"/>
                  </a:cxn>
                  <a:cxn ang="0">
                    <a:pos x="130" y="2"/>
                  </a:cxn>
                  <a:cxn ang="0">
                    <a:pos x="130" y="2"/>
                  </a:cxn>
                  <a:cxn ang="0">
                    <a:pos x="2" y="0"/>
                  </a:cxn>
                </a:cxnLst>
                <a:rect l="0" t="0" r="r" b="b"/>
                <a:pathLst>
                  <a:path w="150" h="4">
                    <a:moveTo>
                      <a:pt x="2" y="0"/>
                    </a:moveTo>
                    <a:lnTo>
                      <a:pt x="2" y="0"/>
                    </a:lnTo>
                    <a:lnTo>
                      <a:pt x="0" y="2"/>
                    </a:lnTo>
                    <a:lnTo>
                      <a:pt x="148" y="4"/>
                    </a:lnTo>
                    <a:lnTo>
                      <a:pt x="148" y="4"/>
                    </a:lnTo>
                    <a:lnTo>
                      <a:pt x="150" y="2"/>
                    </a:lnTo>
                    <a:lnTo>
                      <a:pt x="130" y="2"/>
                    </a:lnTo>
                    <a:lnTo>
                      <a:pt x="130" y="2"/>
                    </a:lnTo>
                    <a:lnTo>
                      <a:pt x="130" y="2"/>
                    </a:lnTo>
                    <a:lnTo>
                      <a:pt x="2"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41" name="Freeform 387"/>
              <p:cNvSpPr/>
              <p:nvPr/>
            </p:nvSpPr>
            <p:spPr bwMode="auto">
              <a:xfrm>
                <a:off x="6599238" y="4625975"/>
                <a:ext cx="31750" cy="1588"/>
              </a:xfrm>
              <a:custGeom>
                <a:avLst/>
                <a:gdLst/>
                <a:ahLst/>
                <a:cxnLst>
                  <a:cxn ang="0">
                    <a:pos x="0" y="0"/>
                  </a:cxn>
                  <a:cxn ang="0">
                    <a:pos x="0" y="0"/>
                  </a:cxn>
                  <a:cxn ang="0">
                    <a:pos x="0" y="0"/>
                  </a:cxn>
                  <a:cxn ang="0">
                    <a:pos x="20" y="0"/>
                  </a:cxn>
                  <a:cxn ang="0">
                    <a:pos x="20" y="0"/>
                  </a:cxn>
                  <a:cxn ang="0">
                    <a:pos x="20" y="0"/>
                  </a:cxn>
                  <a:cxn ang="0">
                    <a:pos x="0" y="0"/>
                  </a:cxn>
                </a:cxnLst>
                <a:rect l="0" t="0" r="r" b="b"/>
                <a:pathLst>
                  <a:path w="20">
                    <a:moveTo>
                      <a:pt x="0" y="0"/>
                    </a:moveTo>
                    <a:lnTo>
                      <a:pt x="0" y="0"/>
                    </a:lnTo>
                    <a:lnTo>
                      <a:pt x="0" y="0"/>
                    </a:lnTo>
                    <a:lnTo>
                      <a:pt x="20" y="0"/>
                    </a:lnTo>
                    <a:lnTo>
                      <a:pt x="20" y="0"/>
                    </a:lnTo>
                    <a:lnTo>
                      <a:pt x="20" y="0"/>
                    </a:lnTo>
                    <a:lnTo>
                      <a:pt x="0" y="0"/>
                    </a:lnTo>
                    <a:close/>
                  </a:path>
                </a:pathLst>
              </a:custGeom>
              <a:solidFill>
                <a:srgbClr val="B4AABD"/>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42" name="Freeform 388"/>
              <p:cNvSpPr/>
              <p:nvPr/>
            </p:nvSpPr>
            <p:spPr bwMode="auto">
              <a:xfrm>
                <a:off x="6599238" y="4625975"/>
                <a:ext cx="31750" cy="1588"/>
              </a:xfrm>
              <a:custGeom>
                <a:avLst/>
                <a:gdLst/>
                <a:ahLst/>
                <a:cxnLst>
                  <a:cxn ang="0">
                    <a:pos x="0" y="0"/>
                  </a:cxn>
                  <a:cxn ang="0">
                    <a:pos x="0" y="0"/>
                  </a:cxn>
                  <a:cxn ang="0">
                    <a:pos x="0" y="0"/>
                  </a:cxn>
                  <a:cxn ang="0">
                    <a:pos x="20" y="0"/>
                  </a:cxn>
                  <a:cxn ang="0">
                    <a:pos x="20" y="0"/>
                  </a:cxn>
                  <a:cxn ang="0">
                    <a:pos x="20" y="0"/>
                  </a:cxn>
                  <a:cxn ang="0">
                    <a:pos x="0" y="0"/>
                  </a:cxn>
                </a:cxnLst>
                <a:rect l="0" t="0" r="r" b="b"/>
                <a:pathLst>
                  <a:path w="20">
                    <a:moveTo>
                      <a:pt x="0" y="0"/>
                    </a:moveTo>
                    <a:lnTo>
                      <a:pt x="0" y="0"/>
                    </a:lnTo>
                    <a:lnTo>
                      <a:pt x="0" y="0"/>
                    </a:lnTo>
                    <a:lnTo>
                      <a:pt x="20" y="0"/>
                    </a:lnTo>
                    <a:lnTo>
                      <a:pt x="20" y="0"/>
                    </a:lnTo>
                    <a:lnTo>
                      <a:pt x="20" y="0"/>
                    </a:lnTo>
                    <a:lnTo>
                      <a:pt x="0"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43" name="Freeform 389"/>
              <p:cNvSpPr/>
              <p:nvPr/>
            </p:nvSpPr>
            <p:spPr bwMode="auto">
              <a:xfrm>
                <a:off x="6396038" y="4616450"/>
                <a:ext cx="203200" cy="9525"/>
              </a:xfrm>
              <a:custGeom>
                <a:avLst/>
                <a:gdLst/>
                <a:ahLst/>
                <a:cxnLst>
                  <a:cxn ang="0">
                    <a:pos x="4" y="0"/>
                  </a:cxn>
                  <a:cxn ang="0">
                    <a:pos x="4" y="0"/>
                  </a:cxn>
                  <a:cxn ang="0">
                    <a:pos x="0" y="4"/>
                  </a:cxn>
                  <a:cxn ang="0">
                    <a:pos x="128" y="6"/>
                  </a:cxn>
                  <a:cxn ang="0">
                    <a:pos x="128" y="6"/>
                  </a:cxn>
                  <a:cxn ang="0">
                    <a:pos x="128" y="4"/>
                  </a:cxn>
                  <a:cxn ang="0">
                    <a:pos x="4" y="0"/>
                  </a:cxn>
                </a:cxnLst>
                <a:rect l="0" t="0" r="r" b="b"/>
                <a:pathLst>
                  <a:path w="128" h="6">
                    <a:moveTo>
                      <a:pt x="4" y="0"/>
                    </a:moveTo>
                    <a:lnTo>
                      <a:pt x="4" y="0"/>
                    </a:lnTo>
                    <a:lnTo>
                      <a:pt x="0" y="4"/>
                    </a:lnTo>
                    <a:lnTo>
                      <a:pt x="128" y="6"/>
                    </a:lnTo>
                    <a:lnTo>
                      <a:pt x="128" y="6"/>
                    </a:lnTo>
                    <a:lnTo>
                      <a:pt x="128" y="4"/>
                    </a:lnTo>
                    <a:lnTo>
                      <a:pt x="4" y="0"/>
                    </a:lnTo>
                    <a:close/>
                  </a:path>
                </a:pathLst>
              </a:custGeom>
              <a:solidFill>
                <a:srgbClr val="9AA7BB"/>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44" name="Freeform 390"/>
              <p:cNvSpPr/>
              <p:nvPr/>
            </p:nvSpPr>
            <p:spPr bwMode="auto">
              <a:xfrm>
                <a:off x="6396038" y="4616450"/>
                <a:ext cx="203200" cy="9525"/>
              </a:xfrm>
              <a:custGeom>
                <a:avLst/>
                <a:gdLst/>
                <a:ahLst/>
                <a:cxnLst>
                  <a:cxn ang="0">
                    <a:pos x="4" y="0"/>
                  </a:cxn>
                  <a:cxn ang="0">
                    <a:pos x="4" y="0"/>
                  </a:cxn>
                  <a:cxn ang="0">
                    <a:pos x="0" y="4"/>
                  </a:cxn>
                  <a:cxn ang="0">
                    <a:pos x="128" y="6"/>
                  </a:cxn>
                  <a:cxn ang="0">
                    <a:pos x="128" y="6"/>
                  </a:cxn>
                  <a:cxn ang="0">
                    <a:pos x="128" y="4"/>
                  </a:cxn>
                  <a:cxn ang="0">
                    <a:pos x="4" y="0"/>
                  </a:cxn>
                </a:cxnLst>
                <a:rect l="0" t="0" r="r" b="b"/>
                <a:pathLst>
                  <a:path w="128" h="6">
                    <a:moveTo>
                      <a:pt x="4" y="0"/>
                    </a:moveTo>
                    <a:lnTo>
                      <a:pt x="4" y="0"/>
                    </a:lnTo>
                    <a:lnTo>
                      <a:pt x="0" y="4"/>
                    </a:lnTo>
                    <a:lnTo>
                      <a:pt x="128" y="6"/>
                    </a:lnTo>
                    <a:lnTo>
                      <a:pt x="128" y="6"/>
                    </a:lnTo>
                    <a:lnTo>
                      <a:pt x="128" y="4"/>
                    </a:lnTo>
                    <a:lnTo>
                      <a:pt x="4"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45" name="Freeform 391"/>
              <p:cNvSpPr/>
              <p:nvPr/>
            </p:nvSpPr>
            <p:spPr bwMode="auto">
              <a:xfrm>
                <a:off x="6402388" y="4613275"/>
                <a:ext cx="196850" cy="9525"/>
              </a:xfrm>
              <a:custGeom>
                <a:avLst/>
                <a:gdLst/>
                <a:ahLst/>
                <a:cxnLst>
                  <a:cxn ang="0">
                    <a:pos x="2" y="0"/>
                  </a:cxn>
                  <a:cxn ang="0">
                    <a:pos x="2" y="0"/>
                  </a:cxn>
                  <a:cxn ang="0">
                    <a:pos x="0" y="2"/>
                  </a:cxn>
                  <a:cxn ang="0">
                    <a:pos x="124" y="6"/>
                  </a:cxn>
                  <a:cxn ang="0">
                    <a:pos x="124" y="6"/>
                  </a:cxn>
                  <a:cxn ang="0">
                    <a:pos x="124" y="4"/>
                  </a:cxn>
                  <a:cxn ang="0">
                    <a:pos x="68" y="2"/>
                  </a:cxn>
                  <a:cxn ang="0">
                    <a:pos x="68" y="2"/>
                  </a:cxn>
                  <a:cxn ang="0">
                    <a:pos x="68" y="2"/>
                  </a:cxn>
                  <a:cxn ang="0">
                    <a:pos x="2" y="0"/>
                  </a:cxn>
                </a:cxnLst>
                <a:rect l="0" t="0" r="r" b="b"/>
                <a:pathLst>
                  <a:path w="124" h="6">
                    <a:moveTo>
                      <a:pt x="2" y="0"/>
                    </a:moveTo>
                    <a:lnTo>
                      <a:pt x="2" y="0"/>
                    </a:lnTo>
                    <a:lnTo>
                      <a:pt x="0" y="2"/>
                    </a:lnTo>
                    <a:lnTo>
                      <a:pt x="124" y="6"/>
                    </a:lnTo>
                    <a:lnTo>
                      <a:pt x="124" y="6"/>
                    </a:lnTo>
                    <a:lnTo>
                      <a:pt x="124" y="4"/>
                    </a:lnTo>
                    <a:lnTo>
                      <a:pt x="68" y="2"/>
                    </a:lnTo>
                    <a:lnTo>
                      <a:pt x="68" y="2"/>
                    </a:lnTo>
                    <a:lnTo>
                      <a:pt x="68" y="2"/>
                    </a:lnTo>
                    <a:lnTo>
                      <a:pt x="2" y="0"/>
                    </a:lnTo>
                    <a:close/>
                  </a:path>
                </a:pathLst>
              </a:custGeom>
              <a:solidFill>
                <a:srgbClr val="96A5B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46" name="Freeform 392"/>
              <p:cNvSpPr/>
              <p:nvPr/>
            </p:nvSpPr>
            <p:spPr bwMode="auto">
              <a:xfrm>
                <a:off x="6402388" y="4613275"/>
                <a:ext cx="196850" cy="9525"/>
              </a:xfrm>
              <a:custGeom>
                <a:avLst/>
                <a:gdLst/>
                <a:ahLst/>
                <a:cxnLst>
                  <a:cxn ang="0">
                    <a:pos x="2" y="0"/>
                  </a:cxn>
                  <a:cxn ang="0">
                    <a:pos x="2" y="0"/>
                  </a:cxn>
                  <a:cxn ang="0">
                    <a:pos x="0" y="2"/>
                  </a:cxn>
                  <a:cxn ang="0">
                    <a:pos x="124" y="6"/>
                  </a:cxn>
                  <a:cxn ang="0">
                    <a:pos x="124" y="6"/>
                  </a:cxn>
                  <a:cxn ang="0">
                    <a:pos x="124" y="4"/>
                  </a:cxn>
                  <a:cxn ang="0">
                    <a:pos x="68" y="2"/>
                  </a:cxn>
                  <a:cxn ang="0">
                    <a:pos x="68" y="2"/>
                  </a:cxn>
                  <a:cxn ang="0">
                    <a:pos x="68" y="2"/>
                  </a:cxn>
                  <a:cxn ang="0">
                    <a:pos x="2" y="0"/>
                  </a:cxn>
                </a:cxnLst>
                <a:rect l="0" t="0" r="r" b="b"/>
                <a:pathLst>
                  <a:path w="124" h="6">
                    <a:moveTo>
                      <a:pt x="2" y="0"/>
                    </a:moveTo>
                    <a:lnTo>
                      <a:pt x="2" y="0"/>
                    </a:lnTo>
                    <a:lnTo>
                      <a:pt x="0" y="2"/>
                    </a:lnTo>
                    <a:lnTo>
                      <a:pt x="124" y="6"/>
                    </a:lnTo>
                    <a:lnTo>
                      <a:pt x="124" y="6"/>
                    </a:lnTo>
                    <a:lnTo>
                      <a:pt x="124" y="4"/>
                    </a:lnTo>
                    <a:lnTo>
                      <a:pt x="68" y="2"/>
                    </a:lnTo>
                    <a:lnTo>
                      <a:pt x="68" y="2"/>
                    </a:lnTo>
                    <a:lnTo>
                      <a:pt x="68" y="2"/>
                    </a:lnTo>
                    <a:lnTo>
                      <a:pt x="2"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47" name="Freeform 393"/>
              <p:cNvSpPr/>
              <p:nvPr/>
            </p:nvSpPr>
            <p:spPr bwMode="auto">
              <a:xfrm>
                <a:off x="6510338" y="4438650"/>
                <a:ext cx="123825" cy="180975"/>
              </a:xfrm>
              <a:custGeom>
                <a:avLst/>
                <a:gdLst/>
                <a:ahLst/>
                <a:cxnLst>
                  <a:cxn ang="0">
                    <a:pos x="78" y="0"/>
                  </a:cxn>
                  <a:cxn ang="0">
                    <a:pos x="78" y="0"/>
                  </a:cxn>
                  <a:cxn ang="0">
                    <a:pos x="10" y="48"/>
                  </a:cxn>
                  <a:cxn ang="0">
                    <a:pos x="10" y="48"/>
                  </a:cxn>
                  <a:cxn ang="0">
                    <a:pos x="12" y="86"/>
                  </a:cxn>
                  <a:cxn ang="0">
                    <a:pos x="14" y="112"/>
                  </a:cxn>
                  <a:cxn ang="0">
                    <a:pos x="0" y="112"/>
                  </a:cxn>
                  <a:cxn ang="0">
                    <a:pos x="0" y="112"/>
                  </a:cxn>
                  <a:cxn ang="0">
                    <a:pos x="0" y="112"/>
                  </a:cxn>
                  <a:cxn ang="0">
                    <a:pos x="56" y="114"/>
                  </a:cxn>
                  <a:cxn ang="0">
                    <a:pos x="56" y="114"/>
                  </a:cxn>
                  <a:cxn ang="0">
                    <a:pos x="58" y="96"/>
                  </a:cxn>
                  <a:cxn ang="0">
                    <a:pos x="62" y="70"/>
                  </a:cxn>
                  <a:cxn ang="0">
                    <a:pos x="68" y="38"/>
                  </a:cxn>
                  <a:cxn ang="0">
                    <a:pos x="78" y="0"/>
                  </a:cxn>
                </a:cxnLst>
                <a:rect l="0" t="0" r="r" b="b"/>
                <a:pathLst>
                  <a:path w="78" h="114">
                    <a:moveTo>
                      <a:pt x="78" y="0"/>
                    </a:moveTo>
                    <a:lnTo>
                      <a:pt x="78" y="0"/>
                    </a:lnTo>
                    <a:lnTo>
                      <a:pt x="10" y="48"/>
                    </a:lnTo>
                    <a:lnTo>
                      <a:pt x="10" y="48"/>
                    </a:lnTo>
                    <a:lnTo>
                      <a:pt x="12" y="86"/>
                    </a:lnTo>
                    <a:lnTo>
                      <a:pt x="14" y="112"/>
                    </a:lnTo>
                    <a:lnTo>
                      <a:pt x="0" y="112"/>
                    </a:lnTo>
                    <a:lnTo>
                      <a:pt x="0" y="112"/>
                    </a:lnTo>
                    <a:lnTo>
                      <a:pt x="0" y="112"/>
                    </a:lnTo>
                    <a:lnTo>
                      <a:pt x="56" y="114"/>
                    </a:lnTo>
                    <a:lnTo>
                      <a:pt x="56" y="114"/>
                    </a:lnTo>
                    <a:lnTo>
                      <a:pt x="58" y="96"/>
                    </a:lnTo>
                    <a:lnTo>
                      <a:pt x="62" y="70"/>
                    </a:lnTo>
                    <a:lnTo>
                      <a:pt x="68" y="38"/>
                    </a:lnTo>
                    <a:lnTo>
                      <a:pt x="78" y="0"/>
                    </a:lnTo>
                    <a:close/>
                  </a:path>
                </a:pathLst>
              </a:custGeom>
              <a:solidFill>
                <a:srgbClr val="9AA8BB"/>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48" name="Freeform 394"/>
              <p:cNvSpPr/>
              <p:nvPr/>
            </p:nvSpPr>
            <p:spPr bwMode="auto">
              <a:xfrm>
                <a:off x="6510338" y="4438650"/>
                <a:ext cx="123825" cy="180975"/>
              </a:xfrm>
              <a:custGeom>
                <a:avLst/>
                <a:gdLst/>
                <a:ahLst/>
                <a:cxnLst>
                  <a:cxn ang="0">
                    <a:pos x="78" y="0"/>
                  </a:cxn>
                  <a:cxn ang="0">
                    <a:pos x="78" y="0"/>
                  </a:cxn>
                  <a:cxn ang="0">
                    <a:pos x="10" y="48"/>
                  </a:cxn>
                  <a:cxn ang="0">
                    <a:pos x="10" y="48"/>
                  </a:cxn>
                  <a:cxn ang="0">
                    <a:pos x="12" y="86"/>
                  </a:cxn>
                  <a:cxn ang="0">
                    <a:pos x="14" y="112"/>
                  </a:cxn>
                  <a:cxn ang="0">
                    <a:pos x="0" y="112"/>
                  </a:cxn>
                  <a:cxn ang="0">
                    <a:pos x="0" y="112"/>
                  </a:cxn>
                  <a:cxn ang="0">
                    <a:pos x="0" y="112"/>
                  </a:cxn>
                  <a:cxn ang="0">
                    <a:pos x="56" y="114"/>
                  </a:cxn>
                  <a:cxn ang="0">
                    <a:pos x="56" y="114"/>
                  </a:cxn>
                  <a:cxn ang="0">
                    <a:pos x="58" y="96"/>
                  </a:cxn>
                  <a:cxn ang="0">
                    <a:pos x="62" y="70"/>
                  </a:cxn>
                  <a:cxn ang="0">
                    <a:pos x="68" y="38"/>
                  </a:cxn>
                  <a:cxn ang="0">
                    <a:pos x="78" y="0"/>
                  </a:cxn>
                </a:cxnLst>
                <a:rect l="0" t="0" r="r" b="b"/>
                <a:pathLst>
                  <a:path w="78" h="114">
                    <a:moveTo>
                      <a:pt x="78" y="0"/>
                    </a:moveTo>
                    <a:lnTo>
                      <a:pt x="78" y="0"/>
                    </a:lnTo>
                    <a:lnTo>
                      <a:pt x="10" y="48"/>
                    </a:lnTo>
                    <a:lnTo>
                      <a:pt x="10" y="48"/>
                    </a:lnTo>
                    <a:lnTo>
                      <a:pt x="12" y="86"/>
                    </a:lnTo>
                    <a:lnTo>
                      <a:pt x="14" y="112"/>
                    </a:lnTo>
                    <a:lnTo>
                      <a:pt x="0" y="112"/>
                    </a:lnTo>
                    <a:lnTo>
                      <a:pt x="0" y="112"/>
                    </a:lnTo>
                    <a:lnTo>
                      <a:pt x="0" y="112"/>
                    </a:lnTo>
                    <a:lnTo>
                      <a:pt x="56" y="114"/>
                    </a:lnTo>
                    <a:lnTo>
                      <a:pt x="56" y="114"/>
                    </a:lnTo>
                    <a:lnTo>
                      <a:pt x="58" y="96"/>
                    </a:lnTo>
                    <a:lnTo>
                      <a:pt x="62" y="70"/>
                    </a:lnTo>
                    <a:lnTo>
                      <a:pt x="68" y="38"/>
                    </a:lnTo>
                    <a:lnTo>
                      <a:pt x="7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49" name="Freeform 395"/>
              <p:cNvSpPr/>
              <p:nvPr/>
            </p:nvSpPr>
            <p:spPr bwMode="auto">
              <a:xfrm>
                <a:off x="6599238" y="4622800"/>
                <a:ext cx="38100" cy="3175"/>
              </a:xfrm>
              <a:custGeom>
                <a:avLst/>
                <a:gdLst/>
                <a:ahLst/>
                <a:cxnLst>
                  <a:cxn ang="0">
                    <a:pos x="0" y="0"/>
                  </a:cxn>
                  <a:cxn ang="0">
                    <a:pos x="0" y="0"/>
                  </a:cxn>
                  <a:cxn ang="0">
                    <a:pos x="0" y="2"/>
                  </a:cxn>
                  <a:cxn ang="0">
                    <a:pos x="20" y="2"/>
                  </a:cxn>
                  <a:cxn ang="0">
                    <a:pos x="20" y="2"/>
                  </a:cxn>
                  <a:cxn ang="0">
                    <a:pos x="24" y="0"/>
                  </a:cxn>
                  <a:cxn ang="0">
                    <a:pos x="0" y="0"/>
                  </a:cxn>
                </a:cxnLst>
                <a:rect l="0" t="0" r="r" b="b"/>
                <a:pathLst>
                  <a:path w="24" h="2">
                    <a:moveTo>
                      <a:pt x="0" y="0"/>
                    </a:moveTo>
                    <a:lnTo>
                      <a:pt x="0" y="0"/>
                    </a:lnTo>
                    <a:lnTo>
                      <a:pt x="0" y="2"/>
                    </a:lnTo>
                    <a:lnTo>
                      <a:pt x="20" y="2"/>
                    </a:lnTo>
                    <a:lnTo>
                      <a:pt x="20" y="2"/>
                    </a:lnTo>
                    <a:lnTo>
                      <a:pt x="24" y="0"/>
                    </a:lnTo>
                    <a:lnTo>
                      <a:pt x="0" y="0"/>
                    </a:lnTo>
                    <a:close/>
                  </a:path>
                </a:pathLst>
              </a:custGeom>
              <a:solidFill>
                <a:srgbClr val="9BA5B7"/>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50" name="Freeform 396"/>
              <p:cNvSpPr/>
              <p:nvPr/>
            </p:nvSpPr>
            <p:spPr bwMode="auto">
              <a:xfrm>
                <a:off x="6599238" y="4622800"/>
                <a:ext cx="38100" cy="3175"/>
              </a:xfrm>
              <a:custGeom>
                <a:avLst/>
                <a:gdLst/>
                <a:ahLst/>
                <a:cxnLst>
                  <a:cxn ang="0">
                    <a:pos x="0" y="0"/>
                  </a:cxn>
                  <a:cxn ang="0">
                    <a:pos x="0" y="0"/>
                  </a:cxn>
                  <a:cxn ang="0">
                    <a:pos x="0" y="2"/>
                  </a:cxn>
                  <a:cxn ang="0">
                    <a:pos x="20" y="2"/>
                  </a:cxn>
                  <a:cxn ang="0">
                    <a:pos x="20" y="2"/>
                  </a:cxn>
                  <a:cxn ang="0">
                    <a:pos x="24" y="0"/>
                  </a:cxn>
                  <a:cxn ang="0">
                    <a:pos x="0" y="0"/>
                  </a:cxn>
                </a:cxnLst>
                <a:rect l="0" t="0" r="r" b="b"/>
                <a:pathLst>
                  <a:path w="24" h="2">
                    <a:moveTo>
                      <a:pt x="0" y="0"/>
                    </a:moveTo>
                    <a:lnTo>
                      <a:pt x="0" y="0"/>
                    </a:lnTo>
                    <a:lnTo>
                      <a:pt x="0" y="2"/>
                    </a:lnTo>
                    <a:lnTo>
                      <a:pt x="20" y="2"/>
                    </a:lnTo>
                    <a:lnTo>
                      <a:pt x="20" y="2"/>
                    </a:lnTo>
                    <a:lnTo>
                      <a:pt x="24" y="0"/>
                    </a:lnTo>
                    <a:lnTo>
                      <a:pt x="0"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51" name="Freeform 397"/>
              <p:cNvSpPr/>
              <p:nvPr/>
            </p:nvSpPr>
            <p:spPr bwMode="auto">
              <a:xfrm>
                <a:off x="6599238" y="4619625"/>
                <a:ext cx="41275" cy="3175"/>
              </a:xfrm>
              <a:custGeom>
                <a:avLst/>
                <a:gdLst/>
                <a:ahLst/>
                <a:cxnLst>
                  <a:cxn ang="0">
                    <a:pos x="0" y="0"/>
                  </a:cxn>
                  <a:cxn ang="0">
                    <a:pos x="0" y="0"/>
                  </a:cxn>
                  <a:cxn ang="0">
                    <a:pos x="0" y="2"/>
                  </a:cxn>
                  <a:cxn ang="0">
                    <a:pos x="24" y="2"/>
                  </a:cxn>
                  <a:cxn ang="0">
                    <a:pos x="24" y="2"/>
                  </a:cxn>
                  <a:cxn ang="0">
                    <a:pos x="26" y="0"/>
                  </a:cxn>
                  <a:cxn ang="0">
                    <a:pos x="0" y="0"/>
                  </a:cxn>
                </a:cxnLst>
                <a:rect l="0" t="0" r="r" b="b"/>
                <a:pathLst>
                  <a:path w="26" h="2">
                    <a:moveTo>
                      <a:pt x="0" y="0"/>
                    </a:moveTo>
                    <a:lnTo>
                      <a:pt x="0" y="0"/>
                    </a:lnTo>
                    <a:lnTo>
                      <a:pt x="0" y="2"/>
                    </a:lnTo>
                    <a:lnTo>
                      <a:pt x="24" y="2"/>
                    </a:lnTo>
                    <a:lnTo>
                      <a:pt x="24" y="2"/>
                    </a:lnTo>
                    <a:lnTo>
                      <a:pt x="26" y="0"/>
                    </a:lnTo>
                    <a:lnTo>
                      <a:pt x="0" y="0"/>
                    </a:lnTo>
                    <a:close/>
                  </a:path>
                </a:pathLst>
              </a:custGeom>
              <a:solidFill>
                <a:srgbClr val="9AA5B8"/>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52" name="Freeform 398"/>
              <p:cNvSpPr/>
              <p:nvPr/>
            </p:nvSpPr>
            <p:spPr bwMode="auto">
              <a:xfrm>
                <a:off x="6599238" y="4619625"/>
                <a:ext cx="41275" cy="3175"/>
              </a:xfrm>
              <a:custGeom>
                <a:avLst/>
                <a:gdLst/>
                <a:ahLst/>
                <a:cxnLst>
                  <a:cxn ang="0">
                    <a:pos x="0" y="0"/>
                  </a:cxn>
                  <a:cxn ang="0">
                    <a:pos x="0" y="0"/>
                  </a:cxn>
                  <a:cxn ang="0">
                    <a:pos x="0" y="2"/>
                  </a:cxn>
                  <a:cxn ang="0">
                    <a:pos x="24" y="2"/>
                  </a:cxn>
                  <a:cxn ang="0">
                    <a:pos x="24" y="2"/>
                  </a:cxn>
                  <a:cxn ang="0">
                    <a:pos x="26" y="0"/>
                  </a:cxn>
                  <a:cxn ang="0">
                    <a:pos x="0" y="0"/>
                  </a:cxn>
                </a:cxnLst>
                <a:rect l="0" t="0" r="r" b="b"/>
                <a:pathLst>
                  <a:path w="26" h="2">
                    <a:moveTo>
                      <a:pt x="0" y="0"/>
                    </a:moveTo>
                    <a:lnTo>
                      <a:pt x="0" y="0"/>
                    </a:lnTo>
                    <a:lnTo>
                      <a:pt x="0" y="2"/>
                    </a:lnTo>
                    <a:lnTo>
                      <a:pt x="24" y="2"/>
                    </a:lnTo>
                    <a:lnTo>
                      <a:pt x="24" y="2"/>
                    </a:lnTo>
                    <a:lnTo>
                      <a:pt x="26" y="0"/>
                    </a:lnTo>
                    <a:lnTo>
                      <a:pt x="0"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53" name="Freeform 399"/>
              <p:cNvSpPr/>
              <p:nvPr/>
            </p:nvSpPr>
            <p:spPr bwMode="auto">
              <a:xfrm>
                <a:off x="6599238" y="4429125"/>
                <a:ext cx="63500" cy="190500"/>
              </a:xfrm>
              <a:custGeom>
                <a:avLst/>
                <a:gdLst/>
                <a:ahLst/>
                <a:cxnLst>
                  <a:cxn ang="0">
                    <a:pos x="30" y="0"/>
                  </a:cxn>
                  <a:cxn ang="0">
                    <a:pos x="30" y="0"/>
                  </a:cxn>
                  <a:cxn ang="0">
                    <a:pos x="22" y="6"/>
                  </a:cxn>
                  <a:cxn ang="0">
                    <a:pos x="22" y="6"/>
                  </a:cxn>
                  <a:cxn ang="0">
                    <a:pos x="12" y="44"/>
                  </a:cxn>
                  <a:cxn ang="0">
                    <a:pos x="6" y="76"/>
                  </a:cxn>
                  <a:cxn ang="0">
                    <a:pos x="2" y="102"/>
                  </a:cxn>
                  <a:cxn ang="0">
                    <a:pos x="0" y="120"/>
                  </a:cxn>
                  <a:cxn ang="0">
                    <a:pos x="26" y="120"/>
                  </a:cxn>
                  <a:cxn ang="0">
                    <a:pos x="26" y="120"/>
                  </a:cxn>
                  <a:cxn ang="0">
                    <a:pos x="40" y="108"/>
                  </a:cxn>
                  <a:cxn ang="0">
                    <a:pos x="40" y="108"/>
                  </a:cxn>
                  <a:cxn ang="0">
                    <a:pos x="38" y="62"/>
                  </a:cxn>
                  <a:cxn ang="0">
                    <a:pos x="30" y="0"/>
                  </a:cxn>
                </a:cxnLst>
                <a:rect l="0" t="0" r="r" b="b"/>
                <a:pathLst>
                  <a:path w="40" h="120">
                    <a:moveTo>
                      <a:pt x="30" y="0"/>
                    </a:moveTo>
                    <a:lnTo>
                      <a:pt x="30" y="0"/>
                    </a:lnTo>
                    <a:lnTo>
                      <a:pt x="22" y="6"/>
                    </a:lnTo>
                    <a:lnTo>
                      <a:pt x="22" y="6"/>
                    </a:lnTo>
                    <a:lnTo>
                      <a:pt x="12" y="44"/>
                    </a:lnTo>
                    <a:lnTo>
                      <a:pt x="6" y="76"/>
                    </a:lnTo>
                    <a:lnTo>
                      <a:pt x="2" y="102"/>
                    </a:lnTo>
                    <a:lnTo>
                      <a:pt x="0" y="120"/>
                    </a:lnTo>
                    <a:lnTo>
                      <a:pt x="26" y="120"/>
                    </a:lnTo>
                    <a:lnTo>
                      <a:pt x="26" y="120"/>
                    </a:lnTo>
                    <a:lnTo>
                      <a:pt x="40" y="108"/>
                    </a:lnTo>
                    <a:lnTo>
                      <a:pt x="40" y="108"/>
                    </a:lnTo>
                    <a:lnTo>
                      <a:pt x="38" y="62"/>
                    </a:lnTo>
                    <a:lnTo>
                      <a:pt x="30" y="0"/>
                    </a:lnTo>
                    <a:close/>
                  </a:path>
                </a:pathLst>
              </a:custGeom>
              <a:solidFill>
                <a:srgbClr val="9BA6B8"/>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54" name="Freeform 400"/>
              <p:cNvSpPr/>
              <p:nvPr/>
            </p:nvSpPr>
            <p:spPr bwMode="auto">
              <a:xfrm>
                <a:off x="6599238" y="4429125"/>
                <a:ext cx="63500" cy="190500"/>
              </a:xfrm>
              <a:custGeom>
                <a:avLst/>
                <a:gdLst/>
                <a:ahLst/>
                <a:cxnLst>
                  <a:cxn ang="0">
                    <a:pos x="30" y="0"/>
                  </a:cxn>
                  <a:cxn ang="0">
                    <a:pos x="30" y="0"/>
                  </a:cxn>
                  <a:cxn ang="0">
                    <a:pos x="22" y="6"/>
                  </a:cxn>
                  <a:cxn ang="0">
                    <a:pos x="22" y="6"/>
                  </a:cxn>
                  <a:cxn ang="0">
                    <a:pos x="12" y="44"/>
                  </a:cxn>
                  <a:cxn ang="0">
                    <a:pos x="6" y="76"/>
                  </a:cxn>
                  <a:cxn ang="0">
                    <a:pos x="2" y="102"/>
                  </a:cxn>
                  <a:cxn ang="0">
                    <a:pos x="0" y="120"/>
                  </a:cxn>
                  <a:cxn ang="0">
                    <a:pos x="26" y="120"/>
                  </a:cxn>
                  <a:cxn ang="0">
                    <a:pos x="26" y="120"/>
                  </a:cxn>
                  <a:cxn ang="0">
                    <a:pos x="40" y="108"/>
                  </a:cxn>
                  <a:cxn ang="0">
                    <a:pos x="40" y="108"/>
                  </a:cxn>
                  <a:cxn ang="0">
                    <a:pos x="38" y="62"/>
                  </a:cxn>
                  <a:cxn ang="0">
                    <a:pos x="30" y="0"/>
                  </a:cxn>
                </a:cxnLst>
                <a:rect l="0" t="0" r="r" b="b"/>
                <a:pathLst>
                  <a:path w="40" h="120">
                    <a:moveTo>
                      <a:pt x="30" y="0"/>
                    </a:moveTo>
                    <a:lnTo>
                      <a:pt x="30" y="0"/>
                    </a:lnTo>
                    <a:lnTo>
                      <a:pt x="22" y="6"/>
                    </a:lnTo>
                    <a:lnTo>
                      <a:pt x="22" y="6"/>
                    </a:lnTo>
                    <a:lnTo>
                      <a:pt x="12" y="44"/>
                    </a:lnTo>
                    <a:lnTo>
                      <a:pt x="6" y="76"/>
                    </a:lnTo>
                    <a:lnTo>
                      <a:pt x="2" y="102"/>
                    </a:lnTo>
                    <a:lnTo>
                      <a:pt x="0" y="120"/>
                    </a:lnTo>
                    <a:lnTo>
                      <a:pt x="26" y="120"/>
                    </a:lnTo>
                    <a:lnTo>
                      <a:pt x="26" y="120"/>
                    </a:lnTo>
                    <a:lnTo>
                      <a:pt x="40" y="108"/>
                    </a:lnTo>
                    <a:lnTo>
                      <a:pt x="40" y="108"/>
                    </a:lnTo>
                    <a:lnTo>
                      <a:pt x="38" y="62"/>
                    </a:lnTo>
                    <a:lnTo>
                      <a:pt x="30"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55" name="Freeform 401"/>
              <p:cNvSpPr/>
              <p:nvPr/>
            </p:nvSpPr>
            <p:spPr bwMode="auto">
              <a:xfrm>
                <a:off x="6405563" y="4521200"/>
                <a:ext cx="114300" cy="95250"/>
              </a:xfrm>
              <a:custGeom>
                <a:avLst/>
                <a:gdLst/>
                <a:ahLst/>
                <a:cxnLst>
                  <a:cxn ang="0">
                    <a:pos x="72" y="0"/>
                  </a:cxn>
                  <a:cxn ang="0">
                    <a:pos x="72" y="0"/>
                  </a:cxn>
                  <a:cxn ang="0">
                    <a:pos x="26" y="36"/>
                  </a:cxn>
                  <a:cxn ang="0">
                    <a:pos x="0" y="58"/>
                  </a:cxn>
                  <a:cxn ang="0">
                    <a:pos x="66" y="60"/>
                  </a:cxn>
                  <a:cxn ang="0">
                    <a:pos x="66" y="60"/>
                  </a:cxn>
                  <a:cxn ang="0">
                    <a:pos x="68" y="42"/>
                  </a:cxn>
                  <a:cxn ang="0">
                    <a:pos x="72" y="0"/>
                  </a:cxn>
                </a:cxnLst>
                <a:rect l="0" t="0" r="r" b="b"/>
                <a:pathLst>
                  <a:path w="72" h="60">
                    <a:moveTo>
                      <a:pt x="72" y="0"/>
                    </a:moveTo>
                    <a:lnTo>
                      <a:pt x="72" y="0"/>
                    </a:lnTo>
                    <a:lnTo>
                      <a:pt x="26" y="36"/>
                    </a:lnTo>
                    <a:lnTo>
                      <a:pt x="0" y="58"/>
                    </a:lnTo>
                    <a:lnTo>
                      <a:pt x="66" y="60"/>
                    </a:lnTo>
                    <a:lnTo>
                      <a:pt x="66" y="60"/>
                    </a:lnTo>
                    <a:lnTo>
                      <a:pt x="68" y="42"/>
                    </a:lnTo>
                    <a:lnTo>
                      <a:pt x="72" y="0"/>
                    </a:lnTo>
                    <a:close/>
                  </a:path>
                </a:pathLst>
              </a:custGeom>
              <a:solidFill>
                <a:srgbClr val="939CB7"/>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56" name="Freeform 402"/>
              <p:cNvSpPr/>
              <p:nvPr/>
            </p:nvSpPr>
            <p:spPr bwMode="auto">
              <a:xfrm>
                <a:off x="6405563" y="4521200"/>
                <a:ext cx="114300" cy="95250"/>
              </a:xfrm>
              <a:custGeom>
                <a:avLst/>
                <a:gdLst/>
                <a:ahLst/>
                <a:cxnLst>
                  <a:cxn ang="0">
                    <a:pos x="72" y="0"/>
                  </a:cxn>
                  <a:cxn ang="0">
                    <a:pos x="72" y="0"/>
                  </a:cxn>
                  <a:cxn ang="0">
                    <a:pos x="26" y="36"/>
                  </a:cxn>
                  <a:cxn ang="0">
                    <a:pos x="0" y="58"/>
                  </a:cxn>
                  <a:cxn ang="0">
                    <a:pos x="66" y="60"/>
                  </a:cxn>
                  <a:cxn ang="0">
                    <a:pos x="66" y="60"/>
                  </a:cxn>
                  <a:cxn ang="0">
                    <a:pos x="68" y="42"/>
                  </a:cxn>
                  <a:cxn ang="0">
                    <a:pos x="72" y="0"/>
                  </a:cxn>
                </a:cxnLst>
                <a:rect l="0" t="0" r="r" b="b"/>
                <a:pathLst>
                  <a:path w="72" h="60">
                    <a:moveTo>
                      <a:pt x="72" y="0"/>
                    </a:moveTo>
                    <a:lnTo>
                      <a:pt x="72" y="0"/>
                    </a:lnTo>
                    <a:lnTo>
                      <a:pt x="26" y="36"/>
                    </a:lnTo>
                    <a:lnTo>
                      <a:pt x="0" y="58"/>
                    </a:lnTo>
                    <a:lnTo>
                      <a:pt x="66" y="60"/>
                    </a:lnTo>
                    <a:lnTo>
                      <a:pt x="66" y="60"/>
                    </a:lnTo>
                    <a:lnTo>
                      <a:pt x="68" y="42"/>
                    </a:lnTo>
                    <a:lnTo>
                      <a:pt x="72"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57" name="Freeform 403"/>
              <p:cNvSpPr/>
              <p:nvPr/>
            </p:nvSpPr>
            <p:spPr bwMode="auto">
              <a:xfrm>
                <a:off x="6510338" y="4514850"/>
                <a:ext cx="22225" cy="101600"/>
              </a:xfrm>
              <a:custGeom>
                <a:avLst/>
                <a:gdLst/>
                <a:ahLst/>
                <a:cxnLst>
                  <a:cxn ang="0">
                    <a:pos x="10" y="0"/>
                  </a:cxn>
                  <a:cxn ang="0">
                    <a:pos x="10" y="0"/>
                  </a:cxn>
                  <a:cxn ang="0">
                    <a:pos x="6" y="4"/>
                  </a:cxn>
                  <a:cxn ang="0">
                    <a:pos x="6" y="4"/>
                  </a:cxn>
                  <a:cxn ang="0">
                    <a:pos x="2" y="46"/>
                  </a:cxn>
                  <a:cxn ang="0">
                    <a:pos x="0" y="64"/>
                  </a:cxn>
                  <a:cxn ang="0">
                    <a:pos x="14" y="64"/>
                  </a:cxn>
                  <a:cxn ang="0">
                    <a:pos x="14" y="64"/>
                  </a:cxn>
                  <a:cxn ang="0">
                    <a:pos x="12" y="38"/>
                  </a:cxn>
                  <a:cxn ang="0">
                    <a:pos x="10" y="0"/>
                  </a:cxn>
                </a:cxnLst>
                <a:rect l="0" t="0" r="r" b="b"/>
                <a:pathLst>
                  <a:path w="14" h="64">
                    <a:moveTo>
                      <a:pt x="10" y="0"/>
                    </a:moveTo>
                    <a:lnTo>
                      <a:pt x="10" y="0"/>
                    </a:lnTo>
                    <a:lnTo>
                      <a:pt x="6" y="4"/>
                    </a:lnTo>
                    <a:lnTo>
                      <a:pt x="6" y="4"/>
                    </a:lnTo>
                    <a:lnTo>
                      <a:pt x="2" y="46"/>
                    </a:lnTo>
                    <a:lnTo>
                      <a:pt x="0" y="64"/>
                    </a:lnTo>
                    <a:lnTo>
                      <a:pt x="14" y="64"/>
                    </a:lnTo>
                    <a:lnTo>
                      <a:pt x="14" y="64"/>
                    </a:lnTo>
                    <a:lnTo>
                      <a:pt x="12" y="38"/>
                    </a:lnTo>
                    <a:lnTo>
                      <a:pt x="10" y="0"/>
                    </a:lnTo>
                    <a:close/>
                  </a:path>
                </a:pathLst>
              </a:custGeom>
              <a:solidFill>
                <a:srgbClr val="949DB7"/>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58" name="Freeform 404"/>
              <p:cNvSpPr/>
              <p:nvPr/>
            </p:nvSpPr>
            <p:spPr bwMode="auto">
              <a:xfrm>
                <a:off x="6510338" y="4514850"/>
                <a:ext cx="22225" cy="101600"/>
              </a:xfrm>
              <a:custGeom>
                <a:avLst/>
                <a:gdLst/>
                <a:ahLst/>
                <a:cxnLst>
                  <a:cxn ang="0">
                    <a:pos x="10" y="0"/>
                  </a:cxn>
                  <a:cxn ang="0">
                    <a:pos x="10" y="0"/>
                  </a:cxn>
                  <a:cxn ang="0">
                    <a:pos x="6" y="4"/>
                  </a:cxn>
                  <a:cxn ang="0">
                    <a:pos x="6" y="4"/>
                  </a:cxn>
                  <a:cxn ang="0">
                    <a:pos x="2" y="46"/>
                  </a:cxn>
                  <a:cxn ang="0">
                    <a:pos x="0" y="64"/>
                  </a:cxn>
                  <a:cxn ang="0">
                    <a:pos x="14" y="64"/>
                  </a:cxn>
                  <a:cxn ang="0">
                    <a:pos x="14" y="64"/>
                  </a:cxn>
                  <a:cxn ang="0">
                    <a:pos x="12" y="38"/>
                  </a:cxn>
                  <a:cxn ang="0">
                    <a:pos x="10" y="0"/>
                  </a:cxn>
                </a:cxnLst>
                <a:rect l="0" t="0" r="r" b="b"/>
                <a:pathLst>
                  <a:path w="14" h="64">
                    <a:moveTo>
                      <a:pt x="10" y="0"/>
                    </a:moveTo>
                    <a:lnTo>
                      <a:pt x="10" y="0"/>
                    </a:lnTo>
                    <a:lnTo>
                      <a:pt x="6" y="4"/>
                    </a:lnTo>
                    <a:lnTo>
                      <a:pt x="6" y="4"/>
                    </a:lnTo>
                    <a:lnTo>
                      <a:pt x="2" y="46"/>
                    </a:lnTo>
                    <a:lnTo>
                      <a:pt x="0" y="64"/>
                    </a:lnTo>
                    <a:lnTo>
                      <a:pt x="14" y="64"/>
                    </a:lnTo>
                    <a:lnTo>
                      <a:pt x="14" y="64"/>
                    </a:lnTo>
                    <a:lnTo>
                      <a:pt x="12" y="38"/>
                    </a:lnTo>
                    <a:lnTo>
                      <a:pt x="10"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59" name="Freeform 405"/>
              <p:cNvSpPr/>
              <p:nvPr/>
            </p:nvSpPr>
            <p:spPr bwMode="auto">
              <a:xfrm>
                <a:off x="6627813" y="4629150"/>
                <a:ext cx="244475" cy="6350"/>
              </a:xfrm>
              <a:custGeom>
                <a:avLst/>
                <a:gdLst/>
                <a:ahLst/>
                <a:cxnLst>
                  <a:cxn ang="0">
                    <a:pos x="0" y="0"/>
                  </a:cxn>
                  <a:cxn ang="0">
                    <a:pos x="0" y="0"/>
                  </a:cxn>
                  <a:cxn ang="0">
                    <a:pos x="0" y="2"/>
                  </a:cxn>
                  <a:cxn ang="0">
                    <a:pos x="152" y="4"/>
                  </a:cxn>
                  <a:cxn ang="0">
                    <a:pos x="152" y="4"/>
                  </a:cxn>
                  <a:cxn ang="0">
                    <a:pos x="154" y="4"/>
                  </a:cxn>
                  <a:cxn ang="0">
                    <a:pos x="0" y="0"/>
                  </a:cxn>
                </a:cxnLst>
                <a:rect l="0" t="0" r="r" b="b"/>
                <a:pathLst>
                  <a:path w="154" h="4">
                    <a:moveTo>
                      <a:pt x="0" y="0"/>
                    </a:moveTo>
                    <a:lnTo>
                      <a:pt x="0" y="0"/>
                    </a:lnTo>
                    <a:lnTo>
                      <a:pt x="0" y="2"/>
                    </a:lnTo>
                    <a:lnTo>
                      <a:pt x="152" y="4"/>
                    </a:lnTo>
                    <a:lnTo>
                      <a:pt x="152" y="4"/>
                    </a:lnTo>
                    <a:lnTo>
                      <a:pt x="154" y="4"/>
                    </a:lnTo>
                    <a:lnTo>
                      <a:pt x="0" y="0"/>
                    </a:lnTo>
                    <a:close/>
                  </a:path>
                </a:pathLst>
              </a:custGeom>
              <a:solidFill>
                <a:srgbClr val="B0D7D7"/>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60" name="Freeform 407"/>
              <p:cNvSpPr/>
              <p:nvPr/>
            </p:nvSpPr>
            <p:spPr bwMode="auto">
              <a:xfrm>
                <a:off x="6627813" y="4629150"/>
                <a:ext cx="244475" cy="6350"/>
              </a:xfrm>
              <a:custGeom>
                <a:avLst/>
                <a:gdLst/>
                <a:ahLst/>
                <a:cxnLst>
                  <a:cxn ang="0">
                    <a:pos x="0" y="0"/>
                  </a:cxn>
                  <a:cxn ang="0">
                    <a:pos x="0" y="0"/>
                  </a:cxn>
                  <a:cxn ang="0">
                    <a:pos x="0" y="2"/>
                  </a:cxn>
                  <a:cxn ang="0">
                    <a:pos x="152" y="4"/>
                  </a:cxn>
                  <a:cxn ang="0">
                    <a:pos x="152" y="4"/>
                  </a:cxn>
                  <a:cxn ang="0">
                    <a:pos x="154" y="4"/>
                  </a:cxn>
                  <a:cxn ang="0">
                    <a:pos x="0" y="0"/>
                  </a:cxn>
                </a:cxnLst>
                <a:rect l="0" t="0" r="r" b="b"/>
                <a:pathLst>
                  <a:path w="154" h="4">
                    <a:moveTo>
                      <a:pt x="0" y="0"/>
                    </a:moveTo>
                    <a:lnTo>
                      <a:pt x="0" y="0"/>
                    </a:lnTo>
                    <a:lnTo>
                      <a:pt x="0" y="2"/>
                    </a:lnTo>
                    <a:lnTo>
                      <a:pt x="152" y="4"/>
                    </a:lnTo>
                    <a:lnTo>
                      <a:pt x="152" y="4"/>
                    </a:lnTo>
                    <a:lnTo>
                      <a:pt x="154" y="4"/>
                    </a:lnTo>
                    <a:lnTo>
                      <a:pt x="0"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61" name="Freeform 408"/>
              <p:cNvSpPr/>
              <p:nvPr/>
            </p:nvSpPr>
            <p:spPr bwMode="auto">
              <a:xfrm>
                <a:off x="7627938" y="4651375"/>
                <a:ext cx="168275" cy="3175"/>
              </a:xfrm>
              <a:custGeom>
                <a:avLst/>
                <a:gdLst/>
                <a:ahLst/>
                <a:cxnLst>
                  <a:cxn ang="0">
                    <a:pos x="0" y="0"/>
                  </a:cxn>
                  <a:cxn ang="0">
                    <a:pos x="0" y="0"/>
                  </a:cxn>
                  <a:cxn ang="0">
                    <a:pos x="106" y="2"/>
                  </a:cxn>
                  <a:cxn ang="0">
                    <a:pos x="106" y="2"/>
                  </a:cxn>
                  <a:cxn ang="0">
                    <a:pos x="0" y="0"/>
                  </a:cxn>
                </a:cxnLst>
                <a:rect l="0" t="0" r="r" b="b"/>
                <a:pathLst>
                  <a:path w="106" h="2">
                    <a:moveTo>
                      <a:pt x="0" y="0"/>
                    </a:moveTo>
                    <a:lnTo>
                      <a:pt x="0" y="0"/>
                    </a:lnTo>
                    <a:lnTo>
                      <a:pt x="106" y="2"/>
                    </a:lnTo>
                    <a:lnTo>
                      <a:pt x="106" y="2"/>
                    </a:lnTo>
                    <a:lnTo>
                      <a:pt x="0" y="0"/>
                    </a:lnTo>
                    <a:close/>
                  </a:path>
                </a:pathLst>
              </a:custGeom>
              <a:solidFill>
                <a:srgbClr val="B8E2DC"/>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62" name="Freeform 409"/>
              <p:cNvSpPr/>
              <p:nvPr/>
            </p:nvSpPr>
            <p:spPr bwMode="auto">
              <a:xfrm>
                <a:off x="7627938" y="4651375"/>
                <a:ext cx="168275" cy="3175"/>
              </a:xfrm>
              <a:custGeom>
                <a:avLst/>
                <a:gdLst/>
                <a:ahLst/>
                <a:cxnLst>
                  <a:cxn ang="0">
                    <a:pos x="0" y="0"/>
                  </a:cxn>
                  <a:cxn ang="0">
                    <a:pos x="0" y="0"/>
                  </a:cxn>
                  <a:cxn ang="0">
                    <a:pos x="106" y="2"/>
                  </a:cxn>
                  <a:cxn ang="0">
                    <a:pos x="106" y="2"/>
                  </a:cxn>
                  <a:cxn ang="0">
                    <a:pos x="0" y="0"/>
                  </a:cxn>
                </a:cxnLst>
                <a:rect l="0" t="0" r="r" b="b"/>
                <a:pathLst>
                  <a:path w="106" h="2">
                    <a:moveTo>
                      <a:pt x="0" y="0"/>
                    </a:moveTo>
                    <a:lnTo>
                      <a:pt x="0" y="0"/>
                    </a:lnTo>
                    <a:lnTo>
                      <a:pt x="106" y="2"/>
                    </a:lnTo>
                    <a:lnTo>
                      <a:pt x="106" y="2"/>
                    </a:lnTo>
                    <a:lnTo>
                      <a:pt x="0"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63" name="Freeform 410"/>
              <p:cNvSpPr/>
              <p:nvPr/>
            </p:nvSpPr>
            <p:spPr bwMode="auto">
              <a:xfrm>
                <a:off x="7539038" y="4295775"/>
                <a:ext cx="257175" cy="358775"/>
              </a:xfrm>
              <a:custGeom>
                <a:avLst/>
                <a:gdLst/>
                <a:ahLst/>
                <a:cxnLst>
                  <a:cxn ang="0">
                    <a:pos x="0" y="0"/>
                  </a:cxn>
                  <a:cxn ang="0">
                    <a:pos x="0" y="0"/>
                  </a:cxn>
                  <a:cxn ang="0">
                    <a:pos x="16" y="52"/>
                  </a:cxn>
                  <a:cxn ang="0">
                    <a:pos x="28" y="100"/>
                  </a:cxn>
                  <a:cxn ang="0">
                    <a:pos x="38" y="142"/>
                  </a:cxn>
                  <a:cxn ang="0">
                    <a:pos x="46" y="178"/>
                  </a:cxn>
                  <a:cxn ang="0">
                    <a:pos x="46" y="178"/>
                  </a:cxn>
                  <a:cxn ang="0">
                    <a:pos x="52" y="194"/>
                  </a:cxn>
                  <a:cxn ang="0">
                    <a:pos x="56" y="224"/>
                  </a:cxn>
                  <a:cxn ang="0">
                    <a:pos x="162" y="226"/>
                  </a:cxn>
                  <a:cxn ang="0">
                    <a:pos x="158" y="174"/>
                  </a:cxn>
                  <a:cxn ang="0">
                    <a:pos x="158" y="174"/>
                  </a:cxn>
                  <a:cxn ang="0">
                    <a:pos x="142" y="140"/>
                  </a:cxn>
                  <a:cxn ang="0">
                    <a:pos x="126" y="110"/>
                  </a:cxn>
                  <a:cxn ang="0">
                    <a:pos x="106" y="84"/>
                  </a:cxn>
                  <a:cxn ang="0">
                    <a:pos x="88" y="60"/>
                  </a:cxn>
                  <a:cxn ang="0">
                    <a:pos x="68" y="42"/>
                  </a:cxn>
                  <a:cxn ang="0">
                    <a:pos x="46" y="24"/>
                  </a:cxn>
                  <a:cxn ang="0">
                    <a:pos x="24" y="10"/>
                  </a:cxn>
                  <a:cxn ang="0">
                    <a:pos x="0" y="0"/>
                  </a:cxn>
                </a:cxnLst>
                <a:rect l="0" t="0" r="r" b="b"/>
                <a:pathLst>
                  <a:path w="162" h="226">
                    <a:moveTo>
                      <a:pt x="0" y="0"/>
                    </a:moveTo>
                    <a:lnTo>
                      <a:pt x="0" y="0"/>
                    </a:lnTo>
                    <a:lnTo>
                      <a:pt x="16" y="52"/>
                    </a:lnTo>
                    <a:lnTo>
                      <a:pt x="28" y="100"/>
                    </a:lnTo>
                    <a:lnTo>
                      <a:pt x="38" y="142"/>
                    </a:lnTo>
                    <a:lnTo>
                      <a:pt x="46" y="178"/>
                    </a:lnTo>
                    <a:lnTo>
                      <a:pt x="46" y="178"/>
                    </a:lnTo>
                    <a:lnTo>
                      <a:pt x="52" y="194"/>
                    </a:lnTo>
                    <a:lnTo>
                      <a:pt x="56" y="224"/>
                    </a:lnTo>
                    <a:lnTo>
                      <a:pt x="162" y="226"/>
                    </a:lnTo>
                    <a:lnTo>
                      <a:pt x="158" y="174"/>
                    </a:lnTo>
                    <a:lnTo>
                      <a:pt x="158" y="174"/>
                    </a:lnTo>
                    <a:lnTo>
                      <a:pt x="142" y="140"/>
                    </a:lnTo>
                    <a:lnTo>
                      <a:pt x="126" y="110"/>
                    </a:lnTo>
                    <a:lnTo>
                      <a:pt x="106" y="84"/>
                    </a:lnTo>
                    <a:lnTo>
                      <a:pt x="88" y="60"/>
                    </a:lnTo>
                    <a:lnTo>
                      <a:pt x="68" y="42"/>
                    </a:lnTo>
                    <a:lnTo>
                      <a:pt x="46" y="24"/>
                    </a:lnTo>
                    <a:lnTo>
                      <a:pt x="24" y="10"/>
                    </a:lnTo>
                    <a:lnTo>
                      <a:pt x="0" y="0"/>
                    </a:lnTo>
                    <a:close/>
                  </a:path>
                </a:pathLst>
              </a:custGeom>
              <a:solidFill>
                <a:srgbClr val="A5D0CF"/>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64" name="Freeform 411"/>
              <p:cNvSpPr/>
              <p:nvPr/>
            </p:nvSpPr>
            <p:spPr bwMode="auto">
              <a:xfrm>
                <a:off x="7539038" y="4295775"/>
                <a:ext cx="257175" cy="358775"/>
              </a:xfrm>
              <a:custGeom>
                <a:avLst/>
                <a:gdLst/>
                <a:ahLst/>
                <a:cxnLst>
                  <a:cxn ang="0">
                    <a:pos x="0" y="0"/>
                  </a:cxn>
                  <a:cxn ang="0">
                    <a:pos x="0" y="0"/>
                  </a:cxn>
                  <a:cxn ang="0">
                    <a:pos x="16" y="52"/>
                  </a:cxn>
                  <a:cxn ang="0">
                    <a:pos x="28" y="100"/>
                  </a:cxn>
                  <a:cxn ang="0">
                    <a:pos x="38" y="142"/>
                  </a:cxn>
                  <a:cxn ang="0">
                    <a:pos x="46" y="178"/>
                  </a:cxn>
                  <a:cxn ang="0">
                    <a:pos x="46" y="178"/>
                  </a:cxn>
                  <a:cxn ang="0">
                    <a:pos x="52" y="194"/>
                  </a:cxn>
                  <a:cxn ang="0">
                    <a:pos x="56" y="224"/>
                  </a:cxn>
                  <a:cxn ang="0">
                    <a:pos x="162" y="226"/>
                  </a:cxn>
                  <a:cxn ang="0">
                    <a:pos x="158" y="174"/>
                  </a:cxn>
                  <a:cxn ang="0">
                    <a:pos x="158" y="174"/>
                  </a:cxn>
                  <a:cxn ang="0">
                    <a:pos x="142" y="140"/>
                  </a:cxn>
                  <a:cxn ang="0">
                    <a:pos x="126" y="110"/>
                  </a:cxn>
                  <a:cxn ang="0">
                    <a:pos x="106" y="84"/>
                  </a:cxn>
                  <a:cxn ang="0">
                    <a:pos x="88" y="60"/>
                  </a:cxn>
                  <a:cxn ang="0">
                    <a:pos x="68" y="42"/>
                  </a:cxn>
                  <a:cxn ang="0">
                    <a:pos x="46" y="24"/>
                  </a:cxn>
                  <a:cxn ang="0">
                    <a:pos x="24" y="10"/>
                  </a:cxn>
                  <a:cxn ang="0">
                    <a:pos x="0" y="0"/>
                  </a:cxn>
                </a:cxnLst>
                <a:rect l="0" t="0" r="r" b="b"/>
                <a:pathLst>
                  <a:path w="162" h="226">
                    <a:moveTo>
                      <a:pt x="0" y="0"/>
                    </a:moveTo>
                    <a:lnTo>
                      <a:pt x="0" y="0"/>
                    </a:lnTo>
                    <a:lnTo>
                      <a:pt x="16" y="52"/>
                    </a:lnTo>
                    <a:lnTo>
                      <a:pt x="28" y="100"/>
                    </a:lnTo>
                    <a:lnTo>
                      <a:pt x="38" y="142"/>
                    </a:lnTo>
                    <a:lnTo>
                      <a:pt x="46" y="178"/>
                    </a:lnTo>
                    <a:lnTo>
                      <a:pt x="46" y="178"/>
                    </a:lnTo>
                    <a:lnTo>
                      <a:pt x="52" y="194"/>
                    </a:lnTo>
                    <a:lnTo>
                      <a:pt x="56" y="224"/>
                    </a:lnTo>
                    <a:lnTo>
                      <a:pt x="162" y="226"/>
                    </a:lnTo>
                    <a:lnTo>
                      <a:pt x="158" y="174"/>
                    </a:lnTo>
                    <a:lnTo>
                      <a:pt x="158" y="174"/>
                    </a:lnTo>
                    <a:lnTo>
                      <a:pt x="142" y="140"/>
                    </a:lnTo>
                    <a:lnTo>
                      <a:pt x="126" y="110"/>
                    </a:lnTo>
                    <a:lnTo>
                      <a:pt x="106" y="84"/>
                    </a:lnTo>
                    <a:lnTo>
                      <a:pt x="88" y="60"/>
                    </a:lnTo>
                    <a:lnTo>
                      <a:pt x="68" y="42"/>
                    </a:lnTo>
                    <a:lnTo>
                      <a:pt x="46" y="24"/>
                    </a:lnTo>
                    <a:lnTo>
                      <a:pt x="24" y="10"/>
                    </a:lnTo>
                    <a:lnTo>
                      <a:pt x="0"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65" name="Freeform 412"/>
              <p:cNvSpPr>
                <a:spLocks noEditPoints="1"/>
              </p:cNvSpPr>
              <p:nvPr/>
            </p:nvSpPr>
            <p:spPr bwMode="auto">
              <a:xfrm>
                <a:off x="6627813" y="4267200"/>
                <a:ext cx="984250" cy="368300"/>
              </a:xfrm>
              <a:custGeom>
                <a:avLst/>
                <a:gdLst/>
                <a:ahLst/>
                <a:cxnLst>
                  <a:cxn ang="0">
                    <a:pos x="2" y="226"/>
                  </a:cxn>
                  <a:cxn ang="0">
                    <a:pos x="2" y="226"/>
                  </a:cxn>
                  <a:cxn ang="0">
                    <a:pos x="0" y="228"/>
                  </a:cxn>
                  <a:cxn ang="0">
                    <a:pos x="154" y="232"/>
                  </a:cxn>
                  <a:cxn ang="0">
                    <a:pos x="154" y="232"/>
                  </a:cxn>
                  <a:cxn ang="0">
                    <a:pos x="156" y="230"/>
                  </a:cxn>
                  <a:cxn ang="0">
                    <a:pos x="2" y="226"/>
                  </a:cxn>
                  <a:cxn ang="0">
                    <a:pos x="474" y="0"/>
                  </a:cxn>
                  <a:cxn ang="0">
                    <a:pos x="474" y="0"/>
                  </a:cxn>
                  <a:cxn ang="0">
                    <a:pos x="450" y="0"/>
                  </a:cxn>
                  <a:cxn ang="0">
                    <a:pos x="450" y="0"/>
                  </a:cxn>
                  <a:cxn ang="0">
                    <a:pos x="466" y="44"/>
                  </a:cxn>
                  <a:cxn ang="0">
                    <a:pos x="480" y="88"/>
                  </a:cxn>
                  <a:cxn ang="0">
                    <a:pos x="480" y="88"/>
                  </a:cxn>
                  <a:cxn ang="0">
                    <a:pos x="500" y="92"/>
                  </a:cxn>
                  <a:cxn ang="0">
                    <a:pos x="520" y="96"/>
                  </a:cxn>
                  <a:cxn ang="0">
                    <a:pos x="538" y="106"/>
                  </a:cxn>
                  <a:cxn ang="0">
                    <a:pos x="556" y="118"/>
                  </a:cxn>
                  <a:cxn ang="0">
                    <a:pos x="574" y="132"/>
                  </a:cxn>
                  <a:cxn ang="0">
                    <a:pos x="590" y="150"/>
                  </a:cxn>
                  <a:cxn ang="0">
                    <a:pos x="606" y="170"/>
                  </a:cxn>
                  <a:cxn ang="0">
                    <a:pos x="620" y="196"/>
                  </a:cxn>
                  <a:cxn ang="0">
                    <a:pos x="620" y="196"/>
                  </a:cxn>
                  <a:cxn ang="0">
                    <a:pos x="612" y="160"/>
                  </a:cxn>
                  <a:cxn ang="0">
                    <a:pos x="602" y="118"/>
                  </a:cxn>
                  <a:cxn ang="0">
                    <a:pos x="590" y="70"/>
                  </a:cxn>
                  <a:cxn ang="0">
                    <a:pos x="574" y="18"/>
                  </a:cxn>
                  <a:cxn ang="0">
                    <a:pos x="574" y="18"/>
                  </a:cxn>
                  <a:cxn ang="0">
                    <a:pos x="550" y="10"/>
                  </a:cxn>
                  <a:cxn ang="0">
                    <a:pos x="526" y="4"/>
                  </a:cxn>
                  <a:cxn ang="0">
                    <a:pos x="500" y="0"/>
                  </a:cxn>
                  <a:cxn ang="0">
                    <a:pos x="474" y="0"/>
                  </a:cxn>
                </a:cxnLst>
                <a:rect l="0" t="0" r="r" b="b"/>
                <a:pathLst>
                  <a:path w="620" h="232">
                    <a:moveTo>
                      <a:pt x="2" y="226"/>
                    </a:moveTo>
                    <a:lnTo>
                      <a:pt x="2" y="226"/>
                    </a:lnTo>
                    <a:lnTo>
                      <a:pt x="0" y="228"/>
                    </a:lnTo>
                    <a:lnTo>
                      <a:pt x="154" y="232"/>
                    </a:lnTo>
                    <a:lnTo>
                      <a:pt x="154" y="232"/>
                    </a:lnTo>
                    <a:lnTo>
                      <a:pt x="156" y="230"/>
                    </a:lnTo>
                    <a:lnTo>
                      <a:pt x="2" y="226"/>
                    </a:lnTo>
                    <a:close/>
                    <a:moveTo>
                      <a:pt x="474" y="0"/>
                    </a:moveTo>
                    <a:lnTo>
                      <a:pt x="474" y="0"/>
                    </a:lnTo>
                    <a:lnTo>
                      <a:pt x="450" y="0"/>
                    </a:lnTo>
                    <a:lnTo>
                      <a:pt x="450" y="0"/>
                    </a:lnTo>
                    <a:lnTo>
                      <a:pt x="466" y="44"/>
                    </a:lnTo>
                    <a:lnTo>
                      <a:pt x="480" y="88"/>
                    </a:lnTo>
                    <a:lnTo>
                      <a:pt x="480" y="88"/>
                    </a:lnTo>
                    <a:lnTo>
                      <a:pt x="500" y="92"/>
                    </a:lnTo>
                    <a:lnTo>
                      <a:pt x="520" y="96"/>
                    </a:lnTo>
                    <a:lnTo>
                      <a:pt x="538" y="106"/>
                    </a:lnTo>
                    <a:lnTo>
                      <a:pt x="556" y="118"/>
                    </a:lnTo>
                    <a:lnTo>
                      <a:pt x="574" y="132"/>
                    </a:lnTo>
                    <a:lnTo>
                      <a:pt x="590" y="150"/>
                    </a:lnTo>
                    <a:lnTo>
                      <a:pt x="606" y="170"/>
                    </a:lnTo>
                    <a:lnTo>
                      <a:pt x="620" y="196"/>
                    </a:lnTo>
                    <a:lnTo>
                      <a:pt x="620" y="196"/>
                    </a:lnTo>
                    <a:lnTo>
                      <a:pt x="612" y="160"/>
                    </a:lnTo>
                    <a:lnTo>
                      <a:pt x="602" y="118"/>
                    </a:lnTo>
                    <a:lnTo>
                      <a:pt x="590" y="70"/>
                    </a:lnTo>
                    <a:lnTo>
                      <a:pt x="574" y="18"/>
                    </a:lnTo>
                    <a:lnTo>
                      <a:pt x="574" y="18"/>
                    </a:lnTo>
                    <a:lnTo>
                      <a:pt x="550" y="10"/>
                    </a:lnTo>
                    <a:lnTo>
                      <a:pt x="526" y="4"/>
                    </a:lnTo>
                    <a:lnTo>
                      <a:pt x="500" y="0"/>
                    </a:lnTo>
                    <a:lnTo>
                      <a:pt x="474" y="0"/>
                    </a:lnTo>
                    <a:close/>
                  </a:path>
                </a:pathLst>
              </a:custGeom>
              <a:solidFill>
                <a:srgbClr val="A2CCCD"/>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66" name="Freeform 413"/>
              <p:cNvSpPr/>
              <p:nvPr/>
            </p:nvSpPr>
            <p:spPr bwMode="auto">
              <a:xfrm>
                <a:off x="6627813" y="4625975"/>
                <a:ext cx="247650" cy="9525"/>
              </a:xfrm>
              <a:custGeom>
                <a:avLst/>
                <a:gdLst/>
                <a:ahLst/>
                <a:cxnLst>
                  <a:cxn ang="0">
                    <a:pos x="2" y="0"/>
                  </a:cxn>
                  <a:cxn ang="0">
                    <a:pos x="2" y="0"/>
                  </a:cxn>
                  <a:cxn ang="0">
                    <a:pos x="0" y="2"/>
                  </a:cxn>
                  <a:cxn ang="0">
                    <a:pos x="154" y="6"/>
                  </a:cxn>
                  <a:cxn ang="0">
                    <a:pos x="154" y="6"/>
                  </a:cxn>
                  <a:cxn ang="0">
                    <a:pos x="156" y="4"/>
                  </a:cxn>
                  <a:cxn ang="0">
                    <a:pos x="2" y="0"/>
                  </a:cxn>
                </a:cxnLst>
                <a:rect l="0" t="0" r="r" b="b"/>
                <a:pathLst>
                  <a:path w="156" h="6">
                    <a:moveTo>
                      <a:pt x="2" y="0"/>
                    </a:moveTo>
                    <a:lnTo>
                      <a:pt x="2" y="0"/>
                    </a:lnTo>
                    <a:lnTo>
                      <a:pt x="0" y="2"/>
                    </a:lnTo>
                    <a:lnTo>
                      <a:pt x="154" y="6"/>
                    </a:lnTo>
                    <a:lnTo>
                      <a:pt x="154" y="6"/>
                    </a:lnTo>
                    <a:lnTo>
                      <a:pt x="156" y="4"/>
                    </a:lnTo>
                    <a:lnTo>
                      <a:pt x="2"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67" name="Freeform 414"/>
              <p:cNvSpPr/>
              <p:nvPr/>
            </p:nvSpPr>
            <p:spPr bwMode="auto">
              <a:xfrm>
                <a:off x="7342188" y="4267200"/>
                <a:ext cx="269875" cy="311150"/>
              </a:xfrm>
              <a:custGeom>
                <a:avLst/>
                <a:gdLst/>
                <a:ahLst/>
                <a:cxnLst>
                  <a:cxn ang="0">
                    <a:pos x="24" y="0"/>
                  </a:cxn>
                  <a:cxn ang="0">
                    <a:pos x="24" y="0"/>
                  </a:cxn>
                  <a:cxn ang="0">
                    <a:pos x="0" y="0"/>
                  </a:cxn>
                  <a:cxn ang="0">
                    <a:pos x="0" y="0"/>
                  </a:cxn>
                  <a:cxn ang="0">
                    <a:pos x="16" y="44"/>
                  </a:cxn>
                  <a:cxn ang="0">
                    <a:pos x="30" y="88"/>
                  </a:cxn>
                  <a:cxn ang="0">
                    <a:pos x="30" y="88"/>
                  </a:cxn>
                  <a:cxn ang="0">
                    <a:pos x="50" y="92"/>
                  </a:cxn>
                  <a:cxn ang="0">
                    <a:pos x="70" y="96"/>
                  </a:cxn>
                  <a:cxn ang="0">
                    <a:pos x="88" y="106"/>
                  </a:cxn>
                  <a:cxn ang="0">
                    <a:pos x="106" y="118"/>
                  </a:cxn>
                  <a:cxn ang="0">
                    <a:pos x="124" y="132"/>
                  </a:cxn>
                  <a:cxn ang="0">
                    <a:pos x="140" y="150"/>
                  </a:cxn>
                  <a:cxn ang="0">
                    <a:pos x="156" y="170"/>
                  </a:cxn>
                  <a:cxn ang="0">
                    <a:pos x="170" y="196"/>
                  </a:cxn>
                  <a:cxn ang="0">
                    <a:pos x="170" y="196"/>
                  </a:cxn>
                  <a:cxn ang="0">
                    <a:pos x="162" y="160"/>
                  </a:cxn>
                  <a:cxn ang="0">
                    <a:pos x="152" y="118"/>
                  </a:cxn>
                  <a:cxn ang="0">
                    <a:pos x="140" y="70"/>
                  </a:cxn>
                  <a:cxn ang="0">
                    <a:pos x="124" y="18"/>
                  </a:cxn>
                  <a:cxn ang="0">
                    <a:pos x="124" y="18"/>
                  </a:cxn>
                  <a:cxn ang="0">
                    <a:pos x="100" y="10"/>
                  </a:cxn>
                  <a:cxn ang="0">
                    <a:pos x="76" y="4"/>
                  </a:cxn>
                  <a:cxn ang="0">
                    <a:pos x="50" y="0"/>
                  </a:cxn>
                  <a:cxn ang="0">
                    <a:pos x="24" y="0"/>
                  </a:cxn>
                </a:cxnLst>
                <a:rect l="0" t="0" r="r" b="b"/>
                <a:pathLst>
                  <a:path w="170" h="196">
                    <a:moveTo>
                      <a:pt x="24" y="0"/>
                    </a:moveTo>
                    <a:lnTo>
                      <a:pt x="24" y="0"/>
                    </a:lnTo>
                    <a:lnTo>
                      <a:pt x="0" y="0"/>
                    </a:lnTo>
                    <a:lnTo>
                      <a:pt x="0" y="0"/>
                    </a:lnTo>
                    <a:lnTo>
                      <a:pt x="16" y="44"/>
                    </a:lnTo>
                    <a:lnTo>
                      <a:pt x="30" y="88"/>
                    </a:lnTo>
                    <a:lnTo>
                      <a:pt x="30" y="88"/>
                    </a:lnTo>
                    <a:lnTo>
                      <a:pt x="50" y="92"/>
                    </a:lnTo>
                    <a:lnTo>
                      <a:pt x="70" y="96"/>
                    </a:lnTo>
                    <a:lnTo>
                      <a:pt x="88" y="106"/>
                    </a:lnTo>
                    <a:lnTo>
                      <a:pt x="106" y="118"/>
                    </a:lnTo>
                    <a:lnTo>
                      <a:pt x="124" y="132"/>
                    </a:lnTo>
                    <a:lnTo>
                      <a:pt x="140" y="150"/>
                    </a:lnTo>
                    <a:lnTo>
                      <a:pt x="156" y="170"/>
                    </a:lnTo>
                    <a:lnTo>
                      <a:pt x="170" y="196"/>
                    </a:lnTo>
                    <a:lnTo>
                      <a:pt x="170" y="196"/>
                    </a:lnTo>
                    <a:lnTo>
                      <a:pt x="162" y="160"/>
                    </a:lnTo>
                    <a:lnTo>
                      <a:pt x="152" y="118"/>
                    </a:lnTo>
                    <a:lnTo>
                      <a:pt x="140" y="70"/>
                    </a:lnTo>
                    <a:lnTo>
                      <a:pt x="124" y="18"/>
                    </a:lnTo>
                    <a:lnTo>
                      <a:pt x="124" y="18"/>
                    </a:lnTo>
                    <a:lnTo>
                      <a:pt x="100" y="10"/>
                    </a:lnTo>
                    <a:lnTo>
                      <a:pt x="76" y="4"/>
                    </a:lnTo>
                    <a:lnTo>
                      <a:pt x="50" y="0"/>
                    </a:lnTo>
                    <a:lnTo>
                      <a:pt x="24"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68" name="Freeform 415"/>
              <p:cNvSpPr/>
              <p:nvPr/>
            </p:nvSpPr>
            <p:spPr bwMode="auto">
              <a:xfrm>
                <a:off x="7205663" y="4267200"/>
                <a:ext cx="184150" cy="149225"/>
              </a:xfrm>
              <a:custGeom>
                <a:avLst/>
                <a:gdLst/>
                <a:ahLst/>
                <a:cxnLst>
                  <a:cxn ang="0">
                    <a:pos x="86" y="0"/>
                  </a:cxn>
                  <a:cxn ang="0">
                    <a:pos x="86" y="0"/>
                  </a:cxn>
                  <a:cxn ang="0">
                    <a:pos x="42" y="6"/>
                  </a:cxn>
                  <a:cxn ang="0">
                    <a:pos x="0" y="16"/>
                  </a:cxn>
                  <a:cxn ang="0">
                    <a:pos x="0" y="16"/>
                  </a:cxn>
                  <a:cxn ang="0">
                    <a:pos x="18" y="56"/>
                  </a:cxn>
                  <a:cxn ang="0">
                    <a:pos x="32" y="94"/>
                  </a:cxn>
                  <a:cxn ang="0">
                    <a:pos x="32" y="94"/>
                  </a:cxn>
                  <a:cxn ang="0">
                    <a:pos x="64" y="88"/>
                  </a:cxn>
                  <a:cxn ang="0">
                    <a:pos x="94" y="86"/>
                  </a:cxn>
                  <a:cxn ang="0">
                    <a:pos x="94" y="86"/>
                  </a:cxn>
                  <a:cxn ang="0">
                    <a:pos x="116" y="88"/>
                  </a:cxn>
                  <a:cxn ang="0">
                    <a:pos x="116" y="88"/>
                  </a:cxn>
                  <a:cxn ang="0">
                    <a:pos x="102" y="44"/>
                  </a:cxn>
                  <a:cxn ang="0">
                    <a:pos x="86" y="0"/>
                  </a:cxn>
                </a:cxnLst>
                <a:rect l="0" t="0" r="r" b="b"/>
                <a:pathLst>
                  <a:path w="116" h="94">
                    <a:moveTo>
                      <a:pt x="86" y="0"/>
                    </a:moveTo>
                    <a:lnTo>
                      <a:pt x="86" y="0"/>
                    </a:lnTo>
                    <a:lnTo>
                      <a:pt x="42" y="6"/>
                    </a:lnTo>
                    <a:lnTo>
                      <a:pt x="0" y="16"/>
                    </a:lnTo>
                    <a:lnTo>
                      <a:pt x="0" y="16"/>
                    </a:lnTo>
                    <a:lnTo>
                      <a:pt x="18" y="56"/>
                    </a:lnTo>
                    <a:lnTo>
                      <a:pt x="32" y="94"/>
                    </a:lnTo>
                    <a:lnTo>
                      <a:pt x="32" y="94"/>
                    </a:lnTo>
                    <a:lnTo>
                      <a:pt x="64" y="88"/>
                    </a:lnTo>
                    <a:lnTo>
                      <a:pt x="94" y="86"/>
                    </a:lnTo>
                    <a:lnTo>
                      <a:pt x="94" y="86"/>
                    </a:lnTo>
                    <a:lnTo>
                      <a:pt x="116" y="88"/>
                    </a:lnTo>
                    <a:lnTo>
                      <a:pt x="116" y="88"/>
                    </a:lnTo>
                    <a:lnTo>
                      <a:pt x="102" y="44"/>
                    </a:lnTo>
                    <a:lnTo>
                      <a:pt x="86" y="0"/>
                    </a:lnTo>
                    <a:close/>
                  </a:path>
                </a:pathLst>
              </a:custGeom>
              <a:solidFill>
                <a:srgbClr val="9FCBCD"/>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69" name="Freeform 416"/>
              <p:cNvSpPr/>
              <p:nvPr/>
            </p:nvSpPr>
            <p:spPr bwMode="auto">
              <a:xfrm>
                <a:off x="7205663" y="4267200"/>
                <a:ext cx="184150" cy="149225"/>
              </a:xfrm>
              <a:custGeom>
                <a:avLst/>
                <a:gdLst/>
                <a:ahLst/>
                <a:cxnLst>
                  <a:cxn ang="0">
                    <a:pos x="86" y="0"/>
                  </a:cxn>
                  <a:cxn ang="0">
                    <a:pos x="86" y="0"/>
                  </a:cxn>
                  <a:cxn ang="0">
                    <a:pos x="42" y="6"/>
                  </a:cxn>
                  <a:cxn ang="0">
                    <a:pos x="0" y="16"/>
                  </a:cxn>
                  <a:cxn ang="0">
                    <a:pos x="0" y="16"/>
                  </a:cxn>
                  <a:cxn ang="0">
                    <a:pos x="18" y="56"/>
                  </a:cxn>
                  <a:cxn ang="0">
                    <a:pos x="32" y="94"/>
                  </a:cxn>
                  <a:cxn ang="0">
                    <a:pos x="32" y="94"/>
                  </a:cxn>
                  <a:cxn ang="0">
                    <a:pos x="64" y="88"/>
                  </a:cxn>
                  <a:cxn ang="0">
                    <a:pos x="94" y="86"/>
                  </a:cxn>
                  <a:cxn ang="0">
                    <a:pos x="94" y="86"/>
                  </a:cxn>
                  <a:cxn ang="0">
                    <a:pos x="116" y="88"/>
                  </a:cxn>
                  <a:cxn ang="0">
                    <a:pos x="116" y="88"/>
                  </a:cxn>
                  <a:cxn ang="0">
                    <a:pos x="102" y="44"/>
                  </a:cxn>
                  <a:cxn ang="0">
                    <a:pos x="86" y="0"/>
                  </a:cxn>
                </a:cxnLst>
                <a:rect l="0" t="0" r="r" b="b"/>
                <a:pathLst>
                  <a:path w="116" h="94">
                    <a:moveTo>
                      <a:pt x="86" y="0"/>
                    </a:moveTo>
                    <a:lnTo>
                      <a:pt x="86" y="0"/>
                    </a:lnTo>
                    <a:lnTo>
                      <a:pt x="42" y="6"/>
                    </a:lnTo>
                    <a:lnTo>
                      <a:pt x="0" y="16"/>
                    </a:lnTo>
                    <a:lnTo>
                      <a:pt x="0" y="16"/>
                    </a:lnTo>
                    <a:lnTo>
                      <a:pt x="18" y="56"/>
                    </a:lnTo>
                    <a:lnTo>
                      <a:pt x="32" y="94"/>
                    </a:lnTo>
                    <a:lnTo>
                      <a:pt x="32" y="94"/>
                    </a:lnTo>
                    <a:lnTo>
                      <a:pt x="64" y="88"/>
                    </a:lnTo>
                    <a:lnTo>
                      <a:pt x="94" y="86"/>
                    </a:lnTo>
                    <a:lnTo>
                      <a:pt x="94" y="86"/>
                    </a:lnTo>
                    <a:lnTo>
                      <a:pt x="116" y="88"/>
                    </a:lnTo>
                    <a:lnTo>
                      <a:pt x="116" y="88"/>
                    </a:lnTo>
                    <a:lnTo>
                      <a:pt x="102" y="44"/>
                    </a:lnTo>
                    <a:lnTo>
                      <a:pt x="8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70" name="Freeform 417"/>
              <p:cNvSpPr/>
              <p:nvPr/>
            </p:nvSpPr>
            <p:spPr bwMode="auto">
              <a:xfrm>
                <a:off x="7062788" y="4292600"/>
                <a:ext cx="193675" cy="177800"/>
              </a:xfrm>
              <a:custGeom>
                <a:avLst/>
                <a:gdLst/>
                <a:ahLst/>
                <a:cxnLst>
                  <a:cxn ang="0">
                    <a:pos x="90" y="0"/>
                  </a:cxn>
                  <a:cxn ang="0">
                    <a:pos x="90" y="0"/>
                  </a:cxn>
                  <a:cxn ang="0">
                    <a:pos x="44" y="16"/>
                  </a:cxn>
                  <a:cxn ang="0">
                    <a:pos x="0" y="34"/>
                  </a:cxn>
                  <a:cxn ang="0">
                    <a:pos x="0" y="34"/>
                  </a:cxn>
                  <a:cxn ang="0">
                    <a:pos x="10" y="52"/>
                  </a:cxn>
                  <a:cxn ang="0">
                    <a:pos x="20" y="72"/>
                  </a:cxn>
                  <a:cxn ang="0">
                    <a:pos x="36" y="112"/>
                  </a:cxn>
                  <a:cxn ang="0">
                    <a:pos x="36" y="112"/>
                  </a:cxn>
                  <a:cxn ang="0">
                    <a:pos x="78" y="94"/>
                  </a:cxn>
                  <a:cxn ang="0">
                    <a:pos x="100" y="86"/>
                  </a:cxn>
                  <a:cxn ang="0">
                    <a:pos x="122" y="78"/>
                  </a:cxn>
                  <a:cxn ang="0">
                    <a:pos x="122" y="78"/>
                  </a:cxn>
                  <a:cxn ang="0">
                    <a:pos x="108" y="40"/>
                  </a:cxn>
                  <a:cxn ang="0">
                    <a:pos x="90" y="0"/>
                  </a:cxn>
                </a:cxnLst>
                <a:rect l="0" t="0" r="r" b="b"/>
                <a:pathLst>
                  <a:path w="122" h="112">
                    <a:moveTo>
                      <a:pt x="90" y="0"/>
                    </a:moveTo>
                    <a:lnTo>
                      <a:pt x="90" y="0"/>
                    </a:lnTo>
                    <a:lnTo>
                      <a:pt x="44" y="16"/>
                    </a:lnTo>
                    <a:lnTo>
                      <a:pt x="0" y="34"/>
                    </a:lnTo>
                    <a:lnTo>
                      <a:pt x="0" y="34"/>
                    </a:lnTo>
                    <a:lnTo>
                      <a:pt x="10" y="52"/>
                    </a:lnTo>
                    <a:lnTo>
                      <a:pt x="20" y="72"/>
                    </a:lnTo>
                    <a:lnTo>
                      <a:pt x="36" y="112"/>
                    </a:lnTo>
                    <a:lnTo>
                      <a:pt x="36" y="112"/>
                    </a:lnTo>
                    <a:lnTo>
                      <a:pt x="78" y="94"/>
                    </a:lnTo>
                    <a:lnTo>
                      <a:pt x="100" y="86"/>
                    </a:lnTo>
                    <a:lnTo>
                      <a:pt x="122" y="78"/>
                    </a:lnTo>
                    <a:lnTo>
                      <a:pt x="122" y="78"/>
                    </a:lnTo>
                    <a:lnTo>
                      <a:pt x="108" y="40"/>
                    </a:lnTo>
                    <a:lnTo>
                      <a:pt x="90" y="0"/>
                    </a:lnTo>
                    <a:close/>
                  </a:path>
                </a:pathLst>
              </a:custGeom>
              <a:solidFill>
                <a:srgbClr val="A2CECD"/>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71" name="Freeform 418"/>
              <p:cNvSpPr/>
              <p:nvPr/>
            </p:nvSpPr>
            <p:spPr bwMode="auto">
              <a:xfrm>
                <a:off x="7062788" y="4292600"/>
                <a:ext cx="193675" cy="177800"/>
              </a:xfrm>
              <a:custGeom>
                <a:avLst/>
                <a:gdLst/>
                <a:ahLst/>
                <a:cxnLst>
                  <a:cxn ang="0">
                    <a:pos x="90" y="0"/>
                  </a:cxn>
                  <a:cxn ang="0">
                    <a:pos x="90" y="0"/>
                  </a:cxn>
                  <a:cxn ang="0">
                    <a:pos x="44" y="16"/>
                  </a:cxn>
                  <a:cxn ang="0">
                    <a:pos x="0" y="34"/>
                  </a:cxn>
                  <a:cxn ang="0">
                    <a:pos x="0" y="34"/>
                  </a:cxn>
                  <a:cxn ang="0">
                    <a:pos x="10" y="52"/>
                  </a:cxn>
                  <a:cxn ang="0">
                    <a:pos x="20" y="72"/>
                  </a:cxn>
                  <a:cxn ang="0">
                    <a:pos x="36" y="112"/>
                  </a:cxn>
                  <a:cxn ang="0">
                    <a:pos x="36" y="112"/>
                  </a:cxn>
                  <a:cxn ang="0">
                    <a:pos x="78" y="94"/>
                  </a:cxn>
                  <a:cxn ang="0">
                    <a:pos x="100" y="86"/>
                  </a:cxn>
                  <a:cxn ang="0">
                    <a:pos x="122" y="78"/>
                  </a:cxn>
                  <a:cxn ang="0">
                    <a:pos x="122" y="78"/>
                  </a:cxn>
                  <a:cxn ang="0">
                    <a:pos x="108" y="40"/>
                  </a:cxn>
                  <a:cxn ang="0">
                    <a:pos x="90" y="0"/>
                  </a:cxn>
                </a:cxnLst>
                <a:rect l="0" t="0" r="r" b="b"/>
                <a:pathLst>
                  <a:path w="122" h="112">
                    <a:moveTo>
                      <a:pt x="90" y="0"/>
                    </a:moveTo>
                    <a:lnTo>
                      <a:pt x="90" y="0"/>
                    </a:lnTo>
                    <a:lnTo>
                      <a:pt x="44" y="16"/>
                    </a:lnTo>
                    <a:lnTo>
                      <a:pt x="0" y="34"/>
                    </a:lnTo>
                    <a:lnTo>
                      <a:pt x="0" y="34"/>
                    </a:lnTo>
                    <a:lnTo>
                      <a:pt x="10" y="52"/>
                    </a:lnTo>
                    <a:lnTo>
                      <a:pt x="20" y="72"/>
                    </a:lnTo>
                    <a:lnTo>
                      <a:pt x="36" y="112"/>
                    </a:lnTo>
                    <a:lnTo>
                      <a:pt x="36" y="112"/>
                    </a:lnTo>
                    <a:lnTo>
                      <a:pt x="78" y="94"/>
                    </a:lnTo>
                    <a:lnTo>
                      <a:pt x="100" y="86"/>
                    </a:lnTo>
                    <a:lnTo>
                      <a:pt x="122" y="78"/>
                    </a:lnTo>
                    <a:lnTo>
                      <a:pt x="122" y="78"/>
                    </a:lnTo>
                    <a:lnTo>
                      <a:pt x="108" y="40"/>
                    </a:lnTo>
                    <a:lnTo>
                      <a:pt x="90"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72" name="Freeform 419"/>
              <p:cNvSpPr/>
              <p:nvPr/>
            </p:nvSpPr>
            <p:spPr bwMode="auto">
              <a:xfrm>
                <a:off x="6630988" y="4622800"/>
                <a:ext cx="250825" cy="9525"/>
              </a:xfrm>
              <a:custGeom>
                <a:avLst/>
                <a:gdLst/>
                <a:ahLst/>
                <a:cxnLst>
                  <a:cxn ang="0">
                    <a:pos x="20" y="0"/>
                  </a:cxn>
                  <a:cxn ang="0">
                    <a:pos x="20" y="0"/>
                  </a:cxn>
                  <a:cxn ang="0">
                    <a:pos x="20" y="2"/>
                  </a:cxn>
                  <a:cxn ang="0">
                    <a:pos x="0" y="2"/>
                  </a:cxn>
                  <a:cxn ang="0">
                    <a:pos x="0" y="2"/>
                  </a:cxn>
                  <a:cxn ang="0">
                    <a:pos x="0" y="2"/>
                  </a:cxn>
                  <a:cxn ang="0">
                    <a:pos x="154" y="6"/>
                  </a:cxn>
                  <a:cxn ang="0">
                    <a:pos x="154" y="6"/>
                  </a:cxn>
                  <a:cxn ang="0">
                    <a:pos x="158" y="4"/>
                  </a:cxn>
                  <a:cxn ang="0">
                    <a:pos x="20" y="0"/>
                  </a:cxn>
                </a:cxnLst>
                <a:rect l="0" t="0" r="r" b="b"/>
                <a:pathLst>
                  <a:path w="158" h="6">
                    <a:moveTo>
                      <a:pt x="20" y="0"/>
                    </a:moveTo>
                    <a:lnTo>
                      <a:pt x="20" y="0"/>
                    </a:lnTo>
                    <a:lnTo>
                      <a:pt x="20" y="2"/>
                    </a:lnTo>
                    <a:lnTo>
                      <a:pt x="0" y="2"/>
                    </a:lnTo>
                    <a:lnTo>
                      <a:pt x="0" y="2"/>
                    </a:lnTo>
                    <a:lnTo>
                      <a:pt x="0" y="2"/>
                    </a:lnTo>
                    <a:lnTo>
                      <a:pt x="154" y="6"/>
                    </a:lnTo>
                    <a:lnTo>
                      <a:pt x="154" y="6"/>
                    </a:lnTo>
                    <a:lnTo>
                      <a:pt x="158" y="4"/>
                    </a:lnTo>
                    <a:lnTo>
                      <a:pt x="20" y="0"/>
                    </a:lnTo>
                    <a:close/>
                  </a:path>
                </a:pathLst>
              </a:custGeom>
              <a:solidFill>
                <a:srgbClr val="A4CAC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73" name="Freeform 420"/>
              <p:cNvSpPr/>
              <p:nvPr/>
            </p:nvSpPr>
            <p:spPr bwMode="auto">
              <a:xfrm>
                <a:off x="6630988" y="4622800"/>
                <a:ext cx="250825" cy="9525"/>
              </a:xfrm>
              <a:custGeom>
                <a:avLst/>
                <a:gdLst/>
                <a:ahLst/>
                <a:cxnLst>
                  <a:cxn ang="0">
                    <a:pos x="20" y="0"/>
                  </a:cxn>
                  <a:cxn ang="0">
                    <a:pos x="20" y="0"/>
                  </a:cxn>
                  <a:cxn ang="0">
                    <a:pos x="20" y="2"/>
                  </a:cxn>
                  <a:cxn ang="0">
                    <a:pos x="0" y="2"/>
                  </a:cxn>
                  <a:cxn ang="0">
                    <a:pos x="0" y="2"/>
                  </a:cxn>
                  <a:cxn ang="0">
                    <a:pos x="0" y="2"/>
                  </a:cxn>
                  <a:cxn ang="0">
                    <a:pos x="154" y="6"/>
                  </a:cxn>
                  <a:cxn ang="0">
                    <a:pos x="154" y="6"/>
                  </a:cxn>
                  <a:cxn ang="0">
                    <a:pos x="158" y="4"/>
                  </a:cxn>
                  <a:cxn ang="0">
                    <a:pos x="20" y="0"/>
                  </a:cxn>
                </a:cxnLst>
                <a:rect l="0" t="0" r="r" b="b"/>
                <a:pathLst>
                  <a:path w="158" h="6">
                    <a:moveTo>
                      <a:pt x="20" y="0"/>
                    </a:moveTo>
                    <a:lnTo>
                      <a:pt x="20" y="0"/>
                    </a:lnTo>
                    <a:lnTo>
                      <a:pt x="20" y="2"/>
                    </a:lnTo>
                    <a:lnTo>
                      <a:pt x="0" y="2"/>
                    </a:lnTo>
                    <a:lnTo>
                      <a:pt x="0" y="2"/>
                    </a:lnTo>
                    <a:lnTo>
                      <a:pt x="0" y="2"/>
                    </a:lnTo>
                    <a:lnTo>
                      <a:pt x="154" y="6"/>
                    </a:lnTo>
                    <a:lnTo>
                      <a:pt x="154" y="6"/>
                    </a:lnTo>
                    <a:lnTo>
                      <a:pt x="158" y="4"/>
                    </a:lnTo>
                    <a:lnTo>
                      <a:pt x="20"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74" name="Freeform 421"/>
              <p:cNvSpPr/>
              <p:nvPr/>
            </p:nvSpPr>
            <p:spPr bwMode="auto">
              <a:xfrm>
                <a:off x="6662738" y="4619625"/>
                <a:ext cx="222250" cy="9525"/>
              </a:xfrm>
              <a:custGeom>
                <a:avLst/>
                <a:gdLst/>
                <a:ahLst/>
                <a:cxnLst>
                  <a:cxn ang="0">
                    <a:pos x="0" y="0"/>
                  </a:cxn>
                  <a:cxn ang="0">
                    <a:pos x="0" y="0"/>
                  </a:cxn>
                  <a:cxn ang="0">
                    <a:pos x="0" y="2"/>
                  </a:cxn>
                  <a:cxn ang="0">
                    <a:pos x="138" y="6"/>
                  </a:cxn>
                  <a:cxn ang="0">
                    <a:pos x="138" y="6"/>
                  </a:cxn>
                  <a:cxn ang="0">
                    <a:pos x="140" y="4"/>
                  </a:cxn>
                  <a:cxn ang="0">
                    <a:pos x="0" y="0"/>
                  </a:cxn>
                </a:cxnLst>
                <a:rect l="0" t="0" r="r" b="b"/>
                <a:pathLst>
                  <a:path w="140" h="6">
                    <a:moveTo>
                      <a:pt x="0" y="0"/>
                    </a:moveTo>
                    <a:lnTo>
                      <a:pt x="0" y="0"/>
                    </a:lnTo>
                    <a:lnTo>
                      <a:pt x="0" y="2"/>
                    </a:lnTo>
                    <a:lnTo>
                      <a:pt x="138" y="6"/>
                    </a:lnTo>
                    <a:lnTo>
                      <a:pt x="138" y="6"/>
                    </a:lnTo>
                    <a:lnTo>
                      <a:pt x="140" y="4"/>
                    </a:lnTo>
                    <a:lnTo>
                      <a:pt x="0" y="0"/>
                    </a:lnTo>
                    <a:close/>
                  </a:path>
                </a:pathLst>
              </a:custGeom>
              <a:solidFill>
                <a:srgbClr val="A2CAC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75" name="Freeform 422"/>
              <p:cNvSpPr/>
              <p:nvPr/>
            </p:nvSpPr>
            <p:spPr bwMode="auto">
              <a:xfrm>
                <a:off x="6662738" y="4619625"/>
                <a:ext cx="222250" cy="9525"/>
              </a:xfrm>
              <a:custGeom>
                <a:avLst/>
                <a:gdLst/>
                <a:ahLst/>
                <a:cxnLst>
                  <a:cxn ang="0">
                    <a:pos x="0" y="0"/>
                  </a:cxn>
                  <a:cxn ang="0">
                    <a:pos x="0" y="0"/>
                  </a:cxn>
                  <a:cxn ang="0">
                    <a:pos x="0" y="2"/>
                  </a:cxn>
                  <a:cxn ang="0">
                    <a:pos x="138" y="6"/>
                  </a:cxn>
                  <a:cxn ang="0">
                    <a:pos x="138" y="6"/>
                  </a:cxn>
                  <a:cxn ang="0">
                    <a:pos x="140" y="4"/>
                  </a:cxn>
                  <a:cxn ang="0">
                    <a:pos x="0" y="0"/>
                  </a:cxn>
                </a:cxnLst>
                <a:rect l="0" t="0" r="r" b="b"/>
                <a:pathLst>
                  <a:path w="140" h="6">
                    <a:moveTo>
                      <a:pt x="0" y="0"/>
                    </a:moveTo>
                    <a:lnTo>
                      <a:pt x="0" y="0"/>
                    </a:lnTo>
                    <a:lnTo>
                      <a:pt x="0" y="2"/>
                    </a:lnTo>
                    <a:lnTo>
                      <a:pt x="138" y="6"/>
                    </a:lnTo>
                    <a:lnTo>
                      <a:pt x="138" y="6"/>
                    </a:lnTo>
                    <a:lnTo>
                      <a:pt x="140" y="4"/>
                    </a:lnTo>
                    <a:lnTo>
                      <a:pt x="0"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76" name="Freeform 423"/>
              <p:cNvSpPr/>
              <p:nvPr/>
            </p:nvSpPr>
            <p:spPr bwMode="auto">
              <a:xfrm>
                <a:off x="6662738" y="4346575"/>
                <a:ext cx="457200" cy="279400"/>
              </a:xfrm>
              <a:custGeom>
                <a:avLst/>
                <a:gdLst/>
                <a:ahLst/>
                <a:cxnLst>
                  <a:cxn ang="0">
                    <a:pos x="252" y="0"/>
                  </a:cxn>
                  <a:cxn ang="0">
                    <a:pos x="252" y="0"/>
                  </a:cxn>
                  <a:cxn ang="0">
                    <a:pos x="210" y="20"/>
                  </a:cxn>
                  <a:cxn ang="0">
                    <a:pos x="172" y="42"/>
                  </a:cxn>
                  <a:cxn ang="0">
                    <a:pos x="134" y="64"/>
                  </a:cxn>
                  <a:cxn ang="0">
                    <a:pos x="100" y="86"/>
                  </a:cxn>
                  <a:cxn ang="0">
                    <a:pos x="42" y="128"/>
                  </a:cxn>
                  <a:cxn ang="0">
                    <a:pos x="0" y="160"/>
                  </a:cxn>
                  <a:cxn ang="0">
                    <a:pos x="0" y="160"/>
                  </a:cxn>
                  <a:cxn ang="0">
                    <a:pos x="0" y="172"/>
                  </a:cxn>
                  <a:cxn ang="0">
                    <a:pos x="140" y="176"/>
                  </a:cxn>
                  <a:cxn ang="0">
                    <a:pos x="140" y="176"/>
                  </a:cxn>
                  <a:cxn ang="0">
                    <a:pos x="164" y="156"/>
                  </a:cxn>
                  <a:cxn ang="0">
                    <a:pos x="198" y="132"/>
                  </a:cxn>
                  <a:cxn ang="0">
                    <a:pos x="240" y="104"/>
                  </a:cxn>
                  <a:cxn ang="0">
                    <a:pos x="262" y="90"/>
                  </a:cxn>
                  <a:cxn ang="0">
                    <a:pos x="288" y="78"/>
                  </a:cxn>
                  <a:cxn ang="0">
                    <a:pos x="288" y="78"/>
                  </a:cxn>
                  <a:cxn ang="0">
                    <a:pos x="272" y="38"/>
                  </a:cxn>
                  <a:cxn ang="0">
                    <a:pos x="262" y="18"/>
                  </a:cxn>
                  <a:cxn ang="0">
                    <a:pos x="252" y="0"/>
                  </a:cxn>
                </a:cxnLst>
                <a:rect l="0" t="0" r="r" b="b"/>
                <a:pathLst>
                  <a:path w="288" h="176">
                    <a:moveTo>
                      <a:pt x="252" y="0"/>
                    </a:moveTo>
                    <a:lnTo>
                      <a:pt x="252" y="0"/>
                    </a:lnTo>
                    <a:lnTo>
                      <a:pt x="210" y="20"/>
                    </a:lnTo>
                    <a:lnTo>
                      <a:pt x="172" y="42"/>
                    </a:lnTo>
                    <a:lnTo>
                      <a:pt x="134" y="64"/>
                    </a:lnTo>
                    <a:lnTo>
                      <a:pt x="100" y="86"/>
                    </a:lnTo>
                    <a:lnTo>
                      <a:pt x="42" y="128"/>
                    </a:lnTo>
                    <a:lnTo>
                      <a:pt x="0" y="160"/>
                    </a:lnTo>
                    <a:lnTo>
                      <a:pt x="0" y="160"/>
                    </a:lnTo>
                    <a:lnTo>
                      <a:pt x="0" y="172"/>
                    </a:lnTo>
                    <a:lnTo>
                      <a:pt x="140" y="176"/>
                    </a:lnTo>
                    <a:lnTo>
                      <a:pt x="140" y="176"/>
                    </a:lnTo>
                    <a:lnTo>
                      <a:pt x="164" y="156"/>
                    </a:lnTo>
                    <a:lnTo>
                      <a:pt x="198" y="132"/>
                    </a:lnTo>
                    <a:lnTo>
                      <a:pt x="240" y="104"/>
                    </a:lnTo>
                    <a:lnTo>
                      <a:pt x="262" y="90"/>
                    </a:lnTo>
                    <a:lnTo>
                      <a:pt x="288" y="78"/>
                    </a:lnTo>
                    <a:lnTo>
                      <a:pt x="288" y="78"/>
                    </a:lnTo>
                    <a:lnTo>
                      <a:pt x="272" y="38"/>
                    </a:lnTo>
                    <a:lnTo>
                      <a:pt x="262" y="18"/>
                    </a:lnTo>
                    <a:lnTo>
                      <a:pt x="252" y="0"/>
                    </a:lnTo>
                    <a:close/>
                  </a:path>
                </a:pathLst>
              </a:custGeom>
              <a:solidFill>
                <a:srgbClr val="A3CBC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77" name="Freeform 424"/>
              <p:cNvSpPr/>
              <p:nvPr/>
            </p:nvSpPr>
            <p:spPr bwMode="auto">
              <a:xfrm>
                <a:off x="6662738" y="4346575"/>
                <a:ext cx="457200" cy="279400"/>
              </a:xfrm>
              <a:custGeom>
                <a:avLst/>
                <a:gdLst/>
                <a:ahLst/>
                <a:cxnLst>
                  <a:cxn ang="0">
                    <a:pos x="252" y="0"/>
                  </a:cxn>
                  <a:cxn ang="0">
                    <a:pos x="252" y="0"/>
                  </a:cxn>
                  <a:cxn ang="0">
                    <a:pos x="210" y="20"/>
                  </a:cxn>
                  <a:cxn ang="0">
                    <a:pos x="172" y="42"/>
                  </a:cxn>
                  <a:cxn ang="0">
                    <a:pos x="134" y="64"/>
                  </a:cxn>
                  <a:cxn ang="0">
                    <a:pos x="100" y="86"/>
                  </a:cxn>
                  <a:cxn ang="0">
                    <a:pos x="42" y="128"/>
                  </a:cxn>
                  <a:cxn ang="0">
                    <a:pos x="0" y="160"/>
                  </a:cxn>
                  <a:cxn ang="0">
                    <a:pos x="0" y="160"/>
                  </a:cxn>
                  <a:cxn ang="0">
                    <a:pos x="0" y="172"/>
                  </a:cxn>
                  <a:cxn ang="0">
                    <a:pos x="140" y="176"/>
                  </a:cxn>
                  <a:cxn ang="0">
                    <a:pos x="140" y="176"/>
                  </a:cxn>
                  <a:cxn ang="0">
                    <a:pos x="164" y="156"/>
                  </a:cxn>
                  <a:cxn ang="0">
                    <a:pos x="198" y="132"/>
                  </a:cxn>
                  <a:cxn ang="0">
                    <a:pos x="240" y="104"/>
                  </a:cxn>
                  <a:cxn ang="0">
                    <a:pos x="262" y="90"/>
                  </a:cxn>
                  <a:cxn ang="0">
                    <a:pos x="288" y="78"/>
                  </a:cxn>
                  <a:cxn ang="0">
                    <a:pos x="288" y="78"/>
                  </a:cxn>
                  <a:cxn ang="0">
                    <a:pos x="272" y="38"/>
                  </a:cxn>
                  <a:cxn ang="0">
                    <a:pos x="262" y="18"/>
                  </a:cxn>
                  <a:cxn ang="0">
                    <a:pos x="252" y="0"/>
                  </a:cxn>
                </a:cxnLst>
                <a:rect l="0" t="0" r="r" b="b"/>
                <a:pathLst>
                  <a:path w="288" h="176">
                    <a:moveTo>
                      <a:pt x="252" y="0"/>
                    </a:moveTo>
                    <a:lnTo>
                      <a:pt x="252" y="0"/>
                    </a:lnTo>
                    <a:lnTo>
                      <a:pt x="210" y="20"/>
                    </a:lnTo>
                    <a:lnTo>
                      <a:pt x="172" y="42"/>
                    </a:lnTo>
                    <a:lnTo>
                      <a:pt x="134" y="64"/>
                    </a:lnTo>
                    <a:lnTo>
                      <a:pt x="100" y="86"/>
                    </a:lnTo>
                    <a:lnTo>
                      <a:pt x="42" y="128"/>
                    </a:lnTo>
                    <a:lnTo>
                      <a:pt x="0" y="160"/>
                    </a:lnTo>
                    <a:lnTo>
                      <a:pt x="0" y="160"/>
                    </a:lnTo>
                    <a:lnTo>
                      <a:pt x="0" y="172"/>
                    </a:lnTo>
                    <a:lnTo>
                      <a:pt x="140" y="176"/>
                    </a:lnTo>
                    <a:lnTo>
                      <a:pt x="140" y="176"/>
                    </a:lnTo>
                    <a:lnTo>
                      <a:pt x="164" y="156"/>
                    </a:lnTo>
                    <a:lnTo>
                      <a:pt x="198" y="132"/>
                    </a:lnTo>
                    <a:lnTo>
                      <a:pt x="240" y="104"/>
                    </a:lnTo>
                    <a:lnTo>
                      <a:pt x="262" y="90"/>
                    </a:lnTo>
                    <a:lnTo>
                      <a:pt x="288" y="78"/>
                    </a:lnTo>
                    <a:lnTo>
                      <a:pt x="288" y="78"/>
                    </a:lnTo>
                    <a:lnTo>
                      <a:pt x="272" y="38"/>
                    </a:lnTo>
                    <a:lnTo>
                      <a:pt x="262" y="18"/>
                    </a:lnTo>
                    <a:lnTo>
                      <a:pt x="252"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78" name="Freeform 425"/>
              <p:cNvSpPr/>
              <p:nvPr/>
            </p:nvSpPr>
            <p:spPr bwMode="auto">
              <a:xfrm>
                <a:off x="6630988" y="4622800"/>
                <a:ext cx="31750" cy="3175"/>
              </a:xfrm>
              <a:custGeom>
                <a:avLst/>
                <a:gdLst/>
                <a:ahLst/>
                <a:cxnLst>
                  <a:cxn ang="0">
                    <a:pos x="4" y="0"/>
                  </a:cxn>
                  <a:cxn ang="0">
                    <a:pos x="4" y="0"/>
                  </a:cxn>
                  <a:cxn ang="0">
                    <a:pos x="0" y="2"/>
                  </a:cxn>
                  <a:cxn ang="0">
                    <a:pos x="20" y="2"/>
                  </a:cxn>
                  <a:cxn ang="0">
                    <a:pos x="20" y="2"/>
                  </a:cxn>
                  <a:cxn ang="0">
                    <a:pos x="20" y="0"/>
                  </a:cxn>
                  <a:cxn ang="0">
                    <a:pos x="4" y="0"/>
                  </a:cxn>
                </a:cxnLst>
                <a:rect l="0" t="0" r="r" b="b"/>
                <a:pathLst>
                  <a:path w="20" h="2">
                    <a:moveTo>
                      <a:pt x="4" y="0"/>
                    </a:moveTo>
                    <a:lnTo>
                      <a:pt x="4" y="0"/>
                    </a:lnTo>
                    <a:lnTo>
                      <a:pt x="0" y="2"/>
                    </a:lnTo>
                    <a:lnTo>
                      <a:pt x="20" y="2"/>
                    </a:lnTo>
                    <a:lnTo>
                      <a:pt x="20" y="2"/>
                    </a:lnTo>
                    <a:lnTo>
                      <a:pt x="20" y="0"/>
                    </a:lnTo>
                    <a:lnTo>
                      <a:pt x="4" y="0"/>
                    </a:lnTo>
                    <a:close/>
                  </a:path>
                </a:pathLst>
              </a:custGeom>
              <a:solidFill>
                <a:srgbClr val="9CC9C8"/>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79" name="Freeform 426"/>
              <p:cNvSpPr/>
              <p:nvPr/>
            </p:nvSpPr>
            <p:spPr bwMode="auto">
              <a:xfrm>
                <a:off x="6630988" y="4622800"/>
                <a:ext cx="31750" cy="3175"/>
              </a:xfrm>
              <a:custGeom>
                <a:avLst/>
                <a:gdLst/>
                <a:ahLst/>
                <a:cxnLst>
                  <a:cxn ang="0">
                    <a:pos x="4" y="0"/>
                  </a:cxn>
                  <a:cxn ang="0">
                    <a:pos x="4" y="0"/>
                  </a:cxn>
                  <a:cxn ang="0">
                    <a:pos x="0" y="2"/>
                  </a:cxn>
                  <a:cxn ang="0">
                    <a:pos x="20" y="2"/>
                  </a:cxn>
                  <a:cxn ang="0">
                    <a:pos x="20" y="2"/>
                  </a:cxn>
                  <a:cxn ang="0">
                    <a:pos x="20" y="0"/>
                  </a:cxn>
                  <a:cxn ang="0">
                    <a:pos x="4" y="0"/>
                  </a:cxn>
                </a:cxnLst>
                <a:rect l="0" t="0" r="r" b="b"/>
                <a:pathLst>
                  <a:path w="20" h="2">
                    <a:moveTo>
                      <a:pt x="4" y="0"/>
                    </a:moveTo>
                    <a:lnTo>
                      <a:pt x="4" y="0"/>
                    </a:lnTo>
                    <a:lnTo>
                      <a:pt x="0" y="2"/>
                    </a:lnTo>
                    <a:lnTo>
                      <a:pt x="20" y="2"/>
                    </a:lnTo>
                    <a:lnTo>
                      <a:pt x="20" y="2"/>
                    </a:lnTo>
                    <a:lnTo>
                      <a:pt x="20" y="0"/>
                    </a:lnTo>
                    <a:lnTo>
                      <a:pt x="4"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80" name="Freeform 427"/>
              <p:cNvSpPr/>
              <p:nvPr/>
            </p:nvSpPr>
            <p:spPr bwMode="auto">
              <a:xfrm>
                <a:off x="6637338" y="4619625"/>
                <a:ext cx="25400" cy="3175"/>
              </a:xfrm>
              <a:custGeom>
                <a:avLst/>
                <a:gdLst/>
                <a:ahLst/>
                <a:cxnLst>
                  <a:cxn ang="0">
                    <a:pos x="2" y="0"/>
                  </a:cxn>
                  <a:cxn ang="0">
                    <a:pos x="2" y="0"/>
                  </a:cxn>
                  <a:cxn ang="0">
                    <a:pos x="0" y="2"/>
                  </a:cxn>
                  <a:cxn ang="0">
                    <a:pos x="16" y="2"/>
                  </a:cxn>
                  <a:cxn ang="0">
                    <a:pos x="16" y="2"/>
                  </a:cxn>
                  <a:cxn ang="0">
                    <a:pos x="16" y="0"/>
                  </a:cxn>
                  <a:cxn ang="0">
                    <a:pos x="2" y="0"/>
                  </a:cxn>
                </a:cxnLst>
                <a:rect l="0" t="0" r="r" b="b"/>
                <a:pathLst>
                  <a:path w="16" h="2">
                    <a:moveTo>
                      <a:pt x="2" y="0"/>
                    </a:moveTo>
                    <a:lnTo>
                      <a:pt x="2" y="0"/>
                    </a:lnTo>
                    <a:lnTo>
                      <a:pt x="0" y="2"/>
                    </a:lnTo>
                    <a:lnTo>
                      <a:pt x="16" y="2"/>
                    </a:lnTo>
                    <a:lnTo>
                      <a:pt x="16" y="2"/>
                    </a:lnTo>
                    <a:lnTo>
                      <a:pt x="16" y="0"/>
                    </a:lnTo>
                    <a:lnTo>
                      <a:pt x="2" y="0"/>
                    </a:lnTo>
                    <a:close/>
                  </a:path>
                </a:pathLst>
              </a:custGeom>
              <a:solidFill>
                <a:srgbClr val="9CC9C9"/>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81" name="Freeform 428"/>
              <p:cNvSpPr/>
              <p:nvPr/>
            </p:nvSpPr>
            <p:spPr bwMode="auto">
              <a:xfrm>
                <a:off x="6637338" y="4619625"/>
                <a:ext cx="25400" cy="3175"/>
              </a:xfrm>
              <a:custGeom>
                <a:avLst/>
                <a:gdLst/>
                <a:ahLst/>
                <a:cxnLst>
                  <a:cxn ang="0">
                    <a:pos x="2" y="0"/>
                  </a:cxn>
                  <a:cxn ang="0">
                    <a:pos x="2" y="0"/>
                  </a:cxn>
                  <a:cxn ang="0">
                    <a:pos x="0" y="2"/>
                  </a:cxn>
                  <a:cxn ang="0">
                    <a:pos x="16" y="2"/>
                  </a:cxn>
                  <a:cxn ang="0">
                    <a:pos x="16" y="2"/>
                  </a:cxn>
                  <a:cxn ang="0">
                    <a:pos x="16" y="0"/>
                  </a:cxn>
                  <a:cxn ang="0">
                    <a:pos x="2" y="0"/>
                  </a:cxn>
                </a:cxnLst>
                <a:rect l="0" t="0" r="r" b="b"/>
                <a:pathLst>
                  <a:path w="16" h="2">
                    <a:moveTo>
                      <a:pt x="2" y="0"/>
                    </a:moveTo>
                    <a:lnTo>
                      <a:pt x="2" y="0"/>
                    </a:lnTo>
                    <a:lnTo>
                      <a:pt x="0" y="2"/>
                    </a:lnTo>
                    <a:lnTo>
                      <a:pt x="16" y="2"/>
                    </a:lnTo>
                    <a:lnTo>
                      <a:pt x="16" y="2"/>
                    </a:lnTo>
                    <a:lnTo>
                      <a:pt x="16" y="0"/>
                    </a:lnTo>
                    <a:lnTo>
                      <a:pt x="2"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82" name="Freeform 429"/>
              <p:cNvSpPr/>
              <p:nvPr/>
            </p:nvSpPr>
            <p:spPr bwMode="auto">
              <a:xfrm>
                <a:off x="6640513" y="4600575"/>
                <a:ext cx="22225" cy="19050"/>
              </a:xfrm>
              <a:custGeom>
                <a:avLst/>
                <a:gdLst/>
                <a:ahLst/>
                <a:cxnLst>
                  <a:cxn ang="0">
                    <a:pos x="14" y="0"/>
                  </a:cxn>
                  <a:cxn ang="0">
                    <a:pos x="14" y="0"/>
                  </a:cxn>
                  <a:cxn ang="0">
                    <a:pos x="0" y="12"/>
                  </a:cxn>
                  <a:cxn ang="0">
                    <a:pos x="14" y="12"/>
                  </a:cxn>
                  <a:cxn ang="0">
                    <a:pos x="14" y="12"/>
                  </a:cxn>
                  <a:cxn ang="0">
                    <a:pos x="14" y="0"/>
                  </a:cxn>
                </a:cxnLst>
                <a:rect l="0" t="0" r="r" b="b"/>
                <a:pathLst>
                  <a:path w="14" h="12">
                    <a:moveTo>
                      <a:pt x="14" y="0"/>
                    </a:moveTo>
                    <a:lnTo>
                      <a:pt x="14" y="0"/>
                    </a:lnTo>
                    <a:lnTo>
                      <a:pt x="0" y="12"/>
                    </a:lnTo>
                    <a:lnTo>
                      <a:pt x="14" y="12"/>
                    </a:lnTo>
                    <a:lnTo>
                      <a:pt x="14" y="12"/>
                    </a:lnTo>
                    <a:lnTo>
                      <a:pt x="14" y="0"/>
                    </a:lnTo>
                    <a:close/>
                  </a:path>
                </a:pathLst>
              </a:custGeom>
              <a:solidFill>
                <a:srgbClr val="9CC9C9"/>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83" name="Freeform 430"/>
              <p:cNvSpPr/>
              <p:nvPr/>
            </p:nvSpPr>
            <p:spPr bwMode="auto">
              <a:xfrm>
                <a:off x="6640513" y="4600575"/>
                <a:ext cx="22225" cy="19050"/>
              </a:xfrm>
              <a:custGeom>
                <a:avLst/>
                <a:gdLst/>
                <a:ahLst/>
                <a:cxnLst>
                  <a:cxn ang="0">
                    <a:pos x="14" y="0"/>
                  </a:cxn>
                  <a:cxn ang="0">
                    <a:pos x="14" y="0"/>
                  </a:cxn>
                  <a:cxn ang="0">
                    <a:pos x="0" y="12"/>
                  </a:cxn>
                  <a:cxn ang="0">
                    <a:pos x="14" y="12"/>
                  </a:cxn>
                  <a:cxn ang="0">
                    <a:pos x="14" y="12"/>
                  </a:cxn>
                  <a:cxn ang="0">
                    <a:pos x="14" y="0"/>
                  </a:cxn>
                </a:cxnLst>
                <a:rect l="0" t="0" r="r" b="b"/>
                <a:pathLst>
                  <a:path w="14" h="12">
                    <a:moveTo>
                      <a:pt x="14" y="0"/>
                    </a:moveTo>
                    <a:lnTo>
                      <a:pt x="14" y="0"/>
                    </a:lnTo>
                    <a:lnTo>
                      <a:pt x="0" y="12"/>
                    </a:lnTo>
                    <a:lnTo>
                      <a:pt x="14" y="12"/>
                    </a:lnTo>
                    <a:lnTo>
                      <a:pt x="14" y="12"/>
                    </a:lnTo>
                    <a:lnTo>
                      <a:pt x="14"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84" name="Freeform 431"/>
              <p:cNvSpPr/>
              <p:nvPr/>
            </p:nvSpPr>
            <p:spPr bwMode="auto">
              <a:xfrm>
                <a:off x="6862763" y="4641850"/>
                <a:ext cx="765175" cy="19050"/>
              </a:xfrm>
              <a:custGeom>
                <a:avLst/>
                <a:gdLst/>
                <a:ahLst/>
                <a:cxnLst>
                  <a:cxn ang="0">
                    <a:pos x="2" y="0"/>
                  </a:cxn>
                  <a:cxn ang="0">
                    <a:pos x="2" y="0"/>
                  </a:cxn>
                  <a:cxn ang="0">
                    <a:pos x="0" y="0"/>
                  </a:cxn>
                  <a:cxn ang="0">
                    <a:pos x="482" y="12"/>
                  </a:cxn>
                  <a:cxn ang="0">
                    <a:pos x="482" y="6"/>
                  </a:cxn>
                  <a:cxn ang="0">
                    <a:pos x="478" y="6"/>
                  </a:cxn>
                  <a:cxn ang="0">
                    <a:pos x="478" y="6"/>
                  </a:cxn>
                  <a:cxn ang="0">
                    <a:pos x="478" y="8"/>
                  </a:cxn>
                  <a:cxn ang="0">
                    <a:pos x="404" y="8"/>
                  </a:cxn>
                  <a:cxn ang="0">
                    <a:pos x="404" y="8"/>
                  </a:cxn>
                  <a:cxn ang="0">
                    <a:pos x="120" y="2"/>
                  </a:cxn>
                  <a:cxn ang="0">
                    <a:pos x="120" y="2"/>
                  </a:cxn>
                  <a:cxn ang="0">
                    <a:pos x="122" y="2"/>
                  </a:cxn>
                  <a:cxn ang="0">
                    <a:pos x="2" y="0"/>
                  </a:cxn>
                </a:cxnLst>
                <a:rect l="0" t="0" r="r" b="b"/>
                <a:pathLst>
                  <a:path w="482" h="12">
                    <a:moveTo>
                      <a:pt x="2" y="0"/>
                    </a:moveTo>
                    <a:lnTo>
                      <a:pt x="2" y="0"/>
                    </a:lnTo>
                    <a:lnTo>
                      <a:pt x="0" y="0"/>
                    </a:lnTo>
                    <a:lnTo>
                      <a:pt x="482" y="12"/>
                    </a:lnTo>
                    <a:lnTo>
                      <a:pt x="482" y="6"/>
                    </a:lnTo>
                    <a:lnTo>
                      <a:pt x="478" y="6"/>
                    </a:lnTo>
                    <a:lnTo>
                      <a:pt x="478" y="6"/>
                    </a:lnTo>
                    <a:lnTo>
                      <a:pt x="478" y="8"/>
                    </a:lnTo>
                    <a:lnTo>
                      <a:pt x="404" y="8"/>
                    </a:lnTo>
                    <a:lnTo>
                      <a:pt x="404" y="8"/>
                    </a:lnTo>
                    <a:lnTo>
                      <a:pt x="120" y="2"/>
                    </a:lnTo>
                    <a:lnTo>
                      <a:pt x="120" y="2"/>
                    </a:lnTo>
                    <a:lnTo>
                      <a:pt x="122" y="2"/>
                    </a:lnTo>
                    <a:lnTo>
                      <a:pt x="2" y="0"/>
                    </a:lnTo>
                    <a:close/>
                  </a:path>
                </a:pathLst>
              </a:custGeom>
              <a:solidFill>
                <a:srgbClr val="E6B0DC"/>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85" name="Freeform 432"/>
              <p:cNvSpPr/>
              <p:nvPr/>
            </p:nvSpPr>
            <p:spPr bwMode="auto">
              <a:xfrm>
                <a:off x="6862763" y="4641850"/>
                <a:ext cx="765175" cy="19050"/>
              </a:xfrm>
              <a:custGeom>
                <a:avLst/>
                <a:gdLst/>
                <a:ahLst/>
                <a:cxnLst>
                  <a:cxn ang="0">
                    <a:pos x="2" y="0"/>
                  </a:cxn>
                  <a:cxn ang="0">
                    <a:pos x="2" y="0"/>
                  </a:cxn>
                  <a:cxn ang="0">
                    <a:pos x="0" y="0"/>
                  </a:cxn>
                  <a:cxn ang="0">
                    <a:pos x="482" y="12"/>
                  </a:cxn>
                  <a:cxn ang="0">
                    <a:pos x="482" y="6"/>
                  </a:cxn>
                  <a:cxn ang="0">
                    <a:pos x="478" y="6"/>
                  </a:cxn>
                  <a:cxn ang="0">
                    <a:pos x="478" y="6"/>
                  </a:cxn>
                  <a:cxn ang="0">
                    <a:pos x="478" y="8"/>
                  </a:cxn>
                  <a:cxn ang="0">
                    <a:pos x="404" y="8"/>
                  </a:cxn>
                  <a:cxn ang="0">
                    <a:pos x="404" y="8"/>
                  </a:cxn>
                  <a:cxn ang="0">
                    <a:pos x="120" y="2"/>
                  </a:cxn>
                  <a:cxn ang="0">
                    <a:pos x="120" y="2"/>
                  </a:cxn>
                  <a:cxn ang="0">
                    <a:pos x="122" y="2"/>
                  </a:cxn>
                  <a:cxn ang="0">
                    <a:pos x="2" y="0"/>
                  </a:cxn>
                </a:cxnLst>
                <a:rect l="0" t="0" r="r" b="b"/>
                <a:pathLst>
                  <a:path w="482" h="12">
                    <a:moveTo>
                      <a:pt x="2" y="0"/>
                    </a:moveTo>
                    <a:lnTo>
                      <a:pt x="2" y="0"/>
                    </a:lnTo>
                    <a:lnTo>
                      <a:pt x="0" y="0"/>
                    </a:lnTo>
                    <a:lnTo>
                      <a:pt x="482" y="12"/>
                    </a:lnTo>
                    <a:lnTo>
                      <a:pt x="482" y="6"/>
                    </a:lnTo>
                    <a:lnTo>
                      <a:pt x="478" y="6"/>
                    </a:lnTo>
                    <a:lnTo>
                      <a:pt x="478" y="6"/>
                    </a:lnTo>
                    <a:lnTo>
                      <a:pt x="478" y="8"/>
                    </a:lnTo>
                    <a:lnTo>
                      <a:pt x="404" y="8"/>
                    </a:lnTo>
                    <a:lnTo>
                      <a:pt x="404" y="8"/>
                    </a:lnTo>
                    <a:lnTo>
                      <a:pt x="120" y="2"/>
                    </a:lnTo>
                    <a:lnTo>
                      <a:pt x="120" y="2"/>
                    </a:lnTo>
                    <a:lnTo>
                      <a:pt x="122" y="2"/>
                    </a:lnTo>
                    <a:lnTo>
                      <a:pt x="2"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86" name="Freeform 433"/>
              <p:cNvSpPr>
                <a:spLocks noEditPoints="1"/>
              </p:cNvSpPr>
              <p:nvPr/>
            </p:nvSpPr>
            <p:spPr bwMode="auto">
              <a:xfrm>
                <a:off x="6865938" y="4635500"/>
                <a:ext cx="755650" cy="19050"/>
              </a:xfrm>
              <a:custGeom>
                <a:avLst/>
                <a:gdLst/>
                <a:ahLst/>
                <a:cxnLst>
                  <a:cxn ang="0">
                    <a:pos x="400" y="8"/>
                  </a:cxn>
                  <a:cxn ang="0">
                    <a:pos x="402" y="12"/>
                  </a:cxn>
                  <a:cxn ang="0">
                    <a:pos x="476" y="12"/>
                  </a:cxn>
                  <a:cxn ang="0">
                    <a:pos x="476" y="12"/>
                  </a:cxn>
                  <a:cxn ang="0">
                    <a:pos x="476" y="10"/>
                  </a:cxn>
                  <a:cxn ang="0">
                    <a:pos x="400" y="8"/>
                  </a:cxn>
                  <a:cxn ang="0">
                    <a:pos x="2" y="0"/>
                  </a:cxn>
                  <a:cxn ang="0">
                    <a:pos x="2" y="0"/>
                  </a:cxn>
                  <a:cxn ang="0">
                    <a:pos x="0" y="4"/>
                  </a:cxn>
                  <a:cxn ang="0">
                    <a:pos x="120" y="6"/>
                  </a:cxn>
                  <a:cxn ang="0">
                    <a:pos x="120" y="6"/>
                  </a:cxn>
                  <a:cxn ang="0">
                    <a:pos x="122" y="2"/>
                  </a:cxn>
                  <a:cxn ang="0">
                    <a:pos x="2" y="0"/>
                  </a:cxn>
                </a:cxnLst>
                <a:rect l="0" t="0" r="r" b="b"/>
                <a:pathLst>
                  <a:path w="476" h="12">
                    <a:moveTo>
                      <a:pt x="400" y="8"/>
                    </a:moveTo>
                    <a:lnTo>
                      <a:pt x="402" y="12"/>
                    </a:lnTo>
                    <a:lnTo>
                      <a:pt x="476" y="12"/>
                    </a:lnTo>
                    <a:lnTo>
                      <a:pt x="476" y="12"/>
                    </a:lnTo>
                    <a:lnTo>
                      <a:pt x="476" y="10"/>
                    </a:lnTo>
                    <a:lnTo>
                      <a:pt x="400" y="8"/>
                    </a:lnTo>
                    <a:close/>
                    <a:moveTo>
                      <a:pt x="2" y="0"/>
                    </a:moveTo>
                    <a:lnTo>
                      <a:pt x="2" y="0"/>
                    </a:lnTo>
                    <a:lnTo>
                      <a:pt x="0" y="4"/>
                    </a:lnTo>
                    <a:lnTo>
                      <a:pt x="120" y="6"/>
                    </a:lnTo>
                    <a:lnTo>
                      <a:pt x="120" y="6"/>
                    </a:lnTo>
                    <a:lnTo>
                      <a:pt x="122" y="2"/>
                    </a:lnTo>
                    <a:lnTo>
                      <a:pt x="2" y="0"/>
                    </a:lnTo>
                    <a:close/>
                  </a:path>
                </a:pathLst>
              </a:custGeom>
              <a:solidFill>
                <a:srgbClr val="DDA6D7"/>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87" name="Freeform 434"/>
              <p:cNvSpPr/>
              <p:nvPr/>
            </p:nvSpPr>
            <p:spPr bwMode="auto">
              <a:xfrm>
                <a:off x="7500938" y="4648200"/>
                <a:ext cx="120650" cy="6350"/>
              </a:xfrm>
              <a:custGeom>
                <a:avLst/>
                <a:gdLst/>
                <a:ahLst/>
                <a:cxnLst>
                  <a:cxn ang="0">
                    <a:pos x="0" y="0"/>
                  </a:cxn>
                  <a:cxn ang="0">
                    <a:pos x="2" y="4"/>
                  </a:cxn>
                  <a:cxn ang="0">
                    <a:pos x="76" y="4"/>
                  </a:cxn>
                  <a:cxn ang="0">
                    <a:pos x="76" y="4"/>
                  </a:cxn>
                  <a:cxn ang="0">
                    <a:pos x="76" y="2"/>
                  </a:cxn>
                  <a:cxn ang="0">
                    <a:pos x="0" y="0"/>
                  </a:cxn>
                </a:cxnLst>
                <a:rect l="0" t="0" r="r" b="b"/>
                <a:pathLst>
                  <a:path w="76" h="4">
                    <a:moveTo>
                      <a:pt x="0" y="0"/>
                    </a:moveTo>
                    <a:lnTo>
                      <a:pt x="2" y="4"/>
                    </a:lnTo>
                    <a:lnTo>
                      <a:pt x="76" y="4"/>
                    </a:lnTo>
                    <a:lnTo>
                      <a:pt x="76" y="4"/>
                    </a:lnTo>
                    <a:lnTo>
                      <a:pt x="76" y="2"/>
                    </a:lnTo>
                    <a:lnTo>
                      <a:pt x="0"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88" name="Freeform 435"/>
              <p:cNvSpPr/>
              <p:nvPr/>
            </p:nvSpPr>
            <p:spPr bwMode="auto">
              <a:xfrm>
                <a:off x="6865938" y="4635500"/>
                <a:ext cx="193675" cy="9525"/>
              </a:xfrm>
              <a:custGeom>
                <a:avLst/>
                <a:gdLst/>
                <a:ahLst/>
                <a:cxnLst>
                  <a:cxn ang="0">
                    <a:pos x="2" y="0"/>
                  </a:cxn>
                  <a:cxn ang="0">
                    <a:pos x="2" y="0"/>
                  </a:cxn>
                  <a:cxn ang="0">
                    <a:pos x="0" y="4"/>
                  </a:cxn>
                  <a:cxn ang="0">
                    <a:pos x="120" y="6"/>
                  </a:cxn>
                  <a:cxn ang="0">
                    <a:pos x="120" y="6"/>
                  </a:cxn>
                  <a:cxn ang="0">
                    <a:pos x="122" y="2"/>
                  </a:cxn>
                  <a:cxn ang="0">
                    <a:pos x="2" y="0"/>
                  </a:cxn>
                </a:cxnLst>
                <a:rect l="0" t="0" r="r" b="b"/>
                <a:pathLst>
                  <a:path w="122" h="6">
                    <a:moveTo>
                      <a:pt x="2" y="0"/>
                    </a:moveTo>
                    <a:lnTo>
                      <a:pt x="2" y="0"/>
                    </a:lnTo>
                    <a:lnTo>
                      <a:pt x="0" y="4"/>
                    </a:lnTo>
                    <a:lnTo>
                      <a:pt x="120" y="6"/>
                    </a:lnTo>
                    <a:lnTo>
                      <a:pt x="120" y="6"/>
                    </a:lnTo>
                    <a:lnTo>
                      <a:pt x="122" y="2"/>
                    </a:lnTo>
                    <a:lnTo>
                      <a:pt x="2"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89" name="Freeform 436"/>
              <p:cNvSpPr/>
              <p:nvPr/>
            </p:nvSpPr>
            <p:spPr bwMode="auto">
              <a:xfrm>
                <a:off x="6869113" y="4635500"/>
                <a:ext cx="193675" cy="3175"/>
              </a:xfrm>
              <a:custGeom>
                <a:avLst/>
                <a:gdLst/>
                <a:ahLst/>
                <a:cxnLst>
                  <a:cxn ang="0">
                    <a:pos x="2" y="0"/>
                  </a:cxn>
                  <a:cxn ang="0">
                    <a:pos x="2" y="0"/>
                  </a:cxn>
                  <a:cxn ang="0">
                    <a:pos x="0" y="0"/>
                  </a:cxn>
                  <a:cxn ang="0">
                    <a:pos x="120" y="2"/>
                  </a:cxn>
                  <a:cxn ang="0">
                    <a:pos x="120" y="2"/>
                  </a:cxn>
                  <a:cxn ang="0">
                    <a:pos x="122" y="2"/>
                  </a:cxn>
                  <a:cxn ang="0">
                    <a:pos x="2" y="0"/>
                  </a:cxn>
                </a:cxnLst>
                <a:rect l="0" t="0" r="r" b="b"/>
                <a:pathLst>
                  <a:path w="122" h="2">
                    <a:moveTo>
                      <a:pt x="2" y="0"/>
                    </a:moveTo>
                    <a:lnTo>
                      <a:pt x="2" y="0"/>
                    </a:lnTo>
                    <a:lnTo>
                      <a:pt x="0" y="0"/>
                    </a:lnTo>
                    <a:lnTo>
                      <a:pt x="120" y="2"/>
                    </a:lnTo>
                    <a:lnTo>
                      <a:pt x="120" y="2"/>
                    </a:lnTo>
                    <a:lnTo>
                      <a:pt x="122" y="2"/>
                    </a:lnTo>
                    <a:lnTo>
                      <a:pt x="2" y="0"/>
                    </a:lnTo>
                    <a:close/>
                  </a:path>
                </a:pathLst>
              </a:custGeom>
              <a:solidFill>
                <a:srgbClr val="D0A5D1"/>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90" name="Freeform 437"/>
              <p:cNvSpPr/>
              <p:nvPr/>
            </p:nvSpPr>
            <p:spPr bwMode="auto">
              <a:xfrm>
                <a:off x="6869113" y="4635500"/>
                <a:ext cx="193675" cy="3175"/>
              </a:xfrm>
              <a:custGeom>
                <a:avLst/>
                <a:gdLst/>
                <a:ahLst/>
                <a:cxnLst>
                  <a:cxn ang="0">
                    <a:pos x="2" y="0"/>
                  </a:cxn>
                  <a:cxn ang="0">
                    <a:pos x="2" y="0"/>
                  </a:cxn>
                  <a:cxn ang="0">
                    <a:pos x="0" y="0"/>
                  </a:cxn>
                  <a:cxn ang="0">
                    <a:pos x="120" y="2"/>
                  </a:cxn>
                  <a:cxn ang="0">
                    <a:pos x="120" y="2"/>
                  </a:cxn>
                  <a:cxn ang="0">
                    <a:pos x="122" y="2"/>
                  </a:cxn>
                  <a:cxn ang="0">
                    <a:pos x="2" y="0"/>
                  </a:cxn>
                </a:cxnLst>
                <a:rect l="0" t="0" r="r" b="b"/>
                <a:pathLst>
                  <a:path w="122" h="2">
                    <a:moveTo>
                      <a:pt x="2" y="0"/>
                    </a:moveTo>
                    <a:lnTo>
                      <a:pt x="2" y="0"/>
                    </a:lnTo>
                    <a:lnTo>
                      <a:pt x="0" y="0"/>
                    </a:lnTo>
                    <a:lnTo>
                      <a:pt x="120" y="2"/>
                    </a:lnTo>
                    <a:lnTo>
                      <a:pt x="120" y="2"/>
                    </a:lnTo>
                    <a:lnTo>
                      <a:pt x="122" y="2"/>
                    </a:lnTo>
                    <a:lnTo>
                      <a:pt x="2"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91" name="Freeform 438"/>
              <p:cNvSpPr/>
              <p:nvPr/>
            </p:nvSpPr>
            <p:spPr bwMode="auto">
              <a:xfrm>
                <a:off x="7621588" y="4651375"/>
                <a:ext cx="6350" cy="1588"/>
              </a:xfrm>
              <a:custGeom>
                <a:avLst/>
                <a:gdLst/>
                <a:ahLst/>
                <a:cxnLst>
                  <a:cxn ang="0">
                    <a:pos x="0" y="0"/>
                  </a:cxn>
                  <a:cxn ang="0">
                    <a:pos x="0" y="0"/>
                  </a:cxn>
                  <a:cxn ang="0">
                    <a:pos x="0" y="0"/>
                  </a:cxn>
                  <a:cxn ang="0">
                    <a:pos x="4" y="0"/>
                  </a:cxn>
                  <a:cxn ang="0">
                    <a:pos x="4" y="0"/>
                  </a:cxn>
                  <a:cxn ang="0">
                    <a:pos x="0" y="0"/>
                  </a:cxn>
                </a:cxnLst>
                <a:rect l="0" t="0" r="r" b="b"/>
                <a:pathLst>
                  <a:path w="4">
                    <a:moveTo>
                      <a:pt x="0" y="0"/>
                    </a:moveTo>
                    <a:lnTo>
                      <a:pt x="0" y="0"/>
                    </a:lnTo>
                    <a:lnTo>
                      <a:pt x="0" y="0"/>
                    </a:lnTo>
                    <a:lnTo>
                      <a:pt x="4" y="0"/>
                    </a:lnTo>
                    <a:lnTo>
                      <a:pt x="4" y="0"/>
                    </a:lnTo>
                    <a:lnTo>
                      <a:pt x="0" y="0"/>
                    </a:lnTo>
                    <a:close/>
                  </a:path>
                </a:pathLst>
              </a:custGeom>
              <a:solidFill>
                <a:srgbClr val="D2A8D3"/>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92" name="Freeform 439"/>
              <p:cNvSpPr/>
              <p:nvPr/>
            </p:nvSpPr>
            <p:spPr bwMode="auto">
              <a:xfrm>
                <a:off x="7621588" y="4651375"/>
                <a:ext cx="6350" cy="1588"/>
              </a:xfrm>
              <a:custGeom>
                <a:avLst/>
                <a:gdLst/>
                <a:ahLst/>
                <a:cxnLst>
                  <a:cxn ang="0">
                    <a:pos x="0" y="0"/>
                  </a:cxn>
                  <a:cxn ang="0">
                    <a:pos x="0" y="0"/>
                  </a:cxn>
                  <a:cxn ang="0">
                    <a:pos x="0" y="0"/>
                  </a:cxn>
                  <a:cxn ang="0">
                    <a:pos x="4" y="0"/>
                  </a:cxn>
                  <a:cxn ang="0">
                    <a:pos x="4" y="0"/>
                  </a:cxn>
                  <a:cxn ang="0">
                    <a:pos x="0" y="0"/>
                  </a:cxn>
                </a:cxnLst>
                <a:rect l="0" t="0" r="r" b="b"/>
                <a:pathLst>
                  <a:path w="4">
                    <a:moveTo>
                      <a:pt x="0" y="0"/>
                    </a:moveTo>
                    <a:lnTo>
                      <a:pt x="0" y="0"/>
                    </a:lnTo>
                    <a:lnTo>
                      <a:pt x="0" y="0"/>
                    </a:lnTo>
                    <a:lnTo>
                      <a:pt x="4" y="0"/>
                    </a:lnTo>
                    <a:lnTo>
                      <a:pt x="4" y="0"/>
                    </a:lnTo>
                    <a:lnTo>
                      <a:pt x="0"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93" name="Freeform 440"/>
              <p:cNvSpPr/>
              <p:nvPr/>
            </p:nvSpPr>
            <p:spPr bwMode="auto">
              <a:xfrm>
                <a:off x="7500938" y="4648200"/>
                <a:ext cx="120650" cy="3175"/>
              </a:xfrm>
              <a:custGeom>
                <a:avLst/>
                <a:gdLst/>
                <a:ahLst/>
                <a:cxnLst>
                  <a:cxn ang="0">
                    <a:pos x="0" y="0"/>
                  </a:cxn>
                  <a:cxn ang="0">
                    <a:pos x="0" y="0"/>
                  </a:cxn>
                  <a:cxn ang="0">
                    <a:pos x="76" y="2"/>
                  </a:cxn>
                  <a:cxn ang="0">
                    <a:pos x="76" y="2"/>
                  </a:cxn>
                  <a:cxn ang="0">
                    <a:pos x="76" y="2"/>
                  </a:cxn>
                  <a:cxn ang="0">
                    <a:pos x="0" y="0"/>
                  </a:cxn>
                </a:cxnLst>
                <a:rect l="0" t="0" r="r" b="b"/>
                <a:pathLst>
                  <a:path w="76" h="2">
                    <a:moveTo>
                      <a:pt x="0" y="0"/>
                    </a:moveTo>
                    <a:lnTo>
                      <a:pt x="0" y="0"/>
                    </a:lnTo>
                    <a:lnTo>
                      <a:pt x="76" y="2"/>
                    </a:lnTo>
                    <a:lnTo>
                      <a:pt x="76" y="2"/>
                    </a:lnTo>
                    <a:lnTo>
                      <a:pt x="76" y="2"/>
                    </a:lnTo>
                    <a:lnTo>
                      <a:pt x="0" y="0"/>
                    </a:lnTo>
                    <a:close/>
                  </a:path>
                </a:pathLst>
              </a:custGeom>
              <a:solidFill>
                <a:srgbClr val="D0A5D1"/>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94" name="Freeform 441"/>
              <p:cNvSpPr/>
              <p:nvPr/>
            </p:nvSpPr>
            <p:spPr bwMode="auto">
              <a:xfrm>
                <a:off x="7500938" y="4648200"/>
                <a:ext cx="120650" cy="3175"/>
              </a:xfrm>
              <a:custGeom>
                <a:avLst/>
                <a:gdLst/>
                <a:ahLst/>
                <a:cxnLst>
                  <a:cxn ang="0">
                    <a:pos x="0" y="0"/>
                  </a:cxn>
                  <a:cxn ang="0">
                    <a:pos x="0" y="0"/>
                  </a:cxn>
                  <a:cxn ang="0">
                    <a:pos x="76" y="2"/>
                  </a:cxn>
                  <a:cxn ang="0">
                    <a:pos x="76" y="2"/>
                  </a:cxn>
                  <a:cxn ang="0">
                    <a:pos x="76" y="2"/>
                  </a:cxn>
                  <a:cxn ang="0">
                    <a:pos x="0" y="0"/>
                  </a:cxn>
                </a:cxnLst>
                <a:rect l="0" t="0" r="r" b="b"/>
                <a:pathLst>
                  <a:path w="76" h="2">
                    <a:moveTo>
                      <a:pt x="0" y="0"/>
                    </a:moveTo>
                    <a:lnTo>
                      <a:pt x="0" y="0"/>
                    </a:lnTo>
                    <a:lnTo>
                      <a:pt x="76" y="2"/>
                    </a:lnTo>
                    <a:lnTo>
                      <a:pt x="76" y="2"/>
                    </a:lnTo>
                    <a:lnTo>
                      <a:pt x="76" y="2"/>
                    </a:lnTo>
                    <a:lnTo>
                      <a:pt x="0"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95" name="Freeform 442"/>
              <p:cNvSpPr/>
              <p:nvPr/>
            </p:nvSpPr>
            <p:spPr bwMode="auto">
              <a:xfrm>
                <a:off x="7612063" y="4578350"/>
                <a:ext cx="15875" cy="73025"/>
              </a:xfrm>
              <a:custGeom>
                <a:avLst/>
                <a:gdLst/>
                <a:ahLst/>
                <a:cxnLst>
                  <a:cxn ang="0">
                    <a:pos x="0" y="0"/>
                  </a:cxn>
                  <a:cxn ang="0">
                    <a:pos x="0" y="0"/>
                  </a:cxn>
                  <a:cxn ang="0">
                    <a:pos x="6" y="46"/>
                  </a:cxn>
                  <a:cxn ang="0">
                    <a:pos x="10" y="46"/>
                  </a:cxn>
                  <a:cxn ang="0">
                    <a:pos x="6" y="16"/>
                  </a:cxn>
                  <a:cxn ang="0">
                    <a:pos x="6" y="16"/>
                  </a:cxn>
                  <a:cxn ang="0">
                    <a:pos x="0" y="0"/>
                  </a:cxn>
                </a:cxnLst>
                <a:rect l="0" t="0" r="r" b="b"/>
                <a:pathLst>
                  <a:path w="10" h="46">
                    <a:moveTo>
                      <a:pt x="0" y="0"/>
                    </a:moveTo>
                    <a:lnTo>
                      <a:pt x="0" y="0"/>
                    </a:lnTo>
                    <a:lnTo>
                      <a:pt x="6" y="46"/>
                    </a:lnTo>
                    <a:lnTo>
                      <a:pt x="10" y="46"/>
                    </a:lnTo>
                    <a:lnTo>
                      <a:pt x="6" y="16"/>
                    </a:lnTo>
                    <a:lnTo>
                      <a:pt x="6" y="16"/>
                    </a:lnTo>
                    <a:lnTo>
                      <a:pt x="0" y="0"/>
                    </a:lnTo>
                    <a:close/>
                  </a:path>
                </a:pathLst>
              </a:custGeom>
              <a:solidFill>
                <a:srgbClr val="CCA3CF"/>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96" name="Freeform 443"/>
              <p:cNvSpPr/>
              <p:nvPr/>
            </p:nvSpPr>
            <p:spPr bwMode="auto">
              <a:xfrm>
                <a:off x="7612063" y="4578350"/>
                <a:ext cx="15875" cy="73025"/>
              </a:xfrm>
              <a:custGeom>
                <a:avLst/>
                <a:gdLst/>
                <a:ahLst/>
                <a:cxnLst>
                  <a:cxn ang="0">
                    <a:pos x="0" y="0"/>
                  </a:cxn>
                  <a:cxn ang="0">
                    <a:pos x="0" y="0"/>
                  </a:cxn>
                  <a:cxn ang="0">
                    <a:pos x="6" y="46"/>
                  </a:cxn>
                  <a:cxn ang="0">
                    <a:pos x="10" y="46"/>
                  </a:cxn>
                  <a:cxn ang="0">
                    <a:pos x="6" y="16"/>
                  </a:cxn>
                  <a:cxn ang="0">
                    <a:pos x="6" y="16"/>
                  </a:cxn>
                  <a:cxn ang="0">
                    <a:pos x="0" y="0"/>
                  </a:cxn>
                </a:cxnLst>
                <a:rect l="0" t="0" r="r" b="b"/>
                <a:pathLst>
                  <a:path w="10" h="46">
                    <a:moveTo>
                      <a:pt x="0" y="0"/>
                    </a:moveTo>
                    <a:lnTo>
                      <a:pt x="0" y="0"/>
                    </a:lnTo>
                    <a:lnTo>
                      <a:pt x="6" y="46"/>
                    </a:lnTo>
                    <a:lnTo>
                      <a:pt x="10" y="46"/>
                    </a:lnTo>
                    <a:lnTo>
                      <a:pt x="6" y="16"/>
                    </a:lnTo>
                    <a:lnTo>
                      <a:pt x="6" y="16"/>
                    </a:lnTo>
                    <a:lnTo>
                      <a:pt x="0"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97" name="Freeform 444"/>
              <p:cNvSpPr>
                <a:spLocks noEditPoints="1"/>
              </p:cNvSpPr>
              <p:nvPr/>
            </p:nvSpPr>
            <p:spPr bwMode="auto">
              <a:xfrm>
                <a:off x="6872288" y="4406900"/>
                <a:ext cx="749300" cy="244475"/>
              </a:xfrm>
              <a:custGeom>
                <a:avLst/>
                <a:gdLst/>
                <a:ahLst/>
                <a:cxnLst>
                  <a:cxn ang="0">
                    <a:pos x="2" y="142"/>
                  </a:cxn>
                  <a:cxn ang="0">
                    <a:pos x="2" y="142"/>
                  </a:cxn>
                  <a:cxn ang="0">
                    <a:pos x="0" y="144"/>
                  </a:cxn>
                  <a:cxn ang="0">
                    <a:pos x="120" y="146"/>
                  </a:cxn>
                  <a:cxn ang="0">
                    <a:pos x="120" y="146"/>
                  </a:cxn>
                  <a:cxn ang="0">
                    <a:pos x="122" y="144"/>
                  </a:cxn>
                  <a:cxn ang="0">
                    <a:pos x="2" y="142"/>
                  </a:cxn>
                  <a:cxn ang="0">
                    <a:pos x="326" y="0"/>
                  </a:cxn>
                  <a:cxn ang="0">
                    <a:pos x="326" y="0"/>
                  </a:cxn>
                  <a:cxn ang="0">
                    <a:pos x="336" y="38"/>
                  </a:cxn>
                  <a:cxn ang="0">
                    <a:pos x="344" y="74"/>
                  </a:cxn>
                  <a:cxn ang="0">
                    <a:pos x="344" y="74"/>
                  </a:cxn>
                  <a:cxn ang="0">
                    <a:pos x="358" y="84"/>
                  </a:cxn>
                  <a:cxn ang="0">
                    <a:pos x="372" y="98"/>
                  </a:cxn>
                  <a:cxn ang="0">
                    <a:pos x="384" y="116"/>
                  </a:cxn>
                  <a:cxn ang="0">
                    <a:pos x="396" y="136"/>
                  </a:cxn>
                  <a:cxn ang="0">
                    <a:pos x="396" y="152"/>
                  </a:cxn>
                  <a:cxn ang="0">
                    <a:pos x="472" y="154"/>
                  </a:cxn>
                  <a:cxn ang="0">
                    <a:pos x="472" y="154"/>
                  </a:cxn>
                  <a:cxn ang="0">
                    <a:pos x="466" y="108"/>
                  </a:cxn>
                  <a:cxn ang="0">
                    <a:pos x="466" y="108"/>
                  </a:cxn>
                  <a:cxn ang="0">
                    <a:pos x="452" y="82"/>
                  </a:cxn>
                  <a:cxn ang="0">
                    <a:pos x="436" y="62"/>
                  </a:cxn>
                  <a:cxn ang="0">
                    <a:pos x="420" y="44"/>
                  </a:cxn>
                  <a:cxn ang="0">
                    <a:pos x="402" y="30"/>
                  </a:cxn>
                  <a:cxn ang="0">
                    <a:pos x="384" y="18"/>
                  </a:cxn>
                  <a:cxn ang="0">
                    <a:pos x="366" y="8"/>
                  </a:cxn>
                  <a:cxn ang="0">
                    <a:pos x="346" y="4"/>
                  </a:cxn>
                  <a:cxn ang="0">
                    <a:pos x="326" y="0"/>
                  </a:cxn>
                </a:cxnLst>
                <a:rect l="0" t="0" r="r" b="b"/>
                <a:pathLst>
                  <a:path w="472" h="154">
                    <a:moveTo>
                      <a:pt x="2" y="142"/>
                    </a:moveTo>
                    <a:lnTo>
                      <a:pt x="2" y="142"/>
                    </a:lnTo>
                    <a:lnTo>
                      <a:pt x="0" y="144"/>
                    </a:lnTo>
                    <a:lnTo>
                      <a:pt x="120" y="146"/>
                    </a:lnTo>
                    <a:lnTo>
                      <a:pt x="120" y="146"/>
                    </a:lnTo>
                    <a:lnTo>
                      <a:pt x="122" y="144"/>
                    </a:lnTo>
                    <a:lnTo>
                      <a:pt x="2" y="142"/>
                    </a:lnTo>
                    <a:close/>
                    <a:moveTo>
                      <a:pt x="326" y="0"/>
                    </a:moveTo>
                    <a:lnTo>
                      <a:pt x="326" y="0"/>
                    </a:lnTo>
                    <a:lnTo>
                      <a:pt x="336" y="38"/>
                    </a:lnTo>
                    <a:lnTo>
                      <a:pt x="344" y="74"/>
                    </a:lnTo>
                    <a:lnTo>
                      <a:pt x="344" y="74"/>
                    </a:lnTo>
                    <a:lnTo>
                      <a:pt x="358" y="84"/>
                    </a:lnTo>
                    <a:lnTo>
                      <a:pt x="372" y="98"/>
                    </a:lnTo>
                    <a:lnTo>
                      <a:pt x="384" y="116"/>
                    </a:lnTo>
                    <a:lnTo>
                      <a:pt x="396" y="136"/>
                    </a:lnTo>
                    <a:lnTo>
                      <a:pt x="396" y="152"/>
                    </a:lnTo>
                    <a:lnTo>
                      <a:pt x="472" y="154"/>
                    </a:lnTo>
                    <a:lnTo>
                      <a:pt x="472" y="154"/>
                    </a:lnTo>
                    <a:lnTo>
                      <a:pt x="466" y="108"/>
                    </a:lnTo>
                    <a:lnTo>
                      <a:pt x="466" y="108"/>
                    </a:lnTo>
                    <a:lnTo>
                      <a:pt x="452" y="82"/>
                    </a:lnTo>
                    <a:lnTo>
                      <a:pt x="436" y="62"/>
                    </a:lnTo>
                    <a:lnTo>
                      <a:pt x="420" y="44"/>
                    </a:lnTo>
                    <a:lnTo>
                      <a:pt x="402" y="30"/>
                    </a:lnTo>
                    <a:lnTo>
                      <a:pt x="384" y="18"/>
                    </a:lnTo>
                    <a:lnTo>
                      <a:pt x="366" y="8"/>
                    </a:lnTo>
                    <a:lnTo>
                      <a:pt x="346" y="4"/>
                    </a:lnTo>
                    <a:lnTo>
                      <a:pt x="326" y="0"/>
                    </a:lnTo>
                    <a:close/>
                  </a:path>
                </a:pathLst>
              </a:custGeom>
              <a:solidFill>
                <a:srgbClr val="CCA3CE"/>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98" name="Freeform 445"/>
              <p:cNvSpPr/>
              <p:nvPr/>
            </p:nvSpPr>
            <p:spPr bwMode="auto">
              <a:xfrm>
                <a:off x="6872288" y="4632325"/>
                <a:ext cx="193675" cy="6350"/>
              </a:xfrm>
              <a:custGeom>
                <a:avLst/>
                <a:gdLst/>
                <a:ahLst/>
                <a:cxnLst>
                  <a:cxn ang="0">
                    <a:pos x="2" y="0"/>
                  </a:cxn>
                  <a:cxn ang="0">
                    <a:pos x="2" y="0"/>
                  </a:cxn>
                  <a:cxn ang="0">
                    <a:pos x="0" y="2"/>
                  </a:cxn>
                  <a:cxn ang="0">
                    <a:pos x="120" y="4"/>
                  </a:cxn>
                  <a:cxn ang="0">
                    <a:pos x="120" y="4"/>
                  </a:cxn>
                  <a:cxn ang="0">
                    <a:pos x="122" y="2"/>
                  </a:cxn>
                  <a:cxn ang="0">
                    <a:pos x="2" y="0"/>
                  </a:cxn>
                </a:cxnLst>
                <a:rect l="0" t="0" r="r" b="b"/>
                <a:pathLst>
                  <a:path w="122" h="4">
                    <a:moveTo>
                      <a:pt x="2" y="0"/>
                    </a:moveTo>
                    <a:lnTo>
                      <a:pt x="2" y="0"/>
                    </a:lnTo>
                    <a:lnTo>
                      <a:pt x="0" y="2"/>
                    </a:lnTo>
                    <a:lnTo>
                      <a:pt x="120" y="4"/>
                    </a:lnTo>
                    <a:lnTo>
                      <a:pt x="120" y="4"/>
                    </a:lnTo>
                    <a:lnTo>
                      <a:pt x="122" y="2"/>
                    </a:lnTo>
                    <a:lnTo>
                      <a:pt x="2"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99" name="Freeform 446"/>
              <p:cNvSpPr/>
              <p:nvPr/>
            </p:nvSpPr>
            <p:spPr bwMode="auto">
              <a:xfrm>
                <a:off x="7389813" y="4406900"/>
                <a:ext cx="231775" cy="244475"/>
              </a:xfrm>
              <a:custGeom>
                <a:avLst/>
                <a:gdLst/>
                <a:ahLst/>
                <a:cxnLst>
                  <a:cxn ang="0">
                    <a:pos x="0" y="0"/>
                  </a:cxn>
                  <a:cxn ang="0">
                    <a:pos x="0" y="0"/>
                  </a:cxn>
                  <a:cxn ang="0">
                    <a:pos x="10" y="38"/>
                  </a:cxn>
                  <a:cxn ang="0">
                    <a:pos x="18" y="74"/>
                  </a:cxn>
                  <a:cxn ang="0">
                    <a:pos x="18" y="74"/>
                  </a:cxn>
                  <a:cxn ang="0">
                    <a:pos x="32" y="84"/>
                  </a:cxn>
                  <a:cxn ang="0">
                    <a:pos x="46" y="98"/>
                  </a:cxn>
                  <a:cxn ang="0">
                    <a:pos x="58" y="116"/>
                  </a:cxn>
                  <a:cxn ang="0">
                    <a:pos x="70" y="136"/>
                  </a:cxn>
                  <a:cxn ang="0">
                    <a:pos x="70" y="152"/>
                  </a:cxn>
                  <a:cxn ang="0">
                    <a:pos x="146" y="154"/>
                  </a:cxn>
                  <a:cxn ang="0">
                    <a:pos x="146" y="154"/>
                  </a:cxn>
                  <a:cxn ang="0">
                    <a:pos x="140" y="108"/>
                  </a:cxn>
                  <a:cxn ang="0">
                    <a:pos x="140" y="108"/>
                  </a:cxn>
                  <a:cxn ang="0">
                    <a:pos x="126" y="82"/>
                  </a:cxn>
                  <a:cxn ang="0">
                    <a:pos x="110" y="62"/>
                  </a:cxn>
                  <a:cxn ang="0">
                    <a:pos x="94" y="44"/>
                  </a:cxn>
                  <a:cxn ang="0">
                    <a:pos x="76" y="30"/>
                  </a:cxn>
                  <a:cxn ang="0">
                    <a:pos x="58" y="18"/>
                  </a:cxn>
                  <a:cxn ang="0">
                    <a:pos x="40" y="8"/>
                  </a:cxn>
                  <a:cxn ang="0">
                    <a:pos x="20" y="4"/>
                  </a:cxn>
                  <a:cxn ang="0">
                    <a:pos x="0" y="0"/>
                  </a:cxn>
                </a:cxnLst>
                <a:rect l="0" t="0" r="r" b="b"/>
                <a:pathLst>
                  <a:path w="146" h="154">
                    <a:moveTo>
                      <a:pt x="0" y="0"/>
                    </a:moveTo>
                    <a:lnTo>
                      <a:pt x="0" y="0"/>
                    </a:lnTo>
                    <a:lnTo>
                      <a:pt x="10" y="38"/>
                    </a:lnTo>
                    <a:lnTo>
                      <a:pt x="18" y="74"/>
                    </a:lnTo>
                    <a:lnTo>
                      <a:pt x="18" y="74"/>
                    </a:lnTo>
                    <a:lnTo>
                      <a:pt x="32" y="84"/>
                    </a:lnTo>
                    <a:lnTo>
                      <a:pt x="46" y="98"/>
                    </a:lnTo>
                    <a:lnTo>
                      <a:pt x="58" y="116"/>
                    </a:lnTo>
                    <a:lnTo>
                      <a:pt x="70" y="136"/>
                    </a:lnTo>
                    <a:lnTo>
                      <a:pt x="70" y="152"/>
                    </a:lnTo>
                    <a:lnTo>
                      <a:pt x="146" y="154"/>
                    </a:lnTo>
                    <a:lnTo>
                      <a:pt x="146" y="154"/>
                    </a:lnTo>
                    <a:lnTo>
                      <a:pt x="140" y="108"/>
                    </a:lnTo>
                    <a:lnTo>
                      <a:pt x="140" y="108"/>
                    </a:lnTo>
                    <a:lnTo>
                      <a:pt x="126" y="82"/>
                    </a:lnTo>
                    <a:lnTo>
                      <a:pt x="110" y="62"/>
                    </a:lnTo>
                    <a:lnTo>
                      <a:pt x="94" y="44"/>
                    </a:lnTo>
                    <a:lnTo>
                      <a:pt x="76" y="30"/>
                    </a:lnTo>
                    <a:lnTo>
                      <a:pt x="58" y="18"/>
                    </a:lnTo>
                    <a:lnTo>
                      <a:pt x="40" y="8"/>
                    </a:lnTo>
                    <a:lnTo>
                      <a:pt x="20" y="4"/>
                    </a:lnTo>
                    <a:lnTo>
                      <a:pt x="0"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00" name="Freeform 447"/>
              <p:cNvSpPr/>
              <p:nvPr/>
            </p:nvSpPr>
            <p:spPr bwMode="auto">
              <a:xfrm>
                <a:off x="7256463" y="4403725"/>
                <a:ext cx="161925" cy="120650"/>
              </a:xfrm>
              <a:custGeom>
                <a:avLst/>
                <a:gdLst/>
                <a:ahLst/>
                <a:cxnLst>
                  <a:cxn ang="0">
                    <a:pos x="62" y="0"/>
                  </a:cxn>
                  <a:cxn ang="0">
                    <a:pos x="62" y="0"/>
                  </a:cxn>
                  <a:cxn ang="0">
                    <a:pos x="32" y="2"/>
                  </a:cxn>
                  <a:cxn ang="0">
                    <a:pos x="0" y="8"/>
                  </a:cxn>
                  <a:cxn ang="0">
                    <a:pos x="0" y="8"/>
                  </a:cxn>
                  <a:cxn ang="0">
                    <a:pos x="10" y="40"/>
                  </a:cxn>
                  <a:cxn ang="0">
                    <a:pos x="18" y="70"/>
                  </a:cxn>
                  <a:cxn ang="0">
                    <a:pos x="18" y="70"/>
                  </a:cxn>
                  <a:cxn ang="0">
                    <a:pos x="36" y="66"/>
                  </a:cxn>
                  <a:cxn ang="0">
                    <a:pos x="54" y="64"/>
                  </a:cxn>
                  <a:cxn ang="0">
                    <a:pos x="54" y="64"/>
                  </a:cxn>
                  <a:cxn ang="0">
                    <a:pos x="66" y="66"/>
                  </a:cxn>
                  <a:cxn ang="0">
                    <a:pos x="78" y="68"/>
                  </a:cxn>
                  <a:cxn ang="0">
                    <a:pos x="90" y="70"/>
                  </a:cxn>
                  <a:cxn ang="0">
                    <a:pos x="102" y="76"/>
                  </a:cxn>
                  <a:cxn ang="0">
                    <a:pos x="102" y="76"/>
                  </a:cxn>
                  <a:cxn ang="0">
                    <a:pos x="94" y="40"/>
                  </a:cxn>
                  <a:cxn ang="0">
                    <a:pos x="84" y="2"/>
                  </a:cxn>
                  <a:cxn ang="0">
                    <a:pos x="84" y="2"/>
                  </a:cxn>
                  <a:cxn ang="0">
                    <a:pos x="62" y="0"/>
                  </a:cxn>
                </a:cxnLst>
                <a:rect l="0" t="0" r="r" b="b"/>
                <a:pathLst>
                  <a:path w="102" h="76">
                    <a:moveTo>
                      <a:pt x="62" y="0"/>
                    </a:moveTo>
                    <a:lnTo>
                      <a:pt x="62" y="0"/>
                    </a:lnTo>
                    <a:lnTo>
                      <a:pt x="32" y="2"/>
                    </a:lnTo>
                    <a:lnTo>
                      <a:pt x="0" y="8"/>
                    </a:lnTo>
                    <a:lnTo>
                      <a:pt x="0" y="8"/>
                    </a:lnTo>
                    <a:lnTo>
                      <a:pt x="10" y="40"/>
                    </a:lnTo>
                    <a:lnTo>
                      <a:pt x="18" y="70"/>
                    </a:lnTo>
                    <a:lnTo>
                      <a:pt x="18" y="70"/>
                    </a:lnTo>
                    <a:lnTo>
                      <a:pt x="36" y="66"/>
                    </a:lnTo>
                    <a:lnTo>
                      <a:pt x="54" y="64"/>
                    </a:lnTo>
                    <a:lnTo>
                      <a:pt x="54" y="64"/>
                    </a:lnTo>
                    <a:lnTo>
                      <a:pt x="66" y="66"/>
                    </a:lnTo>
                    <a:lnTo>
                      <a:pt x="78" y="68"/>
                    </a:lnTo>
                    <a:lnTo>
                      <a:pt x="90" y="70"/>
                    </a:lnTo>
                    <a:lnTo>
                      <a:pt x="102" y="76"/>
                    </a:lnTo>
                    <a:lnTo>
                      <a:pt x="102" y="76"/>
                    </a:lnTo>
                    <a:lnTo>
                      <a:pt x="94" y="40"/>
                    </a:lnTo>
                    <a:lnTo>
                      <a:pt x="84" y="2"/>
                    </a:lnTo>
                    <a:lnTo>
                      <a:pt x="84" y="2"/>
                    </a:lnTo>
                    <a:lnTo>
                      <a:pt x="62" y="0"/>
                    </a:lnTo>
                    <a:close/>
                  </a:path>
                </a:pathLst>
              </a:custGeom>
              <a:solidFill>
                <a:srgbClr val="CBA2CE"/>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01" name="Freeform 448"/>
              <p:cNvSpPr/>
              <p:nvPr/>
            </p:nvSpPr>
            <p:spPr bwMode="auto">
              <a:xfrm>
                <a:off x="7256463" y="4403725"/>
                <a:ext cx="161925" cy="120650"/>
              </a:xfrm>
              <a:custGeom>
                <a:avLst/>
                <a:gdLst/>
                <a:ahLst/>
                <a:cxnLst>
                  <a:cxn ang="0">
                    <a:pos x="62" y="0"/>
                  </a:cxn>
                  <a:cxn ang="0">
                    <a:pos x="62" y="0"/>
                  </a:cxn>
                  <a:cxn ang="0">
                    <a:pos x="32" y="2"/>
                  </a:cxn>
                  <a:cxn ang="0">
                    <a:pos x="0" y="8"/>
                  </a:cxn>
                  <a:cxn ang="0">
                    <a:pos x="0" y="8"/>
                  </a:cxn>
                  <a:cxn ang="0">
                    <a:pos x="10" y="40"/>
                  </a:cxn>
                  <a:cxn ang="0">
                    <a:pos x="18" y="70"/>
                  </a:cxn>
                  <a:cxn ang="0">
                    <a:pos x="18" y="70"/>
                  </a:cxn>
                  <a:cxn ang="0">
                    <a:pos x="36" y="66"/>
                  </a:cxn>
                  <a:cxn ang="0">
                    <a:pos x="54" y="64"/>
                  </a:cxn>
                  <a:cxn ang="0">
                    <a:pos x="54" y="64"/>
                  </a:cxn>
                  <a:cxn ang="0">
                    <a:pos x="66" y="66"/>
                  </a:cxn>
                  <a:cxn ang="0">
                    <a:pos x="78" y="68"/>
                  </a:cxn>
                  <a:cxn ang="0">
                    <a:pos x="90" y="70"/>
                  </a:cxn>
                  <a:cxn ang="0">
                    <a:pos x="102" y="76"/>
                  </a:cxn>
                  <a:cxn ang="0">
                    <a:pos x="102" y="76"/>
                  </a:cxn>
                  <a:cxn ang="0">
                    <a:pos x="94" y="40"/>
                  </a:cxn>
                  <a:cxn ang="0">
                    <a:pos x="84" y="2"/>
                  </a:cxn>
                  <a:cxn ang="0">
                    <a:pos x="84" y="2"/>
                  </a:cxn>
                  <a:cxn ang="0">
                    <a:pos x="62" y="0"/>
                  </a:cxn>
                </a:cxnLst>
                <a:rect l="0" t="0" r="r" b="b"/>
                <a:pathLst>
                  <a:path w="102" h="76">
                    <a:moveTo>
                      <a:pt x="62" y="0"/>
                    </a:moveTo>
                    <a:lnTo>
                      <a:pt x="62" y="0"/>
                    </a:lnTo>
                    <a:lnTo>
                      <a:pt x="32" y="2"/>
                    </a:lnTo>
                    <a:lnTo>
                      <a:pt x="0" y="8"/>
                    </a:lnTo>
                    <a:lnTo>
                      <a:pt x="0" y="8"/>
                    </a:lnTo>
                    <a:lnTo>
                      <a:pt x="10" y="40"/>
                    </a:lnTo>
                    <a:lnTo>
                      <a:pt x="18" y="70"/>
                    </a:lnTo>
                    <a:lnTo>
                      <a:pt x="18" y="70"/>
                    </a:lnTo>
                    <a:lnTo>
                      <a:pt x="36" y="66"/>
                    </a:lnTo>
                    <a:lnTo>
                      <a:pt x="54" y="64"/>
                    </a:lnTo>
                    <a:lnTo>
                      <a:pt x="54" y="64"/>
                    </a:lnTo>
                    <a:lnTo>
                      <a:pt x="66" y="66"/>
                    </a:lnTo>
                    <a:lnTo>
                      <a:pt x="78" y="68"/>
                    </a:lnTo>
                    <a:lnTo>
                      <a:pt x="90" y="70"/>
                    </a:lnTo>
                    <a:lnTo>
                      <a:pt x="102" y="76"/>
                    </a:lnTo>
                    <a:lnTo>
                      <a:pt x="102" y="76"/>
                    </a:lnTo>
                    <a:lnTo>
                      <a:pt x="94" y="40"/>
                    </a:lnTo>
                    <a:lnTo>
                      <a:pt x="84" y="2"/>
                    </a:lnTo>
                    <a:lnTo>
                      <a:pt x="84" y="2"/>
                    </a:lnTo>
                    <a:lnTo>
                      <a:pt x="62"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02" name="Freeform 449"/>
              <p:cNvSpPr/>
              <p:nvPr/>
            </p:nvSpPr>
            <p:spPr bwMode="auto">
              <a:xfrm>
                <a:off x="7119938" y="4416425"/>
                <a:ext cx="165100" cy="161925"/>
              </a:xfrm>
              <a:custGeom>
                <a:avLst/>
                <a:gdLst/>
                <a:ahLst/>
                <a:cxnLst>
                  <a:cxn ang="0">
                    <a:pos x="86" y="0"/>
                  </a:cxn>
                  <a:cxn ang="0">
                    <a:pos x="86" y="0"/>
                  </a:cxn>
                  <a:cxn ang="0">
                    <a:pos x="64" y="8"/>
                  </a:cxn>
                  <a:cxn ang="0">
                    <a:pos x="42" y="16"/>
                  </a:cxn>
                  <a:cxn ang="0">
                    <a:pos x="0" y="34"/>
                  </a:cxn>
                  <a:cxn ang="0">
                    <a:pos x="0" y="34"/>
                  </a:cxn>
                  <a:cxn ang="0">
                    <a:pos x="10" y="70"/>
                  </a:cxn>
                  <a:cxn ang="0">
                    <a:pos x="16" y="102"/>
                  </a:cxn>
                  <a:cxn ang="0">
                    <a:pos x="16" y="102"/>
                  </a:cxn>
                  <a:cxn ang="0">
                    <a:pos x="36" y="90"/>
                  </a:cxn>
                  <a:cxn ang="0">
                    <a:pos x="58" y="78"/>
                  </a:cxn>
                  <a:cxn ang="0">
                    <a:pos x="80" y="70"/>
                  </a:cxn>
                  <a:cxn ang="0">
                    <a:pos x="104" y="62"/>
                  </a:cxn>
                  <a:cxn ang="0">
                    <a:pos x="104" y="62"/>
                  </a:cxn>
                  <a:cxn ang="0">
                    <a:pos x="96" y="32"/>
                  </a:cxn>
                  <a:cxn ang="0">
                    <a:pos x="86" y="0"/>
                  </a:cxn>
                </a:cxnLst>
                <a:rect l="0" t="0" r="r" b="b"/>
                <a:pathLst>
                  <a:path w="104" h="102">
                    <a:moveTo>
                      <a:pt x="86" y="0"/>
                    </a:moveTo>
                    <a:lnTo>
                      <a:pt x="86" y="0"/>
                    </a:lnTo>
                    <a:lnTo>
                      <a:pt x="64" y="8"/>
                    </a:lnTo>
                    <a:lnTo>
                      <a:pt x="42" y="16"/>
                    </a:lnTo>
                    <a:lnTo>
                      <a:pt x="0" y="34"/>
                    </a:lnTo>
                    <a:lnTo>
                      <a:pt x="0" y="34"/>
                    </a:lnTo>
                    <a:lnTo>
                      <a:pt x="10" y="70"/>
                    </a:lnTo>
                    <a:lnTo>
                      <a:pt x="16" y="102"/>
                    </a:lnTo>
                    <a:lnTo>
                      <a:pt x="16" y="102"/>
                    </a:lnTo>
                    <a:lnTo>
                      <a:pt x="36" y="90"/>
                    </a:lnTo>
                    <a:lnTo>
                      <a:pt x="58" y="78"/>
                    </a:lnTo>
                    <a:lnTo>
                      <a:pt x="80" y="70"/>
                    </a:lnTo>
                    <a:lnTo>
                      <a:pt x="104" y="62"/>
                    </a:lnTo>
                    <a:lnTo>
                      <a:pt x="104" y="62"/>
                    </a:lnTo>
                    <a:lnTo>
                      <a:pt x="96" y="32"/>
                    </a:lnTo>
                    <a:lnTo>
                      <a:pt x="86" y="0"/>
                    </a:lnTo>
                    <a:close/>
                  </a:path>
                </a:pathLst>
              </a:custGeom>
              <a:solidFill>
                <a:srgbClr val="CCA3CE"/>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03" name="Freeform 450"/>
              <p:cNvSpPr/>
              <p:nvPr/>
            </p:nvSpPr>
            <p:spPr bwMode="auto">
              <a:xfrm>
                <a:off x="7119938" y="4416425"/>
                <a:ext cx="165100" cy="161925"/>
              </a:xfrm>
              <a:custGeom>
                <a:avLst/>
                <a:gdLst/>
                <a:ahLst/>
                <a:cxnLst>
                  <a:cxn ang="0">
                    <a:pos x="86" y="0"/>
                  </a:cxn>
                  <a:cxn ang="0">
                    <a:pos x="86" y="0"/>
                  </a:cxn>
                  <a:cxn ang="0">
                    <a:pos x="64" y="8"/>
                  </a:cxn>
                  <a:cxn ang="0">
                    <a:pos x="42" y="16"/>
                  </a:cxn>
                  <a:cxn ang="0">
                    <a:pos x="0" y="34"/>
                  </a:cxn>
                  <a:cxn ang="0">
                    <a:pos x="0" y="34"/>
                  </a:cxn>
                  <a:cxn ang="0">
                    <a:pos x="10" y="70"/>
                  </a:cxn>
                  <a:cxn ang="0">
                    <a:pos x="16" y="102"/>
                  </a:cxn>
                  <a:cxn ang="0">
                    <a:pos x="16" y="102"/>
                  </a:cxn>
                  <a:cxn ang="0">
                    <a:pos x="36" y="90"/>
                  </a:cxn>
                  <a:cxn ang="0">
                    <a:pos x="58" y="78"/>
                  </a:cxn>
                  <a:cxn ang="0">
                    <a:pos x="80" y="70"/>
                  </a:cxn>
                  <a:cxn ang="0">
                    <a:pos x="104" y="62"/>
                  </a:cxn>
                  <a:cxn ang="0">
                    <a:pos x="104" y="62"/>
                  </a:cxn>
                  <a:cxn ang="0">
                    <a:pos x="96" y="32"/>
                  </a:cxn>
                  <a:cxn ang="0">
                    <a:pos x="86" y="0"/>
                  </a:cxn>
                </a:cxnLst>
                <a:rect l="0" t="0" r="r" b="b"/>
                <a:pathLst>
                  <a:path w="104" h="102">
                    <a:moveTo>
                      <a:pt x="86" y="0"/>
                    </a:moveTo>
                    <a:lnTo>
                      <a:pt x="86" y="0"/>
                    </a:lnTo>
                    <a:lnTo>
                      <a:pt x="64" y="8"/>
                    </a:lnTo>
                    <a:lnTo>
                      <a:pt x="42" y="16"/>
                    </a:lnTo>
                    <a:lnTo>
                      <a:pt x="0" y="34"/>
                    </a:lnTo>
                    <a:lnTo>
                      <a:pt x="0" y="34"/>
                    </a:lnTo>
                    <a:lnTo>
                      <a:pt x="10" y="70"/>
                    </a:lnTo>
                    <a:lnTo>
                      <a:pt x="16" y="102"/>
                    </a:lnTo>
                    <a:lnTo>
                      <a:pt x="16" y="102"/>
                    </a:lnTo>
                    <a:lnTo>
                      <a:pt x="36" y="90"/>
                    </a:lnTo>
                    <a:lnTo>
                      <a:pt x="58" y="78"/>
                    </a:lnTo>
                    <a:lnTo>
                      <a:pt x="80" y="70"/>
                    </a:lnTo>
                    <a:lnTo>
                      <a:pt x="104" y="62"/>
                    </a:lnTo>
                    <a:lnTo>
                      <a:pt x="104" y="62"/>
                    </a:lnTo>
                    <a:lnTo>
                      <a:pt x="96" y="32"/>
                    </a:lnTo>
                    <a:lnTo>
                      <a:pt x="8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04" name="Freeform 451"/>
              <p:cNvSpPr/>
              <p:nvPr/>
            </p:nvSpPr>
            <p:spPr bwMode="auto">
              <a:xfrm>
                <a:off x="6875463" y="4629150"/>
                <a:ext cx="193675" cy="6350"/>
              </a:xfrm>
              <a:custGeom>
                <a:avLst/>
                <a:gdLst/>
                <a:ahLst/>
                <a:cxnLst>
                  <a:cxn ang="0">
                    <a:pos x="4" y="0"/>
                  </a:cxn>
                  <a:cxn ang="0">
                    <a:pos x="4" y="0"/>
                  </a:cxn>
                  <a:cxn ang="0">
                    <a:pos x="0" y="2"/>
                  </a:cxn>
                  <a:cxn ang="0">
                    <a:pos x="120" y="4"/>
                  </a:cxn>
                  <a:cxn ang="0">
                    <a:pos x="120" y="4"/>
                  </a:cxn>
                  <a:cxn ang="0">
                    <a:pos x="122" y="2"/>
                  </a:cxn>
                  <a:cxn ang="0">
                    <a:pos x="4" y="0"/>
                  </a:cxn>
                </a:cxnLst>
                <a:rect l="0" t="0" r="r" b="b"/>
                <a:pathLst>
                  <a:path w="122" h="4">
                    <a:moveTo>
                      <a:pt x="4" y="0"/>
                    </a:moveTo>
                    <a:lnTo>
                      <a:pt x="4" y="0"/>
                    </a:lnTo>
                    <a:lnTo>
                      <a:pt x="0" y="2"/>
                    </a:lnTo>
                    <a:lnTo>
                      <a:pt x="120" y="4"/>
                    </a:lnTo>
                    <a:lnTo>
                      <a:pt x="120" y="4"/>
                    </a:lnTo>
                    <a:lnTo>
                      <a:pt x="122" y="2"/>
                    </a:lnTo>
                    <a:lnTo>
                      <a:pt x="4" y="0"/>
                    </a:lnTo>
                    <a:close/>
                  </a:path>
                </a:pathLst>
              </a:custGeom>
              <a:solidFill>
                <a:srgbClr val="CCA1CE"/>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05" name="Freeform 452"/>
              <p:cNvSpPr/>
              <p:nvPr/>
            </p:nvSpPr>
            <p:spPr bwMode="auto">
              <a:xfrm>
                <a:off x="6875463" y="4629150"/>
                <a:ext cx="193675" cy="6350"/>
              </a:xfrm>
              <a:custGeom>
                <a:avLst/>
                <a:gdLst/>
                <a:ahLst/>
                <a:cxnLst>
                  <a:cxn ang="0">
                    <a:pos x="4" y="0"/>
                  </a:cxn>
                  <a:cxn ang="0">
                    <a:pos x="4" y="0"/>
                  </a:cxn>
                  <a:cxn ang="0">
                    <a:pos x="0" y="2"/>
                  </a:cxn>
                  <a:cxn ang="0">
                    <a:pos x="120" y="4"/>
                  </a:cxn>
                  <a:cxn ang="0">
                    <a:pos x="120" y="4"/>
                  </a:cxn>
                  <a:cxn ang="0">
                    <a:pos x="122" y="2"/>
                  </a:cxn>
                  <a:cxn ang="0">
                    <a:pos x="4" y="0"/>
                  </a:cxn>
                </a:cxnLst>
                <a:rect l="0" t="0" r="r" b="b"/>
                <a:pathLst>
                  <a:path w="122" h="4">
                    <a:moveTo>
                      <a:pt x="4" y="0"/>
                    </a:moveTo>
                    <a:lnTo>
                      <a:pt x="4" y="0"/>
                    </a:lnTo>
                    <a:lnTo>
                      <a:pt x="0" y="2"/>
                    </a:lnTo>
                    <a:lnTo>
                      <a:pt x="120" y="4"/>
                    </a:lnTo>
                    <a:lnTo>
                      <a:pt x="120" y="4"/>
                    </a:lnTo>
                    <a:lnTo>
                      <a:pt x="122" y="2"/>
                    </a:lnTo>
                    <a:lnTo>
                      <a:pt x="4"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06" name="Freeform 453"/>
              <p:cNvSpPr/>
              <p:nvPr/>
            </p:nvSpPr>
            <p:spPr bwMode="auto">
              <a:xfrm>
                <a:off x="6881813" y="4625975"/>
                <a:ext cx="193675" cy="6350"/>
              </a:xfrm>
              <a:custGeom>
                <a:avLst/>
                <a:gdLst/>
                <a:ahLst/>
                <a:cxnLst>
                  <a:cxn ang="0">
                    <a:pos x="2" y="0"/>
                  </a:cxn>
                  <a:cxn ang="0">
                    <a:pos x="2" y="0"/>
                  </a:cxn>
                  <a:cxn ang="0">
                    <a:pos x="0" y="2"/>
                  </a:cxn>
                  <a:cxn ang="0">
                    <a:pos x="118" y="4"/>
                  </a:cxn>
                  <a:cxn ang="0">
                    <a:pos x="118" y="4"/>
                  </a:cxn>
                  <a:cxn ang="0">
                    <a:pos x="122" y="2"/>
                  </a:cxn>
                  <a:cxn ang="0">
                    <a:pos x="2" y="0"/>
                  </a:cxn>
                </a:cxnLst>
                <a:rect l="0" t="0" r="r" b="b"/>
                <a:pathLst>
                  <a:path w="122" h="4">
                    <a:moveTo>
                      <a:pt x="2" y="0"/>
                    </a:moveTo>
                    <a:lnTo>
                      <a:pt x="2" y="0"/>
                    </a:lnTo>
                    <a:lnTo>
                      <a:pt x="0" y="2"/>
                    </a:lnTo>
                    <a:lnTo>
                      <a:pt x="118" y="4"/>
                    </a:lnTo>
                    <a:lnTo>
                      <a:pt x="118" y="4"/>
                    </a:lnTo>
                    <a:lnTo>
                      <a:pt x="122" y="2"/>
                    </a:lnTo>
                    <a:lnTo>
                      <a:pt x="2" y="0"/>
                    </a:lnTo>
                    <a:close/>
                  </a:path>
                </a:pathLst>
              </a:custGeom>
              <a:solidFill>
                <a:srgbClr val="CCA2CE"/>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07" name="Freeform 454"/>
              <p:cNvSpPr/>
              <p:nvPr/>
            </p:nvSpPr>
            <p:spPr bwMode="auto">
              <a:xfrm>
                <a:off x="6881813" y="4625975"/>
                <a:ext cx="193675" cy="6350"/>
              </a:xfrm>
              <a:custGeom>
                <a:avLst/>
                <a:gdLst/>
                <a:ahLst/>
                <a:cxnLst>
                  <a:cxn ang="0">
                    <a:pos x="2" y="0"/>
                  </a:cxn>
                  <a:cxn ang="0">
                    <a:pos x="2" y="0"/>
                  </a:cxn>
                  <a:cxn ang="0">
                    <a:pos x="0" y="2"/>
                  </a:cxn>
                  <a:cxn ang="0">
                    <a:pos x="118" y="4"/>
                  </a:cxn>
                  <a:cxn ang="0">
                    <a:pos x="118" y="4"/>
                  </a:cxn>
                  <a:cxn ang="0">
                    <a:pos x="122" y="2"/>
                  </a:cxn>
                  <a:cxn ang="0">
                    <a:pos x="2" y="0"/>
                  </a:cxn>
                </a:cxnLst>
                <a:rect l="0" t="0" r="r" b="b"/>
                <a:pathLst>
                  <a:path w="122" h="4">
                    <a:moveTo>
                      <a:pt x="2" y="0"/>
                    </a:moveTo>
                    <a:lnTo>
                      <a:pt x="2" y="0"/>
                    </a:lnTo>
                    <a:lnTo>
                      <a:pt x="0" y="2"/>
                    </a:lnTo>
                    <a:lnTo>
                      <a:pt x="118" y="4"/>
                    </a:lnTo>
                    <a:lnTo>
                      <a:pt x="118" y="4"/>
                    </a:lnTo>
                    <a:lnTo>
                      <a:pt x="122" y="2"/>
                    </a:lnTo>
                    <a:lnTo>
                      <a:pt x="2"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08" name="Freeform 455"/>
              <p:cNvSpPr/>
              <p:nvPr/>
            </p:nvSpPr>
            <p:spPr bwMode="auto">
              <a:xfrm>
                <a:off x="6884988" y="4470400"/>
                <a:ext cx="260350" cy="158750"/>
              </a:xfrm>
              <a:custGeom>
                <a:avLst/>
                <a:gdLst/>
                <a:ahLst/>
                <a:cxnLst>
                  <a:cxn ang="0">
                    <a:pos x="148" y="0"/>
                  </a:cxn>
                  <a:cxn ang="0">
                    <a:pos x="148" y="0"/>
                  </a:cxn>
                  <a:cxn ang="0">
                    <a:pos x="122" y="12"/>
                  </a:cxn>
                  <a:cxn ang="0">
                    <a:pos x="100" y="26"/>
                  </a:cxn>
                  <a:cxn ang="0">
                    <a:pos x="58" y="54"/>
                  </a:cxn>
                  <a:cxn ang="0">
                    <a:pos x="24" y="78"/>
                  </a:cxn>
                  <a:cxn ang="0">
                    <a:pos x="0" y="98"/>
                  </a:cxn>
                  <a:cxn ang="0">
                    <a:pos x="120" y="100"/>
                  </a:cxn>
                  <a:cxn ang="0">
                    <a:pos x="120" y="100"/>
                  </a:cxn>
                  <a:cxn ang="0">
                    <a:pos x="138" y="84"/>
                  </a:cxn>
                  <a:cxn ang="0">
                    <a:pos x="164" y="68"/>
                  </a:cxn>
                  <a:cxn ang="0">
                    <a:pos x="164" y="68"/>
                  </a:cxn>
                  <a:cxn ang="0">
                    <a:pos x="158" y="36"/>
                  </a:cxn>
                  <a:cxn ang="0">
                    <a:pos x="148" y="0"/>
                  </a:cxn>
                </a:cxnLst>
                <a:rect l="0" t="0" r="r" b="b"/>
                <a:pathLst>
                  <a:path w="164" h="100">
                    <a:moveTo>
                      <a:pt x="148" y="0"/>
                    </a:moveTo>
                    <a:lnTo>
                      <a:pt x="148" y="0"/>
                    </a:lnTo>
                    <a:lnTo>
                      <a:pt x="122" y="12"/>
                    </a:lnTo>
                    <a:lnTo>
                      <a:pt x="100" y="26"/>
                    </a:lnTo>
                    <a:lnTo>
                      <a:pt x="58" y="54"/>
                    </a:lnTo>
                    <a:lnTo>
                      <a:pt x="24" y="78"/>
                    </a:lnTo>
                    <a:lnTo>
                      <a:pt x="0" y="98"/>
                    </a:lnTo>
                    <a:lnTo>
                      <a:pt x="120" y="100"/>
                    </a:lnTo>
                    <a:lnTo>
                      <a:pt x="120" y="100"/>
                    </a:lnTo>
                    <a:lnTo>
                      <a:pt x="138" y="84"/>
                    </a:lnTo>
                    <a:lnTo>
                      <a:pt x="164" y="68"/>
                    </a:lnTo>
                    <a:lnTo>
                      <a:pt x="164" y="68"/>
                    </a:lnTo>
                    <a:lnTo>
                      <a:pt x="158" y="36"/>
                    </a:lnTo>
                    <a:lnTo>
                      <a:pt x="148" y="0"/>
                    </a:lnTo>
                    <a:close/>
                  </a:path>
                </a:pathLst>
              </a:custGeom>
              <a:solidFill>
                <a:srgbClr val="CCA2CE"/>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09" name="Freeform 456"/>
              <p:cNvSpPr/>
              <p:nvPr/>
            </p:nvSpPr>
            <p:spPr bwMode="auto">
              <a:xfrm>
                <a:off x="6884988" y="4470400"/>
                <a:ext cx="260350" cy="158750"/>
              </a:xfrm>
              <a:custGeom>
                <a:avLst/>
                <a:gdLst/>
                <a:ahLst/>
                <a:cxnLst>
                  <a:cxn ang="0">
                    <a:pos x="148" y="0"/>
                  </a:cxn>
                  <a:cxn ang="0">
                    <a:pos x="148" y="0"/>
                  </a:cxn>
                  <a:cxn ang="0">
                    <a:pos x="122" y="12"/>
                  </a:cxn>
                  <a:cxn ang="0">
                    <a:pos x="100" y="26"/>
                  </a:cxn>
                  <a:cxn ang="0">
                    <a:pos x="58" y="54"/>
                  </a:cxn>
                  <a:cxn ang="0">
                    <a:pos x="24" y="78"/>
                  </a:cxn>
                  <a:cxn ang="0">
                    <a:pos x="0" y="98"/>
                  </a:cxn>
                  <a:cxn ang="0">
                    <a:pos x="120" y="100"/>
                  </a:cxn>
                  <a:cxn ang="0">
                    <a:pos x="120" y="100"/>
                  </a:cxn>
                  <a:cxn ang="0">
                    <a:pos x="138" y="84"/>
                  </a:cxn>
                  <a:cxn ang="0">
                    <a:pos x="164" y="68"/>
                  </a:cxn>
                  <a:cxn ang="0">
                    <a:pos x="164" y="68"/>
                  </a:cxn>
                  <a:cxn ang="0">
                    <a:pos x="158" y="36"/>
                  </a:cxn>
                  <a:cxn ang="0">
                    <a:pos x="148" y="0"/>
                  </a:cxn>
                </a:cxnLst>
                <a:rect l="0" t="0" r="r" b="b"/>
                <a:pathLst>
                  <a:path w="164" h="100">
                    <a:moveTo>
                      <a:pt x="148" y="0"/>
                    </a:moveTo>
                    <a:lnTo>
                      <a:pt x="148" y="0"/>
                    </a:lnTo>
                    <a:lnTo>
                      <a:pt x="122" y="12"/>
                    </a:lnTo>
                    <a:lnTo>
                      <a:pt x="100" y="26"/>
                    </a:lnTo>
                    <a:lnTo>
                      <a:pt x="58" y="54"/>
                    </a:lnTo>
                    <a:lnTo>
                      <a:pt x="24" y="78"/>
                    </a:lnTo>
                    <a:lnTo>
                      <a:pt x="0" y="98"/>
                    </a:lnTo>
                    <a:lnTo>
                      <a:pt x="120" y="100"/>
                    </a:lnTo>
                    <a:lnTo>
                      <a:pt x="120" y="100"/>
                    </a:lnTo>
                    <a:lnTo>
                      <a:pt x="138" y="84"/>
                    </a:lnTo>
                    <a:lnTo>
                      <a:pt x="164" y="68"/>
                    </a:lnTo>
                    <a:lnTo>
                      <a:pt x="164" y="68"/>
                    </a:lnTo>
                    <a:lnTo>
                      <a:pt x="158" y="36"/>
                    </a:lnTo>
                    <a:lnTo>
                      <a:pt x="14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10" name="Freeform 457"/>
              <p:cNvSpPr/>
              <p:nvPr/>
            </p:nvSpPr>
            <p:spPr bwMode="auto">
              <a:xfrm>
                <a:off x="7053263" y="4645025"/>
                <a:ext cx="450850" cy="9525"/>
              </a:xfrm>
              <a:custGeom>
                <a:avLst/>
                <a:gdLst/>
                <a:ahLst/>
                <a:cxnLst>
                  <a:cxn ang="0">
                    <a:pos x="2" y="0"/>
                  </a:cxn>
                  <a:cxn ang="0">
                    <a:pos x="2" y="0"/>
                  </a:cxn>
                  <a:cxn ang="0">
                    <a:pos x="0" y="0"/>
                  </a:cxn>
                  <a:cxn ang="0">
                    <a:pos x="284" y="6"/>
                  </a:cxn>
                  <a:cxn ang="0">
                    <a:pos x="284" y="6"/>
                  </a:cxn>
                  <a:cxn ang="0">
                    <a:pos x="2" y="0"/>
                  </a:cxn>
                </a:cxnLst>
                <a:rect l="0" t="0" r="r" b="b"/>
                <a:pathLst>
                  <a:path w="284" h="6">
                    <a:moveTo>
                      <a:pt x="2" y="0"/>
                    </a:moveTo>
                    <a:lnTo>
                      <a:pt x="2" y="0"/>
                    </a:lnTo>
                    <a:lnTo>
                      <a:pt x="0" y="0"/>
                    </a:lnTo>
                    <a:lnTo>
                      <a:pt x="284" y="6"/>
                    </a:lnTo>
                    <a:lnTo>
                      <a:pt x="284" y="6"/>
                    </a:lnTo>
                    <a:lnTo>
                      <a:pt x="2" y="0"/>
                    </a:lnTo>
                    <a:close/>
                  </a:path>
                </a:pathLst>
              </a:custGeom>
              <a:solidFill>
                <a:srgbClr val="DFD7D3"/>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11" name="Freeform 458"/>
              <p:cNvSpPr/>
              <p:nvPr/>
            </p:nvSpPr>
            <p:spPr bwMode="auto">
              <a:xfrm>
                <a:off x="7053263" y="4645025"/>
                <a:ext cx="450850" cy="9525"/>
              </a:xfrm>
              <a:custGeom>
                <a:avLst/>
                <a:gdLst/>
                <a:ahLst/>
                <a:cxnLst>
                  <a:cxn ang="0">
                    <a:pos x="2" y="0"/>
                  </a:cxn>
                  <a:cxn ang="0">
                    <a:pos x="2" y="0"/>
                  </a:cxn>
                  <a:cxn ang="0">
                    <a:pos x="0" y="0"/>
                  </a:cxn>
                  <a:cxn ang="0">
                    <a:pos x="284" y="6"/>
                  </a:cxn>
                  <a:cxn ang="0">
                    <a:pos x="284" y="6"/>
                  </a:cxn>
                  <a:cxn ang="0">
                    <a:pos x="2" y="0"/>
                  </a:cxn>
                </a:cxnLst>
                <a:rect l="0" t="0" r="r" b="b"/>
                <a:pathLst>
                  <a:path w="284" h="6">
                    <a:moveTo>
                      <a:pt x="2" y="0"/>
                    </a:moveTo>
                    <a:lnTo>
                      <a:pt x="2" y="0"/>
                    </a:lnTo>
                    <a:lnTo>
                      <a:pt x="0" y="0"/>
                    </a:lnTo>
                    <a:lnTo>
                      <a:pt x="284" y="6"/>
                    </a:lnTo>
                    <a:lnTo>
                      <a:pt x="284" y="6"/>
                    </a:lnTo>
                    <a:lnTo>
                      <a:pt x="2"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12" name="Freeform 459"/>
              <p:cNvSpPr/>
              <p:nvPr/>
            </p:nvSpPr>
            <p:spPr bwMode="auto">
              <a:xfrm>
                <a:off x="7056438" y="4638675"/>
                <a:ext cx="447675" cy="15875"/>
              </a:xfrm>
              <a:custGeom>
                <a:avLst/>
                <a:gdLst/>
                <a:ahLst/>
                <a:cxnLst>
                  <a:cxn ang="0">
                    <a:pos x="2" y="0"/>
                  </a:cxn>
                  <a:cxn ang="0">
                    <a:pos x="2" y="0"/>
                  </a:cxn>
                  <a:cxn ang="0">
                    <a:pos x="0" y="4"/>
                  </a:cxn>
                  <a:cxn ang="0">
                    <a:pos x="282" y="10"/>
                  </a:cxn>
                  <a:cxn ang="0">
                    <a:pos x="280" y="6"/>
                  </a:cxn>
                  <a:cxn ang="0">
                    <a:pos x="2" y="0"/>
                  </a:cxn>
                </a:cxnLst>
                <a:rect l="0" t="0" r="r" b="b"/>
                <a:pathLst>
                  <a:path w="282" h="10">
                    <a:moveTo>
                      <a:pt x="2" y="0"/>
                    </a:moveTo>
                    <a:lnTo>
                      <a:pt x="2" y="0"/>
                    </a:lnTo>
                    <a:lnTo>
                      <a:pt x="0" y="4"/>
                    </a:lnTo>
                    <a:lnTo>
                      <a:pt x="282" y="10"/>
                    </a:lnTo>
                    <a:lnTo>
                      <a:pt x="280" y="6"/>
                    </a:lnTo>
                    <a:lnTo>
                      <a:pt x="2" y="0"/>
                    </a:lnTo>
                    <a:close/>
                  </a:path>
                </a:pathLst>
              </a:custGeom>
              <a:solidFill>
                <a:srgbClr val="DCD4D1"/>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13" name="Freeform 460"/>
              <p:cNvSpPr/>
              <p:nvPr/>
            </p:nvSpPr>
            <p:spPr bwMode="auto">
              <a:xfrm>
                <a:off x="7056438" y="4638675"/>
                <a:ext cx="447675" cy="15875"/>
              </a:xfrm>
              <a:custGeom>
                <a:avLst/>
                <a:gdLst/>
                <a:ahLst/>
                <a:cxnLst>
                  <a:cxn ang="0">
                    <a:pos x="2" y="0"/>
                  </a:cxn>
                  <a:cxn ang="0">
                    <a:pos x="2" y="0"/>
                  </a:cxn>
                  <a:cxn ang="0">
                    <a:pos x="0" y="4"/>
                  </a:cxn>
                  <a:cxn ang="0">
                    <a:pos x="282" y="10"/>
                  </a:cxn>
                  <a:cxn ang="0">
                    <a:pos x="280" y="6"/>
                  </a:cxn>
                  <a:cxn ang="0">
                    <a:pos x="2" y="0"/>
                  </a:cxn>
                </a:cxnLst>
                <a:rect l="0" t="0" r="r" b="b"/>
                <a:pathLst>
                  <a:path w="282" h="10">
                    <a:moveTo>
                      <a:pt x="2" y="0"/>
                    </a:moveTo>
                    <a:lnTo>
                      <a:pt x="2" y="0"/>
                    </a:lnTo>
                    <a:lnTo>
                      <a:pt x="0" y="4"/>
                    </a:lnTo>
                    <a:lnTo>
                      <a:pt x="282" y="10"/>
                    </a:lnTo>
                    <a:lnTo>
                      <a:pt x="280" y="6"/>
                    </a:lnTo>
                    <a:lnTo>
                      <a:pt x="2"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14" name="Freeform 461"/>
              <p:cNvSpPr/>
              <p:nvPr/>
            </p:nvSpPr>
            <p:spPr bwMode="auto">
              <a:xfrm>
                <a:off x="7059613" y="4638675"/>
                <a:ext cx="441325" cy="9525"/>
              </a:xfrm>
              <a:custGeom>
                <a:avLst/>
                <a:gdLst/>
                <a:ahLst/>
                <a:cxnLst>
                  <a:cxn ang="0">
                    <a:pos x="2" y="0"/>
                  </a:cxn>
                  <a:cxn ang="0">
                    <a:pos x="2" y="0"/>
                  </a:cxn>
                  <a:cxn ang="0">
                    <a:pos x="0" y="0"/>
                  </a:cxn>
                  <a:cxn ang="0">
                    <a:pos x="278" y="6"/>
                  </a:cxn>
                  <a:cxn ang="0">
                    <a:pos x="278" y="6"/>
                  </a:cxn>
                  <a:cxn ang="0">
                    <a:pos x="2" y="0"/>
                  </a:cxn>
                </a:cxnLst>
                <a:rect l="0" t="0" r="r" b="b"/>
                <a:pathLst>
                  <a:path w="278" h="6">
                    <a:moveTo>
                      <a:pt x="2" y="0"/>
                    </a:moveTo>
                    <a:lnTo>
                      <a:pt x="2" y="0"/>
                    </a:lnTo>
                    <a:lnTo>
                      <a:pt x="0" y="0"/>
                    </a:lnTo>
                    <a:lnTo>
                      <a:pt x="278" y="6"/>
                    </a:lnTo>
                    <a:lnTo>
                      <a:pt x="278" y="6"/>
                    </a:lnTo>
                    <a:lnTo>
                      <a:pt x="2" y="0"/>
                    </a:lnTo>
                    <a:close/>
                  </a:path>
                </a:pathLst>
              </a:custGeom>
              <a:solidFill>
                <a:srgbClr val="D8D4CF"/>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15" name="Freeform 462"/>
              <p:cNvSpPr/>
              <p:nvPr/>
            </p:nvSpPr>
            <p:spPr bwMode="auto">
              <a:xfrm>
                <a:off x="7059613" y="4638675"/>
                <a:ext cx="441325" cy="9525"/>
              </a:xfrm>
              <a:custGeom>
                <a:avLst/>
                <a:gdLst/>
                <a:ahLst/>
                <a:cxnLst>
                  <a:cxn ang="0">
                    <a:pos x="2" y="0"/>
                  </a:cxn>
                  <a:cxn ang="0">
                    <a:pos x="2" y="0"/>
                  </a:cxn>
                  <a:cxn ang="0">
                    <a:pos x="0" y="0"/>
                  </a:cxn>
                  <a:cxn ang="0">
                    <a:pos x="278" y="6"/>
                  </a:cxn>
                  <a:cxn ang="0">
                    <a:pos x="278" y="6"/>
                  </a:cxn>
                  <a:cxn ang="0">
                    <a:pos x="2" y="0"/>
                  </a:cxn>
                </a:cxnLst>
                <a:rect l="0" t="0" r="r" b="b"/>
                <a:pathLst>
                  <a:path w="278" h="6">
                    <a:moveTo>
                      <a:pt x="2" y="0"/>
                    </a:moveTo>
                    <a:lnTo>
                      <a:pt x="2" y="0"/>
                    </a:lnTo>
                    <a:lnTo>
                      <a:pt x="0" y="0"/>
                    </a:lnTo>
                    <a:lnTo>
                      <a:pt x="278" y="6"/>
                    </a:lnTo>
                    <a:lnTo>
                      <a:pt x="278" y="6"/>
                    </a:lnTo>
                    <a:lnTo>
                      <a:pt x="2"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16" name="Freeform 463"/>
              <p:cNvSpPr/>
              <p:nvPr/>
            </p:nvSpPr>
            <p:spPr bwMode="auto">
              <a:xfrm>
                <a:off x="7062788" y="4524375"/>
                <a:ext cx="438150" cy="123825"/>
              </a:xfrm>
              <a:custGeom>
                <a:avLst/>
                <a:gdLst/>
                <a:ahLst/>
                <a:cxnLst>
                  <a:cxn ang="0">
                    <a:pos x="224" y="0"/>
                  </a:cxn>
                  <a:cxn ang="0">
                    <a:pos x="224" y="0"/>
                  </a:cxn>
                  <a:cxn ang="0">
                    <a:pos x="234" y="52"/>
                  </a:cxn>
                  <a:cxn ang="0">
                    <a:pos x="236" y="72"/>
                  </a:cxn>
                  <a:cxn ang="0">
                    <a:pos x="58" y="68"/>
                  </a:cxn>
                  <a:cxn ang="0">
                    <a:pos x="58" y="68"/>
                  </a:cxn>
                  <a:cxn ang="0">
                    <a:pos x="58" y="72"/>
                  </a:cxn>
                  <a:cxn ang="0">
                    <a:pos x="2" y="70"/>
                  </a:cxn>
                  <a:cxn ang="0">
                    <a:pos x="2" y="70"/>
                  </a:cxn>
                  <a:cxn ang="0">
                    <a:pos x="0" y="72"/>
                  </a:cxn>
                  <a:cxn ang="0">
                    <a:pos x="276" y="78"/>
                  </a:cxn>
                  <a:cxn ang="0">
                    <a:pos x="276" y="62"/>
                  </a:cxn>
                  <a:cxn ang="0">
                    <a:pos x="276" y="62"/>
                  </a:cxn>
                  <a:cxn ang="0">
                    <a:pos x="264" y="42"/>
                  </a:cxn>
                  <a:cxn ang="0">
                    <a:pos x="252" y="24"/>
                  </a:cxn>
                  <a:cxn ang="0">
                    <a:pos x="238" y="10"/>
                  </a:cxn>
                  <a:cxn ang="0">
                    <a:pos x="224" y="0"/>
                  </a:cxn>
                </a:cxnLst>
                <a:rect l="0" t="0" r="r" b="b"/>
                <a:pathLst>
                  <a:path w="276" h="78">
                    <a:moveTo>
                      <a:pt x="224" y="0"/>
                    </a:moveTo>
                    <a:lnTo>
                      <a:pt x="224" y="0"/>
                    </a:lnTo>
                    <a:lnTo>
                      <a:pt x="234" y="52"/>
                    </a:lnTo>
                    <a:lnTo>
                      <a:pt x="236" y="72"/>
                    </a:lnTo>
                    <a:lnTo>
                      <a:pt x="58" y="68"/>
                    </a:lnTo>
                    <a:lnTo>
                      <a:pt x="58" y="68"/>
                    </a:lnTo>
                    <a:lnTo>
                      <a:pt x="58" y="72"/>
                    </a:lnTo>
                    <a:lnTo>
                      <a:pt x="2" y="70"/>
                    </a:lnTo>
                    <a:lnTo>
                      <a:pt x="2" y="70"/>
                    </a:lnTo>
                    <a:lnTo>
                      <a:pt x="0" y="72"/>
                    </a:lnTo>
                    <a:lnTo>
                      <a:pt x="276" y="78"/>
                    </a:lnTo>
                    <a:lnTo>
                      <a:pt x="276" y="62"/>
                    </a:lnTo>
                    <a:lnTo>
                      <a:pt x="276" y="62"/>
                    </a:lnTo>
                    <a:lnTo>
                      <a:pt x="264" y="42"/>
                    </a:lnTo>
                    <a:lnTo>
                      <a:pt x="252" y="24"/>
                    </a:lnTo>
                    <a:lnTo>
                      <a:pt x="238" y="10"/>
                    </a:lnTo>
                    <a:lnTo>
                      <a:pt x="224" y="0"/>
                    </a:lnTo>
                    <a:close/>
                  </a:path>
                </a:pathLst>
              </a:custGeom>
              <a:solidFill>
                <a:srgbClr val="D8D3CF"/>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17" name="Freeform 464"/>
              <p:cNvSpPr/>
              <p:nvPr/>
            </p:nvSpPr>
            <p:spPr bwMode="auto">
              <a:xfrm>
                <a:off x="7062788" y="4524375"/>
                <a:ext cx="438150" cy="123825"/>
              </a:xfrm>
              <a:custGeom>
                <a:avLst/>
                <a:gdLst/>
                <a:ahLst/>
                <a:cxnLst>
                  <a:cxn ang="0">
                    <a:pos x="224" y="0"/>
                  </a:cxn>
                  <a:cxn ang="0">
                    <a:pos x="224" y="0"/>
                  </a:cxn>
                  <a:cxn ang="0">
                    <a:pos x="234" y="52"/>
                  </a:cxn>
                  <a:cxn ang="0">
                    <a:pos x="236" y="72"/>
                  </a:cxn>
                  <a:cxn ang="0">
                    <a:pos x="58" y="68"/>
                  </a:cxn>
                  <a:cxn ang="0">
                    <a:pos x="58" y="68"/>
                  </a:cxn>
                  <a:cxn ang="0">
                    <a:pos x="58" y="72"/>
                  </a:cxn>
                  <a:cxn ang="0">
                    <a:pos x="2" y="70"/>
                  </a:cxn>
                  <a:cxn ang="0">
                    <a:pos x="2" y="70"/>
                  </a:cxn>
                  <a:cxn ang="0">
                    <a:pos x="0" y="72"/>
                  </a:cxn>
                  <a:cxn ang="0">
                    <a:pos x="276" y="78"/>
                  </a:cxn>
                  <a:cxn ang="0">
                    <a:pos x="276" y="62"/>
                  </a:cxn>
                  <a:cxn ang="0">
                    <a:pos x="276" y="62"/>
                  </a:cxn>
                  <a:cxn ang="0">
                    <a:pos x="264" y="42"/>
                  </a:cxn>
                  <a:cxn ang="0">
                    <a:pos x="252" y="24"/>
                  </a:cxn>
                  <a:cxn ang="0">
                    <a:pos x="238" y="10"/>
                  </a:cxn>
                  <a:cxn ang="0">
                    <a:pos x="224" y="0"/>
                  </a:cxn>
                </a:cxnLst>
                <a:rect l="0" t="0" r="r" b="b"/>
                <a:pathLst>
                  <a:path w="276" h="78">
                    <a:moveTo>
                      <a:pt x="224" y="0"/>
                    </a:moveTo>
                    <a:lnTo>
                      <a:pt x="224" y="0"/>
                    </a:lnTo>
                    <a:lnTo>
                      <a:pt x="234" y="52"/>
                    </a:lnTo>
                    <a:lnTo>
                      <a:pt x="236" y="72"/>
                    </a:lnTo>
                    <a:lnTo>
                      <a:pt x="58" y="68"/>
                    </a:lnTo>
                    <a:lnTo>
                      <a:pt x="58" y="68"/>
                    </a:lnTo>
                    <a:lnTo>
                      <a:pt x="58" y="72"/>
                    </a:lnTo>
                    <a:lnTo>
                      <a:pt x="2" y="70"/>
                    </a:lnTo>
                    <a:lnTo>
                      <a:pt x="2" y="70"/>
                    </a:lnTo>
                    <a:lnTo>
                      <a:pt x="0" y="72"/>
                    </a:lnTo>
                    <a:lnTo>
                      <a:pt x="276" y="78"/>
                    </a:lnTo>
                    <a:lnTo>
                      <a:pt x="276" y="62"/>
                    </a:lnTo>
                    <a:lnTo>
                      <a:pt x="276" y="62"/>
                    </a:lnTo>
                    <a:lnTo>
                      <a:pt x="264" y="42"/>
                    </a:lnTo>
                    <a:lnTo>
                      <a:pt x="252" y="24"/>
                    </a:lnTo>
                    <a:lnTo>
                      <a:pt x="238" y="10"/>
                    </a:lnTo>
                    <a:lnTo>
                      <a:pt x="224"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18" name="Freeform 465"/>
              <p:cNvSpPr/>
              <p:nvPr/>
            </p:nvSpPr>
            <p:spPr bwMode="auto">
              <a:xfrm>
                <a:off x="7154863" y="4505325"/>
                <a:ext cx="282575" cy="133350"/>
              </a:xfrm>
              <a:custGeom>
                <a:avLst/>
                <a:gdLst/>
                <a:ahLst/>
                <a:cxnLst>
                  <a:cxn ang="0">
                    <a:pos x="118" y="0"/>
                  </a:cxn>
                  <a:cxn ang="0">
                    <a:pos x="118" y="0"/>
                  </a:cxn>
                  <a:cxn ang="0">
                    <a:pos x="100" y="2"/>
                  </a:cxn>
                  <a:cxn ang="0">
                    <a:pos x="82" y="6"/>
                  </a:cxn>
                  <a:cxn ang="0">
                    <a:pos x="82" y="6"/>
                  </a:cxn>
                  <a:cxn ang="0">
                    <a:pos x="92" y="60"/>
                  </a:cxn>
                  <a:cxn ang="0">
                    <a:pos x="96" y="80"/>
                  </a:cxn>
                  <a:cxn ang="0">
                    <a:pos x="0" y="78"/>
                  </a:cxn>
                  <a:cxn ang="0">
                    <a:pos x="0" y="78"/>
                  </a:cxn>
                  <a:cxn ang="0">
                    <a:pos x="0" y="80"/>
                  </a:cxn>
                  <a:cxn ang="0">
                    <a:pos x="178" y="84"/>
                  </a:cxn>
                  <a:cxn ang="0">
                    <a:pos x="178" y="84"/>
                  </a:cxn>
                  <a:cxn ang="0">
                    <a:pos x="176" y="64"/>
                  </a:cxn>
                  <a:cxn ang="0">
                    <a:pos x="166" y="12"/>
                  </a:cxn>
                  <a:cxn ang="0">
                    <a:pos x="166" y="12"/>
                  </a:cxn>
                  <a:cxn ang="0">
                    <a:pos x="154" y="6"/>
                  </a:cxn>
                  <a:cxn ang="0">
                    <a:pos x="142" y="4"/>
                  </a:cxn>
                  <a:cxn ang="0">
                    <a:pos x="130" y="2"/>
                  </a:cxn>
                  <a:cxn ang="0">
                    <a:pos x="118" y="0"/>
                  </a:cxn>
                </a:cxnLst>
                <a:rect l="0" t="0" r="r" b="b"/>
                <a:pathLst>
                  <a:path w="178" h="84">
                    <a:moveTo>
                      <a:pt x="118" y="0"/>
                    </a:moveTo>
                    <a:lnTo>
                      <a:pt x="118" y="0"/>
                    </a:lnTo>
                    <a:lnTo>
                      <a:pt x="100" y="2"/>
                    </a:lnTo>
                    <a:lnTo>
                      <a:pt x="82" y="6"/>
                    </a:lnTo>
                    <a:lnTo>
                      <a:pt x="82" y="6"/>
                    </a:lnTo>
                    <a:lnTo>
                      <a:pt x="92" y="60"/>
                    </a:lnTo>
                    <a:lnTo>
                      <a:pt x="96" y="80"/>
                    </a:lnTo>
                    <a:lnTo>
                      <a:pt x="0" y="78"/>
                    </a:lnTo>
                    <a:lnTo>
                      <a:pt x="0" y="78"/>
                    </a:lnTo>
                    <a:lnTo>
                      <a:pt x="0" y="80"/>
                    </a:lnTo>
                    <a:lnTo>
                      <a:pt x="178" y="84"/>
                    </a:lnTo>
                    <a:lnTo>
                      <a:pt x="178" y="84"/>
                    </a:lnTo>
                    <a:lnTo>
                      <a:pt x="176" y="64"/>
                    </a:lnTo>
                    <a:lnTo>
                      <a:pt x="166" y="12"/>
                    </a:lnTo>
                    <a:lnTo>
                      <a:pt x="166" y="12"/>
                    </a:lnTo>
                    <a:lnTo>
                      <a:pt x="154" y="6"/>
                    </a:lnTo>
                    <a:lnTo>
                      <a:pt x="142" y="4"/>
                    </a:lnTo>
                    <a:lnTo>
                      <a:pt x="130" y="2"/>
                    </a:lnTo>
                    <a:lnTo>
                      <a:pt x="118" y="0"/>
                    </a:lnTo>
                    <a:close/>
                  </a:path>
                </a:pathLst>
              </a:custGeom>
              <a:solidFill>
                <a:srgbClr val="D7D3CF"/>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19" name="Freeform 466"/>
              <p:cNvSpPr/>
              <p:nvPr/>
            </p:nvSpPr>
            <p:spPr bwMode="auto">
              <a:xfrm>
                <a:off x="7154863" y="4505325"/>
                <a:ext cx="282575" cy="133350"/>
              </a:xfrm>
              <a:custGeom>
                <a:avLst/>
                <a:gdLst/>
                <a:ahLst/>
                <a:cxnLst>
                  <a:cxn ang="0">
                    <a:pos x="118" y="0"/>
                  </a:cxn>
                  <a:cxn ang="0">
                    <a:pos x="118" y="0"/>
                  </a:cxn>
                  <a:cxn ang="0">
                    <a:pos x="100" y="2"/>
                  </a:cxn>
                  <a:cxn ang="0">
                    <a:pos x="82" y="6"/>
                  </a:cxn>
                  <a:cxn ang="0">
                    <a:pos x="82" y="6"/>
                  </a:cxn>
                  <a:cxn ang="0">
                    <a:pos x="92" y="60"/>
                  </a:cxn>
                  <a:cxn ang="0">
                    <a:pos x="96" y="80"/>
                  </a:cxn>
                  <a:cxn ang="0">
                    <a:pos x="0" y="78"/>
                  </a:cxn>
                  <a:cxn ang="0">
                    <a:pos x="0" y="78"/>
                  </a:cxn>
                  <a:cxn ang="0">
                    <a:pos x="0" y="80"/>
                  </a:cxn>
                  <a:cxn ang="0">
                    <a:pos x="178" y="84"/>
                  </a:cxn>
                  <a:cxn ang="0">
                    <a:pos x="178" y="84"/>
                  </a:cxn>
                  <a:cxn ang="0">
                    <a:pos x="176" y="64"/>
                  </a:cxn>
                  <a:cxn ang="0">
                    <a:pos x="166" y="12"/>
                  </a:cxn>
                  <a:cxn ang="0">
                    <a:pos x="166" y="12"/>
                  </a:cxn>
                  <a:cxn ang="0">
                    <a:pos x="154" y="6"/>
                  </a:cxn>
                  <a:cxn ang="0">
                    <a:pos x="142" y="4"/>
                  </a:cxn>
                  <a:cxn ang="0">
                    <a:pos x="130" y="2"/>
                  </a:cxn>
                  <a:cxn ang="0">
                    <a:pos x="118" y="0"/>
                  </a:cxn>
                </a:cxnLst>
                <a:rect l="0" t="0" r="r" b="b"/>
                <a:pathLst>
                  <a:path w="178" h="84">
                    <a:moveTo>
                      <a:pt x="118" y="0"/>
                    </a:moveTo>
                    <a:lnTo>
                      <a:pt x="118" y="0"/>
                    </a:lnTo>
                    <a:lnTo>
                      <a:pt x="100" y="2"/>
                    </a:lnTo>
                    <a:lnTo>
                      <a:pt x="82" y="6"/>
                    </a:lnTo>
                    <a:lnTo>
                      <a:pt x="82" y="6"/>
                    </a:lnTo>
                    <a:lnTo>
                      <a:pt x="92" y="60"/>
                    </a:lnTo>
                    <a:lnTo>
                      <a:pt x="96" y="80"/>
                    </a:lnTo>
                    <a:lnTo>
                      <a:pt x="0" y="78"/>
                    </a:lnTo>
                    <a:lnTo>
                      <a:pt x="0" y="78"/>
                    </a:lnTo>
                    <a:lnTo>
                      <a:pt x="0" y="80"/>
                    </a:lnTo>
                    <a:lnTo>
                      <a:pt x="178" y="84"/>
                    </a:lnTo>
                    <a:lnTo>
                      <a:pt x="178" y="84"/>
                    </a:lnTo>
                    <a:lnTo>
                      <a:pt x="176" y="64"/>
                    </a:lnTo>
                    <a:lnTo>
                      <a:pt x="166" y="12"/>
                    </a:lnTo>
                    <a:lnTo>
                      <a:pt x="166" y="12"/>
                    </a:lnTo>
                    <a:lnTo>
                      <a:pt x="154" y="6"/>
                    </a:lnTo>
                    <a:lnTo>
                      <a:pt x="142" y="4"/>
                    </a:lnTo>
                    <a:lnTo>
                      <a:pt x="130" y="2"/>
                    </a:lnTo>
                    <a:lnTo>
                      <a:pt x="11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20" name="Freeform 467"/>
              <p:cNvSpPr/>
              <p:nvPr/>
            </p:nvSpPr>
            <p:spPr bwMode="auto">
              <a:xfrm>
                <a:off x="7145338" y="4514850"/>
                <a:ext cx="161925" cy="117475"/>
              </a:xfrm>
              <a:custGeom>
                <a:avLst/>
                <a:gdLst/>
                <a:ahLst/>
                <a:cxnLst>
                  <a:cxn ang="0">
                    <a:pos x="88" y="0"/>
                  </a:cxn>
                  <a:cxn ang="0">
                    <a:pos x="88" y="0"/>
                  </a:cxn>
                  <a:cxn ang="0">
                    <a:pos x="64" y="8"/>
                  </a:cxn>
                  <a:cxn ang="0">
                    <a:pos x="42" y="16"/>
                  </a:cxn>
                  <a:cxn ang="0">
                    <a:pos x="20" y="28"/>
                  </a:cxn>
                  <a:cxn ang="0">
                    <a:pos x="0" y="40"/>
                  </a:cxn>
                  <a:cxn ang="0">
                    <a:pos x="0" y="40"/>
                  </a:cxn>
                  <a:cxn ang="0">
                    <a:pos x="6" y="72"/>
                  </a:cxn>
                  <a:cxn ang="0">
                    <a:pos x="102" y="74"/>
                  </a:cxn>
                  <a:cxn ang="0">
                    <a:pos x="102" y="74"/>
                  </a:cxn>
                  <a:cxn ang="0">
                    <a:pos x="98" y="54"/>
                  </a:cxn>
                  <a:cxn ang="0">
                    <a:pos x="88" y="0"/>
                  </a:cxn>
                </a:cxnLst>
                <a:rect l="0" t="0" r="r" b="b"/>
                <a:pathLst>
                  <a:path w="102" h="74">
                    <a:moveTo>
                      <a:pt x="88" y="0"/>
                    </a:moveTo>
                    <a:lnTo>
                      <a:pt x="88" y="0"/>
                    </a:lnTo>
                    <a:lnTo>
                      <a:pt x="64" y="8"/>
                    </a:lnTo>
                    <a:lnTo>
                      <a:pt x="42" y="16"/>
                    </a:lnTo>
                    <a:lnTo>
                      <a:pt x="20" y="28"/>
                    </a:lnTo>
                    <a:lnTo>
                      <a:pt x="0" y="40"/>
                    </a:lnTo>
                    <a:lnTo>
                      <a:pt x="0" y="40"/>
                    </a:lnTo>
                    <a:lnTo>
                      <a:pt x="6" y="72"/>
                    </a:lnTo>
                    <a:lnTo>
                      <a:pt x="102" y="74"/>
                    </a:lnTo>
                    <a:lnTo>
                      <a:pt x="102" y="74"/>
                    </a:lnTo>
                    <a:lnTo>
                      <a:pt x="98" y="54"/>
                    </a:lnTo>
                    <a:lnTo>
                      <a:pt x="88" y="0"/>
                    </a:lnTo>
                    <a:close/>
                  </a:path>
                </a:pathLst>
              </a:custGeom>
              <a:solidFill>
                <a:srgbClr val="D8D3CF"/>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21" name="Freeform 468"/>
              <p:cNvSpPr/>
              <p:nvPr/>
            </p:nvSpPr>
            <p:spPr bwMode="auto">
              <a:xfrm>
                <a:off x="7145338" y="4514850"/>
                <a:ext cx="161925" cy="117475"/>
              </a:xfrm>
              <a:custGeom>
                <a:avLst/>
                <a:gdLst/>
                <a:ahLst/>
                <a:cxnLst>
                  <a:cxn ang="0">
                    <a:pos x="88" y="0"/>
                  </a:cxn>
                  <a:cxn ang="0">
                    <a:pos x="88" y="0"/>
                  </a:cxn>
                  <a:cxn ang="0">
                    <a:pos x="64" y="8"/>
                  </a:cxn>
                  <a:cxn ang="0">
                    <a:pos x="42" y="16"/>
                  </a:cxn>
                  <a:cxn ang="0">
                    <a:pos x="20" y="28"/>
                  </a:cxn>
                  <a:cxn ang="0">
                    <a:pos x="0" y="40"/>
                  </a:cxn>
                  <a:cxn ang="0">
                    <a:pos x="0" y="40"/>
                  </a:cxn>
                  <a:cxn ang="0">
                    <a:pos x="6" y="72"/>
                  </a:cxn>
                  <a:cxn ang="0">
                    <a:pos x="102" y="74"/>
                  </a:cxn>
                  <a:cxn ang="0">
                    <a:pos x="102" y="74"/>
                  </a:cxn>
                  <a:cxn ang="0">
                    <a:pos x="98" y="54"/>
                  </a:cxn>
                  <a:cxn ang="0">
                    <a:pos x="88" y="0"/>
                  </a:cxn>
                </a:cxnLst>
                <a:rect l="0" t="0" r="r" b="b"/>
                <a:pathLst>
                  <a:path w="102" h="74">
                    <a:moveTo>
                      <a:pt x="88" y="0"/>
                    </a:moveTo>
                    <a:lnTo>
                      <a:pt x="88" y="0"/>
                    </a:lnTo>
                    <a:lnTo>
                      <a:pt x="64" y="8"/>
                    </a:lnTo>
                    <a:lnTo>
                      <a:pt x="42" y="16"/>
                    </a:lnTo>
                    <a:lnTo>
                      <a:pt x="20" y="28"/>
                    </a:lnTo>
                    <a:lnTo>
                      <a:pt x="0" y="40"/>
                    </a:lnTo>
                    <a:lnTo>
                      <a:pt x="0" y="40"/>
                    </a:lnTo>
                    <a:lnTo>
                      <a:pt x="6" y="72"/>
                    </a:lnTo>
                    <a:lnTo>
                      <a:pt x="102" y="74"/>
                    </a:lnTo>
                    <a:lnTo>
                      <a:pt x="102" y="74"/>
                    </a:lnTo>
                    <a:lnTo>
                      <a:pt x="98" y="54"/>
                    </a:lnTo>
                    <a:lnTo>
                      <a:pt x="8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22" name="Freeform 469"/>
              <p:cNvSpPr/>
              <p:nvPr/>
            </p:nvSpPr>
            <p:spPr bwMode="auto">
              <a:xfrm>
                <a:off x="7065963" y="4632325"/>
                <a:ext cx="88900" cy="6350"/>
              </a:xfrm>
              <a:custGeom>
                <a:avLst/>
                <a:gdLst/>
                <a:ahLst/>
                <a:cxnLst>
                  <a:cxn ang="0">
                    <a:pos x="2" y="0"/>
                  </a:cxn>
                  <a:cxn ang="0">
                    <a:pos x="2" y="0"/>
                  </a:cxn>
                  <a:cxn ang="0">
                    <a:pos x="0" y="2"/>
                  </a:cxn>
                  <a:cxn ang="0">
                    <a:pos x="56" y="4"/>
                  </a:cxn>
                  <a:cxn ang="0">
                    <a:pos x="56" y="4"/>
                  </a:cxn>
                  <a:cxn ang="0">
                    <a:pos x="56" y="0"/>
                  </a:cxn>
                  <a:cxn ang="0">
                    <a:pos x="2" y="0"/>
                  </a:cxn>
                </a:cxnLst>
                <a:rect l="0" t="0" r="r" b="b"/>
                <a:pathLst>
                  <a:path w="56" h="4">
                    <a:moveTo>
                      <a:pt x="2" y="0"/>
                    </a:moveTo>
                    <a:lnTo>
                      <a:pt x="2" y="0"/>
                    </a:lnTo>
                    <a:lnTo>
                      <a:pt x="0" y="2"/>
                    </a:lnTo>
                    <a:lnTo>
                      <a:pt x="56" y="4"/>
                    </a:lnTo>
                    <a:lnTo>
                      <a:pt x="56" y="4"/>
                    </a:lnTo>
                    <a:lnTo>
                      <a:pt x="56" y="0"/>
                    </a:lnTo>
                    <a:lnTo>
                      <a:pt x="2" y="0"/>
                    </a:lnTo>
                    <a:close/>
                  </a:path>
                </a:pathLst>
              </a:custGeom>
              <a:solidFill>
                <a:srgbClr val="D8D3CF"/>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23" name="Freeform 470"/>
              <p:cNvSpPr/>
              <p:nvPr/>
            </p:nvSpPr>
            <p:spPr bwMode="auto">
              <a:xfrm>
                <a:off x="7065963" y="4632325"/>
                <a:ext cx="88900" cy="6350"/>
              </a:xfrm>
              <a:custGeom>
                <a:avLst/>
                <a:gdLst/>
                <a:ahLst/>
                <a:cxnLst>
                  <a:cxn ang="0">
                    <a:pos x="2" y="0"/>
                  </a:cxn>
                  <a:cxn ang="0">
                    <a:pos x="2" y="0"/>
                  </a:cxn>
                  <a:cxn ang="0">
                    <a:pos x="0" y="2"/>
                  </a:cxn>
                  <a:cxn ang="0">
                    <a:pos x="56" y="4"/>
                  </a:cxn>
                  <a:cxn ang="0">
                    <a:pos x="56" y="4"/>
                  </a:cxn>
                  <a:cxn ang="0">
                    <a:pos x="56" y="0"/>
                  </a:cxn>
                  <a:cxn ang="0">
                    <a:pos x="2" y="0"/>
                  </a:cxn>
                </a:cxnLst>
                <a:rect l="0" t="0" r="r" b="b"/>
                <a:pathLst>
                  <a:path w="56" h="4">
                    <a:moveTo>
                      <a:pt x="2" y="0"/>
                    </a:moveTo>
                    <a:lnTo>
                      <a:pt x="2" y="0"/>
                    </a:lnTo>
                    <a:lnTo>
                      <a:pt x="0" y="2"/>
                    </a:lnTo>
                    <a:lnTo>
                      <a:pt x="56" y="4"/>
                    </a:lnTo>
                    <a:lnTo>
                      <a:pt x="56" y="4"/>
                    </a:lnTo>
                    <a:lnTo>
                      <a:pt x="56" y="0"/>
                    </a:lnTo>
                    <a:lnTo>
                      <a:pt x="2"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24" name="Freeform 471"/>
              <p:cNvSpPr/>
              <p:nvPr/>
            </p:nvSpPr>
            <p:spPr bwMode="auto">
              <a:xfrm>
                <a:off x="7069138" y="4629150"/>
                <a:ext cx="85725" cy="3175"/>
              </a:xfrm>
              <a:custGeom>
                <a:avLst/>
                <a:gdLst/>
                <a:ahLst/>
                <a:cxnLst>
                  <a:cxn ang="0">
                    <a:pos x="4" y="0"/>
                  </a:cxn>
                  <a:cxn ang="0">
                    <a:pos x="4" y="0"/>
                  </a:cxn>
                  <a:cxn ang="0">
                    <a:pos x="0" y="2"/>
                  </a:cxn>
                  <a:cxn ang="0">
                    <a:pos x="54" y="2"/>
                  </a:cxn>
                  <a:cxn ang="0">
                    <a:pos x="54" y="2"/>
                  </a:cxn>
                  <a:cxn ang="0">
                    <a:pos x="54" y="0"/>
                  </a:cxn>
                  <a:cxn ang="0">
                    <a:pos x="4" y="0"/>
                  </a:cxn>
                </a:cxnLst>
                <a:rect l="0" t="0" r="r" b="b"/>
                <a:pathLst>
                  <a:path w="54" h="2">
                    <a:moveTo>
                      <a:pt x="4" y="0"/>
                    </a:moveTo>
                    <a:lnTo>
                      <a:pt x="4" y="0"/>
                    </a:lnTo>
                    <a:lnTo>
                      <a:pt x="0" y="2"/>
                    </a:lnTo>
                    <a:lnTo>
                      <a:pt x="54" y="2"/>
                    </a:lnTo>
                    <a:lnTo>
                      <a:pt x="54" y="2"/>
                    </a:lnTo>
                    <a:lnTo>
                      <a:pt x="54" y="0"/>
                    </a:lnTo>
                    <a:lnTo>
                      <a:pt x="4" y="0"/>
                    </a:lnTo>
                    <a:close/>
                  </a:path>
                </a:pathLst>
              </a:custGeom>
              <a:solidFill>
                <a:srgbClr val="D8D3CF"/>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25" name="Freeform 472"/>
              <p:cNvSpPr/>
              <p:nvPr/>
            </p:nvSpPr>
            <p:spPr bwMode="auto">
              <a:xfrm>
                <a:off x="7069138" y="4629150"/>
                <a:ext cx="85725" cy="3175"/>
              </a:xfrm>
              <a:custGeom>
                <a:avLst/>
                <a:gdLst/>
                <a:ahLst/>
                <a:cxnLst>
                  <a:cxn ang="0">
                    <a:pos x="4" y="0"/>
                  </a:cxn>
                  <a:cxn ang="0">
                    <a:pos x="4" y="0"/>
                  </a:cxn>
                  <a:cxn ang="0">
                    <a:pos x="0" y="2"/>
                  </a:cxn>
                  <a:cxn ang="0">
                    <a:pos x="54" y="2"/>
                  </a:cxn>
                  <a:cxn ang="0">
                    <a:pos x="54" y="2"/>
                  </a:cxn>
                  <a:cxn ang="0">
                    <a:pos x="54" y="0"/>
                  </a:cxn>
                  <a:cxn ang="0">
                    <a:pos x="4" y="0"/>
                  </a:cxn>
                </a:cxnLst>
                <a:rect l="0" t="0" r="r" b="b"/>
                <a:pathLst>
                  <a:path w="54" h="2">
                    <a:moveTo>
                      <a:pt x="4" y="0"/>
                    </a:moveTo>
                    <a:lnTo>
                      <a:pt x="4" y="0"/>
                    </a:lnTo>
                    <a:lnTo>
                      <a:pt x="0" y="2"/>
                    </a:lnTo>
                    <a:lnTo>
                      <a:pt x="54" y="2"/>
                    </a:lnTo>
                    <a:lnTo>
                      <a:pt x="54" y="2"/>
                    </a:lnTo>
                    <a:lnTo>
                      <a:pt x="54" y="0"/>
                    </a:lnTo>
                    <a:lnTo>
                      <a:pt x="4"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26" name="Freeform 473"/>
              <p:cNvSpPr/>
              <p:nvPr/>
            </p:nvSpPr>
            <p:spPr bwMode="auto">
              <a:xfrm>
                <a:off x="7075488" y="4578350"/>
                <a:ext cx="79375" cy="50800"/>
              </a:xfrm>
              <a:custGeom>
                <a:avLst/>
                <a:gdLst/>
                <a:ahLst/>
                <a:cxnLst>
                  <a:cxn ang="0">
                    <a:pos x="44" y="0"/>
                  </a:cxn>
                  <a:cxn ang="0">
                    <a:pos x="44" y="0"/>
                  </a:cxn>
                  <a:cxn ang="0">
                    <a:pos x="18" y="16"/>
                  </a:cxn>
                  <a:cxn ang="0">
                    <a:pos x="0" y="32"/>
                  </a:cxn>
                  <a:cxn ang="0">
                    <a:pos x="50" y="32"/>
                  </a:cxn>
                  <a:cxn ang="0">
                    <a:pos x="50" y="32"/>
                  </a:cxn>
                  <a:cxn ang="0">
                    <a:pos x="44" y="0"/>
                  </a:cxn>
                </a:cxnLst>
                <a:rect l="0" t="0" r="r" b="b"/>
                <a:pathLst>
                  <a:path w="50" h="32">
                    <a:moveTo>
                      <a:pt x="44" y="0"/>
                    </a:moveTo>
                    <a:lnTo>
                      <a:pt x="44" y="0"/>
                    </a:lnTo>
                    <a:lnTo>
                      <a:pt x="18" y="16"/>
                    </a:lnTo>
                    <a:lnTo>
                      <a:pt x="0" y="32"/>
                    </a:lnTo>
                    <a:lnTo>
                      <a:pt x="50" y="32"/>
                    </a:lnTo>
                    <a:lnTo>
                      <a:pt x="50" y="32"/>
                    </a:lnTo>
                    <a:lnTo>
                      <a:pt x="44" y="0"/>
                    </a:lnTo>
                    <a:close/>
                  </a:path>
                </a:pathLst>
              </a:custGeom>
              <a:solidFill>
                <a:srgbClr val="D8D3CF"/>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27" name="Freeform 474"/>
              <p:cNvSpPr/>
              <p:nvPr/>
            </p:nvSpPr>
            <p:spPr bwMode="auto">
              <a:xfrm>
                <a:off x="7075488" y="4578350"/>
                <a:ext cx="79375" cy="50800"/>
              </a:xfrm>
              <a:custGeom>
                <a:avLst/>
                <a:gdLst/>
                <a:ahLst/>
                <a:cxnLst>
                  <a:cxn ang="0">
                    <a:pos x="44" y="0"/>
                  </a:cxn>
                  <a:cxn ang="0">
                    <a:pos x="44" y="0"/>
                  </a:cxn>
                  <a:cxn ang="0">
                    <a:pos x="18" y="16"/>
                  </a:cxn>
                  <a:cxn ang="0">
                    <a:pos x="0" y="32"/>
                  </a:cxn>
                  <a:cxn ang="0">
                    <a:pos x="50" y="32"/>
                  </a:cxn>
                  <a:cxn ang="0">
                    <a:pos x="50" y="32"/>
                  </a:cxn>
                  <a:cxn ang="0">
                    <a:pos x="44" y="0"/>
                  </a:cxn>
                </a:cxnLst>
                <a:rect l="0" t="0" r="r" b="b"/>
                <a:pathLst>
                  <a:path w="50" h="32">
                    <a:moveTo>
                      <a:pt x="44" y="0"/>
                    </a:moveTo>
                    <a:lnTo>
                      <a:pt x="44" y="0"/>
                    </a:lnTo>
                    <a:lnTo>
                      <a:pt x="18" y="16"/>
                    </a:lnTo>
                    <a:lnTo>
                      <a:pt x="0" y="32"/>
                    </a:lnTo>
                    <a:lnTo>
                      <a:pt x="50" y="32"/>
                    </a:lnTo>
                    <a:lnTo>
                      <a:pt x="50" y="32"/>
                    </a:lnTo>
                    <a:lnTo>
                      <a:pt x="44"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grpSp>
      </p:grpSp>
      <p:pic>
        <p:nvPicPr>
          <p:cNvPr id="911" name="Picture 910" descr="https://scontent-otp1-1.xx.fbcdn.net/v/t1.15752-9/97438272_2911804358874092_7858923014962806784_n.jpg?_nc_cat=110&amp;_nc_sid=b96e70&amp;_nc_ohc=ZqTuV-aJOkQAX8AxUQ2&amp;_nc_ht=scontent-otp1-1.xx&amp;oh=14cc75af2eba17fe1f7def63a579d7db&amp;oe=5EE2667B"/>
          <p:cNvPicPr/>
          <p:nvPr/>
        </p:nvPicPr>
        <p:blipFill>
          <a:blip r:embed="rId2" cstate="print"/>
          <a:srcRect/>
          <a:stretch>
            <a:fillRect/>
          </a:stretch>
        </p:blipFill>
        <p:spPr bwMode="auto">
          <a:xfrm rot="1377792">
            <a:off x="4800098" y="419851"/>
            <a:ext cx="3759498" cy="3759498"/>
          </a:xfrm>
          <a:prstGeom prst="rect">
            <a:avLst/>
          </a:prstGeom>
          <a:ln>
            <a:noFill/>
          </a:ln>
          <a:effectLst>
            <a:softEdge rad="112500"/>
          </a:effectLst>
        </p:spPr>
      </p:pic>
      <p:sp>
        <p:nvSpPr>
          <p:cNvPr id="912" name="Rectangle 911"/>
          <p:cNvSpPr/>
          <p:nvPr/>
        </p:nvSpPr>
        <p:spPr>
          <a:xfrm>
            <a:off x="3275856" y="267494"/>
            <a:ext cx="1684301" cy="1077218"/>
          </a:xfrm>
          <a:prstGeom prst="rect">
            <a:avLst/>
          </a:prstGeom>
        </p:spPr>
        <p:txBody>
          <a:bodyPr wrap="square">
            <a:spAutoFit/>
          </a:bodyPr>
          <a:lstStyle/>
          <a:p>
            <a:r>
              <a:rPr lang="en-US" sz="1600" b="1" dirty="0" err="1" smtClean="0">
                <a:latin typeface="Arial" pitchFamily="34" charset="0"/>
                <a:cs typeface="Arial" pitchFamily="34" charset="0"/>
              </a:rPr>
              <a:t>Barta</a:t>
            </a:r>
            <a:r>
              <a:rPr lang="en-US" sz="1600" b="1" dirty="0" smtClean="0">
                <a:latin typeface="Arial" pitchFamily="34" charset="0"/>
                <a:cs typeface="Arial" pitchFamily="34" charset="0"/>
              </a:rPr>
              <a:t> Norbert</a:t>
            </a:r>
            <a:r>
              <a:rPr lang="en-US" sz="1600" dirty="0" smtClean="0">
                <a:latin typeface="Arial" pitchFamily="34" charset="0"/>
                <a:cs typeface="Arial" pitchFamily="34" charset="0"/>
              </a:rPr>
              <a:t>, Henry Raeburn-</a:t>
            </a:r>
            <a:r>
              <a:rPr lang="ro-RO" sz="1600" dirty="0" smtClean="0">
                <a:latin typeface="Arial" pitchFamily="34" charset="0"/>
                <a:cs typeface="Arial" pitchFamily="34" charset="0"/>
              </a:rPr>
              <a:t>Băiatul şi Iepurele </a:t>
            </a:r>
            <a:endParaRPr lang="en-US" sz="1600" dirty="0">
              <a:latin typeface="Arial" pitchFamily="34" charset="0"/>
              <a:cs typeface="Arial" pitchFamily="34" charset="0"/>
            </a:endParaRPr>
          </a:p>
        </p:txBody>
      </p:sp>
      <p:sp>
        <p:nvSpPr>
          <p:cNvPr id="8193" name="Rectangle 1"/>
          <p:cNvSpPr>
            <a:spLocks noChangeArrowheads="1"/>
          </p:cNvSpPr>
          <p:nvPr/>
        </p:nvSpPr>
        <p:spPr bwMode="auto">
          <a:xfrm>
            <a:off x="1907704" y="1635646"/>
            <a:ext cx="2771800" cy="1384995"/>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spAutoFit/>
          </a:bodyPr>
          <a:lstStyle/>
          <a:p>
            <a:pPr marL="0" marR="0" lvl="0" indent="450850" algn="just" defTabSz="914400" rtl="0" eaLnBrk="1" fontAlgn="base" latinLnBrk="0" hangingPunct="1">
              <a:lnSpc>
                <a:spcPct val="100000"/>
              </a:lnSpc>
              <a:spcBef>
                <a:spcPct val="0"/>
              </a:spcBef>
              <a:spcAft>
                <a:spcPct val="0"/>
              </a:spcAft>
              <a:buClrTx/>
              <a:buSzTx/>
              <a:buFontTx/>
              <a:buNone/>
              <a:tabLst/>
            </a:pPr>
            <a:r>
              <a:rPr kumimoji="0" lang="en-US" sz="1200" b="0" i="1" u="none" strike="noStrike" cap="none" normalizeH="0" baseline="0" dirty="0" smtClean="0">
                <a:ln>
                  <a:noFill/>
                </a:ln>
                <a:solidFill>
                  <a:schemeClr val="tx1"/>
                </a:solidFill>
                <a:effectLst/>
                <a:latin typeface="Arial" pitchFamily="34" charset="0"/>
                <a:ea typeface="Calibri" pitchFamily="34" charset="0"/>
                <a:cs typeface="Arial" pitchFamily="34" charset="0"/>
              </a:rPr>
              <a:t>Consider </a:t>
            </a:r>
            <a:r>
              <a:rPr kumimoji="0" lang="en-US" sz="1200" b="0" i="1" u="none" strike="noStrike" cap="none" normalizeH="0" baseline="0" dirty="0" err="1" smtClean="0">
                <a:ln>
                  <a:noFill/>
                </a:ln>
                <a:solidFill>
                  <a:schemeClr val="tx1"/>
                </a:solidFill>
                <a:effectLst/>
                <a:latin typeface="Arial" pitchFamily="34" charset="0"/>
                <a:ea typeface="Calibri" pitchFamily="34" charset="0"/>
                <a:cs typeface="Arial" pitchFamily="34" charset="0"/>
              </a:rPr>
              <a:t>această</a:t>
            </a:r>
            <a:r>
              <a:rPr kumimoji="0" lang="en-US" sz="1200" b="0" i="1" u="none" strike="noStrike" cap="none" normalizeH="0" baseline="0" dirty="0" smtClean="0">
                <a:ln>
                  <a:noFill/>
                </a:ln>
                <a:solidFill>
                  <a:schemeClr val="tx1"/>
                </a:solidFill>
                <a:effectLst/>
                <a:latin typeface="Arial" pitchFamily="34" charset="0"/>
                <a:ea typeface="Calibri" pitchFamily="34" charset="0"/>
                <a:cs typeface="Arial" pitchFamily="34" charset="0"/>
              </a:rPr>
              <a:t> </a:t>
            </a:r>
            <a:r>
              <a:rPr kumimoji="0" lang="en-US" sz="1200" b="0" i="1" u="none" strike="noStrike" cap="none" normalizeH="0" baseline="0" dirty="0" err="1" smtClean="0">
                <a:ln>
                  <a:noFill/>
                </a:ln>
                <a:solidFill>
                  <a:schemeClr val="tx1"/>
                </a:solidFill>
                <a:effectLst/>
                <a:latin typeface="Arial" pitchFamily="34" charset="0"/>
                <a:ea typeface="Calibri" pitchFamily="34" charset="0"/>
                <a:cs typeface="Arial" pitchFamily="34" charset="0"/>
              </a:rPr>
              <a:t>provocare</a:t>
            </a:r>
            <a:r>
              <a:rPr kumimoji="0" lang="en-US" sz="1200" b="0" i="1" u="none" strike="noStrike" cap="none" normalizeH="0" baseline="0" dirty="0" smtClean="0">
                <a:ln>
                  <a:noFill/>
                </a:ln>
                <a:solidFill>
                  <a:schemeClr val="tx1"/>
                </a:solidFill>
                <a:effectLst/>
                <a:latin typeface="Arial" pitchFamily="34" charset="0"/>
                <a:ea typeface="Calibri" pitchFamily="34" charset="0"/>
                <a:cs typeface="Arial" pitchFamily="34" charset="0"/>
              </a:rPr>
              <a:t> </a:t>
            </a:r>
            <a:r>
              <a:rPr kumimoji="0" lang="en-US" sz="1200" b="0" i="1" u="none" strike="noStrike" cap="none" normalizeH="0" baseline="0" dirty="0" err="1" smtClean="0">
                <a:ln>
                  <a:noFill/>
                </a:ln>
                <a:solidFill>
                  <a:schemeClr val="tx1"/>
                </a:solidFill>
                <a:effectLst/>
                <a:latin typeface="Arial" pitchFamily="34" charset="0"/>
                <a:ea typeface="Calibri" pitchFamily="34" charset="0"/>
                <a:cs typeface="Arial" pitchFamily="34" charset="0"/>
              </a:rPr>
              <a:t>foarte</a:t>
            </a:r>
            <a:r>
              <a:rPr kumimoji="0" lang="en-US" sz="1200" b="0" i="1" u="none" strike="noStrike" cap="none" normalizeH="0" baseline="0" dirty="0" smtClean="0">
                <a:ln>
                  <a:noFill/>
                </a:ln>
                <a:solidFill>
                  <a:schemeClr val="tx1"/>
                </a:solidFill>
                <a:effectLst/>
                <a:latin typeface="Arial" pitchFamily="34" charset="0"/>
                <a:ea typeface="Calibri" pitchFamily="34" charset="0"/>
                <a:cs typeface="Arial" pitchFamily="34" charset="0"/>
              </a:rPr>
              <a:t> </a:t>
            </a:r>
            <a:r>
              <a:rPr kumimoji="0" lang="en-US" sz="1200" b="0" i="1" u="none" strike="noStrike" cap="none" normalizeH="0" baseline="0" dirty="0" err="1" smtClean="0">
                <a:ln>
                  <a:noFill/>
                </a:ln>
                <a:solidFill>
                  <a:schemeClr val="tx1"/>
                </a:solidFill>
                <a:effectLst/>
                <a:latin typeface="Arial" pitchFamily="34" charset="0"/>
                <a:ea typeface="Calibri" pitchFamily="34" charset="0"/>
                <a:cs typeface="Arial" pitchFamily="34" charset="0"/>
              </a:rPr>
              <a:t>creativă</a:t>
            </a:r>
            <a:r>
              <a:rPr kumimoji="0" lang="en-US" sz="1200" b="0" i="1" u="none" strike="noStrike" cap="none" normalizeH="0" baseline="0" dirty="0" smtClean="0">
                <a:ln>
                  <a:noFill/>
                </a:ln>
                <a:solidFill>
                  <a:schemeClr val="tx1"/>
                </a:solidFill>
                <a:effectLst/>
                <a:latin typeface="Arial" pitchFamily="34" charset="0"/>
                <a:ea typeface="Calibri" pitchFamily="34" charset="0"/>
                <a:cs typeface="Arial" pitchFamily="34" charset="0"/>
              </a:rPr>
              <a:t>, </a:t>
            </a:r>
            <a:r>
              <a:rPr kumimoji="0" lang="en-US" sz="1200" b="0" i="1" u="none" strike="noStrike" cap="none" normalizeH="0" baseline="0" dirty="0" err="1" smtClean="0">
                <a:ln>
                  <a:noFill/>
                </a:ln>
                <a:solidFill>
                  <a:schemeClr val="tx1"/>
                </a:solidFill>
                <a:effectLst/>
                <a:latin typeface="Arial" pitchFamily="34" charset="0"/>
                <a:ea typeface="Calibri" pitchFamily="34" charset="0"/>
                <a:cs typeface="Arial" pitchFamily="34" charset="0"/>
              </a:rPr>
              <a:t>deoarece</a:t>
            </a:r>
            <a:r>
              <a:rPr kumimoji="0" lang="en-US" sz="1200" b="0" i="1" u="none" strike="noStrike" cap="none" normalizeH="0" baseline="0" dirty="0" smtClean="0">
                <a:ln>
                  <a:noFill/>
                </a:ln>
                <a:solidFill>
                  <a:schemeClr val="tx1"/>
                </a:solidFill>
                <a:effectLst/>
                <a:latin typeface="Arial" pitchFamily="34" charset="0"/>
                <a:ea typeface="Calibri" pitchFamily="34" charset="0"/>
                <a:cs typeface="Arial" pitchFamily="34" charset="0"/>
              </a:rPr>
              <a:t> </a:t>
            </a:r>
            <a:r>
              <a:rPr kumimoji="0" lang="en-US" sz="1200" b="0" i="1" u="none" strike="noStrike" cap="none" normalizeH="0" baseline="0" dirty="0" err="1" smtClean="0">
                <a:ln>
                  <a:noFill/>
                </a:ln>
                <a:solidFill>
                  <a:schemeClr val="tx1"/>
                </a:solidFill>
                <a:effectLst/>
                <a:latin typeface="Arial" pitchFamily="34" charset="0"/>
                <a:ea typeface="Calibri" pitchFamily="34" charset="0"/>
                <a:cs typeface="Arial" pitchFamily="34" charset="0"/>
              </a:rPr>
              <a:t>trebuia</a:t>
            </a:r>
            <a:r>
              <a:rPr kumimoji="0" lang="en-US" sz="1200" b="0" i="1" u="none" strike="noStrike" cap="none" normalizeH="0" baseline="0" dirty="0" smtClean="0">
                <a:ln>
                  <a:noFill/>
                </a:ln>
                <a:solidFill>
                  <a:schemeClr val="tx1"/>
                </a:solidFill>
                <a:effectLst/>
                <a:latin typeface="Arial" pitchFamily="34" charset="0"/>
                <a:ea typeface="Calibri" pitchFamily="34" charset="0"/>
                <a:cs typeface="Arial" pitchFamily="34" charset="0"/>
              </a:rPr>
              <a:t> </a:t>
            </a:r>
            <a:r>
              <a:rPr kumimoji="0" lang="en-US" sz="1200" b="0" i="1" u="none" strike="noStrike" cap="none" normalizeH="0" baseline="0" dirty="0" err="1" smtClean="0">
                <a:ln>
                  <a:noFill/>
                </a:ln>
                <a:solidFill>
                  <a:schemeClr val="tx1"/>
                </a:solidFill>
                <a:effectLst/>
                <a:latin typeface="Arial" pitchFamily="34" charset="0"/>
                <a:ea typeface="Calibri" pitchFamily="34" charset="0"/>
                <a:cs typeface="Arial" pitchFamily="34" charset="0"/>
              </a:rPr>
              <a:t>să</a:t>
            </a:r>
            <a:r>
              <a:rPr kumimoji="0" lang="en-US" sz="1200" b="0" i="1" u="none" strike="noStrike" cap="none" normalizeH="0" baseline="0" dirty="0" smtClean="0">
                <a:ln>
                  <a:noFill/>
                </a:ln>
                <a:solidFill>
                  <a:schemeClr val="tx1"/>
                </a:solidFill>
                <a:effectLst/>
                <a:latin typeface="Arial" pitchFamily="34" charset="0"/>
                <a:ea typeface="Calibri" pitchFamily="34" charset="0"/>
                <a:cs typeface="Arial" pitchFamily="34" charset="0"/>
              </a:rPr>
              <a:t> </a:t>
            </a:r>
            <a:r>
              <a:rPr kumimoji="0" lang="en-US" sz="1200" b="0" i="1" u="none" strike="noStrike" cap="none" normalizeH="0" baseline="0" dirty="0" err="1" smtClean="0">
                <a:ln>
                  <a:noFill/>
                </a:ln>
                <a:solidFill>
                  <a:schemeClr val="tx1"/>
                </a:solidFill>
                <a:effectLst/>
                <a:latin typeface="Arial" pitchFamily="34" charset="0"/>
                <a:ea typeface="Calibri" pitchFamily="34" charset="0"/>
                <a:cs typeface="Arial" pitchFamily="34" charset="0"/>
              </a:rPr>
              <a:t>încerc</a:t>
            </a:r>
            <a:r>
              <a:rPr kumimoji="0" lang="en-US" sz="1200" b="0" i="1" u="none" strike="noStrike" cap="none" normalizeH="0" baseline="0" dirty="0" smtClean="0">
                <a:ln>
                  <a:noFill/>
                </a:ln>
                <a:solidFill>
                  <a:schemeClr val="tx1"/>
                </a:solidFill>
                <a:effectLst/>
                <a:latin typeface="Arial" pitchFamily="34" charset="0"/>
                <a:ea typeface="Calibri" pitchFamily="34" charset="0"/>
                <a:cs typeface="Arial" pitchFamily="34" charset="0"/>
              </a:rPr>
              <a:t> </a:t>
            </a:r>
            <a:r>
              <a:rPr kumimoji="0" lang="en-US" sz="1200" b="0" i="1" u="none" strike="noStrike" cap="none" normalizeH="0" baseline="0" dirty="0" err="1" smtClean="0">
                <a:ln>
                  <a:noFill/>
                </a:ln>
                <a:solidFill>
                  <a:schemeClr val="tx1"/>
                </a:solidFill>
                <a:effectLst/>
                <a:latin typeface="Arial" pitchFamily="34" charset="0"/>
                <a:ea typeface="Calibri" pitchFamily="34" charset="0"/>
                <a:cs typeface="Arial" pitchFamily="34" charset="0"/>
              </a:rPr>
              <a:t>să</a:t>
            </a:r>
            <a:r>
              <a:rPr kumimoji="0" lang="en-US" sz="1200" b="0" i="1" u="none" strike="noStrike" cap="none" normalizeH="0" baseline="0" dirty="0" smtClean="0">
                <a:ln>
                  <a:noFill/>
                </a:ln>
                <a:solidFill>
                  <a:schemeClr val="tx1"/>
                </a:solidFill>
                <a:effectLst/>
                <a:latin typeface="Arial" pitchFamily="34" charset="0"/>
                <a:ea typeface="Calibri" pitchFamily="34" charset="0"/>
                <a:cs typeface="Arial" pitchFamily="34" charset="0"/>
              </a:rPr>
              <a:t> </a:t>
            </a:r>
            <a:r>
              <a:rPr kumimoji="0" lang="en-US" sz="1200" b="0" i="1" u="none" strike="noStrike" cap="none" normalizeH="0" baseline="0" dirty="0" err="1" smtClean="0">
                <a:ln>
                  <a:noFill/>
                </a:ln>
                <a:solidFill>
                  <a:schemeClr val="tx1"/>
                </a:solidFill>
                <a:effectLst/>
                <a:latin typeface="Arial" pitchFamily="34" charset="0"/>
                <a:ea typeface="Calibri" pitchFamily="34" charset="0"/>
                <a:cs typeface="Arial" pitchFamily="34" charset="0"/>
              </a:rPr>
              <a:t>imit</a:t>
            </a:r>
            <a:r>
              <a:rPr kumimoji="0" lang="en-US" sz="1200" b="0" i="1" u="none" strike="noStrike" cap="none" normalizeH="0" baseline="0" dirty="0" smtClean="0">
                <a:ln>
                  <a:noFill/>
                </a:ln>
                <a:solidFill>
                  <a:schemeClr val="tx1"/>
                </a:solidFill>
                <a:effectLst/>
                <a:latin typeface="Arial" pitchFamily="34" charset="0"/>
                <a:ea typeface="Calibri" pitchFamily="34" charset="0"/>
                <a:cs typeface="Arial" pitchFamily="34" charset="0"/>
              </a:rPr>
              <a:t> </a:t>
            </a:r>
            <a:r>
              <a:rPr kumimoji="0" lang="en-US" sz="1200" b="0" i="1" u="none" strike="noStrike" cap="none" normalizeH="0" baseline="0" dirty="0" err="1" smtClean="0">
                <a:ln>
                  <a:noFill/>
                </a:ln>
                <a:solidFill>
                  <a:schemeClr val="tx1"/>
                </a:solidFill>
                <a:effectLst/>
                <a:latin typeface="Arial" pitchFamily="34" charset="0"/>
                <a:ea typeface="Calibri" pitchFamily="34" charset="0"/>
                <a:cs typeface="Arial" pitchFamily="34" charset="0"/>
              </a:rPr>
              <a:t>imaginea</a:t>
            </a:r>
            <a:r>
              <a:rPr kumimoji="0" lang="en-US" sz="1200" b="0" i="1" u="none" strike="noStrike" cap="none" normalizeH="0" baseline="0" dirty="0" smtClean="0">
                <a:ln>
                  <a:noFill/>
                </a:ln>
                <a:solidFill>
                  <a:schemeClr val="tx1"/>
                </a:solidFill>
                <a:effectLst/>
                <a:latin typeface="Arial" pitchFamily="34" charset="0"/>
                <a:ea typeface="Calibri" pitchFamily="34" charset="0"/>
                <a:cs typeface="Arial" pitchFamily="34" charset="0"/>
              </a:rPr>
              <a:t> </a:t>
            </a:r>
            <a:r>
              <a:rPr kumimoji="0" lang="en-US" sz="1200" b="0" i="1" u="none" strike="noStrike" cap="none" normalizeH="0" baseline="0" dirty="0" err="1" smtClean="0">
                <a:ln>
                  <a:noFill/>
                </a:ln>
                <a:solidFill>
                  <a:schemeClr val="tx1"/>
                </a:solidFill>
                <a:effectLst/>
                <a:latin typeface="Arial" pitchFamily="34" charset="0"/>
                <a:ea typeface="Calibri" pitchFamily="34" charset="0"/>
                <a:cs typeface="Arial" pitchFamily="34" charset="0"/>
              </a:rPr>
              <a:t>selectată</a:t>
            </a:r>
            <a:r>
              <a:rPr kumimoji="0" lang="en-US" sz="1200" b="0" i="1" u="none" strike="noStrike" cap="none" normalizeH="0" baseline="0" dirty="0" smtClean="0">
                <a:ln>
                  <a:noFill/>
                </a:ln>
                <a:solidFill>
                  <a:schemeClr val="tx1"/>
                </a:solidFill>
                <a:effectLst/>
                <a:latin typeface="Arial" pitchFamily="34" charset="0"/>
                <a:ea typeface="Calibri" pitchFamily="34" charset="0"/>
                <a:cs typeface="Arial" pitchFamily="34" charset="0"/>
              </a:rPr>
              <a:t> din </a:t>
            </a:r>
            <a:r>
              <a:rPr kumimoji="0" lang="en-US" sz="1200" b="0" i="1" u="none" strike="noStrike" cap="none" normalizeH="0" baseline="0" dirty="0" err="1" smtClean="0">
                <a:ln>
                  <a:noFill/>
                </a:ln>
                <a:solidFill>
                  <a:schemeClr val="tx1"/>
                </a:solidFill>
                <a:effectLst/>
                <a:latin typeface="Arial" pitchFamily="34" charset="0"/>
                <a:ea typeface="Calibri" pitchFamily="34" charset="0"/>
                <a:cs typeface="Arial" pitchFamily="34" charset="0"/>
              </a:rPr>
              <a:t>instrumentele</a:t>
            </a:r>
            <a:r>
              <a:rPr kumimoji="0" lang="en-US" sz="1200" b="0" i="1" u="none" strike="noStrike" cap="none" normalizeH="0" baseline="0" dirty="0" smtClean="0">
                <a:ln>
                  <a:noFill/>
                </a:ln>
                <a:solidFill>
                  <a:schemeClr val="tx1"/>
                </a:solidFill>
                <a:effectLst/>
                <a:latin typeface="Arial" pitchFamily="34" charset="0"/>
                <a:ea typeface="Calibri" pitchFamily="34" charset="0"/>
                <a:cs typeface="Arial" pitchFamily="34" charset="0"/>
              </a:rPr>
              <a:t> de </a:t>
            </a:r>
            <a:r>
              <a:rPr kumimoji="0" lang="en-US" sz="1200" b="0" i="1" u="none" strike="noStrike" cap="none" normalizeH="0" baseline="0" dirty="0" err="1" smtClean="0">
                <a:ln>
                  <a:noFill/>
                </a:ln>
                <a:solidFill>
                  <a:schemeClr val="tx1"/>
                </a:solidFill>
                <a:effectLst/>
                <a:latin typeface="Arial" pitchFamily="34" charset="0"/>
                <a:ea typeface="Calibri" pitchFamily="34" charset="0"/>
                <a:cs typeface="Arial" pitchFamily="34" charset="0"/>
              </a:rPr>
              <a:t>acasă</a:t>
            </a:r>
            <a:r>
              <a:rPr kumimoji="0" lang="en-US" sz="1200" b="0" i="1" u="none" strike="noStrike" cap="none" normalizeH="0" baseline="0" dirty="0" smtClean="0">
                <a:ln>
                  <a:noFill/>
                </a:ln>
                <a:solidFill>
                  <a:schemeClr val="tx1"/>
                </a:solidFill>
                <a:effectLst/>
                <a:latin typeface="Arial" pitchFamily="34" charset="0"/>
                <a:ea typeface="Calibri" pitchFamily="34" charset="0"/>
                <a:cs typeface="Arial" pitchFamily="34" charset="0"/>
              </a:rPr>
              <a:t>. Mi-a </a:t>
            </a:r>
            <a:r>
              <a:rPr kumimoji="0" lang="en-US" sz="1200" b="0" i="1" u="none" strike="noStrike" cap="none" normalizeH="0" baseline="0" dirty="0" err="1" smtClean="0">
                <a:ln>
                  <a:noFill/>
                </a:ln>
                <a:solidFill>
                  <a:schemeClr val="tx1"/>
                </a:solidFill>
                <a:effectLst/>
                <a:latin typeface="Arial" pitchFamily="34" charset="0"/>
                <a:ea typeface="Calibri" pitchFamily="34" charset="0"/>
                <a:cs typeface="Arial" pitchFamily="34" charset="0"/>
              </a:rPr>
              <a:t>mișcat</a:t>
            </a:r>
            <a:r>
              <a:rPr kumimoji="0" lang="en-US" sz="1200" b="0" i="1" u="none" strike="noStrike" cap="none" normalizeH="0" baseline="0" dirty="0" smtClean="0">
                <a:ln>
                  <a:noFill/>
                </a:ln>
                <a:solidFill>
                  <a:schemeClr val="tx1"/>
                </a:solidFill>
                <a:effectLst/>
                <a:latin typeface="Arial" pitchFamily="34" charset="0"/>
                <a:ea typeface="Calibri" pitchFamily="34" charset="0"/>
                <a:cs typeface="Arial" pitchFamily="34" charset="0"/>
              </a:rPr>
              <a:t> </a:t>
            </a:r>
            <a:r>
              <a:rPr kumimoji="0" lang="en-US" sz="1200" b="0" i="1" u="none" strike="noStrike" cap="none" normalizeH="0" baseline="0" dirty="0" err="1" smtClean="0">
                <a:ln>
                  <a:noFill/>
                </a:ln>
                <a:solidFill>
                  <a:schemeClr val="tx1"/>
                </a:solidFill>
                <a:effectLst/>
                <a:latin typeface="Arial" pitchFamily="34" charset="0"/>
                <a:ea typeface="Calibri" pitchFamily="34" charset="0"/>
                <a:cs typeface="Arial" pitchFamily="34" charset="0"/>
              </a:rPr>
              <a:t>gândirea</a:t>
            </a:r>
            <a:r>
              <a:rPr kumimoji="0" lang="en-US" sz="1200" b="0" i="1" u="none" strike="noStrike" cap="none" normalizeH="0" baseline="0" dirty="0" smtClean="0">
                <a:ln>
                  <a:noFill/>
                </a:ln>
                <a:solidFill>
                  <a:schemeClr val="tx1"/>
                </a:solidFill>
                <a:effectLst/>
                <a:latin typeface="Arial" pitchFamily="34" charset="0"/>
                <a:ea typeface="Calibri" pitchFamily="34" charset="0"/>
                <a:cs typeface="Arial" pitchFamily="34" charset="0"/>
              </a:rPr>
              <a:t>, </a:t>
            </a:r>
            <a:r>
              <a:rPr kumimoji="0" lang="en-US" sz="1200" b="0" i="1" u="none" strike="noStrike" cap="none" normalizeH="0" baseline="0" dirty="0" err="1" smtClean="0">
                <a:ln>
                  <a:noFill/>
                </a:ln>
                <a:solidFill>
                  <a:schemeClr val="tx1"/>
                </a:solidFill>
                <a:effectLst/>
                <a:latin typeface="Arial" pitchFamily="34" charset="0"/>
                <a:ea typeface="Calibri" pitchFamily="34" charset="0"/>
                <a:cs typeface="Arial" pitchFamily="34" charset="0"/>
              </a:rPr>
              <a:t>creativitatea</a:t>
            </a:r>
            <a:r>
              <a:rPr kumimoji="0" lang="en-US" sz="1200" b="0" i="1" u="none" strike="noStrike" cap="none" normalizeH="0" baseline="0" dirty="0" smtClean="0">
                <a:ln>
                  <a:noFill/>
                </a:ln>
                <a:solidFill>
                  <a:schemeClr val="tx1"/>
                </a:solidFill>
                <a:effectLst/>
                <a:latin typeface="Arial" pitchFamily="34" charset="0"/>
                <a:ea typeface="Calibri" pitchFamily="34" charset="0"/>
                <a:cs typeface="Arial" pitchFamily="34" charset="0"/>
              </a:rPr>
              <a:t>. </a:t>
            </a:r>
            <a:r>
              <a:rPr kumimoji="0" lang="en-US" sz="1200" b="0" i="1" u="none" strike="noStrike" cap="none" normalizeH="0" baseline="0" dirty="0" err="1" smtClean="0">
                <a:ln>
                  <a:noFill/>
                </a:ln>
                <a:solidFill>
                  <a:schemeClr val="tx1"/>
                </a:solidFill>
                <a:effectLst/>
                <a:latin typeface="Arial" pitchFamily="34" charset="0"/>
                <a:ea typeface="Calibri" pitchFamily="34" charset="0"/>
                <a:cs typeface="Arial" pitchFamily="34" charset="0"/>
              </a:rPr>
              <a:t>Mă</a:t>
            </a:r>
            <a:r>
              <a:rPr kumimoji="0" lang="en-US" sz="1200" b="0" i="1" u="none" strike="noStrike" cap="none" normalizeH="0" baseline="0" dirty="0" smtClean="0">
                <a:ln>
                  <a:noFill/>
                </a:ln>
                <a:solidFill>
                  <a:schemeClr val="tx1"/>
                </a:solidFill>
                <a:effectLst/>
                <a:latin typeface="Arial" pitchFamily="34" charset="0"/>
                <a:ea typeface="Calibri" pitchFamily="34" charset="0"/>
                <a:cs typeface="Arial" pitchFamily="34" charset="0"/>
              </a:rPr>
              <a:t> </a:t>
            </a:r>
            <a:r>
              <a:rPr kumimoji="0" lang="en-US" sz="1200" b="0" i="1" u="none" strike="noStrike" cap="none" normalizeH="0" baseline="0" dirty="0" err="1" smtClean="0">
                <a:ln>
                  <a:noFill/>
                </a:ln>
                <a:solidFill>
                  <a:schemeClr val="tx1"/>
                </a:solidFill>
                <a:effectLst/>
                <a:latin typeface="Arial" pitchFamily="34" charset="0"/>
                <a:ea typeface="Calibri" pitchFamily="34" charset="0"/>
                <a:cs typeface="Arial" pitchFamily="34" charset="0"/>
              </a:rPr>
              <a:t>bucur</a:t>
            </a:r>
            <a:r>
              <a:rPr kumimoji="0" lang="en-US" sz="1200" b="0" i="1" u="none" strike="noStrike" cap="none" normalizeH="0" baseline="0" dirty="0" smtClean="0">
                <a:ln>
                  <a:noFill/>
                </a:ln>
                <a:solidFill>
                  <a:schemeClr val="tx1"/>
                </a:solidFill>
                <a:effectLst/>
                <a:latin typeface="Arial" pitchFamily="34" charset="0"/>
                <a:ea typeface="Calibri" pitchFamily="34" charset="0"/>
                <a:cs typeface="Arial" pitchFamily="34" charset="0"/>
              </a:rPr>
              <a:t> </a:t>
            </a:r>
            <a:r>
              <a:rPr kumimoji="0" lang="en-US" sz="1200" b="0" i="1" u="none" strike="noStrike" cap="none" normalizeH="0" baseline="0" dirty="0" err="1" smtClean="0">
                <a:ln>
                  <a:noFill/>
                </a:ln>
                <a:solidFill>
                  <a:schemeClr val="tx1"/>
                </a:solidFill>
                <a:effectLst/>
                <a:latin typeface="Arial" pitchFamily="34" charset="0"/>
                <a:ea typeface="Calibri" pitchFamily="34" charset="0"/>
                <a:cs typeface="Arial" pitchFamily="34" charset="0"/>
              </a:rPr>
              <a:t>că</a:t>
            </a:r>
            <a:r>
              <a:rPr kumimoji="0" lang="en-US" sz="1200" b="0" i="1" u="none" strike="noStrike" cap="none" normalizeH="0" baseline="0" dirty="0" smtClean="0">
                <a:ln>
                  <a:noFill/>
                </a:ln>
                <a:solidFill>
                  <a:schemeClr val="tx1"/>
                </a:solidFill>
                <a:effectLst/>
                <a:latin typeface="Arial" pitchFamily="34" charset="0"/>
                <a:ea typeface="Calibri" pitchFamily="34" charset="0"/>
                <a:cs typeface="Arial" pitchFamily="34" charset="0"/>
              </a:rPr>
              <a:t> am </a:t>
            </a:r>
            <a:r>
              <a:rPr kumimoji="0" lang="en-US" sz="1200" b="0" i="1" u="none" strike="noStrike" cap="none" normalizeH="0" baseline="0" dirty="0" err="1" smtClean="0">
                <a:ln>
                  <a:noFill/>
                </a:ln>
                <a:solidFill>
                  <a:schemeClr val="tx1"/>
                </a:solidFill>
                <a:effectLst/>
                <a:latin typeface="Arial" pitchFamily="34" charset="0"/>
                <a:ea typeface="Calibri" pitchFamily="34" charset="0"/>
                <a:cs typeface="Arial" pitchFamily="34" charset="0"/>
              </a:rPr>
              <a:t>acceptat</a:t>
            </a:r>
            <a:r>
              <a:rPr kumimoji="0" lang="en-US" sz="1200" b="0" i="1" u="none" strike="noStrike" cap="none" normalizeH="0" baseline="0" dirty="0" smtClean="0">
                <a:ln>
                  <a:noFill/>
                </a:ln>
                <a:solidFill>
                  <a:schemeClr val="tx1"/>
                </a:solidFill>
                <a:effectLst/>
                <a:latin typeface="Arial" pitchFamily="34" charset="0"/>
                <a:ea typeface="Calibri" pitchFamily="34" charset="0"/>
                <a:cs typeface="Arial" pitchFamily="34" charset="0"/>
              </a:rPr>
              <a:t> </a:t>
            </a:r>
            <a:r>
              <a:rPr kumimoji="0" lang="en-US" sz="1200" b="0" i="1" u="none" strike="noStrike" cap="none" normalizeH="0" baseline="0" dirty="0" err="1" smtClean="0">
                <a:ln>
                  <a:noFill/>
                </a:ln>
                <a:solidFill>
                  <a:schemeClr val="tx1"/>
                </a:solidFill>
                <a:effectLst/>
                <a:latin typeface="Arial" pitchFamily="34" charset="0"/>
                <a:ea typeface="Calibri" pitchFamily="34" charset="0"/>
                <a:cs typeface="Arial" pitchFamily="34" charset="0"/>
              </a:rPr>
              <a:t>provocarea</a:t>
            </a:r>
            <a:r>
              <a:rPr kumimoji="0" lang="en-US" sz="1200" b="0" i="1" u="none" strike="noStrike" cap="none" normalizeH="0" baseline="0" dirty="0" smtClean="0">
                <a:ln>
                  <a:noFill/>
                </a:ln>
                <a:solidFill>
                  <a:schemeClr val="tx1"/>
                </a:solidFill>
                <a:effectLst/>
                <a:latin typeface="Arial" pitchFamily="34" charset="0"/>
                <a:ea typeface="Calibri" pitchFamily="34" charset="0"/>
                <a:cs typeface="Arial" pitchFamily="34" charset="0"/>
              </a:rPr>
              <a:t> </a:t>
            </a:r>
            <a:r>
              <a:rPr kumimoji="0" lang="en-US" sz="1200" b="0" i="1" u="none" strike="noStrike" cap="none" normalizeH="0" baseline="0" dirty="0" err="1" smtClean="0">
                <a:ln>
                  <a:noFill/>
                </a:ln>
                <a:solidFill>
                  <a:schemeClr val="tx1"/>
                </a:solidFill>
                <a:effectLst/>
                <a:latin typeface="Arial" pitchFamily="34" charset="0"/>
                <a:ea typeface="Calibri" pitchFamily="34" charset="0"/>
                <a:cs typeface="Arial" pitchFamily="34" charset="0"/>
              </a:rPr>
              <a:t>şi</a:t>
            </a:r>
            <a:r>
              <a:rPr kumimoji="0" lang="en-US" sz="1200" b="0" i="1" u="none" strike="noStrike" cap="none" normalizeH="0" baseline="0" dirty="0" smtClean="0">
                <a:ln>
                  <a:noFill/>
                </a:ln>
                <a:solidFill>
                  <a:schemeClr val="tx1"/>
                </a:solidFill>
                <a:effectLst/>
                <a:latin typeface="Arial" pitchFamily="34" charset="0"/>
                <a:ea typeface="Calibri" pitchFamily="34" charset="0"/>
                <a:cs typeface="Arial" pitchFamily="34" charset="0"/>
              </a:rPr>
              <a:t> m-a </a:t>
            </a:r>
            <a:r>
              <a:rPr kumimoji="0" lang="en-US" sz="1200" b="0" i="1" u="none" strike="noStrike" cap="none" normalizeH="0" baseline="0" dirty="0" err="1" smtClean="0">
                <a:ln>
                  <a:noFill/>
                </a:ln>
                <a:solidFill>
                  <a:schemeClr val="tx1"/>
                </a:solidFill>
                <a:effectLst/>
                <a:latin typeface="Arial" pitchFamily="34" charset="0"/>
                <a:ea typeface="Calibri" pitchFamily="34" charset="0"/>
                <a:cs typeface="Arial" pitchFamily="34" charset="0"/>
              </a:rPr>
              <a:t>ajutat</a:t>
            </a:r>
            <a:r>
              <a:rPr kumimoji="0" lang="en-US" sz="1200" b="0" i="1" u="none" strike="noStrike" cap="none" normalizeH="0" baseline="0" dirty="0" smtClean="0">
                <a:ln>
                  <a:noFill/>
                </a:ln>
                <a:solidFill>
                  <a:schemeClr val="tx1"/>
                </a:solidFill>
                <a:effectLst/>
                <a:latin typeface="Arial" pitchFamily="34" charset="0"/>
                <a:ea typeface="Calibri" pitchFamily="34" charset="0"/>
                <a:cs typeface="Arial" pitchFamily="34" charset="0"/>
              </a:rPr>
              <a:t> mu</a:t>
            </a:r>
            <a:r>
              <a:rPr kumimoji="0" lang="hu-HU" sz="1200" b="0" i="1" u="none" strike="noStrike" cap="none" normalizeH="0" baseline="0" dirty="0" smtClean="0">
                <a:ln>
                  <a:noFill/>
                </a:ln>
                <a:solidFill>
                  <a:schemeClr val="tx1"/>
                </a:solidFill>
                <a:effectLst/>
                <a:latin typeface="Arial" pitchFamily="34" charset="0"/>
                <a:ea typeface="Calibri" pitchFamily="34" charset="0"/>
                <a:cs typeface="Arial" pitchFamily="34" charset="0"/>
              </a:rPr>
              <a:t>l</a:t>
            </a:r>
            <a:r>
              <a:rPr kumimoji="0" lang="en-US" sz="1200" b="0" i="1" u="none" strike="noStrike" cap="none" normalizeH="0" baseline="0" dirty="0" smtClean="0">
                <a:ln>
                  <a:noFill/>
                </a:ln>
                <a:solidFill>
                  <a:schemeClr val="tx1"/>
                </a:solidFill>
                <a:effectLst/>
                <a:latin typeface="Arial" pitchFamily="34" charset="0"/>
                <a:ea typeface="Calibri" pitchFamily="34" charset="0"/>
                <a:cs typeface="Arial" pitchFamily="34" charset="0"/>
              </a:rPr>
              <a:t>t </a:t>
            </a:r>
            <a:r>
              <a:rPr kumimoji="0" lang="en-US" sz="1200" b="0" i="1" u="none" strike="noStrike" cap="none" normalizeH="0" baseline="0" dirty="0" err="1" smtClean="0">
                <a:ln>
                  <a:noFill/>
                </a:ln>
                <a:solidFill>
                  <a:schemeClr val="tx1"/>
                </a:solidFill>
                <a:effectLst/>
                <a:latin typeface="Arial" pitchFamily="34" charset="0"/>
                <a:ea typeface="Calibri" pitchFamily="34" charset="0"/>
                <a:cs typeface="Arial" pitchFamily="34" charset="0"/>
              </a:rPr>
              <a:t>să</a:t>
            </a:r>
            <a:r>
              <a:rPr kumimoji="0" lang="en-US" sz="1200" b="0" i="1" u="none" strike="noStrike" cap="none" normalizeH="0" baseline="0" dirty="0" smtClean="0">
                <a:ln>
                  <a:noFill/>
                </a:ln>
                <a:solidFill>
                  <a:schemeClr val="tx1"/>
                </a:solidFill>
                <a:effectLst/>
                <a:latin typeface="Arial" pitchFamily="34" charset="0"/>
                <a:ea typeface="Calibri" pitchFamily="34" charset="0"/>
                <a:cs typeface="Arial" pitchFamily="34" charset="0"/>
              </a:rPr>
              <a:t> </a:t>
            </a:r>
            <a:r>
              <a:rPr kumimoji="0" lang="en-US" sz="1200" b="0" i="1" u="none" strike="noStrike" cap="none" normalizeH="0" baseline="0" dirty="0" err="1" smtClean="0">
                <a:ln>
                  <a:noFill/>
                </a:ln>
                <a:solidFill>
                  <a:schemeClr val="tx1"/>
                </a:solidFill>
                <a:effectLst/>
                <a:latin typeface="Arial" pitchFamily="34" charset="0"/>
                <a:ea typeface="Calibri" pitchFamily="34" charset="0"/>
                <a:cs typeface="Arial" pitchFamily="34" charset="0"/>
              </a:rPr>
              <a:t>depăşesc</a:t>
            </a:r>
            <a:r>
              <a:rPr kumimoji="0" lang="en-US" sz="1200" b="0" i="1" u="none" strike="noStrike" cap="none" normalizeH="0" baseline="0" dirty="0" smtClean="0">
                <a:ln>
                  <a:noFill/>
                </a:ln>
                <a:solidFill>
                  <a:schemeClr val="tx1"/>
                </a:solidFill>
                <a:effectLst/>
                <a:latin typeface="Arial" pitchFamily="34" charset="0"/>
                <a:ea typeface="Calibri" pitchFamily="34" charset="0"/>
                <a:cs typeface="Arial" pitchFamily="34" charset="0"/>
              </a:rPr>
              <a:t> </a:t>
            </a:r>
            <a:r>
              <a:rPr kumimoji="0" lang="en-US" sz="1200" b="0" i="1" u="none" strike="noStrike" cap="none" normalizeH="0" baseline="0" dirty="0" err="1" smtClean="0">
                <a:ln>
                  <a:noFill/>
                </a:ln>
                <a:solidFill>
                  <a:schemeClr val="tx1"/>
                </a:solidFill>
                <a:effectLst/>
                <a:latin typeface="Arial" pitchFamily="34" charset="0"/>
                <a:ea typeface="Calibri" pitchFamily="34" charset="0"/>
                <a:cs typeface="Arial" pitchFamily="34" charset="0"/>
              </a:rPr>
              <a:t>momente</a:t>
            </a:r>
            <a:r>
              <a:rPr kumimoji="0" lang="en-US" sz="1200" b="0" i="1" u="none" strike="noStrike" cap="none" normalizeH="0" baseline="0" dirty="0" smtClean="0">
                <a:ln>
                  <a:noFill/>
                </a:ln>
                <a:solidFill>
                  <a:schemeClr val="tx1"/>
                </a:solidFill>
                <a:effectLst/>
                <a:latin typeface="Arial" pitchFamily="34" charset="0"/>
                <a:ea typeface="Calibri" pitchFamily="34" charset="0"/>
                <a:cs typeface="Arial" pitchFamily="34" charset="0"/>
              </a:rPr>
              <a:t> </a:t>
            </a:r>
            <a:r>
              <a:rPr kumimoji="0" lang="en-US" sz="1200" b="0" i="1" u="none" strike="noStrike" cap="none" normalizeH="0" baseline="0" dirty="0" err="1" smtClean="0">
                <a:ln>
                  <a:noFill/>
                </a:ln>
                <a:solidFill>
                  <a:schemeClr val="tx1"/>
                </a:solidFill>
                <a:effectLst/>
                <a:latin typeface="Arial" pitchFamily="34" charset="0"/>
                <a:ea typeface="Calibri" pitchFamily="34" charset="0"/>
                <a:cs typeface="Arial" pitchFamily="34" charset="0"/>
              </a:rPr>
              <a:t>critice</a:t>
            </a:r>
            <a:r>
              <a:rPr kumimoji="0" lang="en-US" sz="1200" b="0" i="0" u="none" strike="noStrike" cap="none" normalizeH="0" baseline="0" dirty="0" smtClean="0">
                <a:ln>
                  <a:noFill/>
                </a:ln>
                <a:solidFill>
                  <a:schemeClr val="tx1"/>
                </a:solidFill>
                <a:effectLst/>
                <a:latin typeface="Trebuchet MS" pitchFamily="34" charset="0"/>
                <a:ea typeface="Calibri" pitchFamily="34" charset="0"/>
                <a:cs typeface="Times New Roman" pitchFamily="18" charset="0"/>
              </a:rPr>
              <a:t>.</a:t>
            </a:r>
            <a:endParaRPr kumimoji="0" lang="en-US" sz="1800" b="0" i="0" u="none" strike="noStrike" cap="none" normalizeH="0" baseline="0" dirty="0" smtClean="0">
              <a:ln>
                <a:noFill/>
              </a:ln>
              <a:solidFill>
                <a:schemeClr val="tx1"/>
              </a:solidFill>
              <a:effectLst/>
              <a:latin typeface="Arial" pitchFamily="34" charset="0"/>
              <a:cs typeface="Arial" pitchFamily="34" charset="0"/>
            </a:endParaRPr>
          </a:p>
        </p:txBody>
      </p:sp>
    </p:spTree>
  </p:cSld>
  <p:clrMapOvr>
    <a:masterClrMapping/>
  </p:clrMapOvr>
  <p:transition spd="slow">
    <p:wip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911"/>
                                        </p:tgtEl>
                                        <p:attrNameLst>
                                          <p:attrName>style.visibility</p:attrName>
                                        </p:attrNameLst>
                                      </p:cBhvr>
                                      <p:to>
                                        <p:strVal val="visible"/>
                                      </p:to>
                                    </p:set>
                                    <p:animEffect transition="in" filter="fade">
                                      <p:cBhvr>
                                        <p:cTn id="7" dur="3000"/>
                                        <p:tgtEl>
                                          <p:spTgt spid="911"/>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912">
                                            <p:txEl>
                                              <p:pRg st="0" end="0"/>
                                            </p:txEl>
                                          </p:spTgt>
                                        </p:tgtEl>
                                        <p:attrNameLst>
                                          <p:attrName>style.visibility</p:attrName>
                                        </p:attrNameLst>
                                      </p:cBhvr>
                                      <p:to>
                                        <p:strVal val="visible"/>
                                      </p:to>
                                    </p:set>
                                    <p:animEffect transition="in" filter="fade">
                                      <p:cBhvr>
                                        <p:cTn id="12" dur="2000"/>
                                        <p:tgtEl>
                                          <p:spTgt spid="912">
                                            <p:txEl>
                                              <p:pRg st="0" end="0"/>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8193">
                                            <p:txEl>
                                              <p:pRg st="0" end="0"/>
                                            </p:txEl>
                                          </p:spTgt>
                                        </p:tgtEl>
                                        <p:attrNameLst>
                                          <p:attrName>style.visibility</p:attrName>
                                        </p:attrNameLst>
                                      </p:cBhvr>
                                      <p:to>
                                        <p:strVal val="visible"/>
                                      </p:to>
                                    </p:set>
                                    <p:animEffect transition="in" filter="fade">
                                      <p:cBhvr>
                                        <p:cTn id="17" dur="2000"/>
                                        <p:tgtEl>
                                          <p:spTgt spid="819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12" grpId="0" build="p"/>
      <p:bldP spid="8193" grpId="0" build="p"/>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21" name="组合 220"/>
          <p:cNvGrpSpPr/>
          <p:nvPr/>
        </p:nvGrpSpPr>
        <p:grpSpPr>
          <a:xfrm>
            <a:off x="107504" y="51470"/>
            <a:ext cx="8928992" cy="2637619"/>
            <a:chOff x="1277938" y="155575"/>
            <a:chExt cx="6584950" cy="1892300"/>
          </a:xfrm>
        </p:grpSpPr>
        <p:sp>
          <p:nvSpPr>
            <p:cNvPr id="226" name="Freeform 7"/>
            <p:cNvSpPr/>
            <p:nvPr/>
          </p:nvSpPr>
          <p:spPr bwMode="auto">
            <a:xfrm>
              <a:off x="2344738" y="285750"/>
              <a:ext cx="53975" cy="50800"/>
            </a:xfrm>
            <a:custGeom>
              <a:avLst/>
              <a:gdLst/>
              <a:ahLst/>
              <a:cxnLst>
                <a:cxn ang="0">
                  <a:pos x="16" y="0"/>
                </a:cxn>
                <a:cxn ang="0">
                  <a:pos x="16" y="0"/>
                </a:cxn>
                <a:cxn ang="0">
                  <a:pos x="10" y="0"/>
                </a:cxn>
                <a:cxn ang="0">
                  <a:pos x="6" y="4"/>
                </a:cxn>
                <a:cxn ang="0">
                  <a:pos x="2" y="10"/>
                </a:cxn>
                <a:cxn ang="0">
                  <a:pos x="0" y="16"/>
                </a:cxn>
                <a:cxn ang="0">
                  <a:pos x="0" y="16"/>
                </a:cxn>
                <a:cxn ang="0">
                  <a:pos x="2" y="22"/>
                </a:cxn>
                <a:cxn ang="0">
                  <a:pos x="6" y="28"/>
                </a:cxn>
                <a:cxn ang="0">
                  <a:pos x="10" y="32"/>
                </a:cxn>
                <a:cxn ang="0">
                  <a:pos x="16" y="32"/>
                </a:cxn>
                <a:cxn ang="0">
                  <a:pos x="16" y="32"/>
                </a:cxn>
                <a:cxn ang="0">
                  <a:pos x="24" y="32"/>
                </a:cxn>
                <a:cxn ang="0">
                  <a:pos x="28" y="28"/>
                </a:cxn>
                <a:cxn ang="0">
                  <a:pos x="32" y="22"/>
                </a:cxn>
                <a:cxn ang="0">
                  <a:pos x="34" y="16"/>
                </a:cxn>
                <a:cxn ang="0">
                  <a:pos x="34" y="16"/>
                </a:cxn>
                <a:cxn ang="0">
                  <a:pos x="32" y="10"/>
                </a:cxn>
                <a:cxn ang="0">
                  <a:pos x="28" y="4"/>
                </a:cxn>
                <a:cxn ang="0">
                  <a:pos x="24" y="0"/>
                </a:cxn>
                <a:cxn ang="0">
                  <a:pos x="16" y="0"/>
                </a:cxn>
              </a:cxnLst>
              <a:rect l="0" t="0" r="r" b="b"/>
              <a:pathLst>
                <a:path w="34" h="32">
                  <a:moveTo>
                    <a:pt x="16" y="0"/>
                  </a:moveTo>
                  <a:lnTo>
                    <a:pt x="16" y="0"/>
                  </a:lnTo>
                  <a:lnTo>
                    <a:pt x="10" y="0"/>
                  </a:lnTo>
                  <a:lnTo>
                    <a:pt x="6" y="4"/>
                  </a:lnTo>
                  <a:lnTo>
                    <a:pt x="2" y="10"/>
                  </a:lnTo>
                  <a:lnTo>
                    <a:pt x="0" y="16"/>
                  </a:lnTo>
                  <a:lnTo>
                    <a:pt x="0" y="16"/>
                  </a:lnTo>
                  <a:lnTo>
                    <a:pt x="2" y="22"/>
                  </a:lnTo>
                  <a:lnTo>
                    <a:pt x="6" y="28"/>
                  </a:lnTo>
                  <a:lnTo>
                    <a:pt x="10" y="32"/>
                  </a:lnTo>
                  <a:lnTo>
                    <a:pt x="16" y="32"/>
                  </a:lnTo>
                  <a:lnTo>
                    <a:pt x="16" y="32"/>
                  </a:lnTo>
                  <a:lnTo>
                    <a:pt x="24" y="32"/>
                  </a:lnTo>
                  <a:lnTo>
                    <a:pt x="28" y="28"/>
                  </a:lnTo>
                  <a:lnTo>
                    <a:pt x="32" y="22"/>
                  </a:lnTo>
                  <a:lnTo>
                    <a:pt x="34" y="16"/>
                  </a:lnTo>
                  <a:lnTo>
                    <a:pt x="34" y="16"/>
                  </a:lnTo>
                  <a:lnTo>
                    <a:pt x="32" y="10"/>
                  </a:lnTo>
                  <a:lnTo>
                    <a:pt x="28" y="4"/>
                  </a:lnTo>
                  <a:lnTo>
                    <a:pt x="24" y="0"/>
                  </a:lnTo>
                  <a:lnTo>
                    <a:pt x="1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31" name="Freeform 8"/>
            <p:cNvSpPr/>
            <p:nvPr/>
          </p:nvSpPr>
          <p:spPr bwMode="auto">
            <a:xfrm>
              <a:off x="2344738" y="285750"/>
              <a:ext cx="53975" cy="50800"/>
            </a:xfrm>
            <a:custGeom>
              <a:avLst/>
              <a:gdLst/>
              <a:ahLst/>
              <a:cxnLst>
                <a:cxn ang="0">
                  <a:pos x="16" y="0"/>
                </a:cxn>
                <a:cxn ang="0">
                  <a:pos x="16" y="0"/>
                </a:cxn>
                <a:cxn ang="0">
                  <a:pos x="10" y="0"/>
                </a:cxn>
                <a:cxn ang="0">
                  <a:pos x="6" y="4"/>
                </a:cxn>
                <a:cxn ang="0">
                  <a:pos x="2" y="10"/>
                </a:cxn>
                <a:cxn ang="0">
                  <a:pos x="0" y="16"/>
                </a:cxn>
                <a:cxn ang="0">
                  <a:pos x="0" y="16"/>
                </a:cxn>
                <a:cxn ang="0">
                  <a:pos x="2" y="22"/>
                </a:cxn>
                <a:cxn ang="0">
                  <a:pos x="6" y="28"/>
                </a:cxn>
                <a:cxn ang="0">
                  <a:pos x="10" y="32"/>
                </a:cxn>
                <a:cxn ang="0">
                  <a:pos x="16" y="32"/>
                </a:cxn>
                <a:cxn ang="0">
                  <a:pos x="16" y="32"/>
                </a:cxn>
                <a:cxn ang="0">
                  <a:pos x="24" y="32"/>
                </a:cxn>
                <a:cxn ang="0">
                  <a:pos x="28" y="28"/>
                </a:cxn>
                <a:cxn ang="0">
                  <a:pos x="32" y="22"/>
                </a:cxn>
                <a:cxn ang="0">
                  <a:pos x="34" y="16"/>
                </a:cxn>
                <a:cxn ang="0">
                  <a:pos x="34" y="16"/>
                </a:cxn>
                <a:cxn ang="0">
                  <a:pos x="32" y="10"/>
                </a:cxn>
                <a:cxn ang="0">
                  <a:pos x="28" y="4"/>
                </a:cxn>
                <a:cxn ang="0">
                  <a:pos x="24" y="0"/>
                </a:cxn>
                <a:cxn ang="0">
                  <a:pos x="16" y="0"/>
                </a:cxn>
              </a:cxnLst>
              <a:rect l="0" t="0" r="r" b="b"/>
              <a:pathLst>
                <a:path w="34" h="32">
                  <a:moveTo>
                    <a:pt x="16" y="0"/>
                  </a:moveTo>
                  <a:lnTo>
                    <a:pt x="16" y="0"/>
                  </a:lnTo>
                  <a:lnTo>
                    <a:pt x="10" y="0"/>
                  </a:lnTo>
                  <a:lnTo>
                    <a:pt x="6" y="4"/>
                  </a:lnTo>
                  <a:lnTo>
                    <a:pt x="2" y="10"/>
                  </a:lnTo>
                  <a:lnTo>
                    <a:pt x="0" y="16"/>
                  </a:lnTo>
                  <a:lnTo>
                    <a:pt x="0" y="16"/>
                  </a:lnTo>
                  <a:lnTo>
                    <a:pt x="2" y="22"/>
                  </a:lnTo>
                  <a:lnTo>
                    <a:pt x="6" y="28"/>
                  </a:lnTo>
                  <a:lnTo>
                    <a:pt x="10" y="32"/>
                  </a:lnTo>
                  <a:lnTo>
                    <a:pt x="16" y="32"/>
                  </a:lnTo>
                  <a:lnTo>
                    <a:pt x="16" y="32"/>
                  </a:lnTo>
                  <a:lnTo>
                    <a:pt x="24" y="32"/>
                  </a:lnTo>
                  <a:lnTo>
                    <a:pt x="28" y="28"/>
                  </a:lnTo>
                  <a:lnTo>
                    <a:pt x="32" y="22"/>
                  </a:lnTo>
                  <a:lnTo>
                    <a:pt x="34" y="16"/>
                  </a:lnTo>
                  <a:lnTo>
                    <a:pt x="34" y="16"/>
                  </a:lnTo>
                  <a:lnTo>
                    <a:pt x="32" y="10"/>
                  </a:lnTo>
                  <a:lnTo>
                    <a:pt x="28" y="4"/>
                  </a:lnTo>
                  <a:lnTo>
                    <a:pt x="24" y="0"/>
                  </a:lnTo>
                  <a:lnTo>
                    <a:pt x="1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40" name="Freeform 9"/>
            <p:cNvSpPr/>
            <p:nvPr/>
          </p:nvSpPr>
          <p:spPr bwMode="auto">
            <a:xfrm>
              <a:off x="1560513" y="355600"/>
              <a:ext cx="53975" cy="53975"/>
            </a:xfrm>
            <a:custGeom>
              <a:avLst/>
              <a:gdLst/>
              <a:ahLst/>
              <a:cxnLst>
                <a:cxn ang="0">
                  <a:pos x="18" y="0"/>
                </a:cxn>
                <a:cxn ang="0">
                  <a:pos x="18" y="0"/>
                </a:cxn>
                <a:cxn ang="0">
                  <a:pos x="12" y="2"/>
                </a:cxn>
                <a:cxn ang="0">
                  <a:pos x="6" y="6"/>
                </a:cxn>
                <a:cxn ang="0">
                  <a:pos x="2" y="10"/>
                </a:cxn>
                <a:cxn ang="0">
                  <a:pos x="0" y="16"/>
                </a:cxn>
                <a:cxn ang="0">
                  <a:pos x="0" y="16"/>
                </a:cxn>
                <a:cxn ang="0">
                  <a:pos x="2" y="24"/>
                </a:cxn>
                <a:cxn ang="0">
                  <a:pos x="6" y="28"/>
                </a:cxn>
                <a:cxn ang="0">
                  <a:pos x="12" y="32"/>
                </a:cxn>
                <a:cxn ang="0">
                  <a:pos x="18" y="34"/>
                </a:cxn>
                <a:cxn ang="0">
                  <a:pos x="18" y="34"/>
                </a:cxn>
                <a:cxn ang="0">
                  <a:pos x="24" y="32"/>
                </a:cxn>
                <a:cxn ang="0">
                  <a:pos x="30" y="28"/>
                </a:cxn>
                <a:cxn ang="0">
                  <a:pos x="34" y="24"/>
                </a:cxn>
                <a:cxn ang="0">
                  <a:pos x="34" y="16"/>
                </a:cxn>
                <a:cxn ang="0">
                  <a:pos x="34" y="16"/>
                </a:cxn>
                <a:cxn ang="0">
                  <a:pos x="34" y="10"/>
                </a:cxn>
                <a:cxn ang="0">
                  <a:pos x="30" y="6"/>
                </a:cxn>
                <a:cxn ang="0">
                  <a:pos x="24" y="2"/>
                </a:cxn>
                <a:cxn ang="0">
                  <a:pos x="18" y="0"/>
                </a:cxn>
              </a:cxnLst>
              <a:rect l="0" t="0" r="r" b="b"/>
              <a:pathLst>
                <a:path w="34" h="34">
                  <a:moveTo>
                    <a:pt x="18" y="0"/>
                  </a:moveTo>
                  <a:lnTo>
                    <a:pt x="18" y="0"/>
                  </a:lnTo>
                  <a:lnTo>
                    <a:pt x="12" y="2"/>
                  </a:lnTo>
                  <a:lnTo>
                    <a:pt x="6" y="6"/>
                  </a:lnTo>
                  <a:lnTo>
                    <a:pt x="2" y="10"/>
                  </a:lnTo>
                  <a:lnTo>
                    <a:pt x="0" y="16"/>
                  </a:lnTo>
                  <a:lnTo>
                    <a:pt x="0" y="16"/>
                  </a:lnTo>
                  <a:lnTo>
                    <a:pt x="2" y="24"/>
                  </a:lnTo>
                  <a:lnTo>
                    <a:pt x="6" y="28"/>
                  </a:lnTo>
                  <a:lnTo>
                    <a:pt x="12" y="32"/>
                  </a:lnTo>
                  <a:lnTo>
                    <a:pt x="18" y="34"/>
                  </a:lnTo>
                  <a:lnTo>
                    <a:pt x="18" y="34"/>
                  </a:lnTo>
                  <a:lnTo>
                    <a:pt x="24" y="32"/>
                  </a:lnTo>
                  <a:lnTo>
                    <a:pt x="30" y="28"/>
                  </a:lnTo>
                  <a:lnTo>
                    <a:pt x="34" y="24"/>
                  </a:lnTo>
                  <a:lnTo>
                    <a:pt x="34" y="16"/>
                  </a:lnTo>
                  <a:lnTo>
                    <a:pt x="34" y="16"/>
                  </a:lnTo>
                  <a:lnTo>
                    <a:pt x="34" y="10"/>
                  </a:lnTo>
                  <a:lnTo>
                    <a:pt x="30" y="6"/>
                  </a:lnTo>
                  <a:lnTo>
                    <a:pt x="24" y="2"/>
                  </a:lnTo>
                  <a:lnTo>
                    <a:pt x="1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41" name="Freeform 10"/>
            <p:cNvSpPr/>
            <p:nvPr/>
          </p:nvSpPr>
          <p:spPr bwMode="auto">
            <a:xfrm>
              <a:off x="1560513" y="355600"/>
              <a:ext cx="53975" cy="53975"/>
            </a:xfrm>
            <a:custGeom>
              <a:avLst/>
              <a:gdLst/>
              <a:ahLst/>
              <a:cxnLst>
                <a:cxn ang="0">
                  <a:pos x="18" y="0"/>
                </a:cxn>
                <a:cxn ang="0">
                  <a:pos x="18" y="0"/>
                </a:cxn>
                <a:cxn ang="0">
                  <a:pos x="12" y="2"/>
                </a:cxn>
                <a:cxn ang="0">
                  <a:pos x="6" y="6"/>
                </a:cxn>
                <a:cxn ang="0">
                  <a:pos x="2" y="10"/>
                </a:cxn>
                <a:cxn ang="0">
                  <a:pos x="0" y="16"/>
                </a:cxn>
                <a:cxn ang="0">
                  <a:pos x="0" y="16"/>
                </a:cxn>
                <a:cxn ang="0">
                  <a:pos x="2" y="24"/>
                </a:cxn>
                <a:cxn ang="0">
                  <a:pos x="6" y="28"/>
                </a:cxn>
                <a:cxn ang="0">
                  <a:pos x="12" y="32"/>
                </a:cxn>
                <a:cxn ang="0">
                  <a:pos x="18" y="34"/>
                </a:cxn>
                <a:cxn ang="0">
                  <a:pos x="18" y="34"/>
                </a:cxn>
                <a:cxn ang="0">
                  <a:pos x="24" y="32"/>
                </a:cxn>
                <a:cxn ang="0">
                  <a:pos x="30" y="28"/>
                </a:cxn>
                <a:cxn ang="0">
                  <a:pos x="34" y="24"/>
                </a:cxn>
                <a:cxn ang="0">
                  <a:pos x="34" y="16"/>
                </a:cxn>
                <a:cxn ang="0">
                  <a:pos x="34" y="16"/>
                </a:cxn>
                <a:cxn ang="0">
                  <a:pos x="34" y="10"/>
                </a:cxn>
                <a:cxn ang="0">
                  <a:pos x="30" y="6"/>
                </a:cxn>
                <a:cxn ang="0">
                  <a:pos x="24" y="2"/>
                </a:cxn>
                <a:cxn ang="0">
                  <a:pos x="18" y="0"/>
                </a:cxn>
              </a:cxnLst>
              <a:rect l="0" t="0" r="r" b="b"/>
              <a:pathLst>
                <a:path w="34" h="34">
                  <a:moveTo>
                    <a:pt x="18" y="0"/>
                  </a:moveTo>
                  <a:lnTo>
                    <a:pt x="18" y="0"/>
                  </a:lnTo>
                  <a:lnTo>
                    <a:pt x="12" y="2"/>
                  </a:lnTo>
                  <a:lnTo>
                    <a:pt x="6" y="6"/>
                  </a:lnTo>
                  <a:lnTo>
                    <a:pt x="2" y="10"/>
                  </a:lnTo>
                  <a:lnTo>
                    <a:pt x="0" y="16"/>
                  </a:lnTo>
                  <a:lnTo>
                    <a:pt x="0" y="16"/>
                  </a:lnTo>
                  <a:lnTo>
                    <a:pt x="2" y="24"/>
                  </a:lnTo>
                  <a:lnTo>
                    <a:pt x="6" y="28"/>
                  </a:lnTo>
                  <a:lnTo>
                    <a:pt x="12" y="32"/>
                  </a:lnTo>
                  <a:lnTo>
                    <a:pt x="18" y="34"/>
                  </a:lnTo>
                  <a:lnTo>
                    <a:pt x="18" y="34"/>
                  </a:lnTo>
                  <a:lnTo>
                    <a:pt x="24" y="32"/>
                  </a:lnTo>
                  <a:lnTo>
                    <a:pt x="30" y="28"/>
                  </a:lnTo>
                  <a:lnTo>
                    <a:pt x="34" y="24"/>
                  </a:lnTo>
                  <a:lnTo>
                    <a:pt x="34" y="16"/>
                  </a:lnTo>
                  <a:lnTo>
                    <a:pt x="34" y="16"/>
                  </a:lnTo>
                  <a:lnTo>
                    <a:pt x="34" y="10"/>
                  </a:lnTo>
                  <a:lnTo>
                    <a:pt x="30" y="6"/>
                  </a:lnTo>
                  <a:lnTo>
                    <a:pt x="24" y="2"/>
                  </a:lnTo>
                  <a:lnTo>
                    <a:pt x="1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42" name="Freeform 11"/>
            <p:cNvSpPr/>
            <p:nvPr/>
          </p:nvSpPr>
          <p:spPr bwMode="auto">
            <a:xfrm>
              <a:off x="1757363" y="488950"/>
              <a:ext cx="53975" cy="53975"/>
            </a:xfrm>
            <a:custGeom>
              <a:avLst/>
              <a:gdLst/>
              <a:ahLst/>
              <a:cxnLst>
                <a:cxn ang="0">
                  <a:pos x="18" y="0"/>
                </a:cxn>
                <a:cxn ang="0">
                  <a:pos x="18" y="0"/>
                </a:cxn>
                <a:cxn ang="0">
                  <a:pos x="10" y="2"/>
                </a:cxn>
                <a:cxn ang="0">
                  <a:pos x="6" y="6"/>
                </a:cxn>
                <a:cxn ang="0">
                  <a:pos x="2" y="10"/>
                </a:cxn>
                <a:cxn ang="0">
                  <a:pos x="0" y="18"/>
                </a:cxn>
                <a:cxn ang="0">
                  <a:pos x="0" y="18"/>
                </a:cxn>
                <a:cxn ang="0">
                  <a:pos x="2" y="24"/>
                </a:cxn>
                <a:cxn ang="0">
                  <a:pos x="6" y="28"/>
                </a:cxn>
                <a:cxn ang="0">
                  <a:pos x="10" y="32"/>
                </a:cxn>
                <a:cxn ang="0">
                  <a:pos x="18" y="34"/>
                </a:cxn>
                <a:cxn ang="0">
                  <a:pos x="18" y="34"/>
                </a:cxn>
                <a:cxn ang="0">
                  <a:pos x="24" y="32"/>
                </a:cxn>
                <a:cxn ang="0">
                  <a:pos x="28" y="28"/>
                </a:cxn>
                <a:cxn ang="0">
                  <a:pos x="32" y="24"/>
                </a:cxn>
                <a:cxn ang="0">
                  <a:pos x="34" y="18"/>
                </a:cxn>
                <a:cxn ang="0">
                  <a:pos x="34" y="18"/>
                </a:cxn>
                <a:cxn ang="0">
                  <a:pos x="32" y="10"/>
                </a:cxn>
                <a:cxn ang="0">
                  <a:pos x="28" y="6"/>
                </a:cxn>
                <a:cxn ang="0">
                  <a:pos x="24" y="2"/>
                </a:cxn>
                <a:cxn ang="0">
                  <a:pos x="18" y="0"/>
                </a:cxn>
              </a:cxnLst>
              <a:rect l="0" t="0" r="r" b="b"/>
              <a:pathLst>
                <a:path w="34" h="34">
                  <a:moveTo>
                    <a:pt x="18" y="0"/>
                  </a:moveTo>
                  <a:lnTo>
                    <a:pt x="18" y="0"/>
                  </a:lnTo>
                  <a:lnTo>
                    <a:pt x="10" y="2"/>
                  </a:lnTo>
                  <a:lnTo>
                    <a:pt x="6" y="6"/>
                  </a:lnTo>
                  <a:lnTo>
                    <a:pt x="2" y="10"/>
                  </a:lnTo>
                  <a:lnTo>
                    <a:pt x="0" y="18"/>
                  </a:lnTo>
                  <a:lnTo>
                    <a:pt x="0" y="18"/>
                  </a:lnTo>
                  <a:lnTo>
                    <a:pt x="2" y="24"/>
                  </a:lnTo>
                  <a:lnTo>
                    <a:pt x="6" y="28"/>
                  </a:lnTo>
                  <a:lnTo>
                    <a:pt x="10" y="32"/>
                  </a:lnTo>
                  <a:lnTo>
                    <a:pt x="18" y="34"/>
                  </a:lnTo>
                  <a:lnTo>
                    <a:pt x="18" y="34"/>
                  </a:lnTo>
                  <a:lnTo>
                    <a:pt x="24" y="32"/>
                  </a:lnTo>
                  <a:lnTo>
                    <a:pt x="28" y="28"/>
                  </a:lnTo>
                  <a:lnTo>
                    <a:pt x="32" y="24"/>
                  </a:lnTo>
                  <a:lnTo>
                    <a:pt x="34" y="18"/>
                  </a:lnTo>
                  <a:lnTo>
                    <a:pt x="34" y="18"/>
                  </a:lnTo>
                  <a:lnTo>
                    <a:pt x="32" y="10"/>
                  </a:lnTo>
                  <a:lnTo>
                    <a:pt x="28" y="6"/>
                  </a:lnTo>
                  <a:lnTo>
                    <a:pt x="24" y="2"/>
                  </a:lnTo>
                  <a:lnTo>
                    <a:pt x="1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43" name="Freeform 12"/>
            <p:cNvSpPr/>
            <p:nvPr/>
          </p:nvSpPr>
          <p:spPr bwMode="auto">
            <a:xfrm>
              <a:off x="1757363" y="488950"/>
              <a:ext cx="53975" cy="53975"/>
            </a:xfrm>
            <a:custGeom>
              <a:avLst/>
              <a:gdLst/>
              <a:ahLst/>
              <a:cxnLst>
                <a:cxn ang="0">
                  <a:pos x="18" y="0"/>
                </a:cxn>
                <a:cxn ang="0">
                  <a:pos x="18" y="0"/>
                </a:cxn>
                <a:cxn ang="0">
                  <a:pos x="10" y="2"/>
                </a:cxn>
                <a:cxn ang="0">
                  <a:pos x="6" y="6"/>
                </a:cxn>
                <a:cxn ang="0">
                  <a:pos x="2" y="10"/>
                </a:cxn>
                <a:cxn ang="0">
                  <a:pos x="0" y="18"/>
                </a:cxn>
                <a:cxn ang="0">
                  <a:pos x="0" y="18"/>
                </a:cxn>
                <a:cxn ang="0">
                  <a:pos x="2" y="24"/>
                </a:cxn>
                <a:cxn ang="0">
                  <a:pos x="6" y="28"/>
                </a:cxn>
                <a:cxn ang="0">
                  <a:pos x="10" y="32"/>
                </a:cxn>
                <a:cxn ang="0">
                  <a:pos x="18" y="34"/>
                </a:cxn>
                <a:cxn ang="0">
                  <a:pos x="18" y="34"/>
                </a:cxn>
                <a:cxn ang="0">
                  <a:pos x="24" y="32"/>
                </a:cxn>
                <a:cxn ang="0">
                  <a:pos x="28" y="28"/>
                </a:cxn>
                <a:cxn ang="0">
                  <a:pos x="32" y="24"/>
                </a:cxn>
                <a:cxn ang="0">
                  <a:pos x="34" y="18"/>
                </a:cxn>
                <a:cxn ang="0">
                  <a:pos x="34" y="18"/>
                </a:cxn>
                <a:cxn ang="0">
                  <a:pos x="32" y="10"/>
                </a:cxn>
                <a:cxn ang="0">
                  <a:pos x="28" y="6"/>
                </a:cxn>
                <a:cxn ang="0">
                  <a:pos x="24" y="2"/>
                </a:cxn>
                <a:cxn ang="0">
                  <a:pos x="18" y="0"/>
                </a:cxn>
              </a:cxnLst>
              <a:rect l="0" t="0" r="r" b="b"/>
              <a:pathLst>
                <a:path w="34" h="34">
                  <a:moveTo>
                    <a:pt x="18" y="0"/>
                  </a:moveTo>
                  <a:lnTo>
                    <a:pt x="18" y="0"/>
                  </a:lnTo>
                  <a:lnTo>
                    <a:pt x="10" y="2"/>
                  </a:lnTo>
                  <a:lnTo>
                    <a:pt x="6" y="6"/>
                  </a:lnTo>
                  <a:lnTo>
                    <a:pt x="2" y="10"/>
                  </a:lnTo>
                  <a:lnTo>
                    <a:pt x="0" y="18"/>
                  </a:lnTo>
                  <a:lnTo>
                    <a:pt x="0" y="18"/>
                  </a:lnTo>
                  <a:lnTo>
                    <a:pt x="2" y="24"/>
                  </a:lnTo>
                  <a:lnTo>
                    <a:pt x="6" y="28"/>
                  </a:lnTo>
                  <a:lnTo>
                    <a:pt x="10" y="32"/>
                  </a:lnTo>
                  <a:lnTo>
                    <a:pt x="18" y="34"/>
                  </a:lnTo>
                  <a:lnTo>
                    <a:pt x="18" y="34"/>
                  </a:lnTo>
                  <a:lnTo>
                    <a:pt x="24" y="32"/>
                  </a:lnTo>
                  <a:lnTo>
                    <a:pt x="28" y="28"/>
                  </a:lnTo>
                  <a:lnTo>
                    <a:pt x="32" y="24"/>
                  </a:lnTo>
                  <a:lnTo>
                    <a:pt x="34" y="18"/>
                  </a:lnTo>
                  <a:lnTo>
                    <a:pt x="34" y="18"/>
                  </a:lnTo>
                  <a:lnTo>
                    <a:pt x="32" y="10"/>
                  </a:lnTo>
                  <a:lnTo>
                    <a:pt x="28" y="6"/>
                  </a:lnTo>
                  <a:lnTo>
                    <a:pt x="24" y="2"/>
                  </a:lnTo>
                  <a:lnTo>
                    <a:pt x="1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44" name="Freeform 13"/>
            <p:cNvSpPr/>
            <p:nvPr/>
          </p:nvSpPr>
          <p:spPr bwMode="auto">
            <a:xfrm>
              <a:off x="3805238" y="311150"/>
              <a:ext cx="53975" cy="53975"/>
            </a:xfrm>
            <a:custGeom>
              <a:avLst/>
              <a:gdLst/>
              <a:ahLst/>
              <a:cxnLst>
                <a:cxn ang="0">
                  <a:pos x="16" y="0"/>
                </a:cxn>
                <a:cxn ang="0">
                  <a:pos x="16" y="0"/>
                </a:cxn>
                <a:cxn ang="0">
                  <a:pos x="10" y="2"/>
                </a:cxn>
                <a:cxn ang="0">
                  <a:pos x="4" y="6"/>
                </a:cxn>
                <a:cxn ang="0">
                  <a:pos x="0" y="10"/>
                </a:cxn>
                <a:cxn ang="0">
                  <a:pos x="0" y="16"/>
                </a:cxn>
                <a:cxn ang="0">
                  <a:pos x="0" y="16"/>
                </a:cxn>
                <a:cxn ang="0">
                  <a:pos x="0" y="24"/>
                </a:cxn>
                <a:cxn ang="0">
                  <a:pos x="4" y="28"/>
                </a:cxn>
                <a:cxn ang="0">
                  <a:pos x="10" y="32"/>
                </a:cxn>
                <a:cxn ang="0">
                  <a:pos x="16" y="34"/>
                </a:cxn>
                <a:cxn ang="0">
                  <a:pos x="16" y="34"/>
                </a:cxn>
                <a:cxn ang="0">
                  <a:pos x="22" y="32"/>
                </a:cxn>
                <a:cxn ang="0">
                  <a:pos x="28" y="28"/>
                </a:cxn>
                <a:cxn ang="0">
                  <a:pos x="32" y="24"/>
                </a:cxn>
                <a:cxn ang="0">
                  <a:pos x="34" y="16"/>
                </a:cxn>
                <a:cxn ang="0">
                  <a:pos x="34" y="16"/>
                </a:cxn>
                <a:cxn ang="0">
                  <a:pos x="32" y="10"/>
                </a:cxn>
                <a:cxn ang="0">
                  <a:pos x="28" y="6"/>
                </a:cxn>
                <a:cxn ang="0">
                  <a:pos x="22" y="2"/>
                </a:cxn>
                <a:cxn ang="0">
                  <a:pos x="16" y="0"/>
                </a:cxn>
              </a:cxnLst>
              <a:rect l="0" t="0" r="r" b="b"/>
              <a:pathLst>
                <a:path w="34" h="34">
                  <a:moveTo>
                    <a:pt x="16" y="0"/>
                  </a:moveTo>
                  <a:lnTo>
                    <a:pt x="16" y="0"/>
                  </a:lnTo>
                  <a:lnTo>
                    <a:pt x="10" y="2"/>
                  </a:lnTo>
                  <a:lnTo>
                    <a:pt x="4" y="6"/>
                  </a:lnTo>
                  <a:lnTo>
                    <a:pt x="0" y="10"/>
                  </a:lnTo>
                  <a:lnTo>
                    <a:pt x="0" y="16"/>
                  </a:lnTo>
                  <a:lnTo>
                    <a:pt x="0" y="16"/>
                  </a:lnTo>
                  <a:lnTo>
                    <a:pt x="0" y="24"/>
                  </a:lnTo>
                  <a:lnTo>
                    <a:pt x="4" y="28"/>
                  </a:lnTo>
                  <a:lnTo>
                    <a:pt x="10" y="32"/>
                  </a:lnTo>
                  <a:lnTo>
                    <a:pt x="16" y="34"/>
                  </a:lnTo>
                  <a:lnTo>
                    <a:pt x="16" y="34"/>
                  </a:lnTo>
                  <a:lnTo>
                    <a:pt x="22" y="32"/>
                  </a:lnTo>
                  <a:lnTo>
                    <a:pt x="28" y="28"/>
                  </a:lnTo>
                  <a:lnTo>
                    <a:pt x="32" y="24"/>
                  </a:lnTo>
                  <a:lnTo>
                    <a:pt x="34" y="16"/>
                  </a:lnTo>
                  <a:lnTo>
                    <a:pt x="34" y="16"/>
                  </a:lnTo>
                  <a:lnTo>
                    <a:pt x="32" y="10"/>
                  </a:lnTo>
                  <a:lnTo>
                    <a:pt x="28" y="6"/>
                  </a:lnTo>
                  <a:lnTo>
                    <a:pt x="22" y="2"/>
                  </a:lnTo>
                  <a:lnTo>
                    <a:pt x="1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45" name="Freeform 14"/>
            <p:cNvSpPr/>
            <p:nvPr/>
          </p:nvSpPr>
          <p:spPr bwMode="auto">
            <a:xfrm>
              <a:off x="3805238" y="311150"/>
              <a:ext cx="53975" cy="53975"/>
            </a:xfrm>
            <a:custGeom>
              <a:avLst/>
              <a:gdLst/>
              <a:ahLst/>
              <a:cxnLst>
                <a:cxn ang="0">
                  <a:pos x="16" y="0"/>
                </a:cxn>
                <a:cxn ang="0">
                  <a:pos x="16" y="0"/>
                </a:cxn>
                <a:cxn ang="0">
                  <a:pos x="10" y="2"/>
                </a:cxn>
                <a:cxn ang="0">
                  <a:pos x="4" y="6"/>
                </a:cxn>
                <a:cxn ang="0">
                  <a:pos x="0" y="10"/>
                </a:cxn>
                <a:cxn ang="0">
                  <a:pos x="0" y="16"/>
                </a:cxn>
                <a:cxn ang="0">
                  <a:pos x="0" y="16"/>
                </a:cxn>
                <a:cxn ang="0">
                  <a:pos x="0" y="24"/>
                </a:cxn>
                <a:cxn ang="0">
                  <a:pos x="4" y="28"/>
                </a:cxn>
                <a:cxn ang="0">
                  <a:pos x="10" y="32"/>
                </a:cxn>
                <a:cxn ang="0">
                  <a:pos x="16" y="34"/>
                </a:cxn>
                <a:cxn ang="0">
                  <a:pos x="16" y="34"/>
                </a:cxn>
                <a:cxn ang="0">
                  <a:pos x="22" y="32"/>
                </a:cxn>
                <a:cxn ang="0">
                  <a:pos x="28" y="28"/>
                </a:cxn>
                <a:cxn ang="0">
                  <a:pos x="32" y="24"/>
                </a:cxn>
                <a:cxn ang="0">
                  <a:pos x="34" y="16"/>
                </a:cxn>
                <a:cxn ang="0">
                  <a:pos x="34" y="16"/>
                </a:cxn>
                <a:cxn ang="0">
                  <a:pos x="32" y="10"/>
                </a:cxn>
                <a:cxn ang="0">
                  <a:pos x="28" y="6"/>
                </a:cxn>
                <a:cxn ang="0">
                  <a:pos x="22" y="2"/>
                </a:cxn>
                <a:cxn ang="0">
                  <a:pos x="16" y="0"/>
                </a:cxn>
              </a:cxnLst>
              <a:rect l="0" t="0" r="r" b="b"/>
              <a:pathLst>
                <a:path w="34" h="34">
                  <a:moveTo>
                    <a:pt x="16" y="0"/>
                  </a:moveTo>
                  <a:lnTo>
                    <a:pt x="16" y="0"/>
                  </a:lnTo>
                  <a:lnTo>
                    <a:pt x="10" y="2"/>
                  </a:lnTo>
                  <a:lnTo>
                    <a:pt x="4" y="6"/>
                  </a:lnTo>
                  <a:lnTo>
                    <a:pt x="0" y="10"/>
                  </a:lnTo>
                  <a:lnTo>
                    <a:pt x="0" y="16"/>
                  </a:lnTo>
                  <a:lnTo>
                    <a:pt x="0" y="16"/>
                  </a:lnTo>
                  <a:lnTo>
                    <a:pt x="0" y="24"/>
                  </a:lnTo>
                  <a:lnTo>
                    <a:pt x="4" y="28"/>
                  </a:lnTo>
                  <a:lnTo>
                    <a:pt x="10" y="32"/>
                  </a:lnTo>
                  <a:lnTo>
                    <a:pt x="16" y="34"/>
                  </a:lnTo>
                  <a:lnTo>
                    <a:pt x="16" y="34"/>
                  </a:lnTo>
                  <a:lnTo>
                    <a:pt x="22" y="32"/>
                  </a:lnTo>
                  <a:lnTo>
                    <a:pt x="28" y="28"/>
                  </a:lnTo>
                  <a:lnTo>
                    <a:pt x="32" y="24"/>
                  </a:lnTo>
                  <a:lnTo>
                    <a:pt x="34" y="16"/>
                  </a:lnTo>
                  <a:lnTo>
                    <a:pt x="34" y="16"/>
                  </a:lnTo>
                  <a:lnTo>
                    <a:pt x="32" y="10"/>
                  </a:lnTo>
                  <a:lnTo>
                    <a:pt x="28" y="6"/>
                  </a:lnTo>
                  <a:lnTo>
                    <a:pt x="22" y="2"/>
                  </a:lnTo>
                  <a:lnTo>
                    <a:pt x="1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46" name="Freeform 15"/>
            <p:cNvSpPr/>
            <p:nvPr/>
          </p:nvSpPr>
          <p:spPr bwMode="auto">
            <a:xfrm>
              <a:off x="2833688" y="374650"/>
              <a:ext cx="73025" cy="69850"/>
            </a:xfrm>
            <a:custGeom>
              <a:avLst/>
              <a:gdLst/>
              <a:ahLst/>
              <a:cxnLst>
                <a:cxn ang="0">
                  <a:pos x="22" y="0"/>
                </a:cxn>
                <a:cxn ang="0">
                  <a:pos x="22" y="0"/>
                </a:cxn>
                <a:cxn ang="0">
                  <a:pos x="14" y="2"/>
                </a:cxn>
                <a:cxn ang="0">
                  <a:pos x="6" y="6"/>
                </a:cxn>
                <a:cxn ang="0">
                  <a:pos x="2" y="14"/>
                </a:cxn>
                <a:cxn ang="0">
                  <a:pos x="0" y="22"/>
                </a:cxn>
                <a:cxn ang="0">
                  <a:pos x="0" y="22"/>
                </a:cxn>
                <a:cxn ang="0">
                  <a:pos x="2" y="30"/>
                </a:cxn>
                <a:cxn ang="0">
                  <a:pos x="6" y="38"/>
                </a:cxn>
                <a:cxn ang="0">
                  <a:pos x="14" y="42"/>
                </a:cxn>
                <a:cxn ang="0">
                  <a:pos x="22" y="44"/>
                </a:cxn>
                <a:cxn ang="0">
                  <a:pos x="22" y="44"/>
                </a:cxn>
                <a:cxn ang="0">
                  <a:pos x="32" y="42"/>
                </a:cxn>
                <a:cxn ang="0">
                  <a:pos x="38" y="38"/>
                </a:cxn>
                <a:cxn ang="0">
                  <a:pos x="44" y="30"/>
                </a:cxn>
                <a:cxn ang="0">
                  <a:pos x="46" y="22"/>
                </a:cxn>
                <a:cxn ang="0">
                  <a:pos x="46" y="22"/>
                </a:cxn>
                <a:cxn ang="0">
                  <a:pos x="44" y="14"/>
                </a:cxn>
                <a:cxn ang="0">
                  <a:pos x="38" y="6"/>
                </a:cxn>
                <a:cxn ang="0">
                  <a:pos x="32" y="2"/>
                </a:cxn>
                <a:cxn ang="0">
                  <a:pos x="22" y="0"/>
                </a:cxn>
              </a:cxnLst>
              <a:rect l="0" t="0" r="r" b="b"/>
              <a:pathLst>
                <a:path w="46" h="44">
                  <a:moveTo>
                    <a:pt x="22" y="0"/>
                  </a:moveTo>
                  <a:lnTo>
                    <a:pt x="22" y="0"/>
                  </a:lnTo>
                  <a:lnTo>
                    <a:pt x="14" y="2"/>
                  </a:lnTo>
                  <a:lnTo>
                    <a:pt x="6" y="6"/>
                  </a:lnTo>
                  <a:lnTo>
                    <a:pt x="2" y="14"/>
                  </a:lnTo>
                  <a:lnTo>
                    <a:pt x="0" y="22"/>
                  </a:lnTo>
                  <a:lnTo>
                    <a:pt x="0" y="22"/>
                  </a:lnTo>
                  <a:lnTo>
                    <a:pt x="2" y="30"/>
                  </a:lnTo>
                  <a:lnTo>
                    <a:pt x="6" y="38"/>
                  </a:lnTo>
                  <a:lnTo>
                    <a:pt x="14" y="42"/>
                  </a:lnTo>
                  <a:lnTo>
                    <a:pt x="22" y="44"/>
                  </a:lnTo>
                  <a:lnTo>
                    <a:pt x="22" y="44"/>
                  </a:lnTo>
                  <a:lnTo>
                    <a:pt x="32" y="42"/>
                  </a:lnTo>
                  <a:lnTo>
                    <a:pt x="38" y="38"/>
                  </a:lnTo>
                  <a:lnTo>
                    <a:pt x="44" y="30"/>
                  </a:lnTo>
                  <a:lnTo>
                    <a:pt x="46" y="22"/>
                  </a:lnTo>
                  <a:lnTo>
                    <a:pt x="46" y="22"/>
                  </a:lnTo>
                  <a:lnTo>
                    <a:pt x="44" y="14"/>
                  </a:lnTo>
                  <a:lnTo>
                    <a:pt x="38" y="6"/>
                  </a:lnTo>
                  <a:lnTo>
                    <a:pt x="32" y="2"/>
                  </a:lnTo>
                  <a:lnTo>
                    <a:pt x="2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47" name="Freeform 16"/>
            <p:cNvSpPr/>
            <p:nvPr/>
          </p:nvSpPr>
          <p:spPr bwMode="auto">
            <a:xfrm>
              <a:off x="2833688" y="374650"/>
              <a:ext cx="73025" cy="69850"/>
            </a:xfrm>
            <a:custGeom>
              <a:avLst/>
              <a:gdLst/>
              <a:ahLst/>
              <a:cxnLst>
                <a:cxn ang="0">
                  <a:pos x="22" y="0"/>
                </a:cxn>
                <a:cxn ang="0">
                  <a:pos x="22" y="0"/>
                </a:cxn>
                <a:cxn ang="0">
                  <a:pos x="14" y="2"/>
                </a:cxn>
                <a:cxn ang="0">
                  <a:pos x="6" y="6"/>
                </a:cxn>
                <a:cxn ang="0">
                  <a:pos x="2" y="14"/>
                </a:cxn>
                <a:cxn ang="0">
                  <a:pos x="0" y="22"/>
                </a:cxn>
                <a:cxn ang="0">
                  <a:pos x="0" y="22"/>
                </a:cxn>
                <a:cxn ang="0">
                  <a:pos x="2" y="30"/>
                </a:cxn>
                <a:cxn ang="0">
                  <a:pos x="6" y="38"/>
                </a:cxn>
                <a:cxn ang="0">
                  <a:pos x="14" y="42"/>
                </a:cxn>
                <a:cxn ang="0">
                  <a:pos x="22" y="44"/>
                </a:cxn>
                <a:cxn ang="0">
                  <a:pos x="22" y="44"/>
                </a:cxn>
                <a:cxn ang="0">
                  <a:pos x="32" y="42"/>
                </a:cxn>
                <a:cxn ang="0">
                  <a:pos x="38" y="38"/>
                </a:cxn>
                <a:cxn ang="0">
                  <a:pos x="44" y="30"/>
                </a:cxn>
                <a:cxn ang="0">
                  <a:pos x="46" y="22"/>
                </a:cxn>
                <a:cxn ang="0">
                  <a:pos x="46" y="22"/>
                </a:cxn>
                <a:cxn ang="0">
                  <a:pos x="44" y="14"/>
                </a:cxn>
                <a:cxn ang="0">
                  <a:pos x="38" y="6"/>
                </a:cxn>
                <a:cxn ang="0">
                  <a:pos x="32" y="2"/>
                </a:cxn>
                <a:cxn ang="0">
                  <a:pos x="22" y="0"/>
                </a:cxn>
              </a:cxnLst>
              <a:rect l="0" t="0" r="r" b="b"/>
              <a:pathLst>
                <a:path w="46" h="44">
                  <a:moveTo>
                    <a:pt x="22" y="0"/>
                  </a:moveTo>
                  <a:lnTo>
                    <a:pt x="22" y="0"/>
                  </a:lnTo>
                  <a:lnTo>
                    <a:pt x="14" y="2"/>
                  </a:lnTo>
                  <a:lnTo>
                    <a:pt x="6" y="6"/>
                  </a:lnTo>
                  <a:lnTo>
                    <a:pt x="2" y="14"/>
                  </a:lnTo>
                  <a:lnTo>
                    <a:pt x="0" y="22"/>
                  </a:lnTo>
                  <a:lnTo>
                    <a:pt x="0" y="22"/>
                  </a:lnTo>
                  <a:lnTo>
                    <a:pt x="2" y="30"/>
                  </a:lnTo>
                  <a:lnTo>
                    <a:pt x="6" y="38"/>
                  </a:lnTo>
                  <a:lnTo>
                    <a:pt x="14" y="42"/>
                  </a:lnTo>
                  <a:lnTo>
                    <a:pt x="22" y="44"/>
                  </a:lnTo>
                  <a:lnTo>
                    <a:pt x="22" y="44"/>
                  </a:lnTo>
                  <a:lnTo>
                    <a:pt x="32" y="42"/>
                  </a:lnTo>
                  <a:lnTo>
                    <a:pt x="38" y="38"/>
                  </a:lnTo>
                  <a:lnTo>
                    <a:pt x="44" y="30"/>
                  </a:lnTo>
                  <a:lnTo>
                    <a:pt x="46" y="22"/>
                  </a:lnTo>
                  <a:lnTo>
                    <a:pt x="46" y="22"/>
                  </a:lnTo>
                  <a:lnTo>
                    <a:pt x="44" y="14"/>
                  </a:lnTo>
                  <a:lnTo>
                    <a:pt x="38" y="6"/>
                  </a:lnTo>
                  <a:lnTo>
                    <a:pt x="32" y="2"/>
                  </a:lnTo>
                  <a:lnTo>
                    <a:pt x="22"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48" name="Freeform 17"/>
            <p:cNvSpPr/>
            <p:nvPr/>
          </p:nvSpPr>
          <p:spPr bwMode="auto">
            <a:xfrm>
              <a:off x="1858963" y="901700"/>
              <a:ext cx="82550" cy="82550"/>
            </a:xfrm>
            <a:custGeom>
              <a:avLst/>
              <a:gdLst/>
              <a:ahLst/>
              <a:cxnLst>
                <a:cxn ang="0">
                  <a:pos x="26" y="0"/>
                </a:cxn>
                <a:cxn ang="0">
                  <a:pos x="26" y="0"/>
                </a:cxn>
                <a:cxn ang="0">
                  <a:pos x="16" y="2"/>
                </a:cxn>
                <a:cxn ang="0">
                  <a:pos x="8" y="8"/>
                </a:cxn>
                <a:cxn ang="0">
                  <a:pos x="2" y="16"/>
                </a:cxn>
                <a:cxn ang="0">
                  <a:pos x="0" y="26"/>
                </a:cxn>
                <a:cxn ang="0">
                  <a:pos x="0" y="26"/>
                </a:cxn>
                <a:cxn ang="0">
                  <a:pos x="2" y="36"/>
                </a:cxn>
                <a:cxn ang="0">
                  <a:pos x="8" y="44"/>
                </a:cxn>
                <a:cxn ang="0">
                  <a:pos x="16" y="50"/>
                </a:cxn>
                <a:cxn ang="0">
                  <a:pos x="26" y="52"/>
                </a:cxn>
                <a:cxn ang="0">
                  <a:pos x="26" y="52"/>
                </a:cxn>
                <a:cxn ang="0">
                  <a:pos x="36" y="50"/>
                </a:cxn>
                <a:cxn ang="0">
                  <a:pos x="44" y="44"/>
                </a:cxn>
                <a:cxn ang="0">
                  <a:pos x="50" y="36"/>
                </a:cxn>
                <a:cxn ang="0">
                  <a:pos x="52" y="26"/>
                </a:cxn>
                <a:cxn ang="0">
                  <a:pos x="52" y="26"/>
                </a:cxn>
                <a:cxn ang="0">
                  <a:pos x="50" y="16"/>
                </a:cxn>
                <a:cxn ang="0">
                  <a:pos x="44" y="8"/>
                </a:cxn>
                <a:cxn ang="0">
                  <a:pos x="36" y="2"/>
                </a:cxn>
                <a:cxn ang="0">
                  <a:pos x="26" y="0"/>
                </a:cxn>
              </a:cxnLst>
              <a:rect l="0" t="0" r="r" b="b"/>
              <a:pathLst>
                <a:path w="52" h="52">
                  <a:moveTo>
                    <a:pt x="26" y="0"/>
                  </a:moveTo>
                  <a:lnTo>
                    <a:pt x="26" y="0"/>
                  </a:lnTo>
                  <a:lnTo>
                    <a:pt x="16" y="2"/>
                  </a:lnTo>
                  <a:lnTo>
                    <a:pt x="8" y="8"/>
                  </a:lnTo>
                  <a:lnTo>
                    <a:pt x="2" y="16"/>
                  </a:lnTo>
                  <a:lnTo>
                    <a:pt x="0" y="26"/>
                  </a:lnTo>
                  <a:lnTo>
                    <a:pt x="0" y="26"/>
                  </a:lnTo>
                  <a:lnTo>
                    <a:pt x="2" y="36"/>
                  </a:lnTo>
                  <a:lnTo>
                    <a:pt x="8" y="44"/>
                  </a:lnTo>
                  <a:lnTo>
                    <a:pt x="16" y="50"/>
                  </a:lnTo>
                  <a:lnTo>
                    <a:pt x="26" y="52"/>
                  </a:lnTo>
                  <a:lnTo>
                    <a:pt x="26" y="52"/>
                  </a:lnTo>
                  <a:lnTo>
                    <a:pt x="36" y="50"/>
                  </a:lnTo>
                  <a:lnTo>
                    <a:pt x="44" y="44"/>
                  </a:lnTo>
                  <a:lnTo>
                    <a:pt x="50" y="36"/>
                  </a:lnTo>
                  <a:lnTo>
                    <a:pt x="52" y="26"/>
                  </a:lnTo>
                  <a:lnTo>
                    <a:pt x="52" y="26"/>
                  </a:lnTo>
                  <a:lnTo>
                    <a:pt x="50" y="16"/>
                  </a:lnTo>
                  <a:lnTo>
                    <a:pt x="44" y="8"/>
                  </a:lnTo>
                  <a:lnTo>
                    <a:pt x="36" y="2"/>
                  </a:lnTo>
                  <a:lnTo>
                    <a:pt x="2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49" name="Freeform 18"/>
            <p:cNvSpPr/>
            <p:nvPr/>
          </p:nvSpPr>
          <p:spPr bwMode="auto">
            <a:xfrm>
              <a:off x="1858963" y="901700"/>
              <a:ext cx="82550" cy="82550"/>
            </a:xfrm>
            <a:custGeom>
              <a:avLst/>
              <a:gdLst/>
              <a:ahLst/>
              <a:cxnLst>
                <a:cxn ang="0">
                  <a:pos x="26" y="0"/>
                </a:cxn>
                <a:cxn ang="0">
                  <a:pos x="26" y="0"/>
                </a:cxn>
                <a:cxn ang="0">
                  <a:pos x="16" y="2"/>
                </a:cxn>
                <a:cxn ang="0">
                  <a:pos x="8" y="8"/>
                </a:cxn>
                <a:cxn ang="0">
                  <a:pos x="2" y="16"/>
                </a:cxn>
                <a:cxn ang="0">
                  <a:pos x="0" y="26"/>
                </a:cxn>
                <a:cxn ang="0">
                  <a:pos x="0" y="26"/>
                </a:cxn>
                <a:cxn ang="0">
                  <a:pos x="2" y="36"/>
                </a:cxn>
                <a:cxn ang="0">
                  <a:pos x="8" y="44"/>
                </a:cxn>
                <a:cxn ang="0">
                  <a:pos x="16" y="50"/>
                </a:cxn>
                <a:cxn ang="0">
                  <a:pos x="26" y="52"/>
                </a:cxn>
                <a:cxn ang="0">
                  <a:pos x="26" y="52"/>
                </a:cxn>
                <a:cxn ang="0">
                  <a:pos x="36" y="50"/>
                </a:cxn>
                <a:cxn ang="0">
                  <a:pos x="44" y="44"/>
                </a:cxn>
                <a:cxn ang="0">
                  <a:pos x="50" y="36"/>
                </a:cxn>
                <a:cxn ang="0">
                  <a:pos x="52" y="26"/>
                </a:cxn>
                <a:cxn ang="0">
                  <a:pos x="52" y="26"/>
                </a:cxn>
                <a:cxn ang="0">
                  <a:pos x="50" y="16"/>
                </a:cxn>
                <a:cxn ang="0">
                  <a:pos x="44" y="8"/>
                </a:cxn>
                <a:cxn ang="0">
                  <a:pos x="36" y="2"/>
                </a:cxn>
                <a:cxn ang="0">
                  <a:pos x="26" y="0"/>
                </a:cxn>
              </a:cxnLst>
              <a:rect l="0" t="0" r="r" b="b"/>
              <a:pathLst>
                <a:path w="52" h="52">
                  <a:moveTo>
                    <a:pt x="26" y="0"/>
                  </a:moveTo>
                  <a:lnTo>
                    <a:pt x="26" y="0"/>
                  </a:lnTo>
                  <a:lnTo>
                    <a:pt x="16" y="2"/>
                  </a:lnTo>
                  <a:lnTo>
                    <a:pt x="8" y="8"/>
                  </a:lnTo>
                  <a:lnTo>
                    <a:pt x="2" y="16"/>
                  </a:lnTo>
                  <a:lnTo>
                    <a:pt x="0" y="26"/>
                  </a:lnTo>
                  <a:lnTo>
                    <a:pt x="0" y="26"/>
                  </a:lnTo>
                  <a:lnTo>
                    <a:pt x="2" y="36"/>
                  </a:lnTo>
                  <a:lnTo>
                    <a:pt x="8" y="44"/>
                  </a:lnTo>
                  <a:lnTo>
                    <a:pt x="16" y="50"/>
                  </a:lnTo>
                  <a:lnTo>
                    <a:pt x="26" y="52"/>
                  </a:lnTo>
                  <a:lnTo>
                    <a:pt x="26" y="52"/>
                  </a:lnTo>
                  <a:lnTo>
                    <a:pt x="36" y="50"/>
                  </a:lnTo>
                  <a:lnTo>
                    <a:pt x="44" y="44"/>
                  </a:lnTo>
                  <a:lnTo>
                    <a:pt x="50" y="36"/>
                  </a:lnTo>
                  <a:lnTo>
                    <a:pt x="52" y="26"/>
                  </a:lnTo>
                  <a:lnTo>
                    <a:pt x="52" y="26"/>
                  </a:lnTo>
                  <a:lnTo>
                    <a:pt x="50" y="16"/>
                  </a:lnTo>
                  <a:lnTo>
                    <a:pt x="44" y="8"/>
                  </a:lnTo>
                  <a:lnTo>
                    <a:pt x="36" y="2"/>
                  </a:lnTo>
                  <a:lnTo>
                    <a:pt x="2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50" name="Freeform 19"/>
            <p:cNvSpPr/>
            <p:nvPr/>
          </p:nvSpPr>
          <p:spPr bwMode="auto">
            <a:xfrm>
              <a:off x="3217863" y="365125"/>
              <a:ext cx="34925" cy="34925"/>
            </a:xfrm>
            <a:custGeom>
              <a:avLst/>
              <a:gdLst/>
              <a:ahLst/>
              <a:cxnLst>
                <a:cxn ang="0">
                  <a:pos x="10" y="0"/>
                </a:cxn>
                <a:cxn ang="0">
                  <a:pos x="10" y="0"/>
                </a:cxn>
                <a:cxn ang="0">
                  <a:pos x="6" y="0"/>
                </a:cxn>
                <a:cxn ang="0">
                  <a:pos x="2" y="4"/>
                </a:cxn>
                <a:cxn ang="0">
                  <a:pos x="0" y="6"/>
                </a:cxn>
                <a:cxn ang="0">
                  <a:pos x="0" y="10"/>
                </a:cxn>
                <a:cxn ang="0">
                  <a:pos x="0" y="10"/>
                </a:cxn>
                <a:cxn ang="0">
                  <a:pos x="0" y="16"/>
                </a:cxn>
                <a:cxn ang="0">
                  <a:pos x="2" y="18"/>
                </a:cxn>
                <a:cxn ang="0">
                  <a:pos x="6" y="22"/>
                </a:cxn>
                <a:cxn ang="0">
                  <a:pos x="10" y="22"/>
                </a:cxn>
                <a:cxn ang="0">
                  <a:pos x="10" y="22"/>
                </a:cxn>
                <a:cxn ang="0">
                  <a:pos x="16" y="22"/>
                </a:cxn>
                <a:cxn ang="0">
                  <a:pos x="18" y="18"/>
                </a:cxn>
                <a:cxn ang="0">
                  <a:pos x="22" y="16"/>
                </a:cxn>
                <a:cxn ang="0">
                  <a:pos x="22" y="10"/>
                </a:cxn>
                <a:cxn ang="0">
                  <a:pos x="22" y="10"/>
                </a:cxn>
                <a:cxn ang="0">
                  <a:pos x="22" y="6"/>
                </a:cxn>
                <a:cxn ang="0">
                  <a:pos x="18" y="4"/>
                </a:cxn>
                <a:cxn ang="0">
                  <a:pos x="16" y="0"/>
                </a:cxn>
                <a:cxn ang="0">
                  <a:pos x="10" y="0"/>
                </a:cxn>
              </a:cxnLst>
              <a:rect l="0" t="0" r="r" b="b"/>
              <a:pathLst>
                <a:path w="22" h="22">
                  <a:moveTo>
                    <a:pt x="10" y="0"/>
                  </a:moveTo>
                  <a:lnTo>
                    <a:pt x="10" y="0"/>
                  </a:lnTo>
                  <a:lnTo>
                    <a:pt x="6" y="0"/>
                  </a:lnTo>
                  <a:lnTo>
                    <a:pt x="2" y="4"/>
                  </a:lnTo>
                  <a:lnTo>
                    <a:pt x="0" y="6"/>
                  </a:lnTo>
                  <a:lnTo>
                    <a:pt x="0" y="10"/>
                  </a:lnTo>
                  <a:lnTo>
                    <a:pt x="0" y="10"/>
                  </a:lnTo>
                  <a:lnTo>
                    <a:pt x="0" y="16"/>
                  </a:lnTo>
                  <a:lnTo>
                    <a:pt x="2" y="18"/>
                  </a:lnTo>
                  <a:lnTo>
                    <a:pt x="6" y="22"/>
                  </a:lnTo>
                  <a:lnTo>
                    <a:pt x="10" y="22"/>
                  </a:lnTo>
                  <a:lnTo>
                    <a:pt x="10" y="22"/>
                  </a:lnTo>
                  <a:lnTo>
                    <a:pt x="16" y="22"/>
                  </a:lnTo>
                  <a:lnTo>
                    <a:pt x="18" y="18"/>
                  </a:lnTo>
                  <a:lnTo>
                    <a:pt x="22" y="16"/>
                  </a:lnTo>
                  <a:lnTo>
                    <a:pt x="22" y="10"/>
                  </a:lnTo>
                  <a:lnTo>
                    <a:pt x="22" y="10"/>
                  </a:lnTo>
                  <a:lnTo>
                    <a:pt x="22" y="6"/>
                  </a:lnTo>
                  <a:lnTo>
                    <a:pt x="18" y="4"/>
                  </a:lnTo>
                  <a:lnTo>
                    <a:pt x="16" y="0"/>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51" name="Freeform 20"/>
            <p:cNvSpPr/>
            <p:nvPr/>
          </p:nvSpPr>
          <p:spPr bwMode="auto">
            <a:xfrm>
              <a:off x="3217863" y="365125"/>
              <a:ext cx="34925" cy="34925"/>
            </a:xfrm>
            <a:custGeom>
              <a:avLst/>
              <a:gdLst/>
              <a:ahLst/>
              <a:cxnLst>
                <a:cxn ang="0">
                  <a:pos x="10" y="0"/>
                </a:cxn>
                <a:cxn ang="0">
                  <a:pos x="10" y="0"/>
                </a:cxn>
                <a:cxn ang="0">
                  <a:pos x="6" y="0"/>
                </a:cxn>
                <a:cxn ang="0">
                  <a:pos x="2" y="4"/>
                </a:cxn>
                <a:cxn ang="0">
                  <a:pos x="0" y="6"/>
                </a:cxn>
                <a:cxn ang="0">
                  <a:pos x="0" y="10"/>
                </a:cxn>
                <a:cxn ang="0">
                  <a:pos x="0" y="10"/>
                </a:cxn>
                <a:cxn ang="0">
                  <a:pos x="0" y="16"/>
                </a:cxn>
                <a:cxn ang="0">
                  <a:pos x="2" y="18"/>
                </a:cxn>
                <a:cxn ang="0">
                  <a:pos x="6" y="22"/>
                </a:cxn>
                <a:cxn ang="0">
                  <a:pos x="10" y="22"/>
                </a:cxn>
                <a:cxn ang="0">
                  <a:pos x="10" y="22"/>
                </a:cxn>
                <a:cxn ang="0">
                  <a:pos x="16" y="22"/>
                </a:cxn>
                <a:cxn ang="0">
                  <a:pos x="18" y="18"/>
                </a:cxn>
                <a:cxn ang="0">
                  <a:pos x="22" y="16"/>
                </a:cxn>
                <a:cxn ang="0">
                  <a:pos x="22" y="10"/>
                </a:cxn>
                <a:cxn ang="0">
                  <a:pos x="22" y="10"/>
                </a:cxn>
                <a:cxn ang="0">
                  <a:pos x="22" y="6"/>
                </a:cxn>
                <a:cxn ang="0">
                  <a:pos x="18" y="4"/>
                </a:cxn>
                <a:cxn ang="0">
                  <a:pos x="16" y="0"/>
                </a:cxn>
                <a:cxn ang="0">
                  <a:pos x="10" y="0"/>
                </a:cxn>
              </a:cxnLst>
              <a:rect l="0" t="0" r="r" b="b"/>
              <a:pathLst>
                <a:path w="22" h="22">
                  <a:moveTo>
                    <a:pt x="10" y="0"/>
                  </a:moveTo>
                  <a:lnTo>
                    <a:pt x="10" y="0"/>
                  </a:lnTo>
                  <a:lnTo>
                    <a:pt x="6" y="0"/>
                  </a:lnTo>
                  <a:lnTo>
                    <a:pt x="2" y="4"/>
                  </a:lnTo>
                  <a:lnTo>
                    <a:pt x="0" y="6"/>
                  </a:lnTo>
                  <a:lnTo>
                    <a:pt x="0" y="10"/>
                  </a:lnTo>
                  <a:lnTo>
                    <a:pt x="0" y="10"/>
                  </a:lnTo>
                  <a:lnTo>
                    <a:pt x="0" y="16"/>
                  </a:lnTo>
                  <a:lnTo>
                    <a:pt x="2" y="18"/>
                  </a:lnTo>
                  <a:lnTo>
                    <a:pt x="6" y="22"/>
                  </a:lnTo>
                  <a:lnTo>
                    <a:pt x="10" y="22"/>
                  </a:lnTo>
                  <a:lnTo>
                    <a:pt x="10" y="22"/>
                  </a:lnTo>
                  <a:lnTo>
                    <a:pt x="16" y="22"/>
                  </a:lnTo>
                  <a:lnTo>
                    <a:pt x="18" y="18"/>
                  </a:lnTo>
                  <a:lnTo>
                    <a:pt x="22" y="16"/>
                  </a:lnTo>
                  <a:lnTo>
                    <a:pt x="22" y="10"/>
                  </a:lnTo>
                  <a:lnTo>
                    <a:pt x="22" y="10"/>
                  </a:lnTo>
                  <a:lnTo>
                    <a:pt x="22" y="6"/>
                  </a:lnTo>
                  <a:lnTo>
                    <a:pt x="18" y="4"/>
                  </a:lnTo>
                  <a:lnTo>
                    <a:pt x="16" y="0"/>
                  </a:lnTo>
                  <a:lnTo>
                    <a:pt x="10"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52" name="Freeform 21"/>
            <p:cNvSpPr/>
            <p:nvPr/>
          </p:nvSpPr>
          <p:spPr bwMode="auto">
            <a:xfrm>
              <a:off x="5957888" y="666750"/>
              <a:ext cx="34925" cy="34925"/>
            </a:xfrm>
            <a:custGeom>
              <a:avLst/>
              <a:gdLst/>
              <a:ahLst/>
              <a:cxnLst>
                <a:cxn ang="0">
                  <a:pos x="12" y="0"/>
                </a:cxn>
                <a:cxn ang="0">
                  <a:pos x="12" y="0"/>
                </a:cxn>
                <a:cxn ang="0">
                  <a:pos x="6" y="2"/>
                </a:cxn>
                <a:cxn ang="0">
                  <a:pos x="4" y="4"/>
                </a:cxn>
                <a:cxn ang="0">
                  <a:pos x="0" y="8"/>
                </a:cxn>
                <a:cxn ang="0">
                  <a:pos x="0" y="12"/>
                </a:cxn>
                <a:cxn ang="0">
                  <a:pos x="0" y="12"/>
                </a:cxn>
                <a:cxn ang="0">
                  <a:pos x="0" y="16"/>
                </a:cxn>
                <a:cxn ang="0">
                  <a:pos x="4" y="20"/>
                </a:cxn>
                <a:cxn ang="0">
                  <a:pos x="6" y="22"/>
                </a:cxn>
                <a:cxn ang="0">
                  <a:pos x="12" y="22"/>
                </a:cxn>
                <a:cxn ang="0">
                  <a:pos x="12" y="22"/>
                </a:cxn>
                <a:cxn ang="0">
                  <a:pos x="16" y="22"/>
                </a:cxn>
                <a:cxn ang="0">
                  <a:pos x="20" y="20"/>
                </a:cxn>
                <a:cxn ang="0">
                  <a:pos x="22" y="16"/>
                </a:cxn>
                <a:cxn ang="0">
                  <a:pos x="22" y="12"/>
                </a:cxn>
                <a:cxn ang="0">
                  <a:pos x="22" y="12"/>
                </a:cxn>
                <a:cxn ang="0">
                  <a:pos x="22" y="8"/>
                </a:cxn>
                <a:cxn ang="0">
                  <a:pos x="20" y="4"/>
                </a:cxn>
                <a:cxn ang="0">
                  <a:pos x="16" y="2"/>
                </a:cxn>
                <a:cxn ang="0">
                  <a:pos x="12" y="0"/>
                </a:cxn>
              </a:cxnLst>
              <a:rect l="0" t="0" r="r" b="b"/>
              <a:pathLst>
                <a:path w="22" h="22">
                  <a:moveTo>
                    <a:pt x="12" y="0"/>
                  </a:moveTo>
                  <a:lnTo>
                    <a:pt x="12" y="0"/>
                  </a:lnTo>
                  <a:lnTo>
                    <a:pt x="6" y="2"/>
                  </a:lnTo>
                  <a:lnTo>
                    <a:pt x="4" y="4"/>
                  </a:lnTo>
                  <a:lnTo>
                    <a:pt x="0" y="8"/>
                  </a:lnTo>
                  <a:lnTo>
                    <a:pt x="0" y="12"/>
                  </a:lnTo>
                  <a:lnTo>
                    <a:pt x="0" y="12"/>
                  </a:lnTo>
                  <a:lnTo>
                    <a:pt x="0" y="16"/>
                  </a:lnTo>
                  <a:lnTo>
                    <a:pt x="4" y="20"/>
                  </a:lnTo>
                  <a:lnTo>
                    <a:pt x="6" y="22"/>
                  </a:lnTo>
                  <a:lnTo>
                    <a:pt x="12" y="22"/>
                  </a:lnTo>
                  <a:lnTo>
                    <a:pt x="12" y="22"/>
                  </a:lnTo>
                  <a:lnTo>
                    <a:pt x="16" y="22"/>
                  </a:lnTo>
                  <a:lnTo>
                    <a:pt x="20" y="20"/>
                  </a:lnTo>
                  <a:lnTo>
                    <a:pt x="22" y="16"/>
                  </a:lnTo>
                  <a:lnTo>
                    <a:pt x="22" y="12"/>
                  </a:lnTo>
                  <a:lnTo>
                    <a:pt x="22" y="12"/>
                  </a:lnTo>
                  <a:lnTo>
                    <a:pt x="22" y="8"/>
                  </a:lnTo>
                  <a:lnTo>
                    <a:pt x="20" y="4"/>
                  </a:lnTo>
                  <a:lnTo>
                    <a:pt x="16" y="2"/>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53" name="Freeform 22"/>
            <p:cNvSpPr/>
            <p:nvPr/>
          </p:nvSpPr>
          <p:spPr bwMode="auto">
            <a:xfrm>
              <a:off x="5957888" y="666750"/>
              <a:ext cx="34925" cy="34925"/>
            </a:xfrm>
            <a:custGeom>
              <a:avLst/>
              <a:gdLst/>
              <a:ahLst/>
              <a:cxnLst>
                <a:cxn ang="0">
                  <a:pos x="12" y="0"/>
                </a:cxn>
                <a:cxn ang="0">
                  <a:pos x="12" y="0"/>
                </a:cxn>
                <a:cxn ang="0">
                  <a:pos x="6" y="2"/>
                </a:cxn>
                <a:cxn ang="0">
                  <a:pos x="4" y="4"/>
                </a:cxn>
                <a:cxn ang="0">
                  <a:pos x="0" y="8"/>
                </a:cxn>
                <a:cxn ang="0">
                  <a:pos x="0" y="12"/>
                </a:cxn>
                <a:cxn ang="0">
                  <a:pos x="0" y="12"/>
                </a:cxn>
                <a:cxn ang="0">
                  <a:pos x="0" y="16"/>
                </a:cxn>
                <a:cxn ang="0">
                  <a:pos x="4" y="20"/>
                </a:cxn>
                <a:cxn ang="0">
                  <a:pos x="6" y="22"/>
                </a:cxn>
                <a:cxn ang="0">
                  <a:pos x="12" y="22"/>
                </a:cxn>
                <a:cxn ang="0">
                  <a:pos x="12" y="22"/>
                </a:cxn>
                <a:cxn ang="0">
                  <a:pos x="16" y="22"/>
                </a:cxn>
                <a:cxn ang="0">
                  <a:pos x="20" y="20"/>
                </a:cxn>
                <a:cxn ang="0">
                  <a:pos x="22" y="16"/>
                </a:cxn>
                <a:cxn ang="0">
                  <a:pos x="22" y="12"/>
                </a:cxn>
                <a:cxn ang="0">
                  <a:pos x="22" y="12"/>
                </a:cxn>
                <a:cxn ang="0">
                  <a:pos x="22" y="8"/>
                </a:cxn>
                <a:cxn ang="0">
                  <a:pos x="20" y="4"/>
                </a:cxn>
                <a:cxn ang="0">
                  <a:pos x="16" y="2"/>
                </a:cxn>
                <a:cxn ang="0">
                  <a:pos x="12" y="0"/>
                </a:cxn>
              </a:cxnLst>
              <a:rect l="0" t="0" r="r" b="b"/>
              <a:pathLst>
                <a:path w="22" h="22">
                  <a:moveTo>
                    <a:pt x="12" y="0"/>
                  </a:moveTo>
                  <a:lnTo>
                    <a:pt x="12" y="0"/>
                  </a:lnTo>
                  <a:lnTo>
                    <a:pt x="6" y="2"/>
                  </a:lnTo>
                  <a:lnTo>
                    <a:pt x="4" y="4"/>
                  </a:lnTo>
                  <a:lnTo>
                    <a:pt x="0" y="8"/>
                  </a:lnTo>
                  <a:lnTo>
                    <a:pt x="0" y="12"/>
                  </a:lnTo>
                  <a:lnTo>
                    <a:pt x="0" y="12"/>
                  </a:lnTo>
                  <a:lnTo>
                    <a:pt x="0" y="16"/>
                  </a:lnTo>
                  <a:lnTo>
                    <a:pt x="4" y="20"/>
                  </a:lnTo>
                  <a:lnTo>
                    <a:pt x="6" y="22"/>
                  </a:lnTo>
                  <a:lnTo>
                    <a:pt x="12" y="22"/>
                  </a:lnTo>
                  <a:lnTo>
                    <a:pt x="12" y="22"/>
                  </a:lnTo>
                  <a:lnTo>
                    <a:pt x="16" y="22"/>
                  </a:lnTo>
                  <a:lnTo>
                    <a:pt x="20" y="20"/>
                  </a:lnTo>
                  <a:lnTo>
                    <a:pt x="22" y="16"/>
                  </a:lnTo>
                  <a:lnTo>
                    <a:pt x="22" y="12"/>
                  </a:lnTo>
                  <a:lnTo>
                    <a:pt x="22" y="12"/>
                  </a:lnTo>
                  <a:lnTo>
                    <a:pt x="22" y="8"/>
                  </a:lnTo>
                  <a:lnTo>
                    <a:pt x="20" y="4"/>
                  </a:lnTo>
                  <a:lnTo>
                    <a:pt x="16" y="2"/>
                  </a:lnTo>
                  <a:lnTo>
                    <a:pt x="12"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54" name="Freeform 23"/>
            <p:cNvSpPr/>
            <p:nvPr/>
          </p:nvSpPr>
          <p:spPr bwMode="auto">
            <a:xfrm>
              <a:off x="6500813" y="819150"/>
              <a:ext cx="34925" cy="34925"/>
            </a:xfrm>
            <a:custGeom>
              <a:avLst/>
              <a:gdLst/>
              <a:ahLst/>
              <a:cxnLst>
                <a:cxn ang="0">
                  <a:pos x="12" y="0"/>
                </a:cxn>
                <a:cxn ang="0">
                  <a:pos x="12" y="0"/>
                </a:cxn>
                <a:cxn ang="0">
                  <a:pos x="6" y="0"/>
                </a:cxn>
                <a:cxn ang="0">
                  <a:pos x="4" y="2"/>
                </a:cxn>
                <a:cxn ang="0">
                  <a:pos x="0" y="6"/>
                </a:cxn>
                <a:cxn ang="0">
                  <a:pos x="0" y="10"/>
                </a:cxn>
                <a:cxn ang="0">
                  <a:pos x="0" y="10"/>
                </a:cxn>
                <a:cxn ang="0">
                  <a:pos x="0" y="16"/>
                </a:cxn>
                <a:cxn ang="0">
                  <a:pos x="4" y="18"/>
                </a:cxn>
                <a:cxn ang="0">
                  <a:pos x="6" y="22"/>
                </a:cxn>
                <a:cxn ang="0">
                  <a:pos x="12" y="22"/>
                </a:cxn>
                <a:cxn ang="0">
                  <a:pos x="12" y="22"/>
                </a:cxn>
                <a:cxn ang="0">
                  <a:pos x="16" y="22"/>
                </a:cxn>
                <a:cxn ang="0">
                  <a:pos x="20" y="18"/>
                </a:cxn>
                <a:cxn ang="0">
                  <a:pos x="22" y="16"/>
                </a:cxn>
                <a:cxn ang="0">
                  <a:pos x="22" y="10"/>
                </a:cxn>
                <a:cxn ang="0">
                  <a:pos x="22" y="10"/>
                </a:cxn>
                <a:cxn ang="0">
                  <a:pos x="22" y="6"/>
                </a:cxn>
                <a:cxn ang="0">
                  <a:pos x="20" y="2"/>
                </a:cxn>
                <a:cxn ang="0">
                  <a:pos x="16" y="0"/>
                </a:cxn>
                <a:cxn ang="0">
                  <a:pos x="12" y="0"/>
                </a:cxn>
              </a:cxnLst>
              <a:rect l="0" t="0" r="r" b="b"/>
              <a:pathLst>
                <a:path w="22" h="22">
                  <a:moveTo>
                    <a:pt x="12" y="0"/>
                  </a:moveTo>
                  <a:lnTo>
                    <a:pt x="12" y="0"/>
                  </a:lnTo>
                  <a:lnTo>
                    <a:pt x="6" y="0"/>
                  </a:lnTo>
                  <a:lnTo>
                    <a:pt x="4" y="2"/>
                  </a:lnTo>
                  <a:lnTo>
                    <a:pt x="0" y="6"/>
                  </a:lnTo>
                  <a:lnTo>
                    <a:pt x="0" y="10"/>
                  </a:lnTo>
                  <a:lnTo>
                    <a:pt x="0" y="10"/>
                  </a:lnTo>
                  <a:lnTo>
                    <a:pt x="0" y="16"/>
                  </a:lnTo>
                  <a:lnTo>
                    <a:pt x="4" y="18"/>
                  </a:lnTo>
                  <a:lnTo>
                    <a:pt x="6" y="22"/>
                  </a:lnTo>
                  <a:lnTo>
                    <a:pt x="12" y="22"/>
                  </a:lnTo>
                  <a:lnTo>
                    <a:pt x="12" y="22"/>
                  </a:lnTo>
                  <a:lnTo>
                    <a:pt x="16" y="22"/>
                  </a:lnTo>
                  <a:lnTo>
                    <a:pt x="20" y="18"/>
                  </a:lnTo>
                  <a:lnTo>
                    <a:pt x="22" y="16"/>
                  </a:lnTo>
                  <a:lnTo>
                    <a:pt x="22" y="10"/>
                  </a:lnTo>
                  <a:lnTo>
                    <a:pt x="22" y="10"/>
                  </a:lnTo>
                  <a:lnTo>
                    <a:pt x="22" y="6"/>
                  </a:lnTo>
                  <a:lnTo>
                    <a:pt x="20" y="2"/>
                  </a:lnTo>
                  <a:lnTo>
                    <a:pt x="16" y="0"/>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55" name="Freeform 24"/>
            <p:cNvSpPr/>
            <p:nvPr/>
          </p:nvSpPr>
          <p:spPr bwMode="auto">
            <a:xfrm>
              <a:off x="6500813" y="819150"/>
              <a:ext cx="34925" cy="34925"/>
            </a:xfrm>
            <a:custGeom>
              <a:avLst/>
              <a:gdLst/>
              <a:ahLst/>
              <a:cxnLst>
                <a:cxn ang="0">
                  <a:pos x="12" y="0"/>
                </a:cxn>
                <a:cxn ang="0">
                  <a:pos x="12" y="0"/>
                </a:cxn>
                <a:cxn ang="0">
                  <a:pos x="6" y="0"/>
                </a:cxn>
                <a:cxn ang="0">
                  <a:pos x="4" y="2"/>
                </a:cxn>
                <a:cxn ang="0">
                  <a:pos x="0" y="6"/>
                </a:cxn>
                <a:cxn ang="0">
                  <a:pos x="0" y="10"/>
                </a:cxn>
                <a:cxn ang="0">
                  <a:pos x="0" y="10"/>
                </a:cxn>
                <a:cxn ang="0">
                  <a:pos x="0" y="16"/>
                </a:cxn>
                <a:cxn ang="0">
                  <a:pos x="4" y="18"/>
                </a:cxn>
                <a:cxn ang="0">
                  <a:pos x="6" y="22"/>
                </a:cxn>
                <a:cxn ang="0">
                  <a:pos x="12" y="22"/>
                </a:cxn>
                <a:cxn ang="0">
                  <a:pos x="12" y="22"/>
                </a:cxn>
                <a:cxn ang="0">
                  <a:pos x="16" y="22"/>
                </a:cxn>
                <a:cxn ang="0">
                  <a:pos x="20" y="18"/>
                </a:cxn>
                <a:cxn ang="0">
                  <a:pos x="22" y="16"/>
                </a:cxn>
                <a:cxn ang="0">
                  <a:pos x="22" y="10"/>
                </a:cxn>
                <a:cxn ang="0">
                  <a:pos x="22" y="10"/>
                </a:cxn>
                <a:cxn ang="0">
                  <a:pos x="22" y="6"/>
                </a:cxn>
                <a:cxn ang="0">
                  <a:pos x="20" y="2"/>
                </a:cxn>
                <a:cxn ang="0">
                  <a:pos x="16" y="0"/>
                </a:cxn>
                <a:cxn ang="0">
                  <a:pos x="12" y="0"/>
                </a:cxn>
              </a:cxnLst>
              <a:rect l="0" t="0" r="r" b="b"/>
              <a:pathLst>
                <a:path w="22" h="22">
                  <a:moveTo>
                    <a:pt x="12" y="0"/>
                  </a:moveTo>
                  <a:lnTo>
                    <a:pt x="12" y="0"/>
                  </a:lnTo>
                  <a:lnTo>
                    <a:pt x="6" y="0"/>
                  </a:lnTo>
                  <a:lnTo>
                    <a:pt x="4" y="2"/>
                  </a:lnTo>
                  <a:lnTo>
                    <a:pt x="0" y="6"/>
                  </a:lnTo>
                  <a:lnTo>
                    <a:pt x="0" y="10"/>
                  </a:lnTo>
                  <a:lnTo>
                    <a:pt x="0" y="10"/>
                  </a:lnTo>
                  <a:lnTo>
                    <a:pt x="0" y="16"/>
                  </a:lnTo>
                  <a:lnTo>
                    <a:pt x="4" y="18"/>
                  </a:lnTo>
                  <a:lnTo>
                    <a:pt x="6" y="22"/>
                  </a:lnTo>
                  <a:lnTo>
                    <a:pt x="12" y="22"/>
                  </a:lnTo>
                  <a:lnTo>
                    <a:pt x="12" y="22"/>
                  </a:lnTo>
                  <a:lnTo>
                    <a:pt x="16" y="22"/>
                  </a:lnTo>
                  <a:lnTo>
                    <a:pt x="20" y="18"/>
                  </a:lnTo>
                  <a:lnTo>
                    <a:pt x="22" y="16"/>
                  </a:lnTo>
                  <a:lnTo>
                    <a:pt x="22" y="10"/>
                  </a:lnTo>
                  <a:lnTo>
                    <a:pt x="22" y="10"/>
                  </a:lnTo>
                  <a:lnTo>
                    <a:pt x="22" y="6"/>
                  </a:lnTo>
                  <a:lnTo>
                    <a:pt x="20" y="2"/>
                  </a:lnTo>
                  <a:lnTo>
                    <a:pt x="16" y="0"/>
                  </a:lnTo>
                  <a:lnTo>
                    <a:pt x="12"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56" name="Freeform 25"/>
            <p:cNvSpPr/>
            <p:nvPr/>
          </p:nvSpPr>
          <p:spPr bwMode="auto">
            <a:xfrm>
              <a:off x="7735888" y="523875"/>
              <a:ext cx="38100" cy="38100"/>
            </a:xfrm>
            <a:custGeom>
              <a:avLst/>
              <a:gdLst/>
              <a:ahLst/>
              <a:cxnLst>
                <a:cxn ang="0">
                  <a:pos x="12" y="0"/>
                </a:cxn>
                <a:cxn ang="0">
                  <a:pos x="12" y="0"/>
                </a:cxn>
                <a:cxn ang="0">
                  <a:pos x="8" y="2"/>
                </a:cxn>
                <a:cxn ang="0">
                  <a:pos x="4" y="4"/>
                </a:cxn>
                <a:cxn ang="0">
                  <a:pos x="2" y="8"/>
                </a:cxn>
                <a:cxn ang="0">
                  <a:pos x="0" y="12"/>
                </a:cxn>
                <a:cxn ang="0">
                  <a:pos x="0" y="12"/>
                </a:cxn>
                <a:cxn ang="0">
                  <a:pos x="2" y="16"/>
                </a:cxn>
                <a:cxn ang="0">
                  <a:pos x="4" y="20"/>
                </a:cxn>
                <a:cxn ang="0">
                  <a:pos x="8" y="22"/>
                </a:cxn>
                <a:cxn ang="0">
                  <a:pos x="12" y="24"/>
                </a:cxn>
                <a:cxn ang="0">
                  <a:pos x="12" y="24"/>
                </a:cxn>
                <a:cxn ang="0">
                  <a:pos x="16" y="22"/>
                </a:cxn>
                <a:cxn ang="0">
                  <a:pos x="20" y="20"/>
                </a:cxn>
                <a:cxn ang="0">
                  <a:pos x="22" y="16"/>
                </a:cxn>
                <a:cxn ang="0">
                  <a:pos x="24" y="12"/>
                </a:cxn>
                <a:cxn ang="0">
                  <a:pos x="24" y="12"/>
                </a:cxn>
                <a:cxn ang="0">
                  <a:pos x="22" y="8"/>
                </a:cxn>
                <a:cxn ang="0">
                  <a:pos x="20" y="4"/>
                </a:cxn>
                <a:cxn ang="0">
                  <a:pos x="16" y="2"/>
                </a:cxn>
                <a:cxn ang="0">
                  <a:pos x="12" y="0"/>
                </a:cxn>
              </a:cxnLst>
              <a:rect l="0" t="0" r="r" b="b"/>
              <a:pathLst>
                <a:path w="24" h="24">
                  <a:moveTo>
                    <a:pt x="12" y="0"/>
                  </a:moveTo>
                  <a:lnTo>
                    <a:pt x="12" y="0"/>
                  </a:lnTo>
                  <a:lnTo>
                    <a:pt x="8" y="2"/>
                  </a:lnTo>
                  <a:lnTo>
                    <a:pt x="4" y="4"/>
                  </a:lnTo>
                  <a:lnTo>
                    <a:pt x="2" y="8"/>
                  </a:lnTo>
                  <a:lnTo>
                    <a:pt x="0" y="12"/>
                  </a:lnTo>
                  <a:lnTo>
                    <a:pt x="0" y="12"/>
                  </a:lnTo>
                  <a:lnTo>
                    <a:pt x="2" y="16"/>
                  </a:lnTo>
                  <a:lnTo>
                    <a:pt x="4" y="20"/>
                  </a:lnTo>
                  <a:lnTo>
                    <a:pt x="8" y="22"/>
                  </a:lnTo>
                  <a:lnTo>
                    <a:pt x="12" y="24"/>
                  </a:lnTo>
                  <a:lnTo>
                    <a:pt x="12" y="24"/>
                  </a:lnTo>
                  <a:lnTo>
                    <a:pt x="16" y="22"/>
                  </a:lnTo>
                  <a:lnTo>
                    <a:pt x="20" y="20"/>
                  </a:lnTo>
                  <a:lnTo>
                    <a:pt x="22" y="16"/>
                  </a:lnTo>
                  <a:lnTo>
                    <a:pt x="24" y="12"/>
                  </a:lnTo>
                  <a:lnTo>
                    <a:pt x="24" y="12"/>
                  </a:lnTo>
                  <a:lnTo>
                    <a:pt x="22" y="8"/>
                  </a:lnTo>
                  <a:lnTo>
                    <a:pt x="20" y="4"/>
                  </a:lnTo>
                  <a:lnTo>
                    <a:pt x="16" y="2"/>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57" name="Freeform 26"/>
            <p:cNvSpPr/>
            <p:nvPr/>
          </p:nvSpPr>
          <p:spPr bwMode="auto">
            <a:xfrm>
              <a:off x="7735888" y="523875"/>
              <a:ext cx="38100" cy="38100"/>
            </a:xfrm>
            <a:custGeom>
              <a:avLst/>
              <a:gdLst/>
              <a:ahLst/>
              <a:cxnLst>
                <a:cxn ang="0">
                  <a:pos x="12" y="0"/>
                </a:cxn>
                <a:cxn ang="0">
                  <a:pos x="12" y="0"/>
                </a:cxn>
                <a:cxn ang="0">
                  <a:pos x="8" y="2"/>
                </a:cxn>
                <a:cxn ang="0">
                  <a:pos x="4" y="4"/>
                </a:cxn>
                <a:cxn ang="0">
                  <a:pos x="2" y="8"/>
                </a:cxn>
                <a:cxn ang="0">
                  <a:pos x="0" y="12"/>
                </a:cxn>
                <a:cxn ang="0">
                  <a:pos x="0" y="12"/>
                </a:cxn>
                <a:cxn ang="0">
                  <a:pos x="2" y="16"/>
                </a:cxn>
                <a:cxn ang="0">
                  <a:pos x="4" y="20"/>
                </a:cxn>
                <a:cxn ang="0">
                  <a:pos x="8" y="22"/>
                </a:cxn>
                <a:cxn ang="0">
                  <a:pos x="12" y="24"/>
                </a:cxn>
                <a:cxn ang="0">
                  <a:pos x="12" y="24"/>
                </a:cxn>
                <a:cxn ang="0">
                  <a:pos x="16" y="22"/>
                </a:cxn>
                <a:cxn ang="0">
                  <a:pos x="20" y="20"/>
                </a:cxn>
                <a:cxn ang="0">
                  <a:pos x="22" y="16"/>
                </a:cxn>
                <a:cxn ang="0">
                  <a:pos x="24" y="12"/>
                </a:cxn>
                <a:cxn ang="0">
                  <a:pos x="24" y="12"/>
                </a:cxn>
                <a:cxn ang="0">
                  <a:pos x="22" y="8"/>
                </a:cxn>
                <a:cxn ang="0">
                  <a:pos x="20" y="4"/>
                </a:cxn>
                <a:cxn ang="0">
                  <a:pos x="16" y="2"/>
                </a:cxn>
                <a:cxn ang="0">
                  <a:pos x="12" y="0"/>
                </a:cxn>
              </a:cxnLst>
              <a:rect l="0" t="0" r="r" b="b"/>
              <a:pathLst>
                <a:path w="24" h="24">
                  <a:moveTo>
                    <a:pt x="12" y="0"/>
                  </a:moveTo>
                  <a:lnTo>
                    <a:pt x="12" y="0"/>
                  </a:lnTo>
                  <a:lnTo>
                    <a:pt x="8" y="2"/>
                  </a:lnTo>
                  <a:lnTo>
                    <a:pt x="4" y="4"/>
                  </a:lnTo>
                  <a:lnTo>
                    <a:pt x="2" y="8"/>
                  </a:lnTo>
                  <a:lnTo>
                    <a:pt x="0" y="12"/>
                  </a:lnTo>
                  <a:lnTo>
                    <a:pt x="0" y="12"/>
                  </a:lnTo>
                  <a:lnTo>
                    <a:pt x="2" y="16"/>
                  </a:lnTo>
                  <a:lnTo>
                    <a:pt x="4" y="20"/>
                  </a:lnTo>
                  <a:lnTo>
                    <a:pt x="8" y="22"/>
                  </a:lnTo>
                  <a:lnTo>
                    <a:pt x="12" y="24"/>
                  </a:lnTo>
                  <a:lnTo>
                    <a:pt x="12" y="24"/>
                  </a:lnTo>
                  <a:lnTo>
                    <a:pt x="16" y="22"/>
                  </a:lnTo>
                  <a:lnTo>
                    <a:pt x="20" y="20"/>
                  </a:lnTo>
                  <a:lnTo>
                    <a:pt x="22" y="16"/>
                  </a:lnTo>
                  <a:lnTo>
                    <a:pt x="24" y="12"/>
                  </a:lnTo>
                  <a:lnTo>
                    <a:pt x="24" y="12"/>
                  </a:lnTo>
                  <a:lnTo>
                    <a:pt x="22" y="8"/>
                  </a:lnTo>
                  <a:lnTo>
                    <a:pt x="20" y="4"/>
                  </a:lnTo>
                  <a:lnTo>
                    <a:pt x="16" y="2"/>
                  </a:lnTo>
                  <a:lnTo>
                    <a:pt x="12"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58" name="Freeform 27"/>
            <p:cNvSpPr/>
            <p:nvPr/>
          </p:nvSpPr>
          <p:spPr bwMode="auto">
            <a:xfrm>
              <a:off x="7497763" y="774700"/>
              <a:ext cx="34925" cy="34925"/>
            </a:xfrm>
            <a:custGeom>
              <a:avLst/>
              <a:gdLst/>
              <a:ahLst/>
              <a:cxnLst>
                <a:cxn ang="0">
                  <a:pos x="10" y="0"/>
                </a:cxn>
                <a:cxn ang="0">
                  <a:pos x="10" y="0"/>
                </a:cxn>
                <a:cxn ang="0">
                  <a:pos x="6" y="0"/>
                </a:cxn>
                <a:cxn ang="0">
                  <a:pos x="2" y="2"/>
                </a:cxn>
                <a:cxn ang="0">
                  <a:pos x="0" y="6"/>
                </a:cxn>
                <a:cxn ang="0">
                  <a:pos x="0" y="10"/>
                </a:cxn>
                <a:cxn ang="0">
                  <a:pos x="0" y="10"/>
                </a:cxn>
                <a:cxn ang="0">
                  <a:pos x="0" y="16"/>
                </a:cxn>
                <a:cxn ang="0">
                  <a:pos x="2" y="18"/>
                </a:cxn>
                <a:cxn ang="0">
                  <a:pos x="6" y="22"/>
                </a:cxn>
                <a:cxn ang="0">
                  <a:pos x="10" y="22"/>
                </a:cxn>
                <a:cxn ang="0">
                  <a:pos x="10" y="22"/>
                </a:cxn>
                <a:cxn ang="0">
                  <a:pos x="16" y="22"/>
                </a:cxn>
                <a:cxn ang="0">
                  <a:pos x="18" y="18"/>
                </a:cxn>
                <a:cxn ang="0">
                  <a:pos x="22" y="16"/>
                </a:cxn>
                <a:cxn ang="0">
                  <a:pos x="22" y="10"/>
                </a:cxn>
                <a:cxn ang="0">
                  <a:pos x="22" y="10"/>
                </a:cxn>
                <a:cxn ang="0">
                  <a:pos x="22" y="6"/>
                </a:cxn>
                <a:cxn ang="0">
                  <a:pos x="18" y="2"/>
                </a:cxn>
                <a:cxn ang="0">
                  <a:pos x="16" y="0"/>
                </a:cxn>
                <a:cxn ang="0">
                  <a:pos x="10" y="0"/>
                </a:cxn>
              </a:cxnLst>
              <a:rect l="0" t="0" r="r" b="b"/>
              <a:pathLst>
                <a:path w="22" h="22">
                  <a:moveTo>
                    <a:pt x="10" y="0"/>
                  </a:moveTo>
                  <a:lnTo>
                    <a:pt x="10" y="0"/>
                  </a:lnTo>
                  <a:lnTo>
                    <a:pt x="6" y="0"/>
                  </a:lnTo>
                  <a:lnTo>
                    <a:pt x="2" y="2"/>
                  </a:lnTo>
                  <a:lnTo>
                    <a:pt x="0" y="6"/>
                  </a:lnTo>
                  <a:lnTo>
                    <a:pt x="0" y="10"/>
                  </a:lnTo>
                  <a:lnTo>
                    <a:pt x="0" y="10"/>
                  </a:lnTo>
                  <a:lnTo>
                    <a:pt x="0" y="16"/>
                  </a:lnTo>
                  <a:lnTo>
                    <a:pt x="2" y="18"/>
                  </a:lnTo>
                  <a:lnTo>
                    <a:pt x="6" y="22"/>
                  </a:lnTo>
                  <a:lnTo>
                    <a:pt x="10" y="22"/>
                  </a:lnTo>
                  <a:lnTo>
                    <a:pt x="10" y="22"/>
                  </a:lnTo>
                  <a:lnTo>
                    <a:pt x="16" y="22"/>
                  </a:lnTo>
                  <a:lnTo>
                    <a:pt x="18" y="18"/>
                  </a:lnTo>
                  <a:lnTo>
                    <a:pt x="22" y="16"/>
                  </a:lnTo>
                  <a:lnTo>
                    <a:pt x="22" y="10"/>
                  </a:lnTo>
                  <a:lnTo>
                    <a:pt x="22" y="10"/>
                  </a:lnTo>
                  <a:lnTo>
                    <a:pt x="22" y="6"/>
                  </a:lnTo>
                  <a:lnTo>
                    <a:pt x="18" y="2"/>
                  </a:lnTo>
                  <a:lnTo>
                    <a:pt x="16" y="0"/>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59" name="Freeform 28"/>
            <p:cNvSpPr/>
            <p:nvPr/>
          </p:nvSpPr>
          <p:spPr bwMode="auto">
            <a:xfrm>
              <a:off x="7497763" y="774700"/>
              <a:ext cx="34925" cy="34925"/>
            </a:xfrm>
            <a:custGeom>
              <a:avLst/>
              <a:gdLst/>
              <a:ahLst/>
              <a:cxnLst>
                <a:cxn ang="0">
                  <a:pos x="10" y="0"/>
                </a:cxn>
                <a:cxn ang="0">
                  <a:pos x="10" y="0"/>
                </a:cxn>
                <a:cxn ang="0">
                  <a:pos x="6" y="0"/>
                </a:cxn>
                <a:cxn ang="0">
                  <a:pos x="2" y="2"/>
                </a:cxn>
                <a:cxn ang="0">
                  <a:pos x="0" y="6"/>
                </a:cxn>
                <a:cxn ang="0">
                  <a:pos x="0" y="10"/>
                </a:cxn>
                <a:cxn ang="0">
                  <a:pos x="0" y="10"/>
                </a:cxn>
                <a:cxn ang="0">
                  <a:pos x="0" y="16"/>
                </a:cxn>
                <a:cxn ang="0">
                  <a:pos x="2" y="18"/>
                </a:cxn>
                <a:cxn ang="0">
                  <a:pos x="6" y="22"/>
                </a:cxn>
                <a:cxn ang="0">
                  <a:pos x="10" y="22"/>
                </a:cxn>
                <a:cxn ang="0">
                  <a:pos x="10" y="22"/>
                </a:cxn>
                <a:cxn ang="0">
                  <a:pos x="16" y="22"/>
                </a:cxn>
                <a:cxn ang="0">
                  <a:pos x="18" y="18"/>
                </a:cxn>
                <a:cxn ang="0">
                  <a:pos x="22" y="16"/>
                </a:cxn>
                <a:cxn ang="0">
                  <a:pos x="22" y="10"/>
                </a:cxn>
                <a:cxn ang="0">
                  <a:pos x="22" y="10"/>
                </a:cxn>
                <a:cxn ang="0">
                  <a:pos x="22" y="6"/>
                </a:cxn>
                <a:cxn ang="0">
                  <a:pos x="18" y="2"/>
                </a:cxn>
                <a:cxn ang="0">
                  <a:pos x="16" y="0"/>
                </a:cxn>
                <a:cxn ang="0">
                  <a:pos x="10" y="0"/>
                </a:cxn>
              </a:cxnLst>
              <a:rect l="0" t="0" r="r" b="b"/>
              <a:pathLst>
                <a:path w="22" h="22">
                  <a:moveTo>
                    <a:pt x="10" y="0"/>
                  </a:moveTo>
                  <a:lnTo>
                    <a:pt x="10" y="0"/>
                  </a:lnTo>
                  <a:lnTo>
                    <a:pt x="6" y="0"/>
                  </a:lnTo>
                  <a:lnTo>
                    <a:pt x="2" y="2"/>
                  </a:lnTo>
                  <a:lnTo>
                    <a:pt x="0" y="6"/>
                  </a:lnTo>
                  <a:lnTo>
                    <a:pt x="0" y="10"/>
                  </a:lnTo>
                  <a:lnTo>
                    <a:pt x="0" y="10"/>
                  </a:lnTo>
                  <a:lnTo>
                    <a:pt x="0" y="16"/>
                  </a:lnTo>
                  <a:lnTo>
                    <a:pt x="2" y="18"/>
                  </a:lnTo>
                  <a:lnTo>
                    <a:pt x="6" y="22"/>
                  </a:lnTo>
                  <a:lnTo>
                    <a:pt x="10" y="22"/>
                  </a:lnTo>
                  <a:lnTo>
                    <a:pt x="10" y="22"/>
                  </a:lnTo>
                  <a:lnTo>
                    <a:pt x="16" y="22"/>
                  </a:lnTo>
                  <a:lnTo>
                    <a:pt x="18" y="18"/>
                  </a:lnTo>
                  <a:lnTo>
                    <a:pt x="22" y="16"/>
                  </a:lnTo>
                  <a:lnTo>
                    <a:pt x="22" y="10"/>
                  </a:lnTo>
                  <a:lnTo>
                    <a:pt x="22" y="10"/>
                  </a:lnTo>
                  <a:lnTo>
                    <a:pt x="22" y="6"/>
                  </a:lnTo>
                  <a:lnTo>
                    <a:pt x="18" y="2"/>
                  </a:lnTo>
                  <a:lnTo>
                    <a:pt x="16" y="0"/>
                  </a:lnTo>
                  <a:lnTo>
                    <a:pt x="10"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60" name="Freeform 29"/>
            <p:cNvSpPr/>
            <p:nvPr/>
          </p:nvSpPr>
          <p:spPr bwMode="auto">
            <a:xfrm>
              <a:off x="3478213" y="196850"/>
              <a:ext cx="47625" cy="50800"/>
            </a:xfrm>
            <a:custGeom>
              <a:avLst/>
              <a:gdLst/>
              <a:ahLst/>
              <a:cxnLst>
                <a:cxn ang="0">
                  <a:pos x="14" y="0"/>
                </a:cxn>
                <a:cxn ang="0">
                  <a:pos x="14" y="0"/>
                </a:cxn>
                <a:cxn ang="0">
                  <a:pos x="8" y="2"/>
                </a:cxn>
                <a:cxn ang="0">
                  <a:pos x="4" y="6"/>
                </a:cxn>
                <a:cxn ang="0">
                  <a:pos x="0" y="10"/>
                </a:cxn>
                <a:cxn ang="0">
                  <a:pos x="0" y="16"/>
                </a:cxn>
                <a:cxn ang="0">
                  <a:pos x="0" y="16"/>
                </a:cxn>
                <a:cxn ang="0">
                  <a:pos x="0" y="22"/>
                </a:cxn>
                <a:cxn ang="0">
                  <a:pos x="4" y="28"/>
                </a:cxn>
                <a:cxn ang="0">
                  <a:pos x="8" y="30"/>
                </a:cxn>
                <a:cxn ang="0">
                  <a:pos x="14" y="32"/>
                </a:cxn>
                <a:cxn ang="0">
                  <a:pos x="14" y="32"/>
                </a:cxn>
                <a:cxn ang="0">
                  <a:pos x="20" y="30"/>
                </a:cxn>
                <a:cxn ang="0">
                  <a:pos x="26" y="28"/>
                </a:cxn>
                <a:cxn ang="0">
                  <a:pos x="30" y="22"/>
                </a:cxn>
                <a:cxn ang="0">
                  <a:pos x="30" y="16"/>
                </a:cxn>
                <a:cxn ang="0">
                  <a:pos x="30" y="16"/>
                </a:cxn>
                <a:cxn ang="0">
                  <a:pos x="30" y="10"/>
                </a:cxn>
                <a:cxn ang="0">
                  <a:pos x="26" y="6"/>
                </a:cxn>
                <a:cxn ang="0">
                  <a:pos x="20" y="2"/>
                </a:cxn>
                <a:cxn ang="0">
                  <a:pos x="14" y="0"/>
                </a:cxn>
              </a:cxnLst>
              <a:rect l="0" t="0" r="r" b="b"/>
              <a:pathLst>
                <a:path w="30" h="32">
                  <a:moveTo>
                    <a:pt x="14" y="0"/>
                  </a:moveTo>
                  <a:lnTo>
                    <a:pt x="14" y="0"/>
                  </a:lnTo>
                  <a:lnTo>
                    <a:pt x="8" y="2"/>
                  </a:lnTo>
                  <a:lnTo>
                    <a:pt x="4" y="6"/>
                  </a:lnTo>
                  <a:lnTo>
                    <a:pt x="0" y="10"/>
                  </a:lnTo>
                  <a:lnTo>
                    <a:pt x="0" y="16"/>
                  </a:lnTo>
                  <a:lnTo>
                    <a:pt x="0" y="16"/>
                  </a:lnTo>
                  <a:lnTo>
                    <a:pt x="0" y="22"/>
                  </a:lnTo>
                  <a:lnTo>
                    <a:pt x="4" y="28"/>
                  </a:lnTo>
                  <a:lnTo>
                    <a:pt x="8" y="30"/>
                  </a:lnTo>
                  <a:lnTo>
                    <a:pt x="14" y="32"/>
                  </a:lnTo>
                  <a:lnTo>
                    <a:pt x="14" y="32"/>
                  </a:lnTo>
                  <a:lnTo>
                    <a:pt x="20" y="30"/>
                  </a:lnTo>
                  <a:lnTo>
                    <a:pt x="26" y="28"/>
                  </a:lnTo>
                  <a:lnTo>
                    <a:pt x="30" y="22"/>
                  </a:lnTo>
                  <a:lnTo>
                    <a:pt x="30" y="16"/>
                  </a:lnTo>
                  <a:lnTo>
                    <a:pt x="30" y="16"/>
                  </a:lnTo>
                  <a:lnTo>
                    <a:pt x="30" y="10"/>
                  </a:lnTo>
                  <a:lnTo>
                    <a:pt x="26" y="6"/>
                  </a:lnTo>
                  <a:lnTo>
                    <a:pt x="20" y="2"/>
                  </a:lnTo>
                  <a:lnTo>
                    <a:pt x="14"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61" name="Freeform 30"/>
            <p:cNvSpPr/>
            <p:nvPr/>
          </p:nvSpPr>
          <p:spPr bwMode="auto">
            <a:xfrm>
              <a:off x="3478213" y="196850"/>
              <a:ext cx="47625" cy="50800"/>
            </a:xfrm>
            <a:custGeom>
              <a:avLst/>
              <a:gdLst/>
              <a:ahLst/>
              <a:cxnLst>
                <a:cxn ang="0">
                  <a:pos x="14" y="0"/>
                </a:cxn>
                <a:cxn ang="0">
                  <a:pos x="14" y="0"/>
                </a:cxn>
                <a:cxn ang="0">
                  <a:pos x="8" y="2"/>
                </a:cxn>
                <a:cxn ang="0">
                  <a:pos x="4" y="6"/>
                </a:cxn>
                <a:cxn ang="0">
                  <a:pos x="0" y="10"/>
                </a:cxn>
                <a:cxn ang="0">
                  <a:pos x="0" y="16"/>
                </a:cxn>
                <a:cxn ang="0">
                  <a:pos x="0" y="16"/>
                </a:cxn>
                <a:cxn ang="0">
                  <a:pos x="0" y="22"/>
                </a:cxn>
                <a:cxn ang="0">
                  <a:pos x="4" y="28"/>
                </a:cxn>
                <a:cxn ang="0">
                  <a:pos x="8" y="30"/>
                </a:cxn>
                <a:cxn ang="0">
                  <a:pos x="14" y="32"/>
                </a:cxn>
                <a:cxn ang="0">
                  <a:pos x="14" y="32"/>
                </a:cxn>
                <a:cxn ang="0">
                  <a:pos x="20" y="30"/>
                </a:cxn>
                <a:cxn ang="0">
                  <a:pos x="26" y="28"/>
                </a:cxn>
                <a:cxn ang="0">
                  <a:pos x="30" y="22"/>
                </a:cxn>
                <a:cxn ang="0">
                  <a:pos x="30" y="16"/>
                </a:cxn>
                <a:cxn ang="0">
                  <a:pos x="30" y="16"/>
                </a:cxn>
                <a:cxn ang="0">
                  <a:pos x="30" y="10"/>
                </a:cxn>
                <a:cxn ang="0">
                  <a:pos x="26" y="6"/>
                </a:cxn>
                <a:cxn ang="0">
                  <a:pos x="20" y="2"/>
                </a:cxn>
                <a:cxn ang="0">
                  <a:pos x="14" y="0"/>
                </a:cxn>
              </a:cxnLst>
              <a:rect l="0" t="0" r="r" b="b"/>
              <a:pathLst>
                <a:path w="30" h="32">
                  <a:moveTo>
                    <a:pt x="14" y="0"/>
                  </a:moveTo>
                  <a:lnTo>
                    <a:pt x="14" y="0"/>
                  </a:lnTo>
                  <a:lnTo>
                    <a:pt x="8" y="2"/>
                  </a:lnTo>
                  <a:lnTo>
                    <a:pt x="4" y="6"/>
                  </a:lnTo>
                  <a:lnTo>
                    <a:pt x="0" y="10"/>
                  </a:lnTo>
                  <a:lnTo>
                    <a:pt x="0" y="16"/>
                  </a:lnTo>
                  <a:lnTo>
                    <a:pt x="0" y="16"/>
                  </a:lnTo>
                  <a:lnTo>
                    <a:pt x="0" y="22"/>
                  </a:lnTo>
                  <a:lnTo>
                    <a:pt x="4" y="28"/>
                  </a:lnTo>
                  <a:lnTo>
                    <a:pt x="8" y="30"/>
                  </a:lnTo>
                  <a:lnTo>
                    <a:pt x="14" y="32"/>
                  </a:lnTo>
                  <a:lnTo>
                    <a:pt x="14" y="32"/>
                  </a:lnTo>
                  <a:lnTo>
                    <a:pt x="20" y="30"/>
                  </a:lnTo>
                  <a:lnTo>
                    <a:pt x="26" y="28"/>
                  </a:lnTo>
                  <a:lnTo>
                    <a:pt x="30" y="22"/>
                  </a:lnTo>
                  <a:lnTo>
                    <a:pt x="30" y="16"/>
                  </a:lnTo>
                  <a:lnTo>
                    <a:pt x="30" y="16"/>
                  </a:lnTo>
                  <a:lnTo>
                    <a:pt x="30" y="10"/>
                  </a:lnTo>
                  <a:lnTo>
                    <a:pt x="26" y="6"/>
                  </a:lnTo>
                  <a:lnTo>
                    <a:pt x="20" y="2"/>
                  </a:lnTo>
                  <a:lnTo>
                    <a:pt x="14"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62" name="Freeform 31"/>
            <p:cNvSpPr/>
            <p:nvPr/>
          </p:nvSpPr>
          <p:spPr bwMode="auto">
            <a:xfrm>
              <a:off x="2557463" y="285750"/>
              <a:ext cx="38100" cy="34925"/>
            </a:xfrm>
            <a:custGeom>
              <a:avLst/>
              <a:gdLst/>
              <a:ahLst/>
              <a:cxnLst>
                <a:cxn ang="0">
                  <a:pos x="12" y="0"/>
                </a:cxn>
                <a:cxn ang="0">
                  <a:pos x="12" y="0"/>
                </a:cxn>
                <a:cxn ang="0">
                  <a:pos x="8" y="0"/>
                </a:cxn>
                <a:cxn ang="0">
                  <a:pos x="4" y="2"/>
                </a:cxn>
                <a:cxn ang="0">
                  <a:pos x="2" y="6"/>
                </a:cxn>
                <a:cxn ang="0">
                  <a:pos x="0" y="10"/>
                </a:cxn>
                <a:cxn ang="0">
                  <a:pos x="0" y="10"/>
                </a:cxn>
                <a:cxn ang="0">
                  <a:pos x="2" y="14"/>
                </a:cxn>
                <a:cxn ang="0">
                  <a:pos x="4" y="18"/>
                </a:cxn>
                <a:cxn ang="0">
                  <a:pos x="8" y="20"/>
                </a:cxn>
                <a:cxn ang="0">
                  <a:pos x="12" y="22"/>
                </a:cxn>
                <a:cxn ang="0">
                  <a:pos x="12" y="22"/>
                </a:cxn>
                <a:cxn ang="0">
                  <a:pos x="16" y="20"/>
                </a:cxn>
                <a:cxn ang="0">
                  <a:pos x="20" y="18"/>
                </a:cxn>
                <a:cxn ang="0">
                  <a:pos x="22" y="14"/>
                </a:cxn>
                <a:cxn ang="0">
                  <a:pos x="24" y="10"/>
                </a:cxn>
                <a:cxn ang="0">
                  <a:pos x="24" y="10"/>
                </a:cxn>
                <a:cxn ang="0">
                  <a:pos x="22" y="6"/>
                </a:cxn>
                <a:cxn ang="0">
                  <a:pos x="20" y="2"/>
                </a:cxn>
                <a:cxn ang="0">
                  <a:pos x="16" y="0"/>
                </a:cxn>
                <a:cxn ang="0">
                  <a:pos x="12" y="0"/>
                </a:cxn>
              </a:cxnLst>
              <a:rect l="0" t="0" r="r" b="b"/>
              <a:pathLst>
                <a:path w="24" h="22">
                  <a:moveTo>
                    <a:pt x="12" y="0"/>
                  </a:moveTo>
                  <a:lnTo>
                    <a:pt x="12" y="0"/>
                  </a:lnTo>
                  <a:lnTo>
                    <a:pt x="8" y="0"/>
                  </a:lnTo>
                  <a:lnTo>
                    <a:pt x="4" y="2"/>
                  </a:lnTo>
                  <a:lnTo>
                    <a:pt x="2" y="6"/>
                  </a:lnTo>
                  <a:lnTo>
                    <a:pt x="0" y="10"/>
                  </a:lnTo>
                  <a:lnTo>
                    <a:pt x="0" y="10"/>
                  </a:lnTo>
                  <a:lnTo>
                    <a:pt x="2" y="14"/>
                  </a:lnTo>
                  <a:lnTo>
                    <a:pt x="4" y="18"/>
                  </a:lnTo>
                  <a:lnTo>
                    <a:pt x="8" y="20"/>
                  </a:lnTo>
                  <a:lnTo>
                    <a:pt x="12" y="22"/>
                  </a:lnTo>
                  <a:lnTo>
                    <a:pt x="12" y="22"/>
                  </a:lnTo>
                  <a:lnTo>
                    <a:pt x="16" y="20"/>
                  </a:lnTo>
                  <a:lnTo>
                    <a:pt x="20" y="18"/>
                  </a:lnTo>
                  <a:lnTo>
                    <a:pt x="22" y="14"/>
                  </a:lnTo>
                  <a:lnTo>
                    <a:pt x="24" y="10"/>
                  </a:lnTo>
                  <a:lnTo>
                    <a:pt x="24" y="10"/>
                  </a:lnTo>
                  <a:lnTo>
                    <a:pt x="22" y="6"/>
                  </a:lnTo>
                  <a:lnTo>
                    <a:pt x="20" y="2"/>
                  </a:lnTo>
                  <a:lnTo>
                    <a:pt x="16" y="0"/>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63" name="Freeform 32"/>
            <p:cNvSpPr/>
            <p:nvPr/>
          </p:nvSpPr>
          <p:spPr bwMode="auto">
            <a:xfrm>
              <a:off x="2557463" y="285750"/>
              <a:ext cx="38100" cy="34925"/>
            </a:xfrm>
            <a:custGeom>
              <a:avLst/>
              <a:gdLst/>
              <a:ahLst/>
              <a:cxnLst>
                <a:cxn ang="0">
                  <a:pos x="12" y="0"/>
                </a:cxn>
                <a:cxn ang="0">
                  <a:pos x="12" y="0"/>
                </a:cxn>
                <a:cxn ang="0">
                  <a:pos x="8" y="0"/>
                </a:cxn>
                <a:cxn ang="0">
                  <a:pos x="4" y="2"/>
                </a:cxn>
                <a:cxn ang="0">
                  <a:pos x="2" y="6"/>
                </a:cxn>
                <a:cxn ang="0">
                  <a:pos x="0" y="10"/>
                </a:cxn>
                <a:cxn ang="0">
                  <a:pos x="0" y="10"/>
                </a:cxn>
                <a:cxn ang="0">
                  <a:pos x="2" y="14"/>
                </a:cxn>
                <a:cxn ang="0">
                  <a:pos x="4" y="18"/>
                </a:cxn>
                <a:cxn ang="0">
                  <a:pos x="8" y="20"/>
                </a:cxn>
                <a:cxn ang="0">
                  <a:pos x="12" y="22"/>
                </a:cxn>
                <a:cxn ang="0">
                  <a:pos x="12" y="22"/>
                </a:cxn>
                <a:cxn ang="0">
                  <a:pos x="16" y="20"/>
                </a:cxn>
                <a:cxn ang="0">
                  <a:pos x="20" y="18"/>
                </a:cxn>
                <a:cxn ang="0">
                  <a:pos x="22" y="14"/>
                </a:cxn>
                <a:cxn ang="0">
                  <a:pos x="24" y="10"/>
                </a:cxn>
                <a:cxn ang="0">
                  <a:pos x="24" y="10"/>
                </a:cxn>
                <a:cxn ang="0">
                  <a:pos x="22" y="6"/>
                </a:cxn>
                <a:cxn ang="0">
                  <a:pos x="20" y="2"/>
                </a:cxn>
                <a:cxn ang="0">
                  <a:pos x="16" y="0"/>
                </a:cxn>
                <a:cxn ang="0">
                  <a:pos x="12" y="0"/>
                </a:cxn>
              </a:cxnLst>
              <a:rect l="0" t="0" r="r" b="b"/>
              <a:pathLst>
                <a:path w="24" h="22">
                  <a:moveTo>
                    <a:pt x="12" y="0"/>
                  </a:moveTo>
                  <a:lnTo>
                    <a:pt x="12" y="0"/>
                  </a:lnTo>
                  <a:lnTo>
                    <a:pt x="8" y="0"/>
                  </a:lnTo>
                  <a:lnTo>
                    <a:pt x="4" y="2"/>
                  </a:lnTo>
                  <a:lnTo>
                    <a:pt x="2" y="6"/>
                  </a:lnTo>
                  <a:lnTo>
                    <a:pt x="0" y="10"/>
                  </a:lnTo>
                  <a:lnTo>
                    <a:pt x="0" y="10"/>
                  </a:lnTo>
                  <a:lnTo>
                    <a:pt x="2" y="14"/>
                  </a:lnTo>
                  <a:lnTo>
                    <a:pt x="4" y="18"/>
                  </a:lnTo>
                  <a:lnTo>
                    <a:pt x="8" y="20"/>
                  </a:lnTo>
                  <a:lnTo>
                    <a:pt x="12" y="22"/>
                  </a:lnTo>
                  <a:lnTo>
                    <a:pt x="12" y="22"/>
                  </a:lnTo>
                  <a:lnTo>
                    <a:pt x="16" y="20"/>
                  </a:lnTo>
                  <a:lnTo>
                    <a:pt x="20" y="18"/>
                  </a:lnTo>
                  <a:lnTo>
                    <a:pt x="22" y="14"/>
                  </a:lnTo>
                  <a:lnTo>
                    <a:pt x="24" y="10"/>
                  </a:lnTo>
                  <a:lnTo>
                    <a:pt x="24" y="10"/>
                  </a:lnTo>
                  <a:lnTo>
                    <a:pt x="22" y="6"/>
                  </a:lnTo>
                  <a:lnTo>
                    <a:pt x="20" y="2"/>
                  </a:lnTo>
                  <a:lnTo>
                    <a:pt x="16" y="0"/>
                  </a:lnTo>
                  <a:lnTo>
                    <a:pt x="12"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64" name="Freeform 33"/>
            <p:cNvSpPr/>
            <p:nvPr/>
          </p:nvSpPr>
          <p:spPr bwMode="auto">
            <a:xfrm>
              <a:off x="1608138" y="533400"/>
              <a:ext cx="38100" cy="34925"/>
            </a:xfrm>
            <a:custGeom>
              <a:avLst/>
              <a:gdLst/>
              <a:ahLst/>
              <a:cxnLst>
                <a:cxn ang="0">
                  <a:pos x="12" y="0"/>
                </a:cxn>
                <a:cxn ang="0">
                  <a:pos x="12" y="0"/>
                </a:cxn>
                <a:cxn ang="0">
                  <a:pos x="8" y="2"/>
                </a:cxn>
                <a:cxn ang="0">
                  <a:pos x="4" y="4"/>
                </a:cxn>
                <a:cxn ang="0">
                  <a:pos x="2" y="8"/>
                </a:cxn>
                <a:cxn ang="0">
                  <a:pos x="0" y="12"/>
                </a:cxn>
                <a:cxn ang="0">
                  <a:pos x="0" y="12"/>
                </a:cxn>
                <a:cxn ang="0">
                  <a:pos x="2" y="16"/>
                </a:cxn>
                <a:cxn ang="0">
                  <a:pos x="4" y="20"/>
                </a:cxn>
                <a:cxn ang="0">
                  <a:pos x="8" y="22"/>
                </a:cxn>
                <a:cxn ang="0">
                  <a:pos x="12" y="22"/>
                </a:cxn>
                <a:cxn ang="0">
                  <a:pos x="12" y="22"/>
                </a:cxn>
                <a:cxn ang="0">
                  <a:pos x="16" y="22"/>
                </a:cxn>
                <a:cxn ang="0">
                  <a:pos x="20" y="20"/>
                </a:cxn>
                <a:cxn ang="0">
                  <a:pos x="22" y="16"/>
                </a:cxn>
                <a:cxn ang="0">
                  <a:pos x="24" y="12"/>
                </a:cxn>
                <a:cxn ang="0">
                  <a:pos x="24" y="12"/>
                </a:cxn>
                <a:cxn ang="0">
                  <a:pos x="22" y="8"/>
                </a:cxn>
                <a:cxn ang="0">
                  <a:pos x="20" y="4"/>
                </a:cxn>
                <a:cxn ang="0">
                  <a:pos x="16" y="2"/>
                </a:cxn>
                <a:cxn ang="0">
                  <a:pos x="12" y="0"/>
                </a:cxn>
              </a:cxnLst>
              <a:rect l="0" t="0" r="r" b="b"/>
              <a:pathLst>
                <a:path w="24" h="22">
                  <a:moveTo>
                    <a:pt x="12" y="0"/>
                  </a:moveTo>
                  <a:lnTo>
                    <a:pt x="12" y="0"/>
                  </a:lnTo>
                  <a:lnTo>
                    <a:pt x="8" y="2"/>
                  </a:lnTo>
                  <a:lnTo>
                    <a:pt x="4" y="4"/>
                  </a:lnTo>
                  <a:lnTo>
                    <a:pt x="2" y="8"/>
                  </a:lnTo>
                  <a:lnTo>
                    <a:pt x="0" y="12"/>
                  </a:lnTo>
                  <a:lnTo>
                    <a:pt x="0" y="12"/>
                  </a:lnTo>
                  <a:lnTo>
                    <a:pt x="2" y="16"/>
                  </a:lnTo>
                  <a:lnTo>
                    <a:pt x="4" y="20"/>
                  </a:lnTo>
                  <a:lnTo>
                    <a:pt x="8" y="22"/>
                  </a:lnTo>
                  <a:lnTo>
                    <a:pt x="12" y="22"/>
                  </a:lnTo>
                  <a:lnTo>
                    <a:pt x="12" y="22"/>
                  </a:lnTo>
                  <a:lnTo>
                    <a:pt x="16" y="22"/>
                  </a:lnTo>
                  <a:lnTo>
                    <a:pt x="20" y="20"/>
                  </a:lnTo>
                  <a:lnTo>
                    <a:pt x="22" y="16"/>
                  </a:lnTo>
                  <a:lnTo>
                    <a:pt x="24" y="12"/>
                  </a:lnTo>
                  <a:lnTo>
                    <a:pt x="24" y="12"/>
                  </a:lnTo>
                  <a:lnTo>
                    <a:pt x="22" y="8"/>
                  </a:lnTo>
                  <a:lnTo>
                    <a:pt x="20" y="4"/>
                  </a:lnTo>
                  <a:lnTo>
                    <a:pt x="16" y="2"/>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65" name="Freeform 34"/>
            <p:cNvSpPr/>
            <p:nvPr/>
          </p:nvSpPr>
          <p:spPr bwMode="auto">
            <a:xfrm>
              <a:off x="1608138" y="533400"/>
              <a:ext cx="38100" cy="34925"/>
            </a:xfrm>
            <a:custGeom>
              <a:avLst/>
              <a:gdLst/>
              <a:ahLst/>
              <a:cxnLst>
                <a:cxn ang="0">
                  <a:pos x="12" y="0"/>
                </a:cxn>
                <a:cxn ang="0">
                  <a:pos x="12" y="0"/>
                </a:cxn>
                <a:cxn ang="0">
                  <a:pos x="8" y="2"/>
                </a:cxn>
                <a:cxn ang="0">
                  <a:pos x="4" y="4"/>
                </a:cxn>
                <a:cxn ang="0">
                  <a:pos x="2" y="8"/>
                </a:cxn>
                <a:cxn ang="0">
                  <a:pos x="0" y="12"/>
                </a:cxn>
                <a:cxn ang="0">
                  <a:pos x="0" y="12"/>
                </a:cxn>
                <a:cxn ang="0">
                  <a:pos x="2" y="16"/>
                </a:cxn>
                <a:cxn ang="0">
                  <a:pos x="4" y="20"/>
                </a:cxn>
                <a:cxn ang="0">
                  <a:pos x="8" y="22"/>
                </a:cxn>
                <a:cxn ang="0">
                  <a:pos x="12" y="22"/>
                </a:cxn>
                <a:cxn ang="0">
                  <a:pos x="12" y="22"/>
                </a:cxn>
                <a:cxn ang="0">
                  <a:pos x="16" y="22"/>
                </a:cxn>
                <a:cxn ang="0">
                  <a:pos x="20" y="20"/>
                </a:cxn>
                <a:cxn ang="0">
                  <a:pos x="22" y="16"/>
                </a:cxn>
                <a:cxn ang="0">
                  <a:pos x="24" y="12"/>
                </a:cxn>
                <a:cxn ang="0">
                  <a:pos x="24" y="12"/>
                </a:cxn>
                <a:cxn ang="0">
                  <a:pos x="22" y="8"/>
                </a:cxn>
                <a:cxn ang="0">
                  <a:pos x="20" y="4"/>
                </a:cxn>
                <a:cxn ang="0">
                  <a:pos x="16" y="2"/>
                </a:cxn>
                <a:cxn ang="0">
                  <a:pos x="12" y="0"/>
                </a:cxn>
              </a:cxnLst>
              <a:rect l="0" t="0" r="r" b="b"/>
              <a:pathLst>
                <a:path w="24" h="22">
                  <a:moveTo>
                    <a:pt x="12" y="0"/>
                  </a:moveTo>
                  <a:lnTo>
                    <a:pt x="12" y="0"/>
                  </a:lnTo>
                  <a:lnTo>
                    <a:pt x="8" y="2"/>
                  </a:lnTo>
                  <a:lnTo>
                    <a:pt x="4" y="4"/>
                  </a:lnTo>
                  <a:lnTo>
                    <a:pt x="2" y="8"/>
                  </a:lnTo>
                  <a:lnTo>
                    <a:pt x="0" y="12"/>
                  </a:lnTo>
                  <a:lnTo>
                    <a:pt x="0" y="12"/>
                  </a:lnTo>
                  <a:lnTo>
                    <a:pt x="2" y="16"/>
                  </a:lnTo>
                  <a:lnTo>
                    <a:pt x="4" y="20"/>
                  </a:lnTo>
                  <a:lnTo>
                    <a:pt x="8" y="22"/>
                  </a:lnTo>
                  <a:lnTo>
                    <a:pt x="12" y="22"/>
                  </a:lnTo>
                  <a:lnTo>
                    <a:pt x="12" y="22"/>
                  </a:lnTo>
                  <a:lnTo>
                    <a:pt x="16" y="22"/>
                  </a:lnTo>
                  <a:lnTo>
                    <a:pt x="20" y="20"/>
                  </a:lnTo>
                  <a:lnTo>
                    <a:pt x="22" y="16"/>
                  </a:lnTo>
                  <a:lnTo>
                    <a:pt x="24" y="12"/>
                  </a:lnTo>
                  <a:lnTo>
                    <a:pt x="24" y="12"/>
                  </a:lnTo>
                  <a:lnTo>
                    <a:pt x="22" y="8"/>
                  </a:lnTo>
                  <a:lnTo>
                    <a:pt x="20" y="4"/>
                  </a:lnTo>
                  <a:lnTo>
                    <a:pt x="16" y="2"/>
                  </a:lnTo>
                  <a:lnTo>
                    <a:pt x="12"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66" name="Freeform 35"/>
            <p:cNvSpPr/>
            <p:nvPr/>
          </p:nvSpPr>
          <p:spPr bwMode="auto">
            <a:xfrm>
              <a:off x="2132013" y="933450"/>
              <a:ext cx="34925" cy="34925"/>
            </a:xfrm>
            <a:custGeom>
              <a:avLst/>
              <a:gdLst/>
              <a:ahLst/>
              <a:cxnLst>
                <a:cxn ang="0">
                  <a:pos x="10" y="0"/>
                </a:cxn>
                <a:cxn ang="0">
                  <a:pos x="10" y="0"/>
                </a:cxn>
                <a:cxn ang="0">
                  <a:pos x="6" y="2"/>
                </a:cxn>
                <a:cxn ang="0">
                  <a:pos x="2" y="4"/>
                </a:cxn>
                <a:cxn ang="0">
                  <a:pos x="0" y="8"/>
                </a:cxn>
                <a:cxn ang="0">
                  <a:pos x="0" y="12"/>
                </a:cxn>
                <a:cxn ang="0">
                  <a:pos x="0" y="12"/>
                </a:cxn>
                <a:cxn ang="0">
                  <a:pos x="0" y="16"/>
                </a:cxn>
                <a:cxn ang="0">
                  <a:pos x="2" y="20"/>
                </a:cxn>
                <a:cxn ang="0">
                  <a:pos x="6" y="22"/>
                </a:cxn>
                <a:cxn ang="0">
                  <a:pos x="10" y="22"/>
                </a:cxn>
                <a:cxn ang="0">
                  <a:pos x="10" y="22"/>
                </a:cxn>
                <a:cxn ang="0">
                  <a:pos x="16" y="22"/>
                </a:cxn>
                <a:cxn ang="0">
                  <a:pos x="18" y="20"/>
                </a:cxn>
                <a:cxn ang="0">
                  <a:pos x="22" y="16"/>
                </a:cxn>
                <a:cxn ang="0">
                  <a:pos x="22" y="12"/>
                </a:cxn>
                <a:cxn ang="0">
                  <a:pos x="22" y="12"/>
                </a:cxn>
                <a:cxn ang="0">
                  <a:pos x="22" y="8"/>
                </a:cxn>
                <a:cxn ang="0">
                  <a:pos x="18" y="4"/>
                </a:cxn>
                <a:cxn ang="0">
                  <a:pos x="16" y="2"/>
                </a:cxn>
                <a:cxn ang="0">
                  <a:pos x="10" y="0"/>
                </a:cxn>
              </a:cxnLst>
              <a:rect l="0" t="0" r="r" b="b"/>
              <a:pathLst>
                <a:path w="22" h="22">
                  <a:moveTo>
                    <a:pt x="10" y="0"/>
                  </a:moveTo>
                  <a:lnTo>
                    <a:pt x="10" y="0"/>
                  </a:lnTo>
                  <a:lnTo>
                    <a:pt x="6" y="2"/>
                  </a:lnTo>
                  <a:lnTo>
                    <a:pt x="2" y="4"/>
                  </a:lnTo>
                  <a:lnTo>
                    <a:pt x="0" y="8"/>
                  </a:lnTo>
                  <a:lnTo>
                    <a:pt x="0" y="12"/>
                  </a:lnTo>
                  <a:lnTo>
                    <a:pt x="0" y="12"/>
                  </a:lnTo>
                  <a:lnTo>
                    <a:pt x="0" y="16"/>
                  </a:lnTo>
                  <a:lnTo>
                    <a:pt x="2" y="20"/>
                  </a:lnTo>
                  <a:lnTo>
                    <a:pt x="6" y="22"/>
                  </a:lnTo>
                  <a:lnTo>
                    <a:pt x="10" y="22"/>
                  </a:lnTo>
                  <a:lnTo>
                    <a:pt x="10" y="22"/>
                  </a:lnTo>
                  <a:lnTo>
                    <a:pt x="16" y="22"/>
                  </a:lnTo>
                  <a:lnTo>
                    <a:pt x="18" y="20"/>
                  </a:lnTo>
                  <a:lnTo>
                    <a:pt x="22" y="16"/>
                  </a:lnTo>
                  <a:lnTo>
                    <a:pt x="22" y="12"/>
                  </a:lnTo>
                  <a:lnTo>
                    <a:pt x="22" y="12"/>
                  </a:lnTo>
                  <a:lnTo>
                    <a:pt x="22" y="8"/>
                  </a:lnTo>
                  <a:lnTo>
                    <a:pt x="18" y="4"/>
                  </a:lnTo>
                  <a:lnTo>
                    <a:pt x="16" y="2"/>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67" name="Freeform 36"/>
            <p:cNvSpPr/>
            <p:nvPr/>
          </p:nvSpPr>
          <p:spPr bwMode="auto">
            <a:xfrm>
              <a:off x="2132013" y="933450"/>
              <a:ext cx="34925" cy="34925"/>
            </a:xfrm>
            <a:custGeom>
              <a:avLst/>
              <a:gdLst/>
              <a:ahLst/>
              <a:cxnLst>
                <a:cxn ang="0">
                  <a:pos x="10" y="0"/>
                </a:cxn>
                <a:cxn ang="0">
                  <a:pos x="10" y="0"/>
                </a:cxn>
                <a:cxn ang="0">
                  <a:pos x="6" y="2"/>
                </a:cxn>
                <a:cxn ang="0">
                  <a:pos x="2" y="4"/>
                </a:cxn>
                <a:cxn ang="0">
                  <a:pos x="0" y="8"/>
                </a:cxn>
                <a:cxn ang="0">
                  <a:pos x="0" y="12"/>
                </a:cxn>
                <a:cxn ang="0">
                  <a:pos x="0" y="12"/>
                </a:cxn>
                <a:cxn ang="0">
                  <a:pos x="0" y="16"/>
                </a:cxn>
                <a:cxn ang="0">
                  <a:pos x="2" y="20"/>
                </a:cxn>
                <a:cxn ang="0">
                  <a:pos x="6" y="22"/>
                </a:cxn>
                <a:cxn ang="0">
                  <a:pos x="10" y="22"/>
                </a:cxn>
                <a:cxn ang="0">
                  <a:pos x="10" y="22"/>
                </a:cxn>
                <a:cxn ang="0">
                  <a:pos x="16" y="22"/>
                </a:cxn>
                <a:cxn ang="0">
                  <a:pos x="18" y="20"/>
                </a:cxn>
                <a:cxn ang="0">
                  <a:pos x="22" y="16"/>
                </a:cxn>
                <a:cxn ang="0">
                  <a:pos x="22" y="12"/>
                </a:cxn>
                <a:cxn ang="0">
                  <a:pos x="22" y="12"/>
                </a:cxn>
                <a:cxn ang="0">
                  <a:pos x="22" y="8"/>
                </a:cxn>
                <a:cxn ang="0">
                  <a:pos x="18" y="4"/>
                </a:cxn>
                <a:cxn ang="0">
                  <a:pos x="16" y="2"/>
                </a:cxn>
                <a:cxn ang="0">
                  <a:pos x="10" y="0"/>
                </a:cxn>
              </a:cxnLst>
              <a:rect l="0" t="0" r="r" b="b"/>
              <a:pathLst>
                <a:path w="22" h="22">
                  <a:moveTo>
                    <a:pt x="10" y="0"/>
                  </a:moveTo>
                  <a:lnTo>
                    <a:pt x="10" y="0"/>
                  </a:lnTo>
                  <a:lnTo>
                    <a:pt x="6" y="2"/>
                  </a:lnTo>
                  <a:lnTo>
                    <a:pt x="2" y="4"/>
                  </a:lnTo>
                  <a:lnTo>
                    <a:pt x="0" y="8"/>
                  </a:lnTo>
                  <a:lnTo>
                    <a:pt x="0" y="12"/>
                  </a:lnTo>
                  <a:lnTo>
                    <a:pt x="0" y="12"/>
                  </a:lnTo>
                  <a:lnTo>
                    <a:pt x="0" y="16"/>
                  </a:lnTo>
                  <a:lnTo>
                    <a:pt x="2" y="20"/>
                  </a:lnTo>
                  <a:lnTo>
                    <a:pt x="6" y="22"/>
                  </a:lnTo>
                  <a:lnTo>
                    <a:pt x="10" y="22"/>
                  </a:lnTo>
                  <a:lnTo>
                    <a:pt x="10" y="22"/>
                  </a:lnTo>
                  <a:lnTo>
                    <a:pt x="16" y="22"/>
                  </a:lnTo>
                  <a:lnTo>
                    <a:pt x="18" y="20"/>
                  </a:lnTo>
                  <a:lnTo>
                    <a:pt x="22" y="16"/>
                  </a:lnTo>
                  <a:lnTo>
                    <a:pt x="22" y="12"/>
                  </a:lnTo>
                  <a:lnTo>
                    <a:pt x="22" y="12"/>
                  </a:lnTo>
                  <a:lnTo>
                    <a:pt x="22" y="8"/>
                  </a:lnTo>
                  <a:lnTo>
                    <a:pt x="18" y="4"/>
                  </a:lnTo>
                  <a:lnTo>
                    <a:pt x="16" y="2"/>
                  </a:lnTo>
                  <a:lnTo>
                    <a:pt x="10"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68" name="Freeform 37"/>
            <p:cNvSpPr/>
            <p:nvPr/>
          </p:nvSpPr>
          <p:spPr bwMode="auto">
            <a:xfrm>
              <a:off x="1681163" y="755650"/>
              <a:ext cx="34925" cy="34925"/>
            </a:xfrm>
            <a:custGeom>
              <a:avLst/>
              <a:gdLst/>
              <a:ahLst/>
              <a:cxnLst>
                <a:cxn ang="0">
                  <a:pos x="10" y="0"/>
                </a:cxn>
                <a:cxn ang="0">
                  <a:pos x="10" y="0"/>
                </a:cxn>
                <a:cxn ang="0">
                  <a:pos x="6" y="2"/>
                </a:cxn>
                <a:cxn ang="0">
                  <a:pos x="2" y="4"/>
                </a:cxn>
                <a:cxn ang="0">
                  <a:pos x="0" y="8"/>
                </a:cxn>
                <a:cxn ang="0">
                  <a:pos x="0" y="12"/>
                </a:cxn>
                <a:cxn ang="0">
                  <a:pos x="0" y="12"/>
                </a:cxn>
                <a:cxn ang="0">
                  <a:pos x="0" y="16"/>
                </a:cxn>
                <a:cxn ang="0">
                  <a:pos x="2" y="20"/>
                </a:cxn>
                <a:cxn ang="0">
                  <a:pos x="6" y="22"/>
                </a:cxn>
                <a:cxn ang="0">
                  <a:pos x="10" y="22"/>
                </a:cxn>
                <a:cxn ang="0">
                  <a:pos x="10" y="22"/>
                </a:cxn>
                <a:cxn ang="0">
                  <a:pos x="16" y="22"/>
                </a:cxn>
                <a:cxn ang="0">
                  <a:pos x="18" y="20"/>
                </a:cxn>
                <a:cxn ang="0">
                  <a:pos x="22" y="16"/>
                </a:cxn>
                <a:cxn ang="0">
                  <a:pos x="22" y="12"/>
                </a:cxn>
                <a:cxn ang="0">
                  <a:pos x="22" y="12"/>
                </a:cxn>
                <a:cxn ang="0">
                  <a:pos x="22" y="8"/>
                </a:cxn>
                <a:cxn ang="0">
                  <a:pos x="18" y="4"/>
                </a:cxn>
                <a:cxn ang="0">
                  <a:pos x="16" y="2"/>
                </a:cxn>
                <a:cxn ang="0">
                  <a:pos x="10" y="0"/>
                </a:cxn>
              </a:cxnLst>
              <a:rect l="0" t="0" r="r" b="b"/>
              <a:pathLst>
                <a:path w="22" h="22">
                  <a:moveTo>
                    <a:pt x="10" y="0"/>
                  </a:moveTo>
                  <a:lnTo>
                    <a:pt x="10" y="0"/>
                  </a:lnTo>
                  <a:lnTo>
                    <a:pt x="6" y="2"/>
                  </a:lnTo>
                  <a:lnTo>
                    <a:pt x="2" y="4"/>
                  </a:lnTo>
                  <a:lnTo>
                    <a:pt x="0" y="8"/>
                  </a:lnTo>
                  <a:lnTo>
                    <a:pt x="0" y="12"/>
                  </a:lnTo>
                  <a:lnTo>
                    <a:pt x="0" y="12"/>
                  </a:lnTo>
                  <a:lnTo>
                    <a:pt x="0" y="16"/>
                  </a:lnTo>
                  <a:lnTo>
                    <a:pt x="2" y="20"/>
                  </a:lnTo>
                  <a:lnTo>
                    <a:pt x="6" y="22"/>
                  </a:lnTo>
                  <a:lnTo>
                    <a:pt x="10" y="22"/>
                  </a:lnTo>
                  <a:lnTo>
                    <a:pt x="10" y="22"/>
                  </a:lnTo>
                  <a:lnTo>
                    <a:pt x="16" y="22"/>
                  </a:lnTo>
                  <a:lnTo>
                    <a:pt x="18" y="20"/>
                  </a:lnTo>
                  <a:lnTo>
                    <a:pt x="22" y="16"/>
                  </a:lnTo>
                  <a:lnTo>
                    <a:pt x="22" y="12"/>
                  </a:lnTo>
                  <a:lnTo>
                    <a:pt x="22" y="12"/>
                  </a:lnTo>
                  <a:lnTo>
                    <a:pt x="22" y="8"/>
                  </a:lnTo>
                  <a:lnTo>
                    <a:pt x="18" y="4"/>
                  </a:lnTo>
                  <a:lnTo>
                    <a:pt x="16" y="2"/>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69" name="Freeform 38"/>
            <p:cNvSpPr/>
            <p:nvPr/>
          </p:nvSpPr>
          <p:spPr bwMode="auto">
            <a:xfrm>
              <a:off x="1681163" y="755650"/>
              <a:ext cx="34925" cy="34925"/>
            </a:xfrm>
            <a:custGeom>
              <a:avLst/>
              <a:gdLst/>
              <a:ahLst/>
              <a:cxnLst>
                <a:cxn ang="0">
                  <a:pos x="10" y="0"/>
                </a:cxn>
                <a:cxn ang="0">
                  <a:pos x="10" y="0"/>
                </a:cxn>
                <a:cxn ang="0">
                  <a:pos x="6" y="2"/>
                </a:cxn>
                <a:cxn ang="0">
                  <a:pos x="2" y="4"/>
                </a:cxn>
                <a:cxn ang="0">
                  <a:pos x="0" y="8"/>
                </a:cxn>
                <a:cxn ang="0">
                  <a:pos x="0" y="12"/>
                </a:cxn>
                <a:cxn ang="0">
                  <a:pos x="0" y="12"/>
                </a:cxn>
                <a:cxn ang="0">
                  <a:pos x="0" y="16"/>
                </a:cxn>
                <a:cxn ang="0">
                  <a:pos x="2" y="20"/>
                </a:cxn>
                <a:cxn ang="0">
                  <a:pos x="6" y="22"/>
                </a:cxn>
                <a:cxn ang="0">
                  <a:pos x="10" y="22"/>
                </a:cxn>
                <a:cxn ang="0">
                  <a:pos x="10" y="22"/>
                </a:cxn>
                <a:cxn ang="0">
                  <a:pos x="16" y="22"/>
                </a:cxn>
                <a:cxn ang="0">
                  <a:pos x="18" y="20"/>
                </a:cxn>
                <a:cxn ang="0">
                  <a:pos x="22" y="16"/>
                </a:cxn>
                <a:cxn ang="0">
                  <a:pos x="22" y="12"/>
                </a:cxn>
                <a:cxn ang="0">
                  <a:pos x="22" y="12"/>
                </a:cxn>
                <a:cxn ang="0">
                  <a:pos x="22" y="8"/>
                </a:cxn>
                <a:cxn ang="0">
                  <a:pos x="18" y="4"/>
                </a:cxn>
                <a:cxn ang="0">
                  <a:pos x="16" y="2"/>
                </a:cxn>
                <a:cxn ang="0">
                  <a:pos x="10" y="0"/>
                </a:cxn>
              </a:cxnLst>
              <a:rect l="0" t="0" r="r" b="b"/>
              <a:pathLst>
                <a:path w="22" h="22">
                  <a:moveTo>
                    <a:pt x="10" y="0"/>
                  </a:moveTo>
                  <a:lnTo>
                    <a:pt x="10" y="0"/>
                  </a:lnTo>
                  <a:lnTo>
                    <a:pt x="6" y="2"/>
                  </a:lnTo>
                  <a:lnTo>
                    <a:pt x="2" y="4"/>
                  </a:lnTo>
                  <a:lnTo>
                    <a:pt x="0" y="8"/>
                  </a:lnTo>
                  <a:lnTo>
                    <a:pt x="0" y="12"/>
                  </a:lnTo>
                  <a:lnTo>
                    <a:pt x="0" y="12"/>
                  </a:lnTo>
                  <a:lnTo>
                    <a:pt x="0" y="16"/>
                  </a:lnTo>
                  <a:lnTo>
                    <a:pt x="2" y="20"/>
                  </a:lnTo>
                  <a:lnTo>
                    <a:pt x="6" y="22"/>
                  </a:lnTo>
                  <a:lnTo>
                    <a:pt x="10" y="22"/>
                  </a:lnTo>
                  <a:lnTo>
                    <a:pt x="10" y="22"/>
                  </a:lnTo>
                  <a:lnTo>
                    <a:pt x="16" y="22"/>
                  </a:lnTo>
                  <a:lnTo>
                    <a:pt x="18" y="20"/>
                  </a:lnTo>
                  <a:lnTo>
                    <a:pt x="22" y="16"/>
                  </a:lnTo>
                  <a:lnTo>
                    <a:pt x="22" y="12"/>
                  </a:lnTo>
                  <a:lnTo>
                    <a:pt x="22" y="12"/>
                  </a:lnTo>
                  <a:lnTo>
                    <a:pt x="22" y="8"/>
                  </a:lnTo>
                  <a:lnTo>
                    <a:pt x="18" y="4"/>
                  </a:lnTo>
                  <a:lnTo>
                    <a:pt x="16" y="2"/>
                  </a:lnTo>
                  <a:lnTo>
                    <a:pt x="10"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70" name="Freeform 39"/>
            <p:cNvSpPr/>
            <p:nvPr/>
          </p:nvSpPr>
          <p:spPr bwMode="auto">
            <a:xfrm>
              <a:off x="1582738" y="1012825"/>
              <a:ext cx="34925" cy="38100"/>
            </a:xfrm>
            <a:custGeom>
              <a:avLst/>
              <a:gdLst/>
              <a:ahLst/>
              <a:cxnLst>
                <a:cxn ang="0">
                  <a:pos x="12" y="0"/>
                </a:cxn>
                <a:cxn ang="0">
                  <a:pos x="12" y="0"/>
                </a:cxn>
                <a:cxn ang="0">
                  <a:pos x="6" y="2"/>
                </a:cxn>
                <a:cxn ang="0">
                  <a:pos x="4" y="4"/>
                </a:cxn>
                <a:cxn ang="0">
                  <a:pos x="0" y="8"/>
                </a:cxn>
                <a:cxn ang="0">
                  <a:pos x="0" y="12"/>
                </a:cxn>
                <a:cxn ang="0">
                  <a:pos x="0" y="12"/>
                </a:cxn>
                <a:cxn ang="0">
                  <a:pos x="0" y="16"/>
                </a:cxn>
                <a:cxn ang="0">
                  <a:pos x="4" y="20"/>
                </a:cxn>
                <a:cxn ang="0">
                  <a:pos x="6" y="22"/>
                </a:cxn>
                <a:cxn ang="0">
                  <a:pos x="12" y="24"/>
                </a:cxn>
                <a:cxn ang="0">
                  <a:pos x="12" y="24"/>
                </a:cxn>
                <a:cxn ang="0">
                  <a:pos x="16" y="22"/>
                </a:cxn>
                <a:cxn ang="0">
                  <a:pos x="20" y="20"/>
                </a:cxn>
                <a:cxn ang="0">
                  <a:pos x="22" y="16"/>
                </a:cxn>
                <a:cxn ang="0">
                  <a:pos x="22" y="12"/>
                </a:cxn>
                <a:cxn ang="0">
                  <a:pos x="22" y="12"/>
                </a:cxn>
                <a:cxn ang="0">
                  <a:pos x="22" y="8"/>
                </a:cxn>
                <a:cxn ang="0">
                  <a:pos x="20" y="4"/>
                </a:cxn>
                <a:cxn ang="0">
                  <a:pos x="16" y="2"/>
                </a:cxn>
                <a:cxn ang="0">
                  <a:pos x="12" y="0"/>
                </a:cxn>
              </a:cxnLst>
              <a:rect l="0" t="0" r="r" b="b"/>
              <a:pathLst>
                <a:path w="22" h="24">
                  <a:moveTo>
                    <a:pt x="12" y="0"/>
                  </a:moveTo>
                  <a:lnTo>
                    <a:pt x="12" y="0"/>
                  </a:lnTo>
                  <a:lnTo>
                    <a:pt x="6" y="2"/>
                  </a:lnTo>
                  <a:lnTo>
                    <a:pt x="4" y="4"/>
                  </a:lnTo>
                  <a:lnTo>
                    <a:pt x="0" y="8"/>
                  </a:lnTo>
                  <a:lnTo>
                    <a:pt x="0" y="12"/>
                  </a:lnTo>
                  <a:lnTo>
                    <a:pt x="0" y="12"/>
                  </a:lnTo>
                  <a:lnTo>
                    <a:pt x="0" y="16"/>
                  </a:lnTo>
                  <a:lnTo>
                    <a:pt x="4" y="20"/>
                  </a:lnTo>
                  <a:lnTo>
                    <a:pt x="6" y="22"/>
                  </a:lnTo>
                  <a:lnTo>
                    <a:pt x="12" y="24"/>
                  </a:lnTo>
                  <a:lnTo>
                    <a:pt x="12" y="24"/>
                  </a:lnTo>
                  <a:lnTo>
                    <a:pt x="16" y="22"/>
                  </a:lnTo>
                  <a:lnTo>
                    <a:pt x="20" y="20"/>
                  </a:lnTo>
                  <a:lnTo>
                    <a:pt x="22" y="16"/>
                  </a:lnTo>
                  <a:lnTo>
                    <a:pt x="22" y="12"/>
                  </a:lnTo>
                  <a:lnTo>
                    <a:pt x="22" y="12"/>
                  </a:lnTo>
                  <a:lnTo>
                    <a:pt x="22" y="8"/>
                  </a:lnTo>
                  <a:lnTo>
                    <a:pt x="20" y="4"/>
                  </a:lnTo>
                  <a:lnTo>
                    <a:pt x="16" y="2"/>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71" name="Freeform 40"/>
            <p:cNvSpPr/>
            <p:nvPr/>
          </p:nvSpPr>
          <p:spPr bwMode="auto">
            <a:xfrm>
              <a:off x="1582738" y="1012825"/>
              <a:ext cx="34925" cy="38100"/>
            </a:xfrm>
            <a:custGeom>
              <a:avLst/>
              <a:gdLst/>
              <a:ahLst/>
              <a:cxnLst>
                <a:cxn ang="0">
                  <a:pos x="12" y="0"/>
                </a:cxn>
                <a:cxn ang="0">
                  <a:pos x="12" y="0"/>
                </a:cxn>
                <a:cxn ang="0">
                  <a:pos x="6" y="2"/>
                </a:cxn>
                <a:cxn ang="0">
                  <a:pos x="4" y="4"/>
                </a:cxn>
                <a:cxn ang="0">
                  <a:pos x="0" y="8"/>
                </a:cxn>
                <a:cxn ang="0">
                  <a:pos x="0" y="12"/>
                </a:cxn>
                <a:cxn ang="0">
                  <a:pos x="0" y="12"/>
                </a:cxn>
                <a:cxn ang="0">
                  <a:pos x="0" y="16"/>
                </a:cxn>
                <a:cxn ang="0">
                  <a:pos x="4" y="20"/>
                </a:cxn>
                <a:cxn ang="0">
                  <a:pos x="6" y="22"/>
                </a:cxn>
                <a:cxn ang="0">
                  <a:pos x="12" y="24"/>
                </a:cxn>
                <a:cxn ang="0">
                  <a:pos x="12" y="24"/>
                </a:cxn>
                <a:cxn ang="0">
                  <a:pos x="16" y="22"/>
                </a:cxn>
                <a:cxn ang="0">
                  <a:pos x="20" y="20"/>
                </a:cxn>
                <a:cxn ang="0">
                  <a:pos x="22" y="16"/>
                </a:cxn>
                <a:cxn ang="0">
                  <a:pos x="22" y="12"/>
                </a:cxn>
                <a:cxn ang="0">
                  <a:pos x="22" y="12"/>
                </a:cxn>
                <a:cxn ang="0">
                  <a:pos x="22" y="8"/>
                </a:cxn>
                <a:cxn ang="0">
                  <a:pos x="20" y="4"/>
                </a:cxn>
                <a:cxn ang="0">
                  <a:pos x="16" y="2"/>
                </a:cxn>
                <a:cxn ang="0">
                  <a:pos x="12" y="0"/>
                </a:cxn>
              </a:cxnLst>
              <a:rect l="0" t="0" r="r" b="b"/>
              <a:pathLst>
                <a:path w="22" h="24">
                  <a:moveTo>
                    <a:pt x="12" y="0"/>
                  </a:moveTo>
                  <a:lnTo>
                    <a:pt x="12" y="0"/>
                  </a:lnTo>
                  <a:lnTo>
                    <a:pt x="6" y="2"/>
                  </a:lnTo>
                  <a:lnTo>
                    <a:pt x="4" y="4"/>
                  </a:lnTo>
                  <a:lnTo>
                    <a:pt x="0" y="8"/>
                  </a:lnTo>
                  <a:lnTo>
                    <a:pt x="0" y="12"/>
                  </a:lnTo>
                  <a:lnTo>
                    <a:pt x="0" y="12"/>
                  </a:lnTo>
                  <a:lnTo>
                    <a:pt x="0" y="16"/>
                  </a:lnTo>
                  <a:lnTo>
                    <a:pt x="4" y="20"/>
                  </a:lnTo>
                  <a:lnTo>
                    <a:pt x="6" y="22"/>
                  </a:lnTo>
                  <a:lnTo>
                    <a:pt x="12" y="24"/>
                  </a:lnTo>
                  <a:lnTo>
                    <a:pt x="12" y="24"/>
                  </a:lnTo>
                  <a:lnTo>
                    <a:pt x="16" y="22"/>
                  </a:lnTo>
                  <a:lnTo>
                    <a:pt x="20" y="20"/>
                  </a:lnTo>
                  <a:lnTo>
                    <a:pt x="22" y="16"/>
                  </a:lnTo>
                  <a:lnTo>
                    <a:pt x="22" y="12"/>
                  </a:lnTo>
                  <a:lnTo>
                    <a:pt x="22" y="12"/>
                  </a:lnTo>
                  <a:lnTo>
                    <a:pt x="22" y="8"/>
                  </a:lnTo>
                  <a:lnTo>
                    <a:pt x="20" y="4"/>
                  </a:lnTo>
                  <a:lnTo>
                    <a:pt x="16" y="2"/>
                  </a:lnTo>
                  <a:lnTo>
                    <a:pt x="12"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72" name="Freeform 41"/>
            <p:cNvSpPr/>
            <p:nvPr/>
          </p:nvSpPr>
          <p:spPr bwMode="auto">
            <a:xfrm>
              <a:off x="2782888" y="196850"/>
              <a:ext cx="38100" cy="34925"/>
            </a:xfrm>
            <a:custGeom>
              <a:avLst/>
              <a:gdLst/>
              <a:ahLst/>
              <a:cxnLst>
                <a:cxn ang="0">
                  <a:pos x="12" y="0"/>
                </a:cxn>
                <a:cxn ang="0">
                  <a:pos x="12" y="0"/>
                </a:cxn>
                <a:cxn ang="0">
                  <a:pos x="8" y="0"/>
                </a:cxn>
                <a:cxn ang="0">
                  <a:pos x="4" y="2"/>
                </a:cxn>
                <a:cxn ang="0">
                  <a:pos x="2" y="6"/>
                </a:cxn>
                <a:cxn ang="0">
                  <a:pos x="0" y="10"/>
                </a:cxn>
                <a:cxn ang="0">
                  <a:pos x="0" y="10"/>
                </a:cxn>
                <a:cxn ang="0">
                  <a:pos x="2" y="14"/>
                </a:cxn>
                <a:cxn ang="0">
                  <a:pos x="4" y="18"/>
                </a:cxn>
                <a:cxn ang="0">
                  <a:pos x="8" y="20"/>
                </a:cxn>
                <a:cxn ang="0">
                  <a:pos x="12" y="22"/>
                </a:cxn>
                <a:cxn ang="0">
                  <a:pos x="12" y="22"/>
                </a:cxn>
                <a:cxn ang="0">
                  <a:pos x="16" y="20"/>
                </a:cxn>
                <a:cxn ang="0">
                  <a:pos x="20" y="18"/>
                </a:cxn>
                <a:cxn ang="0">
                  <a:pos x="22" y="14"/>
                </a:cxn>
                <a:cxn ang="0">
                  <a:pos x="24" y="10"/>
                </a:cxn>
                <a:cxn ang="0">
                  <a:pos x="24" y="10"/>
                </a:cxn>
                <a:cxn ang="0">
                  <a:pos x="22" y="6"/>
                </a:cxn>
                <a:cxn ang="0">
                  <a:pos x="20" y="2"/>
                </a:cxn>
                <a:cxn ang="0">
                  <a:pos x="16" y="0"/>
                </a:cxn>
                <a:cxn ang="0">
                  <a:pos x="12" y="0"/>
                </a:cxn>
              </a:cxnLst>
              <a:rect l="0" t="0" r="r" b="b"/>
              <a:pathLst>
                <a:path w="24" h="22">
                  <a:moveTo>
                    <a:pt x="12" y="0"/>
                  </a:moveTo>
                  <a:lnTo>
                    <a:pt x="12" y="0"/>
                  </a:lnTo>
                  <a:lnTo>
                    <a:pt x="8" y="0"/>
                  </a:lnTo>
                  <a:lnTo>
                    <a:pt x="4" y="2"/>
                  </a:lnTo>
                  <a:lnTo>
                    <a:pt x="2" y="6"/>
                  </a:lnTo>
                  <a:lnTo>
                    <a:pt x="0" y="10"/>
                  </a:lnTo>
                  <a:lnTo>
                    <a:pt x="0" y="10"/>
                  </a:lnTo>
                  <a:lnTo>
                    <a:pt x="2" y="14"/>
                  </a:lnTo>
                  <a:lnTo>
                    <a:pt x="4" y="18"/>
                  </a:lnTo>
                  <a:lnTo>
                    <a:pt x="8" y="20"/>
                  </a:lnTo>
                  <a:lnTo>
                    <a:pt x="12" y="22"/>
                  </a:lnTo>
                  <a:lnTo>
                    <a:pt x="12" y="22"/>
                  </a:lnTo>
                  <a:lnTo>
                    <a:pt x="16" y="20"/>
                  </a:lnTo>
                  <a:lnTo>
                    <a:pt x="20" y="18"/>
                  </a:lnTo>
                  <a:lnTo>
                    <a:pt x="22" y="14"/>
                  </a:lnTo>
                  <a:lnTo>
                    <a:pt x="24" y="10"/>
                  </a:lnTo>
                  <a:lnTo>
                    <a:pt x="24" y="10"/>
                  </a:lnTo>
                  <a:lnTo>
                    <a:pt x="22" y="6"/>
                  </a:lnTo>
                  <a:lnTo>
                    <a:pt x="20" y="2"/>
                  </a:lnTo>
                  <a:lnTo>
                    <a:pt x="16" y="0"/>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73" name="Freeform 42"/>
            <p:cNvSpPr/>
            <p:nvPr/>
          </p:nvSpPr>
          <p:spPr bwMode="auto">
            <a:xfrm>
              <a:off x="2782888" y="196850"/>
              <a:ext cx="38100" cy="34925"/>
            </a:xfrm>
            <a:custGeom>
              <a:avLst/>
              <a:gdLst/>
              <a:ahLst/>
              <a:cxnLst>
                <a:cxn ang="0">
                  <a:pos x="12" y="0"/>
                </a:cxn>
                <a:cxn ang="0">
                  <a:pos x="12" y="0"/>
                </a:cxn>
                <a:cxn ang="0">
                  <a:pos x="8" y="0"/>
                </a:cxn>
                <a:cxn ang="0">
                  <a:pos x="4" y="2"/>
                </a:cxn>
                <a:cxn ang="0">
                  <a:pos x="2" y="6"/>
                </a:cxn>
                <a:cxn ang="0">
                  <a:pos x="0" y="10"/>
                </a:cxn>
                <a:cxn ang="0">
                  <a:pos x="0" y="10"/>
                </a:cxn>
                <a:cxn ang="0">
                  <a:pos x="2" y="14"/>
                </a:cxn>
                <a:cxn ang="0">
                  <a:pos x="4" y="18"/>
                </a:cxn>
                <a:cxn ang="0">
                  <a:pos x="8" y="20"/>
                </a:cxn>
                <a:cxn ang="0">
                  <a:pos x="12" y="22"/>
                </a:cxn>
                <a:cxn ang="0">
                  <a:pos x="12" y="22"/>
                </a:cxn>
                <a:cxn ang="0">
                  <a:pos x="16" y="20"/>
                </a:cxn>
                <a:cxn ang="0">
                  <a:pos x="20" y="18"/>
                </a:cxn>
                <a:cxn ang="0">
                  <a:pos x="22" y="14"/>
                </a:cxn>
                <a:cxn ang="0">
                  <a:pos x="24" y="10"/>
                </a:cxn>
                <a:cxn ang="0">
                  <a:pos x="24" y="10"/>
                </a:cxn>
                <a:cxn ang="0">
                  <a:pos x="22" y="6"/>
                </a:cxn>
                <a:cxn ang="0">
                  <a:pos x="20" y="2"/>
                </a:cxn>
                <a:cxn ang="0">
                  <a:pos x="16" y="0"/>
                </a:cxn>
                <a:cxn ang="0">
                  <a:pos x="12" y="0"/>
                </a:cxn>
              </a:cxnLst>
              <a:rect l="0" t="0" r="r" b="b"/>
              <a:pathLst>
                <a:path w="24" h="22">
                  <a:moveTo>
                    <a:pt x="12" y="0"/>
                  </a:moveTo>
                  <a:lnTo>
                    <a:pt x="12" y="0"/>
                  </a:lnTo>
                  <a:lnTo>
                    <a:pt x="8" y="0"/>
                  </a:lnTo>
                  <a:lnTo>
                    <a:pt x="4" y="2"/>
                  </a:lnTo>
                  <a:lnTo>
                    <a:pt x="2" y="6"/>
                  </a:lnTo>
                  <a:lnTo>
                    <a:pt x="0" y="10"/>
                  </a:lnTo>
                  <a:lnTo>
                    <a:pt x="0" y="10"/>
                  </a:lnTo>
                  <a:lnTo>
                    <a:pt x="2" y="14"/>
                  </a:lnTo>
                  <a:lnTo>
                    <a:pt x="4" y="18"/>
                  </a:lnTo>
                  <a:lnTo>
                    <a:pt x="8" y="20"/>
                  </a:lnTo>
                  <a:lnTo>
                    <a:pt x="12" y="22"/>
                  </a:lnTo>
                  <a:lnTo>
                    <a:pt x="12" y="22"/>
                  </a:lnTo>
                  <a:lnTo>
                    <a:pt x="16" y="20"/>
                  </a:lnTo>
                  <a:lnTo>
                    <a:pt x="20" y="18"/>
                  </a:lnTo>
                  <a:lnTo>
                    <a:pt x="22" y="14"/>
                  </a:lnTo>
                  <a:lnTo>
                    <a:pt x="24" y="10"/>
                  </a:lnTo>
                  <a:lnTo>
                    <a:pt x="24" y="10"/>
                  </a:lnTo>
                  <a:lnTo>
                    <a:pt x="22" y="6"/>
                  </a:lnTo>
                  <a:lnTo>
                    <a:pt x="20" y="2"/>
                  </a:lnTo>
                  <a:lnTo>
                    <a:pt x="16" y="0"/>
                  </a:lnTo>
                  <a:lnTo>
                    <a:pt x="12"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74" name="Freeform 43"/>
            <p:cNvSpPr/>
            <p:nvPr/>
          </p:nvSpPr>
          <p:spPr bwMode="auto">
            <a:xfrm>
              <a:off x="1325563" y="301625"/>
              <a:ext cx="34925" cy="34925"/>
            </a:xfrm>
            <a:custGeom>
              <a:avLst/>
              <a:gdLst/>
              <a:ahLst/>
              <a:cxnLst>
                <a:cxn ang="0">
                  <a:pos x="10" y="0"/>
                </a:cxn>
                <a:cxn ang="0">
                  <a:pos x="10" y="0"/>
                </a:cxn>
                <a:cxn ang="0">
                  <a:pos x="6" y="2"/>
                </a:cxn>
                <a:cxn ang="0">
                  <a:pos x="2" y="4"/>
                </a:cxn>
                <a:cxn ang="0">
                  <a:pos x="0" y="8"/>
                </a:cxn>
                <a:cxn ang="0">
                  <a:pos x="0" y="12"/>
                </a:cxn>
                <a:cxn ang="0">
                  <a:pos x="0" y="12"/>
                </a:cxn>
                <a:cxn ang="0">
                  <a:pos x="0" y="16"/>
                </a:cxn>
                <a:cxn ang="0">
                  <a:pos x="2" y="20"/>
                </a:cxn>
                <a:cxn ang="0">
                  <a:pos x="6" y="22"/>
                </a:cxn>
                <a:cxn ang="0">
                  <a:pos x="10" y="22"/>
                </a:cxn>
                <a:cxn ang="0">
                  <a:pos x="10" y="22"/>
                </a:cxn>
                <a:cxn ang="0">
                  <a:pos x="14" y="22"/>
                </a:cxn>
                <a:cxn ang="0">
                  <a:pos x="18" y="20"/>
                </a:cxn>
                <a:cxn ang="0">
                  <a:pos x="20" y="16"/>
                </a:cxn>
                <a:cxn ang="0">
                  <a:pos x="22" y="12"/>
                </a:cxn>
                <a:cxn ang="0">
                  <a:pos x="22" y="12"/>
                </a:cxn>
                <a:cxn ang="0">
                  <a:pos x="20" y="8"/>
                </a:cxn>
                <a:cxn ang="0">
                  <a:pos x="18" y="4"/>
                </a:cxn>
                <a:cxn ang="0">
                  <a:pos x="14" y="2"/>
                </a:cxn>
                <a:cxn ang="0">
                  <a:pos x="10" y="0"/>
                </a:cxn>
              </a:cxnLst>
              <a:rect l="0" t="0" r="r" b="b"/>
              <a:pathLst>
                <a:path w="22" h="22">
                  <a:moveTo>
                    <a:pt x="10" y="0"/>
                  </a:moveTo>
                  <a:lnTo>
                    <a:pt x="10" y="0"/>
                  </a:lnTo>
                  <a:lnTo>
                    <a:pt x="6" y="2"/>
                  </a:lnTo>
                  <a:lnTo>
                    <a:pt x="2" y="4"/>
                  </a:lnTo>
                  <a:lnTo>
                    <a:pt x="0" y="8"/>
                  </a:lnTo>
                  <a:lnTo>
                    <a:pt x="0" y="12"/>
                  </a:lnTo>
                  <a:lnTo>
                    <a:pt x="0" y="12"/>
                  </a:lnTo>
                  <a:lnTo>
                    <a:pt x="0" y="16"/>
                  </a:lnTo>
                  <a:lnTo>
                    <a:pt x="2" y="20"/>
                  </a:lnTo>
                  <a:lnTo>
                    <a:pt x="6" y="22"/>
                  </a:lnTo>
                  <a:lnTo>
                    <a:pt x="10" y="22"/>
                  </a:lnTo>
                  <a:lnTo>
                    <a:pt x="10" y="22"/>
                  </a:lnTo>
                  <a:lnTo>
                    <a:pt x="14" y="22"/>
                  </a:lnTo>
                  <a:lnTo>
                    <a:pt x="18" y="20"/>
                  </a:lnTo>
                  <a:lnTo>
                    <a:pt x="20" y="16"/>
                  </a:lnTo>
                  <a:lnTo>
                    <a:pt x="22" y="12"/>
                  </a:lnTo>
                  <a:lnTo>
                    <a:pt x="22" y="12"/>
                  </a:lnTo>
                  <a:lnTo>
                    <a:pt x="20" y="8"/>
                  </a:lnTo>
                  <a:lnTo>
                    <a:pt x="18" y="4"/>
                  </a:lnTo>
                  <a:lnTo>
                    <a:pt x="14" y="2"/>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75" name="Freeform 44"/>
            <p:cNvSpPr/>
            <p:nvPr/>
          </p:nvSpPr>
          <p:spPr bwMode="auto">
            <a:xfrm>
              <a:off x="1325563" y="301625"/>
              <a:ext cx="34925" cy="34925"/>
            </a:xfrm>
            <a:custGeom>
              <a:avLst/>
              <a:gdLst/>
              <a:ahLst/>
              <a:cxnLst>
                <a:cxn ang="0">
                  <a:pos x="10" y="0"/>
                </a:cxn>
                <a:cxn ang="0">
                  <a:pos x="10" y="0"/>
                </a:cxn>
                <a:cxn ang="0">
                  <a:pos x="6" y="2"/>
                </a:cxn>
                <a:cxn ang="0">
                  <a:pos x="2" y="4"/>
                </a:cxn>
                <a:cxn ang="0">
                  <a:pos x="0" y="8"/>
                </a:cxn>
                <a:cxn ang="0">
                  <a:pos x="0" y="12"/>
                </a:cxn>
                <a:cxn ang="0">
                  <a:pos x="0" y="12"/>
                </a:cxn>
                <a:cxn ang="0">
                  <a:pos x="0" y="16"/>
                </a:cxn>
                <a:cxn ang="0">
                  <a:pos x="2" y="20"/>
                </a:cxn>
                <a:cxn ang="0">
                  <a:pos x="6" y="22"/>
                </a:cxn>
                <a:cxn ang="0">
                  <a:pos x="10" y="22"/>
                </a:cxn>
                <a:cxn ang="0">
                  <a:pos x="10" y="22"/>
                </a:cxn>
                <a:cxn ang="0">
                  <a:pos x="14" y="22"/>
                </a:cxn>
                <a:cxn ang="0">
                  <a:pos x="18" y="20"/>
                </a:cxn>
                <a:cxn ang="0">
                  <a:pos x="20" y="16"/>
                </a:cxn>
                <a:cxn ang="0">
                  <a:pos x="22" y="12"/>
                </a:cxn>
                <a:cxn ang="0">
                  <a:pos x="22" y="12"/>
                </a:cxn>
                <a:cxn ang="0">
                  <a:pos x="20" y="8"/>
                </a:cxn>
                <a:cxn ang="0">
                  <a:pos x="18" y="4"/>
                </a:cxn>
                <a:cxn ang="0">
                  <a:pos x="14" y="2"/>
                </a:cxn>
                <a:cxn ang="0">
                  <a:pos x="10" y="0"/>
                </a:cxn>
              </a:cxnLst>
              <a:rect l="0" t="0" r="r" b="b"/>
              <a:pathLst>
                <a:path w="22" h="22">
                  <a:moveTo>
                    <a:pt x="10" y="0"/>
                  </a:moveTo>
                  <a:lnTo>
                    <a:pt x="10" y="0"/>
                  </a:lnTo>
                  <a:lnTo>
                    <a:pt x="6" y="2"/>
                  </a:lnTo>
                  <a:lnTo>
                    <a:pt x="2" y="4"/>
                  </a:lnTo>
                  <a:lnTo>
                    <a:pt x="0" y="8"/>
                  </a:lnTo>
                  <a:lnTo>
                    <a:pt x="0" y="12"/>
                  </a:lnTo>
                  <a:lnTo>
                    <a:pt x="0" y="12"/>
                  </a:lnTo>
                  <a:lnTo>
                    <a:pt x="0" y="16"/>
                  </a:lnTo>
                  <a:lnTo>
                    <a:pt x="2" y="20"/>
                  </a:lnTo>
                  <a:lnTo>
                    <a:pt x="6" y="22"/>
                  </a:lnTo>
                  <a:lnTo>
                    <a:pt x="10" y="22"/>
                  </a:lnTo>
                  <a:lnTo>
                    <a:pt x="10" y="22"/>
                  </a:lnTo>
                  <a:lnTo>
                    <a:pt x="14" y="22"/>
                  </a:lnTo>
                  <a:lnTo>
                    <a:pt x="18" y="20"/>
                  </a:lnTo>
                  <a:lnTo>
                    <a:pt x="20" y="16"/>
                  </a:lnTo>
                  <a:lnTo>
                    <a:pt x="22" y="12"/>
                  </a:lnTo>
                  <a:lnTo>
                    <a:pt x="22" y="12"/>
                  </a:lnTo>
                  <a:lnTo>
                    <a:pt x="20" y="8"/>
                  </a:lnTo>
                  <a:lnTo>
                    <a:pt x="18" y="4"/>
                  </a:lnTo>
                  <a:lnTo>
                    <a:pt x="14" y="2"/>
                  </a:lnTo>
                  <a:lnTo>
                    <a:pt x="10"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76" name="Freeform 45"/>
            <p:cNvSpPr/>
            <p:nvPr/>
          </p:nvSpPr>
          <p:spPr bwMode="auto">
            <a:xfrm>
              <a:off x="1906588" y="336550"/>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77" name="Freeform 46"/>
            <p:cNvSpPr/>
            <p:nvPr/>
          </p:nvSpPr>
          <p:spPr bwMode="auto">
            <a:xfrm>
              <a:off x="1906588" y="336550"/>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78" name="Freeform 47"/>
            <p:cNvSpPr/>
            <p:nvPr/>
          </p:nvSpPr>
          <p:spPr bwMode="auto">
            <a:xfrm>
              <a:off x="1433513" y="558800"/>
              <a:ext cx="25400" cy="22225"/>
            </a:xfrm>
            <a:custGeom>
              <a:avLst/>
              <a:gdLst/>
              <a:ahLst/>
              <a:cxnLst>
                <a:cxn ang="0">
                  <a:pos x="8" y="0"/>
                </a:cxn>
                <a:cxn ang="0">
                  <a:pos x="8" y="0"/>
                </a:cxn>
                <a:cxn ang="0">
                  <a:pos x="4" y="2"/>
                </a:cxn>
                <a:cxn ang="0">
                  <a:pos x="0" y="6"/>
                </a:cxn>
                <a:cxn ang="0">
                  <a:pos x="0" y="6"/>
                </a:cxn>
                <a:cxn ang="0">
                  <a:pos x="4" y="12"/>
                </a:cxn>
                <a:cxn ang="0">
                  <a:pos x="8" y="14"/>
                </a:cxn>
                <a:cxn ang="0">
                  <a:pos x="8" y="14"/>
                </a:cxn>
                <a:cxn ang="0">
                  <a:pos x="12" y="12"/>
                </a:cxn>
                <a:cxn ang="0">
                  <a:pos x="16" y="6"/>
                </a:cxn>
                <a:cxn ang="0">
                  <a:pos x="16" y="6"/>
                </a:cxn>
                <a:cxn ang="0">
                  <a:pos x="12" y="2"/>
                </a:cxn>
                <a:cxn ang="0">
                  <a:pos x="8" y="0"/>
                </a:cxn>
              </a:cxnLst>
              <a:rect l="0" t="0" r="r" b="b"/>
              <a:pathLst>
                <a:path w="16" h="14">
                  <a:moveTo>
                    <a:pt x="8" y="0"/>
                  </a:moveTo>
                  <a:lnTo>
                    <a:pt x="8" y="0"/>
                  </a:lnTo>
                  <a:lnTo>
                    <a:pt x="4" y="2"/>
                  </a:lnTo>
                  <a:lnTo>
                    <a:pt x="0" y="6"/>
                  </a:lnTo>
                  <a:lnTo>
                    <a:pt x="0" y="6"/>
                  </a:lnTo>
                  <a:lnTo>
                    <a:pt x="4" y="12"/>
                  </a:lnTo>
                  <a:lnTo>
                    <a:pt x="8" y="14"/>
                  </a:lnTo>
                  <a:lnTo>
                    <a:pt x="8" y="14"/>
                  </a:lnTo>
                  <a:lnTo>
                    <a:pt x="12" y="12"/>
                  </a:lnTo>
                  <a:lnTo>
                    <a:pt x="16" y="6"/>
                  </a:lnTo>
                  <a:lnTo>
                    <a:pt x="16"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79" name="Freeform 48"/>
            <p:cNvSpPr/>
            <p:nvPr/>
          </p:nvSpPr>
          <p:spPr bwMode="auto">
            <a:xfrm>
              <a:off x="1433513" y="558800"/>
              <a:ext cx="25400" cy="22225"/>
            </a:xfrm>
            <a:custGeom>
              <a:avLst/>
              <a:gdLst/>
              <a:ahLst/>
              <a:cxnLst>
                <a:cxn ang="0">
                  <a:pos x="8" y="0"/>
                </a:cxn>
                <a:cxn ang="0">
                  <a:pos x="8" y="0"/>
                </a:cxn>
                <a:cxn ang="0">
                  <a:pos x="4" y="2"/>
                </a:cxn>
                <a:cxn ang="0">
                  <a:pos x="0" y="6"/>
                </a:cxn>
                <a:cxn ang="0">
                  <a:pos x="0" y="6"/>
                </a:cxn>
                <a:cxn ang="0">
                  <a:pos x="4" y="12"/>
                </a:cxn>
                <a:cxn ang="0">
                  <a:pos x="8" y="14"/>
                </a:cxn>
                <a:cxn ang="0">
                  <a:pos x="8" y="14"/>
                </a:cxn>
                <a:cxn ang="0">
                  <a:pos x="12" y="12"/>
                </a:cxn>
                <a:cxn ang="0">
                  <a:pos x="16" y="6"/>
                </a:cxn>
                <a:cxn ang="0">
                  <a:pos x="16" y="6"/>
                </a:cxn>
                <a:cxn ang="0">
                  <a:pos x="12" y="2"/>
                </a:cxn>
                <a:cxn ang="0">
                  <a:pos x="8" y="0"/>
                </a:cxn>
              </a:cxnLst>
              <a:rect l="0" t="0" r="r" b="b"/>
              <a:pathLst>
                <a:path w="16" h="14">
                  <a:moveTo>
                    <a:pt x="8" y="0"/>
                  </a:moveTo>
                  <a:lnTo>
                    <a:pt x="8" y="0"/>
                  </a:lnTo>
                  <a:lnTo>
                    <a:pt x="4" y="2"/>
                  </a:lnTo>
                  <a:lnTo>
                    <a:pt x="0" y="6"/>
                  </a:lnTo>
                  <a:lnTo>
                    <a:pt x="0" y="6"/>
                  </a:lnTo>
                  <a:lnTo>
                    <a:pt x="4" y="12"/>
                  </a:lnTo>
                  <a:lnTo>
                    <a:pt x="8" y="14"/>
                  </a:lnTo>
                  <a:lnTo>
                    <a:pt x="8" y="14"/>
                  </a:lnTo>
                  <a:lnTo>
                    <a:pt x="12" y="12"/>
                  </a:lnTo>
                  <a:lnTo>
                    <a:pt x="16" y="6"/>
                  </a:lnTo>
                  <a:lnTo>
                    <a:pt x="16"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80" name="Freeform 49"/>
            <p:cNvSpPr/>
            <p:nvPr/>
          </p:nvSpPr>
          <p:spPr bwMode="auto">
            <a:xfrm>
              <a:off x="1338263" y="939800"/>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81" name="Freeform 50"/>
            <p:cNvSpPr/>
            <p:nvPr/>
          </p:nvSpPr>
          <p:spPr bwMode="auto">
            <a:xfrm>
              <a:off x="1338263" y="939800"/>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82" name="Freeform 51"/>
            <p:cNvSpPr/>
            <p:nvPr/>
          </p:nvSpPr>
          <p:spPr bwMode="auto">
            <a:xfrm>
              <a:off x="2224088" y="412750"/>
              <a:ext cx="47625" cy="47625"/>
            </a:xfrm>
            <a:custGeom>
              <a:avLst/>
              <a:gdLst/>
              <a:ahLst/>
              <a:cxnLst>
                <a:cxn ang="0">
                  <a:pos x="14" y="0"/>
                </a:cxn>
                <a:cxn ang="0">
                  <a:pos x="14" y="0"/>
                </a:cxn>
                <a:cxn ang="0">
                  <a:pos x="8" y="2"/>
                </a:cxn>
                <a:cxn ang="0">
                  <a:pos x="4" y="4"/>
                </a:cxn>
                <a:cxn ang="0">
                  <a:pos x="2" y="8"/>
                </a:cxn>
                <a:cxn ang="0">
                  <a:pos x="0" y="14"/>
                </a:cxn>
                <a:cxn ang="0">
                  <a:pos x="0" y="14"/>
                </a:cxn>
                <a:cxn ang="0">
                  <a:pos x="2" y="20"/>
                </a:cxn>
                <a:cxn ang="0">
                  <a:pos x="4" y="24"/>
                </a:cxn>
                <a:cxn ang="0">
                  <a:pos x="8" y="28"/>
                </a:cxn>
                <a:cxn ang="0">
                  <a:pos x="14" y="30"/>
                </a:cxn>
                <a:cxn ang="0">
                  <a:pos x="14" y="30"/>
                </a:cxn>
                <a:cxn ang="0">
                  <a:pos x="20" y="28"/>
                </a:cxn>
                <a:cxn ang="0">
                  <a:pos x="24" y="24"/>
                </a:cxn>
                <a:cxn ang="0">
                  <a:pos x="28" y="20"/>
                </a:cxn>
                <a:cxn ang="0">
                  <a:pos x="30" y="14"/>
                </a:cxn>
                <a:cxn ang="0">
                  <a:pos x="30" y="14"/>
                </a:cxn>
                <a:cxn ang="0">
                  <a:pos x="28" y="8"/>
                </a:cxn>
                <a:cxn ang="0">
                  <a:pos x="24" y="4"/>
                </a:cxn>
                <a:cxn ang="0">
                  <a:pos x="20" y="2"/>
                </a:cxn>
                <a:cxn ang="0">
                  <a:pos x="14" y="0"/>
                </a:cxn>
              </a:cxnLst>
              <a:rect l="0" t="0" r="r" b="b"/>
              <a:pathLst>
                <a:path w="30" h="30">
                  <a:moveTo>
                    <a:pt x="14" y="0"/>
                  </a:moveTo>
                  <a:lnTo>
                    <a:pt x="14" y="0"/>
                  </a:lnTo>
                  <a:lnTo>
                    <a:pt x="8" y="2"/>
                  </a:lnTo>
                  <a:lnTo>
                    <a:pt x="4" y="4"/>
                  </a:lnTo>
                  <a:lnTo>
                    <a:pt x="2" y="8"/>
                  </a:lnTo>
                  <a:lnTo>
                    <a:pt x="0" y="14"/>
                  </a:lnTo>
                  <a:lnTo>
                    <a:pt x="0" y="14"/>
                  </a:lnTo>
                  <a:lnTo>
                    <a:pt x="2" y="20"/>
                  </a:lnTo>
                  <a:lnTo>
                    <a:pt x="4" y="24"/>
                  </a:lnTo>
                  <a:lnTo>
                    <a:pt x="8" y="28"/>
                  </a:lnTo>
                  <a:lnTo>
                    <a:pt x="14" y="30"/>
                  </a:lnTo>
                  <a:lnTo>
                    <a:pt x="14" y="30"/>
                  </a:lnTo>
                  <a:lnTo>
                    <a:pt x="20" y="28"/>
                  </a:lnTo>
                  <a:lnTo>
                    <a:pt x="24" y="24"/>
                  </a:lnTo>
                  <a:lnTo>
                    <a:pt x="28" y="20"/>
                  </a:lnTo>
                  <a:lnTo>
                    <a:pt x="30" y="14"/>
                  </a:lnTo>
                  <a:lnTo>
                    <a:pt x="30" y="14"/>
                  </a:lnTo>
                  <a:lnTo>
                    <a:pt x="28" y="8"/>
                  </a:lnTo>
                  <a:lnTo>
                    <a:pt x="24" y="4"/>
                  </a:lnTo>
                  <a:lnTo>
                    <a:pt x="20" y="2"/>
                  </a:lnTo>
                  <a:lnTo>
                    <a:pt x="14"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83" name="Freeform 52"/>
            <p:cNvSpPr/>
            <p:nvPr/>
          </p:nvSpPr>
          <p:spPr bwMode="auto">
            <a:xfrm>
              <a:off x="2224088" y="412750"/>
              <a:ext cx="47625" cy="47625"/>
            </a:xfrm>
            <a:custGeom>
              <a:avLst/>
              <a:gdLst/>
              <a:ahLst/>
              <a:cxnLst>
                <a:cxn ang="0">
                  <a:pos x="14" y="0"/>
                </a:cxn>
                <a:cxn ang="0">
                  <a:pos x="14" y="0"/>
                </a:cxn>
                <a:cxn ang="0">
                  <a:pos x="8" y="2"/>
                </a:cxn>
                <a:cxn ang="0">
                  <a:pos x="4" y="4"/>
                </a:cxn>
                <a:cxn ang="0">
                  <a:pos x="2" y="8"/>
                </a:cxn>
                <a:cxn ang="0">
                  <a:pos x="0" y="14"/>
                </a:cxn>
                <a:cxn ang="0">
                  <a:pos x="0" y="14"/>
                </a:cxn>
                <a:cxn ang="0">
                  <a:pos x="2" y="20"/>
                </a:cxn>
                <a:cxn ang="0">
                  <a:pos x="4" y="24"/>
                </a:cxn>
                <a:cxn ang="0">
                  <a:pos x="8" y="28"/>
                </a:cxn>
                <a:cxn ang="0">
                  <a:pos x="14" y="30"/>
                </a:cxn>
                <a:cxn ang="0">
                  <a:pos x="14" y="30"/>
                </a:cxn>
                <a:cxn ang="0">
                  <a:pos x="20" y="28"/>
                </a:cxn>
                <a:cxn ang="0">
                  <a:pos x="24" y="24"/>
                </a:cxn>
                <a:cxn ang="0">
                  <a:pos x="28" y="20"/>
                </a:cxn>
                <a:cxn ang="0">
                  <a:pos x="30" y="14"/>
                </a:cxn>
                <a:cxn ang="0">
                  <a:pos x="30" y="14"/>
                </a:cxn>
                <a:cxn ang="0">
                  <a:pos x="28" y="8"/>
                </a:cxn>
                <a:cxn ang="0">
                  <a:pos x="24" y="4"/>
                </a:cxn>
                <a:cxn ang="0">
                  <a:pos x="20" y="2"/>
                </a:cxn>
                <a:cxn ang="0">
                  <a:pos x="14" y="0"/>
                </a:cxn>
              </a:cxnLst>
              <a:rect l="0" t="0" r="r" b="b"/>
              <a:pathLst>
                <a:path w="30" h="30">
                  <a:moveTo>
                    <a:pt x="14" y="0"/>
                  </a:moveTo>
                  <a:lnTo>
                    <a:pt x="14" y="0"/>
                  </a:lnTo>
                  <a:lnTo>
                    <a:pt x="8" y="2"/>
                  </a:lnTo>
                  <a:lnTo>
                    <a:pt x="4" y="4"/>
                  </a:lnTo>
                  <a:lnTo>
                    <a:pt x="2" y="8"/>
                  </a:lnTo>
                  <a:lnTo>
                    <a:pt x="0" y="14"/>
                  </a:lnTo>
                  <a:lnTo>
                    <a:pt x="0" y="14"/>
                  </a:lnTo>
                  <a:lnTo>
                    <a:pt x="2" y="20"/>
                  </a:lnTo>
                  <a:lnTo>
                    <a:pt x="4" y="24"/>
                  </a:lnTo>
                  <a:lnTo>
                    <a:pt x="8" y="28"/>
                  </a:lnTo>
                  <a:lnTo>
                    <a:pt x="14" y="30"/>
                  </a:lnTo>
                  <a:lnTo>
                    <a:pt x="14" y="30"/>
                  </a:lnTo>
                  <a:lnTo>
                    <a:pt x="20" y="28"/>
                  </a:lnTo>
                  <a:lnTo>
                    <a:pt x="24" y="24"/>
                  </a:lnTo>
                  <a:lnTo>
                    <a:pt x="28" y="20"/>
                  </a:lnTo>
                  <a:lnTo>
                    <a:pt x="30" y="14"/>
                  </a:lnTo>
                  <a:lnTo>
                    <a:pt x="30" y="14"/>
                  </a:lnTo>
                  <a:lnTo>
                    <a:pt x="28" y="8"/>
                  </a:lnTo>
                  <a:lnTo>
                    <a:pt x="24" y="4"/>
                  </a:lnTo>
                  <a:lnTo>
                    <a:pt x="20" y="2"/>
                  </a:lnTo>
                  <a:lnTo>
                    <a:pt x="14"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84" name="Freeform 53"/>
            <p:cNvSpPr/>
            <p:nvPr/>
          </p:nvSpPr>
          <p:spPr bwMode="auto">
            <a:xfrm>
              <a:off x="2598738" y="476250"/>
              <a:ext cx="28575" cy="28575"/>
            </a:xfrm>
            <a:custGeom>
              <a:avLst/>
              <a:gdLst/>
              <a:ahLst/>
              <a:cxnLst>
                <a:cxn ang="0">
                  <a:pos x="8" y="0"/>
                </a:cxn>
                <a:cxn ang="0">
                  <a:pos x="8" y="0"/>
                </a:cxn>
                <a:cxn ang="0">
                  <a:pos x="4" y="0"/>
                </a:cxn>
                <a:cxn ang="0">
                  <a:pos x="2" y="2"/>
                </a:cxn>
                <a:cxn ang="0">
                  <a:pos x="0" y="4"/>
                </a:cxn>
                <a:cxn ang="0">
                  <a:pos x="0" y="8"/>
                </a:cxn>
                <a:cxn ang="0">
                  <a:pos x="0" y="8"/>
                </a:cxn>
                <a:cxn ang="0">
                  <a:pos x="0" y="12"/>
                </a:cxn>
                <a:cxn ang="0">
                  <a:pos x="2" y="14"/>
                </a:cxn>
                <a:cxn ang="0">
                  <a:pos x="4" y="16"/>
                </a:cxn>
                <a:cxn ang="0">
                  <a:pos x="8" y="18"/>
                </a:cxn>
                <a:cxn ang="0">
                  <a:pos x="8" y="18"/>
                </a:cxn>
                <a:cxn ang="0">
                  <a:pos x="12" y="16"/>
                </a:cxn>
                <a:cxn ang="0">
                  <a:pos x="14" y="14"/>
                </a:cxn>
                <a:cxn ang="0">
                  <a:pos x="16" y="12"/>
                </a:cxn>
                <a:cxn ang="0">
                  <a:pos x="18" y="8"/>
                </a:cxn>
                <a:cxn ang="0">
                  <a:pos x="18" y="8"/>
                </a:cxn>
                <a:cxn ang="0">
                  <a:pos x="16" y="4"/>
                </a:cxn>
                <a:cxn ang="0">
                  <a:pos x="14" y="2"/>
                </a:cxn>
                <a:cxn ang="0">
                  <a:pos x="12" y="0"/>
                </a:cxn>
                <a:cxn ang="0">
                  <a:pos x="8" y="0"/>
                </a:cxn>
              </a:cxnLst>
              <a:rect l="0" t="0" r="r" b="b"/>
              <a:pathLst>
                <a:path w="18" h="18">
                  <a:moveTo>
                    <a:pt x="8" y="0"/>
                  </a:moveTo>
                  <a:lnTo>
                    <a:pt x="8" y="0"/>
                  </a:lnTo>
                  <a:lnTo>
                    <a:pt x="4" y="0"/>
                  </a:lnTo>
                  <a:lnTo>
                    <a:pt x="2" y="2"/>
                  </a:lnTo>
                  <a:lnTo>
                    <a:pt x="0" y="4"/>
                  </a:lnTo>
                  <a:lnTo>
                    <a:pt x="0" y="8"/>
                  </a:lnTo>
                  <a:lnTo>
                    <a:pt x="0" y="8"/>
                  </a:lnTo>
                  <a:lnTo>
                    <a:pt x="0" y="12"/>
                  </a:lnTo>
                  <a:lnTo>
                    <a:pt x="2" y="14"/>
                  </a:lnTo>
                  <a:lnTo>
                    <a:pt x="4" y="16"/>
                  </a:lnTo>
                  <a:lnTo>
                    <a:pt x="8" y="18"/>
                  </a:lnTo>
                  <a:lnTo>
                    <a:pt x="8" y="18"/>
                  </a:lnTo>
                  <a:lnTo>
                    <a:pt x="12" y="16"/>
                  </a:lnTo>
                  <a:lnTo>
                    <a:pt x="14" y="14"/>
                  </a:lnTo>
                  <a:lnTo>
                    <a:pt x="16" y="12"/>
                  </a:lnTo>
                  <a:lnTo>
                    <a:pt x="18" y="8"/>
                  </a:lnTo>
                  <a:lnTo>
                    <a:pt x="18" y="8"/>
                  </a:lnTo>
                  <a:lnTo>
                    <a:pt x="16" y="4"/>
                  </a:lnTo>
                  <a:lnTo>
                    <a:pt x="14" y="2"/>
                  </a:lnTo>
                  <a:lnTo>
                    <a:pt x="12" y="0"/>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85" name="Freeform 54"/>
            <p:cNvSpPr/>
            <p:nvPr/>
          </p:nvSpPr>
          <p:spPr bwMode="auto">
            <a:xfrm>
              <a:off x="2598738" y="476250"/>
              <a:ext cx="28575" cy="28575"/>
            </a:xfrm>
            <a:custGeom>
              <a:avLst/>
              <a:gdLst/>
              <a:ahLst/>
              <a:cxnLst>
                <a:cxn ang="0">
                  <a:pos x="8" y="0"/>
                </a:cxn>
                <a:cxn ang="0">
                  <a:pos x="8" y="0"/>
                </a:cxn>
                <a:cxn ang="0">
                  <a:pos x="4" y="0"/>
                </a:cxn>
                <a:cxn ang="0">
                  <a:pos x="2" y="2"/>
                </a:cxn>
                <a:cxn ang="0">
                  <a:pos x="0" y="4"/>
                </a:cxn>
                <a:cxn ang="0">
                  <a:pos x="0" y="8"/>
                </a:cxn>
                <a:cxn ang="0">
                  <a:pos x="0" y="8"/>
                </a:cxn>
                <a:cxn ang="0">
                  <a:pos x="0" y="12"/>
                </a:cxn>
                <a:cxn ang="0">
                  <a:pos x="2" y="14"/>
                </a:cxn>
                <a:cxn ang="0">
                  <a:pos x="4" y="16"/>
                </a:cxn>
                <a:cxn ang="0">
                  <a:pos x="8" y="18"/>
                </a:cxn>
                <a:cxn ang="0">
                  <a:pos x="8" y="18"/>
                </a:cxn>
                <a:cxn ang="0">
                  <a:pos x="12" y="16"/>
                </a:cxn>
                <a:cxn ang="0">
                  <a:pos x="14" y="14"/>
                </a:cxn>
                <a:cxn ang="0">
                  <a:pos x="16" y="12"/>
                </a:cxn>
                <a:cxn ang="0">
                  <a:pos x="18" y="8"/>
                </a:cxn>
                <a:cxn ang="0">
                  <a:pos x="18" y="8"/>
                </a:cxn>
                <a:cxn ang="0">
                  <a:pos x="16" y="4"/>
                </a:cxn>
                <a:cxn ang="0">
                  <a:pos x="14" y="2"/>
                </a:cxn>
                <a:cxn ang="0">
                  <a:pos x="12" y="0"/>
                </a:cxn>
                <a:cxn ang="0">
                  <a:pos x="8" y="0"/>
                </a:cxn>
              </a:cxnLst>
              <a:rect l="0" t="0" r="r" b="b"/>
              <a:pathLst>
                <a:path w="18" h="18">
                  <a:moveTo>
                    <a:pt x="8" y="0"/>
                  </a:moveTo>
                  <a:lnTo>
                    <a:pt x="8" y="0"/>
                  </a:lnTo>
                  <a:lnTo>
                    <a:pt x="4" y="0"/>
                  </a:lnTo>
                  <a:lnTo>
                    <a:pt x="2" y="2"/>
                  </a:lnTo>
                  <a:lnTo>
                    <a:pt x="0" y="4"/>
                  </a:lnTo>
                  <a:lnTo>
                    <a:pt x="0" y="8"/>
                  </a:lnTo>
                  <a:lnTo>
                    <a:pt x="0" y="8"/>
                  </a:lnTo>
                  <a:lnTo>
                    <a:pt x="0" y="12"/>
                  </a:lnTo>
                  <a:lnTo>
                    <a:pt x="2" y="14"/>
                  </a:lnTo>
                  <a:lnTo>
                    <a:pt x="4" y="16"/>
                  </a:lnTo>
                  <a:lnTo>
                    <a:pt x="8" y="18"/>
                  </a:lnTo>
                  <a:lnTo>
                    <a:pt x="8" y="18"/>
                  </a:lnTo>
                  <a:lnTo>
                    <a:pt x="12" y="16"/>
                  </a:lnTo>
                  <a:lnTo>
                    <a:pt x="14" y="14"/>
                  </a:lnTo>
                  <a:lnTo>
                    <a:pt x="16" y="12"/>
                  </a:lnTo>
                  <a:lnTo>
                    <a:pt x="18" y="8"/>
                  </a:lnTo>
                  <a:lnTo>
                    <a:pt x="18" y="8"/>
                  </a:lnTo>
                  <a:lnTo>
                    <a:pt x="16" y="4"/>
                  </a:lnTo>
                  <a:lnTo>
                    <a:pt x="14" y="2"/>
                  </a:lnTo>
                  <a:lnTo>
                    <a:pt x="12" y="0"/>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86" name="Freeform 55"/>
            <p:cNvSpPr/>
            <p:nvPr/>
          </p:nvSpPr>
          <p:spPr bwMode="auto">
            <a:xfrm>
              <a:off x="3144838" y="257175"/>
              <a:ext cx="22225" cy="19050"/>
            </a:xfrm>
            <a:custGeom>
              <a:avLst/>
              <a:gdLst/>
              <a:ahLst/>
              <a:cxnLst>
                <a:cxn ang="0">
                  <a:pos x="6" y="0"/>
                </a:cxn>
                <a:cxn ang="0">
                  <a:pos x="6" y="0"/>
                </a:cxn>
                <a:cxn ang="0">
                  <a:pos x="2" y="2"/>
                </a:cxn>
                <a:cxn ang="0">
                  <a:pos x="0" y="6"/>
                </a:cxn>
                <a:cxn ang="0">
                  <a:pos x="0" y="6"/>
                </a:cxn>
                <a:cxn ang="0">
                  <a:pos x="2" y="10"/>
                </a:cxn>
                <a:cxn ang="0">
                  <a:pos x="6" y="12"/>
                </a:cxn>
                <a:cxn ang="0">
                  <a:pos x="6" y="12"/>
                </a:cxn>
                <a:cxn ang="0">
                  <a:pos x="12" y="10"/>
                </a:cxn>
                <a:cxn ang="0">
                  <a:pos x="14" y="6"/>
                </a:cxn>
                <a:cxn ang="0">
                  <a:pos x="14" y="6"/>
                </a:cxn>
                <a:cxn ang="0">
                  <a:pos x="12" y="2"/>
                </a:cxn>
                <a:cxn ang="0">
                  <a:pos x="6" y="0"/>
                </a:cxn>
              </a:cxnLst>
              <a:rect l="0" t="0" r="r" b="b"/>
              <a:pathLst>
                <a:path w="14" h="12">
                  <a:moveTo>
                    <a:pt x="6" y="0"/>
                  </a:moveTo>
                  <a:lnTo>
                    <a:pt x="6" y="0"/>
                  </a:lnTo>
                  <a:lnTo>
                    <a:pt x="2" y="2"/>
                  </a:lnTo>
                  <a:lnTo>
                    <a:pt x="0" y="6"/>
                  </a:lnTo>
                  <a:lnTo>
                    <a:pt x="0" y="6"/>
                  </a:lnTo>
                  <a:lnTo>
                    <a:pt x="2" y="10"/>
                  </a:lnTo>
                  <a:lnTo>
                    <a:pt x="6" y="12"/>
                  </a:lnTo>
                  <a:lnTo>
                    <a:pt x="6" y="12"/>
                  </a:lnTo>
                  <a:lnTo>
                    <a:pt x="12" y="10"/>
                  </a:lnTo>
                  <a:lnTo>
                    <a:pt x="14" y="6"/>
                  </a:lnTo>
                  <a:lnTo>
                    <a:pt x="14" y="6"/>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87" name="Freeform 56"/>
            <p:cNvSpPr/>
            <p:nvPr/>
          </p:nvSpPr>
          <p:spPr bwMode="auto">
            <a:xfrm>
              <a:off x="3144838" y="257175"/>
              <a:ext cx="22225" cy="19050"/>
            </a:xfrm>
            <a:custGeom>
              <a:avLst/>
              <a:gdLst/>
              <a:ahLst/>
              <a:cxnLst>
                <a:cxn ang="0">
                  <a:pos x="6" y="0"/>
                </a:cxn>
                <a:cxn ang="0">
                  <a:pos x="6" y="0"/>
                </a:cxn>
                <a:cxn ang="0">
                  <a:pos x="2" y="2"/>
                </a:cxn>
                <a:cxn ang="0">
                  <a:pos x="0" y="6"/>
                </a:cxn>
                <a:cxn ang="0">
                  <a:pos x="0" y="6"/>
                </a:cxn>
                <a:cxn ang="0">
                  <a:pos x="2" y="10"/>
                </a:cxn>
                <a:cxn ang="0">
                  <a:pos x="6" y="12"/>
                </a:cxn>
                <a:cxn ang="0">
                  <a:pos x="6" y="12"/>
                </a:cxn>
                <a:cxn ang="0">
                  <a:pos x="12" y="10"/>
                </a:cxn>
                <a:cxn ang="0">
                  <a:pos x="14" y="6"/>
                </a:cxn>
                <a:cxn ang="0">
                  <a:pos x="14" y="6"/>
                </a:cxn>
                <a:cxn ang="0">
                  <a:pos x="12" y="2"/>
                </a:cxn>
                <a:cxn ang="0">
                  <a:pos x="6" y="0"/>
                </a:cxn>
              </a:cxnLst>
              <a:rect l="0" t="0" r="r" b="b"/>
              <a:pathLst>
                <a:path w="14" h="12">
                  <a:moveTo>
                    <a:pt x="6" y="0"/>
                  </a:moveTo>
                  <a:lnTo>
                    <a:pt x="6" y="0"/>
                  </a:lnTo>
                  <a:lnTo>
                    <a:pt x="2" y="2"/>
                  </a:lnTo>
                  <a:lnTo>
                    <a:pt x="0" y="6"/>
                  </a:lnTo>
                  <a:lnTo>
                    <a:pt x="0" y="6"/>
                  </a:lnTo>
                  <a:lnTo>
                    <a:pt x="2" y="10"/>
                  </a:lnTo>
                  <a:lnTo>
                    <a:pt x="6" y="12"/>
                  </a:lnTo>
                  <a:lnTo>
                    <a:pt x="6" y="12"/>
                  </a:lnTo>
                  <a:lnTo>
                    <a:pt x="12" y="10"/>
                  </a:lnTo>
                  <a:lnTo>
                    <a:pt x="14" y="6"/>
                  </a:lnTo>
                  <a:lnTo>
                    <a:pt x="14" y="6"/>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88" name="Freeform 57"/>
            <p:cNvSpPr/>
            <p:nvPr/>
          </p:nvSpPr>
          <p:spPr bwMode="auto">
            <a:xfrm>
              <a:off x="4217988" y="288925"/>
              <a:ext cx="25400" cy="28575"/>
            </a:xfrm>
            <a:custGeom>
              <a:avLst/>
              <a:gdLst/>
              <a:ahLst/>
              <a:cxnLst>
                <a:cxn ang="0">
                  <a:pos x="8" y="0"/>
                </a:cxn>
                <a:cxn ang="0">
                  <a:pos x="8" y="0"/>
                </a:cxn>
                <a:cxn ang="0">
                  <a:pos x="6" y="0"/>
                </a:cxn>
                <a:cxn ang="0">
                  <a:pos x="2" y="2"/>
                </a:cxn>
                <a:cxn ang="0">
                  <a:pos x="0" y="6"/>
                </a:cxn>
                <a:cxn ang="0">
                  <a:pos x="0" y="8"/>
                </a:cxn>
                <a:cxn ang="0">
                  <a:pos x="0" y="8"/>
                </a:cxn>
                <a:cxn ang="0">
                  <a:pos x="0" y="12"/>
                </a:cxn>
                <a:cxn ang="0">
                  <a:pos x="2" y="14"/>
                </a:cxn>
                <a:cxn ang="0">
                  <a:pos x="6" y="16"/>
                </a:cxn>
                <a:cxn ang="0">
                  <a:pos x="8" y="18"/>
                </a:cxn>
                <a:cxn ang="0">
                  <a:pos x="8" y="18"/>
                </a:cxn>
                <a:cxn ang="0">
                  <a:pos x="12" y="16"/>
                </a:cxn>
                <a:cxn ang="0">
                  <a:pos x="14" y="14"/>
                </a:cxn>
                <a:cxn ang="0">
                  <a:pos x="16" y="12"/>
                </a:cxn>
                <a:cxn ang="0">
                  <a:pos x="16" y="8"/>
                </a:cxn>
                <a:cxn ang="0">
                  <a:pos x="16" y="8"/>
                </a:cxn>
                <a:cxn ang="0">
                  <a:pos x="16" y="6"/>
                </a:cxn>
                <a:cxn ang="0">
                  <a:pos x="14" y="2"/>
                </a:cxn>
                <a:cxn ang="0">
                  <a:pos x="12" y="0"/>
                </a:cxn>
                <a:cxn ang="0">
                  <a:pos x="8" y="0"/>
                </a:cxn>
              </a:cxnLst>
              <a:rect l="0" t="0" r="r" b="b"/>
              <a:pathLst>
                <a:path w="16" h="18">
                  <a:moveTo>
                    <a:pt x="8" y="0"/>
                  </a:moveTo>
                  <a:lnTo>
                    <a:pt x="8" y="0"/>
                  </a:lnTo>
                  <a:lnTo>
                    <a:pt x="6" y="0"/>
                  </a:lnTo>
                  <a:lnTo>
                    <a:pt x="2" y="2"/>
                  </a:lnTo>
                  <a:lnTo>
                    <a:pt x="0" y="6"/>
                  </a:lnTo>
                  <a:lnTo>
                    <a:pt x="0" y="8"/>
                  </a:lnTo>
                  <a:lnTo>
                    <a:pt x="0" y="8"/>
                  </a:lnTo>
                  <a:lnTo>
                    <a:pt x="0" y="12"/>
                  </a:lnTo>
                  <a:lnTo>
                    <a:pt x="2" y="14"/>
                  </a:lnTo>
                  <a:lnTo>
                    <a:pt x="6" y="16"/>
                  </a:lnTo>
                  <a:lnTo>
                    <a:pt x="8" y="18"/>
                  </a:lnTo>
                  <a:lnTo>
                    <a:pt x="8" y="18"/>
                  </a:lnTo>
                  <a:lnTo>
                    <a:pt x="12" y="16"/>
                  </a:lnTo>
                  <a:lnTo>
                    <a:pt x="14" y="14"/>
                  </a:lnTo>
                  <a:lnTo>
                    <a:pt x="16" y="12"/>
                  </a:lnTo>
                  <a:lnTo>
                    <a:pt x="16" y="8"/>
                  </a:lnTo>
                  <a:lnTo>
                    <a:pt x="16" y="8"/>
                  </a:lnTo>
                  <a:lnTo>
                    <a:pt x="16" y="6"/>
                  </a:lnTo>
                  <a:lnTo>
                    <a:pt x="14" y="2"/>
                  </a:lnTo>
                  <a:lnTo>
                    <a:pt x="12" y="0"/>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89" name="Freeform 58"/>
            <p:cNvSpPr/>
            <p:nvPr/>
          </p:nvSpPr>
          <p:spPr bwMode="auto">
            <a:xfrm>
              <a:off x="4217988" y="288925"/>
              <a:ext cx="25400" cy="28575"/>
            </a:xfrm>
            <a:custGeom>
              <a:avLst/>
              <a:gdLst/>
              <a:ahLst/>
              <a:cxnLst>
                <a:cxn ang="0">
                  <a:pos x="8" y="0"/>
                </a:cxn>
                <a:cxn ang="0">
                  <a:pos x="8" y="0"/>
                </a:cxn>
                <a:cxn ang="0">
                  <a:pos x="6" y="0"/>
                </a:cxn>
                <a:cxn ang="0">
                  <a:pos x="2" y="2"/>
                </a:cxn>
                <a:cxn ang="0">
                  <a:pos x="0" y="6"/>
                </a:cxn>
                <a:cxn ang="0">
                  <a:pos x="0" y="8"/>
                </a:cxn>
                <a:cxn ang="0">
                  <a:pos x="0" y="8"/>
                </a:cxn>
                <a:cxn ang="0">
                  <a:pos x="0" y="12"/>
                </a:cxn>
                <a:cxn ang="0">
                  <a:pos x="2" y="14"/>
                </a:cxn>
                <a:cxn ang="0">
                  <a:pos x="6" y="16"/>
                </a:cxn>
                <a:cxn ang="0">
                  <a:pos x="8" y="18"/>
                </a:cxn>
                <a:cxn ang="0">
                  <a:pos x="8" y="18"/>
                </a:cxn>
                <a:cxn ang="0">
                  <a:pos x="12" y="16"/>
                </a:cxn>
                <a:cxn ang="0">
                  <a:pos x="14" y="14"/>
                </a:cxn>
                <a:cxn ang="0">
                  <a:pos x="16" y="12"/>
                </a:cxn>
                <a:cxn ang="0">
                  <a:pos x="16" y="8"/>
                </a:cxn>
                <a:cxn ang="0">
                  <a:pos x="16" y="8"/>
                </a:cxn>
                <a:cxn ang="0">
                  <a:pos x="16" y="6"/>
                </a:cxn>
                <a:cxn ang="0">
                  <a:pos x="14" y="2"/>
                </a:cxn>
                <a:cxn ang="0">
                  <a:pos x="12" y="0"/>
                </a:cxn>
                <a:cxn ang="0">
                  <a:pos x="8" y="0"/>
                </a:cxn>
              </a:cxnLst>
              <a:rect l="0" t="0" r="r" b="b"/>
              <a:pathLst>
                <a:path w="16" h="18">
                  <a:moveTo>
                    <a:pt x="8" y="0"/>
                  </a:moveTo>
                  <a:lnTo>
                    <a:pt x="8" y="0"/>
                  </a:lnTo>
                  <a:lnTo>
                    <a:pt x="6" y="0"/>
                  </a:lnTo>
                  <a:lnTo>
                    <a:pt x="2" y="2"/>
                  </a:lnTo>
                  <a:lnTo>
                    <a:pt x="0" y="6"/>
                  </a:lnTo>
                  <a:lnTo>
                    <a:pt x="0" y="8"/>
                  </a:lnTo>
                  <a:lnTo>
                    <a:pt x="0" y="8"/>
                  </a:lnTo>
                  <a:lnTo>
                    <a:pt x="0" y="12"/>
                  </a:lnTo>
                  <a:lnTo>
                    <a:pt x="2" y="14"/>
                  </a:lnTo>
                  <a:lnTo>
                    <a:pt x="6" y="16"/>
                  </a:lnTo>
                  <a:lnTo>
                    <a:pt x="8" y="18"/>
                  </a:lnTo>
                  <a:lnTo>
                    <a:pt x="8" y="18"/>
                  </a:lnTo>
                  <a:lnTo>
                    <a:pt x="12" y="16"/>
                  </a:lnTo>
                  <a:lnTo>
                    <a:pt x="14" y="14"/>
                  </a:lnTo>
                  <a:lnTo>
                    <a:pt x="16" y="12"/>
                  </a:lnTo>
                  <a:lnTo>
                    <a:pt x="16" y="8"/>
                  </a:lnTo>
                  <a:lnTo>
                    <a:pt x="16" y="8"/>
                  </a:lnTo>
                  <a:lnTo>
                    <a:pt x="16" y="6"/>
                  </a:lnTo>
                  <a:lnTo>
                    <a:pt x="14" y="2"/>
                  </a:lnTo>
                  <a:lnTo>
                    <a:pt x="12" y="0"/>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90" name="Freeform 59"/>
            <p:cNvSpPr/>
            <p:nvPr/>
          </p:nvSpPr>
          <p:spPr bwMode="auto">
            <a:xfrm>
              <a:off x="3932238" y="885825"/>
              <a:ext cx="28575" cy="25400"/>
            </a:xfrm>
            <a:custGeom>
              <a:avLst/>
              <a:gdLst/>
              <a:ahLst/>
              <a:cxnLst>
                <a:cxn ang="0">
                  <a:pos x="10" y="0"/>
                </a:cxn>
                <a:cxn ang="0">
                  <a:pos x="10" y="0"/>
                </a:cxn>
                <a:cxn ang="0">
                  <a:pos x="6" y="0"/>
                </a:cxn>
                <a:cxn ang="0">
                  <a:pos x="4" y="2"/>
                </a:cxn>
                <a:cxn ang="0">
                  <a:pos x="2" y="4"/>
                </a:cxn>
                <a:cxn ang="0">
                  <a:pos x="0" y="8"/>
                </a:cxn>
                <a:cxn ang="0">
                  <a:pos x="0" y="8"/>
                </a:cxn>
                <a:cxn ang="0">
                  <a:pos x="2" y="12"/>
                </a:cxn>
                <a:cxn ang="0">
                  <a:pos x="4" y="14"/>
                </a:cxn>
                <a:cxn ang="0">
                  <a:pos x="6" y="16"/>
                </a:cxn>
                <a:cxn ang="0">
                  <a:pos x="10" y="16"/>
                </a:cxn>
                <a:cxn ang="0">
                  <a:pos x="10" y="16"/>
                </a:cxn>
                <a:cxn ang="0">
                  <a:pos x="12" y="16"/>
                </a:cxn>
                <a:cxn ang="0">
                  <a:pos x="16" y="14"/>
                </a:cxn>
                <a:cxn ang="0">
                  <a:pos x="16" y="12"/>
                </a:cxn>
                <a:cxn ang="0">
                  <a:pos x="18" y="8"/>
                </a:cxn>
                <a:cxn ang="0">
                  <a:pos x="18" y="8"/>
                </a:cxn>
                <a:cxn ang="0">
                  <a:pos x="16" y="4"/>
                </a:cxn>
                <a:cxn ang="0">
                  <a:pos x="16" y="2"/>
                </a:cxn>
                <a:cxn ang="0">
                  <a:pos x="12" y="0"/>
                </a:cxn>
                <a:cxn ang="0">
                  <a:pos x="10" y="0"/>
                </a:cxn>
              </a:cxnLst>
              <a:rect l="0" t="0" r="r" b="b"/>
              <a:pathLst>
                <a:path w="18" h="16">
                  <a:moveTo>
                    <a:pt x="10" y="0"/>
                  </a:moveTo>
                  <a:lnTo>
                    <a:pt x="10" y="0"/>
                  </a:lnTo>
                  <a:lnTo>
                    <a:pt x="6" y="0"/>
                  </a:lnTo>
                  <a:lnTo>
                    <a:pt x="4" y="2"/>
                  </a:lnTo>
                  <a:lnTo>
                    <a:pt x="2" y="4"/>
                  </a:lnTo>
                  <a:lnTo>
                    <a:pt x="0" y="8"/>
                  </a:lnTo>
                  <a:lnTo>
                    <a:pt x="0" y="8"/>
                  </a:lnTo>
                  <a:lnTo>
                    <a:pt x="2" y="12"/>
                  </a:lnTo>
                  <a:lnTo>
                    <a:pt x="4" y="14"/>
                  </a:lnTo>
                  <a:lnTo>
                    <a:pt x="6" y="16"/>
                  </a:lnTo>
                  <a:lnTo>
                    <a:pt x="10" y="16"/>
                  </a:lnTo>
                  <a:lnTo>
                    <a:pt x="10" y="16"/>
                  </a:lnTo>
                  <a:lnTo>
                    <a:pt x="12" y="16"/>
                  </a:lnTo>
                  <a:lnTo>
                    <a:pt x="16" y="14"/>
                  </a:lnTo>
                  <a:lnTo>
                    <a:pt x="16" y="12"/>
                  </a:lnTo>
                  <a:lnTo>
                    <a:pt x="18" y="8"/>
                  </a:lnTo>
                  <a:lnTo>
                    <a:pt x="18" y="8"/>
                  </a:lnTo>
                  <a:lnTo>
                    <a:pt x="16" y="4"/>
                  </a:lnTo>
                  <a:lnTo>
                    <a:pt x="16" y="2"/>
                  </a:lnTo>
                  <a:lnTo>
                    <a:pt x="12" y="0"/>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91" name="Freeform 60"/>
            <p:cNvSpPr/>
            <p:nvPr/>
          </p:nvSpPr>
          <p:spPr bwMode="auto">
            <a:xfrm>
              <a:off x="3932238" y="885825"/>
              <a:ext cx="28575" cy="25400"/>
            </a:xfrm>
            <a:custGeom>
              <a:avLst/>
              <a:gdLst/>
              <a:ahLst/>
              <a:cxnLst>
                <a:cxn ang="0">
                  <a:pos x="10" y="0"/>
                </a:cxn>
                <a:cxn ang="0">
                  <a:pos x="10" y="0"/>
                </a:cxn>
                <a:cxn ang="0">
                  <a:pos x="6" y="0"/>
                </a:cxn>
                <a:cxn ang="0">
                  <a:pos x="4" y="2"/>
                </a:cxn>
                <a:cxn ang="0">
                  <a:pos x="2" y="4"/>
                </a:cxn>
                <a:cxn ang="0">
                  <a:pos x="0" y="8"/>
                </a:cxn>
                <a:cxn ang="0">
                  <a:pos x="0" y="8"/>
                </a:cxn>
                <a:cxn ang="0">
                  <a:pos x="2" y="12"/>
                </a:cxn>
                <a:cxn ang="0">
                  <a:pos x="4" y="14"/>
                </a:cxn>
                <a:cxn ang="0">
                  <a:pos x="6" y="16"/>
                </a:cxn>
                <a:cxn ang="0">
                  <a:pos x="10" y="16"/>
                </a:cxn>
                <a:cxn ang="0">
                  <a:pos x="10" y="16"/>
                </a:cxn>
                <a:cxn ang="0">
                  <a:pos x="12" y="16"/>
                </a:cxn>
                <a:cxn ang="0">
                  <a:pos x="16" y="14"/>
                </a:cxn>
                <a:cxn ang="0">
                  <a:pos x="16" y="12"/>
                </a:cxn>
                <a:cxn ang="0">
                  <a:pos x="18" y="8"/>
                </a:cxn>
                <a:cxn ang="0">
                  <a:pos x="18" y="8"/>
                </a:cxn>
                <a:cxn ang="0">
                  <a:pos x="16" y="4"/>
                </a:cxn>
                <a:cxn ang="0">
                  <a:pos x="16" y="2"/>
                </a:cxn>
                <a:cxn ang="0">
                  <a:pos x="12" y="0"/>
                </a:cxn>
                <a:cxn ang="0">
                  <a:pos x="10" y="0"/>
                </a:cxn>
              </a:cxnLst>
              <a:rect l="0" t="0" r="r" b="b"/>
              <a:pathLst>
                <a:path w="18" h="16">
                  <a:moveTo>
                    <a:pt x="10" y="0"/>
                  </a:moveTo>
                  <a:lnTo>
                    <a:pt x="10" y="0"/>
                  </a:lnTo>
                  <a:lnTo>
                    <a:pt x="6" y="0"/>
                  </a:lnTo>
                  <a:lnTo>
                    <a:pt x="4" y="2"/>
                  </a:lnTo>
                  <a:lnTo>
                    <a:pt x="2" y="4"/>
                  </a:lnTo>
                  <a:lnTo>
                    <a:pt x="0" y="8"/>
                  </a:lnTo>
                  <a:lnTo>
                    <a:pt x="0" y="8"/>
                  </a:lnTo>
                  <a:lnTo>
                    <a:pt x="2" y="12"/>
                  </a:lnTo>
                  <a:lnTo>
                    <a:pt x="4" y="14"/>
                  </a:lnTo>
                  <a:lnTo>
                    <a:pt x="6" y="16"/>
                  </a:lnTo>
                  <a:lnTo>
                    <a:pt x="10" y="16"/>
                  </a:lnTo>
                  <a:lnTo>
                    <a:pt x="10" y="16"/>
                  </a:lnTo>
                  <a:lnTo>
                    <a:pt x="12" y="16"/>
                  </a:lnTo>
                  <a:lnTo>
                    <a:pt x="16" y="14"/>
                  </a:lnTo>
                  <a:lnTo>
                    <a:pt x="16" y="12"/>
                  </a:lnTo>
                  <a:lnTo>
                    <a:pt x="18" y="8"/>
                  </a:lnTo>
                  <a:lnTo>
                    <a:pt x="18" y="8"/>
                  </a:lnTo>
                  <a:lnTo>
                    <a:pt x="16" y="4"/>
                  </a:lnTo>
                  <a:lnTo>
                    <a:pt x="16" y="2"/>
                  </a:lnTo>
                  <a:lnTo>
                    <a:pt x="12" y="0"/>
                  </a:lnTo>
                  <a:lnTo>
                    <a:pt x="10"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92" name="Freeform 61"/>
            <p:cNvSpPr/>
            <p:nvPr/>
          </p:nvSpPr>
          <p:spPr bwMode="auto">
            <a:xfrm>
              <a:off x="6434138" y="939800"/>
              <a:ext cx="25400" cy="25400"/>
            </a:xfrm>
            <a:custGeom>
              <a:avLst/>
              <a:gdLst/>
              <a:ahLst/>
              <a:cxnLst>
                <a:cxn ang="0">
                  <a:pos x="8" y="0"/>
                </a:cxn>
                <a:cxn ang="0">
                  <a:pos x="8" y="0"/>
                </a:cxn>
                <a:cxn ang="0">
                  <a:pos x="4" y="0"/>
                </a:cxn>
                <a:cxn ang="0">
                  <a:pos x="2" y="2"/>
                </a:cxn>
                <a:cxn ang="0">
                  <a:pos x="0" y="4"/>
                </a:cxn>
                <a:cxn ang="0">
                  <a:pos x="0" y="8"/>
                </a:cxn>
                <a:cxn ang="0">
                  <a:pos x="0" y="8"/>
                </a:cxn>
                <a:cxn ang="0">
                  <a:pos x="0" y="12"/>
                </a:cxn>
                <a:cxn ang="0">
                  <a:pos x="2" y="14"/>
                </a:cxn>
                <a:cxn ang="0">
                  <a:pos x="4" y="16"/>
                </a:cxn>
                <a:cxn ang="0">
                  <a:pos x="8" y="16"/>
                </a:cxn>
                <a:cxn ang="0">
                  <a:pos x="8" y="16"/>
                </a:cxn>
                <a:cxn ang="0">
                  <a:pos x="12" y="16"/>
                </a:cxn>
                <a:cxn ang="0">
                  <a:pos x="14" y="14"/>
                </a:cxn>
                <a:cxn ang="0">
                  <a:pos x="16" y="12"/>
                </a:cxn>
                <a:cxn ang="0">
                  <a:pos x="16" y="8"/>
                </a:cxn>
                <a:cxn ang="0">
                  <a:pos x="16" y="8"/>
                </a:cxn>
                <a:cxn ang="0">
                  <a:pos x="16" y="4"/>
                </a:cxn>
                <a:cxn ang="0">
                  <a:pos x="14" y="2"/>
                </a:cxn>
                <a:cxn ang="0">
                  <a:pos x="12" y="0"/>
                </a:cxn>
                <a:cxn ang="0">
                  <a:pos x="8" y="0"/>
                </a:cxn>
              </a:cxnLst>
              <a:rect l="0" t="0" r="r" b="b"/>
              <a:pathLst>
                <a:path w="16" h="16">
                  <a:moveTo>
                    <a:pt x="8" y="0"/>
                  </a:moveTo>
                  <a:lnTo>
                    <a:pt x="8" y="0"/>
                  </a:lnTo>
                  <a:lnTo>
                    <a:pt x="4" y="0"/>
                  </a:lnTo>
                  <a:lnTo>
                    <a:pt x="2" y="2"/>
                  </a:lnTo>
                  <a:lnTo>
                    <a:pt x="0" y="4"/>
                  </a:lnTo>
                  <a:lnTo>
                    <a:pt x="0" y="8"/>
                  </a:lnTo>
                  <a:lnTo>
                    <a:pt x="0" y="8"/>
                  </a:lnTo>
                  <a:lnTo>
                    <a:pt x="0" y="12"/>
                  </a:lnTo>
                  <a:lnTo>
                    <a:pt x="2" y="14"/>
                  </a:lnTo>
                  <a:lnTo>
                    <a:pt x="4" y="16"/>
                  </a:lnTo>
                  <a:lnTo>
                    <a:pt x="8" y="16"/>
                  </a:lnTo>
                  <a:lnTo>
                    <a:pt x="8" y="16"/>
                  </a:lnTo>
                  <a:lnTo>
                    <a:pt x="12" y="16"/>
                  </a:lnTo>
                  <a:lnTo>
                    <a:pt x="14" y="14"/>
                  </a:lnTo>
                  <a:lnTo>
                    <a:pt x="16" y="12"/>
                  </a:lnTo>
                  <a:lnTo>
                    <a:pt x="16" y="8"/>
                  </a:lnTo>
                  <a:lnTo>
                    <a:pt x="16" y="8"/>
                  </a:lnTo>
                  <a:lnTo>
                    <a:pt x="16" y="4"/>
                  </a:lnTo>
                  <a:lnTo>
                    <a:pt x="14" y="2"/>
                  </a:lnTo>
                  <a:lnTo>
                    <a:pt x="12" y="0"/>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93" name="Freeform 62"/>
            <p:cNvSpPr/>
            <p:nvPr/>
          </p:nvSpPr>
          <p:spPr bwMode="auto">
            <a:xfrm>
              <a:off x="6434138" y="939800"/>
              <a:ext cx="25400" cy="25400"/>
            </a:xfrm>
            <a:custGeom>
              <a:avLst/>
              <a:gdLst/>
              <a:ahLst/>
              <a:cxnLst>
                <a:cxn ang="0">
                  <a:pos x="8" y="0"/>
                </a:cxn>
                <a:cxn ang="0">
                  <a:pos x="8" y="0"/>
                </a:cxn>
                <a:cxn ang="0">
                  <a:pos x="4" y="0"/>
                </a:cxn>
                <a:cxn ang="0">
                  <a:pos x="2" y="2"/>
                </a:cxn>
                <a:cxn ang="0">
                  <a:pos x="0" y="4"/>
                </a:cxn>
                <a:cxn ang="0">
                  <a:pos x="0" y="8"/>
                </a:cxn>
                <a:cxn ang="0">
                  <a:pos x="0" y="8"/>
                </a:cxn>
                <a:cxn ang="0">
                  <a:pos x="0" y="12"/>
                </a:cxn>
                <a:cxn ang="0">
                  <a:pos x="2" y="14"/>
                </a:cxn>
                <a:cxn ang="0">
                  <a:pos x="4" y="16"/>
                </a:cxn>
                <a:cxn ang="0">
                  <a:pos x="8" y="16"/>
                </a:cxn>
                <a:cxn ang="0">
                  <a:pos x="8" y="16"/>
                </a:cxn>
                <a:cxn ang="0">
                  <a:pos x="12" y="16"/>
                </a:cxn>
                <a:cxn ang="0">
                  <a:pos x="14" y="14"/>
                </a:cxn>
                <a:cxn ang="0">
                  <a:pos x="16" y="12"/>
                </a:cxn>
                <a:cxn ang="0">
                  <a:pos x="16" y="8"/>
                </a:cxn>
                <a:cxn ang="0">
                  <a:pos x="16" y="8"/>
                </a:cxn>
                <a:cxn ang="0">
                  <a:pos x="16" y="4"/>
                </a:cxn>
                <a:cxn ang="0">
                  <a:pos x="14" y="2"/>
                </a:cxn>
                <a:cxn ang="0">
                  <a:pos x="12" y="0"/>
                </a:cxn>
                <a:cxn ang="0">
                  <a:pos x="8" y="0"/>
                </a:cxn>
              </a:cxnLst>
              <a:rect l="0" t="0" r="r" b="b"/>
              <a:pathLst>
                <a:path w="16" h="16">
                  <a:moveTo>
                    <a:pt x="8" y="0"/>
                  </a:moveTo>
                  <a:lnTo>
                    <a:pt x="8" y="0"/>
                  </a:lnTo>
                  <a:lnTo>
                    <a:pt x="4" y="0"/>
                  </a:lnTo>
                  <a:lnTo>
                    <a:pt x="2" y="2"/>
                  </a:lnTo>
                  <a:lnTo>
                    <a:pt x="0" y="4"/>
                  </a:lnTo>
                  <a:lnTo>
                    <a:pt x="0" y="8"/>
                  </a:lnTo>
                  <a:lnTo>
                    <a:pt x="0" y="8"/>
                  </a:lnTo>
                  <a:lnTo>
                    <a:pt x="0" y="12"/>
                  </a:lnTo>
                  <a:lnTo>
                    <a:pt x="2" y="14"/>
                  </a:lnTo>
                  <a:lnTo>
                    <a:pt x="4" y="16"/>
                  </a:lnTo>
                  <a:lnTo>
                    <a:pt x="8" y="16"/>
                  </a:lnTo>
                  <a:lnTo>
                    <a:pt x="8" y="16"/>
                  </a:lnTo>
                  <a:lnTo>
                    <a:pt x="12" y="16"/>
                  </a:lnTo>
                  <a:lnTo>
                    <a:pt x="14" y="14"/>
                  </a:lnTo>
                  <a:lnTo>
                    <a:pt x="16" y="12"/>
                  </a:lnTo>
                  <a:lnTo>
                    <a:pt x="16" y="8"/>
                  </a:lnTo>
                  <a:lnTo>
                    <a:pt x="16" y="8"/>
                  </a:lnTo>
                  <a:lnTo>
                    <a:pt x="16" y="4"/>
                  </a:lnTo>
                  <a:lnTo>
                    <a:pt x="14" y="2"/>
                  </a:lnTo>
                  <a:lnTo>
                    <a:pt x="12" y="0"/>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94" name="Freeform 63"/>
            <p:cNvSpPr/>
            <p:nvPr/>
          </p:nvSpPr>
          <p:spPr bwMode="auto">
            <a:xfrm>
              <a:off x="5046663" y="565150"/>
              <a:ext cx="25400" cy="25400"/>
            </a:xfrm>
            <a:custGeom>
              <a:avLst/>
              <a:gdLst/>
              <a:ahLst/>
              <a:cxnLst>
                <a:cxn ang="0">
                  <a:pos x="8" y="0"/>
                </a:cxn>
                <a:cxn ang="0">
                  <a:pos x="8" y="0"/>
                </a:cxn>
                <a:cxn ang="0">
                  <a:pos x="4" y="0"/>
                </a:cxn>
                <a:cxn ang="0">
                  <a:pos x="2" y="2"/>
                </a:cxn>
                <a:cxn ang="0">
                  <a:pos x="0" y="4"/>
                </a:cxn>
                <a:cxn ang="0">
                  <a:pos x="0" y="8"/>
                </a:cxn>
                <a:cxn ang="0">
                  <a:pos x="0" y="8"/>
                </a:cxn>
                <a:cxn ang="0">
                  <a:pos x="0" y="12"/>
                </a:cxn>
                <a:cxn ang="0">
                  <a:pos x="2" y="14"/>
                </a:cxn>
                <a:cxn ang="0">
                  <a:pos x="4" y="16"/>
                </a:cxn>
                <a:cxn ang="0">
                  <a:pos x="8" y="16"/>
                </a:cxn>
                <a:cxn ang="0">
                  <a:pos x="8" y="16"/>
                </a:cxn>
                <a:cxn ang="0">
                  <a:pos x="12" y="16"/>
                </a:cxn>
                <a:cxn ang="0">
                  <a:pos x="14" y="14"/>
                </a:cxn>
                <a:cxn ang="0">
                  <a:pos x="16" y="12"/>
                </a:cxn>
                <a:cxn ang="0">
                  <a:pos x="16" y="8"/>
                </a:cxn>
                <a:cxn ang="0">
                  <a:pos x="16" y="8"/>
                </a:cxn>
                <a:cxn ang="0">
                  <a:pos x="16" y="4"/>
                </a:cxn>
                <a:cxn ang="0">
                  <a:pos x="14" y="2"/>
                </a:cxn>
                <a:cxn ang="0">
                  <a:pos x="12" y="0"/>
                </a:cxn>
                <a:cxn ang="0">
                  <a:pos x="8" y="0"/>
                </a:cxn>
              </a:cxnLst>
              <a:rect l="0" t="0" r="r" b="b"/>
              <a:pathLst>
                <a:path w="16" h="16">
                  <a:moveTo>
                    <a:pt x="8" y="0"/>
                  </a:moveTo>
                  <a:lnTo>
                    <a:pt x="8" y="0"/>
                  </a:lnTo>
                  <a:lnTo>
                    <a:pt x="4" y="0"/>
                  </a:lnTo>
                  <a:lnTo>
                    <a:pt x="2" y="2"/>
                  </a:lnTo>
                  <a:lnTo>
                    <a:pt x="0" y="4"/>
                  </a:lnTo>
                  <a:lnTo>
                    <a:pt x="0" y="8"/>
                  </a:lnTo>
                  <a:lnTo>
                    <a:pt x="0" y="8"/>
                  </a:lnTo>
                  <a:lnTo>
                    <a:pt x="0" y="12"/>
                  </a:lnTo>
                  <a:lnTo>
                    <a:pt x="2" y="14"/>
                  </a:lnTo>
                  <a:lnTo>
                    <a:pt x="4" y="16"/>
                  </a:lnTo>
                  <a:lnTo>
                    <a:pt x="8" y="16"/>
                  </a:lnTo>
                  <a:lnTo>
                    <a:pt x="8" y="16"/>
                  </a:lnTo>
                  <a:lnTo>
                    <a:pt x="12" y="16"/>
                  </a:lnTo>
                  <a:lnTo>
                    <a:pt x="14" y="14"/>
                  </a:lnTo>
                  <a:lnTo>
                    <a:pt x="16" y="12"/>
                  </a:lnTo>
                  <a:lnTo>
                    <a:pt x="16" y="8"/>
                  </a:lnTo>
                  <a:lnTo>
                    <a:pt x="16" y="8"/>
                  </a:lnTo>
                  <a:lnTo>
                    <a:pt x="16" y="4"/>
                  </a:lnTo>
                  <a:lnTo>
                    <a:pt x="14" y="2"/>
                  </a:lnTo>
                  <a:lnTo>
                    <a:pt x="12" y="0"/>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95" name="Freeform 64"/>
            <p:cNvSpPr/>
            <p:nvPr/>
          </p:nvSpPr>
          <p:spPr bwMode="auto">
            <a:xfrm>
              <a:off x="5046663" y="565150"/>
              <a:ext cx="25400" cy="25400"/>
            </a:xfrm>
            <a:custGeom>
              <a:avLst/>
              <a:gdLst/>
              <a:ahLst/>
              <a:cxnLst>
                <a:cxn ang="0">
                  <a:pos x="8" y="0"/>
                </a:cxn>
                <a:cxn ang="0">
                  <a:pos x="8" y="0"/>
                </a:cxn>
                <a:cxn ang="0">
                  <a:pos x="4" y="0"/>
                </a:cxn>
                <a:cxn ang="0">
                  <a:pos x="2" y="2"/>
                </a:cxn>
                <a:cxn ang="0">
                  <a:pos x="0" y="4"/>
                </a:cxn>
                <a:cxn ang="0">
                  <a:pos x="0" y="8"/>
                </a:cxn>
                <a:cxn ang="0">
                  <a:pos x="0" y="8"/>
                </a:cxn>
                <a:cxn ang="0">
                  <a:pos x="0" y="12"/>
                </a:cxn>
                <a:cxn ang="0">
                  <a:pos x="2" y="14"/>
                </a:cxn>
                <a:cxn ang="0">
                  <a:pos x="4" y="16"/>
                </a:cxn>
                <a:cxn ang="0">
                  <a:pos x="8" y="16"/>
                </a:cxn>
                <a:cxn ang="0">
                  <a:pos x="8" y="16"/>
                </a:cxn>
                <a:cxn ang="0">
                  <a:pos x="12" y="16"/>
                </a:cxn>
                <a:cxn ang="0">
                  <a:pos x="14" y="14"/>
                </a:cxn>
                <a:cxn ang="0">
                  <a:pos x="16" y="12"/>
                </a:cxn>
                <a:cxn ang="0">
                  <a:pos x="16" y="8"/>
                </a:cxn>
                <a:cxn ang="0">
                  <a:pos x="16" y="8"/>
                </a:cxn>
                <a:cxn ang="0">
                  <a:pos x="16" y="4"/>
                </a:cxn>
                <a:cxn ang="0">
                  <a:pos x="14" y="2"/>
                </a:cxn>
                <a:cxn ang="0">
                  <a:pos x="12" y="0"/>
                </a:cxn>
                <a:cxn ang="0">
                  <a:pos x="8" y="0"/>
                </a:cxn>
              </a:cxnLst>
              <a:rect l="0" t="0" r="r" b="b"/>
              <a:pathLst>
                <a:path w="16" h="16">
                  <a:moveTo>
                    <a:pt x="8" y="0"/>
                  </a:moveTo>
                  <a:lnTo>
                    <a:pt x="8" y="0"/>
                  </a:lnTo>
                  <a:lnTo>
                    <a:pt x="4" y="0"/>
                  </a:lnTo>
                  <a:lnTo>
                    <a:pt x="2" y="2"/>
                  </a:lnTo>
                  <a:lnTo>
                    <a:pt x="0" y="4"/>
                  </a:lnTo>
                  <a:lnTo>
                    <a:pt x="0" y="8"/>
                  </a:lnTo>
                  <a:lnTo>
                    <a:pt x="0" y="8"/>
                  </a:lnTo>
                  <a:lnTo>
                    <a:pt x="0" y="12"/>
                  </a:lnTo>
                  <a:lnTo>
                    <a:pt x="2" y="14"/>
                  </a:lnTo>
                  <a:lnTo>
                    <a:pt x="4" y="16"/>
                  </a:lnTo>
                  <a:lnTo>
                    <a:pt x="8" y="16"/>
                  </a:lnTo>
                  <a:lnTo>
                    <a:pt x="8" y="16"/>
                  </a:lnTo>
                  <a:lnTo>
                    <a:pt x="12" y="16"/>
                  </a:lnTo>
                  <a:lnTo>
                    <a:pt x="14" y="14"/>
                  </a:lnTo>
                  <a:lnTo>
                    <a:pt x="16" y="12"/>
                  </a:lnTo>
                  <a:lnTo>
                    <a:pt x="16" y="8"/>
                  </a:lnTo>
                  <a:lnTo>
                    <a:pt x="16" y="8"/>
                  </a:lnTo>
                  <a:lnTo>
                    <a:pt x="16" y="4"/>
                  </a:lnTo>
                  <a:lnTo>
                    <a:pt x="14" y="2"/>
                  </a:lnTo>
                  <a:lnTo>
                    <a:pt x="12" y="0"/>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96" name="Freeform 65"/>
            <p:cNvSpPr/>
            <p:nvPr/>
          </p:nvSpPr>
          <p:spPr bwMode="auto">
            <a:xfrm>
              <a:off x="3516313" y="41592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97" name="Freeform 66"/>
            <p:cNvSpPr/>
            <p:nvPr/>
          </p:nvSpPr>
          <p:spPr bwMode="auto">
            <a:xfrm>
              <a:off x="3516313" y="41592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98" name="Freeform 67"/>
            <p:cNvSpPr/>
            <p:nvPr/>
          </p:nvSpPr>
          <p:spPr bwMode="auto">
            <a:xfrm>
              <a:off x="4281488" y="54927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99" name="Freeform 68"/>
            <p:cNvSpPr/>
            <p:nvPr/>
          </p:nvSpPr>
          <p:spPr bwMode="auto">
            <a:xfrm>
              <a:off x="4281488" y="54927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00" name="Freeform 69"/>
            <p:cNvSpPr/>
            <p:nvPr/>
          </p:nvSpPr>
          <p:spPr bwMode="auto">
            <a:xfrm>
              <a:off x="4506913" y="495300"/>
              <a:ext cx="19050"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0" y="12"/>
                </a:cxn>
                <a:cxn ang="0">
                  <a:pos x="12" y="8"/>
                </a:cxn>
                <a:cxn ang="0">
                  <a:pos x="12" y="8"/>
                </a:cxn>
                <a:cxn ang="0">
                  <a:pos x="10" y="2"/>
                </a:cxn>
                <a:cxn ang="0">
                  <a:pos x="6" y="0"/>
                </a:cxn>
              </a:cxnLst>
              <a:rect l="0" t="0" r="r" b="b"/>
              <a:pathLst>
                <a:path w="12" h="14">
                  <a:moveTo>
                    <a:pt x="6" y="0"/>
                  </a:moveTo>
                  <a:lnTo>
                    <a:pt x="6" y="0"/>
                  </a:lnTo>
                  <a:lnTo>
                    <a:pt x="2" y="2"/>
                  </a:lnTo>
                  <a:lnTo>
                    <a:pt x="0" y="8"/>
                  </a:lnTo>
                  <a:lnTo>
                    <a:pt x="0" y="8"/>
                  </a:lnTo>
                  <a:lnTo>
                    <a:pt x="2" y="12"/>
                  </a:lnTo>
                  <a:lnTo>
                    <a:pt x="6" y="14"/>
                  </a:lnTo>
                  <a:lnTo>
                    <a:pt x="6" y="14"/>
                  </a:lnTo>
                  <a:lnTo>
                    <a:pt x="10" y="12"/>
                  </a:lnTo>
                  <a:lnTo>
                    <a:pt x="12" y="8"/>
                  </a:lnTo>
                  <a:lnTo>
                    <a:pt x="12" y="8"/>
                  </a:lnTo>
                  <a:lnTo>
                    <a:pt x="10"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01" name="Freeform 70"/>
            <p:cNvSpPr/>
            <p:nvPr/>
          </p:nvSpPr>
          <p:spPr bwMode="auto">
            <a:xfrm>
              <a:off x="4506913" y="495300"/>
              <a:ext cx="19050"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0" y="12"/>
                </a:cxn>
                <a:cxn ang="0">
                  <a:pos x="12" y="8"/>
                </a:cxn>
                <a:cxn ang="0">
                  <a:pos x="12" y="8"/>
                </a:cxn>
                <a:cxn ang="0">
                  <a:pos x="10" y="2"/>
                </a:cxn>
                <a:cxn ang="0">
                  <a:pos x="6" y="0"/>
                </a:cxn>
              </a:cxnLst>
              <a:rect l="0" t="0" r="r" b="b"/>
              <a:pathLst>
                <a:path w="12" h="14">
                  <a:moveTo>
                    <a:pt x="6" y="0"/>
                  </a:moveTo>
                  <a:lnTo>
                    <a:pt x="6" y="0"/>
                  </a:lnTo>
                  <a:lnTo>
                    <a:pt x="2" y="2"/>
                  </a:lnTo>
                  <a:lnTo>
                    <a:pt x="0" y="8"/>
                  </a:lnTo>
                  <a:lnTo>
                    <a:pt x="0" y="8"/>
                  </a:lnTo>
                  <a:lnTo>
                    <a:pt x="2" y="12"/>
                  </a:lnTo>
                  <a:lnTo>
                    <a:pt x="6" y="14"/>
                  </a:lnTo>
                  <a:lnTo>
                    <a:pt x="6" y="14"/>
                  </a:lnTo>
                  <a:lnTo>
                    <a:pt x="10" y="12"/>
                  </a:lnTo>
                  <a:lnTo>
                    <a:pt x="12" y="8"/>
                  </a:lnTo>
                  <a:lnTo>
                    <a:pt x="12" y="8"/>
                  </a:lnTo>
                  <a:lnTo>
                    <a:pt x="10"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02" name="Freeform 71"/>
            <p:cNvSpPr/>
            <p:nvPr/>
          </p:nvSpPr>
          <p:spPr bwMode="auto">
            <a:xfrm>
              <a:off x="4487863" y="736600"/>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03" name="Freeform 72"/>
            <p:cNvSpPr/>
            <p:nvPr/>
          </p:nvSpPr>
          <p:spPr bwMode="auto">
            <a:xfrm>
              <a:off x="4487863" y="736600"/>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04" name="Freeform 73"/>
            <p:cNvSpPr/>
            <p:nvPr/>
          </p:nvSpPr>
          <p:spPr bwMode="auto">
            <a:xfrm>
              <a:off x="4068763" y="247650"/>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05" name="Freeform 74"/>
            <p:cNvSpPr/>
            <p:nvPr/>
          </p:nvSpPr>
          <p:spPr bwMode="auto">
            <a:xfrm>
              <a:off x="4068763" y="247650"/>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06" name="Freeform 75"/>
            <p:cNvSpPr/>
            <p:nvPr/>
          </p:nvSpPr>
          <p:spPr bwMode="auto">
            <a:xfrm>
              <a:off x="6472238" y="666750"/>
              <a:ext cx="22225" cy="19050"/>
            </a:xfrm>
            <a:custGeom>
              <a:avLst/>
              <a:gdLst/>
              <a:ahLst/>
              <a:cxnLst>
                <a:cxn ang="0">
                  <a:pos x="6" y="0"/>
                </a:cxn>
                <a:cxn ang="0">
                  <a:pos x="6" y="0"/>
                </a:cxn>
                <a:cxn ang="0">
                  <a:pos x="2" y="2"/>
                </a:cxn>
                <a:cxn ang="0">
                  <a:pos x="0" y="6"/>
                </a:cxn>
                <a:cxn ang="0">
                  <a:pos x="0" y="6"/>
                </a:cxn>
                <a:cxn ang="0">
                  <a:pos x="2" y="10"/>
                </a:cxn>
                <a:cxn ang="0">
                  <a:pos x="6" y="12"/>
                </a:cxn>
                <a:cxn ang="0">
                  <a:pos x="6" y="12"/>
                </a:cxn>
                <a:cxn ang="0">
                  <a:pos x="12" y="10"/>
                </a:cxn>
                <a:cxn ang="0">
                  <a:pos x="14" y="6"/>
                </a:cxn>
                <a:cxn ang="0">
                  <a:pos x="14" y="6"/>
                </a:cxn>
                <a:cxn ang="0">
                  <a:pos x="12" y="2"/>
                </a:cxn>
                <a:cxn ang="0">
                  <a:pos x="6" y="0"/>
                </a:cxn>
              </a:cxnLst>
              <a:rect l="0" t="0" r="r" b="b"/>
              <a:pathLst>
                <a:path w="14" h="12">
                  <a:moveTo>
                    <a:pt x="6" y="0"/>
                  </a:moveTo>
                  <a:lnTo>
                    <a:pt x="6" y="0"/>
                  </a:lnTo>
                  <a:lnTo>
                    <a:pt x="2" y="2"/>
                  </a:lnTo>
                  <a:lnTo>
                    <a:pt x="0" y="6"/>
                  </a:lnTo>
                  <a:lnTo>
                    <a:pt x="0" y="6"/>
                  </a:lnTo>
                  <a:lnTo>
                    <a:pt x="2" y="10"/>
                  </a:lnTo>
                  <a:lnTo>
                    <a:pt x="6" y="12"/>
                  </a:lnTo>
                  <a:lnTo>
                    <a:pt x="6" y="12"/>
                  </a:lnTo>
                  <a:lnTo>
                    <a:pt x="12" y="10"/>
                  </a:lnTo>
                  <a:lnTo>
                    <a:pt x="14" y="6"/>
                  </a:lnTo>
                  <a:lnTo>
                    <a:pt x="14" y="6"/>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07" name="Freeform 76"/>
            <p:cNvSpPr/>
            <p:nvPr/>
          </p:nvSpPr>
          <p:spPr bwMode="auto">
            <a:xfrm>
              <a:off x="6472238" y="666750"/>
              <a:ext cx="22225" cy="19050"/>
            </a:xfrm>
            <a:custGeom>
              <a:avLst/>
              <a:gdLst/>
              <a:ahLst/>
              <a:cxnLst>
                <a:cxn ang="0">
                  <a:pos x="6" y="0"/>
                </a:cxn>
                <a:cxn ang="0">
                  <a:pos x="6" y="0"/>
                </a:cxn>
                <a:cxn ang="0">
                  <a:pos x="2" y="2"/>
                </a:cxn>
                <a:cxn ang="0">
                  <a:pos x="0" y="6"/>
                </a:cxn>
                <a:cxn ang="0">
                  <a:pos x="0" y="6"/>
                </a:cxn>
                <a:cxn ang="0">
                  <a:pos x="2" y="10"/>
                </a:cxn>
                <a:cxn ang="0">
                  <a:pos x="6" y="12"/>
                </a:cxn>
                <a:cxn ang="0">
                  <a:pos x="6" y="12"/>
                </a:cxn>
                <a:cxn ang="0">
                  <a:pos x="12" y="10"/>
                </a:cxn>
                <a:cxn ang="0">
                  <a:pos x="14" y="6"/>
                </a:cxn>
                <a:cxn ang="0">
                  <a:pos x="14" y="6"/>
                </a:cxn>
                <a:cxn ang="0">
                  <a:pos x="12" y="2"/>
                </a:cxn>
                <a:cxn ang="0">
                  <a:pos x="6" y="0"/>
                </a:cxn>
              </a:cxnLst>
              <a:rect l="0" t="0" r="r" b="b"/>
              <a:pathLst>
                <a:path w="14" h="12">
                  <a:moveTo>
                    <a:pt x="6" y="0"/>
                  </a:moveTo>
                  <a:lnTo>
                    <a:pt x="6" y="0"/>
                  </a:lnTo>
                  <a:lnTo>
                    <a:pt x="2" y="2"/>
                  </a:lnTo>
                  <a:lnTo>
                    <a:pt x="0" y="6"/>
                  </a:lnTo>
                  <a:lnTo>
                    <a:pt x="0" y="6"/>
                  </a:lnTo>
                  <a:lnTo>
                    <a:pt x="2" y="10"/>
                  </a:lnTo>
                  <a:lnTo>
                    <a:pt x="6" y="12"/>
                  </a:lnTo>
                  <a:lnTo>
                    <a:pt x="6" y="12"/>
                  </a:lnTo>
                  <a:lnTo>
                    <a:pt x="12" y="10"/>
                  </a:lnTo>
                  <a:lnTo>
                    <a:pt x="14" y="6"/>
                  </a:lnTo>
                  <a:lnTo>
                    <a:pt x="14" y="6"/>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08" name="Freeform 77"/>
            <p:cNvSpPr/>
            <p:nvPr/>
          </p:nvSpPr>
          <p:spPr bwMode="auto">
            <a:xfrm>
              <a:off x="6354763" y="301625"/>
              <a:ext cx="22225" cy="19050"/>
            </a:xfrm>
            <a:custGeom>
              <a:avLst/>
              <a:gdLst/>
              <a:ahLst/>
              <a:cxnLst>
                <a:cxn ang="0">
                  <a:pos x="8" y="0"/>
                </a:cxn>
                <a:cxn ang="0">
                  <a:pos x="8" y="0"/>
                </a:cxn>
                <a:cxn ang="0">
                  <a:pos x="2" y="2"/>
                </a:cxn>
                <a:cxn ang="0">
                  <a:pos x="0" y="6"/>
                </a:cxn>
                <a:cxn ang="0">
                  <a:pos x="0" y="6"/>
                </a:cxn>
                <a:cxn ang="0">
                  <a:pos x="2" y="10"/>
                </a:cxn>
                <a:cxn ang="0">
                  <a:pos x="8" y="12"/>
                </a:cxn>
                <a:cxn ang="0">
                  <a:pos x="8" y="12"/>
                </a:cxn>
                <a:cxn ang="0">
                  <a:pos x="12" y="10"/>
                </a:cxn>
                <a:cxn ang="0">
                  <a:pos x="14" y="6"/>
                </a:cxn>
                <a:cxn ang="0">
                  <a:pos x="14" y="6"/>
                </a:cxn>
                <a:cxn ang="0">
                  <a:pos x="12" y="2"/>
                </a:cxn>
                <a:cxn ang="0">
                  <a:pos x="8" y="0"/>
                </a:cxn>
              </a:cxnLst>
              <a:rect l="0" t="0" r="r" b="b"/>
              <a:pathLst>
                <a:path w="14" h="12">
                  <a:moveTo>
                    <a:pt x="8" y="0"/>
                  </a:moveTo>
                  <a:lnTo>
                    <a:pt x="8" y="0"/>
                  </a:lnTo>
                  <a:lnTo>
                    <a:pt x="2" y="2"/>
                  </a:lnTo>
                  <a:lnTo>
                    <a:pt x="0" y="6"/>
                  </a:lnTo>
                  <a:lnTo>
                    <a:pt x="0" y="6"/>
                  </a:lnTo>
                  <a:lnTo>
                    <a:pt x="2" y="10"/>
                  </a:lnTo>
                  <a:lnTo>
                    <a:pt x="8" y="12"/>
                  </a:lnTo>
                  <a:lnTo>
                    <a:pt x="8" y="12"/>
                  </a:lnTo>
                  <a:lnTo>
                    <a:pt x="12" y="10"/>
                  </a:lnTo>
                  <a:lnTo>
                    <a:pt x="14" y="6"/>
                  </a:lnTo>
                  <a:lnTo>
                    <a:pt x="14"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09" name="Freeform 78"/>
            <p:cNvSpPr/>
            <p:nvPr/>
          </p:nvSpPr>
          <p:spPr bwMode="auto">
            <a:xfrm>
              <a:off x="6354763" y="301625"/>
              <a:ext cx="22225" cy="19050"/>
            </a:xfrm>
            <a:custGeom>
              <a:avLst/>
              <a:gdLst/>
              <a:ahLst/>
              <a:cxnLst>
                <a:cxn ang="0">
                  <a:pos x="8" y="0"/>
                </a:cxn>
                <a:cxn ang="0">
                  <a:pos x="8" y="0"/>
                </a:cxn>
                <a:cxn ang="0">
                  <a:pos x="2" y="2"/>
                </a:cxn>
                <a:cxn ang="0">
                  <a:pos x="0" y="6"/>
                </a:cxn>
                <a:cxn ang="0">
                  <a:pos x="0" y="6"/>
                </a:cxn>
                <a:cxn ang="0">
                  <a:pos x="2" y="10"/>
                </a:cxn>
                <a:cxn ang="0">
                  <a:pos x="8" y="12"/>
                </a:cxn>
                <a:cxn ang="0">
                  <a:pos x="8" y="12"/>
                </a:cxn>
                <a:cxn ang="0">
                  <a:pos x="12" y="10"/>
                </a:cxn>
                <a:cxn ang="0">
                  <a:pos x="14" y="6"/>
                </a:cxn>
                <a:cxn ang="0">
                  <a:pos x="14" y="6"/>
                </a:cxn>
                <a:cxn ang="0">
                  <a:pos x="12" y="2"/>
                </a:cxn>
                <a:cxn ang="0">
                  <a:pos x="8" y="0"/>
                </a:cxn>
              </a:cxnLst>
              <a:rect l="0" t="0" r="r" b="b"/>
              <a:pathLst>
                <a:path w="14" h="12">
                  <a:moveTo>
                    <a:pt x="8" y="0"/>
                  </a:moveTo>
                  <a:lnTo>
                    <a:pt x="8" y="0"/>
                  </a:lnTo>
                  <a:lnTo>
                    <a:pt x="2" y="2"/>
                  </a:lnTo>
                  <a:lnTo>
                    <a:pt x="0" y="6"/>
                  </a:lnTo>
                  <a:lnTo>
                    <a:pt x="0" y="6"/>
                  </a:lnTo>
                  <a:lnTo>
                    <a:pt x="2" y="10"/>
                  </a:lnTo>
                  <a:lnTo>
                    <a:pt x="8" y="12"/>
                  </a:lnTo>
                  <a:lnTo>
                    <a:pt x="8" y="12"/>
                  </a:lnTo>
                  <a:lnTo>
                    <a:pt x="12" y="10"/>
                  </a:lnTo>
                  <a:lnTo>
                    <a:pt x="14" y="6"/>
                  </a:lnTo>
                  <a:lnTo>
                    <a:pt x="14"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10" name="Freeform 79"/>
            <p:cNvSpPr/>
            <p:nvPr/>
          </p:nvSpPr>
          <p:spPr bwMode="auto">
            <a:xfrm>
              <a:off x="5500688" y="939800"/>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11" name="Freeform 80"/>
            <p:cNvSpPr/>
            <p:nvPr/>
          </p:nvSpPr>
          <p:spPr bwMode="auto">
            <a:xfrm>
              <a:off x="5500688" y="939800"/>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12" name="Freeform 81"/>
            <p:cNvSpPr/>
            <p:nvPr/>
          </p:nvSpPr>
          <p:spPr bwMode="auto">
            <a:xfrm>
              <a:off x="3757613" y="666750"/>
              <a:ext cx="22225" cy="19050"/>
            </a:xfrm>
            <a:custGeom>
              <a:avLst/>
              <a:gdLst/>
              <a:ahLst/>
              <a:cxnLst>
                <a:cxn ang="0">
                  <a:pos x="6" y="0"/>
                </a:cxn>
                <a:cxn ang="0">
                  <a:pos x="6" y="0"/>
                </a:cxn>
                <a:cxn ang="0">
                  <a:pos x="2" y="2"/>
                </a:cxn>
                <a:cxn ang="0">
                  <a:pos x="0" y="6"/>
                </a:cxn>
                <a:cxn ang="0">
                  <a:pos x="0" y="6"/>
                </a:cxn>
                <a:cxn ang="0">
                  <a:pos x="2" y="10"/>
                </a:cxn>
                <a:cxn ang="0">
                  <a:pos x="6" y="12"/>
                </a:cxn>
                <a:cxn ang="0">
                  <a:pos x="6" y="12"/>
                </a:cxn>
                <a:cxn ang="0">
                  <a:pos x="12" y="10"/>
                </a:cxn>
                <a:cxn ang="0">
                  <a:pos x="14" y="6"/>
                </a:cxn>
                <a:cxn ang="0">
                  <a:pos x="14" y="6"/>
                </a:cxn>
                <a:cxn ang="0">
                  <a:pos x="12" y="2"/>
                </a:cxn>
                <a:cxn ang="0">
                  <a:pos x="6" y="0"/>
                </a:cxn>
              </a:cxnLst>
              <a:rect l="0" t="0" r="r" b="b"/>
              <a:pathLst>
                <a:path w="14" h="12">
                  <a:moveTo>
                    <a:pt x="6" y="0"/>
                  </a:moveTo>
                  <a:lnTo>
                    <a:pt x="6" y="0"/>
                  </a:lnTo>
                  <a:lnTo>
                    <a:pt x="2" y="2"/>
                  </a:lnTo>
                  <a:lnTo>
                    <a:pt x="0" y="6"/>
                  </a:lnTo>
                  <a:lnTo>
                    <a:pt x="0" y="6"/>
                  </a:lnTo>
                  <a:lnTo>
                    <a:pt x="2" y="10"/>
                  </a:lnTo>
                  <a:lnTo>
                    <a:pt x="6" y="12"/>
                  </a:lnTo>
                  <a:lnTo>
                    <a:pt x="6" y="12"/>
                  </a:lnTo>
                  <a:lnTo>
                    <a:pt x="12" y="10"/>
                  </a:lnTo>
                  <a:lnTo>
                    <a:pt x="14" y="6"/>
                  </a:lnTo>
                  <a:lnTo>
                    <a:pt x="14" y="6"/>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13" name="Freeform 82"/>
            <p:cNvSpPr/>
            <p:nvPr/>
          </p:nvSpPr>
          <p:spPr bwMode="auto">
            <a:xfrm>
              <a:off x="3757613" y="666750"/>
              <a:ext cx="22225" cy="19050"/>
            </a:xfrm>
            <a:custGeom>
              <a:avLst/>
              <a:gdLst/>
              <a:ahLst/>
              <a:cxnLst>
                <a:cxn ang="0">
                  <a:pos x="6" y="0"/>
                </a:cxn>
                <a:cxn ang="0">
                  <a:pos x="6" y="0"/>
                </a:cxn>
                <a:cxn ang="0">
                  <a:pos x="2" y="2"/>
                </a:cxn>
                <a:cxn ang="0">
                  <a:pos x="0" y="6"/>
                </a:cxn>
                <a:cxn ang="0">
                  <a:pos x="0" y="6"/>
                </a:cxn>
                <a:cxn ang="0">
                  <a:pos x="2" y="10"/>
                </a:cxn>
                <a:cxn ang="0">
                  <a:pos x="6" y="12"/>
                </a:cxn>
                <a:cxn ang="0">
                  <a:pos x="6" y="12"/>
                </a:cxn>
                <a:cxn ang="0">
                  <a:pos x="12" y="10"/>
                </a:cxn>
                <a:cxn ang="0">
                  <a:pos x="14" y="6"/>
                </a:cxn>
                <a:cxn ang="0">
                  <a:pos x="14" y="6"/>
                </a:cxn>
                <a:cxn ang="0">
                  <a:pos x="12" y="2"/>
                </a:cxn>
                <a:cxn ang="0">
                  <a:pos x="6" y="0"/>
                </a:cxn>
              </a:cxnLst>
              <a:rect l="0" t="0" r="r" b="b"/>
              <a:pathLst>
                <a:path w="14" h="12">
                  <a:moveTo>
                    <a:pt x="6" y="0"/>
                  </a:moveTo>
                  <a:lnTo>
                    <a:pt x="6" y="0"/>
                  </a:lnTo>
                  <a:lnTo>
                    <a:pt x="2" y="2"/>
                  </a:lnTo>
                  <a:lnTo>
                    <a:pt x="0" y="6"/>
                  </a:lnTo>
                  <a:lnTo>
                    <a:pt x="0" y="6"/>
                  </a:lnTo>
                  <a:lnTo>
                    <a:pt x="2" y="10"/>
                  </a:lnTo>
                  <a:lnTo>
                    <a:pt x="6" y="12"/>
                  </a:lnTo>
                  <a:lnTo>
                    <a:pt x="6" y="12"/>
                  </a:lnTo>
                  <a:lnTo>
                    <a:pt x="12" y="10"/>
                  </a:lnTo>
                  <a:lnTo>
                    <a:pt x="14" y="6"/>
                  </a:lnTo>
                  <a:lnTo>
                    <a:pt x="14" y="6"/>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14" name="Freeform 83"/>
            <p:cNvSpPr/>
            <p:nvPr/>
          </p:nvSpPr>
          <p:spPr bwMode="auto">
            <a:xfrm>
              <a:off x="1846263" y="638175"/>
              <a:ext cx="19050"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0" y="12"/>
                </a:cxn>
                <a:cxn ang="0">
                  <a:pos x="12" y="8"/>
                </a:cxn>
                <a:cxn ang="0">
                  <a:pos x="12" y="8"/>
                </a:cxn>
                <a:cxn ang="0">
                  <a:pos x="10" y="2"/>
                </a:cxn>
                <a:cxn ang="0">
                  <a:pos x="6" y="0"/>
                </a:cxn>
              </a:cxnLst>
              <a:rect l="0" t="0" r="r" b="b"/>
              <a:pathLst>
                <a:path w="12" h="14">
                  <a:moveTo>
                    <a:pt x="6" y="0"/>
                  </a:moveTo>
                  <a:lnTo>
                    <a:pt x="6" y="0"/>
                  </a:lnTo>
                  <a:lnTo>
                    <a:pt x="2" y="2"/>
                  </a:lnTo>
                  <a:lnTo>
                    <a:pt x="0" y="8"/>
                  </a:lnTo>
                  <a:lnTo>
                    <a:pt x="0" y="8"/>
                  </a:lnTo>
                  <a:lnTo>
                    <a:pt x="2" y="12"/>
                  </a:lnTo>
                  <a:lnTo>
                    <a:pt x="6" y="14"/>
                  </a:lnTo>
                  <a:lnTo>
                    <a:pt x="6" y="14"/>
                  </a:lnTo>
                  <a:lnTo>
                    <a:pt x="10" y="12"/>
                  </a:lnTo>
                  <a:lnTo>
                    <a:pt x="12" y="8"/>
                  </a:lnTo>
                  <a:lnTo>
                    <a:pt x="12" y="8"/>
                  </a:lnTo>
                  <a:lnTo>
                    <a:pt x="10"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15" name="Freeform 84"/>
            <p:cNvSpPr/>
            <p:nvPr/>
          </p:nvSpPr>
          <p:spPr bwMode="auto">
            <a:xfrm>
              <a:off x="1846263" y="638175"/>
              <a:ext cx="19050"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0" y="12"/>
                </a:cxn>
                <a:cxn ang="0">
                  <a:pos x="12" y="8"/>
                </a:cxn>
                <a:cxn ang="0">
                  <a:pos x="12" y="8"/>
                </a:cxn>
                <a:cxn ang="0">
                  <a:pos x="10" y="2"/>
                </a:cxn>
                <a:cxn ang="0">
                  <a:pos x="6" y="0"/>
                </a:cxn>
              </a:cxnLst>
              <a:rect l="0" t="0" r="r" b="b"/>
              <a:pathLst>
                <a:path w="12" h="14">
                  <a:moveTo>
                    <a:pt x="6" y="0"/>
                  </a:moveTo>
                  <a:lnTo>
                    <a:pt x="6" y="0"/>
                  </a:lnTo>
                  <a:lnTo>
                    <a:pt x="2" y="2"/>
                  </a:lnTo>
                  <a:lnTo>
                    <a:pt x="0" y="8"/>
                  </a:lnTo>
                  <a:lnTo>
                    <a:pt x="0" y="8"/>
                  </a:lnTo>
                  <a:lnTo>
                    <a:pt x="2" y="12"/>
                  </a:lnTo>
                  <a:lnTo>
                    <a:pt x="6" y="14"/>
                  </a:lnTo>
                  <a:lnTo>
                    <a:pt x="6" y="14"/>
                  </a:lnTo>
                  <a:lnTo>
                    <a:pt x="10" y="12"/>
                  </a:lnTo>
                  <a:lnTo>
                    <a:pt x="12" y="8"/>
                  </a:lnTo>
                  <a:lnTo>
                    <a:pt x="12" y="8"/>
                  </a:lnTo>
                  <a:lnTo>
                    <a:pt x="10"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16" name="Freeform 85"/>
            <p:cNvSpPr/>
            <p:nvPr/>
          </p:nvSpPr>
          <p:spPr bwMode="auto">
            <a:xfrm>
              <a:off x="2128838" y="28257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17" name="Freeform 86"/>
            <p:cNvSpPr/>
            <p:nvPr/>
          </p:nvSpPr>
          <p:spPr bwMode="auto">
            <a:xfrm>
              <a:off x="2128838" y="28257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18" name="Freeform 87"/>
            <p:cNvSpPr/>
            <p:nvPr/>
          </p:nvSpPr>
          <p:spPr bwMode="auto">
            <a:xfrm>
              <a:off x="5938838" y="355600"/>
              <a:ext cx="53975" cy="53975"/>
            </a:xfrm>
            <a:custGeom>
              <a:avLst/>
              <a:gdLst/>
              <a:ahLst/>
              <a:cxnLst>
                <a:cxn ang="0">
                  <a:pos x="18" y="0"/>
                </a:cxn>
                <a:cxn ang="0">
                  <a:pos x="18" y="0"/>
                </a:cxn>
                <a:cxn ang="0">
                  <a:pos x="10" y="2"/>
                </a:cxn>
                <a:cxn ang="0">
                  <a:pos x="6" y="6"/>
                </a:cxn>
                <a:cxn ang="0">
                  <a:pos x="2" y="10"/>
                </a:cxn>
                <a:cxn ang="0">
                  <a:pos x="0" y="16"/>
                </a:cxn>
                <a:cxn ang="0">
                  <a:pos x="0" y="16"/>
                </a:cxn>
                <a:cxn ang="0">
                  <a:pos x="2" y="24"/>
                </a:cxn>
                <a:cxn ang="0">
                  <a:pos x="6" y="28"/>
                </a:cxn>
                <a:cxn ang="0">
                  <a:pos x="10" y="32"/>
                </a:cxn>
                <a:cxn ang="0">
                  <a:pos x="18" y="34"/>
                </a:cxn>
                <a:cxn ang="0">
                  <a:pos x="18" y="34"/>
                </a:cxn>
                <a:cxn ang="0">
                  <a:pos x="24" y="32"/>
                </a:cxn>
                <a:cxn ang="0">
                  <a:pos x="30" y="28"/>
                </a:cxn>
                <a:cxn ang="0">
                  <a:pos x="34" y="24"/>
                </a:cxn>
                <a:cxn ang="0">
                  <a:pos x="34" y="16"/>
                </a:cxn>
                <a:cxn ang="0">
                  <a:pos x="34" y="16"/>
                </a:cxn>
                <a:cxn ang="0">
                  <a:pos x="34" y="10"/>
                </a:cxn>
                <a:cxn ang="0">
                  <a:pos x="30" y="6"/>
                </a:cxn>
                <a:cxn ang="0">
                  <a:pos x="24" y="2"/>
                </a:cxn>
                <a:cxn ang="0">
                  <a:pos x="18" y="0"/>
                </a:cxn>
              </a:cxnLst>
              <a:rect l="0" t="0" r="r" b="b"/>
              <a:pathLst>
                <a:path w="34" h="34">
                  <a:moveTo>
                    <a:pt x="18" y="0"/>
                  </a:moveTo>
                  <a:lnTo>
                    <a:pt x="18" y="0"/>
                  </a:lnTo>
                  <a:lnTo>
                    <a:pt x="10" y="2"/>
                  </a:lnTo>
                  <a:lnTo>
                    <a:pt x="6" y="6"/>
                  </a:lnTo>
                  <a:lnTo>
                    <a:pt x="2" y="10"/>
                  </a:lnTo>
                  <a:lnTo>
                    <a:pt x="0" y="16"/>
                  </a:lnTo>
                  <a:lnTo>
                    <a:pt x="0" y="16"/>
                  </a:lnTo>
                  <a:lnTo>
                    <a:pt x="2" y="24"/>
                  </a:lnTo>
                  <a:lnTo>
                    <a:pt x="6" y="28"/>
                  </a:lnTo>
                  <a:lnTo>
                    <a:pt x="10" y="32"/>
                  </a:lnTo>
                  <a:lnTo>
                    <a:pt x="18" y="34"/>
                  </a:lnTo>
                  <a:lnTo>
                    <a:pt x="18" y="34"/>
                  </a:lnTo>
                  <a:lnTo>
                    <a:pt x="24" y="32"/>
                  </a:lnTo>
                  <a:lnTo>
                    <a:pt x="30" y="28"/>
                  </a:lnTo>
                  <a:lnTo>
                    <a:pt x="34" y="24"/>
                  </a:lnTo>
                  <a:lnTo>
                    <a:pt x="34" y="16"/>
                  </a:lnTo>
                  <a:lnTo>
                    <a:pt x="34" y="16"/>
                  </a:lnTo>
                  <a:lnTo>
                    <a:pt x="34" y="10"/>
                  </a:lnTo>
                  <a:lnTo>
                    <a:pt x="30" y="6"/>
                  </a:lnTo>
                  <a:lnTo>
                    <a:pt x="24" y="2"/>
                  </a:lnTo>
                  <a:lnTo>
                    <a:pt x="1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19" name="Freeform 88"/>
            <p:cNvSpPr/>
            <p:nvPr/>
          </p:nvSpPr>
          <p:spPr bwMode="auto">
            <a:xfrm>
              <a:off x="5938838" y="355600"/>
              <a:ext cx="53975" cy="53975"/>
            </a:xfrm>
            <a:custGeom>
              <a:avLst/>
              <a:gdLst/>
              <a:ahLst/>
              <a:cxnLst>
                <a:cxn ang="0">
                  <a:pos x="18" y="0"/>
                </a:cxn>
                <a:cxn ang="0">
                  <a:pos x="18" y="0"/>
                </a:cxn>
                <a:cxn ang="0">
                  <a:pos x="10" y="2"/>
                </a:cxn>
                <a:cxn ang="0">
                  <a:pos x="6" y="6"/>
                </a:cxn>
                <a:cxn ang="0">
                  <a:pos x="2" y="10"/>
                </a:cxn>
                <a:cxn ang="0">
                  <a:pos x="0" y="16"/>
                </a:cxn>
                <a:cxn ang="0">
                  <a:pos x="0" y="16"/>
                </a:cxn>
                <a:cxn ang="0">
                  <a:pos x="2" y="24"/>
                </a:cxn>
                <a:cxn ang="0">
                  <a:pos x="6" y="28"/>
                </a:cxn>
                <a:cxn ang="0">
                  <a:pos x="10" y="32"/>
                </a:cxn>
                <a:cxn ang="0">
                  <a:pos x="18" y="34"/>
                </a:cxn>
                <a:cxn ang="0">
                  <a:pos x="18" y="34"/>
                </a:cxn>
                <a:cxn ang="0">
                  <a:pos x="24" y="32"/>
                </a:cxn>
                <a:cxn ang="0">
                  <a:pos x="30" y="28"/>
                </a:cxn>
                <a:cxn ang="0">
                  <a:pos x="34" y="24"/>
                </a:cxn>
                <a:cxn ang="0">
                  <a:pos x="34" y="16"/>
                </a:cxn>
                <a:cxn ang="0">
                  <a:pos x="34" y="16"/>
                </a:cxn>
                <a:cxn ang="0">
                  <a:pos x="34" y="10"/>
                </a:cxn>
                <a:cxn ang="0">
                  <a:pos x="30" y="6"/>
                </a:cxn>
                <a:cxn ang="0">
                  <a:pos x="24" y="2"/>
                </a:cxn>
                <a:cxn ang="0">
                  <a:pos x="18" y="0"/>
                </a:cxn>
              </a:cxnLst>
              <a:rect l="0" t="0" r="r" b="b"/>
              <a:pathLst>
                <a:path w="34" h="34">
                  <a:moveTo>
                    <a:pt x="18" y="0"/>
                  </a:moveTo>
                  <a:lnTo>
                    <a:pt x="18" y="0"/>
                  </a:lnTo>
                  <a:lnTo>
                    <a:pt x="10" y="2"/>
                  </a:lnTo>
                  <a:lnTo>
                    <a:pt x="6" y="6"/>
                  </a:lnTo>
                  <a:lnTo>
                    <a:pt x="2" y="10"/>
                  </a:lnTo>
                  <a:lnTo>
                    <a:pt x="0" y="16"/>
                  </a:lnTo>
                  <a:lnTo>
                    <a:pt x="0" y="16"/>
                  </a:lnTo>
                  <a:lnTo>
                    <a:pt x="2" y="24"/>
                  </a:lnTo>
                  <a:lnTo>
                    <a:pt x="6" y="28"/>
                  </a:lnTo>
                  <a:lnTo>
                    <a:pt x="10" y="32"/>
                  </a:lnTo>
                  <a:lnTo>
                    <a:pt x="18" y="34"/>
                  </a:lnTo>
                  <a:lnTo>
                    <a:pt x="18" y="34"/>
                  </a:lnTo>
                  <a:lnTo>
                    <a:pt x="24" y="32"/>
                  </a:lnTo>
                  <a:lnTo>
                    <a:pt x="30" y="28"/>
                  </a:lnTo>
                  <a:lnTo>
                    <a:pt x="34" y="24"/>
                  </a:lnTo>
                  <a:lnTo>
                    <a:pt x="34" y="16"/>
                  </a:lnTo>
                  <a:lnTo>
                    <a:pt x="34" y="16"/>
                  </a:lnTo>
                  <a:lnTo>
                    <a:pt x="34" y="10"/>
                  </a:lnTo>
                  <a:lnTo>
                    <a:pt x="30" y="6"/>
                  </a:lnTo>
                  <a:lnTo>
                    <a:pt x="24" y="2"/>
                  </a:lnTo>
                  <a:lnTo>
                    <a:pt x="1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20" name="Freeform 89"/>
            <p:cNvSpPr/>
            <p:nvPr/>
          </p:nvSpPr>
          <p:spPr bwMode="auto">
            <a:xfrm>
              <a:off x="4249738" y="863600"/>
              <a:ext cx="53975" cy="53975"/>
            </a:xfrm>
            <a:custGeom>
              <a:avLst/>
              <a:gdLst/>
              <a:ahLst/>
              <a:cxnLst>
                <a:cxn ang="0">
                  <a:pos x="16" y="0"/>
                </a:cxn>
                <a:cxn ang="0">
                  <a:pos x="16" y="0"/>
                </a:cxn>
                <a:cxn ang="0">
                  <a:pos x="10" y="0"/>
                </a:cxn>
                <a:cxn ang="0">
                  <a:pos x="4" y="4"/>
                </a:cxn>
                <a:cxn ang="0">
                  <a:pos x="0" y="10"/>
                </a:cxn>
                <a:cxn ang="0">
                  <a:pos x="0" y="16"/>
                </a:cxn>
                <a:cxn ang="0">
                  <a:pos x="0" y="16"/>
                </a:cxn>
                <a:cxn ang="0">
                  <a:pos x="0" y="24"/>
                </a:cxn>
                <a:cxn ang="0">
                  <a:pos x="4" y="28"/>
                </a:cxn>
                <a:cxn ang="0">
                  <a:pos x="10" y="32"/>
                </a:cxn>
                <a:cxn ang="0">
                  <a:pos x="16" y="34"/>
                </a:cxn>
                <a:cxn ang="0">
                  <a:pos x="16" y="34"/>
                </a:cxn>
                <a:cxn ang="0">
                  <a:pos x="24" y="32"/>
                </a:cxn>
                <a:cxn ang="0">
                  <a:pos x="28" y="28"/>
                </a:cxn>
                <a:cxn ang="0">
                  <a:pos x="32" y="24"/>
                </a:cxn>
                <a:cxn ang="0">
                  <a:pos x="34" y="16"/>
                </a:cxn>
                <a:cxn ang="0">
                  <a:pos x="34" y="16"/>
                </a:cxn>
                <a:cxn ang="0">
                  <a:pos x="32" y="10"/>
                </a:cxn>
                <a:cxn ang="0">
                  <a:pos x="28" y="4"/>
                </a:cxn>
                <a:cxn ang="0">
                  <a:pos x="24" y="0"/>
                </a:cxn>
                <a:cxn ang="0">
                  <a:pos x="16" y="0"/>
                </a:cxn>
              </a:cxnLst>
              <a:rect l="0" t="0" r="r" b="b"/>
              <a:pathLst>
                <a:path w="34" h="34">
                  <a:moveTo>
                    <a:pt x="16" y="0"/>
                  </a:moveTo>
                  <a:lnTo>
                    <a:pt x="16" y="0"/>
                  </a:lnTo>
                  <a:lnTo>
                    <a:pt x="10" y="0"/>
                  </a:lnTo>
                  <a:lnTo>
                    <a:pt x="4" y="4"/>
                  </a:lnTo>
                  <a:lnTo>
                    <a:pt x="0" y="10"/>
                  </a:lnTo>
                  <a:lnTo>
                    <a:pt x="0" y="16"/>
                  </a:lnTo>
                  <a:lnTo>
                    <a:pt x="0" y="16"/>
                  </a:lnTo>
                  <a:lnTo>
                    <a:pt x="0" y="24"/>
                  </a:lnTo>
                  <a:lnTo>
                    <a:pt x="4" y="28"/>
                  </a:lnTo>
                  <a:lnTo>
                    <a:pt x="10" y="32"/>
                  </a:lnTo>
                  <a:lnTo>
                    <a:pt x="16" y="34"/>
                  </a:lnTo>
                  <a:lnTo>
                    <a:pt x="16" y="34"/>
                  </a:lnTo>
                  <a:lnTo>
                    <a:pt x="24" y="32"/>
                  </a:lnTo>
                  <a:lnTo>
                    <a:pt x="28" y="28"/>
                  </a:lnTo>
                  <a:lnTo>
                    <a:pt x="32" y="24"/>
                  </a:lnTo>
                  <a:lnTo>
                    <a:pt x="34" y="16"/>
                  </a:lnTo>
                  <a:lnTo>
                    <a:pt x="34" y="16"/>
                  </a:lnTo>
                  <a:lnTo>
                    <a:pt x="32" y="10"/>
                  </a:lnTo>
                  <a:lnTo>
                    <a:pt x="28" y="4"/>
                  </a:lnTo>
                  <a:lnTo>
                    <a:pt x="24" y="0"/>
                  </a:lnTo>
                  <a:lnTo>
                    <a:pt x="1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21" name="Freeform 90"/>
            <p:cNvSpPr/>
            <p:nvPr/>
          </p:nvSpPr>
          <p:spPr bwMode="auto">
            <a:xfrm>
              <a:off x="4249738" y="863600"/>
              <a:ext cx="53975" cy="53975"/>
            </a:xfrm>
            <a:custGeom>
              <a:avLst/>
              <a:gdLst/>
              <a:ahLst/>
              <a:cxnLst>
                <a:cxn ang="0">
                  <a:pos x="16" y="0"/>
                </a:cxn>
                <a:cxn ang="0">
                  <a:pos x="16" y="0"/>
                </a:cxn>
                <a:cxn ang="0">
                  <a:pos x="10" y="0"/>
                </a:cxn>
                <a:cxn ang="0">
                  <a:pos x="4" y="4"/>
                </a:cxn>
                <a:cxn ang="0">
                  <a:pos x="0" y="10"/>
                </a:cxn>
                <a:cxn ang="0">
                  <a:pos x="0" y="16"/>
                </a:cxn>
                <a:cxn ang="0">
                  <a:pos x="0" y="16"/>
                </a:cxn>
                <a:cxn ang="0">
                  <a:pos x="0" y="24"/>
                </a:cxn>
                <a:cxn ang="0">
                  <a:pos x="4" y="28"/>
                </a:cxn>
                <a:cxn ang="0">
                  <a:pos x="10" y="32"/>
                </a:cxn>
                <a:cxn ang="0">
                  <a:pos x="16" y="34"/>
                </a:cxn>
                <a:cxn ang="0">
                  <a:pos x="16" y="34"/>
                </a:cxn>
                <a:cxn ang="0">
                  <a:pos x="24" y="32"/>
                </a:cxn>
                <a:cxn ang="0">
                  <a:pos x="28" y="28"/>
                </a:cxn>
                <a:cxn ang="0">
                  <a:pos x="32" y="24"/>
                </a:cxn>
                <a:cxn ang="0">
                  <a:pos x="34" y="16"/>
                </a:cxn>
                <a:cxn ang="0">
                  <a:pos x="34" y="16"/>
                </a:cxn>
                <a:cxn ang="0">
                  <a:pos x="32" y="10"/>
                </a:cxn>
                <a:cxn ang="0">
                  <a:pos x="28" y="4"/>
                </a:cxn>
                <a:cxn ang="0">
                  <a:pos x="24" y="0"/>
                </a:cxn>
                <a:cxn ang="0">
                  <a:pos x="16" y="0"/>
                </a:cxn>
              </a:cxnLst>
              <a:rect l="0" t="0" r="r" b="b"/>
              <a:pathLst>
                <a:path w="34" h="34">
                  <a:moveTo>
                    <a:pt x="16" y="0"/>
                  </a:moveTo>
                  <a:lnTo>
                    <a:pt x="16" y="0"/>
                  </a:lnTo>
                  <a:lnTo>
                    <a:pt x="10" y="0"/>
                  </a:lnTo>
                  <a:lnTo>
                    <a:pt x="4" y="4"/>
                  </a:lnTo>
                  <a:lnTo>
                    <a:pt x="0" y="10"/>
                  </a:lnTo>
                  <a:lnTo>
                    <a:pt x="0" y="16"/>
                  </a:lnTo>
                  <a:lnTo>
                    <a:pt x="0" y="16"/>
                  </a:lnTo>
                  <a:lnTo>
                    <a:pt x="0" y="24"/>
                  </a:lnTo>
                  <a:lnTo>
                    <a:pt x="4" y="28"/>
                  </a:lnTo>
                  <a:lnTo>
                    <a:pt x="10" y="32"/>
                  </a:lnTo>
                  <a:lnTo>
                    <a:pt x="16" y="34"/>
                  </a:lnTo>
                  <a:lnTo>
                    <a:pt x="16" y="34"/>
                  </a:lnTo>
                  <a:lnTo>
                    <a:pt x="24" y="32"/>
                  </a:lnTo>
                  <a:lnTo>
                    <a:pt x="28" y="28"/>
                  </a:lnTo>
                  <a:lnTo>
                    <a:pt x="32" y="24"/>
                  </a:lnTo>
                  <a:lnTo>
                    <a:pt x="34" y="16"/>
                  </a:lnTo>
                  <a:lnTo>
                    <a:pt x="34" y="16"/>
                  </a:lnTo>
                  <a:lnTo>
                    <a:pt x="32" y="10"/>
                  </a:lnTo>
                  <a:lnTo>
                    <a:pt x="28" y="4"/>
                  </a:lnTo>
                  <a:lnTo>
                    <a:pt x="24" y="0"/>
                  </a:lnTo>
                  <a:lnTo>
                    <a:pt x="1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22" name="Freeform 91"/>
            <p:cNvSpPr/>
            <p:nvPr/>
          </p:nvSpPr>
          <p:spPr bwMode="auto">
            <a:xfrm>
              <a:off x="5351463" y="561975"/>
              <a:ext cx="53975" cy="50800"/>
            </a:xfrm>
            <a:custGeom>
              <a:avLst/>
              <a:gdLst/>
              <a:ahLst/>
              <a:cxnLst>
                <a:cxn ang="0">
                  <a:pos x="18" y="0"/>
                </a:cxn>
                <a:cxn ang="0">
                  <a:pos x="18" y="0"/>
                </a:cxn>
                <a:cxn ang="0">
                  <a:pos x="12" y="0"/>
                </a:cxn>
                <a:cxn ang="0">
                  <a:pos x="6" y="4"/>
                </a:cxn>
                <a:cxn ang="0">
                  <a:pos x="2" y="10"/>
                </a:cxn>
                <a:cxn ang="0">
                  <a:pos x="0" y="16"/>
                </a:cxn>
                <a:cxn ang="0">
                  <a:pos x="0" y="16"/>
                </a:cxn>
                <a:cxn ang="0">
                  <a:pos x="2" y="22"/>
                </a:cxn>
                <a:cxn ang="0">
                  <a:pos x="6" y="28"/>
                </a:cxn>
                <a:cxn ang="0">
                  <a:pos x="12" y="32"/>
                </a:cxn>
                <a:cxn ang="0">
                  <a:pos x="18" y="32"/>
                </a:cxn>
                <a:cxn ang="0">
                  <a:pos x="18" y="32"/>
                </a:cxn>
                <a:cxn ang="0">
                  <a:pos x="24" y="32"/>
                </a:cxn>
                <a:cxn ang="0">
                  <a:pos x="30" y="28"/>
                </a:cxn>
                <a:cxn ang="0">
                  <a:pos x="34" y="22"/>
                </a:cxn>
                <a:cxn ang="0">
                  <a:pos x="34" y="16"/>
                </a:cxn>
                <a:cxn ang="0">
                  <a:pos x="34" y="16"/>
                </a:cxn>
                <a:cxn ang="0">
                  <a:pos x="34" y="10"/>
                </a:cxn>
                <a:cxn ang="0">
                  <a:pos x="30" y="4"/>
                </a:cxn>
                <a:cxn ang="0">
                  <a:pos x="24" y="0"/>
                </a:cxn>
                <a:cxn ang="0">
                  <a:pos x="18" y="0"/>
                </a:cxn>
              </a:cxnLst>
              <a:rect l="0" t="0" r="r" b="b"/>
              <a:pathLst>
                <a:path w="34" h="32">
                  <a:moveTo>
                    <a:pt x="18" y="0"/>
                  </a:moveTo>
                  <a:lnTo>
                    <a:pt x="18" y="0"/>
                  </a:lnTo>
                  <a:lnTo>
                    <a:pt x="12" y="0"/>
                  </a:lnTo>
                  <a:lnTo>
                    <a:pt x="6" y="4"/>
                  </a:lnTo>
                  <a:lnTo>
                    <a:pt x="2" y="10"/>
                  </a:lnTo>
                  <a:lnTo>
                    <a:pt x="0" y="16"/>
                  </a:lnTo>
                  <a:lnTo>
                    <a:pt x="0" y="16"/>
                  </a:lnTo>
                  <a:lnTo>
                    <a:pt x="2" y="22"/>
                  </a:lnTo>
                  <a:lnTo>
                    <a:pt x="6" y="28"/>
                  </a:lnTo>
                  <a:lnTo>
                    <a:pt x="12" y="32"/>
                  </a:lnTo>
                  <a:lnTo>
                    <a:pt x="18" y="32"/>
                  </a:lnTo>
                  <a:lnTo>
                    <a:pt x="18" y="32"/>
                  </a:lnTo>
                  <a:lnTo>
                    <a:pt x="24" y="32"/>
                  </a:lnTo>
                  <a:lnTo>
                    <a:pt x="30" y="28"/>
                  </a:lnTo>
                  <a:lnTo>
                    <a:pt x="34" y="22"/>
                  </a:lnTo>
                  <a:lnTo>
                    <a:pt x="34" y="16"/>
                  </a:lnTo>
                  <a:lnTo>
                    <a:pt x="34" y="16"/>
                  </a:lnTo>
                  <a:lnTo>
                    <a:pt x="34" y="10"/>
                  </a:lnTo>
                  <a:lnTo>
                    <a:pt x="30" y="4"/>
                  </a:lnTo>
                  <a:lnTo>
                    <a:pt x="24" y="0"/>
                  </a:lnTo>
                  <a:lnTo>
                    <a:pt x="1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23" name="Freeform 92"/>
            <p:cNvSpPr/>
            <p:nvPr/>
          </p:nvSpPr>
          <p:spPr bwMode="auto">
            <a:xfrm>
              <a:off x="5351463" y="561975"/>
              <a:ext cx="53975" cy="50800"/>
            </a:xfrm>
            <a:custGeom>
              <a:avLst/>
              <a:gdLst/>
              <a:ahLst/>
              <a:cxnLst>
                <a:cxn ang="0">
                  <a:pos x="18" y="0"/>
                </a:cxn>
                <a:cxn ang="0">
                  <a:pos x="18" y="0"/>
                </a:cxn>
                <a:cxn ang="0">
                  <a:pos x="12" y="0"/>
                </a:cxn>
                <a:cxn ang="0">
                  <a:pos x="6" y="4"/>
                </a:cxn>
                <a:cxn ang="0">
                  <a:pos x="2" y="10"/>
                </a:cxn>
                <a:cxn ang="0">
                  <a:pos x="0" y="16"/>
                </a:cxn>
                <a:cxn ang="0">
                  <a:pos x="0" y="16"/>
                </a:cxn>
                <a:cxn ang="0">
                  <a:pos x="2" y="22"/>
                </a:cxn>
                <a:cxn ang="0">
                  <a:pos x="6" y="28"/>
                </a:cxn>
                <a:cxn ang="0">
                  <a:pos x="12" y="32"/>
                </a:cxn>
                <a:cxn ang="0">
                  <a:pos x="18" y="32"/>
                </a:cxn>
                <a:cxn ang="0">
                  <a:pos x="18" y="32"/>
                </a:cxn>
                <a:cxn ang="0">
                  <a:pos x="24" y="32"/>
                </a:cxn>
                <a:cxn ang="0">
                  <a:pos x="30" y="28"/>
                </a:cxn>
                <a:cxn ang="0">
                  <a:pos x="34" y="22"/>
                </a:cxn>
                <a:cxn ang="0">
                  <a:pos x="34" y="16"/>
                </a:cxn>
                <a:cxn ang="0">
                  <a:pos x="34" y="16"/>
                </a:cxn>
                <a:cxn ang="0">
                  <a:pos x="34" y="10"/>
                </a:cxn>
                <a:cxn ang="0">
                  <a:pos x="30" y="4"/>
                </a:cxn>
                <a:cxn ang="0">
                  <a:pos x="24" y="0"/>
                </a:cxn>
                <a:cxn ang="0">
                  <a:pos x="18" y="0"/>
                </a:cxn>
              </a:cxnLst>
              <a:rect l="0" t="0" r="r" b="b"/>
              <a:pathLst>
                <a:path w="34" h="32">
                  <a:moveTo>
                    <a:pt x="18" y="0"/>
                  </a:moveTo>
                  <a:lnTo>
                    <a:pt x="18" y="0"/>
                  </a:lnTo>
                  <a:lnTo>
                    <a:pt x="12" y="0"/>
                  </a:lnTo>
                  <a:lnTo>
                    <a:pt x="6" y="4"/>
                  </a:lnTo>
                  <a:lnTo>
                    <a:pt x="2" y="10"/>
                  </a:lnTo>
                  <a:lnTo>
                    <a:pt x="0" y="16"/>
                  </a:lnTo>
                  <a:lnTo>
                    <a:pt x="0" y="16"/>
                  </a:lnTo>
                  <a:lnTo>
                    <a:pt x="2" y="22"/>
                  </a:lnTo>
                  <a:lnTo>
                    <a:pt x="6" y="28"/>
                  </a:lnTo>
                  <a:lnTo>
                    <a:pt x="12" y="32"/>
                  </a:lnTo>
                  <a:lnTo>
                    <a:pt x="18" y="32"/>
                  </a:lnTo>
                  <a:lnTo>
                    <a:pt x="18" y="32"/>
                  </a:lnTo>
                  <a:lnTo>
                    <a:pt x="24" y="32"/>
                  </a:lnTo>
                  <a:lnTo>
                    <a:pt x="30" y="28"/>
                  </a:lnTo>
                  <a:lnTo>
                    <a:pt x="34" y="22"/>
                  </a:lnTo>
                  <a:lnTo>
                    <a:pt x="34" y="16"/>
                  </a:lnTo>
                  <a:lnTo>
                    <a:pt x="34" y="16"/>
                  </a:lnTo>
                  <a:lnTo>
                    <a:pt x="34" y="10"/>
                  </a:lnTo>
                  <a:lnTo>
                    <a:pt x="30" y="4"/>
                  </a:lnTo>
                  <a:lnTo>
                    <a:pt x="24" y="0"/>
                  </a:lnTo>
                  <a:lnTo>
                    <a:pt x="1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24" name="Freeform 93"/>
            <p:cNvSpPr/>
            <p:nvPr/>
          </p:nvSpPr>
          <p:spPr bwMode="auto">
            <a:xfrm>
              <a:off x="6427788" y="444500"/>
              <a:ext cx="73025" cy="73025"/>
            </a:xfrm>
            <a:custGeom>
              <a:avLst/>
              <a:gdLst/>
              <a:ahLst/>
              <a:cxnLst>
                <a:cxn ang="0">
                  <a:pos x="24" y="0"/>
                </a:cxn>
                <a:cxn ang="0">
                  <a:pos x="24" y="0"/>
                </a:cxn>
                <a:cxn ang="0">
                  <a:pos x="14" y="2"/>
                </a:cxn>
                <a:cxn ang="0">
                  <a:pos x="8" y="6"/>
                </a:cxn>
                <a:cxn ang="0">
                  <a:pos x="2" y="14"/>
                </a:cxn>
                <a:cxn ang="0">
                  <a:pos x="0" y="22"/>
                </a:cxn>
                <a:cxn ang="0">
                  <a:pos x="0" y="22"/>
                </a:cxn>
                <a:cxn ang="0">
                  <a:pos x="2" y="32"/>
                </a:cxn>
                <a:cxn ang="0">
                  <a:pos x="8" y="38"/>
                </a:cxn>
                <a:cxn ang="0">
                  <a:pos x="14" y="44"/>
                </a:cxn>
                <a:cxn ang="0">
                  <a:pos x="24" y="46"/>
                </a:cxn>
                <a:cxn ang="0">
                  <a:pos x="24" y="46"/>
                </a:cxn>
                <a:cxn ang="0">
                  <a:pos x="32" y="44"/>
                </a:cxn>
                <a:cxn ang="0">
                  <a:pos x="40" y="38"/>
                </a:cxn>
                <a:cxn ang="0">
                  <a:pos x="44" y="32"/>
                </a:cxn>
                <a:cxn ang="0">
                  <a:pos x="46" y="22"/>
                </a:cxn>
                <a:cxn ang="0">
                  <a:pos x="46" y="22"/>
                </a:cxn>
                <a:cxn ang="0">
                  <a:pos x="44" y="14"/>
                </a:cxn>
                <a:cxn ang="0">
                  <a:pos x="40" y="6"/>
                </a:cxn>
                <a:cxn ang="0">
                  <a:pos x="32" y="2"/>
                </a:cxn>
                <a:cxn ang="0">
                  <a:pos x="24" y="0"/>
                </a:cxn>
              </a:cxnLst>
              <a:rect l="0" t="0" r="r" b="b"/>
              <a:pathLst>
                <a:path w="46" h="46">
                  <a:moveTo>
                    <a:pt x="24" y="0"/>
                  </a:moveTo>
                  <a:lnTo>
                    <a:pt x="24" y="0"/>
                  </a:lnTo>
                  <a:lnTo>
                    <a:pt x="14" y="2"/>
                  </a:lnTo>
                  <a:lnTo>
                    <a:pt x="8" y="6"/>
                  </a:lnTo>
                  <a:lnTo>
                    <a:pt x="2" y="14"/>
                  </a:lnTo>
                  <a:lnTo>
                    <a:pt x="0" y="22"/>
                  </a:lnTo>
                  <a:lnTo>
                    <a:pt x="0" y="22"/>
                  </a:lnTo>
                  <a:lnTo>
                    <a:pt x="2" y="32"/>
                  </a:lnTo>
                  <a:lnTo>
                    <a:pt x="8" y="38"/>
                  </a:lnTo>
                  <a:lnTo>
                    <a:pt x="14" y="44"/>
                  </a:lnTo>
                  <a:lnTo>
                    <a:pt x="24" y="46"/>
                  </a:lnTo>
                  <a:lnTo>
                    <a:pt x="24" y="46"/>
                  </a:lnTo>
                  <a:lnTo>
                    <a:pt x="32" y="44"/>
                  </a:lnTo>
                  <a:lnTo>
                    <a:pt x="40" y="38"/>
                  </a:lnTo>
                  <a:lnTo>
                    <a:pt x="44" y="32"/>
                  </a:lnTo>
                  <a:lnTo>
                    <a:pt x="46" y="22"/>
                  </a:lnTo>
                  <a:lnTo>
                    <a:pt x="46" y="22"/>
                  </a:lnTo>
                  <a:lnTo>
                    <a:pt x="44" y="14"/>
                  </a:lnTo>
                  <a:lnTo>
                    <a:pt x="40" y="6"/>
                  </a:lnTo>
                  <a:lnTo>
                    <a:pt x="32" y="2"/>
                  </a:lnTo>
                  <a:lnTo>
                    <a:pt x="24"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25" name="Freeform 94"/>
            <p:cNvSpPr/>
            <p:nvPr/>
          </p:nvSpPr>
          <p:spPr bwMode="auto">
            <a:xfrm>
              <a:off x="6427788" y="444500"/>
              <a:ext cx="73025" cy="73025"/>
            </a:xfrm>
            <a:custGeom>
              <a:avLst/>
              <a:gdLst/>
              <a:ahLst/>
              <a:cxnLst>
                <a:cxn ang="0">
                  <a:pos x="24" y="0"/>
                </a:cxn>
                <a:cxn ang="0">
                  <a:pos x="24" y="0"/>
                </a:cxn>
                <a:cxn ang="0">
                  <a:pos x="14" y="2"/>
                </a:cxn>
                <a:cxn ang="0">
                  <a:pos x="8" y="6"/>
                </a:cxn>
                <a:cxn ang="0">
                  <a:pos x="2" y="14"/>
                </a:cxn>
                <a:cxn ang="0">
                  <a:pos x="0" y="22"/>
                </a:cxn>
                <a:cxn ang="0">
                  <a:pos x="0" y="22"/>
                </a:cxn>
                <a:cxn ang="0">
                  <a:pos x="2" y="32"/>
                </a:cxn>
                <a:cxn ang="0">
                  <a:pos x="8" y="38"/>
                </a:cxn>
                <a:cxn ang="0">
                  <a:pos x="14" y="44"/>
                </a:cxn>
                <a:cxn ang="0">
                  <a:pos x="24" y="46"/>
                </a:cxn>
                <a:cxn ang="0">
                  <a:pos x="24" y="46"/>
                </a:cxn>
                <a:cxn ang="0">
                  <a:pos x="32" y="44"/>
                </a:cxn>
                <a:cxn ang="0">
                  <a:pos x="40" y="38"/>
                </a:cxn>
                <a:cxn ang="0">
                  <a:pos x="44" y="32"/>
                </a:cxn>
                <a:cxn ang="0">
                  <a:pos x="46" y="22"/>
                </a:cxn>
                <a:cxn ang="0">
                  <a:pos x="46" y="22"/>
                </a:cxn>
                <a:cxn ang="0">
                  <a:pos x="44" y="14"/>
                </a:cxn>
                <a:cxn ang="0">
                  <a:pos x="40" y="6"/>
                </a:cxn>
                <a:cxn ang="0">
                  <a:pos x="32" y="2"/>
                </a:cxn>
                <a:cxn ang="0">
                  <a:pos x="24" y="0"/>
                </a:cxn>
              </a:cxnLst>
              <a:rect l="0" t="0" r="r" b="b"/>
              <a:pathLst>
                <a:path w="46" h="46">
                  <a:moveTo>
                    <a:pt x="24" y="0"/>
                  </a:moveTo>
                  <a:lnTo>
                    <a:pt x="24" y="0"/>
                  </a:lnTo>
                  <a:lnTo>
                    <a:pt x="14" y="2"/>
                  </a:lnTo>
                  <a:lnTo>
                    <a:pt x="8" y="6"/>
                  </a:lnTo>
                  <a:lnTo>
                    <a:pt x="2" y="14"/>
                  </a:lnTo>
                  <a:lnTo>
                    <a:pt x="0" y="22"/>
                  </a:lnTo>
                  <a:lnTo>
                    <a:pt x="0" y="22"/>
                  </a:lnTo>
                  <a:lnTo>
                    <a:pt x="2" y="32"/>
                  </a:lnTo>
                  <a:lnTo>
                    <a:pt x="8" y="38"/>
                  </a:lnTo>
                  <a:lnTo>
                    <a:pt x="14" y="44"/>
                  </a:lnTo>
                  <a:lnTo>
                    <a:pt x="24" y="46"/>
                  </a:lnTo>
                  <a:lnTo>
                    <a:pt x="24" y="46"/>
                  </a:lnTo>
                  <a:lnTo>
                    <a:pt x="32" y="44"/>
                  </a:lnTo>
                  <a:lnTo>
                    <a:pt x="40" y="38"/>
                  </a:lnTo>
                  <a:lnTo>
                    <a:pt x="44" y="32"/>
                  </a:lnTo>
                  <a:lnTo>
                    <a:pt x="46" y="22"/>
                  </a:lnTo>
                  <a:lnTo>
                    <a:pt x="46" y="22"/>
                  </a:lnTo>
                  <a:lnTo>
                    <a:pt x="44" y="14"/>
                  </a:lnTo>
                  <a:lnTo>
                    <a:pt x="40" y="6"/>
                  </a:lnTo>
                  <a:lnTo>
                    <a:pt x="32" y="2"/>
                  </a:lnTo>
                  <a:lnTo>
                    <a:pt x="24"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26" name="Freeform 95"/>
            <p:cNvSpPr/>
            <p:nvPr/>
          </p:nvSpPr>
          <p:spPr bwMode="auto">
            <a:xfrm>
              <a:off x="7256463" y="444500"/>
              <a:ext cx="73025" cy="73025"/>
            </a:xfrm>
            <a:custGeom>
              <a:avLst/>
              <a:gdLst/>
              <a:ahLst/>
              <a:cxnLst>
                <a:cxn ang="0">
                  <a:pos x="22" y="0"/>
                </a:cxn>
                <a:cxn ang="0">
                  <a:pos x="22" y="0"/>
                </a:cxn>
                <a:cxn ang="0">
                  <a:pos x="14" y="2"/>
                </a:cxn>
                <a:cxn ang="0">
                  <a:pos x="6" y="6"/>
                </a:cxn>
                <a:cxn ang="0">
                  <a:pos x="2" y="14"/>
                </a:cxn>
                <a:cxn ang="0">
                  <a:pos x="0" y="22"/>
                </a:cxn>
                <a:cxn ang="0">
                  <a:pos x="0" y="22"/>
                </a:cxn>
                <a:cxn ang="0">
                  <a:pos x="2" y="32"/>
                </a:cxn>
                <a:cxn ang="0">
                  <a:pos x="6" y="38"/>
                </a:cxn>
                <a:cxn ang="0">
                  <a:pos x="14" y="44"/>
                </a:cxn>
                <a:cxn ang="0">
                  <a:pos x="22" y="46"/>
                </a:cxn>
                <a:cxn ang="0">
                  <a:pos x="22" y="46"/>
                </a:cxn>
                <a:cxn ang="0">
                  <a:pos x="32" y="44"/>
                </a:cxn>
                <a:cxn ang="0">
                  <a:pos x="38" y="38"/>
                </a:cxn>
                <a:cxn ang="0">
                  <a:pos x="44" y="32"/>
                </a:cxn>
                <a:cxn ang="0">
                  <a:pos x="46" y="22"/>
                </a:cxn>
                <a:cxn ang="0">
                  <a:pos x="46" y="22"/>
                </a:cxn>
                <a:cxn ang="0">
                  <a:pos x="44" y="14"/>
                </a:cxn>
                <a:cxn ang="0">
                  <a:pos x="38" y="6"/>
                </a:cxn>
                <a:cxn ang="0">
                  <a:pos x="32" y="2"/>
                </a:cxn>
                <a:cxn ang="0">
                  <a:pos x="22" y="0"/>
                </a:cxn>
              </a:cxnLst>
              <a:rect l="0" t="0" r="r" b="b"/>
              <a:pathLst>
                <a:path w="46" h="46">
                  <a:moveTo>
                    <a:pt x="22" y="0"/>
                  </a:moveTo>
                  <a:lnTo>
                    <a:pt x="22" y="0"/>
                  </a:lnTo>
                  <a:lnTo>
                    <a:pt x="14" y="2"/>
                  </a:lnTo>
                  <a:lnTo>
                    <a:pt x="6" y="6"/>
                  </a:lnTo>
                  <a:lnTo>
                    <a:pt x="2" y="14"/>
                  </a:lnTo>
                  <a:lnTo>
                    <a:pt x="0" y="22"/>
                  </a:lnTo>
                  <a:lnTo>
                    <a:pt x="0" y="22"/>
                  </a:lnTo>
                  <a:lnTo>
                    <a:pt x="2" y="32"/>
                  </a:lnTo>
                  <a:lnTo>
                    <a:pt x="6" y="38"/>
                  </a:lnTo>
                  <a:lnTo>
                    <a:pt x="14" y="44"/>
                  </a:lnTo>
                  <a:lnTo>
                    <a:pt x="22" y="46"/>
                  </a:lnTo>
                  <a:lnTo>
                    <a:pt x="22" y="46"/>
                  </a:lnTo>
                  <a:lnTo>
                    <a:pt x="32" y="44"/>
                  </a:lnTo>
                  <a:lnTo>
                    <a:pt x="38" y="38"/>
                  </a:lnTo>
                  <a:lnTo>
                    <a:pt x="44" y="32"/>
                  </a:lnTo>
                  <a:lnTo>
                    <a:pt x="46" y="22"/>
                  </a:lnTo>
                  <a:lnTo>
                    <a:pt x="46" y="22"/>
                  </a:lnTo>
                  <a:lnTo>
                    <a:pt x="44" y="14"/>
                  </a:lnTo>
                  <a:lnTo>
                    <a:pt x="38" y="6"/>
                  </a:lnTo>
                  <a:lnTo>
                    <a:pt x="32" y="2"/>
                  </a:lnTo>
                  <a:lnTo>
                    <a:pt x="2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27" name="Freeform 96"/>
            <p:cNvSpPr/>
            <p:nvPr/>
          </p:nvSpPr>
          <p:spPr bwMode="auto">
            <a:xfrm>
              <a:off x="7256463" y="444500"/>
              <a:ext cx="73025" cy="73025"/>
            </a:xfrm>
            <a:custGeom>
              <a:avLst/>
              <a:gdLst/>
              <a:ahLst/>
              <a:cxnLst>
                <a:cxn ang="0">
                  <a:pos x="22" y="0"/>
                </a:cxn>
                <a:cxn ang="0">
                  <a:pos x="22" y="0"/>
                </a:cxn>
                <a:cxn ang="0">
                  <a:pos x="14" y="2"/>
                </a:cxn>
                <a:cxn ang="0">
                  <a:pos x="6" y="6"/>
                </a:cxn>
                <a:cxn ang="0">
                  <a:pos x="2" y="14"/>
                </a:cxn>
                <a:cxn ang="0">
                  <a:pos x="0" y="22"/>
                </a:cxn>
                <a:cxn ang="0">
                  <a:pos x="0" y="22"/>
                </a:cxn>
                <a:cxn ang="0">
                  <a:pos x="2" y="32"/>
                </a:cxn>
                <a:cxn ang="0">
                  <a:pos x="6" y="38"/>
                </a:cxn>
                <a:cxn ang="0">
                  <a:pos x="14" y="44"/>
                </a:cxn>
                <a:cxn ang="0">
                  <a:pos x="22" y="46"/>
                </a:cxn>
                <a:cxn ang="0">
                  <a:pos x="22" y="46"/>
                </a:cxn>
                <a:cxn ang="0">
                  <a:pos x="32" y="44"/>
                </a:cxn>
                <a:cxn ang="0">
                  <a:pos x="38" y="38"/>
                </a:cxn>
                <a:cxn ang="0">
                  <a:pos x="44" y="32"/>
                </a:cxn>
                <a:cxn ang="0">
                  <a:pos x="46" y="22"/>
                </a:cxn>
                <a:cxn ang="0">
                  <a:pos x="46" y="22"/>
                </a:cxn>
                <a:cxn ang="0">
                  <a:pos x="44" y="14"/>
                </a:cxn>
                <a:cxn ang="0">
                  <a:pos x="38" y="6"/>
                </a:cxn>
                <a:cxn ang="0">
                  <a:pos x="32" y="2"/>
                </a:cxn>
                <a:cxn ang="0">
                  <a:pos x="22" y="0"/>
                </a:cxn>
              </a:cxnLst>
              <a:rect l="0" t="0" r="r" b="b"/>
              <a:pathLst>
                <a:path w="46" h="46">
                  <a:moveTo>
                    <a:pt x="22" y="0"/>
                  </a:moveTo>
                  <a:lnTo>
                    <a:pt x="22" y="0"/>
                  </a:lnTo>
                  <a:lnTo>
                    <a:pt x="14" y="2"/>
                  </a:lnTo>
                  <a:lnTo>
                    <a:pt x="6" y="6"/>
                  </a:lnTo>
                  <a:lnTo>
                    <a:pt x="2" y="14"/>
                  </a:lnTo>
                  <a:lnTo>
                    <a:pt x="0" y="22"/>
                  </a:lnTo>
                  <a:lnTo>
                    <a:pt x="0" y="22"/>
                  </a:lnTo>
                  <a:lnTo>
                    <a:pt x="2" y="32"/>
                  </a:lnTo>
                  <a:lnTo>
                    <a:pt x="6" y="38"/>
                  </a:lnTo>
                  <a:lnTo>
                    <a:pt x="14" y="44"/>
                  </a:lnTo>
                  <a:lnTo>
                    <a:pt x="22" y="46"/>
                  </a:lnTo>
                  <a:lnTo>
                    <a:pt x="22" y="46"/>
                  </a:lnTo>
                  <a:lnTo>
                    <a:pt x="32" y="44"/>
                  </a:lnTo>
                  <a:lnTo>
                    <a:pt x="38" y="38"/>
                  </a:lnTo>
                  <a:lnTo>
                    <a:pt x="44" y="32"/>
                  </a:lnTo>
                  <a:lnTo>
                    <a:pt x="46" y="22"/>
                  </a:lnTo>
                  <a:lnTo>
                    <a:pt x="46" y="22"/>
                  </a:lnTo>
                  <a:lnTo>
                    <a:pt x="44" y="14"/>
                  </a:lnTo>
                  <a:lnTo>
                    <a:pt x="38" y="6"/>
                  </a:lnTo>
                  <a:lnTo>
                    <a:pt x="32" y="2"/>
                  </a:lnTo>
                  <a:lnTo>
                    <a:pt x="22"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28" name="Freeform 97"/>
            <p:cNvSpPr/>
            <p:nvPr/>
          </p:nvSpPr>
          <p:spPr bwMode="auto">
            <a:xfrm>
              <a:off x="5313363" y="254000"/>
              <a:ext cx="79375" cy="79375"/>
            </a:xfrm>
            <a:custGeom>
              <a:avLst/>
              <a:gdLst/>
              <a:ahLst/>
              <a:cxnLst>
                <a:cxn ang="0">
                  <a:pos x="24" y="0"/>
                </a:cxn>
                <a:cxn ang="0">
                  <a:pos x="24" y="0"/>
                </a:cxn>
                <a:cxn ang="0">
                  <a:pos x="14" y="2"/>
                </a:cxn>
                <a:cxn ang="0">
                  <a:pos x="6" y="6"/>
                </a:cxn>
                <a:cxn ang="0">
                  <a:pos x="2" y="14"/>
                </a:cxn>
                <a:cxn ang="0">
                  <a:pos x="0" y="24"/>
                </a:cxn>
                <a:cxn ang="0">
                  <a:pos x="0" y="24"/>
                </a:cxn>
                <a:cxn ang="0">
                  <a:pos x="2" y="34"/>
                </a:cxn>
                <a:cxn ang="0">
                  <a:pos x="6" y="44"/>
                </a:cxn>
                <a:cxn ang="0">
                  <a:pos x="14" y="48"/>
                </a:cxn>
                <a:cxn ang="0">
                  <a:pos x="24" y="50"/>
                </a:cxn>
                <a:cxn ang="0">
                  <a:pos x="24" y="50"/>
                </a:cxn>
                <a:cxn ang="0">
                  <a:pos x="34" y="48"/>
                </a:cxn>
                <a:cxn ang="0">
                  <a:pos x="42" y="44"/>
                </a:cxn>
                <a:cxn ang="0">
                  <a:pos x="48" y="34"/>
                </a:cxn>
                <a:cxn ang="0">
                  <a:pos x="50" y="24"/>
                </a:cxn>
                <a:cxn ang="0">
                  <a:pos x="50" y="24"/>
                </a:cxn>
                <a:cxn ang="0">
                  <a:pos x="48" y="14"/>
                </a:cxn>
                <a:cxn ang="0">
                  <a:pos x="42" y="6"/>
                </a:cxn>
                <a:cxn ang="0">
                  <a:pos x="34" y="2"/>
                </a:cxn>
                <a:cxn ang="0">
                  <a:pos x="24" y="0"/>
                </a:cxn>
              </a:cxnLst>
              <a:rect l="0" t="0" r="r" b="b"/>
              <a:pathLst>
                <a:path w="50" h="50">
                  <a:moveTo>
                    <a:pt x="24" y="0"/>
                  </a:moveTo>
                  <a:lnTo>
                    <a:pt x="24" y="0"/>
                  </a:lnTo>
                  <a:lnTo>
                    <a:pt x="14" y="2"/>
                  </a:lnTo>
                  <a:lnTo>
                    <a:pt x="6" y="6"/>
                  </a:lnTo>
                  <a:lnTo>
                    <a:pt x="2" y="14"/>
                  </a:lnTo>
                  <a:lnTo>
                    <a:pt x="0" y="24"/>
                  </a:lnTo>
                  <a:lnTo>
                    <a:pt x="0" y="24"/>
                  </a:lnTo>
                  <a:lnTo>
                    <a:pt x="2" y="34"/>
                  </a:lnTo>
                  <a:lnTo>
                    <a:pt x="6" y="44"/>
                  </a:lnTo>
                  <a:lnTo>
                    <a:pt x="14" y="48"/>
                  </a:lnTo>
                  <a:lnTo>
                    <a:pt x="24" y="50"/>
                  </a:lnTo>
                  <a:lnTo>
                    <a:pt x="24" y="50"/>
                  </a:lnTo>
                  <a:lnTo>
                    <a:pt x="34" y="48"/>
                  </a:lnTo>
                  <a:lnTo>
                    <a:pt x="42" y="44"/>
                  </a:lnTo>
                  <a:lnTo>
                    <a:pt x="48" y="34"/>
                  </a:lnTo>
                  <a:lnTo>
                    <a:pt x="50" y="24"/>
                  </a:lnTo>
                  <a:lnTo>
                    <a:pt x="50" y="24"/>
                  </a:lnTo>
                  <a:lnTo>
                    <a:pt x="48" y="14"/>
                  </a:lnTo>
                  <a:lnTo>
                    <a:pt x="42" y="6"/>
                  </a:lnTo>
                  <a:lnTo>
                    <a:pt x="34" y="2"/>
                  </a:lnTo>
                  <a:lnTo>
                    <a:pt x="24"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29" name="Freeform 98"/>
            <p:cNvSpPr/>
            <p:nvPr/>
          </p:nvSpPr>
          <p:spPr bwMode="auto">
            <a:xfrm>
              <a:off x="5313363" y="254000"/>
              <a:ext cx="79375" cy="79375"/>
            </a:xfrm>
            <a:custGeom>
              <a:avLst/>
              <a:gdLst/>
              <a:ahLst/>
              <a:cxnLst>
                <a:cxn ang="0">
                  <a:pos x="24" y="0"/>
                </a:cxn>
                <a:cxn ang="0">
                  <a:pos x="24" y="0"/>
                </a:cxn>
                <a:cxn ang="0">
                  <a:pos x="14" y="2"/>
                </a:cxn>
                <a:cxn ang="0">
                  <a:pos x="6" y="6"/>
                </a:cxn>
                <a:cxn ang="0">
                  <a:pos x="2" y="14"/>
                </a:cxn>
                <a:cxn ang="0">
                  <a:pos x="0" y="24"/>
                </a:cxn>
                <a:cxn ang="0">
                  <a:pos x="0" y="24"/>
                </a:cxn>
                <a:cxn ang="0">
                  <a:pos x="2" y="34"/>
                </a:cxn>
                <a:cxn ang="0">
                  <a:pos x="6" y="44"/>
                </a:cxn>
                <a:cxn ang="0">
                  <a:pos x="14" y="48"/>
                </a:cxn>
                <a:cxn ang="0">
                  <a:pos x="24" y="50"/>
                </a:cxn>
                <a:cxn ang="0">
                  <a:pos x="24" y="50"/>
                </a:cxn>
                <a:cxn ang="0">
                  <a:pos x="34" y="48"/>
                </a:cxn>
                <a:cxn ang="0">
                  <a:pos x="42" y="44"/>
                </a:cxn>
                <a:cxn ang="0">
                  <a:pos x="48" y="34"/>
                </a:cxn>
                <a:cxn ang="0">
                  <a:pos x="50" y="24"/>
                </a:cxn>
                <a:cxn ang="0">
                  <a:pos x="50" y="24"/>
                </a:cxn>
                <a:cxn ang="0">
                  <a:pos x="48" y="14"/>
                </a:cxn>
                <a:cxn ang="0">
                  <a:pos x="42" y="6"/>
                </a:cxn>
                <a:cxn ang="0">
                  <a:pos x="34" y="2"/>
                </a:cxn>
                <a:cxn ang="0">
                  <a:pos x="24" y="0"/>
                </a:cxn>
              </a:cxnLst>
              <a:rect l="0" t="0" r="r" b="b"/>
              <a:pathLst>
                <a:path w="50" h="50">
                  <a:moveTo>
                    <a:pt x="24" y="0"/>
                  </a:moveTo>
                  <a:lnTo>
                    <a:pt x="24" y="0"/>
                  </a:lnTo>
                  <a:lnTo>
                    <a:pt x="14" y="2"/>
                  </a:lnTo>
                  <a:lnTo>
                    <a:pt x="6" y="6"/>
                  </a:lnTo>
                  <a:lnTo>
                    <a:pt x="2" y="14"/>
                  </a:lnTo>
                  <a:lnTo>
                    <a:pt x="0" y="24"/>
                  </a:lnTo>
                  <a:lnTo>
                    <a:pt x="0" y="24"/>
                  </a:lnTo>
                  <a:lnTo>
                    <a:pt x="2" y="34"/>
                  </a:lnTo>
                  <a:lnTo>
                    <a:pt x="6" y="44"/>
                  </a:lnTo>
                  <a:lnTo>
                    <a:pt x="14" y="48"/>
                  </a:lnTo>
                  <a:lnTo>
                    <a:pt x="24" y="50"/>
                  </a:lnTo>
                  <a:lnTo>
                    <a:pt x="24" y="50"/>
                  </a:lnTo>
                  <a:lnTo>
                    <a:pt x="34" y="48"/>
                  </a:lnTo>
                  <a:lnTo>
                    <a:pt x="42" y="44"/>
                  </a:lnTo>
                  <a:lnTo>
                    <a:pt x="48" y="34"/>
                  </a:lnTo>
                  <a:lnTo>
                    <a:pt x="50" y="24"/>
                  </a:lnTo>
                  <a:lnTo>
                    <a:pt x="50" y="24"/>
                  </a:lnTo>
                  <a:lnTo>
                    <a:pt x="48" y="14"/>
                  </a:lnTo>
                  <a:lnTo>
                    <a:pt x="42" y="6"/>
                  </a:lnTo>
                  <a:lnTo>
                    <a:pt x="34" y="2"/>
                  </a:lnTo>
                  <a:lnTo>
                    <a:pt x="24"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30" name="Freeform 99"/>
            <p:cNvSpPr/>
            <p:nvPr/>
          </p:nvSpPr>
          <p:spPr bwMode="auto">
            <a:xfrm>
              <a:off x="4649788" y="968375"/>
              <a:ext cx="34925" cy="38100"/>
            </a:xfrm>
            <a:custGeom>
              <a:avLst/>
              <a:gdLst/>
              <a:ahLst/>
              <a:cxnLst>
                <a:cxn ang="0">
                  <a:pos x="12" y="0"/>
                </a:cxn>
                <a:cxn ang="0">
                  <a:pos x="12" y="0"/>
                </a:cxn>
                <a:cxn ang="0">
                  <a:pos x="6" y="2"/>
                </a:cxn>
                <a:cxn ang="0">
                  <a:pos x="4" y="4"/>
                </a:cxn>
                <a:cxn ang="0">
                  <a:pos x="0" y="8"/>
                </a:cxn>
                <a:cxn ang="0">
                  <a:pos x="0" y="12"/>
                </a:cxn>
                <a:cxn ang="0">
                  <a:pos x="0" y="12"/>
                </a:cxn>
                <a:cxn ang="0">
                  <a:pos x="0" y="16"/>
                </a:cxn>
                <a:cxn ang="0">
                  <a:pos x="4" y="20"/>
                </a:cxn>
                <a:cxn ang="0">
                  <a:pos x="6" y="22"/>
                </a:cxn>
                <a:cxn ang="0">
                  <a:pos x="12" y="24"/>
                </a:cxn>
                <a:cxn ang="0">
                  <a:pos x="12" y="24"/>
                </a:cxn>
                <a:cxn ang="0">
                  <a:pos x="16" y="22"/>
                </a:cxn>
                <a:cxn ang="0">
                  <a:pos x="20" y="20"/>
                </a:cxn>
                <a:cxn ang="0">
                  <a:pos x="22" y="16"/>
                </a:cxn>
                <a:cxn ang="0">
                  <a:pos x="22" y="12"/>
                </a:cxn>
                <a:cxn ang="0">
                  <a:pos x="22" y="12"/>
                </a:cxn>
                <a:cxn ang="0">
                  <a:pos x="22" y="8"/>
                </a:cxn>
                <a:cxn ang="0">
                  <a:pos x="20" y="4"/>
                </a:cxn>
                <a:cxn ang="0">
                  <a:pos x="16" y="2"/>
                </a:cxn>
                <a:cxn ang="0">
                  <a:pos x="12" y="0"/>
                </a:cxn>
              </a:cxnLst>
              <a:rect l="0" t="0" r="r" b="b"/>
              <a:pathLst>
                <a:path w="22" h="24">
                  <a:moveTo>
                    <a:pt x="12" y="0"/>
                  </a:moveTo>
                  <a:lnTo>
                    <a:pt x="12" y="0"/>
                  </a:lnTo>
                  <a:lnTo>
                    <a:pt x="6" y="2"/>
                  </a:lnTo>
                  <a:lnTo>
                    <a:pt x="4" y="4"/>
                  </a:lnTo>
                  <a:lnTo>
                    <a:pt x="0" y="8"/>
                  </a:lnTo>
                  <a:lnTo>
                    <a:pt x="0" y="12"/>
                  </a:lnTo>
                  <a:lnTo>
                    <a:pt x="0" y="12"/>
                  </a:lnTo>
                  <a:lnTo>
                    <a:pt x="0" y="16"/>
                  </a:lnTo>
                  <a:lnTo>
                    <a:pt x="4" y="20"/>
                  </a:lnTo>
                  <a:lnTo>
                    <a:pt x="6" y="22"/>
                  </a:lnTo>
                  <a:lnTo>
                    <a:pt x="12" y="24"/>
                  </a:lnTo>
                  <a:lnTo>
                    <a:pt x="12" y="24"/>
                  </a:lnTo>
                  <a:lnTo>
                    <a:pt x="16" y="22"/>
                  </a:lnTo>
                  <a:lnTo>
                    <a:pt x="20" y="20"/>
                  </a:lnTo>
                  <a:lnTo>
                    <a:pt x="22" y="16"/>
                  </a:lnTo>
                  <a:lnTo>
                    <a:pt x="22" y="12"/>
                  </a:lnTo>
                  <a:lnTo>
                    <a:pt x="22" y="12"/>
                  </a:lnTo>
                  <a:lnTo>
                    <a:pt x="22" y="8"/>
                  </a:lnTo>
                  <a:lnTo>
                    <a:pt x="20" y="4"/>
                  </a:lnTo>
                  <a:lnTo>
                    <a:pt x="16" y="2"/>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31" name="Freeform 100"/>
            <p:cNvSpPr/>
            <p:nvPr/>
          </p:nvSpPr>
          <p:spPr bwMode="auto">
            <a:xfrm>
              <a:off x="4649788" y="968375"/>
              <a:ext cx="34925" cy="38100"/>
            </a:xfrm>
            <a:custGeom>
              <a:avLst/>
              <a:gdLst/>
              <a:ahLst/>
              <a:cxnLst>
                <a:cxn ang="0">
                  <a:pos x="12" y="0"/>
                </a:cxn>
                <a:cxn ang="0">
                  <a:pos x="12" y="0"/>
                </a:cxn>
                <a:cxn ang="0">
                  <a:pos x="6" y="2"/>
                </a:cxn>
                <a:cxn ang="0">
                  <a:pos x="4" y="4"/>
                </a:cxn>
                <a:cxn ang="0">
                  <a:pos x="0" y="8"/>
                </a:cxn>
                <a:cxn ang="0">
                  <a:pos x="0" y="12"/>
                </a:cxn>
                <a:cxn ang="0">
                  <a:pos x="0" y="12"/>
                </a:cxn>
                <a:cxn ang="0">
                  <a:pos x="0" y="16"/>
                </a:cxn>
                <a:cxn ang="0">
                  <a:pos x="4" y="20"/>
                </a:cxn>
                <a:cxn ang="0">
                  <a:pos x="6" y="22"/>
                </a:cxn>
                <a:cxn ang="0">
                  <a:pos x="12" y="24"/>
                </a:cxn>
                <a:cxn ang="0">
                  <a:pos x="12" y="24"/>
                </a:cxn>
                <a:cxn ang="0">
                  <a:pos x="16" y="22"/>
                </a:cxn>
                <a:cxn ang="0">
                  <a:pos x="20" y="20"/>
                </a:cxn>
                <a:cxn ang="0">
                  <a:pos x="22" y="16"/>
                </a:cxn>
                <a:cxn ang="0">
                  <a:pos x="22" y="12"/>
                </a:cxn>
                <a:cxn ang="0">
                  <a:pos x="22" y="12"/>
                </a:cxn>
                <a:cxn ang="0">
                  <a:pos x="22" y="8"/>
                </a:cxn>
                <a:cxn ang="0">
                  <a:pos x="20" y="4"/>
                </a:cxn>
                <a:cxn ang="0">
                  <a:pos x="16" y="2"/>
                </a:cxn>
                <a:cxn ang="0">
                  <a:pos x="12" y="0"/>
                </a:cxn>
              </a:cxnLst>
              <a:rect l="0" t="0" r="r" b="b"/>
              <a:pathLst>
                <a:path w="22" h="24">
                  <a:moveTo>
                    <a:pt x="12" y="0"/>
                  </a:moveTo>
                  <a:lnTo>
                    <a:pt x="12" y="0"/>
                  </a:lnTo>
                  <a:lnTo>
                    <a:pt x="6" y="2"/>
                  </a:lnTo>
                  <a:lnTo>
                    <a:pt x="4" y="4"/>
                  </a:lnTo>
                  <a:lnTo>
                    <a:pt x="0" y="8"/>
                  </a:lnTo>
                  <a:lnTo>
                    <a:pt x="0" y="12"/>
                  </a:lnTo>
                  <a:lnTo>
                    <a:pt x="0" y="12"/>
                  </a:lnTo>
                  <a:lnTo>
                    <a:pt x="0" y="16"/>
                  </a:lnTo>
                  <a:lnTo>
                    <a:pt x="4" y="20"/>
                  </a:lnTo>
                  <a:lnTo>
                    <a:pt x="6" y="22"/>
                  </a:lnTo>
                  <a:lnTo>
                    <a:pt x="12" y="24"/>
                  </a:lnTo>
                  <a:lnTo>
                    <a:pt x="12" y="24"/>
                  </a:lnTo>
                  <a:lnTo>
                    <a:pt x="16" y="22"/>
                  </a:lnTo>
                  <a:lnTo>
                    <a:pt x="20" y="20"/>
                  </a:lnTo>
                  <a:lnTo>
                    <a:pt x="22" y="16"/>
                  </a:lnTo>
                  <a:lnTo>
                    <a:pt x="22" y="12"/>
                  </a:lnTo>
                  <a:lnTo>
                    <a:pt x="22" y="12"/>
                  </a:lnTo>
                  <a:lnTo>
                    <a:pt x="22" y="8"/>
                  </a:lnTo>
                  <a:lnTo>
                    <a:pt x="20" y="4"/>
                  </a:lnTo>
                  <a:lnTo>
                    <a:pt x="16" y="2"/>
                  </a:lnTo>
                  <a:lnTo>
                    <a:pt x="12"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32" name="Freeform 101"/>
            <p:cNvSpPr/>
            <p:nvPr/>
          </p:nvSpPr>
          <p:spPr bwMode="auto">
            <a:xfrm>
              <a:off x="4910138" y="803275"/>
              <a:ext cx="47625" cy="47625"/>
            </a:xfrm>
            <a:custGeom>
              <a:avLst/>
              <a:gdLst/>
              <a:ahLst/>
              <a:cxnLst>
                <a:cxn ang="0">
                  <a:pos x="16" y="0"/>
                </a:cxn>
                <a:cxn ang="0">
                  <a:pos x="16" y="0"/>
                </a:cxn>
                <a:cxn ang="0">
                  <a:pos x="10" y="0"/>
                </a:cxn>
                <a:cxn ang="0">
                  <a:pos x="4" y="4"/>
                </a:cxn>
                <a:cxn ang="0">
                  <a:pos x="2" y="10"/>
                </a:cxn>
                <a:cxn ang="0">
                  <a:pos x="0" y="16"/>
                </a:cxn>
                <a:cxn ang="0">
                  <a:pos x="0" y="16"/>
                </a:cxn>
                <a:cxn ang="0">
                  <a:pos x="2" y="22"/>
                </a:cxn>
                <a:cxn ang="0">
                  <a:pos x="4" y="26"/>
                </a:cxn>
                <a:cxn ang="0">
                  <a:pos x="10" y="30"/>
                </a:cxn>
                <a:cxn ang="0">
                  <a:pos x="16" y="30"/>
                </a:cxn>
                <a:cxn ang="0">
                  <a:pos x="16" y="30"/>
                </a:cxn>
                <a:cxn ang="0">
                  <a:pos x="22" y="30"/>
                </a:cxn>
                <a:cxn ang="0">
                  <a:pos x="26" y="26"/>
                </a:cxn>
                <a:cxn ang="0">
                  <a:pos x="30" y="22"/>
                </a:cxn>
                <a:cxn ang="0">
                  <a:pos x="30" y="16"/>
                </a:cxn>
                <a:cxn ang="0">
                  <a:pos x="30" y="16"/>
                </a:cxn>
                <a:cxn ang="0">
                  <a:pos x="30" y="10"/>
                </a:cxn>
                <a:cxn ang="0">
                  <a:pos x="26" y="4"/>
                </a:cxn>
                <a:cxn ang="0">
                  <a:pos x="22" y="0"/>
                </a:cxn>
                <a:cxn ang="0">
                  <a:pos x="16" y="0"/>
                </a:cxn>
              </a:cxnLst>
              <a:rect l="0" t="0" r="r" b="b"/>
              <a:pathLst>
                <a:path w="30" h="30">
                  <a:moveTo>
                    <a:pt x="16" y="0"/>
                  </a:moveTo>
                  <a:lnTo>
                    <a:pt x="16" y="0"/>
                  </a:lnTo>
                  <a:lnTo>
                    <a:pt x="10" y="0"/>
                  </a:lnTo>
                  <a:lnTo>
                    <a:pt x="4" y="4"/>
                  </a:lnTo>
                  <a:lnTo>
                    <a:pt x="2" y="10"/>
                  </a:lnTo>
                  <a:lnTo>
                    <a:pt x="0" y="16"/>
                  </a:lnTo>
                  <a:lnTo>
                    <a:pt x="0" y="16"/>
                  </a:lnTo>
                  <a:lnTo>
                    <a:pt x="2" y="22"/>
                  </a:lnTo>
                  <a:lnTo>
                    <a:pt x="4" y="26"/>
                  </a:lnTo>
                  <a:lnTo>
                    <a:pt x="10" y="30"/>
                  </a:lnTo>
                  <a:lnTo>
                    <a:pt x="16" y="30"/>
                  </a:lnTo>
                  <a:lnTo>
                    <a:pt x="16" y="30"/>
                  </a:lnTo>
                  <a:lnTo>
                    <a:pt x="22" y="30"/>
                  </a:lnTo>
                  <a:lnTo>
                    <a:pt x="26" y="26"/>
                  </a:lnTo>
                  <a:lnTo>
                    <a:pt x="30" y="22"/>
                  </a:lnTo>
                  <a:lnTo>
                    <a:pt x="30" y="16"/>
                  </a:lnTo>
                  <a:lnTo>
                    <a:pt x="30" y="16"/>
                  </a:lnTo>
                  <a:lnTo>
                    <a:pt x="30" y="10"/>
                  </a:lnTo>
                  <a:lnTo>
                    <a:pt x="26" y="4"/>
                  </a:lnTo>
                  <a:lnTo>
                    <a:pt x="22" y="0"/>
                  </a:lnTo>
                  <a:lnTo>
                    <a:pt x="1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33" name="Freeform 102"/>
            <p:cNvSpPr/>
            <p:nvPr/>
          </p:nvSpPr>
          <p:spPr bwMode="auto">
            <a:xfrm>
              <a:off x="4910138" y="803275"/>
              <a:ext cx="47625" cy="47625"/>
            </a:xfrm>
            <a:custGeom>
              <a:avLst/>
              <a:gdLst/>
              <a:ahLst/>
              <a:cxnLst>
                <a:cxn ang="0">
                  <a:pos x="16" y="0"/>
                </a:cxn>
                <a:cxn ang="0">
                  <a:pos x="16" y="0"/>
                </a:cxn>
                <a:cxn ang="0">
                  <a:pos x="10" y="0"/>
                </a:cxn>
                <a:cxn ang="0">
                  <a:pos x="4" y="4"/>
                </a:cxn>
                <a:cxn ang="0">
                  <a:pos x="2" y="10"/>
                </a:cxn>
                <a:cxn ang="0">
                  <a:pos x="0" y="16"/>
                </a:cxn>
                <a:cxn ang="0">
                  <a:pos x="0" y="16"/>
                </a:cxn>
                <a:cxn ang="0">
                  <a:pos x="2" y="22"/>
                </a:cxn>
                <a:cxn ang="0">
                  <a:pos x="4" y="26"/>
                </a:cxn>
                <a:cxn ang="0">
                  <a:pos x="10" y="30"/>
                </a:cxn>
                <a:cxn ang="0">
                  <a:pos x="16" y="30"/>
                </a:cxn>
                <a:cxn ang="0">
                  <a:pos x="16" y="30"/>
                </a:cxn>
                <a:cxn ang="0">
                  <a:pos x="22" y="30"/>
                </a:cxn>
                <a:cxn ang="0">
                  <a:pos x="26" y="26"/>
                </a:cxn>
                <a:cxn ang="0">
                  <a:pos x="30" y="22"/>
                </a:cxn>
                <a:cxn ang="0">
                  <a:pos x="30" y="16"/>
                </a:cxn>
                <a:cxn ang="0">
                  <a:pos x="30" y="16"/>
                </a:cxn>
                <a:cxn ang="0">
                  <a:pos x="30" y="10"/>
                </a:cxn>
                <a:cxn ang="0">
                  <a:pos x="26" y="4"/>
                </a:cxn>
                <a:cxn ang="0">
                  <a:pos x="22" y="0"/>
                </a:cxn>
                <a:cxn ang="0">
                  <a:pos x="16" y="0"/>
                </a:cxn>
              </a:cxnLst>
              <a:rect l="0" t="0" r="r" b="b"/>
              <a:pathLst>
                <a:path w="30" h="30">
                  <a:moveTo>
                    <a:pt x="16" y="0"/>
                  </a:moveTo>
                  <a:lnTo>
                    <a:pt x="16" y="0"/>
                  </a:lnTo>
                  <a:lnTo>
                    <a:pt x="10" y="0"/>
                  </a:lnTo>
                  <a:lnTo>
                    <a:pt x="4" y="4"/>
                  </a:lnTo>
                  <a:lnTo>
                    <a:pt x="2" y="10"/>
                  </a:lnTo>
                  <a:lnTo>
                    <a:pt x="0" y="16"/>
                  </a:lnTo>
                  <a:lnTo>
                    <a:pt x="0" y="16"/>
                  </a:lnTo>
                  <a:lnTo>
                    <a:pt x="2" y="22"/>
                  </a:lnTo>
                  <a:lnTo>
                    <a:pt x="4" y="26"/>
                  </a:lnTo>
                  <a:lnTo>
                    <a:pt x="10" y="30"/>
                  </a:lnTo>
                  <a:lnTo>
                    <a:pt x="16" y="30"/>
                  </a:lnTo>
                  <a:lnTo>
                    <a:pt x="16" y="30"/>
                  </a:lnTo>
                  <a:lnTo>
                    <a:pt x="22" y="30"/>
                  </a:lnTo>
                  <a:lnTo>
                    <a:pt x="26" y="26"/>
                  </a:lnTo>
                  <a:lnTo>
                    <a:pt x="30" y="22"/>
                  </a:lnTo>
                  <a:lnTo>
                    <a:pt x="30" y="16"/>
                  </a:lnTo>
                  <a:lnTo>
                    <a:pt x="30" y="16"/>
                  </a:lnTo>
                  <a:lnTo>
                    <a:pt x="30" y="10"/>
                  </a:lnTo>
                  <a:lnTo>
                    <a:pt x="26" y="4"/>
                  </a:lnTo>
                  <a:lnTo>
                    <a:pt x="22" y="0"/>
                  </a:lnTo>
                  <a:lnTo>
                    <a:pt x="1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34" name="Freeform 103"/>
            <p:cNvSpPr/>
            <p:nvPr/>
          </p:nvSpPr>
          <p:spPr bwMode="auto">
            <a:xfrm>
              <a:off x="6154738" y="355600"/>
              <a:ext cx="34925" cy="34925"/>
            </a:xfrm>
            <a:custGeom>
              <a:avLst/>
              <a:gdLst/>
              <a:ahLst/>
              <a:cxnLst>
                <a:cxn ang="0">
                  <a:pos x="10" y="0"/>
                </a:cxn>
                <a:cxn ang="0">
                  <a:pos x="10" y="0"/>
                </a:cxn>
                <a:cxn ang="0">
                  <a:pos x="6" y="0"/>
                </a:cxn>
                <a:cxn ang="0">
                  <a:pos x="2" y="4"/>
                </a:cxn>
                <a:cxn ang="0">
                  <a:pos x="0" y="6"/>
                </a:cxn>
                <a:cxn ang="0">
                  <a:pos x="0" y="12"/>
                </a:cxn>
                <a:cxn ang="0">
                  <a:pos x="0" y="12"/>
                </a:cxn>
                <a:cxn ang="0">
                  <a:pos x="0" y="16"/>
                </a:cxn>
                <a:cxn ang="0">
                  <a:pos x="2" y="20"/>
                </a:cxn>
                <a:cxn ang="0">
                  <a:pos x="6" y="22"/>
                </a:cxn>
                <a:cxn ang="0">
                  <a:pos x="10" y="22"/>
                </a:cxn>
                <a:cxn ang="0">
                  <a:pos x="10" y="22"/>
                </a:cxn>
                <a:cxn ang="0">
                  <a:pos x="14" y="22"/>
                </a:cxn>
                <a:cxn ang="0">
                  <a:pos x="18" y="20"/>
                </a:cxn>
                <a:cxn ang="0">
                  <a:pos x="20" y="16"/>
                </a:cxn>
                <a:cxn ang="0">
                  <a:pos x="22" y="12"/>
                </a:cxn>
                <a:cxn ang="0">
                  <a:pos x="22" y="12"/>
                </a:cxn>
                <a:cxn ang="0">
                  <a:pos x="20" y="6"/>
                </a:cxn>
                <a:cxn ang="0">
                  <a:pos x="18" y="4"/>
                </a:cxn>
                <a:cxn ang="0">
                  <a:pos x="14" y="0"/>
                </a:cxn>
                <a:cxn ang="0">
                  <a:pos x="10" y="0"/>
                </a:cxn>
              </a:cxnLst>
              <a:rect l="0" t="0" r="r" b="b"/>
              <a:pathLst>
                <a:path w="22" h="22">
                  <a:moveTo>
                    <a:pt x="10" y="0"/>
                  </a:moveTo>
                  <a:lnTo>
                    <a:pt x="10" y="0"/>
                  </a:lnTo>
                  <a:lnTo>
                    <a:pt x="6" y="0"/>
                  </a:lnTo>
                  <a:lnTo>
                    <a:pt x="2" y="4"/>
                  </a:lnTo>
                  <a:lnTo>
                    <a:pt x="0" y="6"/>
                  </a:lnTo>
                  <a:lnTo>
                    <a:pt x="0" y="12"/>
                  </a:lnTo>
                  <a:lnTo>
                    <a:pt x="0" y="12"/>
                  </a:lnTo>
                  <a:lnTo>
                    <a:pt x="0" y="16"/>
                  </a:lnTo>
                  <a:lnTo>
                    <a:pt x="2" y="20"/>
                  </a:lnTo>
                  <a:lnTo>
                    <a:pt x="6" y="22"/>
                  </a:lnTo>
                  <a:lnTo>
                    <a:pt x="10" y="22"/>
                  </a:lnTo>
                  <a:lnTo>
                    <a:pt x="10" y="22"/>
                  </a:lnTo>
                  <a:lnTo>
                    <a:pt x="14" y="22"/>
                  </a:lnTo>
                  <a:lnTo>
                    <a:pt x="18" y="20"/>
                  </a:lnTo>
                  <a:lnTo>
                    <a:pt x="20" y="16"/>
                  </a:lnTo>
                  <a:lnTo>
                    <a:pt x="22" y="12"/>
                  </a:lnTo>
                  <a:lnTo>
                    <a:pt x="22" y="12"/>
                  </a:lnTo>
                  <a:lnTo>
                    <a:pt x="20" y="6"/>
                  </a:lnTo>
                  <a:lnTo>
                    <a:pt x="18" y="4"/>
                  </a:lnTo>
                  <a:lnTo>
                    <a:pt x="14" y="0"/>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35" name="Freeform 104"/>
            <p:cNvSpPr/>
            <p:nvPr/>
          </p:nvSpPr>
          <p:spPr bwMode="auto">
            <a:xfrm>
              <a:off x="6154738" y="355600"/>
              <a:ext cx="34925" cy="34925"/>
            </a:xfrm>
            <a:custGeom>
              <a:avLst/>
              <a:gdLst/>
              <a:ahLst/>
              <a:cxnLst>
                <a:cxn ang="0">
                  <a:pos x="10" y="0"/>
                </a:cxn>
                <a:cxn ang="0">
                  <a:pos x="10" y="0"/>
                </a:cxn>
                <a:cxn ang="0">
                  <a:pos x="6" y="0"/>
                </a:cxn>
                <a:cxn ang="0">
                  <a:pos x="2" y="4"/>
                </a:cxn>
                <a:cxn ang="0">
                  <a:pos x="0" y="6"/>
                </a:cxn>
                <a:cxn ang="0">
                  <a:pos x="0" y="12"/>
                </a:cxn>
                <a:cxn ang="0">
                  <a:pos x="0" y="12"/>
                </a:cxn>
                <a:cxn ang="0">
                  <a:pos x="0" y="16"/>
                </a:cxn>
                <a:cxn ang="0">
                  <a:pos x="2" y="20"/>
                </a:cxn>
                <a:cxn ang="0">
                  <a:pos x="6" y="22"/>
                </a:cxn>
                <a:cxn ang="0">
                  <a:pos x="10" y="22"/>
                </a:cxn>
                <a:cxn ang="0">
                  <a:pos x="10" y="22"/>
                </a:cxn>
                <a:cxn ang="0">
                  <a:pos x="14" y="22"/>
                </a:cxn>
                <a:cxn ang="0">
                  <a:pos x="18" y="20"/>
                </a:cxn>
                <a:cxn ang="0">
                  <a:pos x="20" y="16"/>
                </a:cxn>
                <a:cxn ang="0">
                  <a:pos x="22" y="12"/>
                </a:cxn>
                <a:cxn ang="0">
                  <a:pos x="22" y="12"/>
                </a:cxn>
                <a:cxn ang="0">
                  <a:pos x="20" y="6"/>
                </a:cxn>
                <a:cxn ang="0">
                  <a:pos x="18" y="4"/>
                </a:cxn>
                <a:cxn ang="0">
                  <a:pos x="14" y="0"/>
                </a:cxn>
                <a:cxn ang="0">
                  <a:pos x="10" y="0"/>
                </a:cxn>
              </a:cxnLst>
              <a:rect l="0" t="0" r="r" b="b"/>
              <a:pathLst>
                <a:path w="22" h="22">
                  <a:moveTo>
                    <a:pt x="10" y="0"/>
                  </a:moveTo>
                  <a:lnTo>
                    <a:pt x="10" y="0"/>
                  </a:lnTo>
                  <a:lnTo>
                    <a:pt x="6" y="0"/>
                  </a:lnTo>
                  <a:lnTo>
                    <a:pt x="2" y="4"/>
                  </a:lnTo>
                  <a:lnTo>
                    <a:pt x="0" y="6"/>
                  </a:lnTo>
                  <a:lnTo>
                    <a:pt x="0" y="12"/>
                  </a:lnTo>
                  <a:lnTo>
                    <a:pt x="0" y="12"/>
                  </a:lnTo>
                  <a:lnTo>
                    <a:pt x="0" y="16"/>
                  </a:lnTo>
                  <a:lnTo>
                    <a:pt x="2" y="20"/>
                  </a:lnTo>
                  <a:lnTo>
                    <a:pt x="6" y="22"/>
                  </a:lnTo>
                  <a:lnTo>
                    <a:pt x="10" y="22"/>
                  </a:lnTo>
                  <a:lnTo>
                    <a:pt x="10" y="22"/>
                  </a:lnTo>
                  <a:lnTo>
                    <a:pt x="14" y="22"/>
                  </a:lnTo>
                  <a:lnTo>
                    <a:pt x="18" y="20"/>
                  </a:lnTo>
                  <a:lnTo>
                    <a:pt x="20" y="16"/>
                  </a:lnTo>
                  <a:lnTo>
                    <a:pt x="22" y="12"/>
                  </a:lnTo>
                  <a:lnTo>
                    <a:pt x="22" y="12"/>
                  </a:lnTo>
                  <a:lnTo>
                    <a:pt x="20" y="6"/>
                  </a:lnTo>
                  <a:lnTo>
                    <a:pt x="18" y="4"/>
                  </a:lnTo>
                  <a:lnTo>
                    <a:pt x="14" y="0"/>
                  </a:lnTo>
                  <a:lnTo>
                    <a:pt x="10"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36" name="Freeform 105"/>
            <p:cNvSpPr/>
            <p:nvPr/>
          </p:nvSpPr>
          <p:spPr bwMode="auto">
            <a:xfrm>
              <a:off x="5205413" y="606425"/>
              <a:ext cx="34925" cy="34925"/>
            </a:xfrm>
            <a:custGeom>
              <a:avLst/>
              <a:gdLst/>
              <a:ahLst/>
              <a:cxnLst>
                <a:cxn ang="0">
                  <a:pos x="10" y="0"/>
                </a:cxn>
                <a:cxn ang="0">
                  <a:pos x="10" y="0"/>
                </a:cxn>
                <a:cxn ang="0">
                  <a:pos x="6" y="0"/>
                </a:cxn>
                <a:cxn ang="0">
                  <a:pos x="2" y="2"/>
                </a:cxn>
                <a:cxn ang="0">
                  <a:pos x="0" y="6"/>
                </a:cxn>
                <a:cxn ang="0">
                  <a:pos x="0" y="10"/>
                </a:cxn>
                <a:cxn ang="0">
                  <a:pos x="0" y="10"/>
                </a:cxn>
                <a:cxn ang="0">
                  <a:pos x="0" y="14"/>
                </a:cxn>
                <a:cxn ang="0">
                  <a:pos x="2" y="18"/>
                </a:cxn>
                <a:cxn ang="0">
                  <a:pos x="6" y="20"/>
                </a:cxn>
                <a:cxn ang="0">
                  <a:pos x="10" y="22"/>
                </a:cxn>
                <a:cxn ang="0">
                  <a:pos x="10" y="22"/>
                </a:cxn>
                <a:cxn ang="0">
                  <a:pos x="14" y="20"/>
                </a:cxn>
                <a:cxn ang="0">
                  <a:pos x="18" y="18"/>
                </a:cxn>
                <a:cxn ang="0">
                  <a:pos x="20" y="14"/>
                </a:cxn>
                <a:cxn ang="0">
                  <a:pos x="22" y="10"/>
                </a:cxn>
                <a:cxn ang="0">
                  <a:pos x="22" y="10"/>
                </a:cxn>
                <a:cxn ang="0">
                  <a:pos x="20" y="6"/>
                </a:cxn>
                <a:cxn ang="0">
                  <a:pos x="18" y="2"/>
                </a:cxn>
                <a:cxn ang="0">
                  <a:pos x="14" y="0"/>
                </a:cxn>
                <a:cxn ang="0">
                  <a:pos x="10" y="0"/>
                </a:cxn>
              </a:cxnLst>
              <a:rect l="0" t="0" r="r" b="b"/>
              <a:pathLst>
                <a:path w="22" h="22">
                  <a:moveTo>
                    <a:pt x="10" y="0"/>
                  </a:moveTo>
                  <a:lnTo>
                    <a:pt x="10" y="0"/>
                  </a:lnTo>
                  <a:lnTo>
                    <a:pt x="6" y="0"/>
                  </a:lnTo>
                  <a:lnTo>
                    <a:pt x="2" y="2"/>
                  </a:lnTo>
                  <a:lnTo>
                    <a:pt x="0" y="6"/>
                  </a:lnTo>
                  <a:lnTo>
                    <a:pt x="0" y="10"/>
                  </a:lnTo>
                  <a:lnTo>
                    <a:pt x="0" y="10"/>
                  </a:lnTo>
                  <a:lnTo>
                    <a:pt x="0" y="14"/>
                  </a:lnTo>
                  <a:lnTo>
                    <a:pt x="2" y="18"/>
                  </a:lnTo>
                  <a:lnTo>
                    <a:pt x="6" y="20"/>
                  </a:lnTo>
                  <a:lnTo>
                    <a:pt x="10" y="22"/>
                  </a:lnTo>
                  <a:lnTo>
                    <a:pt x="10" y="22"/>
                  </a:lnTo>
                  <a:lnTo>
                    <a:pt x="14" y="20"/>
                  </a:lnTo>
                  <a:lnTo>
                    <a:pt x="18" y="18"/>
                  </a:lnTo>
                  <a:lnTo>
                    <a:pt x="20" y="14"/>
                  </a:lnTo>
                  <a:lnTo>
                    <a:pt x="22" y="10"/>
                  </a:lnTo>
                  <a:lnTo>
                    <a:pt x="22" y="10"/>
                  </a:lnTo>
                  <a:lnTo>
                    <a:pt x="20" y="6"/>
                  </a:lnTo>
                  <a:lnTo>
                    <a:pt x="18" y="2"/>
                  </a:lnTo>
                  <a:lnTo>
                    <a:pt x="14" y="0"/>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37" name="Freeform 106"/>
            <p:cNvSpPr/>
            <p:nvPr/>
          </p:nvSpPr>
          <p:spPr bwMode="auto">
            <a:xfrm>
              <a:off x="5205413" y="606425"/>
              <a:ext cx="34925" cy="34925"/>
            </a:xfrm>
            <a:custGeom>
              <a:avLst/>
              <a:gdLst/>
              <a:ahLst/>
              <a:cxnLst>
                <a:cxn ang="0">
                  <a:pos x="10" y="0"/>
                </a:cxn>
                <a:cxn ang="0">
                  <a:pos x="10" y="0"/>
                </a:cxn>
                <a:cxn ang="0">
                  <a:pos x="6" y="0"/>
                </a:cxn>
                <a:cxn ang="0">
                  <a:pos x="2" y="2"/>
                </a:cxn>
                <a:cxn ang="0">
                  <a:pos x="0" y="6"/>
                </a:cxn>
                <a:cxn ang="0">
                  <a:pos x="0" y="10"/>
                </a:cxn>
                <a:cxn ang="0">
                  <a:pos x="0" y="10"/>
                </a:cxn>
                <a:cxn ang="0">
                  <a:pos x="0" y="14"/>
                </a:cxn>
                <a:cxn ang="0">
                  <a:pos x="2" y="18"/>
                </a:cxn>
                <a:cxn ang="0">
                  <a:pos x="6" y="20"/>
                </a:cxn>
                <a:cxn ang="0">
                  <a:pos x="10" y="22"/>
                </a:cxn>
                <a:cxn ang="0">
                  <a:pos x="10" y="22"/>
                </a:cxn>
                <a:cxn ang="0">
                  <a:pos x="14" y="20"/>
                </a:cxn>
                <a:cxn ang="0">
                  <a:pos x="18" y="18"/>
                </a:cxn>
                <a:cxn ang="0">
                  <a:pos x="20" y="14"/>
                </a:cxn>
                <a:cxn ang="0">
                  <a:pos x="22" y="10"/>
                </a:cxn>
                <a:cxn ang="0">
                  <a:pos x="22" y="10"/>
                </a:cxn>
                <a:cxn ang="0">
                  <a:pos x="20" y="6"/>
                </a:cxn>
                <a:cxn ang="0">
                  <a:pos x="18" y="2"/>
                </a:cxn>
                <a:cxn ang="0">
                  <a:pos x="14" y="0"/>
                </a:cxn>
                <a:cxn ang="0">
                  <a:pos x="10" y="0"/>
                </a:cxn>
              </a:cxnLst>
              <a:rect l="0" t="0" r="r" b="b"/>
              <a:pathLst>
                <a:path w="22" h="22">
                  <a:moveTo>
                    <a:pt x="10" y="0"/>
                  </a:moveTo>
                  <a:lnTo>
                    <a:pt x="10" y="0"/>
                  </a:lnTo>
                  <a:lnTo>
                    <a:pt x="6" y="0"/>
                  </a:lnTo>
                  <a:lnTo>
                    <a:pt x="2" y="2"/>
                  </a:lnTo>
                  <a:lnTo>
                    <a:pt x="0" y="6"/>
                  </a:lnTo>
                  <a:lnTo>
                    <a:pt x="0" y="10"/>
                  </a:lnTo>
                  <a:lnTo>
                    <a:pt x="0" y="10"/>
                  </a:lnTo>
                  <a:lnTo>
                    <a:pt x="0" y="14"/>
                  </a:lnTo>
                  <a:lnTo>
                    <a:pt x="2" y="18"/>
                  </a:lnTo>
                  <a:lnTo>
                    <a:pt x="6" y="20"/>
                  </a:lnTo>
                  <a:lnTo>
                    <a:pt x="10" y="22"/>
                  </a:lnTo>
                  <a:lnTo>
                    <a:pt x="10" y="22"/>
                  </a:lnTo>
                  <a:lnTo>
                    <a:pt x="14" y="20"/>
                  </a:lnTo>
                  <a:lnTo>
                    <a:pt x="18" y="18"/>
                  </a:lnTo>
                  <a:lnTo>
                    <a:pt x="20" y="14"/>
                  </a:lnTo>
                  <a:lnTo>
                    <a:pt x="22" y="10"/>
                  </a:lnTo>
                  <a:lnTo>
                    <a:pt x="22" y="10"/>
                  </a:lnTo>
                  <a:lnTo>
                    <a:pt x="20" y="6"/>
                  </a:lnTo>
                  <a:lnTo>
                    <a:pt x="18" y="2"/>
                  </a:lnTo>
                  <a:lnTo>
                    <a:pt x="14" y="0"/>
                  </a:lnTo>
                  <a:lnTo>
                    <a:pt x="10"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38" name="Freeform 107"/>
            <p:cNvSpPr/>
            <p:nvPr/>
          </p:nvSpPr>
          <p:spPr bwMode="auto">
            <a:xfrm>
              <a:off x="7011988" y="292100"/>
              <a:ext cx="34925" cy="38100"/>
            </a:xfrm>
            <a:custGeom>
              <a:avLst/>
              <a:gdLst/>
              <a:ahLst/>
              <a:cxnLst>
                <a:cxn ang="0">
                  <a:pos x="10" y="0"/>
                </a:cxn>
                <a:cxn ang="0">
                  <a:pos x="10" y="0"/>
                </a:cxn>
                <a:cxn ang="0">
                  <a:pos x="6" y="2"/>
                </a:cxn>
                <a:cxn ang="0">
                  <a:pos x="2" y="4"/>
                </a:cxn>
                <a:cxn ang="0">
                  <a:pos x="0" y="8"/>
                </a:cxn>
                <a:cxn ang="0">
                  <a:pos x="0" y="12"/>
                </a:cxn>
                <a:cxn ang="0">
                  <a:pos x="0" y="12"/>
                </a:cxn>
                <a:cxn ang="0">
                  <a:pos x="0" y="16"/>
                </a:cxn>
                <a:cxn ang="0">
                  <a:pos x="2" y="20"/>
                </a:cxn>
                <a:cxn ang="0">
                  <a:pos x="6" y="22"/>
                </a:cxn>
                <a:cxn ang="0">
                  <a:pos x="10" y="24"/>
                </a:cxn>
                <a:cxn ang="0">
                  <a:pos x="10" y="24"/>
                </a:cxn>
                <a:cxn ang="0">
                  <a:pos x="14" y="22"/>
                </a:cxn>
                <a:cxn ang="0">
                  <a:pos x="18" y="20"/>
                </a:cxn>
                <a:cxn ang="0">
                  <a:pos x="20" y="16"/>
                </a:cxn>
                <a:cxn ang="0">
                  <a:pos x="22" y="12"/>
                </a:cxn>
                <a:cxn ang="0">
                  <a:pos x="22" y="12"/>
                </a:cxn>
                <a:cxn ang="0">
                  <a:pos x="20" y="8"/>
                </a:cxn>
                <a:cxn ang="0">
                  <a:pos x="18" y="4"/>
                </a:cxn>
                <a:cxn ang="0">
                  <a:pos x="14" y="2"/>
                </a:cxn>
                <a:cxn ang="0">
                  <a:pos x="10" y="0"/>
                </a:cxn>
              </a:cxnLst>
              <a:rect l="0" t="0" r="r" b="b"/>
              <a:pathLst>
                <a:path w="22" h="24">
                  <a:moveTo>
                    <a:pt x="10" y="0"/>
                  </a:moveTo>
                  <a:lnTo>
                    <a:pt x="10" y="0"/>
                  </a:lnTo>
                  <a:lnTo>
                    <a:pt x="6" y="2"/>
                  </a:lnTo>
                  <a:lnTo>
                    <a:pt x="2" y="4"/>
                  </a:lnTo>
                  <a:lnTo>
                    <a:pt x="0" y="8"/>
                  </a:lnTo>
                  <a:lnTo>
                    <a:pt x="0" y="12"/>
                  </a:lnTo>
                  <a:lnTo>
                    <a:pt x="0" y="12"/>
                  </a:lnTo>
                  <a:lnTo>
                    <a:pt x="0" y="16"/>
                  </a:lnTo>
                  <a:lnTo>
                    <a:pt x="2" y="20"/>
                  </a:lnTo>
                  <a:lnTo>
                    <a:pt x="6" y="22"/>
                  </a:lnTo>
                  <a:lnTo>
                    <a:pt x="10" y="24"/>
                  </a:lnTo>
                  <a:lnTo>
                    <a:pt x="10" y="24"/>
                  </a:lnTo>
                  <a:lnTo>
                    <a:pt x="14" y="22"/>
                  </a:lnTo>
                  <a:lnTo>
                    <a:pt x="18" y="20"/>
                  </a:lnTo>
                  <a:lnTo>
                    <a:pt x="20" y="16"/>
                  </a:lnTo>
                  <a:lnTo>
                    <a:pt x="22" y="12"/>
                  </a:lnTo>
                  <a:lnTo>
                    <a:pt x="22" y="12"/>
                  </a:lnTo>
                  <a:lnTo>
                    <a:pt x="20" y="8"/>
                  </a:lnTo>
                  <a:lnTo>
                    <a:pt x="18" y="4"/>
                  </a:lnTo>
                  <a:lnTo>
                    <a:pt x="14" y="2"/>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39" name="Freeform 108"/>
            <p:cNvSpPr/>
            <p:nvPr/>
          </p:nvSpPr>
          <p:spPr bwMode="auto">
            <a:xfrm>
              <a:off x="7011988" y="292100"/>
              <a:ext cx="34925" cy="38100"/>
            </a:xfrm>
            <a:custGeom>
              <a:avLst/>
              <a:gdLst/>
              <a:ahLst/>
              <a:cxnLst>
                <a:cxn ang="0">
                  <a:pos x="10" y="0"/>
                </a:cxn>
                <a:cxn ang="0">
                  <a:pos x="10" y="0"/>
                </a:cxn>
                <a:cxn ang="0">
                  <a:pos x="6" y="2"/>
                </a:cxn>
                <a:cxn ang="0">
                  <a:pos x="2" y="4"/>
                </a:cxn>
                <a:cxn ang="0">
                  <a:pos x="0" y="8"/>
                </a:cxn>
                <a:cxn ang="0">
                  <a:pos x="0" y="12"/>
                </a:cxn>
                <a:cxn ang="0">
                  <a:pos x="0" y="12"/>
                </a:cxn>
                <a:cxn ang="0">
                  <a:pos x="0" y="16"/>
                </a:cxn>
                <a:cxn ang="0">
                  <a:pos x="2" y="20"/>
                </a:cxn>
                <a:cxn ang="0">
                  <a:pos x="6" y="22"/>
                </a:cxn>
                <a:cxn ang="0">
                  <a:pos x="10" y="24"/>
                </a:cxn>
                <a:cxn ang="0">
                  <a:pos x="10" y="24"/>
                </a:cxn>
                <a:cxn ang="0">
                  <a:pos x="14" y="22"/>
                </a:cxn>
                <a:cxn ang="0">
                  <a:pos x="18" y="20"/>
                </a:cxn>
                <a:cxn ang="0">
                  <a:pos x="20" y="16"/>
                </a:cxn>
                <a:cxn ang="0">
                  <a:pos x="22" y="12"/>
                </a:cxn>
                <a:cxn ang="0">
                  <a:pos x="22" y="12"/>
                </a:cxn>
                <a:cxn ang="0">
                  <a:pos x="20" y="8"/>
                </a:cxn>
                <a:cxn ang="0">
                  <a:pos x="18" y="4"/>
                </a:cxn>
                <a:cxn ang="0">
                  <a:pos x="14" y="2"/>
                </a:cxn>
                <a:cxn ang="0">
                  <a:pos x="10" y="0"/>
                </a:cxn>
              </a:cxnLst>
              <a:rect l="0" t="0" r="r" b="b"/>
              <a:pathLst>
                <a:path w="22" h="24">
                  <a:moveTo>
                    <a:pt x="10" y="0"/>
                  </a:moveTo>
                  <a:lnTo>
                    <a:pt x="10" y="0"/>
                  </a:lnTo>
                  <a:lnTo>
                    <a:pt x="6" y="2"/>
                  </a:lnTo>
                  <a:lnTo>
                    <a:pt x="2" y="4"/>
                  </a:lnTo>
                  <a:lnTo>
                    <a:pt x="0" y="8"/>
                  </a:lnTo>
                  <a:lnTo>
                    <a:pt x="0" y="12"/>
                  </a:lnTo>
                  <a:lnTo>
                    <a:pt x="0" y="12"/>
                  </a:lnTo>
                  <a:lnTo>
                    <a:pt x="0" y="16"/>
                  </a:lnTo>
                  <a:lnTo>
                    <a:pt x="2" y="20"/>
                  </a:lnTo>
                  <a:lnTo>
                    <a:pt x="6" y="22"/>
                  </a:lnTo>
                  <a:lnTo>
                    <a:pt x="10" y="24"/>
                  </a:lnTo>
                  <a:lnTo>
                    <a:pt x="10" y="24"/>
                  </a:lnTo>
                  <a:lnTo>
                    <a:pt x="14" y="22"/>
                  </a:lnTo>
                  <a:lnTo>
                    <a:pt x="18" y="20"/>
                  </a:lnTo>
                  <a:lnTo>
                    <a:pt x="20" y="16"/>
                  </a:lnTo>
                  <a:lnTo>
                    <a:pt x="22" y="12"/>
                  </a:lnTo>
                  <a:lnTo>
                    <a:pt x="22" y="12"/>
                  </a:lnTo>
                  <a:lnTo>
                    <a:pt x="20" y="8"/>
                  </a:lnTo>
                  <a:lnTo>
                    <a:pt x="18" y="4"/>
                  </a:lnTo>
                  <a:lnTo>
                    <a:pt x="14" y="2"/>
                  </a:lnTo>
                  <a:lnTo>
                    <a:pt x="10"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40" name="Freeform 109"/>
            <p:cNvSpPr/>
            <p:nvPr/>
          </p:nvSpPr>
          <p:spPr bwMode="auto">
            <a:xfrm>
              <a:off x="7650163" y="381000"/>
              <a:ext cx="38100" cy="38100"/>
            </a:xfrm>
            <a:custGeom>
              <a:avLst/>
              <a:gdLst/>
              <a:ahLst/>
              <a:cxnLst>
                <a:cxn ang="0">
                  <a:pos x="12" y="0"/>
                </a:cxn>
                <a:cxn ang="0">
                  <a:pos x="12" y="0"/>
                </a:cxn>
                <a:cxn ang="0">
                  <a:pos x="8" y="2"/>
                </a:cxn>
                <a:cxn ang="0">
                  <a:pos x="4" y="4"/>
                </a:cxn>
                <a:cxn ang="0">
                  <a:pos x="2" y="8"/>
                </a:cxn>
                <a:cxn ang="0">
                  <a:pos x="0" y="12"/>
                </a:cxn>
                <a:cxn ang="0">
                  <a:pos x="0" y="12"/>
                </a:cxn>
                <a:cxn ang="0">
                  <a:pos x="2" y="16"/>
                </a:cxn>
                <a:cxn ang="0">
                  <a:pos x="4" y="20"/>
                </a:cxn>
                <a:cxn ang="0">
                  <a:pos x="8" y="22"/>
                </a:cxn>
                <a:cxn ang="0">
                  <a:pos x="12" y="24"/>
                </a:cxn>
                <a:cxn ang="0">
                  <a:pos x="12" y="24"/>
                </a:cxn>
                <a:cxn ang="0">
                  <a:pos x="16" y="22"/>
                </a:cxn>
                <a:cxn ang="0">
                  <a:pos x="20" y="20"/>
                </a:cxn>
                <a:cxn ang="0">
                  <a:pos x="22" y="16"/>
                </a:cxn>
                <a:cxn ang="0">
                  <a:pos x="24" y="12"/>
                </a:cxn>
                <a:cxn ang="0">
                  <a:pos x="24" y="12"/>
                </a:cxn>
                <a:cxn ang="0">
                  <a:pos x="22" y="8"/>
                </a:cxn>
                <a:cxn ang="0">
                  <a:pos x="20" y="4"/>
                </a:cxn>
                <a:cxn ang="0">
                  <a:pos x="16" y="2"/>
                </a:cxn>
                <a:cxn ang="0">
                  <a:pos x="12" y="0"/>
                </a:cxn>
              </a:cxnLst>
              <a:rect l="0" t="0" r="r" b="b"/>
              <a:pathLst>
                <a:path w="24" h="24">
                  <a:moveTo>
                    <a:pt x="12" y="0"/>
                  </a:moveTo>
                  <a:lnTo>
                    <a:pt x="12" y="0"/>
                  </a:lnTo>
                  <a:lnTo>
                    <a:pt x="8" y="2"/>
                  </a:lnTo>
                  <a:lnTo>
                    <a:pt x="4" y="4"/>
                  </a:lnTo>
                  <a:lnTo>
                    <a:pt x="2" y="8"/>
                  </a:lnTo>
                  <a:lnTo>
                    <a:pt x="0" y="12"/>
                  </a:lnTo>
                  <a:lnTo>
                    <a:pt x="0" y="12"/>
                  </a:lnTo>
                  <a:lnTo>
                    <a:pt x="2" y="16"/>
                  </a:lnTo>
                  <a:lnTo>
                    <a:pt x="4" y="20"/>
                  </a:lnTo>
                  <a:lnTo>
                    <a:pt x="8" y="22"/>
                  </a:lnTo>
                  <a:lnTo>
                    <a:pt x="12" y="24"/>
                  </a:lnTo>
                  <a:lnTo>
                    <a:pt x="12" y="24"/>
                  </a:lnTo>
                  <a:lnTo>
                    <a:pt x="16" y="22"/>
                  </a:lnTo>
                  <a:lnTo>
                    <a:pt x="20" y="20"/>
                  </a:lnTo>
                  <a:lnTo>
                    <a:pt x="22" y="16"/>
                  </a:lnTo>
                  <a:lnTo>
                    <a:pt x="24" y="12"/>
                  </a:lnTo>
                  <a:lnTo>
                    <a:pt x="24" y="12"/>
                  </a:lnTo>
                  <a:lnTo>
                    <a:pt x="22" y="8"/>
                  </a:lnTo>
                  <a:lnTo>
                    <a:pt x="20" y="4"/>
                  </a:lnTo>
                  <a:lnTo>
                    <a:pt x="16" y="2"/>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41" name="Freeform 110"/>
            <p:cNvSpPr/>
            <p:nvPr/>
          </p:nvSpPr>
          <p:spPr bwMode="auto">
            <a:xfrm>
              <a:off x="7650163" y="381000"/>
              <a:ext cx="38100" cy="38100"/>
            </a:xfrm>
            <a:custGeom>
              <a:avLst/>
              <a:gdLst/>
              <a:ahLst/>
              <a:cxnLst>
                <a:cxn ang="0">
                  <a:pos x="12" y="0"/>
                </a:cxn>
                <a:cxn ang="0">
                  <a:pos x="12" y="0"/>
                </a:cxn>
                <a:cxn ang="0">
                  <a:pos x="8" y="2"/>
                </a:cxn>
                <a:cxn ang="0">
                  <a:pos x="4" y="4"/>
                </a:cxn>
                <a:cxn ang="0">
                  <a:pos x="2" y="8"/>
                </a:cxn>
                <a:cxn ang="0">
                  <a:pos x="0" y="12"/>
                </a:cxn>
                <a:cxn ang="0">
                  <a:pos x="0" y="12"/>
                </a:cxn>
                <a:cxn ang="0">
                  <a:pos x="2" y="16"/>
                </a:cxn>
                <a:cxn ang="0">
                  <a:pos x="4" y="20"/>
                </a:cxn>
                <a:cxn ang="0">
                  <a:pos x="8" y="22"/>
                </a:cxn>
                <a:cxn ang="0">
                  <a:pos x="12" y="24"/>
                </a:cxn>
                <a:cxn ang="0">
                  <a:pos x="12" y="24"/>
                </a:cxn>
                <a:cxn ang="0">
                  <a:pos x="16" y="22"/>
                </a:cxn>
                <a:cxn ang="0">
                  <a:pos x="20" y="20"/>
                </a:cxn>
                <a:cxn ang="0">
                  <a:pos x="22" y="16"/>
                </a:cxn>
                <a:cxn ang="0">
                  <a:pos x="24" y="12"/>
                </a:cxn>
                <a:cxn ang="0">
                  <a:pos x="24" y="12"/>
                </a:cxn>
                <a:cxn ang="0">
                  <a:pos x="22" y="8"/>
                </a:cxn>
                <a:cxn ang="0">
                  <a:pos x="20" y="4"/>
                </a:cxn>
                <a:cxn ang="0">
                  <a:pos x="16" y="2"/>
                </a:cxn>
                <a:cxn ang="0">
                  <a:pos x="12" y="0"/>
                </a:cxn>
              </a:cxnLst>
              <a:rect l="0" t="0" r="r" b="b"/>
              <a:pathLst>
                <a:path w="24" h="24">
                  <a:moveTo>
                    <a:pt x="12" y="0"/>
                  </a:moveTo>
                  <a:lnTo>
                    <a:pt x="12" y="0"/>
                  </a:lnTo>
                  <a:lnTo>
                    <a:pt x="8" y="2"/>
                  </a:lnTo>
                  <a:lnTo>
                    <a:pt x="4" y="4"/>
                  </a:lnTo>
                  <a:lnTo>
                    <a:pt x="2" y="8"/>
                  </a:lnTo>
                  <a:lnTo>
                    <a:pt x="0" y="12"/>
                  </a:lnTo>
                  <a:lnTo>
                    <a:pt x="0" y="12"/>
                  </a:lnTo>
                  <a:lnTo>
                    <a:pt x="2" y="16"/>
                  </a:lnTo>
                  <a:lnTo>
                    <a:pt x="4" y="20"/>
                  </a:lnTo>
                  <a:lnTo>
                    <a:pt x="8" y="22"/>
                  </a:lnTo>
                  <a:lnTo>
                    <a:pt x="12" y="24"/>
                  </a:lnTo>
                  <a:lnTo>
                    <a:pt x="12" y="24"/>
                  </a:lnTo>
                  <a:lnTo>
                    <a:pt x="16" y="22"/>
                  </a:lnTo>
                  <a:lnTo>
                    <a:pt x="20" y="20"/>
                  </a:lnTo>
                  <a:lnTo>
                    <a:pt x="22" y="16"/>
                  </a:lnTo>
                  <a:lnTo>
                    <a:pt x="24" y="12"/>
                  </a:lnTo>
                  <a:lnTo>
                    <a:pt x="24" y="12"/>
                  </a:lnTo>
                  <a:lnTo>
                    <a:pt x="22" y="8"/>
                  </a:lnTo>
                  <a:lnTo>
                    <a:pt x="20" y="4"/>
                  </a:lnTo>
                  <a:lnTo>
                    <a:pt x="16" y="2"/>
                  </a:lnTo>
                  <a:lnTo>
                    <a:pt x="12"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42" name="Freeform 111"/>
            <p:cNvSpPr/>
            <p:nvPr/>
          </p:nvSpPr>
          <p:spPr bwMode="auto">
            <a:xfrm>
              <a:off x="5656263" y="676275"/>
              <a:ext cx="34925" cy="34925"/>
            </a:xfrm>
            <a:custGeom>
              <a:avLst/>
              <a:gdLst/>
              <a:ahLst/>
              <a:cxnLst>
                <a:cxn ang="0">
                  <a:pos x="10" y="0"/>
                </a:cxn>
                <a:cxn ang="0">
                  <a:pos x="10" y="0"/>
                </a:cxn>
                <a:cxn ang="0">
                  <a:pos x="6" y="0"/>
                </a:cxn>
                <a:cxn ang="0">
                  <a:pos x="2" y="4"/>
                </a:cxn>
                <a:cxn ang="0">
                  <a:pos x="0" y="6"/>
                </a:cxn>
                <a:cxn ang="0">
                  <a:pos x="0" y="12"/>
                </a:cxn>
                <a:cxn ang="0">
                  <a:pos x="0" y="12"/>
                </a:cxn>
                <a:cxn ang="0">
                  <a:pos x="0" y="16"/>
                </a:cxn>
                <a:cxn ang="0">
                  <a:pos x="2" y="20"/>
                </a:cxn>
                <a:cxn ang="0">
                  <a:pos x="6" y="22"/>
                </a:cxn>
                <a:cxn ang="0">
                  <a:pos x="10" y="22"/>
                </a:cxn>
                <a:cxn ang="0">
                  <a:pos x="10" y="22"/>
                </a:cxn>
                <a:cxn ang="0">
                  <a:pos x="14" y="22"/>
                </a:cxn>
                <a:cxn ang="0">
                  <a:pos x="18" y="20"/>
                </a:cxn>
                <a:cxn ang="0">
                  <a:pos x="20" y="16"/>
                </a:cxn>
                <a:cxn ang="0">
                  <a:pos x="22" y="12"/>
                </a:cxn>
                <a:cxn ang="0">
                  <a:pos x="22" y="12"/>
                </a:cxn>
                <a:cxn ang="0">
                  <a:pos x="20" y="6"/>
                </a:cxn>
                <a:cxn ang="0">
                  <a:pos x="18" y="4"/>
                </a:cxn>
                <a:cxn ang="0">
                  <a:pos x="14" y="0"/>
                </a:cxn>
                <a:cxn ang="0">
                  <a:pos x="10" y="0"/>
                </a:cxn>
              </a:cxnLst>
              <a:rect l="0" t="0" r="r" b="b"/>
              <a:pathLst>
                <a:path w="22" h="22">
                  <a:moveTo>
                    <a:pt x="10" y="0"/>
                  </a:moveTo>
                  <a:lnTo>
                    <a:pt x="10" y="0"/>
                  </a:lnTo>
                  <a:lnTo>
                    <a:pt x="6" y="0"/>
                  </a:lnTo>
                  <a:lnTo>
                    <a:pt x="2" y="4"/>
                  </a:lnTo>
                  <a:lnTo>
                    <a:pt x="0" y="6"/>
                  </a:lnTo>
                  <a:lnTo>
                    <a:pt x="0" y="12"/>
                  </a:lnTo>
                  <a:lnTo>
                    <a:pt x="0" y="12"/>
                  </a:lnTo>
                  <a:lnTo>
                    <a:pt x="0" y="16"/>
                  </a:lnTo>
                  <a:lnTo>
                    <a:pt x="2" y="20"/>
                  </a:lnTo>
                  <a:lnTo>
                    <a:pt x="6" y="22"/>
                  </a:lnTo>
                  <a:lnTo>
                    <a:pt x="10" y="22"/>
                  </a:lnTo>
                  <a:lnTo>
                    <a:pt x="10" y="22"/>
                  </a:lnTo>
                  <a:lnTo>
                    <a:pt x="14" y="22"/>
                  </a:lnTo>
                  <a:lnTo>
                    <a:pt x="18" y="20"/>
                  </a:lnTo>
                  <a:lnTo>
                    <a:pt x="20" y="16"/>
                  </a:lnTo>
                  <a:lnTo>
                    <a:pt x="22" y="12"/>
                  </a:lnTo>
                  <a:lnTo>
                    <a:pt x="22" y="12"/>
                  </a:lnTo>
                  <a:lnTo>
                    <a:pt x="20" y="6"/>
                  </a:lnTo>
                  <a:lnTo>
                    <a:pt x="18" y="4"/>
                  </a:lnTo>
                  <a:lnTo>
                    <a:pt x="14" y="0"/>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43" name="Freeform 112"/>
            <p:cNvSpPr/>
            <p:nvPr/>
          </p:nvSpPr>
          <p:spPr bwMode="auto">
            <a:xfrm>
              <a:off x="5656263" y="676275"/>
              <a:ext cx="34925" cy="34925"/>
            </a:xfrm>
            <a:custGeom>
              <a:avLst/>
              <a:gdLst/>
              <a:ahLst/>
              <a:cxnLst>
                <a:cxn ang="0">
                  <a:pos x="10" y="0"/>
                </a:cxn>
                <a:cxn ang="0">
                  <a:pos x="10" y="0"/>
                </a:cxn>
                <a:cxn ang="0">
                  <a:pos x="6" y="0"/>
                </a:cxn>
                <a:cxn ang="0">
                  <a:pos x="2" y="4"/>
                </a:cxn>
                <a:cxn ang="0">
                  <a:pos x="0" y="6"/>
                </a:cxn>
                <a:cxn ang="0">
                  <a:pos x="0" y="12"/>
                </a:cxn>
                <a:cxn ang="0">
                  <a:pos x="0" y="12"/>
                </a:cxn>
                <a:cxn ang="0">
                  <a:pos x="0" y="16"/>
                </a:cxn>
                <a:cxn ang="0">
                  <a:pos x="2" y="20"/>
                </a:cxn>
                <a:cxn ang="0">
                  <a:pos x="6" y="22"/>
                </a:cxn>
                <a:cxn ang="0">
                  <a:pos x="10" y="22"/>
                </a:cxn>
                <a:cxn ang="0">
                  <a:pos x="10" y="22"/>
                </a:cxn>
                <a:cxn ang="0">
                  <a:pos x="14" y="22"/>
                </a:cxn>
                <a:cxn ang="0">
                  <a:pos x="18" y="20"/>
                </a:cxn>
                <a:cxn ang="0">
                  <a:pos x="20" y="16"/>
                </a:cxn>
                <a:cxn ang="0">
                  <a:pos x="22" y="12"/>
                </a:cxn>
                <a:cxn ang="0">
                  <a:pos x="22" y="12"/>
                </a:cxn>
                <a:cxn ang="0">
                  <a:pos x="20" y="6"/>
                </a:cxn>
                <a:cxn ang="0">
                  <a:pos x="18" y="4"/>
                </a:cxn>
                <a:cxn ang="0">
                  <a:pos x="14" y="0"/>
                </a:cxn>
                <a:cxn ang="0">
                  <a:pos x="10" y="0"/>
                </a:cxn>
              </a:cxnLst>
              <a:rect l="0" t="0" r="r" b="b"/>
              <a:pathLst>
                <a:path w="22" h="22">
                  <a:moveTo>
                    <a:pt x="10" y="0"/>
                  </a:moveTo>
                  <a:lnTo>
                    <a:pt x="10" y="0"/>
                  </a:lnTo>
                  <a:lnTo>
                    <a:pt x="6" y="0"/>
                  </a:lnTo>
                  <a:lnTo>
                    <a:pt x="2" y="4"/>
                  </a:lnTo>
                  <a:lnTo>
                    <a:pt x="0" y="6"/>
                  </a:lnTo>
                  <a:lnTo>
                    <a:pt x="0" y="12"/>
                  </a:lnTo>
                  <a:lnTo>
                    <a:pt x="0" y="12"/>
                  </a:lnTo>
                  <a:lnTo>
                    <a:pt x="0" y="16"/>
                  </a:lnTo>
                  <a:lnTo>
                    <a:pt x="2" y="20"/>
                  </a:lnTo>
                  <a:lnTo>
                    <a:pt x="6" y="22"/>
                  </a:lnTo>
                  <a:lnTo>
                    <a:pt x="10" y="22"/>
                  </a:lnTo>
                  <a:lnTo>
                    <a:pt x="10" y="22"/>
                  </a:lnTo>
                  <a:lnTo>
                    <a:pt x="14" y="22"/>
                  </a:lnTo>
                  <a:lnTo>
                    <a:pt x="18" y="20"/>
                  </a:lnTo>
                  <a:lnTo>
                    <a:pt x="20" y="16"/>
                  </a:lnTo>
                  <a:lnTo>
                    <a:pt x="22" y="12"/>
                  </a:lnTo>
                  <a:lnTo>
                    <a:pt x="22" y="12"/>
                  </a:lnTo>
                  <a:lnTo>
                    <a:pt x="20" y="6"/>
                  </a:lnTo>
                  <a:lnTo>
                    <a:pt x="18" y="4"/>
                  </a:lnTo>
                  <a:lnTo>
                    <a:pt x="14" y="0"/>
                  </a:lnTo>
                  <a:lnTo>
                    <a:pt x="10"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44" name="Freeform 113"/>
            <p:cNvSpPr/>
            <p:nvPr/>
          </p:nvSpPr>
          <p:spPr bwMode="auto">
            <a:xfrm>
              <a:off x="5275263" y="828675"/>
              <a:ext cx="34925" cy="34925"/>
            </a:xfrm>
            <a:custGeom>
              <a:avLst/>
              <a:gdLst/>
              <a:ahLst/>
              <a:cxnLst>
                <a:cxn ang="0">
                  <a:pos x="12" y="0"/>
                </a:cxn>
                <a:cxn ang="0">
                  <a:pos x="12" y="0"/>
                </a:cxn>
                <a:cxn ang="0">
                  <a:pos x="6" y="0"/>
                </a:cxn>
                <a:cxn ang="0">
                  <a:pos x="4" y="2"/>
                </a:cxn>
                <a:cxn ang="0">
                  <a:pos x="0" y="6"/>
                </a:cxn>
                <a:cxn ang="0">
                  <a:pos x="0" y="10"/>
                </a:cxn>
                <a:cxn ang="0">
                  <a:pos x="0" y="10"/>
                </a:cxn>
                <a:cxn ang="0">
                  <a:pos x="0" y="14"/>
                </a:cxn>
                <a:cxn ang="0">
                  <a:pos x="4" y="18"/>
                </a:cxn>
                <a:cxn ang="0">
                  <a:pos x="6" y="20"/>
                </a:cxn>
                <a:cxn ang="0">
                  <a:pos x="12" y="22"/>
                </a:cxn>
                <a:cxn ang="0">
                  <a:pos x="12" y="22"/>
                </a:cxn>
                <a:cxn ang="0">
                  <a:pos x="16" y="20"/>
                </a:cxn>
                <a:cxn ang="0">
                  <a:pos x="20" y="18"/>
                </a:cxn>
                <a:cxn ang="0">
                  <a:pos x="22" y="14"/>
                </a:cxn>
                <a:cxn ang="0">
                  <a:pos x="22" y="10"/>
                </a:cxn>
                <a:cxn ang="0">
                  <a:pos x="22" y="10"/>
                </a:cxn>
                <a:cxn ang="0">
                  <a:pos x="22" y="6"/>
                </a:cxn>
                <a:cxn ang="0">
                  <a:pos x="20" y="2"/>
                </a:cxn>
                <a:cxn ang="0">
                  <a:pos x="16" y="0"/>
                </a:cxn>
                <a:cxn ang="0">
                  <a:pos x="12" y="0"/>
                </a:cxn>
              </a:cxnLst>
              <a:rect l="0" t="0" r="r" b="b"/>
              <a:pathLst>
                <a:path w="22" h="22">
                  <a:moveTo>
                    <a:pt x="12" y="0"/>
                  </a:moveTo>
                  <a:lnTo>
                    <a:pt x="12" y="0"/>
                  </a:lnTo>
                  <a:lnTo>
                    <a:pt x="6" y="0"/>
                  </a:lnTo>
                  <a:lnTo>
                    <a:pt x="4" y="2"/>
                  </a:lnTo>
                  <a:lnTo>
                    <a:pt x="0" y="6"/>
                  </a:lnTo>
                  <a:lnTo>
                    <a:pt x="0" y="10"/>
                  </a:lnTo>
                  <a:lnTo>
                    <a:pt x="0" y="10"/>
                  </a:lnTo>
                  <a:lnTo>
                    <a:pt x="0" y="14"/>
                  </a:lnTo>
                  <a:lnTo>
                    <a:pt x="4" y="18"/>
                  </a:lnTo>
                  <a:lnTo>
                    <a:pt x="6" y="20"/>
                  </a:lnTo>
                  <a:lnTo>
                    <a:pt x="12" y="22"/>
                  </a:lnTo>
                  <a:lnTo>
                    <a:pt x="12" y="22"/>
                  </a:lnTo>
                  <a:lnTo>
                    <a:pt x="16" y="20"/>
                  </a:lnTo>
                  <a:lnTo>
                    <a:pt x="20" y="18"/>
                  </a:lnTo>
                  <a:lnTo>
                    <a:pt x="22" y="14"/>
                  </a:lnTo>
                  <a:lnTo>
                    <a:pt x="22" y="10"/>
                  </a:lnTo>
                  <a:lnTo>
                    <a:pt x="22" y="10"/>
                  </a:lnTo>
                  <a:lnTo>
                    <a:pt x="22" y="6"/>
                  </a:lnTo>
                  <a:lnTo>
                    <a:pt x="20" y="2"/>
                  </a:lnTo>
                  <a:lnTo>
                    <a:pt x="16" y="0"/>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45" name="Freeform 114"/>
            <p:cNvSpPr/>
            <p:nvPr/>
          </p:nvSpPr>
          <p:spPr bwMode="auto">
            <a:xfrm>
              <a:off x="5275263" y="828675"/>
              <a:ext cx="34925" cy="34925"/>
            </a:xfrm>
            <a:custGeom>
              <a:avLst/>
              <a:gdLst/>
              <a:ahLst/>
              <a:cxnLst>
                <a:cxn ang="0">
                  <a:pos x="12" y="0"/>
                </a:cxn>
                <a:cxn ang="0">
                  <a:pos x="12" y="0"/>
                </a:cxn>
                <a:cxn ang="0">
                  <a:pos x="6" y="0"/>
                </a:cxn>
                <a:cxn ang="0">
                  <a:pos x="4" y="2"/>
                </a:cxn>
                <a:cxn ang="0">
                  <a:pos x="0" y="6"/>
                </a:cxn>
                <a:cxn ang="0">
                  <a:pos x="0" y="10"/>
                </a:cxn>
                <a:cxn ang="0">
                  <a:pos x="0" y="10"/>
                </a:cxn>
                <a:cxn ang="0">
                  <a:pos x="0" y="14"/>
                </a:cxn>
                <a:cxn ang="0">
                  <a:pos x="4" y="18"/>
                </a:cxn>
                <a:cxn ang="0">
                  <a:pos x="6" y="20"/>
                </a:cxn>
                <a:cxn ang="0">
                  <a:pos x="12" y="22"/>
                </a:cxn>
                <a:cxn ang="0">
                  <a:pos x="12" y="22"/>
                </a:cxn>
                <a:cxn ang="0">
                  <a:pos x="16" y="20"/>
                </a:cxn>
                <a:cxn ang="0">
                  <a:pos x="20" y="18"/>
                </a:cxn>
                <a:cxn ang="0">
                  <a:pos x="22" y="14"/>
                </a:cxn>
                <a:cxn ang="0">
                  <a:pos x="22" y="10"/>
                </a:cxn>
                <a:cxn ang="0">
                  <a:pos x="22" y="10"/>
                </a:cxn>
                <a:cxn ang="0">
                  <a:pos x="22" y="6"/>
                </a:cxn>
                <a:cxn ang="0">
                  <a:pos x="20" y="2"/>
                </a:cxn>
                <a:cxn ang="0">
                  <a:pos x="16" y="0"/>
                </a:cxn>
                <a:cxn ang="0">
                  <a:pos x="12" y="0"/>
                </a:cxn>
              </a:cxnLst>
              <a:rect l="0" t="0" r="r" b="b"/>
              <a:pathLst>
                <a:path w="22" h="22">
                  <a:moveTo>
                    <a:pt x="12" y="0"/>
                  </a:moveTo>
                  <a:lnTo>
                    <a:pt x="12" y="0"/>
                  </a:lnTo>
                  <a:lnTo>
                    <a:pt x="6" y="0"/>
                  </a:lnTo>
                  <a:lnTo>
                    <a:pt x="4" y="2"/>
                  </a:lnTo>
                  <a:lnTo>
                    <a:pt x="0" y="6"/>
                  </a:lnTo>
                  <a:lnTo>
                    <a:pt x="0" y="10"/>
                  </a:lnTo>
                  <a:lnTo>
                    <a:pt x="0" y="10"/>
                  </a:lnTo>
                  <a:lnTo>
                    <a:pt x="0" y="14"/>
                  </a:lnTo>
                  <a:lnTo>
                    <a:pt x="4" y="18"/>
                  </a:lnTo>
                  <a:lnTo>
                    <a:pt x="6" y="20"/>
                  </a:lnTo>
                  <a:lnTo>
                    <a:pt x="12" y="22"/>
                  </a:lnTo>
                  <a:lnTo>
                    <a:pt x="12" y="22"/>
                  </a:lnTo>
                  <a:lnTo>
                    <a:pt x="16" y="20"/>
                  </a:lnTo>
                  <a:lnTo>
                    <a:pt x="20" y="18"/>
                  </a:lnTo>
                  <a:lnTo>
                    <a:pt x="22" y="14"/>
                  </a:lnTo>
                  <a:lnTo>
                    <a:pt x="22" y="10"/>
                  </a:lnTo>
                  <a:lnTo>
                    <a:pt x="22" y="10"/>
                  </a:lnTo>
                  <a:lnTo>
                    <a:pt x="22" y="6"/>
                  </a:lnTo>
                  <a:lnTo>
                    <a:pt x="20" y="2"/>
                  </a:lnTo>
                  <a:lnTo>
                    <a:pt x="16" y="0"/>
                  </a:lnTo>
                  <a:lnTo>
                    <a:pt x="12"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46" name="Freeform 115"/>
            <p:cNvSpPr/>
            <p:nvPr/>
          </p:nvSpPr>
          <p:spPr bwMode="auto">
            <a:xfrm>
              <a:off x="5500688" y="406400"/>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47" name="Freeform 116"/>
            <p:cNvSpPr/>
            <p:nvPr/>
          </p:nvSpPr>
          <p:spPr bwMode="auto">
            <a:xfrm>
              <a:off x="5500688" y="406400"/>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48" name="Freeform 117"/>
            <p:cNvSpPr/>
            <p:nvPr/>
          </p:nvSpPr>
          <p:spPr bwMode="auto">
            <a:xfrm>
              <a:off x="6142038" y="21272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49" name="Freeform 118"/>
            <p:cNvSpPr/>
            <p:nvPr/>
          </p:nvSpPr>
          <p:spPr bwMode="auto">
            <a:xfrm>
              <a:off x="6142038" y="21272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50" name="Freeform 119"/>
            <p:cNvSpPr/>
            <p:nvPr/>
          </p:nvSpPr>
          <p:spPr bwMode="auto">
            <a:xfrm>
              <a:off x="6418263" y="203200"/>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51" name="Freeform 120"/>
            <p:cNvSpPr/>
            <p:nvPr/>
          </p:nvSpPr>
          <p:spPr bwMode="auto">
            <a:xfrm>
              <a:off x="6418263" y="203200"/>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52" name="Freeform 121"/>
            <p:cNvSpPr/>
            <p:nvPr/>
          </p:nvSpPr>
          <p:spPr bwMode="auto">
            <a:xfrm>
              <a:off x="6799263" y="247650"/>
              <a:ext cx="25400" cy="22225"/>
            </a:xfrm>
            <a:custGeom>
              <a:avLst/>
              <a:gdLst/>
              <a:ahLst/>
              <a:cxnLst>
                <a:cxn ang="0">
                  <a:pos x="8" y="0"/>
                </a:cxn>
                <a:cxn ang="0">
                  <a:pos x="8" y="0"/>
                </a:cxn>
                <a:cxn ang="0">
                  <a:pos x="4" y="2"/>
                </a:cxn>
                <a:cxn ang="0">
                  <a:pos x="0" y="6"/>
                </a:cxn>
                <a:cxn ang="0">
                  <a:pos x="0" y="6"/>
                </a:cxn>
                <a:cxn ang="0">
                  <a:pos x="4" y="12"/>
                </a:cxn>
                <a:cxn ang="0">
                  <a:pos x="8" y="14"/>
                </a:cxn>
                <a:cxn ang="0">
                  <a:pos x="8" y="14"/>
                </a:cxn>
                <a:cxn ang="0">
                  <a:pos x="12" y="12"/>
                </a:cxn>
                <a:cxn ang="0">
                  <a:pos x="16" y="6"/>
                </a:cxn>
                <a:cxn ang="0">
                  <a:pos x="16" y="6"/>
                </a:cxn>
                <a:cxn ang="0">
                  <a:pos x="12" y="2"/>
                </a:cxn>
                <a:cxn ang="0">
                  <a:pos x="8" y="0"/>
                </a:cxn>
              </a:cxnLst>
              <a:rect l="0" t="0" r="r" b="b"/>
              <a:pathLst>
                <a:path w="16" h="14">
                  <a:moveTo>
                    <a:pt x="8" y="0"/>
                  </a:moveTo>
                  <a:lnTo>
                    <a:pt x="8" y="0"/>
                  </a:lnTo>
                  <a:lnTo>
                    <a:pt x="4" y="2"/>
                  </a:lnTo>
                  <a:lnTo>
                    <a:pt x="0" y="6"/>
                  </a:lnTo>
                  <a:lnTo>
                    <a:pt x="0" y="6"/>
                  </a:lnTo>
                  <a:lnTo>
                    <a:pt x="4" y="12"/>
                  </a:lnTo>
                  <a:lnTo>
                    <a:pt x="8" y="14"/>
                  </a:lnTo>
                  <a:lnTo>
                    <a:pt x="8" y="14"/>
                  </a:lnTo>
                  <a:lnTo>
                    <a:pt x="12" y="12"/>
                  </a:lnTo>
                  <a:lnTo>
                    <a:pt x="16" y="6"/>
                  </a:lnTo>
                  <a:lnTo>
                    <a:pt x="16"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53" name="Freeform 122"/>
            <p:cNvSpPr/>
            <p:nvPr/>
          </p:nvSpPr>
          <p:spPr bwMode="auto">
            <a:xfrm>
              <a:off x="6799263" y="247650"/>
              <a:ext cx="25400" cy="22225"/>
            </a:xfrm>
            <a:custGeom>
              <a:avLst/>
              <a:gdLst/>
              <a:ahLst/>
              <a:cxnLst>
                <a:cxn ang="0">
                  <a:pos x="8" y="0"/>
                </a:cxn>
                <a:cxn ang="0">
                  <a:pos x="8" y="0"/>
                </a:cxn>
                <a:cxn ang="0">
                  <a:pos x="4" y="2"/>
                </a:cxn>
                <a:cxn ang="0">
                  <a:pos x="0" y="6"/>
                </a:cxn>
                <a:cxn ang="0">
                  <a:pos x="0" y="6"/>
                </a:cxn>
                <a:cxn ang="0">
                  <a:pos x="4" y="12"/>
                </a:cxn>
                <a:cxn ang="0">
                  <a:pos x="8" y="14"/>
                </a:cxn>
                <a:cxn ang="0">
                  <a:pos x="8" y="14"/>
                </a:cxn>
                <a:cxn ang="0">
                  <a:pos x="12" y="12"/>
                </a:cxn>
                <a:cxn ang="0">
                  <a:pos x="16" y="6"/>
                </a:cxn>
                <a:cxn ang="0">
                  <a:pos x="16" y="6"/>
                </a:cxn>
                <a:cxn ang="0">
                  <a:pos x="12" y="2"/>
                </a:cxn>
                <a:cxn ang="0">
                  <a:pos x="8" y="0"/>
                </a:cxn>
              </a:cxnLst>
              <a:rect l="0" t="0" r="r" b="b"/>
              <a:pathLst>
                <a:path w="16" h="14">
                  <a:moveTo>
                    <a:pt x="8" y="0"/>
                  </a:moveTo>
                  <a:lnTo>
                    <a:pt x="8" y="0"/>
                  </a:lnTo>
                  <a:lnTo>
                    <a:pt x="4" y="2"/>
                  </a:lnTo>
                  <a:lnTo>
                    <a:pt x="0" y="6"/>
                  </a:lnTo>
                  <a:lnTo>
                    <a:pt x="0" y="6"/>
                  </a:lnTo>
                  <a:lnTo>
                    <a:pt x="4" y="12"/>
                  </a:lnTo>
                  <a:lnTo>
                    <a:pt x="8" y="14"/>
                  </a:lnTo>
                  <a:lnTo>
                    <a:pt x="8" y="14"/>
                  </a:lnTo>
                  <a:lnTo>
                    <a:pt x="12" y="12"/>
                  </a:lnTo>
                  <a:lnTo>
                    <a:pt x="16" y="6"/>
                  </a:lnTo>
                  <a:lnTo>
                    <a:pt x="16"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54" name="Freeform 123"/>
            <p:cNvSpPr/>
            <p:nvPr/>
          </p:nvSpPr>
          <p:spPr bwMode="auto">
            <a:xfrm>
              <a:off x="6650038" y="35242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55" name="Freeform 124"/>
            <p:cNvSpPr/>
            <p:nvPr/>
          </p:nvSpPr>
          <p:spPr bwMode="auto">
            <a:xfrm>
              <a:off x="6650038" y="35242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56" name="Freeform 125"/>
            <p:cNvSpPr/>
            <p:nvPr/>
          </p:nvSpPr>
          <p:spPr bwMode="auto">
            <a:xfrm>
              <a:off x="6665913" y="692150"/>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57" name="Freeform 126"/>
            <p:cNvSpPr/>
            <p:nvPr/>
          </p:nvSpPr>
          <p:spPr bwMode="auto">
            <a:xfrm>
              <a:off x="6665913" y="692150"/>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58" name="Freeform 127"/>
            <p:cNvSpPr/>
            <p:nvPr/>
          </p:nvSpPr>
          <p:spPr bwMode="auto">
            <a:xfrm>
              <a:off x="7380288" y="72707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59" name="Freeform 128"/>
            <p:cNvSpPr/>
            <p:nvPr/>
          </p:nvSpPr>
          <p:spPr bwMode="auto">
            <a:xfrm>
              <a:off x="7380288" y="72707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60" name="Freeform 129"/>
            <p:cNvSpPr/>
            <p:nvPr/>
          </p:nvSpPr>
          <p:spPr bwMode="auto">
            <a:xfrm>
              <a:off x="6916738" y="72707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61" name="Freeform 130"/>
            <p:cNvSpPr/>
            <p:nvPr/>
          </p:nvSpPr>
          <p:spPr bwMode="auto">
            <a:xfrm>
              <a:off x="6916738" y="72707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62" name="Freeform 131"/>
            <p:cNvSpPr/>
            <p:nvPr/>
          </p:nvSpPr>
          <p:spPr bwMode="auto">
            <a:xfrm>
              <a:off x="6891338" y="46037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63" name="Freeform 132"/>
            <p:cNvSpPr/>
            <p:nvPr/>
          </p:nvSpPr>
          <p:spPr bwMode="auto">
            <a:xfrm>
              <a:off x="6891338" y="46037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64" name="Freeform 133"/>
            <p:cNvSpPr/>
            <p:nvPr/>
          </p:nvSpPr>
          <p:spPr bwMode="auto">
            <a:xfrm>
              <a:off x="7119938" y="54927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65" name="Freeform 134"/>
            <p:cNvSpPr/>
            <p:nvPr/>
          </p:nvSpPr>
          <p:spPr bwMode="auto">
            <a:xfrm>
              <a:off x="7119938" y="54927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66" name="Freeform 135"/>
            <p:cNvSpPr/>
            <p:nvPr/>
          </p:nvSpPr>
          <p:spPr bwMode="auto">
            <a:xfrm>
              <a:off x="7834313" y="317500"/>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67" name="Freeform 136"/>
            <p:cNvSpPr/>
            <p:nvPr/>
          </p:nvSpPr>
          <p:spPr bwMode="auto">
            <a:xfrm>
              <a:off x="7834313" y="317500"/>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68" name="Freeform 137"/>
            <p:cNvSpPr/>
            <p:nvPr/>
          </p:nvSpPr>
          <p:spPr bwMode="auto">
            <a:xfrm>
              <a:off x="7840663" y="584200"/>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69" name="Freeform 138"/>
            <p:cNvSpPr/>
            <p:nvPr/>
          </p:nvSpPr>
          <p:spPr bwMode="auto">
            <a:xfrm>
              <a:off x="7840663" y="584200"/>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70" name="Freeform 139"/>
            <p:cNvSpPr/>
            <p:nvPr/>
          </p:nvSpPr>
          <p:spPr bwMode="auto">
            <a:xfrm>
              <a:off x="7761288" y="79057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71" name="Freeform 140"/>
            <p:cNvSpPr/>
            <p:nvPr/>
          </p:nvSpPr>
          <p:spPr bwMode="auto">
            <a:xfrm>
              <a:off x="7761288" y="79057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72" name="Freeform 141"/>
            <p:cNvSpPr/>
            <p:nvPr/>
          </p:nvSpPr>
          <p:spPr bwMode="auto">
            <a:xfrm>
              <a:off x="6132513" y="939800"/>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73" name="Freeform 142"/>
            <p:cNvSpPr/>
            <p:nvPr/>
          </p:nvSpPr>
          <p:spPr bwMode="auto">
            <a:xfrm>
              <a:off x="6132513" y="939800"/>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74" name="Freeform 143"/>
            <p:cNvSpPr/>
            <p:nvPr/>
          </p:nvSpPr>
          <p:spPr bwMode="auto">
            <a:xfrm>
              <a:off x="5830888" y="96837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75" name="Freeform 144"/>
            <p:cNvSpPr/>
            <p:nvPr/>
          </p:nvSpPr>
          <p:spPr bwMode="auto">
            <a:xfrm>
              <a:off x="5830888" y="96837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76" name="Freeform 145"/>
            <p:cNvSpPr/>
            <p:nvPr/>
          </p:nvSpPr>
          <p:spPr bwMode="auto">
            <a:xfrm>
              <a:off x="3614738" y="844550"/>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77" name="Freeform 146"/>
            <p:cNvSpPr/>
            <p:nvPr/>
          </p:nvSpPr>
          <p:spPr bwMode="auto">
            <a:xfrm>
              <a:off x="3614738" y="844550"/>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78" name="Freeform 147"/>
            <p:cNvSpPr/>
            <p:nvPr/>
          </p:nvSpPr>
          <p:spPr bwMode="auto">
            <a:xfrm>
              <a:off x="3205163" y="889000"/>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79" name="Freeform 148"/>
            <p:cNvSpPr/>
            <p:nvPr/>
          </p:nvSpPr>
          <p:spPr bwMode="auto">
            <a:xfrm>
              <a:off x="3205163" y="889000"/>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80" name="Freeform 149"/>
            <p:cNvSpPr/>
            <p:nvPr/>
          </p:nvSpPr>
          <p:spPr bwMode="auto">
            <a:xfrm>
              <a:off x="2878138" y="86042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81" name="Freeform 150"/>
            <p:cNvSpPr/>
            <p:nvPr/>
          </p:nvSpPr>
          <p:spPr bwMode="auto">
            <a:xfrm>
              <a:off x="2878138" y="86042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82" name="Freeform 151"/>
            <p:cNvSpPr/>
            <p:nvPr/>
          </p:nvSpPr>
          <p:spPr bwMode="auto">
            <a:xfrm>
              <a:off x="3071813" y="1003300"/>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83" name="Freeform 152"/>
            <p:cNvSpPr/>
            <p:nvPr/>
          </p:nvSpPr>
          <p:spPr bwMode="auto">
            <a:xfrm>
              <a:off x="3071813" y="1003300"/>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84" name="Freeform 153"/>
            <p:cNvSpPr/>
            <p:nvPr/>
          </p:nvSpPr>
          <p:spPr bwMode="auto">
            <a:xfrm>
              <a:off x="7459663" y="346075"/>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85" name="Freeform 154"/>
            <p:cNvSpPr/>
            <p:nvPr/>
          </p:nvSpPr>
          <p:spPr bwMode="auto">
            <a:xfrm>
              <a:off x="7459663" y="346075"/>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86" name="Freeform 155"/>
            <p:cNvSpPr/>
            <p:nvPr/>
          </p:nvSpPr>
          <p:spPr bwMode="auto">
            <a:xfrm>
              <a:off x="7716838" y="19367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87" name="Freeform 156"/>
            <p:cNvSpPr/>
            <p:nvPr/>
          </p:nvSpPr>
          <p:spPr bwMode="auto">
            <a:xfrm>
              <a:off x="7716838" y="19367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88" name="Freeform 157"/>
            <p:cNvSpPr/>
            <p:nvPr/>
          </p:nvSpPr>
          <p:spPr bwMode="auto">
            <a:xfrm>
              <a:off x="7164388" y="21907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89" name="Freeform 158"/>
            <p:cNvSpPr/>
            <p:nvPr/>
          </p:nvSpPr>
          <p:spPr bwMode="auto">
            <a:xfrm>
              <a:off x="7164388" y="21907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90" name="Freeform 159"/>
            <p:cNvSpPr/>
            <p:nvPr/>
          </p:nvSpPr>
          <p:spPr bwMode="auto">
            <a:xfrm>
              <a:off x="7173913" y="752475"/>
              <a:ext cx="22225" cy="25400"/>
            </a:xfrm>
            <a:custGeom>
              <a:avLst/>
              <a:gdLst/>
              <a:ahLst/>
              <a:cxnLst>
                <a:cxn ang="0">
                  <a:pos x="8" y="0"/>
                </a:cxn>
                <a:cxn ang="0">
                  <a:pos x="8" y="0"/>
                </a:cxn>
                <a:cxn ang="0">
                  <a:pos x="2" y="4"/>
                </a:cxn>
                <a:cxn ang="0">
                  <a:pos x="0" y="8"/>
                </a:cxn>
                <a:cxn ang="0">
                  <a:pos x="0" y="8"/>
                </a:cxn>
                <a:cxn ang="0">
                  <a:pos x="2" y="12"/>
                </a:cxn>
                <a:cxn ang="0">
                  <a:pos x="8" y="16"/>
                </a:cxn>
                <a:cxn ang="0">
                  <a:pos x="8" y="16"/>
                </a:cxn>
                <a:cxn ang="0">
                  <a:pos x="12" y="12"/>
                </a:cxn>
                <a:cxn ang="0">
                  <a:pos x="14" y="8"/>
                </a:cxn>
                <a:cxn ang="0">
                  <a:pos x="14" y="8"/>
                </a:cxn>
                <a:cxn ang="0">
                  <a:pos x="12" y="4"/>
                </a:cxn>
                <a:cxn ang="0">
                  <a:pos x="8" y="0"/>
                </a:cxn>
              </a:cxnLst>
              <a:rect l="0" t="0" r="r" b="b"/>
              <a:pathLst>
                <a:path w="14" h="16">
                  <a:moveTo>
                    <a:pt x="8" y="0"/>
                  </a:moveTo>
                  <a:lnTo>
                    <a:pt x="8" y="0"/>
                  </a:lnTo>
                  <a:lnTo>
                    <a:pt x="2" y="4"/>
                  </a:lnTo>
                  <a:lnTo>
                    <a:pt x="0" y="8"/>
                  </a:lnTo>
                  <a:lnTo>
                    <a:pt x="0" y="8"/>
                  </a:lnTo>
                  <a:lnTo>
                    <a:pt x="2" y="12"/>
                  </a:lnTo>
                  <a:lnTo>
                    <a:pt x="8" y="16"/>
                  </a:lnTo>
                  <a:lnTo>
                    <a:pt x="8" y="16"/>
                  </a:lnTo>
                  <a:lnTo>
                    <a:pt x="12" y="12"/>
                  </a:lnTo>
                  <a:lnTo>
                    <a:pt x="14" y="8"/>
                  </a:lnTo>
                  <a:lnTo>
                    <a:pt x="14" y="8"/>
                  </a:lnTo>
                  <a:lnTo>
                    <a:pt x="12" y="4"/>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91" name="Freeform 160"/>
            <p:cNvSpPr/>
            <p:nvPr/>
          </p:nvSpPr>
          <p:spPr bwMode="auto">
            <a:xfrm>
              <a:off x="7173913" y="752475"/>
              <a:ext cx="22225" cy="25400"/>
            </a:xfrm>
            <a:custGeom>
              <a:avLst/>
              <a:gdLst/>
              <a:ahLst/>
              <a:cxnLst>
                <a:cxn ang="0">
                  <a:pos x="8" y="0"/>
                </a:cxn>
                <a:cxn ang="0">
                  <a:pos x="8" y="0"/>
                </a:cxn>
                <a:cxn ang="0">
                  <a:pos x="2" y="4"/>
                </a:cxn>
                <a:cxn ang="0">
                  <a:pos x="0" y="8"/>
                </a:cxn>
                <a:cxn ang="0">
                  <a:pos x="0" y="8"/>
                </a:cxn>
                <a:cxn ang="0">
                  <a:pos x="2" y="12"/>
                </a:cxn>
                <a:cxn ang="0">
                  <a:pos x="8" y="16"/>
                </a:cxn>
                <a:cxn ang="0">
                  <a:pos x="8" y="16"/>
                </a:cxn>
                <a:cxn ang="0">
                  <a:pos x="12" y="12"/>
                </a:cxn>
                <a:cxn ang="0">
                  <a:pos x="14" y="8"/>
                </a:cxn>
                <a:cxn ang="0">
                  <a:pos x="14" y="8"/>
                </a:cxn>
                <a:cxn ang="0">
                  <a:pos x="12" y="4"/>
                </a:cxn>
                <a:cxn ang="0">
                  <a:pos x="8" y="0"/>
                </a:cxn>
              </a:cxnLst>
              <a:rect l="0" t="0" r="r" b="b"/>
              <a:pathLst>
                <a:path w="14" h="16">
                  <a:moveTo>
                    <a:pt x="8" y="0"/>
                  </a:moveTo>
                  <a:lnTo>
                    <a:pt x="8" y="0"/>
                  </a:lnTo>
                  <a:lnTo>
                    <a:pt x="2" y="4"/>
                  </a:lnTo>
                  <a:lnTo>
                    <a:pt x="0" y="8"/>
                  </a:lnTo>
                  <a:lnTo>
                    <a:pt x="0" y="8"/>
                  </a:lnTo>
                  <a:lnTo>
                    <a:pt x="2" y="12"/>
                  </a:lnTo>
                  <a:lnTo>
                    <a:pt x="8" y="16"/>
                  </a:lnTo>
                  <a:lnTo>
                    <a:pt x="8" y="16"/>
                  </a:lnTo>
                  <a:lnTo>
                    <a:pt x="12" y="12"/>
                  </a:lnTo>
                  <a:lnTo>
                    <a:pt x="14" y="8"/>
                  </a:lnTo>
                  <a:lnTo>
                    <a:pt x="14" y="8"/>
                  </a:lnTo>
                  <a:lnTo>
                    <a:pt x="12" y="4"/>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92" name="Freeform 161"/>
            <p:cNvSpPr/>
            <p:nvPr/>
          </p:nvSpPr>
          <p:spPr bwMode="auto">
            <a:xfrm>
              <a:off x="5243513" y="228600"/>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93" name="Freeform 162"/>
            <p:cNvSpPr/>
            <p:nvPr/>
          </p:nvSpPr>
          <p:spPr bwMode="auto">
            <a:xfrm>
              <a:off x="5243513" y="228600"/>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94" name="Freeform 163"/>
            <p:cNvSpPr/>
            <p:nvPr/>
          </p:nvSpPr>
          <p:spPr bwMode="auto">
            <a:xfrm>
              <a:off x="5818188" y="482600"/>
              <a:ext cx="47625" cy="47625"/>
            </a:xfrm>
            <a:custGeom>
              <a:avLst/>
              <a:gdLst/>
              <a:ahLst/>
              <a:cxnLst>
                <a:cxn ang="0">
                  <a:pos x="16" y="0"/>
                </a:cxn>
                <a:cxn ang="0">
                  <a:pos x="16" y="0"/>
                </a:cxn>
                <a:cxn ang="0">
                  <a:pos x="10" y="2"/>
                </a:cxn>
                <a:cxn ang="0">
                  <a:pos x="4" y="6"/>
                </a:cxn>
                <a:cxn ang="0">
                  <a:pos x="2" y="10"/>
                </a:cxn>
                <a:cxn ang="0">
                  <a:pos x="0" y="16"/>
                </a:cxn>
                <a:cxn ang="0">
                  <a:pos x="0" y="16"/>
                </a:cxn>
                <a:cxn ang="0">
                  <a:pos x="2" y="22"/>
                </a:cxn>
                <a:cxn ang="0">
                  <a:pos x="4" y="26"/>
                </a:cxn>
                <a:cxn ang="0">
                  <a:pos x="10" y="28"/>
                </a:cxn>
                <a:cxn ang="0">
                  <a:pos x="16" y="30"/>
                </a:cxn>
                <a:cxn ang="0">
                  <a:pos x="16" y="30"/>
                </a:cxn>
                <a:cxn ang="0">
                  <a:pos x="20" y="28"/>
                </a:cxn>
                <a:cxn ang="0">
                  <a:pos x="26" y="26"/>
                </a:cxn>
                <a:cxn ang="0">
                  <a:pos x="28" y="22"/>
                </a:cxn>
                <a:cxn ang="0">
                  <a:pos x="30" y="16"/>
                </a:cxn>
                <a:cxn ang="0">
                  <a:pos x="30" y="16"/>
                </a:cxn>
                <a:cxn ang="0">
                  <a:pos x="28" y="10"/>
                </a:cxn>
                <a:cxn ang="0">
                  <a:pos x="26" y="6"/>
                </a:cxn>
                <a:cxn ang="0">
                  <a:pos x="20" y="2"/>
                </a:cxn>
                <a:cxn ang="0">
                  <a:pos x="16" y="0"/>
                </a:cxn>
              </a:cxnLst>
              <a:rect l="0" t="0" r="r" b="b"/>
              <a:pathLst>
                <a:path w="30" h="30">
                  <a:moveTo>
                    <a:pt x="16" y="0"/>
                  </a:moveTo>
                  <a:lnTo>
                    <a:pt x="16" y="0"/>
                  </a:lnTo>
                  <a:lnTo>
                    <a:pt x="10" y="2"/>
                  </a:lnTo>
                  <a:lnTo>
                    <a:pt x="4" y="6"/>
                  </a:lnTo>
                  <a:lnTo>
                    <a:pt x="2" y="10"/>
                  </a:lnTo>
                  <a:lnTo>
                    <a:pt x="0" y="16"/>
                  </a:lnTo>
                  <a:lnTo>
                    <a:pt x="0" y="16"/>
                  </a:lnTo>
                  <a:lnTo>
                    <a:pt x="2" y="22"/>
                  </a:lnTo>
                  <a:lnTo>
                    <a:pt x="4" y="26"/>
                  </a:lnTo>
                  <a:lnTo>
                    <a:pt x="10" y="28"/>
                  </a:lnTo>
                  <a:lnTo>
                    <a:pt x="16" y="30"/>
                  </a:lnTo>
                  <a:lnTo>
                    <a:pt x="16" y="30"/>
                  </a:lnTo>
                  <a:lnTo>
                    <a:pt x="20" y="28"/>
                  </a:lnTo>
                  <a:lnTo>
                    <a:pt x="26" y="26"/>
                  </a:lnTo>
                  <a:lnTo>
                    <a:pt x="28" y="22"/>
                  </a:lnTo>
                  <a:lnTo>
                    <a:pt x="30" y="16"/>
                  </a:lnTo>
                  <a:lnTo>
                    <a:pt x="30" y="16"/>
                  </a:lnTo>
                  <a:lnTo>
                    <a:pt x="28" y="10"/>
                  </a:lnTo>
                  <a:lnTo>
                    <a:pt x="26" y="6"/>
                  </a:lnTo>
                  <a:lnTo>
                    <a:pt x="20" y="2"/>
                  </a:lnTo>
                  <a:lnTo>
                    <a:pt x="1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95" name="Freeform 164"/>
            <p:cNvSpPr/>
            <p:nvPr/>
          </p:nvSpPr>
          <p:spPr bwMode="auto">
            <a:xfrm>
              <a:off x="5818188" y="482600"/>
              <a:ext cx="47625" cy="47625"/>
            </a:xfrm>
            <a:custGeom>
              <a:avLst/>
              <a:gdLst/>
              <a:ahLst/>
              <a:cxnLst>
                <a:cxn ang="0">
                  <a:pos x="16" y="0"/>
                </a:cxn>
                <a:cxn ang="0">
                  <a:pos x="16" y="0"/>
                </a:cxn>
                <a:cxn ang="0">
                  <a:pos x="10" y="2"/>
                </a:cxn>
                <a:cxn ang="0">
                  <a:pos x="4" y="6"/>
                </a:cxn>
                <a:cxn ang="0">
                  <a:pos x="2" y="10"/>
                </a:cxn>
                <a:cxn ang="0">
                  <a:pos x="0" y="16"/>
                </a:cxn>
                <a:cxn ang="0">
                  <a:pos x="0" y="16"/>
                </a:cxn>
                <a:cxn ang="0">
                  <a:pos x="2" y="22"/>
                </a:cxn>
                <a:cxn ang="0">
                  <a:pos x="4" y="26"/>
                </a:cxn>
                <a:cxn ang="0">
                  <a:pos x="10" y="28"/>
                </a:cxn>
                <a:cxn ang="0">
                  <a:pos x="16" y="30"/>
                </a:cxn>
                <a:cxn ang="0">
                  <a:pos x="16" y="30"/>
                </a:cxn>
                <a:cxn ang="0">
                  <a:pos x="20" y="28"/>
                </a:cxn>
                <a:cxn ang="0">
                  <a:pos x="26" y="26"/>
                </a:cxn>
                <a:cxn ang="0">
                  <a:pos x="28" y="22"/>
                </a:cxn>
                <a:cxn ang="0">
                  <a:pos x="30" y="16"/>
                </a:cxn>
                <a:cxn ang="0">
                  <a:pos x="30" y="16"/>
                </a:cxn>
                <a:cxn ang="0">
                  <a:pos x="28" y="10"/>
                </a:cxn>
                <a:cxn ang="0">
                  <a:pos x="26" y="6"/>
                </a:cxn>
                <a:cxn ang="0">
                  <a:pos x="20" y="2"/>
                </a:cxn>
                <a:cxn ang="0">
                  <a:pos x="16" y="0"/>
                </a:cxn>
              </a:cxnLst>
              <a:rect l="0" t="0" r="r" b="b"/>
              <a:pathLst>
                <a:path w="30" h="30">
                  <a:moveTo>
                    <a:pt x="16" y="0"/>
                  </a:moveTo>
                  <a:lnTo>
                    <a:pt x="16" y="0"/>
                  </a:lnTo>
                  <a:lnTo>
                    <a:pt x="10" y="2"/>
                  </a:lnTo>
                  <a:lnTo>
                    <a:pt x="4" y="6"/>
                  </a:lnTo>
                  <a:lnTo>
                    <a:pt x="2" y="10"/>
                  </a:lnTo>
                  <a:lnTo>
                    <a:pt x="0" y="16"/>
                  </a:lnTo>
                  <a:lnTo>
                    <a:pt x="0" y="16"/>
                  </a:lnTo>
                  <a:lnTo>
                    <a:pt x="2" y="22"/>
                  </a:lnTo>
                  <a:lnTo>
                    <a:pt x="4" y="26"/>
                  </a:lnTo>
                  <a:lnTo>
                    <a:pt x="10" y="28"/>
                  </a:lnTo>
                  <a:lnTo>
                    <a:pt x="16" y="30"/>
                  </a:lnTo>
                  <a:lnTo>
                    <a:pt x="16" y="30"/>
                  </a:lnTo>
                  <a:lnTo>
                    <a:pt x="20" y="28"/>
                  </a:lnTo>
                  <a:lnTo>
                    <a:pt x="26" y="26"/>
                  </a:lnTo>
                  <a:lnTo>
                    <a:pt x="28" y="22"/>
                  </a:lnTo>
                  <a:lnTo>
                    <a:pt x="30" y="16"/>
                  </a:lnTo>
                  <a:lnTo>
                    <a:pt x="30" y="16"/>
                  </a:lnTo>
                  <a:lnTo>
                    <a:pt x="28" y="10"/>
                  </a:lnTo>
                  <a:lnTo>
                    <a:pt x="26" y="6"/>
                  </a:lnTo>
                  <a:lnTo>
                    <a:pt x="20" y="2"/>
                  </a:lnTo>
                  <a:lnTo>
                    <a:pt x="1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96" name="Freeform 165"/>
            <p:cNvSpPr/>
            <p:nvPr/>
          </p:nvSpPr>
          <p:spPr bwMode="auto">
            <a:xfrm>
              <a:off x="7342188" y="155575"/>
              <a:ext cx="44450" cy="44450"/>
            </a:xfrm>
            <a:custGeom>
              <a:avLst/>
              <a:gdLst/>
              <a:ahLst/>
              <a:cxnLst>
                <a:cxn ang="0">
                  <a:pos x="14" y="0"/>
                </a:cxn>
                <a:cxn ang="0">
                  <a:pos x="14" y="0"/>
                </a:cxn>
                <a:cxn ang="0">
                  <a:pos x="8" y="0"/>
                </a:cxn>
                <a:cxn ang="0">
                  <a:pos x="4" y="4"/>
                </a:cxn>
                <a:cxn ang="0">
                  <a:pos x="0" y="8"/>
                </a:cxn>
                <a:cxn ang="0">
                  <a:pos x="0" y="14"/>
                </a:cxn>
                <a:cxn ang="0">
                  <a:pos x="0" y="14"/>
                </a:cxn>
                <a:cxn ang="0">
                  <a:pos x="0" y="20"/>
                </a:cxn>
                <a:cxn ang="0">
                  <a:pos x="4" y="24"/>
                </a:cxn>
                <a:cxn ang="0">
                  <a:pos x="8" y="28"/>
                </a:cxn>
                <a:cxn ang="0">
                  <a:pos x="14" y="28"/>
                </a:cxn>
                <a:cxn ang="0">
                  <a:pos x="14" y="28"/>
                </a:cxn>
                <a:cxn ang="0">
                  <a:pos x="20" y="28"/>
                </a:cxn>
                <a:cxn ang="0">
                  <a:pos x="24" y="24"/>
                </a:cxn>
                <a:cxn ang="0">
                  <a:pos x="26" y="20"/>
                </a:cxn>
                <a:cxn ang="0">
                  <a:pos x="28" y="14"/>
                </a:cxn>
                <a:cxn ang="0">
                  <a:pos x="28" y="14"/>
                </a:cxn>
                <a:cxn ang="0">
                  <a:pos x="26" y="8"/>
                </a:cxn>
                <a:cxn ang="0">
                  <a:pos x="24" y="4"/>
                </a:cxn>
                <a:cxn ang="0">
                  <a:pos x="20" y="0"/>
                </a:cxn>
                <a:cxn ang="0">
                  <a:pos x="14" y="0"/>
                </a:cxn>
              </a:cxnLst>
              <a:rect l="0" t="0" r="r" b="b"/>
              <a:pathLst>
                <a:path w="28" h="28">
                  <a:moveTo>
                    <a:pt x="14" y="0"/>
                  </a:moveTo>
                  <a:lnTo>
                    <a:pt x="14" y="0"/>
                  </a:lnTo>
                  <a:lnTo>
                    <a:pt x="8" y="0"/>
                  </a:lnTo>
                  <a:lnTo>
                    <a:pt x="4" y="4"/>
                  </a:lnTo>
                  <a:lnTo>
                    <a:pt x="0" y="8"/>
                  </a:lnTo>
                  <a:lnTo>
                    <a:pt x="0" y="14"/>
                  </a:lnTo>
                  <a:lnTo>
                    <a:pt x="0" y="14"/>
                  </a:lnTo>
                  <a:lnTo>
                    <a:pt x="0" y="20"/>
                  </a:lnTo>
                  <a:lnTo>
                    <a:pt x="4" y="24"/>
                  </a:lnTo>
                  <a:lnTo>
                    <a:pt x="8" y="28"/>
                  </a:lnTo>
                  <a:lnTo>
                    <a:pt x="14" y="28"/>
                  </a:lnTo>
                  <a:lnTo>
                    <a:pt x="14" y="28"/>
                  </a:lnTo>
                  <a:lnTo>
                    <a:pt x="20" y="28"/>
                  </a:lnTo>
                  <a:lnTo>
                    <a:pt x="24" y="24"/>
                  </a:lnTo>
                  <a:lnTo>
                    <a:pt x="26" y="20"/>
                  </a:lnTo>
                  <a:lnTo>
                    <a:pt x="28" y="14"/>
                  </a:lnTo>
                  <a:lnTo>
                    <a:pt x="28" y="14"/>
                  </a:lnTo>
                  <a:lnTo>
                    <a:pt x="26" y="8"/>
                  </a:lnTo>
                  <a:lnTo>
                    <a:pt x="24" y="4"/>
                  </a:lnTo>
                  <a:lnTo>
                    <a:pt x="20" y="0"/>
                  </a:lnTo>
                  <a:lnTo>
                    <a:pt x="14"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97" name="Freeform 166"/>
            <p:cNvSpPr/>
            <p:nvPr/>
          </p:nvSpPr>
          <p:spPr bwMode="auto">
            <a:xfrm>
              <a:off x="7342188" y="155575"/>
              <a:ext cx="44450" cy="44450"/>
            </a:xfrm>
            <a:custGeom>
              <a:avLst/>
              <a:gdLst/>
              <a:ahLst/>
              <a:cxnLst>
                <a:cxn ang="0">
                  <a:pos x="14" y="0"/>
                </a:cxn>
                <a:cxn ang="0">
                  <a:pos x="14" y="0"/>
                </a:cxn>
                <a:cxn ang="0">
                  <a:pos x="8" y="0"/>
                </a:cxn>
                <a:cxn ang="0">
                  <a:pos x="4" y="4"/>
                </a:cxn>
                <a:cxn ang="0">
                  <a:pos x="0" y="8"/>
                </a:cxn>
                <a:cxn ang="0">
                  <a:pos x="0" y="14"/>
                </a:cxn>
                <a:cxn ang="0">
                  <a:pos x="0" y="14"/>
                </a:cxn>
                <a:cxn ang="0">
                  <a:pos x="0" y="20"/>
                </a:cxn>
                <a:cxn ang="0">
                  <a:pos x="4" y="24"/>
                </a:cxn>
                <a:cxn ang="0">
                  <a:pos x="8" y="28"/>
                </a:cxn>
                <a:cxn ang="0">
                  <a:pos x="14" y="28"/>
                </a:cxn>
                <a:cxn ang="0">
                  <a:pos x="14" y="28"/>
                </a:cxn>
                <a:cxn ang="0">
                  <a:pos x="20" y="28"/>
                </a:cxn>
                <a:cxn ang="0">
                  <a:pos x="24" y="24"/>
                </a:cxn>
                <a:cxn ang="0">
                  <a:pos x="26" y="20"/>
                </a:cxn>
                <a:cxn ang="0">
                  <a:pos x="28" y="14"/>
                </a:cxn>
                <a:cxn ang="0">
                  <a:pos x="28" y="14"/>
                </a:cxn>
                <a:cxn ang="0">
                  <a:pos x="26" y="8"/>
                </a:cxn>
                <a:cxn ang="0">
                  <a:pos x="24" y="4"/>
                </a:cxn>
                <a:cxn ang="0">
                  <a:pos x="20" y="0"/>
                </a:cxn>
                <a:cxn ang="0">
                  <a:pos x="14" y="0"/>
                </a:cxn>
              </a:cxnLst>
              <a:rect l="0" t="0" r="r" b="b"/>
              <a:pathLst>
                <a:path w="28" h="28">
                  <a:moveTo>
                    <a:pt x="14" y="0"/>
                  </a:moveTo>
                  <a:lnTo>
                    <a:pt x="14" y="0"/>
                  </a:lnTo>
                  <a:lnTo>
                    <a:pt x="8" y="0"/>
                  </a:lnTo>
                  <a:lnTo>
                    <a:pt x="4" y="4"/>
                  </a:lnTo>
                  <a:lnTo>
                    <a:pt x="0" y="8"/>
                  </a:lnTo>
                  <a:lnTo>
                    <a:pt x="0" y="14"/>
                  </a:lnTo>
                  <a:lnTo>
                    <a:pt x="0" y="14"/>
                  </a:lnTo>
                  <a:lnTo>
                    <a:pt x="0" y="20"/>
                  </a:lnTo>
                  <a:lnTo>
                    <a:pt x="4" y="24"/>
                  </a:lnTo>
                  <a:lnTo>
                    <a:pt x="8" y="28"/>
                  </a:lnTo>
                  <a:lnTo>
                    <a:pt x="14" y="28"/>
                  </a:lnTo>
                  <a:lnTo>
                    <a:pt x="14" y="28"/>
                  </a:lnTo>
                  <a:lnTo>
                    <a:pt x="20" y="28"/>
                  </a:lnTo>
                  <a:lnTo>
                    <a:pt x="24" y="24"/>
                  </a:lnTo>
                  <a:lnTo>
                    <a:pt x="26" y="20"/>
                  </a:lnTo>
                  <a:lnTo>
                    <a:pt x="28" y="14"/>
                  </a:lnTo>
                  <a:lnTo>
                    <a:pt x="28" y="14"/>
                  </a:lnTo>
                  <a:lnTo>
                    <a:pt x="26" y="8"/>
                  </a:lnTo>
                  <a:lnTo>
                    <a:pt x="24" y="4"/>
                  </a:lnTo>
                  <a:lnTo>
                    <a:pt x="20" y="0"/>
                  </a:lnTo>
                  <a:lnTo>
                    <a:pt x="14"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98" name="Freeform 167"/>
            <p:cNvSpPr/>
            <p:nvPr/>
          </p:nvSpPr>
          <p:spPr bwMode="auto">
            <a:xfrm>
              <a:off x="4716463" y="457200"/>
              <a:ext cx="44450" cy="47625"/>
            </a:xfrm>
            <a:custGeom>
              <a:avLst/>
              <a:gdLst/>
              <a:ahLst/>
              <a:cxnLst>
                <a:cxn ang="0">
                  <a:pos x="14" y="0"/>
                </a:cxn>
                <a:cxn ang="0">
                  <a:pos x="14" y="0"/>
                </a:cxn>
                <a:cxn ang="0">
                  <a:pos x="8" y="2"/>
                </a:cxn>
                <a:cxn ang="0">
                  <a:pos x="4" y="4"/>
                </a:cxn>
                <a:cxn ang="0">
                  <a:pos x="0" y="8"/>
                </a:cxn>
                <a:cxn ang="0">
                  <a:pos x="0" y="14"/>
                </a:cxn>
                <a:cxn ang="0">
                  <a:pos x="0" y="14"/>
                </a:cxn>
                <a:cxn ang="0">
                  <a:pos x="0" y="20"/>
                </a:cxn>
                <a:cxn ang="0">
                  <a:pos x="4" y="24"/>
                </a:cxn>
                <a:cxn ang="0">
                  <a:pos x="8" y="28"/>
                </a:cxn>
                <a:cxn ang="0">
                  <a:pos x="14" y="30"/>
                </a:cxn>
                <a:cxn ang="0">
                  <a:pos x="14" y="30"/>
                </a:cxn>
                <a:cxn ang="0">
                  <a:pos x="20" y="28"/>
                </a:cxn>
                <a:cxn ang="0">
                  <a:pos x="24" y="24"/>
                </a:cxn>
                <a:cxn ang="0">
                  <a:pos x="28" y="20"/>
                </a:cxn>
                <a:cxn ang="0">
                  <a:pos x="28" y="14"/>
                </a:cxn>
                <a:cxn ang="0">
                  <a:pos x="28" y="14"/>
                </a:cxn>
                <a:cxn ang="0">
                  <a:pos x="28" y="8"/>
                </a:cxn>
                <a:cxn ang="0">
                  <a:pos x="24" y="4"/>
                </a:cxn>
                <a:cxn ang="0">
                  <a:pos x="20" y="2"/>
                </a:cxn>
                <a:cxn ang="0">
                  <a:pos x="14" y="0"/>
                </a:cxn>
              </a:cxnLst>
              <a:rect l="0" t="0" r="r" b="b"/>
              <a:pathLst>
                <a:path w="28" h="30">
                  <a:moveTo>
                    <a:pt x="14" y="0"/>
                  </a:moveTo>
                  <a:lnTo>
                    <a:pt x="14" y="0"/>
                  </a:lnTo>
                  <a:lnTo>
                    <a:pt x="8" y="2"/>
                  </a:lnTo>
                  <a:lnTo>
                    <a:pt x="4" y="4"/>
                  </a:lnTo>
                  <a:lnTo>
                    <a:pt x="0" y="8"/>
                  </a:lnTo>
                  <a:lnTo>
                    <a:pt x="0" y="14"/>
                  </a:lnTo>
                  <a:lnTo>
                    <a:pt x="0" y="14"/>
                  </a:lnTo>
                  <a:lnTo>
                    <a:pt x="0" y="20"/>
                  </a:lnTo>
                  <a:lnTo>
                    <a:pt x="4" y="24"/>
                  </a:lnTo>
                  <a:lnTo>
                    <a:pt x="8" y="28"/>
                  </a:lnTo>
                  <a:lnTo>
                    <a:pt x="14" y="30"/>
                  </a:lnTo>
                  <a:lnTo>
                    <a:pt x="14" y="30"/>
                  </a:lnTo>
                  <a:lnTo>
                    <a:pt x="20" y="28"/>
                  </a:lnTo>
                  <a:lnTo>
                    <a:pt x="24" y="24"/>
                  </a:lnTo>
                  <a:lnTo>
                    <a:pt x="28" y="20"/>
                  </a:lnTo>
                  <a:lnTo>
                    <a:pt x="28" y="14"/>
                  </a:lnTo>
                  <a:lnTo>
                    <a:pt x="28" y="14"/>
                  </a:lnTo>
                  <a:lnTo>
                    <a:pt x="28" y="8"/>
                  </a:lnTo>
                  <a:lnTo>
                    <a:pt x="24" y="4"/>
                  </a:lnTo>
                  <a:lnTo>
                    <a:pt x="20" y="2"/>
                  </a:lnTo>
                  <a:lnTo>
                    <a:pt x="14"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99" name="Freeform 168"/>
            <p:cNvSpPr/>
            <p:nvPr/>
          </p:nvSpPr>
          <p:spPr bwMode="auto">
            <a:xfrm>
              <a:off x="4716463" y="457200"/>
              <a:ext cx="44450" cy="47625"/>
            </a:xfrm>
            <a:custGeom>
              <a:avLst/>
              <a:gdLst/>
              <a:ahLst/>
              <a:cxnLst>
                <a:cxn ang="0">
                  <a:pos x="14" y="0"/>
                </a:cxn>
                <a:cxn ang="0">
                  <a:pos x="14" y="0"/>
                </a:cxn>
                <a:cxn ang="0">
                  <a:pos x="8" y="2"/>
                </a:cxn>
                <a:cxn ang="0">
                  <a:pos x="4" y="4"/>
                </a:cxn>
                <a:cxn ang="0">
                  <a:pos x="0" y="8"/>
                </a:cxn>
                <a:cxn ang="0">
                  <a:pos x="0" y="14"/>
                </a:cxn>
                <a:cxn ang="0">
                  <a:pos x="0" y="14"/>
                </a:cxn>
                <a:cxn ang="0">
                  <a:pos x="0" y="20"/>
                </a:cxn>
                <a:cxn ang="0">
                  <a:pos x="4" y="24"/>
                </a:cxn>
                <a:cxn ang="0">
                  <a:pos x="8" y="28"/>
                </a:cxn>
                <a:cxn ang="0">
                  <a:pos x="14" y="30"/>
                </a:cxn>
                <a:cxn ang="0">
                  <a:pos x="14" y="30"/>
                </a:cxn>
                <a:cxn ang="0">
                  <a:pos x="20" y="28"/>
                </a:cxn>
                <a:cxn ang="0">
                  <a:pos x="24" y="24"/>
                </a:cxn>
                <a:cxn ang="0">
                  <a:pos x="28" y="20"/>
                </a:cxn>
                <a:cxn ang="0">
                  <a:pos x="28" y="14"/>
                </a:cxn>
                <a:cxn ang="0">
                  <a:pos x="28" y="14"/>
                </a:cxn>
                <a:cxn ang="0">
                  <a:pos x="28" y="8"/>
                </a:cxn>
                <a:cxn ang="0">
                  <a:pos x="24" y="4"/>
                </a:cxn>
                <a:cxn ang="0">
                  <a:pos x="20" y="2"/>
                </a:cxn>
                <a:cxn ang="0">
                  <a:pos x="14" y="0"/>
                </a:cxn>
              </a:cxnLst>
              <a:rect l="0" t="0" r="r" b="b"/>
              <a:pathLst>
                <a:path w="28" h="30">
                  <a:moveTo>
                    <a:pt x="14" y="0"/>
                  </a:moveTo>
                  <a:lnTo>
                    <a:pt x="14" y="0"/>
                  </a:lnTo>
                  <a:lnTo>
                    <a:pt x="8" y="2"/>
                  </a:lnTo>
                  <a:lnTo>
                    <a:pt x="4" y="4"/>
                  </a:lnTo>
                  <a:lnTo>
                    <a:pt x="0" y="8"/>
                  </a:lnTo>
                  <a:lnTo>
                    <a:pt x="0" y="14"/>
                  </a:lnTo>
                  <a:lnTo>
                    <a:pt x="0" y="14"/>
                  </a:lnTo>
                  <a:lnTo>
                    <a:pt x="0" y="20"/>
                  </a:lnTo>
                  <a:lnTo>
                    <a:pt x="4" y="24"/>
                  </a:lnTo>
                  <a:lnTo>
                    <a:pt x="8" y="28"/>
                  </a:lnTo>
                  <a:lnTo>
                    <a:pt x="14" y="30"/>
                  </a:lnTo>
                  <a:lnTo>
                    <a:pt x="14" y="30"/>
                  </a:lnTo>
                  <a:lnTo>
                    <a:pt x="20" y="28"/>
                  </a:lnTo>
                  <a:lnTo>
                    <a:pt x="24" y="24"/>
                  </a:lnTo>
                  <a:lnTo>
                    <a:pt x="28" y="20"/>
                  </a:lnTo>
                  <a:lnTo>
                    <a:pt x="28" y="14"/>
                  </a:lnTo>
                  <a:lnTo>
                    <a:pt x="28" y="14"/>
                  </a:lnTo>
                  <a:lnTo>
                    <a:pt x="28" y="8"/>
                  </a:lnTo>
                  <a:lnTo>
                    <a:pt x="24" y="4"/>
                  </a:lnTo>
                  <a:lnTo>
                    <a:pt x="20" y="2"/>
                  </a:lnTo>
                  <a:lnTo>
                    <a:pt x="14"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00" name="Freeform 169"/>
            <p:cNvSpPr/>
            <p:nvPr/>
          </p:nvSpPr>
          <p:spPr bwMode="auto">
            <a:xfrm>
              <a:off x="6192838" y="546100"/>
              <a:ext cx="28575" cy="28575"/>
            </a:xfrm>
            <a:custGeom>
              <a:avLst/>
              <a:gdLst/>
              <a:ahLst/>
              <a:cxnLst>
                <a:cxn ang="0">
                  <a:pos x="8" y="0"/>
                </a:cxn>
                <a:cxn ang="0">
                  <a:pos x="8" y="0"/>
                </a:cxn>
                <a:cxn ang="0">
                  <a:pos x="6" y="0"/>
                </a:cxn>
                <a:cxn ang="0">
                  <a:pos x="2" y="2"/>
                </a:cxn>
                <a:cxn ang="0">
                  <a:pos x="0" y="6"/>
                </a:cxn>
                <a:cxn ang="0">
                  <a:pos x="0" y="10"/>
                </a:cxn>
                <a:cxn ang="0">
                  <a:pos x="0" y="10"/>
                </a:cxn>
                <a:cxn ang="0">
                  <a:pos x="0" y="12"/>
                </a:cxn>
                <a:cxn ang="0">
                  <a:pos x="2" y="16"/>
                </a:cxn>
                <a:cxn ang="0">
                  <a:pos x="6" y="18"/>
                </a:cxn>
                <a:cxn ang="0">
                  <a:pos x="8" y="18"/>
                </a:cxn>
                <a:cxn ang="0">
                  <a:pos x="8" y="18"/>
                </a:cxn>
                <a:cxn ang="0">
                  <a:pos x="12" y="18"/>
                </a:cxn>
                <a:cxn ang="0">
                  <a:pos x="16" y="16"/>
                </a:cxn>
                <a:cxn ang="0">
                  <a:pos x="18" y="12"/>
                </a:cxn>
                <a:cxn ang="0">
                  <a:pos x="18" y="10"/>
                </a:cxn>
                <a:cxn ang="0">
                  <a:pos x="18" y="10"/>
                </a:cxn>
                <a:cxn ang="0">
                  <a:pos x="18" y="6"/>
                </a:cxn>
                <a:cxn ang="0">
                  <a:pos x="16" y="2"/>
                </a:cxn>
                <a:cxn ang="0">
                  <a:pos x="12" y="0"/>
                </a:cxn>
                <a:cxn ang="0">
                  <a:pos x="8" y="0"/>
                </a:cxn>
              </a:cxnLst>
              <a:rect l="0" t="0" r="r" b="b"/>
              <a:pathLst>
                <a:path w="18" h="18">
                  <a:moveTo>
                    <a:pt x="8" y="0"/>
                  </a:moveTo>
                  <a:lnTo>
                    <a:pt x="8" y="0"/>
                  </a:lnTo>
                  <a:lnTo>
                    <a:pt x="6" y="0"/>
                  </a:lnTo>
                  <a:lnTo>
                    <a:pt x="2" y="2"/>
                  </a:lnTo>
                  <a:lnTo>
                    <a:pt x="0" y="6"/>
                  </a:lnTo>
                  <a:lnTo>
                    <a:pt x="0" y="10"/>
                  </a:lnTo>
                  <a:lnTo>
                    <a:pt x="0" y="10"/>
                  </a:lnTo>
                  <a:lnTo>
                    <a:pt x="0" y="12"/>
                  </a:lnTo>
                  <a:lnTo>
                    <a:pt x="2" y="16"/>
                  </a:lnTo>
                  <a:lnTo>
                    <a:pt x="6" y="18"/>
                  </a:lnTo>
                  <a:lnTo>
                    <a:pt x="8" y="18"/>
                  </a:lnTo>
                  <a:lnTo>
                    <a:pt x="8" y="18"/>
                  </a:lnTo>
                  <a:lnTo>
                    <a:pt x="12" y="18"/>
                  </a:lnTo>
                  <a:lnTo>
                    <a:pt x="16" y="16"/>
                  </a:lnTo>
                  <a:lnTo>
                    <a:pt x="18" y="12"/>
                  </a:lnTo>
                  <a:lnTo>
                    <a:pt x="18" y="10"/>
                  </a:lnTo>
                  <a:lnTo>
                    <a:pt x="18" y="10"/>
                  </a:lnTo>
                  <a:lnTo>
                    <a:pt x="18" y="6"/>
                  </a:lnTo>
                  <a:lnTo>
                    <a:pt x="16" y="2"/>
                  </a:lnTo>
                  <a:lnTo>
                    <a:pt x="12" y="0"/>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01" name="Freeform 170"/>
            <p:cNvSpPr/>
            <p:nvPr/>
          </p:nvSpPr>
          <p:spPr bwMode="auto">
            <a:xfrm>
              <a:off x="6192838" y="546100"/>
              <a:ext cx="28575" cy="28575"/>
            </a:xfrm>
            <a:custGeom>
              <a:avLst/>
              <a:gdLst/>
              <a:ahLst/>
              <a:cxnLst>
                <a:cxn ang="0">
                  <a:pos x="8" y="0"/>
                </a:cxn>
                <a:cxn ang="0">
                  <a:pos x="8" y="0"/>
                </a:cxn>
                <a:cxn ang="0">
                  <a:pos x="6" y="0"/>
                </a:cxn>
                <a:cxn ang="0">
                  <a:pos x="2" y="2"/>
                </a:cxn>
                <a:cxn ang="0">
                  <a:pos x="0" y="6"/>
                </a:cxn>
                <a:cxn ang="0">
                  <a:pos x="0" y="10"/>
                </a:cxn>
                <a:cxn ang="0">
                  <a:pos x="0" y="10"/>
                </a:cxn>
                <a:cxn ang="0">
                  <a:pos x="0" y="12"/>
                </a:cxn>
                <a:cxn ang="0">
                  <a:pos x="2" y="16"/>
                </a:cxn>
                <a:cxn ang="0">
                  <a:pos x="6" y="18"/>
                </a:cxn>
                <a:cxn ang="0">
                  <a:pos x="8" y="18"/>
                </a:cxn>
                <a:cxn ang="0">
                  <a:pos x="8" y="18"/>
                </a:cxn>
                <a:cxn ang="0">
                  <a:pos x="12" y="18"/>
                </a:cxn>
                <a:cxn ang="0">
                  <a:pos x="16" y="16"/>
                </a:cxn>
                <a:cxn ang="0">
                  <a:pos x="18" y="12"/>
                </a:cxn>
                <a:cxn ang="0">
                  <a:pos x="18" y="10"/>
                </a:cxn>
                <a:cxn ang="0">
                  <a:pos x="18" y="10"/>
                </a:cxn>
                <a:cxn ang="0">
                  <a:pos x="18" y="6"/>
                </a:cxn>
                <a:cxn ang="0">
                  <a:pos x="16" y="2"/>
                </a:cxn>
                <a:cxn ang="0">
                  <a:pos x="12" y="0"/>
                </a:cxn>
                <a:cxn ang="0">
                  <a:pos x="8" y="0"/>
                </a:cxn>
              </a:cxnLst>
              <a:rect l="0" t="0" r="r" b="b"/>
              <a:pathLst>
                <a:path w="18" h="18">
                  <a:moveTo>
                    <a:pt x="8" y="0"/>
                  </a:moveTo>
                  <a:lnTo>
                    <a:pt x="8" y="0"/>
                  </a:lnTo>
                  <a:lnTo>
                    <a:pt x="6" y="0"/>
                  </a:lnTo>
                  <a:lnTo>
                    <a:pt x="2" y="2"/>
                  </a:lnTo>
                  <a:lnTo>
                    <a:pt x="0" y="6"/>
                  </a:lnTo>
                  <a:lnTo>
                    <a:pt x="0" y="10"/>
                  </a:lnTo>
                  <a:lnTo>
                    <a:pt x="0" y="10"/>
                  </a:lnTo>
                  <a:lnTo>
                    <a:pt x="0" y="12"/>
                  </a:lnTo>
                  <a:lnTo>
                    <a:pt x="2" y="16"/>
                  </a:lnTo>
                  <a:lnTo>
                    <a:pt x="6" y="18"/>
                  </a:lnTo>
                  <a:lnTo>
                    <a:pt x="8" y="18"/>
                  </a:lnTo>
                  <a:lnTo>
                    <a:pt x="8" y="18"/>
                  </a:lnTo>
                  <a:lnTo>
                    <a:pt x="12" y="18"/>
                  </a:lnTo>
                  <a:lnTo>
                    <a:pt x="16" y="16"/>
                  </a:lnTo>
                  <a:lnTo>
                    <a:pt x="18" y="12"/>
                  </a:lnTo>
                  <a:lnTo>
                    <a:pt x="18" y="10"/>
                  </a:lnTo>
                  <a:lnTo>
                    <a:pt x="18" y="10"/>
                  </a:lnTo>
                  <a:lnTo>
                    <a:pt x="18" y="6"/>
                  </a:lnTo>
                  <a:lnTo>
                    <a:pt x="16" y="2"/>
                  </a:lnTo>
                  <a:lnTo>
                    <a:pt x="12" y="0"/>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02" name="Freeform 171"/>
            <p:cNvSpPr/>
            <p:nvPr/>
          </p:nvSpPr>
          <p:spPr bwMode="auto">
            <a:xfrm>
              <a:off x="6170613" y="762000"/>
              <a:ext cx="19050"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0" y="12"/>
                </a:cxn>
                <a:cxn ang="0">
                  <a:pos x="12" y="8"/>
                </a:cxn>
                <a:cxn ang="0">
                  <a:pos x="12" y="8"/>
                </a:cxn>
                <a:cxn ang="0">
                  <a:pos x="10" y="2"/>
                </a:cxn>
                <a:cxn ang="0">
                  <a:pos x="6" y="0"/>
                </a:cxn>
              </a:cxnLst>
              <a:rect l="0" t="0" r="r" b="b"/>
              <a:pathLst>
                <a:path w="12" h="14">
                  <a:moveTo>
                    <a:pt x="6" y="0"/>
                  </a:moveTo>
                  <a:lnTo>
                    <a:pt x="6" y="0"/>
                  </a:lnTo>
                  <a:lnTo>
                    <a:pt x="2" y="2"/>
                  </a:lnTo>
                  <a:lnTo>
                    <a:pt x="0" y="8"/>
                  </a:lnTo>
                  <a:lnTo>
                    <a:pt x="0" y="8"/>
                  </a:lnTo>
                  <a:lnTo>
                    <a:pt x="2" y="12"/>
                  </a:lnTo>
                  <a:lnTo>
                    <a:pt x="6" y="14"/>
                  </a:lnTo>
                  <a:lnTo>
                    <a:pt x="6" y="14"/>
                  </a:lnTo>
                  <a:lnTo>
                    <a:pt x="10" y="12"/>
                  </a:lnTo>
                  <a:lnTo>
                    <a:pt x="12" y="8"/>
                  </a:lnTo>
                  <a:lnTo>
                    <a:pt x="12" y="8"/>
                  </a:lnTo>
                  <a:lnTo>
                    <a:pt x="10"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03" name="Freeform 172"/>
            <p:cNvSpPr/>
            <p:nvPr/>
          </p:nvSpPr>
          <p:spPr bwMode="auto">
            <a:xfrm>
              <a:off x="6170613" y="762000"/>
              <a:ext cx="19050"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0" y="12"/>
                </a:cxn>
                <a:cxn ang="0">
                  <a:pos x="12" y="8"/>
                </a:cxn>
                <a:cxn ang="0">
                  <a:pos x="12" y="8"/>
                </a:cxn>
                <a:cxn ang="0">
                  <a:pos x="10" y="2"/>
                </a:cxn>
                <a:cxn ang="0">
                  <a:pos x="6" y="0"/>
                </a:cxn>
              </a:cxnLst>
              <a:rect l="0" t="0" r="r" b="b"/>
              <a:pathLst>
                <a:path w="12" h="14">
                  <a:moveTo>
                    <a:pt x="6" y="0"/>
                  </a:moveTo>
                  <a:lnTo>
                    <a:pt x="6" y="0"/>
                  </a:lnTo>
                  <a:lnTo>
                    <a:pt x="2" y="2"/>
                  </a:lnTo>
                  <a:lnTo>
                    <a:pt x="0" y="8"/>
                  </a:lnTo>
                  <a:lnTo>
                    <a:pt x="0" y="8"/>
                  </a:lnTo>
                  <a:lnTo>
                    <a:pt x="2" y="12"/>
                  </a:lnTo>
                  <a:lnTo>
                    <a:pt x="6" y="14"/>
                  </a:lnTo>
                  <a:lnTo>
                    <a:pt x="6" y="14"/>
                  </a:lnTo>
                  <a:lnTo>
                    <a:pt x="10" y="12"/>
                  </a:lnTo>
                  <a:lnTo>
                    <a:pt x="12" y="8"/>
                  </a:lnTo>
                  <a:lnTo>
                    <a:pt x="12" y="8"/>
                  </a:lnTo>
                  <a:lnTo>
                    <a:pt x="10"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04" name="Freeform 173"/>
            <p:cNvSpPr/>
            <p:nvPr/>
          </p:nvSpPr>
          <p:spPr bwMode="auto">
            <a:xfrm>
              <a:off x="6373813" y="755650"/>
              <a:ext cx="22225" cy="19050"/>
            </a:xfrm>
            <a:custGeom>
              <a:avLst/>
              <a:gdLst/>
              <a:ahLst/>
              <a:cxnLst>
                <a:cxn ang="0">
                  <a:pos x="6" y="0"/>
                </a:cxn>
                <a:cxn ang="0">
                  <a:pos x="6" y="0"/>
                </a:cxn>
                <a:cxn ang="0">
                  <a:pos x="2" y="2"/>
                </a:cxn>
                <a:cxn ang="0">
                  <a:pos x="0" y="6"/>
                </a:cxn>
                <a:cxn ang="0">
                  <a:pos x="0" y="6"/>
                </a:cxn>
                <a:cxn ang="0">
                  <a:pos x="2" y="10"/>
                </a:cxn>
                <a:cxn ang="0">
                  <a:pos x="6" y="12"/>
                </a:cxn>
                <a:cxn ang="0">
                  <a:pos x="6" y="12"/>
                </a:cxn>
                <a:cxn ang="0">
                  <a:pos x="12" y="10"/>
                </a:cxn>
                <a:cxn ang="0">
                  <a:pos x="14" y="6"/>
                </a:cxn>
                <a:cxn ang="0">
                  <a:pos x="14" y="6"/>
                </a:cxn>
                <a:cxn ang="0">
                  <a:pos x="12" y="2"/>
                </a:cxn>
                <a:cxn ang="0">
                  <a:pos x="6" y="0"/>
                </a:cxn>
              </a:cxnLst>
              <a:rect l="0" t="0" r="r" b="b"/>
              <a:pathLst>
                <a:path w="14" h="12">
                  <a:moveTo>
                    <a:pt x="6" y="0"/>
                  </a:moveTo>
                  <a:lnTo>
                    <a:pt x="6" y="0"/>
                  </a:lnTo>
                  <a:lnTo>
                    <a:pt x="2" y="2"/>
                  </a:lnTo>
                  <a:lnTo>
                    <a:pt x="0" y="6"/>
                  </a:lnTo>
                  <a:lnTo>
                    <a:pt x="0" y="6"/>
                  </a:lnTo>
                  <a:lnTo>
                    <a:pt x="2" y="10"/>
                  </a:lnTo>
                  <a:lnTo>
                    <a:pt x="6" y="12"/>
                  </a:lnTo>
                  <a:lnTo>
                    <a:pt x="6" y="12"/>
                  </a:lnTo>
                  <a:lnTo>
                    <a:pt x="12" y="10"/>
                  </a:lnTo>
                  <a:lnTo>
                    <a:pt x="14" y="6"/>
                  </a:lnTo>
                  <a:lnTo>
                    <a:pt x="14" y="6"/>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05" name="Freeform 174"/>
            <p:cNvSpPr/>
            <p:nvPr/>
          </p:nvSpPr>
          <p:spPr bwMode="auto">
            <a:xfrm>
              <a:off x="6373813" y="755650"/>
              <a:ext cx="22225" cy="19050"/>
            </a:xfrm>
            <a:custGeom>
              <a:avLst/>
              <a:gdLst/>
              <a:ahLst/>
              <a:cxnLst>
                <a:cxn ang="0">
                  <a:pos x="6" y="0"/>
                </a:cxn>
                <a:cxn ang="0">
                  <a:pos x="6" y="0"/>
                </a:cxn>
                <a:cxn ang="0">
                  <a:pos x="2" y="2"/>
                </a:cxn>
                <a:cxn ang="0">
                  <a:pos x="0" y="6"/>
                </a:cxn>
                <a:cxn ang="0">
                  <a:pos x="0" y="6"/>
                </a:cxn>
                <a:cxn ang="0">
                  <a:pos x="2" y="10"/>
                </a:cxn>
                <a:cxn ang="0">
                  <a:pos x="6" y="12"/>
                </a:cxn>
                <a:cxn ang="0">
                  <a:pos x="6" y="12"/>
                </a:cxn>
                <a:cxn ang="0">
                  <a:pos x="12" y="10"/>
                </a:cxn>
                <a:cxn ang="0">
                  <a:pos x="14" y="6"/>
                </a:cxn>
                <a:cxn ang="0">
                  <a:pos x="14" y="6"/>
                </a:cxn>
                <a:cxn ang="0">
                  <a:pos x="12" y="2"/>
                </a:cxn>
                <a:cxn ang="0">
                  <a:pos x="6" y="0"/>
                </a:cxn>
              </a:cxnLst>
              <a:rect l="0" t="0" r="r" b="b"/>
              <a:pathLst>
                <a:path w="14" h="12">
                  <a:moveTo>
                    <a:pt x="6" y="0"/>
                  </a:moveTo>
                  <a:lnTo>
                    <a:pt x="6" y="0"/>
                  </a:lnTo>
                  <a:lnTo>
                    <a:pt x="2" y="2"/>
                  </a:lnTo>
                  <a:lnTo>
                    <a:pt x="0" y="6"/>
                  </a:lnTo>
                  <a:lnTo>
                    <a:pt x="0" y="6"/>
                  </a:lnTo>
                  <a:lnTo>
                    <a:pt x="2" y="10"/>
                  </a:lnTo>
                  <a:lnTo>
                    <a:pt x="6" y="12"/>
                  </a:lnTo>
                  <a:lnTo>
                    <a:pt x="6" y="12"/>
                  </a:lnTo>
                  <a:lnTo>
                    <a:pt x="12" y="10"/>
                  </a:lnTo>
                  <a:lnTo>
                    <a:pt x="14" y="6"/>
                  </a:lnTo>
                  <a:lnTo>
                    <a:pt x="14" y="6"/>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06" name="Freeform 175"/>
            <p:cNvSpPr/>
            <p:nvPr/>
          </p:nvSpPr>
          <p:spPr bwMode="auto">
            <a:xfrm>
              <a:off x="5440363" y="711200"/>
              <a:ext cx="22225" cy="19050"/>
            </a:xfrm>
            <a:custGeom>
              <a:avLst/>
              <a:gdLst/>
              <a:ahLst/>
              <a:cxnLst>
                <a:cxn ang="0">
                  <a:pos x="6" y="0"/>
                </a:cxn>
                <a:cxn ang="0">
                  <a:pos x="6" y="0"/>
                </a:cxn>
                <a:cxn ang="0">
                  <a:pos x="2" y="2"/>
                </a:cxn>
                <a:cxn ang="0">
                  <a:pos x="0" y="6"/>
                </a:cxn>
                <a:cxn ang="0">
                  <a:pos x="0" y="6"/>
                </a:cxn>
                <a:cxn ang="0">
                  <a:pos x="2" y="10"/>
                </a:cxn>
                <a:cxn ang="0">
                  <a:pos x="6" y="12"/>
                </a:cxn>
                <a:cxn ang="0">
                  <a:pos x="6" y="12"/>
                </a:cxn>
                <a:cxn ang="0">
                  <a:pos x="12" y="10"/>
                </a:cxn>
                <a:cxn ang="0">
                  <a:pos x="14" y="6"/>
                </a:cxn>
                <a:cxn ang="0">
                  <a:pos x="14" y="6"/>
                </a:cxn>
                <a:cxn ang="0">
                  <a:pos x="12" y="2"/>
                </a:cxn>
                <a:cxn ang="0">
                  <a:pos x="6" y="0"/>
                </a:cxn>
              </a:cxnLst>
              <a:rect l="0" t="0" r="r" b="b"/>
              <a:pathLst>
                <a:path w="14" h="12">
                  <a:moveTo>
                    <a:pt x="6" y="0"/>
                  </a:moveTo>
                  <a:lnTo>
                    <a:pt x="6" y="0"/>
                  </a:lnTo>
                  <a:lnTo>
                    <a:pt x="2" y="2"/>
                  </a:lnTo>
                  <a:lnTo>
                    <a:pt x="0" y="6"/>
                  </a:lnTo>
                  <a:lnTo>
                    <a:pt x="0" y="6"/>
                  </a:lnTo>
                  <a:lnTo>
                    <a:pt x="2" y="10"/>
                  </a:lnTo>
                  <a:lnTo>
                    <a:pt x="6" y="12"/>
                  </a:lnTo>
                  <a:lnTo>
                    <a:pt x="6" y="12"/>
                  </a:lnTo>
                  <a:lnTo>
                    <a:pt x="12" y="10"/>
                  </a:lnTo>
                  <a:lnTo>
                    <a:pt x="14" y="6"/>
                  </a:lnTo>
                  <a:lnTo>
                    <a:pt x="14" y="6"/>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07" name="Freeform 176"/>
            <p:cNvSpPr/>
            <p:nvPr/>
          </p:nvSpPr>
          <p:spPr bwMode="auto">
            <a:xfrm>
              <a:off x="5440363" y="711200"/>
              <a:ext cx="22225" cy="19050"/>
            </a:xfrm>
            <a:custGeom>
              <a:avLst/>
              <a:gdLst/>
              <a:ahLst/>
              <a:cxnLst>
                <a:cxn ang="0">
                  <a:pos x="6" y="0"/>
                </a:cxn>
                <a:cxn ang="0">
                  <a:pos x="6" y="0"/>
                </a:cxn>
                <a:cxn ang="0">
                  <a:pos x="2" y="2"/>
                </a:cxn>
                <a:cxn ang="0">
                  <a:pos x="0" y="6"/>
                </a:cxn>
                <a:cxn ang="0">
                  <a:pos x="0" y="6"/>
                </a:cxn>
                <a:cxn ang="0">
                  <a:pos x="2" y="10"/>
                </a:cxn>
                <a:cxn ang="0">
                  <a:pos x="6" y="12"/>
                </a:cxn>
                <a:cxn ang="0">
                  <a:pos x="6" y="12"/>
                </a:cxn>
                <a:cxn ang="0">
                  <a:pos x="12" y="10"/>
                </a:cxn>
                <a:cxn ang="0">
                  <a:pos x="14" y="6"/>
                </a:cxn>
                <a:cxn ang="0">
                  <a:pos x="14" y="6"/>
                </a:cxn>
                <a:cxn ang="0">
                  <a:pos x="12" y="2"/>
                </a:cxn>
                <a:cxn ang="0">
                  <a:pos x="6" y="0"/>
                </a:cxn>
              </a:cxnLst>
              <a:rect l="0" t="0" r="r" b="b"/>
              <a:pathLst>
                <a:path w="14" h="12">
                  <a:moveTo>
                    <a:pt x="6" y="0"/>
                  </a:moveTo>
                  <a:lnTo>
                    <a:pt x="6" y="0"/>
                  </a:lnTo>
                  <a:lnTo>
                    <a:pt x="2" y="2"/>
                  </a:lnTo>
                  <a:lnTo>
                    <a:pt x="0" y="6"/>
                  </a:lnTo>
                  <a:lnTo>
                    <a:pt x="0" y="6"/>
                  </a:lnTo>
                  <a:lnTo>
                    <a:pt x="2" y="10"/>
                  </a:lnTo>
                  <a:lnTo>
                    <a:pt x="6" y="12"/>
                  </a:lnTo>
                  <a:lnTo>
                    <a:pt x="6" y="12"/>
                  </a:lnTo>
                  <a:lnTo>
                    <a:pt x="12" y="10"/>
                  </a:lnTo>
                  <a:lnTo>
                    <a:pt x="14" y="6"/>
                  </a:lnTo>
                  <a:lnTo>
                    <a:pt x="14" y="6"/>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08" name="Freeform 177"/>
            <p:cNvSpPr/>
            <p:nvPr/>
          </p:nvSpPr>
          <p:spPr bwMode="auto">
            <a:xfrm>
              <a:off x="5722938" y="35242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09" name="Freeform 178"/>
            <p:cNvSpPr/>
            <p:nvPr/>
          </p:nvSpPr>
          <p:spPr bwMode="auto">
            <a:xfrm>
              <a:off x="5722938" y="35242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10" name="Freeform 179"/>
            <p:cNvSpPr/>
            <p:nvPr/>
          </p:nvSpPr>
          <p:spPr bwMode="auto">
            <a:xfrm>
              <a:off x="5002213" y="307975"/>
              <a:ext cx="53975" cy="53975"/>
            </a:xfrm>
            <a:custGeom>
              <a:avLst/>
              <a:gdLst/>
              <a:ahLst/>
              <a:cxnLst>
                <a:cxn ang="0">
                  <a:pos x="18" y="0"/>
                </a:cxn>
                <a:cxn ang="0">
                  <a:pos x="18" y="0"/>
                </a:cxn>
                <a:cxn ang="0">
                  <a:pos x="10" y="2"/>
                </a:cxn>
                <a:cxn ang="0">
                  <a:pos x="6" y="6"/>
                </a:cxn>
                <a:cxn ang="0">
                  <a:pos x="2" y="10"/>
                </a:cxn>
                <a:cxn ang="0">
                  <a:pos x="0" y="18"/>
                </a:cxn>
                <a:cxn ang="0">
                  <a:pos x="0" y="18"/>
                </a:cxn>
                <a:cxn ang="0">
                  <a:pos x="2" y="24"/>
                </a:cxn>
                <a:cxn ang="0">
                  <a:pos x="6" y="28"/>
                </a:cxn>
                <a:cxn ang="0">
                  <a:pos x="10" y="32"/>
                </a:cxn>
                <a:cxn ang="0">
                  <a:pos x="18" y="34"/>
                </a:cxn>
                <a:cxn ang="0">
                  <a:pos x="18" y="34"/>
                </a:cxn>
                <a:cxn ang="0">
                  <a:pos x="24" y="32"/>
                </a:cxn>
                <a:cxn ang="0">
                  <a:pos x="30" y="28"/>
                </a:cxn>
                <a:cxn ang="0">
                  <a:pos x="32" y="24"/>
                </a:cxn>
                <a:cxn ang="0">
                  <a:pos x="34" y="18"/>
                </a:cxn>
                <a:cxn ang="0">
                  <a:pos x="34" y="18"/>
                </a:cxn>
                <a:cxn ang="0">
                  <a:pos x="32" y="10"/>
                </a:cxn>
                <a:cxn ang="0">
                  <a:pos x="30" y="6"/>
                </a:cxn>
                <a:cxn ang="0">
                  <a:pos x="24" y="2"/>
                </a:cxn>
                <a:cxn ang="0">
                  <a:pos x="18" y="0"/>
                </a:cxn>
              </a:cxnLst>
              <a:rect l="0" t="0" r="r" b="b"/>
              <a:pathLst>
                <a:path w="34" h="34">
                  <a:moveTo>
                    <a:pt x="18" y="0"/>
                  </a:moveTo>
                  <a:lnTo>
                    <a:pt x="18" y="0"/>
                  </a:lnTo>
                  <a:lnTo>
                    <a:pt x="10" y="2"/>
                  </a:lnTo>
                  <a:lnTo>
                    <a:pt x="6" y="6"/>
                  </a:lnTo>
                  <a:lnTo>
                    <a:pt x="2" y="10"/>
                  </a:lnTo>
                  <a:lnTo>
                    <a:pt x="0" y="18"/>
                  </a:lnTo>
                  <a:lnTo>
                    <a:pt x="0" y="18"/>
                  </a:lnTo>
                  <a:lnTo>
                    <a:pt x="2" y="24"/>
                  </a:lnTo>
                  <a:lnTo>
                    <a:pt x="6" y="28"/>
                  </a:lnTo>
                  <a:lnTo>
                    <a:pt x="10" y="32"/>
                  </a:lnTo>
                  <a:lnTo>
                    <a:pt x="18" y="34"/>
                  </a:lnTo>
                  <a:lnTo>
                    <a:pt x="18" y="34"/>
                  </a:lnTo>
                  <a:lnTo>
                    <a:pt x="24" y="32"/>
                  </a:lnTo>
                  <a:lnTo>
                    <a:pt x="30" y="28"/>
                  </a:lnTo>
                  <a:lnTo>
                    <a:pt x="32" y="24"/>
                  </a:lnTo>
                  <a:lnTo>
                    <a:pt x="34" y="18"/>
                  </a:lnTo>
                  <a:lnTo>
                    <a:pt x="34" y="18"/>
                  </a:lnTo>
                  <a:lnTo>
                    <a:pt x="32" y="10"/>
                  </a:lnTo>
                  <a:lnTo>
                    <a:pt x="30" y="6"/>
                  </a:lnTo>
                  <a:lnTo>
                    <a:pt x="24" y="2"/>
                  </a:lnTo>
                  <a:lnTo>
                    <a:pt x="1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11" name="Freeform 180"/>
            <p:cNvSpPr/>
            <p:nvPr/>
          </p:nvSpPr>
          <p:spPr bwMode="auto">
            <a:xfrm>
              <a:off x="5002213" y="307975"/>
              <a:ext cx="53975" cy="53975"/>
            </a:xfrm>
            <a:custGeom>
              <a:avLst/>
              <a:gdLst/>
              <a:ahLst/>
              <a:cxnLst>
                <a:cxn ang="0">
                  <a:pos x="18" y="0"/>
                </a:cxn>
                <a:cxn ang="0">
                  <a:pos x="18" y="0"/>
                </a:cxn>
                <a:cxn ang="0">
                  <a:pos x="10" y="2"/>
                </a:cxn>
                <a:cxn ang="0">
                  <a:pos x="6" y="6"/>
                </a:cxn>
                <a:cxn ang="0">
                  <a:pos x="2" y="10"/>
                </a:cxn>
                <a:cxn ang="0">
                  <a:pos x="0" y="18"/>
                </a:cxn>
                <a:cxn ang="0">
                  <a:pos x="0" y="18"/>
                </a:cxn>
                <a:cxn ang="0">
                  <a:pos x="2" y="24"/>
                </a:cxn>
                <a:cxn ang="0">
                  <a:pos x="6" y="28"/>
                </a:cxn>
                <a:cxn ang="0">
                  <a:pos x="10" y="32"/>
                </a:cxn>
                <a:cxn ang="0">
                  <a:pos x="18" y="34"/>
                </a:cxn>
                <a:cxn ang="0">
                  <a:pos x="18" y="34"/>
                </a:cxn>
                <a:cxn ang="0">
                  <a:pos x="24" y="32"/>
                </a:cxn>
                <a:cxn ang="0">
                  <a:pos x="30" y="28"/>
                </a:cxn>
                <a:cxn ang="0">
                  <a:pos x="32" y="24"/>
                </a:cxn>
                <a:cxn ang="0">
                  <a:pos x="34" y="18"/>
                </a:cxn>
                <a:cxn ang="0">
                  <a:pos x="34" y="18"/>
                </a:cxn>
                <a:cxn ang="0">
                  <a:pos x="32" y="10"/>
                </a:cxn>
                <a:cxn ang="0">
                  <a:pos x="30" y="6"/>
                </a:cxn>
                <a:cxn ang="0">
                  <a:pos x="24" y="2"/>
                </a:cxn>
                <a:cxn ang="0">
                  <a:pos x="18" y="0"/>
                </a:cxn>
              </a:cxnLst>
              <a:rect l="0" t="0" r="r" b="b"/>
              <a:pathLst>
                <a:path w="34" h="34">
                  <a:moveTo>
                    <a:pt x="18" y="0"/>
                  </a:moveTo>
                  <a:lnTo>
                    <a:pt x="18" y="0"/>
                  </a:lnTo>
                  <a:lnTo>
                    <a:pt x="10" y="2"/>
                  </a:lnTo>
                  <a:lnTo>
                    <a:pt x="6" y="6"/>
                  </a:lnTo>
                  <a:lnTo>
                    <a:pt x="2" y="10"/>
                  </a:lnTo>
                  <a:lnTo>
                    <a:pt x="0" y="18"/>
                  </a:lnTo>
                  <a:lnTo>
                    <a:pt x="0" y="18"/>
                  </a:lnTo>
                  <a:lnTo>
                    <a:pt x="2" y="24"/>
                  </a:lnTo>
                  <a:lnTo>
                    <a:pt x="6" y="28"/>
                  </a:lnTo>
                  <a:lnTo>
                    <a:pt x="10" y="32"/>
                  </a:lnTo>
                  <a:lnTo>
                    <a:pt x="18" y="34"/>
                  </a:lnTo>
                  <a:lnTo>
                    <a:pt x="18" y="34"/>
                  </a:lnTo>
                  <a:lnTo>
                    <a:pt x="24" y="32"/>
                  </a:lnTo>
                  <a:lnTo>
                    <a:pt x="30" y="28"/>
                  </a:lnTo>
                  <a:lnTo>
                    <a:pt x="32" y="24"/>
                  </a:lnTo>
                  <a:lnTo>
                    <a:pt x="34" y="18"/>
                  </a:lnTo>
                  <a:lnTo>
                    <a:pt x="34" y="18"/>
                  </a:lnTo>
                  <a:lnTo>
                    <a:pt x="32" y="10"/>
                  </a:lnTo>
                  <a:lnTo>
                    <a:pt x="30" y="6"/>
                  </a:lnTo>
                  <a:lnTo>
                    <a:pt x="24" y="2"/>
                  </a:lnTo>
                  <a:lnTo>
                    <a:pt x="1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12" name="Freeform 181"/>
            <p:cNvSpPr/>
            <p:nvPr/>
          </p:nvSpPr>
          <p:spPr bwMode="auto">
            <a:xfrm>
              <a:off x="5751513" y="771525"/>
              <a:ext cx="50800" cy="53975"/>
            </a:xfrm>
            <a:custGeom>
              <a:avLst/>
              <a:gdLst/>
              <a:ahLst/>
              <a:cxnLst>
                <a:cxn ang="0">
                  <a:pos x="16" y="0"/>
                </a:cxn>
                <a:cxn ang="0">
                  <a:pos x="16" y="0"/>
                </a:cxn>
                <a:cxn ang="0">
                  <a:pos x="10" y="2"/>
                </a:cxn>
                <a:cxn ang="0">
                  <a:pos x="4" y="4"/>
                </a:cxn>
                <a:cxn ang="0">
                  <a:pos x="0" y="10"/>
                </a:cxn>
                <a:cxn ang="0">
                  <a:pos x="0" y="16"/>
                </a:cxn>
                <a:cxn ang="0">
                  <a:pos x="0" y="16"/>
                </a:cxn>
                <a:cxn ang="0">
                  <a:pos x="0" y="24"/>
                </a:cxn>
                <a:cxn ang="0">
                  <a:pos x="4" y="28"/>
                </a:cxn>
                <a:cxn ang="0">
                  <a:pos x="10" y="32"/>
                </a:cxn>
                <a:cxn ang="0">
                  <a:pos x="16" y="34"/>
                </a:cxn>
                <a:cxn ang="0">
                  <a:pos x="16" y="34"/>
                </a:cxn>
                <a:cxn ang="0">
                  <a:pos x="22" y="32"/>
                </a:cxn>
                <a:cxn ang="0">
                  <a:pos x="28" y="28"/>
                </a:cxn>
                <a:cxn ang="0">
                  <a:pos x="32" y="24"/>
                </a:cxn>
                <a:cxn ang="0">
                  <a:pos x="32" y="16"/>
                </a:cxn>
                <a:cxn ang="0">
                  <a:pos x="32" y="16"/>
                </a:cxn>
                <a:cxn ang="0">
                  <a:pos x="32" y="10"/>
                </a:cxn>
                <a:cxn ang="0">
                  <a:pos x="28" y="4"/>
                </a:cxn>
                <a:cxn ang="0">
                  <a:pos x="22" y="2"/>
                </a:cxn>
                <a:cxn ang="0">
                  <a:pos x="16" y="0"/>
                </a:cxn>
              </a:cxnLst>
              <a:rect l="0" t="0" r="r" b="b"/>
              <a:pathLst>
                <a:path w="32" h="34">
                  <a:moveTo>
                    <a:pt x="16" y="0"/>
                  </a:moveTo>
                  <a:lnTo>
                    <a:pt x="16" y="0"/>
                  </a:lnTo>
                  <a:lnTo>
                    <a:pt x="10" y="2"/>
                  </a:lnTo>
                  <a:lnTo>
                    <a:pt x="4" y="4"/>
                  </a:lnTo>
                  <a:lnTo>
                    <a:pt x="0" y="10"/>
                  </a:lnTo>
                  <a:lnTo>
                    <a:pt x="0" y="16"/>
                  </a:lnTo>
                  <a:lnTo>
                    <a:pt x="0" y="16"/>
                  </a:lnTo>
                  <a:lnTo>
                    <a:pt x="0" y="24"/>
                  </a:lnTo>
                  <a:lnTo>
                    <a:pt x="4" y="28"/>
                  </a:lnTo>
                  <a:lnTo>
                    <a:pt x="10" y="32"/>
                  </a:lnTo>
                  <a:lnTo>
                    <a:pt x="16" y="34"/>
                  </a:lnTo>
                  <a:lnTo>
                    <a:pt x="16" y="34"/>
                  </a:lnTo>
                  <a:lnTo>
                    <a:pt x="22" y="32"/>
                  </a:lnTo>
                  <a:lnTo>
                    <a:pt x="28" y="28"/>
                  </a:lnTo>
                  <a:lnTo>
                    <a:pt x="32" y="24"/>
                  </a:lnTo>
                  <a:lnTo>
                    <a:pt x="32" y="16"/>
                  </a:lnTo>
                  <a:lnTo>
                    <a:pt x="32" y="16"/>
                  </a:lnTo>
                  <a:lnTo>
                    <a:pt x="32" y="10"/>
                  </a:lnTo>
                  <a:lnTo>
                    <a:pt x="28" y="4"/>
                  </a:lnTo>
                  <a:lnTo>
                    <a:pt x="22" y="2"/>
                  </a:lnTo>
                  <a:lnTo>
                    <a:pt x="1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13" name="Freeform 182"/>
            <p:cNvSpPr/>
            <p:nvPr/>
          </p:nvSpPr>
          <p:spPr bwMode="auto">
            <a:xfrm>
              <a:off x="5751513" y="771525"/>
              <a:ext cx="50800" cy="53975"/>
            </a:xfrm>
            <a:custGeom>
              <a:avLst/>
              <a:gdLst/>
              <a:ahLst/>
              <a:cxnLst>
                <a:cxn ang="0">
                  <a:pos x="16" y="0"/>
                </a:cxn>
                <a:cxn ang="0">
                  <a:pos x="16" y="0"/>
                </a:cxn>
                <a:cxn ang="0">
                  <a:pos x="10" y="2"/>
                </a:cxn>
                <a:cxn ang="0">
                  <a:pos x="4" y="4"/>
                </a:cxn>
                <a:cxn ang="0">
                  <a:pos x="0" y="10"/>
                </a:cxn>
                <a:cxn ang="0">
                  <a:pos x="0" y="16"/>
                </a:cxn>
                <a:cxn ang="0">
                  <a:pos x="0" y="16"/>
                </a:cxn>
                <a:cxn ang="0">
                  <a:pos x="0" y="24"/>
                </a:cxn>
                <a:cxn ang="0">
                  <a:pos x="4" y="28"/>
                </a:cxn>
                <a:cxn ang="0">
                  <a:pos x="10" y="32"/>
                </a:cxn>
                <a:cxn ang="0">
                  <a:pos x="16" y="34"/>
                </a:cxn>
                <a:cxn ang="0">
                  <a:pos x="16" y="34"/>
                </a:cxn>
                <a:cxn ang="0">
                  <a:pos x="22" y="32"/>
                </a:cxn>
                <a:cxn ang="0">
                  <a:pos x="28" y="28"/>
                </a:cxn>
                <a:cxn ang="0">
                  <a:pos x="32" y="24"/>
                </a:cxn>
                <a:cxn ang="0">
                  <a:pos x="32" y="16"/>
                </a:cxn>
                <a:cxn ang="0">
                  <a:pos x="32" y="16"/>
                </a:cxn>
                <a:cxn ang="0">
                  <a:pos x="32" y="10"/>
                </a:cxn>
                <a:cxn ang="0">
                  <a:pos x="28" y="4"/>
                </a:cxn>
                <a:cxn ang="0">
                  <a:pos x="22" y="2"/>
                </a:cxn>
                <a:cxn ang="0">
                  <a:pos x="16" y="0"/>
                </a:cxn>
              </a:cxnLst>
              <a:rect l="0" t="0" r="r" b="b"/>
              <a:pathLst>
                <a:path w="32" h="34">
                  <a:moveTo>
                    <a:pt x="16" y="0"/>
                  </a:moveTo>
                  <a:lnTo>
                    <a:pt x="16" y="0"/>
                  </a:lnTo>
                  <a:lnTo>
                    <a:pt x="10" y="2"/>
                  </a:lnTo>
                  <a:lnTo>
                    <a:pt x="4" y="4"/>
                  </a:lnTo>
                  <a:lnTo>
                    <a:pt x="0" y="10"/>
                  </a:lnTo>
                  <a:lnTo>
                    <a:pt x="0" y="16"/>
                  </a:lnTo>
                  <a:lnTo>
                    <a:pt x="0" y="16"/>
                  </a:lnTo>
                  <a:lnTo>
                    <a:pt x="0" y="24"/>
                  </a:lnTo>
                  <a:lnTo>
                    <a:pt x="4" y="28"/>
                  </a:lnTo>
                  <a:lnTo>
                    <a:pt x="10" y="32"/>
                  </a:lnTo>
                  <a:lnTo>
                    <a:pt x="16" y="34"/>
                  </a:lnTo>
                  <a:lnTo>
                    <a:pt x="16" y="34"/>
                  </a:lnTo>
                  <a:lnTo>
                    <a:pt x="22" y="32"/>
                  </a:lnTo>
                  <a:lnTo>
                    <a:pt x="28" y="28"/>
                  </a:lnTo>
                  <a:lnTo>
                    <a:pt x="32" y="24"/>
                  </a:lnTo>
                  <a:lnTo>
                    <a:pt x="32" y="16"/>
                  </a:lnTo>
                  <a:lnTo>
                    <a:pt x="32" y="16"/>
                  </a:lnTo>
                  <a:lnTo>
                    <a:pt x="32" y="10"/>
                  </a:lnTo>
                  <a:lnTo>
                    <a:pt x="28" y="4"/>
                  </a:lnTo>
                  <a:lnTo>
                    <a:pt x="22" y="2"/>
                  </a:lnTo>
                  <a:lnTo>
                    <a:pt x="1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14" name="Freeform 183"/>
            <p:cNvSpPr/>
            <p:nvPr/>
          </p:nvSpPr>
          <p:spPr bwMode="auto">
            <a:xfrm>
              <a:off x="4564063" y="35877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15" name="Freeform 184"/>
            <p:cNvSpPr/>
            <p:nvPr/>
          </p:nvSpPr>
          <p:spPr bwMode="auto">
            <a:xfrm>
              <a:off x="4564063" y="35877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16" name="Freeform 185"/>
            <p:cNvSpPr/>
            <p:nvPr/>
          </p:nvSpPr>
          <p:spPr bwMode="auto">
            <a:xfrm>
              <a:off x="4294188" y="231775"/>
              <a:ext cx="47625" cy="47625"/>
            </a:xfrm>
            <a:custGeom>
              <a:avLst/>
              <a:gdLst/>
              <a:ahLst/>
              <a:cxnLst>
                <a:cxn ang="0">
                  <a:pos x="14" y="0"/>
                </a:cxn>
                <a:cxn ang="0">
                  <a:pos x="14" y="0"/>
                </a:cxn>
                <a:cxn ang="0">
                  <a:pos x="10" y="2"/>
                </a:cxn>
                <a:cxn ang="0">
                  <a:pos x="4" y="4"/>
                </a:cxn>
                <a:cxn ang="0">
                  <a:pos x="2" y="8"/>
                </a:cxn>
                <a:cxn ang="0">
                  <a:pos x="0" y="14"/>
                </a:cxn>
                <a:cxn ang="0">
                  <a:pos x="0" y="14"/>
                </a:cxn>
                <a:cxn ang="0">
                  <a:pos x="2" y="20"/>
                </a:cxn>
                <a:cxn ang="0">
                  <a:pos x="4" y="24"/>
                </a:cxn>
                <a:cxn ang="0">
                  <a:pos x="10" y="28"/>
                </a:cxn>
                <a:cxn ang="0">
                  <a:pos x="14" y="30"/>
                </a:cxn>
                <a:cxn ang="0">
                  <a:pos x="14" y="30"/>
                </a:cxn>
                <a:cxn ang="0">
                  <a:pos x="20" y="28"/>
                </a:cxn>
                <a:cxn ang="0">
                  <a:pos x="26" y="24"/>
                </a:cxn>
                <a:cxn ang="0">
                  <a:pos x="28" y="20"/>
                </a:cxn>
                <a:cxn ang="0">
                  <a:pos x="30" y="14"/>
                </a:cxn>
                <a:cxn ang="0">
                  <a:pos x="30" y="14"/>
                </a:cxn>
                <a:cxn ang="0">
                  <a:pos x="28" y="8"/>
                </a:cxn>
                <a:cxn ang="0">
                  <a:pos x="26" y="4"/>
                </a:cxn>
                <a:cxn ang="0">
                  <a:pos x="20" y="2"/>
                </a:cxn>
                <a:cxn ang="0">
                  <a:pos x="14" y="0"/>
                </a:cxn>
              </a:cxnLst>
              <a:rect l="0" t="0" r="r" b="b"/>
              <a:pathLst>
                <a:path w="30" h="30">
                  <a:moveTo>
                    <a:pt x="14" y="0"/>
                  </a:moveTo>
                  <a:lnTo>
                    <a:pt x="14" y="0"/>
                  </a:lnTo>
                  <a:lnTo>
                    <a:pt x="10" y="2"/>
                  </a:lnTo>
                  <a:lnTo>
                    <a:pt x="4" y="4"/>
                  </a:lnTo>
                  <a:lnTo>
                    <a:pt x="2" y="8"/>
                  </a:lnTo>
                  <a:lnTo>
                    <a:pt x="0" y="14"/>
                  </a:lnTo>
                  <a:lnTo>
                    <a:pt x="0" y="14"/>
                  </a:lnTo>
                  <a:lnTo>
                    <a:pt x="2" y="20"/>
                  </a:lnTo>
                  <a:lnTo>
                    <a:pt x="4" y="24"/>
                  </a:lnTo>
                  <a:lnTo>
                    <a:pt x="10" y="28"/>
                  </a:lnTo>
                  <a:lnTo>
                    <a:pt x="14" y="30"/>
                  </a:lnTo>
                  <a:lnTo>
                    <a:pt x="14" y="30"/>
                  </a:lnTo>
                  <a:lnTo>
                    <a:pt x="20" y="28"/>
                  </a:lnTo>
                  <a:lnTo>
                    <a:pt x="26" y="24"/>
                  </a:lnTo>
                  <a:lnTo>
                    <a:pt x="28" y="20"/>
                  </a:lnTo>
                  <a:lnTo>
                    <a:pt x="30" y="14"/>
                  </a:lnTo>
                  <a:lnTo>
                    <a:pt x="30" y="14"/>
                  </a:lnTo>
                  <a:lnTo>
                    <a:pt x="28" y="8"/>
                  </a:lnTo>
                  <a:lnTo>
                    <a:pt x="26" y="4"/>
                  </a:lnTo>
                  <a:lnTo>
                    <a:pt x="20" y="2"/>
                  </a:lnTo>
                  <a:lnTo>
                    <a:pt x="14"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17" name="Freeform 186"/>
            <p:cNvSpPr/>
            <p:nvPr/>
          </p:nvSpPr>
          <p:spPr bwMode="auto">
            <a:xfrm>
              <a:off x="4294188" y="231775"/>
              <a:ext cx="47625" cy="47625"/>
            </a:xfrm>
            <a:custGeom>
              <a:avLst/>
              <a:gdLst/>
              <a:ahLst/>
              <a:cxnLst>
                <a:cxn ang="0">
                  <a:pos x="14" y="0"/>
                </a:cxn>
                <a:cxn ang="0">
                  <a:pos x="14" y="0"/>
                </a:cxn>
                <a:cxn ang="0">
                  <a:pos x="10" y="2"/>
                </a:cxn>
                <a:cxn ang="0">
                  <a:pos x="4" y="4"/>
                </a:cxn>
                <a:cxn ang="0">
                  <a:pos x="2" y="8"/>
                </a:cxn>
                <a:cxn ang="0">
                  <a:pos x="0" y="14"/>
                </a:cxn>
                <a:cxn ang="0">
                  <a:pos x="0" y="14"/>
                </a:cxn>
                <a:cxn ang="0">
                  <a:pos x="2" y="20"/>
                </a:cxn>
                <a:cxn ang="0">
                  <a:pos x="4" y="24"/>
                </a:cxn>
                <a:cxn ang="0">
                  <a:pos x="10" y="28"/>
                </a:cxn>
                <a:cxn ang="0">
                  <a:pos x="14" y="30"/>
                </a:cxn>
                <a:cxn ang="0">
                  <a:pos x="14" y="30"/>
                </a:cxn>
                <a:cxn ang="0">
                  <a:pos x="20" y="28"/>
                </a:cxn>
                <a:cxn ang="0">
                  <a:pos x="26" y="24"/>
                </a:cxn>
                <a:cxn ang="0">
                  <a:pos x="28" y="20"/>
                </a:cxn>
                <a:cxn ang="0">
                  <a:pos x="30" y="14"/>
                </a:cxn>
                <a:cxn ang="0">
                  <a:pos x="30" y="14"/>
                </a:cxn>
                <a:cxn ang="0">
                  <a:pos x="28" y="8"/>
                </a:cxn>
                <a:cxn ang="0">
                  <a:pos x="26" y="4"/>
                </a:cxn>
                <a:cxn ang="0">
                  <a:pos x="20" y="2"/>
                </a:cxn>
                <a:cxn ang="0">
                  <a:pos x="14" y="0"/>
                </a:cxn>
              </a:cxnLst>
              <a:rect l="0" t="0" r="r" b="b"/>
              <a:pathLst>
                <a:path w="30" h="30">
                  <a:moveTo>
                    <a:pt x="14" y="0"/>
                  </a:moveTo>
                  <a:lnTo>
                    <a:pt x="14" y="0"/>
                  </a:lnTo>
                  <a:lnTo>
                    <a:pt x="10" y="2"/>
                  </a:lnTo>
                  <a:lnTo>
                    <a:pt x="4" y="4"/>
                  </a:lnTo>
                  <a:lnTo>
                    <a:pt x="2" y="8"/>
                  </a:lnTo>
                  <a:lnTo>
                    <a:pt x="0" y="14"/>
                  </a:lnTo>
                  <a:lnTo>
                    <a:pt x="0" y="14"/>
                  </a:lnTo>
                  <a:lnTo>
                    <a:pt x="2" y="20"/>
                  </a:lnTo>
                  <a:lnTo>
                    <a:pt x="4" y="24"/>
                  </a:lnTo>
                  <a:lnTo>
                    <a:pt x="10" y="28"/>
                  </a:lnTo>
                  <a:lnTo>
                    <a:pt x="14" y="30"/>
                  </a:lnTo>
                  <a:lnTo>
                    <a:pt x="14" y="30"/>
                  </a:lnTo>
                  <a:lnTo>
                    <a:pt x="20" y="28"/>
                  </a:lnTo>
                  <a:lnTo>
                    <a:pt x="26" y="24"/>
                  </a:lnTo>
                  <a:lnTo>
                    <a:pt x="28" y="20"/>
                  </a:lnTo>
                  <a:lnTo>
                    <a:pt x="30" y="14"/>
                  </a:lnTo>
                  <a:lnTo>
                    <a:pt x="30" y="14"/>
                  </a:lnTo>
                  <a:lnTo>
                    <a:pt x="28" y="8"/>
                  </a:lnTo>
                  <a:lnTo>
                    <a:pt x="26" y="4"/>
                  </a:lnTo>
                  <a:lnTo>
                    <a:pt x="20" y="2"/>
                  </a:lnTo>
                  <a:lnTo>
                    <a:pt x="14"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18" name="Freeform 187"/>
            <p:cNvSpPr/>
            <p:nvPr/>
          </p:nvSpPr>
          <p:spPr bwMode="auto">
            <a:xfrm>
              <a:off x="6519863" y="187325"/>
              <a:ext cx="44450" cy="47625"/>
            </a:xfrm>
            <a:custGeom>
              <a:avLst/>
              <a:gdLst/>
              <a:ahLst/>
              <a:cxnLst>
                <a:cxn ang="0">
                  <a:pos x="14" y="0"/>
                </a:cxn>
                <a:cxn ang="0">
                  <a:pos x="14" y="0"/>
                </a:cxn>
                <a:cxn ang="0">
                  <a:pos x="8" y="2"/>
                </a:cxn>
                <a:cxn ang="0">
                  <a:pos x="4" y="4"/>
                </a:cxn>
                <a:cxn ang="0">
                  <a:pos x="0" y="8"/>
                </a:cxn>
                <a:cxn ang="0">
                  <a:pos x="0" y="14"/>
                </a:cxn>
                <a:cxn ang="0">
                  <a:pos x="0" y="14"/>
                </a:cxn>
                <a:cxn ang="0">
                  <a:pos x="0" y="20"/>
                </a:cxn>
                <a:cxn ang="0">
                  <a:pos x="4" y="24"/>
                </a:cxn>
                <a:cxn ang="0">
                  <a:pos x="8" y="28"/>
                </a:cxn>
                <a:cxn ang="0">
                  <a:pos x="14" y="30"/>
                </a:cxn>
                <a:cxn ang="0">
                  <a:pos x="14" y="30"/>
                </a:cxn>
                <a:cxn ang="0">
                  <a:pos x="20" y="28"/>
                </a:cxn>
                <a:cxn ang="0">
                  <a:pos x="24" y="24"/>
                </a:cxn>
                <a:cxn ang="0">
                  <a:pos x="28" y="20"/>
                </a:cxn>
                <a:cxn ang="0">
                  <a:pos x="28" y="14"/>
                </a:cxn>
                <a:cxn ang="0">
                  <a:pos x="28" y="14"/>
                </a:cxn>
                <a:cxn ang="0">
                  <a:pos x="28" y="8"/>
                </a:cxn>
                <a:cxn ang="0">
                  <a:pos x="24" y="4"/>
                </a:cxn>
                <a:cxn ang="0">
                  <a:pos x="20" y="2"/>
                </a:cxn>
                <a:cxn ang="0">
                  <a:pos x="14" y="0"/>
                </a:cxn>
              </a:cxnLst>
              <a:rect l="0" t="0" r="r" b="b"/>
              <a:pathLst>
                <a:path w="28" h="30">
                  <a:moveTo>
                    <a:pt x="14" y="0"/>
                  </a:moveTo>
                  <a:lnTo>
                    <a:pt x="14" y="0"/>
                  </a:lnTo>
                  <a:lnTo>
                    <a:pt x="8" y="2"/>
                  </a:lnTo>
                  <a:lnTo>
                    <a:pt x="4" y="4"/>
                  </a:lnTo>
                  <a:lnTo>
                    <a:pt x="0" y="8"/>
                  </a:lnTo>
                  <a:lnTo>
                    <a:pt x="0" y="14"/>
                  </a:lnTo>
                  <a:lnTo>
                    <a:pt x="0" y="14"/>
                  </a:lnTo>
                  <a:lnTo>
                    <a:pt x="0" y="20"/>
                  </a:lnTo>
                  <a:lnTo>
                    <a:pt x="4" y="24"/>
                  </a:lnTo>
                  <a:lnTo>
                    <a:pt x="8" y="28"/>
                  </a:lnTo>
                  <a:lnTo>
                    <a:pt x="14" y="30"/>
                  </a:lnTo>
                  <a:lnTo>
                    <a:pt x="14" y="30"/>
                  </a:lnTo>
                  <a:lnTo>
                    <a:pt x="20" y="28"/>
                  </a:lnTo>
                  <a:lnTo>
                    <a:pt x="24" y="24"/>
                  </a:lnTo>
                  <a:lnTo>
                    <a:pt x="28" y="20"/>
                  </a:lnTo>
                  <a:lnTo>
                    <a:pt x="28" y="14"/>
                  </a:lnTo>
                  <a:lnTo>
                    <a:pt x="28" y="14"/>
                  </a:lnTo>
                  <a:lnTo>
                    <a:pt x="28" y="8"/>
                  </a:lnTo>
                  <a:lnTo>
                    <a:pt x="24" y="4"/>
                  </a:lnTo>
                  <a:lnTo>
                    <a:pt x="20" y="2"/>
                  </a:lnTo>
                  <a:lnTo>
                    <a:pt x="14"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19" name="Freeform 188"/>
            <p:cNvSpPr/>
            <p:nvPr/>
          </p:nvSpPr>
          <p:spPr bwMode="auto">
            <a:xfrm>
              <a:off x="6519863" y="187325"/>
              <a:ext cx="44450" cy="47625"/>
            </a:xfrm>
            <a:custGeom>
              <a:avLst/>
              <a:gdLst/>
              <a:ahLst/>
              <a:cxnLst>
                <a:cxn ang="0">
                  <a:pos x="14" y="0"/>
                </a:cxn>
                <a:cxn ang="0">
                  <a:pos x="14" y="0"/>
                </a:cxn>
                <a:cxn ang="0">
                  <a:pos x="8" y="2"/>
                </a:cxn>
                <a:cxn ang="0">
                  <a:pos x="4" y="4"/>
                </a:cxn>
                <a:cxn ang="0">
                  <a:pos x="0" y="8"/>
                </a:cxn>
                <a:cxn ang="0">
                  <a:pos x="0" y="14"/>
                </a:cxn>
                <a:cxn ang="0">
                  <a:pos x="0" y="14"/>
                </a:cxn>
                <a:cxn ang="0">
                  <a:pos x="0" y="20"/>
                </a:cxn>
                <a:cxn ang="0">
                  <a:pos x="4" y="24"/>
                </a:cxn>
                <a:cxn ang="0">
                  <a:pos x="8" y="28"/>
                </a:cxn>
                <a:cxn ang="0">
                  <a:pos x="14" y="30"/>
                </a:cxn>
                <a:cxn ang="0">
                  <a:pos x="14" y="30"/>
                </a:cxn>
                <a:cxn ang="0">
                  <a:pos x="20" y="28"/>
                </a:cxn>
                <a:cxn ang="0">
                  <a:pos x="24" y="24"/>
                </a:cxn>
                <a:cxn ang="0">
                  <a:pos x="28" y="20"/>
                </a:cxn>
                <a:cxn ang="0">
                  <a:pos x="28" y="14"/>
                </a:cxn>
                <a:cxn ang="0">
                  <a:pos x="28" y="14"/>
                </a:cxn>
                <a:cxn ang="0">
                  <a:pos x="28" y="8"/>
                </a:cxn>
                <a:cxn ang="0">
                  <a:pos x="24" y="4"/>
                </a:cxn>
                <a:cxn ang="0">
                  <a:pos x="20" y="2"/>
                </a:cxn>
                <a:cxn ang="0">
                  <a:pos x="14" y="0"/>
                </a:cxn>
              </a:cxnLst>
              <a:rect l="0" t="0" r="r" b="b"/>
              <a:pathLst>
                <a:path w="28" h="30">
                  <a:moveTo>
                    <a:pt x="14" y="0"/>
                  </a:moveTo>
                  <a:lnTo>
                    <a:pt x="14" y="0"/>
                  </a:lnTo>
                  <a:lnTo>
                    <a:pt x="8" y="2"/>
                  </a:lnTo>
                  <a:lnTo>
                    <a:pt x="4" y="4"/>
                  </a:lnTo>
                  <a:lnTo>
                    <a:pt x="0" y="8"/>
                  </a:lnTo>
                  <a:lnTo>
                    <a:pt x="0" y="14"/>
                  </a:lnTo>
                  <a:lnTo>
                    <a:pt x="0" y="14"/>
                  </a:lnTo>
                  <a:lnTo>
                    <a:pt x="0" y="20"/>
                  </a:lnTo>
                  <a:lnTo>
                    <a:pt x="4" y="24"/>
                  </a:lnTo>
                  <a:lnTo>
                    <a:pt x="8" y="28"/>
                  </a:lnTo>
                  <a:lnTo>
                    <a:pt x="14" y="30"/>
                  </a:lnTo>
                  <a:lnTo>
                    <a:pt x="14" y="30"/>
                  </a:lnTo>
                  <a:lnTo>
                    <a:pt x="20" y="28"/>
                  </a:lnTo>
                  <a:lnTo>
                    <a:pt x="24" y="24"/>
                  </a:lnTo>
                  <a:lnTo>
                    <a:pt x="28" y="20"/>
                  </a:lnTo>
                  <a:lnTo>
                    <a:pt x="28" y="14"/>
                  </a:lnTo>
                  <a:lnTo>
                    <a:pt x="28" y="14"/>
                  </a:lnTo>
                  <a:lnTo>
                    <a:pt x="28" y="8"/>
                  </a:lnTo>
                  <a:lnTo>
                    <a:pt x="24" y="4"/>
                  </a:lnTo>
                  <a:lnTo>
                    <a:pt x="20" y="2"/>
                  </a:lnTo>
                  <a:lnTo>
                    <a:pt x="14"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20" name="Freeform 189"/>
            <p:cNvSpPr/>
            <p:nvPr/>
          </p:nvSpPr>
          <p:spPr bwMode="auto">
            <a:xfrm>
              <a:off x="6713538" y="498475"/>
              <a:ext cx="47625" cy="47625"/>
            </a:xfrm>
            <a:custGeom>
              <a:avLst/>
              <a:gdLst/>
              <a:ahLst/>
              <a:cxnLst>
                <a:cxn ang="0">
                  <a:pos x="16" y="0"/>
                </a:cxn>
                <a:cxn ang="0">
                  <a:pos x="16" y="0"/>
                </a:cxn>
                <a:cxn ang="0">
                  <a:pos x="10" y="2"/>
                </a:cxn>
                <a:cxn ang="0">
                  <a:pos x="6" y="4"/>
                </a:cxn>
                <a:cxn ang="0">
                  <a:pos x="2" y="10"/>
                </a:cxn>
                <a:cxn ang="0">
                  <a:pos x="0" y="14"/>
                </a:cxn>
                <a:cxn ang="0">
                  <a:pos x="0" y="14"/>
                </a:cxn>
                <a:cxn ang="0">
                  <a:pos x="2" y="20"/>
                </a:cxn>
                <a:cxn ang="0">
                  <a:pos x="6" y="26"/>
                </a:cxn>
                <a:cxn ang="0">
                  <a:pos x="10" y="28"/>
                </a:cxn>
                <a:cxn ang="0">
                  <a:pos x="16" y="30"/>
                </a:cxn>
                <a:cxn ang="0">
                  <a:pos x="16" y="30"/>
                </a:cxn>
                <a:cxn ang="0">
                  <a:pos x="22" y="28"/>
                </a:cxn>
                <a:cxn ang="0">
                  <a:pos x="26" y="26"/>
                </a:cxn>
                <a:cxn ang="0">
                  <a:pos x="28" y="20"/>
                </a:cxn>
                <a:cxn ang="0">
                  <a:pos x="30" y="14"/>
                </a:cxn>
                <a:cxn ang="0">
                  <a:pos x="30" y="14"/>
                </a:cxn>
                <a:cxn ang="0">
                  <a:pos x="28" y="10"/>
                </a:cxn>
                <a:cxn ang="0">
                  <a:pos x="26" y="4"/>
                </a:cxn>
                <a:cxn ang="0">
                  <a:pos x="22" y="2"/>
                </a:cxn>
                <a:cxn ang="0">
                  <a:pos x="16" y="0"/>
                </a:cxn>
              </a:cxnLst>
              <a:rect l="0" t="0" r="r" b="b"/>
              <a:pathLst>
                <a:path w="30" h="30">
                  <a:moveTo>
                    <a:pt x="16" y="0"/>
                  </a:moveTo>
                  <a:lnTo>
                    <a:pt x="16" y="0"/>
                  </a:lnTo>
                  <a:lnTo>
                    <a:pt x="10" y="2"/>
                  </a:lnTo>
                  <a:lnTo>
                    <a:pt x="6" y="4"/>
                  </a:lnTo>
                  <a:lnTo>
                    <a:pt x="2" y="10"/>
                  </a:lnTo>
                  <a:lnTo>
                    <a:pt x="0" y="14"/>
                  </a:lnTo>
                  <a:lnTo>
                    <a:pt x="0" y="14"/>
                  </a:lnTo>
                  <a:lnTo>
                    <a:pt x="2" y="20"/>
                  </a:lnTo>
                  <a:lnTo>
                    <a:pt x="6" y="26"/>
                  </a:lnTo>
                  <a:lnTo>
                    <a:pt x="10" y="28"/>
                  </a:lnTo>
                  <a:lnTo>
                    <a:pt x="16" y="30"/>
                  </a:lnTo>
                  <a:lnTo>
                    <a:pt x="16" y="30"/>
                  </a:lnTo>
                  <a:lnTo>
                    <a:pt x="22" y="28"/>
                  </a:lnTo>
                  <a:lnTo>
                    <a:pt x="26" y="26"/>
                  </a:lnTo>
                  <a:lnTo>
                    <a:pt x="28" y="20"/>
                  </a:lnTo>
                  <a:lnTo>
                    <a:pt x="30" y="14"/>
                  </a:lnTo>
                  <a:lnTo>
                    <a:pt x="30" y="14"/>
                  </a:lnTo>
                  <a:lnTo>
                    <a:pt x="28" y="10"/>
                  </a:lnTo>
                  <a:lnTo>
                    <a:pt x="26" y="4"/>
                  </a:lnTo>
                  <a:lnTo>
                    <a:pt x="22" y="2"/>
                  </a:lnTo>
                  <a:lnTo>
                    <a:pt x="1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21" name="Freeform 190"/>
            <p:cNvSpPr/>
            <p:nvPr/>
          </p:nvSpPr>
          <p:spPr bwMode="auto">
            <a:xfrm>
              <a:off x="6713538" y="498475"/>
              <a:ext cx="47625" cy="47625"/>
            </a:xfrm>
            <a:custGeom>
              <a:avLst/>
              <a:gdLst/>
              <a:ahLst/>
              <a:cxnLst>
                <a:cxn ang="0">
                  <a:pos x="16" y="0"/>
                </a:cxn>
                <a:cxn ang="0">
                  <a:pos x="16" y="0"/>
                </a:cxn>
                <a:cxn ang="0">
                  <a:pos x="10" y="2"/>
                </a:cxn>
                <a:cxn ang="0">
                  <a:pos x="6" y="4"/>
                </a:cxn>
                <a:cxn ang="0">
                  <a:pos x="2" y="10"/>
                </a:cxn>
                <a:cxn ang="0">
                  <a:pos x="0" y="14"/>
                </a:cxn>
                <a:cxn ang="0">
                  <a:pos x="0" y="14"/>
                </a:cxn>
                <a:cxn ang="0">
                  <a:pos x="2" y="20"/>
                </a:cxn>
                <a:cxn ang="0">
                  <a:pos x="6" y="26"/>
                </a:cxn>
                <a:cxn ang="0">
                  <a:pos x="10" y="28"/>
                </a:cxn>
                <a:cxn ang="0">
                  <a:pos x="16" y="30"/>
                </a:cxn>
                <a:cxn ang="0">
                  <a:pos x="16" y="30"/>
                </a:cxn>
                <a:cxn ang="0">
                  <a:pos x="22" y="28"/>
                </a:cxn>
                <a:cxn ang="0">
                  <a:pos x="26" y="26"/>
                </a:cxn>
                <a:cxn ang="0">
                  <a:pos x="28" y="20"/>
                </a:cxn>
                <a:cxn ang="0">
                  <a:pos x="30" y="14"/>
                </a:cxn>
                <a:cxn ang="0">
                  <a:pos x="30" y="14"/>
                </a:cxn>
                <a:cxn ang="0">
                  <a:pos x="28" y="10"/>
                </a:cxn>
                <a:cxn ang="0">
                  <a:pos x="26" y="4"/>
                </a:cxn>
                <a:cxn ang="0">
                  <a:pos x="22" y="2"/>
                </a:cxn>
                <a:cxn ang="0">
                  <a:pos x="16" y="0"/>
                </a:cxn>
              </a:cxnLst>
              <a:rect l="0" t="0" r="r" b="b"/>
              <a:pathLst>
                <a:path w="30" h="30">
                  <a:moveTo>
                    <a:pt x="16" y="0"/>
                  </a:moveTo>
                  <a:lnTo>
                    <a:pt x="16" y="0"/>
                  </a:lnTo>
                  <a:lnTo>
                    <a:pt x="10" y="2"/>
                  </a:lnTo>
                  <a:lnTo>
                    <a:pt x="6" y="4"/>
                  </a:lnTo>
                  <a:lnTo>
                    <a:pt x="2" y="10"/>
                  </a:lnTo>
                  <a:lnTo>
                    <a:pt x="0" y="14"/>
                  </a:lnTo>
                  <a:lnTo>
                    <a:pt x="0" y="14"/>
                  </a:lnTo>
                  <a:lnTo>
                    <a:pt x="2" y="20"/>
                  </a:lnTo>
                  <a:lnTo>
                    <a:pt x="6" y="26"/>
                  </a:lnTo>
                  <a:lnTo>
                    <a:pt x="10" y="28"/>
                  </a:lnTo>
                  <a:lnTo>
                    <a:pt x="16" y="30"/>
                  </a:lnTo>
                  <a:lnTo>
                    <a:pt x="16" y="30"/>
                  </a:lnTo>
                  <a:lnTo>
                    <a:pt x="22" y="28"/>
                  </a:lnTo>
                  <a:lnTo>
                    <a:pt x="26" y="26"/>
                  </a:lnTo>
                  <a:lnTo>
                    <a:pt x="28" y="20"/>
                  </a:lnTo>
                  <a:lnTo>
                    <a:pt x="30" y="14"/>
                  </a:lnTo>
                  <a:lnTo>
                    <a:pt x="30" y="14"/>
                  </a:lnTo>
                  <a:lnTo>
                    <a:pt x="28" y="10"/>
                  </a:lnTo>
                  <a:lnTo>
                    <a:pt x="26" y="4"/>
                  </a:lnTo>
                  <a:lnTo>
                    <a:pt x="22" y="2"/>
                  </a:lnTo>
                  <a:lnTo>
                    <a:pt x="1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22" name="Freeform 191"/>
            <p:cNvSpPr/>
            <p:nvPr/>
          </p:nvSpPr>
          <p:spPr bwMode="auto">
            <a:xfrm>
              <a:off x="7586663" y="552450"/>
              <a:ext cx="47625" cy="44450"/>
            </a:xfrm>
            <a:custGeom>
              <a:avLst/>
              <a:gdLst/>
              <a:ahLst/>
              <a:cxnLst>
                <a:cxn ang="0">
                  <a:pos x="14" y="0"/>
                </a:cxn>
                <a:cxn ang="0">
                  <a:pos x="14" y="0"/>
                </a:cxn>
                <a:cxn ang="0">
                  <a:pos x="10" y="2"/>
                </a:cxn>
                <a:cxn ang="0">
                  <a:pos x="4" y="4"/>
                </a:cxn>
                <a:cxn ang="0">
                  <a:pos x="2" y="8"/>
                </a:cxn>
                <a:cxn ang="0">
                  <a:pos x="0" y="14"/>
                </a:cxn>
                <a:cxn ang="0">
                  <a:pos x="0" y="14"/>
                </a:cxn>
                <a:cxn ang="0">
                  <a:pos x="2" y="20"/>
                </a:cxn>
                <a:cxn ang="0">
                  <a:pos x="4" y="24"/>
                </a:cxn>
                <a:cxn ang="0">
                  <a:pos x="10" y="28"/>
                </a:cxn>
                <a:cxn ang="0">
                  <a:pos x="14" y="28"/>
                </a:cxn>
                <a:cxn ang="0">
                  <a:pos x="14" y="28"/>
                </a:cxn>
                <a:cxn ang="0">
                  <a:pos x="20" y="28"/>
                </a:cxn>
                <a:cxn ang="0">
                  <a:pos x="24" y="24"/>
                </a:cxn>
                <a:cxn ang="0">
                  <a:pos x="28" y="20"/>
                </a:cxn>
                <a:cxn ang="0">
                  <a:pos x="30" y="14"/>
                </a:cxn>
                <a:cxn ang="0">
                  <a:pos x="30" y="14"/>
                </a:cxn>
                <a:cxn ang="0">
                  <a:pos x="28" y="8"/>
                </a:cxn>
                <a:cxn ang="0">
                  <a:pos x="24" y="4"/>
                </a:cxn>
                <a:cxn ang="0">
                  <a:pos x="20" y="2"/>
                </a:cxn>
                <a:cxn ang="0">
                  <a:pos x="14" y="0"/>
                </a:cxn>
              </a:cxnLst>
              <a:rect l="0" t="0" r="r" b="b"/>
              <a:pathLst>
                <a:path w="30" h="28">
                  <a:moveTo>
                    <a:pt x="14" y="0"/>
                  </a:moveTo>
                  <a:lnTo>
                    <a:pt x="14" y="0"/>
                  </a:lnTo>
                  <a:lnTo>
                    <a:pt x="10" y="2"/>
                  </a:lnTo>
                  <a:lnTo>
                    <a:pt x="4" y="4"/>
                  </a:lnTo>
                  <a:lnTo>
                    <a:pt x="2" y="8"/>
                  </a:lnTo>
                  <a:lnTo>
                    <a:pt x="0" y="14"/>
                  </a:lnTo>
                  <a:lnTo>
                    <a:pt x="0" y="14"/>
                  </a:lnTo>
                  <a:lnTo>
                    <a:pt x="2" y="20"/>
                  </a:lnTo>
                  <a:lnTo>
                    <a:pt x="4" y="24"/>
                  </a:lnTo>
                  <a:lnTo>
                    <a:pt x="10" y="28"/>
                  </a:lnTo>
                  <a:lnTo>
                    <a:pt x="14" y="28"/>
                  </a:lnTo>
                  <a:lnTo>
                    <a:pt x="14" y="28"/>
                  </a:lnTo>
                  <a:lnTo>
                    <a:pt x="20" y="28"/>
                  </a:lnTo>
                  <a:lnTo>
                    <a:pt x="24" y="24"/>
                  </a:lnTo>
                  <a:lnTo>
                    <a:pt x="28" y="20"/>
                  </a:lnTo>
                  <a:lnTo>
                    <a:pt x="30" y="14"/>
                  </a:lnTo>
                  <a:lnTo>
                    <a:pt x="30" y="14"/>
                  </a:lnTo>
                  <a:lnTo>
                    <a:pt x="28" y="8"/>
                  </a:lnTo>
                  <a:lnTo>
                    <a:pt x="24" y="4"/>
                  </a:lnTo>
                  <a:lnTo>
                    <a:pt x="20" y="2"/>
                  </a:lnTo>
                  <a:lnTo>
                    <a:pt x="14"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23" name="Freeform 192"/>
            <p:cNvSpPr/>
            <p:nvPr/>
          </p:nvSpPr>
          <p:spPr bwMode="auto">
            <a:xfrm>
              <a:off x="7586663" y="552450"/>
              <a:ext cx="47625" cy="44450"/>
            </a:xfrm>
            <a:custGeom>
              <a:avLst/>
              <a:gdLst/>
              <a:ahLst/>
              <a:cxnLst>
                <a:cxn ang="0">
                  <a:pos x="14" y="0"/>
                </a:cxn>
                <a:cxn ang="0">
                  <a:pos x="14" y="0"/>
                </a:cxn>
                <a:cxn ang="0">
                  <a:pos x="10" y="2"/>
                </a:cxn>
                <a:cxn ang="0">
                  <a:pos x="4" y="4"/>
                </a:cxn>
                <a:cxn ang="0">
                  <a:pos x="2" y="8"/>
                </a:cxn>
                <a:cxn ang="0">
                  <a:pos x="0" y="14"/>
                </a:cxn>
                <a:cxn ang="0">
                  <a:pos x="0" y="14"/>
                </a:cxn>
                <a:cxn ang="0">
                  <a:pos x="2" y="20"/>
                </a:cxn>
                <a:cxn ang="0">
                  <a:pos x="4" y="24"/>
                </a:cxn>
                <a:cxn ang="0">
                  <a:pos x="10" y="28"/>
                </a:cxn>
                <a:cxn ang="0">
                  <a:pos x="14" y="28"/>
                </a:cxn>
                <a:cxn ang="0">
                  <a:pos x="14" y="28"/>
                </a:cxn>
                <a:cxn ang="0">
                  <a:pos x="20" y="28"/>
                </a:cxn>
                <a:cxn ang="0">
                  <a:pos x="24" y="24"/>
                </a:cxn>
                <a:cxn ang="0">
                  <a:pos x="28" y="20"/>
                </a:cxn>
                <a:cxn ang="0">
                  <a:pos x="30" y="14"/>
                </a:cxn>
                <a:cxn ang="0">
                  <a:pos x="30" y="14"/>
                </a:cxn>
                <a:cxn ang="0">
                  <a:pos x="28" y="8"/>
                </a:cxn>
                <a:cxn ang="0">
                  <a:pos x="24" y="4"/>
                </a:cxn>
                <a:cxn ang="0">
                  <a:pos x="20" y="2"/>
                </a:cxn>
                <a:cxn ang="0">
                  <a:pos x="14" y="0"/>
                </a:cxn>
              </a:cxnLst>
              <a:rect l="0" t="0" r="r" b="b"/>
              <a:pathLst>
                <a:path w="30" h="28">
                  <a:moveTo>
                    <a:pt x="14" y="0"/>
                  </a:moveTo>
                  <a:lnTo>
                    <a:pt x="14" y="0"/>
                  </a:lnTo>
                  <a:lnTo>
                    <a:pt x="10" y="2"/>
                  </a:lnTo>
                  <a:lnTo>
                    <a:pt x="4" y="4"/>
                  </a:lnTo>
                  <a:lnTo>
                    <a:pt x="2" y="8"/>
                  </a:lnTo>
                  <a:lnTo>
                    <a:pt x="0" y="14"/>
                  </a:lnTo>
                  <a:lnTo>
                    <a:pt x="0" y="14"/>
                  </a:lnTo>
                  <a:lnTo>
                    <a:pt x="2" y="20"/>
                  </a:lnTo>
                  <a:lnTo>
                    <a:pt x="4" y="24"/>
                  </a:lnTo>
                  <a:lnTo>
                    <a:pt x="10" y="28"/>
                  </a:lnTo>
                  <a:lnTo>
                    <a:pt x="14" y="28"/>
                  </a:lnTo>
                  <a:lnTo>
                    <a:pt x="14" y="28"/>
                  </a:lnTo>
                  <a:lnTo>
                    <a:pt x="20" y="28"/>
                  </a:lnTo>
                  <a:lnTo>
                    <a:pt x="24" y="24"/>
                  </a:lnTo>
                  <a:lnTo>
                    <a:pt x="28" y="20"/>
                  </a:lnTo>
                  <a:lnTo>
                    <a:pt x="30" y="14"/>
                  </a:lnTo>
                  <a:lnTo>
                    <a:pt x="30" y="14"/>
                  </a:lnTo>
                  <a:lnTo>
                    <a:pt x="28" y="8"/>
                  </a:lnTo>
                  <a:lnTo>
                    <a:pt x="24" y="4"/>
                  </a:lnTo>
                  <a:lnTo>
                    <a:pt x="20" y="2"/>
                  </a:lnTo>
                  <a:lnTo>
                    <a:pt x="14"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24" name="Freeform 193"/>
            <p:cNvSpPr/>
            <p:nvPr/>
          </p:nvSpPr>
          <p:spPr bwMode="auto">
            <a:xfrm>
              <a:off x="7062788" y="854075"/>
              <a:ext cx="44450" cy="47625"/>
            </a:xfrm>
            <a:custGeom>
              <a:avLst/>
              <a:gdLst/>
              <a:ahLst/>
              <a:cxnLst>
                <a:cxn ang="0">
                  <a:pos x="14" y="0"/>
                </a:cxn>
                <a:cxn ang="0">
                  <a:pos x="14" y="0"/>
                </a:cxn>
                <a:cxn ang="0">
                  <a:pos x="8" y="2"/>
                </a:cxn>
                <a:cxn ang="0">
                  <a:pos x="4" y="4"/>
                </a:cxn>
                <a:cxn ang="0">
                  <a:pos x="0" y="10"/>
                </a:cxn>
                <a:cxn ang="0">
                  <a:pos x="0" y="16"/>
                </a:cxn>
                <a:cxn ang="0">
                  <a:pos x="0" y="16"/>
                </a:cxn>
                <a:cxn ang="0">
                  <a:pos x="0" y="20"/>
                </a:cxn>
                <a:cxn ang="0">
                  <a:pos x="4" y="26"/>
                </a:cxn>
                <a:cxn ang="0">
                  <a:pos x="8" y="28"/>
                </a:cxn>
                <a:cxn ang="0">
                  <a:pos x="14" y="30"/>
                </a:cxn>
                <a:cxn ang="0">
                  <a:pos x="14" y="30"/>
                </a:cxn>
                <a:cxn ang="0">
                  <a:pos x="20" y="28"/>
                </a:cxn>
                <a:cxn ang="0">
                  <a:pos x="24" y="26"/>
                </a:cxn>
                <a:cxn ang="0">
                  <a:pos x="28" y="20"/>
                </a:cxn>
                <a:cxn ang="0">
                  <a:pos x="28" y="16"/>
                </a:cxn>
                <a:cxn ang="0">
                  <a:pos x="28" y="16"/>
                </a:cxn>
                <a:cxn ang="0">
                  <a:pos x="28" y="10"/>
                </a:cxn>
                <a:cxn ang="0">
                  <a:pos x="24" y="4"/>
                </a:cxn>
                <a:cxn ang="0">
                  <a:pos x="20" y="2"/>
                </a:cxn>
                <a:cxn ang="0">
                  <a:pos x="14" y="0"/>
                </a:cxn>
              </a:cxnLst>
              <a:rect l="0" t="0" r="r" b="b"/>
              <a:pathLst>
                <a:path w="28" h="30">
                  <a:moveTo>
                    <a:pt x="14" y="0"/>
                  </a:moveTo>
                  <a:lnTo>
                    <a:pt x="14" y="0"/>
                  </a:lnTo>
                  <a:lnTo>
                    <a:pt x="8" y="2"/>
                  </a:lnTo>
                  <a:lnTo>
                    <a:pt x="4" y="4"/>
                  </a:lnTo>
                  <a:lnTo>
                    <a:pt x="0" y="10"/>
                  </a:lnTo>
                  <a:lnTo>
                    <a:pt x="0" y="16"/>
                  </a:lnTo>
                  <a:lnTo>
                    <a:pt x="0" y="16"/>
                  </a:lnTo>
                  <a:lnTo>
                    <a:pt x="0" y="20"/>
                  </a:lnTo>
                  <a:lnTo>
                    <a:pt x="4" y="26"/>
                  </a:lnTo>
                  <a:lnTo>
                    <a:pt x="8" y="28"/>
                  </a:lnTo>
                  <a:lnTo>
                    <a:pt x="14" y="30"/>
                  </a:lnTo>
                  <a:lnTo>
                    <a:pt x="14" y="30"/>
                  </a:lnTo>
                  <a:lnTo>
                    <a:pt x="20" y="28"/>
                  </a:lnTo>
                  <a:lnTo>
                    <a:pt x="24" y="26"/>
                  </a:lnTo>
                  <a:lnTo>
                    <a:pt x="28" y="20"/>
                  </a:lnTo>
                  <a:lnTo>
                    <a:pt x="28" y="16"/>
                  </a:lnTo>
                  <a:lnTo>
                    <a:pt x="28" y="16"/>
                  </a:lnTo>
                  <a:lnTo>
                    <a:pt x="28" y="10"/>
                  </a:lnTo>
                  <a:lnTo>
                    <a:pt x="24" y="4"/>
                  </a:lnTo>
                  <a:lnTo>
                    <a:pt x="20" y="2"/>
                  </a:lnTo>
                  <a:lnTo>
                    <a:pt x="14"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25" name="Freeform 194"/>
            <p:cNvSpPr/>
            <p:nvPr/>
          </p:nvSpPr>
          <p:spPr bwMode="auto">
            <a:xfrm>
              <a:off x="7062788" y="854075"/>
              <a:ext cx="44450" cy="47625"/>
            </a:xfrm>
            <a:custGeom>
              <a:avLst/>
              <a:gdLst/>
              <a:ahLst/>
              <a:cxnLst>
                <a:cxn ang="0">
                  <a:pos x="14" y="0"/>
                </a:cxn>
                <a:cxn ang="0">
                  <a:pos x="14" y="0"/>
                </a:cxn>
                <a:cxn ang="0">
                  <a:pos x="8" y="2"/>
                </a:cxn>
                <a:cxn ang="0">
                  <a:pos x="4" y="4"/>
                </a:cxn>
                <a:cxn ang="0">
                  <a:pos x="0" y="10"/>
                </a:cxn>
                <a:cxn ang="0">
                  <a:pos x="0" y="16"/>
                </a:cxn>
                <a:cxn ang="0">
                  <a:pos x="0" y="16"/>
                </a:cxn>
                <a:cxn ang="0">
                  <a:pos x="0" y="20"/>
                </a:cxn>
                <a:cxn ang="0">
                  <a:pos x="4" y="26"/>
                </a:cxn>
                <a:cxn ang="0">
                  <a:pos x="8" y="28"/>
                </a:cxn>
                <a:cxn ang="0">
                  <a:pos x="14" y="30"/>
                </a:cxn>
                <a:cxn ang="0">
                  <a:pos x="14" y="30"/>
                </a:cxn>
                <a:cxn ang="0">
                  <a:pos x="20" y="28"/>
                </a:cxn>
                <a:cxn ang="0">
                  <a:pos x="24" y="26"/>
                </a:cxn>
                <a:cxn ang="0">
                  <a:pos x="28" y="20"/>
                </a:cxn>
                <a:cxn ang="0">
                  <a:pos x="28" y="16"/>
                </a:cxn>
                <a:cxn ang="0">
                  <a:pos x="28" y="16"/>
                </a:cxn>
                <a:cxn ang="0">
                  <a:pos x="28" y="10"/>
                </a:cxn>
                <a:cxn ang="0">
                  <a:pos x="24" y="4"/>
                </a:cxn>
                <a:cxn ang="0">
                  <a:pos x="20" y="2"/>
                </a:cxn>
                <a:cxn ang="0">
                  <a:pos x="14" y="0"/>
                </a:cxn>
              </a:cxnLst>
              <a:rect l="0" t="0" r="r" b="b"/>
              <a:pathLst>
                <a:path w="28" h="30">
                  <a:moveTo>
                    <a:pt x="14" y="0"/>
                  </a:moveTo>
                  <a:lnTo>
                    <a:pt x="14" y="0"/>
                  </a:lnTo>
                  <a:lnTo>
                    <a:pt x="8" y="2"/>
                  </a:lnTo>
                  <a:lnTo>
                    <a:pt x="4" y="4"/>
                  </a:lnTo>
                  <a:lnTo>
                    <a:pt x="0" y="10"/>
                  </a:lnTo>
                  <a:lnTo>
                    <a:pt x="0" y="16"/>
                  </a:lnTo>
                  <a:lnTo>
                    <a:pt x="0" y="16"/>
                  </a:lnTo>
                  <a:lnTo>
                    <a:pt x="0" y="20"/>
                  </a:lnTo>
                  <a:lnTo>
                    <a:pt x="4" y="26"/>
                  </a:lnTo>
                  <a:lnTo>
                    <a:pt x="8" y="28"/>
                  </a:lnTo>
                  <a:lnTo>
                    <a:pt x="14" y="30"/>
                  </a:lnTo>
                  <a:lnTo>
                    <a:pt x="14" y="30"/>
                  </a:lnTo>
                  <a:lnTo>
                    <a:pt x="20" y="28"/>
                  </a:lnTo>
                  <a:lnTo>
                    <a:pt x="24" y="26"/>
                  </a:lnTo>
                  <a:lnTo>
                    <a:pt x="28" y="20"/>
                  </a:lnTo>
                  <a:lnTo>
                    <a:pt x="28" y="16"/>
                  </a:lnTo>
                  <a:lnTo>
                    <a:pt x="28" y="16"/>
                  </a:lnTo>
                  <a:lnTo>
                    <a:pt x="28" y="10"/>
                  </a:lnTo>
                  <a:lnTo>
                    <a:pt x="24" y="4"/>
                  </a:lnTo>
                  <a:lnTo>
                    <a:pt x="20" y="2"/>
                  </a:lnTo>
                  <a:lnTo>
                    <a:pt x="14"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26" name="Freeform 195"/>
            <p:cNvSpPr/>
            <p:nvPr/>
          </p:nvSpPr>
          <p:spPr bwMode="auto">
            <a:xfrm>
              <a:off x="3992563" y="561975"/>
              <a:ext cx="44450" cy="44450"/>
            </a:xfrm>
            <a:custGeom>
              <a:avLst/>
              <a:gdLst/>
              <a:ahLst/>
              <a:cxnLst>
                <a:cxn ang="0">
                  <a:pos x="14" y="0"/>
                </a:cxn>
                <a:cxn ang="0">
                  <a:pos x="14" y="0"/>
                </a:cxn>
                <a:cxn ang="0">
                  <a:pos x="8" y="0"/>
                </a:cxn>
                <a:cxn ang="0">
                  <a:pos x="4" y="4"/>
                </a:cxn>
                <a:cxn ang="0">
                  <a:pos x="0" y="8"/>
                </a:cxn>
                <a:cxn ang="0">
                  <a:pos x="0" y="14"/>
                </a:cxn>
                <a:cxn ang="0">
                  <a:pos x="0" y="14"/>
                </a:cxn>
                <a:cxn ang="0">
                  <a:pos x="0" y="20"/>
                </a:cxn>
                <a:cxn ang="0">
                  <a:pos x="4" y="24"/>
                </a:cxn>
                <a:cxn ang="0">
                  <a:pos x="8" y="28"/>
                </a:cxn>
                <a:cxn ang="0">
                  <a:pos x="14" y="28"/>
                </a:cxn>
                <a:cxn ang="0">
                  <a:pos x="14" y="28"/>
                </a:cxn>
                <a:cxn ang="0">
                  <a:pos x="20" y="28"/>
                </a:cxn>
                <a:cxn ang="0">
                  <a:pos x="24" y="24"/>
                </a:cxn>
                <a:cxn ang="0">
                  <a:pos x="28" y="20"/>
                </a:cxn>
                <a:cxn ang="0">
                  <a:pos x="28" y="14"/>
                </a:cxn>
                <a:cxn ang="0">
                  <a:pos x="28" y="14"/>
                </a:cxn>
                <a:cxn ang="0">
                  <a:pos x="28" y="8"/>
                </a:cxn>
                <a:cxn ang="0">
                  <a:pos x="24" y="4"/>
                </a:cxn>
                <a:cxn ang="0">
                  <a:pos x="20" y="0"/>
                </a:cxn>
                <a:cxn ang="0">
                  <a:pos x="14" y="0"/>
                </a:cxn>
              </a:cxnLst>
              <a:rect l="0" t="0" r="r" b="b"/>
              <a:pathLst>
                <a:path w="28" h="28">
                  <a:moveTo>
                    <a:pt x="14" y="0"/>
                  </a:moveTo>
                  <a:lnTo>
                    <a:pt x="14" y="0"/>
                  </a:lnTo>
                  <a:lnTo>
                    <a:pt x="8" y="0"/>
                  </a:lnTo>
                  <a:lnTo>
                    <a:pt x="4" y="4"/>
                  </a:lnTo>
                  <a:lnTo>
                    <a:pt x="0" y="8"/>
                  </a:lnTo>
                  <a:lnTo>
                    <a:pt x="0" y="14"/>
                  </a:lnTo>
                  <a:lnTo>
                    <a:pt x="0" y="14"/>
                  </a:lnTo>
                  <a:lnTo>
                    <a:pt x="0" y="20"/>
                  </a:lnTo>
                  <a:lnTo>
                    <a:pt x="4" y="24"/>
                  </a:lnTo>
                  <a:lnTo>
                    <a:pt x="8" y="28"/>
                  </a:lnTo>
                  <a:lnTo>
                    <a:pt x="14" y="28"/>
                  </a:lnTo>
                  <a:lnTo>
                    <a:pt x="14" y="28"/>
                  </a:lnTo>
                  <a:lnTo>
                    <a:pt x="20" y="28"/>
                  </a:lnTo>
                  <a:lnTo>
                    <a:pt x="24" y="24"/>
                  </a:lnTo>
                  <a:lnTo>
                    <a:pt x="28" y="20"/>
                  </a:lnTo>
                  <a:lnTo>
                    <a:pt x="28" y="14"/>
                  </a:lnTo>
                  <a:lnTo>
                    <a:pt x="28" y="14"/>
                  </a:lnTo>
                  <a:lnTo>
                    <a:pt x="28" y="8"/>
                  </a:lnTo>
                  <a:lnTo>
                    <a:pt x="24" y="4"/>
                  </a:lnTo>
                  <a:lnTo>
                    <a:pt x="20" y="0"/>
                  </a:lnTo>
                  <a:lnTo>
                    <a:pt x="14"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27" name="Freeform 196"/>
            <p:cNvSpPr/>
            <p:nvPr/>
          </p:nvSpPr>
          <p:spPr bwMode="auto">
            <a:xfrm>
              <a:off x="3992563" y="561975"/>
              <a:ext cx="44450" cy="44450"/>
            </a:xfrm>
            <a:custGeom>
              <a:avLst/>
              <a:gdLst/>
              <a:ahLst/>
              <a:cxnLst>
                <a:cxn ang="0">
                  <a:pos x="14" y="0"/>
                </a:cxn>
                <a:cxn ang="0">
                  <a:pos x="14" y="0"/>
                </a:cxn>
                <a:cxn ang="0">
                  <a:pos x="8" y="0"/>
                </a:cxn>
                <a:cxn ang="0">
                  <a:pos x="4" y="4"/>
                </a:cxn>
                <a:cxn ang="0">
                  <a:pos x="0" y="8"/>
                </a:cxn>
                <a:cxn ang="0">
                  <a:pos x="0" y="14"/>
                </a:cxn>
                <a:cxn ang="0">
                  <a:pos x="0" y="14"/>
                </a:cxn>
                <a:cxn ang="0">
                  <a:pos x="0" y="20"/>
                </a:cxn>
                <a:cxn ang="0">
                  <a:pos x="4" y="24"/>
                </a:cxn>
                <a:cxn ang="0">
                  <a:pos x="8" y="28"/>
                </a:cxn>
                <a:cxn ang="0">
                  <a:pos x="14" y="28"/>
                </a:cxn>
                <a:cxn ang="0">
                  <a:pos x="14" y="28"/>
                </a:cxn>
                <a:cxn ang="0">
                  <a:pos x="20" y="28"/>
                </a:cxn>
                <a:cxn ang="0">
                  <a:pos x="24" y="24"/>
                </a:cxn>
                <a:cxn ang="0">
                  <a:pos x="28" y="20"/>
                </a:cxn>
                <a:cxn ang="0">
                  <a:pos x="28" y="14"/>
                </a:cxn>
                <a:cxn ang="0">
                  <a:pos x="28" y="14"/>
                </a:cxn>
                <a:cxn ang="0">
                  <a:pos x="28" y="8"/>
                </a:cxn>
                <a:cxn ang="0">
                  <a:pos x="24" y="4"/>
                </a:cxn>
                <a:cxn ang="0">
                  <a:pos x="20" y="0"/>
                </a:cxn>
                <a:cxn ang="0">
                  <a:pos x="14" y="0"/>
                </a:cxn>
              </a:cxnLst>
              <a:rect l="0" t="0" r="r" b="b"/>
              <a:pathLst>
                <a:path w="28" h="28">
                  <a:moveTo>
                    <a:pt x="14" y="0"/>
                  </a:moveTo>
                  <a:lnTo>
                    <a:pt x="14" y="0"/>
                  </a:lnTo>
                  <a:lnTo>
                    <a:pt x="8" y="0"/>
                  </a:lnTo>
                  <a:lnTo>
                    <a:pt x="4" y="4"/>
                  </a:lnTo>
                  <a:lnTo>
                    <a:pt x="0" y="8"/>
                  </a:lnTo>
                  <a:lnTo>
                    <a:pt x="0" y="14"/>
                  </a:lnTo>
                  <a:lnTo>
                    <a:pt x="0" y="14"/>
                  </a:lnTo>
                  <a:lnTo>
                    <a:pt x="0" y="20"/>
                  </a:lnTo>
                  <a:lnTo>
                    <a:pt x="4" y="24"/>
                  </a:lnTo>
                  <a:lnTo>
                    <a:pt x="8" y="28"/>
                  </a:lnTo>
                  <a:lnTo>
                    <a:pt x="14" y="28"/>
                  </a:lnTo>
                  <a:lnTo>
                    <a:pt x="14" y="28"/>
                  </a:lnTo>
                  <a:lnTo>
                    <a:pt x="20" y="28"/>
                  </a:lnTo>
                  <a:lnTo>
                    <a:pt x="24" y="24"/>
                  </a:lnTo>
                  <a:lnTo>
                    <a:pt x="28" y="20"/>
                  </a:lnTo>
                  <a:lnTo>
                    <a:pt x="28" y="14"/>
                  </a:lnTo>
                  <a:lnTo>
                    <a:pt x="28" y="14"/>
                  </a:lnTo>
                  <a:lnTo>
                    <a:pt x="28" y="8"/>
                  </a:lnTo>
                  <a:lnTo>
                    <a:pt x="24" y="4"/>
                  </a:lnTo>
                  <a:lnTo>
                    <a:pt x="20" y="0"/>
                  </a:lnTo>
                  <a:lnTo>
                    <a:pt x="14"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28" name="Freeform 197"/>
            <p:cNvSpPr/>
            <p:nvPr/>
          </p:nvSpPr>
          <p:spPr bwMode="auto">
            <a:xfrm>
              <a:off x="4786313" y="307975"/>
              <a:ext cx="22225" cy="19050"/>
            </a:xfrm>
            <a:custGeom>
              <a:avLst/>
              <a:gdLst/>
              <a:ahLst/>
              <a:cxnLst>
                <a:cxn ang="0">
                  <a:pos x="8" y="0"/>
                </a:cxn>
                <a:cxn ang="0">
                  <a:pos x="8" y="0"/>
                </a:cxn>
                <a:cxn ang="0">
                  <a:pos x="2" y="2"/>
                </a:cxn>
                <a:cxn ang="0">
                  <a:pos x="0" y="6"/>
                </a:cxn>
                <a:cxn ang="0">
                  <a:pos x="0" y="6"/>
                </a:cxn>
                <a:cxn ang="0">
                  <a:pos x="2" y="10"/>
                </a:cxn>
                <a:cxn ang="0">
                  <a:pos x="8" y="12"/>
                </a:cxn>
                <a:cxn ang="0">
                  <a:pos x="8" y="12"/>
                </a:cxn>
                <a:cxn ang="0">
                  <a:pos x="12" y="10"/>
                </a:cxn>
                <a:cxn ang="0">
                  <a:pos x="14" y="6"/>
                </a:cxn>
                <a:cxn ang="0">
                  <a:pos x="14" y="6"/>
                </a:cxn>
                <a:cxn ang="0">
                  <a:pos x="12" y="2"/>
                </a:cxn>
                <a:cxn ang="0">
                  <a:pos x="8" y="0"/>
                </a:cxn>
              </a:cxnLst>
              <a:rect l="0" t="0" r="r" b="b"/>
              <a:pathLst>
                <a:path w="14" h="12">
                  <a:moveTo>
                    <a:pt x="8" y="0"/>
                  </a:moveTo>
                  <a:lnTo>
                    <a:pt x="8" y="0"/>
                  </a:lnTo>
                  <a:lnTo>
                    <a:pt x="2" y="2"/>
                  </a:lnTo>
                  <a:lnTo>
                    <a:pt x="0" y="6"/>
                  </a:lnTo>
                  <a:lnTo>
                    <a:pt x="0" y="6"/>
                  </a:lnTo>
                  <a:lnTo>
                    <a:pt x="2" y="10"/>
                  </a:lnTo>
                  <a:lnTo>
                    <a:pt x="8" y="12"/>
                  </a:lnTo>
                  <a:lnTo>
                    <a:pt x="8" y="12"/>
                  </a:lnTo>
                  <a:lnTo>
                    <a:pt x="12" y="10"/>
                  </a:lnTo>
                  <a:lnTo>
                    <a:pt x="14" y="6"/>
                  </a:lnTo>
                  <a:lnTo>
                    <a:pt x="14"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29" name="Freeform 198"/>
            <p:cNvSpPr/>
            <p:nvPr/>
          </p:nvSpPr>
          <p:spPr bwMode="auto">
            <a:xfrm>
              <a:off x="4786313" y="307975"/>
              <a:ext cx="22225" cy="19050"/>
            </a:xfrm>
            <a:custGeom>
              <a:avLst/>
              <a:gdLst/>
              <a:ahLst/>
              <a:cxnLst>
                <a:cxn ang="0">
                  <a:pos x="8" y="0"/>
                </a:cxn>
                <a:cxn ang="0">
                  <a:pos x="8" y="0"/>
                </a:cxn>
                <a:cxn ang="0">
                  <a:pos x="2" y="2"/>
                </a:cxn>
                <a:cxn ang="0">
                  <a:pos x="0" y="6"/>
                </a:cxn>
                <a:cxn ang="0">
                  <a:pos x="0" y="6"/>
                </a:cxn>
                <a:cxn ang="0">
                  <a:pos x="2" y="10"/>
                </a:cxn>
                <a:cxn ang="0">
                  <a:pos x="8" y="12"/>
                </a:cxn>
                <a:cxn ang="0">
                  <a:pos x="8" y="12"/>
                </a:cxn>
                <a:cxn ang="0">
                  <a:pos x="12" y="10"/>
                </a:cxn>
                <a:cxn ang="0">
                  <a:pos x="14" y="6"/>
                </a:cxn>
                <a:cxn ang="0">
                  <a:pos x="14" y="6"/>
                </a:cxn>
                <a:cxn ang="0">
                  <a:pos x="12" y="2"/>
                </a:cxn>
                <a:cxn ang="0">
                  <a:pos x="8" y="0"/>
                </a:cxn>
              </a:cxnLst>
              <a:rect l="0" t="0" r="r" b="b"/>
              <a:pathLst>
                <a:path w="14" h="12">
                  <a:moveTo>
                    <a:pt x="8" y="0"/>
                  </a:moveTo>
                  <a:lnTo>
                    <a:pt x="8" y="0"/>
                  </a:lnTo>
                  <a:lnTo>
                    <a:pt x="2" y="2"/>
                  </a:lnTo>
                  <a:lnTo>
                    <a:pt x="0" y="6"/>
                  </a:lnTo>
                  <a:lnTo>
                    <a:pt x="0" y="6"/>
                  </a:lnTo>
                  <a:lnTo>
                    <a:pt x="2" y="10"/>
                  </a:lnTo>
                  <a:lnTo>
                    <a:pt x="8" y="12"/>
                  </a:lnTo>
                  <a:lnTo>
                    <a:pt x="8" y="12"/>
                  </a:lnTo>
                  <a:lnTo>
                    <a:pt x="12" y="10"/>
                  </a:lnTo>
                  <a:lnTo>
                    <a:pt x="14" y="6"/>
                  </a:lnTo>
                  <a:lnTo>
                    <a:pt x="14"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30" name="Freeform 199"/>
            <p:cNvSpPr/>
            <p:nvPr/>
          </p:nvSpPr>
          <p:spPr bwMode="auto">
            <a:xfrm>
              <a:off x="1516063" y="800100"/>
              <a:ext cx="22225" cy="19050"/>
            </a:xfrm>
            <a:custGeom>
              <a:avLst/>
              <a:gdLst/>
              <a:ahLst/>
              <a:cxnLst>
                <a:cxn ang="0">
                  <a:pos x="6" y="0"/>
                </a:cxn>
                <a:cxn ang="0">
                  <a:pos x="6" y="0"/>
                </a:cxn>
                <a:cxn ang="0">
                  <a:pos x="2" y="2"/>
                </a:cxn>
                <a:cxn ang="0">
                  <a:pos x="0" y="6"/>
                </a:cxn>
                <a:cxn ang="0">
                  <a:pos x="0" y="6"/>
                </a:cxn>
                <a:cxn ang="0">
                  <a:pos x="2" y="10"/>
                </a:cxn>
                <a:cxn ang="0">
                  <a:pos x="6" y="12"/>
                </a:cxn>
                <a:cxn ang="0">
                  <a:pos x="6" y="12"/>
                </a:cxn>
                <a:cxn ang="0">
                  <a:pos x="12" y="10"/>
                </a:cxn>
                <a:cxn ang="0">
                  <a:pos x="14" y="6"/>
                </a:cxn>
                <a:cxn ang="0">
                  <a:pos x="14" y="6"/>
                </a:cxn>
                <a:cxn ang="0">
                  <a:pos x="12" y="2"/>
                </a:cxn>
                <a:cxn ang="0">
                  <a:pos x="6" y="0"/>
                </a:cxn>
              </a:cxnLst>
              <a:rect l="0" t="0" r="r" b="b"/>
              <a:pathLst>
                <a:path w="14" h="12">
                  <a:moveTo>
                    <a:pt x="6" y="0"/>
                  </a:moveTo>
                  <a:lnTo>
                    <a:pt x="6" y="0"/>
                  </a:lnTo>
                  <a:lnTo>
                    <a:pt x="2" y="2"/>
                  </a:lnTo>
                  <a:lnTo>
                    <a:pt x="0" y="6"/>
                  </a:lnTo>
                  <a:lnTo>
                    <a:pt x="0" y="6"/>
                  </a:lnTo>
                  <a:lnTo>
                    <a:pt x="2" y="10"/>
                  </a:lnTo>
                  <a:lnTo>
                    <a:pt x="6" y="12"/>
                  </a:lnTo>
                  <a:lnTo>
                    <a:pt x="6" y="12"/>
                  </a:lnTo>
                  <a:lnTo>
                    <a:pt x="12" y="10"/>
                  </a:lnTo>
                  <a:lnTo>
                    <a:pt x="14" y="6"/>
                  </a:lnTo>
                  <a:lnTo>
                    <a:pt x="14" y="6"/>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31" name="Freeform 200"/>
            <p:cNvSpPr/>
            <p:nvPr/>
          </p:nvSpPr>
          <p:spPr bwMode="auto">
            <a:xfrm>
              <a:off x="1516063" y="800100"/>
              <a:ext cx="22225" cy="19050"/>
            </a:xfrm>
            <a:custGeom>
              <a:avLst/>
              <a:gdLst/>
              <a:ahLst/>
              <a:cxnLst>
                <a:cxn ang="0">
                  <a:pos x="6" y="0"/>
                </a:cxn>
                <a:cxn ang="0">
                  <a:pos x="6" y="0"/>
                </a:cxn>
                <a:cxn ang="0">
                  <a:pos x="2" y="2"/>
                </a:cxn>
                <a:cxn ang="0">
                  <a:pos x="0" y="6"/>
                </a:cxn>
                <a:cxn ang="0">
                  <a:pos x="0" y="6"/>
                </a:cxn>
                <a:cxn ang="0">
                  <a:pos x="2" y="10"/>
                </a:cxn>
                <a:cxn ang="0">
                  <a:pos x="6" y="12"/>
                </a:cxn>
                <a:cxn ang="0">
                  <a:pos x="6" y="12"/>
                </a:cxn>
                <a:cxn ang="0">
                  <a:pos x="12" y="10"/>
                </a:cxn>
                <a:cxn ang="0">
                  <a:pos x="14" y="6"/>
                </a:cxn>
                <a:cxn ang="0">
                  <a:pos x="14" y="6"/>
                </a:cxn>
                <a:cxn ang="0">
                  <a:pos x="12" y="2"/>
                </a:cxn>
                <a:cxn ang="0">
                  <a:pos x="6" y="0"/>
                </a:cxn>
              </a:cxnLst>
              <a:rect l="0" t="0" r="r" b="b"/>
              <a:pathLst>
                <a:path w="14" h="12">
                  <a:moveTo>
                    <a:pt x="6" y="0"/>
                  </a:moveTo>
                  <a:lnTo>
                    <a:pt x="6" y="0"/>
                  </a:lnTo>
                  <a:lnTo>
                    <a:pt x="2" y="2"/>
                  </a:lnTo>
                  <a:lnTo>
                    <a:pt x="0" y="6"/>
                  </a:lnTo>
                  <a:lnTo>
                    <a:pt x="0" y="6"/>
                  </a:lnTo>
                  <a:lnTo>
                    <a:pt x="2" y="10"/>
                  </a:lnTo>
                  <a:lnTo>
                    <a:pt x="6" y="12"/>
                  </a:lnTo>
                  <a:lnTo>
                    <a:pt x="6" y="12"/>
                  </a:lnTo>
                  <a:lnTo>
                    <a:pt x="12" y="10"/>
                  </a:lnTo>
                  <a:lnTo>
                    <a:pt x="14" y="6"/>
                  </a:lnTo>
                  <a:lnTo>
                    <a:pt x="14" y="6"/>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32" name="Freeform 201"/>
            <p:cNvSpPr/>
            <p:nvPr/>
          </p:nvSpPr>
          <p:spPr bwMode="auto">
            <a:xfrm>
              <a:off x="3617913" y="276225"/>
              <a:ext cx="34925" cy="34925"/>
            </a:xfrm>
            <a:custGeom>
              <a:avLst/>
              <a:gdLst/>
              <a:ahLst/>
              <a:cxnLst>
                <a:cxn ang="0">
                  <a:pos x="10" y="0"/>
                </a:cxn>
                <a:cxn ang="0">
                  <a:pos x="10" y="0"/>
                </a:cxn>
                <a:cxn ang="0">
                  <a:pos x="6" y="0"/>
                </a:cxn>
                <a:cxn ang="0">
                  <a:pos x="2" y="2"/>
                </a:cxn>
                <a:cxn ang="0">
                  <a:pos x="0" y="6"/>
                </a:cxn>
                <a:cxn ang="0">
                  <a:pos x="0" y="10"/>
                </a:cxn>
                <a:cxn ang="0">
                  <a:pos x="0" y="10"/>
                </a:cxn>
                <a:cxn ang="0">
                  <a:pos x="0" y="16"/>
                </a:cxn>
                <a:cxn ang="0">
                  <a:pos x="2" y="18"/>
                </a:cxn>
                <a:cxn ang="0">
                  <a:pos x="6" y="22"/>
                </a:cxn>
                <a:cxn ang="0">
                  <a:pos x="10" y="22"/>
                </a:cxn>
                <a:cxn ang="0">
                  <a:pos x="10" y="22"/>
                </a:cxn>
                <a:cxn ang="0">
                  <a:pos x="16" y="22"/>
                </a:cxn>
                <a:cxn ang="0">
                  <a:pos x="18" y="18"/>
                </a:cxn>
                <a:cxn ang="0">
                  <a:pos x="22" y="16"/>
                </a:cxn>
                <a:cxn ang="0">
                  <a:pos x="22" y="10"/>
                </a:cxn>
                <a:cxn ang="0">
                  <a:pos x="22" y="10"/>
                </a:cxn>
                <a:cxn ang="0">
                  <a:pos x="22" y="6"/>
                </a:cxn>
                <a:cxn ang="0">
                  <a:pos x="18" y="2"/>
                </a:cxn>
                <a:cxn ang="0">
                  <a:pos x="16" y="0"/>
                </a:cxn>
                <a:cxn ang="0">
                  <a:pos x="10" y="0"/>
                </a:cxn>
              </a:cxnLst>
              <a:rect l="0" t="0" r="r" b="b"/>
              <a:pathLst>
                <a:path w="22" h="22">
                  <a:moveTo>
                    <a:pt x="10" y="0"/>
                  </a:moveTo>
                  <a:lnTo>
                    <a:pt x="10" y="0"/>
                  </a:lnTo>
                  <a:lnTo>
                    <a:pt x="6" y="0"/>
                  </a:lnTo>
                  <a:lnTo>
                    <a:pt x="2" y="2"/>
                  </a:lnTo>
                  <a:lnTo>
                    <a:pt x="0" y="6"/>
                  </a:lnTo>
                  <a:lnTo>
                    <a:pt x="0" y="10"/>
                  </a:lnTo>
                  <a:lnTo>
                    <a:pt x="0" y="10"/>
                  </a:lnTo>
                  <a:lnTo>
                    <a:pt x="0" y="16"/>
                  </a:lnTo>
                  <a:lnTo>
                    <a:pt x="2" y="18"/>
                  </a:lnTo>
                  <a:lnTo>
                    <a:pt x="6" y="22"/>
                  </a:lnTo>
                  <a:lnTo>
                    <a:pt x="10" y="22"/>
                  </a:lnTo>
                  <a:lnTo>
                    <a:pt x="10" y="22"/>
                  </a:lnTo>
                  <a:lnTo>
                    <a:pt x="16" y="22"/>
                  </a:lnTo>
                  <a:lnTo>
                    <a:pt x="18" y="18"/>
                  </a:lnTo>
                  <a:lnTo>
                    <a:pt x="22" y="16"/>
                  </a:lnTo>
                  <a:lnTo>
                    <a:pt x="22" y="10"/>
                  </a:lnTo>
                  <a:lnTo>
                    <a:pt x="22" y="10"/>
                  </a:lnTo>
                  <a:lnTo>
                    <a:pt x="22" y="6"/>
                  </a:lnTo>
                  <a:lnTo>
                    <a:pt x="18" y="2"/>
                  </a:lnTo>
                  <a:lnTo>
                    <a:pt x="16" y="0"/>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33" name="Freeform 202"/>
            <p:cNvSpPr/>
            <p:nvPr/>
          </p:nvSpPr>
          <p:spPr bwMode="auto">
            <a:xfrm>
              <a:off x="3617913" y="276225"/>
              <a:ext cx="34925" cy="34925"/>
            </a:xfrm>
            <a:custGeom>
              <a:avLst/>
              <a:gdLst/>
              <a:ahLst/>
              <a:cxnLst>
                <a:cxn ang="0">
                  <a:pos x="10" y="0"/>
                </a:cxn>
                <a:cxn ang="0">
                  <a:pos x="10" y="0"/>
                </a:cxn>
                <a:cxn ang="0">
                  <a:pos x="6" y="0"/>
                </a:cxn>
                <a:cxn ang="0">
                  <a:pos x="2" y="2"/>
                </a:cxn>
                <a:cxn ang="0">
                  <a:pos x="0" y="6"/>
                </a:cxn>
                <a:cxn ang="0">
                  <a:pos x="0" y="10"/>
                </a:cxn>
                <a:cxn ang="0">
                  <a:pos x="0" y="10"/>
                </a:cxn>
                <a:cxn ang="0">
                  <a:pos x="0" y="16"/>
                </a:cxn>
                <a:cxn ang="0">
                  <a:pos x="2" y="18"/>
                </a:cxn>
                <a:cxn ang="0">
                  <a:pos x="6" y="22"/>
                </a:cxn>
                <a:cxn ang="0">
                  <a:pos x="10" y="22"/>
                </a:cxn>
                <a:cxn ang="0">
                  <a:pos x="10" y="22"/>
                </a:cxn>
                <a:cxn ang="0">
                  <a:pos x="16" y="22"/>
                </a:cxn>
                <a:cxn ang="0">
                  <a:pos x="18" y="18"/>
                </a:cxn>
                <a:cxn ang="0">
                  <a:pos x="22" y="16"/>
                </a:cxn>
                <a:cxn ang="0">
                  <a:pos x="22" y="10"/>
                </a:cxn>
                <a:cxn ang="0">
                  <a:pos x="22" y="10"/>
                </a:cxn>
                <a:cxn ang="0">
                  <a:pos x="22" y="6"/>
                </a:cxn>
                <a:cxn ang="0">
                  <a:pos x="18" y="2"/>
                </a:cxn>
                <a:cxn ang="0">
                  <a:pos x="16" y="0"/>
                </a:cxn>
                <a:cxn ang="0">
                  <a:pos x="10" y="0"/>
                </a:cxn>
              </a:cxnLst>
              <a:rect l="0" t="0" r="r" b="b"/>
              <a:pathLst>
                <a:path w="22" h="22">
                  <a:moveTo>
                    <a:pt x="10" y="0"/>
                  </a:moveTo>
                  <a:lnTo>
                    <a:pt x="10" y="0"/>
                  </a:lnTo>
                  <a:lnTo>
                    <a:pt x="6" y="0"/>
                  </a:lnTo>
                  <a:lnTo>
                    <a:pt x="2" y="2"/>
                  </a:lnTo>
                  <a:lnTo>
                    <a:pt x="0" y="6"/>
                  </a:lnTo>
                  <a:lnTo>
                    <a:pt x="0" y="10"/>
                  </a:lnTo>
                  <a:lnTo>
                    <a:pt x="0" y="10"/>
                  </a:lnTo>
                  <a:lnTo>
                    <a:pt x="0" y="16"/>
                  </a:lnTo>
                  <a:lnTo>
                    <a:pt x="2" y="18"/>
                  </a:lnTo>
                  <a:lnTo>
                    <a:pt x="6" y="22"/>
                  </a:lnTo>
                  <a:lnTo>
                    <a:pt x="10" y="22"/>
                  </a:lnTo>
                  <a:lnTo>
                    <a:pt x="10" y="22"/>
                  </a:lnTo>
                  <a:lnTo>
                    <a:pt x="16" y="22"/>
                  </a:lnTo>
                  <a:lnTo>
                    <a:pt x="18" y="18"/>
                  </a:lnTo>
                  <a:lnTo>
                    <a:pt x="22" y="16"/>
                  </a:lnTo>
                  <a:lnTo>
                    <a:pt x="22" y="10"/>
                  </a:lnTo>
                  <a:lnTo>
                    <a:pt x="22" y="10"/>
                  </a:lnTo>
                  <a:lnTo>
                    <a:pt x="22" y="6"/>
                  </a:lnTo>
                  <a:lnTo>
                    <a:pt x="18" y="2"/>
                  </a:lnTo>
                  <a:lnTo>
                    <a:pt x="16" y="0"/>
                  </a:lnTo>
                  <a:lnTo>
                    <a:pt x="10"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34" name="Freeform 203"/>
            <p:cNvSpPr/>
            <p:nvPr/>
          </p:nvSpPr>
          <p:spPr bwMode="auto">
            <a:xfrm>
              <a:off x="2230438" y="641350"/>
              <a:ext cx="50800" cy="53975"/>
            </a:xfrm>
            <a:custGeom>
              <a:avLst/>
              <a:gdLst/>
              <a:ahLst/>
              <a:cxnLst>
                <a:cxn ang="0">
                  <a:pos x="16" y="0"/>
                </a:cxn>
                <a:cxn ang="0">
                  <a:pos x="16" y="0"/>
                </a:cxn>
                <a:cxn ang="0">
                  <a:pos x="10" y="0"/>
                </a:cxn>
                <a:cxn ang="0">
                  <a:pos x="4" y="4"/>
                </a:cxn>
                <a:cxn ang="0">
                  <a:pos x="0" y="10"/>
                </a:cxn>
                <a:cxn ang="0">
                  <a:pos x="0" y="16"/>
                </a:cxn>
                <a:cxn ang="0">
                  <a:pos x="0" y="16"/>
                </a:cxn>
                <a:cxn ang="0">
                  <a:pos x="0" y="22"/>
                </a:cxn>
                <a:cxn ang="0">
                  <a:pos x="4" y="28"/>
                </a:cxn>
                <a:cxn ang="0">
                  <a:pos x="10" y="32"/>
                </a:cxn>
                <a:cxn ang="0">
                  <a:pos x="16" y="34"/>
                </a:cxn>
                <a:cxn ang="0">
                  <a:pos x="16" y="34"/>
                </a:cxn>
                <a:cxn ang="0">
                  <a:pos x="22" y="32"/>
                </a:cxn>
                <a:cxn ang="0">
                  <a:pos x="28" y="28"/>
                </a:cxn>
                <a:cxn ang="0">
                  <a:pos x="32" y="22"/>
                </a:cxn>
                <a:cxn ang="0">
                  <a:pos x="32" y="16"/>
                </a:cxn>
                <a:cxn ang="0">
                  <a:pos x="32" y="16"/>
                </a:cxn>
                <a:cxn ang="0">
                  <a:pos x="32" y="10"/>
                </a:cxn>
                <a:cxn ang="0">
                  <a:pos x="28" y="4"/>
                </a:cxn>
                <a:cxn ang="0">
                  <a:pos x="22" y="0"/>
                </a:cxn>
                <a:cxn ang="0">
                  <a:pos x="16" y="0"/>
                </a:cxn>
              </a:cxnLst>
              <a:rect l="0" t="0" r="r" b="b"/>
              <a:pathLst>
                <a:path w="32" h="34">
                  <a:moveTo>
                    <a:pt x="16" y="0"/>
                  </a:moveTo>
                  <a:lnTo>
                    <a:pt x="16" y="0"/>
                  </a:lnTo>
                  <a:lnTo>
                    <a:pt x="10" y="0"/>
                  </a:lnTo>
                  <a:lnTo>
                    <a:pt x="4" y="4"/>
                  </a:lnTo>
                  <a:lnTo>
                    <a:pt x="0" y="10"/>
                  </a:lnTo>
                  <a:lnTo>
                    <a:pt x="0" y="16"/>
                  </a:lnTo>
                  <a:lnTo>
                    <a:pt x="0" y="16"/>
                  </a:lnTo>
                  <a:lnTo>
                    <a:pt x="0" y="22"/>
                  </a:lnTo>
                  <a:lnTo>
                    <a:pt x="4" y="28"/>
                  </a:lnTo>
                  <a:lnTo>
                    <a:pt x="10" y="32"/>
                  </a:lnTo>
                  <a:lnTo>
                    <a:pt x="16" y="34"/>
                  </a:lnTo>
                  <a:lnTo>
                    <a:pt x="16" y="34"/>
                  </a:lnTo>
                  <a:lnTo>
                    <a:pt x="22" y="32"/>
                  </a:lnTo>
                  <a:lnTo>
                    <a:pt x="28" y="28"/>
                  </a:lnTo>
                  <a:lnTo>
                    <a:pt x="32" y="22"/>
                  </a:lnTo>
                  <a:lnTo>
                    <a:pt x="32" y="16"/>
                  </a:lnTo>
                  <a:lnTo>
                    <a:pt x="32" y="16"/>
                  </a:lnTo>
                  <a:lnTo>
                    <a:pt x="32" y="10"/>
                  </a:lnTo>
                  <a:lnTo>
                    <a:pt x="28" y="4"/>
                  </a:lnTo>
                  <a:lnTo>
                    <a:pt x="22" y="0"/>
                  </a:lnTo>
                  <a:lnTo>
                    <a:pt x="1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35" name="Freeform 204"/>
            <p:cNvSpPr/>
            <p:nvPr/>
          </p:nvSpPr>
          <p:spPr bwMode="auto">
            <a:xfrm>
              <a:off x="2230438" y="641350"/>
              <a:ext cx="50800" cy="53975"/>
            </a:xfrm>
            <a:custGeom>
              <a:avLst/>
              <a:gdLst/>
              <a:ahLst/>
              <a:cxnLst>
                <a:cxn ang="0">
                  <a:pos x="16" y="0"/>
                </a:cxn>
                <a:cxn ang="0">
                  <a:pos x="16" y="0"/>
                </a:cxn>
                <a:cxn ang="0">
                  <a:pos x="10" y="0"/>
                </a:cxn>
                <a:cxn ang="0">
                  <a:pos x="4" y="4"/>
                </a:cxn>
                <a:cxn ang="0">
                  <a:pos x="0" y="10"/>
                </a:cxn>
                <a:cxn ang="0">
                  <a:pos x="0" y="16"/>
                </a:cxn>
                <a:cxn ang="0">
                  <a:pos x="0" y="16"/>
                </a:cxn>
                <a:cxn ang="0">
                  <a:pos x="0" y="22"/>
                </a:cxn>
                <a:cxn ang="0">
                  <a:pos x="4" y="28"/>
                </a:cxn>
                <a:cxn ang="0">
                  <a:pos x="10" y="32"/>
                </a:cxn>
                <a:cxn ang="0">
                  <a:pos x="16" y="34"/>
                </a:cxn>
                <a:cxn ang="0">
                  <a:pos x="16" y="34"/>
                </a:cxn>
                <a:cxn ang="0">
                  <a:pos x="22" y="32"/>
                </a:cxn>
                <a:cxn ang="0">
                  <a:pos x="28" y="28"/>
                </a:cxn>
                <a:cxn ang="0">
                  <a:pos x="32" y="22"/>
                </a:cxn>
                <a:cxn ang="0">
                  <a:pos x="32" y="16"/>
                </a:cxn>
                <a:cxn ang="0">
                  <a:pos x="32" y="16"/>
                </a:cxn>
                <a:cxn ang="0">
                  <a:pos x="32" y="10"/>
                </a:cxn>
                <a:cxn ang="0">
                  <a:pos x="28" y="4"/>
                </a:cxn>
                <a:cxn ang="0">
                  <a:pos x="22" y="0"/>
                </a:cxn>
                <a:cxn ang="0">
                  <a:pos x="16" y="0"/>
                </a:cxn>
              </a:cxnLst>
              <a:rect l="0" t="0" r="r" b="b"/>
              <a:pathLst>
                <a:path w="32" h="34">
                  <a:moveTo>
                    <a:pt x="16" y="0"/>
                  </a:moveTo>
                  <a:lnTo>
                    <a:pt x="16" y="0"/>
                  </a:lnTo>
                  <a:lnTo>
                    <a:pt x="10" y="0"/>
                  </a:lnTo>
                  <a:lnTo>
                    <a:pt x="4" y="4"/>
                  </a:lnTo>
                  <a:lnTo>
                    <a:pt x="0" y="10"/>
                  </a:lnTo>
                  <a:lnTo>
                    <a:pt x="0" y="16"/>
                  </a:lnTo>
                  <a:lnTo>
                    <a:pt x="0" y="16"/>
                  </a:lnTo>
                  <a:lnTo>
                    <a:pt x="0" y="22"/>
                  </a:lnTo>
                  <a:lnTo>
                    <a:pt x="4" y="28"/>
                  </a:lnTo>
                  <a:lnTo>
                    <a:pt x="10" y="32"/>
                  </a:lnTo>
                  <a:lnTo>
                    <a:pt x="16" y="34"/>
                  </a:lnTo>
                  <a:lnTo>
                    <a:pt x="16" y="34"/>
                  </a:lnTo>
                  <a:lnTo>
                    <a:pt x="22" y="32"/>
                  </a:lnTo>
                  <a:lnTo>
                    <a:pt x="28" y="28"/>
                  </a:lnTo>
                  <a:lnTo>
                    <a:pt x="32" y="22"/>
                  </a:lnTo>
                  <a:lnTo>
                    <a:pt x="32" y="16"/>
                  </a:lnTo>
                  <a:lnTo>
                    <a:pt x="32" y="16"/>
                  </a:lnTo>
                  <a:lnTo>
                    <a:pt x="32" y="10"/>
                  </a:lnTo>
                  <a:lnTo>
                    <a:pt x="28" y="4"/>
                  </a:lnTo>
                  <a:lnTo>
                    <a:pt x="22" y="0"/>
                  </a:lnTo>
                  <a:lnTo>
                    <a:pt x="1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36" name="Freeform 206"/>
            <p:cNvSpPr/>
            <p:nvPr/>
          </p:nvSpPr>
          <p:spPr bwMode="auto">
            <a:xfrm>
              <a:off x="2719388" y="730250"/>
              <a:ext cx="69850" cy="69850"/>
            </a:xfrm>
            <a:custGeom>
              <a:avLst/>
              <a:gdLst/>
              <a:ahLst/>
              <a:cxnLst>
                <a:cxn ang="0">
                  <a:pos x="22" y="0"/>
                </a:cxn>
                <a:cxn ang="0">
                  <a:pos x="22" y="0"/>
                </a:cxn>
                <a:cxn ang="0">
                  <a:pos x="14" y="2"/>
                </a:cxn>
                <a:cxn ang="0">
                  <a:pos x="6" y="6"/>
                </a:cxn>
                <a:cxn ang="0">
                  <a:pos x="2" y="14"/>
                </a:cxn>
                <a:cxn ang="0">
                  <a:pos x="0" y="22"/>
                </a:cxn>
                <a:cxn ang="0">
                  <a:pos x="0" y="22"/>
                </a:cxn>
                <a:cxn ang="0">
                  <a:pos x="2" y="30"/>
                </a:cxn>
                <a:cxn ang="0">
                  <a:pos x="6" y="38"/>
                </a:cxn>
                <a:cxn ang="0">
                  <a:pos x="14" y="42"/>
                </a:cxn>
                <a:cxn ang="0">
                  <a:pos x="22" y="44"/>
                </a:cxn>
                <a:cxn ang="0">
                  <a:pos x="22" y="44"/>
                </a:cxn>
                <a:cxn ang="0">
                  <a:pos x="30" y="42"/>
                </a:cxn>
                <a:cxn ang="0">
                  <a:pos x="38" y="38"/>
                </a:cxn>
                <a:cxn ang="0">
                  <a:pos x="42" y="30"/>
                </a:cxn>
                <a:cxn ang="0">
                  <a:pos x="44" y="22"/>
                </a:cxn>
                <a:cxn ang="0">
                  <a:pos x="44" y="22"/>
                </a:cxn>
                <a:cxn ang="0">
                  <a:pos x="42" y="14"/>
                </a:cxn>
                <a:cxn ang="0">
                  <a:pos x="38" y="6"/>
                </a:cxn>
                <a:cxn ang="0">
                  <a:pos x="30" y="2"/>
                </a:cxn>
                <a:cxn ang="0">
                  <a:pos x="22" y="0"/>
                </a:cxn>
              </a:cxnLst>
              <a:rect l="0" t="0" r="r" b="b"/>
              <a:pathLst>
                <a:path w="44" h="44">
                  <a:moveTo>
                    <a:pt x="22" y="0"/>
                  </a:moveTo>
                  <a:lnTo>
                    <a:pt x="22" y="0"/>
                  </a:lnTo>
                  <a:lnTo>
                    <a:pt x="14" y="2"/>
                  </a:lnTo>
                  <a:lnTo>
                    <a:pt x="6" y="6"/>
                  </a:lnTo>
                  <a:lnTo>
                    <a:pt x="2" y="14"/>
                  </a:lnTo>
                  <a:lnTo>
                    <a:pt x="0" y="22"/>
                  </a:lnTo>
                  <a:lnTo>
                    <a:pt x="0" y="22"/>
                  </a:lnTo>
                  <a:lnTo>
                    <a:pt x="2" y="30"/>
                  </a:lnTo>
                  <a:lnTo>
                    <a:pt x="6" y="38"/>
                  </a:lnTo>
                  <a:lnTo>
                    <a:pt x="14" y="42"/>
                  </a:lnTo>
                  <a:lnTo>
                    <a:pt x="22" y="44"/>
                  </a:lnTo>
                  <a:lnTo>
                    <a:pt x="22" y="44"/>
                  </a:lnTo>
                  <a:lnTo>
                    <a:pt x="30" y="42"/>
                  </a:lnTo>
                  <a:lnTo>
                    <a:pt x="38" y="38"/>
                  </a:lnTo>
                  <a:lnTo>
                    <a:pt x="42" y="30"/>
                  </a:lnTo>
                  <a:lnTo>
                    <a:pt x="44" y="22"/>
                  </a:lnTo>
                  <a:lnTo>
                    <a:pt x="44" y="22"/>
                  </a:lnTo>
                  <a:lnTo>
                    <a:pt x="42" y="14"/>
                  </a:lnTo>
                  <a:lnTo>
                    <a:pt x="38" y="6"/>
                  </a:lnTo>
                  <a:lnTo>
                    <a:pt x="30" y="2"/>
                  </a:lnTo>
                  <a:lnTo>
                    <a:pt x="2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37" name="Freeform 207"/>
            <p:cNvSpPr/>
            <p:nvPr/>
          </p:nvSpPr>
          <p:spPr bwMode="auto">
            <a:xfrm>
              <a:off x="2719388" y="730250"/>
              <a:ext cx="69850" cy="69850"/>
            </a:xfrm>
            <a:custGeom>
              <a:avLst/>
              <a:gdLst/>
              <a:ahLst/>
              <a:cxnLst>
                <a:cxn ang="0">
                  <a:pos x="22" y="0"/>
                </a:cxn>
                <a:cxn ang="0">
                  <a:pos x="22" y="0"/>
                </a:cxn>
                <a:cxn ang="0">
                  <a:pos x="14" y="2"/>
                </a:cxn>
                <a:cxn ang="0">
                  <a:pos x="6" y="6"/>
                </a:cxn>
                <a:cxn ang="0">
                  <a:pos x="2" y="14"/>
                </a:cxn>
                <a:cxn ang="0">
                  <a:pos x="0" y="22"/>
                </a:cxn>
                <a:cxn ang="0">
                  <a:pos x="0" y="22"/>
                </a:cxn>
                <a:cxn ang="0">
                  <a:pos x="2" y="30"/>
                </a:cxn>
                <a:cxn ang="0">
                  <a:pos x="6" y="38"/>
                </a:cxn>
                <a:cxn ang="0">
                  <a:pos x="14" y="42"/>
                </a:cxn>
                <a:cxn ang="0">
                  <a:pos x="22" y="44"/>
                </a:cxn>
                <a:cxn ang="0">
                  <a:pos x="22" y="44"/>
                </a:cxn>
                <a:cxn ang="0">
                  <a:pos x="30" y="42"/>
                </a:cxn>
                <a:cxn ang="0">
                  <a:pos x="38" y="38"/>
                </a:cxn>
                <a:cxn ang="0">
                  <a:pos x="42" y="30"/>
                </a:cxn>
                <a:cxn ang="0">
                  <a:pos x="44" y="22"/>
                </a:cxn>
                <a:cxn ang="0">
                  <a:pos x="44" y="22"/>
                </a:cxn>
                <a:cxn ang="0">
                  <a:pos x="42" y="14"/>
                </a:cxn>
                <a:cxn ang="0">
                  <a:pos x="38" y="6"/>
                </a:cxn>
                <a:cxn ang="0">
                  <a:pos x="30" y="2"/>
                </a:cxn>
                <a:cxn ang="0">
                  <a:pos x="22" y="0"/>
                </a:cxn>
              </a:cxnLst>
              <a:rect l="0" t="0" r="r" b="b"/>
              <a:pathLst>
                <a:path w="44" h="44">
                  <a:moveTo>
                    <a:pt x="22" y="0"/>
                  </a:moveTo>
                  <a:lnTo>
                    <a:pt x="22" y="0"/>
                  </a:lnTo>
                  <a:lnTo>
                    <a:pt x="14" y="2"/>
                  </a:lnTo>
                  <a:lnTo>
                    <a:pt x="6" y="6"/>
                  </a:lnTo>
                  <a:lnTo>
                    <a:pt x="2" y="14"/>
                  </a:lnTo>
                  <a:lnTo>
                    <a:pt x="0" y="22"/>
                  </a:lnTo>
                  <a:lnTo>
                    <a:pt x="0" y="22"/>
                  </a:lnTo>
                  <a:lnTo>
                    <a:pt x="2" y="30"/>
                  </a:lnTo>
                  <a:lnTo>
                    <a:pt x="6" y="38"/>
                  </a:lnTo>
                  <a:lnTo>
                    <a:pt x="14" y="42"/>
                  </a:lnTo>
                  <a:lnTo>
                    <a:pt x="22" y="44"/>
                  </a:lnTo>
                  <a:lnTo>
                    <a:pt x="22" y="44"/>
                  </a:lnTo>
                  <a:lnTo>
                    <a:pt x="30" y="42"/>
                  </a:lnTo>
                  <a:lnTo>
                    <a:pt x="38" y="38"/>
                  </a:lnTo>
                  <a:lnTo>
                    <a:pt x="42" y="30"/>
                  </a:lnTo>
                  <a:lnTo>
                    <a:pt x="44" y="22"/>
                  </a:lnTo>
                  <a:lnTo>
                    <a:pt x="44" y="22"/>
                  </a:lnTo>
                  <a:lnTo>
                    <a:pt x="42" y="14"/>
                  </a:lnTo>
                  <a:lnTo>
                    <a:pt x="38" y="6"/>
                  </a:lnTo>
                  <a:lnTo>
                    <a:pt x="30" y="2"/>
                  </a:lnTo>
                  <a:lnTo>
                    <a:pt x="22"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38" name="Freeform 208"/>
            <p:cNvSpPr/>
            <p:nvPr/>
          </p:nvSpPr>
          <p:spPr bwMode="auto">
            <a:xfrm>
              <a:off x="3100388" y="720725"/>
              <a:ext cx="38100" cy="34925"/>
            </a:xfrm>
            <a:custGeom>
              <a:avLst/>
              <a:gdLst/>
              <a:ahLst/>
              <a:cxnLst>
                <a:cxn ang="0">
                  <a:pos x="12" y="0"/>
                </a:cxn>
                <a:cxn ang="0">
                  <a:pos x="12" y="0"/>
                </a:cxn>
                <a:cxn ang="0">
                  <a:pos x="8" y="0"/>
                </a:cxn>
                <a:cxn ang="0">
                  <a:pos x="4" y="4"/>
                </a:cxn>
                <a:cxn ang="0">
                  <a:pos x="2" y="6"/>
                </a:cxn>
                <a:cxn ang="0">
                  <a:pos x="0" y="12"/>
                </a:cxn>
                <a:cxn ang="0">
                  <a:pos x="0" y="12"/>
                </a:cxn>
                <a:cxn ang="0">
                  <a:pos x="2" y="16"/>
                </a:cxn>
                <a:cxn ang="0">
                  <a:pos x="4" y="20"/>
                </a:cxn>
                <a:cxn ang="0">
                  <a:pos x="8" y="22"/>
                </a:cxn>
                <a:cxn ang="0">
                  <a:pos x="12" y="22"/>
                </a:cxn>
                <a:cxn ang="0">
                  <a:pos x="12" y="22"/>
                </a:cxn>
                <a:cxn ang="0">
                  <a:pos x="16" y="22"/>
                </a:cxn>
                <a:cxn ang="0">
                  <a:pos x="20" y="20"/>
                </a:cxn>
                <a:cxn ang="0">
                  <a:pos x="22" y="16"/>
                </a:cxn>
                <a:cxn ang="0">
                  <a:pos x="24" y="12"/>
                </a:cxn>
                <a:cxn ang="0">
                  <a:pos x="24" y="12"/>
                </a:cxn>
                <a:cxn ang="0">
                  <a:pos x="22" y="6"/>
                </a:cxn>
                <a:cxn ang="0">
                  <a:pos x="20" y="4"/>
                </a:cxn>
                <a:cxn ang="0">
                  <a:pos x="16" y="0"/>
                </a:cxn>
                <a:cxn ang="0">
                  <a:pos x="12" y="0"/>
                </a:cxn>
              </a:cxnLst>
              <a:rect l="0" t="0" r="r" b="b"/>
              <a:pathLst>
                <a:path w="24" h="22">
                  <a:moveTo>
                    <a:pt x="12" y="0"/>
                  </a:moveTo>
                  <a:lnTo>
                    <a:pt x="12" y="0"/>
                  </a:lnTo>
                  <a:lnTo>
                    <a:pt x="8" y="0"/>
                  </a:lnTo>
                  <a:lnTo>
                    <a:pt x="4" y="4"/>
                  </a:lnTo>
                  <a:lnTo>
                    <a:pt x="2" y="6"/>
                  </a:lnTo>
                  <a:lnTo>
                    <a:pt x="0" y="12"/>
                  </a:lnTo>
                  <a:lnTo>
                    <a:pt x="0" y="12"/>
                  </a:lnTo>
                  <a:lnTo>
                    <a:pt x="2" y="16"/>
                  </a:lnTo>
                  <a:lnTo>
                    <a:pt x="4" y="20"/>
                  </a:lnTo>
                  <a:lnTo>
                    <a:pt x="8" y="22"/>
                  </a:lnTo>
                  <a:lnTo>
                    <a:pt x="12" y="22"/>
                  </a:lnTo>
                  <a:lnTo>
                    <a:pt x="12" y="22"/>
                  </a:lnTo>
                  <a:lnTo>
                    <a:pt x="16" y="22"/>
                  </a:lnTo>
                  <a:lnTo>
                    <a:pt x="20" y="20"/>
                  </a:lnTo>
                  <a:lnTo>
                    <a:pt x="22" y="16"/>
                  </a:lnTo>
                  <a:lnTo>
                    <a:pt x="24" y="12"/>
                  </a:lnTo>
                  <a:lnTo>
                    <a:pt x="24" y="12"/>
                  </a:lnTo>
                  <a:lnTo>
                    <a:pt x="22" y="6"/>
                  </a:lnTo>
                  <a:lnTo>
                    <a:pt x="20" y="4"/>
                  </a:lnTo>
                  <a:lnTo>
                    <a:pt x="16" y="0"/>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39" name="Freeform 209"/>
            <p:cNvSpPr/>
            <p:nvPr/>
          </p:nvSpPr>
          <p:spPr bwMode="auto">
            <a:xfrm>
              <a:off x="3100388" y="720725"/>
              <a:ext cx="38100" cy="34925"/>
            </a:xfrm>
            <a:custGeom>
              <a:avLst/>
              <a:gdLst/>
              <a:ahLst/>
              <a:cxnLst>
                <a:cxn ang="0">
                  <a:pos x="12" y="0"/>
                </a:cxn>
                <a:cxn ang="0">
                  <a:pos x="12" y="0"/>
                </a:cxn>
                <a:cxn ang="0">
                  <a:pos x="8" y="0"/>
                </a:cxn>
                <a:cxn ang="0">
                  <a:pos x="4" y="4"/>
                </a:cxn>
                <a:cxn ang="0">
                  <a:pos x="2" y="6"/>
                </a:cxn>
                <a:cxn ang="0">
                  <a:pos x="0" y="12"/>
                </a:cxn>
                <a:cxn ang="0">
                  <a:pos x="0" y="12"/>
                </a:cxn>
                <a:cxn ang="0">
                  <a:pos x="2" y="16"/>
                </a:cxn>
                <a:cxn ang="0">
                  <a:pos x="4" y="20"/>
                </a:cxn>
                <a:cxn ang="0">
                  <a:pos x="8" y="22"/>
                </a:cxn>
                <a:cxn ang="0">
                  <a:pos x="12" y="22"/>
                </a:cxn>
                <a:cxn ang="0">
                  <a:pos x="12" y="22"/>
                </a:cxn>
                <a:cxn ang="0">
                  <a:pos x="16" y="22"/>
                </a:cxn>
                <a:cxn ang="0">
                  <a:pos x="20" y="20"/>
                </a:cxn>
                <a:cxn ang="0">
                  <a:pos x="22" y="16"/>
                </a:cxn>
                <a:cxn ang="0">
                  <a:pos x="24" y="12"/>
                </a:cxn>
                <a:cxn ang="0">
                  <a:pos x="24" y="12"/>
                </a:cxn>
                <a:cxn ang="0">
                  <a:pos x="22" y="6"/>
                </a:cxn>
                <a:cxn ang="0">
                  <a:pos x="20" y="4"/>
                </a:cxn>
                <a:cxn ang="0">
                  <a:pos x="16" y="0"/>
                </a:cxn>
                <a:cxn ang="0">
                  <a:pos x="12" y="0"/>
                </a:cxn>
              </a:cxnLst>
              <a:rect l="0" t="0" r="r" b="b"/>
              <a:pathLst>
                <a:path w="24" h="22">
                  <a:moveTo>
                    <a:pt x="12" y="0"/>
                  </a:moveTo>
                  <a:lnTo>
                    <a:pt x="12" y="0"/>
                  </a:lnTo>
                  <a:lnTo>
                    <a:pt x="8" y="0"/>
                  </a:lnTo>
                  <a:lnTo>
                    <a:pt x="4" y="4"/>
                  </a:lnTo>
                  <a:lnTo>
                    <a:pt x="2" y="6"/>
                  </a:lnTo>
                  <a:lnTo>
                    <a:pt x="0" y="12"/>
                  </a:lnTo>
                  <a:lnTo>
                    <a:pt x="0" y="12"/>
                  </a:lnTo>
                  <a:lnTo>
                    <a:pt x="2" y="16"/>
                  </a:lnTo>
                  <a:lnTo>
                    <a:pt x="4" y="20"/>
                  </a:lnTo>
                  <a:lnTo>
                    <a:pt x="8" y="22"/>
                  </a:lnTo>
                  <a:lnTo>
                    <a:pt x="12" y="22"/>
                  </a:lnTo>
                  <a:lnTo>
                    <a:pt x="12" y="22"/>
                  </a:lnTo>
                  <a:lnTo>
                    <a:pt x="16" y="22"/>
                  </a:lnTo>
                  <a:lnTo>
                    <a:pt x="20" y="20"/>
                  </a:lnTo>
                  <a:lnTo>
                    <a:pt x="22" y="16"/>
                  </a:lnTo>
                  <a:lnTo>
                    <a:pt x="24" y="12"/>
                  </a:lnTo>
                  <a:lnTo>
                    <a:pt x="24" y="12"/>
                  </a:lnTo>
                  <a:lnTo>
                    <a:pt x="22" y="6"/>
                  </a:lnTo>
                  <a:lnTo>
                    <a:pt x="20" y="4"/>
                  </a:lnTo>
                  <a:lnTo>
                    <a:pt x="16" y="0"/>
                  </a:lnTo>
                  <a:lnTo>
                    <a:pt x="12"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40" name="Freeform 210"/>
            <p:cNvSpPr/>
            <p:nvPr/>
          </p:nvSpPr>
          <p:spPr bwMode="auto">
            <a:xfrm>
              <a:off x="2640013" y="942975"/>
              <a:ext cx="34925" cy="34925"/>
            </a:xfrm>
            <a:custGeom>
              <a:avLst/>
              <a:gdLst/>
              <a:ahLst/>
              <a:cxnLst>
                <a:cxn ang="0">
                  <a:pos x="10" y="0"/>
                </a:cxn>
                <a:cxn ang="0">
                  <a:pos x="10" y="0"/>
                </a:cxn>
                <a:cxn ang="0">
                  <a:pos x="6" y="0"/>
                </a:cxn>
                <a:cxn ang="0">
                  <a:pos x="2" y="4"/>
                </a:cxn>
                <a:cxn ang="0">
                  <a:pos x="0" y="6"/>
                </a:cxn>
                <a:cxn ang="0">
                  <a:pos x="0" y="12"/>
                </a:cxn>
                <a:cxn ang="0">
                  <a:pos x="0" y="12"/>
                </a:cxn>
                <a:cxn ang="0">
                  <a:pos x="0" y="16"/>
                </a:cxn>
                <a:cxn ang="0">
                  <a:pos x="2" y="20"/>
                </a:cxn>
                <a:cxn ang="0">
                  <a:pos x="6" y="22"/>
                </a:cxn>
                <a:cxn ang="0">
                  <a:pos x="10" y="22"/>
                </a:cxn>
                <a:cxn ang="0">
                  <a:pos x="10" y="22"/>
                </a:cxn>
                <a:cxn ang="0">
                  <a:pos x="14" y="22"/>
                </a:cxn>
                <a:cxn ang="0">
                  <a:pos x="18" y="20"/>
                </a:cxn>
                <a:cxn ang="0">
                  <a:pos x="20" y="16"/>
                </a:cxn>
                <a:cxn ang="0">
                  <a:pos x="22" y="12"/>
                </a:cxn>
                <a:cxn ang="0">
                  <a:pos x="22" y="12"/>
                </a:cxn>
                <a:cxn ang="0">
                  <a:pos x="20" y="6"/>
                </a:cxn>
                <a:cxn ang="0">
                  <a:pos x="18" y="4"/>
                </a:cxn>
                <a:cxn ang="0">
                  <a:pos x="14" y="0"/>
                </a:cxn>
                <a:cxn ang="0">
                  <a:pos x="10" y="0"/>
                </a:cxn>
              </a:cxnLst>
              <a:rect l="0" t="0" r="r" b="b"/>
              <a:pathLst>
                <a:path w="22" h="22">
                  <a:moveTo>
                    <a:pt x="10" y="0"/>
                  </a:moveTo>
                  <a:lnTo>
                    <a:pt x="10" y="0"/>
                  </a:lnTo>
                  <a:lnTo>
                    <a:pt x="6" y="0"/>
                  </a:lnTo>
                  <a:lnTo>
                    <a:pt x="2" y="4"/>
                  </a:lnTo>
                  <a:lnTo>
                    <a:pt x="0" y="6"/>
                  </a:lnTo>
                  <a:lnTo>
                    <a:pt x="0" y="12"/>
                  </a:lnTo>
                  <a:lnTo>
                    <a:pt x="0" y="12"/>
                  </a:lnTo>
                  <a:lnTo>
                    <a:pt x="0" y="16"/>
                  </a:lnTo>
                  <a:lnTo>
                    <a:pt x="2" y="20"/>
                  </a:lnTo>
                  <a:lnTo>
                    <a:pt x="6" y="22"/>
                  </a:lnTo>
                  <a:lnTo>
                    <a:pt x="10" y="22"/>
                  </a:lnTo>
                  <a:lnTo>
                    <a:pt x="10" y="22"/>
                  </a:lnTo>
                  <a:lnTo>
                    <a:pt x="14" y="22"/>
                  </a:lnTo>
                  <a:lnTo>
                    <a:pt x="18" y="20"/>
                  </a:lnTo>
                  <a:lnTo>
                    <a:pt x="20" y="16"/>
                  </a:lnTo>
                  <a:lnTo>
                    <a:pt x="22" y="12"/>
                  </a:lnTo>
                  <a:lnTo>
                    <a:pt x="22" y="12"/>
                  </a:lnTo>
                  <a:lnTo>
                    <a:pt x="20" y="6"/>
                  </a:lnTo>
                  <a:lnTo>
                    <a:pt x="18" y="4"/>
                  </a:lnTo>
                  <a:lnTo>
                    <a:pt x="14" y="0"/>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41" name="Freeform 211"/>
            <p:cNvSpPr/>
            <p:nvPr/>
          </p:nvSpPr>
          <p:spPr bwMode="auto">
            <a:xfrm>
              <a:off x="2640013" y="942975"/>
              <a:ext cx="34925" cy="34925"/>
            </a:xfrm>
            <a:custGeom>
              <a:avLst/>
              <a:gdLst/>
              <a:ahLst/>
              <a:cxnLst>
                <a:cxn ang="0">
                  <a:pos x="10" y="0"/>
                </a:cxn>
                <a:cxn ang="0">
                  <a:pos x="10" y="0"/>
                </a:cxn>
                <a:cxn ang="0">
                  <a:pos x="6" y="0"/>
                </a:cxn>
                <a:cxn ang="0">
                  <a:pos x="2" y="4"/>
                </a:cxn>
                <a:cxn ang="0">
                  <a:pos x="0" y="6"/>
                </a:cxn>
                <a:cxn ang="0">
                  <a:pos x="0" y="12"/>
                </a:cxn>
                <a:cxn ang="0">
                  <a:pos x="0" y="12"/>
                </a:cxn>
                <a:cxn ang="0">
                  <a:pos x="0" y="16"/>
                </a:cxn>
                <a:cxn ang="0">
                  <a:pos x="2" y="20"/>
                </a:cxn>
                <a:cxn ang="0">
                  <a:pos x="6" y="22"/>
                </a:cxn>
                <a:cxn ang="0">
                  <a:pos x="10" y="22"/>
                </a:cxn>
                <a:cxn ang="0">
                  <a:pos x="10" y="22"/>
                </a:cxn>
                <a:cxn ang="0">
                  <a:pos x="14" y="22"/>
                </a:cxn>
                <a:cxn ang="0">
                  <a:pos x="18" y="20"/>
                </a:cxn>
                <a:cxn ang="0">
                  <a:pos x="20" y="16"/>
                </a:cxn>
                <a:cxn ang="0">
                  <a:pos x="22" y="12"/>
                </a:cxn>
                <a:cxn ang="0">
                  <a:pos x="22" y="12"/>
                </a:cxn>
                <a:cxn ang="0">
                  <a:pos x="20" y="6"/>
                </a:cxn>
                <a:cxn ang="0">
                  <a:pos x="18" y="4"/>
                </a:cxn>
                <a:cxn ang="0">
                  <a:pos x="14" y="0"/>
                </a:cxn>
                <a:cxn ang="0">
                  <a:pos x="10" y="0"/>
                </a:cxn>
              </a:cxnLst>
              <a:rect l="0" t="0" r="r" b="b"/>
              <a:pathLst>
                <a:path w="22" h="22">
                  <a:moveTo>
                    <a:pt x="10" y="0"/>
                  </a:moveTo>
                  <a:lnTo>
                    <a:pt x="10" y="0"/>
                  </a:lnTo>
                  <a:lnTo>
                    <a:pt x="6" y="0"/>
                  </a:lnTo>
                  <a:lnTo>
                    <a:pt x="2" y="4"/>
                  </a:lnTo>
                  <a:lnTo>
                    <a:pt x="0" y="6"/>
                  </a:lnTo>
                  <a:lnTo>
                    <a:pt x="0" y="12"/>
                  </a:lnTo>
                  <a:lnTo>
                    <a:pt x="0" y="12"/>
                  </a:lnTo>
                  <a:lnTo>
                    <a:pt x="0" y="16"/>
                  </a:lnTo>
                  <a:lnTo>
                    <a:pt x="2" y="20"/>
                  </a:lnTo>
                  <a:lnTo>
                    <a:pt x="6" y="22"/>
                  </a:lnTo>
                  <a:lnTo>
                    <a:pt x="10" y="22"/>
                  </a:lnTo>
                  <a:lnTo>
                    <a:pt x="10" y="22"/>
                  </a:lnTo>
                  <a:lnTo>
                    <a:pt x="14" y="22"/>
                  </a:lnTo>
                  <a:lnTo>
                    <a:pt x="18" y="20"/>
                  </a:lnTo>
                  <a:lnTo>
                    <a:pt x="20" y="16"/>
                  </a:lnTo>
                  <a:lnTo>
                    <a:pt x="22" y="12"/>
                  </a:lnTo>
                  <a:lnTo>
                    <a:pt x="22" y="12"/>
                  </a:lnTo>
                  <a:lnTo>
                    <a:pt x="20" y="6"/>
                  </a:lnTo>
                  <a:lnTo>
                    <a:pt x="18" y="4"/>
                  </a:lnTo>
                  <a:lnTo>
                    <a:pt x="14" y="0"/>
                  </a:lnTo>
                  <a:lnTo>
                    <a:pt x="10"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42" name="Freeform 212"/>
            <p:cNvSpPr/>
            <p:nvPr/>
          </p:nvSpPr>
          <p:spPr bwMode="auto">
            <a:xfrm>
              <a:off x="3430588" y="962025"/>
              <a:ext cx="34925" cy="34925"/>
            </a:xfrm>
            <a:custGeom>
              <a:avLst/>
              <a:gdLst/>
              <a:ahLst/>
              <a:cxnLst>
                <a:cxn ang="0">
                  <a:pos x="12" y="0"/>
                </a:cxn>
                <a:cxn ang="0">
                  <a:pos x="12" y="0"/>
                </a:cxn>
                <a:cxn ang="0">
                  <a:pos x="6" y="0"/>
                </a:cxn>
                <a:cxn ang="0">
                  <a:pos x="4" y="2"/>
                </a:cxn>
                <a:cxn ang="0">
                  <a:pos x="0" y="6"/>
                </a:cxn>
                <a:cxn ang="0">
                  <a:pos x="0" y="10"/>
                </a:cxn>
                <a:cxn ang="0">
                  <a:pos x="0" y="10"/>
                </a:cxn>
                <a:cxn ang="0">
                  <a:pos x="0" y="14"/>
                </a:cxn>
                <a:cxn ang="0">
                  <a:pos x="4" y="18"/>
                </a:cxn>
                <a:cxn ang="0">
                  <a:pos x="6" y="20"/>
                </a:cxn>
                <a:cxn ang="0">
                  <a:pos x="12" y="22"/>
                </a:cxn>
                <a:cxn ang="0">
                  <a:pos x="12" y="22"/>
                </a:cxn>
                <a:cxn ang="0">
                  <a:pos x="16" y="20"/>
                </a:cxn>
                <a:cxn ang="0">
                  <a:pos x="20" y="18"/>
                </a:cxn>
                <a:cxn ang="0">
                  <a:pos x="22" y="14"/>
                </a:cxn>
                <a:cxn ang="0">
                  <a:pos x="22" y="10"/>
                </a:cxn>
                <a:cxn ang="0">
                  <a:pos x="22" y="10"/>
                </a:cxn>
                <a:cxn ang="0">
                  <a:pos x="22" y="6"/>
                </a:cxn>
                <a:cxn ang="0">
                  <a:pos x="20" y="2"/>
                </a:cxn>
                <a:cxn ang="0">
                  <a:pos x="16" y="0"/>
                </a:cxn>
                <a:cxn ang="0">
                  <a:pos x="12" y="0"/>
                </a:cxn>
              </a:cxnLst>
              <a:rect l="0" t="0" r="r" b="b"/>
              <a:pathLst>
                <a:path w="22" h="22">
                  <a:moveTo>
                    <a:pt x="12" y="0"/>
                  </a:moveTo>
                  <a:lnTo>
                    <a:pt x="12" y="0"/>
                  </a:lnTo>
                  <a:lnTo>
                    <a:pt x="6" y="0"/>
                  </a:lnTo>
                  <a:lnTo>
                    <a:pt x="4" y="2"/>
                  </a:lnTo>
                  <a:lnTo>
                    <a:pt x="0" y="6"/>
                  </a:lnTo>
                  <a:lnTo>
                    <a:pt x="0" y="10"/>
                  </a:lnTo>
                  <a:lnTo>
                    <a:pt x="0" y="10"/>
                  </a:lnTo>
                  <a:lnTo>
                    <a:pt x="0" y="14"/>
                  </a:lnTo>
                  <a:lnTo>
                    <a:pt x="4" y="18"/>
                  </a:lnTo>
                  <a:lnTo>
                    <a:pt x="6" y="20"/>
                  </a:lnTo>
                  <a:lnTo>
                    <a:pt x="12" y="22"/>
                  </a:lnTo>
                  <a:lnTo>
                    <a:pt x="12" y="22"/>
                  </a:lnTo>
                  <a:lnTo>
                    <a:pt x="16" y="20"/>
                  </a:lnTo>
                  <a:lnTo>
                    <a:pt x="20" y="18"/>
                  </a:lnTo>
                  <a:lnTo>
                    <a:pt x="22" y="14"/>
                  </a:lnTo>
                  <a:lnTo>
                    <a:pt x="22" y="10"/>
                  </a:lnTo>
                  <a:lnTo>
                    <a:pt x="22" y="10"/>
                  </a:lnTo>
                  <a:lnTo>
                    <a:pt x="22" y="6"/>
                  </a:lnTo>
                  <a:lnTo>
                    <a:pt x="20" y="2"/>
                  </a:lnTo>
                  <a:lnTo>
                    <a:pt x="16" y="0"/>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43" name="Freeform 213"/>
            <p:cNvSpPr/>
            <p:nvPr/>
          </p:nvSpPr>
          <p:spPr bwMode="auto">
            <a:xfrm>
              <a:off x="3430588" y="962025"/>
              <a:ext cx="34925" cy="34925"/>
            </a:xfrm>
            <a:custGeom>
              <a:avLst/>
              <a:gdLst/>
              <a:ahLst/>
              <a:cxnLst>
                <a:cxn ang="0">
                  <a:pos x="12" y="0"/>
                </a:cxn>
                <a:cxn ang="0">
                  <a:pos x="12" y="0"/>
                </a:cxn>
                <a:cxn ang="0">
                  <a:pos x="6" y="0"/>
                </a:cxn>
                <a:cxn ang="0">
                  <a:pos x="4" y="2"/>
                </a:cxn>
                <a:cxn ang="0">
                  <a:pos x="0" y="6"/>
                </a:cxn>
                <a:cxn ang="0">
                  <a:pos x="0" y="10"/>
                </a:cxn>
                <a:cxn ang="0">
                  <a:pos x="0" y="10"/>
                </a:cxn>
                <a:cxn ang="0">
                  <a:pos x="0" y="14"/>
                </a:cxn>
                <a:cxn ang="0">
                  <a:pos x="4" y="18"/>
                </a:cxn>
                <a:cxn ang="0">
                  <a:pos x="6" y="20"/>
                </a:cxn>
                <a:cxn ang="0">
                  <a:pos x="12" y="22"/>
                </a:cxn>
                <a:cxn ang="0">
                  <a:pos x="12" y="22"/>
                </a:cxn>
                <a:cxn ang="0">
                  <a:pos x="16" y="20"/>
                </a:cxn>
                <a:cxn ang="0">
                  <a:pos x="20" y="18"/>
                </a:cxn>
                <a:cxn ang="0">
                  <a:pos x="22" y="14"/>
                </a:cxn>
                <a:cxn ang="0">
                  <a:pos x="22" y="10"/>
                </a:cxn>
                <a:cxn ang="0">
                  <a:pos x="22" y="10"/>
                </a:cxn>
                <a:cxn ang="0">
                  <a:pos x="22" y="6"/>
                </a:cxn>
                <a:cxn ang="0">
                  <a:pos x="20" y="2"/>
                </a:cxn>
                <a:cxn ang="0">
                  <a:pos x="16" y="0"/>
                </a:cxn>
                <a:cxn ang="0">
                  <a:pos x="12" y="0"/>
                </a:cxn>
              </a:cxnLst>
              <a:rect l="0" t="0" r="r" b="b"/>
              <a:pathLst>
                <a:path w="22" h="22">
                  <a:moveTo>
                    <a:pt x="12" y="0"/>
                  </a:moveTo>
                  <a:lnTo>
                    <a:pt x="12" y="0"/>
                  </a:lnTo>
                  <a:lnTo>
                    <a:pt x="6" y="0"/>
                  </a:lnTo>
                  <a:lnTo>
                    <a:pt x="4" y="2"/>
                  </a:lnTo>
                  <a:lnTo>
                    <a:pt x="0" y="6"/>
                  </a:lnTo>
                  <a:lnTo>
                    <a:pt x="0" y="10"/>
                  </a:lnTo>
                  <a:lnTo>
                    <a:pt x="0" y="10"/>
                  </a:lnTo>
                  <a:lnTo>
                    <a:pt x="0" y="14"/>
                  </a:lnTo>
                  <a:lnTo>
                    <a:pt x="4" y="18"/>
                  </a:lnTo>
                  <a:lnTo>
                    <a:pt x="6" y="20"/>
                  </a:lnTo>
                  <a:lnTo>
                    <a:pt x="12" y="22"/>
                  </a:lnTo>
                  <a:lnTo>
                    <a:pt x="12" y="22"/>
                  </a:lnTo>
                  <a:lnTo>
                    <a:pt x="16" y="20"/>
                  </a:lnTo>
                  <a:lnTo>
                    <a:pt x="20" y="18"/>
                  </a:lnTo>
                  <a:lnTo>
                    <a:pt x="22" y="14"/>
                  </a:lnTo>
                  <a:lnTo>
                    <a:pt x="22" y="10"/>
                  </a:lnTo>
                  <a:lnTo>
                    <a:pt x="22" y="10"/>
                  </a:lnTo>
                  <a:lnTo>
                    <a:pt x="22" y="6"/>
                  </a:lnTo>
                  <a:lnTo>
                    <a:pt x="20" y="2"/>
                  </a:lnTo>
                  <a:lnTo>
                    <a:pt x="16" y="0"/>
                  </a:lnTo>
                  <a:lnTo>
                    <a:pt x="12"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44" name="Freeform 214"/>
            <p:cNvSpPr/>
            <p:nvPr/>
          </p:nvSpPr>
          <p:spPr bwMode="auto">
            <a:xfrm>
              <a:off x="3360738" y="552450"/>
              <a:ext cx="50800" cy="50800"/>
            </a:xfrm>
            <a:custGeom>
              <a:avLst/>
              <a:gdLst/>
              <a:ahLst/>
              <a:cxnLst>
                <a:cxn ang="0">
                  <a:pos x="16" y="0"/>
                </a:cxn>
                <a:cxn ang="0">
                  <a:pos x="16" y="0"/>
                </a:cxn>
                <a:cxn ang="0">
                  <a:pos x="10" y="2"/>
                </a:cxn>
                <a:cxn ang="0">
                  <a:pos x="6" y="6"/>
                </a:cxn>
                <a:cxn ang="0">
                  <a:pos x="2" y="10"/>
                </a:cxn>
                <a:cxn ang="0">
                  <a:pos x="0" y="16"/>
                </a:cxn>
                <a:cxn ang="0">
                  <a:pos x="0" y="16"/>
                </a:cxn>
                <a:cxn ang="0">
                  <a:pos x="2" y="22"/>
                </a:cxn>
                <a:cxn ang="0">
                  <a:pos x="6" y="28"/>
                </a:cxn>
                <a:cxn ang="0">
                  <a:pos x="10" y="30"/>
                </a:cxn>
                <a:cxn ang="0">
                  <a:pos x="16" y="32"/>
                </a:cxn>
                <a:cxn ang="0">
                  <a:pos x="16" y="32"/>
                </a:cxn>
                <a:cxn ang="0">
                  <a:pos x="22" y="30"/>
                </a:cxn>
                <a:cxn ang="0">
                  <a:pos x="26" y="28"/>
                </a:cxn>
                <a:cxn ang="0">
                  <a:pos x="30" y="22"/>
                </a:cxn>
                <a:cxn ang="0">
                  <a:pos x="32" y="16"/>
                </a:cxn>
                <a:cxn ang="0">
                  <a:pos x="32" y="16"/>
                </a:cxn>
                <a:cxn ang="0">
                  <a:pos x="30" y="10"/>
                </a:cxn>
                <a:cxn ang="0">
                  <a:pos x="26" y="6"/>
                </a:cxn>
                <a:cxn ang="0">
                  <a:pos x="22" y="2"/>
                </a:cxn>
                <a:cxn ang="0">
                  <a:pos x="16" y="0"/>
                </a:cxn>
              </a:cxnLst>
              <a:rect l="0" t="0" r="r" b="b"/>
              <a:pathLst>
                <a:path w="32" h="32">
                  <a:moveTo>
                    <a:pt x="16" y="0"/>
                  </a:moveTo>
                  <a:lnTo>
                    <a:pt x="16" y="0"/>
                  </a:lnTo>
                  <a:lnTo>
                    <a:pt x="10" y="2"/>
                  </a:lnTo>
                  <a:lnTo>
                    <a:pt x="6" y="6"/>
                  </a:lnTo>
                  <a:lnTo>
                    <a:pt x="2" y="10"/>
                  </a:lnTo>
                  <a:lnTo>
                    <a:pt x="0" y="16"/>
                  </a:lnTo>
                  <a:lnTo>
                    <a:pt x="0" y="16"/>
                  </a:lnTo>
                  <a:lnTo>
                    <a:pt x="2" y="22"/>
                  </a:lnTo>
                  <a:lnTo>
                    <a:pt x="6" y="28"/>
                  </a:lnTo>
                  <a:lnTo>
                    <a:pt x="10" y="30"/>
                  </a:lnTo>
                  <a:lnTo>
                    <a:pt x="16" y="32"/>
                  </a:lnTo>
                  <a:lnTo>
                    <a:pt x="16" y="32"/>
                  </a:lnTo>
                  <a:lnTo>
                    <a:pt x="22" y="30"/>
                  </a:lnTo>
                  <a:lnTo>
                    <a:pt x="26" y="28"/>
                  </a:lnTo>
                  <a:lnTo>
                    <a:pt x="30" y="22"/>
                  </a:lnTo>
                  <a:lnTo>
                    <a:pt x="32" y="16"/>
                  </a:lnTo>
                  <a:lnTo>
                    <a:pt x="32" y="16"/>
                  </a:lnTo>
                  <a:lnTo>
                    <a:pt x="30" y="10"/>
                  </a:lnTo>
                  <a:lnTo>
                    <a:pt x="26" y="6"/>
                  </a:lnTo>
                  <a:lnTo>
                    <a:pt x="22" y="2"/>
                  </a:lnTo>
                  <a:lnTo>
                    <a:pt x="1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45" name="Freeform 215"/>
            <p:cNvSpPr/>
            <p:nvPr/>
          </p:nvSpPr>
          <p:spPr bwMode="auto">
            <a:xfrm>
              <a:off x="3360738" y="552450"/>
              <a:ext cx="50800" cy="50800"/>
            </a:xfrm>
            <a:custGeom>
              <a:avLst/>
              <a:gdLst/>
              <a:ahLst/>
              <a:cxnLst>
                <a:cxn ang="0">
                  <a:pos x="16" y="0"/>
                </a:cxn>
                <a:cxn ang="0">
                  <a:pos x="16" y="0"/>
                </a:cxn>
                <a:cxn ang="0">
                  <a:pos x="10" y="2"/>
                </a:cxn>
                <a:cxn ang="0">
                  <a:pos x="6" y="6"/>
                </a:cxn>
                <a:cxn ang="0">
                  <a:pos x="2" y="10"/>
                </a:cxn>
                <a:cxn ang="0">
                  <a:pos x="0" y="16"/>
                </a:cxn>
                <a:cxn ang="0">
                  <a:pos x="0" y="16"/>
                </a:cxn>
                <a:cxn ang="0">
                  <a:pos x="2" y="22"/>
                </a:cxn>
                <a:cxn ang="0">
                  <a:pos x="6" y="28"/>
                </a:cxn>
                <a:cxn ang="0">
                  <a:pos x="10" y="30"/>
                </a:cxn>
                <a:cxn ang="0">
                  <a:pos x="16" y="32"/>
                </a:cxn>
                <a:cxn ang="0">
                  <a:pos x="16" y="32"/>
                </a:cxn>
                <a:cxn ang="0">
                  <a:pos x="22" y="30"/>
                </a:cxn>
                <a:cxn ang="0">
                  <a:pos x="26" y="28"/>
                </a:cxn>
                <a:cxn ang="0">
                  <a:pos x="30" y="22"/>
                </a:cxn>
                <a:cxn ang="0">
                  <a:pos x="32" y="16"/>
                </a:cxn>
                <a:cxn ang="0">
                  <a:pos x="32" y="16"/>
                </a:cxn>
                <a:cxn ang="0">
                  <a:pos x="30" y="10"/>
                </a:cxn>
                <a:cxn ang="0">
                  <a:pos x="26" y="6"/>
                </a:cxn>
                <a:cxn ang="0">
                  <a:pos x="22" y="2"/>
                </a:cxn>
                <a:cxn ang="0">
                  <a:pos x="16" y="0"/>
                </a:cxn>
              </a:cxnLst>
              <a:rect l="0" t="0" r="r" b="b"/>
              <a:pathLst>
                <a:path w="32" h="32">
                  <a:moveTo>
                    <a:pt x="16" y="0"/>
                  </a:moveTo>
                  <a:lnTo>
                    <a:pt x="16" y="0"/>
                  </a:lnTo>
                  <a:lnTo>
                    <a:pt x="10" y="2"/>
                  </a:lnTo>
                  <a:lnTo>
                    <a:pt x="6" y="6"/>
                  </a:lnTo>
                  <a:lnTo>
                    <a:pt x="2" y="10"/>
                  </a:lnTo>
                  <a:lnTo>
                    <a:pt x="0" y="16"/>
                  </a:lnTo>
                  <a:lnTo>
                    <a:pt x="0" y="16"/>
                  </a:lnTo>
                  <a:lnTo>
                    <a:pt x="2" y="22"/>
                  </a:lnTo>
                  <a:lnTo>
                    <a:pt x="6" y="28"/>
                  </a:lnTo>
                  <a:lnTo>
                    <a:pt x="10" y="30"/>
                  </a:lnTo>
                  <a:lnTo>
                    <a:pt x="16" y="32"/>
                  </a:lnTo>
                  <a:lnTo>
                    <a:pt x="16" y="32"/>
                  </a:lnTo>
                  <a:lnTo>
                    <a:pt x="22" y="30"/>
                  </a:lnTo>
                  <a:lnTo>
                    <a:pt x="26" y="28"/>
                  </a:lnTo>
                  <a:lnTo>
                    <a:pt x="30" y="22"/>
                  </a:lnTo>
                  <a:lnTo>
                    <a:pt x="32" y="16"/>
                  </a:lnTo>
                  <a:lnTo>
                    <a:pt x="32" y="16"/>
                  </a:lnTo>
                  <a:lnTo>
                    <a:pt x="30" y="10"/>
                  </a:lnTo>
                  <a:lnTo>
                    <a:pt x="26" y="6"/>
                  </a:lnTo>
                  <a:lnTo>
                    <a:pt x="22" y="2"/>
                  </a:lnTo>
                  <a:lnTo>
                    <a:pt x="1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46" name="Freeform 216"/>
            <p:cNvSpPr/>
            <p:nvPr/>
          </p:nvSpPr>
          <p:spPr bwMode="auto">
            <a:xfrm>
              <a:off x="2443163" y="641350"/>
              <a:ext cx="34925" cy="34925"/>
            </a:xfrm>
            <a:custGeom>
              <a:avLst/>
              <a:gdLst/>
              <a:ahLst/>
              <a:cxnLst>
                <a:cxn ang="0">
                  <a:pos x="12" y="0"/>
                </a:cxn>
                <a:cxn ang="0">
                  <a:pos x="12" y="0"/>
                </a:cxn>
                <a:cxn ang="0">
                  <a:pos x="6" y="0"/>
                </a:cxn>
                <a:cxn ang="0">
                  <a:pos x="4" y="2"/>
                </a:cxn>
                <a:cxn ang="0">
                  <a:pos x="0" y="6"/>
                </a:cxn>
                <a:cxn ang="0">
                  <a:pos x="0" y="10"/>
                </a:cxn>
                <a:cxn ang="0">
                  <a:pos x="0" y="10"/>
                </a:cxn>
                <a:cxn ang="0">
                  <a:pos x="0" y="16"/>
                </a:cxn>
                <a:cxn ang="0">
                  <a:pos x="4" y="18"/>
                </a:cxn>
                <a:cxn ang="0">
                  <a:pos x="6" y="22"/>
                </a:cxn>
                <a:cxn ang="0">
                  <a:pos x="12" y="22"/>
                </a:cxn>
                <a:cxn ang="0">
                  <a:pos x="12" y="22"/>
                </a:cxn>
                <a:cxn ang="0">
                  <a:pos x="16" y="22"/>
                </a:cxn>
                <a:cxn ang="0">
                  <a:pos x="18" y="18"/>
                </a:cxn>
                <a:cxn ang="0">
                  <a:pos x="22" y="16"/>
                </a:cxn>
                <a:cxn ang="0">
                  <a:pos x="22" y="10"/>
                </a:cxn>
                <a:cxn ang="0">
                  <a:pos x="22" y="10"/>
                </a:cxn>
                <a:cxn ang="0">
                  <a:pos x="22" y="6"/>
                </a:cxn>
                <a:cxn ang="0">
                  <a:pos x="18" y="2"/>
                </a:cxn>
                <a:cxn ang="0">
                  <a:pos x="16" y="0"/>
                </a:cxn>
                <a:cxn ang="0">
                  <a:pos x="12" y="0"/>
                </a:cxn>
              </a:cxnLst>
              <a:rect l="0" t="0" r="r" b="b"/>
              <a:pathLst>
                <a:path w="22" h="22">
                  <a:moveTo>
                    <a:pt x="12" y="0"/>
                  </a:moveTo>
                  <a:lnTo>
                    <a:pt x="12" y="0"/>
                  </a:lnTo>
                  <a:lnTo>
                    <a:pt x="6" y="0"/>
                  </a:lnTo>
                  <a:lnTo>
                    <a:pt x="4" y="2"/>
                  </a:lnTo>
                  <a:lnTo>
                    <a:pt x="0" y="6"/>
                  </a:lnTo>
                  <a:lnTo>
                    <a:pt x="0" y="10"/>
                  </a:lnTo>
                  <a:lnTo>
                    <a:pt x="0" y="10"/>
                  </a:lnTo>
                  <a:lnTo>
                    <a:pt x="0" y="16"/>
                  </a:lnTo>
                  <a:lnTo>
                    <a:pt x="4" y="18"/>
                  </a:lnTo>
                  <a:lnTo>
                    <a:pt x="6" y="22"/>
                  </a:lnTo>
                  <a:lnTo>
                    <a:pt x="12" y="22"/>
                  </a:lnTo>
                  <a:lnTo>
                    <a:pt x="12" y="22"/>
                  </a:lnTo>
                  <a:lnTo>
                    <a:pt x="16" y="22"/>
                  </a:lnTo>
                  <a:lnTo>
                    <a:pt x="18" y="18"/>
                  </a:lnTo>
                  <a:lnTo>
                    <a:pt x="22" y="16"/>
                  </a:lnTo>
                  <a:lnTo>
                    <a:pt x="22" y="10"/>
                  </a:lnTo>
                  <a:lnTo>
                    <a:pt x="22" y="10"/>
                  </a:lnTo>
                  <a:lnTo>
                    <a:pt x="22" y="6"/>
                  </a:lnTo>
                  <a:lnTo>
                    <a:pt x="18" y="2"/>
                  </a:lnTo>
                  <a:lnTo>
                    <a:pt x="16" y="0"/>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47" name="Freeform 217"/>
            <p:cNvSpPr/>
            <p:nvPr/>
          </p:nvSpPr>
          <p:spPr bwMode="auto">
            <a:xfrm>
              <a:off x="2443163" y="641350"/>
              <a:ext cx="34925" cy="34925"/>
            </a:xfrm>
            <a:custGeom>
              <a:avLst/>
              <a:gdLst/>
              <a:ahLst/>
              <a:cxnLst>
                <a:cxn ang="0">
                  <a:pos x="12" y="0"/>
                </a:cxn>
                <a:cxn ang="0">
                  <a:pos x="12" y="0"/>
                </a:cxn>
                <a:cxn ang="0">
                  <a:pos x="6" y="0"/>
                </a:cxn>
                <a:cxn ang="0">
                  <a:pos x="4" y="2"/>
                </a:cxn>
                <a:cxn ang="0">
                  <a:pos x="0" y="6"/>
                </a:cxn>
                <a:cxn ang="0">
                  <a:pos x="0" y="10"/>
                </a:cxn>
                <a:cxn ang="0">
                  <a:pos x="0" y="10"/>
                </a:cxn>
                <a:cxn ang="0">
                  <a:pos x="0" y="16"/>
                </a:cxn>
                <a:cxn ang="0">
                  <a:pos x="4" y="18"/>
                </a:cxn>
                <a:cxn ang="0">
                  <a:pos x="6" y="22"/>
                </a:cxn>
                <a:cxn ang="0">
                  <a:pos x="12" y="22"/>
                </a:cxn>
                <a:cxn ang="0">
                  <a:pos x="12" y="22"/>
                </a:cxn>
                <a:cxn ang="0">
                  <a:pos x="16" y="22"/>
                </a:cxn>
                <a:cxn ang="0">
                  <a:pos x="18" y="18"/>
                </a:cxn>
                <a:cxn ang="0">
                  <a:pos x="22" y="16"/>
                </a:cxn>
                <a:cxn ang="0">
                  <a:pos x="22" y="10"/>
                </a:cxn>
                <a:cxn ang="0">
                  <a:pos x="22" y="10"/>
                </a:cxn>
                <a:cxn ang="0">
                  <a:pos x="22" y="6"/>
                </a:cxn>
                <a:cxn ang="0">
                  <a:pos x="18" y="2"/>
                </a:cxn>
                <a:cxn ang="0">
                  <a:pos x="16" y="0"/>
                </a:cxn>
                <a:cxn ang="0">
                  <a:pos x="12" y="0"/>
                </a:cxn>
              </a:cxnLst>
              <a:rect l="0" t="0" r="r" b="b"/>
              <a:pathLst>
                <a:path w="22" h="22">
                  <a:moveTo>
                    <a:pt x="12" y="0"/>
                  </a:moveTo>
                  <a:lnTo>
                    <a:pt x="12" y="0"/>
                  </a:lnTo>
                  <a:lnTo>
                    <a:pt x="6" y="0"/>
                  </a:lnTo>
                  <a:lnTo>
                    <a:pt x="4" y="2"/>
                  </a:lnTo>
                  <a:lnTo>
                    <a:pt x="0" y="6"/>
                  </a:lnTo>
                  <a:lnTo>
                    <a:pt x="0" y="10"/>
                  </a:lnTo>
                  <a:lnTo>
                    <a:pt x="0" y="10"/>
                  </a:lnTo>
                  <a:lnTo>
                    <a:pt x="0" y="16"/>
                  </a:lnTo>
                  <a:lnTo>
                    <a:pt x="4" y="18"/>
                  </a:lnTo>
                  <a:lnTo>
                    <a:pt x="6" y="22"/>
                  </a:lnTo>
                  <a:lnTo>
                    <a:pt x="12" y="22"/>
                  </a:lnTo>
                  <a:lnTo>
                    <a:pt x="12" y="22"/>
                  </a:lnTo>
                  <a:lnTo>
                    <a:pt x="16" y="22"/>
                  </a:lnTo>
                  <a:lnTo>
                    <a:pt x="18" y="18"/>
                  </a:lnTo>
                  <a:lnTo>
                    <a:pt x="22" y="16"/>
                  </a:lnTo>
                  <a:lnTo>
                    <a:pt x="22" y="10"/>
                  </a:lnTo>
                  <a:lnTo>
                    <a:pt x="22" y="10"/>
                  </a:lnTo>
                  <a:lnTo>
                    <a:pt x="22" y="6"/>
                  </a:lnTo>
                  <a:lnTo>
                    <a:pt x="18" y="2"/>
                  </a:lnTo>
                  <a:lnTo>
                    <a:pt x="16" y="0"/>
                  </a:lnTo>
                  <a:lnTo>
                    <a:pt x="12"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48" name="Freeform 218"/>
            <p:cNvSpPr/>
            <p:nvPr/>
          </p:nvSpPr>
          <p:spPr bwMode="auto">
            <a:xfrm>
              <a:off x="2109788" y="768350"/>
              <a:ext cx="44450" cy="47625"/>
            </a:xfrm>
            <a:custGeom>
              <a:avLst/>
              <a:gdLst/>
              <a:ahLst/>
              <a:cxnLst>
                <a:cxn ang="0">
                  <a:pos x="14" y="0"/>
                </a:cxn>
                <a:cxn ang="0">
                  <a:pos x="14" y="0"/>
                </a:cxn>
                <a:cxn ang="0">
                  <a:pos x="8" y="2"/>
                </a:cxn>
                <a:cxn ang="0">
                  <a:pos x="4" y="4"/>
                </a:cxn>
                <a:cxn ang="0">
                  <a:pos x="0" y="10"/>
                </a:cxn>
                <a:cxn ang="0">
                  <a:pos x="0" y="14"/>
                </a:cxn>
                <a:cxn ang="0">
                  <a:pos x="0" y="14"/>
                </a:cxn>
                <a:cxn ang="0">
                  <a:pos x="0" y="20"/>
                </a:cxn>
                <a:cxn ang="0">
                  <a:pos x="4" y="26"/>
                </a:cxn>
                <a:cxn ang="0">
                  <a:pos x="8" y="28"/>
                </a:cxn>
                <a:cxn ang="0">
                  <a:pos x="14" y="30"/>
                </a:cxn>
                <a:cxn ang="0">
                  <a:pos x="14" y="30"/>
                </a:cxn>
                <a:cxn ang="0">
                  <a:pos x="20" y="28"/>
                </a:cxn>
                <a:cxn ang="0">
                  <a:pos x="24" y="26"/>
                </a:cxn>
                <a:cxn ang="0">
                  <a:pos x="26" y="20"/>
                </a:cxn>
                <a:cxn ang="0">
                  <a:pos x="28" y="14"/>
                </a:cxn>
                <a:cxn ang="0">
                  <a:pos x="28" y="14"/>
                </a:cxn>
                <a:cxn ang="0">
                  <a:pos x="26" y="10"/>
                </a:cxn>
                <a:cxn ang="0">
                  <a:pos x="24" y="4"/>
                </a:cxn>
                <a:cxn ang="0">
                  <a:pos x="20" y="2"/>
                </a:cxn>
                <a:cxn ang="0">
                  <a:pos x="14" y="0"/>
                </a:cxn>
              </a:cxnLst>
              <a:rect l="0" t="0" r="r" b="b"/>
              <a:pathLst>
                <a:path w="28" h="30">
                  <a:moveTo>
                    <a:pt x="14" y="0"/>
                  </a:moveTo>
                  <a:lnTo>
                    <a:pt x="14" y="0"/>
                  </a:lnTo>
                  <a:lnTo>
                    <a:pt x="8" y="2"/>
                  </a:lnTo>
                  <a:lnTo>
                    <a:pt x="4" y="4"/>
                  </a:lnTo>
                  <a:lnTo>
                    <a:pt x="0" y="10"/>
                  </a:lnTo>
                  <a:lnTo>
                    <a:pt x="0" y="14"/>
                  </a:lnTo>
                  <a:lnTo>
                    <a:pt x="0" y="14"/>
                  </a:lnTo>
                  <a:lnTo>
                    <a:pt x="0" y="20"/>
                  </a:lnTo>
                  <a:lnTo>
                    <a:pt x="4" y="26"/>
                  </a:lnTo>
                  <a:lnTo>
                    <a:pt x="8" y="28"/>
                  </a:lnTo>
                  <a:lnTo>
                    <a:pt x="14" y="30"/>
                  </a:lnTo>
                  <a:lnTo>
                    <a:pt x="14" y="30"/>
                  </a:lnTo>
                  <a:lnTo>
                    <a:pt x="20" y="28"/>
                  </a:lnTo>
                  <a:lnTo>
                    <a:pt x="24" y="26"/>
                  </a:lnTo>
                  <a:lnTo>
                    <a:pt x="26" y="20"/>
                  </a:lnTo>
                  <a:lnTo>
                    <a:pt x="28" y="14"/>
                  </a:lnTo>
                  <a:lnTo>
                    <a:pt x="28" y="14"/>
                  </a:lnTo>
                  <a:lnTo>
                    <a:pt x="26" y="10"/>
                  </a:lnTo>
                  <a:lnTo>
                    <a:pt x="24" y="4"/>
                  </a:lnTo>
                  <a:lnTo>
                    <a:pt x="20" y="2"/>
                  </a:lnTo>
                  <a:lnTo>
                    <a:pt x="14"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49" name="Freeform 219"/>
            <p:cNvSpPr/>
            <p:nvPr/>
          </p:nvSpPr>
          <p:spPr bwMode="auto">
            <a:xfrm>
              <a:off x="2109788" y="768350"/>
              <a:ext cx="44450" cy="47625"/>
            </a:xfrm>
            <a:custGeom>
              <a:avLst/>
              <a:gdLst/>
              <a:ahLst/>
              <a:cxnLst>
                <a:cxn ang="0">
                  <a:pos x="14" y="0"/>
                </a:cxn>
                <a:cxn ang="0">
                  <a:pos x="14" y="0"/>
                </a:cxn>
                <a:cxn ang="0">
                  <a:pos x="8" y="2"/>
                </a:cxn>
                <a:cxn ang="0">
                  <a:pos x="4" y="4"/>
                </a:cxn>
                <a:cxn ang="0">
                  <a:pos x="0" y="10"/>
                </a:cxn>
                <a:cxn ang="0">
                  <a:pos x="0" y="14"/>
                </a:cxn>
                <a:cxn ang="0">
                  <a:pos x="0" y="14"/>
                </a:cxn>
                <a:cxn ang="0">
                  <a:pos x="0" y="20"/>
                </a:cxn>
                <a:cxn ang="0">
                  <a:pos x="4" y="26"/>
                </a:cxn>
                <a:cxn ang="0">
                  <a:pos x="8" y="28"/>
                </a:cxn>
                <a:cxn ang="0">
                  <a:pos x="14" y="30"/>
                </a:cxn>
                <a:cxn ang="0">
                  <a:pos x="14" y="30"/>
                </a:cxn>
                <a:cxn ang="0">
                  <a:pos x="20" y="28"/>
                </a:cxn>
                <a:cxn ang="0">
                  <a:pos x="24" y="26"/>
                </a:cxn>
                <a:cxn ang="0">
                  <a:pos x="26" y="20"/>
                </a:cxn>
                <a:cxn ang="0">
                  <a:pos x="28" y="14"/>
                </a:cxn>
                <a:cxn ang="0">
                  <a:pos x="28" y="14"/>
                </a:cxn>
                <a:cxn ang="0">
                  <a:pos x="26" y="10"/>
                </a:cxn>
                <a:cxn ang="0">
                  <a:pos x="24" y="4"/>
                </a:cxn>
                <a:cxn ang="0">
                  <a:pos x="20" y="2"/>
                </a:cxn>
                <a:cxn ang="0">
                  <a:pos x="14" y="0"/>
                </a:cxn>
              </a:cxnLst>
              <a:rect l="0" t="0" r="r" b="b"/>
              <a:pathLst>
                <a:path w="28" h="30">
                  <a:moveTo>
                    <a:pt x="14" y="0"/>
                  </a:moveTo>
                  <a:lnTo>
                    <a:pt x="14" y="0"/>
                  </a:lnTo>
                  <a:lnTo>
                    <a:pt x="8" y="2"/>
                  </a:lnTo>
                  <a:lnTo>
                    <a:pt x="4" y="4"/>
                  </a:lnTo>
                  <a:lnTo>
                    <a:pt x="0" y="10"/>
                  </a:lnTo>
                  <a:lnTo>
                    <a:pt x="0" y="14"/>
                  </a:lnTo>
                  <a:lnTo>
                    <a:pt x="0" y="14"/>
                  </a:lnTo>
                  <a:lnTo>
                    <a:pt x="0" y="20"/>
                  </a:lnTo>
                  <a:lnTo>
                    <a:pt x="4" y="26"/>
                  </a:lnTo>
                  <a:lnTo>
                    <a:pt x="8" y="28"/>
                  </a:lnTo>
                  <a:lnTo>
                    <a:pt x="14" y="30"/>
                  </a:lnTo>
                  <a:lnTo>
                    <a:pt x="14" y="30"/>
                  </a:lnTo>
                  <a:lnTo>
                    <a:pt x="20" y="28"/>
                  </a:lnTo>
                  <a:lnTo>
                    <a:pt x="24" y="26"/>
                  </a:lnTo>
                  <a:lnTo>
                    <a:pt x="26" y="20"/>
                  </a:lnTo>
                  <a:lnTo>
                    <a:pt x="28" y="14"/>
                  </a:lnTo>
                  <a:lnTo>
                    <a:pt x="28" y="14"/>
                  </a:lnTo>
                  <a:lnTo>
                    <a:pt x="26" y="10"/>
                  </a:lnTo>
                  <a:lnTo>
                    <a:pt x="24" y="4"/>
                  </a:lnTo>
                  <a:lnTo>
                    <a:pt x="20" y="2"/>
                  </a:lnTo>
                  <a:lnTo>
                    <a:pt x="14"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50" name="Freeform 220"/>
            <p:cNvSpPr/>
            <p:nvPr/>
          </p:nvSpPr>
          <p:spPr bwMode="auto">
            <a:xfrm>
              <a:off x="2481263" y="831850"/>
              <a:ext cx="28575" cy="28575"/>
            </a:xfrm>
            <a:custGeom>
              <a:avLst/>
              <a:gdLst/>
              <a:ahLst/>
              <a:cxnLst>
                <a:cxn ang="0">
                  <a:pos x="10" y="0"/>
                </a:cxn>
                <a:cxn ang="0">
                  <a:pos x="10" y="0"/>
                </a:cxn>
                <a:cxn ang="0">
                  <a:pos x="6" y="0"/>
                </a:cxn>
                <a:cxn ang="0">
                  <a:pos x="4" y="2"/>
                </a:cxn>
                <a:cxn ang="0">
                  <a:pos x="2" y="4"/>
                </a:cxn>
                <a:cxn ang="0">
                  <a:pos x="0" y="8"/>
                </a:cxn>
                <a:cxn ang="0">
                  <a:pos x="0" y="8"/>
                </a:cxn>
                <a:cxn ang="0">
                  <a:pos x="2" y="12"/>
                </a:cxn>
                <a:cxn ang="0">
                  <a:pos x="4" y="14"/>
                </a:cxn>
                <a:cxn ang="0">
                  <a:pos x="6" y="16"/>
                </a:cxn>
                <a:cxn ang="0">
                  <a:pos x="10" y="18"/>
                </a:cxn>
                <a:cxn ang="0">
                  <a:pos x="10" y="18"/>
                </a:cxn>
                <a:cxn ang="0">
                  <a:pos x="12" y="16"/>
                </a:cxn>
                <a:cxn ang="0">
                  <a:pos x="16" y="14"/>
                </a:cxn>
                <a:cxn ang="0">
                  <a:pos x="18" y="12"/>
                </a:cxn>
                <a:cxn ang="0">
                  <a:pos x="18" y="8"/>
                </a:cxn>
                <a:cxn ang="0">
                  <a:pos x="18" y="8"/>
                </a:cxn>
                <a:cxn ang="0">
                  <a:pos x="18" y="4"/>
                </a:cxn>
                <a:cxn ang="0">
                  <a:pos x="16" y="2"/>
                </a:cxn>
                <a:cxn ang="0">
                  <a:pos x="12" y="0"/>
                </a:cxn>
                <a:cxn ang="0">
                  <a:pos x="10" y="0"/>
                </a:cxn>
              </a:cxnLst>
              <a:rect l="0" t="0" r="r" b="b"/>
              <a:pathLst>
                <a:path w="18" h="18">
                  <a:moveTo>
                    <a:pt x="10" y="0"/>
                  </a:moveTo>
                  <a:lnTo>
                    <a:pt x="10" y="0"/>
                  </a:lnTo>
                  <a:lnTo>
                    <a:pt x="6" y="0"/>
                  </a:lnTo>
                  <a:lnTo>
                    <a:pt x="4" y="2"/>
                  </a:lnTo>
                  <a:lnTo>
                    <a:pt x="2" y="4"/>
                  </a:lnTo>
                  <a:lnTo>
                    <a:pt x="0" y="8"/>
                  </a:lnTo>
                  <a:lnTo>
                    <a:pt x="0" y="8"/>
                  </a:lnTo>
                  <a:lnTo>
                    <a:pt x="2" y="12"/>
                  </a:lnTo>
                  <a:lnTo>
                    <a:pt x="4" y="14"/>
                  </a:lnTo>
                  <a:lnTo>
                    <a:pt x="6" y="16"/>
                  </a:lnTo>
                  <a:lnTo>
                    <a:pt x="10" y="18"/>
                  </a:lnTo>
                  <a:lnTo>
                    <a:pt x="10" y="18"/>
                  </a:lnTo>
                  <a:lnTo>
                    <a:pt x="12" y="16"/>
                  </a:lnTo>
                  <a:lnTo>
                    <a:pt x="16" y="14"/>
                  </a:lnTo>
                  <a:lnTo>
                    <a:pt x="18" y="12"/>
                  </a:lnTo>
                  <a:lnTo>
                    <a:pt x="18" y="8"/>
                  </a:lnTo>
                  <a:lnTo>
                    <a:pt x="18" y="8"/>
                  </a:lnTo>
                  <a:lnTo>
                    <a:pt x="18" y="4"/>
                  </a:lnTo>
                  <a:lnTo>
                    <a:pt x="16" y="2"/>
                  </a:lnTo>
                  <a:lnTo>
                    <a:pt x="12" y="0"/>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51" name="Freeform 221"/>
            <p:cNvSpPr/>
            <p:nvPr/>
          </p:nvSpPr>
          <p:spPr bwMode="auto">
            <a:xfrm>
              <a:off x="2481263" y="831850"/>
              <a:ext cx="28575" cy="28575"/>
            </a:xfrm>
            <a:custGeom>
              <a:avLst/>
              <a:gdLst/>
              <a:ahLst/>
              <a:cxnLst>
                <a:cxn ang="0">
                  <a:pos x="10" y="0"/>
                </a:cxn>
                <a:cxn ang="0">
                  <a:pos x="10" y="0"/>
                </a:cxn>
                <a:cxn ang="0">
                  <a:pos x="6" y="0"/>
                </a:cxn>
                <a:cxn ang="0">
                  <a:pos x="4" y="2"/>
                </a:cxn>
                <a:cxn ang="0">
                  <a:pos x="2" y="4"/>
                </a:cxn>
                <a:cxn ang="0">
                  <a:pos x="0" y="8"/>
                </a:cxn>
                <a:cxn ang="0">
                  <a:pos x="0" y="8"/>
                </a:cxn>
                <a:cxn ang="0">
                  <a:pos x="2" y="12"/>
                </a:cxn>
                <a:cxn ang="0">
                  <a:pos x="4" y="14"/>
                </a:cxn>
                <a:cxn ang="0">
                  <a:pos x="6" y="16"/>
                </a:cxn>
                <a:cxn ang="0">
                  <a:pos x="10" y="18"/>
                </a:cxn>
                <a:cxn ang="0">
                  <a:pos x="10" y="18"/>
                </a:cxn>
                <a:cxn ang="0">
                  <a:pos x="12" y="16"/>
                </a:cxn>
                <a:cxn ang="0">
                  <a:pos x="16" y="14"/>
                </a:cxn>
                <a:cxn ang="0">
                  <a:pos x="18" y="12"/>
                </a:cxn>
                <a:cxn ang="0">
                  <a:pos x="18" y="8"/>
                </a:cxn>
                <a:cxn ang="0">
                  <a:pos x="18" y="8"/>
                </a:cxn>
                <a:cxn ang="0">
                  <a:pos x="18" y="4"/>
                </a:cxn>
                <a:cxn ang="0">
                  <a:pos x="16" y="2"/>
                </a:cxn>
                <a:cxn ang="0">
                  <a:pos x="12" y="0"/>
                </a:cxn>
                <a:cxn ang="0">
                  <a:pos x="10" y="0"/>
                </a:cxn>
              </a:cxnLst>
              <a:rect l="0" t="0" r="r" b="b"/>
              <a:pathLst>
                <a:path w="18" h="18">
                  <a:moveTo>
                    <a:pt x="10" y="0"/>
                  </a:moveTo>
                  <a:lnTo>
                    <a:pt x="10" y="0"/>
                  </a:lnTo>
                  <a:lnTo>
                    <a:pt x="6" y="0"/>
                  </a:lnTo>
                  <a:lnTo>
                    <a:pt x="4" y="2"/>
                  </a:lnTo>
                  <a:lnTo>
                    <a:pt x="2" y="4"/>
                  </a:lnTo>
                  <a:lnTo>
                    <a:pt x="0" y="8"/>
                  </a:lnTo>
                  <a:lnTo>
                    <a:pt x="0" y="8"/>
                  </a:lnTo>
                  <a:lnTo>
                    <a:pt x="2" y="12"/>
                  </a:lnTo>
                  <a:lnTo>
                    <a:pt x="4" y="14"/>
                  </a:lnTo>
                  <a:lnTo>
                    <a:pt x="6" y="16"/>
                  </a:lnTo>
                  <a:lnTo>
                    <a:pt x="10" y="18"/>
                  </a:lnTo>
                  <a:lnTo>
                    <a:pt x="10" y="18"/>
                  </a:lnTo>
                  <a:lnTo>
                    <a:pt x="12" y="16"/>
                  </a:lnTo>
                  <a:lnTo>
                    <a:pt x="16" y="14"/>
                  </a:lnTo>
                  <a:lnTo>
                    <a:pt x="18" y="12"/>
                  </a:lnTo>
                  <a:lnTo>
                    <a:pt x="18" y="8"/>
                  </a:lnTo>
                  <a:lnTo>
                    <a:pt x="18" y="8"/>
                  </a:lnTo>
                  <a:lnTo>
                    <a:pt x="18" y="4"/>
                  </a:lnTo>
                  <a:lnTo>
                    <a:pt x="16" y="2"/>
                  </a:lnTo>
                  <a:lnTo>
                    <a:pt x="12" y="0"/>
                  </a:lnTo>
                  <a:lnTo>
                    <a:pt x="10"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52" name="Freeform 222"/>
            <p:cNvSpPr/>
            <p:nvPr/>
          </p:nvSpPr>
          <p:spPr bwMode="auto">
            <a:xfrm>
              <a:off x="3027363" y="61277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53" name="Freeform 223"/>
            <p:cNvSpPr/>
            <p:nvPr/>
          </p:nvSpPr>
          <p:spPr bwMode="auto">
            <a:xfrm>
              <a:off x="3027363" y="61277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54" name="Freeform 224"/>
            <p:cNvSpPr/>
            <p:nvPr/>
          </p:nvSpPr>
          <p:spPr bwMode="auto">
            <a:xfrm>
              <a:off x="3402013" y="77152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55" name="Freeform 225"/>
            <p:cNvSpPr/>
            <p:nvPr/>
          </p:nvSpPr>
          <p:spPr bwMode="auto">
            <a:xfrm>
              <a:off x="3402013" y="77152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56" name="Freeform 226"/>
            <p:cNvSpPr/>
            <p:nvPr/>
          </p:nvSpPr>
          <p:spPr bwMode="auto">
            <a:xfrm>
              <a:off x="3757613" y="99377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57" name="Freeform 227"/>
            <p:cNvSpPr/>
            <p:nvPr/>
          </p:nvSpPr>
          <p:spPr bwMode="auto">
            <a:xfrm>
              <a:off x="3757613" y="99377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58" name="Freeform 228"/>
            <p:cNvSpPr/>
            <p:nvPr/>
          </p:nvSpPr>
          <p:spPr bwMode="auto">
            <a:xfrm>
              <a:off x="4186238" y="1003300"/>
              <a:ext cx="19050"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0" y="12"/>
                </a:cxn>
                <a:cxn ang="0">
                  <a:pos x="12" y="6"/>
                </a:cxn>
                <a:cxn ang="0">
                  <a:pos x="12" y="6"/>
                </a:cxn>
                <a:cxn ang="0">
                  <a:pos x="10" y="2"/>
                </a:cxn>
                <a:cxn ang="0">
                  <a:pos x="6" y="0"/>
                </a:cxn>
              </a:cxnLst>
              <a:rect l="0" t="0" r="r" b="b"/>
              <a:pathLst>
                <a:path w="12" h="14">
                  <a:moveTo>
                    <a:pt x="6" y="0"/>
                  </a:moveTo>
                  <a:lnTo>
                    <a:pt x="6" y="0"/>
                  </a:lnTo>
                  <a:lnTo>
                    <a:pt x="2" y="2"/>
                  </a:lnTo>
                  <a:lnTo>
                    <a:pt x="0" y="6"/>
                  </a:lnTo>
                  <a:lnTo>
                    <a:pt x="0" y="6"/>
                  </a:lnTo>
                  <a:lnTo>
                    <a:pt x="2" y="12"/>
                  </a:lnTo>
                  <a:lnTo>
                    <a:pt x="6" y="14"/>
                  </a:lnTo>
                  <a:lnTo>
                    <a:pt x="6" y="14"/>
                  </a:lnTo>
                  <a:lnTo>
                    <a:pt x="10" y="12"/>
                  </a:lnTo>
                  <a:lnTo>
                    <a:pt x="12" y="6"/>
                  </a:lnTo>
                  <a:lnTo>
                    <a:pt x="12" y="6"/>
                  </a:lnTo>
                  <a:lnTo>
                    <a:pt x="10"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59" name="Freeform 229"/>
            <p:cNvSpPr/>
            <p:nvPr/>
          </p:nvSpPr>
          <p:spPr bwMode="auto">
            <a:xfrm>
              <a:off x="4186238" y="1003300"/>
              <a:ext cx="19050"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0" y="12"/>
                </a:cxn>
                <a:cxn ang="0">
                  <a:pos x="12" y="6"/>
                </a:cxn>
                <a:cxn ang="0">
                  <a:pos x="12" y="6"/>
                </a:cxn>
                <a:cxn ang="0">
                  <a:pos x="10" y="2"/>
                </a:cxn>
                <a:cxn ang="0">
                  <a:pos x="6" y="0"/>
                </a:cxn>
              </a:cxnLst>
              <a:rect l="0" t="0" r="r" b="b"/>
              <a:pathLst>
                <a:path w="12" h="14">
                  <a:moveTo>
                    <a:pt x="6" y="0"/>
                  </a:moveTo>
                  <a:lnTo>
                    <a:pt x="6" y="0"/>
                  </a:lnTo>
                  <a:lnTo>
                    <a:pt x="2" y="2"/>
                  </a:lnTo>
                  <a:lnTo>
                    <a:pt x="0" y="6"/>
                  </a:lnTo>
                  <a:lnTo>
                    <a:pt x="0" y="6"/>
                  </a:lnTo>
                  <a:lnTo>
                    <a:pt x="2" y="12"/>
                  </a:lnTo>
                  <a:lnTo>
                    <a:pt x="6" y="14"/>
                  </a:lnTo>
                  <a:lnTo>
                    <a:pt x="6" y="14"/>
                  </a:lnTo>
                  <a:lnTo>
                    <a:pt x="10" y="12"/>
                  </a:lnTo>
                  <a:lnTo>
                    <a:pt x="12" y="6"/>
                  </a:lnTo>
                  <a:lnTo>
                    <a:pt x="12" y="6"/>
                  </a:lnTo>
                  <a:lnTo>
                    <a:pt x="10"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60" name="Freeform 230"/>
            <p:cNvSpPr/>
            <p:nvPr/>
          </p:nvSpPr>
          <p:spPr bwMode="auto">
            <a:xfrm>
              <a:off x="4675188" y="72707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61" name="Freeform 231"/>
            <p:cNvSpPr/>
            <p:nvPr/>
          </p:nvSpPr>
          <p:spPr bwMode="auto">
            <a:xfrm>
              <a:off x="4675188" y="72707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62" name="Freeform 232"/>
            <p:cNvSpPr/>
            <p:nvPr/>
          </p:nvSpPr>
          <p:spPr bwMode="auto">
            <a:xfrm>
              <a:off x="1595438" y="21907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63" name="Freeform 233"/>
            <p:cNvSpPr/>
            <p:nvPr/>
          </p:nvSpPr>
          <p:spPr bwMode="auto">
            <a:xfrm>
              <a:off x="1595438" y="21907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64" name="Freeform 234"/>
            <p:cNvSpPr/>
            <p:nvPr/>
          </p:nvSpPr>
          <p:spPr bwMode="auto">
            <a:xfrm>
              <a:off x="2014538" y="63817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65" name="Freeform 235"/>
            <p:cNvSpPr/>
            <p:nvPr/>
          </p:nvSpPr>
          <p:spPr bwMode="auto">
            <a:xfrm>
              <a:off x="2014538" y="63817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66" name="Freeform 236"/>
            <p:cNvSpPr/>
            <p:nvPr/>
          </p:nvSpPr>
          <p:spPr bwMode="auto">
            <a:xfrm>
              <a:off x="3500438" y="631825"/>
              <a:ext cx="38100" cy="34925"/>
            </a:xfrm>
            <a:custGeom>
              <a:avLst/>
              <a:gdLst/>
              <a:ahLst/>
              <a:cxnLst>
                <a:cxn ang="0">
                  <a:pos x="12" y="0"/>
                </a:cxn>
                <a:cxn ang="0">
                  <a:pos x="12" y="0"/>
                </a:cxn>
                <a:cxn ang="0">
                  <a:pos x="8" y="0"/>
                </a:cxn>
                <a:cxn ang="0">
                  <a:pos x="4" y="4"/>
                </a:cxn>
                <a:cxn ang="0">
                  <a:pos x="2" y="6"/>
                </a:cxn>
                <a:cxn ang="0">
                  <a:pos x="0" y="12"/>
                </a:cxn>
                <a:cxn ang="0">
                  <a:pos x="0" y="12"/>
                </a:cxn>
                <a:cxn ang="0">
                  <a:pos x="2" y="16"/>
                </a:cxn>
                <a:cxn ang="0">
                  <a:pos x="4" y="20"/>
                </a:cxn>
                <a:cxn ang="0">
                  <a:pos x="8" y="22"/>
                </a:cxn>
                <a:cxn ang="0">
                  <a:pos x="12" y="22"/>
                </a:cxn>
                <a:cxn ang="0">
                  <a:pos x="12" y="22"/>
                </a:cxn>
                <a:cxn ang="0">
                  <a:pos x="16" y="22"/>
                </a:cxn>
                <a:cxn ang="0">
                  <a:pos x="20" y="20"/>
                </a:cxn>
                <a:cxn ang="0">
                  <a:pos x="22" y="16"/>
                </a:cxn>
                <a:cxn ang="0">
                  <a:pos x="24" y="12"/>
                </a:cxn>
                <a:cxn ang="0">
                  <a:pos x="24" y="12"/>
                </a:cxn>
                <a:cxn ang="0">
                  <a:pos x="22" y="6"/>
                </a:cxn>
                <a:cxn ang="0">
                  <a:pos x="20" y="4"/>
                </a:cxn>
                <a:cxn ang="0">
                  <a:pos x="16" y="0"/>
                </a:cxn>
                <a:cxn ang="0">
                  <a:pos x="12" y="0"/>
                </a:cxn>
              </a:cxnLst>
              <a:rect l="0" t="0" r="r" b="b"/>
              <a:pathLst>
                <a:path w="24" h="22">
                  <a:moveTo>
                    <a:pt x="12" y="0"/>
                  </a:moveTo>
                  <a:lnTo>
                    <a:pt x="12" y="0"/>
                  </a:lnTo>
                  <a:lnTo>
                    <a:pt x="8" y="0"/>
                  </a:lnTo>
                  <a:lnTo>
                    <a:pt x="4" y="4"/>
                  </a:lnTo>
                  <a:lnTo>
                    <a:pt x="2" y="6"/>
                  </a:lnTo>
                  <a:lnTo>
                    <a:pt x="0" y="12"/>
                  </a:lnTo>
                  <a:lnTo>
                    <a:pt x="0" y="12"/>
                  </a:lnTo>
                  <a:lnTo>
                    <a:pt x="2" y="16"/>
                  </a:lnTo>
                  <a:lnTo>
                    <a:pt x="4" y="20"/>
                  </a:lnTo>
                  <a:lnTo>
                    <a:pt x="8" y="22"/>
                  </a:lnTo>
                  <a:lnTo>
                    <a:pt x="12" y="22"/>
                  </a:lnTo>
                  <a:lnTo>
                    <a:pt x="12" y="22"/>
                  </a:lnTo>
                  <a:lnTo>
                    <a:pt x="16" y="22"/>
                  </a:lnTo>
                  <a:lnTo>
                    <a:pt x="20" y="20"/>
                  </a:lnTo>
                  <a:lnTo>
                    <a:pt x="22" y="16"/>
                  </a:lnTo>
                  <a:lnTo>
                    <a:pt x="24" y="12"/>
                  </a:lnTo>
                  <a:lnTo>
                    <a:pt x="24" y="12"/>
                  </a:lnTo>
                  <a:lnTo>
                    <a:pt x="22" y="6"/>
                  </a:lnTo>
                  <a:lnTo>
                    <a:pt x="20" y="4"/>
                  </a:lnTo>
                  <a:lnTo>
                    <a:pt x="16" y="0"/>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67" name="Freeform 237"/>
            <p:cNvSpPr/>
            <p:nvPr/>
          </p:nvSpPr>
          <p:spPr bwMode="auto">
            <a:xfrm>
              <a:off x="3500438" y="631825"/>
              <a:ext cx="38100" cy="34925"/>
            </a:xfrm>
            <a:custGeom>
              <a:avLst/>
              <a:gdLst/>
              <a:ahLst/>
              <a:cxnLst>
                <a:cxn ang="0">
                  <a:pos x="12" y="0"/>
                </a:cxn>
                <a:cxn ang="0">
                  <a:pos x="12" y="0"/>
                </a:cxn>
                <a:cxn ang="0">
                  <a:pos x="8" y="0"/>
                </a:cxn>
                <a:cxn ang="0">
                  <a:pos x="4" y="4"/>
                </a:cxn>
                <a:cxn ang="0">
                  <a:pos x="2" y="6"/>
                </a:cxn>
                <a:cxn ang="0">
                  <a:pos x="0" y="12"/>
                </a:cxn>
                <a:cxn ang="0">
                  <a:pos x="0" y="12"/>
                </a:cxn>
                <a:cxn ang="0">
                  <a:pos x="2" y="16"/>
                </a:cxn>
                <a:cxn ang="0">
                  <a:pos x="4" y="20"/>
                </a:cxn>
                <a:cxn ang="0">
                  <a:pos x="8" y="22"/>
                </a:cxn>
                <a:cxn ang="0">
                  <a:pos x="12" y="22"/>
                </a:cxn>
                <a:cxn ang="0">
                  <a:pos x="12" y="22"/>
                </a:cxn>
                <a:cxn ang="0">
                  <a:pos x="16" y="22"/>
                </a:cxn>
                <a:cxn ang="0">
                  <a:pos x="20" y="20"/>
                </a:cxn>
                <a:cxn ang="0">
                  <a:pos x="22" y="16"/>
                </a:cxn>
                <a:cxn ang="0">
                  <a:pos x="24" y="12"/>
                </a:cxn>
                <a:cxn ang="0">
                  <a:pos x="24" y="12"/>
                </a:cxn>
                <a:cxn ang="0">
                  <a:pos x="22" y="6"/>
                </a:cxn>
                <a:cxn ang="0">
                  <a:pos x="20" y="4"/>
                </a:cxn>
                <a:cxn ang="0">
                  <a:pos x="16" y="0"/>
                </a:cxn>
                <a:cxn ang="0">
                  <a:pos x="12" y="0"/>
                </a:cxn>
              </a:cxnLst>
              <a:rect l="0" t="0" r="r" b="b"/>
              <a:pathLst>
                <a:path w="24" h="22">
                  <a:moveTo>
                    <a:pt x="12" y="0"/>
                  </a:moveTo>
                  <a:lnTo>
                    <a:pt x="12" y="0"/>
                  </a:lnTo>
                  <a:lnTo>
                    <a:pt x="8" y="0"/>
                  </a:lnTo>
                  <a:lnTo>
                    <a:pt x="4" y="4"/>
                  </a:lnTo>
                  <a:lnTo>
                    <a:pt x="2" y="6"/>
                  </a:lnTo>
                  <a:lnTo>
                    <a:pt x="0" y="12"/>
                  </a:lnTo>
                  <a:lnTo>
                    <a:pt x="0" y="12"/>
                  </a:lnTo>
                  <a:lnTo>
                    <a:pt x="2" y="16"/>
                  </a:lnTo>
                  <a:lnTo>
                    <a:pt x="4" y="20"/>
                  </a:lnTo>
                  <a:lnTo>
                    <a:pt x="8" y="22"/>
                  </a:lnTo>
                  <a:lnTo>
                    <a:pt x="12" y="22"/>
                  </a:lnTo>
                  <a:lnTo>
                    <a:pt x="12" y="22"/>
                  </a:lnTo>
                  <a:lnTo>
                    <a:pt x="16" y="22"/>
                  </a:lnTo>
                  <a:lnTo>
                    <a:pt x="20" y="20"/>
                  </a:lnTo>
                  <a:lnTo>
                    <a:pt x="22" y="16"/>
                  </a:lnTo>
                  <a:lnTo>
                    <a:pt x="24" y="12"/>
                  </a:lnTo>
                  <a:lnTo>
                    <a:pt x="24" y="12"/>
                  </a:lnTo>
                  <a:lnTo>
                    <a:pt x="22" y="6"/>
                  </a:lnTo>
                  <a:lnTo>
                    <a:pt x="20" y="4"/>
                  </a:lnTo>
                  <a:lnTo>
                    <a:pt x="16" y="0"/>
                  </a:lnTo>
                  <a:lnTo>
                    <a:pt x="12"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68" name="Freeform 238"/>
            <p:cNvSpPr/>
            <p:nvPr/>
          </p:nvSpPr>
          <p:spPr bwMode="auto">
            <a:xfrm>
              <a:off x="3732213" y="523875"/>
              <a:ext cx="38100" cy="38100"/>
            </a:xfrm>
            <a:custGeom>
              <a:avLst/>
              <a:gdLst/>
              <a:ahLst/>
              <a:cxnLst>
                <a:cxn ang="0">
                  <a:pos x="12" y="0"/>
                </a:cxn>
                <a:cxn ang="0">
                  <a:pos x="12" y="0"/>
                </a:cxn>
                <a:cxn ang="0">
                  <a:pos x="8" y="2"/>
                </a:cxn>
                <a:cxn ang="0">
                  <a:pos x="4" y="4"/>
                </a:cxn>
                <a:cxn ang="0">
                  <a:pos x="2" y="8"/>
                </a:cxn>
                <a:cxn ang="0">
                  <a:pos x="0" y="12"/>
                </a:cxn>
                <a:cxn ang="0">
                  <a:pos x="0" y="12"/>
                </a:cxn>
                <a:cxn ang="0">
                  <a:pos x="2" y="16"/>
                </a:cxn>
                <a:cxn ang="0">
                  <a:pos x="4" y="20"/>
                </a:cxn>
                <a:cxn ang="0">
                  <a:pos x="8" y="22"/>
                </a:cxn>
                <a:cxn ang="0">
                  <a:pos x="12" y="24"/>
                </a:cxn>
                <a:cxn ang="0">
                  <a:pos x="12" y="24"/>
                </a:cxn>
                <a:cxn ang="0">
                  <a:pos x="16" y="22"/>
                </a:cxn>
                <a:cxn ang="0">
                  <a:pos x="20" y="20"/>
                </a:cxn>
                <a:cxn ang="0">
                  <a:pos x="22" y="16"/>
                </a:cxn>
                <a:cxn ang="0">
                  <a:pos x="24" y="12"/>
                </a:cxn>
                <a:cxn ang="0">
                  <a:pos x="24" y="12"/>
                </a:cxn>
                <a:cxn ang="0">
                  <a:pos x="22" y="8"/>
                </a:cxn>
                <a:cxn ang="0">
                  <a:pos x="20" y="4"/>
                </a:cxn>
                <a:cxn ang="0">
                  <a:pos x="16" y="2"/>
                </a:cxn>
                <a:cxn ang="0">
                  <a:pos x="12" y="0"/>
                </a:cxn>
              </a:cxnLst>
              <a:rect l="0" t="0" r="r" b="b"/>
              <a:pathLst>
                <a:path w="24" h="24">
                  <a:moveTo>
                    <a:pt x="12" y="0"/>
                  </a:moveTo>
                  <a:lnTo>
                    <a:pt x="12" y="0"/>
                  </a:lnTo>
                  <a:lnTo>
                    <a:pt x="8" y="2"/>
                  </a:lnTo>
                  <a:lnTo>
                    <a:pt x="4" y="4"/>
                  </a:lnTo>
                  <a:lnTo>
                    <a:pt x="2" y="8"/>
                  </a:lnTo>
                  <a:lnTo>
                    <a:pt x="0" y="12"/>
                  </a:lnTo>
                  <a:lnTo>
                    <a:pt x="0" y="12"/>
                  </a:lnTo>
                  <a:lnTo>
                    <a:pt x="2" y="16"/>
                  </a:lnTo>
                  <a:lnTo>
                    <a:pt x="4" y="20"/>
                  </a:lnTo>
                  <a:lnTo>
                    <a:pt x="8" y="22"/>
                  </a:lnTo>
                  <a:lnTo>
                    <a:pt x="12" y="24"/>
                  </a:lnTo>
                  <a:lnTo>
                    <a:pt x="12" y="24"/>
                  </a:lnTo>
                  <a:lnTo>
                    <a:pt x="16" y="22"/>
                  </a:lnTo>
                  <a:lnTo>
                    <a:pt x="20" y="20"/>
                  </a:lnTo>
                  <a:lnTo>
                    <a:pt x="22" y="16"/>
                  </a:lnTo>
                  <a:lnTo>
                    <a:pt x="24" y="12"/>
                  </a:lnTo>
                  <a:lnTo>
                    <a:pt x="24" y="12"/>
                  </a:lnTo>
                  <a:lnTo>
                    <a:pt x="22" y="8"/>
                  </a:lnTo>
                  <a:lnTo>
                    <a:pt x="20" y="4"/>
                  </a:lnTo>
                  <a:lnTo>
                    <a:pt x="16" y="2"/>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69" name="Freeform 239"/>
            <p:cNvSpPr/>
            <p:nvPr/>
          </p:nvSpPr>
          <p:spPr bwMode="auto">
            <a:xfrm>
              <a:off x="3732213" y="523875"/>
              <a:ext cx="38100" cy="38100"/>
            </a:xfrm>
            <a:custGeom>
              <a:avLst/>
              <a:gdLst/>
              <a:ahLst/>
              <a:cxnLst>
                <a:cxn ang="0">
                  <a:pos x="12" y="0"/>
                </a:cxn>
                <a:cxn ang="0">
                  <a:pos x="12" y="0"/>
                </a:cxn>
                <a:cxn ang="0">
                  <a:pos x="8" y="2"/>
                </a:cxn>
                <a:cxn ang="0">
                  <a:pos x="4" y="4"/>
                </a:cxn>
                <a:cxn ang="0">
                  <a:pos x="2" y="8"/>
                </a:cxn>
                <a:cxn ang="0">
                  <a:pos x="0" y="12"/>
                </a:cxn>
                <a:cxn ang="0">
                  <a:pos x="0" y="12"/>
                </a:cxn>
                <a:cxn ang="0">
                  <a:pos x="2" y="16"/>
                </a:cxn>
                <a:cxn ang="0">
                  <a:pos x="4" y="20"/>
                </a:cxn>
                <a:cxn ang="0">
                  <a:pos x="8" y="22"/>
                </a:cxn>
                <a:cxn ang="0">
                  <a:pos x="12" y="24"/>
                </a:cxn>
                <a:cxn ang="0">
                  <a:pos x="12" y="24"/>
                </a:cxn>
                <a:cxn ang="0">
                  <a:pos x="16" y="22"/>
                </a:cxn>
                <a:cxn ang="0">
                  <a:pos x="20" y="20"/>
                </a:cxn>
                <a:cxn ang="0">
                  <a:pos x="22" y="16"/>
                </a:cxn>
                <a:cxn ang="0">
                  <a:pos x="24" y="12"/>
                </a:cxn>
                <a:cxn ang="0">
                  <a:pos x="24" y="12"/>
                </a:cxn>
                <a:cxn ang="0">
                  <a:pos x="22" y="8"/>
                </a:cxn>
                <a:cxn ang="0">
                  <a:pos x="20" y="4"/>
                </a:cxn>
                <a:cxn ang="0">
                  <a:pos x="16" y="2"/>
                </a:cxn>
                <a:cxn ang="0">
                  <a:pos x="12" y="0"/>
                </a:cxn>
              </a:cxnLst>
              <a:rect l="0" t="0" r="r" b="b"/>
              <a:pathLst>
                <a:path w="24" h="24">
                  <a:moveTo>
                    <a:pt x="12" y="0"/>
                  </a:moveTo>
                  <a:lnTo>
                    <a:pt x="12" y="0"/>
                  </a:lnTo>
                  <a:lnTo>
                    <a:pt x="8" y="2"/>
                  </a:lnTo>
                  <a:lnTo>
                    <a:pt x="4" y="4"/>
                  </a:lnTo>
                  <a:lnTo>
                    <a:pt x="2" y="8"/>
                  </a:lnTo>
                  <a:lnTo>
                    <a:pt x="0" y="12"/>
                  </a:lnTo>
                  <a:lnTo>
                    <a:pt x="0" y="12"/>
                  </a:lnTo>
                  <a:lnTo>
                    <a:pt x="2" y="16"/>
                  </a:lnTo>
                  <a:lnTo>
                    <a:pt x="4" y="20"/>
                  </a:lnTo>
                  <a:lnTo>
                    <a:pt x="8" y="22"/>
                  </a:lnTo>
                  <a:lnTo>
                    <a:pt x="12" y="24"/>
                  </a:lnTo>
                  <a:lnTo>
                    <a:pt x="12" y="24"/>
                  </a:lnTo>
                  <a:lnTo>
                    <a:pt x="16" y="22"/>
                  </a:lnTo>
                  <a:lnTo>
                    <a:pt x="20" y="20"/>
                  </a:lnTo>
                  <a:lnTo>
                    <a:pt x="22" y="16"/>
                  </a:lnTo>
                  <a:lnTo>
                    <a:pt x="24" y="12"/>
                  </a:lnTo>
                  <a:lnTo>
                    <a:pt x="24" y="12"/>
                  </a:lnTo>
                  <a:lnTo>
                    <a:pt x="22" y="8"/>
                  </a:lnTo>
                  <a:lnTo>
                    <a:pt x="20" y="4"/>
                  </a:lnTo>
                  <a:lnTo>
                    <a:pt x="16" y="2"/>
                  </a:lnTo>
                  <a:lnTo>
                    <a:pt x="12"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70" name="Freeform 240"/>
            <p:cNvSpPr/>
            <p:nvPr/>
          </p:nvSpPr>
          <p:spPr bwMode="auto">
            <a:xfrm>
              <a:off x="4106863" y="739775"/>
              <a:ext cx="34925" cy="34925"/>
            </a:xfrm>
            <a:custGeom>
              <a:avLst/>
              <a:gdLst/>
              <a:ahLst/>
              <a:cxnLst>
                <a:cxn ang="0">
                  <a:pos x="12" y="0"/>
                </a:cxn>
                <a:cxn ang="0">
                  <a:pos x="12" y="0"/>
                </a:cxn>
                <a:cxn ang="0">
                  <a:pos x="6" y="0"/>
                </a:cxn>
                <a:cxn ang="0">
                  <a:pos x="4" y="2"/>
                </a:cxn>
                <a:cxn ang="0">
                  <a:pos x="0" y="6"/>
                </a:cxn>
                <a:cxn ang="0">
                  <a:pos x="0" y="10"/>
                </a:cxn>
                <a:cxn ang="0">
                  <a:pos x="0" y="10"/>
                </a:cxn>
                <a:cxn ang="0">
                  <a:pos x="0" y="14"/>
                </a:cxn>
                <a:cxn ang="0">
                  <a:pos x="4" y="18"/>
                </a:cxn>
                <a:cxn ang="0">
                  <a:pos x="6" y="20"/>
                </a:cxn>
                <a:cxn ang="0">
                  <a:pos x="12" y="22"/>
                </a:cxn>
                <a:cxn ang="0">
                  <a:pos x="12" y="22"/>
                </a:cxn>
                <a:cxn ang="0">
                  <a:pos x="16" y="20"/>
                </a:cxn>
                <a:cxn ang="0">
                  <a:pos x="20" y="18"/>
                </a:cxn>
                <a:cxn ang="0">
                  <a:pos x="22" y="14"/>
                </a:cxn>
                <a:cxn ang="0">
                  <a:pos x="22" y="10"/>
                </a:cxn>
                <a:cxn ang="0">
                  <a:pos x="22" y="10"/>
                </a:cxn>
                <a:cxn ang="0">
                  <a:pos x="22" y="6"/>
                </a:cxn>
                <a:cxn ang="0">
                  <a:pos x="20" y="2"/>
                </a:cxn>
                <a:cxn ang="0">
                  <a:pos x="16" y="0"/>
                </a:cxn>
                <a:cxn ang="0">
                  <a:pos x="12" y="0"/>
                </a:cxn>
              </a:cxnLst>
              <a:rect l="0" t="0" r="r" b="b"/>
              <a:pathLst>
                <a:path w="22" h="22">
                  <a:moveTo>
                    <a:pt x="12" y="0"/>
                  </a:moveTo>
                  <a:lnTo>
                    <a:pt x="12" y="0"/>
                  </a:lnTo>
                  <a:lnTo>
                    <a:pt x="6" y="0"/>
                  </a:lnTo>
                  <a:lnTo>
                    <a:pt x="4" y="2"/>
                  </a:lnTo>
                  <a:lnTo>
                    <a:pt x="0" y="6"/>
                  </a:lnTo>
                  <a:lnTo>
                    <a:pt x="0" y="10"/>
                  </a:lnTo>
                  <a:lnTo>
                    <a:pt x="0" y="10"/>
                  </a:lnTo>
                  <a:lnTo>
                    <a:pt x="0" y="14"/>
                  </a:lnTo>
                  <a:lnTo>
                    <a:pt x="4" y="18"/>
                  </a:lnTo>
                  <a:lnTo>
                    <a:pt x="6" y="20"/>
                  </a:lnTo>
                  <a:lnTo>
                    <a:pt x="12" y="22"/>
                  </a:lnTo>
                  <a:lnTo>
                    <a:pt x="12" y="22"/>
                  </a:lnTo>
                  <a:lnTo>
                    <a:pt x="16" y="20"/>
                  </a:lnTo>
                  <a:lnTo>
                    <a:pt x="20" y="18"/>
                  </a:lnTo>
                  <a:lnTo>
                    <a:pt x="22" y="14"/>
                  </a:lnTo>
                  <a:lnTo>
                    <a:pt x="22" y="10"/>
                  </a:lnTo>
                  <a:lnTo>
                    <a:pt x="22" y="10"/>
                  </a:lnTo>
                  <a:lnTo>
                    <a:pt x="22" y="6"/>
                  </a:lnTo>
                  <a:lnTo>
                    <a:pt x="20" y="2"/>
                  </a:lnTo>
                  <a:lnTo>
                    <a:pt x="16" y="0"/>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71" name="Freeform 241"/>
            <p:cNvSpPr/>
            <p:nvPr/>
          </p:nvSpPr>
          <p:spPr bwMode="auto">
            <a:xfrm>
              <a:off x="4106863" y="739775"/>
              <a:ext cx="34925" cy="34925"/>
            </a:xfrm>
            <a:custGeom>
              <a:avLst/>
              <a:gdLst/>
              <a:ahLst/>
              <a:cxnLst>
                <a:cxn ang="0">
                  <a:pos x="12" y="0"/>
                </a:cxn>
                <a:cxn ang="0">
                  <a:pos x="12" y="0"/>
                </a:cxn>
                <a:cxn ang="0">
                  <a:pos x="6" y="0"/>
                </a:cxn>
                <a:cxn ang="0">
                  <a:pos x="4" y="2"/>
                </a:cxn>
                <a:cxn ang="0">
                  <a:pos x="0" y="6"/>
                </a:cxn>
                <a:cxn ang="0">
                  <a:pos x="0" y="10"/>
                </a:cxn>
                <a:cxn ang="0">
                  <a:pos x="0" y="10"/>
                </a:cxn>
                <a:cxn ang="0">
                  <a:pos x="0" y="14"/>
                </a:cxn>
                <a:cxn ang="0">
                  <a:pos x="4" y="18"/>
                </a:cxn>
                <a:cxn ang="0">
                  <a:pos x="6" y="20"/>
                </a:cxn>
                <a:cxn ang="0">
                  <a:pos x="12" y="22"/>
                </a:cxn>
                <a:cxn ang="0">
                  <a:pos x="12" y="22"/>
                </a:cxn>
                <a:cxn ang="0">
                  <a:pos x="16" y="20"/>
                </a:cxn>
                <a:cxn ang="0">
                  <a:pos x="20" y="18"/>
                </a:cxn>
                <a:cxn ang="0">
                  <a:pos x="22" y="14"/>
                </a:cxn>
                <a:cxn ang="0">
                  <a:pos x="22" y="10"/>
                </a:cxn>
                <a:cxn ang="0">
                  <a:pos x="22" y="10"/>
                </a:cxn>
                <a:cxn ang="0">
                  <a:pos x="22" y="6"/>
                </a:cxn>
                <a:cxn ang="0">
                  <a:pos x="20" y="2"/>
                </a:cxn>
                <a:cxn ang="0">
                  <a:pos x="16" y="0"/>
                </a:cxn>
                <a:cxn ang="0">
                  <a:pos x="12" y="0"/>
                </a:cxn>
              </a:cxnLst>
              <a:rect l="0" t="0" r="r" b="b"/>
              <a:pathLst>
                <a:path w="22" h="22">
                  <a:moveTo>
                    <a:pt x="12" y="0"/>
                  </a:moveTo>
                  <a:lnTo>
                    <a:pt x="12" y="0"/>
                  </a:lnTo>
                  <a:lnTo>
                    <a:pt x="6" y="0"/>
                  </a:lnTo>
                  <a:lnTo>
                    <a:pt x="4" y="2"/>
                  </a:lnTo>
                  <a:lnTo>
                    <a:pt x="0" y="6"/>
                  </a:lnTo>
                  <a:lnTo>
                    <a:pt x="0" y="10"/>
                  </a:lnTo>
                  <a:lnTo>
                    <a:pt x="0" y="10"/>
                  </a:lnTo>
                  <a:lnTo>
                    <a:pt x="0" y="14"/>
                  </a:lnTo>
                  <a:lnTo>
                    <a:pt x="4" y="18"/>
                  </a:lnTo>
                  <a:lnTo>
                    <a:pt x="6" y="20"/>
                  </a:lnTo>
                  <a:lnTo>
                    <a:pt x="12" y="22"/>
                  </a:lnTo>
                  <a:lnTo>
                    <a:pt x="12" y="22"/>
                  </a:lnTo>
                  <a:lnTo>
                    <a:pt x="16" y="20"/>
                  </a:lnTo>
                  <a:lnTo>
                    <a:pt x="20" y="18"/>
                  </a:lnTo>
                  <a:lnTo>
                    <a:pt x="22" y="14"/>
                  </a:lnTo>
                  <a:lnTo>
                    <a:pt x="22" y="10"/>
                  </a:lnTo>
                  <a:lnTo>
                    <a:pt x="22" y="10"/>
                  </a:lnTo>
                  <a:lnTo>
                    <a:pt x="22" y="6"/>
                  </a:lnTo>
                  <a:lnTo>
                    <a:pt x="20" y="2"/>
                  </a:lnTo>
                  <a:lnTo>
                    <a:pt x="16" y="0"/>
                  </a:lnTo>
                  <a:lnTo>
                    <a:pt x="12"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72" name="Freeform 242"/>
            <p:cNvSpPr/>
            <p:nvPr/>
          </p:nvSpPr>
          <p:spPr bwMode="auto">
            <a:xfrm>
              <a:off x="5745163" y="196850"/>
              <a:ext cx="34925" cy="34925"/>
            </a:xfrm>
            <a:custGeom>
              <a:avLst/>
              <a:gdLst/>
              <a:ahLst/>
              <a:cxnLst>
                <a:cxn ang="0">
                  <a:pos x="10" y="0"/>
                </a:cxn>
                <a:cxn ang="0">
                  <a:pos x="10" y="0"/>
                </a:cxn>
                <a:cxn ang="0">
                  <a:pos x="6" y="0"/>
                </a:cxn>
                <a:cxn ang="0">
                  <a:pos x="2" y="2"/>
                </a:cxn>
                <a:cxn ang="0">
                  <a:pos x="0" y="6"/>
                </a:cxn>
                <a:cxn ang="0">
                  <a:pos x="0" y="10"/>
                </a:cxn>
                <a:cxn ang="0">
                  <a:pos x="0" y="10"/>
                </a:cxn>
                <a:cxn ang="0">
                  <a:pos x="0" y="14"/>
                </a:cxn>
                <a:cxn ang="0">
                  <a:pos x="2" y="18"/>
                </a:cxn>
                <a:cxn ang="0">
                  <a:pos x="6" y="20"/>
                </a:cxn>
                <a:cxn ang="0">
                  <a:pos x="10" y="22"/>
                </a:cxn>
                <a:cxn ang="0">
                  <a:pos x="10" y="22"/>
                </a:cxn>
                <a:cxn ang="0">
                  <a:pos x="14" y="20"/>
                </a:cxn>
                <a:cxn ang="0">
                  <a:pos x="18" y="18"/>
                </a:cxn>
                <a:cxn ang="0">
                  <a:pos x="20" y="14"/>
                </a:cxn>
                <a:cxn ang="0">
                  <a:pos x="22" y="10"/>
                </a:cxn>
                <a:cxn ang="0">
                  <a:pos x="22" y="10"/>
                </a:cxn>
                <a:cxn ang="0">
                  <a:pos x="20" y="6"/>
                </a:cxn>
                <a:cxn ang="0">
                  <a:pos x="18" y="2"/>
                </a:cxn>
                <a:cxn ang="0">
                  <a:pos x="14" y="0"/>
                </a:cxn>
                <a:cxn ang="0">
                  <a:pos x="10" y="0"/>
                </a:cxn>
              </a:cxnLst>
              <a:rect l="0" t="0" r="r" b="b"/>
              <a:pathLst>
                <a:path w="22" h="22">
                  <a:moveTo>
                    <a:pt x="10" y="0"/>
                  </a:moveTo>
                  <a:lnTo>
                    <a:pt x="10" y="0"/>
                  </a:lnTo>
                  <a:lnTo>
                    <a:pt x="6" y="0"/>
                  </a:lnTo>
                  <a:lnTo>
                    <a:pt x="2" y="2"/>
                  </a:lnTo>
                  <a:lnTo>
                    <a:pt x="0" y="6"/>
                  </a:lnTo>
                  <a:lnTo>
                    <a:pt x="0" y="10"/>
                  </a:lnTo>
                  <a:lnTo>
                    <a:pt x="0" y="10"/>
                  </a:lnTo>
                  <a:lnTo>
                    <a:pt x="0" y="14"/>
                  </a:lnTo>
                  <a:lnTo>
                    <a:pt x="2" y="18"/>
                  </a:lnTo>
                  <a:lnTo>
                    <a:pt x="6" y="20"/>
                  </a:lnTo>
                  <a:lnTo>
                    <a:pt x="10" y="22"/>
                  </a:lnTo>
                  <a:lnTo>
                    <a:pt x="10" y="22"/>
                  </a:lnTo>
                  <a:lnTo>
                    <a:pt x="14" y="20"/>
                  </a:lnTo>
                  <a:lnTo>
                    <a:pt x="18" y="18"/>
                  </a:lnTo>
                  <a:lnTo>
                    <a:pt x="20" y="14"/>
                  </a:lnTo>
                  <a:lnTo>
                    <a:pt x="22" y="10"/>
                  </a:lnTo>
                  <a:lnTo>
                    <a:pt x="22" y="10"/>
                  </a:lnTo>
                  <a:lnTo>
                    <a:pt x="20" y="6"/>
                  </a:lnTo>
                  <a:lnTo>
                    <a:pt x="18" y="2"/>
                  </a:lnTo>
                  <a:lnTo>
                    <a:pt x="14" y="0"/>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73" name="Freeform 243"/>
            <p:cNvSpPr/>
            <p:nvPr/>
          </p:nvSpPr>
          <p:spPr bwMode="auto">
            <a:xfrm>
              <a:off x="5745163" y="196850"/>
              <a:ext cx="34925" cy="34925"/>
            </a:xfrm>
            <a:custGeom>
              <a:avLst/>
              <a:gdLst/>
              <a:ahLst/>
              <a:cxnLst>
                <a:cxn ang="0">
                  <a:pos x="10" y="0"/>
                </a:cxn>
                <a:cxn ang="0">
                  <a:pos x="10" y="0"/>
                </a:cxn>
                <a:cxn ang="0">
                  <a:pos x="6" y="0"/>
                </a:cxn>
                <a:cxn ang="0">
                  <a:pos x="2" y="2"/>
                </a:cxn>
                <a:cxn ang="0">
                  <a:pos x="0" y="6"/>
                </a:cxn>
                <a:cxn ang="0">
                  <a:pos x="0" y="10"/>
                </a:cxn>
                <a:cxn ang="0">
                  <a:pos x="0" y="10"/>
                </a:cxn>
                <a:cxn ang="0">
                  <a:pos x="0" y="14"/>
                </a:cxn>
                <a:cxn ang="0">
                  <a:pos x="2" y="18"/>
                </a:cxn>
                <a:cxn ang="0">
                  <a:pos x="6" y="20"/>
                </a:cxn>
                <a:cxn ang="0">
                  <a:pos x="10" y="22"/>
                </a:cxn>
                <a:cxn ang="0">
                  <a:pos x="10" y="22"/>
                </a:cxn>
                <a:cxn ang="0">
                  <a:pos x="14" y="20"/>
                </a:cxn>
                <a:cxn ang="0">
                  <a:pos x="18" y="18"/>
                </a:cxn>
                <a:cxn ang="0">
                  <a:pos x="20" y="14"/>
                </a:cxn>
                <a:cxn ang="0">
                  <a:pos x="22" y="10"/>
                </a:cxn>
                <a:cxn ang="0">
                  <a:pos x="22" y="10"/>
                </a:cxn>
                <a:cxn ang="0">
                  <a:pos x="20" y="6"/>
                </a:cxn>
                <a:cxn ang="0">
                  <a:pos x="18" y="2"/>
                </a:cxn>
                <a:cxn ang="0">
                  <a:pos x="14" y="0"/>
                </a:cxn>
                <a:cxn ang="0">
                  <a:pos x="10" y="0"/>
                </a:cxn>
              </a:cxnLst>
              <a:rect l="0" t="0" r="r" b="b"/>
              <a:pathLst>
                <a:path w="22" h="22">
                  <a:moveTo>
                    <a:pt x="10" y="0"/>
                  </a:moveTo>
                  <a:lnTo>
                    <a:pt x="10" y="0"/>
                  </a:lnTo>
                  <a:lnTo>
                    <a:pt x="6" y="0"/>
                  </a:lnTo>
                  <a:lnTo>
                    <a:pt x="2" y="2"/>
                  </a:lnTo>
                  <a:lnTo>
                    <a:pt x="0" y="6"/>
                  </a:lnTo>
                  <a:lnTo>
                    <a:pt x="0" y="10"/>
                  </a:lnTo>
                  <a:lnTo>
                    <a:pt x="0" y="10"/>
                  </a:lnTo>
                  <a:lnTo>
                    <a:pt x="0" y="14"/>
                  </a:lnTo>
                  <a:lnTo>
                    <a:pt x="2" y="18"/>
                  </a:lnTo>
                  <a:lnTo>
                    <a:pt x="6" y="20"/>
                  </a:lnTo>
                  <a:lnTo>
                    <a:pt x="10" y="22"/>
                  </a:lnTo>
                  <a:lnTo>
                    <a:pt x="10" y="22"/>
                  </a:lnTo>
                  <a:lnTo>
                    <a:pt x="14" y="20"/>
                  </a:lnTo>
                  <a:lnTo>
                    <a:pt x="18" y="18"/>
                  </a:lnTo>
                  <a:lnTo>
                    <a:pt x="20" y="14"/>
                  </a:lnTo>
                  <a:lnTo>
                    <a:pt x="22" y="10"/>
                  </a:lnTo>
                  <a:lnTo>
                    <a:pt x="22" y="10"/>
                  </a:lnTo>
                  <a:lnTo>
                    <a:pt x="20" y="6"/>
                  </a:lnTo>
                  <a:lnTo>
                    <a:pt x="18" y="2"/>
                  </a:lnTo>
                  <a:lnTo>
                    <a:pt x="14" y="0"/>
                  </a:lnTo>
                  <a:lnTo>
                    <a:pt x="10"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74" name="Freeform 244"/>
            <p:cNvSpPr/>
            <p:nvPr/>
          </p:nvSpPr>
          <p:spPr bwMode="auto">
            <a:xfrm>
              <a:off x="2332038" y="1114425"/>
              <a:ext cx="53975" cy="53975"/>
            </a:xfrm>
            <a:custGeom>
              <a:avLst/>
              <a:gdLst/>
              <a:ahLst/>
              <a:cxnLst>
                <a:cxn ang="0">
                  <a:pos x="18" y="0"/>
                </a:cxn>
                <a:cxn ang="0">
                  <a:pos x="18" y="0"/>
                </a:cxn>
                <a:cxn ang="0">
                  <a:pos x="10" y="2"/>
                </a:cxn>
                <a:cxn ang="0">
                  <a:pos x="6" y="6"/>
                </a:cxn>
                <a:cxn ang="0">
                  <a:pos x="2" y="10"/>
                </a:cxn>
                <a:cxn ang="0">
                  <a:pos x="0" y="18"/>
                </a:cxn>
                <a:cxn ang="0">
                  <a:pos x="0" y="18"/>
                </a:cxn>
                <a:cxn ang="0">
                  <a:pos x="2" y="24"/>
                </a:cxn>
                <a:cxn ang="0">
                  <a:pos x="6" y="30"/>
                </a:cxn>
                <a:cxn ang="0">
                  <a:pos x="10" y="32"/>
                </a:cxn>
                <a:cxn ang="0">
                  <a:pos x="18" y="34"/>
                </a:cxn>
                <a:cxn ang="0">
                  <a:pos x="18" y="34"/>
                </a:cxn>
                <a:cxn ang="0">
                  <a:pos x="24" y="32"/>
                </a:cxn>
                <a:cxn ang="0">
                  <a:pos x="30" y="30"/>
                </a:cxn>
                <a:cxn ang="0">
                  <a:pos x="32" y="24"/>
                </a:cxn>
                <a:cxn ang="0">
                  <a:pos x="34" y="18"/>
                </a:cxn>
                <a:cxn ang="0">
                  <a:pos x="34" y="18"/>
                </a:cxn>
                <a:cxn ang="0">
                  <a:pos x="32" y="10"/>
                </a:cxn>
                <a:cxn ang="0">
                  <a:pos x="30" y="6"/>
                </a:cxn>
                <a:cxn ang="0">
                  <a:pos x="24" y="2"/>
                </a:cxn>
                <a:cxn ang="0">
                  <a:pos x="18" y="0"/>
                </a:cxn>
              </a:cxnLst>
              <a:rect l="0" t="0" r="r" b="b"/>
              <a:pathLst>
                <a:path w="34" h="34">
                  <a:moveTo>
                    <a:pt x="18" y="0"/>
                  </a:moveTo>
                  <a:lnTo>
                    <a:pt x="18" y="0"/>
                  </a:lnTo>
                  <a:lnTo>
                    <a:pt x="10" y="2"/>
                  </a:lnTo>
                  <a:lnTo>
                    <a:pt x="6" y="6"/>
                  </a:lnTo>
                  <a:lnTo>
                    <a:pt x="2" y="10"/>
                  </a:lnTo>
                  <a:lnTo>
                    <a:pt x="0" y="18"/>
                  </a:lnTo>
                  <a:lnTo>
                    <a:pt x="0" y="18"/>
                  </a:lnTo>
                  <a:lnTo>
                    <a:pt x="2" y="24"/>
                  </a:lnTo>
                  <a:lnTo>
                    <a:pt x="6" y="30"/>
                  </a:lnTo>
                  <a:lnTo>
                    <a:pt x="10" y="32"/>
                  </a:lnTo>
                  <a:lnTo>
                    <a:pt x="18" y="34"/>
                  </a:lnTo>
                  <a:lnTo>
                    <a:pt x="18" y="34"/>
                  </a:lnTo>
                  <a:lnTo>
                    <a:pt x="24" y="32"/>
                  </a:lnTo>
                  <a:lnTo>
                    <a:pt x="30" y="30"/>
                  </a:lnTo>
                  <a:lnTo>
                    <a:pt x="32" y="24"/>
                  </a:lnTo>
                  <a:lnTo>
                    <a:pt x="34" y="18"/>
                  </a:lnTo>
                  <a:lnTo>
                    <a:pt x="34" y="18"/>
                  </a:lnTo>
                  <a:lnTo>
                    <a:pt x="32" y="10"/>
                  </a:lnTo>
                  <a:lnTo>
                    <a:pt x="30" y="6"/>
                  </a:lnTo>
                  <a:lnTo>
                    <a:pt x="24" y="2"/>
                  </a:lnTo>
                  <a:lnTo>
                    <a:pt x="1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75" name="Freeform 245"/>
            <p:cNvSpPr/>
            <p:nvPr/>
          </p:nvSpPr>
          <p:spPr bwMode="auto">
            <a:xfrm>
              <a:off x="2332038" y="1114425"/>
              <a:ext cx="53975" cy="53975"/>
            </a:xfrm>
            <a:custGeom>
              <a:avLst/>
              <a:gdLst/>
              <a:ahLst/>
              <a:cxnLst>
                <a:cxn ang="0">
                  <a:pos x="18" y="0"/>
                </a:cxn>
                <a:cxn ang="0">
                  <a:pos x="18" y="0"/>
                </a:cxn>
                <a:cxn ang="0">
                  <a:pos x="10" y="2"/>
                </a:cxn>
                <a:cxn ang="0">
                  <a:pos x="6" y="6"/>
                </a:cxn>
                <a:cxn ang="0">
                  <a:pos x="2" y="10"/>
                </a:cxn>
                <a:cxn ang="0">
                  <a:pos x="0" y="18"/>
                </a:cxn>
                <a:cxn ang="0">
                  <a:pos x="0" y="18"/>
                </a:cxn>
                <a:cxn ang="0">
                  <a:pos x="2" y="24"/>
                </a:cxn>
                <a:cxn ang="0">
                  <a:pos x="6" y="30"/>
                </a:cxn>
                <a:cxn ang="0">
                  <a:pos x="10" y="32"/>
                </a:cxn>
                <a:cxn ang="0">
                  <a:pos x="18" y="34"/>
                </a:cxn>
                <a:cxn ang="0">
                  <a:pos x="18" y="34"/>
                </a:cxn>
                <a:cxn ang="0">
                  <a:pos x="24" y="32"/>
                </a:cxn>
                <a:cxn ang="0">
                  <a:pos x="30" y="30"/>
                </a:cxn>
                <a:cxn ang="0">
                  <a:pos x="32" y="24"/>
                </a:cxn>
                <a:cxn ang="0">
                  <a:pos x="34" y="18"/>
                </a:cxn>
                <a:cxn ang="0">
                  <a:pos x="34" y="18"/>
                </a:cxn>
                <a:cxn ang="0">
                  <a:pos x="32" y="10"/>
                </a:cxn>
                <a:cxn ang="0">
                  <a:pos x="30" y="6"/>
                </a:cxn>
                <a:cxn ang="0">
                  <a:pos x="24" y="2"/>
                </a:cxn>
                <a:cxn ang="0">
                  <a:pos x="18" y="0"/>
                </a:cxn>
              </a:cxnLst>
              <a:rect l="0" t="0" r="r" b="b"/>
              <a:pathLst>
                <a:path w="34" h="34">
                  <a:moveTo>
                    <a:pt x="18" y="0"/>
                  </a:moveTo>
                  <a:lnTo>
                    <a:pt x="18" y="0"/>
                  </a:lnTo>
                  <a:lnTo>
                    <a:pt x="10" y="2"/>
                  </a:lnTo>
                  <a:lnTo>
                    <a:pt x="6" y="6"/>
                  </a:lnTo>
                  <a:lnTo>
                    <a:pt x="2" y="10"/>
                  </a:lnTo>
                  <a:lnTo>
                    <a:pt x="0" y="18"/>
                  </a:lnTo>
                  <a:lnTo>
                    <a:pt x="0" y="18"/>
                  </a:lnTo>
                  <a:lnTo>
                    <a:pt x="2" y="24"/>
                  </a:lnTo>
                  <a:lnTo>
                    <a:pt x="6" y="30"/>
                  </a:lnTo>
                  <a:lnTo>
                    <a:pt x="10" y="32"/>
                  </a:lnTo>
                  <a:lnTo>
                    <a:pt x="18" y="34"/>
                  </a:lnTo>
                  <a:lnTo>
                    <a:pt x="18" y="34"/>
                  </a:lnTo>
                  <a:lnTo>
                    <a:pt x="24" y="32"/>
                  </a:lnTo>
                  <a:lnTo>
                    <a:pt x="30" y="30"/>
                  </a:lnTo>
                  <a:lnTo>
                    <a:pt x="32" y="24"/>
                  </a:lnTo>
                  <a:lnTo>
                    <a:pt x="34" y="18"/>
                  </a:lnTo>
                  <a:lnTo>
                    <a:pt x="34" y="18"/>
                  </a:lnTo>
                  <a:lnTo>
                    <a:pt x="32" y="10"/>
                  </a:lnTo>
                  <a:lnTo>
                    <a:pt x="30" y="6"/>
                  </a:lnTo>
                  <a:lnTo>
                    <a:pt x="24" y="2"/>
                  </a:lnTo>
                  <a:lnTo>
                    <a:pt x="1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76" name="Freeform 246"/>
            <p:cNvSpPr/>
            <p:nvPr/>
          </p:nvSpPr>
          <p:spPr bwMode="auto">
            <a:xfrm>
              <a:off x="1550988" y="1187450"/>
              <a:ext cx="53975" cy="50800"/>
            </a:xfrm>
            <a:custGeom>
              <a:avLst/>
              <a:gdLst/>
              <a:ahLst/>
              <a:cxnLst>
                <a:cxn ang="0">
                  <a:pos x="16" y="0"/>
                </a:cxn>
                <a:cxn ang="0">
                  <a:pos x="16" y="0"/>
                </a:cxn>
                <a:cxn ang="0">
                  <a:pos x="10" y="0"/>
                </a:cxn>
                <a:cxn ang="0">
                  <a:pos x="4" y="4"/>
                </a:cxn>
                <a:cxn ang="0">
                  <a:pos x="0" y="10"/>
                </a:cxn>
                <a:cxn ang="0">
                  <a:pos x="0" y="16"/>
                </a:cxn>
                <a:cxn ang="0">
                  <a:pos x="0" y="16"/>
                </a:cxn>
                <a:cxn ang="0">
                  <a:pos x="0" y="22"/>
                </a:cxn>
                <a:cxn ang="0">
                  <a:pos x="4" y="28"/>
                </a:cxn>
                <a:cxn ang="0">
                  <a:pos x="10" y="32"/>
                </a:cxn>
                <a:cxn ang="0">
                  <a:pos x="16" y="32"/>
                </a:cxn>
                <a:cxn ang="0">
                  <a:pos x="16" y="32"/>
                </a:cxn>
                <a:cxn ang="0">
                  <a:pos x="22" y="32"/>
                </a:cxn>
                <a:cxn ang="0">
                  <a:pos x="28" y="28"/>
                </a:cxn>
                <a:cxn ang="0">
                  <a:pos x="32" y="22"/>
                </a:cxn>
                <a:cxn ang="0">
                  <a:pos x="34" y="16"/>
                </a:cxn>
                <a:cxn ang="0">
                  <a:pos x="34" y="16"/>
                </a:cxn>
                <a:cxn ang="0">
                  <a:pos x="32" y="10"/>
                </a:cxn>
                <a:cxn ang="0">
                  <a:pos x="28" y="4"/>
                </a:cxn>
                <a:cxn ang="0">
                  <a:pos x="22" y="0"/>
                </a:cxn>
                <a:cxn ang="0">
                  <a:pos x="16" y="0"/>
                </a:cxn>
              </a:cxnLst>
              <a:rect l="0" t="0" r="r" b="b"/>
              <a:pathLst>
                <a:path w="34" h="32">
                  <a:moveTo>
                    <a:pt x="16" y="0"/>
                  </a:moveTo>
                  <a:lnTo>
                    <a:pt x="16" y="0"/>
                  </a:lnTo>
                  <a:lnTo>
                    <a:pt x="10" y="0"/>
                  </a:lnTo>
                  <a:lnTo>
                    <a:pt x="4" y="4"/>
                  </a:lnTo>
                  <a:lnTo>
                    <a:pt x="0" y="10"/>
                  </a:lnTo>
                  <a:lnTo>
                    <a:pt x="0" y="16"/>
                  </a:lnTo>
                  <a:lnTo>
                    <a:pt x="0" y="16"/>
                  </a:lnTo>
                  <a:lnTo>
                    <a:pt x="0" y="22"/>
                  </a:lnTo>
                  <a:lnTo>
                    <a:pt x="4" y="28"/>
                  </a:lnTo>
                  <a:lnTo>
                    <a:pt x="10" y="32"/>
                  </a:lnTo>
                  <a:lnTo>
                    <a:pt x="16" y="32"/>
                  </a:lnTo>
                  <a:lnTo>
                    <a:pt x="16" y="32"/>
                  </a:lnTo>
                  <a:lnTo>
                    <a:pt x="22" y="32"/>
                  </a:lnTo>
                  <a:lnTo>
                    <a:pt x="28" y="28"/>
                  </a:lnTo>
                  <a:lnTo>
                    <a:pt x="32" y="22"/>
                  </a:lnTo>
                  <a:lnTo>
                    <a:pt x="34" y="16"/>
                  </a:lnTo>
                  <a:lnTo>
                    <a:pt x="34" y="16"/>
                  </a:lnTo>
                  <a:lnTo>
                    <a:pt x="32" y="10"/>
                  </a:lnTo>
                  <a:lnTo>
                    <a:pt x="28" y="4"/>
                  </a:lnTo>
                  <a:lnTo>
                    <a:pt x="22" y="0"/>
                  </a:lnTo>
                  <a:lnTo>
                    <a:pt x="1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77" name="Freeform 247"/>
            <p:cNvSpPr/>
            <p:nvPr/>
          </p:nvSpPr>
          <p:spPr bwMode="auto">
            <a:xfrm>
              <a:off x="1550988" y="1187450"/>
              <a:ext cx="53975" cy="50800"/>
            </a:xfrm>
            <a:custGeom>
              <a:avLst/>
              <a:gdLst/>
              <a:ahLst/>
              <a:cxnLst>
                <a:cxn ang="0">
                  <a:pos x="16" y="0"/>
                </a:cxn>
                <a:cxn ang="0">
                  <a:pos x="16" y="0"/>
                </a:cxn>
                <a:cxn ang="0">
                  <a:pos x="10" y="0"/>
                </a:cxn>
                <a:cxn ang="0">
                  <a:pos x="4" y="4"/>
                </a:cxn>
                <a:cxn ang="0">
                  <a:pos x="0" y="10"/>
                </a:cxn>
                <a:cxn ang="0">
                  <a:pos x="0" y="16"/>
                </a:cxn>
                <a:cxn ang="0">
                  <a:pos x="0" y="16"/>
                </a:cxn>
                <a:cxn ang="0">
                  <a:pos x="0" y="22"/>
                </a:cxn>
                <a:cxn ang="0">
                  <a:pos x="4" y="28"/>
                </a:cxn>
                <a:cxn ang="0">
                  <a:pos x="10" y="32"/>
                </a:cxn>
                <a:cxn ang="0">
                  <a:pos x="16" y="32"/>
                </a:cxn>
                <a:cxn ang="0">
                  <a:pos x="16" y="32"/>
                </a:cxn>
                <a:cxn ang="0">
                  <a:pos x="22" y="32"/>
                </a:cxn>
                <a:cxn ang="0">
                  <a:pos x="28" y="28"/>
                </a:cxn>
                <a:cxn ang="0">
                  <a:pos x="32" y="22"/>
                </a:cxn>
                <a:cxn ang="0">
                  <a:pos x="34" y="16"/>
                </a:cxn>
                <a:cxn ang="0">
                  <a:pos x="34" y="16"/>
                </a:cxn>
                <a:cxn ang="0">
                  <a:pos x="32" y="10"/>
                </a:cxn>
                <a:cxn ang="0">
                  <a:pos x="28" y="4"/>
                </a:cxn>
                <a:cxn ang="0">
                  <a:pos x="22" y="0"/>
                </a:cxn>
                <a:cxn ang="0">
                  <a:pos x="16" y="0"/>
                </a:cxn>
              </a:cxnLst>
              <a:rect l="0" t="0" r="r" b="b"/>
              <a:pathLst>
                <a:path w="34" h="32">
                  <a:moveTo>
                    <a:pt x="16" y="0"/>
                  </a:moveTo>
                  <a:lnTo>
                    <a:pt x="16" y="0"/>
                  </a:lnTo>
                  <a:lnTo>
                    <a:pt x="10" y="0"/>
                  </a:lnTo>
                  <a:lnTo>
                    <a:pt x="4" y="4"/>
                  </a:lnTo>
                  <a:lnTo>
                    <a:pt x="0" y="10"/>
                  </a:lnTo>
                  <a:lnTo>
                    <a:pt x="0" y="16"/>
                  </a:lnTo>
                  <a:lnTo>
                    <a:pt x="0" y="16"/>
                  </a:lnTo>
                  <a:lnTo>
                    <a:pt x="0" y="22"/>
                  </a:lnTo>
                  <a:lnTo>
                    <a:pt x="4" y="28"/>
                  </a:lnTo>
                  <a:lnTo>
                    <a:pt x="10" y="32"/>
                  </a:lnTo>
                  <a:lnTo>
                    <a:pt x="16" y="32"/>
                  </a:lnTo>
                  <a:lnTo>
                    <a:pt x="16" y="32"/>
                  </a:lnTo>
                  <a:lnTo>
                    <a:pt x="22" y="32"/>
                  </a:lnTo>
                  <a:lnTo>
                    <a:pt x="28" y="28"/>
                  </a:lnTo>
                  <a:lnTo>
                    <a:pt x="32" y="22"/>
                  </a:lnTo>
                  <a:lnTo>
                    <a:pt x="34" y="16"/>
                  </a:lnTo>
                  <a:lnTo>
                    <a:pt x="34" y="16"/>
                  </a:lnTo>
                  <a:lnTo>
                    <a:pt x="32" y="10"/>
                  </a:lnTo>
                  <a:lnTo>
                    <a:pt x="28" y="4"/>
                  </a:lnTo>
                  <a:lnTo>
                    <a:pt x="22" y="0"/>
                  </a:lnTo>
                  <a:lnTo>
                    <a:pt x="1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78" name="Freeform 248"/>
            <p:cNvSpPr/>
            <p:nvPr/>
          </p:nvSpPr>
          <p:spPr bwMode="auto">
            <a:xfrm>
              <a:off x="1744663" y="1320800"/>
              <a:ext cx="53975" cy="53975"/>
            </a:xfrm>
            <a:custGeom>
              <a:avLst/>
              <a:gdLst/>
              <a:ahLst/>
              <a:cxnLst>
                <a:cxn ang="0">
                  <a:pos x="18" y="0"/>
                </a:cxn>
                <a:cxn ang="0">
                  <a:pos x="18" y="0"/>
                </a:cxn>
                <a:cxn ang="0">
                  <a:pos x="10" y="0"/>
                </a:cxn>
                <a:cxn ang="0">
                  <a:pos x="6" y="4"/>
                </a:cxn>
                <a:cxn ang="0">
                  <a:pos x="2" y="10"/>
                </a:cxn>
                <a:cxn ang="0">
                  <a:pos x="0" y="16"/>
                </a:cxn>
                <a:cxn ang="0">
                  <a:pos x="0" y="16"/>
                </a:cxn>
                <a:cxn ang="0">
                  <a:pos x="2" y="22"/>
                </a:cxn>
                <a:cxn ang="0">
                  <a:pos x="6" y="28"/>
                </a:cxn>
                <a:cxn ang="0">
                  <a:pos x="10" y="32"/>
                </a:cxn>
                <a:cxn ang="0">
                  <a:pos x="18" y="34"/>
                </a:cxn>
                <a:cxn ang="0">
                  <a:pos x="18" y="34"/>
                </a:cxn>
                <a:cxn ang="0">
                  <a:pos x="24" y="32"/>
                </a:cxn>
                <a:cxn ang="0">
                  <a:pos x="30" y="28"/>
                </a:cxn>
                <a:cxn ang="0">
                  <a:pos x="34" y="22"/>
                </a:cxn>
                <a:cxn ang="0">
                  <a:pos x="34" y="16"/>
                </a:cxn>
                <a:cxn ang="0">
                  <a:pos x="34" y="16"/>
                </a:cxn>
                <a:cxn ang="0">
                  <a:pos x="34" y="10"/>
                </a:cxn>
                <a:cxn ang="0">
                  <a:pos x="30" y="4"/>
                </a:cxn>
                <a:cxn ang="0">
                  <a:pos x="24" y="0"/>
                </a:cxn>
                <a:cxn ang="0">
                  <a:pos x="18" y="0"/>
                </a:cxn>
              </a:cxnLst>
              <a:rect l="0" t="0" r="r" b="b"/>
              <a:pathLst>
                <a:path w="34" h="34">
                  <a:moveTo>
                    <a:pt x="18" y="0"/>
                  </a:moveTo>
                  <a:lnTo>
                    <a:pt x="18" y="0"/>
                  </a:lnTo>
                  <a:lnTo>
                    <a:pt x="10" y="0"/>
                  </a:lnTo>
                  <a:lnTo>
                    <a:pt x="6" y="4"/>
                  </a:lnTo>
                  <a:lnTo>
                    <a:pt x="2" y="10"/>
                  </a:lnTo>
                  <a:lnTo>
                    <a:pt x="0" y="16"/>
                  </a:lnTo>
                  <a:lnTo>
                    <a:pt x="0" y="16"/>
                  </a:lnTo>
                  <a:lnTo>
                    <a:pt x="2" y="22"/>
                  </a:lnTo>
                  <a:lnTo>
                    <a:pt x="6" y="28"/>
                  </a:lnTo>
                  <a:lnTo>
                    <a:pt x="10" y="32"/>
                  </a:lnTo>
                  <a:lnTo>
                    <a:pt x="18" y="34"/>
                  </a:lnTo>
                  <a:lnTo>
                    <a:pt x="18" y="34"/>
                  </a:lnTo>
                  <a:lnTo>
                    <a:pt x="24" y="32"/>
                  </a:lnTo>
                  <a:lnTo>
                    <a:pt x="30" y="28"/>
                  </a:lnTo>
                  <a:lnTo>
                    <a:pt x="34" y="22"/>
                  </a:lnTo>
                  <a:lnTo>
                    <a:pt x="34" y="16"/>
                  </a:lnTo>
                  <a:lnTo>
                    <a:pt x="34" y="16"/>
                  </a:lnTo>
                  <a:lnTo>
                    <a:pt x="34" y="10"/>
                  </a:lnTo>
                  <a:lnTo>
                    <a:pt x="30" y="4"/>
                  </a:lnTo>
                  <a:lnTo>
                    <a:pt x="24" y="0"/>
                  </a:lnTo>
                  <a:lnTo>
                    <a:pt x="1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79" name="Freeform 249"/>
            <p:cNvSpPr/>
            <p:nvPr/>
          </p:nvSpPr>
          <p:spPr bwMode="auto">
            <a:xfrm>
              <a:off x="1744663" y="1320800"/>
              <a:ext cx="53975" cy="53975"/>
            </a:xfrm>
            <a:custGeom>
              <a:avLst/>
              <a:gdLst/>
              <a:ahLst/>
              <a:cxnLst>
                <a:cxn ang="0">
                  <a:pos x="18" y="0"/>
                </a:cxn>
                <a:cxn ang="0">
                  <a:pos x="18" y="0"/>
                </a:cxn>
                <a:cxn ang="0">
                  <a:pos x="10" y="0"/>
                </a:cxn>
                <a:cxn ang="0">
                  <a:pos x="6" y="4"/>
                </a:cxn>
                <a:cxn ang="0">
                  <a:pos x="2" y="10"/>
                </a:cxn>
                <a:cxn ang="0">
                  <a:pos x="0" y="16"/>
                </a:cxn>
                <a:cxn ang="0">
                  <a:pos x="0" y="16"/>
                </a:cxn>
                <a:cxn ang="0">
                  <a:pos x="2" y="22"/>
                </a:cxn>
                <a:cxn ang="0">
                  <a:pos x="6" y="28"/>
                </a:cxn>
                <a:cxn ang="0">
                  <a:pos x="10" y="32"/>
                </a:cxn>
                <a:cxn ang="0">
                  <a:pos x="18" y="34"/>
                </a:cxn>
                <a:cxn ang="0">
                  <a:pos x="18" y="34"/>
                </a:cxn>
                <a:cxn ang="0">
                  <a:pos x="24" y="32"/>
                </a:cxn>
                <a:cxn ang="0">
                  <a:pos x="30" y="28"/>
                </a:cxn>
                <a:cxn ang="0">
                  <a:pos x="34" y="22"/>
                </a:cxn>
                <a:cxn ang="0">
                  <a:pos x="34" y="16"/>
                </a:cxn>
                <a:cxn ang="0">
                  <a:pos x="34" y="16"/>
                </a:cxn>
                <a:cxn ang="0">
                  <a:pos x="34" y="10"/>
                </a:cxn>
                <a:cxn ang="0">
                  <a:pos x="30" y="4"/>
                </a:cxn>
                <a:cxn ang="0">
                  <a:pos x="24" y="0"/>
                </a:cxn>
                <a:cxn ang="0">
                  <a:pos x="18" y="0"/>
                </a:cxn>
              </a:cxnLst>
              <a:rect l="0" t="0" r="r" b="b"/>
              <a:pathLst>
                <a:path w="34" h="34">
                  <a:moveTo>
                    <a:pt x="18" y="0"/>
                  </a:moveTo>
                  <a:lnTo>
                    <a:pt x="18" y="0"/>
                  </a:lnTo>
                  <a:lnTo>
                    <a:pt x="10" y="0"/>
                  </a:lnTo>
                  <a:lnTo>
                    <a:pt x="6" y="4"/>
                  </a:lnTo>
                  <a:lnTo>
                    <a:pt x="2" y="10"/>
                  </a:lnTo>
                  <a:lnTo>
                    <a:pt x="0" y="16"/>
                  </a:lnTo>
                  <a:lnTo>
                    <a:pt x="0" y="16"/>
                  </a:lnTo>
                  <a:lnTo>
                    <a:pt x="2" y="22"/>
                  </a:lnTo>
                  <a:lnTo>
                    <a:pt x="6" y="28"/>
                  </a:lnTo>
                  <a:lnTo>
                    <a:pt x="10" y="32"/>
                  </a:lnTo>
                  <a:lnTo>
                    <a:pt x="18" y="34"/>
                  </a:lnTo>
                  <a:lnTo>
                    <a:pt x="18" y="34"/>
                  </a:lnTo>
                  <a:lnTo>
                    <a:pt x="24" y="32"/>
                  </a:lnTo>
                  <a:lnTo>
                    <a:pt x="30" y="28"/>
                  </a:lnTo>
                  <a:lnTo>
                    <a:pt x="34" y="22"/>
                  </a:lnTo>
                  <a:lnTo>
                    <a:pt x="34" y="16"/>
                  </a:lnTo>
                  <a:lnTo>
                    <a:pt x="34" y="16"/>
                  </a:lnTo>
                  <a:lnTo>
                    <a:pt x="34" y="10"/>
                  </a:lnTo>
                  <a:lnTo>
                    <a:pt x="30" y="4"/>
                  </a:lnTo>
                  <a:lnTo>
                    <a:pt x="24" y="0"/>
                  </a:lnTo>
                  <a:lnTo>
                    <a:pt x="1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80" name="Freeform 250"/>
            <p:cNvSpPr/>
            <p:nvPr/>
          </p:nvSpPr>
          <p:spPr bwMode="auto">
            <a:xfrm>
              <a:off x="3792538" y="1143000"/>
              <a:ext cx="53975" cy="50800"/>
            </a:xfrm>
            <a:custGeom>
              <a:avLst/>
              <a:gdLst/>
              <a:ahLst/>
              <a:cxnLst>
                <a:cxn ang="0">
                  <a:pos x="16" y="0"/>
                </a:cxn>
                <a:cxn ang="0">
                  <a:pos x="16" y="0"/>
                </a:cxn>
                <a:cxn ang="0">
                  <a:pos x="10" y="0"/>
                </a:cxn>
                <a:cxn ang="0">
                  <a:pos x="4" y="4"/>
                </a:cxn>
                <a:cxn ang="0">
                  <a:pos x="2" y="10"/>
                </a:cxn>
                <a:cxn ang="0">
                  <a:pos x="0" y="16"/>
                </a:cxn>
                <a:cxn ang="0">
                  <a:pos x="0" y="16"/>
                </a:cxn>
                <a:cxn ang="0">
                  <a:pos x="2" y="22"/>
                </a:cxn>
                <a:cxn ang="0">
                  <a:pos x="4" y="28"/>
                </a:cxn>
                <a:cxn ang="0">
                  <a:pos x="10" y="32"/>
                </a:cxn>
                <a:cxn ang="0">
                  <a:pos x="16" y="32"/>
                </a:cxn>
                <a:cxn ang="0">
                  <a:pos x="16" y="32"/>
                </a:cxn>
                <a:cxn ang="0">
                  <a:pos x="24" y="32"/>
                </a:cxn>
                <a:cxn ang="0">
                  <a:pos x="28" y="28"/>
                </a:cxn>
                <a:cxn ang="0">
                  <a:pos x="32" y="22"/>
                </a:cxn>
                <a:cxn ang="0">
                  <a:pos x="34" y="16"/>
                </a:cxn>
                <a:cxn ang="0">
                  <a:pos x="34" y="16"/>
                </a:cxn>
                <a:cxn ang="0">
                  <a:pos x="32" y="10"/>
                </a:cxn>
                <a:cxn ang="0">
                  <a:pos x="28" y="4"/>
                </a:cxn>
                <a:cxn ang="0">
                  <a:pos x="24" y="0"/>
                </a:cxn>
                <a:cxn ang="0">
                  <a:pos x="16" y="0"/>
                </a:cxn>
              </a:cxnLst>
              <a:rect l="0" t="0" r="r" b="b"/>
              <a:pathLst>
                <a:path w="34" h="32">
                  <a:moveTo>
                    <a:pt x="16" y="0"/>
                  </a:moveTo>
                  <a:lnTo>
                    <a:pt x="16" y="0"/>
                  </a:lnTo>
                  <a:lnTo>
                    <a:pt x="10" y="0"/>
                  </a:lnTo>
                  <a:lnTo>
                    <a:pt x="4" y="4"/>
                  </a:lnTo>
                  <a:lnTo>
                    <a:pt x="2" y="10"/>
                  </a:lnTo>
                  <a:lnTo>
                    <a:pt x="0" y="16"/>
                  </a:lnTo>
                  <a:lnTo>
                    <a:pt x="0" y="16"/>
                  </a:lnTo>
                  <a:lnTo>
                    <a:pt x="2" y="22"/>
                  </a:lnTo>
                  <a:lnTo>
                    <a:pt x="4" y="28"/>
                  </a:lnTo>
                  <a:lnTo>
                    <a:pt x="10" y="32"/>
                  </a:lnTo>
                  <a:lnTo>
                    <a:pt x="16" y="32"/>
                  </a:lnTo>
                  <a:lnTo>
                    <a:pt x="16" y="32"/>
                  </a:lnTo>
                  <a:lnTo>
                    <a:pt x="24" y="32"/>
                  </a:lnTo>
                  <a:lnTo>
                    <a:pt x="28" y="28"/>
                  </a:lnTo>
                  <a:lnTo>
                    <a:pt x="32" y="22"/>
                  </a:lnTo>
                  <a:lnTo>
                    <a:pt x="34" y="16"/>
                  </a:lnTo>
                  <a:lnTo>
                    <a:pt x="34" y="16"/>
                  </a:lnTo>
                  <a:lnTo>
                    <a:pt x="32" y="10"/>
                  </a:lnTo>
                  <a:lnTo>
                    <a:pt x="28" y="4"/>
                  </a:lnTo>
                  <a:lnTo>
                    <a:pt x="24" y="0"/>
                  </a:lnTo>
                  <a:lnTo>
                    <a:pt x="1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81" name="Freeform 251"/>
            <p:cNvSpPr/>
            <p:nvPr/>
          </p:nvSpPr>
          <p:spPr bwMode="auto">
            <a:xfrm>
              <a:off x="3792538" y="1143000"/>
              <a:ext cx="53975" cy="50800"/>
            </a:xfrm>
            <a:custGeom>
              <a:avLst/>
              <a:gdLst/>
              <a:ahLst/>
              <a:cxnLst>
                <a:cxn ang="0">
                  <a:pos x="16" y="0"/>
                </a:cxn>
                <a:cxn ang="0">
                  <a:pos x="16" y="0"/>
                </a:cxn>
                <a:cxn ang="0">
                  <a:pos x="10" y="0"/>
                </a:cxn>
                <a:cxn ang="0">
                  <a:pos x="4" y="4"/>
                </a:cxn>
                <a:cxn ang="0">
                  <a:pos x="2" y="10"/>
                </a:cxn>
                <a:cxn ang="0">
                  <a:pos x="0" y="16"/>
                </a:cxn>
                <a:cxn ang="0">
                  <a:pos x="0" y="16"/>
                </a:cxn>
                <a:cxn ang="0">
                  <a:pos x="2" y="22"/>
                </a:cxn>
                <a:cxn ang="0">
                  <a:pos x="4" y="28"/>
                </a:cxn>
                <a:cxn ang="0">
                  <a:pos x="10" y="32"/>
                </a:cxn>
                <a:cxn ang="0">
                  <a:pos x="16" y="32"/>
                </a:cxn>
                <a:cxn ang="0">
                  <a:pos x="16" y="32"/>
                </a:cxn>
                <a:cxn ang="0">
                  <a:pos x="24" y="32"/>
                </a:cxn>
                <a:cxn ang="0">
                  <a:pos x="28" y="28"/>
                </a:cxn>
                <a:cxn ang="0">
                  <a:pos x="32" y="22"/>
                </a:cxn>
                <a:cxn ang="0">
                  <a:pos x="34" y="16"/>
                </a:cxn>
                <a:cxn ang="0">
                  <a:pos x="34" y="16"/>
                </a:cxn>
                <a:cxn ang="0">
                  <a:pos x="32" y="10"/>
                </a:cxn>
                <a:cxn ang="0">
                  <a:pos x="28" y="4"/>
                </a:cxn>
                <a:cxn ang="0">
                  <a:pos x="24" y="0"/>
                </a:cxn>
                <a:cxn ang="0">
                  <a:pos x="16" y="0"/>
                </a:cxn>
              </a:cxnLst>
              <a:rect l="0" t="0" r="r" b="b"/>
              <a:pathLst>
                <a:path w="34" h="32">
                  <a:moveTo>
                    <a:pt x="16" y="0"/>
                  </a:moveTo>
                  <a:lnTo>
                    <a:pt x="16" y="0"/>
                  </a:lnTo>
                  <a:lnTo>
                    <a:pt x="10" y="0"/>
                  </a:lnTo>
                  <a:lnTo>
                    <a:pt x="4" y="4"/>
                  </a:lnTo>
                  <a:lnTo>
                    <a:pt x="2" y="10"/>
                  </a:lnTo>
                  <a:lnTo>
                    <a:pt x="0" y="16"/>
                  </a:lnTo>
                  <a:lnTo>
                    <a:pt x="0" y="16"/>
                  </a:lnTo>
                  <a:lnTo>
                    <a:pt x="2" y="22"/>
                  </a:lnTo>
                  <a:lnTo>
                    <a:pt x="4" y="28"/>
                  </a:lnTo>
                  <a:lnTo>
                    <a:pt x="10" y="32"/>
                  </a:lnTo>
                  <a:lnTo>
                    <a:pt x="16" y="32"/>
                  </a:lnTo>
                  <a:lnTo>
                    <a:pt x="16" y="32"/>
                  </a:lnTo>
                  <a:lnTo>
                    <a:pt x="24" y="32"/>
                  </a:lnTo>
                  <a:lnTo>
                    <a:pt x="28" y="28"/>
                  </a:lnTo>
                  <a:lnTo>
                    <a:pt x="32" y="22"/>
                  </a:lnTo>
                  <a:lnTo>
                    <a:pt x="34" y="16"/>
                  </a:lnTo>
                  <a:lnTo>
                    <a:pt x="34" y="16"/>
                  </a:lnTo>
                  <a:lnTo>
                    <a:pt x="32" y="10"/>
                  </a:lnTo>
                  <a:lnTo>
                    <a:pt x="28" y="4"/>
                  </a:lnTo>
                  <a:lnTo>
                    <a:pt x="24" y="0"/>
                  </a:lnTo>
                  <a:lnTo>
                    <a:pt x="1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82" name="Freeform 252"/>
            <p:cNvSpPr/>
            <p:nvPr/>
          </p:nvSpPr>
          <p:spPr bwMode="auto">
            <a:xfrm>
              <a:off x="2833688" y="1060450"/>
              <a:ext cx="73025" cy="73025"/>
            </a:xfrm>
            <a:custGeom>
              <a:avLst/>
              <a:gdLst/>
              <a:ahLst/>
              <a:cxnLst>
                <a:cxn ang="0">
                  <a:pos x="22" y="0"/>
                </a:cxn>
                <a:cxn ang="0">
                  <a:pos x="22" y="0"/>
                </a:cxn>
                <a:cxn ang="0">
                  <a:pos x="14" y="2"/>
                </a:cxn>
                <a:cxn ang="0">
                  <a:pos x="6" y="8"/>
                </a:cxn>
                <a:cxn ang="0">
                  <a:pos x="2" y="14"/>
                </a:cxn>
                <a:cxn ang="0">
                  <a:pos x="0" y="24"/>
                </a:cxn>
                <a:cxn ang="0">
                  <a:pos x="0" y="24"/>
                </a:cxn>
                <a:cxn ang="0">
                  <a:pos x="2" y="32"/>
                </a:cxn>
                <a:cxn ang="0">
                  <a:pos x="6" y="40"/>
                </a:cxn>
                <a:cxn ang="0">
                  <a:pos x="14" y="44"/>
                </a:cxn>
                <a:cxn ang="0">
                  <a:pos x="22" y="46"/>
                </a:cxn>
                <a:cxn ang="0">
                  <a:pos x="22" y="46"/>
                </a:cxn>
                <a:cxn ang="0">
                  <a:pos x="32" y="44"/>
                </a:cxn>
                <a:cxn ang="0">
                  <a:pos x="38" y="40"/>
                </a:cxn>
                <a:cxn ang="0">
                  <a:pos x="44" y="32"/>
                </a:cxn>
                <a:cxn ang="0">
                  <a:pos x="46" y="24"/>
                </a:cxn>
                <a:cxn ang="0">
                  <a:pos x="46" y="24"/>
                </a:cxn>
                <a:cxn ang="0">
                  <a:pos x="44" y="14"/>
                </a:cxn>
                <a:cxn ang="0">
                  <a:pos x="38" y="8"/>
                </a:cxn>
                <a:cxn ang="0">
                  <a:pos x="32" y="2"/>
                </a:cxn>
                <a:cxn ang="0">
                  <a:pos x="22" y="0"/>
                </a:cxn>
              </a:cxnLst>
              <a:rect l="0" t="0" r="r" b="b"/>
              <a:pathLst>
                <a:path w="46" h="46">
                  <a:moveTo>
                    <a:pt x="22" y="0"/>
                  </a:moveTo>
                  <a:lnTo>
                    <a:pt x="22" y="0"/>
                  </a:lnTo>
                  <a:lnTo>
                    <a:pt x="14" y="2"/>
                  </a:lnTo>
                  <a:lnTo>
                    <a:pt x="6" y="8"/>
                  </a:lnTo>
                  <a:lnTo>
                    <a:pt x="2" y="14"/>
                  </a:lnTo>
                  <a:lnTo>
                    <a:pt x="0" y="24"/>
                  </a:lnTo>
                  <a:lnTo>
                    <a:pt x="0" y="24"/>
                  </a:lnTo>
                  <a:lnTo>
                    <a:pt x="2" y="32"/>
                  </a:lnTo>
                  <a:lnTo>
                    <a:pt x="6" y="40"/>
                  </a:lnTo>
                  <a:lnTo>
                    <a:pt x="14" y="44"/>
                  </a:lnTo>
                  <a:lnTo>
                    <a:pt x="22" y="46"/>
                  </a:lnTo>
                  <a:lnTo>
                    <a:pt x="22" y="46"/>
                  </a:lnTo>
                  <a:lnTo>
                    <a:pt x="32" y="44"/>
                  </a:lnTo>
                  <a:lnTo>
                    <a:pt x="38" y="40"/>
                  </a:lnTo>
                  <a:lnTo>
                    <a:pt x="44" y="32"/>
                  </a:lnTo>
                  <a:lnTo>
                    <a:pt x="46" y="24"/>
                  </a:lnTo>
                  <a:lnTo>
                    <a:pt x="46" y="24"/>
                  </a:lnTo>
                  <a:lnTo>
                    <a:pt x="44" y="14"/>
                  </a:lnTo>
                  <a:lnTo>
                    <a:pt x="38" y="8"/>
                  </a:lnTo>
                  <a:lnTo>
                    <a:pt x="32" y="2"/>
                  </a:lnTo>
                  <a:lnTo>
                    <a:pt x="2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83" name="Freeform 253"/>
            <p:cNvSpPr/>
            <p:nvPr/>
          </p:nvSpPr>
          <p:spPr bwMode="auto">
            <a:xfrm>
              <a:off x="2833688" y="1060450"/>
              <a:ext cx="73025" cy="73025"/>
            </a:xfrm>
            <a:custGeom>
              <a:avLst/>
              <a:gdLst/>
              <a:ahLst/>
              <a:cxnLst>
                <a:cxn ang="0">
                  <a:pos x="22" y="0"/>
                </a:cxn>
                <a:cxn ang="0">
                  <a:pos x="22" y="0"/>
                </a:cxn>
                <a:cxn ang="0">
                  <a:pos x="14" y="2"/>
                </a:cxn>
                <a:cxn ang="0">
                  <a:pos x="6" y="8"/>
                </a:cxn>
                <a:cxn ang="0">
                  <a:pos x="2" y="14"/>
                </a:cxn>
                <a:cxn ang="0">
                  <a:pos x="0" y="24"/>
                </a:cxn>
                <a:cxn ang="0">
                  <a:pos x="0" y="24"/>
                </a:cxn>
                <a:cxn ang="0">
                  <a:pos x="2" y="32"/>
                </a:cxn>
                <a:cxn ang="0">
                  <a:pos x="6" y="40"/>
                </a:cxn>
                <a:cxn ang="0">
                  <a:pos x="14" y="44"/>
                </a:cxn>
                <a:cxn ang="0">
                  <a:pos x="22" y="46"/>
                </a:cxn>
                <a:cxn ang="0">
                  <a:pos x="22" y="46"/>
                </a:cxn>
                <a:cxn ang="0">
                  <a:pos x="32" y="44"/>
                </a:cxn>
                <a:cxn ang="0">
                  <a:pos x="38" y="40"/>
                </a:cxn>
                <a:cxn ang="0">
                  <a:pos x="44" y="32"/>
                </a:cxn>
                <a:cxn ang="0">
                  <a:pos x="46" y="24"/>
                </a:cxn>
                <a:cxn ang="0">
                  <a:pos x="46" y="24"/>
                </a:cxn>
                <a:cxn ang="0">
                  <a:pos x="44" y="14"/>
                </a:cxn>
                <a:cxn ang="0">
                  <a:pos x="38" y="8"/>
                </a:cxn>
                <a:cxn ang="0">
                  <a:pos x="32" y="2"/>
                </a:cxn>
                <a:cxn ang="0">
                  <a:pos x="22" y="0"/>
                </a:cxn>
              </a:cxnLst>
              <a:rect l="0" t="0" r="r" b="b"/>
              <a:pathLst>
                <a:path w="46" h="46">
                  <a:moveTo>
                    <a:pt x="22" y="0"/>
                  </a:moveTo>
                  <a:lnTo>
                    <a:pt x="22" y="0"/>
                  </a:lnTo>
                  <a:lnTo>
                    <a:pt x="14" y="2"/>
                  </a:lnTo>
                  <a:lnTo>
                    <a:pt x="6" y="8"/>
                  </a:lnTo>
                  <a:lnTo>
                    <a:pt x="2" y="14"/>
                  </a:lnTo>
                  <a:lnTo>
                    <a:pt x="0" y="24"/>
                  </a:lnTo>
                  <a:lnTo>
                    <a:pt x="0" y="24"/>
                  </a:lnTo>
                  <a:lnTo>
                    <a:pt x="2" y="32"/>
                  </a:lnTo>
                  <a:lnTo>
                    <a:pt x="6" y="40"/>
                  </a:lnTo>
                  <a:lnTo>
                    <a:pt x="14" y="44"/>
                  </a:lnTo>
                  <a:lnTo>
                    <a:pt x="22" y="46"/>
                  </a:lnTo>
                  <a:lnTo>
                    <a:pt x="22" y="46"/>
                  </a:lnTo>
                  <a:lnTo>
                    <a:pt x="32" y="44"/>
                  </a:lnTo>
                  <a:lnTo>
                    <a:pt x="38" y="40"/>
                  </a:lnTo>
                  <a:lnTo>
                    <a:pt x="44" y="32"/>
                  </a:lnTo>
                  <a:lnTo>
                    <a:pt x="46" y="24"/>
                  </a:lnTo>
                  <a:lnTo>
                    <a:pt x="46" y="24"/>
                  </a:lnTo>
                  <a:lnTo>
                    <a:pt x="44" y="14"/>
                  </a:lnTo>
                  <a:lnTo>
                    <a:pt x="38" y="8"/>
                  </a:lnTo>
                  <a:lnTo>
                    <a:pt x="32" y="2"/>
                  </a:lnTo>
                  <a:lnTo>
                    <a:pt x="22"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84" name="Freeform 254"/>
            <p:cNvSpPr/>
            <p:nvPr/>
          </p:nvSpPr>
          <p:spPr bwMode="auto">
            <a:xfrm>
              <a:off x="3205163" y="1193800"/>
              <a:ext cx="34925" cy="38100"/>
            </a:xfrm>
            <a:custGeom>
              <a:avLst/>
              <a:gdLst/>
              <a:ahLst/>
              <a:cxnLst>
                <a:cxn ang="0">
                  <a:pos x="12" y="0"/>
                </a:cxn>
                <a:cxn ang="0">
                  <a:pos x="12" y="0"/>
                </a:cxn>
                <a:cxn ang="0">
                  <a:pos x="6" y="2"/>
                </a:cxn>
                <a:cxn ang="0">
                  <a:pos x="4" y="4"/>
                </a:cxn>
                <a:cxn ang="0">
                  <a:pos x="0" y="8"/>
                </a:cxn>
                <a:cxn ang="0">
                  <a:pos x="0" y="12"/>
                </a:cxn>
                <a:cxn ang="0">
                  <a:pos x="0" y="12"/>
                </a:cxn>
                <a:cxn ang="0">
                  <a:pos x="0" y="16"/>
                </a:cxn>
                <a:cxn ang="0">
                  <a:pos x="4" y="20"/>
                </a:cxn>
                <a:cxn ang="0">
                  <a:pos x="6" y="22"/>
                </a:cxn>
                <a:cxn ang="0">
                  <a:pos x="12" y="24"/>
                </a:cxn>
                <a:cxn ang="0">
                  <a:pos x="12" y="24"/>
                </a:cxn>
                <a:cxn ang="0">
                  <a:pos x="16" y="22"/>
                </a:cxn>
                <a:cxn ang="0">
                  <a:pos x="20" y="20"/>
                </a:cxn>
                <a:cxn ang="0">
                  <a:pos x="22" y="16"/>
                </a:cxn>
                <a:cxn ang="0">
                  <a:pos x="22" y="12"/>
                </a:cxn>
                <a:cxn ang="0">
                  <a:pos x="22" y="12"/>
                </a:cxn>
                <a:cxn ang="0">
                  <a:pos x="22" y="8"/>
                </a:cxn>
                <a:cxn ang="0">
                  <a:pos x="20" y="4"/>
                </a:cxn>
                <a:cxn ang="0">
                  <a:pos x="16" y="2"/>
                </a:cxn>
                <a:cxn ang="0">
                  <a:pos x="12" y="0"/>
                </a:cxn>
              </a:cxnLst>
              <a:rect l="0" t="0" r="r" b="b"/>
              <a:pathLst>
                <a:path w="22" h="24">
                  <a:moveTo>
                    <a:pt x="12" y="0"/>
                  </a:moveTo>
                  <a:lnTo>
                    <a:pt x="12" y="0"/>
                  </a:lnTo>
                  <a:lnTo>
                    <a:pt x="6" y="2"/>
                  </a:lnTo>
                  <a:lnTo>
                    <a:pt x="4" y="4"/>
                  </a:lnTo>
                  <a:lnTo>
                    <a:pt x="0" y="8"/>
                  </a:lnTo>
                  <a:lnTo>
                    <a:pt x="0" y="12"/>
                  </a:lnTo>
                  <a:lnTo>
                    <a:pt x="0" y="12"/>
                  </a:lnTo>
                  <a:lnTo>
                    <a:pt x="0" y="16"/>
                  </a:lnTo>
                  <a:lnTo>
                    <a:pt x="4" y="20"/>
                  </a:lnTo>
                  <a:lnTo>
                    <a:pt x="6" y="22"/>
                  </a:lnTo>
                  <a:lnTo>
                    <a:pt x="12" y="24"/>
                  </a:lnTo>
                  <a:lnTo>
                    <a:pt x="12" y="24"/>
                  </a:lnTo>
                  <a:lnTo>
                    <a:pt x="16" y="22"/>
                  </a:lnTo>
                  <a:lnTo>
                    <a:pt x="20" y="20"/>
                  </a:lnTo>
                  <a:lnTo>
                    <a:pt x="22" y="16"/>
                  </a:lnTo>
                  <a:lnTo>
                    <a:pt x="22" y="12"/>
                  </a:lnTo>
                  <a:lnTo>
                    <a:pt x="22" y="12"/>
                  </a:lnTo>
                  <a:lnTo>
                    <a:pt x="22" y="8"/>
                  </a:lnTo>
                  <a:lnTo>
                    <a:pt x="20" y="4"/>
                  </a:lnTo>
                  <a:lnTo>
                    <a:pt x="16" y="2"/>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85" name="Freeform 255"/>
            <p:cNvSpPr/>
            <p:nvPr/>
          </p:nvSpPr>
          <p:spPr bwMode="auto">
            <a:xfrm>
              <a:off x="3205163" y="1193800"/>
              <a:ext cx="34925" cy="38100"/>
            </a:xfrm>
            <a:custGeom>
              <a:avLst/>
              <a:gdLst/>
              <a:ahLst/>
              <a:cxnLst>
                <a:cxn ang="0">
                  <a:pos x="12" y="0"/>
                </a:cxn>
                <a:cxn ang="0">
                  <a:pos x="12" y="0"/>
                </a:cxn>
                <a:cxn ang="0">
                  <a:pos x="6" y="2"/>
                </a:cxn>
                <a:cxn ang="0">
                  <a:pos x="4" y="4"/>
                </a:cxn>
                <a:cxn ang="0">
                  <a:pos x="0" y="8"/>
                </a:cxn>
                <a:cxn ang="0">
                  <a:pos x="0" y="12"/>
                </a:cxn>
                <a:cxn ang="0">
                  <a:pos x="0" y="12"/>
                </a:cxn>
                <a:cxn ang="0">
                  <a:pos x="0" y="16"/>
                </a:cxn>
                <a:cxn ang="0">
                  <a:pos x="4" y="20"/>
                </a:cxn>
                <a:cxn ang="0">
                  <a:pos x="6" y="22"/>
                </a:cxn>
                <a:cxn ang="0">
                  <a:pos x="12" y="24"/>
                </a:cxn>
                <a:cxn ang="0">
                  <a:pos x="12" y="24"/>
                </a:cxn>
                <a:cxn ang="0">
                  <a:pos x="16" y="22"/>
                </a:cxn>
                <a:cxn ang="0">
                  <a:pos x="20" y="20"/>
                </a:cxn>
                <a:cxn ang="0">
                  <a:pos x="22" y="16"/>
                </a:cxn>
                <a:cxn ang="0">
                  <a:pos x="22" y="12"/>
                </a:cxn>
                <a:cxn ang="0">
                  <a:pos x="22" y="12"/>
                </a:cxn>
                <a:cxn ang="0">
                  <a:pos x="22" y="8"/>
                </a:cxn>
                <a:cxn ang="0">
                  <a:pos x="20" y="4"/>
                </a:cxn>
                <a:cxn ang="0">
                  <a:pos x="16" y="2"/>
                </a:cxn>
                <a:cxn ang="0">
                  <a:pos x="12" y="0"/>
                </a:cxn>
              </a:cxnLst>
              <a:rect l="0" t="0" r="r" b="b"/>
              <a:pathLst>
                <a:path w="22" h="24">
                  <a:moveTo>
                    <a:pt x="12" y="0"/>
                  </a:moveTo>
                  <a:lnTo>
                    <a:pt x="12" y="0"/>
                  </a:lnTo>
                  <a:lnTo>
                    <a:pt x="6" y="2"/>
                  </a:lnTo>
                  <a:lnTo>
                    <a:pt x="4" y="4"/>
                  </a:lnTo>
                  <a:lnTo>
                    <a:pt x="0" y="8"/>
                  </a:lnTo>
                  <a:lnTo>
                    <a:pt x="0" y="12"/>
                  </a:lnTo>
                  <a:lnTo>
                    <a:pt x="0" y="12"/>
                  </a:lnTo>
                  <a:lnTo>
                    <a:pt x="0" y="16"/>
                  </a:lnTo>
                  <a:lnTo>
                    <a:pt x="4" y="20"/>
                  </a:lnTo>
                  <a:lnTo>
                    <a:pt x="6" y="22"/>
                  </a:lnTo>
                  <a:lnTo>
                    <a:pt x="12" y="24"/>
                  </a:lnTo>
                  <a:lnTo>
                    <a:pt x="12" y="24"/>
                  </a:lnTo>
                  <a:lnTo>
                    <a:pt x="16" y="22"/>
                  </a:lnTo>
                  <a:lnTo>
                    <a:pt x="20" y="20"/>
                  </a:lnTo>
                  <a:lnTo>
                    <a:pt x="22" y="16"/>
                  </a:lnTo>
                  <a:lnTo>
                    <a:pt x="22" y="12"/>
                  </a:lnTo>
                  <a:lnTo>
                    <a:pt x="22" y="12"/>
                  </a:lnTo>
                  <a:lnTo>
                    <a:pt x="22" y="8"/>
                  </a:lnTo>
                  <a:lnTo>
                    <a:pt x="20" y="4"/>
                  </a:lnTo>
                  <a:lnTo>
                    <a:pt x="16" y="2"/>
                  </a:lnTo>
                  <a:lnTo>
                    <a:pt x="12"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86" name="Freeform 256"/>
            <p:cNvSpPr/>
            <p:nvPr/>
          </p:nvSpPr>
          <p:spPr bwMode="auto">
            <a:xfrm>
              <a:off x="5945188" y="1498600"/>
              <a:ext cx="34925" cy="34925"/>
            </a:xfrm>
            <a:custGeom>
              <a:avLst/>
              <a:gdLst/>
              <a:ahLst/>
              <a:cxnLst>
                <a:cxn ang="0">
                  <a:pos x="12" y="0"/>
                </a:cxn>
                <a:cxn ang="0">
                  <a:pos x="12" y="0"/>
                </a:cxn>
                <a:cxn ang="0">
                  <a:pos x="8" y="0"/>
                </a:cxn>
                <a:cxn ang="0">
                  <a:pos x="4" y="2"/>
                </a:cxn>
                <a:cxn ang="0">
                  <a:pos x="2" y="6"/>
                </a:cxn>
                <a:cxn ang="0">
                  <a:pos x="0" y="10"/>
                </a:cxn>
                <a:cxn ang="0">
                  <a:pos x="0" y="10"/>
                </a:cxn>
                <a:cxn ang="0">
                  <a:pos x="2" y="16"/>
                </a:cxn>
                <a:cxn ang="0">
                  <a:pos x="4" y="18"/>
                </a:cxn>
                <a:cxn ang="0">
                  <a:pos x="8" y="22"/>
                </a:cxn>
                <a:cxn ang="0">
                  <a:pos x="12" y="22"/>
                </a:cxn>
                <a:cxn ang="0">
                  <a:pos x="12" y="22"/>
                </a:cxn>
                <a:cxn ang="0">
                  <a:pos x="16" y="22"/>
                </a:cxn>
                <a:cxn ang="0">
                  <a:pos x="20" y="18"/>
                </a:cxn>
                <a:cxn ang="0">
                  <a:pos x="22" y="16"/>
                </a:cxn>
                <a:cxn ang="0">
                  <a:pos x="22" y="10"/>
                </a:cxn>
                <a:cxn ang="0">
                  <a:pos x="22" y="10"/>
                </a:cxn>
                <a:cxn ang="0">
                  <a:pos x="22" y="6"/>
                </a:cxn>
                <a:cxn ang="0">
                  <a:pos x="20" y="2"/>
                </a:cxn>
                <a:cxn ang="0">
                  <a:pos x="16" y="0"/>
                </a:cxn>
                <a:cxn ang="0">
                  <a:pos x="12" y="0"/>
                </a:cxn>
              </a:cxnLst>
              <a:rect l="0" t="0" r="r" b="b"/>
              <a:pathLst>
                <a:path w="22" h="22">
                  <a:moveTo>
                    <a:pt x="12" y="0"/>
                  </a:moveTo>
                  <a:lnTo>
                    <a:pt x="12" y="0"/>
                  </a:lnTo>
                  <a:lnTo>
                    <a:pt x="8" y="0"/>
                  </a:lnTo>
                  <a:lnTo>
                    <a:pt x="4" y="2"/>
                  </a:lnTo>
                  <a:lnTo>
                    <a:pt x="2" y="6"/>
                  </a:lnTo>
                  <a:lnTo>
                    <a:pt x="0" y="10"/>
                  </a:lnTo>
                  <a:lnTo>
                    <a:pt x="0" y="10"/>
                  </a:lnTo>
                  <a:lnTo>
                    <a:pt x="2" y="16"/>
                  </a:lnTo>
                  <a:lnTo>
                    <a:pt x="4" y="18"/>
                  </a:lnTo>
                  <a:lnTo>
                    <a:pt x="8" y="22"/>
                  </a:lnTo>
                  <a:lnTo>
                    <a:pt x="12" y="22"/>
                  </a:lnTo>
                  <a:lnTo>
                    <a:pt x="12" y="22"/>
                  </a:lnTo>
                  <a:lnTo>
                    <a:pt x="16" y="22"/>
                  </a:lnTo>
                  <a:lnTo>
                    <a:pt x="20" y="18"/>
                  </a:lnTo>
                  <a:lnTo>
                    <a:pt x="22" y="16"/>
                  </a:lnTo>
                  <a:lnTo>
                    <a:pt x="22" y="10"/>
                  </a:lnTo>
                  <a:lnTo>
                    <a:pt x="22" y="10"/>
                  </a:lnTo>
                  <a:lnTo>
                    <a:pt x="22" y="6"/>
                  </a:lnTo>
                  <a:lnTo>
                    <a:pt x="20" y="2"/>
                  </a:lnTo>
                  <a:lnTo>
                    <a:pt x="16" y="0"/>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87" name="Freeform 257"/>
            <p:cNvSpPr/>
            <p:nvPr/>
          </p:nvSpPr>
          <p:spPr bwMode="auto">
            <a:xfrm>
              <a:off x="5945188" y="1498600"/>
              <a:ext cx="34925" cy="34925"/>
            </a:xfrm>
            <a:custGeom>
              <a:avLst/>
              <a:gdLst/>
              <a:ahLst/>
              <a:cxnLst>
                <a:cxn ang="0">
                  <a:pos x="12" y="0"/>
                </a:cxn>
                <a:cxn ang="0">
                  <a:pos x="12" y="0"/>
                </a:cxn>
                <a:cxn ang="0">
                  <a:pos x="8" y="0"/>
                </a:cxn>
                <a:cxn ang="0">
                  <a:pos x="4" y="2"/>
                </a:cxn>
                <a:cxn ang="0">
                  <a:pos x="2" y="6"/>
                </a:cxn>
                <a:cxn ang="0">
                  <a:pos x="0" y="10"/>
                </a:cxn>
                <a:cxn ang="0">
                  <a:pos x="0" y="10"/>
                </a:cxn>
                <a:cxn ang="0">
                  <a:pos x="2" y="16"/>
                </a:cxn>
                <a:cxn ang="0">
                  <a:pos x="4" y="18"/>
                </a:cxn>
                <a:cxn ang="0">
                  <a:pos x="8" y="22"/>
                </a:cxn>
                <a:cxn ang="0">
                  <a:pos x="12" y="22"/>
                </a:cxn>
                <a:cxn ang="0">
                  <a:pos x="12" y="22"/>
                </a:cxn>
                <a:cxn ang="0">
                  <a:pos x="16" y="22"/>
                </a:cxn>
                <a:cxn ang="0">
                  <a:pos x="20" y="18"/>
                </a:cxn>
                <a:cxn ang="0">
                  <a:pos x="22" y="16"/>
                </a:cxn>
                <a:cxn ang="0">
                  <a:pos x="22" y="10"/>
                </a:cxn>
                <a:cxn ang="0">
                  <a:pos x="22" y="10"/>
                </a:cxn>
                <a:cxn ang="0">
                  <a:pos x="22" y="6"/>
                </a:cxn>
                <a:cxn ang="0">
                  <a:pos x="20" y="2"/>
                </a:cxn>
                <a:cxn ang="0">
                  <a:pos x="16" y="0"/>
                </a:cxn>
                <a:cxn ang="0">
                  <a:pos x="12" y="0"/>
                </a:cxn>
              </a:cxnLst>
              <a:rect l="0" t="0" r="r" b="b"/>
              <a:pathLst>
                <a:path w="22" h="22">
                  <a:moveTo>
                    <a:pt x="12" y="0"/>
                  </a:moveTo>
                  <a:lnTo>
                    <a:pt x="12" y="0"/>
                  </a:lnTo>
                  <a:lnTo>
                    <a:pt x="8" y="0"/>
                  </a:lnTo>
                  <a:lnTo>
                    <a:pt x="4" y="2"/>
                  </a:lnTo>
                  <a:lnTo>
                    <a:pt x="2" y="6"/>
                  </a:lnTo>
                  <a:lnTo>
                    <a:pt x="0" y="10"/>
                  </a:lnTo>
                  <a:lnTo>
                    <a:pt x="0" y="10"/>
                  </a:lnTo>
                  <a:lnTo>
                    <a:pt x="2" y="16"/>
                  </a:lnTo>
                  <a:lnTo>
                    <a:pt x="4" y="18"/>
                  </a:lnTo>
                  <a:lnTo>
                    <a:pt x="8" y="22"/>
                  </a:lnTo>
                  <a:lnTo>
                    <a:pt x="12" y="22"/>
                  </a:lnTo>
                  <a:lnTo>
                    <a:pt x="12" y="22"/>
                  </a:lnTo>
                  <a:lnTo>
                    <a:pt x="16" y="22"/>
                  </a:lnTo>
                  <a:lnTo>
                    <a:pt x="20" y="18"/>
                  </a:lnTo>
                  <a:lnTo>
                    <a:pt x="22" y="16"/>
                  </a:lnTo>
                  <a:lnTo>
                    <a:pt x="22" y="10"/>
                  </a:lnTo>
                  <a:lnTo>
                    <a:pt x="22" y="10"/>
                  </a:lnTo>
                  <a:lnTo>
                    <a:pt x="22" y="6"/>
                  </a:lnTo>
                  <a:lnTo>
                    <a:pt x="20" y="2"/>
                  </a:lnTo>
                  <a:lnTo>
                    <a:pt x="16" y="0"/>
                  </a:lnTo>
                  <a:lnTo>
                    <a:pt x="12"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88" name="Freeform 258"/>
            <p:cNvSpPr/>
            <p:nvPr/>
          </p:nvSpPr>
          <p:spPr bwMode="auto">
            <a:xfrm>
              <a:off x="6488113" y="1647825"/>
              <a:ext cx="34925" cy="38100"/>
            </a:xfrm>
            <a:custGeom>
              <a:avLst/>
              <a:gdLst/>
              <a:ahLst/>
              <a:cxnLst>
                <a:cxn ang="0">
                  <a:pos x="12" y="0"/>
                </a:cxn>
                <a:cxn ang="0">
                  <a:pos x="12" y="0"/>
                </a:cxn>
                <a:cxn ang="0">
                  <a:pos x="8" y="2"/>
                </a:cxn>
                <a:cxn ang="0">
                  <a:pos x="4" y="4"/>
                </a:cxn>
                <a:cxn ang="0">
                  <a:pos x="2" y="8"/>
                </a:cxn>
                <a:cxn ang="0">
                  <a:pos x="0" y="12"/>
                </a:cxn>
                <a:cxn ang="0">
                  <a:pos x="0" y="12"/>
                </a:cxn>
                <a:cxn ang="0">
                  <a:pos x="2" y="16"/>
                </a:cxn>
                <a:cxn ang="0">
                  <a:pos x="4" y="20"/>
                </a:cxn>
                <a:cxn ang="0">
                  <a:pos x="8" y="22"/>
                </a:cxn>
                <a:cxn ang="0">
                  <a:pos x="12" y="24"/>
                </a:cxn>
                <a:cxn ang="0">
                  <a:pos x="12" y="24"/>
                </a:cxn>
                <a:cxn ang="0">
                  <a:pos x="16" y="22"/>
                </a:cxn>
                <a:cxn ang="0">
                  <a:pos x="20" y="20"/>
                </a:cxn>
                <a:cxn ang="0">
                  <a:pos x="22" y="16"/>
                </a:cxn>
                <a:cxn ang="0">
                  <a:pos x="22" y="12"/>
                </a:cxn>
                <a:cxn ang="0">
                  <a:pos x="22" y="12"/>
                </a:cxn>
                <a:cxn ang="0">
                  <a:pos x="22" y="8"/>
                </a:cxn>
                <a:cxn ang="0">
                  <a:pos x="20" y="4"/>
                </a:cxn>
                <a:cxn ang="0">
                  <a:pos x="16" y="2"/>
                </a:cxn>
                <a:cxn ang="0">
                  <a:pos x="12" y="0"/>
                </a:cxn>
              </a:cxnLst>
              <a:rect l="0" t="0" r="r" b="b"/>
              <a:pathLst>
                <a:path w="22" h="24">
                  <a:moveTo>
                    <a:pt x="12" y="0"/>
                  </a:moveTo>
                  <a:lnTo>
                    <a:pt x="12" y="0"/>
                  </a:lnTo>
                  <a:lnTo>
                    <a:pt x="8" y="2"/>
                  </a:lnTo>
                  <a:lnTo>
                    <a:pt x="4" y="4"/>
                  </a:lnTo>
                  <a:lnTo>
                    <a:pt x="2" y="8"/>
                  </a:lnTo>
                  <a:lnTo>
                    <a:pt x="0" y="12"/>
                  </a:lnTo>
                  <a:lnTo>
                    <a:pt x="0" y="12"/>
                  </a:lnTo>
                  <a:lnTo>
                    <a:pt x="2" y="16"/>
                  </a:lnTo>
                  <a:lnTo>
                    <a:pt x="4" y="20"/>
                  </a:lnTo>
                  <a:lnTo>
                    <a:pt x="8" y="22"/>
                  </a:lnTo>
                  <a:lnTo>
                    <a:pt x="12" y="24"/>
                  </a:lnTo>
                  <a:lnTo>
                    <a:pt x="12" y="24"/>
                  </a:lnTo>
                  <a:lnTo>
                    <a:pt x="16" y="22"/>
                  </a:lnTo>
                  <a:lnTo>
                    <a:pt x="20" y="20"/>
                  </a:lnTo>
                  <a:lnTo>
                    <a:pt x="22" y="16"/>
                  </a:lnTo>
                  <a:lnTo>
                    <a:pt x="22" y="12"/>
                  </a:lnTo>
                  <a:lnTo>
                    <a:pt x="22" y="12"/>
                  </a:lnTo>
                  <a:lnTo>
                    <a:pt x="22" y="8"/>
                  </a:lnTo>
                  <a:lnTo>
                    <a:pt x="20" y="4"/>
                  </a:lnTo>
                  <a:lnTo>
                    <a:pt x="16" y="2"/>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89" name="Freeform 259"/>
            <p:cNvSpPr/>
            <p:nvPr/>
          </p:nvSpPr>
          <p:spPr bwMode="auto">
            <a:xfrm>
              <a:off x="6488113" y="1647825"/>
              <a:ext cx="34925" cy="38100"/>
            </a:xfrm>
            <a:custGeom>
              <a:avLst/>
              <a:gdLst/>
              <a:ahLst/>
              <a:cxnLst>
                <a:cxn ang="0">
                  <a:pos x="12" y="0"/>
                </a:cxn>
                <a:cxn ang="0">
                  <a:pos x="12" y="0"/>
                </a:cxn>
                <a:cxn ang="0">
                  <a:pos x="8" y="2"/>
                </a:cxn>
                <a:cxn ang="0">
                  <a:pos x="4" y="4"/>
                </a:cxn>
                <a:cxn ang="0">
                  <a:pos x="2" y="8"/>
                </a:cxn>
                <a:cxn ang="0">
                  <a:pos x="0" y="12"/>
                </a:cxn>
                <a:cxn ang="0">
                  <a:pos x="0" y="12"/>
                </a:cxn>
                <a:cxn ang="0">
                  <a:pos x="2" y="16"/>
                </a:cxn>
                <a:cxn ang="0">
                  <a:pos x="4" y="20"/>
                </a:cxn>
                <a:cxn ang="0">
                  <a:pos x="8" y="22"/>
                </a:cxn>
                <a:cxn ang="0">
                  <a:pos x="12" y="24"/>
                </a:cxn>
                <a:cxn ang="0">
                  <a:pos x="12" y="24"/>
                </a:cxn>
                <a:cxn ang="0">
                  <a:pos x="16" y="22"/>
                </a:cxn>
                <a:cxn ang="0">
                  <a:pos x="20" y="20"/>
                </a:cxn>
                <a:cxn ang="0">
                  <a:pos x="22" y="16"/>
                </a:cxn>
                <a:cxn ang="0">
                  <a:pos x="22" y="12"/>
                </a:cxn>
                <a:cxn ang="0">
                  <a:pos x="22" y="12"/>
                </a:cxn>
                <a:cxn ang="0">
                  <a:pos x="22" y="8"/>
                </a:cxn>
                <a:cxn ang="0">
                  <a:pos x="20" y="4"/>
                </a:cxn>
                <a:cxn ang="0">
                  <a:pos x="16" y="2"/>
                </a:cxn>
                <a:cxn ang="0">
                  <a:pos x="12" y="0"/>
                </a:cxn>
              </a:cxnLst>
              <a:rect l="0" t="0" r="r" b="b"/>
              <a:pathLst>
                <a:path w="22" h="24">
                  <a:moveTo>
                    <a:pt x="12" y="0"/>
                  </a:moveTo>
                  <a:lnTo>
                    <a:pt x="12" y="0"/>
                  </a:lnTo>
                  <a:lnTo>
                    <a:pt x="8" y="2"/>
                  </a:lnTo>
                  <a:lnTo>
                    <a:pt x="4" y="4"/>
                  </a:lnTo>
                  <a:lnTo>
                    <a:pt x="2" y="8"/>
                  </a:lnTo>
                  <a:lnTo>
                    <a:pt x="0" y="12"/>
                  </a:lnTo>
                  <a:lnTo>
                    <a:pt x="0" y="12"/>
                  </a:lnTo>
                  <a:lnTo>
                    <a:pt x="2" y="16"/>
                  </a:lnTo>
                  <a:lnTo>
                    <a:pt x="4" y="20"/>
                  </a:lnTo>
                  <a:lnTo>
                    <a:pt x="8" y="22"/>
                  </a:lnTo>
                  <a:lnTo>
                    <a:pt x="12" y="24"/>
                  </a:lnTo>
                  <a:lnTo>
                    <a:pt x="12" y="24"/>
                  </a:lnTo>
                  <a:lnTo>
                    <a:pt x="16" y="22"/>
                  </a:lnTo>
                  <a:lnTo>
                    <a:pt x="20" y="20"/>
                  </a:lnTo>
                  <a:lnTo>
                    <a:pt x="22" y="16"/>
                  </a:lnTo>
                  <a:lnTo>
                    <a:pt x="22" y="12"/>
                  </a:lnTo>
                  <a:lnTo>
                    <a:pt x="22" y="12"/>
                  </a:lnTo>
                  <a:lnTo>
                    <a:pt x="22" y="8"/>
                  </a:lnTo>
                  <a:lnTo>
                    <a:pt x="20" y="4"/>
                  </a:lnTo>
                  <a:lnTo>
                    <a:pt x="16" y="2"/>
                  </a:lnTo>
                  <a:lnTo>
                    <a:pt x="12"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90" name="Freeform 260"/>
            <p:cNvSpPr/>
            <p:nvPr/>
          </p:nvSpPr>
          <p:spPr bwMode="auto">
            <a:xfrm>
              <a:off x="7726363" y="1355725"/>
              <a:ext cx="34925" cy="34925"/>
            </a:xfrm>
            <a:custGeom>
              <a:avLst/>
              <a:gdLst/>
              <a:ahLst/>
              <a:cxnLst>
                <a:cxn ang="0">
                  <a:pos x="10" y="0"/>
                </a:cxn>
                <a:cxn ang="0">
                  <a:pos x="10" y="0"/>
                </a:cxn>
                <a:cxn ang="0">
                  <a:pos x="6" y="0"/>
                </a:cxn>
                <a:cxn ang="0">
                  <a:pos x="2" y="4"/>
                </a:cxn>
                <a:cxn ang="0">
                  <a:pos x="0" y="6"/>
                </a:cxn>
                <a:cxn ang="0">
                  <a:pos x="0" y="12"/>
                </a:cxn>
                <a:cxn ang="0">
                  <a:pos x="0" y="12"/>
                </a:cxn>
                <a:cxn ang="0">
                  <a:pos x="0" y="16"/>
                </a:cxn>
                <a:cxn ang="0">
                  <a:pos x="2" y="20"/>
                </a:cxn>
                <a:cxn ang="0">
                  <a:pos x="6" y="22"/>
                </a:cxn>
                <a:cxn ang="0">
                  <a:pos x="10" y="22"/>
                </a:cxn>
                <a:cxn ang="0">
                  <a:pos x="10" y="22"/>
                </a:cxn>
                <a:cxn ang="0">
                  <a:pos x="16" y="22"/>
                </a:cxn>
                <a:cxn ang="0">
                  <a:pos x="18" y="20"/>
                </a:cxn>
                <a:cxn ang="0">
                  <a:pos x="22" y="16"/>
                </a:cxn>
                <a:cxn ang="0">
                  <a:pos x="22" y="12"/>
                </a:cxn>
                <a:cxn ang="0">
                  <a:pos x="22" y="12"/>
                </a:cxn>
                <a:cxn ang="0">
                  <a:pos x="22" y="6"/>
                </a:cxn>
                <a:cxn ang="0">
                  <a:pos x="18" y="4"/>
                </a:cxn>
                <a:cxn ang="0">
                  <a:pos x="16" y="0"/>
                </a:cxn>
                <a:cxn ang="0">
                  <a:pos x="10" y="0"/>
                </a:cxn>
              </a:cxnLst>
              <a:rect l="0" t="0" r="r" b="b"/>
              <a:pathLst>
                <a:path w="22" h="22">
                  <a:moveTo>
                    <a:pt x="10" y="0"/>
                  </a:moveTo>
                  <a:lnTo>
                    <a:pt x="10" y="0"/>
                  </a:lnTo>
                  <a:lnTo>
                    <a:pt x="6" y="0"/>
                  </a:lnTo>
                  <a:lnTo>
                    <a:pt x="2" y="4"/>
                  </a:lnTo>
                  <a:lnTo>
                    <a:pt x="0" y="6"/>
                  </a:lnTo>
                  <a:lnTo>
                    <a:pt x="0" y="12"/>
                  </a:lnTo>
                  <a:lnTo>
                    <a:pt x="0" y="12"/>
                  </a:lnTo>
                  <a:lnTo>
                    <a:pt x="0" y="16"/>
                  </a:lnTo>
                  <a:lnTo>
                    <a:pt x="2" y="20"/>
                  </a:lnTo>
                  <a:lnTo>
                    <a:pt x="6" y="22"/>
                  </a:lnTo>
                  <a:lnTo>
                    <a:pt x="10" y="22"/>
                  </a:lnTo>
                  <a:lnTo>
                    <a:pt x="10" y="22"/>
                  </a:lnTo>
                  <a:lnTo>
                    <a:pt x="16" y="22"/>
                  </a:lnTo>
                  <a:lnTo>
                    <a:pt x="18" y="20"/>
                  </a:lnTo>
                  <a:lnTo>
                    <a:pt x="22" y="16"/>
                  </a:lnTo>
                  <a:lnTo>
                    <a:pt x="22" y="12"/>
                  </a:lnTo>
                  <a:lnTo>
                    <a:pt x="22" y="12"/>
                  </a:lnTo>
                  <a:lnTo>
                    <a:pt x="22" y="6"/>
                  </a:lnTo>
                  <a:lnTo>
                    <a:pt x="18" y="4"/>
                  </a:lnTo>
                  <a:lnTo>
                    <a:pt x="16" y="0"/>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91" name="Freeform 261"/>
            <p:cNvSpPr/>
            <p:nvPr/>
          </p:nvSpPr>
          <p:spPr bwMode="auto">
            <a:xfrm>
              <a:off x="7726363" y="1355725"/>
              <a:ext cx="34925" cy="34925"/>
            </a:xfrm>
            <a:custGeom>
              <a:avLst/>
              <a:gdLst/>
              <a:ahLst/>
              <a:cxnLst>
                <a:cxn ang="0">
                  <a:pos x="10" y="0"/>
                </a:cxn>
                <a:cxn ang="0">
                  <a:pos x="10" y="0"/>
                </a:cxn>
                <a:cxn ang="0">
                  <a:pos x="6" y="0"/>
                </a:cxn>
                <a:cxn ang="0">
                  <a:pos x="2" y="4"/>
                </a:cxn>
                <a:cxn ang="0">
                  <a:pos x="0" y="6"/>
                </a:cxn>
                <a:cxn ang="0">
                  <a:pos x="0" y="12"/>
                </a:cxn>
                <a:cxn ang="0">
                  <a:pos x="0" y="12"/>
                </a:cxn>
                <a:cxn ang="0">
                  <a:pos x="0" y="16"/>
                </a:cxn>
                <a:cxn ang="0">
                  <a:pos x="2" y="20"/>
                </a:cxn>
                <a:cxn ang="0">
                  <a:pos x="6" y="22"/>
                </a:cxn>
                <a:cxn ang="0">
                  <a:pos x="10" y="22"/>
                </a:cxn>
                <a:cxn ang="0">
                  <a:pos x="10" y="22"/>
                </a:cxn>
                <a:cxn ang="0">
                  <a:pos x="16" y="22"/>
                </a:cxn>
                <a:cxn ang="0">
                  <a:pos x="18" y="20"/>
                </a:cxn>
                <a:cxn ang="0">
                  <a:pos x="22" y="16"/>
                </a:cxn>
                <a:cxn ang="0">
                  <a:pos x="22" y="12"/>
                </a:cxn>
                <a:cxn ang="0">
                  <a:pos x="22" y="12"/>
                </a:cxn>
                <a:cxn ang="0">
                  <a:pos x="22" y="6"/>
                </a:cxn>
                <a:cxn ang="0">
                  <a:pos x="18" y="4"/>
                </a:cxn>
                <a:cxn ang="0">
                  <a:pos x="16" y="0"/>
                </a:cxn>
                <a:cxn ang="0">
                  <a:pos x="10" y="0"/>
                </a:cxn>
              </a:cxnLst>
              <a:rect l="0" t="0" r="r" b="b"/>
              <a:pathLst>
                <a:path w="22" h="22">
                  <a:moveTo>
                    <a:pt x="10" y="0"/>
                  </a:moveTo>
                  <a:lnTo>
                    <a:pt x="10" y="0"/>
                  </a:lnTo>
                  <a:lnTo>
                    <a:pt x="6" y="0"/>
                  </a:lnTo>
                  <a:lnTo>
                    <a:pt x="2" y="4"/>
                  </a:lnTo>
                  <a:lnTo>
                    <a:pt x="0" y="6"/>
                  </a:lnTo>
                  <a:lnTo>
                    <a:pt x="0" y="12"/>
                  </a:lnTo>
                  <a:lnTo>
                    <a:pt x="0" y="12"/>
                  </a:lnTo>
                  <a:lnTo>
                    <a:pt x="0" y="16"/>
                  </a:lnTo>
                  <a:lnTo>
                    <a:pt x="2" y="20"/>
                  </a:lnTo>
                  <a:lnTo>
                    <a:pt x="6" y="22"/>
                  </a:lnTo>
                  <a:lnTo>
                    <a:pt x="10" y="22"/>
                  </a:lnTo>
                  <a:lnTo>
                    <a:pt x="10" y="22"/>
                  </a:lnTo>
                  <a:lnTo>
                    <a:pt x="16" y="22"/>
                  </a:lnTo>
                  <a:lnTo>
                    <a:pt x="18" y="20"/>
                  </a:lnTo>
                  <a:lnTo>
                    <a:pt x="22" y="16"/>
                  </a:lnTo>
                  <a:lnTo>
                    <a:pt x="22" y="12"/>
                  </a:lnTo>
                  <a:lnTo>
                    <a:pt x="22" y="12"/>
                  </a:lnTo>
                  <a:lnTo>
                    <a:pt x="22" y="6"/>
                  </a:lnTo>
                  <a:lnTo>
                    <a:pt x="18" y="4"/>
                  </a:lnTo>
                  <a:lnTo>
                    <a:pt x="16" y="0"/>
                  </a:lnTo>
                  <a:lnTo>
                    <a:pt x="10"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92" name="Freeform 262"/>
            <p:cNvSpPr/>
            <p:nvPr/>
          </p:nvSpPr>
          <p:spPr bwMode="auto">
            <a:xfrm>
              <a:off x="7485063" y="1603375"/>
              <a:ext cx="34925" cy="38100"/>
            </a:xfrm>
            <a:custGeom>
              <a:avLst/>
              <a:gdLst/>
              <a:ahLst/>
              <a:cxnLst>
                <a:cxn ang="0">
                  <a:pos x="12" y="0"/>
                </a:cxn>
                <a:cxn ang="0">
                  <a:pos x="12" y="0"/>
                </a:cxn>
                <a:cxn ang="0">
                  <a:pos x="6" y="2"/>
                </a:cxn>
                <a:cxn ang="0">
                  <a:pos x="4" y="4"/>
                </a:cxn>
                <a:cxn ang="0">
                  <a:pos x="0" y="8"/>
                </a:cxn>
                <a:cxn ang="0">
                  <a:pos x="0" y="12"/>
                </a:cxn>
                <a:cxn ang="0">
                  <a:pos x="0" y="12"/>
                </a:cxn>
                <a:cxn ang="0">
                  <a:pos x="0" y="16"/>
                </a:cxn>
                <a:cxn ang="0">
                  <a:pos x="4" y="20"/>
                </a:cxn>
                <a:cxn ang="0">
                  <a:pos x="6" y="22"/>
                </a:cxn>
                <a:cxn ang="0">
                  <a:pos x="12" y="24"/>
                </a:cxn>
                <a:cxn ang="0">
                  <a:pos x="12" y="24"/>
                </a:cxn>
                <a:cxn ang="0">
                  <a:pos x="16" y="22"/>
                </a:cxn>
                <a:cxn ang="0">
                  <a:pos x="20" y="20"/>
                </a:cxn>
                <a:cxn ang="0">
                  <a:pos x="22" y="16"/>
                </a:cxn>
                <a:cxn ang="0">
                  <a:pos x="22" y="12"/>
                </a:cxn>
                <a:cxn ang="0">
                  <a:pos x="22" y="12"/>
                </a:cxn>
                <a:cxn ang="0">
                  <a:pos x="22" y="8"/>
                </a:cxn>
                <a:cxn ang="0">
                  <a:pos x="20" y="4"/>
                </a:cxn>
                <a:cxn ang="0">
                  <a:pos x="16" y="2"/>
                </a:cxn>
                <a:cxn ang="0">
                  <a:pos x="12" y="0"/>
                </a:cxn>
              </a:cxnLst>
              <a:rect l="0" t="0" r="r" b="b"/>
              <a:pathLst>
                <a:path w="22" h="24">
                  <a:moveTo>
                    <a:pt x="12" y="0"/>
                  </a:moveTo>
                  <a:lnTo>
                    <a:pt x="12" y="0"/>
                  </a:lnTo>
                  <a:lnTo>
                    <a:pt x="6" y="2"/>
                  </a:lnTo>
                  <a:lnTo>
                    <a:pt x="4" y="4"/>
                  </a:lnTo>
                  <a:lnTo>
                    <a:pt x="0" y="8"/>
                  </a:lnTo>
                  <a:lnTo>
                    <a:pt x="0" y="12"/>
                  </a:lnTo>
                  <a:lnTo>
                    <a:pt x="0" y="12"/>
                  </a:lnTo>
                  <a:lnTo>
                    <a:pt x="0" y="16"/>
                  </a:lnTo>
                  <a:lnTo>
                    <a:pt x="4" y="20"/>
                  </a:lnTo>
                  <a:lnTo>
                    <a:pt x="6" y="22"/>
                  </a:lnTo>
                  <a:lnTo>
                    <a:pt x="12" y="24"/>
                  </a:lnTo>
                  <a:lnTo>
                    <a:pt x="12" y="24"/>
                  </a:lnTo>
                  <a:lnTo>
                    <a:pt x="16" y="22"/>
                  </a:lnTo>
                  <a:lnTo>
                    <a:pt x="20" y="20"/>
                  </a:lnTo>
                  <a:lnTo>
                    <a:pt x="22" y="16"/>
                  </a:lnTo>
                  <a:lnTo>
                    <a:pt x="22" y="12"/>
                  </a:lnTo>
                  <a:lnTo>
                    <a:pt x="22" y="12"/>
                  </a:lnTo>
                  <a:lnTo>
                    <a:pt x="22" y="8"/>
                  </a:lnTo>
                  <a:lnTo>
                    <a:pt x="20" y="4"/>
                  </a:lnTo>
                  <a:lnTo>
                    <a:pt x="16" y="2"/>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93" name="Freeform 263"/>
            <p:cNvSpPr/>
            <p:nvPr/>
          </p:nvSpPr>
          <p:spPr bwMode="auto">
            <a:xfrm>
              <a:off x="7485063" y="1603375"/>
              <a:ext cx="34925" cy="38100"/>
            </a:xfrm>
            <a:custGeom>
              <a:avLst/>
              <a:gdLst/>
              <a:ahLst/>
              <a:cxnLst>
                <a:cxn ang="0">
                  <a:pos x="12" y="0"/>
                </a:cxn>
                <a:cxn ang="0">
                  <a:pos x="12" y="0"/>
                </a:cxn>
                <a:cxn ang="0">
                  <a:pos x="6" y="2"/>
                </a:cxn>
                <a:cxn ang="0">
                  <a:pos x="4" y="4"/>
                </a:cxn>
                <a:cxn ang="0">
                  <a:pos x="0" y="8"/>
                </a:cxn>
                <a:cxn ang="0">
                  <a:pos x="0" y="12"/>
                </a:cxn>
                <a:cxn ang="0">
                  <a:pos x="0" y="12"/>
                </a:cxn>
                <a:cxn ang="0">
                  <a:pos x="0" y="16"/>
                </a:cxn>
                <a:cxn ang="0">
                  <a:pos x="4" y="20"/>
                </a:cxn>
                <a:cxn ang="0">
                  <a:pos x="6" y="22"/>
                </a:cxn>
                <a:cxn ang="0">
                  <a:pos x="12" y="24"/>
                </a:cxn>
                <a:cxn ang="0">
                  <a:pos x="12" y="24"/>
                </a:cxn>
                <a:cxn ang="0">
                  <a:pos x="16" y="22"/>
                </a:cxn>
                <a:cxn ang="0">
                  <a:pos x="20" y="20"/>
                </a:cxn>
                <a:cxn ang="0">
                  <a:pos x="22" y="16"/>
                </a:cxn>
                <a:cxn ang="0">
                  <a:pos x="22" y="12"/>
                </a:cxn>
                <a:cxn ang="0">
                  <a:pos x="22" y="12"/>
                </a:cxn>
                <a:cxn ang="0">
                  <a:pos x="22" y="8"/>
                </a:cxn>
                <a:cxn ang="0">
                  <a:pos x="20" y="4"/>
                </a:cxn>
                <a:cxn ang="0">
                  <a:pos x="16" y="2"/>
                </a:cxn>
                <a:cxn ang="0">
                  <a:pos x="12" y="0"/>
                </a:cxn>
              </a:cxnLst>
              <a:rect l="0" t="0" r="r" b="b"/>
              <a:pathLst>
                <a:path w="22" h="24">
                  <a:moveTo>
                    <a:pt x="12" y="0"/>
                  </a:moveTo>
                  <a:lnTo>
                    <a:pt x="12" y="0"/>
                  </a:lnTo>
                  <a:lnTo>
                    <a:pt x="6" y="2"/>
                  </a:lnTo>
                  <a:lnTo>
                    <a:pt x="4" y="4"/>
                  </a:lnTo>
                  <a:lnTo>
                    <a:pt x="0" y="8"/>
                  </a:lnTo>
                  <a:lnTo>
                    <a:pt x="0" y="12"/>
                  </a:lnTo>
                  <a:lnTo>
                    <a:pt x="0" y="12"/>
                  </a:lnTo>
                  <a:lnTo>
                    <a:pt x="0" y="16"/>
                  </a:lnTo>
                  <a:lnTo>
                    <a:pt x="4" y="20"/>
                  </a:lnTo>
                  <a:lnTo>
                    <a:pt x="6" y="22"/>
                  </a:lnTo>
                  <a:lnTo>
                    <a:pt x="12" y="24"/>
                  </a:lnTo>
                  <a:lnTo>
                    <a:pt x="12" y="24"/>
                  </a:lnTo>
                  <a:lnTo>
                    <a:pt x="16" y="22"/>
                  </a:lnTo>
                  <a:lnTo>
                    <a:pt x="20" y="20"/>
                  </a:lnTo>
                  <a:lnTo>
                    <a:pt x="22" y="16"/>
                  </a:lnTo>
                  <a:lnTo>
                    <a:pt x="22" y="12"/>
                  </a:lnTo>
                  <a:lnTo>
                    <a:pt x="22" y="12"/>
                  </a:lnTo>
                  <a:lnTo>
                    <a:pt x="22" y="8"/>
                  </a:lnTo>
                  <a:lnTo>
                    <a:pt x="20" y="4"/>
                  </a:lnTo>
                  <a:lnTo>
                    <a:pt x="16" y="2"/>
                  </a:lnTo>
                  <a:lnTo>
                    <a:pt x="12"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94" name="Freeform 264"/>
            <p:cNvSpPr/>
            <p:nvPr/>
          </p:nvSpPr>
          <p:spPr bwMode="auto">
            <a:xfrm>
              <a:off x="3465513" y="1028700"/>
              <a:ext cx="47625" cy="47625"/>
            </a:xfrm>
            <a:custGeom>
              <a:avLst/>
              <a:gdLst/>
              <a:ahLst/>
              <a:cxnLst>
                <a:cxn ang="0">
                  <a:pos x="16" y="0"/>
                </a:cxn>
                <a:cxn ang="0">
                  <a:pos x="16" y="0"/>
                </a:cxn>
                <a:cxn ang="0">
                  <a:pos x="10" y="2"/>
                </a:cxn>
                <a:cxn ang="0">
                  <a:pos x="4" y="4"/>
                </a:cxn>
                <a:cxn ang="0">
                  <a:pos x="2" y="10"/>
                </a:cxn>
                <a:cxn ang="0">
                  <a:pos x="0" y="16"/>
                </a:cxn>
                <a:cxn ang="0">
                  <a:pos x="0" y="16"/>
                </a:cxn>
                <a:cxn ang="0">
                  <a:pos x="2" y="22"/>
                </a:cxn>
                <a:cxn ang="0">
                  <a:pos x="4" y="26"/>
                </a:cxn>
                <a:cxn ang="0">
                  <a:pos x="10" y="30"/>
                </a:cxn>
                <a:cxn ang="0">
                  <a:pos x="16" y="30"/>
                </a:cxn>
                <a:cxn ang="0">
                  <a:pos x="16" y="30"/>
                </a:cxn>
                <a:cxn ang="0">
                  <a:pos x="22" y="30"/>
                </a:cxn>
                <a:cxn ang="0">
                  <a:pos x="26" y="26"/>
                </a:cxn>
                <a:cxn ang="0">
                  <a:pos x="30" y="22"/>
                </a:cxn>
                <a:cxn ang="0">
                  <a:pos x="30" y="16"/>
                </a:cxn>
                <a:cxn ang="0">
                  <a:pos x="30" y="16"/>
                </a:cxn>
                <a:cxn ang="0">
                  <a:pos x="30" y="10"/>
                </a:cxn>
                <a:cxn ang="0">
                  <a:pos x="26" y="4"/>
                </a:cxn>
                <a:cxn ang="0">
                  <a:pos x="22" y="2"/>
                </a:cxn>
                <a:cxn ang="0">
                  <a:pos x="16" y="0"/>
                </a:cxn>
              </a:cxnLst>
              <a:rect l="0" t="0" r="r" b="b"/>
              <a:pathLst>
                <a:path w="30" h="30">
                  <a:moveTo>
                    <a:pt x="16" y="0"/>
                  </a:moveTo>
                  <a:lnTo>
                    <a:pt x="16" y="0"/>
                  </a:lnTo>
                  <a:lnTo>
                    <a:pt x="10" y="2"/>
                  </a:lnTo>
                  <a:lnTo>
                    <a:pt x="4" y="4"/>
                  </a:lnTo>
                  <a:lnTo>
                    <a:pt x="2" y="10"/>
                  </a:lnTo>
                  <a:lnTo>
                    <a:pt x="0" y="16"/>
                  </a:lnTo>
                  <a:lnTo>
                    <a:pt x="0" y="16"/>
                  </a:lnTo>
                  <a:lnTo>
                    <a:pt x="2" y="22"/>
                  </a:lnTo>
                  <a:lnTo>
                    <a:pt x="4" y="26"/>
                  </a:lnTo>
                  <a:lnTo>
                    <a:pt x="10" y="30"/>
                  </a:lnTo>
                  <a:lnTo>
                    <a:pt x="16" y="30"/>
                  </a:lnTo>
                  <a:lnTo>
                    <a:pt x="16" y="30"/>
                  </a:lnTo>
                  <a:lnTo>
                    <a:pt x="22" y="30"/>
                  </a:lnTo>
                  <a:lnTo>
                    <a:pt x="26" y="26"/>
                  </a:lnTo>
                  <a:lnTo>
                    <a:pt x="30" y="22"/>
                  </a:lnTo>
                  <a:lnTo>
                    <a:pt x="30" y="16"/>
                  </a:lnTo>
                  <a:lnTo>
                    <a:pt x="30" y="16"/>
                  </a:lnTo>
                  <a:lnTo>
                    <a:pt x="30" y="10"/>
                  </a:lnTo>
                  <a:lnTo>
                    <a:pt x="26" y="4"/>
                  </a:lnTo>
                  <a:lnTo>
                    <a:pt x="22" y="2"/>
                  </a:lnTo>
                  <a:lnTo>
                    <a:pt x="1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95" name="Freeform 265"/>
            <p:cNvSpPr/>
            <p:nvPr/>
          </p:nvSpPr>
          <p:spPr bwMode="auto">
            <a:xfrm>
              <a:off x="3465513" y="1028700"/>
              <a:ext cx="47625" cy="47625"/>
            </a:xfrm>
            <a:custGeom>
              <a:avLst/>
              <a:gdLst/>
              <a:ahLst/>
              <a:cxnLst>
                <a:cxn ang="0">
                  <a:pos x="16" y="0"/>
                </a:cxn>
                <a:cxn ang="0">
                  <a:pos x="16" y="0"/>
                </a:cxn>
                <a:cxn ang="0">
                  <a:pos x="10" y="2"/>
                </a:cxn>
                <a:cxn ang="0">
                  <a:pos x="4" y="4"/>
                </a:cxn>
                <a:cxn ang="0">
                  <a:pos x="2" y="10"/>
                </a:cxn>
                <a:cxn ang="0">
                  <a:pos x="0" y="16"/>
                </a:cxn>
                <a:cxn ang="0">
                  <a:pos x="0" y="16"/>
                </a:cxn>
                <a:cxn ang="0">
                  <a:pos x="2" y="22"/>
                </a:cxn>
                <a:cxn ang="0">
                  <a:pos x="4" y="26"/>
                </a:cxn>
                <a:cxn ang="0">
                  <a:pos x="10" y="30"/>
                </a:cxn>
                <a:cxn ang="0">
                  <a:pos x="16" y="30"/>
                </a:cxn>
                <a:cxn ang="0">
                  <a:pos x="16" y="30"/>
                </a:cxn>
                <a:cxn ang="0">
                  <a:pos x="22" y="30"/>
                </a:cxn>
                <a:cxn ang="0">
                  <a:pos x="26" y="26"/>
                </a:cxn>
                <a:cxn ang="0">
                  <a:pos x="30" y="22"/>
                </a:cxn>
                <a:cxn ang="0">
                  <a:pos x="30" y="16"/>
                </a:cxn>
                <a:cxn ang="0">
                  <a:pos x="30" y="16"/>
                </a:cxn>
                <a:cxn ang="0">
                  <a:pos x="30" y="10"/>
                </a:cxn>
                <a:cxn ang="0">
                  <a:pos x="26" y="4"/>
                </a:cxn>
                <a:cxn ang="0">
                  <a:pos x="22" y="2"/>
                </a:cxn>
                <a:cxn ang="0">
                  <a:pos x="16" y="0"/>
                </a:cxn>
              </a:cxnLst>
              <a:rect l="0" t="0" r="r" b="b"/>
              <a:pathLst>
                <a:path w="30" h="30">
                  <a:moveTo>
                    <a:pt x="16" y="0"/>
                  </a:moveTo>
                  <a:lnTo>
                    <a:pt x="16" y="0"/>
                  </a:lnTo>
                  <a:lnTo>
                    <a:pt x="10" y="2"/>
                  </a:lnTo>
                  <a:lnTo>
                    <a:pt x="4" y="4"/>
                  </a:lnTo>
                  <a:lnTo>
                    <a:pt x="2" y="10"/>
                  </a:lnTo>
                  <a:lnTo>
                    <a:pt x="0" y="16"/>
                  </a:lnTo>
                  <a:lnTo>
                    <a:pt x="0" y="16"/>
                  </a:lnTo>
                  <a:lnTo>
                    <a:pt x="2" y="22"/>
                  </a:lnTo>
                  <a:lnTo>
                    <a:pt x="4" y="26"/>
                  </a:lnTo>
                  <a:lnTo>
                    <a:pt x="10" y="30"/>
                  </a:lnTo>
                  <a:lnTo>
                    <a:pt x="16" y="30"/>
                  </a:lnTo>
                  <a:lnTo>
                    <a:pt x="16" y="30"/>
                  </a:lnTo>
                  <a:lnTo>
                    <a:pt x="22" y="30"/>
                  </a:lnTo>
                  <a:lnTo>
                    <a:pt x="26" y="26"/>
                  </a:lnTo>
                  <a:lnTo>
                    <a:pt x="30" y="22"/>
                  </a:lnTo>
                  <a:lnTo>
                    <a:pt x="30" y="16"/>
                  </a:lnTo>
                  <a:lnTo>
                    <a:pt x="30" y="16"/>
                  </a:lnTo>
                  <a:lnTo>
                    <a:pt x="30" y="10"/>
                  </a:lnTo>
                  <a:lnTo>
                    <a:pt x="26" y="4"/>
                  </a:lnTo>
                  <a:lnTo>
                    <a:pt x="22" y="2"/>
                  </a:lnTo>
                  <a:lnTo>
                    <a:pt x="1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96" name="Freeform 266"/>
            <p:cNvSpPr/>
            <p:nvPr/>
          </p:nvSpPr>
          <p:spPr bwMode="auto">
            <a:xfrm>
              <a:off x="2547938" y="1114425"/>
              <a:ext cx="34925" cy="34925"/>
            </a:xfrm>
            <a:custGeom>
              <a:avLst/>
              <a:gdLst/>
              <a:ahLst/>
              <a:cxnLst>
                <a:cxn ang="0">
                  <a:pos x="10" y="0"/>
                </a:cxn>
                <a:cxn ang="0">
                  <a:pos x="10" y="0"/>
                </a:cxn>
                <a:cxn ang="0">
                  <a:pos x="6" y="2"/>
                </a:cxn>
                <a:cxn ang="0">
                  <a:pos x="2" y="4"/>
                </a:cxn>
                <a:cxn ang="0">
                  <a:pos x="0" y="8"/>
                </a:cxn>
                <a:cxn ang="0">
                  <a:pos x="0" y="12"/>
                </a:cxn>
                <a:cxn ang="0">
                  <a:pos x="0" y="12"/>
                </a:cxn>
                <a:cxn ang="0">
                  <a:pos x="0" y="16"/>
                </a:cxn>
                <a:cxn ang="0">
                  <a:pos x="2" y="20"/>
                </a:cxn>
                <a:cxn ang="0">
                  <a:pos x="6" y="22"/>
                </a:cxn>
                <a:cxn ang="0">
                  <a:pos x="10" y="22"/>
                </a:cxn>
                <a:cxn ang="0">
                  <a:pos x="10" y="22"/>
                </a:cxn>
                <a:cxn ang="0">
                  <a:pos x="14" y="22"/>
                </a:cxn>
                <a:cxn ang="0">
                  <a:pos x="18" y="20"/>
                </a:cxn>
                <a:cxn ang="0">
                  <a:pos x="20" y="16"/>
                </a:cxn>
                <a:cxn ang="0">
                  <a:pos x="22" y="12"/>
                </a:cxn>
                <a:cxn ang="0">
                  <a:pos x="22" y="12"/>
                </a:cxn>
                <a:cxn ang="0">
                  <a:pos x="20" y="8"/>
                </a:cxn>
                <a:cxn ang="0">
                  <a:pos x="18" y="4"/>
                </a:cxn>
                <a:cxn ang="0">
                  <a:pos x="14" y="2"/>
                </a:cxn>
                <a:cxn ang="0">
                  <a:pos x="10" y="0"/>
                </a:cxn>
              </a:cxnLst>
              <a:rect l="0" t="0" r="r" b="b"/>
              <a:pathLst>
                <a:path w="22" h="22">
                  <a:moveTo>
                    <a:pt x="10" y="0"/>
                  </a:moveTo>
                  <a:lnTo>
                    <a:pt x="10" y="0"/>
                  </a:lnTo>
                  <a:lnTo>
                    <a:pt x="6" y="2"/>
                  </a:lnTo>
                  <a:lnTo>
                    <a:pt x="2" y="4"/>
                  </a:lnTo>
                  <a:lnTo>
                    <a:pt x="0" y="8"/>
                  </a:lnTo>
                  <a:lnTo>
                    <a:pt x="0" y="12"/>
                  </a:lnTo>
                  <a:lnTo>
                    <a:pt x="0" y="12"/>
                  </a:lnTo>
                  <a:lnTo>
                    <a:pt x="0" y="16"/>
                  </a:lnTo>
                  <a:lnTo>
                    <a:pt x="2" y="20"/>
                  </a:lnTo>
                  <a:lnTo>
                    <a:pt x="6" y="22"/>
                  </a:lnTo>
                  <a:lnTo>
                    <a:pt x="10" y="22"/>
                  </a:lnTo>
                  <a:lnTo>
                    <a:pt x="10" y="22"/>
                  </a:lnTo>
                  <a:lnTo>
                    <a:pt x="14" y="22"/>
                  </a:lnTo>
                  <a:lnTo>
                    <a:pt x="18" y="20"/>
                  </a:lnTo>
                  <a:lnTo>
                    <a:pt x="20" y="16"/>
                  </a:lnTo>
                  <a:lnTo>
                    <a:pt x="22" y="12"/>
                  </a:lnTo>
                  <a:lnTo>
                    <a:pt x="22" y="12"/>
                  </a:lnTo>
                  <a:lnTo>
                    <a:pt x="20" y="8"/>
                  </a:lnTo>
                  <a:lnTo>
                    <a:pt x="18" y="4"/>
                  </a:lnTo>
                  <a:lnTo>
                    <a:pt x="14" y="2"/>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97" name="Freeform 267"/>
            <p:cNvSpPr/>
            <p:nvPr/>
          </p:nvSpPr>
          <p:spPr bwMode="auto">
            <a:xfrm>
              <a:off x="2547938" y="1114425"/>
              <a:ext cx="34925" cy="34925"/>
            </a:xfrm>
            <a:custGeom>
              <a:avLst/>
              <a:gdLst/>
              <a:ahLst/>
              <a:cxnLst>
                <a:cxn ang="0">
                  <a:pos x="10" y="0"/>
                </a:cxn>
                <a:cxn ang="0">
                  <a:pos x="10" y="0"/>
                </a:cxn>
                <a:cxn ang="0">
                  <a:pos x="6" y="2"/>
                </a:cxn>
                <a:cxn ang="0">
                  <a:pos x="2" y="4"/>
                </a:cxn>
                <a:cxn ang="0">
                  <a:pos x="0" y="8"/>
                </a:cxn>
                <a:cxn ang="0">
                  <a:pos x="0" y="12"/>
                </a:cxn>
                <a:cxn ang="0">
                  <a:pos x="0" y="12"/>
                </a:cxn>
                <a:cxn ang="0">
                  <a:pos x="0" y="16"/>
                </a:cxn>
                <a:cxn ang="0">
                  <a:pos x="2" y="20"/>
                </a:cxn>
                <a:cxn ang="0">
                  <a:pos x="6" y="22"/>
                </a:cxn>
                <a:cxn ang="0">
                  <a:pos x="10" y="22"/>
                </a:cxn>
                <a:cxn ang="0">
                  <a:pos x="10" y="22"/>
                </a:cxn>
                <a:cxn ang="0">
                  <a:pos x="14" y="22"/>
                </a:cxn>
                <a:cxn ang="0">
                  <a:pos x="18" y="20"/>
                </a:cxn>
                <a:cxn ang="0">
                  <a:pos x="20" y="16"/>
                </a:cxn>
                <a:cxn ang="0">
                  <a:pos x="22" y="12"/>
                </a:cxn>
                <a:cxn ang="0">
                  <a:pos x="22" y="12"/>
                </a:cxn>
                <a:cxn ang="0">
                  <a:pos x="20" y="8"/>
                </a:cxn>
                <a:cxn ang="0">
                  <a:pos x="18" y="4"/>
                </a:cxn>
                <a:cxn ang="0">
                  <a:pos x="14" y="2"/>
                </a:cxn>
                <a:cxn ang="0">
                  <a:pos x="10" y="0"/>
                </a:cxn>
              </a:cxnLst>
              <a:rect l="0" t="0" r="r" b="b"/>
              <a:pathLst>
                <a:path w="22" h="22">
                  <a:moveTo>
                    <a:pt x="10" y="0"/>
                  </a:moveTo>
                  <a:lnTo>
                    <a:pt x="10" y="0"/>
                  </a:lnTo>
                  <a:lnTo>
                    <a:pt x="6" y="2"/>
                  </a:lnTo>
                  <a:lnTo>
                    <a:pt x="2" y="4"/>
                  </a:lnTo>
                  <a:lnTo>
                    <a:pt x="0" y="8"/>
                  </a:lnTo>
                  <a:lnTo>
                    <a:pt x="0" y="12"/>
                  </a:lnTo>
                  <a:lnTo>
                    <a:pt x="0" y="12"/>
                  </a:lnTo>
                  <a:lnTo>
                    <a:pt x="0" y="16"/>
                  </a:lnTo>
                  <a:lnTo>
                    <a:pt x="2" y="20"/>
                  </a:lnTo>
                  <a:lnTo>
                    <a:pt x="6" y="22"/>
                  </a:lnTo>
                  <a:lnTo>
                    <a:pt x="10" y="22"/>
                  </a:lnTo>
                  <a:lnTo>
                    <a:pt x="10" y="22"/>
                  </a:lnTo>
                  <a:lnTo>
                    <a:pt x="14" y="22"/>
                  </a:lnTo>
                  <a:lnTo>
                    <a:pt x="18" y="20"/>
                  </a:lnTo>
                  <a:lnTo>
                    <a:pt x="20" y="16"/>
                  </a:lnTo>
                  <a:lnTo>
                    <a:pt x="22" y="12"/>
                  </a:lnTo>
                  <a:lnTo>
                    <a:pt x="22" y="12"/>
                  </a:lnTo>
                  <a:lnTo>
                    <a:pt x="20" y="8"/>
                  </a:lnTo>
                  <a:lnTo>
                    <a:pt x="18" y="4"/>
                  </a:lnTo>
                  <a:lnTo>
                    <a:pt x="14" y="2"/>
                  </a:lnTo>
                  <a:lnTo>
                    <a:pt x="10"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98" name="Freeform 268"/>
            <p:cNvSpPr/>
            <p:nvPr/>
          </p:nvSpPr>
          <p:spPr bwMode="auto">
            <a:xfrm>
              <a:off x="1598613" y="1365250"/>
              <a:ext cx="34925" cy="34925"/>
            </a:xfrm>
            <a:custGeom>
              <a:avLst/>
              <a:gdLst/>
              <a:ahLst/>
              <a:cxnLst>
                <a:cxn ang="0">
                  <a:pos x="10" y="0"/>
                </a:cxn>
                <a:cxn ang="0">
                  <a:pos x="10" y="0"/>
                </a:cxn>
                <a:cxn ang="0">
                  <a:pos x="6" y="0"/>
                </a:cxn>
                <a:cxn ang="0">
                  <a:pos x="2" y="2"/>
                </a:cxn>
                <a:cxn ang="0">
                  <a:pos x="0" y="6"/>
                </a:cxn>
                <a:cxn ang="0">
                  <a:pos x="0" y="10"/>
                </a:cxn>
                <a:cxn ang="0">
                  <a:pos x="0" y="10"/>
                </a:cxn>
                <a:cxn ang="0">
                  <a:pos x="0" y="16"/>
                </a:cxn>
                <a:cxn ang="0">
                  <a:pos x="2" y="18"/>
                </a:cxn>
                <a:cxn ang="0">
                  <a:pos x="6" y="22"/>
                </a:cxn>
                <a:cxn ang="0">
                  <a:pos x="10" y="22"/>
                </a:cxn>
                <a:cxn ang="0">
                  <a:pos x="10" y="22"/>
                </a:cxn>
                <a:cxn ang="0">
                  <a:pos x="14" y="22"/>
                </a:cxn>
                <a:cxn ang="0">
                  <a:pos x="18" y="18"/>
                </a:cxn>
                <a:cxn ang="0">
                  <a:pos x="20" y="16"/>
                </a:cxn>
                <a:cxn ang="0">
                  <a:pos x="22" y="10"/>
                </a:cxn>
                <a:cxn ang="0">
                  <a:pos x="22" y="10"/>
                </a:cxn>
                <a:cxn ang="0">
                  <a:pos x="20" y="6"/>
                </a:cxn>
                <a:cxn ang="0">
                  <a:pos x="18" y="2"/>
                </a:cxn>
                <a:cxn ang="0">
                  <a:pos x="14" y="0"/>
                </a:cxn>
                <a:cxn ang="0">
                  <a:pos x="10" y="0"/>
                </a:cxn>
              </a:cxnLst>
              <a:rect l="0" t="0" r="r" b="b"/>
              <a:pathLst>
                <a:path w="22" h="22">
                  <a:moveTo>
                    <a:pt x="10" y="0"/>
                  </a:moveTo>
                  <a:lnTo>
                    <a:pt x="10" y="0"/>
                  </a:lnTo>
                  <a:lnTo>
                    <a:pt x="6" y="0"/>
                  </a:lnTo>
                  <a:lnTo>
                    <a:pt x="2" y="2"/>
                  </a:lnTo>
                  <a:lnTo>
                    <a:pt x="0" y="6"/>
                  </a:lnTo>
                  <a:lnTo>
                    <a:pt x="0" y="10"/>
                  </a:lnTo>
                  <a:lnTo>
                    <a:pt x="0" y="10"/>
                  </a:lnTo>
                  <a:lnTo>
                    <a:pt x="0" y="16"/>
                  </a:lnTo>
                  <a:lnTo>
                    <a:pt x="2" y="18"/>
                  </a:lnTo>
                  <a:lnTo>
                    <a:pt x="6" y="22"/>
                  </a:lnTo>
                  <a:lnTo>
                    <a:pt x="10" y="22"/>
                  </a:lnTo>
                  <a:lnTo>
                    <a:pt x="10" y="22"/>
                  </a:lnTo>
                  <a:lnTo>
                    <a:pt x="14" y="22"/>
                  </a:lnTo>
                  <a:lnTo>
                    <a:pt x="18" y="18"/>
                  </a:lnTo>
                  <a:lnTo>
                    <a:pt x="20" y="16"/>
                  </a:lnTo>
                  <a:lnTo>
                    <a:pt x="22" y="10"/>
                  </a:lnTo>
                  <a:lnTo>
                    <a:pt x="22" y="10"/>
                  </a:lnTo>
                  <a:lnTo>
                    <a:pt x="20" y="6"/>
                  </a:lnTo>
                  <a:lnTo>
                    <a:pt x="18" y="2"/>
                  </a:lnTo>
                  <a:lnTo>
                    <a:pt x="14" y="0"/>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99" name="Freeform 269"/>
            <p:cNvSpPr/>
            <p:nvPr/>
          </p:nvSpPr>
          <p:spPr bwMode="auto">
            <a:xfrm>
              <a:off x="1598613" y="1365250"/>
              <a:ext cx="34925" cy="34925"/>
            </a:xfrm>
            <a:custGeom>
              <a:avLst/>
              <a:gdLst/>
              <a:ahLst/>
              <a:cxnLst>
                <a:cxn ang="0">
                  <a:pos x="10" y="0"/>
                </a:cxn>
                <a:cxn ang="0">
                  <a:pos x="10" y="0"/>
                </a:cxn>
                <a:cxn ang="0">
                  <a:pos x="6" y="0"/>
                </a:cxn>
                <a:cxn ang="0">
                  <a:pos x="2" y="2"/>
                </a:cxn>
                <a:cxn ang="0">
                  <a:pos x="0" y="6"/>
                </a:cxn>
                <a:cxn ang="0">
                  <a:pos x="0" y="10"/>
                </a:cxn>
                <a:cxn ang="0">
                  <a:pos x="0" y="10"/>
                </a:cxn>
                <a:cxn ang="0">
                  <a:pos x="0" y="16"/>
                </a:cxn>
                <a:cxn ang="0">
                  <a:pos x="2" y="18"/>
                </a:cxn>
                <a:cxn ang="0">
                  <a:pos x="6" y="22"/>
                </a:cxn>
                <a:cxn ang="0">
                  <a:pos x="10" y="22"/>
                </a:cxn>
                <a:cxn ang="0">
                  <a:pos x="10" y="22"/>
                </a:cxn>
                <a:cxn ang="0">
                  <a:pos x="14" y="22"/>
                </a:cxn>
                <a:cxn ang="0">
                  <a:pos x="18" y="18"/>
                </a:cxn>
                <a:cxn ang="0">
                  <a:pos x="20" y="16"/>
                </a:cxn>
                <a:cxn ang="0">
                  <a:pos x="22" y="10"/>
                </a:cxn>
                <a:cxn ang="0">
                  <a:pos x="22" y="10"/>
                </a:cxn>
                <a:cxn ang="0">
                  <a:pos x="20" y="6"/>
                </a:cxn>
                <a:cxn ang="0">
                  <a:pos x="18" y="2"/>
                </a:cxn>
                <a:cxn ang="0">
                  <a:pos x="14" y="0"/>
                </a:cxn>
                <a:cxn ang="0">
                  <a:pos x="10" y="0"/>
                </a:cxn>
              </a:cxnLst>
              <a:rect l="0" t="0" r="r" b="b"/>
              <a:pathLst>
                <a:path w="22" h="22">
                  <a:moveTo>
                    <a:pt x="10" y="0"/>
                  </a:moveTo>
                  <a:lnTo>
                    <a:pt x="10" y="0"/>
                  </a:lnTo>
                  <a:lnTo>
                    <a:pt x="6" y="0"/>
                  </a:lnTo>
                  <a:lnTo>
                    <a:pt x="2" y="2"/>
                  </a:lnTo>
                  <a:lnTo>
                    <a:pt x="0" y="6"/>
                  </a:lnTo>
                  <a:lnTo>
                    <a:pt x="0" y="10"/>
                  </a:lnTo>
                  <a:lnTo>
                    <a:pt x="0" y="10"/>
                  </a:lnTo>
                  <a:lnTo>
                    <a:pt x="0" y="16"/>
                  </a:lnTo>
                  <a:lnTo>
                    <a:pt x="2" y="18"/>
                  </a:lnTo>
                  <a:lnTo>
                    <a:pt x="6" y="22"/>
                  </a:lnTo>
                  <a:lnTo>
                    <a:pt x="10" y="22"/>
                  </a:lnTo>
                  <a:lnTo>
                    <a:pt x="10" y="22"/>
                  </a:lnTo>
                  <a:lnTo>
                    <a:pt x="14" y="22"/>
                  </a:lnTo>
                  <a:lnTo>
                    <a:pt x="18" y="18"/>
                  </a:lnTo>
                  <a:lnTo>
                    <a:pt x="20" y="16"/>
                  </a:lnTo>
                  <a:lnTo>
                    <a:pt x="22" y="10"/>
                  </a:lnTo>
                  <a:lnTo>
                    <a:pt x="22" y="10"/>
                  </a:lnTo>
                  <a:lnTo>
                    <a:pt x="20" y="6"/>
                  </a:lnTo>
                  <a:lnTo>
                    <a:pt x="18" y="2"/>
                  </a:lnTo>
                  <a:lnTo>
                    <a:pt x="14" y="0"/>
                  </a:lnTo>
                  <a:lnTo>
                    <a:pt x="10"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00" name="Freeform 270"/>
            <p:cNvSpPr/>
            <p:nvPr/>
          </p:nvSpPr>
          <p:spPr bwMode="auto">
            <a:xfrm>
              <a:off x="2119313" y="1765300"/>
              <a:ext cx="34925" cy="34925"/>
            </a:xfrm>
            <a:custGeom>
              <a:avLst/>
              <a:gdLst/>
              <a:ahLst/>
              <a:cxnLst>
                <a:cxn ang="0">
                  <a:pos x="12" y="0"/>
                </a:cxn>
                <a:cxn ang="0">
                  <a:pos x="12" y="0"/>
                </a:cxn>
                <a:cxn ang="0">
                  <a:pos x="6" y="0"/>
                </a:cxn>
                <a:cxn ang="0">
                  <a:pos x="4" y="2"/>
                </a:cxn>
                <a:cxn ang="0">
                  <a:pos x="0" y="6"/>
                </a:cxn>
                <a:cxn ang="0">
                  <a:pos x="0" y="10"/>
                </a:cxn>
                <a:cxn ang="0">
                  <a:pos x="0" y="10"/>
                </a:cxn>
                <a:cxn ang="0">
                  <a:pos x="0" y="16"/>
                </a:cxn>
                <a:cxn ang="0">
                  <a:pos x="4" y="18"/>
                </a:cxn>
                <a:cxn ang="0">
                  <a:pos x="6" y="22"/>
                </a:cxn>
                <a:cxn ang="0">
                  <a:pos x="12" y="22"/>
                </a:cxn>
                <a:cxn ang="0">
                  <a:pos x="12" y="22"/>
                </a:cxn>
                <a:cxn ang="0">
                  <a:pos x="16" y="22"/>
                </a:cxn>
                <a:cxn ang="0">
                  <a:pos x="20" y="18"/>
                </a:cxn>
                <a:cxn ang="0">
                  <a:pos x="22" y="16"/>
                </a:cxn>
                <a:cxn ang="0">
                  <a:pos x="22" y="10"/>
                </a:cxn>
                <a:cxn ang="0">
                  <a:pos x="22" y="10"/>
                </a:cxn>
                <a:cxn ang="0">
                  <a:pos x="22" y="6"/>
                </a:cxn>
                <a:cxn ang="0">
                  <a:pos x="20" y="2"/>
                </a:cxn>
                <a:cxn ang="0">
                  <a:pos x="16" y="0"/>
                </a:cxn>
                <a:cxn ang="0">
                  <a:pos x="12" y="0"/>
                </a:cxn>
              </a:cxnLst>
              <a:rect l="0" t="0" r="r" b="b"/>
              <a:pathLst>
                <a:path w="22" h="22">
                  <a:moveTo>
                    <a:pt x="12" y="0"/>
                  </a:moveTo>
                  <a:lnTo>
                    <a:pt x="12" y="0"/>
                  </a:lnTo>
                  <a:lnTo>
                    <a:pt x="6" y="0"/>
                  </a:lnTo>
                  <a:lnTo>
                    <a:pt x="4" y="2"/>
                  </a:lnTo>
                  <a:lnTo>
                    <a:pt x="0" y="6"/>
                  </a:lnTo>
                  <a:lnTo>
                    <a:pt x="0" y="10"/>
                  </a:lnTo>
                  <a:lnTo>
                    <a:pt x="0" y="10"/>
                  </a:lnTo>
                  <a:lnTo>
                    <a:pt x="0" y="16"/>
                  </a:lnTo>
                  <a:lnTo>
                    <a:pt x="4" y="18"/>
                  </a:lnTo>
                  <a:lnTo>
                    <a:pt x="6" y="22"/>
                  </a:lnTo>
                  <a:lnTo>
                    <a:pt x="12" y="22"/>
                  </a:lnTo>
                  <a:lnTo>
                    <a:pt x="12" y="22"/>
                  </a:lnTo>
                  <a:lnTo>
                    <a:pt x="16" y="22"/>
                  </a:lnTo>
                  <a:lnTo>
                    <a:pt x="20" y="18"/>
                  </a:lnTo>
                  <a:lnTo>
                    <a:pt x="22" y="16"/>
                  </a:lnTo>
                  <a:lnTo>
                    <a:pt x="22" y="10"/>
                  </a:lnTo>
                  <a:lnTo>
                    <a:pt x="22" y="10"/>
                  </a:lnTo>
                  <a:lnTo>
                    <a:pt x="22" y="6"/>
                  </a:lnTo>
                  <a:lnTo>
                    <a:pt x="20" y="2"/>
                  </a:lnTo>
                  <a:lnTo>
                    <a:pt x="16" y="0"/>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01" name="Freeform 271"/>
            <p:cNvSpPr/>
            <p:nvPr/>
          </p:nvSpPr>
          <p:spPr bwMode="auto">
            <a:xfrm>
              <a:off x="2119313" y="1765300"/>
              <a:ext cx="34925" cy="34925"/>
            </a:xfrm>
            <a:custGeom>
              <a:avLst/>
              <a:gdLst/>
              <a:ahLst/>
              <a:cxnLst>
                <a:cxn ang="0">
                  <a:pos x="12" y="0"/>
                </a:cxn>
                <a:cxn ang="0">
                  <a:pos x="12" y="0"/>
                </a:cxn>
                <a:cxn ang="0">
                  <a:pos x="6" y="0"/>
                </a:cxn>
                <a:cxn ang="0">
                  <a:pos x="4" y="2"/>
                </a:cxn>
                <a:cxn ang="0">
                  <a:pos x="0" y="6"/>
                </a:cxn>
                <a:cxn ang="0">
                  <a:pos x="0" y="10"/>
                </a:cxn>
                <a:cxn ang="0">
                  <a:pos x="0" y="10"/>
                </a:cxn>
                <a:cxn ang="0">
                  <a:pos x="0" y="16"/>
                </a:cxn>
                <a:cxn ang="0">
                  <a:pos x="4" y="18"/>
                </a:cxn>
                <a:cxn ang="0">
                  <a:pos x="6" y="22"/>
                </a:cxn>
                <a:cxn ang="0">
                  <a:pos x="12" y="22"/>
                </a:cxn>
                <a:cxn ang="0">
                  <a:pos x="12" y="22"/>
                </a:cxn>
                <a:cxn ang="0">
                  <a:pos x="16" y="22"/>
                </a:cxn>
                <a:cxn ang="0">
                  <a:pos x="20" y="18"/>
                </a:cxn>
                <a:cxn ang="0">
                  <a:pos x="22" y="16"/>
                </a:cxn>
                <a:cxn ang="0">
                  <a:pos x="22" y="10"/>
                </a:cxn>
                <a:cxn ang="0">
                  <a:pos x="22" y="10"/>
                </a:cxn>
                <a:cxn ang="0">
                  <a:pos x="22" y="6"/>
                </a:cxn>
                <a:cxn ang="0">
                  <a:pos x="20" y="2"/>
                </a:cxn>
                <a:cxn ang="0">
                  <a:pos x="16" y="0"/>
                </a:cxn>
                <a:cxn ang="0">
                  <a:pos x="12" y="0"/>
                </a:cxn>
              </a:cxnLst>
              <a:rect l="0" t="0" r="r" b="b"/>
              <a:pathLst>
                <a:path w="22" h="22">
                  <a:moveTo>
                    <a:pt x="12" y="0"/>
                  </a:moveTo>
                  <a:lnTo>
                    <a:pt x="12" y="0"/>
                  </a:lnTo>
                  <a:lnTo>
                    <a:pt x="6" y="0"/>
                  </a:lnTo>
                  <a:lnTo>
                    <a:pt x="4" y="2"/>
                  </a:lnTo>
                  <a:lnTo>
                    <a:pt x="0" y="6"/>
                  </a:lnTo>
                  <a:lnTo>
                    <a:pt x="0" y="10"/>
                  </a:lnTo>
                  <a:lnTo>
                    <a:pt x="0" y="10"/>
                  </a:lnTo>
                  <a:lnTo>
                    <a:pt x="0" y="16"/>
                  </a:lnTo>
                  <a:lnTo>
                    <a:pt x="4" y="18"/>
                  </a:lnTo>
                  <a:lnTo>
                    <a:pt x="6" y="22"/>
                  </a:lnTo>
                  <a:lnTo>
                    <a:pt x="12" y="22"/>
                  </a:lnTo>
                  <a:lnTo>
                    <a:pt x="12" y="22"/>
                  </a:lnTo>
                  <a:lnTo>
                    <a:pt x="16" y="22"/>
                  </a:lnTo>
                  <a:lnTo>
                    <a:pt x="20" y="18"/>
                  </a:lnTo>
                  <a:lnTo>
                    <a:pt x="22" y="16"/>
                  </a:lnTo>
                  <a:lnTo>
                    <a:pt x="22" y="10"/>
                  </a:lnTo>
                  <a:lnTo>
                    <a:pt x="22" y="10"/>
                  </a:lnTo>
                  <a:lnTo>
                    <a:pt x="22" y="6"/>
                  </a:lnTo>
                  <a:lnTo>
                    <a:pt x="20" y="2"/>
                  </a:lnTo>
                  <a:lnTo>
                    <a:pt x="16" y="0"/>
                  </a:lnTo>
                  <a:lnTo>
                    <a:pt x="12"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02" name="Freeform 272"/>
            <p:cNvSpPr/>
            <p:nvPr/>
          </p:nvSpPr>
          <p:spPr bwMode="auto">
            <a:xfrm>
              <a:off x="1668463" y="1587500"/>
              <a:ext cx="34925" cy="34925"/>
            </a:xfrm>
            <a:custGeom>
              <a:avLst/>
              <a:gdLst/>
              <a:ahLst/>
              <a:cxnLst>
                <a:cxn ang="0">
                  <a:pos x="12" y="0"/>
                </a:cxn>
                <a:cxn ang="0">
                  <a:pos x="12" y="0"/>
                </a:cxn>
                <a:cxn ang="0">
                  <a:pos x="6" y="0"/>
                </a:cxn>
                <a:cxn ang="0">
                  <a:pos x="4" y="2"/>
                </a:cxn>
                <a:cxn ang="0">
                  <a:pos x="0" y="6"/>
                </a:cxn>
                <a:cxn ang="0">
                  <a:pos x="0" y="10"/>
                </a:cxn>
                <a:cxn ang="0">
                  <a:pos x="0" y="10"/>
                </a:cxn>
                <a:cxn ang="0">
                  <a:pos x="0" y="16"/>
                </a:cxn>
                <a:cxn ang="0">
                  <a:pos x="4" y="18"/>
                </a:cxn>
                <a:cxn ang="0">
                  <a:pos x="6" y="22"/>
                </a:cxn>
                <a:cxn ang="0">
                  <a:pos x="12" y="22"/>
                </a:cxn>
                <a:cxn ang="0">
                  <a:pos x="12" y="22"/>
                </a:cxn>
                <a:cxn ang="0">
                  <a:pos x="16" y="22"/>
                </a:cxn>
                <a:cxn ang="0">
                  <a:pos x="20" y="18"/>
                </a:cxn>
                <a:cxn ang="0">
                  <a:pos x="22" y="16"/>
                </a:cxn>
                <a:cxn ang="0">
                  <a:pos x="22" y="10"/>
                </a:cxn>
                <a:cxn ang="0">
                  <a:pos x="22" y="10"/>
                </a:cxn>
                <a:cxn ang="0">
                  <a:pos x="22" y="6"/>
                </a:cxn>
                <a:cxn ang="0">
                  <a:pos x="20" y="2"/>
                </a:cxn>
                <a:cxn ang="0">
                  <a:pos x="16" y="0"/>
                </a:cxn>
                <a:cxn ang="0">
                  <a:pos x="12" y="0"/>
                </a:cxn>
              </a:cxnLst>
              <a:rect l="0" t="0" r="r" b="b"/>
              <a:pathLst>
                <a:path w="22" h="22">
                  <a:moveTo>
                    <a:pt x="12" y="0"/>
                  </a:moveTo>
                  <a:lnTo>
                    <a:pt x="12" y="0"/>
                  </a:lnTo>
                  <a:lnTo>
                    <a:pt x="6" y="0"/>
                  </a:lnTo>
                  <a:lnTo>
                    <a:pt x="4" y="2"/>
                  </a:lnTo>
                  <a:lnTo>
                    <a:pt x="0" y="6"/>
                  </a:lnTo>
                  <a:lnTo>
                    <a:pt x="0" y="10"/>
                  </a:lnTo>
                  <a:lnTo>
                    <a:pt x="0" y="10"/>
                  </a:lnTo>
                  <a:lnTo>
                    <a:pt x="0" y="16"/>
                  </a:lnTo>
                  <a:lnTo>
                    <a:pt x="4" y="18"/>
                  </a:lnTo>
                  <a:lnTo>
                    <a:pt x="6" y="22"/>
                  </a:lnTo>
                  <a:lnTo>
                    <a:pt x="12" y="22"/>
                  </a:lnTo>
                  <a:lnTo>
                    <a:pt x="12" y="22"/>
                  </a:lnTo>
                  <a:lnTo>
                    <a:pt x="16" y="22"/>
                  </a:lnTo>
                  <a:lnTo>
                    <a:pt x="20" y="18"/>
                  </a:lnTo>
                  <a:lnTo>
                    <a:pt x="22" y="16"/>
                  </a:lnTo>
                  <a:lnTo>
                    <a:pt x="22" y="10"/>
                  </a:lnTo>
                  <a:lnTo>
                    <a:pt x="22" y="10"/>
                  </a:lnTo>
                  <a:lnTo>
                    <a:pt x="22" y="6"/>
                  </a:lnTo>
                  <a:lnTo>
                    <a:pt x="20" y="2"/>
                  </a:lnTo>
                  <a:lnTo>
                    <a:pt x="16" y="0"/>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03" name="Freeform 273"/>
            <p:cNvSpPr/>
            <p:nvPr/>
          </p:nvSpPr>
          <p:spPr bwMode="auto">
            <a:xfrm>
              <a:off x="1668463" y="1587500"/>
              <a:ext cx="34925" cy="34925"/>
            </a:xfrm>
            <a:custGeom>
              <a:avLst/>
              <a:gdLst/>
              <a:ahLst/>
              <a:cxnLst>
                <a:cxn ang="0">
                  <a:pos x="12" y="0"/>
                </a:cxn>
                <a:cxn ang="0">
                  <a:pos x="12" y="0"/>
                </a:cxn>
                <a:cxn ang="0">
                  <a:pos x="6" y="0"/>
                </a:cxn>
                <a:cxn ang="0">
                  <a:pos x="4" y="2"/>
                </a:cxn>
                <a:cxn ang="0">
                  <a:pos x="0" y="6"/>
                </a:cxn>
                <a:cxn ang="0">
                  <a:pos x="0" y="10"/>
                </a:cxn>
                <a:cxn ang="0">
                  <a:pos x="0" y="10"/>
                </a:cxn>
                <a:cxn ang="0">
                  <a:pos x="0" y="16"/>
                </a:cxn>
                <a:cxn ang="0">
                  <a:pos x="4" y="18"/>
                </a:cxn>
                <a:cxn ang="0">
                  <a:pos x="6" y="22"/>
                </a:cxn>
                <a:cxn ang="0">
                  <a:pos x="12" y="22"/>
                </a:cxn>
                <a:cxn ang="0">
                  <a:pos x="12" y="22"/>
                </a:cxn>
                <a:cxn ang="0">
                  <a:pos x="16" y="22"/>
                </a:cxn>
                <a:cxn ang="0">
                  <a:pos x="20" y="18"/>
                </a:cxn>
                <a:cxn ang="0">
                  <a:pos x="22" y="16"/>
                </a:cxn>
                <a:cxn ang="0">
                  <a:pos x="22" y="10"/>
                </a:cxn>
                <a:cxn ang="0">
                  <a:pos x="22" y="10"/>
                </a:cxn>
                <a:cxn ang="0">
                  <a:pos x="22" y="6"/>
                </a:cxn>
                <a:cxn ang="0">
                  <a:pos x="20" y="2"/>
                </a:cxn>
                <a:cxn ang="0">
                  <a:pos x="16" y="0"/>
                </a:cxn>
                <a:cxn ang="0">
                  <a:pos x="12" y="0"/>
                </a:cxn>
              </a:cxnLst>
              <a:rect l="0" t="0" r="r" b="b"/>
              <a:pathLst>
                <a:path w="22" h="22">
                  <a:moveTo>
                    <a:pt x="12" y="0"/>
                  </a:moveTo>
                  <a:lnTo>
                    <a:pt x="12" y="0"/>
                  </a:lnTo>
                  <a:lnTo>
                    <a:pt x="6" y="0"/>
                  </a:lnTo>
                  <a:lnTo>
                    <a:pt x="4" y="2"/>
                  </a:lnTo>
                  <a:lnTo>
                    <a:pt x="0" y="6"/>
                  </a:lnTo>
                  <a:lnTo>
                    <a:pt x="0" y="10"/>
                  </a:lnTo>
                  <a:lnTo>
                    <a:pt x="0" y="10"/>
                  </a:lnTo>
                  <a:lnTo>
                    <a:pt x="0" y="16"/>
                  </a:lnTo>
                  <a:lnTo>
                    <a:pt x="4" y="18"/>
                  </a:lnTo>
                  <a:lnTo>
                    <a:pt x="6" y="22"/>
                  </a:lnTo>
                  <a:lnTo>
                    <a:pt x="12" y="22"/>
                  </a:lnTo>
                  <a:lnTo>
                    <a:pt x="12" y="22"/>
                  </a:lnTo>
                  <a:lnTo>
                    <a:pt x="16" y="22"/>
                  </a:lnTo>
                  <a:lnTo>
                    <a:pt x="20" y="18"/>
                  </a:lnTo>
                  <a:lnTo>
                    <a:pt x="22" y="16"/>
                  </a:lnTo>
                  <a:lnTo>
                    <a:pt x="22" y="10"/>
                  </a:lnTo>
                  <a:lnTo>
                    <a:pt x="22" y="10"/>
                  </a:lnTo>
                  <a:lnTo>
                    <a:pt x="22" y="6"/>
                  </a:lnTo>
                  <a:lnTo>
                    <a:pt x="20" y="2"/>
                  </a:lnTo>
                  <a:lnTo>
                    <a:pt x="16" y="0"/>
                  </a:lnTo>
                  <a:lnTo>
                    <a:pt x="12"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04" name="Freeform 274"/>
            <p:cNvSpPr/>
            <p:nvPr/>
          </p:nvSpPr>
          <p:spPr bwMode="auto">
            <a:xfrm>
              <a:off x="1570038" y="1844675"/>
              <a:ext cx="34925" cy="34925"/>
            </a:xfrm>
            <a:custGeom>
              <a:avLst/>
              <a:gdLst/>
              <a:ahLst/>
              <a:cxnLst>
                <a:cxn ang="0">
                  <a:pos x="12" y="0"/>
                </a:cxn>
                <a:cxn ang="0">
                  <a:pos x="12" y="0"/>
                </a:cxn>
                <a:cxn ang="0">
                  <a:pos x="8" y="0"/>
                </a:cxn>
                <a:cxn ang="0">
                  <a:pos x="4" y="4"/>
                </a:cxn>
                <a:cxn ang="0">
                  <a:pos x="2" y="6"/>
                </a:cxn>
                <a:cxn ang="0">
                  <a:pos x="0" y="12"/>
                </a:cxn>
                <a:cxn ang="0">
                  <a:pos x="0" y="12"/>
                </a:cxn>
                <a:cxn ang="0">
                  <a:pos x="2" y="16"/>
                </a:cxn>
                <a:cxn ang="0">
                  <a:pos x="4" y="20"/>
                </a:cxn>
                <a:cxn ang="0">
                  <a:pos x="8" y="22"/>
                </a:cxn>
                <a:cxn ang="0">
                  <a:pos x="12" y="22"/>
                </a:cxn>
                <a:cxn ang="0">
                  <a:pos x="12" y="22"/>
                </a:cxn>
                <a:cxn ang="0">
                  <a:pos x="16" y="22"/>
                </a:cxn>
                <a:cxn ang="0">
                  <a:pos x="20" y="20"/>
                </a:cxn>
                <a:cxn ang="0">
                  <a:pos x="22" y="16"/>
                </a:cxn>
                <a:cxn ang="0">
                  <a:pos x="22" y="12"/>
                </a:cxn>
                <a:cxn ang="0">
                  <a:pos x="22" y="12"/>
                </a:cxn>
                <a:cxn ang="0">
                  <a:pos x="22" y="6"/>
                </a:cxn>
                <a:cxn ang="0">
                  <a:pos x="20" y="4"/>
                </a:cxn>
                <a:cxn ang="0">
                  <a:pos x="16" y="0"/>
                </a:cxn>
                <a:cxn ang="0">
                  <a:pos x="12" y="0"/>
                </a:cxn>
              </a:cxnLst>
              <a:rect l="0" t="0" r="r" b="b"/>
              <a:pathLst>
                <a:path w="22" h="22">
                  <a:moveTo>
                    <a:pt x="12" y="0"/>
                  </a:moveTo>
                  <a:lnTo>
                    <a:pt x="12" y="0"/>
                  </a:lnTo>
                  <a:lnTo>
                    <a:pt x="8" y="0"/>
                  </a:lnTo>
                  <a:lnTo>
                    <a:pt x="4" y="4"/>
                  </a:lnTo>
                  <a:lnTo>
                    <a:pt x="2" y="6"/>
                  </a:lnTo>
                  <a:lnTo>
                    <a:pt x="0" y="12"/>
                  </a:lnTo>
                  <a:lnTo>
                    <a:pt x="0" y="12"/>
                  </a:lnTo>
                  <a:lnTo>
                    <a:pt x="2" y="16"/>
                  </a:lnTo>
                  <a:lnTo>
                    <a:pt x="4" y="20"/>
                  </a:lnTo>
                  <a:lnTo>
                    <a:pt x="8" y="22"/>
                  </a:lnTo>
                  <a:lnTo>
                    <a:pt x="12" y="22"/>
                  </a:lnTo>
                  <a:lnTo>
                    <a:pt x="12" y="22"/>
                  </a:lnTo>
                  <a:lnTo>
                    <a:pt x="16" y="22"/>
                  </a:lnTo>
                  <a:lnTo>
                    <a:pt x="20" y="20"/>
                  </a:lnTo>
                  <a:lnTo>
                    <a:pt x="22" y="16"/>
                  </a:lnTo>
                  <a:lnTo>
                    <a:pt x="22" y="12"/>
                  </a:lnTo>
                  <a:lnTo>
                    <a:pt x="22" y="12"/>
                  </a:lnTo>
                  <a:lnTo>
                    <a:pt x="22" y="6"/>
                  </a:lnTo>
                  <a:lnTo>
                    <a:pt x="20" y="4"/>
                  </a:lnTo>
                  <a:lnTo>
                    <a:pt x="16" y="0"/>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05" name="Freeform 275"/>
            <p:cNvSpPr/>
            <p:nvPr/>
          </p:nvSpPr>
          <p:spPr bwMode="auto">
            <a:xfrm>
              <a:off x="1570038" y="1844675"/>
              <a:ext cx="34925" cy="34925"/>
            </a:xfrm>
            <a:custGeom>
              <a:avLst/>
              <a:gdLst/>
              <a:ahLst/>
              <a:cxnLst>
                <a:cxn ang="0">
                  <a:pos x="12" y="0"/>
                </a:cxn>
                <a:cxn ang="0">
                  <a:pos x="12" y="0"/>
                </a:cxn>
                <a:cxn ang="0">
                  <a:pos x="8" y="0"/>
                </a:cxn>
                <a:cxn ang="0">
                  <a:pos x="4" y="4"/>
                </a:cxn>
                <a:cxn ang="0">
                  <a:pos x="2" y="6"/>
                </a:cxn>
                <a:cxn ang="0">
                  <a:pos x="0" y="12"/>
                </a:cxn>
                <a:cxn ang="0">
                  <a:pos x="0" y="12"/>
                </a:cxn>
                <a:cxn ang="0">
                  <a:pos x="2" y="16"/>
                </a:cxn>
                <a:cxn ang="0">
                  <a:pos x="4" y="20"/>
                </a:cxn>
                <a:cxn ang="0">
                  <a:pos x="8" y="22"/>
                </a:cxn>
                <a:cxn ang="0">
                  <a:pos x="12" y="22"/>
                </a:cxn>
                <a:cxn ang="0">
                  <a:pos x="12" y="22"/>
                </a:cxn>
                <a:cxn ang="0">
                  <a:pos x="16" y="22"/>
                </a:cxn>
                <a:cxn ang="0">
                  <a:pos x="20" y="20"/>
                </a:cxn>
                <a:cxn ang="0">
                  <a:pos x="22" y="16"/>
                </a:cxn>
                <a:cxn ang="0">
                  <a:pos x="22" y="12"/>
                </a:cxn>
                <a:cxn ang="0">
                  <a:pos x="22" y="12"/>
                </a:cxn>
                <a:cxn ang="0">
                  <a:pos x="22" y="6"/>
                </a:cxn>
                <a:cxn ang="0">
                  <a:pos x="20" y="4"/>
                </a:cxn>
                <a:cxn ang="0">
                  <a:pos x="16" y="0"/>
                </a:cxn>
                <a:cxn ang="0">
                  <a:pos x="12" y="0"/>
                </a:cxn>
              </a:cxnLst>
              <a:rect l="0" t="0" r="r" b="b"/>
              <a:pathLst>
                <a:path w="22" h="22">
                  <a:moveTo>
                    <a:pt x="12" y="0"/>
                  </a:moveTo>
                  <a:lnTo>
                    <a:pt x="12" y="0"/>
                  </a:lnTo>
                  <a:lnTo>
                    <a:pt x="8" y="0"/>
                  </a:lnTo>
                  <a:lnTo>
                    <a:pt x="4" y="4"/>
                  </a:lnTo>
                  <a:lnTo>
                    <a:pt x="2" y="6"/>
                  </a:lnTo>
                  <a:lnTo>
                    <a:pt x="0" y="12"/>
                  </a:lnTo>
                  <a:lnTo>
                    <a:pt x="0" y="12"/>
                  </a:lnTo>
                  <a:lnTo>
                    <a:pt x="2" y="16"/>
                  </a:lnTo>
                  <a:lnTo>
                    <a:pt x="4" y="20"/>
                  </a:lnTo>
                  <a:lnTo>
                    <a:pt x="8" y="22"/>
                  </a:lnTo>
                  <a:lnTo>
                    <a:pt x="12" y="22"/>
                  </a:lnTo>
                  <a:lnTo>
                    <a:pt x="12" y="22"/>
                  </a:lnTo>
                  <a:lnTo>
                    <a:pt x="16" y="22"/>
                  </a:lnTo>
                  <a:lnTo>
                    <a:pt x="20" y="20"/>
                  </a:lnTo>
                  <a:lnTo>
                    <a:pt x="22" y="16"/>
                  </a:lnTo>
                  <a:lnTo>
                    <a:pt x="22" y="12"/>
                  </a:lnTo>
                  <a:lnTo>
                    <a:pt x="22" y="12"/>
                  </a:lnTo>
                  <a:lnTo>
                    <a:pt x="22" y="6"/>
                  </a:lnTo>
                  <a:lnTo>
                    <a:pt x="20" y="4"/>
                  </a:lnTo>
                  <a:lnTo>
                    <a:pt x="16" y="0"/>
                  </a:lnTo>
                  <a:lnTo>
                    <a:pt x="12"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06" name="Freeform 276"/>
            <p:cNvSpPr/>
            <p:nvPr/>
          </p:nvSpPr>
          <p:spPr bwMode="auto">
            <a:xfrm>
              <a:off x="2773363" y="1025525"/>
              <a:ext cx="34925" cy="34925"/>
            </a:xfrm>
            <a:custGeom>
              <a:avLst/>
              <a:gdLst/>
              <a:ahLst/>
              <a:cxnLst>
                <a:cxn ang="0">
                  <a:pos x="10" y="0"/>
                </a:cxn>
                <a:cxn ang="0">
                  <a:pos x="10" y="0"/>
                </a:cxn>
                <a:cxn ang="0">
                  <a:pos x="6" y="2"/>
                </a:cxn>
                <a:cxn ang="0">
                  <a:pos x="2" y="4"/>
                </a:cxn>
                <a:cxn ang="0">
                  <a:pos x="0" y="8"/>
                </a:cxn>
                <a:cxn ang="0">
                  <a:pos x="0" y="12"/>
                </a:cxn>
                <a:cxn ang="0">
                  <a:pos x="0" y="12"/>
                </a:cxn>
                <a:cxn ang="0">
                  <a:pos x="0" y="16"/>
                </a:cxn>
                <a:cxn ang="0">
                  <a:pos x="2" y="20"/>
                </a:cxn>
                <a:cxn ang="0">
                  <a:pos x="6" y="22"/>
                </a:cxn>
                <a:cxn ang="0">
                  <a:pos x="10" y="22"/>
                </a:cxn>
                <a:cxn ang="0">
                  <a:pos x="10" y="22"/>
                </a:cxn>
                <a:cxn ang="0">
                  <a:pos x="14" y="22"/>
                </a:cxn>
                <a:cxn ang="0">
                  <a:pos x="18" y="20"/>
                </a:cxn>
                <a:cxn ang="0">
                  <a:pos x="20" y="16"/>
                </a:cxn>
                <a:cxn ang="0">
                  <a:pos x="22" y="12"/>
                </a:cxn>
                <a:cxn ang="0">
                  <a:pos x="22" y="12"/>
                </a:cxn>
                <a:cxn ang="0">
                  <a:pos x="20" y="8"/>
                </a:cxn>
                <a:cxn ang="0">
                  <a:pos x="18" y="4"/>
                </a:cxn>
                <a:cxn ang="0">
                  <a:pos x="14" y="2"/>
                </a:cxn>
                <a:cxn ang="0">
                  <a:pos x="10" y="0"/>
                </a:cxn>
              </a:cxnLst>
              <a:rect l="0" t="0" r="r" b="b"/>
              <a:pathLst>
                <a:path w="22" h="22">
                  <a:moveTo>
                    <a:pt x="10" y="0"/>
                  </a:moveTo>
                  <a:lnTo>
                    <a:pt x="10" y="0"/>
                  </a:lnTo>
                  <a:lnTo>
                    <a:pt x="6" y="2"/>
                  </a:lnTo>
                  <a:lnTo>
                    <a:pt x="2" y="4"/>
                  </a:lnTo>
                  <a:lnTo>
                    <a:pt x="0" y="8"/>
                  </a:lnTo>
                  <a:lnTo>
                    <a:pt x="0" y="12"/>
                  </a:lnTo>
                  <a:lnTo>
                    <a:pt x="0" y="12"/>
                  </a:lnTo>
                  <a:lnTo>
                    <a:pt x="0" y="16"/>
                  </a:lnTo>
                  <a:lnTo>
                    <a:pt x="2" y="20"/>
                  </a:lnTo>
                  <a:lnTo>
                    <a:pt x="6" y="22"/>
                  </a:lnTo>
                  <a:lnTo>
                    <a:pt x="10" y="22"/>
                  </a:lnTo>
                  <a:lnTo>
                    <a:pt x="10" y="22"/>
                  </a:lnTo>
                  <a:lnTo>
                    <a:pt x="14" y="22"/>
                  </a:lnTo>
                  <a:lnTo>
                    <a:pt x="18" y="20"/>
                  </a:lnTo>
                  <a:lnTo>
                    <a:pt x="20" y="16"/>
                  </a:lnTo>
                  <a:lnTo>
                    <a:pt x="22" y="12"/>
                  </a:lnTo>
                  <a:lnTo>
                    <a:pt x="22" y="12"/>
                  </a:lnTo>
                  <a:lnTo>
                    <a:pt x="20" y="8"/>
                  </a:lnTo>
                  <a:lnTo>
                    <a:pt x="18" y="4"/>
                  </a:lnTo>
                  <a:lnTo>
                    <a:pt x="14" y="2"/>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07" name="Freeform 277"/>
            <p:cNvSpPr/>
            <p:nvPr/>
          </p:nvSpPr>
          <p:spPr bwMode="auto">
            <a:xfrm>
              <a:off x="2773363" y="1025525"/>
              <a:ext cx="34925" cy="34925"/>
            </a:xfrm>
            <a:custGeom>
              <a:avLst/>
              <a:gdLst/>
              <a:ahLst/>
              <a:cxnLst>
                <a:cxn ang="0">
                  <a:pos x="10" y="0"/>
                </a:cxn>
                <a:cxn ang="0">
                  <a:pos x="10" y="0"/>
                </a:cxn>
                <a:cxn ang="0">
                  <a:pos x="6" y="2"/>
                </a:cxn>
                <a:cxn ang="0">
                  <a:pos x="2" y="4"/>
                </a:cxn>
                <a:cxn ang="0">
                  <a:pos x="0" y="8"/>
                </a:cxn>
                <a:cxn ang="0">
                  <a:pos x="0" y="12"/>
                </a:cxn>
                <a:cxn ang="0">
                  <a:pos x="0" y="12"/>
                </a:cxn>
                <a:cxn ang="0">
                  <a:pos x="0" y="16"/>
                </a:cxn>
                <a:cxn ang="0">
                  <a:pos x="2" y="20"/>
                </a:cxn>
                <a:cxn ang="0">
                  <a:pos x="6" y="22"/>
                </a:cxn>
                <a:cxn ang="0">
                  <a:pos x="10" y="22"/>
                </a:cxn>
                <a:cxn ang="0">
                  <a:pos x="10" y="22"/>
                </a:cxn>
                <a:cxn ang="0">
                  <a:pos x="14" y="22"/>
                </a:cxn>
                <a:cxn ang="0">
                  <a:pos x="18" y="20"/>
                </a:cxn>
                <a:cxn ang="0">
                  <a:pos x="20" y="16"/>
                </a:cxn>
                <a:cxn ang="0">
                  <a:pos x="22" y="12"/>
                </a:cxn>
                <a:cxn ang="0">
                  <a:pos x="22" y="12"/>
                </a:cxn>
                <a:cxn ang="0">
                  <a:pos x="20" y="8"/>
                </a:cxn>
                <a:cxn ang="0">
                  <a:pos x="18" y="4"/>
                </a:cxn>
                <a:cxn ang="0">
                  <a:pos x="14" y="2"/>
                </a:cxn>
                <a:cxn ang="0">
                  <a:pos x="10" y="0"/>
                </a:cxn>
              </a:cxnLst>
              <a:rect l="0" t="0" r="r" b="b"/>
              <a:pathLst>
                <a:path w="22" h="22">
                  <a:moveTo>
                    <a:pt x="10" y="0"/>
                  </a:moveTo>
                  <a:lnTo>
                    <a:pt x="10" y="0"/>
                  </a:lnTo>
                  <a:lnTo>
                    <a:pt x="6" y="2"/>
                  </a:lnTo>
                  <a:lnTo>
                    <a:pt x="2" y="4"/>
                  </a:lnTo>
                  <a:lnTo>
                    <a:pt x="0" y="8"/>
                  </a:lnTo>
                  <a:lnTo>
                    <a:pt x="0" y="12"/>
                  </a:lnTo>
                  <a:lnTo>
                    <a:pt x="0" y="12"/>
                  </a:lnTo>
                  <a:lnTo>
                    <a:pt x="0" y="16"/>
                  </a:lnTo>
                  <a:lnTo>
                    <a:pt x="2" y="20"/>
                  </a:lnTo>
                  <a:lnTo>
                    <a:pt x="6" y="22"/>
                  </a:lnTo>
                  <a:lnTo>
                    <a:pt x="10" y="22"/>
                  </a:lnTo>
                  <a:lnTo>
                    <a:pt x="10" y="22"/>
                  </a:lnTo>
                  <a:lnTo>
                    <a:pt x="14" y="22"/>
                  </a:lnTo>
                  <a:lnTo>
                    <a:pt x="18" y="20"/>
                  </a:lnTo>
                  <a:lnTo>
                    <a:pt x="20" y="16"/>
                  </a:lnTo>
                  <a:lnTo>
                    <a:pt x="22" y="12"/>
                  </a:lnTo>
                  <a:lnTo>
                    <a:pt x="22" y="12"/>
                  </a:lnTo>
                  <a:lnTo>
                    <a:pt x="20" y="8"/>
                  </a:lnTo>
                  <a:lnTo>
                    <a:pt x="18" y="4"/>
                  </a:lnTo>
                  <a:lnTo>
                    <a:pt x="14" y="2"/>
                  </a:lnTo>
                  <a:lnTo>
                    <a:pt x="10"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08" name="Freeform 278"/>
            <p:cNvSpPr/>
            <p:nvPr/>
          </p:nvSpPr>
          <p:spPr bwMode="auto">
            <a:xfrm>
              <a:off x="1312863" y="1133475"/>
              <a:ext cx="34925" cy="34925"/>
            </a:xfrm>
            <a:custGeom>
              <a:avLst/>
              <a:gdLst/>
              <a:ahLst/>
              <a:cxnLst>
                <a:cxn ang="0">
                  <a:pos x="12" y="0"/>
                </a:cxn>
                <a:cxn ang="0">
                  <a:pos x="12" y="0"/>
                </a:cxn>
                <a:cxn ang="0">
                  <a:pos x="6" y="0"/>
                </a:cxn>
                <a:cxn ang="0">
                  <a:pos x="4" y="2"/>
                </a:cxn>
                <a:cxn ang="0">
                  <a:pos x="0" y="6"/>
                </a:cxn>
                <a:cxn ang="0">
                  <a:pos x="0" y="10"/>
                </a:cxn>
                <a:cxn ang="0">
                  <a:pos x="0" y="10"/>
                </a:cxn>
                <a:cxn ang="0">
                  <a:pos x="0" y="16"/>
                </a:cxn>
                <a:cxn ang="0">
                  <a:pos x="4" y="18"/>
                </a:cxn>
                <a:cxn ang="0">
                  <a:pos x="6" y="22"/>
                </a:cxn>
                <a:cxn ang="0">
                  <a:pos x="12" y="22"/>
                </a:cxn>
                <a:cxn ang="0">
                  <a:pos x="12" y="22"/>
                </a:cxn>
                <a:cxn ang="0">
                  <a:pos x="16" y="22"/>
                </a:cxn>
                <a:cxn ang="0">
                  <a:pos x="20" y="18"/>
                </a:cxn>
                <a:cxn ang="0">
                  <a:pos x="22" y="16"/>
                </a:cxn>
                <a:cxn ang="0">
                  <a:pos x="22" y="10"/>
                </a:cxn>
                <a:cxn ang="0">
                  <a:pos x="22" y="10"/>
                </a:cxn>
                <a:cxn ang="0">
                  <a:pos x="22" y="6"/>
                </a:cxn>
                <a:cxn ang="0">
                  <a:pos x="20" y="2"/>
                </a:cxn>
                <a:cxn ang="0">
                  <a:pos x="16" y="0"/>
                </a:cxn>
                <a:cxn ang="0">
                  <a:pos x="12" y="0"/>
                </a:cxn>
              </a:cxnLst>
              <a:rect l="0" t="0" r="r" b="b"/>
              <a:pathLst>
                <a:path w="22" h="22">
                  <a:moveTo>
                    <a:pt x="12" y="0"/>
                  </a:moveTo>
                  <a:lnTo>
                    <a:pt x="12" y="0"/>
                  </a:lnTo>
                  <a:lnTo>
                    <a:pt x="6" y="0"/>
                  </a:lnTo>
                  <a:lnTo>
                    <a:pt x="4" y="2"/>
                  </a:lnTo>
                  <a:lnTo>
                    <a:pt x="0" y="6"/>
                  </a:lnTo>
                  <a:lnTo>
                    <a:pt x="0" y="10"/>
                  </a:lnTo>
                  <a:lnTo>
                    <a:pt x="0" y="10"/>
                  </a:lnTo>
                  <a:lnTo>
                    <a:pt x="0" y="16"/>
                  </a:lnTo>
                  <a:lnTo>
                    <a:pt x="4" y="18"/>
                  </a:lnTo>
                  <a:lnTo>
                    <a:pt x="6" y="22"/>
                  </a:lnTo>
                  <a:lnTo>
                    <a:pt x="12" y="22"/>
                  </a:lnTo>
                  <a:lnTo>
                    <a:pt x="12" y="22"/>
                  </a:lnTo>
                  <a:lnTo>
                    <a:pt x="16" y="22"/>
                  </a:lnTo>
                  <a:lnTo>
                    <a:pt x="20" y="18"/>
                  </a:lnTo>
                  <a:lnTo>
                    <a:pt x="22" y="16"/>
                  </a:lnTo>
                  <a:lnTo>
                    <a:pt x="22" y="10"/>
                  </a:lnTo>
                  <a:lnTo>
                    <a:pt x="22" y="10"/>
                  </a:lnTo>
                  <a:lnTo>
                    <a:pt x="22" y="6"/>
                  </a:lnTo>
                  <a:lnTo>
                    <a:pt x="20" y="2"/>
                  </a:lnTo>
                  <a:lnTo>
                    <a:pt x="16" y="0"/>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09" name="Freeform 279"/>
            <p:cNvSpPr/>
            <p:nvPr/>
          </p:nvSpPr>
          <p:spPr bwMode="auto">
            <a:xfrm>
              <a:off x="1312863" y="1133475"/>
              <a:ext cx="34925" cy="34925"/>
            </a:xfrm>
            <a:custGeom>
              <a:avLst/>
              <a:gdLst/>
              <a:ahLst/>
              <a:cxnLst>
                <a:cxn ang="0">
                  <a:pos x="12" y="0"/>
                </a:cxn>
                <a:cxn ang="0">
                  <a:pos x="12" y="0"/>
                </a:cxn>
                <a:cxn ang="0">
                  <a:pos x="6" y="0"/>
                </a:cxn>
                <a:cxn ang="0">
                  <a:pos x="4" y="2"/>
                </a:cxn>
                <a:cxn ang="0">
                  <a:pos x="0" y="6"/>
                </a:cxn>
                <a:cxn ang="0">
                  <a:pos x="0" y="10"/>
                </a:cxn>
                <a:cxn ang="0">
                  <a:pos x="0" y="10"/>
                </a:cxn>
                <a:cxn ang="0">
                  <a:pos x="0" y="16"/>
                </a:cxn>
                <a:cxn ang="0">
                  <a:pos x="4" y="18"/>
                </a:cxn>
                <a:cxn ang="0">
                  <a:pos x="6" y="22"/>
                </a:cxn>
                <a:cxn ang="0">
                  <a:pos x="12" y="22"/>
                </a:cxn>
                <a:cxn ang="0">
                  <a:pos x="12" y="22"/>
                </a:cxn>
                <a:cxn ang="0">
                  <a:pos x="16" y="22"/>
                </a:cxn>
                <a:cxn ang="0">
                  <a:pos x="20" y="18"/>
                </a:cxn>
                <a:cxn ang="0">
                  <a:pos x="22" y="16"/>
                </a:cxn>
                <a:cxn ang="0">
                  <a:pos x="22" y="10"/>
                </a:cxn>
                <a:cxn ang="0">
                  <a:pos x="22" y="10"/>
                </a:cxn>
                <a:cxn ang="0">
                  <a:pos x="22" y="6"/>
                </a:cxn>
                <a:cxn ang="0">
                  <a:pos x="20" y="2"/>
                </a:cxn>
                <a:cxn ang="0">
                  <a:pos x="16" y="0"/>
                </a:cxn>
                <a:cxn ang="0">
                  <a:pos x="12" y="0"/>
                </a:cxn>
              </a:cxnLst>
              <a:rect l="0" t="0" r="r" b="b"/>
              <a:pathLst>
                <a:path w="22" h="22">
                  <a:moveTo>
                    <a:pt x="12" y="0"/>
                  </a:moveTo>
                  <a:lnTo>
                    <a:pt x="12" y="0"/>
                  </a:lnTo>
                  <a:lnTo>
                    <a:pt x="6" y="0"/>
                  </a:lnTo>
                  <a:lnTo>
                    <a:pt x="4" y="2"/>
                  </a:lnTo>
                  <a:lnTo>
                    <a:pt x="0" y="6"/>
                  </a:lnTo>
                  <a:lnTo>
                    <a:pt x="0" y="10"/>
                  </a:lnTo>
                  <a:lnTo>
                    <a:pt x="0" y="10"/>
                  </a:lnTo>
                  <a:lnTo>
                    <a:pt x="0" y="16"/>
                  </a:lnTo>
                  <a:lnTo>
                    <a:pt x="4" y="18"/>
                  </a:lnTo>
                  <a:lnTo>
                    <a:pt x="6" y="22"/>
                  </a:lnTo>
                  <a:lnTo>
                    <a:pt x="12" y="22"/>
                  </a:lnTo>
                  <a:lnTo>
                    <a:pt x="12" y="22"/>
                  </a:lnTo>
                  <a:lnTo>
                    <a:pt x="16" y="22"/>
                  </a:lnTo>
                  <a:lnTo>
                    <a:pt x="20" y="18"/>
                  </a:lnTo>
                  <a:lnTo>
                    <a:pt x="22" y="16"/>
                  </a:lnTo>
                  <a:lnTo>
                    <a:pt x="22" y="10"/>
                  </a:lnTo>
                  <a:lnTo>
                    <a:pt x="22" y="10"/>
                  </a:lnTo>
                  <a:lnTo>
                    <a:pt x="22" y="6"/>
                  </a:lnTo>
                  <a:lnTo>
                    <a:pt x="20" y="2"/>
                  </a:lnTo>
                  <a:lnTo>
                    <a:pt x="16" y="0"/>
                  </a:lnTo>
                  <a:lnTo>
                    <a:pt x="12"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10" name="Freeform 280"/>
            <p:cNvSpPr/>
            <p:nvPr/>
          </p:nvSpPr>
          <p:spPr bwMode="auto">
            <a:xfrm>
              <a:off x="1893888" y="116522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11" name="Freeform 281"/>
            <p:cNvSpPr/>
            <p:nvPr/>
          </p:nvSpPr>
          <p:spPr bwMode="auto">
            <a:xfrm>
              <a:off x="1893888" y="116522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12" name="Freeform 282"/>
            <p:cNvSpPr/>
            <p:nvPr/>
          </p:nvSpPr>
          <p:spPr bwMode="auto">
            <a:xfrm>
              <a:off x="1423988" y="138747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13" name="Freeform 283"/>
            <p:cNvSpPr/>
            <p:nvPr/>
          </p:nvSpPr>
          <p:spPr bwMode="auto">
            <a:xfrm>
              <a:off x="1423988" y="138747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14" name="Freeform 284"/>
            <p:cNvSpPr/>
            <p:nvPr/>
          </p:nvSpPr>
          <p:spPr bwMode="auto">
            <a:xfrm>
              <a:off x="1325563" y="1771650"/>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15" name="Freeform 285"/>
            <p:cNvSpPr/>
            <p:nvPr/>
          </p:nvSpPr>
          <p:spPr bwMode="auto">
            <a:xfrm>
              <a:off x="1325563" y="1771650"/>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16" name="Freeform 286"/>
            <p:cNvSpPr/>
            <p:nvPr/>
          </p:nvSpPr>
          <p:spPr bwMode="auto">
            <a:xfrm>
              <a:off x="2211388" y="1244600"/>
              <a:ext cx="47625" cy="44450"/>
            </a:xfrm>
            <a:custGeom>
              <a:avLst/>
              <a:gdLst/>
              <a:ahLst/>
              <a:cxnLst>
                <a:cxn ang="0">
                  <a:pos x="16" y="0"/>
                </a:cxn>
                <a:cxn ang="0">
                  <a:pos x="16" y="0"/>
                </a:cxn>
                <a:cxn ang="0">
                  <a:pos x="10" y="0"/>
                </a:cxn>
                <a:cxn ang="0">
                  <a:pos x="4" y="4"/>
                </a:cxn>
                <a:cxn ang="0">
                  <a:pos x="2" y="8"/>
                </a:cxn>
                <a:cxn ang="0">
                  <a:pos x="0" y="14"/>
                </a:cxn>
                <a:cxn ang="0">
                  <a:pos x="0" y="14"/>
                </a:cxn>
                <a:cxn ang="0">
                  <a:pos x="2" y="20"/>
                </a:cxn>
                <a:cxn ang="0">
                  <a:pos x="4" y="24"/>
                </a:cxn>
                <a:cxn ang="0">
                  <a:pos x="10" y="28"/>
                </a:cxn>
                <a:cxn ang="0">
                  <a:pos x="16" y="28"/>
                </a:cxn>
                <a:cxn ang="0">
                  <a:pos x="16" y="28"/>
                </a:cxn>
                <a:cxn ang="0">
                  <a:pos x="20" y="28"/>
                </a:cxn>
                <a:cxn ang="0">
                  <a:pos x="26" y="24"/>
                </a:cxn>
                <a:cxn ang="0">
                  <a:pos x="28" y="20"/>
                </a:cxn>
                <a:cxn ang="0">
                  <a:pos x="30" y="14"/>
                </a:cxn>
                <a:cxn ang="0">
                  <a:pos x="30" y="14"/>
                </a:cxn>
                <a:cxn ang="0">
                  <a:pos x="28" y="8"/>
                </a:cxn>
                <a:cxn ang="0">
                  <a:pos x="26" y="4"/>
                </a:cxn>
                <a:cxn ang="0">
                  <a:pos x="20" y="0"/>
                </a:cxn>
                <a:cxn ang="0">
                  <a:pos x="16" y="0"/>
                </a:cxn>
              </a:cxnLst>
              <a:rect l="0" t="0" r="r" b="b"/>
              <a:pathLst>
                <a:path w="30" h="28">
                  <a:moveTo>
                    <a:pt x="16" y="0"/>
                  </a:moveTo>
                  <a:lnTo>
                    <a:pt x="16" y="0"/>
                  </a:lnTo>
                  <a:lnTo>
                    <a:pt x="10" y="0"/>
                  </a:lnTo>
                  <a:lnTo>
                    <a:pt x="4" y="4"/>
                  </a:lnTo>
                  <a:lnTo>
                    <a:pt x="2" y="8"/>
                  </a:lnTo>
                  <a:lnTo>
                    <a:pt x="0" y="14"/>
                  </a:lnTo>
                  <a:lnTo>
                    <a:pt x="0" y="14"/>
                  </a:lnTo>
                  <a:lnTo>
                    <a:pt x="2" y="20"/>
                  </a:lnTo>
                  <a:lnTo>
                    <a:pt x="4" y="24"/>
                  </a:lnTo>
                  <a:lnTo>
                    <a:pt x="10" y="28"/>
                  </a:lnTo>
                  <a:lnTo>
                    <a:pt x="16" y="28"/>
                  </a:lnTo>
                  <a:lnTo>
                    <a:pt x="16" y="28"/>
                  </a:lnTo>
                  <a:lnTo>
                    <a:pt x="20" y="28"/>
                  </a:lnTo>
                  <a:lnTo>
                    <a:pt x="26" y="24"/>
                  </a:lnTo>
                  <a:lnTo>
                    <a:pt x="28" y="20"/>
                  </a:lnTo>
                  <a:lnTo>
                    <a:pt x="30" y="14"/>
                  </a:lnTo>
                  <a:lnTo>
                    <a:pt x="30" y="14"/>
                  </a:lnTo>
                  <a:lnTo>
                    <a:pt x="28" y="8"/>
                  </a:lnTo>
                  <a:lnTo>
                    <a:pt x="26" y="4"/>
                  </a:lnTo>
                  <a:lnTo>
                    <a:pt x="20" y="0"/>
                  </a:lnTo>
                  <a:lnTo>
                    <a:pt x="1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17" name="Freeform 287"/>
            <p:cNvSpPr/>
            <p:nvPr/>
          </p:nvSpPr>
          <p:spPr bwMode="auto">
            <a:xfrm>
              <a:off x="2211388" y="1244600"/>
              <a:ext cx="47625" cy="44450"/>
            </a:xfrm>
            <a:custGeom>
              <a:avLst/>
              <a:gdLst/>
              <a:ahLst/>
              <a:cxnLst>
                <a:cxn ang="0">
                  <a:pos x="16" y="0"/>
                </a:cxn>
                <a:cxn ang="0">
                  <a:pos x="16" y="0"/>
                </a:cxn>
                <a:cxn ang="0">
                  <a:pos x="10" y="0"/>
                </a:cxn>
                <a:cxn ang="0">
                  <a:pos x="4" y="4"/>
                </a:cxn>
                <a:cxn ang="0">
                  <a:pos x="2" y="8"/>
                </a:cxn>
                <a:cxn ang="0">
                  <a:pos x="0" y="14"/>
                </a:cxn>
                <a:cxn ang="0">
                  <a:pos x="0" y="14"/>
                </a:cxn>
                <a:cxn ang="0">
                  <a:pos x="2" y="20"/>
                </a:cxn>
                <a:cxn ang="0">
                  <a:pos x="4" y="24"/>
                </a:cxn>
                <a:cxn ang="0">
                  <a:pos x="10" y="28"/>
                </a:cxn>
                <a:cxn ang="0">
                  <a:pos x="16" y="28"/>
                </a:cxn>
                <a:cxn ang="0">
                  <a:pos x="16" y="28"/>
                </a:cxn>
                <a:cxn ang="0">
                  <a:pos x="20" y="28"/>
                </a:cxn>
                <a:cxn ang="0">
                  <a:pos x="26" y="24"/>
                </a:cxn>
                <a:cxn ang="0">
                  <a:pos x="28" y="20"/>
                </a:cxn>
                <a:cxn ang="0">
                  <a:pos x="30" y="14"/>
                </a:cxn>
                <a:cxn ang="0">
                  <a:pos x="30" y="14"/>
                </a:cxn>
                <a:cxn ang="0">
                  <a:pos x="28" y="8"/>
                </a:cxn>
                <a:cxn ang="0">
                  <a:pos x="26" y="4"/>
                </a:cxn>
                <a:cxn ang="0">
                  <a:pos x="20" y="0"/>
                </a:cxn>
                <a:cxn ang="0">
                  <a:pos x="16" y="0"/>
                </a:cxn>
              </a:cxnLst>
              <a:rect l="0" t="0" r="r" b="b"/>
              <a:pathLst>
                <a:path w="30" h="28">
                  <a:moveTo>
                    <a:pt x="16" y="0"/>
                  </a:moveTo>
                  <a:lnTo>
                    <a:pt x="16" y="0"/>
                  </a:lnTo>
                  <a:lnTo>
                    <a:pt x="10" y="0"/>
                  </a:lnTo>
                  <a:lnTo>
                    <a:pt x="4" y="4"/>
                  </a:lnTo>
                  <a:lnTo>
                    <a:pt x="2" y="8"/>
                  </a:lnTo>
                  <a:lnTo>
                    <a:pt x="0" y="14"/>
                  </a:lnTo>
                  <a:lnTo>
                    <a:pt x="0" y="14"/>
                  </a:lnTo>
                  <a:lnTo>
                    <a:pt x="2" y="20"/>
                  </a:lnTo>
                  <a:lnTo>
                    <a:pt x="4" y="24"/>
                  </a:lnTo>
                  <a:lnTo>
                    <a:pt x="10" y="28"/>
                  </a:lnTo>
                  <a:lnTo>
                    <a:pt x="16" y="28"/>
                  </a:lnTo>
                  <a:lnTo>
                    <a:pt x="16" y="28"/>
                  </a:lnTo>
                  <a:lnTo>
                    <a:pt x="20" y="28"/>
                  </a:lnTo>
                  <a:lnTo>
                    <a:pt x="26" y="24"/>
                  </a:lnTo>
                  <a:lnTo>
                    <a:pt x="28" y="20"/>
                  </a:lnTo>
                  <a:lnTo>
                    <a:pt x="30" y="14"/>
                  </a:lnTo>
                  <a:lnTo>
                    <a:pt x="30" y="14"/>
                  </a:lnTo>
                  <a:lnTo>
                    <a:pt x="28" y="8"/>
                  </a:lnTo>
                  <a:lnTo>
                    <a:pt x="26" y="4"/>
                  </a:lnTo>
                  <a:lnTo>
                    <a:pt x="20" y="0"/>
                  </a:lnTo>
                  <a:lnTo>
                    <a:pt x="1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18" name="Freeform 288"/>
            <p:cNvSpPr/>
            <p:nvPr/>
          </p:nvSpPr>
          <p:spPr bwMode="auto">
            <a:xfrm>
              <a:off x="2586038" y="1304925"/>
              <a:ext cx="28575" cy="28575"/>
            </a:xfrm>
            <a:custGeom>
              <a:avLst/>
              <a:gdLst/>
              <a:ahLst/>
              <a:cxnLst>
                <a:cxn ang="0">
                  <a:pos x="8" y="0"/>
                </a:cxn>
                <a:cxn ang="0">
                  <a:pos x="8" y="0"/>
                </a:cxn>
                <a:cxn ang="0">
                  <a:pos x="6" y="2"/>
                </a:cxn>
                <a:cxn ang="0">
                  <a:pos x="2" y="4"/>
                </a:cxn>
                <a:cxn ang="0">
                  <a:pos x="0" y="6"/>
                </a:cxn>
                <a:cxn ang="0">
                  <a:pos x="0" y="10"/>
                </a:cxn>
                <a:cxn ang="0">
                  <a:pos x="0" y="10"/>
                </a:cxn>
                <a:cxn ang="0">
                  <a:pos x="0" y="12"/>
                </a:cxn>
                <a:cxn ang="0">
                  <a:pos x="2" y="16"/>
                </a:cxn>
                <a:cxn ang="0">
                  <a:pos x="6" y="18"/>
                </a:cxn>
                <a:cxn ang="0">
                  <a:pos x="8" y="18"/>
                </a:cxn>
                <a:cxn ang="0">
                  <a:pos x="8" y="18"/>
                </a:cxn>
                <a:cxn ang="0">
                  <a:pos x="12" y="18"/>
                </a:cxn>
                <a:cxn ang="0">
                  <a:pos x="16" y="16"/>
                </a:cxn>
                <a:cxn ang="0">
                  <a:pos x="18" y="12"/>
                </a:cxn>
                <a:cxn ang="0">
                  <a:pos x="18" y="10"/>
                </a:cxn>
                <a:cxn ang="0">
                  <a:pos x="18" y="10"/>
                </a:cxn>
                <a:cxn ang="0">
                  <a:pos x="18" y="6"/>
                </a:cxn>
                <a:cxn ang="0">
                  <a:pos x="16" y="4"/>
                </a:cxn>
                <a:cxn ang="0">
                  <a:pos x="12" y="2"/>
                </a:cxn>
                <a:cxn ang="0">
                  <a:pos x="8" y="0"/>
                </a:cxn>
              </a:cxnLst>
              <a:rect l="0" t="0" r="r" b="b"/>
              <a:pathLst>
                <a:path w="18" h="18">
                  <a:moveTo>
                    <a:pt x="8" y="0"/>
                  </a:moveTo>
                  <a:lnTo>
                    <a:pt x="8" y="0"/>
                  </a:lnTo>
                  <a:lnTo>
                    <a:pt x="6" y="2"/>
                  </a:lnTo>
                  <a:lnTo>
                    <a:pt x="2" y="4"/>
                  </a:lnTo>
                  <a:lnTo>
                    <a:pt x="0" y="6"/>
                  </a:lnTo>
                  <a:lnTo>
                    <a:pt x="0" y="10"/>
                  </a:lnTo>
                  <a:lnTo>
                    <a:pt x="0" y="10"/>
                  </a:lnTo>
                  <a:lnTo>
                    <a:pt x="0" y="12"/>
                  </a:lnTo>
                  <a:lnTo>
                    <a:pt x="2" y="16"/>
                  </a:lnTo>
                  <a:lnTo>
                    <a:pt x="6" y="18"/>
                  </a:lnTo>
                  <a:lnTo>
                    <a:pt x="8" y="18"/>
                  </a:lnTo>
                  <a:lnTo>
                    <a:pt x="8" y="18"/>
                  </a:lnTo>
                  <a:lnTo>
                    <a:pt x="12" y="18"/>
                  </a:lnTo>
                  <a:lnTo>
                    <a:pt x="16" y="16"/>
                  </a:lnTo>
                  <a:lnTo>
                    <a:pt x="18" y="12"/>
                  </a:lnTo>
                  <a:lnTo>
                    <a:pt x="18" y="10"/>
                  </a:lnTo>
                  <a:lnTo>
                    <a:pt x="18" y="10"/>
                  </a:lnTo>
                  <a:lnTo>
                    <a:pt x="18" y="6"/>
                  </a:lnTo>
                  <a:lnTo>
                    <a:pt x="16" y="4"/>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19" name="Freeform 289"/>
            <p:cNvSpPr/>
            <p:nvPr/>
          </p:nvSpPr>
          <p:spPr bwMode="auto">
            <a:xfrm>
              <a:off x="2586038" y="1304925"/>
              <a:ext cx="28575" cy="28575"/>
            </a:xfrm>
            <a:custGeom>
              <a:avLst/>
              <a:gdLst/>
              <a:ahLst/>
              <a:cxnLst>
                <a:cxn ang="0">
                  <a:pos x="8" y="0"/>
                </a:cxn>
                <a:cxn ang="0">
                  <a:pos x="8" y="0"/>
                </a:cxn>
                <a:cxn ang="0">
                  <a:pos x="6" y="2"/>
                </a:cxn>
                <a:cxn ang="0">
                  <a:pos x="2" y="4"/>
                </a:cxn>
                <a:cxn ang="0">
                  <a:pos x="0" y="6"/>
                </a:cxn>
                <a:cxn ang="0">
                  <a:pos x="0" y="10"/>
                </a:cxn>
                <a:cxn ang="0">
                  <a:pos x="0" y="10"/>
                </a:cxn>
                <a:cxn ang="0">
                  <a:pos x="0" y="12"/>
                </a:cxn>
                <a:cxn ang="0">
                  <a:pos x="2" y="16"/>
                </a:cxn>
                <a:cxn ang="0">
                  <a:pos x="6" y="18"/>
                </a:cxn>
                <a:cxn ang="0">
                  <a:pos x="8" y="18"/>
                </a:cxn>
                <a:cxn ang="0">
                  <a:pos x="8" y="18"/>
                </a:cxn>
                <a:cxn ang="0">
                  <a:pos x="12" y="18"/>
                </a:cxn>
                <a:cxn ang="0">
                  <a:pos x="16" y="16"/>
                </a:cxn>
                <a:cxn ang="0">
                  <a:pos x="18" y="12"/>
                </a:cxn>
                <a:cxn ang="0">
                  <a:pos x="18" y="10"/>
                </a:cxn>
                <a:cxn ang="0">
                  <a:pos x="18" y="10"/>
                </a:cxn>
                <a:cxn ang="0">
                  <a:pos x="18" y="6"/>
                </a:cxn>
                <a:cxn ang="0">
                  <a:pos x="16" y="4"/>
                </a:cxn>
                <a:cxn ang="0">
                  <a:pos x="12" y="2"/>
                </a:cxn>
                <a:cxn ang="0">
                  <a:pos x="8" y="0"/>
                </a:cxn>
              </a:cxnLst>
              <a:rect l="0" t="0" r="r" b="b"/>
              <a:pathLst>
                <a:path w="18" h="18">
                  <a:moveTo>
                    <a:pt x="8" y="0"/>
                  </a:moveTo>
                  <a:lnTo>
                    <a:pt x="8" y="0"/>
                  </a:lnTo>
                  <a:lnTo>
                    <a:pt x="6" y="2"/>
                  </a:lnTo>
                  <a:lnTo>
                    <a:pt x="2" y="4"/>
                  </a:lnTo>
                  <a:lnTo>
                    <a:pt x="0" y="6"/>
                  </a:lnTo>
                  <a:lnTo>
                    <a:pt x="0" y="10"/>
                  </a:lnTo>
                  <a:lnTo>
                    <a:pt x="0" y="10"/>
                  </a:lnTo>
                  <a:lnTo>
                    <a:pt x="0" y="12"/>
                  </a:lnTo>
                  <a:lnTo>
                    <a:pt x="2" y="16"/>
                  </a:lnTo>
                  <a:lnTo>
                    <a:pt x="6" y="18"/>
                  </a:lnTo>
                  <a:lnTo>
                    <a:pt x="8" y="18"/>
                  </a:lnTo>
                  <a:lnTo>
                    <a:pt x="8" y="18"/>
                  </a:lnTo>
                  <a:lnTo>
                    <a:pt x="12" y="18"/>
                  </a:lnTo>
                  <a:lnTo>
                    <a:pt x="16" y="16"/>
                  </a:lnTo>
                  <a:lnTo>
                    <a:pt x="18" y="12"/>
                  </a:lnTo>
                  <a:lnTo>
                    <a:pt x="18" y="10"/>
                  </a:lnTo>
                  <a:lnTo>
                    <a:pt x="18" y="10"/>
                  </a:lnTo>
                  <a:lnTo>
                    <a:pt x="18" y="6"/>
                  </a:lnTo>
                  <a:lnTo>
                    <a:pt x="16" y="4"/>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20" name="Freeform 290"/>
            <p:cNvSpPr/>
            <p:nvPr/>
          </p:nvSpPr>
          <p:spPr bwMode="auto">
            <a:xfrm>
              <a:off x="3132138" y="1085850"/>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21" name="Freeform 291"/>
            <p:cNvSpPr/>
            <p:nvPr/>
          </p:nvSpPr>
          <p:spPr bwMode="auto">
            <a:xfrm>
              <a:off x="3132138" y="1085850"/>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22" name="Freeform 292"/>
            <p:cNvSpPr/>
            <p:nvPr/>
          </p:nvSpPr>
          <p:spPr bwMode="auto">
            <a:xfrm>
              <a:off x="4205288" y="1120775"/>
              <a:ext cx="28575" cy="25400"/>
            </a:xfrm>
            <a:custGeom>
              <a:avLst/>
              <a:gdLst/>
              <a:ahLst/>
              <a:cxnLst>
                <a:cxn ang="0">
                  <a:pos x="8" y="0"/>
                </a:cxn>
                <a:cxn ang="0">
                  <a:pos x="8" y="0"/>
                </a:cxn>
                <a:cxn ang="0">
                  <a:pos x="6" y="0"/>
                </a:cxn>
                <a:cxn ang="0">
                  <a:pos x="2" y="2"/>
                </a:cxn>
                <a:cxn ang="0">
                  <a:pos x="2" y="4"/>
                </a:cxn>
                <a:cxn ang="0">
                  <a:pos x="0" y="8"/>
                </a:cxn>
                <a:cxn ang="0">
                  <a:pos x="0" y="8"/>
                </a:cxn>
                <a:cxn ang="0">
                  <a:pos x="2" y="12"/>
                </a:cxn>
                <a:cxn ang="0">
                  <a:pos x="2" y="14"/>
                </a:cxn>
                <a:cxn ang="0">
                  <a:pos x="6" y="16"/>
                </a:cxn>
                <a:cxn ang="0">
                  <a:pos x="8" y="16"/>
                </a:cxn>
                <a:cxn ang="0">
                  <a:pos x="8" y="16"/>
                </a:cxn>
                <a:cxn ang="0">
                  <a:pos x="12" y="16"/>
                </a:cxn>
                <a:cxn ang="0">
                  <a:pos x="16" y="14"/>
                </a:cxn>
                <a:cxn ang="0">
                  <a:pos x="16" y="12"/>
                </a:cxn>
                <a:cxn ang="0">
                  <a:pos x="18" y="8"/>
                </a:cxn>
                <a:cxn ang="0">
                  <a:pos x="18" y="8"/>
                </a:cxn>
                <a:cxn ang="0">
                  <a:pos x="16" y="4"/>
                </a:cxn>
                <a:cxn ang="0">
                  <a:pos x="16" y="2"/>
                </a:cxn>
                <a:cxn ang="0">
                  <a:pos x="12" y="0"/>
                </a:cxn>
                <a:cxn ang="0">
                  <a:pos x="8" y="0"/>
                </a:cxn>
              </a:cxnLst>
              <a:rect l="0" t="0" r="r" b="b"/>
              <a:pathLst>
                <a:path w="18" h="16">
                  <a:moveTo>
                    <a:pt x="8" y="0"/>
                  </a:moveTo>
                  <a:lnTo>
                    <a:pt x="8" y="0"/>
                  </a:lnTo>
                  <a:lnTo>
                    <a:pt x="6" y="0"/>
                  </a:lnTo>
                  <a:lnTo>
                    <a:pt x="2" y="2"/>
                  </a:lnTo>
                  <a:lnTo>
                    <a:pt x="2" y="4"/>
                  </a:lnTo>
                  <a:lnTo>
                    <a:pt x="0" y="8"/>
                  </a:lnTo>
                  <a:lnTo>
                    <a:pt x="0" y="8"/>
                  </a:lnTo>
                  <a:lnTo>
                    <a:pt x="2" y="12"/>
                  </a:lnTo>
                  <a:lnTo>
                    <a:pt x="2" y="14"/>
                  </a:lnTo>
                  <a:lnTo>
                    <a:pt x="6" y="16"/>
                  </a:lnTo>
                  <a:lnTo>
                    <a:pt x="8" y="16"/>
                  </a:lnTo>
                  <a:lnTo>
                    <a:pt x="8" y="16"/>
                  </a:lnTo>
                  <a:lnTo>
                    <a:pt x="12" y="16"/>
                  </a:lnTo>
                  <a:lnTo>
                    <a:pt x="16" y="14"/>
                  </a:lnTo>
                  <a:lnTo>
                    <a:pt x="16" y="12"/>
                  </a:lnTo>
                  <a:lnTo>
                    <a:pt x="18" y="8"/>
                  </a:lnTo>
                  <a:lnTo>
                    <a:pt x="18" y="8"/>
                  </a:lnTo>
                  <a:lnTo>
                    <a:pt x="16" y="4"/>
                  </a:lnTo>
                  <a:lnTo>
                    <a:pt x="16" y="2"/>
                  </a:lnTo>
                  <a:lnTo>
                    <a:pt x="12" y="0"/>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23" name="Freeform 293"/>
            <p:cNvSpPr/>
            <p:nvPr/>
          </p:nvSpPr>
          <p:spPr bwMode="auto">
            <a:xfrm>
              <a:off x="4205288" y="1120775"/>
              <a:ext cx="28575" cy="25400"/>
            </a:xfrm>
            <a:custGeom>
              <a:avLst/>
              <a:gdLst/>
              <a:ahLst/>
              <a:cxnLst>
                <a:cxn ang="0">
                  <a:pos x="8" y="0"/>
                </a:cxn>
                <a:cxn ang="0">
                  <a:pos x="8" y="0"/>
                </a:cxn>
                <a:cxn ang="0">
                  <a:pos x="6" y="0"/>
                </a:cxn>
                <a:cxn ang="0">
                  <a:pos x="2" y="2"/>
                </a:cxn>
                <a:cxn ang="0">
                  <a:pos x="2" y="4"/>
                </a:cxn>
                <a:cxn ang="0">
                  <a:pos x="0" y="8"/>
                </a:cxn>
                <a:cxn ang="0">
                  <a:pos x="0" y="8"/>
                </a:cxn>
                <a:cxn ang="0">
                  <a:pos x="2" y="12"/>
                </a:cxn>
                <a:cxn ang="0">
                  <a:pos x="2" y="14"/>
                </a:cxn>
                <a:cxn ang="0">
                  <a:pos x="6" y="16"/>
                </a:cxn>
                <a:cxn ang="0">
                  <a:pos x="8" y="16"/>
                </a:cxn>
                <a:cxn ang="0">
                  <a:pos x="8" y="16"/>
                </a:cxn>
                <a:cxn ang="0">
                  <a:pos x="12" y="16"/>
                </a:cxn>
                <a:cxn ang="0">
                  <a:pos x="16" y="14"/>
                </a:cxn>
                <a:cxn ang="0">
                  <a:pos x="16" y="12"/>
                </a:cxn>
                <a:cxn ang="0">
                  <a:pos x="18" y="8"/>
                </a:cxn>
                <a:cxn ang="0">
                  <a:pos x="18" y="8"/>
                </a:cxn>
                <a:cxn ang="0">
                  <a:pos x="16" y="4"/>
                </a:cxn>
                <a:cxn ang="0">
                  <a:pos x="16" y="2"/>
                </a:cxn>
                <a:cxn ang="0">
                  <a:pos x="12" y="0"/>
                </a:cxn>
                <a:cxn ang="0">
                  <a:pos x="8" y="0"/>
                </a:cxn>
              </a:cxnLst>
              <a:rect l="0" t="0" r="r" b="b"/>
              <a:pathLst>
                <a:path w="18" h="16">
                  <a:moveTo>
                    <a:pt x="8" y="0"/>
                  </a:moveTo>
                  <a:lnTo>
                    <a:pt x="8" y="0"/>
                  </a:lnTo>
                  <a:lnTo>
                    <a:pt x="6" y="0"/>
                  </a:lnTo>
                  <a:lnTo>
                    <a:pt x="2" y="2"/>
                  </a:lnTo>
                  <a:lnTo>
                    <a:pt x="2" y="4"/>
                  </a:lnTo>
                  <a:lnTo>
                    <a:pt x="0" y="8"/>
                  </a:lnTo>
                  <a:lnTo>
                    <a:pt x="0" y="8"/>
                  </a:lnTo>
                  <a:lnTo>
                    <a:pt x="2" y="12"/>
                  </a:lnTo>
                  <a:lnTo>
                    <a:pt x="2" y="14"/>
                  </a:lnTo>
                  <a:lnTo>
                    <a:pt x="6" y="16"/>
                  </a:lnTo>
                  <a:lnTo>
                    <a:pt x="8" y="16"/>
                  </a:lnTo>
                  <a:lnTo>
                    <a:pt x="8" y="16"/>
                  </a:lnTo>
                  <a:lnTo>
                    <a:pt x="12" y="16"/>
                  </a:lnTo>
                  <a:lnTo>
                    <a:pt x="16" y="14"/>
                  </a:lnTo>
                  <a:lnTo>
                    <a:pt x="16" y="12"/>
                  </a:lnTo>
                  <a:lnTo>
                    <a:pt x="18" y="8"/>
                  </a:lnTo>
                  <a:lnTo>
                    <a:pt x="18" y="8"/>
                  </a:lnTo>
                  <a:lnTo>
                    <a:pt x="16" y="4"/>
                  </a:lnTo>
                  <a:lnTo>
                    <a:pt x="16" y="2"/>
                  </a:lnTo>
                  <a:lnTo>
                    <a:pt x="12" y="0"/>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24" name="Freeform 294"/>
            <p:cNvSpPr/>
            <p:nvPr/>
          </p:nvSpPr>
          <p:spPr bwMode="auto">
            <a:xfrm>
              <a:off x="3922713" y="1714500"/>
              <a:ext cx="25400" cy="28575"/>
            </a:xfrm>
            <a:custGeom>
              <a:avLst/>
              <a:gdLst/>
              <a:ahLst/>
              <a:cxnLst>
                <a:cxn ang="0">
                  <a:pos x="8" y="0"/>
                </a:cxn>
                <a:cxn ang="0">
                  <a:pos x="8" y="0"/>
                </a:cxn>
                <a:cxn ang="0">
                  <a:pos x="4" y="2"/>
                </a:cxn>
                <a:cxn ang="0">
                  <a:pos x="2" y="4"/>
                </a:cxn>
                <a:cxn ang="0">
                  <a:pos x="0" y="6"/>
                </a:cxn>
                <a:cxn ang="0">
                  <a:pos x="0" y="10"/>
                </a:cxn>
                <a:cxn ang="0">
                  <a:pos x="0" y="10"/>
                </a:cxn>
                <a:cxn ang="0">
                  <a:pos x="0" y="12"/>
                </a:cxn>
                <a:cxn ang="0">
                  <a:pos x="2" y="16"/>
                </a:cxn>
                <a:cxn ang="0">
                  <a:pos x="4" y="18"/>
                </a:cxn>
                <a:cxn ang="0">
                  <a:pos x="8" y="18"/>
                </a:cxn>
                <a:cxn ang="0">
                  <a:pos x="8" y="18"/>
                </a:cxn>
                <a:cxn ang="0">
                  <a:pos x="10" y="18"/>
                </a:cxn>
                <a:cxn ang="0">
                  <a:pos x="14" y="16"/>
                </a:cxn>
                <a:cxn ang="0">
                  <a:pos x="16" y="12"/>
                </a:cxn>
                <a:cxn ang="0">
                  <a:pos x="16" y="10"/>
                </a:cxn>
                <a:cxn ang="0">
                  <a:pos x="16" y="10"/>
                </a:cxn>
                <a:cxn ang="0">
                  <a:pos x="16" y="6"/>
                </a:cxn>
                <a:cxn ang="0">
                  <a:pos x="14" y="4"/>
                </a:cxn>
                <a:cxn ang="0">
                  <a:pos x="10" y="2"/>
                </a:cxn>
                <a:cxn ang="0">
                  <a:pos x="8" y="0"/>
                </a:cxn>
              </a:cxnLst>
              <a:rect l="0" t="0" r="r" b="b"/>
              <a:pathLst>
                <a:path w="16" h="18">
                  <a:moveTo>
                    <a:pt x="8" y="0"/>
                  </a:moveTo>
                  <a:lnTo>
                    <a:pt x="8" y="0"/>
                  </a:lnTo>
                  <a:lnTo>
                    <a:pt x="4" y="2"/>
                  </a:lnTo>
                  <a:lnTo>
                    <a:pt x="2" y="4"/>
                  </a:lnTo>
                  <a:lnTo>
                    <a:pt x="0" y="6"/>
                  </a:lnTo>
                  <a:lnTo>
                    <a:pt x="0" y="10"/>
                  </a:lnTo>
                  <a:lnTo>
                    <a:pt x="0" y="10"/>
                  </a:lnTo>
                  <a:lnTo>
                    <a:pt x="0" y="12"/>
                  </a:lnTo>
                  <a:lnTo>
                    <a:pt x="2" y="16"/>
                  </a:lnTo>
                  <a:lnTo>
                    <a:pt x="4" y="18"/>
                  </a:lnTo>
                  <a:lnTo>
                    <a:pt x="8" y="18"/>
                  </a:lnTo>
                  <a:lnTo>
                    <a:pt x="8" y="18"/>
                  </a:lnTo>
                  <a:lnTo>
                    <a:pt x="10" y="18"/>
                  </a:lnTo>
                  <a:lnTo>
                    <a:pt x="14" y="16"/>
                  </a:lnTo>
                  <a:lnTo>
                    <a:pt x="16" y="12"/>
                  </a:lnTo>
                  <a:lnTo>
                    <a:pt x="16" y="10"/>
                  </a:lnTo>
                  <a:lnTo>
                    <a:pt x="16" y="10"/>
                  </a:lnTo>
                  <a:lnTo>
                    <a:pt x="16" y="6"/>
                  </a:lnTo>
                  <a:lnTo>
                    <a:pt x="14" y="4"/>
                  </a:lnTo>
                  <a:lnTo>
                    <a:pt x="10"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25" name="Freeform 295"/>
            <p:cNvSpPr/>
            <p:nvPr/>
          </p:nvSpPr>
          <p:spPr bwMode="auto">
            <a:xfrm>
              <a:off x="3922713" y="1714500"/>
              <a:ext cx="25400" cy="28575"/>
            </a:xfrm>
            <a:custGeom>
              <a:avLst/>
              <a:gdLst/>
              <a:ahLst/>
              <a:cxnLst>
                <a:cxn ang="0">
                  <a:pos x="8" y="0"/>
                </a:cxn>
                <a:cxn ang="0">
                  <a:pos x="8" y="0"/>
                </a:cxn>
                <a:cxn ang="0">
                  <a:pos x="4" y="2"/>
                </a:cxn>
                <a:cxn ang="0">
                  <a:pos x="2" y="4"/>
                </a:cxn>
                <a:cxn ang="0">
                  <a:pos x="0" y="6"/>
                </a:cxn>
                <a:cxn ang="0">
                  <a:pos x="0" y="10"/>
                </a:cxn>
                <a:cxn ang="0">
                  <a:pos x="0" y="10"/>
                </a:cxn>
                <a:cxn ang="0">
                  <a:pos x="0" y="12"/>
                </a:cxn>
                <a:cxn ang="0">
                  <a:pos x="2" y="16"/>
                </a:cxn>
                <a:cxn ang="0">
                  <a:pos x="4" y="18"/>
                </a:cxn>
                <a:cxn ang="0">
                  <a:pos x="8" y="18"/>
                </a:cxn>
                <a:cxn ang="0">
                  <a:pos x="8" y="18"/>
                </a:cxn>
                <a:cxn ang="0">
                  <a:pos x="10" y="18"/>
                </a:cxn>
                <a:cxn ang="0">
                  <a:pos x="14" y="16"/>
                </a:cxn>
                <a:cxn ang="0">
                  <a:pos x="16" y="12"/>
                </a:cxn>
                <a:cxn ang="0">
                  <a:pos x="16" y="10"/>
                </a:cxn>
                <a:cxn ang="0">
                  <a:pos x="16" y="10"/>
                </a:cxn>
                <a:cxn ang="0">
                  <a:pos x="16" y="6"/>
                </a:cxn>
                <a:cxn ang="0">
                  <a:pos x="14" y="4"/>
                </a:cxn>
                <a:cxn ang="0">
                  <a:pos x="10" y="2"/>
                </a:cxn>
                <a:cxn ang="0">
                  <a:pos x="8" y="0"/>
                </a:cxn>
              </a:cxnLst>
              <a:rect l="0" t="0" r="r" b="b"/>
              <a:pathLst>
                <a:path w="16" h="18">
                  <a:moveTo>
                    <a:pt x="8" y="0"/>
                  </a:moveTo>
                  <a:lnTo>
                    <a:pt x="8" y="0"/>
                  </a:lnTo>
                  <a:lnTo>
                    <a:pt x="4" y="2"/>
                  </a:lnTo>
                  <a:lnTo>
                    <a:pt x="2" y="4"/>
                  </a:lnTo>
                  <a:lnTo>
                    <a:pt x="0" y="6"/>
                  </a:lnTo>
                  <a:lnTo>
                    <a:pt x="0" y="10"/>
                  </a:lnTo>
                  <a:lnTo>
                    <a:pt x="0" y="10"/>
                  </a:lnTo>
                  <a:lnTo>
                    <a:pt x="0" y="12"/>
                  </a:lnTo>
                  <a:lnTo>
                    <a:pt x="2" y="16"/>
                  </a:lnTo>
                  <a:lnTo>
                    <a:pt x="4" y="18"/>
                  </a:lnTo>
                  <a:lnTo>
                    <a:pt x="8" y="18"/>
                  </a:lnTo>
                  <a:lnTo>
                    <a:pt x="8" y="18"/>
                  </a:lnTo>
                  <a:lnTo>
                    <a:pt x="10" y="18"/>
                  </a:lnTo>
                  <a:lnTo>
                    <a:pt x="14" y="16"/>
                  </a:lnTo>
                  <a:lnTo>
                    <a:pt x="16" y="12"/>
                  </a:lnTo>
                  <a:lnTo>
                    <a:pt x="16" y="10"/>
                  </a:lnTo>
                  <a:lnTo>
                    <a:pt x="16" y="10"/>
                  </a:lnTo>
                  <a:lnTo>
                    <a:pt x="16" y="6"/>
                  </a:lnTo>
                  <a:lnTo>
                    <a:pt x="14" y="4"/>
                  </a:lnTo>
                  <a:lnTo>
                    <a:pt x="10"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26" name="Freeform 296"/>
            <p:cNvSpPr/>
            <p:nvPr/>
          </p:nvSpPr>
          <p:spPr bwMode="auto">
            <a:xfrm>
              <a:off x="6421438" y="1768475"/>
              <a:ext cx="28575" cy="28575"/>
            </a:xfrm>
            <a:custGeom>
              <a:avLst/>
              <a:gdLst/>
              <a:ahLst/>
              <a:cxnLst>
                <a:cxn ang="0">
                  <a:pos x="8" y="0"/>
                </a:cxn>
                <a:cxn ang="0">
                  <a:pos x="8" y="0"/>
                </a:cxn>
                <a:cxn ang="0">
                  <a:pos x="6" y="2"/>
                </a:cxn>
                <a:cxn ang="0">
                  <a:pos x="2" y="2"/>
                </a:cxn>
                <a:cxn ang="0">
                  <a:pos x="0" y="6"/>
                </a:cxn>
                <a:cxn ang="0">
                  <a:pos x="0" y="8"/>
                </a:cxn>
                <a:cxn ang="0">
                  <a:pos x="0" y="8"/>
                </a:cxn>
                <a:cxn ang="0">
                  <a:pos x="0" y="12"/>
                </a:cxn>
                <a:cxn ang="0">
                  <a:pos x="2" y="14"/>
                </a:cxn>
                <a:cxn ang="0">
                  <a:pos x="6" y="16"/>
                </a:cxn>
                <a:cxn ang="0">
                  <a:pos x="8" y="18"/>
                </a:cxn>
                <a:cxn ang="0">
                  <a:pos x="8" y="18"/>
                </a:cxn>
                <a:cxn ang="0">
                  <a:pos x="12" y="16"/>
                </a:cxn>
                <a:cxn ang="0">
                  <a:pos x="14" y="14"/>
                </a:cxn>
                <a:cxn ang="0">
                  <a:pos x="16" y="12"/>
                </a:cxn>
                <a:cxn ang="0">
                  <a:pos x="18" y="8"/>
                </a:cxn>
                <a:cxn ang="0">
                  <a:pos x="18" y="8"/>
                </a:cxn>
                <a:cxn ang="0">
                  <a:pos x="16" y="6"/>
                </a:cxn>
                <a:cxn ang="0">
                  <a:pos x="14" y="2"/>
                </a:cxn>
                <a:cxn ang="0">
                  <a:pos x="12" y="2"/>
                </a:cxn>
                <a:cxn ang="0">
                  <a:pos x="8" y="0"/>
                </a:cxn>
              </a:cxnLst>
              <a:rect l="0" t="0" r="r" b="b"/>
              <a:pathLst>
                <a:path w="18" h="18">
                  <a:moveTo>
                    <a:pt x="8" y="0"/>
                  </a:moveTo>
                  <a:lnTo>
                    <a:pt x="8" y="0"/>
                  </a:lnTo>
                  <a:lnTo>
                    <a:pt x="6" y="2"/>
                  </a:lnTo>
                  <a:lnTo>
                    <a:pt x="2" y="2"/>
                  </a:lnTo>
                  <a:lnTo>
                    <a:pt x="0" y="6"/>
                  </a:lnTo>
                  <a:lnTo>
                    <a:pt x="0" y="8"/>
                  </a:lnTo>
                  <a:lnTo>
                    <a:pt x="0" y="8"/>
                  </a:lnTo>
                  <a:lnTo>
                    <a:pt x="0" y="12"/>
                  </a:lnTo>
                  <a:lnTo>
                    <a:pt x="2" y="14"/>
                  </a:lnTo>
                  <a:lnTo>
                    <a:pt x="6" y="16"/>
                  </a:lnTo>
                  <a:lnTo>
                    <a:pt x="8" y="18"/>
                  </a:lnTo>
                  <a:lnTo>
                    <a:pt x="8" y="18"/>
                  </a:lnTo>
                  <a:lnTo>
                    <a:pt x="12" y="16"/>
                  </a:lnTo>
                  <a:lnTo>
                    <a:pt x="14" y="14"/>
                  </a:lnTo>
                  <a:lnTo>
                    <a:pt x="16" y="12"/>
                  </a:lnTo>
                  <a:lnTo>
                    <a:pt x="18" y="8"/>
                  </a:lnTo>
                  <a:lnTo>
                    <a:pt x="18" y="8"/>
                  </a:lnTo>
                  <a:lnTo>
                    <a:pt x="16" y="6"/>
                  </a:lnTo>
                  <a:lnTo>
                    <a:pt x="14" y="2"/>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27" name="Freeform 297"/>
            <p:cNvSpPr/>
            <p:nvPr/>
          </p:nvSpPr>
          <p:spPr bwMode="auto">
            <a:xfrm>
              <a:off x="6421438" y="1768475"/>
              <a:ext cx="28575" cy="28575"/>
            </a:xfrm>
            <a:custGeom>
              <a:avLst/>
              <a:gdLst/>
              <a:ahLst/>
              <a:cxnLst>
                <a:cxn ang="0">
                  <a:pos x="8" y="0"/>
                </a:cxn>
                <a:cxn ang="0">
                  <a:pos x="8" y="0"/>
                </a:cxn>
                <a:cxn ang="0">
                  <a:pos x="6" y="2"/>
                </a:cxn>
                <a:cxn ang="0">
                  <a:pos x="2" y="2"/>
                </a:cxn>
                <a:cxn ang="0">
                  <a:pos x="0" y="6"/>
                </a:cxn>
                <a:cxn ang="0">
                  <a:pos x="0" y="8"/>
                </a:cxn>
                <a:cxn ang="0">
                  <a:pos x="0" y="8"/>
                </a:cxn>
                <a:cxn ang="0">
                  <a:pos x="0" y="12"/>
                </a:cxn>
                <a:cxn ang="0">
                  <a:pos x="2" y="14"/>
                </a:cxn>
                <a:cxn ang="0">
                  <a:pos x="6" y="16"/>
                </a:cxn>
                <a:cxn ang="0">
                  <a:pos x="8" y="18"/>
                </a:cxn>
                <a:cxn ang="0">
                  <a:pos x="8" y="18"/>
                </a:cxn>
                <a:cxn ang="0">
                  <a:pos x="12" y="16"/>
                </a:cxn>
                <a:cxn ang="0">
                  <a:pos x="14" y="14"/>
                </a:cxn>
                <a:cxn ang="0">
                  <a:pos x="16" y="12"/>
                </a:cxn>
                <a:cxn ang="0">
                  <a:pos x="18" y="8"/>
                </a:cxn>
                <a:cxn ang="0">
                  <a:pos x="18" y="8"/>
                </a:cxn>
                <a:cxn ang="0">
                  <a:pos x="16" y="6"/>
                </a:cxn>
                <a:cxn ang="0">
                  <a:pos x="14" y="2"/>
                </a:cxn>
                <a:cxn ang="0">
                  <a:pos x="12" y="2"/>
                </a:cxn>
                <a:cxn ang="0">
                  <a:pos x="8" y="0"/>
                </a:cxn>
              </a:cxnLst>
              <a:rect l="0" t="0" r="r" b="b"/>
              <a:pathLst>
                <a:path w="18" h="18">
                  <a:moveTo>
                    <a:pt x="8" y="0"/>
                  </a:moveTo>
                  <a:lnTo>
                    <a:pt x="8" y="0"/>
                  </a:lnTo>
                  <a:lnTo>
                    <a:pt x="6" y="2"/>
                  </a:lnTo>
                  <a:lnTo>
                    <a:pt x="2" y="2"/>
                  </a:lnTo>
                  <a:lnTo>
                    <a:pt x="0" y="6"/>
                  </a:lnTo>
                  <a:lnTo>
                    <a:pt x="0" y="8"/>
                  </a:lnTo>
                  <a:lnTo>
                    <a:pt x="0" y="8"/>
                  </a:lnTo>
                  <a:lnTo>
                    <a:pt x="0" y="12"/>
                  </a:lnTo>
                  <a:lnTo>
                    <a:pt x="2" y="14"/>
                  </a:lnTo>
                  <a:lnTo>
                    <a:pt x="6" y="16"/>
                  </a:lnTo>
                  <a:lnTo>
                    <a:pt x="8" y="18"/>
                  </a:lnTo>
                  <a:lnTo>
                    <a:pt x="8" y="18"/>
                  </a:lnTo>
                  <a:lnTo>
                    <a:pt x="12" y="16"/>
                  </a:lnTo>
                  <a:lnTo>
                    <a:pt x="14" y="14"/>
                  </a:lnTo>
                  <a:lnTo>
                    <a:pt x="16" y="12"/>
                  </a:lnTo>
                  <a:lnTo>
                    <a:pt x="18" y="8"/>
                  </a:lnTo>
                  <a:lnTo>
                    <a:pt x="18" y="8"/>
                  </a:lnTo>
                  <a:lnTo>
                    <a:pt x="16" y="6"/>
                  </a:lnTo>
                  <a:lnTo>
                    <a:pt x="14" y="2"/>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28" name="Freeform 298"/>
            <p:cNvSpPr/>
            <p:nvPr/>
          </p:nvSpPr>
          <p:spPr bwMode="auto">
            <a:xfrm>
              <a:off x="5033963" y="1393825"/>
              <a:ext cx="25400" cy="28575"/>
            </a:xfrm>
            <a:custGeom>
              <a:avLst/>
              <a:gdLst/>
              <a:ahLst/>
              <a:cxnLst>
                <a:cxn ang="0">
                  <a:pos x="8" y="0"/>
                </a:cxn>
                <a:cxn ang="0">
                  <a:pos x="8" y="0"/>
                </a:cxn>
                <a:cxn ang="0">
                  <a:pos x="4" y="2"/>
                </a:cxn>
                <a:cxn ang="0">
                  <a:pos x="2" y="4"/>
                </a:cxn>
                <a:cxn ang="0">
                  <a:pos x="0" y="6"/>
                </a:cxn>
                <a:cxn ang="0">
                  <a:pos x="0" y="10"/>
                </a:cxn>
                <a:cxn ang="0">
                  <a:pos x="0" y="10"/>
                </a:cxn>
                <a:cxn ang="0">
                  <a:pos x="0" y="12"/>
                </a:cxn>
                <a:cxn ang="0">
                  <a:pos x="2" y="16"/>
                </a:cxn>
                <a:cxn ang="0">
                  <a:pos x="4" y="18"/>
                </a:cxn>
                <a:cxn ang="0">
                  <a:pos x="8" y="18"/>
                </a:cxn>
                <a:cxn ang="0">
                  <a:pos x="8" y="18"/>
                </a:cxn>
                <a:cxn ang="0">
                  <a:pos x="12" y="18"/>
                </a:cxn>
                <a:cxn ang="0">
                  <a:pos x="14" y="16"/>
                </a:cxn>
                <a:cxn ang="0">
                  <a:pos x="16" y="12"/>
                </a:cxn>
                <a:cxn ang="0">
                  <a:pos x="16" y="10"/>
                </a:cxn>
                <a:cxn ang="0">
                  <a:pos x="16" y="10"/>
                </a:cxn>
                <a:cxn ang="0">
                  <a:pos x="16" y="6"/>
                </a:cxn>
                <a:cxn ang="0">
                  <a:pos x="14" y="4"/>
                </a:cxn>
                <a:cxn ang="0">
                  <a:pos x="12" y="2"/>
                </a:cxn>
                <a:cxn ang="0">
                  <a:pos x="8" y="0"/>
                </a:cxn>
              </a:cxnLst>
              <a:rect l="0" t="0" r="r" b="b"/>
              <a:pathLst>
                <a:path w="16" h="18">
                  <a:moveTo>
                    <a:pt x="8" y="0"/>
                  </a:moveTo>
                  <a:lnTo>
                    <a:pt x="8" y="0"/>
                  </a:lnTo>
                  <a:lnTo>
                    <a:pt x="4" y="2"/>
                  </a:lnTo>
                  <a:lnTo>
                    <a:pt x="2" y="4"/>
                  </a:lnTo>
                  <a:lnTo>
                    <a:pt x="0" y="6"/>
                  </a:lnTo>
                  <a:lnTo>
                    <a:pt x="0" y="10"/>
                  </a:lnTo>
                  <a:lnTo>
                    <a:pt x="0" y="10"/>
                  </a:lnTo>
                  <a:lnTo>
                    <a:pt x="0" y="12"/>
                  </a:lnTo>
                  <a:lnTo>
                    <a:pt x="2" y="16"/>
                  </a:lnTo>
                  <a:lnTo>
                    <a:pt x="4" y="18"/>
                  </a:lnTo>
                  <a:lnTo>
                    <a:pt x="8" y="18"/>
                  </a:lnTo>
                  <a:lnTo>
                    <a:pt x="8" y="18"/>
                  </a:lnTo>
                  <a:lnTo>
                    <a:pt x="12" y="18"/>
                  </a:lnTo>
                  <a:lnTo>
                    <a:pt x="14" y="16"/>
                  </a:lnTo>
                  <a:lnTo>
                    <a:pt x="16" y="12"/>
                  </a:lnTo>
                  <a:lnTo>
                    <a:pt x="16" y="10"/>
                  </a:lnTo>
                  <a:lnTo>
                    <a:pt x="16" y="10"/>
                  </a:lnTo>
                  <a:lnTo>
                    <a:pt x="16" y="6"/>
                  </a:lnTo>
                  <a:lnTo>
                    <a:pt x="14" y="4"/>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29" name="Freeform 299"/>
            <p:cNvSpPr/>
            <p:nvPr/>
          </p:nvSpPr>
          <p:spPr bwMode="auto">
            <a:xfrm>
              <a:off x="5033963" y="1393825"/>
              <a:ext cx="25400" cy="28575"/>
            </a:xfrm>
            <a:custGeom>
              <a:avLst/>
              <a:gdLst/>
              <a:ahLst/>
              <a:cxnLst>
                <a:cxn ang="0">
                  <a:pos x="8" y="0"/>
                </a:cxn>
                <a:cxn ang="0">
                  <a:pos x="8" y="0"/>
                </a:cxn>
                <a:cxn ang="0">
                  <a:pos x="4" y="2"/>
                </a:cxn>
                <a:cxn ang="0">
                  <a:pos x="2" y="4"/>
                </a:cxn>
                <a:cxn ang="0">
                  <a:pos x="0" y="6"/>
                </a:cxn>
                <a:cxn ang="0">
                  <a:pos x="0" y="10"/>
                </a:cxn>
                <a:cxn ang="0">
                  <a:pos x="0" y="10"/>
                </a:cxn>
                <a:cxn ang="0">
                  <a:pos x="0" y="12"/>
                </a:cxn>
                <a:cxn ang="0">
                  <a:pos x="2" y="16"/>
                </a:cxn>
                <a:cxn ang="0">
                  <a:pos x="4" y="18"/>
                </a:cxn>
                <a:cxn ang="0">
                  <a:pos x="8" y="18"/>
                </a:cxn>
                <a:cxn ang="0">
                  <a:pos x="8" y="18"/>
                </a:cxn>
                <a:cxn ang="0">
                  <a:pos x="12" y="18"/>
                </a:cxn>
                <a:cxn ang="0">
                  <a:pos x="14" y="16"/>
                </a:cxn>
                <a:cxn ang="0">
                  <a:pos x="16" y="12"/>
                </a:cxn>
                <a:cxn ang="0">
                  <a:pos x="16" y="10"/>
                </a:cxn>
                <a:cxn ang="0">
                  <a:pos x="16" y="10"/>
                </a:cxn>
                <a:cxn ang="0">
                  <a:pos x="16" y="6"/>
                </a:cxn>
                <a:cxn ang="0">
                  <a:pos x="14" y="4"/>
                </a:cxn>
                <a:cxn ang="0">
                  <a:pos x="12" y="2"/>
                </a:cxn>
                <a:cxn ang="0">
                  <a:pos x="8" y="0"/>
                </a:cxn>
              </a:cxnLst>
              <a:rect l="0" t="0" r="r" b="b"/>
              <a:pathLst>
                <a:path w="16" h="18">
                  <a:moveTo>
                    <a:pt x="8" y="0"/>
                  </a:moveTo>
                  <a:lnTo>
                    <a:pt x="8" y="0"/>
                  </a:lnTo>
                  <a:lnTo>
                    <a:pt x="4" y="2"/>
                  </a:lnTo>
                  <a:lnTo>
                    <a:pt x="2" y="4"/>
                  </a:lnTo>
                  <a:lnTo>
                    <a:pt x="0" y="6"/>
                  </a:lnTo>
                  <a:lnTo>
                    <a:pt x="0" y="10"/>
                  </a:lnTo>
                  <a:lnTo>
                    <a:pt x="0" y="10"/>
                  </a:lnTo>
                  <a:lnTo>
                    <a:pt x="0" y="12"/>
                  </a:lnTo>
                  <a:lnTo>
                    <a:pt x="2" y="16"/>
                  </a:lnTo>
                  <a:lnTo>
                    <a:pt x="4" y="18"/>
                  </a:lnTo>
                  <a:lnTo>
                    <a:pt x="8" y="18"/>
                  </a:lnTo>
                  <a:lnTo>
                    <a:pt x="8" y="18"/>
                  </a:lnTo>
                  <a:lnTo>
                    <a:pt x="12" y="18"/>
                  </a:lnTo>
                  <a:lnTo>
                    <a:pt x="14" y="16"/>
                  </a:lnTo>
                  <a:lnTo>
                    <a:pt x="16" y="12"/>
                  </a:lnTo>
                  <a:lnTo>
                    <a:pt x="16" y="10"/>
                  </a:lnTo>
                  <a:lnTo>
                    <a:pt x="16" y="10"/>
                  </a:lnTo>
                  <a:lnTo>
                    <a:pt x="16" y="6"/>
                  </a:lnTo>
                  <a:lnTo>
                    <a:pt x="14" y="4"/>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30" name="Freeform 300"/>
            <p:cNvSpPr/>
            <p:nvPr/>
          </p:nvSpPr>
          <p:spPr bwMode="auto">
            <a:xfrm>
              <a:off x="3506788" y="1247775"/>
              <a:ext cx="19050" cy="19050"/>
            </a:xfrm>
            <a:custGeom>
              <a:avLst/>
              <a:gdLst/>
              <a:ahLst/>
              <a:cxnLst>
                <a:cxn ang="0">
                  <a:pos x="6" y="0"/>
                </a:cxn>
                <a:cxn ang="0">
                  <a:pos x="6" y="0"/>
                </a:cxn>
                <a:cxn ang="0">
                  <a:pos x="2" y="2"/>
                </a:cxn>
                <a:cxn ang="0">
                  <a:pos x="0" y="6"/>
                </a:cxn>
                <a:cxn ang="0">
                  <a:pos x="0" y="6"/>
                </a:cxn>
                <a:cxn ang="0">
                  <a:pos x="2" y="12"/>
                </a:cxn>
                <a:cxn ang="0">
                  <a:pos x="6" y="12"/>
                </a:cxn>
                <a:cxn ang="0">
                  <a:pos x="6" y="12"/>
                </a:cxn>
                <a:cxn ang="0">
                  <a:pos x="10" y="12"/>
                </a:cxn>
                <a:cxn ang="0">
                  <a:pos x="12" y="6"/>
                </a:cxn>
                <a:cxn ang="0">
                  <a:pos x="12" y="6"/>
                </a:cxn>
                <a:cxn ang="0">
                  <a:pos x="10" y="2"/>
                </a:cxn>
                <a:cxn ang="0">
                  <a:pos x="6" y="0"/>
                </a:cxn>
              </a:cxnLst>
              <a:rect l="0" t="0" r="r" b="b"/>
              <a:pathLst>
                <a:path w="12" h="12">
                  <a:moveTo>
                    <a:pt x="6" y="0"/>
                  </a:moveTo>
                  <a:lnTo>
                    <a:pt x="6" y="0"/>
                  </a:lnTo>
                  <a:lnTo>
                    <a:pt x="2" y="2"/>
                  </a:lnTo>
                  <a:lnTo>
                    <a:pt x="0" y="6"/>
                  </a:lnTo>
                  <a:lnTo>
                    <a:pt x="0" y="6"/>
                  </a:lnTo>
                  <a:lnTo>
                    <a:pt x="2" y="12"/>
                  </a:lnTo>
                  <a:lnTo>
                    <a:pt x="6" y="12"/>
                  </a:lnTo>
                  <a:lnTo>
                    <a:pt x="6" y="12"/>
                  </a:lnTo>
                  <a:lnTo>
                    <a:pt x="10" y="12"/>
                  </a:lnTo>
                  <a:lnTo>
                    <a:pt x="12" y="6"/>
                  </a:lnTo>
                  <a:lnTo>
                    <a:pt x="12" y="6"/>
                  </a:lnTo>
                  <a:lnTo>
                    <a:pt x="10"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31" name="Freeform 301"/>
            <p:cNvSpPr/>
            <p:nvPr/>
          </p:nvSpPr>
          <p:spPr bwMode="auto">
            <a:xfrm>
              <a:off x="3506788" y="1247775"/>
              <a:ext cx="19050" cy="19050"/>
            </a:xfrm>
            <a:custGeom>
              <a:avLst/>
              <a:gdLst/>
              <a:ahLst/>
              <a:cxnLst>
                <a:cxn ang="0">
                  <a:pos x="6" y="0"/>
                </a:cxn>
                <a:cxn ang="0">
                  <a:pos x="6" y="0"/>
                </a:cxn>
                <a:cxn ang="0">
                  <a:pos x="2" y="2"/>
                </a:cxn>
                <a:cxn ang="0">
                  <a:pos x="0" y="6"/>
                </a:cxn>
                <a:cxn ang="0">
                  <a:pos x="0" y="6"/>
                </a:cxn>
                <a:cxn ang="0">
                  <a:pos x="2" y="12"/>
                </a:cxn>
                <a:cxn ang="0">
                  <a:pos x="6" y="12"/>
                </a:cxn>
                <a:cxn ang="0">
                  <a:pos x="6" y="12"/>
                </a:cxn>
                <a:cxn ang="0">
                  <a:pos x="10" y="12"/>
                </a:cxn>
                <a:cxn ang="0">
                  <a:pos x="12" y="6"/>
                </a:cxn>
                <a:cxn ang="0">
                  <a:pos x="12" y="6"/>
                </a:cxn>
                <a:cxn ang="0">
                  <a:pos x="10" y="2"/>
                </a:cxn>
                <a:cxn ang="0">
                  <a:pos x="6" y="0"/>
                </a:cxn>
              </a:cxnLst>
              <a:rect l="0" t="0" r="r" b="b"/>
              <a:pathLst>
                <a:path w="12" h="12">
                  <a:moveTo>
                    <a:pt x="6" y="0"/>
                  </a:moveTo>
                  <a:lnTo>
                    <a:pt x="6" y="0"/>
                  </a:lnTo>
                  <a:lnTo>
                    <a:pt x="2" y="2"/>
                  </a:lnTo>
                  <a:lnTo>
                    <a:pt x="0" y="6"/>
                  </a:lnTo>
                  <a:lnTo>
                    <a:pt x="0" y="6"/>
                  </a:lnTo>
                  <a:lnTo>
                    <a:pt x="2" y="12"/>
                  </a:lnTo>
                  <a:lnTo>
                    <a:pt x="6" y="12"/>
                  </a:lnTo>
                  <a:lnTo>
                    <a:pt x="6" y="12"/>
                  </a:lnTo>
                  <a:lnTo>
                    <a:pt x="10" y="12"/>
                  </a:lnTo>
                  <a:lnTo>
                    <a:pt x="12" y="6"/>
                  </a:lnTo>
                  <a:lnTo>
                    <a:pt x="12" y="6"/>
                  </a:lnTo>
                  <a:lnTo>
                    <a:pt x="10"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32" name="Freeform 302"/>
            <p:cNvSpPr/>
            <p:nvPr/>
          </p:nvSpPr>
          <p:spPr bwMode="auto">
            <a:xfrm>
              <a:off x="4271963" y="1381125"/>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33" name="Freeform 303"/>
            <p:cNvSpPr/>
            <p:nvPr/>
          </p:nvSpPr>
          <p:spPr bwMode="auto">
            <a:xfrm>
              <a:off x="4271963" y="1381125"/>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34" name="Freeform 304"/>
            <p:cNvSpPr/>
            <p:nvPr/>
          </p:nvSpPr>
          <p:spPr bwMode="auto">
            <a:xfrm>
              <a:off x="4494213" y="1327150"/>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35" name="Freeform 305"/>
            <p:cNvSpPr/>
            <p:nvPr/>
          </p:nvSpPr>
          <p:spPr bwMode="auto">
            <a:xfrm>
              <a:off x="4494213" y="1327150"/>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36" name="Freeform 306"/>
            <p:cNvSpPr/>
            <p:nvPr/>
          </p:nvSpPr>
          <p:spPr bwMode="auto">
            <a:xfrm>
              <a:off x="4475163" y="1568450"/>
              <a:ext cx="22225" cy="19050"/>
            </a:xfrm>
            <a:custGeom>
              <a:avLst/>
              <a:gdLst/>
              <a:ahLst/>
              <a:cxnLst>
                <a:cxn ang="0">
                  <a:pos x="8" y="0"/>
                </a:cxn>
                <a:cxn ang="0">
                  <a:pos x="8" y="0"/>
                </a:cxn>
                <a:cxn ang="0">
                  <a:pos x="2" y="2"/>
                </a:cxn>
                <a:cxn ang="0">
                  <a:pos x="0" y="6"/>
                </a:cxn>
                <a:cxn ang="0">
                  <a:pos x="0" y="6"/>
                </a:cxn>
                <a:cxn ang="0">
                  <a:pos x="2" y="10"/>
                </a:cxn>
                <a:cxn ang="0">
                  <a:pos x="8" y="12"/>
                </a:cxn>
                <a:cxn ang="0">
                  <a:pos x="8" y="12"/>
                </a:cxn>
                <a:cxn ang="0">
                  <a:pos x="12" y="10"/>
                </a:cxn>
                <a:cxn ang="0">
                  <a:pos x="14" y="6"/>
                </a:cxn>
                <a:cxn ang="0">
                  <a:pos x="14" y="6"/>
                </a:cxn>
                <a:cxn ang="0">
                  <a:pos x="12" y="2"/>
                </a:cxn>
                <a:cxn ang="0">
                  <a:pos x="8" y="0"/>
                </a:cxn>
              </a:cxnLst>
              <a:rect l="0" t="0" r="r" b="b"/>
              <a:pathLst>
                <a:path w="14" h="12">
                  <a:moveTo>
                    <a:pt x="8" y="0"/>
                  </a:moveTo>
                  <a:lnTo>
                    <a:pt x="8" y="0"/>
                  </a:lnTo>
                  <a:lnTo>
                    <a:pt x="2" y="2"/>
                  </a:lnTo>
                  <a:lnTo>
                    <a:pt x="0" y="6"/>
                  </a:lnTo>
                  <a:lnTo>
                    <a:pt x="0" y="6"/>
                  </a:lnTo>
                  <a:lnTo>
                    <a:pt x="2" y="10"/>
                  </a:lnTo>
                  <a:lnTo>
                    <a:pt x="8" y="12"/>
                  </a:lnTo>
                  <a:lnTo>
                    <a:pt x="8" y="12"/>
                  </a:lnTo>
                  <a:lnTo>
                    <a:pt x="12" y="10"/>
                  </a:lnTo>
                  <a:lnTo>
                    <a:pt x="14" y="6"/>
                  </a:lnTo>
                  <a:lnTo>
                    <a:pt x="14"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37" name="Freeform 307"/>
            <p:cNvSpPr/>
            <p:nvPr/>
          </p:nvSpPr>
          <p:spPr bwMode="auto">
            <a:xfrm>
              <a:off x="4475163" y="1568450"/>
              <a:ext cx="22225" cy="19050"/>
            </a:xfrm>
            <a:custGeom>
              <a:avLst/>
              <a:gdLst/>
              <a:ahLst/>
              <a:cxnLst>
                <a:cxn ang="0">
                  <a:pos x="8" y="0"/>
                </a:cxn>
                <a:cxn ang="0">
                  <a:pos x="8" y="0"/>
                </a:cxn>
                <a:cxn ang="0">
                  <a:pos x="2" y="2"/>
                </a:cxn>
                <a:cxn ang="0">
                  <a:pos x="0" y="6"/>
                </a:cxn>
                <a:cxn ang="0">
                  <a:pos x="0" y="6"/>
                </a:cxn>
                <a:cxn ang="0">
                  <a:pos x="2" y="10"/>
                </a:cxn>
                <a:cxn ang="0">
                  <a:pos x="8" y="12"/>
                </a:cxn>
                <a:cxn ang="0">
                  <a:pos x="8" y="12"/>
                </a:cxn>
                <a:cxn ang="0">
                  <a:pos x="12" y="10"/>
                </a:cxn>
                <a:cxn ang="0">
                  <a:pos x="14" y="6"/>
                </a:cxn>
                <a:cxn ang="0">
                  <a:pos x="14" y="6"/>
                </a:cxn>
                <a:cxn ang="0">
                  <a:pos x="12" y="2"/>
                </a:cxn>
                <a:cxn ang="0">
                  <a:pos x="8" y="0"/>
                </a:cxn>
              </a:cxnLst>
              <a:rect l="0" t="0" r="r" b="b"/>
              <a:pathLst>
                <a:path w="14" h="12">
                  <a:moveTo>
                    <a:pt x="8" y="0"/>
                  </a:moveTo>
                  <a:lnTo>
                    <a:pt x="8" y="0"/>
                  </a:lnTo>
                  <a:lnTo>
                    <a:pt x="2" y="2"/>
                  </a:lnTo>
                  <a:lnTo>
                    <a:pt x="0" y="6"/>
                  </a:lnTo>
                  <a:lnTo>
                    <a:pt x="0" y="6"/>
                  </a:lnTo>
                  <a:lnTo>
                    <a:pt x="2" y="10"/>
                  </a:lnTo>
                  <a:lnTo>
                    <a:pt x="8" y="12"/>
                  </a:lnTo>
                  <a:lnTo>
                    <a:pt x="8" y="12"/>
                  </a:lnTo>
                  <a:lnTo>
                    <a:pt x="12" y="10"/>
                  </a:lnTo>
                  <a:lnTo>
                    <a:pt x="14" y="6"/>
                  </a:lnTo>
                  <a:lnTo>
                    <a:pt x="14"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38" name="Freeform 308"/>
            <p:cNvSpPr/>
            <p:nvPr/>
          </p:nvSpPr>
          <p:spPr bwMode="auto">
            <a:xfrm>
              <a:off x="4056063" y="107632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39" name="Freeform 309"/>
            <p:cNvSpPr/>
            <p:nvPr/>
          </p:nvSpPr>
          <p:spPr bwMode="auto">
            <a:xfrm>
              <a:off x="4056063" y="107632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40" name="Freeform 310"/>
            <p:cNvSpPr/>
            <p:nvPr/>
          </p:nvSpPr>
          <p:spPr bwMode="auto">
            <a:xfrm>
              <a:off x="6459538" y="149542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41" name="Freeform 311"/>
            <p:cNvSpPr/>
            <p:nvPr/>
          </p:nvSpPr>
          <p:spPr bwMode="auto">
            <a:xfrm>
              <a:off x="6459538" y="149542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42" name="Freeform 312"/>
            <p:cNvSpPr/>
            <p:nvPr/>
          </p:nvSpPr>
          <p:spPr bwMode="auto">
            <a:xfrm>
              <a:off x="6345238" y="1130300"/>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43" name="Freeform 313"/>
            <p:cNvSpPr/>
            <p:nvPr/>
          </p:nvSpPr>
          <p:spPr bwMode="auto">
            <a:xfrm>
              <a:off x="6345238" y="1130300"/>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44" name="Freeform 314"/>
            <p:cNvSpPr/>
            <p:nvPr/>
          </p:nvSpPr>
          <p:spPr bwMode="auto">
            <a:xfrm>
              <a:off x="5491163" y="1771650"/>
              <a:ext cx="19050"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0" y="12"/>
                </a:cxn>
                <a:cxn ang="0">
                  <a:pos x="12" y="6"/>
                </a:cxn>
                <a:cxn ang="0">
                  <a:pos x="12" y="6"/>
                </a:cxn>
                <a:cxn ang="0">
                  <a:pos x="10" y="2"/>
                </a:cxn>
                <a:cxn ang="0">
                  <a:pos x="6" y="0"/>
                </a:cxn>
              </a:cxnLst>
              <a:rect l="0" t="0" r="r" b="b"/>
              <a:pathLst>
                <a:path w="12" h="14">
                  <a:moveTo>
                    <a:pt x="6" y="0"/>
                  </a:moveTo>
                  <a:lnTo>
                    <a:pt x="6" y="0"/>
                  </a:lnTo>
                  <a:lnTo>
                    <a:pt x="2" y="2"/>
                  </a:lnTo>
                  <a:lnTo>
                    <a:pt x="0" y="6"/>
                  </a:lnTo>
                  <a:lnTo>
                    <a:pt x="0" y="6"/>
                  </a:lnTo>
                  <a:lnTo>
                    <a:pt x="2" y="12"/>
                  </a:lnTo>
                  <a:lnTo>
                    <a:pt x="6" y="14"/>
                  </a:lnTo>
                  <a:lnTo>
                    <a:pt x="6" y="14"/>
                  </a:lnTo>
                  <a:lnTo>
                    <a:pt x="10" y="12"/>
                  </a:lnTo>
                  <a:lnTo>
                    <a:pt x="12" y="6"/>
                  </a:lnTo>
                  <a:lnTo>
                    <a:pt x="12" y="6"/>
                  </a:lnTo>
                  <a:lnTo>
                    <a:pt x="10"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45" name="Freeform 315"/>
            <p:cNvSpPr/>
            <p:nvPr/>
          </p:nvSpPr>
          <p:spPr bwMode="auto">
            <a:xfrm>
              <a:off x="5491163" y="1771650"/>
              <a:ext cx="19050"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0" y="12"/>
                </a:cxn>
                <a:cxn ang="0">
                  <a:pos x="12" y="6"/>
                </a:cxn>
                <a:cxn ang="0">
                  <a:pos x="12" y="6"/>
                </a:cxn>
                <a:cxn ang="0">
                  <a:pos x="10" y="2"/>
                </a:cxn>
                <a:cxn ang="0">
                  <a:pos x="6" y="0"/>
                </a:cxn>
              </a:cxnLst>
              <a:rect l="0" t="0" r="r" b="b"/>
              <a:pathLst>
                <a:path w="12" h="14">
                  <a:moveTo>
                    <a:pt x="6" y="0"/>
                  </a:moveTo>
                  <a:lnTo>
                    <a:pt x="6" y="0"/>
                  </a:lnTo>
                  <a:lnTo>
                    <a:pt x="2" y="2"/>
                  </a:lnTo>
                  <a:lnTo>
                    <a:pt x="0" y="6"/>
                  </a:lnTo>
                  <a:lnTo>
                    <a:pt x="0" y="6"/>
                  </a:lnTo>
                  <a:lnTo>
                    <a:pt x="2" y="12"/>
                  </a:lnTo>
                  <a:lnTo>
                    <a:pt x="6" y="14"/>
                  </a:lnTo>
                  <a:lnTo>
                    <a:pt x="6" y="14"/>
                  </a:lnTo>
                  <a:lnTo>
                    <a:pt x="10" y="12"/>
                  </a:lnTo>
                  <a:lnTo>
                    <a:pt x="12" y="6"/>
                  </a:lnTo>
                  <a:lnTo>
                    <a:pt x="12" y="6"/>
                  </a:lnTo>
                  <a:lnTo>
                    <a:pt x="10"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46" name="Freeform 316"/>
            <p:cNvSpPr/>
            <p:nvPr/>
          </p:nvSpPr>
          <p:spPr bwMode="auto">
            <a:xfrm>
              <a:off x="3744913" y="149542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47" name="Freeform 317"/>
            <p:cNvSpPr/>
            <p:nvPr/>
          </p:nvSpPr>
          <p:spPr bwMode="auto">
            <a:xfrm>
              <a:off x="3744913" y="149542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48" name="Freeform 318"/>
            <p:cNvSpPr/>
            <p:nvPr/>
          </p:nvSpPr>
          <p:spPr bwMode="auto">
            <a:xfrm>
              <a:off x="1833563" y="1470025"/>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49" name="Freeform 319"/>
            <p:cNvSpPr/>
            <p:nvPr/>
          </p:nvSpPr>
          <p:spPr bwMode="auto">
            <a:xfrm>
              <a:off x="1833563" y="1470025"/>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50" name="Freeform 320"/>
            <p:cNvSpPr/>
            <p:nvPr/>
          </p:nvSpPr>
          <p:spPr bwMode="auto">
            <a:xfrm>
              <a:off x="2116138" y="1114425"/>
              <a:ext cx="22225" cy="19050"/>
            </a:xfrm>
            <a:custGeom>
              <a:avLst/>
              <a:gdLst/>
              <a:ahLst/>
              <a:cxnLst>
                <a:cxn ang="0">
                  <a:pos x="8" y="0"/>
                </a:cxn>
                <a:cxn ang="0">
                  <a:pos x="8" y="0"/>
                </a:cxn>
                <a:cxn ang="0">
                  <a:pos x="2" y="2"/>
                </a:cxn>
                <a:cxn ang="0">
                  <a:pos x="0" y="6"/>
                </a:cxn>
                <a:cxn ang="0">
                  <a:pos x="0" y="6"/>
                </a:cxn>
                <a:cxn ang="0">
                  <a:pos x="2" y="10"/>
                </a:cxn>
                <a:cxn ang="0">
                  <a:pos x="8" y="12"/>
                </a:cxn>
                <a:cxn ang="0">
                  <a:pos x="8" y="12"/>
                </a:cxn>
                <a:cxn ang="0">
                  <a:pos x="12" y="10"/>
                </a:cxn>
                <a:cxn ang="0">
                  <a:pos x="14" y="6"/>
                </a:cxn>
                <a:cxn ang="0">
                  <a:pos x="14" y="6"/>
                </a:cxn>
                <a:cxn ang="0">
                  <a:pos x="12" y="2"/>
                </a:cxn>
                <a:cxn ang="0">
                  <a:pos x="8" y="0"/>
                </a:cxn>
              </a:cxnLst>
              <a:rect l="0" t="0" r="r" b="b"/>
              <a:pathLst>
                <a:path w="14" h="12">
                  <a:moveTo>
                    <a:pt x="8" y="0"/>
                  </a:moveTo>
                  <a:lnTo>
                    <a:pt x="8" y="0"/>
                  </a:lnTo>
                  <a:lnTo>
                    <a:pt x="2" y="2"/>
                  </a:lnTo>
                  <a:lnTo>
                    <a:pt x="0" y="6"/>
                  </a:lnTo>
                  <a:lnTo>
                    <a:pt x="0" y="6"/>
                  </a:lnTo>
                  <a:lnTo>
                    <a:pt x="2" y="10"/>
                  </a:lnTo>
                  <a:lnTo>
                    <a:pt x="8" y="12"/>
                  </a:lnTo>
                  <a:lnTo>
                    <a:pt x="8" y="12"/>
                  </a:lnTo>
                  <a:lnTo>
                    <a:pt x="12" y="10"/>
                  </a:lnTo>
                  <a:lnTo>
                    <a:pt x="14" y="6"/>
                  </a:lnTo>
                  <a:lnTo>
                    <a:pt x="14"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51" name="Freeform 321"/>
            <p:cNvSpPr/>
            <p:nvPr/>
          </p:nvSpPr>
          <p:spPr bwMode="auto">
            <a:xfrm>
              <a:off x="2116138" y="1114425"/>
              <a:ext cx="22225" cy="19050"/>
            </a:xfrm>
            <a:custGeom>
              <a:avLst/>
              <a:gdLst/>
              <a:ahLst/>
              <a:cxnLst>
                <a:cxn ang="0">
                  <a:pos x="8" y="0"/>
                </a:cxn>
                <a:cxn ang="0">
                  <a:pos x="8" y="0"/>
                </a:cxn>
                <a:cxn ang="0">
                  <a:pos x="2" y="2"/>
                </a:cxn>
                <a:cxn ang="0">
                  <a:pos x="0" y="6"/>
                </a:cxn>
                <a:cxn ang="0">
                  <a:pos x="0" y="6"/>
                </a:cxn>
                <a:cxn ang="0">
                  <a:pos x="2" y="10"/>
                </a:cxn>
                <a:cxn ang="0">
                  <a:pos x="8" y="12"/>
                </a:cxn>
                <a:cxn ang="0">
                  <a:pos x="8" y="12"/>
                </a:cxn>
                <a:cxn ang="0">
                  <a:pos x="12" y="10"/>
                </a:cxn>
                <a:cxn ang="0">
                  <a:pos x="14" y="6"/>
                </a:cxn>
                <a:cxn ang="0">
                  <a:pos x="14" y="6"/>
                </a:cxn>
                <a:cxn ang="0">
                  <a:pos x="12" y="2"/>
                </a:cxn>
                <a:cxn ang="0">
                  <a:pos x="8" y="0"/>
                </a:cxn>
              </a:cxnLst>
              <a:rect l="0" t="0" r="r" b="b"/>
              <a:pathLst>
                <a:path w="14" h="12">
                  <a:moveTo>
                    <a:pt x="8" y="0"/>
                  </a:moveTo>
                  <a:lnTo>
                    <a:pt x="8" y="0"/>
                  </a:lnTo>
                  <a:lnTo>
                    <a:pt x="2" y="2"/>
                  </a:lnTo>
                  <a:lnTo>
                    <a:pt x="0" y="6"/>
                  </a:lnTo>
                  <a:lnTo>
                    <a:pt x="0" y="6"/>
                  </a:lnTo>
                  <a:lnTo>
                    <a:pt x="2" y="10"/>
                  </a:lnTo>
                  <a:lnTo>
                    <a:pt x="8" y="12"/>
                  </a:lnTo>
                  <a:lnTo>
                    <a:pt x="8" y="12"/>
                  </a:lnTo>
                  <a:lnTo>
                    <a:pt x="12" y="10"/>
                  </a:lnTo>
                  <a:lnTo>
                    <a:pt x="14" y="6"/>
                  </a:lnTo>
                  <a:lnTo>
                    <a:pt x="14"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52" name="Freeform 322"/>
            <p:cNvSpPr/>
            <p:nvPr/>
          </p:nvSpPr>
          <p:spPr bwMode="auto">
            <a:xfrm>
              <a:off x="5405438" y="1044575"/>
              <a:ext cx="53975" cy="53975"/>
            </a:xfrm>
            <a:custGeom>
              <a:avLst/>
              <a:gdLst/>
              <a:ahLst/>
              <a:cxnLst>
                <a:cxn ang="0">
                  <a:pos x="18" y="0"/>
                </a:cxn>
                <a:cxn ang="0">
                  <a:pos x="18" y="0"/>
                </a:cxn>
                <a:cxn ang="0">
                  <a:pos x="10" y="0"/>
                </a:cxn>
                <a:cxn ang="0">
                  <a:pos x="6" y="4"/>
                </a:cxn>
                <a:cxn ang="0">
                  <a:pos x="2" y="10"/>
                </a:cxn>
                <a:cxn ang="0">
                  <a:pos x="0" y="16"/>
                </a:cxn>
                <a:cxn ang="0">
                  <a:pos x="0" y="16"/>
                </a:cxn>
                <a:cxn ang="0">
                  <a:pos x="2" y="24"/>
                </a:cxn>
                <a:cxn ang="0">
                  <a:pos x="6" y="28"/>
                </a:cxn>
                <a:cxn ang="0">
                  <a:pos x="10" y="32"/>
                </a:cxn>
                <a:cxn ang="0">
                  <a:pos x="18" y="34"/>
                </a:cxn>
                <a:cxn ang="0">
                  <a:pos x="18" y="34"/>
                </a:cxn>
                <a:cxn ang="0">
                  <a:pos x="24" y="32"/>
                </a:cxn>
                <a:cxn ang="0">
                  <a:pos x="30" y="28"/>
                </a:cxn>
                <a:cxn ang="0">
                  <a:pos x="32" y="24"/>
                </a:cxn>
                <a:cxn ang="0">
                  <a:pos x="34" y="16"/>
                </a:cxn>
                <a:cxn ang="0">
                  <a:pos x="34" y="16"/>
                </a:cxn>
                <a:cxn ang="0">
                  <a:pos x="32" y="10"/>
                </a:cxn>
                <a:cxn ang="0">
                  <a:pos x="30" y="4"/>
                </a:cxn>
                <a:cxn ang="0">
                  <a:pos x="24" y="0"/>
                </a:cxn>
                <a:cxn ang="0">
                  <a:pos x="18" y="0"/>
                </a:cxn>
              </a:cxnLst>
              <a:rect l="0" t="0" r="r" b="b"/>
              <a:pathLst>
                <a:path w="34" h="34">
                  <a:moveTo>
                    <a:pt x="18" y="0"/>
                  </a:moveTo>
                  <a:lnTo>
                    <a:pt x="18" y="0"/>
                  </a:lnTo>
                  <a:lnTo>
                    <a:pt x="10" y="0"/>
                  </a:lnTo>
                  <a:lnTo>
                    <a:pt x="6" y="4"/>
                  </a:lnTo>
                  <a:lnTo>
                    <a:pt x="2" y="10"/>
                  </a:lnTo>
                  <a:lnTo>
                    <a:pt x="0" y="16"/>
                  </a:lnTo>
                  <a:lnTo>
                    <a:pt x="0" y="16"/>
                  </a:lnTo>
                  <a:lnTo>
                    <a:pt x="2" y="24"/>
                  </a:lnTo>
                  <a:lnTo>
                    <a:pt x="6" y="28"/>
                  </a:lnTo>
                  <a:lnTo>
                    <a:pt x="10" y="32"/>
                  </a:lnTo>
                  <a:lnTo>
                    <a:pt x="18" y="34"/>
                  </a:lnTo>
                  <a:lnTo>
                    <a:pt x="18" y="34"/>
                  </a:lnTo>
                  <a:lnTo>
                    <a:pt x="24" y="32"/>
                  </a:lnTo>
                  <a:lnTo>
                    <a:pt x="30" y="28"/>
                  </a:lnTo>
                  <a:lnTo>
                    <a:pt x="32" y="24"/>
                  </a:lnTo>
                  <a:lnTo>
                    <a:pt x="34" y="16"/>
                  </a:lnTo>
                  <a:lnTo>
                    <a:pt x="34" y="16"/>
                  </a:lnTo>
                  <a:lnTo>
                    <a:pt x="32" y="10"/>
                  </a:lnTo>
                  <a:lnTo>
                    <a:pt x="30" y="4"/>
                  </a:lnTo>
                  <a:lnTo>
                    <a:pt x="24" y="0"/>
                  </a:lnTo>
                  <a:lnTo>
                    <a:pt x="1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53" name="Freeform 323"/>
            <p:cNvSpPr/>
            <p:nvPr/>
          </p:nvSpPr>
          <p:spPr bwMode="auto">
            <a:xfrm>
              <a:off x="5405438" y="1044575"/>
              <a:ext cx="53975" cy="53975"/>
            </a:xfrm>
            <a:custGeom>
              <a:avLst/>
              <a:gdLst/>
              <a:ahLst/>
              <a:cxnLst>
                <a:cxn ang="0">
                  <a:pos x="18" y="0"/>
                </a:cxn>
                <a:cxn ang="0">
                  <a:pos x="18" y="0"/>
                </a:cxn>
                <a:cxn ang="0">
                  <a:pos x="10" y="0"/>
                </a:cxn>
                <a:cxn ang="0">
                  <a:pos x="6" y="4"/>
                </a:cxn>
                <a:cxn ang="0">
                  <a:pos x="2" y="10"/>
                </a:cxn>
                <a:cxn ang="0">
                  <a:pos x="0" y="16"/>
                </a:cxn>
                <a:cxn ang="0">
                  <a:pos x="0" y="16"/>
                </a:cxn>
                <a:cxn ang="0">
                  <a:pos x="2" y="24"/>
                </a:cxn>
                <a:cxn ang="0">
                  <a:pos x="6" y="28"/>
                </a:cxn>
                <a:cxn ang="0">
                  <a:pos x="10" y="32"/>
                </a:cxn>
                <a:cxn ang="0">
                  <a:pos x="18" y="34"/>
                </a:cxn>
                <a:cxn ang="0">
                  <a:pos x="18" y="34"/>
                </a:cxn>
                <a:cxn ang="0">
                  <a:pos x="24" y="32"/>
                </a:cxn>
                <a:cxn ang="0">
                  <a:pos x="30" y="28"/>
                </a:cxn>
                <a:cxn ang="0">
                  <a:pos x="32" y="24"/>
                </a:cxn>
                <a:cxn ang="0">
                  <a:pos x="34" y="16"/>
                </a:cxn>
                <a:cxn ang="0">
                  <a:pos x="34" y="16"/>
                </a:cxn>
                <a:cxn ang="0">
                  <a:pos x="32" y="10"/>
                </a:cxn>
                <a:cxn ang="0">
                  <a:pos x="30" y="4"/>
                </a:cxn>
                <a:cxn ang="0">
                  <a:pos x="24" y="0"/>
                </a:cxn>
                <a:cxn ang="0">
                  <a:pos x="18" y="0"/>
                </a:cxn>
              </a:cxnLst>
              <a:rect l="0" t="0" r="r" b="b"/>
              <a:pathLst>
                <a:path w="34" h="34">
                  <a:moveTo>
                    <a:pt x="18" y="0"/>
                  </a:moveTo>
                  <a:lnTo>
                    <a:pt x="18" y="0"/>
                  </a:lnTo>
                  <a:lnTo>
                    <a:pt x="10" y="0"/>
                  </a:lnTo>
                  <a:lnTo>
                    <a:pt x="6" y="4"/>
                  </a:lnTo>
                  <a:lnTo>
                    <a:pt x="2" y="10"/>
                  </a:lnTo>
                  <a:lnTo>
                    <a:pt x="0" y="16"/>
                  </a:lnTo>
                  <a:lnTo>
                    <a:pt x="0" y="16"/>
                  </a:lnTo>
                  <a:lnTo>
                    <a:pt x="2" y="24"/>
                  </a:lnTo>
                  <a:lnTo>
                    <a:pt x="6" y="28"/>
                  </a:lnTo>
                  <a:lnTo>
                    <a:pt x="10" y="32"/>
                  </a:lnTo>
                  <a:lnTo>
                    <a:pt x="18" y="34"/>
                  </a:lnTo>
                  <a:lnTo>
                    <a:pt x="18" y="34"/>
                  </a:lnTo>
                  <a:lnTo>
                    <a:pt x="24" y="32"/>
                  </a:lnTo>
                  <a:lnTo>
                    <a:pt x="30" y="28"/>
                  </a:lnTo>
                  <a:lnTo>
                    <a:pt x="32" y="24"/>
                  </a:lnTo>
                  <a:lnTo>
                    <a:pt x="34" y="16"/>
                  </a:lnTo>
                  <a:lnTo>
                    <a:pt x="34" y="16"/>
                  </a:lnTo>
                  <a:lnTo>
                    <a:pt x="32" y="10"/>
                  </a:lnTo>
                  <a:lnTo>
                    <a:pt x="30" y="4"/>
                  </a:lnTo>
                  <a:lnTo>
                    <a:pt x="24" y="0"/>
                  </a:lnTo>
                  <a:lnTo>
                    <a:pt x="1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54" name="Freeform 324"/>
            <p:cNvSpPr/>
            <p:nvPr/>
          </p:nvSpPr>
          <p:spPr bwMode="auto">
            <a:xfrm>
              <a:off x="4237038" y="1692275"/>
              <a:ext cx="53975" cy="53975"/>
            </a:xfrm>
            <a:custGeom>
              <a:avLst/>
              <a:gdLst/>
              <a:ahLst/>
              <a:cxnLst>
                <a:cxn ang="0">
                  <a:pos x="18" y="0"/>
                </a:cxn>
                <a:cxn ang="0">
                  <a:pos x="18" y="0"/>
                </a:cxn>
                <a:cxn ang="0">
                  <a:pos x="10" y="2"/>
                </a:cxn>
                <a:cxn ang="0">
                  <a:pos x="6" y="6"/>
                </a:cxn>
                <a:cxn ang="0">
                  <a:pos x="2" y="12"/>
                </a:cxn>
                <a:cxn ang="0">
                  <a:pos x="0" y="18"/>
                </a:cxn>
                <a:cxn ang="0">
                  <a:pos x="0" y="18"/>
                </a:cxn>
                <a:cxn ang="0">
                  <a:pos x="2" y="24"/>
                </a:cxn>
                <a:cxn ang="0">
                  <a:pos x="6" y="30"/>
                </a:cxn>
                <a:cxn ang="0">
                  <a:pos x="10" y="34"/>
                </a:cxn>
                <a:cxn ang="0">
                  <a:pos x="18" y="34"/>
                </a:cxn>
                <a:cxn ang="0">
                  <a:pos x="18" y="34"/>
                </a:cxn>
                <a:cxn ang="0">
                  <a:pos x="24" y="34"/>
                </a:cxn>
                <a:cxn ang="0">
                  <a:pos x="28" y="30"/>
                </a:cxn>
                <a:cxn ang="0">
                  <a:pos x="32" y="24"/>
                </a:cxn>
                <a:cxn ang="0">
                  <a:pos x="34" y="18"/>
                </a:cxn>
                <a:cxn ang="0">
                  <a:pos x="34" y="18"/>
                </a:cxn>
                <a:cxn ang="0">
                  <a:pos x="32" y="12"/>
                </a:cxn>
                <a:cxn ang="0">
                  <a:pos x="28" y="6"/>
                </a:cxn>
                <a:cxn ang="0">
                  <a:pos x="24" y="2"/>
                </a:cxn>
                <a:cxn ang="0">
                  <a:pos x="18" y="0"/>
                </a:cxn>
              </a:cxnLst>
              <a:rect l="0" t="0" r="r" b="b"/>
              <a:pathLst>
                <a:path w="34" h="34">
                  <a:moveTo>
                    <a:pt x="18" y="0"/>
                  </a:moveTo>
                  <a:lnTo>
                    <a:pt x="18" y="0"/>
                  </a:lnTo>
                  <a:lnTo>
                    <a:pt x="10" y="2"/>
                  </a:lnTo>
                  <a:lnTo>
                    <a:pt x="6" y="6"/>
                  </a:lnTo>
                  <a:lnTo>
                    <a:pt x="2" y="12"/>
                  </a:lnTo>
                  <a:lnTo>
                    <a:pt x="0" y="18"/>
                  </a:lnTo>
                  <a:lnTo>
                    <a:pt x="0" y="18"/>
                  </a:lnTo>
                  <a:lnTo>
                    <a:pt x="2" y="24"/>
                  </a:lnTo>
                  <a:lnTo>
                    <a:pt x="6" y="30"/>
                  </a:lnTo>
                  <a:lnTo>
                    <a:pt x="10" y="34"/>
                  </a:lnTo>
                  <a:lnTo>
                    <a:pt x="18" y="34"/>
                  </a:lnTo>
                  <a:lnTo>
                    <a:pt x="18" y="34"/>
                  </a:lnTo>
                  <a:lnTo>
                    <a:pt x="24" y="34"/>
                  </a:lnTo>
                  <a:lnTo>
                    <a:pt x="28" y="30"/>
                  </a:lnTo>
                  <a:lnTo>
                    <a:pt x="32" y="24"/>
                  </a:lnTo>
                  <a:lnTo>
                    <a:pt x="34" y="18"/>
                  </a:lnTo>
                  <a:lnTo>
                    <a:pt x="34" y="18"/>
                  </a:lnTo>
                  <a:lnTo>
                    <a:pt x="32" y="12"/>
                  </a:lnTo>
                  <a:lnTo>
                    <a:pt x="28" y="6"/>
                  </a:lnTo>
                  <a:lnTo>
                    <a:pt x="24" y="2"/>
                  </a:lnTo>
                  <a:lnTo>
                    <a:pt x="1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55" name="Freeform 325"/>
            <p:cNvSpPr/>
            <p:nvPr/>
          </p:nvSpPr>
          <p:spPr bwMode="auto">
            <a:xfrm>
              <a:off x="4237038" y="1692275"/>
              <a:ext cx="53975" cy="53975"/>
            </a:xfrm>
            <a:custGeom>
              <a:avLst/>
              <a:gdLst/>
              <a:ahLst/>
              <a:cxnLst>
                <a:cxn ang="0">
                  <a:pos x="18" y="0"/>
                </a:cxn>
                <a:cxn ang="0">
                  <a:pos x="18" y="0"/>
                </a:cxn>
                <a:cxn ang="0">
                  <a:pos x="10" y="2"/>
                </a:cxn>
                <a:cxn ang="0">
                  <a:pos x="6" y="6"/>
                </a:cxn>
                <a:cxn ang="0">
                  <a:pos x="2" y="12"/>
                </a:cxn>
                <a:cxn ang="0">
                  <a:pos x="0" y="18"/>
                </a:cxn>
                <a:cxn ang="0">
                  <a:pos x="0" y="18"/>
                </a:cxn>
                <a:cxn ang="0">
                  <a:pos x="2" y="24"/>
                </a:cxn>
                <a:cxn ang="0">
                  <a:pos x="6" y="30"/>
                </a:cxn>
                <a:cxn ang="0">
                  <a:pos x="10" y="34"/>
                </a:cxn>
                <a:cxn ang="0">
                  <a:pos x="18" y="34"/>
                </a:cxn>
                <a:cxn ang="0">
                  <a:pos x="18" y="34"/>
                </a:cxn>
                <a:cxn ang="0">
                  <a:pos x="24" y="34"/>
                </a:cxn>
                <a:cxn ang="0">
                  <a:pos x="28" y="30"/>
                </a:cxn>
                <a:cxn ang="0">
                  <a:pos x="32" y="24"/>
                </a:cxn>
                <a:cxn ang="0">
                  <a:pos x="34" y="18"/>
                </a:cxn>
                <a:cxn ang="0">
                  <a:pos x="34" y="18"/>
                </a:cxn>
                <a:cxn ang="0">
                  <a:pos x="32" y="12"/>
                </a:cxn>
                <a:cxn ang="0">
                  <a:pos x="28" y="6"/>
                </a:cxn>
                <a:cxn ang="0">
                  <a:pos x="24" y="2"/>
                </a:cxn>
                <a:cxn ang="0">
                  <a:pos x="18" y="0"/>
                </a:cxn>
              </a:cxnLst>
              <a:rect l="0" t="0" r="r" b="b"/>
              <a:pathLst>
                <a:path w="34" h="34">
                  <a:moveTo>
                    <a:pt x="18" y="0"/>
                  </a:moveTo>
                  <a:lnTo>
                    <a:pt x="18" y="0"/>
                  </a:lnTo>
                  <a:lnTo>
                    <a:pt x="10" y="2"/>
                  </a:lnTo>
                  <a:lnTo>
                    <a:pt x="6" y="6"/>
                  </a:lnTo>
                  <a:lnTo>
                    <a:pt x="2" y="12"/>
                  </a:lnTo>
                  <a:lnTo>
                    <a:pt x="0" y="18"/>
                  </a:lnTo>
                  <a:lnTo>
                    <a:pt x="0" y="18"/>
                  </a:lnTo>
                  <a:lnTo>
                    <a:pt x="2" y="24"/>
                  </a:lnTo>
                  <a:lnTo>
                    <a:pt x="6" y="30"/>
                  </a:lnTo>
                  <a:lnTo>
                    <a:pt x="10" y="34"/>
                  </a:lnTo>
                  <a:lnTo>
                    <a:pt x="18" y="34"/>
                  </a:lnTo>
                  <a:lnTo>
                    <a:pt x="18" y="34"/>
                  </a:lnTo>
                  <a:lnTo>
                    <a:pt x="24" y="34"/>
                  </a:lnTo>
                  <a:lnTo>
                    <a:pt x="28" y="30"/>
                  </a:lnTo>
                  <a:lnTo>
                    <a:pt x="32" y="24"/>
                  </a:lnTo>
                  <a:lnTo>
                    <a:pt x="34" y="18"/>
                  </a:lnTo>
                  <a:lnTo>
                    <a:pt x="34" y="18"/>
                  </a:lnTo>
                  <a:lnTo>
                    <a:pt x="32" y="12"/>
                  </a:lnTo>
                  <a:lnTo>
                    <a:pt x="28" y="6"/>
                  </a:lnTo>
                  <a:lnTo>
                    <a:pt x="24" y="2"/>
                  </a:lnTo>
                  <a:lnTo>
                    <a:pt x="1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56" name="Freeform 326"/>
            <p:cNvSpPr/>
            <p:nvPr/>
          </p:nvSpPr>
          <p:spPr bwMode="auto">
            <a:xfrm>
              <a:off x="5341938" y="1390650"/>
              <a:ext cx="50800" cy="53975"/>
            </a:xfrm>
            <a:custGeom>
              <a:avLst/>
              <a:gdLst/>
              <a:ahLst/>
              <a:cxnLst>
                <a:cxn ang="0">
                  <a:pos x="16" y="0"/>
                </a:cxn>
                <a:cxn ang="0">
                  <a:pos x="16" y="0"/>
                </a:cxn>
                <a:cxn ang="0">
                  <a:pos x="10" y="2"/>
                </a:cxn>
                <a:cxn ang="0">
                  <a:pos x="4" y="6"/>
                </a:cxn>
                <a:cxn ang="0">
                  <a:pos x="0" y="10"/>
                </a:cxn>
                <a:cxn ang="0">
                  <a:pos x="0" y="18"/>
                </a:cxn>
                <a:cxn ang="0">
                  <a:pos x="0" y="18"/>
                </a:cxn>
                <a:cxn ang="0">
                  <a:pos x="0" y="24"/>
                </a:cxn>
                <a:cxn ang="0">
                  <a:pos x="4" y="28"/>
                </a:cxn>
                <a:cxn ang="0">
                  <a:pos x="10" y="32"/>
                </a:cxn>
                <a:cxn ang="0">
                  <a:pos x="16" y="34"/>
                </a:cxn>
                <a:cxn ang="0">
                  <a:pos x="16" y="34"/>
                </a:cxn>
                <a:cxn ang="0">
                  <a:pos x="22" y="32"/>
                </a:cxn>
                <a:cxn ang="0">
                  <a:pos x="28" y="28"/>
                </a:cxn>
                <a:cxn ang="0">
                  <a:pos x="32" y="24"/>
                </a:cxn>
                <a:cxn ang="0">
                  <a:pos x="32" y="18"/>
                </a:cxn>
                <a:cxn ang="0">
                  <a:pos x="32" y="18"/>
                </a:cxn>
                <a:cxn ang="0">
                  <a:pos x="32" y="10"/>
                </a:cxn>
                <a:cxn ang="0">
                  <a:pos x="28" y="6"/>
                </a:cxn>
                <a:cxn ang="0">
                  <a:pos x="22" y="2"/>
                </a:cxn>
                <a:cxn ang="0">
                  <a:pos x="16" y="0"/>
                </a:cxn>
              </a:cxnLst>
              <a:rect l="0" t="0" r="r" b="b"/>
              <a:pathLst>
                <a:path w="32" h="34">
                  <a:moveTo>
                    <a:pt x="16" y="0"/>
                  </a:moveTo>
                  <a:lnTo>
                    <a:pt x="16" y="0"/>
                  </a:lnTo>
                  <a:lnTo>
                    <a:pt x="10" y="2"/>
                  </a:lnTo>
                  <a:lnTo>
                    <a:pt x="4" y="6"/>
                  </a:lnTo>
                  <a:lnTo>
                    <a:pt x="0" y="10"/>
                  </a:lnTo>
                  <a:lnTo>
                    <a:pt x="0" y="18"/>
                  </a:lnTo>
                  <a:lnTo>
                    <a:pt x="0" y="18"/>
                  </a:lnTo>
                  <a:lnTo>
                    <a:pt x="0" y="24"/>
                  </a:lnTo>
                  <a:lnTo>
                    <a:pt x="4" y="28"/>
                  </a:lnTo>
                  <a:lnTo>
                    <a:pt x="10" y="32"/>
                  </a:lnTo>
                  <a:lnTo>
                    <a:pt x="16" y="34"/>
                  </a:lnTo>
                  <a:lnTo>
                    <a:pt x="16" y="34"/>
                  </a:lnTo>
                  <a:lnTo>
                    <a:pt x="22" y="32"/>
                  </a:lnTo>
                  <a:lnTo>
                    <a:pt x="28" y="28"/>
                  </a:lnTo>
                  <a:lnTo>
                    <a:pt x="32" y="24"/>
                  </a:lnTo>
                  <a:lnTo>
                    <a:pt x="32" y="18"/>
                  </a:lnTo>
                  <a:lnTo>
                    <a:pt x="32" y="18"/>
                  </a:lnTo>
                  <a:lnTo>
                    <a:pt x="32" y="10"/>
                  </a:lnTo>
                  <a:lnTo>
                    <a:pt x="28" y="6"/>
                  </a:lnTo>
                  <a:lnTo>
                    <a:pt x="22" y="2"/>
                  </a:lnTo>
                  <a:lnTo>
                    <a:pt x="1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57" name="Freeform 327"/>
            <p:cNvSpPr/>
            <p:nvPr/>
          </p:nvSpPr>
          <p:spPr bwMode="auto">
            <a:xfrm>
              <a:off x="5341938" y="1390650"/>
              <a:ext cx="50800" cy="53975"/>
            </a:xfrm>
            <a:custGeom>
              <a:avLst/>
              <a:gdLst/>
              <a:ahLst/>
              <a:cxnLst>
                <a:cxn ang="0">
                  <a:pos x="16" y="0"/>
                </a:cxn>
                <a:cxn ang="0">
                  <a:pos x="16" y="0"/>
                </a:cxn>
                <a:cxn ang="0">
                  <a:pos x="10" y="2"/>
                </a:cxn>
                <a:cxn ang="0">
                  <a:pos x="4" y="6"/>
                </a:cxn>
                <a:cxn ang="0">
                  <a:pos x="0" y="10"/>
                </a:cxn>
                <a:cxn ang="0">
                  <a:pos x="0" y="18"/>
                </a:cxn>
                <a:cxn ang="0">
                  <a:pos x="0" y="18"/>
                </a:cxn>
                <a:cxn ang="0">
                  <a:pos x="0" y="24"/>
                </a:cxn>
                <a:cxn ang="0">
                  <a:pos x="4" y="28"/>
                </a:cxn>
                <a:cxn ang="0">
                  <a:pos x="10" y="32"/>
                </a:cxn>
                <a:cxn ang="0">
                  <a:pos x="16" y="34"/>
                </a:cxn>
                <a:cxn ang="0">
                  <a:pos x="16" y="34"/>
                </a:cxn>
                <a:cxn ang="0">
                  <a:pos x="22" y="32"/>
                </a:cxn>
                <a:cxn ang="0">
                  <a:pos x="28" y="28"/>
                </a:cxn>
                <a:cxn ang="0">
                  <a:pos x="32" y="24"/>
                </a:cxn>
                <a:cxn ang="0">
                  <a:pos x="32" y="18"/>
                </a:cxn>
                <a:cxn ang="0">
                  <a:pos x="32" y="18"/>
                </a:cxn>
                <a:cxn ang="0">
                  <a:pos x="32" y="10"/>
                </a:cxn>
                <a:cxn ang="0">
                  <a:pos x="28" y="6"/>
                </a:cxn>
                <a:cxn ang="0">
                  <a:pos x="22" y="2"/>
                </a:cxn>
                <a:cxn ang="0">
                  <a:pos x="16" y="0"/>
                </a:cxn>
              </a:cxnLst>
              <a:rect l="0" t="0" r="r" b="b"/>
              <a:pathLst>
                <a:path w="32" h="34">
                  <a:moveTo>
                    <a:pt x="16" y="0"/>
                  </a:moveTo>
                  <a:lnTo>
                    <a:pt x="16" y="0"/>
                  </a:lnTo>
                  <a:lnTo>
                    <a:pt x="10" y="2"/>
                  </a:lnTo>
                  <a:lnTo>
                    <a:pt x="4" y="6"/>
                  </a:lnTo>
                  <a:lnTo>
                    <a:pt x="0" y="10"/>
                  </a:lnTo>
                  <a:lnTo>
                    <a:pt x="0" y="18"/>
                  </a:lnTo>
                  <a:lnTo>
                    <a:pt x="0" y="18"/>
                  </a:lnTo>
                  <a:lnTo>
                    <a:pt x="0" y="24"/>
                  </a:lnTo>
                  <a:lnTo>
                    <a:pt x="4" y="28"/>
                  </a:lnTo>
                  <a:lnTo>
                    <a:pt x="10" y="32"/>
                  </a:lnTo>
                  <a:lnTo>
                    <a:pt x="16" y="34"/>
                  </a:lnTo>
                  <a:lnTo>
                    <a:pt x="16" y="34"/>
                  </a:lnTo>
                  <a:lnTo>
                    <a:pt x="22" y="32"/>
                  </a:lnTo>
                  <a:lnTo>
                    <a:pt x="28" y="28"/>
                  </a:lnTo>
                  <a:lnTo>
                    <a:pt x="32" y="24"/>
                  </a:lnTo>
                  <a:lnTo>
                    <a:pt x="32" y="18"/>
                  </a:lnTo>
                  <a:lnTo>
                    <a:pt x="32" y="18"/>
                  </a:lnTo>
                  <a:lnTo>
                    <a:pt x="32" y="10"/>
                  </a:lnTo>
                  <a:lnTo>
                    <a:pt x="28" y="6"/>
                  </a:lnTo>
                  <a:lnTo>
                    <a:pt x="22" y="2"/>
                  </a:lnTo>
                  <a:lnTo>
                    <a:pt x="1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58" name="Freeform 328"/>
            <p:cNvSpPr/>
            <p:nvPr/>
          </p:nvSpPr>
          <p:spPr bwMode="auto">
            <a:xfrm>
              <a:off x="6418263" y="1276350"/>
              <a:ext cx="69850" cy="69850"/>
            </a:xfrm>
            <a:custGeom>
              <a:avLst/>
              <a:gdLst/>
              <a:ahLst/>
              <a:cxnLst>
                <a:cxn ang="0">
                  <a:pos x="22" y="0"/>
                </a:cxn>
                <a:cxn ang="0">
                  <a:pos x="22" y="0"/>
                </a:cxn>
                <a:cxn ang="0">
                  <a:pos x="14" y="2"/>
                </a:cxn>
                <a:cxn ang="0">
                  <a:pos x="6" y="6"/>
                </a:cxn>
                <a:cxn ang="0">
                  <a:pos x="2" y="14"/>
                </a:cxn>
                <a:cxn ang="0">
                  <a:pos x="0" y="22"/>
                </a:cxn>
                <a:cxn ang="0">
                  <a:pos x="0" y="22"/>
                </a:cxn>
                <a:cxn ang="0">
                  <a:pos x="2" y="30"/>
                </a:cxn>
                <a:cxn ang="0">
                  <a:pos x="6" y="38"/>
                </a:cxn>
                <a:cxn ang="0">
                  <a:pos x="14" y="42"/>
                </a:cxn>
                <a:cxn ang="0">
                  <a:pos x="22" y="44"/>
                </a:cxn>
                <a:cxn ang="0">
                  <a:pos x="22" y="44"/>
                </a:cxn>
                <a:cxn ang="0">
                  <a:pos x="30" y="42"/>
                </a:cxn>
                <a:cxn ang="0">
                  <a:pos x="38" y="38"/>
                </a:cxn>
                <a:cxn ang="0">
                  <a:pos x="42" y="30"/>
                </a:cxn>
                <a:cxn ang="0">
                  <a:pos x="44" y="22"/>
                </a:cxn>
                <a:cxn ang="0">
                  <a:pos x="44" y="22"/>
                </a:cxn>
                <a:cxn ang="0">
                  <a:pos x="42" y="14"/>
                </a:cxn>
                <a:cxn ang="0">
                  <a:pos x="38" y="6"/>
                </a:cxn>
                <a:cxn ang="0">
                  <a:pos x="30" y="2"/>
                </a:cxn>
                <a:cxn ang="0">
                  <a:pos x="22" y="0"/>
                </a:cxn>
              </a:cxnLst>
              <a:rect l="0" t="0" r="r" b="b"/>
              <a:pathLst>
                <a:path w="44" h="44">
                  <a:moveTo>
                    <a:pt x="22" y="0"/>
                  </a:moveTo>
                  <a:lnTo>
                    <a:pt x="22" y="0"/>
                  </a:lnTo>
                  <a:lnTo>
                    <a:pt x="14" y="2"/>
                  </a:lnTo>
                  <a:lnTo>
                    <a:pt x="6" y="6"/>
                  </a:lnTo>
                  <a:lnTo>
                    <a:pt x="2" y="14"/>
                  </a:lnTo>
                  <a:lnTo>
                    <a:pt x="0" y="22"/>
                  </a:lnTo>
                  <a:lnTo>
                    <a:pt x="0" y="22"/>
                  </a:lnTo>
                  <a:lnTo>
                    <a:pt x="2" y="30"/>
                  </a:lnTo>
                  <a:lnTo>
                    <a:pt x="6" y="38"/>
                  </a:lnTo>
                  <a:lnTo>
                    <a:pt x="14" y="42"/>
                  </a:lnTo>
                  <a:lnTo>
                    <a:pt x="22" y="44"/>
                  </a:lnTo>
                  <a:lnTo>
                    <a:pt x="22" y="44"/>
                  </a:lnTo>
                  <a:lnTo>
                    <a:pt x="30" y="42"/>
                  </a:lnTo>
                  <a:lnTo>
                    <a:pt x="38" y="38"/>
                  </a:lnTo>
                  <a:lnTo>
                    <a:pt x="42" y="30"/>
                  </a:lnTo>
                  <a:lnTo>
                    <a:pt x="44" y="22"/>
                  </a:lnTo>
                  <a:lnTo>
                    <a:pt x="44" y="22"/>
                  </a:lnTo>
                  <a:lnTo>
                    <a:pt x="42" y="14"/>
                  </a:lnTo>
                  <a:lnTo>
                    <a:pt x="38" y="6"/>
                  </a:lnTo>
                  <a:lnTo>
                    <a:pt x="30" y="2"/>
                  </a:lnTo>
                  <a:lnTo>
                    <a:pt x="2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59" name="Freeform 329"/>
            <p:cNvSpPr/>
            <p:nvPr/>
          </p:nvSpPr>
          <p:spPr bwMode="auto">
            <a:xfrm>
              <a:off x="6418263" y="1276350"/>
              <a:ext cx="69850" cy="69850"/>
            </a:xfrm>
            <a:custGeom>
              <a:avLst/>
              <a:gdLst/>
              <a:ahLst/>
              <a:cxnLst>
                <a:cxn ang="0">
                  <a:pos x="22" y="0"/>
                </a:cxn>
                <a:cxn ang="0">
                  <a:pos x="22" y="0"/>
                </a:cxn>
                <a:cxn ang="0">
                  <a:pos x="14" y="2"/>
                </a:cxn>
                <a:cxn ang="0">
                  <a:pos x="6" y="6"/>
                </a:cxn>
                <a:cxn ang="0">
                  <a:pos x="2" y="14"/>
                </a:cxn>
                <a:cxn ang="0">
                  <a:pos x="0" y="22"/>
                </a:cxn>
                <a:cxn ang="0">
                  <a:pos x="0" y="22"/>
                </a:cxn>
                <a:cxn ang="0">
                  <a:pos x="2" y="30"/>
                </a:cxn>
                <a:cxn ang="0">
                  <a:pos x="6" y="38"/>
                </a:cxn>
                <a:cxn ang="0">
                  <a:pos x="14" y="42"/>
                </a:cxn>
                <a:cxn ang="0">
                  <a:pos x="22" y="44"/>
                </a:cxn>
                <a:cxn ang="0">
                  <a:pos x="22" y="44"/>
                </a:cxn>
                <a:cxn ang="0">
                  <a:pos x="30" y="42"/>
                </a:cxn>
                <a:cxn ang="0">
                  <a:pos x="38" y="38"/>
                </a:cxn>
                <a:cxn ang="0">
                  <a:pos x="42" y="30"/>
                </a:cxn>
                <a:cxn ang="0">
                  <a:pos x="44" y="22"/>
                </a:cxn>
                <a:cxn ang="0">
                  <a:pos x="44" y="22"/>
                </a:cxn>
                <a:cxn ang="0">
                  <a:pos x="42" y="14"/>
                </a:cxn>
                <a:cxn ang="0">
                  <a:pos x="38" y="6"/>
                </a:cxn>
                <a:cxn ang="0">
                  <a:pos x="30" y="2"/>
                </a:cxn>
                <a:cxn ang="0">
                  <a:pos x="22" y="0"/>
                </a:cxn>
              </a:cxnLst>
              <a:rect l="0" t="0" r="r" b="b"/>
              <a:pathLst>
                <a:path w="44" h="44">
                  <a:moveTo>
                    <a:pt x="22" y="0"/>
                  </a:moveTo>
                  <a:lnTo>
                    <a:pt x="22" y="0"/>
                  </a:lnTo>
                  <a:lnTo>
                    <a:pt x="14" y="2"/>
                  </a:lnTo>
                  <a:lnTo>
                    <a:pt x="6" y="6"/>
                  </a:lnTo>
                  <a:lnTo>
                    <a:pt x="2" y="14"/>
                  </a:lnTo>
                  <a:lnTo>
                    <a:pt x="0" y="22"/>
                  </a:lnTo>
                  <a:lnTo>
                    <a:pt x="0" y="22"/>
                  </a:lnTo>
                  <a:lnTo>
                    <a:pt x="2" y="30"/>
                  </a:lnTo>
                  <a:lnTo>
                    <a:pt x="6" y="38"/>
                  </a:lnTo>
                  <a:lnTo>
                    <a:pt x="14" y="42"/>
                  </a:lnTo>
                  <a:lnTo>
                    <a:pt x="22" y="44"/>
                  </a:lnTo>
                  <a:lnTo>
                    <a:pt x="22" y="44"/>
                  </a:lnTo>
                  <a:lnTo>
                    <a:pt x="30" y="42"/>
                  </a:lnTo>
                  <a:lnTo>
                    <a:pt x="38" y="38"/>
                  </a:lnTo>
                  <a:lnTo>
                    <a:pt x="42" y="30"/>
                  </a:lnTo>
                  <a:lnTo>
                    <a:pt x="44" y="22"/>
                  </a:lnTo>
                  <a:lnTo>
                    <a:pt x="44" y="22"/>
                  </a:lnTo>
                  <a:lnTo>
                    <a:pt x="42" y="14"/>
                  </a:lnTo>
                  <a:lnTo>
                    <a:pt x="38" y="6"/>
                  </a:lnTo>
                  <a:lnTo>
                    <a:pt x="30" y="2"/>
                  </a:lnTo>
                  <a:lnTo>
                    <a:pt x="22"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60" name="Freeform 330"/>
            <p:cNvSpPr/>
            <p:nvPr/>
          </p:nvSpPr>
          <p:spPr bwMode="auto">
            <a:xfrm>
              <a:off x="1277938" y="574675"/>
              <a:ext cx="69850" cy="73025"/>
            </a:xfrm>
            <a:custGeom>
              <a:avLst/>
              <a:gdLst/>
              <a:ahLst/>
              <a:cxnLst>
                <a:cxn ang="0">
                  <a:pos x="22" y="0"/>
                </a:cxn>
                <a:cxn ang="0">
                  <a:pos x="22" y="0"/>
                </a:cxn>
                <a:cxn ang="0">
                  <a:pos x="12" y="2"/>
                </a:cxn>
                <a:cxn ang="0">
                  <a:pos x="6" y="6"/>
                </a:cxn>
                <a:cxn ang="0">
                  <a:pos x="0" y="14"/>
                </a:cxn>
                <a:cxn ang="0">
                  <a:pos x="0" y="22"/>
                </a:cxn>
                <a:cxn ang="0">
                  <a:pos x="0" y="22"/>
                </a:cxn>
                <a:cxn ang="0">
                  <a:pos x="0" y="32"/>
                </a:cxn>
                <a:cxn ang="0">
                  <a:pos x="6" y="38"/>
                </a:cxn>
                <a:cxn ang="0">
                  <a:pos x="12" y="44"/>
                </a:cxn>
                <a:cxn ang="0">
                  <a:pos x="22" y="46"/>
                </a:cxn>
                <a:cxn ang="0">
                  <a:pos x="22" y="46"/>
                </a:cxn>
                <a:cxn ang="0">
                  <a:pos x="30" y="44"/>
                </a:cxn>
                <a:cxn ang="0">
                  <a:pos x="38" y="38"/>
                </a:cxn>
                <a:cxn ang="0">
                  <a:pos x="42" y="32"/>
                </a:cxn>
                <a:cxn ang="0">
                  <a:pos x="44" y="22"/>
                </a:cxn>
                <a:cxn ang="0">
                  <a:pos x="44" y="22"/>
                </a:cxn>
                <a:cxn ang="0">
                  <a:pos x="42" y="14"/>
                </a:cxn>
                <a:cxn ang="0">
                  <a:pos x="38" y="6"/>
                </a:cxn>
                <a:cxn ang="0">
                  <a:pos x="30" y="2"/>
                </a:cxn>
                <a:cxn ang="0">
                  <a:pos x="22" y="0"/>
                </a:cxn>
              </a:cxnLst>
              <a:rect l="0" t="0" r="r" b="b"/>
              <a:pathLst>
                <a:path w="44" h="46">
                  <a:moveTo>
                    <a:pt x="22" y="0"/>
                  </a:moveTo>
                  <a:lnTo>
                    <a:pt x="22" y="0"/>
                  </a:lnTo>
                  <a:lnTo>
                    <a:pt x="12" y="2"/>
                  </a:lnTo>
                  <a:lnTo>
                    <a:pt x="6" y="6"/>
                  </a:lnTo>
                  <a:lnTo>
                    <a:pt x="0" y="14"/>
                  </a:lnTo>
                  <a:lnTo>
                    <a:pt x="0" y="22"/>
                  </a:lnTo>
                  <a:lnTo>
                    <a:pt x="0" y="22"/>
                  </a:lnTo>
                  <a:lnTo>
                    <a:pt x="0" y="32"/>
                  </a:lnTo>
                  <a:lnTo>
                    <a:pt x="6" y="38"/>
                  </a:lnTo>
                  <a:lnTo>
                    <a:pt x="12" y="44"/>
                  </a:lnTo>
                  <a:lnTo>
                    <a:pt x="22" y="46"/>
                  </a:lnTo>
                  <a:lnTo>
                    <a:pt x="22" y="46"/>
                  </a:lnTo>
                  <a:lnTo>
                    <a:pt x="30" y="44"/>
                  </a:lnTo>
                  <a:lnTo>
                    <a:pt x="38" y="38"/>
                  </a:lnTo>
                  <a:lnTo>
                    <a:pt x="42" y="32"/>
                  </a:lnTo>
                  <a:lnTo>
                    <a:pt x="44" y="22"/>
                  </a:lnTo>
                  <a:lnTo>
                    <a:pt x="44" y="22"/>
                  </a:lnTo>
                  <a:lnTo>
                    <a:pt x="42" y="14"/>
                  </a:lnTo>
                  <a:lnTo>
                    <a:pt x="38" y="6"/>
                  </a:lnTo>
                  <a:lnTo>
                    <a:pt x="30" y="2"/>
                  </a:lnTo>
                  <a:lnTo>
                    <a:pt x="2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61" name="Freeform 331"/>
            <p:cNvSpPr/>
            <p:nvPr/>
          </p:nvSpPr>
          <p:spPr bwMode="auto">
            <a:xfrm>
              <a:off x="1277938" y="574675"/>
              <a:ext cx="69850" cy="73025"/>
            </a:xfrm>
            <a:custGeom>
              <a:avLst/>
              <a:gdLst/>
              <a:ahLst/>
              <a:cxnLst>
                <a:cxn ang="0">
                  <a:pos x="22" y="0"/>
                </a:cxn>
                <a:cxn ang="0">
                  <a:pos x="22" y="0"/>
                </a:cxn>
                <a:cxn ang="0">
                  <a:pos x="12" y="2"/>
                </a:cxn>
                <a:cxn ang="0">
                  <a:pos x="6" y="6"/>
                </a:cxn>
                <a:cxn ang="0">
                  <a:pos x="0" y="14"/>
                </a:cxn>
                <a:cxn ang="0">
                  <a:pos x="0" y="22"/>
                </a:cxn>
                <a:cxn ang="0">
                  <a:pos x="0" y="22"/>
                </a:cxn>
                <a:cxn ang="0">
                  <a:pos x="0" y="32"/>
                </a:cxn>
                <a:cxn ang="0">
                  <a:pos x="6" y="38"/>
                </a:cxn>
                <a:cxn ang="0">
                  <a:pos x="12" y="44"/>
                </a:cxn>
                <a:cxn ang="0">
                  <a:pos x="22" y="46"/>
                </a:cxn>
                <a:cxn ang="0">
                  <a:pos x="22" y="46"/>
                </a:cxn>
                <a:cxn ang="0">
                  <a:pos x="30" y="44"/>
                </a:cxn>
                <a:cxn ang="0">
                  <a:pos x="38" y="38"/>
                </a:cxn>
                <a:cxn ang="0">
                  <a:pos x="42" y="32"/>
                </a:cxn>
                <a:cxn ang="0">
                  <a:pos x="44" y="22"/>
                </a:cxn>
                <a:cxn ang="0">
                  <a:pos x="44" y="22"/>
                </a:cxn>
                <a:cxn ang="0">
                  <a:pos x="42" y="14"/>
                </a:cxn>
                <a:cxn ang="0">
                  <a:pos x="38" y="6"/>
                </a:cxn>
                <a:cxn ang="0">
                  <a:pos x="30" y="2"/>
                </a:cxn>
                <a:cxn ang="0">
                  <a:pos x="22" y="0"/>
                </a:cxn>
              </a:cxnLst>
              <a:rect l="0" t="0" r="r" b="b"/>
              <a:pathLst>
                <a:path w="44" h="46">
                  <a:moveTo>
                    <a:pt x="22" y="0"/>
                  </a:moveTo>
                  <a:lnTo>
                    <a:pt x="22" y="0"/>
                  </a:lnTo>
                  <a:lnTo>
                    <a:pt x="12" y="2"/>
                  </a:lnTo>
                  <a:lnTo>
                    <a:pt x="6" y="6"/>
                  </a:lnTo>
                  <a:lnTo>
                    <a:pt x="0" y="14"/>
                  </a:lnTo>
                  <a:lnTo>
                    <a:pt x="0" y="22"/>
                  </a:lnTo>
                  <a:lnTo>
                    <a:pt x="0" y="22"/>
                  </a:lnTo>
                  <a:lnTo>
                    <a:pt x="0" y="32"/>
                  </a:lnTo>
                  <a:lnTo>
                    <a:pt x="6" y="38"/>
                  </a:lnTo>
                  <a:lnTo>
                    <a:pt x="12" y="44"/>
                  </a:lnTo>
                  <a:lnTo>
                    <a:pt x="22" y="46"/>
                  </a:lnTo>
                  <a:lnTo>
                    <a:pt x="22" y="46"/>
                  </a:lnTo>
                  <a:lnTo>
                    <a:pt x="30" y="44"/>
                  </a:lnTo>
                  <a:lnTo>
                    <a:pt x="38" y="38"/>
                  </a:lnTo>
                  <a:lnTo>
                    <a:pt x="42" y="32"/>
                  </a:lnTo>
                  <a:lnTo>
                    <a:pt x="44" y="22"/>
                  </a:lnTo>
                  <a:lnTo>
                    <a:pt x="44" y="22"/>
                  </a:lnTo>
                  <a:lnTo>
                    <a:pt x="42" y="14"/>
                  </a:lnTo>
                  <a:lnTo>
                    <a:pt x="38" y="6"/>
                  </a:lnTo>
                  <a:lnTo>
                    <a:pt x="30" y="2"/>
                  </a:lnTo>
                  <a:lnTo>
                    <a:pt x="22"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62" name="Freeform 332"/>
            <p:cNvSpPr/>
            <p:nvPr/>
          </p:nvSpPr>
          <p:spPr bwMode="auto">
            <a:xfrm>
              <a:off x="4637088" y="1800225"/>
              <a:ext cx="34925" cy="34925"/>
            </a:xfrm>
            <a:custGeom>
              <a:avLst/>
              <a:gdLst/>
              <a:ahLst/>
              <a:cxnLst>
                <a:cxn ang="0">
                  <a:pos x="12" y="0"/>
                </a:cxn>
                <a:cxn ang="0">
                  <a:pos x="12" y="0"/>
                </a:cxn>
                <a:cxn ang="0">
                  <a:pos x="8" y="0"/>
                </a:cxn>
                <a:cxn ang="0">
                  <a:pos x="4" y="4"/>
                </a:cxn>
                <a:cxn ang="0">
                  <a:pos x="2" y="6"/>
                </a:cxn>
                <a:cxn ang="0">
                  <a:pos x="0" y="12"/>
                </a:cxn>
                <a:cxn ang="0">
                  <a:pos x="0" y="12"/>
                </a:cxn>
                <a:cxn ang="0">
                  <a:pos x="2" y="16"/>
                </a:cxn>
                <a:cxn ang="0">
                  <a:pos x="4" y="20"/>
                </a:cxn>
                <a:cxn ang="0">
                  <a:pos x="8" y="22"/>
                </a:cxn>
                <a:cxn ang="0">
                  <a:pos x="12" y="22"/>
                </a:cxn>
                <a:cxn ang="0">
                  <a:pos x="12" y="22"/>
                </a:cxn>
                <a:cxn ang="0">
                  <a:pos x="16" y="22"/>
                </a:cxn>
                <a:cxn ang="0">
                  <a:pos x="20" y="20"/>
                </a:cxn>
                <a:cxn ang="0">
                  <a:pos x="22" y="16"/>
                </a:cxn>
                <a:cxn ang="0">
                  <a:pos x="22" y="12"/>
                </a:cxn>
                <a:cxn ang="0">
                  <a:pos x="22" y="12"/>
                </a:cxn>
                <a:cxn ang="0">
                  <a:pos x="22" y="6"/>
                </a:cxn>
                <a:cxn ang="0">
                  <a:pos x="20" y="4"/>
                </a:cxn>
                <a:cxn ang="0">
                  <a:pos x="16" y="0"/>
                </a:cxn>
                <a:cxn ang="0">
                  <a:pos x="12" y="0"/>
                </a:cxn>
              </a:cxnLst>
              <a:rect l="0" t="0" r="r" b="b"/>
              <a:pathLst>
                <a:path w="22" h="22">
                  <a:moveTo>
                    <a:pt x="12" y="0"/>
                  </a:moveTo>
                  <a:lnTo>
                    <a:pt x="12" y="0"/>
                  </a:lnTo>
                  <a:lnTo>
                    <a:pt x="8" y="0"/>
                  </a:lnTo>
                  <a:lnTo>
                    <a:pt x="4" y="4"/>
                  </a:lnTo>
                  <a:lnTo>
                    <a:pt x="2" y="6"/>
                  </a:lnTo>
                  <a:lnTo>
                    <a:pt x="0" y="12"/>
                  </a:lnTo>
                  <a:lnTo>
                    <a:pt x="0" y="12"/>
                  </a:lnTo>
                  <a:lnTo>
                    <a:pt x="2" y="16"/>
                  </a:lnTo>
                  <a:lnTo>
                    <a:pt x="4" y="20"/>
                  </a:lnTo>
                  <a:lnTo>
                    <a:pt x="8" y="22"/>
                  </a:lnTo>
                  <a:lnTo>
                    <a:pt x="12" y="22"/>
                  </a:lnTo>
                  <a:lnTo>
                    <a:pt x="12" y="22"/>
                  </a:lnTo>
                  <a:lnTo>
                    <a:pt x="16" y="22"/>
                  </a:lnTo>
                  <a:lnTo>
                    <a:pt x="20" y="20"/>
                  </a:lnTo>
                  <a:lnTo>
                    <a:pt x="22" y="16"/>
                  </a:lnTo>
                  <a:lnTo>
                    <a:pt x="22" y="12"/>
                  </a:lnTo>
                  <a:lnTo>
                    <a:pt x="22" y="12"/>
                  </a:lnTo>
                  <a:lnTo>
                    <a:pt x="22" y="6"/>
                  </a:lnTo>
                  <a:lnTo>
                    <a:pt x="20" y="4"/>
                  </a:lnTo>
                  <a:lnTo>
                    <a:pt x="16" y="0"/>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63" name="Freeform 333"/>
            <p:cNvSpPr/>
            <p:nvPr/>
          </p:nvSpPr>
          <p:spPr bwMode="auto">
            <a:xfrm>
              <a:off x="4637088" y="1800225"/>
              <a:ext cx="34925" cy="34925"/>
            </a:xfrm>
            <a:custGeom>
              <a:avLst/>
              <a:gdLst/>
              <a:ahLst/>
              <a:cxnLst>
                <a:cxn ang="0">
                  <a:pos x="12" y="0"/>
                </a:cxn>
                <a:cxn ang="0">
                  <a:pos x="12" y="0"/>
                </a:cxn>
                <a:cxn ang="0">
                  <a:pos x="8" y="0"/>
                </a:cxn>
                <a:cxn ang="0">
                  <a:pos x="4" y="4"/>
                </a:cxn>
                <a:cxn ang="0">
                  <a:pos x="2" y="6"/>
                </a:cxn>
                <a:cxn ang="0">
                  <a:pos x="0" y="12"/>
                </a:cxn>
                <a:cxn ang="0">
                  <a:pos x="0" y="12"/>
                </a:cxn>
                <a:cxn ang="0">
                  <a:pos x="2" y="16"/>
                </a:cxn>
                <a:cxn ang="0">
                  <a:pos x="4" y="20"/>
                </a:cxn>
                <a:cxn ang="0">
                  <a:pos x="8" y="22"/>
                </a:cxn>
                <a:cxn ang="0">
                  <a:pos x="12" y="22"/>
                </a:cxn>
                <a:cxn ang="0">
                  <a:pos x="12" y="22"/>
                </a:cxn>
                <a:cxn ang="0">
                  <a:pos x="16" y="22"/>
                </a:cxn>
                <a:cxn ang="0">
                  <a:pos x="20" y="20"/>
                </a:cxn>
                <a:cxn ang="0">
                  <a:pos x="22" y="16"/>
                </a:cxn>
                <a:cxn ang="0">
                  <a:pos x="22" y="12"/>
                </a:cxn>
                <a:cxn ang="0">
                  <a:pos x="22" y="12"/>
                </a:cxn>
                <a:cxn ang="0">
                  <a:pos x="22" y="6"/>
                </a:cxn>
                <a:cxn ang="0">
                  <a:pos x="20" y="4"/>
                </a:cxn>
                <a:cxn ang="0">
                  <a:pos x="16" y="0"/>
                </a:cxn>
                <a:cxn ang="0">
                  <a:pos x="12" y="0"/>
                </a:cxn>
              </a:cxnLst>
              <a:rect l="0" t="0" r="r" b="b"/>
              <a:pathLst>
                <a:path w="22" h="22">
                  <a:moveTo>
                    <a:pt x="12" y="0"/>
                  </a:moveTo>
                  <a:lnTo>
                    <a:pt x="12" y="0"/>
                  </a:lnTo>
                  <a:lnTo>
                    <a:pt x="8" y="0"/>
                  </a:lnTo>
                  <a:lnTo>
                    <a:pt x="4" y="4"/>
                  </a:lnTo>
                  <a:lnTo>
                    <a:pt x="2" y="6"/>
                  </a:lnTo>
                  <a:lnTo>
                    <a:pt x="0" y="12"/>
                  </a:lnTo>
                  <a:lnTo>
                    <a:pt x="0" y="12"/>
                  </a:lnTo>
                  <a:lnTo>
                    <a:pt x="2" y="16"/>
                  </a:lnTo>
                  <a:lnTo>
                    <a:pt x="4" y="20"/>
                  </a:lnTo>
                  <a:lnTo>
                    <a:pt x="8" y="22"/>
                  </a:lnTo>
                  <a:lnTo>
                    <a:pt x="12" y="22"/>
                  </a:lnTo>
                  <a:lnTo>
                    <a:pt x="12" y="22"/>
                  </a:lnTo>
                  <a:lnTo>
                    <a:pt x="16" y="22"/>
                  </a:lnTo>
                  <a:lnTo>
                    <a:pt x="20" y="20"/>
                  </a:lnTo>
                  <a:lnTo>
                    <a:pt x="22" y="16"/>
                  </a:lnTo>
                  <a:lnTo>
                    <a:pt x="22" y="12"/>
                  </a:lnTo>
                  <a:lnTo>
                    <a:pt x="22" y="12"/>
                  </a:lnTo>
                  <a:lnTo>
                    <a:pt x="22" y="6"/>
                  </a:lnTo>
                  <a:lnTo>
                    <a:pt x="20" y="4"/>
                  </a:lnTo>
                  <a:lnTo>
                    <a:pt x="16" y="0"/>
                  </a:lnTo>
                  <a:lnTo>
                    <a:pt x="12"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64" name="Freeform 334"/>
            <p:cNvSpPr/>
            <p:nvPr/>
          </p:nvSpPr>
          <p:spPr bwMode="auto">
            <a:xfrm>
              <a:off x="4897438" y="1631950"/>
              <a:ext cx="50800" cy="50800"/>
            </a:xfrm>
            <a:custGeom>
              <a:avLst/>
              <a:gdLst/>
              <a:ahLst/>
              <a:cxnLst>
                <a:cxn ang="0">
                  <a:pos x="16" y="0"/>
                </a:cxn>
                <a:cxn ang="0">
                  <a:pos x="16" y="0"/>
                </a:cxn>
                <a:cxn ang="0">
                  <a:pos x="10" y="2"/>
                </a:cxn>
                <a:cxn ang="0">
                  <a:pos x="4" y="6"/>
                </a:cxn>
                <a:cxn ang="0">
                  <a:pos x="2" y="10"/>
                </a:cxn>
                <a:cxn ang="0">
                  <a:pos x="0" y="16"/>
                </a:cxn>
                <a:cxn ang="0">
                  <a:pos x="0" y="16"/>
                </a:cxn>
                <a:cxn ang="0">
                  <a:pos x="2" y="22"/>
                </a:cxn>
                <a:cxn ang="0">
                  <a:pos x="4" y="28"/>
                </a:cxn>
                <a:cxn ang="0">
                  <a:pos x="10" y="30"/>
                </a:cxn>
                <a:cxn ang="0">
                  <a:pos x="16" y="32"/>
                </a:cxn>
                <a:cxn ang="0">
                  <a:pos x="16" y="32"/>
                </a:cxn>
                <a:cxn ang="0">
                  <a:pos x="22" y="30"/>
                </a:cxn>
                <a:cxn ang="0">
                  <a:pos x="26" y="28"/>
                </a:cxn>
                <a:cxn ang="0">
                  <a:pos x="30" y="22"/>
                </a:cxn>
                <a:cxn ang="0">
                  <a:pos x="32" y="16"/>
                </a:cxn>
                <a:cxn ang="0">
                  <a:pos x="32" y="16"/>
                </a:cxn>
                <a:cxn ang="0">
                  <a:pos x="30" y="10"/>
                </a:cxn>
                <a:cxn ang="0">
                  <a:pos x="26" y="6"/>
                </a:cxn>
                <a:cxn ang="0">
                  <a:pos x="22" y="2"/>
                </a:cxn>
                <a:cxn ang="0">
                  <a:pos x="16" y="0"/>
                </a:cxn>
              </a:cxnLst>
              <a:rect l="0" t="0" r="r" b="b"/>
              <a:pathLst>
                <a:path w="32" h="32">
                  <a:moveTo>
                    <a:pt x="16" y="0"/>
                  </a:moveTo>
                  <a:lnTo>
                    <a:pt x="16" y="0"/>
                  </a:lnTo>
                  <a:lnTo>
                    <a:pt x="10" y="2"/>
                  </a:lnTo>
                  <a:lnTo>
                    <a:pt x="4" y="6"/>
                  </a:lnTo>
                  <a:lnTo>
                    <a:pt x="2" y="10"/>
                  </a:lnTo>
                  <a:lnTo>
                    <a:pt x="0" y="16"/>
                  </a:lnTo>
                  <a:lnTo>
                    <a:pt x="0" y="16"/>
                  </a:lnTo>
                  <a:lnTo>
                    <a:pt x="2" y="22"/>
                  </a:lnTo>
                  <a:lnTo>
                    <a:pt x="4" y="28"/>
                  </a:lnTo>
                  <a:lnTo>
                    <a:pt x="10" y="30"/>
                  </a:lnTo>
                  <a:lnTo>
                    <a:pt x="16" y="32"/>
                  </a:lnTo>
                  <a:lnTo>
                    <a:pt x="16" y="32"/>
                  </a:lnTo>
                  <a:lnTo>
                    <a:pt x="22" y="30"/>
                  </a:lnTo>
                  <a:lnTo>
                    <a:pt x="26" y="28"/>
                  </a:lnTo>
                  <a:lnTo>
                    <a:pt x="30" y="22"/>
                  </a:lnTo>
                  <a:lnTo>
                    <a:pt x="32" y="16"/>
                  </a:lnTo>
                  <a:lnTo>
                    <a:pt x="32" y="16"/>
                  </a:lnTo>
                  <a:lnTo>
                    <a:pt x="30" y="10"/>
                  </a:lnTo>
                  <a:lnTo>
                    <a:pt x="26" y="6"/>
                  </a:lnTo>
                  <a:lnTo>
                    <a:pt x="22" y="2"/>
                  </a:lnTo>
                  <a:lnTo>
                    <a:pt x="1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65" name="Freeform 335"/>
            <p:cNvSpPr/>
            <p:nvPr/>
          </p:nvSpPr>
          <p:spPr bwMode="auto">
            <a:xfrm>
              <a:off x="4897438" y="1631950"/>
              <a:ext cx="50800" cy="50800"/>
            </a:xfrm>
            <a:custGeom>
              <a:avLst/>
              <a:gdLst/>
              <a:ahLst/>
              <a:cxnLst>
                <a:cxn ang="0">
                  <a:pos x="16" y="0"/>
                </a:cxn>
                <a:cxn ang="0">
                  <a:pos x="16" y="0"/>
                </a:cxn>
                <a:cxn ang="0">
                  <a:pos x="10" y="2"/>
                </a:cxn>
                <a:cxn ang="0">
                  <a:pos x="4" y="6"/>
                </a:cxn>
                <a:cxn ang="0">
                  <a:pos x="2" y="10"/>
                </a:cxn>
                <a:cxn ang="0">
                  <a:pos x="0" y="16"/>
                </a:cxn>
                <a:cxn ang="0">
                  <a:pos x="0" y="16"/>
                </a:cxn>
                <a:cxn ang="0">
                  <a:pos x="2" y="22"/>
                </a:cxn>
                <a:cxn ang="0">
                  <a:pos x="4" y="28"/>
                </a:cxn>
                <a:cxn ang="0">
                  <a:pos x="10" y="30"/>
                </a:cxn>
                <a:cxn ang="0">
                  <a:pos x="16" y="32"/>
                </a:cxn>
                <a:cxn ang="0">
                  <a:pos x="16" y="32"/>
                </a:cxn>
                <a:cxn ang="0">
                  <a:pos x="22" y="30"/>
                </a:cxn>
                <a:cxn ang="0">
                  <a:pos x="26" y="28"/>
                </a:cxn>
                <a:cxn ang="0">
                  <a:pos x="30" y="22"/>
                </a:cxn>
                <a:cxn ang="0">
                  <a:pos x="32" y="16"/>
                </a:cxn>
                <a:cxn ang="0">
                  <a:pos x="32" y="16"/>
                </a:cxn>
                <a:cxn ang="0">
                  <a:pos x="30" y="10"/>
                </a:cxn>
                <a:cxn ang="0">
                  <a:pos x="26" y="6"/>
                </a:cxn>
                <a:cxn ang="0">
                  <a:pos x="22" y="2"/>
                </a:cxn>
                <a:cxn ang="0">
                  <a:pos x="16" y="0"/>
                </a:cxn>
              </a:cxnLst>
              <a:rect l="0" t="0" r="r" b="b"/>
              <a:pathLst>
                <a:path w="32" h="32">
                  <a:moveTo>
                    <a:pt x="16" y="0"/>
                  </a:moveTo>
                  <a:lnTo>
                    <a:pt x="16" y="0"/>
                  </a:lnTo>
                  <a:lnTo>
                    <a:pt x="10" y="2"/>
                  </a:lnTo>
                  <a:lnTo>
                    <a:pt x="4" y="6"/>
                  </a:lnTo>
                  <a:lnTo>
                    <a:pt x="2" y="10"/>
                  </a:lnTo>
                  <a:lnTo>
                    <a:pt x="0" y="16"/>
                  </a:lnTo>
                  <a:lnTo>
                    <a:pt x="0" y="16"/>
                  </a:lnTo>
                  <a:lnTo>
                    <a:pt x="2" y="22"/>
                  </a:lnTo>
                  <a:lnTo>
                    <a:pt x="4" y="28"/>
                  </a:lnTo>
                  <a:lnTo>
                    <a:pt x="10" y="30"/>
                  </a:lnTo>
                  <a:lnTo>
                    <a:pt x="16" y="32"/>
                  </a:lnTo>
                  <a:lnTo>
                    <a:pt x="16" y="32"/>
                  </a:lnTo>
                  <a:lnTo>
                    <a:pt x="22" y="30"/>
                  </a:lnTo>
                  <a:lnTo>
                    <a:pt x="26" y="28"/>
                  </a:lnTo>
                  <a:lnTo>
                    <a:pt x="30" y="22"/>
                  </a:lnTo>
                  <a:lnTo>
                    <a:pt x="32" y="16"/>
                  </a:lnTo>
                  <a:lnTo>
                    <a:pt x="32" y="16"/>
                  </a:lnTo>
                  <a:lnTo>
                    <a:pt x="30" y="10"/>
                  </a:lnTo>
                  <a:lnTo>
                    <a:pt x="26" y="6"/>
                  </a:lnTo>
                  <a:lnTo>
                    <a:pt x="22" y="2"/>
                  </a:lnTo>
                  <a:lnTo>
                    <a:pt x="1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66" name="Freeform 336"/>
            <p:cNvSpPr/>
            <p:nvPr/>
          </p:nvSpPr>
          <p:spPr bwMode="auto">
            <a:xfrm>
              <a:off x="6142038" y="1187450"/>
              <a:ext cx="34925" cy="34925"/>
            </a:xfrm>
            <a:custGeom>
              <a:avLst/>
              <a:gdLst/>
              <a:ahLst/>
              <a:cxnLst>
                <a:cxn ang="0">
                  <a:pos x="10" y="0"/>
                </a:cxn>
                <a:cxn ang="0">
                  <a:pos x="10" y="0"/>
                </a:cxn>
                <a:cxn ang="0">
                  <a:pos x="6" y="0"/>
                </a:cxn>
                <a:cxn ang="0">
                  <a:pos x="4" y="2"/>
                </a:cxn>
                <a:cxn ang="0">
                  <a:pos x="0" y="6"/>
                </a:cxn>
                <a:cxn ang="0">
                  <a:pos x="0" y="10"/>
                </a:cxn>
                <a:cxn ang="0">
                  <a:pos x="0" y="10"/>
                </a:cxn>
                <a:cxn ang="0">
                  <a:pos x="0" y="14"/>
                </a:cxn>
                <a:cxn ang="0">
                  <a:pos x="4" y="18"/>
                </a:cxn>
                <a:cxn ang="0">
                  <a:pos x="6" y="20"/>
                </a:cxn>
                <a:cxn ang="0">
                  <a:pos x="10" y="22"/>
                </a:cxn>
                <a:cxn ang="0">
                  <a:pos x="10" y="22"/>
                </a:cxn>
                <a:cxn ang="0">
                  <a:pos x="16" y="20"/>
                </a:cxn>
                <a:cxn ang="0">
                  <a:pos x="18" y="18"/>
                </a:cxn>
                <a:cxn ang="0">
                  <a:pos x="22" y="14"/>
                </a:cxn>
                <a:cxn ang="0">
                  <a:pos x="22" y="10"/>
                </a:cxn>
                <a:cxn ang="0">
                  <a:pos x="22" y="10"/>
                </a:cxn>
                <a:cxn ang="0">
                  <a:pos x="22" y="6"/>
                </a:cxn>
                <a:cxn ang="0">
                  <a:pos x="18" y="2"/>
                </a:cxn>
                <a:cxn ang="0">
                  <a:pos x="16" y="0"/>
                </a:cxn>
                <a:cxn ang="0">
                  <a:pos x="10" y="0"/>
                </a:cxn>
              </a:cxnLst>
              <a:rect l="0" t="0" r="r" b="b"/>
              <a:pathLst>
                <a:path w="22" h="22">
                  <a:moveTo>
                    <a:pt x="10" y="0"/>
                  </a:moveTo>
                  <a:lnTo>
                    <a:pt x="10" y="0"/>
                  </a:lnTo>
                  <a:lnTo>
                    <a:pt x="6" y="0"/>
                  </a:lnTo>
                  <a:lnTo>
                    <a:pt x="4" y="2"/>
                  </a:lnTo>
                  <a:lnTo>
                    <a:pt x="0" y="6"/>
                  </a:lnTo>
                  <a:lnTo>
                    <a:pt x="0" y="10"/>
                  </a:lnTo>
                  <a:lnTo>
                    <a:pt x="0" y="10"/>
                  </a:lnTo>
                  <a:lnTo>
                    <a:pt x="0" y="14"/>
                  </a:lnTo>
                  <a:lnTo>
                    <a:pt x="4" y="18"/>
                  </a:lnTo>
                  <a:lnTo>
                    <a:pt x="6" y="20"/>
                  </a:lnTo>
                  <a:lnTo>
                    <a:pt x="10" y="22"/>
                  </a:lnTo>
                  <a:lnTo>
                    <a:pt x="10" y="22"/>
                  </a:lnTo>
                  <a:lnTo>
                    <a:pt x="16" y="20"/>
                  </a:lnTo>
                  <a:lnTo>
                    <a:pt x="18" y="18"/>
                  </a:lnTo>
                  <a:lnTo>
                    <a:pt x="22" y="14"/>
                  </a:lnTo>
                  <a:lnTo>
                    <a:pt x="22" y="10"/>
                  </a:lnTo>
                  <a:lnTo>
                    <a:pt x="22" y="10"/>
                  </a:lnTo>
                  <a:lnTo>
                    <a:pt x="22" y="6"/>
                  </a:lnTo>
                  <a:lnTo>
                    <a:pt x="18" y="2"/>
                  </a:lnTo>
                  <a:lnTo>
                    <a:pt x="16" y="0"/>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67" name="Freeform 337"/>
            <p:cNvSpPr/>
            <p:nvPr/>
          </p:nvSpPr>
          <p:spPr bwMode="auto">
            <a:xfrm>
              <a:off x="6142038" y="1187450"/>
              <a:ext cx="34925" cy="34925"/>
            </a:xfrm>
            <a:custGeom>
              <a:avLst/>
              <a:gdLst/>
              <a:ahLst/>
              <a:cxnLst>
                <a:cxn ang="0">
                  <a:pos x="10" y="0"/>
                </a:cxn>
                <a:cxn ang="0">
                  <a:pos x="10" y="0"/>
                </a:cxn>
                <a:cxn ang="0">
                  <a:pos x="6" y="0"/>
                </a:cxn>
                <a:cxn ang="0">
                  <a:pos x="4" y="2"/>
                </a:cxn>
                <a:cxn ang="0">
                  <a:pos x="0" y="6"/>
                </a:cxn>
                <a:cxn ang="0">
                  <a:pos x="0" y="10"/>
                </a:cxn>
                <a:cxn ang="0">
                  <a:pos x="0" y="10"/>
                </a:cxn>
                <a:cxn ang="0">
                  <a:pos x="0" y="14"/>
                </a:cxn>
                <a:cxn ang="0">
                  <a:pos x="4" y="18"/>
                </a:cxn>
                <a:cxn ang="0">
                  <a:pos x="6" y="20"/>
                </a:cxn>
                <a:cxn ang="0">
                  <a:pos x="10" y="22"/>
                </a:cxn>
                <a:cxn ang="0">
                  <a:pos x="10" y="22"/>
                </a:cxn>
                <a:cxn ang="0">
                  <a:pos x="16" y="20"/>
                </a:cxn>
                <a:cxn ang="0">
                  <a:pos x="18" y="18"/>
                </a:cxn>
                <a:cxn ang="0">
                  <a:pos x="22" y="14"/>
                </a:cxn>
                <a:cxn ang="0">
                  <a:pos x="22" y="10"/>
                </a:cxn>
                <a:cxn ang="0">
                  <a:pos x="22" y="10"/>
                </a:cxn>
                <a:cxn ang="0">
                  <a:pos x="22" y="6"/>
                </a:cxn>
                <a:cxn ang="0">
                  <a:pos x="18" y="2"/>
                </a:cxn>
                <a:cxn ang="0">
                  <a:pos x="16" y="0"/>
                </a:cxn>
                <a:cxn ang="0">
                  <a:pos x="10" y="0"/>
                </a:cxn>
              </a:cxnLst>
              <a:rect l="0" t="0" r="r" b="b"/>
              <a:pathLst>
                <a:path w="22" h="22">
                  <a:moveTo>
                    <a:pt x="10" y="0"/>
                  </a:moveTo>
                  <a:lnTo>
                    <a:pt x="10" y="0"/>
                  </a:lnTo>
                  <a:lnTo>
                    <a:pt x="6" y="0"/>
                  </a:lnTo>
                  <a:lnTo>
                    <a:pt x="4" y="2"/>
                  </a:lnTo>
                  <a:lnTo>
                    <a:pt x="0" y="6"/>
                  </a:lnTo>
                  <a:lnTo>
                    <a:pt x="0" y="10"/>
                  </a:lnTo>
                  <a:lnTo>
                    <a:pt x="0" y="10"/>
                  </a:lnTo>
                  <a:lnTo>
                    <a:pt x="0" y="14"/>
                  </a:lnTo>
                  <a:lnTo>
                    <a:pt x="4" y="18"/>
                  </a:lnTo>
                  <a:lnTo>
                    <a:pt x="6" y="20"/>
                  </a:lnTo>
                  <a:lnTo>
                    <a:pt x="10" y="22"/>
                  </a:lnTo>
                  <a:lnTo>
                    <a:pt x="10" y="22"/>
                  </a:lnTo>
                  <a:lnTo>
                    <a:pt x="16" y="20"/>
                  </a:lnTo>
                  <a:lnTo>
                    <a:pt x="18" y="18"/>
                  </a:lnTo>
                  <a:lnTo>
                    <a:pt x="22" y="14"/>
                  </a:lnTo>
                  <a:lnTo>
                    <a:pt x="22" y="10"/>
                  </a:lnTo>
                  <a:lnTo>
                    <a:pt x="22" y="10"/>
                  </a:lnTo>
                  <a:lnTo>
                    <a:pt x="22" y="6"/>
                  </a:lnTo>
                  <a:lnTo>
                    <a:pt x="18" y="2"/>
                  </a:lnTo>
                  <a:lnTo>
                    <a:pt x="16" y="0"/>
                  </a:lnTo>
                  <a:lnTo>
                    <a:pt x="10"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68" name="Freeform 338"/>
            <p:cNvSpPr/>
            <p:nvPr/>
          </p:nvSpPr>
          <p:spPr bwMode="auto">
            <a:xfrm>
              <a:off x="5192713" y="1435100"/>
              <a:ext cx="34925" cy="34925"/>
            </a:xfrm>
            <a:custGeom>
              <a:avLst/>
              <a:gdLst/>
              <a:ahLst/>
              <a:cxnLst>
                <a:cxn ang="0">
                  <a:pos x="12" y="0"/>
                </a:cxn>
                <a:cxn ang="0">
                  <a:pos x="12" y="0"/>
                </a:cxn>
                <a:cxn ang="0">
                  <a:pos x="6" y="2"/>
                </a:cxn>
                <a:cxn ang="0">
                  <a:pos x="4" y="4"/>
                </a:cxn>
                <a:cxn ang="0">
                  <a:pos x="0" y="8"/>
                </a:cxn>
                <a:cxn ang="0">
                  <a:pos x="0" y="12"/>
                </a:cxn>
                <a:cxn ang="0">
                  <a:pos x="0" y="12"/>
                </a:cxn>
                <a:cxn ang="0">
                  <a:pos x="0" y="16"/>
                </a:cxn>
                <a:cxn ang="0">
                  <a:pos x="4" y="20"/>
                </a:cxn>
                <a:cxn ang="0">
                  <a:pos x="6" y="22"/>
                </a:cxn>
                <a:cxn ang="0">
                  <a:pos x="12" y="22"/>
                </a:cxn>
                <a:cxn ang="0">
                  <a:pos x="12" y="22"/>
                </a:cxn>
                <a:cxn ang="0">
                  <a:pos x="16" y="22"/>
                </a:cxn>
                <a:cxn ang="0">
                  <a:pos x="18" y="20"/>
                </a:cxn>
                <a:cxn ang="0">
                  <a:pos x="22" y="16"/>
                </a:cxn>
                <a:cxn ang="0">
                  <a:pos x="22" y="12"/>
                </a:cxn>
                <a:cxn ang="0">
                  <a:pos x="22" y="12"/>
                </a:cxn>
                <a:cxn ang="0">
                  <a:pos x="22" y="8"/>
                </a:cxn>
                <a:cxn ang="0">
                  <a:pos x="18" y="4"/>
                </a:cxn>
                <a:cxn ang="0">
                  <a:pos x="16" y="2"/>
                </a:cxn>
                <a:cxn ang="0">
                  <a:pos x="12" y="0"/>
                </a:cxn>
              </a:cxnLst>
              <a:rect l="0" t="0" r="r" b="b"/>
              <a:pathLst>
                <a:path w="22" h="22">
                  <a:moveTo>
                    <a:pt x="12" y="0"/>
                  </a:moveTo>
                  <a:lnTo>
                    <a:pt x="12" y="0"/>
                  </a:lnTo>
                  <a:lnTo>
                    <a:pt x="6" y="2"/>
                  </a:lnTo>
                  <a:lnTo>
                    <a:pt x="4" y="4"/>
                  </a:lnTo>
                  <a:lnTo>
                    <a:pt x="0" y="8"/>
                  </a:lnTo>
                  <a:lnTo>
                    <a:pt x="0" y="12"/>
                  </a:lnTo>
                  <a:lnTo>
                    <a:pt x="0" y="12"/>
                  </a:lnTo>
                  <a:lnTo>
                    <a:pt x="0" y="16"/>
                  </a:lnTo>
                  <a:lnTo>
                    <a:pt x="4" y="20"/>
                  </a:lnTo>
                  <a:lnTo>
                    <a:pt x="6" y="22"/>
                  </a:lnTo>
                  <a:lnTo>
                    <a:pt x="12" y="22"/>
                  </a:lnTo>
                  <a:lnTo>
                    <a:pt x="12" y="22"/>
                  </a:lnTo>
                  <a:lnTo>
                    <a:pt x="16" y="22"/>
                  </a:lnTo>
                  <a:lnTo>
                    <a:pt x="18" y="20"/>
                  </a:lnTo>
                  <a:lnTo>
                    <a:pt x="22" y="16"/>
                  </a:lnTo>
                  <a:lnTo>
                    <a:pt x="22" y="12"/>
                  </a:lnTo>
                  <a:lnTo>
                    <a:pt x="22" y="12"/>
                  </a:lnTo>
                  <a:lnTo>
                    <a:pt x="22" y="8"/>
                  </a:lnTo>
                  <a:lnTo>
                    <a:pt x="18" y="4"/>
                  </a:lnTo>
                  <a:lnTo>
                    <a:pt x="16" y="2"/>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69" name="Freeform 339"/>
            <p:cNvSpPr/>
            <p:nvPr/>
          </p:nvSpPr>
          <p:spPr bwMode="auto">
            <a:xfrm>
              <a:off x="5192713" y="1435100"/>
              <a:ext cx="34925" cy="34925"/>
            </a:xfrm>
            <a:custGeom>
              <a:avLst/>
              <a:gdLst/>
              <a:ahLst/>
              <a:cxnLst>
                <a:cxn ang="0">
                  <a:pos x="12" y="0"/>
                </a:cxn>
                <a:cxn ang="0">
                  <a:pos x="12" y="0"/>
                </a:cxn>
                <a:cxn ang="0">
                  <a:pos x="6" y="2"/>
                </a:cxn>
                <a:cxn ang="0">
                  <a:pos x="4" y="4"/>
                </a:cxn>
                <a:cxn ang="0">
                  <a:pos x="0" y="8"/>
                </a:cxn>
                <a:cxn ang="0">
                  <a:pos x="0" y="12"/>
                </a:cxn>
                <a:cxn ang="0">
                  <a:pos x="0" y="12"/>
                </a:cxn>
                <a:cxn ang="0">
                  <a:pos x="0" y="16"/>
                </a:cxn>
                <a:cxn ang="0">
                  <a:pos x="4" y="20"/>
                </a:cxn>
                <a:cxn ang="0">
                  <a:pos x="6" y="22"/>
                </a:cxn>
                <a:cxn ang="0">
                  <a:pos x="12" y="22"/>
                </a:cxn>
                <a:cxn ang="0">
                  <a:pos x="12" y="22"/>
                </a:cxn>
                <a:cxn ang="0">
                  <a:pos x="16" y="22"/>
                </a:cxn>
                <a:cxn ang="0">
                  <a:pos x="18" y="20"/>
                </a:cxn>
                <a:cxn ang="0">
                  <a:pos x="22" y="16"/>
                </a:cxn>
                <a:cxn ang="0">
                  <a:pos x="22" y="12"/>
                </a:cxn>
                <a:cxn ang="0">
                  <a:pos x="22" y="12"/>
                </a:cxn>
                <a:cxn ang="0">
                  <a:pos x="22" y="8"/>
                </a:cxn>
                <a:cxn ang="0">
                  <a:pos x="18" y="4"/>
                </a:cxn>
                <a:cxn ang="0">
                  <a:pos x="16" y="2"/>
                </a:cxn>
                <a:cxn ang="0">
                  <a:pos x="12" y="0"/>
                </a:cxn>
              </a:cxnLst>
              <a:rect l="0" t="0" r="r" b="b"/>
              <a:pathLst>
                <a:path w="22" h="22">
                  <a:moveTo>
                    <a:pt x="12" y="0"/>
                  </a:moveTo>
                  <a:lnTo>
                    <a:pt x="12" y="0"/>
                  </a:lnTo>
                  <a:lnTo>
                    <a:pt x="6" y="2"/>
                  </a:lnTo>
                  <a:lnTo>
                    <a:pt x="4" y="4"/>
                  </a:lnTo>
                  <a:lnTo>
                    <a:pt x="0" y="8"/>
                  </a:lnTo>
                  <a:lnTo>
                    <a:pt x="0" y="12"/>
                  </a:lnTo>
                  <a:lnTo>
                    <a:pt x="0" y="12"/>
                  </a:lnTo>
                  <a:lnTo>
                    <a:pt x="0" y="16"/>
                  </a:lnTo>
                  <a:lnTo>
                    <a:pt x="4" y="20"/>
                  </a:lnTo>
                  <a:lnTo>
                    <a:pt x="6" y="22"/>
                  </a:lnTo>
                  <a:lnTo>
                    <a:pt x="12" y="22"/>
                  </a:lnTo>
                  <a:lnTo>
                    <a:pt x="12" y="22"/>
                  </a:lnTo>
                  <a:lnTo>
                    <a:pt x="16" y="22"/>
                  </a:lnTo>
                  <a:lnTo>
                    <a:pt x="18" y="20"/>
                  </a:lnTo>
                  <a:lnTo>
                    <a:pt x="22" y="16"/>
                  </a:lnTo>
                  <a:lnTo>
                    <a:pt x="22" y="12"/>
                  </a:lnTo>
                  <a:lnTo>
                    <a:pt x="22" y="12"/>
                  </a:lnTo>
                  <a:lnTo>
                    <a:pt x="22" y="8"/>
                  </a:lnTo>
                  <a:lnTo>
                    <a:pt x="18" y="4"/>
                  </a:lnTo>
                  <a:lnTo>
                    <a:pt x="16" y="2"/>
                  </a:lnTo>
                  <a:lnTo>
                    <a:pt x="12"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70" name="Freeform 340"/>
            <p:cNvSpPr/>
            <p:nvPr/>
          </p:nvSpPr>
          <p:spPr bwMode="auto">
            <a:xfrm>
              <a:off x="6999288" y="1123950"/>
              <a:ext cx="34925" cy="34925"/>
            </a:xfrm>
            <a:custGeom>
              <a:avLst/>
              <a:gdLst/>
              <a:ahLst/>
              <a:cxnLst>
                <a:cxn ang="0">
                  <a:pos x="10" y="0"/>
                </a:cxn>
                <a:cxn ang="0">
                  <a:pos x="10" y="0"/>
                </a:cxn>
                <a:cxn ang="0">
                  <a:pos x="6" y="0"/>
                </a:cxn>
                <a:cxn ang="0">
                  <a:pos x="2" y="4"/>
                </a:cxn>
                <a:cxn ang="0">
                  <a:pos x="0" y="6"/>
                </a:cxn>
                <a:cxn ang="0">
                  <a:pos x="0" y="12"/>
                </a:cxn>
                <a:cxn ang="0">
                  <a:pos x="0" y="12"/>
                </a:cxn>
                <a:cxn ang="0">
                  <a:pos x="0" y="16"/>
                </a:cxn>
                <a:cxn ang="0">
                  <a:pos x="2" y="20"/>
                </a:cxn>
                <a:cxn ang="0">
                  <a:pos x="6" y="22"/>
                </a:cxn>
                <a:cxn ang="0">
                  <a:pos x="10" y="22"/>
                </a:cxn>
                <a:cxn ang="0">
                  <a:pos x="10" y="22"/>
                </a:cxn>
                <a:cxn ang="0">
                  <a:pos x="16" y="22"/>
                </a:cxn>
                <a:cxn ang="0">
                  <a:pos x="18" y="20"/>
                </a:cxn>
                <a:cxn ang="0">
                  <a:pos x="22" y="16"/>
                </a:cxn>
                <a:cxn ang="0">
                  <a:pos x="22" y="12"/>
                </a:cxn>
                <a:cxn ang="0">
                  <a:pos x="22" y="12"/>
                </a:cxn>
                <a:cxn ang="0">
                  <a:pos x="22" y="6"/>
                </a:cxn>
                <a:cxn ang="0">
                  <a:pos x="18" y="4"/>
                </a:cxn>
                <a:cxn ang="0">
                  <a:pos x="16" y="0"/>
                </a:cxn>
                <a:cxn ang="0">
                  <a:pos x="10" y="0"/>
                </a:cxn>
              </a:cxnLst>
              <a:rect l="0" t="0" r="r" b="b"/>
              <a:pathLst>
                <a:path w="22" h="22">
                  <a:moveTo>
                    <a:pt x="10" y="0"/>
                  </a:moveTo>
                  <a:lnTo>
                    <a:pt x="10" y="0"/>
                  </a:lnTo>
                  <a:lnTo>
                    <a:pt x="6" y="0"/>
                  </a:lnTo>
                  <a:lnTo>
                    <a:pt x="2" y="4"/>
                  </a:lnTo>
                  <a:lnTo>
                    <a:pt x="0" y="6"/>
                  </a:lnTo>
                  <a:lnTo>
                    <a:pt x="0" y="12"/>
                  </a:lnTo>
                  <a:lnTo>
                    <a:pt x="0" y="12"/>
                  </a:lnTo>
                  <a:lnTo>
                    <a:pt x="0" y="16"/>
                  </a:lnTo>
                  <a:lnTo>
                    <a:pt x="2" y="20"/>
                  </a:lnTo>
                  <a:lnTo>
                    <a:pt x="6" y="22"/>
                  </a:lnTo>
                  <a:lnTo>
                    <a:pt x="10" y="22"/>
                  </a:lnTo>
                  <a:lnTo>
                    <a:pt x="10" y="22"/>
                  </a:lnTo>
                  <a:lnTo>
                    <a:pt x="16" y="22"/>
                  </a:lnTo>
                  <a:lnTo>
                    <a:pt x="18" y="20"/>
                  </a:lnTo>
                  <a:lnTo>
                    <a:pt x="22" y="16"/>
                  </a:lnTo>
                  <a:lnTo>
                    <a:pt x="22" y="12"/>
                  </a:lnTo>
                  <a:lnTo>
                    <a:pt x="22" y="12"/>
                  </a:lnTo>
                  <a:lnTo>
                    <a:pt x="22" y="6"/>
                  </a:lnTo>
                  <a:lnTo>
                    <a:pt x="18" y="4"/>
                  </a:lnTo>
                  <a:lnTo>
                    <a:pt x="16" y="0"/>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71" name="Freeform 341"/>
            <p:cNvSpPr/>
            <p:nvPr/>
          </p:nvSpPr>
          <p:spPr bwMode="auto">
            <a:xfrm>
              <a:off x="6999288" y="1123950"/>
              <a:ext cx="34925" cy="34925"/>
            </a:xfrm>
            <a:custGeom>
              <a:avLst/>
              <a:gdLst/>
              <a:ahLst/>
              <a:cxnLst>
                <a:cxn ang="0">
                  <a:pos x="10" y="0"/>
                </a:cxn>
                <a:cxn ang="0">
                  <a:pos x="10" y="0"/>
                </a:cxn>
                <a:cxn ang="0">
                  <a:pos x="6" y="0"/>
                </a:cxn>
                <a:cxn ang="0">
                  <a:pos x="2" y="4"/>
                </a:cxn>
                <a:cxn ang="0">
                  <a:pos x="0" y="6"/>
                </a:cxn>
                <a:cxn ang="0">
                  <a:pos x="0" y="12"/>
                </a:cxn>
                <a:cxn ang="0">
                  <a:pos x="0" y="12"/>
                </a:cxn>
                <a:cxn ang="0">
                  <a:pos x="0" y="16"/>
                </a:cxn>
                <a:cxn ang="0">
                  <a:pos x="2" y="20"/>
                </a:cxn>
                <a:cxn ang="0">
                  <a:pos x="6" y="22"/>
                </a:cxn>
                <a:cxn ang="0">
                  <a:pos x="10" y="22"/>
                </a:cxn>
                <a:cxn ang="0">
                  <a:pos x="10" y="22"/>
                </a:cxn>
                <a:cxn ang="0">
                  <a:pos x="16" y="22"/>
                </a:cxn>
                <a:cxn ang="0">
                  <a:pos x="18" y="20"/>
                </a:cxn>
                <a:cxn ang="0">
                  <a:pos x="22" y="16"/>
                </a:cxn>
                <a:cxn ang="0">
                  <a:pos x="22" y="12"/>
                </a:cxn>
                <a:cxn ang="0">
                  <a:pos x="22" y="12"/>
                </a:cxn>
                <a:cxn ang="0">
                  <a:pos x="22" y="6"/>
                </a:cxn>
                <a:cxn ang="0">
                  <a:pos x="18" y="4"/>
                </a:cxn>
                <a:cxn ang="0">
                  <a:pos x="16" y="0"/>
                </a:cxn>
                <a:cxn ang="0">
                  <a:pos x="10" y="0"/>
                </a:cxn>
              </a:cxnLst>
              <a:rect l="0" t="0" r="r" b="b"/>
              <a:pathLst>
                <a:path w="22" h="22">
                  <a:moveTo>
                    <a:pt x="10" y="0"/>
                  </a:moveTo>
                  <a:lnTo>
                    <a:pt x="10" y="0"/>
                  </a:lnTo>
                  <a:lnTo>
                    <a:pt x="6" y="0"/>
                  </a:lnTo>
                  <a:lnTo>
                    <a:pt x="2" y="4"/>
                  </a:lnTo>
                  <a:lnTo>
                    <a:pt x="0" y="6"/>
                  </a:lnTo>
                  <a:lnTo>
                    <a:pt x="0" y="12"/>
                  </a:lnTo>
                  <a:lnTo>
                    <a:pt x="0" y="12"/>
                  </a:lnTo>
                  <a:lnTo>
                    <a:pt x="0" y="16"/>
                  </a:lnTo>
                  <a:lnTo>
                    <a:pt x="2" y="20"/>
                  </a:lnTo>
                  <a:lnTo>
                    <a:pt x="6" y="22"/>
                  </a:lnTo>
                  <a:lnTo>
                    <a:pt x="10" y="22"/>
                  </a:lnTo>
                  <a:lnTo>
                    <a:pt x="10" y="22"/>
                  </a:lnTo>
                  <a:lnTo>
                    <a:pt x="16" y="22"/>
                  </a:lnTo>
                  <a:lnTo>
                    <a:pt x="18" y="20"/>
                  </a:lnTo>
                  <a:lnTo>
                    <a:pt x="22" y="16"/>
                  </a:lnTo>
                  <a:lnTo>
                    <a:pt x="22" y="12"/>
                  </a:lnTo>
                  <a:lnTo>
                    <a:pt x="22" y="12"/>
                  </a:lnTo>
                  <a:lnTo>
                    <a:pt x="22" y="6"/>
                  </a:lnTo>
                  <a:lnTo>
                    <a:pt x="18" y="4"/>
                  </a:lnTo>
                  <a:lnTo>
                    <a:pt x="16" y="0"/>
                  </a:lnTo>
                  <a:lnTo>
                    <a:pt x="10"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72" name="Freeform 342"/>
            <p:cNvSpPr/>
            <p:nvPr/>
          </p:nvSpPr>
          <p:spPr bwMode="auto">
            <a:xfrm>
              <a:off x="7640638" y="1212850"/>
              <a:ext cx="34925" cy="34925"/>
            </a:xfrm>
            <a:custGeom>
              <a:avLst/>
              <a:gdLst/>
              <a:ahLst/>
              <a:cxnLst>
                <a:cxn ang="0">
                  <a:pos x="10" y="0"/>
                </a:cxn>
                <a:cxn ang="0">
                  <a:pos x="10" y="0"/>
                </a:cxn>
                <a:cxn ang="0">
                  <a:pos x="6" y="2"/>
                </a:cxn>
                <a:cxn ang="0">
                  <a:pos x="2" y="4"/>
                </a:cxn>
                <a:cxn ang="0">
                  <a:pos x="0" y="6"/>
                </a:cxn>
                <a:cxn ang="0">
                  <a:pos x="0" y="12"/>
                </a:cxn>
                <a:cxn ang="0">
                  <a:pos x="0" y="12"/>
                </a:cxn>
                <a:cxn ang="0">
                  <a:pos x="0" y="16"/>
                </a:cxn>
                <a:cxn ang="0">
                  <a:pos x="2" y="20"/>
                </a:cxn>
                <a:cxn ang="0">
                  <a:pos x="6" y="22"/>
                </a:cxn>
                <a:cxn ang="0">
                  <a:pos x="10" y="22"/>
                </a:cxn>
                <a:cxn ang="0">
                  <a:pos x="10" y="22"/>
                </a:cxn>
                <a:cxn ang="0">
                  <a:pos x="14" y="22"/>
                </a:cxn>
                <a:cxn ang="0">
                  <a:pos x="18" y="20"/>
                </a:cxn>
                <a:cxn ang="0">
                  <a:pos x="20" y="16"/>
                </a:cxn>
                <a:cxn ang="0">
                  <a:pos x="22" y="12"/>
                </a:cxn>
                <a:cxn ang="0">
                  <a:pos x="22" y="12"/>
                </a:cxn>
                <a:cxn ang="0">
                  <a:pos x="20" y="6"/>
                </a:cxn>
                <a:cxn ang="0">
                  <a:pos x="18" y="4"/>
                </a:cxn>
                <a:cxn ang="0">
                  <a:pos x="14" y="2"/>
                </a:cxn>
                <a:cxn ang="0">
                  <a:pos x="10" y="0"/>
                </a:cxn>
              </a:cxnLst>
              <a:rect l="0" t="0" r="r" b="b"/>
              <a:pathLst>
                <a:path w="22" h="22">
                  <a:moveTo>
                    <a:pt x="10" y="0"/>
                  </a:moveTo>
                  <a:lnTo>
                    <a:pt x="10" y="0"/>
                  </a:lnTo>
                  <a:lnTo>
                    <a:pt x="6" y="2"/>
                  </a:lnTo>
                  <a:lnTo>
                    <a:pt x="2" y="4"/>
                  </a:lnTo>
                  <a:lnTo>
                    <a:pt x="0" y="6"/>
                  </a:lnTo>
                  <a:lnTo>
                    <a:pt x="0" y="12"/>
                  </a:lnTo>
                  <a:lnTo>
                    <a:pt x="0" y="12"/>
                  </a:lnTo>
                  <a:lnTo>
                    <a:pt x="0" y="16"/>
                  </a:lnTo>
                  <a:lnTo>
                    <a:pt x="2" y="20"/>
                  </a:lnTo>
                  <a:lnTo>
                    <a:pt x="6" y="22"/>
                  </a:lnTo>
                  <a:lnTo>
                    <a:pt x="10" y="22"/>
                  </a:lnTo>
                  <a:lnTo>
                    <a:pt x="10" y="22"/>
                  </a:lnTo>
                  <a:lnTo>
                    <a:pt x="14" y="22"/>
                  </a:lnTo>
                  <a:lnTo>
                    <a:pt x="18" y="20"/>
                  </a:lnTo>
                  <a:lnTo>
                    <a:pt x="20" y="16"/>
                  </a:lnTo>
                  <a:lnTo>
                    <a:pt x="22" y="12"/>
                  </a:lnTo>
                  <a:lnTo>
                    <a:pt x="22" y="12"/>
                  </a:lnTo>
                  <a:lnTo>
                    <a:pt x="20" y="6"/>
                  </a:lnTo>
                  <a:lnTo>
                    <a:pt x="18" y="4"/>
                  </a:lnTo>
                  <a:lnTo>
                    <a:pt x="14" y="2"/>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73" name="Freeform 343"/>
            <p:cNvSpPr/>
            <p:nvPr/>
          </p:nvSpPr>
          <p:spPr bwMode="auto">
            <a:xfrm>
              <a:off x="7640638" y="1212850"/>
              <a:ext cx="34925" cy="34925"/>
            </a:xfrm>
            <a:custGeom>
              <a:avLst/>
              <a:gdLst/>
              <a:ahLst/>
              <a:cxnLst>
                <a:cxn ang="0">
                  <a:pos x="10" y="0"/>
                </a:cxn>
                <a:cxn ang="0">
                  <a:pos x="10" y="0"/>
                </a:cxn>
                <a:cxn ang="0">
                  <a:pos x="6" y="2"/>
                </a:cxn>
                <a:cxn ang="0">
                  <a:pos x="2" y="4"/>
                </a:cxn>
                <a:cxn ang="0">
                  <a:pos x="0" y="6"/>
                </a:cxn>
                <a:cxn ang="0">
                  <a:pos x="0" y="12"/>
                </a:cxn>
                <a:cxn ang="0">
                  <a:pos x="0" y="12"/>
                </a:cxn>
                <a:cxn ang="0">
                  <a:pos x="0" y="16"/>
                </a:cxn>
                <a:cxn ang="0">
                  <a:pos x="2" y="20"/>
                </a:cxn>
                <a:cxn ang="0">
                  <a:pos x="6" y="22"/>
                </a:cxn>
                <a:cxn ang="0">
                  <a:pos x="10" y="22"/>
                </a:cxn>
                <a:cxn ang="0">
                  <a:pos x="10" y="22"/>
                </a:cxn>
                <a:cxn ang="0">
                  <a:pos x="14" y="22"/>
                </a:cxn>
                <a:cxn ang="0">
                  <a:pos x="18" y="20"/>
                </a:cxn>
                <a:cxn ang="0">
                  <a:pos x="20" y="16"/>
                </a:cxn>
                <a:cxn ang="0">
                  <a:pos x="22" y="12"/>
                </a:cxn>
                <a:cxn ang="0">
                  <a:pos x="22" y="12"/>
                </a:cxn>
                <a:cxn ang="0">
                  <a:pos x="20" y="6"/>
                </a:cxn>
                <a:cxn ang="0">
                  <a:pos x="18" y="4"/>
                </a:cxn>
                <a:cxn ang="0">
                  <a:pos x="14" y="2"/>
                </a:cxn>
                <a:cxn ang="0">
                  <a:pos x="10" y="0"/>
                </a:cxn>
              </a:cxnLst>
              <a:rect l="0" t="0" r="r" b="b"/>
              <a:pathLst>
                <a:path w="22" h="22">
                  <a:moveTo>
                    <a:pt x="10" y="0"/>
                  </a:moveTo>
                  <a:lnTo>
                    <a:pt x="10" y="0"/>
                  </a:lnTo>
                  <a:lnTo>
                    <a:pt x="6" y="2"/>
                  </a:lnTo>
                  <a:lnTo>
                    <a:pt x="2" y="4"/>
                  </a:lnTo>
                  <a:lnTo>
                    <a:pt x="0" y="6"/>
                  </a:lnTo>
                  <a:lnTo>
                    <a:pt x="0" y="12"/>
                  </a:lnTo>
                  <a:lnTo>
                    <a:pt x="0" y="12"/>
                  </a:lnTo>
                  <a:lnTo>
                    <a:pt x="0" y="16"/>
                  </a:lnTo>
                  <a:lnTo>
                    <a:pt x="2" y="20"/>
                  </a:lnTo>
                  <a:lnTo>
                    <a:pt x="6" y="22"/>
                  </a:lnTo>
                  <a:lnTo>
                    <a:pt x="10" y="22"/>
                  </a:lnTo>
                  <a:lnTo>
                    <a:pt x="10" y="22"/>
                  </a:lnTo>
                  <a:lnTo>
                    <a:pt x="14" y="22"/>
                  </a:lnTo>
                  <a:lnTo>
                    <a:pt x="18" y="20"/>
                  </a:lnTo>
                  <a:lnTo>
                    <a:pt x="20" y="16"/>
                  </a:lnTo>
                  <a:lnTo>
                    <a:pt x="22" y="12"/>
                  </a:lnTo>
                  <a:lnTo>
                    <a:pt x="22" y="12"/>
                  </a:lnTo>
                  <a:lnTo>
                    <a:pt x="20" y="6"/>
                  </a:lnTo>
                  <a:lnTo>
                    <a:pt x="18" y="4"/>
                  </a:lnTo>
                  <a:lnTo>
                    <a:pt x="14" y="2"/>
                  </a:lnTo>
                  <a:lnTo>
                    <a:pt x="10"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74" name="Freeform 344"/>
            <p:cNvSpPr/>
            <p:nvPr/>
          </p:nvSpPr>
          <p:spPr bwMode="auto">
            <a:xfrm>
              <a:off x="5643563" y="1508125"/>
              <a:ext cx="34925" cy="34925"/>
            </a:xfrm>
            <a:custGeom>
              <a:avLst/>
              <a:gdLst/>
              <a:ahLst/>
              <a:cxnLst>
                <a:cxn ang="0">
                  <a:pos x="12" y="0"/>
                </a:cxn>
                <a:cxn ang="0">
                  <a:pos x="12" y="0"/>
                </a:cxn>
                <a:cxn ang="0">
                  <a:pos x="6" y="0"/>
                </a:cxn>
                <a:cxn ang="0">
                  <a:pos x="4" y="2"/>
                </a:cxn>
                <a:cxn ang="0">
                  <a:pos x="0" y="6"/>
                </a:cxn>
                <a:cxn ang="0">
                  <a:pos x="0" y="10"/>
                </a:cxn>
                <a:cxn ang="0">
                  <a:pos x="0" y="10"/>
                </a:cxn>
                <a:cxn ang="0">
                  <a:pos x="0" y="14"/>
                </a:cxn>
                <a:cxn ang="0">
                  <a:pos x="4" y="18"/>
                </a:cxn>
                <a:cxn ang="0">
                  <a:pos x="6" y="20"/>
                </a:cxn>
                <a:cxn ang="0">
                  <a:pos x="12" y="22"/>
                </a:cxn>
                <a:cxn ang="0">
                  <a:pos x="12" y="22"/>
                </a:cxn>
                <a:cxn ang="0">
                  <a:pos x="16" y="20"/>
                </a:cxn>
                <a:cxn ang="0">
                  <a:pos x="20" y="18"/>
                </a:cxn>
                <a:cxn ang="0">
                  <a:pos x="22" y="14"/>
                </a:cxn>
                <a:cxn ang="0">
                  <a:pos x="22" y="10"/>
                </a:cxn>
                <a:cxn ang="0">
                  <a:pos x="22" y="10"/>
                </a:cxn>
                <a:cxn ang="0">
                  <a:pos x="22" y="6"/>
                </a:cxn>
                <a:cxn ang="0">
                  <a:pos x="20" y="2"/>
                </a:cxn>
                <a:cxn ang="0">
                  <a:pos x="16" y="0"/>
                </a:cxn>
                <a:cxn ang="0">
                  <a:pos x="12" y="0"/>
                </a:cxn>
              </a:cxnLst>
              <a:rect l="0" t="0" r="r" b="b"/>
              <a:pathLst>
                <a:path w="22" h="22">
                  <a:moveTo>
                    <a:pt x="12" y="0"/>
                  </a:moveTo>
                  <a:lnTo>
                    <a:pt x="12" y="0"/>
                  </a:lnTo>
                  <a:lnTo>
                    <a:pt x="6" y="0"/>
                  </a:lnTo>
                  <a:lnTo>
                    <a:pt x="4" y="2"/>
                  </a:lnTo>
                  <a:lnTo>
                    <a:pt x="0" y="6"/>
                  </a:lnTo>
                  <a:lnTo>
                    <a:pt x="0" y="10"/>
                  </a:lnTo>
                  <a:lnTo>
                    <a:pt x="0" y="10"/>
                  </a:lnTo>
                  <a:lnTo>
                    <a:pt x="0" y="14"/>
                  </a:lnTo>
                  <a:lnTo>
                    <a:pt x="4" y="18"/>
                  </a:lnTo>
                  <a:lnTo>
                    <a:pt x="6" y="20"/>
                  </a:lnTo>
                  <a:lnTo>
                    <a:pt x="12" y="22"/>
                  </a:lnTo>
                  <a:lnTo>
                    <a:pt x="12" y="22"/>
                  </a:lnTo>
                  <a:lnTo>
                    <a:pt x="16" y="20"/>
                  </a:lnTo>
                  <a:lnTo>
                    <a:pt x="20" y="18"/>
                  </a:lnTo>
                  <a:lnTo>
                    <a:pt x="22" y="14"/>
                  </a:lnTo>
                  <a:lnTo>
                    <a:pt x="22" y="10"/>
                  </a:lnTo>
                  <a:lnTo>
                    <a:pt x="22" y="10"/>
                  </a:lnTo>
                  <a:lnTo>
                    <a:pt x="22" y="6"/>
                  </a:lnTo>
                  <a:lnTo>
                    <a:pt x="20" y="2"/>
                  </a:lnTo>
                  <a:lnTo>
                    <a:pt x="16" y="0"/>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75" name="Freeform 345"/>
            <p:cNvSpPr/>
            <p:nvPr/>
          </p:nvSpPr>
          <p:spPr bwMode="auto">
            <a:xfrm>
              <a:off x="5643563" y="1508125"/>
              <a:ext cx="34925" cy="34925"/>
            </a:xfrm>
            <a:custGeom>
              <a:avLst/>
              <a:gdLst/>
              <a:ahLst/>
              <a:cxnLst>
                <a:cxn ang="0">
                  <a:pos x="12" y="0"/>
                </a:cxn>
                <a:cxn ang="0">
                  <a:pos x="12" y="0"/>
                </a:cxn>
                <a:cxn ang="0">
                  <a:pos x="6" y="0"/>
                </a:cxn>
                <a:cxn ang="0">
                  <a:pos x="4" y="2"/>
                </a:cxn>
                <a:cxn ang="0">
                  <a:pos x="0" y="6"/>
                </a:cxn>
                <a:cxn ang="0">
                  <a:pos x="0" y="10"/>
                </a:cxn>
                <a:cxn ang="0">
                  <a:pos x="0" y="10"/>
                </a:cxn>
                <a:cxn ang="0">
                  <a:pos x="0" y="14"/>
                </a:cxn>
                <a:cxn ang="0">
                  <a:pos x="4" y="18"/>
                </a:cxn>
                <a:cxn ang="0">
                  <a:pos x="6" y="20"/>
                </a:cxn>
                <a:cxn ang="0">
                  <a:pos x="12" y="22"/>
                </a:cxn>
                <a:cxn ang="0">
                  <a:pos x="12" y="22"/>
                </a:cxn>
                <a:cxn ang="0">
                  <a:pos x="16" y="20"/>
                </a:cxn>
                <a:cxn ang="0">
                  <a:pos x="20" y="18"/>
                </a:cxn>
                <a:cxn ang="0">
                  <a:pos x="22" y="14"/>
                </a:cxn>
                <a:cxn ang="0">
                  <a:pos x="22" y="10"/>
                </a:cxn>
                <a:cxn ang="0">
                  <a:pos x="22" y="10"/>
                </a:cxn>
                <a:cxn ang="0">
                  <a:pos x="22" y="6"/>
                </a:cxn>
                <a:cxn ang="0">
                  <a:pos x="20" y="2"/>
                </a:cxn>
                <a:cxn ang="0">
                  <a:pos x="16" y="0"/>
                </a:cxn>
                <a:cxn ang="0">
                  <a:pos x="12" y="0"/>
                </a:cxn>
              </a:cxnLst>
              <a:rect l="0" t="0" r="r" b="b"/>
              <a:pathLst>
                <a:path w="22" h="22">
                  <a:moveTo>
                    <a:pt x="12" y="0"/>
                  </a:moveTo>
                  <a:lnTo>
                    <a:pt x="12" y="0"/>
                  </a:lnTo>
                  <a:lnTo>
                    <a:pt x="6" y="0"/>
                  </a:lnTo>
                  <a:lnTo>
                    <a:pt x="4" y="2"/>
                  </a:lnTo>
                  <a:lnTo>
                    <a:pt x="0" y="6"/>
                  </a:lnTo>
                  <a:lnTo>
                    <a:pt x="0" y="10"/>
                  </a:lnTo>
                  <a:lnTo>
                    <a:pt x="0" y="10"/>
                  </a:lnTo>
                  <a:lnTo>
                    <a:pt x="0" y="14"/>
                  </a:lnTo>
                  <a:lnTo>
                    <a:pt x="4" y="18"/>
                  </a:lnTo>
                  <a:lnTo>
                    <a:pt x="6" y="20"/>
                  </a:lnTo>
                  <a:lnTo>
                    <a:pt x="12" y="22"/>
                  </a:lnTo>
                  <a:lnTo>
                    <a:pt x="12" y="22"/>
                  </a:lnTo>
                  <a:lnTo>
                    <a:pt x="16" y="20"/>
                  </a:lnTo>
                  <a:lnTo>
                    <a:pt x="20" y="18"/>
                  </a:lnTo>
                  <a:lnTo>
                    <a:pt x="22" y="14"/>
                  </a:lnTo>
                  <a:lnTo>
                    <a:pt x="22" y="10"/>
                  </a:lnTo>
                  <a:lnTo>
                    <a:pt x="22" y="10"/>
                  </a:lnTo>
                  <a:lnTo>
                    <a:pt x="22" y="6"/>
                  </a:lnTo>
                  <a:lnTo>
                    <a:pt x="20" y="2"/>
                  </a:lnTo>
                  <a:lnTo>
                    <a:pt x="16" y="0"/>
                  </a:lnTo>
                  <a:lnTo>
                    <a:pt x="12"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76" name="Freeform 346"/>
            <p:cNvSpPr/>
            <p:nvPr/>
          </p:nvSpPr>
          <p:spPr bwMode="auto">
            <a:xfrm>
              <a:off x="5262563" y="1657350"/>
              <a:ext cx="38100" cy="34925"/>
            </a:xfrm>
            <a:custGeom>
              <a:avLst/>
              <a:gdLst/>
              <a:ahLst/>
              <a:cxnLst>
                <a:cxn ang="0">
                  <a:pos x="12" y="0"/>
                </a:cxn>
                <a:cxn ang="0">
                  <a:pos x="12" y="0"/>
                </a:cxn>
                <a:cxn ang="0">
                  <a:pos x="8" y="2"/>
                </a:cxn>
                <a:cxn ang="0">
                  <a:pos x="4" y="4"/>
                </a:cxn>
                <a:cxn ang="0">
                  <a:pos x="2" y="8"/>
                </a:cxn>
                <a:cxn ang="0">
                  <a:pos x="0" y="12"/>
                </a:cxn>
                <a:cxn ang="0">
                  <a:pos x="0" y="12"/>
                </a:cxn>
                <a:cxn ang="0">
                  <a:pos x="2" y="16"/>
                </a:cxn>
                <a:cxn ang="0">
                  <a:pos x="4" y="20"/>
                </a:cxn>
                <a:cxn ang="0">
                  <a:pos x="8" y="22"/>
                </a:cxn>
                <a:cxn ang="0">
                  <a:pos x="12" y="22"/>
                </a:cxn>
                <a:cxn ang="0">
                  <a:pos x="12" y="22"/>
                </a:cxn>
                <a:cxn ang="0">
                  <a:pos x="16" y="22"/>
                </a:cxn>
                <a:cxn ang="0">
                  <a:pos x="20" y="20"/>
                </a:cxn>
                <a:cxn ang="0">
                  <a:pos x="22" y="16"/>
                </a:cxn>
                <a:cxn ang="0">
                  <a:pos x="24" y="12"/>
                </a:cxn>
                <a:cxn ang="0">
                  <a:pos x="24" y="12"/>
                </a:cxn>
                <a:cxn ang="0">
                  <a:pos x="22" y="8"/>
                </a:cxn>
                <a:cxn ang="0">
                  <a:pos x="20" y="4"/>
                </a:cxn>
                <a:cxn ang="0">
                  <a:pos x="16" y="2"/>
                </a:cxn>
                <a:cxn ang="0">
                  <a:pos x="12" y="0"/>
                </a:cxn>
              </a:cxnLst>
              <a:rect l="0" t="0" r="r" b="b"/>
              <a:pathLst>
                <a:path w="24" h="22">
                  <a:moveTo>
                    <a:pt x="12" y="0"/>
                  </a:moveTo>
                  <a:lnTo>
                    <a:pt x="12" y="0"/>
                  </a:lnTo>
                  <a:lnTo>
                    <a:pt x="8" y="2"/>
                  </a:lnTo>
                  <a:lnTo>
                    <a:pt x="4" y="4"/>
                  </a:lnTo>
                  <a:lnTo>
                    <a:pt x="2" y="8"/>
                  </a:lnTo>
                  <a:lnTo>
                    <a:pt x="0" y="12"/>
                  </a:lnTo>
                  <a:lnTo>
                    <a:pt x="0" y="12"/>
                  </a:lnTo>
                  <a:lnTo>
                    <a:pt x="2" y="16"/>
                  </a:lnTo>
                  <a:lnTo>
                    <a:pt x="4" y="20"/>
                  </a:lnTo>
                  <a:lnTo>
                    <a:pt x="8" y="22"/>
                  </a:lnTo>
                  <a:lnTo>
                    <a:pt x="12" y="22"/>
                  </a:lnTo>
                  <a:lnTo>
                    <a:pt x="12" y="22"/>
                  </a:lnTo>
                  <a:lnTo>
                    <a:pt x="16" y="22"/>
                  </a:lnTo>
                  <a:lnTo>
                    <a:pt x="20" y="20"/>
                  </a:lnTo>
                  <a:lnTo>
                    <a:pt x="22" y="16"/>
                  </a:lnTo>
                  <a:lnTo>
                    <a:pt x="24" y="12"/>
                  </a:lnTo>
                  <a:lnTo>
                    <a:pt x="24" y="12"/>
                  </a:lnTo>
                  <a:lnTo>
                    <a:pt x="22" y="8"/>
                  </a:lnTo>
                  <a:lnTo>
                    <a:pt x="20" y="4"/>
                  </a:lnTo>
                  <a:lnTo>
                    <a:pt x="16" y="2"/>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77" name="Freeform 347"/>
            <p:cNvSpPr/>
            <p:nvPr/>
          </p:nvSpPr>
          <p:spPr bwMode="auto">
            <a:xfrm>
              <a:off x="5262563" y="1657350"/>
              <a:ext cx="38100" cy="34925"/>
            </a:xfrm>
            <a:custGeom>
              <a:avLst/>
              <a:gdLst/>
              <a:ahLst/>
              <a:cxnLst>
                <a:cxn ang="0">
                  <a:pos x="12" y="0"/>
                </a:cxn>
                <a:cxn ang="0">
                  <a:pos x="12" y="0"/>
                </a:cxn>
                <a:cxn ang="0">
                  <a:pos x="8" y="2"/>
                </a:cxn>
                <a:cxn ang="0">
                  <a:pos x="4" y="4"/>
                </a:cxn>
                <a:cxn ang="0">
                  <a:pos x="2" y="8"/>
                </a:cxn>
                <a:cxn ang="0">
                  <a:pos x="0" y="12"/>
                </a:cxn>
                <a:cxn ang="0">
                  <a:pos x="0" y="12"/>
                </a:cxn>
                <a:cxn ang="0">
                  <a:pos x="2" y="16"/>
                </a:cxn>
                <a:cxn ang="0">
                  <a:pos x="4" y="20"/>
                </a:cxn>
                <a:cxn ang="0">
                  <a:pos x="8" y="22"/>
                </a:cxn>
                <a:cxn ang="0">
                  <a:pos x="12" y="22"/>
                </a:cxn>
                <a:cxn ang="0">
                  <a:pos x="12" y="22"/>
                </a:cxn>
                <a:cxn ang="0">
                  <a:pos x="16" y="22"/>
                </a:cxn>
                <a:cxn ang="0">
                  <a:pos x="20" y="20"/>
                </a:cxn>
                <a:cxn ang="0">
                  <a:pos x="22" y="16"/>
                </a:cxn>
                <a:cxn ang="0">
                  <a:pos x="24" y="12"/>
                </a:cxn>
                <a:cxn ang="0">
                  <a:pos x="24" y="12"/>
                </a:cxn>
                <a:cxn ang="0">
                  <a:pos x="22" y="8"/>
                </a:cxn>
                <a:cxn ang="0">
                  <a:pos x="20" y="4"/>
                </a:cxn>
                <a:cxn ang="0">
                  <a:pos x="16" y="2"/>
                </a:cxn>
                <a:cxn ang="0">
                  <a:pos x="12" y="0"/>
                </a:cxn>
              </a:cxnLst>
              <a:rect l="0" t="0" r="r" b="b"/>
              <a:pathLst>
                <a:path w="24" h="22">
                  <a:moveTo>
                    <a:pt x="12" y="0"/>
                  </a:moveTo>
                  <a:lnTo>
                    <a:pt x="12" y="0"/>
                  </a:lnTo>
                  <a:lnTo>
                    <a:pt x="8" y="2"/>
                  </a:lnTo>
                  <a:lnTo>
                    <a:pt x="4" y="4"/>
                  </a:lnTo>
                  <a:lnTo>
                    <a:pt x="2" y="8"/>
                  </a:lnTo>
                  <a:lnTo>
                    <a:pt x="0" y="12"/>
                  </a:lnTo>
                  <a:lnTo>
                    <a:pt x="0" y="12"/>
                  </a:lnTo>
                  <a:lnTo>
                    <a:pt x="2" y="16"/>
                  </a:lnTo>
                  <a:lnTo>
                    <a:pt x="4" y="20"/>
                  </a:lnTo>
                  <a:lnTo>
                    <a:pt x="8" y="22"/>
                  </a:lnTo>
                  <a:lnTo>
                    <a:pt x="12" y="22"/>
                  </a:lnTo>
                  <a:lnTo>
                    <a:pt x="12" y="22"/>
                  </a:lnTo>
                  <a:lnTo>
                    <a:pt x="16" y="22"/>
                  </a:lnTo>
                  <a:lnTo>
                    <a:pt x="20" y="20"/>
                  </a:lnTo>
                  <a:lnTo>
                    <a:pt x="22" y="16"/>
                  </a:lnTo>
                  <a:lnTo>
                    <a:pt x="24" y="12"/>
                  </a:lnTo>
                  <a:lnTo>
                    <a:pt x="24" y="12"/>
                  </a:lnTo>
                  <a:lnTo>
                    <a:pt x="22" y="8"/>
                  </a:lnTo>
                  <a:lnTo>
                    <a:pt x="20" y="4"/>
                  </a:lnTo>
                  <a:lnTo>
                    <a:pt x="16" y="2"/>
                  </a:lnTo>
                  <a:lnTo>
                    <a:pt x="12"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78" name="Freeform 348"/>
            <p:cNvSpPr/>
            <p:nvPr/>
          </p:nvSpPr>
          <p:spPr bwMode="auto">
            <a:xfrm>
              <a:off x="5491163" y="1238250"/>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79" name="Freeform 349"/>
            <p:cNvSpPr/>
            <p:nvPr/>
          </p:nvSpPr>
          <p:spPr bwMode="auto">
            <a:xfrm>
              <a:off x="5491163" y="1238250"/>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80" name="Freeform 350"/>
            <p:cNvSpPr/>
            <p:nvPr/>
          </p:nvSpPr>
          <p:spPr bwMode="auto">
            <a:xfrm>
              <a:off x="6129338" y="1041400"/>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81" name="Freeform 351"/>
            <p:cNvSpPr/>
            <p:nvPr/>
          </p:nvSpPr>
          <p:spPr bwMode="auto">
            <a:xfrm>
              <a:off x="6129338" y="1041400"/>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82" name="Freeform 352"/>
            <p:cNvSpPr/>
            <p:nvPr/>
          </p:nvSpPr>
          <p:spPr bwMode="auto">
            <a:xfrm>
              <a:off x="6405563" y="103187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83" name="Freeform 353"/>
            <p:cNvSpPr/>
            <p:nvPr/>
          </p:nvSpPr>
          <p:spPr bwMode="auto">
            <a:xfrm>
              <a:off x="6405563" y="103187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84" name="Freeform 354"/>
            <p:cNvSpPr/>
            <p:nvPr/>
          </p:nvSpPr>
          <p:spPr bwMode="auto">
            <a:xfrm>
              <a:off x="6789738" y="107632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85" name="Freeform 355"/>
            <p:cNvSpPr/>
            <p:nvPr/>
          </p:nvSpPr>
          <p:spPr bwMode="auto">
            <a:xfrm>
              <a:off x="6789738" y="107632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86" name="Freeform 356"/>
            <p:cNvSpPr/>
            <p:nvPr/>
          </p:nvSpPr>
          <p:spPr bwMode="auto">
            <a:xfrm>
              <a:off x="6637338" y="118427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87" name="Freeform 357"/>
            <p:cNvSpPr/>
            <p:nvPr/>
          </p:nvSpPr>
          <p:spPr bwMode="auto">
            <a:xfrm>
              <a:off x="6637338" y="118427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88" name="Freeform 358"/>
            <p:cNvSpPr/>
            <p:nvPr/>
          </p:nvSpPr>
          <p:spPr bwMode="auto">
            <a:xfrm>
              <a:off x="6656388" y="152082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89" name="Freeform 359"/>
            <p:cNvSpPr/>
            <p:nvPr/>
          </p:nvSpPr>
          <p:spPr bwMode="auto">
            <a:xfrm>
              <a:off x="6656388" y="152082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90" name="Freeform 360"/>
            <p:cNvSpPr/>
            <p:nvPr/>
          </p:nvSpPr>
          <p:spPr bwMode="auto">
            <a:xfrm>
              <a:off x="7367588" y="1558925"/>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91" name="Freeform 361"/>
            <p:cNvSpPr/>
            <p:nvPr/>
          </p:nvSpPr>
          <p:spPr bwMode="auto">
            <a:xfrm>
              <a:off x="7367588" y="1558925"/>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92" name="Freeform 362"/>
            <p:cNvSpPr/>
            <p:nvPr/>
          </p:nvSpPr>
          <p:spPr bwMode="auto">
            <a:xfrm>
              <a:off x="6904038" y="155892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93" name="Freeform 363"/>
            <p:cNvSpPr/>
            <p:nvPr/>
          </p:nvSpPr>
          <p:spPr bwMode="auto">
            <a:xfrm>
              <a:off x="6904038" y="155892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94" name="Freeform 364"/>
            <p:cNvSpPr/>
            <p:nvPr/>
          </p:nvSpPr>
          <p:spPr bwMode="auto">
            <a:xfrm>
              <a:off x="6878638" y="1292225"/>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95" name="Freeform 365"/>
            <p:cNvSpPr/>
            <p:nvPr/>
          </p:nvSpPr>
          <p:spPr bwMode="auto">
            <a:xfrm>
              <a:off x="6878638" y="1292225"/>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96" name="Freeform 366"/>
            <p:cNvSpPr/>
            <p:nvPr/>
          </p:nvSpPr>
          <p:spPr bwMode="auto">
            <a:xfrm>
              <a:off x="7110413" y="1381125"/>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97" name="Freeform 367"/>
            <p:cNvSpPr/>
            <p:nvPr/>
          </p:nvSpPr>
          <p:spPr bwMode="auto">
            <a:xfrm>
              <a:off x="7110413" y="1381125"/>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98" name="Freeform 368"/>
            <p:cNvSpPr/>
            <p:nvPr/>
          </p:nvSpPr>
          <p:spPr bwMode="auto">
            <a:xfrm>
              <a:off x="7821613" y="1149350"/>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99" name="Freeform 369"/>
            <p:cNvSpPr/>
            <p:nvPr/>
          </p:nvSpPr>
          <p:spPr bwMode="auto">
            <a:xfrm>
              <a:off x="7821613" y="1149350"/>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00" name="Freeform 370"/>
            <p:cNvSpPr/>
            <p:nvPr/>
          </p:nvSpPr>
          <p:spPr bwMode="auto">
            <a:xfrm>
              <a:off x="7831138" y="1416050"/>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01" name="Freeform 371"/>
            <p:cNvSpPr/>
            <p:nvPr/>
          </p:nvSpPr>
          <p:spPr bwMode="auto">
            <a:xfrm>
              <a:off x="7831138" y="1416050"/>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02" name="Freeform 372"/>
            <p:cNvSpPr/>
            <p:nvPr/>
          </p:nvSpPr>
          <p:spPr bwMode="auto">
            <a:xfrm>
              <a:off x="7748588" y="1619250"/>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03" name="Freeform 373"/>
            <p:cNvSpPr/>
            <p:nvPr/>
          </p:nvSpPr>
          <p:spPr bwMode="auto">
            <a:xfrm>
              <a:off x="7748588" y="1619250"/>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04" name="Freeform 374"/>
            <p:cNvSpPr/>
            <p:nvPr/>
          </p:nvSpPr>
          <p:spPr bwMode="auto">
            <a:xfrm>
              <a:off x="6122988" y="1771650"/>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05" name="Freeform 375"/>
            <p:cNvSpPr/>
            <p:nvPr/>
          </p:nvSpPr>
          <p:spPr bwMode="auto">
            <a:xfrm>
              <a:off x="6122988" y="1771650"/>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06" name="Freeform 376"/>
            <p:cNvSpPr/>
            <p:nvPr/>
          </p:nvSpPr>
          <p:spPr bwMode="auto">
            <a:xfrm>
              <a:off x="5818188" y="1797050"/>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07" name="Freeform 377"/>
            <p:cNvSpPr/>
            <p:nvPr/>
          </p:nvSpPr>
          <p:spPr bwMode="auto">
            <a:xfrm>
              <a:off x="5818188" y="1797050"/>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08" name="Freeform 378"/>
            <p:cNvSpPr/>
            <p:nvPr/>
          </p:nvSpPr>
          <p:spPr bwMode="auto">
            <a:xfrm>
              <a:off x="3602038" y="167322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09" name="Freeform 379"/>
            <p:cNvSpPr/>
            <p:nvPr/>
          </p:nvSpPr>
          <p:spPr bwMode="auto">
            <a:xfrm>
              <a:off x="3602038" y="167322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10" name="Freeform 380"/>
            <p:cNvSpPr/>
            <p:nvPr/>
          </p:nvSpPr>
          <p:spPr bwMode="auto">
            <a:xfrm>
              <a:off x="3192463" y="1717675"/>
              <a:ext cx="25400" cy="22225"/>
            </a:xfrm>
            <a:custGeom>
              <a:avLst/>
              <a:gdLst/>
              <a:ahLst/>
              <a:cxnLst>
                <a:cxn ang="0">
                  <a:pos x="8" y="0"/>
                </a:cxn>
                <a:cxn ang="0">
                  <a:pos x="8" y="0"/>
                </a:cxn>
                <a:cxn ang="0">
                  <a:pos x="4" y="2"/>
                </a:cxn>
                <a:cxn ang="0">
                  <a:pos x="0" y="8"/>
                </a:cxn>
                <a:cxn ang="0">
                  <a:pos x="0" y="8"/>
                </a:cxn>
                <a:cxn ang="0">
                  <a:pos x="4" y="12"/>
                </a:cxn>
                <a:cxn ang="0">
                  <a:pos x="8" y="14"/>
                </a:cxn>
                <a:cxn ang="0">
                  <a:pos x="8" y="14"/>
                </a:cxn>
                <a:cxn ang="0">
                  <a:pos x="12" y="12"/>
                </a:cxn>
                <a:cxn ang="0">
                  <a:pos x="16" y="8"/>
                </a:cxn>
                <a:cxn ang="0">
                  <a:pos x="16" y="8"/>
                </a:cxn>
                <a:cxn ang="0">
                  <a:pos x="12" y="2"/>
                </a:cxn>
                <a:cxn ang="0">
                  <a:pos x="8" y="0"/>
                </a:cxn>
              </a:cxnLst>
              <a:rect l="0" t="0" r="r" b="b"/>
              <a:pathLst>
                <a:path w="16" h="14">
                  <a:moveTo>
                    <a:pt x="8" y="0"/>
                  </a:moveTo>
                  <a:lnTo>
                    <a:pt x="8" y="0"/>
                  </a:lnTo>
                  <a:lnTo>
                    <a:pt x="4" y="2"/>
                  </a:lnTo>
                  <a:lnTo>
                    <a:pt x="0" y="8"/>
                  </a:lnTo>
                  <a:lnTo>
                    <a:pt x="0" y="8"/>
                  </a:lnTo>
                  <a:lnTo>
                    <a:pt x="4" y="12"/>
                  </a:lnTo>
                  <a:lnTo>
                    <a:pt x="8" y="14"/>
                  </a:lnTo>
                  <a:lnTo>
                    <a:pt x="8" y="14"/>
                  </a:lnTo>
                  <a:lnTo>
                    <a:pt x="12" y="12"/>
                  </a:lnTo>
                  <a:lnTo>
                    <a:pt x="16" y="8"/>
                  </a:lnTo>
                  <a:lnTo>
                    <a:pt x="16" y="8"/>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11" name="Freeform 381"/>
            <p:cNvSpPr/>
            <p:nvPr/>
          </p:nvSpPr>
          <p:spPr bwMode="auto">
            <a:xfrm>
              <a:off x="3192463" y="1717675"/>
              <a:ext cx="25400" cy="22225"/>
            </a:xfrm>
            <a:custGeom>
              <a:avLst/>
              <a:gdLst/>
              <a:ahLst/>
              <a:cxnLst>
                <a:cxn ang="0">
                  <a:pos x="8" y="0"/>
                </a:cxn>
                <a:cxn ang="0">
                  <a:pos x="8" y="0"/>
                </a:cxn>
                <a:cxn ang="0">
                  <a:pos x="4" y="2"/>
                </a:cxn>
                <a:cxn ang="0">
                  <a:pos x="0" y="8"/>
                </a:cxn>
                <a:cxn ang="0">
                  <a:pos x="0" y="8"/>
                </a:cxn>
                <a:cxn ang="0">
                  <a:pos x="4" y="12"/>
                </a:cxn>
                <a:cxn ang="0">
                  <a:pos x="8" y="14"/>
                </a:cxn>
                <a:cxn ang="0">
                  <a:pos x="8" y="14"/>
                </a:cxn>
                <a:cxn ang="0">
                  <a:pos x="12" y="12"/>
                </a:cxn>
                <a:cxn ang="0">
                  <a:pos x="16" y="8"/>
                </a:cxn>
                <a:cxn ang="0">
                  <a:pos x="16" y="8"/>
                </a:cxn>
                <a:cxn ang="0">
                  <a:pos x="12" y="2"/>
                </a:cxn>
                <a:cxn ang="0">
                  <a:pos x="8" y="0"/>
                </a:cxn>
              </a:cxnLst>
              <a:rect l="0" t="0" r="r" b="b"/>
              <a:pathLst>
                <a:path w="16" h="14">
                  <a:moveTo>
                    <a:pt x="8" y="0"/>
                  </a:moveTo>
                  <a:lnTo>
                    <a:pt x="8" y="0"/>
                  </a:lnTo>
                  <a:lnTo>
                    <a:pt x="4" y="2"/>
                  </a:lnTo>
                  <a:lnTo>
                    <a:pt x="0" y="8"/>
                  </a:lnTo>
                  <a:lnTo>
                    <a:pt x="0" y="8"/>
                  </a:lnTo>
                  <a:lnTo>
                    <a:pt x="4" y="12"/>
                  </a:lnTo>
                  <a:lnTo>
                    <a:pt x="8" y="14"/>
                  </a:lnTo>
                  <a:lnTo>
                    <a:pt x="8" y="14"/>
                  </a:lnTo>
                  <a:lnTo>
                    <a:pt x="12" y="12"/>
                  </a:lnTo>
                  <a:lnTo>
                    <a:pt x="16" y="8"/>
                  </a:lnTo>
                  <a:lnTo>
                    <a:pt x="16" y="8"/>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12" name="Freeform 382"/>
            <p:cNvSpPr/>
            <p:nvPr/>
          </p:nvSpPr>
          <p:spPr bwMode="auto">
            <a:xfrm>
              <a:off x="2865438" y="1692275"/>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13" name="Freeform 383"/>
            <p:cNvSpPr/>
            <p:nvPr/>
          </p:nvSpPr>
          <p:spPr bwMode="auto">
            <a:xfrm>
              <a:off x="2865438" y="1692275"/>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14" name="Freeform 384"/>
            <p:cNvSpPr/>
            <p:nvPr/>
          </p:nvSpPr>
          <p:spPr bwMode="auto">
            <a:xfrm>
              <a:off x="3059113" y="1835150"/>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15" name="Freeform 385"/>
            <p:cNvSpPr/>
            <p:nvPr/>
          </p:nvSpPr>
          <p:spPr bwMode="auto">
            <a:xfrm>
              <a:off x="3059113" y="1835150"/>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16" name="Freeform 386"/>
            <p:cNvSpPr/>
            <p:nvPr/>
          </p:nvSpPr>
          <p:spPr bwMode="auto">
            <a:xfrm>
              <a:off x="7446963" y="1174750"/>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17" name="Freeform 387"/>
            <p:cNvSpPr/>
            <p:nvPr/>
          </p:nvSpPr>
          <p:spPr bwMode="auto">
            <a:xfrm>
              <a:off x="7446963" y="1174750"/>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18" name="Freeform 388"/>
            <p:cNvSpPr/>
            <p:nvPr/>
          </p:nvSpPr>
          <p:spPr bwMode="auto">
            <a:xfrm>
              <a:off x="7704138" y="102552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19" name="Freeform 389"/>
            <p:cNvSpPr/>
            <p:nvPr/>
          </p:nvSpPr>
          <p:spPr bwMode="auto">
            <a:xfrm>
              <a:off x="7704138" y="102552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20" name="Freeform 390"/>
            <p:cNvSpPr/>
            <p:nvPr/>
          </p:nvSpPr>
          <p:spPr bwMode="auto">
            <a:xfrm>
              <a:off x="7154863" y="1050925"/>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21" name="Freeform 391"/>
            <p:cNvSpPr/>
            <p:nvPr/>
          </p:nvSpPr>
          <p:spPr bwMode="auto">
            <a:xfrm>
              <a:off x="7154863" y="1050925"/>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22" name="Freeform 392"/>
            <p:cNvSpPr/>
            <p:nvPr/>
          </p:nvSpPr>
          <p:spPr bwMode="auto">
            <a:xfrm>
              <a:off x="7161213" y="1584325"/>
              <a:ext cx="25400"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6" y="8"/>
                </a:cxn>
                <a:cxn ang="0">
                  <a:pos x="16" y="8"/>
                </a:cxn>
                <a:cxn ang="0">
                  <a:pos x="12" y="2"/>
                </a:cxn>
                <a:cxn ang="0">
                  <a:pos x="8" y="0"/>
                </a:cxn>
              </a:cxnLst>
              <a:rect l="0" t="0" r="r" b="b"/>
              <a:pathLst>
                <a:path w="16" h="14">
                  <a:moveTo>
                    <a:pt x="8" y="0"/>
                  </a:moveTo>
                  <a:lnTo>
                    <a:pt x="8" y="0"/>
                  </a:lnTo>
                  <a:lnTo>
                    <a:pt x="2" y="2"/>
                  </a:lnTo>
                  <a:lnTo>
                    <a:pt x="0" y="8"/>
                  </a:lnTo>
                  <a:lnTo>
                    <a:pt x="0" y="8"/>
                  </a:lnTo>
                  <a:lnTo>
                    <a:pt x="2" y="12"/>
                  </a:lnTo>
                  <a:lnTo>
                    <a:pt x="8" y="14"/>
                  </a:lnTo>
                  <a:lnTo>
                    <a:pt x="8" y="14"/>
                  </a:lnTo>
                  <a:lnTo>
                    <a:pt x="12" y="12"/>
                  </a:lnTo>
                  <a:lnTo>
                    <a:pt x="16" y="8"/>
                  </a:lnTo>
                  <a:lnTo>
                    <a:pt x="16" y="8"/>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23" name="Freeform 393"/>
            <p:cNvSpPr/>
            <p:nvPr/>
          </p:nvSpPr>
          <p:spPr bwMode="auto">
            <a:xfrm>
              <a:off x="7161213" y="1584325"/>
              <a:ext cx="25400"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6" y="8"/>
                </a:cxn>
                <a:cxn ang="0">
                  <a:pos x="16" y="8"/>
                </a:cxn>
                <a:cxn ang="0">
                  <a:pos x="12" y="2"/>
                </a:cxn>
                <a:cxn ang="0">
                  <a:pos x="8" y="0"/>
                </a:cxn>
              </a:cxnLst>
              <a:rect l="0" t="0" r="r" b="b"/>
              <a:pathLst>
                <a:path w="16" h="14">
                  <a:moveTo>
                    <a:pt x="8" y="0"/>
                  </a:moveTo>
                  <a:lnTo>
                    <a:pt x="8" y="0"/>
                  </a:lnTo>
                  <a:lnTo>
                    <a:pt x="2" y="2"/>
                  </a:lnTo>
                  <a:lnTo>
                    <a:pt x="0" y="8"/>
                  </a:lnTo>
                  <a:lnTo>
                    <a:pt x="0" y="8"/>
                  </a:lnTo>
                  <a:lnTo>
                    <a:pt x="2" y="12"/>
                  </a:lnTo>
                  <a:lnTo>
                    <a:pt x="8" y="14"/>
                  </a:lnTo>
                  <a:lnTo>
                    <a:pt x="8" y="14"/>
                  </a:lnTo>
                  <a:lnTo>
                    <a:pt x="12" y="12"/>
                  </a:lnTo>
                  <a:lnTo>
                    <a:pt x="16" y="8"/>
                  </a:lnTo>
                  <a:lnTo>
                    <a:pt x="16" y="8"/>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24" name="Freeform 394"/>
            <p:cNvSpPr/>
            <p:nvPr/>
          </p:nvSpPr>
          <p:spPr bwMode="auto">
            <a:xfrm>
              <a:off x="5230813" y="1060450"/>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25" name="Freeform 395"/>
            <p:cNvSpPr/>
            <p:nvPr/>
          </p:nvSpPr>
          <p:spPr bwMode="auto">
            <a:xfrm>
              <a:off x="5230813" y="1060450"/>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26" name="Freeform 396"/>
            <p:cNvSpPr/>
            <p:nvPr/>
          </p:nvSpPr>
          <p:spPr bwMode="auto">
            <a:xfrm>
              <a:off x="5808663" y="1314450"/>
              <a:ext cx="44450" cy="47625"/>
            </a:xfrm>
            <a:custGeom>
              <a:avLst/>
              <a:gdLst/>
              <a:ahLst/>
              <a:cxnLst>
                <a:cxn ang="0">
                  <a:pos x="14" y="0"/>
                </a:cxn>
                <a:cxn ang="0">
                  <a:pos x="14" y="0"/>
                </a:cxn>
                <a:cxn ang="0">
                  <a:pos x="8" y="2"/>
                </a:cxn>
                <a:cxn ang="0">
                  <a:pos x="4" y="4"/>
                </a:cxn>
                <a:cxn ang="0">
                  <a:pos x="0" y="8"/>
                </a:cxn>
                <a:cxn ang="0">
                  <a:pos x="0" y="14"/>
                </a:cxn>
                <a:cxn ang="0">
                  <a:pos x="0" y="14"/>
                </a:cxn>
                <a:cxn ang="0">
                  <a:pos x="0" y="20"/>
                </a:cxn>
                <a:cxn ang="0">
                  <a:pos x="4" y="24"/>
                </a:cxn>
                <a:cxn ang="0">
                  <a:pos x="8" y="28"/>
                </a:cxn>
                <a:cxn ang="0">
                  <a:pos x="14" y="30"/>
                </a:cxn>
                <a:cxn ang="0">
                  <a:pos x="14" y="30"/>
                </a:cxn>
                <a:cxn ang="0">
                  <a:pos x="20" y="28"/>
                </a:cxn>
                <a:cxn ang="0">
                  <a:pos x="24" y="24"/>
                </a:cxn>
                <a:cxn ang="0">
                  <a:pos x="26" y="20"/>
                </a:cxn>
                <a:cxn ang="0">
                  <a:pos x="28" y="14"/>
                </a:cxn>
                <a:cxn ang="0">
                  <a:pos x="28" y="14"/>
                </a:cxn>
                <a:cxn ang="0">
                  <a:pos x="26" y="8"/>
                </a:cxn>
                <a:cxn ang="0">
                  <a:pos x="24" y="4"/>
                </a:cxn>
                <a:cxn ang="0">
                  <a:pos x="20" y="2"/>
                </a:cxn>
                <a:cxn ang="0">
                  <a:pos x="14" y="0"/>
                </a:cxn>
              </a:cxnLst>
              <a:rect l="0" t="0" r="r" b="b"/>
              <a:pathLst>
                <a:path w="28" h="30">
                  <a:moveTo>
                    <a:pt x="14" y="0"/>
                  </a:moveTo>
                  <a:lnTo>
                    <a:pt x="14" y="0"/>
                  </a:lnTo>
                  <a:lnTo>
                    <a:pt x="8" y="2"/>
                  </a:lnTo>
                  <a:lnTo>
                    <a:pt x="4" y="4"/>
                  </a:lnTo>
                  <a:lnTo>
                    <a:pt x="0" y="8"/>
                  </a:lnTo>
                  <a:lnTo>
                    <a:pt x="0" y="14"/>
                  </a:lnTo>
                  <a:lnTo>
                    <a:pt x="0" y="14"/>
                  </a:lnTo>
                  <a:lnTo>
                    <a:pt x="0" y="20"/>
                  </a:lnTo>
                  <a:lnTo>
                    <a:pt x="4" y="24"/>
                  </a:lnTo>
                  <a:lnTo>
                    <a:pt x="8" y="28"/>
                  </a:lnTo>
                  <a:lnTo>
                    <a:pt x="14" y="30"/>
                  </a:lnTo>
                  <a:lnTo>
                    <a:pt x="14" y="30"/>
                  </a:lnTo>
                  <a:lnTo>
                    <a:pt x="20" y="28"/>
                  </a:lnTo>
                  <a:lnTo>
                    <a:pt x="24" y="24"/>
                  </a:lnTo>
                  <a:lnTo>
                    <a:pt x="26" y="20"/>
                  </a:lnTo>
                  <a:lnTo>
                    <a:pt x="28" y="14"/>
                  </a:lnTo>
                  <a:lnTo>
                    <a:pt x="28" y="14"/>
                  </a:lnTo>
                  <a:lnTo>
                    <a:pt x="26" y="8"/>
                  </a:lnTo>
                  <a:lnTo>
                    <a:pt x="24" y="4"/>
                  </a:lnTo>
                  <a:lnTo>
                    <a:pt x="20" y="2"/>
                  </a:lnTo>
                  <a:lnTo>
                    <a:pt x="14"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27" name="Freeform 397"/>
            <p:cNvSpPr/>
            <p:nvPr/>
          </p:nvSpPr>
          <p:spPr bwMode="auto">
            <a:xfrm>
              <a:off x="5808663" y="1314450"/>
              <a:ext cx="44450" cy="47625"/>
            </a:xfrm>
            <a:custGeom>
              <a:avLst/>
              <a:gdLst/>
              <a:ahLst/>
              <a:cxnLst>
                <a:cxn ang="0">
                  <a:pos x="14" y="0"/>
                </a:cxn>
                <a:cxn ang="0">
                  <a:pos x="14" y="0"/>
                </a:cxn>
                <a:cxn ang="0">
                  <a:pos x="8" y="2"/>
                </a:cxn>
                <a:cxn ang="0">
                  <a:pos x="4" y="4"/>
                </a:cxn>
                <a:cxn ang="0">
                  <a:pos x="0" y="8"/>
                </a:cxn>
                <a:cxn ang="0">
                  <a:pos x="0" y="14"/>
                </a:cxn>
                <a:cxn ang="0">
                  <a:pos x="0" y="14"/>
                </a:cxn>
                <a:cxn ang="0">
                  <a:pos x="0" y="20"/>
                </a:cxn>
                <a:cxn ang="0">
                  <a:pos x="4" y="24"/>
                </a:cxn>
                <a:cxn ang="0">
                  <a:pos x="8" y="28"/>
                </a:cxn>
                <a:cxn ang="0">
                  <a:pos x="14" y="30"/>
                </a:cxn>
                <a:cxn ang="0">
                  <a:pos x="14" y="30"/>
                </a:cxn>
                <a:cxn ang="0">
                  <a:pos x="20" y="28"/>
                </a:cxn>
                <a:cxn ang="0">
                  <a:pos x="24" y="24"/>
                </a:cxn>
                <a:cxn ang="0">
                  <a:pos x="26" y="20"/>
                </a:cxn>
                <a:cxn ang="0">
                  <a:pos x="28" y="14"/>
                </a:cxn>
                <a:cxn ang="0">
                  <a:pos x="28" y="14"/>
                </a:cxn>
                <a:cxn ang="0">
                  <a:pos x="26" y="8"/>
                </a:cxn>
                <a:cxn ang="0">
                  <a:pos x="24" y="4"/>
                </a:cxn>
                <a:cxn ang="0">
                  <a:pos x="20" y="2"/>
                </a:cxn>
                <a:cxn ang="0">
                  <a:pos x="14" y="0"/>
                </a:cxn>
              </a:cxnLst>
              <a:rect l="0" t="0" r="r" b="b"/>
              <a:pathLst>
                <a:path w="28" h="30">
                  <a:moveTo>
                    <a:pt x="14" y="0"/>
                  </a:moveTo>
                  <a:lnTo>
                    <a:pt x="14" y="0"/>
                  </a:lnTo>
                  <a:lnTo>
                    <a:pt x="8" y="2"/>
                  </a:lnTo>
                  <a:lnTo>
                    <a:pt x="4" y="4"/>
                  </a:lnTo>
                  <a:lnTo>
                    <a:pt x="0" y="8"/>
                  </a:lnTo>
                  <a:lnTo>
                    <a:pt x="0" y="14"/>
                  </a:lnTo>
                  <a:lnTo>
                    <a:pt x="0" y="14"/>
                  </a:lnTo>
                  <a:lnTo>
                    <a:pt x="0" y="20"/>
                  </a:lnTo>
                  <a:lnTo>
                    <a:pt x="4" y="24"/>
                  </a:lnTo>
                  <a:lnTo>
                    <a:pt x="8" y="28"/>
                  </a:lnTo>
                  <a:lnTo>
                    <a:pt x="14" y="30"/>
                  </a:lnTo>
                  <a:lnTo>
                    <a:pt x="14" y="30"/>
                  </a:lnTo>
                  <a:lnTo>
                    <a:pt x="20" y="28"/>
                  </a:lnTo>
                  <a:lnTo>
                    <a:pt x="24" y="24"/>
                  </a:lnTo>
                  <a:lnTo>
                    <a:pt x="26" y="20"/>
                  </a:lnTo>
                  <a:lnTo>
                    <a:pt x="28" y="14"/>
                  </a:lnTo>
                  <a:lnTo>
                    <a:pt x="28" y="14"/>
                  </a:lnTo>
                  <a:lnTo>
                    <a:pt x="26" y="8"/>
                  </a:lnTo>
                  <a:lnTo>
                    <a:pt x="24" y="4"/>
                  </a:lnTo>
                  <a:lnTo>
                    <a:pt x="20" y="2"/>
                  </a:lnTo>
                  <a:lnTo>
                    <a:pt x="14"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28" name="Freeform 398"/>
            <p:cNvSpPr/>
            <p:nvPr/>
          </p:nvSpPr>
          <p:spPr bwMode="auto">
            <a:xfrm>
              <a:off x="7329488" y="984250"/>
              <a:ext cx="44450" cy="47625"/>
            </a:xfrm>
            <a:custGeom>
              <a:avLst/>
              <a:gdLst/>
              <a:ahLst/>
              <a:cxnLst>
                <a:cxn ang="0">
                  <a:pos x="14" y="0"/>
                </a:cxn>
                <a:cxn ang="0">
                  <a:pos x="14" y="0"/>
                </a:cxn>
                <a:cxn ang="0">
                  <a:pos x="8" y="2"/>
                </a:cxn>
                <a:cxn ang="0">
                  <a:pos x="4" y="4"/>
                </a:cxn>
                <a:cxn ang="0">
                  <a:pos x="0" y="10"/>
                </a:cxn>
                <a:cxn ang="0">
                  <a:pos x="0" y="16"/>
                </a:cxn>
                <a:cxn ang="0">
                  <a:pos x="0" y="16"/>
                </a:cxn>
                <a:cxn ang="0">
                  <a:pos x="0" y="20"/>
                </a:cxn>
                <a:cxn ang="0">
                  <a:pos x="4" y="26"/>
                </a:cxn>
                <a:cxn ang="0">
                  <a:pos x="8" y="28"/>
                </a:cxn>
                <a:cxn ang="0">
                  <a:pos x="14" y="30"/>
                </a:cxn>
                <a:cxn ang="0">
                  <a:pos x="14" y="30"/>
                </a:cxn>
                <a:cxn ang="0">
                  <a:pos x="20" y="28"/>
                </a:cxn>
                <a:cxn ang="0">
                  <a:pos x="24" y="26"/>
                </a:cxn>
                <a:cxn ang="0">
                  <a:pos x="28" y="20"/>
                </a:cxn>
                <a:cxn ang="0">
                  <a:pos x="28" y="16"/>
                </a:cxn>
                <a:cxn ang="0">
                  <a:pos x="28" y="16"/>
                </a:cxn>
                <a:cxn ang="0">
                  <a:pos x="28" y="10"/>
                </a:cxn>
                <a:cxn ang="0">
                  <a:pos x="24" y="4"/>
                </a:cxn>
                <a:cxn ang="0">
                  <a:pos x="20" y="2"/>
                </a:cxn>
                <a:cxn ang="0">
                  <a:pos x="14" y="0"/>
                </a:cxn>
              </a:cxnLst>
              <a:rect l="0" t="0" r="r" b="b"/>
              <a:pathLst>
                <a:path w="28" h="30">
                  <a:moveTo>
                    <a:pt x="14" y="0"/>
                  </a:moveTo>
                  <a:lnTo>
                    <a:pt x="14" y="0"/>
                  </a:lnTo>
                  <a:lnTo>
                    <a:pt x="8" y="2"/>
                  </a:lnTo>
                  <a:lnTo>
                    <a:pt x="4" y="4"/>
                  </a:lnTo>
                  <a:lnTo>
                    <a:pt x="0" y="10"/>
                  </a:lnTo>
                  <a:lnTo>
                    <a:pt x="0" y="16"/>
                  </a:lnTo>
                  <a:lnTo>
                    <a:pt x="0" y="16"/>
                  </a:lnTo>
                  <a:lnTo>
                    <a:pt x="0" y="20"/>
                  </a:lnTo>
                  <a:lnTo>
                    <a:pt x="4" y="26"/>
                  </a:lnTo>
                  <a:lnTo>
                    <a:pt x="8" y="28"/>
                  </a:lnTo>
                  <a:lnTo>
                    <a:pt x="14" y="30"/>
                  </a:lnTo>
                  <a:lnTo>
                    <a:pt x="14" y="30"/>
                  </a:lnTo>
                  <a:lnTo>
                    <a:pt x="20" y="28"/>
                  </a:lnTo>
                  <a:lnTo>
                    <a:pt x="24" y="26"/>
                  </a:lnTo>
                  <a:lnTo>
                    <a:pt x="28" y="20"/>
                  </a:lnTo>
                  <a:lnTo>
                    <a:pt x="28" y="16"/>
                  </a:lnTo>
                  <a:lnTo>
                    <a:pt x="28" y="16"/>
                  </a:lnTo>
                  <a:lnTo>
                    <a:pt x="28" y="10"/>
                  </a:lnTo>
                  <a:lnTo>
                    <a:pt x="24" y="4"/>
                  </a:lnTo>
                  <a:lnTo>
                    <a:pt x="20" y="2"/>
                  </a:lnTo>
                  <a:lnTo>
                    <a:pt x="14"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29" name="Freeform 399"/>
            <p:cNvSpPr/>
            <p:nvPr/>
          </p:nvSpPr>
          <p:spPr bwMode="auto">
            <a:xfrm>
              <a:off x="7329488" y="984250"/>
              <a:ext cx="44450" cy="47625"/>
            </a:xfrm>
            <a:custGeom>
              <a:avLst/>
              <a:gdLst/>
              <a:ahLst/>
              <a:cxnLst>
                <a:cxn ang="0">
                  <a:pos x="14" y="0"/>
                </a:cxn>
                <a:cxn ang="0">
                  <a:pos x="14" y="0"/>
                </a:cxn>
                <a:cxn ang="0">
                  <a:pos x="8" y="2"/>
                </a:cxn>
                <a:cxn ang="0">
                  <a:pos x="4" y="4"/>
                </a:cxn>
                <a:cxn ang="0">
                  <a:pos x="0" y="10"/>
                </a:cxn>
                <a:cxn ang="0">
                  <a:pos x="0" y="16"/>
                </a:cxn>
                <a:cxn ang="0">
                  <a:pos x="0" y="16"/>
                </a:cxn>
                <a:cxn ang="0">
                  <a:pos x="0" y="20"/>
                </a:cxn>
                <a:cxn ang="0">
                  <a:pos x="4" y="26"/>
                </a:cxn>
                <a:cxn ang="0">
                  <a:pos x="8" y="28"/>
                </a:cxn>
                <a:cxn ang="0">
                  <a:pos x="14" y="30"/>
                </a:cxn>
                <a:cxn ang="0">
                  <a:pos x="14" y="30"/>
                </a:cxn>
                <a:cxn ang="0">
                  <a:pos x="20" y="28"/>
                </a:cxn>
                <a:cxn ang="0">
                  <a:pos x="24" y="26"/>
                </a:cxn>
                <a:cxn ang="0">
                  <a:pos x="28" y="20"/>
                </a:cxn>
                <a:cxn ang="0">
                  <a:pos x="28" y="16"/>
                </a:cxn>
                <a:cxn ang="0">
                  <a:pos x="28" y="16"/>
                </a:cxn>
                <a:cxn ang="0">
                  <a:pos x="28" y="10"/>
                </a:cxn>
                <a:cxn ang="0">
                  <a:pos x="24" y="4"/>
                </a:cxn>
                <a:cxn ang="0">
                  <a:pos x="20" y="2"/>
                </a:cxn>
                <a:cxn ang="0">
                  <a:pos x="14" y="0"/>
                </a:cxn>
              </a:cxnLst>
              <a:rect l="0" t="0" r="r" b="b"/>
              <a:pathLst>
                <a:path w="28" h="30">
                  <a:moveTo>
                    <a:pt x="14" y="0"/>
                  </a:moveTo>
                  <a:lnTo>
                    <a:pt x="14" y="0"/>
                  </a:lnTo>
                  <a:lnTo>
                    <a:pt x="8" y="2"/>
                  </a:lnTo>
                  <a:lnTo>
                    <a:pt x="4" y="4"/>
                  </a:lnTo>
                  <a:lnTo>
                    <a:pt x="0" y="10"/>
                  </a:lnTo>
                  <a:lnTo>
                    <a:pt x="0" y="16"/>
                  </a:lnTo>
                  <a:lnTo>
                    <a:pt x="0" y="16"/>
                  </a:lnTo>
                  <a:lnTo>
                    <a:pt x="0" y="20"/>
                  </a:lnTo>
                  <a:lnTo>
                    <a:pt x="4" y="26"/>
                  </a:lnTo>
                  <a:lnTo>
                    <a:pt x="8" y="28"/>
                  </a:lnTo>
                  <a:lnTo>
                    <a:pt x="14" y="30"/>
                  </a:lnTo>
                  <a:lnTo>
                    <a:pt x="14" y="30"/>
                  </a:lnTo>
                  <a:lnTo>
                    <a:pt x="20" y="28"/>
                  </a:lnTo>
                  <a:lnTo>
                    <a:pt x="24" y="26"/>
                  </a:lnTo>
                  <a:lnTo>
                    <a:pt x="28" y="20"/>
                  </a:lnTo>
                  <a:lnTo>
                    <a:pt x="28" y="16"/>
                  </a:lnTo>
                  <a:lnTo>
                    <a:pt x="28" y="16"/>
                  </a:lnTo>
                  <a:lnTo>
                    <a:pt x="28" y="10"/>
                  </a:lnTo>
                  <a:lnTo>
                    <a:pt x="24" y="4"/>
                  </a:lnTo>
                  <a:lnTo>
                    <a:pt x="20" y="2"/>
                  </a:lnTo>
                  <a:lnTo>
                    <a:pt x="14"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30" name="Freeform 400"/>
            <p:cNvSpPr/>
            <p:nvPr/>
          </p:nvSpPr>
          <p:spPr bwMode="auto">
            <a:xfrm>
              <a:off x="4703763" y="1289050"/>
              <a:ext cx="47625" cy="44450"/>
            </a:xfrm>
            <a:custGeom>
              <a:avLst/>
              <a:gdLst/>
              <a:ahLst/>
              <a:cxnLst>
                <a:cxn ang="0">
                  <a:pos x="14" y="0"/>
                </a:cxn>
                <a:cxn ang="0">
                  <a:pos x="14" y="0"/>
                </a:cxn>
                <a:cxn ang="0">
                  <a:pos x="8" y="0"/>
                </a:cxn>
                <a:cxn ang="0">
                  <a:pos x="4" y="4"/>
                </a:cxn>
                <a:cxn ang="0">
                  <a:pos x="2" y="8"/>
                </a:cxn>
                <a:cxn ang="0">
                  <a:pos x="0" y="14"/>
                </a:cxn>
                <a:cxn ang="0">
                  <a:pos x="0" y="14"/>
                </a:cxn>
                <a:cxn ang="0">
                  <a:pos x="2" y="20"/>
                </a:cxn>
                <a:cxn ang="0">
                  <a:pos x="4" y="24"/>
                </a:cxn>
                <a:cxn ang="0">
                  <a:pos x="8" y="28"/>
                </a:cxn>
                <a:cxn ang="0">
                  <a:pos x="14" y="28"/>
                </a:cxn>
                <a:cxn ang="0">
                  <a:pos x="14" y="28"/>
                </a:cxn>
                <a:cxn ang="0">
                  <a:pos x="20" y="28"/>
                </a:cxn>
                <a:cxn ang="0">
                  <a:pos x="24" y="24"/>
                </a:cxn>
                <a:cxn ang="0">
                  <a:pos x="28" y="20"/>
                </a:cxn>
                <a:cxn ang="0">
                  <a:pos x="30" y="14"/>
                </a:cxn>
                <a:cxn ang="0">
                  <a:pos x="30" y="14"/>
                </a:cxn>
                <a:cxn ang="0">
                  <a:pos x="28" y="8"/>
                </a:cxn>
                <a:cxn ang="0">
                  <a:pos x="24" y="4"/>
                </a:cxn>
                <a:cxn ang="0">
                  <a:pos x="20" y="0"/>
                </a:cxn>
                <a:cxn ang="0">
                  <a:pos x="14" y="0"/>
                </a:cxn>
              </a:cxnLst>
              <a:rect l="0" t="0" r="r" b="b"/>
              <a:pathLst>
                <a:path w="30" h="28">
                  <a:moveTo>
                    <a:pt x="14" y="0"/>
                  </a:moveTo>
                  <a:lnTo>
                    <a:pt x="14" y="0"/>
                  </a:lnTo>
                  <a:lnTo>
                    <a:pt x="8" y="0"/>
                  </a:lnTo>
                  <a:lnTo>
                    <a:pt x="4" y="4"/>
                  </a:lnTo>
                  <a:lnTo>
                    <a:pt x="2" y="8"/>
                  </a:lnTo>
                  <a:lnTo>
                    <a:pt x="0" y="14"/>
                  </a:lnTo>
                  <a:lnTo>
                    <a:pt x="0" y="14"/>
                  </a:lnTo>
                  <a:lnTo>
                    <a:pt x="2" y="20"/>
                  </a:lnTo>
                  <a:lnTo>
                    <a:pt x="4" y="24"/>
                  </a:lnTo>
                  <a:lnTo>
                    <a:pt x="8" y="28"/>
                  </a:lnTo>
                  <a:lnTo>
                    <a:pt x="14" y="28"/>
                  </a:lnTo>
                  <a:lnTo>
                    <a:pt x="14" y="28"/>
                  </a:lnTo>
                  <a:lnTo>
                    <a:pt x="20" y="28"/>
                  </a:lnTo>
                  <a:lnTo>
                    <a:pt x="24" y="24"/>
                  </a:lnTo>
                  <a:lnTo>
                    <a:pt x="28" y="20"/>
                  </a:lnTo>
                  <a:lnTo>
                    <a:pt x="30" y="14"/>
                  </a:lnTo>
                  <a:lnTo>
                    <a:pt x="30" y="14"/>
                  </a:lnTo>
                  <a:lnTo>
                    <a:pt x="28" y="8"/>
                  </a:lnTo>
                  <a:lnTo>
                    <a:pt x="24" y="4"/>
                  </a:lnTo>
                  <a:lnTo>
                    <a:pt x="20" y="0"/>
                  </a:lnTo>
                  <a:lnTo>
                    <a:pt x="14"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31" name="Freeform 401"/>
            <p:cNvSpPr/>
            <p:nvPr/>
          </p:nvSpPr>
          <p:spPr bwMode="auto">
            <a:xfrm>
              <a:off x="4703763" y="1289050"/>
              <a:ext cx="47625" cy="44450"/>
            </a:xfrm>
            <a:custGeom>
              <a:avLst/>
              <a:gdLst/>
              <a:ahLst/>
              <a:cxnLst>
                <a:cxn ang="0">
                  <a:pos x="14" y="0"/>
                </a:cxn>
                <a:cxn ang="0">
                  <a:pos x="14" y="0"/>
                </a:cxn>
                <a:cxn ang="0">
                  <a:pos x="8" y="0"/>
                </a:cxn>
                <a:cxn ang="0">
                  <a:pos x="4" y="4"/>
                </a:cxn>
                <a:cxn ang="0">
                  <a:pos x="2" y="8"/>
                </a:cxn>
                <a:cxn ang="0">
                  <a:pos x="0" y="14"/>
                </a:cxn>
                <a:cxn ang="0">
                  <a:pos x="0" y="14"/>
                </a:cxn>
                <a:cxn ang="0">
                  <a:pos x="2" y="20"/>
                </a:cxn>
                <a:cxn ang="0">
                  <a:pos x="4" y="24"/>
                </a:cxn>
                <a:cxn ang="0">
                  <a:pos x="8" y="28"/>
                </a:cxn>
                <a:cxn ang="0">
                  <a:pos x="14" y="28"/>
                </a:cxn>
                <a:cxn ang="0">
                  <a:pos x="14" y="28"/>
                </a:cxn>
                <a:cxn ang="0">
                  <a:pos x="20" y="28"/>
                </a:cxn>
                <a:cxn ang="0">
                  <a:pos x="24" y="24"/>
                </a:cxn>
                <a:cxn ang="0">
                  <a:pos x="28" y="20"/>
                </a:cxn>
                <a:cxn ang="0">
                  <a:pos x="30" y="14"/>
                </a:cxn>
                <a:cxn ang="0">
                  <a:pos x="30" y="14"/>
                </a:cxn>
                <a:cxn ang="0">
                  <a:pos x="28" y="8"/>
                </a:cxn>
                <a:cxn ang="0">
                  <a:pos x="24" y="4"/>
                </a:cxn>
                <a:cxn ang="0">
                  <a:pos x="20" y="0"/>
                </a:cxn>
                <a:cxn ang="0">
                  <a:pos x="14" y="0"/>
                </a:cxn>
              </a:cxnLst>
              <a:rect l="0" t="0" r="r" b="b"/>
              <a:pathLst>
                <a:path w="30" h="28">
                  <a:moveTo>
                    <a:pt x="14" y="0"/>
                  </a:moveTo>
                  <a:lnTo>
                    <a:pt x="14" y="0"/>
                  </a:lnTo>
                  <a:lnTo>
                    <a:pt x="8" y="0"/>
                  </a:lnTo>
                  <a:lnTo>
                    <a:pt x="4" y="4"/>
                  </a:lnTo>
                  <a:lnTo>
                    <a:pt x="2" y="8"/>
                  </a:lnTo>
                  <a:lnTo>
                    <a:pt x="0" y="14"/>
                  </a:lnTo>
                  <a:lnTo>
                    <a:pt x="0" y="14"/>
                  </a:lnTo>
                  <a:lnTo>
                    <a:pt x="2" y="20"/>
                  </a:lnTo>
                  <a:lnTo>
                    <a:pt x="4" y="24"/>
                  </a:lnTo>
                  <a:lnTo>
                    <a:pt x="8" y="28"/>
                  </a:lnTo>
                  <a:lnTo>
                    <a:pt x="14" y="28"/>
                  </a:lnTo>
                  <a:lnTo>
                    <a:pt x="14" y="28"/>
                  </a:lnTo>
                  <a:lnTo>
                    <a:pt x="20" y="28"/>
                  </a:lnTo>
                  <a:lnTo>
                    <a:pt x="24" y="24"/>
                  </a:lnTo>
                  <a:lnTo>
                    <a:pt x="28" y="20"/>
                  </a:lnTo>
                  <a:lnTo>
                    <a:pt x="30" y="14"/>
                  </a:lnTo>
                  <a:lnTo>
                    <a:pt x="30" y="14"/>
                  </a:lnTo>
                  <a:lnTo>
                    <a:pt x="28" y="8"/>
                  </a:lnTo>
                  <a:lnTo>
                    <a:pt x="24" y="4"/>
                  </a:lnTo>
                  <a:lnTo>
                    <a:pt x="20" y="0"/>
                  </a:lnTo>
                  <a:lnTo>
                    <a:pt x="14"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32" name="Freeform 402"/>
            <p:cNvSpPr/>
            <p:nvPr/>
          </p:nvSpPr>
          <p:spPr bwMode="auto">
            <a:xfrm>
              <a:off x="6180138" y="1377950"/>
              <a:ext cx="28575" cy="28575"/>
            </a:xfrm>
            <a:custGeom>
              <a:avLst/>
              <a:gdLst/>
              <a:ahLst/>
              <a:cxnLst>
                <a:cxn ang="0">
                  <a:pos x="10" y="0"/>
                </a:cxn>
                <a:cxn ang="0">
                  <a:pos x="10" y="0"/>
                </a:cxn>
                <a:cxn ang="0">
                  <a:pos x="6" y="0"/>
                </a:cxn>
                <a:cxn ang="0">
                  <a:pos x="2" y="2"/>
                </a:cxn>
                <a:cxn ang="0">
                  <a:pos x="2" y="4"/>
                </a:cxn>
                <a:cxn ang="0">
                  <a:pos x="0" y="8"/>
                </a:cxn>
                <a:cxn ang="0">
                  <a:pos x="0" y="8"/>
                </a:cxn>
                <a:cxn ang="0">
                  <a:pos x="2" y="12"/>
                </a:cxn>
                <a:cxn ang="0">
                  <a:pos x="2" y="14"/>
                </a:cxn>
                <a:cxn ang="0">
                  <a:pos x="6" y="16"/>
                </a:cxn>
                <a:cxn ang="0">
                  <a:pos x="10" y="18"/>
                </a:cxn>
                <a:cxn ang="0">
                  <a:pos x="10" y="18"/>
                </a:cxn>
                <a:cxn ang="0">
                  <a:pos x="12" y="16"/>
                </a:cxn>
                <a:cxn ang="0">
                  <a:pos x="16" y="14"/>
                </a:cxn>
                <a:cxn ang="0">
                  <a:pos x="18" y="12"/>
                </a:cxn>
                <a:cxn ang="0">
                  <a:pos x="18" y="8"/>
                </a:cxn>
                <a:cxn ang="0">
                  <a:pos x="18" y="8"/>
                </a:cxn>
                <a:cxn ang="0">
                  <a:pos x="18" y="4"/>
                </a:cxn>
                <a:cxn ang="0">
                  <a:pos x="16" y="2"/>
                </a:cxn>
                <a:cxn ang="0">
                  <a:pos x="12" y="0"/>
                </a:cxn>
                <a:cxn ang="0">
                  <a:pos x="10" y="0"/>
                </a:cxn>
              </a:cxnLst>
              <a:rect l="0" t="0" r="r" b="b"/>
              <a:pathLst>
                <a:path w="18" h="18">
                  <a:moveTo>
                    <a:pt x="10" y="0"/>
                  </a:moveTo>
                  <a:lnTo>
                    <a:pt x="10" y="0"/>
                  </a:lnTo>
                  <a:lnTo>
                    <a:pt x="6" y="0"/>
                  </a:lnTo>
                  <a:lnTo>
                    <a:pt x="2" y="2"/>
                  </a:lnTo>
                  <a:lnTo>
                    <a:pt x="2" y="4"/>
                  </a:lnTo>
                  <a:lnTo>
                    <a:pt x="0" y="8"/>
                  </a:lnTo>
                  <a:lnTo>
                    <a:pt x="0" y="8"/>
                  </a:lnTo>
                  <a:lnTo>
                    <a:pt x="2" y="12"/>
                  </a:lnTo>
                  <a:lnTo>
                    <a:pt x="2" y="14"/>
                  </a:lnTo>
                  <a:lnTo>
                    <a:pt x="6" y="16"/>
                  </a:lnTo>
                  <a:lnTo>
                    <a:pt x="10" y="18"/>
                  </a:lnTo>
                  <a:lnTo>
                    <a:pt x="10" y="18"/>
                  </a:lnTo>
                  <a:lnTo>
                    <a:pt x="12" y="16"/>
                  </a:lnTo>
                  <a:lnTo>
                    <a:pt x="16" y="14"/>
                  </a:lnTo>
                  <a:lnTo>
                    <a:pt x="18" y="12"/>
                  </a:lnTo>
                  <a:lnTo>
                    <a:pt x="18" y="8"/>
                  </a:lnTo>
                  <a:lnTo>
                    <a:pt x="18" y="8"/>
                  </a:lnTo>
                  <a:lnTo>
                    <a:pt x="18" y="4"/>
                  </a:lnTo>
                  <a:lnTo>
                    <a:pt x="16" y="2"/>
                  </a:lnTo>
                  <a:lnTo>
                    <a:pt x="12" y="0"/>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33" name="Freeform 403"/>
            <p:cNvSpPr/>
            <p:nvPr/>
          </p:nvSpPr>
          <p:spPr bwMode="auto">
            <a:xfrm>
              <a:off x="6180138" y="1377950"/>
              <a:ext cx="28575" cy="28575"/>
            </a:xfrm>
            <a:custGeom>
              <a:avLst/>
              <a:gdLst/>
              <a:ahLst/>
              <a:cxnLst>
                <a:cxn ang="0">
                  <a:pos x="10" y="0"/>
                </a:cxn>
                <a:cxn ang="0">
                  <a:pos x="10" y="0"/>
                </a:cxn>
                <a:cxn ang="0">
                  <a:pos x="6" y="0"/>
                </a:cxn>
                <a:cxn ang="0">
                  <a:pos x="2" y="2"/>
                </a:cxn>
                <a:cxn ang="0">
                  <a:pos x="2" y="4"/>
                </a:cxn>
                <a:cxn ang="0">
                  <a:pos x="0" y="8"/>
                </a:cxn>
                <a:cxn ang="0">
                  <a:pos x="0" y="8"/>
                </a:cxn>
                <a:cxn ang="0">
                  <a:pos x="2" y="12"/>
                </a:cxn>
                <a:cxn ang="0">
                  <a:pos x="2" y="14"/>
                </a:cxn>
                <a:cxn ang="0">
                  <a:pos x="6" y="16"/>
                </a:cxn>
                <a:cxn ang="0">
                  <a:pos x="10" y="18"/>
                </a:cxn>
                <a:cxn ang="0">
                  <a:pos x="10" y="18"/>
                </a:cxn>
                <a:cxn ang="0">
                  <a:pos x="12" y="16"/>
                </a:cxn>
                <a:cxn ang="0">
                  <a:pos x="16" y="14"/>
                </a:cxn>
                <a:cxn ang="0">
                  <a:pos x="18" y="12"/>
                </a:cxn>
                <a:cxn ang="0">
                  <a:pos x="18" y="8"/>
                </a:cxn>
                <a:cxn ang="0">
                  <a:pos x="18" y="8"/>
                </a:cxn>
                <a:cxn ang="0">
                  <a:pos x="18" y="4"/>
                </a:cxn>
                <a:cxn ang="0">
                  <a:pos x="16" y="2"/>
                </a:cxn>
                <a:cxn ang="0">
                  <a:pos x="12" y="0"/>
                </a:cxn>
                <a:cxn ang="0">
                  <a:pos x="10" y="0"/>
                </a:cxn>
              </a:cxnLst>
              <a:rect l="0" t="0" r="r" b="b"/>
              <a:pathLst>
                <a:path w="18" h="18">
                  <a:moveTo>
                    <a:pt x="10" y="0"/>
                  </a:moveTo>
                  <a:lnTo>
                    <a:pt x="10" y="0"/>
                  </a:lnTo>
                  <a:lnTo>
                    <a:pt x="6" y="0"/>
                  </a:lnTo>
                  <a:lnTo>
                    <a:pt x="2" y="2"/>
                  </a:lnTo>
                  <a:lnTo>
                    <a:pt x="2" y="4"/>
                  </a:lnTo>
                  <a:lnTo>
                    <a:pt x="0" y="8"/>
                  </a:lnTo>
                  <a:lnTo>
                    <a:pt x="0" y="8"/>
                  </a:lnTo>
                  <a:lnTo>
                    <a:pt x="2" y="12"/>
                  </a:lnTo>
                  <a:lnTo>
                    <a:pt x="2" y="14"/>
                  </a:lnTo>
                  <a:lnTo>
                    <a:pt x="6" y="16"/>
                  </a:lnTo>
                  <a:lnTo>
                    <a:pt x="10" y="18"/>
                  </a:lnTo>
                  <a:lnTo>
                    <a:pt x="10" y="18"/>
                  </a:lnTo>
                  <a:lnTo>
                    <a:pt x="12" y="16"/>
                  </a:lnTo>
                  <a:lnTo>
                    <a:pt x="16" y="14"/>
                  </a:lnTo>
                  <a:lnTo>
                    <a:pt x="18" y="12"/>
                  </a:lnTo>
                  <a:lnTo>
                    <a:pt x="18" y="8"/>
                  </a:lnTo>
                  <a:lnTo>
                    <a:pt x="18" y="8"/>
                  </a:lnTo>
                  <a:lnTo>
                    <a:pt x="18" y="4"/>
                  </a:lnTo>
                  <a:lnTo>
                    <a:pt x="16" y="2"/>
                  </a:lnTo>
                  <a:lnTo>
                    <a:pt x="12" y="0"/>
                  </a:lnTo>
                  <a:lnTo>
                    <a:pt x="10"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34" name="Freeform 404"/>
            <p:cNvSpPr/>
            <p:nvPr/>
          </p:nvSpPr>
          <p:spPr bwMode="auto">
            <a:xfrm>
              <a:off x="6157913" y="1593850"/>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35" name="Freeform 405"/>
            <p:cNvSpPr/>
            <p:nvPr/>
          </p:nvSpPr>
          <p:spPr bwMode="auto">
            <a:xfrm>
              <a:off x="6157913" y="1593850"/>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36" name="Freeform 407"/>
            <p:cNvSpPr/>
            <p:nvPr/>
          </p:nvSpPr>
          <p:spPr bwMode="auto">
            <a:xfrm>
              <a:off x="6361113" y="158432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37" name="Freeform 408"/>
            <p:cNvSpPr/>
            <p:nvPr/>
          </p:nvSpPr>
          <p:spPr bwMode="auto">
            <a:xfrm>
              <a:off x="6361113" y="158432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38" name="Freeform 411"/>
            <p:cNvSpPr/>
            <p:nvPr/>
          </p:nvSpPr>
          <p:spPr bwMode="auto">
            <a:xfrm>
              <a:off x="5713413" y="1184275"/>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39" name="Freeform 412"/>
            <p:cNvSpPr/>
            <p:nvPr/>
          </p:nvSpPr>
          <p:spPr bwMode="auto">
            <a:xfrm>
              <a:off x="5713413" y="1184275"/>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40" name="Freeform 413"/>
            <p:cNvSpPr/>
            <p:nvPr/>
          </p:nvSpPr>
          <p:spPr bwMode="auto">
            <a:xfrm>
              <a:off x="4989513" y="1139825"/>
              <a:ext cx="53975" cy="53975"/>
            </a:xfrm>
            <a:custGeom>
              <a:avLst/>
              <a:gdLst/>
              <a:ahLst/>
              <a:cxnLst>
                <a:cxn ang="0">
                  <a:pos x="18" y="0"/>
                </a:cxn>
                <a:cxn ang="0">
                  <a:pos x="18" y="0"/>
                </a:cxn>
                <a:cxn ang="0">
                  <a:pos x="12" y="0"/>
                </a:cxn>
                <a:cxn ang="0">
                  <a:pos x="6" y="4"/>
                </a:cxn>
                <a:cxn ang="0">
                  <a:pos x="2" y="10"/>
                </a:cxn>
                <a:cxn ang="0">
                  <a:pos x="0" y="16"/>
                </a:cxn>
                <a:cxn ang="0">
                  <a:pos x="0" y="16"/>
                </a:cxn>
                <a:cxn ang="0">
                  <a:pos x="2" y="22"/>
                </a:cxn>
                <a:cxn ang="0">
                  <a:pos x="6" y="28"/>
                </a:cxn>
                <a:cxn ang="0">
                  <a:pos x="12" y="32"/>
                </a:cxn>
                <a:cxn ang="0">
                  <a:pos x="18" y="34"/>
                </a:cxn>
                <a:cxn ang="0">
                  <a:pos x="18" y="34"/>
                </a:cxn>
                <a:cxn ang="0">
                  <a:pos x="24" y="32"/>
                </a:cxn>
                <a:cxn ang="0">
                  <a:pos x="30" y="28"/>
                </a:cxn>
                <a:cxn ang="0">
                  <a:pos x="34" y="22"/>
                </a:cxn>
                <a:cxn ang="0">
                  <a:pos x="34" y="16"/>
                </a:cxn>
                <a:cxn ang="0">
                  <a:pos x="34" y="16"/>
                </a:cxn>
                <a:cxn ang="0">
                  <a:pos x="34" y="10"/>
                </a:cxn>
                <a:cxn ang="0">
                  <a:pos x="30" y="4"/>
                </a:cxn>
                <a:cxn ang="0">
                  <a:pos x="24" y="0"/>
                </a:cxn>
                <a:cxn ang="0">
                  <a:pos x="18" y="0"/>
                </a:cxn>
              </a:cxnLst>
              <a:rect l="0" t="0" r="r" b="b"/>
              <a:pathLst>
                <a:path w="34" h="34">
                  <a:moveTo>
                    <a:pt x="18" y="0"/>
                  </a:moveTo>
                  <a:lnTo>
                    <a:pt x="18" y="0"/>
                  </a:lnTo>
                  <a:lnTo>
                    <a:pt x="12" y="0"/>
                  </a:lnTo>
                  <a:lnTo>
                    <a:pt x="6" y="4"/>
                  </a:lnTo>
                  <a:lnTo>
                    <a:pt x="2" y="10"/>
                  </a:lnTo>
                  <a:lnTo>
                    <a:pt x="0" y="16"/>
                  </a:lnTo>
                  <a:lnTo>
                    <a:pt x="0" y="16"/>
                  </a:lnTo>
                  <a:lnTo>
                    <a:pt x="2" y="22"/>
                  </a:lnTo>
                  <a:lnTo>
                    <a:pt x="6" y="28"/>
                  </a:lnTo>
                  <a:lnTo>
                    <a:pt x="12" y="32"/>
                  </a:lnTo>
                  <a:lnTo>
                    <a:pt x="18" y="34"/>
                  </a:lnTo>
                  <a:lnTo>
                    <a:pt x="18" y="34"/>
                  </a:lnTo>
                  <a:lnTo>
                    <a:pt x="24" y="32"/>
                  </a:lnTo>
                  <a:lnTo>
                    <a:pt x="30" y="28"/>
                  </a:lnTo>
                  <a:lnTo>
                    <a:pt x="34" y="22"/>
                  </a:lnTo>
                  <a:lnTo>
                    <a:pt x="34" y="16"/>
                  </a:lnTo>
                  <a:lnTo>
                    <a:pt x="34" y="16"/>
                  </a:lnTo>
                  <a:lnTo>
                    <a:pt x="34" y="10"/>
                  </a:lnTo>
                  <a:lnTo>
                    <a:pt x="30" y="4"/>
                  </a:lnTo>
                  <a:lnTo>
                    <a:pt x="24" y="0"/>
                  </a:lnTo>
                  <a:lnTo>
                    <a:pt x="1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41" name="Freeform 414"/>
            <p:cNvSpPr/>
            <p:nvPr/>
          </p:nvSpPr>
          <p:spPr bwMode="auto">
            <a:xfrm>
              <a:off x="4989513" y="1139825"/>
              <a:ext cx="53975" cy="53975"/>
            </a:xfrm>
            <a:custGeom>
              <a:avLst/>
              <a:gdLst/>
              <a:ahLst/>
              <a:cxnLst>
                <a:cxn ang="0">
                  <a:pos x="18" y="0"/>
                </a:cxn>
                <a:cxn ang="0">
                  <a:pos x="18" y="0"/>
                </a:cxn>
                <a:cxn ang="0">
                  <a:pos x="12" y="0"/>
                </a:cxn>
                <a:cxn ang="0">
                  <a:pos x="6" y="4"/>
                </a:cxn>
                <a:cxn ang="0">
                  <a:pos x="2" y="10"/>
                </a:cxn>
                <a:cxn ang="0">
                  <a:pos x="0" y="16"/>
                </a:cxn>
                <a:cxn ang="0">
                  <a:pos x="0" y="16"/>
                </a:cxn>
                <a:cxn ang="0">
                  <a:pos x="2" y="22"/>
                </a:cxn>
                <a:cxn ang="0">
                  <a:pos x="6" y="28"/>
                </a:cxn>
                <a:cxn ang="0">
                  <a:pos x="12" y="32"/>
                </a:cxn>
                <a:cxn ang="0">
                  <a:pos x="18" y="34"/>
                </a:cxn>
                <a:cxn ang="0">
                  <a:pos x="18" y="34"/>
                </a:cxn>
                <a:cxn ang="0">
                  <a:pos x="24" y="32"/>
                </a:cxn>
                <a:cxn ang="0">
                  <a:pos x="30" y="28"/>
                </a:cxn>
                <a:cxn ang="0">
                  <a:pos x="34" y="22"/>
                </a:cxn>
                <a:cxn ang="0">
                  <a:pos x="34" y="16"/>
                </a:cxn>
                <a:cxn ang="0">
                  <a:pos x="34" y="16"/>
                </a:cxn>
                <a:cxn ang="0">
                  <a:pos x="34" y="10"/>
                </a:cxn>
                <a:cxn ang="0">
                  <a:pos x="30" y="4"/>
                </a:cxn>
                <a:cxn ang="0">
                  <a:pos x="24" y="0"/>
                </a:cxn>
                <a:cxn ang="0">
                  <a:pos x="18" y="0"/>
                </a:cxn>
              </a:cxnLst>
              <a:rect l="0" t="0" r="r" b="b"/>
              <a:pathLst>
                <a:path w="34" h="34">
                  <a:moveTo>
                    <a:pt x="18" y="0"/>
                  </a:moveTo>
                  <a:lnTo>
                    <a:pt x="18" y="0"/>
                  </a:lnTo>
                  <a:lnTo>
                    <a:pt x="12" y="0"/>
                  </a:lnTo>
                  <a:lnTo>
                    <a:pt x="6" y="4"/>
                  </a:lnTo>
                  <a:lnTo>
                    <a:pt x="2" y="10"/>
                  </a:lnTo>
                  <a:lnTo>
                    <a:pt x="0" y="16"/>
                  </a:lnTo>
                  <a:lnTo>
                    <a:pt x="0" y="16"/>
                  </a:lnTo>
                  <a:lnTo>
                    <a:pt x="2" y="22"/>
                  </a:lnTo>
                  <a:lnTo>
                    <a:pt x="6" y="28"/>
                  </a:lnTo>
                  <a:lnTo>
                    <a:pt x="12" y="32"/>
                  </a:lnTo>
                  <a:lnTo>
                    <a:pt x="18" y="34"/>
                  </a:lnTo>
                  <a:lnTo>
                    <a:pt x="18" y="34"/>
                  </a:lnTo>
                  <a:lnTo>
                    <a:pt x="24" y="32"/>
                  </a:lnTo>
                  <a:lnTo>
                    <a:pt x="30" y="28"/>
                  </a:lnTo>
                  <a:lnTo>
                    <a:pt x="34" y="22"/>
                  </a:lnTo>
                  <a:lnTo>
                    <a:pt x="34" y="16"/>
                  </a:lnTo>
                  <a:lnTo>
                    <a:pt x="34" y="16"/>
                  </a:lnTo>
                  <a:lnTo>
                    <a:pt x="34" y="10"/>
                  </a:lnTo>
                  <a:lnTo>
                    <a:pt x="30" y="4"/>
                  </a:lnTo>
                  <a:lnTo>
                    <a:pt x="24" y="0"/>
                  </a:lnTo>
                  <a:lnTo>
                    <a:pt x="1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42" name="Freeform 415"/>
            <p:cNvSpPr/>
            <p:nvPr/>
          </p:nvSpPr>
          <p:spPr bwMode="auto">
            <a:xfrm>
              <a:off x="5738813" y="1600200"/>
              <a:ext cx="53975" cy="53975"/>
            </a:xfrm>
            <a:custGeom>
              <a:avLst/>
              <a:gdLst/>
              <a:ahLst/>
              <a:cxnLst>
                <a:cxn ang="0">
                  <a:pos x="16" y="0"/>
                </a:cxn>
                <a:cxn ang="0">
                  <a:pos x="16" y="0"/>
                </a:cxn>
                <a:cxn ang="0">
                  <a:pos x="10" y="2"/>
                </a:cxn>
                <a:cxn ang="0">
                  <a:pos x="4" y="6"/>
                </a:cxn>
                <a:cxn ang="0">
                  <a:pos x="2" y="12"/>
                </a:cxn>
                <a:cxn ang="0">
                  <a:pos x="0" y="18"/>
                </a:cxn>
                <a:cxn ang="0">
                  <a:pos x="0" y="18"/>
                </a:cxn>
                <a:cxn ang="0">
                  <a:pos x="2" y="24"/>
                </a:cxn>
                <a:cxn ang="0">
                  <a:pos x="4" y="30"/>
                </a:cxn>
                <a:cxn ang="0">
                  <a:pos x="10" y="34"/>
                </a:cxn>
                <a:cxn ang="0">
                  <a:pos x="16" y="34"/>
                </a:cxn>
                <a:cxn ang="0">
                  <a:pos x="16" y="34"/>
                </a:cxn>
                <a:cxn ang="0">
                  <a:pos x="24" y="34"/>
                </a:cxn>
                <a:cxn ang="0">
                  <a:pos x="28" y="30"/>
                </a:cxn>
                <a:cxn ang="0">
                  <a:pos x="32" y="24"/>
                </a:cxn>
                <a:cxn ang="0">
                  <a:pos x="34" y="18"/>
                </a:cxn>
                <a:cxn ang="0">
                  <a:pos x="34" y="18"/>
                </a:cxn>
                <a:cxn ang="0">
                  <a:pos x="32" y="12"/>
                </a:cxn>
                <a:cxn ang="0">
                  <a:pos x="28" y="6"/>
                </a:cxn>
                <a:cxn ang="0">
                  <a:pos x="24" y="2"/>
                </a:cxn>
                <a:cxn ang="0">
                  <a:pos x="16" y="0"/>
                </a:cxn>
              </a:cxnLst>
              <a:rect l="0" t="0" r="r" b="b"/>
              <a:pathLst>
                <a:path w="34" h="34">
                  <a:moveTo>
                    <a:pt x="16" y="0"/>
                  </a:moveTo>
                  <a:lnTo>
                    <a:pt x="16" y="0"/>
                  </a:lnTo>
                  <a:lnTo>
                    <a:pt x="10" y="2"/>
                  </a:lnTo>
                  <a:lnTo>
                    <a:pt x="4" y="6"/>
                  </a:lnTo>
                  <a:lnTo>
                    <a:pt x="2" y="12"/>
                  </a:lnTo>
                  <a:lnTo>
                    <a:pt x="0" y="18"/>
                  </a:lnTo>
                  <a:lnTo>
                    <a:pt x="0" y="18"/>
                  </a:lnTo>
                  <a:lnTo>
                    <a:pt x="2" y="24"/>
                  </a:lnTo>
                  <a:lnTo>
                    <a:pt x="4" y="30"/>
                  </a:lnTo>
                  <a:lnTo>
                    <a:pt x="10" y="34"/>
                  </a:lnTo>
                  <a:lnTo>
                    <a:pt x="16" y="34"/>
                  </a:lnTo>
                  <a:lnTo>
                    <a:pt x="16" y="34"/>
                  </a:lnTo>
                  <a:lnTo>
                    <a:pt x="24" y="34"/>
                  </a:lnTo>
                  <a:lnTo>
                    <a:pt x="28" y="30"/>
                  </a:lnTo>
                  <a:lnTo>
                    <a:pt x="32" y="24"/>
                  </a:lnTo>
                  <a:lnTo>
                    <a:pt x="34" y="18"/>
                  </a:lnTo>
                  <a:lnTo>
                    <a:pt x="34" y="18"/>
                  </a:lnTo>
                  <a:lnTo>
                    <a:pt x="32" y="12"/>
                  </a:lnTo>
                  <a:lnTo>
                    <a:pt x="28" y="6"/>
                  </a:lnTo>
                  <a:lnTo>
                    <a:pt x="24" y="2"/>
                  </a:lnTo>
                  <a:lnTo>
                    <a:pt x="1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43" name="Freeform 416"/>
            <p:cNvSpPr/>
            <p:nvPr/>
          </p:nvSpPr>
          <p:spPr bwMode="auto">
            <a:xfrm>
              <a:off x="5738813" y="1600200"/>
              <a:ext cx="53975" cy="53975"/>
            </a:xfrm>
            <a:custGeom>
              <a:avLst/>
              <a:gdLst/>
              <a:ahLst/>
              <a:cxnLst>
                <a:cxn ang="0">
                  <a:pos x="16" y="0"/>
                </a:cxn>
                <a:cxn ang="0">
                  <a:pos x="16" y="0"/>
                </a:cxn>
                <a:cxn ang="0">
                  <a:pos x="10" y="2"/>
                </a:cxn>
                <a:cxn ang="0">
                  <a:pos x="4" y="6"/>
                </a:cxn>
                <a:cxn ang="0">
                  <a:pos x="2" y="12"/>
                </a:cxn>
                <a:cxn ang="0">
                  <a:pos x="0" y="18"/>
                </a:cxn>
                <a:cxn ang="0">
                  <a:pos x="0" y="18"/>
                </a:cxn>
                <a:cxn ang="0">
                  <a:pos x="2" y="24"/>
                </a:cxn>
                <a:cxn ang="0">
                  <a:pos x="4" y="30"/>
                </a:cxn>
                <a:cxn ang="0">
                  <a:pos x="10" y="34"/>
                </a:cxn>
                <a:cxn ang="0">
                  <a:pos x="16" y="34"/>
                </a:cxn>
                <a:cxn ang="0">
                  <a:pos x="16" y="34"/>
                </a:cxn>
                <a:cxn ang="0">
                  <a:pos x="24" y="34"/>
                </a:cxn>
                <a:cxn ang="0">
                  <a:pos x="28" y="30"/>
                </a:cxn>
                <a:cxn ang="0">
                  <a:pos x="32" y="24"/>
                </a:cxn>
                <a:cxn ang="0">
                  <a:pos x="34" y="18"/>
                </a:cxn>
                <a:cxn ang="0">
                  <a:pos x="34" y="18"/>
                </a:cxn>
                <a:cxn ang="0">
                  <a:pos x="32" y="12"/>
                </a:cxn>
                <a:cxn ang="0">
                  <a:pos x="28" y="6"/>
                </a:cxn>
                <a:cxn ang="0">
                  <a:pos x="24" y="2"/>
                </a:cxn>
                <a:cxn ang="0">
                  <a:pos x="16" y="0"/>
                </a:cxn>
              </a:cxnLst>
              <a:rect l="0" t="0" r="r" b="b"/>
              <a:pathLst>
                <a:path w="34" h="34">
                  <a:moveTo>
                    <a:pt x="16" y="0"/>
                  </a:moveTo>
                  <a:lnTo>
                    <a:pt x="16" y="0"/>
                  </a:lnTo>
                  <a:lnTo>
                    <a:pt x="10" y="2"/>
                  </a:lnTo>
                  <a:lnTo>
                    <a:pt x="4" y="6"/>
                  </a:lnTo>
                  <a:lnTo>
                    <a:pt x="2" y="12"/>
                  </a:lnTo>
                  <a:lnTo>
                    <a:pt x="0" y="18"/>
                  </a:lnTo>
                  <a:lnTo>
                    <a:pt x="0" y="18"/>
                  </a:lnTo>
                  <a:lnTo>
                    <a:pt x="2" y="24"/>
                  </a:lnTo>
                  <a:lnTo>
                    <a:pt x="4" y="30"/>
                  </a:lnTo>
                  <a:lnTo>
                    <a:pt x="10" y="34"/>
                  </a:lnTo>
                  <a:lnTo>
                    <a:pt x="16" y="34"/>
                  </a:lnTo>
                  <a:lnTo>
                    <a:pt x="16" y="34"/>
                  </a:lnTo>
                  <a:lnTo>
                    <a:pt x="24" y="34"/>
                  </a:lnTo>
                  <a:lnTo>
                    <a:pt x="28" y="30"/>
                  </a:lnTo>
                  <a:lnTo>
                    <a:pt x="32" y="24"/>
                  </a:lnTo>
                  <a:lnTo>
                    <a:pt x="34" y="18"/>
                  </a:lnTo>
                  <a:lnTo>
                    <a:pt x="34" y="18"/>
                  </a:lnTo>
                  <a:lnTo>
                    <a:pt x="32" y="12"/>
                  </a:lnTo>
                  <a:lnTo>
                    <a:pt x="28" y="6"/>
                  </a:lnTo>
                  <a:lnTo>
                    <a:pt x="24" y="2"/>
                  </a:lnTo>
                  <a:lnTo>
                    <a:pt x="1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44" name="Freeform 417"/>
            <p:cNvSpPr/>
            <p:nvPr/>
          </p:nvSpPr>
          <p:spPr bwMode="auto">
            <a:xfrm>
              <a:off x="4551363" y="119062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45" name="Freeform 418"/>
            <p:cNvSpPr/>
            <p:nvPr/>
          </p:nvSpPr>
          <p:spPr bwMode="auto">
            <a:xfrm>
              <a:off x="4551363" y="119062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46" name="Freeform 419"/>
            <p:cNvSpPr/>
            <p:nvPr/>
          </p:nvSpPr>
          <p:spPr bwMode="auto">
            <a:xfrm>
              <a:off x="4281488" y="1063625"/>
              <a:ext cx="47625" cy="44450"/>
            </a:xfrm>
            <a:custGeom>
              <a:avLst/>
              <a:gdLst/>
              <a:ahLst/>
              <a:cxnLst>
                <a:cxn ang="0">
                  <a:pos x="16" y="0"/>
                </a:cxn>
                <a:cxn ang="0">
                  <a:pos x="16" y="0"/>
                </a:cxn>
                <a:cxn ang="0">
                  <a:pos x="10" y="0"/>
                </a:cxn>
                <a:cxn ang="0">
                  <a:pos x="6" y="4"/>
                </a:cxn>
                <a:cxn ang="0">
                  <a:pos x="2" y="8"/>
                </a:cxn>
                <a:cxn ang="0">
                  <a:pos x="0" y="14"/>
                </a:cxn>
                <a:cxn ang="0">
                  <a:pos x="0" y="14"/>
                </a:cxn>
                <a:cxn ang="0">
                  <a:pos x="2" y="20"/>
                </a:cxn>
                <a:cxn ang="0">
                  <a:pos x="6" y="24"/>
                </a:cxn>
                <a:cxn ang="0">
                  <a:pos x="10" y="28"/>
                </a:cxn>
                <a:cxn ang="0">
                  <a:pos x="16" y="28"/>
                </a:cxn>
                <a:cxn ang="0">
                  <a:pos x="16" y="28"/>
                </a:cxn>
                <a:cxn ang="0">
                  <a:pos x="20" y="28"/>
                </a:cxn>
                <a:cxn ang="0">
                  <a:pos x="26" y="24"/>
                </a:cxn>
                <a:cxn ang="0">
                  <a:pos x="28" y="20"/>
                </a:cxn>
                <a:cxn ang="0">
                  <a:pos x="30" y="14"/>
                </a:cxn>
                <a:cxn ang="0">
                  <a:pos x="30" y="14"/>
                </a:cxn>
                <a:cxn ang="0">
                  <a:pos x="28" y="8"/>
                </a:cxn>
                <a:cxn ang="0">
                  <a:pos x="26" y="4"/>
                </a:cxn>
                <a:cxn ang="0">
                  <a:pos x="20" y="0"/>
                </a:cxn>
                <a:cxn ang="0">
                  <a:pos x="16" y="0"/>
                </a:cxn>
              </a:cxnLst>
              <a:rect l="0" t="0" r="r" b="b"/>
              <a:pathLst>
                <a:path w="30" h="28">
                  <a:moveTo>
                    <a:pt x="16" y="0"/>
                  </a:moveTo>
                  <a:lnTo>
                    <a:pt x="16" y="0"/>
                  </a:lnTo>
                  <a:lnTo>
                    <a:pt x="10" y="0"/>
                  </a:lnTo>
                  <a:lnTo>
                    <a:pt x="6" y="4"/>
                  </a:lnTo>
                  <a:lnTo>
                    <a:pt x="2" y="8"/>
                  </a:lnTo>
                  <a:lnTo>
                    <a:pt x="0" y="14"/>
                  </a:lnTo>
                  <a:lnTo>
                    <a:pt x="0" y="14"/>
                  </a:lnTo>
                  <a:lnTo>
                    <a:pt x="2" y="20"/>
                  </a:lnTo>
                  <a:lnTo>
                    <a:pt x="6" y="24"/>
                  </a:lnTo>
                  <a:lnTo>
                    <a:pt x="10" y="28"/>
                  </a:lnTo>
                  <a:lnTo>
                    <a:pt x="16" y="28"/>
                  </a:lnTo>
                  <a:lnTo>
                    <a:pt x="16" y="28"/>
                  </a:lnTo>
                  <a:lnTo>
                    <a:pt x="20" y="28"/>
                  </a:lnTo>
                  <a:lnTo>
                    <a:pt x="26" y="24"/>
                  </a:lnTo>
                  <a:lnTo>
                    <a:pt x="28" y="20"/>
                  </a:lnTo>
                  <a:lnTo>
                    <a:pt x="30" y="14"/>
                  </a:lnTo>
                  <a:lnTo>
                    <a:pt x="30" y="14"/>
                  </a:lnTo>
                  <a:lnTo>
                    <a:pt x="28" y="8"/>
                  </a:lnTo>
                  <a:lnTo>
                    <a:pt x="26" y="4"/>
                  </a:lnTo>
                  <a:lnTo>
                    <a:pt x="20" y="0"/>
                  </a:lnTo>
                  <a:lnTo>
                    <a:pt x="1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47" name="Freeform 420"/>
            <p:cNvSpPr/>
            <p:nvPr/>
          </p:nvSpPr>
          <p:spPr bwMode="auto">
            <a:xfrm>
              <a:off x="4281488" y="1063625"/>
              <a:ext cx="47625" cy="44450"/>
            </a:xfrm>
            <a:custGeom>
              <a:avLst/>
              <a:gdLst/>
              <a:ahLst/>
              <a:cxnLst>
                <a:cxn ang="0">
                  <a:pos x="16" y="0"/>
                </a:cxn>
                <a:cxn ang="0">
                  <a:pos x="16" y="0"/>
                </a:cxn>
                <a:cxn ang="0">
                  <a:pos x="10" y="0"/>
                </a:cxn>
                <a:cxn ang="0">
                  <a:pos x="6" y="4"/>
                </a:cxn>
                <a:cxn ang="0">
                  <a:pos x="2" y="8"/>
                </a:cxn>
                <a:cxn ang="0">
                  <a:pos x="0" y="14"/>
                </a:cxn>
                <a:cxn ang="0">
                  <a:pos x="0" y="14"/>
                </a:cxn>
                <a:cxn ang="0">
                  <a:pos x="2" y="20"/>
                </a:cxn>
                <a:cxn ang="0">
                  <a:pos x="6" y="24"/>
                </a:cxn>
                <a:cxn ang="0">
                  <a:pos x="10" y="28"/>
                </a:cxn>
                <a:cxn ang="0">
                  <a:pos x="16" y="28"/>
                </a:cxn>
                <a:cxn ang="0">
                  <a:pos x="16" y="28"/>
                </a:cxn>
                <a:cxn ang="0">
                  <a:pos x="20" y="28"/>
                </a:cxn>
                <a:cxn ang="0">
                  <a:pos x="26" y="24"/>
                </a:cxn>
                <a:cxn ang="0">
                  <a:pos x="28" y="20"/>
                </a:cxn>
                <a:cxn ang="0">
                  <a:pos x="30" y="14"/>
                </a:cxn>
                <a:cxn ang="0">
                  <a:pos x="30" y="14"/>
                </a:cxn>
                <a:cxn ang="0">
                  <a:pos x="28" y="8"/>
                </a:cxn>
                <a:cxn ang="0">
                  <a:pos x="26" y="4"/>
                </a:cxn>
                <a:cxn ang="0">
                  <a:pos x="20" y="0"/>
                </a:cxn>
                <a:cxn ang="0">
                  <a:pos x="16" y="0"/>
                </a:cxn>
              </a:cxnLst>
              <a:rect l="0" t="0" r="r" b="b"/>
              <a:pathLst>
                <a:path w="30" h="28">
                  <a:moveTo>
                    <a:pt x="16" y="0"/>
                  </a:moveTo>
                  <a:lnTo>
                    <a:pt x="16" y="0"/>
                  </a:lnTo>
                  <a:lnTo>
                    <a:pt x="10" y="0"/>
                  </a:lnTo>
                  <a:lnTo>
                    <a:pt x="6" y="4"/>
                  </a:lnTo>
                  <a:lnTo>
                    <a:pt x="2" y="8"/>
                  </a:lnTo>
                  <a:lnTo>
                    <a:pt x="0" y="14"/>
                  </a:lnTo>
                  <a:lnTo>
                    <a:pt x="0" y="14"/>
                  </a:lnTo>
                  <a:lnTo>
                    <a:pt x="2" y="20"/>
                  </a:lnTo>
                  <a:lnTo>
                    <a:pt x="6" y="24"/>
                  </a:lnTo>
                  <a:lnTo>
                    <a:pt x="10" y="28"/>
                  </a:lnTo>
                  <a:lnTo>
                    <a:pt x="16" y="28"/>
                  </a:lnTo>
                  <a:lnTo>
                    <a:pt x="16" y="28"/>
                  </a:lnTo>
                  <a:lnTo>
                    <a:pt x="20" y="28"/>
                  </a:lnTo>
                  <a:lnTo>
                    <a:pt x="26" y="24"/>
                  </a:lnTo>
                  <a:lnTo>
                    <a:pt x="28" y="20"/>
                  </a:lnTo>
                  <a:lnTo>
                    <a:pt x="30" y="14"/>
                  </a:lnTo>
                  <a:lnTo>
                    <a:pt x="30" y="14"/>
                  </a:lnTo>
                  <a:lnTo>
                    <a:pt x="28" y="8"/>
                  </a:lnTo>
                  <a:lnTo>
                    <a:pt x="26" y="4"/>
                  </a:lnTo>
                  <a:lnTo>
                    <a:pt x="20" y="0"/>
                  </a:lnTo>
                  <a:lnTo>
                    <a:pt x="1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48" name="Freeform 421"/>
            <p:cNvSpPr/>
            <p:nvPr/>
          </p:nvSpPr>
          <p:spPr bwMode="auto">
            <a:xfrm>
              <a:off x="6507163" y="1019175"/>
              <a:ext cx="47625" cy="44450"/>
            </a:xfrm>
            <a:custGeom>
              <a:avLst/>
              <a:gdLst/>
              <a:ahLst/>
              <a:cxnLst>
                <a:cxn ang="0">
                  <a:pos x="14" y="0"/>
                </a:cxn>
                <a:cxn ang="0">
                  <a:pos x="14" y="0"/>
                </a:cxn>
                <a:cxn ang="0">
                  <a:pos x="8" y="0"/>
                </a:cxn>
                <a:cxn ang="0">
                  <a:pos x="4" y="4"/>
                </a:cxn>
                <a:cxn ang="0">
                  <a:pos x="2" y="8"/>
                </a:cxn>
                <a:cxn ang="0">
                  <a:pos x="0" y="14"/>
                </a:cxn>
                <a:cxn ang="0">
                  <a:pos x="0" y="14"/>
                </a:cxn>
                <a:cxn ang="0">
                  <a:pos x="2" y="20"/>
                </a:cxn>
                <a:cxn ang="0">
                  <a:pos x="4" y="24"/>
                </a:cxn>
                <a:cxn ang="0">
                  <a:pos x="8" y="28"/>
                </a:cxn>
                <a:cxn ang="0">
                  <a:pos x="14" y="28"/>
                </a:cxn>
                <a:cxn ang="0">
                  <a:pos x="14" y="28"/>
                </a:cxn>
                <a:cxn ang="0">
                  <a:pos x="20" y="28"/>
                </a:cxn>
                <a:cxn ang="0">
                  <a:pos x="24" y="24"/>
                </a:cxn>
                <a:cxn ang="0">
                  <a:pos x="28" y="20"/>
                </a:cxn>
                <a:cxn ang="0">
                  <a:pos x="30" y="14"/>
                </a:cxn>
                <a:cxn ang="0">
                  <a:pos x="30" y="14"/>
                </a:cxn>
                <a:cxn ang="0">
                  <a:pos x="28" y="8"/>
                </a:cxn>
                <a:cxn ang="0">
                  <a:pos x="24" y="4"/>
                </a:cxn>
                <a:cxn ang="0">
                  <a:pos x="20" y="0"/>
                </a:cxn>
                <a:cxn ang="0">
                  <a:pos x="14" y="0"/>
                </a:cxn>
              </a:cxnLst>
              <a:rect l="0" t="0" r="r" b="b"/>
              <a:pathLst>
                <a:path w="30" h="28">
                  <a:moveTo>
                    <a:pt x="14" y="0"/>
                  </a:moveTo>
                  <a:lnTo>
                    <a:pt x="14" y="0"/>
                  </a:lnTo>
                  <a:lnTo>
                    <a:pt x="8" y="0"/>
                  </a:lnTo>
                  <a:lnTo>
                    <a:pt x="4" y="4"/>
                  </a:lnTo>
                  <a:lnTo>
                    <a:pt x="2" y="8"/>
                  </a:lnTo>
                  <a:lnTo>
                    <a:pt x="0" y="14"/>
                  </a:lnTo>
                  <a:lnTo>
                    <a:pt x="0" y="14"/>
                  </a:lnTo>
                  <a:lnTo>
                    <a:pt x="2" y="20"/>
                  </a:lnTo>
                  <a:lnTo>
                    <a:pt x="4" y="24"/>
                  </a:lnTo>
                  <a:lnTo>
                    <a:pt x="8" y="28"/>
                  </a:lnTo>
                  <a:lnTo>
                    <a:pt x="14" y="28"/>
                  </a:lnTo>
                  <a:lnTo>
                    <a:pt x="14" y="28"/>
                  </a:lnTo>
                  <a:lnTo>
                    <a:pt x="20" y="28"/>
                  </a:lnTo>
                  <a:lnTo>
                    <a:pt x="24" y="24"/>
                  </a:lnTo>
                  <a:lnTo>
                    <a:pt x="28" y="20"/>
                  </a:lnTo>
                  <a:lnTo>
                    <a:pt x="30" y="14"/>
                  </a:lnTo>
                  <a:lnTo>
                    <a:pt x="30" y="14"/>
                  </a:lnTo>
                  <a:lnTo>
                    <a:pt x="28" y="8"/>
                  </a:lnTo>
                  <a:lnTo>
                    <a:pt x="24" y="4"/>
                  </a:lnTo>
                  <a:lnTo>
                    <a:pt x="20" y="0"/>
                  </a:lnTo>
                  <a:lnTo>
                    <a:pt x="14"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49" name="Freeform 422"/>
            <p:cNvSpPr/>
            <p:nvPr/>
          </p:nvSpPr>
          <p:spPr bwMode="auto">
            <a:xfrm>
              <a:off x="6507163" y="1019175"/>
              <a:ext cx="47625" cy="44450"/>
            </a:xfrm>
            <a:custGeom>
              <a:avLst/>
              <a:gdLst/>
              <a:ahLst/>
              <a:cxnLst>
                <a:cxn ang="0">
                  <a:pos x="14" y="0"/>
                </a:cxn>
                <a:cxn ang="0">
                  <a:pos x="14" y="0"/>
                </a:cxn>
                <a:cxn ang="0">
                  <a:pos x="8" y="0"/>
                </a:cxn>
                <a:cxn ang="0">
                  <a:pos x="4" y="4"/>
                </a:cxn>
                <a:cxn ang="0">
                  <a:pos x="2" y="8"/>
                </a:cxn>
                <a:cxn ang="0">
                  <a:pos x="0" y="14"/>
                </a:cxn>
                <a:cxn ang="0">
                  <a:pos x="0" y="14"/>
                </a:cxn>
                <a:cxn ang="0">
                  <a:pos x="2" y="20"/>
                </a:cxn>
                <a:cxn ang="0">
                  <a:pos x="4" y="24"/>
                </a:cxn>
                <a:cxn ang="0">
                  <a:pos x="8" y="28"/>
                </a:cxn>
                <a:cxn ang="0">
                  <a:pos x="14" y="28"/>
                </a:cxn>
                <a:cxn ang="0">
                  <a:pos x="14" y="28"/>
                </a:cxn>
                <a:cxn ang="0">
                  <a:pos x="20" y="28"/>
                </a:cxn>
                <a:cxn ang="0">
                  <a:pos x="24" y="24"/>
                </a:cxn>
                <a:cxn ang="0">
                  <a:pos x="28" y="20"/>
                </a:cxn>
                <a:cxn ang="0">
                  <a:pos x="30" y="14"/>
                </a:cxn>
                <a:cxn ang="0">
                  <a:pos x="30" y="14"/>
                </a:cxn>
                <a:cxn ang="0">
                  <a:pos x="28" y="8"/>
                </a:cxn>
                <a:cxn ang="0">
                  <a:pos x="24" y="4"/>
                </a:cxn>
                <a:cxn ang="0">
                  <a:pos x="20" y="0"/>
                </a:cxn>
                <a:cxn ang="0">
                  <a:pos x="14" y="0"/>
                </a:cxn>
              </a:cxnLst>
              <a:rect l="0" t="0" r="r" b="b"/>
              <a:pathLst>
                <a:path w="30" h="28">
                  <a:moveTo>
                    <a:pt x="14" y="0"/>
                  </a:moveTo>
                  <a:lnTo>
                    <a:pt x="14" y="0"/>
                  </a:lnTo>
                  <a:lnTo>
                    <a:pt x="8" y="0"/>
                  </a:lnTo>
                  <a:lnTo>
                    <a:pt x="4" y="4"/>
                  </a:lnTo>
                  <a:lnTo>
                    <a:pt x="2" y="8"/>
                  </a:lnTo>
                  <a:lnTo>
                    <a:pt x="0" y="14"/>
                  </a:lnTo>
                  <a:lnTo>
                    <a:pt x="0" y="14"/>
                  </a:lnTo>
                  <a:lnTo>
                    <a:pt x="2" y="20"/>
                  </a:lnTo>
                  <a:lnTo>
                    <a:pt x="4" y="24"/>
                  </a:lnTo>
                  <a:lnTo>
                    <a:pt x="8" y="28"/>
                  </a:lnTo>
                  <a:lnTo>
                    <a:pt x="14" y="28"/>
                  </a:lnTo>
                  <a:lnTo>
                    <a:pt x="14" y="28"/>
                  </a:lnTo>
                  <a:lnTo>
                    <a:pt x="20" y="28"/>
                  </a:lnTo>
                  <a:lnTo>
                    <a:pt x="24" y="24"/>
                  </a:lnTo>
                  <a:lnTo>
                    <a:pt x="28" y="20"/>
                  </a:lnTo>
                  <a:lnTo>
                    <a:pt x="30" y="14"/>
                  </a:lnTo>
                  <a:lnTo>
                    <a:pt x="30" y="14"/>
                  </a:lnTo>
                  <a:lnTo>
                    <a:pt x="28" y="8"/>
                  </a:lnTo>
                  <a:lnTo>
                    <a:pt x="24" y="4"/>
                  </a:lnTo>
                  <a:lnTo>
                    <a:pt x="20" y="0"/>
                  </a:lnTo>
                  <a:lnTo>
                    <a:pt x="14"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50" name="Freeform 423"/>
            <p:cNvSpPr/>
            <p:nvPr/>
          </p:nvSpPr>
          <p:spPr bwMode="auto">
            <a:xfrm>
              <a:off x="6704013" y="1330325"/>
              <a:ext cx="44450" cy="44450"/>
            </a:xfrm>
            <a:custGeom>
              <a:avLst/>
              <a:gdLst/>
              <a:ahLst/>
              <a:cxnLst>
                <a:cxn ang="0">
                  <a:pos x="14" y="0"/>
                </a:cxn>
                <a:cxn ang="0">
                  <a:pos x="14" y="0"/>
                </a:cxn>
                <a:cxn ang="0">
                  <a:pos x="8" y="0"/>
                </a:cxn>
                <a:cxn ang="0">
                  <a:pos x="4" y="4"/>
                </a:cxn>
                <a:cxn ang="0">
                  <a:pos x="0" y="8"/>
                </a:cxn>
                <a:cxn ang="0">
                  <a:pos x="0" y="14"/>
                </a:cxn>
                <a:cxn ang="0">
                  <a:pos x="0" y="14"/>
                </a:cxn>
                <a:cxn ang="0">
                  <a:pos x="0" y="20"/>
                </a:cxn>
                <a:cxn ang="0">
                  <a:pos x="4" y="24"/>
                </a:cxn>
                <a:cxn ang="0">
                  <a:pos x="8" y="28"/>
                </a:cxn>
                <a:cxn ang="0">
                  <a:pos x="14" y="28"/>
                </a:cxn>
                <a:cxn ang="0">
                  <a:pos x="14" y="28"/>
                </a:cxn>
                <a:cxn ang="0">
                  <a:pos x="20" y="28"/>
                </a:cxn>
                <a:cxn ang="0">
                  <a:pos x="24" y="24"/>
                </a:cxn>
                <a:cxn ang="0">
                  <a:pos x="28" y="20"/>
                </a:cxn>
                <a:cxn ang="0">
                  <a:pos x="28" y="14"/>
                </a:cxn>
                <a:cxn ang="0">
                  <a:pos x="28" y="14"/>
                </a:cxn>
                <a:cxn ang="0">
                  <a:pos x="28" y="8"/>
                </a:cxn>
                <a:cxn ang="0">
                  <a:pos x="24" y="4"/>
                </a:cxn>
                <a:cxn ang="0">
                  <a:pos x="20" y="0"/>
                </a:cxn>
                <a:cxn ang="0">
                  <a:pos x="14" y="0"/>
                </a:cxn>
              </a:cxnLst>
              <a:rect l="0" t="0" r="r" b="b"/>
              <a:pathLst>
                <a:path w="28" h="28">
                  <a:moveTo>
                    <a:pt x="14" y="0"/>
                  </a:moveTo>
                  <a:lnTo>
                    <a:pt x="14" y="0"/>
                  </a:lnTo>
                  <a:lnTo>
                    <a:pt x="8" y="0"/>
                  </a:lnTo>
                  <a:lnTo>
                    <a:pt x="4" y="4"/>
                  </a:lnTo>
                  <a:lnTo>
                    <a:pt x="0" y="8"/>
                  </a:lnTo>
                  <a:lnTo>
                    <a:pt x="0" y="14"/>
                  </a:lnTo>
                  <a:lnTo>
                    <a:pt x="0" y="14"/>
                  </a:lnTo>
                  <a:lnTo>
                    <a:pt x="0" y="20"/>
                  </a:lnTo>
                  <a:lnTo>
                    <a:pt x="4" y="24"/>
                  </a:lnTo>
                  <a:lnTo>
                    <a:pt x="8" y="28"/>
                  </a:lnTo>
                  <a:lnTo>
                    <a:pt x="14" y="28"/>
                  </a:lnTo>
                  <a:lnTo>
                    <a:pt x="14" y="28"/>
                  </a:lnTo>
                  <a:lnTo>
                    <a:pt x="20" y="28"/>
                  </a:lnTo>
                  <a:lnTo>
                    <a:pt x="24" y="24"/>
                  </a:lnTo>
                  <a:lnTo>
                    <a:pt x="28" y="20"/>
                  </a:lnTo>
                  <a:lnTo>
                    <a:pt x="28" y="14"/>
                  </a:lnTo>
                  <a:lnTo>
                    <a:pt x="28" y="14"/>
                  </a:lnTo>
                  <a:lnTo>
                    <a:pt x="28" y="8"/>
                  </a:lnTo>
                  <a:lnTo>
                    <a:pt x="24" y="4"/>
                  </a:lnTo>
                  <a:lnTo>
                    <a:pt x="20" y="0"/>
                  </a:lnTo>
                  <a:lnTo>
                    <a:pt x="14"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51" name="Freeform 424"/>
            <p:cNvSpPr/>
            <p:nvPr/>
          </p:nvSpPr>
          <p:spPr bwMode="auto">
            <a:xfrm>
              <a:off x="6704013" y="1330325"/>
              <a:ext cx="44450" cy="44450"/>
            </a:xfrm>
            <a:custGeom>
              <a:avLst/>
              <a:gdLst/>
              <a:ahLst/>
              <a:cxnLst>
                <a:cxn ang="0">
                  <a:pos x="14" y="0"/>
                </a:cxn>
                <a:cxn ang="0">
                  <a:pos x="14" y="0"/>
                </a:cxn>
                <a:cxn ang="0">
                  <a:pos x="8" y="0"/>
                </a:cxn>
                <a:cxn ang="0">
                  <a:pos x="4" y="4"/>
                </a:cxn>
                <a:cxn ang="0">
                  <a:pos x="0" y="8"/>
                </a:cxn>
                <a:cxn ang="0">
                  <a:pos x="0" y="14"/>
                </a:cxn>
                <a:cxn ang="0">
                  <a:pos x="0" y="14"/>
                </a:cxn>
                <a:cxn ang="0">
                  <a:pos x="0" y="20"/>
                </a:cxn>
                <a:cxn ang="0">
                  <a:pos x="4" y="24"/>
                </a:cxn>
                <a:cxn ang="0">
                  <a:pos x="8" y="28"/>
                </a:cxn>
                <a:cxn ang="0">
                  <a:pos x="14" y="28"/>
                </a:cxn>
                <a:cxn ang="0">
                  <a:pos x="14" y="28"/>
                </a:cxn>
                <a:cxn ang="0">
                  <a:pos x="20" y="28"/>
                </a:cxn>
                <a:cxn ang="0">
                  <a:pos x="24" y="24"/>
                </a:cxn>
                <a:cxn ang="0">
                  <a:pos x="28" y="20"/>
                </a:cxn>
                <a:cxn ang="0">
                  <a:pos x="28" y="14"/>
                </a:cxn>
                <a:cxn ang="0">
                  <a:pos x="28" y="14"/>
                </a:cxn>
                <a:cxn ang="0">
                  <a:pos x="28" y="8"/>
                </a:cxn>
                <a:cxn ang="0">
                  <a:pos x="24" y="4"/>
                </a:cxn>
                <a:cxn ang="0">
                  <a:pos x="20" y="0"/>
                </a:cxn>
                <a:cxn ang="0">
                  <a:pos x="14" y="0"/>
                </a:cxn>
              </a:cxnLst>
              <a:rect l="0" t="0" r="r" b="b"/>
              <a:pathLst>
                <a:path w="28" h="28">
                  <a:moveTo>
                    <a:pt x="14" y="0"/>
                  </a:moveTo>
                  <a:lnTo>
                    <a:pt x="14" y="0"/>
                  </a:lnTo>
                  <a:lnTo>
                    <a:pt x="8" y="0"/>
                  </a:lnTo>
                  <a:lnTo>
                    <a:pt x="4" y="4"/>
                  </a:lnTo>
                  <a:lnTo>
                    <a:pt x="0" y="8"/>
                  </a:lnTo>
                  <a:lnTo>
                    <a:pt x="0" y="14"/>
                  </a:lnTo>
                  <a:lnTo>
                    <a:pt x="0" y="14"/>
                  </a:lnTo>
                  <a:lnTo>
                    <a:pt x="0" y="20"/>
                  </a:lnTo>
                  <a:lnTo>
                    <a:pt x="4" y="24"/>
                  </a:lnTo>
                  <a:lnTo>
                    <a:pt x="8" y="28"/>
                  </a:lnTo>
                  <a:lnTo>
                    <a:pt x="14" y="28"/>
                  </a:lnTo>
                  <a:lnTo>
                    <a:pt x="14" y="28"/>
                  </a:lnTo>
                  <a:lnTo>
                    <a:pt x="20" y="28"/>
                  </a:lnTo>
                  <a:lnTo>
                    <a:pt x="24" y="24"/>
                  </a:lnTo>
                  <a:lnTo>
                    <a:pt x="28" y="20"/>
                  </a:lnTo>
                  <a:lnTo>
                    <a:pt x="28" y="14"/>
                  </a:lnTo>
                  <a:lnTo>
                    <a:pt x="28" y="14"/>
                  </a:lnTo>
                  <a:lnTo>
                    <a:pt x="28" y="8"/>
                  </a:lnTo>
                  <a:lnTo>
                    <a:pt x="24" y="4"/>
                  </a:lnTo>
                  <a:lnTo>
                    <a:pt x="20" y="0"/>
                  </a:lnTo>
                  <a:lnTo>
                    <a:pt x="14"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52" name="Freeform 425"/>
            <p:cNvSpPr/>
            <p:nvPr/>
          </p:nvSpPr>
          <p:spPr bwMode="auto">
            <a:xfrm>
              <a:off x="7573963" y="1384300"/>
              <a:ext cx="47625" cy="44450"/>
            </a:xfrm>
            <a:custGeom>
              <a:avLst/>
              <a:gdLst/>
              <a:ahLst/>
              <a:cxnLst>
                <a:cxn ang="0">
                  <a:pos x="16" y="0"/>
                </a:cxn>
                <a:cxn ang="0">
                  <a:pos x="16" y="0"/>
                </a:cxn>
                <a:cxn ang="0">
                  <a:pos x="10" y="0"/>
                </a:cxn>
                <a:cxn ang="0">
                  <a:pos x="4" y="4"/>
                </a:cxn>
                <a:cxn ang="0">
                  <a:pos x="2" y="8"/>
                </a:cxn>
                <a:cxn ang="0">
                  <a:pos x="0" y="14"/>
                </a:cxn>
                <a:cxn ang="0">
                  <a:pos x="0" y="14"/>
                </a:cxn>
                <a:cxn ang="0">
                  <a:pos x="2" y="20"/>
                </a:cxn>
                <a:cxn ang="0">
                  <a:pos x="4" y="24"/>
                </a:cxn>
                <a:cxn ang="0">
                  <a:pos x="10" y="26"/>
                </a:cxn>
                <a:cxn ang="0">
                  <a:pos x="16" y="28"/>
                </a:cxn>
                <a:cxn ang="0">
                  <a:pos x="16" y="28"/>
                </a:cxn>
                <a:cxn ang="0">
                  <a:pos x="20" y="26"/>
                </a:cxn>
                <a:cxn ang="0">
                  <a:pos x="26" y="24"/>
                </a:cxn>
                <a:cxn ang="0">
                  <a:pos x="28" y="20"/>
                </a:cxn>
                <a:cxn ang="0">
                  <a:pos x="30" y="14"/>
                </a:cxn>
                <a:cxn ang="0">
                  <a:pos x="30" y="14"/>
                </a:cxn>
                <a:cxn ang="0">
                  <a:pos x="28" y="8"/>
                </a:cxn>
                <a:cxn ang="0">
                  <a:pos x="26" y="4"/>
                </a:cxn>
                <a:cxn ang="0">
                  <a:pos x="20" y="0"/>
                </a:cxn>
                <a:cxn ang="0">
                  <a:pos x="16" y="0"/>
                </a:cxn>
              </a:cxnLst>
              <a:rect l="0" t="0" r="r" b="b"/>
              <a:pathLst>
                <a:path w="30" h="28">
                  <a:moveTo>
                    <a:pt x="16" y="0"/>
                  </a:moveTo>
                  <a:lnTo>
                    <a:pt x="16" y="0"/>
                  </a:lnTo>
                  <a:lnTo>
                    <a:pt x="10" y="0"/>
                  </a:lnTo>
                  <a:lnTo>
                    <a:pt x="4" y="4"/>
                  </a:lnTo>
                  <a:lnTo>
                    <a:pt x="2" y="8"/>
                  </a:lnTo>
                  <a:lnTo>
                    <a:pt x="0" y="14"/>
                  </a:lnTo>
                  <a:lnTo>
                    <a:pt x="0" y="14"/>
                  </a:lnTo>
                  <a:lnTo>
                    <a:pt x="2" y="20"/>
                  </a:lnTo>
                  <a:lnTo>
                    <a:pt x="4" y="24"/>
                  </a:lnTo>
                  <a:lnTo>
                    <a:pt x="10" y="26"/>
                  </a:lnTo>
                  <a:lnTo>
                    <a:pt x="16" y="28"/>
                  </a:lnTo>
                  <a:lnTo>
                    <a:pt x="16" y="28"/>
                  </a:lnTo>
                  <a:lnTo>
                    <a:pt x="20" y="26"/>
                  </a:lnTo>
                  <a:lnTo>
                    <a:pt x="26" y="24"/>
                  </a:lnTo>
                  <a:lnTo>
                    <a:pt x="28" y="20"/>
                  </a:lnTo>
                  <a:lnTo>
                    <a:pt x="30" y="14"/>
                  </a:lnTo>
                  <a:lnTo>
                    <a:pt x="30" y="14"/>
                  </a:lnTo>
                  <a:lnTo>
                    <a:pt x="28" y="8"/>
                  </a:lnTo>
                  <a:lnTo>
                    <a:pt x="26" y="4"/>
                  </a:lnTo>
                  <a:lnTo>
                    <a:pt x="20" y="0"/>
                  </a:lnTo>
                  <a:lnTo>
                    <a:pt x="1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53" name="Freeform 426"/>
            <p:cNvSpPr/>
            <p:nvPr/>
          </p:nvSpPr>
          <p:spPr bwMode="auto">
            <a:xfrm>
              <a:off x="7573963" y="1384300"/>
              <a:ext cx="47625" cy="44450"/>
            </a:xfrm>
            <a:custGeom>
              <a:avLst/>
              <a:gdLst/>
              <a:ahLst/>
              <a:cxnLst>
                <a:cxn ang="0">
                  <a:pos x="16" y="0"/>
                </a:cxn>
                <a:cxn ang="0">
                  <a:pos x="16" y="0"/>
                </a:cxn>
                <a:cxn ang="0">
                  <a:pos x="10" y="0"/>
                </a:cxn>
                <a:cxn ang="0">
                  <a:pos x="4" y="4"/>
                </a:cxn>
                <a:cxn ang="0">
                  <a:pos x="2" y="8"/>
                </a:cxn>
                <a:cxn ang="0">
                  <a:pos x="0" y="14"/>
                </a:cxn>
                <a:cxn ang="0">
                  <a:pos x="0" y="14"/>
                </a:cxn>
                <a:cxn ang="0">
                  <a:pos x="2" y="20"/>
                </a:cxn>
                <a:cxn ang="0">
                  <a:pos x="4" y="24"/>
                </a:cxn>
                <a:cxn ang="0">
                  <a:pos x="10" y="26"/>
                </a:cxn>
                <a:cxn ang="0">
                  <a:pos x="16" y="28"/>
                </a:cxn>
                <a:cxn ang="0">
                  <a:pos x="16" y="28"/>
                </a:cxn>
                <a:cxn ang="0">
                  <a:pos x="20" y="26"/>
                </a:cxn>
                <a:cxn ang="0">
                  <a:pos x="26" y="24"/>
                </a:cxn>
                <a:cxn ang="0">
                  <a:pos x="28" y="20"/>
                </a:cxn>
                <a:cxn ang="0">
                  <a:pos x="30" y="14"/>
                </a:cxn>
                <a:cxn ang="0">
                  <a:pos x="30" y="14"/>
                </a:cxn>
                <a:cxn ang="0">
                  <a:pos x="28" y="8"/>
                </a:cxn>
                <a:cxn ang="0">
                  <a:pos x="26" y="4"/>
                </a:cxn>
                <a:cxn ang="0">
                  <a:pos x="20" y="0"/>
                </a:cxn>
                <a:cxn ang="0">
                  <a:pos x="16" y="0"/>
                </a:cxn>
              </a:cxnLst>
              <a:rect l="0" t="0" r="r" b="b"/>
              <a:pathLst>
                <a:path w="30" h="28">
                  <a:moveTo>
                    <a:pt x="16" y="0"/>
                  </a:moveTo>
                  <a:lnTo>
                    <a:pt x="16" y="0"/>
                  </a:lnTo>
                  <a:lnTo>
                    <a:pt x="10" y="0"/>
                  </a:lnTo>
                  <a:lnTo>
                    <a:pt x="4" y="4"/>
                  </a:lnTo>
                  <a:lnTo>
                    <a:pt x="2" y="8"/>
                  </a:lnTo>
                  <a:lnTo>
                    <a:pt x="0" y="14"/>
                  </a:lnTo>
                  <a:lnTo>
                    <a:pt x="0" y="14"/>
                  </a:lnTo>
                  <a:lnTo>
                    <a:pt x="2" y="20"/>
                  </a:lnTo>
                  <a:lnTo>
                    <a:pt x="4" y="24"/>
                  </a:lnTo>
                  <a:lnTo>
                    <a:pt x="10" y="26"/>
                  </a:lnTo>
                  <a:lnTo>
                    <a:pt x="16" y="28"/>
                  </a:lnTo>
                  <a:lnTo>
                    <a:pt x="16" y="28"/>
                  </a:lnTo>
                  <a:lnTo>
                    <a:pt x="20" y="26"/>
                  </a:lnTo>
                  <a:lnTo>
                    <a:pt x="26" y="24"/>
                  </a:lnTo>
                  <a:lnTo>
                    <a:pt x="28" y="20"/>
                  </a:lnTo>
                  <a:lnTo>
                    <a:pt x="30" y="14"/>
                  </a:lnTo>
                  <a:lnTo>
                    <a:pt x="30" y="14"/>
                  </a:lnTo>
                  <a:lnTo>
                    <a:pt x="28" y="8"/>
                  </a:lnTo>
                  <a:lnTo>
                    <a:pt x="26" y="4"/>
                  </a:lnTo>
                  <a:lnTo>
                    <a:pt x="20" y="0"/>
                  </a:lnTo>
                  <a:lnTo>
                    <a:pt x="1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54" name="Freeform 427"/>
            <p:cNvSpPr/>
            <p:nvPr/>
          </p:nvSpPr>
          <p:spPr bwMode="auto">
            <a:xfrm>
              <a:off x="7050088" y="1685925"/>
              <a:ext cx="47625" cy="44450"/>
            </a:xfrm>
            <a:custGeom>
              <a:avLst/>
              <a:gdLst/>
              <a:ahLst/>
              <a:cxnLst>
                <a:cxn ang="0">
                  <a:pos x="14" y="0"/>
                </a:cxn>
                <a:cxn ang="0">
                  <a:pos x="14" y="0"/>
                </a:cxn>
                <a:cxn ang="0">
                  <a:pos x="8" y="0"/>
                </a:cxn>
                <a:cxn ang="0">
                  <a:pos x="4" y="4"/>
                </a:cxn>
                <a:cxn ang="0">
                  <a:pos x="2" y="8"/>
                </a:cxn>
                <a:cxn ang="0">
                  <a:pos x="0" y="14"/>
                </a:cxn>
                <a:cxn ang="0">
                  <a:pos x="0" y="14"/>
                </a:cxn>
                <a:cxn ang="0">
                  <a:pos x="2" y="20"/>
                </a:cxn>
                <a:cxn ang="0">
                  <a:pos x="4" y="24"/>
                </a:cxn>
                <a:cxn ang="0">
                  <a:pos x="8" y="28"/>
                </a:cxn>
                <a:cxn ang="0">
                  <a:pos x="14" y="28"/>
                </a:cxn>
                <a:cxn ang="0">
                  <a:pos x="14" y="28"/>
                </a:cxn>
                <a:cxn ang="0">
                  <a:pos x="20" y="28"/>
                </a:cxn>
                <a:cxn ang="0">
                  <a:pos x="24" y="24"/>
                </a:cxn>
                <a:cxn ang="0">
                  <a:pos x="28" y="20"/>
                </a:cxn>
                <a:cxn ang="0">
                  <a:pos x="30" y="14"/>
                </a:cxn>
                <a:cxn ang="0">
                  <a:pos x="30" y="14"/>
                </a:cxn>
                <a:cxn ang="0">
                  <a:pos x="28" y="8"/>
                </a:cxn>
                <a:cxn ang="0">
                  <a:pos x="24" y="4"/>
                </a:cxn>
                <a:cxn ang="0">
                  <a:pos x="20" y="0"/>
                </a:cxn>
                <a:cxn ang="0">
                  <a:pos x="14" y="0"/>
                </a:cxn>
              </a:cxnLst>
              <a:rect l="0" t="0" r="r" b="b"/>
              <a:pathLst>
                <a:path w="30" h="28">
                  <a:moveTo>
                    <a:pt x="14" y="0"/>
                  </a:moveTo>
                  <a:lnTo>
                    <a:pt x="14" y="0"/>
                  </a:lnTo>
                  <a:lnTo>
                    <a:pt x="8" y="0"/>
                  </a:lnTo>
                  <a:lnTo>
                    <a:pt x="4" y="4"/>
                  </a:lnTo>
                  <a:lnTo>
                    <a:pt x="2" y="8"/>
                  </a:lnTo>
                  <a:lnTo>
                    <a:pt x="0" y="14"/>
                  </a:lnTo>
                  <a:lnTo>
                    <a:pt x="0" y="14"/>
                  </a:lnTo>
                  <a:lnTo>
                    <a:pt x="2" y="20"/>
                  </a:lnTo>
                  <a:lnTo>
                    <a:pt x="4" y="24"/>
                  </a:lnTo>
                  <a:lnTo>
                    <a:pt x="8" y="28"/>
                  </a:lnTo>
                  <a:lnTo>
                    <a:pt x="14" y="28"/>
                  </a:lnTo>
                  <a:lnTo>
                    <a:pt x="14" y="28"/>
                  </a:lnTo>
                  <a:lnTo>
                    <a:pt x="20" y="28"/>
                  </a:lnTo>
                  <a:lnTo>
                    <a:pt x="24" y="24"/>
                  </a:lnTo>
                  <a:lnTo>
                    <a:pt x="28" y="20"/>
                  </a:lnTo>
                  <a:lnTo>
                    <a:pt x="30" y="14"/>
                  </a:lnTo>
                  <a:lnTo>
                    <a:pt x="30" y="14"/>
                  </a:lnTo>
                  <a:lnTo>
                    <a:pt x="28" y="8"/>
                  </a:lnTo>
                  <a:lnTo>
                    <a:pt x="24" y="4"/>
                  </a:lnTo>
                  <a:lnTo>
                    <a:pt x="20" y="0"/>
                  </a:lnTo>
                  <a:lnTo>
                    <a:pt x="14"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55" name="Freeform 428"/>
            <p:cNvSpPr/>
            <p:nvPr/>
          </p:nvSpPr>
          <p:spPr bwMode="auto">
            <a:xfrm>
              <a:off x="7050088" y="1685925"/>
              <a:ext cx="47625" cy="44450"/>
            </a:xfrm>
            <a:custGeom>
              <a:avLst/>
              <a:gdLst/>
              <a:ahLst/>
              <a:cxnLst>
                <a:cxn ang="0">
                  <a:pos x="14" y="0"/>
                </a:cxn>
                <a:cxn ang="0">
                  <a:pos x="14" y="0"/>
                </a:cxn>
                <a:cxn ang="0">
                  <a:pos x="8" y="0"/>
                </a:cxn>
                <a:cxn ang="0">
                  <a:pos x="4" y="4"/>
                </a:cxn>
                <a:cxn ang="0">
                  <a:pos x="2" y="8"/>
                </a:cxn>
                <a:cxn ang="0">
                  <a:pos x="0" y="14"/>
                </a:cxn>
                <a:cxn ang="0">
                  <a:pos x="0" y="14"/>
                </a:cxn>
                <a:cxn ang="0">
                  <a:pos x="2" y="20"/>
                </a:cxn>
                <a:cxn ang="0">
                  <a:pos x="4" y="24"/>
                </a:cxn>
                <a:cxn ang="0">
                  <a:pos x="8" y="28"/>
                </a:cxn>
                <a:cxn ang="0">
                  <a:pos x="14" y="28"/>
                </a:cxn>
                <a:cxn ang="0">
                  <a:pos x="14" y="28"/>
                </a:cxn>
                <a:cxn ang="0">
                  <a:pos x="20" y="28"/>
                </a:cxn>
                <a:cxn ang="0">
                  <a:pos x="24" y="24"/>
                </a:cxn>
                <a:cxn ang="0">
                  <a:pos x="28" y="20"/>
                </a:cxn>
                <a:cxn ang="0">
                  <a:pos x="30" y="14"/>
                </a:cxn>
                <a:cxn ang="0">
                  <a:pos x="30" y="14"/>
                </a:cxn>
                <a:cxn ang="0">
                  <a:pos x="28" y="8"/>
                </a:cxn>
                <a:cxn ang="0">
                  <a:pos x="24" y="4"/>
                </a:cxn>
                <a:cxn ang="0">
                  <a:pos x="20" y="0"/>
                </a:cxn>
                <a:cxn ang="0">
                  <a:pos x="14" y="0"/>
                </a:cxn>
              </a:cxnLst>
              <a:rect l="0" t="0" r="r" b="b"/>
              <a:pathLst>
                <a:path w="30" h="28">
                  <a:moveTo>
                    <a:pt x="14" y="0"/>
                  </a:moveTo>
                  <a:lnTo>
                    <a:pt x="14" y="0"/>
                  </a:lnTo>
                  <a:lnTo>
                    <a:pt x="8" y="0"/>
                  </a:lnTo>
                  <a:lnTo>
                    <a:pt x="4" y="4"/>
                  </a:lnTo>
                  <a:lnTo>
                    <a:pt x="2" y="8"/>
                  </a:lnTo>
                  <a:lnTo>
                    <a:pt x="0" y="14"/>
                  </a:lnTo>
                  <a:lnTo>
                    <a:pt x="0" y="14"/>
                  </a:lnTo>
                  <a:lnTo>
                    <a:pt x="2" y="20"/>
                  </a:lnTo>
                  <a:lnTo>
                    <a:pt x="4" y="24"/>
                  </a:lnTo>
                  <a:lnTo>
                    <a:pt x="8" y="28"/>
                  </a:lnTo>
                  <a:lnTo>
                    <a:pt x="14" y="28"/>
                  </a:lnTo>
                  <a:lnTo>
                    <a:pt x="14" y="28"/>
                  </a:lnTo>
                  <a:lnTo>
                    <a:pt x="20" y="28"/>
                  </a:lnTo>
                  <a:lnTo>
                    <a:pt x="24" y="24"/>
                  </a:lnTo>
                  <a:lnTo>
                    <a:pt x="28" y="20"/>
                  </a:lnTo>
                  <a:lnTo>
                    <a:pt x="30" y="14"/>
                  </a:lnTo>
                  <a:lnTo>
                    <a:pt x="30" y="14"/>
                  </a:lnTo>
                  <a:lnTo>
                    <a:pt x="28" y="8"/>
                  </a:lnTo>
                  <a:lnTo>
                    <a:pt x="24" y="4"/>
                  </a:lnTo>
                  <a:lnTo>
                    <a:pt x="20" y="0"/>
                  </a:lnTo>
                  <a:lnTo>
                    <a:pt x="14"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56" name="Freeform 429"/>
            <p:cNvSpPr/>
            <p:nvPr/>
          </p:nvSpPr>
          <p:spPr bwMode="auto">
            <a:xfrm>
              <a:off x="3979863" y="1390650"/>
              <a:ext cx="47625" cy="47625"/>
            </a:xfrm>
            <a:custGeom>
              <a:avLst/>
              <a:gdLst/>
              <a:ahLst/>
              <a:cxnLst>
                <a:cxn ang="0">
                  <a:pos x="14" y="0"/>
                </a:cxn>
                <a:cxn ang="0">
                  <a:pos x="14" y="0"/>
                </a:cxn>
                <a:cxn ang="0">
                  <a:pos x="10" y="2"/>
                </a:cxn>
                <a:cxn ang="0">
                  <a:pos x="4" y="4"/>
                </a:cxn>
                <a:cxn ang="0">
                  <a:pos x="2" y="10"/>
                </a:cxn>
                <a:cxn ang="0">
                  <a:pos x="0" y="16"/>
                </a:cxn>
                <a:cxn ang="0">
                  <a:pos x="0" y="16"/>
                </a:cxn>
                <a:cxn ang="0">
                  <a:pos x="2" y="20"/>
                </a:cxn>
                <a:cxn ang="0">
                  <a:pos x="4" y="26"/>
                </a:cxn>
                <a:cxn ang="0">
                  <a:pos x="10" y="28"/>
                </a:cxn>
                <a:cxn ang="0">
                  <a:pos x="14" y="30"/>
                </a:cxn>
                <a:cxn ang="0">
                  <a:pos x="14" y="30"/>
                </a:cxn>
                <a:cxn ang="0">
                  <a:pos x="20" y="28"/>
                </a:cxn>
                <a:cxn ang="0">
                  <a:pos x="24" y="26"/>
                </a:cxn>
                <a:cxn ang="0">
                  <a:pos x="28" y="20"/>
                </a:cxn>
                <a:cxn ang="0">
                  <a:pos x="30" y="16"/>
                </a:cxn>
                <a:cxn ang="0">
                  <a:pos x="30" y="16"/>
                </a:cxn>
                <a:cxn ang="0">
                  <a:pos x="28" y="10"/>
                </a:cxn>
                <a:cxn ang="0">
                  <a:pos x="24" y="4"/>
                </a:cxn>
                <a:cxn ang="0">
                  <a:pos x="20" y="2"/>
                </a:cxn>
                <a:cxn ang="0">
                  <a:pos x="14" y="0"/>
                </a:cxn>
              </a:cxnLst>
              <a:rect l="0" t="0" r="r" b="b"/>
              <a:pathLst>
                <a:path w="30" h="30">
                  <a:moveTo>
                    <a:pt x="14" y="0"/>
                  </a:moveTo>
                  <a:lnTo>
                    <a:pt x="14" y="0"/>
                  </a:lnTo>
                  <a:lnTo>
                    <a:pt x="10" y="2"/>
                  </a:lnTo>
                  <a:lnTo>
                    <a:pt x="4" y="4"/>
                  </a:lnTo>
                  <a:lnTo>
                    <a:pt x="2" y="10"/>
                  </a:lnTo>
                  <a:lnTo>
                    <a:pt x="0" y="16"/>
                  </a:lnTo>
                  <a:lnTo>
                    <a:pt x="0" y="16"/>
                  </a:lnTo>
                  <a:lnTo>
                    <a:pt x="2" y="20"/>
                  </a:lnTo>
                  <a:lnTo>
                    <a:pt x="4" y="26"/>
                  </a:lnTo>
                  <a:lnTo>
                    <a:pt x="10" y="28"/>
                  </a:lnTo>
                  <a:lnTo>
                    <a:pt x="14" y="30"/>
                  </a:lnTo>
                  <a:lnTo>
                    <a:pt x="14" y="30"/>
                  </a:lnTo>
                  <a:lnTo>
                    <a:pt x="20" y="28"/>
                  </a:lnTo>
                  <a:lnTo>
                    <a:pt x="24" y="26"/>
                  </a:lnTo>
                  <a:lnTo>
                    <a:pt x="28" y="20"/>
                  </a:lnTo>
                  <a:lnTo>
                    <a:pt x="30" y="16"/>
                  </a:lnTo>
                  <a:lnTo>
                    <a:pt x="30" y="16"/>
                  </a:lnTo>
                  <a:lnTo>
                    <a:pt x="28" y="10"/>
                  </a:lnTo>
                  <a:lnTo>
                    <a:pt x="24" y="4"/>
                  </a:lnTo>
                  <a:lnTo>
                    <a:pt x="20" y="2"/>
                  </a:lnTo>
                  <a:lnTo>
                    <a:pt x="14"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57" name="Freeform 430"/>
            <p:cNvSpPr/>
            <p:nvPr/>
          </p:nvSpPr>
          <p:spPr bwMode="auto">
            <a:xfrm>
              <a:off x="3979863" y="1390650"/>
              <a:ext cx="47625" cy="47625"/>
            </a:xfrm>
            <a:custGeom>
              <a:avLst/>
              <a:gdLst/>
              <a:ahLst/>
              <a:cxnLst>
                <a:cxn ang="0">
                  <a:pos x="14" y="0"/>
                </a:cxn>
                <a:cxn ang="0">
                  <a:pos x="14" y="0"/>
                </a:cxn>
                <a:cxn ang="0">
                  <a:pos x="10" y="2"/>
                </a:cxn>
                <a:cxn ang="0">
                  <a:pos x="4" y="4"/>
                </a:cxn>
                <a:cxn ang="0">
                  <a:pos x="2" y="10"/>
                </a:cxn>
                <a:cxn ang="0">
                  <a:pos x="0" y="16"/>
                </a:cxn>
                <a:cxn ang="0">
                  <a:pos x="0" y="16"/>
                </a:cxn>
                <a:cxn ang="0">
                  <a:pos x="2" y="20"/>
                </a:cxn>
                <a:cxn ang="0">
                  <a:pos x="4" y="26"/>
                </a:cxn>
                <a:cxn ang="0">
                  <a:pos x="10" y="28"/>
                </a:cxn>
                <a:cxn ang="0">
                  <a:pos x="14" y="30"/>
                </a:cxn>
                <a:cxn ang="0">
                  <a:pos x="14" y="30"/>
                </a:cxn>
                <a:cxn ang="0">
                  <a:pos x="20" y="28"/>
                </a:cxn>
                <a:cxn ang="0">
                  <a:pos x="24" y="26"/>
                </a:cxn>
                <a:cxn ang="0">
                  <a:pos x="28" y="20"/>
                </a:cxn>
                <a:cxn ang="0">
                  <a:pos x="30" y="16"/>
                </a:cxn>
                <a:cxn ang="0">
                  <a:pos x="30" y="16"/>
                </a:cxn>
                <a:cxn ang="0">
                  <a:pos x="28" y="10"/>
                </a:cxn>
                <a:cxn ang="0">
                  <a:pos x="24" y="4"/>
                </a:cxn>
                <a:cxn ang="0">
                  <a:pos x="20" y="2"/>
                </a:cxn>
                <a:cxn ang="0">
                  <a:pos x="14" y="0"/>
                </a:cxn>
              </a:cxnLst>
              <a:rect l="0" t="0" r="r" b="b"/>
              <a:pathLst>
                <a:path w="30" h="30">
                  <a:moveTo>
                    <a:pt x="14" y="0"/>
                  </a:moveTo>
                  <a:lnTo>
                    <a:pt x="14" y="0"/>
                  </a:lnTo>
                  <a:lnTo>
                    <a:pt x="10" y="2"/>
                  </a:lnTo>
                  <a:lnTo>
                    <a:pt x="4" y="4"/>
                  </a:lnTo>
                  <a:lnTo>
                    <a:pt x="2" y="10"/>
                  </a:lnTo>
                  <a:lnTo>
                    <a:pt x="0" y="16"/>
                  </a:lnTo>
                  <a:lnTo>
                    <a:pt x="0" y="16"/>
                  </a:lnTo>
                  <a:lnTo>
                    <a:pt x="2" y="20"/>
                  </a:lnTo>
                  <a:lnTo>
                    <a:pt x="4" y="26"/>
                  </a:lnTo>
                  <a:lnTo>
                    <a:pt x="10" y="28"/>
                  </a:lnTo>
                  <a:lnTo>
                    <a:pt x="14" y="30"/>
                  </a:lnTo>
                  <a:lnTo>
                    <a:pt x="14" y="30"/>
                  </a:lnTo>
                  <a:lnTo>
                    <a:pt x="20" y="28"/>
                  </a:lnTo>
                  <a:lnTo>
                    <a:pt x="24" y="26"/>
                  </a:lnTo>
                  <a:lnTo>
                    <a:pt x="28" y="20"/>
                  </a:lnTo>
                  <a:lnTo>
                    <a:pt x="30" y="16"/>
                  </a:lnTo>
                  <a:lnTo>
                    <a:pt x="30" y="16"/>
                  </a:lnTo>
                  <a:lnTo>
                    <a:pt x="28" y="10"/>
                  </a:lnTo>
                  <a:lnTo>
                    <a:pt x="24" y="4"/>
                  </a:lnTo>
                  <a:lnTo>
                    <a:pt x="20" y="2"/>
                  </a:lnTo>
                  <a:lnTo>
                    <a:pt x="14"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58" name="Freeform 431"/>
            <p:cNvSpPr/>
            <p:nvPr/>
          </p:nvSpPr>
          <p:spPr bwMode="auto">
            <a:xfrm>
              <a:off x="4776788" y="1136650"/>
              <a:ext cx="19050"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0" y="12"/>
                </a:cxn>
                <a:cxn ang="0">
                  <a:pos x="12" y="8"/>
                </a:cxn>
                <a:cxn ang="0">
                  <a:pos x="12" y="8"/>
                </a:cxn>
                <a:cxn ang="0">
                  <a:pos x="10" y="2"/>
                </a:cxn>
                <a:cxn ang="0">
                  <a:pos x="6" y="0"/>
                </a:cxn>
              </a:cxnLst>
              <a:rect l="0" t="0" r="r" b="b"/>
              <a:pathLst>
                <a:path w="12" h="14">
                  <a:moveTo>
                    <a:pt x="6" y="0"/>
                  </a:moveTo>
                  <a:lnTo>
                    <a:pt x="6" y="0"/>
                  </a:lnTo>
                  <a:lnTo>
                    <a:pt x="2" y="2"/>
                  </a:lnTo>
                  <a:lnTo>
                    <a:pt x="0" y="8"/>
                  </a:lnTo>
                  <a:lnTo>
                    <a:pt x="0" y="8"/>
                  </a:lnTo>
                  <a:lnTo>
                    <a:pt x="2" y="12"/>
                  </a:lnTo>
                  <a:lnTo>
                    <a:pt x="6" y="14"/>
                  </a:lnTo>
                  <a:lnTo>
                    <a:pt x="6" y="14"/>
                  </a:lnTo>
                  <a:lnTo>
                    <a:pt x="10" y="12"/>
                  </a:lnTo>
                  <a:lnTo>
                    <a:pt x="12" y="8"/>
                  </a:lnTo>
                  <a:lnTo>
                    <a:pt x="12" y="8"/>
                  </a:lnTo>
                  <a:lnTo>
                    <a:pt x="10"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59" name="Freeform 432"/>
            <p:cNvSpPr/>
            <p:nvPr/>
          </p:nvSpPr>
          <p:spPr bwMode="auto">
            <a:xfrm>
              <a:off x="4776788" y="1136650"/>
              <a:ext cx="19050"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0" y="12"/>
                </a:cxn>
                <a:cxn ang="0">
                  <a:pos x="12" y="8"/>
                </a:cxn>
                <a:cxn ang="0">
                  <a:pos x="12" y="8"/>
                </a:cxn>
                <a:cxn ang="0">
                  <a:pos x="10" y="2"/>
                </a:cxn>
                <a:cxn ang="0">
                  <a:pos x="6" y="0"/>
                </a:cxn>
              </a:cxnLst>
              <a:rect l="0" t="0" r="r" b="b"/>
              <a:pathLst>
                <a:path w="12" h="14">
                  <a:moveTo>
                    <a:pt x="6" y="0"/>
                  </a:moveTo>
                  <a:lnTo>
                    <a:pt x="6" y="0"/>
                  </a:lnTo>
                  <a:lnTo>
                    <a:pt x="2" y="2"/>
                  </a:lnTo>
                  <a:lnTo>
                    <a:pt x="0" y="8"/>
                  </a:lnTo>
                  <a:lnTo>
                    <a:pt x="0" y="8"/>
                  </a:lnTo>
                  <a:lnTo>
                    <a:pt x="2" y="12"/>
                  </a:lnTo>
                  <a:lnTo>
                    <a:pt x="6" y="14"/>
                  </a:lnTo>
                  <a:lnTo>
                    <a:pt x="6" y="14"/>
                  </a:lnTo>
                  <a:lnTo>
                    <a:pt x="10" y="12"/>
                  </a:lnTo>
                  <a:lnTo>
                    <a:pt x="12" y="8"/>
                  </a:lnTo>
                  <a:lnTo>
                    <a:pt x="12" y="8"/>
                  </a:lnTo>
                  <a:lnTo>
                    <a:pt x="10"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60" name="Freeform 433"/>
            <p:cNvSpPr/>
            <p:nvPr/>
          </p:nvSpPr>
          <p:spPr bwMode="auto">
            <a:xfrm>
              <a:off x="1503363" y="162877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61" name="Freeform 434"/>
            <p:cNvSpPr/>
            <p:nvPr/>
          </p:nvSpPr>
          <p:spPr bwMode="auto">
            <a:xfrm>
              <a:off x="1503363" y="162877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62" name="Freeform 435"/>
            <p:cNvSpPr/>
            <p:nvPr/>
          </p:nvSpPr>
          <p:spPr bwMode="auto">
            <a:xfrm>
              <a:off x="3605213" y="1104900"/>
              <a:ext cx="34925" cy="38100"/>
            </a:xfrm>
            <a:custGeom>
              <a:avLst/>
              <a:gdLst/>
              <a:ahLst/>
              <a:cxnLst>
                <a:cxn ang="0">
                  <a:pos x="12" y="0"/>
                </a:cxn>
                <a:cxn ang="0">
                  <a:pos x="12" y="0"/>
                </a:cxn>
                <a:cxn ang="0">
                  <a:pos x="8" y="2"/>
                </a:cxn>
                <a:cxn ang="0">
                  <a:pos x="4" y="4"/>
                </a:cxn>
                <a:cxn ang="0">
                  <a:pos x="2" y="8"/>
                </a:cxn>
                <a:cxn ang="0">
                  <a:pos x="0" y="12"/>
                </a:cxn>
                <a:cxn ang="0">
                  <a:pos x="0" y="12"/>
                </a:cxn>
                <a:cxn ang="0">
                  <a:pos x="2" y="16"/>
                </a:cxn>
                <a:cxn ang="0">
                  <a:pos x="4" y="20"/>
                </a:cxn>
                <a:cxn ang="0">
                  <a:pos x="8" y="22"/>
                </a:cxn>
                <a:cxn ang="0">
                  <a:pos x="12" y="24"/>
                </a:cxn>
                <a:cxn ang="0">
                  <a:pos x="12" y="24"/>
                </a:cxn>
                <a:cxn ang="0">
                  <a:pos x="16" y="22"/>
                </a:cxn>
                <a:cxn ang="0">
                  <a:pos x="20" y="20"/>
                </a:cxn>
                <a:cxn ang="0">
                  <a:pos x="22" y="16"/>
                </a:cxn>
                <a:cxn ang="0">
                  <a:pos x="22" y="12"/>
                </a:cxn>
                <a:cxn ang="0">
                  <a:pos x="22" y="12"/>
                </a:cxn>
                <a:cxn ang="0">
                  <a:pos x="22" y="8"/>
                </a:cxn>
                <a:cxn ang="0">
                  <a:pos x="20" y="4"/>
                </a:cxn>
                <a:cxn ang="0">
                  <a:pos x="16" y="2"/>
                </a:cxn>
                <a:cxn ang="0">
                  <a:pos x="12" y="0"/>
                </a:cxn>
              </a:cxnLst>
              <a:rect l="0" t="0" r="r" b="b"/>
              <a:pathLst>
                <a:path w="22" h="24">
                  <a:moveTo>
                    <a:pt x="12" y="0"/>
                  </a:moveTo>
                  <a:lnTo>
                    <a:pt x="12" y="0"/>
                  </a:lnTo>
                  <a:lnTo>
                    <a:pt x="8" y="2"/>
                  </a:lnTo>
                  <a:lnTo>
                    <a:pt x="4" y="4"/>
                  </a:lnTo>
                  <a:lnTo>
                    <a:pt x="2" y="8"/>
                  </a:lnTo>
                  <a:lnTo>
                    <a:pt x="0" y="12"/>
                  </a:lnTo>
                  <a:lnTo>
                    <a:pt x="0" y="12"/>
                  </a:lnTo>
                  <a:lnTo>
                    <a:pt x="2" y="16"/>
                  </a:lnTo>
                  <a:lnTo>
                    <a:pt x="4" y="20"/>
                  </a:lnTo>
                  <a:lnTo>
                    <a:pt x="8" y="22"/>
                  </a:lnTo>
                  <a:lnTo>
                    <a:pt x="12" y="24"/>
                  </a:lnTo>
                  <a:lnTo>
                    <a:pt x="12" y="24"/>
                  </a:lnTo>
                  <a:lnTo>
                    <a:pt x="16" y="22"/>
                  </a:lnTo>
                  <a:lnTo>
                    <a:pt x="20" y="20"/>
                  </a:lnTo>
                  <a:lnTo>
                    <a:pt x="22" y="16"/>
                  </a:lnTo>
                  <a:lnTo>
                    <a:pt x="22" y="12"/>
                  </a:lnTo>
                  <a:lnTo>
                    <a:pt x="22" y="12"/>
                  </a:lnTo>
                  <a:lnTo>
                    <a:pt x="22" y="8"/>
                  </a:lnTo>
                  <a:lnTo>
                    <a:pt x="20" y="4"/>
                  </a:lnTo>
                  <a:lnTo>
                    <a:pt x="16" y="2"/>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63" name="Freeform 436"/>
            <p:cNvSpPr/>
            <p:nvPr/>
          </p:nvSpPr>
          <p:spPr bwMode="auto">
            <a:xfrm>
              <a:off x="3605213" y="1104900"/>
              <a:ext cx="34925" cy="38100"/>
            </a:xfrm>
            <a:custGeom>
              <a:avLst/>
              <a:gdLst/>
              <a:ahLst/>
              <a:cxnLst>
                <a:cxn ang="0">
                  <a:pos x="12" y="0"/>
                </a:cxn>
                <a:cxn ang="0">
                  <a:pos x="12" y="0"/>
                </a:cxn>
                <a:cxn ang="0">
                  <a:pos x="8" y="2"/>
                </a:cxn>
                <a:cxn ang="0">
                  <a:pos x="4" y="4"/>
                </a:cxn>
                <a:cxn ang="0">
                  <a:pos x="2" y="8"/>
                </a:cxn>
                <a:cxn ang="0">
                  <a:pos x="0" y="12"/>
                </a:cxn>
                <a:cxn ang="0">
                  <a:pos x="0" y="12"/>
                </a:cxn>
                <a:cxn ang="0">
                  <a:pos x="2" y="16"/>
                </a:cxn>
                <a:cxn ang="0">
                  <a:pos x="4" y="20"/>
                </a:cxn>
                <a:cxn ang="0">
                  <a:pos x="8" y="22"/>
                </a:cxn>
                <a:cxn ang="0">
                  <a:pos x="12" y="24"/>
                </a:cxn>
                <a:cxn ang="0">
                  <a:pos x="12" y="24"/>
                </a:cxn>
                <a:cxn ang="0">
                  <a:pos x="16" y="22"/>
                </a:cxn>
                <a:cxn ang="0">
                  <a:pos x="20" y="20"/>
                </a:cxn>
                <a:cxn ang="0">
                  <a:pos x="22" y="16"/>
                </a:cxn>
                <a:cxn ang="0">
                  <a:pos x="22" y="12"/>
                </a:cxn>
                <a:cxn ang="0">
                  <a:pos x="22" y="12"/>
                </a:cxn>
                <a:cxn ang="0">
                  <a:pos x="22" y="8"/>
                </a:cxn>
                <a:cxn ang="0">
                  <a:pos x="20" y="4"/>
                </a:cxn>
                <a:cxn ang="0">
                  <a:pos x="16" y="2"/>
                </a:cxn>
                <a:cxn ang="0">
                  <a:pos x="12" y="0"/>
                </a:cxn>
              </a:cxnLst>
              <a:rect l="0" t="0" r="r" b="b"/>
              <a:pathLst>
                <a:path w="22" h="24">
                  <a:moveTo>
                    <a:pt x="12" y="0"/>
                  </a:moveTo>
                  <a:lnTo>
                    <a:pt x="12" y="0"/>
                  </a:lnTo>
                  <a:lnTo>
                    <a:pt x="8" y="2"/>
                  </a:lnTo>
                  <a:lnTo>
                    <a:pt x="4" y="4"/>
                  </a:lnTo>
                  <a:lnTo>
                    <a:pt x="2" y="8"/>
                  </a:lnTo>
                  <a:lnTo>
                    <a:pt x="0" y="12"/>
                  </a:lnTo>
                  <a:lnTo>
                    <a:pt x="0" y="12"/>
                  </a:lnTo>
                  <a:lnTo>
                    <a:pt x="2" y="16"/>
                  </a:lnTo>
                  <a:lnTo>
                    <a:pt x="4" y="20"/>
                  </a:lnTo>
                  <a:lnTo>
                    <a:pt x="8" y="22"/>
                  </a:lnTo>
                  <a:lnTo>
                    <a:pt x="12" y="24"/>
                  </a:lnTo>
                  <a:lnTo>
                    <a:pt x="12" y="24"/>
                  </a:lnTo>
                  <a:lnTo>
                    <a:pt x="16" y="22"/>
                  </a:lnTo>
                  <a:lnTo>
                    <a:pt x="20" y="20"/>
                  </a:lnTo>
                  <a:lnTo>
                    <a:pt x="22" y="16"/>
                  </a:lnTo>
                  <a:lnTo>
                    <a:pt x="22" y="12"/>
                  </a:lnTo>
                  <a:lnTo>
                    <a:pt x="22" y="12"/>
                  </a:lnTo>
                  <a:lnTo>
                    <a:pt x="22" y="8"/>
                  </a:lnTo>
                  <a:lnTo>
                    <a:pt x="20" y="4"/>
                  </a:lnTo>
                  <a:lnTo>
                    <a:pt x="16" y="2"/>
                  </a:lnTo>
                  <a:lnTo>
                    <a:pt x="12"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64" name="Freeform 437"/>
            <p:cNvSpPr/>
            <p:nvPr/>
          </p:nvSpPr>
          <p:spPr bwMode="auto">
            <a:xfrm>
              <a:off x="2217738" y="1470025"/>
              <a:ext cx="53975" cy="53975"/>
            </a:xfrm>
            <a:custGeom>
              <a:avLst/>
              <a:gdLst/>
              <a:ahLst/>
              <a:cxnLst>
                <a:cxn ang="0">
                  <a:pos x="16" y="0"/>
                </a:cxn>
                <a:cxn ang="0">
                  <a:pos x="16" y="0"/>
                </a:cxn>
                <a:cxn ang="0">
                  <a:pos x="10" y="2"/>
                </a:cxn>
                <a:cxn ang="0">
                  <a:pos x="4" y="6"/>
                </a:cxn>
                <a:cxn ang="0">
                  <a:pos x="2" y="10"/>
                </a:cxn>
                <a:cxn ang="0">
                  <a:pos x="0" y="18"/>
                </a:cxn>
                <a:cxn ang="0">
                  <a:pos x="0" y="18"/>
                </a:cxn>
                <a:cxn ang="0">
                  <a:pos x="2" y="24"/>
                </a:cxn>
                <a:cxn ang="0">
                  <a:pos x="4" y="30"/>
                </a:cxn>
                <a:cxn ang="0">
                  <a:pos x="10" y="34"/>
                </a:cxn>
                <a:cxn ang="0">
                  <a:pos x="16" y="34"/>
                </a:cxn>
                <a:cxn ang="0">
                  <a:pos x="16" y="34"/>
                </a:cxn>
                <a:cxn ang="0">
                  <a:pos x="24" y="34"/>
                </a:cxn>
                <a:cxn ang="0">
                  <a:pos x="28" y="30"/>
                </a:cxn>
                <a:cxn ang="0">
                  <a:pos x="32" y="24"/>
                </a:cxn>
                <a:cxn ang="0">
                  <a:pos x="34" y="18"/>
                </a:cxn>
                <a:cxn ang="0">
                  <a:pos x="34" y="18"/>
                </a:cxn>
                <a:cxn ang="0">
                  <a:pos x="32" y="10"/>
                </a:cxn>
                <a:cxn ang="0">
                  <a:pos x="28" y="6"/>
                </a:cxn>
                <a:cxn ang="0">
                  <a:pos x="24" y="2"/>
                </a:cxn>
                <a:cxn ang="0">
                  <a:pos x="16" y="0"/>
                </a:cxn>
              </a:cxnLst>
              <a:rect l="0" t="0" r="r" b="b"/>
              <a:pathLst>
                <a:path w="34" h="34">
                  <a:moveTo>
                    <a:pt x="16" y="0"/>
                  </a:moveTo>
                  <a:lnTo>
                    <a:pt x="16" y="0"/>
                  </a:lnTo>
                  <a:lnTo>
                    <a:pt x="10" y="2"/>
                  </a:lnTo>
                  <a:lnTo>
                    <a:pt x="4" y="6"/>
                  </a:lnTo>
                  <a:lnTo>
                    <a:pt x="2" y="10"/>
                  </a:lnTo>
                  <a:lnTo>
                    <a:pt x="0" y="18"/>
                  </a:lnTo>
                  <a:lnTo>
                    <a:pt x="0" y="18"/>
                  </a:lnTo>
                  <a:lnTo>
                    <a:pt x="2" y="24"/>
                  </a:lnTo>
                  <a:lnTo>
                    <a:pt x="4" y="30"/>
                  </a:lnTo>
                  <a:lnTo>
                    <a:pt x="10" y="34"/>
                  </a:lnTo>
                  <a:lnTo>
                    <a:pt x="16" y="34"/>
                  </a:lnTo>
                  <a:lnTo>
                    <a:pt x="16" y="34"/>
                  </a:lnTo>
                  <a:lnTo>
                    <a:pt x="24" y="34"/>
                  </a:lnTo>
                  <a:lnTo>
                    <a:pt x="28" y="30"/>
                  </a:lnTo>
                  <a:lnTo>
                    <a:pt x="32" y="24"/>
                  </a:lnTo>
                  <a:lnTo>
                    <a:pt x="34" y="18"/>
                  </a:lnTo>
                  <a:lnTo>
                    <a:pt x="34" y="18"/>
                  </a:lnTo>
                  <a:lnTo>
                    <a:pt x="32" y="10"/>
                  </a:lnTo>
                  <a:lnTo>
                    <a:pt x="28" y="6"/>
                  </a:lnTo>
                  <a:lnTo>
                    <a:pt x="24" y="2"/>
                  </a:lnTo>
                  <a:lnTo>
                    <a:pt x="1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65" name="Freeform 438"/>
            <p:cNvSpPr/>
            <p:nvPr/>
          </p:nvSpPr>
          <p:spPr bwMode="auto">
            <a:xfrm>
              <a:off x="2217738" y="1470025"/>
              <a:ext cx="53975" cy="53975"/>
            </a:xfrm>
            <a:custGeom>
              <a:avLst/>
              <a:gdLst/>
              <a:ahLst/>
              <a:cxnLst>
                <a:cxn ang="0">
                  <a:pos x="16" y="0"/>
                </a:cxn>
                <a:cxn ang="0">
                  <a:pos x="16" y="0"/>
                </a:cxn>
                <a:cxn ang="0">
                  <a:pos x="10" y="2"/>
                </a:cxn>
                <a:cxn ang="0">
                  <a:pos x="4" y="6"/>
                </a:cxn>
                <a:cxn ang="0">
                  <a:pos x="2" y="10"/>
                </a:cxn>
                <a:cxn ang="0">
                  <a:pos x="0" y="18"/>
                </a:cxn>
                <a:cxn ang="0">
                  <a:pos x="0" y="18"/>
                </a:cxn>
                <a:cxn ang="0">
                  <a:pos x="2" y="24"/>
                </a:cxn>
                <a:cxn ang="0">
                  <a:pos x="4" y="30"/>
                </a:cxn>
                <a:cxn ang="0">
                  <a:pos x="10" y="34"/>
                </a:cxn>
                <a:cxn ang="0">
                  <a:pos x="16" y="34"/>
                </a:cxn>
                <a:cxn ang="0">
                  <a:pos x="16" y="34"/>
                </a:cxn>
                <a:cxn ang="0">
                  <a:pos x="24" y="34"/>
                </a:cxn>
                <a:cxn ang="0">
                  <a:pos x="28" y="30"/>
                </a:cxn>
                <a:cxn ang="0">
                  <a:pos x="32" y="24"/>
                </a:cxn>
                <a:cxn ang="0">
                  <a:pos x="34" y="18"/>
                </a:cxn>
                <a:cxn ang="0">
                  <a:pos x="34" y="18"/>
                </a:cxn>
                <a:cxn ang="0">
                  <a:pos x="32" y="10"/>
                </a:cxn>
                <a:cxn ang="0">
                  <a:pos x="28" y="6"/>
                </a:cxn>
                <a:cxn ang="0">
                  <a:pos x="24" y="2"/>
                </a:cxn>
                <a:cxn ang="0">
                  <a:pos x="16" y="0"/>
                </a:cxn>
              </a:cxnLst>
              <a:rect l="0" t="0" r="r" b="b"/>
              <a:pathLst>
                <a:path w="34" h="34">
                  <a:moveTo>
                    <a:pt x="16" y="0"/>
                  </a:moveTo>
                  <a:lnTo>
                    <a:pt x="16" y="0"/>
                  </a:lnTo>
                  <a:lnTo>
                    <a:pt x="10" y="2"/>
                  </a:lnTo>
                  <a:lnTo>
                    <a:pt x="4" y="6"/>
                  </a:lnTo>
                  <a:lnTo>
                    <a:pt x="2" y="10"/>
                  </a:lnTo>
                  <a:lnTo>
                    <a:pt x="0" y="18"/>
                  </a:lnTo>
                  <a:lnTo>
                    <a:pt x="0" y="18"/>
                  </a:lnTo>
                  <a:lnTo>
                    <a:pt x="2" y="24"/>
                  </a:lnTo>
                  <a:lnTo>
                    <a:pt x="4" y="30"/>
                  </a:lnTo>
                  <a:lnTo>
                    <a:pt x="10" y="34"/>
                  </a:lnTo>
                  <a:lnTo>
                    <a:pt x="16" y="34"/>
                  </a:lnTo>
                  <a:lnTo>
                    <a:pt x="16" y="34"/>
                  </a:lnTo>
                  <a:lnTo>
                    <a:pt x="24" y="34"/>
                  </a:lnTo>
                  <a:lnTo>
                    <a:pt x="28" y="30"/>
                  </a:lnTo>
                  <a:lnTo>
                    <a:pt x="32" y="24"/>
                  </a:lnTo>
                  <a:lnTo>
                    <a:pt x="34" y="18"/>
                  </a:lnTo>
                  <a:lnTo>
                    <a:pt x="34" y="18"/>
                  </a:lnTo>
                  <a:lnTo>
                    <a:pt x="32" y="10"/>
                  </a:lnTo>
                  <a:lnTo>
                    <a:pt x="28" y="6"/>
                  </a:lnTo>
                  <a:lnTo>
                    <a:pt x="24" y="2"/>
                  </a:lnTo>
                  <a:lnTo>
                    <a:pt x="1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66" name="Freeform 439"/>
            <p:cNvSpPr/>
            <p:nvPr/>
          </p:nvSpPr>
          <p:spPr bwMode="auto">
            <a:xfrm>
              <a:off x="2706688" y="1558925"/>
              <a:ext cx="73025" cy="73025"/>
            </a:xfrm>
            <a:custGeom>
              <a:avLst/>
              <a:gdLst/>
              <a:ahLst/>
              <a:cxnLst>
                <a:cxn ang="0">
                  <a:pos x="22" y="0"/>
                </a:cxn>
                <a:cxn ang="0">
                  <a:pos x="22" y="0"/>
                </a:cxn>
                <a:cxn ang="0">
                  <a:pos x="14" y="2"/>
                </a:cxn>
                <a:cxn ang="0">
                  <a:pos x="6" y="8"/>
                </a:cxn>
                <a:cxn ang="0">
                  <a:pos x="2" y="14"/>
                </a:cxn>
                <a:cxn ang="0">
                  <a:pos x="0" y="24"/>
                </a:cxn>
                <a:cxn ang="0">
                  <a:pos x="0" y="24"/>
                </a:cxn>
                <a:cxn ang="0">
                  <a:pos x="2" y="32"/>
                </a:cxn>
                <a:cxn ang="0">
                  <a:pos x="6" y="40"/>
                </a:cxn>
                <a:cxn ang="0">
                  <a:pos x="14" y="44"/>
                </a:cxn>
                <a:cxn ang="0">
                  <a:pos x="22" y="46"/>
                </a:cxn>
                <a:cxn ang="0">
                  <a:pos x="22" y="46"/>
                </a:cxn>
                <a:cxn ang="0">
                  <a:pos x="32" y="44"/>
                </a:cxn>
                <a:cxn ang="0">
                  <a:pos x="38" y="40"/>
                </a:cxn>
                <a:cxn ang="0">
                  <a:pos x="44" y="32"/>
                </a:cxn>
                <a:cxn ang="0">
                  <a:pos x="46" y="24"/>
                </a:cxn>
                <a:cxn ang="0">
                  <a:pos x="46" y="24"/>
                </a:cxn>
                <a:cxn ang="0">
                  <a:pos x="44" y="14"/>
                </a:cxn>
                <a:cxn ang="0">
                  <a:pos x="38" y="8"/>
                </a:cxn>
                <a:cxn ang="0">
                  <a:pos x="32" y="2"/>
                </a:cxn>
                <a:cxn ang="0">
                  <a:pos x="22" y="0"/>
                </a:cxn>
              </a:cxnLst>
              <a:rect l="0" t="0" r="r" b="b"/>
              <a:pathLst>
                <a:path w="46" h="46">
                  <a:moveTo>
                    <a:pt x="22" y="0"/>
                  </a:moveTo>
                  <a:lnTo>
                    <a:pt x="22" y="0"/>
                  </a:lnTo>
                  <a:lnTo>
                    <a:pt x="14" y="2"/>
                  </a:lnTo>
                  <a:lnTo>
                    <a:pt x="6" y="8"/>
                  </a:lnTo>
                  <a:lnTo>
                    <a:pt x="2" y="14"/>
                  </a:lnTo>
                  <a:lnTo>
                    <a:pt x="0" y="24"/>
                  </a:lnTo>
                  <a:lnTo>
                    <a:pt x="0" y="24"/>
                  </a:lnTo>
                  <a:lnTo>
                    <a:pt x="2" y="32"/>
                  </a:lnTo>
                  <a:lnTo>
                    <a:pt x="6" y="40"/>
                  </a:lnTo>
                  <a:lnTo>
                    <a:pt x="14" y="44"/>
                  </a:lnTo>
                  <a:lnTo>
                    <a:pt x="22" y="46"/>
                  </a:lnTo>
                  <a:lnTo>
                    <a:pt x="22" y="46"/>
                  </a:lnTo>
                  <a:lnTo>
                    <a:pt x="32" y="44"/>
                  </a:lnTo>
                  <a:lnTo>
                    <a:pt x="38" y="40"/>
                  </a:lnTo>
                  <a:lnTo>
                    <a:pt x="44" y="32"/>
                  </a:lnTo>
                  <a:lnTo>
                    <a:pt x="46" y="24"/>
                  </a:lnTo>
                  <a:lnTo>
                    <a:pt x="46" y="24"/>
                  </a:lnTo>
                  <a:lnTo>
                    <a:pt x="44" y="14"/>
                  </a:lnTo>
                  <a:lnTo>
                    <a:pt x="38" y="8"/>
                  </a:lnTo>
                  <a:lnTo>
                    <a:pt x="32" y="2"/>
                  </a:lnTo>
                  <a:lnTo>
                    <a:pt x="2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67" name="Freeform 440"/>
            <p:cNvSpPr/>
            <p:nvPr/>
          </p:nvSpPr>
          <p:spPr bwMode="auto">
            <a:xfrm>
              <a:off x="2706688" y="1558925"/>
              <a:ext cx="73025" cy="73025"/>
            </a:xfrm>
            <a:custGeom>
              <a:avLst/>
              <a:gdLst/>
              <a:ahLst/>
              <a:cxnLst>
                <a:cxn ang="0">
                  <a:pos x="22" y="0"/>
                </a:cxn>
                <a:cxn ang="0">
                  <a:pos x="22" y="0"/>
                </a:cxn>
                <a:cxn ang="0">
                  <a:pos x="14" y="2"/>
                </a:cxn>
                <a:cxn ang="0">
                  <a:pos x="6" y="8"/>
                </a:cxn>
                <a:cxn ang="0">
                  <a:pos x="2" y="14"/>
                </a:cxn>
                <a:cxn ang="0">
                  <a:pos x="0" y="24"/>
                </a:cxn>
                <a:cxn ang="0">
                  <a:pos x="0" y="24"/>
                </a:cxn>
                <a:cxn ang="0">
                  <a:pos x="2" y="32"/>
                </a:cxn>
                <a:cxn ang="0">
                  <a:pos x="6" y="40"/>
                </a:cxn>
                <a:cxn ang="0">
                  <a:pos x="14" y="44"/>
                </a:cxn>
                <a:cxn ang="0">
                  <a:pos x="22" y="46"/>
                </a:cxn>
                <a:cxn ang="0">
                  <a:pos x="22" y="46"/>
                </a:cxn>
                <a:cxn ang="0">
                  <a:pos x="32" y="44"/>
                </a:cxn>
                <a:cxn ang="0">
                  <a:pos x="38" y="40"/>
                </a:cxn>
                <a:cxn ang="0">
                  <a:pos x="44" y="32"/>
                </a:cxn>
                <a:cxn ang="0">
                  <a:pos x="46" y="24"/>
                </a:cxn>
                <a:cxn ang="0">
                  <a:pos x="46" y="24"/>
                </a:cxn>
                <a:cxn ang="0">
                  <a:pos x="44" y="14"/>
                </a:cxn>
                <a:cxn ang="0">
                  <a:pos x="38" y="8"/>
                </a:cxn>
                <a:cxn ang="0">
                  <a:pos x="32" y="2"/>
                </a:cxn>
                <a:cxn ang="0">
                  <a:pos x="22" y="0"/>
                </a:cxn>
              </a:cxnLst>
              <a:rect l="0" t="0" r="r" b="b"/>
              <a:pathLst>
                <a:path w="46" h="46">
                  <a:moveTo>
                    <a:pt x="22" y="0"/>
                  </a:moveTo>
                  <a:lnTo>
                    <a:pt x="22" y="0"/>
                  </a:lnTo>
                  <a:lnTo>
                    <a:pt x="14" y="2"/>
                  </a:lnTo>
                  <a:lnTo>
                    <a:pt x="6" y="8"/>
                  </a:lnTo>
                  <a:lnTo>
                    <a:pt x="2" y="14"/>
                  </a:lnTo>
                  <a:lnTo>
                    <a:pt x="0" y="24"/>
                  </a:lnTo>
                  <a:lnTo>
                    <a:pt x="0" y="24"/>
                  </a:lnTo>
                  <a:lnTo>
                    <a:pt x="2" y="32"/>
                  </a:lnTo>
                  <a:lnTo>
                    <a:pt x="6" y="40"/>
                  </a:lnTo>
                  <a:lnTo>
                    <a:pt x="14" y="44"/>
                  </a:lnTo>
                  <a:lnTo>
                    <a:pt x="22" y="46"/>
                  </a:lnTo>
                  <a:lnTo>
                    <a:pt x="22" y="46"/>
                  </a:lnTo>
                  <a:lnTo>
                    <a:pt x="32" y="44"/>
                  </a:lnTo>
                  <a:lnTo>
                    <a:pt x="38" y="40"/>
                  </a:lnTo>
                  <a:lnTo>
                    <a:pt x="44" y="32"/>
                  </a:lnTo>
                  <a:lnTo>
                    <a:pt x="46" y="24"/>
                  </a:lnTo>
                  <a:lnTo>
                    <a:pt x="46" y="24"/>
                  </a:lnTo>
                  <a:lnTo>
                    <a:pt x="44" y="14"/>
                  </a:lnTo>
                  <a:lnTo>
                    <a:pt x="38" y="8"/>
                  </a:lnTo>
                  <a:lnTo>
                    <a:pt x="32" y="2"/>
                  </a:lnTo>
                  <a:lnTo>
                    <a:pt x="22"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68" name="Freeform 441"/>
            <p:cNvSpPr/>
            <p:nvPr/>
          </p:nvSpPr>
          <p:spPr bwMode="auto">
            <a:xfrm>
              <a:off x="3090863" y="1552575"/>
              <a:ext cx="34925" cy="34925"/>
            </a:xfrm>
            <a:custGeom>
              <a:avLst/>
              <a:gdLst/>
              <a:ahLst/>
              <a:cxnLst>
                <a:cxn ang="0">
                  <a:pos x="10" y="0"/>
                </a:cxn>
                <a:cxn ang="0">
                  <a:pos x="10" y="0"/>
                </a:cxn>
                <a:cxn ang="0">
                  <a:pos x="6" y="0"/>
                </a:cxn>
                <a:cxn ang="0">
                  <a:pos x="2" y="2"/>
                </a:cxn>
                <a:cxn ang="0">
                  <a:pos x="0" y="6"/>
                </a:cxn>
                <a:cxn ang="0">
                  <a:pos x="0" y="10"/>
                </a:cxn>
                <a:cxn ang="0">
                  <a:pos x="0" y="10"/>
                </a:cxn>
                <a:cxn ang="0">
                  <a:pos x="0" y="14"/>
                </a:cxn>
                <a:cxn ang="0">
                  <a:pos x="2" y="18"/>
                </a:cxn>
                <a:cxn ang="0">
                  <a:pos x="6" y="20"/>
                </a:cxn>
                <a:cxn ang="0">
                  <a:pos x="10" y="22"/>
                </a:cxn>
                <a:cxn ang="0">
                  <a:pos x="10" y="22"/>
                </a:cxn>
                <a:cxn ang="0">
                  <a:pos x="14" y="20"/>
                </a:cxn>
                <a:cxn ang="0">
                  <a:pos x="18" y="18"/>
                </a:cxn>
                <a:cxn ang="0">
                  <a:pos x="20" y="14"/>
                </a:cxn>
                <a:cxn ang="0">
                  <a:pos x="22" y="10"/>
                </a:cxn>
                <a:cxn ang="0">
                  <a:pos x="22" y="10"/>
                </a:cxn>
                <a:cxn ang="0">
                  <a:pos x="20" y="6"/>
                </a:cxn>
                <a:cxn ang="0">
                  <a:pos x="18" y="2"/>
                </a:cxn>
                <a:cxn ang="0">
                  <a:pos x="14" y="0"/>
                </a:cxn>
                <a:cxn ang="0">
                  <a:pos x="10" y="0"/>
                </a:cxn>
              </a:cxnLst>
              <a:rect l="0" t="0" r="r" b="b"/>
              <a:pathLst>
                <a:path w="22" h="22">
                  <a:moveTo>
                    <a:pt x="10" y="0"/>
                  </a:moveTo>
                  <a:lnTo>
                    <a:pt x="10" y="0"/>
                  </a:lnTo>
                  <a:lnTo>
                    <a:pt x="6" y="0"/>
                  </a:lnTo>
                  <a:lnTo>
                    <a:pt x="2" y="2"/>
                  </a:lnTo>
                  <a:lnTo>
                    <a:pt x="0" y="6"/>
                  </a:lnTo>
                  <a:lnTo>
                    <a:pt x="0" y="10"/>
                  </a:lnTo>
                  <a:lnTo>
                    <a:pt x="0" y="10"/>
                  </a:lnTo>
                  <a:lnTo>
                    <a:pt x="0" y="14"/>
                  </a:lnTo>
                  <a:lnTo>
                    <a:pt x="2" y="18"/>
                  </a:lnTo>
                  <a:lnTo>
                    <a:pt x="6" y="20"/>
                  </a:lnTo>
                  <a:lnTo>
                    <a:pt x="10" y="22"/>
                  </a:lnTo>
                  <a:lnTo>
                    <a:pt x="10" y="22"/>
                  </a:lnTo>
                  <a:lnTo>
                    <a:pt x="14" y="20"/>
                  </a:lnTo>
                  <a:lnTo>
                    <a:pt x="18" y="18"/>
                  </a:lnTo>
                  <a:lnTo>
                    <a:pt x="20" y="14"/>
                  </a:lnTo>
                  <a:lnTo>
                    <a:pt x="22" y="10"/>
                  </a:lnTo>
                  <a:lnTo>
                    <a:pt x="22" y="10"/>
                  </a:lnTo>
                  <a:lnTo>
                    <a:pt x="20" y="6"/>
                  </a:lnTo>
                  <a:lnTo>
                    <a:pt x="18" y="2"/>
                  </a:lnTo>
                  <a:lnTo>
                    <a:pt x="14" y="0"/>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69" name="Freeform 442"/>
            <p:cNvSpPr/>
            <p:nvPr/>
          </p:nvSpPr>
          <p:spPr bwMode="auto">
            <a:xfrm>
              <a:off x="3090863" y="1552575"/>
              <a:ext cx="34925" cy="34925"/>
            </a:xfrm>
            <a:custGeom>
              <a:avLst/>
              <a:gdLst/>
              <a:ahLst/>
              <a:cxnLst>
                <a:cxn ang="0">
                  <a:pos x="10" y="0"/>
                </a:cxn>
                <a:cxn ang="0">
                  <a:pos x="10" y="0"/>
                </a:cxn>
                <a:cxn ang="0">
                  <a:pos x="6" y="0"/>
                </a:cxn>
                <a:cxn ang="0">
                  <a:pos x="2" y="2"/>
                </a:cxn>
                <a:cxn ang="0">
                  <a:pos x="0" y="6"/>
                </a:cxn>
                <a:cxn ang="0">
                  <a:pos x="0" y="10"/>
                </a:cxn>
                <a:cxn ang="0">
                  <a:pos x="0" y="10"/>
                </a:cxn>
                <a:cxn ang="0">
                  <a:pos x="0" y="14"/>
                </a:cxn>
                <a:cxn ang="0">
                  <a:pos x="2" y="18"/>
                </a:cxn>
                <a:cxn ang="0">
                  <a:pos x="6" y="20"/>
                </a:cxn>
                <a:cxn ang="0">
                  <a:pos x="10" y="22"/>
                </a:cxn>
                <a:cxn ang="0">
                  <a:pos x="10" y="22"/>
                </a:cxn>
                <a:cxn ang="0">
                  <a:pos x="14" y="20"/>
                </a:cxn>
                <a:cxn ang="0">
                  <a:pos x="18" y="18"/>
                </a:cxn>
                <a:cxn ang="0">
                  <a:pos x="20" y="14"/>
                </a:cxn>
                <a:cxn ang="0">
                  <a:pos x="22" y="10"/>
                </a:cxn>
                <a:cxn ang="0">
                  <a:pos x="22" y="10"/>
                </a:cxn>
                <a:cxn ang="0">
                  <a:pos x="20" y="6"/>
                </a:cxn>
                <a:cxn ang="0">
                  <a:pos x="18" y="2"/>
                </a:cxn>
                <a:cxn ang="0">
                  <a:pos x="14" y="0"/>
                </a:cxn>
                <a:cxn ang="0">
                  <a:pos x="10" y="0"/>
                </a:cxn>
              </a:cxnLst>
              <a:rect l="0" t="0" r="r" b="b"/>
              <a:pathLst>
                <a:path w="22" h="22">
                  <a:moveTo>
                    <a:pt x="10" y="0"/>
                  </a:moveTo>
                  <a:lnTo>
                    <a:pt x="10" y="0"/>
                  </a:lnTo>
                  <a:lnTo>
                    <a:pt x="6" y="0"/>
                  </a:lnTo>
                  <a:lnTo>
                    <a:pt x="2" y="2"/>
                  </a:lnTo>
                  <a:lnTo>
                    <a:pt x="0" y="6"/>
                  </a:lnTo>
                  <a:lnTo>
                    <a:pt x="0" y="10"/>
                  </a:lnTo>
                  <a:lnTo>
                    <a:pt x="0" y="10"/>
                  </a:lnTo>
                  <a:lnTo>
                    <a:pt x="0" y="14"/>
                  </a:lnTo>
                  <a:lnTo>
                    <a:pt x="2" y="18"/>
                  </a:lnTo>
                  <a:lnTo>
                    <a:pt x="6" y="20"/>
                  </a:lnTo>
                  <a:lnTo>
                    <a:pt x="10" y="22"/>
                  </a:lnTo>
                  <a:lnTo>
                    <a:pt x="10" y="22"/>
                  </a:lnTo>
                  <a:lnTo>
                    <a:pt x="14" y="20"/>
                  </a:lnTo>
                  <a:lnTo>
                    <a:pt x="18" y="18"/>
                  </a:lnTo>
                  <a:lnTo>
                    <a:pt x="20" y="14"/>
                  </a:lnTo>
                  <a:lnTo>
                    <a:pt x="22" y="10"/>
                  </a:lnTo>
                  <a:lnTo>
                    <a:pt x="22" y="10"/>
                  </a:lnTo>
                  <a:lnTo>
                    <a:pt x="20" y="6"/>
                  </a:lnTo>
                  <a:lnTo>
                    <a:pt x="18" y="2"/>
                  </a:lnTo>
                  <a:lnTo>
                    <a:pt x="14" y="0"/>
                  </a:lnTo>
                  <a:lnTo>
                    <a:pt x="10"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70" name="Freeform 443"/>
            <p:cNvSpPr/>
            <p:nvPr/>
          </p:nvSpPr>
          <p:spPr bwMode="auto">
            <a:xfrm>
              <a:off x="2627313" y="1774825"/>
              <a:ext cx="34925" cy="34925"/>
            </a:xfrm>
            <a:custGeom>
              <a:avLst/>
              <a:gdLst/>
              <a:ahLst/>
              <a:cxnLst>
                <a:cxn ang="0">
                  <a:pos x="10" y="0"/>
                </a:cxn>
                <a:cxn ang="0">
                  <a:pos x="10" y="0"/>
                </a:cxn>
                <a:cxn ang="0">
                  <a:pos x="6" y="0"/>
                </a:cxn>
                <a:cxn ang="0">
                  <a:pos x="2" y="2"/>
                </a:cxn>
                <a:cxn ang="0">
                  <a:pos x="0" y="6"/>
                </a:cxn>
                <a:cxn ang="0">
                  <a:pos x="0" y="10"/>
                </a:cxn>
                <a:cxn ang="0">
                  <a:pos x="0" y="10"/>
                </a:cxn>
                <a:cxn ang="0">
                  <a:pos x="0" y="14"/>
                </a:cxn>
                <a:cxn ang="0">
                  <a:pos x="2" y="18"/>
                </a:cxn>
                <a:cxn ang="0">
                  <a:pos x="6" y="20"/>
                </a:cxn>
                <a:cxn ang="0">
                  <a:pos x="10" y="22"/>
                </a:cxn>
                <a:cxn ang="0">
                  <a:pos x="10" y="22"/>
                </a:cxn>
                <a:cxn ang="0">
                  <a:pos x="16" y="20"/>
                </a:cxn>
                <a:cxn ang="0">
                  <a:pos x="18" y="18"/>
                </a:cxn>
                <a:cxn ang="0">
                  <a:pos x="22" y="14"/>
                </a:cxn>
                <a:cxn ang="0">
                  <a:pos x="22" y="10"/>
                </a:cxn>
                <a:cxn ang="0">
                  <a:pos x="22" y="10"/>
                </a:cxn>
                <a:cxn ang="0">
                  <a:pos x="22" y="6"/>
                </a:cxn>
                <a:cxn ang="0">
                  <a:pos x="18" y="2"/>
                </a:cxn>
                <a:cxn ang="0">
                  <a:pos x="16" y="0"/>
                </a:cxn>
                <a:cxn ang="0">
                  <a:pos x="10" y="0"/>
                </a:cxn>
              </a:cxnLst>
              <a:rect l="0" t="0" r="r" b="b"/>
              <a:pathLst>
                <a:path w="22" h="22">
                  <a:moveTo>
                    <a:pt x="10" y="0"/>
                  </a:moveTo>
                  <a:lnTo>
                    <a:pt x="10" y="0"/>
                  </a:lnTo>
                  <a:lnTo>
                    <a:pt x="6" y="0"/>
                  </a:lnTo>
                  <a:lnTo>
                    <a:pt x="2" y="2"/>
                  </a:lnTo>
                  <a:lnTo>
                    <a:pt x="0" y="6"/>
                  </a:lnTo>
                  <a:lnTo>
                    <a:pt x="0" y="10"/>
                  </a:lnTo>
                  <a:lnTo>
                    <a:pt x="0" y="10"/>
                  </a:lnTo>
                  <a:lnTo>
                    <a:pt x="0" y="14"/>
                  </a:lnTo>
                  <a:lnTo>
                    <a:pt x="2" y="18"/>
                  </a:lnTo>
                  <a:lnTo>
                    <a:pt x="6" y="20"/>
                  </a:lnTo>
                  <a:lnTo>
                    <a:pt x="10" y="22"/>
                  </a:lnTo>
                  <a:lnTo>
                    <a:pt x="10" y="22"/>
                  </a:lnTo>
                  <a:lnTo>
                    <a:pt x="16" y="20"/>
                  </a:lnTo>
                  <a:lnTo>
                    <a:pt x="18" y="18"/>
                  </a:lnTo>
                  <a:lnTo>
                    <a:pt x="22" y="14"/>
                  </a:lnTo>
                  <a:lnTo>
                    <a:pt x="22" y="10"/>
                  </a:lnTo>
                  <a:lnTo>
                    <a:pt x="22" y="10"/>
                  </a:lnTo>
                  <a:lnTo>
                    <a:pt x="22" y="6"/>
                  </a:lnTo>
                  <a:lnTo>
                    <a:pt x="18" y="2"/>
                  </a:lnTo>
                  <a:lnTo>
                    <a:pt x="16" y="0"/>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71" name="Freeform 444"/>
            <p:cNvSpPr/>
            <p:nvPr/>
          </p:nvSpPr>
          <p:spPr bwMode="auto">
            <a:xfrm>
              <a:off x="2627313" y="1774825"/>
              <a:ext cx="34925" cy="34925"/>
            </a:xfrm>
            <a:custGeom>
              <a:avLst/>
              <a:gdLst/>
              <a:ahLst/>
              <a:cxnLst>
                <a:cxn ang="0">
                  <a:pos x="10" y="0"/>
                </a:cxn>
                <a:cxn ang="0">
                  <a:pos x="10" y="0"/>
                </a:cxn>
                <a:cxn ang="0">
                  <a:pos x="6" y="0"/>
                </a:cxn>
                <a:cxn ang="0">
                  <a:pos x="2" y="2"/>
                </a:cxn>
                <a:cxn ang="0">
                  <a:pos x="0" y="6"/>
                </a:cxn>
                <a:cxn ang="0">
                  <a:pos x="0" y="10"/>
                </a:cxn>
                <a:cxn ang="0">
                  <a:pos x="0" y="10"/>
                </a:cxn>
                <a:cxn ang="0">
                  <a:pos x="0" y="14"/>
                </a:cxn>
                <a:cxn ang="0">
                  <a:pos x="2" y="18"/>
                </a:cxn>
                <a:cxn ang="0">
                  <a:pos x="6" y="20"/>
                </a:cxn>
                <a:cxn ang="0">
                  <a:pos x="10" y="22"/>
                </a:cxn>
                <a:cxn ang="0">
                  <a:pos x="10" y="22"/>
                </a:cxn>
                <a:cxn ang="0">
                  <a:pos x="16" y="20"/>
                </a:cxn>
                <a:cxn ang="0">
                  <a:pos x="18" y="18"/>
                </a:cxn>
                <a:cxn ang="0">
                  <a:pos x="22" y="14"/>
                </a:cxn>
                <a:cxn ang="0">
                  <a:pos x="22" y="10"/>
                </a:cxn>
                <a:cxn ang="0">
                  <a:pos x="22" y="10"/>
                </a:cxn>
                <a:cxn ang="0">
                  <a:pos x="22" y="6"/>
                </a:cxn>
                <a:cxn ang="0">
                  <a:pos x="18" y="2"/>
                </a:cxn>
                <a:cxn ang="0">
                  <a:pos x="16" y="0"/>
                </a:cxn>
                <a:cxn ang="0">
                  <a:pos x="10" y="0"/>
                </a:cxn>
              </a:cxnLst>
              <a:rect l="0" t="0" r="r" b="b"/>
              <a:pathLst>
                <a:path w="22" h="22">
                  <a:moveTo>
                    <a:pt x="10" y="0"/>
                  </a:moveTo>
                  <a:lnTo>
                    <a:pt x="10" y="0"/>
                  </a:lnTo>
                  <a:lnTo>
                    <a:pt x="6" y="0"/>
                  </a:lnTo>
                  <a:lnTo>
                    <a:pt x="2" y="2"/>
                  </a:lnTo>
                  <a:lnTo>
                    <a:pt x="0" y="6"/>
                  </a:lnTo>
                  <a:lnTo>
                    <a:pt x="0" y="10"/>
                  </a:lnTo>
                  <a:lnTo>
                    <a:pt x="0" y="10"/>
                  </a:lnTo>
                  <a:lnTo>
                    <a:pt x="0" y="14"/>
                  </a:lnTo>
                  <a:lnTo>
                    <a:pt x="2" y="18"/>
                  </a:lnTo>
                  <a:lnTo>
                    <a:pt x="6" y="20"/>
                  </a:lnTo>
                  <a:lnTo>
                    <a:pt x="10" y="22"/>
                  </a:lnTo>
                  <a:lnTo>
                    <a:pt x="10" y="22"/>
                  </a:lnTo>
                  <a:lnTo>
                    <a:pt x="16" y="20"/>
                  </a:lnTo>
                  <a:lnTo>
                    <a:pt x="18" y="18"/>
                  </a:lnTo>
                  <a:lnTo>
                    <a:pt x="22" y="14"/>
                  </a:lnTo>
                  <a:lnTo>
                    <a:pt x="22" y="10"/>
                  </a:lnTo>
                  <a:lnTo>
                    <a:pt x="22" y="10"/>
                  </a:lnTo>
                  <a:lnTo>
                    <a:pt x="22" y="6"/>
                  </a:lnTo>
                  <a:lnTo>
                    <a:pt x="18" y="2"/>
                  </a:lnTo>
                  <a:lnTo>
                    <a:pt x="16" y="0"/>
                  </a:lnTo>
                  <a:lnTo>
                    <a:pt x="10"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72" name="Freeform 445"/>
            <p:cNvSpPr/>
            <p:nvPr/>
          </p:nvSpPr>
          <p:spPr bwMode="auto">
            <a:xfrm>
              <a:off x="3417888" y="1790700"/>
              <a:ext cx="38100" cy="34925"/>
            </a:xfrm>
            <a:custGeom>
              <a:avLst/>
              <a:gdLst/>
              <a:ahLst/>
              <a:cxnLst>
                <a:cxn ang="0">
                  <a:pos x="12" y="0"/>
                </a:cxn>
                <a:cxn ang="0">
                  <a:pos x="12" y="0"/>
                </a:cxn>
                <a:cxn ang="0">
                  <a:pos x="8" y="2"/>
                </a:cxn>
                <a:cxn ang="0">
                  <a:pos x="4" y="4"/>
                </a:cxn>
                <a:cxn ang="0">
                  <a:pos x="2" y="8"/>
                </a:cxn>
                <a:cxn ang="0">
                  <a:pos x="0" y="12"/>
                </a:cxn>
                <a:cxn ang="0">
                  <a:pos x="0" y="12"/>
                </a:cxn>
                <a:cxn ang="0">
                  <a:pos x="2" y="16"/>
                </a:cxn>
                <a:cxn ang="0">
                  <a:pos x="4" y="20"/>
                </a:cxn>
                <a:cxn ang="0">
                  <a:pos x="8" y="22"/>
                </a:cxn>
                <a:cxn ang="0">
                  <a:pos x="12" y="22"/>
                </a:cxn>
                <a:cxn ang="0">
                  <a:pos x="12" y="22"/>
                </a:cxn>
                <a:cxn ang="0">
                  <a:pos x="16" y="22"/>
                </a:cxn>
                <a:cxn ang="0">
                  <a:pos x="20" y="20"/>
                </a:cxn>
                <a:cxn ang="0">
                  <a:pos x="22" y="16"/>
                </a:cxn>
                <a:cxn ang="0">
                  <a:pos x="24" y="12"/>
                </a:cxn>
                <a:cxn ang="0">
                  <a:pos x="24" y="12"/>
                </a:cxn>
                <a:cxn ang="0">
                  <a:pos x="22" y="8"/>
                </a:cxn>
                <a:cxn ang="0">
                  <a:pos x="20" y="4"/>
                </a:cxn>
                <a:cxn ang="0">
                  <a:pos x="16" y="2"/>
                </a:cxn>
                <a:cxn ang="0">
                  <a:pos x="12" y="0"/>
                </a:cxn>
              </a:cxnLst>
              <a:rect l="0" t="0" r="r" b="b"/>
              <a:pathLst>
                <a:path w="24" h="22">
                  <a:moveTo>
                    <a:pt x="12" y="0"/>
                  </a:moveTo>
                  <a:lnTo>
                    <a:pt x="12" y="0"/>
                  </a:lnTo>
                  <a:lnTo>
                    <a:pt x="8" y="2"/>
                  </a:lnTo>
                  <a:lnTo>
                    <a:pt x="4" y="4"/>
                  </a:lnTo>
                  <a:lnTo>
                    <a:pt x="2" y="8"/>
                  </a:lnTo>
                  <a:lnTo>
                    <a:pt x="0" y="12"/>
                  </a:lnTo>
                  <a:lnTo>
                    <a:pt x="0" y="12"/>
                  </a:lnTo>
                  <a:lnTo>
                    <a:pt x="2" y="16"/>
                  </a:lnTo>
                  <a:lnTo>
                    <a:pt x="4" y="20"/>
                  </a:lnTo>
                  <a:lnTo>
                    <a:pt x="8" y="22"/>
                  </a:lnTo>
                  <a:lnTo>
                    <a:pt x="12" y="22"/>
                  </a:lnTo>
                  <a:lnTo>
                    <a:pt x="12" y="22"/>
                  </a:lnTo>
                  <a:lnTo>
                    <a:pt x="16" y="22"/>
                  </a:lnTo>
                  <a:lnTo>
                    <a:pt x="20" y="20"/>
                  </a:lnTo>
                  <a:lnTo>
                    <a:pt x="22" y="16"/>
                  </a:lnTo>
                  <a:lnTo>
                    <a:pt x="24" y="12"/>
                  </a:lnTo>
                  <a:lnTo>
                    <a:pt x="24" y="12"/>
                  </a:lnTo>
                  <a:lnTo>
                    <a:pt x="22" y="8"/>
                  </a:lnTo>
                  <a:lnTo>
                    <a:pt x="20" y="4"/>
                  </a:lnTo>
                  <a:lnTo>
                    <a:pt x="16" y="2"/>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73" name="Freeform 446"/>
            <p:cNvSpPr/>
            <p:nvPr/>
          </p:nvSpPr>
          <p:spPr bwMode="auto">
            <a:xfrm>
              <a:off x="3417888" y="1790700"/>
              <a:ext cx="38100" cy="34925"/>
            </a:xfrm>
            <a:custGeom>
              <a:avLst/>
              <a:gdLst/>
              <a:ahLst/>
              <a:cxnLst>
                <a:cxn ang="0">
                  <a:pos x="12" y="0"/>
                </a:cxn>
                <a:cxn ang="0">
                  <a:pos x="12" y="0"/>
                </a:cxn>
                <a:cxn ang="0">
                  <a:pos x="8" y="2"/>
                </a:cxn>
                <a:cxn ang="0">
                  <a:pos x="4" y="4"/>
                </a:cxn>
                <a:cxn ang="0">
                  <a:pos x="2" y="8"/>
                </a:cxn>
                <a:cxn ang="0">
                  <a:pos x="0" y="12"/>
                </a:cxn>
                <a:cxn ang="0">
                  <a:pos x="0" y="12"/>
                </a:cxn>
                <a:cxn ang="0">
                  <a:pos x="2" y="16"/>
                </a:cxn>
                <a:cxn ang="0">
                  <a:pos x="4" y="20"/>
                </a:cxn>
                <a:cxn ang="0">
                  <a:pos x="8" y="22"/>
                </a:cxn>
                <a:cxn ang="0">
                  <a:pos x="12" y="22"/>
                </a:cxn>
                <a:cxn ang="0">
                  <a:pos x="12" y="22"/>
                </a:cxn>
                <a:cxn ang="0">
                  <a:pos x="16" y="22"/>
                </a:cxn>
                <a:cxn ang="0">
                  <a:pos x="20" y="20"/>
                </a:cxn>
                <a:cxn ang="0">
                  <a:pos x="22" y="16"/>
                </a:cxn>
                <a:cxn ang="0">
                  <a:pos x="24" y="12"/>
                </a:cxn>
                <a:cxn ang="0">
                  <a:pos x="24" y="12"/>
                </a:cxn>
                <a:cxn ang="0">
                  <a:pos x="22" y="8"/>
                </a:cxn>
                <a:cxn ang="0">
                  <a:pos x="20" y="4"/>
                </a:cxn>
                <a:cxn ang="0">
                  <a:pos x="16" y="2"/>
                </a:cxn>
                <a:cxn ang="0">
                  <a:pos x="12" y="0"/>
                </a:cxn>
              </a:cxnLst>
              <a:rect l="0" t="0" r="r" b="b"/>
              <a:pathLst>
                <a:path w="24" h="22">
                  <a:moveTo>
                    <a:pt x="12" y="0"/>
                  </a:moveTo>
                  <a:lnTo>
                    <a:pt x="12" y="0"/>
                  </a:lnTo>
                  <a:lnTo>
                    <a:pt x="8" y="2"/>
                  </a:lnTo>
                  <a:lnTo>
                    <a:pt x="4" y="4"/>
                  </a:lnTo>
                  <a:lnTo>
                    <a:pt x="2" y="8"/>
                  </a:lnTo>
                  <a:lnTo>
                    <a:pt x="0" y="12"/>
                  </a:lnTo>
                  <a:lnTo>
                    <a:pt x="0" y="12"/>
                  </a:lnTo>
                  <a:lnTo>
                    <a:pt x="2" y="16"/>
                  </a:lnTo>
                  <a:lnTo>
                    <a:pt x="4" y="20"/>
                  </a:lnTo>
                  <a:lnTo>
                    <a:pt x="8" y="22"/>
                  </a:lnTo>
                  <a:lnTo>
                    <a:pt x="12" y="22"/>
                  </a:lnTo>
                  <a:lnTo>
                    <a:pt x="12" y="22"/>
                  </a:lnTo>
                  <a:lnTo>
                    <a:pt x="16" y="22"/>
                  </a:lnTo>
                  <a:lnTo>
                    <a:pt x="20" y="20"/>
                  </a:lnTo>
                  <a:lnTo>
                    <a:pt x="22" y="16"/>
                  </a:lnTo>
                  <a:lnTo>
                    <a:pt x="24" y="12"/>
                  </a:lnTo>
                  <a:lnTo>
                    <a:pt x="24" y="12"/>
                  </a:lnTo>
                  <a:lnTo>
                    <a:pt x="22" y="8"/>
                  </a:lnTo>
                  <a:lnTo>
                    <a:pt x="20" y="4"/>
                  </a:lnTo>
                  <a:lnTo>
                    <a:pt x="16" y="2"/>
                  </a:lnTo>
                  <a:lnTo>
                    <a:pt x="12"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74" name="Freeform 447"/>
            <p:cNvSpPr/>
            <p:nvPr/>
          </p:nvSpPr>
          <p:spPr bwMode="auto">
            <a:xfrm>
              <a:off x="3351213" y="1384300"/>
              <a:ext cx="47625" cy="47625"/>
            </a:xfrm>
            <a:custGeom>
              <a:avLst/>
              <a:gdLst/>
              <a:ahLst/>
              <a:cxnLst>
                <a:cxn ang="0">
                  <a:pos x="14" y="0"/>
                </a:cxn>
                <a:cxn ang="0">
                  <a:pos x="14" y="0"/>
                </a:cxn>
                <a:cxn ang="0">
                  <a:pos x="8" y="2"/>
                </a:cxn>
                <a:cxn ang="0">
                  <a:pos x="4" y="4"/>
                </a:cxn>
                <a:cxn ang="0">
                  <a:pos x="0" y="10"/>
                </a:cxn>
                <a:cxn ang="0">
                  <a:pos x="0" y="16"/>
                </a:cxn>
                <a:cxn ang="0">
                  <a:pos x="0" y="16"/>
                </a:cxn>
                <a:cxn ang="0">
                  <a:pos x="0" y="22"/>
                </a:cxn>
                <a:cxn ang="0">
                  <a:pos x="4" y="26"/>
                </a:cxn>
                <a:cxn ang="0">
                  <a:pos x="8" y="30"/>
                </a:cxn>
                <a:cxn ang="0">
                  <a:pos x="14" y="30"/>
                </a:cxn>
                <a:cxn ang="0">
                  <a:pos x="14" y="30"/>
                </a:cxn>
                <a:cxn ang="0">
                  <a:pos x="20" y="30"/>
                </a:cxn>
                <a:cxn ang="0">
                  <a:pos x="26" y="26"/>
                </a:cxn>
                <a:cxn ang="0">
                  <a:pos x="28" y="22"/>
                </a:cxn>
                <a:cxn ang="0">
                  <a:pos x="30" y="16"/>
                </a:cxn>
                <a:cxn ang="0">
                  <a:pos x="30" y="16"/>
                </a:cxn>
                <a:cxn ang="0">
                  <a:pos x="28" y="10"/>
                </a:cxn>
                <a:cxn ang="0">
                  <a:pos x="26" y="4"/>
                </a:cxn>
                <a:cxn ang="0">
                  <a:pos x="20" y="2"/>
                </a:cxn>
                <a:cxn ang="0">
                  <a:pos x="14" y="0"/>
                </a:cxn>
              </a:cxnLst>
              <a:rect l="0" t="0" r="r" b="b"/>
              <a:pathLst>
                <a:path w="30" h="30">
                  <a:moveTo>
                    <a:pt x="14" y="0"/>
                  </a:moveTo>
                  <a:lnTo>
                    <a:pt x="14" y="0"/>
                  </a:lnTo>
                  <a:lnTo>
                    <a:pt x="8" y="2"/>
                  </a:lnTo>
                  <a:lnTo>
                    <a:pt x="4" y="4"/>
                  </a:lnTo>
                  <a:lnTo>
                    <a:pt x="0" y="10"/>
                  </a:lnTo>
                  <a:lnTo>
                    <a:pt x="0" y="16"/>
                  </a:lnTo>
                  <a:lnTo>
                    <a:pt x="0" y="16"/>
                  </a:lnTo>
                  <a:lnTo>
                    <a:pt x="0" y="22"/>
                  </a:lnTo>
                  <a:lnTo>
                    <a:pt x="4" y="26"/>
                  </a:lnTo>
                  <a:lnTo>
                    <a:pt x="8" y="30"/>
                  </a:lnTo>
                  <a:lnTo>
                    <a:pt x="14" y="30"/>
                  </a:lnTo>
                  <a:lnTo>
                    <a:pt x="14" y="30"/>
                  </a:lnTo>
                  <a:lnTo>
                    <a:pt x="20" y="30"/>
                  </a:lnTo>
                  <a:lnTo>
                    <a:pt x="26" y="26"/>
                  </a:lnTo>
                  <a:lnTo>
                    <a:pt x="28" y="22"/>
                  </a:lnTo>
                  <a:lnTo>
                    <a:pt x="30" y="16"/>
                  </a:lnTo>
                  <a:lnTo>
                    <a:pt x="30" y="16"/>
                  </a:lnTo>
                  <a:lnTo>
                    <a:pt x="28" y="10"/>
                  </a:lnTo>
                  <a:lnTo>
                    <a:pt x="26" y="4"/>
                  </a:lnTo>
                  <a:lnTo>
                    <a:pt x="20" y="2"/>
                  </a:lnTo>
                  <a:lnTo>
                    <a:pt x="14"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75" name="Freeform 448"/>
            <p:cNvSpPr/>
            <p:nvPr/>
          </p:nvSpPr>
          <p:spPr bwMode="auto">
            <a:xfrm>
              <a:off x="3351213" y="1384300"/>
              <a:ext cx="47625" cy="47625"/>
            </a:xfrm>
            <a:custGeom>
              <a:avLst/>
              <a:gdLst/>
              <a:ahLst/>
              <a:cxnLst>
                <a:cxn ang="0">
                  <a:pos x="14" y="0"/>
                </a:cxn>
                <a:cxn ang="0">
                  <a:pos x="14" y="0"/>
                </a:cxn>
                <a:cxn ang="0">
                  <a:pos x="8" y="2"/>
                </a:cxn>
                <a:cxn ang="0">
                  <a:pos x="4" y="4"/>
                </a:cxn>
                <a:cxn ang="0">
                  <a:pos x="0" y="10"/>
                </a:cxn>
                <a:cxn ang="0">
                  <a:pos x="0" y="16"/>
                </a:cxn>
                <a:cxn ang="0">
                  <a:pos x="0" y="16"/>
                </a:cxn>
                <a:cxn ang="0">
                  <a:pos x="0" y="22"/>
                </a:cxn>
                <a:cxn ang="0">
                  <a:pos x="4" y="26"/>
                </a:cxn>
                <a:cxn ang="0">
                  <a:pos x="8" y="30"/>
                </a:cxn>
                <a:cxn ang="0">
                  <a:pos x="14" y="30"/>
                </a:cxn>
                <a:cxn ang="0">
                  <a:pos x="14" y="30"/>
                </a:cxn>
                <a:cxn ang="0">
                  <a:pos x="20" y="30"/>
                </a:cxn>
                <a:cxn ang="0">
                  <a:pos x="26" y="26"/>
                </a:cxn>
                <a:cxn ang="0">
                  <a:pos x="28" y="22"/>
                </a:cxn>
                <a:cxn ang="0">
                  <a:pos x="30" y="16"/>
                </a:cxn>
                <a:cxn ang="0">
                  <a:pos x="30" y="16"/>
                </a:cxn>
                <a:cxn ang="0">
                  <a:pos x="28" y="10"/>
                </a:cxn>
                <a:cxn ang="0">
                  <a:pos x="26" y="4"/>
                </a:cxn>
                <a:cxn ang="0">
                  <a:pos x="20" y="2"/>
                </a:cxn>
                <a:cxn ang="0">
                  <a:pos x="14" y="0"/>
                </a:cxn>
              </a:cxnLst>
              <a:rect l="0" t="0" r="r" b="b"/>
              <a:pathLst>
                <a:path w="30" h="30">
                  <a:moveTo>
                    <a:pt x="14" y="0"/>
                  </a:moveTo>
                  <a:lnTo>
                    <a:pt x="14" y="0"/>
                  </a:lnTo>
                  <a:lnTo>
                    <a:pt x="8" y="2"/>
                  </a:lnTo>
                  <a:lnTo>
                    <a:pt x="4" y="4"/>
                  </a:lnTo>
                  <a:lnTo>
                    <a:pt x="0" y="10"/>
                  </a:lnTo>
                  <a:lnTo>
                    <a:pt x="0" y="16"/>
                  </a:lnTo>
                  <a:lnTo>
                    <a:pt x="0" y="16"/>
                  </a:lnTo>
                  <a:lnTo>
                    <a:pt x="0" y="22"/>
                  </a:lnTo>
                  <a:lnTo>
                    <a:pt x="4" y="26"/>
                  </a:lnTo>
                  <a:lnTo>
                    <a:pt x="8" y="30"/>
                  </a:lnTo>
                  <a:lnTo>
                    <a:pt x="14" y="30"/>
                  </a:lnTo>
                  <a:lnTo>
                    <a:pt x="14" y="30"/>
                  </a:lnTo>
                  <a:lnTo>
                    <a:pt x="20" y="30"/>
                  </a:lnTo>
                  <a:lnTo>
                    <a:pt x="26" y="26"/>
                  </a:lnTo>
                  <a:lnTo>
                    <a:pt x="28" y="22"/>
                  </a:lnTo>
                  <a:lnTo>
                    <a:pt x="30" y="16"/>
                  </a:lnTo>
                  <a:lnTo>
                    <a:pt x="30" y="16"/>
                  </a:lnTo>
                  <a:lnTo>
                    <a:pt x="28" y="10"/>
                  </a:lnTo>
                  <a:lnTo>
                    <a:pt x="26" y="4"/>
                  </a:lnTo>
                  <a:lnTo>
                    <a:pt x="20" y="2"/>
                  </a:lnTo>
                  <a:lnTo>
                    <a:pt x="14"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76" name="Freeform 449"/>
            <p:cNvSpPr/>
            <p:nvPr/>
          </p:nvSpPr>
          <p:spPr bwMode="auto">
            <a:xfrm>
              <a:off x="2430463" y="1470025"/>
              <a:ext cx="34925" cy="38100"/>
            </a:xfrm>
            <a:custGeom>
              <a:avLst/>
              <a:gdLst/>
              <a:ahLst/>
              <a:cxnLst>
                <a:cxn ang="0">
                  <a:pos x="12" y="0"/>
                </a:cxn>
                <a:cxn ang="0">
                  <a:pos x="12" y="0"/>
                </a:cxn>
                <a:cxn ang="0">
                  <a:pos x="8" y="2"/>
                </a:cxn>
                <a:cxn ang="0">
                  <a:pos x="4" y="4"/>
                </a:cxn>
                <a:cxn ang="0">
                  <a:pos x="2" y="8"/>
                </a:cxn>
                <a:cxn ang="0">
                  <a:pos x="0" y="12"/>
                </a:cxn>
                <a:cxn ang="0">
                  <a:pos x="0" y="12"/>
                </a:cxn>
                <a:cxn ang="0">
                  <a:pos x="2" y="16"/>
                </a:cxn>
                <a:cxn ang="0">
                  <a:pos x="4" y="20"/>
                </a:cxn>
                <a:cxn ang="0">
                  <a:pos x="8" y="22"/>
                </a:cxn>
                <a:cxn ang="0">
                  <a:pos x="12" y="24"/>
                </a:cxn>
                <a:cxn ang="0">
                  <a:pos x="12" y="24"/>
                </a:cxn>
                <a:cxn ang="0">
                  <a:pos x="16" y="22"/>
                </a:cxn>
                <a:cxn ang="0">
                  <a:pos x="20" y="20"/>
                </a:cxn>
                <a:cxn ang="0">
                  <a:pos x="22" y="16"/>
                </a:cxn>
                <a:cxn ang="0">
                  <a:pos x="22" y="12"/>
                </a:cxn>
                <a:cxn ang="0">
                  <a:pos x="22" y="12"/>
                </a:cxn>
                <a:cxn ang="0">
                  <a:pos x="22" y="8"/>
                </a:cxn>
                <a:cxn ang="0">
                  <a:pos x="20" y="4"/>
                </a:cxn>
                <a:cxn ang="0">
                  <a:pos x="16" y="2"/>
                </a:cxn>
                <a:cxn ang="0">
                  <a:pos x="12" y="0"/>
                </a:cxn>
              </a:cxnLst>
              <a:rect l="0" t="0" r="r" b="b"/>
              <a:pathLst>
                <a:path w="22" h="24">
                  <a:moveTo>
                    <a:pt x="12" y="0"/>
                  </a:moveTo>
                  <a:lnTo>
                    <a:pt x="12" y="0"/>
                  </a:lnTo>
                  <a:lnTo>
                    <a:pt x="8" y="2"/>
                  </a:lnTo>
                  <a:lnTo>
                    <a:pt x="4" y="4"/>
                  </a:lnTo>
                  <a:lnTo>
                    <a:pt x="2" y="8"/>
                  </a:lnTo>
                  <a:lnTo>
                    <a:pt x="0" y="12"/>
                  </a:lnTo>
                  <a:lnTo>
                    <a:pt x="0" y="12"/>
                  </a:lnTo>
                  <a:lnTo>
                    <a:pt x="2" y="16"/>
                  </a:lnTo>
                  <a:lnTo>
                    <a:pt x="4" y="20"/>
                  </a:lnTo>
                  <a:lnTo>
                    <a:pt x="8" y="22"/>
                  </a:lnTo>
                  <a:lnTo>
                    <a:pt x="12" y="24"/>
                  </a:lnTo>
                  <a:lnTo>
                    <a:pt x="12" y="24"/>
                  </a:lnTo>
                  <a:lnTo>
                    <a:pt x="16" y="22"/>
                  </a:lnTo>
                  <a:lnTo>
                    <a:pt x="20" y="20"/>
                  </a:lnTo>
                  <a:lnTo>
                    <a:pt x="22" y="16"/>
                  </a:lnTo>
                  <a:lnTo>
                    <a:pt x="22" y="12"/>
                  </a:lnTo>
                  <a:lnTo>
                    <a:pt x="22" y="12"/>
                  </a:lnTo>
                  <a:lnTo>
                    <a:pt x="22" y="8"/>
                  </a:lnTo>
                  <a:lnTo>
                    <a:pt x="20" y="4"/>
                  </a:lnTo>
                  <a:lnTo>
                    <a:pt x="16" y="2"/>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77" name="Freeform 450"/>
            <p:cNvSpPr/>
            <p:nvPr/>
          </p:nvSpPr>
          <p:spPr bwMode="auto">
            <a:xfrm>
              <a:off x="2430463" y="1470025"/>
              <a:ext cx="34925" cy="38100"/>
            </a:xfrm>
            <a:custGeom>
              <a:avLst/>
              <a:gdLst/>
              <a:ahLst/>
              <a:cxnLst>
                <a:cxn ang="0">
                  <a:pos x="12" y="0"/>
                </a:cxn>
                <a:cxn ang="0">
                  <a:pos x="12" y="0"/>
                </a:cxn>
                <a:cxn ang="0">
                  <a:pos x="8" y="2"/>
                </a:cxn>
                <a:cxn ang="0">
                  <a:pos x="4" y="4"/>
                </a:cxn>
                <a:cxn ang="0">
                  <a:pos x="2" y="8"/>
                </a:cxn>
                <a:cxn ang="0">
                  <a:pos x="0" y="12"/>
                </a:cxn>
                <a:cxn ang="0">
                  <a:pos x="0" y="12"/>
                </a:cxn>
                <a:cxn ang="0">
                  <a:pos x="2" y="16"/>
                </a:cxn>
                <a:cxn ang="0">
                  <a:pos x="4" y="20"/>
                </a:cxn>
                <a:cxn ang="0">
                  <a:pos x="8" y="22"/>
                </a:cxn>
                <a:cxn ang="0">
                  <a:pos x="12" y="24"/>
                </a:cxn>
                <a:cxn ang="0">
                  <a:pos x="12" y="24"/>
                </a:cxn>
                <a:cxn ang="0">
                  <a:pos x="16" y="22"/>
                </a:cxn>
                <a:cxn ang="0">
                  <a:pos x="20" y="20"/>
                </a:cxn>
                <a:cxn ang="0">
                  <a:pos x="22" y="16"/>
                </a:cxn>
                <a:cxn ang="0">
                  <a:pos x="22" y="12"/>
                </a:cxn>
                <a:cxn ang="0">
                  <a:pos x="22" y="12"/>
                </a:cxn>
                <a:cxn ang="0">
                  <a:pos x="22" y="8"/>
                </a:cxn>
                <a:cxn ang="0">
                  <a:pos x="20" y="4"/>
                </a:cxn>
                <a:cxn ang="0">
                  <a:pos x="16" y="2"/>
                </a:cxn>
                <a:cxn ang="0">
                  <a:pos x="12" y="0"/>
                </a:cxn>
              </a:cxnLst>
              <a:rect l="0" t="0" r="r" b="b"/>
              <a:pathLst>
                <a:path w="22" h="24">
                  <a:moveTo>
                    <a:pt x="12" y="0"/>
                  </a:moveTo>
                  <a:lnTo>
                    <a:pt x="12" y="0"/>
                  </a:lnTo>
                  <a:lnTo>
                    <a:pt x="8" y="2"/>
                  </a:lnTo>
                  <a:lnTo>
                    <a:pt x="4" y="4"/>
                  </a:lnTo>
                  <a:lnTo>
                    <a:pt x="2" y="8"/>
                  </a:lnTo>
                  <a:lnTo>
                    <a:pt x="0" y="12"/>
                  </a:lnTo>
                  <a:lnTo>
                    <a:pt x="0" y="12"/>
                  </a:lnTo>
                  <a:lnTo>
                    <a:pt x="2" y="16"/>
                  </a:lnTo>
                  <a:lnTo>
                    <a:pt x="4" y="20"/>
                  </a:lnTo>
                  <a:lnTo>
                    <a:pt x="8" y="22"/>
                  </a:lnTo>
                  <a:lnTo>
                    <a:pt x="12" y="24"/>
                  </a:lnTo>
                  <a:lnTo>
                    <a:pt x="12" y="24"/>
                  </a:lnTo>
                  <a:lnTo>
                    <a:pt x="16" y="22"/>
                  </a:lnTo>
                  <a:lnTo>
                    <a:pt x="20" y="20"/>
                  </a:lnTo>
                  <a:lnTo>
                    <a:pt x="22" y="16"/>
                  </a:lnTo>
                  <a:lnTo>
                    <a:pt x="22" y="12"/>
                  </a:lnTo>
                  <a:lnTo>
                    <a:pt x="22" y="12"/>
                  </a:lnTo>
                  <a:lnTo>
                    <a:pt x="22" y="8"/>
                  </a:lnTo>
                  <a:lnTo>
                    <a:pt x="20" y="4"/>
                  </a:lnTo>
                  <a:lnTo>
                    <a:pt x="16" y="2"/>
                  </a:lnTo>
                  <a:lnTo>
                    <a:pt x="12"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78" name="Freeform 451"/>
            <p:cNvSpPr/>
            <p:nvPr/>
          </p:nvSpPr>
          <p:spPr bwMode="auto">
            <a:xfrm>
              <a:off x="1906588" y="1670050"/>
              <a:ext cx="47625" cy="47625"/>
            </a:xfrm>
            <a:custGeom>
              <a:avLst/>
              <a:gdLst/>
              <a:ahLst/>
              <a:cxnLst>
                <a:cxn ang="0">
                  <a:pos x="14" y="0"/>
                </a:cxn>
                <a:cxn ang="0">
                  <a:pos x="14" y="0"/>
                </a:cxn>
                <a:cxn ang="0">
                  <a:pos x="8" y="2"/>
                </a:cxn>
                <a:cxn ang="0">
                  <a:pos x="4" y="4"/>
                </a:cxn>
                <a:cxn ang="0">
                  <a:pos x="2" y="10"/>
                </a:cxn>
                <a:cxn ang="0">
                  <a:pos x="0" y="14"/>
                </a:cxn>
                <a:cxn ang="0">
                  <a:pos x="0" y="14"/>
                </a:cxn>
                <a:cxn ang="0">
                  <a:pos x="2" y="20"/>
                </a:cxn>
                <a:cxn ang="0">
                  <a:pos x="4" y="26"/>
                </a:cxn>
                <a:cxn ang="0">
                  <a:pos x="8" y="28"/>
                </a:cxn>
                <a:cxn ang="0">
                  <a:pos x="14" y="30"/>
                </a:cxn>
                <a:cxn ang="0">
                  <a:pos x="14" y="30"/>
                </a:cxn>
                <a:cxn ang="0">
                  <a:pos x="20" y="28"/>
                </a:cxn>
                <a:cxn ang="0">
                  <a:pos x="24" y="26"/>
                </a:cxn>
                <a:cxn ang="0">
                  <a:pos x="28" y="20"/>
                </a:cxn>
                <a:cxn ang="0">
                  <a:pos x="30" y="14"/>
                </a:cxn>
                <a:cxn ang="0">
                  <a:pos x="30" y="14"/>
                </a:cxn>
                <a:cxn ang="0">
                  <a:pos x="28" y="10"/>
                </a:cxn>
                <a:cxn ang="0">
                  <a:pos x="24" y="4"/>
                </a:cxn>
                <a:cxn ang="0">
                  <a:pos x="20" y="2"/>
                </a:cxn>
                <a:cxn ang="0">
                  <a:pos x="14" y="0"/>
                </a:cxn>
              </a:cxnLst>
              <a:rect l="0" t="0" r="r" b="b"/>
              <a:pathLst>
                <a:path w="30" h="30">
                  <a:moveTo>
                    <a:pt x="14" y="0"/>
                  </a:moveTo>
                  <a:lnTo>
                    <a:pt x="14" y="0"/>
                  </a:lnTo>
                  <a:lnTo>
                    <a:pt x="8" y="2"/>
                  </a:lnTo>
                  <a:lnTo>
                    <a:pt x="4" y="4"/>
                  </a:lnTo>
                  <a:lnTo>
                    <a:pt x="2" y="10"/>
                  </a:lnTo>
                  <a:lnTo>
                    <a:pt x="0" y="14"/>
                  </a:lnTo>
                  <a:lnTo>
                    <a:pt x="0" y="14"/>
                  </a:lnTo>
                  <a:lnTo>
                    <a:pt x="2" y="20"/>
                  </a:lnTo>
                  <a:lnTo>
                    <a:pt x="4" y="26"/>
                  </a:lnTo>
                  <a:lnTo>
                    <a:pt x="8" y="28"/>
                  </a:lnTo>
                  <a:lnTo>
                    <a:pt x="14" y="30"/>
                  </a:lnTo>
                  <a:lnTo>
                    <a:pt x="14" y="30"/>
                  </a:lnTo>
                  <a:lnTo>
                    <a:pt x="20" y="28"/>
                  </a:lnTo>
                  <a:lnTo>
                    <a:pt x="24" y="26"/>
                  </a:lnTo>
                  <a:lnTo>
                    <a:pt x="28" y="20"/>
                  </a:lnTo>
                  <a:lnTo>
                    <a:pt x="30" y="14"/>
                  </a:lnTo>
                  <a:lnTo>
                    <a:pt x="30" y="14"/>
                  </a:lnTo>
                  <a:lnTo>
                    <a:pt x="28" y="10"/>
                  </a:lnTo>
                  <a:lnTo>
                    <a:pt x="24" y="4"/>
                  </a:lnTo>
                  <a:lnTo>
                    <a:pt x="20" y="2"/>
                  </a:lnTo>
                  <a:lnTo>
                    <a:pt x="14"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79" name="Freeform 452"/>
            <p:cNvSpPr/>
            <p:nvPr/>
          </p:nvSpPr>
          <p:spPr bwMode="auto">
            <a:xfrm>
              <a:off x="1906588" y="1670050"/>
              <a:ext cx="47625" cy="47625"/>
            </a:xfrm>
            <a:custGeom>
              <a:avLst/>
              <a:gdLst/>
              <a:ahLst/>
              <a:cxnLst>
                <a:cxn ang="0">
                  <a:pos x="14" y="0"/>
                </a:cxn>
                <a:cxn ang="0">
                  <a:pos x="14" y="0"/>
                </a:cxn>
                <a:cxn ang="0">
                  <a:pos x="8" y="2"/>
                </a:cxn>
                <a:cxn ang="0">
                  <a:pos x="4" y="4"/>
                </a:cxn>
                <a:cxn ang="0">
                  <a:pos x="2" y="10"/>
                </a:cxn>
                <a:cxn ang="0">
                  <a:pos x="0" y="14"/>
                </a:cxn>
                <a:cxn ang="0">
                  <a:pos x="0" y="14"/>
                </a:cxn>
                <a:cxn ang="0">
                  <a:pos x="2" y="20"/>
                </a:cxn>
                <a:cxn ang="0">
                  <a:pos x="4" y="26"/>
                </a:cxn>
                <a:cxn ang="0">
                  <a:pos x="8" y="28"/>
                </a:cxn>
                <a:cxn ang="0">
                  <a:pos x="14" y="30"/>
                </a:cxn>
                <a:cxn ang="0">
                  <a:pos x="14" y="30"/>
                </a:cxn>
                <a:cxn ang="0">
                  <a:pos x="20" y="28"/>
                </a:cxn>
                <a:cxn ang="0">
                  <a:pos x="24" y="26"/>
                </a:cxn>
                <a:cxn ang="0">
                  <a:pos x="28" y="20"/>
                </a:cxn>
                <a:cxn ang="0">
                  <a:pos x="30" y="14"/>
                </a:cxn>
                <a:cxn ang="0">
                  <a:pos x="30" y="14"/>
                </a:cxn>
                <a:cxn ang="0">
                  <a:pos x="28" y="10"/>
                </a:cxn>
                <a:cxn ang="0">
                  <a:pos x="24" y="4"/>
                </a:cxn>
                <a:cxn ang="0">
                  <a:pos x="20" y="2"/>
                </a:cxn>
                <a:cxn ang="0">
                  <a:pos x="14" y="0"/>
                </a:cxn>
              </a:cxnLst>
              <a:rect l="0" t="0" r="r" b="b"/>
              <a:pathLst>
                <a:path w="30" h="30">
                  <a:moveTo>
                    <a:pt x="14" y="0"/>
                  </a:moveTo>
                  <a:lnTo>
                    <a:pt x="14" y="0"/>
                  </a:lnTo>
                  <a:lnTo>
                    <a:pt x="8" y="2"/>
                  </a:lnTo>
                  <a:lnTo>
                    <a:pt x="4" y="4"/>
                  </a:lnTo>
                  <a:lnTo>
                    <a:pt x="2" y="10"/>
                  </a:lnTo>
                  <a:lnTo>
                    <a:pt x="0" y="14"/>
                  </a:lnTo>
                  <a:lnTo>
                    <a:pt x="0" y="14"/>
                  </a:lnTo>
                  <a:lnTo>
                    <a:pt x="2" y="20"/>
                  </a:lnTo>
                  <a:lnTo>
                    <a:pt x="4" y="26"/>
                  </a:lnTo>
                  <a:lnTo>
                    <a:pt x="8" y="28"/>
                  </a:lnTo>
                  <a:lnTo>
                    <a:pt x="14" y="30"/>
                  </a:lnTo>
                  <a:lnTo>
                    <a:pt x="14" y="30"/>
                  </a:lnTo>
                  <a:lnTo>
                    <a:pt x="20" y="28"/>
                  </a:lnTo>
                  <a:lnTo>
                    <a:pt x="24" y="26"/>
                  </a:lnTo>
                  <a:lnTo>
                    <a:pt x="28" y="20"/>
                  </a:lnTo>
                  <a:lnTo>
                    <a:pt x="30" y="14"/>
                  </a:lnTo>
                  <a:lnTo>
                    <a:pt x="30" y="14"/>
                  </a:lnTo>
                  <a:lnTo>
                    <a:pt x="28" y="10"/>
                  </a:lnTo>
                  <a:lnTo>
                    <a:pt x="24" y="4"/>
                  </a:lnTo>
                  <a:lnTo>
                    <a:pt x="20" y="2"/>
                  </a:lnTo>
                  <a:lnTo>
                    <a:pt x="14"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80" name="Freeform 453"/>
            <p:cNvSpPr/>
            <p:nvPr/>
          </p:nvSpPr>
          <p:spPr bwMode="auto">
            <a:xfrm>
              <a:off x="2468563" y="1660525"/>
              <a:ext cx="31750" cy="28575"/>
            </a:xfrm>
            <a:custGeom>
              <a:avLst/>
              <a:gdLst/>
              <a:ahLst/>
              <a:cxnLst>
                <a:cxn ang="0">
                  <a:pos x="10" y="0"/>
                </a:cxn>
                <a:cxn ang="0">
                  <a:pos x="10" y="0"/>
                </a:cxn>
                <a:cxn ang="0">
                  <a:pos x="6" y="2"/>
                </a:cxn>
                <a:cxn ang="0">
                  <a:pos x="4" y="4"/>
                </a:cxn>
                <a:cxn ang="0">
                  <a:pos x="2" y="6"/>
                </a:cxn>
                <a:cxn ang="0">
                  <a:pos x="0" y="10"/>
                </a:cxn>
                <a:cxn ang="0">
                  <a:pos x="0" y="10"/>
                </a:cxn>
                <a:cxn ang="0">
                  <a:pos x="2" y="14"/>
                </a:cxn>
                <a:cxn ang="0">
                  <a:pos x="4" y="16"/>
                </a:cxn>
                <a:cxn ang="0">
                  <a:pos x="6" y="18"/>
                </a:cxn>
                <a:cxn ang="0">
                  <a:pos x="10" y="18"/>
                </a:cxn>
                <a:cxn ang="0">
                  <a:pos x="10" y="18"/>
                </a:cxn>
                <a:cxn ang="0">
                  <a:pos x="14" y="18"/>
                </a:cxn>
                <a:cxn ang="0">
                  <a:pos x="16" y="16"/>
                </a:cxn>
                <a:cxn ang="0">
                  <a:pos x="18" y="14"/>
                </a:cxn>
                <a:cxn ang="0">
                  <a:pos x="20" y="10"/>
                </a:cxn>
                <a:cxn ang="0">
                  <a:pos x="20" y="10"/>
                </a:cxn>
                <a:cxn ang="0">
                  <a:pos x="18" y="6"/>
                </a:cxn>
                <a:cxn ang="0">
                  <a:pos x="16" y="4"/>
                </a:cxn>
                <a:cxn ang="0">
                  <a:pos x="14" y="2"/>
                </a:cxn>
                <a:cxn ang="0">
                  <a:pos x="10" y="0"/>
                </a:cxn>
              </a:cxnLst>
              <a:rect l="0" t="0" r="r" b="b"/>
              <a:pathLst>
                <a:path w="20" h="18">
                  <a:moveTo>
                    <a:pt x="10" y="0"/>
                  </a:moveTo>
                  <a:lnTo>
                    <a:pt x="10" y="0"/>
                  </a:lnTo>
                  <a:lnTo>
                    <a:pt x="6" y="2"/>
                  </a:lnTo>
                  <a:lnTo>
                    <a:pt x="4" y="4"/>
                  </a:lnTo>
                  <a:lnTo>
                    <a:pt x="2" y="6"/>
                  </a:lnTo>
                  <a:lnTo>
                    <a:pt x="0" y="10"/>
                  </a:lnTo>
                  <a:lnTo>
                    <a:pt x="0" y="10"/>
                  </a:lnTo>
                  <a:lnTo>
                    <a:pt x="2" y="14"/>
                  </a:lnTo>
                  <a:lnTo>
                    <a:pt x="4" y="16"/>
                  </a:lnTo>
                  <a:lnTo>
                    <a:pt x="6" y="18"/>
                  </a:lnTo>
                  <a:lnTo>
                    <a:pt x="10" y="18"/>
                  </a:lnTo>
                  <a:lnTo>
                    <a:pt x="10" y="18"/>
                  </a:lnTo>
                  <a:lnTo>
                    <a:pt x="14" y="18"/>
                  </a:lnTo>
                  <a:lnTo>
                    <a:pt x="16" y="16"/>
                  </a:lnTo>
                  <a:lnTo>
                    <a:pt x="18" y="14"/>
                  </a:lnTo>
                  <a:lnTo>
                    <a:pt x="20" y="10"/>
                  </a:lnTo>
                  <a:lnTo>
                    <a:pt x="20" y="10"/>
                  </a:lnTo>
                  <a:lnTo>
                    <a:pt x="18" y="6"/>
                  </a:lnTo>
                  <a:lnTo>
                    <a:pt x="16" y="4"/>
                  </a:lnTo>
                  <a:lnTo>
                    <a:pt x="14" y="2"/>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81" name="Freeform 454"/>
            <p:cNvSpPr/>
            <p:nvPr/>
          </p:nvSpPr>
          <p:spPr bwMode="auto">
            <a:xfrm>
              <a:off x="2468563" y="1660525"/>
              <a:ext cx="31750" cy="28575"/>
            </a:xfrm>
            <a:custGeom>
              <a:avLst/>
              <a:gdLst/>
              <a:ahLst/>
              <a:cxnLst>
                <a:cxn ang="0">
                  <a:pos x="10" y="0"/>
                </a:cxn>
                <a:cxn ang="0">
                  <a:pos x="10" y="0"/>
                </a:cxn>
                <a:cxn ang="0">
                  <a:pos x="6" y="2"/>
                </a:cxn>
                <a:cxn ang="0">
                  <a:pos x="4" y="4"/>
                </a:cxn>
                <a:cxn ang="0">
                  <a:pos x="2" y="6"/>
                </a:cxn>
                <a:cxn ang="0">
                  <a:pos x="0" y="10"/>
                </a:cxn>
                <a:cxn ang="0">
                  <a:pos x="0" y="10"/>
                </a:cxn>
                <a:cxn ang="0">
                  <a:pos x="2" y="14"/>
                </a:cxn>
                <a:cxn ang="0">
                  <a:pos x="4" y="16"/>
                </a:cxn>
                <a:cxn ang="0">
                  <a:pos x="6" y="18"/>
                </a:cxn>
                <a:cxn ang="0">
                  <a:pos x="10" y="18"/>
                </a:cxn>
                <a:cxn ang="0">
                  <a:pos x="10" y="18"/>
                </a:cxn>
                <a:cxn ang="0">
                  <a:pos x="14" y="18"/>
                </a:cxn>
                <a:cxn ang="0">
                  <a:pos x="16" y="16"/>
                </a:cxn>
                <a:cxn ang="0">
                  <a:pos x="18" y="14"/>
                </a:cxn>
                <a:cxn ang="0">
                  <a:pos x="20" y="10"/>
                </a:cxn>
                <a:cxn ang="0">
                  <a:pos x="20" y="10"/>
                </a:cxn>
                <a:cxn ang="0">
                  <a:pos x="18" y="6"/>
                </a:cxn>
                <a:cxn ang="0">
                  <a:pos x="16" y="4"/>
                </a:cxn>
                <a:cxn ang="0">
                  <a:pos x="14" y="2"/>
                </a:cxn>
                <a:cxn ang="0">
                  <a:pos x="10" y="0"/>
                </a:cxn>
              </a:cxnLst>
              <a:rect l="0" t="0" r="r" b="b"/>
              <a:pathLst>
                <a:path w="20" h="18">
                  <a:moveTo>
                    <a:pt x="10" y="0"/>
                  </a:moveTo>
                  <a:lnTo>
                    <a:pt x="10" y="0"/>
                  </a:lnTo>
                  <a:lnTo>
                    <a:pt x="6" y="2"/>
                  </a:lnTo>
                  <a:lnTo>
                    <a:pt x="4" y="4"/>
                  </a:lnTo>
                  <a:lnTo>
                    <a:pt x="2" y="6"/>
                  </a:lnTo>
                  <a:lnTo>
                    <a:pt x="0" y="10"/>
                  </a:lnTo>
                  <a:lnTo>
                    <a:pt x="0" y="10"/>
                  </a:lnTo>
                  <a:lnTo>
                    <a:pt x="2" y="14"/>
                  </a:lnTo>
                  <a:lnTo>
                    <a:pt x="4" y="16"/>
                  </a:lnTo>
                  <a:lnTo>
                    <a:pt x="6" y="18"/>
                  </a:lnTo>
                  <a:lnTo>
                    <a:pt x="10" y="18"/>
                  </a:lnTo>
                  <a:lnTo>
                    <a:pt x="10" y="18"/>
                  </a:lnTo>
                  <a:lnTo>
                    <a:pt x="14" y="18"/>
                  </a:lnTo>
                  <a:lnTo>
                    <a:pt x="16" y="16"/>
                  </a:lnTo>
                  <a:lnTo>
                    <a:pt x="18" y="14"/>
                  </a:lnTo>
                  <a:lnTo>
                    <a:pt x="20" y="10"/>
                  </a:lnTo>
                  <a:lnTo>
                    <a:pt x="20" y="10"/>
                  </a:lnTo>
                  <a:lnTo>
                    <a:pt x="18" y="6"/>
                  </a:lnTo>
                  <a:lnTo>
                    <a:pt x="16" y="4"/>
                  </a:lnTo>
                  <a:lnTo>
                    <a:pt x="14" y="2"/>
                  </a:lnTo>
                  <a:lnTo>
                    <a:pt x="10"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82" name="Freeform 455"/>
            <p:cNvSpPr/>
            <p:nvPr/>
          </p:nvSpPr>
          <p:spPr bwMode="auto">
            <a:xfrm>
              <a:off x="3017838" y="1441450"/>
              <a:ext cx="19050"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0" y="12"/>
                </a:cxn>
                <a:cxn ang="0">
                  <a:pos x="12" y="8"/>
                </a:cxn>
                <a:cxn ang="0">
                  <a:pos x="12" y="8"/>
                </a:cxn>
                <a:cxn ang="0">
                  <a:pos x="10" y="2"/>
                </a:cxn>
                <a:cxn ang="0">
                  <a:pos x="6" y="0"/>
                </a:cxn>
              </a:cxnLst>
              <a:rect l="0" t="0" r="r" b="b"/>
              <a:pathLst>
                <a:path w="12" h="14">
                  <a:moveTo>
                    <a:pt x="6" y="0"/>
                  </a:moveTo>
                  <a:lnTo>
                    <a:pt x="6" y="0"/>
                  </a:lnTo>
                  <a:lnTo>
                    <a:pt x="2" y="2"/>
                  </a:lnTo>
                  <a:lnTo>
                    <a:pt x="0" y="8"/>
                  </a:lnTo>
                  <a:lnTo>
                    <a:pt x="0" y="8"/>
                  </a:lnTo>
                  <a:lnTo>
                    <a:pt x="2" y="12"/>
                  </a:lnTo>
                  <a:lnTo>
                    <a:pt x="6" y="14"/>
                  </a:lnTo>
                  <a:lnTo>
                    <a:pt x="6" y="14"/>
                  </a:lnTo>
                  <a:lnTo>
                    <a:pt x="10" y="12"/>
                  </a:lnTo>
                  <a:lnTo>
                    <a:pt x="12" y="8"/>
                  </a:lnTo>
                  <a:lnTo>
                    <a:pt x="12" y="8"/>
                  </a:lnTo>
                  <a:lnTo>
                    <a:pt x="10"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83" name="Freeform 456"/>
            <p:cNvSpPr/>
            <p:nvPr/>
          </p:nvSpPr>
          <p:spPr bwMode="auto">
            <a:xfrm>
              <a:off x="3017838" y="1441450"/>
              <a:ext cx="19050"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0" y="12"/>
                </a:cxn>
                <a:cxn ang="0">
                  <a:pos x="12" y="8"/>
                </a:cxn>
                <a:cxn ang="0">
                  <a:pos x="12" y="8"/>
                </a:cxn>
                <a:cxn ang="0">
                  <a:pos x="10" y="2"/>
                </a:cxn>
                <a:cxn ang="0">
                  <a:pos x="6" y="0"/>
                </a:cxn>
              </a:cxnLst>
              <a:rect l="0" t="0" r="r" b="b"/>
              <a:pathLst>
                <a:path w="12" h="14">
                  <a:moveTo>
                    <a:pt x="6" y="0"/>
                  </a:moveTo>
                  <a:lnTo>
                    <a:pt x="6" y="0"/>
                  </a:lnTo>
                  <a:lnTo>
                    <a:pt x="2" y="2"/>
                  </a:lnTo>
                  <a:lnTo>
                    <a:pt x="0" y="8"/>
                  </a:lnTo>
                  <a:lnTo>
                    <a:pt x="0" y="8"/>
                  </a:lnTo>
                  <a:lnTo>
                    <a:pt x="2" y="12"/>
                  </a:lnTo>
                  <a:lnTo>
                    <a:pt x="6" y="14"/>
                  </a:lnTo>
                  <a:lnTo>
                    <a:pt x="6" y="14"/>
                  </a:lnTo>
                  <a:lnTo>
                    <a:pt x="10" y="12"/>
                  </a:lnTo>
                  <a:lnTo>
                    <a:pt x="12" y="8"/>
                  </a:lnTo>
                  <a:lnTo>
                    <a:pt x="12" y="8"/>
                  </a:lnTo>
                  <a:lnTo>
                    <a:pt x="10"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84" name="Freeform 457"/>
            <p:cNvSpPr/>
            <p:nvPr/>
          </p:nvSpPr>
          <p:spPr bwMode="auto">
            <a:xfrm>
              <a:off x="3389313" y="160337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85" name="Freeform 458"/>
            <p:cNvSpPr/>
            <p:nvPr/>
          </p:nvSpPr>
          <p:spPr bwMode="auto">
            <a:xfrm>
              <a:off x="3389313" y="160337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86" name="Freeform 459"/>
            <p:cNvSpPr/>
            <p:nvPr/>
          </p:nvSpPr>
          <p:spPr bwMode="auto">
            <a:xfrm>
              <a:off x="3744913" y="182562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87" name="Freeform 460"/>
            <p:cNvSpPr/>
            <p:nvPr/>
          </p:nvSpPr>
          <p:spPr bwMode="auto">
            <a:xfrm>
              <a:off x="3744913" y="182562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88" name="Freeform 465"/>
            <p:cNvSpPr/>
            <p:nvPr/>
          </p:nvSpPr>
          <p:spPr bwMode="auto">
            <a:xfrm>
              <a:off x="1582738" y="105092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89" name="Freeform 466"/>
            <p:cNvSpPr/>
            <p:nvPr/>
          </p:nvSpPr>
          <p:spPr bwMode="auto">
            <a:xfrm>
              <a:off x="1582738" y="105092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90" name="Freeform 467"/>
            <p:cNvSpPr/>
            <p:nvPr/>
          </p:nvSpPr>
          <p:spPr bwMode="auto">
            <a:xfrm>
              <a:off x="2001838" y="1470025"/>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91" name="Freeform 468"/>
            <p:cNvSpPr/>
            <p:nvPr/>
          </p:nvSpPr>
          <p:spPr bwMode="auto">
            <a:xfrm>
              <a:off x="2001838" y="1470025"/>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92" name="Freeform 469"/>
            <p:cNvSpPr/>
            <p:nvPr/>
          </p:nvSpPr>
          <p:spPr bwMode="auto">
            <a:xfrm>
              <a:off x="3490913" y="1463675"/>
              <a:ext cx="34925" cy="34925"/>
            </a:xfrm>
            <a:custGeom>
              <a:avLst/>
              <a:gdLst/>
              <a:ahLst/>
              <a:cxnLst>
                <a:cxn ang="0">
                  <a:pos x="10" y="0"/>
                </a:cxn>
                <a:cxn ang="0">
                  <a:pos x="10" y="0"/>
                </a:cxn>
                <a:cxn ang="0">
                  <a:pos x="6" y="0"/>
                </a:cxn>
                <a:cxn ang="0">
                  <a:pos x="2" y="2"/>
                </a:cxn>
                <a:cxn ang="0">
                  <a:pos x="0" y="6"/>
                </a:cxn>
                <a:cxn ang="0">
                  <a:pos x="0" y="10"/>
                </a:cxn>
                <a:cxn ang="0">
                  <a:pos x="0" y="10"/>
                </a:cxn>
                <a:cxn ang="0">
                  <a:pos x="0" y="14"/>
                </a:cxn>
                <a:cxn ang="0">
                  <a:pos x="2" y="18"/>
                </a:cxn>
                <a:cxn ang="0">
                  <a:pos x="6" y="20"/>
                </a:cxn>
                <a:cxn ang="0">
                  <a:pos x="10" y="22"/>
                </a:cxn>
                <a:cxn ang="0">
                  <a:pos x="10" y="22"/>
                </a:cxn>
                <a:cxn ang="0">
                  <a:pos x="14" y="20"/>
                </a:cxn>
                <a:cxn ang="0">
                  <a:pos x="18" y="18"/>
                </a:cxn>
                <a:cxn ang="0">
                  <a:pos x="20" y="14"/>
                </a:cxn>
                <a:cxn ang="0">
                  <a:pos x="22" y="10"/>
                </a:cxn>
                <a:cxn ang="0">
                  <a:pos x="22" y="10"/>
                </a:cxn>
                <a:cxn ang="0">
                  <a:pos x="20" y="6"/>
                </a:cxn>
                <a:cxn ang="0">
                  <a:pos x="18" y="2"/>
                </a:cxn>
                <a:cxn ang="0">
                  <a:pos x="14" y="0"/>
                </a:cxn>
                <a:cxn ang="0">
                  <a:pos x="10" y="0"/>
                </a:cxn>
              </a:cxnLst>
              <a:rect l="0" t="0" r="r" b="b"/>
              <a:pathLst>
                <a:path w="22" h="22">
                  <a:moveTo>
                    <a:pt x="10" y="0"/>
                  </a:moveTo>
                  <a:lnTo>
                    <a:pt x="10" y="0"/>
                  </a:lnTo>
                  <a:lnTo>
                    <a:pt x="6" y="0"/>
                  </a:lnTo>
                  <a:lnTo>
                    <a:pt x="2" y="2"/>
                  </a:lnTo>
                  <a:lnTo>
                    <a:pt x="0" y="6"/>
                  </a:lnTo>
                  <a:lnTo>
                    <a:pt x="0" y="10"/>
                  </a:lnTo>
                  <a:lnTo>
                    <a:pt x="0" y="10"/>
                  </a:lnTo>
                  <a:lnTo>
                    <a:pt x="0" y="14"/>
                  </a:lnTo>
                  <a:lnTo>
                    <a:pt x="2" y="18"/>
                  </a:lnTo>
                  <a:lnTo>
                    <a:pt x="6" y="20"/>
                  </a:lnTo>
                  <a:lnTo>
                    <a:pt x="10" y="22"/>
                  </a:lnTo>
                  <a:lnTo>
                    <a:pt x="10" y="22"/>
                  </a:lnTo>
                  <a:lnTo>
                    <a:pt x="14" y="20"/>
                  </a:lnTo>
                  <a:lnTo>
                    <a:pt x="18" y="18"/>
                  </a:lnTo>
                  <a:lnTo>
                    <a:pt x="20" y="14"/>
                  </a:lnTo>
                  <a:lnTo>
                    <a:pt x="22" y="10"/>
                  </a:lnTo>
                  <a:lnTo>
                    <a:pt x="22" y="10"/>
                  </a:lnTo>
                  <a:lnTo>
                    <a:pt x="20" y="6"/>
                  </a:lnTo>
                  <a:lnTo>
                    <a:pt x="18" y="2"/>
                  </a:lnTo>
                  <a:lnTo>
                    <a:pt x="14" y="0"/>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93" name="Freeform 470"/>
            <p:cNvSpPr/>
            <p:nvPr/>
          </p:nvSpPr>
          <p:spPr bwMode="auto">
            <a:xfrm>
              <a:off x="3490913" y="1463675"/>
              <a:ext cx="34925" cy="34925"/>
            </a:xfrm>
            <a:custGeom>
              <a:avLst/>
              <a:gdLst/>
              <a:ahLst/>
              <a:cxnLst>
                <a:cxn ang="0">
                  <a:pos x="10" y="0"/>
                </a:cxn>
                <a:cxn ang="0">
                  <a:pos x="10" y="0"/>
                </a:cxn>
                <a:cxn ang="0">
                  <a:pos x="6" y="0"/>
                </a:cxn>
                <a:cxn ang="0">
                  <a:pos x="2" y="2"/>
                </a:cxn>
                <a:cxn ang="0">
                  <a:pos x="0" y="6"/>
                </a:cxn>
                <a:cxn ang="0">
                  <a:pos x="0" y="10"/>
                </a:cxn>
                <a:cxn ang="0">
                  <a:pos x="0" y="10"/>
                </a:cxn>
                <a:cxn ang="0">
                  <a:pos x="0" y="14"/>
                </a:cxn>
                <a:cxn ang="0">
                  <a:pos x="2" y="18"/>
                </a:cxn>
                <a:cxn ang="0">
                  <a:pos x="6" y="20"/>
                </a:cxn>
                <a:cxn ang="0">
                  <a:pos x="10" y="22"/>
                </a:cxn>
                <a:cxn ang="0">
                  <a:pos x="10" y="22"/>
                </a:cxn>
                <a:cxn ang="0">
                  <a:pos x="14" y="20"/>
                </a:cxn>
                <a:cxn ang="0">
                  <a:pos x="18" y="18"/>
                </a:cxn>
                <a:cxn ang="0">
                  <a:pos x="20" y="14"/>
                </a:cxn>
                <a:cxn ang="0">
                  <a:pos x="22" y="10"/>
                </a:cxn>
                <a:cxn ang="0">
                  <a:pos x="22" y="10"/>
                </a:cxn>
                <a:cxn ang="0">
                  <a:pos x="20" y="6"/>
                </a:cxn>
                <a:cxn ang="0">
                  <a:pos x="18" y="2"/>
                </a:cxn>
                <a:cxn ang="0">
                  <a:pos x="14" y="0"/>
                </a:cxn>
                <a:cxn ang="0">
                  <a:pos x="10" y="0"/>
                </a:cxn>
              </a:cxnLst>
              <a:rect l="0" t="0" r="r" b="b"/>
              <a:pathLst>
                <a:path w="22" h="22">
                  <a:moveTo>
                    <a:pt x="10" y="0"/>
                  </a:moveTo>
                  <a:lnTo>
                    <a:pt x="10" y="0"/>
                  </a:lnTo>
                  <a:lnTo>
                    <a:pt x="6" y="0"/>
                  </a:lnTo>
                  <a:lnTo>
                    <a:pt x="2" y="2"/>
                  </a:lnTo>
                  <a:lnTo>
                    <a:pt x="0" y="6"/>
                  </a:lnTo>
                  <a:lnTo>
                    <a:pt x="0" y="10"/>
                  </a:lnTo>
                  <a:lnTo>
                    <a:pt x="0" y="10"/>
                  </a:lnTo>
                  <a:lnTo>
                    <a:pt x="0" y="14"/>
                  </a:lnTo>
                  <a:lnTo>
                    <a:pt x="2" y="18"/>
                  </a:lnTo>
                  <a:lnTo>
                    <a:pt x="6" y="20"/>
                  </a:lnTo>
                  <a:lnTo>
                    <a:pt x="10" y="22"/>
                  </a:lnTo>
                  <a:lnTo>
                    <a:pt x="10" y="22"/>
                  </a:lnTo>
                  <a:lnTo>
                    <a:pt x="14" y="20"/>
                  </a:lnTo>
                  <a:lnTo>
                    <a:pt x="18" y="18"/>
                  </a:lnTo>
                  <a:lnTo>
                    <a:pt x="20" y="14"/>
                  </a:lnTo>
                  <a:lnTo>
                    <a:pt x="22" y="10"/>
                  </a:lnTo>
                  <a:lnTo>
                    <a:pt x="22" y="10"/>
                  </a:lnTo>
                  <a:lnTo>
                    <a:pt x="20" y="6"/>
                  </a:lnTo>
                  <a:lnTo>
                    <a:pt x="18" y="2"/>
                  </a:lnTo>
                  <a:lnTo>
                    <a:pt x="14" y="0"/>
                  </a:lnTo>
                  <a:lnTo>
                    <a:pt x="10"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94" name="Freeform 471"/>
            <p:cNvSpPr/>
            <p:nvPr/>
          </p:nvSpPr>
          <p:spPr bwMode="auto">
            <a:xfrm>
              <a:off x="3722688" y="1355725"/>
              <a:ext cx="34925" cy="34925"/>
            </a:xfrm>
            <a:custGeom>
              <a:avLst/>
              <a:gdLst/>
              <a:ahLst/>
              <a:cxnLst>
                <a:cxn ang="0">
                  <a:pos x="10" y="0"/>
                </a:cxn>
                <a:cxn ang="0">
                  <a:pos x="10" y="0"/>
                </a:cxn>
                <a:cxn ang="0">
                  <a:pos x="6" y="0"/>
                </a:cxn>
                <a:cxn ang="0">
                  <a:pos x="2" y="4"/>
                </a:cxn>
                <a:cxn ang="0">
                  <a:pos x="0" y="6"/>
                </a:cxn>
                <a:cxn ang="0">
                  <a:pos x="0" y="12"/>
                </a:cxn>
                <a:cxn ang="0">
                  <a:pos x="0" y="12"/>
                </a:cxn>
                <a:cxn ang="0">
                  <a:pos x="0" y="16"/>
                </a:cxn>
                <a:cxn ang="0">
                  <a:pos x="2" y="20"/>
                </a:cxn>
                <a:cxn ang="0">
                  <a:pos x="6" y="22"/>
                </a:cxn>
                <a:cxn ang="0">
                  <a:pos x="10" y="22"/>
                </a:cxn>
                <a:cxn ang="0">
                  <a:pos x="10" y="22"/>
                </a:cxn>
                <a:cxn ang="0">
                  <a:pos x="14" y="22"/>
                </a:cxn>
                <a:cxn ang="0">
                  <a:pos x="18" y="20"/>
                </a:cxn>
                <a:cxn ang="0">
                  <a:pos x="20" y="16"/>
                </a:cxn>
                <a:cxn ang="0">
                  <a:pos x="22" y="12"/>
                </a:cxn>
                <a:cxn ang="0">
                  <a:pos x="22" y="12"/>
                </a:cxn>
                <a:cxn ang="0">
                  <a:pos x="20" y="6"/>
                </a:cxn>
                <a:cxn ang="0">
                  <a:pos x="18" y="4"/>
                </a:cxn>
                <a:cxn ang="0">
                  <a:pos x="14" y="0"/>
                </a:cxn>
                <a:cxn ang="0">
                  <a:pos x="10" y="0"/>
                </a:cxn>
              </a:cxnLst>
              <a:rect l="0" t="0" r="r" b="b"/>
              <a:pathLst>
                <a:path w="22" h="22">
                  <a:moveTo>
                    <a:pt x="10" y="0"/>
                  </a:moveTo>
                  <a:lnTo>
                    <a:pt x="10" y="0"/>
                  </a:lnTo>
                  <a:lnTo>
                    <a:pt x="6" y="0"/>
                  </a:lnTo>
                  <a:lnTo>
                    <a:pt x="2" y="4"/>
                  </a:lnTo>
                  <a:lnTo>
                    <a:pt x="0" y="6"/>
                  </a:lnTo>
                  <a:lnTo>
                    <a:pt x="0" y="12"/>
                  </a:lnTo>
                  <a:lnTo>
                    <a:pt x="0" y="12"/>
                  </a:lnTo>
                  <a:lnTo>
                    <a:pt x="0" y="16"/>
                  </a:lnTo>
                  <a:lnTo>
                    <a:pt x="2" y="20"/>
                  </a:lnTo>
                  <a:lnTo>
                    <a:pt x="6" y="22"/>
                  </a:lnTo>
                  <a:lnTo>
                    <a:pt x="10" y="22"/>
                  </a:lnTo>
                  <a:lnTo>
                    <a:pt x="10" y="22"/>
                  </a:lnTo>
                  <a:lnTo>
                    <a:pt x="14" y="22"/>
                  </a:lnTo>
                  <a:lnTo>
                    <a:pt x="18" y="20"/>
                  </a:lnTo>
                  <a:lnTo>
                    <a:pt x="20" y="16"/>
                  </a:lnTo>
                  <a:lnTo>
                    <a:pt x="22" y="12"/>
                  </a:lnTo>
                  <a:lnTo>
                    <a:pt x="22" y="12"/>
                  </a:lnTo>
                  <a:lnTo>
                    <a:pt x="20" y="6"/>
                  </a:lnTo>
                  <a:lnTo>
                    <a:pt x="18" y="4"/>
                  </a:lnTo>
                  <a:lnTo>
                    <a:pt x="14" y="0"/>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95" name="Freeform 472"/>
            <p:cNvSpPr/>
            <p:nvPr/>
          </p:nvSpPr>
          <p:spPr bwMode="auto">
            <a:xfrm>
              <a:off x="3722688" y="1355725"/>
              <a:ext cx="34925" cy="34925"/>
            </a:xfrm>
            <a:custGeom>
              <a:avLst/>
              <a:gdLst/>
              <a:ahLst/>
              <a:cxnLst>
                <a:cxn ang="0">
                  <a:pos x="10" y="0"/>
                </a:cxn>
                <a:cxn ang="0">
                  <a:pos x="10" y="0"/>
                </a:cxn>
                <a:cxn ang="0">
                  <a:pos x="6" y="0"/>
                </a:cxn>
                <a:cxn ang="0">
                  <a:pos x="2" y="4"/>
                </a:cxn>
                <a:cxn ang="0">
                  <a:pos x="0" y="6"/>
                </a:cxn>
                <a:cxn ang="0">
                  <a:pos x="0" y="12"/>
                </a:cxn>
                <a:cxn ang="0">
                  <a:pos x="0" y="12"/>
                </a:cxn>
                <a:cxn ang="0">
                  <a:pos x="0" y="16"/>
                </a:cxn>
                <a:cxn ang="0">
                  <a:pos x="2" y="20"/>
                </a:cxn>
                <a:cxn ang="0">
                  <a:pos x="6" y="22"/>
                </a:cxn>
                <a:cxn ang="0">
                  <a:pos x="10" y="22"/>
                </a:cxn>
                <a:cxn ang="0">
                  <a:pos x="10" y="22"/>
                </a:cxn>
                <a:cxn ang="0">
                  <a:pos x="14" y="22"/>
                </a:cxn>
                <a:cxn ang="0">
                  <a:pos x="18" y="20"/>
                </a:cxn>
                <a:cxn ang="0">
                  <a:pos x="20" y="16"/>
                </a:cxn>
                <a:cxn ang="0">
                  <a:pos x="22" y="12"/>
                </a:cxn>
                <a:cxn ang="0">
                  <a:pos x="22" y="12"/>
                </a:cxn>
                <a:cxn ang="0">
                  <a:pos x="20" y="6"/>
                </a:cxn>
                <a:cxn ang="0">
                  <a:pos x="18" y="4"/>
                </a:cxn>
                <a:cxn ang="0">
                  <a:pos x="14" y="0"/>
                </a:cxn>
                <a:cxn ang="0">
                  <a:pos x="10" y="0"/>
                </a:cxn>
              </a:cxnLst>
              <a:rect l="0" t="0" r="r" b="b"/>
              <a:pathLst>
                <a:path w="22" h="22">
                  <a:moveTo>
                    <a:pt x="10" y="0"/>
                  </a:moveTo>
                  <a:lnTo>
                    <a:pt x="10" y="0"/>
                  </a:lnTo>
                  <a:lnTo>
                    <a:pt x="6" y="0"/>
                  </a:lnTo>
                  <a:lnTo>
                    <a:pt x="2" y="4"/>
                  </a:lnTo>
                  <a:lnTo>
                    <a:pt x="0" y="6"/>
                  </a:lnTo>
                  <a:lnTo>
                    <a:pt x="0" y="12"/>
                  </a:lnTo>
                  <a:lnTo>
                    <a:pt x="0" y="12"/>
                  </a:lnTo>
                  <a:lnTo>
                    <a:pt x="0" y="16"/>
                  </a:lnTo>
                  <a:lnTo>
                    <a:pt x="2" y="20"/>
                  </a:lnTo>
                  <a:lnTo>
                    <a:pt x="6" y="22"/>
                  </a:lnTo>
                  <a:lnTo>
                    <a:pt x="10" y="22"/>
                  </a:lnTo>
                  <a:lnTo>
                    <a:pt x="10" y="22"/>
                  </a:lnTo>
                  <a:lnTo>
                    <a:pt x="14" y="22"/>
                  </a:lnTo>
                  <a:lnTo>
                    <a:pt x="18" y="20"/>
                  </a:lnTo>
                  <a:lnTo>
                    <a:pt x="20" y="16"/>
                  </a:lnTo>
                  <a:lnTo>
                    <a:pt x="22" y="12"/>
                  </a:lnTo>
                  <a:lnTo>
                    <a:pt x="22" y="12"/>
                  </a:lnTo>
                  <a:lnTo>
                    <a:pt x="20" y="6"/>
                  </a:lnTo>
                  <a:lnTo>
                    <a:pt x="18" y="4"/>
                  </a:lnTo>
                  <a:lnTo>
                    <a:pt x="14" y="0"/>
                  </a:lnTo>
                  <a:lnTo>
                    <a:pt x="10"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96" name="Freeform 473"/>
            <p:cNvSpPr/>
            <p:nvPr/>
          </p:nvSpPr>
          <p:spPr bwMode="auto">
            <a:xfrm>
              <a:off x="4094163" y="1568450"/>
              <a:ext cx="34925" cy="34925"/>
            </a:xfrm>
            <a:custGeom>
              <a:avLst/>
              <a:gdLst/>
              <a:ahLst/>
              <a:cxnLst>
                <a:cxn ang="0">
                  <a:pos x="12" y="0"/>
                </a:cxn>
                <a:cxn ang="0">
                  <a:pos x="12" y="0"/>
                </a:cxn>
                <a:cxn ang="0">
                  <a:pos x="8" y="2"/>
                </a:cxn>
                <a:cxn ang="0">
                  <a:pos x="4" y="4"/>
                </a:cxn>
                <a:cxn ang="0">
                  <a:pos x="2" y="8"/>
                </a:cxn>
                <a:cxn ang="0">
                  <a:pos x="0" y="12"/>
                </a:cxn>
                <a:cxn ang="0">
                  <a:pos x="0" y="12"/>
                </a:cxn>
                <a:cxn ang="0">
                  <a:pos x="2" y="16"/>
                </a:cxn>
                <a:cxn ang="0">
                  <a:pos x="4" y="20"/>
                </a:cxn>
                <a:cxn ang="0">
                  <a:pos x="8" y="22"/>
                </a:cxn>
                <a:cxn ang="0">
                  <a:pos x="12" y="22"/>
                </a:cxn>
                <a:cxn ang="0">
                  <a:pos x="12" y="22"/>
                </a:cxn>
                <a:cxn ang="0">
                  <a:pos x="16" y="22"/>
                </a:cxn>
                <a:cxn ang="0">
                  <a:pos x="20" y="20"/>
                </a:cxn>
                <a:cxn ang="0">
                  <a:pos x="22" y="16"/>
                </a:cxn>
                <a:cxn ang="0">
                  <a:pos x="22" y="12"/>
                </a:cxn>
                <a:cxn ang="0">
                  <a:pos x="22" y="12"/>
                </a:cxn>
                <a:cxn ang="0">
                  <a:pos x="22" y="8"/>
                </a:cxn>
                <a:cxn ang="0">
                  <a:pos x="20" y="4"/>
                </a:cxn>
                <a:cxn ang="0">
                  <a:pos x="16" y="2"/>
                </a:cxn>
                <a:cxn ang="0">
                  <a:pos x="12" y="0"/>
                </a:cxn>
              </a:cxnLst>
              <a:rect l="0" t="0" r="r" b="b"/>
              <a:pathLst>
                <a:path w="22" h="22">
                  <a:moveTo>
                    <a:pt x="12" y="0"/>
                  </a:moveTo>
                  <a:lnTo>
                    <a:pt x="12" y="0"/>
                  </a:lnTo>
                  <a:lnTo>
                    <a:pt x="8" y="2"/>
                  </a:lnTo>
                  <a:lnTo>
                    <a:pt x="4" y="4"/>
                  </a:lnTo>
                  <a:lnTo>
                    <a:pt x="2" y="8"/>
                  </a:lnTo>
                  <a:lnTo>
                    <a:pt x="0" y="12"/>
                  </a:lnTo>
                  <a:lnTo>
                    <a:pt x="0" y="12"/>
                  </a:lnTo>
                  <a:lnTo>
                    <a:pt x="2" y="16"/>
                  </a:lnTo>
                  <a:lnTo>
                    <a:pt x="4" y="20"/>
                  </a:lnTo>
                  <a:lnTo>
                    <a:pt x="8" y="22"/>
                  </a:lnTo>
                  <a:lnTo>
                    <a:pt x="12" y="22"/>
                  </a:lnTo>
                  <a:lnTo>
                    <a:pt x="12" y="22"/>
                  </a:lnTo>
                  <a:lnTo>
                    <a:pt x="16" y="22"/>
                  </a:lnTo>
                  <a:lnTo>
                    <a:pt x="20" y="20"/>
                  </a:lnTo>
                  <a:lnTo>
                    <a:pt x="22" y="16"/>
                  </a:lnTo>
                  <a:lnTo>
                    <a:pt x="22" y="12"/>
                  </a:lnTo>
                  <a:lnTo>
                    <a:pt x="22" y="12"/>
                  </a:lnTo>
                  <a:lnTo>
                    <a:pt x="22" y="8"/>
                  </a:lnTo>
                  <a:lnTo>
                    <a:pt x="20" y="4"/>
                  </a:lnTo>
                  <a:lnTo>
                    <a:pt x="16" y="2"/>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97" name="Freeform 474"/>
            <p:cNvSpPr/>
            <p:nvPr/>
          </p:nvSpPr>
          <p:spPr bwMode="auto">
            <a:xfrm>
              <a:off x="4094163" y="1568450"/>
              <a:ext cx="34925" cy="34925"/>
            </a:xfrm>
            <a:custGeom>
              <a:avLst/>
              <a:gdLst/>
              <a:ahLst/>
              <a:cxnLst>
                <a:cxn ang="0">
                  <a:pos x="12" y="0"/>
                </a:cxn>
                <a:cxn ang="0">
                  <a:pos x="12" y="0"/>
                </a:cxn>
                <a:cxn ang="0">
                  <a:pos x="8" y="2"/>
                </a:cxn>
                <a:cxn ang="0">
                  <a:pos x="4" y="4"/>
                </a:cxn>
                <a:cxn ang="0">
                  <a:pos x="2" y="8"/>
                </a:cxn>
                <a:cxn ang="0">
                  <a:pos x="0" y="12"/>
                </a:cxn>
                <a:cxn ang="0">
                  <a:pos x="0" y="12"/>
                </a:cxn>
                <a:cxn ang="0">
                  <a:pos x="2" y="16"/>
                </a:cxn>
                <a:cxn ang="0">
                  <a:pos x="4" y="20"/>
                </a:cxn>
                <a:cxn ang="0">
                  <a:pos x="8" y="22"/>
                </a:cxn>
                <a:cxn ang="0">
                  <a:pos x="12" y="22"/>
                </a:cxn>
                <a:cxn ang="0">
                  <a:pos x="12" y="22"/>
                </a:cxn>
                <a:cxn ang="0">
                  <a:pos x="16" y="22"/>
                </a:cxn>
                <a:cxn ang="0">
                  <a:pos x="20" y="20"/>
                </a:cxn>
                <a:cxn ang="0">
                  <a:pos x="22" y="16"/>
                </a:cxn>
                <a:cxn ang="0">
                  <a:pos x="22" y="12"/>
                </a:cxn>
                <a:cxn ang="0">
                  <a:pos x="22" y="12"/>
                </a:cxn>
                <a:cxn ang="0">
                  <a:pos x="22" y="8"/>
                </a:cxn>
                <a:cxn ang="0">
                  <a:pos x="20" y="4"/>
                </a:cxn>
                <a:cxn ang="0">
                  <a:pos x="16" y="2"/>
                </a:cxn>
                <a:cxn ang="0">
                  <a:pos x="12" y="0"/>
                </a:cxn>
              </a:cxnLst>
              <a:rect l="0" t="0" r="r" b="b"/>
              <a:pathLst>
                <a:path w="22" h="22">
                  <a:moveTo>
                    <a:pt x="12" y="0"/>
                  </a:moveTo>
                  <a:lnTo>
                    <a:pt x="12" y="0"/>
                  </a:lnTo>
                  <a:lnTo>
                    <a:pt x="8" y="2"/>
                  </a:lnTo>
                  <a:lnTo>
                    <a:pt x="4" y="4"/>
                  </a:lnTo>
                  <a:lnTo>
                    <a:pt x="2" y="8"/>
                  </a:lnTo>
                  <a:lnTo>
                    <a:pt x="0" y="12"/>
                  </a:lnTo>
                  <a:lnTo>
                    <a:pt x="0" y="12"/>
                  </a:lnTo>
                  <a:lnTo>
                    <a:pt x="2" y="16"/>
                  </a:lnTo>
                  <a:lnTo>
                    <a:pt x="4" y="20"/>
                  </a:lnTo>
                  <a:lnTo>
                    <a:pt x="8" y="22"/>
                  </a:lnTo>
                  <a:lnTo>
                    <a:pt x="12" y="22"/>
                  </a:lnTo>
                  <a:lnTo>
                    <a:pt x="12" y="22"/>
                  </a:lnTo>
                  <a:lnTo>
                    <a:pt x="16" y="22"/>
                  </a:lnTo>
                  <a:lnTo>
                    <a:pt x="20" y="20"/>
                  </a:lnTo>
                  <a:lnTo>
                    <a:pt x="22" y="16"/>
                  </a:lnTo>
                  <a:lnTo>
                    <a:pt x="22" y="12"/>
                  </a:lnTo>
                  <a:lnTo>
                    <a:pt x="22" y="12"/>
                  </a:lnTo>
                  <a:lnTo>
                    <a:pt x="22" y="8"/>
                  </a:lnTo>
                  <a:lnTo>
                    <a:pt x="20" y="4"/>
                  </a:lnTo>
                  <a:lnTo>
                    <a:pt x="16" y="2"/>
                  </a:lnTo>
                  <a:lnTo>
                    <a:pt x="12"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98" name="Freeform 475"/>
            <p:cNvSpPr/>
            <p:nvPr/>
          </p:nvSpPr>
          <p:spPr bwMode="auto">
            <a:xfrm>
              <a:off x="5732463" y="1025525"/>
              <a:ext cx="34925" cy="34925"/>
            </a:xfrm>
            <a:custGeom>
              <a:avLst/>
              <a:gdLst/>
              <a:ahLst/>
              <a:cxnLst>
                <a:cxn ang="0">
                  <a:pos x="12" y="0"/>
                </a:cxn>
                <a:cxn ang="0">
                  <a:pos x="12" y="0"/>
                </a:cxn>
                <a:cxn ang="0">
                  <a:pos x="6" y="2"/>
                </a:cxn>
                <a:cxn ang="0">
                  <a:pos x="4" y="4"/>
                </a:cxn>
                <a:cxn ang="0">
                  <a:pos x="0" y="8"/>
                </a:cxn>
                <a:cxn ang="0">
                  <a:pos x="0" y="12"/>
                </a:cxn>
                <a:cxn ang="0">
                  <a:pos x="0" y="12"/>
                </a:cxn>
                <a:cxn ang="0">
                  <a:pos x="0" y="16"/>
                </a:cxn>
                <a:cxn ang="0">
                  <a:pos x="4" y="20"/>
                </a:cxn>
                <a:cxn ang="0">
                  <a:pos x="6" y="22"/>
                </a:cxn>
                <a:cxn ang="0">
                  <a:pos x="12" y="22"/>
                </a:cxn>
                <a:cxn ang="0">
                  <a:pos x="12" y="22"/>
                </a:cxn>
                <a:cxn ang="0">
                  <a:pos x="16" y="22"/>
                </a:cxn>
                <a:cxn ang="0">
                  <a:pos x="20" y="20"/>
                </a:cxn>
                <a:cxn ang="0">
                  <a:pos x="22" y="16"/>
                </a:cxn>
                <a:cxn ang="0">
                  <a:pos x="22" y="12"/>
                </a:cxn>
                <a:cxn ang="0">
                  <a:pos x="22" y="12"/>
                </a:cxn>
                <a:cxn ang="0">
                  <a:pos x="22" y="8"/>
                </a:cxn>
                <a:cxn ang="0">
                  <a:pos x="20" y="4"/>
                </a:cxn>
                <a:cxn ang="0">
                  <a:pos x="16" y="2"/>
                </a:cxn>
                <a:cxn ang="0">
                  <a:pos x="12" y="0"/>
                </a:cxn>
              </a:cxnLst>
              <a:rect l="0" t="0" r="r" b="b"/>
              <a:pathLst>
                <a:path w="22" h="22">
                  <a:moveTo>
                    <a:pt x="12" y="0"/>
                  </a:moveTo>
                  <a:lnTo>
                    <a:pt x="12" y="0"/>
                  </a:lnTo>
                  <a:lnTo>
                    <a:pt x="6" y="2"/>
                  </a:lnTo>
                  <a:lnTo>
                    <a:pt x="4" y="4"/>
                  </a:lnTo>
                  <a:lnTo>
                    <a:pt x="0" y="8"/>
                  </a:lnTo>
                  <a:lnTo>
                    <a:pt x="0" y="12"/>
                  </a:lnTo>
                  <a:lnTo>
                    <a:pt x="0" y="12"/>
                  </a:lnTo>
                  <a:lnTo>
                    <a:pt x="0" y="16"/>
                  </a:lnTo>
                  <a:lnTo>
                    <a:pt x="4" y="20"/>
                  </a:lnTo>
                  <a:lnTo>
                    <a:pt x="6" y="22"/>
                  </a:lnTo>
                  <a:lnTo>
                    <a:pt x="12" y="22"/>
                  </a:lnTo>
                  <a:lnTo>
                    <a:pt x="12" y="22"/>
                  </a:lnTo>
                  <a:lnTo>
                    <a:pt x="16" y="22"/>
                  </a:lnTo>
                  <a:lnTo>
                    <a:pt x="20" y="20"/>
                  </a:lnTo>
                  <a:lnTo>
                    <a:pt x="22" y="16"/>
                  </a:lnTo>
                  <a:lnTo>
                    <a:pt x="22" y="12"/>
                  </a:lnTo>
                  <a:lnTo>
                    <a:pt x="22" y="12"/>
                  </a:lnTo>
                  <a:lnTo>
                    <a:pt x="22" y="8"/>
                  </a:lnTo>
                  <a:lnTo>
                    <a:pt x="20" y="4"/>
                  </a:lnTo>
                  <a:lnTo>
                    <a:pt x="16" y="2"/>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99" name="Freeform 476"/>
            <p:cNvSpPr/>
            <p:nvPr/>
          </p:nvSpPr>
          <p:spPr bwMode="auto">
            <a:xfrm>
              <a:off x="5732463" y="1025525"/>
              <a:ext cx="34925" cy="34925"/>
            </a:xfrm>
            <a:custGeom>
              <a:avLst/>
              <a:gdLst/>
              <a:ahLst/>
              <a:cxnLst>
                <a:cxn ang="0">
                  <a:pos x="12" y="0"/>
                </a:cxn>
                <a:cxn ang="0">
                  <a:pos x="12" y="0"/>
                </a:cxn>
                <a:cxn ang="0">
                  <a:pos x="6" y="2"/>
                </a:cxn>
                <a:cxn ang="0">
                  <a:pos x="4" y="4"/>
                </a:cxn>
                <a:cxn ang="0">
                  <a:pos x="0" y="8"/>
                </a:cxn>
                <a:cxn ang="0">
                  <a:pos x="0" y="12"/>
                </a:cxn>
                <a:cxn ang="0">
                  <a:pos x="0" y="12"/>
                </a:cxn>
                <a:cxn ang="0">
                  <a:pos x="0" y="16"/>
                </a:cxn>
                <a:cxn ang="0">
                  <a:pos x="4" y="20"/>
                </a:cxn>
                <a:cxn ang="0">
                  <a:pos x="6" y="22"/>
                </a:cxn>
                <a:cxn ang="0">
                  <a:pos x="12" y="22"/>
                </a:cxn>
                <a:cxn ang="0">
                  <a:pos x="12" y="22"/>
                </a:cxn>
                <a:cxn ang="0">
                  <a:pos x="16" y="22"/>
                </a:cxn>
                <a:cxn ang="0">
                  <a:pos x="20" y="20"/>
                </a:cxn>
                <a:cxn ang="0">
                  <a:pos x="22" y="16"/>
                </a:cxn>
                <a:cxn ang="0">
                  <a:pos x="22" y="12"/>
                </a:cxn>
                <a:cxn ang="0">
                  <a:pos x="22" y="12"/>
                </a:cxn>
                <a:cxn ang="0">
                  <a:pos x="22" y="8"/>
                </a:cxn>
                <a:cxn ang="0">
                  <a:pos x="20" y="4"/>
                </a:cxn>
                <a:cxn ang="0">
                  <a:pos x="16" y="2"/>
                </a:cxn>
                <a:cxn ang="0">
                  <a:pos x="12" y="0"/>
                </a:cxn>
              </a:cxnLst>
              <a:rect l="0" t="0" r="r" b="b"/>
              <a:pathLst>
                <a:path w="22" h="22">
                  <a:moveTo>
                    <a:pt x="12" y="0"/>
                  </a:moveTo>
                  <a:lnTo>
                    <a:pt x="12" y="0"/>
                  </a:lnTo>
                  <a:lnTo>
                    <a:pt x="6" y="2"/>
                  </a:lnTo>
                  <a:lnTo>
                    <a:pt x="4" y="4"/>
                  </a:lnTo>
                  <a:lnTo>
                    <a:pt x="0" y="8"/>
                  </a:lnTo>
                  <a:lnTo>
                    <a:pt x="0" y="12"/>
                  </a:lnTo>
                  <a:lnTo>
                    <a:pt x="0" y="12"/>
                  </a:lnTo>
                  <a:lnTo>
                    <a:pt x="0" y="16"/>
                  </a:lnTo>
                  <a:lnTo>
                    <a:pt x="4" y="20"/>
                  </a:lnTo>
                  <a:lnTo>
                    <a:pt x="6" y="22"/>
                  </a:lnTo>
                  <a:lnTo>
                    <a:pt x="12" y="22"/>
                  </a:lnTo>
                  <a:lnTo>
                    <a:pt x="12" y="22"/>
                  </a:lnTo>
                  <a:lnTo>
                    <a:pt x="16" y="22"/>
                  </a:lnTo>
                  <a:lnTo>
                    <a:pt x="20" y="20"/>
                  </a:lnTo>
                  <a:lnTo>
                    <a:pt x="22" y="16"/>
                  </a:lnTo>
                  <a:lnTo>
                    <a:pt x="22" y="12"/>
                  </a:lnTo>
                  <a:lnTo>
                    <a:pt x="22" y="12"/>
                  </a:lnTo>
                  <a:lnTo>
                    <a:pt x="22" y="8"/>
                  </a:lnTo>
                  <a:lnTo>
                    <a:pt x="20" y="4"/>
                  </a:lnTo>
                  <a:lnTo>
                    <a:pt x="16" y="2"/>
                  </a:lnTo>
                  <a:lnTo>
                    <a:pt x="12"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00" name="Freeform 478"/>
            <p:cNvSpPr/>
            <p:nvPr/>
          </p:nvSpPr>
          <p:spPr bwMode="auto">
            <a:xfrm>
              <a:off x="2335213" y="1562100"/>
              <a:ext cx="635000" cy="485775"/>
            </a:xfrm>
            <a:custGeom>
              <a:avLst/>
              <a:gdLst/>
              <a:ahLst/>
              <a:cxnLst>
                <a:cxn ang="0">
                  <a:pos x="348" y="172"/>
                </a:cxn>
                <a:cxn ang="0">
                  <a:pos x="342" y="200"/>
                </a:cxn>
                <a:cxn ang="0">
                  <a:pos x="330" y="222"/>
                </a:cxn>
                <a:cxn ang="0">
                  <a:pos x="312" y="238"/>
                </a:cxn>
                <a:cxn ang="0">
                  <a:pos x="290" y="248"/>
                </a:cxn>
                <a:cxn ang="0">
                  <a:pos x="264" y="254"/>
                </a:cxn>
                <a:cxn ang="0">
                  <a:pos x="212" y="250"/>
                </a:cxn>
                <a:cxn ang="0">
                  <a:pos x="186" y="242"/>
                </a:cxn>
                <a:cxn ang="0">
                  <a:pos x="140" y="212"/>
                </a:cxn>
                <a:cxn ang="0">
                  <a:pos x="100" y="172"/>
                </a:cxn>
                <a:cxn ang="0">
                  <a:pos x="68" y="124"/>
                </a:cxn>
                <a:cxn ang="0">
                  <a:pos x="48" y="74"/>
                </a:cxn>
                <a:cxn ang="0">
                  <a:pos x="44" y="52"/>
                </a:cxn>
                <a:cxn ang="0">
                  <a:pos x="34" y="20"/>
                </a:cxn>
                <a:cxn ang="0">
                  <a:pos x="24" y="2"/>
                </a:cxn>
                <a:cxn ang="0">
                  <a:pos x="16" y="0"/>
                </a:cxn>
                <a:cxn ang="0">
                  <a:pos x="8" y="8"/>
                </a:cxn>
                <a:cxn ang="0">
                  <a:pos x="4" y="18"/>
                </a:cxn>
                <a:cxn ang="0">
                  <a:pos x="0" y="36"/>
                </a:cxn>
                <a:cxn ang="0">
                  <a:pos x="4" y="74"/>
                </a:cxn>
                <a:cxn ang="0">
                  <a:pos x="28" y="128"/>
                </a:cxn>
                <a:cxn ang="0">
                  <a:pos x="46" y="160"/>
                </a:cxn>
                <a:cxn ang="0">
                  <a:pos x="70" y="204"/>
                </a:cxn>
                <a:cxn ang="0">
                  <a:pos x="102" y="240"/>
                </a:cxn>
                <a:cxn ang="0">
                  <a:pos x="142" y="270"/>
                </a:cxn>
                <a:cxn ang="0">
                  <a:pos x="186" y="290"/>
                </a:cxn>
                <a:cxn ang="0">
                  <a:pos x="212" y="298"/>
                </a:cxn>
                <a:cxn ang="0">
                  <a:pos x="262" y="306"/>
                </a:cxn>
                <a:cxn ang="0">
                  <a:pos x="288" y="306"/>
                </a:cxn>
                <a:cxn ang="0">
                  <a:pos x="328" y="300"/>
                </a:cxn>
                <a:cxn ang="0">
                  <a:pos x="358" y="284"/>
                </a:cxn>
                <a:cxn ang="0">
                  <a:pos x="380" y="260"/>
                </a:cxn>
                <a:cxn ang="0">
                  <a:pos x="400" y="224"/>
                </a:cxn>
              </a:cxnLst>
              <a:rect l="0" t="0" r="r" b="b"/>
              <a:pathLst>
                <a:path w="400" h="306">
                  <a:moveTo>
                    <a:pt x="348" y="172"/>
                  </a:moveTo>
                  <a:lnTo>
                    <a:pt x="348" y="172"/>
                  </a:lnTo>
                  <a:lnTo>
                    <a:pt x="346" y="186"/>
                  </a:lnTo>
                  <a:lnTo>
                    <a:pt x="342" y="200"/>
                  </a:lnTo>
                  <a:lnTo>
                    <a:pt x="338" y="212"/>
                  </a:lnTo>
                  <a:lnTo>
                    <a:pt x="330" y="222"/>
                  </a:lnTo>
                  <a:lnTo>
                    <a:pt x="322" y="230"/>
                  </a:lnTo>
                  <a:lnTo>
                    <a:pt x="312" y="238"/>
                  </a:lnTo>
                  <a:lnTo>
                    <a:pt x="302" y="244"/>
                  </a:lnTo>
                  <a:lnTo>
                    <a:pt x="290" y="248"/>
                  </a:lnTo>
                  <a:lnTo>
                    <a:pt x="276" y="252"/>
                  </a:lnTo>
                  <a:lnTo>
                    <a:pt x="264" y="254"/>
                  </a:lnTo>
                  <a:lnTo>
                    <a:pt x="238" y="254"/>
                  </a:lnTo>
                  <a:lnTo>
                    <a:pt x="212" y="250"/>
                  </a:lnTo>
                  <a:lnTo>
                    <a:pt x="186" y="242"/>
                  </a:lnTo>
                  <a:lnTo>
                    <a:pt x="186" y="242"/>
                  </a:lnTo>
                  <a:lnTo>
                    <a:pt x="164" y="228"/>
                  </a:lnTo>
                  <a:lnTo>
                    <a:pt x="140" y="212"/>
                  </a:lnTo>
                  <a:lnTo>
                    <a:pt x="120" y="194"/>
                  </a:lnTo>
                  <a:lnTo>
                    <a:pt x="100" y="172"/>
                  </a:lnTo>
                  <a:lnTo>
                    <a:pt x="84" y="150"/>
                  </a:lnTo>
                  <a:lnTo>
                    <a:pt x="68" y="124"/>
                  </a:lnTo>
                  <a:lnTo>
                    <a:pt x="58" y="100"/>
                  </a:lnTo>
                  <a:lnTo>
                    <a:pt x="48" y="74"/>
                  </a:lnTo>
                  <a:lnTo>
                    <a:pt x="48" y="74"/>
                  </a:lnTo>
                  <a:lnTo>
                    <a:pt x="44" y="52"/>
                  </a:lnTo>
                  <a:lnTo>
                    <a:pt x="38" y="36"/>
                  </a:lnTo>
                  <a:lnTo>
                    <a:pt x="34" y="20"/>
                  </a:lnTo>
                  <a:lnTo>
                    <a:pt x="26" y="6"/>
                  </a:lnTo>
                  <a:lnTo>
                    <a:pt x="24" y="2"/>
                  </a:lnTo>
                  <a:lnTo>
                    <a:pt x="20" y="0"/>
                  </a:lnTo>
                  <a:lnTo>
                    <a:pt x="16" y="0"/>
                  </a:lnTo>
                  <a:lnTo>
                    <a:pt x="12" y="2"/>
                  </a:lnTo>
                  <a:lnTo>
                    <a:pt x="8" y="8"/>
                  </a:lnTo>
                  <a:lnTo>
                    <a:pt x="4" y="18"/>
                  </a:lnTo>
                  <a:lnTo>
                    <a:pt x="4" y="18"/>
                  </a:lnTo>
                  <a:lnTo>
                    <a:pt x="2" y="26"/>
                  </a:lnTo>
                  <a:lnTo>
                    <a:pt x="0" y="36"/>
                  </a:lnTo>
                  <a:lnTo>
                    <a:pt x="0" y="54"/>
                  </a:lnTo>
                  <a:lnTo>
                    <a:pt x="4" y="74"/>
                  </a:lnTo>
                  <a:lnTo>
                    <a:pt x="12" y="92"/>
                  </a:lnTo>
                  <a:lnTo>
                    <a:pt x="28" y="128"/>
                  </a:lnTo>
                  <a:lnTo>
                    <a:pt x="46" y="160"/>
                  </a:lnTo>
                  <a:lnTo>
                    <a:pt x="46" y="160"/>
                  </a:lnTo>
                  <a:lnTo>
                    <a:pt x="58" y="182"/>
                  </a:lnTo>
                  <a:lnTo>
                    <a:pt x="70" y="204"/>
                  </a:lnTo>
                  <a:lnTo>
                    <a:pt x="86" y="222"/>
                  </a:lnTo>
                  <a:lnTo>
                    <a:pt x="102" y="240"/>
                  </a:lnTo>
                  <a:lnTo>
                    <a:pt x="120" y="256"/>
                  </a:lnTo>
                  <a:lnTo>
                    <a:pt x="142" y="270"/>
                  </a:lnTo>
                  <a:lnTo>
                    <a:pt x="164" y="282"/>
                  </a:lnTo>
                  <a:lnTo>
                    <a:pt x="186" y="290"/>
                  </a:lnTo>
                  <a:lnTo>
                    <a:pt x="186" y="290"/>
                  </a:lnTo>
                  <a:lnTo>
                    <a:pt x="212" y="298"/>
                  </a:lnTo>
                  <a:lnTo>
                    <a:pt x="236" y="302"/>
                  </a:lnTo>
                  <a:lnTo>
                    <a:pt x="262" y="306"/>
                  </a:lnTo>
                  <a:lnTo>
                    <a:pt x="288" y="306"/>
                  </a:lnTo>
                  <a:lnTo>
                    <a:pt x="288" y="306"/>
                  </a:lnTo>
                  <a:lnTo>
                    <a:pt x="310" y="304"/>
                  </a:lnTo>
                  <a:lnTo>
                    <a:pt x="328" y="300"/>
                  </a:lnTo>
                  <a:lnTo>
                    <a:pt x="344" y="294"/>
                  </a:lnTo>
                  <a:lnTo>
                    <a:pt x="358" y="284"/>
                  </a:lnTo>
                  <a:lnTo>
                    <a:pt x="370" y="274"/>
                  </a:lnTo>
                  <a:lnTo>
                    <a:pt x="380" y="260"/>
                  </a:lnTo>
                  <a:lnTo>
                    <a:pt x="390" y="242"/>
                  </a:lnTo>
                  <a:lnTo>
                    <a:pt x="400" y="224"/>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01" name="Freeform 483"/>
            <p:cNvSpPr/>
            <p:nvPr/>
          </p:nvSpPr>
          <p:spPr bwMode="auto">
            <a:xfrm>
              <a:off x="1862138" y="577850"/>
              <a:ext cx="104775" cy="88900"/>
            </a:xfrm>
            <a:custGeom>
              <a:avLst/>
              <a:gdLst/>
              <a:ahLst/>
              <a:cxnLst>
                <a:cxn ang="0">
                  <a:pos x="48" y="0"/>
                </a:cxn>
                <a:cxn ang="0">
                  <a:pos x="48" y="0"/>
                </a:cxn>
                <a:cxn ang="0">
                  <a:pos x="34" y="0"/>
                </a:cxn>
                <a:cxn ang="0">
                  <a:pos x="20" y="6"/>
                </a:cxn>
                <a:cxn ang="0">
                  <a:pos x="14" y="10"/>
                </a:cxn>
                <a:cxn ang="0">
                  <a:pos x="8" y="14"/>
                </a:cxn>
                <a:cxn ang="0">
                  <a:pos x="4" y="20"/>
                </a:cxn>
                <a:cxn ang="0">
                  <a:pos x="2" y="26"/>
                </a:cxn>
                <a:cxn ang="0">
                  <a:pos x="2" y="26"/>
                </a:cxn>
                <a:cxn ang="0">
                  <a:pos x="0" y="34"/>
                </a:cxn>
                <a:cxn ang="0">
                  <a:pos x="2" y="40"/>
                </a:cxn>
                <a:cxn ang="0">
                  <a:pos x="6" y="46"/>
                </a:cxn>
                <a:cxn ang="0">
                  <a:pos x="10" y="50"/>
                </a:cxn>
                <a:cxn ang="0">
                  <a:pos x="16" y="54"/>
                </a:cxn>
                <a:cxn ang="0">
                  <a:pos x="24" y="56"/>
                </a:cxn>
                <a:cxn ang="0">
                  <a:pos x="38" y="56"/>
                </a:cxn>
                <a:cxn ang="0">
                  <a:pos x="38" y="56"/>
                </a:cxn>
                <a:cxn ang="0">
                  <a:pos x="54" y="52"/>
                </a:cxn>
                <a:cxn ang="0">
                  <a:pos x="60" y="48"/>
                </a:cxn>
                <a:cxn ang="0">
                  <a:pos x="64" y="46"/>
                </a:cxn>
                <a:cxn ang="0">
                  <a:pos x="66" y="42"/>
                </a:cxn>
                <a:cxn ang="0">
                  <a:pos x="66" y="42"/>
                </a:cxn>
                <a:cxn ang="0">
                  <a:pos x="66" y="38"/>
                </a:cxn>
                <a:cxn ang="0">
                  <a:pos x="66" y="34"/>
                </a:cxn>
                <a:cxn ang="0">
                  <a:pos x="64" y="32"/>
                </a:cxn>
                <a:cxn ang="0">
                  <a:pos x="60" y="32"/>
                </a:cxn>
                <a:cxn ang="0">
                  <a:pos x="54" y="34"/>
                </a:cxn>
                <a:cxn ang="0">
                  <a:pos x="48" y="36"/>
                </a:cxn>
                <a:cxn ang="0">
                  <a:pos x="48" y="36"/>
                </a:cxn>
                <a:cxn ang="0">
                  <a:pos x="40" y="38"/>
                </a:cxn>
                <a:cxn ang="0">
                  <a:pos x="34" y="38"/>
                </a:cxn>
                <a:cxn ang="0">
                  <a:pos x="30" y="36"/>
                </a:cxn>
                <a:cxn ang="0">
                  <a:pos x="28" y="32"/>
                </a:cxn>
                <a:cxn ang="0">
                  <a:pos x="28" y="28"/>
                </a:cxn>
                <a:cxn ang="0">
                  <a:pos x="30" y="24"/>
                </a:cxn>
                <a:cxn ang="0">
                  <a:pos x="36" y="22"/>
                </a:cxn>
                <a:cxn ang="0">
                  <a:pos x="44" y="20"/>
                </a:cxn>
              </a:cxnLst>
              <a:rect l="0" t="0" r="r" b="b"/>
              <a:pathLst>
                <a:path w="66" h="56">
                  <a:moveTo>
                    <a:pt x="48" y="0"/>
                  </a:moveTo>
                  <a:lnTo>
                    <a:pt x="48" y="0"/>
                  </a:lnTo>
                  <a:lnTo>
                    <a:pt x="34" y="0"/>
                  </a:lnTo>
                  <a:lnTo>
                    <a:pt x="20" y="6"/>
                  </a:lnTo>
                  <a:lnTo>
                    <a:pt x="14" y="10"/>
                  </a:lnTo>
                  <a:lnTo>
                    <a:pt x="8" y="14"/>
                  </a:lnTo>
                  <a:lnTo>
                    <a:pt x="4" y="20"/>
                  </a:lnTo>
                  <a:lnTo>
                    <a:pt x="2" y="26"/>
                  </a:lnTo>
                  <a:lnTo>
                    <a:pt x="2" y="26"/>
                  </a:lnTo>
                  <a:lnTo>
                    <a:pt x="0" y="34"/>
                  </a:lnTo>
                  <a:lnTo>
                    <a:pt x="2" y="40"/>
                  </a:lnTo>
                  <a:lnTo>
                    <a:pt x="6" y="46"/>
                  </a:lnTo>
                  <a:lnTo>
                    <a:pt x="10" y="50"/>
                  </a:lnTo>
                  <a:lnTo>
                    <a:pt x="16" y="54"/>
                  </a:lnTo>
                  <a:lnTo>
                    <a:pt x="24" y="56"/>
                  </a:lnTo>
                  <a:lnTo>
                    <a:pt x="38" y="56"/>
                  </a:lnTo>
                  <a:lnTo>
                    <a:pt x="38" y="56"/>
                  </a:lnTo>
                  <a:lnTo>
                    <a:pt x="54" y="52"/>
                  </a:lnTo>
                  <a:lnTo>
                    <a:pt x="60" y="48"/>
                  </a:lnTo>
                  <a:lnTo>
                    <a:pt x="64" y="46"/>
                  </a:lnTo>
                  <a:lnTo>
                    <a:pt x="66" y="42"/>
                  </a:lnTo>
                  <a:lnTo>
                    <a:pt x="66" y="42"/>
                  </a:lnTo>
                  <a:lnTo>
                    <a:pt x="66" y="38"/>
                  </a:lnTo>
                  <a:lnTo>
                    <a:pt x="66" y="34"/>
                  </a:lnTo>
                  <a:lnTo>
                    <a:pt x="64" y="32"/>
                  </a:lnTo>
                  <a:lnTo>
                    <a:pt x="60" y="32"/>
                  </a:lnTo>
                  <a:lnTo>
                    <a:pt x="54" y="34"/>
                  </a:lnTo>
                  <a:lnTo>
                    <a:pt x="48" y="36"/>
                  </a:lnTo>
                  <a:lnTo>
                    <a:pt x="48" y="36"/>
                  </a:lnTo>
                  <a:lnTo>
                    <a:pt x="40" y="38"/>
                  </a:lnTo>
                  <a:lnTo>
                    <a:pt x="34" y="38"/>
                  </a:lnTo>
                  <a:lnTo>
                    <a:pt x="30" y="36"/>
                  </a:lnTo>
                  <a:lnTo>
                    <a:pt x="28" y="32"/>
                  </a:lnTo>
                  <a:lnTo>
                    <a:pt x="28" y="28"/>
                  </a:lnTo>
                  <a:lnTo>
                    <a:pt x="30" y="24"/>
                  </a:lnTo>
                  <a:lnTo>
                    <a:pt x="36" y="22"/>
                  </a:lnTo>
                  <a:lnTo>
                    <a:pt x="44" y="2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grpSp>
      <p:sp>
        <p:nvSpPr>
          <p:cNvPr id="23561" name="Freeform 22"/>
          <p:cNvSpPr>
            <a:spLocks noEditPoints="1" noChangeArrowheads="1"/>
          </p:cNvSpPr>
          <p:nvPr/>
        </p:nvSpPr>
        <p:spPr bwMode="auto">
          <a:xfrm>
            <a:off x="467544" y="-252413"/>
            <a:ext cx="5853113" cy="5395913"/>
          </a:xfrm>
          <a:custGeom>
            <a:avLst/>
            <a:gdLst>
              <a:gd name="T0" fmla="*/ 245 w 1986"/>
              <a:gd name="T1" fmla="*/ 11476 h 1831"/>
              <a:gd name="T2" fmla="*/ 6596 w 1986"/>
              <a:gd name="T3" fmla="*/ 11190 h 1831"/>
              <a:gd name="T4" fmla="*/ 6828 w 1986"/>
              <a:gd name="T5" fmla="*/ 11118 h 1831"/>
              <a:gd name="T6" fmla="*/ 254 w 1986"/>
              <a:gd name="T7" fmla="*/ 11062 h 1831"/>
              <a:gd name="T8" fmla="*/ 7021 w 1986"/>
              <a:gd name="T9" fmla="*/ 10997 h 1831"/>
              <a:gd name="T10" fmla="*/ 7172 w 1986"/>
              <a:gd name="T11" fmla="*/ 10824 h 1831"/>
              <a:gd name="T12" fmla="*/ 5094 w 1986"/>
              <a:gd name="T13" fmla="*/ 10780 h 1831"/>
              <a:gd name="T14" fmla="*/ 479 w 1986"/>
              <a:gd name="T15" fmla="*/ 10600 h 1831"/>
              <a:gd name="T16" fmla="*/ 4721 w 1986"/>
              <a:gd name="T17" fmla="*/ 10446 h 1831"/>
              <a:gd name="T18" fmla="*/ 7292 w 1986"/>
              <a:gd name="T19" fmla="*/ 10370 h 1831"/>
              <a:gd name="T20" fmla="*/ 724 w 1986"/>
              <a:gd name="T21" fmla="*/ 10145 h 1831"/>
              <a:gd name="T22" fmla="*/ 4430 w 1986"/>
              <a:gd name="T23" fmla="*/ 10048 h 1831"/>
              <a:gd name="T24" fmla="*/ 4311 w 1986"/>
              <a:gd name="T25" fmla="*/ 9831 h 1831"/>
              <a:gd name="T26" fmla="*/ 993 w 1986"/>
              <a:gd name="T27" fmla="*/ 9705 h 1831"/>
              <a:gd name="T28" fmla="*/ 4229 w 1986"/>
              <a:gd name="T29" fmla="*/ 9601 h 1831"/>
              <a:gd name="T30" fmla="*/ 7194 w 1986"/>
              <a:gd name="T31" fmla="*/ 9360 h 1831"/>
              <a:gd name="T32" fmla="*/ 1285 w 1986"/>
              <a:gd name="T33" fmla="*/ 9276 h 1831"/>
              <a:gd name="T34" fmla="*/ 1441 w 1986"/>
              <a:gd name="T35" fmla="*/ 9070 h 1831"/>
              <a:gd name="T36" fmla="*/ 6858 w 1986"/>
              <a:gd name="T37" fmla="*/ 9107 h 1831"/>
              <a:gd name="T38" fmla="*/ 4168 w 1986"/>
              <a:gd name="T39" fmla="*/ 8994 h 1831"/>
              <a:gd name="T40" fmla="*/ 1806 w 1986"/>
              <a:gd name="T41" fmla="*/ 8873 h 1831"/>
              <a:gd name="T42" fmla="*/ 6539 w 1986"/>
              <a:gd name="T43" fmla="*/ 8725 h 1831"/>
              <a:gd name="T44" fmla="*/ 6355 w 1986"/>
              <a:gd name="T45" fmla="*/ 8552 h 1831"/>
              <a:gd name="T46" fmla="*/ 2161 w 1986"/>
              <a:gd name="T47" fmla="*/ 8515 h 1831"/>
              <a:gd name="T48" fmla="*/ 2354 w 1986"/>
              <a:gd name="T49" fmla="*/ 8354 h 1831"/>
              <a:gd name="T50" fmla="*/ 5956 w 1986"/>
              <a:gd name="T51" fmla="*/ 8253 h 1831"/>
              <a:gd name="T52" fmla="*/ 5738 w 1986"/>
              <a:gd name="T53" fmla="*/ 8125 h 1831"/>
              <a:gd name="T54" fmla="*/ 2764 w 1986"/>
              <a:gd name="T55" fmla="*/ 8068 h 1831"/>
              <a:gd name="T56" fmla="*/ 2982 w 1986"/>
              <a:gd name="T57" fmla="*/ 7951 h 1831"/>
              <a:gd name="T58" fmla="*/ 4909 w 1986"/>
              <a:gd name="T59" fmla="*/ 7568 h 1831"/>
              <a:gd name="T60" fmla="*/ 4805 w 1986"/>
              <a:gd name="T61" fmla="*/ 7843 h 1831"/>
              <a:gd name="T62" fmla="*/ 3327 w 1986"/>
              <a:gd name="T63" fmla="*/ 7812 h 1831"/>
              <a:gd name="T64" fmla="*/ 4580 w 1986"/>
              <a:gd name="T65" fmla="*/ 7581 h 1831"/>
              <a:gd name="T66" fmla="*/ 4318 w 1986"/>
              <a:gd name="T67" fmla="*/ 7554 h 1831"/>
              <a:gd name="T68" fmla="*/ 5207 w 1986"/>
              <a:gd name="T69" fmla="*/ 7550 h 1831"/>
              <a:gd name="T70" fmla="*/ 5649 w 1986"/>
              <a:gd name="T71" fmla="*/ 7320 h 1831"/>
              <a:gd name="T72" fmla="*/ 6125 w 1986"/>
              <a:gd name="T73" fmla="*/ 7134 h 1831"/>
              <a:gd name="T74" fmla="*/ 6442 w 1986"/>
              <a:gd name="T75" fmla="*/ 6872 h 1831"/>
              <a:gd name="T76" fmla="*/ 9114 w 1986"/>
              <a:gd name="T77" fmla="*/ 6978 h 1831"/>
              <a:gd name="T78" fmla="*/ 8874 w 1986"/>
              <a:gd name="T79" fmla="*/ 6971 h 1831"/>
              <a:gd name="T80" fmla="*/ 8620 w 1986"/>
              <a:gd name="T81" fmla="*/ 6961 h 1831"/>
              <a:gd name="T82" fmla="*/ 8362 w 1986"/>
              <a:gd name="T83" fmla="*/ 6934 h 1831"/>
              <a:gd name="T84" fmla="*/ 8105 w 1986"/>
              <a:gd name="T85" fmla="*/ 6917 h 1831"/>
              <a:gd name="T86" fmla="*/ 7224 w 1986"/>
              <a:gd name="T87" fmla="*/ 6896 h 1831"/>
              <a:gd name="T88" fmla="*/ 7602 w 1986"/>
              <a:gd name="T89" fmla="*/ 6889 h 1831"/>
              <a:gd name="T90" fmla="*/ 10326 w 1986"/>
              <a:gd name="T91" fmla="*/ 6531 h 1831"/>
              <a:gd name="T92" fmla="*/ 10692 w 1986"/>
              <a:gd name="T93" fmla="*/ 6297 h 1831"/>
              <a:gd name="T94" fmla="*/ 11122 w 1986"/>
              <a:gd name="T95" fmla="*/ 6096 h 1831"/>
              <a:gd name="T96" fmla="*/ 11364 w 1986"/>
              <a:gd name="T97" fmla="*/ 5610 h 1831"/>
              <a:gd name="T98" fmla="*/ 11167 w 1986"/>
              <a:gd name="T99" fmla="*/ 5118 h 1831"/>
              <a:gd name="T100" fmla="*/ 10942 w 1986"/>
              <a:gd name="T101" fmla="*/ 4676 h 1831"/>
              <a:gd name="T102" fmla="*/ 10660 w 1986"/>
              <a:gd name="T103" fmla="*/ 4253 h 1831"/>
              <a:gd name="T104" fmla="*/ 10378 w 1986"/>
              <a:gd name="T105" fmla="*/ 3819 h 1831"/>
              <a:gd name="T106" fmla="*/ 10136 w 1986"/>
              <a:gd name="T107" fmla="*/ 3360 h 1831"/>
              <a:gd name="T108" fmla="*/ 9968 w 1986"/>
              <a:gd name="T109" fmla="*/ 2861 h 1831"/>
              <a:gd name="T110" fmla="*/ 10092 w 1986"/>
              <a:gd name="T111" fmla="*/ 2584 h 1831"/>
              <a:gd name="T112" fmla="*/ 10168 w 1986"/>
              <a:gd name="T113" fmla="*/ 1981 h 1831"/>
              <a:gd name="T114" fmla="*/ 10385 w 1986"/>
              <a:gd name="T115" fmla="*/ 1548 h 1831"/>
              <a:gd name="T116" fmla="*/ 10705 w 1986"/>
              <a:gd name="T117" fmla="*/ 1179 h 1831"/>
              <a:gd name="T118" fmla="*/ 11094 w 1986"/>
              <a:gd name="T119" fmla="*/ 865 h 1831"/>
              <a:gd name="T120" fmla="*/ 11529 w 1986"/>
              <a:gd name="T121" fmla="*/ 607 h 1831"/>
              <a:gd name="T122" fmla="*/ 11991 w 1986"/>
              <a:gd name="T123" fmla="*/ 390 h 1831"/>
              <a:gd name="T124" fmla="*/ 12463 w 1986"/>
              <a:gd name="T125" fmla="*/ 217 h 1831"/>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986"/>
              <a:gd name="T190" fmla="*/ 0 h 1831"/>
              <a:gd name="T191" fmla="*/ 1986 w 1986"/>
              <a:gd name="T192" fmla="*/ 1831 h 1831"/>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986" h="1831">
                <a:moveTo>
                  <a:pt x="22" y="1831"/>
                </a:moveTo>
                <a:cubicBezTo>
                  <a:pt x="0" y="1822"/>
                  <a:pt x="0" y="1822"/>
                  <a:pt x="0" y="1822"/>
                </a:cubicBezTo>
                <a:cubicBezTo>
                  <a:pt x="3" y="1815"/>
                  <a:pt x="5" y="1809"/>
                  <a:pt x="8" y="1803"/>
                </a:cubicBezTo>
                <a:cubicBezTo>
                  <a:pt x="30" y="1812"/>
                  <a:pt x="30" y="1812"/>
                  <a:pt x="30" y="1812"/>
                </a:cubicBezTo>
                <a:cubicBezTo>
                  <a:pt x="27" y="1818"/>
                  <a:pt x="25" y="1825"/>
                  <a:pt x="22" y="1831"/>
                </a:cubicBezTo>
                <a:close/>
                <a:moveTo>
                  <a:pt x="38" y="1794"/>
                </a:moveTo>
                <a:cubicBezTo>
                  <a:pt x="16" y="1784"/>
                  <a:pt x="16" y="1784"/>
                  <a:pt x="16" y="1784"/>
                </a:cubicBezTo>
                <a:cubicBezTo>
                  <a:pt x="18" y="1778"/>
                  <a:pt x="21" y="1772"/>
                  <a:pt x="24" y="1766"/>
                </a:cubicBezTo>
                <a:cubicBezTo>
                  <a:pt x="46" y="1776"/>
                  <a:pt x="46" y="1776"/>
                  <a:pt x="46" y="1776"/>
                </a:cubicBezTo>
                <a:cubicBezTo>
                  <a:pt x="43" y="1782"/>
                  <a:pt x="40" y="1788"/>
                  <a:pt x="38" y="1794"/>
                </a:cubicBezTo>
                <a:close/>
                <a:moveTo>
                  <a:pt x="990" y="1776"/>
                </a:moveTo>
                <a:cubicBezTo>
                  <a:pt x="984" y="1776"/>
                  <a:pt x="979" y="1776"/>
                  <a:pt x="973" y="1776"/>
                </a:cubicBezTo>
                <a:cubicBezTo>
                  <a:pt x="974" y="1752"/>
                  <a:pt x="974" y="1752"/>
                  <a:pt x="974" y="1752"/>
                </a:cubicBezTo>
                <a:cubicBezTo>
                  <a:pt x="979" y="1752"/>
                  <a:pt x="985" y="1752"/>
                  <a:pt x="990" y="1752"/>
                </a:cubicBezTo>
                <a:cubicBezTo>
                  <a:pt x="993" y="1752"/>
                  <a:pt x="993" y="1752"/>
                  <a:pt x="993" y="1752"/>
                </a:cubicBezTo>
                <a:cubicBezTo>
                  <a:pt x="993" y="1776"/>
                  <a:pt x="993" y="1776"/>
                  <a:pt x="993" y="1776"/>
                </a:cubicBezTo>
                <a:lnTo>
                  <a:pt x="990" y="1776"/>
                </a:lnTo>
                <a:close/>
                <a:moveTo>
                  <a:pt x="1014" y="1775"/>
                </a:moveTo>
                <a:cubicBezTo>
                  <a:pt x="1012" y="1751"/>
                  <a:pt x="1012" y="1751"/>
                  <a:pt x="1012" y="1751"/>
                </a:cubicBezTo>
                <a:cubicBezTo>
                  <a:pt x="1019" y="1751"/>
                  <a:pt x="1025" y="1750"/>
                  <a:pt x="1031" y="1749"/>
                </a:cubicBezTo>
                <a:cubicBezTo>
                  <a:pt x="1035" y="1772"/>
                  <a:pt x="1035" y="1772"/>
                  <a:pt x="1035" y="1772"/>
                </a:cubicBezTo>
                <a:cubicBezTo>
                  <a:pt x="1029" y="1774"/>
                  <a:pt x="1022" y="1775"/>
                  <a:pt x="1014" y="1775"/>
                </a:cubicBezTo>
                <a:close/>
                <a:moveTo>
                  <a:pt x="952" y="1774"/>
                </a:moveTo>
                <a:cubicBezTo>
                  <a:pt x="945" y="1773"/>
                  <a:pt x="938" y="1772"/>
                  <a:pt x="932" y="1771"/>
                </a:cubicBezTo>
                <a:cubicBezTo>
                  <a:pt x="936" y="1747"/>
                  <a:pt x="936" y="1747"/>
                  <a:pt x="936" y="1747"/>
                </a:cubicBezTo>
                <a:cubicBezTo>
                  <a:pt x="942" y="1748"/>
                  <a:pt x="949" y="1749"/>
                  <a:pt x="955" y="1750"/>
                </a:cubicBezTo>
                <a:lnTo>
                  <a:pt x="952" y="1774"/>
                </a:lnTo>
                <a:close/>
                <a:moveTo>
                  <a:pt x="1056" y="1767"/>
                </a:moveTo>
                <a:cubicBezTo>
                  <a:pt x="1049" y="1744"/>
                  <a:pt x="1049" y="1744"/>
                  <a:pt x="1049" y="1744"/>
                </a:cubicBezTo>
                <a:cubicBezTo>
                  <a:pt x="1055" y="1743"/>
                  <a:pt x="1061" y="1740"/>
                  <a:pt x="1067" y="1738"/>
                </a:cubicBezTo>
                <a:cubicBezTo>
                  <a:pt x="1076" y="1760"/>
                  <a:pt x="1076" y="1760"/>
                  <a:pt x="1076" y="1760"/>
                </a:cubicBezTo>
                <a:cubicBezTo>
                  <a:pt x="1070" y="1763"/>
                  <a:pt x="1063" y="1765"/>
                  <a:pt x="1056" y="1767"/>
                </a:cubicBezTo>
                <a:close/>
                <a:moveTo>
                  <a:pt x="911" y="1766"/>
                </a:moveTo>
                <a:cubicBezTo>
                  <a:pt x="905" y="1765"/>
                  <a:pt x="898" y="1763"/>
                  <a:pt x="891" y="1761"/>
                </a:cubicBezTo>
                <a:cubicBezTo>
                  <a:pt x="899" y="1738"/>
                  <a:pt x="899" y="1738"/>
                  <a:pt x="899" y="1738"/>
                </a:cubicBezTo>
                <a:cubicBezTo>
                  <a:pt x="905" y="1740"/>
                  <a:pt x="911" y="1742"/>
                  <a:pt x="917" y="1743"/>
                </a:cubicBezTo>
                <a:lnTo>
                  <a:pt x="911" y="1766"/>
                </a:lnTo>
                <a:close/>
                <a:moveTo>
                  <a:pt x="54" y="1757"/>
                </a:moveTo>
                <a:cubicBezTo>
                  <a:pt x="32" y="1748"/>
                  <a:pt x="32" y="1748"/>
                  <a:pt x="32" y="1748"/>
                </a:cubicBezTo>
                <a:cubicBezTo>
                  <a:pt x="34" y="1741"/>
                  <a:pt x="37" y="1735"/>
                  <a:pt x="40" y="1729"/>
                </a:cubicBezTo>
                <a:cubicBezTo>
                  <a:pt x="62" y="1739"/>
                  <a:pt x="62" y="1739"/>
                  <a:pt x="62" y="1739"/>
                </a:cubicBezTo>
                <a:cubicBezTo>
                  <a:pt x="59" y="1745"/>
                  <a:pt x="56" y="1751"/>
                  <a:pt x="54" y="1757"/>
                </a:cubicBezTo>
                <a:close/>
                <a:moveTo>
                  <a:pt x="872" y="1754"/>
                </a:moveTo>
                <a:cubicBezTo>
                  <a:pt x="865" y="1751"/>
                  <a:pt x="859" y="1749"/>
                  <a:pt x="853" y="1746"/>
                </a:cubicBezTo>
                <a:cubicBezTo>
                  <a:pt x="863" y="1724"/>
                  <a:pt x="863" y="1724"/>
                  <a:pt x="863" y="1724"/>
                </a:cubicBezTo>
                <a:cubicBezTo>
                  <a:pt x="868" y="1727"/>
                  <a:pt x="874" y="1729"/>
                  <a:pt x="880" y="1731"/>
                </a:cubicBezTo>
                <a:lnTo>
                  <a:pt x="872" y="1754"/>
                </a:lnTo>
                <a:close/>
                <a:moveTo>
                  <a:pt x="1095" y="1750"/>
                </a:moveTo>
                <a:cubicBezTo>
                  <a:pt x="1083" y="1730"/>
                  <a:pt x="1083" y="1730"/>
                  <a:pt x="1083" y="1730"/>
                </a:cubicBezTo>
                <a:cubicBezTo>
                  <a:pt x="1088" y="1726"/>
                  <a:pt x="1093" y="1723"/>
                  <a:pt x="1097" y="1719"/>
                </a:cubicBezTo>
                <a:cubicBezTo>
                  <a:pt x="1113" y="1737"/>
                  <a:pt x="1113" y="1737"/>
                  <a:pt x="1113" y="1737"/>
                </a:cubicBezTo>
                <a:cubicBezTo>
                  <a:pt x="1108" y="1742"/>
                  <a:pt x="1102" y="1746"/>
                  <a:pt x="1095" y="1750"/>
                </a:cubicBezTo>
                <a:close/>
                <a:moveTo>
                  <a:pt x="834" y="1737"/>
                </a:moveTo>
                <a:cubicBezTo>
                  <a:pt x="828" y="1734"/>
                  <a:pt x="822" y="1731"/>
                  <a:pt x="816" y="1727"/>
                </a:cubicBezTo>
                <a:cubicBezTo>
                  <a:pt x="828" y="1706"/>
                  <a:pt x="828" y="1706"/>
                  <a:pt x="828" y="1706"/>
                </a:cubicBezTo>
                <a:cubicBezTo>
                  <a:pt x="834" y="1710"/>
                  <a:pt x="839" y="1713"/>
                  <a:pt x="845" y="1716"/>
                </a:cubicBezTo>
                <a:lnTo>
                  <a:pt x="834" y="1737"/>
                </a:lnTo>
                <a:close/>
                <a:moveTo>
                  <a:pt x="1128" y="1722"/>
                </a:moveTo>
                <a:cubicBezTo>
                  <a:pt x="1110" y="1706"/>
                  <a:pt x="1110" y="1706"/>
                  <a:pt x="1110" y="1706"/>
                </a:cubicBezTo>
                <a:cubicBezTo>
                  <a:pt x="1114" y="1702"/>
                  <a:pt x="1118" y="1697"/>
                  <a:pt x="1121" y="1692"/>
                </a:cubicBezTo>
                <a:cubicBezTo>
                  <a:pt x="1141" y="1704"/>
                  <a:pt x="1141" y="1704"/>
                  <a:pt x="1141" y="1704"/>
                </a:cubicBezTo>
                <a:cubicBezTo>
                  <a:pt x="1137" y="1710"/>
                  <a:pt x="1133" y="1716"/>
                  <a:pt x="1128" y="1722"/>
                </a:cubicBezTo>
                <a:close/>
                <a:moveTo>
                  <a:pt x="70" y="1721"/>
                </a:moveTo>
                <a:cubicBezTo>
                  <a:pt x="49" y="1711"/>
                  <a:pt x="49" y="1711"/>
                  <a:pt x="49" y="1711"/>
                </a:cubicBezTo>
                <a:cubicBezTo>
                  <a:pt x="51" y="1705"/>
                  <a:pt x="54" y="1699"/>
                  <a:pt x="57" y="1693"/>
                </a:cubicBezTo>
                <a:cubicBezTo>
                  <a:pt x="79" y="1703"/>
                  <a:pt x="79" y="1703"/>
                  <a:pt x="79" y="1703"/>
                </a:cubicBezTo>
                <a:cubicBezTo>
                  <a:pt x="76" y="1709"/>
                  <a:pt x="73" y="1715"/>
                  <a:pt x="70" y="1721"/>
                </a:cubicBezTo>
                <a:close/>
                <a:moveTo>
                  <a:pt x="799" y="1716"/>
                </a:moveTo>
                <a:cubicBezTo>
                  <a:pt x="793" y="1712"/>
                  <a:pt x="787" y="1709"/>
                  <a:pt x="782" y="1704"/>
                </a:cubicBezTo>
                <a:cubicBezTo>
                  <a:pt x="796" y="1685"/>
                  <a:pt x="796" y="1685"/>
                  <a:pt x="796" y="1685"/>
                </a:cubicBezTo>
                <a:cubicBezTo>
                  <a:pt x="801" y="1689"/>
                  <a:pt x="806" y="1693"/>
                  <a:pt x="812" y="1696"/>
                </a:cubicBezTo>
                <a:lnTo>
                  <a:pt x="799" y="1716"/>
                </a:lnTo>
                <a:close/>
                <a:moveTo>
                  <a:pt x="765" y="1692"/>
                </a:moveTo>
                <a:cubicBezTo>
                  <a:pt x="760" y="1688"/>
                  <a:pt x="755" y="1683"/>
                  <a:pt x="750" y="1679"/>
                </a:cubicBezTo>
                <a:cubicBezTo>
                  <a:pt x="766" y="1661"/>
                  <a:pt x="766" y="1661"/>
                  <a:pt x="766" y="1661"/>
                </a:cubicBezTo>
                <a:cubicBezTo>
                  <a:pt x="770" y="1665"/>
                  <a:pt x="775" y="1669"/>
                  <a:pt x="780" y="1673"/>
                </a:cubicBezTo>
                <a:lnTo>
                  <a:pt x="765" y="1692"/>
                </a:lnTo>
                <a:close/>
                <a:moveTo>
                  <a:pt x="88" y="1685"/>
                </a:moveTo>
                <a:cubicBezTo>
                  <a:pt x="66" y="1675"/>
                  <a:pt x="66" y="1675"/>
                  <a:pt x="66" y="1675"/>
                </a:cubicBezTo>
                <a:cubicBezTo>
                  <a:pt x="69" y="1669"/>
                  <a:pt x="72" y="1663"/>
                  <a:pt x="75" y="1657"/>
                </a:cubicBezTo>
                <a:cubicBezTo>
                  <a:pt x="97" y="1668"/>
                  <a:pt x="97" y="1668"/>
                  <a:pt x="97" y="1668"/>
                </a:cubicBezTo>
                <a:cubicBezTo>
                  <a:pt x="94" y="1674"/>
                  <a:pt x="91" y="1679"/>
                  <a:pt x="88" y="1685"/>
                </a:cubicBezTo>
                <a:close/>
                <a:moveTo>
                  <a:pt x="1151" y="1685"/>
                </a:moveTo>
                <a:cubicBezTo>
                  <a:pt x="1129" y="1675"/>
                  <a:pt x="1129" y="1675"/>
                  <a:pt x="1129" y="1675"/>
                </a:cubicBezTo>
                <a:cubicBezTo>
                  <a:pt x="1131" y="1670"/>
                  <a:pt x="1133" y="1664"/>
                  <a:pt x="1135" y="1658"/>
                </a:cubicBezTo>
                <a:cubicBezTo>
                  <a:pt x="1158" y="1664"/>
                  <a:pt x="1158" y="1664"/>
                  <a:pt x="1158" y="1664"/>
                </a:cubicBezTo>
                <a:cubicBezTo>
                  <a:pt x="1156" y="1671"/>
                  <a:pt x="1154" y="1678"/>
                  <a:pt x="1151" y="1685"/>
                </a:cubicBezTo>
                <a:close/>
                <a:moveTo>
                  <a:pt x="735" y="1665"/>
                </a:moveTo>
                <a:cubicBezTo>
                  <a:pt x="730" y="1660"/>
                  <a:pt x="725" y="1655"/>
                  <a:pt x="720" y="1650"/>
                </a:cubicBezTo>
                <a:cubicBezTo>
                  <a:pt x="738" y="1633"/>
                  <a:pt x="738" y="1633"/>
                  <a:pt x="738" y="1633"/>
                </a:cubicBezTo>
                <a:cubicBezTo>
                  <a:pt x="742" y="1638"/>
                  <a:pt x="747" y="1643"/>
                  <a:pt x="751" y="1647"/>
                </a:cubicBezTo>
                <a:lnTo>
                  <a:pt x="735" y="1665"/>
                </a:lnTo>
                <a:close/>
                <a:moveTo>
                  <a:pt x="106" y="1650"/>
                </a:moveTo>
                <a:cubicBezTo>
                  <a:pt x="84" y="1639"/>
                  <a:pt x="84" y="1639"/>
                  <a:pt x="84" y="1639"/>
                </a:cubicBezTo>
                <a:cubicBezTo>
                  <a:pt x="88" y="1633"/>
                  <a:pt x="91" y="1627"/>
                  <a:pt x="94" y="1621"/>
                </a:cubicBezTo>
                <a:cubicBezTo>
                  <a:pt x="115" y="1632"/>
                  <a:pt x="115" y="1632"/>
                  <a:pt x="115" y="1632"/>
                </a:cubicBezTo>
                <a:cubicBezTo>
                  <a:pt x="112" y="1638"/>
                  <a:pt x="109" y="1644"/>
                  <a:pt x="106" y="1650"/>
                </a:cubicBezTo>
                <a:close/>
                <a:moveTo>
                  <a:pt x="1162" y="1643"/>
                </a:moveTo>
                <a:cubicBezTo>
                  <a:pt x="1139" y="1640"/>
                  <a:pt x="1139" y="1640"/>
                  <a:pt x="1139" y="1640"/>
                </a:cubicBezTo>
                <a:cubicBezTo>
                  <a:pt x="1140" y="1634"/>
                  <a:pt x="1140" y="1627"/>
                  <a:pt x="1140" y="1621"/>
                </a:cubicBezTo>
                <a:cubicBezTo>
                  <a:pt x="1164" y="1622"/>
                  <a:pt x="1164" y="1622"/>
                  <a:pt x="1164" y="1622"/>
                </a:cubicBezTo>
                <a:cubicBezTo>
                  <a:pt x="1164" y="1629"/>
                  <a:pt x="1163" y="1636"/>
                  <a:pt x="1162" y="1643"/>
                </a:cubicBezTo>
                <a:close/>
                <a:moveTo>
                  <a:pt x="707" y="1634"/>
                </a:moveTo>
                <a:cubicBezTo>
                  <a:pt x="702" y="1629"/>
                  <a:pt x="698" y="1623"/>
                  <a:pt x="694" y="1618"/>
                </a:cubicBezTo>
                <a:cubicBezTo>
                  <a:pt x="713" y="1604"/>
                  <a:pt x="713" y="1604"/>
                  <a:pt x="713" y="1604"/>
                </a:cubicBezTo>
                <a:cubicBezTo>
                  <a:pt x="717" y="1609"/>
                  <a:pt x="721" y="1614"/>
                  <a:pt x="725" y="1619"/>
                </a:cubicBezTo>
                <a:lnTo>
                  <a:pt x="707" y="1634"/>
                </a:lnTo>
                <a:close/>
                <a:moveTo>
                  <a:pt x="125" y="1615"/>
                </a:moveTo>
                <a:cubicBezTo>
                  <a:pt x="104" y="1603"/>
                  <a:pt x="104" y="1603"/>
                  <a:pt x="104" y="1603"/>
                </a:cubicBezTo>
                <a:cubicBezTo>
                  <a:pt x="107" y="1597"/>
                  <a:pt x="110" y="1592"/>
                  <a:pt x="113" y="1586"/>
                </a:cubicBezTo>
                <a:cubicBezTo>
                  <a:pt x="134" y="1598"/>
                  <a:pt x="134" y="1598"/>
                  <a:pt x="134" y="1598"/>
                </a:cubicBezTo>
                <a:cubicBezTo>
                  <a:pt x="131" y="1603"/>
                  <a:pt x="128" y="1609"/>
                  <a:pt x="125" y="1615"/>
                </a:cubicBezTo>
                <a:close/>
                <a:moveTo>
                  <a:pt x="1140" y="1602"/>
                </a:moveTo>
                <a:cubicBezTo>
                  <a:pt x="1140" y="1596"/>
                  <a:pt x="1139" y="1590"/>
                  <a:pt x="1139" y="1583"/>
                </a:cubicBezTo>
                <a:cubicBezTo>
                  <a:pt x="1162" y="1580"/>
                  <a:pt x="1162" y="1580"/>
                  <a:pt x="1162" y="1580"/>
                </a:cubicBezTo>
                <a:cubicBezTo>
                  <a:pt x="1163" y="1587"/>
                  <a:pt x="1164" y="1594"/>
                  <a:pt x="1164" y="1601"/>
                </a:cubicBezTo>
                <a:lnTo>
                  <a:pt x="1140" y="1602"/>
                </a:lnTo>
                <a:close/>
                <a:moveTo>
                  <a:pt x="682" y="1601"/>
                </a:moveTo>
                <a:cubicBezTo>
                  <a:pt x="678" y="1595"/>
                  <a:pt x="674" y="1589"/>
                  <a:pt x="671" y="1583"/>
                </a:cubicBezTo>
                <a:cubicBezTo>
                  <a:pt x="692" y="1571"/>
                  <a:pt x="692" y="1571"/>
                  <a:pt x="692" y="1571"/>
                </a:cubicBezTo>
                <a:cubicBezTo>
                  <a:pt x="695" y="1577"/>
                  <a:pt x="698" y="1582"/>
                  <a:pt x="702" y="1588"/>
                </a:cubicBezTo>
                <a:lnTo>
                  <a:pt x="682" y="1601"/>
                </a:lnTo>
                <a:close/>
                <a:moveTo>
                  <a:pt x="144" y="1580"/>
                </a:moveTo>
                <a:cubicBezTo>
                  <a:pt x="124" y="1568"/>
                  <a:pt x="124" y="1568"/>
                  <a:pt x="124" y="1568"/>
                </a:cubicBezTo>
                <a:cubicBezTo>
                  <a:pt x="127" y="1563"/>
                  <a:pt x="130" y="1557"/>
                  <a:pt x="134" y="1551"/>
                </a:cubicBezTo>
                <a:cubicBezTo>
                  <a:pt x="154" y="1563"/>
                  <a:pt x="154" y="1563"/>
                  <a:pt x="154" y="1563"/>
                </a:cubicBezTo>
                <a:cubicBezTo>
                  <a:pt x="151" y="1569"/>
                  <a:pt x="148" y="1575"/>
                  <a:pt x="144" y="1580"/>
                </a:cubicBezTo>
                <a:close/>
                <a:moveTo>
                  <a:pt x="661" y="1565"/>
                </a:moveTo>
                <a:cubicBezTo>
                  <a:pt x="658" y="1559"/>
                  <a:pt x="655" y="1553"/>
                  <a:pt x="652" y="1546"/>
                </a:cubicBezTo>
                <a:cubicBezTo>
                  <a:pt x="674" y="1537"/>
                  <a:pt x="674" y="1537"/>
                  <a:pt x="674" y="1537"/>
                </a:cubicBezTo>
                <a:cubicBezTo>
                  <a:pt x="677" y="1543"/>
                  <a:pt x="680" y="1549"/>
                  <a:pt x="682" y="1554"/>
                </a:cubicBezTo>
                <a:lnTo>
                  <a:pt x="661" y="1565"/>
                </a:lnTo>
                <a:close/>
                <a:moveTo>
                  <a:pt x="1135" y="1564"/>
                </a:moveTo>
                <a:cubicBezTo>
                  <a:pt x="1134" y="1558"/>
                  <a:pt x="1133" y="1552"/>
                  <a:pt x="1131" y="1546"/>
                </a:cubicBezTo>
                <a:cubicBezTo>
                  <a:pt x="1154" y="1539"/>
                  <a:pt x="1154" y="1539"/>
                  <a:pt x="1154" y="1539"/>
                </a:cubicBezTo>
                <a:cubicBezTo>
                  <a:pt x="1156" y="1546"/>
                  <a:pt x="1158" y="1553"/>
                  <a:pt x="1159" y="1560"/>
                </a:cubicBezTo>
                <a:lnTo>
                  <a:pt x="1135" y="1564"/>
                </a:lnTo>
                <a:close/>
                <a:moveTo>
                  <a:pt x="165" y="1546"/>
                </a:moveTo>
                <a:cubicBezTo>
                  <a:pt x="144" y="1534"/>
                  <a:pt x="144" y="1534"/>
                  <a:pt x="144" y="1534"/>
                </a:cubicBezTo>
                <a:cubicBezTo>
                  <a:pt x="148" y="1528"/>
                  <a:pt x="151" y="1522"/>
                  <a:pt x="155" y="1517"/>
                </a:cubicBezTo>
                <a:cubicBezTo>
                  <a:pt x="175" y="1530"/>
                  <a:pt x="175" y="1530"/>
                  <a:pt x="175" y="1530"/>
                </a:cubicBezTo>
                <a:cubicBezTo>
                  <a:pt x="172" y="1535"/>
                  <a:pt x="168" y="1541"/>
                  <a:pt x="165" y="1546"/>
                </a:cubicBezTo>
                <a:close/>
                <a:moveTo>
                  <a:pt x="1125" y="1527"/>
                </a:moveTo>
                <a:cubicBezTo>
                  <a:pt x="1123" y="1521"/>
                  <a:pt x="1121" y="1515"/>
                  <a:pt x="1119" y="1509"/>
                </a:cubicBezTo>
                <a:cubicBezTo>
                  <a:pt x="1141" y="1500"/>
                  <a:pt x="1141" y="1500"/>
                  <a:pt x="1141" y="1500"/>
                </a:cubicBezTo>
                <a:cubicBezTo>
                  <a:pt x="1144" y="1507"/>
                  <a:pt x="1146" y="1513"/>
                  <a:pt x="1148" y="1519"/>
                </a:cubicBezTo>
                <a:lnTo>
                  <a:pt x="1125" y="1527"/>
                </a:lnTo>
                <a:close/>
                <a:moveTo>
                  <a:pt x="644" y="1527"/>
                </a:moveTo>
                <a:cubicBezTo>
                  <a:pt x="642" y="1521"/>
                  <a:pt x="640" y="1514"/>
                  <a:pt x="638" y="1507"/>
                </a:cubicBezTo>
                <a:cubicBezTo>
                  <a:pt x="661" y="1501"/>
                  <a:pt x="661" y="1501"/>
                  <a:pt x="661" y="1501"/>
                </a:cubicBezTo>
                <a:cubicBezTo>
                  <a:pt x="663" y="1507"/>
                  <a:pt x="665" y="1513"/>
                  <a:pt x="667" y="1519"/>
                </a:cubicBezTo>
                <a:lnTo>
                  <a:pt x="644" y="1527"/>
                </a:lnTo>
                <a:close/>
                <a:moveTo>
                  <a:pt x="186" y="1513"/>
                </a:moveTo>
                <a:cubicBezTo>
                  <a:pt x="166" y="1500"/>
                  <a:pt x="166" y="1500"/>
                  <a:pt x="166" y="1500"/>
                </a:cubicBezTo>
                <a:cubicBezTo>
                  <a:pt x="170" y="1494"/>
                  <a:pt x="174" y="1488"/>
                  <a:pt x="177" y="1483"/>
                </a:cubicBezTo>
                <a:cubicBezTo>
                  <a:pt x="197" y="1496"/>
                  <a:pt x="197" y="1496"/>
                  <a:pt x="197" y="1496"/>
                </a:cubicBezTo>
                <a:cubicBezTo>
                  <a:pt x="194" y="1502"/>
                  <a:pt x="190" y="1507"/>
                  <a:pt x="186" y="1513"/>
                </a:cubicBezTo>
                <a:close/>
                <a:moveTo>
                  <a:pt x="1111" y="1491"/>
                </a:moveTo>
                <a:cubicBezTo>
                  <a:pt x="1108" y="1485"/>
                  <a:pt x="1105" y="1480"/>
                  <a:pt x="1102" y="1474"/>
                </a:cubicBezTo>
                <a:cubicBezTo>
                  <a:pt x="1124" y="1463"/>
                  <a:pt x="1124" y="1463"/>
                  <a:pt x="1124" y="1463"/>
                </a:cubicBezTo>
                <a:cubicBezTo>
                  <a:pt x="1127" y="1469"/>
                  <a:pt x="1130" y="1475"/>
                  <a:pt x="1133" y="1481"/>
                </a:cubicBezTo>
                <a:lnTo>
                  <a:pt x="1111" y="1491"/>
                </a:lnTo>
                <a:close/>
                <a:moveTo>
                  <a:pt x="633" y="1487"/>
                </a:moveTo>
                <a:cubicBezTo>
                  <a:pt x="631" y="1480"/>
                  <a:pt x="630" y="1473"/>
                  <a:pt x="629" y="1467"/>
                </a:cubicBezTo>
                <a:cubicBezTo>
                  <a:pt x="653" y="1463"/>
                  <a:pt x="653" y="1463"/>
                  <a:pt x="653" y="1463"/>
                </a:cubicBezTo>
                <a:cubicBezTo>
                  <a:pt x="654" y="1469"/>
                  <a:pt x="655" y="1476"/>
                  <a:pt x="656" y="1482"/>
                </a:cubicBezTo>
                <a:lnTo>
                  <a:pt x="633" y="1487"/>
                </a:lnTo>
                <a:close/>
                <a:moveTo>
                  <a:pt x="209" y="1480"/>
                </a:moveTo>
                <a:cubicBezTo>
                  <a:pt x="189" y="1466"/>
                  <a:pt x="189" y="1466"/>
                  <a:pt x="189" y="1466"/>
                </a:cubicBezTo>
                <a:cubicBezTo>
                  <a:pt x="193" y="1461"/>
                  <a:pt x="197" y="1455"/>
                  <a:pt x="201" y="1450"/>
                </a:cubicBezTo>
                <a:cubicBezTo>
                  <a:pt x="220" y="1464"/>
                  <a:pt x="220" y="1464"/>
                  <a:pt x="220" y="1464"/>
                </a:cubicBezTo>
                <a:cubicBezTo>
                  <a:pt x="216" y="1469"/>
                  <a:pt x="212" y="1475"/>
                  <a:pt x="209" y="1480"/>
                </a:cubicBezTo>
                <a:close/>
                <a:moveTo>
                  <a:pt x="1093" y="1457"/>
                </a:moveTo>
                <a:cubicBezTo>
                  <a:pt x="1090" y="1451"/>
                  <a:pt x="1086" y="1446"/>
                  <a:pt x="1083" y="1440"/>
                </a:cubicBezTo>
                <a:cubicBezTo>
                  <a:pt x="1103" y="1427"/>
                  <a:pt x="1103" y="1427"/>
                  <a:pt x="1103" y="1427"/>
                </a:cubicBezTo>
                <a:cubicBezTo>
                  <a:pt x="1107" y="1433"/>
                  <a:pt x="1110" y="1439"/>
                  <a:pt x="1114" y="1445"/>
                </a:cubicBezTo>
                <a:lnTo>
                  <a:pt x="1093" y="1457"/>
                </a:lnTo>
                <a:close/>
                <a:moveTo>
                  <a:pt x="232" y="1448"/>
                </a:moveTo>
                <a:cubicBezTo>
                  <a:pt x="213" y="1434"/>
                  <a:pt x="213" y="1434"/>
                  <a:pt x="213" y="1434"/>
                </a:cubicBezTo>
                <a:cubicBezTo>
                  <a:pt x="217" y="1428"/>
                  <a:pt x="221" y="1423"/>
                  <a:pt x="225" y="1418"/>
                </a:cubicBezTo>
                <a:cubicBezTo>
                  <a:pt x="244" y="1433"/>
                  <a:pt x="244" y="1433"/>
                  <a:pt x="244" y="1433"/>
                </a:cubicBezTo>
                <a:cubicBezTo>
                  <a:pt x="240" y="1438"/>
                  <a:pt x="236" y="1443"/>
                  <a:pt x="232" y="1448"/>
                </a:cubicBezTo>
                <a:close/>
                <a:moveTo>
                  <a:pt x="627" y="1446"/>
                </a:moveTo>
                <a:cubicBezTo>
                  <a:pt x="627" y="1440"/>
                  <a:pt x="626" y="1434"/>
                  <a:pt x="626" y="1428"/>
                </a:cubicBezTo>
                <a:cubicBezTo>
                  <a:pt x="627" y="1425"/>
                  <a:pt x="627" y="1425"/>
                  <a:pt x="627" y="1425"/>
                </a:cubicBezTo>
                <a:cubicBezTo>
                  <a:pt x="651" y="1425"/>
                  <a:pt x="651" y="1425"/>
                  <a:pt x="651" y="1425"/>
                </a:cubicBezTo>
                <a:cubicBezTo>
                  <a:pt x="650" y="1428"/>
                  <a:pt x="650" y="1428"/>
                  <a:pt x="650" y="1428"/>
                </a:cubicBezTo>
                <a:cubicBezTo>
                  <a:pt x="650" y="1433"/>
                  <a:pt x="651" y="1439"/>
                  <a:pt x="651" y="1444"/>
                </a:cubicBezTo>
                <a:lnTo>
                  <a:pt x="627" y="1446"/>
                </a:lnTo>
                <a:close/>
                <a:moveTo>
                  <a:pt x="1072" y="1424"/>
                </a:moveTo>
                <a:cubicBezTo>
                  <a:pt x="1068" y="1419"/>
                  <a:pt x="1064" y="1413"/>
                  <a:pt x="1060" y="1408"/>
                </a:cubicBezTo>
                <a:cubicBezTo>
                  <a:pt x="1079" y="1394"/>
                  <a:pt x="1079" y="1394"/>
                  <a:pt x="1079" y="1394"/>
                </a:cubicBezTo>
                <a:cubicBezTo>
                  <a:pt x="1083" y="1399"/>
                  <a:pt x="1088" y="1405"/>
                  <a:pt x="1091" y="1410"/>
                </a:cubicBezTo>
                <a:lnTo>
                  <a:pt x="1072" y="1424"/>
                </a:lnTo>
                <a:close/>
                <a:moveTo>
                  <a:pt x="257" y="1417"/>
                </a:moveTo>
                <a:cubicBezTo>
                  <a:pt x="238" y="1402"/>
                  <a:pt x="238" y="1402"/>
                  <a:pt x="238" y="1402"/>
                </a:cubicBezTo>
                <a:cubicBezTo>
                  <a:pt x="242" y="1397"/>
                  <a:pt x="247" y="1392"/>
                  <a:pt x="251" y="1386"/>
                </a:cubicBezTo>
                <a:cubicBezTo>
                  <a:pt x="269" y="1402"/>
                  <a:pt x="269" y="1402"/>
                  <a:pt x="269" y="1402"/>
                </a:cubicBezTo>
                <a:cubicBezTo>
                  <a:pt x="265" y="1407"/>
                  <a:pt x="261" y="1412"/>
                  <a:pt x="257" y="1417"/>
                </a:cubicBezTo>
                <a:close/>
                <a:moveTo>
                  <a:pt x="651" y="1406"/>
                </a:moveTo>
                <a:cubicBezTo>
                  <a:pt x="628" y="1404"/>
                  <a:pt x="628" y="1404"/>
                  <a:pt x="628" y="1404"/>
                </a:cubicBezTo>
                <a:cubicBezTo>
                  <a:pt x="628" y="1397"/>
                  <a:pt x="629" y="1390"/>
                  <a:pt x="630" y="1383"/>
                </a:cubicBezTo>
                <a:cubicBezTo>
                  <a:pt x="654" y="1387"/>
                  <a:pt x="654" y="1387"/>
                  <a:pt x="654" y="1387"/>
                </a:cubicBezTo>
                <a:cubicBezTo>
                  <a:pt x="653" y="1394"/>
                  <a:pt x="652" y="1400"/>
                  <a:pt x="651" y="1406"/>
                </a:cubicBezTo>
                <a:close/>
                <a:moveTo>
                  <a:pt x="1048" y="1393"/>
                </a:moveTo>
                <a:cubicBezTo>
                  <a:pt x="1044" y="1388"/>
                  <a:pt x="1040" y="1383"/>
                  <a:pt x="1035" y="1378"/>
                </a:cubicBezTo>
                <a:cubicBezTo>
                  <a:pt x="1053" y="1362"/>
                  <a:pt x="1053" y="1362"/>
                  <a:pt x="1053" y="1362"/>
                </a:cubicBezTo>
                <a:cubicBezTo>
                  <a:pt x="1058" y="1367"/>
                  <a:pt x="1062" y="1372"/>
                  <a:pt x="1066" y="1378"/>
                </a:cubicBezTo>
                <a:lnTo>
                  <a:pt x="1048" y="1393"/>
                </a:lnTo>
                <a:close/>
                <a:moveTo>
                  <a:pt x="282" y="1387"/>
                </a:moveTo>
                <a:cubicBezTo>
                  <a:pt x="265" y="1371"/>
                  <a:pt x="265" y="1371"/>
                  <a:pt x="265" y="1371"/>
                </a:cubicBezTo>
                <a:cubicBezTo>
                  <a:pt x="269" y="1366"/>
                  <a:pt x="274" y="1361"/>
                  <a:pt x="278" y="1356"/>
                </a:cubicBezTo>
                <a:cubicBezTo>
                  <a:pt x="296" y="1373"/>
                  <a:pt x="296" y="1373"/>
                  <a:pt x="296" y="1373"/>
                </a:cubicBezTo>
                <a:cubicBezTo>
                  <a:pt x="291" y="1378"/>
                  <a:pt x="287" y="1382"/>
                  <a:pt x="282" y="1387"/>
                </a:cubicBezTo>
                <a:close/>
                <a:moveTo>
                  <a:pt x="658" y="1369"/>
                </a:moveTo>
                <a:cubicBezTo>
                  <a:pt x="635" y="1363"/>
                  <a:pt x="635" y="1363"/>
                  <a:pt x="635" y="1363"/>
                </a:cubicBezTo>
                <a:cubicBezTo>
                  <a:pt x="636" y="1356"/>
                  <a:pt x="639" y="1349"/>
                  <a:pt x="641" y="1343"/>
                </a:cubicBezTo>
                <a:cubicBezTo>
                  <a:pt x="663" y="1351"/>
                  <a:pt x="663" y="1351"/>
                  <a:pt x="663" y="1351"/>
                </a:cubicBezTo>
                <a:cubicBezTo>
                  <a:pt x="661" y="1357"/>
                  <a:pt x="660" y="1363"/>
                  <a:pt x="658" y="1369"/>
                </a:cubicBezTo>
                <a:close/>
                <a:moveTo>
                  <a:pt x="1022" y="1364"/>
                </a:moveTo>
                <a:cubicBezTo>
                  <a:pt x="1017" y="1360"/>
                  <a:pt x="1013" y="1355"/>
                  <a:pt x="1008" y="1350"/>
                </a:cubicBezTo>
                <a:cubicBezTo>
                  <a:pt x="1024" y="1333"/>
                  <a:pt x="1024" y="1333"/>
                  <a:pt x="1024" y="1333"/>
                </a:cubicBezTo>
                <a:cubicBezTo>
                  <a:pt x="1029" y="1338"/>
                  <a:pt x="1034" y="1342"/>
                  <a:pt x="1039" y="1347"/>
                </a:cubicBezTo>
                <a:lnTo>
                  <a:pt x="1022" y="1364"/>
                </a:lnTo>
                <a:close/>
                <a:moveTo>
                  <a:pt x="309" y="1359"/>
                </a:moveTo>
                <a:cubicBezTo>
                  <a:pt x="292" y="1342"/>
                  <a:pt x="292" y="1342"/>
                  <a:pt x="292" y="1342"/>
                </a:cubicBezTo>
                <a:cubicBezTo>
                  <a:pt x="297" y="1337"/>
                  <a:pt x="302" y="1332"/>
                  <a:pt x="307" y="1327"/>
                </a:cubicBezTo>
                <a:cubicBezTo>
                  <a:pt x="323" y="1345"/>
                  <a:pt x="323" y="1345"/>
                  <a:pt x="323" y="1345"/>
                </a:cubicBezTo>
                <a:cubicBezTo>
                  <a:pt x="319" y="1349"/>
                  <a:pt x="314" y="1354"/>
                  <a:pt x="309" y="1359"/>
                </a:cubicBezTo>
                <a:close/>
                <a:moveTo>
                  <a:pt x="993" y="1337"/>
                </a:moveTo>
                <a:cubicBezTo>
                  <a:pt x="989" y="1333"/>
                  <a:pt x="983" y="1329"/>
                  <a:pt x="978" y="1325"/>
                </a:cubicBezTo>
                <a:cubicBezTo>
                  <a:pt x="994" y="1306"/>
                  <a:pt x="994" y="1306"/>
                  <a:pt x="994" y="1306"/>
                </a:cubicBezTo>
                <a:cubicBezTo>
                  <a:pt x="999" y="1310"/>
                  <a:pt x="1004" y="1315"/>
                  <a:pt x="1009" y="1319"/>
                </a:cubicBezTo>
                <a:lnTo>
                  <a:pt x="993" y="1337"/>
                </a:lnTo>
                <a:close/>
                <a:moveTo>
                  <a:pt x="670" y="1333"/>
                </a:moveTo>
                <a:cubicBezTo>
                  <a:pt x="648" y="1323"/>
                  <a:pt x="648" y="1323"/>
                  <a:pt x="648" y="1323"/>
                </a:cubicBezTo>
                <a:cubicBezTo>
                  <a:pt x="651" y="1317"/>
                  <a:pt x="654" y="1311"/>
                  <a:pt x="657" y="1304"/>
                </a:cubicBezTo>
                <a:cubicBezTo>
                  <a:pt x="679" y="1316"/>
                  <a:pt x="679" y="1316"/>
                  <a:pt x="679" y="1316"/>
                </a:cubicBezTo>
                <a:cubicBezTo>
                  <a:pt x="676" y="1321"/>
                  <a:pt x="673" y="1327"/>
                  <a:pt x="670" y="1333"/>
                </a:cubicBezTo>
                <a:close/>
                <a:moveTo>
                  <a:pt x="338" y="1331"/>
                </a:moveTo>
                <a:cubicBezTo>
                  <a:pt x="322" y="1314"/>
                  <a:pt x="322" y="1314"/>
                  <a:pt x="322" y="1314"/>
                </a:cubicBezTo>
                <a:cubicBezTo>
                  <a:pt x="327" y="1309"/>
                  <a:pt x="332" y="1304"/>
                  <a:pt x="337" y="1300"/>
                </a:cubicBezTo>
                <a:cubicBezTo>
                  <a:pt x="353" y="1318"/>
                  <a:pt x="353" y="1318"/>
                  <a:pt x="353" y="1318"/>
                </a:cubicBezTo>
                <a:cubicBezTo>
                  <a:pt x="348" y="1322"/>
                  <a:pt x="343" y="1327"/>
                  <a:pt x="338" y="1331"/>
                </a:cubicBezTo>
                <a:close/>
                <a:moveTo>
                  <a:pt x="963" y="1313"/>
                </a:moveTo>
                <a:cubicBezTo>
                  <a:pt x="958" y="1309"/>
                  <a:pt x="952" y="1305"/>
                  <a:pt x="947" y="1301"/>
                </a:cubicBezTo>
                <a:cubicBezTo>
                  <a:pt x="961" y="1281"/>
                  <a:pt x="961" y="1281"/>
                  <a:pt x="961" y="1281"/>
                </a:cubicBezTo>
                <a:cubicBezTo>
                  <a:pt x="966" y="1285"/>
                  <a:pt x="972" y="1289"/>
                  <a:pt x="977" y="1293"/>
                </a:cubicBezTo>
                <a:lnTo>
                  <a:pt x="963" y="1313"/>
                </a:lnTo>
                <a:close/>
                <a:moveTo>
                  <a:pt x="368" y="1306"/>
                </a:moveTo>
                <a:cubicBezTo>
                  <a:pt x="353" y="1287"/>
                  <a:pt x="353" y="1287"/>
                  <a:pt x="353" y="1287"/>
                </a:cubicBezTo>
                <a:cubicBezTo>
                  <a:pt x="358" y="1283"/>
                  <a:pt x="363" y="1279"/>
                  <a:pt x="369" y="1275"/>
                </a:cubicBezTo>
                <a:cubicBezTo>
                  <a:pt x="383" y="1294"/>
                  <a:pt x="383" y="1294"/>
                  <a:pt x="383" y="1294"/>
                </a:cubicBezTo>
                <a:cubicBezTo>
                  <a:pt x="378" y="1298"/>
                  <a:pt x="373" y="1302"/>
                  <a:pt x="368" y="1306"/>
                </a:cubicBezTo>
                <a:close/>
                <a:moveTo>
                  <a:pt x="688" y="1299"/>
                </a:moveTo>
                <a:cubicBezTo>
                  <a:pt x="668" y="1286"/>
                  <a:pt x="668" y="1286"/>
                  <a:pt x="668" y="1286"/>
                </a:cubicBezTo>
                <a:cubicBezTo>
                  <a:pt x="671" y="1281"/>
                  <a:pt x="675" y="1275"/>
                  <a:pt x="679" y="1269"/>
                </a:cubicBezTo>
                <a:cubicBezTo>
                  <a:pt x="699" y="1283"/>
                  <a:pt x="699" y="1283"/>
                  <a:pt x="699" y="1283"/>
                </a:cubicBezTo>
                <a:cubicBezTo>
                  <a:pt x="695" y="1288"/>
                  <a:pt x="692" y="1294"/>
                  <a:pt x="688" y="1299"/>
                </a:cubicBezTo>
                <a:close/>
                <a:moveTo>
                  <a:pt x="931" y="1290"/>
                </a:moveTo>
                <a:cubicBezTo>
                  <a:pt x="925" y="1287"/>
                  <a:pt x="920" y="1283"/>
                  <a:pt x="914" y="1280"/>
                </a:cubicBezTo>
                <a:cubicBezTo>
                  <a:pt x="926" y="1259"/>
                  <a:pt x="926" y="1259"/>
                  <a:pt x="926" y="1259"/>
                </a:cubicBezTo>
                <a:cubicBezTo>
                  <a:pt x="932" y="1263"/>
                  <a:pt x="938" y="1266"/>
                  <a:pt x="944" y="1270"/>
                </a:cubicBezTo>
                <a:lnTo>
                  <a:pt x="931" y="1290"/>
                </a:lnTo>
                <a:close/>
                <a:moveTo>
                  <a:pt x="399" y="1282"/>
                </a:moveTo>
                <a:cubicBezTo>
                  <a:pt x="385" y="1263"/>
                  <a:pt x="385" y="1263"/>
                  <a:pt x="385" y="1263"/>
                </a:cubicBezTo>
                <a:cubicBezTo>
                  <a:pt x="391" y="1259"/>
                  <a:pt x="397" y="1255"/>
                  <a:pt x="402" y="1251"/>
                </a:cubicBezTo>
                <a:cubicBezTo>
                  <a:pt x="415" y="1271"/>
                  <a:pt x="415" y="1271"/>
                  <a:pt x="415" y="1271"/>
                </a:cubicBezTo>
                <a:cubicBezTo>
                  <a:pt x="410" y="1275"/>
                  <a:pt x="404" y="1278"/>
                  <a:pt x="399" y="1282"/>
                </a:cubicBezTo>
                <a:close/>
                <a:moveTo>
                  <a:pt x="897" y="1270"/>
                </a:moveTo>
                <a:cubicBezTo>
                  <a:pt x="892" y="1267"/>
                  <a:pt x="886" y="1264"/>
                  <a:pt x="880" y="1261"/>
                </a:cubicBezTo>
                <a:cubicBezTo>
                  <a:pt x="891" y="1240"/>
                  <a:pt x="891" y="1240"/>
                  <a:pt x="891" y="1240"/>
                </a:cubicBezTo>
                <a:cubicBezTo>
                  <a:pt x="897" y="1243"/>
                  <a:pt x="903" y="1246"/>
                  <a:pt x="909" y="1249"/>
                </a:cubicBezTo>
                <a:lnTo>
                  <a:pt x="897" y="1270"/>
                </a:lnTo>
                <a:close/>
                <a:moveTo>
                  <a:pt x="711" y="1268"/>
                </a:moveTo>
                <a:cubicBezTo>
                  <a:pt x="692" y="1253"/>
                  <a:pt x="692" y="1253"/>
                  <a:pt x="692" y="1253"/>
                </a:cubicBezTo>
                <a:cubicBezTo>
                  <a:pt x="696" y="1247"/>
                  <a:pt x="701" y="1242"/>
                  <a:pt x="706" y="1237"/>
                </a:cubicBezTo>
                <a:cubicBezTo>
                  <a:pt x="723" y="1253"/>
                  <a:pt x="723" y="1253"/>
                  <a:pt x="723" y="1253"/>
                </a:cubicBezTo>
                <a:cubicBezTo>
                  <a:pt x="719" y="1258"/>
                  <a:pt x="715" y="1263"/>
                  <a:pt x="711" y="1268"/>
                </a:cubicBezTo>
                <a:close/>
                <a:moveTo>
                  <a:pt x="432" y="1261"/>
                </a:moveTo>
                <a:cubicBezTo>
                  <a:pt x="420" y="1240"/>
                  <a:pt x="420" y="1240"/>
                  <a:pt x="420" y="1240"/>
                </a:cubicBezTo>
                <a:cubicBezTo>
                  <a:pt x="426" y="1237"/>
                  <a:pt x="432" y="1234"/>
                  <a:pt x="437" y="1230"/>
                </a:cubicBezTo>
                <a:cubicBezTo>
                  <a:pt x="449" y="1251"/>
                  <a:pt x="449" y="1251"/>
                  <a:pt x="449" y="1251"/>
                </a:cubicBezTo>
                <a:cubicBezTo>
                  <a:pt x="443" y="1254"/>
                  <a:pt x="437" y="1258"/>
                  <a:pt x="432" y="1261"/>
                </a:cubicBezTo>
                <a:close/>
                <a:moveTo>
                  <a:pt x="862" y="1253"/>
                </a:moveTo>
                <a:cubicBezTo>
                  <a:pt x="856" y="1250"/>
                  <a:pt x="850" y="1248"/>
                  <a:pt x="844" y="1245"/>
                </a:cubicBezTo>
                <a:cubicBezTo>
                  <a:pt x="853" y="1223"/>
                  <a:pt x="853" y="1223"/>
                  <a:pt x="853" y="1223"/>
                </a:cubicBezTo>
                <a:cubicBezTo>
                  <a:pt x="860" y="1226"/>
                  <a:pt x="866" y="1228"/>
                  <a:pt x="872" y="1231"/>
                </a:cubicBezTo>
                <a:lnTo>
                  <a:pt x="862" y="1253"/>
                </a:lnTo>
                <a:close/>
                <a:moveTo>
                  <a:pt x="466" y="1243"/>
                </a:moveTo>
                <a:cubicBezTo>
                  <a:pt x="456" y="1221"/>
                  <a:pt x="456" y="1221"/>
                  <a:pt x="456" y="1221"/>
                </a:cubicBezTo>
                <a:cubicBezTo>
                  <a:pt x="462" y="1218"/>
                  <a:pt x="468" y="1215"/>
                  <a:pt x="474" y="1212"/>
                </a:cubicBezTo>
                <a:cubicBezTo>
                  <a:pt x="484" y="1234"/>
                  <a:pt x="484" y="1234"/>
                  <a:pt x="484" y="1234"/>
                </a:cubicBezTo>
                <a:cubicBezTo>
                  <a:pt x="478" y="1237"/>
                  <a:pt x="472" y="1240"/>
                  <a:pt x="466" y="1243"/>
                </a:cubicBezTo>
                <a:close/>
                <a:moveTo>
                  <a:pt x="737" y="1239"/>
                </a:moveTo>
                <a:cubicBezTo>
                  <a:pt x="720" y="1222"/>
                  <a:pt x="720" y="1222"/>
                  <a:pt x="720" y="1222"/>
                </a:cubicBezTo>
                <a:cubicBezTo>
                  <a:pt x="724" y="1219"/>
                  <a:pt x="728" y="1215"/>
                  <a:pt x="732" y="1211"/>
                </a:cubicBezTo>
                <a:cubicBezTo>
                  <a:pt x="736" y="1189"/>
                  <a:pt x="736" y="1189"/>
                  <a:pt x="736" y="1189"/>
                </a:cubicBezTo>
                <a:cubicBezTo>
                  <a:pt x="742" y="1190"/>
                  <a:pt x="748" y="1191"/>
                  <a:pt x="755" y="1192"/>
                </a:cubicBezTo>
                <a:cubicBezTo>
                  <a:pt x="759" y="1189"/>
                  <a:pt x="763" y="1186"/>
                  <a:pt x="767" y="1183"/>
                </a:cubicBezTo>
                <a:cubicBezTo>
                  <a:pt x="779" y="1198"/>
                  <a:pt x="779" y="1198"/>
                  <a:pt x="779" y="1198"/>
                </a:cubicBezTo>
                <a:cubicBezTo>
                  <a:pt x="784" y="1200"/>
                  <a:pt x="790" y="1201"/>
                  <a:pt x="796" y="1203"/>
                </a:cubicBezTo>
                <a:cubicBezTo>
                  <a:pt x="789" y="1226"/>
                  <a:pt x="789" y="1226"/>
                  <a:pt x="789" y="1226"/>
                </a:cubicBezTo>
                <a:cubicBezTo>
                  <a:pt x="783" y="1224"/>
                  <a:pt x="776" y="1222"/>
                  <a:pt x="770" y="1221"/>
                </a:cubicBezTo>
                <a:cubicBezTo>
                  <a:pt x="773" y="1208"/>
                  <a:pt x="773" y="1208"/>
                  <a:pt x="773" y="1208"/>
                </a:cubicBezTo>
                <a:cubicBezTo>
                  <a:pt x="771" y="1210"/>
                  <a:pt x="768" y="1212"/>
                  <a:pt x="766" y="1214"/>
                </a:cubicBezTo>
                <a:cubicBezTo>
                  <a:pt x="755" y="1199"/>
                  <a:pt x="755" y="1199"/>
                  <a:pt x="755" y="1199"/>
                </a:cubicBezTo>
                <a:cubicBezTo>
                  <a:pt x="751" y="1216"/>
                  <a:pt x="751" y="1216"/>
                  <a:pt x="751" y="1216"/>
                </a:cubicBezTo>
                <a:cubicBezTo>
                  <a:pt x="747" y="1215"/>
                  <a:pt x="744" y="1215"/>
                  <a:pt x="740" y="1214"/>
                </a:cubicBezTo>
                <a:cubicBezTo>
                  <a:pt x="751" y="1226"/>
                  <a:pt x="751" y="1226"/>
                  <a:pt x="751" y="1226"/>
                </a:cubicBezTo>
                <a:cubicBezTo>
                  <a:pt x="746" y="1231"/>
                  <a:pt x="741" y="1235"/>
                  <a:pt x="737" y="1239"/>
                </a:cubicBezTo>
                <a:close/>
                <a:moveTo>
                  <a:pt x="826" y="1238"/>
                </a:moveTo>
                <a:cubicBezTo>
                  <a:pt x="820" y="1236"/>
                  <a:pt x="814" y="1234"/>
                  <a:pt x="808" y="1232"/>
                </a:cubicBezTo>
                <a:cubicBezTo>
                  <a:pt x="815" y="1209"/>
                  <a:pt x="815" y="1209"/>
                  <a:pt x="815" y="1209"/>
                </a:cubicBezTo>
                <a:cubicBezTo>
                  <a:pt x="821" y="1211"/>
                  <a:pt x="828" y="1213"/>
                  <a:pt x="834" y="1216"/>
                </a:cubicBezTo>
                <a:lnTo>
                  <a:pt x="826" y="1238"/>
                </a:lnTo>
                <a:close/>
                <a:moveTo>
                  <a:pt x="502" y="1227"/>
                </a:moveTo>
                <a:cubicBezTo>
                  <a:pt x="493" y="1205"/>
                  <a:pt x="493" y="1205"/>
                  <a:pt x="493" y="1205"/>
                </a:cubicBezTo>
                <a:cubicBezTo>
                  <a:pt x="500" y="1202"/>
                  <a:pt x="506" y="1200"/>
                  <a:pt x="513" y="1198"/>
                </a:cubicBezTo>
                <a:cubicBezTo>
                  <a:pt x="520" y="1221"/>
                  <a:pt x="520" y="1221"/>
                  <a:pt x="520" y="1221"/>
                </a:cubicBezTo>
                <a:cubicBezTo>
                  <a:pt x="514" y="1223"/>
                  <a:pt x="508" y="1225"/>
                  <a:pt x="502" y="1227"/>
                </a:cubicBezTo>
                <a:close/>
                <a:moveTo>
                  <a:pt x="539" y="1215"/>
                </a:moveTo>
                <a:cubicBezTo>
                  <a:pt x="533" y="1192"/>
                  <a:pt x="533" y="1192"/>
                  <a:pt x="533" y="1192"/>
                </a:cubicBezTo>
                <a:cubicBezTo>
                  <a:pt x="539" y="1190"/>
                  <a:pt x="546" y="1189"/>
                  <a:pt x="553" y="1187"/>
                </a:cubicBezTo>
                <a:cubicBezTo>
                  <a:pt x="558" y="1211"/>
                  <a:pt x="558" y="1211"/>
                  <a:pt x="558" y="1211"/>
                </a:cubicBezTo>
                <a:cubicBezTo>
                  <a:pt x="551" y="1212"/>
                  <a:pt x="545" y="1214"/>
                  <a:pt x="539" y="1215"/>
                </a:cubicBezTo>
                <a:close/>
                <a:moveTo>
                  <a:pt x="712" y="1209"/>
                </a:moveTo>
                <a:cubicBezTo>
                  <a:pt x="706" y="1208"/>
                  <a:pt x="699" y="1207"/>
                  <a:pt x="693" y="1207"/>
                </a:cubicBezTo>
                <a:cubicBezTo>
                  <a:pt x="696" y="1183"/>
                  <a:pt x="696" y="1183"/>
                  <a:pt x="696" y="1183"/>
                </a:cubicBezTo>
                <a:cubicBezTo>
                  <a:pt x="702" y="1183"/>
                  <a:pt x="709" y="1184"/>
                  <a:pt x="716" y="1185"/>
                </a:cubicBezTo>
                <a:lnTo>
                  <a:pt x="712" y="1209"/>
                </a:lnTo>
                <a:close/>
                <a:moveTo>
                  <a:pt x="577" y="1207"/>
                </a:moveTo>
                <a:cubicBezTo>
                  <a:pt x="573" y="1184"/>
                  <a:pt x="573" y="1184"/>
                  <a:pt x="573" y="1184"/>
                </a:cubicBezTo>
                <a:cubicBezTo>
                  <a:pt x="580" y="1183"/>
                  <a:pt x="586" y="1182"/>
                  <a:pt x="593" y="1181"/>
                </a:cubicBezTo>
                <a:cubicBezTo>
                  <a:pt x="596" y="1205"/>
                  <a:pt x="596" y="1205"/>
                  <a:pt x="596" y="1205"/>
                </a:cubicBezTo>
                <a:cubicBezTo>
                  <a:pt x="589" y="1206"/>
                  <a:pt x="583" y="1206"/>
                  <a:pt x="577" y="1207"/>
                </a:cubicBezTo>
                <a:close/>
                <a:moveTo>
                  <a:pt x="673" y="1205"/>
                </a:moveTo>
                <a:cubicBezTo>
                  <a:pt x="667" y="1204"/>
                  <a:pt x="660" y="1204"/>
                  <a:pt x="654" y="1203"/>
                </a:cubicBezTo>
                <a:cubicBezTo>
                  <a:pt x="655" y="1179"/>
                  <a:pt x="655" y="1179"/>
                  <a:pt x="655" y="1179"/>
                </a:cubicBezTo>
                <a:cubicBezTo>
                  <a:pt x="662" y="1180"/>
                  <a:pt x="669" y="1180"/>
                  <a:pt x="675" y="1181"/>
                </a:cubicBezTo>
                <a:lnTo>
                  <a:pt x="673" y="1205"/>
                </a:lnTo>
                <a:close/>
                <a:moveTo>
                  <a:pt x="615" y="1203"/>
                </a:moveTo>
                <a:cubicBezTo>
                  <a:pt x="614" y="1179"/>
                  <a:pt x="614" y="1179"/>
                  <a:pt x="614" y="1179"/>
                </a:cubicBezTo>
                <a:cubicBezTo>
                  <a:pt x="621" y="1179"/>
                  <a:pt x="628" y="1179"/>
                  <a:pt x="634" y="1179"/>
                </a:cubicBezTo>
                <a:cubicBezTo>
                  <a:pt x="634" y="1203"/>
                  <a:pt x="634" y="1203"/>
                  <a:pt x="634" y="1203"/>
                </a:cubicBezTo>
                <a:cubicBezTo>
                  <a:pt x="628" y="1203"/>
                  <a:pt x="621" y="1203"/>
                  <a:pt x="615" y="1203"/>
                </a:cubicBezTo>
                <a:close/>
                <a:moveTo>
                  <a:pt x="798" y="1191"/>
                </a:moveTo>
                <a:cubicBezTo>
                  <a:pt x="784" y="1171"/>
                  <a:pt x="784" y="1171"/>
                  <a:pt x="784" y="1171"/>
                </a:cubicBezTo>
                <a:cubicBezTo>
                  <a:pt x="790" y="1167"/>
                  <a:pt x="796" y="1164"/>
                  <a:pt x="801" y="1160"/>
                </a:cubicBezTo>
                <a:cubicBezTo>
                  <a:pt x="814" y="1180"/>
                  <a:pt x="814" y="1180"/>
                  <a:pt x="814" y="1180"/>
                </a:cubicBezTo>
                <a:cubicBezTo>
                  <a:pt x="808" y="1184"/>
                  <a:pt x="803" y="1187"/>
                  <a:pt x="798" y="1191"/>
                </a:cubicBezTo>
                <a:close/>
                <a:moveTo>
                  <a:pt x="831" y="1170"/>
                </a:moveTo>
                <a:cubicBezTo>
                  <a:pt x="819" y="1150"/>
                  <a:pt x="819" y="1150"/>
                  <a:pt x="819" y="1150"/>
                </a:cubicBezTo>
                <a:cubicBezTo>
                  <a:pt x="825" y="1146"/>
                  <a:pt x="831" y="1143"/>
                  <a:pt x="837" y="1140"/>
                </a:cubicBezTo>
                <a:cubicBezTo>
                  <a:pt x="848" y="1161"/>
                  <a:pt x="848" y="1161"/>
                  <a:pt x="848" y="1161"/>
                </a:cubicBezTo>
                <a:cubicBezTo>
                  <a:pt x="842" y="1164"/>
                  <a:pt x="836" y="1167"/>
                  <a:pt x="831" y="1170"/>
                </a:cubicBezTo>
                <a:close/>
                <a:moveTo>
                  <a:pt x="866" y="1152"/>
                </a:moveTo>
                <a:cubicBezTo>
                  <a:pt x="855" y="1131"/>
                  <a:pt x="855" y="1131"/>
                  <a:pt x="855" y="1131"/>
                </a:cubicBezTo>
                <a:cubicBezTo>
                  <a:pt x="861" y="1128"/>
                  <a:pt x="867" y="1125"/>
                  <a:pt x="873" y="1122"/>
                </a:cubicBezTo>
                <a:cubicBezTo>
                  <a:pt x="883" y="1144"/>
                  <a:pt x="883" y="1144"/>
                  <a:pt x="883" y="1144"/>
                </a:cubicBezTo>
                <a:cubicBezTo>
                  <a:pt x="877" y="1147"/>
                  <a:pt x="871" y="1149"/>
                  <a:pt x="866" y="1152"/>
                </a:cubicBezTo>
                <a:close/>
                <a:moveTo>
                  <a:pt x="901" y="1136"/>
                </a:moveTo>
                <a:cubicBezTo>
                  <a:pt x="892" y="1114"/>
                  <a:pt x="892" y="1114"/>
                  <a:pt x="892" y="1114"/>
                </a:cubicBezTo>
                <a:cubicBezTo>
                  <a:pt x="898" y="1111"/>
                  <a:pt x="904" y="1109"/>
                  <a:pt x="911" y="1106"/>
                </a:cubicBezTo>
                <a:cubicBezTo>
                  <a:pt x="920" y="1128"/>
                  <a:pt x="920" y="1128"/>
                  <a:pt x="920" y="1128"/>
                </a:cubicBezTo>
                <a:cubicBezTo>
                  <a:pt x="913" y="1131"/>
                  <a:pt x="907" y="1133"/>
                  <a:pt x="901" y="1136"/>
                </a:cubicBezTo>
                <a:close/>
                <a:moveTo>
                  <a:pt x="938" y="1121"/>
                </a:moveTo>
                <a:cubicBezTo>
                  <a:pt x="930" y="1099"/>
                  <a:pt x="930" y="1099"/>
                  <a:pt x="930" y="1099"/>
                </a:cubicBezTo>
                <a:cubicBezTo>
                  <a:pt x="936" y="1096"/>
                  <a:pt x="942" y="1094"/>
                  <a:pt x="949" y="1092"/>
                </a:cubicBezTo>
                <a:cubicBezTo>
                  <a:pt x="957" y="1115"/>
                  <a:pt x="957" y="1115"/>
                  <a:pt x="957" y="1115"/>
                </a:cubicBezTo>
                <a:cubicBezTo>
                  <a:pt x="950" y="1117"/>
                  <a:pt x="944" y="1119"/>
                  <a:pt x="938" y="1121"/>
                </a:cubicBezTo>
                <a:close/>
                <a:moveTo>
                  <a:pt x="975" y="1108"/>
                </a:moveTo>
                <a:cubicBezTo>
                  <a:pt x="968" y="1085"/>
                  <a:pt x="968" y="1085"/>
                  <a:pt x="968" y="1085"/>
                </a:cubicBezTo>
                <a:cubicBezTo>
                  <a:pt x="969" y="1085"/>
                  <a:pt x="969" y="1085"/>
                  <a:pt x="969" y="1085"/>
                </a:cubicBezTo>
                <a:cubicBezTo>
                  <a:pt x="975" y="1083"/>
                  <a:pt x="981" y="1081"/>
                  <a:pt x="987" y="1079"/>
                </a:cubicBezTo>
                <a:cubicBezTo>
                  <a:pt x="994" y="1102"/>
                  <a:pt x="994" y="1102"/>
                  <a:pt x="994" y="1102"/>
                </a:cubicBezTo>
                <a:cubicBezTo>
                  <a:pt x="988" y="1104"/>
                  <a:pt x="983" y="1106"/>
                  <a:pt x="977" y="1108"/>
                </a:cubicBezTo>
                <a:lnTo>
                  <a:pt x="975" y="1108"/>
                </a:lnTo>
                <a:close/>
                <a:moveTo>
                  <a:pt x="1013" y="1097"/>
                </a:moveTo>
                <a:cubicBezTo>
                  <a:pt x="1007" y="1074"/>
                  <a:pt x="1007" y="1074"/>
                  <a:pt x="1007" y="1074"/>
                </a:cubicBezTo>
                <a:cubicBezTo>
                  <a:pt x="1013" y="1072"/>
                  <a:pt x="1020" y="1071"/>
                  <a:pt x="1027" y="1069"/>
                </a:cubicBezTo>
                <a:cubicBezTo>
                  <a:pt x="1032" y="1093"/>
                  <a:pt x="1032" y="1093"/>
                  <a:pt x="1032" y="1093"/>
                </a:cubicBezTo>
                <a:cubicBezTo>
                  <a:pt x="1026" y="1094"/>
                  <a:pt x="1019" y="1096"/>
                  <a:pt x="1013" y="1097"/>
                </a:cubicBezTo>
                <a:close/>
                <a:moveTo>
                  <a:pt x="1424" y="1091"/>
                </a:moveTo>
                <a:cubicBezTo>
                  <a:pt x="1419" y="1091"/>
                  <a:pt x="1413" y="1091"/>
                  <a:pt x="1408" y="1091"/>
                </a:cubicBezTo>
                <a:cubicBezTo>
                  <a:pt x="1408" y="1067"/>
                  <a:pt x="1408" y="1067"/>
                  <a:pt x="1408" y="1067"/>
                </a:cubicBezTo>
                <a:cubicBezTo>
                  <a:pt x="1414" y="1067"/>
                  <a:pt x="1419" y="1067"/>
                  <a:pt x="1424" y="1067"/>
                </a:cubicBezTo>
                <a:cubicBezTo>
                  <a:pt x="1428" y="1067"/>
                  <a:pt x="1428" y="1067"/>
                  <a:pt x="1428" y="1067"/>
                </a:cubicBezTo>
                <a:cubicBezTo>
                  <a:pt x="1428" y="1091"/>
                  <a:pt x="1428" y="1091"/>
                  <a:pt x="1428" y="1091"/>
                </a:cubicBezTo>
                <a:lnTo>
                  <a:pt x="1424" y="1091"/>
                </a:lnTo>
                <a:close/>
                <a:moveTo>
                  <a:pt x="1448" y="1091"/>
                </a:moveTo>
                <a:cubicBezTo>
                  <a:pt x="1447" y="1067"/>
                  <a:pt x="1447" y="1067"/>
                  <a:pt x="1447" y="1067"/>
                </a:cubicBezTo>
                <a:cubicBezTo>
                  <a:pt x="1454" y="1067"/>
                  <a:pt x="1460" y="1066"/>
                  <a:pt x="1467" y="1066"/>
                </a:cubicBezTo>
                <a:cubicBezTo>
                  <a:pt x="1469" y="1090"/>
                  <a:pt x="1469" y="1090"/>
                  <a:pt x="1469" y="1090"/>
                </a:cubicBezTo>
                <a:cubicBezTo>
                  <a:pt x="1462" y="1090"/>
                  <a:pt x="1455" y="1091"/>
                  <a:pt x="1448" y="1091"/>
                </a:cubicBezTo>
                <a:close/>
                <a:moveTo>
                  <a:pt x="1387" y="1090"/>
                </a:moveTo>
                <a:cubicBezTo>
                  <a:pt x="1381" y="1090"/>
                  <a:pt x="1374" y="1090"/>
                  <a:pt x="1367" y="1089"/>
                </a:cubicBezTo>
                <a:cubicBezTo>
                  <a:pt x="1369" y="1065"/>
                  <a:pt x="1369" y="1065"/>
                  <a:pt x="1369" y="1065"/>
                </a:cubicBezTo>
                <a:cubicBezTo>
                  <a:pt x="1375" y="1066"/>
                  <a:pt x="1382" y="1066"/>
                  <a:pt x="1388" y="1066"/>
                </a:cubicBezTo>
                <a:lnTo>
                  <a:pt x="1387" y="1090"/>
                </a:lnTo>
                <a:close/>
                <a:moveTo>
                  <a:pt x="1051" y="1088"/>
                </a:moveTo>
                <a:cubicBezTo>
                  <a:pt x="1047" y="1065"/>
                  <a:pt x="1047" y="1065"/>
                  <a:pt x="1047" y="1065"/>
                </a:cubicBezTo>
                <a:cubicBezTo>
                  <a:pt x="1053" y="1064"/>
                  <a:pt x="1060" y="1062"/>
                  <a:pt x="1067" y="1061"/>
                </a:cubicBezTo>
                <a:cubicBezTo>
                  <a:pt x="1071" y="1085"/>
                  <a:pt x="1071" y="1085"/>
                  <a:pt x="1071" y="1085"/>
                </a:cubicBezTo>
                <a:cubicBezTo>
                  <a:pt x="1064" y="1086"/>
                  <a:pt x="1058" y="1087"/>
                  <a:pt x="1051" y="1088"/>
                </a:cubicBezTo>
                <a:close/>
                <a:moveTo>
                  <a:pt x="1347" y="1088"/>
                </a:moveTo>
                <a:cubicBezTo>
                  <a:pt x="1340" y="1087"/>
                  <a:pt x="1334" y="1087"/>
                  <a:pt x="1327" y="1086"/>
                </a:cubicBezTo>
                <a:cubicBezTo>
                  <a:pt x="1329" y="1062"/>
                  <a:pt x="1329" y="1062"/>
                  <a:pt x="1329" y="1062"/>
                </a:cubicBezTo>
                <a:cubicBezTo>
                  <a:pt x="1336" y="1063"/>
                  <a:pt x="1342" y="1063"/>
                  <a:pt x="1349" y="1064"/>
                </a:cubicBezTo>
                <a:lnTo>
                  <a:pt x="1347" y="1088"/>
                </a:lnTo>
                <a:close/>
                <a:moveTo>
                  <a:pt x="1489" y="1087"/>
                </a:moveTo>
                <a:cubicBezTo>
                  <a:pt x="1486" y="1064"/>
                  <a:pt x="1486" y="1064"/>
                  <a:pt x="1486" y="1064"/>
                </a:cubicBezTo>
                <a:cubicBezTo>
                  <a:pt x="1493" y="1063"/>
                  <a:pt x="1499" y="1062"/>
                  <a:pt x="1505" y="1061"/>
                </a:cubicBezTo>
                <a:cubicBezTo>
                  <a:pt x="1510" y="1084"/>
                  <a:pt x="1510" y="1084"/>
                  <a:pt x="1510" y="1084"/>
                </a:cubicBezTo>
                <a:cubicBezTo>
                  <a:pt x="1503" y="1085"/>
                  <a:pt x="1496" y="1086"/>
                  <a:pt x="1489" y="1087"/>
                </a:cubicBezTo>
                <a:close/>
                <a:moveTo>
                  <a:pt x="1307" y="1084"/>
                </a:moveTo>
                <a:cubicBezTo>
                  <a:pt x="1300" y="1084"/>
                  <a:pt x="1294" y="1083"/>
                  <a:pt x="1287" y="1082"/>
                </a:cubicBezTo>
                <a:cubicBezTo>
                  <a:pt x="1289" y="1058"/>
                  <a:pt x="1289" y="1058"/>
                  <a:pt x="1289" y="1058"/>
                </a:cubicBezTo>
                <a:cubicBezTo>
                  <a:pt x="1296" y="1059"/>
                  <a:pt x="1303" y="1060"/>
                  <a:pt x="1309" y="1060"/>
                </a:cubicBezTo>
                <a:lnTo>
                  <a:pt x="1307" y="1084"/>
                </a:lnTo>
                <a:close/>
                <a:moveTo>
                  <a:pt x="1090" y="1082"/>
                </a:moveTo>
                <a:cubicBezTo>
                  <a:pt x="1087" y="1058"/>
                  <a:pt x="1087" y="1058"/>
                  <a:pt x="1087" y="1058"/>
                </a:cubicBezTo>
                <a:cubicBezTo>
                  <a:pt x="1094" y="1058"/>
                  <a:pt x="1100" y="1057"/>
                  <a:pt x="1107" y="1056"/>
                </a:cubicBezTo>
                <a:cubicBezTo>
                  <a:pt x="1110" y="1080"/>
                  <a:pt x="1110" y="1080"/>
                  <a:pt x="1110" y="1080"/>
                </a:cubicBezTo>
                <a:cubicBezTo>
                  <a:pt x="1103" y="1081"/>
                  <a:pt x="1096" y="1081"/>
                  <a:pt x="1090" y="1082"/>
                </a:cubicBezTo>
                <a:close/>
                <a:moveTo>
                  <a:pt x="1267" y="1081"/>
                </a:moveTo>
                <a:cubicBezTo>
                  <a:pt x="1261" y="1080"/>
                  <a:pt x="1254" y="1080"/>
                  <a:pt x="1247" y="1079"/>
                </a:cubicBezTo>
                <a:cubicBezTo>
                  <a:pt x="1249" y="1055"/>
                  <a:pt x="1249" y="1055"/>
                  <a:pt x="1249" y="1055"/>
                </a:cubicBezTo>
                <a:cubicBezTo>
                  <a:pt x="1256" y="1056"/>
                  <a:pt x="1262" y="1056"/>
                  <a:pt x="1269" y="1057"/>
                </a:cubicBezTo>
                <a:lnTo>
                  <a:pt x="1267" y="1081"/>
                </a:lnTo>
                <a:close/>
                <a:moveTo>
                  <a:pt x="1530" y="1080"/>
                </a:moveTo>
                <a:cubicBezTo>
                  <a:pt x="1524" y="1057"/>
                  <a:pt x="1524" y="1057"/>
                  <a:pt x="1524" y="1057"/>
                </a:cubicBezTo>
                <a:cubicBezTo>
                  <a:pt x="1530" y="1055"/>
                  <a:pt x="1537" y="1053"/>
                  <a:pt x="1543" y="1051"/>
                </a:cubicBezTo>
                <a:cubicBezTo>
                  <a:pt x="1550" y="1074"/>
                  <a:pt x="1550" y="1074"/>
                  <a:pt x="1550" y="1074"/>
                </a:cubicBezTo>
                <a:cubicBezTo>
                  <a:pt x="1543" y="1076"/>
                  <a:pt x="1537" y="1078"/>
                  <a:pt x="1530" y="1080"/>
                </a:cubicBezTo>
                <a:close/>
                <a:moveTo>
                  <a:pt x="1129" y="1078"/>
                </a:moveTo>
                <a:cubicBezTo>
                  <a:pt x="1127" y="1054"/>
                  <a:pt x="1127" y="1054"/>
                  <a:pt x="1127" y="1054"/>
                </a:cubicBezTo>
                <a:cubicBezTo>
                  <a:pt x="1134" y="1054"/>
                  <a:pt x="1141" y="1054"/>
                  <a:pt x="1148" y="1053"/>
                </a:cubicBezTo>
                <a:cubicBezTo>
                  <a:pt x="1149" y="1077"/>
                  <a:pt x="1149" y="1077"/>
                  <a:pt x="1149" y="1077"/>
                </a:cubicBezTo>
                <a:cubicBezTo>
                  <a:pt x="1142" y="1078"/>
                  <a:pt x="1136" y="1078"/>
                  <a:pt x="1129" y="1078"/>
                </a:cubicBezTo>
                <a:close/>
                <a:moveTo>
                  <a:pt x="1228" y="1078"/>
                </a:moveTo>
                <a:cubicBezTo>
                  <a:pt x="1221" y="1078"/>
                  <a:pt x="1215" y="1077"/>
                  <a:pt x="1208" y="1077"/>
                </a:cubicBezTo>
                <a:cubicBezTo>
                  <a:pt x="1209" y="1053"/>
                  <a:pt x="1209" y="1053"/>
                  <a:pt x="1209" y="1053"/>
                </a:cubicBezTo>
                <a:cubicBezTo>
                  <a:pt x="1215" y="1053"/>
                  <a:pt x="1222" y="1054"/>
                  <a:pt x="1229" y="1054"/>
                </a:cubicBezTo>
                <a:lnTo>
                  <a:pt x="1228" y="1078"/>
                </a:lnTo>
                <a:close/>
                <a:moveTo>
                  <a:pt x="1168" y="1077"/>
                </a:moveTo>
                <a:cubicBezTo>
                  <a:pt x="1168" y="1053"/>
                  <a:pt x="1168" y="1053"/>
                  <a:pt x="1168" y="1053"/>
                </a:cubicBezTo>
                <a:cubicBezTo>
                  <a:pt x="1172" y="1053"/>
                  <a:pt x="1175" y="1053"/>
                  <a:pt x="1179" y="1053"/>
                </a:cubicBezTo>
                <a:cubicBezTo>
                  <a:pt x="1182" y="1053"/>
                  <a:pt x="1185" y="1053"/>
                  <a:pt x="1188" y="1053"/>
                </a:cubicBezTo>
                <a:cubicBezTo>
                  <a:pt x="1188" y="1077"/>
                  <a:pt x="1188" y="1077"/>
                  <a:pt x="1188" y="1077"/>
                </a:cubicBezTo>
                <a:cubicBezTo>
                  <a:pt x="1185" y="1077"/>
                  <a:pt x="1181" y="1077"/>
                  <a:pt x="1178" y="1077"/>
                </a:cubicBezTo>
                <a:cubicBezTo>
                  <a:pt x="1175" y="1077"/>
                  <a:pt x="1172" y="1077"/>
                  <a:pt x="1168" y="1077"/>
                </a:cubicBezTo>
                <a:close/>
                <a:moveTo>
                  <a:pt x="1569" y="1068"/>
                </a:moveTo>
                <a:cubicBezTo>
                  <a:pt x="1561" y="1045"/>
                  <a:pt x="1561" y="1045"/>
                  <a:pt x="1561" y="1045"/>
                </a:cubicBezTo>
                <a:cubicBezTo>
                  <a:pt x="1567" y="1043"/>
                  <a:pt x="1573" y="1041"/>
                  <a:pt x="1579" y="1038"/>
                </a:cubicBezTo>
                <a:cubicBezTo>
                  <a:pt x="1589" y="1060"/>
                  <a:pt x="1589" y="1060"/>
                  <a:pt x="1589" y="1060"/>
                </a:cubicBezTo>
                <a:cubicBezTo>
                  <a:pt x="1582" y="1063"/>
                  <a:pt x="1576" y="1066"/>
                  <a:pt x="1569" y="1068"/>
                </a:cubicBezTo>
                <a:close/>
                <a:moveTo>
                  <a:pt x="1607" y="1052"/>
                </a:moveTo>
                <a:cubicBezTo>
                  <a:pt x="1597" y="1030"/>
                  <a:pt x="1597" y="1030"/>
                  <a:pt x="1597" y="1030"/>
                </a:cubicBezTo>
                <a:cubicBezTo>
                  <a:pt x="1603" y="1027"/>
                  <a:pt x="1608" y="1024"/>
                  <a:pt x="1614" y="1021"/>
                </a:cubicBezTo>
                <a:cubicBezTo>
                  <a:pt x="1626" y="1042"/>
                  <a:pt x="1626" y="1042"/>
                  <a:pt x="1626" y="1042"/>
                </a:cubicBezTo>
                <a:cubicBezTo>
                  <a:pt x="1620" y="1046"/>
                  <a:pt x="1614" y="1049"/>
                  <a:pt x="1607" y="1052"/>
                </a:cubicBezTo>
                <a:close/>
                <a:moveTo>
                  <a:pt x="1643" y="1032"/>
                </a:moveTo>
                <a:cubicBezTo>
                  <a:pt x="1631" y="1011"/>
                  <a:pt x="1631" y="1011"/>
                  <a:pt x="1631" y="1011"/>
                </a:cubicBezTo>
                <a:cubicBezTo>
                  <a:pt x="1636" y="1008"/>
                  <a:pt x="1642" y="1005"/>
                  <a:pt x="1647" y="1001"/>
                </a:cubicBezTo>
                <a:cubicBezTo>
                  <a:pt x="1661" y="1021"/>
                  <a:pt x="1661" y="1021"/>
                  <a:pt x="1661" y="1021"/>
                </a:cubicBezTo>
                <a:cubicBezTo>
                  <a:pt x="1655" y="1025"/>
                  <a:pt x="1649" y="1028"/>
                  <a:pt x="1643" y="1032"/>
                </a:cubicBezTo>
                <a:close/>
                <a:moveTo>
                  <a:pt x="1677" y="1009"/>
                </a:moveTo>
                <a:cubicBezTo>
                  <a:pt x="1663" y="989"/>
                  <a:pt x="1663" y="989"/>
                  <a:pt x="1663" y="989"/>
                </a:cubicBezTo>
                <a:cubicBezTo>
                  <a:pt x="1666" y="988"/>
                  <a:pt x="1668" y="986"/>
                  <a:pt x="1671" y="984"/>
                </a:cubicBezTo>
                <a:cubicBezTo>
                  <a:pt x="1673" y="982"/>
                  <a:pt x="1676" y="980"/>
                  <a:pt x="1678" y="978"/>
                </a:cubicBezTo>
                <a:cubicBezTo>
                  <a:pt x="1694" y="996"/>
                  <a:pt x="1694" y="996"/>
                  <a:pt x="1694" y="996"/>
                </a:cubicBezTo>
                <a:cubicBezTo>
                  <a:pt x="1691" y="998"/>
                  <a:pt x="1688" y="1000"/>
                  <a:pt x="1686" y="1003"/>
                </a:cubicBezTo>
                <a:cubicBezTo>
                  <a:pt x="1683" y="1005"/>
                  <a:pt x="1680" y="1007"/>
                  <a:pt x="1677" y="1009"/>
                </a:cubicBezTo>
                <a:close/>
                <a:moveTo>
                  <a:pt x="1709" y="983"/>
                </a:moveTo>
                <a:cubicBezTo>
                  <a:pt x="1693" y="965"/>
                  <a:pt x="1693" y="965"/>
                  <a:pt x="1693" y="965"/>
                </a:cubicBezTo>
                <a:cubicBezTo>
                  <a:pt x="1698" y="961"/>
                  <a:pt x="1703" y="956"/>
                  <a:pt x="1707" y="952"/>
                </a:cubicBezTo>
                <a:cubicBezTo>
                  <a:pt x="1724" y="968"/>
                  <a:pt x="1724" y="968"/>
                  <a:pt x="1724" y="968"/>
                </a:cubicBezTo>
                <a:cubicBezTo>
                  <a:pt x="1719" y="973"/>
                  <a:pt x="1714" y="978"/>
                  <a:pt x="1709" y="983"/>
                </a:cubicBezTo>
                <a:close/>
                <a:moveTo>
                  <a:pt x="1738" y="953"/>
                </a:moveTo>
                <a:cubicBezTo>
                  <a:pt x="1720" y="937"/>
                  <a:pt x="1720" y="937"/>
                  <a:pt x="1720" y="937"/>
                </a:cubicBezTo>
                <a:cubicBezTo>
                  <a:pt x="1724" y="932"/>
                  <a:pt x="1728" y="927"/>
                  <a:pt x="1731" y="922"/>
                </a:cubicBezTo>
                <a:cubicBezTo>
                  <a:pt x="1751" y="936"/>
                  <a:pt x="1751" y="936"/>
                  <a:pt x="1751" y="936"/>
                </a:cubicBezTo>
                <a:cubicBezTo>
                  <a:pt x="1747" y="941"/>
                  <a:pt x="1743" y="947"/>
                  <a:pt x="1738" y="953"/>
                </a:cubicBezTo>
                <a:close/>
                <a:moveTo>
                  <a:pt x="1762" y="917"/>
                </a:moveTo>
                <a:cubicBezTo>
                  <a:pt x="1740" y="906"/>
                  <a:pt x="1740" y="906"/>
                  <a:pt x="1740" y="906"/>
                </a:cubicBezTo>
                <a:cubicBezTo>
                  <a:pt x="1743" y="901"/>
                  <a:pt x="1746" y="895"/>
                  <a:pt x="1748" y="890"/>
                </a:cubicBezTo>
                <a:cubicBezTo>
                  <a:pt x="1770" y="898"/>
                  <a:pt x="1770" y="898"/>
                  <a:pt x="1770" y="898"/>
                </a:cubicBezTo>
                <a:cubicBezTo>
                  <a:pt x="1768" y="904"/>
                  <a:pt x="1765" y="911"/>
                  <a:pt x="1762" y="917"/>
                </a:cubicBezTo>
                <a:close/>
                <a:moveTo>
                  <a:pt x="1776" y="877"/>
                </a:moveTo>
                <a:cubicBezTo>
                  <a:pt x="1753" y="872"/>
                  <a:pt x="1753" y="872"/>
                  <a:pt x="1753" y="872"/>
                </a:cubicBezTo>
                <a:cubicBezTo>
                  <a:pt x="1754" y="866"/>
                  <a:pt x="1754" y="860"/>
                  <a:pt x="1754" y="854"/>
                </a:cubicBezTo>
                <a:cubicBezTo>
                  <a:pt x="1778" y="855"/>
                  <a:pt x="1778" y="855"/>
                  <a:pt x="1778" y="855"/>
                </a:cubicBezTo>
                <a:cubicBezTo>
                  <a:pt x="1778" y="862"/>
                  <a:pt x="1777" y="869"/>
                  <a:pt x="1776" y="877"/>
                </a:cubicBezTo>
                <a:close/>
                <a:moveTo>
                  <a:pt x="1754" y="836"/>
                </a:moveTo>
                <a:cubicBezTo>
                  <a:pt x="1753" y="830"/>
                  <a:pt x="1752" y="824"/>
                  <a:pt x="1751" y="818"/>
                </a:cubicBezTo>
                <a:cubicBezTo>
                  <a:pt x="1774" y="812"/>
                  <a:pt x="1774" y="812"/>
                  <a:pt x="1774" y="812"/>
                </a:cubicBezTo>
                <a:cubicBezTo>
                  <a:pt x="1776" y="819"/>
                  <a:pt x="1777" y="826"/>
                  <a:pt x="1778" y="833"/>
                </a:cubicBezTo>
                <a:lnTo>
                  <a:pt x="1754" y="836"/>
                </a:lnTo>
                <a:close/>
                <a:moveTo>
                  <a:pt x="1745" y="800"/>
                </a:moveTo>
                <a:cubicBezTo>
                  <a:pt x="1743" y="794"/>
                  <a:pt x="1741" y="788"/>
                  <a:pt x="1738" y="782"/>
                </a:cubicBezTo>
                <a:cubicBezTo>
                  <a:pt x="1760" y="772"/>
                  <a:pt x="1760" y="772"/>
                  <a:pt x="1760" y="772"/>
                </a:cubicBezTo>
                <a:cubicBezTo>
                  <a:pt x="1763" y="779"/>
                  <a:pt x="1766" y="785"/>
                  <a:pt x="1768" y="792"/>
                </a:cubicBezTo>
                <a:lnTo>
                  <a:pt x="1745" y="800"/>
                </a:lnTo>
                <a:close/>
                <a:moveTo>
                  <a:pt x="1730" y="765"/>
                </a:moveTo>
                <a:cubicBezTo>
                  <a:pt x="1727" y="759"/>
                  <a:pt x="1724" y="753"/>
                  <a:pt x="1720" y="748"/>
                </a:cubicBezTo>
                <a:cubicBezTo>
                  <a:pt x="1741" y="736"/>
                  <a:pt x="1741" y="736"/>
                  <a:pt x="1741" y="736"/>
                </a:cubicBezTo>
                <a:cubicBezTo>
                  <a:pt x="1745" y="742"/>
                  <a:pt x="1748" y="748"/>
                  <a:pt x="1751" y="754"/>
                </a:cubicBezTo>
                <a:lnTo>
                  <a:pt x="1730" y="765"/>
                </a:lnTo>
                <a:close/>
                <a:moveTo>
                  <a:pt x="1710" y="731"/>
                </a:moveTo>
                <a:cubicBezTo>
                  <a:pt x="1707" y="725"/>
                  <a:pt x="1703" y="720"/>
                  <a:pt x="1700" y="714"/>
                </a:cubicBezTo>
                <a:cubicBezTo>
                  <a:pt x="1720" y="701"/>
                  <a:pt x="1720" y="701"/>
                  <a:pt x="1720" y="701"/>
                </a:cubicBezTo>
                <a:cubicBezTo>
                  <a:pt x="1724" y="707"/>
                  <a:pt x="1727" y="712"/>
                  <a:pt x="1731" y="718"/>
                </a:cubicBezTo>
                <a:lnTo>
                  <a:pt x="1710" y="731"/>
                </a:lnTo>
                <a:close/>
                <a:moveTo>
                  <a:pt x="1689" y="698"/>
                </a:moveTo>
                <a:cubicBezTo>
                  <a:pt x="1685" y="692"/>
                  <a:pt x="1681" y="687"/>
                  <a:pt x="1678" y="681"/>
                </a:cubicBezTo>
                <a:cubicBezTo>
                  <a:pt x="1697" y="667"/>
                  <a:pt x="1697" y="667"/>
                  <a:pt x="1697" y="667"/>
                </a:cubicBezTo>
                <a:cubicBezTo>
                  <a:pt x="1701" y="673"/>
                  <a:pt x="1705" y="679"/>
                  <a:pt x="1709" y="684"/>
                </a:cubicBezTo>
                <a:lnTo>
                  <a:pt x="1689" y="698"/>
                </a:lnTo>
                <a:close/>
                <a:moveTo>
                  <a:pt x="1666" y="665"/>
                </a:moveTo>
                <a:cubicBezTo>
                  <a:pt x="1663" y="659"/>
                  <a:pt x="1659" y="654"/>
                  <a:pt x="1655" y="648"/>
                </a:cubicBezTo>
                <a:cubicBezTo>
                  <a:pt x="1675" y="634"/>
                  <a:pt x="1675" y="634"/>
                  <a:pt x="1675" y="634"/>
                </a:cubicBezTo>
                <a:cubicBezTo>
                  <a:pt x="1679" y="640"/>
                  <a:pt x="1682" y="646"/>
                  <a:pt x="1686" y="651"/>
                </a:cubicBezTo>
                <a:lnTo>
                  <a:pt x="1666" y="665"/>
                </a:lnTo>
                <a:close/>
                <a:moveTo>
                  <a:pt x="1644" y="631"/>
                </a:moveTo>
                <a:cubicBezTo>
                  <a:pt x="1640" y="626"/>
                  <a:pt x="1636" y="620"/>
                  <a:pt x="1633" y="614"/>
                </a:cubicBezTo>
                <a:cubicBezTo>
                  <a:pt x="1653" y="601"/>
                  <a:pt x="1653" y="601"/>
                  <a:pt x="1653" y="601"/>
                </a:cubicBezTo>
                <a:cubicBezTo>
                  <a:pt x="1656" y="607"/>
                  <a:pt x="1660" y="612"/>
                  <a:pt x="1664" y="618"/>
                </a:cubicBezTo>
                <a:lnTo>
                  <a:pt x="1644" y="631"/>
                </a:lnTo>
                <a:close/>
                <a:moveTo>
                  <a:pt x="1622" y="597"/>
                </a:moveTo>
                <a:cubicBezTo>
                  <a:pt x="1618" y="591"/>
                  <a:pt x="1615" y="586"/>
                  <a:pt x="1612" y="580"/>
                </a:cubicBezTo>
                <a:cubicBezTo>
                  <a:pt x="1632" y="568"/>
                  <a:pt x="1632" y="568"/>
                  <a:pt x="1632" y="568"/>
                </a:cubicBezTo>
                <a:cubicBezTo>
                  <a:pt x="1636" y="573"/>
                  <a:pt x="1639" y="579"/>
                  <a:pt x="1642" y="585"/>
                </a:cubicBezTo>
                <a:lnTo>
                  <a:pt x="1622" y="597"/>
                </a:lnTo>
                <a:close/>
                <a:moveTo>
                  <a:pt x="1602" y="562"/>
                </a:moveTo>
                <a:cubicBezTo>
                  <a:pt x="1598" y="556"/>
                  <a:pt x="1595" y="550"/>
                  <a:pt x="1592" y="544"/>
                </a:cubicBezTo>
                <a:cubicBezTo>
                  <a:pt x="1614" y="533"/>
                  <a:pt x="1614" y="533"/>
                  <a:pt x="1614" y="533"/>
                </a:cubicBezTo>
                <a:cubicBezTo>
                  <a:pt x="1617" y="539"/>
                  <a:pt x="1620" y="545"/>
                  <a:pt x="1623" y="551"/>
                </a:cubicBezTo>
                <a:lnTo>
                  <a:pt x="1602" y="562"/>
                </a:lnTo>
                <a:close/>
                <a:moveTo>
                  <a:pt x="1584" y="525"/>
                </a:moveTo>
                <a:cubicBezTo>
                  <a:pt x="1581" y="519"/>
                  <a:pt x="1578" y="512"/>
                  <a:pt x="1576" y="506"/>
                </a:cubicBezTo>
                <a:cubicBezTo>
                  <a:pt x="1598" y="498"/>
                  <a:pt x="1598" y="498"/>
                  <a:pt x="1598" y="498"/>
                </a:cubicBezTo>
                <a:cubicBezTo>
                  <a:pt x="1601" y="503"/>
                  <a:pt x="1603" y="509"/>
                  <a:pt x="1606" y="515"/>
                </a:cubicBezTo>
                <a:lnTo>
                  <a:pt x="1584" y="525"/>
                </a:lnTo>
                <a:close/>
                <a:moveTo>
                  <a:pt x="1569" y="487"/>
                </a:moveTo>
                <a:cubicBezTo>
                  <a:pt x="1567" y="480"/>
                  <a:pt x="1565" y="473"/>
                  <a:pt x="1563" y="467"/>
                </a:cubicBezTo>
                <a:cubicBezTo>
                  <a:pt x="1586" y="461"/>
                  <a:pt x="1586" y="461"/>
                  <a:pt x="1586" y="461"/>
                </a:cubicBezTo>
                <a:cubicBezTo>
                  <a:pt x="1588" y="467"/>
                  <a:pt x="1590" y="473"/>
                  <a:pt x="1592" y="479"/>
                </a:cubicBezTo>
                <a:lnTo>
                  <a:pt x="1569" y="487"/>
                </a:lnTo>
                <a:close/>
                <a:moveTo>
                  <a:pt x="1558" y="447"/>
                </a:moveTo>
                <a:cubicBezTo>
                  <a:pt x="1557" y="440"/>
                  <a:pt x="1556" y="433"/>
                  <a:pt x="1555" y="426"/>
                </a:cubicBezTo>
                <a:cubicBezTo>
                  <a:pt x="1579" y="423"/>
                  <a:pt x="1579" y="423"/>
                  <a:pt x="1579" y="423"/>
                </a:cubicBezTo>
                <a:cubicBezTo>
                  <a:pt x="1580" y="429"/>
                  <a:pt x="1581" y="436"/>
                  <a:pt x="1582" y="442"/>
                </a:cubicBezTo>
                <a:lnTo>
                  <a:pt x="1558" y="447"/>
                </a:lnTo>
                <a:close/>
                <a:moveTo>
                  <a:pt x="1553" y="406"/>
                </a:moveTo>
                <a:cubicBezTo>
                  <a:pt x="1553" y="399"/>
                  <a:pt x="1552" y="393"/>
                  <a:pt x="1552" y="387"/>
                </a:cubicBezTo>
                <a:cubicBezTo>
                  <a:pt x="1552" y="385"/>
                  <a:pt x="1552" y="385"/>
                  <a:pt x="1552" y="385"/>
                </a:cubicBezTo>
                <a:cubicBezTo>
                  <a:pt x="1576" y="385"/>
                  <a:pt x="1576" y="385"/>
                  <a:pt x="1576" y="385"/>
                </a:cubicBezTo>
                <a:cubicBezTo>
                  <a:pt x="1576" y="387"/>
                  <a:pt x="1576" y="387"/>
                  <a:pt x="1576" y="387"/>
                </a:cubicBezTo>
                <a:cubicBezTo>
                  <a:pt x="1576" y="393"/>
                  <a:pt x="1577" y="398"/>
                  <a:pt x="1577" y="404"/>
                </a:cubicBezTo>
                <a:lnTo>
                  <a:pt x="1553" y="406"/>
                </a:lnTo>
                <a:close/>
                <a:moveTo>
                  <a:pt x="1577" y="366"/>
                </a:moveTo>
                <a:cubicBezTo>
                  <a:pt x="1553" y="364"/>
                  <a:pt x="1553" y="364"/>
                  <a:pt x="1553" y="364"/>
                </a:cubicBezTo>
                <a:cubicBezTo>
                  <a:pt x="1554" y="357"/>
                  <a:pt x="1555" y="350"/>
                  <a:pt x="1556" y="343"/>
                </a:cubicBezTo>
                <a:cubicBezTo>
                  <a:pt x="1580" y="347"/>
                  <a:pt x="1580" y="347"/>
                  <a:pt x="1580" y="347"/>
                </a:cubicBezTo>
                <a:cubicBezTo>
                  <a:pt x="1579" y="353"/>
                  <a:pt x="1578" y="360"/>
                  <a:pt x="1577" y="366"/>
                </a:cubicBezTo>
                <a:close/>
                <a:moveTo>
                  <a:pt x="1583" y="328"/>
                </a:moveTo>
                <a:cubicBezTo>
                  <a:pt x="1560" y="323"/>
                  <a:pt x="1560" y="323"/>
                  <a:pt x="1560" y="323"/>
                </a:cubicBezTo>
                <a:cubicBezTo>
                  <a:pt x="1562" y="316"/>
                  <a:pt x="1564" y="309"/>
                  <a:pt x="1566" y="303"/>
                </a:cubicBezTo>
                <a:cubicBezTo>
                  <a:pt x="1589" y="310"/>
                  <a:pt x="1589" y="310"/>
                  <a:pt x="1589" y="310"/>
                </a:cubicBezTo>
                <a:cubicBezTo>
                  <a:pt x="1587" y="316"/>
                  <a:pt x="1585" y="322"/>
                  <a:pt x="1583" y="328"/>
                </a:cubicBezTo>
                <a:close/>
                <a:moveTo>
                  <a:pt x="1595" y="292"/>
                </a:moveTo>
                <a:cubicBezTo>
                  <a:pt x="1573" y="283"/>
                  <a:pt x="1573" y="283"/>
                  <a:pt x="1573" y="283"/>
                </a:cubicBezTo>
                <a:cubicBezTo>
                  <a:pt x="1576" y="277"/>
                  <a:pt x="1579" y="270"/>
                  <a:pt x="1582" y="264"/>
                </a:cubicBezTo>
                <a:cubicBezTo>
                  <a:pt x="1603" y="275"/>
                  <a:pt x="1603" y="275"/>
                  <a:pt x="1603" y="275"/>
                </a:cubicBezTo>
                <a:cubicBezTo>
                  <a:pt x="1600" y="280"/>
                  <a:pt x="1598" y="286"/>
                  <a:pt x="1595" y="292"/>
                </a:cubicBezTo>
                <a:close/>
                <a:moveTo>
                  <a:pt x="1612" y="258"/>
                </a:moveTo>
                <a:cubicBezTo>
                  <a:pt x="1592" y="246"/>
                  <a:pt x="1592" y="246"/>
                  <a:pt x="1592" y="246"/>
                </a:cubicBezTo>
                <a:cubicBezTo>
                  <a:pt x="1595" y="240"/>
                  <a:pt x="1599" y="234"/>
                  <a:pt x="1603" y="228"/>
                </a:cubicBezTo>
                <a:cubicBezTo>
                  <a:pt x="1623" y="242"/>
                  <a:pt x="1623" y="242"/>
                  <a:pt x="1623" y="242"/>
                </a:cubicBezTo>
                <a:cubicBezTo>
                  <a:pt x="1619" y="247"/>
                  <a:pt x="1616" y="253"/>
                  <a:pt x="1612" y="258"/>
                </a:cubicBezTo>
                <a:close/>
                <a:moveTo>
                  <a:pt x="1634" y="226"/>
                </a:moveTo>
                <a:cubicBezTo>
                  <a:pt x="1615" y="211"/>
                  <a:pt x="1615" y="211"/>
                  <a:pt x="1615" y="211"/>
                </a:cubicBezTo>
                <a:cubicBezTo>
                  <a:pt x="1619" y="206"/>
                  <a:pt x="1624" y="201"/>
                  <a:pt x="1628" y="196"/>
                </a:cubicBezTo>
                <a:cubicBezTo>
                  <a:pt x="1646" y="211"/>
                  <a:pt x="1646" y="211"/>
                  <a:pt x="1646" y="211"/>
                </a:cubicBezTo>
                <a:cubicBezTo>
                  <a:pt x="1642" y="216"/>
                  <a:pt x="1638" y="221"/>
                  <a:pt x="1634" y="226"/>
                </a:cubicBezTo>
                <a:close/>
                <a:moveTo>
                  <a:pt x="1659" y="197"/>
                </a:moveTo>
                <a:cubicBezTo>
                  <a:pt x="1642" y="180"/>
                  <a:pt x="1642" y="180"/>
                  <a:pt x="1642" y="180"/>
                </a:cubicBezTo>
                <a:cubicBezTo>
                  <a:pt x="1647" y="176"/>
                  <a:pt x="1652" y="171"/>
                  <a:pt x="1657" y="166"/>
                </a:cubicBezTo>
                <a:cubicBezTo>
                  <a:pt x="1673" y="184"/>
                  <a:pt x="1673" y="184"/>
                  <a:pt x="1673" y="184"/>
                </a:cubicBezTo>
                <a:cubicBezTo>
                  <a:pt x="1668" y="188"/>
                  <a:pt x="1664" y="193"/>
                  <a:pt x="1659" y="197"/>
                </a:cubicBezTo>
                <a:close/>
                <a:moveTo>
                  <a:pt x="1688" y="171"/>
                </a:moveTo>
                <a:cubicBezTo>
                  <a:pt x="1672" y="152"/>
                  <a:pt x="1672" y="152"/>
                  <a:pt x="1672" y="152"/>
                </a:cubicBezTo>
                <a:cubicBezTo>
                  <a:pt x="1677" y="148"/>
                  <a:pt x="1682" y="144"/>
                  <a:pt x="1688" y="139"/>
                </a:cubicBezTo>
                <a:cubicBezTo>
                  <a:pt x="1703" y="158"/>
                  <a:pt x="1703" y="158"/>
                  <a:pt x="1703" y="158"/>
                </a:cubicBezTo>
                <a:cubicBezTo>
                  <a:pt x="1698" y="162"/>
                  <a:pt x="1693" y="166"/>
                  <a:pt x="1688" y="171"/>
                </a:cubicBezTo>
                <a:close/>
                <a:moveTo>
                  <a:pt x="1718" y="146"/>
                </a:moveTo>
                <a:cubicBezTo>
                  <a:pt x="1704" y="127"/>
                  <a:pt x="1704" y="127"/>
                  <a:pt x="1704" y="127"/>
                </a:cubicBezTo>
                <a:cubicBezTo>
                  <a:pt x="1710" y="123"/>
                  <a:pt x="1715" y="119"/>
                  <a:pt x="1721" y="115"/>
                </a:cubicBezTo>
                <a:cubicBezTo>
                  <a:pt x="1734" y="135"/>
                  <a:pt x="1734" y="135"/>
                  <a:pt x="1734" y="135"/>
                </a:cubicBezTo>
                <a:cubicBezTo>
                  <a:pt x="1729" y="139"/>
                  <a:pt x="1724" y="142"/>
                  <a:pt x="1718" y="146"/>
                </a:cubicBezTo>
                <a:close/>
                <a:moveTo>
                  <a:pt x="1751" y="124"/>
                </a:moveTo>
                <a:cubicBezTo>
                  <a:pt x="1738" y="104"/>
                  <a:pt x="1738" y="104"/>
                  <a:pt x="1738" y="104"/>
                </a:cubicBezTo>
                <a:cubicBezTo>
                  <a:pt x="1744" y="100"/>
                  <a:pt x="1749" y="97"/>
                  <a:pt x="1755" y="93"/>
                </a:cubicBezTo>
                <a:cubicBezTo>
                  <a:pt x="1768" y="114"/>
                  <a:pt x="1768" y="114"/>
                  <a:pt x="1768" y="114"/>
                </a:cubicBezTo>
                <a:cubicBezTo>
                  <a:pt x="1762" y="117"/>
                  <a:pt x="1756" y="121"/>
                  <a:pt x="1751" y="124"/>
                </a:cubicBezTo>
                <a:close/>
                <a:moveTo>
                  <a:pt x="1785" y="104"/>
                </a:moveTo>
                <a:cubicBezTo>
                  <a:pt x="1773" y="83"/>
                  <a:pt x="1773" y="83"/>
                  <a:pt x="1773" y="83"/>
                </a:cubicBezTo>
                <a:cubicBezTo>
                  <a:pt x="1779" y="80"/>
                  <a:pt x="1785" y="77"/>
                  <a:pt x="1791" y="73"/>
                </a:cubicBezTo>
                <a:cubicBezTo>
                  <a:pt x="1802" y="95"/>
                  <a:pt x="1802" y="95"/>
                  <a:pt x="1802" y="95"/>
                </a:cubicBezTo>
                <a:cubicBezTo>
                  <a:pt x="1796" y="98"/>
                  <a:pt x="1790" y="101"/>
                  <a:pt x="1785" y="104"/>
                </a:cubicBezTo>
                <a:close/>
                <a:moveTo>
                  <a:pt x="1820" y="86"/>
                </a:moveTo>
                <a:cubicBezTo>
                  <a:pt x="1809" y="64"/>
                  <a:pt x="1809" y="64"/>
                  <a:pt x="1809" y="64"/>
                </a:cubicBezTo>
                <a:cubicBezTo>
                  <a:pt x="1815" y="61"/>
                  <a:pt x="1821" y="58"/>
                  <a:pt x="1827" y="55"/>
                </a:cubicBezTo>
                <a:cubicBezTo>
                  <a:pt x="1837" y="77"/>
                  <a:pt x="1837" y="77"/>
                  <a:pt x="1837" y="77"/>
                </a:cubicBezTo>
                <a:cubicBezTo>
                  <a:pt x="1832" y="80"/>
                  <a:pt x="1826" y="83"/>
                  <a:pt x="1820" y="86"/>
                </a:cubicBezTo>
                <a:close/>
                <a:moveTo>
                  <a:pt x="1855" y="69"/>
                </a:moveTo>
                <a:cubicBezTo>
                  <a:pt x="1846" y="47"/>
                  <a:pt x="1846" y="47"/>
                  <a:pt x="1846" y="47"/>
                </a:cubicBezTo>
                <a:cubicBezTo>
                  <a:pt x="1852" y="44"/>
                  <a:pt x="1858" y="42"/>
                  <a:pt x="1865" y="39"/>
                </a:cubicBezTo>
                <a:cubicBezTo>
                  <a:pt x="1874" y="61"/>
                  <a:pt x="1874" y="61"/>
                  <a:pt x="1874" y="61"/>
                </a:cubicBezTo>
                <a:cubicBezTo>
                  <a:pt x="1868" y="64"/>
                  <a:pt x="1862" y="66"/>
                  <a:pt x="1855" y="69"/>
                </a:cubicBezTo>
                <a:close/>
                <a:moveTo>
                  <a:pt x="1892" y="54"/>
                </a:moveTo>
                <a:cubicBezTo>
                  <a:pt x="1883" y="32"/>
                  <a:pt x="1883" y="32"/>
                  <a:pt x="1883" y="32"/>
                </a:cubicBezTo>
                <a:cubicBezTo>
                  <a:pt x="1890" y="29"/>
                  <a:pt x="1896" y="27"/>
                  <a:pt x="1902" y="24"/>
                </a:cubicBezTo>
                <a:cubicBezTo>
                  <a:pt x="1911" y="47"/>
                  <a:pt x="1911" y="47"/>
                  <a:pt x="1911" y="47"/>
                </a:cubicBezTo>
                <a:cubicBezTo>
                  <a:pt x="1905" y="49"/>
                  <a:pt x="1898" y="52"/>
                  <a:pt x="1892" y="54"/>
                </a:cubicBezTo>
                <a:close/>
                <a:moveTo>
                  <a:pt x="1929" y="40"/>
                </a:moveTo>
                <a:cubicBezTo>
                  <a:pt x="1921" y="18"/>
                  <a:pt x="1921" y="18"/>
                  <a:pt x="1921" y="18"/>
                </a:cubicBezTo>
                <a:cubicBezTo>
                  <a:pt x="1928" y="15"/>
                  <a:pt x="1935" y="13"/>
                  <a:pt x="1941" y="11"/>
                </a:cubicBezTo>
                <a:cubicBezTo>
                  <a:pt x="1948" y="34"/>
                  <a:pt x="1948" y="34"/>
                  <a:pt x="1948" y="34"/>
                </a:cubicBezTo>
                <a:cubicBezTo>
                  <a:pt x="1942" y="36"/>
                  <a:pt x="1936" y="38"/>
                  <a:pt x="1929" y="40"/>
                </a:cubicBezTo>
                <a:close/>
                <a:moveTo>
                  <a:pt x="1967" y="28"/>
                </a:moveTo>
                <a:cubicBezTo>
                  <a:pt x="1960" y="5"/>
                  <a:pt x="1960" y="5"/>
                  <a:pt x="1960" y="5"/>
                </a:cubicBezTo>
                <a:cubicBezTo>
                  <a:pt x="1967" y="3"/>
                  <a:pt x="1974" y="1"/>
                  <a:pt x="1980" y="0"/>
                </a:cubicBezTo>
                <a:cubicBezTo>
                  <a:pt x="1986" y="23"/>
                  <a:pt x="1986" y="23"/>
                  <a:pt x="1986" y="23"/>
                </a:cubicBezTo>
                <a:cubicBezTo>
                  <a:pt x="1980" y="24"/>
                  <a:pt x="1974" y="26"/>
                  <a:pt x="1967" y="28"/>
                </a:cubicBezTo>
                <a:close/>
              </a:path>
            </a:pathLst>
          </a:custGeom>
          <a:solidFill>
            <a:srgbClr val="FDDDD6"/>
          </a:solidFill>
          <a:ln w="9525">
            <a:noFill/>
            <a:bevel/>
          </a:ln>
        </p:spPr>
        <p:txBody>
          <a:bodyPr/>
          <a:lstStyle/>
          <a:p>
            <a:endParaRPr lang="zh-CN" altLang="en-US">
              <a:ea typeface="Arial" panose="020B0604020202020204" pitchFamily="34" charset="0"/>
            </a:endParaRPr>
          </a:p>
        </p:txBody>
      </p:sp>
      <p:sp>
        <p:nvSpPr>
          <p:cNvPr id="23574" name="Freeform 35"/>
          <p:cNvSpPr>
            <a:spLocks noChangeArrowheads="1"/>
          </p:cNvSpPr>
          <p:nvPr/>
        </p:nvSpPr>
        <p:spPr bwMode="auto">
          <a:xfrm>
            <a:off x="2259014" y="4892676"/>
            <a:ext cx="58738" cy="22225"/>
          </a:xfrm>
          <a:custGeom>
            <a:avLst/>
            <a:gdLst>
              <a:gd name="T0" fmla="*/ 24 w 20"/>
              <a:gd name="T1" fmla="*/ 44 h 8"/>
              <a:gd name="T2" fmla="*/ 104 w 20"/>
              <a:gd name="T3" fmla="*/ 44 h 8"/>
              <a:gd name="T4" fmla="*/ 126 w 20"/>
              <a:gd name="T5" fmla="*/ 21 h 8"/>
              <a:gd name="T6" fmla="*/ 104 w 20"/>
              <a:gd name="T7" fmla="*/ 0 h 8"/>
              <a:gd name="T8" fmla="*/ 24 w 20"/>
              <a:gd name="T9" fmla="*/ 0 h 8"/>
              <a:gd name="T10" fmla="*/ 0 w 20"/>
              <a:gd name="T11" fmla="*/ 21 h 8"/>
              <a:gd name="T12" fmla="*/ 24 w 20"/>
              <a:gd name="T13" fmla="*/ 44 h 8"/>
              <a:gd name="T14" fmla="*/ 0 60000 65536"/>
              <a:gd name="T15" fmla="*/ 0 60000 65536"/>
              <a:gd name="T16" fmla="*/ 0 60000 65536"/>
              <a:gd name="T17" fmla="*/ 0 60000 65536"/>
              <a:gd name="T18" fmla="*/ 0 60000 65536"/>
              <a:gd name="T19" fmla="*/ 0 60000 65536"/>
              <a:gd name="T20" fmla="*/ 0 60000 65536"/>
              <a:gd name="T21" fmla="*/ 0 w 20"/>
              <a:gd name="T22" fmla="*/ 0 h 8"/>
              <a:gd name="T23" fmla="*/ 20 w 20"/>
              <a:gd name="T24" fmla="*/ 8 h 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0" h="8">
                <a:moveTo>
                  <a:pt x="4" y="8"/>
                </a:moveTo>
                <a:cubicBezTo>
                  <a:pt x="16" y="8"/>
                  <a:pt x="16" y="8"/>
                  <a:pt x="16" y="8"/>
                </a:cubicBezTo>
                <a:cubicBezTo>
                  <a:pt x="18" y="8"/>
                  <a:pt x="20" y="7"/>
                  <a:pt x="20" y="4"/>
                </a:cubicBezTo>
                <a:cubicBezTo>
                  <a:pt x="20" y="2"/>
                  <a:pt x="18" y="0"/>
                  <a:pt x="16" y="0"/>
                </a:cubicBezTo>
                <a:cubicBezTo>
                  <a:pt x="4" y="0"/>
                  <a:pt x="4" y="0"/>
                  <a:pt x="4" y="0"/>
                </a:cubicBezTo>
                <a:cubicBezTo>
                  <a:pt x="2" y="0"/>
                  <a:pt x="0" y="2"/>
                  <a:pt x="0" y="4"/>
                </a:cubicBezTo>
                <a:cubicBezTo>
                  <a:pt x="0" y="6"/>
                  <a:pt x="2" y="8"/>
                  <a:pt x="4" y="8"/>
                </a:cubicBezTo>
                <a:close/>
              </a:path>
            </a:pathLst>
          </a:custGeom>
          <a:solidFill>
            <a:srgbClr val="FFFFFF"/>
          </a:solidFill>
          <a:ln w="9525">
            <a:noFill/>
            <a:bevel/>
          </a:ln>
        </p:spPr>
        <p:txBody>
          <a:bodyPr/>
          <a:lstStyle/>
          <a:p>
            <a:endParaRPr lang="zh-CN" altLang="en-US">
              <a:ea typeface="Arial" panose="020B0604020202020204" pitchFamily="34" charset="0"/>
            </a:endParaRPr>
          </a:p>
        </p:txBody>
      </p:sp>
      <p:sp>
        <p:nvSpPr>
          <p:cNvPr id="23576" name="Freeform 37"/>
          <p:cNvSpPr>
            <a:spLocks noChangeArrowheads="1"/>
          </p:cNvSpPr>
          <p:nvPr/>
        </p:nvSpPr>
        <p:spPr bwMode="auto">
          <a:xfrm>
            <a:off x="2697164" y="4894264"/>
            <a:ext cx="58738" cy="23813"/>
          </a:xfrm>
          <a:custGeom>
            <a:avLst/>
            <a:gdLst>
              <a:gd name="T0" fmla="*/ 126 w 20"/>
              <a:gd name="T1" fmla="*/ 28 h 8"/>
              <a:gd name="T2" fmla="*/ 104 w 20"/>
              <a:gd name="T3" fmla="*/ 0 h 8"/>
              <a:gd name="T4" fmla="*/ 24 w 20"/>
              <a:gd name="T5" fmla="*/ 0 h 8"/>
              <a:gd name="T6" fmla="*/ 0 w 20"/>
              <a:gd name="T7" fmla="*/ 28 h 8"/>
              <a:gd name="T8" fmla="*/ 24 w 20"/>
              <a:gd name="T9" fmla="*/ 52 h 8"/>
              <a:gd name="T10" fmla="*/ 104 w 20"/>
              <a:gd name="T11" fmla="*/ 52 h 8"/>
              <a:gd name="T12" fmla="*/ 126 w 20"/>
              <a:gd name="T13" fmla="*/ 28 h 8"/>
              <a:gd name="T14" fmla="*/ 0 60000 65536"/>
              <a:gd name="T15" fmla="*/ 0 60000 65536"/>
              <a:gd name="T16" fmla="*/ 0 60000 65536"/>
              <a:gd name="T17" fmla="*/ 0 60000 65536"/>
              <a:gd name="T18" fmla="*/ 0 60000 65536"/>
              <a:gd name="T19" fmla="*/ 0 60000 65536"/>
              <a:gd name="T20" fmla="*/ 0 60000 65536"/>
              <a:gd name="T21" fmla="*/ 0 w 20"/>
              <a:gd name="T22" fmla="*/ 0 h 8"/>
              <a:gd name="T23" fmla="*/ 20 w 20"/>
              <a:gd name="T24" fmla="*/ 8 h 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0" h="8">
                <a:moveTo>
                  <a:pt x="20" y="4"/>
                </a:moveTo>
                <a:cubicBezTo>
                  <a:pt x="20" y="2"/>
                  <a:pt x="18" y="0"/>
                  <a:pt x="16" y="0"/>
                </a:cubicBezTo>
                <a:cubicBezTo>
                  <a:pt x="4" y="0"/>
                  <a:pt x="4" y="0"/>
                  <a:pt x="4" y="0"/>
                </a:cubicBezTo>
                <a:cubicBezTo>
                  <a:pt x="2" y="0"/>
                  <a:pt x="0" y="2"/>
                  <a:pt x="0" y="4"/>
                </a:cubicBezTo>
                <a:cubicBezTo>
                  <a:pt x="0" y="6"/>
                  <a:pt x="2" y="8"/>
                  <a:pt x="4" y="8"/>
                </a:cubicBezTo>
                <a:cubicBezTo>
                  <a:pt x="16" y="8"/>
                  <a:pt x="16" y="8"/>
                  <a:pt x="16" y="8"/>
                </a:cubicBezTo>
                <a:cubicBezTo>
                  <a:pt x="18" y="8"/>
                  <a:pt x="20" y="6"/>
                  <a:pt x="20" y="4"/>
                </a:cubicBezTo>
                <a:close/>
              </a:path>
            </a:pathLst>
          </a:custGeom>
          <a:solidFill>
            <a:srgbClr val="FFFFFF"/>
          </a:solidFill>
          <a:ln w="9525">
            <a:noFill/>
            <a:bevel/>
          </a:ln>
        </p:spPr>
        <p:txBody>
          <a:bodyPr/>
          <a:lstStyle/>
          <a:p>
            <a:endParaRPr lang="zh-CN" altLang="en-US">
              <a:ea typeface="Arial" panose="020B0604020202020204" pitchFamily="34" charset="0"/>
            </a:endParaRPr>
          </a:p>
        </p:txBody>
      </p:sp>
      <p:grpSp>
        <p:nvGrpSpPr>
          <p:cNvPr id="2" name="组合 39"/>
          <p:cNvGrpSpPr/>
          <p:nvPr/>
        </p:nvGrpSpPr>
        <p:grpSpPr>
          <a:xfrm rot="165609">
            <a:off x="6904732" y="2269564"/>
            <a:ext cx="2432745" cy="1241257"/>
            <a:chOff x="1444625" y="2874963"/>
            <a:chExt cx="2098675" cy="990600"/>
          </a:xfrm>
        </p:grpSpPr>
        <p:sp>
          <p:nvSpPr>
            <p:cNvPr id="41" name="Freeform 201"/>
            <p:cNvSpPr/>
            <p:nvPr/>
          </p:nvSpPr>
          <p:spPr bwMode="auto">
            <a:xfrm>
              <a:off x="1876425" y="3522663"/>
              <a:ext cx="1666875" cy="342900"/>
            </a:xfrm>
            <a:custGeom>
              <a:avLst/>
              <a:gdLst/>
              <a:ahLst/>
              <a:cxnLst>
                <a:cxn ang="0">
                  <a:pos x="1050" y="52"/>
                </a:cxn>
                <a:cxn ang="0">
                  <a:pos x="40" y="216"/>
                </a:cxn>
                <a:cxn ang="0">
                  <a:pos x="0" y="70"/>
                </a:cxn>
                <a:cxn ang="0">
                  <a:pos x="336" y="0"/>
                </a:cxn>
                <a:cxn ang="0">
                  <a:pos x="1050" y="52"/>
                </a:cxn>
              </a:cxnLst>
              <a:rect l="0" t="0" r="r" b="b"/>
              <a:pathLst>
                <a:path w="1050" h="216">
                  <a:moveTo>
                    <a:pt x="1050" y="52"/>
                  </a:moveTo>
                  <a:lnTo>
                    <a:pt x="40" y="216"/>
                  </a:lnTo>
                  <a:lnTo>
                    <a:pt x="0" y="70"/>
                  </a:lnTo>
                  <a:lnTo>
                    <a:pt x="336" y="0"/>
                  </a:lnTo>
                  <a:lnTo>
                    <a:pt x="1050" y="52"/>
                  </a:lnTo>
                  <a:close/>
                </a:path>
              </a:pathLst>
            </a:custGeom>
            <a:solidFill>
              <a:srgbClr val="6D6A81"/>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2" name="Freeform 202"/>
            <p:cNvSpPr/>
            <p:nvPr/>
          </p:nvSpPr>
          <p:spPr bwMode="auto">
            <a:xfrm>
              <a:off x="1876425" y="3522663"/>
              <a:ext cx="1666875" cy="342900"/>
            </a:xfrm>
            <a:custGeom>
              <a:avLst/>
              <a:gdLst/>
              <a:ahLst/>
              <a:cxnLst>
                <a:cxn ang="0">
                  <a:pos x="1050" y="52"/>
                </a:cxn>
                <a:cxn ang="0">
                  <a:pos x="40" y="216"/>
                </a:cxn>
                <a:cxn ang="0">
                  <a:pos x="0" y="70"/>
                </a:cxn>
                <a:cxn ang="0">
                  <a:pos x="336" y="0"/>
                </a:cxn>
              </a:cxnLst>
              <a:rect l="0" t="0" r="r" b="b"/>
              <a:pathLst>
                <a:path w="1050" h="216">
                  <a:moveTo>
                    <a:pt x="1050" y="52"/>
                  </a:moveTo>
                  <a:lnTo>
                    <a:pt x="40" y="216"/>
                  </a:lnTo>
                  <a:lnTo>
                    <a:pt x="0" y="70"/>
                  </a:lnTo>
                  <a:lnTo>
                    <a:pt x="33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3" name="Freeform 203"/>
            <p:cNvSpPr/>
            <p:nvPr/>
          </p:nvSpPr>
          <p:spPr bwMode="auto">
            <a:xfrm>
              <a:off x="1860550" y="3097213"/>
              <a:ext cx="1447800" cy="485775"/>
            </a:xfrm>
            <a:custGeom>
              <a:avLst/>
              <a:gdLst/>
              <a:ahLst/>
              <a:cxnLst>
                <a:cxn ang="0">
                  <a:pos x="0" y="60"/>
                </a:cxn>
                <a:cxn ang="0">
                  <a:pos x="0" y="156"/>
                </a:cxn>
                <a:cxn ang="0">
                  <a:pos x="912" y="306"/>
                </a:cxn>
                <a:cxn ang="0">
                  <a:pos x="876" y="252"/>
                </a:cxn>
                <a:cxn ang="0">
                  <a:pos x="144" y="0"/>
                </a:cxn>
                <a:cxn ang="0">
                  <a:pos x="0" y="60"/>
                </a:cxn>
              </a:cxnLst>
              <a:rect l="0" t="0" r="r" b="b"/>
              <a:pathLst>
                <a:path w="912" h="306">
                  <a:moveTo>
                    <a:pt x="0" y="60"/>
                  </a:moveTo>
                  <a:lnTo>
                    <a:pt x="0" y="156"/>
                  </a:lnTo>
                  <a:lnTo>
                    <a:pt x="912" y="306"/>
                  </a:lnTo>
                  <a:lnTo>
                    <a:pt x="876" y="252"/>
                  </a:lnTo>
                  <a:lnTo>
                    <a:pt x="144" y="0"/>
                  </a:lnTo>
                  <a:lnTo>
                    <a:pt x="0" y="60"/>
                  </a:lnTo>
                  <a:close/>
                </a:path>
              </a:pathLst>
            </a:custGeom>
            <a:solidFill>
              <a:srgbClr val="6D6A81"/>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4" name="Freeform 204"/>
            <p:cNvSpPr/>
            <p:nvPr/>
          </p:nvSpPr>
          <p:spPr bwMode="auto">
            <a:xfrm>
              <a:off x="1860550" y="3097213"/>
              <a:ext cx="1447800" cy="485775"/>
            </a:xfrm>
            <a:custGeom>
              <a:avLst/>
              <a:gdLst/>
              <a:ahLst/>
              <a:cxnLst>
                <a:cxn ang="0">
                  <a:pos x="0" y="60"/>
                </a:cxn>
                <a:cxn ang="0">
                  <a:pos x="0" y="156"/>
                </a:cxn>
                <a:cxn ang="0">
                  <a:pos x="912" y="306"/>
                </a:cxn>
                <a:cxn ang="0">
                  <a:pos x="876" y="252"/>
                </a:cxn>
                <a:cxn ang="0">
                  <a:pos x="144" y="0"/>
                </a:cxn>
              </a:cxnLst>
              <a:rect l="0" t="0" r="r" b="b"/>
              <a:pathLst>
                <a:path w="912" h="306">
                  <a:moveTo>
                    <a:pt x="0" y="60"/>
                  </a:moveTo>
                  <a:lnTo>
                    <a:pt x="0" y="156"/>
                  </a:lnTo>
                  <a:lnTo>
                    <a:pt x="912" y="306"/>
                  </a:lnTo>
                  <a:lnTo>
                    <a:pt x="876" y="252"/>
                  </a:lnTo>
                  <a:lnTo>
                    <a:pt x="144"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5" name="Freeform 206"/>
            <p:cNvSpPr/>
            <p:nvPr/>
          </p:nvSpPr>
          <p:spPr bwMode="auto">
            <a:xfrm>
              <a:off x="1765300" y="3328988"/>
              <a:ext cx="28575" cy="28575"/>
            </a:xfrm>
            <a:custGeom>
              <a:avLst/>
              <a:gdLst/>
              <a:ahLst/>
              <a:cxnLst>
                <a:cxn ang="0">
                  <a:pos x="16" y="0"/>
                </a:cxn>
                <a:cxn ang="0">
                  <a:pos x="0" y="18"/>
                </a:cxn>
                <a:cxn ang="0">
                  <a:pos x="18" y="18"/>
                </a:cxn>
                <a:cxn ang="0">
                  <a:pos x="16" y="0"/>
                </a:cxn>
              </a:cxnLst>
              <a:rect l="0" t="0" r="r" b="b"/>
              <a:pathLst>
                <a:path w="18" h="18">
                  <a:moveTo>
                    <a:pt x="16" y="0"/>
                  </a:moveTo>
                  <a:lnTo>
                    <a:pt x="0" y="18"/>
                  </a:lnTo>
                  <a:lnTo>
                    <a:pt x="18" y="18"/>
                  </a:lnTo>
                  <a:lnTo>
                    <a:pt x="16" y="0"/>
                  </a:lnTo>
                  <a:close/>
                </a:path>
              </a:pathLst>
            </a:custGeom>
            <a:solidFill>
              <a:srgbClr val="8B566D"/>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6" name="Freeform 207"/>
            <p:cNvSpPr/>
            <p:nvPr/>
          </p:nvSpPr>
          <p:spPr bwMode="auto">
            <a:xfrm>
              <a:off x="1736725" y="3373438"/>
              <a:ext cx="60325" cy="12700"/>
            </a:xfrm>
            <a:custGeom>
              <a:avLst/>
              <a:gdLst/>
              <a:ahLst/>
              <a:cxnLst>
                <a:cxn ang="0">
                  <a:pos x="36" y="0"/>
                </a:cxn>
                <a:cxn ang="0">
                  <a:pos x="8" y="0"/>
                </a:cxn>
                <a:cxn ang="0">
                  <a:pos x="0" y="8"/>
                </a:cxn>
                <a:cxn ang="0">
                  <a:pos x="38" y="8"/>
                </a:cxn>
                <a:cxn ang="0">
                  <a:pos x="36" y="0"/>
                </a:cxn>
              </a:cxnLst>
              <a:rect l="0" t="0" r="r" b="b"/>
              <a:pathLst>
                <a:path w="38" h="8">
                  <a:moveTo>
                    <a:pt x="36" y="0"/>
                  </a:moveTo>
                  <a:lnTo>
                    <a:pt x="8" y="0"/>
                  </a:lnTo>
                  <a:lnTo>
                    <a:pt x="0" y="8"/>
                  </a:lnTo>
                  <a:lnTo>
                    <a:pt x="38" y="8"/>
                  </a:lnTo>
                  <a:lnTo>
                    <a:pt x="36" y="0"/>
                  </a:lnTo>
                  <a:close/>
                </a:path>
              </a:pathLst>
            </a:custGeom>
            <a:solidFill>
              <a:srgbClr val="8B566D"/>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7" name="Freeform 208"/>
            <p:cNvSpPr/>
            <p:nvPr/>
          </p:nvSpPr>
          <p:spPr bwMode="auto">
            <a:xfrm>
              <a:off x="1720850" y="3386138"/>
              <a:ext cx="76200" cy="15875"/>
            </a:xfrm>
            <a:custGeom>
              <a:avLst/>
              <a:gdLst/>
              <a:ahLst/>
              <a:cxnLst>
                <a:cxn ang="0">
                  <a:pos x="48" y="0"/>
                </a:cxn>
                <a:cxn ang="0">
                  <a:pos x="10" y="0"/>
                </a:cxn>
                <a:cxn ang="0">
                  <a:pos x="0" y="10"/>
                </a:cxn>
                <a:cxn ang="0">
                  <a:pos x="48" y="10"/>
                </a:cxn>
                <a:cxn ang="0">
                  <a:pos x="48" y="0"/>
                </a:cxn>
              </a:cxnLst>
              <a:rect l="0" t="0" r="r" b="b"/>
              <a:pathLst>
                <a:path w="48" h="10">
                  <a:moveTo>
                    <a:pt x="48" y="0"/>
                  </a:moveTo>
                  <a:lnTo>
                    <a:pt x="10" y="0"/>
                  </a:lnTo>
                  <a:lnTo>
                    <a:pt x="0" y="10"/>
                  </a:lnTo>
                  <a:lnTo>
                    <a:pt x="48" y="10"/>
                  </a:lnTo>
                  <a:lnTo>
                    <a:pt x="48" y="0"/>
                  </a:lnTo>
                  <a:close/>
                </a:path>
              </a:pathLst>
            </a:custGeom>
            <a:solidFill>
              <a:srgbClr val="839DA7"/>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8" name="Freeform 209"/>
            <p:cNvSpPr/>
            <p:nvPr/>
          </p:nvSpPr>
          <p:spPr bwMode="auto">
            <a:xfrm>
              <a:off x="1701800" y="3402013"/>
              <a:ext cx="98425" cy="22225"/>
            </a:xfrm>
            <a:custGeom>
              <a:avLst/>
              <a:gdLst/>
              <a:ahLst/>
              <a:cxnLst>
                <a:cxn ang="0">
                  <a:pos x="60" y="0"/>
                </a:cxn>
                <a:cxn ang="0">
                  <a:pos x="12" y="0"/>
                </a:cxn>
                <a:cxn ang="0">
                  <a:pos x="0" y="14"/>
                </a:cxn>
                <a:cxn ang="0">
                  <a:pos x="62" y="14"/>
                </a:cxn>
                <a:cxn ang="0">
                  <a:pos x="60" y="0"/>
                </a:cxn>
              </a:cxnLst>
              <a:rect l="0" t="0" r="r" b="b"/>
              <a:pathLst>
                <a:path w="62" h="14">
                  <a:moveTo>
                    <a:pt x="60" y="0"/>
                  </a:moveTo>
                  <a:lnTo>
                    <a:pt x="12" y="0"/>
                  </a:lnTo>
                  <a:lnTo>
                    <a:pt x="0" y="14"/>
                  </a:lnTo>
                  <a:lnTo>
                    <a:pt x="62" y="14"/>
                  </a:lnTo>
                  <a:lnTo>
                    <a:pt x="60" y="0"/>
                  </a:lnTo>
                  <a:close/>
                </a:path>
              </a:pathLst>
            </a:custGeom>
            <a:solidFill>
              <a:srgbClr val="8B566D"/>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9" name="Freeform 210"/>
            <p:cNvSpPr/>
            <p:nvPr/>
          </p:nvSpPr>
          <p:spPr bwMode="auto">
            <a:xfrm>
              <a:off x="1685925" y="3424238"/>
              <a:ext cx="114300" cy="15875"/>
            </a:xfrm>
            <a:custGeom>
              <a:avLst/>
              <a:gdLst/>
              <a:ahLst/>
              <a:cxnLst>
                <a:cxn ang="0">
                  <a:pos x="72" y="0"/>
                </a:cxn>
                <a:cxn ang="0">
                  <a:pos x="10" y="0"/>
                </a:cxn>
                <a:cxn ang="0">
                  <a:pos x="0" y="10"/>
                </a:cxn>
                <a:cxn ang="0">
                  <a:pos x="72" y="10"/>
                </a:cxn>
                <a:cxn ang="0">
                  <a:pos x="72" y="0"/>
                </a:cxn>
              </a:cxnLst>
              <a:rect l="0" t="0" r="r" b="b"/>
              <a:pathLst>
                <a:path w="72" h="10">
                  <a:moveTo>
                    <a:pt x="72" y="0"/>
                  </a:moveTo>
                  <a:lnTo>
                    <a:pt x="10" y="0"/>
                  </a:lnTo>
                  <a:lnTo>
                    <a:pt x="0" y="10"/>
                  </a:lnTo>
                  <a:lnTo>
                    <a:pt x="72" y="10"/>
                  </a:lnTo>
                  <a:lnTo>
                    <a:pt x="72" y="0"/>
                  </a:lnTo>
                  <a:close/>
                </a:path>
              </a:pathLst>
            </a:custGeom>
            <a:solidFill>
              <a:srgbClr val="839DA7"/>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0" name="Freeform 211"/>
            <p:cNvSpPr/>
            <p:nvPr/>
          </p:nvSpPr>
          <p:spPr bwMode="auto">
            <a:xfrm>
              <a:off x="1654175" y="3455988"/>
              <a:ext cx="149225" cy="19050"/>
            </a:xfrm>
            <a:custGeom>
              <a:avLst/>
              <a:gdLst/>
              <a:ahLst/>
              <a:cxnLst>
                <a:cxn ang="0">
                  <a:pos x="94" y="0"/>
                </a:cxn>
                <a:cxn ang="0">
                  <a:pos x="10" y="0"/>
                </a:cxn>
                <a:cxn ang="0">
                  <a:pos x="0" y="12"/>
                </a:cxn>
                <a:cxn ang="0">
                  <a:pos x="94" y="12"/>
                </a:cxn>
                <a:cxn ang="0">
                  <a:pos x="94" y="0"/>
                </a:cxn>
              </a:cxnLst>
              <a:rect l="0" t="0" r="r" b="b"/>
              <a:pathLst>
                <a:path w="94" h="12">
                  <a:moveTo>
                    <a:pt x="94" y="0"/>
                  </a:moveTo>
                  <a:lnTo>
                    <a:pt x="10" y="0"/>
                  </a:lnTo>
                  <a:lnTo>
                    <a:pt x="0" y="12"/>
                  </a:lnTo>
                  <a:lnTo>
                    <a:pt x="94" y="12"/>
                  </a:lnTo>
                  <a:lnTo>
                    <a:pt x="94" y="0"/>
                  </a:lnTo>
                  <a:close/>
                </a:path>
              </a:pathLst>
            </a:custGeom>
            <a:solidFill>
              <a:srgbClr val="839DA7"/>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1" name="Freeform 212"/>
            <p:cNvSpPr/>
            <p:nvPr/>
          </p:nvSpPr>
          <p:spPr bwMode="auto">
            <a:xfrm>
              <a:off x="1635125" y="3475038"/>
              <a:ext cx="171450" cy="19050"/>
            </a:xfrm>
            <a:custGeom>
              <a:avLst/>
              <a:gdLst/>
              <a:ahLst/>
              <a:cxnLst>
                <a:cxn ang="0">
                  <a:pos x="106" y="0"/>
                </a:cxn>
                <a:cxn ang="0">
                  <a:pos x="12" y="0"/>
                </a:cxn>
                <a:cxn ang="0">
                  <a:pos x="0" y="12"/>
                </a:cxn>
                <a:cxn ang="0">
                  <a:pos x="108" y="12"/>
                </a:cxn>
                <a:cxn ang="0">
                  <a:pos x="106" y="0"/>
                </a:cxn>
              </a:cxnLst>
              <a:rect l="0" t="0" r="r" b="b"/>
              <a:pathLst>
                <a:path w="108" h="12">
                  <a:moveTo>
                    <a:pt x="106" y="0"/>
                  </a:moveTo>
                  <a:lnTo>
                    <a:pt x="12" y="0"/>
                  </a:lnTo>
                  <a:lnTo>
                    <a:pt x="0" y="12"/>
                  </a:lnTo>
                  <a:lnTo>
                    <a:pt x="108" y="12"/>
                  </a:lnTo>
                  <a:lnTo>
                    <a:pt x="106" y="0"/>
                  </a:lnTo>
                  <a:close/>
                </a:path>
              </a:pathLst>
            </a:custGeom>
            <a:solidFill>
              <a:srgbClr val="8B566D"/>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2" name="Freeform 213"/>
            <p:cNvSpPr/>
            <p:nvPr/>
          </p:nvSpPr>
          <p:spPr bwMode="auto">
            <a:xfrm>
              <a:off x="1619250" y="3494088"/>
              <a:ext cx="187325" cy="15875"/>
            </a:xfrm>
            <a:custGeom>
              <a:avLst/>
              <a:gdLst/>
              <a:ahLst/>
              <a:cxnLst>
                <a:cxn ang="0">
                  <a:pos x="118" y="0"/>
                </a:cxn>
                <a:cxn ang="0">
                  <a:pos x="10" y="0"/>
                </a:cxn>
                <a:cxn ang="0">
                  <a:pos x="0" y="10"/>
                </a:cxn>
                <a:cxn ang="0">
                  <a:pos x="118" y="10"/>
                </a:cxn>
                <a:cxn ang="0">
                  <a:pos x="118" y="0"/>
                </a:cxn>
              </a:cxnLst>
              <a:rect l="0" t="0" r="r" b="b"/>
              <a:pathLst>
                <a:path w="118" h="10">
                  <a:moveTo>
                    <a:pt x="118" y="0"/>
                  </a:moveTo>
                  <a:lnTo>
                    <a:pt x="10" y="0"/>
                  </a:lnTo>
                  <a:lnTo>
                    <a:pt x="0" y="10"/>
                  </a:lnTo>
                  <a:lnTo>
                    <a:pt x="118" y="10"/>
                  </a:lnTo>
                  <a:lnTo>
                    <a:pt x="118" y="0"/>
                  </a:lnTo>
                  <a:close/>
                </a:path>
              </a:pathLst>
            </a:custGeom>
            <a:solidFill>
              <a:srgbClr val="839DA7"/>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3" name="Freeform 214"/>
            <p:cNvSpPr/>
            <p:nvPr/>
          </p:nvSpPr>
          <p:spPr bwMode="auto">
            <a:xfrm>
              <a:off x="1603375" y="3509963"/>
              <a:ext cx="206375" cy="19050"/>
            </a:xfrm>
            <a:custGeom>
              <a:avLst/>
              <a:gdLst/>
              <a:ahLst/>
              <a:cxnLst>
                <a:cxn ang="0">
                  <a:pos x="128" y="0"/>
                </a:cxn>
                <a:cxn ang="0">
                  <a:pos x="10" y="0"/>
                </a:cxn>
                <a:cxn ang="0">
                  <a:pos x="0" y="12"/>
                </a:cxn>
                <a:cxn ang="0">
                  <a:pos x="130" y="12"/>
                </a:cxn>
                <a:cxn ang="0">
                  <a:pos x="128" y="0"/>
                </a:cxn>
              </a:cxnLst>
              <a:rect l="0" t="0" r="r" b="b"/>
              <a:pathLst>
                <a:path w="130" h="12">
                  <a:moveTo>
                    <a:pt x="128" y="0"/>
                  </a:moveTo>
                  <a:lnTo>
                    <a:pt x="10" y="0"/>
                  </a:lnTo>
                  <a:lnTo>
                    <a:pt x="0" y="12"/>
                  </a:lnTo>
                  <a:lnTo>
                    <a:pt x="130" y="12"/>
                  </a:lnTo>
                  <a:lnTo>
                    <a:pt x="128" y="0"/>
                  </a:lnTo>
                  <a:close/>
                </a:path>
              </a:pathLst>
            </a:custGeom>
            <a:solidFill>
              <a:srgbClr val="8B566D"/>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4" name="Freeform 215"/>
            <p:cNvSpPr/>
            <p:nvPr/>
          </p:nvSpPr>
          <p:spPr bwMode="auto">
            <a:xfrm>
              <a:off x="1587500" y="3529013"/>
              <a:ext cx="222250" cy="19050"/>
            </a:xfrm>
            <a:custGeom>
              <a:avLst/>
              <a:gdLst/>
              <a:ahLst/>
              <a:cxnLst>
                <a:cxn ang="0">
                  <a:pos x="140" y="0"/>
                </a:cxn>
                <a:cxn ang="0">
                  <a:pos x="10" y="0"/>
                </a:cxn>
                <a:cxn ang="0">
                  <a:pos x="0" y="12"/>
                </a:cxn>
                <a:cxn ang="0">
                  <a:pos x="140" y="12"/>
                </a:cxn>
                <a:cxn ang="0">
                  <a:pos x="140" y="0"/>
                </a:cxn>
              </a:cxnLst>
              <a:rect l="0" t="0" r="r" b="b"/>
              <a:pathLst>
                <a:path w="140" h="12">
                  <a:moveTo>
                    <a:pt x="140" y="0"/>
                  </a:moveTo>
                  <a:lnTo>
                    <a:pt x="10" y="0"/>
                  </a:lnTo>
                  <a:lnTo>
                    <a:pt x="0" y="12"/>
                  </a:lnTo>
                  <a:lnTo>
                    <a:pt x="140" y="12"/>
                  </a:lnTo>
                  <a:lnTo>
                    <a:pt x="140" y="0"/>
                  </a:lnTo>
                  <a:close/>
                </a:path>
              </a:pathLst>
            </a:custGeom>
            <a:solidFill>
              <a:srgbClr val="839DA7"/>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5" name="Freeform 216"/>
            <p:cNvSpPr/>
            <p:nvPr/>
          </p:nvSpPr>
          <p:spPr bwMode="auto">
            <a:xfrm>
              <a:off x="1571625" y="3548063"/>
              <a:ext cx="241300" cy="15875"/>
            </a:xfrm>
            <a:custGeom>
              <a:avLst/>
              <a:gdLst/>
              <a:ahLst/>
              <a:cxnLst>
                <a:cxn ang="0">
                  <a:pos x="150" y="0"/>
                </a:cxn>
                <a:cxn ang="0">
                  <a:pos x="10" y="0"/>
                </a:cxn>
                <a:cxn ang="0">
                  <a:pos x="0" y="10"/>
                </a:cxn>
                <a:cxn ang="0">
                  <a:pos x="152" y="10"/>
                </a:cxn>
                <a:cxn ang="0">
                  <a:pos x="150" y="0"/>
                </a:cxn>
              </a:cxnLst>
              <a:rect l="0" t="0" r="r" b="b"/>
              <a:pathLst>
                <a:path w="152" h="10">
                  <a:moveTo>
                    <a:pt x="150" y="0"/>
                  </a:moveTo>
                  <a:lnTo>
                    <a:pt x="10" y="0"/>
                  </a:lnTo>
                  <a:lnTo>
                    <a:pt x="0" y="10"/>
                  </a:lnTo>
                  <a:lnTo>
                    <a:pt x="152" y="10"/>
                  </a:lnTo>
                  <a:lnTo>
                    <a:pt x="150" y="0"/>
                  </a:lnTo>
                  <a:close/>
                </a:path>
              </a:pathLst>
            </a:custGeom>
            <a:solidFill>
              <a:srgbClr val="8B566D"/>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6" name="Freeform 217"/>
            <p:cNvSpPr/>
            <p:nvPr/>
          </p:nvSpPr>
          <p:spPr bwMode="auto">
            <a:xfrm>
              <a:off x="1555750" y="3563938"/>
              <a:ext cx="257175" cy="15875"/>
            </a:xfrm>
            <a:custGeom>
              <a:avLst/>
              <a:gdLst/>
              <a:ahLst/>
              <a:cxnLst>
                <a:cxn ang="0">
                  <a:pos x="162" y="0"/>
                </a:cxn>
                <a:cxn ang="0">
                  <a:pos x="10" y="0"/>
                </a:cxn>
                <a:cxn ang="0">
                  <a:pos x="0" y="10"/>
                </a:cxn>
                <a:cxn ang="0">
                  <a:pos x="162" y="10"/>
                </a:cxn>
                <a:cxn ang="0">
                  <a:pos x="162" y="0"/>
                </a:cxn>
              </a:cxnLst>
              <a:rect l="0" t="0" r="r" b="b"/>
              <a:pathLst>
                <a:path w="162" h="10">
                  <a:moveTo>
                    <a:pt x="162" y="0"/>
                  </a:moveTo>
                  <a:lnTo>
                    <a:pt x="10" y="0"/>
                  </a:lnTo>
                  <a:lnTo>
                    <a:pt x="0" y="10"/>
                  </a:lnTo>
                  <a:lnTo>
                    <a:pt x="162" y="10"/>
                  </a:lnTo>
                  <a:lnTo>
                    <a:pt x="162" y="0"/>
                  </a:lnTo>
                  <a:close/>
                </a:path>
              </a:pathLst>
            </a:custGeom>
            <a:solidFill>
              <a:srgbClr val="839DA7"/>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7" name="Freeform 218"/>
            <p:cNvSpPr/>
            <p:nvPr/>
          </p:nvSpPr>
          <p:spPr bwMode="auto">
            <a:xfrm>
              <a:off x="1533525" y="3579813"/>
              <a:ext cx="282575" cy="25400"/>
            </a:xfrm>
            <a:custGeom>
              <a:avLst/>
              <a:gdLst/>
              <a:ahLst/>
              <a:cxnLst>
                <a:cxn ang="0">
                  <a:pos x="176" y="0"/>
                </a:cxn>
                <a:cxn ang="0">
                  <a:pos x="14" y="0"/>
                </a:cxn>
                <a:cxn ang="0">
                  <a:pos x="0" y="16"/>
                </a:cxn>
                <a:cxn ang="0">
                  <a:pos x="178" y="16"/>
                </a:cxn>
                <a:cxn ang="0">
                  <a:pos x="176" y="0"/>
                </a:cxn>
              </a:cxnLst>
              <a:rect l="0" t="0" r="r" b="b"/>
              <a:pathLst>
                <a:path w="178" h="16">
                  <a:moveTo>
                    <a:pt x="176" y="0"/>
                  </a:moveTo>
                  <a:lnTo>
                    <a:pt x="14" y="0"/>
                  </a:lnTo>
                  <a:lnTo>
                    <a:pt x="0" y="16"/>
                  </a:lnTo>
                  <a:lnTo>
                    <a:pt x="178" y="16"/>
                  </a:lnTo>
                  <a:lnTo>
                    <a:pt x="176" y="0"/>
                  </a:lnTo>
                  <a:close/>
                </a:path>
              </a:pathLst>
            </a:custGeom>
            <a:solidFill>
              <a:srgbClr val="8B566D"/>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8" name="Freeform 219"/>
            <p:cNvSpPr/>
            <p:nvPr/>
          </p:nvSpPr>
          <p:spPr bwMode="auto">
            <a:xfrm>
              <a:off x="1514475" y="3605213"/>
              <a:ext cx="301625" cy="22225"/>
            </a:xfrm>
            <a:custGeom>
              <a:avLst/>
              <a:gdLst/>
              <a:ahLst/>
              <a:cxnLst>
                <a:cxn ang="0">
                  <a:pos x="190" y="0"/>
                </a:cxn>
                <a:cxn ang="0">
                  <a:pos x="12" y="0"/>
                </a:cxn>
                <a:cxn ang="0">
                  <a:pos x="0" y="14"/>
                </a:cxn>
                <a:cxn ang="0">
                  <a:pos x="190" y="14"/>
                </a:cxn>
                <a:cxn ang="0">
                  <a:pos x="190" y="0"/>
                </a:cxn>
              </a:cxnLst>
              <a:rect l="0" t="0" r="r" b="b"/>
              <a:pathLst>
                <a:path w="190" h="14">
                  <a:moveTo>
                    <a:pt x="190" y="0"/>
                  </a:moveTo>
                  <a:lnTo>
                    <a:pt x="12" y="0"/>
                  </a:lnTo>
                  <a:lnTo>
                    <a:pt x="0" y="14"/>
                  </a:lnTo>
                  <a:lnTo>
                    <a:pt x="190" y="14"/>
                  </a:lnTo>
                  <a:lnTo>
                    <a:pt x="190" y="0"/>
                  </a:lnTo>
                  <a:close/>
                </a:path>
              </a:pathLst>
            </a:custGeom>
            <a:solidFill>
              <a:srgbClr val="839DA7"/>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9" name="Freeform 220"/>
            <p:cNvSpPr/>
            <p:nvPr/>
          </p:nvSpPr>
          <p:spPr bwMode="auto">
            <a:xfrm>
              <a:off x="1495425" y="3627438"/>
              <a:ext cx="323850" cy="19050"/>
            </a:xfrm>
            <a:custGeom>
              <a:avLst/>
              <a:gdLst/>
              <a:ahLst/>
              <a:cxnLst>
                <a:cxn ang="0">
                  <a:pos x="202" y="0"/>
                </a:cxn>
                <a:cxn ang="0">
                  <a:pos x="12" y="0"/>
                </a:cxn>
                <a:cxn ang="0">
                  <a:pos x="0" y="12"/>
                </a:cxn>
                <a:cxn ang="0">
                  <a:pos x="204" y="12"/>
                </a:cxn>
                <a:cxn ang="0">
                  <a:pos x="202" y="0"/>
                </a:cxn>
              </a:cxnLst>
              <a:rect l="0" t="0" r="r" b="b"/>
              <a:pathLst>
                <a:path w="204" h="12">
                  <a:moveTo>
                    <a:pt x="202" y="0"/>
                  </a:moveTo>
                  <a:lnTo>
                    <a:pt x="12" y="0"/>
                  </a:lnTo>
                  <a:lnTo>
                    <a:pt x="0" y="12"/>
                  </a:lnTo>
                  <a:lnTo>
                    <a:pt x="204" y="12"/>
                  </a:lnTo>
                  <a:lnTo>
                    <a:pt x="202" y="0"/>
                  </a:lnTo>
                  <a:close/>
                </a:path>
              </a:pathLst>
            </a:custGeom>
            <a:solidFill>
              <a:srgbClr val="8B566D"/>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0" name="Freeform 221"/>
            <p:cNvSpPr/>
            <p:nvPr/>
          </p:nvSpPr>
          <p:spPr bwMode="auto">
            <a:xfrm>
              <a:off x="1479550" y="3646488"/>
              <a:ext cx="339725" cy="15875"/>
            </a:xfrm>
            <a:custGeom>
              <a:avLst/>
              <a:gdLst/>
              <a:ahLst/>
              <a:cxnLst>
                <a:cxn ang="0">
                  <a:pos x="214" y="0"/>
                </a:cxn>
                <a:cxn ang="0">
                  <a:pos x="10" y="0"/>
                </a:cxn>
                <a:cxn ang="0">
                  <a:pos x="0" y="10"/>
                </a:cxn>
                <a:cxn ang="0">
                  <a:pos x="214" y="10"/>
                </a:cxn>
                <a:cxn ang="0">
                  <a:pos x="214" y="0"/>
                </a:cxn>
              </a:cxnLst>
              <a:rect l="0" t="0" r="r" b="b"/>
              <a:pathLst>
                <a:path w="214" h="10">
                  <a:moveTo>
                    <a:pt x="214" y="0"/>
                  </a:moveTo>
                  <a:lnTo>
                    <a:pt x="10" y="0"/>
                  </a:lnTo>
                  <a:lnTo>
                    <a:pt x="0" y="10"/>
                  </a:lnTo>
                  <a:lnTo>
                    <a:pt x="214" y="10"/>
                  </a:lnTo>
                  <a:lnTo>
                    <a:pt x="214" y="0"/>
                  </a:lnTo>
                  <a:close/>
                </a:path>
              </a:pathLst>
            </a:custGeom>
            <a:solidFill>
              <a:srgbClr val="839DA7"/>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1" name="Freeform 222"/>
            <p:cNvSpPr/>
            <p:nvPr/>
          </p:nvSpPr>
          <p:spPr bwMode="auto">
            <a:xfrm>
              <a:off x="1444625" y="3681413"/>
              <a:ext cx="377825" cy="19050"/>
            </a:xfrm>
            <a:custGeom>
              <a:avLst/>
              <a:gdLst/>
              <a:ahLst/>
              <a:cxnLst>
                <a:cxn ang="0">
                  <a:pos x="12" y="0"/>
                </a:cxn>
                <a:cxn ang="0">
                  <a:pos x="0" y="12"/>
                </a:cxn>
                <a:cxn ang="0">
                  <a:pos x="238" y="0"/>
                </a:cxn>
                <a:cxn ang="0">
                  <a:pos x="238" y="0"/>
                </a:cxn>
                <a:cxn ang="0">
                  <a:pos x="12" y="0"/>
                </a:cxn>
              </a:cxnLst>
              <a:rect l="0" t="0" r="r" b="b"/>
              <a:pathLst>
                <a:path w="238" h="12">
                  <a:moveTo>
                    <a:pt x="12" y="0"/>
                  </a:moveTo>
                  <a:lnTo>
                    <a:pt x="0" y="12"/>
                  </a:lnTo>
                  <a:lnTo>
                    <a:pt x="238" y="0"/>
                  </a:lnTo>
                  <a:lnTo>
                    <a:pt x="238" y="0"/>
                  </a:lnTo>
                  <a:lnTo>
                    <a:pt x="12" y="0"/>
                  </a:lnTo>
                  <a:close/>
                </a:path>
              </a:pathLst>
            </a:custGeom>
            <a:solidFill>
              <a:srgbClr val="839DA7"/>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2" name="Freeform 223"/>
            <p:cNvSpPr/>
            <p:nvPr/>
          </p:nvSpPr>
          <p:spPr bwMode="auto">
            <a:xfrm>
              <a:off x="1463675" y="3662363"/>
              <a:ext cx="358775" cy="19050"/>
            </a:xfrm>
            <a:custGeom>
              <a:avLst/>
              <a:gdLst/>
              <a:ahLst/>
              <a:cxnLst>
                <a:cxn ang="0">
                  <a:pos x="224" y="0"/>
                </a:cxn>
                <a:cxn ang="0">
                  <a:pos x="10" y="0"/>
                </a:cxn>
                <a:cxn ang="0">
                  <a:pos x="0" y="12"/>
                </a:cxn>
                <a:cxn ang="0">
                  <a:pos x="226" y="12"/>
                </a:cxn>
                <a:cxn ang="0">
                  <a:pos x="224" y="0"/>
                </a:cxn>
              </a:cxnLst>
              <a:rect l="0" t="0" r="r" b="b"/>
              <a:pathLst>
                <a:path w="226" h="12">
                  <a:moveTo>
                    <a:pt x="224" y="0"/>
                  </a:moveTo>
                  <a:lnTo>
                    <a:pt x="10" y="0"/>
                  </a:lnTo>
                  <a:lnTo>
                    <a:pt x="0" y="12"/>
                  </a:lnTo>
                  <a:lnTo>
                    <a:pt x="226" y="12"/>
                  </a:lnTo>
                  <a:lnTo>
                    <a:pt x="224" y="0"/>
                  </a:lnTo>
                  <a:close/>
                </a:path>
              </a:pathLst>
            </a:custGeom>
            <a:solidFill>
              <a:srgbClr val="8B566D"/>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3" name="Freeform 224"/>
            <p:cNvSpPr/>
            <p:nvPr/>
          </p:nvSpPr>
          <p:spPr bwMode="auto">
            <a:xfrm>
              <a:off x="1670050" y="3440113"/>
              <a:ext cx="133350" cy="15875"/>
            </a:xfrm>
            <a:custGeom>
              <a:avLst/>
              <a:gdLst/>
              <a:ahLst/>
              <a:cxnLst>
                <a:cxn ang="0">
                  <a:pos x="82" y="0"/>
                </a:cxn>
                <a:cxn ang="0">
                  <a:pos x="10" y="0"/>
                </a:cxn>
                <a:cxn ang="0">
                  <a:pos x="0" y="10"/>
                </a:cxn>
                <a:cxn ang="0">
                  <a:pos x="84" y="10"/>
                </a:cxn>
                <a:cxn ang="0">
                  <a:pos x="82" y="0"/>
                </a:cxn>
              </a:cxnLst>
              <a:rect l="0" t="0" r="r" b="b"/>
              <a:pathLst>
                <a:path w="84" h="10">
                  <a:moveTo>
                    <a:pt x="82" y="0"/>
                  </a:moveTo>
                  <a:lnTo>
                    <a:pt x="10" y="0"/>
                  </a:lnTo>
                  <a:lnTo>
                    <a:pt x="0" y="10"/>
                  </a:lnTo>
                  <a:lnTo>
                    <a:pt x="84" y="10"/>
                  </a:lnTo>
                  <a:lnTo>
                    <a:pt x="82" y="0"/>
                  </a:lnTo>
                  <a:close/>
                </a:path>
              </a:pathLst>
            </a:custGeom>
            <a:solidFill>
              <a:srgbClr val="8B566D"/>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4" name="Freeform 225"/>
            <p:cNvSpPr/>
            <p:nvPr/>
          </p:nvSpPr>
          <p:spPr bwMode="auto">
            <a:xfrm>
              <a:off x="1749425" y="3357563"/>
              <a:ext cx="44450" cy="15875"/>
            </a:xfrm>
            <a:custGeom>
              <a:avLst/>
              <a:gdLst/>
              <a:ahLst/>
              <a:cxnLst>
                <a:cxn ang="0">
                  <a:pos x="28" y="0"/>
                </a:cxn>
                <a:cxn ang="0">
                  <a:pos x="10" y="0"/>
                </a:cxn>
                <a:cxn ang="0">
                  <a:pos x="0" y="10"/>
                </a:cxn>
                <a:cxn ang="0">
                  <a:pos x="28" y="10"/>
                </a:cxn>
                <a:cxn ang="0">
                  <a:pos x="28" y="0"/>
                </a:cxn>
              </a:cxnLst>
              <a:rect l="0" t="0" r="r" b="b"/>
              <a:pathLst>
                <a:path w="28" h="10">
                  <a:moveTo>
                    <a:pt x="28" y="0"/>
                  </a:moveTo>
                  <a:lnTo>
                    <a:pt x="10" y="0"/>
                  </a:lnTo>
                  <a:lnTo>
                    <a:pt x="0" y="10"/>
                  </a:lnTo>
                  <a:lnTo>
                    <a:pt x="28" y="10"/>
                  </a:lnTo>
                  <a:lnTo>
                    <a:pt x="28" y="0"/>
                  </a:lnTo>
                  <a:close/>
                </a:path>
              </a:pathLst>
            </a:custGeom>
            <a:solidFill>
              <a:srgbClr val="839DA7"/>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5" name="Freeform 226"/>
            <p:cNvSpPr/>
            <p:nvPr/>
          </p:nvSpPr>
          <p:spPr bwMode="auto">
            <a:xfrm>
              <a:off x="1790700" y="3328988"/>
              <a:ext cx="73025" cy="66675"/>
            </a:xfrm>
            <a:custGeom>
              <a:avLst/>
              <a:gdLst/>
              <a:ahLst/>
              <a:cxnLst>
                <a:cxn ang="0">
                  <a:pos x="46" y="6"/>
                </a:cxn>
                <a:cxn ang="0">
                  <a:pos x="0" y="0"/>
                </a:cxn>
                <a:cxn ang="0">
                  <a:pos x="0" y="0"/>
                </a:cxn>
                <a:cxn ang="0">
                  <a:pos x="4" y="42"/>
                </a:cxn>
                <a:cxn ang="0">
                  <a:pos x="4" y="42"/>
                </a:cxn>
                <a:cxn ang="0">
                  <a:pos x="26" y="26"/>
                </a:cxn>
                <a:cxn ang="0">
                  <a:pos x="36" y="16"/>
                </a:cxn>
                <a:cxn ang="0">
                  <a:pos x="46" y="6"/>
                </a:cxn>
                <a:cxn ang="0">
                  <a:pos x="46" y="6"/>
                </a:cxn>
              </a:cxnLst>
              <a:rect l="0" t="0" r="r" b="b"/>
              <a:pathLst>
                <a:path w="46" h="42">
                  <a:moveTo>
                    <a:pt x="46" y="6"/>
                  </a:moveTo>
                  <a:lnTo>
                    <a:pt x="0" y="0"/>
                  </a:lnTo>
                  <a:lnTo>
                    <a:pt x="0" y="0"/>
                  </a:lnTo>
                  <a:lnTo>
                    <a:pt x="4" y="42"/>
                  </a:lnTo>
                  <a:lnTo>
                    <a:pt x="4" y="42"/>
                  </a:lnTo>
                  <a:lnTo>
                    <a:pt x="26" y="26"/>
                  </a:lnTo>
                  <a:lnTo>
                    <a:pt x="36" y="16"/>
                  </a:lnTo>
                  <a:lnTo>
                    <a:pt x="46" y="6"/>
                  </a:lnTo>
                  <a:lnTo>
                    <a:pt x="46" y="6"/>
                  </a:lnTo>
                  <a:close/>
                </a:path>
              </a:pathLst>
            </a:custGeom>
            <a:solidFill>
              <a:srgbClr val="8B566D"/>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6" name="Freeform 227"/>
            <p:cNvSpPr/>
            <p:nvPr/>
          </p:nvSpPr>
          <p:spPr bwMode="auto">
            <a:xfrm>
              <a:off x="1797050" y="3338513"/>
              <a:ext cx="139700" cy="130175"/>
            </a:xfrm>
            <a:custGeom>
              <a:avLst/>
              <a:gdLst/>
              <a:ahLst/>
              <a:cxnLst>
                <a:cxn ang="0">
                  <a:pos x="88" y="6"/>
                </a:cxn>
                <a:cxn ang="0">
                  <a:pos x="42" y="0"/>
                </a:cxn>
                <a:cxn ang="0">
                  <a:pos x="42" y="0"/>
                </a:cxn>
                <a:cxn ang="0">
                  <a:pos x="32" y="10"/>
                </a:cxn>
                <a:cxn ang="0">
                  <a:pos x="22" y="20"/>
                </a:cxn>
                <a:cxn ang="0">
                  <a:pos x="0" y="36"/>
                </a:cxn>
                <a:cxn ang="0">
                  <a:pos x="4" y="82"/>
                </a:cxn>
                <a:cxn ang="0">
                  <a:pos x="4" y="82"/>
                </a:cxn>
                <a:cxn ang="0">
                  <a:pos x="28" y="66"/>
                </a:cxn>
                <a:cxn ang="0">
                  <a:pos x="50" y="48"/>
                </a:cxn>
                <a:cxn ang="0">
                  <a:pos x="70" y="28"/>
                </a:cxn>
                <a:cxn ang="0">
                  <a:pos x="88" y="6"/>
                </a:cxn>
                <a:cxn ang="0">
                  <a:pos x="88" y="6"/>
                </a:cxn>
              </a:cxnLst>
              <a:rect l="0" t="0" r="r" b="b"/>
              <a:pathLst>
                <a:path w="88" h="82">
                  <a:moveTo>
                    <a:pt x="88" y="6"/>
                  </a:moveTo>
                  <a:lnTo>
                    <a:pt x="42" y="0"/>
                  </a:lnTo>
                  <a:lnTo>
                    <a:pt x="42" y="0"/>
                  </a:lnTo>
                  <a:lnTo>
                    <a:pt x="32" y="10"/>
                  </a:lnTo>
                  <a:lnTo>
                    <a:pt x="22" y="20"/>
                  </a:lnTo>
                  <a:lnTo>
                    <a:pt x="0" y="36"/>
                  </a:lnTo>
                  <a:lnTo>
                    <a:pt x="4" y="82"/>
                  </a:lnTo>
                  <a:lnTo>
                    <a:pt x="4" y="82"/>
                  </a:lnTo>
                  <a:lnTo>
                    <a:pt x="28" y="66"/>
                  </a:lnTo>
                  <a:lnTo>
                    <a:pt x="50" y="48"/>
                  </a:lnTo>
                  <a:lnTo>
                    <a:pt x="70" y="28"/>
                  </a:lnTo>
                  <a:lnTo>
                    <a:pt x="88" y="6"/>
                  </a:lnTo>
                  <a:lnTo>
                    <a:pt x="88" y="6"/>
                  </a:lnTo>
                  <a:close/>
                </a:path>
              </a:pathLst>
            </a:custGeom>
            <a:solidFill>
              <a:srgbClr val="FF6AAE"/>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7" name="Freeform 228"/>
            <p:cNvSpPr/>
            <p:nvPr/>
          </p:nvSpPr>
          <p:spPr bwMode="auto">
            <a:xfrm>
              <a:off x="2041525" y="3363913"/>
              <a:ext cx="161925" cy="92075"/>
            </a:xfrm>
            <a:custGeom>
              <a:avLst/>
              <a:gdLst/>
              <a:ahLst/>
              <a:cxnLst>
                <a:cxn ang="0">
                  <a:pos x="88" y="58"/>
                </a:cxn>
                <a:cxn ang="0">
                  <a:pos x="102" y="16"/>
                </a:cxn>
                <a:cxn ang="0">
                  <a:pos x="0" y="0"/>
                </a:cxn>
                <a:cxn ang="0">
                  <a:pos x="0" y="0"/>
                </a:cxn>
                <a:cxn ang="0">
                  <a:pos x="18" y="18"/>
                </a:cxn>
                <a:cxn ang="0">
                  <a:pos x="40" y="34"/>
                </a:cxn>
                <a:cxn ang="0">
                  <a:pos x="64" y="46"/>
                </a:cxn>
                <a:cxn ang="0">
                  <a:pos x="88" y="58"/>
                </a:cxn>
                <a:cxn ang="0">
                  <a:pos x="88" y="58"/>
                </a:cxn>
              </a:cxnLst>
              <a:rect l="0" t="0" r="r" b="b"/>
              <a:pathLst>
                <a:path w="102" h="58">
                  <a:moveTo>
                    <a:pt x="88" y="58"/>
                  </a:moveTo>
                  <a:lnTo>
                    <a:pt x="102" y="16"/>
                  </a:lnTo>
                  <a:lnTo>
                    <a:pt x="0" y="0"/>
                  </a:lnTo>
                  <a:lnTo>
                    <a:pt x="0" y="0"/>
                  </a:lnTo>
                  <a:lnTo>
                    <a:pt x="18" y="18"/>
                  </a:lnTo>
                  <a:lnTo>
                    <a:pt x="40" y="34"/>
                  </a:lnTo>
                  <a:lnTo>
                    <a:pt x="64" y="46"/>
                  </a:lnTo>
                  <a:lnTo>
                    <a:pt x="88" y="58"/>
                  </a:lnTo>
                  <a:lnTo>
                    <a:pt x="88" y="58"/>
                  </a:lnTo>
                  <a:close/>
                </a:path>
              </a:pathLst>
            </a:custGeom>
            <a:solidFill>
              <a:srgbClr val="8B566D"/>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8" name="Freeform 229"/>
            <p:cNvSpPr/>
            <p:nvPr/>
          </p:nvSpPr>
          <p:spPr bwMode="auto">
            <a:xfrm>
              <a:off x="1946275" y="3351213"/>
              <a:ext cx="234950" cy="165100"/>
            </a:xfrm>
            <a:custGeom>
              <a:avLst/>
              <a:gdLst/>
              <a:ahLst/>
              <a:cxnLst>
                <a:cxn ang="0">
                  <a:pos x="60" y="8"/>
                </a:cxn>
                <a:cxn ang="0">
                  <a:pos x="0" y="0"/>
                </a:cxn>
                <a:cxn ang="0">
                  <a:pos x="0" y="0"/>
                </a:cxn>
                <a:cxn ang="0">
                  <a:pos x="10" y="18"/>
                </a:cxn>
                <a:cxn ang="0">
                  <a:pos x="22" y="36"/>
                </a:cxn>
                <a:cxn ang="0">
                  <a:pos x="38" y="52"/>
                </a:cxn>
                <a:cxn ang="0">
                  <a:pos x="54" y="66"/>
                </a:cxn>
                <a:cxn ang="0">
                  <a:pos x="72" y="78"/>
                </a:cxn>
                <a:cxn ang="0">
                  <a:pos x="92" y="88"/>
                </a:cxn>
                <a:cxn ang="0">
                  <a:pos x="112" y="98"/>
                </a:cxn>
                <a:cxn ang="0">
                  <a:pos x="134" y="104"/>
                </a:cxn>
                <a:cxn ang="0">
                  <a:pos x="148" y="66"/>
                </a:cxn>
                <a:cxn ang="0">
                  <a:pos x="148" y="66"/>
                </a:cxn>
                <a:cxn ang="0">
                  <a:pos x="124" y="54"/>
                </a:cxn>
                <a:cxn ang="0">
                  <a:pos x="100" y="42"/>
                </a:cxn>
                <a:cxn ang="0">
                  <a:pos x="78" y="26"/>
                </a:cxn>
                <a:cxn ang="0">
                  <a:pos x="60" y="8"/>
                </a:cxn>
                <a:cxn ang="0">
                  <a:pos x="60" y="8"/>
                </a:cxn>
              </a:cxnLst>
              <a:rect l="0" t="0" r="r" b="b"/>
              <a:pathLst>
                <a:path w="148" h="104">
                  <a:moveTo>
                    <a:pt x="60" y="8"/>
                  </a:moveTo>
                  <a:lnTo>
                    <a:pt x="0" y="0"/>
                  </a:lnTo>
                  <a:lnTo>
                    <a:pt x="0" y="0"/>
                  </a:lnTo>
                  <a:lnTo>
                    <a:pt x="10" y="18"/>
                  </a:lnTo>
                  <a:lnTo>
                    <a:pt x="22" y="36"/>
                  </a:lnTo>
                  <a:lnTo>
                    <a:pt x="38" y="52"/>
                  </a:lnTo>
                  <a:lnTo>
                    <a:pt x="54" y="66"/>
                  </a:lnTo>
                  <a:lnTo>
                    <a:pt x="72" y="78"/>
                  </a:lnTo>
                  <a:lnTo>
                    <a:pt x="92" y="88"/>
                  </a:lnTo>
                  <a:lnTo>
                    <a:pt x="112" y="98"/>
                  </a:lnTo>
                  <a:lnTo>
                    <a:pt x="134" y="104"/>
                  </a:lnTo>
                  <a:lnTo>
                    <a:pt x="148" y="66"/>
                  </a:lnTo>
                  <a:lnTo>
                    <a:pt x="148" y="66"/>
                  </a:lnTo>
                  <a:lnTo>
                    <a:pt x="124" y="54"/>
                  </a:lnTo>
                  <a:lnTo>
                    <a:pt x="100" y="42"/>
                  </a:lnTo>
                  <a:lnTo>
                    <a:pt x="78" y="26"/>
                  </a:lnTo>
                  <a:lnTo>
                    <a:pt x="60" y="8"/>
                  </a:lnTo>
                  <a:lnTo>
                    <a:pt x="60" y="8"/>
                  </a:lnTo>
                  <a:close/>
                </a:path>
              </a:pathLst>
            </a:custGeom>
            <a:solidFill>
              <a:srgbClr val="FF9A51"/>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9" name="Freeform 230"/>
            <p:cNvSpPr/>
            <p:nvPr/>
          </p:nvSpPr>
          <p:spPr bwMode="auto">
            <a:xfrm>
              <a:off x="1825625" y="3348038"/>
              <a:ext cx="184150" cy="117475"/>
            </a:xfrm>
            <a:custGeom>
              <a:avLst/>
              <a:gdLst/>
              <a:ahLst/>
              <a:cxnLst>
                <a:cxn ang="0">
                  <a:pos x="116" y="56"/>
                </a:cxn>
                <a:cxn ang="0">
                  <a:pos x="116" y="56"/>
                </a:cxn>
                <a:cxn ang="0">
                  <a:pos x="104" y="44"/>
                </a:cxn>
                <a:cxn ang="0">
                  <a:pos x="94" y="32"/>
                </a:cxn>
                <a:cxn ang="0">
                  <a:pos x="84" y="18"/>
                </a:cxn>
                <a:cxn ang="0">
                  <a:pos x="76" y="2"/>
                </a:cxn>
                <a:cxn ang="0">
                  <a:pos x="70" y="0"/>
                </a:cxn>
                <a:cxn ang="0">
                  <a:pos x="70" y="0"/>
                </a:cxn>
                <a:cxn ang="0">
                  <a:pos x="56" y="20"/>
                </a:cxn>
                <a:cxn ang="0">
                  <a:pos x="38" y="38"/>
                </a:cxn>
                <a:cxn ang="0">
                  <a:pos x="20" y="54"/>
                </a:cxn>
                <a:cxn ang="0">
                  <a:pos x="0" y="68"/>
                </a:cxn>
                <a:cxn ang="0">
                  <a:pos x="0" y="68"/>
                </a:cxn>
                <a:cxn ang="0">
                  <a:pos x="14" y="70"/>
                </a:cxn>
                <a:cxn ang="0">
                  <a:pos x="28" y="72"/>
                </a:cxn>
                <a:cxn ang="0">
                  <a:pos x="44" y="74"/>
                </a:cxn>
                <a:cxn ang="0">
                  <a:pos x="58" y="72"/>
                </a:cxn>
                <a:cxn ang="0">
                  <a:pos x="88" y="66"/>
                </a:cxn>
                <a:cxn ang="0">
                  <a:pos x="116" y="56"/>
                </a:cxn>
                <a:cxn ang="0">
                  <a:pos x="116" y="56"/>
                </a:cxn>
              </a:cxnLst>
              <a:rect l="0" t="0" r="r" b="b"/>
              <a:pathLst>
                <a:path w="116" h="74">
                  <a:moveTo>
                    <a:pt x="116" y="56"/>
                  </a:moveTo>
                  <a:lnTo>
                    <a:pt x="116" y="56"/>
                  </a:lnTo>
                  <a:lnTo>
                    <a:pt x="104" y="44"/>
                  </a:lnTo>
                  <a:lnTo>
                    <a:pt x="94" y="32"/>
                  </a:lnTo>
                  <a:lnTo>
                    <a:pt x="84" y="18"/>
                  </a:lnTo>
                  <a:lnTo>
                    <a:pt x="76" y="2"/>
                  </a:lnTo>
                  <a:lnTo>
                    <a:pt x="70" y="0"/>
                  </a:lnTo>
                  <a:lnTo>
                    <a:pt x="70" y="0"/>
                  </a:lnTo>
                  <a:lnTo>
                    <a:pt x="56" y="20"/>
                  </a:lnTo>
                  <a:lnTo>
                    <a:pt x="38" y="38"/>
                  </a:lnTo>
                  <a:lnTo>
                    <a:pt x="20" y="54"/>
                  </a:lnTo>
                  <a:lnTo>
                    <a:pt x="0" y="68"/>
                  </a:lnTo>
                  <a:lnTo>
                    <a:pt x="0" y="68"/>
                  </a:lnTo>
                  <a:lnTo>
                    <a:pt x="14" y="70"/>
                  </a:lnTo>
                  <a:lnTo>
                    <a:pt x="28" y="72"/>
                  </a:lnTo>
                  <a:lnTo>
                    <a:pt x="44" y="74"/>
                  </a:lnTo>
                  <a:lnTo>
                    <a:pt x="58" y="72"/>
                  </a:lnTo>
                  <a:lnTo>
                    <a:pt x="88" y="66"/>
                  </a:lnTo>
                  <a:lnTo>
                    <a:pt x="116" y="56"/>
                  </a:lnTo>
                  <a:lnTo>
                    <a:pt x="116" y="56"/>
                  </a:lnTo>
                  <a:close/>
                </a:path>
              </a:pathLst>
            </a:custGeom>
            <a:solidFill>
              <a:srgbClr val="8B566D"/>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0" name="Freeform 231"/>
            <p:cNvSpPr/>
            <p:nvPr/>
          </p:nvSpPr>
          <p:spPr bwMode="auto">
            <a:xfrm>
              <a:off x="1803400" y="3436938"/>
              <a:ext cx="279400" cy="95250"/>
            </a:xfrm>
            <a:custGeom>
              <a:avLst/>
              <a:gdLst/>
              <a:ahLst/>
              <a:cxnLst>
                <a:cxn ang="0">
                  <a:pos x="176" y="32"/>
                </a:cxn>
                <a:cxn ang="0">
                  <a:pos x="176" y="32"/>
                </a:cxn>
                <a:cxn ang="0">
                  <a:pos x="152" y="18"/>
                </a:cxn>
                <a:cxn ang="0">
                  <a:pos x="130" y="0"/>
                </a:cxn>
                <a:cxn ang="0">
                  <a:pos x="130" y="0"/>
                </a:cxn>
                <a:cxn ang="0">
                  <a:pos x="102" y="10"/>
                </a:cxn>
                <a:cxn ang="0">
                  <a:pos x="72" y="16"/>
                </a:cxn>
                <a:cxn ang="0">
                  <a:pos x="58" y="18"/>
                </a:cxn>
                <a:cxn ang="0">
                  <a:pos x="42" y="16"/>
                </a:cxn>
                <a:cxn ang="0">
                  <a:pos x="28" y="14"/>
                </a:cxn>
                <a:cxn ang="0">
                  <a:pos x="14" y="12"/>
                </a:cxn>
                <a:cxn ang="0">
                  <a:pos x="14" y="12"/>
                </a:cxn>
                <a:cxn ang="0">
                  <a:pos x="0" y="20"/>
                </a:cxn>
                <a:cxn ang="0">
                  <a:pos x="2" y="52"/>
                </a:cxn>
                <a:cxn ang="0">
                  <a:pos x="2" y="52"/>
                </a:cxn>
                <a:cxn ang="0">
                  <a:pos x="24" y="58"/>
                </a:cxn>
                <a:cxn ang="0">
                  <a:pos x="46" y="60"/>
                </a:cxn>
                <a:cxn ang="0">
                  <a:pos x="70" y="60"/>
                </a:cxn>
                <a:cxn ang="0">
                  <a:pos x="92" y="58"/>
                </a:cxn>
                <a:cxn ang="0">
                  <a:pos x="114" y="54"/>
                </a:cxn>
                <a:cxn ang="0">
                  <a:pos x="136" y="48"/>
                </a:cxn>
                <a:cxn ang="0">
                  <a:pos x="156" y="42"/>
                </a:cxn>
                <a:cxn ang="0">
                  <a:pos x="176" y="32"/>
                </a:cxn>
                <a:cxn ang="0">
                  <a:pos x="176" y="32"/>
                </a:cxn>
              </a:cxnLst>
              <a:rect l="0" t="0" r="r" b="b"/>
              <a:pathLst>
                <a:path w="176" h="60">
                  <a:moveTo>
                    <a:pt x="176" y="32"/>
                  </a:moveTo>
                  <a:lnTo>
                    <a:pt x="176" y="32"/>
                  </a:lnTo>
                  <a:lnTo>
                    <a:pt x="152" y="18"/>
                  </a:lnTo>
                  <a:lnTo>
                    <a:pt x="130" y="0"/>
                  </a:lnTo>
                  <a:lnTo>
                    <a:pt x="130" y="0"/>
                  </a:lnTo>
                  <a:lnTo>
                    <a:pt x="102" y="10"/>
                  </a:lnTo>
                  <a:lnTo>
                    <a:pt x="72" y="16"/>
                  </a:lnTo>
                  <a:lnTo>
                    <a:pt x="58" y="18"/>
                  </a:lnTo>
                  <a:lnTo>
                    <a:pt x="42" y="16"/>
                  </a:lnTo>
                  <a:lnTo>
                    <a:pt x="28" y="14"/>
                  </a:lnTo>
                  <a:lnTo>
                    <a:pt x="14" y="12"/>
                  </a:lnTo>
                  <a:lnTo>
                    <a:pt x="14" y="12"/>
                  </a:lnTo>
                  <a:lnTo>
                    <a:pt x="0" y="20"/>
                  </a:lnTo>
                  <a:lnTo>
                    <a:pt x="2" y="52"/>
                  </a:lnTo>
                  <a:lnTo>
                    <a:pt x="2" y="52"/>
                  </a:lnTo>
                  <a:lnTo>
                    <a:pt x="24" y="58"/>
                  </a:lnTo>
                  <a:lnTo>
                    <a:pt x="46" y="60"/>
                  </a:lnTo>
                  <a:lnTo>
                    <a:pt x="70" y="60"/>
                  </a:lnTo>
                  <a:lnTo>
                    <a:pt x="92" y="58"/>
                  </a:lnTo>
                  <a:lnTo>
                    <a:pt x="114" y="54"/>
                  </a:lnTo>
                  <a:lnTo>
                    <a:pt x="136" y="48"/>
                  </a:lnTo>
                  <a:lnTo>
                    <a:pt x="156" y="42"/>
                  </a:lnTo>
                  <a:lnTo>
                    <a:pt x="176" y="32"/>
                  </a:lnTo>
                  <a:lnTo>
                    <a:pt x="176" y="32"/>
                  </a:lnTo>
                  <a:close/>
                </a:path>
              </a:pathLst>
            </a:custGeom>
            <a:solidFill>
              <a:srgbClr val="74B3B1"/>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1" name="Freeform 232"/>
            <p:cNvSpPr/>
            <p:nvPr/>
          </p:nvSpPr>
          <p:spPr bwMode="auto">
            <a:xfrm>
              <a:off x="1806575" y="3519488"/>
              <a:ext cx="111125" cy="161925"/>
            </a:xfrm>
            <a:custGeom>
              <a:avLst/>
              <a:gdLst/>
              <a:ahLst/>
              <a:cxnLst>
                <a:cxn ang="0">
                  <a:pos x="70" y="60"/>
                </a:cxn>
                <a:cxn ang="0">
                  <a:pos x="70" y="60"/>
                </a:cxn>
                <a:cxn ang="0">
                  <a:pos x="58" y="42"/>
                </a:cxn>
                <a:cxn ang="0">
                  <a:pos x="44" y="26"/>
                </a:cxn>
                <a:cxn ang="0">
                  <a:pos x="26" y="12"/>
                </a:cxn>
                <a:cxn ang="0">
                  <a:pos x="8" y="2"/>
                </a:cxn>
                <a:cxn ang="0">
                  <a:pos x="8" y="2"/>
                </a:cxn>
                <a:cxn ang="0">
                  <a:pos x="0" y="0"/>
                </a:cxn>
                <a:cxn ang="0">
                  <a:pos x="6" y="54"/>
                </a:cxn>
                <a:cxn ang="0">
                  <a:pos x="6" y="54"/>
                </a:cxn>
                <a:cxn ang="0">
                  <a:pos x="20" y="64"/>
                </a:cxn>
                <a:cxn ang="0">
                  <a:pos x="32" y="74"/>
                </a:cxn>
                <a:cxn ang="0">
                  <a:pos x="44" y="88"/>
                </a:cxn>
                <a:cxn ang="0">
                  <a:pos x="52" y="102"/>
                </a:cxn>
                <a:cxn ang="0">
                  <a:pos x="56" y="100"/>
                </a:cxn>
                <a:cxn ang="0">
                  <a:pos x="56" y="100"/>
                </a:cxn>
                <a:cxn ang="0">
                  <a:pos x="62" y="80"/>
                </a:cxn>
                <a:cxn ang="0">
                  <a:pos x="70" y="60"/>
                </a:cxn>
                <a:cxn ang="0">
                  <a:pos x="70" y="60"/>
                </a:cxn>
              </a:cxnLst>
              <a:rect l="0" t="0" r="r" b="b"/>
              <a:pathLst>
                <a:path w="70" h="102">
                  <a:moveTo>
                    <a:pt x="70" y="60"/>
                  </a:moveTo>
                  <a:lnTo>
                    <a:pt x="70" y="60"/>
                  </a:lnTo>
                  <a:lnTo>
                    <a:pt x="58" y="42"/>
                  </a:lnTo>
                  <a:lnTo>
                    <a:pt x="44" y="26"/>
                  </a:lnTo>
                  <a:lnTo>
                    <a:pt x="26" y="12"/>
                  </a:lnTo>
                  <a:lnTo>
                    <a:pt x="8" y="2"/>
                  </a:lnTo>
                  <a:lnTo>
                    <a:pt x="8" y="2"/>
                  </a:lnTo>
                  <a:lnTo>
                    <a:pt x="0" y="0"/>
                  </a:lnTo>
                  <a:lnTo>
                    <a:pt x="6" y="54"/>
                  </a:lnTo>
                  <a:lnTo>
                    <a:pt x="6" y="54"/>
                  </a:lnTo>
                  <a:lnTo>
                    <a:pt x="20" y="64"/>
                  </a:lnTo>
                  <a:lnTo>
                    <a:pt x="32" y="74"/>
                  </a:lnTo>
                  <a:lnTo>
                    <a:pt x="44" y="88"/>
                  </a:lnTo>
                  <a:lnTo>
                    <a:pt x="52" y="102"/>
                  </a:lnTo>
                  <a:lnTo>
                    <a:pt x="56" y="100"/>
                  </a:lnTo>
                  <a:lnTo>
                    <a:pt x="56" y="100"/>
                  </a:lnTo>
                  <a:lnTo>
                    <a:pt x="62" y="80"/>
                  </a:lnTo>
                  <a:lnTo>
                    <a:pt x="70" y="60"/>
                  </a:lnTo>
                  <a:lnTo>
                    <a:pt x="70" y="60"/>
                  </a:lnTo>
                  <a:close/>
                </a:path>
              </a:pathLst>
            </a:custGeom>
            <a:solidFill>
              <a:srgbClr val="95B86D"/>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2" name="Freeform 233"/>
            <p:cNvSpPr/>
            <p:nvPr/>
          </p:nvSpPr>
          <p:spPr bwMode="auto">
            <a:xfrm>
              <a:off x="1816100" y="3605213"/>
              <a:ext cx="73025" cy="76200"/>
            </a:xfrm>
            <a:custGeom>
              <a:avLst/>
              <a:gdLst/>
              <a:ahLst/>
              <a:cxnLst>
                <a:cxn ang="0">
                  <a:pos x="0" y="0"/>
                </a:cxn>
                <a:cxn ang="0">
                  <a:pos x="4" y="48"/>
                </a:cxn>
                <a:cxn ang="0">
                  <a:pos x="46" y="48"/>
                </a:cxn>
                <a:cxn ang="0">
                  <a:pos x="46" y="48"/>
                </a:cxn>
                <a:cxn ang="0">
                  <a:pos x="38" y="34"/>
                </a:cxn>
                <a:cxn ang="0">
                  <a:pos x="26" y="20"/>
                </a:cxn>
                <a:cxn ang="0">
                  <a:pos x="14" y="10"/>
                </a:cxn>
                <a:cxn ang="0">
                  <a:pos x="0" y="0"/>
                </a:cxn>
                <a:cxn ang="0">
                  <a:pos x="0" y="0"/>
                </a:cxn>
              </a:cxnLst>
              <a:rect l="0" t="0" r="r" b="b"/>
              <a:pathLst>
                <a:path w="46" h="48">
                  <a:moveTo>
                    <a:pt x="0" y="0"/>
                  </a:moveTo>
                  <a:lnTo>
                    <a:pt x="4" y="48"/>
                  </a:lnTo>
                  <a:lnTo>
                    <a:pt x="46" y="48"/>
                  </a:lnTo>
                  <a:lnTo>
                    <a:pt x="46" y="48"/>
                  </a:lnTo>
                  <a:lnTo>
                    <a:pt x="38" y="34"/>
                  </a:lnTo>
                  <a:lnTo>
                    <a:pt x="26" y="20"/>
                  </a:lnTo>
                  <a:lnTo>
                    <a:pt x="14" y="10"/>
                  </a:lnTo>
                  <a:lnTo>
                    <a:pt x="0" y="0"/>
                  </a:lnTo>
                  <a:lnTo>
                    <a:pt x="0" y="0"/>
                  </a:lnTo>
                  <a:close/>
                </a:path>
              </a:pathLst>
            </a:custGeom>
            <a:solidFill>
              <a:srgbClr val="8B566D"/>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3" name="Freeform 234"/>
            <p:cNvSpPr/>
            <p:nvPr/>
          </p:nvSpPr>
          <p:spPr bwMode="auto">
            <a:xfrm>
              <a:off x="1819275" y="3516313"/>
              <a:ext cx="190500" cy="98425"/>
            </a:xfrm>
            <a:custGeom>
              <a:avLst/>
              <a:gdLst/>
              <a:ahLst/>
              <a:cxnLst>
                <a:cxn ang="0">
                  <a:pos x="0" y="4"/>
                </a:cxn>
                <a:cxn ang="0">
                  <a:pos x="0" y="4"/>
                </a:cxn>
                <a:cxn ang="0">
                  <a:pos x="18" y="14"/>
                </a:cxn>
                <a:cxn ang="0">
                  <a:pos x="36" y="28"/>
                </a:cxn>
                <a:cxn ang="0">
                  <a:pos x="50" y="44"/>
                </a:cxn>
                <a:cxn ang="0">
                  <a:pos x="62" y="62"/>
                </a:cxn>
                <a:cxn ang="0">
                  <a:pos x="62" y="62"/>
                </a:cxn>
                <a:cxn ang="0">
                  <a:pos x="74" y="44"/>
                </a:cxn>
                <a:cxn ang="0">
                  <a:pos x="86" y="28"/>
                </a:cxn>
                <a:cxn ang="0">
                  <a:pos x="102" y="12"/>
                </a:cxn>
                <a:cxn ang="0">
                  <a:pos x="120" y="0"/>
                </a:cxn>
                <a:cxn ang="0">
                  <a:pos x="120" y="0"/>
                </a:cxn>
                <a:cxn ang="0">
                  <a:pos x="90" y="6"/>
                </a:cxn>
                <a:cxn ang="0">
                  <a:pos x="60" y="10"/>
                </a:cxn>
                <a:cxn ang="0">
                  <a:pos x="30" y="10"/>
                </a:cxn>
                <a:cxn ang="0">
                  <a:pos x="0" y="4"/>
                </a:cxn>
                <a:cxn ang="0">
                  <a:pos x="0" y="4"/>
                </a:cxn>
              </a:cxnLst>
              <a:rect l="0" t="0" r="r" b="b"/>
              <a:pathLst>
                <a:path w="120" h="62">
                  <a:moveTo>
                    <a:pt x="0" y="4"/>
                  </a:moveTo>
                  <a:lnTo>
                    <a:pt x="0" y="4"/>
                  </a:lnTo>
                  <a:lnTo>
                    <a:pt x="18" y="14"/>
                  </a:lnTo>
                  <a:lnTo>
                    <a:pt x="36" y="28"/>
                  </a:lnTo>
                  <a:lnTo>
                    <a:pt x="50" y="44"/>
                  </a:lnTo>
                  <a:lnTo>
                    <a:pt x="62" y="62"/>
                  </a:lnTo>
                  <a:lnTo>
                    <a:pt x="62" y="62"/>
                  </a:lnTo>
                  <a:lnTo>
                    <a:pt x="74" y="44"/>
                  </a:lnTo>
                  <a:lnTo>
                    <a:pt x="86" y="28"/>
                  </a:lnTo>
                  <a:lnTo>
                    <a:pt x="102" y="12"/>
                  </a:lnTo>
                  <a:lnTo>
                    <a:pt x="120" y="0"/>
                  </a:lnTo>
                  <a:lnTo>
                    <a:pt x="120" y="0"/>
                  </a:lnTo>
                  <a:lnTo>
                    <a:pt x="90" y="6"/>
                  </a:lnTo>
                  <a:lnTo>
                    <a:pt x="60" y="10"/>
                  </a:lnTo>
                  <a:lnTo>
                    <a:pt x="30" y="10"/>
                  </a:lnTo>
                  <a:lnTo>
                    <a:pt x="0" y="4"/>
                  </a:lnTo>
                  <a:lnTo>
                    <a:pt x="0" y="4"/>
                  </a:lnTo>
                  <a:close/>
                </a:path>
              </a:pathLst>
            </a:custGeom>
            <a:solidFill>
              <a:srgbClr val="8B566D"/>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4" name="Freeform 235"/>
            <p:cNvSpPr/>
            <p:nvPr/>
          </p:nvSpPr>
          <p:spPr bwMode="auto">
            <a:xfrm>
              <a:off x="1895475" y="3487738"/>
              <a:ext cx="257175" cy="190500"/>
            </a:xfrm>
            <a:custGeom>
              <a:avLst/>
              <a:gdLst/>
              <a:ahLst/>
              <a:cxnLst>
                <a:cxn ang="0">
                  <a:pos x="162" y="18"/>
                </a:cxn>
                <a:cxn ang="0">
                  <a:pos x="162" y="18"/>
                </a:cxn>
                <a:cxn ang="0">
                  <a:pos x="140" y="10"/>
                </a:cxn>
                <a:cxn ang="0">
                  <a:pos x="118" y="0"/>
                </a:cxn>
                <a:cxn ang="0">
                  <a:pos x="118" y="0"/>
                </a:cxn>
                <a:cxn ang="0">
                  <a:pos x="96" y="10"/>
                </a:cxn>
                <a:cxn ang="0">
                  <a:pos x="72" y="18"/>
                </a:cxn>
                <a:cxn ang="0">
                  <a:pos x="72" y="18"/>
                </a:cxn>
                <a:cxn ang="0">
                  <a:pos x="60" y="28"/>
                </a:cxn>
                <a:cxn ang="0">
                  <a:pos x="46" y="38"/>
                </a:cxn>
                <a:cxn ang="0">
                  <a:pos x="36" y="48"/>
                </a:cxn>
                <a:cxn ang="0">
                  <a:pos x="26" y="62"/>
                </a:cxn>
                <a:cxn ang="0">
                  <a:pos x="16" y="74"/>
                </a:cxn>
                <a:cxn ang="0">
                  <a:pos x="10" y="88"/>
                </a:cxn>
                <a:cxn ang="0">
                  <a:pos x="4" y="104"/>
                </a:cxn>
                <a:cxn ang="0">
                  <a:pos x="0" y="120"/>
                </a:cxn>
                <a:cxn ang="0">
                  <a:pos x="62" y="118"/>
                </a:cxn>
                <a:cxn ang="0">
                  <a:pos x="62" y="118"/>
                </a:cxn>
                <a:cxn ang="0">
                  <a:pos x="68" y="102"/>
                </a:cxn>
                <a:cxn ang="0">
                  <a:pos x="78" y="86"/>
                </a:cxn>
                <a:cxn ang="0">
                  <a:pos x="88" y="70"/>
                </a:cxn>
                <a:cxn ang="0">
                  <a:pos x="100" y="58"/>
                </a:cxn>
                <a:cxn ang="0">
                  <a:pos x="114" y="46"/>
                </a:cxn>
                <a:cxn ang="0">
                  <a:pos x="130" y="36"/>
                </a:cxn>
                <a:cxn ang="0">
                  <a:pos x="146" y="26"/>
                </a:cxn>
                <a:cxn ang="0">
                  <a:pos x="162" y="18"/>
                </a:cxn>
                <a:cxn ang="0">
                  <a:pos x="162" y="18"/>
                </a:cxn>
              </a:cxnLst>
              <a:rect l="0" t="0" r="r" b="b"/>
              <a:pathLst>
                <a:path w="162" h="120">
                  <a:moveTo>
                    <a:pt x="162" y="18"/>
                  </a:moveTo>
                  <a:lnTo>
                    <a:pt x="162" y="18"/>
                  </a:lnTo>
                  <a:lnTo>
                    <a:pt x="140" y="10"/>
                  </a:lnTo>
                  <a:lnTo>
                    <a:pt x="118" y="0"/>
                  </a:lnTo>
                  <a:lnTo>
                    <a:pt x="118" y="0"/>
                  </a:lnTo>
                  <a:lnTo>
                    <a:pt x="96" y="10"/>
                  </a:lnTo>
                  <a:lnTo>
                    <a:pt x="72" y="18"/>
                  </a:lnTo>
                  <a:lnTo>
                    <a:pt x="72" y="18"/>
                  </a:lnTo>
                  <a:lnTo>
                    <a:pt x="60" y="28"/>
                  </a:lnTo>
                  <a:lnTo>
                    <a:pt x="46" y="38"/>
                  </a:lnTo>
                  <a:lnTo>
                    <a:pt x="36" y="48"/>
                  </a:lnTo>
                  <a:lnTo>
                    <a:pt x="26" y="62"/>
                  </a:lnTo>
                  <a:lnTo>
                    <a:pt x="16" y="74"/>
                  </a:lnTo>
                  <a:lnTo>
                    <a:pt x="10" y="88"/>
                  </a:lnTo>
                  <a:lnTo>
                    <a:pt x="4" y="104"/>
                  </a:lnTo>
                  <a:lnTo>
                    <a:pt x="0" y="120"/>
                  </a:lnTo>
                  <a:lnTo>
                    <a:pt x="62" y="118"/>
                  </a:lnTo>
                  <a:lnTo>
                    <a:pt x="62" y="118"/>
                  </a:lnTo>
                  <a:lnTo>
                    <a:pt x="68" y="102"/>
                  </a:lnTo>
                  <a:lnTo>
                    <a:pt x="78" y="86"/>
                  </a:lnTo>
                  <a:lnTo>
                    <a:pt x="88" y="70"/>
                  </a:lnTo>
                  <a:lnTo>
                    <a:pt x="100" y="58"/>
                  </a:lnTo>
                  <a:lnTo>
                    <a:pt x="114" y="46"/>
                  </a:lnTo>
                  <a:lnTo>
                    <a:pt x="130" y="36"/>
                  </a:lnTo>
                  <a:lnTo>
                    <a:pt x="146" y="26"/>
                  </a:lnTo>
                  <a:lnTo>
                    <a:pt x="162" y="18"/>
                  </a:lnTo>
                  <a:lnTo>
                    <a:pt x="162" y="18"/>
                  </a:lnTo>
                  <a:close/>
                </a:path>
              </a:pathLst>
            </a:custGeom>
            <a:solidFill>
              <a:srgbClr val="AC589F"/>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5" name="Freeform 236"/>
            <p:cNvSpPr/>
            <p:nvPr/>
          </p:nvSpPr>
          <p:spPr bwMode="auto">
            <a:xfrm>
              <a:off x="1993900" y="3516313"/>
              <a:ext cx="165100" cy="158750"/>
            </a:xfrm>
            <a:custGeom>
              <a:avLst/>
              <a:gdLst/>
              <a:ahLst/>
              <a:cxnLst>
                <a:cxn ang="0">
                  <a:pos x="0" y="100"/>
                </a:cxn>
                <a:cxn ang="0">
                  <a:pos x="70" y="96"/>
                </a:cxn>
                <a:cxn ang="0">
                  <a:pos x="104" y="0"/>
                </a:cxn>
                <a:cxn ang="0">
                  <a:pos x="104" y="0"/>
                </a:cxn>
                <a:cxn ang="0">
                  <a:pos x="100" y="0"/>
                </a:cxn>
                <a:cxn ang="0">
                  <a:pos x="100" y="0"/>
                </a:cxn>
                <a:cxn ang="0">
                  <a:pos x="84" y="8"/>
                </a:cxn>
                <a:cxn ang="0">
                  <a:pos x="68" y="18"/>
                </a:cxn>
                <a:cxn ang="0">
                  <a:pos x="52" y="28"/>
                </a:cxn>
                <a:cxn ang="0">
                  <a:pos x="38" y="40"/>
                </a:cxn>
                <a:cxn ang="0">
                  <a:pos x="26" y="52"/>
                </a:cxn>
                <a:cxn ang="0">
                  <a:pos x="16" y="68"/>
                </a:cxn>
                <a:cxn ang="0">
                  <a:pos x="6" y="84"/>
                </a:cxn>
                <a:cxn ang="0">
                  <a:pos x="0" y="100"/>
                </a:cxn>
                <a:cxn ang="0">
                  <a:pos x="0" y="100"/>
                </a:cxn>
              </a:cxnLst>
              <a:rect l="0" t="0" r="r" b="b"/>
              <a:pathLst>
                <a:path w="104" h="100">
                  <a:moveTo>
                    <a:pt x="0" y="100"/>
                  </a:moveTo>
                  <a:lnTo>
                    <a:pt x="70" y="96"/>
                  </a:lnTo>
                  <a:lnTo>
                    <a:pt x="104" y="0"/>
                  </a:lnTo>
                  <a:lnTo>
                    <a:pt x="104" y="0"/>
                  </a:lnTo>
                  <a:lnTo>
                    <a:pt x="100" y="0"/>
                  </a:lnTo>
                  <a:lnTo>
                    <a:pt x="100" y="0"/>
                  </a:lnTo>
                  <a:lnTo>
                    <a:pt x="84" y="8"/>
                  </a:lnTo>
                  <a:lnTo>
                    <a:pt x="68" y="18"/>
                  </a:lnTo>
                  <a:lnTo>
                    <a:pt x="52" y="28"/>
                  </a:lnTo>
                  <a:lnTo>
                    <a:pt x="38" y="40"/>
                  </a:lnTo>
                  <a:lnTo>
                    <a:pt x="26" y="52"/>
                  </a:lnTo>
                  <a:lnTo>
                    <a:pt x="16" y="68"/>
                  </a:lnTo>
                  <a:lnTo>
                    <a:pt x="6" y="84"/>
                  </a:lnTo>
                  <a:lnTo>
                    <a:pt x="0" y="100"/>
                  </a:lnTo>
                  <a:lnTo>
                    <a:pt x="0" y="100"/>
                  </a:lnTo>
                  <a:close/>
                </a:path>
              </a:pathLst>
            </a:custGeom>
            <a:solidFill>
              <a:srgbClr val="8B566D"/>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6" name="Freeform 237"/>
            <p:cNvSpPr/>
            <p:nvPr/>
          </p:nvSpPr>
          <p:spPr bwMode="auto">
            <a:xfrm>
              <a:off x="2105025" y="3389313"/>
              <a:ext cx="346075" cy="279400"/>
            </a:xfrm>
            <a:custGeom>
              <a:avLst/>
              <a:gdLst/>
              <a:ahLst/>
              <a:cxnLst>
                <a:cxn ang="0">
                  <a:pos x="62" y="0"/>
                </a:cxn>
                <a:cxn ang="0">
                  <a:pos x="0" y="176"/>
                </a:cxn>
                <a:cxn ang="0">
                  <a:pos x="206" y="168"/>
                </a:cxn>
                <a:cxn ang="0">
                  <a:pos x="218" y="24"/>
                </a:cxn>
                <a:cxn ang="0">
                  <a:pos x="62" y="0"/>
                </a:cxn>
              </a:cxnLst>
              <a:rect l="0" t="0" r="r" b="b"/>
              <a:pathLst>
                <a:path w="218" h="176">
                  <a:moveTo>
                    <a:pt x="62" y="0"/>
                  </a:moveTo>
                  <a:lnTo>
                    <a:pt x="0" y="176"/>
                  </a:lnTo>
                  <a:lnTo>
                    <a:pt x="206" y="168"/>
                  </a:lnTo>
                  <a:lnTo>
                    <a:pt x="218" y="24"/>
                  </a:lnTo>
                  <a:lnTo>
                    <a:pt x="62" y="0"/>
                  </a:lnTo>
                  <a:close/>
                </a:path>
              </a:pathLst>
            </a:custGeom>
            <a:solidFill>
              <a:srgbClr val="924C86"/>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7" name="Freeform 238"/>
            <p:cNvSpPr/>
            <p:nvPr/>
          </p:nvSpPr>
          <p:spPr bwMode="auto">
            <a:xfrm>
              <a:off x="2524125" y="3446463"/>
              <a:ext cx="92075" cy="114300"/>
            </a:xfrm>
            <a:custGeom>
              <a:avLst/>
              <a:gdLst/>
              <a:ahLst/>
              <a:cxnLst>
                <a:cxn ang="0">
                  <a:pos x="58" y="2"/>
                </a:cxn>
                <a:cxn ang="0">
                  <a:pos x="34" y="0"/>
                </a:cxn>
                <a:cxn ang="0">
                  <a:pos x="34" y="0"/>
                </a:cxn>
                <a:cxn ang="0">
                  <a:pos x="16" y="28"/>
                </a:cxn>
                <a:cxn ang="0">
                  <a:pos x="0" y="58"/>
                </a:cxn>
                <a:cxn ang="0">
                  <a:pos x="58" y="72"/>
                </a:cxn>
                <a:cxn ang="0">
                  <a:pos x="58" y="2"/>
                </a:cxn>
              </a:cxnLst>
              <a:rect l="0" t="0" r="r" b="b"/>
              <a:pathLst>
                <a:path w="58" h="72">
                  <a:moveTo>
                    <a:pt x="58" y="2"/>
                  </a:moveTo>
                  <a:lnTo>
                    <a:pt x="34" y="0"/>
                  </a:lnTo>
                  <a:lnTo>
                    <a:pt x="34" y="0"/>
                  </a:lnTo>
                  <a:lnTo>
                    <a:pt x="16" y="28"/>
                  </a:lnTo>
                  <a:lnTo>
                    <a:pt x="0" y="58"/>
                  </a:lnTo>
                  <a:lnTo>
                    <a:pt x="58" y="72"/>
                  </a:lnTo>
                  <a:lnTo>
                    <a:pt x="58" y="2"/>
                  </a:lnTo>
                  <a:close/>
                </a:path>
              </a:pathLst>
            </a:custGeom>
            <a:solidFill>
              <a:srgbClr val="F5C55D"/>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8" name="Freeform 239"/>
            <p:cNvSpPr/>
            <p:nvPr/>
          </p:nvSpPr>
          <p:spPr bwMode="auto">
            <a:xfrm>
              <a:off x="2457450" y="3538538"/>
              <a:ext cx="158750" cy="114300"/>
            </a:xfrm>
            <a:custGeom>
              <a:avLst/>
              <a:gdLst/>
              <a:ahLst/>
              <a:cxnLst>
                <a:cxn ang="0">
                  <a:pos x="42" y="0"/>
                </a:cxn>
                <a:cxn ang="0">
                  <a:pos x="42" y="0"/>
                </a:cxn>
                <a:cxn ang="0">
                  <a:pos x="0" y="72"/>
                </a:cxn>
                <a:cxn ang="0">
                  <a:pos x="100" y="68"/>
                </a:cxn>
                <a:cxn ang="0">
                  <a:pos x="100" y="14"/>
                </a:cxn>
                <a:cxn ang="0">
                  <a:pos x="42" y="0"/>
                </a:cxn>
              </a:cxnLst>
              <a:rect l="0" t="0" r="r" b="b"/>
              <a:pathLst>
                <a:path w="100" h="72">
                  <a:moveTo>
                    <a:pt x="42" y="0"/>
                  </a:moveTo>
                  <a:lnTo>
                    <a:pt x="42" y="0"/>
                  </a:lnTo>
                  <a:lnTo>
                    <a:pt x="0" y="72"/>
                  </a:lnTo>
                  <a:lnTo>
                    <a:pt x="100" y="68"/>
                  </a:lnTo>
                  <a:lnTo>
                    <a:pt x="100" y="14"/>
                  </a:lnTo>
                  <a:lnTo>
                    <a:pt x="42" y="0"/>
                  </a:lnTo>
                  <a:close/>
                </a:path>
              </a:pathLst>
            </a:custGeom>
            <a:solidFill>
              <a:srgbClr val="ACBB32"/>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9" name="Freeform 240"/>
            <p:cNvSpPr/>
            <p:nvPr/>
          </p:nvSpPr>
          <p:spPr bwMode="auto">
            <a:xfrm>
              <a:off x="2616200" y="3449638"/>
              <a:ext cx="120650" cy="130175"/>
            </a:xfrm>
            <a:custGeom>
              <a:avLst/>
              <a:gdLst/>
              <a:ahLst/>
              <a:cxnLst>
                <a:cxn ang="0">
                  <a:pos x="76" y="12"/>
                </a:cxn>
                <a:cxn ang="0">
                  <a:pos x="0" y="0"/>
                </a:cxn>
                <a:cxn ang="0">
                  <a:pos x="0" y="70"/>
                </a:cxn>
                <a:cxn ang="0">
                  <a:pos x="52" y="82"/>
                </a:cxn>
                <a:cxn ang="0">
                  <a:pos x="76" y="12"/>
                </a:cxn>
              </a:cxnLst>
              <a:rect l="0" t="0" r="r" b="b"/>
              <a:pathLst>
                <a:path w="76" h="82">
                  <a:moveTo>
                    <a:pt x="76" y="12"/>
                  </a:moveTo>
                  <a:lnTo>
                    <a:pt x="0" y="0"/>
                  </a:lnTo>
                  <a:lnTo>
                    <a:pt x="0" y="70"/>
                  </a:lnTo>
                  <a:lnTo>
                    <a:pt x="52" y="82"/>
                  </a:lnTo>
                  <a:lnTo>
                    <a:pt x="76" y="12"/>
                  </a:lnTo>
                  <a:close/>
                </a:path>
              </a:pathLst>
            </a:custGeom>
            <a:solidFill>
              <a:srgbClr val="77AEA9"/>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80" name="Freeform 241"/>
            <p:cNvSpPr/>
            <p:nvPr/>
          </p:nvSpPr>
          <p:spPr bwMode="auto">
            <a:xfrm>
              <a:off x="2616200" y="3560763"/>
              <a:ext cx="82550" cy="85725"/>
            </a:xfrm>
            <a:custGeom>
              <a:avLst/>
              <a:gdLst/>
              <a:ahLst/>
              <a:cxnLst>
                <a:cxn ang="0">
                  <a:pos x="0" y="0"/>
                </a:cxn>
                <a:cxn ang="0">
                  <a:pos x="0" y="54"/>
                </a:cxn>
                <a:cxn ang="0">
                  <a:pos x="38" y="52"/>
                </a:cxn>
                <a:cxn ang="0">
                  <a:pos x="52" y="12"/>
                </a:cxn>
                <a:cxn ang="0">
                  <a:pos x="0" y="0"/>
                </a:cxn>
              </a:cxnLst>
              <a:rect l="0" t="0" r="r" b="b"/>
              <a:pathLst>
                <a:path w="52" h="54">
                  <a:moveTo>
                    <a:pt x="0" y="0"/>
                  </a:moveTo>
                  <a:lnTo>
                    <a:pt x="0" y="54"/>
                  </a:lnTo>
                  <a:lnTo>
                    <a:pt x="38" y="52"/>
                  </a:lnTo>
                  <a:lnTo>
                    <a:pt x="52" y="12"/>
                  </a:lnTo>
                  <a:lnTo>
                    <a:pt x="0" y="0"/>
                  </a:lnTo>
                  <a:close/>
                </a:path>
              </a:pathLst>
            </a:custGeom>
            <a:solidFill>
              <a:srgbClr val="956FAE"/>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81" name="Freeform 242"/>
            <p:cNvSpPr/>
            <p:nvPr/>
          </p:nvSpPr>
          <p:spPr bwMode="auto">
            <a:xfrm>
              <a:off x="2441575" y="3427413"/>
              <a:ext cx="136525" cy="111125"/>
            </a:xfrm>
            <a:custGeom>
              <a:avLst/>
              <a:gdLst/>
              <a:ahLst/>
              <a:cxnLst>
                <a:cxn ang="0">
                  <a:pos x="86" y="12"/>
                </a:cxn>
                <a:cxn ang="0">
                  <a:pos x="6" y="0"/>
                </a:cxn>
                <a:cxn ang="0">
                  <a:pos x="0" y="58"/>
                </a:cxn>
                <a:cxn ang="0">
                  <a:pos x="52" y="70"/>
                </a:cxn>
                <a:cxn ang="0">
                  <a:pos x="52" y="70"/>
                </a:cxn>
                <a:cxn ang="0">
                  <a:pos x="68" y="40"/>
                </a:cxn>
                <a:cxn ang="0">
                  <a:pos x="86" y="12"/>
                </a:cxn>
                <a:cxn ang="0">
                  <a:pos x="86" y="12"/>
                </a:cxn>
              </a:cxnLst>
              <a:rect l="0" t="0" r="r" b="b"/>
              <a:pathLst>
                <a:path w="86" h="70">
                  <a:moveTo>
                    <a:pt x="86" y="12"/>
                  </a:moveTo>
                  <a:lnTo>
                    <a:pt x="6" y="0"/>
                  </a:lnTo>
                  <a:lnTo>
                    <a:pt x="0" y="58"/>
                  </a:lnTo>
                  <a:lnTo>
                    <a:pt x="52" y="70"/>
                  </a:lnTo>
                  <a:lnTo>
                    <a:pt x="52" y="70"/>
                  </a:lnTo>
                  <a:lnTo>
                    <a:pt x="68" y="40"/>
                  </a:lnTo>
                  <a:lnTo>
                    <a:pt x="86" y="12"/>
                  </a:lnTo>
                  <a:lnTo>
                    <a:pt x="86" y="12"/>
                  </a:lnTo>
                  <a:close/>
                </a:path>
              </a:pathLst>
            </a:custGeom>
            <a:solidFill>
              <a:srgbClr val="F5605D"/>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82" name="Freeform 243"/>
            <p:cNvSpPr/>
            <p:nvPr/>
          </p:nvSpPr>
          <p:spPr bwMode="auto">
            <a:xfrm>
              <a:off x="2432050" y="3519488"/>
              <a:ext cx="92075" cy="136525"/>
            </a:xfrm>
            <a:custGeom>
              <a:avLst/>
              <a:gdLst/>
              <a:ahLst/>
              <a:cxnLst>
                <a:cxn ang="0">
                  <a:pos x="6" y="0"/>
                </a:cxn>
                <a:cxn ang="0">
                  <a:pos x="0" y="86"/>
                </a:cxn>
                <a:cxn ang="0">
                  <a:pos x="16" y="84"/>
                </a:cxn>
                <a:cxn ang="0">
                  <a:pos x="16" y="84"/>
                </a:cxn>
                <a:cxn ang="0">
                  <a:pos x="58" y="12"/>
                </a:cxn>
                <a:cxn ang="0">
                  <a:pos x="6" y="0"/>
                </a:cxn>
              </a:cxnLst>
              <a:rect l="0" t="0" r="r" b="b"/>
              <a:pathLst>
                <a:path w="58" h="86">
                  <a:moveTo>
                    <a:pt x="6" y="0"/>
                  </a:moveTo>
                  <a:lnTo>
                    <a:pt x="0" y="86"/>
                  </a:lnTo>
                  <a:lnTo>
                    <a:pt x="16" y="84"/>
                  </a:lnTo>
                  <a:lnTo>
                    <a:pt x="16" y="84"/>
                  </a:lnTo>
                  <a:lnTo>
                    <a:pt x="58" y="12"/>
                  </a:lnTo>
                  <a:lnTo>
                    <a:pt x="6" y="0"/>
                  </a:lnTo>
                  <a:close/>
                </a:path>
              </a:pathLst>
            </a:custGeom>
            <a:solidFill>
              <a:srgbClr val="883232"/>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83" name="Freeform 244"/>
            <p:cNvSpPr/>
            <p:nvPr/>
          </p:nvSpPr>
          <p:spPr bwMode="auto">
            <a:xfrm>
              <a:off x="2676525" y="3468688"/>
              <a:ext cx="355600" cy="174625"/>
            </a:xfrm>
            <a:custGeom>
              <a:avLst/>
              <a:gdLst/>
              <a:ahLst/>
              <a:cxnLst>
                <a:cxn ang="0">
                  <a:pos x="38" y="0"/>
                </a:cxn>
                <a:cxn ang="0">
                  <a:pos x="0" y="110"/>
                </a:cxn>
                <a:cxn ang="0">
                  <a:pos x="182" y="102"/>
                </a:cxn>
                <a:cxn ang="0">
                  <a:pos x="224" y="28"/>
                </a:cxn>
                <a:cxn ang="0">
                  <a:pos x="38" y="0"/>
                </a:cxn>
              </a:cxnLst>
              <a:rect l="0" t="0" r="r" b="b"/>
              <a:pathLst>
                <a:path w="224" h="110">
                  <a:moveTo>
                    <a:pt x="38" y="0"/>
                  </a:moveTo>
                  <a:lnTo>
                    <a:pt x="0" y="110"/>
                  </a:lnTo>
                  <a:lnTo>
                    <a:pt x="182" y="102"/>
                  </a:lnTo>
                  <a:lnTo>
                    <a:pt x="224" y="28"/>
                  </a:lnTo>
                  <a:lnTo>
                    <a:pt x="38" y="0"/>
                  </a:lnTo>
                  <a:close/>
                </a:path>
              </a:pathLst>
            </a:custGeom>
            <a:solidFill>
              <a:srgbClr val="795D88"/>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84" name="Freeform 245"/>
            <p:cNvSpPr/>
            <p:nvPr/>
          </p:nvSpPr>
          <p:spPr bwMode="auto">
            <a:xfrm>
              <a:off x="3190875" y="3529013"/>
              <a:ext cx="3175" cy="1588"/>
            </a:xfrm>
            <a:custGeom>
              <a:avLst/>
              <a:gdLst/>
              <a:ahLst/>
              <a:cxnLst>
                <a:cxn ang="0">
                  <a:pos x="2" y="0"/>
                </a:cxn>
                <a:cxn ang="0">
                  <a:pos x="0" y="0"/>
                </a:cxn>
                <a:cxn ang="0">
                  <a:pos x="2" y="0"/>
                </a:cxn>
                <a:cxn ang="0">
                  <a:pos x="2" y="0"/>
                </a:cxn>
              </a:cxnLst>
              <a:rect l="0" t="0" r="r" b="b"/>
              <a:pathLst>
                <a:path w="2">
                  <a:moveTo>
                    <a:pt x="2" y="0"/>
                  </a:moveTo>
                  <a:lnTo>
                    <a:pt x="0" y="0"/>
                  </a:lnTo>
                  <a:lnTo>
                    <a:pt x="2" y="0"/>
                  </a:lnTo>
                  <a:lnTo>
                    <a:pt x="2" y="0"/>
                  </a:lnTo>
                  <a:close/>
                </a:path>
              </a:pathLst>
            </a:custGeom>
            <a:solidFill>
              <a:srgbClr val="FFDC58"/>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85" name="Freeform 246"/>
            <p:cNvSpPr/>
            <p:nvPr/>
          </p:nvSpPr>
          <p:spPr bwMode="auto">
            <a:xfrm>
              <a:off x="3044825" y="3440113"/>
              <a:ext cx="177800" cy="88900"/>
            </a:xfrm>
            <a:custGeom>
              <a:avLst/>
              <a:gdLst/>
              <a:ahLst/>
              <a:cxnLst>
                <a:cxn ang="0">
                  <a:pos x="0" y="32"/>
                </a:cxn>
                <a:cxn ang="0">
                  <a:pos x="0" y="32"/>
                </a:cxn>
                <a:cxn ang="0">
                  <a:pos x="82" y="54"/>
                </a:cxn>
                <a:cxn ang="0">
                  <a:pos x="82" y="52"/>
                </a:cxn>
                <a:cxn ang="0">
                  <a:pos x="82" y="54"/>
                </a:cxn>
                <a:cxn ang="0">
                  <a:pos x="92" y="56"/>
                </a:cxn>
                <a:cxn ang="0">
                  <a:pos x="94" y="56"/>
                </a:cxn>
                <a:cxn ang="0">
                  <a:pos x="112" y="0"/>
                </a:cxn>
                <a:cxn ang="0">
                  <a:pos x="0" y="32"/>
                </a:cxn>
              </a:cxnLst>
              <a:rect l="0" t="0" r="r" b="b"/>
              <a:pathLst>
                <a:path w="112" h="56">
                  <a:moveTo>
                    <a:pt x="0" y="32"/>
                  </a:moveTo>
                  <a:lnTo>
                    <a:pt x="0" y="32"/>
                  </a:lnTo>
                  <a:lnTo>
                    <a:pt x="82" y="54"/>
                  </a:lnTo>
                  <a:lnTo>
                    <a:pt x="82" y="52"/>
                  </a:lnTo>
                  <a:lnTo>
                    <a:pt x="82" y="54"/>
                  </a:lnTo>
                  <a:lnTo>
                    <a:pt x="92" y="56"/>
                  </a:lnTo>
                  <a:lnTo>
                    <a:pt x="94" y="56"/>
                  </a:lnTo>
                  <a:lnTo>
                    <a:pt x="112" y="0"/>
                  </a:lnTo>
                  <a:lnTo>
                    <a:pt x="0" y="32"/>
                  </a:lnTo>
                  <a:close/>
                </a:path>
              </a:pathLst>
            </a:custGeom>
            <a:solidFill>
              <a:srgbClr val="FF7758"/>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86" name="Freeform 247"/>
            <p:cNvSpPr/>
            <p:nvPr/>
          </p:nvSpPr>
          <p:spPr bwMode="auto">
            <a:xfrm>
              <a:off x="3194050" y="3440113"/>
              <a:ext cx="111125" cy="88900"/>
            </a:xfrm>
            <a:custGeom>
              <a:avLst/>
              <a:gdLst/>
              <a:ahLst/>
              <a:cxnLst>
                <a:cxn ang="0">
                  <a:pos x="20" y="0"/>
                </a:cxn>
                <a:cxn ang="0">
                  <a:pos x="18" y="0"/>
                </a:cxn>
                <a:cxn ang="0">
                  <a:pos x="0" y="56"/>
                </a:cxn>
                <a:cxn ang="0">
                  <a:pos x="70" y="26"/>
                </a:cxn>
                <a:cxn ang="0">
                  <a:pos x="20" y="0"/>
                </a:cxn>
              </a:cxnLst>
              <a:rect l="0" t="0" r="r" b="b"/>
              <a:pathLst>
                <a:path w="70" h="56">
                  <a:moveTo>
                    <a:pt x="20" y="0"/>
                  </a:moveTo>
                  <a:lnTo>
                    <a:pt x="18" y="0"/>
                  </a:lnTo>
                  <a:lnTo>
                    <a:pt x="0" y="56"/>
                  </a:lnTo>
                  <a:lnTo>
                    <a:pt x="70" y="26"/>
                  </a:lnTo>
                  <a:lnTo>
                    <a:pt x="20" y="0"/>
                  </a:lnTo>
                  <a:close/>
                </a:path>
              </a:pathLst>
            </a:custGeom>
            <a:solidFill>
              <a:srgbClr val="8DB8BB"/>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87" name="Freeform 248"/>
            <p:cNvSpPr/>
            <p:nvPr/>
          </p:nvSpPr>
          <p:spPr bwMode="auto">
            <a:xfrm>
              <a:off x="3181350" y="3535363"/>
              <a:ext cx="111125" cy="82550"/>
            </a:xfrm>
            <a:custGeom>
              <a:avLst/>
              <a:gdLst/>
              <a:ahLst/>
              <a:cxnLst>
                <a:cxn ang="0">
                  <a:pos x="60" y="52"/>
                </a:cxn>
                <a:cxn ang="0">
                  <a:pos x="70" y="12"/>
                </a:cxn>
                <a:cxn ang="0">
                  <a:pos x="44" y="6"/>
                </a:cxn>
                <a:cxn ang="0">
                  <a:pos x="54" y="8"/>
                </a:cxn>
                <a:cxn ang="0">
                  <a:pos x="0" y="0"/>
                </a:cxn>
                <a:cxn ang="0">
                  <a:pos x="60" y="52"/>
                </a:cxn>
                <a:cxn ang="0">
                  <a:pos x="60" y="52"/>
                </a:cxn>
              </a:cxnLst>
              <a:rect l="0" t="0" r="r" b="b"/>
              <a:pathLst>
                <a:path w="70" h="52">
                  <a:moveTo>
                    <a:pt x="60" y="52"/>
                  </a:moveTo>
                  <a:lnTo>
                    <a:pt x="70" y="12"/>
                  </a:lnTo>
                  <a:lnTo>
                    <a:pt x="44" y="6"/>
                  </a:lnTo>
                  <a:lnTo>
                    <a:pt x="54" y="8"/>
                  </a:lnTo>
                  <a:lnTo>
                    <a:pt x="0" y="0"/>
                  </a:lnTo>
                  <a:lnTo>
                    <a:pt x="60" y="52"/>
                  </a:lnTo>
                  <a:lnTo>
                    <a:pt x="60" y="52"/>
                  </a:lnTo>
                  <a:close/>
                </a:path>
              </a:pathLst>
            </a:custGeom>
            <a:solidFill>
              <a:srgbClr val="A7C52B"/>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88" name="Freeform 249"/>
            <p:cNvSpPr/>
            <p:nvPr/>
          </p:nvSpPr>
          <p:spPr bwMode="auto">
            <a:xfrm>
              <a:off x="2965450" y="3513138"/>
              <a:ext cx="152400" cy="117475"/>
            </a:xfrm>
            <a:custGeom>
              <a:avLst/>
              <a:gdLst/>
              <a:ahLst/>
              <a:cxnLst>
                <a:cxn ang="0">
                  <a:pos x="42" y="0"/>
                </a:cxn>
                <a:cxn ang="0">
                  <a:pos x="0" y="74"/>
                </a:cxn>
                <a:cxn ang="0">
                  <a:pos x="96" y="70"/>
                </a:cxn>
                <a:cxn ang="0">
                  <a:pos x="44" y="0"/>
                </a:cxn>
                <a:cxn ang="0">
                  <a:pos x="42" y="0"/>
                </a:cxn>
              </a:cxnLst>
              <a:rect l="0" t="0" r="r" b="b"/>
              <a:pathLst>
                <a:path w="96" h="74">
                  <a:moveTo>
                    <a:pt x="42" y="0"/>
                  </a:moveTo>
                  <a:lnTo>
                    <a:pt x="0" y="74"/>
                  </a:lnTo>
                  <a:lnTo>
                    <a:pt x="96" y="70"/>
                  </a:lnTo>
                  <a:lnTo>
                    <a:pt x="44" y="0"/>
                  </a:lnTo>
                  <a:lnTo>
                    <a:pt x="42" y="0"/>
                  </a:lnTo>
                  <a:close/>
                </a:path>
              </a:pathLst>
            </a:custGeom>
            <a:solidFill>
              <a:srgbClr val="6DC2A9"/>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89" name="Freeform 250"/>
            <p:cNvSpPr/>
            <p:nvPr/>
          </p:nvSpPr>
          <p:spPr bwMode="auto">
            <a:xfrm>
              <a:off x="3035300" y="3513138"/>
              <a:ext cx="136525" cy="111125"/>
            </a:xfrm>
            <a:custGeom>
              <a:avLst/>
              <a:gdLst/>
              <a:ahLst/>
              <a:cxnLst>
                <a:cxn ang="0">
                  <a:pos x="86" y="12"/>
                </a:cxn>
                <a:cxn ang="0">
                  <a:pos x="0" y="0"/>
                </a:cxn>
                <a:cxn ang="0">
                  <a:pos x="52" y="70"/>
                </a:cxn>
                <a:cxn ang="0">
                  <a:pos x="58" y="70"/>
                </a:cxn>
                <a:cxn ang="0">
                  <a:pos x="86" y="12"/>
                </a:cxn>
              </a:cxnLst>
              <a:rect l="0" t="0" r="r" b="b"/>
              <a:pathLst>
                <a:path w="86" h="70">
                  <a:moveTo>
                    <a:pt x="86" y="12"/>
                  </a:moveTo>
                  <a:lnTo>
                    <a:pt x="0" y="0"/>
                  </a:lnTo>
                  <a:lnTo>
                    <a:pt x="52" y="70"/>
                  </a:lnTo>
                  <a:lnTo>
                    <a:pt x="58" y="70"/>
                  </a:lnTo>
                  <a:lnTo>
                    <a:pt x="86" y="12"/>
                  </a:lnTo>
                  <a:close/>
                </a:path>
              </a:pathLst>
            </a:custGeom>
            <a:solidFill>
              <a:srgbClr val="904C58"/>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0" name="Freeform 251"/>
            <p:cNvSpPr/>
            <p:nvPr/>
          </p:nvSpPr>
          <p:spPr bwMode="auto">
            <a:xfrm>
              <a:off x="3127375" y="3532188"/>
              <a:ext cx="149225" cy="92075"/>
            </a:xfrm>
            <a:custGeom>
              <a:avLst/>
              <a:gdLst/>
              <a:ahLst/>
              <a:cxnLst>
                <a:cxn ang="0">
                  <a:pos x="34" y="2"/>
                </a:cxn>
                <a:cxn ang="0">
                  <a:pos x="32" y="2"/>
                </a:cxn>
                <a:cxn ang="0">
                  <a:pos x="32" y="2"/>
                </a:cxn>
                <a:cxn ang="0">
                  <a:pos x="32" y="2"/>
                </a:cxn>
                <a:cxn ang="0">
                  <a:pos x="28" y="0"/>
                </a:cxn>
                <a:cxn ang="0">
                  <a:pos x="0" y="58"/>
                </a:cxn>
                <a:cxn ang="0">
                  <a:pos x="94" y="54"/>
                </a:cxn>
                <a:cxn ang="0">
                  <a:pos x="34" y="2"/>
                </a:cxn>
              </a:cxnLst>
              <a:rect l="0" t="0" r="r" b="b"/>
              <a:pathLst>
                <a:path w="94" h="58">
                  <a:moveTo>
                    <a:pt x="34" y="2"/>
                  </a:moveTo>
                  <a:lnTo>
                    <a:pt x="32" y="2"/>
                  </a:lnTo>
                  <a:lnTo>
                    <a:pt x="32" y="2"/>
                  </a:lnTo>
                  <a:lnTo>
                    <a:pt x="32" y="2"/>
                  </a:lnTo>
                  <a:lnTo>
                    <a:pt x="28" y="0"/>
                  </a:lnTo>
                  <a:lnTo>
                    <a:pt x="0" y="58"/>
                  </a:lnTo>
                  <a:lnTo>
                    <a:pt x="94" y="54"/>
                  </a:lnTo>
                  <a:lnTo>
                    <a:pt x="34" y="2"/>
                  </a:lnTo>
                  <a:close/>
                </a:path>
              </a:pathLst>
            </a:custGeom>
            <a:solidFill>
              <a:srgbClr val="FF689F"/>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1" name="Freeform 252"/>
            <p:cNvSpPr/>
            <p:nvPr/>
          </p:nvSpPr>
          <p:spPr bwMode="auto">
            <a:xfrm>
              <a:off x="3194050" y="3481388"/>
              <a:ext cx="114300" cy="73025"/>
            </a:xfrm>
            <a:custGeom>
              <a:avLst/>
              <a:gdLst/>
              <a:ahLst/>
              <a:cxnLst>
                <a:cxn ang="0">
                  <a:pos x="62" y="46"/>
                </a:cxn>
                <a:cxn ang="0">
                  <a:pos x="72" y="2"/>
                </a:cxn>
                <a:cxn ang="0">
                  <a:pos x="70" y="0"/>
                </a:cxn>
                <a:cxn ang="0">
                  <a:pos x="0" y="30"/>
                </a:cxn>
                <a:cxn ang="0">
                  <a:pos x="0" y="30"/>
                </a:cxn>
                <a:cxn ang="0">
                  <a:pos x="36" y="40"/>
                </a:cxn>
                <a:cxn ang="0">
                  <a:pos x="62" y="46"/>
                </a:cxn>
              </a:cxnLst>
              <a:rect l="0" t="0" r="r" b="b"/>
              <a:pathLst>
                <a:path w="72" h="46">
                  <a:moveTo>
                    <a:pt x="62" y="46"/>
                  </a:moveTo>
                  <a:lnTo>
                    <a:pt x="72" y="2"/>
                  </a:lnTo>
                  <a:lnTo>
                    <a:pt x="70" y="0"/>
                  </a:lnTo>
                  <a:lnTo>
                    <a:pt x="0" y="30"/>
                  </a:lnTo>
                  <a:lnTo>
                    <a:pt x="0" y="30"/>
                  </a:lnTo>
                  <a:lnTo>
                    <a:pt x="36" y="40"/>
                  </a:lnTo>
                  <a:lnTo>
                    <a:pt x="62" y="46"/>
                  </a:lnTo>
                  <a:close/>
                </a:path>
              </a:pathLst>
            </a:custGeom>
            <a:solidFill>
              <a:srgbClr val="9D74A9"/>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2" name="Freeform 253"/>
            <p:cNvSpPr/>
            <p:nvPr/>
          </p:nvSpPr>
          <p:spPr bwMode="auto">
            <a:xfrm>
              <a:off x="3044825" y="3379788"/>
              <a:ext cx="177800" cy="111125"/>
            </a:xfrm>
            <a:custGeom>
              <a:avLst/>
              <a:gdLst/>
              <a:ahLst/>
              <a:cxnLst>
                <a:cxn ang="0">
                  <a:pos x="112" y="38"/>
                </a:cxn>
                <a:cxn ang="0">
                  <a:pos x="40" y="0"/>
                </a:cxn>
                <a:cxn ang="0">
                  <a:pos x="0" y="70"/>
                </a:cxn>
                <a:cxn ang="0">
                  <a:pos x="112" y="38"/>
                </a:cxn>
                <a:cxn ang="0">
                  <a:pos x="112" y="38"/>
                </a:cxn>
              </a:cxnLst>
              <a:rect l="0" t="0" r="r" b="b"/>
              <a:pathLst>
                <a:path w="112" h="70">
                  <a:moveTo>
                    <a:pt x="112" y="38"/>
                  </a:moveTo>
                  <a:lnTo>
                    <a:pt x="40" y="0"/>
                  </a:lnTo>
                  <a:lnTo>
                    <a:pt x="0" y="70"/>
                  </a:lnTo>
                  <a:lnTo>
                    <a:pt x="112" y="38"/>
                  </a:lnTo>
                  <a:lnTo>
                    <a:pt x="112" y="38"/>
                  </a:lnTo>
                  <a:close/>
                </a:path>
              </a:pathLst>
            </a:custGeom>
            <a:solidFill>
              <a:srgbClr val="FFDC58"/>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3" name="Freeform 254"/>
            <p:cNvSpPr/>
            <p:nvPr/>
          </p:nvSpPr>
          <p:spPr bwMode="auto">
            <a:xfrm>
              <a:off x="3222625" y="3440113"/>
              <a:ext cx="3175" cy="1588"/>
            </a:xfrm>
            <a:custGeom>
              <a:avLst/>
              <a:gdLst/>
              <a:ahLst/>
              <a:cxnLst>
                <a:cxn ang="0">
                  <a:pos x="0" y="0"/>
                </a:cxn>
                <a:cxn ang="0">
                  <a:pos x="0" y="0"/>
                </a:cxn>
                <a:cxn ang="0">
                  <a:pos x="2" y="0"/>
                </a:cxn>
                <a:cxn ang="0">
                  <a:pos x="0" y="0"/>
                </a:cxn>
              </a:cxnLst>
              <a:rect l="0" t="0" r="r" b="b"/>
              <a:pathLst>
                <a:path w="2">
                  <a:moveTo>
                    <a:pt x="0" y="0"/>
                  </a:moveTo>
                  <a:lnTo>
                    <a:pt x="0" y="0"/>
                  </a:lnTo>
                  <a:lnTo>
                    <a:pt x="2" y="0"/>
                  </a:lnTo>
                  <a:lnTo>
                    <a:pt x="0" y="0"/>
                  </a:lnTo>
                  <a:close/>
                </a:path>
              </a:pathLst>
            </a:custGeom>
            <a:solidFill>
              <a:srgbClr val="FFDC58"/>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4" name="Freeform 255"/>
            <p:cNvSpPr/>
            <p:nvPr/>
          </p:nvSpPr>
          <p:spPr bwMode="auto">
            <a:xfrm>
              <a:off x="3276600" y="3484563"/>
              <a:ext cx="266700" cy="133350"/>
            </a:xfrm>
            <a:custGeom>
              <a:avLst/>
              <a:gdLst/>
              <a:ahLst/>
              <a:cxnLst>
                <a:cxn ang="0">
                  <a:pos x="20" y="0"/>
                </a:cxn>
                <a:cxn ang="0">
                  <a:pos x="0" y="84"/>
                </a:cxn>
                <a:cxn ang="0">
                  <a:pos x="168" y="76"/>
                </a:cxn>
                <a:cxn ang="0">
                  <a:pos x="20" y="0"/>
                </a:cxn>
              </a:cxnLst>
              <a:rect l="0" t="0" r="r" b="b"/>
              <a:pathLst>
                <a:path w="168" h="84">
                  <a:moveTo>
                    <a:pt x="20" y="0"/>
                  </a:moveTo>
                  <a:lnTo>
                    <a:pt x="0" y="84"/>
                  </a:lnTo>
                  <a:lnTo>
                    <a:pt x="168" y="76"/>
                  </a:lnTo>
                  <a:lnTo>
                    <a:pt x="20" y="0"/>
                  </a:lnTo>
                  <a:close/>
                </a:path>
              </a:pathLst>
            </a:custGeom>
            <a:solidFill>
              <a:srgbClr val="FF7447"/>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5" name="Freeform 256"/>
            <p:cNvSpPr/>
            <p:nvPr/>
          </p:nvSpPr>
          <p:spPr bwMode="auto">
            <a:xfrm>
              <a:off x="2670175" y="3246438"/>
              <a:ext cx="114300" cy="158750"/>
            </a:xfrm>
            <a:custGeom>
              <a:avLst/>
              <a:gdLst/>
              <a:ahLst/>
              <a:cxnLst>
                <a:cxn ang="0">
                  <a:pos x="48" y="16"/>
                </a:cxn>
                <a:cxn ang="0">
                  <a:pos x="0" y="96"/>
                </a:cxn>
                <a:cxn ang="0">
                  <a:pos x="12" y="100"/>
                </a:cxn>
                <a:cxn ang="0">
                  <a:pos x="72" y="0"/>
                </a:cxn>
                <a:cxn ang="0">
                  <a:pos x="48" y="16"/>
                </a:cxn>
              </a:cxnLst>
              <a:rect l="0" t="0" r="r" b="b"/>
              <a:pathLst>
                <a:path w="72" h="100">
                  <a:moveTo>
                    <a:pt x="48" y="16"/>
                  </a:moveTo>
                  <a:lnTo>
                    <a:pt x="0" y="96"/>
                  </a:lnTo>
                  <a:lnTo>
                    <a:pt x="12" y="100"/>
                  </a:lnTo>
                  <a:lnTo>
                    <a:pt x="72" y="0"/>
                  </a:lnTo>
                  <a:lnTo>
                    <a:pt x="48" y="16"/>
                  </a:lnTo>
                  <a:close/>
                </a:path>
              </a:pathLst>
            </a:custGeom>
            <a:solidFill>
              <a:srgbClr val="83B6B1"/>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6" name="Freeform 257"/>
            <p:cNvSpPr/>
            <p:nvPr/>
          </p:nvSpPr>
          <p:spPr bwMode="auto">
            <a:xfrm>
              <a:off x="2603500" y="3319463"/>
              <a:ext cx="60325" cy="69850"/>
            </a:xfrm>
            <a:custGeom>
              <a:avLst/>
              <a:gdLst/>
              <a:ahLst/>
              <a:cxnLst>
                <a:cxn ang="0">
                  <a:pos x="38" y="0"/>
                </a:cxn>
                <a:cxn ang="0">
                  <a:pos x="14" y="14"/>
                </a:cxn>
                <a:cxn ang="0">
                  <a:pos x="0" y="40"/>
                </a:cxn>
                <a:cxn ang="0">
                  <a:pos x="14" y="44"/>
                </a:cxn>
                <a:cxn ang="0">
                  <a:pos x="38" y="0"/>
                </a:cxn>
              </a:cxnLst>
              <a:rect l="0" t="0" r="r" b="b"/>
              <a:pathLst>
                <a:path w="38" h="44">
                  <a:moveTo>
                    <a:pt x="38" y="0"/>
                  </a:moveTo>
                  <a:lnTo>
                    <a:pt x="14" y="14"/>
                  </a:lnTo>
                  <a:lnTo>
                    <a:pt x="0" y="40"/>
                  </a:lnTo>
                  <a:lnTo>
                    <a:pt x="14" y="44"/>
                  </a:lnTo>
                  <a:lnTo>
                    <a:pt x="38" y="0"/>
                  </a:lnTo>
                  <a:close/>
                </a:path>
              </a:pathLst>
            </a:custGeom>
            <a:solidFill>
              <a:srgbClr val="83495B"/>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7" name="Freeform 258"/>
            <p:cNvSpPr/>
            <p:nvPr/>
          </p:nvSpPr>
          <p:spPr bwMode="auto">
            <a:xfrm>
              <a:off x="2571750" y="3341688"/>
              <a:ext cx="53975" cy="41275"/>
            </a:xfrm>
            <a:custGeom>
              <a:avLst/>
              <a:gdLst/>
              <a:ahLst/>
              <a:cxnLst>
                <a:cxn ang="0">
                  <a:pos x="0" y="20"/>
                </a:cxn>
                <a:cxn ang="0">
                  <a:pos x="20" y="26"/>
                </a:cxn>
                <a:cxn ang="0">
                  <a:pos x="34" y="0"/>
                </a:cxn>
                <a:cxn ang="0">
                  <a:pos x="0" y="20"/>
                </a:cxn>
              </a:cxnLst>
              <a:rect l="0" t="0" r="r" b="b"/>
              <a:pathLst>
                <a:path w="34" h="26">
                  <a:moveTo>
                    <a:pt x="0" y="20"/>
                  </a:moveTo>
                  <a:lnTo>
                    <a:pt x="20" y="26"/>
                  </a:lnTo>
                  <a:lnTo>
                    <a:pt x="34" y="0"/>
                  </a:lnTo>
                  <a:lnTo>
                    <a:pt x="0" y="20"/>
                  </a:lnTo>
                  <a:close/>
                </a:path>
              </a:pathLst>
            </a:custGeom>
            <a:solidFill>
              <a:srgbClr val="83B6B1"/>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8" name="Freeform 259"/>
            <p:cNvSpPr/>
            <p:nvPr/>
          </p:nvSpPr>
          <p:spPr bwMode="auto">
            <a:xfrm>
              <a:off x="2625725" y="3297238"/>
              <a:ext cx="76200" cy="95250"/>
            </a:xfrm>
            <a:custGeom>
              <a:avLst/>
              <a:gdLst/>
              <a:ahLst/>
              <a:cxnLst>
                <a:cxn ang="0">
                  <a:pos x="24" y="14"/>
                </a:cxn>
                <a:cxn ang="0">
                  <a:pos x="0" y="58"/>
                </a:cxn>
                <a:cxn ang="0">
                  <a:pos x="16" y="60"/>
                </a:cxn>
                <a:cxn ang="0">
                  <a:pos x="48" y="0"/>
                </a:cxn>
                <a:cxn ang="0">
                  <a:pos x="24" y="14"/>
                </a:cxn>
              </a:cxnLst>
              <a:rect l="0" t="0" r="r" b="b"/>
              <a:pathLst>
                <a:path w="48" h="60">
                  <a:moveTo>
                    <a:pt x="24" y="14"/>
                  </a:moveTo>
                  <a:lnTo>
                    <a:pt x="0" y="58"/>
                  </a:lnTo>
                  <a:lnTo>
                    <a:pt x="16" y="60"/>
                  </a:lnTo>
                  <a:lnTo>
                    <a:pt x="48" y="0"/>
                  </a:lnTo>
                  <a:lnTo>
                    <a:pt x="24" y="14"/>
                  </a:lnTo>
                  <a:close/>
                </a:path>
              </a:pathLst>
            </a:custGeom>
            <a:solidFill>
              <a:srgbClr val="83B6B1"/>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9" name="Freeform 260"/>
            <p:cNvSpPr/>
            <p:nvPr/>
          </p:nvSpPr>
          <p:spPr bwMode="auto">
            <a:xfrm>
              <a:off x="2651125" y="3271838"/>
              <a:ext cx="95250" cy="127000"/>
            </a:xfrm>
            <a:custGeom>
              <a:avLst/>
              <a:gdLst/>
              <a:ahLst/>
              <a:cxnLst>
                <a:cxn ang="0">
                  <a:pos x="32" y="16"/>
                </a:cxn>
                <a:cxn ang="0">
                  <a:pos x="0" y="76"/>
                </a:cxn>
                <a:cxn ang="0">
                  <a:pos x="12" y="80"/>
                </a:cxn>
                <a:cxn ang="0">
                  <a:pos x="60" y="0"/>
                </a:cxn>
                <a:cxn ang="0">
                  <a:pos x="32" y="16"/>
                </a:cxn>
              </a:cxnLst>
              <a:rect l="0" t="0" r="r" b="b"/>
              <a:pathLst>
                <a:path w="60" h="80">
                  <a:moveTo>
                    <a:pt x="32" y="16"/>
                  </a:moveTo>
                  <a:lnTo>
                    <a:pt x="0" y="76"/>
                  </a:lnTo>
                  <a:lnTo>
                    <a:pt x="12" y="80"/>
                  </a:lnTo>
                  <a:lnTo>
                    <a:pt x="60" y="0"/>
                  </a:lnTo>
                  <a:lnTo>
                    <a:pt x="32" y="16"/>
                  </a:lnTo>
                  <a:close/>
                </a:path>
              </a:pathLst>
            </a:custGeom>
            <a:solidFill>
              <a:srgbClr val="83495B"/>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00" name="Freeform 261"/>
            <p:cNvSpPr/>
            <p:nvPr/>
          </p:nvSpPr>
          <p:spPr bwMode="auto">
            <a:xfrm>
              <a:off x="2689225" y="3227388"/>
              <a:ext cx="127000" cy="184150"/>
            </a:xfrm>
            <a:custGeom>
              <a:avLst/>
              <a:gdLst/>
              <a:ahLst/>
              <a:cxnLst>
                <a:cxn ang="0">
                  <a:pos x="80" y="0"/>
                </a:cxn>
                <a:cxn ang="0">
                  <a:pos x="60" y="12"/>
                </a:cxn>
                <a:cxn ang="0">
                  <a:pos x="0" y="112"/>
                </a:cxn>
                <a:cxn ang="0">
                  <a:pos x="16" y="116"/>
                </a:cxn>
                <a:cxn ang="0">
                  <a:pos x="80" y="0"/>
                </a:cxn>
                <a:cxn ang="0">
                  <a:pos x="80" y="0"/>
                </a:cxn>
              </a:cxnLst>
              <a:rect l="0" t="0" r="r" b="b"/>
              <a:pathLst>
                <a:path w="80" h="116">
                  <a:moveTo>
                    <a:pt x="80" y="0"/>
                  </a:moveTo>
                  <a:lnTo>
                    <a:pt x="60" y="12"/>
                  </a:lnTo>
                  <a:lnTo>
                    <a:pt x="0" y="112"/>
                  </a:lnTo>
                  <a:lnTo>
                    <a:pt x="16" y="116"/>
                  </a:lnTo>
                  <a:lnTo>
                    <a:pt x="80" y="0"/>
                  </a:lnTo>
                  <a:lnTo>
                    <a:pt x="80" y="0"/>
                  </a:lnTo>
                  <a:close/>
                </a:path>
              </a:pathLst>
            </a:custGeom>
            <a:solidFill>
              <a:srgbClr val="83495B"/>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01" name="Freeform 262"/>
            <p:cNvSpPr/>
            <p:nvPr/>
          </p:nvSpPr>
          <p:spPr bwMode="auto">
            <a:xfrm>
              <a:off x="2714625" y="3227388"/>
              <a:ext cx="123825" cy="187325"/>
            </a:xfrm>
            <a:custGeom>
              <a:avLst/>
              <a:gdLst/>
              <a:ahLst/>
              <a:cxnLst>
                <a:cxn ang="0">
                  <a:pos x="64" y="0"/>
                </a:cxn>
                <a:cxn ang="0">
                  <a:pos x="0" y="116"/>
                </a:cxn>
                <a:cxn ang="0">
                  <a:pos x="14" y="118"/>
                </a:cxn>
                <a:cxn ang="0">
                  <a:pos x="78" y="8"/>
                </a:cxn>
                <a:cxn ang="0">
                  <a:pos x="64" y="0"/>
                </a:cxn>
              </a:cxnLst>
              <a:rect l="0" t="0" r="r" b="b"/>
              <a:pathLst>
                <a:path w="78" h="118">
                  <a:moveTo>
                    <a:pt x="64" y="0"/>
                  </a:moveTo>
                  <a:lnTo>
                    <a:pt x="0" y="116"/>
                  </a:lnTo>
                  <a:lnTo>
                    <a:pt x="14" y="118"/>
                  </a:lnTo>
                  <a:lnTo>
                    <a:pt x="78" y="8"/>
                  </a:lnTo>
                  <a:lnTo>
                    <a:pt x="64" y="0"/>
                  </a:lnTo>
                  <a:close/>
                </a:path>
              </a:pathLst>
            </a:custGeom>
            <a:solidFill>
              <a:srgbClr val="83B6B1"/>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02" name="Freeform 263"/>
            <p:cNvSpPr/>
            <p:nvPr/>
          </p:nvSpPr>
          <p:spPr bwMode="auto">
            <a:xfrm>
              <a:off x="2736850" y="3240088"/>
              <a:ext cx="114300" cy="180975"/>
            </a:xfrm>
            <a:custGeom>
              <a:avLst/>
              <a:gdLst/>
              <a:ahLst/>
              <a:cxnLst>
                <a:cxn ang="0">
                  <a:pos x="72" y="4"/>
                </a:cxn>
                <a:cxn ang="0">
                  <a:pos x="64" y="0"/>
                </a:cxn>
                <a:cxn ang="0">
                  <a:pos x="0" y="110"/>
                </a:cxn>
                <a:cxn ang="0">
                  <a:pos x="16" y="114"/>
                </a:cxn>
                <a:cxn ang="0">
                  <a:pos x="72" y="4"/>
                </a:cxn>
              </a:cxnLst>
              <a:rect l="0" t="0" r="r" b="b"/>
              <a:pathLst>
                <a:path w="72" h="114">
                  <a:moveTo>
                    <a:pt x="72" y="4"/>
                  </a:moveTo>
                  <a:lnTo>
                    <a:pt x="64" y="0"/>
                  </a:lnTo>
                  <a:lnTo>
                    <a:pt x="0" y="110"/>
                  </a:lnTo>
                  <a:lnTo>
                    <a:pt x="16" y="114"/>
                  </a:lnTo>
                  <a:lnTo>
                    <a:pt x="72" y="4"/>
                  </a:lnTo>
                  <a:close/>
                </a:path>
              </a:pathLst>
            </a:custGeom>
            <a:solidFill>
              <a:srgbClr val="83495B"/>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03" name="Freeform 264"/>
            <p:cNvSpPr/>
            <p:nvPr/>
          </p:nvSpPr>
          <p:spPr bwMode="auto">
            <a:xfrm>
              <a:off x="2968625" y="3344863"/>
              <a:ext cx="92075" cy="136525"/>
            </a:xfrm>
            <a:custGeom>
              <a:avLst/>
              <a:gdLst/>
              <a:ahLst/>
              <a:cxnLst>
                <a:cxn ang="0">
                  <a:pos x="44" y="0"/>
                </a:cxn>
                <a:cxn ang="0">
                  <a:pos x="0" y="80"/>
                </a:cxn>
                <a:cxn ang="0">
                  <a:pos x="16" y="86"/>
                </a:cxn>
                <a:cxn ang="0">
                  <a:pos x="58" y="6"/>
                </a:cxn>
                <a:cxn ang="0">
                  <a:pos x="44" y="0"/>
                </a:cxn>
              </a:cxnLst>
              <a:rect l="0" t="0" r="r" b="b"/>
              <a:pathLst>
                <a:path w="58" h="86">
                  <a:moveTo>
                    <a:pt x="44" y="0"/>
                  </a:moveTo>
                  <a:lnTo>
                    <a:pt x="0" y="80"/>
                  </a:lnTo>
                  <a:lnTo>
                    <a:pt x="16" y="86"/>
                  </a:lnTo>
                  <a:lnTo>
                    <a:pt x="58" y="6"/>
                  </a:lnTo>
                  <a:lnTo>
                    <a:pt x="44" y="0"/>
                  </a:lnTo>
                  <a:close/>
                </a:path>
              </a:pathLst>
            </a:custGeom>
            <a:solidFill>
              <a:srgbClr val="83495B"/>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04" name="Freeform 265"/>
            <p:cNvSpPr/>
            <p:nvPr/>
          </p:nvSpPr>
          <p:spPr bwMode="auto">
            <a:xfrm>
              <a:off x="2762250" y="3246438"/>
              <a:ext cx="107950" cy="180975"/>
            </a:xfrm>
            <a:custGeom>
              <a:avLst/>
              <a:gdLst/>
              <a:ahLst/>
              <a:cxnLst>
                <a:cxn ang="0">
                  <a:pos x="56" y="0"/>
                </a:cxn>
                <a:cxn ang="0">
                  <a:pos x="0" y="110"/>
                </a:cxn>
                <a:cxn ang="0">
                  <a:pos x="12" y="114"/>
                </a:cxn>
                <a:cxn ang="0">
                  <a:pos x="68" y="6"/>
                </a:cxn>
                <a:cxn ang="0">
                  <a:pos x="56" y="0"/>
                </a:cxn>
              </a:cxnLst>
              <a:rect l="0" t="0" r="r" b="b"/>
              <a:pathLst>
                <a:path w="68" h="114">
                  <a:moveTo>
                    <a:pt x="56" y="0"/>
                  </a:moveTo>
                  <a:lnTo>
                    <a:pt x="0" y="110"/>
                  </a:lnTo>
                  <a:lnTo>
                    <a:pt x="12" y="114"/>
                  </a:lnTo>
                  <a:lnTo>
                    <a:pt x="68" y="6"/>
                  </a:lnTo>
                  <a:lnTo>
                    <a:pt x="56" y="0"/>
                  </a:lnTo>
                  <a:close/>
                </a:path>
              </a:pathLst>
            </a:custGeom>
            <a:solidFill>
              <a:srgbClr val="83B6B1"/>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05" name="Freeform 266"/>
            <p:cNvSpPr/>
            <p:nvPr/>
          </p:nvSpPr>
          <p:spPr bwMode="auto">
            <a:xfrm>
              <a:off x="2781300" y="3255963"/>
              <a:ext cx="107950" cy="177800"/>
            </a:xfrm>
            <a:custGeom>
              <a:avLst/>
              <a:gdLst/>
              <a:ahLst/>
              <a:cxnLst>
                <a:cxn ang="0">
                  <a:pos x="68" y="6"/>
                </a:cxn>
                <a:cxn ang="0">
                  <a:pos x="56" y="0"/>
                </a:cxn>
                <a:cxn ang="0">
                  <a:pos x="0" y="108"/>
                </a:cxn>
                <a:cxn ang="0">
                  <a:pos x="14" y="112"/>
                </a:cxn>
                <a:cxn ang="0">
                  <a:pos x="68" y="6"/>
                </a:cxn>
              </a:cxnLst>
              <a:rect l="0" t="0" r="r" b="b"/>
              <a:pathLst>
                <a:path w="68" h="112">
                  <a:moveTo>
                    <a:pt x="68" y="6"/>
                  </a:moveTo>
                  <a:lnTo>
                    <a:pt x="56" y="0"/>
                  </a:lnTo>
                  <a:lnTo>
                    <a:pt x="0" y="108"/>
                  </a:lnTo>
                  <a:lnTo>
                    <a:pt x="14" y="112"/>
                  </a:lnTo>
                  <a:lnTo>
                    <a:pt x="68" y="6"/>
                  </a:lnTo>
                  <a:close/>
                </a:path>
              </a:pathLst>
            </a:custGeom>
            <a:solidFill>
              <a:srgbClr val="83495B"/>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06" name="Freeform 267"/>
            <p:cNvSpPr/>
            <p:nvPr/>
          </p:nvSpPr>
          <p:spPr bwMode="auto">
            <a:xfrm>
              <a:off x="2803525" y="3265488"/>
              <a:ext cx="101600" cy="171450"/>
            </a:xfrm>
            <a:custGeom>
              <a:avLst/>
              <a:gdLst/>
              <a:ahLst/>
              <a:cxnLst>
                <a:cxn ang="0">
                  <a:pos x="54" y="0"/>
                </a:cxn>
                <a:cxn ang="0">
                  <a:pos x="0" y="106"/>
                </a:cxn>
                <a:cxn ang="0">
                  <a:pos x="12" y="108"/>
                </a:cxn>
                <a:cxn ang="0">
                  <a:pos x="64" y="6"/>
                </a:cxn>
                <a:cxn ang="0">
                  <a:pos x="54" y="0"/>
                </a:cxn>
              </a:cxnLst>
              <a:rect l="0" t="0" r="r" b="b"/>
              <a:pathLst>
                <a:path w="64" h="108">
                  <a:moveTo>
                    <a:pt x="54" y="0"/>
                  </a:moveTo>
                  <a:lnTo>
                    <a:pt x="0" y="106"/>
                  </a:lnTo>
                  <a:lnTo>
                    <a:pt x="12" y="108"/>
                  </a:lnTo>
                  <a:lnTo>
                    <a:pt x="64" y="6"/>
                  </a:lnTo>
                  <a:lnTo>
                    <a:pt x="54" y="0"/>
                  </a:lnTo>
                  <a:close/>
                </a:path>
              </a:pathLst>
            </a:custGeom>
            <a:solidFill>
              <a:srgbClr val="83B6B1"/>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07" name="Freeform 268"/>
            <p:cNvSpPr/>
            <p:nvPr/>
          </p:nvSpPr>
          <p:spPr bwMode="auto">
            <a:xfrm>
              <a:off x="2822575" y="3275013"/>
              <a:ext cx="104775" cy="168275"/>
            </a:xfrm>
            <a:custGeom>
              <a:avLst/>
              <a:gdLst/>
              <a:ahLst/>
              <a:cxnLst>
                <a:cxn ang="0">
                  <a:pos x="52" y="0"/>
                </a:cxn>
                <a:cxn ang="0">
                  <a:pos x="0" y="102"/>
                </a:cxn>
                <a:cxn ang="0">
                  <a:pos x="12" y="106"/>
                </a:cxn>
                <a:cxn ang="0">
                  <a:pos x="66" y="6"/>
                </a:cxn>
                <a:cxn ang="0">
                  <a:pos x="52" y="0"/>
                </a:cxn>
              </a:cxnLst>
              <a:rect l="0" t="0" r="r" b="b"/>
              <a:pathLst>
                <a:path w="66" h="106">
                  <a:moveTo>
                    <a:pt x="52" y="0"/>
                  </a:moveTo>
                  <a:lnTo>
                    <a:pt x="0" y="102"/>
                  </a:lnTo>
                  <a:lnTo>
                    <a:pt x="12" y="106"/>
                  </a:lnTo>
                  <a:lnTo>
                    <a:pt x="66" y="6"/>
                  </a:lnTo>
                  <a:lnTo>
                    <a:pt x="52" y="0"/>
                  </a:lnTo>
                  <a:close/>
                </a:path>
              </a:pathLst>
            </a:custGeom>
            <a:solidFill>
              <a:srgbClr val="83495B"/>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08" name="Freeform 269"/>
            <p:cNvSpPr/>
            <p:nvPr/>
          </p:nvSpPr>
          <p:spPr bwMode="auto">
            <a:xfrm>
              <a:off x="2841625" y="3284538"/>
              <a:ext cx="104775" cy="165100"/>
            </a:xfrm>
            <a:custGeom>
              <a:avLst/>
              <a:gdLst/>
              <a:ahLst/>
              <a:cxnLst>
                <a:cxn ang="0">
                  <a:pos x="54" y="0"/>
                </a:cxn>
                <a:cxn ang="0">
                  <a:pos x="0" y="100"/>
                </a:cxn>
                <a:cxn ang="0">
                  <a:pos x="16" y="104"/>
                </a:cxn>
                <a:cxn ang="0">
                  <a:pos x="66" y="6"/>
                </a:cxn>
                <a:cxn ang="0">
                  <a:pos x="54" y="0"/>
                </a:cxn>
              </a:cxnLst>
              <a:rect l="0" t="0" r="r" b="b"/>
              <a:pathLst>
                <a:path w="66" h="104">
                  <a:moveTo>
                    <a:pt x="54" y="0"/>
                  </a:moveTo>
                  <a:lnTo>
                    <a:pt x="0" y="100"/>
                  </a:lnTo>
                  <a:lnTo>
                    <a:pt x="16" y="104"/>
                  </a:lnTo>
                  <a:lnTo>
                    <a:pt x="66" y="6"/>
                  </a:lnTo>
                  <a:lnTo>
                    <a:pt x="54" y="0"/>
                  </a:lnTo>
                  <a:close/>
                </a:path>
              </a:pathLst>
            </a:custGeom>
            <a:solidFill>
              <a:srgbClr val="83B6B1"/>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09" name="Freeform 270"/>
            <p:cNvSpPr/>
            <p:nvPr/>
          </p:nvSpPr>
          <p:spPr bwMode="auto">
            <a:xfrm>
              <a:off x="2867025" y="3294063"/>
              <a:ext cx="101600" cy="158750"/>
            </a:xfrm>
            <a:custGeom>
              <a:avLst/>
              <a:gdLst/>
              <a:ahLst/>
              <a:cxnLst>
                <a:cxn ang="0">
                  <a:pos x="50" y="0"/>
                </a:cxn>
                <a:cxn ang="0">
                  <a:pos x="0" y="98"/>
                </a:cxn>
                <a:cxn ang="0">
                  <a:pos x="16" y="100"/>
                </a:cxn>
                <a:cxn ang="0">
                  <a:pos x="64" y="8"/>
                </a:cxn>
                <a:cxn ang="0">
                  <a:pos x="50" y="0"/>
                </a:cxn>
              </a:cxnLst>
              <a:rect l="0" t="0" r="r" b="b"/>
              <a:pathLst>
                <a:path w="64" h="100">
                  <a:moveTo>
                    <a:pt x="50" y="0"/>
                  </a:moveTo>
                  <a:lnTo>
                    <a:pt x="0" y="98"/>
                  </a:lnTo>
                  <a:lnTo>
                    <a:pt x="16" y="100"/>
                  </a:lnTo>
                  <a:lnTo>
                    <a:pt x="64" y="8"/>
                  </a:lnTo>
                  <a:lnTo>
                    <a:pt x="50" y="0"/>
                  </a:lnTo>
                  <a:close/>
                </a:path>
              </a:pathLst>
            </a:custGeom>
            <a:solidFill>
              <a:srgbClr val="83495B"/>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10" name="Freeform 271"/>
            <p:cNvSpPr/>
            <p:nvPr/>
          </p:nvSpPr>
          <p:spPr bwMode="auto">
            <a:xfrm>
              <a:off x="2892425" y="3306763"/>
              <a:ext cx="98425" cy="155575"/>
            </a:xfrm>
            <a:custGeom>
              <a:avLst/>
              <a:gdLst/>
              <a:ahLst/>
              <a:cxnLst>
                <a:cxn ang="0">
                  <a:pos x="48" y="0"/>
                </a:cxn>
                <a:cxn ang="0">
                  <a:pos x="0" y="92"/>
                </a:cxn>
                <a:cxn ang="0">
                  <a:pos x="18" y="98"/>
                </a:cxn>
                <a:cxn ang="0">
                  <a:pos x="62" y="8"/>
                </a:cxn>
                <a:cxn ang="0">
                  <a:pos x="48" y="0"/>
                </a:cxn>
              </a:cxnLst>
              <a:rect l="0" t="0" r="r" b="b"/>
              <a:pathLst>
                <a:path w="62" h="98">
                  <a:moveTo>
                    <a:pt x="48" y="0"/>
                  </a:moveTo>
                  <a:lnTo>
                    <a:pt x="0" y="92"/>
                  </a:lnTo>
                  <a:lnTo>
                    <a:pt x="18" y="98"/>
                  </a:lnTo>
                  <a:lnTo>
                    <a:pt x="62" y="8"/>
                  </a:lnTo>
                  <a:lnTo>
                    <a:pt x="48" y="0"/>
                  </a:lnTo>
                  <a:close/>
                </a:path>
              </a:pathLst>
            </a:custGeom>
            <a:solidFill>
              <a:srgbClr val="83B6B1"/>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11" name="Freeform 272"/>
            <p:cNvSpPr/>
            <p:nvPr/>
          </p:nvSpPr>
          <p:spPr bwMode="auto">
            <a:xfrm>
              <a:off x="2921000" y="3319463"/>
              <a:ext cx="95250" cy="149225"/>
            </a:xfrm>
            <a:custGeom>
              <a:avLst/>
              <a:gdLst/>
              <a:ahLst/>
              <a:cxnLst>
                <a:cxn ang="0">
                  <a:pos x="44" y="0"/>
                </a:cxn>
                <a:cxn ang="0">
                  <a:pos x="0" y="90"/>
                </a:cxn>
                <a:cxn ang="0">
                  <a:pos x="14" y="94"/>
                </a:cxn>
                <a:cxn ang="0">
                  <a:pos x="60" y="8"/>
                </a:cxn>
                <a:cxn ang="0">
                  <a:pos x="44" y="0"/>
                </a:cxn>
              </a:cxnLst>
              <a:rect l="0" t="0" r="r" b="b"/>
              <a:pathLst>
                <a:path w="60" h="94">
                  <a:moveTo>
                    <a:pt x="44" y="0"/>
                  </a:moveTo>
                  <a:lnTo>
                    <a:pt x="0" y="90"/>
                  </a:lnTo>
                  <a:lnTo>
                    <a:pt x="14" y="94"/>
                  </a:lnTo>
                  <a:lnTo>
                    <a:pt x="60" y="8"/>
                  </a:lnTo>
                  <a:lnTo>
                    <a:pt x="44" y="0"/>
                  </a:lnTo>
                  <a:close/>
                </a:path>
              </a:pathLst>
            </a:custGeom>
            <a:solidFill>
              <a:srgbClr val="83495B"/>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12" name="Freeform 273"/>
            <p:cNvSpPr/>
            <p:nvPr/>
          </p:nvSpPr>
          <p:spPr bwMode="auto">
            <a:xfrm>
              <a:off x="2943225" y="3332163"/>
              <a:ext cx="95250" cy="139700"/>
            </a:xfrm>
            <a:custGeom>
              <a:avLst/>
              <a:gdLst/>
              <a:ahLst/>
              <a:cxnLst>
                <a:cxn ang="0">
                  <a:pos x="46" y="0"/>
                </a:cxn>
                <a:cxn ang="0">
                  <a:pos x="0" y="86"/>
                </a:cxn>
                <a:cxn ang="0">
                  <a:pos x="16" y="88"/>
                </a:cxn>
                <a:cxn ang="0">
                  <a:pos x="60" y="8"/>
                </a:cxn>
                <a:cxn ang="0">
                  <a:pos x="46" y="0"/>
                </a:cxn>
              </a:cxnLst>
              <a:rect l="0" t="0" r="r" b="b"/>
              <a:pathLst>
                <a:path w="60" h="88">
                  <a:moveTo>
                    <a:pt x="46" y="0"/>
                  </a:moveTo>
                  <a:lnTo>
                    <a:pt x="0" y="86"/>
                  </a:lnTo>
                  <a:lnTo>
                    <a:pt x="16" y="88"/>
                  </a:lnTo>
                  <a:lnTo>
                    <a:pt x="60" y="8"/>
                  </a:lnTo>
                  <a:lnTo>
                    <a:pt x="46" y="0"/>
                  </a:lnTo>
                  <a:close/>
                </a:path>
              </a:pathLst>
            </a:custGeom>
            <a:solidFill>
              <a:srgbClr val="83B6B1"/>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13" name="Freeform 274"/>
            <p:cNvSpPr/>
            <p:nvPr/>
          </p:nvSpPr>
          <p:spPr bwMode="auto">
            <a:xfrm>
              <a:off x="2994025" y="3354388"/>
              <a:ext cx="95250" cy="133350"/>
            </a:xfrm>
            <a:custGeom>
              <a:avLst/>
              <a:gdLst/>
              <a:ahLst/>
              <a:cxnLst>
                <a:cxn ang="0">
                  <a:pos x="42" y="0"/>
                </a:cxn>
                <a:cxn ang="0">
                  <a:pos x="0" y="80"/>
                </a:cxn>
                <a:cxn ang="0">
                  <a:pos x="16" y="84"/>
                </a:cxn>
                <a:cxn ang="0">
                  <a:pos x="60" y="10"/>
                </a:cxn>
                <a:cxn ang="0">
                  <a:pos x="42" y="0"/>
                </a:cxn>
              </a:cxnLst>
              <a:rect l="0" t="0" r="r" b="b"/>
              <a:pathLst>
                <a:path w="60" h="84">
                  <a:moveTo>
                    <a:pt x="42" y="0"/>
                  </a:moveTo>
                  <a:lnTo>
                    <a:pt x="0" y="80"/>
                  </a:lnTo>
                  <a:lnTo>
                    <a:pt x="16" y="84"/>
                  </a:lnTo>
                  <a:lnTo>
                    <a:pt x="60" y="10"/>
                  </a:lnTo>
                  <a:lnTo>
                    <a:pt x="42" y="0"/>
                  </a:lnTo>
                  <a:close/>
                </a:path>
              </a:pathLst>
            </a:custGeom>
            <a:solidFill>
              <a:srgbClr val="83B6B1"/>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14" name="Freeform 275"/>
            <p:cNvSpPr/>
            <p:nvPr/>
          </p:nvSpPr>
          <p:spPr bwMode="auto">
            <a:xfrm>
              <a:off x="3019425" y="3370263"/>
              <a:ext cx="88900" cy="120650"/>
            </a:xfrm>
            <a:custGeom>
              <a:avLst/>
              <a:gdLst/>
              <a:ahLst/>
              <a:cxnLst>
                <a:cxn ang="0">
                  <a:pos x="44" y="0"/>
                </a:cxn>
                <a:cxn ang="0">
                  <a:pos x="0" y="74"/>
                </a:cxn>
                <a:cxn ang="0">
                  <a:pos x="16" y="76"/>
                </a:cxn>
                <a:cxn ang="0">
                  <a:pos x="56" y="6"/>
                </a:cxn>
                <a:cxn ang="0">
                  <a:pos x="44" y="0"/>
                </a:cxn>
              </a:cxnLst>
              <a:rect l="0" t="0" r="r" b="b"/>
              <a:pathLst>
                <a:path w="56" h="76">
                  <a:moveTo>
                    <a:pt x="44" y="0"/>
                  </a:moveTo>
                  <a:lnTo>
                    <a:pt x="0" y="74"/>
                  </a:lnTo>
                  <a:lnTo>
                    <a:pt x="16" y="76"/>
                  </a:lnTo>
                  <a:lnTo>
                    <a:pt x="56" y="6"/>
                  </a:lnTo>
                  <a:lnTo>
                    <a:pt x="44" y="0"/>
                  </a:lnTo>
                  <a:close/>
                </a:path>
              </a:pathLst>
            </a:custGeom>
            <a:solidFill>
              <a:srgbClr val="83495B"/>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15" name="Freeform 276"/>
            <p:cNvSpPr/>
            <p:nvPr/>
          </p:nvSpPr>
          <p:spPr bwMode="auto">
            <a:xfrm>
              <a:off x="2238375" y="2982913"/>
              <a:ext cx="577850" cy="390525"/>
            </a:xfrm>
            <a:custGeom>
              <a:avLst/>
              <a:gdLst/>
              <a:ahLst/>
              <a:cxnLst>
                <a:cxn ang="0">
                  <a:pos x="68" y="0"/>
                </a:cxn>
                <a:cxn ang="0">
                  <a:pos x="0" y="194"/>
                </a:cxn>
                <a:cxn ang="0">
                  <a:pos x="210" y="246"/>
                </a:cxn>
                <a:cxn ang="0">
                  <a:pos x="364" y="154"/>
                </a:cxn>
                <a:cxn ang="0">
                  <a:pos x="68" y="0"/>
                </a:cxn>
              </a:cxnLst>
              <a:rect l="0" t="0" r="r" b="b"/>
              <a:pathLst>
                <a:path w="364" h="246">
                  <a:moveTo>
                    <a:pt x="68" y="0"/>
                  </a:moveTo>
                  <a:lnTo>
                    <a:pt x="0" y="194"/>
                  </a:lnTo>
                  <a:lnTo>
                    <a:pt x="210" y="246"/>
                  </a:lnTo>
                  <a:lnTo>
                    <a:pt x="364" y="154"/>
                  </a:lnTo>
                  <a:lnTo>
                    <a:pt x="68" y="0"/>
                  </a:lnTo>
                  <a:close/>
                </a:path>
              </a:pathLst>
            </a:custGeom>
            <a:solidFill>
              <a:srgbClr val="9256B1"/>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16" name="Freeform 277"/>
            <p:cNvSpPr/>
            <p:nvPr/>
          </p:nvSpPr>
          <p:spPr bwMode="auto">
            <a:xfrm>
              <a:off x="1854200" y="2874963"/>
              <a:ext cx="492125" cy="415925"/>
            </a:xfrm>
            <a:custGeom>
              <a:avLst/>
              <a:gdLst/>
              <a:ahLst/>
              <a:cxnLst>
                <a:cxn ang="0">
                  <a:pos x="176" y="0"/>
                </a:cxn>
                <a:cxn ang="0">
                  <a:pos x="0" y="202"/>
                </a:cxn>
                <a:cxn ang="0">
                  <a:pos x="242" y="262"/>
                </a:cxn>
                <a:cxn ang="0">
                  <a:pos x="310" y="68"/>
                </a:cxn>
                <a:cxn ang="0">
                  <a:pos x="176" y="0"/>
                </a:cxn>
              </a:cxnLst>
              <a:rect l="0" t="0" r="r" b="b"/>
              <a:pathLst>
                <a:path w="310" h="262">
                  <a:moveTo>
                    <a:pt x="176" y="0"/>
                  </a:moveTo>
                  <a:lnTo>
                    <a:pt x="0" y="202"/>
                  </a:lnTo>
                  <a:lnTo>
                    <a:pt x="242" y="262"/>
                  </a:lnTo>
                  <a:lnTo>
                    <a:pt x="310" y="68"/>
                  </a:lnTo>
                  <a:lnTo>
                    <a:pt x="176" y="0"/>
                  </a:lnTo>
                  <a:close/>
                </a:path>
              </a:pathLst>
            </a:custGeom>
            <a:solidFill>
              <a:srgbClr val="A774B1"/>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17" name="Freeform 281"/>
            <p:cNvSpPr/>
            <p:nvPr/>
          </p:nvSpPr>
          <p:spPr bwMode="auto">
            <a:xfrm>
              <a:off x="1857375" y="2881313"/>
              <a:ext cx="377825" cy="352425"/>
            </a:xfrm>
            <a:custGeom>
              <a:avLst/>
              <a:gdLst/>
              <a:ahLst/>
              <a:cxnLst>
                <a:cxn ang="0">
                  <a:pos x="96" y="222"/>
                </a:cxn>
                <a:cxn ang="0">
                  <a:pos x="238" y="30"/>
                </a:cxn>
                <a:cxn ang="0">
                  <a:pos x="176" y="0"/>
                </a:cxn>
                <a:cxn ang="0">
                  <a:pos x="0" y="194"/>
                </a:cxn>
                <a:cxn ang="0">
                  <a:pos x="96" y="222"/>
                </a:cxn>
              </a:cxnLst>
              <a:rect l="0" t="0" r="r" b="b"/>
              <a:pathLst>
                <a:path w="238" h="222">
                  <a:moveTo>
                    <a:pt x="96" y="222"/>
                  </a:moveTo>
                  <a:lnTo>
                    <a:pt x="238" y="30"/>
                  </a:lnTo>
                  <a:lnTo>
                    <a:pt x="176" y="0"/>
                  </a:lnTo>
                  <a:lnTo>
                    <a:pt x="0" y="194"/>
                  </a:lnTo>
                  <a:lnTo>
                    <a:pt x="96" y="222"/>
                  </a:lnTo>
                  <a:close/>
                </a:path>
              </a:pathLst>
            </a:custGeom>
            <a:solidFill>
              <a:srgbClr val="FF6AAE"/>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18" name="Freeform 457"/>
            <p:cNvSpPr/>
            <p:nvPr/>
          </p:nvSpPr>
          <p:spPr bwMode="auto">
            <a:xfrm>
              <a:off x="1857375" y="2874963"/>
              <a:ext cx="320675" cy="330200"/>
            </a:xfrm>
            <a:custGeom>
              <a:avLst/>
              <a:gdLst/>
              <a:ahLst/>
              <a:cxnLst>
                <a:cxn ang="0">
                  <a:pos x="174" y="0"/>
                </a:cxn>
                <a:cxn ang="0">
                  <a:pos x="202" y="70"/>
                </a:cxn>
                <a:cxn ang="0">
                  <a:pos x="114" y="72"/>
                </a:cxn>
                <a:cxn ang="0">
                  <a:pos x="160" y="136"/>
                </a:cxn>
                <a:cxn ang="0">
                  <a:pos x="54" y="138"/>
                </a:cxn>
                <a:cxn ang="0">
                  <a:pos x="108" y="208"/>
                </a:cxn>
                <a:cxn ang="0">
                  <a:pos x="0" y="198"/>
                </a:cxn>
                <a:cxn ang="0">
                  <a:pos x="174" y="0"/>
                </a:cxn>
              </a:cxnLst>
              <a:rect l="0" t="0" r="r" b="b"/>
              <a:pathLst>
                <a:path w="202" h="208">
                  <a:moveTo>
                    <a:pt x="174" y="0"/>
                  </a:moveTo>
                  <a:lnTo>
                    <a:pt x="202" y="70"/>
                  </a:lnTo>
                  <a:lnTo>
                    <a:pt x="114" y="72"/>
                  </a:lnTo>
                  <a:lnTo>
                    <a:pt x="160" y="136"/>
                  </a:lnTo>
                  <a:lnTo>
                    <a:pt x="54" y="138"/>
                  </a:lnTo>
                  <a:lnTo>
                    <a:pt x="108" y="208"/>
                  </a:lnTo>
                  <a:lnTo>
                    <a:pt x="0" y="198"/>
                  </a:lnTo>
                  <a:lnTo>
                    <a:pt x="174" y="0"/>
                  </a:lnTo>
                  <a:close/>
                </a:path>
              </a:pathLst>
            </a:custGeom>
            <a:solidFill>
              <a:srgbClr val="74B3B1"/>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19" name="Freeform 458"/>
            <p:cNvSpPr/>
            <p:nvPr/>
          </p:nvSpPr>
          <p:spPr bwMode="auto">
            <a:xfrm>
              <a:off x="1882775" y="3113088"/>
              <a:ext cx="73025" cy="50800"/>
            </a:xfrm>
            <a:custGeom>
              <a:avLst/>
              <a:gdLst/>
              <a:ahLst/>
              <a:cxnLst>
                <a:cxn ang="0">
                  <a:pos x="0" y="32"/>
                </a:cxn>
                <a:cxn ang="0">
                  <a:pos x="46" y="32"/>
                </a:cxn>
                <a:cxn ang="0">
                  <a:pos x="26" y="0"/>
                </a:cxn>
                <a:cxn ang="0">
                  <a:pos x="0" y="32"/>
                </a:cxn>
              </a:cxnLst>
              <a:rect l="0" t="0" r="r" b="b"/>
              <a:pathLst>
                <a:path w="46" h="32">
                  <a:moveTo>
                    <a:pt x="0" y="32"/>
                  </a:moveTo>
                  <a:lnTo>
                    <a:pt x="46" y="32"/>
                  </a:lnTo>
                  <a:lnTo>
                    <a:pt x="26" y="0"/>
                  </a:lnTo>
                  <a:lnTo>
                    <a:pt x="0" y="32"/>
                  </a:lnTo>
                  <a:close/>
                </a:path>
              </a:pathLst>
            </a:custGeom>
            <a:solidFill>
              <a:srgbClr val="FF9A51"/>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20" name="Freeform 459"/>
            <p:cNvSpPr/>
            <p:nvPr/>
          </p:nvSpPr>
          <p:spPr bwMode="auto">
            <a:xfrm>
              <a:off x="1971675" y="3011488"/>
              <a:ext cx="73025" cy="50800"/>
            </a:xfrm>
            <a:custGeom>
              <a:avLst/>
              <a:gdLst/>
              <a:ahLst/>
              <a:cxnLst>
                <a:cxn ang="0">
                  <a:pos x="0" y="30"/>
                </a:cxn>
                <a:cxn ang="0">
                  <a:pos x="46" y="32"/>
                </a:cxn>
                <a:cxn ang="0">
                  <a:pos x="26" y="0"/>
                </a:cxn>
                <a:cxn ang="0">
                  <a:pos x="0" y="30"/>
                </a:cxn>
              </a:cxnLst>
              <a:rect l="0" t="0" r="r" b="b"/>
              <a:pathLst>
                <a:path w="46" h="32">
                  <a:moveTo>
                    <a:pt x="0" y="30"/>
                  </a:moveTo>
                  <a:lnTo>
                    <a:pt x="46" y="32"/>
                  </a:lnTo>
                  <a:lnTo>
                    <a:pt x="26" y="0"/>
                  </a:lnTo>
                  <a:lnTo>
                    <a:pt x="0" y="30"/>
                  </a:lnTo>
                  <a:close/>
                </a:path>
              </a:pathLst>
            </a:custGeom>
            <a:solidFill>
              <a:srgbClr val="FF9A51"/>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21" name="Freeform 460"/>
            <p:cNvSpPr/>
            <p:nvPr/>
          </p:nvSpPr>
          <p:spPr bwMode="auto">
            <a:xfrm>
              <a:off x="2073275" y="2900363"/>
              <a:ext cx="69850" cy="50800"/>
            </a:xfrm>
            <a:custGeom>
              <a:avLst/>
              <a:gdLst/>
              <a:ahLst/>
              <a:cxnLst>
                <a:cxn ang="0">
                  <a:pos x="0" y="30"/>
                </a:cxn>
                <a:cxn ang="0">
                  <a:pos x="44" y="32"/>
                </a:cxn>
                <a:cxn ang="0">
                  <a:pos x="24" y="0"/>
                </a:cxn>
                <a:cxn ang="0">
                  <a:pos x="0" y="30"/>
                </a:cxn>
              </a:cxnLst>
              <a:rect l="0" t="0" r="r" b="b"/>
              <a:pathLst>
                <a:path w="44" h="32">
                  <a:moveTo>
                    <a:pt x="0" y="30"/>
                  </a:moveTo>
                  <a:lnTo>
                    <a:pt x="44" y="32"/>
                  </a:lnTo>
                  <a:lnTo>
                    <a:pt x="24" y="0"/>
                  </a:lnTo>
                  <a:lnTo>
                    <a:pt x="0" y="30"/>
                  </a:lnTo>
                  <a:close/>
                </a:path>
              </a:pathLst>
            </a:custGeom>
            <a:solidFill>
              <a:srgbClr val="FF9A51"/>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22" name="Freeform 461"/>
            <p:cNvSpPr/>
            <p:nvPr/>
          </p:nvSpPr>
          <p:spPr bwMode="auto">
            <a:xfrm>
              <a:off x="2009775" y="3125788"/>
              <a:ext cx="79375" cy="44450"/>
            </a:xfrm>
            <a:custGeom>
              <a:avLst/>
              <a:gdLst/>
              <a:ahLst/>
              <a:cxnLst>
                <a:cxn ang="0">
                  <a:pos x="32" y="28"/>
                </a:cxn>
                <a:cxn ang="0">
                  <a:pos x="0" y="0"/>
                </a:cxn>
                <a:cxn ang="0">
                  <a:pos x="50" y="0"/>
                </a:cxn>
                <a:cxn ang="0">
                  <a:pos x="32" y="28"/>
                </a:cxn>
              </a:cxnLst>
              <a:rect l="0" t="0" r="r" b="b"/>
              <a:pathLst>
                <a:path w="50" h="28">
                  <a:moveTo>
                    <a:pt x="32" y="28"/>
                  </a:moveTo>
                  <a:lnTo>
                    <a:pt x="0" y="0"/>
                  </a:lnTo>
                  <a:lnTo>
                    <a:pt x="50" y="0"/>
                  </a:lnTo>
                  <a:lnTo>
                    <a:pt x="32" y="28"/>
                  </a:lnTo>
                  <a:close/>
                </a:path>
              </a:pathLst>
            </a:custGeom>
            <a:solidFill>
              <a:srgbClr val="FFF7AE"/>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23" name="Freeform 462"/>
            <p:cNvSpPr/>
            <p:nvPr/>
          </p:nvSpPr>
          <p:spPr bwMode="auto">
            <a:xfrm>
              <a:off x="2085975" y="3011488"/>
              <a:ext cx="82550" cy="44450"/>
            </a:xfrm>
            <a:custGeom>
              <a:avLst/>
              <a:gdLst/>
              <a:ahLst/>
              <a:cxnLst>
                <a:cxn ang="0">
                  <a:pos x="32" y="28"/>
                </a:cxn>
                <a:cxn ang="0">
                  <a:pos x="0" y="0"/>
                </a:cxn>
                <a:cxn ang="0">
                  <a:pos x="52" y="0"/>
                </a:cxn>
                <a:cxn ang="0">
                  <a:pos x="32" y="28"/>
                </a:cxn>
              </a:cxnLst>
              <a:rect l="0" t="0" r="r" b="b"/>
              <a:pathLst>
                <a:path w="52" h="28">
                  <a:moveTo>
                    <a:pt x="32" y="28"/>
                  </a:moveTo>
                  <a:lnTo>
                    <a:pt x="0" y="0"/>
                  </a:lnTo>
                  <a:lnTo>
                    <a:pt x="52" y="0"/>
                  </a:lnTo>
                  <a:lnTo>
                    <a:pt x="32" y="28"/>
                  </a:lnTo>
                  <a:close/>
                </a:path>
              </a:pathLst>
            </a:custGeom>
            <a:solidFill>
              <a:srgbClr val="FFF7AE"/>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24" name="Freeform 463"/>
            <p:cNvSpPr/>
            <p:nvPr/>
          </p:nvSpPr>
          <p:spPr bwMode="auto">
            <a:xfrm>
              <a:off x="2181225" y="2903538"/>
              <a:ext cx="53975" cy="63500"/>
            </a:xfrm>
            <a:custGeom>
              <a:avLst/>
              <a:gdLst/>
              <a:ahLst/>
              <a:cxnLst>
                <a:cxn ang="0">
                  <a:pos x="14" y="40"/>
                </a:cxn>
                <a:cxn ang="0">
                  <a:pos x="0" y="0"/>
                </a:cxn>
                <a:cxn ang="0">
                  <a:pos x="34" y="16"/>
                </a:cxn>
                <a:cxn ang="0">
                  <a:pos x="14" y="40"/>
                </a:cxn>
              </a:cxnLst>
              <a:rect l="0" t="0" r="r" b="b"/>
              <a:pathLst>
                <a:path w="34" h="40">
                  <a:moveTo>
                    <a:pt x="14" y="40"/>
                  </a:moveTo>
                  <a:lnTo>
                    <a:pt x="0" y="0"/>
                  </a:lnTo>
                  <a:lnTo>
                    <a:pt x="34" y="16"/>
                  </a:lnTo>
                  <a:lnTo>
                    <a:pt x="14" y="40"/>
                  </a:lnTo>
                  <a:close/>
                </a:path>
              </a:pathLst>
            </a:custGeom>
            <a:solidFill>
              <a:srgbClr val="FFF7AE"/>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25" name="Freeform 464"/>
            <p:cNvSpPr/>
            <p:nvPr/>
          </p:nvSpPr>
          <p:spPr bwMode="auto">
            <a:xfrm>
              <a:off x="2006600" y="2928938"/>
              <a:ext cx="327025" cy="336550"/>
            </a:xfrm>
            <a:custGeom>
              <a:avLst/>
              <a:gdLst/>
              <a:ahLst/>
              <a:cxnLst>
                <a:cxn ang="0">
                  <a:pos x="150" y="0"/>
                </a:cxn>
                <a:cxn ang="0">
                  <a:pos x="0" y="194"/>
                </a:cxn>
                <a:cxn ang="0">
                  <a:pos x="92" y="212"/>
                </a:cxn>
                <a:cxn ang="0">
                  <a:pos x="206" y="30"/>
                </a:cxn>
                <a:cxn ang="0">
                  <a:pos x="150" y="0"/>
                </a:cxn>
              </a:cxnLst>
              <a:rect l="0" t="0" r="r" b="b"/>
              <a:pathLst>
                <a:path w="206" h="212">
                  <a:moveTo>
                    <a:pt x="150" y="0"/>
                  </a:moveTo>
                  <a:lnTo>
                    <a:pt x="0" y="194"/>
                  </a:lnTo>
                  <a:lnTo>
                    <a:pt x="92" y="212"/>
                  </a:lnTo>
                  <a:lnTo>
                    <a:pt x="206" y="30"/>
                  </a:lnTo>
                  <a:lnTo>
                    <a:pt x="150" y="0"/>
                  </a:lnTo>
                  <a:close/>
                </a:path>
              </a:pathLst>
            </a:custGeom>
            <a:solidFill>
              <a:srgbClr val="FF6AAE"/>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26" name="Freeform 465"/>
            <p:cNvSpPr/>
            <p:nvPr/>
          </p:nvSpPr>
          <p:spPr bwMode="auto">
            <a:xfrm>
              <a:off x="2238375" y="2922588"/>
              <a:ext cx="6350" cy="9525"/>
            </a:xfrm>
            <a:custGeom>
              <a:avLst/>
              <a:gdLst/>
              <a:ahLst/>
              <a:cxnLst>
                <a:cxn ang="0">
                  <a:pos x="2" y="0"/>
                </a:cxn>
                <a:cxn ang="0">
                  <a:pos x="0" y="2"/>
                </a:cxn>
                <a:cxn ang="0">
                  <a:pos x="4" y="6"/>
                </a:cxn>
                <a:cxn ang="0">
                  <a:pos x="2" y="0"/>
                </a:cxn>
              </a:cxnLst>
              <a:rect l="0" t="0" r="r" b="b"/>
              <a:pathLst>
                <a:path w="4" h="6">
                  <a:moveTo>
                    <a:pt x="2" y="0"/>
                  </a:moveTo>
                  <a:lnTo>
                    <a:pt x="0" y="2"/>
                  </a:lnTo>
                  <a:lnTo>
                    <a:pt x="4" y="6"/>
                  </a:lnTo>
                  <a:lnTo>
                    <a:pt x="2" y="0"/>
                  </a:lnTo>
                  <a:close/>
                </a:path>
              </a:pathLst>
            </a:custGeom>
            <a:solidFill>
              <a:srgbClr val="74B3B1"/>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27" name="Freeform 466"/>
            <p:cNvSpPr/>
            <p:nvPr/>
          </p:nvSpPr>
          <p:spPr bwMode="auto">
            <a:xfrm>
              <a:off x="2006600" y="2925763"/>
              <a:ext cx="285750" cy="311150"/>
            </a:xfrm>
            <a:custGeom>
              <a:avLst/>
              <a:gdLst/>
              <a:ahLst/>
              <a:cxnLst>
                <a:cxn ang="0">
                  <a:pos x="150" y="4"/>
                </a:cxn>
                <a:cxn ang="0">
                  <a:pos x="146" y="0"/>
                </a:cxn>
                <a:cxn ang="0">
                  <a:pos x="0" y="196"/>
                </a:cxn>
                <a:cxn ang="0">
                  <a:pos x="102" y="194"/>
                </a:cxn>
                <a:cxn ang="0">
                  <a:pos x="46" y="136"/>
                </a:cxn>
                <a:cxn ang="0">
                  <a:pos x="144" y="126"/>
                </a:cxn>
                <a:cxn ang="0">
                  <a:pos x="96" y="70"/>
                </a:cxn>
                <a:cxn ang="0">
                  <a:pos x="180" y="62"/>
                </a:cxn>
                <a:cxn ang="0">
                  <a:pos x="150" y="4"/>
                </a:cxn>
              </a:cxnLst>
              <a:rect l="0" t="0" r="r" b="b"/>
              <a:pathLst>
                <a:path w="180" h="196">
                  <a:moveTo>
                    <a:pt x="150" y="4"/>
                  </a:moveTo>
                  <a:lnTo>
                    <a:pt x="146" y="0"/>
                  </a:lnTo>
                  <a:lnTo>
                    <a:pt x="0" y="196"/>
                  </a:lnTo>
                  <a:lnTo>
                    <a:pt x="102" y="194"/>
                  </a:lnTo>
                  <a:lnTo>
                    <a:pt x="46" y="136"/>
                  </a:lnTo>
                  <a:lnTo>
                    <a:pt x="144" y="126"/>
                  </a:lnTo>
                  <a:lnTo>
                    <a:pt x="96" y="70"/>
                  </a:lnTo>
                  <a:lnTo>
                    <a:pt x="180" y="62"/>
                  </a:lnTo>
                  <a:lnTo>
                    <a:pt x="150" y="4"/>
                  </a:lnTo>
                  <a:close/>
                </a:path>
              </a:pathLst>
            </a:custGeom>
            <a:solidFill>
              <a:srgbClr val="74B3B1"/>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28" name="Freeform 467"/>
            <p:cNvSpPr/>
            <p:nvPr/>
          </p:nvSpPr>
          <p:spPr bwMode="auto">
            <a:xfrm>
              <a:off x="2028825" y="3163888"/>
              <a:ext cx="66675" cy="47625"/>
            </a:xfrm>
            <a:custGeom>
              <a:avLst/>
              <a:gdLst/>
              <a:ahLst/>
              <a:cxnLst>
                <a:cxn ang="0">
                  <a:pos x="0" y="30"/>
                </a:cxn>
                <a:cxn ang="0">
                  <a:pos x="42" y="26"/>
                </a:cxn>
                <a:cxn ang="0">
                  <a:pos x="20" y="0"/>
                </a:cxn>
                <a:cxn ang="0">
                  <a:pos x="0" y="30"/>
                </a:cxn>
              </a:cxnLst>
              <a:rect l="0" t="0" r="r" b="b"/>
              <a:pathLst>
                <a:path w="42" h="30">
                  <a:moveTo>
                    <a:pt x="0" y="30"/>
                  </a:moveTo>
                  <a:lnTo>
                    <a:pt x="42" y="26"/>
                  </a:lnTo>
                  <a:lnTo>
                    <a:pt x="20" y="0"/>
                  </a:lnTo>
                  <a:lnTo>
                    <a:pt x="0" y="30"/>
                  </a:lnTo>
                  <a:close/>
                </a:path>
              </a:pathLst>
            </a:custGeom>
            <a:solidFill>
              <a:srgbClr val="FF9A51"/>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29" name="Freeform 468"/>
            <p:cNvSpPr/>
            <p:nvPr/>
          </p:nvSpPr>
          <p:spPr bwMode="auto">
            <a:xfrm>
              <a:off x="2101850" y="3059113"/>
              <a:ext cx="69850" cy="47625"/>
            </a:xfrm>
            <a:custGeom>
              <a:avLst/>
              <a:gdLst/>
              <a:ahLst/>
              <a:cxnLst>
                <a:cxn ang="0">
                  <a:pos x="0" y="30"/>
                </a:cxn>
                <a:cxn ang="0">
                  <a:pos x="44" y="28"/>
                </a:cxn>
                <a:cxn ang="0">
                  <a:pos x="22" y="0"/>
                </a:cxn>
                <a:cxn ang="0">
                  <a:pos x="0" y="30"/>
                </a:cxn>
              </a:cxnLst>
              <a:rect l="0" t="0" r="r" b="b"/>
              <a:pathLst>
                <a:path w="44" h="30">
                  <a:moveTo>
                    <a:pt x="0" y="30"/>
                  </a:moveTo>
                  <a:lnTo>
                    <a:pt x="44" y="28"/>
                  </a:lnTo>
                  <a:lnTo>
                    <a:pt x="22" y="0"/>
                  </a:lnTo>
                  <a:lnTo>
                    <a:pt x="0" y="30"/>
                  </a:lnTo>
                  <a:close/>
                </a:path>
              </a:pathLst>
            </a:custGeom>
            <a:solidFill>
              <a:srgbClr val="FF9A51"/>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30" name="Freeform 469"/>
            <p:cNvSpPr/>
            <p:nvPr/>
          </p:nvSpPr>
          <p:spPr bwMode="auto">
            <a:xfrm>
              <a:off x="2187575" y="2951163"/>
              <a:ext cx="69850" cy="47625"/>
            </a:xfrm>
            <a:custGeom>
              <a:avLst/>
              <a:gdLst/>
              <a:ahLst/>
              <a:cxnLst>
                <a:cxn ang="0">
                  <a:pos x="0" y="30"/>
                </a:cxn>
                <a:cxn ang="0">
                  <a:pos x="44" y="26"/>
                </a:cxn>
                <a:cxn ang="0">
                  <a:pos x="22" y="0"/>
                </a:cxn>
                <a:cxn ang="0">
                  <a:pos x="0" y="30"/>
                </a:cxn>
              </a:cxnLst>
              <a:rect l="0" t="0" r="r" b="b"/>
              <a:pathLst>
                <a:path w="44" h="30">
                  <a:moveTo>
                    <a:pt x="0" y="30"/>
                  </a:moveTo>
                  <a:lnTo>
                    <a:pt x="44" y="26"/>
                  </a:lnTo>
                  <a:lnTo>
                    <a:pt x="22" y="0"/>
                  </a:lnTo>
                  <a:lnTo>
                    <a:pt x="0" y="30"/>
                  </a:lnTo>
                  <a:close/>
                </a:path>
              </a:pathLst>
            </a:custGeom>
            <a:solidFill>
              <a:srgbClr val="FF9A51"/>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31" name="Freeform 470"/>
            <p:cNvSpPr/>
            <p:nvPr/>
          </p:nvSpPr>
          <p:spPr bwMode="auto">
            <a:xfrm>
              <a:off x="2143125" y="3160713"/>
              <a:ext cx="76200" cy="41275"/>
            </a:xfrm>
            <a:custGeom>
              <a:avLst/>
              <a:gdLst/>
              <a:ahLst/>
              <a:cxnLst>
                <a:cxn ang="0">
                  <a:pos x="32" y="26"/>
                </a:cxn>
                <a:cxn ang="0">
                  <a:pos x="0" y="2"/>
                </a:cxn>
                <a:cxn ang="0">
                  <a:pos x="48" y="0"/>
                </a:cxn>
                <a:cxn ang="0">
                  <a:pos x="32" y="26"/>
                </a:cxn>
              </a:cxnLst>
              <a:rect l="0" t="0" r="r" b="b"/>
              <a:pathLst>
                <a:path w="48" h="26">
                  <a:moveTo>
                    <a:pt x="32" y="26"/>
                  </a:moveTo>
                  <a:lnTo>
                    <a:pt x="0" y="2"/>
                  </a:lnTo>
                  <a:lnTo>
                    <a:pt x="48" y="0"/>
                  </a:lnTo>
                  <a:lnTo>
                    <a:pt x="32" y="26"/>
                  </a:lnTo>
                  <a:close/>
                </a:path>
              </a:pathLst>
            </a:custGeom>
            <a:solidFill>
              <a:srgbClr val="FFF7AE"/>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32" name="Freeform 471"/>
            <p:cNvSpPr/>
            <p:nvPr/>
          </p:nvSpPr>
          <p:spPr bwMode="auto">
            <a:xfrm>
              <a:off x="2206625" y="3046413"/>
              <a:ext cx="79375" cy="44450"/>
            </a:xfrm>
            <a:custGeom>
              <a:avLst/>
              <a:gdLst/>
              <a:ahLst/>
              <a:cxnLst>
                <a:cxn ang="0">
                  <a:pos x="34" y="28"/>
                </a:cxn>
                <a:cxn ang="0">
                  <a:pos x="0" y="4"/>
                </a:cxn>
                <a:cxn ang="0">
                  <a:pos x="50" y="0"/>
                </a:cxn>
                <a:cxn ang="0">
                  <a:pos x="34" y="28"/>
                </a:cxn>
              </a:cxnLst>
              <a:rect l="0" t="0" r="r" b="b"/>
              <a:pathLst>
                <a:path w="50" h="28">
                  <a:moveTo>
                    <a:pt x="34" y="28"/>
                  </a:moveTo>
                  <a:lnTo>
                    <a:pt x="0" y="4"/>
                  </a:lnTo>
                  <a:lnTo>
                    <a:pt x="50" y="0"/>
                  </a:lnTo>
                  <a:lnTo>
                    <a:pt x="34" y="28"/>
                  </a:lnTo>
                  <a:close/>
                </a:path>
              </a:pathLst>
            </a:custGeom>
            <a:solidFill>
              <a:srgbClr val="FFF7AE"/>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33" name="Freeform 472"/>
            <p:cNvSpPr/>
            <p:nvPr/>
          </p:nvSpPr>
          <p:spPr bwMode="auto">
            <a:xfrm>
              <a:off x="2292350" y="2957513"/>
              <a:ext cx="41275" cy="44450"/>
            </a:xfrm>
            <a:custGeom>
              <a:avLst/>
              <a:gdLst/>
              <a:ahLst/>
              <a:cxnLst>
                <a:cxn ang="0">
                  <a:pos x="26" y="12"/>
                </a:cxn>
                <a:cxn ang="0">
                  <a:pos x="0" y="0"/>
                </a:cxn>
                <a:cxn ang="0">
                  <a:pos x="14" y="28"/>
                </a:cxn>
                <a:cxn ang="0">
                  <a:pos x="26" y="12"/>
                </a:cxn>
              </a:cxnLst>
              <a:rect l="0" t="0" r="r" b="b"/>
              <a:pathLst>
                <a:path w="26" h="28">
                  <a:moveTo>
                    <a:pt x="26" y="12"/>
                  </a:moveTo>
                  <a:lnTo>
                    <a:pt x="0" y="0"/>
                  </a:lnTo>
                  <a:lnTo>
                    <a:pt x="14" y="28"/>
                  </a:lnTo>
                  <a:lnTo>
                    <a:pt x="26" y="12"/>
                  </a:lnTo>
                  <a:close/>
                </a:path>
              </a:pathLst>
            </a:custGeom>
            <a:solidFill>
              <a:srgbClr val="FFF7AE"/>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34" name="Freeform 473"/>
            <p:cNvSpPr/>
            <p:nvPr/>
          </p:nvSpPr>
          <p:spPr bwMode="auto">
            <a:xfrm>
              <a:off x="2146300" y="2982913"/>
              <a:ext cx="269875" cy="317500"/>
            </a:xfrm>
            <a:custGeom>
              <a:avLst/>
              <a:gdLst/>
              <a:ahLst/>
              <a:cxnLst>
                <a:cxn ang="0">
                  <a:pos x="120" y="0"/>
                </a:cxn>
                <a:cxn ang="0">
                  <a:pos x="0" y="178"/>
                </a:cxn>
                <a:cxn ang="0">
                  <a:pos x="80" y="200"/>
                </a:cxn>
                <a:cxn ang="0">
                  <a:pos x="170" y="22"/>
                </a:cxn>
                <a:cxn ang="0">
                  <a:pos x="120" y="0"/>
                </a:cxn>
              </a:cxnLst>
              <a:rect l="0" t="0" r="r" b="b"/>
              <a:pathLst>
                <a:path w="170" h="200">
                  <a:moveTo>
                    <a:pt x="120" y="0"/>
                  </a:moveTo>
                  <a:lnTo>
                    <a:pt x="0" y="178"/>
                  </a:lnTo>
                  <a:lnTo>
                    <a:pt x="80" y="200"/>
                  </a:lnTo>
                  <a:lnTo>
                    <a:pt x="170" y="22"/>
                  </a:lnTo>
                  <a:lnTo>
                    <a:pt x="120" y="0"/>
                  </a:lnTo>
                  <a:close/>
                </a:path>
              </a:pathLst>
            </a:custGeom>
            <a:solidFill>
              <a:srgbClr val="FF6AAE"/>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35" name="Freeform 474"/>
            <p:cNvSpPr/>
            <p:nvPr/>
          </p:nvSpPr>
          <p:spPr bwMode="auto">
            <a:xfrm>
              <a:off x="2330450" y="2976563"/>
              <a:ext cx="6350" cy="6350"/>
            </a:xfrm>
            <a:custGeom>
              <a:avLst/>
              <a:gdLst/>
              <a:ahLst/>
              <a:cxnLst>
                <a:cxn ang="0">
                  <a:pos x="2" y="0"/>
                </a:cxn>
                <a:cxn ang="0">
                  <a:pos x="0" y="2"/>
                </a:cxn>
                <a:cxn ang="0">
                  <a:pos x="4" y="4"/>
                </a:cxn>
                <a:cxn ang="0">
                  <a:pos x="2" y="0"/>
                </a:cxn>
              </a:cxnLst>
              <a:rect l="0" t="0" r="r" b="b"/>
              <a:pathLst>
                <a:path w="4" h="4">
                  <a:moveTo>
                    <a:pt x="2" y="0"/>
                  </a:moveTo>
                  <a:lnTo>
                    <a:pt x="0" y="2"/>
                  </a:lnTo>
                  <a:lnTo>
                    <a:pt x="4" y="4"/>
                  </a:lnTo>
                  <a:lnTo>
                    <a:pt x="2" y="0"/>
                  </a:lnTo>
                  <a:close/>
                </a:path>
              </a:pathLst>
            </a:custGeom>
            <a:solidFill>
              <a:srgbClr val="74B3B1"/>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36" name="Freeform 475"/>
            <p:cNvSpPr/>
            <p:nvPr/>
          </p:nvSpPr>
          <p:spPr bwMode="auto">
            <a:xfrm>
              <a:off x="2146300" y="2979738"/>
              <a:ext cx="238125" cy="285750"/>
            </a:xfrm>
            <a:custGeom>
              <a:avLst/>
              <a:gdLst/>
              <a:ahLst/>
              <a:cxnLst>
                <a:cxn ang="0">
                  <a:pos x="120" y="2"/>
                </a:cxn>
                <a:cxn ang="0">
                  <a:pos x="116" y="0"/>
                </a:cxn>
                <a:cxn ang="0">
                  <a:pos x="0" y="180"/>
                </a:cxn>
                <a:cxn ang="0">
                  <a:pos x="90" y="172"/>
                </a:cxn>
                <a:cxn ang="0">
                  <a:pos x="38" y="124"/>
                </a:cxn>
                <a:cxn ang="0">
                  <a:pos x="124" y="108"/>
                </a:cxn>
                <a:cxn ang="0">
                  <a:pos x="78" y="64"/>
                </a:cxn>
                <a:cxn ang="0">
                  <a:pos x="150" y="50"/>
                </a:cxn>
                <a:cxn ang="0">
                  <a:pos x="120" y="2"/>
                </a:cxn>
              </a:cxnLst>
              <a:rect l="0" t="0" r="r" b="b"/>
              <a:pathLst>
                <a:path w="150" h="180">
                  <a:moveTo>
                    <a:pt x="120" y="2"/>
                  </a:moveTo>
                  <a:lnTo>
                    <a:pt x="116" y="0"/>
                  </a:lnTo>
                  <a:lnTo>
                    <a:pt x="0" y="180"/>
                  </a:lnTo>
                  <a:lnTo>
                    <a:pt x="90" y="172"/>
                  </a:lnTo>
                  <a:lnTo>
                    <a:pt x="38" y="124"/>
                  </a:lnTo>
                  <a:lnTo>
                    <a:pt x="124" y="108"/>
                  </a:lnTo>
                  <a:lnTo>
                    <a:pt x="78" y="64"/>
                  </a:lnTo>
                  <a:lnTo>
                    <a:pt x="150" y="50"/>
                  </a:lnTo>
                  <a:lnTo>
                    <a:pt x="120" y="2"/>
                  </a:lnTo>
                  <a:close/>
                </a:path>
              </a:pathLst>
            </a:custGeom>
            <a:solidFill>
              <a:srgbClr val="74B3B1"/>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37" name="Freeform 476"/>
            <p:cNvSpPr/>
            <p:nvPr/>
          </p:nvSpPr>
          <p:spPr bwMode="auto">
            <a:xfrm>
              <a:off x="2165350" y="3195638"/>
              <a:ext cx="60325" cy="44450"/>
            </a:xfrm>
            <a:custGeom>
              <a:avLst/>
              <a:gdLst/>
              <a:ahLst/>
              <a:cxnLst>
                <a:cxn ang="0">
                  <a:pos x="0" y="28"/>
                </a:cxn>
                <a:cxn ang="0">
                  <a:pos x="38" y="24"/>
                </a:cxn>
                <a:cxn ang="0">
                  <a:pos x="16" y="0"/>
                </a:cxn>
                <a:cxn ang="0">
                  <a:pos x="0" y="28"/>
                </a:cxn>
              </a:cxnLst>
              <a:rect l="0" t="0" r="r" b="b"/>
              <a:pathLst>
                <a:path w="38" h="28">
                  <a:moveTo>
                    <a:pt x="0" y="28"/>
                  </a:moveTo>
                  <a:lnTo>
                    <a:pt x="38" y="24"/>
                  </a:lnTo>
                  <a:lnTo>
                    <a:pt x="16" y="0"/>
                  </a:lnTo>
                  <a:lnTo>
                    <a:pt x="0" y="28"/>
                  </a:lnTo>
                  <a:close/>
                </a:path>
              </a:pathLst>
            </a:custGeom>
            <a:solidFill>
              <a:srgbClr val="FF9A51"/>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38" name="Freeform 477"/>
            <p:cNvSpPr/>
            <p:nvPr/>
          </p:nvSpPr>
          <p:spPr bwMode="auto">
            <a:xfrm>
              <a:off x="2225675" y="3100388"/>
              <a:ext cx="57150" cy="44450"/>
            </a:xfrm>
            <a:custGeom>
              <a:avLst/>
              <a:gdLst/>
              <a:ahLst/>
              <a:cxnLst>
                <a:cxn ang="0">
                  <a:pos x="0" y="28"/>
                </a:cxn>
                <a:cxn ang="0">
                  <a:pos x="36" y="24"/>
                </a:cxn>
                <a:cxn ang="0">
                  <a:pos x="16" y="0"/>
                </a:cxn>
                <a:cxn ang="0">
                  <a:pos x="0" y="28"/>
                </a:cxn>
              </a:cxnLst>
              <a:rect l="0" t="0" r="r" b="b"/>
              <a:pathLst>
                <a:path w="36" h="28">
                  <a:moveTo>
                    <a:pt x="0" y="28"/>
                  </a:moveTo>
                  <a:lnTo>
                    <a:pt x="36" y="24"/>
                  </a:lnTo>
                  <a:lnTo>
                    <a:pt x="16" y="0"/>
                  </a:lnTo>
                  <a:lnTo>
                    <a:pt x="0" y="28"/>
                  </a:lnTo>
                  <a:close/>
                </a:path>
              </a:pathLst>
            </a:custGeom>
            <a:solidFill>
              <a:srgbClr val="FF9A51"/>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39" name="Freeform 478"/>
            <p:cNvSpPr/>
            <p:nvPr/>
          </p:nvSpPr>
          <p:spPr bwMode="auto">
            <a:xfrm>
              <a:off x="2292350" y="2998788"/>
              <a:ext cx="57150" cy="44450"/>
            </a:xfrm>
            <a:custGeom>
              <a:avLst/>
              <a:gdLst/>
              <a:ahLst/>
              <a:cxnLst>
                <a:cxn ang="0">
                  <a:pos x="0" y="28"/>
                </a:cxn>
                <a:cxn ang="0">
                  <a:pos x="36" y="24"/>
                </a:cxn>
                <a:cxn ang="0">
                  <a:pos x="16" y="0"/>
                </a:cxn>
                <a:cxn ang="0">
                  <a:pos x="0" y="28"/>
                </a:cxn>
              </a:cxnLst>
              <a:rect l="0" t="0" r="r" b="b"/>
              <a:pathLst>
                <a:path w="36" h="28">
                  <a:moveTo>
                    <a:pt x="0" y="28"/>
                  </a:moveTo>
                  <a:lnTo>
                    <a:pt x="36" y="24"/>
                  </a:lnTo>
                  <a:lnTo>
                    <a:pt x="16" y="0"/>
                  </a:lnTo>
                  <a:lnTo>
                    <a:pt x="0" y="28"/>
                  </a:lnTo>
                  <a:close/>
                </a:path>
              </a:pathLst>
            </a:custGeom>
            <a:solidFill>
              <a:srgbClr val="FF9A51"/>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40" name="Freeform 479"/>
            <p:cNvSpPr/>
            <p:nvPr/>
          </p:nvSpPr>
          <p:spPr bwMode="auto">
            <a:xfrm>
              <a:off x="2263775" y="3182938"/>
              <a:ext cx="66675" cy="38100"/>
            </a:xfrm>
            <a:custGeom>
              <a:avLst/>
              <a:gdLst/>
              <a:ahLst/>
              <a:cxnLst>
                <a:cxn ang="0">
                  <a:pos x="30" y="24"/>
                </a:cxn>
                <a:cxn ang="0">
                  <a:pos x="0" y="6"/>
                </a:cxn>
                <a:cxn ang="0">
                  <a:pos x="42" y="0"/>
                </a:cxn>
                <a:cxn ang="0">
                  <a:pos x="30" y="24"/>
                </a:cxn>
              </a:cxnLst>
              <a:rect l="0" t="0" r="r" b="b"/>
              <a:pathLst>
                <a:path w="42" h="24">
                  <a:moveTo>
                    <a:pt x="30" y="24"/>
                  </a:moveTo>
                  <a:lnTo>
                    <a:pt x="0" y="6"/>
                  </a:lnTo>
                  <a:lnTo>
                    <a:pt x="42" y="0"/>
                  </a:lnTo>
                  <a:lnTo>
                    <a:pt x="30" y="24"/>
                  </a:lnTo>
                  <a:close/>
                </a:path>
              </a:pathLst>
            </a:custGeom>
            <a:solidFill>
              <a:srgbClr val="FFF7AE"/>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41" name="Freeform 480"/>
            <p:cNvSpPr/>
            <p:nvPr/>
          </p:nvSpPr>
          <p:spPr bwMode="auto">
            <a:xfrm>
              <a:off x="2311400" y="3081338"/>
              <a:ext cx="66675" cy="38100"/>
            </a:xfrm>
            <a:custGeom>
              <a:avLst/>
              <a:gdLst/>
              <a:ahLst/>
              <a:cxnLst>
                <a:cxn ang="0">
                  <a:pos x="30" y="24"/>
                </a:cxn>
                <a:cxn ang="0">
                  <a:pos x="0" y="6"/>
                </a:cxn>
                <a:cxn ang="0">
                  <a:pos x="42" y="0"/>
                </a:cxn>
                <a:cxn ang="0">
                  <a:pos x="30" y="24"/>
                </a:cxn>
              </a:cxnLst>
              <a:rect l="0" t="0" r="r" b="b"/>
              <a:pathLst>
                <a:path w="42" h="24">
                  <a:moveTo>
                    <a:pt x="30" y="24"/>
                  </a:moveTo>
                  <a:lnTo>
                    <a:pt x="0" y="6"/>
                  </a:lnTo>
                  <a:lnTo>
                    <a:pt x="42" y="0"/>
                  </a:lnTo>
                  <a:lnTo>
                    <a:pt x="30" y="24"/>
                  </a:lnTo>
                  <a:close/>
                </a:path>
              </a:pathLst>
            </a:custGeom>
            <a:solidFill>
              <a:srgbClr val="FFF7AE"/>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42" name="Freeform 481"/>
            <p:cNvSpPr/>
            <p:nvPr/>
          </p:nvSpPr>
          <p:spPr bwMode="auto">
            <a:xfrm>
              <a:off x="2381250" y="3001963"/>
              <a:ext cx="34925" cy="38100"/>
            </a:xfrm>
            <a:custGeom>
              <a:avLst/>
              <a:gdLst/>
              <a:ahLst/>
              <a:cxnLst>
                <a:cxn ang="0">
                  <a:pos x="22" y="10"/>
                </a:cxn>
                <a:cxn ang="0">
                  <a:pos x="0" y="0"/>
                </a:cxn>
                <a:cxn ang="0">
                  <a:pos x="14" y="24"/>
                </a:cxn>
                <a:cxn ang="0">
                  <a:pos x="22" y="10"/>
                </a:cxn>
              </a:cxnLst>
              <a:rect l="0" t="0" r="r" b="b"/>
              <a:pathLst>
                <a:path w="22" h="24">
                  <a:moveTo>
                    <a:pt x="22" y="10"/>
                  </a:moveTo>
                  <a:lnTo>
                    <a:pt x="0" y="0"/>
                  </a:lnTo>
                  <a:lnTo>
                    <a:pt x="14" y="24"/>
                  </a:lnTo>
                  <a:lnTo>
                    <a:pt x="22" y="10"/>
                  </a:lnTo>
                  <a:close/>
                </a:path>
              </a:pathLst>
            </a:custGeom>
            <a:solidFill>
              <a:srgbClr val="FFF7AE"/>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43" name="Freeform 482"/>
            <p:cNvSpPr/>
            <p:nvPr/>
          </p:nvSpPr>
          <p:spPr bwMode="auto">
            <a:xfrm>
              <a:off x="2438400" y="3074988"/>
              <a:ext cx="19050" cy="22225"/>
            </a:xfrm>
            <a:custGeom>
              <a:avLst/>
              <a:gdLst/>
              <a:ahLst/>
              <a:cxnLst>
                <a:cxn ang="0">
                  <a:pos x="12" y="8"/>
                </a:cxn>
                <a:cxn ang="0">
                  <a:pos x="12" y="8"/>
                </a:cxn>
                <a:cxn ang="0">
                  <a:pos x="10" y="12"/>
                </a:cxn>
                <a:cxn ang="0">
                  <a:pos x="6" y="14"/>
                </a:cxn>
                <a:cxn ang="0">
                  <a:pos x="6" y="14"/>
                </a:cxn>
                <a:cxn ang="0">
                  <a:pos x="2" y="12"/>
                </a:cxn>
                <a:cxn ang="0">
                  <a:pos x="0" y="8"/>
                </a:cxn>
                <a:cxn ang="0">
                  <a:pos x="0" y="8"/>
                </a:cxn>
                <a:cxn ang="0">
                  <a:pos x="2" y="2"/>
                </a:cxn>
                <a:cxn ang="0">
                  <a:pos x="6" y="0"/>
                </a:cxn>
                <a:cxn ang="0">
                  <a:pos x="6" y="0"/>
                </a:cxn>
                <a:cxn ang="0">
                  <a:pos x="10" y="2"/>
                </a:cxn>
                <a:cxn ang="0">
                  <a:pos x="12" y="8"/>
                </a:cxn>
                <a:cxn ang="0">
                  <a:pos x="12" y="8"/>
                </a:cxn>
              </a:cxnLst>
              <a:rect l="0" t="0" r="r" b="b"/>
              <a:pathLst>
                <a:path w="12" h="14">
                  <a:moveTo>
                    <a:pt x="12" y="8"/>
                  </a:moveTo>
                  <a:lnTo>
                    <a:pt x="12" y="8"/>
                  </a:lnTo>
                  <a:lnTo>
                    <a:pt x="10" y="12"/>
                  </a:lnTo>
                  <a:lnTo>
                    <a:pt x="6" y="14"/>
                  </a:lnTo>
                  <a:lnTo>
                    <a:pt x="6" y="14"/>
                  </a:lnTo>
                  <a:lnTo>
                    <a:pt x="2" y="12"/>
                  </a:lnTo>
                  <a:lnTo>
                    <a:pt x="0" y="8"/>
                  </a:lnTo>
                  <a:lnTo>
                    <a:pt x="0" y="8"/>
                  </a:lnTo>
                  <a:lnTo>
                    <a:pt x="2" y="2"/>
                  </a:lnTo>
                  <a:lnTo>
                    <a:pt x="6" y="0"/>
                  </a:lnTo>
                  <a:lnTo>
                    <a:pt x="6" y="0"/>
                  </a:lnTo>
                  <a:lnTo>
                    <a:pt x="10" y="2"/>
                  </a:lnTo>
                  <a:lnTo>
                    <a:pt x="12" y="8"/>
                  </a:lnTo>
                  <a:lnTo>
                    <a:pt x="12" y="8"/>
                  </a:lnTo>
                  <a:close/>
                </a:path>
              </a:pathLst>
            </a:custGeom>
            <a:solidFill>
              <a:srgbClr val="FF77D7"/>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44" name="Freeform 483"/>
            <p:cNvSpPr/>
            <p:nvPr/>
          </p:nvSpPr>
          <p:spPr bwMode="auto">
            <a:xfrm>
              <a:off x="2371725" y="3125788"/>
              <a:ext cx="19050" cy="19050"/>
            </a:xfrm>
            <a:custGeom>
              <a:avLst/>
              <a:gdLst/>
              <a:ahLst/>
              <a:cxnLst>
                <a:cxn ang="0">
                  <a:pos x="12" y="6"/>
                </a:cxn>
                <a:cxn ang="0">
                  <a:pos x="12" y="6"/>
                </a:cxn>
                <a:cxn ang="0">
                  <a:pos x="12" y="10"/>
                </a:cxn>
                <a:cxn ang="0">
                  <a:pos x="6" y="12"/>
                </a:cxn>
                <a:cxn ang="0">
                  <a:pos x="6" y="12"/>
                </a:cxn>
                <a:cxn ang="0">
                  <a:pos x="2" y="10"/>
                </a:cxn>
                <a:cxn ang="0">
                  <a:pos x="0" y="6"/>
                </a:cxn>
                <a:cxn ang="0">
                  <a:pos x="0" y="6"/>
                </a:cxn>
                <a:cxn ang="0">
                  <a:pos x="2" y="2"/>
                </a:cxn>
                <a:cxn ang="0">
                  <a:pos x="6" y="0"/>
                </a:cxn>
                <a:cxn ang="0">
                  <a:pos x="6" y="0"/>
                </a:cxn>
                <a:cxn ang="0">
                  <a:pos x="12" y="2"/>
                </a:cxn>
                <a:cxn ang="0">
                  <a:pos x="12" y="6"/>
                </a:cxn>
                <a:cxn ang="0">
                  <a:pos x="12" y="6"/>
                </a:cxn>
              </a:cxnLst>
              <a:rect l="0" t="0" r="r" b="b"/>
              <a:pathLst>
                <a:path w="12" h="12">
                  <a:moveTo>
                    <a:pt x="12" y="6"/>
                  </a:moveTo>
                  <a:lnTo>
                    <a:pt x="12" y="6"/>
                  </a:lnTo>
                  <a:lnTo>
                    <a:pt x="12" y="10"/>
                  </a:lnTo>
                  <a:lnTo>
                    <a:pt x="6" y="12"/>
                  </a:lnTo>
                  <a:lnTo>
                    <a:pt x="6" y="12"/>
                  </a:lnTo>
                  <a:lnTo>
                    <a:pt x="2" y="10"/>
                  </a:lnTo>
                  <a:lnTo>
                    <a:pt x="0" y="6"/>
                  </a:lnTo>
                  <a:lnTo>
                    <a:pt x="0" y="6"/>
                  </a:lnTo>
                  <a:lnTo>
                    <a:pt x="2" y="2"/>
                  </a:lnTo>
                  <a:lnTo>
                    <a:pt x="6" y="0"/>
                  </a:lnTo>
                  <a:lnTo>
                    <a:pt x="6" y="0"/>
                  </a:lnTo>
                  <a:lnTo>
                    <a:pt x="12" y="2"/>
                  </a:lnTo>
                  <a:lnTo>
                    <a:pt x="12" y="6"/>
                  </a:lnTo>
                  <a:lnTo>
                    <a:pt x="12" y="6"/>
                  </a:lnTo>
                  <a:close/>
                </a:path>
              </a:pathLst>
            </a:custGeom>
            <a:solidFill>
              <a:srgbClr val="FF77D7"/>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45" name="Freeform 484"/>
            <p:cNvSpPr/>
            <p:nvPr/>
          </p:nvSpPr>
          <p:spPr bwMode="auto">
            <a:xfrm>
              <a:off x="2451100" y="3167063"/>
              <a:ext cx="19050" cy="22225"/>
            </a:xfrm>
            <a:custGeom>
              <a:avLst/>
              <a:gdLst/>
              <a:ahLst/>
              <a:cxnLst>
                <a:cxn ang="0">
                  <a:pos x="12" y="8"/>
                </a:cxn>
                <a:cxn ang="0">
                  <a:pos x="12" y="8"/>
                </a:cxn>
                <a:cxn ang="0">
                  <a:pos x="10" y="12"/>
                </a:cxn>
                <a:cxn ang="0">
                  <a:pos x="6" y="14"/>
                </a:cxn>
                <a:cxn ang="0">
                  <a:pos x="6" y="14"/>
                </a:cxn>
                <a:cxn ang="0">
                  <a:pos x="2" y="12"/>
                </a:cxn>
                <a:cxn ang="0">
                  <a:pos x="0" y="8"/>
                </a:cxn>
                <a:cxn ang="0">
                  <a:pos x="0" y="8"/>
                </a:cxn>
                <a:cxn ang="0">
                  <a:pos x="2" y="2"/>
                </a:cxn>
                <a:cxn ang="0">
                  <a:pos x="6" y="0"/>
                </a:cxn>
                <a:cxn ang="0">
                  <a:pos x="6" y="0"/>
                </a:cxn>
                <a:cxn ang="0">
                  <a:pos x="10" y="2"/>
                </a:cxn>
                <a:cxn ang="0">
                  <a:pos x="12" y="8"/>
                </a:cxn>
                <a:cxn ang="0">
                  <a:pos x="12" y="8"/>
                </a:cxn>
              </a:cxnLst>
              <a:rect l="0" t="0" r="r" b="b"/>
              <a:pathLst>
                <a:path w="12" h="14">
                  <a:moveTo>
                    <a:pt x="12" y="8"/>
                  </a:moveTo>
                  <a:lnTo>
                    <a:pt x="12" y="8"/>
                  </a:lnTo>
                  <a:lnTo>
                    <a:pt x="10" y="12"/>
                  </a:lnTo>
                  <a:lnTo>
                    <a:pt x="6" y="14"/>
                  </a:lnTo>
                  <a:lnTo>
                    <a:pt x="6" y="14"/>
                  </a:lnTo>
                  <a:lnTo>
                    <a:pt x="2" y="12"/>
                  </a:lnTo>
                  <a:lnTo>
                    <a:pt x="0" y="8"/>
                  </a:lnTo>
                  <a:lnTo>
                    <a:pt x="0" y="8"/>
                  </a:lnTo>
                  <a:lnTo>
                    <a:pt x="2" y="2"/>
                  </a:lnTo>
                  <a:lnTo>
                    <a:pt x="6" y="0"/>
                  </a:lnTo>
                  <a:lnTo>
                    <a:pt x="6" y="0"/>
                  </a:lnTo>
                  <a:lnTo>
                    <a:pt x="10" y="2"/>
                  </a:lnTo>
                  <a:lnTo>
                    <a:pt x="12" y="8"/>
                  </a:lnTo>
                  <a:lnTo>
                    <a:pt x="12" y="8"/>
                  </a:lnTo>
                  <a:close/>
                </a:path>
              </a:pathLst>
            </a:custGeom>
            <a:solidFill>
              <a:srgbClr val="FF77D7"/>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46" name="Freeform 485"/>
            <p:cNvSpPr/>
            <p:nvPr/>
          </p:nvSpPr>
          <p:spPr bwMode="auto">
            <a:xfrm>
              <a:off x="2555875" y="3128963"/>
              <a:ext cx="19050" cy="22225"/>
            </a:xfrm>
            <a:custGeom>
              <a:avLst/>
              <a:gdLst/>
              <a:ahLst/>
              <a:cxnLst>
                <a:cxn ang="0">
                  <a:pos x="12" y="6"/>
                </a:cxn>
                <a:cxn ang="0">
                  <a:pos x="12" y="6"/>
                </a:cxn>
                <a:cxn ang="0">
                  <a:pos x="10" y="12"/>
                </a:cxn>
                <a:cxn ang="0">
                  <a:pos x="6" y="14"/>
                </a:cxn>
                <a:cxn ang="0">
                  <a:pos x="6" y="14"/>
                </a:cxn>
                <a:cxn ang="0">
                  <a:pos x="2" y="12"/>
                </a:cxn>
                <a:cxn ang="0">
                  <a:pos x="0" y="6"/>
                </a:cxn>
                <a:cxn ang="0">
                  <a:pos x="0" y="6"/>
                </a:cxn>
                <a:cxn ang="0">
                  <a:pos x="2" y="2"/>
                </a:cxn>
                <a:cxn ang="0">
                  <a:pos x="6" y="0"/>
                </a:cxn>
                <a:cxn ang="0">
                  <a:pos x="6" y="0"/>
                </a:cxn>
                <a:cxn ang="0">
                  <a:pos x="10" y="2"/>
                </a:cxn>
                <a:cxn ang="0">
                  <a:pos x="12" y="6"/>
                </a:cxn>
                <a:cxn ang="0">
                  <a:pos x="12" y="6"/>
                </a:cxn>
              </a:cxnLst>
              <a:rect l="0" t="0" r="r" b="b"/>
              <a:pathLst>
                <a:path w="12" h="14">
                  <a:moveTo>
                    <a:pt x="12" y="6"/>
                  </a:moveTo>
                  <a:lnTo>
                    <a:pt x="12" y="6"/>
                  </a:lnTo>
                  <a:lnTo>
                    <a:pt x="10" y="12"/>
                  </a:lnTo>
                  <a:lnTo>
                    <a:pt x="6" y="14"/>
                  </a:lnTo>
                  <a:lnTo>
                    <a:pt x="6" y="14"/>
                  </a:lnTo>
                  <a:lnTo>
                    <a:pt x="2" y="12"/>
                  </a:lnTo>
                  <a:lnTo>
                    <a:pt x="0" y="6"/>
                  </a:lnTo>
                  <a:lnTo>
                    <a:pt x="0" y="6"/>
                  </a:lnTo>
                  <a:lnTo>
                    <a:pt x="2" y="2"/>
                  </a:lnTo>
                  <a:lnTo>
                    <a:pt x="6" y="0"/>
                  </a:lnTo>
                  <a:lnTo>
                    <a:pt x="6" y="0"/>
                  </a:lnTo>
                  <a:lnTo>
                    <a:pt x="10" y="2"/>
                  </a:lnTo>
                  <a:lnTo>
                    <a:pt x="12" y="6"/>
                  </a:lnTo>
                  <a:lnTo>
                    <a:pt x="12" y="6"/>
                  </a:lnTo>
                  <a:close/>
                </a:path>
              </a:pathLst>
            </a:custGeom>
            <a:solidFill>
              <a:srgbClr val="FF77D7"/>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47" name="Freeform 486"/>
            <p:cNvSpPr/>
            <p:nvPr/>
          </p:nvSpPr>
          <p:spPr bwMode="auto">
            <a:xfrm>
              <a:off x="2527300" y="3205163"/>
              <a:ext cx="19050" cy="22225"/>
            </a:xfrm>
            <a:custGeom>
              <a:avLst/>
              <a:gdLst/>
              <a:ahLst/>
              <a:cxnLst>
                <a:cxn ang="0">
                  <a:pos x="12" y="8"/>
                </a:cxn>
                <a:cxn ang="0">
                  <a:pos x="12" y="8"/>
                </a:cxn>
                <a:cxn ang="0">
                  <a:pos x="10" y="12"/>
                </a:cxn>
                <a:cxn ang="0">
                  <a:pos x="6" y="14"/>
                </a:cxn>
                <a:cxn ang="0">
                  <a:pos x="6" y="14"/>
                </a:cxn>
                <a:cxn ang="0">
                  <a:pos x="2" y="12"/>
                </a:cxn>
                <a:cxn ang="0">
                  <a:pos x="0" y="8"/>
                </a:cxn>
                <a:cxn ang="0">
                  <a:pos x="0" y="8"/>
                </a:cxn>
                <a:cxn ang="0">
                  <a:pos x="2" y="2"/>
                </a:cxn>
                <a:cxn ang="0">
                  <a:pos x="6" y="0"/>
                </a:cxn>
                <a:cxn ang="0">
                  <a:pos x="6" y="0"/>
                </a:cxn>
                <a:cxn ang="0">
                  <a:pos x="10" y="2"/>
                </a:cxn>
                <a:cxn ang="0">
                  <a:pos x="12" y="8"/>
                </a:cxn>
                <a:cxn ang="0">
                  <a:pos x="12" y="8"/>
                </a:cxn>
              </a:cxnLst>
              <a:rect l="0" t="0" r="r" b="b"/>
              <a:pathLst>
                <a:path w="12" h="14">
                  <a:moveTo>
                    <a:pt x="12" y="8"/>
                  </a:moveTo>
                  <a:lnTo>
                    <a:pt x="12" y="8"/>
                  </a:lnTo>
                  <a:lnTo>
                    <a:pt x="10" y="12"/>
                  </a:lnTo>
                  <a:lnTo>
                    <a:pt x="6" y="14"/>
                  </a:lnTo>
                  <a:lnTo>
                    <a:pt x="6" y="14"/>
                  </a:lnTo>
                  <a:lnTo>
                    <a:pt x="2" y="12"/>
                  </a:lnTo>
                  <a:lnTo>
                    <a:pt x="0" y="8"/>
                  </a:lnTo>
                  <a:lnTo>
                    <a:pt x="0" y="8"/>
                  </a:lnTo>
                  <a:lnTo>
                    <a:pt x="2" y="2"/>
                  </a:lnTo>
                  <a:lnTo>
                    <a:pt x="6" y="0"/>
                  </a:lnTo>
                  <a:lnTo>
                    <a:pt x="6" y="0"/>
                  </a:lnTo>
                  <a:lnTo>
                    <a:pt x="10" y="2"/>
                  </a:lnTo>
                  <a:lnTo>
                    <a:pt x="12" y="8"/>
                  </a:lnTo>
                  <a:lnTo>
                    <a:pt x="12" y="8"/>
                  </a:lnTo>
                  <a:close/>
                </a:path>
              </a:pathLst>
            </a:custGeom>
            <a:solidFill>
              <a:srgbClr val="FF77D7"/>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48" name="Freeform 487"/>
            <p:cNvSpPr/>
            <p:nvPr/>
          </p:nvSpPr>
          <p:spPr bwMode="auto">
            <a:xfrm>
              <a:off x="2628900" y="3195638"/>
              <a:ext cx="19050" cy="22225"/>
            </a:xfrm>
            <a:custGeom>
              <a:avLst/>
              <a:gdLst/>
              <a:ahLst/>
              <a:cxnLst>
                <a:cxn ang="0">
                  <a:pos x="12" y="6"/>
                </a:cxn>
                <a:cxn ang="0">
                  <a:pos x="12" y="6"/>
                </a:cxn>
                <a:cxn ang="0">
                  <a:pos x="10" y="12"/>
                </a:cxn>
                <a:cxn ang="0">
                  <a:pos x="6" y="14"/>
                </a:cxn>
                <a:cxn ang="0">
                  <a:pos x="6" y="14"/>
                </a:cxn>
                <a:cxn ang="0">
                  <a:pos x="2" y="12"/>
                </a:cxn>
                <a:cxn ang="0">
                  <a:pos x="0" y="6"/>
                </a:cxn>
                <a:cxn ang="0">
                  <a:pos x="0" y="6"/>
                </a:cxn>
                <a:cxn ang="0">
                  <a:pos x="2" y="2"/>
                </a:cxn>
                <a:cxn ang="0">
                  <a:pos x="6" y="0"/>
                </a:cxn>
                <a:cxn ang="0">
                  <a:pos x="6" y="0"/>
                </a:cxn>
                <a:cxn ang="0">
                  <a:pos x="10" y="2"/>
                </a:cxn>
                <a:cxn ang="0">
                  <a:pos x="12" y="6"/>
                </a:cxn>
                <a:cxn ang="0">
                  <a:pos x="12" y="6"/>
                </a:cxn>
              </a:cxnLst>
              <a:rect l="0" t="0" r="r" b="b"/>
              <a:pathLst>
                <a:path w="12" h="14">
                  <a:moveTo>
                    <a:pt x="12" y="6"/>
                  </a:moveTo>
                  <a:lnTo>
                    <a:pt x="12" y="6"/>
                  </a:lnTo>
                  <a:lnTo>
                    <a:pt x="10" y="12"/>
                  </a:lnTo>
                  <a:lnTo>
                    <a:pt x="6" y="14"/>
                  </a:lnTo>
                  <a:lnTo>
                    <a:pt x="6" y="14"/>
                  </a:lnTo>
                  <a:lnTo>
                    <a:pt x="2" y="12"/>
                  </a:lnTo>
                  <a:lnTo>
                    <a:pt x="0" y="6"/>
                  </a:lnTo>
                  <a:lnTo>
                    <a:pt x="0" y="6"/>
                  </a:lnTo>
                  <a:lnTo>
                    <a:pt x="2" y="2"/>
                  </a:lnTo>
                  <a:lnTo>
                    <a:pt x="6" y="0"/>
                  </a:lnTo>
                  <a:lnTo>
                    <a:pt x="6" y="0"/>
                  </a:lnTo>
                  <a:lnTo>
                    <a:pt x="10" y="2"/>
                  </a:lnTo>
                  <a:lnTo>
                    <a:pt x="12" y="6"/>
                  </a:lnTo>
                  <a:lnTo>
                    <a:pt x="12" y="6"/>
                  </a:lnTo>
                  <a:close/>
                </a:path>
              </a:pathLst>
            </a:custGeom>
            <a:solidFill>
              <a:srgbClr val="FF77D7"/>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49" name="Freeform 488"/>
            <p:cNvSpPr/>
            <p:nvPr/>
          </p:nvSpPr>
          <p:spPr bwMode="auto">
            <a:xfrm>
              <a:off x="2736850" y="3217863"/>
              <a:ext cx="22225" cy="19050"/>
            </a:xfrm>
            <a:custGeom>
              <a:avLst/>
              <a:gdLst/>
              <a:ahLst/>
              <a:cxnLst>
                <a:cxn ang="0">
                  <a:pos x="14" y="6"/>
                </a:cxn>
                <a:cxn ang="0">
                  <a:pos x="14" y="6"/>
                </a:cxn>
                <a:cxn ang="0">
                  <a:pos x="12" y="10"/>
                </a:cxn>
                <a:cxn ang="0">
                  <a:pos x="8" y="12"/>
                </a:cxn>
                <a:cxn ang="0">
                  <a:pos x="8" y="12"/>
                </a:cxn>
                <a:cxn ang="0">
                  <a:pos x="2" y="10"/>
                </a:cxn>
                <a:cxn ang="0">
                  <a:pos x="0" y="6"/>
                </a:cxn>
                <a:cxn ang="0">
                  <a:pos x="0" y="6"/>
                </a:cxn>
                <a:cxn ang="0">
                  <a:pos x="2" y="0"/>
                </a:cxn>
                <a:cxn ang="0">
                  <a:pos x="8" y="0"/>
                </a:cxn>
                <a:cxn ang="0">
                  <a:pos x="8" y="0"/>
                </a:cxn>
                <a:cxn ang="0">
                  <a:pos x="12" y="0"/>
                </a:cxn>
                <a:cxn ang="0">
                  <a:pos x="14" y="6"/>
                </a:cxn>
                <a:cxn ang="0">
                  <a:pos x="14" y="6"/>
                </a:cxn>
              </a:cxnLst>
              <a:rect l="0" t="0" r="r" b="b"/>
              <a:pathLst>
                <a:path w="14" h="12">
                  <a:moveTo>
                    <a:pt x="14" y="6"/>
                  </a:moveTo>
                  <a:lnTo>
                    <a:pt x="14" y="6"/>
                  </a:lnTo>
                  <a:lnTo>
                    <a:pt x="12" y="10"/>
                  </a:lnTo>
                  <a:lnTo>
                    <a:pt x="8" y="12"/>
                  </a:lnTo>
                  <a:lnTo>
                    <a:pt x="8" y="12"/>
                  </a:lnTo>
                  <a:lnTo>
                    <a:pt x="2" y="10"/>
                  </a:lnTo>
                  <a:lnTo>
                    <a:pt x="0" y="6"/>
                  </a:lnTo>
                  <a:lnTo>
                    <a:pt x="0" y="6"/>
                  </a:lnTo>
                  <a:lnTo>
                    <a:pt x="2" y="0"/>
                  </a:lnTo>
                  <a:lnTo>
                    <a:pt x="8" y="0"/>
                  </a:lnTo>
                  <a:lnTo>
                    <a:pt x="8" y="0"/>
                  </a:lnTo>
                  <a:lnTo>
                    <a:pt x="12" y="0"/>
                  </a:lnTo>
                  <a:lnTo>
                    <a:pt x="14" y="6"/>
                  </a:lnTo>
                  <a:lnTo>
                    <a:pt x="14" y="6"/>
                  </a:lnTo>
                  <a:close/>
                </a:path>
              </a:pathLst>
            </a:custGeom>
            <a:solidFill>
              <a:srgbClr val="FF77D7"/>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50" name="Freeform 489"/>
            <p:cNvSpPr/>
            <p:nvPr/>
          </p:nvSpPr>
          <p:spPr bwMode="auto">
            <a:xfrm>
              <a:off x="2651125" y="3262313"/>
              <a:ext cx="22225" cy="19050"/>
            </a:xfrm>
            <a:custGeom>
              <a:avLst/>
              <a:gdLst/>
              <a:ahLst/>
              <a:cxnLst>
                <a:cxn ang="0">
                  <a:pos x="14" y="6"/>
                </a:cxn>
                <a:cxn ang="0">
                  <a:pos x="14" y="6"/>
                </a:cxn>
                <a:cxn ang="0">
                  <a:pos x="12" y="10"/>
                </a:cxn>
                <a:cxn ang="0">
                  <a:pos x="6" y="12"/>
                </a:cxn>
                <a:cxn ang="0">
                  <a:pos x="6" y="12"/>
                </a:cxn>
                <a:cxn ang="0">
                  <a:pos x="2" y="10"/>
                </a:cxn>
                <a:cxn ang="0">
                  <a:pos x="0" y="6"/>
                </a:cxn>
                <a:cxn ang="0">
                  <a:pos x="0" y="6"/>
                </a:cxn>
                <a:cxn ang="0">
                  <a:pos x="2" y="2"/>
                </a:cxn>
                <a:cxn ang="0">
                  <a:pos x="6" y="0"/>
                </a:cxn>
                <a:cxn ang="0">
                  <a:pos x="6" y="0"/>
                </a:cxn>
                <a:cxn ang="0">
                  <a:pos x="12" y="2"/>
                </a:cxn>
                <a:cxn ang="0">
                  <a:pos x="14" y="6"/>
                </a:cxn>
                <a:cxn ang="0">
                  <a:pos x="14" y="6"/>
                </a:cxn>
              </a:cxnLst>
              <a:rect l="0" t="0" r="r" b="b"/>
              <a:pathLst>
                <a:path w="14" h="12">
                  <a:moveTo>
                    <a:pt x="14" y="6"/>
                  </a:moveTo>
                  <a:lnTo>
                    <a:pt x="14" y="6"/>
                  </a:lnTo>
                  <a:lnTo>
                    <a:pt x="12" y="10"/>
                  </a:lnTo>
                  <a:lnTo>
                    <a:pt x="6" y="12"/>
                  </a:lnTo>
                  <a:lnTo>
                    <a:pt x="6" y="12"/>
                  </a:lnTo>
                  <a:lnTo>
                    <a:pt x="2" y="10"/>
                  </a:lnTo>
                  <a:lnTo>
                    <a:pt x="0" y="6"/>
                  </a:lnTo>
                  <a:lnTo>
                    <a:pt x="0" y="6"/>
                  </a:lnTo>
                  <a:lnTo>
                    <a:pt x="2" y="2"/>
                  </a:lnTo>
                  <a:lnTo>
                    <a:pt x="6" y="0"/>
                  </a:lnTo>
                  <a:lnTo>
                    <a:pt x="6" y="0"/>
                  </a:lnTo>
                  <a:lnTo>
                    <a:pt x="12" y="2"/>
                  </a:lnTo>
                  <a:lnTo>
                    <a:pt x="14" y="6"/>
                  </a:lnTo>
                  <a:lnTo>
                    <a:pt x="14" y="6"/>
                  </a:lnTo>
                  <a:close/>
                </a:path>
              </a:pathLst>
            </a:custGeom>
            <a:solidFill>
              <a:srgbClr val="FF77D7"/>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51" name="Freeform 490"/>
            <p:cNvSpPr/>
            <p:nvPr/>
          </p:nvSpPr>
          <p:spPr bwMode="auto">
            <a:xfrm>
              <a:off x="2559050" y="3268663"/>
              <a:ext cx="22225" cy="22225"/>
            </a:xfrm>
            <a:custGeom>
              <a:avLst/>
              <a:gdLst/>
              <a:ahLst/>
              <a:cxnLst>
                <a:cxn ang="0">
                  <a:pos x="14" y="8"/>
                </a:cxn>
                <a:cxn ang="0">
                  <a:pos x="14" y="8"/>
                </a:cxn>
                <a:cxn ang="0">
                  <a:pos x="12" y="12"/>
                </a:cxn>
                <a:cxn ang="0">
                  <a:pos x="8" y="14"/>
                </a:cxn>
                <a:cxn ang="0">
                  <a:pos x="8" y="14"/>
                </a:cxn>
                <a:cxn ang="0">
                  <a:pos x="2" y="12"/>
                </a:cxn>
                <a:cxn ang="0">
                  <a:pos x="0" y="8"/>
                </a:cxn>
                <a:cxn ang="0">
                  <a:pos x="0" y="8"/>
                </a:cxn>
                <a:cxn ang="0">
                  <a:pos x="2" y="2"/>
                </a:cxn>
                <a:cxn ang="0">
                  <a:pos x="8" y="0"/>
                </a:cxn>
                <a:cxn ang="0">
                  <a:pos x="8" y="0"/>
                </a:cxn>
                <a:cxn ang="0">
                  <a:pos x="12" y="2"/>
                </a:cxn>
                <a:cxn ang="0">
                  <a:pos x="14" y="8"/>
                </a:cxn>
                <a:cxn ang="0">
                  <a:pos x="14" y="8"/>
                </a:cxn>
              </a:cxnLst>
              <a:rect l="0" t="0" r="r" b="b"/>
              <a:pathLst>
                <a:path w="14" h="14">
                  <a:moveTo>
                    <a:pt x="14" y="8"/>
                  </a:moveTo>
                  <a:lnTo>
                    <a:pt x="14" y="8"/>
                  </a:lnTo>
                  <a:lnTo>
                    <a:pt x="12" y="12"/>
                  </a:lnTo>
                  <a:lnTo>
                    <a:pt x="8" y="14"/>
                  </a:lnTo>
                  <a:lnTo>
                    <a:pt x="8" y="14"/>
                  </a:lnTo>
                  <a:lnTo>
                    <a:pt x="2" y="12"/>
                  </a:lnTo>
                  <a:lnTo>
                    <a:pt x="0" y="8"/>
                  </a:lnTo>
                  <a:lnTo>
                    <a:pt x="0" y="8"/>
                  </a:lnTo>
                  <a:lnTo>
                    <a:pt x="2" y="2"/>
                  </a:lnTo>
                  <a:lnTo>
                    <a:pt x="8" y="0"/>
                  </a:lnTo>
                  <a:lnTo>
                    <a:pt x="8" y="0"/>
                  </a:lnTo>
                  <a:lnTo>
                    <a:pt x="12" y="2"/>
                  </a:lnTo>
                  <a:lnTo>
                    <a:pt x="14" y="8"/>
                  </a:lnTo>
                  <a:lnTo>
                    <a:pt x="14" y="8"/>
                  </a:lnTo>
                  <a:close/>
                </a:path>
              </a:pathLst>
            </a:custGeom>
            <a:solidFill>
              <a:srgbClr val="FF77D7"/>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52" name="Freeform 491"/>
            <p:cNvSpPr/>
            <p:nvPr/>
          </p:nvSpPr>
          <p:spPr bwMode="auto">
            <a:xfrm>
              <a:off x="2441575" y="3243263"/>
              <a:ext cx="19050" cy="22225"/>
            </a:xfrm>
            <a:custGeom>
              <a:avLst/>
              <a:gdLst/>
              <a:ahLst/>
              <a:cxnLst>
                <a:cxn ang="0">
                  <a:pos x="12" y="8"/>
                </a:cxn>
                <a:cxn ang="0">
                  <a:pos x="12" y="8"/>
                </a:cxn>
                <a:cxn ang="0">
                  <a:pos x="10" y="12"/>
                </a:cxn>
                <a:cxn ang="0">
                  <a:pos x="6" y="14"/>
                </a:cxn>
                <a:cxn ang="0">
                  <a:pos x="6" y="14"/>
                </a:cxn>
                <a:cxn ang="0">
                  <a:pos x="2" y="12"/>
                </a:cxn>
                <a:cxn ang="0">
                  <a:pos x="0" y="8"/>
                </a:cxn>
                <a:cxn ang="0">
                  <a:pos x="0" y="8"/>
                </a:cxn>
                <a:cxn ang="0">
                  <a:pos x="2" y="2"/>
                </a:cxn>
                <a:cxn ang="0">
                  <a:pos x="6" y="0"/>
                </a:cxn>
                <a:cxn ang="0">
                  <a:pos x="6" y="0"/>
                </a:cxn>
                <a:cxn ang="0">
                  <a:pos x="10" y="2"/>
                </a:cxn>
                <a:cxn ang="0">
                  <a:pos x="12" y="8"/>
                </a:cxn>
                <a:cxn ang="0">
                  <a:pos x="12" y="8"/>
                </a:cxn>
              </a:cxnLst>
              <a:rect l="0" t="0" r="r" b="b"/>
              <a:pathLst>
                <a:path w="12" h="14">
                  <a:moveTo>
                    <a:pt x="12" y="8"/>
                  </a:moveTo>
                  <a:lnTo>
                    <a:pt x="12" y="8"/>
                  </a:lnTo>
                  <a:lnTo>
                    <a:pt x="10" y="12"/>
                  </a:lnTo>
                  <a:lnTo>
                    <a:pt x="6" y="14"/>
                  </a:lnTo>
                  <a:lnTo>
                    <a:pt x="6" y="14"/>
                  </a:lnTo>
                  <a:lnTo>
                    <a:pt x="2" y="12"/>
                  </a:lnTo>
                  <a:lnTo>
                    <a:pt x="0" y="8"/>
                  </a:lnTo>
                  <a:lnTo>
                    <a:pt x="0" y="8"/>
                  </a:lnTo>
                  <a:lnTo>
                    <a:pt x="2" y="2"/>
                  </a:lnTo>
                  <a:lnTo>
                    <a:pt x="6" y="0"/>
                  </a:lnTo>
                  <a:lnTo>
                    <a:pt x="6" y="0"/>
                  </a:lnTo>
                  <a:lnTo>
                    <a:pt x="10" y="2"/>
                  </a:lnTo>
                  <a:lnTo>
                    <a:pt x="12" y="8"/>
                  </a:lnTo>
                  <a:lnTo>
                    <a:pt x="12" y="8"/>
                  </a:lnTo>
                  <a:close/>
                </a:path>
              </a:pathLst>
            </a:custGeom>
            <a:solidFill>
              <a:srgbClr val="FF77D7"/>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53" name="Freeform 492"/>
            <p:cNvSpPr/>
            <p:nvPr/>
          </p:nvSpPr>
          <p:spPr bwMode="auto">
            <a:xfrm>
              <a:off x="2349500" y="3201988"/>
              <a:ext cx="19050" cy="19050"/>
            </a:xfrm>
            <a:custGeom>
              <a:avLst/>
              <a:gdLst/>
              <a:ahLst/>
              <a:cxnLst>
                <a:cxn ang="0">
                  <a:pos x="12" y="6"/>
                </a:cxn>
                <a:cxn ang="0">
                  <a:pos x="12" y="6"/>
                </a:cxn>
                <a:cxn ang="0">
                  <a:pos x="10" y="10"/>
                </a:cxn>
                <a:cxn ang="0">
                  <a:pos x="6" y="12"/>
                </a:cxn>
                <a:cxn ang="0">
                  <a:pos x="6" y="12"/>
                </a:cxn>
                <a:cxn ang="0">
                  <a:pos x="2" y="10"/>
                </a:cxn>
                <a:cxn ang="0">
                  <a:pos x="0" y="6"/>
                </a:cxn>
                <a:cxn ang="0">
                  <a:pos x="0" y="6"/>
                </a:cxn>
                <a:cxn ang="0">
                  <a:pos x="2" y="2"/>
                </a:cxn>
                <a:cxn ang="0">
                  <a:pos x="6" y="0"/>
                </a:cxn>
                <a:cxn ang="0">
                  <a:pos x="6" y="0"/>
                </a:cxn>
                <a:cxn ang="0">
                  <a:pos x="10" y="2"/>
                </a:cxn>
                <a:cxn ang="0">
                  <a:pos x="12" y="6"/>
                </a:cxn>
                <a:cxn ang="0">
                  <a:pos x="12" y="6"/>
                </a:cxn>
              </a:cxnLst>
              <a:rect l="0" t="0" r="r" b="b"/>
              <a:pathLst>
                <a:path w="12" h="12">
                  <a:moveTo>
                    <a:pt x="12" y="6"/>
                  </a:moveTo>
                  <a:lnTo>
                    <a:pt x="12" y="6"/>
                  </a:lnTo>
                  <a:lnTo>
                    <a:pt x="10" y="10"/>
                  </a:lnTo>
                  <a:lnTo>
                    <a:pt x="6" y="12"/>
                  </a:lnTo>
                  <a:lnTo>
                    <a:pt x="6" y="12"/>
                  </a:lnTo>
                  <a:lnTo>
                    <a:pt x="2" y="10"/>
                  </a:lnTo>
                  <a:lnTo>
                    <a:pt x="0" y="6"/>
                  </a:lnTo>
                  <a:lnTo>
                    <a:pt x="0" y="6"/>
                  </a:lnTo>
                  <a:lnTo>
                    <a:pt x="2" y="2"/>
                  </a:lnTo>
                  <a:lnTo>
                    <a:pt x="6" y="0"/>
                  </a:lnTo>
                  <a:lnTo>
                    <a:pt x="6" y="0"/>
                  </a:lnTo>
                  <a:lnTo>
                    <a:pt x="10" y="2"/>
                  </a:lnTo>
                  <a:lnTo>
                    <a:pt x="12" y="6"/>
                  </a:lnTo>
                  <a:lnTo>
                    <a:pt x="12" y="6"/>
                  </a:lnTo>
                  <a:close/>
                </a:path>
              </a:pathLst>
            </a:custGeom>
            <a:solidFill>
              <a:srgbClr val="FF77D7"/>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54" name="Freeform 493"/>
            <p:cNvSpPr/>
            <p:nvPr/>
          </p:nvSpPr>
          <p:spPr bwMode="auto">
            <a:xfrm>
              <a:off x="2365375" y="3281363"/>
              <a:ext cx="22225" cy="19050"/>
            </a:xfrm>
            <a:custGeom>
              <a:avLst/>
              <a:gdLst/>
              <a:ahLst/>
              <a:cxnLst>
                <a:cxn ang="0">
                  <a:pos x="14" y="6"/>
                </a:cxn>
                <a:cxn ang="0">
                  <a:pos x="14" y="6"/>
                </a:cxn>
                <a:cxn ang="0">
                  <a:pos x="12" y="10"/>
                </a:cxn>
                <a:cxn ang="0">
                  <a:pos x="8" y="12"/>
                </a:cxn>
                <a:cxn ang="0">
                  <a:pos x="8" y="12"/>
                </a:cxn>
                <a:cxn ang="0">
                  <a:pos x="2" y="10"/>
                </a:cxn>
                <a:cxn ang="0">
                  <a:pos x="0" y="6"/>
                </a:cxn>
                <a:cxn ang="0">
                  <a:pos x="0" y="6"/>
                </a:cxn>
                <a:cxn ang="0">
                  <a:pos x="2" y="0"/>
                </a:cxn>
                <a:cxn ang="0">
                  <a:pos x="8" y="0"/>
                </a:cxn>
                <a:cxn ang="0">
                  <a:pos x="8" y="0"/>
                </a:cxn>
                <a:cxn ang="0">
                  <a:pos x="12" y="0"/>
                </a:cxn>
                <a:cxn ang="0">
                  <a:pos x="14" y="6"/>
                </a:cxn>
                <a:cxn ang="0">
                  <a:pos x="14" y="6"/>
                </a:cxn>
              </a:cxnLst>
              <a:rect l="0" t="0" r="r" b="b"/>
              <a:pathLst>
                <a:path w="14" h="12">
                  <a:moveTo>
                    <a:pt x="14" y="6"/>
                  </a:moveTo>
                  <a:lnTo>
                    <a:pt x="14" y="6"/>
                  </a:lnTo>
                  <a:lnTo>
                    <a:pt x="12" y="10"/>
                  </a:lnTo>
                  <a:lnTo>
                    <a:pt x="8" y="12"/>
                  </a:lnTo>
                  <a:lnTo>
                    <a:pt x="8" y="12"/>
                  </a:lnTo>
                  <a:lnTo>
                    <a:pt x="2" y="10"/>
                  </a:lnTo>
                  <a:lnTo>
                    <a:pt x="0" y="6"/>
                  </a:lnTo>
                  <a:lnTo>
                    <a:pt x="0" y="6"/>
                  </a:lnTo>
                  <a:lnTo>
                    <a:pt x="2" y="0"/>
                  </a:lnTo>
                  <a:lnTo>
                    <a:pt x="8" y="0"/>
                  </a:lnTo>
                  <a:lnTo>
                    <a:pt x="8" y="0"/>
                  </a:lnTo>
                  <a:lnTo>
                    <a:pt x="12" y="0"/>
                  </a:lnTo>
                  <a:lnTo>
                    <a:pt x="14" y="6"/>
                  </a:lnTo>
                  <a:lnTo>
                    <a:pt x="14" y="6"/>
                  </a:lnTo>
                  <a:close/>
                </a:path>
              </a:pathLst>
            </a:custGeom>
            <a:solidFill>
              <a:srgbClr val="FF77D7"/>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55" name="Freeform 494"/>
            <p:cNvSpPr/>
            <p:nvPr/>
          </p:nvSpPr>
          <p:spPr bwMode="auto">
            <a:xfrm>
              <a:off x="2289175" y="3275013"/>
              <a:ext cx="19050" cy="19050"/>
            </a:xfrm>
            <a:custGeom>
              <a:avLst/>
              <a:gdLst/>
              <a:ahLst/>
              <a:cxnLst>
                <a:cxn ang="0">
                  <a:pos x="12" y="6"/>
                </a:cxn>
                <a:cxn ang="0">
                  <a:pos x="12" y="6"/>
                </a:cxn>
                <a:cxn ang="0">
                  <a:pos x="10" y="10"/>
                </a:cxn>
                <a:cxn ang="0">
                  <a:pos x="6" y="12"/>
                </a:cxn>
                <a:cxn ang="0">
                  <a:pos x="6" y="12"/>
                </a:cxn>
                <a:cxn ang="0">
                  <a:pos x="2" y="10"/>
                </a:cxn>
                <a:cxn ang="0">
                  <a:pos x="0" y="6"/>
                </a:cxn>
                <a:cxn ang="0">
                  <a:pos x="0" y="6"/>
                </a:cxn>
                <a:cxn ang="0">
                  <a:pos x="2" y="2"/>
                </a:cxn>
                <a:cxn ang="0">
                  <a:pos x="6" y="0"/>
                </a:cxn>
                <a:cxn ang="0">
                  <a:pos x="6" y="0"/>
                </a:cxn>
                <a:cxn ang="0">
                  <a:pos x="10" y="2"/>
                </a:cxn>
                <a:cxn ang="0">
                  <a:pos x="12" y="6"/>
                </a:cxn>
                <a:cxn ang="0">
                  <a:pos x="12" y="6"/>
                </a:cxn>
              </a:cxnLst>
              <a:rect l="0" t="0" r="r" b="b"/>
              <a:pathLst>
                <a:path w="12" h="12">
                  <a:moveTo>
                    <a:pt x="12" y="6"/>
                  </a:moveTo>
                  <a:lnTo>
                    <a:pt x="12" y="6"/>
                  </a:lnTo>
                  <a:lnTo>
                    <a:pt x="10" y="10"/>
                  </a:lnTo>
                  <a:lnTo>
                    <a:pt x="6" y="12"/>
                  </a:lnTo>
                  <a:lnTo>
                    <a:pt x="6" y="12"/>
                  </a:lnTo>
                  <a:lnTo>
                    <a:pt x="2" y="10"/>
                  </a:lnTo>
                  <a:lnTo>
                    <a:pt x="0" y="6"/>
                  </a:lnTo>
                  <a:lnTo>
                    <a:pt x="0" y="6"/>
                  </a:lnTo>
                  <a:lnTo>
                    <a:pt x="2" y="2"/>
                  </a:lnTo>
                  <a:lnTo>
                    <a:pt x="6" y="0"/>
                  </a:lnTo>
                  <a:lnTo>
                    <a:pt x="6" y="0"/>
                  </a:lnTo>
                  <a:lnTo>
                    <a:pt x="10" y="2"/>
                  </a:lnTo>
                  <a:lnTo>
                    <a:pt x="12" y="6"/>
                  </a:lnTo>
                  <a:lnTo>
                    <a:pt x="12" y="6"/>
                  </a:lnTo>
                  <a:close/>
                </a:path>
              </a:pathLst>
            </a:custGeom>
            <a:solidFill>
              <a:srgbClr val="FF77D7"/>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56" name="Freeform 495"/>
            <p:cNvSpPr/>
            <p:nvPr/>
          </p:nvSpPr>
          <p:spPr bwMode="auto">
            <a:xfrm>
              <a:off x="2451100" y="3313113"/>
              <a:ext cx="19050" cy="19050"/>
            </a:xfrm>
            <a:custGeom>
              <a:avLst/>
              <a:gdLst/>
              <a:ahLst/>
              <a:cxnLst>
                <a:cxn ang="0">
                  <a:pos x="12" y="6"/>
                </a:cxn>
                <a:cxn ang="0">
                  <a:pos x="12" y="6"/>
                </a:cxn>
                <a:cxn ang="0">
                  <a:pos x="10" y="10"/>
                </a:cxn>
                <a:cxn ang="0">
                  <a:pos x="6" y="12"/>
                </a:cxn>
                <a:cxn ang="0">
                  <a:pos x="6" y="12"/>
                </a:cxn>
                <a:cxn ang="0">
                  <a:pos x="2" y="10"/>
                </a:cxn>
                <a:cxn ang="0">
                  <a:pos x="0" y="6"/>
                </a:cxn>
                <a:cxn ang="0">
                  <a:pos x="0" y="6"/>
                </a:cxn>
                <a:cxn ang="0">
                  <a:pos x="2" y="2"/>
                </a:cxn>
                <a:cxn ang="0">
                  <a:pos x="6" y="0"/>
                </a:cxn>
                <a:cxn ang="0">
                  <a:pos x="6" y="0"/>
                </a:cxn>
                <a:cxn ang="0">
                  <a:pos x="10" y="2"/>
                </a:cxn>
                <a:cxn ang="0">
                  <a:pos x="12" y="6"/>
                </a:cxn>
                <a:cxn ang="0">
                  <a:pos x="12" y="6"/>
                </a:cxn>
              </a:cxnLst>
              <a:rect l="0" t="0" r="r" b="b"/>
              <a:pathLst>
                <a:path w="12" h="12">
                  <a:moveTo>
                    <a:pt x="12" y="6"/>
                  </a:moveTo>
                  <a:lnTo>
                    <a:pt x="12" y="6"/>
                  </a:lnTo>
                  <a:lnTo>
                    <a:pt x="10" y="10"/>
                  </a:lnTo>
                  <a:lnTo>
                    <a:pt x="6" y="12"/>
                  </a:lnTo>
                  <a:lnTo>
                    <a:pt x="6" y="12"/>
                  </a:lnTo>
                  <a:lnTo>
                    <a:pt x="2" y="10"/>
                  </a:lnTo>
                  <a:lnTo>
                    <a:pt x="0" y="6"/>
                  </a:lnTo>
                  <a:lnTo>
                    <a:pt x="0" y="6"/>
                  </a:lnTo>
                  <a:lnTo>
                    <a:pt x="2" y="2"/>
                  </a:lnTo>
                  <a:lnTo>
                    <a:pt x="6" y="0"/>
                  </a:lnTo>
                  <a:lnTo>
                    <a:pt x="6" y="0"/>
                  </a:lnTo>
                  <a:lnTo>
                    <a:pt x="10" y="2"/>
                  </a:lnTo>
                  <a:lnTo>
                    <a:pt x="12" y="6"/>
                  </a:lnTo>
                  <a:lnTo>
                    <a:pt x="12" y="6"/>
                  </a:lnTo>
                  <a:close/>
                </a:path>
              </a:pathLst>
            </a:custGeom>
            <a:solidFill>
              <a:srgbClr val="FF77D7"/>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57" name="Freeform 496"/>
            <p:cNvSpPr/>
            <p:nvPr/>
          </p:nvSpPr>
          <p:spPr bwMode="auto">
            <a:xfrm>
              <a:off x="2540000" y="3344863"/>
              <a:ext cx="19050" cy="22225"/>
            </a:xfrm>
            <a:custGeom>
              <a:avLst/>
              <a:gdLst/>
              <a:ahLst/>
              <a:cxnLst>
                <a:cxn ang="0">
                  <a:pos x="12" y="8"/>
                </a:cxn>
                <a:cxn ang="0">
                  <a:pos x="12" y="8"/>
                </a:cxn>
                <a:cxn ang="0">
                  <a:pos x="10" y="12"/>
                </a:cxn>
                <a:cxn ang="0">
                  <a:pos x="6" y="14"/>
                </a:cxn>
                <a:cxn ang="0">
                  <a:pos x="6" y="14"/>
                </a:cxn>
                <a:cxn ang="0">
                  <a:pos x="2" y="12"/>
                </a:cxn>
                <a:cxn ang="0">
                  <a:pos x="0" y="8"/>
                </a:cxn>
                <a:cxn ang="0">
                  <a:pos x="0" y="8"/>
                </a:cxn>
                <a:cxn ang="0">
                  <a:pos x="2" y="2"/>
                </a:cxn>
                <a:cxn ang="0">
                  <a:pos x="6" y="0"/>
                </a:cxn>
                <a:cxn ang="0">
                  <a:pos x="6" y="0"/>
                </a:cxn>
                <a:cxn ang="0">
                  <a:pos x="10" y="2"/>
                </a:cxn>
                <a:cxn ang="0">
                  <a:pos x="12" y="8"/>
                </a:cxn>
                <a:cxn ang="0">
                  <a:pos x="12" y="8"/>
                </a:cxn>
              </a:cxnLst>
              <a:rect l="0" t="0" r="r" b="b"/>
              <a:pathLst>
                <a:path w="12" h="14">
                  <a:moveTo>
                    <a:pt x="12" y="8"/>
                  </a:moveTo>
                  <a:lnTo>
                    <a:pt x="12" y="8"/>
                  </a:lnTo>
                  <a:lnTo>
                    <a:pt x="10" y="12"/>
                  </a:lnTo>
                  <a:lnTo>
                    <a:pt x="6" y="14"/>
                  </a:lnTo>
                  <a:lnTo>
                    <a:pt x="6" y="14"/>
                  </a:lnTo>
                  <a:lnTo>
                    <a:pt x="2" y="12"/>
                  </a:lnTo>
                  <a:lnTo>
                    <a:pt x="0" y="8"/>
                  </a:lnTo>
                  <a:lnTo>
                    <a:pt x="0" y="8"/>
                  </a:lnTo>
                  <a:lnTo>
                    <a:pt x="2" y="2"/>
                  </a:lnTo>
                  <a:lnTo>
                    <a:pt x="6" y="0"/>
                  </a:lnTo>
                  <a:lnTo>
                    <a:pt x="6" y="0"/>
                  </a:lnTo>
                  <a:lnTo>
                    <a:pt x="10" y="2"/>
                  </a:lnTo>
                  <a:lnTo>
                    <a:pt x="12" y="8"/>
                  </a:lnTo>
                  <a:lnTo>
                    <a:pt x="12" y="8"/>
                  </a:lnTo>
                  <a:close/>
                </a:path>
              </a:pathLst>
            </a:custGeom>
            <a:solidFill>
              <a:srgbClr val="FF77D7"/>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58" name="Freeform 497"/>
            <p:cNvSpPr/>
            <p:nvPr/>
          </p:nvSpPr>
          <p:spPr bwMode="auto">
            <a:xfrm>
              <a:off x="3082925" y="3405188"/>
              <a:ext cx="98425" cy="60325"/>
            </a:xfrm>
            <a:custGeom>
              <a:avLst/>
              <a:gdLst/>
              <a:ahLst/>
              <a:cxnLst>
                <a:cxn ang="0">
                  <a:pos x="0" y="38"/>
                </a:cxn>
                <a:cxn ang="0">
                  <a:pos x="20" y="0"/>
                </a:cxn>
                <a:cxn ang="0">
                  <a:pos x="62" y="20"/>
                </a:cxn>
                <a:cxn ang="0">
                  <a:pos x="0" y="38"/>
                </a:cxn>
              </a:cxnLst>
              <a:rect l="0" t="0" r="r" b="b"/>
              <a:pathLst>
                <a:path w="62" h="38">
                  <a:moveTo>
                    <a:pt x="0" y="38"/>
                  </a:moveTo>
                  <a:lnTo>
                    <a:pt x="20" y="0"/>
                  </a:lnTo>
                  <a:lnTo>
                    <a:pt x="62" y="20"/>
                  </a:lnTo>
                  <a:lnTo>
                    <a:pt x="0" y="38"/>
                  </a:lnTo>
                  <a:close/>
                </a:path>
              </a:pathLst>
            </a:custGeom>
            <a:solidFill>
              <a:srgbClr val="FF447E"/>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59" name="Freeform 498"/>
            <p:cNvSpPr/>
            <p:nvPr/>
          </p:nvSpPr>
          <p:spPr bwMode="auto">
            <a:xfrm>
              <a:off x="3105150" y="3468688"/>
              <a:ext cx="95250" cy="41275"/>
            </a:xfrm>
            <a:custGeom>
              <a:avLst/>
              <a:gdLst/>
              <a:ahLst/>
              <a:cxnLst>
                <a:cxn ang="0">
                  <a:pos x="0" y="16"/>
                </a:cxn>
                <a:cxn ang="0">
                  <a:pos x="60" y="0"/>
                </a:cxn>
                <a:cxn ang="0">
                  <a:pos x="46" y="26"/>
                </a:cxn>
                <a:cxn ang="0">
                  <a:pos x="0" y="16"/>
                </a:cxn>
              </a:cxnLst>
              <a:rect l="0" t="0" r="r" b="b"/>
              <a:pathLst>
                <a:path w="60" h="26">
                  <a:moveTo>
                    <a:pt x="0" y="16"/>
                  </a:moveTo>
                  <a:lnTo>
                    <a:pt x="60" y="0"/>
                  </a:lnTo>
                  <a:lnTo>
                    <a:pt x="46" y="26"/>
                  </a:lnTo>
                  <a:lnTo>
                    <a:pt x="0" y="16"/>
                  </a:lnTo>
                  <a:close/>
                </a:path>
              </a:pathLst>
            </a:custGeom>
            <a:solidFill>
              <a:srgbClr val="A4CD53"/>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60" name="Freeform 499"/>
            <p:cNvSpPr/>
            <p:nvPr/>
          </p:nvSpPr>
          <p:spPr bwMode="auto">
            <a:xfrm>
              <a:off x="3216275" y="3465513"/>
              <a:ext cx="57150" cy="41275"/>
            </a:xfrm>
            <a:custGeom>
              <a:avLst/>
              <a:gdLst/>
              <a:ahLst/>
              <a:cxnLst>
                <a:cxn ang="0">
                  <a:pos x="12" y="0"/>
                </a:cxn>
                <a:cxn ang="0">
                  <a:pos x="0" y="26"/>
                </a:cxn>
                <a:cxn ang="0">
                  <a:pos x="36" y="10"/>
                </a:cxn>
                <a:cxn ang="0">
                  <a:pos x="12" y="0"/>
                </a:cxn>
              </a:cxnLst>
              <a:rect l="0" t="0" r="r" b="b"/>
              <a:pathLst>
                <a:path w="36" h="26">
                  <a:moveTo>
                    <a:pt x="12" y="0"/>
                  </a:moveTo>
                  <a:lnTo>
                    <a:pt x="0" y="26"/>
                  </a:lnTo>
                  <a:lnTo>
                    <a:pt x="36" y="10"/>
                  </a:lnTo>
                  <a:lnTo>
                    <a:pt x="12" y="0"/>
                  </a:lnTo>
                  <a:close/>
                </a:path>
              </a:pathLst>
            </a:custGeom>
            <a:solidFill>
              <a:srgbClr val="A472AC"/>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61" name="Freeform 500"/>
            <p:cNvSpPr/>
            <p:nvPr/>
          </p:nvSpPr>
          <p:spPr bwMode="auto">
            <a:xfrm>
              <a:off x="3238500" y="3506788"/>
              <a:ext cx="47625" cy="28575"/>
            </a:xfrm>
            <a:custGeom>
              <a:avLst/>
              <a:gdLst/>
              <a:ahLst/>
              <a:cxnLst>
                <a:cxn ang="0">
                  <a:pos x="0" y="14"/>
                </a:cxn>
                <a:cxn ang="0">
                  <a:pos x="30" y="0"/>
                </a:cxn>
                <a:cxn ang="0">
                  <a:pos x="26" y="18"/>
                </a:cxn>
                <a:cxn ang="0">
                  <a:pos x="0" y="14"/>
                </a:cxn>
              </a:cxnLst>
              <a:rect l="0" t="0" r="r" b="b"/>
              <a:pathLst>
                <a:path w="30" h="18">
                  <a:moveTo>
                    <a:pt x="0" y="14"/>
                  </a:moveTo>
                  <a:lnTo>
                    <a:pt x="30" y="0"/>
                  </a:lnTo>
                  <a:lnTo>
                    <a:pt x="26" y="18"/>
                  </a:lnTo>
                  <a:lnTo>
                    <a:pt x="0" y="14"/>
                  </a:lnTo>
                  <a:close/>
                </a:path>
              </a:pathLst>
            </a:custGeom>
            <a:solidFill>
              <a:srgbClr val="FF47AC"/>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62" name="Freeform 501"/>
            <p:cNvSpPr/>
            <p:nvPr/>
          </p:nvSpPr>
          <p:spPr bwMode="auto">
            <a:xfrm>
              <a:off x="3225800" y="3557588"/>
              <a:ext cx="47625" cy="38100"/>
            </a:xfrm>
            <a:custGeom>
              <a:avLst/>
              <a:gdLst/>
              <a:ahLst/>
              <a:cxnLst>
                <a:cxn ang="0">
                  <a:pos x="0" y="0"/>
                </a:cxn>
                <a:cxn ang="0">
                  <a:pos x="28" y="24"/>
                </a:cxn>
                <a:cxn ang="0">
                  <a:pos x="30" y="2"/>
                </a:cxn>
                <a:cxn ang="0">
                  <a:pos x="0" y="0"/>
                </a:cxn>
              </a:cxnLst>
              <a:rect l="0" t="0" r="r" b="b"/>
              <a:pathLst>
                <a:path w="30" h="24">
                  <a:moveTo>
                    <a:pt x="0" y="0"/>
                  </a:moveTo>
                  <a:lnTo>
                    <a:pt x="28" y="24"/>
                  </a:lnTo>
                  <a:lnTo>
                    <a:pt x="30" y="2"/>
                  </a:lnTo>
                  <a:lnTo>
                    <a:pt x="0" y="0"/>
                  </a:lnTo>
                  <a:close/>
                </a:path>
              </a:pathLst>
            </a:custGeom>
            <a:solidFill>
              <a:srgbClr val="FF8853"/>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63" name="Freeform 502"/>
            <p:cNvSpPr/>
            <p:nvPr/>
          </p:nvSpPr>
          <p:spPr bwMode="auto">
            <a:xfrm>
              <a:off x="3152775" y="3567113"/>
              <a:ext cx="79375" cy="44450"/>
            </a:xfrm>
            <a:custGeom>
              <a:avLst/>
              <a:gdLst/>
              <a:ahLst/>
              <a:cxnLst>
                <a:cxn ang="0">
                  <a:pos x="16" y="0"/>
                </a:cxn>
                <a:cxn ang="0">
                  <a:pos x="0" y="28"/>
                </a:cxn>
                <a:cxn ang="0">
                  <a:pos x="50" y="22"/>
                </a:cxn>
                <a:cxn ang="0">
                  <a:pos x="16" y="0"/>
                </a:cxn>
              </a:cxnLst>
              <a:rect l="0" t="0" r="r" b="b"/>
              <a:pathLst>
                <a:path w="50" h="28">
                  <a:moveTo>
                    <a:pt x="16" y="0"/>
                  </a:moveTo>
                  <a:lnTo>
                    <a:pt x="0" y="28"/>
                  </a:lnTo>
                  <a:lnTo>
                    <a:pt x="50" y="22"/>
                  </a:lnTo>
                  <a:lnTo>
                    <a:pt x="16" y="0"/>
                  </a:lnTo>
                  <a:close/>
                </a:path>
              </a:pathLst>
            </a:custGeom>
            <a:solidFill>
              <a:srgbClr val="BBC253"/>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64" name="Freeform 503"/>
            <p:cNvSpPr/>
            <p:nvPr/>
          </p:nvSpPr>
          <p:spPr bwMode="auto">
            <a:xfrm>
              <a:off x="3067050" y="3538538"/>
              <a:ext cx="73025" cy="60325"/>
            </a:xfrm>
            <a:custGeom>
              <a:avLst/>
              <a:gdLst/>
              <a:ahLst/>
              <a:cxnLst>
                <a:cxn ang="0">
                  <a:pos x="0" y="0"/>
                </a:cxn>
                <a:cxn ang="0">
                  <a:pos x="30" y="38"/>
                </a:cxn>
                <a:cxn ang="0">
                  <a:pos x="46" y="4"/>
                </a:cxn>
                <a:cxn ang="0">
                  <a:pos x="0" y="0"/>
                </a:cxn>
              </a:cxnLst>
              <a:rect l="0" t="0" r="r" b="b"/>
              <a:pathLst>
                <a:path w="46" h="38">
                  <a:moveTo>
                    <a:pt x="0" y="0"/>
                  </a:moveTo>
                  <a:lnTo>
                    <a:pt x="30" y="38"/>
                  </a:lnTo>
                  <a:lnTo>
                    <a:pt x="46" y="4"/>
                  </a:lnTo>
                  <a:lnTo>
                    <a:pt x="0" y="0"/>
                  </a:lnTo>
                  <a:close/>
                </a:path>
              </a:pathLst>
            </a:custGeom>
            <a:solidFill>
              <a:srgbClr val="BB83E6"/>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65" name="Freeform 504"/>
            <p:cNvSpPr/>
            <p:nvPr/>
          </p:nvSpPr>
          <p:spPr bwMode="auto">
            <a:xfrm>
              <a:off x="2997200" y="3551238"/>
              <a:ext cx="79375" cy="63500"/>
            </a:xfrm>
            <a:custGeom>
              <a:avLst/>
              <a:gdLst/>
              <a:ahLst/>
              <a:cxnLst>
                <a:cxn ang="0">
                  <a:pos x="24" y="0"/>
                </a:cxn>
                <a:cxn ang="0">
                  <a:pos x="0" y="40"/>
                </a:cxn>
                <a:cxn ang="0">
                  <a:pos x="50" y="38"/>
                </a:cxn>
                <a:cxn ang="0">
                  <a:pos x="24" y="0"/>
                </a:cxn>
              </a:cxnLst>
              <a:rect l="0" t="0" r="r" b="b"/>
              <a:pathLst>
                <a:path w="50" h="40">
                  <a:moveTo>
                    <a:pt x="24" y="0"/>
                  </a:moveTo>
                  <a:lnTo>
                    <a:pt x="0" y="40"/>
                  </a:lnTo>
                  <a:lnTo>
                    <a:pt x="50" y="38"/>
                  </a:lnTo>
                  <a:lnTo>
                    <a:pt x="24" y="0"/>
                  </a:lnTo>
                  <a:close/>
                </a:path>
              </a:pathLst>
            </a:custGeom>
            <a:solidFill>
              <a:srgbClr val="F5605D"/>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66" name="Freeform 505"/>
            <p:cNvSpPr/>
            <p:nvPr/>
          </p:nvSpPr>
          <p:spPr bwMode="auto">
            <a:xfrm>
              <a:off x="3324225" y="3497263"/>
              <a:ext cx="38100" cy="38100"/>
            </a:xfrm>
            <a:custGeom>
              <a:avLst/>
              <a:gdLst/>
              <a:ahLst/>
              <a:cxnLst>
                <a:cxn ang="0">
                  <a:pos x="8" y="0"/>
                </a:cxn>
                <a:cxn ang="0">
                  <a:pos x="8" y="0"/>
                </a:cxn>
                <a:cxn ang="0">
                  <a:pos x="2" y="4"/>
                </a:cxn>
                <a:cxn ang="0">
                  <a:pos x="0" y="8"/>
                </a:cxn>
                <a:cxn ang="0">
                  <a:pos x="0" y="12"/>
                </a:cxn>
                <a:cxn ang="0">
                  <a:pos x="0" y="12"/>
                </a:cxn>
                <a:cxn ang="0">
                  <a:pos x="0" y="18"/>
                </a:cxn>
                <a:cxn ang="0">
                  <a:pos x="2" y="22"/>
                </a:cxn>
                <a:cxn ang="0">
                  <a:pos x="8" y="24"/>
                </a:cxn>
                <a:cxn ang="0">
                  <a:pos x="12" y="24"/>
                </a:cxn>
                <a:cxn ang="0">
                  <a:pos x="12" y="24"/>
                </a:cxn>
                <a:cxn ang="0">
                  <a:pos x="16" y="24"/>
                </a:cxn>
                <a:cxn ang="0">
                  <a:pos x="22" y="22"/>
                </a:cxn>
                <a:cxn ang="0">
                  <a:pos x="24" y="18"/>
                </a:cxn>
                <a:cxn ang="0">
                  <a:pos x="24" y="12"/>
                </a:cxn>
                <a:cxn ang="0">
                  <a:pos x="24" y="12"/>
                </a:cxn>
                <a:cxn ang="0">
                  <a:pos x="24" y="8"/>
                </a:cxn>
                <a:cxn ang="0">
                  <a:pos x="8" y="0"/>
                </a:cxn>
              </a:cxnLst>
              <a:rect l="0" t="0" r="r" b="b"/>
              <a:pathLst>
                <a:path w="24" h="24">
                  <a:moveTo>
                    <a:pt x="8" y="0"/>
                  </a:moveTo>
                  <a:lnTo>
                    <a:pt x="8" y="0"/>
                  </a:lnTo>
                  <a:lnTo>
                    <a:pt x="2" y="4"/>
                  </a:lnTo>
                  <a:lnTo>
                    <a:pt x="0" y="8"/>
                  </a:lnTo>
                  <a:lnTo>
                    <a:pt x="0" y="12"/>
                  </a:lnTo>
                  <a:lnTo>
                    <a:pt x="0" y="12"/>
                  </a:lnTo>
                  <a:lnTo>
                    <a:pt x="0" y="18"/>
                  </a:lnTo>
                  <a:lnTo>
                    <a:pt x="2" y="22"/>
                  </a:lnTo>
                  <a:lnTo>
                    <a:pt x="8" y="24"/>
                  </a:lnTo>
                  <a:lnTo>
                    <a:pt x="12" y="24"/>
                  </a:lnTo>
                  <a:lnTo>
                    <a:pt x="12" y="24"/>
                  </a:lnTo>
                  <a:lnTo>
                    <a:pt x="16" y="24"/>
                  </a:lnTo>
                  <a:lnTo>
                    <a:pt x="22" y="22"/>
                  </a:lnTo>
                  <a:lnTo>
                    <a:pt x="24" y="18"/>
                  </a:lnTo>
                  <a:lnTo>
                    <a:pt x="24" y="12"/>
                  </a:lnTo>
                  <a:lnTo>
                    <a:pt x="24" y="12"/>
                  </a:lnTo>
                  <a:lnTo>
                    <a:pt x="24" y="8"/>
                  </a:lnTo>
                  <a:lnTo>
                    <a:pt x="8" y="0"/>
                  </a:lnTo>
                  <a:close/>
                </a:path>
              </a:pathLst>
            </a:custGeom>
            <a:solidFill>
              <a:srgbClr val="833F14"/>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67" name="Freeform 506"/>
            <p:cNvSpPr/>
            <p:nvPr/>
          </p:nvSpPr>
          <p:spPr bwMode="auto">
            <a:xfrm>
              <a:off x="3371850" y="3551238"/>
              <a:ext cx="25400" cy="28575"/>
            </a:xfrm>
            <a:custGeom>
              <a:avLst/>
              <a:gdLst/>
              <a:ahLst/>
              <a:cxnLst>
                <a:cxn ang="0">
                  <a:pos x="8" y="0"/>
                </a:cxn>
                <a:cxn ang="0">
                  <a:pos x="8" y="0"/>
                </a:cxn>
                <a:cxn ang="0">
                  <a:pos x="4" y="2"/>
                </a:cxn>
                <a:cxn ang="0">
                  <a:pos x="2" y="2"/>
                </a:cxn>
                <a:cxn ang="0">
                  <a:pos x="0" y="6"/>
                </a:cxn>
                <a:cxn ang="0">
                  <a:pos x="0" y="10"/>
                </a:cxn>
                <a:cxn ang="0">
                  <a:pos x="0" y="10"/>
                </a:cxn>
                <a:cxn ang="0">
                  <a:pos x="0" y="12"/>
                </a:cxn>
                <a:cxn ang="0">
                  <a:pos x="2" y="16"/>
                </a:cxn>
                <a:cxn ang="0">
                  <a:pos x="4" y="16"/>
                </a:cxn>
                <a:cxn ang="0">
                  <a:pos x="8" y="18"/>
                </a:cxn>
                <a:cxn ang="0">
                  <a:pos x="8" y="18"/>
                </a:cxn>
                <a:cxn ang="0">
                  <a:pos x="10" y="16"/>
                </a:cxn>
                <a:cxn ang="0">
                  <a:pos x="14" y="16"/>
                </a:cxn>
                <a:cxn ang="0">
                  <a:pos x="16" y="12"/>
                </a:cxn>
                <a:cxn ang="0">
                  <a:pos x="16" y="10"/>
                </a:cxn>
                <a:cxn ang="0">
                  <a:pos x="16" y="10"/>
                </a:cxn>
                <a:cxn ang="0">
                  <a:pos x="16" y="6"/>
                </a:cxn>
                <a:cxn ang="0">
                  <a:pos x="14" y="2"/>
                </a:cxn>
                <a:cxn ang="0">
                  <a:pos x="10" y="2"/>
                </a:cxn>
                <a:cxn ang="0">
                  <a:pos x="8" y="0"/>
                </a:cxn>
                <a:cxn ang="0">
                  <a:pos x="8" y="0"/>
                </a:cxn>
              </a:cxnLst>
              <a:rect l="0" t="0" r="r" b="b"/>
              <a:pathLst>
                <a:path w="16" h="18">
                  <a:moveTo>
                    <a:pt x="8" y="0"/>
                  </a:moveTo>
                  <a:lnTo>
                    <a:pt x="8" y="0"/>
                  </a:lnTo>
                  <a:lnTo>
                    <a:pt x="4" y="2"/>
                  </a:lnTo>
                  <a:lnTo>
                    <a:pt x="2" y="2"/>
                  </a:lnTo>
                  <a:lnTo>
                    <a:pt x="0" y="6"/>
                  </a:lnTo>
                  <a:lnTo>
                    <a:pt x="0" y="10"/>
                  </a:lnTo>
                  <a:lnTo>
                    <a:pt x="0" y="10"/>
                  </a:lnTo>
                  <a:lnTo>
                    <a:pt x="0" y="12"/>
                  </a:lnTo>
                  <a:lnTo>
                    <a:pt x="2" y="16"/>
                  </a:lnTo>
                  <a:lnTo>
                    <a:pt x="4" y="16"/>
                  </a:lnTo>
                  <a:lnTo>
                    <a:pt x="8" y="18"/>
                  </a:lnTo>
                  <a:lnTo>
                    <a:pt x="8" y="18"/>
                  </a:lnTo>
                  <a:lnTo>
                    <a:pt x="10" y="16"/>
                  </a:lnTo>
                  <a:lnTo>
                    <a:pt x="14" y="16"/>
                  </a:lnTo>
                  <a:lnTo>
                    <a:pt x="16" y="12"/>
                  </a:lnTo>
                  <a:lnTo>
                    <a:pt x="16" y="10"/>
                  </a:lnTo>
                  <a:lnTo>
                    <a:pt x="16" y="10"/>
                  </a:lnTo>
                  <a:lnTo>
                    <a:pt x="16" y="6"/>
                  </a:lnTo>
                  <a:lnTo>
                    <a:pt x="14" y="2"/>
                  </a:lnTo>
                  <a:lnTo>
                    <a:pt x="10" y="2"/>
                  </a:lnTo>
                  <a:lnTo>
                    <a:pt x="8" y="0"/>
                  </a:lnTo>
                  <a:lnTo>
                    <a:pt x="8" y="0"/>
                  </a:lnTo>
                  <a:close/>
                </a:path>
              </a:pathLst>
            </a:custGeom>
            <a:solidFill>
              <a:srgbClr val="833F14"/>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68" name="Freeform 507"/>
            <p:cNvSpPr/>
            <p:nvPr/>
          </p:nvSpPr>
          <p:spPr bwMode="auto">
            <a:xfrm>
              <a:off x="3432175" y="3551238"/>
              <a:ext cx="41275" cy="31750"/>
            </a:xfrm>
            <a:custGeom>
              <a:avLst/>
              <a:gdLst/>
              <a:ahLst/>
              <a:cxnLst>
                <a:cxn ang="0">
                  <a:pos x="4" y="0"/>
                </a:cxn>
                <a:cxn ang="0">
                  <a:pos x="4" y="0"/>
                </a:cxn>
                <a:cxn ang="0">
                  <a:pos x="2" y="4"/>
                </a:cxn>
                <a:cxn ang="0">
                  <a:pos x="0" y="8"/>
                </a:cxn>
                <a:cxn ang="0">
                  <a:pos x="0" y="8"/>
                </a:cxn>
                <a:cxn ang="0">
                  <a:pos x="2" y="12"/>
                </a:cxn>
                <a:cxn ang="0">
                  <a:pos x="4" y="18"/>
                </a:cxn>
                <a:cxn ang="0">
                  <a:pos x="8" y="20"/>
                </a:cxn>
                <a:cxn ang="0">
                  <a:pos x="14" y="20"/>
                </a:cxn>
                <a:cxn ang="0">
                  <a:pos x="14" y="20"/>
                </a:cxn>
                <a:cxn ang="0">
                  <a:pos x="18" y="20"/>
                </a:cxn>
                <a:cxn ang="0">
                  <a:pos x="22" y="18"/>
                </a:cxn>
                <a:cxn ang="0">
                  <a:pos x="24" y="14"/>
                </a:cxn>
                <a:cxn ang="0">
                  <a:pos x="26" y="10"/>
                </a:cxn>
                <a:cxn ang="0">
                  <a:pos x="4" y="0"/>
                </a:cxn>
              </a:cxnLst>
              <a:rect l="0" t="0" r="r" b="b"/>
              <a:pathLst>
                <a:path w="26" h="20">
                  <a:moveTo>
                    <a:pt x="4" y="0"/>
                  </a:moveTo>
                  <a:lnTo>
                    <a:pt x="4" y="0"/>
                  </a:lnTo>
                  <a:lnTo>
                    <a:pt x="2" y="4"/>
                  </a:lnTo>
                  <a:lnTo>
                    <a:pt x="0" y="8"/>
                  </a:lnTo>
                  <a:lnTo>
                    <a:pt x="0" y="8"/>
                  </a:lnTo>
                  <a:lnTo>
                    <a:pt x="2" y="12"/>
                  </a:lnTo>
                  <a:lnTo>
                    <a:pt x="4" y="18"/>
                  </a:lnTo>
                  <a:lnTo>
                    <a:pt x="8" y="20"/>
                  </a:lnTo>
                  <a:lnTo>
                    <a:pt x="14" y="20"/>
                  </a:lnTo>
                  <a:lnTo>
                    <a:pt x="14" y="20"/>
                  </a:lnTo>
                  <a:lnTo>
                    <a:pt x="18" y="20"/>
                  </a:lnTo>
                  <a:lnTo>
                    <a:pt x="22" y="18"/>
                  </a:lnTo>
                  <a:lnTo>
                    <a:pt x="24" y="14"/>
                  </a:lnTo>
                  <a:lnTo>
                    <a:pt x="26" y="10"/>
                  </a:lnTo>
                  <a:lnTo>
                    <a:pt x="4" y="0"/>
                  </a:lnTo>
                  <a:close/>
                </a:path>
              </a:pathLst>
            </a:custGeom>
            <a:solidFill>
              <a:srgbClr val="833F14"/>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69" name="Freeform 508"/>
            <p:cNvSpPr/>
            <p:nvPr/>
          </p:nvSpPr>
          <p:spPr bwMode="auto">
            <a:xfrm>
              <a:off x="3282950" y="3544888"/>
              <a:ext cx="41275" cy="57150"/>
            </a:xfrm>
            <a:custGeom>
              <a:avLst/>
              <a:gdLst/>
              <a:ahLst/>
              <a:cxnLst>
                <a:cxn ang="0">
                  <a:pos x="8" y="0"/>
                </a:cxn>
                <a:cxn ang="0">
                  <a:pos x="8" y="0"/>
                </a:cxn>
                <a:cxn ang="0">
                  <a:pos x="0" y="34"/>
                </a:cxn>
                <a:cxn ang="0">
                  <a:pos x="0" y="34"/>
                </a:cxn>
                <a:cxn ang="0">
                  <a:pos x="8" y="36"/>
                </a:cxn>
                <a:cxn ang="0">
                  <a:pos x="8" y="36"/>
                </a:cxn>
                <a:cxn ang="0">
                  <a:pos x="16" y="34"/>
                </a:cxn>
                <a:cxn ang="0">
                  <a:pos x="20" y="30"/>
                </a:cxn>
                <a:cxn ang="0">
                  <a:pos x="24" y="24"/>
                </a:cxn>
                <a:cxn ang="0">
                  <a:pos x="26" y="18"/>
                </a:cxn>
                <a:cxn ang="0">
                  <a:pos x="26" y="18"/>
                </a:cxn>
                <a:cxn ang="0">
                  <a:pos x="24" y="10"/>
                </a:cxn>
                <a:cxn ang="0">
                  <a:pos x="20" y="4"/>
                </a:cxn>
                <a:cxn ang="0">
                  <a:pos x="16" y="0"/>
                </a:cxn>
                <a:cxn ang="0">
                  <a:pos x="8" y="0"/>
                </a:cxn>
                <a:cxn ang="0">
                  <a:pos x="8" y="0"/>
                </a:cxn>
              </a:cxnLst>
              <a:rect l="0" t="0" r="r" b="b"/>
              <a:pathLst>
                <a:path w="26" h="36">
                  <a:moveTo>
                    <a:pt x="8" y="0"/>
                  </a:moveTo>
                  <a:lnTo>
                    <a:pt x="8" y="0"/>
                  </a:lnTo>
                  <a:lnTo>
                    <a:pt x="0" y="34"/>
                  </a:lnTo>
                  <a:lnTo>
                    <a:pt x="0" y="34"/>
                  </a:lnTo>
                  <a:lnTo>
                    <a:pt x="8" y="36"/>
                  </a:lnTo>
                  <a:lnTo>
                    <a:pt x="8" y="36"/>
                  </a:lnTo>
                  <a:lnTo>
                    <a:pt x="16" y="34"/>
                  </a:lnTo>
                  <a:lnTo>
                    <a:pt x="20" y="30"/>
                  </a:lnTo>
                  <a:lnTo>
                    <a:pt x="24" y="24"/>
                  </a:lnTo>
                  <a:lnTo>
                    <a:pt x="26" y="18"/>
                  </a:lnTo>
                  <a:lnTo>
                    <a:pt x="26" y="18"/>
                  </a:lnTo>
                  <a:lnTo>
                    <a:pt x="24" y="10"/>
                  </a:lnTo>
                  <a:lnTo>
                    <a:pt x="20" y="4"/>
                  </a:lnTo>
                  <a:lnTo>
                    <a:pt x="16" y="0"/>
                  </a:lnTo>
                  <a:lnTo>
                    <a:pt x="8" y="0"/>
                  </a:lnTo>
                  <a:lnTo>
                    <a:pt x="8" y="0"/>
                  </a:lnTo>
                  <a:close/>
                </a:path>
              </a:pathLst>
            </a:custGeom>
            <a:solidFill>
              <a:srgbClr val="833F14"/>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70" name="Freeform 509"/>
            <p:cNvSpPr/>
            <p:nvPr/>
          </p:nvSpPr>
          <p:spPr bwMode="auto">
            <a:xfrm>
              <a:off x="3336925" y="3586163"/>
              <a:ext cx="41275" cy="28575"/>
            </a:xfrm>
            <a:custGeom>
              <a:avLst/>
              <a:gdLst/>
              <a:ahLst/>
              <a:cxnLst>
                <a:cxn ang="0">
                  <a:pos x="26" y="14"/>
                </a:cxn>
                <a:cxn ang="0">
                  <a:pos x="26" y="14"/>
                </a:cxn>
                <a:cxn ang="0">
                  <a:pos x="24" y="8"/>
                </a:cxn>
                <a:cxn ang="0">
                  <a:pos x="22" y="4"/>
                </a:cxn>
                <a:cxn ang="0">
                  <a:pos x="18" y="2"/>
                </a:cxn>
                <a:cxn ang="0">
                  <a:pos x="12" y="0"/>
                </a:cxn>
                <a:cxn ang="0">
                  <a:pos x="12" y="0"/>
                </a:cxn>
                <a:cxn ang="0">
                  <a:pos x="8" y="2"/>
                </a:cxn>
                <a:cxn ang="0">
                  <a:pos x="4" y="4"/>
                </a:cxn>
                <a:cxn ang="0">
                  <a:pos x="0" y="8"/>
                </a:cxn>
                <a:cxn ang="0">
                  <a:pos x="0" y="14"/>
                </a:cxn>
                <a:cxn ang="0">
                  <a:pos x="0" y="14"/>
                </a:cxn>
                <a:cxn ang="0">
                  <a:pos x="0" y="18"/>
                </a:cxn>
                <a:cxn ang="0">
                  <a:pos x="24" y="16"/>
                </a:cxn>
                <a:cxn ang="0">
                  <a:pos x="24" y="16"/>
                </a:cxn>
                <a:cxn ang="0">
                  <a:pos x="26" y="14"/>
                </a:cxn>
                <a:cxn ang="0">
                  <a:pos x="26" y="14"/>
                </a:cxn>
              </a:cxnLst>
              <a:rect l="0" t="0" r="r" b="b"/>
              <a:pathLst>
                <a:path w="26" h="18">
                  <a:moveTo>
                    <a:pt x="26" y="14"/>
                  </a:moveTo>
                  <a:lnTo>
                    <a:pt x="26" y="14"/>
                  </a:lnTo>
                  <a:lnTo>
                    <a:pt x="24" y="8"/>
                  </a:lnTo>
                  <a:lnTo>
                    <a:pt x="22" y="4"/>
                  </a:lnTo>
                  <a:lnTo>
                    <a:pt x="18" y="2"/>
                  </a:lnTo>
                  <a:lnTo>
                    <a:pt x="12" y="0"/>
                  </a:lnTo>
                  <a:lnTo>
                    <a:pt x="12" y="0"/>
                  </a:lnTo>
                  <a:lnTo>
                    <a:pt x="8" y="2"/>
                  </a:lnTo>
                  <a:lnTo>
                    <a:pt x="4" y="4"/>
                  </a:lnTo>
                  <a:lnTo>
                    <a:pt x="0" y="8"/>
                  </a:lnTo>
                  <a:lnTo>
                    <a:pt x="0" y="14"/>
                  </a:lnTo>
                  <a:lnTo>
                    <a:pt x="0" y="14"/>
                  </a:lnTo>
                  <a:lnTo>
                    <a:pt x="0" y="18"/>
                  </a:lnTo>
                  <a:lnTo>
                    <a:pt x="24" y="16"/>
                  </a:lnTo>
                  <a:lnTo>
                    <a:pt x="24" y="16"/>
                  </a:lnTo>
                  <a:lnTo>
                    <a:pt x="26" y="14"/>
                  </a:lnTo>
                  <a:lnTo>
                    <a:pt x="26" y="14"/>
                  </a:lnTo>
                  <a:close/>
                </a:path>
              </a:pathLst>
            </a:custGeom>
            <a:solidFill>
              <a:srgbClr val="833F14"/>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71" name="Freeform 510"/>
            <p:cNvSpPr/>
            <p:nvPr/>
          </p:nvSpPr>
          <p:spPr bwMode="auto">
            <a:xfrm>
              <a:off x="3416300" y="3595688"/>
              <a:ext cx="28575" cy="15875"/>
            </a:xfrm>
            <a:custGeom>
              <a:avLst/>
              <a:gdLst/>
              <a:ahLst/>
              <a:cxnLst>
                <a:cxn ang="0">
                  <a:pos x="18" y="8"/>
                </a:cxn>
                <a:cxn ang="0">
                  <a:pos x="18" y="8"/>
                </a:cxn>
                <a:cxn ang="0">
                  <a:pos x="18" y="6"/>
                </a:cxn>
                <a:cxn ang="0">
                  <a:pos x="16" y="2"/>
                </a:cxn>
                <a:cxn ang="0">
                  <a:pos x="12" y="0"/>
                </a:cxn>
                <a:cxn ang="0">
                  <a:pos x="10" y="0"/>
                </a:cxn>
                <a:cxn ang="0">
                  <a:pos x="10" y="0"/>
                </a:cxn>
                <a:cxn ang="0">
                  <a:pos x="6" y="0"/>
                </a:cxn>
                <a:cxn ang="0">
                  <a:pos x="4" y="2"/>
                </a:cxn>
                <a:cxn ang="0">
                  <a:pos x="2" y="6"/>
                </a:cxn>
                <a:cxn ang="0">
                  <a:pos x="0" y="8"/>
                </a:cxn>
                <a:cxn ang="0">
                  <a:pos x="2" y="10"/>
                </a:cxn>
                <a:cxn ang="0">
                  <a:pos x="18" y="10"/>
                </a:cxn>
                <a:cxn ang="0">
                  <a:pos x="18" y="8"/>
                </a:cxn>
              </a:cxnLst>
              <a:rect l="0" t="0" r="r" b="b"/>
              <a:pathLst>
                <a:path w="18" h="10">
                  <a:moveTo>
                    <a:pt x="18" y="8"/>
                  </a:moveTo>
                  <a:lnTo>
                    <a:pt x="18" y="8"/>
                  </a:lnTo>
                  <a:lnTo>
                    <a:pt x="18" y="6"/>
                  </a:lnTo>
                  <a:lnTo>
                    <a:pt x="16" y="2"/>
                  </a:lnTo>
                  <a:lnTo>
                    <a:pt x="12" y="0"/>
                  </a:lnTo>
                  <a:lnTo>
                    <a:pt x="10" y="0"/>
                  </a:lnTo>
                  <a:lnTo>
                    <a:pt x="10" y="0"/>
                  </a:lnTo>
                  <a:lnTo>
                    <a:pt x="6" y="0"/>
                  </a:lnTo>
                  <a:lnTo>
                    <a:pt x="4" y="2"/>
                  </a:lnTo>
                  <a:lnTo>
                    <a:pt x="2" y="6"/>
                  </a:lnTo>
                  <a:lnTo>
                    <a:pt x="0" y="8"/>
                  </a:lnTo>
                  <a:lnTo>
                    <a:pt x="2" y="10"/>
                  </a:lnTo>
                  <a:lnTo>
                    <a:pt x="18" y="10"/>
                  </a:lnTo>
                  <a:lnTo>
                    <a:pt x="18" y="8"/>
                  </a:lnTo>
                  <a:close/>
                </a:path>
              </a:pathLst>
            </a:custGeom>
            <a:solidFill>
              <a:srgbClr val="833F14"/>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72" name="Freeform 511"/>
            <p:cNvSpPr/>
            <p:nvPr/>
          </p:nvSpPr>
          <p:spPr bwMode="auto">
            <a:xfrm>
              <a:off x="3486150" y="3586163"/>
              <a:ext cx="15875" cy="12700"/>
            </a:xfrm>
            <a:custGeom>
              <a:avLst/>
              <a:gdLst/>
              <a:ahLst/>
              <a:cxnLst>
                <a:cxn ang="0">
                  <a:pos x="6" y="0"/>
                </a:cxn>
                <a:cxn ang="0">
                  <a:pos x="6" y="0"/>
                </a:cxn>
                <a:cxn ang="0">
                  <a:pos x="2" y="2"/>
                </a:cxn>
                <a:cxn ang="0">
                  <a:pos x="0" y="4"/>
                </a:cxn>
                <a:cxn ang="0">
                  <a:pos x="0" y="4"/>
                </a:cxn>
                <a:cxn ang="0">
                  <a:pos x="2" y="8"/>
                </a:cxn>
                <a:cxn ang="0">
                  <a:pos x="6" y="8"/>
                </a:cxn>
                <a:cxn ang="0">
                  <a:pos x="6" y="8"/>
                </a:cxn>
                <a:cxn ang="0">
                  <a:pos x="8" y="8"/>
                </a:cxn>
                <a:cxn ang="0">
                  <a:pos x="10" y="4"/>
                </a:cxn>
                <a:cxn ang="0">
                  <a:pos x="10" y="4"/>
                </a:cxn>
                <a:cxn ang="0">
                  <a:pos x="8" y="2"/>
                </a:cxn>
                <a:cxn ang="0">
                  <a:pos x="6" y="0"/>
                </a:cxn>
                <a:cxn ang="0">
                  <a:pos x="6" y="0"/>
                </a:cxn>
              </a:cxnLst>
              <a:rect l="0" t="0" r="r" b="b"/>
              <a:pathLst>
                <a:path w="10" h="8">
                  <a:moveTo>
                    <a:pt x="6" y="0"/>
                  </a:moveTo>
                  <a:lnTo>
                    <a:pt x="6" y="0"/>
                  </a:lnTo>
                  <a:lnTo>
                    <a:pt x="2" y="2"/>
                  </a:lnTo>
                  <a:lnTo>
                    <a:pt x="0" y="4"/>
                  </a:lnTo>
                  <a:lnTo>
                    <a:pt x="0" y="4"/>
                  </a:lnTo>
                  <a:lnTo>
                    <a:pt x="2" y="8"/>
                  </a:lnTo>
                  <a:lnTo>
                    <a:pt x="6" y="8"/>
                  </a:lnTo>
                  <a:lnTo>
                    <a:pt x="6" y="8"/>
                  </a:lnTo>
                  <a:lnTo>
                    <a:pt x="8" y="8"/>
                  </a:lnTo>
                  <a:lnTo>
                    <a:pt x="10" y="4"/>
                  </a:lnTo>
                  <a:lnTo>
                    <a:pt x="10" y="4"/>
                  </a:lnTo>
                  <a:lnTo>
                    <a:pt x="8" y="2"/>
                  </a:lnTo>
                  <a:lnTo>
                    <a:pt x="6" y="0"/>
                  </a:lnTo>
                  <a:lnTo>
                    <a:pt x="6" y="0"/>
                  </a:lnTo>
                  <a:close/>
                </a:path>
              </a:pathLst>
            </a:custGeom>
            <a:solidFill>
              <a:srgbClr val="833F14"/>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73" name="Freeform 512"/>
            <p:cNvSpPr/>
            <p:nvPr/>
          </p:nvSpPr>
          <p:spPr bwMode="auto">
            <a:xfrm>
              <a:off x="2730500" y="3468688"/>
              <a:ext cx="279400" cy="120650"/>
            </a:xfrm>
            <a:custGeom>
              <a:avLst/>
              <a:gdLst/>
              <a:ahLst/>
              <a:cxnLst>
                <a:cxn ang="0">
                  <a:pos x="170" y="26"/>
                </a:cxn>
                <a:cxn ang="0">
                  <a:pos x="146" y="58"/>
                </a:cxn>
                <a:cxn ang="0">
                  <a:pos x="134" y="18"/>
                </a:cxn>
                <a:cxn ang="0">
                  <a:pos x="108" y="52"/>
                </a:cxn>
                <a:cxn ang="0">
                  <a:pos x="90" y="14"/>
                </a:cxn>
                <a:cxn ang="0">
                  <a:pos x="68" y="44"/>
                </a:cxn>
                <a:cxn ang="0">
                  <a:pos x="48" y="6"/>
                </a:cxn>
                <a:cxn ang="0">
                  <a:pos x="22" y="38"/>
                </a:cxn>
                <a:cxn ang="0">
                  <a:pos x="4" y="0"/>
                </a:cxn>
                <a:cxn ang="0">
                  <a:pos x="0" y="16"/>
                </a:cxn>
                <a:cxn ang="0">
                  <a:pos x="18" y="60"/>
                </a:cxn>
                <a:cxn ang="0">
                  <a:pos x="46" y="26"/>
                </a:cxn>
                <a:cxn ang="0">
                  <a:pos x="64" y="66"/>
                </a:cxn>
                <a:cxn ang="0">
                  <a:pos x="88" y="34"/>
                </a:cxn>
                <a:cxn ang="0">
                  <a:pos x="106" y="72"/>
                </a:cxn>
                <a:cxn ang="0">
                  <a:pos x="130" y="42"/>
                </a:cxn>
                <a:cxn ang="0">
                  <a:pos x="144" y="76"/>
                </a:cxn>
                <a:cxn ang="0">
                  <a:pos x="168" y="46"/>
                </a:cxn>
                <a:cxn ang="0">
                  <a:pos x="170" y="60"/>
                </a:cxn>
                <a:cxn ang="0">
                  <a:pos x="176" y="50"/>
                </a:cxn>
                <a:cxn ang="0">
                  <a:pos x="170" y="26"/>
                </a:cxn>
              </a:cxnLst>
              <a:rect l="0" t="0" r="r" b="b"/>
              <a:pathLst>
                <a:path w="176" h="76">
                  <a:moveTo>
                    <a:pt x="170" y="26"/>
                  </a:moveTo>
                  <a:lnTo>
                    <a:pt x="146" y="58"/>
                  </a:lnTo>
                  <a:lnTo>
                    <a:pt x="134" y="18"/>
                  </a:lnTo>
                  <a:lnTo>
                    <a:pt x="108" y="52"/>
                  </a:lnTo>
                  <a:lnTo>
                    <a:pt x="90" y="14"/>
                  </a:lnTo>
                  <a:lnTo>
                    <a:pt x="68" y="44"/>
                  </a:lnTo>
                  <a:lnTo>
                    <a:pt x="48" y="6"/>
                  </a:lnTo>
                  <a:lnTo>
                    <a:pt x="22" y="38"/>
                  </a:lnTo>
                  <a:lnTo>
                    <a:pt x="4" y="0"/>
                  </a:lnTo>
                  <a:lnTo>
                    <a:pt x="0" y="16"/>
                  </a:lnTo>
                  <a:lnTo>
                    <a:pt x="18" y="60"/>
                  </a:lnTo>
                  <a:lnTo>
                    <a:pt x="46" y="26"/>
                  </a:lnTo>
                  <a:lnTo>
                    <a:pt x="64" y="66"/>
                  </a:lnTo>
                  <a:lnTo>
                    <a:pt x="88" y="34"/>
                  </a:lnTo>
                  <a:lnTo>
                    <a:pt x="106" y="72"/>
                  </a:lnTo>
                  <a:lnTo>
                    <a:pt x="130" y="42"/>
                  </a:lnTo>
                  <a:lnTo>
                    <a:pt x="144" y="76"/>
                  </a:lnTo>
                  <a:lnTo>
                    <a:pt x="168" y="46"/>
                  </a:lnTo>
                  <a:lnTo>
                    <a:pt x="170" y="60"/>
                  </a:lnTo>
                  <a:lnTo>
                    <a:pt x="176" y="50"/>
                  </a:lnTo>
                  <a:lnTo>
                    <a:pt x="170" y="26"/>
                  </a:lnTo>
                  <a:close/>
                </a:path>
              </a:pathLst>
            </a:custGeom>
            <a:solidFill>
              <a:srgbClr val="A2B34C"/>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74" name="Freeform 513"/>
            <p:cNvSpPr/>
            <p:nvPr/>
          </p:nvSpPr>
          <p:spPr bwMode="auto">
            <a:xfrm>
              <a:off x="2708275" y="3554413"/>
              <a:ext cx="171450" cy="85725"/>
            </a:xfrm>
            <a:custGeom>
              <a:avLst/>
              <a:gdLst/>
              <a:ahLst/>
              <a:cxnLst>
                <a:cxn ang="0">
                  <a:pos x="90" y="12"/>
                </a:cxn>
                <a:cxn ang="0">
                  <a:pos x="68" y="44"/>
                </a:cxn>
                <a:cxn ang="0">
                  <a:pos x="48" y="6"/>
                </a:cxn>
                <a:cxn ang="0">
                  <a:pos x="22" y="38"/>
                </a:cxn>
                <a:cxn ang="0">
                  <a:pos x="4" y="0"/>
                </a:cxn>
                <a:cxn ang="0">
                  <a:pos x="0" y="16"/>
                </a:cxn>
                <a:cxn ang="0">
                  <a:pos x="16" y="54"/>
                </a:cxn>
                <a:cxn ang="0">
                  <a:pos x="22" y="54"/>
                </a:cxn>
                <a:cxn ang="0">
                  <a:pos x="46" y="26"/>
                </a:cxn>
                <a:cxn ang="0">
                  <a:pos x="58" y="52"/>
                </a:cxn>
                <a:cxn ang="0">
                  <a:pos x="74" y="52"/>
                </a:cxn>
                <a:cxn ang="0">
                  <a:pos x="88" y="34"/>
                </a:cxn>
                <a:cxn ang="0">
                  <a:pos x="96" y="52"/>
                </a:cxn>
                <a:cxn ang="0">
                  <a:pos x="108" y="50"/>
                </a:cxn>
                <a:cxn ang="0">
                  <a:pos x="90" y="12"/>
                </a:cxn>
              </a:cxnLst>
              <a:rect l="0" t="0" r="r" b="b"/>
              <a:pathLst>
                <a:path w="108" h="54">
                  <a:moveTo>
                    <a:pt x="90" y="12"/>
                  </a:moveTo>
                  <a:lnTo>
                    <a:pt x="68" y="44"/>
                  </a:lnTo>
                  <a:lnTo>
                    <a:pt x="48" y="6"/>
                  </a:lnTo>
                  <a:lnTo>
                    <a:pt x="22" y="38"/>
                  </a:lnTo>
                  <a:lnTo>
                    <a:pt x="4" y="0"/>
                  </a:lnTo>
                  <a:lnTo>
                    <a:pt x="0" y="16"/>
                  </a:lnTo>
                  <a:lnTo>
                    <a:pt x="16" y="54"/>
                  </a:lnTo>
                  <a:lnTo>
                    <a:pt x="22" y="54"/>
                  </a:lnTo>
                  <a:lnTo>
                    <a:pt x="46" y="26"/>
                  </a:lnTo>
                  <a:lnTo>
                    <a:pt x="58" y="52"/>
                  </a:lnTo>
                  <a:lnTo>
                    <a:pt x="74" y="52"/>
                  </a:lnTo>
                  <a:lnTo>
                    <a:pt x="88" y="34"/>
                  </a:lnTo>
                  <a:lnTo>
                    <a:pt x="96" y="52"/>
                  </a:lnTo>
                  <a:lnTo>
                    <a:pt x="108" y="50"/>
                  </a:lnTo>
                  <a:lnTo>
                    <a:pt x="90" y="12"/>
                  </a:lnTo>
                  <a:close/>
                </a:path>
              </a:pathLst>
            </a:custGeom>
            <a:solidFill>
              <a:srgbClr val="A2B34C"/>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75" name="Freeform 514"/>
            <p:cNvSpPr/>
            <p:nvPr/>
          </p:nvSpPr>
          <p:spPr bwMode="auto">
            <a:xfrm>
              <a:off x="2949575" y="3595688"/>
              <a:ext cx="28575" cy="38100"/>
            </a:xfrm>
            <a:custGeom>
              <a:avLst/>
              <a:gdLst/>
              <a:ahLst/>
              <a:cxnLst>
                <a:cxn ang="0">
                  <a:pos x="18" y="0"/>
                </a:cxn>
                <a:cxn ang="0">
                  <a:pos x="0" y="24"/>
                </a:cxn>
                <a:cxn ang="0">
                  <a:pos x="8" y="24"/>
                </a:cxn>
                <a:cxn ang="0">
                  <a:pos x="18" y="2"/>
                </a:cxn>
                <a:cxn ang="0">
                  <a:pos x="18" y="0"/>
                </a:cxn>
              </a:cxnLst>
              <a:rect l="0" t="0" r="r" b="b"/>
              <a:pathLst>
                <a:path w="18" h="24">
                  <a:moveTo>
                    <a:pt x="18" y="0"/>
                  </a:moveTo>
                  <a:lnTo>
                    <a:pt x="0" y="24"/>
                  </a:lnTo>
                  <a:lnTo>
                    <a:pt x="8" y="24"/>
                  </a:lnTo>
                  <a:lnTo>
                    <a:pt x="18" y="2"/>
                  </a:lnTo>
                  <a:lnTo>
                    <a:pt x="18" y="0"/>
                  </a:lnTo>
                  <a:close/>
                </a:path>
              </a:pathLst>
            </a:custGeom>
            <a:solidFill>
              <a:srgbClr val="A2B34C"/>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76" name="Freeform 515"/>
            <p:cNvSpPr/>
            <p:nvPr/>
          </p:nvSpPr>
          <p:spPr bwMode="auto">
            <a:xfrm>
              <a:off x="2879725" y="3582988"/>
              <a:ext cx="57150" cy="50800"/>
            </a:xfrm>
            <a:custGeom>
              <a:avLst/>
              <a:gdLst/>
              <a:ahLst/>
              <a:cxnLst>
                <a:cxn ang="0">
                  <a:pos x="26" y="0"/>
                </a:cxn>
                <a:cxn ang="0">
                  <a:pos x="0" y="32"/>
                </a:cxn>
                <a:cxn ang="0">
                  <a:pos x="14" y="32"/>
                </a:cxn>
                <a:cxn ang="0">
                  <a:pos x="22" y="24"/>
                </a:cxn>
                <a:cxn ang="0">
                  <a:pos x="26" y="32"/>
                </a:cxn>
                <a:cxn ang="0">
                  <a:pos x="36" y="32"/>
                </a:cxn>
                <a:cxn ang="0">
                  <a:pos x="26" y="0"/>
                </a:cxn>
              </a:cxnLst>
              <a:rect l="0" t="0" r="r" b="b"/>
              <a:pathLst>
                <a:path w="36" h="32">
                  <a:moveTo>
                    <a:pt x="26" y="0"/>
                  </a:moveTo>
                  <a:lnTo>
                    <a:pt x="0" y="32"/>
                  </a:lnTo>
                  <a:lnTo>
                    <a:pt x="14" y="32"/>
                  </a:lnTo>
                  <a:lnTo>
                    <a:pt x="22" y="24"/>
                  </a:lnTo>
                  <a:lnTo>
                    <a:pt x="26" y="32"/>
                  </a:lnTo>
                  <a:lnTo>
                    <a:pt x="36" y="32"/>
                  </a:lnTo>
                  <a:lnTo>
                    <a:pt x="26" y="0"/>
                  </a:lnTo>
                  <a:close/>
                </a:path>
              </a:pathLst>
            </a:custGeom>
            <a:solidFill>
              <a:srgbClr val="A2B34C"/>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77" name="Freeform 516"/>
            <p:cNvSpPr/>
            <p:nvPr/>
          </p:nvSpPr>
          <p:spPr bwMode="auto">
            <a:xfrm>
              <a:off x="2679700" y="3548063"/>
              <a:ext cx="44450" cy="82550"/>
            </a:xfrm>
            <a:custGeom>
              <a:avLst/>
              <a:gdLst/>
              <a:ahLst/>
              <a:cxnLst>
                <a:cxn ang="0">
                  <a:pos x="22" y="24"/>
                </a:cxn>
                <a:cxn ang="0">
                  <a:pos x="0" y="52"/>
                </a:cxn>
                <a:cxn ang="0">
                  <a:pos x="20" y="0"/>
                </a:cxn>
                <a:cxn ang="0">
                  <a:pos x="28" y="16"/>
                </a:cxn>
                <a:cxn ang="0">
                  <a:pos x="22" y="24"/>
                </a:cxn>
              </a:cxnLst>
              <a:rect l="0" t="0" r="r" b="b"/>
              <a:pathLst>
                <a:path w="28" h="52">
                  <a:moveTo>
                    <a:pt x="22" y="24"/>
                  </a:moveTo>
                  <a:lnTo>
                    <a:pt x="0" y="52"/>
                  </a:lnTo>
                  <a:lnTo>
                    <a:pt x="20" y="0"/>
                  </a:lnTo>
                  <a:lnTo>
                    <a:pt x="28" y="16"/>
                  </a:lnTo>
                  <a:lnTo>
                    <a:pt x="22" y="24"/>
                  </a:lnTo>
                  <a:close/>
                </a:path>
              </a:pathLst>
            </a:custGeom>
            <a:solidFill>
              <a:srgbClr val="A2B34C"/>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78" name="Freeform 517"/>
            <p:cNvSpPr/>
            <p:nvPr/>
          </p:nvSpPr>
          <p:spPr bwMode="auto">
            <a:xfrm>
              <a:off x="2679700" y="3548063"/>
              <a:ext cx="44450" cy="82550"/>
            </a:xfrm>
            <a:custGeom>
              <a:avLst/>
              <a:gdLst/>
              <a:ahLst/>
              <a:cxnLst>
                <a:cxn ang="0">
                  <a:pos x="22" y="24"/>
                </a:cxn>
                <a:cxn ang="0">
                  <a:pos x="0" y="52"/>
                </a:cxn>
                <a:cxn ang="0">
                  <a:pos x="20" y="0"/>
                </a:cxn>
                <a:cxn ang="0">
                  <a:pos x="28" y="16"/>
                </a:cxn>
              </a:cxnLst>
              <a:rect l="0" t="0" r="r" b="b"/>
              <a:pathLst>
                <a:path w="28" h="52">
                  <a:moveTo>
                    <a:pt x="22" y="24"/>
                  </a:moveTo>
                  <a:lnTo>
                    <a:pt x="0" y="52"/>
                  </a:lnTo>
                  <a:lnTo>
                    <a:pt x="20" y="0"/>
                  </a:lnTo>
                  <a:lnTo>
                    <a:pt x="28" y="16"/>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79" name="Freeform 518"/>
            <p:cNvSpPr/>
            <p:nvPr/>
          </p:nvSpPr>
          <p:spPr bwMode="auto">
            <a:xfrm>
              <a:off x="2457450" y="3449638"/>
              <a:ext cx="88900" cy="69850"/>
            </a:xfrm>
            <a:custGeom>
              <a:avLst/>
              <a:gdLst/>
              <a:ahLst/>
              <a:cxnLst>
                <a:cxn ang="0">
                  <a:pos x="6" y="0"/>
                </a:cxn>
                <a:cxn ang="0">
                  <a:pos x="0" y="34"/>
                </a:cxn>
                <a:cxn ang="0">
                  <a:pos x="34" y="44"/>
                </a:cxn>
                <a:cxn ang="0">
                  <a:pos x="56" y="6"/>
                </a:cxn>
                <a:cxn ang="0">
                  <a:pos x="6" y="0"/>
                </a:cxn>
              </a:cxnLst>
              <a:rect l="0" t="0" r="r" b="b"/>
              <a:pathLst>
                <a:path w="56" h="44">
                  <a:moveTo>
                    <a:pt x="6" y="0"/>
                  </a:moveTo>
                  <a:lnTo>
                    <a:pt x="0" y="34"/>
                  </a:lnTo>
                  <a:lnTo>
                    <a:pt x="34" y="44"/>
                  </a:lnTo>
                  <a:lnTo>
                    <a:pt x="56" y="6"/>
                  </a:lnTo>
                  <a:lnTo>
                    <a:pt x="6" y="0"/>
                  </a:lnTo>
                  <a:close/>
                </a:path>
              </a:pathLst>
            </a:custGeom>
            <a:solidFill>
              <a:srgbClr val="7EC0AE"/>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80" name="Freeform 519"/>
            <p:cNvSpPr/>
            <p:nvPr/>
          </p:nvSpPr>
          <p:spPr bwMode="auto">
            <a:xfrm>
              <a:off x="2546350" y="3465513"/>
              <a:ext cx="57150" cy="76200"/>
            </a:xfrm>
            <a:custGeom>
              <a:avLst/>
              <a:gdLst/>
              <a:ahLst/>
              <a:cxnLst>
                <a:cxn ang="0">
                  <a:pos x="22" y="0"/>
                </a:cxn>
                <a:cxn ang="0">
                  <a:pos x="0" y="40"/>
                </a:cxn>
                <a:cxn ang="0">
                  <a:pos x="34" y="48"/>
                </a:cxn>
                <a:cxn ang="0">
                  <a:pos x="36" y="2"/>
                </a:cxn>
                <a:cxn ang="0">
                  <a:pos x="22" y="0"/>
                </a:cxn>
              </a:cxnLst>
              <a:rect l="0" t="0" r="r" b="b"/>
              <a:pathLst>
                <a:path w="36" h="48">
                  <a:moveTo>
                    <a:pt x="22" y="0"/>
                  </a:moveTo>
                  <a:lnTo>
                    <a:pt x="0" y="40"/>
                  </a:lnTo>
                  <a:lnTo>
                    <a:pt x="34" y="48"/>
                  </a:lnTo>
                  <a:lnTo>
                    <a:pt x="36" y="2"/>
                  </a:lnTo>
                  <a:lnTo>
                    <a:pt x="22" y="0"/>
                  </a:lnTo>
                  <a:close/>
                </a:path>
              </a:pathLst>
            </a:custGeom>
            <a:solidFill>
              <a:srgbClr val="9D5DAE"/>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81" name="Freeform 520"/>
            <p:cNvSpPr/>
            <p:nvPr/>
          </p:nvSpPr>
          <p:spPr bwMode="auto">
            <a:xfrm>
              <a:off x="2632075" y="3468688"/>
              <a:ext cx="82550" cy="92075"/>
            </a:xfrm>
            <a:custGeom>
              <a:avLst/>
              <a:gdLst/>
              <a:ahLst/>
              <a:cxnLst>
                <a:cxn ang="0">
                  <a:pos x="52" y="10"/>
                </a:cxn>
                <a:cxn ang="0">
                  <a:pos x="34" y="58"/>
                </a:cxn>
                <a:cxn ang="0">
                  <a:pos x="0" y="50"/>
                </a:cxn>
                <a:cxn ang="0">
                  <a:pos x="0" y="0"/>
                </a:cxn>
                <a:cxn ang="0">
                  <a:pos x="52" y="10"/>
                </a:cxn>
              </a:cxnLst>
              <a:rect l="0" t="0" r="r" b="b"/>
              <a:pathLst>
                <a:path w="52" h="58">
                  <a:moveTo>
                    <a:pt x="52" y="10"/>
                  </a:moveTo>
                  <a:lnTo>
                    <a:pt x="34" y="58"/>
                  </a:lnTo>
                  <a:lnTo>
                    <a:pt x="0" y="50"/>
                  </a:lnTo>
                  <a:lnTo>
                    <a:pt x="0" y="0"/>
                  </a:lnTo>
                  <a:lnTo>
                    <a:pt x="52" y="10"/>
                  </a:lnTo>
                  <a:close/>
                </a:path>
              </a:pathLst>
            </a:custGeom>
            <a:solidFill>
              <a:srgbClr val="D95DAE"/>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82" name="Freeform 521"/>
            <p:cNvSpPr/>
            <p:nvPr/>
          </p:nvSpPr>
          <p:spPr bwMode="auto">
            <a:xfrm>
              <a:off x="2438400" y="3541713"/>
              <a:ext cx="60325" cy="101600"/>
            </a:xfrm>
            <a:custGeom>
              <a:avLst/>
              <a:gdLst/>
              <a:ahLst/>
              <a:cxnLst>
                <a:cxn ang="0">
                  <a:pos x="10" y="0"/>
                </a:cxn>
                <a:cxn ang="0">
                  <a:pos x="0" y="64"/>
                </a:cxn>
                <a:cxn ang="0">
                  <a:pos x="10" y="64"/>
                </a:cxn>
                <a:cxn ang="0">
                  <a:pos x="38" y="4"/>
                </a:cxn>
                <a:cxn ang="0">
                  <a:pos x="10" y="0"/>
                </a:cxn>
              </a:cxnLst>
              <a:rect l="0" t="0" r="r" b="b"/>
              <a:pathLst>
                <a:path w="38" h="64">
                  <a:moveTo>
                    <a:pt x="10" y="0"/>
                  </a:moveTo>
                  <a:lnTo>
                    <a:pt x="0" y="64"/>
                  </a:lnTo>
                  <a:lnTo>
                    <a:pt x="10" y="64"/>
                  </a:lnTo>
                  <a:lnTo>
                    <a:pt x="38" y="4"/>
                  </a:lnTo>
                  <a:lnTo>
                    <a:pt x="10" y="0"/>
                  </a:lnTo>
                  <a:close/>
                </a:path>
              </a:pathLst>
            </a:custGeom>
            <a:solidFill>
              <a:srgbClr val="F56F60"/>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83" name="Freeform 522"/>
            <p:cNvSpPr/>
            <p:nvPr/>
          </p:nvSpPr>
          <p:spPr bwMode="auto">
            <a:xfrm>
              <a:off x="2486025" y="3560763"/>
              <a:ext cx="117475" cy="79375"/>
            </a:xfrm>
            <a:custGeom>
              <a:avLst/>
              <a:gdLst/>
              <a:ahLst/>
              <a:cxnLst>
                <a:cxn ang="0">
                  <a:pos x="0" y="50"/>
                </a:cxn>
                <a:cxn ang="0">
                  <a:pos x="30" y="0"/>
                </a:cxn>
                <a:cxn ang="0">
                  <a:pos x="74" y="6"/>
                </a:cxn>
                <a:cxn ang="0">
                  <a:pos x="74" y="46"/>
                </a:cxn>
                <a:cxn ang="0">
                  <a:pos x="0" y="50"/>
                </a:cxn>
              </a:cxnLst>
              <a:rect l="0" t="0" r="r" b="b"/>
              <a:pathLst>
                <a:path w="74" h="50">
                  <a:moveTo>
                    <a:pt x="0" y="50"/>
                  </a:moveTo>
                  <a:lnTo>
                    <a:pt x="30" y="0"/>
                  </a:lnTo>
                  <a:lnTo>
                    <a:pt x="74" y="6"/>
                  </a:lnTo>
                  <a:lnTo>
                    <a:pt x="74" y="46"/>
                  </a:lnTo>
                  <a:lnTo>
                    <a:pt x="0" y="50"/>
                  </a:lnTo>
                  <a:close/>
                </a:path>
              </a:pathLst>
            </a:custGeom>
            <a:solidFill>
              <a:srgbClr val="925DAE"/>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84" name="Freeform 523"/>
            <p:cNvSpPr/>
            <p:nvPr/>
          </p:nvSpPr>
          <p:spPr bwMode="auto">
            <a:xfrm>
              <a:off x="2628900" y="3579813"/>
              <a:ext cx="50800" cy="53975"/>
            </a:xfrm>
            <a:custGeom>
              <a:avLst/>
              <a:gdLst/>
              <a:ahLst/>
              <a:cxnLst>
                <a:cxn ang="0">
                  <a:pos x="0" y="0"/>
                </a:cxn>
                <a:cxn ang="0">
                  <a:pos x="0" y="34"/>
                </a:cxn>
                <a:cxn ang="0">
                  <a:pos x="24" y="34"/>
                </a:cxn>
                <a:cxn ang="0">
                  <a:pos x="32" y="6"/>
                </a:cxn>
                <a:cxn ang="0">
                  <a:pos x="0" y="0"/>
                </a:cxn>
              </a:cxnLst>
              <a:rect l="0" t="0" r="r" b="b"/>
              <a:pathLst>
                <a:path w="32" h="34">
                  <a:moveTo>
                    <a:pt x="0" y="0"/>
                  </a:moveTo>
                  <a:lnTo>
                    <a:pt x="0" y="34"/>
                  </a:lnTo>
                  <a:lnTo>
                    <a:pt x="24" y="34"/>
                  </a:lnTo>
                  <a:lnTo>
                    <a:pt x="32" y="6"/>
                  </a:lnTo>
                  <a:lnTo>
                    <a:pt x="0" y="0"/>
                  </a:lnTo>
                  <a:close/>
                </a:path>
              </a:pathLst>
            </a:custGeom>
            <a:solidFill>
              <a:srgbClr val="F56F60"/>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85" name="Freeform 524"/>
            <p:cNvSpPr/>
            <p:nvPr/>
          </p:nvSpPr>
          <p:spPr bwMode="auto">
            <a:xfrm>
              <a:off x="1990725" y="3376613"/>
              <a:ext cx="15875" cy="15875"/>
            </a:xfrm>
            <a:custGeom>
              <a:avLst/>
              <a:gdLst/>
              <a:ahLst/>
              <a:cxnLst>
                <a:cxn ang="0">
                  <a:pos x="10" y="4"/>
                </a:cxn>
                <a:cxn ang="0">
                  <a:pos x="10" y="4"/>
                </a:cxn>
                <a:cxn ang="0">
                  <a:pos x="8" y="8"/>
                </a:cxn>
                <a:cxn ang="0">
                  <a:pos x="6" y="10"/>
                </a:cxn>
                <a:cxn ang="0">
                  <a:pos x="6" y="10"/>
                </a:cxn>
                <a:cxn ang="0">
                  <a:pos x="2" y="8"/>
                </a:cxn>
                <a:cxn ang="0">
                  <a:pos x="0" y="4"/>
                </a:cxn>
                <a:cxn ang="0">
                  <a:pos x="0" y="4"/>
                </a:cxn>
                <a:cxn ang="0">
                  <a:pos x="2" y="2"/>
                </a:cxn>
                <a:cxn ang="0">
                  <a:pos x="6" y="0"/>
                </a:cxn>
                <a:cxn ang="0">
                  <a:pos x="6" y="0"/>
                </a:cxn>
                <a:cxn ang="0">
                  <a:pos x="8" y="2"/>
                </a:cxn>
                <a:cxn ang="0">
                  <a:pos x="10" y="4"/>
                </a:cxn>
                <a:cxn ang="0">
                  <a:pos x="10" y="4"/>
                </a:cxn>
              </a:cxnLst>
              <a:rect l="0" t="0" r="r" b="b"/>
              <a:pathLst>
                <a:path w="10" h="10">
                  <a:moveTo>
                    <a:pt x="10" y="4"/>
                  </a:moveTo>
                  <a:lnTo>
                    <a:pt x="10" y="4"/>
                  </a:lnTo>
                  <a:lnTo>
                    <a:pt x="8" y="8"/>
                  </a:lnTo>
                  <a:lnTo>
                    <a:pt x="6" y="10"/>
                  </a:lnTo>
                  <a:lnTo>
                    <a:pt x="6" y="10"/>
                  </a:lnTo>
                  <a:lnTo>
                    <a:pt x="2" y="8"/>
                  </a:lnTo>
                  <a:lnTo>
                    <a:pt x="0" y="4"/>
                  </a:lnTo>
                  <a:lnTo>
                    <a:pt x="0" y="4"/>
                  </a:lnTo>
                  <a:lnTo>
                    <a:pt x="2" y="2"/>
                  </a:lnTo>
                  <a:lnTo>
                    <a:pt x="6" y="0"/>
                  </a:lnTo>
                  <a:lnTo>
                    <a:pt x="6" y="0"/>
                  </a:lnTo>
                  <a:lnTo>
                    <a:pt x="8" y="2"/>
                  </a:lnTo>
                  <a:lnTo>
                    <a:pt x="10" y="4"/>
                  </a:lnTo>
                  <a:lnTo>
                    <a:pt x="10" y="4"/>
                  </a:lnTo>
                  <a:close/>
                </a:path>
              </a:pathLst>
            </a:custGeom>
            <a:solidFill>
              <a:srgbClr val="478872"/>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86" name="Freeform 525"/>
            <p:cNvSpPr/>
            <p:nvPr/>
          </p:nvSpPr>
          <p:spPr bwMode="auto">
            <a:xfrm>
              <a:off x="2032000" y="3414713"/>
              <a:ext cx="15875" cy="12700"/>
            </a:xfrm>
            <a:custGeom>
              <a:avLst/>
              <a:gdLst/>
              <a:ahLst/>
              <a:cxnLst>
                <a:cxn ang="0">
                  <a:pos x="10" y="4"/>
                </a:cxn>
                <a:cxn ang="0">
                  <a:pos x="10" y="4"/>
                </a:cxn>
                <a:cxn ang="0">
                  <a:pos x="8" y="8"/>
                </a:cxn>
                <a:cxn ang="0">
                  <a:pos x="4" y="8"/>
                </a:cxn>
                <a:cxn ang="0">
                  <a:pos x="4" y="8"/>
                </a:cxn>
                <a:cxn ang="0">
                  <a:pos x="2" y="8"/>
                </a:cxn>
                <a:cxn ang="0">
                  <a:pos x="0" y="4"/>
                </a:cxn>
                <a:cxn ang="0">
                  <a:pos x="0" y="4"/>
                </a:cxn>
                <a:cxn ang="0">
                  <a:pos x="2" y="2"/>
                </a:cxn>
                <a:cxn ang="0">
                  <a:pos x="4" y="0"/>
                </a:cxn>
                <a:cxn ang="0">
                  <a:pos x="4" y="0"/>
                </a:cxn>
                <a:cxn ang="0">
                  <a:pos x="8" y="2"/>
                </a:cxn>
                <a:cxn ang="0">
                  <a:pos x="10" y="4"/>
                </a:cxn>
                <a:cxn ang="0">
                  <a:pos x="10" y="4"/>
                </a:cxn>
              </a:cxnLst>
              <a:rect l="0" t="0" r="r" b="b"/>
              <a:pathLst>
                <a:path w="10" h="8">
                  <a:moveTo>
                    <a:pt x="10" y="4"/>
                  </a:moveTo>
                  <a:lnTo>
                    <a:pt x="10" y="4"/>
                  </a:lnTo>
                  <a:lnTo>
                    <a:pt x="8" y="8"/>
                  </a:lnTo>
                  <a:lnTo>
                    <a:pt x="4" y="8"/>
                  </a:lnTo>
                  <a:lnTo>
                    <a:pt x="4" y="8"/>
                  </a:lnTo>
                  <a:lnTo>
                    <a:pt x="2" y="8"/>
                  </a:lnTo>
                  <a:lnTo>
                    <a:pt x="0" y="4"/>
                  </a:lnTo>
                  <a:lnTo>
                    <a:pt x="0" y="4"/>
                  </a:lnTo>
                  <a:lnTo>
                    <a:pt x="2" y="2"/>
                  </a:lnTo>
                  <a:lnTo>
                    <a:pt x="4" y="0"/>
                  </a:lnTo>
                  <a:lnTo>
                    <a:pt x="4" y="0"/>
                  </a:lnTo>
                  <a:lnTo>
                    <a:pt x="8" y="2"/>
                  </a:lnTo>
                  <a:lnTo>
                    <a:pt x="10" y="4"/>
                  </a:lnTo>
                  <a:lnTo>
                    <a:pt x="10" y="4"/>
                  </a:lnTo>
                  <a:close/>
                </a:path>
              </a:pathLst>
            </a:custGeom>
            <a:solidFill>
              <a:srgbClr val="478872"/>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87" name="Freeform 526"/>
            <p:cNvSpPr/>
            <p:nvPr/>
          </p:nvSpPr>
          <p:spPr bwMode="auto">
            <a:xfrm>
              <a:off x="2082800" y="3446463"/>
              <a:ext cx="12700" cy="12700"/>
            </a:xfrm>
            <a:custGeom>
              <a:avLst/>
              <a:gdLst/>
              <a:ahLst/>
              <a:cxnLst>
                <a:cxn ang="0">
                  <a:pos x="8" y="4"/>
                </a:cxn>
                <a:cxn ang="0">
                  <a:pos x="8" y="4"/>
                </a:cxn>
                <a:cxn ang="0">
                  <a:pos x="6" y="6"/>
                </a:cxn>
                <a:cxn ang="0">
                  <a:pos x="4" y="8"/>
                </a:cxn>
                <a:cxn ang="0">
                  <a:pos x="4" y="8"/>
                </a:cxn>
                <a:cxn ang="0">
                  <a:pos x="0" y="6"/>
                </a:cxn>
                <a:cxn ang="0">
                  <a:pos x="0" y="4"/>
                </a:cxn>
                <a:cxn ang="0">
                  <a:pos x="0" y="4"/>
                </a:cxn>
                <a:cxn ang="0">
                  <a:pos x="0" y="0"/>
                </a:cxn>
                <a:cxn ang="0">
                  <a:pos x="4" y="0"/>
                </a:cxn>
                <a:cxn ang="0">
                  <a:pos x="4" y="0"/>
                </a:cxn>
                <a:cxn ang="0">
                  <a:pos x="6" y="0"/>
                </a:cxn>
                <a:cxn ang="0">
                  <a:pos x="8" y="4"/>
                </a:cxn>
                <a:cxn ang="0">
                  <a:pos x="8" y="4"/>
                </a:cxn>
              </a:cxnLst>
              <a:rect l="0" t="0" r="r" b="b"/>
              <a:pathLst>
                <a:path w="8" h="8">
                  <a:moveTo>
                    <a:pt x="8" y="4"/>
                  </a:moveTo>
                  <a:lnTo>
                    <a:pt x="8" y="4"/>
                  </a:lnTo>
                  <a:lnTo>
                    <a:pt x="6" y="6"/>
                  </a:lnTo>
                  <a:lnTo>
                    <a:pt x="4" y="8"/>
                  </a:lnTo>
                  <a:lnTo>
                    <a:pt x="4" y="8"/>
                  </a:lnTo>
                  <a:lnTo>
                    <a:pt x="0" y="6"/>
                  </a:lnTo>
                  <a:lnTo>
                    <a:pt x="0" y="4"/>
                  </a:lnTo>
                  <a:lnTo>
                    <a:pt x="0" y="4"/>
                  </a:lnTo>
                  <a:lnTo>
                    <a:pt x="0" y="0"/>
                  </a:lnTo>
                  <a:lnTo>
                    <a:pt x="4" y="0"/>
                  </a:lnTo>
                  <a:lnTo>
                    <a:pt x="4" y="0"/>
                  </a:lnTo>
                  <a:lnTo>
                    <a:pt x="6" y="0"/>
                  </a:lnTo>
                  <a:lnTo>
                    <a:pt x="8" y="4"/>
                  </a:lnTo>
                  <a:lnTo>
                    <a:pt x="8" y="4"/>
                  </a:lnTo>
                  <a:close/>
                </a:path>
              </a:pathLst>
            </a:custGeom>
            <a:solidFill>
              <a:srgbClr val="478872"/>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88" name="Freeform 527"/>
            <p:cNvSpPr/>
            <p:nvPr/>
          </p:nvSpPr>
          <p:spPr bwMode="auto">
            <a:xfrm>
              <a:off x="2130425" y="3471863"/>
              <a:ext cx="12700" cy="12700"/>
            </a:xfrm>
            <a:custGeom>
              <a:avLst/>
              <a:gdLst/>
              <a:ahLst/>
              <a:cxnLst>
                <a:cxn ang="0">
                  <a:pos x="8" y="4"/>
                </a:cxn>
                <a:cxn ang="0">
                  <a:pos x="8" y="4"/>
                </a:cxn>
                <a:cxn ang="0">
                  <a:pos x="6" y="6"/>
                </a:cxn>
                <a:cxn ang="0">
                  <a:pos x="4" y="8"/>
                </a:cxn>
                <a:cxn ang="0">
                  <a:pos x="4" y="8"/>
                </a:cxn>
                <a:cxn ang="0">
                  <a:pos x="0" y="6"/>
                </a:cxn>
                <a:cxn ang="0">
                  <a:pos x="0" y="4"/>
                </a:cxn>
                <a:cxn ang="0">
                  <a:pos x="0" y="4"/>
                </a:cxn>
                <a:cxn ang="0">
                  <a:pos x="0" y="0"/>
                </a:cxn>
                <a:cxn ang="0">
                  <a:pos x="4" y="0"/>
                </a:cxn>
                <a:cxn ang="0">
                  <a:pos x="4" y="0"/>
                </a:cxn>
                <a:cxn ang="0">
                  <a:pos x="6" y="0"/>
                </a:cxn>
                <a:cxn ang="0">
                  <a:pos x="8" y="4"/>
                </a:cxn>
                <a:cxn ang="0">
                  <a:pos x="8" y="4"/>
                </a:cxn>
              </a:cxnLst>
              <a:rect l="0" t="0" r="r" b="b"/>
              <a:pathLst>
                <a:path w="8" h="8">
                  <a:moveTo>
                    <a:pt x="8" y="4"/>
                  </a:moveTo>
                  <a:lnTo>
                    <a:pt x="8" y="4"/>
                  </a:lnTo>
                  <a:lnTo>
                    <a:pt x="6" y="6"/>
                  </a:lnTo>
                  <a:lnTo>
                    <a:pt x="4" y="8"/>
                  </a:lnTo>
                  <a:lnTo>
                    <a:pt x="4" y="8"/>
                  </a:lnTo>
                  <a:lnTo>
                    <a:pt x="0" y="6"/>
                  </a:lnTo>
                  <a:lnTo>
                    <a:pt x="0" y="4"/>
                  </a:lnTo>
                  <a:lnTo>
                    <a:pt x="0" y="4"/>
                  </a:lnTo>
                  <a:lnTo>
                    <a:pt x="0" y="0"/>
                  </a:lnTo>
                  <a:lnTo>
                    <a:pt x="4" y="0"/>
                  </a:lnTo>
                  <a:lnTo>
                    <a:pt x="4" y="0"/>
                  </a:lnTo>
                  <a:lnTo>
                    <a:pt x="6" y="0"/>
                  </a:lnTo>
                  <a:lnTo>
                    <a:pt x="8" y="4"/>
                  </a:lnTo>
                  <a:lnTo>
                    <a:pt x="8" y="4"/>
                  </a:lnTo>
                  <a:close/>
                </a:path>
              </a:pathLst>
            </a:custGeom>
            <a:solidFill>
              <a:srgbClr val="478872"/>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89" name="Freeform 528"/>
            <p:cNvSpPr/>
            <p:nvPr/>
          </p:nvSpPr>
          <p:spPr bwMode="auto">
            <a:xfrm>
              <a:off x="1822450" y="3484563"/>
              <a:ext cx="12700" cy="12700"/>
            </a:xfrm>
            <a:custGeom>
              <a:avLst/>
              <a:gdLst/>
              <a:ahLst/>
              <a:cxnLst>
                <a:cxn ang="0">
                  <a:pos x="8" y="4"/>
                </a:cxn>
                <a:cxn ang="0">
                  <a:pos x="8" y="4"/>
                </a:cxn>
                <a:cxn ang="0">
                  <a:pos x="8" y="8"/>
                </a:cxn>
                <a:cxn ang="0">
                  <a:pos x="4" y="8"/>
                </a:cxn>
                <a:cxn ang="0">
                  <a:pos x="4" y="8"/>
                </a:cxn>
                <a:cxn ang="0">
                  <a:pos x="2" y="8"/>
                </a:cxn>
                <a:cxn ang="0">
                  <a:pos x="0" y="4"/>
                </a:cxn>
                <a:cxn ang="0">
                  <a:pos x="0" y="4"/>
                </a:cxn>
                <a:cxn ang="0">
                  <a:pos x="2" y="2"/>
                </a:cxn>
                <a:cxn ang="0">
                  <a:pos x="4" y="0"/>
                </a:cxn>
                <a:cxn ang="0">
                  <a:pos x="4" y="0"/>
                </a:cxn>
                <a:cxn ang="0">
                  <a:pos x="8" y="2"/>
                </a:cxn>
                <a:cxn ang="0">
                  <a:pos x="8" y="4"/>
                </a:cxn>
                <a:cxn ang="0">
                  <a:pos x="8" y="4"/>
                </a:cxn>
              </a:cxnLst>
              <a:rect l="0" t="0" r="r" b="b"/>
              <a:pathLst>
                <a:path w="8" h="8">
                  <a:moveTo>
                    <a:pt x="8" y="4"/>
                  </a:moveTo>
                  <a:lnTo>
                    <a:pt x="8" y="4"/>
                  </a:lnTo>
                  <a:lnTo>
                    <a:pt x="8" y="8"/>
                  </a:lnTo>
                  <a:lnTo>
                    <a:pt x="4" y="8"/>
                  </a:lnTo>
                  <a:lnTo>
                    <a:pt x="4" y="8"/>
                  </a:lnTo>
                  <a:lnTo>
                    <a:pt x="2" y="8"/>
                  </a:lnTo>
                  <a:lnTo>
                    <a:pt x="0" y="4"/>
                  </a:lnTo>
                  <a:lnTo>
                    <a:pt x="0" y="4"/>
                  </a:lnTo>
                  <a:lnTo>
                    <a:pt x="2" y="2"/>
                  </a:lnTo>
                  <a:lnTo>
                    <a:pt x="4" y="0"/>
                  </a:lnTo>
                  <a:lnTo>
                    <a:pt x="4" y="0"/>
                  </a:lnTo>
                  <a:lnTo>
                    <a:pt x="8" y="2"/>
                  </a:lnTo>
                  <a:lnTo>
                    <a:pt x="8" y="4"/>
                  </a:lnTo>
                  <a:lnTo>
                    <a:pt x="8" y="4"/>
                  </a:lnTo>
                  <a:close/>
                </a:path>
              </a:pathLst>
            </a:custGeom>
            <a:solidFill>
              <a:srgbClr val="FF6AAE"/>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90" name="Freeform 529"/>
            <p:cNvSpPr/>
            <p:nvPr/>
          </p:nvSpPr>
          <p:spPr bwMode="auto">
            <a:xfrm>
              <a:off x="1879600" y="3487738"/>
              <a:ext cx="12700" cy="12700"/>
            </a:xfrm>
            <a:custGeom>
              <a:avLst/>
              <a:gdLst/>
              <a:ahLst/>
              <a:cxnLst>
                <a:cxn ang="0">
                  <a:pos x="8" y="4"/>
                </a:cxn>
                <a:cxn ang="0">
                  <a:pos x="8" y="4"/>
                </a:cxn>
                <a:cxn ang="0">
                  <a:pos x="6" y="8"/>
                </a:cxn>
                <a:cxn ang="0">
                  <a:pos x="4" y="8"/>
                </a:cxn>
                <a:cxn ang="0">
                  <a:pos x="4" y="8"/>
                </a:cxn>
                <a:cxn ang="0">
                  <a:pos x="0" y="8"/>
                </a:cxn>
                <a:cxn ang="0">
                  <a:pos x="0" y="4"/>
                </a:cxn>
                <a:cxn ang="0">
                  <a:pos x="0" y="4"/>
                </a:cxn>
                <a:cxn ang="0">
                  <a:pos x="0" y="2"/>
                </a:cxn>
                <a:cxn ang="0">
                  <a:pos x="4" y="0"/>
                </a:cxn>
                <a:cxn ang="0">
                  <a:pos x="4" y="0"/>
                </a:cxn>
                <a:cxn ang="0">
                  <a:pos x="6" y="2"/>
                </a:cxn>
                <a:cxn ang="0">
                  <a:pos x="8" y="4"/>
                </a:cxn>
                <a:cxn ang="0">
                  <a:pos x="8" y="4"/>
                </a:cxn>
              </a:cxnLst>
              <a:rect l="0" t="0" r="r" b="b"/>
              <a:pathLst>
                <a:path w="8" h="8">
                  <a:moveTo>
                    <a:pt x="8" y="4"/>
                  </a:moveTo>
                  <a:lnTo>
                    <a:pt x="8" y="4"/>
                  </a:lnTo>
                  <a:lnTo>
                    <a:pt x="6" y="8"/>
                  </a:lnTo>
                  <a:lnTo>
                    <a:pt x="4" y="8"/>
                  </a:lnTo>
                  <a:lnTo>
                    <a:pt x="4" y="8"/>
                  </a:lnTo>
                  <a:lnTo>
                    <a:pt x="0" y="8"/>
                  </a:lnTo>
                  <a:lnTo>
                    <a:pt x="0" y="4"/>
                  </a:lnTo>
                  <a:lnTo>
                    <a:pt x="0" y="4"/>
                  </a:lnTo>
                  <a:lnTo>
                    <a:pt x="0" y="2"/>
                  </a:lnTo>
                  <a:lnTo>
                    <a:pt x="4" y="0"/>
                  </a:lnTo>
                  <a:lnTo>
                    <a:pt x="4" y="0"/>
                  </a:lnTo>
                  <a:lnTo>
                    <a:pt x="6" y="2"/>
                  </a:lnTo>
                  <a:lnTo>
                    <a:pt x="8" y="4"/>
                  </a:lnTo>
                  <a:lnTo>
                    <a:pt x="8" y="4"/>
                  </a:lnTo>
                  <a:close/>
                </a:path>
              </a:pathLst>
            </a:custGeom>
            <a:solidFill>
              <a:srgbClr val="FF6AAE"/>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91" name="Freeform 530"/>
            <p:cNvSpPr/>
            <p:nvPr/>
          </p:nvSpPr>
          <p:spPr bwMode="auto">
            <a:xfrm>
              <a:off x="1939925" y="3484563"/>
              <a:ext cx="12700" cy="15875"/>
            </a:xfrm>
            <a:custGeom>
              <a:avLst/>
              <a:gdLst/>
              <a:ahLst/>
              <a:cxnLst>
                <a:cxn ang="0">
                  <a:pos x="8" y="6"/>
                </a:cxn>
                <a:cxn ang="0">
                  <a:pos x="8" y="6"/>
                </a:cxn>
                <a:cxn ang="0">
                  <a:pos x="8" y="8"/>
                </a:cxn>
                <a:cxn ang="0">
                  <a:pos x="4" y="10"/>
                </a:cxn>
                <a:cxn ang="0">
                  <a:pos x="4" y="10"/>
                </a:cxn>
                <a:cxn ang="0">
                  <a:pos x="2" y="8"/>
                </a:cxn>
                <a:cxn ang="0">
                  <a:pos x="0" y="6"/>
                </a:cxn>
                <a:cxn ang="0">
                  <a:pos x="0" y="6"/>
                </a:cxn>
                <a:cxn ang="0">
                  <a:pos x="2" y="2"/>
                </a:cxn>
                <a:cxn ang="0">
                  <a:pos x="4" y="0"/>
                </a:cxn>
                <a:cxn ang="0">
                  <a:pos x="4" y="0"/>
                </a:cxn>
                <a:cxn ang="0">
                  <a:pos x="8" y="2"/>
                </a:cxn>
                <a:cxn ang="0">
                  <a:pos x="8" y="6"/>
                </a:cxn>
                <a:cxn ang="0">
                  <a:pos x="8" y="6"/>
                </a:cxn>
              </a:cxnLst>
              <a:rect l="0" t="0" r="r" b="b"/>
              <a:pathLst>
                <a:path w="8" h="10">
                  <a:moveTo>
                    <a:pt x="8" y="6"/>
                  </a:moveTo>
                  <a:lnTo>
                    <a:pt x="8" y="6"/>
                  </a:lnTo>
                  <a:lnTo>
                    <a:pt x="8" y="8"/>
                  </a:lnTo>
                  <a:lnTo>
                    <a:pt x="4" y="10"/>
                  </a:lnTo>
                  <a:lnTo>
                    <a:pt x="4" y="10"/>
                  </a:lnTo>
                  <a:lnTo>
                    <a:pt x="2" y="8"/>
                  </a:lnTo>
                  <a:lnTo>
                    <a:pt x="0" y="6"/>
                  </a:lnTo>
                  <a:lnTo>
                    <a:pt x="0" y="6"/>
                  </a:lnTo>
                  <a:lnTo>
                    <a:pt x="2" y="2"/>
                  </a:lnTo>
                  <a:lnTo>
                    <a:pt x="4" y="0"/>
                  </a:lnTo>
                  <a:lnTo>
                    <a:pt x="4" y="0"/>
                  </a:lnTo>
                  <a:lnTo>
                    <a:pt x="8" y="2"/>
                  </a:lnTo>
                  <a:lnTo>
                    <a:pt x="8" y="6"/>
                  </a:lnTo>
                  <a:lnTo>
                    <a:pt x="8" y="6"/>
                  </a:lnTo>
                  <a:close/>
                </a:path>
              </a:pathLst>
            </a:custGeom>
            <a:solidFill>
              <a:srgbClr val="FF6AAE"/>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92" name="Freeform 531"/>
            <p:cNvSpPr/>
            <p:nvPr/>
          </p:nvSpPr>
          <p:spPr bwMode="auto">
            <a:xfrm>
              <a:off x="2006600" y="3471863"/>
              <a:ext cx="12700" cy="12700"/>
            </a:xfrm>
            <a:custGeom>
              <a:avLst/>
              <a:gdLst/>
              <a:ahLst/>
              <a:cxnLst>
                <a:cxn ang="0">
                  <a:pos x="8" y="4"/>
                </a:cxn>
                <a:cxn ang="0">
                  <a:pos x="8" y="4"/>
                </a:cxn>
                <a:cxn ang="0">
                  <a:pos x="6" y="8"/>
                </a:cxn>
                <a:cxn ang="0">
                  <a:pos x="4" y="8"/>
                </a:cxn>
                <a:cxn ang="0">
                  <a:pos x="4" y="8"/>
                </a:cxn>
                <a:cxn ang="0">
                  <a:pos x="0" y="8"/>
                </a:cxn>
                <a:cxn ang="0">
                  <a:pos x="0" y="4"/>
                </a:cxn>
                <a:cxn ang="0">
                  <a:pos x="0" y="4"/>
                </a:cxn>
                <a:cxn ang="0">
                  <a:pos x="0" y="2"/>
                </a:cxn>
                <a:cxn ang="0">
                  <a:pos x="4" y="0"/>
                </a:cxn>
                <a:cxn ang="0">
                  <a:pos x="4" y="0"/>
                </a:cxn>
                <a:cxn ang="0">
                  <a:pos x="6" y="2"/>
                </a:cxn>
                <a:cxn ang="0">
                  <a:pos x="8" y="4"/>
                </a:cxn>
                <a:cxn ang="0">
                  <a:pos x="8" y="4"/>
                </a:cxn>
              </a:cxnLst>
              <a:rect l="0" t="0" r="r" b="b"/>
              <a:pathLst>
                <a:path w="8" h="8">
                  <a:moveTo>
                    <a:pt x="8" y="4"/>
                  </a:moveTo>
                  <a:lnTo>
                    <a:pt x="8" y="4"/>
                  </a:lnTo>
                  <a:lnTo>
                    <a:pt x="6" y="8"/>
                  </a:lnTo>
                  <a:lnTo>
                    <a:pt x="4" y="8"/>
                  </a:lnTo>
                  <a:lnTo>
                    <a:pt x="4" y="8"/>
                  </a:lnTo>
                  <a:lnTo>
                    <a:pt x="0" y="8"/>
                  </a:lnTo>
                  <a:lnTo>
                    <a:pt x="0" y="4"/>
                  </a:lnTo>
                  <a:lnTo>
                    <a:pt x="0" y="4"/>
                  </a:lnTo>
                  <a:lnTo>
                    <a:pt x="0" y="2"/>
                  </a:lnTo>
                  <a:lnTo>
                    <a:pt x="4" y="0"/>
                  </a:lnTo>
                  <a:lnTo>
                    <a:pt x="4" y="0"/>
                  </a:lnTo>
                  <a:lnTo>
                    <a:pt x="6" y="2"/>
                  </a:lnTo>
                  <a:lnTo>
                    <a:pt x="8" y="4"/>
                  </a:lnTo>
                  <a:lnTo>
                    <a:pt x="8" y="4"/>
                  </a:lnTo>
                  <a:close/>
                </a:path>
              </a:pathLst>
            </a:custGeom>
            <a:solidFill>
              <a:srgbClr val="FF6AAE"/>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93" name="Freeform 532"/>
            <p:cNvSpPr/>
            <p:nvPr/>
          </p:nvSpPr>
          <p:spPr bwMode="auto">
            <a:xfrm>
              <a:off x="1943100" y="3643313"/>
              <a:ext cx="15875" cy="12700"/>
            </a:xfrm>
            <a:custGeom>
              <a:avLst/>
              <a:gdLst/>
              <a:ahLst/>
              <a:cxnLst>
                <a:cxn ang="0">
                  <a:pos x="10" y="4"/>
                </a:cxn>
                <a:cxn ang="0">
                  <a:pos x="10" y="4"/>
                </a:cxn>
                <a:cxn ang="0">
                  <a:pos x="8" y="6"/>
                </a:cxn>
                <a:cxn ang="0">
                  <a:pos x="6" y="8"/>
                </a:cxn>
                <a:cxn ang="0">
                  <a:pos x="6" y="8"/>
                </a:cxn>
                <a:cxn ang="0">
                  <a:pos x="2" y="6"/>
                </a:cxn>
                <a:cxn ang="0">
                  <a:pos x="0" y="4"/>
                </a:cxn>
                <a:cxn ang="0">
                  <a:pos x="0" y="4"/>
                </a:cxn>
                <a:cxn ang="0">
                  <a:pos x="2" y="0"/>
                </a:cxn>
                <a:cxn ang="0">
                  <a:pos x="6" y="0"/>
                </a:cxn>
                <a:cxn ang="0">
                  <a:pos x="6" y="0"/>
                </a:cxn>
                <a:cxn ang="0">
                  <a:pos x="8" y="0"/>
                </a:cxn>
                <a:cxn ang="0">
                  <a:pos x="10" y="4"/>
                </a:cxn>
                <a:cxn ang="0">
                  <a:pos x="10" y="4"/>
                </a:cxn>
              </a:cxnLst>
              <a:rect l="0" t="0" r="r" b="b"/>
              <a:pathLst>
                <a:path w="10" h="8">
                  <a:moveTo>
                    <a:pt x="10" y="4"/>
                  </a:moveTo>
                  <a:lnTo>
                    <a:pt x="10" y="4"/>
                  </a:lnTo>
                  <a:lnTo>
                    <a:pt x="8" y="6"/>
                  </a:lnTo>
                  <a:lnTo>
                    <a:pt x="6" y="8"/>
                  </a:lnTo>
                  <a:lnTo>
                    <a:pt x="6" y="8"/>
                  </a:lnTo>
                  <a:lnTo>
                    <a:pt x="2" y="6"/>
                  </a:lnTo>
                  <a:lnTo>
                    <a:pt x="0" y="4"/>
                  </a:lnTo>
                  <a:lnTo>
                    <a:pt x="0" y="4"/>
                  </a:lnTo>
                  <a:lnTo>
                    <a:pt x="2" y="0"/>
                  </a:lnTo>
                  <a:lnTo>
                    <a:pt x="6" y="0"/>
                  </a:lnTo>
                  <a:lnTo>
                    <a:pt x="6" y="0"/>
                  </a:lnTo>
                  <a:lnTo>
                    <a:pt x="8" y="0"/>
                  </a:lnTo>
                  <a:lnTo>
                    <a:pt x="10" y="4"/>
                  </a:lnTo>
                  <a:lnTo>
                    <a:pt x="10" y="4"/>
                  </a:lnTo>
                  <a:close/>
                </a:path>
              </a:pathLst>
            </a:custGeom>
            <a:solidFill>
              <a:srgbClr val="8BA977"/>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94" name="Freeform 533"/>
            <p:cNvSpPr/>
            <p:nvPr/>
          </p:nvSpPr>
          <p:spPr bwMode="auto">
            <a:xfrm>
              <a:off x="1822450" y="3560763"/>
              <a:ext cx="12700" cy="12700"/>
            </a:xfrm>
            <a:custGeom>
              <a:avLst/>
              <a:gdLst/>
              <a:ahLst/>
              <a:cxnLst>
                <a:cxn ang="0">
                  <a:pos x="8" y="4"/>
                </a:cxn>
                <a:cxn ang="0">
                  <a:pos x="8" y="4"/>
                </a:cxn>
                <a:cxn ang="0">
                  <a:pos x="6" y="8"/>
                </a:cxn>
                <a:cxn ang="0">
                  <a:pos x="4" y="8"/>
                </a:cxn>
                <a:cxn ang="0">
                  <a:pos x="4" y="8"/>
                </a:cxn>
                <a:cxn ang="0">
                  <a:pos x="0" y="8"/>
                </a:cxn>
                <a:cxn ang="0">
                  <a:pos x="0" y="4"/>
                </a:cxn>
                <a:cxn ang="0">
                  <a:pos x="0" y="4"/>
                </a:cxn>
                <a:cxn ang="0">
                  <a:pos x="0" y="2"/>
                </a:cxn>
                <a:cxn ang="0">
                  <a:pos x="4" y="0"/>
                </a:cxn>
                <a:cxn ang="0">
                  <a:pos x="4" y="0"/>
                </a:cxn>
                <a:cxn ang="0">
                  <a:pos x="6" y="2"/>
                </a:cxn>
                <a:cxn ang="0">
                  <a:pos x="8" y="4"/>
                </a:cxn>
                <a:cxn ang="0">
                  <a:pos x="8" y="4"/>
                </a:cxn>
              </a:cxnLst>
              <a:rect l="0" t="0" r="r" b="b"/>
              <a:pathLst>
                <a:path w="8" h="8">
                  <a:moveTo>
                    <a:pt x="8" y="4"/>
                  </a:moveTo>
                  <a:lnTo>
                    <a:pt x="8" y="4"/>
                  </a:lnTo>
                  <a:lnTo>
                    <a:pt x="6" y="8"/>
                  </a:lnTo>
                  <a:lnTo>
                    <a:pt x="4" y="8"/>
                  </a:lnTo>
                  <a:lnTo>
                    <a:pt x="4" y="8"/>
                  </a:lnTo>
                  <a:lnTo>
                    <a:pt x="0" y="8"/>
                  </a:lnTo>
                  <a:lnTo>
                    <a:pt x="0" y="4"/>
                  </a:lnTo>
                  <a:lnTo>
                    <a:pt x="0" y="4"/>
                  </a:lnTo>
                  <a:lnTo>
                    <a:pt x="0" y="2"/>
                  </a:lnTo>
                  <a:lnTo>
                    <a:pt x="4" y="0"/>
                  </a:lnTo>
                  <a:lnTo>
                    <a:pt x="4" y="0"/>
                  </a:lnTo>
                  <a:lnTo>
                    <a:pt x="6" y="2"/>
                  </a:lnTo>
                  <a:lnTo>
                    <a:pt x="8" y="4"/>
                  </a:lnTo>
                  <a:lnTo>
                    <a:pt x="8" y="4"/>
                  </a:lnTo>
                  <a:close/>
                </a:path>
              </a:pathLst>
            </a:custGeom>
            <a:solidFill>
              <a:srgbClr val="8B5883"/>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95" name="Freeform 534"/>
            <p:cNvSpPr/>
            <p:nvPr/>
          </p:nvSpPr>
          <p:spPr bwMode="auto">
            <a:xfrm>
              <a:off x="1809750" y="3414713"/>
              <a:ext cx="12700" cy="12700"/>
            </a:xfrm>
            <a:custGeom>
              <a:avLst/>
              <a:gdLst/>
              <a:ahLst/>
              <a:cxnLst>
                <a:cxn ang="0">
                  <a:pos x="8" y="4"/>
                </a:cxn>
                <a:cxn ang="0">
                  <a:pos x="8" y="4"/>
                </a:cxn>
                <a:cxn ang="0">
                  <a:pos x="6" y="8"/>
                </a:cxn>
                <a:cxn ang="0">
                  <a:pos x="4" y="8"/>
                </a:cxn>
                <a:cxn ang="0">
                  <a:pos x="4" y="8"/>
                </a:cxn>
                <a:cxn ang="0">
                  <a:pos x="0" y="8"/>
                </a:cxn>
                <a:cxn ang="0">
                  <a:pos x="0" y="4"/>
                </a:cxn>
                <a:cxn ang="0">
                  <a:pos x="0" y="4"/>
                </a:cxn>
                <a:cxn ang="0">
                  <a:pos x="0" y="2"/>
                </a:cxn>
                <a:cxn ang="0">
                  <a:pos x="4" y="0"/>
                </a:cxn>
                <a:cxn ang="0">
                  <a:pos x="4" y="0"/>
                </a:cxn>
                <a:cxn ang="0">
                  <a:pos x="6" y="2"/>
                </a:cxn>
                <a:cxn ang="0">
                  <a:pos x="8" y="4"/>
                </a:cxn>
                <a:cxn ang="0">
                  <a:pos x="8" y="4"/>
                </a:cxn>
              </a:cxnLst>
              <a:rect l="0" t="0" r="r" b="b"/>
              <a:pathLst>
                <a:path w="8" h="8">
                  <a:moveTo>
                    <a:pt x="8" y="4"/>
                  </a:moveTo>
                  <a:lnTo>
                    <a:pt x="8" y="4"/>
                  </a:lnTo>
                  <a:lnTo>
                    <a:pt x="6" y="8"/>
                  </a:lnTo>
                  <a:lnTo>
                    <a:pt x="4" y="8"/>
                  </a:lnTo>
                  <a:lnTo>
                    <a:pt x="4" y="8"/>
                  </a:lnTo>
                  <a:lnTo>
                    <a:pt x="0" y="8"/>
                  </a:lnTo>
                  <a:lnTo>
                    <a:pt x="0" y="4"/>
                  </a:lnTo>
                  <a:lnTo>
                    <a:pt x="0" y="4"/>
                  </a:lnTo>
                  <a:lnTo>
                    <a:pt x="0" y="2"/>
                  </a:lnTo>
                  <a:lnTo>
                    <a:pt x="4" y="0"/>
                  </a:lnTo>
                  <a:lnTo>
                    <a:pt x="4" y="0"/>
                  </a:lnTo>
                  <a:lnTo>
                    <a:pt x="6" y="2"/>
                  </a:lnTo>
                  <a:lnTo>
                    <a:pt x="8" y="4"/>
                  </a:lnTo>
                  <a:lnTo>
                    <a:pt x="8" y="4"/>
                  </a:lnTo>
                  <a:close/>
                </a:path>
              </a:pathLst>
            </a:custGeom>
            <a:solidFill>
              <a:srgbClr val="9DD4DE"/>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96" name="Freeform 535"/>
            <p:cNvSpPr/>
            <p:nvPr/>
          </p:nvSpPr>
          <p:spPr bwMode="auto">
            <a:xfrm>
              <a:off x="1851025" y="3382963"/>
              <a:ext cx="12700" cy="15875"/>
            </a:xfrm>
            <a:custGeom>
              <a:avLst/>
              <a:gdLst/>
              <a:ahLst/>
              <a:cxnLst>
                <a:cxn ang="0">
                  <a:pos x="8" y="6"/>
                </a:cxn>
                <a:cxn ang="0">
                  <a:pos x="8" y="6"/>
                </a:cxn>
                <a:cxn ang="0">
                  <a:pos x="6" y="8"/>
                </a:cxn>
                <a:cxn ang="0">
                  <a:pos x="4" y="10"/>
                </a:cxn>
                <a:cxn ang="0">
                  <a:pos x="4" y="10"/>
                </a:cxn>
                <a:cxn ang="0">
                  <a:pos x="0" y="8"/>
                </a:cxn>
                <a:cxn ang="0">
                  <a:pos x="0" y="6"/>
                </a:cxn>
                <a:cxn ang="0">
                  <a:pos x="0" y="6"/>
                </a:cxn>
                <a:cxn ang="0">
                  <a:pos x="0" y="2"/>
                </a:cxn>
                <a:cxn ang="0">
                  <a:pos x="4" y="0"/>
                </a:cxn>
                <a:cxn ang="0">
                  <a:pos x="4" y="0"/>
                </a:cxn>
                <a:cxn ang="0">
                  <a:pos x="6" y="2"/>
                </a:cxn>
                <a:cxn ang="0">
                  <a:pos x="8" y="6"/>
                </a:cxn>
                <a:cxn ang="0">
                  <a:pos x="8" y="6"/>
                </a:cxn>
              </a:cxnLst>
              <a:rect l="0" t="0" r="r" b="b"/>
              <a:pathLst>
                <a:path w="8" h="10">
                  <a:moveTo>
                    <a:pt x="8" y="6"/>
                  </a:moveTo>
                  <a:lnTo>
                    <a:pt x="8" y="6"/>
                  </a:lnTo>
                  <a:lnTo>
                    <a:pt x="6" y="8"/>
                  </a:lnTo>
                  <a:lnTo>
                    <a:pt x="4" y="10"/>
                  </a:lnTo>
                  <a:lnTo>
                    <a:pt x="4" y="10"/>
                  </a:lnTo>
                  <a:lnTo>
                    <a:pt x="0" y="8"/>
                  </a:lnTo>
                  <a:lnTo>
                    <a:pt x="0" y="6"/>
                  </a:lnTo>
                  <a:lnTo>
                    <a:pt x="0" y="6"/>
                  </a:lnTo>
                  <a:lnTo>
                    <a:pt x="0" y="2"/>
                  </a:lnTo>
                  <a:lnTo>
                    <a:pt x="4" y="0"/>
                  </a:lnTo>
                  <a:lnTo>
                    <a:pt x="4" y="0"/>
                  </a:lnTo>
                  <a:lnTo>
                    <a:pt x="6" y="2"/>
                  </a:lnTo>
                  <a:lnTo>
                    <a:pt x="8" y="6"/>
                  </a:lnTo>
                  <a:lnTo>
                    <a:pt x="8" y="6"/>
                  </a:lnTo>
                  <a:close/>
                </a:path>
              </a:pathLst>
            </a:custGeom>
            <a:solidFill>
              <a:srgbClr val="9DD4DE"/>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97" name="Freeform 536"/>
            <p:cNvSpPr/>
            <p:nvPr/>
          </p:nvSpPr>
          <p:spPr bwMode="auto">
            <a:xfrm>
              <a:off x="1885950" y="3354388"/>
              <a:ext cx="12700" cy="15875"/>
            </a:xfrm>
            <a:custGeom>
              <a:avLst/>
              <a:gdLst/>
              <a:ahLst/>
              <a:cxnLst>
                <a:cxn ang="0">
                  <a:pos x="8" y="4"/>
                </a:cxn>
                <a:cxn ang="0">
                  <a:pos x="8" y="4"/>
                </a:cxn>
                <a:cxn ang="0">
                  <a:pos x="6" y="8"/>
                </a:cxn>
                <a:cxn ang="0">
                  <a:pos x="4" y="10"/>
                </a:cxn>
                <a:cxn ang="0">
                  <a:pos x="4" y="10"/>
                </a:cxn>
                <a:cxn ang="0">
                  <a:pos x="0" y="8"/>
                </a:cxn>
                <a:cxn ang="0">
                  <a:pos x="0" y="4"/>
                </a:cxn>
                <a:cxn ang="0">
                  <a:pos x="0" y="4"/>
                </a:cxn>
                <a:cxn ang="0">
                  <a:pos x="0" y="2"/>
                </a:cxn>
                <a:cxn ang="0">
                  <a:pos x="4" y="0"/>
                </a:cxn>
                <a:cxn ang="0">
                  <a:pos x="4" y="0"/>
                </a:cxn>
                <a:cxn ang="0">
                  <a:pos x="6" y="2"/>
                </a:cxn>
                <a:cxn ang="0">
                  <a:pos x="8" y="4"/>
                </a:cxn>
                <a:cxn ang="0">
                  <a:pos x="8" y="4"/>
                </a:cxn>
              </a:cxnLst>
              <a:rect l="0" t="0" r="r" b="b"/>
              <a:pathLst>
                <a:path w="8" h="10">
                  <a:moveTo>
                    <a:pt x="8" y="4"/>
                  </a:moveTo>
                  <a:lnTo>
                    <a:pt x="8" y="4"/>
                  </a:lnTo>
                  <a:lnTo>
                    <a:pt x="6" y="8"/>
                  </a:lnTo>
                  <a:lnTo>
                    <a:pt x="4" y="10"/>
                  </a:lnTo>
                  <a:lnTo>
                    <a:pt x="4" y="10"/>
                  </a:lnTo>
                  <a:lnTo>
                    <a:pt x="0" y="8"/>
                  </a:lnTo>
                  <a:lnTo>
                    <a:pt x="0" y="4"/>
                  </a:lnTo>
                  <a:lnTo>
                    <a:pt x="0" y="4"/>
                  </a:lnTo>
                  <a:lnTo>
                    <a:pt x="0" y="2"/>
                  </a:lnTo>
                  <a:lnTo>
                    <a:pt x="4" y="0"/>
                  </a:lnTo>
                  <a:lnTo>
                    <a:pt x="4" y="0"/>
                  </a:lnTo>
                  <a:lnTo>
                    <a:pt x="6" y="2"/>
                  </a:lnTo>
                  <a:lnTo>
                    <a:pt x="8" y="4"/>
                  </a:lnTo>
                  <a:lnTo>
                    <a:pt x="8" y="4"/>
                  </a:lnTo>
                  <a:close/>
                </a:path>
              </a:pathLst>
            </a:custGeom>
            <a:solidFill>
              <a:srgbClr val="9DD4DE"/>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98" name="Freeform 537"/>
            <p:cNvSpPr/>
            <p:nvPr/>
          </p:nvSpPr>
          <p:spPr bwMode="auto">
            <a:xfrm>
              <a:off x="1854200" y="3589338"/>
              <a:ext cx="12700" cy="12700"/>
            </a:xfrm>
            <a:custGeom>
              <a:avLst/>
              <a:gdLst/>
              <a:ahLst/>
              <a:cxnLst>
                <a:cxn ang="0">
                  <a:pos x="8" y="4"/>
                </a:cxn>
                <a:cxn ang="0">
                  <a:pos x="8" y="4"/>
                </a:cxn>
                <a:cxn ang="0">
                  <a:pos x="8" y="8"/>
                </a:cxn>
                <a:cxn ang="0">
                  <a:pos x="4" y="8"/>
                </a:cxn>
                <a:cxn ang="0">
                  <a:pos x="4" y="8"/>
                </a:cxn>
                <a:cxn ang="0">
                  <a:pos x="2" y="8"/>
                </a:cxn>
                <a:cxn ang="0">
                  <a:pos x="0" y="4"/>
                </a:cxn>
                <a:cxn ang="0">
                  <a:pos x="0" y="4"/>
                </a:cxn>
                <a:cxn ang="0">
                  <a:pos x="2" y="2"/>
                </a:cxn>
                <a:cxn ang="0">
                  <a:pos x="4" y="0"/>
                </a:cxn>
                <a:cxn ang="0">
                  <a:pos x="4" y="0"/>
                </a:cxn>
                <a:cxn ang="0">
                  <a:pos x="8" y="2"/>
                </a:cxn>
                <a:cxn ang="0">
                  <a:pos x="8" y="4"/>
                </a:cxn>
                <a:cxn ang="0">
                  <a:pos x="8" y="4"/>
                </a:cxn>
              </a:cxnLst>
              <a:rect l="0" t="0" r="r" b="b"/>
              <a:pathLst>
                <a:path w="8" h="8">
                  <a:moveTo>
                    <a:pt x="8" y="4"/>
                  </a:moveTo>
                  <a:lnTo>
                    <a:pt x="8" y="4"/>
                  </a:lnTo>
                  <a:lnTo>
                    <a:pt x="8" y="8"/>
                  </a:lnTo>
                  <a:lnTo>
                    <a:pt x="4" y="8"/>
                  </a:lnTo>
                  <a:lnTo>
                    <a:pt x="4" y="8"/>
                  </a:lnTo>
                  <a:lnTo>
                    <a:pt x="2" y="8"/>
                  </a:lnTo>
                  <a:lnTo>
                    <a:pt x="0" y="4"/>
                  </a:lnTo>
                  <a:lnTo>
                    <a:pt x="0" y="4"/>
                  </a:lnTo>
                  <a:lnTo>
                    <a:pt x="2" y="2"/>
                  </a:lnTo>
                  <a:lnTo>
                    <a:pt x="4" y="0"/>
                  </a:lnTo>
                  <a:lnTo>
                    <a:pt x="4" y="0"/>
                  </a:lnTo>
                  <a:lnTo>
                    <a:pt x="8" y="2"/>
                  </a:lnTo>
                  <a:lnTo>
                    <a:pt x="8" y="4"/>
                  </a:lnTo>
                  <a:lnTo>
                    <a:pt x="8" y="4"/>
                  </a:lnTo>
                  <a:close/>
                </a:path>
              </a:pathLst>
            </a:custGeom>
            <a:solidFill>
              <a:srgbClr val="8B5883"/>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99" name="Freeform 538"/>
            <p:cNvSpPr/>
            <p:nvPr/>
          </p:nvSpPr>
          <p:spPr bwMode="auto">
            <a:xfrm>
              <a:off x="1882775" y="3621088"/>
              <a:ext cx="12700" cy="12700"/>
            </a:xfrm>
            <a:custGeom>
              <a:avLst/>
              <a:gdLst/>
              <a:ahLst/>
              <a:cxnLst>
                <a:cxn ang="0">
                  <a:pos x="8" y="4"/>
                </a:cxn>
                <a:cxn ang="0">
                  <a:pos x="8" y="4"/>
                </a:cxn>
                <a:cxn ang="0">
                  <a:pos x="6" y="8"/>
                </a:cxn>
                <a:cxn ang="0">
                  <a:pos x="4" y="8"/>
                </a:cxn>
                <a:cxn ang="0">
                  <a:pos x="4" y="8"/>
                </a:cxn>
                <a:cxn ang="0">
                  <a:pos x="0" y="8"/>
                </a:cxn>
                <a:cxn ang="0">
                  <a:pos x="0" y="4"/>
                </a:cxn>
                <a:cxn ang="0">
                  <a:pos x="0" y="4"/>
                </a:cxn>
                <a:cxn ang="0">
                  <a:pos x="0" y="2"/>
                </a:cxn>
                <a:cxn ang="0">
                  <a:pos x="4" y="0"/>
                </a:cxn>
                <a:cxn ang="0">
                  <a:pos x="4" y="0"/>
                </a:cxn>
                <a:cxn ang="0">
                  <a:pos x="6" y="2"/>
                </a:cxn>
                <a:cxn ang="0">
                  <a:pos x="8" y="4"/>
                </a:cxn>
                <a:cxn ang="0">
                  <a:pos x="8" y="4"/>
                </a:cxn>
              </a:cxnLst>
              <a:rect l="0" t="0" r="r" b="b"/>
              <a:pathLst>
                <a:path w="8" h="8">
                  <a:moveTo>
                    <a:pt x="8" y="4"/>
                  </a:moveTo>
                  <a:lnTo>
                    <a:pt x="8" y="4"/>
                  </a:lnTo>
                  <a:lnTo>
                    <a:pt x="6" y="8"/>
                  </a:lnTo>
                  <a:lnTo>
                    <a:pt x="4" y="8"/>
                  </a:lnTo>
                  <a:lnTo>
                    <a:pt x="4" y="8"/>
                  </a:lnTo>
                  <a:lnTo>
                    <a:pt x="0" y="8"/>
                  </a:lnTo>
                  <a:lnTo>
                    <a:pt x="0" y="4"/>
                  </a:lnTo>
                  <a:lnTo>
                    <a:pt x="0" y="4"/>
                  </a:lnTo>
                  <a:lnTo>
                    <a:pt x="0" y="2"/>
                  </a:lnTo>
                  <a:lnTo>
                    <a:pt x="4" y="0"/>
                  </a:lnTo>
                  <a:lnTo>
                    <a:pt x="4" y="0"/>
                  </a:lnTo>
                  <a:lnTo>
                    <a:pt x="6" y="2"/>
                  </a:lnTo>
                  <a:lnTo>
                    <a:pt x="8" y="4"/>
                  </a:lnTo>
                  <a:lnTo>
                    <a:pt x="8" y="4"/>
                  </a:lnTo>
                  <a:close/>
                </a:path>
              </a:pathLst>
            </a:custGeom>
            <a:solidFill>
              <a:srgbClr val="8B5883"/>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00" name="Freeform 539"/>
            <p:cNvSpPr/>
            <p:nvPr/>
          </p:nvSpPr>
          <p:spPr bwMode="auto">
            <a:xfrm>
              <a:off x="1974850" y="3595688"/>
              <a:ext cx="12700" cy="12700"/>
            </a:xfrm>
            <a:custGeom>
              <a:avLst/>
              <a:gdLst/>
              <a:ahLst/>
              <a:cxnLst>
                <a:cxn ang="0">
                  <a:pos x="8" y="4"/>
                </a:cxn>
                <a:cxn ang="0">
                  <a:pos x="8" y="4"/>
                </a:cxn>
                <a:cxn ang="0">
                  <a:pos x="8" y="6"/>
                </a:cxn>
                <a:cxn ang="0">
                  <a:pos x="4" y="8"/>
                </a:cxn>
                <a:cxn ang="0">
                  <a:pos x="4" y="8"/>
                </a:cxn>
                <a:cxn ang="0">
                  <a:pos x="2" y="6"/>
                </a:cxn>
                <a:cxn ang="0">
                  <a:pos x="0" y="4"/>
                </a:cxn>
                <a:cxn ang="0">
                  <a:pos x="0" y="4"/>
                </a:cxn>
                <a:cxn ang="0">
                  <a:pos x="2" y="0"/>
                </a:cxn>
                <a:cxn ang="0">
                  <a:pos x="4" y="0"/>
                </a:cxn>
                <a:cxn ang="0">
                  <a:pos x="4" y="0"/>
                </a:cxn>
                <a:cxn ang="0">
                  <a:pos x="8" y="0"/>
                </a:cxn>
                <a:cxn ang="0">
                  <a:pos x="8" y="4"/>
                </a:cxn>
                <a:cxn ang="0">
                  <a:pos x="8" y="4"/>
                </a:cxn>
              </a:cxnLst>
              <a:rect l="0" t="0" r="r" b="b"/>
              <a:pathLst>
                <a:path w="8" h="8">
                  <a:moveTo>
                    <a:pt x="8" y="4"/>
                  </a:moveTo>
                  <a:lnTo>
                    <a:pt x="8" y="4"/>
                  </a:lnTo>
                  <a:lnTo>
                    <a:pt x="8" y="6"/>
                  </a:lnTo>
                  <a:lnTo>
                    <a:pt x="4" y="8"/>
                  </a:lnTo>
                  <a:lnTo>
                    <a:pt x="4" y="8"/>
                  </a:lnTo>
                  <a:lnTo>
                    <a:pt x="2" y="6"/>
                  </a:lnTo>
                  <a:lnTo>
                    <a:pt x="0" y="4"/>
                  </a:lnTo>
                  <a:lnTo>
                    <a:pt x="0" y="4"/>
                  </a:lnTo>
                  <a:lnTo>
                    <a:pt x="2" y="0"/>
                  </a:lnTo>
                  <a:lnTo>
                    <a:pt x="4" y="0"/>
                  </a:lnTo>
                  <a:lnTo>
                    <a:pt x="4" y="0"/>
                  </a:lnTo>
                  <a:lnTo>
                    <a:pt x="8" y="0"/>
                  </a:lnTo>
                  <a:lnTo>
                    <a:pt x="8" y="4"/>
                  </a:lnTo>
                  <a:lnTo>
                    <a:pt x="8" y="4"/>
                  </a:lnTo>
                  <a:close/>
                </a:path>
              </a:pathLst>
            </a:custGeom>
            <a:solidFill>
              <a:srgbClr val="8BA977"/>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01" name="Freeform 540"/>
            <p:cNvSpPr/>
            <p:nvPr/>
          </p:nvSpPr>
          <p:spPr bwMode="auto">
            <a:xfrm>
              <a:off x="2016125" y="3548063"/>
              <a:ext cx="12700" cy="12700"/>
            </a:xfrm>
            <a:custGeom>
              <a:avLst/>
              <a:gdLst/>
              <a:ahLst/>
              <a:cxnLst>
                <a:cxn ang="0">
                  <a:pos x="8" y="4"/>
                </a:cxn>
                <a:cxn ang="0">
                  <a:pos x="8" y="4"/>
                </a:cxn>
                <a:cxn ang="0">
                  <a:pos x="8" y="6"/>
                </a:cxn>
                <a:cxn ang="0">
                  <a:pos x="4" y="8"/>
                </a:cxn>
                <a:cxn ang="0">
                  <a:pos x="4" y="8"/>
                </a:cxn>
                <a:cxn ang="0">
                  <a:pos x="2" y="6"/>
                </a:cxn>
                <a:cxn ang="0">
                  <a:pos x="0" y="4"/>
                </a:cxn>
                <a:cxn ang="0">
                  <a:pos x="0" y="4"/>
                </a:cxn>
                <a:cxn ang="0">
                  <a:pos x="2" y="0"/>
                </a:cxn>
                <a:cxn ang="0">
                  <a:pos x="4" y="0"/>
                </a:cxn>
                <a:cxn ang="0">
                  <a:pos x="4" y="0"/>
                </a:cxn>
                <a:cxn ang="0">
                  <a:pos x="8" y="0"/>
                </a:cxn>
                <a:cxn ang="0">
                  <a:pos x="8" y="4"/>
                </a:cxn>
                <a:cxn ang="0">
                  <a:pos x="8" y="4"/>
                </a:cxn>
              </a:cxnLst>
              <a:rect l="0" t="0" r="r" b="b"/>
              <a:pathLst>
                <a:path w="8" h="8">
                  <a:moveTo>
                    <a:pt x="8" y="4"/>
                  </a:moveTo>
                  <a:lnTo>
                    <a:pt x="8" y="4"/>
                  </a:lnTo>
                  <a:lnTo>
                    <a:pt x="8" y="6"/>
                  </a:lnTo>
                  <a:lnTo>
                    <a:pt x="4" y="8"/>
                  </a:lnTo>
                  <a:lnTo>
                    <a:pt x="4" y="8"/>
                  </a:lnTo>
                  <a:lnTo>
                    <a:pt x="2" y="6"/>
                  </a:lnTo>
                  <a:lnTo>
                    <a:pt x="0" y="4"/>
                  </a:lnTo>
                  <a:lnTo>
                    <a:pt x="0" y="4"/>
                  </a:lnTo>
                  <a:lnTo>
                    <a:pt x="2" y="0"/>
                  </a:lnTo>
                  <a:lnTo>
                    <a:pt x="4" y="0"/>
                  </a:lnTo>
                  <a:lnTo>
                    <a:pt x="4" y="0"/>
                  </a:lnTo>
                  <a:lnTo>
                    <a:pt x="8" y="0"/>
                  </a:lnTo>
                  <a:lnTo>
                    <a:pt x="8" y="4"/>
                  </a:lnTo>
                  <a:lnTo>
                    <a:pt x="8" y="4"/>
                  </a:lnTo>
                  <a:close/>
                </a:path>
              </a:pathLst>
            </a:custGeom>
            <a:solidFill>
              <a:srgbClr val="8BA977"/>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02" name="Freeform 541"/>
            <p:cNvSpPr/>
            <p:nvPr/>
          </p:nvSpPr>
          <p:spPr bwMode="auto">
            <a:xfrm>
              <a:off x="2060575" y="3513138"/>
              <a:ext cx="15875" cy="12700"/>
            </a:xfrm>
            <a:custGeom>
              <a:avLst/>
              <a:gdLst/>
              <a:ahLst/>
              <a:cxnLst>
                <a:cxn ang="0">
                  <a:pos x="10" y="4"/>
                </a:cxn>
                <a:cxn ang="0">
                  <a:pos x="10" y="4"/>
                </a:cxn>
                <a:cxn ang="0">
                  <a:pos x="8" y="8"/>
                </a:cxn>
                <a:cxn ang="0">
                  <a:pos x="4" y="8"/>
                </a:cxn>
                <a:cxn ang="0">
                  <a:pos x="4" y="8"/>
                </a:cxn>
                <a:cxn ang="0">
                  <a:pos x="2" y="8"/>
                </a:cxn>
                <a:cxn ang="0">
                  <a:pos x="0" y="4"/>
                </a:cxn>
                <a:cxn ang="0">
                  <a:pos x="0" y="4"/>
                </a:cxn>
                <a:cxn ang="0">
                  <a:pos x="2" y="2"/>
                </a:cxn>
                <a:cxn ang="0">
                  <a:pos x="4" y="0"/>
                </a:cxn>
                <a:cxn ang="0">
                  <a:pos x="4" y="0"/>
                </a:cxn>
                <a:cxn ang="0">
                  <a:pos x="8" y="2"/>
                </a:cxn>
                <a:cxn ang="0">
                  <a:pos x="10" y="4"/>
                </a:cxn>
                <a:cxn ang="0">
                  <a:pos x="10" y="4"/>
                </a:cxn>
              </a:cxnLst>
              <a:rect l="0" t="0" r="r" b="b"/>
              <a:pathLst>
                <a:path w="10" h="8">
                  <a:moveTo>
                    <a:pt x="10" y="4"/>
                  </a:moveTo>
                  <a:lnTo>
                    <a:pt x="10" y="4"/>
                  </a:lnTo>
                  <a:lnTo>
                    <a:pt x="8" y="8"/>
                  </a:lnTo>
                  <a:lnTo>
                    <a:pt x="4" y="8"/>
                  </a:lnTo>
                  <a:lnTo>
                    <a:pt x="4" y="8"/>
                  </a:lnTo>
                  <a:lnTo>
                    <a:pt x="2" y="8"/>
                  </a:lnTo>
                  <a:lnTo>
                    <a:pt x="0" y="4"/>
                  </a:lnTo>
                  <a:lnTo>
                    <a:pt x="0" y="4"/>
                  </a:lnTo>
                  <a:lnTo>
                    <a:pt x="2" y="2"/>
                  </a:lnTo>
                  <a:lnTo>
                    <a:pt x="4" y="0"/>
                  </a:lnTo>
                  <a:lnTo>
                    <a:pt x="4" y="0"/>
                  </a:lnTo>
                  <a:lnTo>
                    <a:pt x="8" y="2"/>
                  </a:lnTo>
                  <a:lnTo>
                    <a:pt x="10" y="4"/>
                  </a:lnTo>
                  <a:lnTo>
                    <a:pt x="10" y="4"/>
                  </a:lnTo>
                  <a:close/>
                </a:path>
              </a:pathLst>
            </a:custGeom>
            <a:solidFill>
              <a:srgbClr val="8BA977"/>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03" name="Freeform 542"/>
            <p:cNvSpPr/>
            <p:nvPr/>
          </p:nvSpPr>
          <p:spPr bwMode="auto">
            <a:xfrm>
              <a:off x="2203450" y="3389313"/>
              <a:ext cx="117475" cy="104775"/>
            </a:xfrm>
            <a:custGeom>
              <a:avLst/>
              <a:gdLst/>
              <a:ahLst/>
              <a:cxnLst>
                <a:cxn ang="0">
                  <a:pos x="14" y="0"/>
                </a:cxn>
                <a:cxn ang="0">
                  <a:pos x="14" y="0"/>
                </a:cxn>
                <a:cxn ang="0">
                  <a:pos x="8" y="6"/>
                </a:cxn>
                <a:cxn ang="0">
                  <a:pos x="4" y="14"/>
                </a:cxn>
                <a:cxn ang="0">
                  <a:pos x="2" y="20"/>
                </a:cxn>
                <a:cxn ang="0">
                  <a:pos x="0" y="28"/>
                </a:cxn>
                <a:cxn ang="0">
                  <a:pos x="0" y="28"/>
                </a:cxn>
                <a:cxn ang="0">
                  <a:pos x="2" y="36"/>
                </a:cxn>
                <a:cxn ang="0">
                  <a:pos x="4" y="44"/>
                </a:cxn>
                <a:cxn ang="0">
                  <a:pos x="6" y="50"/>
                </a:cxn>
                <a:cxn ang="0">
                  <a:pos x="12" y="54"/>
                </a:cxn>
                <a:cxn ang="0">
                  <a:pos x="16" y="60"/>
                </a:cxn>
                <a:cxn ang="0">
                  <a:pos x="22" y="62"/>
                </a:cxn>
                <a:cxn ang="0">
                  <a:pos x="30" y="64"/>
                </a:cxn>
                <a:cxn ang="0">
                  <a:pos x="38" y="66"/>
                </a:cxn>
                <a:cxn ang="0">
                  <a:pos x="38" y="66"/>
                </a:cxn>
                <a:cxn ang="0">
                  <a:pos x="44" y="64"/>
                </a:cxn>
                <a:cxn ang="0">
                  <a:pos x="52" y="62"/>
                </a:cxn>
                <a:cxn ang="0">
                  <a:pos x="58" y="60"/>
                </a:cxn>
                <a:cxn ang="0">
                  <a:pos x="64" y="54"/>
                </a:cxn>
                <a:cxn ang="0">
                  <a:pos x="68" y="50"/>
                </a:cxn>
                <a:cxn ang="0">
                  <a:pos x="72" y="44"/>
                </a:cxn>
                <a:cxn ang="0">
                  <a:pos x="74" y="36"/>
                </a:cxn>
                <a:cxn ang="0">
                  <a:pos x="74" y="28"/>
                </a:cxn>
                <a:cxn ang="0">
                  <a:pos x="74" y="28"/>
                </a:cxn>
                <a:cxn ang="0">
                  <a:pos x="72" y="18"/>
                </a:cxn>
                <a:cxn ang="0">
                  <a:pos x="68" y="8"/>
                </a:cxn>
                <a:cxn ang="0">
                  <a:pos x="14" y="0"/>
                </a:cxn>
              </a:cxnLst>
              <a:rect l="0" t="0" r="r" b="b"/>
              <a:pathLst>
                <a:path w="74" h="66">
                  <a:moveTo>
                    <a:pt x="14" y="0"/>
                  </a:moveTo>
                  <a:lnTo>
                    <a:pt x="14" y="0"/>
                  </a:lnTo>
                  <a:lnTo>
                    <a:pt x="8" y="6"/>
                  </a:lnTo>
                  <a:lnTo>
                    <a:pt x="4" y="14"/>
                  </a:lnTo>
                  <a:lnTo>
                    <a:pt x="2" y="20"/>
                  </a:lnTo>
                  <a:lnTo>
                    <a:pt x="0" y="28"/>
                  </a:lnTo>
                  <a:lnTo>
                    <a:pt x="0" y="28"/>
                  </a:lnTo>
                  <a:lnTo>
                    <a:pt x="2" y="36"/>
                  </a:lnTo>
                  <a:lnTo>
                    <a:pt x="4" y="44"/>
                  </a:lnTo>
                  <a:lnTo>
                    <a:pt x="6" y="50"/>
                  </a:lnTo>
                  <a:lnTo>
                    <a:pt x="12" y="54"/>
                  </a:lnTo>
                  <a:lnTo>
                    <a:pt x="16" y="60"/>
                  </a:lnTo>
                  <a:lnTo>
                    <a:pt x="22" y="62"/>
                  </a:lnTo>
                  <a:lnTo>
                    <a:pt x="30" y="64"/>
                  </a:lnTo>
                  <a:lnTo>
                    <a:pt x="38" y="66"/>
                  </a:lnTo>
                  <a:lnTo>
                    <a:pt x="38" y="66"/>
                  </a:lnTo>
                  <a:lnTo>
                    <a:pt x="44" y="64"/>
                  </a:lnTo>
                  <a:lnTo>
                    <a:pt x="52" y="62"/>
                  </a:lnTo>
                  <a:lnTo>
                    <a:pt x="58" y="60"/>
                  </a:lnTo>
                  <a:lnTo>
                    <a:pt x="64" y="54"/>
                  </a:lnTo>
                  <a:lnTo>
                    <a:pt x="68" y="50"/>
                  </a:lnTo>
                  <a:lnTo>
                    <a:pt x="72" y="44"/>
                  </a:lnTo>
                  <a:lnTo>
                    <a:pt x="74" y="36"/>
                  </a:lnTo>
                  <a:lnTo>
                    <a:pt x="74" y="28"/>
                  </a:lnTo>
                  <a:lnTo>
                    <a:pt x="74" y="28"/>
                  </a:lnTo>
                  <a:lnTo>
                    <a:pt x="72" y="18"/>
                  </a:lnTo>
                  <a:lnTo>
                    <a:pt x="68" y="8"/>
                  </a:lnTo>
                  <a:lnTo>
                    <a:pt x="14" y="0"/>
                  </a:lnTo>
                  <a:close/>
                </a:path>
              </a:pathLst>
            </a:custGeom>
            <a:solidFill>
              <a:srgbClr val="A7C0B1"/>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04" name="Freeform 543"/>
            <p:cNvSpPr/>
            <p:nvPr/>
          </p:nvSpPr>
          <p:spPr bwMode="auto">
            <a:xfrm>
              <a:off x="2219325" y="3395663"/>
              <a:ext cx="85725" cy="82550"/>
            </a:xfrm>
            <a:custGeom>
              <a:avLst/>
              <a:gdLst/>
              <a:ahLst/>
              <a:cxnLst>
                <a:cxn ang="0">
                  <a:pos x="42" y="2"/>
                </a:cxn>
                <a:cxn ang="0">
                  <a:pos x="20" y="0"/>
                </a:cxn>
                <a:cxn ang="0">
                  <a:pos x="20" y="0"/>
                </a:cxn>
                <a:cxn ang="0">
                  <a:pos x="12" y="2"/>
                </a:cxn>
                <a:cxn ang="0">
                  <a:pos x="6" y="8"/>
                </a:cxn>
                <a:cxn ang="0">
                  <a:pos x="2" y="16"/>
                </a:cxn>
                <a:cxn ang="0">
                  <a:pos x="0" y="24"/>
                </a:cxn>
                <a:cxn ang="0">
                  <a:pos x="0" y="24"/>
                </a:cxn>
                <a:cxn ang="0">
                  <a:pos x="2" y="36"/>
                </a:cxn>
                <a:cxn ang="0">
                  <a:pos x="8" y="44"/>
                </a:cxn>
                <a:cxn ang="0">
                  <a:pos x="16" y="50"/>
                </a:cxn>
                <a:cxn ang="0">
                  <a:pos x="28" y="52"/>
                </a:cxn>
                <a:cxn ang="0">
                  <a:pos x="28" y="52"/>
                </a:cxn>
                <a:cxn ang="0">
                  <a:pos x="38" y="50"/>
                </a:cxn>
                <a:cxn ang="0">
                  <a:pos x="46" y="44"/>
                </a:cxn>
                <a:cxn ang="0">
                  <a:pos x="52" y="36"/>
                </a:cxn>
                <a:cxn ang="0">
                  <a:pos x="54" y="24"/>
                </a:cxn>
                <a:cxn ang="0">
                  <a:pos x="54" y="24"/>
                </a:cxn>
                <a:cxn ang="0">
                  <a:pos x="54" y="18"/>
                </a:cxn>
                <a:cxn ang="0">
                  <a:pos x="50" y="12"/>
                </a:cxn>
                <a:cxn ang="0">
                  <a:pos x="46" y="6"/>
                </a:cxn>
                <a:cxn ang="0">
                  <a:pos x="42" y="2"/>
                </a:cxn>
                <a:cxn ang="0">
                  <a:pos x="42" y="2"/>
                </a:cxn>
              </a:cxnLst>
              <a:rect l="0" t="0" r="r" b="b"/>
              <a:pathLst>
                <a:path w="54" h="52">
                  <a:moveTo>
                    <a:pt x="42" y="2"/>
                  </a:moveTo>
                  <a:lnTo>
                    <a:pt x="20" y="0"/>
                  </a:lnTo>
                  <a:lnTo>
                    <a:pt x="20" y="0"/>
                  </a:lnTo>
                  <a:lnTo>
                    <a:pt x="12" y="2"/>
                  </a:lnTo>
                  <a:lnTo>
                    <a:pt x="6" y="8"/>
                  </a:lnTo>
                  <a:lnTo>
                    <a:pt x="2" y="16"/>
                  </a:lnTo>
                  <a:lnTo>
                    <a:pt x="0" y="24"/>
                  </a:lnTo>
                  <a:lnTo>
                    <a:pt x="0" y="24"/>
                  </a:lnTo>
                  <a:lnTo>
                    <a:pt x="2" y="36"/>
                  </a:lnTo>
                  <a:lnTo>
                    <a:pt x="8" y="44"/>
                  </a:lnTo>
                  <a:lnTo>
                    <a:pt x="16" y="50"/>
                  </a:lnTo>
                  <a:lnTo>
                    <a:pt x="28" y="52"/>
                  </a:lnTo>
                  <a:lnTo>
                    <a:pt x="28" y="52"/>
                  </a:lnTo>
                  <a:lnTo>
                    <a:pt x="38" y="50"/>
                  </a:lnTo>
                  <a:lnTo>
                    <a:pt x="46" y="44"/>
                  </a:lnTo>
                  <a:lnTo>
                    <a:pt x="52" y="36"/>
                  </a:lnTo>
                  <a:lnTo>
                    <a:pt x="54" y="24"/>
                  </a:lnTo>
                  <a:lnTo>
                    <a:pt x="54" y="24"/>
                  </a:lnTo>
                  <a:lnTo>
                    <a:pt x="54" y="18"/>
                  </a:lnTo>
                  <a:lnTo>
                    <a:pt x="50" y="12"/>
                  </a:lnTo>
                  <a:lnTo>
                    <a:pt x="46" y="6"/>
                  </a:lnTo>
                  <a:lnTo>
                    <a:pt x="42" y="2"/>
                  </a:lnTo>
                  <a:lnTo>
                    <a:pt x="42" y="2"/>
                  </a:lnTo>
                  <a:close/>
                </a:path>
              </a:pathLst>
            </a:custGeom>
            <a:solidFill>
              <a:srgbClr val="FFF7B1"/>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05" name="Freeform 544"/>
            <p:cNvSpPr/>
            <p:nvPr/>
          </p:nvSpPr>
          <p:spPr bwMode="auto">
            <a:xfrm>
              <a:off x="2238375" y="3411538"/>
              <a:ext cx="47625" cy="47625"/>
            </a:xfrm>
            <a:custGeom>
              <a:avLst/>
              <a:gdLst/>
              <a:ahLst/>
              <a:cxnLst>
                <a:cxn ang="0">
                  <a:pos x="16" y="0"/>
                </a:cxn>
                <a:cxn ang="0">
                  <a:pos x="16" y="0"/>
                </a:cxn>
                <a:cxn ang="0">
                  <a:pos x="10" y="2"/>
                </a:cxn>
                <a:cxn ang="0">
                  <a:pos x="4" y="4"/>
                </a:cxn>
                <a:cxn ang="0">
                  <a:pos x="2" y="10"/>
                </a:cxn>
                <a:cxn ang="0">
                  <a:pos x="0" y="14"/>
                </a:cxn>
                <a:cxn ang="0">
                  <a:pos x="0" y="14"/>
                </a:cxn>
                <a:cxn ang="0">
                  <a:pos x="2" y="20"/>
                </a:cxn>
                <a:cxn ang="0">
                  <a:pos x="4" y="26"/>
                </a:cxn>
                <a:cxn ang="0">
                  <a:pos x="10" y="28"/>
                </a:cxn>
                <a:cxn ang="0">
                  <a:pos x="16" y="30"/>
                </a:cxn>
                <a:cxn ang="0">
                  <a:pos x="16" y="30"/>
                </a:cxn>
                <a:cxn ang="0">
                  <a:pos x="20" y="28"/>
                </a:cxn>
                <a:cxn ang="0">
                  <a:pos x="26" y="26"/>
                </a:cxn>
                <a:cxn ang="0">
                  <a:pos x="28" y="20"/>
                </a:cxn>
                <a:cxn ang="0">
                  <a:pos x="30" y="14"/>
                </a:cxn>
                <a:cxn ang="0">
                  <a:pos x="30" y="14"/>
                </a:cxn>
                <a:cxn ang="0">
                  <a:pos x="28" y="10"/>
                </a:cxn>
                <a:cxn ang="0">
                  <a:pos x="26" y="4"/>
                </a:cxn>
                <a:cxn ang="0">
                  <a:pos x="20" y="2"/>
                </a:cxn>
                <a:cxn ang="0">
                  <a:pos x="16" y="0"/>
                </a:cxn>
                <a:cxn ang="0">
                  <a:pos x="16" y="0"/>
                </a:cxn>
              </a:cxnLst>
              <a:rect l="0" t="0" r="r" b="b"/>
              <a:pathLst>
                <a:path w="30" h="30">
                  <a:moveTo>
                    <a:pt x="16" y="0"/>
                  </a:moveTo>
                  <a:lnTo>
                    <a:pt x="16" y="0"/>
                  </a:lnTo>
                  <a:lnTo>
                    <a:pt x="10" y="2"/>
                  </a:lnTo>
                  <a:lnTo>
                    <a:pt x="4" y="4"/>
                  </a:lnTo>
                  <a:lnTo>
                    <a:pt x="2" y="10"/>
                  </a:lnTo>
                  <a:lnTo>
                    <a:pt x="0" y="14"/>
                  </a:lnTo>
                  <a:lnTo>
                    <a:pt x="0" y="14"/>
                  </a:lnTo>
                  <a:lnTo>
                    <a:pt x="2" y="20"/>
                  </a:lnTo>
                  <a:lnTo>
                    <a:pt x="4" y="26"/>
                  </a:lnTo>
                  <a:lnTo>
                    <a:pt x="10" y="28"/>
                  </a:lnTo>
                  <a:lnTo>
                    <a:pt x="16" y="30"/>
                  </a:lnTo>
                  <a:lnTo>
                    <a:pt x="16" y="30"/>
                  </a:lnTo>
                  <a:lnTo>
                    <a:pt x="20" y="28"/>
                  </a:lnTo>
                  <a:lnTo>
                    <a:pt x="26" y="26"/>
                  </a:lnTo>
                  <a:lnTo>
                    <a:pt x="28" y="20"/>
                  </a:lnTo>
                  <a:lnTo>
                    <a:pt x="30" y="14"/>
                  </a:lnTo>
                  <a:lnTo>
                    <a:pt x="30" y="14"/>
                  </a:lnTo>
                  <a:lnTo>
                    <a:pt x="28" y="10"/>
                  </a:lnTo>
                  <a:lnTo>
                    <a:pt x="26" y="4"/>
                  </a:lnTo>
                  <a:lnTo>
                    <a:pt x="20" y="2"/>
                  </a:lnTo>
                  <a:lnTo>
                    <a:pt x="16" y="0"/>
                  </a:lnTo>
                  <a:lnTo>
                    <a:pt x="16" y="0"/>
                  </a:lnTo>
                  <a:close/>
                </a:path>
              </a:pathLst>
            </a:custGeom>
            <a:solidFill>
              <a:srgbClr val="FF6292"/>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06" name="Freeform 545"/>
            <p:cNvSpPr/>
            <p:nvPr/>
          </p:nvSpPr>
          <p:spPr bwMode="auto">
            <a:xfrm>
              <a:off x="2374900" y="3446463"/>
              <a:ext cx="69850" cy="117475"/>
            </a:xfrm>
            <a:custGeom>
              <a:avLst/>
              <a:gdLst/>
              <a:ahLst/>
              <a:cxnLst>
                <a:cxn ang="0">
                  <a:pos x="36" y="0"/>
                </a:cxn>
                <a:cxn ang="0">
                  <a:pos x="36" y="0"/>
                </a:cxn>
                <a:cxn ang="0">
                  <a:pos x="30" y="2"/>
                </a:cxn>
                <a:cxn ang="0">
                  <a:pos x="22" y="4"/>
                </a:cxn>
                <a:cxn ang="0">
                  <a:pos x="16" y="8"/>
                </a:cxn>
                <a:cxn ang="0">
                  <a:pos x="10" y="12"/>
                </a:cxn>
                <a:cxn ang="0">
                  <a:pos x="6" y="18"/>
                </a:cxn>
                <a:cxn ang="0">
                  <a:pos x="2" y="24"/>
                </a:cxn>
                <a:cxn ang="0">
                  <a:pos x="0" y="30"/>
                </a:cxn>
                <a:cxn ang="0">
                  <a:pos x="0" y="38"/>
                </a:cxn>
                <a:cxn ang="0">
                  <a:pos x="0" y="38"/>
                </a:cxn>
                <a:cxn ang="0">
                  <a:pos x="0" y="46"/>
                </a:cxn>
                <a:cxn ang="0">
                  <a:pos x="2" y="52"/>
                </a:cxn>
                <a:cxn ang="0">
                  <a:pos x="6" y="58"/>
                </a:cxn>
                <a:cxn ang="0">
                  <a:pos x="10" y="64"/>
                </a:cxn>
                <a:cxn ang="0">
                  <a:pos x="16" y="68"/>
                </a:cxn>
                <a:cxn ang="0">
                  <a:pos x="22" y="72"/>
                </a:cxn>
                <a:cxn ang="0">
                  <a:pos x="30" y="74"/>
                </a:cxn>
                <a:cxn ang="0">
                  <a:pos x="36" y="74"/>
                </a:cxn>
                <a:cxn ang="0">
                  <a:pos x="38" y="74"/>
                </a:cxn>
                <a:cxn ang="0">
                  <a:pos x="44" y="2"/>
                </a:cxn>
                <a:cxn ang="0">
                  <a:pos x="44" y="2"/>
                </a:cxn>
                <a:cxn ang="0">
                  <a:pos x="36" y="0"/>
                </a:cxn>
                <a:cxn ang="0">
                  <a:pos x="36" y="0"/>
                </a:cxn>
              </a:cxnLst>
              <a:rect l="0" t="0" r="r" b="b"/>
              <a:pathLst>
                <a:path w="44" h="74">
                  <a:moveTo>
                    <a:pt x="36" y="0"/>
                  </a:moveTo>
                  <a:lnTo>
                    <a:pt x="36" y="0"/>
                  </a:lnTo>
                  <a:lnTo>
                    <a:pt x="30" y="2"/>
                  </a:lnTo>
                  <a:lnTo>
                    <a:pt x="22" y="4"/>
                  </a:lnTo>
                  <a:lnTo>
                    <a:pt x="16" y="8"/>
                  </a:lnTo>
                  <a:lnTo>
                    <a:pt x="10" y="12"/>
                  </a:lnTo>
                  <a:lnTo>
                    <a:pt x="6" y="18"/>
                  </a:lnTo>
                  <a:lnTo>
                    <a:pt x="2" y="24"/>
                  </a:lnTo>
                  <a:lnTo>
                    <a:pt x="0" y="30"/>
                  </a:lnTo>
                  <a:lnTo>
                    <a:pt x="0" y="38"/>
                  </a:lnTo>
                  <a:lnTo>
                    <a:pt x="0" y="38"/>
                  </a:lnTo>
                  <a:lnTo>
                    <a:pt x="0" y="46"/>
                  </a:lnTo>
                  <a:lnTo>
                    <a:pt x="2" y="52"/>
                  </a:lnTo>
                  <a:lnTo>
                    <a:pt x="6" y="58"/>
                  </a:lnTo>
                  <a:lnTo>
                    <a:pt x="10" y="64"/>
                  </a:lnTo>
                  <a:lnTo>
                    <a:pt x="16" y="68"/>
                  </a:lnTo>
                  <a:lnTo>
                    <a:pt x="22" y="72"/>
                  </a:lnTo>
                  <a:lnTo>
                    <a:pt x="30" y="74"/>
                  </a:lnTo>
                  <a:lnTo>
                    <a:pt x="36" y="74"/>
                  </a:lnTo>
                  <a:lnTo>
                    <a:pt x="38" y="74"/>
                  </a:lnTo>
                  <a:lnTo>
                    <a:pt x="44" y="2"/>
                  </a:lnTo>
                  <a:lnTo>
                    <a:pt x="44" y="2"/>
                  </a:lnTo>
                  <a:lnTo>
                    <a:pt x="36" y="0"/>
                  </a:lnTo>
                  <a:lnTo>
                    <a:pt x="36" y="0"/>
                  </a:lnTo>
                  <a:close/>
                </a:path>
              </a:pathLst>
            </a:custGeom>
            <a:solidFill>
              <a:srgbClr val="A7C0B1"/>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07" name="Freeform 546"/>
            <p:cNvSpPr/>
            <p:nvPr/>
          </p:nvSpPr>
          <p:spPr bwMode="auto">
            <a:xfrm>
              <a:off x="2390775" y="3462338"/>
              <a:ext cx="53975" cy="85725"/>
            </a:xfrm>
            <a:custGeom>
              <a:avLst/>
              <a:gdLst/>
              <a:ahLst/>
              <a:cxnLst>
                <a:cxn ang="0">
                  <a:pos x="26" y="0"/>
                </a:cxn>
                <a:cxn ang="0">
                  <a:pos x="26" y="0"/>
                </a:cxn>
                <a:cxn ang="0">
                  <a:pos x="16" y="4"/>
                </a:cxn>
                <a:cxn ang="0">
                  <a:pos x="8" y="8"/>
                </a:cxn>
                <a:cxn ang="0">
                  <a:pos x="2" y="18"/>
                </a:cxn>
                <a:cxn ang="0">
                  <a:pos x="0" y="28"/>
                </a:cxn>
                <a:cxn ang="0">
                  <a:pos x="0" y="28"/>
                </a:cxn>
                <a:cxn ang="0">
                  <a:pos x="2" y="38"/>
                </a:cxn>
                <a:cxn ang="0">
                  <a:pos x="8" y="46"/>
                </a:cxn>
                <a:cxn ang="0">
                  <a:pos x="16" y="52"/>
                </a:cxn>
                <a:cxn ang="0">
                  <a:pos x="26" y="54"/>
                </a:cxn>
                <a:cxn ang="0">
                  <a:pos x="26" y="54"/>
                </a:cxn>
                <a:cxn ang="0">
                  <a:pos x="30" y="54"/>
                </a:cxn>
                <a:cxn ang="0">
                  <a:pos x="34" y="2"/>
                </a:cxn>
                <a:cxn ang="0">
                  <a:pos x="34" y="2"/>
                </a:cxn>
                <a:cxn ang="0">
                  <a:pos x="26" y="0"/>
                </a:cxn>
                <a:cxn ang="0">
                  <a:pos x="26" y="0"/>
                </a:cxn>
              </a:cxnLst>
              <a:rect l="0" t="0" r="r" b="b"/>
              <a:pathLst>
                <a:path w="34" h="54">
                  <a:moveTo>
                    <a:pt x="26" y="0"/>
                  </a:moveTo>
                  <a:lnTo>
                    <a:pt x="26" y="0"/>
                  </a:lnTo>
                  <a:lnTo>
                    <a:pt x="16" y="4"/>
                  </a:lnTo>
                  <a:lnTo>
                    <a:pt x="8" y="8"/>
                  </a:lnTo>
                  <a:lnTo>
                    <a:pt x="2" y="18"/>
                  </a:lnTo>
                  <a:lnTo>
                    <a:pt x="0" y="28"/>
                  </a:lnTo>
                  <a:lnTo>
                    <a:pt x="0" y="28"/>
                  </a:lnTo>
                  <a:lnTo>
                    <a:pt x="2" y="38"/>
                  </a:lnTo>
                  <a:lnTo>
                    <a:pt x="8" y="46"/>
                  </a:lnTo>
                  <a:lnTo>
                    <a:pt x="16" y="52"/>
                  </a:lnTo>
                  <a:lnTo>
                    <a:pt x="26" y="54"/>
                  </a:lnTo>
                  <a:lnTo>
                    <a:pt x="26" y="54"/>
                  </a:lnTo>
                  <a:lnTo>
                    <a:pt x="30" y="54"/>
                  </a:lnTo>
                  <a:lnTo>
                    <a:pt x="34" y="2"/>
                  </a:lnTo>
                  <a:lnTo>
                    <a:pt x="34" y="2"/>
                  </a:lnTo>
                  <a:lnTo>
                    <a:pt x="26" y="0"/>
                  </a:lnTo>
                  <a:lnTo>
                    <a:pt x="26" y="0"/>
                  </a:lnTo>
                  <a:close/>
                </a:path>
              </a:pathLst>
            </a:custGeom>
            <a:solidFill>
              <a:srgbClr val="FFF7B1"/>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08" name="Freeform 547"/>
            <p:cNvSpPr/>
            <p:nvPr/>
          </p:nvSpPr>
          <p:spPr bwMode="auto">
            <a:xfrm>
              <a:off x="2409825" y="3484563"/>
              <a:ext cx="31750" cy="44450"/>
            </a:xfrm>
            <a:custGeom>
              <a:avLst/>
              <a:gdLst/>
              <a:ahLst/>
              <a:cxnLst>
                <a:cxn ang="0">
                  <a:pos x="14" y="0"/>
                </a:cxn>
                <a:cxn ang="0">
                  <a:pos x="14" y="0"/>
                </a:cxn>
                <a:cxn ang="0">
                  <a:pos x="8" y="0"/>
                </a:cxn>
                <a:cxn ang="0">
                  <a:pos x="4" y="4"/>
                </a:cxn>
                <a:cxn ang="0">
                  <a:pos x="2" y="8"/>
                </a:cxn>
                <a:cxn ang="0">
                  <a:pos x="0" y="14"/>
                </a:cxn>
                <a:cxn ang="0">
                  <a:pos x="0" y="14"/>
                </a:cxn>
                <a:cxn ang="0">
                  <a:pos x="2" y="20"/>
                </a:cxn>
                <a:cxn ang="0">
                  <a:pos x="4" y="24"/>
                </a:cxn>
                <a:cxn ang="0">
                  <a:pos x="8" y="28"/>
                </a:cxn>
                <a:cxn ang="0">
                  <a:pos x="14" y="28"/>
                </a:cxn>
                <a:cxn ang="0">
                  <a:pos x="14" y="28"/>
                </a:cxn>
                <a:cxn ang="0">
                  <a:pos x="18" y="28"/>
                </a:cxn>
                <a:cxn ang="0">
                  <a:pos x="20" y="0"/>
                </a:cxn>
                <a:cxn ang="0">
                  <a:pos x="20" y="0"/>
                </a:cxn>
                <a:cxn ang="0">
                  <a:pos x="14" y="0"/>
                </a:cxn>
                <a:cxn ang="0">
                  <a:pos x="14" y="0"/>
                </a:cxn>
              </a:cxnLst>
              <a:rect l="0" t="0" r="r" b="b"/>
              <a:pathLst>
                <a:path w="20" h="28">
                  <a:moveTo>
                    <a:pt x="14" y="0"/>
                  </a:moveTo>
                  <a:lnTo>
                    <a:pt x="14" y="0"/>
                  </a:lnTo>
                  <a:lnTo>
                    <a:pt x="8" y="0"/>
                  </a:lnTo>
                  <a:lnTo>
                    <a:pt x="4" y="4"/>
                  </a:lnTo>
                  <a:lnTo>
                    <a:pt x="2" y="8"/>
                  </a:lnTo>
                  <a:lnTo>
                    <a:pt x="0" y="14"/>
                  </a:lnTo>
                  <a:lnTo>
                    <a:pt x="0" y="14"/>
                  </a:lnTo>
                  <a:lnTo>
                    <a:pt x="2" y="20"/>
                  </a:lnTo>
                  <a:lnTo>
                    <a:pt x="4" y="24"/>
                  </a:lnTo>
                  <a:lnTo>
                    <a:pt x="8" y="28"/>
                  </a:lnTo>
                  <a:lnTo>
                    <a:pt x="14" y="28"/>
                  </a:lnTo>
                  <a:lnTo>
                    <a:pt x="14" y="28"/>
                  </a:lnTo>
                  <a:lnTo>
                    <a:pt x="18" y="28"/>
                  </a:lnTo>
                  <a:lnTo>
                    <a:pt x="20" y="0"/>
                  </a:lnTo>
                  <a:lnTo>
                    <a:pt x="20" y="0"/>
                  </a:lnTo>
                  <a:lnTo>
                    <a:pt x="14" y="0"/>
                  </a:lnTo>
                  <a:lnTo>
                    <a:pt x="14" y="0"/>
                  </a:lnTo>
                  <a:close/>
                </a:path>
              </a:pathLst>
            </a:custGeom>
            <a:solidFill>
              <a:srgbClr val="FF6292"/>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09" name="Freeform 548"/>
            <p:cNvSpPr/>
            <p:nvPr/>
          </p:nvSpPr>
          <p:spPr bwMode="auto">
            <a:xfrm>
              <a:off x="2247900" y="3506788"/>
              <a:ext cx="117475" cy="117475"/>
            </a:xfrm>
            <a:custGeom>
              <a:avLst/>
              <a:gdLst/>
              <a:ahLst/>
              <a:cxnLst>
                <a:cxn ang="0">
                  <a:pos x="74" y="36"/>
                </a:cxn>
                <a:cxn ang="0">
                  <a:pos x="74" y="36"/>
                </a:cxn>
                <a:cxn ang="0">
                  <a:pos x="72" y="44"/>
                </a:cxn>
                <a:cxn ang="0">
                  <a:pos x="70" y="50"/>
                </a:cxn>
                <a:cxn ang="0">
                  <a:pos x="66" y="58"/>
                </a:cxn>
                <a:cxn ang="0">
                  <a:pos x="62" y="62"/>
                </a:cxn>
                <a:cxn ang="0">
                  <a:pos x="58" y="68"/>
                </a:cxn>
                <a:cxn ang="0">
                  <a:pos x="50" y="70"/>
                </a:cxn>
                <a:cxn ang="0">
                  <a:pos x="44" y="72"/>
                </a:cxn>
                <a:cxn ang="0">
                  <a:pos x="36" y="74"/>
                </a:cxn>
                <a:cxn ang="0">
                  <a:pos x="36" y="74"/>
                </a:cxn>
                <a:cxn ang="0">
                  <a:pos x="30" y="72"/>
                </a:cxn>
                <a:cxn ang="0">
                  <a:pos x="22" y="70"/>
                </a:cxn>
                <a:cxn ang="0">
                  <a:pos x="16" y="68"/>
                </a:cxn>
                <a:cxn ang="0">
                  <a:pos x="10" y="62"/>
                </a:cxn>
                <a:cxn ang="0">
                  <a:pos x="6" y="58"/>
                </a:cxn>
                <a:cxn ang="0">
                  <a:pos x="2" y="50"/>
                </a:cxn>
                <a:cxn ang="0">
                  <a:pos x="0" y="44"/>
                </a:cxn>
                <a:cxn ang="0">
                  <a:pos x="0" y="36"/>
                </a:cxn>
                <a:cxn ang="0">
                  <a:pos x="0" y="36"/>
                </a:cxn>
                <a:cxn ang="0">
                  <a:pos x="0" y="30"/>
                </a:cxn>
                <a:cxn ang="0">
                  <a:pos x="2" y="22"/>
                </a:cxn>
                <a:cxn ang="0">
                  <a:pos x="6" y="16"/>
                </a:cxn>
                <a:cxn ang="0">
                  <a:pos x="10" y="10"/>
                </a:cxn>
                <a:cxn ang="0">
                  <a:pos x="16" y="6"/>
                </a:cxn>
                <a:cxn ang="0">
                  <a:pos x="22" y="2"/>
                </a:cxn>
                <a:cxn ang="0">
                  <a:pos x="30" y="0"/>
                </a:cxn>
                <a:cxn ang="0">
                  <a:pos x="36" y="0"/>
                </a:cxn>
                <a:cxn ang="0">
                  <a:pos x="36" y="0"/>
                </a:cxn>
                <a:cxn ang="0">
                  <a:pos x="44" y="0"/>
                </a:cxn>
                <a:cxn ang="0">
                  <a:pos x="50" y="2"/>
                </a:cxn>
                <a:cxn ang="0">
                  <a:pos x="58" y="6"/>
                </a:cxn>
                <a:cxn ang="0">
                  <a:pos x="62" y="10"/>
                </a:cxn>
                <a:cxn ang="0">
                  <a:pos x="66" y="16"/>
                </a:cxn>
                <a:cxn ang="0">
                  <a:pos x="70" y="22"/>
                </a:cxn>
                <a:cxn ang="0">
                  <a:pos x="72" y="30"/>
                </a:cxn>
                <a:cxn ang="0">
                  <a:pos x="74" y="36"/>
                </a:cxn>
                <a:cxn ang="0">
                  <a:pos x="74" y="36"/>
                </a:cxn>
              </a:cxnLst>
              <a:rect l="0" t="0" r="r" b="b"/>
              <a:pathLst>
                <a:path w="74" h="74">
                  <a:moveTo>
                    <a:pt x="74" y="36"/>
                  </a:moveTo>
                  <a:lnTo>
                    <a:pt x="74" y="36"/>
                  </a:lnTo>
                  <a:lnTo>
                    <a:pt x="72" y="44"/>
                  </a:lnTo>
                  <a:lnTo>
                    <a:pt x="70" y="50"/>
                  </a:lnTo>
                  <a:lnTo>
                    <a:pt x="66" y="58"/>
                  </a:lnTo>
                  <a:lnTo>
                    <a:pt x="62" y="62"/>
                  </a:lnTo>
                  <a:lnTo>
                    <a:pt x="58" y="68"/>
                  </a:lnTo>
                  <a:lnTo>
                    <a:pt x="50" y="70"/>
                  </a:lnTo>
                  <a:lnTo>
                    <a:pt x="44" y="72"/>
                  </a:lnTo>
                  <a:lnTo>
                    <a:pt x="36" y="74"/>
                  </a:lnTo>
                  <a:lnTo>
                    <a:pt x="36" y="74"/>
                  </a:lnTo>
                  <a:lnTo>
                    <a:pt x="30" y="72"/>
                  </a:lnTo>
                  <a:lnTo>
                    <a:pt x="22" y="70"/>
                  </a:lnTo>
                  <a:lnTo>
                    <a:pt x="16" y="68"/>
                  </a:lnTo>
                  <a:lnTo>
                    <a:pt x="10" y="62"/>
                  </a:lnTo>
                  <a:lnTo>
                    <a:pt x="6" y="58"/>
                  </a:lnTo>
                  <a:lnTo>
                    <a:pt x="2" y="50"/>
                  </a:lnTo>
                  <a:lnTo>
                    <a:pt x="0" y="44"/>
                  </a:lnTo>
                  <a:lnTo>
                    <a:pt x="0" y="36"/>
                  </a:lnTo>
                  <a:lnTo>
                    <a:pt x="0" y="36"/>
                  </a:lnTo>
                  <a:lnTo>
                    <a:pt x="0" y="30"/>
                  </a:lnTo>
                  <a:lnTo>
                    <a:pt x="2" y="22"/>
                  </a:lnTo>
                  <a:lnTo>
                    <a:pt x="6" y="16"/>
                  </a:lnTo>
                  <a:lnTo>
                    <a:pt x="10" y="10"/>
                  </a:lnTo>
                  <a:lnTo>
                    <a:pt x="16" y="6"/>
                  </a:lnTo>
                  <a:lnTo>
                    <a:pt x="22" y="2"/>
                  </a:lnTo>
                  <a:lnTo>
                    <a:pt x="30" y="0"/>
                  </a:lnTo>
                  <a:lnTo>
                    <a:pt x="36" y="0"/>
                  </a:lnTo>
                  <a:lnTo>
                    <a:pt x="36" y="0"/>
                  </a:lnTo>
                  <a:lnTo>
                    <a:pt x="44" y="0"/>
                  </a:lnTo>
                  <a:lnTo>
                    <a:pt x="50" y="2"/>
                  </a:lnTo>
                  <a:lnTo>
                    <a:pt x="58" y="6"/>
                  </a:lnTo>
                  <a:lnTo>
                    <a:pt x="62" y="10"/>
                  </a:lnTo>
                  <a:lnTo>
                    <a:pt x="66" y="16"/>
                  </a:lnTo>
                  <a:lnTo>
                    <a:pt x="70" y="22"/>
                  </a:lnTo>
                  <a:lnTo>
                    <a:pt x="72" y="30"/>
                  </a:lnTo>
                  <a:lnTo>
                    <a:pt x="74" y="36"/>
                  </a:lnTo>
                  <a:lnTo>
                    <a:pt x="74" y="36"/>
                  </a:lnTo>
                  <a:close/>
                </a:path>
              </a:pathLst>
            </a:custGeom>
            <a:solidFill>
              <a:srgbClr val="A7C0B1"/>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10" name="Freeform 549"/>
            <p:cNvSpPr/>
            <p:nvPr/>
          </p:nvSpPr>
          <p:spPr bwMode="auto">
            <a:xfrm>
              <a:off x="2263775" y="3522663"/>
              <a:ext cx="85725" cy="85725"/>
            </a:xfrm>
            <a:custGeom>
              <a:avLst/>
              <a:gdLst/>
              <a:ahLst/>
              <a:cxnLst>
                <a:cxn ang="0">
                  <a:pos x="54" y="26"/>
                </a:cxn>
                <a:cxn ang="0">
                  <a:pos x="54" y="26"/>
                </a:cxn>
                <a:cxn ang="0">
                  <a:pos x="52" y="36"/>
                </a:cxn>
                <a:cxn ang="0">
                  <a:pos x="46" y="46"/>
                </a:cxn>
                <a:cxn ang="0">
                  <a:pos x="36" y="52"/>
                </a:cxn>
                <a:cxn ang="0">
                  <a:pos x="26" y="54"/>
                </a:cxn>
                <a:cxn ang="0">
                  <a:pos x="26" y="54"/>
                </a:cxn>
                <a:cxn ang="0">
                  <a:pos x="16" y="52"/>
                </a:cxn>
                <a:cxn ang="0">
                  <a:pos x="8" y="46"/>
                </a:cxn>
                <a:cxn ang="0">
                  <a:pos x="2" y="36"/>
                </a:cxn>
                <a:cxn ang="0">
                  <a:pos x="0" y="26"/>
                </a:cxn>
                <a:cxn ang="0">
                  <a:pos x="0" y="26"/>
                </a:cxn>
                <a:cxn ang="0">
                  <a:pos x="2" y="16"/>
                </a:cxn>
                <a:cxn ang="0">
                  <a:pos x="8" y="8"/>
                </a:cxn>
                <a:cxn ang="0">
                  <a:pos x="16" y="2"/>
                </a:cxn>
                <a:cxn ang="0">
                  <a:pos x="26" y="0"/>
                </a:cxn>
                <a:cxn ang="0">
                  <a:pos x="26" y="0"/>
                </a:cxn>
                <a:cxn ang="0">
                  <a:pos x="36" y="2"/>
                </a:cxn>
                <a:cxn ang="0">
                  <a:pos x="46" y="8"/>
                </a:cxn>
                <a:cxn ang="0">
                  <a:pos x="52" y="16"/>
                </a:cxn>
                <a:cxn ang="0">
                  <a:pos x="54" y="26"/>
                </a:cxn>
                <a:cxn ang="0">
                  <a:pos x="54" y="26"/>
                </a:cxn>
              </a:cxnLst>
              <a:rect l="0" t="0" r="r" b="b"/>
              <a:pathLst>
                <a:path w="54" h="54">
                  <a:moveTo>
                    <a:pt x="54" y="26"/>
                  </a:moveTo>
                  <a:lnTo>
                    <a:pt x="54" y="26"/>
                  </a:lnTo>
                  <a:lnTo>
                    <a:pt x="52" y="36"/>
                  </a:lnTo>
                  <a:lnTo>
                    <a:pt x="46" y="46"/>
                  </a:lnTo>
                  <a:lnTo>
                    <a:pt x="36" y="52"/>
                  </a:lnTo>
                  <a:lnTo>
                    <a:pt x="26" y="54"/>
                  </a:lnTo>
                  <a:lnTo>
                    <a:pt x="26" y="54"/>
                  </a:lnTo>
                  <a:lnTo>
                    <a:pt x="16" y="52"/>
                  </a:lnTo>
                  <a:lnTo>
                    <a:pt x="8" y="46"/>
                  </a:lnTo>
                  <a:lnTo>
                    <a:pt x="2" y="36"/>
                  </a:lnTo>
                  <a:lnTo>
                    <a:pt x="0" y="26"/>
                  </a:lnTo>
                  <a:lnTo>
                    <a:pt x="0" y="26"/>
                  </a:lnTo>
                  <a:lnTo>
                    <a:pt x="2" y="16"/>
                  </a:lnTo>
                  <a:lnTo>
                    <a:pt x="8" y="8"/>
                  </a:lnTo>
                  <a:lnTo>
                    <a:pt x="16" y="2"/>
                  </a:lnTo>
                  <a:lnTo>
                    <a:pt x="26" y="0"/>
                  </a:lnTo>
                  <a:lnTo>
                    <a:pt x="26" y="0"/>
                  </a:lnTo>
                  <a:lnTo>
                    <a:pt x="36" y="2"/>
                  </a:lnTo>
                  <a:lnTo>
                    <a:pt x="46" y="8"/>
                  </a:lnTo>
                  <a:lnTo>
                    <a:pt x="52" y="16"/>
                  </a:lnTo>
                  <a:lnTo>
                    <a:pt x="54" y="26"/>
                  </a:lnTo>
                  <a:lnTo>
                    <a:pt x="54" y="26"/>
                  </a:lnTo>
                  <a:close/>
                </a:path>
              </a:pathLst>
            </a:custGeom>
            <a:solidFill>
              <a:srgbClr val="FFF7B1"/>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11" name="Freeform 550"/>
            <p:cNvSpPr/>
            <p:nvPr/>
          </p:nvSpPr>
          <p:spPr bwMode="auto">
            <a:xfrm>
              <a:off x="2282825" y="3541713"/>
              <a:ext cx="47625" cy="47625"/>
            </a:xfrm>
            <a:custGeom>
              <a:avLst/>
              <a:gdLst/>
              <a:ahLst/>
              <a:cxnLst>
                <a:cxn ang="0">
                  <a:pos x="30" y="14"/>
                </a:cxn>
                <a:cxn ang="0">
                  <a:pos x="30" y="14"/>
                </a:cxn>
                <a:cxn ang="0">
                  <a:pos x="28" y="20"/>
                </a:cxn>
                <a:cxn ang="0">
                  <a:pos x="24" y="24"/>
                </a:cxn>
                <a:cxn ang="0">
                  <a:pos x="20" y="28"/>
                </a:cxn>
                <a:cxn ang="0">
                  <a:pos x="14" y="30"/>
                </a:cxn>
                <a:cxn ang="0">
                  <a:pos x="14" y="30"/>
                </a:cxn>
                <a:cxn ang="0">
                  <a:pos x="8" y="28"/>
                </a:cxn>
                <a:cxn ang="0">
                  <a:pos x="4" y="24"/>
                </a:cxn>
                <a:cxn ang="0">
                  <a:pos x="2" y="20"/>
                </a:cxn>
                <a:cxn ang="0">
                  <a:pos x="0" y="14"/>
                </a:cxn>
                <a:cxn ang="0">
                  <a:pos x="0" y="14"/>
                </a:cxn>
                <a:cxn ang="0">
                  <a:pos x="2" y="8"/>
                </a:cxn>
                <a:cxn ang="0">
                  <a:pos x="4" y="4"/>
                </a:cxn>
                <a:cxn ang="0">
                  <a:pos x="8" y="2"/>
                </a:cxn>
                <a:cxn ang="0">
                  <a:pos x="14" y="0"/>
                </a:cxn>
                <a:cxn ang="0">
                  <a:pos x="14" y="0"/>
                </a:cxn>
                <a:cxn ang="0">
                  <a:pos x="20" y="2"/>
                </a:cxn>
                <a:cxn ang="0">
                  <a:pos x="24" y="4"/>
                </a:cxn>
                <a:cxn ang="0">
                  <a:pos x="28" y="8"/>
                </a:cxn>
                <a:cxn ang="0">
                  <a:pos x="30" y="14"/>
                </a:cxn>
                <a:cxn ang="0">
                  <a:pos x="30" y="14"/>
                </a:cxn>
              </a:cxnLst>
              <a:rect l="0" t="0" r="r" b="b"/>
              <a:pathLst>
                <a:path w="30" h="30">
                  <a:moveTo>
                    <a:pt x="30" y="14"/>
                  </a:moveTo>
                  <a:lnTo>
                    <a:pt x="30" y="14"/>
                  </a:lnTo>
                  <a:lnTo>
                    <a:pt x="28" y="20"/>
                  </a:lnTo>
                  <a:lnTo>
                    <a:pt x="24" y="24"/>
                  </a:lnTo>
                  <a:lnTo>
                    <a:pt x="20" y="28"/>
                  </a:lnTo>
                  <a:lnTo>
                    <a:pt x="14" y="30"/>
                  </a:lnTo>
                  <a:lnTo>
                    <a:pt x="14" y="30"/>
                  </a:lnTo>
                  <a:lnTo>
                    <a:pt x="8" y="28"/>
                  </a:lnTo>
                  <a:lnTo>
                    <a:pt x="4" y="24"/>
                  </a:lnTo>
                  <a:lnTo>
                    <a:pt x="2" y="20"/>
                  </a:lnTo>
                  <a:lnTo>
                    <a:pt x="0" y="14"/>
                  </a:lnTo>
                  <a:lnTo>
                    <a:pt x="0" y="14"/>
                  </a:lnTo>
                  <a:lnTo>
                    <a:pt x="2" y="8"/>
                  </a:lnTo>
                  <a:lnTo>
                    <a:pt x="4" y="4"/>
                  </a:lnTo>
                  <a:lnTo>
                    <a:pt x="8" y="2"/>
                  </a:lnTo>
                  <a:lnTo>
                    <a:pt x="14" y="0"/>
                  </a:lnTo>
                  <a:lnTo>
                    <a:pt x="14" y="0"/>
                  </a:lnTo>
                  <a:lnTo>
                    <a:pt x="20" y="2"/>
                  </a:lnTo>
                  <a:lnTo>
                    <a:pt x="24" y="4"/>
                  </a:lnTo>
                  <a:lnTo>
                    <a:pt x="28" y="8"/>
                  </a:lnTo>
                  <a:lnTo>
                    <a:pt x="30" y="14"/>
                  </a:lnTo>
                  <a:lnTo>
                    <a:pt x="30" y="14"/>
                  </a:lnTo>
                  <a:close/>
                </a:path>
              </a:pathLst>
            </a:custGeom>
            <a:solidFill>
              <a:srgbClr val="FF6292"/>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12" name="Freeform 551"/>
            <p:cNvSpPr/>
            <p:nvPr/>
          </p:nvSpPr>
          <p:spPr bwMode="auto">
            <a:xfrm>
              <a:off x="2120900" y="3509963"/>
              <a:ext cx="79375" cy="114300"/>
            </a:xfrm>
            <a:custGeom>
              <a:avLst/>
              <a:gdLst/>
              <a:ahLst/>
              <a:cxnLst>
                <a:cxn ang="0">
                  <a:pos x="24" y="0"/>
                </a:cxn>
                <a:cxn ang="0">
                  <a:pos x="0" y="70"/>
                </a:cxn>
                <a:cxn ang="0">
                  <a:pos x="0" y="70"/>
                </a:cxn>
                <a:cxn ang="0">
                  <a:pos x="12" y="72"/>
                </a:cxn>
                <a:cxn ang="0">
                  <a:pos x="12" y="72"/>
                </a:cxn>
                <a:cxn ang="0">
                  <a:pos x="20" y="70"/>
                </a:cxn>
                <a:cxn ang="0">
                  <a:pos x="26" y="68"/>
                </a:cxn>
                <a:cxn ang="0">
                  <a:pos x="32" y="66"/>
                </a:cxn>
                <a:cxn ang="0">
                  <a:pos x="38" y="60"/>
                </a:cxn>
                <a:cxn ang="0">
                  <a:pos x="42" y="56"/>
                </a:cxn>
                <a:cxn ang="0">
                  <a:pos x="46" y="48"/>
                </a:cxn>
                <a:cxn ang="0">
                  <a:pos x="48" y="42"/>
                </a:cxn>
                <a:cxn ang="0">
                  <a:pos x="50" y="34"/>
                </a:cxn>
                <a:cxn ang="0">
                  <a:pos x="50" y="34"/>
                </a:cxn>
                <a:cxn ang="0">
                  <a:pos x="48" y="24"/>
                </a:cxn>
                <a:cxn ang="0">
                  <a:pos x="42" y="14"/>
                </a:cxn>
                <a:cxn ang="0">
                  <a:pos x="34" y="6"/>
                </a:cxn>
                <a:cxn ang="0">
                  <a:pos x="24" y="0"/>
                </a:cxn>
                <a:cxn ang="0">
                  <a:pos x="24" y="0"/>
                </a:cxn>
              </a:cxnLst>
              <a:rect l="0" t="0" r="r" b="b"/>
              <a:pathLst>
                <a:path w="50" h="72">
                  <a:moveTo>
                    <a:pt x="24" y="0"/>
                  </a:moveTo>
                  <a:lnTo>
                    <a:pt x="0" y="70"/>
                  </a:lnTo>
                  <a:lnTo>
                    <a:pt x="0" y="70"/>
                  </a:lnTo>
                  <a:lnTo>
                    <a:pt x="12" y="72"/>
                  </a:lnTo>
                  <a:lnTo>
                    <a:pt x="12" y="72"/>
                  </a:lnTo>
                  <a:lnTo>
                    <a:pt x="20" y="70"/>
                  </a:lnTo>
                  <a:lnTo>
                    <a:pt x="26" y="68"/>
                  </a:lnTo>
                  <a:lnTo>
                    <a:pt x="32" y="66"/>
                  </a:lnTo>
                  <a:lnTo>
                    <a:pt x="38" y="60"/>
                  </a:lnTo>
                  <a:lnTo>
                    <a:pt x="42" y="56"/>
                  </a:lnTo>
                  <a:lnTo>
                    <a:pt x="46" y="48"/>
                  </a:lnTo>
                  <a:lnTo>
                    <a:pt x="48" y="42"/>
                  </a:lnTo>
                  <a:lnTo>
                    <a:pt x="50" y="34"/>
                  </a:lnTo>
                  <a:lnTo>
                    <a:pt x="50" y="34"/>
                  </a:lnTo>
                  <a:lnTo>
                    <a:pt x="48" y="24"/>
                  </a:lnTo>
                  <a:lnTo>
                    <a:pt x="42" y="14"/>
                  </a:lnTo>
                  <a:lnTo>
                    <a:pt x="34" y="6"/>
                  </a:lnTo>
                  <a:lnTo>
                    <a:pt x="24" y="0"/>
                  </a:lnTo>
                  <a:lnTo>
                    <a:pt x="24" y="0"/>
                  </a:lnTo>
                  <a:close/>
                </a:path>
              </a:pathLst>
            </a:custGeom>
            <a:solidFill>
              <a:srgbClr val="A7C0B1"/>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13" name="Freeform 552"/>
            <p:cNvSpPr/>
            <p:nvPr/>
          </p:nvSpPr>
          <p:spPr bwMode="auto">
            <a:xfrm>
              <a:off x="2127250" y="3525838"/>
              <a:ext cx="57150" cy="82550"/>
            </a:xfrm>
            <a:custGeom>
              <a:avLst/>
              <a:gdLst/>
              <a:ahLst/>
              <a:cxnLst>
                <a:cxn ang="0">
                  <a:pos x="18" y="0"/>
                </a:cxn>
                <a:cxn ang="0">
                  <a:pos x="0" y="50"/>
                </a:cxn>
                <a:cxn ang="0">
                  <a:pos x="0" y="50"/>
                </a:cxn>
                <a:cxn ang="0">
                  <a:pos x="8" y="52"/>
                </a:cxn>
                <a:cxn ang="0">
                  <a:pos x="8" y="52"/>
                </a:cxn>
                <a:cxn ang="0">
                  <a:pos x="18" y="50"/>
                </a:cxn>
                <a:cxn ang="0">
                  <a:pos x="28" y="44"/>
                </a:cxn>
                <a:cxn ang="0">
                  <a:pos x="32" y="34"/>
                </a:cxn>
                <a:cxn ang="0">
                  <a:pos x="36" y="24"/>
                </a:cxn>
                <a:cxn ang="0">
                  <a:pos x="36" y="24"/>
                </a:cxn>
                <a:cxn ang="0">
                  <a:pos x="34" y="16"/>
                </a:cxn>
                <a:cxn ang="0">
                  <a:pos x="30" y="8"/>
                </a:cxn>
                <a:cxn ang="0">
                  <a:pos x="24" y="4"/>
                </a:cxn>
                <a:cxn ang="0">
                  <a:pos x="18" y="0"/>
                </a:cxn>
                <a:cxn ang="0">
                  <a:pos x="18" y="0"/>
                </a:cxn>
              </a:cxnLst>
              <a:rect l="0" t="0" r="r" b="b"/>
              <a:pathLst>
                <a:path w="36" h="52">
                  <a:moveTo>
                    <a:pt x="18" y="0"/>
                  </a:moveTo>
                  <a:lnTo>
                    <a:pt x="0" y="50"/>
                  </a:lnTo>
                  <a:lnTo>
                    <a:pt x="0" y="50"/>
                  </a:lnTo>
                  <a:lnTo>
                    <a:pt x="8" y="52"/>
                  </a:lnTo>
                  <a:lnTo>
                    <a:pt x="8" y="52"/>
                  </a:lnTo>
                  <a:lnTo>
                    <a:pt x="18" y="50"/>
                  </a:lnTo>
                  <a:lnTo>
                    <a:pt x="28" y="44"/>
                  </a:lnTo>
                  <a:lnTo>
                    <a:pt x="32" y="34"/>
                  </a:lnTo>
                  <a:lnTo>
                    <a:pt x="36" y="24"/>
                  </a:lnTo>
                  <a:lnTo>
                    <a:pt x="36" y="24"/>
                  </a:lnTo>
                  <a:lnTo>
                    <a:pt x="34" y="16"/>
                  </a:lnTo>
                  <a:lnTo>
                    <a:pt x="30" y="8"/>
                  </a:lnTo>
                  <a:lnTo>
                    <a:pt x="24" y="4"/>
                  </a:lnTo>
                  <a:lnTo>
                    <a:pt x="18" y="0"/>
                  </a:lnTo>
                  <a:lnTo>
                    <a:pt x="18" y="0"/>
                  </a:lnTo>
                  <a:close/>
                </a:path>
              </a:pathLst>
            </a:custGeom>
            <a:solidFill>
              <a:srgbClr val="FFF7B1"/>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14" name="Freeform 553"/>
            <p:cNvSpPr/>
            <p:nvPr/>
          </p:nvSpPr>
          <p:spPr bwMode="auto">
            <a:xfrm>
              <a:off x="2133600" y="3541713"/>
              <a:ext cx="28575" cy="47625"/>
            </a:xfrm>
            <a:custGeom>
              <a:avLst/>
              <a:gdLst/>
              <a:ahLst/>
              <a:cxnLst>
                <a:cxn ang="0">
                  <a:pos x="10" y="0"/>
                </a:cxn>
                <a:cxn ang="0">
                  <a:pos x="0" y="28"/>
                </a:cxn>
                <a:cxn ang="0">
                  <a:pos x="0" y="28"/>
                </a:cxn>
                <a:cxn ang="0">
                  <a:pos x="4" y="30"/>
                </a:cxn>
                <a:cxn ang="0">
                  <a:pos x="4" y="30"/>
                </a:cxn>
                <a:cxn ang="0">
                  <a:pos x="10" y="28"/>
                </a:cxn>
                <a:cxn ang="0">
                  <a:pos x="14" y="24"/>
                </a:cxn>
                <a:cxn ang="0">
                  <a:pos x="18" y="20"/>
                </a:cxn>
                <a:cxn ang="0">
                  <a:pos x="18" y="14"/>
                </a:cxn>
                <a:cxn ang="0">
                  <a:pos x="18" y="14"/>
                </a:cxn>
                <a:cxn ang="0">
                  <a:pos x="18" y="10"/>
                </a:cxn>
                <a:cxn ang="0">
                  <a:pos x="16" y="6"/>
                </a:cxn>
                <a:cxn ang="0">
                  <a:pos x="14" y="2"/>
                </a:cxn>
                <a:cxn ang="0">
                  <a:pos x="10" y="0"/>
                </a:cxn>
                <a:cxn ang="0">
                  <a:pos x="10" y="0"/>
                </a:cxn>
              </a:cxnLst>
              <a:rect l="0" t="0" r="r" b="b"/>
              <a:pathLst>
                <a:path w="18" h="30">
                  <a:moveTo>
                    <a:pt x="10" y="0"/>
                  </a:moveTo>
                  <a:lnTo>
                    <a:pt x="0" y="28"/>
                  </a:lnTo>
                  <a:lnTo>
                    <a:pt x="0" y="28"/>
                  </a:lnTo>
                  <a:lnTo>
                    <a:pt x="4" y="30"/>
                  </a:lnTo>
                  <a:lnTo>
                    <a:pt x="4" y="30"/>
                  </a:lnTo>
                  <a:lnTo>
                    <a:pt x="10" y="28"/>
                  </a:lnTo>
                  <a:lnTo>
                    <a:pt x="14" y="24"/>
                  </a:lnTo>
                  <a:lnTo>
                    <a:pt x="18" y="20"/>
                  </a:lnTo>
                  <a:lnTo>
                    <a:pt x="18" y="14"/>
                  </a:lnTo>
                  <a:lnTo>
                    <a:pt x="18" y="14"/>
                  </a:lnTo>
                  <a:lnTo>
                    <a:pt x="18" y="10"/>
                  </a:lnTo>
                  <a:lnTo>
                    <a:pt x="16" y="6"/>
                  </a:lnTo>
                  <a:lnTo>
                    <a:pt x="14" y="2"/>
                  </a:lnTo>
                  <a:lnTo>
                    <a:pt x="10" y="0"/>
                  </a:lnTo>
                  <a:lnTo>
                    <a:pt x="10" y="0"/>
                  </a:lnTo>
                  <a:close/>
                </a:path>
              </a:pathLst>
            </a:custGeom>
            <a:solidFill>
              <a:srgbClr val="FF6292"/>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15" name="Freeform 554"/>
            <p:cNvSpPr/>
            <p:nvPr/>
          </p:nvSpPr>
          <p:spPr bwMode="auto">
            <a:xfrm>
              <a:off x="2159000" y="3614738"/>
              <a:ext cx="114300" cy="53975"/>
            </a:xfrm>
            <a:custGeom>
              <a:avLst/>
              <a:gdLst/>
              <a:ahLst/>
              <a:cxnLst>
                <a:cxn ang="0">
                  <a:pos x="36" y="0"/>
                </a:cxn>
                <a:cxn ang="0">
                  <a:pos x="36" y="0"/>
                </a:cxn>
                <a:cxn ang="0">
                  <a:pos x="30" y="2"/>
                </a:cxn>
                <a:cxn ang="0">
                  <a:pos x="22" y="4"/>
                </a:cxn>
                <a:cxn ang="0">
                  <a:pos x="16" y="6"/>
                </a:cxn>
                <a:cxn ang="0">
                  <a:pos x="12" y="10"/>
                </a:cxn>
                <a:cxn ang="0">
                  <a:pos x="6" y="16"/>
                </a:cxn>
                <a:cxn ang="0">
                  <a:pos x="4" y="22"/>
                </a:cxn>
                <a:cxn ang="0">
                  <a:pos x="0" y="28"/>
                </a:cxn>
                <a:cxn ang="0">
                  <a:pos x="0" y="34"/>
                </a:cxn>
                <a:cxn ang="0">
                  <a:pos x="72" y="30"/>
                </a:cxn>
                <a:cxn ang="0">
                  <a:pos x="72" y="30"/>
                </a:cxn>
                <a:cxn ang="0">
                  <a:pos x="68" y="18"/>
                </a:cxn>
                <a:cxn ang="0">
                  <a:pos x="60" y="8"/>
                </a:cxn>
                <a:cxn ang="0">
                  <a:pos x="48" y="2"/>
                </a:cxn>
                <a:cxn ang="0">
                  <a:pos x="36" y="0"/>
                </a:cxn>
                <a:cxn ang="0">
                  <a:pos x="36" y="0"/>
                </a:cxn>
              </a:cxnLst>
              <a:rect l="0" t="0" r="r" b="b"/>
              <a:pathLst>
                <a:path w="72" h="34">
                  <a:moveTo>
                    <a:pt x="36" y="0"/>
                  </a:moveTo>
                  <a:lnTo>
                    <a:pt x="36" y="0"/>
                  </a:lnTo>
                  <a:lnTo>
                    <a:pt x="30" y="2"/>
                  </a:lnTo>
                  <a:lnTo>
                    <a:pt x="22" y="4"/>
                  </a:lnTo>
                  <a:lnTo>
                    <a:pt x="16" y="6"/>
                  </a:lnTo>
                  <a:lnTo>
                    <a:pt x="12" y="10"/>
                  </a:lnTo>
                  <a:lnTo>
                    <a:pt x="6" y="16"/>
                  </a:lnTo>
                  <a:lnTo>
                    <a:pt x="4" y="22"/>
                  </a:lnTo>
                  <a:lnTo>
                    <a:pt x="0" y="28"/>
                  </a:lnTo>
                  <a:lnTo>
                    <a:pt x="0" y="34"/>
                  </a:lnTo>
                  <a:lnTo>
                    <a:pt x="72" y="30"/>
                  </a:lnTo>
                  <a:lnTo>
                    <a:pt x="72" y="30"/>
                  </a:lnTo>
                  <a:lnTo>
                    <a:pt x="68" y="18"/>
                  </a:lnTo>
                  <a:lnTo>
                    <a:pt x="60" y="8"/>
                  </a:lnTo>
                  <a:lnTo>
                    <a:pt x="48" y="2"/>
                  </a:lnTo>
                  <a:lnTo>
                    <a:pt x="36" y="0"/>
                  </a:lnTo>
                  <a:lnTo>
                    <a:pt x="36" y="0"/>
                  </a:lnTo>
                  <a:close/>
                </a:path>
              </a:pathLst>
            </a:custGeom>
            <a:solidFill>
              <a:srgbClr val="A7C0B1"/>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16" name="Freeform 555"/>
            <p:cNvSpPr/>
            <p:nvPr/>
          </p:nvSpPr>
          <p:spPr bwMode="auto">
            <a:xfrm>
              <a:off x="2174875" y="3630613"/>
              <a:ext cx="82550" cy="38100"/>
            </a:xfrm>
            <a:custGeom>
              <a:avLst/>
              <a:gdLst/>
              <a:ahLst/>
              <a:cxnLst>
                <a:cxn ang="0">
                  <a:pos x="26" y="0"/>
                </a:cxn>
                <a:cxn ang="0">
                  <a:pos x="26" y="0"/>
                </a:cxn>
                <a:cxn ang="0">
                  <a:pos x="16" y="2"/>
                </a:cxn>
                <a:cxn ang="0">
                  <a:pos x="8" y="8"/>
                </a:cxn>
                <a:cxn ang="0">
                  <a:pos x="2" y="14"/>
                </a:cxn>
                <a:cxn ang="0">
                  <a:pos x="0" y="24"/>
                </a:cxn>
                <a:cxn ang="0">
                  <a:pos x="52" y="20"/>
                </a:cxn>
                <a:cxn ang="0">
                  <a:pos x="52" y="20"/>
                </a:cxn>
                <a:cxn ang="0">
                  <a:pos x="48" y="12"/>
                </a:cxn>
                <a:cxn ang="0">
                  <a:pos x="42" y="6"/>
                </a:cxn>
                <a:cxn ang="0">
                  <a:pos x="36" y="2"/>
                </a:cxn>
                <a:cxn ang="0">
                  <a:pos x="26" y="0"/>
                </a:cxn>
                <a:cxn ang="0">
                  <a:pos x="26" y="0"/>
                </a:cxn>
              </a:cxnLst>
              <a:rect l="0" t="0" r="r" b="b"/>
              <a:pathLst>
                <a:path w="52" h="24">
                  <a:moveTo>
                    <a:pt x="26" y="0"/>
                  </a:moveTo>
                  <a:lnTo>
                    <a:pt x="26" y="0"/>
                  </a:lnTo>
                  <a:lnTo>
                    <a:pt x="16" y="2"/>
                  </a:lnTo>
                  <a:lnTo>
                    <a:pt x="8" y="8"/>
                  </a:lnTo>
                  <a:lnTo>
                    <a:pt x="2" y="14"/>
                  </a:lnTo>
                  <a:lnTo>
                    <a:pt x="0" y="24"/>
                  </a:lnTo>
                  <a:lnTo>
                    <a:pt x="52" y="20"/>
                  </a:lnTo>
                  <a:lnTo>
                    <a:pt x="52" y="20"/>
                  </a:lnTo>
                  <a:lnTo>
                    <a:pt x="48" y="12"/>
                  </a:lnTo>
                  <a:lnTo>
                    <a:pt x="42" y="6"/>
                  </a:lnTo>
                  <a:lnTo>
                    <a:pt x="36" y="2"/>
                  </a:lnTo>
                  <a:lnTo>
                    <a:pt x="26" y="0"/>
                  </a:lnTo>
                  <a:lnTo>
                    <a:pt x="26" y="0"/>
                  </a:lnTo>
                  <a:close/>
                </a:path>
              </a:pathLst>
            </a:custGeom>
            <a:solidFill>
              <a:srgbClr val="FFF7B1"/>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17" name="Freeform 556"/>
            <p:cNvSpPr/>
            <p:nvPr/>
          </p:nvSpPr>
          <p:spPr bwMode="auto">
            <a:xfrm>
              <a:off x="2193925" y="3649663"/>
              <a:ext cx="44450" cy="15875"/>
            </a:xfrm>
            <a:custGeom>
              <a:avLst/>
              <a:gdLst/>
              <a:ahLst/>
              <a:cxnLst>
                <a:cxn ang="0">
                  <a:pos x="14" y="0"/>
                </a:cxn>
                <a:cxn ang="0">
                  <a:pos x="14" y="0"/>
                </a:cxn>
                <a:cxn ang="0">
                  <a:pos x="10" y="2"/>
                </a:cxn>
                <a:cxn ang="0">
                  <a:pos x="6" y="4"/>
                </a:cxn>
                <a:cxn ang="0">
                  <a:pos x="2" y="6"/>
                </a:cxn>
                <a:cxn ang="0">
                  <a:pos x="0" y="10"/>
                </a:cxn>
                <a:cxn ang="0">
                  <a:pos x="28" y="8"/>
                </a:cxn>
                <a:cxn ang="0">
                  <a:pos x="28" y="8"/>
                </a:cxn>
                <a:cxn ang="0">
                  <a:pos x="22" y="4"/>
                </a:cxn>
                <a:cxn ang="0">
                  <a:pos x="14" y="0"/>
                </a:cxn>
                <a:cxn ang="0">
                  <a:pos x="14" y="0"/>
                </a:cxn>
              </a:cxnLst>
              <a:rect l="0" t="0" r="r" b="b"/>
              <a:pathLst>
                <a:path w="28" h="10">
                  <a:moveTo>
                    <a:pt x="14" y="0"/>
                  </a:moveTo>
                  <a:lnTo>
                    <a:pt x="14" y="0"/>
                  </a:lnTo>
                  <a:lnTo>
                    <a:pt x="10" y="2"/>
                  </a:lnTo>
                  <a:lnTo>
                    <a:pt x="6" y="4"/>
                  </a:lnTo>
                  <a:lnTo>
                    <a:pt x="2" y="6"/>
                  </a:lnTo>
                  <a:lnTo>
                    <a:pt x="0" y="10"/>
                  </a:lnTo>
                  <a:lnTo>
                    <a:pt x="28" y="8"/>
                  </a:lnTo>
                  <a:lnTo>
                    <a:pt x="28" y="8"/>
                  </a:lnTo>
                  <a:lnTo>
                    <a:pt x="22" y="4"/>
                  </a:lnTo>
                  <a:lnTo>
                    <a:pt x="14" y="0"/>
                  </a:lnTo>
                  <a:lnTo>
                    <a:pt x="14" y="0"/>
                  </a:lnTo>
                  <a:close/>
                </a:path>
              </a:pathLst>
            </a:custGeom>
            <a:solidFill>
              <a:srgbClr val="FF6292"/>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18" name="Freeform 557"/>
            <p:cNvSpPr/>
            <p:nvPr/>
          </p:nvSpPr>
          <p:spPr bwMode="auto">
            <a:xfrm>
              <a:off x="2339975" y="3586163"/>
              <a:ext cx="92075" cy="69850"/>
            </a:xfrm>
            <a:custGeom>
              <a:avLst/>
              <a:gdLst/>
              <a:ahLst/>
              <a:cxnLst>
                <a:cxn ang="0">
                  <a:pos x="58" y="8"/>
                </a:cxn>
                <a:cxn ang="0">
                  <a:pos x="58" y="8"/>
                </a:cxn>
                <a:cxn ang="0">
                  <a:pos x="48" y="2"/>
                </a:cxn>
                <a:cxn ang="0">
                  <a:pos x="36" y="0"/>
                </a:cxn>
                <a:cxn ang="0">
                  <a:pos x="36" y="0"/>
                </a:cxn>
                <a:cxn ang="0">
                  <a:pos x="28" y="2"/>
                </a:cxn>
                <a:cxn ang="0">
                  <a:pos x="22" y="4"/>
                </a:cxn>
                <a:cxn ang="0">
                  <a:pos x="16" y="8"/>
                </a:cxn>
                <a:cxn ang="0">
                  <a:pos x="10" y="12"/>
                </a:cxn>
                <a:cxn ang="0">
                  <a:pos x="6" y="18"/>
                </a:cxn>
                <a:cxn ang="0">
                  <a:pos x="2" y="24"/>
                </a:cxn>
                <a:cxn ang="0">
                  <a:pos x="0" y="30"/>
                </a:cxn>
                <a:cxn ang="0">
                  <a:pos x="0" y="38"/>
                </a:cxn>
                <a:cxn ang="0">
                  <a:pos x="0" y="38"/>
                </a:cxn>
                <a:cxn ang="0">
                  <a:pos x="0" y="44"/>
                </a:cxn>
                <a:cxn ang="0">
                  <a:pos x="56" y="40"/>
                </a:cxn>
                <a:cxn ang="0">
                  <a:pos x="58" y="8"/>
                </a:cxn>
              </a:cxnLst>
              <a:rect l="0" t="0" r="r" b="b"/>
              <a:pathLst>
                <a:path w="58" h="44">
                  <a:moveTo>
                    <a:pt x="58" y="8"/>
                  </a:moveTo>
                  <a:lnTo>
                    <a:pt x="58" y="8"/>
                  </a:lnTo>
                  <a:lnTo>
                    <a:pt x="48" y="2"/>
                  </a:lnTo>
                  <a:lnTo>
                    <a:pt x="36" y="0"/>
                  </a:lnTo>
                  <a:lnTo>
                    <a:pt x="36" y="0"/>
                  </a:lnTo>
                  <a:lnTo>
                    <a:pt x="28" y="2"/>
                  </a:lnTo>
                  <a:lnTo>
                    <a:pt x="22" y="4"/>
                  </a:lnTo>
                  <a:lnTo>
                    <a:pt x="16" y="8"/>
                  </a:lnTo>
                  <a:lnTo>
                    <a:pt x="10" y="12"/>
                  </a:lnTo>
                  <a:lnTo>
                    <a:pt x="6" y="18"/>
                  </a:lnTo>
                  <a:lnTo>
                    <a:pt x="2" y="24"/>
                  </a:lnTo>
                  <a:lnTo>
                    <a:pt x="0" y="30"/>
                  </a:lnTo>
                  <a:lnTo>
                    <a:pt x="0" y="38"/>
                  </a:lnTo>
                  <a:lnTo>
                    <a:pt x="0" y="38"/>
                  </a:lnTo>
                  <a:lnTo>
                    <a:pt x="0" y="44"/>
                  </a:lnTo>
                  <a:lnTo>
                    <a:pt x="56" y="40"/>
                  </a:lnTo>
                  <a:lnTo>
                    <a:pt x="58" y="8"/>
                  </a:lnTo>
                  <a:close/>
                </a:path>
              </a:pathLst>
            </a:custGeom>
            <a:solidFill>
              <a:srgbClr val="A7C0B1"/>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19" name="Freeform 558"/>
            <p:cNvSpPr/>
            <p:nvPr/>
          </p:nvSpPr>
          <p:spPr bwMode="auto">
            <a:xfrm>
              <a:off x="2355850" y="3605213"/>
              <a:ext cx="76200" cy="50800"/>
            </a:xfrm>
            <a:custGeom>
              <a:avLst/>
              <a:gdLst/>
              <a:ahLst/>
              <a:cxnLst>
                <a:cxn ang="0">
                  <a:pos x="48" y="10"/>
                </a:cxn>
                <a:cxn ang="0">
                  <a:pos x="48" y="10"/>
                </a:cxn>
                <a:cxn ang="0">
                  <a:pos x="44" y="6"/>
                </a:cxn>
                <a:cxn ang="0">
                  <a:pos x="38" y="2"/>
                </a:cxn>
                <a:cxn ang="0">
                  <a:pos x="32" y="0"/>
                </a:cxn>
                <a:cxn ang="0">
                  <a:pos x="26" y="0"/>
                </a:cxn>
                <a:cxn ang="0">
                  <a:pos x="26" y="0"/>
                </a:cxn>
                <a:cxn ang="0">
                  <a:pos x="16" y="2"/>
                </a:cxn>
                <a:cxn ang="0">
                  <a:pos x="8" y="6"/>
                </a:cxn>
                <a:cxn ang="0">
                  <a:pos x="2" y="16"/>
                </a:cxn>
                <a:cxn ang="0">
                  <a:pos x="0" y="26"/>
                </a:cxn>
                <a:cxn ang="0">
                  <a:pos x="0" y="26"/>
                </a:cxn>
                <a:cxn ang="0">
                  <a:pos x="0" y="32"/>
                </a:cxn>
                <a:cxn ang="0">
                  <a:pos x="46" y="28"/>
                </a:cxn>
                <a:cxn ang="0">
                  <a:pos x="48" y="10"/>
                </a:cxn>
              </a:cxnLst>
              <a:rect l="0" t="0" r="r" b="b"/>
              <a:pathLst>
                <a:path w="48" h="32">
                  <a:moveTo>
                    <a:pt x="48" y="10"/>
                  </a:moveTo>
                  <a:lnTo>
                    <a:pt x="48" y="10"/>
                  </a:lnTo>
                  <a:lnTo>
                    <a:pt x="44" y="6"/>
                  </a:lnTo>
                  <a:lnTo>
                    <a:pt x="38" y="2"/>
                  </a:lnTo>
                  <a:lnTo>
                    <a:pt x="32" y="0"/>
                  </a:lnTo>
                  <a:lnTo>
                    <a:pt x="26" y="0"/>
                  </a:lnTo>
                  <a:lnTo>
                    <a:pt x="26" y="0"/>
                  </a:lnTo>
                  <a:lnTo>
                    <a:pt x="16" y="2"/>
                  </a:lnTo>
                  <a:lnTo>
                    <a:pt x="8" y="6"/>
                  </a:lnTo>
                  <a:lnTo>
                    <a:pt x="2" y="16"/>
                  </a:lnTo>
                  <a:lnTo>
                    <a:pt x="0" y="26"/>
                  </a:lnTo>
                  <a:lnTo>
                    <a:pt x="0" y="26"/>
                  </a:lnTo>
                  <a:lnTo>
                    <a:pt x="0" y="32"/>
                  </a:lnTo>
                  <a:lnTo>
                    <a:pt x="46" y="28"/>
                  </a:lnTo>
                  <a:lnTo>
                    <a:pt x="48" y="10"/>
                  </a:lnTo>
                  <a:close/>
                </a:path>
              </a:pathLst>
            </a:custGeom>
            <a:solidFill>
              <a:srgbClr val="FFF7B1"/>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20" name="Freeform 559"/>
            <p:cNvSpPr/>
            <p:nvPr/>
          </p:nvSpPr>
          <p:spPr bwMode="auto">
            <a:xfrm>
              <a:off x="2374900" y="3624263"/>
              <a:ext cx="44450" cy="28575"/>
            </a:xfrm>
            <a:custGeom>
              <a:avLst/>
              <a:gdLst/>
              <a:ahLst/>
              <a:cxnLst>
                <a:cxn ang="0">
                  <a:pos x="28" y="14"/>
                </a:cxn>
                <a:cxn ang="0">
                  <a:pos x="28" y="14"/>
                </a:cxn>
                <a:cxn ang="0">
                  <a:pos x="28" y="8"/>
                </a:cxn>
                <a:cxn ang="0">
                  <a:pos x="24" y="4"/>
                </a:cxn>
                <a:cxn ang="0">
                  <a:pos x="20" y="0"/>
                </a:cxn>
                <a:cxn ang="0">
                  <a:pos x="14" y="0"/>
                </a:cxn>
                <a:cxn ang="0">
                  <a:pos x="14" y="0"/>
                </a:cxn>
                <a:cxn ang="0">
                  <a:pos x="8" y="0"/>
                </a:cxn>
                <a:cxn ang="0">
                  <a:pos x="4" y="4"/>
                </a:cxn>
                <a:cxn ang="0">
                  <a:pos x="0" y="8"/>
                </a:cxn>
                <a:cxn ang="0">
                  <a:pos x="0" y="14"/>
                </a:cxn>
                <a:cxn ang="0">
                  <a:pos x="0" y="14"/>
                </a:cxn>
                <a:cxn ang="0">
                  <a:pos x="0" y="18"/>
                </a:cxn>
                <a:cxn ang="0">
                  <a:pos x="28" y="16"/>
                </a:cxn>
                <a:cxn ang="0">
                  <a:pos x="28" y="16"/>
                </a:cxn>
                <a:cxn ang="0">
                  <a:pos x="28" y="14"/>
                </a:cxn>
                <a:cxn ang="0">
                  <a:pos x="28" y="14"/>
                </a:cxn>
              </a:cxnLst>
              <a:rect l="0" t="0" r="r" b="b"/>
              <a:pathLst>
                <a:path w="28" h="18">
                  <a:moveTo>
                    <a:pt x="28" y="14"/>
                  </a:moveTo>
                  <a:lnTo>
                    <a:pt x="28" y="14"/>
                  </a:lnTo>
                  <a:lnTo>
                    <a:pt x="28" y="8"/>
                  </a:lnTo>
                  <a:lnTo>
                    <a:pt x="24" y="4"/>
                  </a:lnTo>
                  <a:lnTo>
                    <a:pt x="20" y="0"/>
                  </a:lnTo>
                  <a:lnTo>
                    <a:pt x="14" y="0"/>
                  </a:lnTo>
                  <a:lnTo>
                    <a:pt x="14" y="0"/>
                  </a:lnTo>
                  <a:lnTo>
                    <a:pt x="8" y="0"/>
                  </a:lnTo>
                  <a:lnTo>
                    <a:pt x="4" y="4"/>
                  </a:lnTo>
                  <a:lnTo>
                    <a:pt x="0" y="8"/>
                  </a:lnTo>
                  <a:lnTo>
                    <a:pt x="0" y="14"/>
                  </a:lnTo>
                  <a:lnTo>
                    <a:pt x="0" y="14"/>
                  </a:lnTo>
                  <a:lnTo>
                    <a:pt x="0" y="18"/>
                  </a:lnTo>
                  <a:lnTo>
                    <a:pt x="28" y="16"/>
                  </a:lnTo>
                  <a:lnTo>
                    <a:pt x="28" y="16"/>
                  </a:lnTo>
                  <a:lnTo>
                    <a:pt x="28" y="14"/>
                  </a:lnTo>
                  <a:lnTo>
                    <a:pt x="28" y="14"/>
                  </a:lnTo>
                  <a:close/>
                </a:path>
              </a:pathLst>
            </a:custGeom>
            <a:solidFill>
              <a:srgbClr val="FF6292"/>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grpSp>
      <p:grpSp>
        <p:nvGrpSpPr>
          <p:cNvPr id="3" name="组合 220"/>
          <p:cNvGrpSpPr/>
          <p:nvPr/>
        </p:nvGrpSpPr>
        <p:grpSpPr>
          <a:xfrm>
            <a:off x="5143505" y="2786065"/>
            <a:ext cx="1000132" cy="865189"/>
            <a:chOff x="6502400" y="1624013"/>
            <a:chExt cx="781050" cy="650875"/>
          </a:xfrm>
        </p:grpSpPr>
        <p:sp>
          <p:nvSpPr>
            <p:cNvPr id="222" name="Freeform 560"/>
            <p:cNvSpPr/>
            <p:nvPr/>
          </p:nvSpPr>
          <p:spPr bwMode="auto">
            <a:xfrm>
              <a:off x="6810375" y="2046288"/>
              <a:ext cx="168275" cy="219075"/>
            </a:xfrm>
            <a:custGeom>
              <a:avLst/>
              <a:gdLst/>
              <a:ahLst/>
              <a:cxnLst>
                <a:cxn ang="0">
                  <a:pos x="0" y="138"/>
                </a:cxn>
                <a:cxn ang="0">
                  <a:pos x="106" y="38"/>
                </a:cxn>
                <a:cxn ang="0">
                  <a:pos x="42" y="0"/>
                </a:cxn>
                <a:cxn ang="0">
                  <a:pos x="0" y="138"/>
                </a:cxn>
              </a:cxnLst>
              <a:rect l="0" t="0" r="r" b="b"/>
              <a:pathLst>
                <a:path w="106" h="138">
                  <a:moveTo>
                    <a:pt x="0" y="138"/>
                  </a:moveTo>
                  <a:lnTo>
                    <a:pt x="106" y="38"/>
                  </a:lnTo>
                  <a:lnTo>
                    <a:pt x="42" y="0"/>
                  </a:lnTo>
                  <a:lnTo>
                    <a:pt x="0" y="138"/>
                  </a:lnTo>
                  <a:close/>
                </a:path>
              </a:pathLst>
            </a:custGeom>
            <a:solidFill>
              <a:srgbClr val="E12B65"/>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23" name="Freeform 561"/>
            <p:cNvSpPr/>
            <p:nvPr/>
          </p:nvSpPr>
          <p:spPr bwMode="auto">
            <a:xfrm>
              <a:off x="6810375" y="2046288"/>
              <a:ext cx="168275" cy="219075"/>
            </a:xfrm>
            <a:custGeom>
              <a:avLst/>
              <a:gdLst/>
              <a:ahLst/>
              <a:cxnLst>
                <a:cxn ang="0">
                  <a:pos x="0" y="138"/>
                </a:cxn>
                <a:cxn ang="0">
                  <a:pos x="106" y="38"/>
                </a:cxn>
                <a:cxn ang="0">
                  <a:pos x="42" y="0"/>
                </a:cxn>
              </a:cxnLst>
              <a:rect l="0" t="0" r="r" b="b"/>
              <a:pathLst>
                <a:path w="106" h="138">
                  <a:moveTo>
                    <a:pt x="0" y="138"/>
                  </a:moveTo>
                  <a:lnTo>
                    <a:pt x="106" y="38"/>
                  </a:lnTo>
                  <a:lnTo>
                    <a:pt x="42"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24" name="Freeform 562"/>
            <p:cNvSpPr/>
            <p:nvPr/>
          </p:nvSpPr>
          <p:spPr bwMode="auto">
            <a:xfrm>
              <a:off x="6759575" y="1671638"/>
              <a:ext cx="473075" cy="603250"/>
            </a:xfrm>
            <a:custGeom>
              <a:avLst/>
              <a:gdLst/>
              <a:ahLst/>
              <a:cxnLst>
                <a:cxn ang="0">
                  <a:pos x="0" y="226"/>
                </a:cxn>
                <a:cxn ang="0">
                  <a:pos x="30" y="380"/>
                </a:cxn>
                <a:cxn ang="0">
                  <a:pos x="72" y="268"/>
                </a:cxn>
                <a:cxn ang="0">
                  <a:pos x="298" y="0"/>
                </a:cxn>
                <a:cxn ang="0">
                  <a:pos x="298" y="0"/>
                </a:cxn>
                <a:cxn ang="0">
                  <a:pos x="250" y="32"/>
                </a:cxn>
                <a:cxn ang="0">
                  <a:pos x="146" y="106"/>
                </a:cxn>
                <a:cxn ang="0">
                  <a:pos x="90" y="148"/>
                </a:cxn>
                <a:cxn ang="0">
                  <a:pos x="42" y="184"/>
                </a:cxn>
                <a:cxn ang="0">
                  <a:pos x="10" y="212"/>
                </a:cxn>
                <a:cxn ang="0">
                  <a:pos x="2" y="222"/>
                </a:cxn>
                <a:cxn ang="0">
                  <a:pos x="0" y="224"/>
                </a:cxn>
                <a:cxn ang="0">
                  <a:pos x="0" y="226"/>
                </a:cxn>
                <a:cxn ang="0">
                  <a:pos x="0" y="226"/>
                </a:cxn>
              </a:cxnLst>
              <a:rect l="0" t="0" r="r" b="b"/>
              <a:pathLst>
                <a:path w="298" h="380">
                  <a:moveTo>
                    <a:pt x="0" y="226"/>
                  </a:moveTo>
                  <a:lnTo>
                    <a:pt x="30" y="380"/>
                  </a:lnTo>
                  <a:lnTo>
                    <a:pt x="72" y="268"/>
                  </a:lnTo>
                  <a:lnTo>
                    <a:pt x="298" y="0"/>
                  </a:lnTo>
                  <a:lnTo>
                    <a:pt x="298" y="0"/>
                  </a:lnTo>
                  <a:lnTo>
                    <a:pt x="250" y="32"/>
                  </a:lnTo>
                  <a:lnTo>
                    <a:pt x="146" y="106"/>
                  </a:lnTo>
                  <a:lnTo>
                    <a:pt x="90" y="148"/>
                  </a:lnTo>
                  <a:lnTo>
                    <a:pt x="42" y="184"/>
                  </a:lnTo>
                  <a:lnTo>
                    <a:pt x="10" y="212"/>
                  </a:lnTo>
                  <a:lnTo>
                    <a:pt x="2" y="222"/>
                  </a:lnTo>
                  <a:lnTo>
                    <a:pt x="0" y="224"/>
                  </a:lnTo>
                  <a:lnTo>
                    <a:pt x="0" y="226"/>
                  </a:lnTo>
                  <a:lnTo>
                    <a:pt x="0" y="226"/>
                  </a:lnTo>
                  <a:close/>
                </a:path>
              </a:pathLst>
            </a:custGeom>
            <a:solidFill>
              <a:srgbClr val="BB3053"/>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25" name="Freeform 563"/>
            <p:cNvSpPr/>
            <p:nvPr/>
          </p:nvSpPr>
          <p:spPr bwMode="auto">
            <a:xfrm>
              <a:off x="6502400" y="1624013"/>
              <a:ext cx="781050" cy="622300"/>
            </a:xfrm>
            <a:custGeom>
              <a:avLst/>
              <a:gdLst/>
              <a:ahLst/>
              <a:cxnLst>
                <a:cxn ang="0">
                  <a:pos x="0" y="170"/>
                </a:cxn>
                <a:cxn ang="0">
                  <a:pos x="492" y="0"/>
                </a:cxn>
                <a:cxn ang="0">
                  <a:pos x="416" y="392"/>
                </a:cxn>
                <a:cxn ang="0">
                  <a:pos x="234" y="298"/>
                </a:cxn>
                <a:cxn ang="0">
                  <a:pos x="444" y="42"/>
                </a:cxn>
                <a:cxn ang="0">
                  <a:pos x="162" y="256"/>
                </a:cxn>
                <a:cxn ang="0">
                  <a:pos x="0" y="170"/>
                </a:cxn>
              </a:cxnLst>
              <a:rect l="0" t="0" r="r" b="b"/>
              <a:pathLst>
                <a:path w="492" h="392">
                  <a:moveTo>
                    <a:pt x="0" y="170"/>
                  </a:moveTo>
                  <a:lnTo>
                    <a:pt x="492" y="0"/>
                  </a:lnTo>
                  <a:lnTo>
                    <a:pt x="416" y="392"/>
                  </a:lnTo>
                  <a:lnTo>
                    <a:pt x="234" y="298"/>
                  </a:lnTo>
                  <a:lnTo>
                    <a:pt x="444" y="42"/>
                  </a:lnTo>
                  <a:lnTo>
                    <a:pt x="162" y="256"/>
                  </a:lnTo>
                  <a:lnTo>
                    <a:pt x="0" y="170"/>
                  </a:lnTo>
                  <a:close/>
                </a:path>
              </a:pathLst>
            </a:custGeom>
            <a:solidFill>
              <a:srgbClr val="F0426D"/>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grpSp>
      <p:grpSp>
        <p:nvGrpSpPr>
          <p:cNvPr id="4" name="组合 225"/>
          <p:cNvGrpSpPr/>
          <p:nvPr/>
        </p:nvGrpSpPr>
        <p:grpSpPr>
          <a:xfrm>
            <a:off x="4857752" y="4429138"/>
            <a:ext cx="857256" cy="461978"/>
            <a:chOff x="2457450" y="1538288"/>
            <a:chExt cx="1019175" cy="819150"/>
          </a:xfrm>
        </p:grpSpPr>
        <p:sp>
          <p:nvSpPr>
            <p:cNvPr id="227" name="Freeform 564"/>
            <p:cNvSpPr/>
            <p:nvPr/>
          </p:nvSpPr>
          <p:spPr bwMode="auto">
            <a:xfrm>
              <a:off x="2870200" y="2065338"/>
              <a:ext cx="222250" cy="279400"/>
            </a:xfrm>
            <a:custGeom>
              <a:avLst/>
              <a:gdLst/>
              <a:ahLst/>
              <a:cxnLst>
                <a:cxn ang="0">
                  <a:pos x="140" y="176"/>
                </a:cxn>
                <a:cxn ang="0">
                  <a:pos x="0" y="52"/>
                </a:cxn>
                <a:cxn ang="0">
                  <a:pos x="80" y="0"/>
                </a:cxn>
                <a:cxn ang="0">
                  <a:pos x="140" y="176"/>
                </a:cxn>
              </a:cxnLst>
              <a:rect l="0" t="0" r="r" b="b"/>
              <a:pathLst>
                <a:path w="140" h="176">
                  <a:moveTo>
                    <a:pt x="140" y="176"/>
                  </a:moveTo>
                  <a:lnTo>
                    <a:pt x="0" y="52"/>
                  </a:lnTo>
                  <a:lnTo>
                    <a:pt x="80" y="0"/>
                  </a:lnTo>
                  <a:lnTo>
                    <a:pt x="140" y="176"/>
                  </a:lnTo>
                  <a:close/>
                </a:path>
              </a:pathLst>
            </a:custGeom>
            <a:solidFill>
              <a:srgbClr val="425142"/>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28" name="Freeform 565"/>
            <p:cNvSpPr/>
            <p:nvPr/>
          </p:nvSpPr>
          <p:spPr bwMode="auto">
            <a:xfrm>
              <a:off x="2870200" y="2065338"/>
              <a:ext cx="222250" cy="279400"/>
            </a:xfrm>
            <a:custGeom>
              <a:avLst/>
              <a:gdLst/>
              <a:ahLst/>
              <a:cxnLst>
                <a:cxn ang="0">
                  <a:pos x="140" y="176"/>
                </a:cxn>
                <a:cxn ang="0">
                  <a:pos x="0" y="52"/>
                </a:cxn>
                <a:cxn ang="0">
                  <a:pos x="80" y="0"/>
                </a:cxn>
              </a:cxnLst>
              <a:rect l="0" t="0" r="r" b="b"/>
              <a:pathLst>
                <a:path w="140" h="176">
                  <a:moveTo>
                    <a:pt x="140" y="176"/>
                  </a:moveTo>
                  <a:lnTo>
                    <a:pt x="0" y="52"/>
                  </a:lnTo>
                  <a:lnTo>
                    <a:pt x="80"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29" name="Freeform 566"/>
            <p:cNvSpPr/>
            <p:nvPr/>
          </p:nvSpPr>
          <p:spPr bwMode="auto">
            <a:xfrm>
              <a:off x="2524125" y="1595438"/>
              <a:ext cx="622300" cy="762000"/>
            </a:xfrm>
            <a:custGeom>
              <a:avLst/>
              <a:gdLst/>
              <a:ahLst/>
              <a:cxnLst>
                <a:cxn ang="0">
                  <a:pos x="392" y="280"/>
                </a:cxn>
                <a:cxn ang="0">
                  <a:pos x="362" y="480"/>
                </a:cxn>
                <a:cxn ang="0">
                  <a:pos x="304" y="336"/>
                </a:cxn>
                <a:cxn ang="0">
                  <a:pos x="0" y="0"/>
                </a:cxn>
                <a:cxn ang="0">
                  <a:pos x="0" y="0"/>
                </a:cxn>
                <a:cxn ang="0">
                  <a:pos x="64" y="40"/>
                </a:cxn>
                <a:cxn ang="0">
                  <a:pos x="202" y="132"/>
                </a:cxn>
                <a:cxn ang="0">
                  <a:pos x="276" y="182"/>
                </a:cxn>
                <a:cxn ang="0">
                  <a:pos x="338" y="228"/>
                </a:cxn>
                <a:cxn ang="0">
                  <a:pos x="362" y="246"/>
                </a:cxn>
                <a:cxn ang="0">
                  <a:pos x="380" y="262"/>
                </a:cxn>
                <a:cxn ang="0">
                  <a:pos x="390" y="274"/>
                </a:cxn>
                <a:cxn ang="0">
                  <a:pos x="392" y="278"/>
                </a:cxn>
                <a:cxn ang="0">
                  <a:pos x="392" y="280"/>
                </a:cxn>
                <a:cxn ang="0">
                  <a:pos x="392" y="280"/>
                </a:cxn>
              </a:cxnLst>
              <a:rect l="0" t="0" r="r" b="b"/>
              <a:pathLst>
                <a:path w="392" h="480">
                  <a:moveTo>
                    <a:pt x="392" y="280"/>
                  </a:moveTo>
                  <a:lnTo>
                    <a:pt x="362" y="480"/>
                  </a:lnTo>
                  <a:lnTo>
                    <a:pt x="304" y="336"/>
                  </a:lnTo>
                  <a:lnTo>
                    <a:pt x="0" y="0"/>
                  </a:lnTo>
                  <a:lnTo>
                    <a:pt x="0" y="0"/>
                  </a:lnTo>
                  <a:lnTo>
                    <a:pt x="64" y="40"/>
                  </a:lnTo>
                  <a:lnTo>
                    <a:pt x="202" y="132"/>
                  </a:lnTo>
                  <a:lnTo>
                    <a:pt x="276" y="182"/>
                  </a:lnTo>
                  <a:lnTo>
                    <a:pt x="338" y="228"/>
                  </a:lnTo>
                  <a:lnTo>
                    <a:pt x="362" y="246"/>
                  </a:lnTo>
                  <a:lnTo>
                    <a:pt x="380" y="262"/>
                  </a:lnTo>
                  <a:lnTo>
                    <a:pt x="390" y="274"/>
                  </a:lnTo>
                  <a:lnTo>
                    <a:pt x="392" y="278"/>
                  </a:lnTo>
                  <a:lnTo>
                    <a:pt x="392" y="280"/>
                  </a:lnTo>
                  <a:lnTo>
                    <a:pt x="392" y="280"/>
                  </a:lnTo>
                  <a:close/>
                </a:path>
              </a:pathLst>
            </a:custGeom>
            <a:solidFill>
              <a:srgbClr val="FFC000"/>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30" name="Freeform 567"/>
            <p:cNvSpPr/>
            <p:nvPr/>
          </p:nvSpPr>
          <p:spPr bwMode="auto">
            <a:xfrm>
              <a:off x="2457450" y="1538288"/>
              <a:ext cx="1019175" cy="793750"/>
            </a:xfrm>
            <a:custGeom>
              <a:avLst/>
              <a:gdLst/>
              <a:ahLst/>
              <a:cxnLst>
                <a:cxn ang="0">
                  <a:pos x="642" y="198"/>
                </a:cxn>
                <a:cxn ang="0">
                  <a:pos x="0" y="0"/>
                </a:cxn>
                <a:cxn ang="0">
                  <a:pos x="114" y="500"/>
                </a:cxn>
                <a:cxn ang="0">
                  <a:pos x="346" y="372"/>
                </a:cxn>
                <a:cxn ang="0">
                  <a:pos x="64" y="52"/>
                </a:cxn>
                <a:cxn ang="0">
                  <a:pos x="434" y="316"/>
                </a:cxn>
                <a:cxn ang="0">
                  <a:pos x="642" y="198"/>
                </a:cxn>
              </a:cxnLst>
              <a:rect l="0" t="0" r="r" b="b"/>
              <a:pathLst>
                <a:path w="642" h="500">
                  <a:moveTo>
                    <a:pt x="642" y="198"/>
                  </a:moveTo>
                  <a:lnTo>
                    <a:pt x="0" y="0"/>
                  </a:lnTo>
                  <a:lnTo>
                    <a:pt x="114" y="500"/>
                  </a:lnTo>
                  <a:lnTo>
                    <a:pt x="346" y="372"/>
                  </a:lnTo>
                  <a:lnTo>
                    <a:pt x="64" y="52"/>
                  </a:lnTo>
                  <a:lnTo>
                    <a:pt x="434" y="316"/>
                  </a:lnTo>
                  <a:lnTo>
                    <a:pt x="642" y="198"/>
                  </a:lnTo>
                  <a:close/>
                </a:path>
              </a:pathLst>
            </a:custGeom>
            <a:solidFill>
              <a:srgbClr val="F0CD6D"/>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grpSp>
      <p:grpSp>
        <p:nvGrpSpPr>
          <p:cNvPr id="5" name="组合 230"/>
          <p:cNvGrpSpPr/>
          <p:nvPr/>
        </p:nvGrpSpPr>
        <p:grpSpPr>
          <a:xfrm>
            <a:off x="179512" y="3795886"/>
            <a:ext cx="1739900" cy="1076325"/>
            <a:chOff x="4552950" y="1273175"/>
            <a:chExt cx="1739900" cy="1076325"/>
          </a:xfrm>
        </p:grpSpPr>
        <p:sp>
          <p:nvSpPr>
            <p:cNvPr id="232" name="Freeform 52"/>
            <p:cNvSpPr/>
            <p:nvPr/>
          </p:nvSpPr>
          <p:spPr bwMode="auto">
            <a:xfrm>
              <a:off x="4552950" y="1273175"/>
              <a:ext cx="1739900" cy="1076325"/>
            </a:xfrm>
            <a:custGeom>
              <a:avLst/>
              <a:gdLst/>
              <a:ahLst/>
              <a:cxnLst>
                <a:cxn ang="0">
                  <a:pos x="322" y="606"/>
                </a:cxn>
                <a:cxn ang="0">
                  <a:pos x="306" y="532"/>
                </a:cxn>
                <a:cxn ang="0">
                  <a:pos x="300" y="532"/>
                </a:cxn>
                <a:cxn ang="0">
                  <a:pos x="252" y="566"/>
                </a:cxn>
                <a:cxn ang="0">
                  <a:pos x="196" y="582"/>
                </a:cxn>
                <a:cxn ang="0">
                  <a:pos x="138" y="574"/>
                </a:cxn>
                <a:cxn ang="0">
                  <a:pos x="98" y="556"/>
                </a:cxn>
                <a:cxn ang="0">
                  <a:pos x="64" y="514"/>
                </a:cxn>
                <a:cxn ang="0">
                  <a:pos x="50" y="460"/>
                </a:cxn>
                <a:cxn ang="0">
                  <a:pos x="58" y="408"/>
                </a:cxn>
                <a:cxn ang="0">
                  <a:pos x="90" y="364"/>
                </a:cxn>
                <a:cxn ang="0">
                  <a:pos x="40" y="354"/>
                </a:cxn>
                <a:cxn ang="0">
                  <a:pos x="6" y="318"/>
                </a:cxn>
                <a:cxn ang="0">
                  <a:pos x="0" y="264"/>
                </a:cxn>
                <a:cxn ang="0">
                  <a:pos x="28" y="196"/>
                </a:cxn>
                <a:cxn ang="0">
                  <a:pos x="64" y="172"/>
                </a:cxn>
                <a:cxn ang="0">
                  <a:pos x="172" y="158"/>
                </a:cxn>
                <a:cxn ang="0">
                  <a:pos x="246" y="184"/>
                </a:cxn>
                <a:cxn ang="0">
                  <a:pos x="262" y="114"/>
                </a:cxn>
                <a:cxn ang="0">
                  <a:pos x="302" y="58"/>
                </a:cxn>
                <a:cxn ang="0">
                  <a:pos x="382" y="8"/>
                </a:cxn>
                <a:cxn ang="0">
                  <a:pos x="438" y="0"/>
                </a:cxn>
                <a:cxn ang="0">
                  <a:pos x="496" y="16"/>
                </a:cxn>
                <a:cxn ang="0">
                  <a:pos x="558" y="74"/>
                </a:cxn>
                <a:cxn ang="0">
                  <a:pos x="598" y="106"/>
                </a:cxn>
                <a:cxn ang="0">
                  <a:pos x="628" y="54"/>
                </a:cxn>
                <a:cxn ang="0">
                  <a:pos x="674" y="24"/>
                </a:cxn>
                <a:cxn ang="0">
                  <a:pos x="746" y="16"/>
                </a:cxn>
                <a:cxn ang="0">
                  <a:pos x="842" y="50"/>
                </a:cxn>
                <a:cxn ang="0">
                  <a:pos x="880" y="92"/>
                </a:cxn>
                <a:cxn ang="0">
                  <a:pos x="898" y="146"/>
                </a:cxn>
                <a:cxn ang="0">
                  <a:pos x="892" y="196"/>
                </a:cxn>
                <a:cxn ang="0">
                  <a:pos x="954" y="188"/>
                </a:cxn>
                <a:cxn ang="0">
                  <a:pos x="1012" y="210"/>
                </a:cxn>
                <a:cxn ang="0">
                  <a:pos x="1060" y="252"/>
                </a:cxn>
                <a:cxn ang="0">
                  <a:pos x="1088" y="304"/>
                </a:cxn>
                <a:cxn ang="0">
                  <a:pos x="1094" y="362"/>
                </a:cxn>
                <a:cxn ang="0">
                  <a:pos x="1068" y="412"/>
                </a:cxn>
                <a:cxn ang="0">
                  <a:pos x="996" y="440"/>
                </a:cxn>
                <a:cxn ang="0">
                  <a:pos x="928" y="478"/>
                </a:cxn>
                <a:cxn ang="0">
                  <a:pos x="912" y="564"/>
                </a:cxn>
                <a:cxn ang="0">
                  <a:pos x="878" y="602"/>
                </a:cxn>
                <a:cxn ang="0">
                  <a:pos x="836" y="622"/>
                </a:cxn>
                <a:cxn ang="0">
                  <a:pos x="772" y="636"/>
                </a:cxn>
                <a:cxn ang="0">
                  <a:pos x="716" y="626"/>
                </a:cxn>
                <a:cxn ang="0">
                  <a:pos x="614" y="558"/>
                </a:cxn>
                <a:cxn ang="0">
                  <a:pos x="600" y="600"/>
                </a:cxn>
                <a:cxn ang="0">
                  <a:pos x="564" y="644"/>
                </a:cxn>
                <a:cxn ang="0">
                  <a:pos x="514" y="670"/>
                </a:cxn>
                <a:cxn ang="0">
                  <a:pos x="454" y="678"/>
                </a:cxn>
                <a:cxn ang="0">
                  <a:pos x="396" y="668"/>
                </a:cxn>
                <a:cxn ang="0">
                  <a:pos x="344" y="636"/>
                </a:cxn>
              </a:cxnLst>
              <a:rect l="0" t="0" r="r" b="b"/>
              <a:pathLst>
                <a:path w="1096" h="678">
                  <a:moveTo>
                    <a:pt x="334" y="626"/>
                  </a:moveTo>
                  <a:lnTo>
                    <a:pt x="334" y="626"/>
                  </a:lnTo>
                  <a:lnTo>
                    <a:pt x="328" y="618"/>
                  </a:lnTo>
                  <a:lnTo>
                    <a:pt x="322" y="606"/>
                  </a:lnTo>
                  <a:lnTo>
                    <a:pt x="310" y="576"/>
                  </a:lnTo>
                  <a:lnTo>
                    <a:pt x="306" y="560"/>
                  </a:lnTo>
                  <a:lnTo>
                    <a:pt x="304" y="544"/>
                  </a:lnTo>
                  <a:lnTo>
                    <a:pt x="306" y="532"/>
                  </a:lnTo>
                  <a:lnTo>
                    <a:pt x="308" y="526"/>
                  </a:lnTo>
                  <a:lnTo>
                    <a:pt x="310" y="522"/>
                  </a:lnTo>
                  <a:lnTo>
                    <a:pt x="310" y="522"/>
                  </a:lnTo>
                  <a:lnTo>
                    <a:pt x="300" y="532"/>
                  </a:lnTo>
                  <a:lnTo>
                    <a:pt x="290" y="542"/>
                  </a:lnTo>
                  <a:lnTo>
                    <a:pt x="278" y="552"/>
                  </a:lnTo>
                  <a:lnTo>
                    <a:pt x="266" y="560"/>
                  </a:lnTo>
                  <a:lnTo>
                    <a:pt x="252" y="566"/>
                  </a:lnTo>
                  <a:lnTo>
                    <a:pt x="238" y="572"/>
                  </a:lnTo>
                  <a:lnTo>
                    <a:pt x="224" y="576"/>
                  </a:lnTo>
                  <a:lnTo>
                    <a:pt x="210" y="580"/>
                  </a:lnTo>
                  <a:lnTo>
                    <a:pt x="196" y="582"/>
                  </a:lnTo>
                  <a:lnTo>
                    <a:pt x="180" y="582"/>
                  </a:lnTo>
                  <a:lnTo>
                    <a:pt x="166" y="580"/>
                  </a:lnTo>
                  <a:lnTo>
                    <a:pt x="152" y="578"/>
                  </a:lnTo>
                  <a:lnTo>
                    <a:pt x="138" y="574"/>
                  </a:lnTo>
                  <a:lnTo>
                    <a:pt x="124" y="570"/>
                  </a:lnTo>
                  <a:lnTo>
                    <a:pt x="110" y="564"/>
                  </a:lnTo>
                  <a:lnTo>
                    <a:pt x="98" y="556"/>
                  </a:lnTo>
                  <a:lnTo>
                    <a:pt x="98" y="556"/>
                  </a:lnTo>
                  <a:lnTo>
                    <a:pt x="88" y="546"/>
                  </a:lnTo>
                  <a:lnTo>
                    <a:pt x="78" y="536"/>
                  </a:lnTo>
                  <a:lnTo>
                    <a:pt x="70" y="526"/>
                  </a:lnTo>
                  <a:lnTo>
                    <a:pt x="64" y="514"/>
                  </a:lnTo>
                  <a:lnTo>
                    <a:pt x="58" y="500"/>
                  </a:lnTo>
                  <a:lnTo>
                    <a:pt x="54" y="488"/>
                  </a:lnTo>
                  <a:lnTo>
                    <a:pt x="52" y="474"/>
                  </a:lnTo>
                  <a:lnTo>
                    <a:pt x="50" y="460"/>
                  </a:lnTo>
                  <a:lnTo>
                    <a:pt x="50" y="446"/>
                  </a:lnTo>
                  <a:lnTo>
                    <a:pt x="50" y="434"/>
                  </a:lnTo>
                  <a:lnTo>
                    <a:pt x="54" y="420"/>
                  </a:lnTo>
                  <a:lnTo>
                    <a:pt x="58" y="408"/>
                  </a:lnTo>
                  <a:lnTo>
                    <a:pt x="64" y="394"/>
                  </a:lnTo>
                  <a:lnTo>
                    <a:pt x="70" y="384"/>
                  </a:lnTo>
                  <a:lnTo>
                    <a:pt x="80" y="374"/>
                  </a:lnTo>
                  <a:lnTo>
                    <a:pt x="90" y="364"/>
                  </a:lnTo>
                  <a:lnTo>
                    <a:pt x="90" y="364"/>
                  </a:lnTo>
                  <a:lnTo>
                    <a:pt x="64" y="360"/>
                  </a:lnTo>
                  <a:lnTo>
                    <a:pt x="52" y="358"/>
                  </a:lnTo>
                  <a:lnTo>
                    <a:pt x="40" y="354"/>
                  </a:lnTo>
                  <a:lnTo>
                    <a:pt x="30" y="348"/>
                  </a:lnTo>
                  <a:lnTo>
                    <a:pt x="20" y="340"/>
                  </a:lnTo>
                  <a:lnTo>
                    <a:pt x="14" y="330"/>
                  </a:lnTo>
                  <a:lnTo>
                    <a:pt x="6" y="318"/>
                  </a:lnTo>
                  <a:lnTo>
                    <a:pt x="6" y="318"/>
                  </a:lnTo>
                  <a:lnTo>
                    <a:pt x="2" y="302"/>
                  </a:lnTo>
                  <a:lnTo>
                    <a:pt x="0" y="282"/>
                  </a:lnTo>
                  <a:lnTo>
                    <a:pt x="0" y="264"/>
                  </a:lnTo>
                  <a:lnTo>
                    <a:pt x="4" y="246"/>
                  </a:lnTo>
                  <a:lnTo>
                    <a:pt x="8" y="228"/>
                  </a:lnTo>
                  <a:lnTo>
                    <a:pt x="18" y="212"/>
                  </a:lnTo>
                  <a:lnTo>
                    <a:pt x="28" y="196"/>
                  </a:lnTo>
                  <a:lnTo>
                    <a:pt x="42" y="184"/>
                  </a:lnTo>
                  <a:lnTo>
                    <a:pt x="42" y="184"/>
                  </a:lnTo>
                  <a:lnTo>
                    <a:pt x="52" y="178"/>
                  </a:lnTo>
                  <a:lnTo>
                    <a:pt x="64" y="172"/>
                  </a:lnTo>
                  <a:lnTo>
                    <a:pt x="90" y="162"/>
                  </a:lnTo>
                  <a:lnTo>
                    <a:pt x="116" y="158"/>
                  </a:lnTo>
                  <a:lnTo>
                    <a:pt x="144" y="156"/>
                  </a:lnTo>
                  <a:lnTo>
                    <a:pt x="172" y="158"/>
                  </a:lnTo>
                  <a:lnTo>
                    <a:pt x="198" y="164"/>
                  </a:lnTo>
                  <a:lnTo>
                    <a:pt x="222" y="172"/>
                  </a:lnTo>
                  <a:lnTo>
                    <a:pt x="246" y="184"/>
                  </a:lnTo>
                  <a:lnTo>
                    <a:pt x="246" y="184"/>
                  </a:lnTo>
                  <a:lnTo>
                    <a:pt x="244" y="180"/>
                  </a:lnTo>
                  <a:lnTo>
                    <a:pt x="244" y="172"/>
                  </a:lnTo>
                  <a:lnTo>
                    <a:pt x="250" y="150"/>
                  </a:lnTo>
                  <a:lnTo>
                    <a:pt x="262" y="114"/>
                  </a:lnTo>
                  <a:lnTo>
                    <a:pt x="262" y="114"/>
                  </a:lnTo>
                  <a:lnTo>
                    <a:pt x="272" y="96"/>
                  </a:lnTo>
                  <a:lnTo>
                    <a:pt x="286" y="76"/>
                  </a:lnTo>
                  <a:lnTo>
                    <a:pt x="302" y="58"/>
                  </a:lnTo>
                  <a:lnTo>
                    <a:pt x="320" y="42"/>
                  </a:lnTo>
                  <a:lnTo>
                    <a:pt x="340" y="28"/>
                  </a:lnTo>
                  <a:lnTo>
                    <a:pt x="360" y="16"/>
                  </a:lnTo>
                  <a:lnTo>
                    <a:pt x="382" y="8"/>
                  </a:lnTo>
                  <a:lnTo>
                    <a:pt x="402" y="2"/>
                  </a:lnTo>
                  <a:lnTo>
                    <a:pt x="402" y="2"/>
                  </a:lnTo>
                  <a:lnTo>
                    <a:pt x="420" y="0"/>
                  </a:lnTo>
                  <a:lnTo>
                    <a:pt x="438" y="0"/>
                  </a:lnTo>
                  <a:lnTo>
                    <a:pt x="454" y="2"/>
                  </a:lnTo>
                  <a:lnTo>
                    <a:pt x="468" y="4"/>
                  </a:lnTo>
                  <a:lnTo>
                    <a:pt x="482" y="10"/>
                  </a:lnTo>
                  <a:lnTo>
                    <a:pt x="496" y="16"/>
                  </a:lnTo>
                  <a:lnTo>
                    <a:pt x="508" y="22"/>
                  </a:lnTo>
                  <a:lnTo>
                    <a:pt x="520" y="30"/>
                  </a:lnTo>
                  <a:lnTo>
                    <a:pt x="540" y="50"/>
                  </a:lnTo>
                  <a:lnTo>
                    <a:pt x="558" y="74"/>
                  </a:lnTo>
                  <a:lnTo>
                    <a:pt x="576" y="98"/>
                  </a:lnTo>
                  <a:lnTo>
                    <a:pt x="594" y="122"/>
                  </a:lnTo>
                  <a:lnTo>
                    <a:pt x="594" y="122"/>
                  </a:lnTo>
                  <a:lnTo>
                    <a:pt x="598" y="106"/>
                  </a:lnTo>
                  <a:lnTo>
                    <a:pt x="604" y="90"/>
                  </a:lnTo>
                  <a:lnTo>
                    <a:pt x="610" y="78"/>
                  </a:lnTo>
                  <a:lnTo>
                    <a:pt x="618" y="64"/>
                  </a:lnTo>
                  <a:lnTo>
                    <a:pt x="628" y="54"/>
                  </a:lnTo>
                  <a:lnTo>
                    <a:pt x="638" y="44"/>
                  </a:lnTo>
                  <a:lnTo>
                    <a:pt x="650" y="36"/>
                  </a:lnTo>
                  <a:lnTo>
                    <a:pt x="662" y="30"/>
                  </a:lnTo>
                  <a:lnTo>
                    <a:pt x="674" y="24"/>
                  </a:lnTo>
                  <a:lnTo>
                    <a:pt x="688" y="20"/>
                  </a:lnTo>
                  <a:lnTo>
                    <a:pt x="702" y="16"/>
                  </a:lnTo>
                  <a:lnTo>
                    <a:pt x="716" y="16"/>
                  </a:lnTo>
                  <a:lnTo>
                    <a:pt x="746" y="16"/>
                  </a:lnTo>
                  <a:lnTo>
                    <a:pt x="776" y="20"/>
                  </a:lnTo>
                  <a:lnTo>
                    <a:pt x="804" y="28"/>
                  </a:lnTo>
                  <a:lnTo>
                    <a:pt x="830" y="42"/>
                  </a:lnTo>
                  <a:lnTo>
                    <a:pt x="842" y="50"/>
                  </a:lnTo>
                  <a:lnTo>
                    <a:pt x="852" y="60"/>
                  </a:lnTo>
                  <a:lnTo>
                    <a:pt x="862" y="70"/>
                  </a:lnTo>
                  <a:lnTo>
                    <a:pt x="872" y="80"/>
                  </a:lnTo>
                  <a:lnTo>
                    <a:pt x="880" y="92"/>
                  </a:lnTo>
                  <a:lnTo>
                    <a:pt x="886" y="104"/>
                  </a:lnTo>
                  <a:lnTo>
                    <a:pt x="892" y="118"/>
                  </a:lnTo>
                  <a:lnTo>
                    <a:pt x="896" y="132"/>
                  </a:lnTo>
                  <a:lnTo>
                    <a:pt x="898" y="146"/>
                  </a:lnTo>
                  <a:lnTo>
                    <a:pt x="898" y="162"/>
                  </a:lnTo>
                  <a:lnTo>
                    <a:pt x="896" y="178"/>
                  </a:lnTo>
                  <a:lnTo>
                    <a:pt x="892" y="196"/>
                  </a:lnTo>
                  <a:lnTo>
                    <a:pt x="892" y="196"/>
                  </a:lnTo>
                  <a:lnTo>
                    <a:pt x="908" y="190"/>
                  </a:lnTo>
                  <a:lnTo>
                    <a:pt x="922" y="188"/>
                  </a:lnTo>
                  <a:lnTo>
                    <a:pt x="938" y="188"/>
                  </a:lnTo>
                  <a:lnTo>
                    <a:pt x="954" y="188"/>
                  </a:lnTo>
                  <a:lnTo>
                    <a:pt x="968" y="192"/>
                  </a:lnTo>
                  <a:lnTo>
                    <a:pt x="984" y="196"/>
                  </a:lnTo>
                  <a:lnTo>
                    <a:pt x="998" y="202"/>
                  </a:lnTo>
                  <a:lnTo>
                    <a:pt x="1012" y="210"/>
                  </a:lnTo>
                  <a:lnTo>
                    <a:pt x="1026" y="218"/>
                  </a:lnTo>
                  <a:lnTo>
                    <a:pt x="1038" y="228"/>
                  </a:lnTo>
                  <a:lnTo>
                    <a:pt x="1050" y="240"/>
                  </a:lnTo>
                  <a:lnTo>
                    <a:pt x="1060" y="252"/>
                  </a:lnTo>
                  <a:lnTo>
                    <a:pt x="1070" y="264"/>
                  </a:lnTo>
                  <a:lnTo>
                    <a:pt x="1078" y="276"/>
                  </a:lnTo>
                  <a:lnTo>
                    <a:pt x="1084" y="290"/>
                  </a:lnTo>
                  <a:lnTo>
                    <a:pt x="1088" y="304"/>
                  </a:lnTo>
                  <a:lnTo>
                    <a:pt x="1088" y="304"/>
                  </a:lnTo>
                  <a:lnTo>
                    <a:pt x="1094" y="326"/>
                  </a:lnTo>
                  <a:lnTo>
                    <a:pt x="1096" y="344"/>
                  </a:lnTo>
                  <a:lnTo>
                    <a:pt x="1094" y="362"/>
                  </a:lnTo>
                  <a:lnTo>
                    <a:pt x="1092" y="376"/>
                  </a:lnTo>
                  <a:lnTo>
                    <a:pt x="1086" y="390"/>
                  </a:lnTo>
                  <a:lnTo>
                    <a:pt x="1078" y="402"/>
                  </a:lnTo>
                  <a:lnTo>
                    <a:pt x="1068" y="412"/>
                  </a:lnTo>
                  <a:lnTo>
                    <a:pt x="1056" y="420"/>
                  </a:lnTo>
                  <a:lnTo>
                    <a:pt x="1042" y="426"/>
                  </a:lnTo>
                  <a:lnTo>
                    <a:pt x="1028" y="432"/>
                  </a:lnTo>
                  <a:lnTo>
                    <a:pt x="996" y="440"/>
                  </a:lnTo>
                  <a:lnTo>
                    <a:pt x="962" y="446"/>
                  </a:lnTo>
                  <a:lnTo>
                    <a:pt x="928" y="450"/>
                  </a:lnTo>
                  <a:lnTo>
                    <a:pt x="928" y="450"/>
                  </a:lnTo>
                  <a:lnTo>
                    <a:pt x="928" y="478"/>
                  </a:lnTo>
                  <a:lnTo>
                    <a:pt x="928" y="504"/>
                  </a:lnTo>
                  <a:lnTo>
                    <a:pt x="924" y="530"/>
                  </a:lnTo>
                  <a:lnTo>
                    <a:pt x="918" y="552"/>
                  </a:lnTo>
                  <a:lnTo>
                    <a:pt x="912" y="564"/>
                  </a:lnTo>
                  <a:lnTo>
                    <a:pt x="906" y="574"/>
                  </a:lnTo>
                  <a:lnTo>
                    <a:pt x="898" y="584"/>
                  </a:lnTo>
                  <a:lnTo>
                    <a:pt x="888" y="592"/>
                  </a:lnTo>
                  <a:lnTo>
                    <a:pt x="878" y="602"/>
                  </a:lnTo>
                  <a:lnTo>
                    <a:pt x="866" y="608"/>
                  </a:lnTo>
                  <a:lnTo>
                    <a:pt x="852" y="616"/>
                  </a:lnTo>
                  <a:lnTo>
                    <a:pt x="836" y="622"/>
                  </a:lnTo>
                  <a:lnTo>
                    <a:pt x="836" y="622"/>
                  </a:lnTo>
                  <a:lnTo>
                    <a:pt x="820" y="628"/>
                  </a:lnTo>
                  <a:lnTo>
                    <a:pt x="802" y="632"/>
                  </a:lnTo>
                  <a:lnTo>
                    <a:pt x="788" y="634"/>
                  </a:lnTo>
                  <a:lnTo>
                    <a:pt x="772" y="636"/>
                  </a:lnTo>
                  <a:lnTo>
                    <a:pt x="758" y="636"/>
                  </a:lnTo>
                  <a:lnTo>
                    <a:pt x="744" y="634"/>
                  </a:lnTo>
                  <a:lnTo>
                    <a:pt x="730" y="632"/>
                  </a:lnTo>
                  <a:lnTo>
                    <a:pt x="716" y="626"/>
                  </a:lnTo>
                  <a:lnTo>
                    <a:pt x="690" y="616"/>
                  </a:lnTo>
                  <a:lnTo>
                    <a:pt x="664" y="600"/>
                  </a:lnTo>
                  <a:lnTo>
                    <a:pt x="640" y="580"/>
                  </a:lnTo>
                  <a:lnTo>
                    <a:pt x="614" y="558"/>
                  </a:lnTo>
                  <a:lnTo>
                    <a:pt x="614" y="558"/>
                  </a:lnTo>
                  <a:lnTo>
                    <a:pt x="612" y="572"/>
                  </a:lnTo>
                  <a:lnTo>
                    <a:pt x="606" y="586"/>
                  </a:lnTo>
                  <a:lnTo>
                    <a:pt x="600" y="600"/>
                  </a:lnTo>
                  <a:lnTo>
                    <a:pt x="594" y="612"/>
                  </a:lnTo>
                  <a:lnTo>
                    <a:pt x="584" y="624"/>
                  </a:lnTo>
                  <a:lnTo>
                    <a:pt x="574" y="634"/>
                  </a:lnTo>
                  <a:lnTo>
                    <a:pt x="564" y="644"/>
                  </a:lnTo>
                  <a:lnTo>
                    <a:pt x="552" y="652"/>
                  </a:lnTo>
                  <a:lnTo>
                    <a:pt x="540" y="658"/>
                  </a:lnTo>
                  <a:lnTo>
                    <a:pt x="526" y="664"/>
                  </a:lnTo>
                  <a:lnTo>
                    <a:pt x="514" y="670"/>
                  </a:lnTo>
                  <a:lnTo>
                    <a:pt x="498" y="674"/>
                  </a:lnTo>
                  <a:lnTo>
                    <a:pt x="484" y="676"/>
                  </a:lnTo>
                  <a:lnTo>
                    <a:pt x="470" y="678"/>
                  </a:lnTo>
                  <a:lnTo>
                    <a:pt x="454" y="678"/>
                  </a:lnTo>
                  <a:lnTo>
                    <a:pt x="438" y="676"/>
                  </a:lnTo>
                  <a:lnTo>
                    <a:pt x="438" y="676"/>
                  </a:lnTo>
                  <a:lnTo>
                    <a:pt x="410" y="672"/>
                  </a:lnTo>
                  <a:lnTo>
                    <a:pt x="396" y="668"/>
                  </a:lnTo>
                  <a:lnTo>
                    <a:pt x="380" y="662"/>
                  </a:lnTo>
                  <a:lnTo>
                    <a:pt x="368" y="654"/>
                  </a:lnTo>
                  <a:lnTo>
                    <a:pt x="354" y="646"/>
                  </a:lnTo>
                  <a:lnTo>
                    <a:pt x="344" y="636"/>
                  </a:lnTo>
                  <a:lnTo>
                    <a:pt x="334" y="626"/>
                  </a:lnTo>
                  <a:lnTo>
                    <a:pt x="334" y="626"/>
                  </a:lnTo>
                  <a:close/>
                </a:path>
              </a:pathLst>
            </a:custGeom>
            <a:solidFill>
              <a:schemeClr val="bg1"/>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33" name="Freeform 53"/>
            <p:cNvSpPr/>
            <p:nvPr/>
          </p:nvSpPr>
          <p:spPr bwMode="auto">
            <a:xfrm>
              <a:off x="4959350" y="1647825"/>
              <a:ext cx="50800" cy="50800"/>
            </a:xfrm>
            <a:custGeom>
              <a:avLst/>
              <a:gdLst/>
              <a:ahLst/>
              <a:cxnLst>
                <a:cxn ang="0">
                  <a:pos x="32" y="16"/>
                </a:cxn>
                <a:cxn ang="0">
                  <a:pos x="32" y="16"/>
                </a:cxn>
                <a:cxn ang="0">
                  <a:pos x="30" y="22"/>
                </a:cxn>
                <a:cxn ang="0">
                  <a:pos x="26" y="26"/>
                </a:cxn>
                <a:cxn ang="0">
                  <a:pos x="22" y="30"/>
                </a:cxn>
                <a:cxn ang="0">
                  <a:pos x="16" y="32"/>
                </a:cxn>
                <a:cxn ang="0">
                  <a:pos x="16" y="32"/>
                </a:cxn>
                <a:cxn ang="0">
                  <a:pos x="10" y="30"/>
                </a:cxn>
                <a:cxn ang="0">
                  <a:pos x="4" y="26"/>
                </a:cxn>
                <a:cxn ang="0">
                  <a:pos x="2" y="22"/>
                </a:cxn>
                <a:cxn ang="0">
                  <a:pos x="0" y="16"/>
                </a:cxn>
                <a:cxn ang="0">
                  <a:pos x="0" y="16"/>
                </a:cxn>
                <a:cxn ang="0">
                  <a:pos x="2" y="10"/>
                </a:cxn>
                <a:cxn ang="0">
                  <a:pos x="4" y="6"/>
                </a:cxn>
                <a:cxn ang="0">
                  <a:pos x="10" y="2"/>
                </a:cxn>
                <a:cxn ang="0">
                  <a:pos x="16" y="0"/>
                </a:cxn>
                <a:cxn ang="0">
                  <a:pos x="16" y="0"/>
                </a:cxn>
                <a:cxn ang="0">
                  <a:pos x="22" y="2"/>
                </a:cxn>
                <a:cxn ang="0">
                  <a:pos x="26" y="6"/>
                </a:cxn>
                <a:cxn ang="0">
                  <a:pos x="30" y="10"/>
                </a:cxn>
                <a:cxn ang="0">
                  <a:pos x="32" y="16"/>
                </a:cxn>
                <a:cxn ang="0">
                  <a:pos x="32" y="16"/>
                </a:cxn>
              </a:cxnLst>
              <a:rect l="0" t="0" r="r" b="b"/>
              <a:pathLst>
                <a:path w="32" h="32">
                  <a:moveTo>
                    <a:pt x="32" y="16"/>
                  </a:moveTo>
                  <a:lnTo>
                    <a:pt x="32" y="16"/>
                  </a:lnTo>
                  <a:lnTo>
                    <a:pt x="30" y="22"/>
                  </a:lnTo>
                  <a:lnTo>
                    <a:pt x="26" y="26"/>
                  </a:lnTo>
                  <a:lnTo>
                    <a:pt x="22" y="30"/>
                  </a:lnTo>
                  <a:lnTo>
                    <a:pt x="16" y="32"/>
                  </a:lnTo>
                  <a:lnTo>
                    <a:pt x="16" y="32"/>
                  </a:lnTo>
                  <a:lnTo>
                    <a:pt x="10" y="30"/>
                  </a:lnTo>
                  <a:lnTo>
                    <a:pt x="4" y="26"/>
                  </a:lnTo>
                  <a:lnTo>
                    <a:pt x="2" y="22"/>
                  </a:lnTo>
                  <a:lnTo>
                    <a:pt x="0" y="16"/>
                  </a:lnTo>
                  <a:lnTo>
                    <a:pt x="0" y="16"/>
                  </a:lnTo>
                  <a:lnTo>
                    <a:pt x="2" y="10"/>
                  </a:lnTo>
                  <a:lnTo>
                    <a:pt x="4" y="6"/>
                  </a:lnTo>
                  <a:lnTo>
                    <a:pt x="10" y="2"/>
                  </a:lnTo>
                  <a:lnTo>
                    <a:pt x="16" y="0"/>
                  </a:lnTo>
                  <a:lnTo>
                    <a:pt x="16" y="0"/>
                  </a:lnTo>
                  <a:lnTo>
                    <a:pt x="22" y="2"/>
                  </a:lnTo>
                  <a:lnTo>
                    <a:pt x="26" y="6"/>
                  </a:lnTo>
                  <a:lnTo>
                    <a:pt x="30" y="10"/>
                  </a:lnTo>
                  <a:lnTo>
                    <a:pt x="32" y="16"/>
                  </a:lnTo>
                  <a:lnTo>
                    <a:pt x="32" y="16"/>
                  </a:lnTo>
                  <a:close/>
                </a:path>
              </a:pathLst>
            </a:custGeom>
            <a:solidFill>
              <a:srgbClr val="743F2D"/>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34" name="Freeform 54"/>
            <p:cNvSpPr/>
            <p:nvPr/>
          </p:nvSpPr>
          <p:spPr bwMode="auto">
            <a:xfrm>
              <a:off x="5822950" y="1651000"/>
              <a:ext cx="47625" cy="47625"/>
            </a:xfrm>
            <a:custGeom>
              <a:avLst/>
              <a:gdLst/>
              <a:ahLst/>
              <a:cxnLst>
                <a:cxn ang="0">
                  <a:pos x="30" y="14"/>
                </a:cxn>
                <a:cxn ang="0">
                  <a:pos x="30" y="14"/>
                </a:cxn>
                <a:cxn ang="0">
                  <a:pos x="30" y="20"/>
                </a:cxn>
                <a:cxn ang="0">
                  <a:pos x="26" y="26"/>
                </a:cxn>
                <a:cxn ang="0">
                  <a:pos x="22" y="30"/>
                </a:cxn>
                <a:cxn ang="0">
                  <a:pos x="16" y="30"/>
                </a:cxn>
                <a:cxn ang="0">
                  <a:pos x="16" y="30"/>
                </a:cxn>
                <a:cxn ang="0">
                  <a:pos x="10" y="30"/>
                </a:cxn>
                <a:cxn ang="0">
                  <a:pos x="4" y="26"/>
                </a:cxn>
                <a:cxn ang="0">
                  <a:pos x="2" y="20"/>
                </a:cxn>
                <a:cxn ang="0">
                  <a:pos x="0" y="14"/>
                </a:cxn>
                <a:cxn ang="0">
                  <a:pos x="0" y="14"/>
                </a:cxn>
                <a:cxn ang="0">
                  <a:pos x="2" y="8"/>
                </a:cxn>
                <a:cxn ang="0">
                  <a:pos x="4" y="4"/>
                </a:cxn>
                <a:cxn ang="0">
                  <a:pos x="10" y="0"/>
                </a:cxn>
                <a:cxn ang="0">
                  <a:pos x="16" y="0"/>
                </a:cxn>
                <a:cxn ang="0">
                  <a:pos x="16" y="0"/>
                </a:cxn>
                <a:cxn ang="0">
                  <a:pos x="22" y="0"/>
                </a:cxn>
                <a:cxn ang="0">
                  <a:pos x="26" y="4"/>
                </a:cxn>
                <a:cxn ang="0">
                  <a:pos x="30" y="8"/>
                </a:cxn>
                <a:cxn ang="0">
                  <a:pos x="30" y="14"/>
                </a:cxn>
                <a:cxn ang="0">
                  <a:pos x="30" y="14"/>
                </a:cxn>
              </a:cxnLst>
              <a:rect l="0" t="0" r="r" b="b"/>
              <a:pathLst>
                <a:path w="30" h="30">
                  <a:moveTo>
                    <a:pt x="30" y="14"/>
                  </a:moveTo>
                  <a:lnTo>
                    <a:pt x="30" y="14"/>
                  </a:lnTo>
                  <a:lnTo>
                    <a:pt x="30" y="20"/>
                  </a:lnTo>
                  <a:lnTo>
                    <a:pt x="26" y="26"/>
                  </a:lnTo>
                  <a:lnTo>
                    <a:pt x="22" y="30"/>
                  </a:lnTo>
                  <a:lnTo>
                    <a:pt x="16" y="30"/>
                  </a:lnTo>
                  <a:lnTo>
                    <a:pt x="16" y="30"/>
                  </a:lnTo>
                  <a:lnTo>
                    <a:pt x="10" y="30"/>
                  </a:lnTo>
                  <a:lnTo>
                    <a:pt x="4" y="26"/>
                  </a:lnTo>
                  <a:lnTo>
                    <a:pt x="2" y="20"/>
                  </a:lnTo>
                  <a:lnTo>
                    <a:pt x="0" y="14"/>
                  </a:lnTo>
                  <a:lnTo>
                    <a:pt x="0" y="14"/>
                  </a:lnTo>
                  <a:lnTo>
                    <a:pt x="2" y="8"/>
                  </a:lnTo>
                  <a:lnTo>
                    <a:pt x="4" y="4"/>
                  </a:lnTo>
                  <a:lnTo>
                    <a:pt x="10" y="0"/>
                  </a:lnTo>
                  <a:lnTo>
                    <a:pt x="16" y="0"/>
                  </a:lnTo>
                  <a:lnTo>
                    <a:pt x="16" y="0"/>
                  </a:lnTo>
                  <a:lnTo>
                    <a:pt x="22" y="0"/>
                  </a:lnTo>
                  <a:lnTo>
                    <a:pt x="26" y="4"/>
                  </a:lnTo>
                  <a:lnTo>
                    <a:pt x="30" y="8"/>
                  </a:lnTo>
                  <a:lnTo>
                    <a:pt x="30" y="14"/>
                  </a:lnTo>
                  <a:lnTo>
                    <a:pt x="30" y="14"/>
                  </a:lnTo>
                  <a:close/>
                </a:path>
              </a:pathLst>
            </a:custGeom>
            <a:solidFill>
              <a:srgbClr val="743F2D"/>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35" name="Freeform 55"/>
            <p:cNvSpPr/>
            <p:nvPr/>
          </p:nvSpPr>
          <p:spPr bwMode="auto">
            <a:xfrm>
              <a:off x="4841875" y="1781175"/>
              <a:ext cx="266700" cy="174625"/>
            </a:xfrm>
            <a:custGeom>
              <a:avLst/>
              <a:gdLst/>
              <a:ahLst/>
              <a:cxnLst>
                <a:cxn ang="0">
                  <a:pos x="168" y="56"/>
                </a:cxn>
                <a:cxn ang="0">
                  <a:pos x="168" y="56"/>
                </a:cxn>
                <a:cxn ang="0">
                  <a:pos x="166" y="66"/>
                </a:cxn>
                <a:cxn ang="0">
                  <a:pos x="162" y="76"/>
                </a:cxn>
                <a:cxn ang="0">
                  <a:pos x="154" y="86"/>
                </a:cxn>
                <a:cxn ang="0">
                  <a:pos x="144" y="94"/>
                </a:cxn>
                <a:cxn ang="0">
                  <a:pos x="130" y="100"/>
                </a:cxn>
                <a:cxn ang="0">
                  <a:pos x="116" y="106"/>
                </a:cxn>
                <a:cxn ang="0">
                  <a:pos x="100" y="108"/>
                </a:cxn>
                <a:cxn ang="0">
                  <a:pos x="84" y="110"/>
                </a:cxn>
                <a:cxn ang="0">
                  <a:pos x="84" y="110"/>
                </a:cxn>
                <a:cxn ang="0">
                  <a:pos x="66" y="108"/>
                </a:cxn>
                <a:cxn ang="0">
                  <a:pos x="50" y="106"/>
                </a:cxn>
                <a:cxn ang="0">
                  <a:pos x="36" y="100"/>
                </a:cxn>
                <a:cxn ang="0">
                  <a:pos x="24" y="94"/>
                </a:cxn>
                <a:cxn ang="0">
                  <a:pos x="14" y="86"/>
                </a:cxn>
                <a:cxn ang="0">
                  <a:pos x="6" y="76"/>
                </a:cxn>
                <a:cxn ang="0">
                  <a:pos x="2" y="66"/>
                </a:cxn>
                <a:cxn ang="0">
                  <a:pos x="0" y="56"/>
                </a:cxn>
                <a:cxn ang="0">
                  <a:pos x="0" y="56"/>
                </a:cxn>
                <a:cxn ang="0">
                  <a:pos x="2" y="44"/>
                </a:cxn>
                <a:cxn ang="0">
                  <a:pos x="6" y="34"/>
                </a:cxn>
                <a:cxn ang="0">
                  <a:pos x="14" y="24"/>
                </a:cxn>
                <a:cxn ang="0">
                  <a:pos x="24" y="16"/>
                </a:cxn>
                <a:cxn ang="0">
                  <a:pos x="36" y="10"/>
                </a:cxn>
                <a:cxn ang="0">
                  <a:pos x="50" y="4"/>
                </a:cxn>
                <a:cxn ang="0">
                  <a:pos x="66" y="2"/>
                </a:cxn>
                <a:cxn ang="0">
                  <a:pos x="84" y="0"/>
                </a:cxn>
                <a:cxn ang="0">
                  <a:pos x="84" y="0"/>
                </a:cxn>
                <a:cxn ang="0">
                  <a:pos x="100" y="2"/>
                </a:cxn>
                <a:cxn ang="0">
                  <a:pos x="116" y="4"/>
                </a:cxn>
                <a:cxn ang="0">
                  <a:pos x="130" y="10"/>
                </a:cxn>
                <a:cxn ang="0">
                  <a:pos x="144" y="16"/>
                </a:cxn>
                <a:cxn ang="0">
                  <a:pos x="154" y="24"/>
                </a:cxn>
                <a:cxn ang="0">
                  <a:pos x="162" y="34"/>
                </a:cxn>
                <a:cxn ang="0">
                  <a:pos x="166" y="44"/>
                </a:cxn>
                <a:cxn ang="0">
                  <a:pos x="168" y="56"/>
                </a:cxn>
                <a:cxn ang="0">
                  <a:pos x="168" y="56"/>
                </a:cxn>
              </a:cxnLst>
              <a:rect l="0" t="0" r="r" b="b"/>
              <a:pathLst>
                <a:path w="168" h="110">
                  <a:moveTo>
                    <a:pt x="168" y="56"/>
                  </a:moveTo>
                  <a:lnTo>
                    <a:pt x="168" y="56"/>
                  </a:lnTo>
                  <a:lnTo>
                    <a:pt x="166" y="66"/>
                  </a:lnTo>
                  <a:lnTo>
                    <a:pt x="162" y="76"/>
                  </a:lnTo>
                  <a:lnTo>
                    <a:pt x="154" y="86"/>
                  </a:lnTo>
                  <a:lnTo>
                    <a:pt x="144" y="94"/>
                  </a:lnTo>
                  <a:lnTo>
                    <a:pt x="130" y="100"/>
                  </a:lnTo>
                  <a:lnTo>
                    <a:pt x="116" y="106"/>
                  </a:lnTo>
                  <a:lnTo>
                    <a:pt x="100" y="108"/>
                  </a:lnTo>
                  <a:lnTo>
                    <a:pt x="84" y="110"/>
                  </a:lnTo>
                  <a:lnTo>
                    <a:pt x="84" y="110"/>
                  </a:lnTo>
                  <a:lnTo>
                    <a:pt x="66" y="108"/>
                  </a:lnTo>
                  <a:lnTo>
                    <a:pt x="50" y="106"/>
                  </a:lnTo>
                  <a:lnTo>
                    <a:pt x="36" y="100"/>
                  </a:lnTo>
                  <a:lnTo>
                    <a:pt x="24" y="94"/>
                  </a:lnTo>
                  <a:lnTo>
                    <a:pt x="14" y="86"/>
                  </a:lnTo>
                  <a:lnTo>
                    <a:pt x="6" y="76"/>
                  </a:lnTo>
                  <a:lnTo>
                    <a:pt x="2" y="66"/>
                  </a:lnTo>
                  <a:lnTo>
                    <a:pt x="0" y="56"/>
                  </a:lnTo>
                  <a:lnTo>
                    <a:pt x="0" y="56"/>
                  </a:lnTo>
                  <a:lnTo>
                    <a:pt x="2" y="44"/>
                  </a:lnTo>
                  <a:lnTo>
                    <a:pt x="6" y="34"/>
                  </a:lnTo>
                  <a:lnTo>
                    <a:pt x="14" y="24"/>
                  </a:lnTo>
                  <a:lnTo>
                    <a:pt x="24" y="16"/>
                  </a:lnTo>
                  <a:lnTo>
                    <a:pt x="36" y="10"/>
                  </a:lnTo>
                  <a:lnTo>
                    <a:pt x="50" y="4"/>
                  </a:lnTo>
                  <a:lnTo>
                    <a:pt x="66" y="2"/>
                  </a:lnTo>
                  <a:lnTo>
                    <a:pt x="84" y="0"/>
                  </a:lnTo>
                  <a:lnTo>
                    <a:pt x="84" y="0"/>
                  </a:lnTo>
                  <a:lnTo>
                    <a:pt x="100" y="2"/>
                  </a:lnTo>
                  <a:lnTo>
                    <a:pt x="116" y="4"/>
                  </a:lnTo>
                  <a:lnTo>
                    <a:pt x="130" y="10"/>
                  </a:lnTo>
                  <a:lnTo>
                    <a:pt x="144" y="16"/>
                  </a:lnTo>
                  <a:lnTo>
                    <a:pt x="154" y="24"/>
                  </a:lnTo>
                  <a:lnTo>
                    <a:pt x="162" y="34"/>
                  </a:lnTo>
                  <a:lnTo>
                    <a:pt x="166" y="44"/>
                  </a:lnTo>
                  <a:lnTo>
                    <a:pt x="168" y="56"/>
                  </a:lnTo>
                  <a:lnTo>
                    <a:pt x="168" y="56"/>
                  </a:lnTo>
                  <a:close/>
                </a:path>
              </a:pathLst>
            </a:custGeom>
            <a:solidFill>
              <a:srgbClr val="FFA59C"/>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36" name="Freeform 56"/>
            <p:cNvSpPr/>
            <p:nvPr/>
          </p:nvSpPr>
          <p:spPr bwMode="auto">
            <a:xfrm>
              <a:off x="5715000" y="1790700"/>
              <a:ext cx="266700" cy="174625"/>
            </a:xfrm>
            <a:custGeom>
              <a:avLst/>
              <a:gdLst/>
              <a:ahLst/>
              <a:cxnLst>
                <a:cxn ang="0">
                  <a:pos x="168" y="54"/>
                </a:cxn>
                <a:cxn ang="0">
                  <a:pos x="168" y="54"/>
                </a:cxn>
                <a:cxn ang="0">
                  <a:pos x="168" y="66"/>
                </a:cxn>
                <a:cxn ang="0">
                  <a:pos x="162" y="76"/>
                </a:cxn>
                <a:cxn ang="0">
                  <a:pos x="154" y="86"/>
                </a:cxn>
                <a:cxn ang="0">
                  <a:pos x="144" y="94"/>
                </a:cxn>
                <a:cxn ang="0">
                  <a:pos x="132" y="100"/>
                </a:cxn>
                <a:cxn ang="0">
                  <a:pos x="118" y="106"/>
                </a:cxn>
                <a:cxn ang="0">
                  <a:pos x="102" y="108"/>
                </a:cxn>
                <a:cxn ang="0">
                  <a:pos x="84" y="110"/>
                </a:cxn>
                <a:cxn ang="0">
                  <a:pos x="84" y="110"/>
                </a:cxn>
                <a:cxn ang="0">
                  <a:pos x="68" y="108"/>
                </a:cxn>
                <a:cxn ang="0">
                  <a:pos x="52" y="106"/>
                </a:cxn>
                <a:cxn ang="0">
                  <a:pos x="38" y="100"/>
                </a:cxn>
                <a:cxn ang="0">
                  <a:pos x="26" y="94"/>
                </a:cxn>
                <a:cxn ang="0">
                  <a:pos x="14" y="86"/>
                </a:cxn>
                <a:cxn ang="0">
                  <a:pos x="8" y="76"/>
                </a:cxn>
                <a:cxn ang="0">
                  <a:pos x="2" y="66"/>
                </a:cxn>
                <a:cxn ang="0">
                  <a:pos x="0" y="54"/>
                </a:cxn>
                <a:cxn ang="0">
                  <a:pos x="0" y="54"/>
                </a:cxn>
                <a:cxn ang="0">
                  <a:pos x="2" y="44"/>
                </a:cxn>
                <a:cxn ang="0">
                  <a:pos x="8" y="34"/>
                </a:cxn>
                <a:cxn ang="0">
                  <a:pos x="14" y="24"/>
                </a:cxn>
                <a:cxn ang="0">
                  <a:pos x="26" y="16"/>
                </a:cxn>
                <a:cxn ang="0">
                  <a:pos x="38" y="10"/>
                </a:cxn>
                <a:cxn ang="0">
                  <a:pos x="52" y="4"/>
                </a:cxn>
                <a:cxn ang="0">
                  <a:pos x="68" y="0"/>
                </a:cxn>
                <a:cxn ang="0">
                  <a:pos x="84" y="0"/>
                </a:cxn>
                <a:cxn ang="0">
                  <a:pos x="84" y="0"/>
                </a:cxn>
                <a:cxn ang="0">
                  <a:pos x="102" y="0"/>
                </a:cxn>
                <a:cxn ang="0">
                  <a:pos x="118" y="4"/>
                </a:cxn>
                <a:cxn ang="0">
                  <a:pos x="132" y="10"/>
                </a:cxn>
                <a:cxn ang="0">
                  <a:pos x="144" y="16"/>
                </a:cxn>
                <a:cxn ang="0">
                  <a:pos x="154" y="24"/>
                </a:cxn>
                <a:cxn ang="0">
                  <a:pos x="162" y="34"/>
                </a:cxn>
                <a:cxn ang="0">
                  <a:pos x="168" y="44"/>
                </a:cxn>
                <a:cxn ang="0">
                  <a:pos x="168" y="54"/>
                </a:cxn>
                <a:cxn ang="0">
                  <a:pos x="168" y="54"/>
                </a:cxn>
              </a:cxnLst>
              <a:rect l="0" t="0" r="r" b="b"/>
              <a:pathLst>
                <a:path w="168" h="110">
                  <a:moveTo>
                    <a:pt x="168" y="54"/>
                  </a:moveTo>
                  <a:lnTo>
                    <a:pt x="168" y="54"/>
                  </a:lnTo>
                  <a:lnTo>
                    <a:pt x="168" y="66"/>
                  </a:lnTo>
                  <a:lnTo>
                    <a:pt x="162" y="76"/>
                  </a:lnTo>
                  <a:lnTo>
                    <a:pt x="154" y="86"/>
                  </a:lnTo>
                  <a:lnTo>
                    <a:pt x="144" y="94"/>
                  </a:lnTo>
                  <a:lnTo>
                    <a:pt x="132" y="100"/>
                  </a:lnTo>
                  <a:lnTo>
                    <a:pt x="118" y="106"/>
                  </a:lnTo>
                  <a:lnTo>
                    <a:pt x="102" y="108"/>
                  </a:lnTo>
                  <a:lnTo>
                    <a:pt x="84" y="110"/>
                  </a:lnTo>
                  <a:lnTo>
                    <a:pt x="84" y="110"/>
                  </a:lnTo>
                  <a:lnTo>
                    <a:pt x="68" y="108"/>
                  </a:lnTo>
                  <a:lnTo>
                    <a:pt x="52" y="106"/>
                  </a:lnTo>
                  <a:lnTo>
                    <a:pt x="38" y="100"/>
                  </a:lnTo>
                  <a:lnTo>
                    <a:pt x="26" y="94"/>
                  </a:lnTo>
                  <a:lnTo>
                    <a:pt x="14" y="86"/>
                  </a:lnTo>
                  <a:lnTo>
                    <a:pt x="8" y="76"/>
                  </a:lnTo>
                  <a:lnTo>
                    <a:pt x="2" y="66"/>
                  </a:lnTo>
                  <a:lnTo>
                    <a:pt x="0" y="54"/>
                  </a:lnTo>
                  <a:lnTo>
                    <a:pt x="0" y="54"/>
                  </a:lnTo>
                  <a:lnTo>
                    <a:pt x="2" y="44"/>
                  </a:lnTo>
                  <a:lnTo>
                    <a:pt x="8" y="34"/>
                  </a:lnTo>
                  <a:lnTo>
                    <a:pt x="14" y="24"/>
                  </a:lnTo>
                  <a:lnTo>
                    <a:pt x="26" y="16"/>
                  </a:lnTo>
                  <a:lnTo>
                    <a:pt x="38" y="10"/>
                  </a:lnTo>
                  <a:lnTo>
                    <a:pt x="52" y="4"/>
                  </a:lnTo>
                  <a:lnTo>
                    <a:pt x="68" y="0"/>
                  </a:lnTo>
                  <a:lnTo>
                    <a:pt x="84" y="0"/>
                  </a:lnTo>
                  <a:lnTo>
                    <a:pt x="84" y="0"/>
                  </a:lnTo>
                  <a:lnTo>
                    <a:pt x="102" y="0"/>
                  </a:lnTo>
                  <a:lnTo>
                    <a:pt x="118" y="4"/>
                  </a:lnTo>
                  <a:lnTo>
                    <a:pt x="132" y="10"/>
                  </a:lnTo>
                  <a:lnTo>
                    <a:pt x="144" y="16"/>
                  </a:lnTo>
                  <a:lnTo>
                    <a:pt x="154" y="24"/>
                  </a:lnTo>
                  <a:lnTo>
                    <a:pt x="162" y="34"/>
                  </a:lnTo>
                  <a:lnTo>
                    <a:pt x="168" y="44"/>
                  </a:lnTo>
                  <a:lnTo>
                    <a:pt x="168" y="54"/>
                  </a:lnTo>
                  <a:lnTo>
                    <a:pt x="168" y="54"/>
                  </a:lnTo>
                  <a:close/>
                </a:path>
              </a:pathLst>
            </a:custGeom>
            <a:solidFill>
              <a:srgbClr val="FFA59C"/>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37" name="Freeform 57"/>
            <p:cNvSpPr/>
            <p:nvPr/>
          </p:nvSpPr>
          <p:spPr bwMode="auto">
            <a:xfrm>
              <a:off x="4994275" y="1781175"/>
              <a:ext cx="857250" cy="250825"/>
            </a:xfrm>
            <a:custGeom>
              <a:avLst/>
              <a:gdLst/>
              <a:ahLst/>
              <a:cxnLst>
                <a:cxn ang="0">
                  <a:pos x="4" y="0"/>
                </a:cxn>
                <a:cxn ang="0">
                  <a:pos x="0" y="6"/>
                </a:cxn>
                <a:cxn ang="0">
                  <a:pos x="0" y="12"/>
                </a:cxn>
                <a:cxn ang="0">
                  <a:pos x="8" y="40"/>
                </a:cxn>
                <a:cxn ang="0">
                  <a:pos x="28" y="70"/>
                </a:cxn>
                <a:cxn ang="0">
                  <a:pos x="48" y="92"/>
                </a:cxn>
                <a:cxn ang="0">
                  <a:pos x="80" y="114"/>
                </a:cxn>
                <a:cxn ang="0">
                  <a:pos x="120" y="134"/>
                </a:cxn>
                <a:cxn ang="0">
                  <a:pos x="146" y="142"/>
                </a:cxn>
                <a:cxn ang="0">
                  <a:pos x="202" y="154"/>
                </a:cxn>
                <a:cxn ang="0">
                  <a:pos x="262" y="158"/>
                </a:cxn>
                <a:cxn ang="0">
                  <a:pos x="322" y="154"/>
                </a:cxn>
                <a:cxn ang="0">
                  <a:pos x="382" y="144"/>
                </a:cxn>
                <a:cxn ang="0">
                  <a:pos x="436" y="126"/>
                </a:cxn>
                <a:cxn ang="0">
                  <a:pos x="482" y="100"/>
                </a:cxn>
                <a:cxn ang="0">
                  <a:pos x="518" y="68"/>
                </a:cxn>
                <a:cxn ang="0">
                  <a:pos x="540" y="28"/>
                </a:cxn>
                <a:cxn ang="0">
                  <a:pos x="540" y="24"/>
                </a:cxn>
                <a:cxn ang="0">
                  <a:pos x="536" y="22"/>
                </a:cxn>
                <a:cxn ang="0">
                  <a:pos x="530" y="26"/>
                </a:cxn>
                <a:cxn ang="0">
                  <a:pos x="522" y="44"/>
                </a:cxn>
                <a:cxn ang="0">
                  <a:pos x="496" y="76"/>
                </a:cxn>
                <a:cxn ang="0">
                  <a:pos x="456" y="104"/>
                </a:cxn>
                <a:cxn ang="0">
                  <a:pos x="406" y="126"/>
                </a:cxn>
                <a:cxn ang="0">
                  <a:pos x="378" y="134"/>
                </a:cxn>
                <a:cxn ang="0">
                  <a:pos x="320" y="144"/>
                </a:cxn>
                <a:cxn ang="0">
                  <a:pos x="260" y="148"/>
                </a:cxn>
                <a:cxn ang="0">
                  <a:pos x="202" y="144"/>
                </a:cxn>
                <a:cxn ang="0">
                  <a:pos x="148" y="132"/>
                </a:cxn>
                <a:cxn ang="0">
                  <a:pos x="124" y="124"/>
                </a:cxn>
                <a:cxn ang="0">
                  <a:pos x="86" y="104"/>
                </a:cxn>
                <a:cxn ang="0">
                  <a:pos x="58" y="84"/>
                </a:cxn>
                <a:cxn ang="0">
                  <a:pos x="36" y="64"/>
                </a:cxn>
                <a:cxn ang="0">
                  <a:pos x="18" y="34"/>
                </a:cxn>
                <a:cxn ang="0">
                  <a:pos x="10" y="6"/>
                </a:cxn>
                <a:cxn ang="0">
                  <a:pos x="8" y="2"/>
                </a:cxn>
                <a:cxn ang="0">
                  <a:pos x="4" y="0"/>
                </a:cxn>
              </a:cxnLst>
              <a:rect l="0" t="0" r="r" b="b"/>
              <a:pathLst>
                <a:path w="540" h="158">
                  <a:moveTo>
                    <a:pt x="4" y="0"/>
                  </a:moveTo>
                  <a:lnTo>
                    <a:pt x="4" y="0"/>
                  </a:lnTo>
                  <a:lnTo>
                    <a:pt x="2" y="2"/>
                  </a:lnTo>
                  <a:lnTo>
                    <a:pt x="0" y="6"/>
                  </a:lnTo>
                  <a:lnTo>
                    <a:pt x="0" y="6"/>
                  </a:lnTo>
                  <a:lnTo>
                    <a:pt x="0" y="12"/>
                  </a:lnTo>
                  <a:lnTo>
                    <a:pt x="2" y="22"/>
                  </a:lnTo>
                  <a:lnTo>
                    <a:pt x="8" y="40"/>
                  </a:lnTo>
                  <a:lnTo>
                    <a:pt x="20" y="60"/>
                  </a:lnTo>
                  <a:lnTo>
                    <a:pt x="28" y="70"/>
                  </a:lnTo>
                  <a:lnTo>
                    <a:pt x="38" y="80"/>
                  </a:lnTo>
                  <a:lnTo>
                    <a:pt x="48" y="92"/>
                  </a:lnTo>
                  <a:lnTo>
                    <a:pt x="62" y="102"/>
                  </a:lnTo>
                  <a:lnTo>
                    <a:pt x="80" y="114"/>
                  </a:lnTo>
                  <a:lnTo>
                    <a:pt x="98" y="124"/>
                  </a:lnTo>
                  <a:lnTo>
                    <a:pt x="120" y="134"/>
                  </a:lnTo>
                  <a:lnTo>
                    <a:pt x="146" y="142"/>
                  </a:lnTo>
                  <a:lnTo>
                    <a:pt x="146" y="142"/>
                  </a:lnTo>
                  <a:lnTo>
                    <a:pt x="172" y="150"/>
                  </a:lnTo>
                  <a:lnTo>
                    <a:pt x="202" y="154"/>
                  </a:lnTo>
                  <a:lnTo>
                    <a:pt x="232" y="158"/>
                  </a:lnTo>
                  <a:lnTo>
                    <a:pt x="262" y="158"/>
                  </a:lnTo>
                  <a:lnTo>
                    <a:pt x="292" y="158"/>
                  </a:lnTo>
                  <a:lnTo>
                    <a:pt x="322" y="154"/>
                  </a:lnTo>
                  <a:lnTo>
                    <a:pt x="352" y="150"/>
                  </a:lnTo>
                  <a:lnTo>
                    <a:pt x="382" y="144"/>
                  </a:lnTo>
                  <a:lnTo>
                    <a:pt x="410" y="136"/>
                  </a:lnTo>
                  <a:lnTo>
                    <a:pt x="436" y="126"/>
                  </a:lnTo>
                  <a:lnTo>
                    <a:pt x="460" y="114"/>
                  </a:lnTo>
                  <a:lnTo>
                    <a:pt x="482" y="100"/>
                  </a:lnTo>
                  <a:lnTo>
                    <a:pt x="502" y="84"/>
                  </a:lnTo>
                  <a:lnTo>
                    <a:pt x="518" y="68"/>
                  </a:lnTo>
                  <a:lnTo>
                    <a:pt x="530" y="50"/>
                  </a:lnTo>
                  <a:lnTo>
                    <a:pt x="540" y="28"/>
                  </a:lnTo>
                  <a:lnTo>
                    <a:pt x="540" y="28"/>
                  </a:lnTo>
                  <a:lnTo>
                    <a:pt x="540" y="24"/>
                  </a:lnTo>
                  <a:lnTo>
                    <a:pt x="536" y="22"/>
                  </a:lnTo>
                  <a:lnTo>
                    <a:pt x="536" y="22"/>
                  </a:lnTo>
                  <a:lnTo>
                    <a:pt x="532" y="22"/>
                  </a:lnTo>
                  <a:lnTo>
                    <a:pt x="530" y="26"/>
                  </a:lnTo>
                  <a:lnTo>
                    <a:pt x="530" y="26"/>
                  </a:lnTo>
                  <a:lnTo>
                    <a:pt x="522" y="44"/>
                  </a:lnTo>
                  <a:lnTo>
                    <a:pt x="510" y="60"/>
                  </a:lnTo>
                  <a:lnTo>
                    <a:pt x="496" y="76"/>
                  </a:lnTo>
                  <a:lnTo>
                    <a:pt x="478" y="90"/>
                  </a:lnTo>
                  <a:lnTo>
                    <a:pt x="456" y="104"/>
                  </a:lnTo>
                  <a:lnTo>
                    <a:pt x="432" y="116"/>
                  </a:lnTo>
                  <a:lnTo>
                    <a:pt x="406" y="126"/>
                  </a:lnTo>
                  <a:lnTo>
                    <a:pt x="378" y="134"/>
                  </a:lnTo>
                  <a:lnTo>
                    <a:pt x="378" y="134"/>
                  </a:lnTo>
                  <a:lnTo>
                    <a:pt x="348" y="140"/>
                  </a:lnTo>
                  <a:lnTo>
                    <a:pt x="320" y="144"/>
                  </a:lnTo>
                  <a:lnTo>
                    <a:pt x="290" y="148"/>
                  </a:lnTo>
                  <a:lnTo>
                    <a:pt x="260" y="148"/>
                  </a:lnTo>
                  <a:lnTo>
                    <a:pt x="230" y="146"/>
                  </a:lnTo>
                  <a:lnTo>
                    <a:pt x="202" y="144"/>
                  </a:lnTo>
                  <a:lnTo>
                    <a:pt x="174" y="138"/>
                  </a:lnTo>
                  <a:lnTo>
                    <a:pt x="148" y="132"/>
                  </a:lnTo>
                  <a:lnTo>
                    <a:pt x="148" y="132"/>
                  </a:lnTo>
                  <a:lnTo>
                    <a:pt x="124" y="124"/>
                  </a:lnTo>
                  <a:lnTo>
                    <a:pt x="104" y="114"/>
                  </a:lnTo>
                  <a:lnTo>
                    <a:pt x="86" y="104"/>
                  </a:lnTo>
                  <a:lnTo>
                    <a:pt x="70" y="94"/>
                  </a:lnTo>
                  <a:lnTo>
                    <a:pt x="58" y="84"/>
                  </a:lnTo>
                  <a:lnTo>
                    <a:pt x="46" y="74"/>
                  </a:lnTo>
                  <a:lnTo>
                    <a:pt x="36" y="64"/>
                  </a:lnTo>
                  <a:lnTo>
                    <a:pt x="30" y="54"/>
                  </a:lnTo>
                  <a:lnTo>
                    <a:pt x="18" y="34"/>
                  </a:lnTo>
                  <a:lnTo>
                    <a:pt x="14" y="20"/>
                  </a:lnTo>
                  <a:lnTo>
                    <a:pt x="10" y="6"/>
                  </a:lnTo>
                  <a:lnTo>
                    <a:pt x="10" y="6"/>
                  </a:lnTo>
                  <a:lnTo>
                    <a:pt x="8" y="2"/>
                  </a:lnTo>
                  <a:lnTo>
                    <a:pt x="4" y="0"/>
                  </a:lnTo>
                  <a:lnTo>
                    <a:pt x="4" y="0"/>
                  </a:lnTo>
                  <a:close/>
                </a:path>
              </a:pathLst>
            </a:custGeom>
            <a:solidFill>
              <a:srgbClr val="FFA59C"/>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grpSp>
      <p:sp>
        <p:nvSpPr>
          <p:cNvPr id="702" name="Freeform 351"/>
          <p:cNvSpPr/>
          <p:nvPr/>
        </p:nvSpPr>
        <p:spPr bwMode="auto">
          <a:xfrm flipH="1">
            <a:off x="4093792" y="1580240"/>
            <a:ext cx="856444" cy="500726"/>
          </a:xfrm>
          <a:custGeom>
            <a:avLst/>
            <a:gdLst/>
            <a:ahLst/>
            <a:cxnLst>
              <a:cxn ang="0">
                <a:pos x="206" y="355"/>
              </a:cxn>
              <a:cxn ang="0">
                <a:pos x="178" y="339"/>
              </a:cxn>
              <a:cxn ang="0">
                <a:pos x="160" y="315"/>
              </a:cxn>
              <a:cxn ang="0">
                <a:pos x="151" y="285"/>
              </a:cxn>
              <a:cxn ang="0">
                <a:pos x="157" y="222"/>
              </a:cxn>
              <a:cxn ang="0">
                <a:pos x="135" y="231"/>
              </a:cxn>
              <a:cxn ang="0">
                <a:pos x="92" y="236"/>
              </a:cxn>
              <a:cxn ang="0">
                <a:pos x="46" y="230"/>
              </a:cxn>
              <a:cxn ang="0">
                <a:pos x="11" y="211"/>
              </a:cxn>
              <a:cxn ang="0">
                <a:pos x="0" y="179"/>
              </a:cxn>
              <a:cxn ang="0">
                <a:pos x="11" y="149"/>
              </a:cxn>
              <a:cxn ang="0">
                <a:pos x="30" y="130"/>
              </a:cxn>
              <a:cxn ang="0">
                <a:pos x="78" y="114"/>
              </a:cxn>
              <a:cxn ang="0">
                <a:pos x="138" y="117"/>
              </a:cxn>
              <a:cxn ang="0">
                <a:pos x="154" y="125"/>
              </a:cxn>
              <a:cxn ang="0">
                <a:pos x="164" y="46"/>
              </a:cxn>
              <a:cxn ang="0">
                <a:pos x="178" y="20"/>
              </a:cxn>
              <a:cxn ang="0">
                <a:pos x="202" y="4"/>
              </a:cxn>
              <a:cxn ang="0">
                <a:pos x="241" y="0"/>
              </a:cxn>
              <a:cxn ang="0">
                <a:pos x="262" y="3"/>
              </a:cxn>
              <a:cxn ang="0">
                <a:pos x="297" y="19"/>
              </a:cxn>
              <a:cxn ang="0">
                <a:pos x="335" y="62"/>
              </a:cxn>
              <a:cxn ang="0">
                <a:pos x="352" y="92"/>
              </a:cxn>
              <a:cxn ang="0">
                <a:pos x="370" y="46"/>
              </a:cxn>
              <a:cxn ang="0">
                <a:pos x="410" y="16"/>
              </a:cxn>
              <a:cxn ang="0">
                <a:pos x="432" y="12"/>
              </a:cxn>
              <a:cxn ang="0">
                <a:pos x="448" y="16"/>
              </a:cxn>
              <a:cxn ang="0">
                <a:pos x="465" y="28"/>
              </a:cxn>
              <a:cxn ang="0">
                <a:pos x="483" y="66"/>
              </a:cxn>
              <a:cxn ang="0">
                <a:pos x="489" y="109"/>
              </a:cxn>
              <a:cxn ang="0">
                <a:pos x="519" y="90"/>
              </a:cxn>
              <a:cxn ang="0">
                <a:pos x="549" y="84"/>
              </a:cxn>
              <a:cxn ang="0">
                <a:pos x="578" y="90"/>
              </a:cxn>
              <a:cxn ang="0">
                <a:pos x="600" y="108"/>
              </a:cxn>
              <a:cxn ang="0">
                <a:pos x="616" y="136"/>
              </a:cxn>
              <a:cxn ang="0">
                <a:pos x="619" y="162"/>
              </a:cxn>
              <a:cxn ang="0">
                <a:pos x="613" y="190"/>
              </a:cxn>
              <a:cxn ang="0">
                <a:pos x="594" y="209"/>
              </a:cxn>
              <a:cxn ang="0">
                <a:pos x="568" y="220"/>
              </a:cxn>
              <a:cxn ang="0">
                <a:pos x="505" y="227"/>
              </a:cxn>
              <a:cxn ang="0">
                <a:pos x="514" y="246"/>
              </a:cxn>
              <a:cxn ang="0">
                <a:pos x="519" y="274"/>
              </a:cxn>
              <a:cxn ang="0">
                <a:pos x="516" y="303"/>
              </a:cxn>
              <a:cxn ang="0">
                <a:pos x="500" y="325"/>
              </a:cxn>
              <a:cxn ang="0">
                <a:pos x="476" y="341"/>
              </a:cxn>
              <a:cxn ang="0">
                <a:pos x="454" y="347"/>
              </a:cxn>
              <a:cxn ang="0">
                <a:pos x="419" y="347"/>
              </a:cxn>
              <a:cxn ang="0">
                <a:pos x="392" y="336"/>
              </a:cxn>
              <a:cxn ang="0">
                <a:pos x="352" y="296"/>
              </a:cxn>
              <a:cxn ang="0">
                <a:pos x="324" y="266"/>
              </a:cxn>
              <a:cxn ang="0">
                <a:pos x="300" y="315"/>
              </a:cxn>
              <a:cxn ang="0">
                <a:pos x="252" y="350"/>
              </a:cxn>
              <a:cxn ang="0">
                <a:pos x="227" y="357"/>
              </a:cxn>
            </a:cxnLst>
            <a:rect l="0" t="0" r="r" b="b"/>
            <a:pathLst>
              <a:path w="619" h="357">
                <a:moveTo>
                  <a:pt x="218" y="357"/>
                </a:moveTo>
                <a:lnTo>
                  <a:pt x="218" y="357"/>
                </a:lnTo>
                <a:lnTo>
                  <a:pt x="206" y="355"/>
                </a:lnTo>
                <a:lnTo>
                  <a:pt x="195" y="350"/>
                </a:lnTo>
                <a:lnTo>
                  <a:pt x="186" y="346"/>
                </a:lnTo>
                <a:lnTo>
                  <a:pt x="178" y="339"/>
                </a:lnTo>
                <a:lnTo>
                  <a:pt x="172" y="333"/>
                </a:lnTo>
                <a:lnTo>
                  <a:pt x="165" y="323"/>
                </a:lnTo>
                <a:lnTo>
                  <a:pt x="160" y="315"/>
                </a:lnTo>
                <a:lnTo>
                  <a:pt x="156" y="306"/>
                </a:lnTo>
                <a:lnTo>
                  <a:pt x="154" y="295"/>
                </a:lnTo>
                <a:lnTo>
                  <a:pt x="151" y="285"/>
                </a:lnTo>
                <a:lnTo>
                  <a:pt x="151" y="263"/>
                </a:lnTo>
                <a:lnTo>
                  <a:pt x="153" y="242"/>
                </a:lnTo>
                <a:lnTo>
                  <a:pt x="157" y="222"/>
                </a:lnTo>
                <a:lnTo>
                  <a:pt x="157" y="222"/>
                </a:lnTo>
                <a:lnTo>
                  <a:pt x="148" y="227"/>
                </a:lnTo>
                <a:lnTo>
                  <a:pt x="135" y="231"/>
                </a:lnTo>
                <a:lnTo>
                  <a:pt x="121" y="235"/>
                </a:lnTo>
                <a:lnTo>
                  <a:pt x="107" y="236"/>
                </a:lnTo>
                <a:lnTo>
                  <a:pt x="92" y="236"/>
                </a:lnTo>
                <a:lnTo>
                  <a:pt x="76" y="235"/>
                </a:lnTo>
                <a:lnTo>
                  <a:pt x="60" y="233"/>
                </a:lnTo>
                <a:lnTo>
                  <a:pt x="46" y="230"/>
                </a:lnTo>
                <a:lnTo>
                  <a:pt x="34" y="225"/>
                </a:lnTo>
                <a:lnTo>
                  <a:pt x="21" y="219"/>
                </a:lnTo>
                <a:lnTo>
                  <a:pt x="11" y="211"/>
                </a:lnTo>
                <a:lnTo>
                  <a:pt x="5" y="201"/>
                </a:lnTo>
                <a:lnTo>
                  <a:pt x="0" y="190"/>
                </a:lnTo>
                <a:lnTo>
                  <a:pt x="0" y="179"/>
                </a:lnTo>
                <a:lnTo>
                  <a:pt x="3" y="165"/>
                </a:lnTo>
                <a:lnTo>
                  <a:pt x="11" y="149"/>
                </a:lnTo>
                <a:lnTo>
                  <a:pt x="11" y="149"/>
                </a:lnTo>
                <a:lnTo>
                  <a:pt x="16" y="143"/>
                </a:lnTo>
                <a:lnTo>
                  <a:pt x="22" y="136"/>
                </a:lnTo>
                <a:lnTo>
                  <a:pt x="30" y="130"/>
                </a:lnTo>
                <a:lnTo>
                  <a:pt x="38" y="125"/>
                </a:lnTo>
                <a:lnTo>
                  <a:pt x="57" y="119"/>
                </a:lnTo>
                <a:lnTo>
                  <a:pt x="78" y="114"/>
                </a:lnTo>
                <a:lnTo>
                  <a:pt x="99" y="112"/>
                </a:lnTo>
                <a:lnTo>
                  <a:pt x="119" y="114"/>
                </a:lnTo>
                <a:lnTo>
                  <a:pt x="138" y="117"/>
                </a:lnTo>
                <a:lnTo>
                  <a:pt x="146" y="120"/>
                </a:lnTo>
                <a:lnTo>
                  <a:pt x="154" y="125"/>
                </a:lnTo>
                <a:lnTo>
                  <a:pt x="154" y="125"/>
                </a:lnTo>
                <a:lnTo>
                  <a:pt x="157" y="77"/>
                </a:lnTo>
                <a:lnTo>
                  <a:pt x="160" y="55"/>
                </a:lnTo>
                <a:lnTo>
                  <a:pt x="164" y="46"/>
                </a:lnTo>
                <a:lnTo>
                  <a:pt x="167" y="36"/>
                </a:lnTo>
                <a:lnTo>
                  <a:pt x="172" y="28"/>
                </a:lnTo>
                <a:lnTo>
                  <a:pt x="178" y="20"/>
                </a:lnTo>
                <a:lnTo>
                  <a:pt x="184" y="14"/>
                </a:lnTo>
                <a:lnTo>
                  <a:pt x="192" y="8"/>
                </a:lnTo>
                <a:lnTo>
                  <a:pt x="202" y="4"/>
                </a:lnTo>
                <a:lnTo>
                  <a:pt x="213" y="1"/>
                </a:lnTo>
                <a:lnTo>
                  <a:pt x="227" y="0"/>
                </a:lnTo>
                <a:lnTo>
                  <a:pt x="241" y="0"/>
                </a:lnTo>
                <a:lnTo>
                  <a:pt x="241" y="0"/>
                </a:lnTo>
                <a:lnTo>
                  <a:pt x="252" y="0"/>
                </a:lnTo>
                <a:lnTo>
                  <a:pt x="262" y="3"/>
                </a:lnTo>
                <a:lnTo>
                  <a:pt x="272" y="6"/>
                </a:lnTo>
                <a:lnTo>
                  <a:pt x="279" y="9"/>
                </a:lnTo>
                <a:lnTo>
                  <a:pt x="297" y="19"/>
                </a:lnTo>
                <a:lnTo>
                  <a:pt x="311" y="31"/>
                </a:lnTo>
                <a:lnTo>
                  <a:pt x="324" y="46"/>
                </a:lnTo>
                <a:lnTo>
                  <a:pt x="335" y="62"/>
                </a:lnTo>
                <a:lnTo>
                  <a:pt x="345" y="77"/>
                </a:lnTo>
                <a:lnTo>
                  <a:pt x="352" y="92"/>
                </a:lnTo>
                <a:lnTo>
                  <a:pt x="352" y="92"/>
                </a:lnTo>
                <a:lnTo>
                  <a:pt x="356" y="76"/>
                </a:lnTo>
                <a:lnTo>
                  <a:pt x="362" y="60"/>
                </a:lnTo>
                <a:lnTo>
                  <a:pt x="370" y="46"/>
                </a:lnTo>
                <a:lnTo>
                  <a:pt x="381" y="33"/>
                </a:lnTo>
                <a:lnTo>
                  <a:pt x="395" y="24"/>
                </a:lnTo>
                <a:lnTo>
                  <a:pt x="410" y="16"/>
                </a:lnTo>
                <a:lnTo>
                  <a:pt x="416" y="14"/>
                </a:lnTo>
                <a:lnTo>
                  <a:pt x="424" y="12"/>
                </a:lnTo>
                <a:lnTo>
                  <a:pt x="432" y="12"/>
                </a:lnTo>
                <a:lnTo>
                  <a:pt x="440" y="14"/>
                </a:lnTo>
                <a:lnTo>
                  <a:pt x="440" y="14"/>
                </a:lnTo>
                <a:lnTo>
                  <a:pt x="448" y="16"/>
                </a:lnTo>
                <a:lnTo>
                  <a:pt x="454" y="20"/>
                </a:lnTo>
                <a:lnTo>
                  <a:pt x="460" y="24"/>
                </a:lnTo>
                <a:lnTo>
                  <a:pt x="465" y="28"/>
                </a:lnTo>
                <a:lnTo>
                  <a:pt x="473" y="39"/>
                </a:lnTo>
                <a:lnTo>
                  <a:pt x="479" y="52"/>
                </a:lnTo>
                <a:lnTo>
                  <a:pt x="483" y="66"/>
                </a:lnTo>
                <a:lnTo>
                  <a:pt x="486" y="81"/>
                </a:lnTo>
                <a:lnTo>
                  <a:pt x="489" y="109"/>
                </a:lnTo>
                <a:lnTo>
                  <a:pt x="489" y="109"/>
                </a:lnTo>
                <a:lnTo>
                  <a:pt x="498" y="101"/>
                </a:lnTo>
                <a:lnTo>
                  <a:pt x="508" y="95"/>
                </a:lnTo>
                <a:lnTo>
                  <a:pt x="519" y="90"/>
                </a:lnTo>
                <a:lnTo>
                  <a:pt x="529" y="87"/>
                </a:lnTo>
                <a:lnTo>
                  <a:pt x="540" y="85"/>
                </a:lnTo>
                <a:lnTo>
                  <a:pt x="549" y="84"/>
                </a:lnTo>
                <a:lnTo>
                  <a:pt x="559" y="85"/>
                </a:lnTo>
                <a:lnTo>
                  <a:pt x="568" y="87"/>
                </a:lnTo>
                <a:lnTo>
                  <a:pt x="578" y="90"/>
                </a:lnTo>
                <a:lnTo>
                  <a:pt x="586" y="95"/>
                </a:lnTo>
                <a:lnTo>
                  <a:pt x="594" y="100"/>
                </a:lnTo>
                <a:lnTo>
                  <a:pt x="600" y="108"/>
                </a:lnTo>
                <a:lnTo>
                  <a:pt x="606" y="116"/>
                </a:lnTo>
                <a:lnTo>
                  <a:pt x="611" y="125"/>
                </a:lnTo>
                <a:lnTo>
                  <a:pt x="616" y="136"/>
                </a:lnTo>
                <a:lnTo>
                  <a:pt x="617" y="149"/>
                </a:lnTo>
                <a:lnTo>
                  <a:pt x="617" y="149"/>
                </a:lnTo>
                <a:lnTo>
                  <a:pt x="619" y="162"/>
                </a:lnTo>
                <a:lnTo>
                  <a:pt x="617" y="173"/>
                </a:lnTo>
                <a:lnTo>
                  <a:pt x="616" y="182"/>
                </a:lnTo>
                <a:lnTo>
                  <a:pt x="613" y="190"/>
                </a:lnTo>
                <a:lnTo>
                  <a:pt x="608" y="198"/>
                </a:lnTo>
                <a:lnTo>
                  <a:pt x="602" y="204"/>
                </a:lnTo>
                <a:lnTo>
                  <a:pt x="594" y="209"/>
                </a:lnTo>
                <a:lnTo>
                  <a:pt x="586" y="214"/>
                </a:lnTo>
                <a:lnTo>
                  <a:pt x="578" y="217"/>
                </a:lnTo>
                <a:lnTo>
                  <a:pt x="568" y="220"/>
                </a:lnTo>
                <a:lnTo>
                  <a:pt x="548" y="225"/>
                </a:lnTo>
                <a:lnTo>
                  <a:pt x="525" y="227"/>
                </a:lnTo>
                <a:lnTo>
                  <a:pt x="505" y="227"/>
                </a:lnTo>
                <a:lnTo>
                  <a:pt x="505" y="227"/>
                </a:lnTo>
                <a:lnTo>
                  <a:pt x="510" y="236"/>
                </a:lnTo>
                <a:lnTo>
                  <a:pt x="514" y="246"/>
                </a:lnTo>
                <a:lnTo>
                  <a:pt x="517" y="255"/>
                </a:lnTo>
                <a:lnTo>
                  <a:pt x="519" y="265"/>
                </a:lnTo>
                <a:lnTo>
                  <a:pt x="519" y="274"/>
                </a:lnTo>
                <a:lnTo>
                  <a:pt x="519" y="284"/>
                </a:lnTo>
                <a:lnTo>
                  <a:pt x="517" y="293"/>
                </a:lnTo>
                <a:lnTo>
                  <a:pt x="516" y="303"/>
                </a:lnTo>
                <a:lnTo>
                  <a:pt x="511" y="311"/>
                </a:lnTo>
                <a:lnTo>
                  <a:pt x="506" y="319"/>
                </a:lnTo>
                <a:lnTo>
                  <a:pt x="500" y="325"/>
                </a:lnTo>
                <a:lnTo>
                  <a:pt x="494" y="331"/>
                </a:lnTo>
                <a:lnTo>
                  <a:pt x="486" y="338"/>
                </a:lnTo>
                <a:lnTo>
                  <a:pt x="476" y="341"/>
                </a:lnTo>
                <a:lnTo>
                  <a:pt x="465" y="344"/>
                </a:lnTo>
                <a:lnTo>
                  <a:pt x="454" y="347"/>
                </a:lnTo>
                <a:lnTo>
                  <a:pt x="454" y="347"/>
                </a:lnTo>
                <a:lnTo>
                  <a:pt x="441" y="349"/>
                </a:lnTo>
                <a:lnTo>
                  <a:pt x="430" y="347"/>
                </a:lnTo>
                <a:lnTo>
                  <a:pt x="419" y="347"/>
                </a:lnTo>
                <a:lnTo>
                  <a:pt x="410" y="344"/>
                </a:lnTo>
                <a:lnTo>
                  <a:pt x="400" y="341"/>
                </a:lnTo>
                <a:lnTo>
                  <a:pt x="392" y="336"/>
                </a:lnTo>
                <a:lnTo>
                  <a:pt x="378" y="325"/>
                </a:lnTo>
                <a:lnTo>
                  <a:pt x="365" y="312"/>
                </a:lnTo>
                <a:lnTo>
                  <a:pt x="352" y="296"/>
                </a:lnTo>
                <a:lnTo>
                  <a:pt x="340" y="282"/>
                </a:lnTo>
                <a:lnTo>
                  <a:pt x="324" y="266"/>
                </a:lnTo>
                <a:lnTo>
                  <a:pt x="324" y="266"/>
                </a:lnTo>
                <a:lnTo>
                  <a:pt x="319" y="284"/>
                </a:lnTo>
                <a:lnTo>
                  <a:pt x="311" y="300"/>
                </a:lnTo>
                <a:lnTo>
                  <a:pt x="300" y="315"/>
                </a:lnTo>
                <a:lnTo>
                  <a:pt x="286" y="330"/>
                </a:lnTo>
                <a:lnTo>
                  <a:pt x="270" y="342"/>
                </a:lnTo>
                <a:lnTo>
                  <a:pt x="252" y="350"/>
                </a:lnTo>
                <a:lnTo>
                  <a:pt x="245" y="354"/>
                </a:lnTo>
                <a:lnTo>
                  <a:pt x="235" y="357"/>
                </a:lnTo>
                <a:lnTo>
                  <a:pt x="227" y="357"/>
                </a:lnTo>
                <a:lnTo>
                  <a:pt x="218" y="357"/>
                </a:lnTo>
                <a:lnTo>
                  <a:pt x="218" y="357"/>
                </a:lnTo>
                <a:close/>
              </a:path>
            </a:pathLst>
          </a:custGeom>
          <a:solidFill>
            <a:srgbClr val="FFFFFF"/>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pic>
        <p:nvPicPr>
          <p:cNvPr id="703" name="Picture 702" descr="https://scontent-otp1-1.xx.fbcdn.net/v/t1.15752-9/97525832_248658679911631_3700081761061961728_n.png?_nc_cat=107&amp;_nc_sid=b96e70&amp;_nc_ohc=IzH19JTDuhkAX9L_n9S&amp;_nc_ht=scontent-otp1-1.xx&amp;oh=cb77d05e5de269d17dd92958e4c63ef5&amp;oe=5EE89068"/>
          <p:cNvPicPr/>
          <p:nvPr/>
        </p:nvPicPr>
        <p:blipFill>
          <a:blip r:embed="rId3" cstate="print"/>
          <a:srcRect/>
          <a:stretch>
            <a:fillRect/>
          </a:stretch>
        </p:blipFill>
        <p:spPr bwMode="auto">
          <a:xfrm>
            <a:off x="179512" y="0"/>
            <a:ext cx="4824536" cy="2355725"/>
          </a:xfrm>
          <a:prstGeom prst="rect">
            <a:avLst/>
          </a:prstGeom>
          <a:ln>
            <a:noFill/>
          </a:ln>
          <a:effectLst>
            <a:softEdge rad="112500"/>
          </a:effectLst>
        </p:spPr>
      </p:pic>
      <p:pic>
        <p:nvPicPr>
          <p:cNvPr id="704" name="Picture 703" descr="C:\Users\Reka\Downloads\109821704_611079226274327_7940031714351241789_n.jpg"/>
          <p:cNvPicPr/>
          <p:nvPr/>
        </p:nvPicPr>
        <p:blipFill>
          <a:blip r:embed="rId4" cstate="print"/>
          <a:srcRect/>
          <a:stretch>
            <a:fillRect/>
          </a:stretch>
        </p:blipFill>
        <p:spPr bwMode="auto">
          <a:xfrm rot="197347">
            <a:off x="2553685" y="2590847"/>
            <a:ext cx="5760640" cy="2602582"/>
          </a:xfrm>
          <a:prstGeom prst="rect">
            <a:avLst/>
          </a:prstGeom>
          <a:ln>
            <a:noFill/>
          </a:ln>
          <a:effectLst>
            <a:outerShdw blurRad="292100" dist="139700" dir="2700000" algn="tl" rotWithShape="0">
              <a:srgbClr val="333333">
                <a:alpha val="65000"/>
              </a:srgbClr>
            </a:outerShdw>
          </a:effectLst>
        </p:spPr>
      </p:pic>
      <p:sp>
        <p:nvSpPr>
          <p:cNvPr id="705" name="Rectangle 704"/>
          <p:cNvSpPr/>
          <p:nvPr/>
        </p:nvSpPr>
        <p:spPr>
          <a:xfrm>
            <a:off x="5027360" y="267494"/>
            <a:ext cx="4187237" cy="584775"/>
          </a:xfrm>
          <a:prstGeom prst="rect">
            <a:avLst/>
          </a:prstGeom>
        </p:spPr>
        <p:txBody>
          <a:bodyPr wrap="none">
            <a:spAutoFit/>
          </a:bodyPr>
          <a:lstStyle/>
          <a:p>
            <a:r>
              <a:rPr lang="en-US" sz="1600" b="1" dirty="0" err="1" smtClean="0">
                <a:latin typeface="Arial" pitchFamily="34" charset="0"/>
                <a:cs typeface="Arial" pitchFamily="34" charset="0"/>
              </a:rPr>
              <a:t>Varga</a:t>
            </a:r>
            <a:r>
              <a:rPr lang="en-US" sz="1600" b="1" dirty="0" smtClean="0">
                <a:latin typeface="Arial" pitchFamily="34" charset="0"/>
                <a:cs typeface="Arial" pitchFamily="34" charset="0"/>
              </a:rPr>
              <a:t> M</a:t>
            </a:r>
            <a:r>
              <a:rPr lang="hu-HU" sz="1600" b="1" dirty="0" smtClean="0">
                <a:latin typeface="Arial" pitchFamily="34" charset="0"/>
                <a:cs typeface="Arial" pitchFamily="34" charset="0"/>
              </a:rPr>
              <a:t>áté</a:t>
            </a:r>
            <a:r>
              <a:rPr lang="en-US" sz="1600" dirty="0" smtClean="0">
                <a:latin typeface="Arial" pitchFamily="34" charset="0"/>
                <a:cs typeface="Arial" pitchFamily="34" charset="0"/>
              </a:rPr>
              <a:t>, </a:t>
            </a:r>
            <a:r>
              <a:rPr lang="en-US" sz="1600" dirty="0" err="1" smtClean="0">
                <a:latin typeface="Arial" pitchFamily="34" charset="0"/>
                <a:cs typeface="Arial" pitchFamily="34" charset="0"/>
              </a:rPr>
              <a:t>Száva</a:t>
            </a:r>
            <a:r>
              <a:rPr lang="en-US" sz="1600" dirty="0" smtClean="0">
                <a:latin typeface="Arial" pitchFamily="34" charset="0"/>
                <a:cs typeface="Arial" pitchFamily="34" charset="0"/>
              </a:rPr>
              <a:t> </a:t>
            </a:r>
            <a:r>
              <a:rPr lang="en-US" sz="1600" dirty="0" err="1" smtClean="0">
                <a:latin typeface="Arial" pitchFamily="34" charset="0"/>
                <a:cs typeface="Arial" pitchFamily="34" charset="0"/>
              </a:rPr>
              <a:t>Sándor-Olvasó</a:t>
            </a:r>
            <a:r>
              <a:rPr lang="en-US" sz="1600" dirty="0" smtClean="0">
                <a:latin typeface="Arial" pitchFamily="34" charset="0"/>
                <a:cs typeface="Arial" pitchFamily="34" charset="0"/>
              </a:rPr>
              <a:t> </a:t>
            </a:r>
            <a:r>
              <a:rPr lang="en-US" sz="1600" dirty="0" err="1" smtClean="0">
                <a:latin typeface="Arial" pitchFamily="34" charset="0"/>
                <a:cs typeface="Arial" pitchFamily="34" charset="0"/>
              </a:rPr>
              <a:t>zsidó</a:t>
            </a:r>
            <a:r>
              <a:rPr lang="en-US" sz="1600" dirty="0" smtClean="0">
                <a:latin typeface="Arial" pitchFamily="34" charset="0"/>
                <a:cs typeface="Arial" pitchFamily="34" charset="0"/>
              </a:rPr>
              <a:t> </a:t>
            </a:r>
            <a:r>
              <a:rPr lang="en-US" sz="1600" dirty="0" err="1" smtClean="0">
                <a:latin typeface="Arial" pitchFamily="34" charset="0"/>
                <a:cs typeface="Arial" pitchFamily="34" charset="0"/>
              </a:rPr>
              <a:t>fiú</a:t>
            </a:r>
            <a:endParaRPr lang="hu-HU" sz="1600" dirty="0" smtClean="0">
              <a:latin typeface="Arial" pitchFamily="34" charset="0"/>
              <a:cs typeface="Arial" pitchFamily="34" charset="0"/>
            </a:endParaRPr>
          </a:p>
          <a:p>
            <a:endParaRPr lang="en-US" sz="1600" dirty="0">
              <a:latin typeface="Arial" pitchFamily="34" charset="0"/>
              <a:cs typeface="Arial" pitchFamily="34" charset="0"/>
            </a:endParaRPr>
          </a:p>
        </p:txBody>
      </p:sp>
      <p:sp>
        <p:nvSpPr>
          <p:cNvPr id="706" name="Rectangle 705"/>
          <p:cNvSpPr/>
          <p:nvPr/>
        </p:nvSpPr>
        <p:spPr>
          <a:xfrm>
            <a:off x="0" y="2643758"/>
            <a:ext cx="2627066" cy="1077218"/>
          </a:xfrm>
          <a:prstGeom prst="rect">
            <a:avLst/>
          </a:prstGeom>
        </p:spPr>
        <p:txBody>
          <a:bodyPr wrap="square">
            <a:spAutoFit/>
          </a:bodyPr>
          <a:lstStyle/>
          <a:p>
            <a:r>
              <a:rPr lang="en-US" sz="1600" b="1" dirty="0" err="1" smtClean="0">
                <a:latin typeface="Arial" pitchFamily="34" charset="0"/>
                <a:cs typeface="Arial" pitchFamily="34" charset="0"/>
              </a:rPr>
              <a:t>Debreczi</a:t>
            </a:r>
            <a:r>
              <a:rPr lang="en-US" sz="1600" b="1" dirty="0" smtClean="0">
                <a:latin typeface="Arial" pitchFamily="34" charset="0"/>
                <a:cs typeface="Arial" pitchFamily="34" charset="0"/>
              </a:rPr>
              <a:t> </a:t>
            </a:r>
            <a:r>
              <a:rPr lang="en-US" sz="1600" b="1" dirty="0" err="1" smtClean="0">
                <a:latin typeface="Arial" pitchFamily="34" charset="0"/>
                <a:cs typeface="Arial" pitchFamily="34" charset="0"/>
              </a:rPr>
              <a:t>Adrienn</a:t>
            </a:r>
            <a:r>
              <a:rPr lang="en-US" sz="1600" b="1" dirty="0" smtClean="0">
                <a:latin typeface="Arial" pitchFamily="34" charset="0"/>
                <a:cs typeface="Arial" pitchFamily="34" charset="0"/>
              </a:rPr>
              <a:t> </a:t>
            </a:r>
            <a:r>
              <a:rPr lang="ro-RO" sz="1600" b="1" dirty="0" smtClean="0">
                <a:latin typeface="Arial" pitchFamily="34" charset="0"/>
                <a:cs typeface="Arial" pitchFamily="34" charset="0"/>
              </a:rPr>
              <a:t>şi Debreczi</a:t>
            </a:r>
            <a:r>
              <a:rPr lang="en-US" sz="1600" b="1" dirty="0" smtClean="0">
                <a:latin typeface="Arial" pitchFamily="34" charset="0"/>
                <a:cs typeface="Arial" pitchFamily="34" charset="0"/>
              </a:rPr>
              <a:t> </a:t>
            </a:r>
            <a:r>
              <a:rPr lang="en-US" sz="1600" b="1" dirty="0" err="1" smtClean="0">
                <a:latin typeface="Arial" pitchFamily="34" charset="0"/>
                <a:cs typeface="Arial" pitchFamily="34" charset="0"/>
              </a:rPr>
              <a:t>Janka</a:t>
            </a:r>
            <a:r>
              <a:rPr lang="hu-HU" sz="1600" b="1" dirty="0" smtClean="0">
                <a:latin typeface="Arial" pitchFamily="34" charset="0"/>
                <a:cs typeface="Arial" pitchFamily="34" charset="0"/>
              </a:rPr>
              <a:t>,</a:t>
            </a:r>
          </a:p>
          <a:p>
            <a:r>
              <a:rPr lang="hu-HU" sz="1600" dirty="0" smtClean="0">
                <a:latin typeface="Arial" pitchFamily="34" charset="0"/>
                <a:cs typeface="Arial" pitchFamily="34" charset="0"/>
              </a:rPr>
              <a:t>Munkácsy Mihály, Köpülő Nő</a:t>
            </a:r>
            <a:endParaRPr lang="en-US" sz="1600" dirty="0">
              <a:latin typeface="Arial" pitchFamily="34" charset="0"/>
              <a:cs typeface="Arial" pitchFamily="34" charset="0"/>
            </a:endParaRPr>
          </a:p>
        </p:txBody>
      </p:sp>
      <p:sp>
        <p:nvSpPr>
          <p:cNvPr id="7169" name="Rectangle 1"/>
          <p:cNvSpPr>
            <a:spLocks noChangeArrowheads="1"/>
          </p:cNvSpPr>
          <p:nvPr/>
        </p:nvSpPr>
        <p:spPr bwMode="auto">
          <a:xfrm>
            <a:off x="4932040" y="699542"/>
            <a:ext cx="4211960" cy="156966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spAutoFit/>
          </a:bodyPr>
          <a:lstStyle/>
          <a:p>
            <a:pPr marL="0" marR="0" lvl="0" indent="450850" algn="just" defTabSz="914400" rtl="0" eaLnBrk="1" fontAlgn="base" latinLnBrk="0" hangingPunct="1">
              <a:lnSpc>
                <a:spcPct val="100000"/>
              </a:lnSpc>
              <a:spcBef>
                <a:spcPct val="0"/>
              </a:spcBef>
              <a:spcAft>
                <a:spcPct val="0"/>
              </a:spcAft>
              <a:buClrTx/>
              <a:buSzTx/>
              <a:buFontTx/>
              <a:buNone/>
              <a:tabLst/>
            </a:pPr>
            <a:r>
              <a:rPr kumimoji="0" lang="en-US" sz="1200" b="0" i="1" u="none" strike="noStrike" cap="none" normalizeH="0" baseline="0" dirty="0" err="1" smtClean="0">
                <a:ln>
                  <a:noFill/>
                </a:ln>
                <a:solidFill>
                  <a:schemeClr val="tx1"/>
                </a:solidFill>
                <a:effectLst/>
                <a:latin typeface="Trebuchet MS" pitchFamily="34" charset="0"/>
                <a:ea typeface="Calibri" pitchFamily="34" charset="0"/>
                <a:cs typeface="Times New Roman" pitchFamily="18" charset="0"/>
              </a:rPr>
              <a:t>Când</a:t>
            </a:r>
            <a:r>
              <a:rPr kumimoji="0" lang="en-US" sz="1200" b="0" i="1" u="none" strike="noStrike" cap="none" normalizeH="0" baseline="0" dirty="0" smtClean="0">
                <a:ln>
                  <a:noFill/>
                </a:ln>
                <a:solidFill>
                  <a:schemeClr val="tx1"/>
                </a:solidFill>
                <a:effectLst/>
                <a:latin typeface="Trebuchet MS" pitchFamily="34" charset="0"/>
                <a:ea typeface="Calibri" pitchFamily="34" charset="0"/>
                <a:cs typeface="Times New Roman" pitchFamily="18" charset="0"/>
              </a:rPr>
              <a:t> am </a:t>
            </a:r>
            <a:r>
              <a:rPr kumimoji="0" lang="en-US" sz="1200" b="0" i="1" u="none" strike="noStrike" cap="none" normalizeH="0" baseline="0" dirty="0" err="1" smtClean="0">
                <a:ln>
                  <a:noFill/>
                </a:ln>
                <a:solidFill>
                  <a:schemeClr val="tx1"/>
                </a:solidFill>
                <a:effectLst/>
                <a:latin typeface="Trebuchet MS" pitchFamily="34" charset="0"/>
                <a:ea typeface="Calibri" pitchFamily="34" charset="0"/>
                <a:cs typeface="Times New Roman" pitchFamily="18" charset="0"/>
              </a:rPr>
              <a:t>aflat</a:t>
            </a:r>
            <a:r>
              <a:rPr kumimoji="0" lang="en-US" sz="1200" b="0" i="1" u="none" strike="noStrike" cap="none" normalizeH="0" baseline="0" dirty="0" smtClean="0">
                <a:ln>
                  <a:noFill/>
                </a:ln>
                <a:solidFill>
                  <a:schemeClr val="tx1"/>
                </a:solidFill>
                <a:effectLst/>
                <a:latin typeface="Trebuchet MS" pitchFamily="34" charset="0"/>
                <a:ea typeface="Calibri" pitchFamily="34" charset="0"/>
                <a:cs typeface="Times New Roman" pitchFamily="18" charset="0"/>
              </a:rPr>
              <a:t> </a:t>
            </a:r>
            <a:r>
              <a:rPr kumimoji="0" lang="en-US" sz="1200" b="0" i="1" u="none" strike="noStrike" cap="none" normalizeH="0" baseline="0" dirty="0" err="1" smtClean="0">
                <a:ln>
                  <a:noFill/>
                </a:ln>
                <a:solidFill>
                  <a:schemeClr val="tx1"/>
                </a:solidFill>
                <a:effectLst/>
                <a:latin typeface="Trebuchet MS" pitchFamily="34" charset="0"/>
                <a:ea typeface="Calibri" pitchFamily="34" charset="0"/>
                <a:cs typeface="Times New Roman" pitchFamily="18" charset="0"/>
              </a:rPr>
              <a:t>despre</a:t>
            </a:r>
            <a:r>
              <a:rPr kumimoji="0" lang="en-US" sz="1200" b="0" i="1" u="none" strike="noStrike" cap="none" normalizeH="0" baseline="0" dirty="0" smtClean="0">
                <a:ln>
                  <a:noFill/>
                </a:ln>
                <a:solidFill>
                  <a:schemeClr val="tx1"/>
                </a:solidFill>
                <a:effectLst/>
                <a:latin typeface="Trebuchet MS" pitchFamily="34" charset="0"/>
                <a:ea typeface="Calibri" pitchFamily="34" charset="0"/>
                <a:cs typeface="Times New Roman" pitchFamily="18" charset="0"/>
              </a:rPr>
              <a:t> </a:t>
            </a:r>
            <a:r>
              <a:rPr kumimoji="0" lang="en-US" sz="1200" b="0" i="1" u="none" strike="noStrike" cap="none" normalizeH="0" baseline="0" dirty="0" err="1" smtClean="0">
                <a:ln>
                  <a:noFill/>
                </a:ln>
                <a:solidFill>
                  <a:schemeClr val="tx1"/>
                </a:solidFill>
                <a:effectLst/>
                <a:latin typeface="Trebuchet MS" pitchFamily="34" charset="0"/>
                <a:ea typeface="Calibri" pitchFamily="34" charset="0"/>
                <a:cs typeface="Times New Roman" pitchFamily="18" charset="0"/>
              </a:rPr>
              <a:t>această</a:t>
            </a:r>
            <a:r>
              <a:rPr kumimoji="0" lang="en-US" sz="1200" b="0" i="1" u="none" strike="noStrike" cap="none" normalizeH="0" baseline="0" dirty="0" smtClean="0">
                <a:ln>
                  <a:noFill/>
                </a:ln>
                <a:solidFill>
                  <a:schemeClr val="tx1"/>
                </a:solidFill>
                <a:effectLst/>
                <a:latin typeface="Trebuchet MS" pitchFamily="34" charset="0"/>
                <a:ea typeface="Calibri" pitchFamily="34" charset="0"/>
                <a:cs typeface="Times New Roman" pitchFamily="18" charset="0"/>
              </a:rPr>
              <a:t> </a:t>
            </a:r>
            <a:r>
              <a:rPr kumimoji="0" lang="en-US" sz="1200" b="0" i="1" u="none" strike="noStrike" cap="none" normalizeH="0" baseline="0" dirty="0" err="1" smtClean="0">
                <a:ln>
                  <a:noFill/>
                </a:ln>
                <a:solidFill>
                  <a:schemeClr val="tx1"/>
                </a:solidFill>
                <a:effectLst/>
                <a:latin typeface="Trebuchet MS" pitchFamily="34" charset="0"/>
                <a:ea typeface="Calibri" pitchFamily="34" charset="0"/>
                <a:cs typeface="Times New Roman" pitchFamily="18" charset="0"/>
              </a:rPr>
              <a:t>provocare</a:t>
            </a:r>
            <a:r>
              <a:rPr kumimoji="0" lang="en-US" sz="1200" b="0" i="1" u="none" strike="noStrike" cap="none" normalizeH="0" baseline="0" dirty="0" smtClean="0">
                <a:ln>
                  <a:noFill/>
                </a:ln>
                <a:solidFill>
                  <a:schemeClr val="tx1"/>
                </a:solidFill>
                <a:effectLst/>
                <a:latin typeface="Trebuchet MS" pitchFamily="34" charset="0"/>
                <a:ea typeface="Calibri" pitchFamily="34" charset="0"/>
                <a:cs typeface="Times New Roman" pitchFamily="18" charset="0"/>
              </a:rPr>
              <a:t> de la </a:t>
            </a:r>
            <a:r>
              <a:rPr kumimoji="0" lang="en-US" sz="1200" b="0" i="1" u="none" strike="noStrike" cap="none" normalizeH="0" baseline="0" dirty="0" err="1" smtClean="0">
                <a:ln>
                  <a:noFill/>
                </a:ln>
                <a:solidFill>
                  <a:schemeClr val="tx1"/>
                </a:solidFill>
                <a:effectLst/>
                <a:latin typeface="Trebuchet MS" pitchFamily="34" charset="0"/>
                <a:ea typeface="Calibri" pitchFamily="34" charset="0"/>
                <a:cs typeface="Times New Roman" pitchFamily="18" charset="0"/>
              </a:rPr>
              <a:t>doamna</a:t>
            </a:r>
            <a:r>
              <a:rPr kumimoji="0" lang="en-US" sz="1200" b="0" i="1" u="none" strike="noStrike" cap="none" normalizeH="0" baseline="0" dirty="0" smtClean="0">
                <a:ln>
                  <a:noFill/>
                </a:ln>
                <a:solidFill>
                  <a:schemeClr val="tx1"/>
                </a:solidFill>
                <a:effectLst/>
                <a:latin typeface="Trebuchet MS" pitchFamily="34" charset="0"/>
                <a:ea typeface="Calibri" pitchFamily="34" charset="0"/>
                <a:cs typeface="Times New Roman" pitchFamily="18" charset="0"/>
              </a:rPr>
              <a:t> </a:t>
            </a:r>
            <a:r>
              <a:rPr kumimoji="0" lang="en-US" sz="1200" b="0" i="1" u="none" strike="noStrike" cap="none" normalizeH="0" baseline="0" dirty="0" err="1" smtClean="0">
                <a:ln>
                  <a:noFill/>
                </a:ln>
                <a:solidFill>
                  <a:schemeClr val="tx1"/>
                </a:solidFill>
                <a:effectLst/>
                <a:latin typeface="Trebuchet MS" pitchFamily="34" charset="0"/>
                <a:ea typeface="Calibri" pitchFamily="34" charset="0"/>
                <a:cs typeface="Times New Roman" pitchFamily="18" charset="0"/>
              </a:rPr>
              <a:t>diriginte</a:t>
            </a:r>
            <a:r>
              <a:rPr kumimoji="0" lang="en-US" sz="1200" b="0" i="1" u="none" strike="noStrike" cap="none" normalizeH="0" baseline="0" dirty="0" smtClean="0">
                <a:ln>
                  <a:noFill/>
                </a:ln>
                <a:solidFill>
                  <a:schemeClr val="tx1"/>
                </a:solidFill>
                <a:effectLst/>
                <a:latin typeface="Trebuchet MS" pitchFamily="34" charset="0"/>
                <a:ea typeface="Calibri" pitchFamily="34" charset="0"/>
                <a:cs typeface="Times New Roman" pitchFamily="18" charset="0"/>
              </a:rPr>
              <a:t>, mi s-a </a:t>
            </a:r>
            <a:r>
              <a:rPr kumimoji="0" lang="en-US" sz="1200" b="0" i="1" u="none" strike="noStrike" cap="none" normalizeH="0" baseline="0" dirty="0" err="1" smtClean="0">
                <a:ln>
                  <a:noFill/>
                </a:ln>
                <a:solidFill>
                  <a:schemeClr val="tx1"/>
                </a:solidFill>
                <a:effectLst/>
                <a:latin typeface="Trebuchet MS" pitchFamily="34" charset="0"/>
                <a:ea typeface="Calibri" pitchFamily="34" charset="0"/>
                <a:cs typeface="Times New Roman" pitchFamily="18" charset="0"/>
              </a:rPr>
              <a:t>părut</a:t>
            </a:r>
            <a:r>
              <a:rPr kumimoji="0" lang="en-US" sz="1200" b="0" i="1" u="none" strike="noStrike" cap="none" normalizeH="0" baseline="0" dirty="0" smtClean="0">
                <a:ln>
                  <a:noFill/>
                </a:ln>
                <a:solidFill>
                  <a:schemeClr val="tx1"/>
                </a:solidFill>
                <a:effectLst/>
                <a:latin typeface="Trebuchet MS" pitchFamily="34" charset="0"/>
                <a:ea typeface="Calibri" pitchFamily="34" charset="0"/>
                <a:cs typeface="Times New Roman" pitchFamily="18" charset="0"/>
              </a:rPr>
              <a:t> o </a:t>
            </a:r>
            <a:r>
              <a:rPr kumimoji="0" lang="en-US" sz="1200" b="0" i="1" u="none" strike="noStrike" cap="none" normalizeH="0" baseline="0" dirty="0" err="1" smtClean="0">
                <a:ln>
                  <a:noFill/>
                </a:ln>
                <a:solidFill>
                  <a:schemeClr val="tx1"/>
                </a:solidFill>
                <a:effectLst/>
                <a:latin typeface="Trebuchet MS" pitchFamily="34" charset="0"/>
                <a:ea typeface="Calibri" pitchFamily="34" charset="0"/>
                <a:cs typeface="Times New Roman" pitchFamily="18" charset="0"/>
              </a:rPr>
              <a:t>idee</a:t>
            </a:r>
            <a:r>
              <a:rPr kumimoji="0" lang="en-US" sz="1200" b="0" i="1" u="none" strike="noStrike" cap="none" normalizeH="0" baseline="0" dirty="0" smtClean="0">
                <a:ln>
                  <a:noFill/>
                </a:ln>
                <a:solidFill>
                  <a:schemeClr val="tx1"/>
                </a:solidFill>
                <a:effectLst/>
                <a:latin typeface="Trebuchet MS" pitchFamily="34" charset="0"/>
                <a:ea typeface="Calibri" pitchFamily="34" charset="0"/>
                <a:cs typeface="Times New Roman" pitchFamily="18" charset="0"/>
              </a:rPr>
              <a:t> </a:t>
            </a:r>
            <a:r>
              <a:rPr kumimoji="0" lang="en-US" sz="1200" b="0" i="1" u="none" strike="noStrike" cap="none" normalizeH="0" baseline="0" dirty="0" err="1" smtClean="0">
                <a:ln>
                  <a:noFill/>
                </a:ln>
                <a:solidFill>
                  <a:schemeClr val="tx1"/>
                </a:solidFill>
                <a:effectLst/>
                <a:latin typeface="Trebuchet MS" pitchFamily="34" charset="0"/>
                <a:ea typeface="Calibri" pitchFamily="34" charset="0"/>
                <a:cs typeface="Times New Roman" pitchFamily="18" charset="0"/>
              </a:rPr>
              <a:t>foarte</a:t>
            </a:r>
            <a:r>
              <a:rPr kumimoji="0" lang="en-US" sz="1200" b="0" i="1" u="none" strike="noStrike" cap="none" normalizeH="0" baseline="0" dirty="0" smtClean="0">
                <a:ln>
                  <a:noFill/>
                </a:ln>
                <a:solidFill>
                  <a:schemeClr val="tx1"/>
                </a:solidFill>
                <a:effectLst/>
                <a:latin typeface="Trebuchet MS" pitchFamily="34" charset="0"/>
                <a:ea typeface="Calibri" pitchFamily="34" charset="0"/>
                <a:cs typeface="Times New Roman" pitchFamily="18" charset="0"/>
              </a:rPr>
              <a:t> </a:t>
            </a:r>
            <a:r>
              <a:rPr kumimoji="0" lang="en-US" sz="1200" b="0" i="1" u="none" strike="noStrike" cap="none" normalizeH="0" baseline="0" dirty="0" err="1" smtClean="0">
                <a:ln>
                  <a:noFill/>
                </a:ln>
                <a:solidFill>
                  <a:schemeClr val="tx1"/>
                </a:solidFill>
                <a:effectLst/>
                <a:latin typeface="Trebuchet MS" pitchFamily="34" charset="0"/>
                <a:ea typeface="Calibri" pitchFamily="34" charset="0"/>
                <a:cs typeface="Times New Roman" pitchFamily="18" charset="0"/>
              </a:rPr>
              <a:t>interesantă</a:t>
            </a:r>
            <a:r>
              <a:rPr kumimoji="0" lang="en-US" sz="1200" b="0" i="1" u="none" strike="noStrike" cap="none" normalizeH="0" baseline="0" dirty="0" smtClean="0">
                <a:ln>
                  <a:noFill/>
                </a:ln>
                <a:solidFill>
                  <a:schemeClr val="tx1"/>
                </a:solidFill>
                <a:effectLst/>
                <a:latin typeface="Trebuchet MS" pitchFamily="34" charset="0"/>
                <a:ea typeface="Calibri" pitchFamily="34" charset="0"/>
                <a:cs typeface="Times New Roman" pitchFamily="18" charset="0"/>
              </a:rPr>
              <a:t>, </a:t>
            </a:r>
            <a:r>
              <a:rPr kumimoji="0" lang="en-US" sz="1200" b="0" i="1" u="none" strike="noStrike" cap="none" normalizeH="0" baseline="0" dirty="0" err="1" smtClean="0">
                <a:ln>
                  <a:noFill/>
                </a:ln>
                <a:solidFill>
                  <a:schemeClr val="tx1"/>
                </a:solidFill>
                <a:effectLst/>
                <a:latin typeface="Trebuchet MS" pitchFamily="34" charset="0"/>
                <a:ea typeface="Calibri" pitchFamily="34" charset="0"/>
                <a:cs typeface="Times New Roman" pitchFamily="18" charset="0"/>
              </a:rPr>
              <a:t>deoarece</a:t>
            </a:r>
            <a:r>
              <a:rPr kumimoji="0" lang="en-US" sz="1200" b="0" i="1" u="none" strike="noStrike" cap="none" normalizeH="0" baseline="0" dirty="0" smtClean="0">
                <a:ln>
                  <a:noFill/>
                </a:ln>
                <a:solidFill>
                  <a:schemeClr val="tx1"/>
                </a:solidFill>
                <a:effectLst/>
                <a:latin typeface="Trebuchet MS" pitchFamily="34" charset="0"/>
                <a:ea typeface="Calibri" pitchFamily="34" charset="0"/>
                <a:cs typeface="Times New Roman" pitchFamily="18" charset="0"/>
              </a:rPr>
              <a:t> </a:t>
            </a:r>
            <a:r>
              <a:rPr kumimoji="0" lang="en-US" sz="1200" b="0" i="1" u="none" strike="noStrike" cap="none" normalizeH="0" baseline="0" dirty="0" err="1" smtClean="0">
                <a:ln>
                  <a:noFill/>
                </a:ln>
                <a:solidFill>
                  <a:schemeClr val="tx1"/>
                </a:solidFill>
                <a:effectLst/>
                <a:latin typeface="Trebuchet MS" pitchFamily="34" charset="0"/>
                <a:ea typeface="Calibri" pitchFamily="34" charset="0"/>
                <a:cs typeface="Times New Roman" pitchFamily="18" charset="0"/>
              </a:rPr>
              <a:t>sora</a:t>
            </a:r>
            <a:r>
              <a:rPr kumimoji="0" lang="en-US" sz="1200" b="0" i="1" u="none" strike="noStrike" cap="none" normalizeH="0" baseline="0" dirty="0" smtClean="0">
                <a:ln>
                  <a:noFill/>
                </a:ln>
                <a:solidFill>
                  <a:schemeClr val="tx1"/>
                </a:solidFill>
                <a:effectLst/>
                <a:latin typeface="Trebuchet MS" pitchFamily="34" charset="0"/>
                <a:ea typeface="Calibri" pitchFamily="34" charset="0"/>
                <a:cs typeface="Times New Roman" pitchFamily="18" charset="0"/>
              </a:rPr>
              <a:t> mea a </a:t>
            </a:r>
            <a:r>
              <a:rPr kumimoji="0" lang="en-US" sz="1200" b="0" i="1" u="none" strike="noStrike" cap="none" normalizeH="0" baseline="0" dirty="0" err="1" smtClean="0">
                <a:ln>
                  <a:noFill/>
                </a:ln>
                <a:solidFill>
                  <a:schemeClr val="tx1"/>
                </a:solidFill>
                <a:effectLst/>
                <a:latin typeface="Trebuchet MS" pitchFamily="34" charset="0"/>
                <a:ea typeface="Calibri" pitchFamily="34" charset="0"/>
                <a:cs typeface="Times New Roman" pitchFamily="18" charset="0"/>
              </a:rPr>
              <a:t>studiat</a:t>
            </a:r>
            <a:r>
              <a:rPr kumimoji="0" lang="en-US" sz="1200" b="0" i="1" u="none" strike="noStrike" cap="none" normalizeH="0" baseline="0" dirty="0" smtClean="0">
                <a:ln>
                  <a:noFill/>
                </a:ln>
                <a:solidFill>
                  <a:schemeClr val="tx1"/>
                </a:solidFill>
                <a:effectLst/>
                <a:latin typeface="Trebuchet MS" pitchFamily="34" charset="0"/>
                <a:ea typeface="Calibri" pitchFamily="34" charset="0"/>
                <a:cs typeface="Times New Roman" pitchFamily="18" charset="0"/>
              </a:rPr>
              <a:t> drama </a:t>
            </a:r>
            <a:r>
              <a:rPr kumimoji="0" lang="en-US" sz="1200" b="0" i="1" u="none" strike="noStrike" cap="none" normalizeH="0" baseline="0" dirty="0" err="1" smtClean="0">
                <a:ln>
                  <a:noFill/>
                </a:ln>
                <a:solidFill>
                  <a:schemeClr val="tx1"/>
                </a:solidFill>
                <a:effectLst/>
                <a:latin typeface="Trebuchet MS" pitchFamily="34" charset="0"/>
                <a:ea typeface="Calibri" pitchFamily="34" charset="0"/>
                <a:cs typeface="Times New Roman" pitchFamily="18" charset="0"/>
              </a:rPr>
              <a:t>lui</a:t>
            </a:r>
            <a:r>
              <a:rPr kumimoji="0" lang="en-US" sz="1200" b="0" i="1" u="none" strike="noStrike" cap="none" normalizeH="0" baseline="0" dirty="0" smtClean="0">
                <a:ln>
                  <a:noFill/>
                </a:ln>
                <a:solidFill>
                  <a:schemeClr val="tx1"/>
                </a:solidFill>
                <a:effectLst/>
                <a:latin typeface="Trebuchet MS" pitchFamily="34" charset="0"/>
                <a:ea typeface="Calibri" pitchFamily="34" charset="0"/>
                <a:cs typeface="Times New Roman" pitchFamily="18" charset="0"/>
              </a:rPr>
              <a:t> Shakespeare, Romeo </a:t>
            </a:r>
            <a:r>
              <a:rPr kumimoji="0" lang="en-US" sz="1200" b="0" i="1" u="none" strike="noStrike" cap="none" normalizeH="0" baseline="0" dirty="0" err="1" smtClean="0">
                <a:ln>
                  <a:noFill/>
                </a:ln>
                <a:solidFill>
                  <a:schemeClr val="tx1"/>
                </a:solidFill>
                <a:effectLst/>
                <a:latin typeface="Trebuchet MS" pitchFamily="34" charset="0"/>
                <a:ea typeface="Calibri" pitchFamily="34" charset="0"/>
                <a:cs typeface="Times New Roman" pitchFamily="18" charset="0"/>
              </a:rPr>
              <a:t>și</a:t>
            </a:r>
            <a:r>
              <a:rPr kumimoji="0" lang="en-US" sz="1200" b="0" i="1" u="none" strike="noStrike" cap="none" normalizeH="0" baseline="0" dirty="0" smtClean="0">
                <a:ln>
                  <a:noFill/>
                </a:ln>
                <a:solidFill>
                  <a:schemeClr val="tx1"/>
                </a:solidFill>
                <a:effectLst/>
                <a:latin typeface="Trebuchet MS" pitchFamily="34" charset="0"/>
                <a:ea typeface="Calibri" pitchFamily="34" charset="0"/>
                <a:cs typeface="Times New Roman" pitchFamily="18" charset="0"/>
              </a:rPr>
              <a:t> </a:t>
            </a:r>
            <a:r>
              <a:rPr kumimoji="0" lang="en-US" sz="1200" b="0" i="1" u="none" strike="noStrike" cap="none" normalizeH="0" baseline="0" dirty="0" err="1" smtClean="0">
                <a:ln>
                  <a:noFill/>
                </a:ln>
                <a:solidFill>
                  <a:schemeClr val="tx1"/>
                </a:solidFill>
                <a:effectLst/>
                <a:latin typeface="Trebuchet MS" pitchFamily="34" charset="0"/>
                <a:ea typeface="Calibri" pitchFamily="34" charset="0"/>
                <a:cs typeface="Times New Roman" pitchFamily="18" charset="0"/>
              </a:rPr>
              <a:t>Julieta</a:t>
            </a:r>
            <a:r>
              <a:rPr kumimoji="0" lang="en-US" sz="1200" b="0" i="1" u="none" strike="noStrike" cap="none" normalizeH="0" baseline="0" dirty="0" smtClean="0">
                <a:ln>
                  <a:noFill/>
                </a:ln>
                <a:solidFill>
                  <a:schemeClr val="tx1"/>
                </a:solidFill>
                <a:effectLst/>
                <a:latin typeface="Trebuchet MS" pitchFamily="34" charset="0"/>
                <a:ea typeface="Calibri" pitchFamily="34" charset="0"/>
                <a:cs typeface="Times New Roman" pitchFamily="18" charset="0"/>
              </a:rPr>
              <a:t>, </a:t>
            </a:r>
            <a:r>
              <a:rPr kumimoji="0" lang="en-US" sz="1200" b="0" i="1" u="none" strike="noStrike" cap="none" normalizeH="0" baseline="0" dirty="0" err="1" smtClean="0">
                <a:ln>
                  <a:noFill/>
                </a:ln>
                <a:solidFill>
                  <a:schemeClr val="tx1"/>
                </a:solidFill>
                <a:effectLst/>
                <a:latin typeface="Trebuchet MS" pitchFamily="34" charset="0"/>
                <a:ea typeface="Calibri" pitchFamily="34" charset="0"/>
                <a:cs typeface="Times New Roman" pitchFamily="18" charset="0"/>
              </a:rPr>
              <a:t>așa</a:t>
            </a:r>
            <a:r>
              <a:rPr kumimoji="0" lang="en-US" sz="1200" b="0" i="1" u="none" strike="noStrike" cap="none" normalizeH="0" baseline="0" dirty="0" smtClean="0">
                <a:ln>
                  <a:noFill/>
                </a:ln>
                <a:solidFill>
                  <a:schemeClr val="tx1"/>
                </a:solidFill>
                <a:effectLst/>
                <a:latin typeface="Trebuchet MS" pitchFamily="34" charset="0"/>
                <a:ea typeface="Calibri" pitchFamily="34" charset="0"/>
                <a:cs typeface="Times New Roman" pitchFamily="18" charset="0"/>
              </a:rPr>
              <a:t> </a:t>
            </a:r>
            <a:r>
              <a:rPr kumimoji="0" lang="en-US" sz="1200" b="0" i="1" u="none" strike="noStrike" cap="none" normalizeH="0" baseline="0" dirty="0" err="1" smtClean="0">
                <a:ln>
                  <a:noFill/>
                </a:ln>
                <a:solidFill>
                  <a:schemeClr val="tx1"/>
                </a:solidFill>
                <a:effectLst/>
                <a:latin typeface="Trebuchet MS" pitchFamily="34" charset="0"/>
                <a:ea typeface="Calibri" pitchFamily="34" charset="0"/>
                <a:cs typeface="Times New Roman" pitchFamily="18" charset="0"/>
              </a:rPr>
              <a:t>că</a:t>
            </a:r>
            <a:r>
              <a:rPr kumimoji="0" lang="en-US" sz="1200" b="0" i="1" u="none" strike="noStrike" cap="none" normalizeH="0" baseline="0" dirty="0" smtClean="0">
                <a:ln>
                  <a:noFill/>
                </a:ln>
                <a:solidFill>
                  <a:schemeClr val="tx1"/>
                </a:solidFill>
                <a:effectLst/>
                <a:latin typeface="Trebuchet MS" pitchFamily="34" charset="0"/>
                <a:ea typeface="Calibri" pitchFamily="34" charset="0"/>
                <a:cs typeface="Times New Roman" pitchFamily="18" charset="0"/>
              </a:rPr>
              <a:t> </a:t>
            </a:r>
            <a:r>
              <a:rPr kumimoji="0" lang="en-US" sz="1200" b="0" i="1" u="none" strike="noStrike" cap="none" normalizeH="0" baseline="0" dirty="0" err="1" smtClean="0">
                <a:ln>
                  <a:noFill/>
                </a:ln>
                <a:solidFill>
                  <a:schemeClr val="tx1"/>
                </a:solidFill>
                <a:effectLst/>
                <a:latin typeface="Trebuchet MS" pitchFamily="34" charset="0"/>
                <a:ea typeface="Calibri" pitchFamily="34" charset="0"/>
                <a:cs typeface="Times New Roman" pitchFamily="18" charset="0"/>
              </a:rPr>
              <a:t>ideea</a:t>
            </a:r>
            <a:r>
              <a:rPr kumimoji="0" lang="en-US" sz="1200" b="0" i="1" u="none" strike="noStrike" cap="none" normalizeH="0" baseline="0" dirty="0" smtClean="0">
                <a:ln>
                  <a:noFill/>
                </a:ln>
                <a:solidFill>
                  <a:schemeClr val="tx1"/>
                </a:solidFill>
                <a:effectLst/>
                <a:latin typeface="Trebuchet MS" pitchFamily="34" charset="0"/>
                <a:ea typeface="Calibri" pitchFamily="34" charset="0"/>
                <a:cs typeface="Times New Roman" pitchFamily="18" charset="0"/>
              </a:rPr>
              <a:t> mi-a </a:t>
            </a:r>
            <a:r>
              <a:rPr kumimoji="0" lang="en-US" sz="1200" b="0" i="1" u="none" strike="noStrike" cap="none" normalizeH="0" baseline="0" dirty="0" err="1" smtClean="0">
                <a:ln>
                  <a:noFill/>
                </a:ln>
                <a:solidFill>
                  <a:schemeClr val="tx1"/>
                </a:solidFill>
                <a:effectLst/>
                <a:latin typeface="Trebuchet MS" pitchFamily="34" charset="0"/>
                <a:ea typeface="Calibri" pitchFamily="34" charset="0"/>
                <a:cs typeface="Times New Roman" pitchFamily="18" charset="0"/>
              </a:rPr>
              <a:t>venit</a:t>
            </a:r>
            <a:r>
              <a:rPr kumimoji="0" lang="en-US" sz="1200" b="0" i="1" u="none" strike="noStrike" cap="none" normalizeH="0" baseline="0" dirty="0" smtClean="0">
                <a:ln>
                  <a:noFill/>
                </a:ln>
                <a:solidFill>
                  <a:schemeClr val="tx1"/>
                </a:solidFill>
                <a:effectLst/>
                <a:latin typeface="Trebuchet MS" pitchFamily="34" charset="0"/>
                <a:ea typeface="Calibri" pitchFamily="34" charset="0"/>
                <a:cs typeface="Times New Roman" pitchFamily="18" charset="0"/>
              </a:rPr>
              <a:t> de </a:t>
            </a:r>
            <a:r>
              <a:rPr kumimoji="0" lang="en-US" sz="1200" b="0" i="1" u="none" strike="noStrike" cap="none" normalizeH="0" baseline="0" dirty="0" err="1" smtClean="0">
                <a:ln>
                  <a:noFill/>
                </a:ln>
                <a:solidFill>
                  <a:schemeClr val="tx1"/>
                </a:solidFill>
                <a:effectLst/>
                <a:latin typeface="Trebuchet MS" pitchFamily="34" charset="0"/>
                <a:ea typeface="Calibri" pitchFamily="34" charset="0"/>
                <a:cs typeface="Times New Roman" pitchFamily="18" charset="0"/>
              </a:rPr>
              <a:t>acolo</a:t>
            </a:r>
            <a:r>
              <a:rPr kumimoji="0" lang="en-US" sz="1200" b="0" i="1" u="none" strike="noStrike" cap="none" normalizeH="0" baseline="0" dirty="0" smtClean="0">
                <a:ln>
                  <a:noFill/>
                </a:ln>
                <a:solidFill>
                  <a:schemeClr val="tx1"/>
                </a:solidFill>
                <a:effectLst/>
                <a:latin typeface="Trebuchet MS" pitchFamily="34" charset="0"/>
                <a:ea typeface="Calibri" pitchFamily="34" charset="0"/>
                <a:cs typeface="Times New Roman" pitchFamily="18" charset="0"/>
              </a:rPr>
              <a:t>. Am </a:t>
            </a:r>
            <a:r>
              <a:rPr kumimoji="0" lang="en-US" sz="1200" b="0" i="1" u="none" strike="noStrike" cap="none" normalizeH="0" baseline="0" dirty="0" err="1" smtClean="0">
                <a:ln>
                  <a:noFill/>
                </a:ln>
                <a:solidFill>
                  <a:schemeClr val="tx1"/>
                </a:solidFill>
                <a:effectLst/>
                <a:latin typeface="Trebuchet MS" pitchFamily="34" charset="0"/>
                <a:ea typeface="Calibri" pitchFamily="34" charset="0"/>
                <a:cs typeface="Times New Roman" pitchFamily="18" charset="0"/>
              </a:rPr>
              <a:t>vrut</a:t>
            </a:r>
            <a:r>
              <a:rPr kumimoji="0" lang="en-US" sz="1200" b="0" i="1" u="none" strike="noStrike" cap="none" normalizeH="0" baseline="0" dirty="0" smtClean="0">
                <a:ln>
                  <a:noFill/>
                </a:ln>
                <a:solidFill>
                  <a:schemeClr val="tx1"/>
                </a:solidFill>
                <a:effectLst/>
                <a:latin typeface="Trebuchet MS" pitchFamily="34" charset="0"/>
                <a:ea typeface="Calibri" pitchFamily="34" charset="0"/>
                <a:cs typeface="Times New Roman" pitchFamily="18" charset="0"/>
              </a:rPr>
              <a:t> </a:t>
            </a:r>
            <a:r>
              <a:rPr kumimoji="0" lang="en-US" sz="1200" b="0" i="1" u="none" strike="noStrike" cap="none" normalizeH="0" baseline="0" dirty="0" err="1" smtClean="0">
                <a:ln>
                  <a:noFill/>
                </a:ln>
                <a:solidFill>
                  <a:schemeClr val="tx1"/>
                </a:solidFill>
                <a:effectLst/>
                <a:latin typeface="Trebuchet MS" pitchFamily="34" charset="0"/>
                <a:ea typeface="Calibri" pitchFamily="34" charset="0"/>
                <a:cs typeface="Times New Roman" pitchFamily="18" charset="0"/>
              </a:rPr>
              <a:t>să</a:t>
            </a:r>
            <a:r>
              <a:rPr kumimoji="0" lang="en-US" sz="1200" b="0" i="1" u="none" strike="noStrike" cap="none" normalizeH="0" baseline="0" dirty="0" smtClean="0">
                <a:ln>
                  <a:noFill/>
                </a:ln>
                <a:solidFill>
                  <a:schemeClr val="tx1"/>
                </a:solidFill>
                <a:effectLst/>
                <a:latin typeface="Trebuchet MS" pitchFamily="34" charset="0"/>
                <a:ea typeface="Calibri" pitchFamily="34" charset="0"/>
                <a:cs typeface="Times New Roman" pitchFamily="18" charset="0"/>
              </a:rPr>
              <a:t> </a:t>
            </a:r>
            <a:r>
              <a:rPr kumimoji="0" lang="en-US" sz="1200" b="0" i="1" u="none" strike="noStrike" cap="none" normalizeH="0" baseline="0" dirty="0" err="1" smtClean="0">
                <a:ln>
                  <a:noFill/>
                </a:ln>
                <a:solidFill>
                  <a:schemeClr val="tx1"/>
                </a:solidFill>
                <a:effectLst/>
                <a:latin typeface="Trebuchet MS" pitchFamily="34" charset="0"/>
                <a:ea typeface="Calibri" pitchFamily="34" charset="0"/>
                <a:cs typeface="Times New Roman" pitchFamily="18" charset="0"/>
              </a:rPr>
              <a:t>fiu</a:t>
            </a:r>
            <a:r>
              <a:rPr kumimoji="0" lang="en-US" sz="1200" b="0" i="1" u="none" strike="noStrike" cap="none" normalizeH="0" baseline="0" dirty="0" smtClean="0">
                <a:ln>
                  <a:noFill/>
                </a:ln>
                <a:solidFill>
                  <a:schemeClr val="tx1"/>
                </a:solidFill>
                <a:effectLst/>
                <a:latin typeface="Trebuchet MS" pitchFamily="34" charset="0"/>
                <a:ea typeface="Calibri" pitchFamily="34" charset="0"/>
                <a:cs typeface="Times New Roman" pitchFamily="18" charset="0"/>
              </a:rPr>
              <a:t> </a:t>
            </a:r>
            <a:r>
              <a:rPr kumimoji="0" lang="en-US" sz="1200" b="0" i="1" u="none" strike="noStrike" cap="none" normalizeH="0" baseline="0" dirty="0" err="1" smtClean="0">
                <a:ln>
                  <a:noFill/>
                </a:ln>
                <a:solidFill>
                  <a:schemeClr val="tx1"/>
                </a:solidFill>
                <a:effectLst/>
                <a:latin typeface="Trebuchet MS" pitchFamily="34" charset="0"/>
                <a:ea typeface="Calibri" pitchFamily="34" charset="0"/>
                <a:cs typeface="Times New Roman" pitchFamily="18" charset="0"/>
              </a:rPr>
              <a:t>singur</a:t>
            </a:r>
            <a:r>
              <a:rPr kumimoji="0" lang="en-US" sz="1200" b="0" i="1" u="none" strike="noStrike" cap="none" normalizeH="0" baseline="0" dirty="0" smtClean="0">
                <a:ln>
                  <a:noFill/>
                </a:ln>
                <a:solidFill>
                  <a:schemeClr val="tx1"/>
                </a:solidFill>
                <a:effectLst/>
                <a:latin typeface="Trebuchet MS" pitchFamily="34" charset="0"/>
                <a:ea typeface="Calibri" pitchFamily="34" charset="0"/>
                <a:cs typeface="Times New Roman" pitchFamily="18" charset="0"/>
              </a:rPr>
              <a:t> cu </a:t>
            </a:r>
            <a:r>
              <a:rPr kumimoji="0" lang="en-US" sz="1200" b="0" i="1" u="none" strike="noStrike" cap="none" normalizeH="0" baseline="0" dirty="0" err="1" smtClean="0">
                <a:ln>
                  <a:noFill/>
                </a:ln>
                <a:solidFill>
                  <a:schemeClr val="tx1"/>
                </a:solidFill>
                <a:effectLst/>
                <a:latin typeface="Trebuchet MS" pitchFamily="34" charset="0"/>
                <a:ea typeface="Calibri" pitchFamily="34" charset="0"/>
                <a:cs typeface="Times New Roman" pitchFamily="18" charset="0"/>
              </a:rPr>
              <a:t>poza</a:t>
            </a:r>
            <a:r>
              <a:rPr kumimoji="0" lang="en-US" sz="1200" b="0" i="1" u="none" strike="noStrike" cap="none" normalizeH="0" baseline="0" dirty="0" smtClean="0">
                <a:ln>
                  <a:noFill/>
                </a:ln>
                <a:solidFill>
                  <a:schemeClr val="tx1"/>
                </a:solidFill>
                <a:effectLst/>
                <a:latin typeface="Trebuchet MS" pitchFamily="34" charset="0"/>
                <a:ea typeface="Calibri" pitchFamily="34" charset="0"/>
                <a:cs typeface="Times New Roman" pitchFamily="18" charset="0"/>
              </a:rPr>
              <a:t> </a:t>
            </a:r>
            <a:r>
              <a:rPr kumimoji="0" lang="en-US" sz="1200" b="0" i="1" u="none" strike="noStrike" cap="none" normalizeH="0" baseline="0" dirty="0" err="1" smtClean="0">
                <a:ln>
                  <a:noFill/>
                </a:ln>
                <a:solidFill>
                  <a:schemeClr val="tx1"/>
                </a:solidFill>
                <a:effectLst/>
                <a:latin typeface="Trebuchet MS" pitchFamily="34" charset="0"/>
                <a:ea typeface="Calibri" pitchFamily="34" charset="0"/>
                <a:cs typeface="Times New Roman" pitchFamily="18" charset="0"/>
              </a:rPr>
              <a:t>băiatului</a:t>
            </a:r>
            <a:r>
              <a:rPr kumimoji="0" lang="en-US" sz="1200" b="0" i="1" u="none" strike="noStrike" cap="none" normalizeH="0" baseline="0" dirty="0" smtClean="0">
                <a:ln>
                  <a:noFill/>
                </a:ln>
                <a:solidFill>
                  <a:schemeClr val="tx1"/>
                </a:solidFill>
                <a:effectLst/>
                <a:latin typeface="Trebuchet MS" pitchFamily="34" charset="0"/>
                <a:ea typeface="Calibri" pitchFamily="34" charset="0"/>
                <a:cs typeface="Times New Roman" pitchFamily="18" charset="0"/>
              </a:rPr>
              <a:t> </a:t>
            </a:r>
            <a:r>
              <a:rPr kumimoji="0" lang="en-US" sz="1200" b="0" i="1" u="none" strike="noStrike" cap="none" normalizeH="0" baseline="0" dirty="0" err="1" smtClean="0">
                <a:ln>
                  <a:noFill/>
                </a:ln>
                <a:solidFill>
                  <a:schemeClr val="tx1"/>
                </a:solidFill>
                <a:effectLst/>
                <a:latin typeface="Trebuchet MS" pitchFamily="34" charset="0"/>
                <a:ea typeface="Calibri" pitchFamily="34" charset="0"/>
                <a:cs typeface="Times New Roman" pitchFamily="18" charset="0"/>
              </a:rPr>
              <a:t>evreu</a:t>
            </a:r>
            <a:r>
              <a:rPr kumimoji="0" lang="en-US" sz="1200" b="0" i="1" u="none" strike="noStrike" cap="none" normalizeH="0" baseline="0" dirty="0" smtClean="0">
                <a:ln>
                  <a:noFill/>
                </a:ln>
                <a:solidFill>
                  <a:schemeClr val="tx1"/>
                </a:solidFill>
                <a:effectLst/>
                <a:latin typeface="Trebuchet MS" pitchFamily="34" charset="0"/>
                <a:ea typeface="Calibri" pitchFamily="34" charset="0"/>
                <a:cs typeface="Times New Roman" pitchFamily="18" charset="0"/>
              </a:rPr>
              <a:t>, </a:t>
            </a:r>
            <a:r>
              <a:rPr kumimoji="0" lang="en-US" sz="1200" b="0" i="1" u="none" strike="noStrike" cap="none" normalizeH="0" baseline="0" dirty="0" err="1" smtClean="0">
                <a:ln>
                  <a:noFill/>
                </a:ln>
                <a:solidFill>
                  <a:schemeClr val="tx1"/>
                </a:solidFill>
                <a:effectLst/>
                <a:latin typeface="Trebuchet MS" pitchFamily="34" charset="0"/>
                <a:ea typeface="Calibri" pitchFamily="34" charset="0"/>
                <a:cs typeface="Times New Roman" pitchFamily="18" charset="0"/>
              </a:rPr>
              <a:t>așa</a:t>
            </a:r>
            <a:r>
              <a:rPr kumimoji="0" lang="en-US" sz="1200" b="0" i="1" u="none" strike="noStrike" cap="none" normalizeH="0" baseline="0" dirty="0" smtClean="0">
                <a:ln>
                  <a:noFill/>
                </a:ln>
                <a:solidFill>
                  <a:schemeClr val="tx1"/>
                </a:solidFill>
                <a:effectLst/>
                <a:latin typeface="Trebuchet MS" pitchFamily="34" charset="0"/>
                <a:ea typeface="Calibri" pitchFamily="34" charset="0"/>
                <a:cs typeface="Times New Roman" pitchFamily="18" charset="0"/>
              </a:rPr>
              <a:t> </a:t>
            </a:r>
            <a:r>
              <a:rPr kumimoji="0" lang="en-US" sz="1200" b="0" i="1" u="none" strike="noStrike" cap="none" normalizeH="0" baseline="0" dirty="0" err="1" smtClean="0">
                <a:ln>
                  <a:noFill/>
                </a:ln>
                <a:solidFill>
                  <a:schemeClr val="tx1"/>
                </a:solidFill>
                <a:effectLst/>
                <a:latin typeface="Trebuchet MS" pitchFamily="34" charset="0"/>
                <a:ea typeface="Calibri" pitchFamily="34" charset="0"/>
                <a:cs typeface="Times New Roman" pitchFamily="18" charset="0"/>
              </a:rPr>
              <a:t>că</a:t>
            </a:r>
            <a:r>
              <a:rPr kumimoji="0" lang="en-US" sz="1200" b="0" i="1" u="none" strike="noStrike" cap="none" normalizeH="0" baseline="0" dirty="0" smtClean="0">
                <a:ln>
                  <a:noFill/>
                </a:ln>
                <a:solidFill>
                  <a:schemeClr val="tx1"/>
                </a:solidFill>
                <a:effectLst/>
                <a:latin typeface="Trebuchet MS" pitchFamily="34" charset="0"/>
                <a:ea typeface="Calibri" pitchFamily="34" charset="0"/>
                <a:cs typeface="Times New Roman" pitchFamily="18" charset="0"/>
              </a:rPr>
              <a:t> m-am </a:t>
            </a:r>
            <a:r>
              <a:rPr kumimoji="0" lang="en-US" sz="1200" b="0" i="1" u="none" strike="noStrike" cap="none" normalizeH="0" baseline="0" dirty="0" err="1" smtClean="0">
                <a:ln>
                  <a:noFill/>
                </a:ln>
                <a:solidFill>
                  <a:schemeClr val="tx1"/>
                </a:solidFill>
                <a:effectLst/>
                <a:latin typeface="Trebuchet MS" pitchFamily="34" charset="0"/>
                <a:ea typeface="Calibri" pitchFamily="34" charset="0"/>
                <a:cs typeface="Times New Roman" pitchFamily="18" charset="0"/>
              </a:rPr>
              <a:t>gândit</a:t>
            </a:r>
            <a:r>
              <a:rPr kumimoji="0" lang="en-US" sz="1200" b="0" i="1" u="none" strike="noStrike" cap="none" normalizeH="0" baseline="0" dirty="0" smtClean="0">
                <a:ln>
                  <a:noFill/>
                </a:ln>
                <a:solidFill>
                  <a:schemeClr val="tx1"/>
                </a:solidFill>
                <a:effectLst/>
                <a:latin typeface="Trebuchet MS" pitchFamily="34" charset="0"/>
                <a:ea typeface="Calibri" pitchFamily="34" charset="0"/>
                <a:cs typeface="Times New Roman" pitchFamily="18" charset="0"/>
              </a:rPr>
              <a:t> la </a:t>
            </a:r>
            <a:r>
              <a:rPr kumimoji="0" lang="en-US" sz="1200" b="0" i="1" u="none" strike="noStrike" cap="none" normalizeH="0" baseline="0" dirty="0" err="1" smtClean="0">
                <a:ln>
                  <a:noFill/>
                </a:ln>
                <a:solidFill>
                  <a:schemeClr val="tx1"/>
                </a:solidFill>
                <a:effectLst/>
                <a:latin typeface="Trebuchet MS" pitchFamily="34" charset="0"/>
                <a:ea typeface="Calibri" pitchFamily="34" charset="0"/>
                <a:cs typeface="Times New Roman" pitchFamily="18" charset="0"/>
              </a:rPr>
              <a:t>ce</a:t>
            </a:r>
            <a:r>
              <a:rPr kumimoji="0" lang="en-US" sz="1200" b="0" i="1" u="none" strike="noStrike" cap="none" normalizeH="0" baseline="0" dirty="0" smtClean="0">
                <a:ln>
                  <a:noFill/>
                </a:ln>
                <a:solidFill>
                  <a:schemeClr val="tx1"/>
                </a:solidFill>
                <a:effectLst/>
                <a:latin typeface="Trebuchet MS" pitchFamily="34" charset="0"/>
                <a:ea typeface="Calibri" pitchFamily="34" charset="0"/>
                <a:cs typeface="Times New Roman" pitchFamily="18" charset="0"/>
              </a:rPr>
              <a:t> era </a:t>
            </a:r>
            <a:r>
              <a:rPr kumimoji="0" lang="en-US" sz="1200" b="0" i="1" u="none" strike="noStrike" cap="none" normalizeH="0" baseline="0" dirty="0" err="1" smtClean="0">
                <a:ln>
                  <a:noFill/>
                </a:ln>
                <a:solidFill>
                  <a:schemeClr val="tx1"/>
                </a:solidFill>
                <a:effectLst/>
                <a:latin typeface="Trebuchet MS" pitchFamily="34" charset="0"/>
                <a:ea typeface="Calibri" pitchFamily="34" charset="0"/>
                <a:cs typeface="Times New Roman" pitchFamily="18" charset="0"/>
              </a:rPr>
              <a:t>acasă</a:t>
            </a:r>
            <a:r>
              <a:rPr kumimoji="0" lang="en-US" sz="1200" b="0" i="1" u="none" strike="noStrike" cap="none" normalizeH="0" baseline="0" dirty="0" smtClean="0">
                <a:ln>
                  <a:noFill/>
                </a:ln>
                <a:solidFill>
                  <a:schemeClr val="tx1"/>
                </a:solidFill>
                <a:effectLst/>
                <a:latin typeface="Trebuchet MS" pitchFamily="34" charset="0"/>
                <a:ea typeface="Calibri" pitchFamily="34" charset="0"/>
                <a:cs typeface="Times New Roman" pitchFamily="18" charset="0"/>
              </a:rPr>
              <a:t> </a:t>
            </a:r>
            <a:r>
              <a:rPr kumimoji="0" lang="en-US" sz="1200" b="0" i="1" u="none" strike="noStrike" cap="none" normalizeH="0" baseline="0" dirty="0" err="1" smtClean="0">
                <a:ln>
                  <a:noFill/>
                </a:ln>
                <a:solidFill>
                  <a:schemeClr val="tx1"/>
                </a:solidFill>
                <a:effectLst/>
                <a:latin typeface="Trebuchet MS" pitchFamily="34" charset="0"/>
                <a:ea typeface="Calibri" pitchFamily="34" charset="0"/>
                <a:cs typeface="Times New Roman" pitchFamily="18" charset="0"/>
              </a:rPr>
              <a:t>și</a:t>
            </a:r>
            <a:r>
              <a:rPr kumimoji="0" lang="en-US" sz="1200" b="0" i="1" u="none" strike="noStrike" cap="none" normalizeH="0" baseline="0" dirty="0" smtClean="0">
                <a:ln>
                  <a:noFill/>
                </a:ln>
                <a:solidFill>
                  <a:schemeClr val="tx1"/>
                </a:solidFill>
                <a:effectLst/>
                <a:latin typeface="Trebuchet MS" pitchFamily="34" charset="0"/>
                <a:ea typeface="Calibri" pitchFamily="34" charset="0"/>
                <a:cs typeface="Times New Roman" pitchFamily="18" charset="0"/>
              </a:rPr>
              <a:t> am </a:t>
            </a:r>
            <a:r>
              <a:rPr kumimoji="0" lang="en-US" sz="1200" b="0" i="1" u="none" strike="noStrike" cap="none" normalizeH="0" baseline="0" dirty="0" err="1" smtClean="0">
                <a:ln>
                  <a:noFill/>
                </a:ln>
                <a:solidFill>
                  <a:schemeClr val="tx1"/>
                </a:solidFill>
                <a:effectLst/>
                <a:latin typeface="Trebuchet MS" pitchFamily="34" charset="0"/>
                <a:ea typeface="Calibri" pitchFamily="34" charset="0"/>
                <a:cs typeface="Times New Roman" pitchFamily="18" charset="0"/>
              </a:rPr>
              <a:t>dat</a:t>
            </a:r>
            <a:r>
              <a:rPr kumimoji="0" lang="en-US" sz="1200" b="0" i="1" u="none" strike="noStrike" cap="none" normalizeH="0" baseline="0" dirty="0" smtClean="0">
                <a:ln>
                  <a:noFill/>
                </a:ln>
                <a:solidFill>
                  <a:schemeClr val="tx1"/>
                </a:solidFill>
                <a:effectLst/>
                <a:latin typeface="Trebuchet MS" pitchFamily="34" charset="0"/>
                <a:ea typeface="Calibri" pitchFamily="34" charset="0"/>
                <a:cs typeface="Times New Roman" pitchFamily="18" charset="0"/>
              </a:rPr>
              <a:t> </a:t>
            </a:r>
            <a:r>
              <a:rPr kumimoji="0" lang="en-US" sz="1200" b="0" i="1" u="none" strike="noStrike" cap="none" normalizeH="0" baseline="0" dirty="0" err="1" smtClean="0">
                <a:ln>
                  <a:noFill/>
                </a:ln>
                <a:solidFill>
                  <a:schemeClr val="tx1"/>
                </a:solidFill>
                <a:effectLst/>
                <a:latin typeface="Trebuchet MS" pitchFamily="34" charset="0"/>
                <a:ea typeface="Calibri" pitchFamily="34" charset="0"/>
                <a:cs typeface="Times New Roman" pitchFamily="18" charset="0"/>
              </a:rPr>
              <a:t>peste</a:t>
            </a:r>
            <a:r>
              <a:rPr kumimoji="0" lang="en-US" sz="1200" b="0" i="1" u="none" strike="noStrike" cap="none" normalizeH="0" baseline="0" dirty="0" smtClean="0">
                <a:ln>
                  <a:noFill/>
                </a:ln>
                <a:solidFill>
                  <a:schemeClr val="tx1"/>
                </a:solidFill>
                <a:effectLst/>
                <a:latin typeface="Trebuchet MS" pitchFamily="34" charset="0"/>
                <a:ea typeface="Calibri" pitchFamily="34" charset="0"/>
                <a:cs typeface="Times New Roman" pitchFamily="18" charset="0"/>
              </a:rPr>
              <a:t> ea </a:t>
            </a:r>
            <a:r>
              <a:rPr kumimoji="0" lang="en-US" sz="1200" b="0" i="1" u="none" strike="noStrike" cap="none" normalizeH="0" baseline="0" dirty="0" err="1" smtClean="0">
                <a:ln>
                  <a:noFill/>
                </a:ln>
                <a:solidFill>
                  <a:schemeClr val="tx1"/>
                </a:solidFill>
                <a:effectLst/>
                <a:latin typeface="Calibri"/>
                <a:ea typeface="Calibri" pitchFamily="34" charset="0"/>
                <a:cs typeface="Times New Roman" pitchFamily="18" charset="0"/>
              </a:rPr>
              <a:t>î</a:t>
            </a:r>
            <a:r>
              <a:rPr kumimoji="0" lang="en-US" sz="1200" b="0" i="1" u="none" strike="noStrike" cap="none" normalizeH="0" baseline="0" dirty="0" err="1" smtClean="0">
                <a:ln>
                  <a:noFill/>
                </a:ln>
                <a:solidFill>
                  <a:schemeClr val="tx1"/>
                </a:solidFill>
                <a:effectLst/>
                <a:latin typeface="Trebuchet MS" pitchFamily="34" charset="0"/>
                <a:ea typeface="Calibri" pitchFamily="34" charset="0"/>
                <a:cs typeface="Times New Roman" pitchFamily="18" charset="0"/>
              </a:rPr>
              <a:t>n</a:t>
            </a:r>
            <a:r>
              <a:rPr kumimoji="0" lang="en-US" sz="1200" b="0" i="1" u="none" strike="noStrike" cap="none" normalizeH="0" baseline="0" dirty="0" smtClean="0">
                <a:ln>
                  <a:noFill/>
                </a:ln>
                <a:solidFill>
                  <a:schemeClr val="tx1"/>
                </a:solidFill>
                <a:effectLst/>
                <a:latin typeface="Trebuchet MS" pitchFamily="34" charset="0"/>
                <a:ea typeface="Calibri" pitchFamily="34" charset="0"/>
                <a:cs typeface="Times New Roman" pitchFamily="18" charset="0"/>
              </a:rPr>
              <a:t> </a:t>
            </a:r>
            <a:r>
              <a:rPr kumimoji="0" lang="en-US" sz="1200" b="0" i="1" u="none" strike="noStrike" cap="none" normalizeH="0" baseline="0" dirty="0" err="1" smtClean="0">
                <a:ln>
                  <a:noFill/>
                </a:ln>
                <a:solidFill>
                  <a:schemeClr val="tx1"/>
                </a:solidFill>
                <a:effectLst/>
                <a:latin typeface="Trebuchet MS" pitchFamily="34" charset="0"/>
                <a:ea typeface="Calibri" pitchFamily="34" charset="0"/>
                <a:cs typeface="Times New Roman" pitchFamily="18" charset="0"/>
              </a:rPr>
              <a:t>căutarea</a:t>
            </a:r>
            <a:r>
              <a:rPr kumimoji="0" lang="en-US" sz="1200" b="0" i="1" u="none" strike="noStrike" cap="none" normalizeH="0" baseline="0" dirty="0" smtClean="0">
                <a:ln>
                  <a:noFill/>
                </a:ln>
                <a:solidFill>
                  <a:schemeClr val="tx1"/>
                </a:solidFill>
                <a:effectLst/>
                <a:latin typeface="Trebuchet MS" pitchFamily="34" charset="0"/>
                <a:ea typeface="Calibri" pitchFamily="34" charset="0"/>
                <a:cs typeface="Times New Roman" pitchFamily="18" charset="0"/>
              </a:rPr>
              <a:t> </a:t>
            </a:r>
            <a:r>
              <a:rPr kumimoji="0" lang="en-US" sz="1200" b="0" i="1" u="none" strike="noStrike" cap="none" normalizeH="0" baseline="0" dirty="0" err="1" smtClean="0">
                <a:ln>
                  <a:noFill/>
                </a:ln>
                <a:solidFill>
                  <a:schemeClr val="tx1"/>
                </a:solidFill>
                <a:effectLst/>
                <a:latin typeface="Trebuchet MS" pitchFamily="34" charset="0"/>
                <a:ea typeface="Calibri" pitchFamily="34" charset="0"/>
                <a:cs typeface="Times New Roman" pitchFamily="18" charset="0"/>
              </a:rPr>
              <a:t>imaginilor</a:t>
            </a:r>
            <a:r>
              <a:rPr kumimoji="0" lang="en-US" sz="1200" b="0" i="1" u="none" strike="noStrike" cap="none" normalizeH="0" baseline="0" dirty="0" smtClean="0">
                <a:ln>
                  <a:noFill/>
                </a:ln>
                <a:solidFill>
                  <a:schemeClr val="tx1"/>
                </a:solidFill>
                <a:effectLst/>
                <a:latin typeface="Trebuchet MS" pitchFamily="34" charset="0"/>
                <a:ea typeface="Calibri" pitchFamily="34" charset="0"/>
                <a:cs typeface="Times New Roman" pitchFamily="18" charset="0"/>
              </a:rPr>
              <a:t>. </a:t>
            </a:r>
            <a:r>
              <a:rPr kumimoji="0" lang="en-US" sz="1200" b="0" i="1" u="none" strike="noStrike" cap="none" normalizeH="0" baseline="0" dirty="0" err="1" smtClean="0">
                <a:ln>
                  <a:noFill/>
                </a:ln>
                <a:solidFill>
                  <a:schemeClr val="tx1"/>
                </a:solidFill>
                <a:effectLst/>
                <a:latin typeface="Trebuchet MS" pitchFamily="34" charset="0"/>
                <a:ea typeface="Calibri" pitchFamily="34" charset="0"/>
                <a:cs typeface="Times New Roman" pitchFamily="18" charset="0"/>
              </a:rPr>
              <a:t>Această</a:t>
            </a:r>
            <a:r>
              <a:rPr kumimoji="0" lang="en-US" sz="1200" b="0" i="1" u="none" strike="noStrike" cap="none" normalizeH="0" baseline="0" dirty="0" smtClean="0">
                <a:ln>
                  <a:noFill/>
                </a:ln>
                <a:solidFill>
                  <a:schemeClr val="tx1"/>
                </a:solidFill>
                <a:effectLst/>
                <a:latin typeface="Trebuchet MS" pitchFamily="34" charset="0"/>
                <a:ea typeface="Calibri" pitchFamily="34" charset="0"/>
                <a:cs typeface="Times New Roman" pitchFamily="18" charset="0"/>
              </a:rPr>
              <a:t> imagine </a:t>
            </a:r>
            <a:r>
              <a:rPr kumimoji="0" lang="en-US" sz="1200" b="0" i="1" u="none" strike="noStrike" cap="none" normalizeH="0" baseline="0" dirty="0" err="1" smtClean="0">
                <a:ln>
                  <a:noFill/>
                </a:ln>
                <a:solidFill>
                  <a:schemeClr val="tx1"/>
                </a:solidFill>
                <a:effectLst/>
                <a:latin typeface="Trebuchet MS" pitchFamily="34" charset="0"/>
                <a:ea typeface="Calibri" pitchFamily="34" charset="0"/>
                <a:cs typeface="Times New Roman" pitchFamily="18" charset="0"/>
              </a:rPr>
              <a:t>părea</a:t>
            </a:r>
            <a:r>
              <a:rPr kumimoji="0" lang="en-US" sz="1200" b="0" i="1" u="none" strike="noStrike" cap="none" normalizeH="0" baseline="0" dirty="0" smtClean="0">
                <a:ln>
                  <a:noFill/>
                </a:ln>
                <a:solidFill>
                  <a:schemeClr val="tx1"/>
                </a:solidFill>
                <a:effectLst/>
                <a:latin typeface="Trebuchet MS" pitchFamily="34" charset="0"/>
                <a:ea typeface="Calibri" pitchFamily="34" charset="0"/>
                <a:cs typeface="Times New Roman" pitchFamily="18" charset="0"/>
              </a:rPr>
              <a:t> </a:t>
            </a:r>
            <a:r>
              <a:rPr kumimoji="0" lang="en-US" sz="1200" b="0" i="1" u="none" strike="noStrike" cap="none" normalizeH="0" baseline="0" dirty="0" err="1" smtClean="0">
                <a:ln>
                  <a:noFill/>
                </a:ln>
                <a:solidFill>
                  <a:schemeClr val="tx1"/>
                </a:solidFill>
                <a:effectLst/>
                <a:latin typeface="Trebuchet MS" pitchFamily="34" charset="0"/>
                <a:ea typeface="Calibri" pitchFamily="34" charset="0"/>
                <a:cs typeface="Times New Roman" pitchFamily="18" charset="0"/>
              </a:rPr>
              <a:t>simplă</a:t>
            </a:r>
            <a:r>
              <a:rPr kumimoji="0" lang="en-US" sz="1200" b="0" i="1" u="none" strike="noStrike" cap="none" normalizeH="0" baseline="0" dirty="0" smtClean="0">
                <a:ln>
                  <a:noFill/>
                </a:ln>
                <a:solidFill>
                  <a:schemeClr val="tx1"/>
                </a:solidFill>
                <a:effectLst/>
                <a:latin typeface="Trebuchet MS" pitchFamily="34" charset="0"/>
                <a:ea typeface="Calibri" pitchFamily="34" charset="0"/>
                <a:cs typeface="Times New Roman" pitchFamily="18" charset="0"/>
              </a:rPr>
              <a:t> </a:t>
            </a:r>
            <a:r>
              <a:rPr kumimoji="0" lang="en-US" sz="1200" b="0" i="1" u="none" strike="noStrike" cap="none" normalizeH="0" baseline="0" dirty="0" err="1" smtClean="0">
                <a:ln>
                  <a:noFill/>
                </a:ln>
                <a:solidFill>
                  <a:schemeClr val="tx1"/>
                </a:solidFill>
                <a:effectLst/>
                <a:latin typeface="Trebuchet MS" pitchFamily="34" charset="0"/>
                <a:ea typeface="Calibri" pitchFamily="34" charset="0"/>
                <a:cs typeface="Times New Roman" pitchFamily="18" charset="0"/>
              </a:rPr>
              <a:t>și</a:t>
            </a:r>
            <a:r>
              <a:rPr kumimoji="0" lang="en-US" sz="1200" b="0" i="1" u="none" strike="noStrike" cap="none" normalizeH="0" baseline="0" dirty="0" smtClean="0">
                <a:ln>
                  <a:noFill/>
                </a:ln>
                <a:solidFill>
                  <a:schemeClr val="tx1"/>
                </a:solidFill>
                <a:effectLst/>
                <a:latin typeface="Trebuchet MS" pitchFamily="34" charset="0"/>
                <a:ea typeface="Calibri" pitchFamily="34" charset="0"/>
                <a:cs typeface="Times New Roman" pitchFamily="18" charset="0"/>
              </a:rPr>
              <a:t> am </a:t>
            </a:r>
            <a:r>
              <a:rPr kumimoji="0" lang="en-US" sz="1200" b="0" i="1" u="none" strike="noStrike" cap="none" normalizeH="0" baseline="0" dirty="0" err="1" smtClean="0">
                <a:ln>
                  <a:noFill/>
                </a:ln>
                <a:solidFill>
                  <a:schemeClr val="tx1"/>
                </a:solidFill>
                <a:effectLst/>
                <a:latin typeface="Trebuchet MS" pitchFamily="34" charset="0"/>
                <a:ea typeface="Calibri" pitchFamily="34" charset="0"/>
                <a:cs typeface="Times New Roman" pitchFamily="18" charset="0"/>
              </a:rPr>
              <a:t>putut</a:t>
            </a:r>
            <a:r>
              <a:rPr kumimoji="0" lang="en-US" sz="1200" b="0" i="1" u="none" strike="noStrike" cap="none" normalizeH="0" baseline="0" dirty="0" smtClean="0">
                <a:ln>
                  <a:noFill/>
                </a:ln>
                <a:solidFill>
                  <a:schemeClr val="tx1"/>
                </a:solidFill>
                <a:effectLst/>
                <a:latin typeface="Trebuchet MS" pitchFamily="34" charset="0"/>
                <a:ea typeface="Calibri" pitchFamily="34" charset="0"/>
                <a:cs typeface="Times New Roman" pitchFamily="18" charset="0"/>
              </a:rPr>
              <a:t> </a:t>
            </a:r>
            <a:r>
              <a:rPr kumimoji="0" lang="en-US" sz="1200" b="0" i="1" u="none" strike="noStrike" cap="none" normalizeH="0" baseline="0" dirty="0" err="1" smtClean="0">
                <a:ln>
                  <a:noFill/>
                </a:ln>
                <a:solidFill>
                  <a:schemeClr val="tx1"/>
                </a:solidFill>
                <a:effectLst/>
                <a:latin typeface="Trebuchet MS" pitchFamily="34" charset="0"/>
                <a:ea typeface="Calibri" pitchFamily="34" charset="0"/>
                <a:cs typeface="Times New Roman" pitchFamily="18" charset="0"/>
              </a:rPr>
              <a:t>găsi</a:t>
            </a:r>
            <a:r>
              <a:rPr kumimoji="0" lang="en-US" sz="1200" b="0" i="1" u="none" strike="noStrike" cap="none" normalizeH="0" baseline="0" dirty="0" smtClean="0">
                <a:ln>
                  <a:noFill/>
                </a:ln>
                <a:solidFill>
                  <a:schemeClr val="tx1"/>
                </a:solidFill>
                <a:effectLst/>
                <a:latin typeface="Trebuchet MS" pitchFamily="34" charset="0"/>
                <a:ea typeface="Calibri" pitchFamily="34" charset="0"/>
                <a:cs typeface="Times New Roman" pitchFamily="18" charset="0"/>
              </a:rPr>
              <a:t> cu </a:t>
            </a:r>
            <a:r>
              <a:rPr kumimoji="0" lang="en-US" sz="1200" b="0" i="1" u="none" strike="noStrike" cap="none" normalizeH="0" baseline="0" dirty="0" err="1" smtClean="0">
                <a:ln>
                  <a:noFill/>
                </a:ln>
                <a:solidFill>
                  <a:schemeClr val="tx1"/>
                </a:solidFill>
                <a:effectLst/>
                <a:latin typeface="Trebuchet MS" pitchFamily="34" charset="0"/>
                <a:ea typeface="Calibri" pitchFamily="34" charset="0"/>
                <a:cs typeface="Times New Roman" pitchFamily="18" charset="0"/>
              </a:rPr>
              <a:t>ușurință</a:t>
            </a:r>
            <a:r>
              <a:rPr kumimoji="0" lang="en-US" sz="1200" b="0" i="1" u="none" strike="noStrike" cap="none" normalizeH="0" baseline="0" dirty="0" smtClean="0">
                <a:ln>
                  <a:noFill/>
                </a:ln>
                <a:solidFill>
                  <a:schemeClr val="tx1"/>
                </a:solidFill>
                <a:effectLst/>
                <a:latin typeface="Trebuchet MS" pitchFamily="34" charset="0"/>
                <a:ea typeface="Calibri" pitchFamily="34" charset="0"/>
                <a:cs typeface="Times New Roman" pitchFamily="18" charset="0"/>
              </a:rPr>
              <a:t> </a:t>
            </a:r>
            <a:r>
              <a:rPr kumimoji="0" lang="en-US" sz="1200" b="0" i="1" u="none" strike="noStrike" cap="none" normalizeH="0" baseline="0" dirty="0" err="1" smtClean="0">
                <a:ln>
                  <a:noFill/>
                </a:ln>
                <a:solidFill>
                  <a:schemeClr val="tx1"/>
                </a:solidFill>
                <a:effectLst/>
                <a:latin typeface="Trebuchet MS" pitchFamily="34" charset="0"/>
                <a:ea typeface="Calibri" pitchFamily="34" charset="0"/>
                <a:cs typeface="Times New Roman" pitchFamily="18" charset="0"/>
              </a:rPr>
              <a:t>accesoriile</a:t>
            </a:r>
            <a:r>
              <a:rPr kumimoji="0" lang="en-US" sz="1200" b="0" i="1" u="none" strike="noStrike" cap="none" normalizeH="0" baseline="0" dirty="0" smtClean="0">
                <a:ln>
                  <a:noFill/>
                </a:ln>
                <a:solidFill>
                  <a:schemeClr val="tx1"/>
                </a:solidFill>
                <a:effectLst/>
                <a:latin typeface="Trebuchet MS" pitchFamily="34" charset="0"/>
                <a:ea typeface="Calibri" pitchFamily="34" charset="0"/>
                <a:cs typeface="Times New Roman" pitchFamily="18" charset="0"/>
              </a:rPr>
              <a:t> </a:t>
            </a:r>
            <a:r>
              <a:rPr kumimoji="0" lang="en-US" sz="1200" b="0" i="1" u="none" strike="noStrike" cap="none" normalizeH="0" baseline="0" dirty="0" err="1" smtClean="0">
                <a:ln>
                  <a:noFill/>
                </a:ln>
                <a:solidFill>
                  <a:schemeClr val="tx1"/>
                </a:solidFill>
                <a:effectLst/>
                <a:latin typeface="Trebuchet MS" pitchFamily="34" charset="0"/>
                <a:ea typeface="Calibri" pitchFamily="34" charset="0"/>
                <a:cs typeface="Times New Roman" pitchFamily="18" charset="0"/>
              </a:rPr>
              <a:t>pentru</a:t>
            </a:r>
            <a:r>
              <a:rPr kumimoji="0" lang="en-US" sz="1200" b="0" i="1" u="none" strike="noStrike" cap="none" normalizeH="0" baseline="0" dirty="0" smtClean="0">
                <a:ln>
                  <a:noFill/>
                </a:ln>
                <a:solidFill>
                  <a:schemeClr val="tx1"/>
                </a:solidFill>
                <a:effectLst/>
                <a:latin typeface="Trebuchet MS" pitchFamily="34" charset="0"/>
                <a:ea typeface="Calibri" pitchFamily="34" charset="0"/>
                <a:cs typeface="Times New Roman" pitchFamily="18" charset="0"/>
              </a:rPr>
              <a:t> </a:t>
            </a:r>
            <a:r>
              <a:rPr kumimoji="0" lang="en-US" sz="1200" b="0" i="1" u="none" strike="noStrike" cap="none" normalizeH="0" baseline="0" dirty="0" err="1" smtClean="0">
                <a:ln>
                  <a:noFill/>
                </a:ln>
                <a:solidFill>
                  <a:schemeClr val="tx1"/>
                </a:solidFill>
                <a:effectLst/>
                <a:latin typeface="Trebuchet MS" pitchFamily="34" charset="0"/>
                <a:ea typeface="Calibri" pitchFamily="34" charset="0"/>
                <a:cs typeface="Times New Roman" pitchFamily="18" charset="0"/>
              </a:rPr>
              <a:t>poză</a:t>
            </a:r>
            <a:r>
              <a:rPr kumimoji="0" lang="en-US" sz="1200" b="0" i="1" u="none" strike="noStrike" cap="none" normalizeH="0" baseline="0" dirty="0" smtClean="0">
                <a:ln>
                  <a:noFill/>
                </a:ln>
                <a:solidFill>
                  <a:schemeClr val="tx1"/>
                </a:solidFill>
                <a:effectLst/>
                <a:latin typeface="Trebuchet MS" pitchFamily="34" charset="0"/>
                <a:ea typeface="Calibri" pitchFamily="34" charset="0"/>
                <a:cs typeface="Times New Roman" pitchFamily="18" charset="0"/>
              </a:rPr>
              <a:t>.</a:t>
            </a:r>
            <a:endParaRPr kumimoji="0" lang="en-US" sz="1800" b="0" i="1" u="none" strike="noStrike" cap="none" normalizeH="0" baseline="0" dirty="0" smtClean="0">
              <a:ln>
                <a:noFill/>
              </a:ln>
              <a:solidFill>
                <a:schemeClr val="tx1"/>
              </a:solidFill>
              <a:effectLst/>
              <a:latin typeface="Arial" pitchFamily="34" charset="0"/>
              <a:cs typeface="Arial" pitchFamily="34" charset="0"/>
            </a:endParaRPr>
          </a:p>
        </p:txBody>
      </p:sp>
    </p:spTree>
  </p:cSld>
  <p:clrMapOvr>
    <a:masterClrMapping/>
  </p:clrMapOvr>
  <p:transition spd="slow">
    <p:wipe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703"/>
                                        </p:tgtEl>
                                        <p:attrNameLst>
                                          <p:attrName>style.visibility</p:attrName>
                                        </p:attrNameLst>
                                      </p:cBhvr>
                                      <p:to>
                                        <p:strVal val="visible"/>
                                      </p:to>
                                    </p:set>
                                    <p:animEffect transition="in" filter="wipe(left)">
                                      <p:cBhvr>
                                        <p:cTn id="7" dur="3000"/>
                                        <p:tgtEl>
                                          <p:spTgt spid="703"/>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705">
                                            <p:txEl>
                                              <p:pRg st="0" end="0"/>
                                            </p:txEl>
                                          </p:spTgt>
                                        </p:tgtEl>
                                        <p:attrNameLst>
                                          <p:attrName>style.visibility</p:attrName>
                                        </p:attrNameLst>
                                      </p:cBhvr>
                                      <p:to>
                                        <p:strVal val="visible"/>
                                      </p:to>
                                    </p:set>
                                    <p:animEffect transition="in" filter="fade">
                                      <p:cBhvr>
                                        <p:cTn id="12" dur="2000"/>
                                        <p:tgtEl>
                                          <p:spTgt spid="705">
                                            <p:txEl>
                                              <p:pRg st="0" end="0"/>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706">
                                            <p:txEl>
                                              <p:pRg st="0" end="0"/>
                                            </p:txEl>
                                          </p:spTgt>
                                        </p:tgtEl>
                                        <p:attrNameLst>
                                          <p:attrName>style.visibility</p:attrName>
                                        </p:attrNameLst>
                                      </p:cBhvr>
                                      <p:to>
                                        <p:strVal val="visible"/>
                                      </p:to>
                                    </p:set>
                                    <p:animEffect transition="in" filter="fade">
                                      <p:cBhvr>
                                        <p:cTn id="17" dur="2000"/>
                                        <p:tgtEl>
                                          <p:spTgt spid="706">
                                            <p:txEl>
                                              <p:pRg st="0" end="0"/>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706">
                                            <p:txEl>
                                              <p:pRg st="1" end="1"/>
                                            </p:txEl>
                                          </p:spTgt>
                                        </p:tgtEl>
                                        <p:attrNameLst>
                                          <p:attrName>style.visibility</p:attrName>
                                        </p:attrNameLst>
                                      </p:cBhvr>
                                      <p:to>
                                        <p:strVal val="visible"/>
                                      </p:to>
                                    </p:set>
                                    <p:animEffect transition="in" filter="fade">
                                      <p:cBhvr>
                                        <p:cTn id="22" dur="2000"/>
                                        <p:tgtEl>
                                          <p:spTgt spid="706">
                                            <p:txEl>
                                              <p:pRg st="1" end="1"/>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nodeType="clickEffect">
                                  <p:stCondLst>
                                    <p:cond delay="0"/>
                                  </p:stCondLst>
                                  <p:childTnLst>
                                    <p:set>
                                      <p:cBhvr>
                                        <p:cTn id="26" dur="1" fill="hold">
                                          <p:stCondLst>
                                            <p:cond delay="0"/>
                                          </p:stCondLst>
                                        </p:cTn>
                                        <p:tgtEl>
                                          <p:spTgt spid="704"/>
                                        </p:tgtEl>
                                        <p:attrNameLst>
                                          <p:attrName>style.visibility</p:attrName>
                                        </p:attrNameLst>
                                      </p:cBhvr>
                                      <p:to>
                                        <p:strVal val="visible"/>
                                      </p:to>
                                    </p:set>
                                    <p:animEffect transition="in" filter="fade">
                                      <p:cBhvr>
                                        <p:cTn id="27" dur="2000"/>
                                        <p:tgtEl>
                                          <p:spTgt spid="70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05" grpId="0" build="p"/>
      <p:bldP spid="706" grpId="0" build="p"/>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descr="https://scontent-otp1-1.xx.fbcdn.net/v/t1.15752-9/97483309_844150756078095_4721368814468464640_n.png?_nc_cat=104&amp;_nc_sid=b96e70&amp;_nc_ohc=duYgpbAmZhsAX9BpqN3&amp;_nc_ht=scontent-otp1-1.xx&amp;oh=e8d29e0c576c791ccc59cd6fbfac64c6&amp;oe=5EE2ACC6"/>
          <p:cNvPicPr/>
          <p:nvPr/>
        </p:nvPicPr>
        <p:blipFill>
          <a:blip r:embed="rId2" cstate="print"/>
          <a:srcRect/>
          <a:stretch>
            <a:fillRect/>
          </a:stretch>
        </p:blipFill>
        <p:spPr bwMode="auto">
          <a:xfrm rot="20645021">
            <a:off x="272124" y="700624"/>
            <a:ext cx="5494526" cy="2752725"/>
          </a:xfrm>
          <a:prstGeom prst="rect">
            <a:avLst/>
          </a:prstGeom>
          <a:ln>
            <a:noFill/>
          </a:ln>
          <a:effectLst>
            <a:softEdge rad="112500"/>
          </a:effectLst>
        </p:spPr>
      </p:pic>
      <p:grpSp>
        <p:nvGrpSpPr>
          <p:cNvPr id="4" name="组合 3"/>
          <p:cNvGrpSpPr/>
          <p:nvPr/>
        </p:nvGrpSpPr>
        <p:grpSpPr>
          <a:xfrm>
            <a:off x="899592" y="3929545"/>
            <a:ext cx="2418251" cy="1213955"/>
            <a:chOff x="2395413" y="118025"/>
            <a:chExt cx="3224335" cy="1618606"/>
          </a:xfrm>
        </p:grpSpPr>
        <p:sp>
          <p:nvSpPr>
            <p:cNvPr id="5" name="Freeform 219"/>
            <p:cNvSpPr>
              <a:spLocks noEditPoints="1"/>
            </p:cNvSpPr>
            <p:nvPr/>
          </p:nvSpPr>
          <p:spPr bwMode="auto">
            <a:xfrm>
              <a:off x="4911472" y="1182342"/>
              <a:ext cx="586856" cy="554289"/>
            </a:xfrm>
            <a:custGeom>
              <a:avLst/>
              <a:gdLst/>
              <a:ahLst/>
              <a:cxnLst>
                <a:cxn ang="0">
                  <a:pos x="186" y="182"/>
                </a:cxn>
                <a:cxn ang="0">
                  <a:pos x="164" y="206"/>
                </a:cxn>
                <a:cxn ang="0">
                  <a:pos x="137" y="225"/>
                </a:cxn>
                <a:cxn ang="0">
                  <a:pos x="105" y="237"/>
                </a:cxn>
                <a:cxn ang="0">
                  <a:pos x="71" y="240"/>
                </a:cxn>
                <a:cxn ang="0">
                  <a:pos x="59" y="240"/>
                </a:cxn>
                <a:cxn ang="0">
                  <a:pos x="75" y="249"/>
                </a:cxn>
                <a:cxn ang="0">
                  <a:pos x="113" y="261"/>
                </a:cxn>
                <a:cxn ang="0">
                  <a:pos x="132" y="263"/>
                </a:cxn>
                <a:cxn ang="0">
                  <a:pos x="158" y="261"/>
                </a:cxn>
                <a:cxn ang="0">
                  <a:pos x="182" y="254"/>
                </a:cxn>
                <a:cxn ang="0">
                  <a:pos x="203" y="243"/>
                </a:cxn>
                <a:cxn ang="0">
                  <a:pos x="222" y="228"/>
                </a:cxn>
                <a:cxn ang="0">
                  <a:pos x="209" y="219"/>
                </a:cxn>
                <a:cxn ang="0">
                  <a:pos x="191" y="197"/>
                </a:cxn>
                <a:cxn ang="0">
                  <a:pos x="186" y="182"/>
                </a:cxn>
                <a:cxn ang="0">
                  <a:pos x="182" y="11"/>
                </a:cxn>
                <a:cxn ang="0">
                  <a:pos x="195" y="29"/>
                </a:cxn>
                <a:cxn ang="0">
                  <a:pos x="206" y="51"/>
                </a:cxn>
                <a:cxn ang="0">
                  <a:pos x="212" y="74"/>
                </a:cxn>
                <a:cxn ang="0">
                  <a:pos x="213" y="99"/>
                </a:cxn>
                <a:cxn ang="0">
                  <a:pos x="212" y="117"/>
                </a:cxn>
                <a:cxn ang="0">
                  <a:pos x="221" y="111"/>
                </a:cxn>
                <a:cxn ang="0">
                  <a:pos x="240" y="105"/>
                </a:cxn>
                <a:cxn ang="0">
                  <a:pos x="251" y="104"/>
                </a:cxn>
                <a:cxn ang="0">
                  <a:pos x="261" y="105"/>
                </a:cxn>
                <a:cxn ang="0">
                  <a:pos x="251" y="74"/>
                </a:cxn>
                <a:cxn ang="0">
                  <a:pos x="233" y="48"/>
                </a:cxn>
                <a:cxn ang="0">
                  <a:pos x="210" y="26"/>
                </a:cxn>
                <a:cxn ang="0">
                  <a:pos x="182" y="11"/>
                </a:cxn>
                <a:cxn ang="0">
                  <a:pos x="132" y="0"/>
                </a:cxn>
                <a:cxn ang="0">
                  <a:pos x="105" y="3"/>
                </a:cxn>
                <a:cxn ang="0">
                  <a:pos x="81" y="11"/>
                </a:cxn>
                <a:cxn ang="0">
                  <a:pos x="59" y="23"/>
                </a:cxn>
                <a:cxn ang="0">
                  <a:pos x="39" y="39"/>
                </a:cxn>
                <a:cxn ang="0">
                  <a:pos x="23" y="59"/>
                </a:cxn>
                <a:cxn ang="0">
                  <a:pos x="11" y="80"/>
                </a:cxn>
                <a:cxn ang="0">
                  <a:pos x="3" y="105"/>
                </a:cxn>
                <a:cxn ang="0">
                  <a:pos x="0" y="132"/>
                </a:cxn>
                <a:cxn ang="0">
                  <a:pos x="2" y="147"/>
                </a:cxn>
                <a:cxn ang="0">
                  <a:pos x="9" y="177"/>
                </a:cxn>
                <a:cxn ang="0">
                  <a:pos x="23" y="204"/>
                </a:cxn>
                <a:cxn ang="0">
                  <a:pos x="42" y="227"/>
                </a:cxn>
                <a:cxn ang="0">
                  <a:pos x="54" y="237"/>
                </a:cxn>
                <a:cxn ang="0">
                  <a:pos x="71" y="237"/>
                </a:cxn>
                <a:cxn ang="0">
                  <a:pos x="105" y="234"/>
                </a:cxn>
                <a:cxn ang="0">
                  <a:pos x="137" y="221"/>
                </a:cxn>
                <a:cxn ang="0">
                  <a:pos x="164" y="203"/>
                </a:cxn>
                <a:cxn ang="0">
                  <a:pos x="186" y="177"/>
                </a:cxn>
                <a:cxn ang="0">
                  <a:pos x="185" y="170"/>
                </a:cxn>
                <a:cxn ang="0">
                  <a:pos x="188" y="155"/>
                </a:cxn>
                <a:cxn ang="0">
                  <a:pos x="200" y="129"/>
                </a:cxn>
                <a:cxn ang="0">
                  <a:pos x="209" y="120"/>
                </a:cxn>
                <a:cxn ang="0">
                  <a:pos x="210" y="99"/>
                </a:cxn>
                <a:cxn ang="0">
                  <a:pos x="207" y="74"/>
                </a:cxn>
                <a:cxn ang="0">
                  <a:pos x="201" y="50"/>
                </a:cxn>
                <a:cxn ang="0">
                  <a:pos x="191" y="27"/>
                </a:cxn>
                <a:cxn ang="0">
                  <a:pos x="177" y="8"/>
                </a:cxn>
                <a:cxn ang="0">
                  <a:pos x="167" y="5"/>
                </a:cxn>
                <a:cxn ang="0">
                  <a:pos x="144" y="0"/>
                </a:cxn>
              </a:cxnLst>
              <a:rect l="0" t="0" r="r" b="b"/>
              <a:pathLst>
                <a:path w="261" h="263">
                  <a:moveTo>
                    <a:pt x="186" y="182"/>
                  </a:moveTo>
                  <a:lnTo>
                    <a:pt x="186" y="182"/>
                  </a:lnTo>
                  <a:lnTo>
                    <a:pt x="176" y="194"/>
                  </a:lnTo>
                  <a:lnTo>
                    <a:pt x="164" y="206"/>
                  </a:lnTo>
                  <a:lnTo>
                    <a:pt x="152" y="216"/>
                  </a:lnTo>
                  <a:lnTo>
                    <a:pt x="137" y="225"/>
                  </a:lnTo>
                  <a:lnTo>
                    <a:pt x="122" y="231"/>
                  </a:lnTo>
                  <a:lnTo>
                    <a:pt x="105" y="237"/>
                  </a:lnTo>
                  <a:lnTo>
                    <a:pt x="89" y="240"/>
                  </a:lnTo>
                  <a:lnTo>
                    <a:pt x="71" y="240"/>
                  </a:lnTo>
                  <a:lnTo>
                    <a:pt x="71" y="240"/>
                  </a:lnTo>
                  <a:lnTo>
                    <a:pt x="59" y="240"/>
                  </a:lnTo>
                  <a:lnTo>
                    <a:pt x="59" y="240"/>
                  </a:lnTo>
                  <a:lnTo>
                    <a:pt x="75" y="249"/>
                  </a:lnTo>
                  <a:lnTo>
                    <a:pt x="93" y="257"/>
                  </a:lnTo>
                  <a:lnTo>
                    <a:pt x="113" y="261"/>
                  </a:lnTo>
                  <a:lnTo>
                    <a:pt x="132" y="263"/>
                  </a:lnTo>
                  <a:lnTo>
                    <a:pt x="132" y="263"/>
                  </a:lnTo>
                  <a:lnTo>
                    <a:pt x="146" y="263"/>
                  </a:lnTo>
                  <a:lnTo>
                    <a:pt x="158" y="261"/>
                  </a:lnTo>
                  <a:lnTo>
                    <a:pt x="170" y="258"/>
                  </a:lnTo>
                  <a:lnTo>
                    <a:pt x="182" y="254"/>
                  </a:lnTo>
                  <a:lnTo>
                    <a:pt x="192" y="249"/>
                  </a:lnTo>
                  <a:lnTo>
                    <a:pt x="203" y="243"/>
                  </a:lnTo>
                  <a:lnTo>
                    <a:pt x="213" y="236"/>
                  </a:lnTo>
                  <a:lnTo>
                    <a:pt x="222" y="228"/>
                  </a:lnTo>
                  <a:lnTo>
                    <a:pt x="222" y="228"/>
                  </a:lnTo>
                  <a:lnTo>
                    <a:pt x="209" y="219"/>
                  </a:lnTo>
                  <a:lnTo>
                    <a:pt x="198" y="209"/>
                  </a:lnTo>
                  <a:lnTo>
                    <a:pt x="191" y="197"/>
                  </a:lnTo>
                  <a:lnTo>
                    <a:pt x="188" y="189"/>
                  </a:lnTo>
                  <a:lnTo>
                    <a:pt x="186" y="182"/>
                  </a:lnTo>
                  <a:close/>
                  <a:moveTo>
                    <a:pt x="182" y="11"/>
                  </a:moveTo>
                  <a:lnTo>
                    <a:pt x="182" y="11"/>
                  </a:lnTo>
                  <a:lnTo>
                    <a:pt x="189" y="20"/>
                  </a:lnTo>
                  <a:lnTo>
                    <a:pt x="195" y="29"/>
                  </a:lnTo>
                  <a:lnTo>
                    <a:pt x="201" y="39"/>
                  </a:lnTo>
                  <a:lnTo>
                    <a:pt x="206" y="51"/>
                  </a:lnTo>
                  <a:lnTo>
                    <a:pt x="209" y="62"/>
                  </a:lnTo>
                  <a:lnTo>
                    <a:pt x="212" y="74"/>
                  </a:lnTo>
                  <a:lnTo>
                    <a:pt x="213" y="86"/>
                  </a:lnTo>
                  <a:lnTo>
                    <a:pt x="213" y="99"/>
                  </a:lnTo>
                  <a:lnTo>
                    <a:pt x="213" y="99"/>
                  </a:lnTo>
                  <a:lnTo>
                    <a:pt x="212" y="117"/>
                  </a:lnTo>
                  <a:lnTo>
                    <a:pt x="212" y="117"/>
                  </a:lnTo>
                  <a:lnTo>
                    <a:pt x="221" y="111"/>
                  </a:lnTo>
                  <a:lnTo>
                    <a:pt x="230" y="108"/>
                  </a:lnTo>
                  <a:lnTo>
                    <a:pt x="240" y="105"/>
                  </a:lnTo>
                  <a:lnTo>
                    <a:pt x="251" y="104"/>
                  </a:lnTo>
                  <a:lnTo>
                    <a:pt x="251" y="104"/>
                  </a:lnTo>
                  <a:lnTo>
                    <a:pt x="261" y="105"/>
                  </a:lnTo>
                  <a:lnTo>
                    <a:pt x="261" y="105"/>
                  </a:lnTo>
                  <a:lnTo>
                    <a:pt x="257" y="89"/>
                  </a:lnTo>
                  <a:lnTo>
                    <a:pt x="251" y="74"/>
                  </a:lnTo>
                  <a:lnTo>
                    <a:pt x="243" y="60"/>
                  </a:lnTo>
                  <a:lnTo>
                    <a:pt x="233" y="48"/>
                  </a:lnTo>
                  <a:lnTo>
                    <a:pt x="222" y="36"/>
                  </a:lnTo>
                  <a:lnTo>
                    <a:pt x="210" y="26"/>
                  </a:lnTo>
                  <a:lnTo>
                    <a:pt x="197" y="17"/>
                  </a:lnTo>
                  <a:lnTo>
                    <a:pt x="182" y="11"/>
                  </a:lnTo>
                  <a:close/>
                  <a:moveTo>
                    <a:pt x="132" y="0"/>
                  </a:moveTo>
                  <a:lnTo>
                    <a:pt x="132" y="0"/>
                  </a:lnTo>
                  <a:lnTo>
                    <a:pt x="119" y="0"/>
                  </a:lnTo>
                  <a:lnTo>
                    <a:pt x="105" y="3"/>
                  </a:lnTo>
                  <a:lnTo>
                    <a:pt x="93" y="6"/>
                  </a:lnTo>
                  <a:lnTo>
                    <a:pt x="81" y="11"/>
                  </a:lnTo>
                  <a:lnTo>
                    <a:pt x="69" y="17"/>
                  </a:lnTo>
                  <a:lnTo>
                    <a:pt x="59" y="23"/>
                  </a:lnTo>
                  <a:lnTo>
                    <a:pt x="48" y="30"/>
                  </a:lnTo>
                  <a:lnTo>
                    <a:pt x="39" y="39"/>
                  </a:lnTo>
                  <a:lnTo>
                    <a:pt x="30" y="48"/>
                  </a:lnTo>
                  <a:lnTo>
                    <a:pt x="23" y="59"/>
                  </a:lnTo>
                  <a:lnTo>
                    <a:pt x="17" y="69"/>
                  </a:lnTo>
                  <a:lnTo>
                    <a:pt x="11" y="80"/>
                  </a:lnTo>
                  <a:lnTo>
                    <a:pt x="6" y="93"/>
                  </a:lnTo>
                  <a:lnTo>
                    <a:pt x="3" y="105"/>
                  </a:lnTo>
                  <a:lnTo>
                    <a:pt x="2" y="119"/>
                  </a:lnTo>
                  <a:lnTo>
                    <a:pt x="0" y="132"/>
                  </a:lnTo>
                  <a:lnTo>
                    <a:pt x="0" y="132"/>
                  </a:lnTo>
                  <a:lnTo>
                    <a:pt x="2" y="147"/>
                  </a:lnTo>
                  <a:lnTo>
                    <a:pt x="5" y="162"/>
                  </a:lnTo>
                  <a:lnTo>
                    <a:pt x="9" y="177"/>
                  </a:lnTo>
                  <a:lnTo>
                    <a:pt x="15" y="191"/>
                  </a:lnTo>
                  <a:lnTo>
                    <a:pt x="23" y="204"/>
                  </a:lnTo>
                  <a:lnTo>
                    <a:pt x="32" y="216"/>
                  </a:lnTo>
                  <a:lnTo>
                    <a:pt x="42" y="227"/>
                  </a:lnTo>
                  <a:lnTo>
                    <a:pt x="54" y="237"/>
                  </a:lnTo>
                  <a:lnTo>
                    <a:pt x="54" y="237"/>
                  </a:lnTo>
                  <a:lnTo>
                    <a:pt x="71" y="237"/>
                  </a:lnTo>
                  <a:lnTo>
                    <a:pt x="71" y="237"/>
                  </a:lnTo>
                  <a:lnTo>
                    <a:pt x="89" y="237"/>
                  </a:lnTo>
                  <a:lnTo>
                    <a:pt x="105" y="234"/>
                  </a:lnTo>
                  <a:lnTo>
                    <a:pt x="122" y="228"/>
                  </a:lnTo>
                  <a:lnTo>
                    <a:pt x="137" y="221"/>
                  </a:lnTo>
                  <a:lnTo>
                    <a:pt x="152" y="212"/>
                  </a:lnTo>
                  <a:lnTo>
                    <a:pt x="164" y="203"/>
                  </a:lnTo>
                  <a:lnTo>
                    <a:pt x="176" y="191"/>
                  </a:lnTo>
                  <a:lnTo>
                    <a:pt x="186" y="177"/>
                  </a:lnTo>
                  <a:lnTo>
                    <a:pt x="186" y="177"/>
                  </a:lnTo>
                  <a:lnTo>
                    <a:pt x="185" y="170"/>
                  </a:lnTo>
                  <a:lnTo>
                    <a:pt x="185" y="170"/>
                  </a:lnTo>
                  <a:lnTo>
                    <a:pt x="188" y="155"/>
                  </a:lnTo>
                  <a:lnTo>
                    <a:pt x="192" y="141"/>
                  </a:lnTo>
                  <a:lnTo>
                    <a:pt x="200" y="129"/>
                  </a:lnTo>
                  <a:lnTo>
                    <a:pt x="209" y="120"/>
                  </a:lnTo>
                  <a:lnTo>
                    <a:pt x="209" y="120"/>
                  </a:lnTo>
                  <a:lnTo>
                    <a:pt x="210" y="99"/>
                  </a:lnTo>
                  <a:lnTo>
                    <a:pt x="210" y="99"/>
                  </a:lnTo>
                  <a:lnTo>
                    <a:pt x="210" y="86"/>
                  </a:lnTo>
                  <a:lnTo>
                    <a:pt x="207" y="74"/>
                  </a:lnTo>
                  <a:lnTo>
                    <a:pt x="206" y="62"/>
                  </a:lnTo>
                  <a:lnTo>
                    <a:pt x="201" y="50"/>
                  </a:lnTo>
                  <a:lnTo>
                    <a:pt x="197" y="38"/>
                  </a:lnTo>
                  <a:lnTo>
                    <a:pt x="191" y="27"/>
                  </a:lnTo>
                  <a:lnTo>
                    <a:pt x="185" y="17"/>
                  </a:lnTo>
                  <a:lnTo>
                    <a:pt x="177" y="8"/>
                  </a:lnTo>
                  <a:lnTo>
                    <a:pt x="177" y="8"/>
                  </a:lnTo>
                  <a:lnTo>
                    <a:pt x="167" y="5"/>
                  </a:lnTo>
                  <a:lnTo>
                    <a:pt x="155" y="2"/>
                  </a:lnTo>
                  <a:lnTo>
                    <a:pt x="144" y="0"/>
                  </a:lnTo>
                  <a:lnTo>
                    <a:pt x="132" y="0"/>
                  </a:lnTo>
                  <a:close/>
                </a:path>
              </a:pathLst>
            </a:custGeom>
            <a:solidFill>
              <a:srgbClr val="FFBB7F"/>
            </a:solidFill>
            <a:ln w="9525">
              <a:noFill/>
              <a:round/>
            </a:ln>
          </p:spPr>
          <p:txBody>
            <a:bodyPr vert="horz" wrap="square" lIns="91440" tIns="45720" rIns="91440" bIns="45720" numCol="1" anchor="t" anchorCtr="0" compatLnSpc="1"/>
            <a:lstStyle/>
            <a:p>
              <a:endParaRPr lang="zh-CN" altLang="en-US" sz="1600">
                <a:latin typeface="Arial" panose="020B0604020202020204" pitchFamily="34" charset="0"/>
                <a:ea typeface="Arial" panose="020B0604020202020204" pitchFamily="34" charset="0"/>
              </a:endParaRPr>
            </a:p>
          </p:txBody>
        </p:sp>
        <p:sp>
          <p:nvSpPr>
            <p:cNvPr id="6" name="Freeform 221"/>
            <p:cNvSpPr/>
            <p:nvPr/>
          </p:nvSpPr>
          <p:spPr bwMode="auto">
            <a:xfrm>
              <a:off x="5320697" y="1205525"/>
              <a:ext cx="177632" cy="223401"/>
            </a:xfrm>
            <a:custGeom>
              <a:avLst/>
              <a:gdLst/>
              <a:ahLst/>
              <a:cxnLst>
                <a:cxn ang="0">
                  <a:pos x="0" y="0"/>
                </a:cxn>
                <a:cxn ang="0">
                  <a:pos x="0" y="0"/>
                </a:cxn>
                <a:cxn ang="0">
                  <a:pos x="7" y="9"/>
                </a:cxn>
                <a:cxn ang="0">
                  <a:pos x="13" y="18"/>
                </a:cxn>
                <a:cxn ang="0">
                  <a:pos x="19" y="28"/>
                </a:cxn>
                <a:cxn ang="0">
                  <a:pos x="24" y="40"/>
                </a:cxn>
                <a:cxn ang="0">
                  <a:pos x="27" y="51"/>
                </a:cxn>
                <a:cxn ang="0">
                  <a:pos x="30" y="63"/>
                </a:cxn>
                <a:cxn ang="0">
                  <a:pos x="31" y="75"/>
                </a:cxn>
                <a:cxn ang="0">
                  <a:pos x="31" y="88"/>
                </a:cxn>
                <a:cxn ang="0">
                  <a:pos x="31" y="88"/>
                </a:cxn>
                <a:cxn ang="0">
                  <a:pos x="30" y="106"/>
                </a:cxn>
                <a:cxn ang="0">
                  <a:pos x="30" y="106"/>
                </a:cxn>
                <a:cxn ang="0">
                  <a:pos x="39" y="100"/>
                </a:cxn>
                <a:cxn ang="0">
                  <a:pos x="48" y="97"/>
                </a:cxn>
                <a:cxn ang="0">
                  <a:pos x="58" y="94"/>
                </a:cxn>
                <a:cxn ang="0">
                  <a:pos x="69" y="93"/>
                </a:cxn>
                <a:cxn ang="0">
                  <a:pos x="69" y="93"/>
                </a:cxn>
                <a:cxn ang="0">
                  <a:pos x="79" y="94"/>
                </a:cxn>
                <a:cxn ang="0">
                  <a:pos x="79" y="94"/>
                </a:cxn>
                <a:cxn ang="0">
                  <a:pos x="75" y="78"/>
                </a:cxn>
                <a:cxn ang="0">
                  <a:pos x="69" y="63"/>
                </a:cxn>
                <a:cxn ang="0">
                  <a:pos x="61" y="49"/>
                </a:cxn>
                <a:cxn ang="0">
                  <a:pos x="51" y="37"/>
                </a:cxn>
                <a:cxn ang="0">
                  <a:pos x="40" y="25"/>
                </a:cxn>
                <a:cxn ang="0">
                  <a:pos x="28" y="15"/>
                </a:cxn>
                <a:cxn ang="0">
                  <a:pos x="15" y="6"/>
                </a:cxn>
                <a:cxn ang="0">
                  <a:pos x="0" y="0"/>
                </a:cxn>
              </a:cxnLst>
              <a:rect l="0" t="0" r="r" b="b"/>
              <a:pathLst>
                <a:path w="79" h="106">
                  <a:moveTo>
                    <a:pt x="0" y="0"/>
                  </a:moveTo>
                  <a:lnTo>
                    <a:pt x="0" y="0"/>
                  </a:lnTo>
                  <a:lnTo>
                    <a:pt x="7" y="9"/>
                  </a:lnTo>
                  <a:lnTo>
                    <a:pt x="13" y="18"/>
                  </a:lnTo>
                  <a:lnTo>
                    <a:pt x="19" y="28"/>
                  </a:lnTo>
                  <a:lnTo>
                    <a:pt x="24" y="40"/>
                  </a:lnTo>
                  <a:lnTo>
                    <a:pt x="27" y="51"/>
                  </a:lnTo>
                  <a:lnTo>
                    <a:pt x="30" y="63"/>
                  </a:lnTo>
                  <a:lnTo>
                    <a:pt x="31" y="75"/>
                  </a:lnTo>
                  <a:lnTo>
                    <a:pt x="31" y="88"/>
                  </a:lnTo>
                  <a:lnTo>
                    <a:pt x="31" y="88"/>
                  </a:lnTo>
                  <a:lnTo>
                    <a:pt x="30" y="106"/>
                  </a:lnTo>
                  <a:lnTo>
                    <a:pt x="30" y="106"/>
                  </a:lnTo>
                  <a:lnTo>
                    <a:pt x="39" y="100"/>
                  </a:lnTo>
                  <a:lnTo>
                    <a:pt x="48" y="97"/>
                  </a:lnTo>
                  <a:lnTo>
                    <a:pt x="58" y="94"/>
                  </a:lnTo>
                  <a:lnTo>
                    <a:pt x="69" y="93"/>
                  </a:lnTo>
                  <a:lnTo>
                    <a:pt x="69" y="93"/>
                  </a:lnTo>
                  <a:lnTo>
                    <a:pt x="79" y="94"/>
                  </a:lnTo>
                  <a:lnTo>
                    <a:pt x="79" y="94"/>
                  </a:lnTo>
                  <a:lnTo>
                    <a:pt x="75" y="78"/>
                  </a:lnTo>
                  <a:lnTo>
                    <a:pt x="69" y="63"/>
                  </a:lnTo>
                  <a:lnTo>
                    <a:pt x="61" y="49"/>
                  </a:lnTo>
                  <a:lnTo>
                    <a:pt x="51" y="37"/>
                  </a:lnTo>
                  <a:lnTo>
                    <a:pt x="40" y="25"/>
                  </a:lnTo>
                  <a:lnTo>
                    <a:pt x="28" y="15"/>
                  </a:lnTo>
                  <a:lnTo>
                    <a:pt x="15" y="6"/>
                  </a:lnTo>
                  <a:lnTo>
                    <a:pt x="0" y="0"/>
                  </a:lnTo>
                </a:path>
              </a:pathLst>
            </a:custGeom>
            <a:noFill/>
            <a:ln w="9525">
              <a:noFill/>
              <a:round/>
            </a:ln>
          </p:spPr>
          <p:txBody>
            <a:bodyPr vert="horz" wrap="square" lIns="91440" tIns="45720" rIns="91440" bIns="45720" numCol="1" anchor="t" anchorCtr="0" compatLnSpc="1"/>
            <a:lstStyle/>
            <a:p>
              <a:endParaRPr lang="zh-CN" altLang="en-US" sz="1600">
                <a:latin typeface="Arial" panose="020B0604020202020204" pitchFamily="34" charset="0"/>
                <a:ea typeface="Arial" panose="020B0604020202020204" pitchFamily="34" charset="0"/>
              </a:endParaRPr>
            </a:p>
          </p:txBody>
        </p:sp>
        <p:sp>
          <p:nvSpPr>
            <p:cNvPr id="7" name="Freeform 222"/>
            <p:cNvSpPr/>
            <p:nvPr/>
          </p:nvSpPr>
          <p:spPr bwMode="auto">
            <a:xfrm>
              <a:off x="4911473" y="1182342"/>
              <a:ext cx="472183" cy="499492"/>
            </a:xfrm>
            <a:custGeom>
              <a:avLst/>
              <a:gdLst/>
              <a:ahLst/>
              <a:cxnLst>
                <a:cxn ang="0">
                  <a:pos x="132" y="0"/>
                </a:cxn>
                <a:cxn ang="0">
                  <a:pos x="132" y="0"/>
                </a:cxn>
                <a:cxn ang="0">
                  <a:pos x="119" y="0"/>
                </a:cxn>
                <a:cxn ang="0">
                  <a:pos x="105" y="3"/>
                </a:cxn>
                <a:cxn ang="0">
                  <a:pos x="93" y="6"/>
                </a:cxn>
                <a:cxn ang="0">
                  <a:pos x="81" y="11"/>
                </a:cxn>
                <a:cxn ang="0">
                  <a:pos x="69" y="17"/>
                </a:cxn>
                <a:cxn ang="0">
                  <a:pos x="59" y="23"/>
                </a:cxn>
                <a:cxn ang="0">
                  <a:pos x="48" y="30"/>
                </a:cxn>
                <a:cxn ang="0">
                  <a:pos x="39" y="39"/>
                </a:cxn>
                <a:cxn ang="0">
                  <a:pos x="30" y="48"/>
                </a:cxn>
                <a:cxn ang="0">
                  <a:pos x="23" y="59"/>
                </a:cxn>
                <a:cxn ang="0">
                  <a:pos x="17" y="69"/>
                </a:cxn>
                <a:cxn ang="0">
                  <a:pos x="11" y="80"/>
                </a:cxn>
                <a:cxn ang="0">
                  <a:pos x="6" y="93"/>
                </a:cxn>
                <a:cxn ang="0">
                  <a:pos x="3" y="105"/>
                </a:cxn>
                <a:cxn ang="0">
                  <a:pos x="2" y="119"/>
                </a:cxn>
                <a:cxn ang="0">
                  <a:pos x="0" y="132"/>
                </a:cxn>
                <a:cxn ang="0">
                  <a:pos x="0" y="132"/>
                </a:cxn>
                <a:cxn ang="0">
                  <a:pos x="2" y="147"/>
                </a:cxn>
                <a:cxn ang="0">
                  <a:pos x="5" y="162"/>
                </a:cxn>
                <a:cxn ang="0">
                  <a:pos x="9" y="177"/>
                </a:cxn>
                <a:cxn ang="0">
                  <a:pos x="15" y="191"/>
                </a:cxn>
                <a:cxn ang="0">
                  <a:pos x="23" y="204"/>
                </a:cxn>
                <a:cxn ang="0">
                  <a:pos x="32" y="216"/>
                </a:cxn>
                <a:cxn ang="0">
                  <a:pos x="42" y="227"/>
                </a:cxn>
                <a:cxn ang="0">
                  <a:pos x="54" y="237"/>
                </a:cxn>
                <a:cxn ang="0">
                  <a:pos x="54" y="237"/>
                </a:cxn>
                <a:cxn ang="0">
                  <a:pos x="71" y="237"/>
                </a:cxn>
                <a:cxn ang="0">
                  <a:pos x="71" y="237"/>
                </a:cxn>
                <a:cxn ang="0">
                  <a:pos x="89" y="237"/>
                </a:cxn>
                <a:cxn ang="0">
                  <a:pos x="105" y="234"/>
                </a:cxn>
                <a:cxn ang="0">
                  <a:pos x="122" y="228"/>
                </a:cxn>
                <a:cxn ang="0">
                  <a:pos x="137" y="221"/>
                </a:cxn>
                <a:cxn ang="0">
                  <a:pos x="152" y="212"/>
                </a:cxn>
                <a:cxn ang="0">
                  <a:pos x="164" y="203"/>
                </a:cxn>
                <a:cxn ang="0">
                  <a:pos x="176" y="191"/>
                </a:cxn>
                <a:cxn ang="0">
                  <a:pos x="186" y="177"/>
                </a:cxn>
                <a:cxn ang="0">
                  <a:pos x="186" y="177"/>
                </a:cxn>
                <a:cxn ang="0">
                  <a:pos x="185" y="170"/>
                </a:cxn>
                <a:cxn ang="0">
                  <a:pos x="185" y="170"/>
                </a:cxn>
                <a:cxn ang="0">
                  <a:pos x="188" y="155"/>
                </a:cxn>
                <a:cxn ang="0">
                  <a:pos x="192" y="141"/>
                </a:cxn>
                <a:cxn ang="0">
                  <a:pos x="200" y="129"/>
                </a:cxn>
                <a:cxn ang="0">
                  <a:pos x="209" y="120"/>
                </a:cxn>
                <a:cxn ang="0">
                  <a:pos x="209" y="120"/>
                </a:cxn>
                <a:cxn ang="0">
                  <a:pos x="210" y="99"/>
                </a:cxn>
                <a:cxn ang="0">
                  <a:pos x="210" y="99"/>
                </a:cxn>
                <a:cxn ang="0">
                  <a:pos x="210" y="86"/>
                </a:cxn>
                <a:cxn ang="0">
                  <a:pos x="207" y="74"/>
                </a:cxn>
                <a:cxn ang="0">
                  <a:pos x="206" y="62"/>
                </a:cxn>
                <a:cxn ang="0">
                  <a:pos x="201" y="50"/>
                </a:cxn>
                <a:cxn ang="0">
                  <a:pos x="197" y="38"/>
                </a:cxn>
                <a:cxn ang="0">
                  <a:pos x="191" y="27"/>
                </a:cxn>
                <a:cxn ang="0">
                  <a:pos x="185" y="17"/>
                </a:cxn>
                <a:cxn ang="0">
                  <a:pos x="177" y="8"/>
                </a:cxn>
                <a:cxn ang="0">
                  <a:pos x="177" y="8"/>
                </a:cxn>
                <a:cxn ang="0">
                  <a:pos x="167" y="5"/>
                </a:cxn>
                <a:cxn ang="0">
                  <a:pos x="155" y="2"/>
                </a:cxn>
                <a:cxn ang="0">
                  <a:pos x="144" y="0"/>
                </a:cxn>
                <a:cxn ang="0">
                  <a:pos x="132" y="0"/>
                </a:cxn>
              </a:cxnLst>
              <a:rect l="0" t="0" r="r" b="b"/>
              <a:pathLst>
                <a:path w="210" h="237">
                  <a:moveTo>
                    <a:pt x="132" y="0"/>
                  </a:moveTo>
                  <a:lnTo>
                    <a:pt x="132" y="0"/>
                  </a:lnTo>
                  <a:lnTo>
                    <a:pt x="119" y="0"/>
                  </a:lnTo>
                  <a:lnTo>
                    <a:pt x="105" y="3"/>
                  </a:lnTo>
                  <a:lnTo>
                    <a:pt x="93" y="6"/>
                  </a:lnTo>
                  <a:lnTo>
                    <a:pt x="81" y="11"/>
                  </a:lnTo>
                  <a:lnTo>
                    <a:pt x="69" y="17"/>
                  </a:lnTo>
                  <a:lnTo>
                    <a:pt x="59" y="23"/>
                  </a:lnTo>
                  <a:lnTo>
                    <a:pt x="48" y="30"/>
                  </a:lnTo>
                  <a:lnTo>
                    <a:pt x="39" y="39"/>
                  </a:lnTo>
                  <a:lnTo>
                    <a:pt x="30" y="48"/>
                  </a:lnTo>
                  <a:lnTo>
                    <a:pt x="23" y="59"/>
                  </a:lnTo>
                  <a:lnTo>
                    <a:pt x="17" y="69"/>
                  </a:lnTo>
                  <a:lnTo>
                    <a:pt x="11" y="80"/>
                  </a:lnTo>
                  <a:lnTo>
                    <a:pt x="6" y="93"/>
                  </a:lnTo>
                  <a:lnTo>
                    <a:pt x="3" y="105"/>
                  </a:lnTo>
                  <a:lnTo>
                    <a:pt x="2" y="119"/>
                  </a:lnTo>
                  <a:lnTo>
                    <a:pt x="0" y="132"/>
                  </a:lnTo>
                  <a:lnTo>
                    <a:pt x="0" y="132"/>
                  </a:lnTo>
                  <a:lnTo>
                    <a:pt x="2" y="147"/>
                  </a:lnTo>
                  <a:lnTo>
                    <a:pt x="5" y="162"/>
                  </a:lnTo>
                  <a:lnTo>
                    <a:pt x="9" y="177"/>
                  </a:lnTo>
                  <a:lnTo>
                    <a:pt x="15" y="191"/>
                  </a:lnTo>
                  <a:lnTo>
                    <a:pt x="23" y="204"/>
                  </a:lnTo>
                  <a:lnTo>
                    <a:pt x="32" y="216"/>
                  </a:lnTo>
                  <a:lnTo>
                    <a:pt x="42" y="227"/>
                  </a:lnTo>
                  <a:lnTo>
                    <a:pt x="54" y="237"/>
                  </a:lnTo>
                  <a:lnTo>
                    <a:pt x="54" y="237"/>
                  </a:lnTo>
                  <a:lnTo>
                    <a:pt x="71" y="237"/>
                  </a:lnTo>
                  <a:lnTo>
                    <a:pt x="71" y="237"/>
                  </a:lnTo>
                  <a:lnTo>
                    <a:pt x="89" y="237"/>
                  </a:lnTo>
                  <a:lnTo>
                    <a:pt x="105" y="234"/>
                  </a:lnTo>
                  <a:lnTo>
                    <a:pt x="122" y="228"/>
                  </a:lnTo>
                  <a:lnTo>
                    <a:pt x="137" y="221"/>
                  </a:lnTo>
                  <a:lnTo>
                    <a:pt x="152" y="212"/>
                  </a:lnTo>
                  <a:lnTo>
                    <a:pt x="164" y="203"/>
                  </a:lnTo>
                  <a:lnTo>
                    <a:pt x="176" y="191"/>
                  </a:lnTo>
                  <a:lnTo>
                    <a:pt x="186" y="177"/>
                  </a:lnTo>
                  <a:lnTo>
                    <a:pt x="186" y="177"/>
                  </a:lnTo>
                  <a:lnTo>
                    <a:pt x="185" y="170"/>
                  </a:lnTo>
                  <a:lnTo>
                    <a:pt x="185" y="170"/>
                  </a:lnTo>
                  <a:lnTo>
                    <a:pt x="188" y="155"/>
                  </a:lnTo>
                  <a:lnTo>
                    <a:pt x="192" y="141"/>
                  </a:lnTo>
                  <a:lnTo>
                    <a:pt x="200" y="129"/>
                  </a:lnTo>
                  <a:lnTo>
                    <a:pt x="209" y="120"/>
                  </a:lnTo>
                  <a:lnTo>
                    <a:pt x="209" y="120"/>
                  </a:lnTo>
                  <a:lnTo>
                    <a:pt x="210" y="99"/>
                  </a:lnTo>
                  <a:lnTo>
                    <a:pt x="210" y="99"/>
                  </a:lnTo>
                  <a:lnTo>
                    <a:pt x="210" y="86"/>
                  </a:lnTo>
                  <a:lnTo>
                    <a:pt x="207" y="74"/>
                  </a:lnTo>
                  <a:lnTo>
                    <a:pt x="206" y="62"/>
                  </a:lnTo>
                  <a:lnTo>
                    <a:pt x="201" y="50"/>
                  </a:lnTo>
                  <a:lnTo>
                    <a:pt x="197" y="38"/>
                  </a:lnTo>
                  <a:lnTo>
                    <a:pt x="191" y="27"/>
                  </a:lnTo>
                  <a:lnTo>
                    <a:pt x="185" y="17"/>
                  </a:lnTo>
                  <a:lnTo>
                    <a:pt x="177" y="8"/>
                  </a:lnTo>
                  <a:lnTo>
                    <a:pt x="177" y="8"/>
                  </a:lnTo>
                  <a:lnTo>
                    <a:pt x="167" y="5"/>
                  </a:lnTo>
                  <a:lnTo>
                    <a:pt x="155" y="2"/>
                  </a:lnTo>
                  <a:lnTo>
                    <a:pt x="144" y="0"/>
                  </a:lnTo>
                  <a:lnTo>
                    <a:pt x="132" y="0"/>
                  </a:lnTo>
                </a:path>
              </a:pathLst>
            </a:custGeom>
            <a:noFill/>
            <a:ln w="9525">
              <a:noFill/>
              <a:round/>
            </a:ln>
          </p:spPr>
          <p:txBody>
            <a:bodyPr vert="horz" wrap="square" lIns="91440" tIns="45720" rIns="91440" bIns="45720" numCol="1" anchor="t" anchorCtr="0" compatLnSpc="1"/>
            <a:lstStyle/>
            <a:p>
              <a:endParaRPr lang="zh-CN" altLang="en-US" sz="1600">
                <a:latin typeface="Arial" panose="020B0604020202020204" pitchFamily="34" charset="0"/>
                <a:ea typeface="Arial" panose="020B0604020202020204" pitchFamily="34" charset="0"/>
              </a:endParaRPr>
            </a:p>
          </p:txBody>
        </p:sp>
        <p:sp>
          <p:nvSpPr>
            <p:cNvPr id="8" name="Freeform 223"/>
            <p:cNvSpPr>
              <a:spLocks noEditPoints="1"/>
            </p:cNvSpPr>
            <p:nvPr/>
          </p:nvSpPr>
          <p:spPr bwMode="auto">
            <a:xfrm>
              <a:off x="4749581" y="1091716"/>
              <a:ext cx="640820" cy="596440"/>
            </a:xfrm>
            <a:custGeom>
              <a:avLst/>
              <a:gdLst/>
              <a:ahLst/>
              <a:cxnLst>
                <a:cxn ang="0">
                  <a:pos x="2" y="156"/>
                </a:cxn>
                <a:cxn ang="0">
                  <a:pos x="12" y="196"/>
                </a:cxn>
                <a:cxn ang="0">
                  <a:pos x="33" y="232"/>
                </a:cxn>
                <a:cxn ang="0">
                  <a:pos x="63" y="259"/>
                </a:cxn>
                <a:cxn ang="0">
                  <a:pos x="101" y="277"/>
                </a:cxn>
                <a:cxn ang="0">
                  <a:pos x="143" y="283"/>
                </a:cxn>
                <a:cxn ang="0">
                  <a:pos x="171" y="280"/>
                </a:cxn>
                <a:cxn ang="0">
                  <a:pos x="210" y="267"/>
                </a:cxn>
                <a:cxn ang="0">
                  <a:pos x="243" y="243"/>
                </a:cxn>
                <a:cxn ang="0">
                  <a:pos x="269" y="210"/>
                </a:cxn>
                <a:cxn ang="0">
                  <a:pos x="282" y="171"/>
                </a:cxn>
                <a:cxn ang="0">
                  <a:pos x="285" y="142"/>
                </a:cxn>
                <a:cxn ang="0">
                  <a:pos x="279" y="99"/>
                </a:cxn>
                <a:cxn ang="0">
                  <a:pos x="261" y="61"/>
                </a:cxn>
                <a:cxn ang="0">
                  <a:pos x="233" y="31"/>
                </a:cxn>
                <a:cxn ang="0">
                  <a:pos x="198" y="10"/>
                </a:cxn>
                <a:cxn ang="0">
                  <a:pos x="158" y="0"/>
                </a:cxn>
                <a:cxn ang="0">
                  <a:pos x="128" y="0"/>
                </a:cxn>
                <a:cxn ang="0">
                  <a:pos x="87" y="10"/>
                </a:cxn>
                <a:cxn ang="0">
                  <a:pos x="53" y="31"/>
                </a:cxn>
                <a:cxn ang="0">
                  <a:pos x="24" y="61"/>
                </a:cxn>
                <a:cxn ang="0">
                  <a:pos x="6" y="99"/>
                </a:cxn>
                <a:cxn ang="0">
                  <a:pos x="0" y="142"/>
                </a:cxn>
                <a:cxn ang="0">
                  <a:pos x="5" y="127"/>
                </a:cxn>
                <a:cxn ang="0">
                  <a:pos x="14" y="87"/>
                </a:cxn>
                <a:cxn ang="0">
                  <a:pos x="35" y="52"/>
                </a:cxn>
                <a:cxn ang="0">
                  <a:pos x="65" y="27"/>
                </a:cxn>
                <a:cxn ang="0">
                  <a:pos x="101" y="9"/>
                </a:cxn>
                <a:cxn ang="0">
                  <a:pos x="143" y="3"/>
                </a:cxn>
                <a:cxn ang="0">
                  <a:pos x="171" y="6"/>
                </a:cxn>
                <a:cxn ang="0">
                  <a:pos x="209" y="19"/>
                </a:cxn>
                <a:cxn ang="0">
                  <a:pos x="242" y="43"/>
                </a:cxn>
                <a:cxn ang="0">
                  <a:pos x="266" y="75"/>
                </a:cxn>
                <a:cxn ang="0">
                  <a:pos x="279" y="114"/>
                </a:cxn>
                <a:cxn ang="0">
                  <a:pos x="282" y="142"/>
                </a:cxn>
                <a:cxn ang="0">
                  <a:pos x="276" y="183"/>
                </a:cxn>
                <a:cxn ang="0">
                  <a:pos x="258" y="219"/>
                </a:cxn>
                <a:cxn ang="0">
                  <a:pos x="231" y="249"/>
                </a:cxn>
                <a:cxn ang="0">
                  <a:pos x="197" y="270"/>
                </a:cxn>
                <a:cxn ang="0">
                  <a:pos x="158" y="280"/>
                </a:cxn>
                <a:cxn ang="0">
                  <a:pos x="129" y="280"/>
                </a:cxn>
                <a:cxn ang="0">
                  <a:pos x="89" y="270"/>
                </a:cxn>
                <a:cxn ang="0">
                  <a:pos x="54" y="249"/>
                </a:cxn>
                <a:cxn ang="0">
                  <a:pos x="27" y="219"/>
                </a:cxn>
                <a:cxn ang="0">
                  <a:pos x="9" y="183"/>
                </a:cxn>
                <a:cxn ang="0">
                  <a:pos x="3" y="142"/>
                </a:cxn>
              </a:cxnLst>
              <a:rect l="0" t="0" r="r" b="b"/>
              <a:pathLst>
                <a:path w="285" h="283">
                  <a:moveTo>
                    <a:pt x="0" y="142"/>
                  </a:moveTo>
                  <a:lnTo>
                    <a:pt x="0" y="142"/>
                  </a:lnTo>
                  <a:lnTo>
                    <a:pt x="2" y="156"/>
                  </a:lnTo>
                  <a:lnTo>
                    <a:pt x="3" y="171"/>
                  </a:lnTo>
                  <a:lnTo>
                    <a:pt x="6" y="184"/>
                  </a:lnTo>
                  <a:lnTo>
                    <a:pt x="12" y="196"/>
                  </a:lnTo>
                  <a:lnTo>
                    <a:pt x="18" y="210"/>
                  </a:lnTo>
                  <a:lnTo>
                    <a:pt x="24" y="222"/>
                  </a:lnTo>
                  <a:lnTo>
                    <a:pt x="33" y="232"/>
                  </a:lnTo>
                  <a:lnTo>
                    <a:pt x="42" y="243"/>
                  </a:lnTo>
                  <a:lnTo>
                    <a:pt x="53" y="252"/>
                  </a:lnTo>
                  <a:lnTo>
                    <a:pt x="63" y="259"/>
                  </a:lnTo>
                  <a:lnTo>
                    <a:pt x="75" y="267"/>
                  </a:lnTo>
                  <a:lnTo>
                    <a:pt x="87" y="273"/>
                  </a:lnTo>
                  <a:lnTo>
                    <a:pt x="101" y="277"/>
                  </a:lnTo>
                  <a:lnTo>
                    <a:pt x="114" y="280"/>
                  </a:lnTo>
                  <a:lnTo>
                    <a:pt x="128" y="283"/>
                  </a:lnTo>
                  <a:lnTo>
                    <a:pt x="143" y="283"/>
                  </a:lnTo>
                  <a:lnTo>
                    <a:pt x="143" y="283"/>
                  </a:lnTo>
                  <a:lnTo>
                    <a:pt x="158" y="283"/>
                  </a:lnTo>
                  <a:lnTo>
                    <a:pt x="171" y="280"/>
                  </a:lnTo>
                  <a:lnTo>
                    <a:pt x="185" y="277"/>
                  </a:lnTo>
                  <a:lnTo>
                    <a:pt x="198" y="273"/>
                  </a:lnTo>
                  <a:lnTo>
                    <a:pt x="210" y="267"/>
                  </a:lnTo>
                  <a:lnTo>
                    <a:pt x="222" y="259"/>
                  </a:lnTo>
                  <a:lnTo>
                    <a:pt x="233" y="252"/>
                  </a:lnTo>
                  <a:lnTo>
                    <a:pt x="243" y="243"/>
                  </a:lnTo>
                  <a:lnTo>
                    <a:pt x="252" y="232"/>
                  </a:lnTo>
                  <a:lnTo>
                    <a:pt x="261" y="222"/>
                  </a:lnTo>
                  <a:lnTo>
                    <a:pt x="269" y="210"/>
                  </a:lnTo>
                  <a:lnTo>
                    <a:pt x="275" y="196"/>
                  </a:lnTo>
                  <a:lnTo>
                    <a:pt x="279" y="184"/>
                  </a:lnTo>
                  <a:lnTo>
                    <a:pt x="282" y="171"/>
                  </a:lnTo>
                  <a:lnTo>
                    <a:pt x="284" y="156"/>
                  </a:lnTo>
                  <a:lnTo>
                    <a:pt x="285" y="142"/>
                  </a:lnTo>
                  <a:lnTo>
                    <a:pt x="285" y="142"/>
                  </a:lnTo>
                  <a:lnTo>
                    <a:pt x="284" y="127"/>
                  </a:lnTo>
                  <a:lnTo>
                    <a:pt x="282" y="112"/>
                  </a:lnTo>
                  <a:lnTo>
                    <a:pt x="279" y="99"/>
                  </a:lnTo>
                  <a:lnTo>
                    <a:pt x="275" y="87"/>
                  </a:lnTo>
                  <a:lnTo>
                    <a:pt x="269" y="73"/>
                  </a:lnTo>
                  <a:lnTo>
                    <a:pt x="261" y="61"/>
                  </a:lnTo>
                  <a:lnTo>
                    <a:pt x="252" y="51"/>
                  </a:lnTo>
                  <a:lnTo>
                    <a:pt x="243" y="40"/>
                  </a:lnTo>
                  <a:lnTo>
                    <a:pt x="233" y="31"/>
                  </a:lnTo>
                  <a:lnTo>
                    <a:pt x="222" y="24"/>
                  </a:lnTo>
                  <a:lnTo>
                    <a:pt x="210" y="16"/>
                  </a:lnTo>
                  <a:lnTo>
                    <a:pt x="198" y="10"/>
                  </a:lnTo>
                  <a:lnTo>
                    <a:pt x="185" y="6"/>
                  </a:lnTo>
                  <a:lnTo>
                    <a:pt x="171" y="3"/>
                  </a:lnTo>
                  <a:lnTo>
                    <a:pt x="158" y="0"/>
                  </a:lnTo>
                  <a:lnTo>
                    <a:pt x="143" y="0"/>
                  </a:lnTo>
                  <a:lnTo>
                    <a:pt x="143" y="0"/>
                  </a:lnTo>
                  <a:lnTo>
                    <a:pt x="128" y="0"/>
                  </a:lnTo>
                  <a:lnTo>
                    <a:pt x="114" y="3"/>
                  </a:lnTo>
                  <a:lnTo>
                    <a:pt x="101" y="6"/>
                  </a:lnTo>
                  <a:lnTo>
                    <a:pt x="87" y="10"/>
                  </a:lnTo>
                  <a:lnTo>
                    <a:pt x="75" y="16"/>
                  </a:lnTo>
                  <a:lnTo>
                    <a:pt x="63" y="24"/>
                  </a:lnTo>
                  <a:lnTo>
                    <a:pt x="53" y="31"/>
                  </a:lnTo>
                  <a:lnTo>
                    <a:pt x="42" y="40"/>
                  </a:lnTo>
                  <a:lnTo>
                    <a:pt x="33" y="51"/>
                  </a:lnTo>
                  <a:lnTo>
                    <a:pt x="24" y="61"/>
                  </a:lnTo>
                  <a:lnTo>
                    <a:pt x="18" y="73"/>
                  </a:lnTo>
                  <a:lnTo>
                    <a:pt x="12" y="87"/>
                  </a:lnTo>
                  <a:lnTo>
                    <a:pt x="6" y="99"/>
                  </a:lnTo>
                  <a:lnTo>
                    <a:pt x="3" y="112"/>
                  </a:lnTo>
                  <a:lnTo>
                    <a:pt x="2" y="127"/>
                  </a:lnTo>
                  <a:lnTo>
                    <a:pt x="0" y="142"/>
                  </a:lnTo>
                  <a:close/>
                  <a:moveTo>
                    <a:pt x="3" y="142"/>
                  </a:moveTo>
                  <a:lnTo>
                    <a:pt x="3" y="142"/>
                  </a:lnTo>
                  <a:lnTo>
                    <a:pt x="5" y="127"/>
                  </a:lnTo>
                  <a:lnTo>
                    <a:pt x="6" y="114"/>
                  </a:lnTo>
                  <a:lnTo>
                    <a:pt x="9" y="100"/>
                  </a:lnTo>
                  <a:lnTo>
                    <a:pt x="14" y="87"/>
                  </a:lnTo>
                  <a:lnTo>
                    <a:pt x="20" y="75"/>
                  </a:lnTo>
                  <a:lnTo>
                    <a:pt x="27" y="64"/>
                  </a:lnTo>
                  <a:lnTo>
                    <a:pt x="35" y="52"/>
                  </a:lnTo>
                  <a:lnTo>
                    <a:pt x="44" y="43"/>
                  </a:lnTo>
                  <a:lnTo>
                    <a:pt x="54" y="34"/>
                  </a:lnTo>
                  <a:lnTo>
                    <a:pt x="65" y="27"/>
                  </a:lnTo>
                  <a:lnTo>
                    <a:pt x="77" y="19"/>
                  </a:lnTo>
                  <a:lnTo>
                    <a:pt x="89" y="13"/>
                  </a:lnTo>
                  <a:lnTo>
                    <a:pt x="101" y="9"/>
                  </a:lnTo>
                  <a:lnTo>
                    <a:pt x="114" y="6"/>
                  </a:lnTo>
                  <a:lnTo>
                    <a:pt x="129" y="3"/>
                  </a:lnTo>
                  <a:lnTo>
                    <a:pt x="143" y="3"/>
                  </a:lnTo>
                  <a:lnTo>
                    <a:pt x="143" y="3"/>
                  </a:lnTo>
                  <a:lnTo>
                    <a:pt x="158" y="3"/>
                  </a:lnTo>
                  <a:lnTo>
                    <a:pt x="171" y="6"/>
                  </a:lnTo>
                  <a:lnTo>
                    <a:pt x="185" y="9"/>
                  </a:lnTo>
                  <a:lnTo>
                    <a:pt x="197" y="13"/>
                  </a:lnTo>
                  <a:lnTo>
                    <a:pt x="209" y="19"/>
                  </a:lnTo>
                  <a:lnTo>
                    <a:pt x="221" y="27"/>
                  </a:lnTo>
                  <a:lnTo>
                    <a:pt x="231" y="34"/>
                  </a:lnTo>
                  <a:lnTo>
                    <a:pt x="242" y="43"/>
                  </a:lnTo>
                  <a:lnTo>
                    <a:pt x="251" y="52"/>
                  </a:lnTo>
                  <a:lnTo>
                    <a:pt x="258" y="64"/>
                  </a:lnTo>
                  <a:lnTo>
                    <a:pt x="266" y="75"/>
                  </a:lnTo>
                  <a:lnTo>
                    <a:pt x="272" y="87"/>
                  </a:lnTo>
                  <a:lnTo>
                    <a:pt x="276" y="100"/>
                  </a:lnTo>
                  <a:lnTo>
                    <a:pt x="279" y="114"/>
                  </a:lnTo>
                  <a:lnTo>
                    <a:pt x="281" y="127"/>
                  </a:lnTo>
                  <a:lnTo>
                    <a:pt x="282" y="142"/>
                  </a:lnTo>
                  <a:lnTo>
                    <a:pt x="282" y="142"/>
                  </a:lnTo>
                  <a:lnTo>
                    <a:pt x="281" y="156"/>
                  </a:lnTo>
                  <a:lnTo>
                    <a:pt x="279" y="169"/>
                  </a:lnTo>
                  <a:lnTo>
                    <a:pt x="276" y="183"/>
                  </a:lnTo>
                  <a:lnTo>
                    <a:pt x="272" y="196"/>
                  </a:lnTo>
                  <a:lnTo>
                    <a:pt x="266" y="208"/>
                  </a:lnTo>
                  <a:lnTo>
                    <a:pt x="258" y="219"/>
                  </a:lnTo>
                  <a:lnTo>
                    <a:pt x="251" y="231"/>
                  </a:lnTo>
                  <a:lnTo>
                    <a:pt x="242" y="240"/>
                  </a:lnTo>
                  <a:lnTo>
                    <a:pt x="231" y="249"/>
                  </a:lnTo>
                  <a:lnTo>
                    <a:pt x="221" y="258"/>
                  </a:lnTo>
                  <a:lnTo>
                    <a:pt x="209" y="264"/>
                  </a:lnTo>
                  <a:lnTo>
                    <a:pt x="197" y="270"/>
                  </a:lnTo>
                  <a:lnTo>
                    <a:pt x="185" y="274"/>
                  </a:lnTo>
                  <a:lnTo>
                    <a:pt x="171" y="279"/>
                  </a:lnTo>
                  <a:lnTo>
                    <a:pt x="158" y="280"/>
                  </a:lnTo>
                  <a:lnTo>
                    <a:pt x="143" y="280"/>
                  </a:lnTo>
                  <a:lnTo>
                    <a:pt x="143" y="280"/>
                  </a:lnTo>
                  <a:lnTo>
                    <a:pt x="129" y="280"/>
                  </a:lnTo>
                  <a:lnTo>
                    <a:pt x="114" y="279"/>
                  </a:lnTo>
                  <a:lnTo>
                    <a:pt x="101" y="274"/>
                  </a:lnTo>
                  <a:lnTo>
                    <a:pt x="89" y="270"/>
                  </a:lnTo>
                  <a:lnTo>
                    <a:pt x="77" y="264"/>
                  </a:lnTo>
                  <a:lnTo>
                    <a:pt x="65" y="258"/>
                  </a:lnTo>
                  <a:lnTo>
                    <a:pt x="54" y="249"/>
                  </a:lnTo>
                  <a:lnTo>
                    <a:pt x="44" y="240"/>
                  </a:lnTo>
                  <a:lnTo>
                    <a:pt x="35" y="231"/>
                  </a:lnTo>
                  <a:lnTo>
                    <a:pt x="27" y="219"/>
                  </a:lnTo>
                  <a:lnTo>
                    <a:pt x="20" y="208"/>
                  </a:lnTo>
                  <a:lnTo>
                    <a:pt x="14" y="196"/>
                  </a:lnTo>
                  <a:lnTo>
                    <a:pt x="9" y="183"/>
                  </a:lnTo>
                  <a:lnTo>
                    <a:pt x="6" y="169"/>
                  </a:lnTo>
                  <a:lnTo>
                    <a:pt x="5" y="156"/>
                  </a:lnTo>
                  <a:lnTo>
                    <a:pt x="3" y="142"/>
                  </a:lnTo>
                  <a:close/>
                </a:path>
              </a:pathLst>
            </a:custGeom>
            <a:solidFill>
              <a:srgbClr val="FF6F00"/>
            </a:solidFill>
            <a:ln w="9525">
              <a:noFill/>
              <a:round/>
            </a:ln>
          </p:spPr>
          <p:txBody>
            <a:bodyPr vert="horz" wrap="square" lIns="91440" tIns="45720" rIns="91440" bIns="45720" numCol="1" anchor="t" anchorCtr="0" compatLnSpc="1"/>
            <a:lstStyle/>
            <a:p>
              <a:endParaRPr lang="zh-CN" altLang="en-US" sz="1600">
                <a:latin typeface="Arial" panose="020B0604020202020204" pitchFamily="34" charset="0"/>
                <a:ea typeface="Arial" panose="020B0604020202020204" pitchFamily="34" charset="0"/>
              </a:endParaRPr>
            </a:p>
          </p:txBody>
        </p:sp>
        <p:sp>
          <p:nvSpPr>
            <p:cNvPr id="9" name="Freeform 224"/>
            <p:cNvSpPr/>
            <p:nvPr/>
          </p:nvSpPr>
          <p:spPr bwMode="auto">
            <a:xfrm>
              <a:off x="4749581" y="1091716"/>
              <a:ext cx="640820" cy="596440"/>
            </a:xfrm>
            <a:custGeom>
              <a:avLst/>
              <a:gdLst/>
              <a:ahLst/>
              <a:cxnLst>
                <a:cxn ang="0">
                  <a:pos x="0" y="142"/>
                </a:cxn>
                <a:cxn ang="0">
                  <a:pos x="3" y="171"/>
                </a:cxn>
                <a:cxn ang="0">
                  <a:pos x="12" y="196"/>
                </a:cxn>
                <a:cxn ang="0">
                  <a:pos x="24" y="222"/>
                </a:cxn>
                <a:cxn ang="0">
                  <a:pos x="42" y="243"/>
                </a:cxn>
                <a:cxn ang="0">
                  <a:pos x="63" y="259"/>
                </a:cxn>
                <a:cxn ang="0">
                  <a:pos x="87" y="273"/>
                </a:cxn>
                <a:cxn ang="0">
                  <a:pos x="114" y="280"/>
                </a:cxn>
                <a:cxn ang="0">
                  <a:pos x="143" y="283"/>
                </a:cxn>
                <a:cxn ang="0">
                  <a:pos x="158" y="283"/>
                </a:cxn>
                <a:cxn ang="0">
                  <a:pos x="185" y="277"/>
                </a:cxn>
                <a:cxn ang="0">
                  <a:pos x="210" y="267"/>
                </a:cxn>
                <a:cxn ang="0">
                  <a:pos x="233" y="252"/>
                </a:cxn>
                <a:cxn ang="0">
                  <a:pos x="252" y="232"/>
                </a:cxn>
                <a:cxn ang="0">
                  <a:pos x="269" y="210"/>
                </a:cxn>
                <a:cxn ang="0">
                  <a:pos x="279" y="184"/>
                </a:cxn>
                <a:cxn ang="0">
                  <a:pos x="284" y="156"/>
                </a:cxn>
                <a:cxn ang="0">
                  <a:pos x="285" y="142"/>
                </a:cxn>
                <a:cxn ang="0">
                  <a:pos x="282" y="112"/>
                </a:cxn>
                <a:cxn ang="0">
                  <a:pos x="275" y="87"/>
                </a:cxn>
                <a:cxn ang="0">
                  <a:pos x="261" y="61"/>
                </a:cxn>
                <a:cxn ang="0">
                  <a:pos x="243" y="40"/>
                </a:cxn>
                <a:cxn ang="0">
                  <a:pos x="222" y="24"/>
                </a:cxn>
                <a:cxn ang="0">
                  <a:pos x="198" y="10"/>
                </a:cxn>
                <a:cxn ang="0">
                  <a:pos x="171" y="3"/>
                </a:cxn>
                <a:cxn ang="0">
                  <a:pos x="143" y="0"/>
                </a:cxn>
                <a:cxn ang="0">
                  <a:pos x="128" y="0"/>
                </a:cxn>
                <a:cxn ang="0">
                  <a:pos x="101" y="6"/>
                </a:cxn>
                <a:cxn ang="0">
                  <a:pos x="75" y="16"/>
                </a:cxn>
                <a:cxn ang="0">
                  <a:pos x="53" y="31"/>
                </a:cxn>
                <a:cxn ang="0">
                  <a:pos x="33" y="51"/>
                </a:cxn>
                <a:cxn ang="0">
                  <a:pos x="18" y="73"/>
                </a:cxn>
                <a:cxn ang="0">
                  <a:pos x="6" y="99"/>
                </a:cxn>
                <a:cxn ang="0">
                  <a:pos x="2" y="127"/>
                </a:cxn>
              </a:cxnLst>
              <a:rect l="0" t="0" r="r" b="b"/>
              <a:pathLst>
                <a:path w="285" h="283">
                  <a:moveTo>
                    <a:pt x="0" y="142"/>
                  </a:moveTo>
                  <a:lnTo>
                    <a:pt x="0" y="142"/>
                  </a:lnTo>
                  <a:lnTo>
                    <a:pt x="2" y="156"/>
                  </a:lnTo>
                  <a:lnTo>
                    <a:pt x="3" y="171"/>
                  </a:lnTo>
                  <a:lnTo>
                    <a:pt x="6" y="184"/>
                  </a:lnTo>
                  <a:lnTo>
                    <a:pt x="12" y="196"/>
                  </a:lnTo>
                  <a:lnTo>
                    <a:pt x="18" y="210"/>
                  </a:lnTo>
                  <a:lnTo>
                    <a:pt x="24" y="222"/>
                  </a:lnTo>
                  <a:lnTo>
                    <a:pt x="33" y="232"/>
                  </a:lnTo>
                  <a:lnTo>
                    <a:pt x="42" y="243"/>
                  </a:lnTo>
                  <a:lnTo>
                    <a:pt x="53" y="252"/>
                  </a:lnTo>
                  <a:lnTo>
                    <a:pt x="63" y="259"/>
                  </a:lnTo>
                  <a:lnTo>
                    <a:pt x="75" y="267"/>
                  </a:lnTo>
                  <a:lnTo>
                    <a:pt x="87" y="273"/>
                  </a:lnTo>
                  <a:lnTo>
                    <a:pt x="101" y="277"/>
                  </a:lnTo>
                  <a:lnTo>
                    <a:pt x="114" y="280"/>
                  </a:lnTo>
                  <a:lnTo>
                    <a:pt x="128" y="283"/>
                  </a:lnTo>
                  <a:lnTo>
                    <a:pt x="143" y="283"/>
                  </a:lnTo>
                  <a:lnTo>
                    <a:pt x="143" y="283"/>
                  </a:lnTo>
                  <a:lnTo>
                    <a:pt x="158" y="283"/>
                  </a:lnTo>
                  <a:lnTo>
                    <a:pt x="171" y="280"/>
                  </a:lnTo>
                  <a:lnTo>
                    <a:pt x="185" y="277"/>
                  </a:lnTo>
                  <a:lnTo>
                    <a:pt x="198" y="273"/>
                  </a:lnTo>
                  <a:lnTo>
                    <a:pt x="210" y="267"/>
                  </a:lnTo>
                  <a:lnTo>
                    <a:pt x="222" y="259"/>
                  </a:lnTo>
                  <a:lnTo>
                    <a:pt x="233" y="252"/>
                  </a:lnTo>
                  <a:lnTo>
                    <a:pt x="243" y="243"/>
                  </a:lnTo>
                  <a:lnTo>
                    <a:pt x="252" y="232"/>
                  </a:lnTo>
                  <a:lnTo>
                    <a:pt x="261" y="222"/>
                  </a:lnTo>
                  <a:lnTo>
                    <a:pt x="269" y="210"/>
                  </a:lnTo>
                  <a:lnTo>
                    <a:pt x="275" y="196"/>
                  </a:lnTo>
                  <a:lnTo>
                    <a:pt x="279" y="184"/>
                  </a:lnTo>
                  <a:lnTo>
                    <a:pt x="282" y="171"/>
                  </a:lnTo>
                  <a:lnTo>
                    <a:pt x="284" y="156"/>
                  </a:lnTo>
                  <a:lnTo>
                    <a:pt x="285" y="142"/>
                  </a:lnTo>
                  <a:lnTo>
                    <a:pt x="285" y="142"/>
                  </a:lnTo>
                  <a:lnTo>
                    <a:pt x="284" y="127"/>
                  </a:lnTo>
                  <a:lnTo>
                    <a:pt x="282" y="112"/>
                  </a:lnTo>
                  <a:lnTo>
                    <a:pt x="279" y="99"/>
                  </a:lnTo>
                  <a:lnTo>
                    <a:pt x="275" y="87"/>
                  </a:lnTo>
                  <a:lnTo>
                    <a:pt x="269" y="73"/>
                  </a:lnTo>
                  <a:lnTo>
                    <a:pt x="261" y="61"/>
                  </a:lnTo>
                  <a:lnTo>
                    <a:pt x="252" y="51"/>
                  </a:lnTo>
                  <a:lnTo>
                    <a:pt x="243" y="40"/>
                  </a:lnTo>
                  <a:lnTo>
                    <a:pt x="233" y="31"/>
                  </a:lnTo>
                  <a:lnTo>
                    <a:pt x="222" y="24"/>
                  </a:lnTo>
                  <a:lnTo>
                    <a:pt x="210" y="16"/>
                  </a:lnTo>
                  <a:lnTo>
                    <a:pt x="198" y="10"/>
                  </a:lnTo>
                  <a:lnTo>
                    <a:pt x="185" y="6"/>
                  </a:lnTo>
                  <a:lnTo>
                    <a:pt x="171" y="3"/>
                  </a:lnTo>
                  <a:lnTo>
                    <a:pt x="158" y="0"/>
                  </a:lnTo>
                  <a:lnTo>
                    <a:pt x="143" y="0"/>
                  </a:lnTo>
                  <a:lnTo>
                    <a:pt x="143" y="0"/>
                  </a:lnTo>
                  <a:lnTo>
                    <a:pt x="128" y="0"/>
                  </a:lnTo>
                  <a:lnTo>
                    <a:pt x="114" y="3"/>
                  </a:lnTo>
                  <a:lnTo>
                    <a:pt x="101" y="6"/>
                  </a:lnTo>
                  <a:lnTo>
                    <a:pt x="87" y="10"/>
                  </a:lnTo>
                  <a:lnTo>
                    <a:pt x="75" y="16"/>
                  </a:lnTo>
                  <a:lnTo>
                    <a:pt x="63" y="24"/>
                  </a:lnTo>
                  <a:lnTo>
                    <a:pt x="53" y="31"/>
                  </a:lnTo>
                  <a:lnTo>
                    <a:pt x="42" y="40"/>
                  </a:lnTo>
                  <a:lnTo>
                    <a:pt x="33" y="51"/>
                  </a:lnTo>
                  <a:lnTo>
                    <a:pt x="24" y="61"/>
                  </a:lnTo>
                  <a:lnTo>
                    <a:pt x="18" y="73"/>
                  </a:lnTo>
                  <a:lnTo>
                    <a:pt x="12" y="87"/>
                  </a:lnTo>
                  <a:lnTo>
                    <a:pt x="6" y="99"/>
                  </a:lnTo>
                  <a:lnTo>
                    <a:pt x="3" y="112"/>
                  </a:lnTo>
                  <a:lnTo>
                    <a:pt x="2" y="127"/>
                  </a:lnTo>
                  <a:lnTo>
                    <a:pt x="0" y="142"/>
                  </a:lnTo>
                </a:path>
              </a:pathLst>
            </a:custGeom>
            <a:noFill/>
            <a:ln w="9525">
              <a:noFill/>
              <a:round/>
            </a:ln>
          </p:spPr>
          <p:txBody>
            <a:bodyPr vert="horz" wrap="square" lIns="91440" tIns="45720" rIns="91440" bIns="45720" numCol="1" anchor="t" anchorCtr="0" compatLnSpc="1"/>
            <a:lstStyle/>
            <a:p>
              <a:endParaRPr lang="zh-CN" altLang="en-US" sz="1600">
                <a:latin typeface="Arial" panose="020B0604020202020204" pitchFamily="34" charset="0"/>
                <a:ea typeface="Arial" panose="020B0604020202020204" pitchFamily="34" charset="0"/>
              </a:endParaRPr>
            </a:p>
          </p:txBody>
        </p:sp>
        <p:sp>
          <p:nvSpPr>
            <p:cNvPr id="10" name="Freeform 225"/>
            <p:cNvSpPr/>
            <p:nvPr/>
          </p:nvSpPr>
          <p:spPr bwMode="auto">
            <a:xfrm>
              <a:off x="4756326" y="1098040"/>
              <a:ext cx="627329" cy="583795"/>
            </a:xfrm>
            <a:custGeom>
              <a:avLst/>
              <a:gdLst/>
              <a:ahLst/>
              <a:cxnLst>
                <a:cxn ang="0">
                  <a:pos x="0" y="139"/>
                </a:cxn>
                <a:cxn ang="0">
                  <a:pos x="3" y="111"/>
                </a:cxn>
                <a:cxn ang="0">
                  <a:pos x="11" y="84"/>
                </a:cxn>
                <a:cxn ang="0">
                  <a:pos x="24" y="61"/>
                </a:cxn>
                <a:cxn ang="0">
                  <a:pos x="41" y="40"/>
                </a:cxn>
                <a:cxn ang="0">
                  <a:pos x="62" y="24"/>
                </a:cxn>
                <a:cxn ang="0">
                  <a:pos x="86" y="10"/>
                </a:cxn>
                <a:cxn ang="0">
                  <a:pos x="111" y="3"/>
                </a:cxn>
                <a:cxn ang="0">
                  <a:pos x="140" y="0"/>
                </a:cxn>
                <a:cxn ang="0">
                  <a:pos x="155" y="0"/>
                </a:cxn>
                <a:cxn ang="0">
                  <a:pos x="182" y="6"/>
                </a:cxn>
                <a:cxn ang="0">
                  <a:pos x="206" y="16"/>
                </a:cxn>
                <a:cxn ang="0">
                  <a:pos x="228" y="31"/>
                </a:cxn>
                <a:cxn ang="0">
                  <a:pos x="248" y="49"/>
                </a:cxn>
                <a:cxn ang="0">
                  <a:pos x="263" y="72"/>
                </a:cxn>
                <a:cxn ang="0">
                  <a:pos x="273" y="97"/>
                </a:cxn>
                <a:cxn ang="0">
                  <a:pos x="278" y="124"/>
                </a:cxn>
                <a:cxn ang="0">
                  <a:pos x="279" y="139"/>
                </a:cxn>
                <a:cxn ang="0">
                  <a:pos x="276" y="166"/>
                </a:cxn>
                <a:cxn ang="0">
                  <a:pos x="269" y="193"/>
                </a:cxn>
                <a:cxn ang="0">
                  <a:pos x="255" y="216"/>
                </a:cxn>
                <a:cxn ang="0">
                  <a:pos x="239" y="237"/>
                </a:cxn>
                <a:cxn ang="0">
                  <a:pos x="218" y="255"/>
                </a:cxn>
                <a:cxn ang="0">
                  <a:pos x="194" y="267"/>
                </a:cxn>
                <a:cxn ang="0">
                  <a:pos x="168" y="276"/>
                </a:cxn>
                <a:cxn ang="0">
                  <a:pos x="140" y="277"/>
                </a:cxn>
                <a:cxn ang="0">
                  <a:pos x="126" y="277"/>
                </a:cxn>
                <a:cxn ang="0">
                  <a:pos x="98" y="271"/>
                </a:cxn>
                <a:cxn ang="0">
                  <a:pos x="74" y="261"/>
                </a:cxn>
                <a:cxn ang="0">
                  <a:pos x="51" y="246"/>
                </a:cxn>
                <a:cxn ang="0">
                  <a:pos x="32" y="228"/>
                </a:cxn>
                <a:cxn ang="0">
                  <a:pos x="17" y="205"/>
                </a:cxn>
                <a:cxn ang="0">
                  <a:pos x="6" y="180"/>
                </a:cxn>
                <a:cxn ang="0">
                  <a:pos x="2" y="153"/>
                </a:cxn>
              </a:cxnLst>
              <a:rect l="0" t="0" r="r" b="b"/>
              <a:pathLst>
                <a:path w="279" h="277">
                  <a:moveTo>
                    <a:pt x="0" y="139"/>
                  </a:moveTo>
                  <a:lnTo>
                    <a:pt x="0" y="139"/>
                  </a:lnTo>
                  <a:lnTo>
                    <a:pt x="2" y="124"/>
                  </a:lnTo>
                  <a:lnTo>
                    <a:pt x="3" y="111"/>
                  </a:lnTo>
                  <a:lnTo>
                    <a:pt x="6" y="97"/>
                  </a:lnTo>
                  <a:lnTo>
                    <a:pt x="11" y="84"/>
                  </a:lnTo>
                  <a:lnTo>
                    <a:pt x="17" y="72"/>
                  </a:lnTo>
                  <a:lnTo>
                    <a:pt x="24" y="61"/>
                  </a:lnTo>
                  <a:lnTo>
                    <a:pt x="32" y="49"/>
                  </a:lnTo>
                  <a:lnTo>
                    <a:pt x="41" y="40"/>
                  </a:lnTo>
                  <a:lnTo>
                    <a:pt x="51" y="31"/>
                  </a:lnTo>
                  <a:lnTo>
                    <a:pt x="62" y="24"/>
                  </a:lnTo>
                  <a:lnTo>
                    <a:pt x="74" y="16"/>
                  </a:lnTo>
                  <a:lnTo>
                    <a:pt x="86" y="10"/>
                  </a:lnTo>
                  <a:lnTo>
                    <a:pt x="98" y="6"/>
                  </a:lnTo>
                  <a:lnTo>
                    <a:pt x="111" y="3"/>
                  </a:lnTo>
                  <a:lnTo>
                    <a:pt x="126" y="0"/>
                  </a:lnTo>
                  <a:lnTo>
                    <a:pt x="140" y="0"/>
                  </a:lnTo>
                  <a:lnTo>
                    <a:pt x="140" y="0"/>
                  </a:lnTo>
                  <a:lnTo>
                    <a:pt x="155" y="0"/>
                  </a:lnTo>
                  <a:lnTo>
                    <a:pt x="168" y="3"/>
                  </a:lnTo>
                  <a:lnTo>
                    <a:pt x="182" y="6"/>
                  </a:lnTo>
                  <a:lnTo>
                    <a:pt x="194" y="10"/>
                  </a:lnTo>
                  <a:lnTo>
                    <a:pt x="206" y="16"/>
                  </a:lnTo>
                  <a:lnTo>
                    <a:pt x="218" y="24"/>
                  </a:lnTo>
                  <a:lnTo>
                    <a:pt x="228" y="31"/>
                  </a:lnTo>
                  <a:lnTo>
                    <a:pt x="239" y="40"/>
                  </a:lnTo>
                  <a:lnTo>
                    <a:pt x="248" y="49"/>
                  </a:lnTo>
                  <a:lnTo>
                    <a:pt x="255" y="61"/>
                  </a:lnTo>
                  <a:lnTo>
                    <a:pt x="263" y="72"/>
                  </a:lnTo>
                  <a:lnTo>
                    <a:pt x="269" y="84"/>
                  </a:lnTo>
                  <a:lnTo>
                    <a:pt x="273" y="97"/>
                  </a:lnTo>
                  <a:lnTo>
                    <a:pt x="276" y="111"/>
                  </a:lnTo>
                  <a:lnTo>
                    <a:pt x="278" y="124"/>
                  </a:lnTo>
                  <a:lnTo>
                    <a:pt x="279" y="139"/>
                  </a:lnTo>
                  <a:lnTo>
                    <a:pt x="279" y="139"/>
                  </a:lnTo>
                  <a:lnTo>
                    <a:pt x="278" y="153"/>
                  </a:lnTo>
                  <a:lnTo>
                    <a:pt x="276" y="166"/>
                  </a:lnTo>
                  <a:lnTo>
                    <a:pt x="273" y="180"/>
                  </a:lnTo>
                  <a:lnTo>
                    <a:pt x="269" y="193"/>
                  </a:lnTo>
                  <a:lnTo>
                    <a:pt x="263" y="205"/>
                  </a:lnTo>
                  <a:lnTo>
                    <a:pt x="255" y="216"/>
                  </a:lnTo>
                  <a:lnTo>
                    <a:pt x="248" y="228"/>
                  </a:lnTo>
                  <a:lnTo>
                    <a:pt x="239" y="237"/>
                  </a:lnTo>
                  <a:lnTo>
                    <a:pt x="228" y="246"/>
                  </a:lnTo>
                  <a:lnTo>
                    <a:pt x="218" y="255"/>
                  </a:lnTo>
                  <a:lnTo>
                    <a:pt x="206" y="261"/>
                  </a:lnTo>
                  <a:lnTo>
                    <a:pt x="194" y="267"/>
                  </a:lnTo>
                  <a:lnTo>
                    <a:pt x="182" y="271"/>
                  </a:lnTo>
                  <a:lnTo>
                    <a:pt x="168" y="276"/>
                  </a:lnTo>
                  <a:lnTo>
                    <a:pt x="155" y="277"/>
                  </a:lnTo>
                  <a:lnTo>
                    <a:pt x="140" y="277"/>
                  </a:lnTo>
                  <a:lnTo>
                    <a:pt x="140" y="277"/>
                  </a:lnTo>
                  <a:lnTo>
                    <a:pt x="126" y="277"/>
                  </a:lnTo>
                  <a:lnTo>
                    <a:pt x="111" y="276"/>
                  </a:lnTo>
                  <a:lnTo>
                    <a:pt x="98" y="271"/>
                  </a:lnTo>
                  <a:lnTo>
                    <a:pt x="86" y="267"/>
                  </a:lnTo>
                  <a:lnTo>
                    <a:pt x="74" y="261"/>
                  </a:lnTo>
                  <a:lnTo>
                    <a:pt x="62" y="255"/>
                  </a:lnTo>
                  <a:lnTo>
                    <a:pt x="51" y="246"/>
                  </a:lnTo>
                  <a:lnTo>
                    <a:pt x="41" y="237"/>
                  </a:lnTo>
                  <a:lnTo>
                    <a:pt x="32" y="228"/>
                  </a:lnTo>
                  <a:lnTo>
                    <a:pt x="24" y="216"/>
                  </a:lnTo>
                  <a:lnTo>
                    <a:pt x="17" y="205"/>
                  </a:lnTo>
                  <a:lnTo>
                    <a:pt x="11" y="193"/>
                  </a:lnTo>
                  <a:lnTo>
                    <a:pt x="6" y="180"/>
                  </a:lnTo>
                  <a:lnTo>
                    <a:pt x="3" y="166"/>
                  </a:lnTo>
                  <a:lnTo>
                    <a:pt x="2" y="153"/>
                  </a:lnTo>
                  <a:lnTo>
                    <a:pt x="0" y="139"/>
                  </a:lnTo>
                </a:path>
              </a:pathLst>
            </a:custGeom>
            <a:noFill/>
            <a:ln w="9525">
              <a:noFill/>
              <a:round/>
            </a:ln>
          </p:spPr>
          <p:txBody>
            <a:bodyPr vert="horz" wrap="square" lIns="91440" tIns="45720" rIns="91440" bIns="45720" numCol="1" anchor="t" anchorCtr="0" compatLnSpc="1"/>
            <a:lstStyle/>
            <a:p>
              <a:endParaRPr lang="zh-CN" altLang="en-US" sz="1600">
                <a:latin typeface="Arial" panose="020B0604020202020204" pitchFamily="34" charset="0"/>
                <a:ea typeface="Arial" panose="020B0604020202020204" pitchFamily="34" charset="0"/>
              </a:endParaRPr>
            </a:p>
          </p:txBody>
        </p:sp>
        <p:sp>
          <p:nvSpPr>
            <p:cNvPr id="11" name="Freeform 226"/>
            <p:cNvSpPr/>
            <p:nvPr/>
          </p:nvSpPr>
          <p:spPr bwMode="auto">
            <a:xfrm>
              <a:off x="5410637" y="1403635"/>
              <a:ext cx="209111" cy="271876"/>
            </a:xfrm>
            <a:custGeom>
              <a:avLst/>
              <a:gdLst/>
              <a:ahLst/>
              <a:cxnLst>
                <a:cxn ang="0">
                  <a:pos x="39" y="0"/>
                </a:cxn>
                <a:cxn ang="0">
                  <a:pos x="39" y="0"/>
                </a:cxn>
                <a:cxn ang="0">
                  <a:pos x="41" y="14"/>
                </a:cxn>
                <a:cxn ang="0">
                  <a:pos x="42" y="27"/>
                </a:cxn>
                <a:cxn ang="0">
                  <a:pos x="42" y="27"/>
                </a:cxn>
                <a:cxn ang="0">
                  <a:pos x="41" y="41"/>
                </a:cxn>
                <a:cxn ang="0">
                  <a:pos x="39" y="54"/>
                </a:cxn>
                <a:cxn ang="0">
                  <a:pos x="35" y="68"/>
                </a:cxn>
                <a:cxn ang="0">
                  <a:pos x="30" y="80"/>
                </a:cxn>
                <a:cxn ang="0">
                  <a:pos x="24" y="92"/>
                </a:cxn>
                <a:cxn ang="0">
                  <a:pos x="17" y="104"/>
                </a:cxn>
                <a:cxn ang="0">
                  <a:pos x="9" y="113"/>
                </a:cxn>
                <a:cxn ang="0">
                  <a:pos x="0" y="123"/>
                </a:cxn>
                <a:cxn ang="0">
                  <a:pos x="0" y="123"/>
                </a:cxn>
                <a:cxn ang="0">
                  <a:pos x="14" y="128"/>
                </a:cxn>
                <a:cxn ang="0">
                  <a:pos x="29" y="129"/>
                </a:cxn>
                <a:cxn ang="0">
                  <a:pos x="29" y="129"/>
                </a:cxn>
                <a:cxn ang="0">
                  <a:pos x="42" y="128"/>
                </a:cxn>
                <a:cxn ang="0">
                  <a:pos x="54" y="125"/>
                </a:cxn>
                <a:cxn ang="0">
                  <a:pos x="65" y="119"/>
                </a:cxn>
                <a:cxn ang="0">
                  <a:pos x="75" y="111"/>
                </a:cxn>
                <a:cxn ang="0">
                  <a:pos x="83" y="101"/>
                </a:cxn>
                <a:cxn ang="0">
                  <a:pos x="89" y="90"/>
                </a:cxn>
                <a:cxn ang="0">
                  <a:pos x="92" y="78"/>
                </a:cxn>
                <a:cxn ang="0">
                  <a:pos x="93" y="65"/>
                </a:cxn>
                <a:cxn ang="0">
                  <a:pos x="93" y="65"/>
                </a:cxn>
                <a:cxn ang="0">
                  <a:pos x="93" y="53"/>
                </a:cxn>
                <a:cxn ang="0">
                  <a:pos x="90" y="41"/>
                </a:cxn>
                <a:cxn ang="0">
                  <a:pos x="84" y="32"/>
                </a:cxn>
                <a:cxn ang="0">
                  <a:pos x="78" y="23"/>
                </a:cxn>
                <a:cxn ang="0">
                  <a:pos x="71" y="14"/>
                </a:cxn>
                <a:cxn ang="0">
                  <a:pos x="60" y="8"/>
                </a:cxn>
                <a:cxn ang="0">
                  <a:pos x="50" y="3"/>
                </a:cxn>
                <a:cxn ang="0">
                  <a:pos x="39" y="0"/>
                </a:cxn>
              </a:cxnLst>
              <a:rect l="0" t="0" r="r" b="b"/>
              <a:pathLst>
                <a:path w="93" h="129">
                  <a:moveTo>
                    <a:pt x="39" y="0"/>
                  </a:moveTo>
                  <a:lnTo>
                    <a:pt x="39" y="0"/>
                  </a:lnTo>
                  <a:lnTo>
                    <a:pt x="41" y="14"/>
                  </a:lnTo>
                  <a:lnTo>
                    <a:pt x="42" y="27"/>
                  </a:lnTo>
                  <a:lnTo>
                    <a:pt x="42" y="27"/>
                  </a:lnTo>
                  <a:lnTo>
                    <a:pt x="41" y="41"/>
                  </a:lnTo>
                  <a:lnTo>
                    <a:pt x="39" y="54"/>
                  </a:lnTo>
                  <a:lnTo>
                    <a:pt x="35" y="68"/>
                  </a:lnTo>
                  <a:lnTo>
                    <a:pt x="30" y="80"/>
                  </a:lnTo>
                  <a:lnTo>
                    <a:pt x="24" y="92"/>
                  </a:lnTo>
                  <a:lnTo>
                    <a:pt x="17" y="104"/>
                  </a:lnTo>
                  <a:lnTo>
                    <a:pt x="9" y="113"/>
                  </a:lnTo>
                  <a:lnTo>
                    <a:pt x="0" y="123"/>
                  </a:lnTo>
                  <a:lnTo>
                    <a:pt x="0" y="123"/>
                  </a:lnTo>
                  <a:lnTo>
                    <a:pt x="14" y="128"/>
                  </a:lnTo>
                  <a:lnTo>
                    <a:pt x="29" y="129"/>
                  </a:lnTo>
                  <a:lnTo>
                    <a:pt x="29" y="129"/>
                  </a:lnTo>
                  <a:lnTo>
                    <a:pt x="42" y="128"/>
                  </a:lnTo>
                  <a:lnTo>
                    <a:pt x="54" y="125"/>
                  </a:lnTo>
                  <a:lnTo>
                    <a:pt x="65" y="119"/>
                  </a:lnTo>
                  <a:lnTo>
                    <a:pt x="75" y="111"/>
                  </a:lnTo>
                  <a:lnTo>
                    <a:pt x="83" y="101"/>
                  </a:lnTo>
                  <a:lnTo>
                    <a:pt x="89" y="90"/>
                  </a:lnTo>
                  <a:lnTo>
                    <a:pt x="92" y="78"/>
                  </a:lnTo>
                  <a:lnTo>
                    <a:pt x="93" y="65"/>
                  </a:lnTo>
                  <a:lnTo>
                    <a:pt x="93" y="65"/>
                  </a:lnTo>
                  <a:lnTo>
                    <a:pt x="93" y="53"/>
                  </a:lnTo>
                  <a:lnTo>
                    <a:pt x="90" y="41"/>
                  </a:lnTo>
                  <a:lnTo>
                    <a:pt x="84" y="32"/>
                  </a:lnTo>
                  <a:lnTo>
                    <a:pt x="78" y="23"/>
                  </a:lnTo>
                  <a:lnTo>
                    <a:pt x="71" y="14"/>
                  </a:lnTo>
                  <a:lnTo>
                    <a:pt x="60" y="8"/>
                  </a:lnTo>
                  <a:lnTo>
                    <a:pt x="50" y="3"/>
                  </a:lnTo>
                  <a:lnTo>
                    <a:pt x="39" y="0"/>
                  </a:lnTo>
                  <a:close/>
                </a:path>
              </a:pathLst>
            </a:custGeom>
            <a:solidFill>
              <a:srgbClr val="FFBB7F"/>
            </a:solidFill>
            <a:ln w="9525">
              <a:noFill/>
              <a:round/>
            </a:ln>
          </p:spPr>
          <p:txBody>
            <a:bodyPr vert="horz" wrap="square" lIns="91440" tIns="45720" rIns="91440" bIns="45720" numCol="1" anchor="t" anchorCtr="0" compatLnSpc="1"/>
            <a:lstStyle/>
            <a:p>
              <a:endParaRPr lang="zh-CN" altLang="en-US" sz="1600">
                <a:latin typeface="Arial" panose="020B0604020202020204" pitchFamily="34" charset="0"/>
                <a:ea typeface="Arial" panose="020B0604020202020204" pitchFamily="34" charset="0"/>
              </a:endParaRPr>
            </a:p>
          </p:txBody>
        </p:sp>
        <p:sp>
          <p:nvSpPr>
            <p:cNvPr id="12" name="Freeform 227"/>
            <p:cNvSpPr/>
            <p:nvPr/>
          </p:nvSpPr>
          <p:spPr bwMode="auto">
            <a:xfrm>
              <a:off x="5410637" y="1403635"/>
              <a:ext cx="209111" cy="271876"/>
            </a:xfrm>
            <a:custGeom>
              <a:avLst/>
              <a:gdLst/>
              <a:ahLst/>
              <a:cxnLst>
                <a:cxn ang="0">
                  <a:pos x="39" y="0"/>
                </a:cxn>
                <a:cxn ang="0">
                  <a:pos x="39" y="0"/>
                </a:cxn>
                <a:cxn ang="0">
                  <a:pos x="41" y="14"/>
                </a:cxn>
                <a:cxn ang="0">
                  <a:pos x="42" y="27"/>
                </a:cxn>
                <a:cxn ang="0">
                  <a:pos x="42" y="27"/>
                </a:cxn>
                <a:cxn ang="0">
                  <a:pos x="41" y="41"/>
                </a:cxn>
                <a:cxn ang="0">
                  <a:pos x="39" y="54"/>
                </a:cxn>
                <a:cxn ang="0">
                  <a:pos x="35" y="68"/>
                </a:cxn>
                <a:cxn ang="0">
                  <a:pos x="30" y="80"/>
                </a:cxn>
                <a:cxn ang="0">
                  <a:pos x="24" y="92"/>
                </a:cxn>
                <a:cxn ang="0">
                  <a:pos x="17" y="104"/>
                </a:cxn>
                <a:cxn ang="0">
                  <a:pos x="9" y="113"/>
                </a:cxn>
                <a:cxn ang="0">
                  <a:pos x="0" y="123"/>
                </a:cxn>
                <a:cxn ang="0">
                  <a:pos x="0" y="123"/>
                </a:cxn>
                <a:cxn ang="0">
                  <a:pos x="14" y="128"/>
                </a:cxn>
                <a:cxn ang="0">
                  <a:pos x="29" y="129"/>
                </a:cxn>
                <a:cxn ang="0">
                  <a:pos x="29" y="129"/>
                </a:cxn>
                <a:cxn ang="0">
                  <a:pos x="42" y="128"/>
                </a:cxn>
                <a:cxn ang="0">
                  <a:pos x="54" y="125"/>
                </a:cxn>
                <a:cxn ang="0">
                  <a:pos x="65" y="119"/>
                </a:cxn>
                <a:cxn ang="0">
                  <a:pos x="75" y="111"/>
                </a:cxn>
                <a:cxn ang="0">
                  <a:pos x="83" y="101"/>
                </a:cxn>
                <a:cxn ang="0">
                  <a:pos x="89" y="90"/>
                </a:cxn>
                <a:cxn ang="0">
                  <a:pos x="92" y="78"/>
                </a:cxn>
                <a:cxn ang="0">
                  <a:pos x="93" y="65"/>
                </a:cxn>
                <a:cxn ang="0">
                  <a:pos x="93" y="65"/>
                </a:cxn>
                <a:cxn ang="0">
                  <a:pos x="93" y="53"/>
                </a:cxn>
                <a:cxn ang="0">
                  <a:pos x="90" y="41"/>
                </a:cxn>
                <a:cxn ang="0">
                  <a:pos x="84" y="32"/>
                </a:cxn>
                <a:cxn ang="0">
                  <a:pos x="78" y="23"/>
                </a:cxn>
                <a:cxn ang="0">
                  <a:pos x="71" y="14"/>
                </a:cxn>
                <a:cxn ang="0">
                  <a:pos x="60" y="8"/>
                </a:cxn>
                <a:cxn ang="0">
                  <a:pos x="50" y="3"/>
                </a:cxn>
                <a:cxn ang="0">
                  <a:pos x="39" y="0"/>
                </a:cxn>
              </a:cxnLst>
              <a:rect l="0" t="0" r="r" b="b"/>
              <a:pathLst>
                <a:path w="93" h="129">
                  <a:moveTo>
                    <a:pt x="39" y="0"/>
                  </a:moveTo>
                  <a:lnTo>
                    <a:pt x="39" y="0"/>
                  </a:lnTo>
                  <a:lnTo>
                    <a:pt x="41" y="14"/>
                  </a:lnTo>
                  <a:lnTo>
                    <a:pt x="42" y="27"/>
                  </a:lnTo>
                  <a:lnTo>
                    <a:pt x="42" y="27"/>
                  </a:lnTo>
                  <a:lnTo>
                    <a:pt x="41" y="41"/>
                  </a:lnTo>
                  <a:lnTo>
                    <a:pt x="39" y="54"/>
                  </a:lnTo>
                  <a:lnTo>
                    <a:pt x="35" y="68"/>
                  </a:lnTo>
                  <a:lnTo>
                    <a:pt x="30" y="80"/>
                  </a:lnTo>
                  <a:lnTo>
                    <a:pt x="24" y="92"/>
                  </a:lnTo>
                  <a:lnTo>
                    <a:pt x="17" y="104"/>
                  </a:lnTo>
                  <a:lnTo>
                    <a:pt x="9" y="113"/>
                  </a:lnTo>
                  <a:lnTo>
                    <a:pt x="0" y="123"/>
                  </a:lnTo>
                  <a:lnTo>
                    <a:pt x="0" y="123"/>
                  </a:lnTo>
                  <a:lnTo>
                    <a:pt x="14" y="128"/>
                  </a:lnTo>
                  <a:lnTo>
                    <a:pt x="29" y="129"/>
                  </a:lnTo>
                  <a:lnTo>
                    <a:pt x="29" y="129"/>
                  </a:lnTo>
                  <a:lnTo>
                    <a:pt x="42" y="128"/>
                  </a:lnTo>
                  <a:lnTo>
                    <a:pt x="54" y="125"/>
                  </a:lnTo>
                  <a:lnTo>
                    <a:pt x="65" y="119"/>
                  </a:lnTo>
                  <a:lnTo>
                    <a:pt x="75" y="111"/>
                  </a:lnTo>
                  <a:lnTo>
                    <a:pt x="83" y="101"/>
                  </a:lnTo>
                  <a:lnTo>
                    <a:pt x="89" y="90"/>
                  </a:lnTo>
                  <a:lnTo>
                    <a:pt x="92" y="78"/>
                  </a:lnTo>
                  <a:lnTo>
                    <a:pt x="93" y="65"/>
                  </a:lnTo>
                  <a:lnTo>
                    <a:pt x="93" y="65"/>
                  </a:lnTo>
                  <a:lnTo>
                    <a:pt x="93" y="53"/>
                  </a:lnTo>
                  <a:lnTo>
                    <a:pt x="90" y="41"/>
                  </a:lnTo>
                  <a:lnTo>
                    <a:pt x="84" y="32"/>
                  </a:lnTo>
                  <a:lnTo>
                    <a:pt x="78" y="23"/>
                  </a:lnTo>
                  <a:lnTo>
                    <a:pt x="71" y="14"/>
                  </a:lnTo>
                  <a:lnTo>
                    <a:pt x="60" y="8"/>
                  </a:lnTo>
                  <a:lnTo>
                    <a:pt x="50" y="3"/>
                  </a:lnTo>
                  <a:lnTo>
                    <a:pt x="39" y="0"/>
                  </a:lnTo>
                </a:path>
              </a:pathLst>
            </a:custGeom>
            <a:noFill/>
            <a:ln w="9525">
              <a:noFill/>
              <a:round/>
            </a:ln>
          </p:spPr>
          <p:txBody>
            <a:bodyPr vert="horz" wrap="square" lIns="91440" tIns="45720" rIns="91440" bIns="45720" numCol="1" anchor="t" anchorCtr="0" compatLnSpc="1"/>
            <a:lstStyle/>
            <a:p>
              <a:endParaRPr lang="zh-CN" altLang="en-US" sz="1600">
                <a:latin typeface="Arial" panose="020B0604020202020204" pitchFamily="34" charset="0"/>
                <a:ea typeface="Arial" panose="020B0604020202020204" pitchFamily="34" charset="0"/>
              </a:endParaRPr>
            </a:p>
          </p:txBody>
        </p:sp>
        <p:sp>
          <p:nvSpPr>
            <p:cNvPr id="13" name="Freeform 228"/>
            <p:cNvSpPr>
              <a:spLocks noEditPoints="1"/>
            </p:cNvSpPr>
            <p:nvPr/>
          </p:nvSpPr>
          <p:spPr bwMode="auto">
            <a:xfrm>
              <a:off x="5327441" y="1401529"/>
              <a:ext cx="177632" cy="261337"/>
            </a:xfrm>
            <a:custGeom>
              <a:avLst/>
              <a:gdLst/>
              <a:ahLst/>
              <a:cxnLst>
                <a:cxn ang="0">
                  <a:pos x="24" y="16"/>
                </a:cxn>
                <a:cxn ang="0">
                  <a:pos x="24" y="16"/>
                </a:cxn>
                <a:cxn ang="0">
                  <a:pos x="15" y="25"/>
                </a:cxn>
                <a:cxn ang="0">
                  <a:pos x="7" y="37"/>
                </a:cxn>
                <a:cxn ang="0">
                  <a:pos x="3" y="51"/>
                </a:cxn>
                <a:cxn ang="0">
                  <a:pos x="0" y="66"/>
                </a:cxn>
                <a:cxn ang="0">
                  <a:pos x="0" y="66"/>
                </a:cxn>
                <a:cxn ang="0">
                  <a:pos x="1" y="73"/>
                </a:cxn>
                <a:cxn ang="0">
                  <a:pos x="1" y="73"/>
                </a:cxn>
                <a:cxn ang="0">
                  <a:pos x="9" y="60"/>
                </a:cxn>
                <a:cxn ang="0">
                  <a:pos x="15" y="46"/>
                </a:cxn>
                <a:cxn ang="0">
                  <a:pos x="21" y="31"/>
                </a:cxn>
                <a:cxn ang="0">
                  <a:pos x="24" y="16"/>
                </a:cxn>
                <a:cxn ang="0">
                  <a:pos x="66" y="0"/>
                </a:cxn>
                <a:cxn ang="0">
                  <a:pos x="66" y="0"/>
                </a:cxn>
                <a:cxn ang="0">
                  <a:pos x="55" y="1"/>
                </a:cxn>
                <a:cxn ang="0">
                  <a:pos x="45" y="4"/>
                </a:cxn>
                <a:cxn ang="0">
                  <a:pos x="36" y="7"/>
                </a:cxn>
                <a:cxn ang="0">
                  <a:pos x="27" y="13"/>
                </a:cxn>
                <a:cxn ang="0">
                  <a:pos x="27" y="13"/>
                </a:cxn>
                <a:cxn ang="0">
                  <a:pos x="24" y="30"/>
                </a:cxn>
                <a:cxn ang="0">
                  <a:pos x="18" y="48"/>
                </a:cxn>
                <a:cxn ang="0">
                  <a:pos x="10" y="63"/>
                </a:cxn>
                <a:cxn ang="0">
                  <a:pos x="1" y="78"/>
                </a:cxn>
                <a:cxn ang="0">
                  <a:pos x="1" y="78"/>
                </a:cxn>
                <a:cxn ang="0">
                  <a:pos x="3" y="85"/>
                </a:cxn>
                <a:cxn ang="0">
                  <a:pos x="6" y="93"/>
                </a:cxn>
                <a:cxn ang="0">
                  <a:pos x="13" y="105"/>
                </a:cxn>
                <a:cxn ang="0">
                  <a:pos x="24" y="115"/>
                </a:cxn>
                <a:cxn ang="0">
                  <a:pos x="37" y="124"/>
                </a:cxn>
                <a:cxn ang="0">
                  <a:pos x="37" y="124"/>
                </a:cxn>
                <a:cxn ang="0">
                  <a:pos x="46" y="114"/>
                </a:cxn>
                <a:cxn ang="0">
                  <a:pos x="54" y="105"/>
                </a:cxn>
                <a:cxn ang="0">
                  <a:pos x="61" y="93"/>
                </a:cxn>
                <a:cxn ang="0">
                  <a:pos x="67" y="81"/>
                </a:cxn>
                <a:cxn ang="0">
                  <a:pos x="72" y="69"/>
                </a:cxn>
                <a:cxn ang="0">
                  <a:pos x="76" y="55"/>
                </a:cxn>
                <a:cxn ang="0">
                  <a:pos x="78" y="42"/>
                </a:cxn>
                <a:cxn ang="0">
                  <a:pos x="79" y="28"/>
                </a:cxn>
                <a:cxn ang="0">
                  <a:pos x="79" y="28"/>
                </a:cxn>
                <a:cxn ang="0">
                  <a:pos x="78" y="15"/>
                </a:cxn>
                <a:cxn ang="0">
                  <a:pos x="76" y="1"/>
                </a:cxn>
                <a:cxn ang="0">
                  <a:pos x="76" y="1"/>
                </a:cxn>
                <a:cxn ang="0">
                  <a:pos x="66" y="0"/>
                </a:cxn>
              </a:cxnLst>
              <a:rect l="0" t="0" r="r" b="b"/>
              <a:pathLst>
                <a:path w="79" h="124">
                  <a:moveTo>
                    <a:pt x="24" y="16"/>
                  </a:moveTo>
                  <a:lnTo>
                    <a:pt x="24" y="16"/>
                  </a:lnTo>
                  <a:lnTo>
                    <a:pt x="15" y="25"/>
                  </a:lnTo>
                  <a:lnTo>
                    <a:pt x="7" y="37"/>
                  </a:lnTo>
                  <a:lnTo>
                    <a:pt x="3" y="51"/>
                  </a:lnTo>
                  <a:lnTo>
                    <a:pt x="0" y="66"/>
                  </a:lnTo>
                  <a:lnTo>
                    <a:pt x="0" y="66"/>
                  </a:lnTo>
                  <a:lnTo>
                    <a:pt x="1" y="73"/>
                  </a:lnTo>
                  <a:lnTo>
                    <a:pt x="1" y="73"/>
                  </a:lnTo>
                  <a:lnTo>
                    <a:pt x="9" y="60"/>
                  </a:lnTo>
                  <a:lnTo>
                    <a:pt x="15" y="46"/>
                  </a:lnTo>
                  <a:lnTo>
                    <a:pt x="21" y="31"/>
                  </a:lnTo>
                  <a:lnTo>
                    <a:pt x="24" y="16"/>
                  </a:lnTo>
                  <a:close/>
                  <a:moveTo>
                    <a:pt x="66" y="0"/>
                  </a:moveTo>
                  <a:lnTo>
                    <a:pt x="66" y="0"/>
                  </a:lnTo>
                  <a:lnTo>
                    <a:pt x="55" y="1"/>
                  </a:lnTo>
                  <a:lnTo>
                    <a:pt x="45" y="4"/>
                  </a:lnTo>
                  <a:lnTo>
                    <a:pt x="36" y="7"/>
                  </a:lnTo>
                  <a:lnTo>
                    <a:pt x="27" y="13"/>
                  </a:lnTo>
                  <a:lnTo>
                    <a:pt x="27" y="13"/>
                  </a:lnTo>
                  <a:lnTo>
                    <a:pt x="24" y="30"/>
                  </a:lnTo>
                  <a:lnTo>
                    <a:pt x="18" y="48"/>
                  </a:lnTo>
                  <a:lnTo>
                    <a:pt x="10" y="63"/>
                  </a:lnTo>
                  <a:lnTo>
                    <a:pt x="1" y="78"/>
                  </a:lnTo>
                  <a:lnTo>
                    <a:pt x="1" y="78"/>
                  </a:lnTo>
                  <a:lnTo>
                    <a:pt x="3" y="85"/>
                  </a:lnTo>
                  <a:lnTo>
                    <a:pt x="6" y="93"/>
                  </a:lnTo>
                  <a:lnTo>
                    <a:pt x="13" y="105"/>
                  </a:lnTo>
                  <a:lnTo>
                    <a:pt x="24" y="115"/>
                  </a:lnTo>
                  <a:lnTo>
                    <a:pt x="37" y="124"/>
                  </a:lnTo>
                  <a:lnTo>
                    <a:pt x="37" y="124"/>
                  </a:lnTo>
                  <a:lnTo>
                    <a:pt x="46" y="114"/>
                  </a:lnTo>
                  <a:lnTo>
                    <a:pt x="54" y="105"/>
                  </a:lnTo>
                  <a:lnTo>
                    <a:pt x="61" y="93"/>
                  </a:lnTo>
                  <a:lnTo>
                    <a:pt x="67" y="81"/>
                  </a:lnTo>
                  <a:lnTo>
                    <a:pt x="72" y="69"/>
                  </a:lnTo>
                  <a:lnTo>
                    <a:pt x="76" y="55"/>
                  </a:lnTo>
                  <a:lnTo>
                    <a:pt x="78" y="42"/>
                  </a:lnTo>
                  <a:lnTo>
                    <a:pt x="79" y="28"/>
                  </a:lnTo>
                  <a:lnTo>
                    <a:pt x="79" y="28"/>
                  </a:lnTo>
                  <a:lnTo>
                    <a:pt x="78" y="15"/>
                  </a:lnTo>
                  <a:lnTo>
                    <a:pt x="76" y="1"/>
                  </a:lnTo>
                  <a:lnTo>
                    <a:pt x="76" y="1"/>
                  </a:lnTo>
                  <a:lnTo>
                    <a:pt x="66" y="0"/>
                  </a:lnTo>
                  <a:close/>
                </a:path>
              </a:pathLst>
            </a:custGeom>
            <a:solidFill>
              <a:srgbClr val="FF9845"/>
            </a:solidFill>
            <a:ln w="9525">
              <a:noFill/>
              <a:round/>
            </a:ln>
          </p:spPr>
          <p:txBody>
            <a:bodyPr vert="horz" wrap="square" lIns="91440" tIns="45720" rIns="91440" bIns="45720" numCol="1" anchor="t" anchorCtr="0" compatLnSpc="1"/>
            <a:lstStyle/>
            <a:p>
              <a:endParaRPr lang="zh-CN" altLang="en-US" sz="1600">
                <a:latin typeface="Arial" panose="020B0604020202020204" pitchFamily="34" charset="0"/>
                <a:ea typeface="Arial" panose="020B0604020202020204" pitchFamily="34" charset="0"/>
              </a:endParaRPr>
            </a:p>
          </p:txBody>
        </p:sp>
        <p:sp>
          <p:nvSpPr>
            <p:cNvPr id="14" name="Freeform 229"/>
            <p:cNvSpPr/>
            <p:nvPr/>
          </p:nvSpPr>
          <p:spPr bwMode="auto">
            <a:xfrm>
              <a:off x="5327442" y="1435250"/>
              <a:ext cx="53964" cy="120132"/>
            </a:xfrm>
            <a:custGeom>
              <a:avLst/>
              <a:gdLst/>
              <a:ahLst/>
              <a:cxnLst>
                <a:cxn ang="0">
                  <a:pos x="24" y="0"/>
                </a:cxn>
                <a:cxn ang="0">
                  <a:pos x="24" y="0"/>
                </a:cxn>
                <a:cxn ang="0">
                  <a:pos x="15" y="9"/>
                </a:cxn>
                <a:cxn ang="0">
                  <a:pos x="7" y="21"/>
                </a:cxn>
                <a:cxn ang="0">
                  <a:pos x="3" y="35"/>
                </a:cxn>
                <a:cxn ang="0">
                  <a:pos x="0" y="50"/>
                </a:cxn>
                <a:cxn ang="0">
                  <a:pos x="0" y="50"/>
                </a:cxn>
                <a:cxn ang="0">
                  <a:pos x="1" y="57"/>
                </a:cxn>
                <a:cxn ang="0">
                  <a:pos x="1" y="57"/>
                </a:cxn>
                <a:cxn ang="0">
                  <a:pos x="9" y="44"/>
                </a:cxn>
                <a:cxn ang="0">
                  <a:pos x="15" y="30"/>
                </a:cxn>
                <a:cxn ang="0">
                  <a:pos x="21" y="15"/>
                </a:cxn>
                <a:cxn ang="0">
                  <a:pos x="24" y="0"/>
                </a:cxn>
              </a:cxnLst>
              <a:rect l="0" t="0" r="r" b="b"/>
              <a:pathLst>
                <a:path w="24" h="57">
                  <a:moveTo>
                    <a:pt x="24" y="0"/>
                  </a:moveTo>
                  <a:lnTo>
                    <a:pt x="24" y="0"/>
                  </a:lnTo>
                  <a:lnTo>
                    <a:pt x="15" y="9"/>
                  </a:lnTo>
                  <a:lnTo>
                    <a:pt x="7" y="21"/>
                  </a:lnTo>
                  <a:lnTo>
                    <a:pt x="3" y="35"/>
                  </a:lnTo>
                  <a:lnTo>
                    <a:pt x="0" y="50"/>
                  </a:lnTo>
                  <a:lnTo>
                    <a:pt x="0" y="50"/>
                  </a:lnTo>
                  <a:lnTo>
                    <a:pt x="1" y="57"/>
                  </a:lnTo>
                  <a:lnTo>
                    <a:pt x="1" y="57"/>
                  </a:lnTo>
                  <a:lnTo>
                    <a:pt x="9" y="44"/>
                  </a:lnTo>
                  <a:lnTo>
                    <a:pt x="15" y="30"/>
                  </a:lnTo>
                  <a:lnTo>
                    <a:pt x="21" y="15"/>
                  </a:lnTo>
                  <a:lnTo>
                    <a:pt x="24" y="0"/>
                  </a:lnTo>
                </a:path>
              </a:pathLst>
            </a:custGeom>
            <a:noFill/>
            <a:ln w="9525">
              <a:noFill/>
              <a:round/>
            </a:ln>
          </p:spPr>
          <p:txBody>
            <a:bodyPr vert="horz" wrap="square" lIns="91440" tIns="45720" rIns="91440" bIns="45720" numCol="1" anchor="t" anchorCtr="0" compatLnSpc="1"/>
            <a:lstStyle/>
            <a:p>
              <a:endParaRPr lang="zh-CN" altLang="en-US" sz="1600">
                <a:latin typeface="Arial" panose="020B0604020202020204" pitchFamily="34" charset="0"/>
                <a:ea typeface="Arial" panose="020B0604020202020204" pitchFamily="34" charset="0"/>
              </a:endParaRPr>
            </a:p>
          </p:txBody>
        </p:sp>
        <p:sp>
          <p:nvSpPr>
            <p:cNvPr id="15" name="Freeform 230"/>
            <p:cNvSpPr/>
            <p:nvPr/>
          </p:nvSpPr>
          <p:spPr bwMode="auto">
            <a:xfrm>
              <a:off x="5329691" y="1401529"/>
              <a:ext cx="175383" cy="261337"/>
            </a:xfrm>
            <a:custGeom>
              <a:avLst/>
              <a:gdLst/>
              <a:ahLst/>
              <a:cxnLst>
                <a:cxn ang="0">
                  <a:pos x="65" y="0"/>
                </a:cxn>
                <a:cxn ang="0">
                  <a:pos x="65" y="0"/>
                </a:cxn>
                <a:cxn ang="0">
                  <a:pos x="54" y="1"/>
                </a:cxn>
                <a:cxn ang="0">
                  <a:pos x="44" y="4"/>
                </a:cxn>
                <a:cxn ang="0">
                  <a:pos x="35" y="7"/>
                </a:cxn>
                <a:cxn ang="0">
                  <a:pos x="26" y="13"/>
                </a:cxn>
                <a:cxn ang="0">
                  <a:pos x="26" y="13"/>
                </a:cxn>
                <a:cxn ang="0">
                  <a:pos x="23" y="30"/>
                </a:cxn>
                <a:cxn ang="0">
                  <a:pos x="17" y="48"/>
                </a:cxn>
                <a:cxn ang="0">
                  <a:pos x="9" y="63"/>
                </a:cxn>
                <a:cxn ang="0">
                  <a:pos x="0" y="78"/>
                </a:cxn>
                <a:cxn ang="0">
                  <a:pos x="0" y="78"/>
                </a:cxn>
                <a:cxn ang="0">
                  <a:pos x="2" y="85"/>
                </a:cxn>
                <a:cxn ang="0">
                  <a:pos x="5" y="93"/>
                </a:cxn>
                <a:cxn ang="0">
                  <a:pos x="12" y="105"/>
                </a:cxn>
                <a:cxn ang="0">
                  <a:pos x="23" y="115"/>
                </a:cxn>
                <a:cxn ang="0">
                  <a:pos x="36" y="124"/>
                </a:cxn>
                <a:cxn ang="0">
                  <a:pos x="36" y="124"/>
                </a:cxn>
                <a:cxn ang="0">
                  <a:pos x="45" y="114"/>
                </a:cxn>
                <a:cxn ang="0">
                  <a:pos x="53" y="105"/>
                </a:cxn>
                <a:cxn ang="0">
                  <a:pos x="60" y="93"/>
                </a:cxn>
                <a:cxn ang="0">
                  <a:pos x="66" y="81"/>
                </a:cxn>
                <a:cxn ang="0">
                  <a:pos x="71" y="69"/>
                </a:cxn>
                <a:cxn ang="0">
                  <a:pos x="75" y="55"/>
                </a:cxn>
                <a:cxn ang="0">
                  <a:pos x="77" y="42"/>
                </a:cxn>
                <a:cxn ang="0">
                  <a:pos x="78" y="28"/>
                </a:cxn>
                <a:cxn ang="0">
                  <a:pos x="78" y="28"/>
                </a:cxn>
                <a:cxn ang="0">
                  <a:pos x="77" y="15"/>
                </a:cxn>
                <a:cxn ang="0">
                  <a:pos x="75" y="1"/>
                </a:cxn>
                <a:cxn ang="0">
                  <a:pos x="75" y="1"/>
                </a:cxn>
                <a:cxn ang="0">
                  <a:pos x="65" y="0"/>
                </a:cxn>
              </a:cxnLst>
              <a:rect l="0" t="0" r="r" b="b"/>
              <a:pathLst>
                <a:path w="78" h="124">
                  <a:moveTo>
                    <a:pt x="65" y="0"/>
                  </a:moveTo>
                  <a:lnTo>
                    <a:pt x="65" y="0"/>
                  </a:lnTo>
                  <a:lnTo>
                    <a:pt x="54" y="1"/>
                  </a:lnTo>
                  <a:lnTo>
                    <a:pt x="44" y="4"/>
                  </a:lnTo>
                  <a:lnTo>
                    <a:pt x="35" y="7"/>
                  </a:lnTo>
                  <a:lnTo>
                    <a:pt x="26" y="13"/>
                  </a:lnTo>
                  <a:lnTo>
                    <a:pt x="26" y="13"/>
                  </a:lnTo>
                  <a:lnTo>
                    <a:pt x="23" y="30"/>
                  </a:lnTo>
                  <a:lnTo>
                    <a:pt x="17" y="48"/>
                  </a:lnTo>
                  <a:lnTo>
                    <a:pt x="9" y="63"/>
                  </a:lnTo>
                  <a:lnTo>
                    <a:pt x="0" y="78"/>
                  </a:lnTo>
                  <a:lnTo>
                    <a:pt x="0" y="78"/>
                  </a:lnTo>
                  <a:lnTo>
                    <a:pt x="2" y="85"/>
                  </a:lnTo>
                  <a:lnTo>
                    <a:pt x="5" y="93"/>
                  </a:lnTo>
                  <a:lnTo>
                    <a:pt x="12" y="105"/>
                  </a:lnTo>
                  <a:lnTo>
                    <a:pt x="23" y="115"/>
                  </a:lnTo>
                  <a:lnTo>
                    <a:pt x="36" y="124"/>
                  </a:lnTo>
                  <a:lnTo>
                    <a:pt x="36" y="124"/>
                  </a:lnTo>
                  <a:lnTo>
                    <a:pt x="45" y="114"/>
                  </a:lnTo>
                  <a:lnTo>
                    <a:pt x="53" y="105"/>
                  </a:lnTo>
                  <a:lnTo>
                    <a:pt x="60" y="93"/>
                  </a:lnTo>
                  <a:lnTo>
                    <a:pt x="66" y="81"/>
                  </a:lnTo>
                  <a:lnTo>
                    <a:pt x="71" y="69"/>
                  </a:lnTo>
                  <a:lnTo>
                    <a:pt x="75" y="55"/>
                  </a:lnTo>
                  <a:lnTo>
                    <a:pt x="77" y="42"/>
                  </a:lnTo>
                  <a:lnTo>
                    <a:pt x="78" y="28"/>
                  </a:lnTo>
                  <a:lnTo>
                    <a:pt x="78" y="28"/>
                  </a:lnTo>
                  <a:lnTo>
                    <a:pt x="77" y="15"/>
                  </a:lnTo>
                  <a:lnTo>
                    <a:pt x="75" y="1"/>
                  </a:lnTo>
                  <a:lnTo>
                    <a:pt x="75" y="1"/>
                  </a:lnTo>
                  <a:lnTo>
                    <a:pt x="65" y="0"/>
                  </a:lnTo>
                </a:path>
              </a:pathLst>
            </a:custGeom>
            <a:noFill/>
            <a:ln w="9525">
              <a:noFill/>
              <a:round/>
            </a:ln>
          </p:spPr>
          <p:txBody>
            <a:bodyPr vert="horz" wrap="square" lIns="91440" tIns="45720" rIns="91440" bIns="45720" numCol="1" anchor="t" anchorCtr="0" compatLnSpc="1"/>
            <a:lstStyle/>
            <a:p>
              <a:endParaRPr lang="zh-CN" altLang="en-US" sz="1600">
                <a:latin typeface="Arial" panose="020B0604020202020204" pitchFamily="34" charset="0"/>
                <a:ea typeface="Arial" panose="020B0604020202020204" pitchFamily="34" charset="0"/>
              </a:endParaRPr>
            </a:p>
          </p:txBody>
        </p:sp>
        <p:sp>
          <p:nvSpPr>
            <p:cNvPr id="16" name="Freeform 231"/>
            <p:cNvSpPr/>
            <p:nvPr/>
          </p:nvSpPr>
          <p:spPr bwMode="auto">
            <a:xfrm>
              <a:off x="5329691" y="1428925"/>
              <a:ext cx="58461" cy="136992"/>
            </a:xfrm>
            <a:custGeom>
              <a:avLst/>
              <a:gdLst/>
              <a:ahLst/>
              <a:cxnLst>
                <a:cxn ang="0">
                  <a:pos x="26" y="0"/>
                </a:cxn>
                <a:cxn ang="0">
                  <a:pos x="26" y="0"/>
                </a:cxn>
                <a:cxn ang="0">
                  <a:pos x="23" y="3"/>
                </a:cxn>
                <a:cxn ang="0">
                  <a:pos x="23" y="3"/>
                </a:cxn>
                <a:cxn ang="0">
                  <a:pos x="20" y="18"/>
                </a:cxn>
                <a:cxn ang="0">
                  <a:pos x="14" y="33"/>
                </a:cxn>
                <a:cxn ang="0">
                  <a:pos x="8" y="47"/>
                </a:cxn>
                <a:cxn ang="0">
                  <a:pos x="0" y="60"/>
                </a:cxn>
                <a:cxn ang="0">
                  <a:pos x="0" y="60"/>
                </a:cxn>
                <a:cxn ang="0">
                  <a:pos x="0" y="65"/>
                </a:cxn>
                <a:cxn ang="0">
                  <a:pos x="0" y="65"/>
                </a:cxn>
                <a:cxn ang="0">
                  <a:pos x="9" y="50"/>
                </a:cxn>
                <a:cxn ang="0">
                  <a:pos x="17" y="35"/>
                </a:cxn>
                <a:cxn ang="0">
                  <a:pos x="23" y="17"/>
                </a:cxn>
                <a:cxn ang="0">
                  <a:pos x="26" y="0"/>
                </a:cxn>
              </a:cxnLst>
              <a:rect l="0" t="0" r="r" b="b"/>
              <a:pathLst>
                <a:path w="26" h="65">
                  <a:moveTo>
                    <a:pt x="26" y="0"/>
                  </a:moveTo>
                  <a:lnTo>
                    <a:pt x="26" y="0"/>
                  </a:lnTo>
                  <a:lnTo>
                    <a:pt x="23" y="3"/>
                  </a:lnTo>
                  <a:lnTo>
                    <a:pt x="23" y="3"/>
                  </a:lnTo>
                  <a:lnTo>
                    <a:pt x="20" y="18"/>
                  </a:lnTo>
                  <a:lnTo>
                    <a:pt x="14" y="33"/>
                  </a:lnTo>
                  <a:lnTo>
                    <a:pt x="8" y="47"/>
                  </a:lnTo>
                  <a:lnTo>
                    <a:pt x="0" y="60"/>
                  </a:lnTo>
                  <a:lnTo>
                    <a:pt x="0" y="60"/>
                  </a:lnTo>
                  <a:lnTo>
                    <a:pt x="0" y="65"/>
                  </a:lnTo>
                  <a:lnTo>
                    <a:pt x="0" y="65"/>
                  </a:lnTo>
                  <a:lnTo>
                    <a:pt x="9" y="50"/>
                  </a:lnTo>
                  <a:lnTo>
                    <a:pt x="17" y="35"/>
                  </a:lnTo>
                  <a:lnTo>
                    <a:pt x="23" y="17"/>
                  </a:lnTo>
                  <a:lnTo>
                    <a:pt x="26" y="0"/>
                  </a:lnTo>
                  <a:close/>
                </a:path>
              </a:pathLst>
            </a:custGeom>
            <a:solidFill>
              <a:srgbClr val="FF6F00"/>
            </a:solidFill>
            <a:ln w="9525">
              <a:noFill/>
              <a:round/>
            </a:ln>
          </p:spPr>
          <p:txBody>
            <a:bodyPr vert="horz" wrap="square" lIns="91440" tIns="45720" rIns="91440" bIns="45720" numCol="1" anchor="t" anchorCtr="0" compatLnSpc="1"/>
            <a:lstStyle/>
            <a:p>
              <a:endParaRPr lang="zh-CN" altLang="en-US" sz="1600">
                <a:latin typeface="Arial" panose="020B0604020202020204" pitchFamily="34" charset="0"/>
                <a:ea typeface="Arial" panose="020B0604020202020204" pitchFamily="34" charset="0"/>
              </a:endParaRPr>
            </a:p>
          </p:txBody>
        </p:sp>
        <p:sp>
          <p:nvSpPr>
            <p:cNvPr id="17" name="Freeform 232"/>
            <p:cNvSpPr/>
            <p:nvPr/>
          </p:nvSpPr>
          <p:spPr bwMode="auto">
            <a:xfrm>
              <a:off x="5329691" y="1428925"/>
              <a:ext cx="58461" cy="136992"/>
            </a:xfrm>
            <a:custGeom>
              <a:avLst/>
              <a:gdLst/>
              <a:ahLst/>
              <a:cxnLst>
                <a:cxn ang="0">
                  <a:pos x="26" y="0"/>
                </a:cxn>
                <a:cxn ang="0">
                  <a:pos x="26" y="0"/>
                </a:cxn>
                <a:cxn ang="0">
                  <a:pos x="23" y="3"/>
                </a:cxn>
                <a:cxn ang="0">
                  <a:pos x="23" y="3"/>
                </a:cxn>
                <a:cxn ang="0">
                  <a:pos x="20" y="18"/>
                </a:cxn>
                <a:cxn ang="0">
                  <a:pos x="14" y="33"/>
                </a:cxn>
                <a:cxn ang="0">
                  <a:pos x="8" y="47"/>
                </a:cxn>
                <a:cxn ang="0">
                  <a:pos x="0" y="60"/>
                </a:cxn>
                <a:cxn ang="0">
                  <a:pos x="0" y="60"/>
                </a:cxn>
                <a:cxn ang="0">
                  <a:pos x="0" y="65"/>
                </a:cxn>
                <a:cxn ang="0">
                  <a:pos x="0" y="65"/>
                </a:cxn>
                <a:cxn ang="0">
                  <a:pos x="9" y="50"/>
                </a:cxn>
                <a:cxn ang="0">
                  <a:pos x="17" y="35"/>
                </a:cxn>
                <a:cxn ang="0">
                  <a:pos x="23" y="17"/>
                </a:cxn>
                <a:cxn ang="0">
                  <a:pos x="26" y="0"/>
                </a:cxn>
              </a:cxnLst>
              <a:rect l="0" t="0" r="r" b="b"/>
              <a:pathLst>
                <a:path w="26" h="65">
                  <a:moveTo>
                    <a:pt x="26" y="0"/>
                  </a:moveTo>
                  <a:lnTo>
                    <a:pt x="26" y="0"/>
                  </a:lnTo>
                  <a:lnTo>
                    <a:pt x="23" y="3"/>
                  </a:lnTo>
                  <a:lnTo>
                    <a:pt x="23" y="3"/>
                  </a:lnTo>
                  <a:lnTo>
                    <a:pt x="20" y="18"/>
                  </a:lnTo>
                  <a:lnTo>
                    <a:pt x="14" y="33"/>
                  </a:lnTo>
                  <a:lnTo>
                    <a:pt x="8" y="47"/>
                  </a:lnTo>
                  <a:lnTo>
                    <a:pt x="0" y="60"/>
                  </a:lnTo>
                  <a:lnTo>
                    <a:pt x="0" y="60"/>
                  </a:lnTo>
                  <a:lnTo>
                    <a:pt x="0" y="65"/>
                  </a:lnTo>
                  <a:lnTo>
                    <a:pt x="0" y="65"/>
                  </a:lnTo>
                  <a:lnTo>
                    <a:pt x="9" y="50"/>
                  </a:lnTo>
                  <a:lnTo>
                    <a:pt x="17" y="35"/>
                  </a:lnTo>
                  <a:lnTo>
                    <a:pt x="23" y="17"/>
                  </a:lnTo>
                  <a:lnTo>
                    <a:pt x="26" y="0"/>
                  </a:lnTo>
                </a:path>
              </a:pathLst>
            </a:custGeom>
            <a:noFill/>
            <a:ln w="9525">
              <a:noFill/>
              <a:round/>
            </a:ln>
          </p:spPr>
          <p:txBody>
            <a:bodyPr vert="horz" wrap="square" lIns="91440" tIns="45720" rIns="91440" bIns="45720" numCol="1" anchor="t" anchorCtr="0" compatLnSpc="1"/>
            <a:lstStyle/>
            <a:p>
              <a:endParaRPr lang="zh-CN" altLang="en-US" sz="1600">
                <a:latin typeface="Arial" panose="020B0604020202020204" pitchFamily="34" charset="0"/>
                <a:ea typeface="Arial" panose="020B0604020202020204" pitchFamily="34" charset="0"/>
              </a:endParaRPr>
            </a:p>
          </p:txBody>
        </p:sp>
        <p:sp>
          <p:nvSpPr>
            <p:cNvPr id="18" name="Freeform 238"/>
            <p:cNvSpPr/>
            <p:nvPr/>
          </p:nvSpPr>
          <p:spPr bwMode="auto">
            <a:xfrm>
              <a:off x="2710201" y="505815"/>
              <a:ext cx="386740" cy="415189"/>
            </a:xfrm>
            <a:custGeom>
              <a:avLst/>
              <a:gdLst/>
              <a:ahLst/>
              <a:cxnLst>
                <a:cxn ang="0">
                  <a:pos x="99" y="0"/>
                </a:cxn>
                <a:cxn ang="0">
                  <a:pos x="99" y="0"/>
                </a:cxn>
                <a:cxn ang="0">
                  <a:pos x="88" y="2"/>
                </a:cxn>
                <a:cxn ang="0">
                  <a:pos x="79" y="3"/>
                </a:cxn>
                <a:cxn ang="0">
                  <a:pos x="69" y="5"/>
                </a:cxn>
                <a:cxn ang="0">
                  <a:pos x="60" y="8"/>
                </a:cxn>
                <a:cxn ang="0">
                  <a:pos x="52" y="12"/>
                </a:cxn>
                <a:cxn ang="0">
                  <a:pos x="43" y="17"/>
                </a:cxn>
                <a:cxn ang="0">
                  <a:pos x="36" y="23"/>
                </a:cxn>
                <a:cxn ang="0">
                  <a:pos x="30" y="29"/>
                </a:cxn>
                <a:cxn ang="0">
                  <a:pos x="22" y="36"/>
                </a:cxn>
                <a:cxn ang="0">
                  <a:pos x="18" y="44"/>
                </a:cxn>
                <a:cxn ang="0">
                  <a:pos x="12" y="53"/>
                </a:cxn>
                <a:cxn ang="0">
                  <a:pos x="9" y="60"/>
                </a:cxn>
                <a:cxn ang="0">
                  <a:pos x="4" y="69"/>
                </a:cxn>
                <a:cxn ang="0">
                  <a:pos x="3" y="80"/>
                </a:cxn>
                <a:cxn ang="0">
                  <a:pos x="1" y="89"/>
                </a:cxn>
                <a:cxn ang="0">
                  <a:pos x="0" y="99"/>
                </a:cxn>
                <a:cxn ang="0">
                  <a:pos x="0" y="99"/>
                </a:cxn>
                <a:cxn ang="0">
                  <a:pos x="1" y="108"/>
                </a:cxn>
                <a:cxn ang="0">
                  <a:pos x="3" y="119"/>
                </a:cxn>
                <a:cxn ang="0">
                  <a:pos x="4" y="128"/>
                </a:cxn>
                <a:cxn ang="0">
                  <a:pos x="9" y="137"/>
                </a:cxn>
                <a:cxn ang="0">
                  <a:pos x="12" y="146"/>
                </a:cxn>
                <a:cxn ang="0">
                  <a:pos x="18" y="153"/>
                </a:cxn>
                <a:cxn ang="0">
                  <a:pos x="22" y="161"/>
                </a:cxn>
                <a:cxn ang="0">
                  <a:pos x="30" y="168"/>
                </a:cxn>
                <a:cxn ang="0">
                  <a:pos x="36" y="174"/>
                </a:cxn>
                <a:cxn ang="0">
                  <a:pos x="43" y="180"/>
                </a:cxn>
                <a:cxn ang="0">
                  <a:pos x="52" y="185"/>
                </a:cxn>
                <a:cxn ang="0">
                  <a:pos x="60" y="189"/>
                </a:cxn>
                <a:cxn ang="0">
                  <a:pos x="69" y="192"/>
                </a:cxn>
                <a:cxn ang="0">
                  <a:pos x="79" y="195"/>
                </a:cxn>
                <a:cxn ang="0">
                  <a:pos x="88" y="197"/>
                </a:cxn>
                <a:cxn ang="0">
                  <a:pos x="99" y="197"/>
                </a:cxn>
                <a:cxn ang="0">
                  <a:pos x="99" y="197"/>
                </a:cxn>
                <a:cxn ang="0">
                  <a:pos x="109" y="197"/>
                </a:cxn>
                <a:cxn ang="0">
                  <a:pos x="118" y="195"/>
                </a:cxn>
                <a:cxn ang="0">
                  <a:pos x="118" y="195"/>
                </a:cxn>
                <a:cxn ang="0">
                  <a:pos x="115" y="176"/>
                </a:cxn>
                <a:cxn ang="0">
                  <a:pos x="114" y="156"/>
                </a:cxn>
                <a:cxn ang="0">
                  <a:pos x="114" y="156"/>
                </a:cxn>
                <a:cxn ang="0">
                  <a:pos x="115" y="138"/>
                </a:cxn>
                <a:cxn ang="0">
                  <a:pos x="118" y="120"/>
                </a:cxn>
                <a:cxn ang="0">
                  <a:pos x="123" y="104"/>
                </a:cxn>
                <a:cxn ang="0">
                  <a:pos x="130" y="87"/>
                </a:cxn>
                <a:cxn ang="0">
                  <a:pos x="138" y="72"/>
                </a:cxn>
                <a:cxn ang="0">
                  <a:pos x="148" y="59"/>
                </a:cxn>
                <a:cxn ang="0">
                  <a:pos x="160" y="45"/>
                </a:cxn>
                <a:cxn ang="0">
                  <a:pos x="172" y="35"/>
                </a:cxn>
                <a:cxn ang="0">
                  <a:pos x="172" y="35"/>
                </a:cxn>
                <a:cxn ang="0">
                  <a:pos x="165" y="27"/>
                </a:cxn>
                <a:cxn ang="0">
                  <a:pos x="157" y="20"/>
                </a:cxn>
                <a:cxn ang="0">
                  <a:pos x="150" y="15"/>
                </a:cxn>
                <a:cxn ang="0">
                  <a:pos x="139" y="9"/>
                </a:cxn>
                <a:cxn ang="0">
                  <a:pos x="130" y="6"/>
                </a:cxn>
                <a:cxn ang="0">
                  <a:pos x="120" y="3"/>
                </a:cxn>
                <a:cxn ang="0">
                  <a:pos x="109" y="2"/>
                </a:cxn>
                <a:cxn ang="0">
                  <a:pos x="99" y="0"/>
                </a:cxn>
              </a:cxnLst>
              <a:rect l="0" t="0" r="r" b="b"/>
              <a:pathLst>
                <a:path w="172" h="197">
                  <a:moveTo>
                    <a:pt x="99" y="0"/>
                  </a:moveTo>
                  <a:lnTo>
                    <a:pt x="99" y="0"/>
                  </a:lnTo>
                  <a:lnTo>
                    <a:pt x="88" y="2"/>
                  </a:lnTo>
                  <a:lnTo>
                    <a:pt x="79" y="3"/>
                  </a:lnTo>
                  <a:lnTo>
                    <a:pt x="69" y="5"/>
                  </a:lnTo>
                  <a:lnTo>
                    <a:pt x="60" y="8"/>
                  </a:lnTo>
                  <a:lnTo>
                    <a:pt x="52" y="12"/>
                  </a:lnTo>
                  <a:lnTo>
                    <a:pt x="43" y="17"/>
                  </a:lnTo>
                  <a:lnTo>
                    <a:pt x="36" y="23"/>
                  </a:lnTo>
                  <a:lnTo>
                    <a:pt x="30" y="29"/>
                  </a:lnTo>
                  <a:lnTo>
                    <a:pt x="22" y="36"/>
                  </a:lnTo>
                  <a:lnTo>
                    <a:pt x="18" y="44"/>
                  </a:lnTo>
                  <a:lnTo>
                    <a:pt x="12" y="53"/>
                  </a:lnTo>
                  <a:lnTo>
                    <a:pt x="9" y="60"/>
                  </a:lnTo>
                  <a:lnTo>
                    <a:pt x="4" y="69"/>
                  </a:lnTo>
                  <a:lnTo>
                    <a:pt x="3" y="80"/>
                  </a:lnTo>
                  <a:lnTo>
                    <a:pt x="1" y="89"/>
                  </a:lnTo>
                  <a:lnTo>
                    <a:pt x="0" y="99"/>
                  </a:lnTo>
                  <a:lnTo>
                    <a:pt x="0" y="99"/>
                  </a:lnTo>
                  <a:lnTo>
                    <a:pt x="1" y="108"/>
                  </a:lnTo>
                  <a:lnTo>
                    <a:pt x="3" y="119"/>
                  </a:lnTo>
                  <a:lnTo>
                    <a:pt x="4" y="128"/>
                  </a:lnTo>
                  <a:lnTo>
                    <a:pt x="9" y="137"/>
                  </a:lnTo>
                  <a:lnTo>
                    <a:pt x="12" y="146"/>
                  </a:lnTo>
                  <a:lnTo>
                    <a:pt x="18" y="153"/>
                  </a:lnTo>
                  <a:lnTo>
                    <a:pt x="22" y="161"/>
                  </a:lnTo>
                  <a:lnTo>
                    <a:pt x="30" y="168"/>
                  </a:lnTo>
                  <a:lnTo>
                    <a:pt x="36" y="174"/>
                  </a:lnTo>
                  <a:lnTo>
                    <a:pt x="43" y="180"/>
                  </a:lnTo>
                  <a:lnTo>
                    <a:pt x="52" y="185"/>
                  </a:lnTo>
                  <a:lnTo>
                    <a:pt x="60" y="189"/>
                  </a:lnTo>
                  <a:lnTo>
                    <a:pt x="69" y="192"/>
                  </a:lnTo>
                  <a:lnTo>
                    <a:pt x="79" y="195"/>
                  </a:lnTo>
                  <a:lnTo>
                    <a:pt x="88" y="197"/>
                  </a:lnTo>
                  <a:lnTo>
                    <a:pt x="99" y="197"/>
                  </a:lnTo>
                  <a:lnTo>
                    <a:pt x="99" y="197"/>
                  </a:lnTo>
                  <a:lnTo>
                    <a:pt x="109" y="197"/>
                  </a:lnTo>
                  <a:lnTo>
                    <a:pt x="118" y="195"/>
                  </a:lnTo>
                  <a:lnTo>
                    <a:pt x="118" y="195"/>
                  </a:lnTo>
                  <a:lnTo>
                    <a:pt x="115" y="176"/>
                  </a:lnTo>
                  <a:lnTo>
                    <a:pt x="114" y="156"/>
                  </a:lnTo>
                  <a:lnTo>
                    <a:pt x="114" y="156"/>
                  </a:lnTo>
                  <a:lnTo>
                    <a:pt x="115" y="138"/>
                  </a:lnTo>
                  <a:lnTo>
                    <a:pt x="118" y="120"/>
                  </a:lnTo>
                  <a:lnTo>
                    <a:pt x="123" y="104"/>
                  </a:lnTo>
                  <a:lnTo>
                    <a:pt x="130" y="87"/>
                  </a:lnTo>
                  <a:lnTo>
                    <a:pt x="138" y="72"/>
                  </a:lnTo>
                  <a:lnTo>
                    <a:pt x="148" y="59"/>
                  </a:lnTo>
                  <a:lnTo>
                    <a:pt x="160" y="45"/>
                  </a:lnTo>
                  <a:lnTo>
                    <a:pt x="172" y="35"/>
                  </a:lnTo>
                  <a:lnTo>
                    <a:pt x="172" y="35"/>
                  </a:lnTo>
                  <a:lnTo>
                    <a:pt x="165" y="27"/>
                  </a:lnTo>
                  <a:lnTo>
                    <a:pt x="157" y="20"/>
                  </a:lnTo>
                  <a:lnTo>
                    <a:pt x="150" y="15"/>
                  </a:lnTo>
                  <a:lnTo>
                    <a:pt x="139" y="9"/>
                  </a:lnTo>
                  <a:lnTo>
                    <a:pt x="130" y="6"/>
                  </a:lnTo>
                  <a:lnTo>
                    <a:pt x="120" y="3"/>
                  </a:lnTo>
                  <a:lnTo>
                    <a:pt x="109" y="2"/>
                  </a:lnTo>
                  <a:lnTo>
                    <a:pt x="99" y="0"/>
                  </a:lnTo>
                  <a:close/>
                </a:path>
              </a:pathLst>
            </a:custGeom>
            <a:solidFill>
              <a:srgbClr val="CDE4A2"/>
            </a:solidFill>
            <a:ln w="9525">
              <a:noFill/>
              <a:round/>
            </a:ln>
          </p:spPr>
          <p:txBody>
            <a:bodyPr vert="horz" wrap="square" lIns="91440" tIns="45720" rIns="91440" bIns="45720" numCol="1" anchor="t" anchorCtr="0" compatLnSpc="1"/>
            <a:lstStyle/>
            <a:p>
              <a:endParaRPr lang="zh-CN" altLang="en-US" sz="1600">
                <a:latin typeface="Arial" panose="020B0604020202020204" pitchFamily="34" charset="0"/>
                <a:ea typeface="Arial" panose="020B0604020202020204" pitchFamily="34" charset="0"/>
              </a:endParaRPr>
            </a:p>
          </p:txBody>
        </p:sp>
        <p:sp>
          <p:nvSpPr>
            <p:cNvPr id="19" name="Freeform 239"/>
            <p:cNvSpPr/>
            <p:nvPr/>
          </p:nvSpPr>
          <p:spPr bwMode="auto">
            <a:xfrm>
              <a:off x="2710201" y="505815"/>
              <a:ext cx="386740" cy="415189"/>
            </a:xfrm>
            <a:custGeom>
              <a:avLst/>
              <a:gdLst/>
              <a:ahLst/>
              <a:cxnLst>
                <a:cxn ang="0">
                  <a:pos x="99" y="0"/>
                </a:cxn>
                <a:cxn ang="0">
                  <a:pos x="99" y="0"/>
                </a:cxn>
                <a:cxn ang="0">
                  <a:pos x="88" y="2"/>
                </a:cxn>
                <a:cxn ang="0">
                  <a:pos x="79" y="3"/>
                </a:cxn>
                <a:cxn ang="0">
                  <a:pos x="69" y="5"/>
                </a:cxn>
                <a:cxn ang="0">
                  <a:pos x="60" y="8"/>
                </a:cxn>
                <a:cxn ang="0">
                  <a:pos x="52" y="12"/>
                </a:cxn>
                <a:cxn ang="0">
                  <a:pos x="43" y="17"/>
                </a:cxn>
                <a:cxn ang="0">
                  <a:pos x="36" y="23"/>
                </a:cxn>
                <a:cxn ang="0">
                  <a:pos x="30" y="29"/>
                </a:cxn>
                <a:cxn ang="0">
                  <a:pos x="22" y="36"/>
                </a:cxn>
                <a:cxn ang="0">
                  <a:pos x="18" y="44"/>
                </a:cxn>
                <a:cxn ang="0">
                  <a:pos x="12" y="53"/>
                </a:cxn>
                <a:cxn ang="0">
                  <a:pos x="9" y="60"/>
                </a:cxn>
                <a:cxn ang="0">
                  <a:pos x="4" y="69"/>
                </a:cxn>
                <a:cxn ang="0">
                  <a:pos x="3" y="80"/>
                </a:cxn>
                <a:cxn ang="0">
                  <a:pos x="1" y="89"/>
                </a:cxn>
                <a:cxn ang="0">
                  <a:pos x="0" y="99"/>
                </a:cxn>
                <a:cxn ang="0">
                  <a:pos x="0" y="99"/>
                </a:cxn>
                <a:cxn ang="0">
                  <a:pos x="1" y="108"/>
                </a:cxn>
                <a:cxn ang="0">
                  <a:pos x="3" y="119"/>
                </a:cxn>
                <a:cxn ang="0">
                  <a:pos x="4" y="128"/>
                </a:cxn>
                <a:cxn ang="0">
                  <a:pos x="9" y="137"/>
                </a:cxn>
                <a:cxn ang="0">
                  <a:pos x="12" y="146"/>
                </a:cxn>
                <a:cxn ang="0">
                  <a:pos x="18" y="153"/>
                </a:cxn>
                <a:cxn ang="0">
                  <a:pos x="22" y="161"/>
                </a:cxn>
                <a:cxn ang="0">
                  <a:pos x="30" y="168"/>
                </a:cxn>
                <a:cxn ang="0">
                  <a:pos x="36" y="174"/>
                </a:cxn>
                <a:cxn ang="0">
                  <a:pos x="43" y="180"/>
                </a:cxn>
                <a:cxn ang="0">
                  <a:pos x="52" y="185"/>
                </a:cxn>
                <a:cxn ang="0">
                  <a:pos x="60" y="189"/>
                </a:cxn>
                <a:cxn ang="0">
                  <a:pos x="69" y="192"/>
                </a:cxn>
                <a:cxn ang="0">
                  <a:pos x="79" y="195"/>
                </a:cxn>
                <a:cxn ang="0">
                  <a:pos x="88" y="197"/>
                </a:cxn>
                <a:cxn ang="0">
                  <a:pos x="99" y="197"/>
                </a:cxn>
                <a:cxn ang="0">
                  <a:pos x="99" y="197"/>
                </a:cxn>
                <a:cxn ang="0">
                  <a:pos x="109" y="197"/>
                </a:cxn>
                <a:cxn ang="0">
                  <a:pos x="118" y="195"/>
                </a:cxn>
                <a:cxn ang="0">
                  <a:pos x="118" y="195"/>
                </a:cxn>
                <a:cxn ang="0">
                  <a:pos x="115" y="176"/>
                </a:cxn>
                <a:cxn ang="0">
                  <a:pos x="114" y="156"/>
                </a:cxn>
                <a:cxn ang="0">
                  <a:pos x="114" y="156"/>
                </a:cxn>
                <a:cxn ang="0">
                  <a:pos x="115" y="138"/>
                </a:cxn>
                <a:cxn ang="0">
                  <a:pos x="118" y="120"/>
                </a:cxn>
                <a:cxn ang="0">
                  <a:pos x="123" y="104"/>
                </a:cxn>
                <a:cxn ang="0">
                  <a:pos x="130" y="87"/>
                </a:cxn>
                <a:cxn ang="0">
                  <a:pos x="138" y="72"/>
                </a:cxn>
                <a:cxn ang="0">
                  <a:pos x="148" y="59"/>
                </a:cxn>
                <a:cxn ang="0">
                  <a:pos x="160" y="45"/>
                </a:cxn>
                <a:cxn ang="0">
                  <a:pos x="172" y="35"/>
                </a:cxn>
                <a:cxn ang="0">
                  <a:pos x="172" y="35"/>
                </a:cxn>
                <a:cxn ang="0">
                  <a:pos x="165" y="27"/>
                </a:cxn>
                <a:cxn ang="0">
                  <a:pos x="157" y="20"/>
                </a:cxn>
                <a:cxn ang="0">
                  <a:pos x="150" y="15"/>
                </a:cxn>
                <a:cxn ang="0">
                  <a:pos x="139" y="9"/>
                </a:cxn>
                <a:cxn ang="0">
                  <a:pos x="130" y="6"/>
                </a:cxn>
                <a:cxn ang="0">
                  <a:pos x="120" y="3"/>
                </a:cxn>
                <a:cxn ang="0">
                  <a:pos x="109" y="2"/>
                </a:cxn>
                <a:cxn ang="0">
                  <a:pos x="99" y="0"/>
                </a:cxn>
              </a:cxnLst>
              <a:rect l="0" t="0" r="r" b="b"/>
              <a:pathLst>
                <a:path w="172" h="197">
                  <a:moveTo>
                    <a:pt x="99" y="0"/>
                  </a:moveTo>
                  <a:lnTo>
                    <a:pt x="99" y="0"/>
                  </a:lnTo>
                  <a:lnTo>
                    <a:pt x="88" y="2"/>
                  </a:lnTo>
                  <a:lnTo>
                    <a:pt x="79" y="3"/>
                  </a:lnTo>
                  <a:lnTo>
                    <a:pt x="69" y="5"/>
                  </a:lnTo>
                  <a:lnTo>
                    <a:pt x="60" y="8"/>
                  </a:lnTo>
                  <a:lnTo>
                    <a:pt x="52" y="12"/>
                  </a:lnTo>
                  <a:lnTo>
                    <a:pt x="43" y="17"/>
                  </a:lnTo>
                  <a:lnTo>
                    <a:pt x="36" y="23"/>
                  </a:lnTo>
                  <a:lnTo>
                    <a:pt x="30" y="29"/>
                  </a:lnTo>
                  <a:lnTo>
                    <a:pt x="22" y="36"/>
                  </a:lnTo>
                  <a:lnTo>
                    <a:pt x="18" y="44"/>
                  </a:lnTo>
                  <a:lnTo>
                    <a:pt x="12" y="53"/>
                  </a:lnTo>
                  <a:lnTo>
                    <a:pt x="9" y="60"/>
                  </a:lnTo>
                  <a:lnTo>
                    <a:pt x="4" y="69"/>
                  </a:lnTo>
                  <a:lnTo>
                    <a:pt x="3" y="80"/>
                  </a:lnTo>
                  <a:lnTo>
                    <a:pt x="1" y="89"/>
                  </a:lnTo>
                  <a:lnTo>
                    <a:pt x="0" y="99"/>
                  </a:lnTo>
                  <a:lnTo>
                    <a:pt x="0" y="99"/>
                  </a:lnTo>
                  <a:lnTo>
                    <a:pt x="1" y="108"/>
                  </a:lnTo>
                  <a:lnTo>
                    <a:pt x="3" y="119"/>
                  </a:lnTo>
                  <a:lnTo>
                    <a:pt x="4" y="128"/>
                  </a:lnTo>
                  <a:lnTo>
                    <a:pt x="9" y="137"/>
                  </a:lnTo>
                  <a:lnTo>
                    <a:pt x="12" y="146"/>
                  </a:lnTo>
                  <a:lnTo>
                    <a:pt x="18" y="153"/>
                  </a:lnTo>
                  <a:lnTo>
                    <a:pt x="22" y="161"/>
                  </a:lnTo>
                  <a:lnTo>
                    <a:pt x="30" y="168"/>
                  </a:lnTo>
                  <a:lnTo>
                    <a:pt x="36" y="174"/>
                  </a:lnTo>
                  <a:lnTo>
                    <a:pt x="43" y="180"/>
                  </a:lnTo>
                  <a:lnTo>
                    <a:pt x="52" y="185"/>
                  </a:lnTo>
                  <a:lnTo>
                    <a:pt x="60" y="189"/>
                  </a:lnTo>
                  <a:lnTo>
                    <a:pt x="69" y="192"/>
                  </a:lnTo>
                  <a:lnTo>
                    <a:pt x="79" y="195"/>
                  </a:lnTo>
                  <a:lnTo>
                    <a:pt x="88" y="197"/>
                  </a:lnTo>
                  <a:lnTo>
                    <a:pt x="99" y="197"/>
                  </a:lnTo>
                  <a:lnTo>
                    <a:pt x="99" y="197"/>
                  </a:lnTo>
                  <a:lnTo>
                    <a:pt x="109" y="197"/>
                  </a:lnTo>
                  <a:lnTo>
                    <a:pt x="118" y="195"/>
                  </a:lnTo>
                  <a:lnTo>
                    <a:pt x="118" y="195"/>
                  </a:lnTo>
                  <a:lnTo>
                    <a:pt x="115" y="176"/>
                  </a:lnTo>
                  <a:lnTo>
                    <a:pt x="114" y="156"/>
                  </a:lnTo>
                  <a:lnTo>
                    <a:pt x="114" y="156"/>
                  </a:lnTo>
                  <a:lnTo>
                    <a:pt x="115" y="138"/>
                  </a:lnTo>
                  <a:lnTo>
                    <a:pt x="118" y="120"/>
                  </a:lnTo>
                  <a:lnTo>
                    <a:pt x="123" y="104"/>
                  </a:lnTo>
                  <a:lnTo>
                    <a:pt x="130" y="87"/>
                  </a:lnTo>
                  <a:lnTo>
                    <a:pt x="138" y="72"/>
                  </a:lnTo>
                  <a:lnTo>
                    <a:pt x="148" y="59"/>
                  </a:lnTo>
                  <a:lnTo>
                    <a:pt x="160" y="45"/>
                  </a:lnTo>
                  <a:lnTo>
                    <a:pt x="172" y="35"/>
                  </a:lnTo>
                  <a:lnTo>
                    <a:pt x="172" y="35"/>
                  </a:lnTo>
                  <a:lnTo>
                    <a:pt x="165" y="27"/>
                  </a:lnTo>
                  <a:lnTo>
                    <a:pt x="157" y="20"/>
                  </a:lnTo>
                  <a:lnTo>
                    <a:pt x="150" y="15"/>
                  </a:lnTo>
                  <a:lnTo>
                    <a:pt x="139" y="9"/>
                  </a:lnTo>
                  <a:lnTo>
                    <a:pt x="130" y="6"/>
                  </a:lnTo>
                  <a:lnTo>
                    <a:pt x="120" y="3"/>
                  </a:lnTo>
                  <a:lnTo>
                    <a:pt x="109" y="2"/>
                  </a:lnTo>
                  <a:lnTo>
                    <a:pt x="99" y="0"/>
                  </a:lnTo>
                </a:path>
              </a:pathLst>
            </a:custGeom>
            <a:noFill/>
            <a:ln w="9525">
              <a:noFill/>
              <a:round/>
            </a:ln>
          </p:spPr>
          <p:txBody>
            <a:bodyPr vert="horz" wrap="square" lIns="91440" tIns="45720" rIns="91440" bIns="45720" numCol="1" anchor="t" anchorCtr="0" compatLnSpc="1"/>
            <a:lstStyle/>
            <a:p>
              <a:endParaRPr lang="zh-CN" altLang="en-US" sz="1600">
                <a:latin typeface="Arial" panose="020B0604020202020204" pitchFamily="34" charset="0"/>
                <a:ea typeface="Arial" panose="020B0604020202020204" pitchFamily="34" charset="0"/>
              </a:endParaRPr>
            </a:p>
          </p:txBody>
        </p:sp>
        <p:sp>
          <p:nvSpPr>
            <p:cNvPr id="20" name="Freeform 240"/>
            <p:cNvSpPr/>
            <p:nvPr/>
          </p:nvSpPr>
          <p:spPr bwMode="auto">
            <a:xfrm>
              <a:off x="2975522" y="505815"/>
              <a:ext cx="688037" cy="655452"/>
            </a:xfrm>
            <a:custGeom>
              <a:avLst/>
              <a:gdLst/>
              <a:ahLst/>
              <a:cxnLst>
                <a:cxn ang="0">
                  <a:pos x="150" y="0"/>
                </a:cxn>
                <a:cxn ang="0">
                  <a:pos x="125" y="3"/>
                </a:cxn>
                <a:cxn ang="0">
                  <a:pos x="99" y="9"/>
                </a:cxn>
                <a:cxn ang="0">
                  <a:pos x="75" y="20"/>
                </a:cxn>
                <a:cxn ang="0">
                  <a:pos x="54" y="35"/>
                </a:cxn>
                <a:cxn ang="0">
                  <a:pos x="65" y="48"/>
                </a:cxn>
                <a:cxn ang="0">
                  <a:pos x="77" y="81"/>
                </a:cxn>
                <a:cxn ang="0">
                  <a:pos x="78" y="99"/>
                </a:cxn>
                <a:cxn ang="0">
                  <a:pos x="74" y="132"/>
                </a:cxn>
                <a:cxn ang="0">
                  <a:pos x="57" y="161"/>
                </a:cxn>
                <a:cxn ang="0">
                  <a:pos x="32" y="183"/>
                </a:cxn>
                <a:cxn ang="0">
                  <a:pos x="0" y="195"/>
                </a:cxn>
                <a:cxn ang="0">
                  <a:pos x="5" y="207"/>
                </a:cxn>
                <a:cxn ang="0">
                  <a:pos x="15" y="230"/>
                </a:cxn>
                <a:cxn ang="0">
                  <a:pos x="29" y="251"/>
                </a:cxn>
                <a:cxn ang="0">
                  <a:pos x="45" y="270"/>
                </a:cxn>
                <a:cxn ang="0">
                  <a:pos x="66" y="285"/>
                </a:cxn>
                <a:cxn ang="0">
                  <a:pos x="87" y="297"/>
                </a:cxn>
                <a:cxn ang="0">
                  <a:pos x="111" y="306"/>
                </a:cxn>
                <a:cxn ang="0">
                  <a:pos x="138" y="311"/>
                </a:cxn>
                <a:cxn ang="0">
                  <a:pos x="150" y="311"/>
                </a:cxn>
                <a:cxn ang="0">
                  <a:pos x="177" y="309"/>
                </a:cxn>
                <a:cxn ang="0">
                  <a:pos x="201" y="302"/>
                </a:cxn>
                <a:cxn ang="0">
                  <a:pos x="224" y="293"/>
                </a:cxn>
                <a:cxn ang="0">
                  <a:pos x="245" y="279"/>
                </a:cxn>
                <a:cxn ang="0">
                  <a:pos x="237" y="273"/>
                </a:cxn>
                <a:cxn ang="0">
                  <a:pos x="225" y="261"/>
                </a:cxn>
                <a:cxn ang="0">
                  <a:pos x="216" y="245"/>
                </a:cxn>
                <a:cxn ang="0">
                  <a:pos x="212" y="227"/>
                </a:cxn>
                <a:cxn ang="0">
                  <a:pos x="210" y="218"/>
                </a:cxn>
                <a:cxn ang="0">
                  <a:pos x="216" y="189"/>
                </a:cxn>
                <a:cxn ang="0">
                  <a:pos x="231" y="167"/>
                </a:cxn>
                <a:cxn ang="0">
                  <a:pos x="255" y="150"/>
                </a:cxn>
                <a:cxn ang="0">
                  <a:pos x="284" y="144"/>
                </a:cxn>
                <a:cxn ang="0">
                  <a:pos x="294" y="146"/>
                </a:cxn>
                <a:cxn ang="0">
                  <a:pos x="306" y="149"/>
                </a:cxn>
                <a:cxn ang="0">
                  <a:pos x="302" y="119"/>
                </a:cxn>
                <a:cxn ang="0">
                  <a:pos x="291" y="90"/>
                </a:cxn>
                <a:cxn ang="0">
                  <a:pos x="278" y="65"/>
                </a:cxn>
                <a:cxn ang="0">
                  <a:pos x="258" y="44"/>
                </a:cxn>
                <a:cxn ang="0">
                  <a:pos x="236" y="26"/>
                </a:cxn>
                <a:cxn ang="0">
                  <a:pos x="210" y="12"/>
                </a:cxn>
                <a:cxn ang="0">
                  <a:pos x="182" y="3"/>
                </a:cxn>
                <a:cxn ang="0">
                  <a:pos x="150" y="0"/>
                </a:cxn>
              </a:cxnLst>
              <a:rect l="0" t="0" r="r" b="b"/>
              <a:pathLst>
                <a:path w="306" h="311">
                  <a:moveTo>
                    <a:pt x="150" y="0"/>
                  </a:moveTo>
                  <a:lnTo>
                    <a:pt x="150" y="0"/>
                  </a:lnTo>
                  <a:lnTo>
                    <a:pt x="137" y="2"/>
                  </a:lnTo>
                  <a:lnTo>
                    <a:pt x="125" y="3"/>
                  </a:lnTo>
                  <a:lnTo>
                    <a:pt x="111" y="6"/>
                  </a:lnTo>
                  <a:lnTo>
                    <a:pt x="99" y="9"/>
                  </a:lnTo>
                  <a:lnTo>
                    <a:pt x="87" y="14"/>
                  </a:lnTo>
                  <a:lnTo>
                    <a:pt x="75" y="20"/>
                  </a:lnTo>
                  <a:lnTo>
                    <a:pt x="65" y="27"/>
                  </a:lnTo>
                  <a:lnTo>
                    <a:pt x="54" y="35"/>
                  </a:lnTo>
                  <a:lnTo>
                    <a:pt x="54" y="35"/>
                  </a:lnTo>
                  <a:lnTo>
                    <a:pt x="65" y="48"/>
                  </a:lnTo>
                  <a:lnTo>
                    <a:pt x="72" y="63"/>
                  </a:lnTo>
                  <a:lnTo>
                    <a:pt x="77" y="81"/>
                  </a:lnTo>
                  <a:lnTo>
                    <a:pt x="78" y="99"/>
                  </a:lnTo>
                  <a:lnTo>
                    <a:pt x="78" y="99"/>
                  </a:lnTo>
                  <a:lnTo>
                    <a:pt x="77" y="116"/>
                  </a:lnTo>
                  <a:lnTo>
                    <a:pt x="74" y="132"/>
                  </a:lnTo>
                  <a:lnTo>
                    <a:pt x="66" y="147"/>
                  </a:lnTo>
                  <a:lnTo>
                    <a:pt x="57" y="161"/>
                  </a:lnTo>
                  <a:lnTo>
                    <a:pt x="45" y="173"/>
                  </a:lnTo>
                  <a:lnTo>
                    <a:pt x="32" y="183"/>
                  </a:lnTo>
                  <a:lnTo>
                    <a:pt x="17" y="191"/>
                  </a:lnTo>
                  <a:lnTo>
                    <a:pt x="0" y="195"/>
                  </a:lnTo>
                  <a:lnTo>
                    <a:pt x="0" y="195"/>
                  </a:lnTo>
                  <a:lnTo>
                    <a:pt x="5" y="207"/>
                  </a:lnTo>
                  <a:lnTo>
                    <a:pt x="9" y="219"/>
                  </a:lnTo>
                  <a:lnTo>
                    <a:pt x="15" y="230"/>
                  </a:lnTo>
                  <a:lnTo>
                    <a:pt x="21" y="242"/>
                  </a:lnTo>
                  <a:lnTo>
                    <a:pt x="29" y="251"/>
                  </a:lnTo>
                  <a:lnTo>
                    <a:pt x="38" y="261"/>
                  </a:lnTo>
                  <a:lnTo>
                    <a:pt x="45" y="270"/>
                  </a:lnTo>
                  <a:lnTo>
                    <a:pt x="56" y="278"/>
                  </a:lnTo>
                  <a:lnTo>
                    <a:pt x="66" y="285"/>
                  </a:lnTo>
                  <a:lnTo>
                    <a:pt x="77" y="291"/>
                  </a:lnTo>
                  <a:lnTo>
                    <a:pt x="87" y="297"/>
                  </a:lnTo>
                  <a:lnTo>
                    <a:pt x="99" y="302"/>
                  </a:lnTo>
                  <a:lnTo>
                    <a:pt x="111" y="306"/>
                  </a:lnTo>
                  <a:lnTo>
                    <a:pt x="125" y="309"/>
                  </a:lnTo>
                  <a:lnTo>
                    <a:pt x="138" y="311"/>
                  </a:lnTo>
                  <a:lnTo>
                    <a:pt x="150" y="311"/>
                  </a:lnTo>
                  <a:lnTo>
                    <a:pt x="150" y="311"/>
                  </a:lnTo>
                  <a:lnTo>
                    <a:pt x="164" y="311"/>
                  </a:lnTo>
                  <a:lnTo>
                    <a:pt x="177" y="309"/>
                  </a:lnTo>
                  <a:lnTo>
                    <a:pt x="189" y="306"/>
                  </a:lnTo>
                  <a:lnTo>
                    <a:pt x="201" y="302"/>
                  </a:lnTo>
                  <a:lnTo>
                    <a:pt x="213" y="297"/>
                  </a:lnTo>
                  <a:lnTo>
                    <a:pt x="224" y="293"/>
                  </a:lnTo>
                  <a:lnTo>
                    <a:pt x="234" y="287"/>
                  </a:lnTo>
                  <a:lnTo>
                    <a:pt x="245" y="279"/>
                  </a:lnTo>
                  <a:lnTo>
                    <a:pt x="245" y="279"/>
                  </a:lnTo>
                  <a:lnTo>
                    <a:pt x="237" y="273"/>
                  </a:lnTo>
                  <a:lnTo>
                    <a:pt x="231" y="267"/>
                  </a:lnTo>
                  <a:lnTo>
                    <a:pt x="225" y="261"/>
                  </a:lnTo>
                  <a:lnTo>
                    <a:pt x="221" y="254"/>
                  </a:lnTo>
                  <a:lnTo>
                    <a:pt x="216" y="245"/>
                  </a:lnTo>
                  <a:lnTo>
                    <a:pt x="213" y="236"/>
                  </a:lnTo>
                  <a:lnTo>
                    <a:pt x="212" y="227"/>
                  </a:lnTo>
                  <a:lnTo>
                    <a:pt x="210" y="218"/>
                  </a:lnTo>
                  <a:lnTo>
                    <a:pt x="210" y="218"/>
                  </a:lnTo>
                  <a:lnTo>
                    <a:pt x="212" y="203"/>
                  </a:lnTo>
                  <a:lnTo>
                    <a:pt x="216" y="189"/>
                  </a:lnTo>
                  <a:lnTo>
                    <a:pt x="224" y="177"/>
                  </a:lnTo>
                  <a:lnTo>
                    <a:pt x="231" y="167"/>
                  </a:lnTo>
                  <a:lnTo>
                    <a:pt x="243" y="158"/>
                  </a:lnTo>
                  <a:lnTo>
                    <a:pt x="255" y="150"/>
                  </a:lnTo>
                  <a:lnTo>
                    <a:pt x="269" y="146"/>
                  </a:lnTo>
                  <a:lnTo>
                    <a:pt x="284" y="144"/>
                  </a:lnTo>
                  <a:lnTo>
                    <a:pt x="284" y="144"/>
                  </a:lnTo>
                  <a:lnTo>
                    <a:pt x="294" y="146"/>
                  </a:lnTo>
                  <a:lnTo>
                    <a:pt x="306" y="149"/>
                  </a:lnTo>
                  <a:lnTo>
                    <a:pt x="306" y="149"/>
                  </a:lnTo>
                  <a:lnTo>
                    <a:pt x="305" y="134"/>
                  </a:lnTo>
                  <a:lnTo>
                    <a:pt x="302" y="119"/>
                  </a:lnTo>
                  <a:lnTo>
                    <a:pt x="297" y="104"/>
                  </a:lnTo>
                  <a:lnTo>
                    <a:pt x="291" y="90"/>
                  </a:lnTo>
                  <a:lnTo>
                    <a:pt x="285" y="78"/>
                  </a:lnTo>
                  <a:lnTo>
                    <a:pt x="278" y="65"/>
                  </a:lnTo>
                  <a:lnTo>
                    <a:pt x="269" y="54"/>
                  </a:lnTo>
                  <a:lnTo>
                    <a:pt x="258" y="44"/>
                  </a:lnTo>
                  <a:lnTo>
                    <a:pt x="248" y="35"/>
                  </a:lnTo>
                  <a:lnTo>
                    <a:pt x="236" y="26"/>
                  </a:lnTo>
                  <a:lnTo>
                    <a:pt x="222" y="18"/>
                  </a:lnTo>
                  <a:lnTo>
                    <a:pt x="210" y="12"/>
                  </a:lnTo>
                  <a:lnTo>
                    <a:pt x="195" y="8"/>
                  </a:lnTo>
                  <a:lnTo>
                    <a:pt x="182" y="3"/>
                  </a:lnTo>
                  <a:lnTo>
                    <a:pt x="167" y="2"/>
                  </a:lnTo>
                  <a:lnTo>
                    <a:pt x="150" y="0"/>
                  </a:lnTo>
                  <a:close/>
                </a:path>
              </a:pathLst>
            </a:custGeom>
            <a:solidFill>
              <a:srgbClr val="E8E4A2"/>
            </a:solidFill>
            <a:ln w="9525">
              <a:noFill/>
              <a:round/>
            </a:ln>
          </p:spPr>
          <p:txBody>
            <a:bodyPr vert="horz" wrap="square" lIns="91440" tIns="45720" rIns="91440" bIns="45720" numCol="1" anchor="t" anchorCtr="0" compatLnSpc="1"/>
            <a:lstStyle/>
            <a:p>
              <a:endParaRPr lang="zh-CN" altLang="en-US" sz="1600">
                <a:latin typeface="Arial" panose="020B0604020202020204" pitchFamily="34" charset="0"/>
                <a:ea typeface="Arial" panose="020B0604020202020204" pitchFamily="34" charset="0"/>
              </a:endParaRPr>
            </a:p>
          </p:txBody>
        </p:sp>
        <p:sp>
          <p:nvSpPr>
            <p:cNvPr id="21" name="Freeform 241"/>
            <p:cNvSpPr/>
            <p:nvPr/>
          </p:nvSpPr>
          <p:spPr bwMode="auto">
            <a:xfrm>
              <a:off x="2975522" y="505815"/>
              <a:ext cx="688037" cy="655452"/>
            </a:xfrm>
            <a:custGeom>
              <a:avLst/>
              <a:gdLst/>
              <a:ahLst/>
              <a:cxnLst>
                <a:cxn ang="0">
                  <a:pos x="150" y="0"/>
                </a:cxn>
                <a:cxn ang="0">
                  <a:pos x="125" y="3"/>
                </a:cxn>
                <a:cxn ang="0">
                  <a:pos x="99" y="9"/>
                </a:cxn>
                <a:cxn ang="0">
                  <a:pos x="75" y="20"/>
                </a:cxn>
                <a:cxn ang="0">
                  <a:pos x="54" y="35"/>
                </a:cxn>
                <a:cxn ang="0">
                  <a:pos x="65" y="48"/>
                </a:cxn>
                <a:cxn ang="0">
                  <a:pos x="77" y="81"/>
                </a:cxn>
                <a:cxn ang="0">
                  <a:pos x="78" y="99"/>
                </a:cxn>
                <a:cxn ang="0">
                  <a:pos x="74" y="132"/>
                </a:cxn>
                <a:cxn ang="0">
                  <a:pos x="57" y="161"/>
                </a:cxn>
                <a:cxn ang="0">
                  <a:pos x="32" y="183"/>
                </a:cxn>
                <a:cxn ang="0">
                  <a:pos x="0" y="195"/>
                </a:cxn>
                <a:cxn ang="0">
                  <a:pos x="5" y="207"/>
                </a:cxn>
                <a:cxn ang="0">
                  <a:pos x="15" y="230"/>
                </a:cxn>
                <a:cxn ang="0">
                  <a:pos x="29" y="251"/>
                </a:cxn>
                <a:cxn ang="0">
                  <a:pos x="45" y="270"/>
                </a:cxn>
                <a:cxn ang="0">
                  <a:pos x="66" y="285"/>
                </a:cxn>
                <a:cxn ang="0">
                  <a:pos x="87" y="297"/>
                </a:cxn>
                <a:cxn ang="0">
                  <a:pos x="111" y="306"/>
                </a:cxn>
                <a:cxn ang="0">
                  <a:pos x="138" y="311"/>
                </a:cxn>
                <a:cxn ang="0">
                  <a:pos x="150" y="311"/>
                </a:cxn>
                <a:cxn ang="0">
                  <a:pos x="177" y="309"/>
                </a:cxn>
                <a:cxn ang="0">
                  <a:pos x="201" y="302"/>
                </a:cxn>
                <a:cxn ang="0">
                  <a:pos x="224" y="293"/>
                </a:cxn>
                <a:cxn ang="0">
                  <a:pos x="245" y="279"/>
                </a:cxn>
                <a:cxn ang="0">
                  <a:pos x="237" y="273"/>
                </a:cxn>
                <a:cxn ang="0">
                  <a:pos x="225" y="261"/>
                </a:cxn>
                <a:cxn ang="0">
                  <a:pos x="216" y="245"/>
                </a:cxn>
                <a:cxn ang="0">
                  <a:pos x="212" y="227"/>
                </a:cxn>
                <a:cxn ang="0">
                  <a:pos x="210" y="218"/>
                </a:cxn>
                <a:cxn ang="0">
                  <a:pos x="216" y="189"/>
                </a:cxn>
                <a:cxn ang="0">
                  <a:pos x="231" y="167"/>
                </a:cxn>
                <a:cxn ang="0">
                  <a:pos x="255" y="150"/>
                </a:cxn>
                <a:cxn ang="0">
                  <a:pos x="284" y="144"/>
                </a:cxn>
                <a:cxn ang="0">
                  <a:pos x="294" y="146"/>
                </a:cxn>
                <a:cxn ang="0">
                  <a:pos x="306" y="149"/>
                </a:cxn>
                <a:cxn ang="0">
                  <a:pos x="302" y="119"/>
                </a:cxn>
                <a:cxn ang="0">
                  <a:pos x="291" y="90"/>
                </a:cxn>
                <a:cxn ang="0">
                  <a:pos x="278" y="65"/>
                </a:cxn>
                <a:cxn ang="0">
                  <a:pos x="258" y="44"/>
                </a:cxn>
                <a:cxn ang="0">
                  <a:pos x="236" y="26"/>
                </a:cxn>
                <a:cxn ang="0">
                  <a:pos x="210" y="12"/>
                </a:cxn>
                <a:cxn ang="0">
                  <a:pos x="182" y="3"/>
                </a:cxn>
                <a:cxn ang="0">
                  <a:pos x="150" y="0"/>
                </a:cxn>
              </a:cxnLst>
              <a:rect l="0" t="0" r="r" b="b"/>
              <a:pathLst>
                <a:path w="306" h="311">
                  <a:moveTo>
                    <a:pt x="150" y="0"/>
                  </a:moveTo>
                  <a:lnTo>
                    <a:pt x="150" y="0"/>
                  </a:lnTo>
                  <a:lnTo>
                    <a:pt x="137" y="2"/>
                  </a:lnTo>
                  <a:lnTo>
                    <a:pt x="125" y="3"/>
                  </a:lnTo>
                  <a:lnTo>
                    <a:pt x="111" y="6"/>
                  </a:lnTo>
                  <a:lnTo>
                    <a:pt x="99" y="9"/>
                  </a:lnTo>
                  <a:lnTo>
                    <a:pt x="87" y="14"/>
                  </a:lnTo>
                  <a:lnTo>
                    <a:pt x="75" y="20"/>
                  </a:lnTo>
                  <a:lnTo>
                    <a:pt x="65" y="27"/>
                  </a:lnTo>
                  <a:lnTo>
                    <a:pt x="54" y="35"/>
                  </a:lnTo>
                  <a:lnTo>
                    <a:pt x="54" y="35"/>
                  </a:lnTo>
                  <a:lnTo>
                    <a:pt x="65" y="48"/>
                  </a:lnTo>
                  <a:lnTo>
                    <a:pt x="72" y="63"/>
                  </a:lnTo>
                  <a:lnTo>
                    <a:pt x="77" y="81"/>
                  </a:lnTo>
                  <a:lnTo>
                    <a:pt x="78" y="99"/>
                  </a:lnTo>
                  <a:lnTo>
                    <a:pt x="78" y="99"/>
                  </a:lnTo>
                  <a:lnTo>
                    <a:pt x="77" y="116"/>
                  </a:lnTo>
                  <a:lnTo>
                    <a:pt x="74" y="132"/>
                  </a:lnTo>
                  <a:lnTo>
                    <a:pt x="66" y="147"/>
                  </a:lnTo>
                  <a:lnTo>
                    <a:pt x="57" y="161"/>
                  </a:lnTo>
                  <a:lnTo>
                    <a:pt x="45" y="173"/>
                  </a:lnTo>
                  <a:lnTo>
                    <a:pt x="32" y="183"/>
                  </a:lnTo>
                  <a:lnTo>
                    <a:pt x="17" y="191"/>
                  </a:lnTo>
                  <a:lnTo>
                    <a:pt x="0" y="195"/>
                  </a:lnTo>
                  <a:lnTo>
                    <a:pt x="0" y="195"/>
                  </a:lnTo>
                  <a:lnTo>
                    <a:pt x="5" y="207"/>
                  </a:lnTo>
                  <a:lnTo>
                    <a:pt x="9" y="219"/>
                  </a:lnTo>
                  <a:lnTo>
                    <a:pt x="15" y="230"/>
                  </a:lnTo>
                  <a:lnTo>
                    <a:pt x="21" y="242"/>
                  </a:lnTo>
                  <a:lnTo>
                    <a:pt x="29" y="251"/>
                  </a:lnTo>
                  <a:lnTo>
                    <a:pt x="38" y="261"/>
                  </a:lnTo>
                  <a:lnTo>
                    <a:pt x="45" y="270"/>
                  </a:lnTo>
                  <a:lnTo>
                    <a:pt x="56" y="278"/>
                  </a:lnTo>
                  <a:lnTo>
                    <a:pt x="66" y="285"/>
                  </a:lnTo>
                  <a:lnTo>
                    <a:pt x="77" y="291"/>
                  </a:lnTo>
                  <a:lnTo>
                    <a:pt x="87" y="297"/>
                  </a:lnTo>
                  <a:lnTo>
                    <a:pt x="99" y="302"/>
                  </a:lnTo>
                  <a:lnTo>
                    <a:pt x="111" y="306"/>
                  </a:lnTo>
                  <a:lnTo>
                    <a:pt x="125" y="309"/>
                  </a:lnTo>
                  <a:lnTo>
                    <a:pt x="138" y="311"/>
                  </a:lnTo>
                  <a:lnTo>
                    <a:pt x="150" y="311"/>
                  </a:lnTo>
                  <a:lnTo>
                    <a:pt x="150" y="311"/>
                  </a:lnTo>
                  <a:lnTo>
                    <a:pt x="164" y="311"/>
                  </a:lnTo>
                  <a:lnTo>
                    <a:pt x="177" y="309"/>
                  </a:lnTo>
                  <a:lnTo>
                    <a:pt x="189" y="306"/>
                  </a:lnTo>
                  <a:lnTo>
                    <a:pt x="201" y="302"/>
                  </a:lnTo>
                  <a:lnTo>
                    <a:pt x="213" y="297"/>
                  </a:lnTo>
                  <a:lnTo>
                    <a:pt x="224" y="293"/>
                  </a:lnTo>
                  <a:lnTo>
                    <a:pt x="234" y="287"/>
                  </a:lnTo>
                  <a:lnTo>
                    <a:pt x="245" y="279"/>
                  </a:lnTo>
                  <a:lnTo>
                    <a:pt x="245" y="279"/>
                  </a:lnTo>
                  <a:lnTo>
                    <a:pt x="237" y="273"/>
                  </a:lnTo>
                  <a:lnTo>
                    <a:pt x="231" y="267"/>
                  </a:lnTo>
                  <a:lnTo>
                    <a:pt x="225" y="261"/>
                  </a:lnTo>
                  <a:lnTo>
                    <a:pt x="221" y="254"/>
                  </a:lnTo>
                  <a:lnTo>
                    <a:pt x="216" y="245"/>
                  </a:lnTo>
                  <a:lnTo>
                    <a:pt x="213" y="236"/>
                  </a:lnTo>
                  <a:lnTo>
                    <a:pt x="212" y="227"/>
                  </a:lnTo>
                  <a:lnTo>
                    <a:pt x="210" y="218"/>
                  </a:lnTo>
                  <a:lnTo>
                    <a:pt x="210" y="218"/>
                  </a:lnTo>
                  <a:lnTo>
                    <a:pt x="212" y="203"/>
                  </a:lnTo>
                  <a:lnTo>
                    <a:pt x="216" y="189"/>
                  </a:lnTo>
                  <a:lnTo>
                    <a:pt x="224" y="177"/>
                  </a:lnTo>
                  <a:lnTo>
                    <a:pt x="231" y="167"/>
                  </a:lnTo>
                  <a:lnTo>
                    <a:pt x="243" y="158"/>
                  </a:lnTo>
                  <a:lnTo>
                    <a:pt x="255" y="150"/>
                  </a:lnTo>
                  <a:lnTo>
                    <a:pt x="269" y="146"/>
                  </a:lnTo>
                  <a:lnTo>
                    <a:pt x="284" y="144"/>
                  </a:lnTo>
                  <a:lnTo>
                    <a:pt x="284" y="144"/>
                  </a:lnTo>
                  <a:lnTo>
                    <a:pt x="294" y="146"/>
                  </a:lnTo>
                  <a:lnTo>
                    <a:pt x="306" y="149"/>
                  </a:lnTo>
                  <a:lnTo>
                    <a:pt x="306" y="149"/>
                  </a:lnTo>
                  <a:lnTo>
                    <a:pt x="305" y="134"/>
                  </a:lnTo>
                  <a:lnTo>
                    <a:pt x="302" y="119"/>
                  </a:lnTo>
                  <a:lnTo>
                    <a:pt x="297" y="104"/>
                  </a:lnTo>
                  <a:lnTo>
                    <a:pt x="291" y="90"/>
                  </a:lnTo>
                  <a:lnTo>
                    <a:pt x="285" y="78"/>
                  </a:lnTo>
                  <a:lnTo>
                    <a:pt x="278" y="65"/>
                  </a:lnTo>
                  <a:lnTo>
                    <a:pt x="269" y="54"/>
                  </a:lnTo>
                  <a:lnTo>
                    <a:pt x="258" y="44"/>
                  </a:lnTo>
                  <a:lnTo>
                    <a:pt x="248" y="35"/>
                  </a:lnTo>
                  <a:lnTo>
                    <a:pt x="236" y="26"/>
                  </a:lnTo>
                  <a:lnTo>
                    <a:pt x="222" y="18"/>
                  </a:lnTo>
                  <a:lnTo>
                    <a:pt x="210" y="12"/>
                  </a:lnTo>
                  <a:lnTo>
                    <a:pt x="195" y="8"/>
                  </a:lnTo>
                  <a:lnTo>
                    <a:pt x="182" y="3"/>
                  </a:lnTo>
                  <a:lnTo>
                    <a:pt x="167" y="2"/>
                  </a:lnTo>
                  <a:lnTo>
                    <a:pt x="150" y="0"/>
                  </a:lnTo>
                </a:path>
              </a:pathLst>
            </a:custGeom>
            <a:noFill/>
            <a:ln w="9525">
              <a:noFill/>
              <a:round/>
            </a:ln>
          </p:spPr>
          <p:txBody>
            <a:bodyPr vert="horz" wrap="square" lIns="91440" tIns="45720" rIns="91440" bIns="45720" numCol="1" anchor="t" anchorCtr="0" compatLnSpc="1"/>
            <a:lstStyle/>
            <a:p>
              <a:endParaRPr lang="zh-CN" altLang="en-US" sz="1600">
                <a:latin typeface="Arial" panose="020B0604020202020204" pitchFamily="34" charset="0"/>
                <a:ea typeface="Arial" panose="020B0604020202020204" pitchFamily="34" charset="0"/>
              </a:endParaRPr>
            </a:p>
          </p:txBody>
        </p:sp>
        <p:sp>
          <p:nvSpPr>
            <p:cNvPr id="22" name="Freeform 242"/>
            <p:cNvSpPr/>
            <p:nvPr/>
          </p:nvSpPr>
          <p:spPr bwMode="auto">
            <a:xfrm>
              <a:off x="2966528" y="579581"/>
              <a:ext cx="184376" cy="337209"/>
            </a:xfrm>
            <a:custGeom>
              <a:avLst/>
              <a:gdLst/>
              <a:ahLst/>
              <a:cxnLst>
                <a:cxn ang="0">
                  <a:pos x="58" y="0"/>
                </a:cxn>
                <a:cxn ang="0">
                  <a:pos x="58" y="0"/>
                </a:cxn>
                <a:cxn ang="0">
                  <a:pos x="46" y="10"/>
                </a:cxn>
                <a:cxn ang="0">
                  <a:pos x="34" y="24"/>
                </a:cxn>
                <a:cxn ang="0">
                  <a:pos x="24" y="37"/>
                </a:cxn>
                <a:cxn ang="0">
                  <a:pos x="16" y="52"/>
                </a:cxn>
                <a:cxn ang="0">
                  <a:pos x="9" y="69"/>
                </a:cxn>
                <a:cxn ang="0">
                  <a:pos x="4" y="85"/>
                </a:cxn>
                <a:cxn ang="0">
                  <a:pos x="1" y="103"/>
                </a:cxn>
                <a:cxn ang="0">
                  <a:pos x="0" y="121"/>
                </a:cxn>
                <a:cxn ang="0">
                  <a:pos x="0" y="121"/>
                </a:cxn>
                <a:cxn ang="0">
                  <a:pos x="1" y="141"/>
                </a:cxn>
                <a:cxn ang="0">
                  <a:pos x="4" y="160"/>
                </a:cxn>
                <a:cxn ang="0">
                  <a:pos x="4" y="160"/>
                </a:cxn>
                <a:cxn ang="0">
                  <a:pos x="21" y="156"/>
                </a:cxn>
                <a:cxn ang="0">
                  <a:pos x="36" y="148"/>
                </a:cxn>
                <a:cxn ang="0">
                  <a:pos x="49" y="138"/>
                </a:cxn>
                <a:cxn ang="0">
                  <a:pos x="61" y="126"/>
                </a:cxn>
                <a:cxn ang="0">
                  <a:pos x="70" y="112"/>
                </a:cxn>
                <a:cxn ang="0">
                  <a:pos x="78" y="97"/>
                </a:cxn>
                <a:cxn ang="0">
                  <a:pos x="81" y="81"/>
                </a:cxn>
                <a:cxn ang="0">
                  <a:pos x="82" y="64"/>
                </a:cxn>
                <a:cxn ang="0">
                  <a:pos x="82" y="64"/>
                </a:cxn>
                <a:cxn ang="0">
                  <a:pos x="81" y="46"/>
                </a:cxn>
                <a:cxn ang="0">
                  <a:pos x="76" y="28"/>
                </a:cxn>
                <a:cxn ang="0">
                  <a:pos x="69" y="13"/>
                </a:cxn>
                <a:cxn ang="0">
                  <a:pos x="58" y="0"/>
                </a:cxn>
              </a:cxnLst>
              <a:rect l="0" t="0" r="r" b="b"/>
              <a:pathLst>
                <a:path w="82" h="160">
                  <a:moveTo>
                    <a:pt x="58" y="0"/>
                  </a:moveTo>
                  <a:lnTo>
                    <a:pt x="58" y="0"/>
                  </a:lnTo>
                  <a:lnTo>
                    <a:pt x="46" y="10"/>
                  </a:lnTo>
                  <a:lnTo>
                    <a:pt x="34" y="24"/>
                  </a:lnTo>
                  <a:lnTo>
                    <a:pt x="24" y="37"/>
                  </a:lnTo>
                  <a:lnTo>
                    <a:pt x="16" y="52"/>
                  </a:lnTo>
                  <a:lnTo>
                    <a:pt x="9" y="69"/>
                  </a:lnTo>
                  <a:lnTo>
                    <a:pt x="4" y="85"/>
                  </a:lnTo>
                  <a:lnTo>
                    <a:pt x="1" y="103"/>
                  </a:lnTo>
                  <a:lnTo>
                    <a:pt x="0" y="121"/>
                  </a:lnTo>
                  <a:lnTo>
                    <a:pt x="0" y="121"/>
                  </a:lnTo>
                  <a:lnTo>
                    <a:pt x="1" y="141"/>
                  </a:lnTo>
                  <a:lnTo>
                    <a:pt x="4" y="160"/>
                  </a:lnTo>
                  <a:lnTo>
                    <a:pt x="4" y="160"/>
                  </a:lnTo>
                  <a:lnTo>
                    <a:pt x="21" y="156"/>
                  </a:lnTo>
                  <a:lnTo>
                    <a:pt x="36" y="148"/>
                  </a:lnTo>
                  <a:lnTo>
                    <a:pt x="49" y="138"/>
                  </a:lnTo>
                  <a:lnTo>
                    <a:pt x="61" y="126"/>
                  </a:lnTo>
                  <a:lnTo>
                    <a:pt x="70" y="112"/>
                  </a:lnTo>
                  <a:lnTo>
                    <a:pt x="78" y="97"/>
                  </a:lnTo>
                  <a:lnTo>
                    <a:pt x="81" y="81"/>
                  </a:lnTo>
                  <a:lnTo>
                    <a:pt x="82" y="64"/>
                  </a:lnTo>
                  <a:lnTo>
                    <a:pt x="82" y="64"/>
                  </a:lnTo>
                  <a:lnTo>
                    <a:pt x="81" y="46"/>
                  </a:lnTo>
                  <a:lnTo>
                    <a:pt x="76" y="28"/>
                  </a:lnTo>
                  <a:lnTo>
                    <a:pt x="69" y="13"/>
                  </a:lnTo>
                  <a:lnTo>
                    <a:pt x="58" y="0"/>
                  </a:lnTo>
                  <a:close/>
                </a:path>
              </a:pathLst>
            </a:custGeom>
            <a:solidFill>
              <a:srgbClr val="CDD77B"/>
            </a:solidFill>
            <a:ln w="9525">
              <a:noFill/>
              <a:round/>
            </a:ln>
          </p:spPr>
          <p:txBody>
            <a:bodyPr vert="horz" wrap="square" lIns="91440" tIns="45720" rIns="91440" bIns="45720" numCol="1" anchor="t" anchorCtr="0" compatLnSpc="1"/>
            <a:lstStyle/>
            <a:p>
              <a:endParaRPr lang="zh-CN" altLang="en-US" sz="1600">
                <a:latin typeface="Arial" panose="020B0604020202020204" pitchFamily="34" charset="0"/>
                <a:ea typeface="Arial" panose="020B0604020202020204" pitchFamily="34" charset="0"/>
              </a:endParaRPr>
            </a:p>
          </p:txBody>
        </p:sp>
        <p:sp>
          <p:nvSpPr>
            <p:cNvPr id="23" name="Freeform 243"/>
            <p:cNvSpPr/>
            <p:nvPr/>
          </p:nvSpPr>
          <p:spPr bwMode="auto">
            <a:xfrm>
              <a:off x="2966528" y="579581"/>
              <a:ext cx="184376" cy="337209"/>
            </a:xfrm>
            <a:custGeom>
              <a:avLst/>
              <a:gdLst/>
              <a:ahLst/>
              <a:cxnLst>
                <a:cxn ang="0">
                  <a:pos x="58" y="0"/>
                </a:cxn>
                <a:cxn ang="0">
                  <a:pos x="58" y="0"/>
                </a:cxn>
                <a:cxn ang="0">
                  <a:pos x="46" y="10"/>
                </a:cxn>
                <a:cxn ang="0">
                  <a:pos x="34" y="24"/>
                </a:cxn>
                <a:cxn ang="0">
                  <a:pos x="24" y="37"/>
                </a:cxn>
                <a:cxn ang="0">
                  <a:pos x="16" y="52"/>
                </a:cxn>
                <a:cxn ang="0">
                  <a:pos x="9" y="69"/>
                </a:cxn>
                <a:cxn ang="0">
                  <a:pos x="4" y="85"/>
                </a:cxn>
                <a:cxn ang="0">
                  <a:pos x="1" y="103"/>
                </a:cxn>
                <a:cxn ang="0">
                  <a:pos x="0" y="121"/>
                </a:cxn>
                <a:cxn ang="0">
                  <a:pos x="0" y="121"/>
                </a:cxn>
                <a:cxn ang="0">
                  <a:pos x="1" y="141"/>
                </a:cxn>
                <a:cxn ang="0">
                  <a:pos x="4" y="160"/>
                </a:cxn>
                <a:cxn ang="0">
                  <a:pos x="4" y="160"/>
                </a:cxn>
                <a:cxn ang="0">
                  <a:pos x="21" y="156"/>
                </a:cxn>
                <a:cxn ang="0">
                  <a:pos x="36" y="148"/>
                </a:cxn>
                <a:cxn ang="0">
                  <a:pos x="49" y="138"/>
                </a:cxn>
                <a:cxn ang="0">
                  <a:pos x="61" y="126"/>
                </a:cxn>
                <a:cxn ang="0">
                  <a:pos x="70" y="112"/>
                </a:cxn>
                <a:cxn ang="0">
                  <a:pos x="78" y="97"/>
                </a:cxn>
                <a:cxn ang="0">
                  <a:pos x="81" y="81"/>
                </a:cxn>
                <a:cxn ang="0">
                  <a:pos x="82" y="64"/>
                </a:cxn>
                <a:cxn ang="0">
                  <a:pos x="82" y="64"/>
                </a:cxn>
                <a:cxn ang="0">
                  <a:pos x="81" y="46"/>
                </a:cxn>
                <a:cxn ang="0">
                  <a:pos x="76" y="28"/>
                </a:cxn>
                <a:cxn ang="0">
                  <a:pos x="69" y="13"/>
                </a:cxn>
                <a:cxn ang="0">
                  <a:pos x="58" y="0"/>
                </a:cxn>
              </a:cxnLst>
              <a:rect l="0" t="0" r="r" b="b"/>
              <a:pathLst>
                <a:path w="82" h="160">
                  <a:moveTo>
                    <a:pt x="58" y="0"/>
                  </a:moveTo>
                  <a:lnTo>
                    <a:pt x="58" y="0"/>
                  </a:lnTo>
                  <a:lnTo>
                    <a:pt x="46" y="10"/>
                  </a:lnTo>
                  <a:lnTo>
                    <a:pt x="34" y="24"/>
                  </a:lnTo>
                  <a:lnTo>
                    <a:pt x="24" y="37"/>
                  </a:lnTo>
                  <a:lnTo>
                    <a:pt x="16" y="52"/>
                  </a:lnTo>
                  <a:lnTo>
                    <a:pt x="9" y="69"/>
                  </a:lnTo>
                  <a:lnTo>
                    <a:pt x="4" y="85"/>
                  </a:lnTo>
                  <a:lnTo>
                    <a:pt x="1" y="103"/>
                  </a:lnTo>
                  <a:lnTo>
                    <a:pt x="0" y="121"/>
                  </a:lnTo>
                  <a:lnTo>
                    <a:pt x="0" y="121"/>
                  </a:lnTo>
                  <a:lnTo>
                    <a:pt x="1" y="141"/>
                  </a:lnTo>
                  <a:lnTo>
                    <a:pt x="4" y="160"/>
                  </a:lnTo>
                  <a:lnTo>
                    <a:pt x="4" y="160"/>
                  </a:lnTo>
                  <a:lnTo>
                    <a:pt x="21" y="156"/>
                  </a:lnTo>
                  <a:lnTo>
                    <a:pt x="36" y="148"/>
                  </a:lnTo>
                  <a:lnTo>
                    <a:pt x="49" y="138"/>
                  </a:lnTo>
                  <a:lnTo>
                    <a:pt x="61" y="126"/>
                  </a:lnTo>
                  <a:lnTo>
                    <a:pt x="70" y="112"/>
                  </a:lnTo>
                  <a:lnTo>
                    <a:pt x="78" y="97"/>
                  </a:lnTo>
                  <a:lnTo>
                    <a:pt x="81" y="81"/>
                  </a:lnTo>
                  <a:lnTo>
                    <a:pt x="82" y="64"/>
                  </a:lnTo>
                  <a:lnTo>
                    <a:pt x="82" y="64"/>
                  </a:lnTo>
                  <a:lnTo>
                    <a:pt x="81" y="46"/>
                  </a:lnTo>
                  <a:lnTo>
                    <a:pt x="76" y="28"/>
                  </a:lnTo>
                  <a:lnTo>
                    <a:pt x="69" y="13"/>
                  </a:lnTo>
                  <a:lnTo>
                    <a:pt x="58" y="0"/>
                  </a:lnTo>
                </a:path>
              </a:pathLst>
            </a:custGeom>
            <a:noFill/>
            <a:ln w="9525">
              <a:noFill/>
              <a:round/>
            </a:ln>
          </p:spPr>
          <p:txBody>
            <a:bodyPr vert="horz" wrap="square" lIns="91440" tIns="45720" rIns="91440" bIns="45720" numCol="1" anchor="t" anchorCtr="0" compatLnSpc="1"/>
            <a:lstStyle/>
            <a:p>
              <a:endParaRPr lang="zh-CN" altLang="en-US" sz="1600">
                <a:latin typeface="Arial" panose="020B0604020202020204" pitchFamily="34" charset="0"/>
                <a:ea typeface="Arial" panose="020B0604020202020204" pitchFamily="34" charset="0"/>
              </a:endParaRPr>
            </a:p>
          </p:txBody>
        </p:sp>
        <p:sp>
          <p:nvSpPr>
            <p:cNvPr id="24" name="Freeform 244"/>
            <p:cNvSpPr/>
            <p:nvPr/>
          </p:nvSpPr>
          <p:spPr bwMode="auto">
            <a:xfrm>
              <a:off x="3157651" y="118025"/>
              <a:ext cx="209111" cy="196004"/>
            </a:xfrm>
            <a:custGeom>
              <a:avLst/>
              <a:gdLst/>
              <a:ahLst/>
              <a:cxnLst>
                <a:cxn ang="0">
                  <a:pos x="47" y="0"/>
                </a:cxn>
                <a:cxn ang="0">
                  <a:pos x="47" y="0"/>
                </a:cxn>
                <a:cxn ang="0">
                  <a:pos x="36" y="1"/>
                </a:cxn>
                <a:cxn ang="0">
                  <a:pos x="29" y="4"/>
                </a:cxn>
                <a:cxn ang="0">
                  <a:pos x="20" y="9"/>
                </a:cxn>
                <a:cxn ang="0">
                  <a:pos x="14" y="13"/>
                </a:cxn>
                <a:cxn ang="0">
                  <a:pos x="8" y="21"/>
                </a:cxn>
                <a:cxn ang="0">
                  <a:pos x="3" y="28"/>
                </a:cxn>
                <a:cxn ang="0">
                  <a:pos x="0" y="37"/>
                </a:cxn>
                <a:cxn ang="0">
                  <a:pos x="0" y="46"/>
                </a:cxn>
                <a:cxn ang="0">
                  <a:pos x="0" y="46"/>
                </a:cxn>
                <a:cxn ang="0">
                  <a:pos x="0" y="55"/>
                </a:cxn>
                <a:cxn ang="0">
                  <a:pos x="3" y="64"/>
                </a:cxn>
                <a:cxn ang="0">
                  <a:pos x="8" y="72"/>
                </a:cxn>
                <a:cxn ang="0">
                  <a:pos x="14" y="79"/>
                </a:cxn>
                <a:cxn ang="0">
                  <a:pos x="20" y="85"/>
                </a:cxn>
                <a:cxn ang="0">
                  <a:pos x="29" y="90"/>
                </a:cxn>
                <a:cxn ang="0">
                  <a:pos x="36" y="91"/>
                </a:cxn>
                <a:cxn ang="0">
                  <a:pos x="47" y="93"/>
                </a:cxn>
                <a:cxn ang="0">
                  <a:pos x="47" y="93"/>
                </a:cxn>
                <a:cxn ang="0">
                  <a:pos x="56" y="91"/>
                </a:cxn>
                <a:cxn ang="0">
                  <a:pos x="65" y="90"/>
                </a:cxn>
                <a:cxn ang="0">
                  <a:pos x="72" y="85"/>
                </a:cxn>
                <a:cxn ang="0">
                  <a:pos x="80" y="79"/>
                </a:cxn>
                <a:cxn ang="0">
                  <a:pos x="84" y="72"/>
                </a:cxn>
                <a:cxn ang="0">
                  <a:pos x="89" y="64"/>
                </a:cxn>
                <a:cxn ang="0">
                  <a:pos x="92" y="55"/>
                </a:cxn>
                <a:cxn ang="0">
                  <a:pos x="93" y="46"/>
                </a:cxn>
                <a:cxn ang="0">
                  <a:pos x="93" y="46"/>
                </a:cxn>
                <a:cxn ang="0">
                  <a:pos x="92" y="37"/>
                </a:cxn>
                <a:cxn ang="0">
                  <a:pos x="89" y="28"/>
                </a:cxn>
                <a:cxn ang="0">
                  <a:pos x="84" y="21"/>
                </a:cxn>
                <a:cxn ang="0">
                  <a:pos x="80" y="13"/>
                </a:cxn>
                <a:cxn ang="0">
                  <a:pos x="72" y="9"/>
                </a:cxn>
                <a:cxn ang="0">
                  <a:pos x="65" y="4"/>
                </a:cxn>
                <a:cxn ang="0">
                  <a:pos x="56" y="1"/>
                </a:cxn>
                <a:cxn ang="0">
                  <a:pos x="47" y="0"/>
                </a:cxn>
              </a:cxnLst>
              <a:rect l="0" t="0" r="r" b="b"/>
              <a:pathLst>
                <a:path w="93" h="93">
                  <a:moveTo>
                    <a:pt x="47" y="0"/>
                  </a:moveTo>
                  <a:lnTo>
                    <a:pt x="47" y="0"/>
                  </a:lnTo>
                  <a:lnTo>
                    <a:pt x="36" y="1"/>
                  </a:lnTo>
                  <a:lnTo>
                    <a:pt x="29" y="4"/>
                  </a:lnTo>
                  <a:lnTo>
                    <a:pt x="20" y="9"/>
                  </a:lnTo>
                  <a:lnTo>
                    <a:pt x="14" y="13"/>
                  </a:lnTo>
                  <a:lnTo>
                    <a:pt x="8" y="21"/>
                  </a:lnTo>
                  <a:lnTo>
                    <a:pt x="3" y="28"/>
                  </a:lnTo>
                  <a:lnTo>
                    <a:pt x="0" y="37"/>
                  </a:lnTo>
                  <a:lnTo>
                    <a:pt x="0" y="46"/>
                  </a:lnTo>
                  <a:lnTo>
                    <a:pt x="0" y="46"/>
                  </a:lnTo>
                  <a:lnTo>
                    <a:pt x="0" y="55"/>
                  </a:lnTo>
                  <a:lnTo>
                    <a:pt x="3" y="64"/>
                  </a:lnTo>
                  <a:lnTo>
                    <a:pt x="8" y="72"/>
                  </a:lnTo>
                  <a:lnTo>
                    <a:pt x="14" y="79"/>
                  </a:lnTo>
                  <a:lnTo>
                    <a:pt x="20" y="85"/>
                  </a:lnTo>
                  <a:lnTo>
                    <a:pt x="29" y="90"/>
                  </a:lnTo>
                  <a:lnTo>
                    <a:pt x="36" y="91"/>
                  </a:lnTo>
                  <a:lnTo>
                    <a:pt x="47" y="93"/>
                  </a:lnTo>
                  <a:lnTo>
                    <a:pt x="47" y="93"/>
                  </a:lnTo>
                  <a:lnTo>
                    <a:pt x="56" y="91"/>
                  </a:lnTo>
                  <a:lnTo>
                    <a:pt x="65" y="90"/>
                  </a:lnTo>
                  <a:lnTo>
                    <a:pt x="72" y="85"/>
                  </a:lnTo>
                  <a:lnTo>
                    <a:pt x="80" y="79"/>
                  </a:lnTo>
                  <a:lnTo>
                    <a:pt x="84" y="72"/>
                  </a:lnTo>
                  <a:lnTo>
                    <a:pt x="89" y="64"/>
                  </a:lnTo>
                  <a:lnTo>
                    <a:pt x="92" y="55"/>
                  </a:lnTo>
                  <a:lnTo>
                    <a:pt x="93" y="46"/>
                  </a:lnTo>
                  <a:lnTo>
                    <a:pt x="93" y="46"/>
                  </a:lnTo>
                  <a:lnTo>
                    <a:pt x="92" y="37"/>
                  </a:lnTo>
                  <a:lnTo>
                    <a:pt x="89" y="28"/>
                  </a:lnTo>
                  <a:lnTo>
                    <a:pt x="84" y="21"/>
                  </a:lnTo>
                  <a:lnTo>
                    <a:pt x="80" y="13"/>
                  </a:lnTo>
                  <a:lnTo>
                    <a:pt x="72" y="9"/>
                  </a:lnTo>
                  <a:lnTo>
                    <a:pt x="65" y="4"/>
                  </a:lnTo>
                  <a:lnTo>
                    <a:pt x="56" y="1"/>
                  </a:lnTo>
                  <a:lnTo>
                    <a:pt x="47" y="0"/>
                  </a:lnTo>
                  <a:close/>
                </a:path>
              </a:pathLst>
            </a:custGeom>
            <a:solidFill>
              <a:srgbClr val="FBEBA2"/>
            </a:solidFill>
            <a:ln w="9525">
              <a:noFill/>
              <a:round/>
            </a:ln>
          </p:spPr>
          <p:txBody>
            <a:bodyPr vert="horz" wrap="square" lIns="91440" tIns="45720" rIns="91440" bIns="45720" numCol="1" anchor="t" anchorCtr="0" compatLnSpc="1"/>
            <a:lstStyle/>
            <a:p>
              <a:endParaRPr lang="zh-CN" altLang="en-US" sz="1600">
                <a:latin typeface="Arial" panose="020B0604020202020204" pitchFamily="34" charset="0"/>
                <a:ea typeface="Arial" panose="020B0604020202020204" pitchFamily="34" charset="0"/>
              </a:endParaRPr>
            </a:p>
          </p:txBody>
        </p:sp>
        <p:sp>
          <p:nvSpPr>
            <p:cNvPr id="25" name="Freeform 245"/>
            <p:cNvSpPr/>
            <p:nvPr/>
          </p:nvSpPr>
          <p:spPr bwMode="auto">
            <a:xfrm>
              <a:off x="3157651" y="118025"/>
              <a:ext cx="209111" cy="196004"/>
            </a:xfrm>
            <a:custGeom>
              <a:avLst/>
              <a:gdLst/>
              <a:ahLst/>
              <a:cxnLst>
                <a:cxn ang="0">
                  <a:pos x="47" y="0"/>
                </a:cxn>
                <a:cxn ang="0">
                  <a:pos x="47" y="0"/>
                </a:cxn>
                <a:cxn ang="0">
                  <a:pos x="36" y="1"/>
                </a:cxn>
                <a:cxn ang="0">
                  <a:pos x="29" y="4"/>
                </a:cxn>
                <a:cxn ang="0">
                  <a:pos x="20" y="9"/>
                </a:cxn>
                <a:cxn ang="0">
                  <a:pos x="14" y="13"/>
                </a:cxn>
                <a:cxn ang="0">
                  <a:pos x="8" y="21"/>
                </a:cxn>
                <a:cxn ang="0">
                  <a:pos x="3" y="28"/>
                </a:cxn>
                <a:cxn ang="0">
                  <a:pos x="0" y="37"/>
                </a:cxn>
                <a:cxn ang="0">
                  <a:pos x="0" y="46"/>
                </a:cxn>
                <a:cxn ang="0">
                  <a:pos x="0" y="46"/>
                </a:cxn>
                <a:cxn ang="0">
                  <a:pos x="0" y="55"/>
                </a:cxn>
                <a:cxn ang="0">
                  <a:pos x="3" y="64"/>
                </a:cxn>
                <a:cxn ang="0">
                  <a:pos x="8" y="72"/>
                </a:cxn>
                <a:cxn ang="0">
                  <a:pos x="14" y="79"/>
                </a:cxn>
                <a:cxn ang="0">
                  <a:pos x="20" y="85"/>
                </a:cxn>
                <a:cxn ang="0">
                  <a:pos x="29" y="90"/>
                </a:cxn>
                <a:cxn ang="0">
                  <a:pos x="36" y="91"/>
                </a:cxn>
                <a:cxn ang="0">
                  <a:pos x="47" y="93"/>
                </a:cxn>
                <a:cxn ang="0">
                  <a:pos x="47" y="93"/>
                </a:cxn>
                <a:cxn ang="0">
                  <a:pos x="56" y="91"/>
                </a:cxn>
                <a:cxn ang="0">
                  <a:pos x="65" y="90"/>
                </a:cxn>
                <a:cxn ang="0">
                  <a:pos x="72" y="85"/>
                </a:cxn>
                <a:cxn ang="0">
                  <a:pos x="80" y="79"/>
                </a:cxn>
                <a:cxn ang="0">
                  <a:pos x="84" y="72"/>
                </a:cxn>
                <a:cxn ang="0">
                  <a:pos x="89" y="64"/>
                </a:cxn>
                <a:cxn ang="0">
                  <a:pos x="92" y="55"/>
                </a:cxn>
                <a:cxn ang="0">
                  <a:pos x="93" y="46"/>
                </a:cxn>
                <a:cxn ang="0">
                  <a:pos x="93" y="46"/>
                </a:cxn>
                <a:cxn ang="0">
                  <a:pos x="92" y="37"/>
                </a:cxn>
                <a:cxn ang="0">
                  <a:pos x="89" y="28"/>
                </a:cxn>
                <a:cxn ang="0">
                  <a:pos x="84" y="21"/>
                </a:cxn>
                <a:cxn ang="0">
                  <a:pos x="80" y="13"/>
                </a:cxn>
                <a:cxn ang="0">
                  <a:pos x="72" y="9"/>
                </a:cxn>
                <a:cxn ang="0">
                  <a:pos x="65" y="4"/>
                </a:cxn>
                <a:cxn ang="0">
                  <a:pos x="56" y="1"/>
                </a:cxn>
                <a:cxn ang="0">
                  <a:pos x="47" y="0"/>
                </a:cxn>
              </a:cxnLst>
              <a:rect l="0" t="0" r="r" b="b"/>
              <a:pathLst>
                <a:path w="93" h="93">
                  <a:moveTo>
                    <a:pt x="47" y="0"/>
                  </a:moveTo>
                  <a:lnTo>
                    <a:pt x="47" y="0"/>
                  </a:lnTo>
                  <a:lnTo>
                    <a:pt x="36" y="1"/>
                  </a:lnTo>
                  <a:lnTo>
                    <a:pt x="29" y="4"/>
                  </a:lnTo>
                  <a:lnTo>
                    <a:pt x="20" y="9"/>
                  </a:lnTo>
                  <a:lnTo>
                    <a:pt x="14" y="13"/>
                  </a:lnTo>
                  <a:lnTo>
                    <a:pt x="8" y="21"/>
                  </a:lnTo>
                  <a:lnTo>
                    <a:pt x="3" y="28"/>
                  </a:lnTo>
                  <a:lnTo>
                    <a:pt x="0" y="37"/>
                  </a:lnTo>
                  <a:lnTo>
                    <a:pt x="0" y="46"/>
                  </a:lnTo>
                  <a:lnTo>
                    <a:pt x="0" y="46"/>
                  </a:lnTo>
                  <a:lnTo>
                    <a:pt x="0" y="55"/>
                  </a:lnTo>
                  <a:lnTo>
                    <a:pt x="3" y="64"/>
                  </a:lnTo>
                  <a:lnTo>
                    <a:pt x="8" y="72"/>
                  </a:lnTo>
                  <a:lnTo>
                    <a:pt x="14" y="79"/>
                  </a:lnTo>
                  <a:lnTo>
                    <a:pt x="20" y="85"/>
                  </a:lnTo>
                  <a:lnTo>
                    <a:pt x="29" y="90"/>
                  </a:lnTo>
                  <a:lnTo>
                    <a:pt x="36" y="91"/>
                  </a:lnTo>
                  <a:lnTo>
                    <a:pt x="47" y="93"/>
                  </a:lnTo>
                  <a:lnTo>
                    <a:pt x="47" y="93"/>
                  </a:lnTo>
                  <a:lnTo>
                    <a:pt x="56" y="91"/>
                  </a:lnTo>
                  <a:lnTo>
                    <a:pt x="65" y="90"/>
                  </a:lnTo>
                  <a:lnTo>
                    <a:pt x="72" y="85"/>
                  </a:lnTo>
                  <a:lnTo>
                    <a:pt x="80" y="79"/>
                  </a:lnTo>
                  <a:lnTo>
                    <a:pt x="84" y="72"/>
                  </a:lnTo>
                  <a:lnTo>
                    <a:pt x="89" y="64"/>
                  </a:lnTo>
                  <a:lnTo>
                    <a:pt x="92" y="55"/>
                  </a:lnTo>
                  <a:lnTo>
                    <a:pt x="93" y="46"/>
                  </a:lnTo>
                  <a:lnTo>
                    <a:pt x="93" y="46"/>
                  </a:lnTo>
                  <a:lnTo>
                    <a:pt x="92" y="37"/>
                  </a:lnTo>
                  <a:lnTo>
                    <a:pt x="89" y="28"/>
                  </a:lnTo>
                  <a:lnTo>
                    <a:pt x="84" y="21"/>
                  </a:lnTo>
                  <a:lnTo>
                    <a:pt x="80" y="13"/>
                  </a:lnTo>
                  <a:lnTo>
                    <a:pt x="72" y="9"/>
                  </a:lnTo>
                  <a:lnTo>
                    <a:pt x="65" y="4"/>
                  </a:lnTo>
                  <a:lnTo>
                    <a:pt x="56" y="1"/>
                  </a:lnTo>
                  <a:lnTo>
                    <a:pt x="47" y="0"/>
                  </a:lnTo>
                </a:path>
              </a:pathLst>
            </a:custGeom>
            <a:noFill/>
            <a:ln w="9525">
              <a:noFill/>
              <a:round/>
            </a:ln>
          </p:spPr>
          <p:txBody>
            <a:bodyPr vert="horz" wrap="square" lIns="91440" tIns="45720" rIns="91440" bIns="45720" numCol="1" anchor="t" anchorCtr="0" compatLnSpc="1"/>
            <a:lstStyle/>
            <a:p>
              <a:endParaRPr lang="zh-CN" altLang="en-US" sz="1600">
                <a:latin typeface="Arial" panose="020B0604020202020204" pitchFamily="34" charset="0"/>
                <a:ea typeface="Arial" panose="020B0604020202020204" pitchFamily="34" charset="0"/>
              </a:endParaRPr>
            </a:p>
          </p:txBody>
        </p:sp>
        <p:sp>
          <p:nvSpPr>
            <p:cNvPr id="26" name="Freeform 250"/>
            <p:cNvSpPr/>
            <p:nvPr/>
          </p:nvSpPr>
          <p:spPr bwMode="auto">
            <a:xfrm>
              <a:off x="3526403" y="819842"/>
              <a:ext cx="249583" cy="297167"/>
            </a:xfrm>
            <a:custGeom>
              <a:avLst/>
              <a:gdLst/>
              <a:ahLst/>
              <a:cxnLst>
                <a:cxn ang="0">
                  <a:pos x="61" y="0"/>
                </a:cxn>
                <a:cxn ang="0">
                  <a:pos x="61" y="0"/>
                </a:cxn>
                <a:cxn ang="0">
                  <a:pos x="61" y="7"/>
                </a:cxn>
                <a:cxn ang="0">
                  <a:pos x="61" y="7"/>
                </a:cxn>
                <a:cxn ang="0">
                  <a:pos x="60" y="25"/>
                </a:cxn>
                <a:cxn ang="0">
                  <a:pos x="57" y="43"/>
                </a:cxn>
                <a:cxn ang="0">
                  <a:pos x="51" y="60"/>
                </a:cxn>
                <a:cxn ang="0">
                  <a:pos x="45" y="76"/>
                </a:cxn>
                <a:cxn ang="0">
                  <a:pos x="36" y="91"/>
                </a:cxn>
                <a:cxn ang="0">
                  <a:pos x="25" y="106"/>
                </a:cxn>
                <a:cxn ang="0">
                  <a:pos x="13" y="118"/>
                </a:cxn>
                <a:cxn ang="0">
                  <a:pos x="0" y="130"/>
                </a:cxn>
                <a:cxn ang="0">
                  <a:pos x="0" y="130"/>
                </a:cxn>
                <a:cxn ang="0">
                  <a:pos x="9" y="135"/>
                </a:cxn>
                <a:cxn ang="0">
                  <a:pos x="18" y="138"/>
                </a:cxn>
                <a:cxn ang="0">
                  <a:pos x="28" y="141"/>
                </a:cxn>
                <a:cxn ang="0">
                  <a:pos x="39" y="141"/>
                </a:cxn>
                <a:cxn ang="0">
                  <a:pos x="39" y="141"/>
                </a:cxn>
                <a:cxn ang="0">
                  <a:pos x="54" y="139"/>
                </a:cxn>
                <a:cxn ang="0">
                  <a:pos x="67" y="136"/>
                </a:cxn>
                <a:cxn ang="0">
                  <a:pos x="79" y="129"/>
                </a:cxn>
                <a:cxn ang="0">
                  <a:pos x="90" y="120"/>
                </a:cxn>
                <a:cxn ang="0">
                  <a:pos x="99" y="109"/>
                </a:cxn>
                <a:cxn ang="0">
                  <a:pos x="105" y="97"/>
                </a:cxn>
                <a:cxn ang="0">
                  <a:pos x="109" y="84"/>
                </a:cxn>
                <a:cxn ang="0">
                  <a:pos x="111" y="69"/>
                </a:cxn>
                <a:cxn ang="0">
                  <a:pos x="111" y="69"/>
                </a:cxn>
                <a:cxn ang="0">
                  <a:pos x="111" y="57"/>
                </a:cxn>
                <a:cxn ang="0">
                  <a:pos x="108" y="45"/>
                </a:cxn>
                <a:cxn ang="0">
                  <a:pos x="103" y="34"/>
                </a:cxn>
                <a:cxn ang="0">
                  <a:pos x="97" y="25"/>
                </a:cxn>
                <a:cxn ang="0">
                  <a:pos x="90" y="16"/>
                </a:cxn>
                <a:cxn ang="0">
                  <a:pos x="81" y="10"/>
                </a:cxn>
                <a:cxn ang="0">
                  <a:pos x="72" y="4"/>
                </a:cxn>
                <a:cxn ang="0">
                  <a:pos x="61" y="0"/>
                </a:cxn>
              </a:cxnLst>
              <a:rect l="0" t="0" r="r" b="b"/>
              <a:pathLst>
                <a:path w="111" h="141">
                  <a:moveTo>
                    <a:pt x="61" y="0"/>
                  </a:moveTo>
                  <a:lnTo>
                    <a:pt x="61" y="0"/>
                  </a:lnTo>
                  <a:lnTo>
                    <a:pt x="61" y="7"/>
                  </a:lnTo>
                  <a:lnTo>
                    <a:pt x="61" y="7"/>
                  </a:lnTo>
                  <a:lnTo>
                    <a:pt x="60" y="25"/>
                  </a:lnTo>
                  <a:lnTo>
                    <a:pt x="57" y="43"/>
                  </a:lnTo>
                  <a:lnTo>
                    <a:pt x="51" y="60"/>
                  </a:lnTo>
                  <a:lnTo>
                    <a:pt x="45" y="76"/>
                  </a:lnTo>
                  <a:lnTo>
                    <a:pt x="36" y="91"/>
                  </a:lnTo>
                  <a:lnTo>
                    <a:pt x="25" y="106"/>
                  </a:lnTo>
                  <a:lnTo>
                    <a:pt x="13" y="118"/>
                  </a:lnTo>
                  <a:lnTo>
                    <a:pt x="0" y="130"/>
                  </a:lnTo>
                  <a:lnTo>
                    <a:pt x="0" y="130"/>
                  </a:lnTo>
                  <a:lnTo>
                    <a:pt x="9" y="135"/>
                  </a:lnTo>
                  <a:lnTo>
                    <a:pt x="18" y="138"/>
                  </a:lnTo>
                  <a:lnTo>
                    <a:pt x="28" y="141"/>
                  </a:lnTo>
                  <a:lnTo>
                    <a:pt x="39" y="141"/>
                  </a:lnTo>
                  <a:lnTo>
                    <a:pt x="39" y="141"/>
                  </a:lnTo>
                  <a:lnTo>
                    <a:pt x="54" y="139"/>
                  </a:lnTo>
                  <a:lnTo>
                    <a:pt x="67" y="136"/>
                  </a:lnTo>
                  <a:lnTo>
                    <a:pt x="79" y="129"/>
                  </a:lnTo>
                  <a:lnTo>
                    <a:pt x="90" y="120"/>
                  </a:lnTo>
                  <a:lnTo>
                    <a:pt x="99" y="109"/>
                  </a:lnTo>
                  <a:lnTo>
                    <a:pt x="105" y="97"/>
                  </a:lnTo>
                  <a:lnTo>
                    <a:pt x="109" y="84"/>
                  </a:lnTo>
                  <a:lnTo>
                    <a:pt x="111" y="69"/>
                  </a:lnTo>
                  <a:lnTo>
                    <a:pt x="111" y="69"/>
                  </a:lnTo>
                  <a:lnTo>
                    <a:pt x="111" y="57"/>
                  </a:lnTo>
                  <a:lnTo>
                    <a:pt x="108" y="45"/>
                  </a:lnTo>
                  <a:lnTo>
                    <a:pt x="103" y="34"/>
                  </a:lnTo>
                  <a:lnTo>
                    <a:pt x="97" y="25"/>
                  </a:lnTo>
                  <a:lnTo>
                    <a:pt x="90" y="16"/>
                  </a:lnTo>
                  <a:lnTo>
                    <a:pt x="81" y="10"/>
                  </a:lnTo>
                  <a:lnTo>
                    <a:pt x="72" y="4"/>
                  </a:lnTo>
                  <a:lnTo>
                    <a:pt x="61" y="0"/>
                  </a:lnTo>
                  <a:close/>
                </a:path>
              </a:pathLst>
            </a:custGeom>
            <a:solidFill>
              <a:srgbClr val="D8D0A2"/>
            </a:solidFill>
            <a:ln w="9525">
              <a:noFill/>
              <a:round/>
            </a:ln>
          </p:spPr>
          <p:txBody>
            <a:bodyPr vert="horz" wrap="square" lIns="91440" tIns="45720" rIns="91440" bIns="45720" numCol="1" anchor="t" anchorCtr="0" compatLnSpc="1"/>
            <a:lstStyle/>
            <a:p>
              <a:endParaRPr lang="zh-CN" altLang="en-US" sz="1600">
                <a:latin typeface="Arial" panose="020B0604020202020204" pitchFamily="34" charset="0"/>
                <a:ea typeface="Arial" panose="020B0604020202020204" pitchFamily="34" charset="0"/>
              </a:endParaRPr>
            </a:p>
          </p:txBody>
        </p:sp>
        <p:sp>
          <p:nvSpPr>
            <p:cNvPr id="27" name="Freeform 251"/>
            <p:cNvSpPr/>
            <p:nvPr/>
          </p:nvSpPr>
          <p:spPr bwMode="auto">
            <a:xfrm>
              <a:off x="3526403" y="819842"/>
              <a:ext cx="249583" cy="297167"/>
            </a:xfrm>
            <a:custGeom>
              <a:avLst/>
              <a:gdLst/>
              <a:ahLst/>
              <a:cxnLst>
                <a:cxn ang="0">
                  <a:pos x="61" y="0"/>
                </a:cxn>
                <a:cxn ang="0">
                  <a:pos x="61" y="0"/>
                </a:cxn>
                <a:cxn ang="0">
                  <a:pos x="61" y="7"/>
                </a:cxn>
                <a:cxn ang="0">
                  <a:pos x="61" y="7"/>
                </a:cxn>
                <a:cxn ang="0">
                  <a:pos x="60" y="25"/>
                </a:cxn>
                <a:cxn ang="0">
                  <a:pos x="57" y="43"/>
                </a:cxn>
                <a:cxn ang="0">
                  <a:pos x="51" y="60"/>
                </a:cxn>
                <a:cxn ang="0">
                  <a:pos x="45" y="76"/>
                </a:cxn>
                <a:cxn ang="0">
                  <a:pos x="36" y="91"/>
                </a:cxn>
                <a:cxn ang="0">
                  <a:pos x="25" y="106"/>
                </a:cxn>
                <a:cxn ang="0">
                  <a:pos x="13" y="118"/>
                </a:cxn>
                <a:cxn ang="0">
                  <a:pos x="0" y="130"/>
                </a:cxn>
                <a:cxn ang="0">
                  <a:pos x="0" y="130"/>
                </a:cxn>
                <a:cxn ang="0">
                  <a:pos x="9" y="135"/>
                </a:cxn>
                <a:cxn ang="0">
                  <a:pos x="18" y="138"/>
                </a:cxn>
                <a:cxn ang="0">
                  <a:pos x="28" y="141"/>
                </a:cxn>
                <a:cxn ang="0">
                  <a:pos x="39" y="141"/>
                </a:cxn>
                <a:cxn ang="0">
                  <a:pos x="39" y="141"/>
                </a:cxn>
                <a:cxn ang="0">
                  <a:pos x="54" y="139"/>
                </a:cxn>
                <a:cxn ang="0">
                  <a:pos x="67" y="136"/>
                </a:cxn>
                <a:cxn ang="0">
                  <a:pos x="79" y="129"/>
                </a:cxn>
                <a:cxn ang="0">
                  <a:pos x="90" y="120"/>
                </a:cxn>
                <a:cxn ang="0">
                  <a:pos x="99" y="109"/>
                </a:cxn>
                <a:cxn ang="0">
                  <a:pos x="105" y="97"/>
                </a:cxn>
                <a:cxn ang="0">
                  <a:pos x="109" y="84"/>
                </a:cxn>
                <a:cxn ang="0">
                  <a:pos x="111" y="69"/>
                </a:cxn>
                <a:cxn ang="0">
                  <a:pos x="111" y="69"/>
                </a:cxn>
                <a:cxn ang="0">
                  <a:pos x="111" y="57"/>
                </a:cxn>
                <a:cxn ang="0">
                  <a:pos x="108" y="45"/>
                </a:cxn>
                <a:cxn ang="0">
                  <a:pos x="103" y="34"/>
                </a:cxn>
                <a:cxn ang="0">
                  <a:pos x="97" y="25"/>
                </a:cxn>
                <a:cxn ang="0">
                  <a:pos x="90" y="16"/>
                </a:cxn>
                <a:cxn ang="0">
                  <a:pos x="81" y="10"/>
                </a:cxn>
                <a:cxn ang="0">
                  <a:pos x="72" y="4"/>
                </a:cxn>
                <a:cxn ang="0">
                  <a:pos x="61" y="0"/>
                </a:cxn>
              </a:cxnLst>
              <a:rect l="0" t="0" r="r" b="b"/>
              <a:pathLst>
                <a:path w="111" h="141">
                  <a:moveTo>
                    <a:pt x="61" y="0"/>
                  </a:moveTo>
                  <a:lnTo>
                    <a:pt x="61" y="0"/>
                  </a:lnTo>
                  <a:lnTo>
                    <a:pt x="61" y="7"/>
                  </a:lnTo>
                  <a:lnTo>
                    <a:pt x="61" y="7"/>
                  </a:lnTo>
                  <a:lnTo>
                    <a:pt x="60" y="25"/>
                  </a:lnTo>
                  <a:lnTo>
                    <a:pt x="57" y="43"/>
                  </a:lnTo>
                  <a:lnTo>
                    <a:pt x="51" y="60"/>
                  </a:lnTo>
                  <a:lnTo>
                    <a:pt x="45" y="76"/>
                  </a:lnTo>
                  <a:lnTo>
                    <a:pt x="36" y="91"/>
                  </a:lnTo>
                  <a:lnTo>
                    <a:pt x="25" y="106"/>
                  </a:lnTo>
                  <a:lnTo>
                    <a:pt x="13" y="118"/>
                  </a:lnTo>
                  <a:lnTo>
                    <a:pt x="0" y="130"/>
                  </a:lnTo>
                  <a:lnTo>
                    <a:pt x="0" y="130"/>
                  </a:lnTo>
                  <a:lnTo>
                    <a:pt x="9" y="135"/>
                  </a:lnTo>
                  <a:lnTo>
                    <a:pt x="18" y="138"/>
                  </a:lnTo>
                  <a:lnTo>
                    <a:pt x="28" y="141"/>
                  </a:lnTo>
                  <a:lnTo>
                    <a:pt x="39" y="141"/>
                  </a:lnTo>
                  <a:lnTo>
                    <a:pt x="39" y="141"/>
                  </a:lnTo>
                  <a:lnTo>
                    <a:pt x="54" y="139"/>
                  </a:lnTo>
                  <a:lnTo>
                    <a:pt x="67" y="136"/>
                  </a:lnTo>
                  <a:lnTo>
                    <a:pt x="79" y="129"/>
                  </a:lnTo>
                  <a:lnTo>
                    <a:pt x="90" y="120"/>
                  </a:lnTo>
                  <a:lnTo>
                    <a:pt x="99" y="109"/>
                  </a:lnTo>
                  <a:lnTo>
                    <a:pt x="105" y="97"/>
                  </a:lnTo>
                  <a:lnTo>
                    <a:pt x="109" y="84"/>
                  </a:lnTo>
                  <a:lnTo>
                    <a:pt x="111" y="69"/>
                  </a:lnTo>
                  <a:lnTo>
                    <a:pt x="111" y="69"/>
                  </a:lnTo>
                  <a:lnTo>
                    <a:pt x="111" y="57"/>
                  </a:lnTo>
                  <a:lnTo>
                    <a:pt x="108" y="45"/>
                  </a:lnTo>
                  <a:lnTo>
                    <a:pt x="103" y="34"/>
                  </a:lnTo>
                  <a:lnTo>
                    <a:pt x="97" y="25"/>
                  </a:lnTo>
                  <a:lnTo>
                    <a:pt x="90" y="16"/>
                  </a:lnTo>
                  <a:lnTo>
                    <a:pt x="81" y="10"/>
                  </a:lnTo>
                  <a:lnTo>
                    <a:pt x="72" y="4"/>
                  </a:lnTo>
                  <a:lnTo>
                    <a:pt x="61" y="0"/>
                  </a:lnTo>
                </a:path>
              </a:pathLst>
            </a:custGeom>
            <a:noFill/>
            <a:ln w="9525">
              <a:noFill/>
              <a:round/>
            </a:ln>
          </p:spPr>
          <p:txBody>
            <a:bodyPr vert="horz" wrap="square" lIns="91440" tIns="45720" rIns="91440" bIns="45720" numCol="1" anchor="t" anchorCtr="0" compatLnSpc="1"/>
            <a:lstStyle/>
            <a:p>
              <a:endParaRPr lang="zh-CN" altLang="en-US" sz="1600">
                <a:latin typeface="Arial" panose="020B0604020202020204" pitchFamily="34" charset="0"/>
                <a:ea typeface="Arial" panose="020B0604020202020204" pitchFamily="34" charset="0"/>
              </a:endParaRPr>
            </a:p>
          </p:txBody>
        </p:sp>
        <p:sp>
          <p:nvSpPr>
            <p:cNvPr id="28" name="Freeform 252"/>
            <p:cNvSpPr/>
            <p:nvPr/>
          </p:nvSpPr>
          <p:spPr bwMode="auto">
            <a:xfrm>
              <a:off x="3447706" y="809304"/>
              <a:ext cx="215855" cy="284521"/>
            </a:xfrm>
            <a:custGeom>
              <a:avLst/>
              <a:gdLst/>
              <a:ahLst/>
              <a:cxnLst>
                <a:cxn ang="0">
                  <a:pos x="74" y="0"/>
                </a:cxn>
                <a:cxn ang="0">
                  <a:pos x="74" y="0"/>
                </a:cxn>
                <a:cxn ang="0">
                  <a:pos x="59" y="2"/>
                </a:cxn>
                <a:cxn ang="0">
                  <a:pos x="45" y="6"/>
                </a:cxn>
                <a:cxn ang="0">
                  <a:pos x="33" y="14"/>
                </a:cxn>
                <a:cxn ang="0">
                  <a:pos x="21" y="23"/>
                </a:cxn>
                <a:cxn ang="0">
                  <a:pos x="14" y="33"/>
                </a:cxn>
                <a:cxn ang="0">
                  <a:pos x="6" y="45"/>
                </a:cxn>
                <a:cxn ang="0">
                  <a:pos x="2" y="59"/>
                </a:cxn>
                <a:cxn ang="0">
                  <a:pos x="0" y="74"/>
                </a:cxn>
                <a:cxn ang="0">
                  <a:pos x="0" y="74"/>
                </a:cxn>
                <a:cxn ang="0">
                  <a:pos x="2" y="83"/>
                </a:cxn>
                <a:cxn ang="0">
                  <a:pos x="3" y="92"/>
                </a:cxn>
                <a:cxn ang="0">
                  <a:pos x="6" y="101"/>
                </a:cxn>
                <a:cxn ang="0">
                  <a:pos x="11" y="110"/>
                </a:cxn>
                <a:cxn ang="0">
                  <a:pos x="15" y="117"/>
                </a:cxn>
                <a:cxn ang="0">
                  <a:pos x="21" y="123"/>
                </a:cxn>
                <a:cxn ang="0">
                  <a:pos x="27" y="129"/>
                </a:cxn>
                <a:cxn ang="0">
                  <a:pos x="35" y="135"/>
                </a:cxn>
                <a:cxn ang="0">
                  <a:pos x="35" y="135"/>
                </a:cxn>
                <a:cxn ang="0">
                  <a:pos x="48" y="123"/>
                </a:cxn>
                <a:cxn ang="0">
                  <a:pos x="60" y="111"/>
                </a:cxn>
                <a:cxn ang="0">
                  <a:pos x="71" y="96"/>
                </a:cxn>
                <a:cxn ang="0">
                  <a:pos x="80" y="81"/>
                </a:cxn>
                <a:cxn ang="0">
                  <a:pos x="86" y="65"/>
                </a:cxn>
                <a:cxn ang="0">
                  <a:pos x="92" y="48"/>
                </a:cxn>
                <a:cxn ang="0">
                  <a:pos x="95" y="30"/>
                </a:cxn>
                <a:cxn ang="0">
                  <a:pos x="96" y="12"/>
                </a:cxn>
                <a:cxn ang="0">
                  <a:pos x="96" y="12"/>
                </a:cxn>
                <a:cxn ang="0">
                  <a:pos x="96" y="5"/>
                </a:cxn>
                <a:cxn ang="0">
                  <a:pos x="96" y="5"/>
                </a:cxn>
                <a:cxn ang="0">
                  <a:pos x="84" y="2"/>
                </a:cxn>
                <a:cxn ang="0">
                  <a:pos x="74" y="0"/>
                </a:cxn>
              </a:cxnLst>
              <a:rect l="0" t="0" r="r" b="b"/>
              <a:pathLst>
                <a:path w="96" h="135">
                  <a:moveTo>
                    <a:pt x="74" y="0"/>
                  </a:moveTo>
                  <a:lnTo>
                    <a:pt x="74" y="0"/>
                  </a:lnTo>
                  <a:lnTo>
                    <a:pt x="59" y="2"/>
                  </a:lnTo>
                  <a:lnTo>
                    <a:pt x="45" y="6"/>
                  </a:lnTo>
                  <a:lnTo>
                    <a:pt x="33" y="14"/>
                  </a:lnTo>
                  <a:lnTo>
                    <a:pt x="21" y="23"/>
                  </a:lnTo>
                  <a:lnTo>
                    <a:pt x="14" y="33"/>
                  </a:lnTo>
                  <a:lnTo>
                    <a:pt x="6" y="45"/>
                  </a:lnTo>
                  <a:lnTo>
                    <a:pt x="2" y="59"/>
                  </a:lnTo>
                  <a:lnTo>
                    <a:pt x="0" y="74"/>
                  </a:lnTo>
                  <a:lnTo>
                    <a:pt x="0" y="74"/>
                  </a:lnTo>
                  <a:lnTo>
                    <a:pt x="2" y="83"/>
                  </a:lnTo>
                  <a:lnTo>
                    <a:pt x="3" y="92"/>
                  </a:lnTo>
                  <a:lnTo>
                    <a:pt x="6" y="101"/>
                  </a:lnTo>
                  <a:lnTo>
                    <a:pt x="11" y="110"/>
                  </a:lnTo>
                  <a:lnTo>
                    <a:pt x="15" y="117"/>
                  </a:lnTo>
                  <a:lnTo>
                    <a:pt x="21" y="123"/>
                  </a:lnTo>
                  <a:lnTo>
                    <a:pt x="27" y="129"/>
                  </a:lnTo>
                  <a:lnTo>
                    <a:pt x="35" y="135"/>
                  </a:lnTo>
                  <a:lnTo>
                    <a:pt x="35" y="135"/>
                  </a:lnTo>
                  <a:lnTo>
                    <a:pt x="48" y="123"/>
                  </a:lnTo>
                  <a:lnTo>
                    <a:pt x="60" y="111"/>
                  </a:lnTo>
                  <a:lnTo>
                    <a:pt x="71" y="96"/>
                  </a:lnTo>
                  <a:lnTo>
                    <a:pt x="80" y="81"/>
                  </a:lnTo>
                  <a:lnTo>
                    <a:pt x="86" y="65"/>
                  </a:lnTo>
                  <a:lnTo>
                    <a:pt x="92" y="48"/>
                  </a:lnTo>
                  <a:lnTo>
                    <a:pt x="95" y="30"/>
                  </a:lnTo>
                  <a:lnTo>
                    <a:pt x="96" y="12"/>
                  </a:lnTo>
                  <a:lnTo>
                    <a:pt x="96" y="12"/>
                  </a:lnTo>
                  <a:lnTo>
                    <a:pt x="96" y="5"/>
                  </a:lnTo>
                  <a:lnTo>
                    <a:pt x="96" y="5"/>
                  </a:lnTo>
                  <a:lnTo>
                    <a:pt x="84" y="2"/>
                  </a:lnTo>
                  <a:lnTo>
                    <a:pt x="74" y="0"/>
                  </a:lnTo>
                  <a:close/>
                </a:path>
              </a:pathLst>
            </a:custGeom>
            <a:solidFill>
              <a:srgbClr val="CBC37B"/>
            </a:solidFill>
            <a:ln w="9525">
              <a:noFill/>
              <a:round/>
            </a:ln>
          </p:spPr>
          <p:txBody>
            <a:bodyPr vert="horz" wrap="square" lIns="91440" tIns="45720" rIns="91440" bIns="45720" numCol="1" anchor="t" anchorCtr="0" compatLnSpc="1"/>
            <a:lstStyle/>
            <a:p>
              <a:endParaRPr lang="zh-CN" altLang="en-US" sz="1600">
                <a:latin typeface="Arial" panose="020B0604020202020204" pitchFamily="34" charset="0"/>
                <a:ea typeface="Arial" panose="020B0604020202020204" pitchFamily="34" charset="0"/>
              </a:endParaRPr>
            </a:p>
          </p:txBody>
        </p:sp>
        <p:sp>
          <p:nvSpPr>
            <p:cNvPr id="29" name="Freeform 253"/>
            <p:cNvSpPr/>
            <p:nvPr/>
          </p:nvSpPr>
          <p:spPr bwMode="auto">
            <a:xfrm>
              <a:off x="3447706" y="809304"/>
              <a:ext cx="215855" cy="284521"/>
            </a:xfrm>
            <a:custGeom>
              <a:avLst/>
              <a:gdLst/>
              <a:ahLst/>
              <a:cxnLst>
                <a:cxn ang="0">
                  <a:pos x="74" y="0"/>
                </a:cxn>
                <a:cxn ang="0">
                  <a:pos x="74" y="0"/>
                </a:cxn>
                <a:cxn ang="0">
                  <a:pos x="59" y="2"/>
                </a:cxn>
                <a:cxn ang="0">
                  <a:pos x="45" y="6"/>
                </a:cxn>
                <a:cxn ang="0">
                  <a:pos x="33" y="14"/>
                </a:cxn>
                <a:cxn ang="0">
                  <a:pos x="21" y="23"/>
                </a:cxn>
                <a:cxn ang="0">
                  <a:pos x="14" y="33"/>
                </a:cxn>
                <a:cxn ang="0">
                  <a:pos x="6" y="45"/>
                </a:cxn>
                <a:cxn ang="0">
                  <a:pos x="2" y="59"/>
                </a:cxn>
                <a:cxn ang="0">
                  <a:pos x="0" y="74"/>
                </a:cxn>
                <a:cxn ang="0">
                  <a:pos x="0" y="74"/>
                </a:cxn>
                <a:cxn ang="0">
                  <a:pos x="2" y="83"/>
                </a:cxn>
                <a:cxn ang="0">
                  <a:pos x="3" y="92"/>
                </a:cxn>
                <a:cxn ang="0">
                  <a:pos x="6" y="101"/>
                </a:cxn>
                <a:cxn ang="0">
                  <a:pos x="11" y="110"/>
                </a:cxn>
                <a:cxn ang="0">
                  <a:pos x="15" y="117"/>
                </a:cxn>
                <a:cxn ang="0">
                  <a:pos x="21" y="123"/>
                </a:cxn>
                <a:cxn ang="0">
                  <a:pos x="27" y="129"/>
                </a:cxn>
                <a:cxn ang="0">
                  <a:pos x="35" y="135"/>
                </a:cxn>
                <a:cxn ang="0">
                  <a:pos x="35" y="135"/>
                </a:cxn>
                <a:cxn ang="0">
                  <a:pos x="48" y="123"/>
                </a:cxn>
                <a:cxn ang="0">
                  <a:pos x="60" y="111"/>
                </a:cxn>
                <a:cxn ang="0">
                  <a:pos x="71" y="96"/>
                </a:cxn>
                <a:cxn ang="0">
                  <a:pos x="80" y="81"/>
                </a:cxn>
                <a:cxn ang="0">
                  <a:pos x="86" y="65"/>
                </a:cxn>
                <a:cxn ang="0">
                  <a:pos x="92" y="48"/>
                </a:cxn>
                <a:cxn ang="0">
                  <a:pos x="95" y="30"/>
                </a:cxn>
                <a:cxn ang="0">
                  <a:pos x="96" y="12"/>
                </a:cxn>
                <a:cxn ang="0">
                  <a:pos x="96" y="12"/>
                </a:cxn>
                <a:cxn ang="0">
                  <a:pos x="96" y="5"/>
                </a:cxn>
                <a:cxn ang="0">
                  <a:pos x="96" y="5"/>
                </a:cxn>
                <a:cxn ang="0">
                  <a:pos x="84" y="2"/>
                </a:cxn>
                <a:cxn ang="0">
                  <a:pos x="74" y="0"/>
                </a:cxn>
              </a:cxnLst>
              <a:rect l="0" t="0" r="r" b="b"/>
              <a:pathLst>
                <a:path w="96" h="135">
                  <a:moveTo>
                    <a:pt x="74" y="0"/>
                  </a:moveTo>
                  <a:lnTo>
                    <a:pt x="74" y="0"/>
                  </a:lnTo>
                  <a:lnTo>
                    <a:pt x="59" y="2"/>
                  </a:lnTo>
                  <a:lnTo>
                    <a:pt x="45" y="6"/>
                  </a:lnTo>
                  <a:lnTo>
                    <a:pt x="33" y="14"/>
                  </a:lnTo>
                  <a:lnTo>
                    <a:pt x="21" y="23"/>
                  </a:lnTo>
                  <a:lnTo>
                    <a:pt x="14" y="33"/>
                  </a:lnTo>
                  <a:lnTo>
                    <a:pt x="6" y="45"/>
                  </a:lnTo>
                  <a:lnTo>
                    <a:pt x="2" y="59"/>
                  </a:lnTo>
                  <a:lnTo>
                    <a:pt x="0" y="74"/>
                  </a:lnTo>
                  <a:lnTo>
                    <a:pt x="0" y="74"/>
                  </a:lnTo>
                  <a:lnTo>
                    <a:pt x="2" y="83"/>
                  </a:lnTo>
                  <a:lnTo>
                    <a:pt x="3" y="92"/>
                  </a:lnTo>
                  <a:lnTo>
                    <a:pt x="6" y="101"/>
                  </a:lnTo>
                  <a:lnTo>
                    <a:pt x="11" y="110"/>
                  </a:lnTo>
                  <a:lnTo>
                    <a:pt x="15" y="117"/>
                  </a:lnTo>
                  <a:lnTo>
                    <a:pt x="21" y="123"/>
                  </a:lnTo>
                  <a:lnTo>
                    <a:pt x="27" y="129"/>
                  </a:lnTo>
                  <a:lnTo>
                    <a:pt x="35" y="135"/>
                  </a:lnTo>
                  <a:lnTo>
                    <a:pt x="35" y="135"/>
                  </a:lnTo>
                  <a:lnTo>
                    <a:pt x="48" y="123"/>
                  </a:lnTo>
                  <a:lnTo>
                    <a:pt x="60" y="111"/>
                  </a:lnTo>
                  <a:lnTo>
                    <a:pt x="71" y="96"/>
                  </a:lnTo>
                  <a:lnTo>
                    <a:pt x="80" y="81"/>
                  </a:lnTo>
                  <a:lnTo>
                    <a:pt x="86" y="65"/>
                  </a:lnTo>
                  <a:lnTo>
                    <a:pt x="92" y="48"/>
                  </a:lnTo>
                  <a:lnTo>
                    <a:pt x="95" y="30"/>
                  </a:lnTo>
                  <a:lnTo>
                    <a:pt x="96" y="12"/>
                  </a:lnTo>
                  <a:lnTo>
                    <a:pt x="96" y="12"/>
                  </a:lnTo>
                  <a:lnTo>
                    <a:pt x="96" y="5"/>
                  </a:lnTo>
                  <a:lnTo>
                    <a:pt x="96" y="5"/>
                  </a:lnTo>
                  <a:lnTo>
                    <a:pt x="84" y="2"/>
                  </a:lnTo>
                  <a:lnTo>
                    <a:pt x="74" y="0"/>
                  </a:lnTo>
                </a:path>
              </a:pathLst>
            </a:custGeom>
            <a:noFill/>
            <a:ln w="9525">
              <a:noFill/>
              <a:round/>
            </a:ln>
          </p:spPr>
          <p:txBody>
            <a:bodyPr vert="horz" wrap="square" lIns="91440" tIns="45720" rIns="91440" bIns="45720" numCol="1" anchor="t" anchorCtr="0" compatLnSpc="1"/>
            <a:lstStyle/>
            <a:p>
              <a:endParaRPr lang="zh-CN" altLang="en-US" sz="1600">
                <a:latin typeface="Arial" panose="020B0604020202020204" pitchFamily="34" charset="0"/>
                <a:ea typeface="Arial" panose="020B0604020202020204" pitchFamily="34" charset="0"/>
              </a:endParaRPr>
            </a:p>
          </p:txBody>
        </p:sp>
        <p:sp>
          <p:nvSpPr>
            <p:cNvPr id="30" name="Freeform 254"/>
            <p:cNvSpPr>
              <a:spLocks noEditPoints="1"/>
            </p:cNvSpPr>
            <p:nvPr/>
          </p:nvSpPr>
          <p:spPr bwMode="auto">
            <a:xfrm>
              <a:off x="2395413" y="499493"/>
              <a:ext cx="607092" cy="569041"/>
            </a:xfrm>
            <a:custGeom>
              <a:avLst/>
              <a:gdLst/>
              <a:ahLst/>
              <a:cxnLst>
                <a:cxn ang="0">
                  <a:pos x="2" y="149"/>
                </a:cxn>
                <a:cxn ang="0">
                  <a:pos x="11" y="188"/>
                </a:cxn>
                <a:cxn ang="0">
                  <a:pos x="32" y="221"/>
                </a:cxn>
                <a:cxn ang="0">
                  <a:pos x="60" y="248"/>
                </a:cxn>
                <a:cxn ang="0">
                  <a:pos x="95" y="264"/>
                </a:cxn>
                <a:cxn ang="0">
                  <a:pos x="135" y="270"/>
                </a:cxn>
                <a:cxn ang="0">
                  <a:pos x="162" y="267"/>
                </a:cxn>
                <a:cxn ang="0">
                  <a:pos x="200" y="254"/>
                </a:cxn>
                <a:cxn ang="0">
                  <a:pos x="231" y="231"/>
                </a:cxn>
                <a:cxn ang="0">
                  <a:pos x="254" y="200"/>
                </a:cxn>
                <a:cxn ang="0">
                  <a:pos x="267" y="162"/>
                </a:cxn>
                <a:cxn ang="0">
                  <a:pos x="270" y="135"/>
                </a:cxn>
                <a:cxn ang="0">
                  <a:pos x="264" y="96"/>
                </a:cxn>
                <a:cxn ang="0">
                  <a:pos x="248" y="60"/>
                </a:cxn>
                <a:cxn ang="0">
                  <a:pos x="221" y="32"/>
                </a:cxn>
                <a:cxn ang="0">
                  <a:pos x="188" y="11"/>
                </a:cxn>
                <a:cxn ang="0">
                  <a:pos x="149" y="2"/>
                </a:cxn>
                <a:cxn ang="0">
                  <a:pos x="122" y="2"/>
                </a:cxn>
                <a:cxn ang="0">
                  <a:pos x="83" y="11"/>
                </a:cxn>
                <a:cxn ang="0">
                  <a:pos x="50" y="32"/>
                </a:cxn>
                <a:cxn ang="0">
                  <a:pos x="23" y="60"/>
                </a:cxn>
                <a:cxn ang="0">
                  <a:pos x="6" y="96"/>
                </a:cxn>
                <a:cxn ang="0">
                  <a:pos x="0" y="135"/>
                </a:cxn>
                <a:cxn ang="0">
                  <a:pos x="3" y="135"/>
                </a:cxn>
                <a:cxn ang="0">
                  <a:pos x="9" y="96"/>
                </a:cxn>
                <a:cxn ang="0">
                  <a:pos x="26" y="62"/>
                </a:cxn>
                <a:cxn ang="0">
                  <a:pos x="51" y="33"/>
                </a:cxn>
                <a:cxn ang="0">
                  <a:pos x="84" y="14"/>
                </a:cxn>
                <a:cxn ang="0">
                  <a:pos x="122" y="5"/>
                </a:cxn>
                <a:cxn ang="0">
                  <a:pos x="149" y="5"/>
                </a:cxn>
                <a:cxn ang="0">
                  <a:pos x="186" y="14"/>
                </a:cxn>
                <a:cxn ang="0">
                  <a:pos x="219" y="33"/>
                </a:cxn>
                <a:cxn ang="0">
                  <a:pos x="245" y="62"/>
                </a:cxn>
                <a:cxn ang="0">
                  <a:pos x="261" y="96"/>
                </a:cxn>
                <a:cxn ang="0">
                  <a:pos x="267" y="135"/>
                </a:cxn>
                <a:cxn ang="0">
                  <a:pos x="264" y="162"/>
                </a:cxn>
                <a:cxn ang="0">
                  <a:pos x="251" y="198"/>
                </a:cxn>
                <a:cxn ang="0">
                  <a:pos x="228" y="228"/>
                </a:cxn>
                <a:cxn ang="0">
                  <a:pos x="198" y="252"/>
                </a:cxn>
                <a:cxn ang="0">
                  <a:pos x="162" y="264"/>
                </a:cxn>
                <a:cxn ang="0">
                  <a:pos x="135" y="267"/>
                </a:cxn>
                <a:cxn ang="0">
                  <a:pos x="96" y="261"/>
                </a:cxn>
                <a:cxn ang="0">
                  <a:pos x="62" y="245"/>
                </a:cxn>
                <a:cxn ang="0">
                  <a:pos x="33" y="219"/>
                </a:cxn>
                <a:cxn ang="0">
                  <a:pos x="14" y="186"/>
                </a:cxn>
                <a:cxn ang="0">
                  <a:pos x="5" y="149"/>
                </a:cxn>
              </a:cxnLst>
              <a:rect l="0" t="0" r="r" b="b"/>
              <a:pathLst>
                <a:path w="270" h="270">
                  <a:moveTo>
                    <a:pt x="0" y="135"/>
                  </a:moveTo>
                  <a:lnTo>
                    <a:pt x="0" y="135"/>
                  </a:lnTo>
                  <a:lnTo>
                    <a:pt x="2" y="149"/>
                  </a:lnTo>
                  <a:lnTo>
                    <a:pt x="3" y="162"/>
                  </a:lnTo>
                  <a:lnTo>
                    <a:pt x="6" y="176"/>
                  </a:lnTo>
                  <a:lnTo>
                    <a:pt x="11" y="188"/>
                  </a:lnTo>
                  <a:lnTo>
                    <a:pt x="17" y="200"/>
                  </a:lnTo>
                  <a:lnTo>
                    <a:pt x="23" y="210"/>
                  </a:lnTo>
                  <a:lnTo>
                    <a:pt x="32" y="221"/>
                  </a:lnTo>
                  <a:lnTo>
                    <a:pt x="39" y="231"/>
                  </a:lnTo>
                  <a:lnTo>
                    <a:pt x="50" y="240"/>
                  </a:lnTo>
                  <a:lnTo>
                    <a:pt x="60" y="248"/>
                  </a:lnTo>
                  <a:lnTo>
                    <a:pt x="71" y="254"/>
                  </a:lnTo>
                  <a:lnTo>
                    <a:pt x="83" y="260"/>
                  </a:lnTo>
                  <a:lnTo>
                    <a:pt x="95" y="264"/>
                  </a:lnTo>
                  <a:lnTo>
                    <a:pt x="108" y="267"/>
                  </a:lnTo>
                  <a:lnTo>
                    <a:pt x="122" y="270"/>
                  </a:lnTo>
                  <a:lnTo>
                    <a:pt x="135" y="270"/>
                  </a:lnTo>
                  <a:lnTo>
                    <a:pt x="135" y="270"/>
                  </a:lnTo>
                  <a:lnTo>
                    <a:pt x="149" y="270"/>
                  </a:lnTo>
                  <a:lnTo>
                    <a:pt x="162" y="267"/>
                  </a:lnTo>
                  <a:lnTo>
                    <a:pt x="176" y="264"/>
                  </a:lnTo>
                  <a:lnTo>
                    <a:pt x="188" y="260"/>
                  </a:lnTo>
                  <a:lnTo>
                    <a:pt x="200" y="254"/>
                  </a:lnTo>
                  <a:lnTo>
                    <a:pt x="210" y="248"/>
                  </a:lnTo>
                  <a:lnTo>
                    <a:pt x="221" y="240"/>
                  </a:lnTo>
                  <a:lnTo>
                    <a:pt x="231" y="231"/>
                  </a:lnTo>
                  <a:lnTo>
                    <a:pt x="239" y="221"/>
                  </a:lnTo>
                  <a:lnTo>
                    <a:pt x="248" y="210"/>
                  </a:lnTo>
                  <a:lnTo>
                    <a:pt x="254" y="200"/>
                  </a:lnTo>
                  <a:lnTo>
                    <a:pt x="260" y="188"/>
                  </a:lnTo>
                  <a:lnTo>
                    <a:pt x="264" y="176"/>
                  </a:lnTo>
                  <a:lnTo>
                    <a:pt x="267" y="162"/>
                  </a:lnTo>
                  <a:lnTo>
                    <a:pt x="269" y="149"/>
                  </a:lnTo>
                  <a:lnTo>
                    <a:pt x="270" y="135"/>
                  </a:lnTo>
                  <a:lnTo>
                    <a:pt x="270" y="135"/>
                  </a:lnTo>
                  <a:lnTo>
                    <a:pt x="269" y="122"/>
                  </a:lnTo>
                  <a:lnTo>
                    <a:pt x="267" y="108"/>
                  </a:lnTo>
                  <a:lnTo>
                    <a:pt x="264" y="96"/>
                  </a:lnTo>
                  <a:lnTo>
                    <a:pt x="260" y="83"/>
                  </a:lnTo>
                  <a:lnTo>
                    <a:pt x="254" y="71"/>
                  </a:lnTo>
                  <a:lnTo>
                    <a:pt x="248" y="60"/>
                  </a:lnTo>
                  <a:lnTo>
                    <a:pt x="239" y="50"/>
                  </a:lnTo>
                  <a:lnTo>
                    <a:pt x="231" y="41"/>
                  </a:lnTo>
                  <a:lnTo>
                    <a:pt x="221" y="32"/>
                  </a:lnTo>
                  <a:lnTo>
                    <a:pt x="210" y="24"/>
                  </a:lnTo>
                  <a:lnTo>
                    <a:pt x="200" y="17"/>
                  </a:lnTo>
                  <a:lnTo>
                    <a:pt x="188" y="11"/>
                  </a:lnTo>
                  <a:lnTo>
                    <a:pt x="176" y="6"/>
                  </a:lnTo>
                  <a:lnTo>
                    <a:pt x="162" y="3"/>
                  </a:lnTo>
                  <a:lnTo>
                    <a:pt x="149" y="2"/>
                  </a:lnTo>
                  <a:lnTo>
                    <a:pt x="135" y="0"/>
                  </a:lnTo>
                  <a:lnTo>
                    <a:pt x="135" y="0"/>
                  </a:lnTo>
                  <a:lnTo>
                    <a:pt x="122" y="2"/>
                  </a:lnTo>
                  <a:lnTo>
                    <a:pt x="108" y="3"/>
                  </a:lnTo>
                  <a:lnTo>
                    <a:pt x="95" y="6"/>
                  </a:lnTo>
                  <a:lnTo>
                    <a:pt x="83" y="11"/>
                  </a:lnTo>
                  <a:lnTo>
                    <a:pt x="71" y="17"/>
                  </a:lnTo>
                  <a:lnTo>
                    <a:pt x="60" y="24"/>
                  </a:lnTo>
                  <a:lnTo>
                    <a:pt x="50" y="32"/>
                  </a:lnTo>
                  <a:lnTo>
                    <a:pt x="39" y="41"/>
                  </a:lnTo>
                  <a:lnTo>
                    <a:pt x="32" y="50"/>
                  </a:lnTo>
                  <a:lnTo>
                    <a:pt x="23" y="60"/>
                  </a:lnTo>
                  <a:lnTo>
                    <a:pt x="17" y="71"/>
                  </a:lnTo>
                  <a:lnTo>
                    <a:pt x="11" y="83"/>
                  </a:lnTo>
                  <a:lnTo>
                    <a:pt x="6" y="96"/>
                  </a:lnTo>
                  <a:lnTo>
                    <a:pt x="3" y="108"/>
                  </a:lnTo>
                  <a:lnTo>
                    <a:pt x="2" y="122"/>
                  </a:lnTo>
                  <a:lnTo>
                    <a:pt x="0" y="135"/>
                  </a:lnTo>
                  <a:lnTo>
                    <a:pt x="0" y="135"/>
                  </a:lnTo>
                  <a:close/>
                  <a:moveTo>
                    <a:pt x="3" y="135"/>
                  </a:moveTo>
                  <a:lnTo>
                    <a:pt x="3" y="135"/>
                  </a:lnTo>
                  <a:lnTo>
                    <a:pt x="5" y="122"/>
                  </a:lnTo>
                  <a:lnTo>
                    <a:pt x="6" y="110"/>
                  </a:lnTo>
                  <a:lnTo>
                    <a:pt x="9" y="96"/>
                  </a:lnTo>
                  <a:lnTo>
                    <a:pt x="14" y="84"/>
                  </a:lnTo>
                  <a:lnTo>
                    <a:pt x="20" y="72"/>
                  </a:lnTo>
                  <a:lnTo>
                    <a:pt x="26" y="62"/>
                  </a:lnTo>
                  <a:lnTo>
                    <a:pt x="33" y="51"/>
                  </a:lnTo>
                  <a:lnTo>
                    <a:pt x="42" y="42"/>
                  </a:lnTo>
                  <a:lnTo>
                    <a:pt x="51" y="33"/>
                  </a:lnTo>
                  <a:lnTo>
                    <a:pt x="62" y="26"/>
                  </a:lnTo>
                  <a:lnTo>
                    <a:pt x="72" y="20"/>
                  </a:lnTo>
                  <a:lnTo>
                    <a:pt x="84" y="14"/>
                  </a:lnTo>
                  <a:lnTo>
                    <a:pt x="96" y="9"/>
                  </a:lnTo>
                  <a:lnTo>
                    <a:pt x="108" y="6"/>
                  </a:lnTo>
                  <a:lnTo>
                    <a:pt x="122" y="5"/>
                  </a:lnTo>
                  <a:lnTo>
                    <a:pt x="135" y="3"/>
                  </a:lnTo>
                  <a:lnTo>
                    <a:pt x="135" y="3"/>
                  </a:lnTo>
                  <a:lnTo>
                    <a:pt x="149" y="5"/>
                  </a:lnTo>
                  <a:lnTo>
                    <a:pt x="162" y="6"/>
                  </a:lnTo>
                  <a:lnTo>
                    <a:pt x="174" y="9"/>
                  </a:lnTo>
                  <a:lnTo>
                    <a:pt x="186" y="14"/>
                  </a:lnTo>
                  <a:lnTo>
                    <a:pt x="198" y="20"/>
                  </a:lnTo>
                  <a:lnTo>
                    <a:pt x="209" y="26"/>
                  </a:lnTo>
                  <a:lnTo>
                    <a:pt x="219" y="33"/>
                  </a:lnTo>
                  <a:lnTo>
                    <a:pt x="228" y="42"/>
                  </a:lnTo>
                  <a:lnTo>
                    <a:pt x="237" y="51"/>
                  </a:lnTo>
                  <a:lnTo>
                    <a:pt x="245" y="62"/>
                  </a:lnTo>
                  <a:lnTo>
                    <a:pt x="251" y="72"/>
                  </a:lnTo>
                  <a:lnTo>
                    <a:pt x="257" y="84"/>
                  </a:lnTo>
                  <a:lnTo>
                    <a:pt x="261" y="96"/>
                  </a:lnTo>
                  <a:lnTo>
                    <a:pt x="264" y="110"/>
                  </a:lnTo>
                  <a:lnTo>
                    <a:pt x="266" y="122"/>
                  </a:lnTo>
                  <a:lnTo>
                    <a:pt x="267" y="135"/>
                  </a:lnTo>
                  <a:lnTo>
                    <a:pt x="267" y="135"/>
                  </a:lnTo>
                  <a:lnTo>
                    <a:pt x="266" y="149"/>
                  </a:lnTo>
                  <a:lnTo>
                    <a:pt x="264" y="162"/>
                  </a:lnTo>
                  <a:lnTo>
                    <a:pt x="261" y="174"/>
                  </a:lnTo>
                  <a:lnTo>
                    <a:pt x="257" y="186"/>
                  </a:lnTo>
                  <a:lnTo>
                    <a:pt x="251" y="198"/>
                  </a:lnTo>
                  <a:lnTo>
                    <a:pt x="245" y="209"/>
                  </a:lnTo>
                  <a:lnTo>
                    <a:pt x="237" y="219"/>
                  </a:lnTo>
                  <a:lnTo>
                    <a:pt x="228" y="228"/>
                  </a:lnTo>
                  <a:lnTo>
                    <a:pt x="219" y="237"/>
                  </a:lnTo>
                  <a:lnTo>
                    <a:pt x="209" y="245"/>
                  </a:lnTo>
                  <a:lnTo>
                    <a:pt x="198" y="252"/>
                  </a:lnTo>
                  <a:lnTo>
                    <a:pt x="186" y="257"/>
                  </a:lnTo>
                  <a:lnTo>
                    <a:pt x="174" y="261"/>
                  </a:lnTo>
                  <a:lnTo>
                    <a:pt x="162" y="264"/>
                  </a:lnTo>
                  <a:lnTo>
                    <a:pt x="149" y="267"/>
                  </a:lnTo>
                  <a:lnTo>
                    <a:pt x="135" y="267"/>
                  </a:lnTo>
                  <a:lnTo>
                    <a:pt x="135" y="267"/>
                  </a:lnTo>
                  <a:lnTo>
                    <a:pt x="122" y="267"/>
                  </a:lnTo>
                  <a:lnTo>
                    <a:pt x="108" y="264"/>
                  </a:lnTo>
                  <a:lnTo>
                    <a:pt x="96" y="261"/>
                  </a:lnTo>
                  <a:lnTo>
                    <a:pt x="84" y="257"/>
                  </a:lnTo>
                  <a:lnTo>
                    <a:pt x="72" y="252"/>
                  </a:lnTo>
                  <a:lnTo>
                    <a:pt x="62" y="245"/>
                  </a:lnTo>
                  <a:lnTo>
                    <a:pt x="51" y="237"/>
                  </a:lnTo>
                  <a:lnTo>
                    <a:pt x="42" y="228"/>
                  </a:lnTo>
                  <a:lnTo>
                    <a:pt x="33" y="219"/>
                  </a:lnTo>
                  <a:lnTo>
                    <a:pt x="26" y="209"/>
                  </a:lnTo>
                  <a:lnTo>
                    <a:pt x="20" y="198"/>
                  </a:lnTo>
                  <a:lnTo>
                    <a:pt x="14" y="186"/>
                  </a:lnTo>
                  <a:lnTo>
                    <a:pt x="9" y="174"/>
                  </a:lnTo>
                  <a:lnTo>
                    <a:pt x="6" y="162"/>
                  </a:lnTo>
                  <a:lnTo>
                    <a:pt x="5" y="149"/>
                  </a:lnTo>
                  <a:lnTo>
                    <a:pt x="3" y="135"/>
                  </a:lnTo>
                  <a:lnTo>
                    <a:pt x="3" y="135"/>
                  </a:lnTo>
                  <a:close/>
                </a:path>
              </a:pathLst>
            </a:custGeom>
            <a:solidFill>
              <a:srgbClr val="A99D4C"/>
            </a:solidFill>
            <a:ln w="9525">
              <a:noFill/>
              <a:round/>
            </a:ln>
          </p:spPr>
          <p:txBody>
            <a:bodyPr vert="horz" wrap="square" lIns="91440" tIns="45720" rIns="91440" bIns="45720" numCol="1" anchor="t" anchorCtr="0" compatLnSpc="1"/>
            <a:lstStyle/>
            <a:p>
              <a:endParaRPr lang="zh-CN" altLang="en-US" sz="1600">
                <a:latin typeface="Arial" panose="020B0604020202020204" pitchFamily="34" charset="0"/>
                <a:ea typeface="Arial" panose="020B0604020202020204" pitchFamily="34" charset="0"/>
              </a:endParaRPr>
            </a:p>
          </p:txBody>
        </p:sp>
        <p:sp>
          <p:nvSpPr>
            <p:cNvPr id="31" name="Freeform 255"/>
            <p:cNvSpPr>
              <a:spLocks noEditPoints="1"/>
            </p:cNvSpPr>
            <p:nvPr/>
          </p:nvSpPr>
          <p:spPr bwMode="auto">
            <a:xfrm>
              <a:off x="3184633" y="168606"/>
              <a:ext cx="200116" cy="185465"/>
            </a:xfrm>
            <a:custGeom>
              <a:avLst/>
              <a:gdLst/>
              <a:ahLst/>
              <a:cxnLst>
                <a:cxn ang="0">
                  <a:pos x="0" y="45"/>
                </a:cxn>
                <a:cxn ang="0">
                  <a:pos x="5" y="61"/>
                </a:cxn>
                <a:cxn ang="0">
                  <a:pos x="14" y="75"/>
                </a:cxn>
                <a:cxn ang="0">
                  <a:pos x="27" y="85"/>
                </a:cxn>
                <a:cxn ang="0">
                  <a:pos x="45" y="88"/>
                </a:cxn>
                <a:cxn ang="0">
                  <a:pos x="54" y="87"/>
                </a:cxn>
                <a:cxn ang="0">
                  <a:pos x="69" y="81"/>
                </a:cxn>
                <a:cxn ang="0">
                  <a:pos x="81" y="69"/>
                </a:cxn>
                <a:cxn ang="0">
                  <a:pos x="87" y="54"/>
                </a:cxn>
                <a:cxn ang="0">
                  <a:pos x="89" y="45"/>
                </a:cxn>
                <a:cxn ang="0">
                  <a:pos x="86" y="27"/>
                </a:cxn>
                <a:cxn ang="0">
                  <a:pos x="75" y="13"/>
                </a:cxn>
                <a:cxn ang="0">
                  <a:pos x="62" y="4"/>
                </a:cxn>
                <a:cxn ang="0">
                  <a:pos x="45" y="0"/>
                </a:cxn>
                <a:cxn ang="0">
                  <a:pos x="36" y="1"/>
                </a:cxn>
                <a:cxn ang="0">
                  <a:pos x="20" y="7"/>
                </a:cxn>
                <a:cxn ang="0">
                  <a:pos x="8" y="19"/>
                </a:cxn>
                <a:cxn ang="0">
                  <a:pos x="2" y="36"/>
                </a:cxn>
                <a:cxn ang="0">
                  <a:pos x="0" y="45"/>
                </a:cxn>
                <a:cxn ang="0">
                  <a:pos x="3" y="45"/>
                </a:cxn>
                <a:cxn ang="0">
                  <a:pos x="8" y="28"/>
                </a:cxn>
                <a:cxn ang="0">
                  <a:pos x="15" y="15"/>
                </a:cxn>
                <a:cxn ang="0">
                  <a:pos x="29" y="6"/>
                </a:cxn>
                <a:cxn ang="0">
                  <a:pos x="45" y="3"/>
                </a:cxn>
                <a:cxn ang="0">
                  <a:pos x="53" y="4"/>
                </a:cxn>
                <a:cxn ang="0">
                  <a:pos x="68" y="10"/>
                </a:cxn>
                <a:cxn ang="0">
                  <a:pos x="78" y="21"/>
                </a:cxn>
                <a:cxn ang="0">
                  <a:pos x="84" y="36"/>
                </a:cxn>
                <a:cxn ang="0">
                  <a:pos x="86" y="45"/>
                </a:cxn>
                <a:cxn ang="0">
                  <a:pos x="83" y="60"/>
                </a:cxn>
                <a:cxn ang="0">
                  <a:pos x="74" y="73"/>
                </a:cxn>
                <a:cxn ang="0">
                  <a:pos x="60" y="82"/>
                </a:cxn>
                <a:cxn ang="0">
                  <a:pos x="45" y="85"/>
                </a:cxn>
                <a:cxn ang="0">
                  <a:pos x="36" y="84"/>
                </a:cxn>
                <a:cxn ang="0">
                  <a:pos x="23" y="78"/>
                </a:cxn>
                <a:cxn ang="0">
                  <a:pos x="11" y="67"/>
                </a:cxn>
                <a:cxn ang="0">
                  <a:pos x="5" y="52"/>
                </a:cxn>
                <a:cxn ang="0">
                  <a:pos x="3" y="45"/>
                </a:cxn>
              </a:cxnLst>
              <a:rect l="0" t="0" r="r" b="b"/>
              <a:pathLst>
                <a:path w="89" h="88">
                  <a:moveTo>
                    <a:pt x="0" y="45"/>
                  </a:moveTo>
                  <a:lnTo>
                    <a:pt x="0" y="45"/>
                  </a:lnTo>
                  <a:lnTo>
                    <a:pt x="2" y="54"/>
                  </a:lnTo>
                  <a:lnTo>
                    <a:pt x="5" y="61"/>
                  </a:lnTo>
                  <a:lnTo>
                    <a:pt x="8" y="69"/>
                  </a:lnTo>
                  <a:lnTo>
                    <a:pt x="14" y="75"/>
                  </a:lnTo>
                  <a:lnTo>
                    <a:pt x="20" y="81"/>
                  </a:lnTo>
                  <a:lnTo>
                    <a:pt x="27" y="85"/>
                  </a:lnTo>
                  <a:lnTo>
                    <a:pt x="36" y="87"/>
                  </a:lnTo>
                  <a:lnTo>
                    <a:pt x="45" y="88"/>
                  </a:lnTo>
                  <a:lnTo>
                    <a:pt x="45" y="88"/>
                  </a:lnTo>
                  <a:lnTo>
                    <a:pt x="54" y="87"/>
                  </a:lnTo>
                  <a:lnTo>
                    <a:pt x="62" y="85"/>
                  </a:lnTo>
                  <a:lnTo>
                    <a:pt x="69" y="81"/>
                  </a:lnTo>
                  <a:lnTo>
                    <a:pt x="75" y="75"/>
                  </a:lnTo>
                  <a:lnTo>
                    <a:pt x="81" y="69"/>
                  </a:lnTo>
                  <a:lnTo>
                    <a:pt x="86" y="61"/>
                  </a:lnTo>
                  <a:lnTo>
                    <a:pt x="87" y="54"/>
                  </a:lnTo>
                  <a:lnTo>
                    <a:pt x="89" y="45"/>
                  </a:lnTo>
                  <a:lnTo>
                    <a:pt x="89" y="45"/>
                  </a:lnTo>
                  <a:lnTo>
                    <a:pt x="87" y="36"/>
                  </a:lnTo>
                  <a:lnTo>
                    <a:pt x="86" y="27"/>
                  </a:lnTo>
                  <a:lnTo>
                    <a:pt x="81" y="19"/>
                  </a:lnTo>
                  <a:lnTo>
                    <a:pt x="75" y="13"/>
                  </a:lnTo>
                  <a:lnTo>
                    <a:pt x="69" y="7"/>
                  </a:lnTo>
                  <a:lnTo>
                    <a:pt x="62" y="4"/>
                  </a:lnTo>
                  <a:lnTo>
                    <a:pt x="54" y="1"/>
                  </a:lnTo>
                  <a:lnTo>
                    <a:pt x="45" y="0"/>
                  </a:lnTo>
                  <a:lnTo>
                    <a:pt x="45" y="0"/>
                  </a:lnTo>
                  <a:lnTo>
                    <a:pt x="36" y="1"/>
                  </a:lnTo>
                  <a:lnTo>
                    <a:pt x="27" y="4"/>
                  </a:lnTo>
                  <a:lnTo>
                    <a:pt x="20" y="7"/>
                  </a:lnTo>
                  <a:lnTo>
                    <a:pt x="14" y="13"/>
                  </a:lnTo>
                  <a:lnTo>
                    <a:pt x="8" y="19"/>
                  </a:lnTo>
                  <a:lnTo>
                    <a:pt x="5" y="27"/>
                  </a:lnTo>
                  <a:lnTo>
                    <a:pt x="2" y="36"/>
                  </a:lnTo>
                  <a:lnTo>
                    <a:pt x="0" y="45"/>
                  </a:lnTo>
                  <a:lnTo>
                    <a:pt x="0" y="45"/>
                  </a:lnTo>
                  <a:close/>
                  <a:moveTo>
                    <a:pt x="3" y="45"/>
                  </a:moveTo>
                  <a:lnTo>
                    <a:pt x="3" y="45"/>
                  </a:lnTo>
                  <a:lnTo>
                    <a:pt x="5" y="36"/>
                  </a:lnTo>
                  <a:lnTo>
                    <a:pt x="8" y="28"/>
                  </a:lnTo>
                  <a:lnTo>
                    <a:pt x="11" y="21"/>
                  </a:lnTo>
                  <a:lnTo>
                    <a:pt x="15" y="15"/>
                  </a:lnTo>
                  <a:lnTo>
                    <a:pt x="23" y="10"/>
                  </a:lnTo>
                  <a:lnTo>
                    <a:pt x="29" y="6"/>
                  </a:lnTo>
                  <a:lnTo>
                    <a:pt x="36" y="4"/>
                  </a:lnTo>
                  <a:lnTo>
                    <a:pt x="45" y="3"/>
                  </a:lnTo>
                  <a:lnTo>
                    <a:pt x="45" y="3"/>
                  </a:lnTo>
                  <a:lnTo>
                    <a:pt x="53" y="4"/>
                  </a:lnTo>
                  <a:lnTo>
                    <a:pt x="60" y="6"/>
                  </a:lnTo>
                  <a:lnTo>
                    <a:pt x="68" y="10"/>
                  </a:lnTo>
                  <a:lnTo>
                    <a:pt x="74" y="15"/>
                  </a:lnTo>
                  <a:lnTo>
                    <a:pt x="78" y="21"/>
                  </a:lnTo>
                  <a:lnTo>
                    <a:pt x="83" y="28"/>
                  </a:lnTo>
                  <a:lnTo>
                    <a:pt x="84" y="36"/>
                  </a:lnTo>
                  <a:lnTo>
                    <a:pt x="86" y="45"/>
                  </a:lnTo>
                  <a:lnTo>
                    <a:pt x="86" y="45"/>
                  </a:lnTo>
                  <a:lnTo>
                    <a:pt x="84" y="52"/>
                  </a:lnTo>
                  <a:lnTo>
                    <a:pt x="83" y="60"/>
                  </a:lnTo>
                  <a:lnTo>
                    <a:pt x="78" y="67"/>
                  </a:lnTo>
                  <a:lnTo>
                    <a:pt x="74" y="73"/>
                  </a:lnTo>
                  <a:lnTo>
                    <a:pt x="68" y="78"/>
                  </a:lnTo>
                  <a:lnTo>
                    <a:pt x="60" y="82"/>
                  </a:lnTo>
                  <a:lnTo>
                    <a:pt x="53" y="84"/>
                  </a:lnTo>
                  <a:lnTo>
                    <a:pt x="45" y="85"/>
                  </a:lnTo>
                  <a:lnTo>
                    <a:pt x="45" y="85"/>
                  </a:lnTo>
                  <a:lnTo>
                    <a:pt x="36" y="84"/>
                  </a:lnTo>
                  <a:lnTo>
                    <a:pt x="29" y="82"/>
                  </a:lnTo>
                  <a:lnTo>
                    <a:pt x="23" y="78"/>
                  </a:lnTo>
                  <a:lnTo>
                    <a:pt x="15" y="73"/>
                  </a:lnTo>
                  <a:lnTo>
                    <a:pt x="11" y="67"/>
                  </a:lnTo>
                  <a:lnTo>
                    <a:pt x="8" y="60"/>
                  </a:lnTo>
                  <a:lnTo>
                    <a:pt x="5" y="52"/>
                  </a:lnTo>
                  <a:lnTo>
                    <a:pt x="3" y="45"/>
                  </a:lnTo>
                  <a:lnTo>
                    <a:pt x="3" y="45"/>
                  </a:lnTo>
                  <a:close/>
                </a:path>
              </a:pathLst>
            </a:custGeom>
            <a:solidFill>
              <a:srgbClr val="B89D4C"/>
            </a:solidFill>
            <a:ln w="9525">
              <a:noFill/>
              <a:round/>
            </a:ln>
          </p:spPr>
          <p:txBody>
            <a:bodyPr vert="horz" wrap="square" lIns="91440" tIns="45720" rIns="91440" bIns="45720" numCol="1" anchor="t" anchorCtr="0" compatLnSpc="1"/>
            <a:lstStyle/>
            <a:p>
              <a:endParaRPr lang="zh-CN" altLang="en-US" sz="1600">
                <a:latin typeface="Arial" panose="020B0604020202020204" pitchFamily="34" charset="0"/>
                <a:ea typeface="Arial" panose="020B0604020202020204" pitchFamily="34" charset="0"/>
              </a:endParaRPr>
            </a:p>
          </p:txBody>
        </p:sp>
        <p:sp>
          <p:nvSpPr>
            <p:cNvPr id="32" name="Freeform 256"/>
            <p:cNvSpPr>
              <a:spLocks noEditPoints="1"/>
            </p:cNvSpPr>
            <p:nvPr/>
          </p:nvSpPr>
          <p:spPr bwMode="auto">
            <a:xfrm>
              <a:off x="3555632" y="1230816"/>
              <a:ext cx="276565" cy="261337"/>
            </a:xfrm>
            <a:custGeom>
              <a:avLst/>
              <a:gdLst/>
              <a:ahLst/>
              <a:cxnLst>
                <a:cxn ang="0">
                  <a:pos x="0" y="61"/>
                </a:cxn>
                <a:cxn ang="0">
                  <a:pos x="5" y="85"/>
                </a:cxn>
                <a:cxn ang="0">
                  <a:pos x="18" y="105"/>
                </a:cxn>
                <a:cxn ang="0">
                  <a:pos x="38" y="118"/>
                </a:cxn>
                <a:cxn ang="0">
                  <a:pos x="62" y="124"/>
                </a:cxn>
                <a:cxn ang="0">
                  <a:pos x="74" y="123"/>
                </a:cxn>
                <a:cxn ang="0">
                  <a:pos x="96" y="112"/>
                </a:cxn>
                <a:cxn ang="0">
                  <a:pos x="113" y="96"/>
                </a:cxn>
                <a:cxn ang="0">
                  <a:pos x="123" y="73"/>
                </a:cxn>
                <a:cxn ang="0">
                  <a:pos x="123" y="61"/>
                </a:cxn>
                <a:cxn ang="0">
                  <a:pos x="119" y="37"/>
                </a:cxn>
                <a:cxn ang="0">
                  <a:pos x="105" y="18"/>
                </a:cxn>
                <a:cxn ang="0">
                  <a:pos x="86" y="4"/>
                </a:cxn>
                <a:cxn ang="0">
                  <a:pos x="62" y="0"/>
                </a:cxn>
                <a:cxn ang="0">
                  <a:pos x="50" y="1"/>
                </a:cxn>
                <a:cxn ang="0">
                  <a:pos x="27" y="10"/>
                </a:cxn>
                <a:cxn ang="0">
                  <a:pos x="11" y="27"/>
                </a:cxn>
                <a:cxn ang="0">
                  <a:pos x="0" y="49"/>
                </a:cxn>
                <a:cxn ang="0">
                  <a:pos x="0" y="61"/>
                </a:cxn>
                <a:cxn ang="0">
                  <a:pos x="3" y="61"/>
                </a:cxn>
                <a:cxn ang="0">
                  <a:pos x="8" y="39"/>
                </a:cxn>
                <a:cxn ang="0">
                  <a:pos x="20" y="19"/>
                </a:cxn>
                <a:cxn ang="0">
                  <a:pos x="39" y="7"/>
                </a:cxn>
                <a:cxn ang="0">
                  <a:pos x="62" y="3"/>
                </a:cxn>
                <a:cxn ang="0">
                  <a:pos x="74" y="3"/>
                </a:cxn>
                <a:cxn ang="0">
                  <a:pos x="95" y="12"/>
                </a:cxn>
                <a:cxn ang="0">
                  <a:pos x="111" y="28"/>
                </a:cxn>
                <a:cxn ang="0">
                  <a:pos x="120" y="49"/>
                </a:cxn>
                <a:cxn ang="0">
                  <a:pos x="120" y="61"/>
                </a:cxn>
                <a:cxn ang="0">
                  <a:pos x="116" y="84"/>
                </a:cxn>
                <a:cxn ang="0">
                  <a:pos x="104" y="103"/>
                </a:cxn>
                <a:cxn ang="0">
                  <a:pos x="84" y="115"/>
                </a:cxn>
                <a:cxn ang="0">
                  <a:pos x="62" y="120"/>
                </a:cxn>
                <a:cxn ang="0">
                  <a:pos x="50" y="120"/>
                </a:cxn>
                <a:cxn ang="0">
                  <a:pos x="29" y="111"/>
                </a:cxn>
                <a:cxn ang="0">
                  <a:pos x="12" y="94"/>
                </a:cxn>
                <a:cxn ang="0">
                  <a:pos x="3" y="73"/>
                </a:cxn>
                <a:cxn ang="0">
                  <a:pos x="3" y="61"/>
                </a:cxn>
              </a:cxnLst>
              <a:rect l="0" t="0" r="r" b="b"/>
              <a:pathLst>
                <a:path w="123" h="124">
                  <a:moveTo>
                    <a:pt x="0" y="61"/>
                  </a:moveTo>
                  <a:lnTo>
                    <a:pt x="0" y="61"/>
                  </a:lnTo>
                  <a:lnTo>
                    <a:pt x="0" y="73"/>
                  </a:lnTo>
                  <a:lnTo>
                    <a:pt x="5" y="85"/>
                  </a:lnTo>
                  <a:lnTo>
                    <a:pt x="11" y="96"/>
                  </a:lnTo>
                  <a:lnTo>
                    <a:pt x="18" y="105"/>
                  </a:lnTo>
                  <a:lnTo>
                    <a:pt x="27" y="112"/>
                  </a:lnTo>
                  <a:lnTo>
                    <a:pt x="38" y="118"/>
                  </a:lnTo>
                  <a:lnTo>
                    <a:pt x="50" y="123"/>
                  </a:lnTo>
                  <a:lnTo>
                    <a:pt x="62" y="124"/>
                  </a:lnTo>
                  <a:lnTo>
                    <a:pt x="62" y="124"/>
                  </a:lnTo>
                  <a:lnTo>
                    <a:pt x="74" y="123"/>
                  </a:lnTo>
                  <a:lnTo>
                    <a:pt x="86" y="118"/>
                  </a:lnTo>
                  <a:lnTo>
                    <a:pt x="96" y="112"/>
                  </a:lnTo>
                  <a:lnTo>
                    <a:pt x="105" y="105"/>
                  </a:lnTo>
                  <a:lnTo>
                    <a:pt x="113" y="96"/>
                  </a:lnTo>
                  <a:lnTo>
                    <a:pt x="119" y="85"/>
                  </a:lnTo>
                  <a:lnTo>
                    <a:pt x="123" y="73"/>
                  </a:lnTo>
                  <a:lnTo>
                    <a:pt x="123" y="61"/>
                  </a:lnTo>
                  <a:lnTo>
                    <a:pt x="123" y="61"/>
                  </a:lnTo>
                  <a:lnTo>
                    <a:pt x="123" y="49"/>
                  </a:lnTo>
                  <a:lnTo>
                    <a:pt x="119" y="37"/>
                  </a:lnTo>
                  <a:lnTo>
                    <a:pt x="113" y="27"/>
                  </a:lnTo>
                  <a:lnTo>
                    <a:pt x="105" y="18"/>
                  </a:lnTo>
                  <a:lnTo>
                    <a:pt x="96" y="10"/>
                  </a:lnTo>
                  <a:lnTo>
                    <a:pt x="86" y="4"/>
                  </a:lnTo>
                  <a:lnTo>
                    <a:pt x="74" y="1"/>
                  </a:lnTo>
                  <a:lnTo>
                    <a:pt x="62" y="0"/>
                  </a:lnTo>
                  <a:lnTo>
                    <a:pt x="62" y="0"/>
                  </a:lnTo>
                  <a:lnTo>
                    <a:pt x="50" y="1"/>
                  </a:lnTo>
                  <a:lnTo>
                    <a:pt x="38" y="4"/>
                  </a:lnTo>
                  <a:lnTo>
                    <a:pt x="27" y="10"/>
                  </a:lnTo>
                  <a:lnTo>
                    <a:pt x="18" y="18"/>
                  </a:lnTo>
                  <a:lnTo>
                    <a:pt x="11" y="27"/>
                  </a:lnTo>
                  <a:lnTo>
                    <a:pt x="5" y="37"/>
                  </a:lnTo>
                  <a:lnTo>
                    <a:pt x="0" y="49"/>
                  </a:lnTo>
                  <a:lnTo>
                    <a:pt x="0" y="61"/>
                  </a:lnTo>
                  <a:lnTo>
                    <a:pt x="0" y="61"/>
                  </a:lnTo>
                  <a:close/>
                  <a:moveTo>
                    <a:pt x="3" y="61"/>
                  </a:moveTo>
                  <a:lnTo>
                    <a:pt x="3" y="61"/>
                  </a:lnTo>
                  <a:lnTo>
                    <a:pt x="3" y="49"/>
                  </a:lnTo>
                  <a:lnTo>
                    <a:pt x="8" y="39"/>
                  </a:lnTo>
                  <a:lnTo>
                    <a:pt x="12" y="28"/>
                  </a:lnTo>
                  <a:lnTo>
                    <a:pt x="20" y="19"/>
                  </a:lnTo>
                  <a:lnTo>
                    <a:pt x="29" y="12"/>
                  </a:lnTo>
                  <a:lnTo>
                    <a:pt x="39" y="7"/>
                  </a:lnTo>
                  <a:lnTo>
                    <a:pt x="50" y="3"/>
                  </a:lnTo>
                  <a:lnTo>
                    <a:pt x="62" y="3"/>
                  </a:lnTo>
                  <a:lnTo>
                    <a:pt x="62" y="3"/>
                  </a:lnTo>
                  <a:lnTo>
                    <a:pt x="74" y="3"/>
                  </a:lnTo>
                  <a:lnTo>
                    <a:pt x="84" y="7"/>
                  </a:lnTo>
                  <a:lnTo>
                    <a:pt x="95" y="12"/>
                  </a:lnTo>
                  <a:lnTo>
                    <a:pt x="104" y="19"/>
                  </a:lnTo>
                  <a:lnTo>
                    <a:pt x="111" y="28"/>
                  </a:lnTo>
                  <a:lnTo>
                    <a:pt x="116" y="39"/>
                  </a:lnTo>
                  <a:lnTo>
                    <a:pt x="120" y="49"/>
                  </a:lnTo>
                  <a:lnTo>
                    <a:pt x="120" y="61"/>
                  </a:lnTo>
                  <a:lnTo>
                    <a:pt x="120" y="61"/>
                  </a:lnTo>
                  <a:lnTo>
                    <a:pt x="120" y="73"/>
                  </a:lnTo>
                  <a:lnTo>
                    <a:pt x="116" y="84"/>
                  </a:lnTo>
                  <a:lnTo>
                    <a:pt x="111" y="94"/>
                  </a:lnTo>
                  <a:lnTo>
                    <a:pt x="104" y="103"/>
                  </a:lnTo>
                  <a:lnTo>
                    <a:pt x="95" y="111"/>
                  </a:lnTo>
                  <a:lnTo>
                    <a:pt x="84" y="115"/>
                  </a:lnTo>
                  <a:lnTo>
                    <a:pt x="74" y="120"/>
                  </a:lnTo>
                  <a:lnTo>
                    <a:pt x="62" y="120"/>
                  </a:lnTo>
                  <a:lnTo>
                    <a:pt x="62" y="120"/>
                  </a:lnTo>
                  <a:lnTo>
                    <a:pt x="50" y="120"/>
                  </a:lnTo>
                  <a:lnTo>
                    <a:pt x="39" y="115"/>
                  </a:lnTo>
                  <a:lnTo>
                    <a:pt x="29" y="111"/>
                  </a:lnTo>
                  <a:lnTo>
                    <a:pt x="20" y="103"/>
                  </a:lnTo>
                  <a:lnTo>
                    <a:pt x="12" y="94"/>
                  </a:lnTo>
                  <a:lnTo>
                    <a:pt x="8" y="84"/>
                  </a:lnTo>
                  <a:lnTo>
                    <a:pt x="3" y="73"/>
                  </a:lnTo>
                  <a:lnTo>
                    <a:pt x="3" y="61"/>
                  </a:lnTo>
                  <a:lnTo>
                    <a:pt x="3" y="61"/>
                  </a:lnTo>
                  <a:close/>
                </a:path>
              </a:pathLst>
            </a:custGeom>
            <a:solidFill>
              <a:srgbClr val="B89D4C"/>
            </a:solidFill>
            <a:ln w="9525">
              <a:noFill/>
              <a:round/>
            </a:ln>
          </p:spPr>
          <p:txBody>
            <a:bodyPr vert="horz" wrap="square" lIns="91440" tIns="45720" rIns="91440" bIns="45720" numCol="1" anchor="t" anchorCtr="0" compatLnSpc="1"/>
            <a:lstStyle/>
            <a:p>
              <a:endParaRPr lang="zh-CN" altLang="en-US" sz="1600">
                <a:latin typeface="Arial" panose="020B0604020202020204" pitchFamily="34" charset="0"/>
                <a:ea typeface="Arial" panose="020B0604020202020204" pitchFamily="34" charset="0"/>
              </a:endParaRPr>
            </a:p>
          </p:txBody>
        </p:sp>
        <p:sp>
          <p:nvSpPr>
            <p:cNvPr id="33" name="Freeform 258"/>
            <p:cNvSpPr/>
            <p:nvPr/>
          </p:nvSpPr>
          <p:spPr bwMode="auto">
            <a:xfrm>
              <a:off x="3299305" y="1397314"/>
              <a:ext cx="215855" cy="206541"/>
            </a:xfrm>
            <a:custGeom>
              <a:avLst/>
              <a:gdLst/>
              <a:ahLst/>
              <a:cxnLst>
                <a:cxn ang="0">
                  <a:pos x="48" y="0"/>
                </a:cxn>
                <a:cxn ang="0">
                  <a:pos x="48" y="0"/>
                </a:cxn>
                <a:cxn ang="0">
                  <a:pos x="39" y="2"/>
                </a:cxn>
                <a:cxn ang="0">
                  <a:pos x="30" y="5"/>
                </a:cxn>
                <a:cxn ang="0">
                  <a:pos x="21" y="9"/>
                </a:cxn>
                <a:cxn ang="0">
                  <a:pos x="14" y="15"/>
                </a:cxn>
                <a:cxn ang="0">
                  <a:pos x="8" y="21"/>
                </a:cxn>
                <a:cxn ang="0">
                  <a:pos x="3" y="30"/>
                </a:cxn>
                <a:cxn ang="0">
                  <a:pos x="0" y="39"/>
                </a:cxn>
                <a:cxn ang="0">
                  <a:pos x="0" y="50"/>
                </a:cxn>
                <a:cxn ang="0">
                  <a:pos x="0" y="50"/>
                </a:cxn>
                <a:cxn ang="0">
                  <a:pos x="0" y="59"/>
                </a:cxn>
                <a:cxn ang="0">
                  <a:pos x="3" y="68"/>
                </a:cxn>
                <a:cxn ang="0">
                  <a:pos x="8" y="77"/>
                </a:cxn>
                <a:cxn ang="0">
                  <a:pos x="14" y="83"/>
                </a:cxn>
                <a:cxn ang="0">
                  <a:pos x="21" y="89"/>
                </a:cxn>
                <a:cxn ang="0">
                  <a:pos x="30" y="93"/>
                </a:cxn>
                <a:cxn ang="0">
                  <a:pos x="39" y="96"/>
                </a:cxn>
                <a:cxn ang="0">
                  <a:pos x="48" y="98"/>
                </a:cxn>
                <a:cxn ang="0">
                  <a:pos x="48" y="98"/>
                </a:cxn>
                <a:cxn ang="0">
                  <a:pos x="59" y="96"/>
                </a:cxn>
                <a:cxn ang="0">
                  <a:pos x="68" y="93"/>
                </a:cxn>
                <a:cxn ang="0">
                  <a:pos x="75" y="89"/>
                </a:cxn>
                <a:cxn ang="0">
                  <a:pos x="83" y="83"/>
                </a:cxn>
                <a:cxn ang="0">
                  <a:pos x="89" y="77"/>
                </a:cxn>
                <a:cxn ang="0">
                  <a:pos x="93" y="68"/>
                </a:cxn>
                <a:cxn ang="0">
                  <a:pos x="96" y="59"/>
                </a:cxn>
                <a:cxn ang="0">
                  <a:pos x="96" y="50"/>
                </a:cxn>
                <a:cxn ang="0">
                  <a:pos x="96" y="50"/>
                </a:cxn>
                <a:cxn ang="0">
                  <a:pos x="96" y="39"/>
                </a:cxn>
                <a:cxn ang="0">
                  <a:pos x="93" y="30"/>
                </a:cxn>
                <a:cxn ang="0">
                  <a:pos x="89" y="21"/>
                </a:cxn>
                <a:cxn ang="0">
                  <a:pos x="83" y="15"/>
                </a:cxn>
                <a:cxn ang="0">
                  <a:pos x="75" y="9"/>
                </a:cxn>
                <a:cxn ang="0">
                  <a:pos x="68" y="5"/>
                </a:cxn>
                <a:cxn ang="0">
                  <a:pos x="59" y="2"/>
                </a:cxn>
                <a:cxn ang="0">
                  <a:pos x="48" y="0"/>
                </a:cxn>
              </a:cxnLst>
              <a:rect l="0" t="0" r="r" b="b"/>
              <a:pathLst>
                <a:path w="96" h="98">
                  <a:moveTo>
                    <a:pt x="48" y="0"/>
                  </a:moveTo>
                  <a:lnTo>
                    <a:pt x="48" y="0"/>
                  </a:lnTo>
                  <a:lnTo>
                    <a:pt x="39" y="2"/>
                  </a:lnTo>
                  <a:lnTo>
                    <a:pt x="30" y="5"/>
                  </a:lnTo>
                  <a:lnTo>
                    <a:pt x="21" y="9"/>
                  </a:lnTo>
                  <a:lnTo>
                    <a:pt x="14" y="15"/>
                  </a:lnTo>
                  <a:lnTo>
                    <a:pt x="8" y="21"/>
                  </a:lnTo>
                  <a:lnTo>
                    <a:pt x="3" y="30"/>
                  </a:lnTo>
                  <a:lnTo>
                    <a:pt x="0" y="39"/>
                  </a:lnTo>
                  <a:lnTo>
                    <a:pt x="0" y="50"/>
                  </a:lnTo>
                  <a:lnTo>
                    <a:pt x="0" y="50"/>
                  </a:lnTo>
                  <a:lnTo>
                    <a:pt x="0" y="59"/>
                  </a:lnTo>
                  <a:lnTo>
                    <a:pt x="3" y="68"/>
                  </a:lnTo>
                  <a:lnTo>
                    <a:pt x="8" y="77"/>
                  </a:lnTo>
                  <a:lnTo>
                    <a:pt x="14" y="83"/>
                  </a:lnTo>
                  <a:lnTo>
                    <a:pt x="21" y="89"/>
                  </a:lnTo>
                  <a:lnTo>
                    <a:pt x="30" y="93"/>
                  </a:lnTo>
                  <a:lnTo>
                    <a:pt x="39" y="96"/>
                  </a:lnTo>
                  <a:lnTo>
                    <a:pt x="48" y="98"/>
                  </a:lnTo>
                  <a:lnTo>
                    <a:pt x="48" y="98"/>
                  </a:lnTo>
                  <a:lnTo>
                    <a:pt x="59" y="96"/>
                  </a:lnTo>
                  <a:lnTo>
                    <a:pt x="68" y="93"/>
                  </a:lnTo>
                  <a:lnTo>
                    <a:pt x="75" y="89"/>
                  </a:lnTo>
                  <a:lnTo>
                    <a:pt x="83" y="83"/>
                  </a:lnTo>
                  <a:lnTo>
                    <a:pt x="89" y="77"/>
                  </a:lnTo>
                  <a:lnTo>
                    <a:pt x="93" y="68"/>
                  </a:lnTo>
                  <a:lnTo>
                    <a:pt x="96" y="59"/>
                  </a:lnTo>
                  <a:lnTo>
                    <a:pt x="96" y="50"/>
                  </a:lnTo>
                  <a:lnTo>
                    <a:pt x="96" y="50"/>
                  </a:lnTo>
                  <a:lnTo>
                    <a:pt x="96" y="39"/>
                  </a:lnTo>
                  <a:lnTo>
                    <a:pt x="93" y="30"/>
                  </a:lnTo>
                  <a:lnTo>
                    <a:pt x="89" y="21"/>
                  </a:lnTo>
                  <a:lnTo>
                    <a:pt x="83" y="15"/>
                  </a:lnTo>
                  <a:lnTo>
                    <a:pt x="75" y="9"/>
                  </a:lnTo>
                  <a:lnTo>
                    <a:pt x="68" y="5"/>
                  </a:lnTo>
                  <a:lnTo>
                    <a:pt x="59" y="2"/>
                  </a:lnTo>
                  <a:lnTo>
                    <a:pt x="48" y="0"/>
                  </a:lnTo>
                  <a:close/>
                </a:path>
              </a:pathLst>
            </a:custGeom>
            <a:solidFill>
              <a:srgbClr val="E2D2C7"/>
            </a:solidFill>
            <a:ln w="9525">
              <a:noFill/>
              <a:round/>
            </a:ln>
          </p:spPr>
          <p:txBody>
            <a:bodyPr vert="horz" wrap="square" lIns="91440" tIns="45720" rIns="91440" bIns="45720" numCol="1" anchor="t" anchorCtr="0" compatLnSpc="1"/>
            <a:lstStyle/>
            <a:p>
              <a:endParaRPr lang="zh-CN" altLang="en-US" sz="1600">
                <a:latin typeface="Arial" panose="020B0604020202020204" pitchFamily="34" charset="0"/>
                <a:ea typeface="Arial" panose="020B0604020202020204" pitchFamily="34" charset="0"/>
              </a:endParaRPr>
            </a:p>
          </p:txBody>
        </p:sp>
        <p:sp>
          <p:nvSpPr>
            <p:cNvPr id="34" name="Freeform 259"/>
            <p:cNvSpPr/>
            <p:nvPr/>
          </p:nvSpPr>
          <p:spPr bwMode="auto">
            <a:xfrm>
              <a:off x="3299305" y="1397314"/>
              <a:ext cx="215855" cy="206541"/>
            </a:xfrm>
            <a:custGeom>
              <a:avLst/>
              <a:gdLst/>
              <a:ahLst/>
              <a:cxnLst>
                <a:cxn ang="0">
                  <a:pos x="48" y="0"/>
                </a:cxn>
                <a:cxn ang="0">
                  <a:pos x="48" y="0"/>
                </a:cxn>
                <a:cxn ang="0">
                  <a:pos x="39" y="2"/>
                </a:cxn>
                <a:cxn ang="0">
                  <a:pos x="30" y="5"/>
                </a:cxn>
                <a:cxn ang="0">
                  <a:pos x="21" y="9"/>
                </a:cxn>
                <a:cxn ang="0">
                  <a:pos x="14" y="15"/>
                </a:cxn>
                <a:cxn ang="0">
                  <a:pos x="8" y="21"/>
                </a:cxn>
                <a:cxn ang="0">
                  <a:pos x="3" y="30"/>
                </a:cxn>
                <a:cxn ang="0">
                  <a:pos x="0" y="39"/>
                </a:cxn>
                <a:cxn ang="0">
                  <a:pos x="0" y="50"/>
                </a:cxn>
                <a:cxn ang="0">
                  <a:pos x="0" y="50"/>
                </a:cxn>
                <a:cxn ang="0">
                  <a:pos x="0" y="59"/>
                </a:cxn>
                <a:cxn ang="0">
                  <a:pos x="3" y="68"/>
                </a:cxn>
                <a:cxn ang="0">
                  <a:pos x="8" y="77"/>
                </a:cxn>
                <a:cxn ang="0">
                  <a:pos x="14" y="83"/>
                </a:cxn>
                <a:cxn ang="0">
                  <a:pos x="21" y="89"/>
                </a:cxn>
                <a:cxn ang="0">
                  <a:pos x="30" y="93"/>
                </a:cxn>
                <a:cxn ang="0">
                  <a:pos x="39" y="96"/>
                </a:cxn>
                <a:cxn ang="0">
                  <a:pos x="48" y="98"/>
                </a:cxn>
                <a:cxn ang="0">
                  <a:pos x="48" y="98"/>
                </a:cxn>
                <a:cxn ang="0">
                  <a:pos x="59" y="96"/>
                </a:cxn>
                <a:cxn ang="0">
                  <a:pos x="68" y="93"/>
                </a:cxn>
                <a:cxn ang="0">
                  <a:pos x="75" y="89"/>
                </a:cxn>
                <a:cxn ang="0">
                  <a:pos x="83" y="83"/>
                </a:cxn>
                <a:cxn ang="0">
                  <a:pos x="89" y="77"/>
                </a:cxn>
                <a:cxn ang="0">
                  <a:pos x="93" y="68"/>
                </a:cxn>
                <a:cxn ang="0">
                  <a:pos x="96" y="59"/>
                </a:cxn>
                <a:cxn ang="0">
                  <a:pos x="96" y="50"/>
                </a:cxn>
                <a:cxn ang="0">
                  <a:pos x="96" y="50"/>
                </a:cxn>
                <a:cxn ang="0">
                  <a:pos x="96" y="39"/>
                </a:cxn>
                <a:cxn ang="0">
                  <a:pos x="93" y="30"/>
                </a:cxn>
                <a:cxn ang="0">
                  <a:pos x="89" y="21"/>
                </a:cxn>
                <a:cxn ang="0">
                  <a:pos x="83" y="15"/>
                </a:cxn>
                <a:cxn ang="0">
                  <a:pos x="75" y="9"/>
                </a:cxn>
                <a:cxn ang="0">
                  <a:pos x="68" y="5"/>
                </a:cxn>
                <a:cxn ang="0">
                  <a:pos x="59" y="2"/>
                </a:cxn>
                <a:cxn ang="0">
                  <a:pos x="48" y="0"/>
                </a:cxn>
              </a:cxnLst>
              <a:rect l="0" t="0" r="r" b="b"/>
              <a:pathLst>
                <a:path w="96" h="98">
                  <a:moveTo>
                    <a:pt x="48" y="0"/>
                  </a:moveTo>
                  <a:lnTo>
                    <a:pt x="48" y="0"/>
                  </a:lnTo>
                  <a:lnTo>
                    <a:pt x="39" y="2"/>
                  </a:lnTo>
                  <a:lnTo>
                    <a:pt x="30" y="5"/>
                  </a:lnTo>
                  <a:lnTo>
                    <a:pt x="21" y="9"/>
                  </a:lnTo>
                  <a:lnTo>
                    <a:pt x="14" y="15"/>
                  </a:lnTo>
                  <a:lnTo>
                    <a:pt x="8" y="21"/>
                  </a:lnTo>
                  <a:lnTo>
                    <a:pt x="3" y="30"/>
                  </a:lnTo>
                  <a:lnTo>
                    <a:pt x="0" y="39"/>
                  </a:lnTo>
                  <a:lnTo>
                    <a:pt x="0" y="50"/>
                  </a:lnTo>
                  <a:lnTo>
                    <a:pt x="0" y="50"/>
                  </a:lnTo>
                  <a:lnTo>
                    <a:pt x="0" y="59"/>
                  </a:lnTo>
                  <a:lnTo>
                    <a:pt x="3" y="68"/>
                  </a:lnTo>
                  <a:lnTo>
                    <a:pt x="8" y="77"/>
                  </a:lnTo>
                  <a:lnTo>
                    <a:pt x="14" y="83"/>
                  </a:lnTo>
                  <a:lnTo>
                    <a:pt x="21" y="89"/>
                  </a:lnTo>
                  <a:lnTo>
                    <a:pt x="30" y="93"/>
                  </a:lnTo>
                  <a:lnTo>
                    <a:pt x="39" y="96"/>
                  </a:lnTo>
                  <a:lnTo>
                    <a:pt x="48" y="98"/>
                  </a:lnTo>
                  <a:lnTo>
                    <a:pt x="48" y="98"/>
                  </a:lnTo>
                  <a:lnTo>
                    <a:pt x="59" y="96"/>
                  </a:lnTo>
                  <a:lnTo>
                    <a:pt x="68" y="93"/>
                  </a:lnTo>
                  <a:lnTo>
                    <a:pt x="75" y="89"/>
                  </a:lnTo>
                  <a:lnTo>
                    <a:pt x="83" y="83"/>
                  </a:lnTo>
                  <a:lnTo>
                    <a:pt x="89" y="77"/>
                  </a:lnTo>
                  <a:lnTo>
                    <a:pt x="93" y="68"/>
                  </a:lnTo>
                  <a:lnTo>
                    <a:pt x="96" y="59"/>
                  </a:lnTo>
                  <a:lnTo>
                    <a:pt x="96" y="50"/>
                  </a:lnTo>
                  <a:lnTo>
                    <a:pt x="96" y="50"/>
                  </a:lnTo>
                  <a:lnTo>
                    <a:pt x="96" y="39"/>
                  </a:lnTo>
                  <a:lnTo>
                    <a:pt x="93" y="30"/>
                  </a:lnTo>
                  <a:lnTo>
                    <a:pt x="89" y="21"/>
                  </a:lnTo>
                  <a:lnTo>
                    <a:pt x="83" y="15"/>
                  </a:lnTo>
                  <a:lnTo>
                    <a:pt x="75" y="9"/>
                  </a:lnTo>
                  <a:lnTo>
                    <a:pt x="68" y="5"/>
                  </a:lnTo>
                  <a:lnTo>
                    <a:pt x="59" y="2"/>
                  </a:lnTo>
                  <a:lnTo>
                    <a:pt x="48" y="0"/>
                  </a:lnTo>
                </a:path>
              </a:pathLst>
            </a:custGeom>
            <a:noFill/>
            <a:ln w="9525">
              <a:noFill/>
              <a:round/>
            </a:ln>
          </p:spPr>
          <p:txBody>
            <a:bodyPr vert="horz" wrap="square" lIns="91440" tIns="45720" rIns="91440" bIns="45720" numCol="1" anchor="t" anchorCtr="0" compatLnSpc="1"/>
            <a:lstStyle/>
            <a:p>
              <a:endParaRPr lang="zh-CN" altLang="en-US" sz="1600">
                <a:latin typeface="Arial" panose="020B0604020202020204" pitchFamily="34" charset="0"/>
                <a:ea typeface="Arial" panose="020B0604020202020204" pitchFamily="34" charset="0"/>
              </a:endParaRPr>
            </a:p>
          </p:txBody>
        </p:sp>
      </p:grpSp>
      <p:grpSp>
        <p:nvGrpSpPr>
          <p:cNvPr id="35" name="组合 228"/>
          <p:cNvGrpSpPr/>
          <p:nvPr/>
        </p:nvGrpSpPr>
        <p:grpSpPr>
          <a:xfrm>
            <a:off x="7740352" y="1851670"/>
            <a:ext cx="981067" cy="527536"/>
            <a:chOff x="1385888" y="3330575"/>
            <a:chExt cx="828675" cy="431800"/>
          </a:xfrm>
        </p:grpSpPr>
        <p:sp>
          <p:nvSpPr>
            <p:cNvPr id="36" name="Freeform 17"/>
            <p:cNvSpPr/>
            <p:nvPr/>
          </p:nvSpPr>
          <p:spPr bwMode="auto">
            <a:xfrm>
              <a:off x="1960563" y="3527425"/>
              <a:ext cx="254000" cy="200025"/>
            </a:xfrm>
            <a:custGeom>
              <a:avLst/>
              <a:gdLst/>
              <a:ahLst/>
              <a:cxnLst>
                <a:cxn ang="0">
                  <a:pos x="0" y="10"/>
                </a:cxn>
                <a:cxn ang="0">
                  <a:pos x="160" y="0"/>
                </a:cxn>
                <a:cxn ang="0">
                  <a:pos x="106" y="126"/>
                </a:cxn>
                <a:cxn ang="0">
                  <a:pos x="0" y="10"/>
                </a:cxn>
              </a:cxnLst>
              <a:rect l="0" t="0" r="r" b="b"/>
              <a:pathLst>
                <a:path w="160" h="126">
                  <a:moveTo>
                    <a:pt x="0" y="10"/>
                  </a:moveTo>
                  <a:lnTo>
                    <a:pt x="160" y="0"/>
                  </a:lnTo>
                  <a:lnTo>
                    <a:pt x="106" y="126"/>
                  </a:lnTo>
                  <a:lnTo>
                    <a:pt x="0" y="10"/>
                  </a:lnTo>
                  <a:close/>
                </a:path>
              </a:pathLst>
            </a:custGeom>
            <a:solidFill>
              <a:srgbClr val="FF9D6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7" name="Freeform 18"/>
            <p:cNvSpPr/>
            <p:nvPr/>
          </p:nvSpPr>
          <p:spPr bwMode="auto">
            <a:xfrm>
              <a:off x="1385888" y="3330575"/>
              <a:ext cx="241300" cy="371475"/>
            </a:xfrm>
            <a:custGeom>
              <a:avLst/>
              <a:gdLst/>
              <a:ahLst/>
              <a:cxnLst>
                <a:cxn ang="0">
                  <a:pos x="0" y="36"/>
                </a:cxn>
                <a:cxn ang="0">
                  <a:pos x="0" y="36"/>
                </a:cxn>
                <a:cxn ang="0">
                  <a:pos x="0" y="58"/>
                </a:cxn>
                <a:cxn ang="0">
                  <a:pos x="0" y="82"/>
                </a:cxn>
                <a:cxn ang="0">
                  <a:pos x="4" y="110"/>
                </a:cxn>
                <a:cxn ang="0">
                  <a:pos x="12" y="142"/>
                </a:cxn>
                <a:cxn ang="0">
                  <a:pos x="18" y="158"/>
                </a:cxn>
                <a:cxn ang="0">
                  <a:pos x="26" y="176"/>
                </a:cxn>
                <a:cxn ang="0">
                  <a:pos x="34" y="190"/>
                </a:cxn>
                <a:cxn ang="0">
                  <a:pos x="44" y="206"/>
                </a:cxn>
                <a:cxn ang="0">
                  <a:pos x="56" y="220"/>
                </a:cxn>
                <a:cxn ang="0">
                  <a:pos x="70" y="234"/>
                </a:cxn>
                <a:cxn ang="0">
                  <a:pos x="70" y="234"/>
                </a:cxn>
                <a:cxn ang="0">
                  <a:pos x="94" y="176"/>
                </a:cxn>
                <a:cxn ang="0">
                  <a:pos x="116" y="118"/>
                </a:cxn>
                <a:cxn ang="0">
                  <a:pos x="134" y="60"/>
                </a:cxn>
                <a:cxn ang="0">
                  <a:pos x="152" y="0"/>
                </a:cxn>
                <a:cxn ang="0">
                  <a:pos x="152" y="0"/>
                </a:cxn>
                <a:cxn ang="0">
                  <a:pos x="118" y="2"/>
                </a:cxn>
                <a:cxn ang="0">
                  <a:pos x="82" y="8"/>
                </a:cxn>
                <a:cxn ang="0">
                  <a:pos x="42" y="20"/>
                </a:cxn>
                <a:cxn ang="0">
                  <a:pos x="0" y="36"/>
                </a:cxn>
                <a:cxn ang="0">
                  <a:pos x="0" y="36"/>
                </a:cxn>
              </a:cxnLst>
              <a:rect l="0" t="0" r="r" b="b"/>
              <a:pathLst>
                <a:path w="152" h="234">
                  <a:moveTo>
                    <a:pt x="0" y="36"/>
                  </a:moveTo>
                  <a:lnTo>
                    <a:pt x="0" y="36"/>
                  </a:lnTo>
                  <a:lnTo>
                    <a:pt x="0" y="58"/>
                  </a:lnTo>
                  <a:lnTo>
                    <a:pt x="0" y="82"/>
                  </a:lnTo>
                  <a:lnTo>
                    <a:pt x="4" y="110"/>
                  </a:lnTo>
                  <a:lnTo>
                    <a:pt x="12" y="142"/>
                  </a:lnTo>
                  <a:lnTo>
                    <a:pt x="18" y="158"/>
                  </a:lnTo>
                  <a:lnTo>
                    <a:pt x="26" y="176"/>
                  </a:lnTo>
                  <a:lnTo>
                    <a:pt x="34" y="190"/>
                  </a:lnTo>
                  <a:lnTo>
                    <a:pt x="44" y="206"/>
                  </a:lnTo>
                  <a:lnTo>
                    <a:pt x="56" y="220"/>
                  </a:lnTo>
                  <a:lnTo>
                    <a:pt x="70" y="234"/>
                  </a:lnTo>
                  <a:lnTo>
                    <a:pt x="70" y="234"/>
                  </a:lnTo>
                  <a:lnTo>
                    <a:pt x="94" y="176"/>
                  </a:lnTo>
                  <a:lnTo>
                    <a:pt x="116" y="118"/>
                  </a:lnTo>
                  <a:lnTo>
                    <a:pt x="134" y="60"/>
                  </a:lnTo>
                  <a:lnTo>
                    <a:pt x="152" y="0"/>
                  </a:lnTo>
                  <a:lnTo>
                    <a:pt x="152" y="0"/>
                  </a:lnTo>
                  <a:lnTo>
                    <a:pt x="118" y="2"/>
                  </a:lnTo>
                  <a:lnTo>
                    <a:pt x="82" y="8"/>
                  </a:lnTo>
                  <a:lnTo>
                    <a:pt x="42" y="20"/>
                  </a:lnTo>
                  <a:lnTo>
                    <a:pt x="0" y="36"/>
                  </a:lnTo>
                  <a:lnTo>
                    <a:pt x="0" y="36"/>
                  </a:lnTo>
                  <a:close/>
                </a:path>
              </a:pathLst>
            </a:custGeom>
            <a:solidFill>
              <a:srgbClr val="FF9D6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8" name="Freeform 19"/>
            <p:cNvSpPr/>
            <p:nvPr/>
          </p:nvSpPr>
          <p:spPr bwMode="auto">
            <a:xfrm>
              <a:off x="1497013" y="3330575"/>
              <a:ext cx="520700" cy="431800"/>
            </a:xfrm>
            <a:custGeom>
              <a:avLst/>
              <a:gdLst/>
              <a:ahLst/>
              <a:cxnLst>
                <a:cxn ang="0">
                  <a:pos x="82" y="0"/>
                </a:cxn>
                <a:cxn ang="0">
                  <a:pos x="82" y="0"/>
                </a:cxn>
                <a:cxn ang="0">
                  <a:pos x="64" y="60"/>
                </a:cxn>
                <a:cxn ang="0">
                  <a:pos x="46" y="118"/>
                </a:cxn>
                <a:cxn ang="0">
                  <a:pos x="24" y="176"/>
                </a:cxn>
                <a:cxn ang="0">
                  <a:pos x="0" y="234"/>
                </a:cxn>
                <a:cxn ang="0">
                  <a:pos x="0" y="234"/>
                </a:cxn>
                <a:cxn ang="0">
                  <a:pos x="10" y="242"/>
                </a:cxn>
                <a:cxn ang="0">
                  <a:pos x="20" y="248"/>
                </a:cxn>
                <a:cxn ang="0">
                  <a:pos x="32" y="254"/>
                </a:cxn>
                <a:cxn ang="0">
                  <a:pos x="46" y="260"/>
                </a:cxn>
                <a:cxn ang="0">
                  <a:pos x="46" y="260"/>
                </a:cxn>
                <a:cxn ang="0">
                  <a:pos x="70" y="266"/>
                </a:cxn>
                <a:cxn ang="0">
                  <a:pos x="94" y="270"/>
                </a:cxn>
                <a:cxn ang="0">
                  <a:pos x="118" y="272"/>
                </a:cxn>
                <a:cxn ang="0">
                  <a:pos x="142" y="272"/>
                </a:cxn>
                <a:cxn ang="0">
                  <a:pos x="164" y="268"/>
                </a:cxn>
                <a:cxn ang="0">
                  <a:pos x="186" y="264"/>
                </a:cxn>
                <a:cxn ang="0">
                  <a:pos x="208" y="256"/>
                </a:cxn>
                <a:cxn ang="0">
                  <a:pos x="228" y="248"/>
                </a:cxn>
                <a:cxn ang="0">
                  <a:pos x="246" y="238"/>
                </a:cxn>
                <a:cxn ang="0">
                  <a:pos x="264" y="228"/>
                </a:cxn>
                <a:cxn ang="0">
                  <a:pos x="280" y="216"/>
                </a:cxn>
                <a:cxn ang="0">
                  <a:pos x="294" y="202"/>
                </a:cxn>
                <a:cxn ang="0">
                  <a:pos x="306" y="188"/>
                </a:cxn>
                <a:cxn ang="0">
                  <a:pos x="316" y="174"/>
                </a:cxn>
                <a:cxn ang="0">
                  <a:pos x="324" y="158"/>
                </a:cxn>
                <a:cxn ang="0">
                  <a:pos x="328" y="142"/>
                </a:cxn>
                <a:cxn ang="0">
                  <a:pos x="328" y="142"/>
                </a:cxn>
                <a:cxn ang="0">
                  <a:pos x="326" y="136"/>
                </a:cxn>
                <a:cxn ang="0">
                  <a:pos x="316" y="120"/>
                </a:cxn>
                <a:cxn ang="0">
                  <a:pos x="298" y="96"/>
                </a:cxn>
                <a:cxn ang="0">
                  <a:pos x="286" y="84"/>
                </a:cxn>
                <a:cxn ang="0">
                  <a:pos x="272" y="70"/>
                </a:cxn>
                <a:cxn ang="0">
                  <a:pos x="256" y="56"/>
                </a:cxn>
                <a:cxn ang="0">
                  <a:pos x="238" y="44"/>
                </a:cxn>
                <a:cxn ang="0">
                  <a:pos x="218" y="32"/>
                </a:cxn>
                <a:cxn ang="0">
                  <a:pos x="194" y="20"/>
                </a:cxn>
                <a:cxn ang="0">
                  <a:pos x="170" y="12"/>
                </a:cxn>
                <a:cxn ang="0">
                  <a:pos x="144" y="6"/>
                </a:cxn>
                <a:cxn ang="0">
                  <a:pos x="114" y="0"/>
                </a:cxn>
                <a:cxn ang="0">
                  <a:pos x="82" y="0"/>
                </a:cxn>
                <a:cxn ang="0">
                  <a:pos x="82" y="0"/>
                </a:cxn>
              </a:cxnLst>
              <a:rect l="0" t="0" r="r" b="b"/>
              <a:pathLst>
                <a:path w="328" h="272">
                  <a:moveTo>
                    <a:pt x="82" y="0"/>
                  </a:moveTo>
                  <a:lnTo>
                    <a:pt x="82" y="0"/>
                  </a:lnTo>
                  <a:lnTo>
                    <a:pt x="64" y="60"/>
                  </a:lnTo>
                  <a:lnTo>
                    <a:pt x="46" y="118"/>
                  </a:lnTo>
                  <a:lnTo>
                    <a:pt x="24" y="176"/>
                  </a:lnTo>
                  <a:lnTo>
                    <a:pt x="0" y="234"/>
                  </a:lnTo>
                  <a:lnTo>
                    <a:pt x="0" y="234"/>
                  </a:lnTo>
                  <a:lnTo>
                    <a:pt x="10" y="242"/>
                  </a:lnTo>
                  <a:lnTo>
                    <a:pt x="20" y="248"/>
                  </a:lnTo>
                  <a:lnTo>
                    <a:pt x="32" y="254"/>
                  </a:lnTo>
                  <a:lnTo>
                    <a:pt x="46" y="260"/>
                  </a:lnTo>
                  <a:lnTo>
                    <a:pt x="46" y="260"/>
                  </a:lnTo>
                  <a:lnTo>
                    <a:pt x="70" y="266"/>
                  </a:lnTo>
                  <a:lnTo>
                    <a:pt x="94" y="270"/>
                  </a:lnTo>
                  <a:lnTo>
                    <a:pt x="118" y="272"/>
                  </a:lnTo>
                  <a:lnTo>
                    <a:pt x="142" y="272"/>
                  </a:lnTo>
                  <a:lnTo>
                    <a:pt x="164" y="268"/>
                  </a:lnTo>
                  <a:lnTo>
                    <a:pt x="186" y="264"/>
                  </a:lnTo>
                  <a:lnTo>
                    <a:pt x="208" y="256"/>
                  </a:lnTo>
                  <a:lnTo>
                    <a:pt x="228" y="248"/>
                  </a:lnTo>
                  <a:lnTo>
                    <a:pt x="246" y="238"/>
                  </a:lnTo>
                  <a:lnTo>
                    <a:pt x="264" y="228"/>
                  </a:lnTo>
                  <a:lnTo>
                    <a:pt x="280" y="216"/>
                  </a:lnTo>
                  <a:lnTo>
                    <a:pt x="294" y="202"/>
                  </a:lnTo>
                  <a:lnTo>
                    <a:pt x="306" y="188"/>
                  </a:lnTo>
                  <a:lnTo>
                    <a:pt x="316" y="174"/>
                  </a:lnTo>
                  <a:lnTo>
                    <a:pt x="324" y="158"/>
                  </a:lnTo>
                  <a:lnTo>
                    <a:pt x="328" y="142"/>
                  </a:lnTo>
                  <a:lnTo>
                    <a:pt x="328" y="142"/>
                  </a:lnTo>
                  <a:lnTo>
                    <a:pt x="326" y="136"/>
                  </a:lnTo>
                  <a:lnTo>
                    <a:pt x="316" y="120"/>
                  </a:lnTo>
                  <a:lnTo>
                    <a:pt x="298" y="96"/>
                  </a:lnTo>
                  <a:lnTo>
                    <a:pt x="286" y="84"/>
                  </a:lnTo>
                  <a:lnTo>
                    <a:pt x="272" y="70"/>
                  </a:lnTo>
                  <a:lnTo>
                    <a:pt x="256" y="56"/>
                  </a:lnTo>
                  <a:lnTo>
                    <a:pt x="238" y="44"/>
                  </a:lnTo>
                  <a:lnTo>
                    <a:pt x="218" y="32"/>
                  </a:lnTo>
                  <a:lnTo>
                    <a:pt x="194" y="20"/>
                  </a:lnTo>
                  <a:lnTo>
                    <a:pt x="170" y="12"/>
                  </a:lnTo>
                  <a:lnTo>
                    <a:pt x="144" y="6"/>
                  </a:lnTo>
                  <a:lnTo>
                    <a:pt x="114" y="0"/>
                  </a:lnTo>
                  <a:lnTo>
                    <a:pt x="82" y="0"/>
                  </a:lnTo>
                  <a:lnTo>
                    <a:pt x="82" y="0"/>
                  </a:lnTo>
                  <a:close/>
                </a:path>
              </a:pathLst>
            </a:custGeom>
            <a:solidFill>
              <a:srgbClr val="609FAE"/>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9" name="Freeform 263"/>
            <p:cNvSpPr/>
            <p:nvPr/>
          </p:nvSpPr>
          <p:spPr bwMode="auto">
            <a:xfrm>
              <a:off x="1649413" y="3375025"/>
              <a:ext cx="73025" cy="76200"/>
            </a:xfrm>
            <a:custGeom>
              <a:avLst/>
              <a:gdLst/>
              <a:ahLst/>
              <a:cxnLst>
                <a:cxn ang="0">
                  <a:pos x="46" y="24"/>
                </a:cxn>
                <a:cxn ang="0">
                  <a:pos x="46" y="24"/>
                </a:cxn>
                <a:cxn ang="0">
                  <a:pos x="46" y="32"/>
                </a:cxn>
                <a:cxn ang="0">
                  <a:pos x="40" y="40"/>
                </a:cxn>
                <a:cxn ang="0">
                  <a:pos x="32" y="46"/>
                </a:cxn>
                <a:cxn ang="0">
                  <a:pos x="24" y="48"/>
                </a:cxn>
                <a:cxn ang="0">
                  <a:pos x="24" y="48"/>
                </a:cxn>
                <a:cxn ang="0">
                  <a:pos x="14" y="46"/>
                </a:cxn>
                <a:cxn ang="0">
                  <a:pos x="6" y="40"/>
                </a:cxn>
                <a:cxn ang="0">
                  <a:pos x="2" y="32"/>
                </a:cxn>
                <a:cxn ang="0">
                  <a:pos x="0" y="24"/>
                </a:cxn>
                <a:cxn ang="0">
                  <a:pos x="0" y="24"/>
                </a:cxn>
                <a:cxn ang="0">
                  <a:pos x="2" y="14"/>
                </a:cxn>
                <a:cxn ang="0">
                  <a:pos x="6" y="6"/>
                </a:cxn>
                <a:cxn ang="0">
                  <a:pos x="14" y="2"/>
                </a:cxn>
                <a:cxn ang="0">
                  <a:pos x="24" y="0"/>
                </a:cxn>
                <a:cxn ang="0">
                  <a:pos x="24" y="0"/>
                </a:cxn>
                <a:cxn ang="0">
                  <a:pos x="32" y="2"/>
                </a:cxn>
                <a:cxn ang="0">
                  <a:pos x="40" y="6"/>
                </a:cxn>
                <a:cxn ang="0">
                  <a:pos x="46" y="14"/>
                </a:cxn>
                <a:cxn ang="0">
                  <a:pos x="46" y="24"/>
                </a:cxn>
                <a:cxn ang="0">
                  <a:pos x="46" y="24"/>
                </a:cxn>
              </a:cxnLst>
              <a:rect l="0" t="0" r="r" b="b"/>
              <a:pathLst>
                <a:path w="46" h="48">
                  <a:moveTo>
                    <a:pt x="46" y="24"/>
                  </a:moveTo>
                  <a:lnTo>
                    <a:pt x="46" y="24"/>
                  </a:lnTo>
                  <a:lnTo>
                    <a:pt x="46" y="32"/>
                  </a:lnTo>
                  <a:lnTo>
                    <a:pt x="40" y="40"/>
                  </a:lnTo>
                  <a:lnTo>
                    <a:pt x="32" y="46"/>
                  </a:lnTo>
                  <a:lnTo>
                    <a:pt x="24" y="48"/>
                  </a:lnTo>
                  <a:lnTo>
                    <a:pt x="24" y="48"/>
                  </a:lnTo>
                  <a:lnTo>
                    <a:pt x="14" y="46"/>
                  </a:lnTo>
                  <a:lnTo>
                    <a:pt x="6" y="40"/>
                  </a:lnTo>
                  <a:lnTo>
                    <a:pt x="2" y="32"/>
                  </a:lnTo>
                  <a:lnTo>
                    <a:pt x="0" y="24"/>
                  </a:lnTo>
                  <a:lnTo>
                    <a:pt x="0" y="24"/>
                  </a:lnTo>
                  <a:lnTo>
                    <a:pt x="2" y="14"/>
                  </a:lnTo>
                  <a:lnTo>
                    <a:pt x="6" y="6"/>
                  </a:lnTo>
                  <a:lnTo>
                    <a:pt x="14" y="2"/>
                  </a:lnTo>
                  <a:lnTo>
                    <a:pt x="24" y="0"/>
                  </a:lnTo>
                  <a:lnTo>
                    <a:pt x="24" y="0"/>
                  </a:lnTo>
                  <a:lnTo>
                    <a:pt x="32" y="2"/>
                  </a:lnTo>
                  <a:lnTo>
                    <a:pt x="40" y="6"/>
                  </a:lnTo>
                  <a:lnTo>
                    <a:pt x="46" y="14"/>
                  </a:lnTo>
                  <a:lnTo>
                    <a:pt x="46" y="24"/>
                  </a:lnTo>
                  <a:lnTo>
                    <a:pt x="46" y="24"/>
                  </a:lnTo>
                  <a:close/>
                </a:path>
              </a:pathLst>
            </a:custGeom>
            <a:solidFill>
              <a:srgbClr val="FF9D6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0" name="Freeform 264"/>
            <p:cNvSpPr/>
            <p:nvPr/>
          </p:nvSpPr>
          <p:spPr bwMode="auto">
            <a:xfrm>
              <a:off x="1855788" y="3390900"/>
              <a:ext cx="63500" cy="60325"/>
            </a:xfrm>
            <a:custGeom>
              <a:avLst/>
              <a:gdLst/>
              <a:ahLst/>
              <a:cxnLst>
                <a:cxn ang="0">
                  <a:pos x="4" y="0"/>
                </a:cxn>
                <a:cxn ang="0">
                  <a:pos x="4" y="0"/>
                </a:cxn>
                <a:cxn ang="0">
                  <a:pos x="2" y="6"/>
                </a:cxn>
                <a:cxn ang="0">
                  <a:pos x="0" y="14"/>
                </a:cxn>
                <a:cxn ang="0">
                  <a:pos x="0" y="14"/>
                </a:cxn>
                <a:cxn ang="0">
                  <a:pos x="2" y="22"/>
                </a:cxn>
                <a:cxn ang="0">
                  <a:pos x="8" y="30"/>
                </a:cxn>
                <a:cxn ang="0">
                  <a:pos x="14" y="36"/>
                </a:cxn>
                <a:cxn ang="0">
                  <a:pos x="24" y="38"/>
                </a:cxn>
                <a:cxn ang="0">
                  <a:pos x="24" y="38"/>
                </a:cxn>
                <a:cxn ang="0">
                  <a:pos x="32" y="36"/>
                </a:cxn>
                <a:cxn ang="0">
                  <a:pos x="40" y="32"/>
                </a:cxn>
                <a:cxn ang="0">
                  <a:pos x="40" y="32"/>
                </a:cxn>
                <a:cxn ang="0">
                  <a:pos x="24" y="14"/>
                </a:cxn>
                <a:cxn ang="0">
                  <a:pos x="4" y="0"/>
                </a:cxn>
                <a:cxn ang="0">
                  <a:pos x="4" y="0"/>
                </a:cxn>
              </a:cxnLst>
              <a:rect l="0" t="0" r="r" b="b"/>
              <a:pathLst>
                <a:path w="40" h="38">
                  <a:moveTo>
                    <a:pt x="4" y="0"/>
                  </a:moveTo>
                  <a:lnTo>
                    <a:pt x="4" y="0"/>
                  </a:lnTo>
                  <a:lnTo>
                    <a:pt x="2" y="6"/>
                  </a:lnTo>
                  <a:lnTo>
                    <a:pt x="0" y="14"/>
                  </a:lnTo>
                  <a:lnTo>
                    <a:pt x="0" y="14"/>
                  </a:lnTo>
                  <a:lnTo>
                    <a:pt x="2" y="22"/>
                  </a:lnTo>
                  <a:lnTo>
                    <a:pt x="8" y="30"/>
                  </a:lnTo>
                  <a:lnTo>
                    <a:pt x="14" y="36"/>
                  </a:lnTo>
                  <a:lnTo>
                    <a:pt x="24" y="38"/>
                  </a:lnTo>
                  <a:lnTo>
                    <a:pt x="24" y="38"/>
                  </a:lnTo>
                  <a:lnTo>
                    <a:pt x="32" y="36"/>
                  </a:lnTo>
                  <a:lnTo>
                    <a:pt x="40" y="32"/>
                  </a:lnTo>
                  <a:lnTo>
                    <a:pt x="40" y="32"/>
                  </a:lnTo>
                  <a:lnTo>
                    <a:pt x="24" y="14"/>
                  </a:lnTo>
                  <a:lnTo>
                    <a:pt x="4" y="0"/>
                  </a:lnTo>
                  <a:lnTo>
                    <a:pt x="4" y="0"/>
                  </a:lnTo>
                  <a:close/>
                </a:path>
              </a:pathLst>
            </a:custGeom>
            <a:solidFill>
              <a:srgbClr val="FF9D6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1" name="Freeform 265"/>
            <p:cNvSpPr/>
            <p:nvPr/>
          </p:nvSpPr>
          <p:spPr bwMode="auto">
            <a:xfrm>
              <a:off x="1728788" y="3543300"/>
              <a:ext cx="76200" cy="76200"/>
            </a:xfrm>
            <a:custGeom>
              <a:avLst/>
              <a:gdLst/>
              <a:ahLst/>
              <a:cxnLst>
                <a:cxn ang="0">
                  <a:pos x="48" y="24"/>
                </a:cxn>
                <a:cxn ang="0">
                  <a:pos x="48" y="24"/>
                </a:cxn>
                <a:cxn ang="0">
                  <a:pos x="46" y="34"/>
                </a:cxn>
                <a:cxn ang="0">
                  <a:pos x="42" y="42"/>
                </a:cxn>
                <a:cxn ang="0">
                  <a:pos x="34" y="46"/>
                </a:cxn>
                <a:cxn ang="0">
                  <a:pos x="24" y="48"/>
                </a:cxn>
                <a:cxn ang="0">
                  <a:pos x="24" y="48"/>
                </a:cxn>
                <a:cxn ang="0">
                  <a:pos x="16" y="46"/>
                </a:cxn>
                <a:cxn ang="0">
                  <a:pos x="8" y="42"/>
                </a:cxn>
                <a:cxn ang="0">
                  <a:pos x="2" y="34"/>
                </a:cxn>
                <a:cxn ang="0">
                  <a:pos x="0" y="24"/>
                </a:cxn>
                <a:cxn ang="0">
                  <a:pos x="0" y="24"/>
                </a:cxn>
                <a:cxn ang="0">
                  <a:pos x="2" y="16"/>
                </a:cxn>
                <a:cxn ang="0">
                  <a:pos x="8" y="8"/>
                </a:cxn>
                <a:cxn ang="0">
                  <a:pos x="16" y="2"/>
                </a:cxn>
                <a:cxn ang="0">
                  <a:pos x="24" y="0"/>
                </a:cxn>
                <a:cxn ang="0">
                  <a:pos x="24" y="0"/>
                </a:cxn>
                <a:cxn ang="0">
                  <a:pos x="34" y="2"/>
                </a:cxn>
                <a:cxn ang="0">
                  <a:pos x="42" y="8"/>
                </a:cxn>
                <a:cxn ang="0">
                  <a:pos x="46" y="16"/>
                </a:cxn>
                <a:cxn ang="0">
                  <a:pos x="48" y="24"/>
                </a:cxn>
                <a:cxn ang="0">
                  <a:pos x="48" y="24"/>
                </a:cxn>
              </a:cxnLst>
              <a:rect l="0" t="0" r="r" b="b"/>
              <a:pathLst>
                <a:path w="48" h="48">
                  <a:moveTo>
                    <a:pt x="48" y="24"/>
                  </a:moveTo>
                  <a:lnTo>
                    <a:pt x="48" y="24"/>
                  </a:lnTo>
                  <a:lnTo>
                    <a:pt x="46" y="34"/>
                  </a:lnTo>
                  <a:lnTo>
                    <a:pt x="42" y="42"/>
                  </a:lnTo>
                  <a:lnTo>
                    <a:pt x="34" y="46"/>
                  </a:lnTo>
                  <a:lnTo>
                    <a:pt x="24" y="48"/>
                  </a:lnTo>
                  <a:lnTo>
                    <a:pt x="24" y="48"/>
                  </a:lnTo>
                  <a:lnTo>
                    <a:pt x="16" y="46"/>
                  </a:lnTo>
                  <a:lnTo>
                    <a:pt x="8" y="42"/>
                  </a:lnTo>
                  <a:lnTo>
                    <a:pt x="2" y="34"/>
                  </a:lnTo>
                  <a:lnTo>
                    <a:pt x="0" y="24"/>
                  </a:lnTo>
                  <a:lnTo>
                    <a:pt x="0" y="24"/>
                  </a:lnTo>
                  <a:lnTo>
                    <a:pt x="2" y="16"/>
                  </a:lnTo>
                  <a:lnTo>
                    <a:pt x="8" y="8"/>
                  </a:lnTo>
                  <a:lnTo>
                    <a:pt x="16" y="2"/>
                  </a:lnTo>
                  <a:lnTo>
                    <a:pt x="24" y="0"/>
                  </a:lnTo>
                  <a:lnTo>
                    <a:pt x="24" y="0"/>
                  </a:lnTo>
                  <a:lnTo>
                    <a:pt x="34" y="2"/>
                  </a:lnTo>
                  <a:lnTo>
                    <a:pt x="42" y="8"/>
                  </a:lnTo>
                  <a:lnTo>
                    <a:pt x="46" y="16"/>
                  </a:lnTo>
                  <a:lnTo>
                    <a:pt x="48" y="24"/>
                  </a:lnTo>
                  <a:lnTo>
                    <a:pt x="48" y="24"/>
                  </a:lnTo>
                  <a:close/>
                </a:path>
              </a:pathLst>
            </a:custGeom>
            <a:solidFill>
              <a:srgbClr val="FF9D6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2" name="Freeform 266"/>
            <p:cNvSpPr/>
            <p:nvPr/>
          </p:nvSpPr>
          <p:spPr bwMode="auto">
            <a:xfrm>
              <a:off x="1538288" y="3517900"/>
              <a:ext cx="76200" cy="76200"/>
            </a:xfrm>
            <a:custGeom>
              <a:avLst/>
              <a:gdLst/>
              <a:ahLst/>
              <a:cxnLst>
                <a:cxn ang="0">
                  <a:pos x="48" y="24"/>
                </a:cxn>
                <a:cxn ang="0">
                  <a:pos x="48" y="24"/>
                </a:cxn>
                <a:cxn ang="0">
                  <a:pos x="46" y="34"/>
                </a:cxn>
                <a:cxn ang="0">
                  <a:pos x="40" y="42"/>
                </a:cxn>
                <a:cxn ang="0">
                  <a:pos x="34" y="46"/>
                </a:cxn>
                <a:cxn ang="0">
                  <a:pos x="24" y="48"/>
                </a:cxn>
                <a:cxn ang="0">
                  <a:pos x="24" y="48"/>
                </a:cxn>
                <a:cxn ang="0">
                  <a:pos x="14" y="46"/>
                </a:cxn>
                <a:cxn ang="0">
                  <a:pos x="8" y="42"/>
                </a:cxn>
                <a:cxn ang="0">
                  <a:pos x="2" y="34"/>
                </a:cxn>
                <a:cxn ang="0">
                  <a:pos x="0" y="24"/>
                </a:cxn>
                <a:cxn ang="0">
                  <a:pos x="0" y="24"/>
                </a:cxn>
                <a:cxn ang="0">
                  <a:pos x="2" y="16"/>
                </a:cxn>
                <a:cxn ang="0">
                  <a:pos x="8" y="8"/>
                </a:cxn>
                <a:cxn ang="0">
                  <a:pos x="14" y="2"/>
                </a:cxn>
                <a:cxn ang="0">
                  <a:pos x="24" y="0"/>
                </a:cxn>
                <a:cxn ang="0">
                  <a:pos x="24" y="0"/>
                </a:cxn>
                <a:cxn ang="0">
                  <a:pos x="34" y="2"/>
                </a:cxn>
                <a:cxn ang="0">
                  <a:pos x="40" y="8"/>
                </a:cxn>
                <a:cxn ang="0">
                  <a:pos x="46" y="16"/>
                </a:cxn>
                <a:cxn ang="0">
                  <a:pos x="48" y="24"/>
                </a:cxn>
                <a:cxn ang="0">
                  <a:pos x="48" y="24"/>
                </a:cxn>
              </a:cxnLst>
              <a:rect l="0" t="0" r="r" b="b"/>
              <a:pathLst>
                <a:path w="48" h="48">
                  <a:moveTo>
                    <a:pt x="48" y="24"/>
                  </a:moveTo>
                  <a:lnTo>
                    <a:pt x="48" y="24"/>
                  </a:lnTo>
                  <a:lnTo>
                    <a:pt x="46" y="34"/>
                  </a:lnTo>
                  <a:lnTo>
                    <a:pt x="40" y="42"/>
                  </a:lnTo>
                  <a:lnTo>
                    <a:pt x="34" y="46"/>
                  </a:lnTo>
                  <a:lnTo>
                    <a:pt x="24" y="48"/>
                  </a:lnTo>
                  <a:lnTo>
                    <a:pt x="24" y="48"/>
                  </a:lnTo>
                  <a:lnTo>
                    <a:pt x="14" y="46"/>
                  </a:lnTo>
                  <a:lnTo>
                    <a:pt x="8" y="42"/>
                  </a:lnTo>
                  <a:lnTo>
                    <a:pt x="2" y="34"/>
                  </a:lnTo>
                  <a:lnTo>
                    <a:pt x="0" y="24"/>
                  </a:lnTo>
                  <a:lnTo>
                    <a:pt x="0" y="24"/>
                  </a:lnTo>
                  <a:lnTo>
                    <a:pt x="2" y="16"/>
                  </a:lnTo>
                  <a:lnTo>
                    <a:pt x="8" y="8"/>
                  </a:lnTo>
                  <a:lnTo>
                    <a:pt x="14" y="2"/>
                  </a:lnTo>
                  <a:lnTo>
                    <a:pt x="24" y="0"/>
                  </a:lnTo>
                  <a:lnTo>
                    <a:pt x="24" y="0"/>
                  </a:lnTo>
                  <a:lnTo>
                    <a:pt x="34" y="2"/>
                  </a:lnTo>
                  <a:lnTo>
                    <a:pt x="40" y="8"/>
                  </a:lnTo>
                  <a:lnTo>
                    <a:pt x="46" y="16"/>
                  </a:lnTo>
                  <a:lnTo>
                    <a:pt x="48" y="24"/>
                  </a:lnTo>
                  <a:lnTo>
                    <a:pt x="48" y="24"/>
                  </a:lnTo>
                  <a:close/>
                </a:path>
              </a:pathLst>
            </a:custGeom>
            <a:solidFill>
              <a:srgbClr val="FF9D6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3" name="Freeform 267"/>
            <p:cNvSpPr/>
            <p:nvPr/>
          </p:nvSpPr>
          <p:spPr bwMode="auto">
            <a:xfrm>
              <a:off x="1887538" y="3552825"/>
              <a:ext cx="76200" cy="76200"/>
            </a:xfrm>
            <a:custGeom>
              <a:avLst/>
              <a:gdLst/>
              <a:ahLst/>
              <a:cxnLst>
                <a:cxn ang="0">
                  <a:pos x="48" y="24"/>
                </a:cxn>
                <a:cxn ang="0">
                  <a:pos x="48" y="24"/>
                </a:cxn>
                <a:cxn ang="0">
                  <a:pos x="46" y="34"/>
                </a:cxn>
                <a:cxn ang="0">
                  <a:pos x="40" y="42"/>
                </a:cxn>
                <a:cxn ang="0">
                  <a:pos x="32" y="46"/>
                </a:cxn>
                <a:cxn ang="0">
                  <a:pos x="24" y="48"/>
                </a:cxn>
                <a:cxn ang="0">
                  <a:pos x="24" y="48"/>
                </a:cxn>
                <a:cxn ang="0">
                  <a:pos x="14" y="46"/>
                </a:cxn>
                <a:cxn ang="0">
                  <a:pos x="6" y="42"/>
                </a:cxn>
                <a:cxn ang="0">
                  <a:pos x="2" y="34"/>
                </a:cxn>
                <a:cxn ang="0">
                  <a:pos x="0" y="24"/>
                </a:cxn>
                <a:cxn ang="0">
                  <a:pos x="0" y="24"/>
                </a:cxn>
                <a:cxn ang="0">
                  <a:pos x="2" y="16"/>
                </a:cxn>
                <a:cxn ang="0">
                  <a:pos x="6" y="8"/>
                </a:cxn>
                <a:cxn ang="0">
                  <a:pos x="14" y="2"/>
                </a:cxn>
                <a:cxn ang="0">
                  <a:pos x="24" y="0"/>
                </a:cxn>
                <a:cxn ang="0">
                  <a:pos x="24" y="0"/>
                </a:cxn>
                <a:cxn ang="0">
                  <a:pos x="32" y="2"/>
                </a:cxn>
                <a:cxn ang="0">
                  <a:pos x="40" y="8"/>
                </a:cxn>
                <a:cxn ang="0">
                  <a:pos x="46" y="16"/>
                </a:cxn>
                <a:cxn ang="0">
                  <a:pos x="48" y="24"/>
                </a:cxn>
                <a:cxn ang="0">
                  <a:pos x="48" y="24"/>
                </a:cxn>
              </a:cxnLst>
              <a:rect l="0" t="0" r="r" b="b"/>
              <a:pathLst>
                <a:path w="48" h="48">
                  <a:moveTo>
                    <a:pt x="48" y="24"/>
                  </a:moveTo>
                  <a:lnTo>
                    <a:pt x="48" y="24"/>
                  </a:lnTo>
                  <a:lnTo>
                    <a:pt x="46" y="34"/>
                  </a:lnTo>
                  <a:lnTo>
                    <a:pt x="40" y="42"/>
                  </a:lnTo>
                  <a:lnTo>
                    <a:pt x="32" y="46"/>
                  </a:lnTo>
                  <a:lnTo>
                    <a:pt x="24" y="48"/>
                  </a:lnTo>
                  <a:lnTo>
                    <a:pt x="24" y="48"/>
                  </a:lnTo>
                  <a:lnTo>
                    <a:pt x="14" y="46"/>
                  </a:lnTo>
                  <a:lnTo>
                    <a:pt x="6" y="42"/>
                  </a:lnTo>
                  <a:lnTo>
                    <a:pt x="2" y="34"/>
                  </a:lnTo>
                  <a:lnTo>
                    <a:pt x="0" y="24"/>
                  </a:lnTo>
                  <a:lnTo>
                    <a:pt x="0" y="24"/>
                  </a:lnTo>
                  <a:lnTo>
                    <a:pt x="2" y="16"/>
                  </a:lnTo>
                  <a:lnTo>
                    <a:pt x="6" y="8"/>
                  </a:lnTo>
                  <a:lnTo>
                    <a:pt x="14" y="2"/>
                  </a:lnTo>
                  <a:lnTo>
                    <a:pt x="24" y="0"/>
                  </a:lnTo>
                  <a:lnTo>
                    <a:pt x="24" y="0"/>
                  </a:lnTo>
                  <a:lnTo>
                    <a:pt x="32" y="2"/>
                  </a:lnTo>
                  <a:lnTo>
                    <a:pt x="40" y="8"/>
                  </a:lnTo>
                  <a:lnTo>
                    <a:pt x="46" y="16"/>
                  </a:lnTo>
                  <a:lnTo>
                    <a:pt x="48" y="24"/>
                  </a:lnTo>
                  <a:lnTo>
                    <a:pt x="48" y="24"/>
                  </a:lnTo>
                  <a:close/>
                </a:path>
              </a:pathLst>
            </a:custGeom>
            <a:solidFill>
              <a:srgbClr val="FF9D6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4" name="Freeform 268"/>
            <p:cNvSpPr/>
            <p:nvPr/>
          </p:nvSpPr>
          <p:spPr bwMode="auto">
            <a:xfrm>
              <a:off x="1773238" y="3689350"/>
              <a:ext cx="76200" cy="63500"/>
            </a:xfrm>
            <a:custGeom>
              <a:avLst/>
              <a:gdLst/>
              <a:ahLst/>
              <a:cxnLst>
                <a:cxn ang="0">
                  <a:pos x="24" y="0"/>
                </a:cxn>
                <a:cxn ang="0">
                  <a:pos x="24" y="0"/>
                </a:cxn>
                <a:cxn ang="0">
                  <a:pos x="16" y="2"/>
                </a:cxn>
                <a:cxn ang="0">
                  <a:pos x="8" y="6"/>
                </a:cxn>
                <a:cxn ang="0">
                  <a:pos x="2" y="14"/>
                </a:cxn>
                <a:cxn ang="0">
                  <a:pos x="0" y="24"/>
                </a:cxn>
                <a:cxn ang="0">
                  <a:pos x="0" y="24"/>
                </a:cxn>
                <a:cxn ang="0">
                  <a:pos x="2" y="32"/>
                </a:cxn>
                <a:cxn ang="0">
                  <a:pos x="6" y="40"/>
                </a:cxn>
                <a:cxn ang="0">
                  <a:pos x="6" y="40"/>
                </a:cxn>
                <a:cxn ang="0">
                  <a:pos x="28" y="34"/>
                </a:cxn>
                <a:cxn ang="0">
                  <a:pos x="38" y="30"/>
                </a:cxn>
                <a:cxn ang="0">
                  <a:pos x="48" y="24"/>
                </a:cxn>
                <a:cxn ang="0">
                  <a:pos x="48" y="24"/>
                </a:cxn>
                <a:cxn ang="0">
                  <a:pos x="48" y="24"/>
                </a:cxn>
                <a:cxn ang="0">
                  <a:pos x="46" y="14"/>
                </a:cxn>
                <a:cxn ang="0">
                  <a:pos x="42" y="6"/>
                </a:cxn>
                <a:cxn ang="0">
                  <a:pos x="34" y="2"/>
                </a:cxn>
                <a:cxn ang="0">
                  <a:pos x="24" y="0"/>
                </a:cxn>
                <a:cxn ang="0">
                  <a:pos x="24" y="0"/>
                </a:cxn>
              </a:cxnLst>
              <a:rect l="0" t="0" r="r" b="b"/>
              <a:pathLst>
                <a:path w="48" h="40">
                  <a:moveTo>
                    <a:pt x="24" y="0"/>
                  </a:moveTo>
                  <a:lnTo>
                    <a:pt x="24" y="0"/>
                  </a:lnTo>
                  <a:lnTo>
                    <a:pt x="16" y="2"/>
                  </a:lnTo>
                  <a:lnTo>
                    <a:pt x="8" y="6"/>
                  </a:lnTo>
                  <a:lnTo>
                    <a:pt x="2" y="14"/>
                  </a:lnTo>
                  <a:lnTo>
                    <a:pt x="0" y="24"/>
                  </a:lnTo>
                  <a:lnTo>
                    <a:pt x="0" y="24"/>
                  </a:lnTo>
                  <a:lnTo>
                    <a:pt x="2" y="32"/>
                  </a:lnTo>
                  <a:lnTo>
                    <a:pt x="6" y="40"/>
                  </a:lnTo>
                  <a:lnTo>
                    <a:pt x="6" y="40"/>
                  </a:lnTo>
                  <a:lnTo>
                    <a:pt x="28" y="34"/>
                  </a:lnTo>
                  <a:lnTo>
                    <a:pt x="38" y="30"/>
                  </a:lnTo>
                  <a:lnTo>
                    <a:pt x="48" y="24"/>
                  </a:lnTo>
                  <a:lnTo>
                    <a:pt x="48" y="24"/>
                  </a:lnTo>
                  <a:lnTo>
                    <a:pt x="48" y="24"/>
                  </a:lnTo>
                  <a:lnTo>
                    <a:pt x="46" y="14"/>
                  </a:lnTo>
                  <a:lnTo>
                    <a:pt x="42" y="6"/>
                  </a:lnTo>
                  <a:lnTo>
                    <a:pt x="34" y="2"/>
                  </a:lnTo>
                  <a:lnTo>
                    <a:pt x="24" y="0"/>
                  </a:lnTo>
                  <a:lnTo>
                    <a:pt x="24" y="0"/>
                  </a:lnTo>
                  <a:close/>
                </a:path>
              </a:pathLst>
            </a:custGeom>
            <a:solidFill>
              <a:srgbClr val="FF9D6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5" name="Freeform 269"/>
            <p:cNvSpPr/>
            <p:nvPr/>
          </p:nvSpPr>
          <p:spPr bwMode="auto">
            <a:xfrm>
              <a:off x="1563688" y="3695700"/>
              <a:ext cx="76200" cy="63500"/>
            </a:xfrm>
            <a:custGeom>
              <a:avLst/>
              <a:gdLst/>
              <a:ahLst/>
              <a:cxnLst>
                <a:cxn ang="0">
                  <a:pos x="24" y="0"/>
                </a:cxn>
                <a:cxn ang="0">
                  <a:pos x="24" y="0"/>
                </a:cxn>
                <a:cxn ang="0">
                  <a:pos x="14" y="2"/>
                </a:cxn>
                <a:cxn ang="0">
                  <a:pos x="6" y="6"/>
                </a:cxn>
                <a:cxn ang="0">
                  <a:pos x="2" y="14"/>
                </a:cxn>
                <a:cxn ang="0">
                  <a:pos x="0" y="24"/>
                </a:cxn>
                <a:cxn ang="0">
                  <a:pos x="0" y="24"/>
                </a:cxn>
                <a:cxn ang="0">
                  <a:pos x="0" y="26"/>
                </a:cxn>
                <a:cxn ang="0">
                  <a:pos x="0" y="26"/>
                </a:cxn>
                <a:cxn ang="0">
                  <a:pos x="20" y="34"/>
                </a:cxn>
                <a:cxn ang="0">
                  <a:pos x="42" y="40"/>
                </a:cxn>
                <a:cxn ang="0">
                  <a:pos x="42" y="40"/>
                </a:cxn>
                <a:cxn ang="0">
                  <a:pos x="46" y="32"/>
                </a:cxn>
                <a:cxn ang="0">
                  <a:pos x="48" y="24"/>
                </a:cxn>
                <a:cxn ang="0">
                  <a:pos x="48" y="24"/>
                </a:cxn>
                <a:cxn ang="0">
                  <a:pos x="46" y="14"/>
                </a:cxn>
                <a:cxn ang="0">
                  <a:pos x="40" y="6"/>
                </a:cxn>
                <a:cxn ang="0">
                  <a:pos x="34" y="2"/>
                </a:cxn>
                <a:cxn ang="0">
                  <a:pos x="24" y="0"/>
                </a:cxn>
                <a:cxn ang="0">
                  <a:pos x="24" y="0"/>
                </a:cxn>
              </a:cxnLst>
              <a:rect l="0" t="0" r="r" b="b"/>
              <a:pathLst>
                <a:path w="48" h="40">
                  <a:moveTo>
                    <a:pt x="24" y="0"/>
                  </a:moveTo>
                  <a:lnTo>
                    <a:pt x="24" y="0"/>
                  </a:lnTo>
                  <a:lnTo>
                    <a:pt x="14" y="2"/>
                  </a:lnTo>
                  <a:lnTo>
                    <a:pt x="6" y="6"/>
                  </a:lnTo>
                  <a:lnTo>
                    <a:pt x="2" y="14"/>
                  </a:lnTo>
                  <a:lnTo>
                    <a:pt x="0" y="24"/>
                  </a:lnTo>
                  <a:lnTo>
                    <a:pt x="0" y="24"/>
                  </a:lnTo>
                  <a:lnTo>
                    <a:pt x="0" y="26"/>
                  </a:lnTo>
                  <a:lnTo>
                    <a:pt x="0" y="26"/>
                  </a:lnTo>
                  <a:lnTo>
                    <a:pt x="20" y="34"/>
                  </a:lnTo>
                  <a:lnTo>
                    <a:pt x="42" y="40"/>
                  </a:lnTo>
                  <a:lnTo>
                    <a:pt x="42" y="40"/>
                  </a:lnTo>
                  <a:lnTo>
                    <a:pt x="46" y="32"/>
                  </a:lnTo>
                  <a:lnTo>
                    <a:pt x="48" y="24"/>
                  </a:lnTo>
                  <a:lnTo>
                    <a:pt x="48" y="24"/>
                  </a:lnTo>
                  <a:lnTo>
                    <a:pt x="46" y="14"/>
                  </a:lnTo>
                  <a:lnTo>
                    <a:pt x="40" y="6"/>
                  </a:lnTo>
                  <a:lnTo>
                    <a:pt x="34" y="2"/>
                  </a:lnTo>
                  <a:lnTo>
                    <a:pt x="24" y="0"/>
                  </a:lnTo>
                  <a:lnTo>
                    <a:pt x="24" y="0"/>
                  </a:lnTo>
                  <a:close/>
                </a:path>
              </a:pathLst>
            </a:custGeom>
            <a:solidFill>
              <a:srgbClr val="FF9D6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6" name="Freeform 270"/>
            <p:cNvSpPr/>
            <p:nvPr/>
          </p:nvSpPr>
          <p:spPr bwMode="auto">
            <a:xfrm>
              <a:off x="1484313" y="3479800"/>
              <a:ext cx="76200" cy="73025"/>
            </a:xfrm>
            <a:custGeom>
              <a:avLst/>
              <a:gdLst/>
              <a:ahLst/>
              <a:cxnLst>
                <a:cxn ang="0">
                  <a:pos x="48" y="22"/>
                </a:cxn>
                <a:cxn ang="0">
                  <a:pos x="48" y="22"/>
                </a:cxn>
                <a:cxn ang="0">
                  <a:pos x="46" y="32"/>
                </a:cxn>
                <a:cxn ang="0">
                  <a:pos x="42" y="40"/>
                </a:cxn>
                <a:cxn ang="0">
                  <a:pos x="34" y="44"/>
                </a:cxn>
                <a:cxn ang="0">
                  <a:pos x="24" y="46"/>
                </a:cxn>
                <a:cxn ang="0">
                  <a:pos x="24" y="46"/>
                </a:cxn>
                <a:cxn ang="0">
                  <a:pos x="16" y="44"/>
                </a:cxn>
                <a:cxn ang="0">
                  <a:pos x="8" y="40"/>
                </a:cxn>
                <a:cxn ang="0">
                  <a:pos x="2" y="32"/>
                </a:cxn>
                <a:cxn ang="0">
                  <a:pos x="0" y="22"/>
                </a:cxn>
                <a:cxn ang="0">
                  <a:pos x="0" y="22"/>
                </a:cxn>
                <a:cxn ang="0">
                  <a:pos x="2" y="14"/>
                </a:cxn>
                <a:cxn ang="0">
                  <a:pos x="8" y="6"/>
                </a:cxn>
                <a:cxn ang="0">
                  <a:pos x="16" y="2"/>
                </a:cxn>
                <a:cxn ang="0">
                  <a:pos x="24" y="0"/>
                </a:cxn>
                <a:cxn ang="0">
                  <a:pos x="24" y="0"/>
                </a:cxn>
                <a:cxn ang="0">
                  <a:pos x="34" y="2"/>
                </a:cxn>
                <a:cxn ang="0">
                  <a:pos x="42" y="6"/>
                </a:cxn>
                <a:cxn ang="0">
                  <a:pos x="46" y="14"/>
                </a:cxn>
                <a:cxn ang="0">
                  <a:pos x="48" y="22"/>
                </a:cxn>
                <a:cxn ang="0">
                  <a:pos x="48" y="22"/>
                </a:cxn>
              </a:cxnLst>
              <a:rect l="0" t="0" r="r" b="b"/>
              <a:pathLst>
                <a:path w="48" h="46">
                  <a:moveTo>
                    <a:pt x="48" y="22"/>
                  </a:moveTo>
                  <a:lnTo>
                    <a:pt x="48" y="22"/>
                  </a:lnTo>
                  <a:lnTo>
                    <a:pt x="46" y="32"/>
                  </a:lnTo>
                  <a:lnTo>
                    <a:pt x="42" y="40"/>
                  </a:lnTo>
                  <a:lnTo>
                    <a:pt x="34" y="44"/>
                  </a:lnTo>
                  <a:lnTo>
                    <a:pt x="24" y="46"/>
                  </a:lnTo>
                  <a:lnTo>
                    <a:pt x="24" y="46"/>
                  </a:lnTo>
                  <a:lnTo>
                    <a:pt x="16" y="44"/>
                  </a:lnTo>
                  <a:lnTo>
                    <a:pt x="8" y="40"/>
                  </a:lnTo>
                  <a:lnTo>
                    <a:pt x="2" y="32"/>
                  </a:lnTo>
                  <a:lnTo>
                    <a:pt x="0" y="22"/>
                  </a:lnTo>
                  <a:lnTo>
                    <a:pt x="0" y="22"/>
                  </a:lnTo>
                  <a:lnTo>
                    <a:pt x="2" y="14"/>
                  </a:lnTo>
                  <a:lnTo>
                    <a:pt x="8" y="6"/>
                  </a:lnTo>
                  <a:lnTo>
                    <a:pt x="16" y="2"/>
                  </a:lnTo>
                  <a:lnTo>
                    <a:pt x="24" y="0"/>
                  </a:lnTo>
                  <a:lnTo>
                    <a:pt x="24" y="0"/>
                  </a:lnTo>
                  <a:lnTo>
                    <a:pt x="34" y="2"/>
                  </a:lnTo>
                  <a:lnTo>
                    <a:pt x="42" y="6"/>
                  </a:lnTo>
                  <a:lnTo>
                    <a:pt x="46" y="14"/>
                  </a:lnTo>
                  <a:lnTo>
                    <a:pt x="48" y="22"/>
                  </a:lnTo>
                  <a:lnTo>
                    <a:pt x="48" y="22"/>
                  </a:lnTo>
                  <a:close/>
                </a:path>
              </a:pathLst>
            </a:custGeom>
            <a:solidFill>
              <a:srgbClr val="FF9D6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7" name="Freeform 271"/>
            <p:cNvSpPr/>
            <p:nvPr/>
          </p:nvSpPr>
          <p:spPr bwMode="auto">
            <a:xfrm>
              <a:off x="1423988" y="3403600"/>
              <a:ext cx="34925" cy="34925"/>
            </a:xfrm>
            <a:custGeom>
              <a:avLst/>
              <a:gdLst/>
              <a:ahLst/>
              <a:cxnLst>
                <a:cxn ang="0">
                  <a:pos x="22" y="12"/>
                </a:cxn>
                <a:cxn ang="0">
                  <a:pos x="22" y="12"/>
                </a:cxn>
                <a:cxn ang="0">
                  <a:pos x="20" y="16"/>
                </a:cxn>
                <a:cxn ang="0">
                  <a:pos x="18" y="20"/>
                </a:cxn>
                <a:cxn ang="0">
                  <a:pos x="16" y="22"/>
                </a:cxn>
                <a:cxn ang="0">
                  <a:pos x="10" y="22"/>
                </a:cxn>
                <a:cxn ang="0">
                  <a:pos x="10" y="22"/>
                </a:cxn>
                <a:cxn ang="0">
                  <a:pos x="6" y="22"/>
                </a:cxn>
                <a:cxn ang="0">
                  <a:pos x="4" y="20"/>
                </a:cxn>
                <a:cxn ang="0">
                  <a:pos x="0" y="16"/>
                </a:cxn>
                <a:cxn ang="0">
                  <a:pos x="0" y="12"/>
                </a:cxn>
                <a:cxn ang="0">
                  <a:pos x="0" y="12"/>
                </a:cxn>
                <a:cxn ang="0">
                  <a:pos x="0" y="8"/>
                </a:cxn>
                <a:cxn ang="0">
                  <a:pos x="4" y="4"/>
                </a:cxn>
                <a:cxn ang="0">
                  <a:pos x="6" y="2"/>
                </a:cxn>
                <a:cxn ang="0">
                  <a:pos x="10" y="0"/>
                </a:cxn>
                <a:cxn ang="0">
                  <a:pos x="10" y="0"/>
                </a:cxn>
                <a:cxn ang="0">
                  <a:pos x="16" y="2"/>
                </a:cxn>
                <a:cxn ang="0">
                  <a:pos x="18" y="4"/>
                </a:cxn>
                <a:cxn ang="0">
                  <a:pos x="20" y="8"/>
                </a:cxn>
                <a:cxn ang="0">
                  <a:pos x="22" y="12"/>
                </a:cxn>
                <a:cxn ang="0">
                  <a:pos x="22" y="12"/>
                </a:cxn>
              </a:cxnLst>
              <a:rect l="0" t="0" r="r" b="b"/>
              <a:pathLst>
                <a:path w="22" h="22">
                  <a:moveTo>
                    <a:pt x="22" y="12"/>
                  </a:moveTo>
                  <a:lnTo>
                    <a:pt x="22" y="12"/>
                  </a:lnTo>
                  <a:lnTo>
                    <a:pt x="20" y="16"/>
                  </a:lnTo>
                  <a:lnTo>
                    <a:pt x="18" y="20"/>
                  </a:lnTo>
                  <a:lnTo>
                    <a:pt x="16" y="22"/>
                  </a:lnTo>
                  <a:lnTo>
                    <a:pt x="10" y="22"/>
                  </a:lnTo>
                  <a:lnTo>
                    <a:pt x="10" y="22"/>
                  </a:lnTo>
                  <a:lnTo>
                    <a:pt x="6" y="22"/>
                  </a:lnTo>
                  <a:lnTo>
                    <a:pt x="4" y="20"/>
                  </a:lnTo>
                  <a:lnTo>
                    <a:pt x="0" y="16"/>
                  </a:lnTo>
                  <a:lnTo>
                    <a:pt x="0" y="12"/>
                  </a:lnTo>
                  <a:lnTo>
                    <a:pt x="0" y="12"/>
                  </a:lnTo>
                  <a:lnTo>
                    <a:pt x="0" y="8"/>
                  </a:lnTo>
                  <a:lnTo>
                    <a:pt x="4" y="4"/>
                  </a:lnTo>
                  <a:lnTo>
                    <a:pt x="6" y="2"/>
                  </a:lnTo>
                  <a:lnTo>
                    <a:pt x="10" y="0"/>
                  </a:lnTo>
                  <a:lnTo>
                    <a:pt x="10" y="0"/>
                  </a:lnTo>
                  <a:lnTo>
                    <a:pt x="16" y="2"/>
                  </a:lnTo>
                  <a:lnTo>
                    <a:pt x="18" y="4"/>
                  </a:lnTo>
                  <a:lnTo>
                    <a:pt x="20" y="8"/>
                  </a:lnTo>
                  <a:lnTo>
                    <a:pt x="22" y="12"/>
                  </a:lnTo>
                  <a:lnTo>
                    <a:pt x="22" y="12"/>
                  </a:lnTo>
                  <a:close/>
                </a:path>
              </a:pathLst>
            </a:custGeom>
            <a:solidFill>
              <a:srgbClr val="773A1E"/>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grpSp>
      <p:sp>
        <p:nvSpPr>
          <p:cNvPr id="48" name="Rectangle 47"/>
          <p:cNvSpPr/>
          <p:nvPr/>
        </p:nvSpPr>
        <p:spPr>
          <a:xfrm>
            <a:off x="2267744" y="4011910"/>
            <a:ext cx="5472608" cy="369332"/>
          </a:xfrm>
          <a:prstGeom prst="rect">
            <a:avLst/>
          </a:prstGeom>
        </p:spPr>
        <p:txBody>
          <a:bodyPr wrap="square">
            <a:spAutoFit/>
          </a:bodyPr>
          <a:lstStyle/>
          <a:p>
            <a:r>
              <a:rPr lang="en-US" b="1" dirty="0" err="1" smtClean="0"/>
              <a:t>Varga</a:t>
            </a:r>
            <a:r>
              <a:rPr lang="en-US" b="1" dirty="0" smtClean="0"/>
              <a:t> M</a:t>
            </a:r>
            <a:r>
              <a:rPr lang="hu-HU" b="1" dirty="0" smtClean="0"/>
              <a:t>áté</a:t>
            </a:r>
            <a:r>
              <a:rPr lang="en-US" b="1" dirty="0" smtClean="0"/>
              <a:t> </a:t>
            </a:r>
            <a:r>
              <a:rPr lang="en-US" dirty="0" smtClean="0"/>
              <a:t>, Joseph Wright of Derby-Romeo and Juliet</a:t>
            </a:r>
            <a:endParaRPr lang="en-US" dirty="0"/>
          </a:p>
        </p:txBody>
      </p:sp>
      <p:grpSp>
        <p:nvGrpSpPr>
          <p:cNvPr id="49" name="组合 1038"/>
          <p:cNvGrpSpPr/>
          <p:nvPr/>
        </p:nvGrpSpPr>
        <p:grpSpPr>
          <a:xfrm>
            <a:off x="6012160" y="195486"/>
            <a:ext cx="1362075" cy="2929061"/>
            <a:chOff x="6196013" y="51470"/>
            <a:chExt cx="1362075" cy="3196555"/>
          </a:xfrm>
        </p:grpSpPr>
        <p:sp>
          <p:nvSpPr>
            <p:cNvPr id="50" name="Freeform 821"/>
            <p:cNvSpPr/>
            <p:nvPr/>
          </p:nvSpPr>
          <p:spPr bwMode="auto">
            <a:xfrm>
              <a:off x="6891338" y="51470"/>
              <a:ext cx="9525" cy="2197100"/>
            </a:xfrm>
            <a:custGeom>
              <a:avLst/>
              <a:gdLst/>
              <a:ahLst/>
              <a:cxnLst>
                <a:cxn ang="0">
                  <a:pos x="0" y="4"/>
                </a:cxn>
                <a:cxn ang="0">
                  <a:pos x="0" y="1382"/>
                </a:cxn>
                <a:cxn ang="0">
                  <a:pos x="0" y="1382"/>
                </a:cxn>
                <a:cxn ang="0">
                  <a:pos x="0" y="1384"/>
                </a:cxn>
                <a:cxn ang="0">
                  <a:pos x="2" y="1384"/>
                </a:cxn>
                <a:cxn ang="0">
                  <a:pos x="2" y="1384"/>
                </a:cxn>
                <a:cxn ang="0">
                  <a:pos x="4" y="1384"/>
                </a:cxn>
                <a:cxn ang="0">
                  <a:pos x="6" y="1382"/>
                </a:cxn>
                <a:cxn ang="0">
                  <a:pos x="6" y="4"/>
                </a:cxn>
                <a:cxn ang="0">
                  <a:pos x="6" y="4"/>
                </a:cxn>
                <a:cxn ang="0">
                  <a:pos x="4" y="2"/>
                </a:cxn>
                <a:cxn ang="0">
                  <a:pos x="2" y="0"/>
                </a:cxn>
                <a:cxn ang="0">
                  <a:pos x="2" y="0"/>
                </a:cxn>
                <a:cxn ang="0">
                  <a:pos x="0" y="2"/>
                </a:cxn>
                <a:cxn ang="0">
                  <a:pos x="0" y="4"/>
                </a:cxn>
                <a:cxn ang="0">
                  <a:pos x="0" y="4"/>
                </a:cxn>
              </a:cxnLst>
              <a:rect l="0" t="0" r="r" b="b"/>
              <a:pathLst>
                <a:path w="6" h="1384">
                  <a:moveTo>
                    <a:pt x="0" y="4"/>
                  </a:moveTo>
                  <a:lnTo>
                    <a:pt x="0" y="1382"/>
                  </a:lnTo>
                  <a:lnTo>
                    <a:pt x="0" y="1382"/>
                  </a:lnTo>
                  <a:lnTo>
                    <a:pt x="0" y="1384"/>
                  </a:lnTo>
                  <a:lnTo>
                    <a:pt x="2" y="1384"/>
                  </a:lnTo>
                  <a:lnTo>
                    <a:pt x="2" y="1384"/>
                  </a:lnTo>
                  <a:lnTo>
                    <a:pt x="4" y="1384"/>
                  </a:lnTo>
                  <a:lnTo>
                    <a:pt x="6" y="1382"/>
                  </a:lnTo>
                  <a:lnTo>
                    <a:pt x="6" y="4"/>
                  </a:lnTo>
                  <a:lnTo>
                    <a:pt x="6" y="4"/>
                  </a:lnTo>
                  <a:lnTo>
                    <a:pt x="4" y="2"/>
                  </a:lnTo>
                  <a:lnTo>
                    <a:pt x="2" y="0"/>
                  </a:lnTo>
                  <a:lnTo>
                    <a:pt x="2" y="0"/>
                  </a:lnTo>
                  <a:lnTo>
                    <a:pt x="0" y="2"/>
                  </a:lnTo>
                  <a:lnTo>
                    <a:pt x="0" y="4"/>
                  </a:lnTo>
                  <a:lnTo>
                    <a:pt x="0" y="4"/>
                  </a:lnTo>
                  <a:close/>
                </a:path>
              </a:pathLst>
            </a:custGeom>
            <a:solidFill>
              <a:srgbClr val="FFFFFF"/>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grpSp>
          <p:nvGrpSpPr>
            <p:cNvPr id="51" name="组合 1040"/>
            <p:cNvGrpSpPr/>
            <p:nvPr/>
          </p:nvGrpSpPr>
          <p:grpSpPr>
            <a:xfrm>
              <a:off x="6196013" y="1949450"/>
              <a:ext cx="1362075" cy="1298575"/>
              <a:chOff x="6196013" y="1949450"/>
              <a:chExt cx="1362075" cy="1298575"/>
            </a:xfrm>
          </p:grpSpPr>
          <p:sp>
            <p:nvSpPr>
              <p:cNvPr id="52" name="Freeform 822"/>
              <p:cNvSpPr/>
              <p:nvPr/>
            </p:nvSpPr>
            <p:spPr bwMode="auto">
              <a:xfrm>
                <a:off x="6380163" y="2413000"/>
                <a:ext cx="352425" cy="708025"/>
              </a:xfrm>
              <a:custGeom>
                <a:avLst/>
                <a:gdLst/>
                <a:ahLst/>
                <a:cxnLst>
                  <a:cxn ang="0">
                    <a:pos x="26" y="0"/>
                  </a:cxn>
                  <a:cxn ang="0">
                    <a:pos x="0" y="4"/>
                  </a:cxn>
                  <a:cxn ang="0">
                    <a:pos x="196" y="446"/>
                  </a:cxn>
                  <a:cxn ang="0">
                    <a:pos x="222" y="434"/>
                  </a:cxn>
                  <a:cxn ang="0">
                    <a:pos x="26" y="0"/>
                  </a:cxn>
                </a:cxnLst>
                <a:rect l="0" t="0" r="r" b="b"/>
                <a:pathLst>
                  <a:path w="222" h="446">
                    <a:moveTo>
                      <a:pt x="26" y="0"/>
                    </a:moveTo>
                    <a:lnTo>
                      <a:pt x="0" y="4"/>
                    </a:lnTo>
                    <a:lnTo>
                      <a:pt x="196" y="446"/>
                    </a:lnTo>
                    <a:lnTo>
                      <a:pt x="222" y="434"/>
                    </a:lnTo>
                    <a:lnTo>
                      <a:pt x="26" y="0"/>
                    </a:lnTo>
                    <a:close/>
                  </a:path>
                </a:pathLst>
              </a:custGeom>
              <a:solidFill>
                <a:srgbClr val="F0426D"/>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3" name="Freeform 823"/>
              <p:cNvSpPr/>
              <p:nvPr/>
            </p:nvSpPr>
            <p:spPr bwMode="auto">
              <a:xfrm>
                <a:off x="6497638" y="2940050"/>
                <a:ext cx="117475" cy="241300"/>
              </a:xfrm>
              <a:custGeom>
                <a:avLst/>
                <a:gdLst/>
                <a:ahLst/>
                <a:cxnLst>
                  <a:cxn ang="0">
                    <a:pos x="8" y="0"/>
                  </a:cxn>
                  <a:cxn ang="0">
                    <a:pos x="0" y="42"/>
                  </a:cxn>
                  <a:cxn ang="0">
                    <a:pos x="50" y="152"/>
                  </a:cxn>
                  <a:cxn ang="0">
                    <a:pos x="74" y="140"/>
                  </a:cxn>
                  <a:cxn ang="0">
                    <a:pos x="8" y="0"/>
                  </a:cxn>
                </a:cxnLst>
                <a:rect l="0" t="0" r="r" b="b"/>
                <a:pathLst>
                  <a:path w="74" h="152">
                    <a:moveTo>
                      <a:pt x="8" y="0"/>
                    </a:moveTo>
                    <a:lnTo>
                      <a:pt x="0" y="42"/>
                    </a:lnTo>
                    <a:lnTo>
                      <a:pt x="50" y="152"/>
                    </a:lnTo>
                    <a:lnTo>
                      <a:pt x="74" y="140"/>
                    </a:lnTo>
                    <a:lnTo>
                      <a:pt x="8" y="0"/>
                    </a:lnTo>
                    <a:close/>
                  </a:path>
                </a:pathLst>
              </a:custGeom>
              <a:solidFill>
                <a:srgbClr val="A4AEB3"/>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4" name="Freeform 824"/>
              <p:cNvSpPr/>
              <p:nvPr/>
            </p:nvSpPr>
            <p:spPr bwMode="auto">
              <a:xfrm>
                <a:off x="6456363" y="3146425"/>
                <a:ext cx="47625" cy="101600"/>
              </a:xfrm>
              <a:custGeom>
                <a:avLst/>
                <a:gdLst/>
                <a:ahLst/>
                <a:cxnLst>
                  <a:cxn ang="0">
                    <a:pos x="0" y="64"/>
                  </a:cxn>
                  <a:cxn ang="0">
                    <a:pos x="30" y="48"/>
                  </a:cxn>
                  <a:cxn ang="0">
                    <a:pos x="10" y="0"/>
                  </a:cxn>
                  <a:cxn ang="0">
                    <a:pos x="0" y="64"/>
                  </a:cxn>
                </a:cxnLst>
                <a:rect l="0" t="0" r="r" b="b"/>
                <a:pathLst>
                  <a:path w="30" h="64">
                    <a:moveTo>
                      <a:pt x="0" y="64"/>
                    </a:moveTo>
                    <a:lnTo>
                      <a:pt x="30" y="48"/>
                    </a:lnTo>
                    <a:lnTo>
                      <a:pt x="10" y="0"/>
                    </a:lnTo>
                    <a:lnTo>
                      <a:pt x="0" y="64"/>
                    </a:lnTo>
                    <a:close/>
                  </a:path>
                </a:pathLst>
              </a:custGeom>
              <a:solidFill>
                <a:srgbClr val="F0426D"/>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5" name="Freeform 825"/>
              <p:cNvSpPr/>
              <p:nvPr/>
            </p:nvSpPr>
            <p:spPr bwMode="auto">
              <a:xfrm>
                <a:off x="6472238" y="3070225"/>
                <a:ext cx="69850" cy="152400"/>
              </a:xfrm>
              <a:custGeom>
                <a:avLst/>
                <a:gdLst/>
                <a:ahLst/>
                <a:cxnLst>
                  <a:cxn ang="0">
                    <a:pos x="10" y="0"/>
                  </a:cxn>
                  <a:cxn ang="0">
                    <a:pos x="0" y="48"/>
                  </a:cxn>
                  <a:cxn ang="0">
                    <a:pos x="20" y="96"/>
                  </a:cxn>
                  <a:cxn ang="0">
                    <a:pos x="44" y="82"/>
                  </a:cxn>
                  <a:cxn ang="0">
                    <a:pos x="10" y="0"/>
                  </a:cxn>
                </a:cxnLst>
                <a:rect l="0" t="0" r="r" b="b"/>
                <a:pathLst>
                  <a:path w="44" h="96">
                    <a:moveTo>
                      <a:pt x="10" y="0"/>
                    </a:moveTo>
                    <a:lnTo>
                      <a:pt x="0" y="48"/>
                    </a:lnTo>
                    <a:lnTo>
                      <a:pt x="20" y="96"/>
                    </a:lnTo>
                    <a:lnTo>
                      <a:pt x="44" y="82"/>
                    </a:lnTo>
                    <a:lnTo>
                      <a:pt x="10" y="0"/>
                    </a:lnTo>
                    <a:close/>
                  </a:path>
                </a:pathLst>
              </a:custGeom>
              <a:solidFill>
                <a:srgbClr val="A4AEB3"/>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6" name="Freeform 826"/>
              <p:cNvSpPr/>
              <p:nvPr/>
            </p:nvSpPr>
            <p:spPr bwMode="auto">
              <a:xfrm>
                <a:off x="6488113" y="3006725"/>
                <a:ext cx="88900" cy="193675"/>
              </a:xfrm>
              <a:custGeom>
                <a:avLst/>
                <a:gdLst/>
                <a:ahLst/>
                <a:cxnLst>
                  <a:cxn ang="0">
                    <a:pos x="6" y="0"/>
                  </a:cxn>
                  <a:cxn ang="0">
                    <a:pos x="0" y="40"/>
                  </a:cxn>
                  <a:cxn ang="0">
                    <a:pos x="34" y="122"/>
                  </a:cxn>
                  <a:cxn ang="0">
                    <a:pos x="56" y="110"/>
                  </a:cxn>
                  <a:cxn ang="0">
                    <a:pos x="6" y="0"/>
                  </a:cxn>
                </a:cxnLst>
                <a:rect l="0" t="0" r="r" b="b"/>
                <a:pathLst>
                  <a:path w="56" h="122">
                    <a:moveTo>
                      <a:pt x="6" y="0"/>
                    </a:moveTo>
                    <a:lnTo>
                      <a:pt x="0" y="40"/>
                    </a:lnTo>
                    <a:lnTo>
                      <a:pt x="34" y="122"/>
                    </a:lnTo>
                    <a:lnTo>
                      <a:pt x="56" y="110"/>
                    </a:lnTo>
                    <a:lnTo>
                      <a:pt x="6" y="0"/>
                    </a:lnTo>
                    <a:close/>
                  </a:path>
                </a:pathLst>
              </a:custGeom>
              <a:solidFill>
                <a:srgbClr val="F0426D"/>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7" name="Freeform 827"/>
              <p:cNvSpPr/>
              <p:nvPr/>
            </p:nvSpPr>
            <p:spPr bwMode="auto">
              <a:xfrm>
                <a:off x="6510338" y="2860675"/>
                <a:ext cx="146050" cy="301625"/>
              </a:xfrm>
              <a:custGeom>
                <a:avLst/>
                <a:gdLst/>
                <a:ahLst/>
                <a:cxnLst>
                  <a:cxn ang="0">
                    <a:pos x="8" y="0"/>
                  </a:cxn>
                  <a:cxn ang="0">
                    <a:pos x="0" y="50"/>
                  </a:cxn>
                  <a:cxn ang="0">
                    <a:pos x="66" y="190"/>
                  </a:cxn>
                  <a:cxn ang="0">
                    <a:pos x="92" y="176"/>
                  </a:cxn>
                  <a:cxn ang="0">
                    <a:pos x="8" y="0"/>
                  </a:cxn>
                </a:cxnLst>
                <a:rect l="0" t="0" r="r" b="b"/>
                <a:pathLst>
                  <a:path w="92" h="190">
                    <a:moveTo>
                      <a:pt x="8" y="0"/>
                    </a:moveTo>
                    <a:lnTo>
                      <a:pt x="0" y="50"/>
                    </a:lnTo>
                    <a:lnTo>
                      <a:pt x="66" y="190"/>
                    </a:lnTo>
                    <a:lnTo>
                      <a:pt x="92" y="176"/>
                    </a:lnTo>
                    <a:lnTo>
                      <a:pt x="8" y="0"/>
                    </a:lnTo>
                    <a:close/>
                  </a:path>
                </a:pathLst>
              </a:custGeom>
              <a:solidFill>
                <a:srgbClr val="F0426D"/>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8" name="Freeform 828"/>
              <p:cNvSpPr/>
              <p:nvPr/>
            </p:nvSpPr>
            <p:spPr bwMode="auto">
              <a:xfrm>
                <a:off x="6265863" y="2428875"/>
                <a:ext cx="174625" cy="254000"/>
              </a:xfrm>
              <a:custGeom>
                <a:avLst/>
                <a:gdLst/>
                <a:ahLst/>
                <a:cxnLst>
                  <a:cxn ang="0">
                    <a:pos x="110" y="160"/>
                  </a:cxn>
                  <a:cxn ang="0">
                    <a:pos x="34" y="0"/>
                  </a:cxn>
                  <a:cxn ang="0">
                    <a:pos x="0" y="4"/>
                  </a:cxn>
                  <a:cxn ang="0">
                    <a:pos x="42" y="94"/>
                  </a:cxn>
                  <a:cxn ang="0">
                    <a:pos x="110" y="160"/>
                  </a:cxn>
                </a:cxnLst>
                <a:rect l="0" t="0" r="r" b="b"/>
                <a:pathLst>
                  <a:path w="110" h="160">
                    <a:moveTo>
                      <a:pt x="110" y="160"/>
                    </a:moveTo>
                    <a:lnTo>
                      <a:pt x="34" y="0"/>
                    </a:lnTo>
                    <a:lnTo>
                      <a:pt x="0" y="4"/>
                    </a:lnTo>
                    <a:lnTo>
                      <a:pt x="42" y="94"/>
                    </a:lnTo>
                    <a:lnTo>
                      <a:pt x="110" y="160"/>
                    </a:lnTo>
                    <a:close/>
                  </a:path>
                </a:pathLst>
              </a:custGeom>
              <a:solidFill>
                <a:srgbClr val="F0426D"/>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9" name="Freeform 829"/>
              <p:cNvSpPr/>
              <p:nvPr/>
            </p:nvSpPr>
            <p:spPr bwMode="auto">
              <a:xfrm>
                <a:off x="6196013" y="2435225"/>
                <a:ext cx="136525" cy="142875"/>
              </a:xfrm>
              <a:custGeom>
                <a:avLst/>
                <a:gdLst/>
                <a:ahLst/>
                <a:cxnLst>
                  <a:cxn ang="0">
                    <a:pos x="86" y="90"/>
                  </a:cxn>
                  <a:cxn ang="0">
                    <a:pos x="44" y="0"/>
                  </a:cxn>
                  <a:cxn ang="0">
                    <a:pos x="0" y="6"/>
                  </a:cxn>
                  <a:cxn ang="0">
                    <a:pos x="86" y="90"/>
                  </a:cxn>
                </a:cxnLst>
                <a:rect l="0" t="0" r="r" b="b"/>
                <a:pathLst>
                  <a:path w="86" h="90">
                    <a:moveTo>
                      <a:pt x="86" y="90"/>
                    </a:moveTo>
                    <a:lnTo>
                      <a:pt x="44" y="0"/>
                    </a:lnTo>
                    <a:lnTo>
                      <a:pt x="0" y="6"/>
                    </a:lnTo>
                    <a:lnTo>
                      <a:pt x="86" y="90"/>
                    </a:lnTo>
                    <a:close/>
                  </a:path>
                </a:pathLst>
              </a:custGeom>
              <a:solidFill>
                <a:srgbClr val="A4AEB3"/>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0" name="Freeform 830"/>
              <p:cNvSpPr/>
              <p:nvPr/>
            </p:nvSpPr>
            <p:spPr bwMode="auto">
              <a:xfrm>
                <a:off x="6319838" y="2419350"/>
                <a:ext cx="371475" cy="720725"/>
              </a:xfrm>
              <a:custGeom>
                <a:avLst/>
                <a:gdLst/>
                <a:ahLst/>
                <a:cxnLst>
                  <a:cxn ang="0">
                    <a:pos x="38" y="0"/>
                  </a:cxn>
                  <a:cxn ang="0">
                    <a:pos x="0" y="6"/>
                  </a:cxn>
                  <a:cxn ang="0">
                    <a:pos x="76" y="166"/>
                  </a:cxn>
                  <a:cxn ang="0">
                    <a:pos x="138" y="226"/>
                  </a:cxn>
                  <a:cxn ang="0">
                    <a:pos x="128" y="278"/>
                  </a:cxn>
                  <a:cxn ang="0">
                    <a:pos x="212" y="454"/>
                  </a:cxn>
                  <a:cxn ang="0">
                    <a:pos x="234" y="442"/>
                  </a:cxn>
                  <a:cxn ang="0">
                    <a:pos x="38" y="0"/>
                  </a:cxn>
                </a:cxnLst>
                <a:rect l="0" t="0" r="r" b="b"/>
                <a:pathLst>
                  <a:path w="234" h="454">
                    <a:moveTo>
                      <a:pt x="38" y="0"/>
                    </a:moveTo>
                    <a:lnTo>
                      <a:pt x="0" y="6"/>
                    </a:lnTo>
                    <a:lnTo>
                      <a:pt x="76" y="166"/>
                    </a:lnTo>
                    <a:lnTo>
                      <a:pt x="138" y="226"/>
                    </a:lnTo>
                    <a:lnTo>
                      <a:pt x="128" y="278"/>
                    </a:lnTo>
                    <a:lnTo>
                      <a:pt x="212" y="454"/>
                    </a:lnTo>
                    <a:lnTo>
                      <a:pt x="234" y="442"/>
                    </a:lnTo>
                    <a:lnTo>
                      <a:pt x="38" y="0"/>
                    </a:lnTo>
                    <a:close/>
                  </a:path>
                </a:pathLst>
              </a:custGeom>
              <a:solidFill>
                <a:srgbClr val="A4AEB3"/>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1" name="Freeform 831"/>
              <p:cNvSpPr/>
              <p:nvPr/>
            </p:nvSpPr>
            <p:spPr bwMode="auto">
              <a:xfrm>
                <a:off x="6421438" y="2406650"/>
                <a:ext cx="349250" cy="695325"/>
              </a:xfrm>
              <a:custGeom>
                <a:avLst/>
                <a:gdLst/>
                <a:ahLst/>
                <a:cxnLst>
                  <a:cxn ang="0">
                    <a:pos x="30" y="0"/>
                  </a:cxn>
                  <a:cxn ang="0">
                    <a:pos x="0" y="4"/>
                  </a:cxn>
                  <a:cxn ang="0">
                    <a:pos x="196" y="438"/>
                  </a:cxn>
                  <a:cxn ang="0">
                    <a:pos x="220" y="424"/>
                  </a:cxn>
                  <a:cxn ang="0">
                    <a:pos x="30" y="0"/>
                  </a:cxn>
                </a:cxnLst>
                <a:rect l="0" t="0" r="r" b="b"/>
                <a:pathLst>
                  <a:path w="220" h="438">
                    <a:moveTo>
                      <a:pt x="30" y="0"/>
                    </a:moveTo>
                    <a:lnTo>
                      <a:pt x="0" y="4"/>
                    </a:lnTo>
                    <a:lnTo>
                      <a:pt x="196" y="438"/>
                    </a:lnTo>
                    <a:lnTo>
                      <a:pt x="220" y="424"/>
                    </a:lnTo>
                    <a:lnTo>
                      <a:pt x="30" y="0"/>
                    </a:lnTo>
                    <a:close/>
                  </a:path>
                </a:pathLst>
              </a:custGeom>
              <a:solidFill>
                <a:srgbClr val="A4AEB3"/>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2" name="Freeform 832"/>
              <p:cNvSpPr/>
              <p:nvPr/>
            </p:nvSpPr>
            <p:spPr bwMode="auto">
              <a:xfrm>
                <a:off x="6469063" y="2400300"/>
                <a:ext cx="342900" cy="679450"/>
              </a:xfrm>
              <a:custGeom>
                <a:avLst/>
                <a:gdLst/>
                <a:ahLst/>
                <a:cxnLst>
                  <a:cxn ang="0">
                    <a:pos x="32" y="0"/>
                  </a:cxn>
                  <a:cxn ang="0">
                    <a:pos x="0" y="4"/>
                  </a:cxn>
                  <a:cxn ang="0">
                    <a:pos x="190" y="428"/>
                  </a:cxn>
                  <a:cxn ang="0">
                    <a:pos x="216" y="416"/>
                  </a:cxn>
                  <a:cxn ang="0">
                    <a:pos x="32" y="0"/>
                  </a:cxn>
                </a:cxnLst>
                <a:rect l="0" t="0" r="r" b="b"/>
                <a:pathLst>
                  <a:path w="216" h="428">
                    <a:moveTo>
                      <a:pt x="32" y="0"/>
                    </a:moveTo>
                    <a:lnTo>
                      <a:pt x="0" y="4"/>
                    </a:lnTo>
                    <a:lnTo>
                      <a:pt x="190" y="428"/>
                    </a:lnTo>
                    <a:lnTo>
                      <a:pt x="216" y="416"/>
                    </a:lnTo>
                    <a:lnTo>
                      <a:pt x="32" y="0"/>
                    </a:lnTo>
                    <a:close/>
                  </a:path>
                </a:pathLst>
              </a:custGeom>
              <a:solidFill>
                <a:srgbClr val="F0426D"/>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3" name="Freeform 833"/>
              <p:cNvSpPr/>
              <p:nvPr/>
            </p:nvSpPr>
            <p:spPr bwMode="auto">
              <a:xfrm>
                <a:off x="6519863" y="2390775"/>
                <a:ext cx="327025" cy="669925"/>
              </a:xfrm>
              <a:custGeom>
                <a:avLst/>
                <a:gdLst/>
                <a:ahLst/>
                <a:cxnLst>
                  <a:cxn ang="0">
                    <a:pos x="36" y="0"/>
                  </a:cxn>
                  <a:cxn ang="0">
                    <a:pos x="0" y="6"/>
                  </a:cxn>
                  <a:cxn ang="0">
                    <a:pos x="184" y="422"/>
                  </a:cxn>
                  <a:cxn ang="0">
                    <a:pos x="206" y="408"/>
                  </a:cxn>
                  <a:cxn ang="0">
                    <a:pos x="36" y="0"/>
                  </a:cxn>
                </a:cxnLst>
                <a:rect l="0" t="0" r="r" b="b"/>
                <a:pathLst>
                  <a:path w="206" h="422">
                    <a:moveTo>
                      <a:pt x="36" y="0"/>
                    </a:moveTo>
                    <a:lnTo>
                      <a:pt x="0" y="6"/>
                    </a:lnTo>
                    <a:lnTo>
                      <a:pt x="184" y="422"/>
                    </a:lnTo>
                    <a:lnTo>
                      <a:pt x="206" y="408"/>
                    </a:lnTo>
                    <a:lnTo>
                      <a:pt x="36" y="0"/>
                    </a:lnTo>
                    <a:close/>
                  </a:path>
                </a:pathLst>
              </a:custGeom>
              <a:solidFill>
                <a:srgbClr val="A4AEB3"/>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4" name="Freeform 834"/>
              <p:cNvSpPr/>
              <p:nvPr/>
            </p:nvSpPr>
            <p:spPr bwMode="auto">
              <a:xfrm>
                <a:off x="6577013" y="2384425"/>
                <a:ext cx="317500" cy="654050"/>
              </a:xfrm>
              <a:custGeom>
                <a:avLst/>
                <a:gdLst/>
                <a:ahLst/>
                <a:cxnLst>
                  <a:cxn ang="0">
                    <a:pos x="28" y="0"/>
                  </a:cxn>
                  <a:cxn ang="0">
                    <a:pos x="0" y="4"/>
                  </a:cxn>
                  <a:cxn ang="0">
                    <a:pos x="170" y="412"/>
                  </a:cxn>
                  <a:cxn ang="0">
                    <a:pos x="190" y="402"/>
                  </a:cxn>
                  <a:cxn ang="0">
                    <a:pos x="200" y="408"/>
                  </a:cxn>
                  <a:cxn ang="0">
                    <a:pos x="28" y="0"/>
                  </a:cxn>
                </a:cxnLst>
                <a:rect l="0" t="0" r="r" b="b"/>
                <a:pathLst>
                  <a:path w="200" h="412">
                    <a:moveTo>
                      <a:pt x="28" y="0"/>
                    </a:moveTo>
                    <a:lnTo>
                      <a:pt x="0" y="4"/>
                    </a:lnTo>
                    <a:lnTo>
                      <a:pt x="170" y="412"/>
                    </a:lnTo>
                    <a:lnTo>
                      <a:pt x="190" y="402"/>
                    </a:lnTo>
                    <a:lnTo>
                      <a:pt x="200" y="408"/>
                    </a:lnTo>
                    <a:lnTo>
                      <a:pt x="28" y="0"/>
                    </a:lnTo>
                    <a:close/>
                  </a:path>
                </a:pathLst>
              </a:custGeom>
              <a:solidFill>
                <a:srgbClr val="F0426D"/>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5" name="Freeform 835"/>
              <p:cNvSpPr/>
              <p:nvPr/>
            </p:nvSpPr>
            <p:spPr bwMode="auto">
              <a:xfrm>
                <a:off x="6621463" y="1949450"/>
                <a:ext cx="936625" cy="768350"/>
              </a:xfrm>
              <a:custGeom>
                <a:avLst/>
                <a:gdLst/>
                <a:ahLst/>
                <a:cxnLst>
                  <a:cxn ang="0">
                    <a:pos x="590" y="314"/>
                  </a:cxn>
                  <a:cxn ang="0">
                    <a:pos x="294" y="270"/>
                  </a:cxn>
                  <a:cxn ang="0">
                    <a:pos x="162" y="0"/>
                  </a:cxn>
                  <a:cxn ang="0">
                    <a:pos x="30" y="270"/>
                  </a:cxn>
                  <a:cxn ang="0">
                    <a:pos x="0" y="274"/>
                  </a:cxn>
                  <a:cxn ang="0">
                    <a:pos x="62" y="420"/>
                  </a:cxn>
                  <a:cxn ang="0">
                    <a:pos x="414" y="484"/>
                  </a:cxn>
                  <a:cxn ang="0">
                    <a:pos x="590" y="314"/>
                  </a:cxn>
                </a:cxnLst>
                <a:rect l="0" t="0" r="r" b="b"/>
                <a:pathLst>
                  <a:path w="590" h="484">
                    <a:moveTo>
                      <a:pt x="590" y="314"/>
                    </a:moveTo>
                    <a:lnTo>
                      <a:pt x="294" y="270"/>
                    </a:lnTo>
                    <a:lnTo>
                      <a:pt x="162" y="0"/>
                    </a:lnTo>
                    <a:lnTo>
                      <a:pt x="30" y="270"/>
                    </a:lnTo>
                    <a:lnTo>
                      <a:pt x="0" y="274"/>
                    </a:lnTo>
                    <a:lnTo>
                      <a:pt x="62" y="420"/>
                    </a:lnTo>
                    <a:lnTo>
                      <a:pt x="414" y="484"/>
                    </a:lnTo>
                    <a:lnTo>
                      <a:pt x="590" y="314"/>
                    </a:lnTo>
                    <a:close/>
                  </a:path>
                </a:pathLst>
              </a:custGeom>
              <a:solidFill>
                <a:srgbClr val="F0CD6D"/>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6" name="Freeform 836"/>
              <p:cNvSpPr/>
              <p:nvPr/>
            </p:nvSpPr>
            <p:spPr bwMode="auto">
              <a:xfrm>
                <a:off x="6719888" y="2616200"/>
                <a:ext cx="577850" cy="631825"/>
              </a:xfrm>
              <a:custGeom>
                <a:avLst/>
                <a:gdLst/>
                <a:ahLst/>
                <a:cxnLst>
                  <a:cxn ang="0">
                    <a:pos x="352" y="64"/>
                  </a:cxn>
                  <a:cxn ang="0">
                    <a:pos x="0" y="0"/>
                  </a:cxn>
                  <a:cxn ang="0">
                    <a:pos x="110" y="262"/>
                  </a:cxn>
                  <a:cxn ang="0">
                    <a:pos x="364" y="398"/>
                  </a:cxn>
                  <a:cxn ang="0">
                    <a:pos x="312" y="102"/>
                  </a:cxn>
                  <a:cxn ang="0">
                    <a:pos x="352" y="64"/>
                  </a:cxn>
                </a:cxnLst>
                <a:rect l="0" t="0" r="r" b="b"/>
                <a:pathLst>
                  <a:path w="364" h="398">
                    <a:moveTo>
                      <a:pt x="352" y="64"/>
                    </a:moveTo>
                    <a:lnTo>
                      <a:pt x="0" y="0"/>
                    </a:lnTo>
                    <a:lnTo>
                      <a:pt x="110" y="262"/>
                    </a:lnTo>
                    <a:lnTo>
                      <a:pt x="364" y="398"/>
                    </a:lnTo>
                    <a:lnTo>
                      <a:pt x="312" y="102"/>
                    </a:lnTo>
                    <a:lnTo>
                      <a:pt x="352" y="64"/>
                    </a:lnTo>
                    <a:close/>
                  </a:path>
                </a:pathLst>
              </a:custGeom>
              <a:solidFill>
                <a:srgbClr val="B338AC"/>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7" name="Freeform 1123"/>
              <p:cNvSpPr/>
              <p:nvPr/>
            </p:nvSpPr>
            <p:spPr bwMode="auto">
              <a:xfrm>
                <a:off x="6875463" y="2044700"/>
                <a:ext cx="31750" cy="28575"/>
              </a:xfrm>
              <a:custGeom>
                <a:avLst/>
                <a:gdLst/>
                <a:ahLst/>
                <a:cxnLst>
                  <a:cxn ang="0">
                    <a:pos x="20" y="10"/>
                  </a:cxn>
                  <a:cxn ang="0">
                    <a:pos x="20" y="10"/>
                  </a:cxn>
                  <a:cxn ang="0">
                    <a:pos x="18" y="12"/>
                  </a:cxn>
                  <a:cxn ang="0">
                    <a:pos x="16" y="16"/>
                  </a:cxn>
                  <a:cxn ang="0">
                    <a:pos x="14" y="18"/>
                  </a:cxn>
                  <a:cxn ang="0">
                    <a:pos x="10" y="18"/>
                  </a:cxn>
                  <a:cxn ang="0">
                    <a:pos x="10" y="18"/>
                  </a:cxn>
                  <a:cxn ang="0">
                    <a:pos x="6" y="18"/>
                  </a:cxn>
                  <a:cxn ang="0">
                    <a:pos x="4" y="16"/>
                  </a:cxn>
                  <a:cxn ang="0">
                    <a:pos x="2" y="12"/>
                  </a:cxn>
                  <a:cxn ang="0">
                    <a:pos x="0" y="10"/>
                  </a:cxn>
                  <a:cxn ang="0">
                    <a:pos x="0" y="10"/>
                  </a:cxn>
                  <a:cxn ang="0">
                    <a:pos x="2" y="6"/>
                  </a:cxn>
                  <a:cxn ang="0">
                    <a:pos x="4" y="2"/>
                  </a:cxn>
                  <a:cxn ang="0">
                    <a:pos x="6" y="0"/>
                  </a:cxn>
                  <a:cxn ang="0">
                    <a:pos x="10" y="0"/>
                  </a:cxn>
                  <a:cxn ang="0">
                    <a:pos x="10" y="0"/>
                  </a:cxn>
                  <a:cxn ang="0">
                    <a:pos x="14" y="0"/>
                  </a:cxn>
                  <a:cxn ang="0">
                    <a:pos x="16" y="2"/>
                  </a:cxn>
                  <a:cxn ang="0">
                    <a:pos x="18" y="6"/>
                  </a:cxn>
                  <a:cxn ang="0">
                    <a:pos x="20" y="10"/>
                  </a:cxn>
                  <a:cxn ang="0">
                    <a:pos x="20" y="10"/>
                  </a:cxn>
                </a:cxnLst>
                <a:rect l="0" t="0" r="r" b="b"/>
                <a:pathLst>
                  <a:path w="20" h="18">
                    <a:moveTo>
                      <a:pt x="20" y="10"/>
                    </a:moveTo>
                    <a:lnTo>
                      <a:pt x="20" y="10"/>
                    </a:lnTo>
                    <a:lnTo>
                      <a:pt x="18" y="12"/>
                    </a:lnTo>
                    <a:lnTo>
                      <a:pt x="16" y="16"/>
                    </a:lnTo>
                    <a:lnTo>
                      <a:pt x="14" y="18"/>
                    </a:lnTo>
                    <a:lnTo>
                      <a:pt x="10" y="18"/>
                    </a:lnTo>
                    <a:lnTo>
                      <a:pt x="10" y="18"/>
                    </a:lnTo>
                    <a:lnTo>
                      <a:pt x="6" y="18"/>
                    </a:lnTo>
                    <a:lnTo>
                      <a:pt x="4" y="16"/>
                    </a:lnTo>
                    <a:lnTo>
                      <a:pt x="2" y="12"/>
                    </a:lnTo>
                    <a:lnTo>
                      <a:pt x="0" y="10"/>
                    </a:lnTo>
                    <a:lnTo>
                      <a:pt x="0" y="10"/>
                    </a:lnTo>
                    <a:lnTo>
                      <a:pt x="2" y="6"/>
                    </a:lnTo>
                    <a:lnTo>
                      <a:pt x="4" y="2"/>
                    </a:lnTo>
                    <a:lnTo>
                      <a:pt x="6" y="0"/>
                    </a:lnTo>
                    <a:lnTo>
                      <a:pt x="10" y="0"/>
                    </a:lnTo>
                    <a:lnTo>
                      <a:pt x="10" y="0"/>
                    </a:lnTo>
                    <a:lnTo>
                      <a:pt x="14" y="0"/>
                    </a:lnTo>
                    <a:lnTo>
                      <a:pt x="16" y="2"/>
                    </a:lnTo>
                    <a:lnTo>
                      <a:pt x="18" y="6"/>
                    </a:lnTo>
                    <a:lnTo>
                      <a:pt x="20" y="10"/>
                    </a:lnTo>
                    <a:lnTo>
                      <a:pt x="20" y="10"/>
                    </a:lnTo>
                    <a:close/>
                  </a:path>
                </a:pathLst>
              </a:custGeom>
              <a:solidFill>
                <a:srgbClr val="536F6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8" name="Freeform 1124"/>
              <p:cNvSpPr/>
              <p:nvPr/>
            </p:nvSpPr>
            <p:spPr bwMode="auto">
              <a:xfrm>
                <a:off x="6792913" y="2146300"/>
                <a:ext cx="31750" cy="28575"/>
              </a:xfrm>
              <a:custGeom>
                <a:avLst/>
                <a:gdLst/>
                <a:ahLst/>
                <a:cxnLst>
                  <a:cxn ang="0">
                    <a:pos x="20" y="8"/>
                  </a:cxn>
                  <a:cxn ang="0">
                    <a:pos x="20" y="8"/>
                  </a:cxn>
                  <a:cxn ang="0">
                    <a:pos x="18" y="12"/>
                  </a:cxn>
                  <a:cxn ang="0">
                    <a:pos x="16" y="16"/>
                  </a:cxn>
                  <a:cxn ang="0">
                    <a:pos x="14" y="18"/>
                  </a:cxn>
                  <a:cxn ang="0">
                    <a:pos x="10" y="18"/>
                  </a:cxn>
                  <a:cxn ang="0">
                    <a:pos x="10" y="18"/>
                  </a:cxn>
                  <a:cxn ang="0">
                    <a:pos x="6" y="18"/>
                  </a:cxn>
                  <a:cxn ang="0">
                    <a:pos x="4" y="16"/>
                  </a:cxn>
                  <a:cxn ang="0">
                    <a:pos x="2" y="12"/>
                  </a:cxn>
                  <a:cxn ang="0">
                    <a:pos x="0" y="8"/>
                  </a:cxn>
                  <a:cxn ang="0">
                    <a:pos x="0" y="8"/>
                  </a:cxn>
                  <a:cxn ang="0">
                    <a:pos x="2" y="4"/>
                  </a:cxn>
                  <a:cxn ang="0">
                    <a:pos x="4" y="2"/>
                  </a:cxn>
                  <a:cxn ang="0">
                    <a:pos x="6" y="0"/>
                  </a:cxn>
                  <a:cxn ang="0">
                    <a:pos x="10" y="0"/>
                  </a:cxn>
                  <a:cxn ang="0">
                    <a:pos x="10" y="0"/>
                  </a:cxn>
                  <a:cxn ang="0">
                    <a:pos x="14" y="0"/>
                  </a:cxn>
                  <a:cxn ang="0">
                    <a:pos x="16" y="2"/>
                  </a:cxn>
                  <a:cxn ang="0">
                    <a:pos x="18" y="4"/>
                  </a:cxn>
                  <a:cxn ang="0">
                    <a:pos x="20" y="8"/>
                  </a:cxn>
                  <a:cxn ang="0">
                    <a:pos x="20" y="8"/>
                  </a:cxn>
                </a:cxnLst>
                <a:rect l="0" t="0" r="r" b="b"/>
                <a:pathLst>
                  <a:path w="20" h="18">
                    <a:moveTo>
                      <a:pt x="20" y="8"/>
                    </a:moveTo>
                    <a:lnTo>
                      <a:pt x="20" y="8"/>
                    </a:lnTo>
                    <a:lnTo>
                      <a:pt x="18" y="12"/>
                    </a:lnTo>
                    <a:lnTo>
                      <a:pt x="16" y="16"/>
                    </a:lnTo>
                    <a:lnTo>
                      <a:pt x="14" y="18"/>
                    </a:lnTo>
                    <a:lnTo>
                      <a:pt x="10" y="18"/>
                    </a:lnTo>
                    <a:lnTo>
                      <a:pt x="10" y="18"/>
                    </a:lnTo>
                    <a:lnTo>
                      <a:pt x="6" y="18"/>
                    </a:lnTo>
                    <a:lnTo>
                      <a:pt x="4" y="16"/>
                    </a:lnTo>
                    <a:lnTo>
                      <a:pt x="2" y="12"/>
                    </a:lnTo>
                    <a:lnTo>
                      <a:pt x="0" y="8"/>
                    </a:lnTo>
                    <a:lnTo>
                      <a:pt x="0" y="8"/>
                    </a:lnTo>
                    <a:lnTo>
                      <a:pt x="2" y="4"/>
                    </a:lnTo>
                    <a:lnTo>
                      <a:pt x="4" y="2"/>
                    </a:lnTo>
                    <a:lnTo>
                      <a:pt x="6" y="0"/>
                    </a:lnTo>
                    <a:lnTo>
                      <a:pt x="10" y="0"/>
                    </a:lnTo>
                    <a:lnTo>
                      <a:pt x="10" y="0"/>
                    </a:lnTo>
                    <a:lnTo>
                      <a:pt x="14" y="0"/>
                    </a:lnTo>
                    <a:lnTo>
                      <a:pt x="16" y="2"/>
                    </a:lnTo>
                    <a:lnTo>
                      <a:pt x="18" y="4"/>
                    </a:lnTo>
                    <a:lnTo>
                      <a:pt x="20" y="8"/>
                    </a:lnTo>
                    <a:lnTo>
                      <a:pt x="20" y="8"/>
                    </a:lnTo>
                    <a:close/>
                  </a:path>
                </a:pathLst>
              </a:custGeom>
              <a:solidFill>
                <a:srgbClr val="536F6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9" name="Freeform 1125"/>
              <p:cNvSpPr/>
              <p:nvPr/>
            </p:nvSpPr>
            <p:spPr bwMode="auto">
              <a:xfrm>
                <a:off x="6859588" y="2222500"/>
                <a:ext cx="28575" cy="28575"/>
              </a:xfrm>
              <a:custGeom>
                <a:avLst/>
                <a:gdLst/>
                <a:ahLst/>
                <a:cxnLst>
                  <a:cxn ang="0">
                    <a:pos x="18" y="10"/>
                  </a:cxn>
                  <a:cxn ang="0">
                    <a:pos x="18" y="10"/>
                  </a:cxn>
                  <a:cxn ang="0">
                    <a:pos x="18" y="12"/>
                  </a:cxn>
                  <a:cxn ang="0">
                    <a:pos x="16" y="16"/>
                  </a:cxn>
                  <a:cxn ang="0">
                    <a:pos x="12" y="18"/>
                  </a:cxn>
                  <a:cxn ang="0">
                    <a:pos x="8" y="18"/>
                  </a:cxn>
                  <a:cxn ang="0">
                    <a:pos x="8" y="18"/>
                  </a:cxn>
                  <a:cxn ang="0">
                    <a:pos x="6" y="18"/>
                  </a:cxn>
                  <a:cxn ang="0">
                    <a:pos x="2" y="16"/>
                  </a:cxn>
                  <a:cxn ang="0">
                    <a:pos x="0" y="12"/>
                  </a:cxn>
                  <a:cxn ang="0">
                    <a:pos x="0" y="10"/>
                  </a:cxn>
                  <a:cxn ang="0">
                    <a:pos x="0" y="10"/>
                  </a:cxn>
                  <a:cxn ang="0">
                    <a:pos x="0" y="6"/>
                  </a:cxn>
                  <a:cxn ang="0">
                    <a:pos x="2" y="2"/>
                  </a:cxn>
                  <a:cxn ang="0">
                    <a:pos x="6" y="0"/>
                  </a:cxn>
                  <a:cxn ang="0">
                    <a:pos x="8" y="0"/>
                  </a:cxn>
                  <a:cxn ang="0">
                    <a:pos x="8" y="0"/>
                  </a:cxn>
                  <a:cxn ang="0">
                    <a:pos x="12" y="0"/>
                  </a:cxn>
                  <a:cxn ang="0">
                    <a:pos x="16" y="2"/>
                  </a:cxn>
                  <a:cxn ang="0">
                    <a:pos x="18" y="6"/>
                  </a:cxn>
                  <a:cxn ang="0">
                    <a:pos x="18" y="10"/>
                  </a:cxn>
                  <a:cxn ang="0">
                    <a:pos x="18" y="10"/>
                  </a:cxn>
                </a:cxnLst>
                <a:rect l="0" t="0" r="r" b="b"/>
                <a:pathLst>
                  <a:path w="18" h="18">
                    <a:moveTo>
                      <a:pt x="18" y="10"/>
                    </a:moveTo>
                    <a:lnTo>
                      <a:pt x="18" y="10"/>
                    </a:lnTo>
                    <a:lnTo>
                      <a:pt x="18" y="12"/>
                    </a:lnTo>
                    <a:lnTo>
                      <a:pt x="16" y="16"/>
                    </a:lnTo>
                    <a:lnTo>
                      <a:pt x="12" y="18"/>
                    </a:lnTo>
                    <a:lnTo>
                      <a:pt x="8" y="18"/>
                    </a:lnTo>
                    <a:lnTo>
                      <a:pt x="8" y="18"/>
                    </a:lnTo>
                    <a:lnTo>
                      <a:pt x="6" y="18"/>
                    </a:lnTo>
                    <a:lnTo>
                      <a:pt x="2" y="16"/>
                    </a:lnTo>
                    <a:lnTo>
                      <a:pt x="0" y="12"/>
                    </a:lnTo>
                    <a:lnTo>
                      <a:pt x="0" y="10"/>
                    </a:lnTo>
                    <a:lnTo>
                      <a:pt x="0" y="10"/>
                    </a:lnTo>
                    <a:lnTo>
                      <a:pt x="0" y="6"/>
                    </a:lnTo>
                    <a:lnTo>
                      <a:pt x="2" y="2"/>
                    </a:lnTo>
                    <a:lnTo>
                      <a:pt x="6" y="0"/>
                    </a:lnTo>
                    <a:lnTo>
                      <a:pt x="8" y="0"/>
                    </a:lnTo>
                    <a:lnTo>
                      <a:pt x="8" y="0"/>
                    </a:lnTo>
                    <a:lnTo>
                      <a:pt x="12" y="0"/>
                    </a:lnTo>
                    <a:lnTo>
                      <a:pt x="16" y="2"/>
                    </a:lnTo>
                    <a:lnTo>
                      <a:pt x="18" y="6"/>
                    </a:lnTo>
                    <a:lnTo>
                      <a:pt x="18" y="10"/>
                    </a:lnTo>
                    <a:lnTo>
                      <a:pt x="18" y="10"/>
                    </a:lnTo>
                    <a:close/>
                  </a:path>
                </a:pathLst>
              </a:custGeom>
              <a:solidFill>
                <a:srgbClr val="536F6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0" name="Freeform 1126"/>
              <p:cNvSpPr/>
              <p:nvPr/>
            </p:nvSpPr>
            <p:spPr bwMode="auto">
              <a:xfrm>
                <a:off x="6970713" y="2251075"/>
                <a:ext cx="31750" cy="31750"/>
              </a:xfrm>
              <a:custGeom>
                <a:avLst/>
                <a:gdLst/>
                <a:ahLst/>
                <a:cxnLst>
                  <a:cxn ang="0">
                    <a:pos x="20" y="10"/>
                  </a:cxn>
                  <a:cxn ang="0">
                    <a:pos x="20" y="10"/>
                  </a:cxn>
                  <a:cxn ang="0">
                    <a:pos x="18" y="14"/>
                  </a:cxn>
                  <a:cxn ang="0">
                    <a:pos x="16" y="16"/>
                  </a:cxn>
                  <a:cxn ang="0">
                    <a:pos x="14" y="18"/>
                  </a:cxn>
                  <a:cxn ang="0">
                    <a:pos x="10" y="20"/>
                  </a:cxn>
                  <a:cxn ang="0">
                    <a:pos x="10" y="20"/>
                  </a:cxn>
                  <a:cxn ang="0">
                    <a:pos x="6" y="18"/>
                  </a:cxn>
                  <a:cxn ang="0">
                    <a:pos x="4" y="16"/>
                  </a:cxn>
                  <a:cxn ang="0">
                    <a:pos x="2" y="14"/>
                  </a:cxn>
                  <a:cxn ang="0">
                    <a:pos x="0" y="10"/>
                  </a:cxn>
                  <a:cxn ang="0">
                    <a:pos x="0" y="10"/>
                  </a:cxn>
                  <a:cxn ang="0">
                    <a:pos x="2" y="6"/>
                  </a:cxn>
                  <a:cxn ang="0">
                    <a:pos x="4" y="4"/>
                  </a:cxn>
                  <a:cxn ang="0">
                    <a:pos x="6" y="2"/>
                  </a:cxn>
                  <a:cxn ang="0">
                    <a:pos x="10" y="0"/>
                  </a:cxn>
                  <a:cxn ang="0">
                    <a:pos x="10" y="0"/>
                  </a:cxn>
                  <a:cxn ang="0">
                    <a:pos x="14" y="2"/>
                  </a:cxn>
                  <a:cxn ang="0">
                    <a:pos x="16" y="4"/>
                  </a:cxn>
                  <a:cxn ang="0">
                    <a:pos x="18" y="6"/>
                  </a:cxn>
                  <a:cxn ang="0">
                    <a:pos x="20" y="10"/>
                  </a:cxn>
                  <a:cxn ang="0">
                    <a:pos x="20" y="10"/>
                  </a:cxn>
                </a:cxnLst>
                <a:rect l="0" t="0" r="r" b="b"/>
                <a:pathLst>
                  <a:path w="20" h="20">
                    <a:moveTo>
                      <a:pt x="20" y="10"/>
                    </a:moveTo>
                    <a:lnTo>
                      <a:pt x="20" y="10"/>
                    </a:lnTo>
                    <a:lnTo>
                      <a:pt x="18" y="14"/>
                    </a:lnTo>
                    <a:lnTo>
                      <a:pt x="16" y="16"/>
                    </a:lnTo>
                    <a:lnTo>
                      <a:pt x="14" y="18"/>
                    </a:lnTo>
                    <a:lnTo>
                      <a:pt x="10" y="20"/>
                    </a:lnTo>
                    <a:lnTo>
                      <a:pt x="10" y="20"/>
                    </a:lnTo>
                    <a:lnTo>
                      <a:pt x="6" y="18"/>
                    </a:lnTo>
                    <a:lnTo>
                      <a:pt x="4" y="16"/>
                    </a:lnTo>
                    <a:lnTo>
                      <a:pt x="2" y="14"/>
                    </a:lnTo>
                    <a:lnTo>
                      <a:pt x="0" y="10"/>
                    </a:lnTo>
                    <a:lnTo>
                      <a:pt x="0" y="10"/>
                    </a:lnTo>
                    <a:lnTo>
                      <a:pt x="2" y="6"/>
                    </a:lnTo>
                    <a:lnTo>
                      <a:pt x="4" y="4"/>
                    </a:lnTo>
                    <a:lnTo>
                      <a:pt x="6" y="2"/>
                    </a:lnTo>
                    <a:lnTo>
                      <a:pt x="10" y="0"/>
                    </a:lnTo>
                    <a:lnTo>
                      <a:pt x="10" y="0"/>
                    </a:lnTo>
                    <a:lnTo>
                      <a:pt x="14" y="2"/>
                    </a:lnTo>
                    <a:lnTo>
                      <a:pt x="16" y="4"/>
                    </a:lnTo>
                    <a:lnTo>
                      <a:pt x="18" y="6"/>
                    </a:lnTo>
                    <a:lnTo>
                      <a:pt x="20" y="10"/>
                    </a:lnTo>
                    <a:lnTo>
                      <a:pt x="20" y="10"/>
                    </a:lnTo>
                    <a:close/>
                  </a:path>
                </a:pathLst>
              </a:custGeom>
              <a:solidFill>
                <a:srgbClr val="536F6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1" name="Freeform 1127"/>
              <p:cNvSpPr/>
              <p:nvPr/>
            </p:nvSpPr>
            <p:spPr bwMode="auto">
              <a:xfrm>
                <a:off x="6913563" y="2359025"/>
                <a:ext cx="28575" cy="28575"/>
              </a:xfrm>
              <a:custGeom>
                <a:avLst/>
                <a:gdLst/>
                <a:ahLst/>
                <a:cxnLst>
                  <a:cxn ang="0">
                    <a:pos x="18" y="10"/>
                  </a:cxn>
                  <a:cxn ang="0">
                    <a:pos x="18" y="10"/>
                  </a:cxn>
                  <a:cxn ang="0">
                    <a:pos x="18" y="12"/>
                  </a:cxn>
                  <a:cxn ang="0">
                    <a:pos x="16" y="16"/>
                  </a:cxn>
                  <a:cxn ang="0">
                    <a:pos x="12" y="18"/>
                  </a:cxn>
                  <a:cxn ang="0">
                    <a:pos x="8" y="18"/>
                  </a:cxn>
                  <a:cxn ang="0">
                    <a:pos x="8" y="18"/>
                  </a:cxn>
                  <a:cxn ang="0">
                    <a:pos x="4" y="18"/>
                  </a:cxn>
                  <a:cxn ang="0">
                    <a:pos x="2" y="16"/>
                  </a:cxn>
                  <a:cxn ang="0">
                    <a:pos x="0" y="12"/>
                  </a:cxn>
                  <a:cxn ang="0">
                    <a:pos x="0" y="10"/>
                  </a:cxn>
                  <a:cxn ang="0">
                    <a:pos x="0" y="10"/>
                  </a:cxn>
                  <a:cxn ang="0">
                    <a:pos x="0" y="6"/>
                  </a:cxn>
                  <a:cxn ang="0">
                    <a:pos x="2" y="2"/>
                  </a:cxn>
                  <a:cxn ang="0">
                    <a:pos x="4" y="0"/>
                  </a:cxn>
                  <a:cxn ang="0">
                    <a:pos x="8" y="0"/>
                  </a:cxn>
                  <a:cxn ang="0">
                    <a:pos x="8" y="0"/>
                  </a:cxn>
                  <a:cxn ang="0">
                    <a:pos x="12" y="0"/>
                  </a:cxn>
                  <a:cxn ang="0">
                    <a:pos x="16" y="2"/>
                  </a:cxn>
                  <a:cxn ang="0">
                    <a:pos x="18" y="6"/>
                  </a:cxn>
                  <a:cxn ang="0">
                    <a:pos x="18" y="10"/>
                  </a:cxn>
                  <a:cxn ang="0">
                    <a:pos x="18" y="10"/>
                  </a:cxn>
                </a:cxnLst>
                <a:rect l="0" t="0" r="r" b="b"/>
                <a:pathLst>
                  <a:path w="18" h="18">
                    <a:moveTo>
                      <a:pt x="18" y="10"/>
                    </a:moveTo>
                    <a:lnTo>
                      <a:pt x="18" y="10"/>
                    </a:lnTo>
                    <a:lnTo>
                      <a:pt x="18" y="12"/>
                    </a:lnTo>
                    <a:lnTo>
                      <a:pt x="16" y="16"/>
                    </a:lnTo>
                    <a:lnTo>
                      <a:pt x="12" y="18"/>
                    </a:lnTo>
                    <a:lnTo>
                      <a:pt x="8" y="18"/>
                    </a:lnTo>
                    <a:lnTo>
                      <a:pt x="8" y="18"/>
                    </a:lnTo>
                    <a:lnTo>
                      <a:pt x="4" y="18"/>
                    </a:lnTo>
                    <a:lnTo>
                      <a:pt x="2" y="16"/>
                    </a:lnTo>
                    <a:lnTo>
                      <a:pt x="0" y="12"/>
                    </a:lnTo>
                    <a:lnTo>
                      <a:pt x="0" y="10"/>
                    </a:lnTo>
                    <a:lnTo>
                      <a:pt x="0" y="10"/>
                    </a:lnTo>
                    <a:lnTo>
                      <a:pt x="0" y="6"/>
                    </a:lnTo>
                    <a:lnTo>
                      <a:pt x="2" y="2"/>
                    </a:lnTo>
                    <a:lnTo>
                      <a:pt x="4" y="0"/>
                    </a:lnTo>
                    <a:lnTo>
                      <a:pt x="8" y="0"/>
                    </a:lnTo>
                    <a:lnTo>
                      <a:pt x="8" y="0"/>
                    </a:lnTo>
                    <a:lnTo>
                      <a:pt x="12" y="0"/>
                    </a:lnTo>
                    <a:lnTo>
                      <a:pt x="16" y="2"/>
                    </a:lnTo>
                    <a:lnTo>
                      <a:pt x="18" y="6"/>
                    </a:lnTo>
                    <a:lnTo>
                      <a:pt x="18" y="10"/>
                    </a:lnTo>
                    <a:lnTo>
                      <a:pt x="18" y="10"/>
                    </a:lnTo>
                    <a:close/>
                  </a:path>
                </a:pathLst>
              </a:custGeom>
              <a:solidFill>
                <a:srgbClr val="536F6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2" name="Freeform 1128"/>
              <p:cNvSpPr/>
              <p:nvPr/>
            </p:nvSpPr>
            <p:spPr bwMode="auto">
              <a:xfrm>
                <a:off x="6745288" y="2292350"/>
                <a:ext cx="31750" cy="31750"/>
              </a:xfrm>
              <a:custGeom>
                <a:avLst/>
                <a:gdLst/>
                <a:ahLst/>
                <a:cxnLst>
                  <a:cxn ang="0">
                    <a:pos x="20" y="10"/>
                  </a:cxn>
                  <a:cxn ang="0">
                    <a:pos x="20" y="10"/>
                  </a:cxn>
                  <a:cxn ang="0">
                    <a:pos x="18" y="14"/>
                  </a:cxn>
                  <a:cxn ang="0">
                    <a:pos x="16" y="16"/>
                  </a:cxn>
                  <a:cxn ang="0">
                    <a:pos x="14" y="18"/>
                  </a:cxn>
                  <a:cxn ang="0">
                    <a:pos x="10" y="20"/>
                  </a:cxn>
                  <a:cxn ang="0">
                    <a:pos x="10" y="20"/>
                  </a:cxn>
                  <a:cxn ang="0">
                    <a:pos x="6" y="18"/>
                  </a:cxn>
                  <a:cxn ang="0">
                    <a:pos x="4" y="16"/>
                  </a:cxn>
                  <a:cxn ang="0">
                    <a:pos x="2" y="14"/>
                  </a:cxn>
                  <a:cxn ang="0">
                    <a:pos x="0" y="10"/>
                  </a:cxn>
                  <a:cxn ang="0">
                    <a:pos x="0" y="10"/>
                  </a:cxn>
                  <a:cxn ang="0">
                    <a:pos x="2" y="6"/>
                  </a:cxn>
                  <a:cxn ang="0">
                    <a:pos x="4" y="4"/>
                  </a:cxn>
                  <a:cxn ang="0">
                    <a:pos x="6" y="2"/>
                  </a:cxn>
                  <a:cxn ang="0">
                    <a:pos x="10" y="0"/>
                  </a:cxn>
                  <a:cxn ang="0">
                    <a:pos x="10" y="0"/>
                  </a:cxn>
                  <a:cxn ang="0">
                    <a:pos x="14" y="2"/>
                  </a:cxn>
                  <a:cxn ang="0">
                    <a:pos x="16" y="4"/>
                  </a:cxn>
                  <a:cxn ang="0">
                    <a:pos x="18" y="6"/>
                  </a:cxn>
                  <a:cxn ang="0">
                    <a:pos x="20" y="10"/>
                  </a:cxn>
                  <a:cxn ang="0">
                    <a:pos x="20" y="10"/>
                  </a:cxn>
                </a:cxnLst>
                <a:rect l="0" t="0" r="r" b="b"/>
                <a:pathLst>
                  <a:path w="20" h="20">
                    <a:moveTo>
                      <a:pt x="20" y="10"/>
                    </a:moveTo>
                    <a:lnTo>
                      <a:pt x="20" y="10"/>
                    </a:lnTo>
                    <a:lnTo>
                      <a:pt x="18" y="14"/>
                    </a:lnTo>
                    <a:lnTo>
                      <a:pt x="16" y="16"/>
                    </a:lnTo>
                    <a:lnTo>
                      <a:pt x="14" y="18"/>
                    </a:lnTo>
                    <a:lnTo>
                      <a:pt x="10" y="20"/>
                    </a:lnTo>
                    <a:lnTo>
                      <a:pt x="10" y="20"/>
                    </a:lnTo>
                    <a:lnTo>
                      <a:pt x="6" y="18"/>
                    </a:lnTo>
                    <a:lnTo>
                      <a:pt x="4" y="16"/>
                    </a:lnTo>
                    <a:lnTo>
                      <a:pt x="2" y="14"/>
                    </a:lnTo>
                    <a:lnTo>
                      <a:pt x="0" y="10"/>
                    </a:lnTo>
                    <a:lnTo>
                      <a:pt x="0" y="10"/>
                    </a:lnTo>
                    <a:lnTo>
                      <a:pt x="2" y="6"/>
                    </a:lnTo>
                    <a:lnTo>
                      <a:pt x="4" y="4"/>
                    </a:lnTo>
                    <a:lnTo>
                      <a:pt x="6" y="2"/>
                    </a:lnTo>
                    <a:lnTo>
                      <a:pt x="10" y="0"/>
                    </a:lnTo>
                    <a:lnTo>
                      <a:pt x="10" y="0"/>
                    </a:lnTo>
                    <a:lnTo>
                      <a:pt x="14" y="2"/>
                    </a:lnTo>
                    <a:lnTo>
                      <a:pt x="16" y="4"/>
                    </a:lnTo>
                    <a:lnTo>
                      <a:pt x="18" y="6"/>
                    </a:lnTo>
                    <a:lnTo>
                      <a:pt x="20" y="10"/>
                    </a:lnTo>
                    <a:lnTo>
                      <a:pt x="20" y="10"/>
                    </a:lnTo>
                    <a:close/>
                  </a:path>
                </a:pathLst>
              </a:custGeom>
              <a:solidFill>
                <a:srgbClr val="536F6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3" name="Freeform 1129"/>
              <p:cNvSpPr/>
              <p:nvPr/>
            </p:nvSpPr>
            <p:spPr bwMode="auto">
              <a:xfrm>
                <a:off x="6824663" y="2359025"/>
                <a:ext cx="28575" cy="28575"/>
              </a:xfrm>
              <a:custGeom>
                <a:avLst/>
                <a:gdLst/>
                <a:ahLst/>
                <a:cxnLst>
                  <a:cxn ang="0">
                    <a:pos x="18" y="10"/>
                  </a:cxn>
                  <a:cxn ang="0">
                    <a:pos x="18" y="10"/>
                  </a:cxn>
                  <a:cxn ang="0">
                    <a:pos x="18" y="12"/>
                  </a:cxn>
                  <a:cxn ang="0">
                    <a:pos x="16" y="16"/>
                  </a:cxn>
                  <a:cxn ang="0">
                    <a:pos x="12" y="18"/>
                  </a:cxn>
                  <a:cxn ang="0">
                    <a:pos x="8" y="18"/>
                  </a:cxn>
                  <a:cxn ang="0">
                    <a:pos x="8" y="18"/>
                  </a:cxn>
                  <a:cxn ang="0">
                    <a:pos x="4" y="18"/>
                  </a:cxn>
                  <a:cxn ang="0">
                    <a:pos x="2" y="16"/>
                  </a:cxn>
                  <a:cxn ang="0">
                    <a:pos x="0" y="12"/>
                  </a:cxn>
                  <a:cxn ang="0">
                    <a:pos x="0" y="10"/>
                  </a:cxn>
                  <a:cxn ang="0">
                    <a:pos x="0" y="10"/>
                  </a:cxn>
                  <a:cxn ang="0">
                    <a:pos x="0" y="6"/>
                  </a:cxn>
                  <a:cxn ang="0">
                    <a:pos x="2" y="2"/>
                  </a:cxn>
                  <a:cxn ang="0">
                    <a:pos x="4" y="0"/>
                  </a:cxn>
                  <a:cxn ang="0">
                    <a:pos x="8" y="0"/>
                  </a:cxn>
                  <a:cxn ang="0">
                    <a:pos x="8" y="0"/>
                  </a:cxn>
                  <a:cxn ang="0">
                    <a:pos x="12" y="0"/>
                  </a:cxn>
                  <a:cxn ang="0">
                    <a:pos x="16" y="2"/>
                  </a:cxn>
                  <a:cxn ang="0">
                    <a:pos x="18" y="6"/>
                  </a:cxn>
                  <a:cxn ang="0">
                    <a:pos x="18" y="10"/>
                  </a:cxn>
                  <a:cxn ang="0">
                    <a:pos x="18" y="10"/>
                  </a:cxn>
                </a:cxnLst>
                <a:rect l="0" t="0" r="r" b="b"/>
                <a:pathLst>
                  <a:path w="18" h="18">
                    <a:moveTo>
                      <a:pt x="18" y="10"/>
                    </a:moveTo>
                    <a:lnTo>
                      <a:pt x="18" y="10"/>
                    </a:lnTo>
                    <a:lnTo>
                      <a:pt x="18" y="12"/>
                    </a:lnTo>
                    <a:lnTo>
                      <a:pt x="16" y="16"/>
                    </a:lnTo>
                    <a:lnTo>
                      <a:pt x="12" y="18"/>
                    </a:lnTo>
                    <a:lnTo>
                      <a:pt x="8" y="18"/>
                    </a:lnTo>
                    <a:lnTo>
                      <a:pt x="8" y="18"/>
                    </a:lnTo>
                    <a:lnTo>
                      <a:pt x="4" y="18"/>
                    </a:lnTo>
                    <a:lnTo>
                      <a:pt x="2" y="16"/>
                    </a:lnTo>
                    <a:lnTo>
                      <a:pt x="0" y="12"/>
                    </a:lnTo>
                    <a:lnTo>
                      <a:pt x="0" y="10"/>
                    </a:lnTo>
                    <a:lnTo>
                      <a:pt x="0" y="10"/>
                    </a:lnTo>
                    <a:lnTo>
                      <a:pt x="0" y="6"/>
                    </a:lnTo>
                    <a:lnTo>
                      <a:pt x="2" y="2"/>
                    </a:lnTo>
                    <a:lnTo>
                      <a:pt x="4" y="0"/>
                    </a:lnTo>
                    <a:lnTo>
                      <a:pt x="8" y="0"/>
                    </a:lnTo>
                    <a:lnTo>
                      <a:pt x="8" y="0"/>
                    </a:lnTo>
                    <a:lnTo>
                      <a:pt x="12" y="0"/>
                    </a:lnTo>
                    <a:lnTo>
                      <a:pt x="16" y="2"/>
                    </a:lnTo>
                    <a:lnTo>
                      <a:pt x="18" y="6"/>
                    </a:lnTo>
                    <a:lnTo>
                      <a:pt x="18" y="10"/>
                    </a:lnTo>
                    <a:lnTo>
                      <a:pt x="18" y="10"/>
                    </a:lnTo>
                    <a:close/>
                  </a:path>
                </a:pathLst>
              </a:custGeom>
              <a:solidFill>
                <a:srgbClr val="536F6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4" name="Freeform 1130"/>
              <p:cNvSpPr/>
              <p:nvPr/>
            </p:nvSpPr>
            <p:spPr bwMode="auto">
              <a:xfrm>
                <a:off x="6710363" y="2428875"/>
                <a:ext cx="28575" cy="31750"/>
              </a:xfrm>
              <a:custGeom>
                <a:avLst/>
                <a:gdLst/>
                <a:ahLst/>
                <a:cxnLst>
                  <a:cxn ang="0">
                    <a:pos x="18" y="10"/>
                  </a:cxn>
                  <a:cxn ang="0">
                    <a:pos x="18" y="10"/>
                  </a:cxn>
                  <a:cxn ang="0">
                    <a:pos x="18" y="14"/>
                  </a:cxn>
                  <a:cxn ang="0">
                    <a:pos x="16" y="16"/>
                  </a:cxn>
                  <a:cxn ang="0">
                    <a:pos x="14" y="18"/>
                  </a:cxn>
                  <a:cxn ang="0">
                    <a:pos x="10" y="20"/>
                  </a:cxn>
                  <a:cxn ang="0">
                    <a:pos x="10" y="20"/>
                  </a:cxn>
                  <a:cxn ang="0">
                    <a:pos x="6" y="18"/>
                  </a:cxn>
                  <a:cxn ang="0">
                    <a:pos x="2" y="16"/>
                  </a:cxn>
                  <a:cxn ang="0">
                    <a:pos x="0" y="14"/>
                  </a:cxn>
                  <a:cxn ang="0">
                    <a:pos x="0" y="10"/>
                  </a:cxn>
                  <a:cxn ang="0">
                    <a:pos x="0" y="10"/>
                  </a:cxn>
                  <a:cxn ang="0">
                    <a:pos x="0" y="6"/>
                  </a:cxn>
                  <a:cxn ang="0">
                    <a:pos x="2" y="4"/>
                  </a:cxn>
                  <a:cxn ang="0">
                    <a:pos x="6" y="2"/>
                  </a:cxn>
                  <a:cxn ang="0">
                    <a:pos x="10" y="0"/>
                  </a:cxn>
                  <a:cxn ang="0">
                    <a:pos x="10" y="0"/>
                  </a:cxn>
                  <a:cxn ang="0">
                    <a:pos x="14" y="2"/>
                  </a:cxn>
                  <a:cxn ang="0">
                    <a:pos x="16" y="4"/>
                  </a:cxn>
                  <a:cxn ang="0">
                    <a:pos x="18" y="6"/>
                  </a:cxn>
                  <a:cxn ang="0">
                    <a:pos x="18" y="10"/>
                  </a:cxn>
                  <a:cxn ang="0">
                    <a:pos x="18" y="10"/>
                  </a:cxn>
                </a:cxnLst>
                <a:rect l="0" t="0" r="r" b="b"/>
                <a:pathLst>
                  <a:path w="18" h="20">
                    <a:moveTo>
                      <a:pt x="18" y="10"/>
                    </a:moveTo>
                    <a:lnTo>
                      <a:pt x="18" y="10"/>
                    </a:lnTo>
                    <a:lnTo>
                      <a:pt x="18" y="14"/>
                    </a:lnTo>
                    <a:lnTo>
                      <a:pt x="16" y="16"/>
                    </a:lnTo>
                    <a:lnTo>
                      <a:pt x="14" y="18"/>
                    </a:lnTo>
                    <a:lnTo>
                      <a:pt x="10" y="20"/>
                    </a:lnTo>
                    <a:lnTo>
                      <a:pt x="10" y="20"/>
                    </a:lnTo>
                    <a:lnTo>
                      <a:pt x="6" y="18"/>
                    </a:lnTo>
                    <a:lnTo>
                      <a:pt x="2" y="16"/>
                    </a:lnTo>
                    <a:lnTo>
                      <a:pt x="0" y="14"/>
                    </a:lnTo>
                    <a:lnTo>
                      <a:pt x="0" y="10"/>
                    </a:lnTo>
                    <a:lnTo>
                      <a:pt x="0" y="10"/>
                    </a:lnTo>
                    <a:lnTo>
                      <a:pt x="0" y="6"/>
                    </a:lnTo>
                    <a:lnTo>
                      <a:pt x="2" y="4"/>
                    </a:lnTo>
                    <a:lnTo>
                      <a:pt x="6" y="2"/>
                    </a:lnTo>
                    <a:lnTo>
                      <a:pt x="10" y="0"/>
                    </a:lnTo>
                    <a:lnTo>
                      <a:pt x="10" y="0"/>
                    </a:lnTo>
                    <a:lnTo>
                      <a:pt x="14" y="2"/>
                    </a:lnTo>
                    <a:lnTo>
                      <a:pt x="16" y="4"/>
                    </a:lnTo>
                    <a:lnTo>
                      <a:pt x="18" y="6"/>
                    </a:lnTo>
                    <a:lnTo>
                      <a:pt x="18" y="10"/>
                    </a:lnTo>
                    <a:lnTo>
                      <a:pt x="18" y="10"/>
                    </a:lnTo>
                    <a:close/>
                  </a:path>
                </a:pathLst>
              </a:custGeom>
              <a:solidFill>
                <a:srgbClr val="536F6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5" name="Freeform 1131"/>
              <p:cNvSpPr/>
              <p:nvPr/>
            </p:nvSpPr>
            <p:spPr bwMode="auto">
              <a:xfrm>
                <a:off x="6811963" y="2489200"/>
                <a:ext cx="28575" cy="28575"/>
              </a:xfrm>
              <a:custGeom>
                <a:avLst/>
                <a:gdLst/>
                <a:ahLst/>
                <a:cxnLst>
                  <a:cxn ang="0">
                    <a:pos x="18" y="10"/>
                  </a:cxn>
                  <a:cxn ang="0">
                    <a:pos x="18" y="10"/>
                  </a:cxn>
                  <a:cxn ang="0">
                    <a:pos x="18" y="12"/>
                  </a:cxn>
                  <a:cxn ang="0">
                    <a:pos x="16" y="16"/>
                  </a:cxn>
                  <a:cxn ang="0">
                    <a:pos x="12" y="18"/>
                  </a:cxn>
                  <a:cxn ang="0">
                    <a:pos x="8" y="18"/>
                  </a:cxn>
                  <a:cxn ang="0">
                    <a:pos x="8" y="18"/>
                  </a:cxn>
                  <a:cxn ang="0">
                    <a:pos x="6" y="18"/>
                  </a:cxn>
                  <a:cxn ang="0">
                    <a:pos x="2" y="16"/>
                  </a:cxn>
                  <a:cxn ang="0">
                    <a:pos x="0" y="12"/>
                  </a:cxn>
                  <a:cxn ang="0">
                    <a:pos x="0" y="10"/>
                  </a:cxn>
                  <a:cxn ang="0">
                    <a:pos x="0" y="10"/>
                  </a:cxn>
                  <a:cxn ang="0">
                    <a:pos x="0" y="6"/>
                  </a:cxn>
                  <a:cxn ang="0">
                    <a:pos x="2" y="2"/>
                  </a:cxn>
                  <a:cxn ang="0">
                    <a:pos x="6" y="0"/>
                  </a:cxn>
                  <a:cxn ang="0">
                    <a:pos x="8" y="0"/>
                  </a:cxn>
                  <a:cxn ang="0">
                    <a:pos x="8" y="0"/>
                  </a:cxn>
                  <a:cxn ang="0">
                    <a:pos x="12" y="0"/>
                  </a:cxn>
                  <a:cxn ang="0">
                    <a:pos x="16" y="2"/>
                  </a:cxn>
                  <a:cxn ang="0">
                    <a:pos x="18" y="6"/>
                  </a:cxn>
                  <a:cxn ang="0">
                    <a:pos x="18" y="10"/>
                  </a:cxn>
                  <a:cxn ang="0">
                    <a:pos x="18" y="10"/>
                  </a:cxn>
                </a:cxnLst>
                <a:rect l="0" t="0" r="r" b="b"/>
                <a:pathLst>
                  <a:path w="18" h="18">
                    <a:moveTo>
                      <a:pt x="18" y="10"/>
                    </a:moveTo>
                    <a:lnTo>
                      <a:pt x="18" y="10"/>
                    </a:lnTo>
                    <a:lnTo>
                      <a:pt x="18" y="12"/>
                    </a:lnTo>
                    <a:lnTo>
                      <a:pt x="16" y="16"/>
                    </a:lnTo>
                    <a:lnTo>
                      <a:pt x="12" y="18"/>
                    </a:lnTo>
                    <a:lnTo>
                      <a:pt x="8" y="18"/>
                    </a:lnTo>
                    <a:lnTo>
                      <a:pt x="8" y="18"/>
                    </a:lnTo>
                    <a:lnTo>
                      <a:pt x="6" y="18"/>
                    </a:lnTo>
                    <a:lnTo>
                      <a:pt x="2" y="16"/>
                    </a:lnTo>
                    <a:lnTo>
                      <a:pt x="0" y="12"/>
                    </a:lnTo>
                    <a:lnTo>
                      <a:pt x="0" y="10"/>
                    </a:lnTo>
                    <a:lnTo>
                      <a:pt x="0" y="10"/>
                    </a:lnTo>
                    <a:lnTo>
                      <a:pt x="0" y="6"/>
                    </a:lnTo>
                    <a:lnTo>
                      <a:pt x="2" y="2"/>
                    </a:lnTo>
                    <a:lnTo>
                      <a:pt x="6" y="0"/>
                    </a:lnTo>
                    <a:lnTo>
                      <a:pt x="8" y="0"/>
                    </a:lnTo>
                    <a:lnTo>
                      <a:pt x="8" y="0"/>
                    </a:lnTo>
                    <a:lnTo>
                      <a:pt x="12" y="0"/>
                    </a:lnTo>
                    <a:lnTo>
                      <a:pt x="16" y="2"/>
                    </a:lnTo>
                    <a:lnTo>
                      <a:pt x="18" y="6"/>
                    </a:lnTo>
                    <a:lnTo>
                      <a:pt x="18" y="10"/>
                    </a:lnTo>
                    <a:lnTo>
                      <a:pt x="18" y="10"/>
                    </a:lnTo>
                    <a:close/>
                  </a:path>
                </a:pathLst>
              </a:custGeom>
              <a:solidFill>
                <a:srgbClr val="536F6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6" name="Freeform 1132"/>
              <p:cNvSpPr/>
              <p:nvPr/>
            </p:nvSpPr>
            <p:spPr bwMode="auto">
              <a:xfrm>
                <a:off x="6764338" y="2565400"/>
                <a:ext cx="28575" cy="31750"/>
              </a:xfrm>
              <a:custGeom>
                <a:avLst/>
                <a:gdLst/>
                <a:ahLst/>
                <a:cxnLst>
                  <a:cxn ang="0">
                    <a:pos x="18" y="10"/>
                  </a:cxn>
                  <a:cxn ang="0">
                    <a:pos x="18" y="10"/>
                  </a:cxn>
                  <a:cxn ang="0">
                    <a:pos x="18" y="14"/>
                  </a:cxn>
                  <a:cxn ang="0">
                    <a:pos x="16" y="16"/>
                  </a:cxn>
                  <a:cxn ang="0">
                    <a:pos x="12" y="18"/>
                  </a:cxn>
                  <a:cxn ang="0">
                    <a:pos x="10" y="20"/>
                  </a:cxn>
                  <a:cxn ang="0">
                    <a:pos x="10" y="20"/>
                  </a:cxn>
                  <a:cxn ang="0">
                    <a:pos x="6" y="18"/>
                  </a:cxn>
                  <a:cxn ang="0">
                    <a:pos x="2" y="16"/>
                  </a:cxn>
                  <a:cxn ang="0">
                    <a:pos x="0" y="14"/>
                  </a:cxn>
                  <a:cxn ang="0">
                    <a:pos x="0" y="10"/>
                  </a:cxn>
                  <a:cxn ang="0">
                    <a:pos x="0" y="10"/>
                  </a:cxn>
                  <a:cxn ang="0">
                    <a:pos x="0" y="6"/>
                  </a:cxn>
                  <a:cxn ang="0">
                    <a:pos x="2" y="4"/>
                  </a:cxn>
                  <a:cxn ang="0">
                    <a:pos x="6" y="2"/>
                  </a:cxn>
                  <a:cxn ang="0">
                    <a:pos x="10" y="0"/>
                  </a:cxn>
                  <a:cxn ang="0">
                    <a:pos x="10" y="0"/>
                  </a:cxn>
                  <a:cxn ang="0">
                    <a:pos x="12" y="2"/>
                  </a:cxn>
                  <a:cxn ang="0">
                    <a:pos x="16" y="4"/>
                  </a:cxn>
                  <a:cxn ang="0">
                    <a:pos x="18" y="6"/>
                  </a:cxn>
                  <a:cxn ang="0">
                    <a:pos x="18" y="10"/>
                  </a:cxn>
                  <a:cxn ang="0">
                    <a:pos x="18" y="10"/>
                  </a:cxn>
                </a:cxnLst>
                <a:rect l="0" t="0" r="r" b="b"/>
                <a:pathLst>
                  <a:path w="18" h="20">
                    <a:moveTo>
                      <a:pt x="18" y="10"/>
                    </a:moveTo>
                    <a:lnTo>
                      <a:pt x="18" y="10"/>
                    </a:lnTo>
                    <a:lnTo>
                      <a:pt x="18" y="14"/>
                    </a:lnTo>
                    <a:lnTo>
                      <a:pt x="16" y="16"/>
                    </a:lnTo>
                    <a:lnTo>
                      <a:pt x="12" y="18"/>
                    </a:lnTo>
                    <a:lnTo>
                      <a:pt x="10" y="20"/>
                    </a:lnTo>
                    <a:lnTo>
                      <a:pt x="10" y="20"/>
                    </a:lnTo>
                    <a:lnTo>
                      <a:pt x="6" y="18"/>
                    </a:lnTo>
                    <a:lnTo>
                      <a:pt x="2" y="16"/>
                    </a:lnTo>
                    <a:lnTo>
                      <a:pt x="0" y="14"/>
                    </a:lnTo>
                    <a:lnTo>
                      <a:pt x="0" y="10"/>
                    </a:lnTo>
                    <a:lnTo>
                      <a:pt x="0" y="10"/>
                    </a:lnTo>
                    <a:lnTo>
                      <a:pt x="0" y="6"/>
                    </a:lnTo>
                    <a:lnTo>
                      <a:pt x="2" y="4"/>
                    </a:lnTo>
                    <a:lnTo>
                      <a:pt x="6" y="2"/>
                    </a:lnTo>
                    <a:lnTo>
                      <a:pt x="10" y="0"/>
                    </a:lnTo>
                    <a:lnTo>
                      <a:pt x="10" y="0"/>
                    </a:lnTo>
                    <a:lnTo>
                      <a:pt x="12" y="2"/>
                    </a:lnTo>
                    <a:lnTo>
                      <a:pt x="16" y="4"/>
                    </a:lnTo>
                    <a:lnTo>
                      <a:pt x="18" y="6"/>
                    </a:lnTo>
                    <a:lnTo>
                      <a:pt x="18" y="10"/>
                    </a:lnTo>
                    <a:lnTo>
                      <a:pt x="18" y="10"/>
                    </a:lnTo>
                    <a:close/>
                  </a:path>
                </a:pathLst>
              </a:custGeom>
              <a:solidFill>
                <a:srgbClr val="536F6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7" name="Freeform 1133"/>
              <p:cNvSpPr/>
              <p:nvPr/>
            </p:nvSpPr>
            <p:spPr bwMode="auto">
              <a:xfrm>
                <a:off x="6929438" y="2460625"/>
                <a:ext cx="31750" cy="28575"/>
              </a:xfrm>
              <a:custGeom>
                <a:avLst/>
                <a:gdLst/>
                <a:ahLst/>
                <a:cxnLst>
                  <a:cxn ang="0">
                    <a:pos x="20" y="8"/>
                  </a:cxn>
                  <a:cxn ang="0">
                    <a:pos x="20" y="8"/>
                  </a:cxn>
                  <a:cxn ang="0">
                    <a:pos x="18" y="12"/>
                  </a:cxn>
                  <a:cxn ang="0">
                    <a:pos x="16" y="16"/>
                  </a:cxn>
                  <a:cxn ang="0">
                    <a:pos x="14" y="18"/>
                  </a:cxn>
                  <a:cxn ang="0">
                    <a:pos x="10" y="18"/>
                  </a:cxn>
                  <a:cxn ang="0">
                    <a:pos x="10" y="18"/>
                  </a:cxn>
                  <a:cxn ang="0">
                    <a:pos x="6" y="18"/>
                  </a:cxn>
                  <a:cxn ang="0">
                    <a:pos x="4" y="16"/>
                  </a:cxn>
                  <a:cxn ang="0">
                    <a:pos x="2" y="12"/>
                  </a:cxn>
                  <a:cxn ang="0">
                    <a:pos x="0" y="8"/>
                  </a:cxn>
                  <a:cxn ang="0">
                    <a:pos x="0" y="8"/>
                  </a:cxn>
                  <a:cxn ang="0">
                    <a:pos x="2" y="6"/>
                  </a:cxn>
                  <a:cxn ang="0">
                    <a:pos x="4" y="2"/>
                  </a:cxn>
                  <a:cxn ang="0">
                    <a:pos x="6" y="0"/>
                  </a:cxn>
                  <a:cxn ang="0">
                    <a:pos x="10" y="0"/>
                  </a:cxn>
                  <a:cxn ang="0">
                    <a:pos x="10" y="0"/>
                  </a:cxn>
                  <a:cxn ang="0">
                    <a:pos x="14" y="0"/>
                  </a:cxn>
                  <a:cxn ang="0">
                    <a:pos x="16" y="2"/>
                  </a:cxn>
                  <a:cxn ang="0">
                    <a:pos x="18" y="6"/>
                  </a:cxn>
                  <a:cxn ang="0">
                    <a:pos x="20" y="8"/>
                  </a:cxn>
                  <a:cxn ang="0">
                    <a:pos x="20" y="8"/>
                  </a:cxn>
                </a:cxnLst>
                <a:rect l="0" t="0" r="r" b="b"/>
                <a:pathLst>
                  <a:path w="20" h="18">
                    <a:moveTo>
                      <a:pt x="20" y="8"/>
                    </a:moveTo>
                    <a:lnTo>
                      <a:pt x="20" y="8"/>
                    </a:lnTo>
                    <a:lnTo>
                      <a:pt x="18" y="12"/>
                    </a:lnTo>
                    <a:lnTo>
                      <a:pt x="16" y="16"/>
                    </a:lnTo>
                    <a:lnTo>
                      <a:pt x="14" y="18"/>
                    </a:lnTo>
                    <a:lnTo>
                      <a:pt x="10" y="18"/>
                    </a:lnTo>
                    <a:lnTo>
                      <a:pt x="10" y="18"/>
                    </a:lnTo>
                    <a:lnTo>
                      <a:pt x="6" y="18"/>
                    </a:lnTo>
                    <a:lnTo>
                      <a:pt x="4" y="16"/>
                    </a:lnTo>
                    <a:lnTo>
                      <a:pt x="2" y="12"/>
                    </a:lnTo>
                    <a:lnTo>
                      <a:pt x="0" y="8"/>
                    </a:lnTo>
                    <a:lnTo>
                      <a:pt x="0" y="8"/>
                    </a:lnTo>
                    <a:lnTo>
                      <a:pt x="2" y="6"/>
                    </a:lnTo>
                    <a:lnTo>
                      <a:pt x="4" y="2"/>
                    </a:lnTo>
                    <a:lnTo>
                      <a:pt x="6" y="0"/>
                    </a:lnTo>
                    <a:lnTo>
                      <a:pt x="10" y="0"/>
                    </a:lnTo>
                    <a:lnTo>
                      <a:pt x="10" y="0"/>
                    </a:lnTo>
                    <a:lnTo>
                      <a:pt x="14" y="0"/>
                    </a:lnTo>
                    <a:lnTo>
                      <a:pt x="16" y="2"/>
                    </a:lnTo>
                    <a:lnTo>
                      <a:pt x="18" y="6"/>
                    </a:lnTo>
                    <a:lnTo>
                      <a:pt x="20" y="8"/>
                    </a:lnTo>
                    <a:lnTo>
                      <a:pt x="20" y="8"/>
                    </a:lnTo>
                    <a:close/>
                  </a:path>
                </a:pathLst>
              </a:custGeom>
              <a:solidFill>
                <a:srgbClr val="536F6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8" name="Freeform 1134"/>
              <p:cNvSpPr/>
              <p:nvPr/>
            </p:nvSpPr>
            <p:spPr bwMode="auto">
              <a:xfrm>
                <a:off x="6900863" y="2584450"/>
                <a:ext cx="28575" cy="28575"/>
              </a:xfrm>
              <a:custGeom>
                <a:avLst/>
                <a:gdLst/>
                <a:ahLst/>
                <a:cxnLst>
                  <a:cxn ang="0">
                    <a:pos x="18" y="10"/>
                  </a:cxn>
                  <a:cxn ang="0">
                    <a:pos x="18" y="10"/>
                  </a:cxn>
                  <a:cxn ang="0">
                    <a:pos x="18" y="12"/>
                  </a:cxn>
                  <a:cxn ang="0">
                    <a:pos x="16" y="16"/>
                  </a:cxn>
                  <a:cxn ang="0">
                    <a:pos x="12" y="18"/>
                  </a:cxn>
                  <a:cxn ang="0">
                    <a:pos x="10" y="18"/>
                  </a:cxn>
                  <a:cxn ang="0">
                    <a:pos x="10" y="18"/>
                  </a:cxn>
                  <a:cxn ang="0">
                    <a:pos x="6" y="18"/>
                  </a:cxn>
                  <a:cxn ang="0">
                    <a:pos x="2" y="16"/>
                  </a:cxn>
                  <a:cxn ang="0">
                    <a:pos x="0" y="12"/>
                  </a:cxn>
                  <a:cxn ang="0">
                    <a:pos x="0" y="10"/>
                  </a:cxn>
                  <a:cxn ang="0">
                    <a:pos x="0" y="10"/>
                  </a:cxn>
                  <a:cxn ang="0">
                    <a:pos x="0" y="6"/>
                  </a:cxn>
                  <a:cxn ang="0">
                    <a:pos x="2" y="2"/>
                  </a:cxn>
                  <a:cxn ang="0">
                    <a:pos x="6" y="0"/>
                  </a:cxn>
                  <a:cxn ang="0">
                    <a:pos x="10" y="0"/>
                  </a:cxn>
                  <a:cxn ang="0">
                    <a:pos x="10" y="0"/>
                  </a:cxn>
                  <a:cxn ang="0">
                    <a:pos x="12" y="0"/>
                  </a:cxn>
                  <a:cxn ang="0">
                    <a:pos x="16" y="2"/>
                  </a:cxn>
                  <a:cxn ang="0">
                    <a:pos x="18" y="6"/>
                  </a:cxn>
                  <a:cxn ang="0">
                    <a:pos x="18" y="10"/>
                  </a:cxn>
                  <a:cxn ang="0">
                    <a:pos x="18" y="10"/>
                  </a:cxn>
                </a:cxnLst>
                <a:rect l="0" t="0" r="r" b="b"/>
                <a:pathLst>
                  <a:path w="18" h="18">
                    <a:moveTo>
                      <a:pt x="18" y="10"/>
                    </a:moveTo>
                    <a:lnTo>
                      <a:pt x="18" y="10"/>
                    </a:lnTo>
                    <a:lnTo>
                      <a:pt x="18" y="12"/>
                    </a:lnTo>
                    <a:lnTo>
                      <a:pt x="16" y="16"/>
                    </a:lnTo>
                    <a:lnTo>
                      <a:pt x="12" y="18"/>
                    </a:lnTo>
                    <a:lnTo>
                      <a:pt x="10" y="18"/>
                    </a:lnTo>
                    <a:lnTo>
                      <a:pt x="10" y="18"/>
                    </a:lnTo>
                    <a:lnTo>
                      <a:pt x="6" y="18"/>
                    </a:lnTo>
                    <a:lnTo>
                      <a:pt x="2" y="16"/>
                    </a:lnTo>
                    <a:lnTo>
                      <a:pt x="0" y="12"/>
                    </a:lnTo>
                    <a:lnTo>
                      <a:pt x="0" y="10"/>
                    </a:lnTo>
                    <a:lnTo>
                      <a:pt x="0" y="10"/>
                    </a:lnTo>
                    <a:lnTo>
                      <a:pt x="0" y="6"/>
                    </a:lnTo>
                    <a:lnTo>
                      <a:pt x="2" y="2"/>
                    </a:lnTo>
                    <a:lnTo>
                      <a:pt x="6" y="0"/>
                    </a:lnTo>
                    <a:lnTo>
                      <a:pt x="10" y="0"/>
                    </a:lnTo>
                    <a:lnTo>
                      <a:pt x="10" y="0"/>
                    </a:lnTo>
                    <a:lnTo>
                      <a:pt x="12" y="0"/>
                    </a:lnTo>
                    <a:lnTo>
                      <a:pt x="16" y="2"/>
                    </a:lnTo>
                    <a:lnTo>
                      <a:pt x="18" y="6"/>
                    </a:lnTo>
                    <a:lnTo>
                      <a:pt x="18" y="10"/>
                    </a:lnTo>
                    <a:lnTo>
                      <a:pt x="18" y="10"/>
                    </a:lnTo>
                    <a:close/>
                  </a:path>
                </a:pathLst>
              </a:custGeom>
              <a:solidFill>
                <a:srgbClr val="536F6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9" name="Freeform 1135"/>
              <p:cNvSpPr/>
              <p:nvPr/>
            </p:nvSpPr>
            <p:spPr bwMode="auto">
              <a:xfrm>
                <a:off x="7050088" y="2495550"/>
                <a:ext cx="28575" cy="28575"/>
              </a:xfrm>
              <a:custGeom>
                <a:avLst/>
                <a:gdLst/>
                <a:ahLst/>
                <a:cxnLst>
                  <a:cxn ang="0">
                    <a:pos x="18" y="10"/>
                  </a:cxn>
                  <a:cxn ang="0">
                    <a:pos x="18" y="10"/>
                  </a:cxn>
                  <a:cxn ang="0">
                    <a:pos x="18" y="12"/>
                  </a:cxn>
                  <a:cxn ang="0">
                    <a:pos x="16" y="16"/>
                  </a:cxn>
                  <a:cxn ang="0">
                    <a:pos x="12" y="18"/>
                  </a:cxn>
                  <a:cxn ang="0">
                    <a:pos x="8" y="18"/>
                  </a:cxn>
                  <a:cxn ang="0">
                    <a:pos x="8" y="18"/>
                  </a:cxn>
                  <a:cxn ang="0">
                    <a:pos x="4" y="18"/>
                  </a:cxn>
                  <a:cxn ang="0">
                    <a:pos x="2" y="16"/>
                  </a:cxn>
                  <a:cxn ang="0">
                    <a:pos x="0" y="12"/>
                  </a:cxn>
                  <a:cxn ang="0">
                    <a:pos x="0" y="10"/>
                  </a:cxn>
                  <a:cxn ang="0">
                    <a:pos x="0" y="10"/>
                  </a:cxn>
                  <a:cxn ang="0">
                    <a:pos x="0" y="6"/>
                  </a:cxn>
                  <a:cxn ang="0">
                    <a:pos x="2" y="2"/>
                  </a:cxn>
                  <a:cxn ang="0">
                    <a:pos x="4" y="0"/>
                  </a:cxn>
                  <a:cxn ang="0">
                    <a:pos x="8" y="0"/>
                  </a:cxn>
                  <a:cxn ang="0">
                    <a:pos x="8" y="0"/>
                  </a:cxn>
                  <a:cxn ang="0">
                    <a:pos x="12" y="0"/>
                  </a:cxn>
                  <a:cxn ang="0">
                    <a:pos x="16" y="2"/>
                  </a:cxn>
                  <a:cxn ang="0">
                    <a:pos x="18" y="6"/>
                  </a:cxn>
                  <a:cxn ang="0">
                    <a:pos x="18" y="10"/>
                  </a:cxn>
                  <a:cxn ang="0">
                    <a:pos x="18" y="10"/>
                  </a:cxn>
                </a:cxnLst>
                <a:rect l="0" t="0" r="r" b="b"/>
                <a:pathLst>
                  <a:path w="18" h="18">
                    <a:moveTo>
                      <a:pt x="18" y="10"/>
                    </a:moveTo>
                    <a:lnTo>
                      <a:pt x="18" y="10"/>
                    </a:lnTo>
                    <a:lnTo>
                      <a:pt x="18" y="12"/>
                    </a:lnTo>
                    <a:lnTo>
                      <a:pt x="16" y="16"/>
                    </a:lnTo>
                    <a:lnTo>
                      <a:pt x="12" y="18"/>
                    </a:lnTo>
                    <a:lnTo>
                      <a:pt x="8" y="18"/>
                    </a:lnTo>
                    <a:lnTo>
                      <a:pt x="8" y="18"/>
                    </a:lnTo>
                    <a:lnTo>
                      <a:pt x="4" y="18"/>
                    </a:lnTo>
                    <a:lnTo>
                      <a:pt x="2" y="16"/>
                    </a:lnTo>
                    <a:lnTo>
                      <a:pt x="0" y="12"/>
                    </a:lnTo>
                    <a:lnTo>
                      <a:pt x="0" y="10"/>
                    </a:lnTo>
                    <a:lnTo>
                      <a:pt x="0" y="10"/>
                    </a:lnTo>
                    <a:lnTo>
                      <a:pt x="0" y="6"/>
                    </a:lnTo>
                    <a:lnTo>
                      <a:pt x="2" y="2"/>
                    </a:lnTo>
                    <a:lnTo>
                      <a:pt x="4" y="0"/>
                    </a:lnTo>
                    <a:lnTo>
                      <a:pt x="8" y="0"/>
                    </a:lnTo>
                    <a:lnTo>
                      <a:pt x="8" y="0"/>
                    </a:lnTo>
                    <a:lnTo>
                      <a:pt x="12" y="0"/>
                    </a:lnTo>
                    <a:lnTo>
                      <a:pt x="16" y="2"/>
                    </a:lnTo>
                    <a:lnTo>
                      <a:pt x="18" y="6"/>
                    </a:lnTo>
                    <a:lnTo>
                      <a:pt x="18" y="10"/>
                    </a:lnTo>
                    <a:lnTo>
                      <a:pt x="18" y="10"/>
                    </a:lnTo>
                    <a:close/>
                  </a:path>
                </a:pathLst>
              </a:custGeom>
              <a:solidFill>
                <a:srgbClr val="536F6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80" name="Freeform 1136"/>
              <p:cNvSpPr/>
              <p:nvPr/>
            </p:nvSpPr>
            <p:spPr bwMode="auto">
              <a:xfrm>
                <a:off x="7002463" y="2371725"/>
                <a:ext cx="28575" cy="28575"/>
              </a:xfrm>
              <a:custGeom>
                <a:avLst/>
                <a:gdLst/>
                <a:ahLst/>
                <a:cxnLst>
                  <a:cxn ang="0">
                    <a:pos x="18" y="8"/>
                  </a:cxn>
                  <a:cxn ang="0">
                    <a:pos x="18" y="8"/>
                  </a:cxn>
                  <a:cxn ang="0">
                    <a:pos x="18" y="12"/>
                  </a:cxn>
                  <a:cxn ang="0">
                    <a:pos x="16" y="16"/>
                  </a:cxn>
                  <a:cxn ang="0">
                    <a:pos x="12" y="18"/>
                  </a:cxn>
                  <a:cxn ang="0">
                    <a:pos x="8" y="18"/>
                  </a:cxn>
                  <a:cxn ang="0">
                    <a:pos x="8" y="18"/>
                  </a:cxn>
                  <a:cxn ang="0">
                    <a:pos x="4" y="18"/>
                  </a:cxn>
                  <a:cxn ang="0">
                    <a:pos x="2" y="16"/>
                  </a:cxn>
                  <a:cxn ang="0">
                    <a:pos x="0" y="12"/>
                  </a:cxn>
                  <a:cxn ang="0">
                    <a:pos x="0" y="8"/>
                  </a:cxn>
                  <a:cxn ang="0">
                    <a:pos x="0" y="8"/>
                  </a:cxn>
                  <a:cxn ang="0">
                    <a:pos x="0" y="4"/>
                  </a:cxn>
                  <a:cxn ang="0">
                    <a:pos x="2" y="2"/>
                  </a:cxn>
                  <a:cxn ang="0">
                    <a:pos x="4" y="0"/>
                  </a:cxn>
                  <a:cxn ang="0">
                    <a:pos x="8" y="0"/>
                  </a:cxn>
                  <a:cxn ang="0">
                    <a:pos x="8" y="0"/>
                  </a:cxn>
                  <a:cxn ang="0">
                    <a:pos x="12" y="0"/>
                  </a:cxn>
                  <a:cxn ang="0">
                    <a:pos x="16" y="2"/>
                  </a:cxn>
                  <a:cxn ang="0">
                    <a:pos x="18" y="4"/>
                  </a:cxn>
                  <a:cxn ang="0">
                    <a:pos x="18" y="8"/>
                  </a:cxn>
                  <a:cxn ang="0">
                    <a:pos x="18" y="8"/>
                  </a:cxn>
                </a:cxnLst>
                <a:rect l="0" t="0" r="r" b="b"/>
                <a:pathLst>
                  <a:path w="18" h="18">
                    <a:moveTo>
                      <a:pt x="18" y="8"/>
                    </a:moveTo>
                    <a:lnTo>
                      <a:pt x="18" y="8"/>
                    </a:lnTo>
                    <a:lnTo>
                      <a:pt x="18" y="12"/>
                    </a:lnTo>
                    <a:lnTo>
                      <a:pt x="16" y="16"/>
                    </a:lnTo>
                    <a:lnTo>
                      <a:pt x="12" y="18"/>
                    </a:lnTo>
                    <a:lnTo>
                      <a:pt x="8" y="18"/>
                    </a:lnTo>
                    <a:lnTo>
                      <a:pt x="8" y="18"/>
                    </a:lnTo>
                    <a:lnTo>
                      <a:pt x="4" y="18"/>
                    </a:lnTo>
                    <a:lnTo>
                      <a:pt x="2" y="16"/>
                    </a:lnTo>
                    <a:lnTo>
                      <a:pt x="0" y="12"/>
                    </a:lnTo>
                    <a:lnTo>
                      <a:pt x="0" y="8"/>
                    </a:lnTo>
                    <a:lnTo>
                      <a:pt x="0" y="8"/>
                    </a:lnTo>
                    <a:lnTo>
                      <a:pt x="0" y="4"/>
                    </a:lnTo>
                    <a:lnTo>
                      <a:pt x="2" y="2"/>
                    </a:lnTo>
                    <a:lnTo>
                      <a:pt x="4" y="0"/>
                    </a:lnTo>
                    <a:lnTo>
                      <a:pt x="8" y="0"/>
                    </a:lnTo>
                    <a:lnTo>
                      <a:pt x="8" y="0"/>
                    </a:lnTo>
                    <a:lnTo>
                      <a:pt x="12" y="0"/>
                    </a:lnTo>
                    <a:lnTo>
                      <a:pt x="16" y="2"/>
                    </a:lnTo>
                    <a:lnTo>
                      <a:pt x="18" y="4"/>
                    </a:lnTo>
                    <a:lnTo>
                      <a:pt x="18" y="8"/>
                    </a:lnTo>
                    <a:lnTo>
                      <a:pt x="18" y="8"/>
                    </a:lnTo>
                    <a:close/>
                  </a:path>
                </a:pathLst>
              </a:custGeom>
              <a:solidFill>
                <a:srgbClr val="536F6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81" name="Freeform 1137"/>
              <p:cNvSpPr/>
              <p:nvPr/>
            </p:nvSpPr>
            <p:spPr bwMode="auto">
              <a:xfrm>
                <a:off x="7186613" y="2428875"/>
                <a:ext cx="28575" cy="31750"/>
              </a:xfrm>
              <a:custGeom>
                <a:avLst/>
                <a:gdLst/>
                <a:ahLst/>
                <a:cxnLst>
                  <a:cxn ang="0">
                    <a:pos x="18" y="10"/>
                  </a:cxn>
                  <a:cxn ang="0">
                    <a:pos x="18" y="10"/>
                  </a:cxn>
                  <a:cxn ang="0">
                    <a:pos x="18" y="14"/>
                  </a:cxn>
                  <a:cxn ang="0">
                    <a:pos x="16" y="16"/>
                  </a:cxn>
                  <a:cxn ang="0">
                    <a:pos x="12" y="18"/>
                  </a:cxn>
                  <a:cxn ang="0">
                    <a:pos x="8" y="20"/>
                  </a:cxn>
                  <a:cxn ang="0">
                    <a:pos x="8" y="20"/>
                  </a:cxn>
                  <a:cxn ang="0">
                    <a:pos x="4" y="18"/>
                  </a:cxn>
                  <a:cxn ang="0">
                    <a:pos x="2" y="16"/>
                  </a:cxn>
                  <a:cxn ang="0">
                    <a:pos x="0" y="14"/>
                  </a:cxn>
                  <a:cxn ang="0">
                    <a:pos x="0" y="10"/>
                  </a:cxn>
                  <a:cxn ang="0">
                    <a:pos x="0" y="10"/>
                  </a:cxn>
                  <a:cxn ang="0">
                    <a:pos x="0" y="6"/>
                  </a:cxn>
                  <a:cxn ang="0">
                    <a:pos x="2" y="4"/>
                  </a:cxn>
                  <a:cxn ang="0">
                    <a:pos x="4" y="2"/>
                  </a:cxn>
                  <a:cxn ang="0">
                    <a:pos x="8" y="0"/>
                  </a:cxn>
                  <a:cxn ang="0">
                    <a:pos x="8" y="0"/>
                  </a:cxn>
                  <a:cxn ang="0">
                    <a:pos x="12" y="2"/>
                  </a:cxn>
                  <a:cxn ang="0">
                    <a:pos x="16" y="4"/>
                  </a:cxn>
                  <a:cxn ang="0">
                    <a:pos x="18" y="6"/>
                  </a:cxn>
                  <a:cxn ang="0">
                    <a:pos x="18" y="10"/>
                  </a:cxn>
                  <a:cxn ang="0">
                    <a:pos x="18" y="10"/>
                  </a:cxn>
                </a:cxnLst>
                <a:rect l="0" t="0" r="r" b="b"/>
                <a:pathLst>
                  <a:path w="18" h="20">
                    <a:moveTo>
                      <a:pt x="18" y="10"/>
                    </a:moveTo>
                    <a:lnTo>
                      <a:pt x="18" y="10"/>
                    </a:lnTo>
                    <a:lnTo>
                      <a:pt x="18" y="14"/>
                    </a:lnTo>
                    <a:lnTo>
                      <a:pt x="16" y="16"/>
                    </a:lnTo>
                    <a:lnTo>
                      <a:pt x="12" y="18"/>
                    </a:lnTo>
                    <a:lnTo>
                      <a:pt x="8" y="20"/>
                    </a:lnTo>
                    <a:lnTo>
                      <a:pt x="8" y="20"/>
                    </a:lnTo>
                    <a:lnTo>
                      <a:pt x="4" y="18"/>
                    </a:lnTo>
                    <a:lnTo>
                      <a:pt x="2" y="16"/>
                    </a:lnTo>
                    <a:lnTo>
                      <a:pt x="0" y="14"/>
                    </a:lnTo>
                    <a:lnTo>
                      <a:pt x="0" y="10"/>
                    </a:lnTo>
                    <a:lnTo>
                      <a:pt x="0" y="10"/>
                    </a:lnTo>
                    <a:lnTo>
                      <a:pt x="0" y="6"/>
                    </a:lnTo>
                    <a:lnTo>
                      <a:pt x="2" y="4"/>
                    </a:lnTo>
                    <a:lnTo>
                      <a:pt x="4" y="2"/>
                    </a:lnTo>
                    <a:lnTo>
                      <a:pt x="8" y="0"/>
                    </a:lnTo>
                    <a:lnTo>
                      <a:pt x="8" y="0"/>
                    </a:lnTo>
                    <a:lnTo>
                      <a:pt x="12" y="2"/>
                    </a:lnTo>
                    <a:lnTo>
                      <a:pt x="16" y="4"/>
                    </a:lnTo>
                    <a:lnTo>
                      <a:pt x="18" y="6"/>
                    </a:lnTo>
                    <a:lnTo>
                      <a:pt x="18" y="10"/>
                    </a:lnTo>
                    <a:lnTo>
                      <a:pt x="18" y="10"/>
                    </a:lnTo>
                    <a:close/>
                  </a:path>
                </a:pathLst>
              </a:custGeom>
              <a:solidFill>
                <a:srgbClr val="536F6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82" name="Freeform 1138"/>
              <p:cNvSpPr/>
              <p:nvPr/>
            </p:nvSpPr>
            <p:spPr bwMode="auto">
              <a:xfrm>
                <a:off x="7161213" y="2549525"/>
                <a:ext cx="28575" cy="28575"/>
              </a:xfrm>
              <a:custGeom>
                <a:avLst/>
                <a:gdLst/>
                <a:ahLst/>
                <a:cxnLst>
                  <a:cxn ang="0">
                    <a:pos x="18" y="8"/>
                  </a:cxn>
                  <a:cxn ang="0">
                    <a:pos x="18" y="8"/>
                  </a:cxn>
                  <a:cxn ang="0">
                    <a:pos x="18" y="12"/>
                  </a:cxn>
                  <a:cxn ang="0">
                    <a:pos x="16" y="16"/>
                  </a:cxn>
                  <a:cxn ang="0">
                    <a:pos x="14" y="18"/>
                  </a:cxn>
                  <a:cxn ang="0">
                    <a:pos x="10" y="18"/>
                  </a:cxn>
                  <a:cxn ang="0">
                    <a:pos x="10" y="18"/>
                  </a:cxn>
                  <a:cxn ang="0">
                    <a:pos x="6" y="18"/>
                  </a:cxn>
                  <a:cxn ang="0">
                    <a:pos x="2" y="16"/>
                  </a:cxn>
                  <a:cxn ang="0">
                    <a:pos x="0" y="12"/>
                  </a:cxn>
                  <a:cxn ang="0">
                    <a:pos x="0" y="8"/>
                  </a:cxn>
                  <a:cxn ang="0">
                    <a:pos x="0" y="8"/>
                  </a:cxn>
                  <a:cxn ang="0">
                    <a:pos x="0" y="6"/>
                  </a:cxn>
                  <a:cxn ang="0">
                    <a:pos x="2" y="2"/>
                  </a:cxn>
                  <a:cxn ang="0">
                    <a:pos x="6" y="0"/>
                  </a:cxn>
                  <a:cxn ang="0">
                    <a:pos x="10" y="0"/>
                  </a:cxn>
                  <a:cxn ang="0">
                    <a:pos x="10" y="0"/>
                  </a:cxn>
                  <a:cxn ang="0">
                    <a:pos x="14" y="0"/>
                  </a:cxn>
                  <a:cxn ang="0">
                    <a:pos x="16" y="2"/>
                  </a:cxn>
                  <a:cxn ang="0">
                    <a:pos x="18" y="6"/>
                  </a:cxn>
                  <a:cxn ang="0">
                    <a:pos x="18" y="8"/>
                  </a:cxn>
                  <a:cxn ang="0">
                    <a:pos x="18" y="8"/>
                  </a:cxn>
                </a:cxnLst>
                <a:rect l="0" t="0" r="r" b="b"/>
                <a:pathLst>
                  <a:path w="18" h="18">
                    <a:moveTo>
                      <a:pt x="18" y="8"/>
                    </a:moveTo>
                    <a:lnTo>
                      <a:pt x="18" y="8"/>
                    </a:lnTo>
                    <a:lnTo>
                      <a:pt x="18" y="12"/>
                    </a:lnTo>
                    <a:lnTo>
                      <a:pt x="16" y="16"/>
                    </a:lnTo>
                    <a:lnTo>
                      <a:pt x="14" y="18"/>
                    </a:lnTo>
                    <a:lnTo>
                      <a:pt x="10" y="18"/>
                    </a:lnTo>
                    <a:lnTo>
                      <a:pt x="10" y="18"/>
                    </a:lnTo>
                    <a:lnTo>
                      <a:pt x="6" y="18"/>
                    </a:lnTo>
                    <a:lnTo>
                      <a:pt x="2" y="16"/>
                    </a:lnTo>
                    <a:lnTo>
                      <a:pt x="0" y="12"/>
                    </a:lnTo>
                    <a:lnTo>
                      <a:pt x="0" y="8"/>
                    </a:lnTo>
                    <a:lnTo>
                      <a:pt x="0" y="8"/>
                    </a:lnTo>
                    <a:lnTo>
                      <a:pt x="0" y="6"/>
                    </a:lnTo>
                    <a:lnTo>
                      <a:pt x="2" y="2"/>
                    </a:lnTo>
                    <a:lnTo>
                      <a:pt x="6" y="0"/>
                    </a:lnTo>
                    <a:lnTo>
                      <a:pt x="10" y="0"/>
                    </a:lnTo>
                    <a:lnTo>
                      <a:pt x="10" y="0"/>
                    </a:lnTo>
                    <a:lnTo>
                      <a:pt x="14" y="0"/>
                    </a:lnTo>
                    <a:lnTo>
                      <a:pt x="16" y="2"/>
                    </a:lnTo>
                    <a:lnTo>
                      <a:pt x="18" y="6"/>
                    </a:lnTo>
                    <a:lnTo>
                      <a:pt x="18" y="8"/>
                    </a:lnTo>
                    <a:lnTo>
                      <a:pt x="18" y="8"/>
                    </a:lnTo>
                    <a:close/>
                  </a:path>
                </a:pathLst>
              </a:custGeom>
              <a:solidFill>
                <a:srgbClr val="536F6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83" name="Freeform 1139"/>
              <p:cNvSpPr/>
              <p:nvPr/>
            </p:nvSpPr>
            <p:spPr bwMode="auto">
              <a:xfrm>
                <a:off x="7031038" y="2613025"/>
                <a:ext cx="28575" cy="31750"/>
              </a:xfrm>
              <a:custGeom>
                <a:avLst/>
                <a:gdLst/>
                <a:ahLst/>
                <a:cxnLst>
                  <a:cxn ang="0">
                    <a:pos x="18" y="10"/>
                  </a:cxn>
                  <a:cxn ang="0">
                    <a:pos x="18" y="10"/>
                  </a:cxn>
                  <a:cxn ang="0">
                    <a:pos x="18" y="14"/>
                  </a:cxn>
                  <a:cxn ang="0">
                    <a:pos x="16" y="16"/>
                  </a:cxn>
                  <a:cxn ang="0">
                    <a:pos x="12" y="18"/>
                  </a:cxn>
                  <a:cxn ang="0">
                    <a:pos x="10" y="20"/>
                  </a:cxn>
                  <a:cxn ang="0">
                    <a:pos x="10" y="20"/>
                  </a:cxn>
                  <a:cxn ang="0">
                    <a:pos x="6" y="18"/>
                  </a:cxn>
                  <a:cxn ang="0">
                    <a:pos x="2" y="16"/>
                  </a:cxn>
                  <a:cxn ang="0">
                    <a:pos x="0" y="14"/>
                  </a:cxn>
                  <a:cxn ang="0">
                    <a:pos x="0" y="10"/>
                  </a:cxn>
                  <a:cxn ang="0">
                    <a:pos x="0" y="10"/>
                  </a:cxn>
                  <a:cxn ang="0">
                    <a:pos x="0" y="6"/>
                  </a:cxn>
                  <a:cxn ang="0">
                    <a:pos x="2" y="4"/>
                  </a:cxn>
                  <a:cxn ang="0">
                    <a:pos x="6" y="2"/>
                  </a:cxn>
                  <a:cxn ang="0">
                    <a:pos x="10" y="0"/>
                  </a:cxn>
                  <a:cxn ang="0">
                    <a:pos x="10" y="0"/>
                  </a:cxn>
                  <a:cxn ang="0">
                    <a:pos x="12" y="2"/>
                  </a:cxn>
                  <a:cxn ang="0">
                    <a:pos x="16" y="4"/>
                  </a:cxn>
                  <a:cxn ang="0">
                    <a:pos x="18" y="6"/>
                  </a:cxn>
                  <a:cxn ang="0">
                    <a:pos x="18" y="10"/>
                  </a:cxn>
                  <a:cxn ang="0">
                    <a:pos x="18" y="10"/>
                  </a:cxn>
                </a:cxnLst>
                <a:rect l="0" t="0" r="r" b="b"/>
                <a:pathLst>
                  <a:path w="18" h="20">
                    <a:moveTo>
                      <a:pt x="18" y="10"/>
                    </a:moveTo>
                    <a:lnTo>
                      <a:pt x="18" y="10"/>
                    </a:lnTo>
                    <a:lnTo>
                      <a:pt x="18" y="14"/>
                    </a:lnTo>
                    <a:lnTo>
                      <a:pt x="16" y="16"/>
                    </a:lnTo>
                    <a:lnTo>
                      <a:pt x="12" y="18"/>
                    </a:lnTo>
                    <a:lnTo>
                      <a:pt x="10" y="20"/>
                    </a:lnTo>
                    <a:lnTo>
                      <a:pt x="10" y="20"/>
                    </a:lnTo>
                    <a:lnTo>
                      <a:pt x="6" y="18"/>
                    </a:lnTo>
                    <a:lnTo>
                      <a:pt x="2" y="16"/>
                    </a:lnTo>
                    <a:lnTo>
                      <a:pt x="0" y="14"/>
                    </a:lnTo>
                    <a:lnTo>
                      <a:pt x="0" y="10"/>
                    </a:lnTo>
                    <a:lnTo>
                      <a:pt x="0" y="10"/>
                    </a:lnTo>
                    <a:lnTo>
                      <a:pt x="0" y="6"/>
                    </a:lnTo>
                    <a:lnTo>
                      <a:pt x="2" y="4"/>
                    </a:lnTo>
                    <a:lnTo>
                      <a:pt x="6" y="2"/>
                    </a:lnTo>
                    <a:lnTo>
                      <a:pt x="10" y="0"/>
                    </a:lnTo>
                    <a:lnTo>
                      <a:pt x="10" y="0"/>
                    </a:lnTo>
                    <a:lnTo>
                      <a:pt x="12" y="2"/>
                    </a:lnTo>
                    <a:lnTo>
                      <a:pt x="16" y="4"/>
                    </a:lnTo>
                    <a:lnTo>
                      <a:pt x="18" y="6"/>
                    </a:lnTo>
                    <a:lnTo>
                      <a:pt x="18" y="10"/>
                    </a:lnTo>
                    <a:lnTo>
                      <a:pt x="18" y="10"/>
                    </a:lnTo>
                    <a:close/>
                  </a:path>
                </a:pathLst>
              </a:custGeom>
              <a:solidFill>
                <a:srgbClr val="536F6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84" name="Freeform 1140"/>
              <p:cNvSpPr/>
              <p:nvPr/>
            </p:nvSpPr>
            <p:spPr bwMode="auto">
              <a:xfrm>
                <a:off x="7173913" y="2644775"/>
                <a:ext cx="28575" cy="28575"/>
              </a:xfrm>
              <a:custGeom>
                <a:avLst/>
                <a:gdLst/>
                <a:ahLst/>
                <a:cxnLst>
                  <a:cxn ang="0">
                    <a:pos x="18" y="8"/>
                  </a:cxn>
                  <a:cxn ang="0">
                    <a:pos x="18" y="8"/>
                  </a:cxn>
                  <a:cxn ang="0">
                    <a:pos x="18" y="12"/>
                  </a:cxn>
                  <a:cxn ang="0">
                    <a:pos x="16" y="16"/>
                  </a:cxn>
                  <a:cxn ang="0">
                    <a:pos x="12" y="18"/>
                  </a:cxn>
                  <a:cxn ang="0">
                    <a:pos x="8" y="18"/>
                  </a:cxn>
                  <a:cxn ang="0">
                    <a:pos x="8" y="18"/>
                  </a:cxn>
                  <a:cxn ang="0">
                    <a:pos x="6" y="18"/>
                  </a:cxn>
                  <a:cxn ang="0">
                    <a:pos x="2" y="16"/>
                  </a:cxn>
                  <a:cxn ang="0">
                    <a:pos x="0" y="12"/>
                  </a:cxn>
                  <a:cxn ang="0">
                    <a:pos x="0" y="8"/>
                  </a:cxn>
                  <a:cxn ang="0">
                    <a:pos x="0" y="8"/>
                  </a:cxn>
                  <a:cxn ang="0">
                    <a:pos x="0" y="4"/>
                  </a:cxn>
                  <a:cxn ang="0">
                    <a:pos x="2" y="2"/>
                  </a:cxn>
                  <a:cxn ang="0">
                    <a:pos x="6" y="0"/>
                  </a:cxn>
                  <a:cxn ang="0">
                    <a:pos x="8" y="0"/>
                  </a:cxn>
                  <a:cxn ang="0">
                    <a:pos x="8" y="0"/>
                  </a:cxn>
                  <a:cxn ang="0">
                    <a:pos x="12" y="0"/>
                  </a:cxn>
                  <a:cxn ang="0">
                    <a:pos x="16" y="2"/>
                  </a:cxn>
                  <a:cxn ang="0">
                    <a:pos x="18" y="4"/>
                  </a:cxn>
                  <a:cxn ang="0">
                    <a:pos x="18" y="8"/>
                  </a:cxn>
                  <a:cxn ang="0">
                    <a:pos x="18" y="8"/>
                  </a:cxn>
                </a:cxnLst>
                <a:rect l="0" t="0" r="r" b="b"/>
                <a:pathLst>
                  <a:path w="18" h="18">
                    <a:moveTo>
                      <a:pt x="18" y="8"/>
                    </a:moveTo>
                    <a:lnTo>
                      <a:pt x="18" y="8"/>
                    </a:lnTo>
                    <a:lnTo>
                      <a:pt x="18" y="12"/>
                    </a:lnTo>
                    <a:lnTo>
                      <a:pt x="16" y="16"/>
                    </a:lnTo>
                    <a:lnTo>
                      <a:pt x="12" y="18"/>
                    </a:lnTo>
                    <a:lnTo>
                      <a:pt x="8" y="18"/>
                    </a:lnTo>
                    <a:lnTo>
                      <a:pt x="8" y="18"/>
                    </a:lnTo>
                    <a:lnTo>
                      <a:pt x="6" y="18"/>
                    </a:lnTo>
                    <a:lnTo>
                      <a:pt x="2" y="16"/>
                    </a:lnTo>
                    <a:lnTo>
                      <a:pt x="0" y="12"/>
                    </a:lnTo>
                    <a:lnTo>
                      <a:pt x="0" y="8"/>
                    </a:lnTo>
                    <a:lnTo>
                      <a:pt x="0" y="8"/>
                    </a:lnTo>
                    <a:lnTo>
                      <a:pt x="0" y="4"/>
                    </a:lnTo>
                    <a:lnTo>
                      <a:pt x="2" y="2"/>
                    </a:lnTo>
                    <a:lnTo>
                      <a:pt x="6" y="0"/>
                    </a:lnTo>
                    <a:lnTo>
                      <a:pt x="8" y="0"/>
                    </a:lnTo>
                    <a:lnTo>
                      <a:pt x="8" y="0"/>
                    </a:lnTo>
                    <a:lnTo>
                      <a:pt x="12" y="0"/>
                    </a:lnTo>
                    <a:lnTo>
                      <a:pt x="16" y="2"/>
                    </a:lnTo>
                    <a:lnTo>
                      <a:pt x="18" y="4"/>
                    </a:lnTo>
                    <a:lnTo>
                      <a:pt x="18" y="8"/>
                    </a:lnTo>
                    <a:lnTo>
                      <a:pt x="18" y="8"/>
                    </a:lnTo>
                    <a:close/>
                  </a:path>
                </a:pathLst>
              </a:custGeom>
              <a:solidFill>
                <a:srgbClr val="536F6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85" name="Freeform 1141"/>
              <p:cNvSpPr/>
              <p:nvPr/>
            </p:nvSpPr>
            <p:spPr bwMode="auto">
              <a:xfrm>
                <a:off x="7291388" y="2489200"/>
                <a:ext cx="31750" cy="28575"/>
              </a:xfrm>
              <a:custGeom>
                <a:avLst/>
                <a:gdLst/>
                <a:ahLst/>
                <a:cxnLst>
                  <a:cxn ang="0">
                    <a:pos x="20" y="10"/>
                  </a:cxn>
                  <a:cxn ang="0">
                    <a:pos x="20" y="10"/>
                  </a:cxn>
                  <a:cxn ang="0">
                    <a:pos x="18" y="12"/>
                  </a:cxn>
                  <a:cxn ang="0">
                    <a:pos x="16" y="16"/>
                  </a:cxn>
                  <a:cxn ang="0">
                    <a:pos x="14" y="18"/>
                  </a:cxn>
                  <a:cxn ang="0">
                    <a:pos x="10" y="18"/>
                  </a:cxn>
                  <a:cxn ang="0">
                    <a:pos x="10" y="18"/>
                  </a:cxn>
                  <a:cxn ang="0">
                    <a:pos x="6" y="18"/>
                  </a:cxn>
                  <a:cxn ang="0">
                    <a:pos x="4" y="16"/>
                  </a:cxn>
                  <a:cxn ang="0">
                    <a:pos x="2" y="12"/>
                  </a:cxn>
                  <a:cxn ang="0">
                    <a:pos x="0" y="10"/>
                  </a:cxn>
                  <a:cxn ang="0">
                    <a:pos x="0" y="10"/>
                  </a:cxn>
                  <a:cxn ang="0">
                    <a:pos x="2" y="6"/>
                  </a:cxn>
                  <a:cxn ang="0">
                    <a:pos x="4" y="2"/>
                  </a:cxn>
                  <a:cxn ang="0">
                    <a:pos x="6" y="0"/>
                  </a:cxn>
                  <a:cxn ang="0">
                    <a:pos x="10" y="0"/>
                  </a:cxn>
                  <a:cxn ang="0">
                    <a:pos x="10" y="0"/>
                  </a:cxn>
                  <a:cxn ang="0">
                    <a:pos x="14" y="0"/>
                  </a:cxn>
                  <a:cxn ang="0">
                    <a:pos x="16" y="2"/>
                  </a:cxn>
                  <a:cxn ang="0">
                    <a:pos x="18" y="6"/>
                  </a:cxn>
                  <a:cxn ang="0">
                    <a:pos x="20" y="10"/>
                  </a:cxn>
                  <a:cxn ang="0">
                    <a:pos x="20" y="10"/>
                  </a:cxn>
                </a:cxnLst>
                <a:rect l="0" t="0" r="r" b="b"/>
                <a:pathLst>
                  <a:path w="20" h="18">
                    <a:moveTo>
                      <a:pt x="20" y="10"/>
                    </a:moveTo>
                    <a:lnTo>
                      <a:pt x="20" y="10"/>
                    </a:lnTo>
                    <a:lnTo>
                      <a:pt x="18" y="12"/>
                    </a:lnTo>
                    <a:lnTo>
                      <a:pt x="16" y="16"/>
                    </a:lnTo>
                    <a:lnTo>
                      <a:pt x="14" y="18"/>
                    </a:lnTo>
                    <a:lnTo>
                      <a:pt x="10" y="18"/>
                    </a:lnTo>
                    <a:lnTo>
                      <a:pt x="10" y="18"/>
                    </a:lnTo>
                    <a:lnTo>
                      <a:pt x="6" y="18"/>
                    </a:lnTo>
                    <a:lnTo>
                      <a:pt x="4" y="16"/>
                    </a:lnTo>
                    <a:lnTo>
                      <a:pt x="2" y="12"/>
                    </a:lnTo>
                    <a:lnTo>
                      <a:pt x="0" y="10"/>
                    </a:lnTo>
                    <a:lnTo>
                      <a:pt x="0" y="10"/>
                    </a:lnTo>
                    <a:lnTo>
                      <a:pt x="2" y="6"/>
                    </a:lnTo>
                    <a:lnTo>
                      <a:pt x="4" y="2"/>
                    </a:lnTo>
                    <a:lnTo>
                      <a:pt x="6" y="0"/>
                    </a:lnTo>
                    <a:lnTo>
                      <a:pt x="10" y="0"/>
                    </a:lnTo>
                    <a:lnTo>
                      <a:pt x="10" y="0"/>
                    </a:lnTo>
                    <a:lnTo>
                      <a:pt x="14" y="0"/>
                    </a:lnTo>
                    <a:lnTo>
                      <a:pt x="16" y="2"/>
                    </a:lnTo>
                    <a:lnTo>
                      <a:pt x="18" y="6"/>
                    </a:lnTo>
                    <a:lnTo>
                      <a:pt x="20" y="10"/>
                    </a:lnTo>
                    <a:lnTo>
                      <a:pt x="20" y="10"/>
                    </a:lnTo>
                    <a:close/>
                  </a:path>
                </a:pathLst>
              </a:custGeom>
              <a:solidFill>
                <a:srgbClr val="536F6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86" name="Freeform 1142"/>
              <p:cNvSpPr/>
              <p:nvPr/>
            </p:nvSpPr>
            <p:spPr bwMode="auto">
              <a:xfrm>
                <a:off x="7275513" y="2606675"/>
                <a:ext cx="28575" cy="31750"/>
              </a:xfrm>
              <a:custGeom>
                <a:avLst/>
                <a:gdLst/>
                <a:ahLst/>
                <a:cxnLst>
                  <a:cxn ang="0">
                    <a:pos x="18" y="10"/>
                  </a:cxn>
                  <a:cxn ang="0">
                    <a:pos x="18" y="10"/>
                  </a:cxn>
                  <a:cxn ang="0">
                    <a:pos x="18" y="14"/>
                  </a:cxn>
                  <a:cxn ang="0">
                    <a:pos x="16" y="16"/>
                  </a:cxn>
                  <a:cxn ang="0">
                    <a:pos x="12" y="18"/>
                  </a:cxn>
                  <a:cxn ang="0">
                    <a:pos x="8" y="20"/>
                  </a:cxn>
                  <a:cxn ang="0">
                    <a:pos x="8" y="20"/>
                  </a:cxn>
                  <a:cxn ang="0">
                    <a:pos x="4" y="18"/>
                  </a:cxn>
                  <a:cxn ang="0">
                    <a:pos x="2" y="16"/>
                  </a:cxn>
                  <a:cxn ang="0">
                    <a:pos x="0" y="14"/>
                  </a:cxn>
                  <a:cxn ang="0">
                    <a:pos x="0" y="10"/>
                  </a:cxn>
                  <a:cxn ang="0">
                    <a:pos x="0" y="10"/>
                  </a:cxn>
                  <a:cxn ang="0">
                    <a:pos x="0" y="6"/>
                  </a:cxn>
                  <a:cxn ang="0">
                    <a:pos x="2" y="4"/>
                  </a:cxn>
                  <a:cxn ang="0">
                    <a:pos x="4" y="2"/>
                  </a:cxn>
                  <a:cxn ang="0">
                    <a:pos x="8" y="0"/>
                  </a:cxn>
                  <a:cxn ang="0">
                    <a:pos x="8" y="0"/>
                  </a:cxn>
                  <a:cxn ang="0">
                    <a:pos x="12" y="2"/>
                  </a:cxn>
                  <a:cxn ang="0">
                    <a:pos x="16" y="4"/>
                  </a:cxn>
                  <a:cxn ang="0">
                    <a:pos x="18" y="6"/>
                  </a:cxn>
                  <a:cxn ang="0">
                    <a:pos x="18" y="10"/>
                  </a:cxn>
                  <a:cxn ang="0">
                    <a:pos x="18" y="10"/>
                  </a:cxn>
                </a:cxnLst>
                <a:rect l="0" t="0" r="r" b="b"/>
                <a:pathLst>
                  <a:path w="18" h="20">
                    <a:moveTo>
                      <a:pt x="18" y="10"/>
                    </a:moveTo>
                    <a:lnTo>
                      <a:pt x="18" y="10"/>
                    </a:lnTo>
                    <a:lnTo>
                      <a:pt x="18" y="14"/>
                    </a:lnTo>
                    <a:lnTo>
                      <a:pt x="16" y="16"/>
                    </a:lnTo>
                    <a:lnTo>
                      <a:pt x="12" y="18"/>
                    </a:lnTo>
                    <a:lnTo>
                      <a:pt x="8" y="20"/>
                    </a:lnTo>
                    <a:lnTo>
                      <a:pt x="8" y="20"/>
                    </a:lnTo>
                    <a:lnTo>
                      <a:pt x="4" y="18"/>
                    </a:lnTo>
                    <a:lnTo>
                      <a:pt x="2" y="16"/>
                    </a:lnTo>
                    <a:lnTo>
                      <a:pt x="0" y="14"/>
                    </a:lnTo>
                    <a:lnTo>
                      <a:pt x="0" y="10"/>
                    </a:lnTo>
                    <a:lnTo>
                      <a:pt x="0" y="10"/>
                    </a:lnTo>
                    <a:lnTo>
                      <a:pt x="0" y="6"/>
                    </a:lnTo>
                    <a:lnTo>
                      <a:pt x="2" y="4"/>
                    </a:lnTo>
                    <a:lnTo>
                      <a:pt x="4" y="2"/>
                    </a:lnTo>
                    <a:lnTo>
                      <a:pt x="8" y="0"/>
                    </a:lnTo>
                    <a:lnTo>
                      <a:pt x="8" y="0"/>
                    </a:lnTo>
                    <a:lnTo>
                      <a:pt x="12" y="2"/>
                    </a:lnTo>
                    <a:lnTo>
                      <a:pt x="16" y="4"/>
                    </a:lnTo>
                    <a:lnTo>
                      <a:pt x="18" y="6"/>
                    </a:lnTo>
                    <a:lnTo>
                      <a:pt x="18" y="10"/>
                    </a:lnTo>
                    <a:lnTo>
                      <a:pt x="18" y="10"/>
                    </a:lnTo>
                    <a:close/>
                  </a:path>
                </a:pathLst>
              </a:custGeom>
              <a:solidFill>
                <a:srgbClr val="536F6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87" name="Freeform 1143"/>
              <p:cNvSpPr/>
              <p:nvPr/>
            </p:nvSpPr>
            <p:spPr bwMode="auto">
              <a:xfrm>
                <a:off x="7421563" y="2460625"/>
                <a:ext cx="31750" cy="28575"/>
              </a:xfrm>
              <a:custGeom>
                <a:avLst/>
                <a:gdLst/>
                <a:ahLst/>
                <a:cxnLst>
                  <a:cxn ang="0">
                    <a:pos x="20" y="8"/>
                  </a:cxn>
                  <a:cxn ang="0">
                    <a:pos x="20" y="8"/>
                  </a:cxn>
                  <a:cxn ang="0">
                    <a:pos x="18" y="12"/>
                  </a:cxn>
                  <a:cxn ang="0">
                    <a:pos x="16" y="16"/>
                  </a:cxn>
                  <a:cxn ang="0">
                    <a:pos x="14" y="18"/>
                  </a:cxn>
                  <a:cxn ang="0">
                    <a:pos x="10" y="18"/>
                  </a:cxn>
                  <a:cxn ang="0">
                    <a:pos x="10" y="18"/>
                  </a:cxn>
                  <a:cxn ang="0">
                    <a:pos x="6" y="18"/>
                  </a:cxn>
                  <a:cxn ang="0">
                    <a:pos x="4" y="16"/>
                  </a:cxn>
                  <a:cxn ang="0">
                    <a:pos x="2" y="12"/>
                  </a:cxn>
                  <a:cxn ang="0">
                    <a:pos x="0" y="8"/>
                  </a:cxn>
                  <a:cxn ang="0">
                    <a:pos x="0" y="8"/>
                  </a:cxn>
                  <a:cxn ang="0">
                    <a:pos x="2" y="6"/>
                  </a:cxn>
                  <a:cxn ang="0">
                    <a:pos x="4" y="2"/>
                  </a:cxn>
                  <a:cxn ang="0">
                    <a:pos x="6" y="0"/>
                  </a:cxn>
                  <a:cxn ang="0">
                    <a:pos x="10" y="0"/>
                  </a:cxn>
                  <a:cxn ang="0">
                    <a:pos x="10" y="0"/>
                  </a:cxn>
                  <a:cxn ang="0">
                    <a:pos x="14" y="0"/>
                  </a:cxn>
                  <a:cxn ang="0">
                    <a:pos x="16" y="2"/>
                  </a:cxn>
                  <a:cxn ang="0">
                    <a:pos x="18" y="6"/>
                  </a:cxn>
                  <a:cxn ang="0">
                    <a:pos x="20" y="8"/>
                  </a:cxn>
                  <a:cxn ang="0">
                    <a:pos x="20" y="8"/>
                  </a:cxn>
                </a:cxnLst>
                <a:rect l="0" t="0" r="r" b="b"/>
                <a:pathLst>
                  <a:path w="20" h="18">
                    <a:moveTo>
                      <a:pt x="20" y="8"/>
                    </a:moveTo>
                    <a:lnTo>
                      <a:pt x="20" y="8"/>
                    </a:lnTo>
                    <a:lnTo>
                      <a:pt x="18" y="12"/>
                    </a:lnTo>
                    <a:lnTo>
                      <a:pt x="16" y="16"/>
                    </a:lnTo>
                    <a:lnTo>
                      <a:pt x="14" y="18"/>
                    </a:lnTo>
                    <a:lnTo>
                      <a:pt x="10" y="18"/>
                    </a:lnTo>
                    <a:lnTo>
                      <a:pt x="10" y="18"/>
                    </a:lnTo>
                    <a:lnTo>
                      <a:pt x="6" y="18"/>
                    </a:lnTo>
                    <a:lnTo>
                      <a:pt x="4" y="16"/>
                    </a:lnTo>
                    <a:lnTo>
                      <a:pt x="2" y="12"/>
                    </a:lnTo>
                    <a:lnTo>
                      <a:pt x="0" y="8"/>
                    </a:lnTo>
                    <a:lnTo>
                      <a:pt x="0" y="8"/>
                    </a:lnTo>
                    <a:lnTo>
                      <a:pt x="2" y="6"/>
                    </a:lnTo>
                    <a:lnTo>
                      <a:pt x="4" y="2"/>
                    </a:lnTo>
                    <a:lnTo>
                      <a:pt x="6" y="0"/>
                    </a:lnTo>
                    <a:lnTo>
                      <a:pt x="10" y="0"/>
                    </a:lnTo>
                    <a:lnTo>
                      <a:pt x="10" y="0"/>
                    </a:lnTo>
                    <a:lnTo>
                      <a:pt x="14" y="0"/>
                    </a:lnTo>
                    <a:lnTo>
                      <a:pt x="16" y="2"/>
                    </a:lnTo>
                    <a:lnTo>
                      <a:pt x="18" y="6"/>
                    </a:lnTo>
                    <a:lnTo>
                      <a:pt x="20" y="8"/>
                    </a:lnTo>
                    <a:lnTo>
                      <a:pt x="20" y="8"/>
                    </a:lnTo>
                    <a:close/>
                  </a:path>
                </a:pathLst>
              </a:custGeom>
              <a:solidFill>
                <a:srgbClr val="536F6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88" name="Freeform 1144"/>
              <p:cNvSpPr/>
              <p:nvPr/>
            </p:nvSpPr>
            <p:spPr bwMode="auto">
              <a:xfrm>
                <a:off x="7358063" y="2549525"/>
                <a:ext cx="28575" cy="28575"/>
              </a:xfrm>
              <a:custGeom>
                <a:avLst/>
                <a:gdLst/>
                <a:ahLst/>
                <a:cxnLst>
                  <a:cxn ang="0">
                    <a:pos x="18" y="8"/>
                  </a:cxn>
                  <a:cxn ang="0">
                    <a:pos x="18" y="8"/>
                  </a:cxn>
                  <a:cxn ang="0">
                    <a:pos x="18" y="12"/>
                  </a:cxn>
                  <a:cxn ang="0">
                    <a:pos x="16" y="16"/>
                  </a:cxn>
                  <a:cxn ang="0">
                    <a:pos x="12" y="18"/>
                  </a:cxn>
                  <a:cxn ang="0">
                    <a:pos x="8" y="18"/>
                  </a:cxn>
                  <a:cxn ang="0">
                    <a:pos x="8" y="18"/>
                  </a:cxn>
                  <a:cxn ang="0">
                    <a:pos x="6" y="18"/>
                  </a:cxn>
                  <a:cxn ang="0">
                    <a:pos x="2" y="16"/>
                  </a:cxn>
                  <a:cxn ang="0">
                    <a:pos x="0" y="12"/>
                  </a:cxn>
                  <a:cxn ang="0">
                    <a:pos x="0" y="8"/>
                  </a:cxn>
                  <a:cxn ang="0">
                    <a:pos x="0" y="8"/>
                  </a:cxn>
                  <a:cxn ang="0">
                    <a:pos x="0" y="6"/>
                  </a:cxn>
                  <a:cxn ang="0">
                    <a:pos x="2" y="2"/>
                  </a:cxn>
                  <a:cxn ang="0">
                    <a:pos x="6" y="0"/>
                  </a:cxn>
                  <a:cxn ang="0">
                    <a:pos x="8" y="0"/>
                  </a:cxn>
                  <a:cxn ang="0">
                    <a:pos x="8" y="0"/>
                  </a:cxn>
                  <a:cxn ang="0">
                    <a:pos x="12" y="0"/>
                  </a:cxn>
                  <a:cxn ang="0">
                    <a:pos x="16" y="2"/>
                  </a:cxn>
                  <a:cxn ang="0">
                    <a:pos x="18" y="6"/>
                  </a:cxn>
                  <a:cxn ang="0">
                    <a:pos x="18" y="8"/>
                  </a:cxn>
                  <a:cxn ang="0">
                    <a:pos x="18" y="8"/>
                  </a:cxn>
                </a:cxnLst>
                <a:rect l="0" t="0" r="r" b="b"/>
                <a:pathLst>
                  <a:path w="18" h="18">
                    <a:moveTo>
                      <a:pt x="18" y="8"/>
                    </a:moveTo>
                    <a:lnTo>
                      <a:pt x="18" y="8"/>
                    </a:lnTo>
                    <a:lnTo>
                      <a:pt x="18" y="12"/>
                    </a:lnTo>
                    <a:lnTo>
                      <a:pt x="16" y="16"/>
                    </a:lnTo>
                    <a:lnTo>
                      <a:pt x="12" y="18"/>
                    </a:lnTo>
                    <a:lnTo>
                      <a:pt x="8" y="18"/>
                    </a:lnTo>
                    <a:lnTo>
                      <a:pt x="8" y="18"/>
                    </a:lnTo>
                    <a:lnTo>
                      <a:pt x="6" y="18"/>
                    </a:lnTo>
                    <a:lnTo>
                      <a:pt x="2" y="16"/>
                    </a:lnTo>
                    <a:lnTo>
                      <a:pt x="0" y="12"/>
                    </a:lnTo>
                    <a:lnTo>
                      <a:pt x="0" y="8"/>
                    </a:lnTo>
                    <a:lnTo>
                      <a:pt x="0" y="8"/>
                    </a:lnTo>
                    <a:lnTo>
                      <a:pt x="0" y="6"/>
                    </a:lnTo>
                    <a:lnTo>
                      <a:pt x="2" y="2"/>
                    </a:lnTo>
                    <a:lnTo>
                      <a:pt x="6" y="0"/>
                    </a:lnTo>
                    <a:lnTo>
                      <a:pt x="8" y="0"/>
                    </a:lnTo>
                    <a:lnTo>
                      <a:pt x="8" y="0"/>
                    </a:lnTo>
                    <a:lnTo>
                      <a:pt x="12" y="0"/>
                    </a:lnTo>
                    <a:lnTo>
                      <a:pt x="16" y="2"/>
                    </a:lnTo>
                    <a:lnTo>
                      <a:pt x="18" y="6"/>
                    </a:lnTo>
                    <a:lnTo>
                      <a:pt x="18" y="8"/>
                    </a:lnTo>
                    <a:lnTo>
                      <a:pt x="18" y="8"/>
                    </a:lnTo>
                    <a:close/>
                  </a:path>
                </a:pathLst>
              </a:custGeom>
              <a:solidFill>
                <a:srgbClr val="536F6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89" name="Freeform 1145"/>
              <p:cNvSpPr/>
              <p:nvPr/>
            </p:nvSpPr>
            <p:spPr bwMode="auto">
              <a:xfrm>
                <a:off x="6923088" y="2114550"/>
                <a:ext cx="31750" cy="31750"/>
              </a:xfrm>
              <a:custGeom>
                <a:avLst/>
                <a:gdLst/>
                <a:ahLst/>
                <a:cxnLst>
                  <a:cxn ang="0">
                    <a:pos x="20" y="10"/>
                  </a:cxn>
                  <a:cxn ang="0">
                    <a:pos x="20" y="10"/>
                  </a:cxn>
                  <a:cxn ang="0">
                    <a:pos x="18" y="14"/>
                  </a:cxn>
                  <a:cxn ang="0">
                    <a:pos x="16" y="16"/>
                  </a:cxn>
                  <a:cxn ang="0">
                    <a:pos x="14" y="18"/>
                  </a:cxn>
                  <a:cxn ang="0">
                    <a:pos x="10" y="20"/>
                  </a:cxn>
                  <a:cxn ang="0">
                    <a:pos x="10" y="20"/>
                  </a:cxn>
                  <a:cxn ang="0">
                    <a:pos x="6" y="18"/>
                  </a:cxn>
                  <a:cxn ang="0">
                    <a:pos x="4" y="16"/>
                  </a:cxn>
                  <a:cxn ang="0">
                    <a:pos x="2" y="14"/>
                  </a:cxn>
                  <a:cxn ang="0">
                    <a:pos x="0" y="10"/>
                  </a:cxn>
                  <a:cxn ang="0">
                    <a:pos x="0" y="10"/>
                  </a:cxn>
                  <a:cxn ang="0">
                    <a:pos x="2" y="6"/>
                  </a:cxn>
                  <a:cxn ang="0">
                    <a:pos x="4" y="4"/>
                  </a:cxn>
                  <a:cxn ang="0">
                    <a:pos x="6" y="2"/>
                  </a:cxn>
                  <a:cxn ang="0">
                    <a:pos x="10" y="0"/>
                  </a:cxn>
                  <a:cxn ang="0">
                    <a:pos x="10" y="0"/>
                  </a:cxn>
                  <a:cxn ang="0">
                    <a:pos x="14" y="2"/>
                  </a:cxn>
                  <a:cxn ang="0">
                    <a:pos x="16" y="4"/>
                  </a:cxn>
                  <a:cxn ang="0">
                    <a:pos x="18" y="6"/>
                  </a:cxn>
                  <a:cxn ang="0">
                    <a:pos x="20" y="10"/>
                  </a:cxn>
                  <a:cxn ang="0">
                    <a:pos x="20" y="10"/>
                  </a:cxn>
                </a:cxnLst>
                <a:rect l="0" t="0" r="r" b="b"/>
                <a:pathLst>
                  <a:path w="20" h="20">
                    <a:moveTo>
                      <a:pt x="20" y="10"/>
                    </a:moveTo>
                    <a:lnTo>
                      <a:pt x="20" y="10"/>
                    </a:lnTo>
                    <a:lnTo>
                      <a:pt x="18" y="14"/>
                    </a:lnTo>
                    <a:lnTo>
                      <a:pt x="16" y="16"/>
                    </a:lnTo>
                    <a:lnTo>
                      <a:pt x="14" y="18"/>
                    </a:lnTo>
                    <a:lnTo>
                      <a:pt x="10" y="20"/>
                    </a:lnTo>
                    <a:lnTo>
                      <a:pt x="10" y="20"/>
                    </a:lnTo>
                    <a:lnTo>
                      <a:pt x="6" y="18"/>
                    </a:lnTo>
                    <a:lnTo>
                      <a:pt x="4" y="16"/>
                    </a:lnTo>
                    <a:lnTo>
                      <a:pt x="2" y="14"/>
                    </a:lnTo>
                    <a:lnTo>
                      <a:pt x="0" y="10"/>
                    </a:lnTo>
                    <a:lnTo>
                      <a:pt x="0" y="10"/>
                    </a:lnTo>
                    <a:lnTo>
                      <a:pt x="2" y="6"/>
                    </a:lnTo>
                    <a:lnTo>
                      <a:pt x="4" y="4"/>
                    </a:lnTo>
                    <a:lnTo>
                      <a:pt x="6" y="2"/>
                    </a:lnTo>
                    <a:lnTo>
                      <a:pt x="10" y="0"/>
                    </a:lnTo>
                    <a:lnTo>
                      <a:pt x="10" y="0"/>
                    </a:lnTo>
                    <a:lnTo>
                      <a:pt x="14" y="2"/>
                    </a:lnTo>
                    <a:lnTo>
                      <a:pt x="16" y="4"/>
                    </a:lnTo>
                    <a:lnTo>
                      <a:pt x="18" y="6"/>
                    </a:lnTo>
                    <a:lnTo>
                      <a:pt x="20" y="10"/>
                    </a:lnTo>
                    <a:lnTo>
                      <a:pt x="20" y="10"/>
                    </a:lnTo>
                    <a:close/>
                  </a:path>
                </a:pathLst>
              </a:custGeom>
              <a:solidFill>
                <a:srgbClr val="536F6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0" name="Freeform 1146"/>
              <p:cNvSpPr/>
              <p:nvPr/>
            </p:nvSpPr>
            <p:spPr bwMode="auto">
              <a:xfrm>
                <a:off x="6837363" y="2635250"/>
                <a:ext cx="107950" cy="82550"/>
              </a:xfrm>
              <a:custGeom>
                <a:avLst/>
                <a:gdLst/>
                <a:ahLst/>
                <a:cxnLst>
                  <a:cxn ang="0">
                    <a:pos x="66" y="12"/>
                  </a:cxn>
                  <a:cxn ang="0">
                    <a:pos x="6" y="0"/>
                  </a:cxn>
                  <a:cxn ang="0">
                    <a:pos x="6" y="0"/>
                  </a:cxn>
                  <a:cxn ang="0">
                    <a:pos x="2" y="8"/>
                  </a:cxn>
                  <a:cxn ang="0">
                    <a:pos x="0" y="18"/>
                  </a:cxn>
                  <a:cxn ang="0">
                    <a:pos x="0" y="18"/>
                  </a:cxn>
                  <a:cxn ang="0">
                    <a:pos x="2" y="26"/>
                  </a:cxn>
                  <a:cxn ang="0">
                    <a:pos x="4" y="32"/>
                  </a:cxn>
                  <a:cxn ang="0">
                    <a:pos x="6" y="38"/>
                  </a:cxn>
                  <a:cxn ang="0">
                    <a:pos x="10" y="42"/>
                  </a:cxn>
                  <a:cxn ang="0">
                    <a:pos x="16" y="46"/>
                  </a:cxn>
                  <a:cxn ang="0">
                    <a:pos x="20" y="50"/>
                  </a:cxn>
                  <a:cxn ang="0">
                    <a:pos x="28" y="52"/>
                  </a:cxn>
                  <a:cxn ang="0">
                    <a:pos x="34" y="52"/>
                  </a:cxn>
                  <a:cxn ang="0">
                    <a:pos x="34" y="52"/>
                  </a:cxn>
                  <a:cxn ang="0">
                    <a:pos x="40" y="52"/>
                  </a:cxn>
                  <a:cxn ang="0">
                    <a:pos x="48" y="50"/>
                  </a:cxn>
                  <a:cxn ang="0">
                    <a:pos x="52" y="46"/>
                  </a:cxn>
                  <a:cxn ang="0">
                    <a:pos x="58" y="42"/>
                  </a:cxn>
                  <a:cxn ang="0">
                    <a:pos x="62" y="38"/>
                  </a:cxn>
                  <a:cxn ang="0">
                    <a:pos x="66" y="32"/>
                  </a:cxn>
                  <a:cxn ang="0">
                    <a:pos x="68" y="26"/>
                  </a:cxn>
                  <a:cxn ang="0">
                    <a:pos x="68" y="18"/>
                  </a:cxn>
                  <a:cxn ang="0">
                    <a:pos x="68" y="18"/>
                  </a:cxn>
                  <a:cxn ang="0">
                    <a:pos x="66" y="12"/>
                  </a:cxn>
                  <a:cxn ang="0">
                    <a:pos x="66" y="12"/>
                  </a:cxn>
                </a:cxnLst>
                <a:rect l="0" t="0" r="r" b="b"/>
                <a:pathLst>
                  <a:path w="68" h="52">
                    <a:moveTo>
                      <a:pt x="66" y="12"/>
                    </a:moveTo>
                    <a:lnTo>
                      <a:pt x="6" y="0"/>
                    </a:lnTo>
                    <a:lnTo>
                      <a:pt x="6" y="0"/>
                    </a:lnTo>
                    <a:lnTo>
                      <a:pt x="2" y="8"/>
                    </a:lnTo>
                    <a:lnTo>
                      <a:pt x="0" y="18"/>
                    </a:lnTo>
                    <a:lnTo>
                      <a:pt x="0" y="18"/>
                    </a:lnTo>
                    <a:lnTo>
                      <a:pt x="2" y="26"/>
                    </a:lnTo>
                    <a:lnTo>
                      <a:pt x="4" y="32"/>
                    </a:lnTo>
                    <a:lnTo>
                      <a:pt x="6" y="38"/>
                    </a:lnTo>
                    <a:lnTo>
                      <a:pt x="10" y="42"/>
                    </a:lnTo>
                    <a:lnTo>
                      <a:pt x="16" y="46"/>
                    </a:lnTo>
                    <a:lnTo>
                      <a:pt x="20" y="50"/>
                    </a:lnTo>
                    <a:lnTo>
                      <a:pt x="28" y="52"/>
                    </a:lnTo>
                    <a:lnTo>
                      <a:pt x="34" y="52"/>
                    </a:lnTo>
                    <a:lnTo>
                      <a:pt x="34" y="52"/>
                    </a:lnTo>
                    <a:lnTo>
                      <a:pt x="40" y="52"/>
                    </a:lnTo>
                    <a:lnTo>
                      <a:pt x="48" y="50"/>
                    </a:lnTo>
                    <a:lnTo>
                      <a:pt x="52" y="46"/>
                    </a:lnTo>
                    <a:lnTo>
                      <a:pt x="58" y="42"/>
                    </a:lnTo>
                    <a:lnTo>
                      <a:pt x="62" y="38"/>
                    </a:lnTo>
                    <a:lnTo>
                      <a:pt x="66" y="32"/>
                    </a:lnTo>
                    <a:lnTo>
                      <a:pt x="68" y="26"/>
                    </a:lnTo>
                    <a:lnTo>
                      <a:pt x="68" y="18"/>
                    </a:lnTo>
                    <a:lnTo>
                      <a:pt x="68" y="18"/>
                    </a:lnTo>
                    <a:lnTo>
                      <a:pt x="66" y="12"/>
                    </a:lnTo>
                    <a:lnTo>
                      <a:pt x="66" y="12"/>
                    </a:lnTo>
                    <a:close/>
                  </a:path>
                </a:pathLst>
              </a:custGeom>
              <a:solidFill>
                <a:srgbClr val="53B1A4"/>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1" name="Freeform 1147"/>
              <p:cNvSpPr/>
              <p:nvPr/>
            </p:nvSpPr>
            <p:spPr bwMode="auto">
              <a:xfrm>
                <a:off x="7040563" y="2765425"/>
                <a:ext cx="69850" cy="69850"/>
              </a:xfrm>
              <a:custGeom>
                <a:avLst/>
                <a:gdLst/>
                <a:ahLst/>
                <a:cxnLst>
                  <a:cxn ang="0">
                    <a:pos x="44" y="22"/>
                  </a:cxn>
                  <a:cxn ang="0">
                    <a:pos x="44" y="22"/>
                  </a:cxn>
                  <a:cxn ang="0">
                    <a:pos x="42" y="30"/>
                  </a:cxn>
                  <a:cxn ang="0">
                    <a:pos x="38" y="38"/>
                  </a:cxn>
                  <a:cxn ang="0">
                    <a:pos x="30" y="42"/>
                  </a:cxn>
                  <a:cxn ang="0">
                    <a:pos x="22" y="44"/>
                  </a:cxn>
                  <a:cxn ang="0">
                    <a:pos x="22" y="44"/>
                  </a:cxn>
                  <a:cxn ang="0">
                    <a:pos x="14" y="42"/>
                  </a:cxn>
                  <a:cxn ang="0">
                    <a:pos x="6" y="38"/>
                  </a:cxn>
                  <a:cxn ang="0">
                    <a:pos x="2" y="30"/>
                  </a:cxn>
                  <a:cxn ang="0">
                    <a:pos x="0" y="22"/>
                  </a:cxn>
                  <a:cxn ang="0">
                    <a:pos x="0" y="22"/>
                  </a:cxn>
                  <a:cxn ang="0">
                    <a:pos x="2" y="14"/>
                  </a:cxn>
                  <a:cxn ang="0">
                    <a:pos x="6" y="6"/>
                  </a:cxn>
                  <a:cxn ang="0">
                    <a:pos x="14" y="2"/>
                  </a:cxn>
                  <a:cxn ang="0">
                    <a:pos x="22" y="0"/>
                  </a:cxn>
                  <a:cxn ang="0">
                    <a:pos x="22" y="0"/>
                  </a:cxn>
                  <a:cxn ang="0">
                    <a:pos x="30" y="2"/>
                  </a:cxn>
                  <a:cxn ang="0">
                    <a:pos x="38" y="6"/>
                  </a:cxn>
                  <a:cxn ang="0">
                    <a:pos x="42" y="14"/>
                  </a:cxn>
                  <a:cxn ang="0">
                    <a:pos x="44" y="22"/>
                  </a:cxn>
                  <a:cxn ang="0">
                    <a:pos x="44" y="22"/>
                  </a:cxn>
                </a:cxnLst>
                <a:rect l="0" t="0" r="r" b="b"/>
                <a:pathLst>
                  <a:path w="44" h="44">
                    <a:moveTo>
                      <a:pt x="44" y="22"/>
                    </a:moveTo>
                    <a:lnTo>
                      <a:pt x="44" y="22"/>
                    </a:lnTo>
                    <a:lnTo>
                      <a:pt x="42" y="30"/>
                    </a:lnTo>
                    <a:lnTo>
                      <a:pt x="38" y="38"/>
                    </a:lnTo>
                    <a:lnTo>
                      <a:pt x="30" y="42"/>
                    </a:lnTo>
                    <a:lnTo>
                      <a:pt x="22" y="44"/>
                    </a:lnTo>
                    <a:lnTo>
                      <a:pt x="22" y="44"/>
                    </a:lnTo>
                    <a:lnTo>
                      <a:pt x="14" y="42"/>
                    </a:lnTo>
                    <a:lnTo>
                      <a:pt x="6" y="38"/>
                    </a:lnTo>
                    <a:lnTo>
                      <a:pt x="2" y="30"/>
                    </a:lnTo>
                    <a:lnTo>
                      <a:pt x="0" y="22"/>
                    </a:lnTo>
                    <a:lnTo>
                      <a:pt x="0" y="22"/>
                    </a:lnTo>
                    <a:lnTo>
                      <a:pt x="2" y="14"/>
                    </a:lnTo>
                    <a:lnTo>
                      <a:pt x="6" y="6"/>
                    </a:lnTo>
                    <a:lnTo>
                      <a:pt x="14" y="2"/>
                    </a:lnTo>
                    <a:lnTo>
                      <a:pt x="22" y="0"/>
                    </a:lnTo>
                    <a:lnTo>
                      <a:pt x="22" y="0"/>
                    </a:lnTo>
                    <a:lnTo>
                      <a:pt x="30" y="2"/>
                    </a:lnTo>
                    <a:lnTo>
                      <a:pt x="38" y="6"/>
                    </a:lnTo>
                    <a:lnTo>
                      <a:pt x="42" y="14"/>
                    </a:lnTo>
                    <a:lnTo>
                      <a:pt x="44" y="22"/>
                    </a:lnTo>
                    <a:lnTo>
                      <a:pt x="44" y="22"/>
                    </a:lnTo>
                    <a:close/>
                  </a:path>
                </a:pathLst>
              </a:custGeom>
              <a:solidFill>
                <a:srgbClr val="53B1A4"/>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2" name="Freeform 1148"/>
              <p:cNvSpPr/>
              <p:nvPr/>
            </p:nvSpPr>
            <p:spPr bwMode="auto">
              <a:xfrm>
                <a:off x="7192963" y="2705100"/>
                <a:ext cx="31750" cy="69850"/>
              </a:xfrm>
              <a:custGeom>
                <a:avLst/>
                <a:gdLst/>
                <a:ahLst/>
                <a:cxnLst>
                  <a:cxn ang="0">
                    <a:pos x="4" y="0"/>
                  </a:cxn>
                  <a:cxn ang="0">
                    <a:pos x="4" y="0"/>
                  </a:cxn>
                  <a:cxn ang="0">
                    <a:pos x="0" y="6"/>
                  </a:cxn>
                  <a:cxn ang="0">
                    <a:pos x="0" y="16"/>
                  </a:cxn>
                  <a:cxn ang="0">
                    <a:pos x="0" y="16"/>
                  </a:cxn>
                  <a:cxn ang="0">
                    <a:pos x="2" y="24"/>
                  </a:cxn>
                  <a:cxn ang="0">
                    <a:pos x="6" y="32"/>
                  </a:cxn>
                  <a:cxn ang="0">
                    <a:pos x="12" y="40"/>
                  </a:cxn>
                  <a:cxn ang="0">
                    <a:pos x="20" y="44"/>
                  </a:cxn>
                  <a:cxn ang="0">
                    <a:pos x="12" y="0"/>
                  </a:cxn>
                  <a:cxn ang="0">
                    <a:pos x="4" y="0"/>
                  </a:cxn>
                </a:cxnLst>
                <a:rect l="0" t="0" r="r" b="b"/>
                <a:pathLst>
                  <a:path w="20" h="44">
                    <a:moveTo>
                      <a:pt x="4" y="0"/>
                    </a:moveTo>
                    <a:lnTo>
                      <a:pt x="4" y="0"/>
                    </a:lnTo>
                    <a:lnTo>
                      <a:pt x="0" y="6"/>
                    </a:lnTo>
                    <a:lnTo>
                      <a:pt x="0" y="16"/>
                    </a:lnTo>
                    <a:lnTo>
                      <a:pt x="0" y="16"/>
                    </a:lnTo>
                    <a:lnTo>
                      <a:pt x="2" y="24"/>
                    </a:lnTo>
                    <a:lnTo>
                      <a:pt x="6" y="32"/>
                    </a:lnTo>
                    <a:lnTo>
                      <a:pt x="12" y="40"/>
                    </a:lnTo>
                    <a:lnTo>
                      <a:pt x="20" y="44"/>
                    </a:lnTo>
                    <a:lnTo>
                      <a:pt x="12" y="0"/>
                    </a:lnTo>
                    <a:lnTo>
                      <a:pt x="4" y="0"/>
                    </a:lnTo>
                    <a:close/>
                  </a:path>
                </a:pathLst>
              </a:custGeom>
              <a:solidFill>
                <a:srgbClr val="53B1A4"/>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3" name="Freeform 1149"/>
              <p:cNvSpPr/>
              <p:nvPr/>
            </p:nvSpPr>
            <p:spPr bwMode="auto">
              <a:xfrm>
                <a:off x="7212013" y="2705100"/>
                <a:ext cx="69850" cy="63500"/>
              </a:xfrm>
              <a:custGeom>
                <a:avLst/>
                <a:gdLst/>
                <a:ahLst/>
                <a:cxnLst>
                  <a:cxn ang="0">
                    <a:pos x="0" y="0"/>
                  </a:cxn>
                  <a:cxn ang="0">
                    <a:pos x="6" y="40"/>
                  </a:cxn>
                  <a:cxn ang="0">
                    <a:pos x="44" y="10"/>
                  </a:cxn>
                  <a:cxn ang="0">
                    <a:pos x="0" y="0"/>
                  </a:cxn>
                </a:cxnLst>
                <a:rect l="0" t="0" r="r" b="b"/>
                <a:pathLst>
                  <a:path w="44" h="40">
                    <a:moveTo>
                      <a:pt x="0" y="0"/>
                    </a:moveTo>
                    <a:lnTo>
                      <a:pt x="6" y="40"/>
                    </a:lnTo>
                    <a:lnTo>
                      <a:pt x="44" y="10"/>
                    </a:lnTo>
                    <a:lnTo>
                      <a:pt x="0" y="0"/>
                    </a:lnTo>
                    <a:close/>
                  </a:path>
                </a:pathLst>
              </a:custGeom>
              <a:solidFill>
                <a:srgbClr val="53B1A4"/>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4" name="Freeform 1150"/>
              <p:cNvSpPr/>
              <p:nvPr/>
            </p:nvSpPr>
            <p:spPr bwMode="auto">
              <a:xfrm>
                <a:off x="6792913" y="2800350"/>
                <a:ext cx="88900" cy="133350"/>
              </a:xfrm>
              <a:custGeom>
                <a:avLst/>
                <a:gdLst/>
                <a:ahLst/>
                <a:cxnLst>
                  <a:cxn ang="0">
                    <a:pos x="56" y="46"/>
                  </a:cxn>
                  <a:cxn ang="0">
                    <a:pos x="56" y="46"/>
                  </a:cxn>
                  <a:cxn ang="0">
                    <a:pos x="54" y="36"/>
                  </a:cxn>
                  <a:cxn ang="0">
                    <a:pos x="52" y="28"/>
                  </a:cxn>
                  <a:cxn ang="0">
                    <a:pos x="48" y="20"/>
                  </a:cxn>
                  <a:cxn ang="0">
                    <a:pos x="42" y="12"/>
                  </a:cxn>
                  <a:cxn ang="0">
                    <a:pos x="36" y="8"/>
                  </a:cxn>
                  <a:cxn ang="0">
                    <a:pos x="28" y="2"/>
                  </a:cxn>
                  <a:cxn ang="0">
                    <a:pos x="18" y="0"/>
                  </a:cxn>
                  <a:cxn ang="0">
                    <a:pos x="10" y="0"/>
                  </a:cxn>
                  <a:cxn ang="0">
                    <a:pos x="10" y="0"/>
                  </a:cxn>
                  <a:cxn ang="0">
                    <a:pos x="0" y="0"/>
                  </a:cxn>
                  <a:cxn ang="0">
                    <a:pos x="34" y="84"/>
                  </a:cxn>
                  <a:cxn ang="0">
                    <a:pos x="34" y="84"/>
                  </a:cxn>
                  <a:cxn ang="0">
                    <a:pos x="42" y="76"/>
                  </a:cxn>
                  <a:cxn ang="0">
                    <a:pos x="50" y="68"/>
                  </a:cxn>
                  <a:cxn ang="0">
                    <a:pos x="54" y="56"/>
                  </a:cxn>
                  <a:cxn ang="0">
                    <a:pos x="56" y="46"/>
                  </a:cxn>
                  <a:cxn ang="0">
                    <a:pos x="56" y="46"/>
                  </a:cxn>
                </a:cxnLst>
                <a:rect l="0" t="0" r="r" b="b"/>
                <a:pathLst>
                  <a:path w="56" h="84">
                    <a:moveTo>
                      <a:pt x="56" y="46"/>
                    </a:moveTo>
                    <a:lnTo>
                      <a:pt x="56" y="46"/>
                    </a:lnTo>
                    <a:lnTo>
                      <a:pt x="54" y="36"/>
                    </a:lnTo>
                    <a:lnTo>
                      <a:pt x="52" y="28"/>
                    </a:lnTo>
                    <a:lnTo>
                      <a:pt x="48" y="20"/>
                    </a:lnTo>
                    <a:lnTo>
                      <a:pt x="42" y="12"/>
                    </a:lnTo>
                    <a:lnTo>
                      <a:pt x="36" y="8"/>
                    </a:lnTo>
                    <a:lnTo>
                      <a:pt x="28" y="2"/>
                    </a:lnTo>
                    <a:lnTo>
                      <a:pt x="18" y="0"/>
                    </a:lnTo>
                    <a:lnTo>
                      <a:pt x="10" y="0"/>
                    </a:lnTo>
                    <a:lnTo>
                      <a:pt x="10" y="0"/>
                    </a:lnTo>
                    <a:lnTo>
                      <a:pt x="0" y="0"/>
                    </a:lnTo>
                    <a:lnTo>
                      <a:pt x="34" y="84"/>
                    </a:lnTo>
                    <a:lnTo>
                      <a:pt x="34" y="84"/>
                    </a:lnTo>
                    <a:lnTo>
                      <a:pt x="42" y="76"/>
                    </a:lnTo>
                    <a:lnTo>
                      <a:pt x="50" y="68"/>
                    </a:lnTo>
                    <a:lnTo>
                      <a:pt x="54" y="56"/>
                    </a:lnTo>
                    <a:lnTo>
                      <a:pt x="56" y="46"/>
                    </a:lnTo>
                    <a:lnTo>
                      <a:pt x="56" y="46"/>
                    </a:lnTo>
                    <a:close/>
                  </a:path>
                </a:pathLst>
              </a:custGeom>
              <a:solidFill>
                <a:srgbClr val="53B1A4"/>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5" name="Freeform 1151"/>
              <p:cNvSpPr/>
              <p:nvPr/>
            </p:nvSpPr>
            <p:spPr bwMode="auto">
              <a:xfrm>
                <a:off x="6961188" y="2940050"/>
                <a:ext cx="85725" cy="88900"/>
              </a:xfrm>
              <a:custGeom>
                <a:avLst/>
                <a:gdLst/>
                <a:ahLst/>
                <a:cxnLst>
                  <a:cxn ang="0">
                    <a:pos x="28" y="56"/>
                  </a:cxn>
                  <a:cxn ang="0">
                    <a:pos x="28" y="56"/>
                  </a:cxn>
                  <a:cxn ang="0">
                    <a:pos x="38" y="52"/>
                  </a:cxn>
                  <a:cxn ang="0">
                    <a:pos x="46" y="48"/>
                  </a:cxn>
                  <a:cxn ang="0">
                    <a:pos x="52" y="38"/>
                  </a:cxn>
                  <a:cxn ang="0">
                    <a:pos x="54" y="28"/>
                  </a:cxn>
                  <a:cxn ang="0">
                    <a:pos x="54" y="28"/>
                  </a:cxn>
                  <a:cxn ang="0">
                    <a:pos x="52" y="18"/>
                  </a:cxn>
                  <a:cxn ang="0">
                    <a:pos x="46" y="8"/>
                  </a:cxn>
                  <a:cxn ang="0">
                    <a:pos x="38" y="4"/>
                  </a:cxn>
                  <a:cxn ang="0">
                    <a:pos x="28" y="0"/>
                  </a:cxn>
                  <a:cxn ang="0">
                    <a:pos x="28" y="0"/>
                  </a:cxn>
                  <a:cxn ang="0">
                    <a:pos x="16" y="4"/>
                  </a:cxn>
                  <a:cxn ang="0">
                    <a:pos x="8" y="8"/>
                  </a:cxn>
                  <a:cxn ang="0">
                    <a:pos x="2" y="18"/>
                  </a:cxn>
                  <a:cxn ang="0">
                    <a:pos x="0" y="28"/>
                  </a:cxn>
                  <a:cxn ang="0">
                    <a:pos x="0" y="28"/>
                  </a:cxn>
                  <a:cxn ang="0">
                    <a:pos x="2" y="38"/>
                  </a:cxn>
                  <a:cxn ang="0">
                    <a:pos x="8" y="48"/>
                  </a:cxn>
                  <a:cxn ang="0">
                    <a:pos x="16" y="52"/>
                  </a:cxn>
                  <a:cxn ang="0">
                    <a:pos x="28" y="56"/>
                  </a:cxn>
                  <a:cxn ang="0">
                    <a:pos x="28" y="56"/>
                  </a:cxn>
                </a:cxnLst>
                <a:rect l="0" t="0" r="r" b="b"/>
                <a:pathLst>
                  <a:path w="54" h="56">
                    <a:moveTo>
                      <a:pt x="28" y="56"/>
                    </a:moveTo>
                    <a:lnTo>
                      <a:pt x="28" y="56"/>
                    </a:lnTo>
                    <a:lnTo>
                      <a:pt x="38" y="52"/>
                    </a:lnTo>
                    <a:lnTo>
                      <a:pt x="46" y="48"/>
                    </a:lnTo>
                    <a:lnTo>
                      <a:pt x="52" y="38"/>
                    </a:lnTo>
                    <a:lnTo>
                      <a:pt x="54" y="28"/>
                    </a:lnTo>
                    <a:lnTo>
                      <a:pt x="54" y="28"/>
                    </a:lnTo>
                    <a:lnTo>
                      <a:pt x="52" y="18"/>
                    </a:lnTo>
                    <a:lnTo>
                      <a:pt x="46" y="8"/>
                    </a:lnTo>
                    <a:lnTo>
                      <a:pt x="38" y="4"/>
                    </a:lnTo>
                    <a:lnTo>
                      <a:pt x="28" y="0"/>
                    </a:lnTo>
                    <a:lnTo>
                      <a:pt x="28" y="0"/>
                    </a:lnTo>
                    <a:lnTo>
                      <a:pt x="16" y="4"/>
                    </a:lnTo>
                    <a:lnTo>
                      <a:pt x="8" y="8"/>
                    </a:lnTo>
                    <a:lnTo>
                      <a:pt x="2" y="18"/>
                    </a:lnTo>
                    <a:lnTo>
                      <a:pt x="0" y="28"/>
                    </a:lnTo>
                    <a:lnTo>
                      <a:pt x="0" y="28"/>
                    </a:lnTo>
                    <a:lnTo>
                      <a:pt x="2" y="38"/>
                    </a:lnTo>
                    <a:lnTo>
                      <a:pt x="8" y="48"/>
                    </a:lnTo>
                    <a:lnTo>
                      <a:pt x="16" y="52"/>
                    </a:lnTo>
                    <a:lnTo>
                      <a:pt x="28" y="56"/>
                    </a:lnTo>
                    <a:lnTo>
                      <a:pt x="28" y="56"/>
                    </a:lnTo>
                    <a:close/>
                  </a:path>
                </a:pathLst>
              </a:custGeom>
              <a:solidFill>
                <a:srgbClr val="53B1A4"/>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6" name="Freeform 1152"/>
              <p:cNvSpPr/>
              <p:nvPr/>
            </p:nvSpPr>
            <p:spPr bwMode="auto">
              <a:xfrm>
                <a:off x="7164388" y="2886075"/>
                <a:ext cx="95250" cy="139700"/>
              </a:xfrm>
              <a:custGeom>
                <a:avLst/>
                <a:gdLst/>
                <a:ahLst/>
                <a:cxnLst>
                  <a:cxn ang="0">
                    <a:pos x="44" y="88"/>
                  </a:cxn>
                  <a:cxn ang="0">
                    <a:pos x="44" y="88"/>
                  </a:cxn>
                  <a:cxn ang="0">
                    <a:pos x="54" y="86"/>
                  </a:cxn>
                  <a:cxn ang="0">
                    <a:pos x="60" y="84"/>
                  </a:cxn>
                  <a:cxn ang="0">
                    <a:pos x="48" y="0"/>
                  </a:cxn>
                  <a:cxn ang="0">
                    <a:pos x="48" y="0"/>
                  </a:cxn>
                  <a:cxn ang="0">
                    <a:pos x="44" y="0"/>
                  </a:cxn>
                  <a:cxn ang="0">
                    <a:pos x="44" y="0"/>
                  </a:cxn>
                  <a:cxn ang="0">
                    <a:pos x="36" y="0"/>
                  </a:cxn>
                  <a:cxn ang="0">
                    <a:pos x="28" y="2"/>
                  </a:cxn>
                  <a:cxn ang="0">
                    <a:pos x="20" y="6"/>
                  </a:cxn>
                  <a:cxn ang="0">
                    <a:pos x="14" y="12"/>
                  </a:cxn>
                  <a:cxn ang="0">
                    <a:pos x="8" y="18"/>
                  </a:cxn>
                  <a:cxn ang="0">
                    <a:pos x="4" y="26"/>
                  </a:cxn>
                  <a:cxn ang="0">
                    <a:pos x="2" y="34"/>
                  </a:cxn>
                  <a:cxn ang="0">
                    <a:pos x="0" y="44"/>
                  </a:cxn>
                  <a:cxn ang="0">
                    <a:pos x="0" y="44"/>
                  </a:cxn>
                  <a:cxn ang="0">
                    <a:pos x="2" y="52"/>
                  </a:cxn>
                  <a:cxn ang="0">
                    <a:pos x="4" y="60"/>
                  </a:cxn>
                  <a:cxn ang="0">
                    <a:pos x="8" y="68"/>
                  </a:cxn>
                  <a:cxn ang="0">
                    <a:pos x="14" y="74"/>
                  </a:cxn>
                  <a:cxn ang="0">
                    <a:pos x="20" y="80"/>
                  </a:cxn>
                  <a:cxn ang="0">
                    <a:pos x="28" y="84"/>
                  </a:cxn>
                  <a:cxn ang="0">
                    <a:pos x="36" y="86"/>
                  </a:cxn>
                  <a:cxn ang="0">
                    <a:pos x="44" y="88"/>
                  </a:cxn>
                  <a:cxn ang="0">
                    <a:pos x="44" y="88"/>
                  </a:cxn>
                </a:cxnLst>
                <a:rect l="0" t="0" r="r" b="b"/>
                <a:pathLst>
                  <a:path w="60" h="88">
                    <a:moveTo>
                      <a:pt x="44" y="88"/>
                    </a:moveTo>
                    <a:lnTo>
                      <a:pt x="44" y="88"/>
                    </a:lnTo>
                    <a:lnTo>
                      <a:pt x="54" y="86"/>
                    </a:lnTo>
                    <a:lnTo>
                      <a:pt x="60" y="84"/>
                    </a:lnTo>
                    <a:lnTo>
                      <a:pt x="48" y="0"/>
                    </a:lnTo>
                    <a:lnTo>
                      <a:pt x="48" y="0"/>
                    </a:lnTo>
                    <a:lnTo>
                      <a:pt x="44" y="0"/>
                    </a:lnTo>
                    <a:lnTo>
                      <a:pt x="44" y="0"/>
                    </a:lnTo>
                    <a:lnTo>
                      <a:pt x="36" y="0"/>
                    </a:lnTo>
                    <a:lnTo>
                      <a:pt x="28" y="2"/>
                    </a:lnTo>
                    <a:lnTo>
                      <a:pt x="20" y="6"/>
                    </a:lnTo>
                    <a:lnTo>
                      <a:pt x="14" y="12"/>
                    </a:lnTo>
                    <a:lnTo>
                      <a:pt x="8" y="18"/>
                    </a:lnTo>
                    <a:lnTo>
                      <a:pt x="4" y="26"/>
                    </a:lnTo>
                    <a:lnTo>
                      <a:pt x="2" y="34"/>
                    </a:lnTo>
                    <a:lnTo>
                      <a:pt x="0" y="44"/>
                    </a:lnTo>
                    <a:lnTo>
                      <a:pt x="0" y="44"/>
                    </a:lnTo>
                    <a:lnTo>
                      <a:pt x="2" y="52"/>
                    </a:lnTo>
                    <a:lnTo>
                      <a:pt x="4" y="60"/>
                    </a:lnTo>
                    <a:lnTo>
                      <a:pt x="8" y="68"/>
                    </a:lnTo>
                    <a:lnTo>
                      <a:pt x="14" y="74"/>
                    </a:lnTo>
                    <a:lnTo>
                      <a:pt x="20" y="80"/>
                    </a:lnTo>
                    <a:lnTo>
                      <a:pt x="28" y="84"/>
                    </a:lnTo>
                    <a:lnTo>
                      <a:pt x="36" y="86"/>
                    </a:lnTo>
                    <a:lnTo>
                      <a:pt x="44" y="88"/>
                    </a:lnTo>
                    <a:lnTo>
                      <a:pt x="44" y="88"/>
                    </a:lnTo>
                    <a:close/>
                  </a:path>
                </a:pathLst>
              </a:custGeom>
              <a:solidFill>
                <a:srgbClr val="53B1A4"/>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7" name="Freeform 1153"/>
              <p:cNvSpPr/>
              <p:nvPr/>
            </p:nvSpPr>
            <p:spPr bwMode="auto">
              <a:xfrm>
                <a:off x="7107238" y="3098800"/>
                <a:ext cx="92075" cy="82550"/>
              </a:xfrm>
              <a:custGeom>
                <a:avLst/>
                <a:gdLst/>
                <a:ahLst/>
                <a:cxnLst>
                  <a:cxn ang="0">
                    <a:pos x="58" y="28"/>
                  </a:cxn>
                  <a:cxn ang="0">
                    <a:pos x="58" y="28"/>
                  </a:cxn>
                  <a:cxn ang="0">
                    <a:pos x="56" y="18"/>
                  </a:cxn>
                  <a:cxn ang="0">
                    <a:pos x="50" y="8"/>
                  </a:cxn>
                  <a:cxn ang="0">
                    <a:pos x="40" y="2"/>
                  </a:cxn>
                  <a:cxn ang="0">
                    <a:pos x="28" y="0"/>
                  </a:cxn>
                  <a:cxn ang="0">
                    <a:pos x="28" y="0"/>
                  </a:cxn>
                  <a:cxn ang="0">
                    <a:pos x="18" y="2"/>
                  </a:cxn>
                  <a:cxn ang="0">
                    <a:pos x="8" y="8"/>
                  </a:cxn>
                  <a:cxn ang="0">
                    <a:pos x="2" y="18"/>
                  </a:cxn>
                  <a:cxn ang="0">
                    <a:pos x="0" y="28"/>
                  </a:cxn>
                  <a:cxn ang="0">
                    <a:pos x="0" y="30"/>
                  </a:cxn>
                  <a:cxn ang="0">
                    <a:pos x="46" y="52"/>
                  </a:cxn>
                  <a:cxn ang="0">
                    <a:pos x="46" y="52"/>
                  </a:cxn>
                  <a:cxn ang="0">
                    <a:pos x="50" y="48"/>
                  </a:cxn>
                  <a:cxn ang="0">
                    <a:pos x="54" y="42"/>
                  </a:cxn>
                  <a:cxn ang="0">
                    <a:pos x="56" y="36"/>
                  </a:cxn>
                  <a:cxn ang="0">
                    <a:pos x="58" y="28"/>
                  </a:cxn>
                  <a:cxn ang="0">
                    <a:pos x="58" y="28"/>
                  </a:cxn>
                </a:cxnLst>
                <a:rect l="0" t="0" r="r" b="b"/>
                <a:pathLst>
                  <a:path w="58" h="52">
                    <a:moveTo>
                      <a:pt x="58" y="28"/>
                    </a:moveTo>
                    <a:lnTo>
                      <a:pt x="58" y="28"/>
                    </a:lnTo>
                    <a:lnTo>
                      <a:pt x="56" y="18"/>
                    </a:lnTo>
                    <a:lnTo>
                      <a:pt x="50" y="8"/>
                    </a:lnTo>
                    <a:lnTo>
                      <a:pt x="40" y="2"/>
                    </a:lnTo>
                    <a:lnTo>
                      <a:pt x="28" y="0"/>
                    </a:lnTo>
                    <a:lnTo>
                      <a:pt x="28" y="0"/>
                    </a:lnTo>
                    <a:lnTo>
                      <a:pt x="18" y="2"/>
                    </a:lnTo>
                    <a:lnTo>
                      <a:pt x="8" y="8"/>
                    </a:lnTo>
                    <a:lnTo>
                      <a:pt x="2" y="18"/>
                    </a:lnTo>
                    <a:lnTo>
                      <a:pt x="0" y="28"/>
                    </a:lnTo>
                    <a:lnTo>
                      <a:pt x="0" y="30"/>
                    </a:lnTo>
                    <a:lnTo>
                      <a:pt x="46" y="52"/>
                    </a:lnTo>
                    <a:lnTo>
                      <a:pt x="46" y="52"/>
                    </a:lnTo>
                    <a:lnTo>
                      <a:pt x="50" y="48"/>
                    </a:lnTo>
                    <a:lnTo>
                      <a:pt x="54" y="42"/>
                    </a:lnTo>
                    <a:lnTo>
                      <a:pt x="56" y="36"/>
                    </a:lnTo>
                    <a:lnTo>
                      <a:pt x="58" y="28"/>
                    </a:lnTo>
                    <a:lnTo>
                      <a:pt x="58" y="28"/>
                    </a:lnTo>
                    <a:close/>
                  </a:path>
                </a:pathLst>
              </a:custGeom>
              <a:solidFill>
                <a:srgbClr val="53B1A4"/>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grpSp>
      </p:grpSp>
    </p:spTree>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airplan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20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48">
                                            <p:txEl>
                                              <p:pRg st="0" end="0"/>
                                            </p:txEl>
                                          </p:spTgt>
                                        </p:tgtEl>
                                        <p:attrNameLst>
                                          <p:attrName>style.visibility</p:attrName>
                                        </p:attrNameLst>
                                      </p:cBhvr>
                                      <p:to>
                                        <p:strVal val="visible"/>
                                      </p:to>
                                    </p:set>
                                    <p:animEffect transition="in" filter="fade">
                                      <p:cBhvr>
                                        <p:cTn id="12" dur="2000"/>
                                        <p:tgtEl>
                                          <p:spTgt spid="48">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 grpId="0" build="p"/>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787" name="组合 1786"/>
          <p:cNvGrpSpPr/>
          <p:nvPr/>
        </p:nvGrpSpPr>
        <p:grpSpPr>
          <a:xfrm>
            <a:off x="107504" y="51470"/>
            <a:ext cx="8928992" cy="2637619"/>
            <a:chOff x="1277938" y="155575"/>
            <a:chExt cx="6584950" cy="1892300"/>
          </a:xfrm>
        </p:grpSpPr>
        <p:sp>
          <p:nvSpPr>
            <p:cNvPr id="1788" name="Freeform 7"/>
            <p:cNvSpPr/>
            <p:nvPr/>
          </p:nvSpPr>
          <p:spPr bwMode="auto">
            <a:xfrm>
              <a:off x="2344738" y="285750"/>
              <a:ext cx="53975" cy="50800"/>
            </a:xfrm>
            <a:custGeom>
              <a:avLst/>
              <a:gdLst/>
              <a:ahLst/>
              <a:cxnLst>
                <a:cxn ang="0">
                  <a:pos x="16" y="0"/>
                </a:cxn>
                <a:cxn ang="0">
                  <a:pos x="16" y="0"/>
                </a:cxn>
                <a:cxn ang="0">
                  <a:pos x="10" y="0"/>
                </a:cxn>
                <a:cxn ang="0">
                  <a:pos x="6" y="4"/>
                </a:cxn>
                <a:cxn ang="0">
                  <a:pos x="2" y="10"/>
                </a:cxn>
                <a:cxn ang="0">
                  <a:pos x="0" y="16"/>
                </a:cxn>
                <a:cxn ang="0">
                  <a:pos x="0" y="16"/>
                </a:cxn>
                <a:cxn ang="0">
                  <a:pos x="2" y="22"/>
                </a:cxn>
                <a:cxn ang="0">
                  <a:pos x="6" y="28"/>
                </a:cxn>
                <a:cxn ang="0">
                  <a:pos x="10" y="32"/>
                </a:cxn>
                <a:cxn ang="0">
                  <a:pos x="16" y="32"/>
                </a:cxn>
                <a:cxn ang="0">
                  <a:pos x="16" y="32"/>
                </a:cxn>
                <a:cxn ang="0">
                  <a:pos x="24" y="32"/>
                </a:cxn>
                <a:cxn ang="0">
                  <a:pos x="28" y="28"/>
                </a:cxn>
                <a:cxn ang="0">
                  <a:pos x="32" y="22"/>
                </a:cxn>
                <a:cxn ang="0">
                  <a:pos x="34" y="16"/>
                </a:cxn>
                <a:cxn ang="0">
                  <a:pos x="34" y="16"/>
                </a:cxn>
                <a:cxn ang="0">
                  <a:pos x="32" y="10"/>
                </a:cxn>
                <a:cxn ang="0">
                  <a:pos x="28" y="4"/>
                </a:cxn>
                <a:cxn ang="0">
                  <a:pos x="24" y="0"/>
                </a:cxn>
                <a:cxn ang="0">
                  <a:pos x="16" y="0"/>
                </a:cxn>
              </a:cxnLst>
              <a:rect l="0" t="0" r="r" b="b"/>
              <a:pathLst>
                <a:path w="34" h="32">
                  <a:moveTo>
                    <a:pt x="16" y="0"/>
                  </a:moveTo>
                  <a:lnTo>
                    <a:pt x="16" y="0"/>
                  </a:lnTo>
                  <a:lnTo>
                    <a:pt x="10" y="0"/>
                  </a:lnTo>
                  <a:lnTo>
                    <a:pt x="6" y="4"/>
                  </a:lnTo>
                  <a:lnTo>
                    <a:pt x="2" y="10"/>
                  </a:lnTo>
                  <a:lnTo>
                    <a:pt x="0" y="16"/>
                  </a:lnTo>
                  <a:lnTo>
                    <a:pt x="0" y="16"/>
                  </a:lnTo>
                  <a:lnTo>
                    <a:pt x="2" y="22"/>
                  </a:lnTo>
                  <a:lnTo>
                    <a:pt x="6" y="28"/>
                  </a:lnTo>
                  <a:lnTo>
                    <a:pt x="10" y="32"/>
                  </a:lnTo>
                  <a:lnTo>
                    <a:pt x="16" y="32"/>
                  </a:lnTo>
                  <a:lnTo>
                    <a:pt x="16" y="32"/>
                  </a:lnTo>
                  <a:lnTo>
                    <a:pt x="24" y="32"/>
                  </a:lnTo>
                  <a:lnTo>
                    <a:pt x="28" y="28"/>
                  </a:lnTo>
                  <a:lnTo>
                    <a:pt x="32" y="22"/>
                  </a:lnTo>
                  <a:lnTo>
                    <a:pt x="34" y="16"/>
                  </a:lnTo>
                  <a:lnTo>
                    <a:pt x="34" y="16"/>
                  </a:lnTo>
                  <a:lnTo>
                    <a:pt x="32" y="10"/>
                  </a:lnTo>
                  <a:lnTo>
                    <a:pt x="28" y="4"/>
                  </a:lnTo>
                  <a:lnTo>
                    <a:pt x="24" y="0"/>
                  </a:lnTo>
                  <a:lnTo>
                    <a:pt x="1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789" name="Freeform 8"/>
            <p:cNvSpPr/>
            <p:nvPr/>
          </p:nvSpPr>
          <p:spPr bwMode="auto">
            <a:xfrm>
              <a:off x="2344738" y="285750"/>
              <a:ext cx="53975" cy="50800"/>
            </a:xfrm>
            <a:custGeom>
              <a:avLst/>
              <a:gdLst/>
              <a:ahLst/>
              <a:cxnLst>
                <a:cxn ang="0">
                  <a:pos x="16" y="0"/>
                </a:cxn>
                <a:cxn ang="0">
                  <a:pos x="16" y="0"/>
                </a:cxn>
                <a:cxn ang="0">
                  <a:pos x="10" y="0"/>
                </a:cxn>
                <a:cxn ang="0">
                  <a:pos x="6" y="4"/>
                </a:cxn>
                <a:cxn ang="0">
                  <a:pos x="2" y="10"/>
                </a:cxn>
                <a:cxn ang="0">
                  <a:pos x="0" y="16"/>
                </a:cxn>
                <a:cxn ang="0">
                  <a:pos x="0" y="16"/>
                </a:cxn>
                <a:cxn ang="0">
                  <a:pos x="2" y="22"/>
                </a:cxn>
                <a:cxn ang="0">
                  <a:pos x="6" y="28"/>
                </a:cxn>
                <a:cxn ang="0">
                  <a:pos x="10" y="32"/>
                </a:cxn>
                <a:cxn ang="0">
                  <a:pos x="16" y="32"/>
                </a:cxn>
                <a:cxn ang="0">
                  <a:pos x="16" y="32"/>
                </a:cxn>
                <a:cxn ang="0">
                  <a:pos x="24" y="32"/>
                </a:cxn>
                <a:cxn ang="0">
                  <a:pos x="28" y="28"/>
                </a:cxn>
                <a:cxn ang="0">
                  <a:pos x="32" y="22"/>
                </a:cxn>
                <a:cxn ang="0">
                  <a:pos x="34" y="16"/>
                </a:cxn>
                <a:cxn ang="0">
                  <a:pos x="34" y="16"/>
                </a:cxn>
                <a:cxn ang="0">
                  <a:pos x="32" y="10"/>
                </a:cxn>
                <a:cxn ang="0">
                  <a:pos x="28" y="4"/>
                </a:cxn>
                <a:cxn ang="0">
                  <a:pos x="24" y="0"/>
                </a:cxn>
                <a:cxn ang="0">
                  <a:pos x="16" y="0"/>
                </a:cxn>
              </a:cxnLst>
              <a:rect l="0" t="0" r="r" b="b"/>
              <a:pathLst>
                <a:path w="34" h="32">
                  <a:moveTo>
                    <a:pt x="16" y="0"/>
                  </a:moveTo>
                  <a:lnTo>
                    <a:pt x="16" y="0"/>
                  </a:lnTo>
                  <a:lnTo>
                    <a:pt x="10" y="0"/>
                  </a:lnTo>
                  <a:lnTo>
                    <a:pt x="6" y="4"/>
                  </a:lnTo>
                  <a:lnTo>
                    <a:pt x="2" y="10"/>
                  </a:lnTo>
                  <a:lnTo>
                    <a:pt x="0" y="16"/>
                  </a:lnTo>
                  <a:lnTo>
                    <a:pt x="0" y="16"/>
                  </a:lnTo>
                  <a:lnTo>
                    <a:pt x="2" y="22"/>
                  </a:lnTo>
                  <a:lnTo>
                    <a:pt x="6" y="28"/>
                  </a:lnTo>
                  <a:lnTo>
                    <a:pt x="10" y="32"/>
                  </a:lnTo>
                  <a:lnTo>
                    <a:pt x="16" y="32"/>
                  </a:lnTo>
                  <a:lnTo>
                    <a:pt x="16" y="32"/>
                  </a:lnTo>
                  <a:lnTo>
                    <a:pt x="24" y="32"/>
                  </a:lnTo>
                  <a:lnTo>
                    <a:pt x="28" y="28"/>
                  </a:lnTo>
                  <a:lnTo>
                    <a:pt x="32" y="22"/>
                  </a:lnTo>
                  <a:lnTo>
                    <a:pt x="34" y="16"/>
                  </a:lnTo>
                  <a:lnTo>
                    <a:pt x="34" y="16"/>
                  </a:lnTo>
                  <a:lnTo>
                    <a:pt x="32" y="10"/>
                  </a:lnTo>
                  <a:lnTo>
                    <a:pt x="28" y="4"/>
                  </a:lnTo>
                  <a:lnTo>
                    <a:pt x="24" y="0"/>
                  </a:lnTo>
                  <a:lnTo>
                    <a:pt x="1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790" name="Freeform 9"/>
            <p:cNvSpPr/>
            <p:nvPr/>
          </p:nvSpPr>
          <p:spPr bwMode="auto">
            <a:xfrm>
              <a:off x="1560513" y="355600"/>
              <a:ext cx="53975" cy="53975"/>
            </a:xfrm>
            <a:custGeom>
              <a:avLst/>
              <a:gdLst/>
              <a:ahLst/>
              <a:cxnLst>
                <a:cxn ang="0">
                  <a:pos x="18" y="0"/>
                </a:cxn>
                <a:cxn ang="0">
                  <a:pos x="18" y="0"/>
                </a:cxn>
                <a:cxn ang="0">
                  <a:pos x="12" y="2"/>
                </a:cxn>
                <a:cxn ang="0">
                  <a:pos x="6" y="6"/>
                </a:cxn>
                <a:cxn ang="0">
                  <a:pos x="2" y="10"/>
                </a:cxn>
                <a:cxn ang="0">
                  <a:pos x="0" y="16"/>
                </a:cxn>
                <a:cxn ang="0">
                  <a:pos x="0" y="16"/>
                </a:cxn>
                <a:cxn ang="0">
                  <a:pos x="2" y="24"/>
                </a:cxn>
                <a:cxn ang="0">
                  <a:pos x="6" y="28"/>
                </a:cxn>
                <a:cxn ang="0">
                  <a:pos x="12" y="32"/>
                </a:cxn>
                <a:cxn ang="0">
                  <a:pos x="18" y="34"/>
                </a:cxn>
                <a:cxn ang="0">
                  <a:pos x="18" y="34"/>
                </a:cxn>
                <a:cxn ang="0">
                  <a:pos x="24" y="32"/>
                </a:cxn>
                <a:cxn ang="0">
                  <a:pos x="30" y="28"/>
                </a:cxn>
                <a:cxn ang="0">
                  <a:pos x="34" y="24"/>
                </a:cxn>
                <a:cxn ang="0">
                  <a:pos x="34" y="16"/>
                </a:cxn>
                <a:cxn ang="0">
                  <a:pos x="34" y="16"/>
                </a:cxn>
                <a:cxn ang="0">
                  <a:pos x="34" y="10"/>
                </a:cxn>
                <a:cxn ang="0">
                  <a:pos x="30" y="6"/>
                </a:cxn>
                <a:cxn ang="0">
                  <a:pos x="24" y="2"/>
                </a:cxn>
                <a:cxn ang="0">
                  <a:pos x="18" y="0"/>
                </a:cxn>
              </a:cxnLst>
              <a:rect l="0" t="0" r="r" b="b"/>
              <a:pathLst>
                <a:path w="34" h="34">
                  <a:moveTo>
                    <a:pt x="18" y="0"/>
                  </a:moveTo>
                  <a:lnTo>
                    <a:pt x="18" y="0"/>
                  </a:lnTo>
                  <a:lnTo>
                    <a:pt x="12" y="2"/>
                  </a:lnTo>
                  <a:lnTo>
                    <a:pt x="6" y="6"/>
                  </a:lnTo>
                  <a:lnTo>
                    <a:pt x="2" y="10"/>
                  </a:lnTo>
                  <a:lnTo>
                    <a:pt x="0" y="16"/>
                  </a:lnTo>
                  <a:lnTo>
                    <a:pt x="0" y="16"/>
                  </a:lnTo>
                  <a:lnTo>
                    <a:pt x="2" y="24"/>
                  </a:lnTo>
                  <a:lnTo>
                    <a:pt x="6" y="28"/>
                  </a:lnTo>
                  <a:lnTo>
                    <a:pt x="12" y="32"/>
                  </a:lnTo>
                  <a:lnTo>
                    <a:pt x="18" y="34"/>
                  </a:lnTo>
                  <a:lnTo>
                    <a:pt x="18" y="34"/>
                  </a:lnTo>
                  <a:lnTo>
                    <a:pt x="24" y="32"/>
                  </a:lnTo>
                  <a:lnTo>
                    <a:pt x="30" y="28"/>
                  </a:lnTo>
                  <a:lnTo>
                    <a:pt x="34" y="24"/>
                  </a:lnTo>
                  <a:lnTo>
                    <a:pt x="34" y="16"/>
                  </a:lnTo>
                  <a:lnTo>
                    <a:pt x="34" y="16"/>
                  </a:lnTo>
                  <a:lnTo>
                    <a:pt x="34" y="10"/>
                  </a:lnTo>
                  <a:lnTo>
                    <a:pt x="30" y="6"/>
                  </a:lnTo>
                  <a:lnTo>
                    <a:pt x="24" y="2"/>
                  </a:lnTo>
                  <a:lnTo>
                    <a:pt x="1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791" name="Freeform 10"/>
            <p:cNvSpPr/>
            <p:nvPr/>
          </p:nvSpPr>
          <p:spPr bwMode="auto">
            <a:xfrm>
              <a:off x="1560513" y="355600"/>
              <a:ext cx="53975" cy="53975"/>
            </a:xfrm>
            <a:custGeom>
              <a:avLst/>
              <a:gdLst/>
              <a:ahLst/>
              <a:cxnLst>
                <a:cxn ang="0">
                  <a:pos x="18" y="0"/>
                </a:cxn>
                <a:cxn ang="0">
                  <a:pos x="18" y="0"/>
                </a:cxn>
                <a:cxn ang="0">
                  <a:pos x="12" y="2"/>
                </a:cxn>
                <a:cxn ang="0">
                  <a:pos x="6" y="6"/>
                </a:cxn>
                <a:cxn ang="0">
                  <a:pos x="2" y="10"/>
                </a:cxn>
                <a:cxn ang="0">
                  <a:pos x="0" y="16"/>
                </a:cxn>
                <a:cxn ang="0">
                  <a:pos x="0" y="16"/>
                </a:cxn>
                <a:cxn ang="0">
                  <a:pos x="2" y="24"/>
                </a:cxn>
                <a:cxn ang="0">
                  <a:pos x="6" y="28"/>
                </a:cxn>
                <a:cxn ang="0">
                  <a:pos x="12" y="32"/>
                </a:cxn>
                <a:cxn ang="0">
                  <a:pos x="18" y="34"/>
                </a:cxn>
                <a:cxn ang="0">
                  <a:pos x="18" y="34"/>
                </a:cxn>
                <a:cxn ang="0">
                  <a:pos x="24" y="32"/>
                </a:cxn>
                <a:cxn ang="0">
                  <a:pos x="30" y="28"/>
                </a:cxn>
                <a:cxn ang="0">
                  <a:pos x="34" y="24"/>
                </a:cxn>
                <a:cxn ang="0">
                  <a:pos x="34" y="16"/>
                </a:cxn>
                <a:cxn ang="0">
                  <a:pos x="34" y="16"/>
                </a:cxn>
                <a:cxn ang="0">
                  <a:pos x="34" y="10"/>
                </a:cxn>
                <a:cxn ang="0">
                  <a:pos x="30" y="6"/>
                </a:cxn>
                <a:cxn ang="0">
                  <a:pos x="24" y="2"/>
                </a:cxn>
                <a:cxn ang="0">
                  <a:pos x="18" y="0"/>
                </a:cxn>
              </a:cxnLst>
              <a:rect l="0" t="0" r="r" b="b"/>
              <a:pathLst>
                <a:path w="34" h="34">
                  <a:moveTo>
                    <a:pt x="18" y="0"/>
                  </a:moveTo>
                  <a:lnTo>
                    <a:pt x="18" y="0"/>
                  </a:lnTo>
                  <a:lnTo>
                    <a:pt x="12" y="2"/>
                  </a:lnTo>
                  <a:lnTo>
                    <a:pt x="6" y="6"/>
                  </a:lnTo>
                  <a:lnTo>
                    <a:pt x="2" y="10"/>
                  </a:lnTo>
                  <a:lnTo>
                    <a:pt x="0" y="16"/>
                  </a:lnTo>
                  <a:lnTo>
                    <a:pt x="0" y="16"/>
                  </a:lnTo>
                  <a:lnTo>
                    <a:pt x="2" y="24"/>
                  </a:lnTo>
                  <a:lnTo>
                    <a:pt x="6" y="28"/>
                  </a:lnTo>
                  <a:lnTo>
                    <a:pt x="12" y="32"/>
                  </a:lnTo>
                  <a:lnTo>
                    <a:pt x="18" y="34"/>
                  </a:lnTo>
                  <a:lnTo>
                    <a:pt x="18" y="34"/>
                  </a:lnTo>
                  <a:lnTo>
                    <a:pt x="24" y="32"/>
                  </a:lnTo>
                  <a:lnTo>
                    <a:pt x="30" y="28"/>
                  </a:lnTo>
                  <a:lnTo>
                    <a:pt x="34" y="24"/>
                  </a:lnTo>
                  <a:lnTo>
                    <a:pt x="34" y="16"/>
                  </a:lnTo>
                  <a:lnTo>
                    <a:pt x="34" y="16"/>
                  </a:lnTo>
                  <a:lnTo>
                    <a:pt x="34" y="10"/>
                  </a:lnTo>
                  <a:lnTo>
                    <a:pt x="30" y="6"/>
                  </a:lnTo>
                  <a:lnTo>
                    <a:pt x="24" y="2"/>
                  </a:lnTo>
                  <a:lnTo>
                    <a:pt x="1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792" name="Freeform 11"/>
            <p:cNvSpPr/>
            <p:nvPr/>
          </p:nvSpPr>
          <p:spPr bwMode="auto">
            <a:xfrm>
              <a:off x="1757363" y="488950"/>
              <a:ext cx="53975" cy="53975"/>
            </a:xfrm>
            <a:custGeom>
              <a:avLst/>
              <a:gdLst/>
              <a:ahLst/>
              <a:cxnLst>
                <a:cxn ang="0">
                  <a:pos x="18" y="0"/>
                </a:cxn>
                <a:cxn ang="0">
                  <a:pos x="18" y="0"/>
                </a:cxn>
                <a:cxn ang="0">
                  <a:pos x="10" y="2"/>
                </a:cxn>
                <a:cxn ang="0">
                  <a:pos x="6" y="6"/>
                </a:cxn>
                <a:cxn ang="0">
                  <a:pos x="2" y="10"/>
                </a:cxn>
                <a:cxn ang="0">
                  <a:pos x="0" y="18"/>
                </a:cxn>
                <a:cxn ang="0">
                  <a:pos x="0" y="18"/>
                </a:cxn>
                <a:cxn ang="0">
                  <a:pos x="2" y="24"/>
                </a:cxn>
                <a:cxn ang="0">
                  <a:pos x="6" y="28"/>
                </a:cxn>
                <a:cxn ang="0">
                  <a:pos x="10" y="32"/>
                </a:cxn>
                <a:cxn ang="0">
                  <a:pos x="18" y="34"/>
                </a:cxn>
                <a:cxn ang="0">
                  <a:pos x="18" y="34"/>
                </a:cxn>
                <a:cxn ang="0">
                  <a:pos x="24" y="32"/>
                </a:cxn>
                <a:cxn ang="0">
                  <a:pos x="28" y="28"/>
                </a:cxn>
                <a:cxn ang="0">
                  <a:pos x="32" y="24"/>
                </a:cxn>
                <a:cxn ang="0">
                  <a:pos x="34" y="18"/>
                </a:cxn>
                <a:cxn ang="0">
                  <a:pos x="34" y="18"/>
                </a:cxn>
                <a:cxn ang="0">
                  <a:pos x="32" y="10"/>
                </a:cxn>
                <a:cxn ang="0">
                  <a:pos x="28" y="6"/>
                </a:cxn>
                <a:cxn ang="0">
                  <a:pos x="24" y="2"/>
                </a:cxn>
                <a:cxn ang="0">
                  <a:pos x="18" y="0"/>
                </a:cxn>
              </a:cxnLst>
              <a:rect l="0" t="0" r="r" b="b"/>
              <a:pathLst>
                <a:path w="34" h="34">
                  <a:moveTo>
                    <a:pt x="18" y="0"/>
                  </a:moveTo>
                  <a:lnTo>
                    <a:pt x="18" y="0"/>
                  </a:lnTo>
                  <a:lnTo>
                    <a:pt x="10" y="2"/>
                  </a:lnTo>
                  <a:lnTo>
                    <a:pt x="6" y="6"/>
                  </a:lnTo>
                  <a:lnTo>
                    <a:pt x="2" y="10"/>
                  </a:lnTo>
                  <a:lnTo>
                    <a:pt x="0" y="18"/>
                  </a:lnTo>
                  <a:lnTo>
                    <a:pt x="0" y="18"/>
                  </a:lnTo>
                  <a:lnTo>
                    <a:pt x="2" y="24"/>
                  </a:lnTo>
                  <a:lnTo>
                    <a:pt x="6" y="28"/>
                  </a:lnTo>
                  <a:lnTo>
                    <a:pt x="10" y="32"/>
                  </a:lnTo>
                  <a:lnTo>
                    <a:pt x="18" y="34"/>
                  </a:lnTo>
                  <a:lnTo>
                    <a:pt x="18" y="34"/>
                  </a:lnTo>
                  <a:lnTo>
                    <a:pt x="24" y="32"/>
                  </a:lnTo>
                  <a:lnTo>
                    <a:pt x="28" y="28"/>
                  </a:lnTo>
                  <a:lnTo>
                    <a:pt x="32" y="24"/>
                  </a:lnTo>
                  <a:lnTo>
                    <a:pt x="34" y="18"/>
                  </a:lnTo>
                  <a:lnTo>
                    <a:pt x="34" y="18"/>
                  </a:lnTo>
                  <a:lnTo>
                    <a:pt x="32" y="10"/>
                  </a:lnTo>
                  <a:lnTo>
                    <a:pt x="28" y="6"/>
                  </a:lnTo>
                  <a:lnTo>
                    <a:pt x="24" y="2"/>
                  </a:lnTo>
                  <a:lnTo>
                    <a:pt x="1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793" name="Freeform 12"/>
            <p:cNvSpPr/>
            <p:nvPr/>
          </p:nvSpPr>
          <p:spPr bwMode="auto">
            <a:xfrm>
              <a:off x="1757363" y="488950"/>
              <a:ext cx="53975" cy="53975"/>
            </a:xfrm>
            <a:custGeom>
              <a:avLst/>
              <a:gdLst/>
              <a:ahLst/>
              <a:cxnLst>
                <a:cxn ang="0">
                  <a:pos x="18" y="0"/>
                </a:cxn>
                <a:cxn ang="0">
                  <a:pos x="18" y="0"/>
                </a:cxn>
                <a:cxn ang="0">
                  <a:pos x="10" y="2"/>
                </a:cxn>
                <a:cxn ang="0">
                  <a:pos x="6" y="6"/>
                </a:cxn>
                <a:cxn ang="0">
                  <a:pos x="2" y="10"/>
                </a:cxn>
                <a:cxn ang="0">
                  <a:pos x="0" y="18"/>
                </a:cxn>
                <a:cxn ang="0">
                  <a:pos x="0" y="18"/>
                </a:cxn>
                <a:cxn ang="0">
                  <a:pos x="2" y="24"/>
                </a:cxn>
                <a:cxn ang="0">
                  <a:pos x="6" y="28"/>
                </a:cxn>
                <a:cxn ang="0">
                  <a:pos x="10" y="32"/>
                </a:cxn>
                <a:cxn ang="0">
                  <a:pos x="18" y="34"/>
                </a:cxn>
                <a:cxn ang="0">
                  <a:pos x="18" y="34"/>
                </a:cxn>
                <a:cxn ang="0">
                  <a:pos x="24" y="32"/>
                </a:cxn>
                <a:cxn ang="0">
                  <a:pos x="28" y="28"/>
                </a:cxn>
                <a:cxn ang="0">
                  <a:pos x="32" y="24"/>
                </a:cxn>
                <a:cxn ang="0">
                  <a:pos x="34" y="18"/>
                </a:cxn>
                <a:cxn ang="0">
                  <a:pos x="34" y="18"/>
                </a:cxn>
                <a:cxn ang="0">
                  <a:pos x="32" y="10"/>
                </a:cxn>
                <a:cxn ang="0">
                  <a:pos x="28" y="6"/>
                </a:cxn>
                <a:cxn ang="0">
                  <a:pos x="24" y="2"/>
                </a:cxn>
                <a:cxn ang="0">
                  <a:pos x="18" y="0"/>
                </a:cxn>
              </a:cxnLst>
              <a:rect l="0" t="0" r="r" b="b"/>
              <a:pathLst>
                <a:path w="34" h="34">
                  <a:moveTo>
                    <a:pt x="18" y="0"/>
                  </a:moveTo>
                  <a:lnTo>
                    <a:pt x="18" y="0"/>
                  </a:lnTo>
                  <a:lnTo>
                    <a:pt x="10" y="2"/>
                  </a:lnTo>
                  <a:lnTo>
                    <a:pt x="6" y="6"/>
                  </a:lnTo>
                  <a:lnTo>
                    <a:pt x="2" y="10"/>
                  </a:lnTo>
                  <a:lnTo>
                    <a:pt x="0" y="18"/>
                  </a:lnTo>
                  <a:lnTo>
                    <a:pt x="0" y="18"/>
                  </a:lnTo>
                  <a:lnTo>
                    <a:pt x="2" y="24"/>
                  </a:lnTo>
                  <a:lnTo>
                    <a:pt x="6" y="28"/>
                  </a:lnTo>
                  <a:lnTo>
                    <a:pt x="10" y="32"/>
                  </a:lnTo>
                  <a:lnTo>
                    <a:pt x="18" y="34"/>
                  </a:lnTo>
                  <a:lnTo>
                    <a:pt x="18" y="34"/>
                  </a:lnTo>
                  <a:lnTo>
                    <a:pt x="24" y="32"/>
                  </a:lnTo>
                  <a:lnTo>
                    <a:pt x="28" y="28"/>
                  </a:lnTo>
                  <a:lnTo>
                    <a:pt x="32" y="24"/>
                  </a:lnTo>
                  <a:lnTo>
                    <a:pt x="34" y="18"/>
                  </a:lnTo>
                  <a:lnTo>
                    <a:pt x="34" y="18"/>
                  </a:lnTo>
                  <a:lnTo>
                    <a:pt x="32" y="10"/>
                  </a:lnTo>
                  <a:lnTo>
                    <a:pt x="28" y="6"/>
                  </a:lnTo>
                  <a:lnTo>
                    <a:pt x="24" y="2"/>
                  </a:lnTo>
                  <a:lnTo>
                    <a:pt x="1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794" name="Freeform 13"/>
            <p:cNvSpPr/>
            <p:nvPr/>
          </p:nvSpPr>
          <p:spPr bwMode="auto">
            <a:xfrm>
              <a:off x="3805238" y="311150"/>
              <a:ext cx="53975" cy="53975"/>
            </a:xfrm>
            <a:custGeom>
              <a:avLst/>
              <a:gdLst/>
              <a:ahLst/>
              <a:cxnLst>
                <a:cxn ang="0">
                  <a:pos x="16" y="0"/>
                </a:cxn>
                <a:cxn ang="0">
                  <a:pos x="16" y="0"/>
                </a:cxn>
                <a:cxn ang="0">
                  <a:pos x="10" y="2"/>
                </a:cxn>
                <a:cxn ang="0">
                  <a:pos x="4" y="6"/>
                </a:cxn>
                <a:cxn ang="0">
                  <a:pos x="0" y="10"/>
                </a:cxn>
                <a:cxn ang="0">
                  <a:pos x="0" y="16"/>
                </a:cxn>
                <a:cxn ang="0">
                  <a:pos x="0" y="16"/>
                </a:cxn>
                <a:cxn ang="0">
                  <a:pos x="0" y="24"/>
                </a:cxn>
                <a:cxn ang="0">
                  <a:pos x="4" y="28"/>
                </a:cxn>
                <a:cxn ang="0">
                  <a:pos x="10" y="32"/>
                </a:cxn>
                <a:cxn ang="0">
                  <a:pos x="16" y="34"/>
                </a:cxn>
                <a:cxn ang="0">
                  <a:pos x="16" y="34"/>
                </a:cxn>
                <a:cxn ang="0">
                  <a:pos x="22" y="32"/>
                </a:cxn>
                <a:cxn ang="0">
                  <a:pos x="28" y="28"/>
                </a:cxn>
                <a:cxn ang="0">
                  <a:pos x="32" y="24"/>
                </a:cxn>
                <a:cxn ang="0">
                  <a:pos x="34" y="16"/>
                </a:cxn>
                <a:cxn ang="0">
                  <a:pos x="34" y="16"/>
                </a:cxn>
                <a:cxn ang="0">
                  <a:pos x="32" y="10"/>
                </a:cxn>
                <a:cxn ang="0">
                  <a:pos x="28" y="6"/>
                </a:cxn>
                <a:cxn ang="0">
                  <a:pos x="22" y="2"/>
                </a:cxn>
                <a:cxn ang="0">
                  <a:pos x="16" y="0"/>
                </a:cxn>
              </a:cxnLst>
              <a:rect l="0" t="0" r="r" b="b"/>
              <a:pathLst>
                <a:path w="34" h="34">
                  <a:moveTo>
                    <a:pt x="16" y="0"/>
                  </a:moveTo>
                  <a:lnTo>
                    <a:pt x="16" y="0"/>
                  </a:lnTo>
                  <a:lnTo>
                    <a:pt x="10" y="2"/>
                  </a:lnTo>
                  <a:lnTo>
                    <a:pt x="4" y="6"/>
                  </a:lnTo>
                  <a:lnTo>
                    <a:pt x="0" y="10"/>
                  </a:lnTo>
                  <a:lnTo>
                    <a:pt x="0" y="16"/>
                  </a:lnTo>
                  <a:lnTo>
                    <a:pt x="0" y="16"/>
                  </a:lnTo>
                  <a:lnTo>
                    <a:pt x="0" y="24"/>
                  </a:lnTo>
                  <a:lnTo>
                    <a:pt x="4" y="28"/>
                  </a:lnTo>
                  <a:lnTo>
                    <a:pt x="10" y="32"/>
                  </a:lnTo>
                  <a:lnTo>
                    <a:pt x="16" y="34"/>
                  </a:lnTo>
                  <a:lnTo>
                    <a:pt x="16" y="34"/>
                  </a:lnTo>
                  <a:lnTo>
                    <a:pt x="22" y="32"/>
                  </a:lnTo>
                  <a:lnTo>
                    <a:pt x="28" y="28"/>
                  </a:lnTo>
                  <a:lnTo>
                    <a:pt x="32" y="24"/>
                  </a:lnTo>
                  <a:lnTo>
                    <a:pt x="34" y="16"/>
                  </a:lnTo>
                  <a:lnTo>
                    <a:pt x="34" y="16"/>
                  </a:lnTo>
                  <a:lnTo>
                    <a:pt x="32" y="10"/>
                  </a:lnTo>
                  <a:lnTo>
                    <a:pt x="28" y="6"/>
                  </a:lnTo>
                  <a:lnTo>
                    <a:pt x="22" y="2"/>
                  </a:lnTo>
                  <a:lnTo>
                    <a:pt x="1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795" name="Freeform 14"/>
            <p:cNvSpPr/>
            <p:nvPr/>
          </p:nvSpPr>
          <p:spPr bwMode="auto">
            <a:xfrm>
              <a:off x="3805238" y="311150"/>
              <a:ext cx="53975" cy="53975"/>
            </a:xfrm>
            <a:custGeom>
              <a:avLst/>
              <a:gdLst/>
              <a:ahLst/>
              <a:cxnLst>
                <a:cxn ang="0">
                  <a:pos x="16" y="0"/>
                </a:cxn>
                <a:cxn ang="0">
                  <a:pos x="16" y="0"/>
                </a:cxn>
                <a:cxn ang="0">
                  <a:pos x="10" y="2"/>
                </a:cxn>
                <a:cxn ang="0">
                  <a:pos x="4" y="6"/>
                </a:cxn>
                <a:cxn ang="0">
                  <a:pos x="0" y="10"/>
                </a:cxn>
                <a:cxn ang="0">
                  <a:pos x="0" y="16"/>
                </a:cxn>
                <a:cxn ang="0">
                  <a:pos x="0" y="16"/>
                </a:cxn>
                <a:cxn ang="0">
                  <a:pos x="0" y="24"/>
                </a:cxn>
                <a:cxn ang="0">
                  <a:pos x="4" y="28"/>
                </a:cxn>
                <a:cxn ang="0">
                  <a:pos x="10" y="32"/>
                </a:cxn>
                <a:cxn ang="0">
                  <a:pos x="16" y="34"/>
                </a:cxn>
                <a:cxn ang="0">
                  <a:pos x="16" y="34"/>
                </a:cxn>
                <a:cxn ang="0">
                  <a:pos x="22" y="32"/>
                </a:cxn>
                <a:cxn ang="0">
                  <a:pos x="28" y="28"/>
                </a:cxn>
                <a:cxn ang="0">
                  <a:pos x="32" y="24"/>
                </a:cxn>
                <a:cxn ang="0">
                  <a:pos x="34" y="16"/>
                </a:cxn>
                <a:cxn ang="0">
                  <a:pos x="34" y="16"/>
                </a:cxn>
                <a:cxn ang="0">
                  <a:pos x="32" y="10"/>
                </a:cxn>
                <a:cxn ang="0">
                  <a:pos x="28" y="6"/>
                </a:cxn>
                <a:cxn ang="0">
                  <a:pos x="22" y="2"/>
                </a:cxn>
                <a:cxn ang="0">
                  <a:pos x="16" y="0"/>
                </a:cxn>
              </a:cxnLst>
              <a:rect l="0" t="0" r="r" b="b"/>
              <a:pathLst>
                <a:path w="34" h="34">
                  <a:moveTo>
                    <a:pt x="16" y="0"/>
                  </a:moveTo>
                  <a:lnTo>
                    <a:pt x="16" y="0"/>
                  </a:lnTo>
                  <a:lnTo>
                    <a:pt x="10" y="2"/>
                  </a:lnTo>
                  <a:lnTo>
                    <a:pt x="4" y="6"/>
                  </a:lnTo>
                  <a:lnTo>
                    <a:pt x="0" y="10"/>
                  </a:lnTo>
                  <a:lnTo>
                    <a:pt x="0" y="16"/>
                  </a:lnTo>
                  <a:lnTo>
                    <a:pt x="0" y="16"/>
                  </a:lnTo>
                  <a:lnTo>
                    <a:pt x="0" y="24"/>
                  </a:lnTo>
                  <a:lnTo>
                    <a:pt x="4" y="28"/>
                  </a:lnTo>
                  <a:lnTo>
                    <a:pt x="10" y="32"/>
                  </a:lnTo>
                  <a:lnTo>
                    <a:pt x="16" y="34"/>
                  </a:lnTo>
                  <a:lnTo>
                    <a:pt x="16" y="34"/>
                  </a:lnTo>
                  <a:lnTo>
                    <a:pt x="22" y="32"/>
                  </a:lnTo>
                  <a:lnTo>
                    <a:pt x="28" y="28"/>
                  </a:lnTo>
                  <a:lnTo>
                    <a:pt x="32" y="24"/>
                  </a:lnTo>
                  <a:lnTo>
                    <a:pt x="34" y="16"/>
                  </a:lnTo>
                  <a:lnTo>
                    <a:pt x="34" y="16"/>
                  </a:lnTo>
                  <a:lnTo>
                    <a:pt x="32" y="10"/>
                  </a:lnTo>
                  <a:lnTo>
                    <a:pt x="28" y="6"/>
                  </a:lnTo>
                  <a:lnTo>
                    <a:pt x="22" y="2"/>
                  </a:lnTo>
                  <a:lnTo>
                    <a:pt x="1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796" name="Freeform 15"/>
            <p:cNvSpPr/>
            <p:nvPr/>
          </p:nvSpPr>
          <p:spPr bwMode="auto">
            <a:xfrm>
              <a:off x="2833688" y="374650"/>
              <a:ext cx="73025" cy="69850"/>
            </a:xfrm>
            <a:custGeom>
              <a:avLst/>
              <a:gdLst/>
              <a:ahLst/>
              <a:cxnLst>
                <a:cxn ang="0">
                  <a:pos x="22" y="0"/>
                </a:cxn>
                <a:cxn ang="0">
                  <a:pos x="22" y="0"/>
                </a:cxn>
                <a:cxn ang="0">
                  <a:pos x="14" y="2"/>
                </a:cxn>
                <a:cxn ang="0">
                  <a:pos x="6" y="6"/>
                </a:cxn>
                <a:cxn ang="0">
                  <a:pos x="2" y="14"/>
                </a:cxn>
                <a:cxn ang="0">
                  <a:pos x="0" y="22"/>
                </a:cxn>
                <a:cxn ang="0">
                  <a:pos x="0" y="22"/>
                </a:cxn>
                <a:cxn ang="0">
                  <a:pos x="2" y="30"/>
                </a:cxn>
                <a:cxn ang="0">
                  <a:pos x="6" y="38"/>
                </a:cxn>
                <a:cxn ang="0">
                  <a:pos x="14" y="42"/>
                </a:cxn>
                <a:cxn ang="0">
                  <a:pos x="22" y="44"/>
                </a:cxn>
                <a:cxn ang="0">
                  <a:pos x="22" y="44"/>
                </a:cxn>
                <a:cxn ang="0">
                  <a:pos x="32" y="42"/>
                </a:cxn>
                <a:cxn ang="0">
                  <a:pos x="38" y="38"/>
                </a:cxn>
                <a:cxn ang="0">
                  <a:pos x="44" y="30"/>
                </a:cxn>
                <a:cxn ang="0">
                  <a:pos x="46" y="22"/>
                </a:cxn>
                <a:cxn ang="0">
                  <a:pos x="46" y="22"/>
                </a:cxn>
                <a:cxn ang="0">
                  <a:pos x="44" y="14"/>
                </a:cxn>
                <a:cxn ang="0">
                  <a:pos x="38" y="6"/>
                </a:cxn>
                <a:cxn ang="0">
                  <a:pos x="32" y="2"/>
                </a:cxn>
                <a:cxn ang="0">
                  <a:pos x="22" y="0"/>
                </a:cxn>
              </a:cxnLst>
              <a:rect l="0" t="0" r="r" b="b"/>
              <a:pathLst>
                <a:path w="46" h="44">
                  <a:moveTo>
                    <a:pt x="22" y="0"/>
                  </a:moveTo>
                  <a:lnTo>
                    <a:pt x="22" y="0"/>
                  </a:lnTo>
                  <a:lnTo>
                    <a:pt x="14" y="2"/>
                  </a:lnTo>
                  <a:lnTo>
                    <a:pt x="6" y="6"/>
                  </a:lnTo>
                  <a:lnTo>
                    <a:pt x="2" y="14"/>
                  </a:lnTo>
                  <a:lnTo>
                    <a:pt x="0" y="22"/>
                  </a:lnTo>
                  <a:lnTo>
                    <a:pt x="0" y="22"/>
                  </a:lnTo>
                  <a:lnTo>
                    <a:pt x="2" y="30"/>
                  </a:lnTo>
                  <a:lnTo>
                    <a:pt x="6" y="38"/>
                  </a:lnTo>
                  <a:lnTo>
                    <a:pt x="14" y="42"/>
                  </a:lnTo>
                  <a:lnTo>
                    <a:pt x="22" y="44"/>
                  </a:lnTo>
                  <a:lnTo>
                    <a:pt x="22" y="44"/>
                  </a:lnTo>
                  <a:lnTo>
                    <a:pt x="32" y="42"/>
                  </a:lnTo>
                  <a:lnTo>
                    <a:pt x="38" y="38"/>
                  </a:lnTo>
                  <a:lnTo>
                    <a:pt x="44" y="30"/>
                  </a:lnTo>
                  <a:lnTo>
                    <a:pt x="46" y="22"/>
                  </a:lnTo>
                  <a:lnTo>
                    <a:pt x="46" y="22"/>
                  </a:lnTo>
                  <a:lnTo>
                    <a:pt x="44" y="14"/>
                  </a:lnTo>
                  <a:lnTo>
                    <a:pt x="38" y="6"/>
                  </a:lnTo>
                  <a:lnTo>
                    <a:pt x="32" y="2"/>
                  </a:lnTo>
                  <a:lnTo>
                    <a:pt x="2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797" name="Freeform 16"/>
            <p:cNvSpPr/>
            <p:nvPr/>
          </p:nvSpPr>
          <p:spPr bwMode="auto">
            <a:xfrm>
              <a:off x="2833688" y="374650"/>
              <a:ext cx="73025" cy="69850"/>
            </a:xfrm>
            <a:custGeom>
              <a:avLst/>
              <a:gdLst/>
              <a:ahLst/>
              <a:cxnLst>
                <a:cxn ang="0">
                  <a:pos x="22" y="0"/>
                </a:cxn>
                <a:cxn ang="0">
                  <a:pos x="22" y="0"/>
                </a:cxn>
                <a:cxn ang="0">
                  <a:pos x="14" y="2"/>
                </a:cxn>
                <a:cxn ang="0">
                  <a:pos x="6" y="6"/>
                </a:cxn>
                <a:cxn ang="0">
                  <a:pos x="2" y="14"/>
                </a:cxn>
                <a:cxn ang="0">
                  <a:pos x="0" y="22"/>
                </a:cxn>
                <a:cxn ang="0">
                  <a:pos x="0" y="22"/>
                </a:cxn>
                <a:cxn ang="0">
                  <a:pos x="2" y="30"/>
                </a:cxn>
                <a:cxn ang="0">
                  <a:pos x="6" y="38"/>
                </a:cxn>
                <a:cxn ang="0">
                  <a:pos x="14" y="42"/>
                </a:cxn>
                <a:cxn ang="0">
                  <a:pos x="22" y="44"/>
                </a:cxn>
                <a:cxn ang="0">
                  <a:pos x="22" y="44"/>
                </a:cxn>
                <a:cxn ang="0">
                  <a:pos x="32" y="42"/>
                </a:cxn>
                <a:cxn ang="0">
                  <a:pos x="38" y="38"/>
                </a:cxn>
                <a:cxn ang="0">
                  <a:pos x="44" y="30"/>
                </a:cxn>
                <a:cxn ang="0">
                  <a:pos x="46" y="22"/>
                </a:cxn>
                <a:cxn ang="0">
                  <a:pos x="46" y="22"/>
                </a:cxn>
                <a:cxn ang="0">
                  <a:pos x="44" y="14"/>
                </a:cxn>
                <a:cxn ang="0">
                  <a:pos x="38" y="6"/>
                </a:cxn>
                <a:cxn ang="0">
                  <a:pos x="32" y="2"/>
                </a:cxn>
                <a:cxn ang="0">
                  <a:pos x="22" y="0"/>
                </a:cxn>
              </a:cxnLst>
              <a:rect l="0" t="0" r="r" b="b"/>
              <a:pathLst>
                <a:path w="46" h="44">
                  <a:moveTo>
                    <a:pt x="22" y="0"/>
                  </a:moveTo>
                  <a:lnTo>
                    <a:pt x="22" y="0"/>
                  </a:lnTo>
                  <a:lnTo>
                    <a:pt x="14" y="2"/>
                  </a:lnTo>
                  <a:lnTo>
                    <a:pt x="6" y="6"/>
                  </a:lnTo>
                  <a:lnTo>
                    <a:pt x="2" y="14"/>
                  </a:lnTo>
                  <a:lnTo>
                    <a:pt x="0" y="22"/>
                  </a:lnTo>
                  <a:lnTo>
                    <a:pt x="0" y="22"/>
                  </a:lnTo>
                  <a:lnTo>
                    <a:pt x="2" y="30"/>
                  </a:lnTo>
                  <a:lnTo>
                    <a:pt x="6" y="38"/>
                  </a:lnTo>
                  <a:lnTo>
                    <a:pt x="14" y="42"/>
                  </a:lnTo>
                  <a:lnTo>
                    <a:pt x="22" y="44"/>
                  </a:lnTo>
                  <a:lnTo>
                    <a:pt x="22" y="44"/>
                  </a:lnTo>
                  <a:lnTo>
                    <a:pt x="32" y="42"/>
                  </a:lnTo>
                  <a:lnTo>
                    <a:pt x="38" y="38"/>
                  </a:lnTo>
                  <a:lnTo>
                    <a:pt x="44" y="30"/>
                  </a:lnTo>
                  <a:lnTo>
                    <a:pt x="46" y="22"/>
                  </a:lnTo>
                  <a:lnTo>
                    <a:pt x="46" y="22"/>
                  </a:lnTo>
                  <a:lnTo>
                    <a:pt x="44" y="14"/>
                  </a:lnTo>
                  <a:lnTo>
                    <a:pt x="38" y="6"/>
                  </a:lnTo>
                  <a:lnTo>
                    <a:pt x="32" y="2"/>
                  </a:lnTo>
                  <a:lnTo>
                    <a:pt x="22"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798" name="Freeform 17"/>
            <p:cNvSpPr/>
            <p:nvPr/>
          </p:nvSpPr>
          <p:spPr bwMode="auto">
            <a:xfrm>
              <a:off x="1858963" y="901700"/>
              <a:ext cx="82550" cy="82550"/>
            </a:xfrm>
            <a:custGeom>
              <a:avLst/>
              <a:gdLst/>
              <a:ahLst/>
              <a:cxnLst>
                <a:cxn ang="0">
                  <a:pos x="26" y="0"/>
                </a:cxn>
                <a:cxn ang="0">
                  <a:pos x="26" y="0"/>
                </a:cxn>
                <a:cxn ang="0">
                  <a:pos x="16" y="2"/>
                </a:cxn>
                <a:cxn ang="0">
                  <a:pos x="8" y="8"/>
                </a:cxn>
                <a:cxn ang="0">
                  <a:pos x="2" y="16"/>
                </a:cxn>
                <a:cxn ang="0">
                  <a:pos x="0" y="26"/>
                </a:cxn>
                <a:cxn ang="0">
                  <a:pos x="0" y="26"/>
                </a:cxn>
                <a:cxn ang="0">
                  <a:pos x="2" y="36"/>
                </a:cxn>
                <a:cxn ang="0">
                  <a:pos x="8" y="44"/>
                </a:cxn>
                <a:cxn ang="0">
                  <a:pos x="16" y="50"/>
                </a:cxn>
                <a:cxn ang="0">
                  <a:pos x="26" y="52"/>
                </a:cxn>
                <a:cxn ang="0">
                  <a:pos x="26" y="52"/>
                </a:cxn>
                <a:cxn ang="0">
                  <a:pos x="36" y="50"/>
                </a:cxn>
                <a:cxn ang="0">
                  <a:pos x="44" y="44"/>
                </a:cxn>
                <a:cxn ang="0">
                  <a:pos x="50" y="36"/>
                </a:cxn>
                <a:cxn ang="0">
                  <a:pos x="52" y="26"/>
                </a:cxn>
                <a:cxn ang="0">
                  <a:pos x="52" y="26"/>
                </a:cxn>
                <a:cxn ang="0">
                  <a:pos x="50" y="16"/>
                </a:cxn>
                <a:cxn ang="0">
                  <a:pos x="44" y="8"/>
                </a:cxn>
                <a:cxn ang="0">
                  <a:pos x="36" y="2"/>
                </a:cxn>
                <a:cxn ang="0">
                  <a:pos x="26" y="0"/>
                </a:cxn>
              </a:cxnLst>
              <a:rect l="0" t="0" r="r" b="b"/>
              <a:pathLst>
                <a:path w="52" h="52">
                  <a:moveTo>
                    <a:pt x="26" y="0"/>
                  </a:moveTo>
                  <a:lnTo>
                    <a:pt x="26" y="0"/>
                  </a:lnTo>
                  <a:lnTo>
                    <a:pt x="16" y="2"/>
                  </a:lnTo>
                  <a:lnTo>
                    <a:pt x="8" y="8"/>
                  </a:lnTo>
                  <a:lnTo>
                    <a:pt x="2" y="16"/>
                  </a:lnTo>
                  <a:lnTo>
                    <a:pt x="0" y="26"/>
                  </a:lnTo>
                  <a:lnTo>
                    <a:pt x="0" y="26"/>
                  </a:lnTo>
                  <a:lnTo>
                    <a:pt x="2" y="36"/>
                  </a:lnTo>
                  <a:lnTo>
                    <a:pt x="8" y="44"/>
                  </a:lnTo>
                  <a:lnTo>
                    <a:pt x="16" y="50"/>
                  </a:lnTo>
                  <a:lnTo>
                    <a:pt x="26" y="52"/>
                  </a:lnTo>
                  <a:lnTo>
                    <a:pt x="26" y="52"/>
                  </a:lnTo>
                  <a:lnTo>
                    <a:pt x="36" y="50"/>
                  </a:lnTo>
                  <a:lnTo>
                    <a:pt x="44" y="44"/>
                  </a:lnTo>
                  <a:lnTo>
                    <a:pt x="50" y="36"/>
                  </a:lnTo>
                  <a:lnTo>
                    <a:pt x="52" y="26"/>
                  </a:lnTo>
                  <a:lnTo>
                    <a:pt x="52" y="26"/>
                  </a:lnTo>
                  <a:lnTo>
                    <a:pt x="50" y="16"/>
                  </a:lnTo>
                  <a:lnTo>
                    <a:pt x="44" y="8"/>
                  </a:lnTo>
                  <a:lnTo>
                    <a:pt x="36" y="2"/>
                  </a:lnTo>
                  <a:lnTo>
                    <a:pt x="2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799" name="Freeform 18"/>
            <p:cNvSpPr/>
            <p:nvPr/>
          </p:nvSpPr>
          <p:spPr bwMode="auto">
            <a:xfrm>
              <a:off x="1858963" y="901700"/>
              <a:ext cx="82550" cy="82550"/>
            </a:xfrm>
            <a:custGeom>
              <a:avLst/>
              <a:gdLst/>
              <a:ahLst/>
              <a:cxnLst>
                <a:cxn ang="0">
                  <a:pos x="26" y="0"/>
                </a:cxn>
                <a:cxn ang="0">
                  <a:pos x="26" y="0"/>
                </a:cxn>
                <a:cxn ang="0">
                  <a:pos x="16" y="2"/>
                </a:cxn>
                <a:cxn ang="0">
                  <a:pos x="8" y="8"/>
                </a:cxn>
                <a:cxn ang="0">
                  <a:pos x="2" y="16"/>
                </a:cxn>
                <a:cxn ang="0">
                  <a:pos x="0" y="26"/>
                </a:cxn>
                <a:cxn ang="0">
                  <a:pos x="0" y="26"/>
                </a:cxn>
                <a:cxn ang="0">
                  <a:pos x="2" y="36"/>
                </a:cxn>
                <a:cxn ang="0">
                  <a:pos x="8" y="44"/>
                </a:cxn>
                <a:cxn ang="0">
                  <a:pos x="16" y="50"/>
                </a:cxn>
                <a:cxn ang="0">
                  <a:pos x="26" y="52"/>
                </a:cxn>
                <a:cxn ang="0">
                  <a:pos x="26" y="52"/>
                </a:cxn>
                <a:cxn ang="0">
                  <a:pos x="36" y="50"/>
                </a:cxn>
                <a:cxn ang="0">
                  <a:pos x="44" y="44"/>
                </a:cxn>
                <a:cxn ang="0">
                  <a:pos x="50" y="36"/>
                </a:cxn>
                <a:cxn ang="0">
                  <a:pos x="52" y="26"/>
                </a:cxn>
                <a:cxn ang="0">
                  <a:pos x="52" y="26"/>
                </a:cxn>
                <a:cxn ang="0">
                  <a:pos x="50" y="16"/>
                </a:cxn>
                <a:cxn ang="0">
                  <a:pos x="44" y="8"/>
                </a:cxn>
                <a:cxn ang="0">
                  <a:pos x="36" y="2"/>
                </a:cxn>
                <a:cxn ang="0">
                  <a:pos x="26" y="0"/>
                </a:cxn>
              </a:cxnLst>
              <a:rect l="0" t="0" r="r" b="b"/>
              <a:pathLst>
                <a:path w="52" h="52">
                  <a:moveTo>
                    <a:pt x="26" y="0"/>
                  </a:moveTo>
                  <a:lnTo>
                    <a:pt x="26" y="0"/>
                  </a:lnTo>
                  <a:lnTo>
                    <a:pt x="16" y="2"/>
                  </a:lnTo>
                  <a:lnTo>
                    <a:pt x="8" y="8"/>
                  </a:lnTo>
                  <a:lnTo>
                    <a:pt x="2" y="16"/>
                  </a:lnTo>
                  <a:lnTo>
                    <a:pt x="0" y="26"/>
                  </a:lnTo>
                  <a:lnTo>
                    <a:pt x="0" y="26"/>
                  </a:lnTo>
                  <a:lnTo>
                    <a:pt x="2" y="36"/>
                  </a:lnTo>
                  <a:lnTo>
                    <a:pt x="8" y="44"/>
                  </a:lnTo>
                  <a:lnTo>
                    <a:pt x="16" y="50"/>
                  </a:lnTo>
                  <a:lnTo>
                    <a:pt x="26" y="52"/>
                  </a:lnTo>
                  <a:lnTo>
                    <a:pt x="26" y="52"/>
                  </a:lnTo>
                  <a:lnTo>
                    <a:pt x="36" y="50"/>
                  </a:lnTo>
                  <a:lnTo>
                    <a:pt x="44" y="44"/>
                  </a:lnTo>
                  <a:lnTo>
                    <a:pt x="50" y="36"/>
                  </a:lnTo>
                  <a:lnTo>
                    <a:pt x="52" y="26"/>
                  </a:lnTo>
                  <a:lnTo>
                    <a:pt x="52" y="26"/>
                  </a:lnTo>
                  <a:lnTo>
                    <a:pt x="50" y="16"/>
                  </a:lnTo>
                  <a:lnTo>
                    <a:pt x="44" y="8"/>
                  </a:lnTo>
                  <a:lnTo>
                    <a:pt x="36" y="2"/>
                  </a:lnTo>
                  <a:lnTo>
                    <a:pt x="2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800" name="Freeform 19"/>
            <p:cNvSpPr/>
            <p:nvPr/>
          </p:nvSpPr>
          <p:spPr bwMode="auto">
            <a:xfrm>
              <a:off x="3217863" y="365125"/>
              <a:ext cx="34925" cy="34925"/>
            </a:xfrm>
            <a:custGeom>
              <a:avLst/>
              <a:gdLst/>
              <a:ahLst/>
              <a:cxnLst>
                <a:cxn ang="0">
                  <a:pos x="10" y="0"/>
                </a:cxn>
                <a:cxn ang="0">
                  <a:pos x="10" y="0"/>
                </a:cxn>
                <a:cxn ang="0">
                  <a:pos x="6" y="0"/>
                </a:cxn>
                <a:cxn ang="0">
                  <a:pos x="2" y="4"/>
                </a:cxn>
                <a:cxn ang="0">
                  <a:pos x="0" y="6"/>
                </a:cxn>
                <a:cxn ang="0">
                  <a:pos x="0" y="10"/>
                </a:cxn>
                <a:cxn ang="0">
                  <a:pos x="0" y="10"/>
                </a:cxn>
                <a:cxn ang="0">
                  <a:pos x="0" y="16"/>
                </a:cxn>
                <a:cxn ang="0">
                  <a:pos x="2" y="18"/>
                </a:cxn>
                <a:cxn ang="0">
                  <a:pos x="6" y="22"/>
                </a:cxn>
                <a:cxn ang="0">
                  <a:pos x="10" y="22"/>
                </a:cxn>
                <a:cxn ang="0">
                  <a:pos x="10" y="22"/>
                </a:cxn>
                <a:cxn ang="0">
                  <a:pos x="16" y="22"/>
                </a:cxn>
                <a:cxn ang="0">
                  <a:pos x="18" y="18"/>
                </a:cxn>
                <a:cxn ang="0">
                  <a:pos x="22" y="16"/>
                </a:cxn>
                <a:cxn ang="0">
                  <a:pos x="22" y="10"/>
                </a:cxn>
                <a:cxn ang="0">
                  <a:pos x="22" y="10"/>
                </a:cxn>
                <a:cxn ang="0">
                  <a:pos x="22" y="6"/>
                </a:cxn>
                <a:cxn ang="0">
                  <a:pos x="18" y="4"/>
                </a:cxn>
                <a:cxn ang="0">
                  <a:pos x="16" y="0"/>
                </a:cxn>
                <a:cxn ang="0">
                  <a:pos x="10" y="0"/>
                </a:cxn>
              </a:cxnLst>
              <a:rect l="0" t="0" r="r" b="b"/>
              <a:pathLst>
                <a:path w="22" h="22">
                  <a:moveTo>
                    <a:pt x="10" y="0"/>
                  </a:moveTo>
                  <a:lnTo>
                    <a:pt x="10" y="0"/>
                  </a:lnTo>
                  <a:lnTo>
                    <a:pt x="6" y="0"/>
                  </a:lnTo>
                  <a:lnTo>
                    <a:pt x="2" y="4"/>
                  </a:lnTo>
                  <a:lnTo>
                    <a:pt x="0" y="6"/>
                  </a:lnTo>
                  <a:lnTo>
                    <a:pt x="0" y="10"/>
                  </a:lnTo>
                  <a:lnTo>
                    <a:pt x="0" y="10"/>
                  </a:lnTo>
                  <a:lnTo>
                    <a:pt x="0" y="16"/>
                  </a:lnTo>
                  <a:lnTo>
                    <a:pt x="2" y="18"/>
                  </a:lnTo>
                  <a:lnTo>
                    <a:pt x="6" y="22"/>
                  </a:lnTo>
                  <a:lnTo>
                    <a:pt x="10" y="22"/>
                  </a:lnTo>
                  <a:lnTo>
                    <a:pt x="10" y="22"/>
                  </a:lnTo>
                  <a:lnTo>
                    <a:pt x="16" y="22"/>
                  </a:lnTo>
                  <a:lnTo>
                    <a:pt x="18" y="18"/>
                  </a:lnTo>
                  <a:lnTo>
                    <a:pt x="22" y="16"/>
                  </a:lnTo>
                  <a:lnTo>
                    <a:pt x="22" y="10"/>
                  </a:lnTo>
                  <a:lnTo>
                    <a:pt x="22" y="10"/>
                  </a:lnTo>
                  <a:lnTo>
                    <a:pt x="22" y="6"/>
                  </a:lnTo>
                  <a:lnTo>
                    <a:pt x="18" y="4"/>
                  </a:lnTo>
                  <a:lnTo>
                    <a:pt x="16" y="0"/>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801" name="Freeform 20"/>
            <p:cNvSpPr/>
            <p:nvPr/>
          </p:nvSpPr>
          <p:spPr bwMode="auto">
            <a:xfrm>
              <a:off x="3217863" y="365125"/>
              <a:ext cx="34925" cy="34925"/>
            </a:xfrm>
            <a:custGeom>
              <a:avLst/>
              <a:gdLst/>
              <a:ahLst/>
              <a:cxnLst>
                <a:cxn ang="0">
                  <a:pos x="10" y="0"/>
                </a:cxn>
                <a:cxn ang="0">
                  <a:pos x="10" y="0"/>
                </a:cxn>
                <a:cxn ang="0">
                  <a:pos x="6" y="0"/>
                </a:cxn>
                <a:cxn ang="0">
                  <a:pos x="2" y="4"/>
                </a:cxn>
                <a:cxn ang="0">
                  <a:pos x="0" y="6"/>
                </a:cxn>
                <a:cxn ang="0">
                  <a:pos x="0" y="10"/>
                </a:cxn>
                <a:cxn ang="0">
                  <a:pos x="0" y="10"/>
                </a:cxn>
                <a:cxn ang="0">
                  <a:pos x="0" y="16"/>
                </a:cxn>
                <a:cxn ang="0">
                  <a:pos x="2" y="18"/>
                </a:cxn>
                <a:cxn ang="0">
                  <a:pos x="6" y="22"/>
                </a:cxn>
                <a:cxn ang="0">
                  <a:pos x="10" y="22"/>
                </a:cxn>
                <a:cxn ang="0">
                  <a:pos x="10" y="22"/>
                </a:cxn>
                <a:cxn ang="0">
                  <a:pos x="16" y="22"/>
                </a:cxn>
                <a:cxn ang="0">
                  <a:pos x="18" y="18"/>
                </a:cxn>
                <a:cxn ang="0">
                  <a:pos x="22" y="16"/>
                </a:cxn>
                <a:cxn ang="0">
                  <a:pos x="22" y="10"/>
                </a:cxn>
                <a:cxn ang="0">
                  <a:pos x="22" y="10"/>
                </a:cxn>
                <a:cxn ang="0">
                  <a:pos x="22" y="6"/>
                </a:cxn>
                <a:cxn ang="0">
                  <a:pos x="18" y="4"/>
                </a:cxn>
                <a:cxn ang="0">
                  <a:pos x="16" y="0"/>
                </a:cxn>
                <a:cxn ang="0">
                  <a:pos x="10" y="0"/>
                </a:cxn>
              </a:cxnLst>
              <a:rect l="0" t="0" r="r" b="b"/>
              <a:pathLst>
                <a:path w="22" h="22">
                  <a:moveTo>
                    <a:pt x="10" y="0"/>
                  </a:moveTo>
                  <a:lnTo>
                    <a:pt x="10" y="0"/>
                  </a:lnTo>
                  <a:lnTo>
                    <a:pt x="6" y="0"/>
                  </a:lnTo>
                  <a:lnTo>
                    <a:pt x="2" y="4"/>
                  </a:lnTo>
                  <a:lnTo>
                    <a:pt x="0" y="6"/>
                  </a:lnTo>
                  <a:lnTo>
                    <a:pt x="0" y="10"/>
                  </a:lnTo>
                  <a:lnTo>
                    <a:pt x="0" y="10"/>
                  </a:lnTo>
                  <a:lnTo>
                    <a:pt x="0" y="16"/>
                  </a:lnTo>
                  <a:lnTo>
                    <a:pt x="2" y="18"/>
                  </a:lnTo>
                  <a:lnTo>
                    <a:pt x="6" y="22"/>
                  </a:lnTo>
                  <a:lnTo>
                    <a:pt x="10" y="22"/>
                  </a:lnTo>
                  <a:lnTo>
                    <a:pt x="10" y="22"/>
                  </a:lnTo>
                  <a:lnTo>
                    <a:pt x="16" y="22"/>
                  </a:lnTo>
                  <a:lnTo>
                    <a:pt x="18" y="18"/>
                  </a:lnTo>
                  <a:lnTo>
                    <a:pt x="22" y="16"/>
                  </a:lnTo>
                  <a:lnTo>
                    <a:pt x="22" y="10"/>
                  </a:lnTo>
                  <a:lnTo>
                    <a:pt x="22" y="10"/>
                  </a:lnTo>
                  <a:lnTo>
                    <a:pt x="22" y="6"/>
                  </a:lnTo>
                  <a:lnTo>
                    <a:pt x="18" y="4"/>
                  </a:lnTo>
                  <a:lnTo>
                    <a:pt x="16" y="0"/>
                  </a:lnTo>
                  <a:lnTo>
                    <a:pt x="10"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802" name="Freeform 21"/>
            <p:cNvSpPr/>
            <p:nvPr/>
          </p:nvSpPr>
          <p:spPr bwMode="auto">
            <a:xfrm>
              <a:off x="5957888" y="666750"/>
              <a:ext cx="34925" cy="34925"/>
            </a:xfrm>
            <a:custGeom>
              <a:avLst/>
              <a:gdLst/>
              <a:ahLst/>
              <a:cxnLst>
                <a:cxn ang="0">
                  <a:pos x="12" y="0"/>
                </a:cxn>
                <a:cxn ang="0">
                  <a:pos x="12" y="0"/>
                </a:cxn>
                <a:cxn ang="0">
                  <a:pos x="6" y="2"/>
                </a:cxn>
                <a:cxn ang="0">
                  <a:pos x="4" y="4"/>
                </a:cxn>
                <a:cxn ang="0">
                  <a:pos x="0" y="8"/>
                </a:cxn>
                <a:cxn ang="0">
                  <a:pos x="0" y="12"/>
                </a:cxn>
                <a:cxn ang="0">
                  <a:pos x="0" y="12"/>
                </a:cxn>
                <a:cxn ang="0">
                  <a:pos x="0" y="16"/>
                </a:cxn>
                <a:cxn ang="0">
                  <a:pos x="4" y="20"/>
                </a:cxn>
                <a:cxn ang="0">
                  <a:pos x="6" y="22"/>
                </a:cxn>
                <a:cxn ang="0">
                  <a:pos x="12" y="22"/>
                </a:cxn>
                <a:cxn ang="0">
                  <a:pos x="12" y="22"/>
                </a:cxn>
                <a:cxn ang="0">
                  <a:pos x="16" y="22"/>
                </a:cxn>
                <a:cxn ang="0">
                  <a:pos x="20" y="20"/>
                </a:cxn>
                <a:cxn ang="0">
                  <a:pos x="22" y="16"/>
                </a:cxn>
                <a:cxn ang="0">
                  <a:pos x="22" y="12"/>
                </a:cxn>
                <a:cxn ang="0">
                  <a:pos x="22" y="12"/>
                </a:cxn>
                <a:cxn ang="0">
                  <a:pos x="22" y="8"/>
                </a:cxn>
                <a:cxn ang="0">
                  <a:pos x="20" y="4"/>
                </a:cxn>
                <a:cxn ang="0">
                  <a:pos x="16" y="2"/>
                </a:cxn>
                <a:cxn ang="0">
                  <a:pos x="12" y="0"/>
                </a:cxn>
              </a:cxnLst>
              <a:rect l="0" t="0" r="r" b="b"/>
              <a:pathLst>
                <a:path w="22" h="22">
                  <a:moveTo>
                    <a:pt x="12" y="0"/>
                  </a:moveTo>
                  <a:lnTo>
                    <a:pt x="12" y="0"/>
                  </a:lnTo>
                  <a:lnTo>
                    <a:pt x="6" y="2"/>
                  </a:lnTo>
                  <a:lnTo>
                    <a:pt x="4" y="4"/>
                  </a:lnTo>
                  <a:lnTo>
                    <a:pt x="0" y="8"/>
                  </a:lnTo>
                  <a:lnTo>
                    <a:pt x="0" y="12"/>
                  </a:lnTo>
                  <a:lnTo>
                    <a:pt x="0" y="12"/>
                  </a:lnTo>
                  <a:lnTo>
                    <a:pt x="0" y="16"/>
                  </a:lnTo>
                  <a:lnTo>
                    <a:pt x="4" y="20"/>
                  </a:lnTo>
                  <a:lnTo>
                    <a:pt x="6" y="22"/>
                  </a:lnTo>
                  <a:lnTo>
                    <a:pt x="12" y="22"/>
                  </a:lnTo>
                  <a:lnTo>
                    <a:pt x="12" y="22"/>
                  </a:lnTo>
                  <a:lnTo>
                    <a:pt x="16" y="22"/>
                  </a:lnTo>
                  <a:lnTo>
                    <a:pt x="20" y="20"/>
                  </a:lnTo>
                  <a:lnTo>
                    <a:pt x="22" y="16"/>
                  </a:lnTo>
                  <a:lnTo>
                    <a:pt x="22" y="12"/>
                  </a:lnTo>
                  <a:lnTo>
                    <a:pt x="22" y="12"/>
                  </a:lnTo>
                  <a:lnTo>
                    <a:pt x="22" y="8"/>
                  </a:lnTo>
                  <a:lnTo>
                    <a:pt x="20" y="4"/>
                  </a:lnTo>
                  <a:lnTo>
                    <a:pt x="16" y="2"/>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803" name="Freeform 22"/>
            <p:cNvSpPr/>
            <p:nvPr/>
          </p:nvSpPr>
          <p:spPr bwMode="auto">
            <a:xfrm>
              <a:off x="5957888" y="666750"/>
              <a:ext cx="34925" cy="34925"/>
            </a:xfrm>
            <a:custGeom>
              <a:avLst/>
              <a:gdLst/>
              <a:ahLst/>
              <a:cxnLst>
                <a:cxn ang="0">
                  <a:pos x="12" y="0"/>
                </a:cxn>
                <a:cxn ang="0">
                  <a:pos x="12" y="0"/>
                </a:cxn>
                <a:cxn ang="0">
                  <a:pos x="6" y="2"/>
                </a:cxn>
                <a:cxn ang="0">
                  <a:pos x="4" y="4"/>
                </a:cxn>
                <a:cxn ang="0">
                  <a:pos x="0" y="8"/>
                </a:cxn>
                <a:cxn ang="0">
                  <a:pos x="0" y="12"/>
                </a:cxn>
                <a:cxn ang="0">
                  <a:pos x="0" y="12"/>
                </a:cxn>
                <a:cxn ang="0">
                  <a:pos x="0" y="16"/>
                </a:cxn>
                <a:cxn ang="0">
                  <a:pos x="4" y="20"/>
                </a:cxn>
                <a:cxn ang="0">
                  <a:pos x="6" y="22"/>
                </a:cxn>
                <a:cxn ang="0">
                  <a:pos x="12" y="22"/>
                </a:cxn>
                <a:cxn ang="0">
                  <a:pos x="12" y="22"/>
                </a:cxn>
                <a:cxn ang="0">
                  <a:pos x="16" y="22"/>
                </a:cxn>
                <a:cxn ang="0">
                  <a:pos x="20" y="20"/>
                </a:cxn>
                <a:cxn ang="0">
                  <a:pos x="22" y="16"/>
                </a:cxn>
                <a:cxn ang="0">
                  <a:pos x="22" y="12"/>
                </a:cxn>
                <a:cxn ang="0">
                  <a:pos x="22" y="12"/>
                </a:cxn>
                <a:cxn ang="0">
                  <a:pos x="22" y="8"/>
                </a:cxn>
                <a:cxn ang="0">
                  <a:pos x="20" y="4"/>
                </a:cxn>
                <a:cxn ang="0">
                  <a:pos x="16" y="2"/>
                </a:cxn>
                <a:cxn ang="0">
                  <a:pos x="12" y="0"/>
                </a:cxn>
              </a:cxnLst>
              <a:rect l="0" t="0" r="r" b="b"/>
              <a:pathLst>
                <a:path w="22" h="22">
                  <a:moveTo>
                    <a:pt x="12" y="0"/>
                  </a:moveTo>
                  <a:lnTo>
                    <a:pt x="12" y="0"/>
                  </a:lnTo>
                  <a:lnTo>
                    <a:pt x="6" y="2"/>
                  </a:lnTo>
                  <a:lnTo>
                    <a:pt x="4" y="4"/>
                  </a:lnTo>
                  <a:lnTo>
                    <a:pt x="0" y="8"/>
                  </a:lnTo>
                  <a:lnTo>
                    <a:pt x="0" y="12"/>
                  </a:lnTo>
                  <a:lnTo>
                    <a:pt x="0" y="12"/>
                  </a:lnTo>
                  <a:lnTo>
                    <a:pt x="0" y="16"/>
                  </a:lnTo>
                  <a:lnTo>
                    <a:pt x="4" y="20"/>
                  </a:lnTo>
                  <a:lnTo>
                    <a:pt x="6" y="22"/>
                  </a:lnTo>
                  <a:lnTo>
                    <a:pt x="12" y="22"/>
                  </a:lnTo>
                  <a:lnTo>
                    <a:pt x="12" y="22"/>
                  </a:lnTo>
                  <a:lnTo>
                    <a:pt x="16" y="22"/>
                  </a:lnTo>
                  <a:lnTo>
                    <a:pt x="20" y="20"/>
                  </a:lnTo>
                  <a:lnTo>
                    <a:pt x="22" y="16"/>
                  </a:lnTo>
                  <a:lnTo>
                    <a:pt x="22" y="12"/>
                  </a:lnTo>
                  <a:lnTo>
                    <a:pt x="22" y="12"/>
                  </a:lnTo>
                  <a:lnTo>
                    <a:pt x="22" y="8"/>
                  </a:lnTo>
                  <a:lnTo>
                    <a:pt x="20" y="4"/>
                  </a:lnTo>
                  <a:lnTo>
                    <a:pt x="16" y="2"/>
                  </a:lnTo>
                  <a:lnTo>
                    <a:pt x="12"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804" name="Freeform 23"/>
            <p:cNvSpPr/>
            <p:nvPr/>
          </p:nvSpPr>
          <p:spPr bwMode="auto">
            <a:xfrm>
              <a:off x="6500813" y="819150"/>
              <a:ext cx="34925" cy="34925"/>
            </a:xfrm>
            <a:custGeom>
              <a:avLst/>
              <a:gdLst/>
              <a:ahLst/>
              <a:cxnLst>
                <a:cxn ang="0">
                  <a:pos x="12" y="0"/>
                </a:cxn>
                <a:cxn ang="0">
                  <a:pos x="12" y="0"/>
                </a:cxn>
                <a:cxn ang="0">
                  <a:pos x="6" y="0"/>
                </a:cxn>
                <a:cxn ang="0">
                  <a:pos x="4" y="2"/>
                </a:cxn>
                <a:cxn ang="0">
                  <a:pos x="0" y="6"/>
                </a:cxn>
                <a:cxn ang="0">
                  <a:pos x="0" y="10"/>
                </a:cxn>
                <a:cxn ang="0">
                  <a:pos x="0" y="10"/>
                </a:cxn>
                <a:cxn ang="0">
                  <a:pos x="0" y="16"/>
                </a:cxn>
                <a:cxn ang="0">
                  <a:pos x="4" y="18"/>
                </a:cxn>
                <a:cxn ang="0">
                  <a:pos x="6" y="22"/>
                </a:cxn>
                <a:cxn ang="0">
                  <a:pos x="12" y="22"/>
                </a:cxn>
                <a:cxn ang="0">
                  <a:pos x="12" y="22"/>
                </a:cxn>
                <a:cxn ang="0">
                  <a:pos x="16" y="22"/>
                </a:cxn>
                <a:cxn ang="0">
                  <a:pos x="20" y="18"/>
                </a:cxn>
                <a:cxn ang="0">
                  <a:pos x="22" y="16"/>
                </a:cxn>
                <a:cxn ang="0">
                  <a:pos x="22" y="10"/>
                </a:cxn>
                <a:cxn ang="0">
                  <a:pos x="22" y="10"/>
                </a:cxn>
                <a:cxn ang="0">
                  <a:pos x="22" y="6"/>
                </a:cxn>
                <a:cxn ang="0">
                  <a:pos x="20" y="2"/>
                </a:cxn>
                <a:cxn ang="0">
                  <a:pos x="16" y="0"/>
                </a:cxn>
                <a:cxn ang="0">
                  <a:pos x="12" y="0"/>
                </a:cxn>
              </a:cxnLst>
              <a:rect l="0" t="0" r="r" b="b"/>
              <a:pathLst>
                <a:path w="22" h="22">
                  <a:moveTo>
                    <a:pt x="12" y="0"/>
                  </a:moveTo>
                  <a:lnTo>
                    <a:pt x="12" y="0"/>
                  </a:lnTo>
                  <a:lnTo>
                    <a:pt x="6" y="0"/>
                  </a:lnTo>
                  <a:lnTo>
                    <a:pt x="4" y="2"/>
                  </a:lnTo>
                  <a:lnTo>
                    <a:pt x="0" y="6"/>
                  </a:lnTo>
                  <a:lnTo>
                    <a:pt x="0" y="10"/>
                  </a:lnTo>
                  <a:lnTo>
                    <a:pt x="0" y="10"/>
                  </a:lnTo>
                  <a:lnTo>
                    <a:pt x="0" y="16"/>
                  </a:lnTo>
                  <a:lnTo>
                    <a:pt x="4" y="18"/>
                  </a:lnTo>
                  <a:lnTo>
                    <a:pt x="6" y="22"/>
                  </a:lnTo>
                  <a:lnTo>
                    <a:pt x="12" y="22"/>
                  </a:lnTo>
                  <a:lnTo>
                    <a:pt x="12" y="22"/>
                  </a:lnTo>
                  <a:lnTo>
                    <a:pt x="16" y="22"/>
                  </a:lnTo>
                  <a:lnTo>
                    <a:pt x="20" y="18"/>
                  </a:lnTo>
                  <a:lnTo>
                    <a:pt x="22" y="16"/>
                  </a:lnTo>
                  <a:lnTo>
                    <a:pt x="22" y="10"/>
                  </a:lnTo>
                  <a:lnTo>
                    <a:pt x="22" y="10"/>
                  </a:lnTo>
                  <a:lnTo>
                    <a:pt x="22" y="6"/>
                  </a:lnTo>
                  <a:lnTo>
                    <a:pt x="20" y="2"/>
                  </a:lnTo>
                  <a:lnTo>
                    <a:pt x="16" y="0"/>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805" name="Freeform 24"/>
            <p:cNvSpPr/>
            <p:nvPr/>
          </p:nvSpPr>
          <p:spPr bwMode="auto">
            <a:xfrm>
              <a:off x="6500813" y="819150"/>
              <a:ext cx="34925" cy="34925"/>
            </a:xfrm>
            <a:custGeom>
              <a:avLst/>
              <a:gdLst/>
              <a:ahLst/>
              <a:cxnLst>
                <a:cxn ang="0">
                  <a:pos x="12" y="0"/>
                </a:cxn>
                <a:cxn ang="0">
                  <a:pos x="12" y="0"/>
                </a:cxn>
                <a:cxn ang="0">
                  <a:pos x="6" y="0"/>
                </a:cxn>
                <a:cxn ang="0">
                  <a:pos x="4" y="2"/>
                </a:cxn>
                <a:cxn ang="0">
                  <a:pos x="0" y="6"/>
                </a:cxn>
                <a:cxn ang="0">
                  <a:pos x="0" y="10"/>
                </a:cxn>
                <a:cxn ang="0">
                  <a:pos x="0" y="10"/>
                </a:cxn>
                <a:cxn ang="0">
                  <a:pos x="0" y="16"/>
                </a:cxn>
                <a:cxn ang="0">
                  <a:pos x="4" y="18"/>
                </a:cxn>
                <a:cxn ang="0">
                  <a:pos x="6" y="22"/>
                </a:cxn>
                <a:cxn ang="0">
                  <a:pos x="12" y="22"/>
                </a:cxn>
                <a:cxn ang="0">
                  <a:pos x="12" y="22"/>
                </a:cxn>
                <a:cxn ang="0">
                  <a:pos x="16" y="22"/>
                </a:cxn>
                <a:cxn ang="0">
                  <a:pos x="20" y="18"/>
                </a:cxn>
                <a:cxn ang="0">
                  <a:pos x="22" y="16"/>
                </a:cxn>
                <a:cxn ang="0">
                  <a:pos x="22" y="10"/>
                </a:cxn>
                <a:cxn ang="0">
                  <a:pos x="22" y="10"/>
                </a:cxn>
                <a:cxn ang="0">
                  <a:pos x="22" y="6"/>
                </a:cxn>
                <a:cxn ang="0">
                  <a:pos x="20" y="2"/>
                </a:cxn>
                <a:cxn ang="0">
                  <a:pos x="16" y="0"/>
                </a:cxn>
                <a:cxn ang="0">
                  <a:pos x="12" y="0"/>
                </a:cxn>
              </a:cxnLst>
              <a:rect l="0" t="0" r="r" b="b"/>
              <a:pathLst>
                <a:path w="22" h="22">
                  <a:moveTo>
                    <a:pt x="12" y="0"/>
                  </a:moveTo>
                  <a:lnTo>
                    <a:pt x="12" y="0"/>
                  </a:lnTo>
                  <a:lnTo>
                    <a:pt x="6" y="0"/>
                  </a:lnTo>
                  <a:lnTo>
                    <a:pt x="4" y="2"/>
                  </a:lnTo>
                  <a:lnTo>
                    <a:pt x="0" y="6"/>
                  </a:lnTo>
                  <a:lnTo>
                    <a:pt x="0" y="10"/>
                  </a:lnTo>
                  <a:lnTo>
                    <a:pt x="0" y="10"/>
                  </a:lnTo>
                  <a:lnTo>
                    <a:pt x="0" y="16"/>
                  </a:lnTo>
                  <a:lnTo>
                    <a:pt x="4" y="18"/>
                  </a:lnTo>
                  <a:lnTo>
                    <a:pt x="6" y="22"/>
                  </a:lnTo>
                  <a:lnTo>
                    <a:pt x="12" y="22"/>
                  </a:lnTo>
                  <a:lnTo>
                    <a:pt x="12" y="22"/>
                  </a:lnTo>
                  <a:lnTo>
                    <a:pt x="16" y="22"/>
                  </a:lnTo>
                  <a:lnTo>
                    <a:pt x="20" y="18"/>
                  </a:lnTo>
                  <a:lnTo>
                    <a:pt x="22" y="16"/>
                  </a:lnTo>
                  <a:lnTo>
                    <a:pt x="22" y="10"/>
                  </a:lnTo>
                  <a:lnTo>
                    <a:pt x="22" y="10"/>
                  </a:lnTo>
                  <a:lnTo>
                    <a:pt x="22" y="6"/>
                  </a:lnTo>
                  <a:lnTo>
                    <a:pt x="20" y="2"/>
                  </a:lnTo>
                  <a:lnTo>
                    <a:pt x="16" y="0"/>
                  </a:lnTo>
                  <a:lnTo>
                    <a:pt x="12"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806" name="Freeform 25"/>
            <p:cNvSpPr/>
            <p:nvPr/>
          </p:nvSpPr>
          <p:spPr bwMode="auto">
            <a:xfrm>
              <a:off x="7735888" y="523875"/>
              <a:ext cx="38100" cy="38100"/>
            </a:xfrm>
            <a:custGeom>
              <a:avLst/>
              <a:gdLst/>
              <a:ahLst/>
              <a:cxnLst>
                <a:cxn ang="0">
                  <a:pos x="12" y="0"/>
                </a:cxn>
                <a:cxn ang="0">
                  <a:pos x="12" y="0"/>
                </a:cxn>
                <a:cxn ang="0">
                  <a:pos x="8" y="2"/>
                </a:cxn>
                <a:cxn ang="0">
                  <a:pos x="4" y="4"/>
                </a:cxn>
                <a:cxn ang="0">
                  <a:pos x="2" y="8"/>
                </a:cxn>
                <a:cxn ang="0">
                  <a:pos x="0" y="12"/>
                </a:cxn>
                <a:cxn ang="0">
                  <a:pos x="0" y="12"/>
                </a:cxn>
                <a:cxn ang="0">
                  <a:pos x="2" y="16"/>
                </a:cxn>
                <a:cxn ang="0">
                  <a:pos x="4" y="20"/>
                </a:cxn>
                <a:cxn ang="0">
                  <a:pos x="8" y="22"/>
                </a:cxn>
                <a:cxn ang="0">
                  <a:pos x="12" y="24"/>
                </a:cxn>
                <a:cxn ang="0">
                  <a:pos x="12" y="24"/>
                </a:cxn>
                <a:cxn ang="0">
                  <a:pos x="16" y="22"/>
                </a:cxn>
                <a:cxn ang="0">
                  <a:pos x="20" y="20"/>
                </a:cxn>
                <a:cxn ang="0">
                  <a:pos x="22" y="16"/>
                </a:cxn>
                <a:cxn ang="0">
                  <a:pos x="24" y="12"/>
                </a:cxn>
                <a:cxn ang="0">
                  <a:pos x="24" y="12"/>
                </a:cxn>
                <a:cxn ang="0">
                  <a:pos x="22" y="8"/>
                </a:cxn>
                <a:cxn ang="0">
                  <a:pos x="20" y="4"/>
                </a:cxn>
                <a:cxn ang="0">
                  <a:pos x="16" y="2"/>
                </a:cxn>
                <a:cxn ang="0">
                  <a:pos x="12" y="0"/>
                </a:cxn>
              </a:cxnLst>
              <a:rect l="0" t="0" r="r" b="b"/>
              <a:pathLst>
                <a:path w="24" h="24">
                  <a:moveTo>
                    <a:pt x="12" y="0"/>
                  </a:moveTo>
                  <a:lnTo>
                    <a:pt x="12" y="0"/>
                  </a:lnTo>
                  <a:lnTo>
                    <a:pt x="8" y="2"/>
                  </a:lnTo>
                  <a:lnTo>
                    <a:pt x="4" y="4"/>
                  </a:lnTo>
                  <a:lnTo>
                    <a:pt x="2" y="8"/>
                  </a:lnTo>
                  <a:lnTo>
                    <a:pt x="0" y="12"/>
                  </a:lnTo>
                  <a:lnTo>
                    <a:pt x="0" y="12"/>
                  </a:lnTo>
                  <a:lnTo>
                    <a:pt x="2" y="16"/>
                  </a:lnTo>
                  <a:lnTo>
                    <a:pt x="4" y="20"/>
                  </a:lnTo>
                  <a:lnTo>
                    <a:pt x="8" y="22"/>
                  </a:lnTo>
                  <a:lnTo>
                    <a:pt x="12" y="24"/>
                  </a:lnTo>
                  <a:lnTo>
                    <a:pt x="12" y="24"/>
                  </a:lnTo>
                  <a:lnTo>
                    <a:pt x="16" y="22"/>
                  </a:lnTo>
                  <a:lnTo>
                    <a:pt x="20" y="20"/>
                  </a:lnTo>
                  <a:lnTo>
                    <a:pt x="22" y="16"/>
                  </a:lnTo>
                  <a:lnTo>
                    <a:pt x="24" y="12"/>
                  </a:lnTo>
                  <a:lnTo>
                    <a:pt x="24" y="12"/>
                  </a:lnTo>
                  <a:lnTo>
                    <a:pt x="22" y="8"/>
                  </a:lnTo>
                  <a:lnTo>
                    <a:pt x="20" y="4"/>
                  </a:lnTo>
                  <a:lnTo>
                    <a:pt x="16" y="2"/>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807" name="Freeform 26"/>
            <p:cNvSpPr/>
            <p:nvPr/>
          </p:nvSpPr>
          <p:spPr bwMode="auto">
            <a:xfrm>
              <a:off x="7735888" y="523875"/>
              <a:ext cx="38100" cy="38100"/>
            </a:xfrm>
            <a:custGeom>
              <a:avLst/>
              <a:gdLst/>
              <a:ahLst/>
              <a:cxnLst>
                <a:cxn ang="0">
                  <a:pos x="12" y="0"/>
                </a:cxn>
                <a:cxn ang="0">
                  <a:pos x="12" y="0"/>
                </a:cxn>
                <a:cxn ang="0">
                  <a:pos x="8" y="2"/>
                </a:cxn>
                <a:cxn ang="0">
                  <a:pos x="4" y="4"/>
                </a:cxn>
                <a:cxn ang="0">
                  <a:pos x="2" y="8"/>
                </a:cxn>
                <a:cxn ang="0">
                  <a:pos x="0" y="12"/>
                </a:cxn>
                <a:cxn ang="0">
                  <a:pos x="0" y="12"/>
                </a:cxn>
                <a:cxn ang="0">
                  <a:pos x="2" y="16"/>
                </a:cxn>
                <a:cxn ang="0">
                  <a:pos x="4" y="20"/>
                </a:cxn>
                <a:cxn ang="0">
                  <a:pos x="8" y="22"/>
                </a:cxn>
                <a:cxn ang="0">
                  <a:pos x="12" y="24"/>
                </a:cxn>
                <a:cxn ang="0">
                  <a:pos x="12" y="24"/>
                </a:cxn>
                <a:cxn ang="0">
                  <a:pos x="16" y="22"/>
                </a:cxn>
                <a:cxn ang="0">
                  <a:pos x="20" y="20"/>
                </a:cxn>
                <a:cxn ang="0">
                  <a:pos x="22" y="16"/>
                </a:cxn>
                <a:cxn ang="0">
                  <a:pos x="24" y="12"/>
                </a:cxn>
                <a:cxn ang="0">
                  <a:pos x="24" y="12"/>
                </a:cxn>
                <a:cxn ang="0">
                  <a:pos x="22" y="8"/>
                </a:cxn>
                <a:cxn ang="0">
                  <a:pos x="20" y="4"/>
                </a:cxn>
                <a:cxn ang="0">
                  <a:pos x="16" y="2"/>
                </a:cxn>
                <a:cxn ang="0">
                  <a:pos x="12" y="0"/>
                </a:cxn>
              </a:cxnLst>
              <a:rect l="0" t="0" r="r" b="b"/>
              <a:pathLst>
                <a:path w="24" h="24">
                  <a:moveTo>
                    <a:pt x="12" y="0"/>
                  </a:moveTo>
                  <a:lnTo>
                    <a:pt x="12" y="0"/>
                  </a:lnTo>
                  <a:lnTo>
                    <a:pt x="8" y="2"/>
                  </a:lnTo>
                  <a:lnTo>
                    <a:pt x="4" y="4"/>
                  </a:lnTo>
                  <a:lnTo>
                    <a:pt x="2" y="8"/>
                  </a:lnTo>
                  <a:lnTo>
                    <a:pt x="0" y="12"/>
                  </a:lnTo>
                  <a:lnTo>
                    <a:pt x="0" y="12"/>
                  </a:lnTo>
                  <a:lnTo>
                    <a:pt x="2" y="16"/>
                  </a:lnTo>
                  <a:lnTo>
                    <a:pt x="4" y="20"/>
                  </a:lnTo>
                  <a:lnTo>
                    <a:pt x="8" y="22"/>
                  </a:lnTo>
                  <a:lnTo>
                    <a:pt x="12" y="24"/>
                  </a:lnTo>
                  <a:lnTo>
                    <a:pt x="12" y="24"/>
                  </a:lnTo>
                  <a:lnTo>
                    <a:pt x="16" y="22"/>
                  </a:lnTo>
                  <a:lnTo>
                    <a:pt x="20" y="20"/>
                  </a:lnTo>
                  <a:lnTo>
                    <a:pt x="22" y="16"/>
                  </a:lnTo>
                  <a:lnTo>
                    <a:pt x="24" y="12"/>
                  </a:lnTo>
                  <a:lnTo>
                    <a:pt x="24" y="12"/>
                  </a:lnTo>
                  <a:lnTo>
                    <a:pt x="22" y="8"/>
                  </a:lnTo>
                  <a:lnTo>
                    <a:pt x="20" y="4"/>
                  </a:lnTo>
                  <a:lnTo>
                    <a:pt x="16" y="2"/>
                  </a:lnTo>
                  <a:lnTo>
                    <a:pt x="12"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808" name="Freeform 27"/>
            <p:cNvSpPr/>
            <p:nvPr/>
          </p:nvSpPr>
          <p:spPr bwMode="auto">
            <a:xfrm>
              <a:off x="7497763" y="774700"/>
              <a:ext cx="34925" cy="34925"/>
            </a:xfrm>
            <a:custGeom>
              <a:avLst/>
              <a:gdLst/>
              <a:ahLst/>
              <a:cxnLst>
                <a:cxn ang="0">
                  <a:pos x="10" y="0"/>
                </a:cxn>
                <a:cxn ang="0">
                  <a:pos x="10" y="0"/>
                </a:cxn>
                <a:cxn ang="0">
                  <a:pos x="6" y="0"/>
                </a:cxn>
                <a:cxn ang="0">
                  <a:pos x="2" y="2"/>
                </a:cxn>
                <a:cxn ang="0">
                  <a:pos x="0" y="6"/>
                </a:cxn>
                <a:cxn ang="0">
                  <a:pos x="0" y="10"/>
                </a:cxn>
                <a:cxn ang="0">
                  <a:pos x="0" y="10"/>
                </a:cxn>
                <a:cxn ang="0">
                  <a:pos x="0" y="16"/>
                </a:cxn>
                <a:cxn ang="0">
                  <a:pos x="2" y="18"/>
                </a:cxn>
                <a:cxn ang="0">
                  <a:pos x="6" y="22"/>
                </a:cxn>
                <a:cxn ang="0">
                  <a:pos x="10" y="22"/>
                </a:cxn>
                <a:cxn ang="0">
                  <a:pos x="10" y="22"/>
                </a:cxn>
                <a:cxn ang="0">
                  <a:pos x="16" y="22"/>
                </a:cxn>
                <a:cxn ang="0">
                  <a:pos x="18" y="18"/>
                </a:cxn>
                <a:cxn ang="0">
                  <a:pos x="22" y="16"/>
                </a:cxn>
                <a:cxn ang="0">
                  <a:pos x="22" y="10"/>
                </a:cxn>
                <a:cxn ang="0">
                  <a:pos x="22" y="10"/>
                </a:cxn>
                <a:cxn ang="0">
                  <a:pos x="22" y="6"/>
                </a:cxn>
                <a:cxn ang="0">
                  <a:pos x="18" y="2"/>
                </a:cxn>
                <a:cxn ang="0">
                  <a:pos x="16" y="0"/>
                </a:cxn>
                <a:cxn ang="0">
                  <a:pos x="10" y="0"/>
                </a:cxn>
              </a:cxnLst>
              <a:rect l="0" t="0" r="r" b="b"/>
              <a:pathLst>
                <a:path w="22" h="22">
                  <a:moveTo>
                    <a:pt x="10" y="0"/>
                  </a:moveTo>
                  <a:lnTo>
                    <a:pt x="10" y="0"/>
                  </a:lnTo>
                  <a:lnTo>
                    <a:pt x="6" y="0"/>
                  </a:lnTo>
                  <a:lnTo>
                    <a:pt x="2" y="2"/>
                  </a:lnTo>
                  <a:lnTo>
                    <a:pt x="0" y="6"/>
                  </a:lnTo>
                  <a:lnTo>
                    <a:pt x="0" y="10"/>
                  </a:lnTo>
                  <a:lnTo>
                    <a:pt x="0" y="10"/>
                  </a:lnTo>
                  <a:lnTo>
                    <a:pt x="0" y="16"/>
                  </a:lnTo>
                  <a:lnTo>
                    <a:pt x="2" y="18"/>
                  </a:lnTo>
                  <a:lnTo>
                    <a:pt x="6" y="22"/>
                  </a:lnTo>
                  <a:lnTo>
                    <a:pt x="10" y="22"/>
                  </a:lnTo>
                  <a:lnTo>
                    <a:pt x="10" y="22"/>
                  </a:lnTo>
                  <a:lnTo>
                    <a:pt x="16" y="22"/>
                  </a:lnTo>
                  <a:lnTo>
                    <a:pt x="18" y="18"/>
                  </a:lnTo>
                  <a:lnTo>
                    <a:pt x="22" y="16"/>
                  </a:lnTo>
                  <a:lnTo>
                    <a:pt x="22" y="10"/>
                  </a:lnTo>
                  <a:lnTo>
                    <a:pt x="22" y="10"/>
                  </a:lnTo>
                  <a:lnTo>
                    <a:pt x="22" y="6"/>
                  </a:lnTo>
                  <a:lnTo>
                    <a:pt x="18" y="2"/>
                  </a:lnTo>
                  <a:lnTo>
                    <a:pt x="16" y="0"/>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809" name="Freeform 28"/>
            <p:cNvSpPr/>
            <p:nvPr/>
          </p:nvSpPr>
          <p:spPr bwMode="auto">
            <a:xfrm>
              <a:off x="7497763" y="774700"/>
              <a:ext cx="34925" cy="34925"/>
            </a:xfrm>
            <a:custGeom>
              <a:avLst/>
              <a:gdLst/>
              <a:ahLst/>
              <a:cxnLst>
                <a:cxn ang="0">
                  <a:pos x="10" y="0"/>
                </a:cxn>
                <a:cxn ang="0">
                  <a:pos x="10" y="0"/>
                </a:cxn>
                <a:cxn ang="0">
                  <a:pos x="6" y="0"/>
                </a:cxn>
                <a:cxn ang="0">
                  <a:pos x="2" y="2"/>
                </a:cxn>
                <a:cxn ang="0">
                  <a:pos x="0" y="6"/>
                </a:cxn>
                <a:cxn ang="0">
                  <a:pos x="0" y="10"/>
                </a:cxn>
                <a:cxn ang="0">
                  <a:pos x="0" y="10"/>
                </a:cxn>
                <a:cxn ang="0">
                  <a:pos x="0" y="16"/>
                </a:cxn>
                <a:cxn ang="0">
                  <a:pos x="2" y="18"/>
                </a:cxn>
                <a:cxn ang="0">
                  <a:pos x="6" y="22"/>
                </a:cxn>
                <a:cxn ang="0">
                  <a:pos x="10" y="22"/>
                </a:cxn>
                <a:cxn ang="0">
                  <a:pos x="10" y="22"/>
                </a:cxn>
                <a:cxn ang="0">
                  <a:pos x="16" y="22"/>
                </a:cxn>
                <a:cxn ang="0">
                  <a:pos x="18" y="18"/>
                </a:cxn>
                <a:cxn ang="0">
                  <a:pos x="22" y="16"/>
                </a:cxn>
                <a:cxn ang="0">
                  <a:pos x="22" y="10"/>
                </a:cxn>
                <a:cxn ang="0">
                  <a:pos x="22" y="10"/>
                </a:cxn>
                <a:cxn ang="0">
                  <a:pos x="22" y="6"/>
                </a:cxn>
                <a:cxn ang="0">
                  <a:pos x="18" y="2"/>
                </a:cxn>
                <a:cxn ang="0">
                  <a:pos x="16" y="0"/>
                </a:cxn>
                <a:cxn ang="0">
                  <a:pos x="10" y="0"/>
                </a:cxn>
              </a:cxnLst>
              <a:rect l="0" t="0" r="r" b="b"/>
              <a:pathLst>
                <a:path w="22" h="22">
                  <a:moveTo>
                    <a:pt x="10" y="0"/>
                  </a:moveTo>
                  <a:lnTo>
                    <a:pt x="10" y="0"/>
                  </a:lnTo>
                  <a:lnTo>
                    <a:pt x="6" y="0"/>
                  </a:lnTo>
                  <a:lnTo>
                    <a:pt x="2" y="2"/>
                  </a:lnTo>
                  <a:lnTo>
                    <a:pt x="0" y="6"/>
                  </a:lnTo>
                  <a:lnTo>
                    <a:pt x="0" y="10"/>
                  </a:lnTo>
                  <a:lnTo>
                    <a:pt x="0" y="10"/>
                  </a:lnTo>
                  <a:lnTo>
                    <a:pt x="0" y="16"/>
                  </a:lnTo>
                  <a:lnTo>
                    <a:pt x="2" y="18"/>
                  </a:lnTo>
                  <a:lnTo>
                    <a:pt x="6" y="22"/>
                  </a:lnTo>
                  <a:lnTo>
                    <a:pt x="10" y="22"/>
                  </a:lnTo>
                  <a:lnTo>
                    <a:pt x="10" y="22"/>
                  </a:lnTo>
                  <a:lnTo>
                    <a:pt x="16" y="22"/>
                  </a:lnTo>
                  <a:lnTo>
                    <a:pt x="18" y="18"/>
                  </a:lnTo>
                  <a:lnTo>
                    <a:pt x="22" y="16"/>
                  </a:lnTo>
                  <a:lnTo>
                    <a:pt x="22" y="10"/>
                  </a:lnTo>
                  <a:lnTo>
                    <a:pt x="22" y="10"/>
                  </a:lnTo>
                  <a:lnTo>
                    <a:pt x="22" y="6"/>
                  </a:lnTo>
                  <a:lnTo>
                    <a:pt x="18" y="2"/>
                  </a:lnTo>
                  <a:lnTo>
                    <a:pt x="16" y="0"/>
                  </a:lnTo>
                  <a:lnTo>
                    <a:pt x="10"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810" name="Freeform 29"/>
            <p:cNvSpPr/>
            <p:nvPr/>
          </p:nvSpPr>
          <p:spPr bwMode="auto">
            <a:xfrm>
              <a:off x="3478213" y="196850"/>
              <a:ext cx="47625" cy="50800"/>
            </a:xfrm>
            <a:custGeom>
              <a:avLst/>
              <a:gdLst/>
              <a:ahLst/>
              <a:cxnLst>
                <a:cxn ang="0">
                  <a:pos x="14" y="0"/>
                </a:cxn>
                <a:cxn ang="0">
                  <a:pos x="14" y="0"/>
                </a:cxn>
                <a:cxn ang="0">
                  <a:pos x="8" y="2"/>
                </a:cxn>
                <a:cxn ang="0">
                  <a:pos x="4" y="6"/>
                </a:cxn>
                <a:cxn ang="0">
                  <a:pos x="0" y="10"/>
                </a:cxn>
                <a:cxn ang="0">
                  <a:pos x="0" y="16"/>
                </a:cxn>
                <a:cxn ang="0">
                  <a:pos x="0" y="16"/>
                </a:cxn>
                <a:cxn ang="0">
                  <a:pos x="0" y="22"/>
                </a:cxn>
                <a:cxn ang="0">
                  <a:pos x="4" y="28"/>
                </a:cxn>
                <a:cxn ang="0">
                  <a:pos x="8" y="30"/>
                </a:cxn>
                <a:cxn ang="0">
                  <a:pos x="14" y="32"/>
                </a:cxn>
                <a:cxn ang="0">
                  <a:pos x="14" y="32"/>
                </a:cxn>
                <a:cxn ang="0">
                  <a:pos x="20" y="30"/>
                </a:cxn>
                <a:cxn ang="0">
                  <a:pos x="26" y="28"/>
                </a:cxn>
                <a:cxn ang="0">
                  <a:pos x="30" y="22"/>
                </a:cxn>
                <a:cxn ang="0">
                  <a:pos x="30" y="16"/>
                </a:cxn>
                <a:cxn ang="0">
                  <a:pos x="30" y="16"/>
                </a:cxn>
                <a:cxn ang="0">
                  <a:pos x="30" y="10"/>
                </a:cxn>
                <a:cxn ang="0">
                  <a:pos x="26" y="6"/>
                </a:cxn>
                <a:cxn ang="0">
                  <a:pos x="20" y="2"/>
                </a:cxn>
                <a:cxn ang="0">
                  <a:pos x="14" y="0"/>
                </a:cxn>
              </a:cxnLst>
              <a:rect l="0" t="0" r="r" b="b"/>
              <a:pathLst>
                <a:path w="30" h="32">
                  <a:moveTo>
                    <a:pt x="14" y="0"/>
                  </a:moveTo>
                  <a:lnTo>
                    <a:pt x="14" y="0"/>
                  </a:lnTo>
                  <a:lnTo>
                    <a:pt x="8" y="2"/>
                  </a:lnTo>
                  <a:lnTo>
                    <a:pt x="4" y="6"/>
                  </a:lnTo>
                  <a:lnTo>
                    <a:pt x="0" y="10"/>
                  </a:lnTo>
                  <a:lnTo>
                    <a:pt x="0" y="16"/>
                  </a:lnTo>
                  <a:lnTo>
                    <a:pt x="0" y="16"/>
                  </a:lnTo>
                  <a:lnTo>
                    <a:pt x="0" y="22"/>
                  </a:lnTo>
                  <a:lnTo>
                    <a:pt x="4" y="28"/>
                  </a:lnTo>
                  <a:lnTo>
                    <a:pt x="8" y="30"/>
                  </a:lnTo>
                  <a:lnTo>
                    <a:pt x="14" y="32"/>
                  </a:lnTo>
                  <a:lnTo>
                    <a:pt x="14" y="32"/>
                  </a:lnTo>
                  <a:lnTo>
                    <a:pt x="20" y="30"/>
                  </a:lnTo>
                  <a:lnTo>
                    <a:pt x="26" y="28"/>
                  </a:lnTo>
                  <a:lnTo>
                    <a:pt x="30" y="22"/>
                  </a:lnTo>
                  <a:lnTo>
                    <a:pt x="30" y="16"/>
                  </a:lnTo>
                  <a:lnTo>
                    <a:pt x="30" y="16"/>
                  </a:lnTo>
                  <a:lnTo>
                    <a:pt x="30" y="10"/>
                  </a:lnTo>
                  <a:lnTo>
                    <a:pt x="26" y="6"/>
                  </a:lnTo>
                  <a:lnTo>
                    <a:pt x="20" y="2"/>
                  </a:lnTo>
                  <a:lnTo>
                    <a:pt x="14"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811" name="Freeform 30"/>
            <p:cNvSpPr/>
            <p:nvPr/>
          </p:nvSpPr>
          <p:spPr bwMode="auto">
            <a:xfrm>
              <a:off x="3478213" y="196850"/>
              <a:ext cx="47625" cy="50800"/>
            </a:xfrm>
            <a:custGeom>
              <a:avLst/>
              <a:gdLst/>
              <a:ahLst/>
              <a:cxnLst>
                <a:cxn ang="0">
                  <a:pos x="14" y="0"/>
                </a:cxn>
                <a:cxn ang="0">
                  <a:pos x="14" y="0"/>
                </a:cxn>
                <a:cxn ang="0">
                  <a:pos x="8" y="2"/>
                </a:cxn>
                <a:cxn ang="0">
                  <a:pos x="4" y="6"/>
                </a:cxn>
                <a:cxn ang="0">
                  <a:pos x="0" y="10"/>
                </a:cxn>
                <a:cxn ang="0">
                  <a:pos x="0" y="16"/>
                </a:cxn>
                <a:cxn ang="0">
                  <a:pos x="0" y="16"/>
                </a:cxn>
                <a:cxn ang="0">
                  <a:pos x="0" y="22"/>
                </a:cxn>
                <a:cxn ang="0">
                  <a:pos x="4" y="28"/>
                </a:cxn>
                <a:cxn ang="0">
                  <a:pos x="8" y="30"/>
                </a:cxn>
                <a:cxn ang="0">
                  <a:pos x="14" y="32"/>
                </a:cxn>
                <a:cxn ang="0">
                  <a:pos x="14" y="32"/>
                </a:cxn>
                <a:cxn ang="0">
                  <a:pos x="20" y="30"/>
                </a:cxn>
                <a:cxn ang="0">
                  <a:pos x="26" y="28"/>
                </a:cxn>
                <a:cxn ang="0">
                  <a:pos x="30" y="22"/>
                </a:cxn>
                <a:cxn ang="0">
                  <a:pos x="30" y="16"/>
                </a:cxn>
                <a:cxn ang="0">
                  <a:pos x="30" y="16"/>
                </a:cxn>
                <a:cxn ang="0">
                  <a:pos x="30" y="10"/>
                </a:cxn>
                <a:cxn ang="0">
                  <a:pos x="26" y="6"/>
                </a:cxn>
                <a:cxn ang="0">
                  <a:pos x="20" y="2"/>
                </a:cxn>
                <a:cxn ang="0">
                  <a:pos x="14" y="0"/>
                </a:cxn>
              </a:cxnLst>
              <a:rect l="0" t="0" r="r" b="b"/>
              <a:pathLst>
                <a:path w="30" h="32">
                  <a:moveTo>
                    <a:pt x="14" y="0"/>
                  </a:moveTo>
                  <a:lnTo>
                    <a:pt x="14" y="0"/>
                  </a:lnTo>
                  <a:lnTo>
                    <a:pt x="8" y="2"/>
                  </a:lnTo>
                  <a:lnTo>
                    <a:pt x="4" y="6"/>
                  </a:lnTo>
                  <a:lnTo>
                    <a:pt x="0" y="10"/>
                  </a:lnTo>
                  <a:lnTo>
                    <a:pt x="0" y="16"/>
                  </a:lnTo>
                  <a:lnTo>
                    <a:pt x="0" y="16"/>
                  </a:lnTo>
                  <a:lnTo>
                    <a:pt x="0" y="22"/>
                  </a:lnTo>
                  <a:lnTo>
                    <a:pt x="4" y="28"/>
                  </a:lnTo>
                  <a:lnTo>
                    <a:pt x="8" y="30"/>
                  </a:lnTo>
                  <a:lnTo>
                    <a:pt x="14" y="32"/>
                  </a:lnTo>
                  <a:lnTo>
                    <a:pt x="14" y="32"/>
                  </a:lnTo>
                  <a:lnTo>
                    <a:pt x="20" y="30"/>
                  </a:lnTo>
                  <a:lnTo>
                    <a:pt x="26" y="28"/>
                  </a:lnTo>
                  <a:lnTo>
                    <a:pt x="30" y="22"/>
                  </a:lnTo>
                  <a:lnTo>
                    <a:pt x="30" y="16"/>
                  </a:lnTo>
                  <a:lnTo>
                    <a:pt x="30" y="16"/>
                  </a:lnTo>
                  <a:lnTo>
                    <a:pt x="30" y="10"/>
                  </a:lnTo>
                  <a:lnTo>
                    <a:pt x="26" y="6"/>
                  </a:lnTo>
                  <a:lnTo>
                    <a:pt x="20" y="2"/>
                  </a:lnTo>
                  <a:lnTo>
                    <a:pt x="14"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812" name="Freeform 31"/>
            <p:cNvSpPr/>
            <p:nvPr/>
          </p:nvSpPr>
          <p:spPr bwMode="auto">
            <a:xfrm>
              <a:off x="2557463" y="285750"/>
              <a:ext cx="38100" cy="34925"/>
            </a:xfrm>
            <a:custGeom>
              <a:avLst/>
              <a:gdLst/>
              <a:ahLst/>
              <a:cxnLst>
                <a:cxn ang="0">
                  <a:pos x="12" y="0"/>
                </a:cxn>
                <a:cxn ang="0">
                  <a:pos x="12" y="0"/>
                </a:cxn>
                <a:cxn ang="0">
                  <a:pos x="8" y="0"/>
                </a:cxn>
                <a:cxn ang="0">
                  <a:pos x="4" y="2"/>
                </a:cxn>
                <a:cxn ang="0">
                  <a:pos x="2" y="6"/>
                </a:cxn>
                <a:cxn ang="0">
                  <a:pos x="0" y="10"/>
                </a:cxn>
                <a:cxn ang="0">
                  <a:pos x="0" y="10"/>
                </a:cxn>
                <a:cxn ang="0">
                  <a:pos x="2" y="14"/>
                </a:cxn>
                <a:cxn ang="0">
                  <a:pos x="4" y="18"/>
                </a:cxn>
                <a:cxn ang="0">
                  <a:pos x="8" y="20"/>
                </a:cxn>
                <a:cxn ang="0">
                  <a:pos x="12" y="22"/>
                </a:cxn>
                <a:cxn ang="0">
                  <a:pos x="12" y="22"/>
                </a:cxn>
                <a:cxn ang="0">
                  <a:pos x="16" y="20"/>
                </a:cxn>
                <a:cxn ang="0">
                  <a:pos x="20" y="18"/>
                </a:cxn>
                <a:cxn ang="0">
                  <a:pos x="22" y="14"/>
                </a:cxn>
                <a:cxn ang="0">
                  <a:pos x="24" y="10"/>
                </a:cxn>
                <a:cxn ang="0">
                  <a:pos x="24" y="10"/>
                </a:cxn>
                <a:cxn ang="0">
                  <a:pos x="22" y="6"/>
                </a:cxn>
                <a:cxn ang="0">
                  <a:pos x="20" y="2"/>
                </a:cxn>
                <a:cxn ang="0">
                  <a:pos x="16" y="0"/>
                </a:cxn>
                <a:cxn ang="0">
                  <a:pos x="12" y="0"/>
                </a:cxn>
              </a:cxnLst>
              <a:rect l="0" t="0" r="r" b="b"/>
              <a:pathLst>
                <a:path w="24" h="22">
                  <a:moveTo>
                    <a:pt x="12" y="0"/>
                  </a:moveTo>
                  <a:lnTo>
                    <a:pt x="12" y="0"/>
                  </a:lnTo>
                  <a:lnTo>
                    <a:pt x="8" y="0"/>
                  </a:lnTo>
                  <a:lnTo>
                    <a:pt x="4" y="2"/>
                  </a:lnTo>
                  <a:lnTo>
                    <a:pt x="2" y="6"/>
                  </a:lnTo>
                  <a:lnTo>
                    <a:pt x="0" y="10"/>
                  </a:lnTo>
                  <a:lnTo>
                    <a:pt x="0" y="10"/>
                  </a:lnTo>
                  <a:lnTo>
                    <a:pt x="2" y="14"/>
                  </a:lnTo>
                  <a:lnTo>
                    <a:pt x="4" y="18"/>
                  </a:lnTo>
                  <a:lnTo>
                    <a:pt x="8" y="20"/>
                  </a:lnTo>
                  <a:lnTo>
                    <a:pt x="12" y="22"/>
                  </a:lnTo>
                  <a:lnTo>
                    <a:pt x="12" y="22"/>
                  </a:lnTo>
                  <a:lnTo>
                    <a:pt x="16" y="20"/>
                  </a:lnTo>
                  <a:lnTo>
                    <a:pt x="20" y="18"/>
                  </a:lnTo>
                  <a:lnTo>
                    <a:pt x="22" y="14"/>
                  </a:lnTo>
                  <a:lnTo>
                    <a:pt x="24" y="10"/>
                  </a:lnTo>
                  <a:lnTo>
                    <a:pt x="24" y="10"/>
                  </a:lnTo>
                  <a:lnTo>
                    <a:pt x="22" y="6"/>
                  </a:lnTo>
                  <a:lnTo>
                    <a:pt x="20" y="2"/>
                  </a:lnTo>
                  <a:lnTo>
                    <a:pt x="16" y="0"/>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813" name="Freeform 32"/>
            <p:cNvSpPr/>
            <p:nvPr/>
          </p:nvSpPr>
          <p:spPr bwMode="auto">
            <a:xfrm>
              <a:off x="2557463" y="285750"/>
              <a:ext cx="38100" cy="34925"/>
            </a:xfrm>
            <a:custGeom>
              <a:avLst/>
              <a:gdLst/>
              <a:ahLst/>
              <a:cxnLst>
                <a:cxn ang="0">
                  <a:pos x="12" y="0"/>
                </a:cxn>
                <a:cxn ang="0">
                  <a:pos x="12" y="0"/>
                </a:cxn>
                <a:cxn ang="0">
                  <a:pos x="8" y="0"/>
                </a:cxn>
                <a:cxn ang="0">
                  <a:pos x="4" y="2"/>
                </a:cxn>
                <a:cxn ang="0">
                  <a:pos x="2" y="6"/>
                </a:cxn>
                <a:cxn ang="0">
                  <a:pos x="0" y="10"/>
                </a:cxn>
                <a:cxn ang="0">
                  <a:pos x="0" y="10"/>
                </a:cxn>
                <a:cxn ang="0">
                  <a:pos x="2" y="14"/>
                </a:cxn>
                <a:cxn ang="0">
                  <a:pos x="4" y="18"/>
                </a:cxn>
                <a:cxn ang="0">
                  <a:pos x="8" y="20"/>
                </a:cxn>
                <a:cxn ang="0">
                  <a:pos x="12" y="22"/>
                </a:cxn>
                <a:cxn ang="0">
                  <a:pos x="12" y="22"/>
                </a:cxn>
                <a:cxn ang="0">
                  <a:pos x="16" y="20"/>
                </a:cxn>
                <a:cxn ang="0">
                  <a:pos x="20" y="18"/>
                </a:cxn>
                <a:cxn ang="0">
                  <a:pos x="22" y="14"/>
                </a:cxn>
                <a:cxn ang="0">
                  <a:pos x="24" y="10"/>
                </a:cxn>
                <a:cxn ang="0">
                  <a:pos x="24" y="10"/>
                </a:cxn>
                <a:cxn ang="0">
                  <a:pos x="22" y="6"/>
                </a:cxn>
                <a:cxn ang="0">
                  <a:pos x="20" y="2"/>
                </a:cxn>
                <a:cxn ang="0">
                  <a:pos x="16" y="0"/>
                </a:cxn>
                <a:cxn ang="0">
                  <a:pos x="12" y="0"/>
                </a:cxn>
              </a:cxnLst>
              <a:rect l="0" t="0" r="r" b="b"/>
              <a:pathLst>
                <a:path w="24" h="22">
                  <a:moveTo>
                    <a:pt x="12" y="0"/>
                  </a:moveTo>
                  <a:lnTo>
                    <a:pt x="12" y="0"/>
                  </a:lnTo>
                  <a:lnTo>
                    <a:pt x="8" y="0"/>
                  </a:lnTo>
                  <a:lnTo>
                    <a:pt x="4" y="2"/>
                  </a:lnTo>
                  <a:lnTo>
                    <a:pt x="2" y="6"/>
                  </a:lnTo>
                  <a:lnTo>
                    <a:pt x="0" y="10"/>
                  </a:lnTo>
                  <a:lnTo>
                    <a:pt x="0" y="10"/>
                  </a:lnTo>
                  <a:lnTo>
                    <a:pt x="2" y="14"/>
                  </a:lnTo>
                  <a:lnTo>
                    <a:pt x="4" y="18"/>
                  </a:lnTo>
                  <a:lnTo>
                    <a:pt x="8" y="20"/>
                  </a:lnTo>
                  <a:lnTo>
                    <a:pt x="12" y="22"/>
                  </a:lnTo>
                  <a:lnTo>
                    <a:pt x="12" y="22"/>
                  </a:lnTo>
                  <a:lnTo>
                    <a:pt x="16" y="20"/>
                  </a:lnTo>
                  <a:lnTo>
                    <a:pt x="20" y="18"/>
                  </a:lnTo>
                  <a:lnTo>
                    <a:pt x="22" y="14"/>
                  </a:lnTo>
                  <a:lnTo>
                    <a:pt x="24" y="10"/>
                  </a:lnTo>
                  <a:lnTo>
                    <a:pt x="24" y="10"/>
                  </a:lnTo>
                  <a:lnTo>
                    <a:pt x="22" y="6"/>
                  </a:lnTo>
                  <a:lnTo>
                    <a:pt x="20" y="2"/>
                  </a:lnTo>
                  <a:lnTo>
                    <a:pt x="16" y="0"/>
                  </a:lnTo>
                  <a:lnTo>
                    <a:pt x="12"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814" name="Freeform 33"/>
            <p:cNvSpPr/>
            <p:nvPr/>
          </p:nvSpPr>
          <p:spPr bwMode="auto">
            <a:xfrm>
              <a:off x="1608138" y="533400"/>
              <a:ext cx="38100" cy="34925"/>
            </a:xfrm>
            <a:custGeom>
              <a:avLst/>
              <a:gdLst/>
              <a:ahLst/>
              <a:cxnLst>
                <a:cxn ang="0">
                  <a:pos x="12" y="0"/>
                </a:cxn>
                <a:cxn ang="0">
                  <a:pos x="12" y="0"/>
                </a:cxn>
                <a:cxn ang="0">
                  <a:pos x="8" y="2"/>
                </a:cxn>
                <a:cxn ang="0">
                  <a:pos x="4" y="4"/>
                </a:cxn>
                <a:cxn ang="0">
                  <a:pos x="2" y="8"/>
                </a:cxn>
                <a:cxn ang="0">
                  <a:pos x="0" y="12"/>
                </a:cxn>
                <a:cxn ang="0">
                  <a:pos x="0" y="12"/>
                </a:cxn>
                <a:cxn ang="0">
                  <a:pos x="2" y="16"/>
                </a:cxn>
                <a:cxn ang="0">
                  <a:pos x="4" y="20"/>
                </a:cxn>
                <a:cxn ang="0">
                  <a:pos x="8" y="22"/>
                </a:cxn>
                <a:cxn ang="0">
                  <a:pos x="12" y="22"/>
                </a:cxn>
                <a:cxn ang="0">
                  <a:pos x="12" y="22"/>
                </a:cxn>
                <a:cxn ang="0">
                  <a:pos x="16" y="22"/>
                </a:cxn>
                <a:cxn ang="0">
                  <a:pos x="20" y="20"/>
                </a:cxn>
                <a:cxn ang="0">
                  <a:pos x="22" y="16"/>
                </a:cxn>
                <a:cxn ang="0">
                  <a:pos x="24" y="12"/>
                </a:cxn>
                <a:cxn ang="0">
                  <a:pos x="24" y="12"/>
                </a:cxn>
                <a:cxn ang="0">
                  <a:pos x="22" y="8"/>
                </a:cxn>
                <a:cxn ang="0">
                  <a:pos x="20" y="4"/>
                </a:cxn>
                <a:cxn ang="0">
                  <a:pos x="16" y="2"/>
                </a:cxn>
                <a:cxn ang="0">
                  <a:pos x="12" y="0"/>
                </a:cxn>
              </a:cxnLst>
              <a:rect l="0" t="0" r="r" b="b"/>
              <a:pathLst>
                <a:path w="24" h="22">
                  <a:moveTo>
                    <a:pt x="12" y="0"/>
                  </a:moveTo>
                  <a:lnTo>
                    <a:pt x="12" y="0"/>
                  </a:lnTo>
                  <a:lnTo>
                    <a:pt x="8" y="2"/>
                  </a:lnTo>
                  <a:lnTo>
                    <a:pt x="4" y="4"/>
                  </a:lnTo>
                  <a:lnTo>
                    <a:pt x="2" y="8"/>
                  </a:lnTo>
                  <a:lnTo>
                    <a:pt x="0" y="12"/>
                  </a:lnTo>
                  <a:lnTo>
                    <a:pt x="0" y="12"/>
                  </a:lnTo>
                  <a:lnTo>
                    <a:pt x="2" y="16"/>
                  </a:lnTo>
                  <a:lnTo>
                    <a:pt x="4" y="20"/>
                  </a:lnTo>
                  <a:lnTo>
                    <a:pt x="8" y="22"/>
                  </a:lnTo>
                  <a:lnTo>
                    <a:pt x="12" y="22"/>
                  </a:lnTo>
                  <a:lnTo>
                    <a:pt x="12" y="22"/>
                  </a:lnTo>
                  <a:lnTo>
                    <a:pt x="16" y="22"/>
                  </a:lnTo>
                  <a:lnTo>
                    <a:pt x="20" y="20"/>
                  </a:lnTo>
                  <a:lnTo>
                    <a:pt x="22" y="16"/>
                  </a:lnTo>
                  <a:lnTo>
                    <a:pt x="24" y="12"/>
                  </a:lnTo>
                  <a:lnTo>
                    <a:pt x="24" y="12"/>
                  </a:lnTo>
                  <a:lnTo>
                    <a:pt x="22" y="8"/>
                  </a:lnTo>
                  <a:lnTo>
                    <a:pt x="20" y="4"/>
                  </a:lnTo>
                  <a:lnTo>
                    <a:pt x="16" y="2"/>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815" name="Freeform 34"/>
            <p:cNvSpPr/>
            <p:nvPr/>
          </p:nvSpPr>
          <p:spPr bwMode="auto">
            <a:xfrm>
              <a:off x="1608138" y="533400"/>
              <a:ext cx="38100" cy="34925"/>
            </a:xfrm>
            <a:custGeom>
              <a:avLst/>
              <a:gdLst/>
              <a:ahLst/>
              <a:cxnLst>
                <a:cxn ang="0">
                  <a:pos x="12" y="0"/>
                </a:cxn>
                <a:cxn ang="0">
                  <a:pos x="12" y="0"/>
                </a:cxn>
                <a:cxn ang="0">
                  <a:pos x="8" y="2"/>
                </a:cxn>
                <a:cxn ang="0">
                  <a:pos x="4" y="4"/>
                </a:cxn>
                <a:cxn ang="0">
                  <a:pos x="2" y="8"/>
                </a:cxn>
                <a:cxn ang="0">
                  <a:pos x="0" y="12"/>
                </a:cxn>
                <a:cxn ang="0">
                  <a:pos x="0" y="12"/>
                </a:cxn>
                <a:cxn ang="0">
                  <a:pos x="2" y="16"/>
                </a:cxn>
                <a:cxn ang="0">
                  <a:pos x="4" y="20"/>
                </a:cxn>
                <a:cxn ang="0">
                  <a:pos x="8" y="22"/>
                </a:cxn>
                <a:cxn ang="0">
                  <a:pos x="12" y="22"/>
                </a:cxn>
                <a:cxn ang="0">
                  <a:pos x="12" y="22"/>
                </a:cxn>
                <a:cxn ang="0">
                  <a:pos x="16" y="22"/>
                </a:cxn>
                <a:cxn ang="0">
                  <a:pos x="20" y="20"/>
                </a:cxn>
                <a:cxn ang="0">
                  <a:pos x="22" y="16"/>
                </a:cxn>
                <a:cxn ang="0">
                  <a:pos x="24" y="12"/>
                </a:cxn>
                <a:cxn ang="0">
                  <a:pos x="24" y="12"/>
                </a:cxn>
                <a:cxn ang="0">
                  <a:pos x="22" y="8"/>
                </a:cxn>
                <a:cxn ang="0">
                  <a:pos x="20" y="4"/>
                </a:cxn>
                <a:cxn ang="0">
                  <a:pos x="16" y="2"/>
                </a:cxn>
                <a:cxn ang="0">
                  <a:pos x="12" y="0"/>
                </a:cxn>
              </a:cxnLst>
              <a:rect l="0" t="0" r="r" b="b"/>
              <a:pathLst>
                <a:path w="24" h="22">
                  <a:moveTo>
                    <a:pt x="12" y="0"/>
                  </a:moveTo>
                  <a:lnTo>
                    <a:pt x="12" y="0"/>
                  </a:lnTo>
                  <a:lnTo>
                    <a:pt x="8" y="2"/>
                  </a:lnTo>
                  <a:lnTo>
                    <a:pt x="4" y="4"/>
                  </a:lnTo>
                  <a:lnTo>
                    <a:pt x="2" y="8"/>
                  </a:lnTo>
                  <a:lnTo>
                    <a:pt x="0" y="12"/>
                  </a:lnTo>
                  <a:lnTo>
                    <a:pt x="0" y="12"/>
                  </a:lnTo>
                  <a:lnTo>
                    <a:pt x="2" y="16"/>
                  </a:lnTo>
                  <a:lnTo>
                    <a:pt x="4" y="20"/>
                  </a:lnTo>
                  <a:lnTo>
                    <a:pt x="8" y="22"/>
                  </a:lnTo>
                  <a:lnTo>
                    <a:pt x="12" y="22"/>
                  </a:lnTo>
                  <a:lnTo>
                    <a:pt x="12" y="22"/>
                  </a:lnTo>
                  <a:lnTo>
                    <a:pt x="16" y="22"/>
                  </a:lnTo>
                  <a:lnTo>
                    <a:pt x="20" y="20"/>
                  </a:lnTo>
                  <a:lnTo>
                    <a:pt x="22" y="16"/>
                  </a:lnTo>
                  <a:lnTo>
                    <a:pt x="24" y="12"/>
                  </a:lnTo>
                  <a:lnTo>
                    <a:pt x="24" y="12"/>
                  </a:lnTo>
                  <a:lnTo>
                    <a:pt x="22" y="8"/>
                  </a:lnTo>
                  <a:lnTo>
                    <a:pt x="20" y="4"/>
                  </a:lnTo>
                  <a:lnTo>
                    <a:pt x="16" y="2"/>
                  </a:lnTo>
                  <a:lnTo>
                    <a:pt x="12"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816" name="Freeform 35"/>
            <p:cNvSpPr/>
            <p:nvPr/>
          </p:nvSpPr>
          <p:spPr bwMode="auto">
            <a:xfrm>
              <a:off x="2132013" y="933450"/>
              <a:ext cx="34925" cy="34925"/>
            </a:xfrm>
            <a:custGeom>
              <a:avLst/>
              <a:gdLst/>
              <a:ahLst/>
              <a:cxnLst>
                <a:cxn ang="0">
                  <a:pos x="10" y="0"/>
                </a:cxn>
                <a:cxn ang="0">
                  <a:pos x="10" y="0"/>
                </a:cxn>
                <a:cxn ang="0">
                  <a:pos x="6" y="2"/>
                </a:cxn>
                <a:cxn ang="0">
                  <a:pos x="2" y="4"/>
                </a:cxn>
                <a:cxn ang="0">
                  <a:pos x="0" y="8"/>
                </a:cxn>
                <a:cxn ang="0">
                  <a:pos x="0" y="12"/>
                </a:cxn>
                <a:cxn ang="0">
                  <a:pos x="0" y="12"/>
                </a:cxn>
                <a:cxn ang="0">
                  <a:pos x="0" y="16"/>
                </a:cxn>
                <a:cxn ang="0">
                  <a:pos x="2" y="20"/>
                </a:cxn>
                <a:cxn ang="0">
                  <a:pos x="6" y="22"/>
                </a:cxn>
                <a:cxn ang="0">
                  <a:pos x="10" y="22"/>
                </a:cxn>
                <a:cxn ang="0">
                  <a:pos x="10" y="22"/>
                </a:cxn>
                <a:cxn ang="0">
                  <a:pos x="16" y="22"/>
                </a:cxn>
                <a:cxn ang="0">
                  <a:pos x="18" y="20"/>
                </a:cxn>
                <a:cxn ang="0">
                  <a:pos x="22" y="16"/>
                </a:cxn>
                <a:cxn ang="0">
                  <a:pos x="22" y="12"/>
                </a:cxn>
                <a:cxn ang="0">
                  <a:pos x="22" y="12"/>
                </a:cxn>
                <a:cxn ang="0">
                  <a:pos x="22" y="8"/>
                </a:cxn>
                <a:cxn ang="0">
                  <a:pos x="18" y="4"/>
                </a:cxn>
                <a:cxn ang="0">
                  <a:pos x="16" y="2"/>
                </a:cxn>
                <a:cxn ang="0">
                  <a:pos x="10" y="0"/>
                </a:cxn>
              </a:cxnLst>
              <a:rect l="0" t="0" r="r" b="b"/>
              <a:pathLst>
                <a:path w="22" h="22">
                  <a:moveTo>
                    <a:pt x="10" y="0"/>
                  </a:moveTo>
                  <a:lnTo>
                    <a:pt x="10" y="0"/>
                  </a:lnTo>
                  <a:lnTo>
                    <a:pt x="6" y="2"/>
                  </a:lnTo>
                  <a:lnTo>
                    <a:pt x="2" y="4"/>
                  </a:lnTo>
                  <a:lnTo>
                    <a:pt x="0" y="8"/>
                  </a:lnTo>
                  <a:lnTo>
                    <a:pt x="0" y="12"/>
                  </a:lnTo>
                  <a:lnTo>
                    <a:pt x="0" y="12"/>
                  </a:lnTo>
                  <a:lnTo>
                    <a:pt x="0" y="16"/>
                  </a:lnTo>
                  <a:lnTo>
                    <a:pt x="2" y="20"/>
                  </a:lnTo>
                  <a:lnTo>
                    <a:pt x="6" y="22"/>
                  </a:lnTo>
                  <a:lnTo>
                    <a:pt x="10" y="22"/>
                  </a:lnTo>
                  <a:lnTo>
                    <a:pt x="10" y="22"/>
                  </a:lnTo>
                  <a:lnTo>
                    <a:pt x="16" y="22"/>
                  </a:lnTo>
                  <a:lnTo>
                    <a:pt x="18" y="20"/>
                  </a:lnTo>
                  <a:lnTo>
                    <a:pt x="22" y="16"/>
                  </a:lnTo>
                  <a:lnTo>
                    <a:pt x="22" y="12"/>
                  </a:lnTo>
                  <a:lnTo>
                    <a:pt x="22" y="12"/>
                  </a:lnTo>
                  <a:lnTo>
                    <a:pt x="22" y="8"/>
                  </a:lnTo>
                  <a:lnTo>
                    <a:pt x="18" y="4"/>
                  </a:lnTo>
                  <a:lnTo>
                    <a:pt x="16" y="2"/>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817" name="Freeform 36"/>
            <p:cNvSpPr/>
            <p:nvPr/>
          </p:nvSpPr>
          <p:spPr bwMode="auto">
            <a:xfrm>
              <a:off x="2132013" y="933450"/>
              <a:ext cx="34925" cy="34925"/>
            </a:xfrm>
            <a:custGeom>
              <a:avLst/>
              <a:gdLst/>
              <a:ahLst/>
              <a:cxnLst>
                <a:cxn ang="0">
                  <a:pos x="10" y="0"/>
                </a:cxn>
                <a:cxn ang="0">
                  <a:pos x="10" y="0"/>
                </a:cxn>
                <a:cxn ang="0">
                  <a:pos x="6" y="2"/>
                </a:cxn>
                <a:cxn ang="0">
                  <a:pos x="2" y="4"/>
                </a:cxn>
                <a:cxn ang="0">
                  <a:pos x="0" y="8"/>
                </a:cxn>
                <a:cxn ang="0">
                  <a:pos x="0" y="12"/>
                </a:cxn>
                <a:cxn ang="0">
                  <a:pos x="0" y="12"/>
                </a:cxn>
                <a:cxn ang="0">
                  <a:pos x="0" y="16"/>
                </a:cxn>
                <a:cxn ang="0">
                  <a:pos x="2" y="20"/>
                </a:cxn>
                <a:cxn ang="0">
                  <a:pos x="6" y="22"/>
                </a:cxn>
                <a:cxn ang="0">
                  <a:pos x="10" y="22"/>
                </a:cxn>
                <a:cxn ang="0">
                  <a:pos x="10" y="22"/>
                </a:cxn>
                <a:cxn ang="0">
                  <a:pos x="16" y="22"/>
                </a:cxn>
                <a:cxn ang="0">
                  <a:pos x="18" y="20"/>
                </a:cxn>
                <a:cxn ang="0">
                  <a:pos x="22" y="16"/>
                </a:cxn>
                <a:cxn ang="0">
                  <a:pos x="22" y="12"/>
                </a:cxn>
                <a:cxn ang="0">
                  <a:pos x="22" y="12"/>
                </a:cxn>
                <a:cxn ang="0">
                  <a:pos x="22" y="8"/>
                </a:cxn>
                <a:cxn ang="0">
                  <a:pos x="18" y="4"/>
                </a:cxn>
                <a:cxn ang="0">
                  <a:pos x="16" y="2"/>
                </a:cxn>
                <a:cxn ang="0">
                  <a:pos x="10" y="0"/>
                </a:cxn>
              </a:cxnLst>
              <a:rect l="0" t="0" r="r" b="b"/>
              <a:pathLst>
                <a:path w="22" h="22">
                  <a:moveTo>
                    <a:pt x="10" y="0"/>
                  </a:moveTo>
                  <a:lnTo>
                    <a:pt x="10" y="0"/>
                  </a:lnTo>
                  <a:lnTo>
                    <a:pt x="6" y="2"/>
                  </a:lnTo>
                  <a:lnTo>
                    <a:pt x="2" y="4"/>
                  </a:lnTo>
                  <a:lnTo>
                    <a:pt x="0" y="8"/>
                  </a:lnTo>
                  <a:lnTo>
                    <a:pt x="0" y="12"/>
                  </a:lnTo>
                  <a:lnTo>
                    <a:pt x="0" y="12"/>
                  </a:lnTo>
                  <a:lnTo>
                    <a:pt x="0" y="16"/>
                  </a:lnTo>
                  <a:lnTo>
                    <a:pt x="2" y="20"/>
                  </a:lnTo>
                  <a:lnTo>
                    <a:pt x="6" y="22"/>
                  </a:lnTo>
                  <a:lnTo>
                    <a:pt x="10" y="22"/>
                  </a:lnTo>
                  <a:lnTo>
                    <a:pt x="10" y="22"/>
                  </a:lnTo>
                  <a:lnTo>
                    <a:pt x="16" y="22"/>
                  </a:lnTo>
                  <a:lnTo>
                    <a:pt x="18" y="20"/>
                  </a:lnTo>
                  <a:lnTo>
                    <a:pt x="22" y="16"/>
                  </a:lnTo>
                  <a:lnTo>
                    <a:pt x="22" y="12"/>
                  </a:lnTo>
                  <a:lnTo>
                    <a:pt x="22" y="12"/>
                  </a:lnTo>
                  <a:lnTo>
                    <a:pt x="22" y="8"/>
                  </a:lnTo>
                  <a:lnTo>
                    <a:pt x="18" y="4"/>
                  </a:lnTo>
                  <a:lnTo>
                    <a:pt x="16" y="2"/>
                  </a:lnTo>
                  <a:lnTo>
                    <a:pt x="10"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818" name="Freeform 37"/>
            <p:cNvSpPr/>
            <p:nvPr/>
          </p:nvSpPr>
          <p:spPr bwMode="auto">
            <a:xfrm>
              <a:off x="1681163" y="755650"/>
              <a:ext cx="34925" cy="34925"/>
            </a:xfrm>
            <a:custGeom>
              <a:avLst/>
              <a:gdLst/>
              <a:ahLst/>
              <a:cxnLst>
                <a:cxn ang="0">
                  <a:pos x="10" y="0"/>
                </a:cxn>
                <a:cxn ang="0">
                  <a:pos x="10" y="0"/>
                </a:cxn>
                <a:cxn ang="0">
                  <a:pos x="6" y="2"/>
                </a:cxn>
                <a:cxn ang="0">
                  <a:pos x="2" y="4"/>
                </a:cxn>
                <a:cxn ang="0">
                  <a:pos x="0" y="8"/>
                </a:cxn>
                <a:cxn ang="0">
                  <a:pos x="0" y="12"/>
                </a:cxn>
                <a:cxn ang="0">
                  <a:pos x="0" y="12"/>
                </a:cxn>
                <a:cxn ang="0">
                  <a:pos x="0" y="16"/>
                </a:cxn>
                <a:cxn ang="0">
                  <a:pos x="2" y="20"/>
                </a:cxn>
                <a:cxn ang="0">
                  <a:pos x="6" y="22"/>
                </a:cxn>
                <a:cxn ang="0">
                  <a:pos x="10" y="22"/>
                </a:cxn>
                <a:cxn ang="0">
                  <a:pos x="10" y="22"/>
                </a:cxn>
                <a:cxn ang="0">
                  <a:pos x="16" y="22"/>
                </a:cxn>
                <a:cxn ang="0">
                  <a:pos x="18" y="20"/>
                </a:cxn>
                <a:cxn ang="0">
                  <a:pos x="22" y="16"/>
                </a:cxn>
                <a:cxn ang="0">
                  <a:pos x="22" y="12"/>
                </a:cxn>
                <a:cxn ang="0">
                  <a:pos x="22" y="12"/>
                </a:cxn>
                <a:cxn ang="0">
                  <a:pos x="22" y="8"/>
                </a:cxn>
                <a:cxn ang="0">
                  <a:pos x="18" y="4"/>
                </a:cxn>
                <a:cxn ang="0">
                  <a:pos x="16" y="2"/>
                </a:cxn>
                <a:cxn ang="0">
                  <a:pos x="10" y="0"/>
                </a:cxn>
              </a:cxnLst>
              <a:rect l="0" t="0" r="r" b="b"/>
              <a:pathLst>
                <a:path w="22" h="22">
                  <a:moveTo>
                    <a:pt x="10" y="0"/>
                  </a:moveTo>
                  <a:lnTo>
                    <a:pt x="10" y="0"/>
                  </a:lnTo>
                  <a:lnTo>
                    <a:pt x="6" y="2"/>
                  </a:lnTo>
                  <a:lnTo>
                    <a:pt x="2" y="4"/>
                  </a:lnTo>
                  <a:lnTo>
                    <a:pt x="0" y="8"/>
                  </a:lnTo>
                  <a:lnTo>
                    <a:pt x="0" y="12"/>
                  </a:lnTo>
                  <a:lnTo>
                    <a:pt x="0" y="12"/>
                  </a:lnTo>
                  <a:lnTo>
                    <a:pt x="0" y="16"/>
                  </a:lnTo>
                  <a:lnTo>
                    <a:pt x="2" y="20"/>
                  </a:lnTo>
                  <a:lnTo>
                    <a:pt x="6" y="22"/>
                  </a:lnTo>
                  <a:lnTo>
                    <a:pt x="10" y="22"/>
                  </a:lnTo>
                  <a:lnTo>
                    <a:pt x="10" y="22"/>
                  </a:lnTo>
                  <a:lnTo>
                    <a:pt x="16" y="22"/>
                  </a:lnTo>
                  <a:lnTo>
                    <a:pt x="18" y="20"/>
                  </a:lnTo>
                  <a:lnTo>
                    <a:pt x="22" y="16"/>
                  </a:lnTo>
                  <a:lnTo>
                    <a:pt x="22" y="12"/>
                  </a:lnTo>
                  <a:lnTo>
                    <a:pt x="22" y="12"/>
                  </a:lnTo>
                  <a:lnTo>
                    <a:pt x="22" y="8"/>
                  </a:lnTo>
                  <a:lnTo>
                    <a:pt x="18" y="4"/>
                  </a:lnTo>
                  <a:lnTo>
                    <a:pt x="16" y="2"/>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819" name="Freeform 38"/>
            <p:cNvSpPr/>
            <p:nvPr/>
          </p:nvSpPr>
          <p:spPr bwMode="auto">
            <a:xfrm>
              <a:off x="1681163" y="755650"/>
              <a:ext cx="34925" cy="34925"/>
            </a:xfrm>
            <a:custGeom>
              <a:avLst/>
              <a:gdLst/>
              <a:ahLst/>
              <a:cxnLst>
                <a:cxn ang="0">
                  <a:pos x="10" y="0"/>
                </a:cxn>
                <a:cxn ang="0">
                  <a:pos x="10" y="0"/>
                </a:cxn>
                <a:cxn ang="0">
                  <a:pos x="6" y="2"/>
                </a:cxn>
                <a:cxn ang="0">
                  <a:pos x="2" y="4"/>
                </a:cxn>
                <a:cxn ang="0">
                  <a:pos x="0" y="8"/>
                </a:cxn>
                <a:cxn ang="0">
                  <a:pos x="0" y="12"/>
                </a:cxn>
                <a:cxn ang="0">
                  <a:pos x="0" y="12"/>
                </a:cxn>
                <a:cxn ang="0">
                  <a:pos x="0" y="16"/>
                </a:cxn>
                <a:cxn ang="0">
                  <a:pos x="2" y="20"/>
                </a:cxn>
                <a:cxn ang="0">
                  <a:pos x="6" y="22"/>
                </a:cxn>
                <a:cxn ang="0">
                  <a:pos x="10" y="22"/>
                </a:cxn>
                <a:cxn ang="0">
                  <a:pos x="10" y="22"/>
                </a:cxn>
                <a:cxn ang="0">
                  <a:pos x="16" y="22"/>
                </a:cxn>
                <a:cxn ang="0">
                  <a:pos x="18" y="20"/>
                </a:cxn>
                <a:cxn ang="0">
                  <a:pos x="22" y="16"/>
                </a:cxn>
                <a:cxn ang="0">
                  <a:pos x="22" y="12"/>
                </a:cxn>
                <a:cxn ang="0">
                  <a:pos x="22" y="12"/>
                </a:cxn>
                <a:cxn ang="0">
                  <a:pos x="22" y="8"/>
                </a:cxn>
                <a:cxn ang="0">
                  <a:pos x="18" y="4"/>
                </a:cxn>
                <a:cxn ang="0">
                  <a:pos x="16" y="2"/>
                </a:cxn>
                <a:cxn ang="0">
                  <a:pos x="10" y="0"/>
                </a:cxn>
              </a:cxnLst>
              <a:rect l="0" t="0" r="r" b="b"/>
              <a:pathLst>
                <a:path w="22" h="22">
                  <a:moveTo>
                    <a:pt x="10" y="0"/>
                  </a:moveTo>
                  <a:lnTo>
                    <a:pt x="10" y="0"/>
                  </a:lnTo>
                  <a:lnTo>
                    <a:pt x="6" y="2"/>
                  </a:lnTo>
                  <a:lnTo>
                    <a:pt x="2" y="4"/>
                  </a:lnTo>
                  <a:lnTo>
                    <a:pt x="0" y="8"/>
                  </a:lnTo>
                  <a:lnTo>
                    <a:pt x="0" y="12"/>
                  </a:lnTo>
                  <a:lnTo>
                    <a:pt x="0" y="12"/>
                  </a:lnTo>
                  <a:lnTo>
                    <a:pt x="0" y="16"/>
                  </a:lnTo>
                  <a:lnTo>
                    <a:pt x="2" y="20"/>
                  </a:lnTo>
                  <a:lnTo>
                    <a:pt x="6" y="22"/>
                  </a:lnTo>
                  <a:lnTo>
                    <a:pt x="10" y="22"/>
                  </a:lnTo>
                  <a:lnTo>
                    <a:pt x="10" y="22"/>
                  </a:lnTo>
                  <a:lnTo>
                    <a:pt x="16" y="22"/>
                  </a:lnTo>
                  <a:lnTo>
                    <a:pt x="18" y="20"/>
                  </a:lnTo>
                  <a:lnTo>
                    <a:pt x="22" y="16"/>
                  </a:lnTo>
                  <a:lnTo>
                    <a:pt x="22" y="12"/>
                  </a:lnTo>
                  <a:lnTo>
                    <a:pt x="22" y="12"/>
                  </a:lnTo>
                  <a:lnTo>
                    <a:pt x="22" y="8"/>
                  </a:lnTo>
                  <a:lnTo>
                    <a:pt x="18" y="4"/>
                  </a:lnTo>
                  <a:lnTo>
                    <a:pt x="16" y="2"/>
                  </a:lnTo>
                  <a:lnTo>
                    <a:pt x="10"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820" name="Freeform 39"/>
            <p:cNvSpPr/>
            <p:nvPr/>
          </p:nvSpPr>
          <p:spPr bwMode="auto">
            <a:xfrm>
              <a:off x="1582738" y="1012825"/>
              <a:ext cx="34925" cy="38100"/>
            </a:xfrm>
            <a:custGeom>
              <a:avLst/>
              <a:gdLst/>
              <a:ahLst/>
              <a:cxnLst>
                <a:cxn ang="0">
                  <a:pos x="12" y="0"/>
                </a:cxn>
                <a:cxn ang="0">
                  <a:pos x="12" y="0"/>
                </a:cxn>
                <a:cxn ang="0">
                  <a:pos x="6" y="2"/>
                </a:cxn>
                <a:cxn ang="0">
                  <a:pos x="4" y="4"/>
                </a:cxn>
                <a:cxn ang="0">
                  <a:pos x="0" y="8"/>
                </a:cxn>
                <a:cxn ang="0">
                  <a:pos x="0" y="12"/>
                </a:cxn>
                <a:cxn ang="0">
                  <a:pos x="0" y="12"/>
                </a:cxn>
                <a:cxn ang="0">
                  <a:pos x="0" y="16"/>
                </a:cxn>
                <a:cxn ang="0">
                  <a:pos x="4" y="20"/>
                </a:cxn>
                <a:cxn ang="0">
                  <a:pos x="6" y="22"/>
                </a:cxn>
                <a:cxn ang="0">
                  <a:pos x="12" y="24"/>
                </a:cxn>
                <a:cxn ang="0">
                  <a:pos x="12" y="24"/>
                </a:cxn>
                <a:cxn ang="0">
                  <a:pos x="16" y="22"/>
                </a:cxn>
                <a:cxn ang="0">
                  <a:pos x="20" y="20"/>
                </a:cxn>
                <a:cxn ang="0">
                  <a:pos x="22" y="16"/>
                </a:cxn>
                <a:cxn ang="0">
                  <a:pos x="22" y="12"/>
                </a:cxn>
                <a:cxn ang="0">
                  <a:pos x="22" y="12"/>
                </a:cxn>
                <a:cxn ang="0">
                  <a:pos x="22" y="8"/>
                </a:cxn>
                <a:cxn ang="0">
                  <a:pos x="20" y="4"/>
                </a:cxn>
                <a:cxn ang="0">
                  <a:pos x="16" y="2"/>
                </a:cxn>
                <a:cxn ang="0">
                  <a:pos x="12" y="0"/>
                </a:cxn>
              </a:cxnLst>
              <a:rect l="0" t="0" r="r" b="b"/>
              <a:pathLst>
                <a:path w="22" h="24">
                  <a:moveTo>
                    <a:pt x="12" y="0"/>
                  </a:moveTo>
                  <a:lnTo>
                    <a:pt x="12" y="0"/>
                  </a:lnTo>
                  <a:lnTo>
                    <a:pt x="6" y="2"/>
                  </a:lnTo>
                  <a:lnTo>
                    <a:pt x="4" y="4"/>
                  </a:lnTo>
                  <a:lnTo>
                    <a:pt x="0" y="8"/>
                  </a:lnTo>
                  <a:lnTo>
                    <a:pt x="0" y="12"/>
                  </a:lnTo>
                  <a:lnTo>
                    <a:pt x="0" y="12"/>
                  </a:lnTo>
                  <a:lnTo>
                    <a:pt x="0" y="16"/>
                  </a:lnTo>
                  <a:lnTo>
                    <a:pt x="4" y="20"/>
                  </a:lnTo>
                  <a:lnTo>
                    <a:pt x="6" y="22"/>
                  </a:lnTo>
                  <a:lnTo>
                    <a:pt x="12" y="24"/>
                  </a:lnTo>
                  <a:lnTo>
                    <a:pt x="12" y="24"/>
                  </a:lnTo>
                  <a:lnTo>
                    <a:pt x="16" y="22"/>
                  </a:lnTo>
                  <a:lnTo>
                    <a:pt x="20" y="20"/>
                  </a:lnTo>
                  <a:lnTo>
                    <a:pt x="22" y="16"/>
                  </a:lnTo>
                  <a:lnTo>
                    <a:pt x="22" y="12"/>
                  </a:lnTo>
                  <a:lnTo>
                    <a:pt x="22" y="12"/>
                  </a:lnTo>
                  <a:lnTo>
                    <a:pt x="22" y="8"/>
                  </a:lnTo>
                  <a:lnTo>
                    <a:pt x="20" y="4"/>
                  </a:lnTo>
                  <a:lnTo>
                    <a:pt x="16" y="2"/>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821" name="Freeform 40"/>
            <p:cNvSpPr/>
            <p:nvPr/>
          </p:nvSpPr>
          <p:spPr bwMode="auto">
            <a:xfrm>
              <a:off x="1582738" y="1012825"/>
              <a:ext cx="34925" cy="38100"/>
            </a:xfrm>
            <a:custGeom>
              <a:avLst/>
              <a:gdLst/>
              <a:ahLst/>
              <a:cxnLst>
                <a:cxn ang="0">
                  <a:pos x="12" y="0"/>
                </a:cxn>
                <a:cxn ang="0">
                  <a:pos x="12" y="0"/>
                </a:cxn>
                <a:cxn ang="0">
                  <a:pos x="6" y="2"/>
                </a:cxn>
                <a:cxn ang="0">
                  <a:pos x="4" y="4"/>
                </a:cxn>
                <a:cxn ang="0">
                  <a:pos x="0" y="8"/>
                </a:cxn>
                <a:cxn ang="0">
                  <a:pos x="0" y="12"/>
                </a:cxn>
                <a:cxn ang="0">
                  <a:pos x="0" y="12"/>
                </a:cxn>
                <a:cxn ang="0">
                  <a:pos x="0" y="16"/>
                </a:cxn>
                <a:cxn ang="0">
                  <a:pos x="4" y="20"/>
                </a:cxn>
                <a:cxn ang="0">
                  <a:pos x="6" y="22"/>
                </a:cxn>
                <a:cxn ang="0">
                  <a:pos x="12" y="24"/>
                </a:cxn>
                <a:cxn ang="0">
                  <a:pos x="12" y="24"/>
                </a:cxn>
                <a:cxn ang="0">
                  <a:pos x="16" y="22"/>
                </a:cxn>
                <a:cxn ang="0">
                  <a:pos x="20" y="20"/>
                </a:cxn>
                <a:cxn ang="0">
                  <a:pos x="22" y="16"/>
                </a:cxn>
                <a:cxn ang="0">
                  <a:pos x="22" y="12"/>
                </a:cxn>
                <a:cxn ang="0">
                  <a:pos x="22" y="12"/>
                </a:cxn>
                <a:cxn ang="0">
                  <a:pos x="22" y="8"/>
                </a:cxn>
                <a:cxn ang="0">
                  <a:pos x="20" y="4"/>
                </a:cxn>
                <a:cxn ang="0">
                  <a:pos x="16" y="2"/>
                </a:cxn>
                <a:cxn ang="0">
                  <a:pos x="12" y="0"/>
                </a:cxn>
              </a:cxnLst>
              <a:rect l="0" t="0" r="r" b="b"/>
              <a:pathLst>
                <a:path w="22" h="24">
                  <a:moveTo>
                    <a:pt x="12" y="0"/>
                  </a:moveTo>
                  <a:lnTo>
                    <a:pt x="12" y="0"/>
                  </a:lnTo>
                  <a:lnTo>
                    <a:pt x="6" y="2"/>
                  </a:lnTo>
                  <a:lnTo>
                    <a:pt x="4" y="4"/>
                  </a:lnTo>
                  <a:lnTo>
                    <a:pt x="0" y="8"/>
                  </a:lnTo>
                  <a:lnTo>
                    <a:pt x="0" y="12"/>
                  </a:lnTo>
                  <a:lnTo>
                    <a:pt x="0" y="12"/>
                  </a:lnTo>
                  <a:lnTo>
                    <a:pt x="0" y="16"/>
                  </a:lnTo>
                  <a:lnTo>
                    <a:pt x="4" y="20"/>
                  </a:lnTo>
                  <a:lnTo>
                    <a:pt x="6" y="22"/>
                  </a:lnTo>
                  <a:lnTo>
                    <a:pt x="12" y="24"/>
                  </a:lnTo>
                  <a:lnTo>
                    <a:pt x="12" y="24"/>
                  </a:lnTo>
                  <a:lnTo>
                    <a:pt x="16" y="22"/>
                  </a:lnTo>
                  <a:lnTo>
                    <a:pt x="20" y="20"/>
                  </a:lnTo>
                  <a:lnTo>
                    <a:pt x="22" y="16"/>
                  </a:lnTo>
                  <a:lnTo>
                    <a:pt x="22" y="12"/>
                  </a:lnTo>
                  <a:lnTo>
                    <a:pt x="22" y="12"/>
                  </a:lnTo>
                  <a:lnTo>
                    <a:pt x="22" y="8"/>
                  </a:lnTo>
                  <a:lnTo>
                    <a:pt x="20" y="4"/>
                  </a:lnTo>
                  <a:lnTo>
                    <a:pt x="16" y="2"/>
                  </a:lnTo>
                  <a:lnTo>
                    <a:pt x="12"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822" name="Freeform 41"/>
            <p:cNvSpPr/>
            <p:nvPr/>
          </p:nvSpPr>
          <p:spPr bwMode="auto">
            <a:xfrm>
              <a:off x="2782888" y="196850"/>
              <a:ext cx="38100" cy="34925"/>
            </a:xfrm>
            <a:custGeom>
              <a:avLst/>
              <a:gdLst/>
              <a:ahLst/>
              <a:cxnLst>
                <a:cxn ang="0">
                  <a:pos x="12" y="0"/>
                </a:cxn>
                <a:cxn ang="0">
                  <a:pos x="12" y="0"/>
                </a:cxn>
                <a:cxn ang="0">
                  <a:pos x="8" y="0"/>
                </a:cxn>
                <a:cxn ang="0">
                  <a:pos x="4" y="2"/>
                </a:cxn>
                <a:cxn ang="0">
                  <a:pos x="2" y="6"/>
                </a:cxn>
                <a:cxn ang="0">
                  <a:pos x="0" y="10"/>
                </a:cxn>
                <a:cxn ang="0">
                  <a:pos x="0" y="10"/>
                </a:cxn>
                <a:cxn ang="0">
                  <a:pos x="2" y="14"/>
                </a:cxn>
                <a:cxn ang="0">
                  <a:pos x="4" y="18"/>
                </a:cxn>
                <a:cxn ang="0">
                  <a:pos x="8" y="20"/>
                </a:cxn>
                <a:cxn ang="0">
                  <a:pos x="12" y="22"/>
                </a:cxn>
                <a:cxn ang="0">
                  <a:pos x="12" y="22"/>
                </a:cxn>
                <a:cxn ang="0">
                  <a:pos x="16" y="20"/>
                </a:cxn>
                <a:cxn ang="0">
                  <a:pos x="20" y="18"/>
                </a:cxn>
                <a:cxn ang="0">
                  <a:pos x="22" y="14"/>
                </a:cxn>
                <a:cxn ang="0">
                  <a:pos x="24" y="10"/>
                </a:cxn>
                <a:cxn ang="0">
                  <a:pos x="24" y="10"/>
                </a:cxn>
                <a:cxn ang="0">
                  <a:pos x="22" y="6"/>
                </a:cxn>
                <a:cxn ang="0">
                  <a:pos x="20" y="2"/>
                </a:cxn>
                <a:cxn ang="0">
                  <a:pos x="16" y="0"/>
                </a:cxn>
                <a:cxn ang="0">
                  <a:pos x="12" y="0"/>
                </a:cxn>
              </a:cxnLst>
              <a:rect l="0" t="0" r="r" b="b"/>
              <a:pathLst>
                <a:path w="24" h="22">
                  <a:moveTo>
                    <a:pt x="12" y="0"/>
                  </a:moveTo>
                  <a:lnTo>
                    <a:pt x="12" y="0"/>
                  </a:lnTo>
                  <a:lnTo>
                    <a:pt x="8" y="0"/>
                  </a:lnTo>
                  <a:lnTo>
                    <a:pt x="4" y="2"/>
                  </a:lnTo>
                  <a:lnTo>
                    <a:pt x="2" y="6"/>
                  </a:lnTo>
                  <a:lnTo>
                    <a:pt x="0" y="10"/>
                  </a:lnTo>
                  <a:lnTo>
                    <a:pt x="0" y="10"/>
                  </a:lnTo>
                  <a:lnTo>
                    <a:pt x="2" y="14"/>
                  </a:lnTo>
                  <a:lnTo>
                    <a:pt x="4" y="18"/>
                  </a:lnTo>
                  <a:lnTo>
                    <a:pt x="8" y="20"/>
                  </a:lnTo>
                  <a:lnTo>
                    <a:pt x="12" y="22"/>
                  </a:lnTo>
                  <a:lnTo>
                    <a:pt x="12" y="22"/>
                  </a:lnTo>
                  <a:lnTo>
                    <a:pt x="16" y="20"/>
                  </a:lnTo>
                  <a:lnTo>
                    <a:pt x="20" y="18"/>
                  </a:lnTo>
                  <a:lnTo>
                    <a:pt x="22" y="14"/>
                  </a:lnTo>
                  <a:lnTo>
                    <a:pt x="24" y="10"/>
                  </a:lnTo>
                  <a:lnTo>
                    <a:pt x="24" y="10"/>
                  </a:lnTo>
                  <a:lnTo>
                    <a:pt x="22" y="6"/>
                  </a:lnTo>
                  <a:lnTo>
                    <a:pt x="20" y="2"/>
                  </a:lnTo>
                  <a:lnTo>
                    <a:pt x="16" y="0"/>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823" name="Freeform 42"/>
            <p:cNvSpPr/>
            <p:nvPr/>
          </p:nvSpPr>
          <p:spPr bwMode="auto">
            <a:xfrm>
              <a:off x="2782888" y="196850"/>
              <a:ext cx="38100" cy="34925"/>
            </a:xfrm>
            <a:custGeom>
              <a:avLst/>
              <a:gdLst/>
              <a:ahLst/>
              <a:cxnLst>
                <a:cxn ang="0">
                  <a:pos x="12" y="0"/>
                </a:cxn>
                <a:cxn ang="0">
                  <a:pos x="12" y="0"/>
                </a:cxn>
                <a:cxn ang="0">
                  <a:pos x="8" y="0"/>
                </a:cxn>
                <a:cxn ang="0">
                  <a:pos x="4" y="2"/>
                </a:cxn>
                <a:cxn ang="0">
                  <a:pos x="2" y="6"/>
                </a:cxn>
                <a:cxn ang="0">
                  <a:pos x="0" y="10"/>
                </a:cxn>
                <a:cxn ang="0">
                  <a:pos x="0" y="10"/>
                </a:cxn>
                <a:cxn ang="0">
                  <a:pos x="2" y="14"/>
                </a:cxn>
                <a:cxn ang="0">
                  <a:pos x="4" y="18"/>
                </a:cxn>
                <a:cxn ang="0">
                  <a:pos x="8" y="20"/>
                </a:cxn>
                <a:cxn ang="0">
                  <a:pos x="12" y="22"/>
                </a:cxn>
                <a:cxn ang="0">
                  <a:pos x="12" y="22"/>
                </a:cxn>
                <a:cxn ang="0">
                  <a:pos x="16" y="20"/>
                </a:cxn>
                <a:cxn ang="0">
                  <a:pos x="20" y="18"/>
                </a:cxn>
                <a:cxn ang="0">
                  <a:pos x="22" y="14"/>
                </a:cxn>
                <a:cxn ang="0">
                  <a:pos x="24" y="10"/>
                </a:cxn>
                <a:cxn ang="0">
                  <a:pos x="24" y="10"/>
                </a:cxn>
                <a:cxn ang="0">
                  <a:pos x="22" y="6"/>
                </a:cxn>
                <a:cxn ang="0">
                  <a:pos x="20" y="2"/>
                </a:cxn>
                <a:cxn ang="0">
                  <a:pos x="16" y="0"/>
                </a:cxn>
                <a:cxn ang="0">
                  <a:pos x="12" y="0"/>
                </a:cxn>
              </a:cxnLst>
              <a:rect l="0" t="0" r="r" b="b"/>
              <a:pathLst>
                <a:path w="24" h="22">
                  <a:moveTo>
                    <a:pt x="12" y="0"/>
                  </a:moveTo>
                  <a:lnTo>
                    <a:pt x="12" y="0"/>
                  </a:lnTo>
                  <a:lnTo>
                    <a:pt x="8" y="0"/>
                  </a:lnTo>
                  <a:lnTo>
                    <a:pt x="4" y="2"/>
                  </a:lnTo>
                  <a:lnTo>
                    <a:pt x="2" y="6"/>
                  </a:lnTo>
                  <a:lnTo>
                    <a:pt x="0" y="10"/>
                  </a:lnTo>
                  <a:lnTo>
                    <a:pt x="0" y="10"/>
                  </a:lnTo>
                  <a:lnTo>
                    <a:pt x="2" y="14"/>
                  </a:lnTo>
                  <a:lnTo>
                    <a:pt x="4" y="18"/>
                  </a:lnTo>
                  <a:lnTo>
                    <a:pt x="8" y="20"/>
                  </a:lnTo>
                  <a:lnTo>
                    <a:pt x="12" y="22"/>
                  </a:lnTo>
                  <a:lnTo>
                    <a:pt x="12" y="22"/>
                  </a:lnTo>
                  <a:lnTo>
                    <a:pt x="16" y="20"/>
                  </a:lnTo>
                  <a:lnTo>
                    <a:pt x="20" y="18"/>
                  </a:lnTo>
                  <a:lnTo>
                    <a:pt x="22" y="14"/>
                  </a:lnTo>
                  <a:lnTo>
                    <a:pt x="24" y="10"/>
                  </a:lnTo>
                  <a:lnTo>
                    <a:pt x="24" y="10"/>
                  </a:lnTo>
                  <a:lnTo>
                    <a:pt x="22" y="6"/>
                  </a:lnTo>
                  <a:lnTo>
                    <a:pt x="20" y="2"/>
                  </a:lnTo>
                  <a:lnTo>
                    <a:pt x="16" y="0"/>
                  </a:lnTo>
                  <a:lnTo>
                    <a:pt x="12"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824" name="Freeform 43"/>
            <p:cNvSpPr/>
            <p:nvPr/>
          </p:nvSpPr>
          <p:spPr bwMode="auto">
            <a:xfrm>
              <a:off x="1325563" y="301625"/>
              <a:ext cx="34925" cy="34925"/>
            </a:xfrm>
            <a:custGeom>
              <a:avLst/>
              <a:gdLst/>
              <a:ahLst/>
              <a:cxnLst>
                <a:cxn ang="0">
                  <a:pos x="10" y="0"/>
                </a:cxn>
                <a:cxn ang="0">
                  <a:pos x="10" y="0"/>
                </a:cxn>
                <a:cxn ang="0">
                  <a:pos x="6" y="2"/>
                </a:cxn>
                <a:cxn ang="0">
                  <a:pos x="2" y="4"/>
                </a:cxn>
                <a:cxn ang="0">
                  <a:pos x="0" y="8"/>
                </a:cxn>
                <a:cxn ang="0">
                  <a:pos x="0" y="12"/>
                </a:cxn>
                <a:cxn ang="0">
                  <a:pos x="0" y="12"/>
                </a:cxn>
                <a:cxn ang="0">
                  <a:pos x="0" y="16"/>
                </a:cxn>
                <a:cxn ang="0">
                  <a:pos x="2" y="20"/>
                </a:cxn>
                <a:cxn ang="0">
                  <a:pos x="6" y="22"/>
                </a:cxn>
                <a:cxn ang="0">
                  <a:pos x="10" y="22"/>
                </a:cxn>
                <a:cxn ang="0">
                  <a:pos x="10" y="22"/>
                </a:cxn>
                <a:cxn ang="0">
                  <a:pos x="14" y="22"/>
                </a:cxn>
                <a:cxn ang="0">
                  <a:pos x="18" y="20"/>
                </a:cxn>
                <a:cxn ang="0">
                  <a:pos x="20" y="16"/>
                </a:cxn>
                <a:cxn ang="0">
                  <a:pos x="22" y="12"/>
                </a:cxn>
                <a:cxn ang="0">
                  <a:pos x="22" y="12"/>
                </a:cxn>
                <a:cxn ang="0">
                  <a:pos x="20" y="8"/>
                </a:cxn>
                <a:cxn ang="0">
                  <a:pos x="18" y="4"/>
                </a:cxn>
                <a:cxn ang="0">
                  <a:pos x="14" y="2"/>
                </a:cxn>
                <a:cxn ang="0">
                  <a:pos x="10" y="0"/>
                </a:cxn>
              </a:cxnLst>
              <a:rect l="0" t="0" r="r" b="b"/>
              <a:pathLst>
                <a:path w="22" h="22">
                  <a:moveTo>
                    <a:pt x="10" y="0"/>
                  </a:moveTo>
                  <a:lnTo>
                    <a:pt x="10" y="0"/>
                  </a:lnTo>
                  <a:lnTo>
                    <a:pt x="6" y="2"/>
                  </a:lnTo>
                  <a:lnTo>
                    <a:pt x="2" y="4"/>
                  </a:lnTo>
                  <a:lnTo>
                    <a:pt x="0" y="8"/>
                  </a:lnTo>
                  <a:lnTo>
                    <a:pt x="0" y="12"/>
                  </a:lnTo>
                  <a:lnTo>
                    <a:pt x="0" y="12"/>
                  </a:lnTo>
                  <a:lnTo>
                    <a:pt x="0" y="16"/>
                  </a:lnTo>
                  <a:lnTo>
                    <a:pt x="2" y="20"/>
                  </a:lnTo>
                  <a:lnTo>
                    <a:pt x="6" y="22"/>
                  </a:lnTo>
                  <a:lnTo>
                    <a:pt x="10" y="22"/>
                  </a:lnTo>
                  <a:lnTo>
                    <a:pt x="10" y="22"/>
                  </a:lnTo>
                  <a:lnTo>
                    <a:pt x="14" y="22"/>
                  </a:lnTo>
                  <a:lnTo>
                    <a:pt x="18" y="20"/>
                  </a:lnTo>
                  <a:lnTo>
                    <a:pt x="20" y="16"/>
                  </a:lnTo>
                  <a:lnTo>
                    <a:pt x="22" y="12"/>
                  </a:lnTo>
                  <a:lnTo>
                    <a:pt x="22" y="12"/>
                  </a:lnTo>
                  <a:lnTo>
                    <a:pt x="20" y="8"/>
                  </a:lnTo>
                  <a:lnTo>
                    <a:pt x="18" y="4"/>
                  </a:lnTo>
                  <a:lnTo>
                    <a:pt x="14" y="2"/>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825" name="Freeform 44"/>
            <p:cNvSpPr/>
            <p:nvPr/>
          </p:nvSpPr>
          <p:spPr bwMode="auto">
            <a:xfrm>
              <a:off x="1325563" y="301625"/>
              <a:ext cx="34925" cy="34925"/>
            </a:xfrm>
            <a:custGeom>
              <a:avLst/>
              <a:gdLst/>
              <a:ahLst/>
              <a:cxnLst>
                <a:cxn ang="0">
                  <a:pos x="10" y="0"/>
                </a:cxn>
                <a:cxn ang="0">
                  <a:pos x="10" y="0"/>
                </a:cxn>
                <a:cxn ang="0">
                  <a:pos x="6" y="2"/>
                </a:cxn>
                <a:cxn ang="0">
                  <a:pos x="2" y="4"/>
                </a:cxn>
                <a:cxn ang="0">
                  <a:pos x="0" y="8"/>
                </a:cxn>
                <a:cxn ang="0">
                  <a:pos x="0" y="12"/>
                </a:cxn>
                <a:cxn ang="0">
                  <a:pos x="0" y="12"/>
                </a:cxn>
                <a:cxn ang="0">
                  <a:pos x="0" y="16"/>
                </a:cxn>
                <a:cxn ang="0">
                  <a:pos x="2" y="20"/>
                </a:cxn>
                <a:cxn ang="0">
                  <a:pos x="6" y="22"/>
                </a:cxn>
                <a:cxn ang="0">
                  <a:pos x="10" y="22"/>
                </a:cxn>
                <a:cxn ang="0">
                  <a:pos x="10" y="22"/>
                </a:cxn>
                <a:cxn ang="0">
                  <a:pos x="14" y="22"/>
                </a:cxn>
                <a:cxn ang="0">
                  <a:pos x="18" y="20"/>
                </a:cxn>
                <a:cxn ang="0">
                  <a:pos x="20" y="16"/>
                </a:cxn>
                <a:cxn ang="0">
                  <a:pos x="22" y="12"/>
                </a:cxn>
                <a:cxn ang="0">
                  <a:pos x="22" y="12"/>
                </a:cxn>
                <a:cxn ang="0">
                  <a:pos x="20" y="8"/>
                </a:cxn>
                <a:cxn ang="0">
                  <a:pos x="18" y="4"/>
                </a:cxn>
                <a:cxn ang="0">
                  <a:pos x="14" y="2"/>
                </a:cxn>
                <a:cxn ang="0">
                  <a:pos x="10" y="0"/>
                </a:cxn>
              </a:cxnLst>
              <a:rect l="0" t="0" r="r" b="b"/>
              <a:pathLst>
                <a:path w="22" h="22">
                  <a:moveTo>
                    <a:pt x="10" y="0"/>
                  </a:moveTo>
                  <a:lnTo>
                    <a:pt x="10" y="0"/>
                  </a:lnTo>
                  <a:lnTo>
                    <a:pt x="6" y="2"/>
                  </a:lnTo>
                  <a:lnTo>
                    <a:pt x="2" y="4"/>
                  </a:lnTo>
                  <a:lnTo>
                    <a:pt x="0" y="8"/>
                  </a:lnTo>
                  <a:lnTo>
                    <a:pt x="0" y="12"/>
                  </a:lnTo>
                  <a:lnTo>
                    <a:pt x="0" y="12"/>
                  </a:lnTo>
                  <a:lnTo>
                    <a:pt x="0" y="16"/>
                  </a:lnTo>
                  <a:lnTo>
                    <a:pt x="2" y="20"/>
                  </a:lnTo>
                  <a:lnTo>
                    <a:pt x="6" y="22"/>
                  </a:lnTo>
                  <a:lnTo>
                    <a:pt x="10" y="22"/>
                  </a:lnTo>
                  <a:lnTo>
                    <a:pt x="10" y="22"/>
                  </a:lnTo>
                  <a:lnTo>
                    <a:pt x="14" y="22"/>
                  </a:lnTo>
                  <a:lnTo>
                    <a:pt x="18" y="20"/>
                  </a:lnTo>
                  <a:lnTo>
                    <a:pt x="20" y="16"/>
                  </a:lnTo>
                  <a:lnTo>
                    <a:pt x="22" y="12"/>
                  </a:lnTo>
                  <a:lnTo>
                    <a:pt x="22" y="12"/>
                  </a:lnTo>
                  <a:lnTo>
                    <a:pt x="20" y="8"/>
                  </a:lnTo>
                  <a:lnTo>
                    <a:pt x="18" y="4"/>
                  </a:lnTo>
                  <a:lnTo>
                    <a:pt x="14" y="2"/>
                  </a:lnTo>
                  <a:lnTo>
                    <a:pt x="10"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826" name="Freeform 45"/>
            <p:cNvSpPr/>
            <p:nvPr/>
          </p:nvSpPr>
          <p:spPr bwMode="auto">
            <a:xfrm>
              <a:off x="1906588" y="336550"/>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827" name="Freeform 46"/>
            <p:cNvSpPr/>
            <p:nvPr/>
          </p:nvSpPr>
          <p:spPr bwMode="auto">
            <a:xfrm>
              <a:off x="1906588" y="336550"/>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828" name="Freeform 47"/>
            <p:cNvSpPr/>
            <p:nvPr/>
          </p:nvSpPr>
          <p:spPr bwMode="auto">
            <a:xfrm>
              <a:off x="1433513" y="558800"/>
              <a:ext cx="25400" cy="22225"/>
            </a:xfrm>
            <a:custGeom>
              <a:avLst/>
              <a:gdLst/>
              <a:ahLst/>
              <a:cxnLst>
                <a:cxn ang="0">
                  <a:pos x="8" y="0"/>
                </a:cxn>
                <a:cxn ang="0">
                  <a:pos x="8" y="0"/>
                </a:cxn>
                <a:cxn ang="0">
                  <a:pos x="4" y="2"/>
                </a:cxn>
                <a:cxn ang="0">
                  <a:pos x="0" y="6"/>
                </a:cxn>
                <a:cxn ang="0">
                  <a:pos x="0" y="6"/>
                </a:cxn>
                <a:cxn ang="0">
                  <a:pos x="4" y="12"/>
                </a:cxn>
                <a:cxn ang="0">
                  <a:pos x="8" y="14"/>
                </a:cxn>
                <a:cxn ang="0">
                  <a:pos x="8" y="14"/>
                </a:cxn>
                <a:cxn ang="0">
                  <a:pos x="12" y="12"/>
                </a:cxn>
                <a:cxn ang="0">
                  <a:pos x="16" y="6"/>
                </a:cxn>
                <a:cxn ang="0">
                  <a:pos x="16" y="6"/>
                </a:cxn>
                <a:cxn ang="0">
                  <a:pos x="12" y="2"/>
                </a:cxn>
                <a:cxn ang="0">
                  <a:pos x="8" y="0"/>
                </a:cxn>
              </a:cxnLst>
              <a:rect l="0" t="0" r="r" b="b"/>
              <a:pathLst>
                <a:path w="16" h="14">
                  <a:moveTo>
                    <a:pt x="8" y="0"/>
                  </a:moveTo>
                  <a:lnTo>
                    <a:pt x="8" y="0"/>
                  </a:lnTo>
                  <a:lnTo>
                    <a:pt x="4" y="2"/>
                  </a:lnTo>
                  <a:lnTo>
                    <a:pt x="0" y="6"/>
                  </a:lnTo>
                  <a:lnTo>
                    <a:pt x="0" y="6"/>
                  </a:lnTo>
                  <a:lnTo>
                    <a:pt x="4" y="12"/>
                  </a:lnTo>
                  <a:lnTo>
                    <a:pt x="8" y="14"/>
                  </a:lnTo>
                  <a:lnTo>
                    <a:pt x="8" y="14"/>
                  </a:lnTo>
                  <a:lnTo>
                    <a:pt x="12" y="12"/>
                  </a:lnTo>
                  <a:lnTo>
                    <a:pt x="16" y="6"/>
                  </a:lnTo>
                  <a:lnTo>
                    <a:pt x="16"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829" name="Freeform 48"/>
            <p:cNvSpPr/>
            <p:nvPr/>
          </p:nvSpPr>
          <p:spPr bwMode="auto">
            <a:xfrm>
              <a:off x="1433513" y="558800"/>
              <a:ext cx="25400" cy="22225"/>
            </a:xfrm>
            <a:custGeom>
              <a:avLst/>
              <a:gdLst/>
              <a:ahLst/>
              <a:cxnLst>
                <a:cxn ang="0">
                  <a:pos x="8" y="0"/>
                </a:cxn>
                <a:cxn ang="0">
                  <a:pos x="8" y="0"/>
                </a:cxn>
                <a:cxn ang="0">
                  <a:pos x="4" y="2"/>
                </a:cxn>
                <a:cxn ang="0">
                  <a:pos x="0" y="6"/>
                </a:cxn>
                <a:cxn ang="0">
                  <a:pos x="0" y="6"/>
                </a:cxn>
                <a:cxn ang="0">
                  <a:pos x="4" y="12"/>
                </a:cxn>
                <a:cxn ang="0">
                  <a:pos x="8" y="14"/>
                </a:cxn>
                <a:cxn ang="0">
                  <a:pos x="8" y="14"/>
                </a:cxn>
                <a:cxn ang="0">
                  <a:pos x="12" y="12"/>
                </a:cxn>
                <a:cxn ang="0">
                  <a:pos x="16" y="6"/>
                </a:cxn>
                <a:cxn ang="0">
                  <a:pos x="16" y="6"/>
                </a:cxn>
                <a:cxn ang="0">
                  <a:pos x="12" y="2"/>
                </a:cxn>
                <a:cxn ang="0">
                  <a:pos x="8" y="0"/>
                </a:cxn>
              </a:cxnLst>
              <a:rect l="0" t="0" r="r" b="b"/>
              <a:pathLst>
                <a:path w="16" h="14">
                  <a:moveTo>
                    <a:pt x="8" y="0"/>
                  </a:moveTo>
                  <a:lnTo>
                    <a:pt x="8" y="0"/>
                  </a:lnTo>
                  <a:lnTo>
                    <a:pt x="4" y="2"/>
                  </a:lnTo>
                  <a:lnTo>
                    <a:pt x="0" y="6"/>
                  </a:lnTo>
                  <a:lnTo>
                    <a:pt x="0" y="6"/>
                  </a:lnTo>
                  <a:lnTo>
                    <a:pt x="4" y="12"/>
                  </a:lnTo>
                  <a:lnTo>
                    <a:pt x="8" y="14"/>
                  </a:lnTo>
                  <a:lnTo>
                    <a:pt x="8" y="14"/>
                  </a:lnTo>
                  <a:lnTo>
                    <a:pt x="12" y="12"/>
                  </a:lnTo>
                  <a:lnTo>
                    <a:pt x="16" y="6"/>
                  </a:lnTo>
                  <a:lnTo>
                    <a:pt x="16"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830" name="Freeform 49"/>
            <p:cNvSpPr/>
            <p:nvPr/>
          </p:nvSpPr>
          <p:spPr bwMode="auto">
            <a:xfrm>
              <a:off x="1338263" y="939800"/>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831" name="Freeform 50"/>
            <p:cNvSpPr/>
            <p:nvPr/>
          </p:nvSpPr>
          <p:spPr bwMode="auto">
            <a:xfrm>
              <a:off x="1338263" y="939800"/>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832" name="Freeform 51"/>
            <p:cNvSpPr/>
            <p:nvPr/>
          </p:nvSpPr>
          <p:spPr bwMode="auto">
            <a:xfrm>
              <a:off x="2224088" y="412750"/>
              <a:ext cx="47625" cy="47625"/>
            </a:xfrm>
            <a:custGeom>
              <a:avLst/>
              <a:gdLst/>
              <a:ahLst/>
              <a:cxnLst>
                <a:cxn ang="0">
                  <a:pos x="14" y="0"/>
                </a:cxn>
                <a:cxn ang="0">
                  <a:pos x="14" y="0"/>
                </a:cxn>
                <a:cxn ang="0">
                  <a:pos x="8" y="2"/>
                </a:cxn>
                <a:cxn ang="0">
                  <a:pos x="4" y="4"/>
                </a:cxn>
                <a:cxn ang="0">
                  <a:pos x="2" y="8"/>
                </a:cxn>
                <a:cxn ang="0">
                  <a:pos x="0" y="14"/>
                </a:cxn>
                <a:cxn ang="0">
                  <a:pos x="0" y="14"/>
                </a:cxn>
                <a:cxn ang="0">
                  <a:pos x="2" y="20"/>
                </a:cxn>
                <a:cxn ang="0">
                  <a:pos x="4" y="24"/>
                </a:cxn>
                <a:cxn ang="0">
                  <a:pos x="8" y="28"/>
                </a:cxn>
                <a:cxn ang="0">
                  <a:pos x="14" y="30"/>
                </a:cxn>
                <a:cxn ang="0">
                  <a:pos x="14" y="30"/>
                </a:cxn>
                <a:cxn ang="0">
                  <a:pos x="20" y="28"/>
                </a:cxn>
                <a:cxn ang="0">
                  <a:pos x="24" y="24"/>
                </a:cxn>
                <a:cxn ang="0">
                  <a:pos x="28" y="20"/>
                </a:cxn>
                <a:cxn ang="0">
                  <a:pos x="30" y="14"/>
                </a:cxn>
                <a:cxn ang="0">
                  <a:pos x="30" y="14"/>
                </a:cxn>
                <a:cxn ang="0">
                  <a:pos x="28" y="8"/>
                </a:cxn>
                <a:cxn ang="0">
                  <a:pos x="24" y="4"/>
                </a:cxn>
                <a:cxn ang="0">
                  <a:pos x="20" y="2"/>
                </a:cxn>
                <a:cxn ang="0">
                  <a:pos x="14" y="0"/>
                </a:cxn>
              </a:cxnLst>
              <a:rect l="0" t="0" r="r" b="b"/>
              <a:pathLst>
                <a:path w="30" h="30">
                  <a:moveTo>
                    <a:pt x="14" y="0"/>
                  </a:moveTo>
                  <a:lnTo>
                    <a:pt x="14" y="0"/>
                  </a:lnTo>
                  <a:lnTo>
                    <a:pt x="8" y="2"/>
                  </a:lnTo>
                  <a:lnTo>
                    <a:pt x="4" y="4"/>
                  </a:lnTo>
                  <a:lnTo>
                    <a:pt x="2" y="8"/>
                  </a:lnTo>
                  <a:lnTo>
                    <a:pt x="0" y="14"/>
                  </a:lnTo>
                  <a:lnTo>
                    <a:pt x="0" y="14"/>
                  </a:lnTo>
                  <a:lnTo>
                    <a:pt x="2" y="20"/>
                  </a:lnTo>
                  <a:lnTo>
                    <a:pt x="4" y="24"/>
                  </a:lnTo>
                  <a:lnTo>
                    <a:pt x="8" y="28"/>
                  </a:lnTo>
                  <a:lnTo>
                    <a:pt x="14" y="30"/>
                  </a:lnTo>
                  <a:lnTo>
                    <a:pt x="14" y="30"/>
                  </a:lnTo>
                  <a:lnTo>
                    <a:pt x="20" y="28"/>
                  </a:lnTo>
                  <a:lnTo>
                    <a:pt x="24" y="24"/>
                  </a:lnTo>
                  <a:lnTo>
                    <a:pt x="28" y="20"/>
                  </a:lnTo>
                  <a:lnTo>
                    <a:pt x="30" y="14"/>
                  </a:lnTo>
                  <a:lnTo>
                    <a:pt x="30" y="14"/>
                  </a:lnTo>
                  <a:lnTo>
                    <a:pt x="28" y="8"/>
                  </a:lnTo>
                  <a:lnTo>
                    <a:pt x="24" y="4"/>
                  </a:lnTo>
                  <a:lnTo>
                    <a:pt x="20" y="2"/>
                  </a:lnTo>
                  <a:lnTo>
                    <a:pt x="14"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833" name="Freeform 52"/>
            <p:cNvSpPr/>
            <p:nvPr/>
          </p:nvSpPr>
          <p:spPr bwMode="auto">
            <a:xfrm>
              <a:off x="2224088" y="412750"/>
              <a:ext cx="47625" cy="47625"/>
            </a:xfrm>
            <a:custGeom>
              <a:avLst/>
              <a:gdLst/>
              <a:ahLst/>
              <a:cxnLst>
                <a:cxn ang="0">
                  <a:pos x="14" y="0"/>
                </a:cxn>
                <a:cxn ang="0">
                  <a:pos x="14" y="0"/>
                </a:cxn>
                <a:cxn ang="0">
                  <a:pos x="8" y="2"/>
                </a:cxn>
                <a:cxn ang="0">
                  <a:pos x="4" y="4"/>
                </a:cxn>
                <a:cxn ang="0">
                  <a:pos x="2" y="8"/>
                </a:cxn>
                <a:cxn ang="0">
                  <a:pos x="0" y="14"/>
                </a:cxn>
                <a:cxn ang="0">
                  <a:pos x="0" y="14"/>
                </a:cxn>
                <a:cxn ang="0">
                  <a:pos x="2" y="20"/>
                </a:cxn>
                <a:cxn ang="0">
                  <a:pos x="4" y="24"/>
                </a:cxn>
                <a:cxn ang="0">
                  <a:pos x="8" y="28"/>
                </a:cxn>
                <a:cxn ang="0">
                  <a:pos x="14" y="30"/>
                </a:cxn>
                <a:cxn ang="0">
                  <a:pos x="14" y="30"/>
                </a:cxn>
                <a:cxn ang="0">
                  <a:pos x="20" y="28"/>
                </a:cxn>
                <a:cxn ang="0">
                  <a:pos x="24" y="24"/>
                </a:cxn>
                <a:cxn ang="0">
                  <a:pos x="28" y="20"/>
                </a:cxn>
                <a:cxn ang="0">
                  <a:pos x="30" y="14"/>
                </a:cxn>
                <a:cxn ang="0">
                  <a:pos x="30" y="14"/>
                </a:cxn>
                <a:cxn ang="0">
                  <a:pos x="28" y="8"/>
                </a:cxn>
                <a:cxn ang="0">
                  <a:pos x="24" y="4"/>
                </a:cxn>
                <a:cxn ang="0">
                  <a:pos x="20" y="2"/>
                </a:cxn>
                <a:cxn ang="0">
                  <a:pos x="14" y="0"/>
                </a:cxn>
              </a:cxnLst>
              <a:rect l="0" t="0" r="r" b="b"/>
              <a:pathLst>
                <a:path w="30" h="30">
                  <a:moveTo>
                    <a:pt x="14" y="0"/>
                  </a:moveTo>
                  <a:lnTo>
                    <a:pt x="14" y="0"/>
                  </a:lnTo>
                  <a:lnTo>
                    <a:pt x="8" y="2"/>
                  </a:lnTo>
                  <a:lnTo>
                    <a:pt x="4" y="4"/>
                  </a:lnTo>
                  <a:lnTo>
                    <a:pt x="2" y="8"/>
                  </a:lnTo>
                  <a:lnTo>
                    <a:pt x="0" y="14"/>
                  </a:lnTo>
                  <a:lnTo>
                    <a:pt x="0" y="14"/>
                  </a:lnTo>
                  <a:lnTo>
                    <a:pt x="2" y="20"/>
                  </a:lnTo>
                  <a:lnTo>
                    <a:pt x="4" y="24"/>
                  </a:lnTo>
                  <a:lnTo>
                    <a:pt x="8" y="28"/>
                  </a:lnTo>
                  <a:lnTo>
                    <a:pt x="14" y="30"/>
                  </a:lnTo>
                  <a:lnTo>
                    <a:pt x="14" y="30"/>
                  </a:lnTo>
                  <a:lnTo>
                    <a:pt x="20" y="28"/>
                  </a:lnTo>
                  <a:lnTo>
                    <a:pt x="24" y="24"/>
                  </a:lnTo>
                  <a:lnTo>
                    <a:pt x="28" y="20"/>
                  </a:lnTo>
                  <a:lnTo>
                    <a:pt x="30" y="14"/>
                  </a:lnTo>
                  <a:lnTo>
                    <a:pt x="30" y="14"/>
                  </a:lnTo>
                  <a:lnTo>
                    <a:pt x="28" y="8"/>
                  </a:lnTo>
                  <a:lnTo>
                    <a:pt x="24" y="4"/>
                  </a:lnTo>
                  <a:lnTo>
                    <a:pt x="20" y="2"/>
                  </a:lnTo>
                  <a:lnTo>
                    <a:pt x="14"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834" name="Freeform 53"/>
            <p:cNvSpPr/>
            <p:nvPr/>
          </p:nvSpPr>
          <p:spPr bwMode="auto">
            <a:xfrm>
              <a:off x="2598738" y="476250"/>
              <a:ext cx="28575" cy="28575"/>
            </a:xfrm>
            <a:custGeom>
              <a:avLst/>
              <a:gdLst/>
              <a:ahLst/>
              <a:cxnLst>
                <a:cxn ang="0">
                  <a:pos x="8" y="0"/>
                </a:cxn>
                <a:cxn ang="0">
                  <a:pos x="8" y="0"/>
                </a:cxn>
                <a:cxn ang="0">
                  <a:pos x="4" y="0"/>
                </a:cxn>
                <a:cxn ang="0">
                  <a:pos x="2" y="2"/>
                </a:cxn>
                <a:cxn ang="0">
                  <a:pos x="0" y="4"/>
                </a:cxn>
                <a:cxn ang="0">
                  <a:pos x="0" y="8"/>
                </a:cxn>
                <a:cxn ang="0">
                  <a:pos x="0" y="8"/>
                </a:cxn>
                <a:cxn ang="0">
                  <a:pos x="0" y="12"/>
                </a:cxn>
                <a:cxn ang="0">
                  <a:pos x="2" y="14"/>
                </a:cxn>
                <a:cxn ang="0">
                  <a:pos x="4" y="16"/>
                </a:cxn>
                <a:cxn ang="0">
                  <a:pos x="8" y="18"/>
                </a:cxn>
                <a:cxn ang="0">
                  <a:pos x="8" y="18"/>
                </a:cxn>
                <a:cxn ang="0">
                  <a:pos x="12" y="16"/>
                </a:cxn>
                <a:cxn ang="0">
                  <a:pos x="14" y="14"/>
                </a:cxn>
                <a:cxn ang="0">
                  <a:pos x="16" y="12"/>
                </a:cxn>
                <a:cxn ang="0">
                  <a:pos x="18" y="8"/>
                </a:cxn>
                <a:cxn ang="0">
                  <a:pos x="18" y="8"/>
                </a:cxn>
                <a:cxn ang="0">
                  <a:pos x="16" y="4"/>
                </a:cxn>
                <a:cxn ang="0">
                  <a:pos x="14" y="2"/>
                </a:cxn>
                <a:cxn ang="0">
                  <a:pos x="12" y="0"/>
                </a:cxn>
                <a:cxn ang="0">
                  <a:pos x="8" y="0"/>
                </a:cxn>
              </a:cxnLst>
              <a:rect l="0" t="0" r="r" b="b"/>
              <a:pathLst>
                <a:path w="18" h="18">
                  <a:moveTo>
                    <a:pt x="8" y="0"/>
                  </a:moveTo>
                  <a:lnTo>
                    <a:pt x="8" y="0"/>
                  </a:lnTo>
                  <a:lnTo>
                    <a:pt x="4" y="0"/>
                  </a:lnTo>
                  <a:lnTo>
                    <a:pt x="2" y="2"/>
                  </a:lnTo>
                  <a:lnTo>
                    <a:pt x="0" y="4"/>
                  </a:lnTo>
                  <a:lnTo>
                    <a:pt x="0" y="8"/>
                  </a:lnTo>
                  <a:lnTo>
                    <a:pt x="0" y="8"/>
                  </a:lnTo>
                  <a:lnTo>
                    <a:pt x="0" y="12"/>
                  </a:lnTo>
                  <a:lnTo>
                    <a:pt x="2" y="14"/>
                  </a:lnTo>
                  <a:lnTo>
                    <a:pt x="4" y="16"/>
                  </a:lnTo>
                  <a:lnTo>
                    <a:pt x="8" y="18"/>
                  </a:lnTo>
                  <a:lnTo>
                    <a:pt x="8" y="18"/>
                  </a:lnTo>
                  <a:lnTo>
                    <a:pt x="12" y="16"/>
                  </a:lnTo>
                  <a:lnTo>
                    <a:pt x="14" y="14"/>
                  </a:lnTo>
                  <a:lnTo>
                    <a:pt x="16" y="12"/>
                  </a:lnTo>
                  <a:lnTo>
                    <a:pt x="18" y="8"/>
                  </a:lnTo>
                  <a:lnTo>
                    <a:pt x="18" y="8"/>
                  </a:lnTo>
                  <a:lnTo>
                    <a:pt x="16" y="4"/>
                  </a:lnTo>
                  <a:lnTo>
                    <a:pt x="14" y="2"/>
                  </a:lnTo>
                  <a:lnTo>
                    <a:pt x="12" y="0"/>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835" name="Freeform 54"/>
            <p:cNvSpPr/>
            <p:nvPr/>
          </p:nvSpPr>
          <p:spPr bwMode="auto">
            <a:xfrm>
              <a:off x="2598738" y="476250"/>
              <a:ext cx="28575" cy="28575"/>
            </a:xfrm>
            <a:custGeom>
              <a:avLst/>
              <a:gdLst/>
              <a:ahLst/>
              <a:cxnLst>
                <a:cxn ang="0">
                  <a:pos x="8" y="0"/>
                </a:cxn>
                <a:cxn ang="0">
                  <a:pos x="8" y="0"/>
                </a:cxn>
                <a:cxn ang="0">
                  <a:pos x="4" y="0"/>
                </a:cxn>
                <a:cxn ang="0">
                  <a:pos x="2" y="2"/>
                </a:cxn>
                <a:cxn ang="0">
                  <a:pos x="0" y="4"/>
                </a:cxn>
                <a:cxn ang="0">
                  <a:pos x="0" y="8"/>
                </a:cxn>
                <a:cxn ang="0">
                  <a:pos x="0" y="8"/>
                </a:cxn>
                <a:cxn ang="0">
                  <a:pos x="0" y="12"/>
                </a:cxn>
                <a:cxn ang="0">
                  <a:pos x="2" y="14"/>
                </a:cxn>
                <a:cxn ang="0">
                  <a:pos x="4" y="16"/>
                </a:cxn>
                <a:cxn ang="0">
                  <a:pos x="8" y="18"/>
                </a:cxn>
                <a:cxn ang="0">
                  <a:pos x="8" y="18"/>
                </a:cxn>
                <a:cxn ang="0">
                  <a:pos x="12" y="16"/>
                </a:cxn>
                <a:cxn ang="0">
                  <a:pos x="14" y="14"/>
                </a:cxn>
                <a:cxn ang="0">
                  <a:pos x="16" y="12"/>
                </a:cxn>
                <a:cxn ang="0">
                  <a:pos x="18" y="8"/>
                </a:cxn>
                <a:cxn ang="0">
                  <a:pos x="18" y="8"/>
                </a:cxn>
                <a:cxn ang="0">
                  <a:pos x="16" y="4"/>
                </a:cxn>
                <a:cxn ang="0">
                  <a:pos x="14" y="2"/>
                </a:cxn>
                <a:cxn ang="0">
                  <a:pos x="12" y="0"/>
                </a:cxn>
                <a:cxn ang="0">
                  <a:pos x="8" y="0"/>
                </a:cxn>
              </a:cxnLst>
              <a:rect l="0" t="0" r="r" b="b"/>
              <a:pathLst>
                <a:path w="18" h="18">
                  <a:moveTo>
                    <a:pt x="8" y="0"/>
                  </a:moveTo>
                  <a:lnTo>
                    <a:pt x="8" y="0"/>
                  </a:lnTo>
                  <a:lnTo>
                    <a:pt x="4" y="0"/>
                  </a:lnTo>
                  <a:lnTo>
                    <a:pt x="2" y="2"/>
                  </a:lnTo>
                  <a:lnTo>
                    <a:pt x="0" y="4"/>
                  </a:lnTo>
                  <a:lnTo>
                    <a:pt x="0" y="8"/>
                  </a:lnTo>
                  <a:lnTo>
                    <a:pt x="0" y="8"/>
                  </a:lnTo>
                  <a:lnTo>
                    <a:pt x="0" y="12"/>
                  </a:lnTo>
                  <a:lnTo>
                    <a:pt x="2" y="14"/>
                  </a:lnTo>
                  <a:lnTo>
                    <a:pt x="4" y="16"/>
                  </a:lnTo>
                  <a:lnTo>
                    <a:pt x="8" y="18"/>
                  </a:lnTo>
                  <a:lnTo>
                    <a:pt x="8" y="18"/>
                  </a:lnTo>
                  <a:lnTo>
                    <a:pt x="12" y="16"/>
                  </a:lnTo>
                  <a:lnTo>
                    <a:pt x="14" y="14"/>
                  </a:lnTo>
                  <a:lnTo>
                    <a:pt x="16" y="12"/>
                  </a:lnTo>
                  <a:lnTo>
                    <a:pt x="18" y="8"/>
                  </a:lnTo>
                  <a:lnTo>
                    <a:pt x="18" y="8"/>
                  </a:lnTo>
                  <a:lnTo>
                    <a:pt x="16" y="4"/>
                  </a:lnTo>
                  <a:lnTo>
                    <a:pt x="14" y="2"/>
                  </a:lnTo>
                  <a:lnTo>
                    <a:pt x="12" y="0"/>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836" name="Freeform 55"/>
            <p:cNvSpPr/>
            <p:nvPr/>
          </p:nvSpPr>
          <p:spPr bwMode="auto">
            <a:xfrm>
              <a:off x="3144838" y="257175"/>
              <a:ext cx="22225" cy="19050"/>
            </a:xfrm>
            <a:custGeom>
              <a:avLst/>
              <a:gdLst/>
              <a:ahLst/>
              <a:cxnLst>
                <a:cxn ang="0">
                  <a:pos x="6" y="0"/>
                </a:cxn>
                <a:cxn ang="0">
                  <a:pos x="6" y="0"/>
                </a:cxn>
                <a:cxn ang="0">
                  <a:pos x="2" y="2"/>
                </a:cxn>
                <a:cxn ang="0">
                  <a:pos x="0" y="6"/>
                </a:cxn>
                <a:cxn ang="0">
                  <a:pos x="0" y="6"/>
                </a:cxn>
                <a:cxn ang="0">
                  <a:pos x="2" y="10"/>
                </a:cxn>
                <a:cxn ang="0">
                  <a:pos x="6" y="12"/>
                </a:cxn>
                <a:cxn ang="0">
                  <a:pos x="6" y="12"/>
                </a:cxn>
                <a:cxn ang="0">
                  <a:pos x="12" y="10"/>
                </a:cxn>
                <a:cxn ang="0">
                  <a:pos x="14" y="6"/>
                </a:cxn>
                <a:cxn ang="0">
                  <a:pos x="14" y="6"/>
                </a:cxn>
                <a:cxn ang="0">
                  <a:pos x="12" y="2"/>
                </a:cxn>
                <a:cxn ang="0">
                  <a:pos x="6" y="0"/>
                </a:cxn>
              </a:cxnLst>
              <a:rect l="0" t="0" r="r" b="b"/>
              <a:pathLst>
                <a:path w="14" h="12">
                  <a:moveTo>
                    <a:pt x="6" y="0"/>
                  </a:moveTo>
                  <a:lnTo>
                    <a:pt x="6" y="0"/>
                  </a:lnTo>
                  <a:lnTo>
                    <a:pt x="2" y="2"/>
                  </a:lnTo>
                  <a:lnTo>
                    <a:pt x="0" y="6"/>
                  </a:lnTo>
                  <a:lnTo>
                    <a:pt x="0" y="6"/>
                  </a:lnTo>
                  <a:lnTo>
                    <a:pt x="2" y="10"/>
                  </a:lnTo>
                  <a:lnTo>
                    <a:pt x="6" y="12"/>
                  </a:lnTo>
                  <a:lnTo>
                    <a:pt x="6" y="12"/>
                  </a:lnTo>
                  <a:lnTo>
                    <a:pt x="12" y="10"/>
                  </a:lnTo>
                  <a:lnTo>
                    <a:pt x="14" y="6"/>
                  </a:lnTo>
                  <a:lnTo>
                    <a:pt x="14" y="6"/>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837" name="Freeform 56"/>
            <p:cNvSpPr/>
            <p:nvPr/>
          </p:nvSpPr>
          <p:spPr bwMode="auto">
            <a:xfrm>
              <a:off x="3144838" y="257175"/>
              <a:ext cx="22225" cy="19050"/>
            </a:xfrm>
            <a:custGeom>
              <a:avLst/>
              <a:gdLst/>
              <a:ahLst/>
              <a:cxnLst>
                <a:cxn ang="0">
                  <a:pos x="6" y="0"/>
                </a:cxn>
                <a:cxn ang="0">
                  <a:pos x="6" y="0"/>
                </a:cxn>
                <a:cxn ang="0">
                  <a:pos x="2" y="2"/>
                </a:cxn>
                <a:cxn ang="0">
                  <a:pos x="0" y="6"/>
                </a:cxn>
                <a:cxn ang="0">
                  <a:pos x="0" y="6"/>
                </a:cxn>
                <a:cxn ang="0">
                  <a:pos x="2" y="10"/>
                </a:cxn>
                <a:cxn ang="0">
                  <a:pos x="6" y="12"/>
                </a:cxn>
                <a:cxn ang="0">
                  <a:pos x="6" y="12"/>
                </a:cxn>
                <a:cxn ang="0">
                  <a:pos x="12" y="10"/>
                </a:cxn>
                <a:cxn ang="0">
                  <a:pos x="14" y="6"/>
                </a:cxn>
                <a:cxn ang="0">
                  <a:pos x="14" y="6"/>
                </a:cxn>
                <a:cxn ang="0">
                  <a:pos x="12" y="2"/>
                </a:cxn>
                <a:cxn ang="0">
                  <a:pos x="6" y="0"/>
                </a:cxn>
              </a:cxnLst>
              <a:rect l="0" t="0" r="r" b="b"/>
              <a:pathLst>
                <a:path w="14" h="12">
                  <a:moveTo>
                    <a:pt x="6" y="0"/>
                  </a:moveTo>
                  <a:lnTo>
                    <a:pt x="6" y="0"/>
                  </a:lnTo>
                  <a:lnTo>
                    <a:pt x="2" y="2"/>
                  </a:lnTo>
                  <a:lnTo>
                    <a:pt x="0" y="6"/>
                  </a:lnTo>
                  <a:lnTo>
                    <a:pt x="0" y="6"/>
                  </a:lnTo>
                  <a:lnTo>
                    <a:pt x="2" y="10"/>
                  </a:lnTo>
                  <a:lnTo>
                    <a:pt x="6" y="12"/>
                  </a:lnTo>
                  <a:lnTo>
                    <a:pt x="6" y="12"/>
                  </a:lnTo>
                  <a:lnTo>
                    <a:pt x="12" y="10"/>
                  </a:lnTo>
                  <a:lnTo>
                    <a:pt x="14" y="6"/>
                  </a:lnTo>
                  <a:lnTo>
                    <a:pt x="14" y="6"/>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838" name="Freeform 57"/>
            <p:cNvSpPr/>
            <p:nvPr/>
          </p:nvSpPr>
          <p:spPr bwMode="auto">
            <a:xfrm>
              <a:off x="4217988" y="288925"/>
              <a:ext cx="25400" cy="28575"/>
            </a:xfrm>
            <a:custGeom>
              <a:avLst/>
              <a:gdLst/>
              <a:ahLst/>
              <a:cxnLst>
                <a:cxn ang="0">
                  <a:pos x="8" y="0"/>
                </a:cxn>
                <a:cxn ang="0">
                  <a:pos x="8" y="0"/>
                </a:cxn>
                <a:cxn ang="0">
                  <a:pos x="6" y="0"/>
                </a:cxn>
                <a:cxn ang="0">
                  <a:pos x="2" y="2"/>
                </a:cxn>
                <a:cxn ang="0">
                  <a:pos x="0" y="6"/>
                </a:cxn>
                <a:cxn ang="0">
                  <a:pos x="0" y="8"/>
                </a:cxn>
                <a:cxn ang="0">
                  <a:pos x="0" y="8"/>
                </a:cxn>
                <a:cxn ang="0">
                  <a:pos x="0" y="12"/>
                </a:cxn>
                <a:cxn ang="0">
                  <a:pos x="2" y="14"/>
                </a:cxn>
                <a:cxn ang="0">
                  <a:pos x="6" y="16"/>
                </a:cxn>
                <a:cxn ang="0">
                  <a:pos x="8" y="18"/>
                </a:cxn>
                <a:cxn ang="0">
                  <a:pos x="8" y="18"/>
                </a:cxn>
                <a:cxn ang="0">
                  <a:pos x="12" y="16"/>
                </a:cxn>
                <a:cxn ang="0">
                  <a:pos x="14" y="14"/>
                </a:cxn>
                <a:cxn ang="0">
                  <a:pos x="16" y="12"/>
                </a:cxn>
                <a:cxn ang="0">
                  <a:pos x="16" y="8"/>
                </a:cxn>
                <a:cxn ang="0">
                  <a:pos x="16" y="8"/>
                </a:cxn>
                <a:cxn ang="0">
                  <a:pos x="16" y="6"/>
                </a:cxn>
                <a:cxn ang="0">
                  <a:pos x="14" y="2"/>
                </a:cxn>
                <a:cxn ang="0">
                  <a:pos x="12" y="0"/>
                </a:cxn>
                <a:cxn ang="0">
                  <a:pos x="8" y="0"/>
                </a:cxn>
              </a:cxnLst>
              <a:rect l="0" t="0" r="r" b="b"/>
              <a:pathLst>
                <a:path w="16" h="18">
                  <a:moveTo>
                    <a:pt x="8" y="0"/>
                  </a:moveTo>
                  <a:lnTo>
                    <a:pt x="8" y="0"/>
                  </a:lnTo>
                  <a:lnTo>
                    <a:pt x="6" y="0"/>
                  </a:lnTo>
                  <a:lnTo>
                    <a:pt x="2" y="2"/>
                  </a:lnTo>
                  <a:lnTo>
                    <a:pt x="0" y="6"/>
                  </a:lnTo>
                  <a:lnTo>
                    <a:pt x="0" y="8"/>
                  </a:lnTo>
                  <a:lnTo>
                    <a:pt x="0" y="8"/>
                  </a:lnTo>
                  <a:lnTo>
                    <a:pt x="0" y="12"/>
                  </a:lnTo>
                  <a:lnTo>
                    <a:pt x="2" y="14"/>
                  </a:lnTo>
                  <a:lnTo>
                    <a:pt x="6" y="16"/>
                  </a:lnTo>
                  <a:lnTo>
                    <a:pt x="8" y="18"/>
                  </a:lnTo>
                  <a:lnTo>
                    <a:pt x="8" y="18"/>
                  </a:lnTo>
                  <a:lnTo>
                    <a:pt x="12" y="16"/>
                  </a:lnTo>
                  <a:lnTo>
                    <a:pt x="14" y="14"/>
                  </a:lnTo>
                  <a:lnTo>
                    <a:pt x="16" y="12"/>
                  </a:lnTo>
                  <a:lnTo>
                    <a:pt x="16" y="8"/>
                  </a:lnTo>
                  <a:lnTo>
                    <a:pt x="16" y="8"/>
                  </a:lnTo>
                  <a:lnTo>
                    <a:pt x="16" y="6"/>
                  </a:lnTo>
                  <a:lnTo>
                    <a:pt x="14" y="2"/>
                  </a:lnTo>
                  <a:lnTo>
                    <a:pt x="12" y="0"/>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839" name="Freeform 58"/>
            <p:cNvSpPr/>
            <p:nvPr/>
          </p:nvSpPr>
          <p:spPr bwMode="auto">
            <a:xfrm>
              <a:off x="4217988" y="288925"/>
              <a:ext cx="25400" cy="28575"/>
            </a:xfrm>
            <a:custGeom>
              <a:avLst/>
              <a:gdLst/>
              <a:ahLst/>
              <a:cxnLst>
                <a:cxn ang="0">
                  <a:pos x="8" y="0"/>
                </a:cxn>
                <a:cxn ang="0">
                  <a:pos x="8" y="0"/>
                </a:cxn>
                <a:cxn ang="0">
                  <a:pos x="6" y="0"/>
                </a:cxn>
                <a:cxn ang="0">
                  <a:pos x="2" y="2"/>
                </a:cxn>
                <a:cxn ang="0">
                  <a:pos x="0" y="6"/>
                </a:cxn>
                <a:cxn ang="0">
                  <a:pos x="0" y="8"/>
                </a:cxn>
                <a:cxn ang="0">
                  <a:pos x="0" y="8"/>
                </a:cxn>
                <a:cxn ang="0">
                  <a:pos x="0" y="12"/>
                </a:cxn>
                <a:cxn ang="0">
                  <a:pos x="2" y="14"/>
                </a:cxn>
                <a:cxn ang="0">
                  <a:pos x="6" y="16"/>
                </a:cxn>
                <a:cxn ang="0">
                  <a:pos x="8" y="18"/>
                </a:cxn>
                <a:cxn ang="0">
                  <a:pos x="8" y="18"/>
                </a:cxn>
                <a:cxn ang="0">
                  <a:pos x="12" y="16"/>
                </a:cxn>
                <a:cxn ang="0">
                  <a:pos x="14" y="14"/>
                </a:cxn>
                <a:cxn ang="0">
                  <a:pos x="16" y="12"/>
                </a:cxn>
                <a:cxn ang="0">
                  <a:pos x="16" y="8"/>
                </a:cxn>
                <a:cxn ang="0">
                  <a:pos x="16" y="8"/>
                </a:cxn>
                <a:cxn ang="0">
                  <a:pos x="16" y="6"/>
                </a:cxn>
                <a:cxn ang="0">
                  <a:pos x="14" y="2"/>
                </a:cxn>
                <a:cxn ang="0">
                  <a:pos x="12" y="0"/>
                </a:cxn>
                <a:cxn ang="0">
                  <a:pos x="8" y="0"/>
                </a:cxn>
              </a:cxnLst>
              <a:rect l="0" t="0" r="r" b="b"/>
              <a:pathLst>
                <a:path w="16" h="18">
                  <a:moveTo>
                    <a:pt x="8" y="0"/>
                  </a:moveTo>
                  <a:lnTo>
                    <a:pt x="8" y="0"/>
                  </a:lnTo>
                  <a:lnTo>
                    <a:pt x="6" y="0"/>
                  </a:lnTo>
                  <a:lnTo>
                    <a:pt x="2" y="2"/>
                  </a:lnTo>
                  <a:lnTo>
                    <a:pt x="0" y="6"/>
                  </a:lnTo>
                  <a:lnTo>
                    <a:pt x="0" y="8"/>
                  </a:lnTo>
                  <a:lnTo>
                    <a:pt x="0" y="8"/>
                  </a:lnTo>
                  <a:lnTo>
                    <a:pt x="0" y="12"/>
                  </a:lnTo>
                  <a:lnTo>
                    <a:pt x="2" y="14"/>
                  </a:lnTo>
                  <a:lnTo>
                    <a:pt x="6" y="16"/>
                  </a:lnTo>
                  <a:lnTo>
                    <a:pt x="8" y="18"/>
                  </a:lnTo>
                  <a:lnTo>
                    <a:pt x="8" y="18"/>
                  </a:lnTo>
                  <a:lnTo>
                    <a:pt x="12" y="16"/>
                  </a:lnTo>
                  <a:lnTo>
                    <a:pt x="14" y="14"/>
                  </a:lnTo>
                  <a:lnTo>
                    <a:pt x="16" y="12"/>
                  </a:lnTo>
                  <a:lnTo>
                    <a:pt x="16" y="8"/>
                  </a:lnTo>
                  <a:lnTo>
                    <a:pt x="16" y="8"/>
                  </a:lnTo>
                  <a:lnTo>
                    <a:pt x="16" y="6"/>
                  </a:lnTo>
                  <a:lnTo>
                    <a:pt x="14" y="2"/>
                  </a:lnTo>
                  <a:lnTo>
                    <a:pt x="12" y="0"/>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840" name="Freeform 59"/>
            <p:cNvSpPr/>
            <p:nvPr/>
          </p:nvSpPr>
          <p:spPr bwMode="auto">
            <a:xfrm>
              <a:off x="3932238" y="885825"/>
              <a:ext cx="28575" cy="25400"/>
            </a:xfrm>
            <a:custGeom>
              <a:avLst/>
              <a:gdLst/>
              <a:ahLst/>
              <a:cxnLst>
                <a:cxn ang="0">
                  <a:pos x="10" y="0"/>
                </a:cxn>
                <a:cxn ang="0">
                  <a:pos x="10" y="0"/>
                </a:cxn>
                <a:cxn ang="0">
                  <a:pos x="6" y="0"/>
                </a:cxn>
                <a:cxn ang="0">
                  <a:pos x="4" y="2"/>
                </a:cxn>
                <a:cxn ang="0">
                  <a:pos x="2" y="4"/>
                </a:cxn>
                <a:cxn ang="0">
                  <a:pos x="0" y="8"/>
                </a:cxn>
                <a:cxn ang="0">
                  <a:pos x="0" y="8"/>
                </a:cxn>
                <a:cxn ang="0">
                  <a:pos x="2" y="12"/>
                </a:cxn>
                <a:cxn ang="0">
                  <a:pos x="4" y="14"/>
                </a:cxn>
                <a:cxn ang="0">
                  <a:pos x="6" y="16"/>
                </a:cxn>
                <a:cxn ang="0">
                  <a:pos x="10" y="16"/>
                </a:cxn>
                <a:cxn ang="0">
                  <a:pos x="10" y="16"/>
                </a:cxn>
                <a:cxn ang="0">
                  <a:pos x="12" y="16"/>
                </a:cxn>
                <a:cxn ang="0">
                  <a:pos x="16" y="14"/>
                </a:cxn>
                <a:cxn ang="0">
                  <a:pos x="16" y="12"/>
                </a:cxn>
                <a:cxn ang="0">
                  <a:pos x="18" y="8"/>
                </a:cxn>
                <a:cxn ang="0">
                  <a:pos x="18" y="8"/>
                </a:cxn>
                <a:cxn ang="0">
                  <a:pos x="16" y="4"/>
                </a:cxn>
                <a:cxn ang="0">
                  <a:pos x="16" y="2"/>
                </a:cxn>
                <a:cxn ang="0">
                  <a:pos x="12" y="0"/>
                </a:cxn>
                <a:cxn ang="0">
                  <a:pos x="10" y="0"/>
                </a:cxn>
              </a:cxnLst>
              <a:rect l="0" t="0" r="r" b="b"/>
              <a:pathLst>
                <a:path w="18" h="16">
                  <a:moveTo>
                    <a:pt x="10" y="0"/>
                  </a:moveTo>
                  <a:lnTo>
                    <a:pt x="10" y="0"/>
                  </a:lnTo>
                  <a:lnTo>
                    <a:pt x="6" y="0"/>
                  </a:lnTo>
                  <a:lnTo>
                    <a:pt x="4" y="2"/>
                  </a:lnTo>
                  <a:lnTo>
                    <a:pt x="2" y="4"/>
                  </a:lnTo>
                  <a:lnTo>
                    <a:pt x="0" y="8"/>
                  </a:lnTo>
                  <a:lnTo>
                    <a:pt x="0" y="8"/>
                  </a:lnTo>
                  <a:lnTo>
                    <a:pt x="2" y="12"/>
                  </a:lnTo>
                  <a:lnTo>
                    <a:pt x="4" y="14"/>
                  </a:lnTo>
                  <a:lnTo>
                    <a:pt x="6" y="16"/>
                  </a:lnTo>
                  <a:lnTo>
                    <a:pt x="10" y="16"/>
                  </a:lnTo>
                  <a:lnTo>
                    <a:pt x="10" y="16"/>
                  </a:lnTo>
                  <a:lnTo>
                    <a:pt x="12" y="16"/>
                  </a:lnTo>
                  <a:lnTo>
                    <a:pt x="16" y="14"/>
                  </a:lnTo>
                  <a:lnTo>
                    <a:pt x="16" y="12"/>
                  </a:lnTo>
                  <a:lnTo>
                    <a:pt x="18" y="8"/>
                  </a:lnTo>
                  <a:lnTo>
                    <a:pt x="18" y="8"/>
                  </a:lnTo>
                  <a:lnTo>
                    <a:pt x="16" y="4"/>
                  </a:lnTo>
                  <a:lnTo>
                    <a:pt x="16" y="2"/>
                  </a:lnTo>
                  <a:lnTo>
                    <a:pt x="12" y="0"/>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841" name="Freeform 60"/>
            <p:cNvSpPr/>
            <p:nvPr/>
          </p:nvSpPr>
          <p:spPr bwMode="auto">
            <a:xfrm>
              <a:off x="3932238" y="885825"/>
              <a:ext cx="28575" cy="25400"/>
            </a:xfrm>
            <a:custGeom>
              <a:avLst/>
              <a:gdLst/>
              <a:ahLst/>
              <a:cxnLst>
                <a:cxn ang="0">
                  <a:pos x="10" y="0"/>
                </a:cxn>
                <a:cxn ang="0">
                  <a:pos x="10" y="0"/>
                </a:cxn>
                <a:cxn ang="0">
                  <a:pos x="6" y="0"/>
                </a:cxn>
                <a:cxn ang="0">
                  <a:pos x="4" y="2"/>
                </a:cxn>
                <a:cxn ang="0">
                  <a:pos x="2" y="4"/>
                </a:cxn>
                <a:cxn ang="0">
                  <a:pos x="0" y="8"/>
                </a:cxn>
                <a:cxn ang="0">
                  <a:pos x="0" y="8"/>
                </a:cxn>
                <a:cxn ang="0">
                  <a:pos x="2" y="12"/>
                </a:cxn>
                <a:cxn ang="0">
                  <a:pos x="4" y="14"/>
                </a:cxn>
                <a:cxn ang="0">
                  <a:pos x="6" y="16"/>
                </a:cxn>
                <a:cxn ang="0">
                  <a:pos x="10" y="16"/>
                </a:cxn>
                <a:cxn ang="0">
                  <a:pos x="10" y="16"/>
                </a:cxn>
                <a:cxn ang="0">
                  <a:pos x="12" y="16"/>
                </a:cxn>
                <a:cxn ang="0">
                  <a:pos x="16" y="14"/>
                </a:cxn>
                <a:cxn ang="0">
                  <a:pos x="16" y="12"/>
                </a:cxn>
                <a:cxn ang="0">
                  <a:pos x="18" y="8"/>
                </a:cxn>
                <a:cxn ang="0">
                  <a:pos x="18" y="8"/>
                </a:cxn>
                <a:cxn ang="0">
                  <a:pos x="16" y="4"/>
                </a:cxn>
                <a:cxn ang="0">
                  <a:pos x="16" y="2"/>
                </a:cxn>
                <a:cxn ang="0">
                  <a:pos x="12" y="0"/>
                </a:cxn>
                <a:cxn ang="0">
                  <a:pos x="10" y="0"/>
                </a:cxn>
              </a:cxnLst>
              <a:rect l="0" t="0" r="r" b="b"/>
              <a:pathLst>
                <a:path w="18" h="16">
                  <a:moveTo>
                    <a:pt x="10" y="0"/>
                  </a:moveTo>
                  <a:lnTo>
                    <a:pt x="10" y="0"/>
                  </a:lnTo>
                  <a:lnTo>
                    <a:pt x="6" y="0"/>
                  </a:lnTo>
                  <a:lnTo>
                    <a:pt x="4" y="2"/>
                  </a:lnTo>
                  <a:lnTo>
                    <a:pt x="2" y="4"/>
                  </a:lnTo>
                  <a:lnTo>
                    <a:pt x="0" y="8"/>
                  </a:lnTo>
                  <a:lnTo>
                    <a:pt x="0" y="8"/>
                  </a:lnTo>
                  <a:lnTo>
                    <a:pt x="2" y="12"/>
                  </a:lnTo>
                  <a:lnTo>
                    <a:pt x="4" y="14"/>
                  </a:lnTo>
                  <a:lnTo>
                    <a:pt x="6" y="16"/>
                  </a:lnTo>
                  <a:lnTo>
                    <a:pt x="10" y="16"/>
                  </a:lnTo>
                  <a:lnTo>
                    <a:pt x="10" y="16"/>
                  </a:lnTo>
                  <a:lnTo>
                    <a:pt x="12" y="16"/>
                  </a:lnTo>
                  <a:lnTo>
                    <a:pt x="16" y="14"/>
                  </a:lnTo>
                  <a:lnTo>
                    <a:pt x="16" y="12"/>
                  </a:lnTo>
                  <a:lnTo>
                    <a:pt x="18" y="8"/>
                  </a:lnTo>
                  <a:lnTo>
                    <a:pt x="18" y="8"/>
                  </a:lnTo>
                  <a:lnTo>
                    <a:pt x="16" y="4"/>
                  </a:lnTo>
                  <a:lnTo>
                    <a:pt x="16" y="2"/>
                  </a:lnTo>
                  <a:lnTo>
                    <a:pt x="12" y="0"/>
                  </a:lnTo>
                  <a:lnTo>
                    <a:pt x="10"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842" name="Freeform 61"/>
            <p:cNvSpPr/>
            <p:nvPr/>
          </p:nvSpPr>
          <p:spPr bwMode="auto">
            <a:xfrm>
              <a:off x="6434138" y="939800"/>
              <a:ext cx="25400" cy="25400"/>
            </a:xfrm>
            <a:custGeom>
              <a:avLst/>
              <a:gdLst/>
              <a:ahLst/>
              <a:cxnLst>
                <a:cxn ang="0">
                  <a:pos x="8" y="0"/>
                </a:cxn>
                <a:cxn ang="0">
                  <a:pos x="8" y="0"/>
                </a:cxn>
                <a:cxn ang="0">
                  <a:pos x="4" y="0"/>
                </a:cxn>
                <a:cxn ang="0">
                  <a:pos x="2" y="2"/>
                </a:cxn>
                <a:cxn ang="0">
                  <a:pos x="0" y="4"/>
                </a:cxn>
                <a:cxn ang="0">
                  <a:pos x="0" y="8"/>
                </a:cxn>
                <a:cxn ang="0">
                  <a:pos x="0" y="8"/>
                </a:cxn>
                <a:cxn ang="0">
                  <a:pos x="0" y="12"/>
                </a:cxn>
                <a:cxn ang="0">
                  <a:pos x="2" y="14"/>
                </a:cxn>
                <a:cxn ang="0">
                  <a:pos x="4" y="16"/>
                </a:cxn>
                <a:cxn ang="0">
                  <a:pos x="8" y="16"/>
                </a:cxn>
                <a:cxn ang="0">
                  <a:pos x="8" y="16"/>
                </a:cxn>
                <a:cxn ang="0">
                  <a:pos x="12" y="16"/>
                </a:cxn>
                <a:cxn ang="0">
                  <a:pos x="14" y="14"/>
                </a:cxn>
                <a:cxn ang="0">
                  <a:pos x="16" y="12"/>
                </a:cxn>
                <a:cxn ang="0">
                  <a:pos x="16" y="8"/>
                </a:cxn>
                <a:cxn ang="0">
                  <a:pos x="16" y="8"/>
                </a:cxn>
                <a:cxn ang="0">
                  <a:pos x="16" y="4"/>
                </a:cxn>
                <a:cxn ang="0">
                  <a:pos x="14" y="2"/>
                </a:cxn>
                <a:cxn ang="0">
                  <a:pos x="12" y="0"/>
                </a:cxn>
                <a:cxn ang="0">
                  <a:pos x="8" y="0"/>
                </a:cxn>
              </a:cxnLst>
              <a:rect l="0" t="0" r="r" b="b"/>
              <a:pathLst>
                <a:path w="16" h="16">
                  <a:moveTo>
                    <a:pt x="8" y="0"/>
                  </a:moveTo>
                  <a:lnTo>
                    <a:pt x="8" y="0"/>
                  </a:lnTo>
                  <a:lnTo>
                    <a:pt x="4" y="0"/>
                  </a:lnTo>
                  <a:lnTo>
                    <a:pt x="2" y="2"/>
                  </a:lnTo>
                  <a:lnTo>
                    <a:pt x="0" y="4"/>
                  </a:lnTo>
                  <a:lnTo>
                    <a:pt x="0" y="8"/>
                  </a:lnTo>
                  <a:lnTo>
                    <a:pt x="0" y="8"/>
                  </a:lnTo>
                  <a:lnTo>
                    <a:pt x="0" y="12"/>
                  </a:lnTo>
                  <a:lnTo>
                    <a:pt x="2" y="14"/>
                  </a:lnTo>
                  <a:lnTo>
                    <a:pt x="4" y="16"/>
                  </a:lnTo>
                  <a:lnTo>
                    <a:pt x="8" y="16"/>
                  </a:lnTo>
                  <a:lnTo>
                    <a:pt x="8" y="16"/>
                  </a:lnTo>
                  <a:lnTo>
                    <a:pt x="12" y="16"/>
                  </a:lnTo>
                  <a:lnTo>
                    <a:pt x="14" y="14"/>
                  </a:lnTo>
                  <a:lnTo>
                    <a:pt x="16" y="12"/>
                  </a:lnTo>
                  <a:lnTo>
                    <a:pt x="16" y="8"/>
                  </a:lnTo>
                  <a:lnTo>
                    <a:pt x="16" y="8"/>
                  </a:lnTo>
                  <a:lnTo>
                    <a:pt x="16" y="4"/>
                  </a:lnTo>
                  <a:lnTo>
                    <a:pt x="14" y="2"/>
                  </a:lnTo>
                  <a:lnTo>
                    <a:pt x="12" y="0"/>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843" name="Freeform 62"/>
            <p:cNvSpPr/>
            <p:nvPr/>
          </p:nvSpPr>
          <p:spPr bwMode="auto">
            <a:xfrm>
              <a:off x="6434138" y="939800"/>
              <a:ext cx="25400" cy="25400"/>
            </a:xfrm>
            <a:custGeom>
              <a:avLst/>
              <a:gdLst/>
              <a:ahLst/>
              <a:cxnLst>
                <a:cxn ang="0">
                  <a:pos x="8" y="0"/>
                </a:cxn>
                <a:cxn ang="0">
                  <a:pos x="8" y="0"/>
                </a:cxn>
                <a:cxn ang="0">
                  <a:pos x="4" y="0"/>
                </a:cxn>
                <a:cxn ang="0">
                  <a:pos x="2" y="2"/>
                </a:cxn>
                <a:cxn ang="0">
                  <a:pos x="0" y="4"/>
                </a:cxn>
                <a:cxn ang="0">
                  <a:pos x="0" y="8"/>
                </a:cxn>
                <a:cxn ang="0">
                  <a:pos x="0" y="8"/>
                </a:cxn>
                <a:cxn ang="0">
                  <a:pos x="0" y="12"/>
                </a:cxn>
                <a:cxn ang="0">
                  <a:pos x="2" y="14"/>
                </a:cxn>
                <a:cxn ang="0">
                  <a:pos x="4" y="16"/>
                </a:cxn>
                <a:cxn ang="0">
                  <a:pos x="8" y="16"/>
                </a:cxn>
                <a:cxn ang="0">
                  <a:pos x="8" y="16"/>
                </a:cxn>
                <a:cxn ang="0">
                  <a:pos x="12" y="16"/>
                </a:cxn>
                <a:cxn ang="0">
                  <a:pos x="14" y="14"/>
                </a:cxn>
                <a:cxn ang="0">
                  <a:pos x="16" y="12"/>
                </a:cxn>
                <a:cxn ang="0">
                  <a:pos x="16" y="8"/>
                </a:cxn>
                <a:cxn ang="0">
                  <a:pos x="16" y="8"/>
                </a:cxn>
                <a:cxn ang="0">
                  <a:pos x="16" y="4"/>
                </a:cxn>
                <a:cxn ang="0">
                  <a:pos x="14" y="2"/>
                </a:cxn>
                <a:cxn ang="0">
                  <a:pos x="12" y="0"/>
                </a:cxn>
                <a:cxn ang="0">
                  <a:pos x="8" y="0"/>
                </a:cxn>
              </a:cxnLst>
              <a:rect l="0" t="0" r="r" b="b"/>
              <a:pathLst>
                <a:path w="16" h="16">
                  <a:moveTo>
                    <a:pt x="8" y="0"/>
                  </a:moveTo>
                  <a:lnTo>
                    <a:pt x="8" y="0"/>
                  </a:lnTo>
                  <a:lnTo>
                    <a:pt x="4" y="0"/>
                  </a:lnTo>
                  <a:lnTo>
                    <a:pt x="2" y="2"/>
                  </a:lnTo>
                  <a:lnTo>
                    <a:pt x="0" y="4"/>
                  </a:lnTo>
                  <a:lnTo>
                    <a:pt x="0" y="8"/>
                  </a:lnTo>
                  <a:lnTo>
                    <a:pt x="0" y="8"/>
                  </a:lnTo>
                  <a:lnTo>
                    <a:pt x="0" y="12"/>
                  </a:lnTo>
                  <a:lnTo>
                    <a:pt x="2" y="14"/>
                  </a:lnTo>
                  <a:lnTo>
                    <a:pt x="4" y="16"/>
                  </a:lnTo>
                  <a:lnTo>
                    <a:pt x="8" y="16"/>
                  </a:lnTo>
                  <a:lnTo>
                    <a:pt x="8" y="16"/>
                  </a:lnTo>
                  <a:lnTo>
                    <a:pt x="12" y="16"/>
                  </a:lnTo>
                  <a:lnTo>
                    <a:pt x="14" y="14"/>
                  </a:lnTo>
                  <a:lnTo>
                    <a:pt x="16" y="12"/>
                  </a:lnTo>
                  <a:lnTo>
                    <a:pt x="16" y="8"/>
                  </a:lnTo>
                  <a:lnTo>
                    <a:pt x="16" y="8"/>
                  </a:lnTo>
                  <a:lnTo>
                    <a:pt x="16" y="4"/>
                  </a:lnTo>
                  <a:lnTo>
                    <a:pt x="14" y="2"/>
                  </a:lnTo>
                  <a:lnTo>
                    <a:pt x="12" y="0"/>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844" name="Freeform 63"/>
            <p:cNvSpPr/>
            <p:nvPr/>
          </p:nvSpPr>
          <p:spPr bwMode="auto">
            <a:xfrm>
              <a:off x="5046663" y="565150"/>
              <a:ext cx="25400" cy="25400"/>
            </a:xfrm>
            <a:custGeom>
              <a:avLst/>
              <a:gdLst/>
              <a:ahLst/>
              <a:cxnLst>
                <a:cxn ang="0">
                  <a:pos x="8" y="0"/>
                </a:cxn>
                <a:cxn ang="0">
                  <a:pos x="8" y="0"/>
                </a:cxn>
                <a:cxn ang="0">
                  <a:pos x="4" y="0"/>
                </a:cxn>
                <a:cxn ang="0">
                  <a:pos x="2" y="2"/>
                </a:cxn>
                <a:cxn ang="0">
                  <a:pos x="0" y="4"/>
                </a:cxn>
                <a:cxn ang="0">
                  <a:pos x="0" y="8"/>
                </a:cxn>
                <a:cxn ang="0">
                  <a:pos x="0" y="8"/>
                </a:cxn>
                <a:cxn ang="0">
                  <a:pos x="0" y="12"/>
                </a:cxn>
                <a:cxn ang="0">
                  <a:pos x="2" y="14"/>
                </a:cxn>
                <a:cxn ang="0">
                  <a:pos x="4" y="16"/>
                </a:cxn>
                <a:cxn ang="0">
                  <a:pos x="8" y="16"/>
                </a:cxn>
                <a:cxn ang="0">
                  <a:pos x="8" y="16"/>
                </a:cxn>
                <a:cxn ang="0">
                  <a:pos x="12" y="16"/>
                </a:cxn>
                <a:cxn ang="0">
                  <a:pos x="14" y="14"/>
                </a:cxn>
                <a:cxn ang="0">
                  <a:pos x="16" y="12"/>
                </a:cxn>
                <a:cxn ang="0">
                  <a:pos x="16" y="8"/>
                </a:cxn>
                <a:cxn ang="0">
                  <a:pos x="16" y="8"/>
                </a:cxn>
                <a:cxn ang="0">
                  <a:pos x="16" y="4"/>
                </a:cxn>
                <a:cxn ang="0">
                  <a:pos x="14" y="2"/>
                </a:cxn>
                <a:cxn ang="0">
                  <a:pos x="12" y="0"/>
                </a:cxn>
                <a:cxn ang="0">
                  <a:pos x="8" y="0"/>
                </a:cxn>
              </a:cxnLst>
              <a:rect l="0" t="0" r="r" b="b"/>
              <a:pathLst>
                <a:path w="16" h="16">
                  <a:moveTo>
                    <a:pt x="8" y="0"/>
                  </a:moveTo>
                  <a:lnTo>
                    <a:pt x="8" y="0"/>
                  </a:lnTo>
                  <a:lnTo>
                    <a:pt x="4" y="0"/>
                  </a:lnTo>
                  <a:lnTo>
                    <a:pt x="2" y="2"/>
                  </a:lnTo>
                  <a:lnTo>
                    <a:pt x="0" y="4"/>
                  </a:lnTo>
                  <a:lnTo>
                    <a:pt x="0" y="8"/>
                  </a:lnTo>
                  <a:lnTo>
                    <a:pt x="0" y="8"/>
                  </a:lnTo>
                  <a:lnTo>
                    <a:pt x="0" y="12"/>
                  </a:lnTo>
                  <a:lnTo>
                    <a:pt x="2" y="14"/>
                  </a:lnTo>
                  <a:lnTo>
                    <a:pt x="4" y="16"/>
                  </a:lnTo>
                  <a:lnTo>
                    <a:pt x="8" y="16"/>
                  </a:lnTo>
                  <a:lnTo>
                    <a:pt x="8" y="16"/>
                  </a:lnTo>
                  <a:lnTo>
                    <a:pt x="12" y="16"/>
                  </a:lnTo>
                  <a:lnTo>
                    <a:pt x="14" y="14"/>
                  </a:lnTo>
                  <a:lnTo>
                    <a:pt x="16" y="12"/>
                  </a:lnTo>
                  <a:lnTo>
                    <a:pt x="16" y="8"/>
                  </a:lnTo>
                  <a:lnTo>
                    <a:pt x="16" y="8"/>
                  </a:lnTo>
                  <a:lnTo>
                    <a:pt x="16" y="4"/>
                  </a:lnTo>
                  <a:lnTo>
                    <a:pt x="14" y="2"/>
                  </a:lnTo>
                  <a:lnTo>
                    <a:pt x="12" y="0"/>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845" name="Freeform 64"/>
            <p:cNvSpPr/>
            <p:nvPr/>
          </p:nvSpPr>
          <p:spPr bwMode="auto">
            <a:xfrm>
              <a:off x="5046663" y="565150"/>
              <a:ext cx="25400" cy="25400"/>
            </a:xfrm>
            <a:custGeom>
              <a:avLst/>
              <a:gdLst/>
              <a:ahLst/>
              <a:cxnLst>
                <a:cxn ang="0">
                  <a:pos x="8" y="0"/>
                </a:cxn>
                <a:cxn ang="0">
                  <a:pos x="8" y="0"/>
                </a:cxn>
                <a:cxn ang="0">
                  <a:pos x="4" y="0"/>
                </a:cxn>
                <a:cxn ang="0">
                  <a:pos x="2" y="2"/>
                </a:cxn>
                <a:cxn ang="0">
                  <a:pos x="0" y="4"/>
                </a:cxn>
                <a:cxn ang="0">
                  <a:pos x="0" y="8"/>
                </a:cxn>
                <a:cxn ang="0">
                  <a:pos x="0" y="8"/>
                </a:cxn>
                <a:cxn ang="0">
                  <a:pos x="0" y="12"/>
                </a:cxn>
                <a:cxn ang="0">
                  <a:pos x="2" y="14"/>
                </a:cxn>
                <a:cxn ang="0">
                  <a:pos x="4" y="16"/>
                </a:cxn>
                <a:cxn ang="0">
                  <a:pos x="8" y="16"/>
                </a:cxn>
                <a:cxn ang="0">
                  <a:pos x="8" y="16"/>
                </a:cxn>
                <a:cxn ang="0">
                  <a:pos x="12" y="16"/>
                </a:cxn>
                <a:cxn ang="0">
                  <a:pos x="14" y="14"/>
                </a:cxn>
                <a:cxn ang="0">
                  <a:pos x="16" y="12"/>
                </a:cxn>
                <a:cxn ang="0">
                  <a:pos x="16" y="8"/>
                </a:cxn>
                <a:cxn ang="0">
                  <a:pos x="16" y="8"/>
                </a:cxn>
                <a:cxn ang="0">
                  <a:pos x="16" y="4"/>
                </a:cxn>
                <a:cxn ang="0">
                  <a:pos x="14" y="2"/>
                </a:cxn>
                <a:cxn ang="0">
                  <a:pos x="12" y="0"/>
                </a:cxn>
                <a:cxn ang="0">
                  <a:pos x="8" y="0"/>
                </a:cxn>
              </a:cxnLst>
              <a:rect l="0" t="0" r="r" b="b"/>
              <a:pathLst>
                <a:path w="16" h="16">
                  <a:moveTo>
                    <a:pt x="8" y="0"/>
                  </a:moveTo>
                  <a:lnTo>
                    <a:pt x="8" y="0"/>
                  </a:lnTo>
                  <a:lnTo>
                    <a:pt x="4" y="0"/>
                  </a:lnTo>
                  <a:lnTo>
                    <a:pt x="2" y="2"/>
                  </a:lnTo>
                  <a:lnTo>
                    <a:pt x="0" y="4"/>
                  </a:lnTo>
                  <a:lnTo>
                    <a:pt x="0" y="8"/>
                  </a:lnTo>
                  <a:lnTo>
                    <a:pt x="0" y="8"/>
                  </a:lnTo>
                  <a:lnTo>
                    <a:pt x="0" y="12"/>
                  </a:lnTo>
                  <a:lnTo>
                    <a:pt x="2" y="14"/>
                  </a:lnTo>
                  <a:lnTo>
                    <a:pt x="4" y="16"/>
                  </a:lnTo>
                  <a:lnTo>
                    <a:pt x="8" y="16"/>
                  </a:lnTo>
                  <a:lnTo>
                    <a:pt x="8" y="16"/>
                  </a:lnTo>
                  <a:lnTo>
                    <a:pt x="12" y="16"/>
                  </a:lnTo>
                  <a:lnTo>
                    <a:pt x="14" y="14"/>
                  </a:lnTo>
                  <a:lnTo>
                    <a:pt x="16" y="12"/>
                  </a:lnTo>
                  <a:lnTo>
                    <a:pt x="16" y="8"/>
                  </a:lnTo>
                  <a:lnTo>
                    <a:pt x="16" y="8"/>
                  </a:lnTo>
                  <a:lnTo>
                    <a:pt x="16" y="4"/>
                  </a:lnTo>
                  <a:lnTo>
                    <a:pt x="14" y="2"/>
                  </a:lnTo>
                  <a:lnTo>
                    <a:pt x="12" y="0"/>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846" name="Freeform 65"/>
            <p:cNvSpPr/>
            <p:nvPr/>
          </p:nvSpPr>
          <p:spPr bwMode="auto">
            <a:xfrm>
              <a:off x="3516313" y="41592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847" name="Freeform 66"/>
            <p:cNvSpPr/>
            <p:nvPr/>
          </p:nvSpPr>
          <p:spPr bwMode="auto">
            <a:xfrm>
              <a:off x="3516313" y="41592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848" name="Freeform 67"/>
            <p:cNvSpPr/>
            <p:nvPr/>
          </p:nvSpPr>
          <p:spPr bwMode="auto">
            <a:xfrm>
              <a:off x="4281488" y="54927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849" name="Freeform 68"/>
            <p:cNvSpPr/>
            <p:nvPr/>
          </p:nvSpPr>
          <p:spPr bwMode="auto">
            <a:xfrm>
              <a:off x="4281488" y="54927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850" name="Freeform 69"/>
            <p:cNvSpPr/>
            <p:nvPr/>
          </p:nvSpPr>
          <p:spPr bwMode="auto">
            <a:xfrm>
              <a:off x="4506913" y="495300"/>
              <a:ext cx="19050"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0" y="12"/>
                </a:cxn>
                <a:cxn ang="0">
                  <a:pos x="12" y="8"/>
                </a:cxn>
                <a:cxn ang="0">
                  <a:pos x="12" y="8"/>
                </a:cxn>
                <a:cxn ang="0">
                  <a:pos x="10" y="2"/>
                </a:cxn>
                <a:cxn ang="0">
                  <a:pos x="6" y="0"/>
                </a:cxn>
              </a:cxnLst>
              <a:rect l="0" t="0" r="r" b="b"/>
              <a:pathLst>
                <a:path w="12" h="14">
                  <a:moveTo>
                    <a:pt x="6" y="0"/>
                  </a:moveTo>
                  <a:lnTo>
                    <a:pt x="6" y="0"/>
                  </a:lnTo>
                  <a:lnTo>
                    <a:pt x="2" y="2"/>
                  </a:lnTo>
                  <a:lnTo>
                    <a:pt x="0" y="8"/>
                  </a:lnTo>
                  <a:lnTo>
                    <a:pt x="0" y="8"/>
                  </a:lnTo>
                  <a:lnTo>
                    <a:pt x="2" y="12"/>
                  </a:lnTo>
                  <a:lnTo>
                    <a:pt x="6" y="14"/>
                  </a:lnTo>
                  <a:lnTo>
                    <a:pt x="6" y="14"/>
                  </a:lnTo>
                  <a:lnTo>
                    <a:pt x="10" y="12"/>
                  </a:lnTo>
                  <a:lnTo>
                    <a:pt x="12" y="8"/>
                  </a:lnTo>
                  <a:lnTo>
                    <a:pt x="12" y="8"/>
                  </a:lnTo>
                  <a:lnTo>
                    <a:pt x="10"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851" name="Freeform 70"/>
            <p:cNvSpPr/>
            <p:nvPr/>
          </p:nvSpPr>
          <p:spPr bwMode="auto">
            <a:xfrm>
              <a:off x="4506913" y="495300"/>
              <a:ext cx="19050"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0" y="12"/>
                </a:cxn>
                <a:cxn ang="0">
                  <a:pos x="12" y="8"/>
                </a:cxn>
                <a:cxn ang="0">
                  <a:pos x="12" y="8"/>
                </a:cxn>
                <a:cxn ang="0">
                  <a:pos x="10" y="2"/>
                </a:cxn>
                <a:cxn ang="0">
                  <a:pos x="6" y="0"/>
                </a:cxn>
              </a:cxnLst>
              <a:rect l="0" t="0" r="r" b="b"/>
              <a:pathLst>
                <a:path w="12" h="14">
                  <a:moveTo>
                    <a:pt x="6" y="0"/>
                  </a:moveTo>
                  <a:lnTo>
                    <a:pt x="6" y="0"/>
                  </a:lnTo>
                  <a:lnTo>
                    <a:pt x="2" y="2"/>
                  </a:lnTo>
                  <a:lnTo>
                    <a:pt x="0" y="8"/>
                  </a:lnTo>
                  <a:lnTo>
                    <a:pt x="0" y="8"/>
                  </a:lnTo>
                  <a:lnTo>
                    <a:pt x="2" y="12"/>
                  </a:lnTo>
                  <a:lnTo>
                    <a:pt x="6" y="14"/>
                  </a:lnTo>
                  <a:lnTo>
                    <a:pt x="6" y="14"/>
                  </a:lnTo>
                  <a:lnTo>
                    <a:pt x="10" y="12"/>
                  </a:lnTo>
                  <a:lnTo>
                    <a:pt x="12" y="8"/>
                  </a:lnTo>
                  <a:lnTo>
                    <a:pt x="12" y="8"/>
                  </a:lnTo>
                  <a:lnTo>
                    <a:pt x="10"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852" name="Freeform 71"/>
            <p:cNvSpPr/>
            <p:nvPr/>
          </p:nvSpPr>
          <p:spPr bwMode="auto">
            <a:xfrm>
              <a:off x="4487863" y="736600"/>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853" name="Freeform 72"/>
            <p:cNvSpPr/>
            <p:nvPr/>
          </p:nvSpPr>
          <p:spPr bwMode="auto">
            <a:xfrm>
              <a:off x="4487863" y="736600"/>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854" name="Freeform 73"/>
            <p:cNvSpPr/>
            <p:nvPr/>
          </p:nvSpPr>
          <p:spPr bwMode="auto">
            <a:xfrm>
              <a:off x="4068763" y="247650"/>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855" name="Freeform 74"/>
            <p:cNvSpPr/>
            <p:nvPr/>
          </p:nvSpPr>
          <p:spPr bwMode="auto">
            <a:xfrm>
              <a:off x="4068763" y="247650"/>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856" name="Freeform 75"/>
            <p:cNvSpPr/>
            <p:nvPr/>
          </p:nvSpPr>
          <p:spPr bwMode="auto">
            <a:xfrm>
              <a:off x="6472238" y="666750"/>
              <a:ext cx="22225" cy="19050"/>
            </a:xfrm>
            <a:custGeom>
              <a:avLst/>
              <a:gdLst/>
              <a:ahLst/>
              <a:cxnLst>
                <a:cxn ang="0">
                  <a:pos x="6" y="0"/>
                </a:cxn>
                <a:cxn ang="0">
                  <a:pos x="6" y="0"/>
                </a:cxn>
                <a:cxn ang="0">
                  <a:pos x="2" y="2"/>
                </a:cxn>
                <a:cxn ang="0">
                  <a:pos x="0" y="6"/>
                </a:cxn>
                <a:cxn ang="0">
                  <a:pos x="0" y="6"/>
                </a:cxn>
                <a:cxn ang="0">
                  <a:pos x="2" y="10"/>
                </a:cxn>
                <a:cxn ang="0">
                  <a:pos x="6" y="12"/>
                </a:cxn>
                <a:cxn ang="0">
                  <a:pos x="6" y="12"/>
                </a:cxn>
                <a:cxn ang="0">
                  <a:pos x="12" y="10"/>
                </a:cxn>
                <a:cxn ang="0">
                  <a:pos x="14" y="6"/>
                </a:cxn>
                <a:cxn ang="0">
                  <a:pos x="14" y="6"/>
                </a:cxn>
                <a:cxn ang="0">
                  <a:pos x="12" y="2"/>
                </a:cxn>
                <a:cxn ang="0">
                  <a:pos x="6" y="0"/>
                </a:cxn>
              </a:cxnLst>
              <a:rect l="0" t="0" r="r" b="b"/>
              <a:pathLst>
                <a:path w="14" h="12">
                  <a:moveTo>
                    <a:pt x="6" y="0"/>
                  </a:moveTo>
                  <a:lnTo>
                    <a:pt x="6" y="0"/>
                  </a:lnTo>
                  <a:lnTo>
                    <a:pt x="2" y="2"/>
                  </a:lnTo>
                  <a:lnTo>
                    <a:pt x="0" y="6"/>
                  </a:lnTo>
                  <a:lnTo>
                    <a:pt x="0" y="6"/>
                  </a:lnTo>
                  <a:lnTo>
                    <a:pt x="2" y="10"/>
                  </a:lnTo>
                  <a:lnTo>
                    <a:pt x="6" y="12"/>
                  </a:lnTo>
                  <a:lnTo>
                    <a:pt x="6" y="12"/>
                  </a:lnTo>
                  <a:lnTo>
                    <a:pt x="12" y="10"/>
                  </a:lnTo>
                  <a:lnTo>
                    <a:pt x="14" y="6"/>
                  </a:lnTo>
                  <a:lnTo>
                    <a:pt x="14" y="6"/>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857" name="Freeform 76"/>
            <p:cNvSpPr/>
            <p:nvPr/>
          </p:nvSpPr>
          <p:spPr bwMode="auto">
            <a:xfrm>
              <a:off x="6472238" y="666750"/>
              <a:ext cx="22225" cy="19050"/>
            </a:xfrm>
            <a:custGeom>
              <a:avLst/>
              <a:gdLst/>
              <a:ahLst/>
              <a:cxnLst>
                <a:cxn ang="0">
                  <a:pos x="6" y="0"/>
                </a:cxn>
                <a:cxn ang="0">
                  <a:pos x="6" y="0"/>
                </a:cxn>
                <a:cxn ang="0">
                  <a:pos x="2" y="2"/>
                </a:cxn>
                <a:cxn ang="0">
                  <a:pos x="0" y="6"/>
                </a:cxn>
                <a:cxn ang="0">
                  <a:pos x="0" y="6"/>
                </a:cxn>
                <a:cxn ang="0">
                  <a:pos x="2" y="10"/>
                </a:cxn>
                <a:cxn ang="0">
                  <a:pos x="6" y="12"/>
                </a:cxn>
                <a:cxn ang="0">
                  <a:pos x="6" y="12"/>
                </a:cxn>
                <a:cxn ang="0">
                  <a:pos x="12" y="10"/>
                </a:cxn>
                <a:cxn ang="0">
                  <a:pos x="14" y="6"/>
                </a:cxn>
                <a:cxn ang="0">
                  <a:pos x="14" y="6"/>
                </a:cxn>
                <a:cxn ang="0">
                  <a:pos x="12" y="2"/>
                </a:cxn>
                <a:cxn ang="0">
                  <a:pos x="6" y="0"/>
                </a:cxn>
              </a:cxnLst>
              <a:rect l="0" t="0" r="r" b="b"/>
              <a:pathLst>
                <a:path w="14" h="12">
                  <a:moveTo>
                    <a:pt x="6" y="0"/>
                  </a:moveTo>
                  <a:lnTo>
                    <a:pt x="6" y="0"/>
                  </a:lnTo>
                  <a:lnTo>
                    <a:pt x="2" y="2"/>
                  </a:lnTo>
                  <a:lnTo>
                    <a:pt x="0" y="6"/>
                  </a:lnTo>
                  <a:lnTo>
                    <a:pt x="0" y="6"/>
                  </a:lnTo>
                  <a:lnTo>
                    <a:pt x="2" y="10"/>
                  </a:lnTo>
                  <a:lnTo>
                    <a:pt x="6" y="12"/>
                  </a:lnTo>
                  <a:lnTo>
                    <a:pt x="6" y="12"/>
                  </a:lnTo>
                  <a:lnTo>
                    <a:pt x="12" y="10"/>
                  </a:lnTo>
                  <a:lnTo>
                    <a:pt x="14" y="6"/>
                  </a:lnTo>
                  <a:lnTo>
                    <a:pt x="14" y="6"/>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858" name="Freeform 77"/>
            <p:cNvSpPr/>
            <p:nvPr/>
          </p:nvSpPr>
          <p:spPr bwMode="auto">
            <a:xfrm>
              <a:off x="6354763" y="301625"/>
              <a:ext cx="22225" cy="19050"/>
            </a:xfrm>
            <a:custGeom>
              <a:avLst/>
              <a:gdLst/>
              <a:ahLst/>
              <a:cxnLst>
                <a:cxn ang="0">
                  <a:pos x="8" y="0"/>
                </a:cxn>
                <a:cxn ang="0">
                  <a:pos x="8" y="0"/>
                </a:cxn>
                <a:cxn ang="0">
                  <a:pos x="2" y="2"/>
                </a:cxn>
                <a:cxn ang="0">
                  <a:pos x="0" y="6"/>
                </a:cxn>
                <a:cxn ang="0">
                  <a:pos x="0" y="6"/>
                </a:cxn>
                <a:cxn ang="0">
                  <a:pos x="2" y="10"/>
                </a:cxn>
                <a:cxn ang="0">
                  <a:pos x="8" y="12"/>
                </a:cxn>
                <a:cxn ang="0">
                  <a:pos x="8" y="12"/>
                </a:cxn>
                <a:cxn ang="0">
                  <a:pos x="12" y="10"/>
                </a:cxn>
                <a:cxn ang="0">
                  <a:pos x="14" y="6"/>
                </a:cxn>
                <a:cxn ang="0">
                  <a:pos x="14" y="6"/>
                </a:cxn>
                <a:cxn ang="0">
                  <a:pos x="12" y="2"/>
                </a:cxn>
                <a:cxn ang="0">
                  <a:pos x="8" y="0"/>
                </a:cxn>
              </a:cxnLst>
              <a:rect l="0" t="0" r="r" b="b"/>
              <a:pathLst>
                <a:path w="14" h="12">
                  <a:moveTo>
                    <a:pt x="8" y="0"/>
                  </a:moveTo>
                  <a:lnTo>
                    <a:pt x="8" y="0"/>
                  </a:lnTo>
                  <a:lnTo>
                    <a:pt x="2" y="2"/>
                  </a:lnTo>
                  <a:lnTo>
                    <a:pt x="0" y="6"/>
                  </a:lnTo>
                  <a:lnTo>
                    <a:pt x="0" y="6"/>
                  </a:lnTo>
                  <a:lnTo>
                    <a:pt x="2" y="10"/>
                  </a:lnTo>
                  <a:lnTo>
                    <a:pt x="8" y="12"/>
                  </a:lnTo>
                  <a:lnTo>
                    <a:pt x="8" y="12"/>
                  </a:lnTo>
                  <a:lnTo>
                    <a:pt x="12" y="10"/>
                  </a:lnTo>
                  <a:lnTo>
                    <a:pt x="14" y="6"/>
                  </a:lnTo>
                  <a:lnTo>
                    <a:pt x="14"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859" name="Freeform 78"/>
            <p:cNvSpPr/>
            <p:nvPr/>
          </p:nvSpPr>
          <p:spPr bwMode="auto">
            <a:xfrm>
              <a:off x="6354763" y="301625"/>
              <a:ext cx="22225" cy="19050"/>
            </a:xfrm>
            <a:custGeom>
              <a:avLst/>
              <a:gdLst/>
              <a:ahLst/>
              <a:cxnLst>
                <a:cxn ang="0">
                  <a:pos x="8" y="0"/>
                </a:cxn>
                <a:cxn ang="0">
                  <a:pos x="8" y="0"/>
                </a:cxn>
                <a:cxn ang="0">
                  <a:pos x="2" y="2"/>
                </a:cxn>
                <a:cxn ang="0">
                  <a:pos x="0" y="6"/>
                </a:cxn>
                <a:cxn ang="0">
                  <a:pos x="0" y="6"/>
                </a:cxn>
                <a:cxn ang="0">
                  <a:pos x="2" y="10"/>
                </a:cxn>
                <a:cxn ang="0">
                  <a:pos x="8" y="12"/>
                </a:cxn>
                <a:cxn ang="0">
                  <a:pos x="8" y="12"/>
                </a:cxn>
                <a:cxn ang="0">
                  <a:pos x="12" y="10"/>
                </a:cxn>
                <a:cxn ang="0">
                  <a:pos x="14" y="6"/>
                </a:cxn>
                <a:cxn ang="0">
                  <a:pos x="14" y="6"/>
                </a:cxn>
                <a:cxn ang="0">
                  <a:pos x="12" y="2"/>
                </a:cxn>
                <a:cxn ang="0">
                  <a:pos x="8" y="0"/>
                </a:cxn>
              </a:cxnLst>
              <a:rect l="0" t="0" r="r" b="b"/>
              <a:pathLst>
                <a:path w="14" h="12">
                  <a:moveTo>
                    <a:pt x="8" y="0"/>
                  </a:moveTo>
                  <a:lnTo>
                    <a:pt x="8" y="0"/>
                  </a:lnTo>
                  <a:lnTo>
                    <a:pt x="2" y="2"/>
                  </a:lnTo>
                  <a:lnTo>
                    <a:pt x="0" y="6"/>
                  </a:lnTo>
                  <a:lnTo>
                    <a:pt x="0" y="6"/>
                  </a:lnTo>
                  <a:lnTo>
                    <a:pt x="2" y="10"/>
                  </a:lnTo>
                  <a:lnTo>
                    <a:pt x="8" y="12"/>
                  </a:lnTo>
                  <a:lnTo>
                    <a:pt x="8" y="12"/>
                  </a:lnTo>
                  <a:lnTo>
                    <a:pt x="12" y="10"/>
                  </a:lnTo>
                  <a:lnTo>
                    <a:pt x="14" y="6"/>
                  </a:lnTo>
                  <a:lnTo>
                    <a:pt x="14"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860" name="Freeform 79"/>
            <p:cNvSpPr/>
            <p:nvPr/>
          </p:nvSpPr>
          <p:spPr bwMode="auto">
            <a:xfrm>
              <a:off x="5500688" y="939800"/>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861" name="Freeform 80"/>
            <p:cNvSpPr/>
            <p:nvPr/>
          </p:nvSpPr>
          <p:spPr bwMode="auto">
            <a:xfrm>
              <a:off x="5500688" y="939800"/>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862" name="Freeform 81"/>
            <p:cNvSpPr/>
            <p:nvPr/>
          </p:nvSpPr>
          <p:spPr bwMode="auto">
            <a:xfrm>
              <a:off x="3757613" y="666750"/>
              <a:ext cx="22225" cy="19050"/>
            </a:xfrm>
            <a:custGeom>
              <a:avLst/>
              <a:gdLst/>
              <a:ahLst/>
              <a:cxnLst>
                <a:cxn ang="0">
                  <a:pos x="6" y="0"/>
                </a:cxn>
                <a:cxn ang="0">
                  <a:pos x="6" y="0"/>
                </a:cxn>
                <a:cxn ang="0">
                  <a:pos x="2" y="2"/>
                </a:cxn>
                <a:cxn ang="0">
                  <a:pos x="0" y="6"/>
                </a:cxn>
                <a:cxn ang="0">
                  <a:pos x="0" y="6"/>
                </a:cxn>
                <a:cxn ang="0">
                  <a:pos x="2" y="10"/>
                </a:cxn>
                <a:cxn ang="0">
                  <a:pos x="6" y="12"/>
                </a:cxn>
                <a:cxn ang="0">
                  <a:pos x="6" y="12"/>
                </a:cxn>
                <a:cxn ang="0">
                  <a:pos x="12" y="10"/>
                </a:cxn>
                <a:cxn ang="0">
                  <a:pos x="14" y="6"/>
                </a:cxn>
                <a:cxn ang="0">
                  <a:pos x="14" y="6"/>
                </a:cxn>
                <a:cxn ang="0">
                  <a:pos x="12" y="2"/>
                </a:cxn>
                <a:cxn ang="0">
                  <a:pos x="6" y="0"/>
                </a:cxn>
              </a:cxnLst>
              <a:rect l="0" t="0" r="r" b="b"/>
              <a:pathLst>
                <a:path w="14" h="12">
                  <a:moveTo>
                    <a:pt x="6" y="0"/>
                  </a:moveTo>
                  <a:lnTo>
                    <a:pt x="6" y="0"/>
                  </a:lnTo>
                  <a:lnTo>
                    <a:pt x="2" y="2"/>
                  </a:lnTo>
                  <a:lnTo>
                    <a:pt x="0" y="6"/>
                  </a:lnTo>
                  <a:lnTo>
                    <a:pt x="0" y="6"/>
                  </a:lnTo>
                  <a:lnTo>
                    <a:pt x="2" y="10"/>
                  </a:lnTo>
                  <a:lnTo>
                    <a:pt x="6" y="12"/>
                  </a:lnTo>
                  <a:lnTo>
                    <a:pt x="6" y="12"/>
                  </a:lnTo>
                  <a:lnTo>
                    <a:pt x="12" y="10"/>
                  </a:lnTo>
                  <a:lnTo>
                    <a:pt x="14" y="6"/>
                  </a:lnTo>
                  <a:lnTo>
                    <a:pt x="14" y="6"/>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863" name="Freeform 82"/>
            <p:cNvSpPr/>
            <p:nvPr/>
          </p:nvSpPr>
          <p:spPr bwMode="auto">
            <a:xfrm>
              <a:off x="3757613" y="666750"/>
              <a:ext cx="22225" cy="19050"/>
            </a:xfrm>
            <a:custGeom>
              <a:avLst/>
              <a:gdLst/>
              <a:ahLst/>
              <a:cxnLst>
                <a:cxn ang="0">
                  <a:pos x="6" y="0"/>
                </a:cxn>
                <a:cxn ang="0">
                  <a:pos x="6" y="0"/>
                </a:cxn>
                <a:cxn ang="0">
                  <a:pos x="2" y="2"/>
                </a:cxn>
                <a:cxn ang="0">
                  <a:pos x="0" y="6"/>
                </a:cxn>
                <a:cxn ang="0">
                  <a:pos x="0" y="6"/>
                </a:cxn>
                <a:cxn ang="0">
                  <a:pos x="2" y="10"/>
                </a:cxn>
                <a:cxn ang="0">
                  <a:pos x="6" y="12"/>
                </a:cxn>
                <a:cxn ang="0">
                  <a:pos x="6" y="12"/>
                </a:cxn>
                <a:cxn ang="0">
                  <a:pos x="12" y="10"/>
                </a:cxn>
                <a:cxn ang="0">
                  <a:pos x="14" y="6"/>
                </a:cxn>
                <a:cxn ang="0">
                  <a:pos x="14" y="6"/>
                </a:cxn>
                <a:cxn ang="0">
                  <a:pos x="12" y="2"/>
                </a:cxn>
                <a:cxn ang="0">
                  <a:pos x="6" y="0"/>
                </a:cxn>
              </a:cxnLst>
              <a:rect l="0" t="0" r="r" b="b"/>
              <a:pathLst>
                <a:path w="14" h="12">
                  <a:moveTo>
                    <a:pt x="6" y="0"/>
                  </a:moveTo>
                  <a:lnTo>
                    <a:pt x="6" y="0"/>
                  </a:lnTo>
                  <a:lnTo>
                    <a:pt x="2" y="2"/>
                  </a:lnTo>
                  <a:lnTo>
                    <a:pt x="0" y="6"/>
                  </a:lnTo>
                  <a:lnTo>
                    <a:pt x="0" y="6"/>
                  </a:lnTo>
                  <a:lnTo>
                    <a:pt x="2" y="10"/>
                  </a:lnTo>
                  <a:lnTo>
                    <a:pt x="6" y="12"/>
                  </a:lnTo>
                  <a:lnTo>
                    <a:pt x="6" y="12"/>
                  </a:lnTo>
                  <a:lnTo>
                    <a:pt x="12" y="10"/>
                  </a:lnTo>
                  <a:lnTo>
                    <a:pt x="14" y="6"/>
                  </a:lnTo>
                  <a:lnTo>
                    <a:pt x="14" y="6"/>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864" name="Freeform 83"/>
            <p:cNvSpPr/>
            <p:nvPr/>
          </p:nvSpPr>
          <p:spPr bwMode="auto">
            <a:xfrm>
              <a:off x="1846263" y="638175"/>
              <a:ext cx="19050"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0" y="12"/>
                </a:cxn>
                <a:cxn ang="0">
                  <a:pos x="12" y="8"/>
                </a:cxn>
                <a:cxn ang="0">
                  <a:pos x="12" y="8"/>
                </a:cxn>
                <a:cxn ang="0">
                  <a:pos x="10" y="2"/>
                </a:cxn>
                <a:cxn ang="0">
                  <a:pos x="6" y="0"/>
                </a:cxn>
              </a:cxnLst>
              <a:rect l="0" t="0" r="r" b="b"/>
              <a:pathLst>
                <a:path w="12" h="14">
                  <a:moveTo>
                    <a:pt x="6" y="0"/>
                  </a:moveTo>
                  <a:lnTo>
                    <a:pt x="6" y="0"/>
                  </a:lnTo>
                  <a:lnTo>
                    <a:pt x="2" y="2"/>
                  </a:lnTo>
                  <a:lnTo>
                    <a:pt x="0" y="8"/>
                  </a:lnTo>
                  <a:lnTo>
                    <a:pt x="0" y="8"/>
                  </a:lnTo>
                  <a:lnTo>
                    <a:pt x="2" y="12"/>
                  </a:lnTo>
                  <a:lnTo>
                    <a:pt x="6" y="14"/>
                  </a:lnTo>
                  <a:lnTo>
                    <a:pt x="6" y="14"/>
                  </a:lnTo>
                  <a:lnTo>
                    <a:pt x="10" y="12"/>
                  </a:lnTo>
                  <a:lnTo>
                    <a:pt x="12" y="8"/>
                  </a:lnTo>
                  <a:lnTo>
                    <a:pt x="12" y="8"/>
                  </a:lnTo>
                  <a:lnTo>
                    <a:pt x="10"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865" name="Freeform 84"/>
            <p:cNvSpPr/>
            <p:nvPr/>
          </p:nvSpPr>
          <p:spPr bwMode="auto">
            <a:xfrm>
              <a:off x="1846263" y="638175"/>
              <a:ext cx="19050"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0" y="12"/>
                </a:cxn>
                <a:cxn ang="0">
                  <a:pos x="12" y="8"/>
                </a:cxn>
                <a:cxn ang="0">
                  <a:pos x="12" y="8"/>
                </a:cxn>
                <a:cxn ang="0">
                  <a:pos x="10" y="2"/>
                </a:cxn>
                <a:cxn ang="0">
                  <a:pos x="6" y="0"/>
                </a:cxn>
              </a:cxnLst>
              <a:rect l="0" t="0" r="r" b="b"/>
              <a:pathLst>
                <a:path w="12" h="14">
                  <a:moveTo>
                    <a:pt x="6" y="0"/>
                  </a:moveTo>
                  <a:lnTo>
                    <a:pt x="6" y="0"/>
                  </a:lnTo>
                  <a:lnTo>
                    <a:pt x="2" y="2"/>
                  </a:lnTo>
                  <a:lnTo>
                    <a:pt x="0" y="8"/>
                  </a:lnTo>
                  <a:lnTo>
                    <a:pt x="0" y="8"/>
                  </a:lnTo>
                  <a:lnTo>
                    <a:pt x="2" y="12"/>
                  </a:lnTo>
                  <a:lnTo>
                    <a:pt x="6" y="14"/>
                  </a:lnTo>
                  <a:lnTo>
                    <a:pt x="6" y="14"/>
                  </a:lnTo>
                  <a:lnTo>
                    <a:pt x="10" y="12"/>
                  </a:lnTo>
                  <a:lnTo>
                    <a:pt x="12" y="8"/>
                  </a:lnTo>
                  <a:lnTo>
                    <a:pt x="12" y="8"/>
                  </a:lnTo>
                  <a:lnTo>
                    <a:pt x="10"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866" name="Freeform 85"/>
            <p:cNvSpPr/>
            <p:nvPr/>
          </p:nvSpPr>
          <p:spPr bwMode="auto">
            <a:xfrm>
              <a:off x="2128838" y="28257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867" name="Freeform 86"/>
            <p:cNvSpPr/>
            <p:nvPr/>
          </p:nvSpPr>
          <p:spPr bwMode="auto">
            <a:xfrm>
              <a:off x="2128838" y="28257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868" name="Freeform 87"/>
            <p:cNvSpPr/>
            <p:nvPr/>
          </p:nvSpPr>
          <p:spPr bwMode="auto">
            <a:xfrm>
              <a:off x="5938838" y="355600"/>
              <a:ext cx="53975" cy="53975"/>
            </a:xfrm>
            <a:custGeom>
              <a:avLst/>
              <a:gdLst/>
              <a:ahLst/>
              <a:cxnLst>
                <a:cxn ang="0">
                  <a:pos x="18" y="0"/>
                </a:cxn>
                <a:cxn ang="0">
                  <a:pos x="18" y="0"/>
                </a:cxn>
                <a:cxn ang="0">
                  <a:pos x="10" y="2"/>
                </a:cxn>
                <a:cxn ang="0">
                  <a:pos x="6" y="6"/>
                </a:cxn>
                <a:cxn ang="0">
                  <a:pos x="2" y="10"/>
                </a:cxn>
                <a:cxn ang="0">
                  <a:pos x="0" y="16"/>
                </a:cxn>
                <a:cxn ang="0">
                  <a:pos x="0" y="16"/>
                </a:cxn>
                <a:cxn ang="0">
                  <a:pos x="2" y="24"/>
                </a:cxn>
                <a:cxn ang="0">
                  <a:pos x="6" y="28"/>
                </a:cxn>
                <a:cxn ang="0">
                  <a:pos x="10" y="32"/>
                </a:cxn>
                <a:cxn ang="0">
                  <a:pos x="18" y="34"/>
                </a:cxn>
                <a:cxn ang="0">
                  <a:pos x="18" y="34"/>
                </a:cxn>
                <a:cxn ang="0">
                  <a:pos x="24" y="32"/>
                </a:cxn>
                <a:cxn ang="0">
                  <a:pos x="30" y="28"/>
                </a:cxn>
                <a:cxn ang="0">
                  <a:pos x="34" y="24"/>
                </a:cxn>
                <a:cxn ang="0">
                  <a:pos x="34" y="16"/>
                </a:cxn>
                <a:cxn ang="0">
                  <a:pos x="34" y="16"/>
                </a:cxn>
                <a:cxn ang="0">
                  <a:pos x="34" y="10"/>
                </a:cxn>
                <a:cxn ang="0">
                  <a:pos x="30" y="6"/>
                </a:cxn>
                <a:cxn ang="0">
                  <a:pos x="24" y="2"/>
                </a:cxn>
                <a:cxn ang="0">
                  <a:pos x="18" y="0"/>
                </a:cxn>
              </a:cxnLst>
              <a:rect l="0" t="0" r="r" b="b"/>
              <a:pathLst>
                <a:path w="34" h="34">
                  <a:moveTo>
                    <a:pt x="18" y="0"/>
                  </a:moveTo>
                  <a:lnTo>
                    <a:pt x="18" y="0"/>
                  </a:lnTo>
                  <a:lnTo>
                    <a:pt x="10" y="2"/>
                  </a:lnTo>
                  <a:lnTo>
                    <a:pt x="6" y="6"/>
                  </a:lnTo>
                  <a:lnTo>
                    <a:pt x="2" y="10"/>
                  </a:lnTo>
                  <a:lnTo>
                    <a:pt x="0" y="16"/>
                  </a:lnTo>
                  <a:lnTo>
                    <a:pt x="0" y="16"/>
                  </a:lnTo>
                  <a:lnTo>
                    <a:pt x="2" y="24"/>
                  </a:lnTo>
                  <a:lnTo>
                    <a:pt x="6" y="28"/>
                  </a:lnTo>
                  <a:lnTo>
                    <a:pt x="10" y="32"/>
                  </a:lnTo>
                  <a:lnTo>
                    <a:pt x="18" y="34"/>
                  </a:lnTo>
                  <a:lnTo>
                    <a:pt x="18" y="34"/>
                  </a:lnTo>
                  <a:lnTo>
                    <a:pt x="24" y="32"/>
                  </a:lnTo>
                  <a:lnTo>
                    <a:pt x="30" y="28"/>
                  </a:lnTo>
                  <a:lnTo>
                    <a:pt x="34" y="24"/>
                  </a:lnTo>
                  <a:lnTo>
                    <a:pt x="34" y="16"/>
                  </a:lnTo>
                  <a:lnTo>
                    <a:pt x="34" y="16"/>
                  </a:lnTo>
                  <a:lnTo>
                    <a:pt x="34" y="10"/>
                  </a:lnTo>
                  <a:lnTo>
                    <a:pt x="30" y="6"/>
                  </a:lnTo>
                  <a:lnTo>
                    <a:pt x="24" y="2"/>
                  </a:lnTo>
                  <a:lnTo>
                    <a:pt x="1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869" name="Freeform 88"/>
            <p:cNvSpPr/>
            <p:nvPr/>
          </p:nvSpPr>
          <p:spPr bwMode="auto">
            <a:xfrm>
              <a:off x="5938838" y="355600"/>
              <a:ext cx="53975" cy="53975"/>
            </a:xfrm>
            <a:custGeom>
              <a:avLst/>
              <a:gdLst/>
              <a:ahLst/>
              <a:cxnLst>
                <a:cxn ang="0">
                  <a:pos x="18" y="0"/>
                </a:cxn>
                <a:cxn ang="0">
                  <a:pos x="18" y="0"/>
                </a:cxn>
                <a:cxn ang="0">
                  <a:pos x="10" y="2"/>
                </a:cxn>
                <a:cxn ang="0">
                  <a:pos x="6" y="6"/>
                </a:cxn>
                <a:cxn ang="0">
                  <a:pos x="2" y="10"/>
                </a:cxn>
                <a:cxn ang="0">
                  <a:pos x="0" y="16"/>
                </a:cxn>
                <a:cxn ang="0">
                  <a:pos x="0" y="16"/>
                </a:cxn>
                <a:cxn ang="0">
                  <a:pos x="2" y="24"/>
                </a:cxn>
                <a:cxn ang="0">
                  <a:pos x="6" y="28"/>
                </a:cxn>
                <a:cxn ang="0">
                  <a:pos x="10" y="32"/>
                </a:cxn>
                <a:cxn ang="0">
                  <a:pos x="18" y="34"/>
                </a:cxn>
                <a:cxn ang="0">
                  <a:pos x="18" y="34"/>
                </a:cxn>
                <a:cxn ang="0">
                  <a:pos x="24" y="32"/>
                </a:cxn>
                <a:cxn ang="0">
                  <a:pos x="30" y="28"/>
                </a:cxn>
                <a:cxn ang="0">
                  <a:pos x="34" y="24"/>
                </a:cxn>
                <a:cxn ang="0">
                  <a:pos x="34" y="16"/>
                </a:cxn>
                <a:cxn ang="0">
                  <a:pos x="34" y="16"/>
                </a:cxn>
                <a:cxn ang="0">
                  <a:pos x="34" y="10"/>
                </a:cxn>
                <a:cxn ang="0">
                  <a:pos x="30" y="6"/>
                </a:cxn>
                <a:cxn ang="0">
                  <a:pos x="24" y="2"/>
                </a:cxn>
                <a:cxn ang="0">
                  <a:pos x="18" y="0"/>
                </a:cxn>
              </a:cxnLst>
              <a:rect l="0" t="0" r="r" b="b"/>
              <a:pathLst>
                <a:path w="34" h="34">
                  <a:moveTo>
                    <a:pt x="18" y="0"/>
                  </a:moveTo>
                  <a:lnTo>
                    <a:pt x="18" y="0"/>
                  </a:lnTo>
                  <a:lnTo>
                    <a:pt x="10" y="2"/>
                  </a:lnTo>
                  <a:lnTo>
                    <a:pt x="6" y="6"/>
                  </a:lnTo>
                  <a:lnTo>
                    <a:pt x="2" y="10"/>
                  </a:lnTo>
                  <a:lnTo>
                    <a:pt x="0" y="16"/>
                  </a:lnTo>
                  <a:lnTo>
                    <a:pt x="0" y="16"/>
                  </a:lnTo>
                  <a:lnTo>
                    <a:pt x="2" y="24"/>
                  </a:lnTo>
                  <a:lnTo>
                    <a:pt x="6" y="28"/>
                  </a:lnTo>
                  <a:lnTo>
                    <a:pt x="10" y="32"/>
                  </a:lnTo>
                  <a:lnTo>
                    <a:pt x="18" y="34"/>
                  </a:lnTo>
                  <a:lnTo>
                    <a:pt x="18" y="34"/>
                  </a:lnTo>
                  <a:lnTo>
                    <a:pt x="24" y="32"/>
                  </a:lnTo>
                  <a:lnTo>
                    <a:pt x="30" y="28"/>
                  </a:lnTo>
                  <a:lnTo>
                    <a:pt x="34" y="24"/>
                  </a:lnTo>
                  <a:lnTo>
                    <a:pt x="34" y="16"/>
                  </a:lnTo>
                  <a:lnTo>
                    <a:pt x="34" y="16"/>
                  </a:lnTo>
                  <a:lnTo>
                    <a:pt x="34" y="10"/>
                  </a:lnTo>
                  <a:lnTo>
                    <a:pt x="30" y="6"/>
                  </a:lnTo>
                  <a:lnTo>
                    <a:pt x="24" y="2"/>
                  </a:lnTo>
                  <a:lnTo>
                    <a:pt x="1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870" name="Freeform 89"/>
            <p:cNvSpPr/>
            <p:nvPr/>
          </p:nvSpPr>
          <p:spPr bwMode="auto">
            <a:xfrm>
              <a:off x="4249738" y="863600"/>
              <a:ext cx="53975" cy="53975"/>
            </a:xfrm>
            <a:custGeom>
              <a:avLst/>
              <a:gdLst/>
              <a:ahLst/>
              <a:cxnLst>
                <a:cxn ang="0">
                  <a:pos x="16" y="0"/>
                </a:cxn>
                <a:cxn ang="0">
                  <a:pos x="16" y="0"/>
                </a:cxn>
                <a:cxn ang="0">
                  <a:pos x="10" y="0"/>
                </a:cxn>
                <a:cxn ang="0">
                  <a:pos x="4" y="4"/>
                </a:cxn>
                <a:cxn ang="0">
                  <a:pos x="0" y="10"/>
                </a:cxn>
                <a:cxn ang="0">
                  <a:pos x="0" y="16"/>
                </a:cxn>
                <a:cxn ang="0">
                  <a:pos x="0" y="16"/>
                </a:cxn>
                <a:cxn ang="0">
                  <a:pos x="0" y="24"/>
                </a:cxn>
                <a:cxn ang="0">
                  <a:pos x="4" y="28"/>
                </a:cxn>
                <a:cxn ang="0">
                  <a:pos x="10" y="32"/>
                </a:cxn>
                <a:cxn ang="0">
                  <a:pos x="16" y="34"/>
                </a:cxn>
                <a:cxn ang="0">
                  <a:pos x="16" y="34"/>
                </a:cxn>
                <a:cxn ang="0">
                  <a:pos x="24" y="32"/>
                </a:cxn>
                <a:cxn ang="0">
                  <a:pos x="28" y="28"/>
                </a:cxn>
                <a:cxn ang="0">
                  <a:pos x="32" y="24"/>
                </a:cxn>
                <a:cxn ang="0">
                  <a:pos x="34" y="16"/>
                </a:cxn>
                <a:cxn ang="0">
                  <a:pos x="34" y="16"/>
                </a:cxn>
                <a:cxn ang="0">
                  <a:pos x="32" y="10"/>
                </a:cxn>
                <a:cxn ang="0">
                  <a:pos x="28" y="4"/>
                </a:cxn>
                <a:cxn ang="0">
                  <a:pos x="24" y="0"/>
                </a:cxn>
                <a:cxn ang="0">
                  <a:pos x="16" y="0"/>
                </a:cxn>
              </a:cxnLst>
              <a:rect l="0" t="0" r="r" b="b"/>
              <a:pathLst>
                <a:path w="34" h="34">
                  <a:moveTo>
                    <a:pt x="16" y="0"/>
                  </a:moveTo>
                  <a:lnTo>
                    <a:pt x="16" y="0"/>
                  </a:lnTo>
                  <a:lnTo>
                    <a:pt x="10" y="0"/>
                  </a:lnTo>
                  <a:lnTo>
                    <a:pt x="4" y="4"/>
                  </a:lnTo>
                  <a:lnTo>
                    <a:pt x="0" y="10"/>
                  </a:lnTo>
                  <a:lnTo>
                    <a:pt x="0" y="16"/>
                  </a:lnTo>
                  <a:lnTo>
                    <a:pt x="0" y="16"/>
                  </a:lnTo>
                  <a:lnTo>
                    <a:pt x="0" y="24"/>
                  </a:lnTo>
                  <a:lnTo>
                    <a:pt x="4" y="28"/>
                  </a:lnTo>
                  <a:lnTo>
                    <a:pt x="10" y="32"/>
                  </a:lnTo>
                  <a:lnTo>
                    <a:pt x="16" y="34"/>
                  </a:lnTo>
                  <a:lnTo>
                    <a:pt x="16" y="34"/>
                  </a:lnTo>
                  <a:lnTo>
                    <a:pt x="24" y="32"/>
                  </a:lnTo>
                  <a:lnTo>
                    <a:pt x="28" y="28"/>
                  </a:lnTo>
                  <a:lnTo>
                    <a:pt x="32" y="24"/>
                  </a:lnTo>
                  <a:lnTo>
                    <a:pt x="34" y="16"/>
                  </a:lnTo>
                  <a:lnTo>
                    <a:pt x="34" y="16"/>
                  </a:lnTo>
                  <a:lnTo>
                    <a:pt x="32" y="10"/>
                  </a:lnTo>
                  <a:lnTo>
                    <a:pt x="28" y="4"/>
                  </a:lnTo>
                  <a:lnTo>
                    <a:pt x="24" y="0"/>
                  </a:lnTo>
                  <a:lnTo>
                    <a:pt x="1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871" name="Freeform 90"/>
            <p:cNvSpPr/>
            <p:nvPr/>
          </p:nvSpPr>
          <p:spPr bwMode="auto">
            <a:xfrm>
              <a:off x="4249738" y="863600"/>
              <a:ext cx="53975" cy="53975"/>
            </a:xfrm>
            <a:custGeom>
              <a:avLst/>
              <a:gdLst/>
              <a:ahLst/>
              <a:cxnLst>
                <a:cxn ang="0">
                  <a:pos x="16" y="0"/>
                </a:cxn>
                <a:cxn ang="0">
                  <a:pos x="16" y="0"/>
                </a:cxn>
                <a:cxn ang="0">
                  <a:pos x="10" y="0"/>
                </a:cxn>
                <a:cxn ang="0">
                  <a:pos x="4" y="4"/>
                </a:cxn>
                <a:cxn ang="0">
                  <a:pos x="0" y="10"/>
                </a:cxn>
                <a:cxn ang="0">
                  <a:pos x="0" y="16"/>
                </a:cxn>
                <a:cxn ang="0">
                  <a:pos x="0" y="16"/>
                </a:cxn>
                <a:cxn ang="0">
                  <a:pos x="0" y="24"/>
                </a:cxn>
                <a:cxn ang="0">
                  <a:pos x="4" y="28"/>
                </a:cxn>
                <a:cxn ang="0">
                  <a:pos x="10" y="32"/>
                </a:cxn>
                <a:cxn ang="0">
                  <a:pos x="16" y="34"/>
                </a:cxn>
                <a:cxn ang="0">
                  <a:pos x="16" y="34"/>
                </a:cxn>
                <a:cxn ang="0">
                  <a:pos x="24" y="32"/>
                </a:cxn>
                <a:cxn ang="0">
                  <a:pos x="28" y="28"/>
                </a:cxn>
                <a:cxn ang="0">
                  <a:pos x="32" y="24"/>
                </a:cxn>
                <a:cxn ang="0">
                  <a:pos x="34" y="16"/>
                </a:cxn>
                <a:cxn ang="0">
                  <a:pos x="34" y="16"/>
                </a:cxn>
                <a:cxn ang="0">
                  <a:pos x="32" y="10"/>
                </a:cxn>
                <a:cxn ang="0">
                  <a:pos x="28" y="4"/>
                </a:cxn>
                <a:cxn ang="0">
                  <a:pos x="24" y="0"/>
                </a:cxn>
                <a:cxn ang="0">
                  <a:pos x="16" y="0"/>
                </a:cxn>
              </a:cxnLst>
              <a:rect l="0" t="0" r="r" b="b"/>
              <a:pathLst>
                <a:path w="34" h="34">
                  <a:moveTo>
                    <a:pt x="16" y="0"/>
                  </a:moveTo>
                  <a:lnTo>
                    <a:pt x="16" y="0"/>
                  </a:lnTo>
                  <a:lnTo>
                    <a:pt x="10" y="0"/>
                  </a:lnTo>
                  <a:lnTo>
                    <a:pt x="4" y="4"/>
                  </a:lnTo>
                  <a:lnTo>
                    <a:pt x="0" y="10"/>
                  </a:lnTo>
                  <a:lnTo>
                    <a:pt x="0" y="16"/>
                  </a:lnTo>
                  <a:lnTo>
                    <a:pt x="0" y="16"/>
                  </a:lnTo>
                  <a:lnTo>
                    <a:pt x="0" y="24"/>
                  </a:lnTo>
                  <a:lnTo>
                    <a:pt x="4" y="28"/>
                  </a:lnTo>
                  <a:lnTo>
                    <a:pt x="10" y="32"/>
                  </a:lnTo>
                  <a:lnTo>
                    <a:pt x="16" y="34"/>
                  </a:lnTo>
                  <a:lnTo>
                    <a:pt x="16" y="34"/>
                  </a:lnTo>
                  <a:lnTo>
                    <a:pt x="24" y="32"/>
                  </a:lnTo>
                  <a:lnTo>
                    <a:pt x="28" y="28"/>
                  </a:lnTo>
                  <a:lnTo>
                    <a:pt x="32" y="24"/>
                  </a:lnTo>
                  <a:lnTo>
                    <a:pt x="34" y="16"/>
                  </a:lnTo>
                  <a:lnTo>
                    <a:pt x="34" y="16"/>
                  </a:lnTo>
                  <a:lnTo>
                    <a:pt x="32" y="10"/>
                  </a:lnTo>
                  <a:lnTo>
                    <a:pt x="28" y="4"/>
                  </a:lnTo>
                  <a:lnTo>
                    <a:pt x="24" y="0"/>
                  </a:lnTo>
                  <a:lnTo>
                    <a:pt x="1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872" name="Freeform 91"/>
            <p:cNvSpPr/>
            <p:nvPr/>
          </p:nvSpPr>
          <p:spPr bwMode="auto">
            <a:xfrm>
              <a:off x="5351463" y="561975"/>
              <a:ext cx="53975" cy="50800"/>
            </a:xfrm>
            <a:custGeom>
              <a:avLst/>
              <a:gdLst/>
              <a:ahLst/>
              <a:cxnLst>
                <a:cxn ang="0">
                  <a:pos x="18" y="0"/>
                </a:cxn>
                <a:cxn ang="0">
                  <a:pos x="18" y="0"/>
                </a:cxn>
                <a:cxn ang="0">
                  <a:pos x="12" y="0"/>
                </a:cxn>
                <a:cxn ang="0">
                  <a:pos x="6" y="4"/>
                </a:cxn>
                <a:cxn ang="0">
                  <a:pos x="2" y="10"/>
                </a:cxn>
                <a:cxn ang="0">
                  <a:pos x="0" y="16"/>
                </a:cxn>
                <a:cxn ang="0">
                  <a:pos x="0" y="16"/>
                </a:cxn>
                <a:cxn ang="0">
                  <a:pos x="2" y="22"/>
                </a:cxn>
                <a:cxn ang="0">
                  <a:pos x="6" y="28"/>
                </a:cxn>
                <a:cxn ang="0">
                  <a:pos x="12" y="32"/>
                </a:cxn>
                <a:cxn ang="0">
                  <a:pos x="18" y="32"/>
                </a:cxn>
                <a:cxn ang="0">
                  <a:pos x="18" y="32"/>
                </a:cxn>
                <a:cxn ang="0">
                  <a:pos x="24" y="32"/>
                </a:cxn>
                <a:cxn ang="0">
                  <a:pos x="30" y="28"/>
                </a:cxn>
                <a:cxn ang="0">
                  <a:pos x="34" y="22"/>
                </a:cxn>
                <a:cxn ang="0">
                  <a:pos x="34" y="16"/>
                </a:cxn>
                <a:cxn ang="0">
                  <a:pos x="34" y="16"/>
                </a:cxn>
                <a:cxn ang="0">
                  <a:pos x="34" y="10"/>
                </a:cxn>
                <a:cxn ang="0">
                  <a:pos x="30" y="4"/>
                </a:cxn>
                <a:cxn ang="0">
                  <a:pos x="24" y="0"/>
                </a:cxn>
                <a:cxn ang="0">
                  <a:pos x="18" y="0"/>
                </a:cxn>
              </a:cxnLst>
              <a:rect l="0" t="0" r="r" b="b"/>
              <a:pathLst>
                <a:path w="34" h="32">
                  <a:moveTo>
                    <a:pt x="18" y="0"/>
                  </a:moveTo>
                  <a:lnTo>
                    <a:pt x="18" y="0"/>
                  </a:lnTo>
                  <a:lnTo>
                    <a:pt x="12" y="0"/>
                  </a:lnTo>
                  <a:lnTo>
                    <a:pt x="6" y="4"/>
                  </a:lnTo>
                  <a:lnTo>
                    <a:pt x="2" y="10"/>
                  </a:lnTo>
                  <a:lnTo>
                    <a:pt x="0" y="16"/>
                  </a:lnTo>
                  <a:lnTo>
                    <a:pt x="0" y="16"/>
                  </a:lnTo>
                  <a:lnTo>
                    <a:pt x="2" y="22"/>
                  </a:lnTo>
                  <a:lnTo>
                    <a:pt x="6" y="28"/>
                  </a:lnTo>
                  <a:lnTo>
                    <a:pt x="12" y="32"/>
                  </a:lnTo>
                  <a:lnTo>
                    <a:pt x="18" y="32"/>
                  </a:lnTo>
                  <a:lnTo>
                    <a:pt x="18" y="32"/>
                  </a:lnTo>
                  <a:lnTo>
                    <a:pt x="24" y="32"/>
                  </a:lnTo>
                  <a:lnTo>
                    <a:pt x="30" y="28"/>
                  </a:lnTo>
                  <a:lnTo>
                    <a:pt x="34" y="22"/>
                  </a:lnTo>
                  <a:lnTo>
                    <a:pt x="34" y="16"/>
                  </a:lnTo>
                  <a:lnTo>
                    <a:pt x="34" y="16"/>
                  </a:lnTo>
                  <a:lnTo>
                    <a:pt x="34" y="10"/>
                  </a:lnTo>
                  <a:lnTo>
                    <a:pt x="30" y="4"/>
                  </a:lnTo>
                  <a:lnTo>
                    <a:pt x="24" y="0"/>
                  </a:lnTo>
                  <a:lnTo>
                    <a:pt x="1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873" name="Freeform 92"/>
            <p:cNvSpPr/>
            <p:nvPr/>
          </p:nvSpPr>
          <p:spPr bwMode="auto">
            <a:xfrm>
              <a:off x="5351463" y="561975"/>
              <a:ext cx="53975" cy="50800"/>
            </a:xfrm>
            <a:custGeom>
              <a:avLst/>
              <a:gdLst/>
              <a:ahLst/>
              <a:cxnLst>
                <a:cxn ang="0">
                  <a:pos x="18" y="0"/>
                </a:cxn>
                <a:cxn ang="0">
                  <a:pos x="18" y="0"/>
                </a:cxn>
                <a:cxn ang="0">
                  <a:pos x="12" y="0"/>
                </a:cxn>
                <a:cxn ang="0">
                  <a:pos x="6" y="4"/>
                </a:cxn>
                <a:cxn ang="0">
                  <a:pos x="2" y="10"/>
                </a:cxn>
                <a:cxn ang="0">
                  <a:pos x="0" y="16"/>
                </a:cxn>
                <a:cxn ang="0">
                  <a:pos x="0" y="16"/>
                </a:cxn>
                <a:cxn ang="0">
                  <a:pos x="2" y="22"/>
                </a:cxn>
                <a:cxn ang="0">
                  <a:pos x="6" y="28"/>
                </a:cxn>
                <a:cxn ang="0">
                  <a:pos x="12" y="32"/>
                </a:cxn>
                <a:cxn ang="0">
                  <a:pos x="18" y="32"/>
                </a:cxn>
                <a:cxn ang="0">
                  <a:pos x="18" y="32"/>
                </a:cxn>
                <a:cxn ang="0">
                  <a:pos x="24" y="32"/>
                </a:cxn>
                <a:cxn ang="0">
                  <a:pos x="30" y="28"/>
                </a:cxn>
                <a:cxn ang="0">
                  <a:pos x="34" y="22"/>
                </a:cxn>
                <a:cxn ang="0">
                  <a:pos x="34" y="16"/>
                </a:cxn>
                <a:cxn ang="0">
                  <a:pos x="34" y="16"/>
                </a:cxn>
                <a:cxn ang="0">
                  <a:pos x="34" y="10"/>
                </a:cxn>
                <a:cxn ang="0">
                  <a:pos x="30" y="4"/>
                </a:cxn>
                <a:cxn ang="0">
                  <a:pos x="24" y="0"/>
                </a:cxn>
                <a:cxn ang="0">
                  <a:pos x="18" y="0"/>
                </a:cxn>
              </a:cxnLst>
              <a:rect l="0" t="0" r="r" b="b"/>
              <a:pathLst>
                <a:path w="34" h="32">
                  <a:moveTo>
                    <a:pt x="18" y="0"/>
                  </a:moveTo>
                  <a:lnTo>
                    <a:pt x="18" y="0"/>
                  </a:lnTo>
                  <a:lnTo>
                    <a:pt x="12" y="0"/>
                  </a:lnTo>
                  <a:lnTo>
                    <a:pt x="6" y="4"/>
                  </a:lnTo>
                  <a:lnTo>
                    <a:pt x="2" y="10"/>
                  </a:lnTo>
                  <a:lnTo>
                    <a:pt x="0" y="16"/>
                  </a:lnTo>
                  <a:lnTo>
                    <a:pt x="0" y="16"/>
                  </a:lnTo>
                  <a:lnTo>
                    <a:pt x="2" y="22"/>
                  </a:lnTo>
                  <a:lnTo>
                    <a:pt x="6" y="28"/>
                  </a:lnTo>
                  <a:lnTo>
                    <a:pt x="12" y="32"/>
                  </a:lnTo>
                  <a:lnTo>
                    <a:pt x="18" y="32"/>
                  </a:lnTo>
                  <a:lnTo>
                    <a:pt x="18" y="32"/>
                  </a:lnTo>
                  <a:lnTo>
                    <a:pt x="24" y="32"/>
                  </a:lnTo>
                  <a:lnTo>
                    <a:pt x="30" y="28"/>
                  </a:lnTo>
                  <a:lnTo>
                    <a:pt x="34" y="22"/>
                  </a:lnTo>
                  <a:lnTo>
                    <a:pt x="34" y="16"/>
                  </a:lnTo>
                  <a:lnTo>
                    <a:pt x="34" y="16"/>
                  </a:lnTo>
                  <a:lnTo>
                    <a:pt x="34" y="10"/>
                  </a:lnTo>
                  <a:lnTo>
                    <a:pt x="30" y="4"/>
                  </a:lnTo>
                  <a:lnTo>
                    <a:pt x="24" y="0"/>
                  </a:lnTo>
                  <a:lnTo>
                    <a:pt x="1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874" name="Freeform 93"/>
            <p:cNvSpPr/>
            <p:nvPr/>
          </p:nvSpPr>
          <p:spPr bwMode="auto">
            <a:xfrm>
              <a:off x="6427788" y="444500"/>
              <a:ext cx="73025" cy="73025"/>
            </a:xfrm>
            <a:custGeom>
              <a:avLst/>
              <a:gdLst/>
              <a:ahLst/>
              <a:cxnLst>
                <a:cxn ang="0">
                  <a:pos x="24" y="0"/>
                </a:cxn>
                <a:cxn ang="0">
                  <a:pos x="24" y="0"/>
                </a:cxn>
                <a:cxn ang="0">
                  <a:pos x="14" y="2"/>
                </a:cxn>
                <a:cxn ang="0">
                  <a:pos x="8" y="6"/>
                </a:cxn>
                <a:cxn ang="0">
                  <a:pos x="2" y="14"/>
                </a:cxn>
                <a:cxn ang="0">
                  <a:pos x="0" y="22"/>
                </a:cxn>
                <a:cxn ang="0">
                  <a:pos x="0" y="22"/>
                </a:cxn>
                <a:cxn ang="0">
                  <a:pos x="2" y="32"/>
                </a:cxn>
                <a:cxn ang="0">
                  <a:pos x="8" y="38"/>
                </a:cxn>
                <a:cxn ang="0">
                  <a:pos x="14" y="44"/>
                </a:cxn>
                <a:cxn ang="0">
                  <a:pos x="24" y="46"/>
                </a:cxn>
                <a:cxn ang="0">
                  <a:pos x="24" y="46"/>
                </a:cxn>
                <a:cxn ang="0">
                  <a:pos x="32" y="44"/>
                </a:cxn>
                <a:cxn ang="0">
                  <a:pos x="40" y="38"/>
                </a:cxn>
                <a:cxn ang="0">
                  <a:pos x="44" y="32"/>
                </a:cxn>
                <a:cxn ang="0">
                  <a:pos x="46" y="22"/>
                </a:cxn>
                <a:cxn ang="0">
                  <a:pos x="46" y="22"/>
                </a:cxn>
                <a:cxn ang="0">
                  <a:pos x="44" y="14"/>
                </a:cxn>
                <a:cxn ang="0">
                  <a:pos x="40" y="6"/>
                </a:cxn>
                <a:cxn ang="0">
                  <a:pos x="32" y="2"/>
                </a:cxn>
                <a:cxn ang="0">
                  <a:pos x="24" y="0"/>
                </a:cxn>
              </a:cxnLst>
              <a:rect l="0" t="0" r="r" b="b"/>
              <a:pathLst>
                <a:path w="46" h="46">
                  <a:moveTo>
                    <a:pt x="24" y="0"/>
                  </a:moveTo>
                  <a:lnTo>
                    <a:pt x="24" y="0"/>
                  </a:lnTo>
                  <a:lnTo>
                    <a:pt x="14" y="2"/>
                  </a:lnTo>
                  <a:lnTo>
                    <a:pt x="8" y="6"/>
                  </a:lnTo>
                  <a:lnTo>
                    <a:pt x="2" y="14"/>
                  </a:lnTo>
                  <a:lnTo>
                    <a:pt x="0" y="22"/>
                  </a:lnTo>
                  <a:lnTo>
                    <a:pt x="0" y="22"/>
                  </a:lnTo>
                  <a:lnTo>
                    <a:pt x="2" y="32"/>
                  </a:lnTo>
                  <a:lnTo>
                    <a:pt x="8" y="38"/>
                  </a:lnTo>
                  <a:lnTo>
                    <a:pt x="14" y="44"/>
                  </a:lnTo>
                  <a:lnTo>
                    <a:pt x="24" y="46"/>
                  </a:lnTo>
                  <a:lnTo>
                    <a:pt x="24" y="46"/>
                  </a:lnTo>
                  <a:lnTo>
                    <a:pt x="32" y="44"/>
                  </a:lnTo>
                  <a:lnTo>
                    <a:pt x="40" y="38"/>
                  </a:lnTo>
                  <a:lnTo>
                    <a:pt x="44" y="32"/>
                  </a:lnTo>
                  <a:lnTo>
                    <a:pt x="46" y="22"/>
                  </a:lnTo>
                  <a:lnTo>
                    <a:pt x="46" y="22"/>
                  </a:lnTo>
                  <a:lnTo>
                    <a:pt x="44" y="14"/>
                  </a:lnTo>
                  <a:lnTo>
                    <a:pt x="40" y="6"/>
                  </a:lnTo>
                  <a:lnTo>
                    <a:pt x="32" y="2"/>
                  </a:lnTo>
                  <a:lnTo>
                    <a:pt x="24"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875" name="Freeform 94"/>
            <p:cNvSpPr/>
            <p:nvPr/>
          </p:nvSpPr>
          <p:spPr bwMode="auto">
            <a:xfrm>
              <a:off x="6427788" y="444500"/>
              <a:ext cx="73025" cy="73025"/>
            </a:xfrm>
            <a:custGeom>
              <a:avLst/>
              <a:gdLst/>
              <a:ahLst/>
              <a:cxnLst>
                <a:cxn ang="0">
                  <a:pos x="24" y="0"/>
                </a:cxn>
                <a:cxn ang="0">
                  <a:pos x="24" y="0"/>
                </a:cxn>
                <a:cxn ang="0">
                  <a:pos x="14" y="2"/>
                </a:cxn>
                <a:cxn ang="0">
                  <a:pos x="8" y="6"/>
                </a:cxn>
                <a:cxn ang="0">
                  <a:pos x="2" y="14"/>
                </a:cxn>
                <a:cxn ang="0">
                  <a:pos x="0" y="22"/>
                </a:cxn>
                <a:cxn ang="0">
                  <a:pos x="0" y="22"/>
                </a:cxn>
                <a:cxn ang="0">
                  <a:pos x="2" y="32"/>
                </a:cxn>
                <a:cxn ang="0">
                  <a:pos x="8" y="38"/>
                </a:cxn>
                <a:cxn ang="0">
                  <a:pos x="14" y="44"/>
                </a:cxn>
                <a:cxn ang="0">
                  <a:pos x="24" y="46"/>
                </a:cxn>
                <a:cxn ang="0">
                  <a:pos x="24" y="46"/>
                </a:cxn>
                <a:cxn ang="0">
                  <a:pos x="32" y="44"/>
                </a:cxn>
                <a:cxn ang="0">
                  <a:pos x="40" y="38"/>
                </a:cxn>
                <a:cxn ang="0">
                  <a:pos x="44" y="32"/>
                </a:cxn>
                <a:cxn ang="0">
                  <a:pos x="46" y="22"/>
                </a:cxn>
                <a:cxn ang="0">
                  <a:pos x="46" y="22"/>
                </a:cxn>
                <a:cxn ang="0">
                  <a:pos x="44" y="14"/>
                </a:cxn>
                <a:cxn ang="0">
                  <a:pos x="40" y="6"/>
                </a:cxn>
                <a:cxn ang="0">
                  <a:pos x="32" y="2"/>
                </a:cxn>
                <a:cxn ang="0">
                  <a:pos x="24" y="0"/>
                </a:cxn>
              </a:cxnLst>
              <a:rect l="0" t="0" r="r" b="b"/>
              <a:pathLst>
                <a:path w="46" h="46">
                  <a:moveTo>
                    <a:pt x="24" y="0"/>
                  </a:moveTo>
                  <a:lnTo>
                    <a:pt x="24" y="0"/>
                  </a:lnTo>
                  <a:lnTo>
                    <a:pt x="14" y="2"/>
                  </a:lnTo>
                  <a:lnTo>
                    <a:pt x="8" y="6"/>
                  </a:lnTo>
                  <a:lnTo>
                    <a:pt x="2" y="14"/>
                  </a:lnTo>
                  <a:lnTo>
                    <a:pt x="0" y="22"/>
                  </a:lnTo>
                  <a:lnTo>
                    <a:pt x="0" y="22"/>
                  </a:lnTo>
                  <a:lnTo>
                    <a:pt x="2" y="32"/>
                  </a:lnTo>
                  <a:lnTo>
                    <a:pt x="8" y="38"/>
                  </a:lnTo>
                  <a:lnTo>
                    <a:pt x="14" y="44"/>
                  </a:lnTo>
                  <a:lnTo>
                    <a:pt x="24" y="46"/>
                  </a:lnTo>
                  <a:lnTo>
                    <a:pt x="24" y="46"/>
                  </a:lnTo>
                  <a:lnTo>
                    <a:pt x="32" y="44"/>
                  </a:lnTo>
                  <a:lnTo>
                    <a:pt x="40" y="38"/>
                  </a:lnTo>
                  <a:lnTo>
                    <a:pt x="44" y="32"/>
                  </a:lnTo>
                  <a:lnTo>
                    <a:pt x="46" y="22"/>
                  </a:lnTo>
                  <a:lnTo>
                    <a:pt x="46" y="22"/>
                  </a:lnTo>
                  <a:lnTo>
                    <a:pt x="44" y="14"/>
                  </a:lnTo>
                  <a:lnTo>
                    <a:pt x="40" y="6"/>
                  </a:lnTo>
                  <a:lnTo>
                    <a:pt x="32" y="2"/>
                  </a:lnTo>
                  <a:lnTo>
                    <a:pt x="24"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876" name="Freeform 95"/>
            <p:cNvSpPr/>
            <p:nvPr/>
          </p:nvSpPr>
          <p:spPr bwMode="auto">
            <a:xfrm>
              <a:off x="7256463" y="444500"/>
              <a:ext cx="73025" cy="73025"/>
            </a:xfrm>
            <a:custGeom>
              <a:avLst/>
              <a:gdLst/>
              <a:ahLst/>
              <a:cxnLst>
                <a:cxn ang="0">
                  <a:pos x="22" y="0"/>
                </a:cxn>
                <a:cxn ang="0">
                  <a:pos x="22" y="0"/>
                </a:cxn>
                <a:cxn ang="0">
                  <a:pos x="14" y="2"/>
                </a:cxn>
                <a:cxn ang="0">
                  <a:pos x="6" y="6"/>
                </a:cxn>
                <a:cxn ang="0">
                  <a:pos x="2" y="14"/>
                </a:cxn>
                <a:cxn ang="0">
                  <a:pos x="0" y="22"/>
                </a:cxn>
                <a:cxn ang="0">
                  <a:pos x="0" y="22"/>
                </a:cxn>
                <a:cxn ang="0">
                  <a:pos x="2" y="32"/>
                </a:cxn>
                <a:cxn ang="0">
                  <a:pos x="6" y="38"/>
                </a:cxn>
                <a:cxn ang="0">
                  <a:pos x="14" y="44"/>
                </a:cxn>
                <a:cxn ang="0">
                  <a:pos x="22" y="46"/>
                </a:cxn>
                <a:cxn ang="0">
                  <a:pos x="22" y="46"/>
                </a:cxn>
                <a:cxn ang="0">
                  <a:pos x="32" y="44"/>
                </a:cxn>
                <a:cxn ang="0">
                  <a:pos x="38" y="38"/>
                </a:cxn>
                <a:cxn ang="0">
                  <a:pos x="44" y="32"/>
                </a:cxn>
                <a:cxn ang="0">
                  <a:pos x="46" y="22"/>
                </a:cxn>
                <a:cxn ang="0">
                  <a:pos x="46" y="22"/>
                </a:cxn>
                <a:cxn ang="0">
                  <a:pos x="44" y="14"/>
                </a:cxn>
                <a:cxn ang="0">
                  <a:pos x="38" y="6"/>
                </a:cxn>
                <a:cxn ang="0">
                  <a:pos x="32" y="2"/>
                </a:cxn>
                <a:cxn ang="0">
                  <a:pos x="22" y="0"/>
                </a:cxn>
              </a:cxnLst>
              <a:rect l="0" t="0" r="r" b="b"/>
              <a:pathLst>
                <a:path w="46" h="46">
                  <a:moveTo>
                    <a:pt x="22" y="0"/>
                  </a:moveTo>
                  <a:lnTo>
                    <a:pt x="22" y="0"/>
                  </a:lnTo>
                  <a:lnTo>
                    <a:pt x="14" y="2"/>
                  </a:lnTo>
                  <a:lnTo>
                    <a:pt x="6" y="6"/>
                  </a:lnTo>
                  <a:lnTo>
                    <a:pt x="2" y="14"/>
                  </a:lnTo>
                  <a:lnTo>
                    <a:pt x="0" y="22"/>
                  </a:lnTo>
                  <a:lnTo>
                    <a:pt x="0" y="22"/>
                  </a:lnTo>
                  <a:lnTo>
                    <a:pt x="2" y="32"/>
                  </a:lnTo>
                  <a:lnTo>
                    <a:pt x="6" y="38"/>
                  </a:lnTo>
                  <a:lnTo>
                    <a:pt x="14" y="44"/>
                  </a:lnTo>
                  <a:lnTo>
                    <a:pt x="22" y="46"/>
                  </a:lnTo>
                  <a:lnTo>
                    <a:pt x="22" y="46"/>
                  </a:lnTo>
                  <a:lnTo>
                    <a:pt x="32" y="44"/>
                  </a:lnTo>
                  <a:lnTo>
                    <a:pt x="38" y="38"/>
                  </a:lnTo>
                  <a:lnTo>
                    <a:pt x="44" y="32"/>
                  </a:lnTo>
                  <a:lnTo>
                    <a:pt x="46" y="22"/>
                  </a:lnTo>
                  <a:lnTo>
                    <a:pt x="46" y="22"/>
                  </a:lnTo>
                  <a:lnTo>
                    <a:pt x="44" y="14"/>
                  </a:lnTo>
                  <a:lnTo>
                    <a:pt x="38" y="6"/>
                  </a:lnTo>
                  <a:lnTo>
                    <a:pt x="32" y="2"/>
                  </a:lnTo>
                  <a:lnTo>
                    <a:pt x="2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877" name="Freeform 96"/>
            <p:cNvSpPr/>
            <p:nvPr/>
          </p:nvSpPr>
          <p:spPr bwMode="auto">
            <a:xfrm>
              <a:off x="7256463" y="444500"/>
              <a:ext cx="73025" cy="73025"/>
            </a:xfrm>
            <a:custGeom>
              <a:avLst/>
              <a:gdLst/>
              <a:ahLst/>
              <a:cxnLst>
                <a:cxn ang="0">
                  <a:pos x="22" y="0"/>
                </a:cxn>
                <a:cxn ang="0">
                  <a:pos x="22" y="0"/>
                </a:cxn>
                <a:cxn ang="0">
                  <a:pos x="14" y="2"/>
                </a:cxn>
                <a:cxn ang="0">
                  <a:pos x="6" y="6"/>
                </a:cxn>
                <a:cxn ang="0">
                  <a:pos x="2" y="14"/>
                </a:cxn>
                <a:cxn ang="0">
                  <a:pos x="0" y="22"/>
                </a:cxn>
                <a:cxn ang="0">
                  <a:pos x="0" y="22"/>
                </a:cxn>
                <a:cxn ang="0">
                  <a:pos x="2" y="32"/>
                </a:cxn>
                <a:cxn ang="0">
                  <a:pos x="6" y="38"/>
                </a:cxn>
                <a:cxn ang="0">
                  <a:pos x="14" y="44"/>
                </a:cxn>
                <a:cxn ang="0">
                  <a:pos x="22" y="46"/>
                </a:cxn>
                <a:cxn ang="0">
                  <a:pos x="22" y="46"/>
                </a:cxn>
                <a:cxn ang="0">
                  <a:pos x="32" y="44"/>
                </a:cxn>
                <a:cxn ang="0">
                  <a:pos x="38" y="38"/>
                </a:cxn>
                <a:cxn ang="0">
                  <a:pos x="44" y="32"/>
                </a:cxn>
                <a:cxn ang="0">
                  <a:pos x="46" y="22"/>
                </a:cxn>
                <a:cxn ang="0">
                  <a:pos x="46" y="22"/>
                </a:cxn>
                <a:cxn ang="0">
                  <a:pos x="44" y="14"/>
                </a:cxn>
                <a:cxn ang="0">
                  <a:pos x="38" y="6"/>
                </a:cxn>
                <a:cxn ang="0">
                  <a:pos x="32" y="2"/>
                </a:cxn>
                <a:cxn ang="0">
                  <a:pos x="22" y="0"/>
                </a:cxn>
              </a:cxnLst>
              <a:rect l="0" t="0" r="r" b="b"/>
              <a:pathLst>
                <a:path w="46" h="46">
                  <a:moveTo>
                    <a:pt x="22" y="0"/>
                  </a:moveTo>
                  <a:lnTo>
                    <a:pt x="22" y="0"/>
                  </a:lnTo>
                  <a:lnTo>
                    <a:pt x="14" y="2"/>
                  </a:lnTo>
                  <a:lnTo>
                    <a:pt x="6" y="6"/>
                  </a:lnTo>
                  <a:lnTo>
                    <a:pt x="2" y="14"/>
                  </a:lnTo>
                  <a:lnTo>
                    <a:pt x="0" y="22"/>
                  </a:lnTo>
                  <a:lnTo>
                    <a:pt x="0" y="22"/>
                  </a:lnTo>
                  <a:lnTo>
                    <a:pt x="2" y="32"/>
                  </a:lnTo>
                  <a:lnTo>
                    <a:pt x="6" y="38"/>
                  </a:lnTo>
                  <a:lnTo>
                    <a:pt x="14" y="44"/>
                  </a:lnTo>
                  <a:lnTo>
                    <a:pt x="22" y="46"/>
                  </a:lnTo>
                  <a:lnTo>
                    <a:pt x="22" y="46"/>
                  </a:lnTo>
                  <a:lnTo>
                    <a:pt x="32" y="44"/>
                  </a:lnTo>
                  <a:lnTo>
                    <a:pt x="38" y="38"/>
                  </a:lnTo>
                  <a:lnTo>
                    <a:pt x="44" y="32"/>
                  </a:lnTo>
                  <a:lnTo>
                    <a:pt x="46" y="22"/>
                  </a:lnTo>
                  <a:lnTo>
                    <a:pt x="46" y="22"/>
                  </a:lnTo>
                  <a:lnTo>
                    <a:pt x="44" y="14"/>
                  </a:lnTo>
                  <a:lnTo>
                    <a:pt x="38" y="6"/>
                  </a:lnTo>
                  <a:lnTo>
                    <a:pt x="32" y="2"/>
                  </a:lnTo>
                  <a:lnTo>
                    <a:pt x="22"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878" name="Freeform 97"/>
            <p:cNvSpPr/>
            <p:nvPr/>
          </p:nvSpPr>
          <p:spPr bwMode="auto">
            <a:xfrm>
              <a:off x="5313363" y="254000"/>
              <a:ext cx="79375" cy="79375"/>
            </a:xfrm>
            <a:custGeom>
              <a:avLst/>
              <a:gdLst/>
              <a:ahLst/>
              <a:cxnLst>
                <a:cxn ang="0">
                  <a:pos x="24" y="0"/>
                </a:cxn>
                <a:cxn ang="0">
                  <a:pos x="24" y="0"/>
                </a:cxn>
                <a:cxn ang="0">
                  <a:pos x="14" y="2"/>
                </a:cxn>
                <a:cxn ang="0">
                  <a:pos x="6" y="6"/>
                </a:cxn>
                <a:cxn ang="0">
                  <a:pos x="2" y="14"/>
                </a:cxn>
                <a:cxn ang="0">
                  <a:pos x="0" y="24"/>
                </a:cxn>
                <a:cxn ang="0">
                  <a:pos x="0" y="24"/>
                </a:cxn>
                <a:cxn ang="0">
                  <a:pos x="2" y="34"/>
                </a:cxn>
                <a:cxn ang="0">
                  <a:pos x="6" y="44"/>
                </a:cxn>
                <a:cxn ang="0">
                  <a:pos x="14" y="48"/>
                </a:cxn>
                <a:cxn ang="0">
                  <a:pos x="24" y="50"/>
                </a:cxn>
                <a:cxn ang="0">
                  <a:pos x="24" y="50"/>
                </a:cxn>
                <a:cxn ang="0">
                  <a:pos x="34" y="48"/>
                </a:cxn>
                <a:cxn ang="0">
                  <a:pos x="42" y="44"/>
                </a:cxn>
                <a:cxn ang="0">
                  <a:pos x="48" y="34"/>
                </a:cxn>
                <a:cxn ang="0">
                  <a:pos x="50" y="24"/>
                </a:cxn>
                <a:cxn ang="0">
                  <a:pos x="50" y="24"/>
                </a:cxn>
                <a:cxn ang="0">
                  <a:pos x="48" y="14"/>
                </a:cxn>
                <a:cxn ang="0">
                  <a:pos x="42" y="6"/>
                </a:cxn>
                <a:cxn ang="0">
                  <a:pos x="34" y="2"/>
                </a:cxn>
                <a:cxn ang="0">
                  <a:pos x="24" y="0"/>
                </a:cxn>
              </a:cxnLst>
              <a:rect l="0" t="0" r="r" b="b"/>
              <a:pathLst>
                <a:path w="50" h="50">
                  <a:moveTo>
                    <a:pt x="24" y="0"/>
                  </a:moveTo>
                  <a:lnTo>
                    <a:pt x="24" y="0"/>
                  </a:lnTo>
                  <a:lnTo>
                    <a:pt x="14" y="2"/>
                  </a:lnTo>
                  <a:lnTo>
                    <a:pt x="6" y="6"/>
                  </a:lnTo>
                  <a:lnTo>
                    <a:pt x="2" y="14"/>
                  </a:lnTo>
                  <a:lnTo>
                    <a:pt x="0" y="24"/>
                  </a:lnTo>
                  <a:lnTo>
                    <a:pt x="0" y="24"/>
                  </a:lnTo>
                  <a:lnTo>
                    <a:pt x="2" y="34"/>
                  </a:lnTo>
                  <a:lnTo>
                    <a:pt x="6" y="44"/>
                  </a:lnTo>
                  <a:lnTo>
                    <a:pt x="14" y="48"/>
                  </a:lnTo>
                  <a:lnTo>
                    <a:pt x="24" y="50"/>
                  </a:lnTo>
                  <a:lnTo>
                    <a:pt x="24" y="50"/>
                  </a:lnTo>
                  <a:lnTo>
                    <a:pt x="34" y="48"/>
                  </a:lnTo>
                  <a:lnTo>
                    <a:pt x="42" y="44"/>
                  </a:lnTo>
                  <a:lnTo>
                    <a:pt x="48" y="34"/>
                  </a:lnTo>
                  <a:lnTo>
                    <a:pt x="50" y="24"/>
                  </a:lnTo>
                  <a:lnTo>
                    <a:pt x="50" y="24"/>
                  </a:lnTo>
                  <a:lnTo>
                    <a:pt x="48" y="14"/>
                  </a:lnTo>
                  <a:lnTo>
                    <a:pt x="42" y="6"/>
                  </a:lnTo>
                  <a:lnTo>
                    <a:pt x="34" y="2"/>
                  </a:lnTo>
                  <a:lnTo>
                    <a:pt x="24"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879" name="Freeform 98"/>
            <p:cNvSpPr/>
            <p:nvPr/>
          </p:nvSpPr>
          <p:spPr bwMode="auto">
            <a:xfrm>
              <a:off x="5313363" y="254000"/>
              <a:ext cx="79375" cy="79375"/>
            </a:xfrm>
            <a:custGeom>
              <a:avLst/>
              <a:gdLst/>
              <a:ahLst/>
              <a:cxnLst>
                <a:cxn ang="0">
                  <a:pos x="24" y="0"/>
                </a:cxn>
                <a:cxn ang="0">
                  <a:pos x="24" y="0"/>
                </a:cxn>
                <a:cxn ang="0">
                  <a:pos x="14" y="2"/>
                </a:cxn>
                <a:cxn ang="0">
                  <a:pos x="6" y="6"/>
                </a:cxn>
                <a:cxn ang="0">
                  <a:pos x="2" y="14"/>
                </a:cxn>
                <a:cxn ang="0">
                  <a:pos x="0" y="24"/>
                </a:cxn>
                <a:cxn ang="0">
                  <a:pos x="0" y="24"/>
                </a:cxn>
                <a:cxn ang="0">
                  <a:pos x="2" y="34"/>
                </a:cxn>
                <a:cxn ang="0">
                  <a:pos x="6" y="44"/>
                </a:cxn>
                <a:cxn ang="0">
                  <a:pos x="14" y="48"/>
                </a:cxn>
                <a:cxn ang="0">
                  <a:pos x="24" y="50"/>
                </a:cxn>
                <a:cxn ang="0">
                  <a:pos x="24" y="50"/>
                </a:cxn>
                <a:cxn ang="0">
                  <a:pos x="34" y="48"/>
                </a:cxn>
                <a:cxn ang="0">
                  <a:pos x="42" y="44"/>
                </a:cxn>
                <a:cxn ang="0">
                  <a:pos x="48" y="34"/>
                </a:cxn>
                <a:cxn ang="0">
                  <a:pos x="50" y="24"/>
                </a:cxn>
                <a:cxn ang="0">
                  <a:pos x="50" y="24"/>
                </a:cxn>
                <a:cxn ang="0">
                  <a:pos x="48" y="14"/>
                </a:cxn>
                <a:cxn ang="0">
                  <a:pos x="42" y="6"/>
                </a:cxn>
                <a:cxn ang="0">
                  <a:pos x="34" y="2"/>
                </a:cxn>
                <a:cxn ang="0">
                  <a:pos x="24" y="0"/>
                </a:cxn>
              </a:cxnLst>
              <a:rect l="0" t="0" r="r" b="b"/>
              <a:pathLst>
                <a:path w="50" h="50">
                  <a:moveTo>
                    <a:pt x="24" y="0"/>
                  </a:moveTo>
                  <a:lnTo>
                    <a:pt x="24" y="0"/>
                  </a:lnTo>
                  <a:lnTo>
                    <a:pt x="14" y="2"/>
                  </a:lnTo>
                  <a:lnTo>
                    <a:pt x="6" y="6"/>
                  </a:lnTo>
                  <a:lnTo>
                    <a:pt x="2" y="14"/>
                  </a:lnTo>
                  <a:lnTo>
                    <a:pt x="0" y="24"/>
                  </a:lnTo>
                  <a:lnTo>
                    <a:pt x="0" y="24"/>
                  </a:lnTo>
                  <a:lnTo>
                    <a:pt x="2" y="34"/>
                  </a:lnTo>
                  <a:lnTo>
                    <a:pt x="6" y="44"/>
                  </a:lnTo>
                  <a:lnTo>
                    <a:pt x="14" y="48"/>
                  </a:lnTo>
                  <a:lnTo>
                    <a:pt x="24" y="50"/>
                  </a:lnTo>
                  <a:lnTo>
                    <a:pt x="24" y="50"/>
                  </a:lnTo>
                  <a:lnTo>
                    <a:pt x="34" y="48"/>
                  </a:lnTo>
                  <a:lnTo>
                    <a:pt x="42" y="44"/>
                  </a:lnTo>
                  <a:lnTo>
                    <a:pt x="48" y="34"/>
                  </a:lnTo>
                  <a:lnTo>
                    <a:pt x="50" y="24"/>
                  </a:lnTo>
                  <a:lnTo>
                    <a:pt x="50" y="24"/>
                  </a:lnTo>
                  <a:lnTo>
                    <a:pt x="48" y="14"/>
                  </a:lnTo>
                  <a:lnTo>
                    <a:pt x="42" y="6"/>
                  </a:lnTo>
                  <a:lnTo>
                    <a:pt x="34" y="2"/>
                  </a:lnTo>
                  <a:lnTo>
                    <a:pt x="24"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880" name="Freeform 99"/>
            <p:cNvSpPr/>
            <p:nvPr/>
          </p:nvSpPr>
          <p:spPr bwMode="auto">
            <a:xfrm>
              <a:off x="4649788" y="968375"/>
              <a:ext cx="34925" cy="38100"/>
            </a:xfrm>
            <a:custGeom>
              <a:avLst/>
              <a:gdLst/>
              <a:ahLst/>
              <a:cxnLst>
                <a:cxn ang="0">
                  <a:pos x="12" y="0"/>
                </a:cxn>
                <a:cxn ang="0">
                  <a:pos x="12" y="0"/>
                </a:cxn>
                <a:cxn ang="0">
                  <a:pos x="6" y="2"/>
                </a:cxn>
                <a:cxn ang="0">
                  <a:pos x="4" y="4"/>
                </a:cxn>
                <a:cxn ang="0">
                  <a:pos x="0" y="8"/>
                </a:cxn>
                <a:cxn ang="0">
                  <a:pos x="0" y="12"/>
                </a:cxn>
                <a:cxn ang="0">
                  <a:pos x="0" y="12"/>
                </a:cxn>
                <a:cxn ang="0">
                  <a:pos x="0" y="16"/>
                </a:cxn>
                <a:cxn ang="0">
                  <a:pos x="4" y="20"/>
                </a:cxn>
                <a:cxn ang="0">
                  <a:pos x="6" y="22"/>
                </a:cxn>
                <a:cxn ang="0">
                  <a:pos x="12" y="24"/>
                </a:cxn>
                <a:cxn ang="0">
                  <a:pos x="12" y="24"/>
                </a:cxn>
                <a:cxn ang="0">
                  <a:pos x="16" y="22"/>
                </a:cxn>
                <a:cxn ang="0">
                  <a:pos x="20" y="20"/>
                </a:cxn>
                <a:cxn ang="0">
                  <a:pos x="22" y="16"/>
                </a:cxn>
                <a:cxn ang="0">
                  <a:pos x="22" y="12"/>
                </a:cxn>
                <a:cxn ang="0">
                  <a:pos x="22" y="12"/>
                </a:cxn>
                <a:cxn ang="0">
                  <a:pos x="22" y="8"/>
                </a:cxn>
                <a:cxn ang="0">
                  <a:pos x="20" y="4"/>
                </a:cxn>
                <a:cxn ang="0">
                  <a:pos x="16" y="2"/>
                </a:cxn>
                <a:cxn ang="0">
                  <a:pos x="12" y="0"/>
                </a:cxn>
              </a:cxnLst>
              <a:rect l="0" t="0" r="r" b="b"/>
              <a:pathLst>
                <a:path w="22" h="24">
                  <a:moveTo>
                    <a:pt x="12" y="0"/>
                  </a:moveTo>
                  <a:lnTo>
                    <a:pt x="12" y="0"/>
                  </a:lnTo>
                  <a:lnTo>
                    <a:pt x="6" y="2"/>
                  </a:lnTo>
                  <a:lnTo>
                    <a:pt x="4" y="4"/>
                  </a:lnTo>
                  <a:lnTo>
                    <a:pt x="0" y="8"/>
                  </a:lnTo>
                  <a:lnTo>
                    <a:pt x="0" y="12"/>
                  </a:lnTo>
                  <a:lnTo>
                    <a:pt x="0" y="12"/>
                  </a:lnTo>
                  <a:lnTo>
                    <a:pt x="0" y="16"/>
                  </a:lnTo>
                  <a:lnTo>
                    <a:pt x="4" y="20"/>
                  </a:lnTo>
                  <a:lnTo>
                    <a:pt x="6" y="22"/>
                  </a:lnTo>
                  <a:lnTo>
                    <a:pt x="12" y="24"/>
                  </a:lnTo>
                  <a:lnTo>
                    <a:pt x="12" y="24"/>
                  </a:lnTo>
                  <a:lnTo>
                    <a:pt x="16" y="22"/>
                  </a:lnTo>
                  <a:lnTo>
                    <a:pt x="20" y="20"/>
                  </a:lnTo>
                  <a:lnTo>
                    <a:pt x="22" y="16"/>
                  </a:lnTo>
                  <a:lnTo>
                    <a:pt x="22" y="12"/>
                  </a:lnTo>
                  <a:lnTo>
                    <a:pt x="22" y="12"/>
                  </a:lnTo>
                  <a:lnTo>
                    <a:pt x="22" y="8"/>
                  </a:lnTo>
                  <a:lnTo>
                    <a:pt x="20" y="4"/>
                  </a:lnTo>
                  <a:lnTo>
                    <a:pt x="16" y="2"/>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881" name="Freeform 100"/>
            <p:cNvSpPr/>
            <p:nvPr/>
          </p:nvSpPr>
          <p:spPr bwMode="auto">
            <a:xfrm>
              <a:off x="4649788" y="968375"/>
              <a:ext cx="34925" cy="38100"/>
            </a:xfrm>
            <a:custGeom>
              <a:avLst/>
              <a:gdLst/>
              <a:ahLst/>
              <a:cxnLst>
                <a:cxn ang="0">
                  <a:pos x="12" y="0"/>
                </a:cxn>
                <a:cxn ang="0">
                  <a:pos x="12" y="0"/>
                </a:cxn>
                <a:cxn ang="0">
                  <a:pos x="6" y="2"/>
                </a:cxn>
                <a:cxn ang="0">
                  <a:pos x="4" y="4"/>
                </a:cxn>
                <a:cxn ang="0">
                  <a:pos x="0" y="8"/>
                </a:cxn>
                <a:cxn ang="0">
                  <a:pos x="0" y="12"/>
                </a:cxn>
                <a:cxn ang="0">
                  <a:pos x="0" y="12"/>
                </a:cxn>
                <a:cxn ang="0">
                  <a:pos x="0" y="16"/>
                </a:cxn>
                <a:cxn ang="0">
                  <a:pos x="4" y="20"/>
                </a:cxn>
                <a:cxn ang="0">
                  <a:pos x="6" y="22"/>
                </a:cxn>
                <a:cxn ang="0">
                  <a:pos x="12" y="24"/>
                </a:cxn>
                <a:cxn ang="0">
                  <a:pos x="12" y="24"/>
                </a:cxn>
                <a:cxn ang="0">
                  <a:pos x="16" y="22"/>
                </a:cxn>
                <a:cxn ang="0">
                  <a:pos x="20" y="20"/>
                </a:cxn>
                <a:cxn ang="0">
                  <a:pos x="22" y="16"/>
                </a:cxn>
                <a:cxn ang="0">
                  <a:pos x="22" y="12"/>
                </a:cxn>
                <a:cxn ang="0">
                  <a:pos x="22" y="12"/>
                </a:cxn>
                <a:cxn ang="0">
                  <a:pos x="22" y="8"/>
                </a:cxn>
                <a:cxn ang="0">
                  <a:pos x="20" y="4"/>
                </a:cxn>
                <a:cxn ang="0">
                  <a:pos x="16" y="2"/>
                </a:cxn>
                <a:cxn ang="0">
                  <a:pos x="12" y="0"/>
                </a:cxn>
              </a:cxnLst>
              <a:rect l="0" t="0" r="r" b="b"/>
              <a:pathLst>
                <a:path w="22" h="24">
                  <a:moveTo>
                    <a:pt x="12" y="0"/>
                  </a:moveTo>
                  <a:lnTo>
                    <a:pt x="12" y="0"/>
                  </a:lnTo>
                  <a:lnTo>
                    <a:pt x="6" y="2"/>
                  </a:lnTo>
                  <a:lnTo>
                    <a:pt x="4" y="4"/>
                  </a:lnTo>
                  <a:lnTo>
                    <a:pt x="0" y="8"/>
                  </a:lnTo>
                  <a:lnTo>
                    <a:pt x="0" y="12"/>
                  </a:lnTo>
                  <a:lnTo>
                    <a:pt x="0" y="12"/>
                  </a:lnTo>
                  <a:lnTo>
                    <a:pt x="0" y="16"/>
                  </a:lnTo>
                  <a:lnTo>
                    <a:pt x="4" y="20"/>
                  </a:lnTo>
                  <a:lnTo>
                    <a:pt x="6" y="22"/>
                  </a:lnTo>
                  <a:lnTo>
                    <a:pt x="12" y="24"/>
                  </a:lnTo>
                  <a:lnTo>
                    <a:pt x="12" y="24"/>
                  </a:lnTo>
                  <a:lnTo>
                    <a:pt x="16" y="22"/>
                  </a:lnTo>
                  <a:lnTo>
                    <a:pt x="20" y="20"/>
                  </a:lnTo>
                  <a:lnTo>
                    <a:pt x="22" y="16"/>
                  </a:lnTo>
                  <a:lnTo>
                    <a:pt x="22" y="12"/>
                  </a:lnTo>
                  <a:lnTo>
                    <a:pt x="22" y="12"/>
                  </a:lnTo>
                  <a:lnTo>
                    <a:pt x="22" y="8"/>
                  </a:lnTo>
                  <a:lnTo>
                    <a:pt x="20" y="4"/>
                  </a:lnTo>
                  <a:lnTo>
                    <a:pt x="16" y="2"/>
                  </a:lnTo>
                  <a:lnTo>
                    <a:pt x="12"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882" name="Freeform 101"/>
            <p:cNvSpPr/>
            <p:nvPr/>
          </p:nvSpPr>
          <p:spPr bwMode="auto">
            <a:xfrm>
              <a:off x="4910138" y="803275"/>
              <a:ext cx="47625" cy="47625"/>
            </a:xfrm>
            <a:custGeom>
              <a:avLst/>
              <a:gdLst/>
              <a:ahLst/>
              <a:cxnLst>
                <a:cxn ang="0">
                  <a:pos x="16" y="0"/>
                </a:cxn>
                <a:cxn ang="0">
                  <a:pos x="16" y="0"/>
                </a:cxn>
                <a:cxn ang="0">
                  <a:pos x="10" y="0"/>
                </a:cxn>
                <a:cxn ang="0">
                  <a:pos x="4" y="4"/>
                </a:cxn>
                <a:cxn ang="0">
                  <a:pos x="2" y="10"/>
                </a:cxn>
                <a:cxn ang="0">
                  <a:pos x="0" y="16"/>
                </a:cxn>
                <a:cxn ang="0">
                  <a:pos x="0" y="16"/>
                </a:cxn>
                <a:cxn ang="0">
                  <a:pos x="2" y="22"/>
                </a:cxn>
                <a:cxn ang="0">
                  <a:pos x="4" y="26"/>
                </a:cxn>
                <a:cxn ang="0">
                  <a:pos x="10" y="30"/>
                </a:cxn>
                <a:cxn ang="0">
                  <a:pos x="16" y="30"/>
                </a:cxn>
                <a:cxn ang="0">
                  <a:pos x="16" y="30"/>
                </a:cxn>
                <a:cxn ang="0">
                  <a:pos x="22" y="30"/>
                </a:cxn>
                <a:cxn ang="0">
                  <a:pos x="26" y="26"/>
                </a:cxn>
                <a:cxn ang="0">
                  <a:pos x="30" y="22"/>
                </a:cxn>
                <a:cxn ang="0">
                  <a:pos x="30" y="16"/>
                </a:cxn>
                <a:cxn ang="0">
                  <a:pos x="30" y="16"/>
                </a:cxn>
                <a:cxn ang="0">
                  <a:pos x="30" y="10"/>
                </a:cxn>
                <a:cxn ang="0">
                  <a:pos x="26" y="4"/>
                </a:cxn>
                <a:cxn ang="0">
                  <a:pos x="22" y="0"/>
                </a:cxn>
                <a:cxn ang="0">
                  <a:pos x="16" y="0"/>
                </a:cxn>
              </a:cxnLst>
              <a:rect l="0" t="0" r="r" b="b"/>
              <a:pathLst>
                <a:path w="30" h="30">
                  <a:moveTo>
                    <a:pt x="16" y="0"/>
                  </a:moveTo>
                  <a:lnTo>
                    <a:pt x="16" y="0"/>
                  </a:lnTo>
                  <a:lnTo>
                    <a:pt x="10" y="0"/>
                  </a:lnTo>
                  <a:lnTo>
                    <a:pt x="4" y="4"/>
                  </a:lnTo>
                  <a:lnTo>
                    <a:pt x="2" y="10"/>
                  </a:lnTo>
                  <a:lnTo>
                    <a:pt x="0" y="16"/>
                  </a:lnTo>
                  <a:lnTo>
                    <a:pt x="0" y="16"/>
                  </a:lnTo>
                  <a:lnTo>
                    <a:pt x="2" y="22"/>
                  </a:lnTo>
                  <a:lnTo>
                    <a:pt x="4" y="26"/>
                  </a:lnTo>
                  <a:lnTo>
                    <a:pt x="10" y="30"/>
                  </a:lnTo>
                  <a:lnTo>
                    <a:pt x="16" y="30"/>
                  </a:lnTo>
                  <a:lnTo>
                    <a:pt x="16" y="30"/>
                  </a:lnTo>
                  <a:lnTo>
                    <a:pt x="22" y="30"/>
                  </a:lnTo>
                  <a:lnTo>
                    <a:pt x="26" y="26"/>
                  </a:lnTo>
                  <a:lnTo>
                    <a:pt x="30" y="22"/>
                  </a:lnTo>
                  <a:lnTo>
                    <a:pt x="30" y="16"/>
                  </a:lnTo>
                  <a:lnTo>
                    <a:pt x="30" y="16"/>
                  </a:lnTo>
                  <a:lnTo>
                    <a:pt x="30" y="10"/>
                  </a:lnTo>
                  <a:lnTo>
                    <a:pt x="26" y="4"/>
                  </a:lnTo>
                  <a:lnTo>
                    <a:pt x="22" y="0"/>
                  </a:lnTo>
                  <a:lnTo>
                    <a:pt x="1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883" name="Freeform 102"/>
            <p:cNvSpPr/>
            <p:nvPr/>
          </p:nvSpPr>
          <p:spPr bwMode="auto">
            <a:xfrm>
              <a:off x="4910138" y="803275"/>
              <a:ext cx="47625" cy="47625"/>
            </a:xfrm>
            <a:custGeom>
              <a:avLst/>
              <a:gdLst/>
              <a:ahLst/>
              <a:cxnLst>
                <a:cxn ang="0">
                  <a:pos x="16" y="0"/>
                </a:cxn>
                <a:cxn ang="0">
                  <a:pos x="16" y="0"/>
                </a:cxn>
                <a:cxn ang="0">
                  <a:pos x="10" y="0"/>
                </a:cxn>
                <a:cxn ang="0">
                  <a:pos x="4" y="4"/>
                </a:cxn>
                <a:cxn ang="0">
                  <a:pos x="2" y="10"/>
                </a:cxn>
                <a:cxn ang="0">
                  <a:pos x="0" y="16"/>
                </a:cxn>
                <a:cxn ang="0">
                  <a:pos x="0" y="16"/>
                </a:cxn>
                <a:cxn ang="0">
                  <a:pos x="2" y="22"/>
                </a:cxn>
                <a:cxn ang="0">
                  <a:pos x="4" y="26"/>
                </a:cxn>
                <a:cxn ang="0">
                  <a:pos x="10" y="30"/>
                </a:cxn>
                <a:cxn ang="0">
                  <a:pos x="16" y="30"/>
                </a:cxn>
                <a:cxn ang="0">
                  <a:pos x="16" y="30"/>
                </a:cxn>
                <a:cxn ang="0">
                  <a:pos x="22" y="30"/>
                </a:cxn>
                <a:cxn ang="0">
                  <a:pos x="26" y="26"/>
                </a:cxn>
                <a:cxn ang="0">
                  <a:pos x="30" y="22"/>
                </a:cxn>
                <a:cxn ang="0">
                  <a:pos x="30" y="16"/>
                </a:cxn>
                <a:cxn ang="0">
                  <a:pos x="30" y="16"/>
                </a:cxn>
                <a:cxn ang="0">
                  <a:pos x="30" y="10"/>
                </a:cxn>
                <a:cxn ang="0">
                  <a:pos x="26" y="4"/>
                </a:cxn>
                <a:cxn ang="0">
                  <a:pos x="22" y="0"/>
                </a:cxn>
                <a:cxn ang="0">
                  <a:pos x="16" y="0"/>
                </a:cxn>
              </a:cxnLst>
              <a:rect l="0" t="0" r="r" b="b"/>
              <a:pathLst>
                <a:path w="30" h="30">
                  <a:moveTo>
                    <a:pt x="16" y="0"/>
                  </a:moveTo>
                  <a:lnTo>
                    <a:pt x="16" y="0"/>
                  </a:lnTo>
                  <a:lnTo>
                    <a:pt x="10" y="0"/>
                  </a:lnTo>
                  <a:lnTo>
                    <a:pt x="4" y="4"/>
                  </a:lnTo>
                  <a:lnTo>
                    <a:pt x="2" y="10"/>
                  </a:lnTo>
                  <a:lnTo>
                    <a:pt x="0" y="16"/>
                  </a:lnTo>
                  <a:lnTo>
                    <a:pt x="0" y="16"/>
                  </a:lnTo>
                  <a:lnTo>
                    <a:pt x="2" y="22"/>
                  </a:lnTo>
                  <a:lnTo>
                    <a:pt x="4" y="26"/>
                  </a:lnTo>
                  <a:lnTo>
                    <a:pt x="10" y="30"/>
                  </a:lnTo>
                  <a:lnTo>
                    <a:pt x="16" y="30"/>
                  </a:lnTo>
                  <a:lnTo>
                    <a:pt x="16" y="30"/>
                  </a:lnTo>
                  <a:lnTo>
                    <a:pt x="22" y="30"/>
                  </a:lnTo>
                  <a:lnTo>
                    <a:pt x="26" y="26"/>
                  </a:lnTo>
                  <a:lnTo>
                    <a:pt x="30" y="22"/>
                  </a:lnTo>
                  <a:lnTo>
                    <a:pt x="30" y="16"/>
                  </a:lnTo>
                  <a:lnTo>
                    <a:pt x="30" y="16"/>
                  </a:lnTo>
                  <a:lnTo>
                    <a:pt x="30" y="10"/>
                  </a:lnTo>
                  <a:lnTo>
                    <a:pt x="26" y="4"/>
                  </a:lnTo>
                  <a:lnTo>
                    <a:pt x="22" y="0"/>
                  </a:lnTo>
                  <a:lnTo>
                    <a:pt x="1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884" name="Freeform 103"/>
            <p:cNvSpPr/>
            <p:nvPr/>
          </p:nvSpPr>
          <p:spPr bwMode="auto">
            <a:xfrm>
              <a:off x="6154738" y="355600"/>
              <a:ext cx="34925" cy="34925"/>
            </a:xfrm>
            <a:custGeom>
              <a:avLst/>
              <a:gdLst/>
              <a:ahLst/>
              <a:cxnLst>
                <a:cxn ang="0">
                  <a:pos x="10" y="0"/>
                </a:cxn>
                <a:cxn ang="0">
                  <a:pos x="10" y="0"/>
                </a:cxn>
                <a:cxn ang="0">
                  <a:pos x="6" y="0"/>
                </a:cxn>
                <a:cxn ang="0">
                  <a:pos x="2" y="4"/>
                </a:cxn>
                <a:cxn ang="0">
                  <a:pos x="0" y="6"/>
                </a:cxn>
                <a:cxn ang="0">
                  <a:pos x="0" y="12"/>
                </a:cxn>
                <a:cxn ang="0">
                  <a:pos x="0" y="12"/>
                </a:cxn>
                <a:cxn ang="0">
                  <a:pos x="0" y="16"/>
                </a:cxn>
                <a:cxn ang="0">
                  <a:pos x="2" y="20"/>
                </a:cxn>
                <a:cxn ang="0">
                  <a:pos x="6" y="22"/>
                </a:cxn>
                <a:cxn ang="0">
                  <a:pos x="10" y="22"/>
                </a:cxn>
                <a:cxn ang="0">
                  <a:pos x="10" y="22"/>
                </a:cxn>
                <a:cxn ang="0">
                  <a:pos x="14" y="22"/>
                </a:cxn>
                <a:cxn ang="0">
                  <a:pos x="18" y="20"/>
                </a:cxn>
                <a:cxn ang="0">
                  <a:pos x="20" y="16"/>
                </a:cxn>
                <a:cxn ang="0">
                  <a:pos x="22" y="12"/>
                </a:cxn>
                <a:cxn ang="0">
                  <a:pos x="22" y="12"/>
                </a:cxn>
                <a:cxn ang="0">
                  <a:pos x="20" y="6"/>
                </a:cxn>
                <a:cxn ang="0">
                  <a:pos x="18" y="4"/>
                </a:cxn>
                <a:cxn ang="0">
                  <a:pos x="14" y="0"/>
                </a:cxn>
                <a:cxn ang="0">
                  <a:pos x="10" y="0"/>
                </a:cxn>
              </a:cxnLst>
              <a:rect l="0" t="0" r="r" b="b"/>
              <a:pathLst>
                <a:path w="22" h="22">
                  <a:moveTo>
                    <a:pt x="10" y="0"/>
                  </a:moveTo>
                  <a:lnTo>
                    <a:pt x="10" y="0"/>
                  </a:lnTo>
                  <a:lnTo>
                    <a:pt x="6" y="0"/>
                  </a:lnTo>
                  <a:lnTo>
                    <a:pt x="2" y="4"/>
                  </a:lnTo>
                  <a:lnTo>
                    <a:pt x="0" y="6"/>
                  </a:lnTo>
                  <a:lnTo>
                    <a:pt x="0" y="12"/>
                  </a:lnTo>
                  <a:lnTo>
                    <a:pt x="0" y="12"/>
                  </a:lnTo>
                  <a:lnTo>
                    <a:pt x="0" y="16"/>
                  </a:lnTo>
                  <a:lnTo>
                    <a:pt x="2" y="20"/>
                  </a:lnTo>
                  <a:lnTo>
                    <a:pt x="6" y="22"/>
                  </a:lnTo>
                  <a:lnTo>
                    <a:pt x="10" y="22"/>
                  </a:lnTo>
                  <a:lnTo>
                    <a:pt x="10" y="22"/>
                  </a:lnTo>
                  <a:lnTo>
                    <a:pt x="14" y="22"/>
                  </a:lnTo>
                  <a:lnTo>
                    <a:pt x="18" y="20"/>
                  </a:lnTo>
                  <a:lnTo>
                    <a:pt x="20" y="16"/>
                  </a:lnTo>
                  <a:lnTo>
                    <a:pt x="22" y="12"/>
                  </a:lnTo>
                  <a:lnTo>
                    <a:pt x="22" y="12"/>
                  </a:lnTo>
                  <a:lnTo>
                    <a:pt x="20" y="6"/>
                  </a:lnTo>
                  <a:lnTo>
                    <a:pt x="18" y="4"/>
                  </a:lnTo>
                  <a:lnTo>
                    <a:pt x="14" y="0"/>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885" name="Freeform 104"/>
            <p:cNvSpPr/>
            <p:nvPr/>
          </p:nvSpPr>
          <p:spPr bwMode="auto">
            <a:xfrm>
              <a:off x="6154738" y="355600"/>
              <a:ext cx="34925" cy="34925"/>
            </a:xfrm>
            <a:custGeom>
              <a:avLst/>
              <a:gdLst/>
              <a:ahLst/>
              <a:cxnLst>
                <a:cxn ang="0">
                  <a:pos x="10" y="0"/>
                </a:cxn>
                <a:cxn ang="0">
                  <a:pos x="10" y="0"/>
                </a:cxn>
                <a:cxn ang="0">
                  <a:pos x="6" y="0"/>
                </a:cxn>
                <a:cxn ang="0">
                  <a:pos x="2" y="4"/>
                </a:cxn>
                <a:cxn ang="0">
                  <a:pos x="0" y="6"/>
                </a:cxn>
                <a:cxn ang="0">
                  <a:pos x="0" y="12"/>
                </a:cxn>
                <a:cxn ang="0">
                  <a:pos x="0" y="12"/>
                </a:cxn>
                <a:cxn ang="0">
                  <a:pos x="0" y="16"/>
                </a:cxn>
                <a:cxn ang="0">
                  <a:pos x="2" y="20"/>
                </a:cxn>
                <a:cxn ang="0">
                  <a:pos x="6" y="22"/>
                </a:cxn>
                <a:cxn ang="0">
                  <a:pos x="10" y="22"/>
                </a:cxn>
                <a:cxn ang="0">
                  <a:pos x="10" y="22"/>
                </a:cxn>
                <a:cxn ang="0">
                  <a:pos x="14" y="22"/>
                </a:cxn>
                <a:cxn ang="0">
                  <a:pos x="18" y="20"/>
                </a:cxn>
                <a:cxn ang="0">
                  <a:pos x="20" y="16"/>
                </a:cxn>
                <a:cxn ang="0">
                  <a:pos x="22" y="12"/>
                </a:cxn>
                <a:cxn ang="0">
                  <a:pos x="22" y="12"/>
                </a:cxn>
                <a:cxn ang="0">
                  <a:pos x="20" y="6"/>
                </a:cxn>
                <a:cxn ang="0">
                  <a:pos x="18" y="4"/>
                </a:cxn>
                <a:cxn ang="0">
                  <a:pos x="14" y="0"/>
                </a:cxn>
                <a:cxn ang="0">
                  <a:pos x="10" y="0"/>
                </a:cxn>
              </a:cxnLst>
              <a:rect l="0" t="0" r="r" b="b"/>
              <a:pathLst>
                <a:path w="22" h="22">
                  <a:moveTo>
                    <a:pt x="10" y="0"/>
                  </a:moveTo>
                  <a:lnTo>
                    <a:pt x="10" y="0"/>
                  </a:lnTo>
                  <a:lnTo>
                    <a:pt x="6" y="0"/>
                  </a:lnTo>
                  <a:lnTo>
                    <a:pt x="2" y="4"/>
                  </a:lnTo>
                  <a:lnTo>
                    <a:pt x="0" y="6"/>
                  </a:lnTo>
                  <a:lnTo>
                    <a:pt x="0" y="12"/>
                  </a:lnTo>
                  <a:lnTo>
                    <a:pt x="0" y="12"/>
                  </a:lnTo>
                  <a:lnTo>
                    <a:pt x="0" y="16"/>
                  </a:lnTo>
                  <a:lnTo>
                    <a:pt x="2" y="20"/>
                  </a:lnTo>
                  <a:lnTo>
                    <a:pt x="6" y="22"/>
                  </a:lnTo>
                  <a:lnTo>
                    <a:pt x="10" y="22"/>
                  </a:lnTo>
                  <a:lnTo>
                    <a:pt x="10" y="22"/>
                  </a:lnTo>
                  <a:lnTo>
                    <a:pt x="14" y="22"/>
                  </a:lnTo>
                  <a:lnTo>
                    <a:pt x="18" y="20"/>
                  </a:lnTo>
                  <a:lnTo>
                    <a:pt x="20" y="16"/>
                  </a:lnTo>
                  <a:lnTo>
                    <a:pt x="22" y="12"/>
                  </a:lnTo>
                  <a:lnTo>
                    <a:pt x="22" y="12"/>
                  </a:lnTo>
                  <a:lnTo>
                    <a:pt x="20" y="6"/>
                  </a:lnTo>
                  <a:lnTo>
                    <a:pt x="18" y="4"/>
                  </a:lnTo>
                  <a:lnTo>
                    <a:pt x="14" y="0"/>
                  </a:lnTo>
                  <a:lnTo>
                    <a:pt x="10"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886" name="Freeform 105"/>
            <p:cNvSpPr/>
            <p:nvPr/>
          </p:nvSpPr>
          <p:spPr bwMode="auto">
            <a:xfrm>
              <a:off x="5205413" y="606425"/>
              <a:ext cx="34925" cy="34925"/>
            </a:xfrm>
            <a:custGeom>
              <a:avLst/>
              <a:gdLst/>
              <a:ahLst/>
              <a:cxnLst>
                <a:cxn ang="0">
                  <a:pos x="10" y="0"/>
                </a:cxn>
                <a:cxn ang="0">
                  <a:pos x="10" y="0"/>
                </a:cxn>
                <a:cxn ang="0">
                  <a:pos x="6" y="0"/>
                </a:cxn>
                <a:cxn ang="0">
                  <a:pos x="2" y="2"/>
                </a:cxn>
                <a:cxn ang="0">
                  <a:pos x="0" y="6"/>
                </a:cxn>
                <a:cxn ang="0">
                  <a:pos x="0" y="10"/>
                </a:cxn>
                <a:cxn ang="0">
                  <a:pos x="0" y="10"/>
                </a:cxn>
                <a:cxn ang="0">
                  <a:pos x="0" y="14"/>
                </a:cxn>
                <a:cxn ang="0">
                  <a:pos x="2" y="18"/>
                </a:cxn>
                <a:cxn ang="0">
                  <a:pos x="6" y="20"/>
                </a:cxn>
                <a:cxn ang="0">
                  <a:pos x="10" y="22"/>
                </a:cxn>
                <a:cxn ang="0">
                  <a:pos x="10" y="22"/>
                </a:cxn>
                <a:cxn ang="0">
                  <a:pos x="14" y="20"/>
                </a:cxn>
                <a:cxn ang="0">
                  <a:pos x="18" y="18"/>
                </a:cxn>
                <a:cxn ang="0">
                  <a:pos x="20" y="14"/>
                </a:cxn>
                <a:cxn ang="0">
                  <a:pos x="22" y="10"/>
                </a:cxn>
                <a:cxn ang="0">
                  <a:pos x="22" y="10"/>
                </a:cxn>
                <a:cxn ang="0">
                  <a:pos x="20" y="6"/>
                </a:cxn>
                <a:cxn ang="0">
                  <a:pos x="18" y="2"/>
                </a:cxn>
                <a:cxn ang="0">
                  <a:pos x="14" y="0"/>
                </a:cxn>
                <a:cxn ang="0">
                  <a:pos x="10" y="0"/>
                </a:cxn>
              </a:cxnLst>
              <a:rect l="0" t="0" r="r" b="b"/>
              <a:pathLst>
                <a:path w="22" h="22">
                  <a:moveTo>
                    <a:pt x="10" y="0"/>
                  </a:moveTo>
                  <a:lnTo>
                    <a:pt x="10" y="0"/>
                  </a:lnTo>
                  <a:lnTo>
                    <a:pt x="6" y="0"/>
                  </a:lnTo>
                  <a:lnTo>
                    <a:pt x="2" y="2"/>
                  </a:lnTo>
                  <a:lnTo>
                    <a:pt x="0" y="6"/>
                  </a:lnTo>
                  <a:lnTo>
                    <a:pt x="0" y="10"/>
                  </a:lnTo>
                  <a:lnTo>
                    <a:pt x="0" y="10"/>
                  </a:lnTo>
                  <a:lnTo>
                    <a:pt x="0" y="14"/>
                  </a:lnTo>
                  <a:lnTo>
                    <a:pt x="2" y="18"/>
                  </a:lnTo>
                  <a:lnTo>
                    <a:pt x="6" y="20"/>
                  </a:lnTo>
                  <a:lnTo>
                    <a:pt x="10" y="22"/>
                  </a:lnTo>
                  <a:lnTo>
                    <a:pt x="10" y="22"/>
                  </a:lnTo>
                  <a:lnTo>
                    <a:pt x="14" y="20"/>
                  </a:lnTo>
                  <a:lnTo>
                    <a:pt x="18" y="18"/>
                  </a:lnTo>
                  <a:lnTo>
                    <a:pt x="20" y="14"/>
                  </a:lnTo>
                  <a:lnTo>
                    <a:pt x="22" y="10"/>
                  </a:lnTo>
                  <a:lnTo>
                    <a:pt x="22" y="10"/>
                  </a:lnTo>
                  <a:lnTo>
                    <a:pt x="20" y="6"/>
                  </a:lnTo>
                  <a:lnTo>
                    <a:pt x="18" y="2"/>
                  </a:lnTo>
                  <a:lnTo>
                    <a:pt x="14" y="0"/>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887" name="Freeform 106"/>
            <p:cNvSpPr/>
            <p:nvPr/>
          </p:nvSpPr>
          <p:spPr bwMode="auto">
            <a:xfrm>
              <a:off x="5205413" y="606425"/>
              <a:ext cx="34925" cy="34925"/>
            </a:xfrm>
            <a:custGeom>
              <a:avLst/>
              <a:gdLst/>
              <a:ahLst/>
              <a:cxnLst>
                <a:cxn ang="0">
                  <a:pos x="10" y="0"/>
                </a:cxn>
                <a:cxn ang="0">
                  <a:pos x="10" y="0"/>
                </a:cxn>
                <a:cxn ang="0">
                  <a:pos x="6" y="0"/>
                </a:cxn>
                <a:cxn ang="0">
                  <a:pos x="2" y="2"/>
                </a:cxn>
                <a:cxn ang="0">
                  <a:pos x="0" y="6"/>
                </a:cxn>
                <a:cxn ang="0">
                  <a:pos x="0" y="10"/>
                </a:cxn>
                <a:cxn ang="0">
                  <a:pos x="0" y="10"/>
                </a:cxn>
                <a:cxn ang="0">
                  <a:pos x="0" y="14"/>
                </a:cxn>
                <a:cxn ang="0">
                  <a:pos x="2" y="18"/>
                </a:cxn>
                <a:cxn ang="0">
                  <a:pos x="6" y="20"/>
                </a:cxn>
                <a:cxn ang="0">
                  <a:pos x="10" y="22"/>
                </a:cxn>
                <a:cxn ang="0">
                  <a:pos x="10" y="22"/>
                </a:cxn>
                <a:cxn ang="0">
                  <a:pos x="14" y="20"/>
                </a:cxn>
                <a:cxn ang="0">
                  <a:pos x="18" y="18"/>
                </a:cxn>
                <a:cxn ang="0">
                  <a:pos x="20" y="14"/>
                </a:cxn>
                <a:cxn ang="0">
                  <a:pos x="22" y="10"/>
                </a:cxn>
                <a:cxn ang="0">
                  <a:pos x="22" y="10"/>
                </a:cxn>
                <a:cxn ang="0">
                  <a:pos x="20" y="6"/>
                </a:cxn>
                <a:cxn ang="0">
                  <a:pos x="18" y="2"/>
                </a:cxn>
                <a:cxn ang="0">
                  <a:pos x="14" y="0"/>
                </a:cxn>
                <a:cxn ang="0">
                  <a:pos x="10" y="0"/>
                </a:cxn>
              </a:cxnLst>
              <a:rect l="0" t="0" r="r" b="b"/>
              <a:pathLst>
                <a:path w="22" h="22">
                  <a:moveTo>
                    <a:pt x="10" y="0"/>
                  </a:moveTo>
                  <a:lnTo>
                    <a:pt x="10" y="0"/>
                  </a:lnTo>
                  <a:lnTo>
                    <a:pt x="6" y="0"/>
                  </a:lnTo>
                  <a:lnTo>
                    <a:pt x="2" y="2"/>
                  </a:lnTo>
                  <a:lnTo>
                    <a:pt x="0" y="6"/>
                  </a:lnTo>
                  <a:lnTo>
                    <a:pt x="0" y="10"/>
                  </a:lnTo>
                  <a:lnTo>
                    <a:pt x="0" y="10"/>
                  </a:lnTo>
                  <a:lnTo>
                    <a:pt x="0" y="14"/>
                  </a:lnTo>
                  <a:lnTo>
                    <a:pt x="2" y="18"/>
                  </a:lnTo>
                  <a:lnTo>
                    <a:pt x="6" y="20"/>
                  </a:lnTo>
                  <a:lnTo>
                    <a:pt x="10" y="22"/>
                  </a:lnTo>
                  <a:lnTo>
                    <a:pt x="10" y="22"/>
                  </a:lnTo>
                  <a:lnTo>
                    <a:pt x="14" y="20"/>
                  </a:lnTo>
                  <a:lnTo>
                    <a:pt x="18" y="18"/>
                  </a:lnTo>
                  <a:lnTo>
                    <a:pt x="20" y="14"/>
                  </a:lnTo>
                  <a:lnTo>
                    <a:pt x="22" y="10"/>
                  </a:lnTo>
                  <a:lnTo>
                    <a:pt x="22" y="10"/>
                  </a:lnTo>
                  <a:lnTo>
                    <a:pt x="20" y="6"/>
                  </a:lnTo>
                  <a:lnTo>
                    <a:pt x="18" y="2"/>
                  </a:lnTo>
                  <a:lnTo>
                    <a:pt x="14" y="0"/>
                  </a:lnTo>
                  <a:lnTo>
                    <a:pt x="10"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888" name="Freeform 107"/>
            <p:cNvSpPr/>
            <p:nvPr/>
          </p:nvSpPr>
          <p:spPr bwMode="auto">
            <a:xfrm>
              <a:off x="7011988" y="292100"/>
              <a:ext cx="34925" cy="38100"/>
            </a:xfrm>
            <a:custGeom>
              <a:avLst/>
              <a:gdLst/>
              <a:ahLst/>
              <a:cxnLst>
                <a:cxn ang="0">
                  <a:pos x="10" y="0"/>
                </a:cxn>
                <a:cxn ang="0">
                  <a:pos x="10" y="0"/>
                </a:cxn>
                <a:cxn ang="0">
                  <a:pos x="6" y="2"/>
                </a:cxn>
                <a:cxn ang="0">
                  <a:pos x="2" y="4"/>
                </a:cxn>
                <a:cxn ang="0">
                  <a:pos x="0" y="8"/>
                </a:cxn>
                <a:cxn ang="0">
                  <a:pos x="0" y="12"/>
                </a:cxn>
                <a:cxn ang="0">
                  <a:pos x="0" y="12"/>
                </a:cxn>
                <a:cxn ang="0">
                  <a:pos x="0" y="16"/>
                </a:cxn>
                <a:cxn ang="0">
                  <a:pos x="2" y="20"/>
                </a:cxn>
                <a:cxn ang="0">
                  <a:pos x="6" y="22"/>
                </a:cxn>
                <a:cxn ang="0">
                  <a:pos x="10" y="24"/>
                </a:cxn>
                <a:cxn ang="0">
                  <a:pos x="10" y="24"/>
                </a:cxn>
                <a:cxn ang="0">
                  <a:pos x="14" y="22"/>
                </a:cxn>
                <a:cxn ang="0">
                  <a:pos x="18" y="20"/>
                </a:cxn>
                <a:cxn ang="0">
                  <a:pos x="20" y="16"/>
                </a:cxn>
                <a:cxn ang="0">
                  <a:pos x="22" y="12"/>
                </a:cxn>
                <a:cxn ang="0">
                  <a:pos x="22" y="12"/>
                </a:cxn>
                <a:cxn ang="0">
                  <a:pos x="20" y="8"/>
                </a:cxn>
                <a:cxn ang="0">
                  <a:pos x="18" y="4"/>
                </a:cxn>
                <a:cxn ang="0">
                  <a:pos x="14" y="2"/>
                </a:cxn>
                <a:cxn ang="0">
                  <a:pos x="10" y="0"/>
                </a:cxn>
              </a:cxnLst>
              <a:rect l="0" t="0" r="r" b="b"/>
              <a:pathLst>
                <a:path w="22" h="24">
                  <a:moveTo>
                    <a:pt x="10" y="0"/>
                  </a:moveTo>
                  <a:lnTo>
                    <a:pt x="10" y="0"/>
                  </a:lnTo>
                  <a:lnTo>
                    <a:pt x="6" y="2"/>
                  </a:lnTo>
                  <a:lnTo>
                    <a:pt x="2" y="4"/>
                  </a:lnTo>
                  <a:lnTo>
                    <a:pt x="0" y="8"/>
                  </a:lnTo>
                  <a:lnTo>
                    <a:pt x="0" y="12"/>
                  </a:lnTo>
                  <a:lnTo>
                    <a:pt x="0" y="12"/>
                  </a:lnTo>
                  <a:lnTo>
                    <a:pt x="0" y="16"/>
                  </a:lnTo>
                  <a:lnTo>
                    <a:pt x="2" y="20"/>
                  </a:lnTo>
                  <a:lnTo>
                    <a:pt x="6" y="22"/>
                  </a:lnTo>
                  <a:lnTo>
                    <a:pt x="10" y="24"/>
                  </a:lnTo>
                  <a:lnTo>
                    <a:pt x="10" y="24"/>
                  </a:lnTo>
                  <a:lnTo>
                    <a:pt x="14" y="22"/>
                  </a:lnTo>
                  <a:lnTo>
                    <a:pt x="18" y="20"/>
                  </a:lnTo>
                  <a:lnTo>
                    <a:pt x="20" y="16"/>
                  </a:lnTo>
                  <a:lnTo>
                    <a:pt x="22" y="12"/>
                  </a:lnTo>
                  <a:lnTo>
                    <a:pt x="22" y="12"/>
                  </a:lnTo>
                  <a:lnTo>
                    <a:pt x="20" y="8"/>
                  </a:lnTo>
                  <a:lnTo>
                    <a:pt x="18" y="4"/>
                  </a:lnTo>
                  <a:lnTo>
                    <a:pt x="14" y="2"/>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889" name="Freeform 108"/>
            <p:cNvSpPr/>
            <p:nvPr/>
          </p:nvSpPr>
          <p:spPr bwMode="auto">
            <a:xfrm>
              <a:off x="7011988" y="292100"/>
              <a:ext cx="34925" cy="38100"/>
            </a:xfrm>
            <a:custGeom>
              <a:avLst/>
              <a:gdLst/>
              <a:ahLst/>
              <a:cxnLst>
                <a:cxn ang="0">
                  <a:pos x="10" y="0"/>
                </a:cxn>
                <a:cxn ang="0">
                  <a:pos x="10" y="0"/>
                </a:cxn>
                <a:cxn ang="0">
                  <a:pos x="6" y="2"/>
                </a:cxn>
                <a:cxn ang="0">
                  <a:pos x="2" y="4"/>
                </a:cxn>
                <a:cxn ang="0">
                  <a:pos x="0" y="8"/>
                </a:cxn>
                <a:cxn ang="0">
                  <a:pos x="0" y="12"/>
                </a:cxn>
                <a:cxn ang="0">
                  <a:pos x="0" y="12"/>
                </a:cxn>
                <a:cxn ang="0">
                  <a:pos x="0" y="16"/>
                </a:cxn>
                <a:cxn ang="0">
                  <a:pos x="2" y="20"/>
                </a:cxn>
                <a:cxn ang="0">
                  <a:pos x="6" y="22"/>
                </a:cxn>
                <a:cxn ang="0">
                  <a:pos x="10" y="24"/>
                </a:cxn>
                <a:cxn ang="0">
                  <a:pos x="10" y="24"/>
                </a:cxn>
                <a:cxn ang="0">
                  <a:pos x="14" y="22"/>
                </a:cxn>
                <a:cxn ang="0">
                  <a:pos x="18" y="20"/>
                </a:cxn>
                <a:cxn ang="0">
                  <a:pos x="20" y="16"/>
                </a:cxn>
                <a:cxn ang="0">
                  <a:pos x="22" y="12"/>
                </a:cxn>
                <a:cxn ang="0">
                  <a:pos x="22" y="12"/>
                </a:cxn>
                <a:cxn ang="0">
                  <a:pos x="20" y="8"/>
                </a:cxn>
                <a:cxn ang="0">
                  <a:pos x="18" y="4"/>
                </a:cxn>
                <a:cxn ang="0">
                  <a:pos x="14" y="2"/>
                </a:cxn>
                <a:cxn ang="0">
                  <a:pos x="10" y="0"/>
                </a:cxn>
              </a:cxnLst>
              <a:rect l="0" t="0" r="r" b="b"/>
              <a:pathLst>
                <a:path w="22" h="24">
                  <a:moveTo>
                    <a:pt x="10" y="0"/>
                  </a:moveTo>
                  <a:lnTo>
                    <a:pt x="10" y="0"/>
                  </a:lnTo>
                  <a:lnTo>
                    <a:pt x="6" y="2"/>
                  </a:lnTo>
                  <a:lnTo>
                    <a:pt x="2" y="4"/>
                  </a:lnTo>
                  <a:lnTo>
                    <a:pt x="0" y="8"/>
                  </a:lnTo>
                  <a:lnTo>
                    <a:pt x="0" y="12"/>
                  </a:lnTo>
                  <a:lnTo>
                    <a:pt x="0" y="12"/>
                  </a:lnTo>
                  <a:lnTo>
                    <a:pt x="0" y="16"/>
                  </a:lnTo>
                  <a:lnTo>
                    <a:pt x="2" y="20"/>
                  </a:lnTo>
                  <a:lnTo>
                    <a:pt x="6" y="22"/>
                  </a:lnTo>
                  <a:lnTo>
                    <a:pt x="10" y="24"/>
                  </a:lnTo>
                  <a:lnTo>
                    <a:pt x="10" y="24"/>
                  </a:lnTo>
                  <a:lnTo>
                    <a:pt x="14" y="22"/>
                  </a:lnTo>
                  <a:lnTo>
                    <a:pt x="18" y="20"/>
                  </a:lnTo>
                  <a:lnTo>
                    <a:pt x="20" y="16"/>
                  </a:lnTo>
                  <a:lnTo>
                    <a:pt x="22" y="12"/>
                  </a:lnTo>
                  <a:lnTo>
                    <a:pt x="22" y="12"/>
                  </a:lnTo>
                  <a:lnTo>
                    <a:pt x="20" y="8"/>
                  </a:lnTo>
                  <a:lnTo>
                    <a:pt x="18" y="4"/>
                  </a:lnTo>
                  <a:lnTo>
                    <a:pt x="14" y="2"/>
                  </a:lnTo>
                  <a:lnTo>
                    <a:pt x="10"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890" name="Freeform 109"/>
            <p:cNvSpPr/>
            <p:nvPr/>
          </p:nvSpPr>
          <p:spPr bwMode="auto">
            <a:xfrm>
              <a:off x="7650163" y="381000"/>
              <a:ext cx="38100" cy="38100"/>
            </a:xfrm>
            <a:custGeom>
              <a:avLst/>
              <a:gdLst/>
              <a:ahLst/>
              <a:cxnLst>
                <a:cxn ang="0">
                  <a:pos x="12" y="0"/>
                </a:cxn>
                <a:cxn ang="0">
                  <a:pos x="12" y="0"/>
                </a:cxn>
                <a:cxn ang="0">
                  <a:pos x="8" y="2"/>
                </a:cxn>
                <a:cxn ang="0">
                  <a:pos x="4" y="4"/>
                </a:cxn>
                <a:cxn ang="0">
                  <a:pos x="2" y="8"/>
                </a:cxn>
                <a:cxn ang="0">
                  <a:pos x="0" y="12"/>
                </a:cxn>
                <a:cxn ang="0">
                  <a:pos x="0" y="12"/>
                </a:cxn>
                <a:cxn ang="0">
                  <a:pos x="2" y="16"/>
                </a:cxn>
                <a:cxn ang="0">
                  <a:pos x="4" y="20"/>
                </a:cxn>
                <a:cxn ang="0">
                  <a:pos x="8" y="22"/>
                </a:cxn>
                <a:cxn ang="0">
                  <a:pos x="12" y="24"/>
                </a:cxn>
                <a:cxn ang="0">
                  <a:pos x="12" y="24"/>
                </a:cxn>
                <a:cxn ang="0">
                  <a:pos x="16" y="22"/>
                </a:cxn>
                <a:cxn ang="0">
                  <a:pos x="20" y="20"/>
                </a:cxn>
                <a:cxn ang="0">
                  <a:pos x="22" y="16"/>
                </a:cxn>
                <a:cxn ang="0">
                  <a:pos x="24" y="12"/>
                </a:cxn>
                <a:cxn ang="0">
                  <a:pos x="24" y="12"/>
                </a:cxn>
                <a:cxn ang="0">
                  <a:pos x="22" y="8"/>
                </a:cxn>
                <a:cxn ang="0">
                  <a:pos x="20" y="4"/>
                </a:cxn>
                <a:cxn ang="0">
                  <a:pos x="16" y="2"/>
                </a:cxn>
                <a:cxn ang="0">
                  <a:pos x="12" y="0"/>
                </a:cxn>
              </a:cxnLst>
              <a:rect l="0" t="0" r="r" b="b"/>
              <a:pathLst>
                <a:path w="24" h="24">
                  <a:moveTo>
                    <a:pt x="12" y="0"/>
                  </a:moveTo>
                  <a:lnTo>
                    <a:pt x="12" y="0"/>
                  </a:lnTo>
                  <a:lnTo>
                    <a:pt x="8" y="2"/>
                  </a:lnTo>
                  <a:lnTo>
                    <a:pt x="4" y="4"/>
                  </a:lnTo>
                  <a:lnTo>
                    <a:pt x="2" y="8"/>
                  </a:lnTo>
                  <a:lnTo>
                    <a:pt x="0" y="12"/>
                  </a:lnTo>
                  <a:lnTo>
                    <a:pt x="0" y="12"/>
                  </a:lnTo>
                  <a:lnTo>
                    <a:pt x="2" y="16"/>
                  </a:lnTo>
                  <a:lnTo>
                    <a:pt x="4" y="20"/>
                  </a:lnTo>
                  <a:lnTo>
                    <a:pt x="8" y="22"/>
                  </a:lnTo>
                  <a:lnTo>
                    <a:pt x="12" y="24"/>
                  </a:lnTo>
                  <a:lnTo>
                    <a:pt x="12" y="24"/>
                  </a:lnTo>
                  <a:lnTo>
                    <a:pt x="16" y="22"/>
                  </a:lnTo>
                  <a:lnTo>
                    <a:pt x="20" y="20"/>
                  </a:lnTo>
                  <a:lnTo>
                    <a:pt x="22" y="16"/>
                  </a:lnTo>
                  <a:lnTo>
                    <a:pt x="24" y="12"/>
                  </a:lnTo>
                  <a:lnTo>
                    <a:pt x="24" y="12"/>
                  </a:lnTo>
                  <a:lnTo>
                    <a:pt x="22" y="8"/>
                  </a:lnTo>
                  <a:lnTo>
                    <a:pt x="20" y="4"/>
                  </a:lnTo>
                  <a:lnTo>
                    <a:pt x="16" y="2"/>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891" name="Freeform 110"/>
            <p:cNvSpPr/>
            <p:nvPr/>
          </p:nvSpPr>
          <p:spPr bwMode="auto">
            <a:xfrm>
              <a:off x="7650163" y="381000"/>
              <a:ext cx="38100" cy="38100"/>
            </a:xfrm>
            <a:custGeom>
              <a:avLst/>
              <a:gdLst/>
              <a:ahLst/>
              <a:cxnLst>
                <a:cxn ang="0">
                  <a:pos x="12" y="0"/>
                </a:cxn>
                <a:cxn ang="0">
                  <a:pos x="12" y="0"/>
                </a:cxn>
                <a:cxn ang="0">
                  <a:pos x="8" y="2"/>
                </a:cxn>
                <a:cxn ang="0">
                  <a:pos x="4" y="4"/>
                </a:cxn>
                <a:cxn ang="0">
                  <a:pos x="2" y="8"/>
                </a:cxn>
                <a:cxn ang="0">
                  <a:pos x="0" y="12"/>
                </a:cxn>
                <a:cxn ang="0">
                  <a:pos x="0" y="12"/>
                </a:cxn>
                <a:cxn ang="0">
                  <a:pos x="2" y="16"/>
                </a:cxn>
                <a:cxn ang="0">
                  <a:pos x="4" y="20"/>
                </a:cxn>
                <a:cxn ang="0">
                  <a:pos x="8" y="22"/>
                </a:cxn>
                <a:cxn ang="0">
                  <a:pos x="12" y="24"/>
                </a:cxn>
                <a:cxn ang="0">
                  <a:pos x="12" y="24"/>
                </a:cxn>
                <a:cxn ang="0">
                  <a:pos x="16" y="22"/>
                </a:cxn>
                <a:cxn ang="0">
                  <a:pos x="20" y="20"/>
                </a:cxn>
                <a:cxn ang="0">
                  <a:pos x="22" y="16"/>
                </a:cxn>
                <a:cxn ang="0">
                  <a:pos x="24" y="12"/>
                </a:cxn>
                <a:cxn ang="0">
                  <a:pos x="24" y="12"/>
                </a:cxn>
                <a:cxn ang="0">
                  <a:pos x="22" y="8"/>
                </a:cxn>
                <a:cxn ang="0">
                  <a:pos x="20" y="4"/>
                </a:cxn>
                <a:cxn ang="0">
                  <a:pos x="16" y="2"/>
                </a:cxn>
                <a:cxn ang="0">
                  <a:pos x="12" y="0"/>
                </a:cxn>
              </a:cxnLst>
              <a:rect l="0" t="0" r="r" b="b"/>
              <a:pathLst>
                <a:path w="24" h="24">
                  <a:moveTo>
                    <a:pt x="12" y="0"/>
                  </a:moveTo>
                  <a:lnTo>
                    <a:pt x="12" y="0"/>
                  </a:lnTo>
                  <a:lnTo>
                    <a:pt x="8" y="2"/>
                  </a:lnTo>
                  <a:lnTo>
                    <a:pt x="4" y="4"/>
                  </a:lnTo>
                  <a:lnTo>
                    <a:pt x="2" y="8"/>
                  </a:lnTo>
                  <a:lnTo>
                    <a:pt x="0" y="12"/>
                  </a:lnTo>
                  <a:lnTo>
                    <a:pt x="0" y="12"/>
                  </a:lnTo>
                  <a:lnTo>
                    <a:pt x="2" y="16"/>
                  </a:lnTo>
                  <a:lnTo>
                    <a:pt x="4" y="20"/>
                  </a:lnTo>
                  <a:lnTo>
                    <a:pt x="8" y="22"/>
                  </a:lnTo>
                  <a:lnTo>
                    <a:pt x="12" y="24"/>
                  </a:lnTo>
                  <a:lnTo>
                    <a:pt x="12" y="24"/>
                  </a:lnTo>
                  <a:lnTo>
                    <a:pt x="16" y="22"/>
                  </a:lnTo>
                  <a:lnTo>
                    <a:pt x="20" y="20"/>
                  </a:lnTo>
                  <a:lnTo>
                    <a:pt x="22" y="16"/>
                  </a:lnTo>
                  <a:lnTo>
                    <a:pt x="24" y="12"/>
                  </a:lnTo>
                  <a:lnTo>
                    <a:pt x="24" y="12"/>
                  </a:lnTo>
                  <a:lnTo>
                    <a:pt x="22" y="8"/>
                  </a:lnTo>
                  <a:lnTo>
                    <a:pt x="20" y="4"/>
                  </a:lnTo>
                  <a:lnTo>
                    <a:pt x="16" y="2"/>
                  </a:lnTo>
                  <a:lnTo>
                    <a:pt x="12"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892" name="Freeform 111"/>
            <p:cNvSpPr/>
            <p:nvPr/>
          </p:nvSpPr>
          <p:spPr bwMode="auto">
            <a:xfrm>
              <a:off x="5656263" y="676275"/>
              <a:ext cx="34925" cy="34925"/>
            </a:xfrm>
            <a:custGeom>
              <a:avLst/>
              <a:gdLst/>
              <a:ahLst/>
              <a:cxnLst>
                <a:cxn ang="0">
                  <a:pos x="10" y="0"/>
                </a:cxn>
                <a:cxn ang="0">
                  <a:pos x="10" y="0"/>
                </a:cxn>
                <a:cxn ang="0">
                  <a:pos x="6" y="0"/>
                </a:cxn>
                <a:cxn ang="0">
                  <a:pos x="2" y="4"/>
                </a:cxn>
                <a:cxn ang="0">
                  <a:pos x="0" y="6"/>
                </a:cxn>
                <a:cxn ang="0">
                  <a:pos x="0" y="12"/>
                </a:cxn>
                <a:cxn ang="0">
                  <a:pos x="0" y="12"/>
                </a:cxn>
                <a:cxn ang="0">
                  <a:pos x="0" y="16"/>
                </a:cxn>
                <a:cxn ang="0">
                  <a:pos x="2" y="20"/>
                </a:cxn>
                <a:cxn ang="0">
                  <a:pos x="6" y="22"/>
                </a:cxn>
                <a:cxn ang="0">
                  <a:pos x="10" y="22"/>
                </a:cxn>
                <a:cxn ang="0">
                  <a:pos x="10" y="22"/>
                </a:cxn>
                <a:cxn ang="0">
                  <a:pos x="14" y="22"/>
                </a:cxn>
                <a:cxn ang="0">
                  <a:pos x="18" y="20"/>
                </a:cxn>
                <a:cxn ang="0">
                  <a:pos x="20" y="16"/>
                </a:cxn>
                <a:cxn ang="0">
                  <a:pos x="22" y="12"/>
                </a:cxn>
                <a:cxn ang="0">
                  <a:pos x="22" y="12"/>
                </a:cxn>
                <a:cxn ang="0">
                  <a:pos x="20" y="6"/>
                </a:cxn>
                <a:cxn ang="0">
                  <a:pos x="18" y="4"/>
                </a:cxn>
                <a:cxn ang="0">
                  <a:pos x="14" y="0"/>
                </a:cxn>
                <a:cxn ang="0">
                  <a:pos x="10" y="0"/>
                </a:cxn>
              </a:cxnLst>
              <a:rect l="0" t="0" r="r" b="b"/>
              <a:pathLst>
                <a:path w="22" h="22">
                  <a:moveTo>
                    <a:pt x="10" y="0"/>
                  </a:moveTo>
                  <a:lnTo>
                    <a:pt x="10" y="0"/>
                  </a:lnTo>
                  <a:lnTo>
                    <a:pt x="6" y="0"/>
                  </a:lnTo>
                  <a:lnTo>
                    <a:pt x="2" y="4"/>
                  </a:lnTo>
                  <a:lnTo>
                    <a:pt x="0" y="6"/>
                  </a:lnTo>
                  <a:lnTo>
                    <a:pt x="0" y="12"/>
                  </a:lnTo>
                  <a:lnTo>
                    <a:pt x="0" y="12"/>
                  </a:lnTo>
                  <a:lnTo>
                    <a:pt x="0" y="16"/>
                  </a:lnTo>
                  <a:lnTo>
                    <a:pt x="2" y="20"/>
                  </a:lnTo>
                  <a:lnTo>
                    <a:pt x="6" y="22"/>
                  </a:lnTo>
                  <a:lnTo>
                    <a:pt x="10" y="22"/>
                  </a:lnTo>
                  <a:lnTo>
                    <a:pt x="10" y="22"/>
                  </a:lnTo>
                  <a:lnTo>
                    <a:pt x="14" y="22"/>
                  </a:lnTo>
                  <a:lnTo>
                    <a:pt x="18" y="20"/>
                  </a:lnTo>
                  <a:lnTo>
                    <a:pt x="20" y="16"/>
                  </a:lnTo>
                  <a:lnTo>
                    <a:pt x="22" y="12"/>
                  </a:lnTo>
                  <a:lnTo>
                    <a:pt x="22" y="12"/>
                  </a:lnTo>
                  <a:lnTo>
                    <a:pt x="20" y="6"/>
                  </a:lnTo>
                  <a:lnTo>
                    <a:pt x="18" y="4"/>
                  </a:lnTo>
                  <a:lnTo>
                    <a:pt x="14" y="0"/>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893" name="Freeform 112"/>
            <p:cNvSpPr/>
            <p:nvPr/>
          </p:nvSpPr>
          <p:spPr bwMode="auto">
            <a:xfrm>
              <a:off x="5656263" y="676275"/>
              <a:ext cx="34925" cy="34925"/>
            </a:xfrm>
            <a:custGeom>
              <a:avLst/>
              <a:gdLst/>
              <a:ahLst/>
              <a:cxnLst>
                <a:cxn ang="0">
                  <a:pos x="10" y="0"/>
                </a:cxn>
                <a:cxn ang="0">
                  <a:pos x="10" y="0"/>
                </a:cxn>
                <a:cxn ang="0">
                  <a:pos x="6" y="0"/>
                </a:cxn>
                <a:cxn ang="0">
                  <a:pos x="2" y="4"/>
                </a:cxn>
                <a:cxn ang="0">
                  <a:pos x="0" y="6"/>
                </a:cxn>
                <a:cxn ang="0">
                  <a:pos x="0" y="12"/>
                </a:cxn>
                <a:cxn ang="0">
                  <a:pos x="0" y="12"/>
                </a:cxn>
                <a:cxn ang="0">
                  <a:pos x="0" y="16"/>
                </a:cxn>
                <a:cxn ang="0">
                  <a:pos x="2" y="20"/>
                </a:cxn>
                <a:cxn ang="0">
                  <a:pos x="6" y="22"/>
                </a:cxn>
                <a:cxn ang="0">
                  <a:pos x="10" y="22"/>
                </a:cxn>
                <a:cxn ang="0">
                  <a:pos x="10" y="22"/>
                </a:cxn>
                <a:cxn ang="0">
                  <a:pos x="14" y="22"/>
                </a:cxn>
                <a:cxn ang="0">
                  <a:pos x="18" y="20"/>
                </a:cxn>
                <a:cxn ang="0">
                  <a:pos x="20" y="16"/>
                </a:cxn>
                <a:cxn ang="0">
                  <a:pos x="22" y="12"/>
                </a:cxn>
                <a:cxn ang="0">
                  <a:pos x="22" y="12"/>
                </a:cxn>
                <a:cxn ang="0">
                  <a:pos x="20" y="6"/>
                </a:cxn>
                <a:cxn ang="0">
                  <a:pos x="18" y="4"/>
                </a:cxn>
                <a:cxn ang="0">
                  <a:pos x="14" y="0"/>
                </a:cxn>
                <a:cxn ang="0">
                  <a:pos x="10" y="0"/>
                </a:cxn>
              </a:cxnLst>
              <a:rect l="0" t="0" r="r" b="b"/>
              <a:pathLst>
                <a:path w="22" h="22">
                  <a:moveTo>
                    <a:pt x="10" y="0"/>
                  </a:moveTo>
                  <a:lnTo>
                    <a:pt x="10" y="0"/>
                  </a:lnTo>
                  <a:lnTo>
                    <a:pt x="6" y="0"/>
                  </a:lnTo>
                  <a:lnTo>
                    <a:pt x="2" y="4"/>
                  </a:lnTo>
                  <a:lnTo>
                    <a:pt x="0" y="6"/>
                  </a:lnTo>
                  <a:lnTo>
                    <a:pt x="0" y="12"/>
                  </a:lnTo>
                  <a:lnTo>
                    <a:pt x="0" y="12"/>
                  </a:lnTo>
                  <a:lnTo>
                    <a:pt x="0" y="16"/>
                  </a:lnTo>
                  <a:lnTo>
                    <a:pt x="2" y="20"/>
                  </a:lnTo>
                  <a:lnTo>
                    <a:pt x="6" y="22"/>
                  </a:lnTo>
                  <a:lnTo>
                    <a:pt x="10" y="22"/>
                  </a:lnTo>
                  <a:lnTo>
                    <a:pt x="10" y="22"/>
                  </a:lnTo>
                  <a:lnTo>
                    <a:pt x="14" y="22"/>
                  </a:lnTo>
                  <a:lnTo>
                    <a:pt x="18" y="20"/>
                  </a:lnTo>
                  <a:lnTo>
                    <a:pt x="20" y="16"/>
                  </a:lnTo>
                  <a:lnTo>
                    <a:pt x="22" y="12"/>
                  </a:lnTo>
                  <a:lnTo>
                    <a:pt x="22" y="12"/>
                  </a:lnTo>
                  <a:lnTo>
                    <a:pt x="20" y="6"/>
                  </a:lnTo>
                  <a:lnTo>
                    <a:pt x="18" y="4"/>
                  </a:lnTo>
                  <a:lnTo>
                    <a:pt x="14" y="0"/>
                  </a:lnTo>
                  <a:lnTo>
                    <a:pt x="10"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894" name="Freeform 113"/>
            <p:cNvSpPr/>
            <p:nvPr/>
          </p:nvSpPr>
          <p:spPr bwMode="auto">
            <a:xfrm>
              <a:off x="5275263" y="828675"/>
              <a:ext cx="34925" cy="34925"/>
            </a:xfrm>
            <a:custGeom>
              <a:avLst/>
              <a:gdLst/>
              <a:ahLst/>
              <a:cxnLst>
                <a:cxn ang="0">
                  <a:pos x="12" y="0"/>
                </a:cxn>
                <a:cxn ang="0">
                  <a:pos x="12" y="0"/>
                </a:cxn>
                <a:cxn ang="0">
                  <a:pos x="6" y="0"/>
                </a:cxn>
                <a:cxn ang="0">
                  <a:pos x="4" y="2"/>
                </a:cxn>
                <a:cxn ang="0">
                  <a:pos x="0" y="6"/>
                </a:cxn>
                <a:cxn ang="0">
                  <a:pos x="0" y="10"/>
                </a:cxn>
                <a:cxn ang="0">
                  <a:pos x="0" y="10"/>
                </a:cxn>
                <a:cxn ang="0">
                  <a:pos x="0" y="14"/>
                </a:cxn>
                <a:cxn ang="0">
                  <a:pos x="4" y="18"/>
                </a:cxn>
                <a:cxn ang="0">
                  <a:pos x="6" y="20"/>
                </a:cxn>
                <a:cxn ang="0">
                  <a:pos x="12" y="22"/>
                </a:cxn>
                <a:cxn ang="0">
                  <a:pos x="12" y="22"/>
                </a:cxn>
                <a:cxn ang="0">
                  <a:pos x="16" y="20"/>
                </a:cxn>
                <a:cxn ang="0">
                  <a:pos x="20" y="18"/>
                </a:cxn>
                <a:cxn ang="0">
                  <a:pos x="22" y="14"/>
                </a:cxn>
                <a:cxn ang="0">
                  <a:pos x="22" y="10"/>
                </a:cxn>
                <a:cxn ang="0">
                  <a:pos x="22" y="10"/>
                </a:cxn>
                <a:cxn ang="0">
                  <a:pos x="22" y="6"/>
                </a:cxn>
                <a:cxn ang="0">
                  <a:pos x="20" y="2"/>
                </a:cxn>
                <a:cxn ang="0">
                  <a:pos x="16" y="0"/>
                </a:cxn>
                <a:cxn ang="0">
                  <a:pos x="12" y="0"/>
                </a:cxn>
              </a:cxnLst>
              <a:rect l="0" t="0" r="r" b="b"/>
              <a:pathLst>
                <a:path w="22" h="22">
                  <a:moveTo>
                    <a:pt x="12" y="0"/>
                  </a:moveTo>
                  <a:lnTo>
                    <a:pt x="12" y="0"/>
                  </a:lnTo>
                  <a:lnTo>
                    <a:pt x="6" y="0"/>
                  </a:lnTo>
                  <a:lnTo>
                    <a:pt x="4" y="2"/>
                  </a:lnTo>
                  <a:lnTo>
                    <a:pt x="0" y="6"/>
                  </a:lnTo>
                  <a:lnTo>
                    <a:pt x="0" y="10"/>
                  </a:lnTo>
                  <a:lnTo>
                    <a:pt x="0" y="10"/>
                  </a:lnTo>
                  <a:lnTo>
                    <a:pt x="0" y="14"/>
                  </a:lnTo>
                  <a:lnTo>
                    <a:pt x="4" y="18"/>
                  </a:lnTo>
                  <a:lnTo>
                    <a:pt x="6" y="20"/>
                  </a:lnTo>
                  <a:lnTo>
                    <a:pt x="12" y="22"/>
                  </a:lnTo>
                  <a:lnTo>
                    <a:pt x="12" y="22"/>
                  </a:lnTo>
                  <a:lnTo>
                    <a:pt x="16" y="20"/>
                  </a:lnTo>
                  <a:lnTo>
                    <a:pt x="20" y="18"/>
                  </a:lnTo>
                  <a:lnTo>
                    <a:pt x="22" y="14"/>
                  </a:lnTo>
                  <a:lnTo>
                    <a:pt x="22" y="10"/>
                  </a:lnTo>
                  <a:lnTo>
                    <a:pt x="22" y="10"/>
                  </a:lnTo>
                  <a:lnTo>
                    <a:pt x="22" y="6"/>
                  </a:lnTo>
                  <a:lnTo>
                    <a:pt x="20" y="2"/>
                  </a:lnTo>
                  <a:lnTo>
                    <a:pt x="16" y="0"/>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895" name="Freeform 114"/>
            <p:cNvSpPr/>
            <p:nvPr/>
          </p:nvSpPr>
          <p:spPr bwMode="auto">
            <a:xfrm>
              <a:off x="5275263" y="828675"/>
              <a:ext cx="34925" cy="34925"/>
            </a:xfrm>
            <a:custGeom>
              <a:avLst/>
              <a:gdLst/>
              <a:ahLst/>
              <a:cxnLst>
                <a:cxn ang="0">
                  <a:pos x="12" y="0"/>
                </a:cxn>
                <a:cxn ang="0">
                  <a:pos x="12" y="0"/>
                </a:cxn>
                <a:cxn ang="0">
                  <a:pos x="6" y="0"/>
                </a:cxn>
                <a:cxn ang="0">
                  <a:pos x="4" y="2"/>
                </a:cxn>
                <a:cxn ang="0">
                  <a:pos x="0" y="6"/>
                </a:cxn>
                <a:cxn ang="0">
                  <a:pos x="0" y="10"/>
                </a:cxn>
                <a:cxn ang="0">
                  <a:pos x="0" y="10"/>
                </a:cxn>
                <a:cxn ang="0">
                  <a:pos x="0" y="14"/>
                </a:cxn>
                <a:cxn ang="0">
                  <a:pos x="4" y="18"/>
                </a:cxn>
                <a:cxn ang="0">
                  <a:pos x="6" y="20"/>
                </a:cxn>
                <a:cxn ang="0">
                  <a:pos x="12" y="22"/>
                </a:cxn>
                <a:cxn ang="0">
                  <a:pos x="12" y="22"/>
                </a:cxn>
                <a:cxn ang="0">
                  <a:pos x="16" y="20"/>
                </a:cxn>
                <a:cxn ang="0">
                  <a:pos x="20" y="18"/>
                </a:cxn>
                <a:cxn ang="0">
                  <a:pos x="22" y="14"/>
                </a:cxn>
                <a:cxn ang="0">
                  <a:pos x="22" y="10"/>
                </a:cxn>
                <a:cxn ang="0">
                  <a:pos x="22" y="10"/>
                </a:cxn>
                <a:cxn ang="0">
                  <a:pos x="22" y="6"/>
                </a:cxn>
                <a:cxn ang="0">
                  <a:pos x="20" y="2"/>
                </a:cxn>
                <a:cxn ang="0">
                  <a:pos x="16" y="0"/>
                </a:cxn>
                <a:cxn ang="0">
                  <a:pos x="12" y="0"/>
                </a:cxn>
              </a:cxnLst>
              <a:rect l="0" t="0" r="r" b="b"/>
              <a:pathLst>
                <a:path w="22" h="22">
                  <a:moveTo>
                    <a:pt x="12" y="0"/>
                  </a:moveTo>
                  <a:lnTo>
                    <a:pt x="12" y="0"/>
                  </a:lnTo>
                  <a:lnTo>
                    <a:pt x="6" y="0"/>
                  </a:lnTo>
                  <a:lnTo>
                    <a:pt x="4" y="2"/>
                  </a:lnTo>
                  <a:lnTo>
                    <a:pt x="0" y="6"/>
                  </a:lnTo>
                  <a:lnTo>
                    <a:pt x="0" y="10"/>
                  </a:lnTo>
                  <a:lnTo>
                    <a:pt x="0" y="10"/>
                  </a:lnTo>
                  <a:lnTo>
                    <a:pt x="0" y="14"/>
                  </a:lnTo>
                  <a:lnTo>
                    <a:pt x="4" y="18"/>
                  </a:lnTo>
                  <a:lnTo>
                    <a:pt x="6" y="20"/>
                  </a:lnTo>
                  <a:lnTo>
                    <a:pt x="12" y="22"/>
                  </a:lnTo>
                  <a:lnTo>
                    <a:pt x="12" y="22"/>
                  </a:lnTo>
                  <a:lnTo>
                    <a:pt x="16" y="20"/>
                  </a:lnTo>
                  <a:lnTo>
                    <a:pt x="20" y="18"/>
                  </a:lnTo>
                  <a:lnTo>
                    <a:pt x="22" y="14"/>
                  </a:lnTo>
                  <a:lnTo>
                    <a:pt x="22" y="10"/>
                  </a:lnTo>
                  <a:lnTo>
                    <a:pt x="22" y="10"/>
                  </a:lnTo>
                  <a:lnTo>
                    <a:pt x="22" y="6"/>
                  </a:lnTo>
                  <a:lnTo>
                    <a:pt x="20" y="2"/>
                  </a:lnTo>
                  <a:lnTo>
                    <a:pt x="16" y="0"/>
                  </a:lnTo>
                  <a:lnTo>
                    <a:pt x="12"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896" name="Freeform 115"/>
            <p:cNvSpPr/>
            <p:nvPr/>
          </p:nvSpPr>
          <p:spPr bwMode="auto">
            <a:xfrm>
              <a:off x="5500688" y="406400"/>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897" name="Freeform 116"/>
            <p:cNvSpPr/>
            <p:nvPr/>
          </p:nvSpPr>
          <p:spPr bwMode="auto">
            <a:xfrm>
              <a:off x="5500688" y="406400"/>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898" name="Freeform 117"/>
            <p:cNvSpPr/>
            <p:nvPr/>
          </p:nvSpPr>
          <p:spPr bwMode="auto">
            <a:xfrm>
              <a:off x="6142038" y="21272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899" name="Freeform 118"/>
            <p:cNvSpPr/>
            <p:nvPr/>
          </p:nvSpPr>
          <p:spPr bwMode="auto">
            <a:xfrm>
              <a:off x="6142038" y="21272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900" name="Freeform 119"/>
            <p:cNvSpPr/>
            <p:nvPr/>
          </p:nvSpPr>
          <p:spPr bwMode="auto">
            <a:xfrm>
              <a:off x="6418263" y="203200"/>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901" name="Freeform 120"/>
            <p:cNvSpPr/>
            <p:nvPr/>
          </p:nvSpPr>
          <p:spPr bwMode="auto">
            <a:xfrm>
              <a:off x="6418263" y="203200"/>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902" name="Freeform 121"/>
            <p:cNvSpPr/>
            <p:nvPr/>
          </p:nvSpPr>
          <p:spPr bwMode="auto">
            <a:xfrm>
              <a:off x="6799263" y="247650"/>
              <a:ext cx="25400" cy="22225"/>
            </a:xfrm>
            <a:custGeom>
              <a:avLst/>
              <a:gdLst/>
              <a:ahLst/>
              <a:cxnLst>
                <a:cxn ang="0">
                  <a:pos x="8" y="0"/>
                </a:cxn>
                <a:cxn ang="0">
                  <a:pos x="8" y="0"/>
                </a:cxn>
                <a:cxn ang="0">
                  <a:pos x="4" y="2"/>
                </a:cxn>
                <a:cxn ang="0">
                  <a:pos x="0" y="6"/>
                </a:cxn>
                <a:cxn ang="0">
                  <a:pos x="0" y="6"/>
                </a:cxn>
                <a:cxn ang="0">
                  <a:pos x="4" y="12"/>
                </a:cxn>
                <a:cxn ang="0">
                  <a:pos x="8" y="14"/>
                </a:cxn>
                <a:cxn ang="0">
                  <a:pos x="8" y="14"/>
                </a:cxn>
                <a:cxn ang="0">
                  <a:pos x="12" y="12"/>
                </a:cxn>
                <a:cxn ang="0">
                  <a:pos x="16" y="6"/>
                </a:cxn>
                <a:cxn ang="0">
                  <a:pos x="16" y="6"/>
                </a:cxn>
                <a:cxn ang="0">
                  <a:pos x="12" y="2"/>
                </a:cxn>
                <a:cxn ang="0">
                  <a:pos x="8" y="0"/>
                </a:cxn>
              </a:cxnLst>
              <a:rect l="0" t="0" r="r" b="b"/>
              <a:pathLst>
                <a:path w="16" h="14">
                  <a:moveTo>
                    <a:pt x="8" y="0"/>
                  </a:moveTo>
                  <a:lnTo>
                    <a:pt x="8" y="0"/>
                  </a:lnTo>
                  <a:lnTo>
                    <a:pt x="4" y="2"/>
                  </a:lnTo>
                  <a:lnTo>
                    <a:pt x="0" y="6"/>
                  </a:lnTo>
                  <a:lnTo>
                    <a:pt x="0" y="6"/>
                  </a:lnTo>
                  <a:lnTo>
                    <a:pt x="4" y="12"/>
                  </a:lnTo>
                  <a:lnTo>
                    <a:pt x="8" y="14"/>
                  </a:lnTo>
                  <a:lnTo>
                    <a:pt x="8" y="14"/>
                  </a:lnTo>
                  <a:lnTo>
                    <a:pt x="12" y="12"/>
                  </a:lnTo>
                  <a:lnTo>
                    <a:pt x="16" y="6"/>
                  </a:lnTo>
                  <a:lnTo>
                    <a:pt x="16"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903" name="Freeform 122"/>
            <p:cNvSpPr/>
            <p:nvPr/>
          </p:nvSpPr>
          <p:spPr bwMode="auto">
            <a:xfrm>
              <a:off x="6799263" y="247650"/>
              <a:ext cx="25400" cy="22225"/>
            </a:xfrm>
            <a:custGeom>
              <a:avLst/>
              <a:gdLst/>
              <a:ahLst/>
              <a:cxnLst>
                <a:cxn ang="0">
                  <a:pos x="8" y="0"/>
                </a:cxn>
                <a:cxn ang="0">
                  <a:pos x="8" y="0"/>
                </a:cxn>
                <a:cxn ang="0">
                  <a:pos x="4" y="2"/>
                </a:cxn>
                <a:cxn ang="0">
                  <a:pos x="0" y="6"/>
                </a:cxn>
                <a:cxn ang="0">
                  <a:pos x="0" y="6"/>
                </a:cxn>
                <a:cxn ang="0">
                  <a:pos x="4" y="12"/>
                </a:cxn>
                <a:cxn ang="0">
                  <a:pos x="8" y="14"/>
                </a:cxn>
                <a:cxn ang="0">
                  <a:pos x="8" y="14"/>
                </a:cxn>
                <a:cxn ang="0">
                  <a:pos x="12" y="12"/>
                </a:cxn>
                <a:cxn ang="0">
                  <a:pos x="16" y="6"/>
                </a:cxn>
                <a:cxn ang="0">
                  <a:pos x="16" y="6"/>
                </a:cxn>
                <a:cxn ang="0">
                  <a:pos x="12" y="2"/>
                </a:cxn>
                <a:cxn ang="0">
                  <a:pos x="8" y="0"/>
                </a:cxn>
              </a:cxnLst>
              <a:rect l="0" t="0" r="r" b="b"/>
              <a:pathLst>
                <a:path w="16" h="14">
                  <a:moveTo>
                    <a:pt x="8" y="0"/>
                  </a:moveTo>
                  <a:lnTo>
                    <a:pt x="8" y="0"/>
                  </a:lnTo>
                  <a:lnTo>
                    <a:pt x="4" y="2"/>
                  </a:lnTo>
                  <a:lnTo>
                    <a:pt x="0" y="6"/>
                  </a:lnTo>
                  <a:lnTo>
                    <a:pt x="0" y="6"/>
                  </a:lnTo>
                  <a:lnTo>
                    <a:pt x="4" y="12"/>
                  </a:lnTo>
                  <a:lnTo>
                    <a:pt x="8" y="14"/>
                  </a:lnTo>
                  <a:lnTo>
                    <a:pt x="8" y="14"/>
                  </a:lnTo>
                  <a:lnTo>
                    <a:pt x="12" y="12"/>
                  </a:lnTo>
                  <a:lnTo>
                    <a:pt x="16" y="6"/>
                  </a:lnTo>
                  <a:lnTo>
                    <a:pt x="16"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904" name="Freeform 123"/>
            <p:cNvSpPr/>
            <p:nvPr/>
          </p:nvSpPr>
          <p:spPr bwMode="auto">
            <a:xfrm>
              <a:off x="6650038" y="35242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905" name="Freeform 124"/>
            <p:cNvSpPr/>
            <p:nvPr/>
          </p:nvSpPr>
          <p:spPr bwMode="auto">
            <a:xfrm>
              <a:off x="6650038" y="35242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906" name="Freeform 125"/>
            <p:cNvSpPr/>
            <p:nvPr/>
          </p:nvSpPr>
          <p:spPr bwMode="auto">
            <a:xfrm>
              <a:off x="6665913" y="692150"/>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907" name="Freeform 126"/>
            <p:cNvSpPr/>
            <p:nvPr/>
          </p:nvSpPr>
          <p:spPr bwMode="auto">
            <a:xfrm>
              <a:off x="6665913" y="692150"/>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908" name="Freeform 127"/>
            <p:cNvSpPr/>
            <p:nvPr/>
          </p:nvSpPr>
          <p:spPr bwMode="auto">
            <a:xfrm>
              <a:off x="7380288" y="72707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909" name="Freeform 128"/>
            <p:cNvSpPr/>
            <p:nvPr/>
          </p:nvSpPr>
          <p:spPr bwMode="auto">
            <a:xfrm>
              <a:off x="7380288" y="72707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910" name="Freeform 129"/>
            <p:cNvSpPr/>
            <p:nvPr/>
          </p:nvSpPr>
          <p:spPr bwMode="auto">
            <a:xfrm>
              <a:off x="6916738" y="72707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911" name="Freeform 130"/>
            <p:cNvSpPr/>
            <p:nvPr/>
          </p:nvSpPr>
          <p:spPr bwMode="auto">
            <a:xfrm>
              <a:off x="6916738" y="72707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912" name="Freeform 131"/>
            <p:cNvSpPr/>
            <p:nvPr/>
          </p:nvSpPr>
          <p:spPr bwMode="auto">
            <a:xfrm>
              <a:off x="6891338" y="46037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913" name="Freeform 132"/>
            <p:cNvSpPr/>
            <p:nvPr/>
          </p:nvSpPr>
          <p:spPr bwMode="auto">
            <a:xfrm>
              <a:off x="6891338" y="46037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914" name="Freeform 133"/>
            <p:cNvSpPr/>
            <p:nvPr/>
          </p:nvSpPr>
          <p:spPr bwMode="auto">
            <a:xfrm>
              <a:off x="7119938" y="54927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915" name="Freeform 134"/>
            <p:cNvSpPr/>
            <p:nvPr/>
          </p:nvSpPr>
          <p:spPr bwMode="auto">
            <a:xfrm>
              <a:off x="7119938" y="54927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916" name="Freeform 135"/>
            <p:cNvSpPr/>
            <p:nvPr/>
          </p:nvSpPr>
          <p:spPr bwMode="auto">
            <a:xfrm>
              <a:off x="7834313" y="317500"/>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917" name="Freeform 136"/>
            <p:cNvSpPr/>
            <p:nvPr/>
          </p:nvSpPr>
          <p:spPr bwMode="auto">
            <a:xfrm>
              <a:off x="7834313" y="317500"/>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918" name="Freeform 137"/>
            <p:cNvSpPr/>
            <p:nvPr/>
          </p:nvSpPr>
          <p:spPr bwMode="auto">
            <a:xfrm>
              <a:off x="7840663" y="584200"/>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919" name="Freeform 138"/>
            <p:cNvSpPr/>
            <p:nvPr/>
          </p:nvSpPr>
          <p:spPr bwMode="auto">
            <a:xfrm>
              <a:off x="7840663" y="584200"/>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920" name="Freeform 139"/>
            <p:cNvSpPr/>
            <p:nvPr/>
          </p:nvSpPr>
          <p:spPr bwMode="auto">
            <a:xfrm>
              <a:off x="7761288" y="79057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921" name="Freeform 140"/>
            <p:cNvSpPr/>
            <p:nvPr/>
          </p:nvSpPr>
          <p:spPr bwMode="auto">
            <a:xfrm>
              <a:off x="7761288" y="79057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922" name="Freeform 141"/>
            <p:cNvSpPr/>
            <p:nvPr/>
          </p:nvSpPr>
          <p:spPr bwMode="auto">
            <a:xfrm>
              <a:off x="6132513" y="939800"/>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923" name="Freeform 142"/>
            <p:cNvSpPr/>
            <p:nvPr/>
          </p:nvSpPr>
          <p:spPr bwMode="auto">
            <a:xfrm>
              <a:off x="6132513" y="939800"/>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924" name="Freeform 143"/>
            <p:cNvSpPr/>
            <p:nvPr/>
          </p:nvSpPr>
          <p:spPr bwMode="auto">
            <a:xfrm>
              <a:off x="5830888" y="96837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925" name="Freeform 144"/>
            <p:cNvSpPr/>
            <p:nvPr/>
          </p:nvSpPr>
          <p:spPr bwMode="auto">
            <a:xfrm>
              <a:off x="5830888" y="96837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926" name="Freeform 145"/>
            <p:cNvSpPr/>
            <p:nvPr/>
          </p:nvSpPr>
          <p:spPr bwMode="auto">
            <a:xfrm>
              <a:off x="3614738" y="844550"/>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927" name="Freeform 146"/>
            <p:cNvSpPr/>
            <p:nvPr/>
          </p:nvSpPr>
          <p:spPr bwMode="auto">
            <a:xfrm>
              <a:off x="3614738" y="844550"/>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928" name="Freeform 147"/>
            <p:cNvSpPr/>
            <p:nvPr/>
          </p:nvSpPr>
          <p:spPr bwMode="auto">
            <a:xfrm>
              <a:off x="3205163" y="889000"/>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929" name="Freeform 148"/>
            <p:cNvSpPr/>
            <p:nvPr/>
          </p:nvSpPr>
          <p:spPr bwMode="auto">
            <a:xfrm>
              <a:off x="3205163" y="889000"/>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930" name="Freeform 149"/>
            <p:cNvSpPr/>
            <p:nvPr/>
          </p:nvSpPr>
          <p:spPr bwMode="auto">
            <a:xfrm>
              <a:off x="2878138" y="86042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931" name="Freeform 150"/>
            <p:cNvSpPr/>
            <p:nvPr/>
          </p:nvSpPr>
          <p:spPr bwMode="auto">
            <a:xfrm>
              <a:off x="2878138" y="86042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932" name="Freeform 151"/>
            <p:cNvSpPr/>
            <p:nvPr/>
          </p:nvSpPr>
          <p:spPr bwMode="auto">
            <a:xfrm>
              <a:off x="3071813" y="1003300"/>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933" name="Freeform 152"/>
            <p:cNvSpPr/>
            <p:nvPr/>
          </p:nvSpPr>
          <p:spPr bwMode="auto">
            <a:xfrm>
              <a:off x="3071813" y="1003300"/>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934" name="Freeform 153"/>
            <p:cNvSpPr/>
            <p:nvPr/>
          </p:nvSpPr>
          <p:spPr bwMode="auto">
            <a:xfrm>
              <a:off x="7459663" y="346075"/>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935" name="Freeform 154"/>
            <p:cNvSpPr/>
            <p:nvPr/>
          </p:nvSpPr>
          <p:spPr bwMode="auto">
            <a:xfrm>
              <a:off x="7459663" y="346075"/>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936" name="Freeform 155"/>
            <p:cNvSpPr/>
            <p:nvPr/>
          </p:nvSpPr>
          <p:spPr bwMode="auto">
            <a:xfrm>
              <a:off x="7716838" y="19367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937" name="Freeform 156"/>
            <p:cNvSpPr/>
            <p:nvPr/>
          </p:nvSpPr>
          <p:spPr bwMode="auto">
            <a:xfrm>
              <a:off x="7716838" y="19367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938" name="Freeform 157"/>
            <p:cNvSpPr/>
            <p:nvPr/>
          </p:nvSpPr>
          <p:spPr bwMode="auto">
            <a:xfrm>
              <a:off x="7164388" y="21907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939" name="Freeform 158"/>
            <p:cNvSpPr/>
            <p:nvPr/>
          </p:nvSpPr>
          <p:spPr bwMode="auto">
            <a:xfrm>
              <a:off x="7164388" y="21907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940" name="Freeform 159"/>
            <p:cNvSpPr/>
            <p:nvPr/>
          </p:nvSpPr>
          <p:spPr bwMode="auto">
            <a:xfrm>
              <a:off x="7173913" y="752475"/>
              <a:ext cx="22225" cy="25400"/>
            </a:xfrm>
            <a:custGeom>
              <a:avLst/>
              <a:gdLst/>
              <a:ahLst/>
              <a:cxnLst>
                <a:cxn ang="0">
                  <a:pos x="8" y="0"/>
                </a:cxn>
                <a:cxn ang="0">
                  <a:pos x="8" y="0"/>
                </a:cxn>
                <a:cxn ang="0">
                  <a:pos x="2" y="4"/>
                </a:cxn>
                <a:cxn ang="0">
                  <a:pos x="0" y="8"/>
                </a:cxn>
                <a:cxn ang="0">
                  <a:pos x="0" y="8"/>
                </a:cxn>
                <a:cxn ang="0">
                  <a:pos x="2" y="12"/>
                </a:cxn>
                <a:cxn ang="0">
                  <a:pos x="8" y="16"/>
                </a:cxn>
                <a:cxn ang="0">
                  <a:pos x="8" y="16"/>
                </a:cxn>
                <a:cxn ang="0">
                  <a:pos x="12" y="12"/>
                </a:cxn>
                <a:cxn ang="0">
                  <a:pos x="14" y="8"/>
                </a:cxn>
                <a:cxn ang="0">
                  <a:pos x="14" y="8"/>
                </a:cxn>
                <a:cxn ang="0">
                  <a:pos x="12" y="4"/>
                </a:cxn>
                <a:cxn ang="0">
                  <a:pos x="8" y="0"/>
                </a:cxn>
              </a:cxnLst>
              <a:rect l="0" t="0" r="r" b="b"/>
              <a:pathLst>
                <a:path w="14" h="16">
                  <a:moveTo>
                    <a:pt x="8" y="0"/>
                  </a:moveTo>
                  <a:lnTo>
                    <a:pt x="8" y="0"/>
                  </a:lnTo>
                  <a:lnTo>
                    <a:pt x="2" y="4"/>
                  </a:lnTo>
                  <a:lnTo>
                    <a:pt x="0" y="8"/>
                  </a:lnTo>
                  <a:lnTo>
                    <a:pt x="0" y="8"/>
                  </a:lnTo>
                  <a:lnTo>
                    <a:pt x="2" y="12"/>
                  </a:lnTo>
                  <a:lnTo>
                    <a:pt x="8" y="16"/>
                  </a:lnTo>
                  <a:lnTo>
                    <a:pt x="8" y="16"/>
                  </a:lnTo>
                  <a:lnTo>
                    <a:pt x="12" y="12"/>
                  </a:lnTo>
                  <a:lnTo>
                    <a:pt x="14" y="8"/>
                  </a:lnTo>
                  <a:lnTo>
                    <a:pt x="14" y="8"/>
                  </a:lnTo>
                  <a:lnTo>
                    <a:pt x="12" y="4"/>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941" name="Freeform 160"/>
            <p:cNvSpPr/>
            <p:nvPr/>
          </p:nvSpPr>
          <p:spPr bwMode="auto">
            <a:xfrm>
              <a:off x="7173913" y="752475"/>
              <a:ext cx="22225" cy="25400"/>
            </a:xfrm>
            <a:custGeom>
              <a:avLst/>
              <a:gdLst/>
              <a:ahLst/>
              <a:cxnLst>
                <a:cxn ang="0">
                  <a:pos x="8" y="0"/>
                </a:cxn>
                <a:cxn ang="0">
                  <a:pos x="8" y="0"/>
                </a:cxn>
                <a:cxn ang="0">
                  <a:pos x="2" y="4"/>
                </a:cxn>
                <a:cxn ang="0">
                  <a:pos x="0" y="8"/>
                </a:cxn>
                <a:cxn ang="0">
                  <a:pos x="0" y="8"/>
                </a:cxn>
                <a:cxn ang="0">
                  <a:pos x="2" y="12"/>
                </a:cxn>
                <a:cxn ang="0">
                  <a:pos x="8" y="16"/>
                </a:cxn>
                <a:cxn ang="0">
                  <a:pos x="8" y="16"/>
                </a:cxn>
                <a:cxn ang="0">
                  <a:pos x="12" y="12"/>
                </a:cxn>
                <a:cxn ang="0">
                  <a:pos x="14" y="8"/>
                </a:cxn>
                <a:cxn ang="0">
                  <a:pos x="14" y="8"/>
                </a:cxn>
                <a:cxn ang="0">
                  <a:pos x="12" y="4"/>
                </a:cxn>
                <a:cxn ang="0">
                  <a:pos x="8" y="0"/>
                </a:cxn>
              </a:cxnLst>
              <a:rect l="0" t="0" r="r" b="b"/>
              <a:pathLst>
                <a:path w="14" h="16">
                  <a:moveTo>
                    <a:pt x="8" y="0"/>
                  </a:moveTo>
                  <a:lnTo>
                    <a:pt x="8" y="0"/>
                  </a:lnTo>
                  <a:lnTo>
                    <a:pt x="2" y="4"/>
                  </a:lnTo>
                  <a:lnTo>
                    <a:pt x="0" y="8"/>
                  </a:lnTo>
                  <a:lnTo>
                    <a:pt x="0" y="8"/>
                  </a:lnTo>
                  <a:lnTo>
                    <a:pt x="2" y="12"/>
                  </a:lnTo>
                  <a:lnTo>
                    <a:pt x="8" y="16"/>
                  </a:lnTo>
                  <a:lnTo>
                    <a:pt x="8" y="16"/>
                  </a:lnTo>
                  <a:lnTo>
                    <a:pt x="12" y="12"/>
                  </a:lnTo>
                  <a:lnTo>
                    <a:pt x="14" y="8"/>
                  </a:lnTo>
                  <a:lnTo>
                    <a:pt x="14" y="8"/>
                  </a:lnTo>
                  <a:lnTo>
                    <a:pt x="12" y="4"/>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942" name="Freeform 161"/>
            <p:cNvSpPr/>
            <p:nvPr/>
          </p:nvSpPr>
          <p:spPr bwMode="auto">
            <a:xfrm>
              <a:off x="5243513" y="228600"/>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943" name="Freeform 162"/>
            <p:cNvSpPr/>
            <p:nvPr/>
          </p:nvSpPr>
          <p:spPr bwMode="auto">
            <a:xfrm>
              <a:off x="5243513" y="228600"/>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944" name="Freeform 163"/>
            <p:cNvSpPr/>
            <p:nvPr/>
          </p:nvSpPr>
          <p:spPr bwMode="auto">
            <a:xfrm>
              <a:off x="5818188" y="482600"/>
              <a:ext cx="47625" cy="47625"/>
            </a:xfrm>
            <a:custGeom>
              <a:avLst/>
              <a:gdLst/>
              <a:ahLst/>
              <a:cxnLst>
                <a:cxn ang="0">
                  <a:pos x="16" y="0"/>
                </a:cxn>
                <a:cxn ang="0">
                  <a:pos x="16" y="0"/>
                </a:cxn>
                <a:cxn ang="0">
                  <a:pos x="10" y="2"/>
                </a:cxn>
                <a:cxn ang="0">
                  <a:pos x="4" y="6"/>
                </a:cxn>
                <a:cxn ang="0">
                  <a:pos x="2" y="10"/>
                </a:cxn>
                <a:cxn ang="0">
                  <a:pos x="0" y="16"/>
                </a:cxn>
                <a:cxn ang="0">
                  <a:pos x="0" y="16"/>
                </a:cxn>
                <a:cxn ang="0">
                  <a:pos x="2" y="22"/>
                </a:cxn>
                <a:cxn ang="0">
                  <a:pos x="4" y="26"/>
                </a:cxn>
                <a:cxn ang="0">
                  <a:pos x="10" y="28"/>
                </a:cxn>
                <a:cxn ang="0">
                  <a:pos x="16" y="30"/>
                </a:cxn>
                <a:cxn ang="0">
                  <a:pos x="16" y="30"/>
                </a:cxn>
                <a:cxn ang="0">
                  <a:pos x="20" y="28"/>
                </a:cxn>
                <a:cxn ang="0">
                  <a:pos x="26" y="26"/>
                </a:cxn>
                <a:cxn ang="0">
                  <a:pos x="28" y="22"/>
                </a:cxn>
                <a:cxn ang="0">
                  <a:pos x="30" y="16"/>
                </a:cxn>
                <a:cxn ang="0">
                  <a:pos x="30" y="16"/>
                </a:cxn>
                <a:cxn ang="0">
                  <a:pos x="28" y="10"/>
                </a:cxn>
                <a:cxn ang="0">
                  <a:pos x="26" y="6"/>
                </a:cxn>
                <a:cxn ang="0">
                  <a:pos x="20" y="2"/>
                </a:cxn>
                <a:cxn ang="0">
                  <a:pos x="16" y="0"/>
                </a:cxn>
              </a:cxnLst>
              <a:rect l="0" t="0" r="r" b="b"/>
              <a:pathLst>
                <a:path w="30" h="30">
                  <a:moveTo>
                    <a:pt x="16" y="0"/>
                  </a:moveTo>
                  <a:lnTo>
                    <a:pt x="16" y="0"/>
                  </a:lnTo>
                  <a:lnTo>
                    <a:pt x="10" y="2"/>
                  </a:lnTo>
                  <a:lnTo>
                    <a:pt x="4" y="6"/>
                  </a:lnTo>
                  <a:lnTo>
                    <a:pt x="2" y="10"/>
                  </a:lnTo>
                  <a:lnTo>
                    <a:pt x="0" y="16"/>
                  </a:lnTo>
                  <a:lnTo>
                    <a:pt x="0" y="16"/>
                  </a:lnTo>
                  <a:lnTo>
                    <a:pt x="2" y="22"/>
                  </a:lnTo>
                  <a:lnTo>
                    <a:pt x="4" y="26"/>
                  </a:lnTo>
                  <a:lnTo>
                    <a:pt x="10" y="28"/>
                  </a:lnTo>
                  <a:lnTo>
                    <a:pt x="16" y="30"/>
                  </a:lnTo>
                  <a:lnTo>
                    <a:pt x="16" y="30"/>
                  </a:lnTo>
                  <a:lnTo>
                    <a:pt x="20" y="28"/>
                  </a:lnTo>
                  <a:lnTo>
                    <a:pt x="26" y="26"/>
                  </a:lnTo>
                  <a:lnTo>
                    <a:pt x="28" y="22"/>
                  </a:lnTo>
                  <a:lnTo>
                    <a:pt x="30" y="16"/>
                  </a:lnTo>
                  <a:lnTo>
                    <a:pt x="30" y="16"/>
                  </a:lnTo>
                  <a:lnTo>
                    <a:pt x="28" y="10"/>
                  </a:lnTo>
                  <a:lnTo>
                    <a:pt x="26" y="6"/>
                  </a:lnTo>
                  <a:lnTo>
                    <a:pt x="20" y="2"/>
                  </a:lnTo>
                  <a:lnTo>
                    <a:pt x="1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945" name="Freeform 164"/>
            <p:cNvSpPr/>
            <p:nvPr/>
          </p:nvSpPr>
          <p:spPr bwMode="auto">
            <a:xfrm>
              <a:off x="5818188" y="482600"/>
              <a:ext cx="47625" cy="47625"/>
            </a:xfrm>
            <a:custGeom>
              <a:avLst/>
              <a:gdLst/>
              <a:ahLst/>
              <a:cxnLst>
                <a:cxn ang="0">
                  <a:pos x="16" y="0"/>
                </a:cxn>
                <a:cxn ang="0">
                  <a:pos x="16" y="0"/>
                </a:cxn>
                <a:cxn ang="0">
                  <a:pos x="10" y="2"/>
                </a:cxn>
                <a:cxn ang="0">
                  <a:pos x="4" y="6"/>
                </a:cxn>
                <a:cxn ang="0">
                  <a:pos x="2" y="10"/>
                </a:cxn>
                <a:cxn ang="0">
                  <a:pos x="0" y="16"/>
                </a:cxn>
                <a:cxn ang="0">
                  <a:pos x="0" y="16"/>
                </a:cxn>
                <a:cxn ang="0">
                  <a:pos x="2" y="22"/>
                </a:cxn>
                <a:cxn ang="0">
                  <a:pos x="4" y="26"/>
                </a:cxn>
                <a:cxn ang="0">
                  <a:pos x="10" y="28"/>
                </a:cxn>
                <a:cxn ang="0">
                  <a:pos x="16" y="30"/>
                </a:cxn>
                <a:cxn ang="0">
                  <a:pos x="16" y="30"/>
                </a:cxn>
                <a:cxn ang="0">
                  <a:pos x="20" y="28"/>
                </a:cxn>
                <a:cxn ang="0">
                  <a:pos x="26" y="26"/>
                </a:cxn>
                <a:cxn ang="0">
                  <a:pos x="28" y="22"/>
                </a:cxn>
                <a:cxn ang="0">
                  <a:pos x="30" y="16"/>
                </a:cxn>
                <a:cxn ang="0">
                  <a:pos x="30" y="16"/>
                </a:cxn>
                <a:cxn ang="0">
                  <a:pos x="28" y="10"/>
                </a:cxn>
                <a:cxn ang="0">
                  <a:pos x="26" y="6"/>
                </a:cxn>
                <a:cxn ang="0">
                  <a:pos x="20" y="2"/>
                </a:cxn>
                <a:cxn ang="0">
                  <a:pos x="16" y="0"/>
                </a:cxn>
              </a:cxnLst>
              <a:rect l="0" t="0" r="r" b="b"/>
              <a:pathLst>
                <a:path w="30" h="30">
                  <a:moveTo>
                    <a:pt x="16" y="0"/>
                  </a:moveTo>
                  <a:lnTo>
                    <a:pt x="16" y="0"/>
                  </a:lnTo>
                  <a:lnTo>
                    <a:pt x="10" y="2"/>
                  </a:lnTo>
                  <a:lnTo>
                    <a:pt x="4" y="6"/>
                  </a:lnTo>
                  <a:lnTo>
                    <a:pt x="2" y="10"/>
                  </a:lnTo>
                  <a:lnTo>
                    <a:pt x="0" y="16"/>
                  </a:lnTo>
                  <a:lnTo>
                    <a:pt x="0" y="16"/>
                  </a:lnTo>
                  <a:lnTo>
                    <a:pt x="2" y="22"/>
                  </a:lnTo>
                  <a:lnTo>
                    <a:pt x="4" y="26"/>
                  </a:lnTo>
                  <a:lnTo>
                    <a:pt x="10" y="28"/>
                  </a:lnTo>
                  <a:lnTo>
                    <a:pt x="16" y="30"/>
                  </a:lnTo>
                  <a:lnTo>
                    <a:pt x="16" y="30"/>
                  </a:lnTo>
                  <a:lnTo>
                    <a:pt x="20" y="28"/>
                  </a:lnTo>
                  <a:lnTo>
                    <a:pt x="26" y="26"/>
                  </a:lnTo>
                  <a:lnTo>
                    <a:pt x="28" y="22"/>
                  </a:lnTo>
                  <a:lnTo>
                    <a:pt x="30" y="16"/>
                  </a:lnTo>
                  <a:lnTo>
                    <a:pt x="30" y="16"/>
                  </a:lnTo>
                  <a:lnTo>
                    <a:pt x="28" y="10"/>
                  </a:lnTo>
                  <a:lnTo>
                    <a:pt x="26" y="6"/>
                  </a:lnTo>
                  <a:lnTo>
                    <a:pt x="20" y="2"/>
                  </a:lnTo>
                  <a:lnTo>
                    <a:pt x="1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946" name="Freeform 165"/>
            <p:cNvSpPr/>
            <p:nvPr/>
          </p:nvSpPr>
          <p:spPr bwMode="auto">
            <a:xfrm>
              <a:off x="7342188" y="155575"/>
              <a:ext cx="44450" cy="44450"/>
            </a:xfrm>
            <a:custGeom>
              <a:avLst/>
              <a:gdLst/>
              <a:ahLst/>
              <a:cxnLst>
                <a:cxn ang="0">
                  <a:pos x="14" y="0"/>
                </a:cxn>
                <a:cxn ang="0">
                  <a:pos x="14" y="0"/>
                </a:cxn>
                <a:cxn ang="0">
                  <a:pos x="8" y="0"/>
                </a:cxn>
                <a:cxn ang="0">
                  <a:pos x="4" y="4"/>
                </a:cxn>
                <a:cxn ang="0">
                  <a:pos x="0" y="8"/>
                </a:cxn>
                <a:cxn ang="0">
                  <a:pos x="0" y="14"/>
                </a:cxn>
                <a:cxn ang="0">
                  <a:pos x="0" y="14"/>
                </a:cxn>
                <a:cxn ang="0">
                  <a:pos x="0" y="20"/>
                </a:cxn>
                <a:cxn ang="0">
                  <a:pos x="4" y="24"/>
                </a:cxn>
                <a:cxn ang="0">
                  <a:pos x="8" y="28"/>
                </a:cxn>
                <a:cxn ang="0">
                  <a:pos x="14" y="28"/>
                </a:cxn>
                <a:cxn ang="0">
                  <a:pos x="14" y="28"/>
                </a:cxn>
                <a:cxn ang="0">
                  <a:pos x="20" y="28"/>
                </a:cxn>
                <a:cxn ang="0">
                  <a:pos x="24" y="24"/>
                </a:cxn>
                <a:cxn ang="0">
                  <a:pos x="26" y="20"/>
                </a:cxn>
                <a:cxn ang="0">
                  <a:pos x="28" y="14"/>
                </a:cxn>
                <a:cxn ang="0">
                  <a:pos x="28" y="14"/>
                </a:cxn>
                <a:cxn ang="0">
                  <a:pos x="26" y="8"/>
                </a:cxn>
                <a:cxn ang="0">
                  <a:pos x="24" y="4"/>
                </a:cxn>
                <a:cxn ang="0">
                  <a:pos x="20" y="0"/>
                </a:cxn>
                <a:cxn ang="0">
                  <a:pos x="14" y="0"/>
                </a:cxn>
              </a:cxnLst>
              <a:rect l="0" t="0" r="r" b="b"/>
              <a:pathLst>
                <a:path w="28" h="28">
                  <a:moveTo>
                    <a:pt x="14" y="0"/>
                  </a:moveTo>
                  <a:lnTo>
                    <a:pt x="14" y="0"/>
                  </a:lnTo>
                  <a:lnTo>
                    <a:pt x="8" y="0"/>
                  </a:lnTo>
                  <a:lnTo>
                    <a:pt x="4" y="4"/>
                  </a:lnTo>
                  <a:lnTo>
                    <a:pt x="0" y="8"/>
                  </a:lnTo>
                  <a:lnTo>
                    <a:pt x="0" y="14"/>
                  </a:lnTo>
                  <a:lnTo>
                    <a:pt x="0" y="14"/>
                  </a:lnTo>
                  <a:lnTo>
                    <a:pt x="0" y="20"/>
                  </a:lnTo>
                  <a:lnTo>
                    <a:pt x="4" y="24"/>
                  </a:lnTo>
                  <a:lnTo>
                    <a:pt x="8" y="28"/>
                  </a:lnTo>
                  <a:lnTo>
                    <a:pt x="14" y="28"/>
                  </a:lnTo>
                  <a:lnTo>
                    <a:pt x="14" y="28"/>
                  </a:lnTo>
                  <a:lnTo>
                    <a:pt x="20" y="28"/>
                  </a:lnTo>
                  <a:lnTo>
                    <a:pt x="24" y="24"/>
                  </a:lnTo>
                  <a:lnTo>
                    <a:pt x="26" y="20"/>
                  </a:lnTo>
                  <a:lnTo>
                    <a:pt x="28" y="14"/>
                  </a:lnTo>
                  <a:lnTo>
                    <a:pt x="28" y="14"/>
                  </a:lnTo>
                  <a:lnTo>
                    <a:pt x="26" y="8"/>
                  </a:lnTo>
                  <a:lnTo>
                    <a:pt x="24" y="4"/>
                  </a:lnTo>
                  <a:lnTo>
                    <a:pt x="20" y="0"/>
                  </a:lnTo>
                  <a:lnTo>
                    <a:pt x="14"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947" name="Freeform 166"/>
            <p:cNvSpPr/>
            <p:nvPr/>
          </p:nvSpPr>
          <p:spPr bwMode="auto">
            <a:xfrm>
              <a:off x="7342188" y="155575"/>
              <a:ext cx="44450" cy="44450"/>
            </a:xfrm>
            <a:custGeom>
              <a:avLst/>
              <a:gdLst/>
              <a:ahLst/>
              <a:cxnLst>
                <a:cxn ang="0">
                  <a:pos x="14" y="0"/>
                </a:cxn>
                <a:cxn ang="0">
                  <a:pos x="14" y="0"/>
                </a:cxn>
                <a:cxn ang="0">
                  <a:pos x="8" y="0"/>
                </a:cxn>
                <a:cxn ang="0">
                  <a:pos x="4" y="4"/>
                </a:cxn>
                <a:cxn ang="0">
                  <a:pos x="0" y="8"/>
                </a:cxn>
                <a:cxn ang="0">
                  <a:pos x="0" y="14"/>
                </a:cxn>
                <a:cxn ang="0">
                  <a:pos x="0" y="14"/>
                </a:cxn>
                <a:cxn ang="0">
                  <a:pos x="0" y="20"/>
                </a:cxn>
                <a:cxn ang="0">
                  <a:pos x="4" y="24"/>
                </a:cxn>
                <a:cxn ang="0">
                  <a:pos x="8" y="28"/>
                </a:cxn>
                <a:cxn ang="0">
                  <a:pos x="14" y="28"/>
                </a:cxn>
                <a:cxn ang="0">
                  <a:pos x="14" y="28"/>
                </a:cxn>
                <a:cxn ang="0">
                  <a:pos x="20" y="28"/>
                </a:cxn>
                <a:cxn ang="0">
                  <a:pos x="24" y="24"/>
                </a:cxn>
                <a:cxn ang="0">
                  <a:pos x="26" y="20"/>
                </a:cxn>
                <a:cxn ang="0">
                  <a:pos x="28" y="14"/>
                </a:cxn>
                <a:cxn ang="0">
                  <a:pos x="28" y="14"/>
                </a:cxn>
                <a:cxn ang="0">
                  <a:pos x="26" y="8"/>
                </a:cxn>
                <a:cxn ang="0">
                  <a:pos x="24" y="4"/>
                </a:cxn>
                <a:cxn ang="0">
                  <a:pos x="20" y="0"/>
                </a:cxn>
                <a:cxn ang="0">
                  <a:pos x="14" y="0"/>
                </a:cxn>
              </a:cxnLst>
              <a:rect l="0" t="0" r="r" b="b"/>
              <a:pathLst>
                <a:path w="28" h="28">
                  <a:moveTo>
                    <a:pt x="14" y="0"/>
                  </a:moveTo>
                  <a:lnTo>
                    <a:pt x="14" y="0"/>
                  </a:lnTo>
                  <a:lnTo>
                    <a:pt x="8" y="0"/>
                  </a:lnTo>
                  <a:lnTo>
                    <a:pt x="4" y="4"/>
                  </a:lnTo>
                  <a:lnTo>
                    <a:pt x="0" y="8"/>
                  </a:lnTo>
                  <a:lnTo>
                    <a:pt x="0" y="14"/>
                  </a:lnTo>
                  <a:lnTo>
                    <a:pt x="0" y="14"/>
                  </a:lnTo>
                  <a:lnTo>
                    <a:pt x="0" y="20"/>
                  </a:lnTo>
                  <a:lnTo>
                    <a:pt x="4" y="24"/>
                  </a:lnTo>
                  <a:lnTo>
                    <a:pt x="8" y="28"/>
                  </a:lnTo>
                  <a:lnTo>
                    <a:pt x="14" y="28"/>
                  </a:lnTo>
                  <a:lnTo>
                    <a:pt x="14" y="28"/>
                  </a:lnTo>
                  <a:lnTo>
                    <a:pt x="20" y="28"/>
                  </a:lnTo>
                  <a:lnTo>
                    <a:pt x="24" y="24"/>
                  </a:lnTo>
                  <a:lnTo>
                    <a:pt x="26" y="20"/>
                  </a:lnTo>
                  <a:lnTo>
                    <a:pt x="28" y="14"/>
                  </a:lnTo>
                  <a:lnTo>
                    <a:pt x="28" y="14"/>
                  </a:lnTo>
                  <a:lnTo>
                    <a:pt x="26" y="8"/>
                  </a:lnTo>
                  <a:lnTo>
                    <a:pt x="24" y="4"/>
                  </a:lnTo>
                  <a:lnTo>
                    <a:pt x="20" y="0"/>
                  </a:lnTo>
                  <a:lnTo>
                    <a:pt x="14"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948" name="Freeform 167"/>
            <p:cNvSpPr/>
            <p:nvPr/>
          </p:nvSpPr>
          <p:spPr bwMode="auto">
            <a:xfrm>
              <a:off x="4716463" y="457200"/>
              <a:ext cx="44450" cy="47625"/>
            </a:xfrm>
            <a:custGeom>
              <a:avLst/>
              <a:gdLst/>
              <a:ahLst/>
              <a:cxnLst>
                <a:cxn ang="0">
                  <a:pos x="14" y="0"/>
                </a:cxn>
                <a:cxn ang="0">
                  <a:pos x="14" y="0"/>
                </a:cxn>
                <a:cxn ang="0">
                  <a:pos x="8" y="2"/>
                </a:cxn>
                <a:cxn ang="0">
                  <a:pos x="4" y="4"/>
                </a:cxn>
                <a:cxn ang="0">
                  <a:pos x="0" y="8"/>
                </a:cxn>
                <a:cxn ang="0">
                  <a:pos x="0" y="14"/>
                </a:cxn>
                <a:cxn ang="0">
                  <a:pos x="0" y="14"/>
                </a:cxn>
                <a:cxn ang="0">
                  <a:pos x="0" y="20"/>
                </a:cxn>
                <a:cxn ang="0">
                  <a:pos x="4" y="24"/>
                </a:cxn>
                <a:cxn ang="0">
                  <a:pos x="8" y="28"/>
                </a:cxn>
                <a:cxn ang="0">
                  <a:pos x="14" y="30"/>
                </a:cxn>
                <a:cxn ang="0">
                  <a:pos x="14" y="30"/>
                </a:cxn>
                <a:cxn ang="0">
                  <a:pos x="20" y="28"/>
                </a:cxn>
                <a:cxn ang="0">
                  <a:pos x="24" y="24"/>
                </a:cxn>
                <a:cxn ang="0">
                  <a:pos x="28" y="20"/>
                </a:cxn>
                <a:cxn ang="0">
                  <a:pos x="28" y="14"/>
                </a:cxn>
                <a:cxn ang="0">
                  <a:pos x="28" y="14"/>
                </a:cxn>
                <a:cxn ang="0">
                  <a:pos x="28" y="8"/>
                </a:cxn>
                <a:cxn ang="0">
                  <a:pos x="24" y="4"/>
                </a:cxn>
                <a:cxn ang="0">
                  <a:pos x="20" y="2"/>
                </a:cxn>
                <a:cxn ang="0">
                  <a:pos x="14" y="0"/>
                </a:cxn>
              </a:cxnLst>
              <a:rect l="0" t="0" r="r" b="b"/>
              <a:pathLst>
                <a:path w="28" h="30">
                  <a:moveTo>
                    <a:pt x="14" y="0"/>
                  </a:moveTo>
                  <a:lnTo>
                    <a:pt x="14" y="0"/>
                  </a:lnTo>
                  <a:lnTo>
                    <a:pt x="8" y="2"/>
                  </a:lnTo>
                  <a:lnTo>
                    <a:pt x="4" y="4"/>
                  </a:lnTo>
                  <a:lnTo>
                    <a:pt x="0" y="8"/>
                  </a:lnTo>
                  <a:lnTo>
                    <a:pt x="0" y="14"/>
                  </a:lnTo>
                  <a:lnTo>
                    <a:pt x="0" y="14"/>
                  </a:lnTo>
                  <a:lnTo>
                    <a:pt x="0" y="20"/>
                  </a:lnTo>
                  <a:lnTo>
                    <a:pt x="4" y="24"/>
                  </a:lnTo>
                  <a:lnTo>
                    <a:pt x="8" y="28"/>
                  </a:lnTo>
                  <a:lnTo>
                    <a:pt x="14" y="30"/>
                  </a:lnTo>
                  <a:lnTo>
                    <a:pt x="14" y="30"/>
                  </a:lnTo>
                  <a:lnTo>
                    <a:pt x="20" y="28"/>
                  </a:lnTo>
                  <a:lnTo>
                    <a:pt x="24" y="24"/>
                  </a:lnTo>
                  <a:lnTo>
                    <a:pt x="28" y="20"/>
                  </a:lnTo>
                  <a:lnTo>
                    <a:pt x="28" y="14"/>
                  </a:lnTo>
                  <a:lnTo>
                    <a:pt x="28" y="14"/>
                  </a:lnTo>
                  <a:lnTo>
                    <a:pt x="28" y="8"/>
                  </a:lnTo>
                  <a:lnTo>
                    <a:pt x="24" y="4"/>
                  </a:lnTo>
                  <a:lnTo>
                    <a:pt x="20" y="2"/>
                  </a:lnTo>
                  <a:lnTo>
                    <a:pt x="14"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949" name="Freeform 168"/>
            <p:cNvSpPr/>
            <p:nvPr/>
          </p:nvSpPr>
          <p:spPr bwMode="auto">
            <a:xfrm>
              <a:off x="4716463" y="457200"/>
              <a:ext cx="44450" cy="47625"/>
            </a:xfrm>
            <a:custGeom>
              <a:avLst/>
              <a:gdLst/>
              <a:ahLst/>
              <a:cxnLst>
                <a:cxn ang="0">
                  <a:pos x="14" y="0"/>
                </a:cxn>
                <a:cxn ang="0">
                  <a:pos x="14" y="0"/>
                </a:cxn>
                <a:cxn ang="0">
                  <a:pos x="8" y="2"/>
                </a:cxn>
                <a:cxn ang="0">
                  <a:pos x="4" y="4"/>
                </a:cxn>
                <a:cxn ang="0">
                  <a:pos x="0" y="8"/>
                </a:cxn>
                <a:cxn ang="0">
                  <a:pos x="0" y="14"/>
                </a:cxn>
                <a:cxn ang="0">
                  <a:pos x="0" y="14"/>
                </a:cxn>
                <a:cxn ang="0">
                  <a:pos x="0" y="20"/>
                </a:cxn>
                <a:cxn ang="0">
                  <a:pos x="4" y="24"/>
                </a:cxn>
                <a:cxn ang="0">
                  <a:pos x="8" y="28"/>
                </a:cxn>
                <a:cxn ang="0">
                  <a:pos x="14" y="30"/>
                </a:cxn>
                <a:cxn ang="0">
                  <a:pos x="14" y="30"/>
                </a:cxn>
                <a:cxn ang="0">
                  <a:pos x="20" y="28"/>
                </a:cxn>
                <a:cxn ang="0">
                  <a:pos x="24" y="24"/>
                </a:cxn>
                <a:cxn ang="0">
                  <a:pos x="28" y="20"/>
                </a:cxn>
                <a:cxn ang="0">
                  <a:pos x="28" y="14"/>
                </a:cxn>
                <a:cxn ang="0">
                  <a:pos x="28" y="14"/>
                </a:cxn>
                <a:cxn ang="0">
                  <a:pos x="28" y="8"/>
                </a:cxn>
                <a:cxn ang="0">
                  <a:pos x="24" y="4"/>
                </a:cxn>
                <a:cxn ang="0">
                  <a:pos x="20" y="2"/>
                </a:cxn>
                <a:cxn ang="0">
                  <a:pos x="14" y="0"/>
                </a:cxn>
              </a:cxnLst>
              <a:rect l="0" t="0" r="r" b="b"/>
              <a:pathLst>
                <a:path w="28" h="30">
                  <a:moveTo>
                    <a:pt x="14" y="0"/>
                  </a:moveTo>
                  <a:lnTo>
                    <a:pt x="14" y="0"/>
                  </a:lnTo>
                  <a:lnTo>
                    <a:pt x="8" y="2"/>
                  </a:lnTo>
                  <a:lnTo>
                    <a:pt x="4" y="4"/>
                  </a:lnTo>
                  <a:lnTo>
                    <a:pt x="0" y="8"/>
                  </a:lnTo>
                  <a:lnTo>
                    <a:pt x="0" y="14"/>
                  </a:lnTo>
                  <a:lnTo>
                    <a:pt x="0" y="14"/>
                  </a:lnTo>
                  <a:lnTo>
                    <a:pt x="0" y="20"/>
                  </a:lnTo>
                  <a:lnTo>
                    <a:pt x="4" y="24"/>
                  </a:lnTo>
                  <a:lnTo>
                    <a:pt x="8" y="28"/>
                  </a:lnTo>
                  <a:lnTo>
                    <a:pt x="14" y="30"/>
                  </a:lnTo>
                  <a:lnTo>
                    <a:pt x="14" y="30"/>
                  </a:lnTo>
                  <a:lnTo>
                    <a:pt x="20" y="28"/>
                  </a:lnTo>
                  <a:lnTo>
                    <a:pt x="24" y="24"/>
                  </a:lnTo>
                  <a:lnTo>
                    <a:pt x="28" y="20"/>
                  </a:lnTo>
                  <a:lnTo>
                    <a:pt x="28" y="14"/>
                  </a:lnTo>
                  <a:lnTo>
                    <a:pt x="28" y="14"/>
                  </a:lnTo>
                  <a:lnTo>
                    <a:pt x="28" y="8"/>
                  </a:lnTo>
                  <a:lnTo>
                    <a:pt x="24" y="4"/>
                  </a:lnTo>
                  <a:lnTo>
                    <a:pt x="20" y="2"/>
                  </a:lnTo>
                  <a:lnTo>
                    <a:pt x="14"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950" name="Freeform 169"/>
            <p:cNvSpPr/>
            <p:nvPr/>
          </p:nvSpPr>
          <p:spPr bwMode="auto">
            <a:xfrm>
              <a:off x="6192838" y="546100"/>
              <a:ext cx="28575" cy="28575"/>
            </a:xfrm>
            <a:custGeom>
              <a:avLst/>
              <a:gdLst/>
              <a:ahLst/>
              <a:cxnLst>
                <a:cxn ang="0">
                  <a:pos x="8" y="0"/>
                </a:cxn>
                <a:cxn ang="0">
                  <a:pos x="8" y="0"/>
                </a:cxn>
                <a:cxn ang="0">
                  <a:pos x="6" y="0"/>
                </a:cxn>
                <a:cxn ang="0">
                  <a:pos x="2" y="2"/>
                </a:cxn>
                <a:cxn ang="0">
                  <a:pos x="0" y="6"/>
                </a:cxn>
                <a:cxn ang="0">
                  <a:pos x="0" y="10"/>
                </a:cxn>
                <a:cxn ang="0">
                  <a:pos x="0" y="10"/>
                </a:cxn>
                <a:cxn ang="0">
                  <a:pos x="0" y="12"/>
                </a:cxn>
                <a:cxn ang="0">
                  <a:pos x="2" y="16"/>
                </a:cxn>
                <a:cxn ang="0">
                  <a:pos x="6" y="18"/>
                </a:cxn>
                <a:cxn ang="0">
                  <a:pos x="8" y="18"/>
                </a:cxn>
                <a:cxn ang="0">
                  <a:pos x="8" y="18"/>
                </a:cxn>
                <a:cxn ang="0">
                  <a:pos x="12" y="18"/>
                </a:cxn>
                <a:cxn ang="0">
                  <a:pos x="16" y="16"/>
                </a:cxn>
                <a:cxn ang="0">
                  <a:pos x="18" y="12"/>
                </a:cxn>
                <a:cxn ang="0">
                  <a:pos x="18" y="10"/>
                </a:cxn>
                <a:cxn ang="0">
                  <a:pos x="18" y="10"/>
                </a:cxn>
                <a:cxn ang="0">
                  <a:pos x="18" y="6"/>
                </a:cxn>
                <a:cxn ang="0">
                  <a:pos x="16" y="2"/>
                </a:cxn>
                <a:cxn ang="0">
                  <a:pos x="12" y="0"/>
                </a:cxn>
                <a:cxn ang="0">
                  <a:pos x="8" y="0"/>
                </a:cxn>
              </a:cxnLst>
              <a:rect l="0" t="0" r="r" b="b"/>
              <a:pathLst>
                <a:path w="18" h="18">
                  <a:moveTo>
                    <a:pt x="8" y="0"/>
                  </a:moveTo>
                  <a:lnTo>
                    <a:pt x="8" y="0"/>
                  </a:lnTo>
                  <a:lnTo>
                    <a:pt x="6" y="0"/>
                  </a:lnTo>
                  <a:lnTo>
                    <a:pt x="2" y="2"/>
                  </a:lnTo>
                  <a:lnTo>
                    <a:pt x="0" y="6"/>
                  </a:lnTo>
                  <a:lnTo>
                    <a:pt x="0" y="10"/>
                  </a:lnTo>
                  <a:lnTo>
                    <a:pt x="0" y="10"/>
                  </a:lnTo>
                  <a:lnTo>
                    <a:pt x="0" y="12"/>
                  </a:lnTo>
                  <a:lnTo>
                    <a:pt x="2" y="16"/>
                  </a:lnTo>
                  <a:lnTo>
                    <a:pt x="6" y="18"/>
                  </a:lnTo>
                  <a:lnTo>
                    <a:pt x="8" y="18"/>
                  </a:lnTo>
                  <a:lnTo>
                    <a:pt x="8" y="18"/>
                  </a:lnTo>
                  <a:lnTo>
                    <a:pt x="12" y="18"/>
                  </a:lnTo>
                  <a:lnTo>
                    <a:pt x="16" y="16"/>
                  </a:lnTo>
                  <a:lnTo>
                    <a:pt x="18" y="12"/>
                  </a:lnTo>
                  <a:lnTo>
                    <a:pt x="18" y="10"/>
                  </a:lnTo>
                  <a:lnTo>
                    <a:pt x="18" y="10"/>
                  </a:lnTo>
                  <a:lnTo>
                    <a:pt x="18" y="6"/>
                  </a:lnTo>
                  <a:lnTo>
                    <a:pt x="16" y="2"/>
                  </a:lnTo>
                  <a:lnTo>
                    <a:pt x="12" y="0"/>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951" name="Freeform 170"/>
            <p:cNvSpPr/>
            <p:nvPr/>
          </p:nvSpPr>
          <p:spPr bwMode="auto">
            <a:xfrm>
              <a:off x="6192838" y="546100"/>
              <a:ext cx="28575" cy="28575"/>
            </a:xfrm>
            <a:custGeom>
              <a:avLst/>
              <a:gdLst/>
              <a:ahLst/>
              <a:cxnLst>
                <a:cxn ang="0">
                  <a:pos x="8" y="0"/>
                </a:cxn>
                <a:cxn ang="0">
                  <a:pos x="8" y="0"/>
                </a:cxn>
                <a:cxn ang="0">
                  <a:pos x="6" y="0"/>
                </a:cxn>
                <a:cxn ang="0">
                  <a:pos x="2" y="2"/>
                </a:cxn>
                <a:cxn ang="0">
                  <a:pos x="0" y="6"/>
                </a:cxn>
                <a:cxn ang="0">
                  <a:pos x="0" y="10"/>
                </a:cxn>
                <a:cxn ang="0">
                  <a:pos x="0" y="10"/>
                </a:cxn>
                <a:cxn ang="0">
                  <a:pos x="0" y="12"/>
                </a:cxn>
                <a:cxn ang="0">
                  <a:pos x="2" y="16"/>
                </a:cxn>
                <a:cxn ang="0">
                  <a:pos x="6" y="18"/>
                </a:cxn>
                <a:cxn ang="0">
                  <a:pos x="8" y="18"/>
                </a:cxn>
                <a:cxn ang="0">
                  <a:pos x="8" y="18"/>
                </a:cxn>
                <a:cxn ang="0">
                  <a:pos x="12" y="18"/>
                </a:cxn>
                <a:cxn ang="0">
                  <a:pos x="16" y="16"/>
                </a:cxn>
                <a:cxn ang="0">
                  <a:pos x="18" y="12"/>
                </a:cxn>
                <a:cxn ang="0">
                  <a:pos x="18" y="10"/>
                </a:cxn>
                <a:cxn ang="0">
                  <a:pos x="18" y="10"/>
                </a:cxn>
                <a:cxn ang="0">
                  <a:pos x="18" y="6"/>
                </a:cxn>
                <a:cxn ang="0">
                  <a:pos x="16" y="2"/>
                </a:cxn>
                <a:cxn ang="0">
                  <a:pos x="12" y="0"/>
                </a:cxn>
                <a:cxn ang="0">
                  <a:pos x="8" y="0"/>
                </a:cxn>
              </a:cxnLst>
              <a:rect l="0" t="0" r="r" b="b"/>
              <a:pathLst>
                <a:path w="18" h="18">
                  <a:moveTo>
                    <a:pt x="8" y="0"/>
                  </a:moveTo>
                  <a:lnTo>
                    <a:pt x="8" y="0"/>
                  </a:lnTo>
                  <a:lnTo>
                    <a:pt x="6" y="0"/>
                  </a:lnTo>
                  <a:lnTo>
                    <a:pt x="2" y="2"/>
                  </a:lnTo>
                  <a:lnTo>
                    <a:pt x="0" y="6"/>
                  </a:lnTo>
                  <a:lnTo>
                    <a:pt x="0" y="10"/>
                  </a:lnTo>
                  <a:lnTo>
                    <a:pt x="0" y="10"/>
                  </a:lnTo>
                  <a:lnTo>
                    <a:pt x="0" y="12"/>
                  </a:lnTo>
                  <a:lnTo>
                    <a:pt x="2" y="16"/>
                  </a:lnTo>
                  <a:lnTo>
                    <a:pt x="6" y="18"/>
                  </a:lnTo>
                  <a:lnTo>
                    <a:pt x="8" y="18"/>
                  </a:lnTo>
                  <a:lnTo>
                    <a:pt x="8" y="18"/>
                  </a:lnTo>
                  <a:lnTo>
                    <a:pt x="12" y="18"/>
                  </a:lnTo>
                  <a:lnTo>
                    <a:pt x="16" y="16"/>
                  </a:lnTo>
                  <a:lnTo>
                    <a:pt x="18" y="12"/>
                  </a:lnTo>
                  <a:lnTo>
                    <a:pt x="18" y="10"/>
                  </a:lnTo>
                  <a:lnTo>
                    <a:pt x="18" y="10"/>
                  </a:lnTo>
                  <a:lnTo>
                    <a:pt x="18" y="6"/>
                  </a:lnTo>
                  <a:lnTo>
                    <a:pt x="16" y="2"/>
                  </a:lnTo>
                  <a:lnTo>
                    <a:pt x="12" y="0"/>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952" name="Freeform 171"/>
            <p:cNvSpPr/>
            <p:nvPr/>
          </p:nvSpPr>
          <p:spPr bwMode="auto">
            <a:xfrm>
              <a:off x="6170613" y="762000"/>
              <a:ext cx="19050"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0" y="12"/>
                </a:cxn>
                <a:cxn ang="0">
                  <a:pos x="12" y="8"/>
                </a:cxn>
                <a:cxn ang="0">
                  <a:pos x="12" y="8"/>
                </a:cxn>
                <a:cxn ang="0">
                  <a:pos x="10" y="2"/>
                </a:cxn>
                <a:cxn ang="0">
                  <a:pos x="6" y="0"/>
                </a:cxn>
              </a:cxnLst>
              <a:rect l="0" t="0" r="r" b="b"/>
              <a:pathLst>
                <a:path w="12" h="14">
                  <a:moveTo>
                    <a:pt x="6" y="0"/>
                  </a:moveTo>
                  <a:lnTo>
                    <a:pt x="6" y="0"/>
                  </a:lnTo>
                  <a:lnTo>
                    <a:pt x="2" y="2"/>
                  </a:lnTo>
                  <a:lnTo>
                    <a:pt x="0" y="8"/>
                  </a:lnTo>
                  <a:lnTo>
                    <a:pt x="0" y="8"/>
                  </a:lnTo>
                  <a:lnTo>
                    <a:pt x="2" y="12"/>
                  </a:lnTo>
                  <a:lnTo>
                    <a:pt x="6" y="14"/>
                  </a:lnTo>
                  <a:lnTo>
                    <a:pt x="6" y="14"/>
                  </a:lnTo>
                  <a:lnTo>
                    <a:pt x="10" y="12"/>
                  </a:lnTo>
                  <a:lnTo>
                    <a:pt x="12" y="8"/>
                  </a:lnTo>
                  <a:lnTo>
                    <a:pt x="12" y="8"/>
                  </a:lnTo>
                  <a:lnTo>
                    <a:pt x="10"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953" name="Freeform 172"/>
            <p:cNvSpPr/>
            <p:nvPr/>
          </p:nvSpPr>
          <p:spPr bwMode="auto">
            <a:xfrm>
              <a:off x="6170613" y="762000"/>
              <a:ext cx="19050"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0" y="12"/>
                </a:cxn>
                <a:cxn ang="0">
                  <a:pos x="12" y="8"/>
                </a:cxn>
                <a:cxn ang="0">
                  <a:pos x="12" y="8"/>
                </a:cxn>
                <a:cxn ang="0">
                  <a:pos x="10" y="2"/>
                </a:cxn>
                <a:cxn ang="0">
                  <a:pos x="6" y="0"/>
                </a:cxn>
              </a:cxnLst>
              <a:rect l="0" t="0" r="r" b="b"/>
              <a:pathLst>
                <a:path w="12" h="14">
                  <a:moveTo>
                    <a:pt x="6" y="0"/>
                  </a:moveTo>
                  <a:lnTo>
                    <a:pt x="6" y="0"/>
                  </a:lnTo>
                  <a:lnTo>
                    <a:pt x="2" y="2"/>
                  </a:lnTo>
                  <a:lnTo>
                    <a:pt x="0" y="8"/>
                  </a:lnTo>
                  <a:lnTo>
                    <a:pt x="0" y="8"/>
                  </a:lnTo>
                  <a:lnTo>
                    <a:pt x="2" y="12"/>
                  </a:lnTo>
                  <a:lnTo>
                    <a:pt x="6" y="14"/>
                  </a:lnTo>
                  <a:lnTo>
                    <a:pt x="6" y="14"/>
                  </a:lnTo>
                  <a:lnTo>
                    <a:pt x="10" y="12"/>
                  </a:lnTo>
                  <a:lnTo>
                    <a:pt x="12" y="8"/>
                  </a:lnTo>
                  <a:lnTo>
                    <a:pt x="12" y="8"/>
                  </a:lnTo>
                  <a:lnTo>
                    <a:pt x="10"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954" name="Freeform 173"/>
            <p:cNvSpPr/>
            <p:nvPr/>
          </p:nvSpPr>
          <p:spPr bwMode="auto">
            <a:xfrm>
              <a:off x="6373813" y="755650"/>
              <a:ext cx="22225" cy="19050"/>
            </a:xfrm>
            <a:custGeom>
              <a:avLst/>
              <a:gdLst/>
              <a:ahLst/>
              <a:cxnLst>
                <a:cxn ang="0">
                  <a:pos x="6" y="0"/>
                </a:cxn>
                <a:cxn ang="0">
                  <a:pos x="6" y="0"/>
                </a:cxn>
                <a:cxn ang="0">
                  <a:pos x="2" y="2"/>
                </a:cxn>
                <a:cxn ang="0">
                  <a:pos x="0" y="6"/>
                </a:cxn>
                <a:cxn ang="0">
                  <a:pos x="0" y="6"/>
                </a:cxn>
                <a:cxn ang="0">
                  <a:pos x="2" y="10"/>
                </a:cxn>
                <a:cxn ang="0">
                  <a:pos x="6" y="12"/>
                </a:cxn>
                <a:cxn ang="0">
                  <a:pos x="6" y="12"/>
                </a:cxn>
                <a:cxn ang="0">
                  <a:pos x="12" y="10"/>
                </a:cxn>
                <a:cxn ang="0">
                  <a:pos x="14" y="6"/>
                </a:cxn>
                <a:cxn ang="0">
                  <a:pos x="14" y="6"/>
                </a:cxn>
                <a:cxn ang="0">
                  <a:pos x="12" y="2"/>
                </a:cxn>
                <a:cxn ang="0">
                  <a:pos x="6" y="0"/>
                </a:cxn>
              </a:cxnLst>
              <a:rect l="0" t="0" r="r" b="b"/>
              <a:pathLst>
                <a:path w="14" h="12">
                  <a:moveTo>
                    <a:pt x="6" y="0"/>
                  </a:moveTo>
                  <a:lnTo>
                    <a:pt x="6" y="0"/>
                  </a:lnTo>
                  <a:lnTo>
                    <a:pt x="2" y="2"/>
                  </a:lnTo>
                  <a:lnTo>
                    <a:pt x="0" y="6"/>
                  </a:lnTo>
                  <a:lnTo>
                    <a:pt x="0" y="6"/>
                  </a:lnTo>
                  <a:lnTo>
                    <a:pt x="2" y="10"/>
                  </a:lnTo>
                  <a:lnTo>
                    <a:pt x="6" y="12"/>
                  </a:lnTo>
                  <a:lnTo>
                    <a:pt x="6" y="12"/>
                  </a:lnTo>
                  <a:lnTo>
                    <a:pt x="12" y="10"/>
                  </a:lnTo>
                  <a:lnTo>
                    <a:pt x="14" y="6"/>
                  </a:lnTo>
                  <a:lnTo>
                    <a:pt x="14" y="6"/>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955" name="Freeform 174"/>
            <p:cNvSpPr/>
            <p:nvPr/>
          </p:nvSpPr>
          <p:spPr bwMode="auto">
            <a:xfrm>
              <a:off x="6373813" y="755650"/>
              <a:ext cx="22225" cy="19050"/>
            </a:xfrm>
            <a:custGeom>
              <a:avLst/>
              <a:gdLst/>
              <a:ahLst/>
              <a:cxnLst>
                <a:cxn ang="0">
                  <a:pos x="6" y="0"/>
                </a:cxn>
                <a:cxn ang="0">
                  <a:pos x="6" y="0"/>
                </a:cxn>
                <a:cxn ang="0">
                  <a:pos x="2" y="2"/>
                </a:cxn>
                <a:cxn ang="0">
                  <a:pos x="0" y="6"/>
                </a:cxn>
                <a:cxn ang="0">
                  <a:pos x="0" y="6"/>
                </a:cxn>
                <a:cxn ang="0">
                  <a:pos x="2" y="10"/>
                </a:cxn>
                <a:cxn ang="0">
                  <a:pos x="6" y="12"/>
                </a:cxn>
                <a:cxn ang="0">
                  <a:pos x="6" y="12"/>
                </a:cxn>
                <a:cxn ang="0">
                  <a:pos x="12" y="10"/>
                </a:cxn>
                <a:cxn ang="0">
                  <a:pos x="14" y="6"/>
                </a:cxn>
                <a:cxn ang="0">
                  <a:pos x="14" y="6"/>
                </a:cxn>
                <a:cxn ang="0">
                  <a:pos x="12" y="2"/>
                </a:cxn>
                <a:cxn ang="0">
                  <a:pos x="6" y="0"/>
                </a:cxn>
              </a:cxnLst>
              <a:rect l="0" t="0" r="r" b="b"/>
              <a:pathLst>
                <a:path w="14" h="12">
                  <a:moveTo>
                    <a:pt x="6" y="0"/>
                  </a:moveTo>
                  <a:lnTo>
                    <a:pt x="6" y="0"/>
                  </a:lnTo>
                  <a:lnTo>
                    <a:pt x="2" y="2"/>
                  </a:lnTo>
                  <a:lnTo>
                    <a:pt x="0" y="6"/>
                  </a:lnTo>
                  <a:lnTo>
                    <a:pt x="0" y="6"/>
                  </a:lnTo>
                  <a:lnTo>
                    <a:pt x="2" y="10"/>
                  </a:lnTo>
                  <a:lnTo>
                    <a:pt x="6" y="12"/>
                  </a:lnTo>
                  <a:lnTo>
                    <a:pt x="6" y="12"/>
                  </a:lnTo>
                  <a:lnTo>
                    <a:pt x="12" y="10"/>
                  </a:lnTo>
                  <a:lnTo>
                    <a:pt x="14" y="6"/>
                  </a:lnTo>
                  <a:lnTo>
                    <a:pt x="14" y="6"/>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956" name="Freeform 175"/>
            <p:cNvSpPr/>
            <p:nvPr/>
          </p:nvSpPr>
          <p:spPr bwMode="auto">
            <a:xfrm>
              <a:off x="5440363" y="711200"/>
              <a:ext cx="22225" cy="19050"/>
            </a:xfrm>
            <a:custGeom>
              <a:avLst/>
              <a:gdLst/>
              <a:ahLst/>
              <a:cxnLst>
                <a:cxn ang="0">
                  <a:pos x="6" y="0"/>
                </a:cxn>
                <a:cxn ang="0">
                  <a:pos x="6" y="0"/>
                </a:cxn>
                <a:cxn ang="0">
                  <a:pos x="2" y="2"/>
                </a:cxn>
                <a:cxn ang="0">
                  <a:pos x="0" y="6"/>
                </a:cxn>
                <a:cxn ang="0">
                  <a:pos x="0" y="6"/>
                </a:cxn>
                <a:cxn ang="0">
                  <a:pos x="2" y="10"/>
                </a:cxn>
                <a:cxn ang="0">
                  <a:pos x="6" y="12"/>
                </a:cxn>
                <a:cxn ang="0">
                  <a:pos x="6" y="12"/>
                </a:cxn>
                <a:cxn ang="0">
                  <a:pos x="12" y="10"/>
                </a:cxn>
                <a:cxn ang="0">
                  <a:pos x="14" y="6"/>
                </a:cxn>
                <a:cxn ang="0">
                  <a:pos x="14" y="6"/>
                </a:cxn>
                <a:cxn ang="0">
                  <a:pos x="12" y="2"/>
                </a:cxn>
                <a:cxn ang="0">
                  <a:pos x="6" y="0"/>
                </a:cxn>
              </a:cxnLst>
              <a:rect l="0" t="0" r="r" b="b"/>
              <a:pathLst>
                <a:path w="14" h="12">
                  <a:moveTo>
                    <a:pt x="6" y="0"/>
                  </a:moveTo>
                  <a:lnTo>
                    <a:pt x="6" y="0"/>
                  </a:lnTo>
                  <a:lnTo>
                    <a:pt x="2" y="2"/>
                  </a:lnTo>
                  <a:lnTo>
                    <a:pt x="0" y="6"/>
                  </a:lnTo>
                  <a:lnTo>
                    <a:pt x="0" y="6"/>
                  </a:lnTo>
                  <a:lnTo>
                    <a:pt x="2" y="10"/>
                  </a:lnTo>
                  <a:lnTo>
                    <a:pt x="6" y="12"/>
                  </a:lnTo>
                  <a:lnTo>
                    <a:pt x="6" y="12"/>
                  </a:lnTo>
                  <a:lnTo>
                    <a:pt x="12" y="10"/>
                  </a:lnTo>
                  <a:lnTo>
                    <a:pt x="14" y="6"/>
                  </a:lnTo>
                  <a:lnTo>
                    <a:pt x="14" y="6"/>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957" name="Freeform 176"/>
            <p:cNvSpPr/>
            <p:nvPr/>
          </p:nvSpPr>
          <p:spPr bwMode="auto">
            <a:xfrm>
              <a:off x="5440363" y="711200"/>
              <a:ext cx="22225" cy="19050"/>
            </a:xfrm>
            <a:custGeom>
              <a:avLst/>
              <a:gdLst/>
              <a:ahLst/>
              <a:cxnLst>
                <a:cxn ang="0">
                  <a:pos x="6" y="0"/>
                </a:cxn>
                <a:cxn ang="0">
                  <a:pos x="6" y="0"/>
                </a:cxn>
                <a:cxn ang="0">
                  <a:pos x="2" y="2"/>
                </a:cxn>
                <a:cxn ang="0">
                  <a:pos x="0" y="6"/>
                </a:cxn>
                <a:cxn ang="0">
                  <a:pos x="0" y="6"/>
                </a:cxn>
                <a:cxn ang="0">
                  <a:pos x="2" y="10"/>
                </a:cxn>
                <a:cxn ang="0">
                  <a:pos x="6" y="12"/>
                </a:cxn>
                <a:cxn ang="0">
                  <a:pos x="6" y="12"/>
                </a:cxn>
                <a:cxn ang="0">
                  <a:pos x="12" y="10"/>
                </a:cxn>
                <a:cxn ang="0">
                  <a:pos x="14" y="6"/>
                </a:cxn>
                <a:cxn ang="0">
                  <a:pos x="14" y="6"/>
                </a:cxn>
                <a:cxn ang="0">
                  <a:pos x="12" y="2"/>
                </a:cxn>
                <a:cxn ang="0">
                  <a:pos x="6" y="0"/>
                </a:cxn>
              </a:cxnLst>
              <a:rect l="0" t="0" r="r" b="b"/>
              <a:pathLst>
                <a:path w="14" h="12">
                  <a:moveTo>
                    <a:pt x="6" y="0"/>
                  </a:moveTo>
                  <a:lnTo>
                    <a:pt x="6" y="0"/>
                  </a:lnTo>
                  <a:lnTo>
                    <a:pt x="2" y="2"/>
                  </a:lnTo>
                  <a:lnTo>
                    <a:pt x="0" y="6"/>
                  </a:lnTo>
                  <a:lnTo>
                    <a:pt x="0" y="6"/>
                  </a:lnTo>
                  <a:lnTo>
                    <a:pt x="2" y="10"/>
                  </a:lnTo>
                  <a:lnTo>
                    <a:pt x="6" y="12"/>
                  </a:lnTo>
                  <a:lnTo>
                    <a:pt x="6" y="12"/>
                  </a:lnTo>
                  <a:lnTo>
                    <a:pt x="12" y="10"/>
                  </a:lnTo>
                  <a:lnTo>
                    <a:pt x="14" y="6"/>
                  </a:lnTo>
                  <a:lnTo>
                    <a:pt x="14" y="6"/>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958" name="Freeform 177"/>
            <p:cNvSpPr/>
            <p:nvPr/>
          </p:nvSpPr>
          <p:spPr bwMode="auto">
            <a:xfrm>
              <a:off x="5722938" y="35242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959" name="Freeform 178"/>
            <p:cNvSpPr/>
            <p:nvPr/>
          </p:nvSpPr>
          <p:spPr bwMode="auto">
            <a:xfrm>
              <a:off x="5722938" y="35242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960" name="Freeform 179"/>
            <p:cNvSpPr/>
            <p:nvPr/>
          </p:nvSpPr>
          <p:spPr bwMode="auto">
            <a:xfrm>
              <a:off x="5002213" y="307975"/>
              <a:ext cx="53975" cy="53975"/>
            </a:xfrm>
            <a:custGeom>
              <a:avLst/>
              <a:gdLst/>
              <a:ahLst/>
              <a:cxnLst>
                <a:cxn ang="0">
                  <a:pos x="18" y="0"/>
                </a:cxn>
                <a:cxn ang="0">
                  <a:pos x="18" y="0"/>
                </a:cxn>
                <a:cxn ang="0">
                  <a:pos x="10" y="2"/>
                </a:cxn>
                <a:cxn ang="0">
                  <a:pos x="6" y="6"/>
                </a:cxn>
                <a:cxn ang="0">
                  <a:pos x="2" y="10"/>
                </a:cxn>
                <a:cxn ang="0">
                  <a:pos x="0" y="18"/>
                </a:cxn>
                <a:cxn ang="0">
                  <a:pos x="0" y="18"/>
                </a:cxn>
                <a:cxn ang="0">
                  <a:pos x="2" y="24"/>
                </a:cxn>
                <a:cxn ang="0">
                  <a:pos x="6" y="28"/>
                </a:cxn>
                <a:cxn ang="0">
                  <a:pos x="10" y="32"/>
                </a:cxn>
                <a:cxn ang="0">
                  <a:pos x="18" y="34"/>
                </a:cxn>
                <a:cxn ang="0">
                  <a:pos x="18" y="34"/>
                </a:cxn>
                <a:cxn ang="0">
                  <a:pos x="24" y="32"/>
                </a:cxn>
                <a:cxn ang="0">
                  <a:pos x="30" y="28"/>
                </a:cxn>
                <a:cxn ang="0">
                  <a:pos x="32" y="24"/>
                </a:cxn>
                <a:cxn ang="0">
                  <a:pos x="34" y="18"/>
                </a:cxn>
                <a:cxn ang="0">
                  <a:pos x="34" y="18"/>
                </a:cxn>
                <a:cxn ang="0">
                  <a:pos x="32" y="10"/>
                </a:cxn>
                <a:cxn ang="0">
                  <a:pos x="30" y="6"/>
                </a:cxn>
                <a:cxn ang="0">
                  <a:pos x="24" y="2"/>
                </a:cxn>
                <a:cxn ang="0">
                  <a:pos x="18" y="0"/>
                </a:cxn>
              </a:cxnLst>
              <a:rect l="0" t="0" r="r" b="b"/>
              <a:pathLst>
                <a:path w="34" h="34">
                  <a:moveTo>
                    <a:pt x="18" y="0"/>
                  </a:moveTo>
                  <a:lnTo>
                    <a:pt x="18" y="0"/>
                  </a:lnTo>
                  <a:lnTo>
                    <a:pt x="10" y="2"/>
                  </a:lnTo>
                  <a:lnTo>
                    <a:pt x="6" y="6"/>
                  </a:lnTo>
                  <a:lnTo>
                    <a:pt x="2" y="10"/>
                  </a:lnTo>
                  <a:lnTo>
                    <a:pt x="0" y="18"/>
                  </a:lnTo>
                  <a:lnTo>
                    <a:pt x="0" y="18"/>
                  </a:lnTo>
                  <a:lnTo>
                    <a:pt x="2" y="24"/>
                  </a:lnTo>
                  <a:lnTo>
                    <a:pt x="6" y="28"/>
                  </a:lnTo>
                  <a:lnTo>
                    <a:pt x="10" y="32"/>
                  </a:lnTo>
                  <a:lnTo>
                    <a:pt x="18" y="34"/>
                  </a:lnTo>
                  <a:lnTo>
                    <a:pt x="18" y="34"/>
                  </a:lnTo>
                  <a:lnTo>
                    <a:pt x="24" y="32"/>
                  </a:lnTo>
                  <a:lnTo>
                    <a:pt x="30" y="28"/>
                  </a:lnTo>
                  <a:lnTo>
                    <a:pt x="32" y="24"/>
                  </a:lnTo>
                  <a:lnTo>
                    <a:pt x="34" y="18"/>
                  </a:lnTo>
                  <a:lnTo>
                    <a:pt x="34" y="18"/>
                  </a:lnTo>
                  <a:lnTo>
                    <a:pt x="32" y="10"/>
                  </a:lnTo>
                  <a:lnTo>
                    <a:pt x="30" y="6"/>
                  </a:lnTo>
                  <a:lnTo>
                    <a:pt x="24" y="2"/>
                  </a:lnTo>
                  <a:lnTo>
                    <a:pt x="1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961" name="Freeform 180"/>
            <p:cNvSpPr/>
            <p:nvPr/>
          </p:nvSpPr>
          <p:spPr bwMode="auto">
            <a:xfrm>
              <a:off x="5002213" y="307975"/>
              <a:ext cx="53975" cy="53975"/>
            </a:xfrm>
            <a:custGeom>
              <a:avLst/>
              <a:gdLst/>
              <a:ahLst/>
              <a:cxnLst>
                <a:cxn ang="0">
                  <a:pos x="18" y="0"/>
                </a:cxn>
                <a:cxn ang="0">
                  <a:pos x="18" y="0"/>
                </a:cxn>
                <a:cxn ang="0">
                  <a:pos x="10" y="2"/>
                </a:cxn>
                <a:cxn ang="0">
                  <a:pos x="6" y="6"/>
                </a:cxn>
                <a:cxn ang="0">
                  <a:pos x="2" y="10"/>
                </a:cxn>
                <a:cxn ang="0">
                  <a:pos x="0" y="18"/>
                </a:cxn>
                <a:cxn ang="0">
                  <a:pos x="0" y="18"/>
                </a:cxn>
                <a:cxn ang="0">
                  <a:pos x="2" y="24"/>
                </a:cxn>
                <a:cxn ang="0">
                  <a:pos x="6" y="28"/>
                </a:cxn>
                <a:cxn ang="0">
                  <a:pos x="10" y="32"/>
                </a:cxn>
                <a:cxn ang="0">
                  <a:pos x="18" y="34"/>
                </a:cxn>
                <a:cxn ang="0">
                  <a:pos x="18" y="34"/>
                </a:cxn>
                <a:cxn ang="0">
                  <a:pos x="24" y="32"/>
                </a:cxn>
                <a:cxn ang="0">
                  <a:pos x="30" y="28"/>
                </a:cxn>
                <a:cxn ang="0">
                  <a:pos x="32" y="24"/>
                </a:cxn>
                <a:cxn ang="0">
                  <a:pos x="34" y="18"/>
                </a:cxn>
                <a:cxn ang="0">
                  <a:pos x="34" y="18"/>
                </a:cxn>
                <a:cxn ang="0">
                  <a:pos x="32" y="10"/>
                </a:cxn>
                <a:cxn ang="0">
                  <a:pos x="30" y="6"/>
                </a:cxn>
                <a:cxn ang="0">
                  <a:pos x="24" y="2"/>
                </a:cxn>
                <a:cxn ang="0">
                  <a:pos x="18" y="0"/>
                </a:cxn>
              </a:cxnLst>
              <a:rect l="0" t="0" r="r" b="b"/>
              <a:pathLst>
                <a:path w="34" h="34">
                  <a:moveTo>
                    <a:pt x="18" y="0"/>
                  </a:moveTo>
                  <a:lnTo>
                    <a:pt x="18" y="0"/>
                  </a:lnTo>
                  <a:lnTo>
                    <a:pt x="10" y="2"/>
                  </a:lnTo>
                  <a:lnTo>
                    <a:pt x="6" y="6"/>
                  </a:lnTo>
                  <a:lnTo>
                    <a:pt x="2" y="10"/>
                  </a:lnTo>
                  <a:lnTo>
                    <a:pt x="0" y="18"/>
                  </a:lnTo>
                  <a:lnTo>
                    <a:pt x="0" y="18"/>
                  </a:lnTo>
                  <a:lnTo>
                    <a:pt x="2" y="24"/>
                  </a:lnTo>
                  <a:lnTo>
                    <a:pt x="6" y="28"/>
                  </a:lnTo>
                  <a:lnTo>
                    <a:pt x="10" y="32"/>
                  </a:lnTo>
                  <a:lnTo>
                    <a:pt x="18" y="34"/>
                  </a:lnTo>
                  <a:lnTo>
                    <a:pt x="18" y="34"/>
                  </a:lnTo>
                  <a:lnTo>
                    <a:pt x="24" y="32"/>
                  </a:lnTo>
                  <a:lnTo>
                    <a:pt x="30" y="28"/>
                  </a:lnTo>
                  <a:lnTo>
                    <a:pt x="32" y="24"/>
                  </a:lnTo>
                  <a:lnTo>
                    <a:pt x="34" y="18"/>
                  </a:lnTo>
                  <a:lnTo>
                    <a:pt x="34" y="18"/>
                  </a:lnTo>
                  <a:lnTo>
                    <a:pt x="32" y="10"/>
                  </a:lnTo>
                  <a:lnTo>
                    <a:pt x="30" y="6"/>
                  </a:lnTo>
                  <a:lnTo>
                    <a:pt x="24" y="2"/>
                  </a:lnTo>
                  <a:lnTo>
                    <a:pt x="1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962" name="Freeform 181"/>
            <p:cNvSpPr/>
            <p:nvPr/>
          </p:nvSpPr>
          <p:spPr bwMode="auto">
            <a:xfrm>
              <a:off x="5751513" y="771525"/>
              <a:ext cx="50800" cy="53975"/>
            </a:xfrm>
            <a:custGeom>
              <a:avLst/>
              <a:gdLst/>
              <a:ahLst/>
              <a:cxnLst>
                <a:cxn ang="0">
                  <a:pos x="16" y="0"/>
                </a:cxn>
                <a:cxn ang="0">
                  <a:pos x="16" y="0"/>
                </a:cxn>
                <a:cxn ang="0">
                  <a:pos x="10" y="2"/>
                </a:cxn>
                <a:cxn ang="0">
                  <a:pos x="4" y="4"/>
                </a:cxn>
                <a:cxn ang="0">
                  <a:pos x="0" y="10"/>
                </a:cxn>
                <a:cxn ang="0">
                  <a:pos x="0" y="16"/>
                </a:cxn>
                <a:cxn ang="0">
                  <a:pos x="0" y="16"/>
                </a:cxn>
                <a:cxn ang="0">
                  <a:pos x="0" y="24"/>
                </a:cxn>
                <a:cxn ang="0">
                  <a:pos x="4" y="28"/>
                </a:cxn>
                <a:cxn ang="0">
                  <a:pos x="10" y="32"/>
                </a:cxn>
                <a:cxn ang="0">
                  <a:pos x="16" y="34"/>
                </a:cxn>
                <a:cxn ang="0">
                  <a:pos x="16" y="34"/>
                </a:cxn>
                <a:cxn ang="0">
                  <a:pos x="22" y="32"/>
                </a:cxn>
                <a:cxn ang="0">
                  <a:pos x="28" y="28"/>
                </a:cxn>
                <a:cxn ang="0">
                  <a:pos x="32" y="24"/>
                </a:cxn>
                <a:cxn ang="0">
                  <a:pos x="32" y="16"/>
                </a:cxn>
                <a:cxn ang="0">
                  <a:pos x="32" y="16"/>
                </a:cxn>
                <a:cxn ang="0">
                  <a:pos x="32" y="10"/>
                </a:cxn>
                <a:cxn ang="0">
                  <a:pos x="28" y="4"/>
                </a:cxn>
                <a:cxn ang="0">
                  <a:pos x="22" y="2"/>
                </a:cxn>
                <a:cxn ang="0">
                  <a:pos x="16" y="0"/>
                </a:cxn>
              </a:cxnLst>
              <a:rect l="0" t="0" r="r" b="b"/>
              <a:pathLst>
                <a:path w="32" h="34">
                  <a:moveTo>
                    <a:pt x="16" y="0"/>
                  </a:moveTo>
                  <a:lnTo>
                    <a:pt x="16" y="0"/>
                  </a:lnTo>
                  <a:lnTo>
                    <a:pt x="10" y="2"/>
                  </a:lnTo>
                  <a:lnTo>
                    <a:pt x="4" y="4"/>
                  </a:lnTo>
                  <a:lnTo>
                    <a:pt x="0" y="10"/>
                  </a:lnTo>
                  <a:lnTo>
                    <a:pt x="0" y="16"/>
                  </a:lnTo>
                  <a:lnTo>
                    <a:pt x="0" y="16"/>
                  </a:lnTo>
                  <a:lnTo>
                    <a:pt x="0" y="24"/>
                  </a:lnTo>
                  <a:lnTo>
                    <a:pt x="4" y="28"/>
                  </a:lnTo>
                  <a:lnTo>
                    <a:pt x="10" y="32"/>
                  </a:lnTo>
                  <a:lnTo>
                    <a:pt x="16" y="34"/>
                  </a:lnTo>
                  <a:lnTo>
                    <a:pt x="16" y="34"/>
                  </a:lnTo>
                  <a:lnTo>
                    <a:pt x="22" y="32"/>
                  </a:lnTo>
                  <a:lnTo>
                    <a:pt x="28" y="28"/>
                  </a:lnTo>
                  <a:lnTo>
                    <a:pt x="32" y="24"/>
                  </a:lnTo>
                  <a:lnTo>
                    <a:pt x="32" y="16"/>
                  </a:lnTo>
                  <a:lnTo>
                    <a:pt x="32" y="16"/>
                  </a:lnTo>
                  <a:lnTo>
                    <a:pt x="32" y="10"/>
                  </a:lnTo>
                  <a:lnTo>
                    <a:pt x="28" y="4"/>
                  </a:lnTo>
                  <a:lnTo>
                    <a:pt x="22" y="2"/>
                  </a:lnTo>
                  <a:lnTo>
                    <a:pt x="1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963" name="Freeform 182"/>
            <p:cNvSpPr/>
            <p:nvPr/>
          </p:nvSpPr>
          <p:spPr bwMode="auto">
            <a:xfrm>
              <a:off x="5751513" y="771525"/>
              <a:ext cx="50800" cy="53975"/>
            </a:xfrm>
            <a:custGeom>
              <a:avLst/>
              <a:gdLst/>
              <a:ahLst/>
              <a:cxnLst>
                <a:cxn ang="0">
                  <a:pos x="16" y="0"/>
                </a:cxn>
                <a:cxn ang="0">
                  <a:pos x="16" y="0"/>
                </a:cxn>
                <a:cxn ang="0">
                  <a:pos x="10" y="2"/>
                </a:cxn>
                <a:cxn ang="0">
                  <a:pos x="4" y="4"/>
                </a:cxn>
                <a:cxn ang="0">
                  <a:pos x="0" y="10"/>
                </a:cxn>
                <a:cxn ang="0">
                  <a:pos x="0" y="16"/>
                </a:cxn>
                <a:cxn ang="0">
                  <a:pos x="0" y="16"/>
                </a:cxn>
                <a:cxn ang="0">
                  <a:pos x="0" y="24"/>
                </a:cxn>
                <a:cxn ang="0">
                  <a:pos x="4" y="28"/>
                </a:cxn>
                <a:cxn ang="0">
                  <a:pos x="10" y="32"/>
                </a:cxn>
                <a:cxn ang="0">
                  <a:pos x="16" y="34"/>
                </a:cxn>
                <a:cxn ang="0">
                  <a:pos x="16" y="34"/>
                </a:cxn>
                <a:cxn ang="0">
                  <a:pos x="22" y="32"/>
                </a:cxn>
                <a:cxn ang="0">
                  <a:pos x="28" y="28"/>
                </a:cxn>
                <a:cxn ang="0">
                  <a:pos x="32" y="24"/>
                </a:cxn>
                <a:cxn ang="0">
                  <a:pos x="32" y="16"/>
                </a:cxn>
                <a:cxn ang="0">
                  <a:pos x="32" y="16"/>
                </a:cxn>
                <a:cxn ang="0">
                  <a:pos x="32" y="10"/>
                </a:cxn>
                <a:cxn ang="0">
                  <a:pos x="28" y="4"/>
                </a:cxn>
                <a:cxn ang="0">
                  <a:pos x="22" y="2"/>
                </a:cxn>
                <a:cxn ang="0">
                  <a:pos x="16" y="0"/>
                </a:cxn>
              </a:cxnLst>
              <a:rect l="0" t="0" r="r" b="b"/>
              <a:pathLst>
                <a:path w="32" h="34">
                  <a:moveTo>
                    <a:pt x="16" y="0"/>
                  </a:moveTo>
                  <a:lnTo>
                    <a:pt x="16" y="0"/>
                  </a:lnTo>
                  <a:lnTo>
                    <a:pt x="10" y="2"/>
                  </a:lnTo>
                  <a:lnTo>
                    <a:pt x="4" y="4"/>
                  </a:lnTo>
                  <a:lnTo>
                    <a:pt x="0" y="10"/>
                  </a:lnTo>
                  <a:lnTo>
                    <a:pt x="0" y="16"/>
                  </a:lnTo>
                  <a:lnTo>
                    <a:pt x="0" y="16"/>
                  </a:lnTo>
                  <a:lnTo>
                    <a:pt x="0" y="24"/>
                  </a:lnTo>
                  <a:lnTo>
                    <a:pt x="4" y="28"/>
                  </a:lnTo>
                  <a:lnTo>
                    <a:pt x="10" y="32"/>
                  </a:lnTo>
                  <a:lnTo>
                    <a:pt x="16" y="34"/>
                  </a:lnTo>
                  <a:lnTo>
                    <a:pt x="16" y="34"/>
                  </a:lnTo>
                  <a:lnTo>
                    <a:pt x="22" y="32"/>
                  </a:lnTo>
                  <a:lnTo>
                    <a:pt x="28" y="28"/>
                  </a:lnTo>
                  <a:lnTo>
                    <a:pt x="32" y="24"/>
                  </a:lnTo>
                  <a:lnTo>
                    <a:pt x="32" y="16"/>
                  </a:lnTo>
                  <a:lnTo>
                    <a:pt x="32" y="16"/>
                  </a:lnTo>
                  <a:lnTo>
                    <a:pt x="32" y="10"/>
                  </a:lnTo>
                  <a:lnTo>
                    <a:pt x="28" y="4"/>
                  </a:lnTo>
                  <a:lnTo>
                    <a:pt x="22" y="2"/>
                  </a:lnTo>
                  <a:lnTo>
                    <a:pt x="1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964" name="Freeform 183"/>
            <p:cNvSpPr/>
            <p:nvPr/>
          </p:nvSpPr>
          <p:spPr bwMode="auto">
            <a:xfrm>
              <a:off x="4564063" y="35877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965" name="Freeform 184"/>
            <p:cNvSpPr/>
            <p:nvPr/>
          </p:nvSpPr>
          <p:spPr bwMode="auto">
            <a:xfrm>
              <a:off x="4564063" y="35877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966" name="Freeform 185"/>
            <p:cNvSpPr/>
            <p:nvPr/>
          </p:nvSpPr>
          <p:spPr bwMode="auto">
            <a:xfrm>
              <a:off x="4294188" y="231775"/>
              <a:ext cx="47625" cy="47625"/>
            </a:xfrm>
            <a:custGeom>
              <a:avLst/>
              <a:gdLst/>
              <a:ahLst/>
              <a:cxnLst>
                <a:cxn ang="0">
                  <a:pos x="14" y="0"/>
                </a:cxn>
                <a:cxn ang="0">
                  <a:pos x="14" y="0"/>
                </a:cxn>
                <a:cxn ang="0">
                  <a:pos x="10" y="2"/>
                </a:cxn>
                <a:cxn ang="0">
                  <a:pos x="4" y="4"/>
                </a:cxn>
                <a:cxn ang="0">
                  <a:pos x="2" y="8"/>
                </a:cxn>
                <a:cxn ang="0">
                  <a:pos x="0" y="14"/>
                </a:cxn>
                <a:cxn ang="0">
                  <a:pos x="0" y="14"/>
                </a:cxn>
                <a:cxn ang="0">
                  <a:pos x="2" y="20"/>
                </a:cxn>
                <a:cxn ang="0">
                  <a:pos x="4" y="24"/>
                </a:cxn>
                <a:cxn ang="0">
                  <a:pos x="10" y="28"/>
                </a:cxn>
                <a:cxn ang="0">
                  <a:pos x="14" y="30"/>
                </a:cxn>
                <a:cxn ang="0">
                  <a:pos x="14" y="30"/>
                </a:cxn>
                <a:cxn ang="0">
                  <a:pos x="20" y="28"/>
                </a:cxn>
                <a:cxn ang="0">
                  <a:pos x="26" y="24"/>
                </a:cxn>
                <a:cxn ang="0">
                  <a:pos x="28" y="20"/>
                </a:cxn>
                <a:cxn ang="0">
                  <a:pos x="30" y="14"/>
                </a:cxn>
                <a:cxn ang="0">
                  <a:pos x="30" y="14"/>
                </a:cxn>
                <a:cxn ang="0">
                  <a:pos x="28" y="8"/>
                </a:cxn>
                <a:cxn ang="0">
                  <a:pos x="26" y="4"/>
                </a:cxn>
                <a:cxn ang="0">
                  <a:pos x="20" y="2"/>
                </a:cxn>
                <a:cxn ang="0">
                  <a:pos x="14" y="0"/>
                </a:cxn>
              </a:cxnLst>
              <a:rect l="0" t="0" r="r" b="b"/>
              <a:pathLst>
                <a:path w="30" h="30">
                  <a:moveTo>
                    <a:pt x="14" y="0"/>
                  </a:moveTo>
                  <a:lnTo>
                    <a:pt x="14" y="0"/>
                  </a:lnTo>
                  <a:lnTo>
                    <a:pt x="10" y="2"/>
                  </a:lnTo>
                  <a:lnTo>
                    <a:pt x="4" y="4"/>
                  </a:lnTo>
                  <a:lnTo>
                    <a:pt x="2" y="8"/>
                  </a:lnTo>
                  <a:lnTo>
                    <a:pt x="0" y="14"/>
                  </a:lnTo>
                  <a:lnTo>
                    <a:pt x="0" y="14"/>
                  </a:lnTo>
                  <a:lnTo>
                    <a:pt x="2" y="20"/>
                  </a:lnTo>
                  <a:lnTo>
                    <a:pt x="4" y="24"/>
                  </a:lnTo>
                  <a:lnTo>
                    <a:pt x="10" y="28"/>
                  </a:lnTo>
                  <a:lnTo>
                    <a:pt x="14" y="30"/>
                  </a:lnTo>
                  <a:lnTo>
                    <a:pt x="14" y="30"/>
                  </a:lnTo>
                  <a:lnTo>
                    <a:pt x="20" y="28"/>
                  </a:lnTo>
                  <a:lnTo>
                    <a:pt x="26" y="24"/>
                  </a:lnTo>
                  <a:lnTo>
                    <a:pt x="28" y="20"/>
                  </a:lnTo>
                  <a:lnTo>
                    <a:pt x="30" y="14"/>
                  </a:lnTo>
                  <a:lnTo>
                    <a:pt x="30" y="14"/>
                  </a:lnTo>
                  <a:lnTo>
                    <a:pt x="28" y="8"/>
                  </a:lnTo>
                  <a:lnTo>
                    <a:pt x="26" y="4"/>
                  </a:lnTo>
                  <a:lnTo>
                    <a:pt x="20" y="2"/>
                  </a:lnTo>
                  <a:lnTo>
                    <a:pt x="14"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967" name="Freeform 186"/>
            <p:cNvSpPr/>
            <p:nvPr/>
          </p:nvSpPr>
          <p:spPr bwMode="auto">
            <a:xfrm>
              <a:off x="4294188" y="231775"/>
              <a:ext cx="47625" cy="47625"/>
            </a:xfrm>
            <a:custGeom>
              <a:avLst/>
              <a:gdLst/>
              <a:ahLst/>
              <a:cxnLst>
                <a:cxn ang="0">
                  <a:pos x="14" y="0"/>
                </a:cxn>
                <a:cxn ang="0">
                  <a:pos x="14" y="0"/>
                </a:cxn>
                <a:cxn ang="0">
                  <a:pos x="10" y="2"/>
                </a:cxn>
                <a:cxn ang="0">
                  <a:pos x="4" y="4"/>
                </a:cxn>
                <a:cxn ang="0">
                  <a:pos x="2" y="8"/>
                </a:cxn>
                <a:cxn ang="0">
                  <a:pos x="0" y="14"/>
                </a:cxn>
                <a:cxn ang="0">
                  <a:pos x="0" y="14"/>
                </a:cxn>
                <a:cxn ang="0">
                  <a:pos x="2" y="20"/>
                </a:cxn>
                <a:cxn ang="0">
                  <a:pos x="4" y="24"/>
                </a:cxn>
                <a:cxn ang="0">
                  <a:pos x="10" y="28"/>
                </a:cxn>
                <a:cxn ang="0">
                  <a:pos x="14" y="30"/>
                </a:cxn>
                <a:cxn ang="0">
                  <a:pos x="14" y="30"/>
                </a:cxn>
                <a:cxn ang="0">
                  <a:pos x="20" y="28"/>
                </a:cxn>
                <a:cxn ang="0">
                  <a:pos x="26" y="24"/>
                </a:cxn>
                <a:cxn ang="0">
                  <a:pos x="28" y="20"/>
                </a:cxn>
                <a:cxn ang="0">
                  <a:pos x="30" y="14"/>
                </a:cxn>
                <a:cxn ang="0">
                  <a:pos x="30" y="14"/>
                </a:cxn>
                <a:cxn ang="0">
                  <a:pos x="28" y="8"/>
                </a:cxn>
                <a:cxn ang="0">
                  <a:pos x="26" y="4"/>
                </a:cxn>
                <a:cxn ang="0">
                  <a:pos x="20" y="2"/>
                </a:cxn>
                <a:cxn ang="0">
                  <a:pos x="14" y="0"/>
                </a:cxn>
              </a:cxnLst>
              <a:rect l="0" t="0" r="r" b="b"/>
              <a:pathLst>
                <a:path w="30" h="30">
                  <a:moveTo>
                    <a:pt x="14" y="0"/>
                  </a:moveTo>
                  <a:lnTo>
                    <a:pt x="14" y="0"/>
                  </a:lnTo>
                  <a:lnTo>
                    <a:pt x="10" y="2"/>
                  </a:lnTo>
                  <a:lnTo>
                    <a:pt x="4" y="4"/>
                  </a:lnTo>
                  <a:lnTo>
                    <a:pt x="2" y="8"/>
                  </a:lnTo>
                  <a:lnTo>
                    <a:pt x="0" y="14"/>
                  </a:lnTo>
                  <a:lnTo>
                    <a:pt x="0" y="14"/>
                  </a:lnTo>
                  <a:lnTo>
                    <a:pt x="2" y="20"/>
                  </a:lnTo>
                  <a:lnTo>
                    <a:pt x="4" y="24"/>
                  </a:lnTo>
                  <a:lnTo>
                    <a:pt x="10" y="28"/>
                  </a:lnTo>
                  <a:lnTo>
                    <a:pt x="14" y="30"/>
                  </a:lnTo>
                  <a:lnTo>
                    <a:pt x="14" y="30"/>
                  </a:lnTo>
                  <a:lnTo>
                    <a:pt x="20" y="28"/>
                  </a:lnTo>
                  <a:lnTo>
                    <a:pt x="26" y="24"/>
                  </a:lnTo>
                  <a:lnTo>
                    <a:pt x="28" y="20"/>
                  </a:lnTo>
                  <a:lnTo>
                    <a:pt x="30" y="14"/>
                  </a:lnTo>
                  <a:lnTo>
                    <a:pt x="30" y="14"/>
                  </a:lnTo>
                  <a:lnTo>
                    <a:pt x="28" y="8"/>
                  </a:lnTo>
                  <a:lnTo>
                    <a:pt x="26" y="4"/>
                  </a:lnTo>
                  <a:lnTo>
                    <a:pt x="20" y="2"/>
                  </a:lnTo>
                  <a:lnTo>
                    <a:pt x="14"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968" name="Freeform 187"/>
            <p:cNvSpPr/>
            <p:nvPr/>
          </p:nvSpPr>
          <p:spPr bwMode="auto">
            <a:xfrm>
              <a:off x="6519863" y="187325"/>
              <a:ext cx="44450" cy="47625"/>
            </a:xfrm>
            <a:custGeom>
              <a:avLst/>
              <a:gdLst/>
              <a:ahLst/>
              <a:cxnLst>
                <a:cxn ang="0">
                  <a:pos x="14" y="0"/>
                </a:cxn>
                <a:cxn ang="0">
                  <a:pos x="14" y="0"/>
                </a:cxn>
                <a:cxn ang="0">
                  <a:pos x="8" y="2"/>
                </a:cxn>
                <a:cxn ang="0">
                  <a:pos x="4" y="4"/>
                </a:cxn>
                <a:cxn ang="0">
                  <a:pos x="0" y="8"/>
                </a:cxn>
                <a:cxn ang="0">
                  <a:pos x="0" y="14"/>
                </a:cxn>
                <a:cxn ang="0">
                  <a:pos x="0" y="14"/>
                </a:cxn>
                <a:cxn ang="0">
                  <a:pos x="0" y="20"/>
                </a:cxn>
                <a:cxn ang="0">
                  <a:pos x="4" y="24"/>
                </a:cxn>
                <a:cxn ang="0">
                  <a:pos x="8" y="28"/>
                </a:cxn>
                <a:cxn ang="0">
                  <a:pos x="14" y="30"/>
                </a:cxn>
                <a:cxn ang="0">
                  <a:pos x="14" y="30"/>
                </a:cxn>
                <a:cxn ang="0">
                  <a:pos x="20" y="28"/>
                </a:cxn>
                <a:cxn ang="0">
                  <a:pos x="24" y="24"/>
                </a:cxn>
                <a:cxn ang="0">
                  <a:pos x="28" y="20"/>
                </a:cxn>
                <a:cxn ang="0">
                  <a:pos x="28" y="14"/>
                </a:cxn>
                <a:cxn ang="0">
                  <a:pos x="28" y="14"/>
                </a:cxn>
                <a:cxn ang="0">
                  <a:pos x="28" y="8"/>
                </a:cxn>
                <a:cxn ang="0">
                  <a:pos x="24" y="4"/>
                </a:cxn>
                <a:cxn ang="0">
                  <a:pos x="20" y="2"/>
                </a:cxn>
                <a:cxn ang="0">
                  <a:pos x="14" y="0"/>
                </a:cxn>
              </a:cxnLst>
              <a:rect l="0" t="0" r="r" b="b"/>
              <a:pathLst>
                <a:path w="28" h="30">
                  <a:moveTo>
                    <a:pt x="14" y="0"/>
                  </a:moveTo>
                  <a:lnTo>
                    <a:pt x="14" y="0"/>
                  </a:lnTo>
                  <a:lnTo>
                    <a:pt x="8" y="2"/>
                  </a:lnTo>
                  <a:lnTo>
                    <a:pt x="4" y="4"/>
                  </a:lnTo>
                  <a:lnTo>
                    <a:pt x="0" y="8"/>
                  </a:lnTo>
                  <a:lnTo>
                    <a:pt x="0" y="14"/>
                  </a:lnTo>
                  <a:lnTo>
                    <a:pt x="0" y="14"/>
                  </a:lnTo>
                  <a:lnTo>
                    <a:pt x="0" y="20"/>
                  </a:lnTo>
                  <a:lnTo>
                    <a:pt x="4" y="24"/>
                  </a:lnTo>
                  <a:lnTo>
                    <a:pt x="8" y="28"/>
                  </a:lnTo>
                  <a:lnTo>
                    <a:pt x="14" y="30"/>
                  </a:lnTo>
                  <a:lnTo>
                    <a:pt x="14" y="30"/>
                  </a:lnTo>
                  <a:lnTo>
                    <a:pt x="20" y="28"/>
                  </a:lnTo>
                  <a:lnTo>
                    <a:pt x="24" y="24"/>
                  </a:lnTo>
                  <a:lnTo>
                    <a:pt x="28" y="20"/>
                  </a:lnTo>
                  <a:lnTo>
                    <a:pt x="28" y="14"/>
                  </a:lnTo>
                  <a:lnTo>
                    <a:pt x="28" y="14"/>
                  </a:lnTo>
                  <a:lnTo>
                    <a:pt x="28" y="8"/>
                  </a:lnTo>
                  <a:lnTo>
                    <a:pt x="24" y="4"/>
                  </a:lnTo>
                  <a:lnTo>
                    <a:pt x="20" y="2"/>
                  </a:lnTo>
                  <a:lnTo>
                    <a:pt x="14"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969" name="Freeform 188"/>
            <p:cNvSpPr/>
            <p:nvPr/>
          </p:nvSpPr>
          <p:spPr bwMode="auto">
            <a:xfrm>
              <a:off x="6519863" y="187325"/>
              <a:ext cx="44450" cy="47625"/>
            </a:xfrm>
            <a:custGeom>
              <a:avLst/>
              <a:gdLst/>
              <a:ahLst/>
              <a:cxnLst>
                <a:cxn ang="0">
                  <a:pos x="14" y="0"/>
                </a:cxn>
                <a:cxn ang="0">
                  <a:pos x="14" y="0"/>
                </a:cxn>
                <a:cxn ang="0">
                  <a:pos x="8" y="2"/>
                </a:cxn>
                <a:cxn ang="0">
                  <a:pos x="4" y="4"/>
                </a:cxn>
                <a:cxn ang="0">
                  <a:pos x="0" y="8"/>
                </a:cxn>
                <a:cxn ang="0">
                  <a:pos x="0" y="14"/>
                </a:cxn>
                <a:cxn ang="0">
                  <a:pos x="0" y="14"/>
                </a:cxn>
                <a:cxn ang="0">
                  <a:pos x="0" y="20"/>
                </a:cxn>
                <a:cxn ang="0">
                  <a:pos x="4" y="24"/>
                </a:cxn>
                <a:cxn ang="0">
                  <a:pos x="8" y="28"/>
                </a:cxn>
                <a:cxn ang="0">
                  <a:pos x="14" y="30"/>
                </a:cxn>
                <a:cxn ang="0">
                  <a:pos x="14" y="30"/>
                </a:cxn>
                <a:cxn ang="0">
                  <a:pos x="20" y="28"/>
                </a:cxn>
                <a:cxn ang="0">
                  <a:pos x="24" y="24"/>
                </a:cxn>
                <a:cxn ang="0">
                  <a:pos x="28" y="20"/>
                </a:cxn>
                <a:cxn ang="0">
                  <a:pos x="28" y="14"/>
                </a:cxn>
                <a:cxn ang="0">
                  <a:pos x="28" y="14"/>
                </a:cxn>
                <a:cxn ang="0">
                  <a:pos x="28" y="8"/>
                </a:cxn>
                <a:cxn ang="0">
                  <a:pos x="24" y="4"/>
                </a:cxn>
                <a:cxn ang="0">
                  <a:pos x="20" y="2"/>
                </a:cxn>
                <a:cxn ang="0">
                  <a:pos x="14" y="0"/>
                </a:cxn>
              </a:cxnLst>
              <a:rect l="0" t="0" r="r" b="b"/>
              <a:pathLst>
                <a:path w="28" h="30">
                  <a:moveTo>
                    <a:pt x="14" y="0"/>
                  </a:moveTo>
                  <a:lnTo>
                    <a:pt x="14" y="0"/>
                  </a:lnTo>
                  <a:lnTo>
                    <a:pt x="8" y="2"/>
                  </a:lnTo>
                  <a:lnTo>
                    <a:pt x="4" y="4"/>
                  </a:lnTo>
                  <a:lnTo>
                    <a:pt x="0" y="8"/>
                  </a:lnTo>
                  <a:lnTo>
                    <a:pt x="0" y="14"/>
                  </a:lnTo>
                  <a:lnTo>
                    <a:pt x="0" y="14"/>
                  </a:lnTo>
                  <a:lnTo>
                    <a:pt x="0" y="20"/>
                  </a:lnTo>
                  <a:lnTo>
                    <a:pt x="4" y="24"/>
                  </a:lnTo>
                  <a:lnTo>
                    <a:pt x="8" y="28"/>
                  </a:lnTo>
                  <a:lnTo>
                    <a:pt x="14" y="30"/>
                  </a:lnTo>
                  <a:lnTo>
                    <a:pt x="14" y="30"/>
                  </a:lnTo>
                  <a:lnTo>
                    <a:pt x="20" y="28"/>
                  </a:lnTo>
                  <a:lnTo>
                    <a:pt x="24" y="24"/>
                  </a:lnTo>
                  <a:lnTo>
                    <a:pt x="28" y="20"/>
                  </a:lnTo>
                  <a:lnTo>
                    <a:pt x="28" y="14"/>
                  </a:lnTo>
                  <a:lnTo>
                    <a:pt x="28" y="14"/>
                  </a:lnTo>
                  <a:lnTo>
                    <a:pt x="28" y="8"/>
                  </a:lnTo>
                  <a:lnTo>
                    <a:pt x="24" y="4"/>
                  </a:lnTo>
                  <a:lnTo>
                    <a:pt x="20" y="2"/>
                  </a:lnTo>
                  <a:lnTo>
                    <a:pt x="14"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970" name="Freeform 189"/>
            <p:cNvSpPr/>
            <p:nvPr/>
          </p:nvSpPr>
          <p:spPr bwMode="auto">
            <a:xfrm>
              <a:off x="6713538" y="498475"/>
              <a:ext cx="47625" cy="47625"/>
            </a:xfrm>
            <a:custGeom>
              <a:avLst/>
              <a:gdLst/>
              <a:ahLst/>
              <a:cxnLst>
                <a:cxn ang="0">
                  <a:pos x="16" y="0"/>
                </a:cxn>
                <a:cxn ang="0">
                  <a:pos x="16" y="0"/>
                </a:cxn>
                <a:cxn ang="0">
                  <a:pos x="10" y="2"/>
                </a:cxn>
                <a:cxn ang="0">
                  <a:pos x="6" y="4"/>
                </a:cxn>
                <a:cxn ang="0">
                  <a:pos x="2" y="10"/>
                </a:cxn>
                <a:cxn ang="0">
                  <a:pos x="0" y="14"/>
                </a:cxn>
                <a:cxn ang="0">
                  <a:pos x="0" y="14"/>
                </a:cxn>
                <a:cxn ang="0">
                  <a:pos x="2" y="20"/>
                </a:cxn>
                <a:cxn ang="0">
                  <a:pos x="6" y="26"/>
                </a:cxn>
                <a:cxn ang="0">
                  <a:pos x="10" y="28"/>
                </a:cxn>
                <a:cxn ang="0">
                  <a:pos x="16" y="30"/>
                </a:cxn>
                <a:cxn ang="0">
                  <a:pos x="16" y="30"/>
                </a:cxn>
                <a:cxn ang="0">
                  <a:pos x="22" y="28"/>
                </a:cxn>
                <a:cxn ang="0">
                  <a:pos x="26" y="26"/>
                </a:cxn>
                <a:cxn ang="0">
                  <a:pos x="28" y="20"/>
                </a:cxn>
                <a:cxn ang="0">
                  <a:pos x="30" y="14"/>
                </a:cxn>
                <a:cxn ang="0">
                  <a:pos x="30" y="14"/>
                </a:cxn>
                <a:cxn ang="0">
                  <a:pos x="28" y="10"/>
                </a:cxn>
                <a:cxn ang="0">
                  <a:pos x="26" y="4"/>
                </a:cxn>
                <a:cxn ang="0">
                  <a:pos x="22" y="2"/>
                </a:cxn>
                <a:cxn ang="0">
                  <a:pos x="16" y="0"/>
                </a:cxn>
              </a:cxnLst>
              <a:rect l="0" t="0" r="r" b="b"/>
              <a:pathLst>
                <a:path w="30" h="30">
                  <a:moveTo>
                    <a:pt x="16" y="0"/>
                  </a:moveTo>
                  <a:lnTo>
                    <a:pt x="16" y="0"/>
                  </a:lnTo>
                  <a:lnTo>
                    <a:pt x="10" y="2"/>
                  </a:lnTo>
                  <a:lnTo>
                    <a:pt x="6" y="4"/>
                  </a:lnTo>
                  <a:lnTo>
                    <a:pt x="2" y="10"/>
                  </a:lnTo>
                  <a:lnTo>
                    <a:pt x="0" y="14"/>
                  </a:lnTo>
                  <a:lnTo>
                    <a:pt x="0" y="14"/>
                  </a:lnTo>
                  <a:lnTo>
                    <a:pt x="2" y="20"/>
                  </a:lnTo>
                  <a:lnTo>
                    <a:pt x="6" y="26"/>
                  </a:lnTo>
                  <a:lnTo>
                    <a:pt x="10" y="28"/>
                  </a:lnTo>
                  <a:lnTo>
                    <a:pt x="16" y="30"/>
                  </a:lnTo>
                  <a:lnTo>
                    <a:pt x="16" y="30"/>
                  </a:lnTo>
                  <a:lnTo>
                    <a:pt x="22" y="28"/>
                  </a:lnTo>
                  <a:lnTo>
                    <a:pt x="26" y="26"/>
                  </a:lnTo>
                  <a:lnTo>
                    <a:pt x="28" y="20"/>
                  </a:lnTo>
                  <a:lnTo>
                    <a:pt x="30" y="14"/>
                  </a:lnTo>
                  <a:lnTo>
                    <a:pt x="30" y="14"/>
                  </a:lnTo>
                  <a:lnTo>
                    <a:pt x="28" y="10"/>
                  </a:lnTo>
                  <a:lnTo>
                    <a:pt x="26" y="4"/>
                  </a:lnTo>
                  <a:lnTo>
                    <a:pt x="22" y="2"/>
                  </a:lnTo>
                  <a:lnTo>
                    <a:pt x="1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971" name="Freeform 190"/>
            <p:cNvSpPr/>
            <p:nvPr/>
          </p:nvSpPr>
          <p:spPr bwMode="auto">
            <a:xfrm>
              <a:off x="6713538" y="498475"/>
              <a:ext cx="47625" cy="47625"/>
            </a:xfrm>
            <a:custGeom>
              <a:avLst/>
              <a:gdLst/>
              <a:ahLst/>
              <a:cxnLst>
                <a:cxn ang="0">
                  <a:pos x="16" y="0"/>
                </a:cxn>
                <a:cxn ang="0">
                  <a:pos x="16" y="0"/>
                </a:cxn>
                <a:cxn ang="0">
                  <a:pos x="10" y="2"/>
                </a:cxn>
                <a:cxn ang="0">
                  <a:pos x="6" y="4"/>
                </a:cxn>
                <a:cxn ang="0">
                  <a:pos x="2" y="10"/>
                </a:cxn>
                <a:cxn ang="0">
                  <a:pos x="0" y="14"/>
                </a:cxn>
                <a:cxn ang="0">
                  <a:pos x="0" y="14"/>
                </a:cxn>
                <a:cxn ang="0">
                  <a:pos x="2" y="20"/>
                </a:cxn>
                <a:cxn ang="0">
                  <a:pos x="6" y="26"/>
                </a:cxn>
                <a:cxn ang="0">
                  <a:pos x="10" y="28"/>
                </a:cxn>
                <a:cxn ang="0">
                  <a:pos x="16" y="30"/>
                </a:cxn>
                <a:cxn ang="0">
                  <a:pos x="16" y="30"/>
                </a:cxn>
                <a:cxn ang="0">
                  <a:pos x="22" y="28"/>
                </a:cxn>
                <a:cxn ang="0">
                  <a:pos x="26" y="26"/>
                </a:cxn>
                <a:cxn ang="0">
                  <a:pos x="28" y="20"/>
                </a:cxn>
                <a:cxn ang="0">
                  <a:pos x="30" y="14"/>
                </a:cxn>
                <a:cxn ang="0">
                  <a:pos x="30" y="14"/>
                </a:cxn>
                <a:cxn ang="0">
                  <a:pos x="28" y="10"/>
                </a:cxn>
                <a:cxn ang="0">
                  <a:pos x="26" y="4"/>
                </a:cxn>
                <a:cxn ang="0">
                  <a:pos x="22" y="2"/>
                </a:cxn>
                <a:cxn ang="0">
                  <a:pos x="16" y="0"/>
                </a:cxn>
              </a:cxnLst>
              <a:rect l="0" t="0" r="r" b="b"/>
              <a:pathLst>
                <a:path w="30" h="30">
                  <a:moveTo>
                    <a:pt x="16" y="0"/>
                  </a:moveTo>
                  <a:lnTo>
                    <a:pt x="16" y="0"/>
                  </a:lnTo>
                  <a:lnTo>
                    <a:pt x="10" y="2"/>
                  </a:lnTo>
                  <a:lnTo>
                    <a:pt x="6" y="4"/>
                  </a:lnTo>
                  <a:lnTo>
                    <a:pt x="2" y="10"/>
                  </a:lnTo>
                  <a:lnTo>
                    <a:pt x="0" y="14"/>
                  </a:lnTo>
                  <a:lnTo>
                    <a:pt x="0" y="14"/>
                  </a:lnTo>
                  <a:lnTo>
                    <a:pt x="2" y="20"/>
                  </a:lnTo>
                  <a:lnTo>
                    <a:pt x="6" y="26"/>
                  </a:lnTo>
                  <a:lnTo>
                    <a:pt x="10" y="28"/>
                  </a:lnTo>
                  <a:lnTo>
                    <a:pt x="16" y="30"/>
                  </a:lnTo>
                  <a:lnTo>
                    <a:pt x="16" y="30"/>
                  </a:lnTo>
                  <a:lnTo>
                    <a:pt x="22" y="28"/>
                  </a:lnTo>
                  <a:lnTo>
                    <a:pt x="26" y="26"/>
                  </a:lnTo>
                  <a:lnTo>
                    <a:pt x="28" y="20"/>
                  </a:lnTo>
                  <a:lnTo>
                    <a:pt x="30" y="14"/>
                  </a:lnTo>
                  <a:lnTo>
                    <a:pt x="30" y="14"/>
                  </a:lnTo>
                  <a:lnTo>
                    <a:pt x="28" y="10"/>
                  </a:lnTo>
                  <a:lnTo>
                    <a:pt x="26" y="4"/>
                  </a:lnTo>
                  <a:lnTo>
                    <a:pt x="22" y="2"/>
                  </a:lnTo>
                  <a:lnTo>
                    <a:pt x="1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972" name="Freeform 191"/>
            <p:cNvSpPr/>
            <p:nvPr/>
          </p:nvSpPr>
          <p:spPr bwMode="auto">
            <a:xfrm>
              <a:off x="7586663" y="552450"/>
              <a:ext cx="47625" cy="44450"/>
            </a:xfrm>
            <a:custGeom>
              <a:avLst/>
              <a:gdLst/>
              <a:ahLst/>
              <a:cxnLst>
                <a:cxn ang="0">
                  <a:pos x="14" y="0"/>
                </a:cxn>
                <a:cxn ang="0">
                  <a:pos x="14" y="0"/>
                </a:cxn>
                <a:cxn ang="0">
                  <a:pos x="10" y="2"/>
                </a:cxn>
                <a:cxn ang="0">
                  <a:pos x="4" y="4"/>
                </a:cxn>
                <a:cxn ang="0">
                  <a:pos x="2" y="8"/>
                </a:cxn>
                <a:cxn ang="0">
                  <a:pos x="0" y="14"/>
                </a:cxn>
                <a:cxn ang="0">
                  <a:pos x="0" y="14"/>
                </a:cxn>
                <a:cxn ang="0">
                  <a:pos x="2" y="20"/>
                </a:cxn>
                <a:cxn ang="0">
                  <a:pos x="4" y="24"/>
                </a:cxn>
                <a:cxn ang="0">
                  <a:pos x="10" y="28"/>
                </a:cxn>
                <a:cxn ang="0">
                  <a:pos x="14" y="28"/>
                </a:cxn>
                <a:cxn ang="0">
                  <a:pos x="14" y="28"/>
                </a:cxn>
                <a:cxn ang="0">
                  <a:pos x="20" y="28"/>
                </a:cxn>
                <a:cxn ang="0">
                  <a:pos x="24" y="24"/>
                </a:cxn>
                <a:cxn ang="0">
                  <a:pos x="28" y="20"/>
                </a:cxn>
                <a:cxn ang="0">
                  <a:pos x="30" y="14"/>
                </a:cxn>
                <a:cxn ang="0">
                  <a:pos x="30" y="14"/>
                </a:cxn>
                <a:cxn ang="0">
                  <a:pos x="28" y="8"/>
                </a:cxn>
                <a:cxn ang="0">
                  <a:pos x="24" y="4"/>
                </a:cxn>
                <a:cxn ang="0">
                  <a:pos x="20" y="2"/>
                </a:cxn>
                <a:cxn ang="0">
                  <a:pos x="14" y="0"/>
                </a:cxn>
              </a:cxnLst>
              <a:rect l="0" t="0" r="r" b="b"/>
              <a:pathLst>
                <a:path w="30" h="28">
                  <a:moveTo>
                    <a:pt x="14" y="0"/>
                  </a:moveTo>
                  <a:lnTo>
                    <a:pt x="14" y="0"/>
                  </a:lnTo>
                  <a:lnTo>
                    <a:pt x="10" y="2"/>
                  </a:lnTo>
                  <a:lnTo>
                    <a:pt x="4" y="4"/>
                  </a:lnTo>
                  <a:lnTo>
                    <a:pt x="2" y="8"/>
                  </a:lnTo>
                  <a:lnTo>
                    <a:pt x="0" y="14"/>
                  </a:lnTo>
                  <a:lnTo>
                    <a:pt x="0" y="14"/>
                  </a:lnTo>
                  <a:lnTo>
                    <a:pt x="2" y="20"/>
                  </a:lnTo>
                  <a:lnTo>
                    <a:pt x="4" y="24"/>
                  </a:lnTo>
                  <a:lnTo>
                    <a:pt x="10" y="28"/>
                  </a:lnTo>
                  <a:lnTo>
                    <a:pt x="14" y="28"/>
                  </a:lnTo>
                  <a:lnTo>
                    <a:pt x="14" y="28"/>
                  </a:lnTo>
                  <a:lnTo>
                    <a:pt x="20" y="28"/>
                  </a:lnTo>
                  <a:lnTo>
                    <a:pt x="24" y="24"/>
                  </a:lnTo>
                  <a:lnTo>
                    <a:pt x="28" y="20"/>
                  </a:lnTo>
                  <a:lnTo>
                    <a:pt x="30" y="14"/>
                  </a:lnTo>
                  <a:lnTo>
                    <a:pt x="30" y="14"/>
                  </a:lnTo>
                  <a:lnTo>
                    <a:pt x="28" y="8"/>
                  </a:lnTo>
                  <a:lnTo>
                    <a:pt x="24" y="4"/>
                  </a:lnTo>
                  <a:lnTo>
                    <a:pt x="20" y="2"/>
                  </a:lnTo>
                  <a:lnTo>
                    <a:pt x="14"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973" name="Freeform 192"/>
            <p:cNvSpPr/>
            <p:nvPr/>
          </p:nvSpPr>
          <p:spPr bwMode="auto">
            <a:xfrm>
              <a:off x="7586663" y="552450"/>
              <a:ext cx="47625" cy="44450"/>
            </a:xfrm>
            <a:custGeom>
              <a:avLst/>
              <a:gdLst/>
              <a:ahLst/>
              <a:cxnLst>
                <a:cxn ang="0">
                  <a:pos x="14" y="0"/>
                </a:cxn>
                <a:cxn ang="0">
                  <a:pos x="14" y="0"/>
                </a:cxn>
                <a:cxn ang="0">
                  <a:pos x="10" y="2"/>
                </a:cxn>
                <a:cxn ang="0">
                  <a:pos x="4" y="4"/>
                </a:cxn>
                <a:cxn ang="0">
                  <a:pos x="2" y="8"/>
                </a:cxn>
                <a:cxn ang="0">
                  <a:pos x="0" y="14"/>
                </a:cxn>
                <a:cxn ang="0">
                  <a:pos x="0" y="14"/>
                </a:cxn>
                <a:cxn ang="0">
                  <a:pos x="2" y="20"/>
                </a:cxn>
                <a:cxn ang="0">
                  <a:pos x="4" y="24"/>
                </a:cxn>
                <a:cxn ang="0">
                  <a:pos x="10" y="28"/>
                </a:cxn>
                <a:cxn ang="0">
                  <a:pos x="14" y="28"/>
                </a:cxn>
                <a:cxn ang="0">
                  <a:pos x="14" y="28"/>
                </a:cxn>
                <a:cxn ang="0">
                  <a:pos x="20" y="28"/>
                </a:cxn>
                <a:cxn ang="0">
                  <a:pos x="24" y="24"/>
                </a:cxn>
                <a:cxn ang="0">
                  <a:pos x="28" y="20"/>
                </a:cxn>
                <a:cxn ang="0">
                  <a:pos x="30" y="14"/>
                </a:cxn>
                <a:cxn ang="0">
                  <a:pos x="30" y="14"/>
                </a:cxn>
                <a:cxn ang="0">
                  <a:pos x="28" y="8"/>
                </a:cxn>
                <a:cxn ang="0">
                  <a:pos x="24" y="4"/>
                </a:cxn>
                <a:cxn ang="0">
                  <a:pos x="20" y="2"/>
                </a:cxn>
                <a:cxn ang="0">
                  <a:pos x="14" y="0"/>
                </a:cxn>
              </a:cxnLst>
              <a:rect l="0" t="0" r="r" b="b"/>
              <a:pathLst>
                <a:path w="30" h="28">
                  <a:moveTo>
                    <a:pt x="14" y="0"/>
                  </a:moveTo>
                  <a:lnTo>
                    <a:pt x="14" y="0"/>
                  </a:lnTo>
                  <a:lnTo>
                    <a:pt x="10" y="2"/>
                  </a:lnTo>
                  <a:lnTo>
                    <a:pt x="4" y="4"/>
                  </a:lnTo>
                  <a:lnTo>
                    <a:pt x="2" y="8"/>
                  </a:lnTo>
                  <a:lnTo>
                    <a:pt x="0" y="14"/>
                  </a:lnTo>
                  <a:lnTo>
                    <a:pt x="0" y="14"/>
                  </a:lnTo>
                  <a:lnTo>
                    <a:pt x="2" y="20"/>
                  </a:lnTo>
                  <a:lnTo>
                    <a:pt x="4" y="24"/>
                  </a:lnTo>
                  <a:lnTo>
                    <a:pt x="10" y="28"/>
                  </a:lnTo>
                  <a:lnTo>
                    <a:pt x="14" y="28"/>
                  </a:lnTo>
                  <a:lnTo>
                    <a:pt x="14" y="28"/>
                  </a:lnTo>
                  <a:lnTo>
                    <a:pt x="20" y="28"/>
                  </a:lnTo>
                  <a:lnTo>
                    <a:pt x="24" y="24"/>
                  </a:lnTo>
                  <a:lnTo>
                    <a:pt x="28" y="20"/>
                  </a:lnTo>
                  <a:lnTo>
                    <a:pt x="30" y="14"/>
                  </a:lnTo>
                  <a:lnTo>
                    <a:pt x="30" y="14"/>
                  </a:lnTo>
                  <a:lnTo>
                    <a:pt x="28" y="8"/>
                  </a:lnTo>
                  <a:lnTo>
                    <a:pt x="24" y="4"/>
                  </a:lnTo>
                  <a:lnTo>
                    <a:pt x="20" y="2"/>
                  </a:lnTo>
                  <a:lnTo>
                    <a:pt x="14"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974" name="Freeform 193"/>
            <p:cNvSpPr/>
            <p:nvPr/>
          </p:nvSpPr>
          <p:spPr bwMode="auto">
            <a:xfrm>
              <a:off x="7062788" y="854075"/>
              <a:ext cx="44450" cy="47625"/>
            </a:xfrm>
            <a:custGeom>
              <a:avLst/>
              <a:gdLst/>
              <a:ahLst/>
              <a:cxnLst>
                <a:cxn ang="0">
                  <a:pos x="14" y="0"/>
                </a:cxn>
                <a:cxn ang="0">
                  <a:pos x="14" y="0"/>
                </a:cxn>
                <a:cxn ang="0">
                  <a:pos x="8" y="2"/>
                </a:cxn>
                <a:cxn ang="0">
                  <a:pos x="4" y="4"/>
                </a:cxn>
                <a:cxn ang="0">
                  <a:pos x="0" y="10"/>
                </a:cxn>
                <a:cxn ang="0">
                  <a:pos x="0" y="16"/>
                </a:cxn>
                <a:cxn ang="0">
                  <a:pos x="0" y="16"/>
                </a:cxn>
                <a:cxn ang="0">
                  <a:pos x="0" y="20"/>
                </a:cxn>
                <a:cxn ang="0">
                  <a:pos x="4" y="26"/>
                </a:cxn>
                <a:cxn ang="0">
                  <a:pos x="8" y="28"/>
                </a:cxn>
                <a:cxn ang="0">
                  <a:pos x="14" y="30"/>
                </a:cxn>
                <a:cxn ang="0">
                  <a:pos x="14" y="30"/>
                </a:cxn>
                <a:cxn ang="0">
                  <a:pos x="20" y="28"/>
                </a:cxn>
                <a:cxn ang="0">
                  <a:pos x="24" y="26"/>
                </a:cxn>
                <a:cxn ang="0">
                  <a:pos x="28" y="20"/>
                </a:cxn>
                <a:cxn ang="0">
                  <a:pos x="28" y="16"/>
                </a:cxn>
                <a:cxn ang="0">
                  <a:pos x="28" y="16"/>
                </a:cxn>
                <a:cxn ang="0">
                  <a:pos x="28" y="10"/>
                </a:cxn>
                <a:cxn ang="0">
                  <a:pos x="24" y="4"/>
                </a:cxn>
                <a:cxn ang="0">
                  <a:pos x="20" y="2"/>
                </a:cxn>
                <a:cxn ang="0">
                  <a:pos x="14" y="0"/>
                </a:cxn>
              </a:cxnLst>
              <a:rect l="0" t="0" r="r" b="b"/>
              <a:pathLst>
                <a:path w="28" h="30">
                  <a:moveTo>
                    <a:pt x="14" y="0"/>
                  </a:moveTo>
                  <a:lnTo>
                    <a:pt x="14" y="0"/>
                  </a:lnTo>
                  <a:lnTo>
                    <a:pt x="8" y="2"/>
                  </a:lnTo>
                  <a:lnTo>
                    <a:pt x="4" y="4"/>
                  </a:lnTo>
                  <a:lnTo>
                    <a:pt x="0" y="10"/>
                  </a:lnTo>
                  <a:lnTo>
                    <a:pt x="0" y="16"/>
                  </a:lnTo>
                  <a:lnTo>
                    <a:pt x="0" y="16"/>
                  </a:lnTo>
                  <a:lnTo>
                    <a:pt x="0" y="20"/>
                  </a:lnTo>
                  <a:lnTo>
                    <a:pt x="4" y="26"/>
                  </a:lnTo>
                  <a:lnTo>
                    <a:pt x="8" y="28"/>
                  </a:lnTo>
                  <a:lnTo>
                    <a:pt x="14" y="30"/>
                  </a:lnTo>
                  <a:lnTo>
                    <a:pt x="14" y="30"/>
                  </a:lnTo>
                  <a:lnTo>
                    <a:pt x="20" y="28"/>
                  </a:lnTo>
                  <a:lnTo>
                    <a:pt x="24" y="26"/>
                  </a:lnTo>
                  <a:lnTo>
                    <a:pt x="28" y="20"/>
                  </a:lnTo>
                  <a:lnTo>
                    <a:pt x="28" y="16"/>
                  </a:lnTo>
                  <a:lnTo>
                    <a:pt x="28" y="16"/>
                  </a:lnTo>
                  <a:lnTo>
                    <a:pt x="28" y="10"/>
                  </a:lnTo>
                  <a:lnTo>
                    <a:pt x="24" y="4"/>
                  </a:lnTo>
                  <a:lnTo>
                    <a:pt x="20" y="2"/>
                  </a:lnTo>
                  <a:lnTo>
                    <a:pt x="14"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975" name="Freeform 194"/>
            <p:cNvSpPr/>
            <p:nvPr/>
          </p:nvSpPr>
          <p:spPr bwMode="auto">
            <a:xfrm>
              <a:off x="7062788" y="854075"/>
              <a:ext cx="44450" cy="47625"/>
            </a:xfrm>
            <a:custGeom>
              <a:avLst/>
              <a:gdLst/>
              <a:ahLst/>
              <a:cxnLst>
                <a:cxn ang="0">
                  <a:pos x="14" y="0"/>
                </a:cxn>
                <a:cxn ang="0">
                  <a:pos x="14" y="0"/>
                </a:cxn>
                <a:cxn ang="0">
                  <a:pos x="8" y="2"/>
                </a:cxn>
                <a:cxn ang="0">
                  <a:pos x="4" y="4"/>
                </a:cxn>
                <a:cxn ang="0">
                  <a:pos x="0" y="10"/>
                </a:cxn>
                <a:cxn ang="0">
                  <a:pos x="0" y="16"/>
                </a:cxn>
                <a:cxn ang="0">
                  <a:pos x="0" y="16"/>
                </a:cxn>
                <a:cxn ang="0">
                  <a:pos x="0" y="20"/>
                </a:cxn>
                <a:cxn ang="0">
                  <a:pos x="4" y="26"/>
                </a:cxn>
                <a:cxn ang="0">
                  <a:pos x="8" y="28"/>
                </a:cxn>
                <a:cxn ang="0">
                  <a:pos x="14" y="30"/>
                </a:cxn>
                <a:cxn ang="0">
                  <a:pos x="14" y="30"/>
                </a:cxn>
                <a:cxn ang="0">
                  <a:pos x="20" y="28"/>
                </a:cxn>
                <a:cxn ang="0">
                  <a:pos x="24" y="26"/>
                </a:cxn>
                <a:cxn ang="0">
                  <a:pos x="28" y="20"/>
                </a:cxn>
                <a:cxn ang="0">
                  <a:pos x="28" y="16"/>
                </a:cxn>
                <a:cxn ang="0">
                  <a:pos x="28" y="16"/>
                </a:cxn>
                <a:cxn ang="0">
                  <a:pos x="28" y="10"/>
                </a:cxn>
                <a:cxn ang="0">
                  <a:pos x="24" y="4"/>
                </a:cxn>
                <a:cxn ang="0">
                  <a:pos x="20" y="2"/>
                </a:cxn>
                <a:cxn ang="0">
                  <a:pos x="14" y="0"/>
                </a:cxn>
              </a:cxnLst>
              <a:rect l="0" t="0" r="r" b="b"/>
              <a:pathLst>
                <a:path w="28" h="30">
                  <a:moveTo>
                    <a:pt x="14" y="0"/>
                  </a:moveTo>
                  <a:lnTo>
                    <a:pt x="14" y="0"/>
                  </a:lnTo>
                  <a:lnTo>
                    <a:pt x="8" y="2"/>
                  </a:lnTo>
                  <a:lnTo>
                    <a:pt x="4" y="4"/>
                  </a:lnTo>
                  <a:lnTo>
                    <a:pt x="0" y="10"/>
                  </a:lnTo>
                  <a:lnTo>
                    <a:pt x="0" y="16"/>
                  </a:lnTo>
                  <a:lnTo>
                    <a:pt x="0" y="16"/>
                  </a:lnTo>
                  <a:lnTo>
                    <a:pt x="0" y="20"/>
                  </a:lnTo>
                  <a:lnTo>
                    <a:pt x="4" y="26"/>
                  </a:lnTo>
                  <a:lnTo>
                    <a:pt x="8" y="28"/>
                  </a:lnTo>
                  <a:lnTo>
                    <a:pt x="14" y="30"/>
                  </a:lnTo>
                  <a:lnTo>
                    <a:pt x="14" y="30"/>
                  </a:lnTo>
                  <a:lnTo>
                    <a:pt x="20" y="28"/>
                  </a:lnTo>
                  <a:lnTo>
                    <a:pt x="24" y="26"/>
                  </a:lnTo>
                  <a:lnTo>
                    <a:pt x="28" y="20"/>
                  </a:lnTo>
                  <a:lnTo>
                    <a:pt x="28" y="16"/>
                  </a:lnTo>
                  <a:lnTo>
                    <a:pt x="28" y="16"/>
                  </a:lnTo>
                  <a:lnTo>
                    <a:pt x="28" y="10"/>
                  </a:lnTo>
                  <a:lnTo>
                    <a:pt x="24" y="4"/>
                  </a:lnTo>
                  <a:lnTo>
                    <a:pt x="20" y="2"/>
                  </a:lnTo>
                  <a:lnTo>
                    <a:pt x="14"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976" name="Freeform 195"/>
            <p:cNvSpPr/>
            <p:nvPr/>
          </p:nvSpPr>
          <p:spPr bwMode="auto">
            <a:xfrm>
              <a:off x="3992563" y="561975"/>
              <a:ext cx="44450" cy="44450"/>
            </a:xfrm>
            <a:custGeom>
              <a:avLst/>
              <a:gdLst/>
              <a:ahLst/>
              <a:cxnLst>
                <a:cxn ang="0">
                  <a:pos x="14" y="0"/>
                </a:cxn>
                <a:cxn ang="0">
                  <a:pos x="14" y="0"/>
                </a:cxn>
                <a:cxn ang="0">
                  <a:pos x="8" y="0"/>
                </a:cxn>
                <a:cxn ang="0">
                  <a:pos x="4" y="4"/>
                </a:cxn>
                <a:cxn ang="0">
                  <a:pos x="0" y="8"/>
                </a:cxn>
                <a:cxn ang="0">
                  <a:pos x="0" y="14"/>
                </a:cxn>
                <a:cxn ang="0">
                  <a:pos x="0" y="14"/>
                </a:cxn>
                <a:cxn ang="0">
                  <a:pos x="0" y="20"/>
                </a:cxn>
                <a:cxn ang="0">
                  <a:pos x="4" y="24"/>
                </a:cxn>
                <a:cxn ang="0">
                  <a:pos x="8" y="28"/>
                </a:cxn>
                <a:cxn ang="0">
                  <a:pos x="14" y="28"/>
                </a:cxn>
                <a:cxn ang="0">
                  <a:pos x="14" y="28"/>
                </a:cxn>
                <a:cxn ang="0">
                  <a:pos x="20" y="28"/>
                </a:cxn>
                <a:cxn ang="0">
                  <a:pos x="24" y="24"/>
                </a:cxn>
                <a:cxn ang="0">
                  <a:pos x="28" y="20"/>
                </a:cxn>
                <a:cxn ang="0">
                  <a:pos x="28" y="14"/>
                </a:cxn>
                <a:cxn ang="0">
                  <a:pos x="28" y="14"/>
                </a:cxn>
                <a:cxn ang="0">
                  <a:pos x="28" y="8"/>
                </a:cxn>
                <a:cxn ang="0">
                  <a:pos x="24" y="4"/>
                </a:cxn>
                <a:cxn ang="0">
                  <a:pos x="20" y="0"/>
                </a:cxn>
                <a:cxn ang="0">
                  <a:pos x="14" y="0"/>
                </a:cxn>
              </a:cxnLst>
              <a:rect l="0" t="0" r="r" b="b"/>
              <a:pathLst>
                <a:path w="28" h="28">
                  <a:moveTo>
                    <a:pt x="14" y="0"/>
                  </a:moveTo>
                  <a:lnTo>
                    <a:pt x="14" y="0"/>
                  </a:lnTo>
                  <a:lnTo>
                    <a:pt x="8" y="0"/>
                  </a:lnTo>
                  <a:lnTo>
                    <a:pt x="4" y="4"/>
                  </a:lnTo>
                  <a:lnTo>
                    <a:pt x="0" y="8"/>
                  </a:lnTo>
                  <a:lnTo>
                    <a:pt x="0" y="14"/>
                  </a:lnTo>
                  <a:lnTo>
                    <a:pt x="0" y="14"/>
                  </a:lnTo>
                  <a:lnTo>
                    <a:pt x="0" y="20"/>
                  </a:lnTo>
                  <a:lnTo>
                    <a:pt x="4" y="24"/>
                  </a:lnTo>
                  <a:lnTo>
                    <a:pt x="8" y="28"/>
                  </a:lnTo>
                  <a:lnTo>
                    <a:pt x="14" y="28"/>
                  </a:lnTo>
                  <a:lnTo>
                    <a:pt x="14" y="28"/>
                  </a:lnTo>
                  <a:lnTo>
                    <a:pt x="20" y="28"/>
                  </a:lnTo>
                  <a:lnTo>
                    <a:pt x="24" y="24"/>
                  </a:lnTo>
                  <a:lnTo>
                    <a:pt x="28" y="20"/>
                  </a:lnTo>
                  <a:lnTo>
                    <a:pt x="28" y="14"/>
                  </a:lnTo>
                  <a:lnTo>
                    <a:pt x="28" y="14"/>
                  </a:lnTo>
                  <a:lnTo>
                    <a:pt x="28" y="8"/>
                  </a:lnTo>
                  <a:lnTo>
                    <a:pt x="24" y="4"/>
                  </a:lnTo>
                  <a:lnTo>
                    <a:pt x="20" y="0"/>
                  </a:lnTo>
                  <a:lnTo>
                    <a:pt x="14"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977" name="Freeform 196"/>
            <p:cNvSpPr/>
            <p:nvPr/>
          </p:nvSpPr>
          <p:spPr bwMode="auto">
            <a:xfrm>
              <a:off x="3992563" y="561975"/>
              <a:ext cx="44450" cy="44450"/>
            </a:xfrm>
            <a:custGeom>
              <a:avLst/>
              <a:gdLst/>
              <a:ahLst/>
              <a:cxnLst>
                <a:cxn ang="0">
                  <a:pos x="14" y="0"/>
                </a:cxn>
                <a:cxn ang="0">
                  <a:pos x="14" y="0"/>
                </a:cxn>
                <a:cxn ang="0">
                  <a:pos x="8" y="0"/>
                </a:cxn>
                <a:cxn ang="0">
                  <a:pos x="4" y="4"/>
                </a:cxn>
                <a:cxn ang="0">
                  <a:pos x="0" y="8"/>
                </a:cxn>
                <a:cxn ang="0">
                  <a:pos x="0" y="14"/>
                </a:cxn>
                <a:cxn ang="0">
                  <a:pos x="0" y="14"/>
                </a:cxn>
                <a:cxn ang="0">
                  <a:pos x="0" y="20"/>
                </a:cxn>
                <a:cxn ang="0">
                  <a:pos x="4" y="24"/>
                </a:cxn>
                <a:cxn ang="0">
                  <a:pos x="8" y="28"/>
                </a:cxn>
                <a:cxn ang="0">
                  <a:pos x="14" y="28"/>
                </a:cxn>
                <a:cxn ang="0">
                  <a:pos x="14" y="28"/>
                </a:cxn>
                <a:cxn ang="0">
                  <a:pos x="20" y="28"/>
                </a:cxn>
                <a:cxn ang="0">
                  <a:pos x="24" y="24"/>
                </a:cxn>
                <a:cxn ang="0">
                  <a:pos x="28" y="20"/>
                </a:cxn>
                <a:cxn ang="0">
                  <a:pos x="28" y="14"/>
                </a:cxn>
                <a:cxn ang="0">
                  <a:pos x="28" y="14"/>
                </a:cxn>
                <a:cxn ang="0">
                  <a:pos x="28" y="8"/>
                </a:cxn>
                <a:cxn ang="0">
                  <a:pos x="24" y="4"/>
                </a:cxn>
                <a:cxn ang="0">
                  <a:pos x="20" y="0"/>
                </a:cxn>
                <a:cxn ang="0">
                  <a:pos x="14" y="0"/>
                </a:cxn>
              </a:cxnLst>
              <a:rect l="0" t="0" r="r" b="b"/>
              <a:pathLst>
                <a:path w="28" h="28">
                  <a:moveTo>
                    <a:pt x="14" y="0"/>
                  </a:moveTo>
                  <a:lnTo>
                    <a:pt x="14" y="0"/>
                  </a:lnTo>
                  <a:lnTo>
                    <a:pt x="8" y="0"/>
                  </a:lnTo>
                  <a:lnTo>
                    <a:pt x="4" y="4"/>
                  </a:lnTo>
                  <a:lnTo>
                    <a:pt x="0" y="8"/>
                  </a:lnTo>
                  <a:lnTo>
                    <a:pt x="0" y="14"/>
                  </a:lnTo>
                  <a:lnTo>
                    <a:pt x="0" y="14"/>
                  </a:lnTo>
                  <a:lnTo>
                    <a:pt x="0" y="20"/>
                  </a:lnTo>
                  <a:lnTo>
                    <a:pt x="4" y="24"/>
                  </a:lnTo>
                  <a:lnTo>
                    <a:pt x="8" y="28"/>
                  </a:lnTo>
                  <a:lnTo>
                    <a:pt x="14" y="28"/>
                  </a:lnTo>
                  <a:lnTo>
                    <a:pt x="14" y="28"/>
                  </a:lnTo>
                  <a:lnTo>
                    <a:pt x="20" y="28"/>
                  </a:lnTo>
                  <a:lnTo>
                    <a:pt x="24" y="24"/>
                  </a:lnTo>
                  <a:lnTo>
                    <a:pt x="28" y="20"/>
                  </a:lnTo>
                  <a:lnTo>
                    <a:pt x="28" y="14"/>
                  </a:lnTo>
                  <a:lnTo>
                    <a:pt x="28" y="14"/>
                  </a:lnTo>
                  <a:lnTo>
                    <a:pt x="28" y="8"/>
                  </a:lnTo>
                  <a:lnTo>
                    <a:pt x="24" y="4"/>
                  </a:lnTo>
                  <a:lnTo>
                    <a:pt x="20" y="0"/>
                  </a:lnTo>
                  <a:lnTo>
                    <a:pt x="14"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978" name="Freeform 197"/>
            <p:cNvSpPr/>
            <p:nvPr/>
          </p:nvSpPr>
          <p:spPr bwMode="auto">
            <a:xfrm>
              <a:off x="4786313" y="307975"/>
              <a:ext cx="22225" cy="19050"/>
            </a:xfrm>
            <a:custGeom>
              <a:avLst/>
              <a:gdLst/>
              <a:ahLst/>
              <a:cxnLst>
                <a:cxn ang="0">
                  <a:pos x="8" y="0"/>
                </a:cxn>
                <a:cxn ang="0">
                  <a:pos x="8" y="0"/>
                </a:cxn>
                <a:cxn ang="0">
                  <a:pos x="2" y="2"/>
                </a:cxn>
                <a:cxn ang="0">
                  <a:pos x="0" y="6"/>
                </a:cxn>
                <a:cxn ang="0">
                  <a:pos x="0" y="6"/>
                </a:cxn>
                <a:cxn ang="0">
                  <a:pos x="2" y="10"/>
                </a:cxn>
                <a:cxn ang="0">
                  <a:pos x="8" y="12"/>
                </a:cxn>
                <a:cxn ang="0">
                  <a:pos x="8" y="12"/>
                </a:cxn>
                <a:cxn ang="0">
                  <a:pos x="12" y="10"/>
                </a:cxn>
                <a:cxn ang="0">
                  <a:pos x="14" y="6"/>
                </a:cxn>
                <a:cxn ang="0">
                  <a:pos x="14" y="6"/>
                </a:cxn>
                <a:cxn ang="0">
                  <a:pos x="12" y="2"/>
                </a:cxn>
                <a:cxn ang="0">
                  <a:pos x="8" y="0"/>
                </a:cxn>
              </a:cxnLst>
              <a:rect l="0" t="0" r="r" b="b"/>
              <a:pathLst>
                <a:path w="14" h="12">
                  <a:moveTo>
                    <a:pt x="8" y="0"/>
                  </a:moveTo>
                  <a:lnTo>
                    <a:pt x="8" y="0"/>
                  </a:lnTo>
                  <a:lnTo>
                    <a:pt x="2" y="2"/>
                  </a:lnTo>
                  <a:lnTo>
                    <a:pt x="0" y="6"/>
                  </a:lnTo>
                  <a:lnTo>
                    <a:pt x="0" y="6"/>
                  </a:lnTo>
                  <a:lnTo>
                    <a:pt x="2" y="10"/>
                  </a:lnTo>
                  <a:lnTo>
                    <a:pt x="8" y="12"/>
                  </a:lnTo>
                  <a:lnTo>
                    <a:pt x="8" y="12"/>
                  </a:lnTo>
                  <a:lnTo>
                    <a:pt x="12" y="10"/>
                  </a:lnTo>
                  <a:lnTo>
                    <a:pt x="14" y="6"/>
                  </a:lnTo>
                  <a:lnTo>
                    <a:pt x="14"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979" name="Freeform 198"/>
            <p:cNvSpPr/>
            <p:nvPr/>
          </p:nvSpPr>
          <p:spPr bwMode="auto">
            <a:xfrm>
              <a:off x="4786313" y="307975"/>
              <a:ext cx="22225" cy="19050"/>
            </a:xfrm>
            <a:custGeom>
              <a:avLst/>
              <a:gdLst/>
              <a:ahLst/>
              <a:cxnLst>
                <a:cxn ang="0">
                  <a:pos x="8" y="0"/>
                </a:cxn>
                <a:cxn ang="0">
                  <a:pos x="8" y="0"/>
                </a:cxn>
                <a:cxn ang="0">
                  <a:pos x="2" y="2"/>
                </a:cxn>
                <a:cxn ang="0">
                  <a:pos x="0" y="6"/>
                </a:cxn>
                <a:cxn ang="0">
                  <a:pos x="0" y="6"/>
                </a:cxn>
                <a:cxn ang="0">
                  <a:pos x="2" y="10"/>
                </a:cxn>
                <a:cxn ang="0">
                  <a:pos x="8" y="12"/>
                </a:cxn>
                <a:cxn ang="0">
                  <a:pos x="8" y="12"/>
                </a:cxn>
                <a:cxn ang="0">
                  <a:pos x="12" y="10"/>
                </a:cxn>
                <a:cxn ang="0">
                  <a:pos x="14" y="6"/>
                </a:cxn>
                <a:cxn ang="0">
                  <a:pos x="14" y="6"/>
                </a:cxn>
                <a:cxn ang="0">
                  <a:pos x="12" y="2"/>
                </a:cxn>
                <a:cxn ang="0">
                  <a:pos x="8" y="0"/>
                </a:cxn>
              </a:cxnLst>
              <a:rect l="0" t="0" r="r" b="b"/>
              <a:pathLst>
                <a:path w="14" h="12">
                  <a:moveTo>
                    <a:pt x="8" y="0"/>
                  </a:moveTo>
                  <a:lnTo>
                    <a:pt x="8" y="0"/>
                  </a:lnTo>
                  <a:lnTo>
                    <a:pt x="2" y="2"/>
                  </a:lnTo>
                  <a:lnTo>
                    <a:pt x="0" y="6"/>
                  </a:lnTo>
                  <a:lnTo>
                    <a:pt x="0" y="6"/>
                  </a:lnTo>
                  <a:lnTo>
                    <a:pt x="2" y="10"/>
                  </a:lnTo>
                  <a:lnTo>
                    <a:pt x="8" y="12"/>
                  </a:lnTo>
                  <a:lnTo>
                    <a:pt x="8" y="12"/>
                  </a:lnTo>
                  <a:lnTo>
                    <a:pt x="12" y="10"/>
                  </a:lnTo>
                  <a:lnTo>
                    <a:pt x="14" y="6"/>
                  </a:lnTo>
                  <a:lnTo>
                    <a:pt x="14"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980" name="Freeform 199"/>
            <p:cNvSpPr/>
            <p:nvPr/>
          </p:nvSpPr>
          <p:spPr bwMode="auto">
            <a:xfrm>
              <a:off x="1516063" y="800100"/>
              <a:ext cx="22225" cy="19050"/>
            </a:xfrm>
            <a:custGeom>
              <a:avLst/>
              <a:gdLst/>
              <a:ahLst/>
              <a:cxnLst>
                <a:cxn ang="0">
                  <a:pos x="6" y="0"/>
                </a:cxn>
                <a:cxn ang="0">
                  <a:pos x="6" y="0"/>
                </a:cxn>
                <a:cxn ang="0">
                  <a:pos x="2" y="2"/>
                </a:cxn>
                <a:cxn ang="0">
                  <a:pos x="0" y="6"/>
                </a:cxn>
                <a:cxn ang="0">
                  <a:pos x="0" y="6"/>
                </a:cxn>
                <a:cxn ang="0">
                  <a:pos x="2" y="10"/>
                </a:cxn>
                <a:cxn ang="0">
                  <a:pos x="6" y="12"/>
                </a:cxn>
                <a:cxn ang="0">
                  <a:pos x="6" y="12"/>
                </a:cxn>
                <a:cxn ang="0">
                  <a:pos x="12" y="10"/>
                </a:cxn>
                <a:cxn ang="0">
                  <a:pos x="14" y="6"/>
                </a:cxn>
                <a:cxn ang="0">
                  <a:pos x="14" y="6"/>
                </a:cxn>
                <a:cxn ang="0">
                  <a:pos x="12" y="2"/>
                </a:cxn>
                <a:cxn ang="0">
                  <a:pos x="6" y="0"/>
                </a:cxn>
              </a:cxnLst>
              <a:rect l="0" t="0" r="r" b="b"/>
              <a:pathLst>
                <a:path w="14" h="12">
                  <a:moveTo>
                    <a:pt x="6" y="0"/>
                  </a:moveTo>
                  <a:lnTo>
                    <a:pt x="6" y="0"/>
                  </a:lnTo>
                  <a:lnTo>
                    <a:pt x="2" y="2"/>
                  </a:lnTo>
                  <a:lnTo>
                    <a:pt x="0" y="6"/>
                  </a:lnTo>
                  <a:lnTo>
                    <a:pt x="0" y="6"/>
                  </a:lnTo>
                  <a:lnTo>
                    <a:pt x="2" y="10"/>
                  </a:lnTo>
                  <a:lnTo>
                    <a:pt x="6" y="12"/>
                  </a:lnTo>
                  <a:lnTo>
                    <a:pt x="6" y="12"/>
                  </a:lnTo>
                  <a:lnTo>
                    <a:pt x="12" y="10"/>
                  </a:lnTo>
                  <a:lnTo>
                    <a:pt x="14" y="6"/>
                  </a:lnTo>
                  <a:lnTo>
                    <a:pt x="14" y="6"/>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981" name="Freeform 200"/>
            <p:cNvSpPr/>
            <p:nvPr/>
          </p:nvSpPr>
          <p:spPr bwMode="auto">
            <a:xfrm>
              <a:off x="1516063" y="800100"/>
              <a:ext cx="22225" cy="19050"/>
            </a:xfrm>
            <a:custGeom>
              <a:avLst/>
              <a:gdLst/>
              <a:ahLst/>
              <a:cxnLst>
                <a:cxn ang="0">
                  <a:pos x="6" y="0"/>
                </a:cxn>
                <a:cxn ang="0">
                  <a:pos x="6" y="0"/>
                </a:cxn>
                <a:cxn ang="0">
                  <a:pos x="2" y="2"/>
                </a:cxn>
                <a:cxn ang="0">
                  <a:pos x="0" y="6"/>
                </a:cxn>
                <a:cxn ang="0">
                  <a:pos x="0" y="6"/>
                </a:cxn>
                <a:cxn ang="0">
                  <a:pos x="2" y="10"/>
                </a:cxn>
                <a:cxn ang="0">
                  <a:pos x="6" y="12"/>
                </a:cxn>
                <a:cxn ang="0">
                  <a:pos x="6" y="12"/>
                </a:cxn>
                <a:cxn ang="0">
                  <a:pos x="12" y="10"/>
                </a:cxn>
                <a:cxn ang="0">
                  <a:pos x="14" y="6"/>
                </a:cxn>
                <a:cxn ang="0">
                  <a:pos x="14" y="6"/>
                </a:cxn>
                <a:cxn ang="0">
                  <a:pos x="12" y="2"/>
                </a:cxn>
                <a:cxn ang="0">
                  <a:pos x="6" y="0"/>
                </a:cxn>
              </a:cxnLst>
              <a:rect l="0" t="0" r="r" b="b"/>
              <a:pathLst>
                <a:path w="14" h="12">
                  <a:moveTo>
                    <a:pt x="6" y="0"/>
                  </a:moveTo>
                  <a:lnTo>
                    <a:pt x="6" y="0"/>
                  </a:lnTo>
                  <a:lnTo>
                    <a:pt x="2" y="2"/>
                  </a:lnTo>
                  <a:lnTo>
                    <a:pt x="0" y="6"/>
                  </a:lnTo>
                  <a:lnTo>
                    <a:pt x="0" y="6"/>
                  </a:lnTo>
                  <a:lnTo>
                    <a:pt x="2" y="10"/>
                  </a:lnTo>
                  <a:lnTo>
                    <a:pt x="6" y="12"/>
                  </a:lnTo>
                  <a:lnTo>
                    <a:pt x="6" y="12"/>
                  </a:lnTo>
                  <a:lnTo>
                    <a:pt x="12" y="10"/>
                  </a:lnTo>
                  <a:lnTo>
                    <a:pt x="14" y="6"/>
                  </a:lnTo>
                  <a:lnTo>
                    <a:pt x="14" y="6"/>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982" name="Freeform 201"/>
            <p:cNvSpPr/>
            <p:nvPr/>
          </p:nvSpPr>
          <p:spPr bwMode="auto">
            <a:xfrm>
              <a:off x="3617913" y="276225"/>
              <a:ext cx="34925" cy="34925"/>
            </a:xfrm>
            <a:custGeom>
              <a:avLst/>
              <a:gdLst/>
              <a:ahLst/>
              <a:cxnLst>
                <a:cxn ang="0">
                  <a:pos x="10" y="0"/>
                </a:cxn>
                <a:cxn ang="0">
                  <a:pos x="10" y="0"/>
                </a:cxn>
                <a:cxn ang="0">
                  <a:pos x="6" y="0"/>
                </a:cxn>
                <a:cxn ang="0">
                  <a:pos x="2" y="2"/>
                </a:cxn>
                <a:cxn ang="0">
                  <a:pos x="0" y="6"/>
                </a:cxn>
                <a:cxn ang="0">
                  <a:pos x="0" y="10"/>
                </a:cxn>
                <a:cxn ang="0">
                  <a:pos x="0" y="10"/>
                </a:cxn>
                <a:cxn ang="0">
                  <a:pos x="0" y="16"/>
                </a:cxn>
                <a:cxn ang="0">
                  <a:pos x="2" y="18"/>
                </a:cxn>
                <a:cxn ang="0">
                  <a:pos x="6" y="22"/>
                </a:cxn>
                <a:cxn ang="0">
                  <a:pos x="10" y="22"/>
                </a:cxn>
                <a:cxn ang="0">
                  <a:pos x="10" y="22"/>
                </a:cxn>
                <a:cxn ang="0">
                  <a:pos x="16" y="22"/>
                </a:cxn>
                <a:cxn ang="0">
                  <a:pos x="18" y="18"/>
                </a:cxn>
                <a:cxn ang="0">
                  <a:pos x="22" y="16"/>
                </a:cxn>
                <a:cxn ang="0">
                  <a:pos x="22" y="10"/>
                </a:cxn>
                <a:cxn ang="0">
                  <a:pos x="22" y="10"/>
                </a:cxn>
                <a:cxn ang="0">
                  <a:pos x="22" y="6"/>
                </a:cxn>
                <a:cxn ang="0">
                  <a:pos x="18" y="2"/>
                </a:cxn>
                <a:cxn ang="0">
                  <a:pos x="16" y="0"/>
                </a:cxn>
                <a:cxn ang="0">
                  <a:pos x="10" y="0"/>
                </a:cxn>
              </a:cxnLst>
              <a:rect l="0" t="0" r="r" b="b"/>
              <a:pathLst>
                <a:path w="22" h="22">
                  <a:moveTo>
                    <a:pt x="10" y="0"/>
                  </a:moveTo>
                  <a:lnTo>
                    <a:pt x="10" y="0"/>
                  </a:lnTo>
                  <a:lnTo>
                    <a:pt x="6" y="0"/>
                  </a:lnTo>
                  <a:lnTo>
                    <a:pt x="2" y="2"/>
                  </a:lnTo>
                  <a:lnTo>
                    <a:pt x="0" y="6"/>
                  </a:lnTo>
                  <a:lnTo>
                    <a:pt x="0" y="10"/>
                  </a:lnTo>
                  <a:lnTo>
                    <a:pt x="0" y="10"/>
                  </a:lnTo>
                  <a:lnTo>
                    <a:pt x="0" y="16"/>
                  </a:lnTo>
                  <a:lnTo>
                    <a:pt x="2" y="18"/>
                  </a:lnTo>
                  <a:lnTo>
                    <a:pt x="6" y="22"/>
                  </a:lnTo>
                  <a:lnTo>
                    <a:pt x="10" y="22"/>
                  </a:lnTo>
                  <a:lnTo>
                    <a:pt x="10" y="22"/>
                  </a:lnTo>
                  <a:lnTo>
                    <a:pt x="16" y="22"/>
                  </a:lnTo>
                  <a:lnTo>
                    <a:pt x="18" y="18"/>
                  </a:lnTo>
                  <a:lnTo>
                    <a:pt x="22" y="16"/>
                  </a:lnTo>
                  <a:lnTo>
                    <a:pt x="22" y="10"/>
                  </a:lnTo>
                  <a:lnTo>
                    <a:pt x="22" y="10"/>
                  </a:lnTo>
                  <a:lnTo>
                    <a:pt x="22" y="6"/>
                  </a:lnTo>
                  <a:lnTo>
                    <a:pt x="18" y="2"/>
                  </a:lnTo>
                  <a:lnTo>
                    <a:pt x="16" y="0"/>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983" name="Freeform 202"/>
            <p:cNvSpPr/>
            <p:nvPr/>
          </p:nvSpPr>
          <p:spPr bwMode="auto">
            <a:xfrm>
              <a:off x="3617913" y="276225"/>
              <a:ext cx="34925" cy="34925"/>
            </a:xfrm>
            <a:custGeom>
              <a:avLst/>
              <a:gdLst/>
              <a:ahLst/>
              <a:cxnLst>
                <a:cxn ang="0">
                  <a:pos x="10" y="0"/>
                </a:cxn>
                <a:cxn ang="0">
                  <a:pos x="10" y="0"/>
                </a:cxn>
                <a:cxn ang="0">
                  <a:pos x="6" y="0"/>
                </a:cxn>
                <a:cxn ang="0">
                  <a:pos x="2" y="2"/>
                </a:cxn>
                <a:cxn ang="0">
                  <a:pos x="0" y="6"/>
                </a:cxn>
                <a:cxn ang="0">
                  <a:pos x="0" y="10"/>
                </a:cxn>
                <a:cxn ang="0">
                  <a:pos x="0" y="10"/>
                </a:cxn>
                <a:cxn ang="0">
                  <a:pos x="0" y="16"/>
                </a:cxn>
                <a:cxn ang="0">
                  <a:pos x="2" y="18"/>
                </a:cxn>
                <a:cxn ang="0">
                  <a:pos x="6" y="22"/>
                </a:cxn>
                <a:cxn ang="0">
                  <a:pos x="10" y="22"/>
                </a:cxn>
                <a:cxn ang="0">
                  <a:pos x="10" y="22"/>
                </a:cxn>
                <a:cxn ang="0">
                  <a:pos x="16" y="22"/>
                </a:cxn>
                <a:cxn ang="0">
                  <a:pos x="18" y="18"/>
                </a:cxn>
                <a:cxn ang="0">
                  <a:pos x="22" y="16"/>
                </a:cxn>
                <a:cxn ang="0">
                  <a:pos x="22" y="10"/>
                </a:cxn>
                <a:cxn ang="0">
                  <a:pos x="22" y="10"/>
                </a:cxn>
                <a:cxn ang="0">
                  <a:pos x="22" y="6"/>
                </a:cxn>
                <a:cxn ang="0">
                  <a:pos x="18" y="2"/>
                </a:cxn>
                <a:cxn ang="0">
                  <a:pos x="16" y="0"/>
                </a:cxn>
                <a:cxn ang="0">
                  <a:pos x="10" y="0"/>
                </a:cxn>
              </a:cxnLst>
              <a:rect l="0" t="0" r="r" b="b"/>
              <a:pathLst>
                <a:path w="22" h="22">
                  <a:moveTo>
                    <a:pt x="10" y="0"/>
                  </a:moveTo>
                  <a:lnTo>
                    <a:pt x="10" y="0"/>
                  </a:lnTo>
                  <a:lnTo>
                    <a:pt x="6" y="0"/>
                  </a:lnTo>
                  <a:lnTo>
                    <a:pt x="2" y="2"/>
                  </a:lnTo>
                  <a:lnTo>
                    <a:pt x="0" y="6"/>
                  </a:lnTo>
                  <a:lnTo>
                    <a:pt x="0" y="10"/>
                  </a:lnTo>
                  <a:lnTo>
                    <a:pt x="0" y="10"/>
                  </a:lnTo>
                  <a:lnTo>
                    <a:pt x="0" y="16"/>
                  </a:lnTo>
                  <a:lnTo>
                    <a:pt x="2" y="18"/>
                  </a:lnTo>
                  <a:lnTo>
                    <a:pt x="6" y="22"/>
                  </a:lnTo>
                  <a:lnTo>
                    <a:pt x="10" y="22"/>
                  </a:lnTo>
                  <a:lnTo>
                    <a:pt x="10" y="22"/>
                  </a:lnTo>
                  <a:lnTo>
                    <a:pt x="16" y="22"/>
                  </a:lnTo>
                  <a:lnTo>
                    <a:pt x="18" y="18"/>
                  </a:lnTo>
                  <a:lnTo>
                    <a:pt x="22" y="16"/>
                  </a:lnTo>
                  <a:lnTo>
                    <a:pt x="22" y="10"/>
                  </a:lnTo>
                  <a:lnTo>
                    <a:pt x="22" y="10"/>
                  </a:lnTo>
                  <a:lnTo>
                    <a:pt x="22" y="6"/>
                  </a:lnTo>
                  <a:lnTo>
                    <a:pt x="18" y="2"/>
                  </a:lnTo>
                  <a:lnTo>
                    <a:pt x="16" y="0"/>
                  </a:lnTo>
                  <a:lnTo>
                    <a:pt x="10"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984" name="Freeform 203"/>
            <p:cNvSpPr/>
            <p:nvPr/>
          </p:nvSpPr>
          <p:spPr bwMode="auto">
            <a:xfrm>
              <a:off x="2230438" y="641350"/>
              <a:ext cx="50800" cy="53975"/>
            </a:xfrm>
            <a:custGeom>
              <a:avLst/>
              <a:gdLst/>
              <a:ahLst/>
              <a:cxnLst>
                <a:cxn ang="0">
                  <a:pos x="16" y="0"/>
                </a:cxn>
                <a:cxn ang="0">
                  <a:pos x="16" y="0"/>
                </a:cxn>
                <a:cxn ang="0">
                  <a:pos x="10" y="0"/>
                </a:cxn>
                <a:cxn ang="0">
                  <a:pos x="4" y="4"/>
                </a:cxn>
                <a:cxn ang="0">
                  <a:pos x="0" y="10"/>
                </a:cxn>
                <a:cxn ang="0">
                  <a:pos x="0" y="16"/>
                </a:cxn>
                <a:cxn ang="0">
                  <a:pos x="0" y="16"/>
                </a:cxn>
                <a:cxn ang="0">
                  <a:pos x="0" y="22"/>
                </a:cxn>
                <a:cxn ang="0">
                  <a:pos x="4" y="28"/>
                </a:cxn>
                <a:cxn ang="0">
                  <a:pos x="10" y="32"/>
                </a:cxn>
                <a:cxn ang="0">
                  <a:pos x="16" y="34"/>
                </a:cxn>
                <a:cxn ang="0">
                  <a:pos x="16" y="34"/>
                </a:cxn>
                <a:cxn ang="0">
                  <a:pos x="22" y="32"/>
                </a:cxn>
                <a:cxn ang="0">
                  <a:pos x="28" y="28"/>
                </a:cxn>
                <a:cxn ang="0">
                  <a:pos x="32" y="22"/>
                </a:cxn>
                <a:cxn ang="0">
                  <a:pos x="32" y="16"/>
                </a:cxn>
                <a:cxn ang="0">
                  <a:pos x="32" y="16"/>
                </a:cxn>
                <a:cxn ang="0">
                  <a:pos x="32" y="10"/>
                </a:cxn>
                <a:cxn ang="0">
                  <a:pos x="28" y="4"/>
                </a:cxn>
                <a:cxn ang="0">
                  <a:pos x="22" y="0"/>
                </a:cxn>
                <a:cxn ang="0">
                  <a:pos x="16" y="0"/>
                </a:cxn>
              </a:cxnLst>
              <a:rect l="0" t="0" r="r" b="b"/>
              <a:pathLst>
                <a:path w="32" h="34">
                  <a:moveTo>
                    <a:pt x="16" y="0"/>
                  </a:moveTo>
                  <a:lnTo>
                    <a:pt x="16" y="0"/>
                  </a:lnTo>
                  <a:lnTo>
                    <a:pt x="10" y="0"/>
                  </a:lnTo>
                  <a:lnTo>
                    <a:pt x="4" y="4"/>
                  </a:lnTo>
                  <a:lnTo>
                    <a:pt x="0" y="10"/>
                  </a:lnTo>
                  <a:lnTo>
                    <a:pt x="0" y="16"/>
                  </a:lnTo>
                  <a:lnTo>
                    <a:pt x="0" y="16"/>
                  </a:lnTo>
                  <a:lnTo>
                    <a:pt x="0" y="22"/>
                  </a:lnTo>
                  <a:lnTo>
                    <a:pt x="4" y="28"/>
                  </a:lnTo>
                  <a:lnTo>
                    <a:pt x="10" y="32"/>
                  </a:lnTo>
                  <a:lnTo>
                    <a:pt x="16" y="34"/>
                  </a:lnTo>
                  <a:lnTo>
                    <a:pt x="16" y="34"/>
                  </a:lnTo>
                  <a:lnTo>
                    <a:pt x="22" y="32"/>
                  </a:lnTo>
                  <a:lnTo>
                    <a:pt x="28" y="28"/>
                  </a:lnTo>
                  <a:lnTo>
                    <a:pt x="32" y="22"/>
                  </a:lnTo>
                  <a:lnTo>
                    <a:pt x="32" y="16"/>
                  </a:lnTo>
                  <a:lnTo>
                    <a:pt x="32" y="16"/>
                  </a:lnTo>
                  <a:lnTo>
                    <a:pt x="32" y="10"/>
                  </a:lnTo>
                  <a:lnTo>
                    <a:pt x="28" y="4"/>
                  </a:lnTo>
                  <a:lnTo>
                    <a:pt x="22" y="0"/>
                  </a:lnTo>
                  <a:lnTo>
                    <a:pt x="1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985" name="Freeform 204"/>
            <p:cNvSpPr/>
            <p:nvPr/>
          </p:nvSpPr>
          <p:spPr bwMode="auto">
            <a:xfrm>
              <a:off x="2230438" y="641350"/>
              <a:ext cx="50800" cy="53975"/>
            </a:xfrm>
            <a:custGeom>
              <a:avLst/>
              <a:gdLst/>
              <a:ahLst/>
              <a:cxnLst>
                <a:cxn ang="0">
                  <a:pos x="16" y="0"/>
                </a:cxn>
                <a:cxn ang="0">
                  <a:pos x="16" y="0"/>
                </a:cxn>
                <a:cxn ang="0">
                  <a:pos x="10" y="0"/>
                </a:cxn>
                <a:cxn ang="0">
                  <a:pos x="4" y="4"/>
                </a:cxn>
                <a:cxn ang="0">
                  <a:pos x="0" y="10"/>
                </a:cxn>
                <a:cxn ang="0">
                  <a:pos x="0" y="16"/>
                </a:cxn>
                <a:cxn ang="0">
                  <a:pos x="0" y="16"/>
                </a:cxn>
                <a:cxn ang="0">
                  <a:pos x="0" y="22"/>
                </a:cxn>
                <a:cxn ang="0">
                  <a:pos x="4" y="28"/>
                </a:cxn>
                <a:cxn ang="0">
                  <a:pos x="10" y="32"/>
                </a:cxn>
                <a:cxn ang="0">
                  <a:pos x="16" y="34"/>
                </a:cxn>
                <a:cxn ang="0">
                  <a:pos x="16" y="34"/>
                </a:cxn>
                <a:cxn ang="0">
                  <a:pos x="22" y="32"/>
                </a:cxn>
                <a:cxn ang="0">
                  <a:pos x="28" y="28"/>
                </a:cxn>
                <a:cxn ang="0">
                  <a:pos x="32" y="22"/>
                </a:cxn>
                <a:cxn ang="0">
                  <a:pos x="32" y="16"/>
                </a:cxn>
                <a:cxn ang="0">
                  <a:pos x="32" y="16"/>
                </a:cxn>
                <a:cxn ang="0">
                  <a:pos x="32" y="10"/>
                </a:cxn>
                <a:cxn ang="0">
                  <a:pos x="28" y="4"/>
                </a:cxn>
                <a:cxn ang="0">
                  <a:pos x="22" y="0"/>
                </a:cxn>
                <a:cxn ang="0">
                  <a:pos x="16" y="0"/>
                </a:cxn>
              </a:cxnLst>
              <a:rect l="0" t="0" r="r" b="b"/>
              <a:pathLst>
                <a:path w="32" h="34">
                  <a:moveTo>
                    <a:pt x="16" y="0"/>
                  </a:moveTo>
                  <a:lnTo>
                    <a:pt x="16" y="0"/>
                  </a:lnTo>
                  <a:lnTo>
                    <a:pt x="10" y="0"/>
                  </a:lnTo>
                  <a:lnTo>
                    <a:pt x="4" y="4"/>
                  </a:lnTo>
                  <a:lnTo>
                    <a:pt x="0" y="10"/>
                  </a:lnTo>
                  <a:lnTo>
                    <a:pt x="0" y="16"/>
                  </a:lnTo>
                  <a:lnTo>
                    <a:pt x="0" y="16"/>
                  </a:lnTo>
                  <a:lnTo>
                    <a:pt x="0" y="22"/>
                  </a:lnTo>
                  <a:lnTo>
                    <a:pt x="4" y="28"/>
                  </a:lnTo>
                  <a:lnTo>
                    <a:pt x="10" y="32"/>
                  </a:lnTo>
                  <a:lnTo>
                    <a:pt x="16" y="34"/>
                  </a:lnTo>
                  <a:lnTo>
                    <a:pt x="16" y="34"/>
                  </a:lnTo>
                  <a:lnTo>
                    <a:pt x="22" y="32"/>
                  </a:lnTo>
                  <a:lnTo>
                    <a:pt x="28" y="28"/>
                  </a:lnTo>
                  <a:lnTo>
                    <a:pt x="32" y="22"/>
                  </a:lnTo>
                  <a:lnTo>
                    <a:pt x="32" y="16"/>
                  </a:lnTo>
                  <a:lnTo>
                    <a:pt x="32" y="16"/>
                  </a:lnTo>
                  <a:lnTo>
                    <a:pt x="32" y="10"/>
                  </a:lnTo>
                  <a:lnTo>
                    <a:pt x="28" y="4"/>
                  </a:lnTo>
                  <a:lnTo>
                    <a:pt x="22" y="0"/>
                  </a:lnTo>
                  <a:lnTo>
                    <a:pt x="1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986" name="Freeform 206"/>
            <p:cNvSpPr/>
            <p:nvPr/>
          </p:nvSpPr>
          <p:spPr bwMode="auto">
            <a:xfrm>
              <a:off x="2719388" y="730250"/>
              <a:ext cx="69850" cy="69850"/>
            </a:xfrm>
            <a:custGeom>
              <a:avLst/>
              <a:gdLst/>
              <a:ahLst/>
              <a:cxnLst>
                <a:cxn ang="0">
                  <a:pos x="22" y="0"/>
                </a:cxn>
                <a:cxn ang="0">
                  <a:pos x="22" y="0"/>
                </a:cxn>
                <a:cxn ang="0">
                  <a:pos x="14" y="2"/>
                </a:cxn>
                <a:cxn ang="0">
                  <a:pos x="6" y="6"/>
                </a:cxn>
                <a:cxn ang="0">
                  <a:pos x="2" y="14"/>
                </a:cxn>
                <a:cxn ang="0">
                  <a:pos x="0" y="22"/>
                </a:cxn>
                <a:cxn ang="0">
                  <a:pos x="0" y="22"/>
                </a:cxn>
                <a:cxn ang="0">
                  <a:pos x="2" y="30"/>
                </a:cxn>
                <a:cxn ang="0">
                  <a:pos x="6" y="38"/>
                </a:cxn>
                <a:cxn ang="0">
                  <a:pos x="14" y="42"/>
                </a:cxn>
                <a:cxn ang="0">
                  <a:pos x="22" y="44"/>
                </a:cxn>
                <a:cxn ang="0">
                  <a:pos x="22" y="44"/>
                </a:cxn>
                <a:cxn ang="0">
                  <a:pos x="30" y="42"/>
                </a:cxn>
                <a:cxn ang="0">
                  <a:pos x="38" y="38"/>
                </a:cxn>
                <a:cxn ang="0">
                  <a:pos x="42" y="30"/>
                </a:cxn>
                <a:cxn ang="0">
                  <a:pos x="44" y="22"/>
                </a:cxn>
                <a:cxn ang="0">
                  <a:pos x="44" y="22"/>
                </a:cxn>
                <a:cxn ang="0">
                  <a:pos x="42" y="14"/>
                </a:cxn>
                <a:cxn ang="0">
                  <a:pos x="38" y="6"/>
                </a:cxn>
                <a:cxn ang="0">
                  <a:pos x="30" y="2"/>
                </a:cxn>
                <a:cxn ang="0">
                  <a:pos x="22" y="0"/>
                </a:cxn>
              </a:cxnLst>
              <a:rect l="0" t="0" r="r" b="b"/>
              <a:pathLst>
                <a:path w="44" h="44">
                  <a:moveTo>
                    <a:pt x="22" y="0"/>
                  </a:moveTo>
                  <a:lnTo>
                    <a:pt x="22" y="0"/>
                  </a:lnTo>
                  <a:lnTo>
                    <a:pt x="14" y="2"/>
                  </a:lnTo>
                  <a:lnTo>
                    <a:pt x="6" y="6"/>
                  </a:lnTo>
                  <a:lnTo>
                    <a:pt x="2" y="14"/>
                  </a:lnTo>
                  <a:lnTo>
                    <a:pt x="0" y="22"/>
                  </a:lnTo>
                  <a:lnTo>
                    <a:pt x="0" y="22"/>
                  </a:lnTo>
                  <a:lnTo>
                    <a:pt x="2" y="30"/>
                  </a:lnTo>
                  <a:lnTo>
                    <a:pt x="6" y="38"/>
                  </a:lnTo>
                  <a:lnTo>
                    <a:pt x="14" y="42"/>
                  </a:lnTo>
                  <a:lnTo>
                    <a:pt x="22" y="44"/>
                  </a:lnTo>
                  <a:lnTo>
                    <a:pt x="22" y="44"/>
                  </a:lnTo>
                  <a:lnTo>
                    <a:pt x="30" y="42"/>
                  </a:lnTo>
                  <a:lnTo>
                    <a:pt x="38" y="38"/>
                  </a:lnTo>
                  <a:lnTo>
                    <a:pt x="42" y="30"/>
                  </a:lnTo>
                  <a:lnTo>
                    <a:pt x="44" y="22"/>
                  </a:lnTo>
                  <a:lnTo>
                    <a:pt x="44" y="22"/>
                  </a:lnTo>
                  <a:lnTo>
                    <a:pt x="42" y="14"/>
                  </a:lnTo>
                  <a:lnTo>
                    <a:pt x="38" y="6"/>
                  </a:lnTo>
                  <a:lnTo>
                    <a:pt x="30" y="2"/>
                  </a:lnTo>
                  <a:lnTo>
                    <a:pt x="2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987" name="Freeform 207"/>
            <p:cNvSpPr/>
            <p:nvPr/>
          </p:nvSpPr>
          <p:spPr bwMode="auto">
            <a:xfrm>
              <a:off x="2719388" y="730250"/>
              <a:ext cx="69850" cy="69850"/>
            </a:xfrm>
            <a:custGeom>
              <a:avLst/>
              <a:gdLst/>
              <a:ahLst/>
              <a:cxnLst>
                <a:cxn ang="0">
                  <a:pos x="22" y="0"/>
                </a:cxn>
                <a:cxn ang="0">
                  <a:pos x="22" y="0"/>
                </a:cxn>
                <a:cxn ang="0">
                  <a:pos x="14" y="2"/>
                </a:cxn>
                <a:cxn ang="0">
                  <a:pos x="6" y="6"/>
                </a:cxn>
                <a:cxn ang="0">
                  <a:pos x="2" y="14"/>
                </a:cxn>
                <a:cxn ang="0">
                  <a:pos x="0" y="22"/>
                </a:cxn>
                <a:cxn ang="0">
                  <a:pos x="0" y="22"/>
                </a:cxn>
                <a:cxn ang="0">
                  <a:pos x="2" y="30"/>
                </a:cxn>
                <a:cxn ang="0">
                  <a:pos x="6" y="38"/>
                </a:cxn>
                <a:cxn ang="0">
                  <a:pos x="14" y="42"/>
                </a:cxn>
                <a:cxn ang="0">
                  <a:pos x="22" y="44"/>
                </a:cxn>
                <a:cxn ang="0">
                  <a:pos x="22" y="44"/>
                </a:cxn>
                <a:cxn ang="0">
                  <a:pos x="30" y="42"/>
                </a:cxn>
                <a:cxn ang="0">
                  <a:pos x="38" y="38"/>
                </a:cxn>
                <a:cxn ang="0">
                  <a:pos x="42" y="30"/>
                </a:cxn>
                <a:cxn ang="0">
                  <a:pos x="44" y="22"/>
                </a:cxn>
                <a:cxn ang="0">
                  <a:pos x="44" y="22"/>
                </a:cxn>
                <a:cxn ang="0">
                  <a:pos x="42" y="14"/>
                </a:cxn>
                <a:cxn ang="0">
                  <a:pos x="38" y="6"/>
                </a:cxn>
                <a:cxn ang="0">
                  <a:pos x="30" y="2"/>
                </a:cxn>
                <a:cxn ang="0">
                  <a:pos x="22" y="0"/>
                </a:cxn>
              </a:cxnLst>
              <a:rect l="0" t="0" r="r" b="b"/>
              <a:pathLst>
                <a:path w="44" h="44">
                  <a:moveTo>
                    <a:pt x="22" y="0"/>
                  </a:moveTo>
                  <a:lnTo>
                    <a:pt x="22" y="0"/>
                  </a:lnTo>
                  <a:lnTo>
                    <a:pt x="14" y="2"/>
                  </a:lnTo>
                  <a:lnTo>
                    <a:pt x="6" y="6"/>
                  </a:lnTo>
                  <a:lnTo>
                    <a:pt x="2" y="14"/>
                  </a:lnTo>
                  <a:lnTo>
                    <a:pt x="0" y="22"/>
                  </a:lnTo>
                  <a:lnTo>
                    <a:pt x="0" y="22"/>
                  </a:lnTo>
                  <a:lnTo>
                    <a:pt x="2" y="30"/>
                  </a:lnTo>
                  <a:lnTo>
                    <a:pt x="6" y="38"/>
                  </a:lnTo>
                  <a:lnTo>
                    <a:pt x="14" y="42"/>
                  </a:lnTo>
                  <a:lnTo>
                    <a:pt x="22" y="44"/>
                  </a:lnTo>
                  <a:lnTo>
                    <a:pt x="22" y="44"/>
                  </a:lnTo>
                  <a:lnTo>
                    <a:pt x="30" y="42"/>
                  </a:lnTo>
                  <a:lnTo>
                    <a:pt x="38" y="38"/>
                  </a:lnTo>
                  <a:lnTo>
                    <a:pt x="42" y="30"/>
                  </a:lnTo>
                  <a:lnTo>
                    <a:pt x="44" y="22"/>
                  </a:lnTo>
                  <a:lnTo>
                    <a:pt x="44" y="22"/>
                  </a:lnTo>
                  <a:lnTo>
                    <a:pt x="42" y="14"/>
                  </a:lnTo>
                  <a:lnTo>
                    <a:pt x="38" y="6"/>
                  </a:lnTo>
                  <a:lnTo>
                    <a:pt x="30" y="2"/>
                  </a:lnTo>
                  <a:lnTo>
                    <a:pt x="22"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988" name="Freeform 208"/>
            <p:cNvSpPr/>
            <p:nvPr/>
          </p:nvSpPr>
          <p:spPr bwMode="auto">
            <a:xfrm>
              <a:off x="3100388" y="720725"/>
              <a:ext cx="38100" cy="34925"/>
            </a:xfrm>
            <a:custGeom>
              <a:avLst/>
              <a:gdLst/>
              <a:ahLst/>
              <a:cxnLst>
                <a:cxn ang="0">
                  <a:pos x="12" y="0"/>
                </a:cxn>
                <a:cxn ang="0">
                  <a:pos x="12" y="0"/>
                </a:cxn>
                <a:cxn ang="0">
                  <a:pos x="8" y="0"/>
                </a:cxn>
                <a:cxn ang="0">
                  <a:pos x="4" y="4"/>
                </a:cxn>
                <a:cxn ang="0">
                  <a:pos x="2" y="6"/>
                </a:cxn>
                <a:cxn ang="0">
                  <a:pos x="0" y="12"/>
                </a:cxn>
                <a:cxn ang="0">
                  <a:pos x="0" y="12"/>
                </a:cxn>
                <a:cxn ang="0">
                  <a:pos x="2" y="16"/>
                </a:cxn>
                <a:cxn ang="0">
                  <a:pos x="4" y="20"/>
                </a:cxn>
                <a:cxn ang="0">
                  <a:pos x="8" y="22"/>
                </a:cxn>
                <a:cxn ang="0">
                  <a:pos x="12" y="22"/>
                </a:cxn>
                <a:cxn ang="0">
                  <a:pos x="12" y="22"/>
                </a:cxn>
                <a:cxn ang="0">
                  <a:pos x="16" y="22"/>
                </a:cxn>
                <a:cxn ang="0">
                  <a:pos x="20" y="20"/>
                </a:cxn>
                <a:cxn ang="0">
                  <a:pos x="22" y="16"/>
                </a:cxn>
                <a:cxn ang="0">
                  <a:pos x="24" y="12"/>
                </a:cxn>
                <a:cxn ang="0">
                  <a:pos x="24" y="12"/>
                </a:cxn>
                <a:cxn ang="0">
                  <a:pos x="22" y="6"/>
                </a:cxn>
                <a:cxn ang="0">
                  <a:pos x="20" y="4"/>
                </a:cxn>
                <a:cxn ang="0">
                  <a:pos x="16" y="0"/>
                </a:cxn>
                <a:cxn ang="0">
                  <a:pos x="12" y="0"/>
                </a:cxn>
              </a:cxnLst>
              <a:rect l="0" t="0" r="r" b="b"/>
              <a:pathLst>
                <a:path w="24" h="22">
                  <a:moveTo>
                    <a:pt x="12" y="0"/>
                  </a:moveTo>
                  <a:lnTo>
                    <a:pt x="12" y="0"/>
                  </a:lnTo>
                  <a:lnTo>
                    <a:pt x="8" y="0"/>
                  </a:lnTo>
                  <a:lnTo>
                    <a:pt x="4" y="4"/>
                  </a:lnTo>
                  <a:lnTo>
                    <a:pt x="2" y="6"/>
                  </a:lnTo>
                  <a:lnTo>
                    <a:pt x="0" y="12"/>
                  </a:lnTo>
                  <a:lnTo>
                    <a:pt x="0" y="12"/>
                  </a:lnTo>
                  <a:lnTo>
                    <a:pt x="2" y="16"/>
                  </a:lnTo>
                  <a:lnTo>
                    <a:pt x="4" y="20"/>
                  </a:lnTo>
                  <a:lnTo>
                    <a:pt x="8" y="22"/>
                  </a:lnTo>
                  <a:lnTo>
                    <a:pt x="12" y="22"/>
                  </a:lnTo>
                  <a:lnTo>
                    <a:pt x="12" y="22"/>
                  </a:lnTo>
                  <a:lnTo>
                    <a:pt x="16" y="22"/>
                  </a:lnTo>
                  <a:lnTo>
                    <a:pt x="20" y="20"/>
                  </a:lnTo>
                  <a:lnTo>
                    <a:pt x="22" y="16"/>
                  </a:lnTo>
                  <a:lnTo>
                    <a:pt x="24" y="12"/>
                  </a:lnTo>
                  <a:lnTo>
                    <a:pt x="24" y="12"/>
                  </a:lnTo>
                  <a:lnTo>
                    <a:pt x="22" y="6"/>
                  </a:lnTo>
                  <a:lnTo>
                    <a:pt x="20" y="4"/>
                  </a:lnTo>
                  <a:lnTo>
                    <a:pt x="16" y="0"/>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989" name="Freeform 209"/>
            <p:cNvSpPr/>
            <p:nvPr/>
          </p:nvSpPr>
          <p:spPr bwMode="auto">
            <a:xfrm>
              <a:off x="3100388" y="720725"/>
              <a:ext cx="38100" cy="34925"/>
            </a:xfrm>
            <a:custGeom>
              <a:avLst/>
              <a:gdLst/>
              <a:ahLst/>
              <a:cxnLst>
                <a:cxn ang="0">
                  <a:pos x="12" y="0"/>
                </a:cxn>
                <a:cxn ang="0">
                  <a:pos x="12" y="0"/>
                </a:cxn>
                <a:cxn ang="0">
                  <a:pos x="8" y="0"/>
                </a:cxn>
                <a:cxn ang="0">
                  <a:pos x="4" y="4"/>
                </a:cxn>
                <a:cxn ang="0">
                  <a:pos x="2" y="6"/>
                </a:cxn>
                <a:cxn ang="0">
                  <a:pos x="0" y="12"/>
                </a:cxn>
                <a:cxn ang="0">
                  <a:pos x="0" y="12"/>
                </a:cxn>
                <a:cxn ang="0">
                  <a:pos x="2" y="16"/>
                </a:cxn>
                <a:cxn ang="0">
                  <a:pos x="4" y="20"/>
                </a:cxn>
                <a:cxn ang="0">
                  <a:pos x="8" y="22"/>
                </a:cxn>
                <a:cxn ang="0">
                  <a:pos x="12" y="22"/>
                </a:cxn>
                <a:cxn ang="0">
                  <a:pos x="12" y="22"/>
                </a:cxn>
                <a:cxn ang="0">
                  <a:pos x="16" y="22"/>
                </a:cxn>
                <a:cxn ang="0">
                  <a:pos x="20" y="20"/>
                </a:cxn>
                <a:cxn ang="0">
                  <a:pos x="22" y="16"/>
                </a:cxn>
                <a:cxn ang="0">
                  <a:pos x="24" y="12"/>
                </a:cxn>
                <a:cxn ang="0">
                  <a:pos x="24" y="12"/>
                </a:cxn>
                <a:cxn ang="0">
                  <a:pos x="22" y="6"/>
                </a:cxn>
                <a:cxn ang="0">
                  <a:pos x="20" y="4"/>
                </a:cxn>
                <a:cxn ang="0">
                  <a:pos x="16" y="0"/>
                </a:cxn>
                <a:cxn ang="0">
                  <a:pos x="12" y="0"/>
                </a:cxn>
              </a:cxnLst>
              <a:rect l="0" t="0" r="r" b="b"/>
              <a:pathLst>
                <a:path w="24" h="22">
                  <a:moveTo>
                    <a:pt x="12" y="0"/>
                  </a:moveTo>
                  <a:lnTo>
                    <a:pt x="12" y="0"/>
                  </a:lnTo>
                  <a:lnTo>
                    <a:pt x="8" y="0"/>
                  </a:lnTo>
                  <a:lnTo>
                    <a:pt x="4" y="4"/>
                  </a:lnTo>
                  <a:lnTo>
                    <a:pt x="2" y="6"/>
                  </a:lnTo>
                  <a:lnTo>
                    <a:pt x="0" y="12"/>
                  </a:lnTo>
                  <a:lnTo>
                    <a:pt x="0" y="12"/>
                  </a:lnTo>
                  <a:lnTo>
                    <a:pt x="2" y="16"/>
                  </a:lnTo>
                  <a:lnTo>
                    <a:pt x="4" y="20"/>
                  </a:lnTo>
                  <a:lnTo>
                    <a:pt x="8" y="22"/>
                  </a:lnTo>
                  <a:lnTo>
                    <a:pt x="12" y="22"/>
                  </a:lnTo>
                  <a:lnTo>
                    <a:pt x="12" y="22"/>
                  </a:lnTo>
                  <a:lnTo>
                    <a:pt x="16" y="22"/>
                  </a:lnTo>
                  <a:lnTo>
                    <a:pt x="20" y="20"/>
                  </a:lnTo>
                  <a:lnTo>
                    <a:pt x="22" y="16"/>
                  </a:lnTo>
                  <a:lnTo>
                    <a:pt x="24" y="12"/>
                  </a:lnTo>
                  <a:lnTo>
                    <a:pt x="24" y="12"/>
                  </a:lnTo>
                  <a:lnTo>
                    <a:pt x="22" y="6"/>
                  </a:lnTo>
                  <a:lnTo>
                    <a:pt x="20" y="4"/>
                  </a:lnTo>
                  <a:lnTo>
                    <a:pt x="16" y="0"/>
                  </a:lnTo>
                  <a:lnTo>
                    <a:pt x="12"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990" name="Freeform 210"/>
            <p:cNvSpPr/>
            <p:nvPr/>
          </p:nvSpPr>
          <p:spPr bwMode="auto">
            <a:xfrm>
              <a:off x="2640013" y="942975"/>
              <a:ext cx="34925" cy="34925"/>
            </a:xfrm>
            <a:custGeom>
              <a:avLst/>
              <a:gdLst/>
              <a:ahLst/>
              <a:cxnLst>
                <a:cxn ang="0">
                  <a:pos x="10" y="0"/>
                </a:cxn>
                <a:cxn ang="0">
                  <a:pos x="10" y="0"/>
                </a:cxn>
                <a:cxn ang="0">
                  <a:pos x="6" y="0"/>
                </a:cxn>
                <a:cxn ang="0">
                  <a:pos x="2" y="4"/>
                </a:cxn>
                <a:cxn ang="0">
                  <a:pos x="0" y="6"/>
                </a:cxn>
                <a:cxn ang="0">
                  <a:pos x="0" y="12"/>
                </a:cxn>
                <a:cxn ang="0">
                  <a:pos x="0" y="12"/>
                </a:cxn>
                <a:cxn ang="0">
                  <a:pos x="0" y="16"/>
                </a:cxn>
                <a:cxn ang="0">
                  <a:pos x="2" y="20"/>
                </a:cxn>
                <a:cxn ang="0">
                  <a:pos x="6" y="22"/>
                </a:cxn>
                <a:cxn ang="0">
                  <a:pos x="10" y="22"/>
                </a:cxn>
                <a:cxn ang="0">
                  <a:pos x="10" y="22"/>
                </a:cxn>
                <a:cxn ang="0">
                  <a:pos x="14" y="22"/>
                </a:cxn>
                <a:cxn ang="0">
                  <a:pos x="18" y="20"/>
                </a:cxn>
                <a:cxn ang="0">
                  <a:pos x="20" y="16"/>
                </a:cxn>
                <a:cxn ang="0">
                  <a:pos x="22" y="12"/>
                </a:cxn>
                <a:cxn ang="0">
                  <a:pos x="22" y="12"/>
                </a:cxn>
                <a:cxn ang="0">
                  <a:pos x="20" y="6"/>
                </a:cxn>
                <a:cxn ang="0">
                  <a:pos x="18" y="4"/>
                </a:cxn>
                <a:cxn ang="0">
                  <a:pos x="14" y="0"/>
                </a:cxn>
                <a:cxn ang="0">
                  <a:pos x="10" y="0"/>
                </a:cxn>
              </a:cxnLst>
              <a:rect l="0" t="0" r="r" b="b"/>
              <a:pathLst>
                <a:path w="22" h="22">
                  <a:moveTo>
                    <a:pt x="10" y="0"/>
                  </a:moveTo>
                  <a:lnTo>
                    <a:pt x="10" y="0"/>
                  </a:lnTo>
                  <a:lnTo>
                    <a:pt x="6" y="0"/>
                  </a:lnTo>
                  <a:lnTo>
                    <a:pt x="2" y="4"/>
                  </a:lnTo>
                  <a:lnTo>
                    <a:pt x="0" y="6"/>
                  </a:lnTo>
                  <a:lnTo>
                    <a:pt x="0" y="12"/>
                  </a:lnTo>
                  <a:lnTo>
                    <a:pt x="0" y="12"/>
                  </a:lnTo>
                  <a:lnTo>
                    <a:pt x="0" y="16"/>
                  </a:lnTo>
                  <a:lnTo>
                    <a:pt x="2" y="20"/>
                  </a:lnTo>
                  <a:lnTo>
                    <a:pt x="6" y="22"/>
                  </a:lnTo>
                  <a:lnTo>
                    <a:pt x="10" y="22"/>
                  </a:lnTo>
                  <a:lnTo>
                    <a:pt x="10" y="22"/>
                  </a:lnTo>
                  <a:lnTo>
                    <a:pt x="14" y="22"/>
                  </a:lnTo>
                  <a:lnTo>
                    <a:pt x="18" y="20"/>
                  </a:lnTo>
                  <a:lnTo>
                    <a:pt x="20" y="16"/>
                  </a:lnTo>
                  <a:lnTo>
                    <a:pt x="22" y="12"/>
                  </a:lnTo>
                  <a:lnTo>
                    <a:pt x="22" y="12"/>
                  </a:lnTo>
                  <a:lnTo>
                    <a:pt x="20" y="6"/>
                  </a:lnTo>
                  <a:lnTo>
                    <a:pt x="18" y="4"/>
                  </a:lnTo>
                  <a:lnTo>
                    <a:pt x="14" y="0"/>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991" name="Freeform 211"/>
            <p:cNvSpPr/>
            <p:nvPr/>
          </p:nvSpPr>
          <p:spPr bwMode="auto">
            <a:xfrm>
              <a:off x="2640013" y="942975"/>
              <a:ext cx="34925" cy="34925"/>
            </a:xfrm>
            <a:custGeom>
              <a:avLst/>
              <a:gdLst/>
              <a:ahLst/>
              <a:cxnLst>
                <a:cxn ang="0">
                  <a:pos x="10" y="0"/>
                </a:cxn>
                <a:cxn ang="0">
                  <a:pos x="10" y="0"/>
                </a:cxn>
                <a:cxn ang="0">
                  <a:pos x="6" y="0"/>
                </a:cxn>
                <a:cxn ang="0">
                  <a:pos x="2" y="4"/>
                </a:cxn>
                <a:cxn ang="0">
                  <a:pos x="0" y="6"/>
                </a:cxn>
                <a:cxn ang="0">
                  <a:pos x="0" y="12"/>
                </a:cxn>
                <a:cxn ang="0">
                  <a:pos x="0" y="12"/>
                </a:cxn>
                <a:cxn ang="0">
                  <a:pos x="0" y="16"/>
                </a:cxn>
                <a:cxn ang="0">
                  <a:pos x="2" y="20"/>
                </a:cxn>
                <a:cxn ang="0">
                  <a:pos x="6" y="22"/>
                </a:cxn>
                <a:cxn ang="0">
                  <a:pos x="10" y="22"/>
                </a:cxn>
                <a:cxn ang="0">
                  <a:pos x="10" y="22"/>
                </a:cxn>
                <a:cxn ang="0">
                  <a:pos x="14" y="22"/>
                </a:cxn>
                <a:cxn ang="0">
                  <a:pos x="18" y="20"/>
                </a:cxn>
                <a:cxn ang="0">
                  <a:pos x="20" y="16"/>
                </a:cxn>
                <a:cxn ang="0">
                  <a:pos x="22" y="12"/>
                </a:cxn>
                <a:cxn ang="0">
                  <a:pos x="22" y="12"/>
                </a:cxn>
                <a:cxn ang="0">
                  <a:pos x="20" y="6"/>
                </a:cxn>
                <a:cxn ang="0">
                  <a:pos x="18" y="4"/>
                </a:cxn>
                <a:cxn ang="0">
                  <a:pos x="14" y="0"/>
                </a:cxn>
                <a:cxn ang="0">
                  <a:pos x="10" y="0"/>
                </a:cxn>
              </a:cxnLst>
              <a:rect l="0" t="0" r="r" b="b"/>
              <a:pathLst>
                <a:path w="22" h="22">
                  <a:moveTo>
                    <a:pt x="10" y="0"/>
                  </a:moveTo>
                  <a:lnTo>
                    <a:pt x="10" y="0"/>
                  </a:lnTo>
                  <a:lnTo>
                    <a:pt x="6" y="0"/>
                  </a:lnTo>
                  <a:lnTo>
                    <a:pt x="2" y="4"/>
                  </a:lnTo>
                  <a:lnTo>
                    <a:pt x="0" y="6"/>
                  </a:lnTo>
                  <a:lnTo>
                    <a:pt x="0" y="12"/>
                  </a:lnTo>
                  <a:lnTo>
                    <a:pt x="0" y="12"/>
                  </a:lnTo>
                  <a:lnTo>
                    <a:pt x="0" y="16"/>
                  </a:lnTo>
                  <a:lnTo>
                    <a:pt x="2" y="20"/>
                  </a:lnTo>
                  <a:lnTo>
                    <a:pt x="6" y="22"/>
                  </a:lnTo>
                  <a:lnTo>
                    <a:pt x="10" y="22"/>
                  </a:lnTo>
                  <a:lnTo>
                    <a:pt x="10" y="22"/>
                  </a:lnTo>
                  <a:lnTo>
                    <a:pt x="14" y="22"/>
                  </a:lnTo>
                  <a:lnTo>
                    <a:pt x="18" y="20"/>
                  </a:lnTo>
                  <a:lnTo>
                    <a:pt x="20" y="16"/>
                  </a:lnTo>
                  <a:lnTo>
                    <a:pt x="22" y="12"/>
                  </a:lnTo>
                  <a:lnTo>
                    <a:pt x="22" y="12"/>
                  </a:lnTo>
                  <a:lnTo>
                    <a:pt x="20" y="6"/>
                  </a:lnTo>
                  <a:lnTo>
                    <a:pt x="18" y="4"/>
                  </a:lnTo>
                  <a:lnTo>
                    <a:pt x="14" y="0"/>
                  </a:lnTo>
                  <a:lnTo>
                    <a:pt x="10"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992" name="Freeform 212"/>
            <p:cNvSpPr/>
            <p:nvPr/>
          </p:nvSpPr>
          <p:spPr bwMode="auto">
            <a:xfrm>
              <a:off x="3430588" y="962025"/>
              <a:ext cx="34925" cy="34925"/>
            </a:xfrm>
            <a:custGeom>
              <a:avLst/>
              <a:gdLst/>
              <a:ahLst/>
              <a:cxnLst>
                <a:cxn ang="0">
                  <a:pos x="12" y="0"/>
                </a:cxn>
                <a:cxn ang="0">
                  <a:pos x="12" y="0"/>
                </a:cxn>
                <a:cxn ang="0">
                  <a:pos x="6" y="0"/>
                </a:cxn>
                <a:cxn ang="0">
                  <a:pos x="4" y="2"/>
                </a:cxn>
                <a:cxn ang="0">
                  <a:pos x="0" y="6"/>
                </a:cxn>
                <a:cxn ang="0">
                  <a:pos x="0" y="10"/>
                </a:cxn>
                <a:cxn ang="0">
                  <a:pos x="0" y="10"/>
                </a:cxn>
                <a:cxn ang="0">
                  <a:pos x="0" y="14"/>
                </a:cxn>
                <a:cxn ang="0">
                  <a:pos x="4" y="18"/>
                </a:cxn>
                <a:cxn ang="0">
                  <a:pos x="6" y="20"/>
                </a:cxn>
                <a:cxn ang="0">
                  <a:pos x="12" y="22"/>
                </a:cxn>
                <a:cxn ang="0">
                  <a:pos x="12" y="22"/>
                </a:cxn>
                <a:cxn ang="0">
                  <a:pos x="16" y="20"/>
                </a:cxn>
                <a:cxn ang="0">
                  <a:pos x="20" y="18"/>
                </a:cxn>
                <a:cxn ang="0">
                  <a:pos x="22" y="14"/>
                </a:cxn>
                <a:cxn ang="0">
                  <a:pos x="22" y="10"/>
                </a:cxn>
                <a:cxn ang="0">
                  <a:pos x="22" y="10"/>
                </a:cxn>
                <a:cxn ang="0">
                  <a:pos x="22" y="6"/>
                </a:cxn>
                <a:cxn ang="0">
                  <a:pos x="20" y="2"/>
                </a:cxn>
                <a:cxn ang="0">
                  <a:pos x="16" y="0"/>
                </a:cxn>
                <a:cxn ang="0">
                  <a:pos x="12" y="0"/>
                </a:cxn>
              </a:cxnLst>
              <a:rect l="0" t="0" r="r" b="b"/>
              <a:pathLst>
                <a:path w="22" h="22">
                  <a:moveTo>
                    <a:pt x="12" y="0"/>
                  </a:moveTo>
                  <a:lnTo>
                    <a:pt x="12" y="0"/>
                  </a:lnTo>
                  <a:lnTo>
                    <a:pt x="6" y="0"/>
                  </a:lnTo>
                  <a:lnTo>
                    <a:pt x="4" y="2"/>
                  </a:lnTo>
                  <a:lnTo>
                    <a:pt x="0" y="6"/>
                  </a:lnTo>
                  <a:lnTo>
                    <a:pt x="0" y="10"/>
                  </a:lnTo>
                  <a:lnTo>
                    <a:pt x="0" y="10"/>
                  </a:lnTo>
                  <a:lnTo>
                    <a:pt x="0" y="14"/>
                  </a:lnTo>
                  <a:lnTo>
                    <a:pt x="4" y="18"/>
                  </a:lnTo>
                  <a:lnTo>
                    <a:pt x="6" y="20"/>
                  </a:lnTo>
                  <a:lnTo>
                    <a:pt x="12" y="22"/>
                  </a:lnTo>
                  <a:lnTo>
                    <a:pt x="12" y="22"/>
                  </a:lnTo>
                  <a:lnTo>
                    <a:pt x="16" y="20"/>
                  </a:lnTo>
                  <a:lnTo>
                    <a:pt x="20" y="18"/>
                  </a:lnTo>
                  <a:lnTo>
                    <a:pt x="22" y="14"/>
                  </a:lnTo>
                  <a:lnTo>
                    <a:pt x="22" y="10"/>
                  </a:lnTo>
                  <a:lnTo>
                    <a:pt x="22" y="10"/>
                  </a:lnTo>
                  <a:lnTo>
                    <a:pt x="22" y="6"/>
                  </a:lnTo>
                  <a:lnTo>
                    <a:pt x="20" y="2"/>
                  </a:lnTo>
                  <a:lnTo>
                    <a:pt x="16" y="0"/>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993" name="Freeform 213"/>
            <p:cNvSpPr/>
            <p:nvPr/>
          </p:nvSpPr>
          <p:spPr bwMode="auto">
            <a:xfrm>
              <a:off x="3430588" y="962025"/>
              <a:ext cx="34925" cy="34925"/>
            </a:xfrm>
            <a:custGeom>
              <a:avLst/>
              <a:gdLst/>
              <a:ahLst/>
              <a:cxnLst>
                <a:cxn ang="0">
                  <a:pos x="12" y="0"/>
                </a:cxn>
                <a:cxn ang="0">
                  <a:pos x="12" y="0"/>
                </a:cxn>
                <a:cxn ang="0">
                  <a:pos x="6" y="0"/>
                </a:cxn>
                <a:cxn ang="0">
                  <a:pos x="4" y="2"/>
                </a:cxn>
                <a:cxn ang="0">
                  <a:pos x="0" y="6"/>
                </a:cxn>
                <a:cxn ang="0">
                  <a:pos x="0" y="10"/>
                </a:cxn>
                <a:cxn ang="0">
                  <a:pos x="0" y="10"/>
                </a:cxn>
                <a:cxn ang="0">
                  <a:pos x="0" y="14"/>
                </a:cxn>
                <a:cxn ang="0">
                  <a:pos x="4" y="18"/>
                </a:cxn>
                <a:cxn ang="0">
                  <a:pos x="6" y="20"/>
                </a:cxn>
                <a:cxn ang="0">
                  <a:pos x="12" y="22"/>
                </a:cxn>
                <a:cxn ang="0">
                  <a:pos x="12" y="22"/>
                </a:cxn>
                <a:cxn ang="0">
                  <a:pos x="16" y="20"/>
                </a:cxn>
                <a:cxn ang="0">
                  <a:pos x="20" y="18"/>
                </a:cxn>
                <a:cxn ang="0">
                  <a:pos x="22" y="14"/>
                </a:cxn>
                <a:cxn ang="0">
                  <a:pos x="22" y="10"/>
                </a:cxn>
                <a:cxn ang="0">
                  <a:pos x="22" y="10"/>
                </a:cxn>
                <a:cxn ang="0">
                  <a:pos x="22" y="6"/>
                </a:cxn>
                <a:cxn ang="0">
                  <a:pos x="20" y="2"/>
                </a:cxn>
                <a:cxn ang="0">
                  <a:pos x="16" y="0"/>
                </a:cxn>
                <a:cxn ang="0">
                  <a:pos x="12" y="0"/>
                </a:cxn>
              </a:cxnLst>
              <a:rect l="0" t="0" r="r" b="b"/>
              <a:pathLst>
                <a:path w="22" h="22">
                  <a:moveTo>
                    <a:pt x="12" y="0"/>
                  </a:moveTo>
                  <a:lnTo>
                    <a:pt x="12" y="0"/>
                  </a:lnTo>
                  <a:lnTo>
                    <a:pt x="6" y="0"/>
                  </a:lnTo>
                  <a:lnTo>
                    <a:pt x="4" y="2"/>
                  </a:lnTo>
                  <a:lnTo>
                    <a:pt x="0" y="6"/>
                  </a:lnTo>
                  <a:lnTo>
                    <a:pt x="0" y="10"/>
                  </a:lnTo>
                  <a:lnTo>
                    <a:pt x="0" y="10"/>
                  </a:lnTo>
                  <a:lnTo>
                    <a:pt x="0" y="14"/>
                  </a:lnTo>
                  <a:lnTo>
                    <a:pt x="4" y="18"/>
                  </a:lnTo>
                  <a:lnTo>
                    <a:pt x="6" y="20"/>
                  </a:lnTo>
                  <a:lnTo>
                    <a:pt x="12" y="22"/>
                  </a:lnTo>
                  <a:lnTo>
                    <a:pt x="12" y="22"/>
                  </a:lnTo>
                  <a:lnTo>
                    <a:pt x="16" y="20"/>
                  </a:lnTo>
                  <a:lnTo>
                    <a:pt x="20" y="18"/>
                  </a:lnTo>
                  <a:lnTo>
                    <a:pt x="22" y="14"/>
                  </a:lnTo>
                  <a:lnTo>
                    <a:pt x="22" y="10"/>
                  </a:lnTo>
                  <a:lnTo>
                    <a:pt x="22" y="10"/>
                  </a:lnTo>
                  <a:lnTo>
                    <a:pt x="22" y="6"/>
                  </a:lnTo>
                  <a:lnTo>
                    <a:pt x="20" y="2"/>
                  </a:lnTo>
                  <a:lnTo>
                    <a:pt x="16" y="0"/>
                  </a:lnTo>
                  <a:lnTo>
                    <a:pt x="12"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994" name="Freeform 214"/>
            <p:cNvSpPr/>
            <p:nvPr/>
          </p:nvSpPr>
          <p:spPr bwMode="auto">
            <a:xfrm>
              <a:off x="3360738" y="552450"/>
              <a:ext cx="50800" cy="50800"/>
            </a:xfrm>
            <a:custGeom>
              <a:avLst/>
              <a:gdLst/>
              <a:ahLst/>
              <a:cxnLst>
                <a:cxn ang="0">
                  <a:pos x="16" y="0"/>
                </a:cxn>
                <a:cxn ang="0">
                  <a:pos x="16" y="0"/>
                </a:cxn>
                <a:cxn ang="0">
                  <a:pos x="10" y="2"/>
                </a:cxn>
                <a:cxn ang="0">
                  <a:pos x="6" y="6"/>
                </a:cxn>
                <a:cxn ang="0">
                  <a:pos x="2" y="10"/>
                </a:cxn>
                <a:cxn ang="0">
                  <a:pos x="0" y="16"/>
                </a:cxn>
                <a:cxn ang="0">
                  <a:pos x="0" y="16"/>
                </a:cxn>
                <a:cxn ang="0">
                  <a:pos x="2" y="22"/>
                </a:cxn>
                <a:cxn ang="0">
                  <a:pos x="6" y="28"/>
                </a:cxn>
                <a:cxn ang="0">
                  <a:pos x="10" y="30"/>
                </a:cxn>
                <a:cxn ang="0">
                  <a:pos x="16" y="32"/>
                </a:cxn>
                <a:cxn ang="0">
                  <a:pos x="16" y="32"/>
                </a:cxn>
                <a:cxn ang="0">
                  <a:pos x="22" y="30"/>
                </a:cxn>
                <a:cxn ang="0">
                  <a:pos x="26" y="28"/>
                </a:cxn>
                <a:cxn ang="0">
                  <a:pos x="30" y="22"/>
                </a:cxn>
                <a:cxn ang="0">
                  <a:pos x="32" y="16"/>
                </a:cxn>
                <a:cxn ang="0">
                  <a:pos x="32" y="16"/>
                </a:cxn>
                <a:cxn ang="0">
                  <a:pos x="30" y="10"/>
                </a:cxn>
                <a:cxn ang="0">
                  <a:pos x="26" y="6"/>
                </a:cxn>
                <a:cxn ang="0">
                  <a:pos x="22" y="2"/>
                </a:cxn>
                <a:cxn ang="0">
                  <a:pos x="16" y="0"/>
                </a:cxn>
              </a:cxnLst>
              <a:rect l="0" t="0" r="r" b="b"/>
              <a:pathLst>
                <a:path w="32" h="32">
                  <a:moveTo>
                    <a:pt x="16" y="0"/>
                  </a:moveTo>
                  <a:lnTo>
                    <a:pt x="16" y="0"/>
                  </a:lnTo>
                  <a:lnTo>
                    <a:pt x="10" y="2"/>
                  </a:lnTo>
                  <a:lnTo>
                    <a:pt x="6" y="6"/>
                  </a:lnTo>
                  <a:lnTo>
                    <a:pt x="2" y="10"/>
                  </a:lnTo>
                  <a:lnTo>
                    <a:pt x="0" y="16"/>
                  </a:lnTo>
                  <a:lnTo>
                    <a:pt x="0" y="16"/>
                  </a:lnTo>
                  <a:lnTo>
                    <a:pt x="2" y="22"/>
                  </a:lnTo>
                  <a:lnTo>
                    <a:pt x="6" y="28"/>
                  </a:lnTo>
                  <a:lnTo>
                    <a:pt x="10" y="30"/>
                  </a:lnTo>
                  <a:lnTo>
                    <a:pt x="16" y="32"/>
                  </a:lnTo>
                  <a:lnTo>
                    <a:pt x="16" y="32"/>
                  </a:lnTo>
                  <a:lnTo>
                    <a:pt x="22" y="30"/>
                  </a:lnTo>
                  <a:lnTo>
                    <a:pt x="26" y="28"/>
                  </a:lnTo>
                  <a:lnTo>
                    <a:pt x="30" y="22"/>
                  </a:lnTo>
                  <a:lnTo>
                    <a:pt x="32" y="16"/>
                  </a:lnTo>
                  <a:lnTo>
                    <a:pt x="32" y="16"/>
                  </a:lnTo>
                  <a:lnTo>
                    <a:pt x="30" y="10"/>
                  </a:lnTo>
                  <a:lnTo>
                    <a:pt x="26" y="6"/>
                  </a:lnTo>
                  <a:lnTo>
                    <a:pt x="22" y="2"/>
                  </a:lnTo>
                  <a:lnTo>
                    <a:pt x="1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995" name="Freeform 215"/>
            <p:cNvSpPr/>
            <p:nvPr/>
          </p:nvSpPr>
          <p:spPr bwMode="auto">
            <a:xfrm>
              <a:off x="3360738" y="552450"/>
              <a:ext cx="50800" cy="50800"/>
            </a:xfrm>
            <a:custGeom>
              <a:avLst/>
              <a:gdLst/>
              <a:ahLst/>
              <a:cxnLst>
                <a:cxn ang="0">
                  <a:pos x="16" y="0"/>
                </a:cxn>
                <a:cxn ang="0">
                  <a:pos x="16" y="0"/>
                </a:cxn>
                <a:cxn ang="0">
                  <a:pos x="10" y="2"/>
                </a:cxn>
                <a:cxn ang="0">
                  <a:pos x="6" y="6"/>
                </a:cxn>
                <a:cxn ang="0">
                  <a:pos x="2" y="10"/>
                </a:cxn>
                <a:cxn ang="0">
                  <a:pos x="0" y="16"/>
                </a:cxn>
                <a:cxn ang="0">
                  <a:pos x="0" y="16"/>
                </a:cxn>
                <a:cxn ang="0">
                  <a:pos x="2" y="22"/>
                </a:cxn>
                <a:cxn ang="0">
                  <a:pos x="6" y="28"/>
                </a:cxn>
                <a:cxn ang="0">
                  <a:pos x="10" y="30"/>
                </a:cxn>
                <a:cxn ang="0">
                  <a:pos x="16" y="32"/>
                </a:cxn>
                <a:cxn ang="0">
                  <a:pos x="16" y="32"/>
                </a:cxn>
                <a:cxn ang="0">
                  <a:pos x="22" y="30"/>
                </a:cxn>
                <a:cxn ang="0">
                  <a:pos x="26" y="28"/>
                </a:cxn>
                <a:cxn ang="0">
                  <a:pos x="30" y="22"/>
                </a:cxn>
                <a:cxn ang="0">
                  <a:pos x="32" y="16"/>
                </a:cxn>
                <a:cxn ang="0">
                  <a:pos x="32" y="16"/>
                </a:cxn>
                <a:cxn ang="0">
                  <a:pos x="30" y="10"/>
                </a:cxn>
                <a:cxn ang="0">
                  <a:pos x="26" y="6"/>
                </a:cxn>
                <a:cxn ang="0">
                  <a:pos x="22" y="2"/>
                </a:cxn>
                <a:cxn ang="0">
                  <a:pos x="16" y="0"/>
                </a:cxn>
              </a:cxnLst>
              <a:rect l="0" t="0" r="r" b="b"/>
              <a:pathLst>
                <a:path w="32" h="32">
                  <a:moveTo>
                    <a:pt x="16" y="0"/>
                  </a:moveTo>
                  <a:lnTo>
                    <a:pt x="16" y="0"/>
                  </a:lnTo>
                  <a:lnTo>
                    <a:pt x="10" y="2"/>
                  </a:lnTo>
                  <a:lnTo>
                    <a:pt x="6" y="6"/>
                  </a:lnTo>
                  <a:lnTo>
                    <a:pt x="2" y="10"/>
                  </a:lnTo>
                  <a:lnTo>
                    <a:pt x="0" y="16"/>
                  </a:lnTo>
                  <a:lnTo>
                    <a:pt x="0" y="16"/>
                  </a:lnTo>
                  <a:lnTo>
                    <a:pt x="2" y="22"/>
                  </a:lnTo>
                  <a:lnTo>
                    <a:pt x="6" y="28"/>
                  </a:lnTo>
                  <a:lnTo>
                    <a:pt x="10" y="30"/>
                  </a:lnTo>
                  <a:lnTo>
                    <a:pt x="16" y="32"/>
                  </a:lnTo>
                  <a:lnTo>
                    <a:pt x="16" y="32"/>
                  </a:lnTo>
                  <a:lnTo>
                    <a:pt x="22" y="30"/>
                  </a:lnTo>
                  <a:lnTo>
                    <a:pt x="26" y="28"/>
                  </a:lnTo>
                  <a:lnTo>
                    <a:pt x="30" y="22"/>
                  </a:lnTo>
                  <a:lnTo>
                    <a:pt x="32" y="16"/>
                  </a:lnTo>
                  <a:lnTo>
                    <a:pt x="32" y="16"/>
                  </a:lnTo>
                  <a:lnTo>
                    <a:pt x="30" y="10"/>
                  </a:lnTo>
                  <a:lnTo>
                    <a:pt x="26" y="6"/>
                  </a:lnTo>
                  <a:lnTo>
                    <a:pt x="22" y="2"/>
                  </a:lnTo>
                  <a:lnTo>
                    <a:pt x="1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996" name="Freeform 216"/>
            <p:cNvSpPr/>
            <p:nvPr/>
          </p:nvSpPr>
          <p:spPr bwMode="auto">
            <a:xfrm>
              <a:off x="2443163" y="641350"/>
              <a:ext cx="34925" cy="34925"/>
            </a:xfrm>
            <a:custGeom>
              <a:avLst/>
              <a:gdLst/>
              <a:ahLst/>
              <a:cxnLst>
                <a:cxn ang="0">
                  <a:pos x="12" y="0"/>
                </a:cxn>
                <a:cxn ang="0">
                  <a:pos x="12" y="0"/>
                </a:cxn>
                <a:cxn ang="0">
                  <a:pos x="6" y="0"/>
                </a:cxn>
                <a:cxn ang="0">
                  <a:pos x="4" y="2"/>
                </a:cxn>
                <a:cxn ang="0">
                  <a:pos x="0" y="6"/>
                </a:cxn>
                <a:cxn ang="0">
                  <a:pos x="0" y="10"/>
                </a:cxn>
                <a:cxn ang="0">
                  <a:pos x="0" y="10"/>
                </a:cxn>
                <a:cxn ang="0">
                  <a:pos x="0" y="16"/>
                </a:cxn>
                <a:cxn ang="0">
                  <a:pos x="4" y="18"/>
                </a:cxn>
                <a:cxn ang="0">
                  <a:pos x="6" y="22"/>
                </a:cxn>
                <a:cxn ang="0">
                  <a:pos x="12" y="22"/>
                </a:cxn>
                <a:cxn ang="0">
                  <a:pos x="12" y="22"/>
                </a:cxn>
                <a:cxn ang="0">
                  <a:pos x="16" y="22"/>
                </a:cxn>
                <a:cxn ang="0">
                  <a:pos x="18" y="18"/>
                </a:cxn>
                <a:cxn ang="0">
                  <a:pos x="22" y="16"/>
                </a:cxn>
                <a:cxn ang="0">
                  <a:pos x="22" y="10"/>
                </a:cxn>
                <a:cxn ang="0">
                  <a:pos x="22" y="10"/>
                </a:cxn>
                <a:cxn ang="0">
                  <a:pos x="22" y="6"/>
                </a:cxn>
                <a:cxn ang="0">
                  <a:pos x="18" y="2"/>
                </a:cxn>
                <a:cxn ang="0">
                  <a:pos x="16" y="0"/>
                </a:cxn>
                <a:cxn ang="0">
                  <a:pos x="12" y="0"/>
                </a:cxn>
              </a:cxnLst>
              <a:rect l="0" t="0" r="r" b="b"/>
              <a:pathLst>
                <a:path w="22" h="22">
                  <a:moveTo>
                    <a:pt x="12" y="0"/>
                  </a:moveTo>
                  <a:lnTo>
                    <a:pt x="12" y="0"/>
                  </a:lnTo>
                  <a:lnTo>
                    <a:pt x="6" y="0"/>
                  </a:lnTo>
                  <a:lnTo>
                    <a:pt x="4" y="2"/>
                  </a:lnTo>
                  <a:lnTo>
                    <a:pt x="0" y="6"/>
                  </a:lnTo>
                  <a:lnTo>
                    <a:pt x="0" y="10"/>
                  </a:lnTo>
                  <a:lnTo>
                    <a:pt x="0" y="10"/>
                  </a:lnTo>
                  <a:lnTo>
                    <a:pt x="0" y="16"/>
                  </a:lnTo>
                  <a:lnTo>
                    <a:pt x="4" y="18"/>
                  </a:lnTo>
                  <a:lnTo>
                    <a:pt x="6" y="22"/>
                  </a:lnTo>
                  <a:lnTo>
                    <a:pt x="12" y="22"/>
                  </a:lnTo>
                  <a:lnTo>
                    <a:pt x="12" y="22"/>
                  </a:lnTo>
                  <a:lnTo>
                    <a:pt x="16" y="22"/>
                  </a:lnTo>
                  <a:lnTo>
                    <a:pt x="18" y="18"/>
                  </a:lnTo>
                  <a:lnTo>
                    <a:pt x="22" y="16"/>
                  </a:lnTo>
                  <a:lnTo>
                    <a:pt x="22" y="10"/>
                  </a:lnTo>
                  <a:lnTo>
                    <a:pt x="22" y="10"/>
                  </a:lnTo>
                  <a:lnTo>
                    <a:pt x="22" y="6"/>
                  </a:lnTo>
                  <a:lnTo>
                    <a:pt x="18" y="2"/>
                  </a:lnTo>
                  <a:lnTo>
                    <a:pt x="16" y="0"/>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997" name="Freeform 217"/>
            <p:cNvSpPr/>
            <p:nvPr/>
          </p:nvSpPr>
          <p:spPr bwMode="auto">
            <a:xfrm>
              <a:off x="2443163" y="641350"/>
              <a:ext cx="34925" cy="34925"/>
            </a:xfrm>
            <a:custGeom>
              <a:avLst/>
              <a:gdLst/>
              <a:ahLst/>
              <a:cxnLst>
                <a:cxn ang="0">
                  <a:pos x="12" y="0"/>
                </a:cxn>
                <a:cxn ang="0">
                  <a:pos x="12" y="0"/>
                </a:cxn>
                <a:cxn ang="0">
                  <a:pos x="6" y="0"/>
                </a:cxn>
                <a:cxn ang="0">
                  <a:pos x="4" y="2"/>
                </a:cxn>
                <a:cxn ang="0">
                  <a:pos x="0" y="6"/>
                </a:cxn>
                <a:cxn ang="0">
                  <a:pos x="0" y="10"/>
                </a:cxn>
                <a:cxn ang="0">
                  <a:pos x="0" y="10"/>
                </a:cxn>
                <a:cxn ang="0">
                  <a:pos x="0" y="16"/>
                </a:cxn>
                <a:cxn ang="0">
                  <a:pos x="4" y="18"/>
                </a:cxn>
                <a:cxn ang="0">
                  <a:pos x="6" y="22"/>
                </a:cxn>
                <a:cxn ang="0">
                  <a:pos x="12" y="22"/>
                </a:cxn>
                <a:cxn ang="0">
                  <a:pos x="12" y="22"/>
                </a:cxn>
                <a:cxn ang="0">
                  <a:pos x="16" y="22"/>
                </a:cxn>
                <a:cxn ang="0">
                  <a:pos x="18" y="18"/>
                </a:cxn>
                <a:cxn ang="0">
                  <a:pos x="22" y="16"/>
                </a:cxn>
                <a:cxn ang="0">
                  <a:pos x="22" y="10"/>
                </a:cxn>
                <a:cxn ang="0">
                  <a:pos x="22" y="10"/>
                </a:cxn>
                <a:cxn ang="0">
                  <a:pos x="22" y="6"/>
                </a:cxn>
                <a:cxn ang="0">
                  <a:pos x="18" y="2"/>
                </a:cxn>
                <a:cxn ang="0">
                  <a:pos x="16" y="0"/>
                </a:cxn>
                <a:cxn ang="0">
                  <a:pos x="12" y="0"/>
                </a:cxn>
              </a:cxnLst>
              <a:rect l="0" t="0" r="r" b="b"/>
              <a:pathLst>
                <a:path w="22" h="22">
                  <a:moveTo>
                    <a:pt x="12" y="0"/>
                  </a:moveTo>
                  <a:lnTo>
                    <a:pt x="12" y="0"/>
                  </a:lnTo>
                  <a:lnTo>
                    <a:pt x="6" y="0"/>
                  </a:lnTo>
                  <a:lnTo>
                    <a:pt x="4" y="2"/>
                  </a:lnTo>
                  <a:lnTo>
                    <a:pt x="0" y="6"/>
                  </a:lnTo>
                  <a:lnTo>
                    <a:pt x="0" y="10"/>
                  </a:lnTo>
                  <a:lnTo>
                    <a:pt x="0" y="10"/>
                  </a:lnTo>
                  <a:lnTo>
                    <a:pt x="0" y="16"/>
                  </a:lnTo>
                  <a:lnTo>
                    <a:pt x="4" y="18"/>
                  </a:lnTo>
                  <a:lnTo>
                    <a:pt x="6" y="22"/>
                  </a:lnTo>
                  <a:lnTo>
                    <a:pt x="12" y="22"/>
                  </a:lnTo>
                  <a:lnTo>
                    <a:pt x="12" y="22"/>
                  </a:lnTo>
                  <a:lnTo>
                    <a:pt x="16" y="22"/>
                  </a:lnTo>
                  <a:lnTo>
                    <a:pt x="18" y="18"/>
                  </a:lnTo>
                  <a:lnTo>
                    <a:pt x="22" y="16"/>
                  </a:lnTo>
                  <a:lnTo>
                    <a:pt x="22" y="10"/>
                  </a:lnTo>
                  <a:lnTo>
                    <a:pt x="22" y="10"/>
                  </a:lnTo>
                  <a:lnTo>
                    <a:pt x="22" y="6"/>
                  </a:lnTo>
                  <a:lnTo>
                    <a:pt x="18" y="2"/>
                  </a:lnTo>
                  <a:lnTo>
                    <a:pt x="16" y="0"/>
                  </a:lnTo>
                  <a:lnTo>
                    <a:pt x="12"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998" name="Freeform 218"/>
            <p:cNvSpPr/>
            <p:nvPr/>
          </p:nvSpPr>
          <p:spPr bwMode="auto">
            <a:xfrm>
              <a:off x="2109788" y="768350"/>
              <a:ext cx="44450" cy="47625"/>
            </a:xfrm>
            <a:custGeom>
              <a:avLst/>
              <a:gdLst/>
              <a:ahLst/>
              <a:cxnLst>
                <a:cxn ang="0">
                  <a:pos x="14" y="0"/>
                </a:cxn>
                <a:cxn ang="0">
                  <a:pos x="14" y="0"/>
                </a:cxn>
                <a:cxn ang="0">
                  <a:pos x="8" y="2"/>
                </a:cxn>
                <a:cxn ang="0">
                  <a:pos x="4" y="4"/>
                </a:cxn>
                <a:cxn ang="0">
                  <a:pos x="0" y="10"/>
                </a:cxn>
                <a:cxn ang="0">
                  <a:pos x="0" y="14"/>
                </a:cxn>
                <a:cxn ang="0">
                  <a:pos x="0" y="14"/>
                </a:cxn>
                <a:cxn ang="0">
                  <a:pos x="0" y="20"/>
                </a:cxn>
                <a:cxn ang="0">
                  <a:pos x="4" y="26"/>
                </a:cxn>
                <a:cxn ang="0">
                  <a:pos x="8" y="28"/>
                </a:cxn>
                <a:cxn ang="0">
                  <a:pos x="14" y="30"/>
                </a:cxn>
                <a:cxn ang="0">
                  <a:pos x="14" y="30"/>
                </a:cxn>
                <a:cxn ang="0">
                  <a:pos x="20" y="28"/>
                </a:cxn>
                <a:cxn ang="0">
                  <a:pos x="24" y="26"/>
                </a:cxn>
                <a:cxn ang="0">
                  <a:pos x="26" y="20"/>
                </a:cxn>
                <a:cxn ang="0">
                  <a:pos x="28" y="14"/>
                </a:cxn>
                <a:cxn ang="0">
                  <a:pos x="28" y="14"/>
                </a:cxn>
                <a:cxn ang="0">
                  <a:pos x="26" y="10"/>
                </a:cxn>
                <a:cxn ang="0">
                  <a:pos x="24" y="4"/>
                </a:cxn>
                <a:cxn ang="0">
                  <a:pos x="20" y="2"/>
                </a:cxn>
                <a:cxn ang="0">
                  <a:pos x="14" y="0"/>
                </a:cxn>
              </a:cxnLst>
              <a:rect l="0" t="0" r="r" b="b"/>
              <a:pathLst>
                <a:path w="28" h="30">
                  <a:moveTo>
                    <a:pt x="14" y="0"/>
                  </a:moveTo>
                  <a:lnTo>
                    <a:pt x="14" y="0"/>
                  </a:lnTo>
                  <a:lnTo>
                    <a:pt x="8" y="2"/>
                  </a:lnTo>
                  <a:lnTo>
                    <a:pt x="4" y="4"/>
                  </a:lnTo>
                  <a:lnTo>
                    <a:pt x="0" y="10"/>
                  </a:lnTo>
                  <a:lnTo>
                    <a:pt x="0" y="14"/>
                  </a:lnTo>
                  <a:lnTo>
                    <a:pt x="0" y="14"/>
                  </a:lnTo>
                  <a:lnTo>
                    <a:pt x="0" y="20"/>
                  </a:lnTo>
                  <a:lnTo>
                    <a:pt x="4" y="26"/>
                  </a:lnTo>
                  <a:lnTo>
                    <a:pt x="8" y="28"/>
                  </a:lnTo>
                  <a:lnTo>
                    <a:pt x="14" y="30"/>
                  </a:lnTo>
                  <a:lnTo>
                    <a:pt x="14" y="30"/>
                  </a:lnTo>
                  <a:lnTo>
                    <a:pt x="20" y="28"/>
                  </a:lnTo>
                  <a:lnTo>
                    <a:pt x="24" y="26"/>
                  </a:lnTo>
                  <a:lnTo>
                    <a:pt x="26" y="20"/>
                  </a:lnTo>
                  <a:lnTo>
                    <a:pt x="28" y="14"/>
                  </a:lnTo>
                  <a:lnTo>
                    <a:pt x="28" y="14"/>
                  </a:lnTo>
                  <a:lnTo>
                    <a:pt x="26" y="10"/>
                  </a:lnTo>
                  <a:lnTo>
                    <a:pt x="24" y="4"/>
                  </a:lnTo>
                  <a:lnTo>
                    <a:pt x="20" y="2"/>
                  </a:lnTo>
                  <a:lnTo>
                    <a:pt x="14"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999" name="Freeform 219"/>
            <p:cNvSpPr/>
            <p:nvPr/>
          </p:nvSpPr>
          <p:spPr bwMode="auto">
            <a:xfrm>
              <a:off x="2109788" y="768350"/>
              <a:ext cx="44450" cy="47625"/>
            </a:xfrm>
            <a:custGeom>
              <a:avLst/>
              <a:gdLst/>
              <a:ahLst/>
              <a:cxnLst>
                <a:cxn ang="0">
                  <a:pos x="14" y="0"/>
                </a:cxn>
                <a:cxn ang="0">
                  <a:pos x="14" y="0"/>
                </a:cxn>
                <a:cxn ang="0">
                  <a:pos x="8" y="2"/>
                </a:cxn>
                <a:cxn ang="0">
                  <a:pos x="4" y="4"/>
                </a:cxn>
                <a:cxn ang="0">
                  <a:pos x="0" y="10"/>
                </a:cxn>
                <a:cxn ang="0">
                  <a:pos x="0" y="14"/>
                </a:cxn>
                <a:cxn ang="0">
                  <a:pos x="0" y="14"/>
                </a:cxn>
                <a:cxn ang="0">
                  <a:pos x="0" y="20"/>
                </a:cxn>
                <a:cxn ang="0">
                  <a:pos x="4" y="26"/>
                </a:cxn>
                <a:cxn ang="0">
                  <a:pos x="8" y="28"/>
                </a:cxn>
                <a:cxn ang="0">
                  <a:pos x="14" y="30"/>
                </a:cxn>
                <a:cxn ang="0">
                  <a:pos x="14" y="30"/>
                </a:cxn>
                <a:cxn ang="0">
                  <a:pos x="20" y="28"/>
                </a:cxn>
                <a:cxn ang="0">
                  <a:pos x="24" y="26"/>
                </a:cxn>
                <a:cxn ang="0">
                  <a:pos x="26" y="20"/>
                </a:cxn>
                <a:cxn ang="0">
                  <a:pos x="28" y="14"/>
                </a:cxn>
                <a:cxn ang="0">
                  <a:pos x="28" y="14"/>
                </a:cxn>
                <a:cxn ang="0">
                  <a:pos x="26" y="10"/>
                </a:cxn>
                <a:cxn ang="0">
                  <a:pos x="24" y="4"/>
                </a:cxn>
                <a:cxn ang="0">
                  <a:pos x="20" y="2"/>
                </a:cxn>
                <a:cxn ang="0">
                  <a:pos x="14" y="0"/>
                </a:cxn>
              </a:cxnLst>
              <a:rect l="0" t="0" r="r" b="b"/>
              <a:pathLst>
                <a:path w="28" h="30">
                  <a:moveTo>
                    <a:pt x="14" y="0"/>
                  </a:moveTo>
                  <a:lnTo>
                    <a:pt x="14" y="0"/>
                  </a:lnTo>
                  <a:lnTo>
                    <a:pt x="8" y="2"/>
                  </a:lnTo>
                  <a:lnTo>
                    <a:pt x="4" y="4"/>
                  </a:lnTo>
                  <a:lnTo>
                    <a:pt x="0" y="10"/>
                  </a:lnTo>
                  <a:lnTo>
                    <a:pt x="0" y="14"/>
                  </a:lnTo>
                  <a:lnTo>
                    <a:pt x="0" y="14"/>
                  </a:lnTo>
                  <a:lnTo>
                    <a:pt x="0" y="20"/>
                  </a:lnTo>
                  <a:lnTo>
                    <a:pt x="4" y="26"/>
                  </a:lnTo>
                  <a:lnTo>
                    <a:pt x="8" y="28"/>
                  </a:lnTo>
                  <a:lnTo>
                    <a:pt x="14" y="30"/>
                  </a:lnTo>
                  <a:lnTo>
                    <a:pt x="14" y="30"/>
                  </a:lnTo>
                  <a:lnTo>
                    <a:pt x="20" y="28"/>
                  </a:lnTo>
                  <a:lnTo>
                    <a:pt x="24" y="26"/>
                  </a:lnTo>
                  <a:lnTo>
                    <a:pt x="26" y="20"/>
                  </a:lnTo>
                  <a:lnTo>
                    <a:pt x="28" y="14"/>
                  </a:lnTo>
                  <a:lnTo>
                    <a:pt x="28" y="14"/>
                  </a:lnTo>
                  <a:lnTo>
                    <a:pt x="26" y="10"/>
                  </a:lnTo>
                  <a:lnTo>
                    <a:pt x="24" y="4"/>
                  </a:lnTo>
                  <a:lnTo>
                    <a:pt x="20" y="2"/>
                  </a:lnTo>
                  <a:lnTo>
                    <a:pt x="14"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000" name="Freeform 220"/>
            <p:cNvSpPr/>
            <p:nvPr/>
          </p:nvSpPr>
          <p:spPr bwMode="auto">
            <a:xfrm>
              <a:off x="2481263" y="831850"/>
              <a:ext cx="28575" cy="28575"/>
            </a:xfrm>
            <a:custGeom>
              <a:avLst/>
              <a:gdLst/>
              <a:ahLst/>
              <a:cxnLst>
                <a:cxn ang="0">
                  <a:pos x="10" y="0"/>
                </a:cxn>
                <a:cxn ang="0">
                  <a:pos x="10" y="0"/>
                </a:cxn>
                <a:cxn ang="0">
                  <a:pos x="6" y="0"/>
                </a:cxn>
                <a:cxn ang="0">
                  <a:pos x="4" y="2"/>
                </a:cxn>
                <a:cxn ang="0">
                  <a:pos x="2" y="4"/>
                </a:cxn>
                <a:cxn ang="0">
                  <a:pos x="0" y="8"/>
                </a:cxn>
                <a:cxn ang="0">
                  <a:pos x="0" y="8"/>
                </a:cxn>
                <a:cxn ang="0">
                  <a:pos x="2" y="12"/>
                </a:cxn>
                <a:cxn ang="0">
                  <a:pos x="4" y="14"/>
                </a:cxn>
                <a:cxn ang="0">
                  <a:pos x="6" y="16"/>
                </a:cxn>
                <a:cxn ang="0">
                  <a:pos x="10" y="18"/>
                </a:cxn>
                <a:cxn ang="0">
                  <a:pos x="10" y="18"/>
                </a:cxn>
                <a:cxn ang="0">
                  <a:pos x="12" y="16"/>
                </a:cxn>
                <a:cxn ang="0">
                  <a:pos x="16" y="14"/>
                </a:cxn>
                <a:cxn ang="0">
                  <a:pos x="18" y="12"/>
                </a:cxn>
                <a:cxn ang="0">
                  <a:pos x="18" y="8"/>
                </a:cxn>
                <a:cxn ang="0">
                  <a:pos x="18" y="8"/>
                </a:cxn>
                <a:cxn ang="0">
                  <a:pos x="18" y="4"/>
                </a:cxn>
                <a:cxn ang="0">
                  <a:pos x="16" y="2"/>
                </a:cxn>
                <a:cxn ang="0">
                  <a:pos x="12" y="0"/>
                </a:cxn>
                <a:cxn ang="0">
                  <a:pos x="10" y="0"/>
                </a:cxn>
              </a:cxnLst>
              <a:rect l="0" t="0" r="r" b="b"/>
              <a:pathLst>
                <a:path w="18" h="18">
                  <a:moveTo>
                    <a:pt x="10" y="0"/>
                  </a:moveTo>
                  <a:lnTo>
                    <a:pt x="10" y="0"/>
                  </a:lnTo>
                  <a:lnTo>
                    <a:pt x="6" y="0"/>
                  </a:lnTo>
                  <a:lnTo>
                    <a:pt x="4" y="2"/>
                  </a:lnTo>
                  <a:lnTo>
                    <a:pt x="2" y="4"/>
                  </a:lnTo>
                  <a:lnTo>
                    <a:pt x="0" y="8"/>
                  </a:lnTo>
                  <a:lnTo>
                    <a:pt x="0" y="8"/>
                  </a:lnTo>
                  <a:lnTo>
                    <a:pt x="2" y="12"/>
                  </a:lnTo>
                  <a:lnTo>
                    <a:pt x="4" y="14"/>
                  </a:lnTo>
                  <a:lnTo>
                    <a:pt x="6" y="16"/>
                  </a:lnTo>
                  <a:lnTo>
                    <a:pt x="10" y="18"/>
                  </a:lnTo>
                  <a:lnTo>
                    <a:pt x="10" y="18"/>
                  </a:lnTo>
                  <a:lnTo>
                    <a:pt x="12" y="16"/>
                  </a:lnTo>
                  <a:lnTo>
                    <a:pt x="16" y="14"/>
                  </a:lnTo>
                  <a:lnTo>
                    <a:pt x="18" y="12"/>
                  </a:lnTo>
                  <a:lnTo>
                    <a:pt x="18" y="8"/>
                  </a:lnTo>
                  <a:lnTo>
                    <a:pt x="18" y="8"/>
                  </a:lnTo>
                  <a:lnTo>
                    <a:pt x="18" y="4"/>
                  </a:lnTo>
                  <a:lnTo>
                    <a:pt x="16" y="2"/>
                  </a:lnTo>
                  <a:lnTo>
                    <a:pt x="12" y="0"/>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001" name="Freeform 221"/>
            <p:cNvSpPr/>
            <p:nvPr/>
          </p:nvSpPr>
          <p:spPr bwMode="auto">
            <a:xfrm>
              <a:off x="2481263" y="831850"/>
              <a:ext cx="28575" cy="28575"/>
            </a:xfrm>
            <a:custGeom>
              <a:avLst/>
              <a:gdLst/>
              <a:ahLst/>
              <a:cxnLst>
                <a:cxn ang="0">
                  <a:pos x="10" y="0"/>
                </a:cxn>
                <a:cxn ang="0">
                  <a:pos x="10" y="0"/>
                </a:cxn>
                <a:cxn ang="0">
                  <a:pos x="6" y="0"/>
                </a:cxn>
                <a:cxn ang="0">
                  <a:pos x="4" y="2"/>
                </a:cxn>
                <a:cxn ang="0">
                  <a:pos x="2" y="4"/>
                </a:cxn>
                <a:cxn ang="0">
                  <a:pos x="0" y="8"/>
                </a:cxn>
                <a:cxn ang="0">
                  <a:pos x="0" y="8"/>
                </a:cxn>
                <a:cxn ang="0">
                  <a:pos x="2" y="12"/>
                </a:cxn>
                <a:cxn ang="0">
                  <a:pos x="4" y="14"/>
                </a:cxn>
                <a:cxn ang="0">
                  <a:pos x="6" y="16"/>
                </a:cxn>
                <a:cxn ang="0">
                  <a:pos x="10" y="18"/>
                </a:cxn>
                <a:cxn ang="0">
                  <a:pos x="10" y="18"/>
                </a:cxn>
                <a:cxn ang="0">
                  <a:pos x="12" y="16"/>
                </a:cxn>
                <a:cxn ang="0">
                  <a:pos x="16" y="14"/>
                </a:cxn>
                <a:cxn ang="0">
                  <a:pos x="18" y="12"/>
                </a:cxn>
                <a:cxn ang="0">
                  <a:pos x="18" y="8"/>
                </a:cxn>
                <a:cxn ang="0">
                  <a:pos x="18" y="8"/>
                </a:cxn>
                <a:cxn ang="0">
                  <a:pos x="18" y="4"/>
                </a:cxn>
                <a:cxn ang="0">
                  <a:pos x="16" y="2"/>
                </a:cxn>
                <a:cxn ang="0">
                  <a:pos x="12" y="0"/>
                </a:cxn>
                <a:cxn ang="0">
                  <a:pos x="10" y="0"/>
                </a:cxn>
              </a:cxnLst>
              <a:rect l="0" t="0" r="r" b="b"/>
              <a:pathLst>
                <a:path w="18" h="18">
                  <a:moveTo>
                    <a:pt x="10" y="0"/>
                  </a:moveTo>
                  <a:lnTo>
                    <a:pt x="10" y="0"/>
                  </a:lnTo>
                  <a:lnTo>
                    <a:pt x="6" y="0"/>
                  </a:lnTo>
                  <a:lnTo>
                    <a:pt x="4" y="2"/>
                  </a:lnTo>
                  <a:lnTo>
                    <a:pt x="2" y="4"/>
                  </a:lnTo>
                  <a:lnTo>
                    <a:pt x="0" y="8"/>
                  </a:lnTo>
                  <a:lnTo>
                    <a:pt x="0" y="8"/>
                  </a:lnTo>
                  <a:lnTo>
                    <a:pt x="2" y="12"/>
                  </a:lnTo>
                  <a:lnTo>
                    <a:pt x="4" y="14"/>
                  </a:lnTo>
                  <a:lnTo>
                    <a:pt x="6" y="16"/>
                  </a:lnTo>
                  <a:lnTo>
                    <a:pt x="10" y="18"/>
                  </a:lnTo>
                  <a:lnTo>
                    <a:pt x="10" y="18"/>
                  </a:lnTo>
                  <a:lnTo>
                    <a:pt x="12" y="16"/>
                  </a:lnTo>
                  <a:lnTo>
                    <a:pt x="16" y="14"/>
                  </a:lnTo>
                  <a:lnTo>
                    <a:pt x="18" y="12"/>
                  </a:lnTo>
                  <a:lnTo>
                    <a:pt x="18" y="8"/>
                  </a:lnTo>
                  <a:lnTo>
                    <a:pt x="18" y="8"/>
                  </a:lnTo>
                  <a:lnTo>
                    <a:pt x="18" y="4"/>
                  </a:lnTo>
                  <a:lnTo>
                    <a:pt x="16" y="2"/>
                  </a:lnTo>
                  <a:lnTo>
                    <a:pt x="12" y="0"/>
                  </a:lnTo>
                  <a:lnTo>
                    <a:pt x="10"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002" name="Freeform 222"/>
            <p:cNvSpPr/>
            <p:nvPr/>
          </p:nvSpPr>
          <p:spPr bwMode="auto">
            <a:xfrm>
              <a:off x="3027363" y="61277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003" name="Freeform 223"/>
            <p:cNvSpPr/>
            <p:nvPr/>
          </p:nvSpPr>
          <p:spPr bwMode="auto">
            <a:xfrm>
              <a:off x="3027363" y="61277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004" name="Freeform 224"/>
            <p:cNvSpPr/>
            <p:nvPr/>
          </p:nvSpPr>
          <p:spPr bwMode="auto">
            <a:xfrm>
              <a:off x="3402013" y="77152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005" name="Freeform 225"/>
            <p:cNvSpPr/>
            <p:nvPr/>
          </p:nvSpPr>
          <p:spPr bwMode="auto">
            <a:xfrm>
              <a:off x="3402013" y="77152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006" name="Freeform 226"/>
            <p:cNvSpPr/>
            <p:nvPr/>
          </p:nvSpPr>
          <p:spPr bwMode="auto">
            <a:xfrm>
              <a:off x="3757613" y="99377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007" name="Freeform 227"/>
            <p:cNvSpPr/>
            <p:nvPr/>
          </p:nvSpPr>
          <p:spPr bwMode="auto">
            <a:xfrm>
              <a:off x="3757613" y="99377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008" name="Freeform 228"/>
            <p:cNvSpPr/>
            <p:nvPr/>
          </p:nvSpPr>
          <p:spPr bwMode="auto">
            <a:xfrm>
              <a:off x="4186238" y="1003300"/>
              <a:ext cx="19050"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0" y="12"/>
                </a:cxn>
                <a:cxn ang="0">
                  <a:pos x="12" y="6"/>
                </a:cxn>
                <a:cxn ang="0">
                  <a:pos x="12" y="6"/>
                </a:cxn>
                <a:cxn ang="0">
                  <a:pos x="10" y="2"/>
                </a:cxn>
                <a:cxn ang="0">
                  <a:pos x="6" y="0"/>
                </a:cxn>
              </a:cxnLst>
              <a:rect l="0" t="0" r="r" b="b"/>
              <a:pathLst>
                <a:path w="12" h="14">
                  <a:moveTo>
                    <a:pt x="6" y="0"/>
                  </a:moveTo>
                  <a:lnTo>
                    <a:pt x="6" y="0"/>
                  </a:lnTo>
                  <a:lnTo>
                    <a:pt x="2" y="2"/>
                  </a:lnTo>
                  <a:lnTo>
                    <a:pt x="0" y="6"/>
                  </a:lnTo>
                  <a:lnTo>
                    <a:pt x="0" y="6"/>
                  </a:lnTo>
                  <a:lnTo>
                    <a:pt x="2" y="12"/>
                  </a:lnTo>
                  <a:lnTo>
                    <a:pt x="6" y="14"/>
                  </a:lnTo>
                  <a:lnTo>
                    <a:pt x="6" y="14"/>
                  </a:lnTo>
                  <a:lnTo>
                    <a:pt x="10" y="12"/>
                  </a:lnTo>
                  <a:lnTo>
                    <a:pt x="12" y="6"/>
                  </a:lnTo>
                  <a:lnTo>
                    <a:pt x="12" y="6"/>
                  </a:lnTo>
                  <a:lnTo>
                    <a:pt x="10"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009" name="Freeform 229"/>
            <p:cNvSpPr/>
            <p:nvPr/>
          </p:nvSpPr>
          <p:spPr bwMode="auto">
            <a:xfrm>
              <a:off x="4186238" y="1003300"/>
              <a:ext cx="19050"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0" y="12"/>
                </a:cxn>
                <a:cxn ang="0">
                  <a:pos x="12" y="6"/>
                </a:cxn>
                <a:cxn ang="0">
                  <a:pos x="12" y="6"/>
                </a:cxn>
                <a:cxn ang="0">
                  <a:pos x="10" y="2"/>
                </a:cxn>
                <a:cxn ang="0">
                  <a:pos x="6" y="0"/>
                </a:cxn>
              </a:cxnLst>
              <a:rect l="0" t="0" r="r" b="b"/>
              <a:pathLst>
                <a:path w="12" h="14">
                  <a:moveTo>
                    <a:pt x="6" y="0"/>
                  </a:moveTo>
                  <a:lnTo>
                    <a:pt x="6" y="0"/>
                  </a:lnTo>
                  <a:lnTo>
                    <a:pt x="2" y="2"/>
                  </a:lnTo>
                  <a:lnTo>
                    <a:pt x="0" y="6"/>
                  </a:lnTo>
                  <a:lnTo>
                    <a:pt x="0" y="6"/>
                  </a:lnTo>
                  <a:lnTo>
                    <a:pt x="2" y="12"/>
                  </a:lnTo>
                  <a:lnTo>
                    <a:pt x="6" y="14"/>
                  </a:lnTo>
                  <a:lnTo>
                    <a:pt x="6" y="14"/>
                  </a:lnTo>
                  <a:lnTo>
                    <a:pt x="10" y="12"/>
                  </a:lnTo>
                  <a:lnTo>
                    <a:pt x="12" y="6"/>
                  </a:lnTo>
                  <a:lnTo>
                    <a:pt x="12" y="6"/>
                  </a:lnTo>
                  <a:lnTo>
                    <a:pt x="10"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010" name="Freeform 230"/>
            <p:cNvSpPr/>
            <p:nvPr/>
          </p:nvSpPr>
          <p:spPr bwMode="auto">
            <a:xfrm>
              <a:off x="4675188" y="72707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011" name="Freeform 231"/>
            <p:cNvSpPr/>
            <p:nvPr/>
          </p:nvSpPr>
          <p:spPr bwMode="auto">
            <a:xfrm>
              <a:off x="4675188" y="72707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012" name="Freeform 232"/>
            <p:cNvSpPr/>
            <p:nvPr/>
          </p:nvSpPr>
          <p:spPr bwMode="auto">
            <a:xfrm>
              <a:off x="1595438" y="21907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013" name="Freeform 233"/>
            <p:cNvSpPr/>
            <p:nvPr/>
          </p:nvSpPr>
          <p:spPr bwMode="auto">
            <a:xfrm>
              <a:off x="1595438" y="21907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014" name="Freeform 234"/>
            <p:cNvSpPr/>
            <p:nvPr/>
          </p:nvSpPr>
          <p:spPr bwMode="auto">
            <a:xfrm>
              <a:off x="2014538" y="63817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015" name="Freeform 235"/>
            <p:cNvSpPr/>
            <p:nvPr/>
          </p:nvSpPr>
          <p:spPr bwMode="auto">
            <a:xfrm>
              <a:off x="2014538" y="63817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016" name="Freeform 236"/>
            <p:cNvSpPr/>
            <p:nvPr/>
          </p:nvSpPr>
          <p:spPr bwMode="auto">
            <a:xfrm>
              <a:off x="3500438" y="631825"/>
              <a:ext cx="38100" cy="34925"/>
            </a:xfrm>
            <a:custGeom>
              <a:avLst/>
              <a:gdLst/>
              <a:ahLst/>
              <a:cxnLst>
                <a:cxn ang="0">
                  <a:pos x="12" y="0"/>
                </a:cxn>
                <a:cxn ang="0">
                  <a:pos x="12" y="0"/>
                </a:cxn>
                <a:cxn ang="0">
                  <a:pos x="8" y="0"/>
                </a:cxn>
                <a:cxn ang="0">
                  <a:pos x="4" y="4"/>
                </a:cxn>
                <a:cxn ang="0">
                  <a:pos x="2" y="6"/>
                </a:cxn>
                <a:cxn ang="0">
                  <a:pos x="0" y="12"/>
                </a:cxn>
                <a:cxn ang="0">
                  <a:pos x="0" y="12"/>
                </a:cxn>
                <a:cxn ang="0">
                  <a:pos x="2" y="16"/>
                </a:cxn>
                <a:cxn ang="0">
                  <a:pos x="4" y="20"/>
                </a:cxn>
                <a:cxn ang="0">
                  <a:pos x="8" y="22"/>
                </a:cxn>
                <a:cxn ang="0">
                  <a:pos x="12" y="22"/>
                </a:cxn>
                <a:cxn ang="0">
                  <a:pos x="12" y="22"/>
                </a:cxn>
                <a:cxn ang="0">
                  <a:pos x="16" y="22"/>
                </a:cxn>
                <a:cxn ang="0">
                  <a:pos x="20" y="20"/>
                </a:cxn>
                <a:cxn ang="0">
                  <a:pos x="22" y="16"/>
                </a:cxn>
                <a:cxn ang="0">
                  <a:pos x="24" y="12"/>
                </a:cxn>
                <a:cxn ang="0">
                  <a:pos x="24" y="12"/>
                </a:cxn>
                <a:cxn ang="0">
                  <a:pos x="22" y="6"/>
                </a:cxn>
                <a:cxn ang="0">
                  <a:pos x="20" y="4"/>
                </a:cxn>
                <a:cxn ang="0">
                  <a:pos x="16" y="0"/>
                </a:cxn>
                <a:cxn ang="0">
                  <a:pos x="12" y="0"/>
                </a:cxn>
              </a:cxnLst>
              <a:rect l="0" t="0" r="r" b="b"/>
              <a:pathLst>
                <a:path w="24" h="22">
                  <a:moveTo>
                    <a:pt x="12" y="0"/>
                  </a:moveTo>
                  <a:lnTo>
                    <a:pt x="12" y="0"/>
                  </a:lnTo>
                  <a:lnTo>
                    <a:pt x="8" y="0"/>
                  </a:lnTo>
                  <a:lnTo>
                    <a:pt x="4" y="4"/>
                  </a:lnTo>
                  <a:lnTo>
                    <a:pt x="2" y="6"/>
                  </a:lnTo>
                  <a:lnTo>
                    <a:pt x="0" y="12"/>
                  </a:lnTo>
                  <a:lnTo>
                    <a:pt x="0" y="12"/>
                  </a:lnTo>
                  <a:lnTo>
                    <a:pt x="2" y="16"/>
                  </a:lnTo>
                  <a:lnTo>
                    <a:pt x="4" y="20"/>
                  </a:lnTo>
                  <a:lnTo>
                    <a:pt x="8" y="22"/>
                  </a:lnTo>
                  <a:lnTo>
                    <a:pt x="12" y="22"/>
                  </a:lnTo>
                  <a:lnTo>
                    <a:pt x="12" y="22"/>
                  </a:lnTo>
                  <a:lnTo>
                    <a:pt x="16" y="22"/>
                  </a:lnTo>
                  <a:lnTo>
                    <a:pt x="20" y="20"/>
                  </a:lnTo>
                  <a:lnTo>
                    <a:pt x="22" y="16"/>
                  </a:lnTo>
                  <a:lnTo>
                    <a:pt x="24" y="12"/>
                  </a:lnTo>
                  <a:lnTo>
                    <a:pt x="24" y="12"/>
                  </a:lnTo>
                  <a:lnTo>
                    <a:pt x="22" y="6"/>
                  </a:lnTo>
                  <a:lnTo>
                    <a:pt x="20" y="4"/>
                  </a:lnTo>
                  <a:lnTo>
                    <a:pt x="16" y="0"/>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017" name="Freeform 237"/>
            <p:cNvSpPr/>
            <p:nvPr/>
          </p:nvSpPr>
          <p:spPr bwMode="auto">
            <a:xfrm>
              <a:off x="3500438" y="631825"/>
              <a:ext cx="38100" cy="34925"/>
            </a:xfrm>
            <a:custGeom>
              <a:avLst/>
              <a:gdLst/>
              <a:ahLst/>
              <a:cxnLst>
                <a:cxn ang="0">
                  <a:pos x="12" y="0"/>
                </a:cxn>
                <a:cxn ang="0">
                  <a:pos x="12" y="0"/>
                </a:cxn>
                <a:cxn ang="0">
                  <a:pos x="8" y="0"/>
                </a:cxn>
                <a:cxn ang="0">
                  <a:pos x="4" y="4"/>
                </a:cxn>
                <a:cxn ang="0">
                  <a:pos x="2" y="6"/>
                </a:cxn>
                <a:cxn ang="0">
                  <a:pos x="0" y="12"/>
                </a:cxn>
                <a:cxn ang="0">
                  <a:pos x="0" y="12"/>
                </a:cxn>
                <a:cxn ang="0">
                  <a:pos x="2" y="16"/>
                </a:cxn>
                <a:cxn ang="0">
                  <a:pos x="4" y="20"/>
                </a:cxn>
                <a:cxn ang="0">
                  <a:pos x="8" y="22"/>
                </a:cxn>
                <a:cxn ang="0">
                  <a:pos x="12" y="22"/>
                </a:cxn>
                <a:cxn ang="0">
                  <a:pos x="12" y="22"/>
                </a:cxn>
                <a:cxn ang="0">
                  <a:pos x="16" y="22"/>
                </a:cxn>
                <a:cxn ang="0">
                  <a:pos x="20" y="20"/>
                </a:cxn>
                <a:cxn ang="0">
                  <a:pos x="22" y="16"/>
                </a:cxn>
                <a:cxn ang="0">
                  <a:pos x="24" y="12"/>
                </a:cxn>
                <a:cxn ang="0">
                  <a:pos x="24" y="12"/>
                </a:cxn>
                <a:cxn ang="0">
                  <a:pos x="22" y="6"/>
                </a:cxn>
                <a:cxn ang="0">
                  <a:pos x="20" y="4"/>
                </a:cxn>
                <a:cxn ang="0">
                  <a:pos x="16" y="0"/>
                </a:cxn>
                <a:cxn ang="0">
                  <a:pos x="12" y="0"/>
                </a:cxn>
              </a:cxnLst>
              <a:rect l="0" t="0" r="r" b="b"/>
              <a:pathLst>
                <a:path w="24" h="22">
                  <a:moveTo>
                    <a:pt x="12" y="0"/>
                  </a:moveTo>
                  <a:lnTo>
                    <a:pt x="12" y="0"/>
                  </a:lnTo>
                  <a:lnTo>
                    <a:pt x="8" y="0"/>
                  </a:lnTo>
                  <a:lnTo>
                    <a:pt x="4" y="4"/>
                  </a:lnTo>
                  <a:lnTo>
                    <a:pt x="2" y="6"/>
                  </a:lnTo>
                  <a:lnTo>
                    <a:pt x="0" y="12"/>
                  </a:lnTo>
                  <a:lnTo>
                    <a:pt x="0" y="12"/>
                  </a:lnTo>
                  <a:lnTo>
                    <a:pt x="2" y="16"/>
                  </a:lnTo>
                  <a:lnTo>
                    <a:pt x="4" y="20"/>
                  </a:lnTo>
                  <a:lnTo>
                    <a:pt x="8" y="22"/>
                  </a:lnTo>
                  <a:lnTo>
                    <a:pt x="12" y="22"/>
                  </a:lnTo>
                  <a:lnTo>
                    <a:pt x="12" y="22"/>
                  </a:lnTo>
                  <a:lnTo>
                    <a:pt x="16" y="22"/>
                  </a:lnTo>
                  <a:lnTo>
                    <a:pt x="20" y="20"/>
                  </a:lnTo>
                  <a:lnTo>
                    <a:pt x="22" y="16"/>
                  </a:lnTo>
                  <a:lnTo>
                    <a:pt x="24" y="12"/>
                  </a:lnTo>
                  <a:lnTo>
                    <a:pt x="24" y="12"/>
                  </a:lnTo>
                  <a:lnTo>
                    <a:pt x="22" y="6"/>
                  </a:lnTo>
                  <a:lnTo>
                    <a:pt x="20" y="4"/>
                  </a:lnTo>
                  <a:lnTo>
                    <a:pt x="16" y="0"/>
                  </a:lnTo>
                  <a:lnTo>
                    <a:pt x="12"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018" name="Freeform 238"/>
            <p:cNvSpPr/>
            <p:nvPr/>
          </p:nvSpPr>
          <p:spPr bwMode="auto">
            <a:xfrm>
              <a:off x="3732213" y="523875"/>
              <a:ext cx="38100" cy="38100"/>
            </a:xfrm>
            <a:custGeom>
              <a:avLst/>
              <a:gdLst/>
              <a:ahLst/>
              <a:cxnLst>
                <a:cxn ang="0">
                  <a:pos x="12" y="0"/>
                </a:cxn>
                <a:cxn ang="0">
                  <a:pos x="12" y="0"/>
                </a:cxn>
                <a:cxn ang="0">
                  <a:pos x="8" y="2"/>
                </a:cxn>
                <a:cxn ang="0">
                  <a:pos x="4" y="4"/>
                </a:cxn>
                <a:cxn ang="0">
                  <a:pos x="2" y="8"/>
                </a:cxn>
                <a:cxn ang="0">
                  <a:pos x="0" y="12"/>
                </a:cxn>
                <a:cxn ang="0">
                  <a:pos x="0" y="12"/>
                </a:cxn>
                <a:cxn ang="0">
                  <a:pos x="2" y="16"/>
                </a:cxn>
                <a:cxn ang="0">
                  <a:pos x="4" y="20"/>
                </a:cxn>
                <a:cxn ang="0">
                  <a:pos x="8" y="22"/>
                </a:cxn>
                <a:cxn ang="0">
                  <a:pos x="12" y="24"/>
                </a:cxn>
                <a:cxn ang="0">
                  <a:pos x="12" y="24"/>
                </a:cxn>
                <a:cxn ang="0">
                  <a:pos x="16" y="22"/>
                </a:cxn>
                <a:cxn ang="0">
                  <a:pos x="20" y="20"/>
                </a:cxn>
                <a:cxn ang="0">
                  <a:pos x="22" y="16"/>
                </a:cxn>
                <a:cxn ang="0">
                  <a:pos x="24" y="12"/>
                </a:cxn>
                <a:cxn ang="0">
                  <a:pos x="24" y="12"/>
                </a:cxn>
                <a:cxn ang="0">
                  <a:pos x="22" y="8"/>
                </a:cxn>
                <a:cxn ang="0">
                  <a:pos x="20" y="4"/>
                </a:cxn>
                <a:cxn ang="0">
                  <a:pos x="16" y="2"/>
                </a:cxn>
                <a:cxn ang="0">
                  <a:pos x="12" y="0"/>
                </a:cxn>
              </a:cxnLst>
              <a:rect l="0" t="0" r="r" b="b"/>
              <a:pathLst>
                <a:path w="24" h="24">
                  <a:moveTo>
                    <a:pt x="12" y="0"/>
                  </a:moveTo>
                  <a:lnTo>
                    <a:pt x="12" y="0"/>
                  </a:lnTo>
                  <a:lnTo>
                    <a:pt x="8" y="2"/>
                  </a:lnTo>
                  <a:lnTo>
                    <a:pt x="4" y="4"/>
                  </a:lnTo>
                  <a:lnTo>
                    <a:pt x="2" y="8"/>
                  </a:lnTo>
                  <a:lnTo>
                    <a:pt x="0" y="12"/>
                  </a:lnTo>
                  <a:lnTo>
                    <a:pt x="0" y="12"/>
                  </a:lnTo>
                  <a:lnTo>
                    <a:pt x="2" y="16"/>
                  </a:lnTo>
                  <a:lnTo>
                    <a:pt x="4" y="20"/>
                  </a:lnTo>
                  <a:lnTo>
                    <a:pt x="8" y="22"/>
                  </a:lnTo>
                  <a:lnTo>
                    <a:pt x="12" y="24"/>
                  </a:lnTo>
                  <a:lnTo>
                    <a:pt x="12" y="24"/>
                  </a:lnTo>
                  <a:lnTo>
                    <a:pt x="16" y="22"/>
                  </a:lnTo>
                  <a:lnTo>
                    <a:pt x="20" y="20"/>
                  </a:lnTo>
                  <a:lnTo>
                    <a:pt x="22" y="16"/>
                  </a:lnTo>
                  <a:lnTo>
                    <a:pt x="24" y="12"/>
                  </a:lnTo>
                  <a:lnTo>
                    <a:pt x="24" y="12"/>
                  </a:lnTo>
                  <a:lnTo>
                    <a:pt x="22" y="8"/>
                  </a:lnTo>
                  <a:lnTo>
                    <a:pt x="20" y="4"/>
                  </a:lnTo>
                  <a:lnTo>
                    <a:pt x="16" y="2"/>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019" name="Freeform 239"/>
            <p:cNvSpPr/>
            <p:nvPr/>
          </p:nvSpPr>
          <p:spPr bwMode="auto">
            <a:xfrm>
              <a:off x="3732213" y="523875"/>
              <a:ext cx="38100" cy="38100"/>
            </a:xfrm>
            <a:custGeom>
              <a:avLst/>
              <a:gdLst/>
              <a:ahLst/>
              <a:cxnLst>
                <a:cxn ang="0">
                  <a:pos x="12" y="0"/>
                </a:cxn>
                <a:cxn ang="0">
                  <a:pos x="12" y="0"/>
                </a:cxn>
                <a:cxn ang="0">
                  <a:pos x="8" y="2"/>
                </a:cxn>
                <a:cxn ang="0">
                  <a:pos x="4" y="4"/>
                </a:cxn>
                <a:cxn ang="0">
                  <a:pos x="2" y="8"/>
                </a:cxn>
                <a:cxn ang="0">
                  <a:pos x="0" y="12"/>
                </a:cxn>
                <a:cxn ang="0">
                  <a:pos x="0" y="12"/>
                </a:cxn>
                <a:cxn ang="0">
                  <a:pos x="2" y="16"/>
                </a:cxn>
                <a:cxn ang="0">
                  <a:pos x="4" y="20"/>
                </a:cxn>
                <a:cxn ang="0">
                  <a:pos x="8" y="22"/>
                </a:cxn>
                <a:cxn ang="0">
                  <a:pos x="12" y="24"/>
                </a:cxn>
                <a:cxn ang="0">
                  <a:pos x="12" y="24"/>
                </a:cxn>
                <a:cxn ang="0">
                  <a:pos x="16" y="22"/>
                </a:cxn>
                <a:cxn ang="0">
                  <a:pos x="20" y="20"/>
                </a:cxn>
                <a:cxn ang="0">
                  <a:pos x="22" y="16"/>
                </a:cxn>
                <a:cxn ang="0">
                  <a:pos x="24" y="12"/>
                </a:cxn>
                <a:cxn ang="0">
                  <a:pos x="24" y="12"/>
                </a:cxn>
                <a:cxn ang="0">
                  <a:pos x="22" y="8"/>
                </a:cxn>
                <a:cxn ang="0">
                  <a:pos x="20" y="4"/>
                </a:cxn>
                <a:cxn ang="0">
                  <a:pos x="16" y="2"/>
                </a:cxn>
                <a:cxn ang="0">
                  <a:pos x="12" y="0"/>
                </a:cxn>
              </a:cxnLst>
              <a:rect l="0" t="0" r="r" b="b"/>
              <a:pathLst>
                <a:path w="24" h="24">
                  <a:moveTo>
                    <a:pt x="12" y="0"/>
                  </a:moveTo>
                  <a:lnTo>
                    <a:pt x="12" y="0"/>
                  </a:lnTo>
                  <a:lnTo>
                    <a:pt x="8" y="2"/>
                  </a:lnTo>
                  <a:lnTo>
                    <a:pt x="4" y="4"/>
                  </a:lnTo>
                  <a:lnTo>
                    <a:pt x="2" y="8"/>
                  </a:lnTo>
                  <a:lnTo>
                    <a:pt x="0" y="12"/>
                  </a:lnTo>
                  <a:lnTo>
                    <a:pt x="0" y="12"/>
                  </a:lnTo>
                  <a:lnTo>
                    <a:pt x="2" y="16"/>
                  </a:lnTo>
                  <a:lnTo>
                    <a:pt x="4" y="20"/>
                  </a:lnTo>
                  <a:lnTo>
                    <a:pt x="8" y="22"/>
                  </a:lnTo>
                  <a:lnTo>
                    <a:pt x="12" y="24"/>
                  </a:lnTo>
                  <a:lnTo>
                    <a:pt x="12" y="24"/>
                  </a:lnTo>
                  <a:lnTo>
                    <a:pt x="16" y="22"/>
                  </a:lnTo>
                  <a:lnTo>
                    <a:pt x="20" y="20"/>
                  </a:lnTo>
                  <a:lnTo>
                    <a:pt x="22" y="16"/>
                  </a:lnTo>
                  <a:lnTo>
                    <a:pt x="24" y="12"/>
                  </a:lnTo>
                  <a:lnTo>
                    <a:pt x="24" y="12"/>
                  </a:lnTo>
                  <a:lnTo>
                    <a:pt x="22" y="8"/>
                  </a:lnTo>
                  <a:lnTo>
                    <a:pt x="20" y="4"/>
                  </a:lnTo>
                  <a:lnTo>
                    <a:pt x="16" y="2"/>
                  </a:lnTo>
                  <a:lnTo>
                    <a:pt x="12"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020" name="Freeform 240"/>
            <p:cNvSpPr/>
            <p:nvPr/>
          </p:nvSpPr>
          <p:spPr bwMode="auto">
            <a:xfrm>
              <a:off x="4106863" y="739775"/>
              <a:ext cx="34925" cy="34925"/>
            </a:xfrm>
            <a:custGeom>
              <a:avLst/>
              <a:gdLst/>
              <a:ahLst/>
              <a:cxnLst>
                <a:cxn ang="0">
                  <a:pos x="12" y="0"/>
                </a:cxn>
                <a:cxn ang="0">
                  <a:pos x="12" y="0"/>
                </a:cxn>
                <a:cxn ang="0">
                  <a:pos x="6" y="0"/>
                </a:cxn>
                <a:cxn ang="0">
                  <a:pos x="4" y="2"/>
                </a:cxn>
                <a:cxn ang="0">
                  <a:pos x="0" y="6"/>
                </a:cxn>
                <a:cxn ang="0">
                  <a:pos x="0" y="10"/>
                </a:cxn>
                <a:cxn ang="0">
                  <a:pos x="0" y="10"/>
                </a:cxn>
                <a:cxn ang="0">
                  <a:pos x="0" y="14"/>
                </a:cxn>
                <a:cxn ang="0">
                  <a:pos x="4" y="18"/>
                </a:cxn>
                <a:cxn ang="0">
                  <a:pos x="6" y="20"/>
                </a:cxn>
                <a:cxn ang="0">
                  <a:pos x="12" y="22"/>
                </a:cxn>
                <a:cxn ang="0">
                  <a:pos x="12" y="22"/>
                </a:cxn>
                <a:cxn ang="0">
                  <a:pos x="16" y="20"/>
                </a:cxn>
                <a:cxn ang="0">
                  <a:pos x="20" y="18"/>
                </a:cxn>
                <a:cxn ang="0">
                  <a:pos x="22" y="14"/>
                </a:cxn>
                <a:cxn ang="0">
                  <a:pos x="22" y="10"/>
                </a:cxn>
                <a:cxn ang="0">
                  <a:pos x="22" y="10"/>
                </a:cxn>
                <a:cxn ang="0">
                  <a:pos x="22" y="6"/>
                </a:cxn>
                <a:cxn ang="0">
                  <a:pos x="20" y="2"/>
                </a:cxn>
                <a:cxn ang="0">
                  <a:pos x="16" y="0"/>
                </a:cxn>
                <a:cxn ang="0">
                  <a:pos x="12" y="0"/>
                </a:cxn>
              </a:cxnLst>
              <a:rect l="0" t="0" r="r" b="b"/>
              <a:pathLst>
                <a:path w="22" h="22">
                  <a:moveTo>
                    <a:pt x="12" y="0"/>
                  </a:moveTo>
                  <a:lnTo>
                    <a:pt x="12" y="0"/>
                  </a:lnTo>
                  <a:lnTo>
                    <a:pt x="6" y="0"/>
                  </a:lnTo>
                  <a:lnTo>
                    <a:pt x="4" y="2"/>
                  </a:lnTo>
                  <a:lnTo>
                    <a:pt x="0" y="6"/>
                  </a:lnTo>
                  <a:lnTo>
                    <a:pt x="0" y="10"/>
                  </a:lnTo>
                  <a:lnTo>
                    <a:pt x="0" y="10"/>
                  </a:lnTo>
                  <a:lnTo>
                    <a:pt x="0" y="14"/>
                  </a:lnTo>
                  <a:lnTo>
                    <a:pt x="4" y="18"/>
                  </a:lnTo>
                  <a:lnTo>
                    <a:pt x="6" y="20"/>
                  </a:lnTo>
                  <a:lnTo>
                    <a:pt x="12" y="22"/>
                  </a:lnTo>
                  <a:lnTo>
                    <a:pt x="12" y="22"/>
                  </a:lnTo>
                  <a:lnTo>
                    <a:pt x="16" y="20"/>
                  </a:lnTo>
                  <a:lnTo>
                    <a:pt x="20" y="18"/>
                  </a:lnTo>
                  <a:lnTo>
                    <a:pt x="22" y="14"/>
                  </a:lnTo>
                  <a:lnTo>
                    <a:pt x="22" y="10"/>
                  </a:lnTo>
                  <a:lnTo>
                    <a:pt x="22" y="10"/>
                  </a:lnTo>
                  <a:lnTo>
                    <a:pt x="22" y="6"/>
                  </a:lnTo>
                  <a:lnTo>
                    <a:pt x="20" y="2"/>
                  </a:lnTo>
                  <a:lnTo>
                    <a:pt x="16" y="0"/>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021" name="Freeform 241"/>
            <p:cNvSpPr/>
            <p:nvPr/>
          </p:nvSpPr>
          <p:spPr bwMode="auto">
            <a:xfrm>
              <a:off x="4106863" y="739775"/>
              <a:ext cx="34925" cy="34925"/>
            </a:xfrm>
            <a:custGeom>
              <a:avLst/>
              <a:gdLst/>
              <a:ahLst/>
              <a:cxnLst>
                <a:cxn ang="0">
                  <a:pos x="12" y="0"/>
                </a:cxn>
                <a:cxn ang="0">
                  <a:pos x="12" y="0"/>
                </a:cxn>
                <a:cxn ang="0">
                  <a:pos x="6" y="0"/>
                </a:cxn>
                <a:cxn ang="0">
                  <a:pos x="4" y="2"/>
                </a:cxn>
                <a:cxn ang="0">
                  <a:pos x="0" y="6"/>
                </a:cxn>
                <a:cxn ang="0">
                  <a:pos x="0" y="10"/>
                </a:cxn>
                <a:cxn ang="0">
                  <a:pos x="0" y="10"/>
                </a:cxn>
                <a:cxn ang="0">
                  <a:pos x="0" y="14"/>
                </a:cxn>
                <a:cxn ang="0">
                  <a:pos x="4" y="18"/>
                </a:cxn>
                <a:cxn ang="0">
                  <a:pos x="6" y="20"/>
                </a:cxn>
                <a:cxn ang="0">
                  <a:pos x="12" y="22"/>
                </a:cxn>
                <a:cxn ang="0">
                  <a:pos x="12" y="22"/>
                </a:cxn>
                <a:cxn ang="0">
                  <a:pos x="16" y="20"/>
                </a:cxn>
                <a:cxn ang="0">
                  <a:pos x="20" y="18"/>
                </a:cxn>
                <a:cxn ang="0">
                  <a:pos x="22" y="14"/>
                </a:cxn>
                <a:cxn ang="0">
                  <a:pos x="22" y="10"/>
                </a:cxn>
                <a:cxn ang="0">
                  <a:pos x="22" y="10"/>
                </a:cxn>
                <a:cxn ang="0">
                  <a:pos x="22" y="6"/>
                </a:cxn>
                <a:cxn ang="0">
                  <a:pos x="20" y="2"/>
                </a:cxn>
                <a:cxn ang="0">
                  <a:pos x="16" y="0"/>
                </a:cxn>
                <a:cxn ang="0">
                  <a:pos x="12" y="0"/>
                </a:cxn>
              </a:cxnLst>
              <a:rect l="0" t="0" r="r" b="b"/>
              <a:pathLst>
                <a:path w="22" h="22">
                  <a:moveTo>
                    <a:pt x="12" y="0"/>
                  </a:moveTo>
                  <a:lnTo>
                    <a:pt x="12" y="0"/>
                  </a:lnTo>
                  <a:lnTo>
                    <a:pt x="6" y="0"/>
                  </a:lnTo>
                  <a:lnTo>
                    <a:pt x="4" y="2"/>
                  </a:lnTo>
                  <a:lnTo>
                    <a:pt x="0" y="6"/>
                  </a:lnTo>
                  <a:lnTo>
                    <a:pt x="0" y="10"/>
                  </a:lnTo>
                  <a:lnTo>
                    <a:pt x="0" y="10"/>
                  </a:lnTo>
                  <a:lnTo>
                    <a:pt x="0" y="14"/>
                  </a:lnTo>
                  <a:lnTo>
                    <a:pt x="4" y="18"/>
                  </a:lnTo>
                  <a:lnTo>
                    <a:pt x="6" y="20"/>
                  </a:lnTo>
                  <a:lnTo>
                    <a:pt x="12" y="22"/>
                  </a:lnTo>
                  <a:lnTo>
                    <a:pt x="12" y="22"/>
                  </a:lnTo>
                  <a:lnTo>
                    <a:pt x="16" y="20"/>
                  </a:lnTo>
                  <a:lnTo>
                    <a:pt x="20" y="18"/>
                  </a:lnTo>
                  <a:lnTo>
                    <a:pt x="22" y="14"/>
                  </a:lnTo>
                  <a:lnTo>
                    <a:pt x="22" y="10"/>
                  </a:lnTo>
                  <a:lnTo>
                    <a:pt x="22" y="10"/>
                  </a:lnTo>
                  <a:lnTo>
                    <a:pt x="22" y="6"/>
                  </a:lnTo>
                  <a:lnTo>
                    <a:pt x="20" y="2"/>
                  </a:lnTo>
                  <a:lnTo>
                    <a:pt x="16" y="0"/>
                  </a:lnTo>
                  <a:lnTo>
                    <a:pt x="12"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022" name="Freeform 242"/>
            <p:cNvSpPr/>
            <p:nvPr/>
          </p:nvSpPr>
          <p:spPr bwMode="auto">
            <a:xfrm>
              <a:off x="5745163" y="196850"/>
              <a:ext cx="34925" cy="34925"/>
            </a:xfrm>
            <a:custGeom>
              <a:avLst/>
              <a:gdLst/>
              <a:ahLst/>
              <a:cxnLst>
                <a:cxn ang="0">
                  <a:pos x="10" y="0"/>
                </a:cxn>
                <a:cxn ang="0">
                  <a:pos x="10" y="0"/>
                </a:cxn>
                <a:cxn ang="0">
                  <a:pos x="6" y="0"/>
                </a:cxn>
                <a:cxn ang="0">
                  <a:pos x="2" y="2"/>
                </a:cxn>
                <a:cxn ang="0">
                  <a:pos x="0" y="6"/>
                </a:cxn>
                <a:cxn ang="0">
                  <a:pos x="0" y="10"/>
                </a:cxn>
                <a:cxn ang="0">
                  <a:pos x="0" y="10"/>
                </a:cxn>
                <a:cxn ang="0">
                  <a:pos x="0" y="14"/>
                </a:cxn>
                <a:cxn ang="0">
                  <a:pos x="2" y="18"/>
                </a:cxn>
                <a:cxn ang="0">
                  <a:pos x="6" y="20"/>
                </a:cxn>
                <a:cxn ang="0">
                  <a:pos x="10" y="22"/>
                </a:cxn>
                <a:cxn ang="0">
                  <a:pos x="10" y="22"/>
                </a:cxn>
                <a:cxn ang="0">
                  <a:pos x="14" y="20"/>
                </a:cxn>
                <a:cxn ang="0">
                  <a:pos x="18" y="18"/>
                </a:cxn>
                <a:cxn ang="0">
                  <a:pos x="20" y="14"/>
                </a:cxn>
                <a:cxn ang="0">
                  <a:pos x="22" y="10"/>
                </a:cxn>
                <a:cxn ang="0">
                  <a:pos x="22" y="10"/>
                </a:cxn>
                <a:cxn ang="0">
                  <a:pos x="20" y="6"/>
                </a:cxn>
                <a:cxn ang="0">
                  <a:pos x="18" y="2"/>
                </a:cxn>
                <a:cxn ang="0">
                  <a:pos x="14" y="0"/>
                </a:cxn>
                <a:cxn ang="0">
                  <a:pos x="10" y="0"/>
                </a:cxn>
              </a:cxnLst>
              <a:rect l="0" t="0" r="r" b="b"/>
              <a:pathLst>
                <a:path w="22" h="22">
                  <a:moveTo>
                    <a:pt x="10" y="0"/>
                  </a:moveTo>
                  <a:lnTo>
                    <a:pt x="10" y="0"/>
                  </a:lnTo>
                  <a:lnTo>
                    <a:pt x="6" y="0"/>
                  </a:lnTo>
                  <a:lnTo>
                    <a:pt x="2" y="2"/>
                  </a:lnTo>
                  <a:lnTo>
                    <a:pt x="0" y="6"/>
                  </a:lnTo>
                  <a:lnTo>
                    <a:pt x="0" y="10"/>
                  </a:lnTo>
                  <a:lnTo>
                    <a:pt x="0" y="10"/>
                  </a:lnTo>
                  <a:lnTo>
                    <a:pt x="0" y="14"/>
                  </a:lnTo>
                  <a:lnTo>
                    <a:pt x="2" y="18"/>
                  </a:lnTo>
                  <a:lnTo>
                    <a:pt x="6" y="20"/>
                  </a:lnTo>
                  <a:lnTo>
                    <a:pt x="10" y="22"/>
                  </a:lnTo>
                  <a:lnTo>
                    <a:pt x="10" y="22"/>
                  </a:lnTo>
                  <a:lnTo>
                    <a:pt x="14" y="20"/>
                  </a:lnTo>
                  <a:lnTo>
                    <a:pt x="18" y="18"/>
                  </a:lnTo>
                  <a:lnTo>
                    <a:pt x="20" y="14"/>
                  </a:lnTo>
                  <a:lnTo>
                    <a:pt x="22" y="10"/>
                  </a:lnTo>
                  <a:lnTo>
                    <a:pt x="22" y="10"/>
                  </a:lnTo>
                  <a:lnTo>
                    <a:pt x="20" y="6"/>
                  </a:lnTo>
                  <a:lnTo>
                    <a:pt x="18" y="2"/>
                  </a:lnTo>
                  <a:lnTo>
                    <a:pt x="14" y="0"/>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023" name="Freeform 243"/>
            <p:cNvSpPr/>
            <p:nvPr/>
          </p:nvSpPr>
          <p:spPr bwMode="auto">
            <a:xfrm>
              <a:off x="5745163" y="196850"/>
              <a:ext cx="34925" cy="34925"/>
            </a:xfrm>
            <a:custGeom>
              <a:avLst/>
              <a:gdLst/>
              <a:ahLst/>
              <a:cxnLst>
                <a:cxn ang="0">
                  <a:pos x="10" y="0"/>
                </a:cxn>
                <a:cxn ang="0">
                  <a:pos x="10" y="0"/>
                </a:cxn>
                <a:cxn ang="0">
                  <a:pos x="6" y="0"/>
                </a:cxn>
                <a:cxn ang="0">
                  <a:pos x="2" y="2"/>
                </a:cxn>
                <a:cxn ang="0">
                  <a:pos x="0" y="6"/>
                </a:cxn>
                <a:cxn ang="0">
                  <a:pos x="0" y="10"/>
                </a:cxn>
                <a:cxn ang="0">
                  <a:pos x="0" y="10"/>
                </a:cxn>
                <a:cxn ang="0">
                  <a:pos x="0" y="14"/>
                </a:cxn>
                <a:cxn ang="0">
                  <a:pos x="2" y="18"/>
                </a:cxn>
                <a:cxn ang="0">
                  <a:pos x="6" y="20"/>
                </a:cxn>
                <a:cxn ang="0">
                  <a:pos x="10" y="22"/>
                </a:cxn>
                <a:cxn ang="0">
                  <a:pos x="10" y="22"/>
                </a:cxn>
                <a:cxn ang="0">
                  <a:pos x="14" y="20"/>
                </a:cxn>
                <a:cxn ang="0">
                  <a:pos x="18" y="18"/>
                </a:cxn>
                <a:cxn ang="0">
                  <a:pos x="20" y="14"/>
                </a:cxn>
                <a:cxn ang="0">
                  <a:pos x="22" y="10"/>
                </a:cxn>
                <a:cxn ang="0">
                  <a:pos x="22" y="10"/>
                </a:cxn>
                <a:cxn ang="0">
                  <a:pos x="20" y="6"/>
                </a:cxn>
                <a:cxn ang="0">
                  <a:pos x="18" y="2"/>
                </a:cxn>
                <a:cxn ang="0">
                  <a:pos x="14" y="0"/>
                </a:cxn>
                <a:cxn ang="0">
                  <a:pos x="10" y="0"/>
                </a:cxn>
              </a:cxnLst>
              <a:rect l="0" t="0" r="r" b="b"/>
              <a:pathLst>
                <a:path w="22" h="22">
                  <a:moveTo>
                    <a:pt x="10" y="0"/>
                  </a:moveTo>
                  <a:lnTo>
                    <a:pt x="10" y="0"/>
                  </a:lnTo>
                  <a:lnTo>
                    <a:pt x="6" y="0"/>
                  </a:lnTo>
                  <a:lnTo>
                    <a:pt x="2" y="2"/>
                  </a:lnTo>
                  <a:lnTo>
                    <a:pt x="0" y="6"/>
                  </a:lnTo>
                  <a:lnTo>
                    <a:pt x="0" y="10"/>
                  </a:lnTo>
                  <a:lnTo>
                    <a:pt x="0" y="10"/>
                  </a:lnTo>
                  <a:lnTo>
                    <a:pt x="0" y="14"/>
                  </a:lnTo>
                  <a:lnTo>
                    <a:pt x="2" y="18"/>
                  </a:lnTo>
                  <a:lnTo>
                    <a:pt x="6" y="20"/>
                  </a:lnTo>
                  <a:lnTo>
                    <a:pt x="10" y="22"/>
                  </a:lnTo>
                  <a:lnTo>
                    <a:pt x="10" y="22"/>
                  </a:lnTo>
                  <a:lnTo>
                    <a:pt x="14" y="20"/>
                  </a:lnTo>
                  <a:lnTo>
                    <a:pt x="18" y="18"/>
                  </a:lnTo>
                  <a:lnTo>
                    <a:pt x="20" y="14"/>
                  </a:lnTo>
                  <a:lnTo>
                    <a:pt x="22" y="10"/>
                  </a:lnTo>
                  <a:lnTo>
                    <a:pt x="22" y="10"/>
                  </a:lnTo>
                  <a:lnTo>
                    <a:pt x="20" y="6"/>
                  </a:lnTo>
                  <a:lnTo>
                    <a:pt x="18" y="2"/>
                  </a:lnTo>
                  <a:lnTo>
                    <a:pt x="14" y="0"/>
                  </a:lnTo>
                  <a:lnTo>
                    <a:pt x="10"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024" name="Freeform 244"/>
            <p:cNvSpPr/>
            <p:nvPr/>
          </p:nvSpPr>
          <p:spPr bwMode="auto">
            <a:xfrm>
              <a:off x="2332038" y="1114425"/>
              <a:ext cx="53975" cy="53975"/>
            </a:xfrm>
            <a:custGeom>
              <a:avLst/>
              <a:gdLst/>
              <a:ahLst/>
              <a:cxnLst>
                <a:cxn ang="0">
                  <a:pos x="18" y="0"/>
                </a:cxn>
                <a:cxn ang="0">
                  <a:pos x="18" y="0"/>
                </a:cxn>
                <a:cxn ang="0">
                  <a:pos x="10" y="2"/>
                </a:cxn>
                <a:cxn ang="0">
                  <a:pos x="6" y="6"/>
                </a:cxn>
                <a:cxn ang="0">
                  <a:pos x="2" y="10"/>
                </a:cxn>
                <a:cxn ang="0">
                  <a:pos x="0" y="18"/>
                </a:cxn>
                <a:cxn ang="0">
                  <a:pos x="0" y="18"/>
                </a:cxn>
                <a:cxn ang="0">
                  <a:pos x="2" y="24"/>
                </a:cxn>
                <a:cxn ang="0">
                  <a:pos x="6" y="30"/>
                </a:cxn>
                <a:cxn ang="0">
                  <a:pos x="10" y="32"/>
                </a:cxn>
                <a:cxn ang="0">
                  <a:pos x="18" y="34"/>
                </a:cxn>
                <a:cxn ang="0">
                  <a:pos x="18" y="34"/>
                </a:cxn>
                <a:cxn ang="0">
                  <a:pos x="24" y="32"/>
                </a:cxn>
                <a:cxn ang="0">
                  <a:pos x="30" y="30"/>
                </a:cxn>
                <a:cxn ang="0">
                  <a:pos x="32" y="24"/>
                </a:cxn>
                <a:cxn ang="0">
                  <a:pos x="34" y="18"/>
                </a:cxn>
                <a:cxn ang="0">
                  <a:pos x="34" y="18"/>
                </a:cxn>
                <a:cxn ang="0">
                  <a:pos x="32" y="10"/>
                </a:cxn>
                <a:cxn ang="0">
                  <a:pos x="30" y="6"/>
                </a:cxn>
                <a:cxn ang="0">
                  <a:pos x="24" y="2"/>
                </a:cxn>
                <a:cxn ang="0">
                  <a:pos x="18" y="0"/>
                </a:cxn>
              </a:cxnLst>
              <a:rect l="0" t="0" r="r" b="b"/>
              <a:pathLst>
                <a:path w="34" h="34">
                  <a:moveTo>
                    <a:pt x="18" y="0"/>
                  </a:moveTo>
                  <a:lnTo>
                    <a:pt x="18" y="0"/>
                  </a:lnTo>
                  <a:lnTo>
                    <a:pt x="10" y="2"/>
                  </a:lnTo>
                  <a:lnTo>
                    <a:pt x="6" y="6"/>
                  </a:lnTo>
                  <a:lnTo>
                    <a:pt x="2" y="10"/>
                  </a:lnTo>
                  <a:lnTo>
                    <a:pt x="0" y="18"/>
                  </a:lnTo>
                  <a:lnTo>
                    <a:pt x="0" y="18"/>
                  </a:lnTo>
                  <a:lnTo>
                    <a:pt x="2" y="24"/>
                  </a:lnTo>
                  <a:lnTo>
                    <a:pt x="6" y="30"/>
                  </a:lnTo>
                  <a:lnTo>
                    <a:pt x="10" y="32"/>
                  </a:lnTo>
                  <a:lnTo>
                    <a:pt x="18" y="34"/>
                  </a:lnTo>
                  <a:lnTo>
                    <a:pt x="18" y="34"/>
                  </a:lnTo>
                  <a:lnTo>
                    <a:pt x="24" y="32"/>
                  </a:lnTo>
                  <a:lnTo>
                    <a:pt x="30" y="30"/>
                  </a:lnTo>
                  <a:lnTo>
                    <a:pt x="32" y="24"/>
                  </a:lnTo>
                  <a:lnTo>
                    <a:pt x="34" y="18"/>
                  </a:lnTo>
                  <a:lnTo>
                    <a:pt x="34" y="18"/>
                  </a:lnTo>
                  <a:lnTo>
                    <a:pt x="32" y="10"/>
                  </a:lnTo>
                  <a:lnTo>
                    <a:pt x="30" y="6"/>
                  </a:lnTo>
                  <a:lnTo>
                    <a:pt x="24" y="2"/>
                  </a:lnTo>
                  <a:lnTo>
                    <a:pt x="1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025" name="Freeform 245"/>
            <p:cNvSpPr/>
            <p:nvPr/>
          </p:nvSpPr>
          <p:spPr bwMode="auto">
            <a:xfrm>
              <a:off x="2332038" y="1114425"/>
              <a:ext cx="53975" cy="53975"/>
            </a:xfrm>
            <a:custGeom>
              <a:avLst/>
              <a:gdLst/>
              <a:ahLst/>
              <a:cxnLst>
                <a:cxn ang="0">
                  <a:pos x="18" y="0"/>
                </a:cxn>
                <a:cxn ang="0">
                  <a:pos x="18" y="0"/>
                </a:cxn>
                <a:cxn ang="0">
                  <a:pos x="10" y="2"/>
                </a:cxn>
                <a:cxn ang="0">
                  <a:pos x="6" y="6"/>
                </a:cxn>
                <a:cxn ang="0">
                  <a:pos x="2" y="10"/>
                </a:cxn>
                <a:cxn ang="0">
                  <a:pos x="0" y="18"/>
                </a:cxn>
                <a:cxn ang="0">
                  <a:pos x="0" y="18"/>
                </a:cxn>
                <a:cxn ang="0">
                  <a:pos x="2" y="24"/>
                </a:cxn>
                <a:cxn ang="0">
                  <a:pos x="6" y="30"/>
                </a:cxn>
                <a:cxn ang="0">
                  <a:pos x="10" y="32"/>
                </a:cxn>
                <a:cxn ang="0">
                  <a:pos x="18" y="34"/>
                </a:cxn>
                <a:cxn ang="0">
                  <a:pos x="18" y="34"/>
                </a:cxn>
                <a:cxn ang="0">
                  <a:pos x="24" y="32"/>
                </a:cxn>
                <a:cxn ang="0">
                  <a:pos x="30" y="30"/>
                </a:cxn>
                <a:cxn ang="0">
                  <a:pos x="32" y="24"/>
                </a:cxn>
                <a:cxn ang="0">
                  <a:pos x="34" y="18"/>
                </a:cxn>
                <a:cxn ang="0">
                  <a:pos x="34" y="18"/>
                </a:cxn>
                <a:cxn ang="0">
                  <a:pos x="32" y="10"/>
                </a:cxn>
                <a:cxn ang="0">
                  <a:pos x="30" y="6"/>
                </a:cxn>
                <a:cxn ang="0">
                  <a:pos x="24" y="2"/>
                </a:cxn>
                <a:cxn ang="0">
                  <a:pos x="18" y="0"/>
                </a:cxn>
              </a:cxnLst>
              <a:rect l="0" t="0" r="r" b="b"/>
              <a:pathLst>
                <a:path w="34" h="34">
                  <a:moveTo>
                    <a:pt x="18" y="0"/>
                  </a:moveTo>
                  <a:lnTo>
                    <a:pt x="18" y="0"/>
                  </a:lnTo>
                  <a:lnTo>
                    <a:pt x="10" y="2"/>
                  </a:lnTo>
                  <a:lnTo>
                    <a:pt x="6" y="6"/>
                  </a:lnTo>
                  <a:lnTo>
                    <a:pt x="2" y="10"/>
                  </a:lnTo>
                  <a:lnTo>
                    <a:pt x="0" y="18"/>
                  </a:lnTo>
                  <a:lnTo>
                    <a:pt x="0" y="18"/>
                  </a:lnTo>
                  <a:lnTo>
                    <a:pt x="2" y="24"/>
                  </a:lnTo>
                  <a:lnTo>
                    <a:pt x="6" y="30"/>
                  </a:lnTo>
                  <a:lnTo>
                    <a:pt x="10" y="32"/>
                  </a:lnTo>
                  <a:lnTo>
                    <a:pt x="18" y="34"/>
                  </a:lnTo>
                  <a:lnTo>
                    <a:pt x="18" y="34"/>
                  </a:lnTo>
                  <a:lnTo>
                    <a:pt x="24" y="32"/>
                  </a:lnTo>
                  <a:lnTo>
                    <a:pt x="30" y="30"/>
                  </a:lnTo>
                  <a:lnTo>
                    <a:pt x="32" y="24"/>
                  </a:lnTo>
                  <a:lnTo>
                    <a:pt x="34" y="18"/>
                  </a:lnTo>
                  <a:lnTo>
                    <a:pt x="34" y="18"/>
                  </a:lnTo>
                  <a:lnTo>
                    <a:pt x="32" y="10"/>
                  </a:lnTo>
                  <a:lnTo>
                    <a:pt x="30" y="6"/>
                  </a:lnTo>
                  <a:lnTo>
                    <a:pt x="24" y="2"/>
                  </a:lnTo>
                  <a:lnTo>
                    <a:pt x="1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026" name="Freeform 246"/>
            <p:cNvSpPr/>
            <p:nvPr/>
          </p:nvSpPr>
          <p:spPr bwMode="auto">
            <a:xfrm>
              <a:off x="1550988" y="1187450"/>
              <a:ext cx="53975" cy="50800"/>
            </a:xfrm>
            <a:custGeom>
              <a:avLst/>
              <a:gdLst/>
              <a:ahLst/>
              <a:cxnLst>
                <a:cxn ang="0">
                  <a:pos x="16" y="0"/>
                </a:cxn>
                <a:cxn ang="0">
                  <a:pos x="16" y="0"/>
                </a:cxn>
                <a:cxn ang="0">
                  <a:pos x="10" y="0"/>
                </a:cxn>
                <a:cxn ang="0">
                  <a:pos x="4" y="4"/>
                </a:cxn>
                <a:cxn ang="0">
                  <a:pos x="0" y="10"/>
                </a:cxn>
                <a:cxn ang="0">
                  <a:pos x="0" y="16"/>
                </a:cxn>
                <a:cxn ang="0">
                  <a:pos x="0" y="16"/>
                </a:cxn>
                <a:cxn ang="0">
                  <a:pos x="0" y="22"/>
                </a:cxn>
                <a:cxn ang="0">
                  <a:pos x="4" y="28"/>
                </a:cxn>
                <a:cxn ang="0">
                  <a:pos x="10" y="32"/>
                </a:cxn>
                <a:cxn ang="0">
                  <a:pos x="16" y="32"/>
                </a:cxn>
                <a:cxn ang="0">
                  <a:pos x="16" y="32"/>
                </a:cxn>
                <a:cxn ang="0">
                  <a:pos x="22" y="32"/>
                </a:cxn>
                <a:cxn ang="0">
                  <a:pos x="28" y="28"/>
                </a:cxn>
                <a:cxn ang="0">
                  <a:pos x="32" y="22"/>
                </a:cxn>
                <a:cxn ang="0">
                  <a:pos x="34" y="16"/>
                </a:cxn>
                <a:cxn ang="0">
                  <a:pos x="34" y="16"/>
                </a:cxn>
                <a:cxn ang="0">
                  <a:pos x="32" y="10"/>
                </a:cxn>
                <a:cxn ang="0">
                  <a:pos x="28" y="4"/>
                </a:cxn>
                <a:cxn ang="0">
                  <a:pos x="22" y="0"/>
                </a:cxn>
                <a:cxn ang="0">
                  <a:pos x="16" y="0"/>
                </a:cxn>
              </a:cxnLst>
              <a:rect l="0" t="0" r="r" b="b"/>
              <a:pathLst>
                <a:path w="34" h="32">
                  <a:moveTo>
                    <a:pt x="16" y="0"/>
                  </a:moveTo>
                  <a:lnTo>
                    <a:pt x="16" y="0"/>
                  </a:lnTo>
                  <a:lnTo>
                    <a:pt x="10" y="0"/>
                  </a:lnTo>
                  <a:lnTo>
                    <a:pt x="4" y="4"/>
                  </a:lnTo>
                  <a:lnTo>
                    <a:pt x="0" y="10"/>
                  </a:lnTo>
                  <a:lnTo>
                    <a:pt x="0" y="16"/>
                  </a:lnTo>
                  <a:lnTo>
                    <a:pt x="0" y="16"/>
                  </a:lnTo>
                  <a:lnTo>
                    <a:pt x="0" y="22"/>
                  </a:lnTo>
                  <a:lnTo>
                    <a:pt x="4" y="28"/>
                  </a:lnTo>
                  <a:lnTo>
                    <a:pt x="10" y="32"/>
                  </a:lnTo>
                  <a:lnTo>
                    <a:pt x="16" y="32"/>
                  </a:lnTo>
                  <a:lnTo>
                    <a:pt x="16" y="32"/>
                  </a:lnTo>
                  <a:lnTo>
                    <a:pt x="22" y="32"/>
                  </a:lnTo>
                  <a:lnTo>
                    <a:pt x="28" y="28"/>
                  </a:lnTo>
                  <a:lnTo>
                    <a:pt x="32" y="22"/>
                  </a:lnTo>
                  <a:lnTo>
                    <a:pt x="34" y="16"/>
                  </a:lnTo>
                  <a:lnTo>
                    <a:pt x="34" y="16"/>
                  </a:lnTo>
                  <a:lnTo>
                    <a:pt x="32" y="10"/>
                  </a:lnTo>
                  <a:lnTo>
                    <a:pt x="28" y="4"/>
                  </a:lnTo>
                  <a:lnTo>
                    <a:pt x="22" y="0"/>
                  </a:lnTo>
                  <a:lnTo>
                    <a:pt x="1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027" name="Freeform 247"/>
            <p:cNvSpPr/>
            <p:nvPr/>
          </p:nvSpPr>
          <p:spPr bwMode="auto">
            <a:xfrm>
              <a:off x="1550988" y="1187450"/>
              <a:ext cx="53975" cy="50800"/>
            </a:xfrm>
            <a:custGeom>
              <a:avLst/>
              <a:gdLst/>
              <a:ahLst/>
              <a:cxnLst>
                <a:cxn ang="0">
                  <a:pos x="16" y="0"/>
                </a:cxn>
                <a:cxn ang="0">
                  <a:pos x="16" y="0"/>
                </a:cxn>
                <a:cxn ang="0">
                  <a:pos x="10" y="0"/>
                </a:cxn>
                <a:cxn ang="0">
                  <a:pos x="4" y="4"/>
                </a:cxn>
                <a:cxn ang="0">
                  <a:pos x="0" y="10"/>
                </a:cxn>
                <a:cxn ang="0">
                  <a:pos x="0" y="16"/>
                </a:cxn>
                <a:cxn ang="0">
                  <a:pos x="0" y="16"/>
                </a:cxn>
                <a:cxn ang="0">
                  <a:pos x="0" y="22"/>
                </a:cxn>
                <a:cxn ang="0">
                  <a:pos x="4" y="28"/>
                </a:cxn>
                <a:cxn ang="0">
                  <a:pos x="10" y="32"/>
                </a:cxn>
                <a:cxn ang="0">
                  <a:pos x="16" y="32"/>
                </a:cxn>
                <a:cxn ang="0">
                  <a:pos x="16" y="32"/>
                </a:cxn>
                <a:cxn ang="0">
                  <a:pos x="22" y="32"/>
                </a:cxn>
                <a:cxn ang="0">
                  <a:pos x="28" y="28"/>
                </a:cxn>
                <a:cxn ang="0">
                  <a:pos x="32" y="22"/>
                </a:cxn>
                <a:cxn ang="0">
                  <a:pos x="34" y="16"/>
                </a:cxn>
                <a:cxn ang="0">
                  <a:pos x="34" y="16"/>
                </a:cxn>
                <a:cxn ang="0">
                  <a:pos x="32" y="10"/>
                </a:cxn>
                <a:cxn ang="0">
                  <a:pos x="28" y="4"/>
                </a:cxn>
                <a:cxn ang="0">
                  <a:pos x="22" y="0"/>
                </a:cxn>
                <a:cxn ang="0">
                  <a:pos x="16" y="0"/>
                </a:cxn>
              </a:cxnLst>
              <a:rect l="0" t="0" r="r" b="b"/>
              <a:pathLst>
                <a:path w="34" h="32">
                  <a:moveTo>
                    <a:pt x="16" y="0"/>
                  </a:moveTo>
                  <a:lnTo>
                    <a:pt x="16" y="0"/>
                  </a:lnTo>
                  <a:lnTo>
                    <a:pt x="10" y="0"/>
                  </a:lnTo>
                  <a:lnTo>
                    <a:pt x="4" y="4"/>
                  </a:lnTo>
                  <a:lnTo>
                    <a:pt x="0" y="10"/>
                  </a:lnTo>
                  <a:lnTo>
                    <a:pt x="0" y="16"/>
                  </a:lnTo>
                  <a:lnTo>
                    <a:pt x="0" y="16"/>
                  </a:lnTo>
                  <a:lnTo>
                    <a:pt x="0" y="22"/>
                  </a:lnTo>
                  <a:lnTo>
                    <a:pt x="4" y="28"/>
                  </a:lnTo>
                  <a:lnTo>
                    <a:pt x="10" y="32"/>
                  </a:lnTo>
                  <a:lnTo>
                    <a:pt x="16" y="32"/>
                  </a:lnTo>
                  <a:lnTo>
                    <a:pt x="16" y="32"/>
                  </a:lnTo>
                  <a:lnTo>
                    <a:pt x="22" y="32"/>
                  </a:lnTo>
                  <a:lnTo>
                    <a:pt x="28" y="28"/>
                  </a:lnTo>
                  <a:lnTo>
                    <a:pt x="32" y="22"/>
                  </a:lnTo>
                  <a:lnTo>
                    <a:pt x="34" y="16"/>
                  </a:lnTo>
                  <a:lnTo>
                    <a:pt x="34" y="16"/>
                  </a:lnTo>
                  <a:lnTo>
                    <a:pt x="32" y="10"/>
                  </a:lnTo>
                  <a:lnTo>
                    <a:pt x="28" y="4"/>
                  </a:lnTo>
                  <a:lnTo>
                    <a:pt x="22" y="0"/>
                  </a:lnTo>
                  <a:lnTo>
                    <a:pt x="1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028" name="Freeform 248"/>
            <p:cNvSpPr/>
            <p:nvPr/>
          </p:nvSpPr>
          <p:spPr bwMode="auto">
            <a:xfrm>
              <a:off x="1744663" y="1320800"/>
              <a:ext cx="53975" cy="53975"/>
            </a:xfrm>
            <a:custGeom>
              <a:avLst/>
              <a:gdLst/>
              <a:ahLst/>
              <a:cxnLst>
                <a:cxn ang="0">
                  <a:pos x="18" y="0"/>
                </a:cxn>
                <a:cxn ang="0">
                  <a:pos x="18" y="0"/>
                </a:cxn>
                <a:cxn ang="0">
                  <a:pos x="10" y="0"/>
                </a:cxn>
                <a:cxn ang="0">
                  <a:pos x="6" y="4"/>
                </a:cxn>
                <a:cxn ang="0">
                  <a:pos x="2" y="10"/>
                </a:cxn>
                <a:cxn ang="0">
                  <a:pos x="0" y="16"/>
                </a:cxn>
                <a:cxn ang="0">
                  <a:pos x="0" y="16"/>
                </a:cxn>
                <a:cxn ang="0">
                  <a:pos x="2" y="22"/>
                </a:cxn>
                <a:cxn ang="0">
                  <a:pos x="6" y="28"/>
                </a:cxn>
                <a:cxn ang="0">
                  <a:pos x="10" y="32"/>
                </a:cxn>
                <a:cxn ang="0">
                  <a:pos x="18" y="34"/>
                </a:cxn>
                <a:cxn ang="0">
                  <a:pos x="18" y="34"/>
                </a:cxn>
                <a:cxn ang="0">
                  <a:pos x="24" y="32"/>
                </a:cxn>
                <a:cxn ang="0">
                  <a:pos x="30" y="28"/>
                </a:cxn>
                <a:cxn ang="0">
                  <a:pos x="34" y="22"/>
                </a:cxn>
                <a:cxn ang="0">
                  <a:pos x="34" y="16"/>
                </a:cxn>
                <a:cxn ang="0">
                  <a:pos x="34" y="16"/>
                </a:cxn>
                <a:cxn ang="0">
                  <a:pos x="34" y="10"/>
                </a:cxn>
                <a:cxn ang="0">
                  <a:pos x="30" y="4"/>
                </a:cxn>
                <a:cxn ang="0">
                  <a:pos x="24" y="0"/>
                </a:cxn>
                <a:cxn ang="0">
                  <a:pos x="18" y="0"/>
                </a:cxn>
              </a:cxnLst>
              <a:rect l="0" t="0" r="r" b="b"/>
              <a:pathLst>
                <a:path w="34" h="34">
                  <a:moveTo>
                    <a:pt x="18" y="0"/>
                  </a:moveTo>
                  <a:lnTo>
                    <a:pt x="18" y="0"/>
                  </a:lnTo>
                  <a:lnTo>
                    <a:pt x="10" y="0"/>
                  </a:lnTo>
                  <a:lnTo>
                    <a:pt x="6" y="4"/>
                  </a:lnTo>
                  <a:lnTo>
                    <a:pt x="2" y="10"/>
                  </a:lnTo>
                  <a:lnTo>
                    <a:pt x="0" y="16"/>
                  </a:lnTo>
                  <a:lnTo>
                    <a:pt x="0" y="16"/>
                  </a:lnTo>
                  <a:lnTo>
                    <a:pt x="2" y="22"/>
                  </a:lnTo>
                  <a:lnTo>
                    <a:pt x="6" y="28"/>
                  </a:lnTo>
                  <a:lnTo>
                    <a:pt x="10" y="32"/>
                  </a:lnTo>
                  <a:lnTo>
                    <a:pt x="18" y="34"/>
                  </a:lnTo>
                  <a:lnTo>
                    <a:pt x="18" y="34"/>
                  </a:lnTo>
                  <a:lnTo>
                    <a:pt x="24" y="32"/>
                  </a:lnTo>
                  <a:lnTo>
                    <a:pt x="30" y="28"/>
                  </a:lnTo>
                  <a:lnTo>
                    <a:pt x="34" y="22"/>
                  </a:lnTo>
                  <a:lnTo>
                    <a:pt x="34" y="16"/>
                  </a:lnTo>
                  <a:lnTo>
                    <a:pt x="34" y="16"/>
                  </a:lnTo>
                  <a:lnTo>
                    <a:pt x="34" y="10"/>
                  </a:lnTo>
                  <a:lnTo>
                    <a:pt x="30" y="4"/>
                  </a:lnTo>
                  <a:lnTo>
                    <a:pt x="24" y="0"/>
                  </a:lnTo>
                  <a:lnTo>
                    <a:pt x="1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029" name="Freeform 249"/>
            <p:cNvSpPr/>
            <p:nvPr/>
          </p:nvSpPr>
          <p:spPr bwMode="auto">
            <a:xfrm>
              <a:off x="1744663" y="1320800"/>
              <a:ext cx="53975" cy="53975"/>
            </a:xfrm>
            <a:custGeom>
              <a:avLst/>
              <a:gdLst/>
              <a:ahLst/>
              <a:cxnLst>
                <a:cxn ang="0">
                  <a:pos x="18" y="0"/>
                </a:cxn>
                <a:cxn ang="0">
                  <a:pos x="18" y="0"/>
                </a:cxn>
                <a:cxn ang="0">
                  <a:pos x="10" y="0"/>
                </a:cxn>
                <a:cxn ang="0">
                  <a:pos x="6" y="4"/>
                </a:cxn>
                <a:cxn ang="0">
                  <a:pos x="2" y="10"/>
                </a:cxn>
                <a:cxn ang="0">
                  <a:pos x="0" y="16"/>
                </a:cxn>
                <a:cxn ang="0">
                  <a:pos x="0" y="16"/>
                </a:cxn>
                <a:cxn ang="0">
                  <a:pos x="2" y="22"/>
                </a:cxn>
                <a:cxn ang="0">
                  <a:pos x="6" y="28"/>
                </a:cxn>
                <a:cxn ang="0">
                  <a:pos x="10" y="32"/>
                </a:cxn>
                <a:cxn ang="0">
                  <a:pos x="18" y="34"/>
                </a:cxn>
                <a:cxn ang="0">
                  <a:pos x="18" y="34"/>
                </a:cxn>
                <a:cxn ang="0">
                  <a:pos x="24" y="32"/>
                </a:cxn>
                <a:cxn ang="0">
                  <a:pos x="30" y="28"/>
                </a:cxn>
                <a:cxn ang="0">
                  <a:pos x="34" y="22"/>
                </a:cxn>
                <a:cxn ang="0">
                  <a:pos x="34" y="16"/>
                </a:cxn>
                <a:cxn ang="0">
                  <a:pos x="34" y="16"/>
                </a:cxn>
                <a:cxn ang="0">
                  <a:pos x="34" y="10"/>
                </a:cxn>
                <a:cxn ang="0">
                  <a:pos x="30" y="4"/>
                </a:cxn>
                <a:cxn ang="0">
                  <a:pos x="24" y="0"/>
                </a:cxn>
                <a:cxn ang="0">
                  <a:pos x="18" y="0"/>
                </a:cxn>
              </a:cxnLst>
              <a:rect l="0" t="0" r="r" b="b"/>
              <a:pathLst>
                <a:path w="34" h="34">
                  <a:moveTo>
                    <a:pt x="18" y="0"/>
                  </a:moveTo>
                  <a:lnTo>
                    <a:pt x="18" y="0"/>
                  </a:lnTo>
                  <a:lnTo>
                    <a:pt x="10" y="0"/>
                  </a:lnTo>
                  <a:lnTo>
                    <a:pt x="6" y="4"/>
                  </a:lnTo>
                  <a:lnTo>
                    <a:pt x="2" y="10"/>
                  </a:lnTo>
                  <a:lnTo>
                    <a:pt x="0" y="16"/>
                  </a:lnTo>
                  <a:lnTo>
                    <a:pt x="0" y="16"/>
                  </a:lnTo>
                  <a:lnTo>
                    <a:pt x="2" y="22"/>
                  </a:lnTo>
                  <a:lnTo>
                    <a:pt x="6" y="28"/>
                  </a:lnTo>
                  <a:lnTo>
                    <a:pt x="10" y="32"/>
                  </a:lnTo>
                  <a:lnTo>
                    <a:pt x="18" y="34"/>
                  </a:lnTo>
                  <a:lnTo>
                    <a:pt x="18" y="34"/>
                  </a:lnTo>
                  <a:lnTo>
                    <a:pt x="24" y="32"/>
                  </a:lnTo>
                  <a:lnTo>
                    <a:pt x="30" y="28"/>
                  </a:lnTo>
                  <a:lnTo>
                    <a:pt x="34" y="22"/>
                  </a:lnTo>
                  <a:lnTo>
                    <a:pt x="34" y="16"/>
                  </a:lnTo>
                  <a:lnTo>
                    <a:pt x="34" y="16"/>
                  </a:lnTo>
                  <a:lnTo>
                    <a:pt x="34" y="10"/>
                  </a:lnTo>
                  <a:lnTo>
                    <a:pt x="30" y="4"/>
                  </a:lnTo>
                  <a:lnTo>
                    <a:pt x="24" y="0"/>
                  </a:lnTo>
                  <a:lnTo>
                    <a:pt x="1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030" name="Freeform 250"/>
            <p:cNvSpPr/>
            <p:nvPr/>
          </p:nvSpPr>
          <p:spPr bwMode="auto">
            <a:xfrm>
              <a:off x="3792538" y="1143000"/>
              <a:ext cx="53975" cy="50800"/>
            </a:xfrm>
            <a:custGeom>
              <a:avLst/>
              <a:gdLst/>
              <a:ahLst/>
              <a:cxnLst>
                <a:cxn ang="0">
                  <a:pos x="16" y="0"/>
                </a:cxn>
                <a:cxn ang="0">
                  <a:pos x="16" y="0"/>
                </a:cxn>
                <a:cxn ang="0">
                  <a:pos x="10" y="0"/>
                </a:cxn>
                <a:cxn ang="0">
                  <a:pos x="4" y="4"/>
                </a:cxn>
                <a:cxn ang="0">
                  <a:pos x="2" y="10"/>
                </a:cxn>
                <a:cxn ang="0">
                  <a:pos x="0" y="16"/>
                </a:cxn>
                <a:cxn ang="0">
                  <a:pos x="0" y="16"/>
                </a:cxn>
                <a:cxn ang="0">
                  <a:pos x="2" y="22"/>
                </a:cxn>
                <a:cxn ang="0">
                  <a:pos x="4" y="28"/>
                </a:cxn>
                <a:cxn ang="0">
                  <a:pos x="10" y="32"/>
                </a:cxn>
                <a:cxn ang="0">
                  <a:pos x="16" y="32"/>
                </a:cxn>
                <a:cxn ang="0">
                  <a:pos x="16" y="32"/>
                </a:cxn>
                <a:cxn ang="0">
                  <a:pos x="24" y="32"/>
                </a:cxn>
                <a:cxn ang="0">
                  <a:pos x="28" y="28"/>
                </a:cxn>
                <a:cxn ang="0">
                  <a:pos x="32" y="22"/>
                </a:cxn>
                <a:cxn ang="0">
                  <a:pos x="34" y="16"/>
                </a:cxn>
                <a:cxn ang="0">
                  <a:pos x="34" y="16"/>
                </a:cxn>
                <a:cxn ang="0">
                  <a:pos x="32" y="10"/>
                </a:cxn>
                <a:cxn ang="0">
                  <a:pos x="28" y="4"/>
                </a:cxn>
                <a:cxn ang="0">
                  <a:pos x="24" y="0"/>
                </a:cxn>
                <a:cxn ang="0">
                  <a:pos x="16" y="0"/>
                </a:cxn>
              </a:cxnLst>
              <a:rect l="0" t="0" r="r" b="b"/>
              <a:pathLst>
                <a:path w="34" h="32">
                  <a:moveTo>
                    <a:pt x="16" y="0"/>
                  </a:moveTo>
                  <a:lnTo>
                    <a:pt x="16" y="0"/>
                  </a:lnTo>
                  <a:lnTo>
                    <a:pt x="10" y="0"/>
                  </a:lnTo>
                  <a:lnTo>
                    <a:pt x="4" y="4"/>
                  </a:lnTo>
                  <a:lnTo>
                    <a:pt x="2" y="10"/>
                  </a:lnTo>
                  <a:lnTo>
                    <a:pt x="0" y="16"/>
                  </a:lnTo>
                  <a:lnTo>
                    <a:pt x="0" y="16"/>
                  </a:lnTo>
                  <a:lnTo>
                    <a:pt x="2" y="22"/>
                  </a:lnTo>
                  <a:lnTo>
                    <a:pt x="4" y="28"/>
                  </a:lnTo>
                  <a:lnTo>
                    <a:pt x="10" y="32"/>
                  </a:lnTo>
                  <a:lnTo>
                    <a:pt x="16" y="32"/>
                  </a:lnTo>
                  <a:lnTo>
                    <a:pt x="16" y="32"/>
                  </a:lnTo>
                  <a:lnTo>
                    <a:pt x="24" y="32"/>
                  </a:lnTo>
                  <a:lnTo>
                    <a:pt x="28" y="28"/>
                  </a:lnTo>
                  <a:lnTo>
                    <a:pt x="32" y="22"/>
                  </a:lnTo>
                  <a:lnTo>
                    <a:pt x="34" y="16"/>
                  </a:lnTo>
                  <a:lnTo>
                    <a:pt x="34" y="16"/>
                  </a:lnTo>
                  <a:lnTo>
                    <a:pt x="32" y="10"/>
                  </a:lnTo>
                  <a:lnTo>
                    <a:pt x="28" y="4"/>
                  </a:lnTo>
                  <a:lnTo>
                    <a:pt x="24" y="0"/>
                  </a:lnTo>
                  <a:lnTo>
                    <a:pt x="1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031" name="Freeform 251"/>
            <p:cNvSpPr/>
            <p:nvPr/>
          </p:nvSpPr>
          <p:spPr bwMode="auto">
            <a:xfrm>
              <a:off x="3792538" y="1143000"/>
              <a:ext cx="53975" cy="50800"/>
            </a:xfrm>
            <a:custGeom>
              <a:avLst/>
              <a:gdLst/>
              <a:ahLst/>
              <a:cxnLst>
                <a:cxn ang="0">
                  <a:pos x="16" y="0"/>
                </a:cxn>
                <a:cxn ang="0">
                  <a:pos x="16" y="0"/>
                </a:cxn>
                <a:cxn ang="0">
                  <a:pos x="10" y="0"/>
                </a:cxn>
                <a:cxn ang="0">
                  <a:pos x="4" y="4"/>
                </a:cxn>
                <a:cxn ang="0">
                  <a:pos x="2" y="10"/>
                </a:cxn>
                <a:cxn ang="0">
                  <a:pos x="0" y="16"/>
                </a:cxn>
                <a:cxn ang="0">
                  <a:pos x="0" y="16"/>
                </a:cxn>
                <a:cxn ang="0">
                  <a:pos x="2" y="22"/>
                </a:cxn>
                <a:cxn ang="0">
                  <a:pos x="4" y="28"/>
                </a:cxn>
                <a:cxn ang="0">
                  <a:pos x="10" y="32"/>
                </a:cxn>
                <a:cxn ang="0">
                  <a:pos x="16" y="32"/>
                </a:cxn>
                <a:cxn ang="0">
                  <a:pos x="16" y="32"/>
                </a:cxn>
                <a:cxn ang="0">
                  <a:pos x="24" y="32"/>
                </a:cxn>
                <a:cxn ang="0">
                  <a:pos x="28" y="28"/>
                </a:cxn>
                <a:cxn ang="0">
                  <a:pos x="32" y="22"/>
                </a:cxn>
                <a:cxn ang="0">
                  <a:pos x="34" y="16"/>
                </a:cxn>
                <a:cxn ang="0">
                  <a:pos x="34" y="16"/>
                </a:cxn>
                <a:cxn ang="0">
                  <a:pos x="32" y="10"/>
                </a:cxn>
                <a:cxn ang="0">
                  <a:pos x="28" y="4"/>
                </a:cxn>
                <a:cxn ang="0">
                  <a:pos x="24" y="0"/>
                </a:cxn>
                <a:cxn ang="0">
                  <a:pos x="16" y="0"/>
                </a:cxn>
              </a:cxnLst>
              <a:rect l="0" t="0" r="r" b="b"/>
              <a:pathLst>
                <a:path w="34" h="32">
                  <a:moveTo>
                    <a:pt x="16" y="0"/>
                  </a:moveTo>
                  <a:lnTo>
                    <a:pt x="16" y="0"/>
                  </a:lnTo>
                  <a:lnTo>
                    <a:pt x="10" y="0"/>
                  </a:lnTo>
                  <a:lnTo>
                    <a:pt x="4" y="4"/>
                  </a:lnTo>
                  <a:lnTo>
                    <a:pt x="2" y="10"/>
                  </a:lnTo>
                  <a:lnTo>
                    <a:pt x="0" y="16"/>
                  </a:lnTo>
                  <a:lnTo>
                    <a:pt x="0" y="16"/>
                  </a:lnTo>
                  <a:lnTo>
                    <a:pt x="2" y="22"/>
                  </a:lnTo>
                  <a:lnTo>
                    <a:pt x="4" y="28"/>
                  </a:lnTo>
                  <a:lnTo>
                    <a:pt x="10" y="32"/>
                  </a:lnTo>
                  <a:lnTo>
                    <a:pt x="16" y="32"/>
                  </a:lnTo>
                  <a:lnTo>
                    <a:pt x="16" y="32"/>
                  </a:lnTo>
                  <a:lnTo>
                    <a:pt x="24" y="32"/>
                  </a:lnTo>
                  <a:lnTo>
                    <a:pt x="28" y="28"/>
                  </a:lnTo>
                  <a:lnTo>
                    <a:pt x="32" y="22"/>
                  </a:lnTo>
                  <a:lnTo>
                    <a:pt x="34" y="16"/>
                  </a:lnTo>
                  <a:lnTo>
                    <a:pt x="34" y="16"/>
                  </a:lnTo>
                  <a:lnTo>
                    <a:pt x="32" y="10"/>
                  </a:lnTo>
                  <a:lnTo>
                    <a:pt x="28" y="4"/>
                  </a:lnTo>
                  <a:lnTo>
                    <a:pt x="24" y="0"/>
                  </a:lnTo>
                  <a:lnTo>
                    <a:pt x="1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032" name="Freeform 252"/>
            <p:cNvSpPr/>
            <p:nvPr/>
          </p:nvSpPr>
          <p:spPr bwMode="auto">
            <a:xfrm>
              <a:off x="2833688" y="1060450"/>
              <a:ext cx="73025" cy="73025"/>
            </a:xfrm>
            <a:custGeom>
              <a:avLst/>
              <a:gdLst/>
              <a:ahLst/>
              <a:cxnLst>
                <a:cxn ang="0">
                  <a:pos x="22" y="0"/>
                </a:cxn>
                <a:cxn ang="0">
                  <a:pos x="22" y="0"/>
                </a:cxn>
                <a:cxn ang="0">
                  <a:pos x="14" y="2"/>
                </a:cxn>
                <a:cxn ang="0">
                  <a:pos x="6" y="8"/>
                </a:cxn>
                <a:cxn ang="0">
                  <a:pos x="2" y="14"/>
                </a:cxn>
                <a:cxn ang="0">
                  <a:pos x="0" y="24"/>
                </a:cxn>
                <a:cxn ang="0">
                  <a:pos x="0" y="24"/>
                </a:cxn>
                <a:cxn ang="0">
                  <a:pos x="2" y="32"/>
                </a:cxn>
                <a:cxn ang="0">
                  <a:pos x="6" y="40"/>
                </a:cxn>
                <a:cxn ang="0">
                  <a:pos x="14" y="44"/>
                </a:cxn>
                <a:cxn ang="0">
                  <a:pos x="22" y="46"/>
                </a:cxn>
                <a:cxn ang="0">
                  <a:pos x="22" y="46"/>
                </a:cxn>
                <a:cxn ang="0">
                  <a:pos x="32" y="44"/>
                </a:cxn>
                <a:cxn ang="0">
                  <a:pos x="38" y="40"/>
                </a:cxn>
                <a:cxn ang="0">
                  <a:pos x="44" y="32"/>
                </a:cxn>
                <a:cxn ang="0">
                  <a:pos x="46" y="24"/>
                </a:cxn>
                <a:cxn ang="0">
                  <a:pos x="46" y="24"/>
                </a:cxn>
                <a:cxn ang="0">
                  <a:pos x="44" y="14"/>
                </a:cxn>
                <a:cxn ang="0">
                  <a:pos x="38" y="8"/>
                </a:cxn>
                <a:cxn ang="0">
                  <a:pos x="32" y="2"/>
                </a:cxn>
                <a:cxn ang="0">
                  <a:pos x="22" y="0"/>
                </a:cxn>
              </a:cxnLst>
              <a:rect l="0" t="0" r="r" b="b"/>
              <a:pathLst>
                <a:path w="46" h="46">
                  <a:moveTo>
                    <a:pt x="22" y="0"/>
                  </a:moveTo>
                  <a:lnTo>
                    <a:pt x="22" y="0"/>
                  </a:lnTo>
                  <a:lnTo>
                    <a:pt x="14" y="2"/>
                  </a:lnTo>
                  <a:lnTo>
                    <a:pt x="6" y="8"/>
                  </a:lnTo>
                  <a:lnTo>
                    <a:pt x="2" y="14"/>
                  </a:lnTo>
                  <a:lnTo>
                    <a:pt x="0" y="24"/>
                  </a:lnTo>
                  <a:lnTo>
                    <a:pt x="0" y="24"/>
                  </a:lnTo>
                  <a:lnTo>
                    <a:pt x="2" y="32"/>
                  </a:lnTo>
                  <a:lnTo>
                    <a:pt x="6" y="40"/>
                  </a:lnTo>
                  <a:lnTo>
                    <a:pt x="14" y="44"/>
                  </a:lnTo>
                  <a:lnTo>
                    <a:pt x="22" y="46"/>
                  </a:lnTo>
                  <a:lnTo>
                    <a:pt x="22" y="46"/>
                  </a:lnTo>
                  <a:lnTo>
                    <a:pt x="32" y="44"/>
                  </a:lnTo>
                  <a:lnTo>
                    <a:pt x="38" y="40"/>
                  </a:lnTo>
                  <a:lnTo>
                    <a:pt x="44" y="32"/>
                  </a:lnTo>
                  <a:lnTo>
                    <a:pt x="46" y="24"/>
                  </a:lnTo>
                  <a:lnTo>
                    <a:pt x="46" y="24"/>
                  </a:lnTo>
                  <a:lnTo>
                    <a:pt x="44" y="14"/>
                  </a:lnTo>
                  <a:lnTo>
                    <a:pt x="38" y="8"/>
                  </a:lnTo>
                  <a:lnTo>
                    <a:pt x="32" y="2"/>
                  </a:lnTo>
                  <a:lnTo>
                    <a:pt x="2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033" name="Freeform 253"/>
            <p:cNvSpPr/>
            <p:nvPr/>
          </p:nvSpPr>
          <p:spPr bwMode="auto">
            <a:xfrm>
              <a:off x="2833688" y="1060450"/>
              <a:ext cx="73025" cy="73025"/>
            </a:xfrm>
            <a:custGeom>
              <a:avLst/>
              <a:gdLst/>
              <a:ahLst/>
              <a:cxnLst>
                <a:cxn ang="0">
                  <a:pos x="22" y="0"/>
                </a:cxn>
                <a:cxn ang="0">
                  <a:pos x="22" y="0"/>
                </a:cxn>
                <a:cxn ang="0">
                  <a:pos x="14" y="2"/>
                </a:cxn>
                <a:cxn ang="0">
                  <a:pos x="6" y="8"/>
                </a:cxn>
                <a:cxn ang="0">
                  <a:pos x="2" y="14"/>
                </a:cxn>
                <a:cxn ang="0">
                  <a:pos x="0" y="24"/>
                </a:cxn>
                <a:cxn ang="0">
                  <a:pos x="0" y="24"/>
                </a:cxn>
                <a:cxn ang="0">
                  <a:pos x="2" y="32"/>
                </a:cxn>
                <a:cxn ang="0">
                  <a:pos x="6" y="40"/>
                </a:cxn>
                <a:cxn ang="0">
                  <a:pos x="14" y="44"/>
                </a:cxn>
                <a:cxn ang="0">
                  <a:pos x="22" y="46"/>
                </a:cxn>
                <a:cxn ang="0">
                  <a:pos x="22" y="46"/>
                </a:cxn>
                <a:cxn ang="0">
                  <a:pos x="32" y="44"/>
                </a:cxn>
                <a:cxn ang="0">
                  <a:pos x="38" y="40"/>
                </a:cxn>
                <a:cxn ang="0">
                  <a:pos x="44" y="32"/>
                </a:cxn>
                <a:cxn ang="0">
                  <a:pos x="46" y="24"/>
                </a:cxn>
                <a:cxn ang="0">
                  <a:pos x="46" y="24"/>
                </a:cxn>
                <a:cxn ang="0">
                  <a:pos x="44" y="14"/>
                </a:cxn>
                <a:cxn ang="0">
                  <a:pos x="38" y="8"/>
                </a:cxn>
                <a:cxn ang="0">
                  <a:pos x="32" y="2"/>
                </a:cxn>
                <a:cxn ang="0">
                  <a:pos x="22" y="0"/>
                </a:cxn>
              </a:cxnLst>
              <a:rect l="0" t="0" r="r" b="b"/>
              <a:pathLst>
                <a:path w="46" h="46">
                  <a:moveTo>
                    <a:pt x="22" y="0"/>
                  </a:moveTo>
                  <a:lnTo>
                    <a:pt x="22" y="0"/>
                  </a:lnTo>
                  <a:lnTo>
                    <a:pt x="14" y="2"/>
                  </a:lnTo>
                  <a:lnTo>
                    <a:pt x="6" y="8"/>
                  </a:lnTo>
                  <a:lnTo>
                    <a:pt x="2" y="14"/>
                  </a:lnTo>
                  <a:lnTo>
                    <a:pt x="0" y="24"/>
                  </a:lnTo>
                  <a:lnTo>
                    <a:pt x="0" y="24"/>
                  </a:lnTo>
                  <a:lnTo>
                    <a:pt x="2" y="32"/>
                  </a:lnTo>
                  <a:lnTo>
                    <a:pt x="6" y="40"/>
                  </a:lnTo>
                  <a:lnTo>
                    <a:pt x="14" y="44"/>
                  </a:lnTo>
                  <a:lnTo>
                    <a:pt x="22" y="46"/>
                  </a:lnTo>
                  <a:lnTo>
                    <a:pt x="22" y="46"/>
                  </a:lnTo>
                  <a:lnTo>
                    <a:pt x="32" y="44"/>
                  </a:lnTo>
                  <a:lnTo>
                    <a:pt x="38" y="40"/>
                  </a:lnTo>
                  <a:lnTo>
                    <a:pt x="44" y="32"/>
                  </a:lnTo>
                  <a:lnTo>
                    <a:pt x="46" y="24"/>
                  </a:lnTo>
                  <a:lnTo>
                    <a:pt x="46" y="24"/>
                  </a:lnTo>
                  <a:lnTo>
                    <a:pt x="44" y="14"/>
                  </a:lnTo>
                  <a:lnTo>
                    <a:pt x="38" y="8"/>
                  </a:lnTo>
                  <a:lnTo>
                    <a:pt x="32" y="2"/>
                  </a:lnTo>
                  <a:lnTo>
                    <a:pt x="22"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034" name="Freeform 254"/>
            <p:cNvSpPr/>
            <p:nvPr/>
          </p:nvSpPr>
          <p:spPr bwMode="auto">
            <a:xfrm>
              <a:off x="3205163" y="1193800"/>
              <a:ext cx="34925" cy="38100"/>
            </a:xfrm>
            <a:custGeom>
              <a:avLst/>
              <a:gdLst/>
              <a:ahLst/>
              <a:cxnLst>
                <a:cxn ang="0">
                  <a:pos x="12" y="0"/>
                </a:cxn>
                <a:cxn ang="0">
                  <a:pos x="12" y="0"/>
                </a:cxn>
                <a:cxn ang="0">
                  <a:pos x="6" y="2"/>
                </a:cxn>
                <a:cxn ang="0">
                  <a:pos x="4" y="4"/>
                </a:cxn>
                <a:cxn ang="0">
                  <a:pos x="0" y="8"/>
                </a:cxn>
                <a:cxn ang="0">
                  <a:pos x="0" y="12"/>
                </a:cxn>
                <a:cxn ang="0">
                  <a:pos x="0" y="12"/>
                </a:cxn>
                <a:cxn ang="0">
                  <a:pos x="0" y="16"/>
                </a:cxn>
                <a:cxn ang="0">
                  <a:pos x="4" y="20"/>
                </a:cxn>
                <a:cxn ang="0">
                  <a:pos x="6" y="22"/>
                </a:cxn>
                <a:cxn ang="0">
                  <a:pos x="12" y="24"/>
                </a:cxn>
                <a:cxn ang="0">
                  <a:pos x="12" y="24"/>
                </a:cxn>
                <a:cxn ang="0">
                  <a:pos x="16" y="22"/>
                </a:cxn>
                <a:cxn ang="0">
                  <a:pos x="20" y="20"/>
                </a:cxn>
                <a:cxn ang="0">
                  <a:pos x="22" y="16"/>
                </a:cxn>
                <a:cxn ang="0">
                  <a:pos x="22" y="12"/>
                </a:cxn>
                <a:cxn ang="0">
                  <a:pos x="22" y="12"/>
                </a:cxn>
                <a:cxn ang="0">
                  <a:pos x="22" y="8"/>
                </a:cxn>
                <a:cxn ang="0">
                  <a:pos x="20" y="4"/>
                </a:cxn>
                <a:cxn ang="0">
                  <a:pos x="16" y="2"/>
                </a:cxn>
                <a:cxn ang="0">
                  <a:pos x="12" y="0"/>
                </a:cxn>
              </a:cxnLst>
              <a:rect l="0" t="0" r="r" b="b"/>
              <a:pathLst>
                <a:path w="22" h="24">
                  <a:moveTo>
                    <a:pt x="12" y="0"/>
                  </a:moveTo>
                  <a:lnTo>
                    <a:pt x="12" y="0"/>
                  </a:lnTo>
                  <a:lnTo>
                    <a:pt x="6" y="2"/>
                  </a:lnTo>
                  <a:lnTo>
                    <a:pt x="4" y="4"/>
                  </a:lnTo>
                  <a:lnTo>
                    <a:pt x="0" y="8"/>
                  </a:lnTo>
                  <a:lnTo>
                    <a:pt x="0" y="12"/>
                  </a:lnTo>
                  <a:lnTo>
                    <a:pt x="0" y="12"/>
                  </a:lnTo>
                  <a:lnTo>
                    <a:pt x="0" y="16"/>
                  </a:lnTo>
                  <a:lnTo>
                    <a:pt x="4" y="20"/>
                  </a:lnTo>
                  <a:lnTo>
                    <a:pt x="6" y="22"/>
                  </a:lnTo>
                  <a:lnTo>
                    <a:pt x="12" y="24"/>
                  </a:lnTo>
                  <a:lnTo>
                    <a:pt x="12" y="24"/>
                  </a:lnTo>
                  <a:lnTo>
                    <a:pt x="16" y="22"/>
                  </a:lnTo>
                  <a:lnTo>
                    <a:pt x="20" y="20"/>
                  </a:lnTo>
                  <a:lnTo>
                    <a:pt x="22" y="16"/>
                  </a:lnTo>
                  <a:lnTo>
                    <a:pt x="22" y="12"/>
                  </a:lnTo>
                  <a:lnTo>
                    <a:pt x="22" y="12"/>
                  </a:lnTo>
                  <a:lnTo>
                    <a:pt x="22" y="8"/>
                  </a:lnTo>
                  <a:lnTo>
                    <a:pt x="20" y="4"/>
                  </a:lnTo>
                  <a:lnTo>
                    <a:pt x="16" y="2"/>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035" name="Freeform 255"/>
            <p:cNvSpPr/>
            <p:nvPr/>
          </p:nvSpPr>
          <p:spPr bwMode="auto">
            <a:xfrm>
              <a:off x="3205163" y="1193800"/>
              <a:ext cx="34925" cy="38100"/>
            </a:xfrm>
            <a:custGeom>
              <a:avLst/>
              <a:gdLst/>
              <a:ahLst/>
              <a:cxnLst>
                <a:cxn ang="0">
                  <a:pos x="12" y="0"/>
                </a:cxn>
                <a:cxn ang="0">
                  <a:pos x="12" y="0"/>
                </a:cxn>
                <a:cxn ang="0">
                  <a:pos x="6" y="2"/>
                </a:cxn>
                <a:cxn ang="0">
                  <a:pos x="4" y="4"/>
                </a:cxn>
                <a:cxn ang="0">
                  <a:pos x="0" y="8"/>
                </a:cxn>
                <a:cxn ang="0">
                  <a:pos x="0" y="12"/>
                </a:cxn>
                <a:cxn ang="0">
                  <a:pos x="0" y="12"/>
                </a:cxn>
                <a:cxn ang="0">
                  <a:pos x="0" y="16"/>
                </a:cxn>
                <a:cxn ang="0">
                  <a:pos x="4" y="20"/>
                </a:cxn>
                <a:cxn ang="0">
                  <a:pos x="6" y="22"/>
                </a:cxn>
                <a:cxn ang="0">
                  <a:pos x="12" y="24"/>
                </a:cxn>
                <a:cxn ang="0">
                  <a:pos x="12" y="24"/>
                </a:cxn>
                <a:cxn ang="0">
                  <a:pos x="16" y="22"/>
                </a:cxn>
                <a:cxn ang="0">
                  <a:pos x="20" y="20"/>
                </a:cxn>
                <a:cxn ang="0">
                  <a:pos x="22" y="16"/>
                </a:cxn>
                <a:cxn ang="0">
                  <a:pos x="22" y="12"/>
                </a:cxn>
                <a:cxn ang="0">
                  <a:pos x="22" y="12"/>
                </a:cxn>
                <a:cxn ang="0">
                  <a:pos x="22" y="8"/>
                </a:cxn>
                <a:cxn ang="0">
                  <a:pos x="20" y="4"/>
                </a:cxn>
                <a:cxn ang="0">
                  <a:pos x="16" y="2"/>
                </a:cxn>
                <a:cxn ang="0">
                  <a:pos x="12" y="0"/>
                </a:cxn>
              </a:cxnLst>
              <a:rect l="0" t="0" r="r" b="b"/>
              <a:pathLst>
                <a:path w="22" h="24">
                  <a:moveTo>
                    <a:pt x="12" y="0"/>
                  </a:moveTo>
                  <a:lnTo>
                    <a:pt x="12" y="0"/>
                  </a:lnTo>
                  <a:lnTo>
                    <a:pt x="6" y="2"/>
                  </a:lnTo>
                  <a:lnTo>
                    <a:pt x="4" y="4"/>
                  </a:lnTo>
                  <a:lnTo>
                    <a:pt x="0" y="8"/>
                  </a:lnTo>
                  <a:lnTo>
                    <a:pt x="0" y="12"/>
                  </a:lnTo>
                  <a:lnTo>
                    <a:pt x="0" y="12"/>
                  </a:lnTo>
                  <a:lnTo>
                    <a:pt x="0" y="16"/>
                  </a:lnTo>
                  <a:lnTo>
                    <a:pt x="4" y="20"/>
                  </a:lnTo>
                  <a:lnTo>
                    <a:pt x="6" y="22"/>
                  </a:lnTo>
                  <a:lnTo>
                    <a:pt x="12" y="24"/>
                  </a:lnTo>
                  <a:lnTo>
                    <a:pt x="12" y="24"/>
                  </a:lnTo>
                  <a:lnTo>
                    <a:pt x="16" y="22"/>
                  </a:lnTo>
                  <a:lnTo>
                    <a:pt x="20" y="20"/>
                  </a:lnTo>
                  <a:lnTo>
                    <a:pt x="22" y="16"/>
                  </a:lnTo>
                  <a:lnTo>
                    <a:pt x="22" y="12"/>
                  </a:lnTo>
                  <a:lnTo>
                    <a:pt x="22" y="12"/>
                  </a:lnTo>
                  <a:lnTo>
                    <a:pt x="22" y="8"/>
                  </a:lnTo>
                  <a:lnTo>
                    <a:pt x="20" y="4"/>
                  </a:lnTo>
                  <a:lnTo>
                    <a:pt x="16" y="2"/>
                  </a:lnTo>
                  <a:lnTo>
                    <a:pt x="12"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036" name="Freeform 256"/>
            <p:cNvSpPr/>
            <p:nvPr/>
          </p:nvSpPr>
          <p:spPr bwMode="auto">
            <a:xfrm>
              <a:off x="5945188" y="1498600"/>
              <a:ext cx="34925" cy="34925"/>
            </a:xfrm>
            <a:custGeom>
              <a:avLst/>
              <a:gdLst/>
              <a:ahLst/>
              <a:cxnLst>
                <a:cxn ang="0">
                  <a:pos x="12" y="0"/>
                </a:cxn>
                <a:cxn ang="0">
                  <a:pos x="12" y="0"/>
                </a:cxn>
                <a:cxn ang="0">
                  <a:pos x="8" y="0"/>
                </a:cxn>
                <a:cxn ang="0">
                  <a:pos x="4" y="2"/>
                </a:cxn>
                <a:cxn ang="0">
                  <a:pos x="2" y="6"/>
                </a:cxn>
                <a:cxn ang="0">
                  <a:pos x="0" y="10"/>
                </a:cxn>
                <a:cxn ang="0">
                  <a:pos x="0" y="10"/>
                </a:cxn>
                <a:cxn ang="0">
                  <a:pos x="2" y="16"/>
                </a:cxn>
                <a:cxn ang="0">
                  <a:pos x="4" y="18"/>
                </a:cxn>
                <a:cxn ang="0">
                  <a:pos x="8" y="22"/>
                </a:cxn>
                <a:cxn ang="0">
                  <a:pos x="12" y="22"/>
                </a:cxn>
                <a:cxn ang="0">
                  <a:pos x="12" y="22"/>
                </a:cxn>
                <a:cxn ang="0">
                  <a:pos x="16" y="22"/>
                </a:cxn>
                <a:cxn ang="0">
                  <a:pos x="20" y="18"/>
                </a:cxn>
                <a:cxn ang="0">
                  <a:pos x="22" y="16"/>
                </a:cxn>
                <a:cxn ang="0">
                  <a:pos x="22" y="10"/>
                </a:cxn>
                <a:cxn ang="0">
                  <a:pos x="22" y="10"/>
                </a:cxn>
                <a:cxn ang="0">
                  <a:pos x="22" y="6"/>
                </a:cxn>
                <a:cxn ang="0">
                  <a:pos x="20" y="2"/>
                </a:cxn>
                <a:cxn ang="0">
                  <a:pos x="16" y="0"/>
                </a:cxn>
                <a:cxn ang="0">
                  <a:pos x="12" y="0"/>
                </a:cxn>
              </a:cxnLst>
              <a:rect l="0" t="0" r="r" b="b"/>
              <a:pathLst>
                <a:path w="22" h="22">
                  <a:moveTo>
                    <a:pt x="12" y="0"/>
                  </a:moveTo>
                  <a:lnTo>
                    <a:pt x="12" y="0"/>
                  </a:lnTo>
                  <a:lnTo>
                    <a:pt x="8" y="0"/>
                  </a:lnTo>
                  <a:lnTo>
                    <a:pt x="4" y="2"/>
                  </a:lnTo>
                  <a:lnTo>
                    <a:pt x="2" y="6"/>
                  </a:lnTo>
                  <a:lnTo>
                    <a:pt x="0" y="10"/>
                  </a:lnTo>
                  <a:lnTo>
                    <a:pt x="0" y="10"/>
                  </a:lnTo>
                  <a:lnTo>
                    <a:pt x="2" y="16"/>
                  </a:lnTo>
                  <a:lnTo>
                    <a:pt x="4" y="18"/>
                  </a:lnTo>
                  <a:lnTo>
                    <a:pt x="8" y="22"/>
                  </a:lnTo>
                  <a:lnTo>
                    <a:pt x="12" y="22"/>
                  </a:lnTo>
                  <a:lnTo>
                    <a:pt x="12" y="22"/>
                  </a:lnTo>
                  <a:lnTo>
                    <a:pt x="16" y="22"/>
                  </a:lnTo>
                  <a:lnTo>
                    <a:pt x="20" y="18"/>
                  </a:lnTo>
                  <a:lnTo>
                    <a:pt x="22" y="16"/>
                  </a:lnTo>
                  <a:lnTo>
                    <a:pt x="22" y="10"/>
                  </a:lnTo>
                  <a:lnTo>
                    <a:pt x="22" y="10"/>
                  </a:lnTo>
                  <a:lnTo>
                    <a:pt x="22" y="6"/>
                  </a:lnTo>
                  <a:lnTo>
                    <a:pt x="20" y="2"/>
                  </a:lnTo>
                  <a:lnTo>
                    <a:pt x="16" y="0"/>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037" name="Freeform 257"/>
            <p:cNvSpPr/>
            <p:nvPr/>
          </p:nvSpPr>
          <p:spPr bwMode="auto">
            <a:xfrm>
              <a:off x="5945188" y="1498600"/>
              <a:ext cx="34925" cy="34925"/>
            </a:xfrm>
            <a:custGeom>
              <a:avLst/>
              <a:gdLst/>
              <a:ahLst/>
              <a:cxnLst>
                <a:cxn ang="0">
                  <a:pos x="12" y="0"/>
                </a:cxn>
                <a:cxn ang="0">
                  <a:pos x="12" y="0"/>
                </a:cxn>
                <a:cxn ang="0">
                  <a:pos x="8" y="0"/>
                </a:cxn>
                <a:cxn ang="0">
                  <a:pos x="4" y="2"/>
                </a:cxn>
                <a:cxn ang="0">
                  <a:pos x="2" y="6"/>
                </a:cxn>
                <a:cxn ang="0">
                  <a:pos x="0" y="10"/>
                </a:cxn>
                <a:cxn ang="0">
                  <a:pos x="0" y="10"/>
                </a:cxn>
                <a:cxn ang="0">
                  <a:pos x="2" y="16"/>
                </a:cxn>
                <a:cxn ang="0">
                  <a:pos x="4" y="18"/>
                </a:cxn>
                <a:cxn ang="0">
                  <a:pos x="8" y="22"/>
                </a:cxn>
                <a:cxn ang="0">
                  <a:pos x="12" y="22"/>
                </a:cxn>
                <a:cxn ang="0">
                  <a:pos x="12" y="22"/>
                </a:cxn>
                <a:cxn ang="0">
                  <a:pos x="16" y="22"/>
                </a:cxn>
                <a:cxn ang="0">
                  <a:pos x="20" y="18"/>
                </a:cxn>
                <a:cxn ang="0">
                  <a:pos x="22" y="16"/>
                </a:cxn>
                <a:cxn ang="0">
                  <a:pos x="22" y="10"/>
                </a:cxn>
                <a:cxn ang="0">
                  <a:pos x="22" y="10"/>
                </a:cxn>
                <a:cxn ang="0">
                  <a:pos x="22" y="6"/>
                </a:cxn>
                <a:cxn ang="0">
                  <a:pos x="20" y="2"/>
                </a:cxn>
                <a:cxn ang="0">
                  <a:pos x="16" y="0"/>
                </a:cxn>
                <a:cxn ang="0">
                  <a:pos x="12" y="0"/>
                </a:cxn>
              </a:cxnLst>
              <a:rect l="0" t="0" r="r" b="b"/>
              <a:pathLst>
                <a:path w="22" h="22">
                  <a:moveTo>
                    <a:pt x="12" y="0"/>
                  </a:moveTo>
                  <a:lnTo>
                    <a:pt x="12" y="0"/>
                  </a:lnTo>
                  <a:lnTo>
                    <a:pt x="8" y="0"/>
                  </a:lnTo>
                  <a:lnTo>
                    <a:pt x="4" y="2"/>
                  </a:lnTo>
                  <a:lnTo>
                    <a:pt x="2" y="6"/>
                  </a:lnTo>
                  <a:lnTo>
                    <a:pt x="0" y="10"/>
                  </a:lnTo>
                  <a:lnTo>
                    <a:pt x="0" y="10"/>
                  </a:lnTo>
                  <a:lnTo>
                    <a:pt x="2" y="16"/>
                  </a:lnTo>
                  <a:lnTo>
                    <a:pt x="4" y="18"/>
                  </a:lnTo>
                  <a:lnTo>
                    <a:pt x="8" y="22"/>
                  </a:lnTo>
                  <a:lnTo>
                    <a:pt x="12" y="22"/>
                  </a:lnTo>
                  <a:lnTo>
                    <a:pt x="12" y="22"/>
                  </a:lnTo>
                  <a:lnTo>
                    <a:pt x="16" y="22"/>
                  </a:lnTo>
                  <a:lnTo>
                    <a:pt x="20" y="18"/>
                  </a:lnTo>
                  <a:lnTo>
                    <a:pt x="22" y="16"/>
                  </a:lnTo>
                  <a:lnTo>
                    <a:pt x="22" y="10"/>
                  </a:lnTo>
                  <a:lnTo>
                    <a:pt x="22" y="10"/>
                  </a:lnTo>
                  <a:lnTo>
                    <a:pt x="22" y="6"/>
                  </a:lnTo>
                  <a:lnTo>
                    <a:pt x="20" y="2"/>
                  </a:lnTo>
                  <a:lnTo>
                    <a:pt x="16" y="0"/>
                  </a:lnTo>
                  <a:lnTo>
                    <a:pt x="12"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038" name="Freeform 258"/>
            <p:cNvSpPr/>
            <p:nvPr/>
          </p:nvSpPr>
          <p:spPr bwMode="auto">
            <a:xfrm>
              <a:off x="6488113" y="1647825"/>
              <a:ext cx="34925" cy="38100"/>
            </a:xfrm>
            <a:custGeom>
              <a:avLst/>
              <a:gdLst/>
              <a:ahLst/>
              <a:cxnLst>
                <a:cxn ang="0">
                  <a:pos x="12" y="0"/>
                </a:cxn>
                <a:cxn ang="0">
                  <a:pos x="12" y="0"/>
                </a:cxn>
                <a:cxn ang="0">
                  <a:pos x="8" y="2"/>
                </a:cxn>
                <a:cxn ang="0">
                  <a:pos x="4" y="4"/>
                </a:cxn>
                <a:cxn ang="0">
                  <a:pos x="2" y="8"/>
                </a:cxn>
                <a:cxn ang="0">
                  <a:pos x="0" y="12"/>
                </a:cxn>
                <a:cxn ang="0">
                  <a:pos x="0" y="12"/>
                </a:cxn>
                <a:cxn ang="0">
                  <a:pos x="2" y="16"/>
                </a:cxn>
                <a:cxn ang="0">
                  <a:pos x="4" y="20"/>
                </a:cxn>
                <a:cxn ang="0">
                  <a:pos x="8" y="22"/>
                </a:cxn>
                <a:cxn ang="0">
                  <a:pos x="12" y="24"/>
                </a:cxn>
                <a:cxn ang="0">
                  <a:pos x="12" y="24"/>
                </a:cxn>
                <a:cxn ang="0">
                  <a:pos x="16" y="22"/>
                </a:cxn>
                <a:cxn ang="0">
                  <a:pos x="20" y="20"/>
                </a:cxn>
                <a:cxn ang="0">
                  <a:pos x="22" y="16"/>
                </a:cxn>
                <a:cxn ang="0">
                  <a:pos x="22" y="12"/>
                </a:cxn>
                <a:cxn ang="0">
                  <a:pos x="22" y="12"/>
                </a:cxn>
                <a:cxn ang="0">
                  <a:pos x="22" y="8"/>
                </a:cxn>
                <a:cxn ang="0">
                  <a:pos x="20" y="4"/>
                </a:cxn>
                <a:cxn ang="0">
                  <a:pos x="16" y="2"/>
                </a:cxn>
                <a:cxn ang="0">
                  <a:pos x="12" y="0"/>
                </a:cxn>
              </a:cxnLst>
              <a:rect l="0" t="0" r="r" b="b"/>
              <a:pathLst>
                <a:path w="22" h="24">
                  <a:moveTo>
                    <a:pt x="12" y="0"/>
                  </a:moveTo>
                  <a:lnTo>
                    <a:pt x="12" y="0"/>
                  </a:lnTo>
                  <a:lnTo>
                    <a:pt x="8" y="2"/>
                  </a:lnTo>
                  <a:lnTo>
                    <a:pt x="4" y="4"/>
                  </a:lnTo>
                  <a:lnTo>
                    <a:pt x="2" y="8"/>
                  </a:lnTo>
                  <a:lnTo>
                    <a:pt x="0" y="12"/>
                  </a:lnTo>
                  <a:lnTo>
                    <a:pt x="0" y="12"/>
                  </a:lnTo>
                  <a:lnTo>
                    <a:pt x="2" y="16"/>
                  </a:lnTo>
                  <a:lnTo>
                    <a:pt x="4" y="20"/>
                  </a:lnTo>
                  <a:lnTo>
                    <a:pt x="8" y="22"/>
                  </a:lnTo>
                  <a:lnTo>
                    <a:pt x="12" y="24"/>
                  </a:lnTo>
                  <a:lnTo>
                    <a:pt x="12" y="24"/>
                  </a:lnTo>
                  <a:lnTo>
                    <a:pt x="16" y="22"/>
                  </a:lnTo>
                  <a:lnTo>
                    <a:pt x="20" y="20"/>
                  </a:lnTo>
                  <a:lnTo>
                    <a:pt x="22" y="16"/>
                  </a:lnTo>
                  <a:lnTo>
                    <a:pt x="22" y="12"/>
                  </a:lnTo>
                  <a:lnTo>
                    <a:pt x="22" y="12"/>
                  </a:lnTo>
                  <a:lnTo>
                    <a:pt x="22" y="8"/>
                  </a:lnTo>
                  <a:lnTo>
                    <a:pt x="20" y="4"/>
                  </a:lnTo>
                  <a:lnTo>
                    <a:pt x="16" y="2"/>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039" name="Freeform 259"/>
            <p:cNvSpPr/>
            <p:nvPr/>
          </p:nvSpPr>
          <p:spPr bwMode="auto">
            <a:xfrm>
              <a:off x="6488113" y="1647825"/>
              <a:ext cx="34925" cy="38100"/>
            </a:xfrm>
            <a:custGeom>
              <a:avLst/>
              <a:gdLst/>
              <a:ahLst/>
              <a:cxnLst>
                <a:cxn ang="0">
                  <a:pos x="12" y="0"/>
                </a:cxn>
                <a:cxn ang="0">
                  <a:pos x="12" y="0"/>
                </a:cxn>
                <a:cxn ang="0">
                  <a:pos x="8" y="2"/>
                </a:cxn>
                <a:cxn ang="0">
                  <a:pos x="4" y="4"/>
                </a:cxn>
                <a:cxn ang="0">
                  <a:pos x="2" y="8"/>
                </a:cxn>
                <a:cxn ang="0">
                  <a:pos x="0" y="12"/>
                </a:cxn>
                <a:cxn ang="0">
                  <a:pos x="0" y="12"/>
                </a:cxn>
                <a:cxn ang="0">
                  <a:pos x="2" y="16"/>
                </a:cxn>
                <a:cxn ang="0">
                  <a:pos x="4" y="20"/>
                </a:cxn>
                <a:cxn ang="0">
                  <a:pos x="8" y="22"/>
                </a:cxn>
                <a:cxn ang="0">
                  <a:pos x="12" y="24"/>
                </a:cxn>
                <a:cxn ang="0">
                  <a:pos x="12" y="24"/>
                </a:cxn>
                <a:cxn ang="0">
                  <a:pos x="16" y="22"/>
                </a:cxn>
                <a:cxn ang="0">
                  <a:pos x="20" y="20"/>
                </a:cxn>
                <a:cxn ang="0">
                  <a:pos x="22" y="16"/>
                </a:cxn>
                <a:cxn ang="0">
                  <a:pos x="22" y="12"/>
                </a:cxn>
                <a:cxn ang="0">
                  <a:pos x="22" y="12"/>
                </a:cxn>
                <a:cxn ang="0">
                  <a:pos x="22" y="8"/>
                </a:cxn>
                <a:cxn ang="0">
                  <a:pos x="20" y="4"/>
                </a:cxn>
                <a:cxn ang="0">
                  <a:pos x="16" y="2"/>
                </a:cxn>
                <a:cxn ang="0">
                  <a:pos x="12" y="0"/>
                </a:cxn>
              </a:cxnLst>
              <a:rect l="0" t="0" r="r" b="b"/>
              <a:pathLst>
                <a:path w="22" h="24">
                  <a:moveTo>
                    <a:pt x="12" y="0"/>
                  </a:moveTo>
                  <a:lnTo>
                    <a:pt x="12" y="0"/>
                  </a:lnTo>
                  <a:lnTo>
                    <a:pt x="8" y="2"/>
                  </a:lnTo>
                  <a:lnTo>
                    <a:pt x="4" y="4"/>
                  </a:lnTo>
                  <a:lnTo>
                    <a:pt x="2" y="8"/>
                  </a:lnTo>
                  <a:lnTo>
                    <a:pt x="0" y="12"/>
                  </a:lnTo>
                  <a:lnTo>
                    <a:pt x="0" y="12"/>
                  </a:lnTo>
                  <a:lnTo>
                    <a:pt x="2" y="16"/>
                  </a:lnTo>
                  <a:lnTo>
                    <a:pt x="4" y="20"/>
                  </a:lnTo>
                  <a:lnTo>
                    <a:pt x="8" y="22"/>
                  </a:lnTo>
                  <a:lnTo>
                    <a:pt x="12" y="24"/>
                  </a:lnTo>
                  <a:lnTo>
                    <a:pt x="12" y="24"/>
                  </a:lnTo>
                  <a:lnTo>
                    <a:pt x="16" y="22"/>
                  </a:lnTo>
                  <a:lnTo>
                    <a:pt x="20" y="20"/>
                  </a:lnTo>
                  <a:lnTo>
                    <a:pt x="22" y="16"/>
                  </a:lnTo>
                  <a:lnTo>
                    <a:pt x="22" y="12"/>
                  </a:lnTo>
                  <a:lnTo>
                    <a:pt x="22" y="12"/>
                  </a:lnTo>
                  <a:lnTo>
                    <a:pt x="22" y="8"/>
                  </a:lnTo>
                  <a:lnTo>
                    <a:pt x="20" y="4"/>
                  </a:lnTo>
                  <a:lnTo>
                    <a:pt x="16" y="2"/>
                  </a:lnTo>
                  <a:lnTo>
                    <a:pt x="12"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040" name="Freeform 260"/>
            <p:cNvSpPr/>
            <p:nvPr/>
          </p:nvSpPr>
          <p:spPr bwMode="auto">
            <a:xfrm>
              <a:off x="7726363" y="1355725"/>
              <a:ext cx="34925" cy="34925"/>
            </a:xfrm>
            <a:custGeom>
              <a:avLst/>
              <a:gdLst/>
              <a:ahLst/>
              <a:cxnLst>
                <a:cxn ang="0">
                  <a:pos x="10" y="0"/>
                </a:cxn>
                <a:cxn ang="0">
                  <a:pos x="10" y="0"/>
                </a:cxn>
                <a:cxn ang="0">
                  <a:pos x="6" y="0"/>
                </a:cxn>
                <a:cxn ang="0">
                  <a:pos x="2" y="4"/>
                </a:cxn>
                <a:cxn ang="0">
                  <a:pos x="0" y="6"/>
                </a:cxn>
                <a:cxn ang="0">
                  <a:pos x="0" y="12"/>
                </a:cxn>
                <a:cxn ang="0">
                  <a:pos x="0" y="12"/>
                </a:cxn>
                <a:cxn ang="0">
                  <a:pos x="0" y="16"/>
                </a:cxn>
                <a:cxn ang="0">
                  <a:pos x="2" y="20"/>
                </a:cxn>
                <a:cxn ang="0">
                  <a:pos x="6" y="22"/>
                </a:cxn>
                <a:cxn ang="0">
                  <a:pos x="10" y="22"/>
                </a:cxn>
                <a:cxn ang="0">
                  <a:pos x="10" y="22"/>
                </a:cxn>
                <a:cxn ang="0">
                  <a:pos x="16" y="22"/>
                </a:cxn>
                <a:cxn ang="0">
                  <a:pos x="18" y="20"/>
                </a:cxn>
                <a:cxn ang="0">
                  <a:pos x="22" y="16"/>
                </a:cxn>
                <a:cxn ang="0">
                  <a:pos x="22" y="12"/>
                </a:cxn>
                <a:cxn ang="0">
                  <a:pos x="22" y="12"/>
                </a:cxn>
                <a:cxn ang="0">
                  <a:pos x="22" y="6"/>
                </a:cxn>
                <a:cxn ang="0">
                  <a:pos x="18" y="4"/>
                </a:cxn>
                <a:cxn ang="0">
                  <a:pos x="16" y="0"/>
                </a:cxn>
                <a:cxn ang="0">
                  <a:pos x="10" y="0"/>
                </a:cxn>
              </a:cxnLst>
              <a:rect l="0" t="0" r="r" b="b"/>
              <a:pathLst>
                <a:path w="22" h="22">
                  <a:moveTo>
                    <a:pt x="10" y="0"/>
                  </a:moveTo>
                  <a:lnTo>
                    <a:pt x="10" y="0"/>
                  </a:lnTo>
                  <a:lnTo>
                    <a:pt x="6" y="0"/>
                  </a:lnTo>
                  <a:lnTo>
                    <a:pt x="2" y="4"/>
                  </a:lnTo>
                  <a:lnTo>
                    <a:pt x="0" y="6"/>
                  </a:lnTo>
                  <a:lnTo>
                    <a:pt x="0" y="12"/>
                  </a:lnTo>
                  <a:lnTo>
                    <a:pt x="0" y="12"/>
                  </a:lnTo>
                  <a:lnTo>
                    <a:pt x="0" y="16"/>
                  </a:lnTo>
                  <a:lnTo>
                    <a:pt x="2" y="20"/>
                  </a:lnTo>
                  <a:lnTo>
                    <a:pt x="6" y="22"/>
                  </a:lnTo>
                  <a:lnTo>
                    <a:pt x="10" y="22"/>
                  </a:lnTo>
                  <a:lnTo>
                    <a:pt x="10" y="22"/>
                  </a:lnTo>
                  <a:lnTo>
                    <a:pt x="16" y="22"/>
                  </a:lnTo>
                  <a:lnTo>
                    <a:pt x="18" y="20"/>
                  </a:lnTo>
                  <a:lnTo>
                    <a:pt x="22" y="16"/>
                  </a:lnTo>
                  <a:lnTo>
                    <a:pt x="22" y="12"/>
                  </a:lnTo>
                  <a:lnTo>
                    <a:pt x="22" y="12"/>
                  </a:lnTo>
                  <a:lnTo>
                    <a:pt x="22" y="6"/>
                  </a:lnTo>
                  <a:lnTo>
                    <a:pt x="18" y="4"/>
                  </a:lnTo>
                  <a:lnTo>
                    <a:pt x="16" y="0"/>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041" name="Freeform 261"/>
            <p:cNvSpPr/>
            <p:nvPr/>
          </p:nvSpPr>
          <p:spPr bwMode="auto">
            <a:xfrm>
              <a:off x="7726363" y="1355725"/>
              <a:ext cx="34925" cy="34925"/>
            </a:xfrm>
            <a:custGeom>
              <a:avLst/>
              <a:gdLst/>
              <a:ahLst/>
              <a:cxnLst>
                <a:cxn ang="0">
                  <a:pos x="10" y="0"/>
                </a:cxn>
                <a:cxn ang="0">
                  <a:pos x="10" y="0"/>
                </a:cxn>
                <a:cxn ang="0">
                  <a:pos x="6" y="0"/>
                </a:cxn>
                <a:cxn ang="0">
                  <a:pos x="2" y="4"/>
                </a:cxn>
                <a:cxn ang="0">
                  <a:pos x="0" y="6"/>
                </a:cxn>
                <a:cxn ang="0">
                  <a:pos x="0" y="12"/>
                </a:cxn>
                <a:cxn ang="0">
                  <a:pos x="0" y="12"/>
                </a:cxn>
                <a:cxn ang="0">
                  <a:pos x="0" y="16"/>
                </a:cxn>
                <a:cxn ang="0">
                  <a:pos x="2" y="20"/>
                </a:cxn>
                <a:cxn ang="0">
                  <a:pos x="6" y="22"/>
                </a:cxn>
                <a:cxn ang="0">
                  <a:pos x="10" y="22"/>
                </a:cxn>
                <a:cxn ang="0">
                  <a:pos x="10" y="22"/>
                </a:cxn>
                <a:cxn ang="0">
                  <a:pos x="16" y="22"/>
                </a:cxn>
                <a:cxn ang="0">
                  <a:pos x="18" y="20"/>
                </a:cxn>
                <a:cxn ang="0">
                  <a:pos x="22" y="16"/>
                </a:cxn>
                <a:cxn ang="0">
                  <a:pos x="22" y="12"/>
                </a:cxn>
                <a:cxn ang="0">
                  <a:pos x="22" y="12"/>
                </a:cxn>
                <a:cxn ang="0">
                  <a:pos x="22" y="6"/>
                </a:cxn>
                <a:cxn ang="0">
                  <a:pos x="18" y="4"/>
                </a:cxn>
                <a:cxn ang="0">
                  <a:pos x="16" y="0"/>
                </a:cxn>
                <a:cxn ang="0">
                  <a:pos x="10" y="0"/>
                </a:cxn>
              </a:cxnLst>
              <a:rect l="0" t="0" r="r" b="b"/>
              <a:pathLst>
                <a:path w="22" h="22">
                  <a:moveTo>
                    <a:pt x="10" y="0"/>
                  </a:moveTo>
                  <a:lnTo>
                    <a:pt x="10" y="0"/>
                  </a:lnTo>
                  <a:lnTo>
                    <a:pt x="6" y="0"/>
                  </a:lnTo>
                  <a:lnTo>
                    <a:pt x="2" y="4"/>
                  </a:lnTo>
                  <a:lnTo>
                    <a:pt x="0" y="6"/>
                  </a:lnTo>
                  <a:lnTo>
                    <a:pt x="0" y="12"/>
                  </a:lnTo>
                  <a:lnTo>
                    <a:pt x="0" y="12"/>
                  </a:lnTo>
                  <a:lnTo>
                    <a:pt x="0" y="16"/>
                  </a:lnTo>
                  <a:lnTo>
                    <a:pt x="2" y="20"/>
                  </a:lnTo>
                  <a:lnTo>
                    <a:pt x="6" y="22"/>
                  </a:lnTo>
                  <a:lnTo>
                    <a:pt x="10" y="22"/>
                  </a:lnTo>
                  <a:lnTo>
                    <a:pt x="10" y="22"/>
                  </a:lnTo>
                  <a:lnTo>
                    <a:pt x="16" y="22"/>
                  </a:lnTo>
                  <a:lnTo>
                    <a:pt x="18" y="20"/>
                  </a:lnTo>
                  <a:lnTo>
                    <a:pt x="22" y="16"/>
                  </a:lnTo>
                  <a:lnTo>
                    <a:pt x="22" y="12"/>
                  </a:lnTo>
                  <a:lnTo>
                    <a:pt x="22" y="12"/>
                  </a:lnTo>
                  <a:lnTo>
                    <a:pt x="22" y="6"/>
                  </a:lnTo>
                  <a:lnTo>
                    <a:pt x="18" y="4"/>
                  </a:lnTo>
                  <a:lnTo>
                    <a:pt x="16" y="0"/>
                  </a:lnTo>
                  <a:lnTo>
                    <a:pt x="10"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042" name="Freeform 262"/>
            <p:cNvSpPr/>
            <p:nvPr/>
          </p:nvSpPr>
          <p:spPr bwMode="auto">
            <a:xfrm>
              <a:off x="7485063" y="1603375"/>
              <a:ext cx="34925" cy="38100"/>
            </a:xfrm>
            <a:custGeom>
              <a:avLst/>
              <a:gdLst/>
              <a:ahLst/>
              <a:cxnLst>
                <a:cxn ang="0">
                  <a:pos x="12" y="0"/>
                </a:cxn>
                <a:cxn ang="0">
                  <a:pos x="12" y="0"/>
                </a:cxn>
                <a:cxn ang="0">
                  <a:pos x="6" y="2"/>
                </a:cxn>
                <a:cxn ang="0">
                  <a:pos x="4" y="4"/>
                </a:cxn>
                <a:cxn ang="0">
                  <a:pos x="0" y="8"/>
                </a:cxn>
                <a:cxn ang="0">
                  <a:pos x="0" y="12"/>
                </a:cxn>
                <a:cxn ang="0">
                  <a:pos x="0" y="12"/>
                </a:cxn>
                <a:cxn ang="0">
                  <a:pos x="0" y="16"/>
                </a:cxn>
                <a:cxn ang="0">
                  <a:pos x="4" y="20"/>
                </a:cxn>
                <a:cxn ang="0">
                  <a:pos x="6" y="22"/>
                </a:cxn>
                <a:cxn ang="0">
                  <a:pos x="12" y="24"/>
                </a:cxn>
                <a:cxn ang="0">
                  <a:pos x="12" y="24"/>
                </a:cxn>
                <a:cxn ang="0">
                  <a:pos x="16" y="22"/>
                </a:cxn>
                <a:cxn ang="0">
                  <a:pos x="20" y="20"/>
                </a:cxn>
                <a:cxn ang="0">
                  <a:pos x="22" y="16"/>
                </a:cxn>
                <a:cxn ang="0">
                  <a:pos x="22" y="12"/>
                </a:cxn>
                <a:cxn ang="0">
                  <a:pos x="22" y="12"/>
                </a:cxn>
                <a:cxn ang="0">
                  <a:pos x="22" y="8"/>
                </a:cxn>
                <a:cxn ang="0">
                  <a:pos x="20" y="4"/>
                </a:cxn>
                <a:cxn ang="0">
                  <a:pos x="16" y="2"/>
                </a:cxn>
                <a:cxn ang="0">
                  <a:pos x="12" y="0"/>
                </a:cxn>
              </a:cxnLst>
              <a:rect l="0" t="0" r="r" b="b"/>
              <a:pathLst>
                <a:path w="22" h="24">
                  <a:moveTo>
                    <a:pt x="12" y="0"/>
                  </a:moveTo>
                  <a:lnTo>
                    <a:pt x="12" y="0"/>
                  </a:lnTo>
                  <a:lnTo>
                    <a:pt x="6" y="2"/>
                  </a:lnTo>
                  <a:lnTo>
                    <a:pt x="4" y="4"/>
                  </a:lnTo>
                  <a:lnTo>
                    <a:pt x="0" y="8"/>
                  </a:lnTo>
                  <a:lnTo>
                    <a:pt x="0" y="12"/>
                  </a:lnTo>
                  <a:lnTo>
                    <a:pt x="0" y="12"/>
                  </a:lnTo>
                  <a:lnTo>
                    <a:pt x="0" y="16"/>
                  </a:lnTo>
                  <a:lnTo>
                    <a:pt x="4" y="20"/>
                  </a:lnTo>
                  <a:lnTo>
                    <a:pt x="6" y="22"/>
                  </a:lnTo>
                  <a:lnTo>
                    <a:pt x="12" y="24"/>
                  </a:lnTo>
                  <a:lnTo>
                    <a:pt x="12" y="24"/>
                  </a:lnTo>
                  <a:lnTo>
                    <a:pt x="16" y="22"/>
                  </a:lnTo>
                  <a:lnTo>
                    <a:pt x="20" y="20"/>
                  </a:lnTo>
                  <a:lnTo>
                    <a:pt x="22" y="16"/>
                  </a:lnTo>
                  <a:lnTo>
                    <a:pt x="22" y="12"/>
                  </a:lnTo>
                  <a:lnTo>
                    <a:pt x="22" y="12"/>
                  </a:lnTo>
                  <a:lnTo>
                    <a:pt x="22" y="8"/>
                  </a:lnTo>
                  <a:lnTo>
                    <a:pt x="20" y="4"/>
                  </a:lnTo>
                  <a:lnTo>
                    <a:pt x="16" y="2"/>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043" name="Freeform 263"/>
            <p:cNvSpPr/>
            <p:nvPr/>
          </p:nvSpPr>
          <p:spPr bwMode="auto">
            <a:xfrm>
              <a:off x="7485063" y="1603375"/>
              <a:ext cx="34925" cy="38100"/>
            </a:xfrm>
            <a:custGeom>
              <a:avLst/>
              <a:gdLst/>
              <a:ahLst/>
              <a:cxnLst>
                <a:cxn ang="0">
                  <a:pos x="12" y="0"/>
                </a:cxn>
                <a:cxn ang="0">
                  <a:pos x="12" y="0"/>
                </a:cxn>
                <a:cxn ang="0">
                  <a:pos x="6" y="2"/>
                </a:cxn>
                <a:cxn ang="0">
                  <a:pos x="4" y="4"/>
                </a:cxn>
                <a:cxn ang="0">
                  <a:pos x="0" y="8"/>
                </a:cxn>
                <a:cxn ang="0">
                  <a:pos x="0" y="12"/>
                </a:cxn>
                <a:cxn ang="0">
                  <a:pos x="0" y="12"/>
                </a:cxn>
                <a:cxn ang="0">
                  <a:pos x="0" y="16"/>
                </a:cxn>
                <a:cxn ang="0">
                  <a:pos x="4" y="20"/>
                </a:cxn>
                <a:cxn ang="0">
                  <a:pos x="6" y="22"/>
                </a:cxn>
                <a:cxn ang="0">
                  <a:pos x="12" y="24"/>
                </a:cxn>
                <a:cxn ang="0">
                  <a:pos x="12" y="24"/>
                </a:cxn>
                <a:cxn ang="0">
                  <a:pos x="16" y="22"/>
                </a:cxn>
                <a:cxn ang="0">
                  <a:pos x="20" y="20"/>
                </a:cxn>
                <a:cxn ang="0">
                  <a:pos x="22" y="16"/>
                </a:cxn>
                <a:cxn ang="0">
                  <a:pos x="22" y="12"/>
                </a:cxn>
                <a:cxn ang="0">
                  <a:pos x="22" y="12"/>
                </a:cxn>
                <a:cxn ang="0">
                  <a:pos x="22" y="8"/>
                </a:cxn>
                <a:cxn ang="0">
                  <a:pos x="20" y="4"/>
                </a:cxn>
                <a:cxn ang="0">
                  <a:pos x="16" y="2"/>
                </a:cxn>
                <a:cxn ang="0">
                  <a:pos x="12" y="0"/>
                </a:cxn>
              </a:cxnLst>
              <a:rect l="0" t="0" r="r" b="b"/>
              <a:pathLst>
                <a:path w="22" h="24">
                  <a:moveTo>
                    <a:pt x="12" y="0"/>
                  </a:moveTo>
                  <a:lnTo>
                    <a:pt x="12" y="0"/>
                  </a:lnTo>
                  <a:lnTo>
                    <a:pt x="6" y="2"/>
                  </a:lnTo>
                  <a:lnTo>
                    <a:pt x="4" y="4"/>
                  </a:lnTo>
                  <a:lnTo>
                    <a:pt x="0" y="8"/>
                  </a:lnTo>
                  <a:lnTo>
                    <a:pt x="0" y="12"/>
                  </a:lnTo>
                  <a:lnTo>
                    <a:pt x="0" y="12"/>
                  </a:lnTo>
                  <a:lnTo>
                    <a:pt x="0" y="16"/>
                  </a:lnTo>
                  <a:lnTo>
                    <a:pt x="4" y="20"/>
                  </a:lnTo>
                  <a:lnTo>
                    <a:pt x="6" y="22"/>
                  </a:lnTo>
                  <a:lnTo>
                    <a:pt x="12" y="24"/>
                  </a:lnTo>
                  <a:lnTo>
                    <a:pt x="12" y="24"/>
                  </a:lnTo>
                  <a:lnTo>
                    <a:pt x="16" y="22"/>
                  </a:lnTo>
                  <a:lnTo>
                    <a:pt x="20" y="20"/>
                  </a:lnTo>
                  <a:lnTo>
                    <a:pt x="22" y="16"/>
                  </a:lnTo>
                  <a:lnTo>
                    <a:pt x="22" y="12"/>
                  </a:lnTo>
                  <a:lnTo>
                    <a:pt x="22" y="12"/>
                  </a:lnTo>
                  <a:lnTo>
                    <a:pt x="22" y="8"/>
                  </a:lnTo>
                  <a:lnTo>
                    <a:pt x="20" y="4"/>
                  </a:lnTo>
                  <a:lnTo>
                    <a:pt x="16" y="2"/>
                  </a:lnTo>
                  <a:lnTo>
                    <a:pt x="12"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044" name="Freeform 264"/>
            <p:cNvSpPr/>
            <p:nvPr/>
          </p:nvSpPr>
          <p:spPr bwMode="auto">
            <a:xfrm>
              <a:off x="3465513" y="1028700"/>
              <a:ext cx="47625" cy="47625"/>
            </a:xfrm>
            <a:custGeom>
              <a:avLst/>
              <a:gdLst/>
              <a:ahLst/>
              <a:cxnLst>
                <a:cxn ang="0">
                  <a:pos x="16" y="0"/>
                </a:cxn>
                <a:cxn ang="0">
                  <a:pos x="16" y="0"/>
                </a:cxn>
                <a:cxn ang="0">
                  <a:pos x="10" y="2"/>
                </a:cxn>
                <a:cxn ang="0">
                  <a:pos x="4" y="4"/>
                </a:cxn>
                <a:cxn ang="0">
                  <a:pos x="2" y="10"/>
                </a:cxn>
                <a:cxn ang="0">
                  <a:pos x="0" y="16"/>
                </a:cxn>
                <a:cxn ang="0">
                  <a:pos x="0" y="16"/>
                </a:cxn>
                <a:cxn ang="0">
                  <a:pos x="2" y="22"/>
                </a:cxn>
                <a:cxn ang="0">
                  <a:pos x="4" y="26"/>
                </a:cxn>
                <a:cxn ang="0">
                  <a:pos x="10" y="30"/>
                </a:cxn>
                <a:cxn ang="0">
                  <a:pos x="16" y="30"/>
                </a:cxn>
                <a:cxn ang="0">
                  <a:pos x="16" y="30"/>
                </a:cxn>
                <a:cxn ang="0">
                  <a:pos x="22" y="30"/>
                </a:cxn>
                <a:cxn ang="0">
                  <a:pos x="26" y="26"/>
                </a:cxn>
                <a:cxn ang="0">
                  <a:pos x="30" y="22"/>
                </a:cxn>
                <a:cxn ang="0">
                  <a:pos x="30" y="16"/>
                </a:cxn>
                <a:cxn ang="0">
                  <a:pos x="30" y="16"/>
                </a:cxn>
                <a:cxn ang="0">
                  <a:pos x="30" y="10"/>
                </a:cxn>
                <a:cxn ang="0">
                  <a:pos x="26" y="4"/>
                </a:cxn>
                <a:cxn ang="0">
                  <a:pos x="22" y="2"/>
                </a:cxn>
                <a:cxn ang="0">
                  <a:pos x="16" y="0"/>
                </a:cxn>
              </a:cxnLst>
              <a:rect l="0" t="0" r="r" b="b"/>
              <a:pathLst>
                <a:path w="30" h="30">
                  <a:moveTo>
                    <a:pt x="16" y="0"/>
                  </a:moveTo>
                  <a:lnTo>
                    <a:pt x="16" y="0"/>
                  </a:lnTo>
                  <a:lnTo>
                    <a:pt x="10" y="2"/>
                  </a:lnTo>
                  <a:lnTo>
                    <a:pt x="4" y="4"/>
                  </a:lnTo>
                  <a:lnTo>
                    <a:pt x="2" y="10"/>
                  </a:lnTo>
                  <a:lnTo>
                    <a:pt x="0" y="16"/>
                  </a:lnTo>
                  <a:lnTo>
                    <a:pt x="0" y="16"/>
                  </a:lnTo>
                  <a:lnTo>
                    <a:pt x="2" y="22"/>
                  </a:lnTo>
                  <a:lnTo>
                    <a:pt x="4" y="26"/>
                  </a:lnTo>
                  <a:lnTo>
                    <a:pt x="10" y="30"/>
                  </a:lnTo>
                  <a:lnTo>
                    <a:pt x="16" y="30"/>
                  </a:lnTo>
                  <a:lnTo>
                    <a:pt x="16" y="30"/>
                  </a:lnTo>
                  <a:lnTo>
                    <a:pt x="22" y="30"/>
                  </a:lnTo>
                  <a:lnTo>
                    <a:pt x="26" y="26"/>
                  </a:lnTo>
                  <a:lnTo>
                    <a:pt x="30" y="22"/>
                  </a:lnTo>
                  <a:lnTo>
                    <a:pt x="30" y="16"/>
                  </a:lnTo>
                  <a:lnTo>
                    <a:pt x="30" y="16"/>
                  </a:lnTo>
                  <a:lnTo>
                    <a:pt x="30" y="10"/>
                  </a:lnTo>
                  <a:lnTo>
                    <a:pt x="26" y="4"/>
                  </a:lnTo>
                  <a:lnTo>
                    <a:pt x="22" y="2"/>
                  </a:lnTo>
                  <a:lnTo>
                    <a:pt x="1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045" name="Freeform 265"/>
            <p:cNvSpPr/>
            <p:nvPr/>
          </p:nvSpPr>
          <p:spPr bwMode="auto">
            <a:xfrm>
              <a:off x="3465513" y="1028700"/>
              <a:ext cx="47625" cy="47625"/>
            </a:xfrm>
            <a:custGeom>
              <a:avLst/>
              <a:gdLst/>
              <a:ahLst/>
              <a:cxnLst>
                <a:cxn ang="0">
                  <a:pos x="16" y="0"/>
                </a:cxn>
                <a:cxn ang="0">
                  <a:pos x="16" y="0"/>
                </a:cxn>
                <a:cxn ang="0">
                  <a:pos x="10" y="2"/>
                </a:cxn>
                <a:cxn ang="0">
                  <a:pos x="4" y="4"/>
                </a:cxn>
                <a:cxn ang="0">
                  <a:pos x="2" y="10"/>
                </a:cxn>
                <a:cxn ang="0">
                  <a:pos x="0" y="16"/>
                </a:cxn>
                <a:cxn ang="0">
                  <a:pos x="0" y="16"/>
                </a:cxn>
                <a:cxn ang="0">
                  <a:pos x="2" y="22"/>
                </a:cxn>
                <a:cxn ang="0">
                  <a:pos x="4" y="26"/>
                </a:cxn>
                <a:cxn ang="0">
                  <a:pos x="10" y="30"/>
                </a:cxn>
                <a:cxn ang="0">
                  <a:pos x="16" y="30"/>
                </a:cxn>
                <a:cxn ang="0">
                  <a:pos x="16" y="30"/>
                </a:cxn>
                <a:cxn ang="0">
                  <a:pos x="22" y="30"/>
                </a:cxn>
                <a:cxn ang="0">
                  <a:pos x="26" y="26"/>
                </a:cxn>
                <a:cxn ang="0">
                  <a:pos x="30" y="22"/>
                </a:cxn>
                <a:cxn ang="0">
                  <a:pos x="30" y="16"/>
                </a:cxn>
                <a:cxn ang="0">
                  <a:pos x="30" y="16"/>
                </a:cxn>
                <a:cxn ang="0">
                  <a:pos x="30" y="10"/>
                </a:cxn>
                <a:cxn ang="0">
                  <a:pos x="26" y="4"/>
                </a:cxn>
                <a:cxn ang="0">
                  <a:pos x="22" y="2"/>
                </a:cxn>
                <a:cxn ang="0">
                  <a:pos x="16" y="0"/>
                </a:cxn>
              </a:cxnLst>
              <a:rect l="0" t="0" r="r" b="b"/>
              <a:pathLst>
                <a:path w="30" h="30">
                  <a:moveTo>
                    <a:pt x="16" y="0"/>
                  </a:moveTo>
                  <a:lnTo>
                    <a:pt x="16" y="0"/>
                  </a:lnTo>
                  <a:lnTo>
                    <a:pt x="10" y="2"/>
                  </a:lnTo>
                  <a:lnTo>
                    <a:pt x="4" y="4"/>
                  </a:lnTo>
                  <a:lnTo>
                    <a:pt x="2" y="10"/>
                  </a:lnTo>
                  <a:lnTo>
                    <a:pt x="0" y="16"/>
                  </a:lnTo>
                  <a:lnTo>
                    <a:pt x="0" y="16"/>
                  </a:lnTo>
                  <a:lnTo>
                    <a:pt x="2" y="22"/>
                  </a:lnTo>
                  <a:lnTo>
                    <a:pt x="4" y="26"/>
                  </a:lnTo>
                  <a:lnTo>
                    <a:pt x="10" y="30"/>
                  </a:lnTo>
                  <a:lnTo>
                    <a:pt x="16" y="30"/>
                  </a:lnTo>
                  <a:lnTo>
                    <a:pt x="16" y="30"/>
                  </a:lnTo>
                  <a:lnTo>
                    <a:pt x="22" y="30"/>
                  </a:lnTo>
                  <a:lnTo>
                    <a:pt x="26" y="26"/>
                  </a:lnTo>
                  <a:lnTo>
                    <a:pt x="30" y="22"/>
                  </a:lnTo>
                  <a:lnTo>
                    <a:pt x="30" y="16"/>
                  </a:lnTo>
                  <a:lnTo>
                    <a:pt x="30" y="16"/>
                  </a:lnTo>
                  <a:lnTo>
                    <a:pt x="30" y="10"/>
                  </a:lnTo>
                  <a:lnTo>
                    <a:pt x="26" y="4"/>
                  </a:lnTo>
                  <a:lnTo>
                    <a:pt x="22" y="2"/>
                  </a:lnTo>
                  <a:lnTo>
                    <a:pt x="1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046" name="Freeform 266"/>
            <p:cNvSpPr/>
            <p:nvPr/>
          </p:nvSpPr>
          <p:spPr bwMode="auto">
            <a:xfrm>
              <a:off x="2547938" y="1114425"/>
              <a:ext cx="34925" cy="34925"/>
            </a:xfrm>
            <a:custGeom>
              <a:avLst/>
              <a:gdLst/>
              <a:ahLst/>
              <a:cxnLst>
                <a:cxn ang="0">
                  <a:pos x="10" y="0"/>
                </a:cxn>
                <a:cxn ang="0">
                  <a:pos x="10" y="0"/>
                </a:cxn>
                <a:cxn ang="0">
                  <a:pos x="6" y="2"/>
                </a:cxn>
                <a:cxn ang="0">
                  <a:pos x="2" y="4"/>
                </a:cxn>
                <a:cxn ang="0">
                  <a:pos x="0" y="8"/>
                </a:cxn>
                <a:cxn ang="0">
                  <a:pos x="0" y="12"/>
                </a:cxn>
                <a:cxn ang="0">
                  <a:pos x="0" y="12"/>
                </a:cxn>
                <a:cxn ang="0">
                  <a:pos x="0" y="16"/>
                </a:cxn>
                <a:cxn ang="0">
                  <a:pos x="2" y="20"/>
                </a:cxn>
                <a:cxn ang="0">
                  <a:pos x="6" y="22"/>
                </a:cxn>
                <a:cxn ang="0">
                  <a:pos x="10" y="22"/>
                </a:cxn>
                <a:cxn ang="0">
                  <a:pos x="10" y="22"/>
                </a:cxn>
                <a:cxn ang="0">
                  <a:pos x="14" y="22"/>
                </a:cxn>
                <a:cxn ang="0">
                  <a:pos x="18" y="20"/>
                </a:cxn>
                <a:cxn ang="0">
                  <a:pos x="20" y="16"/>
                </a:cxn>
                <a:cxn ang="0">
                  <a:pos x="22" y="12"/>
                </a:cxn>
                <a:cxn ang="0">
                  <a:pos x="22" y="12"/>
                </a:cxn>
                <a:cxn ang="0">
                  <a:pos x="20" y="8"/>
                </a:cxn>
                <a:cxn ang="0">
                  <a:pos x="18" y="4"/>
                </a:cxn>
                <a:cxn ang="0">
                  <a:pos x="14" y="2"/>
                </a:cxn>
                <a:cxn ang="0">
                  <a:pos x="10" y="0"/>
                </a:cxn>
              </a:cxnLst>
              <a:rect l="0" t="0" r="r" b="b"/>
              <a:pathLst>
                <a:path w="22" h="22">
                  <a:moveTo>
                    <a:pt x="10" y="0"/>
                  </a:moveTo>
                  <a:lnTo>
                    <a:pt x="10" y="0"/>
                  </a:lnTo>
                  <a:lnTo>
                    <a:pt x="6" y="2"/>
                  </a:lnTo>
                  <a:lnTo>
                    <a:pt x="2" y="4"/>
                  </a:lnTo>
                  <a:lnTo>
                    <a:pt x="0" y="8"/>
                  </a:lnTo>
                  <a:lnTo>
                    <a:pt x="0" y="12"/>
                  </a:lnTo>
                  <a:lnTo>
                    <a:pt x="0" y="12"/>
                  </a:lnTo>
                  <a:lnTo>
                    <a:pt x="0" y="16"/>
                  </a:lnTo>
                  <a:lnTo>
                    <a:pt x="2" y="20"/>
                  </a:lnTo>
                  <a:lnTo>
                    <a:pt x="6" y="22"/>
                  </a:lnTo>
                  <a:lnTo>
                    <a:pt x="10" y="22"/>
                  </a:lnTo>
                  <a:lnTo>
                    <a:pt x="10" y="22"/>
                  </a:lnTo>
                  <a:lnTo>
                    <a:pt x="14" y="22"/>
                  </a:lnTo>
                  <a:lnTo>
                    <a:pt x="18" y="20"/>
                  </a:lnTo>
                  <a:lnTo>
                    <a:pt x="20" y="16"/>
                  </a:lnTo>
                  <a:lnTo>
                    <a:pt x="22" y="12"/>
                  </a:lnTo>
                  <a:lnTo>
                    <a:pt x="22" y="12"/>
                  </a:lnTo>
                  <a:lnTo>
                    <a:pt x="20" y="8"/>
                  </a:lnTo>
                  <a:lnTo>
                    <a:pt x="18" y="4"/>
                  </a:lnTo>
                  <a:lnTo>
                    <a:pt x="14" y="2"/>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047" name="Freeform 267"/>
            <p:cNvSpPr/>
            <p:nvPr/>
          </p:nvSpPr>
          <p:spPr bwMode="auto">
            <a:xfrm>
              <a:off x="2547938" y="1114425"/>
              <a:ext cx="34925" cy="34925"/>
            </a:xfrm>
            <a:custGeom>
              <a:avLst/>
              <a:gdLst/>
              <a:ahLst/>
              <a:cxnLst>
                <a:cxn ang="0">
                  <a:pos x="10" y="0"/>
                </a:cxn>
                <a:cxn ang="0">
                  <a:pos x="10" y="0"/>
                </a:cxn>
                <a:cxn ang="0">
                  <a:pos x="6" y="2"/>
                </a:cxn>
                <a:cxn ang="0">
                  <a:pos x="2" y="4"/>
                </a:cxn>
                <a:cxn ang="0">
                  <a:pos x="0" y="8"/>
                </a:cxn>
                <a:cxn ang="0">
                  <a:pos x="0" y="12"/>
                </a:cxn>
                <a:cxn ang="0">
                  <a:pos x="0" y="12"/>
                </a:cxn>
                <a:cxn ang="0">
                  <a:pos x="0" y="16"/>
                </a:cxn>
                <a:cxn ang="0">
                  <a:pos x="2" y="20"/>
                </a:cxn>
                <a:cxn ang="0">
                  <a:pos x="6" y="22"/>
                </a:cxn>
                <a:cxn ang="0">
                  <a:pos x="10" y="22"/>
                </a:cxn>
                <a:cxn ang="0">
                  <a:pos x="10" y="22"/>
                </a:cxn>
                <a:cxn ang="0">
                  <a:pos x="14" y="22"/>
                </a:cxn>
                <a:cxn ang="0">
                  <a:pos x="18" y="20"/>
                </a:cxn>
                <a:cxn ang="0">
                  <a:pos x="20" y="16"/>
                </a:cxn>
                <a:cxn ang="0">
                  <a:pos x="22" y="12"/>
                </a:cxn>
                <a:cxn ang="0">
                  <a:pos x="22" y="12"/>
                </a:cxn>
                <a:cxn ang="0">
                  <a:pos x="20" y="8"/>
                </a:cxn>
                <a:cxn ang="0">
                  <a:pos x="18" y="4"/>
                </a:cxn>
                <a:cxn ang="0">
                  <a:pos x="14" y="2"/>
                </a:cxn>
                <a:cxn ang="0">
                  <a:pos x="10" y="0"/>
                </a:cxn>
              </a:cxnLst>
              <a:rect l="0" t="0" r="r" b="b"/>
              <a:pathLst>
                <a:path w="22" h="22">
                  <a:moveTo>
                    <a:pt x="10" y="0"/>
                  </a:moveTo>
                  <a:lnTo>
                    <a:pt x="10" y="0"/>
                  </a:lnTo>
                  <a:lnTo>
                    <a:pt x="6" y="2"/>
                  </a:lnTo>
                  <a:lnTo>
                    <a:pt x="2" y="4"/>
                  </a:lnTo>
                  <a:lnTo>
                    <a:pt x="0" y="8"/>
                  </a:lnTo>
                  <a:lnTo>
                    <a:pt x="0" y="12"/>
                  </a:lnTo>
                  <a:lnTo>
                    <a:pt x="0" y="12"/>
                  </a:lnTo>
                  <a:lnTo>
                    <a:pt x="0" y="16"/>
                  </a:lnTo>
                  <a:lnTo>
                    <a:pt x="2" y="20"/>
                  </a:lnTo>
                  <a:lnTo>
                    <a:pt x="6" y="22"/>
                  </a:lnTo>
                  <a:lnTo>
                    <a:pt x="10" y="22"/>
                  </a:lnTo>
                  <a:lnTo>
                    <a:pt x="10" y="22"/>
                  </a:lnTo>
                  <a:lnTo>
                    <a:pt x="14" y="22"/>
                  </a:lnTo>
                  <a:lnTo>
                    <a:pt x="18" y="20"/>
                  </a:lnTo>
                  <a:lnTo>
                    <a:pt x="20" y="16"/>
                  </a:lnTo>
                  <a:lnTo>
                    <a:pt x="22" y="12"/>
                  </a:lnTo>
                  <a:lnTo>
                    <a:pt x="22" y="12"/>
                  </a:lnTo>
                  <a:lnTo>
                    <a:pt x="20" y="8"/>
                  </a:lnTo>
                  <a:lnTo>
                    <a:pt x="18" y="4"/>
                  </a:lnTo>
                  <a:lnTo>
                    <a:pt x="14" y="2"/>
                  </a:lnTo>
                  <a:lnTo>
                    <a:pt x="10"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048" name="Freeform 268"/>
            <p:cNvSpPr/>
            <p:nvPr/>
          </p:nvSpPr>
          <p:spPr bwMode="auto">
            <a:xfrm>
              <a:off x="1598613" y="1365250"/>
              <a:ext cx="34925" cy="34925"/>
            </a:xfrm>
            <a:custGeom>
              <a:avLst/>
              <a:gdLst/>
              <a:ahLst/>
              <a:cxnLst>
                <a:cxn ang="0">
                  <a:pos x="10" y="0"/>
                </a:cxn>
                <a:cxn ang="0">
                  <a:pos x="10" y="0"/>
                </a:cxn>
                <a:cxn ang="0">
                  <a:pos x="6" y="0"/>
                </a:cxn>
                <a:cxn ang="0">
                  <a:pos x="2" y="2"/>
                </a:cxn>
                <a:cxn ang="0">
                  <a:pos x="0" y="6"/>
                </a:cxn>
                <a:cxn ang="0">
                  <a:pos x="0" y="10"/>
                </a:cxn>
                <a:cxn ang="0">
                  <a:pos x="0" y="10"/>
                </a:cxn>
                <a:cxn ang="0">
                  <a:pos x="0" y="16"/>
                </a:cxn>
                <a:cxn ang="0">
                  <a:pos x="2" y="18"/>
                </a:cxn>
                <a:cxn ang="0">
                  <a:pos x="6" y="22"/>
                </a:cxn>
                <a:cxn ang="0">
                  <a:pos x="10" y="22"/>
                </a:cxn>
                <a:cxn ang="0">
                  <a:pos x="10" y="22"/>
                </a:cxn>
                <a:cxn ang="0">
                  <a:pos x="14" y="22"/>
                </a:cxn>
                <a:cxn ang="0">
                  <a:pos x="18" y="18"/>
                </a:cxn>
                <a:cxn ang="0">
                  <a:pos x="20" y="16"/>
                </a:cxn>
                <a:cxn ang="0">
                  <a:pos x="22" y="10"/>
                </a:cxn>
                <a:cxn ang="0">
                  <a:pos x="22" y="10"/>
                </a:cxn>
                <a:cxn ang="0">
                  <a:pos x="20" y="6"/>
                </a:cxn>
                <a:cxn ang="0">
                  <a:pos x="18" y="2"/>
                </a:cxn>
                <a:cxn ang="0">
                  <a:pos x="14" y="0"/>
                </a:cxn>
                <a:cxn ang="0">
                  <a:pos x="10" y="0"/>
                </a:cxn>
              </a:cxnLst>
              <a:rect l="0" t="0" r="r" b="b"/>
              <a:pathLst>
                <a:path w="22" h="22">
                  <a:moveTo>
                    <a:pt x="10" y="0"/>
                  </a:moveTo>
                  <a:lnTo>
                    <a:pt x="10" y="0"/>
                  </a:lnTo>
                  <a:lnTo>
                    <a:pt x="6" y="0"/>
                  </a:lnTo>
                  <a:lnTo>
                    <a:pt x="2" y="2"/>
                  </a:lnTo>
                  <a:lnTo>
                    <a:pt x="0" y="6"/>
                  </a:lnTo>
                  <a:lnTo>
                    <a:pt x="0" y="10"/>
                  </a:lnTo>
                  <a:lnTo>
                    <a:pt x="0" y="10"/>
                  </a:lnTo>
                  <a:lnTo>
                    <a:pt x="0" y="16"/>
                  </a:lnTo>
                  <a:lnTo>
                    <a:pt x="2" y="18"/>
                  </a:lnTo>
                  <a:lnTo>
                    <a:pt x="6" y="22"/>
                  </a:lnTo>
                  <a:lnTo>
                    <a:pt x="10" y="22"/>
                  </a:lnTo>
                  <a:lnTo>
                    <a:pt x="10" y="22"/>
                  </a:lnTo>
                  <a:lnTo>
                    <a:pt x="14" y="22"/>
                  </a:lnTo>
                  <a:lnTo>
                    <a:pt x="18" y="18"/>
                  </a:lnTo>
                  <a:lnTo>
                    <a:pt x="20" y="16"/>
                  </a:lnTo>
                  <a:lnTo>
                    <a:pt x="22" y="10"/>
                  </a:lnTo>
                  <a:lnTo>
                    <a:pt x="22" y="10"/>
                  </a:lnTo>
                  <a:lnTo>
                    <a:pt x="20" y="6"/>
                  </a:lnTo>
                  <a:lnTo>
                    <a:pt x="18" y="2"/>
                  </a:lnTo>
                  <a:lnTo>
                    <a:pt x="14" y="0"/>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049" name="Freeform 269"/>
            <p:cNvSpPr/>
            <p:nvPr/>
          </p:nvSpPr>
          <p:spPr bwMode="auto">
            <a:xfrm>
              <a:off x="1598613" y="1365250"/>
              <a:ext cx="34925" cy="34925"/>
            </a:xfrm>
            <a:custGeom>
              <a:avLst/>
              <a:gdLst/>
              <a:ahLst/>
              <a:cxnLst>
                <a:cxn ang="0">
                  <a:pos x="10" y="0"/>
                </a:cxn>
                <a:cxn ang="0">
                  <a:pos x="10" y="0"/>
                </a:cxn>
                <a:cxn ang="0">
                  <a:pos x="6" y="0"/>
                </a:cxn>
                <a:cxn ang="0">
                  <a:pos x="2" y="2"/>
                </a:cxn>
                <a:cxn ang="0">
                  <a:pos x="0" y="6"/>
                </a:cxn>
                <a:cxn ang="0">
                  <a:pos x="0" y="10"/>
                </a:cxn>
                <a:cxn ang="0">
                  <a:pos x="0" y="10"/>
                </a:cxn>
                <a:cxn ang="0">
                  <a:pos x="0" y="16"/>
                </a:cxn>
                <a:cxn ang="0">
                  <a:pos x="2" y="18"/>
                </a:cxn>
                <a:cxn ang="0">
                  <a:pos x="6" y="22"/>
                </a:cxn>
                <a:cxn ang="0">
                  <a:pos x="10" y="22"/>
                </a:cxn>
                <a:cxn ang="0">
                  <a:pos x="10" y="22"/>
                </a:cxn>
                <a:cxn ang="0">
                  <a:pos x="14" y="22"/>
                </a:cxn>
                <a:cxn ang="0">
                  <a:pos x="18" y="18"/>
                </a:cxn>
                <a:cxn ang="0">
                  <a:pos x="20" y="16"/>
                </a:cxn>
                <a:cxn ang="0">
                  <a:pos x="22" y="10"/>
                </a:cxn>
                <a:cxn ang="0">
                  <a:pos x="22" y="10"/>
                </a:cxn>
                <a:cxn ang="0">
                  <a:pos x="20" y="6"/>
                </a:cxn>
                <a:cxn ang="0">
                  <a:pos x="18" y="2"/>
                </a:cxn>
                <a:cxn ang="0">
                  <a:pos x="14" y="0"/>
                </a:cxn>
                <a:cxn ang="0">
                  <a:pos x="10" y="0"/>
                </a:cxn>
              </a:cxnLst>
              <a:rect l="0" t="0" r="r" b="b"/>
              <a:pathLst>
                <a:path w="22" h="22">
                  <a:moveTo>
                    <a:pt x="10" y="0"/>
                  </a:moveTo>
                  <a:lnTo>
                    <a:pt x="10" y="0"/>
                  </a:lnTo>
                  <a:lnTo>
                    <a:pt x="6" y="0"/>
                  </a:lnTo>
                  <a:lnTo>
                    <a:pt x="2" y="2"/>
                  </a:lnTo>
                  <a:lnTo>
                    <a:pt x="0" y="6"/>
                  </a:lnTo>
                  <a:lnTo>
                    <a:pt x="0" y="10"/>
                  </a:lnTo>
                  <a:lnTo>
                    <a:pt x="0" y="10"/>
                  </a:lnTo>
                  <a:lnTo>
                    <a:pt x="0" y="16"/>
                  </a:lnTo>
                  <a:lnTo>
                    <a:pt x="2" y="18"/>
                  </a:lnTo>
                  <a:lnTo>
                    <a:pt x="6" y="22"/>
                  </a:lnTo>
                  <a:lnTo>
                    <a:pt x="10" y="22"/>
                  </a:lnTo>
                  <a:lnTo>
                    <a:pt x="10" y="22"/>
                  </a:lnTo>
                  <a:lnTo>
                    <a:pt x="14" y="22"/>
                  </a:lnTo>
                  <a:lnTo>
                    <a:pt x="18" y="18"/>
                  </a:lnTo>
                  <a:lnTo>
                    <a:pt x="20" y="16"/>
                  </a:lnTo>
                  <a:lnTo>
                    <a:pt x="22" y="10"/>
                  </a:lnTo>
                  <a:lnTo>
                    <a:pt x="22" y="10"/>
                  </a:lnTo>
                  <a:lnTo>
                    <a:pt x="20" y="6"/>
                  </a:lnTo>
                  <a:lnTo>
                    <a:pt x="18" y="2"/>
                  </a:lnTo>
                  <a:lnTo>
                    <a:pt x="14" y="0"/>
                  </a:lnTo>
                  <a:lnTo>
                    <a:pt x="10"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050" name="Freeform 270"/>
            <p:cNvSpPr/>
            <p:nvPr/>
          </p:nvSpPr>
          <p:spPr bwMode="auto">
            <a:xfrm>
              <a:off x="2119313" y="1765300"/>
              <a:ext cx="34925" cy="34925"/>
            </a:xfrm>
            <a:custGeom>
              <a:avLst/>
              <a:gdLst/>
              <a:ahLst/>
              <a:cxnLst>
                <a:cxn ang="0">
                  <a:pos x="12" y="0"/>
                </a:cxn>
                <a:cxn ang="0">
                  <a:pos x="12" y="0"/>
                </a:cxn>
                <a:cxn ang="0">
                  <a:pos x="6" y="0"/>
                </a:cxn>
                <a:cxn ang="0">
                  <a:pos x="4" y="2"/>
                </a:cxn>
                <a:cxn ang="0">
                  <a:pos x="0" y="6"/>
                </a:cxn>
                <a:cxn ang="0">
                  <a:pos x="0" y="10"/>
                </a:cxn>
                <a:cxn ang="0">
                  <a:pos x="0" y="10"/>
                </a:cxn>
                <a:cxn ang="0">
                  <a:pos x="0" y="16"/>
                </a:cxn>
                <a:cxn ang="0">
                  <a:pos x="4" y="18"/>
                </a:cxn>
                <a:cxn ang="0">
                  <a:pos x="6" y="22"/>
                </a:cxn>
                <a:cxn ang="0">
                  <a:pos x="12" y="22"/>
                </a:cxn>
                <a:cxn ang="0">
                  <a:pos x="12" y="22"/>
                </a:cxn>
                <a:cxn ang="0">
                  <a:pos x="16" y="22"/>
                </a:cxn>
                <a:cxn ang="0">
                  <a:pos x="20" y="18"/>
                </a:cxn>
                <a:cxn ang="0">
                  <a:pos x="22" y="16"/>
                </a:cxn>
                <a:cxn ang="0">
                  <a:pos x="22" y="10"/>
                </a:cxn>
                <a:cxn ang="0">
                  <a:pos x="22" y="10"/>
                </a:cxn>
                <a:cxn ang="0">
                  <a:pos x="22" y="6"/>
                </a:cxn>
                <a:cxn ang="0">
                  <a:pos x="20" y="2"/>
                </a:cxn>
                <a:cxn ang="0">
                  <a:pos x="16" y="0"/>
                </a:cxn>
                <a:cxn ang="0">
                  <a:pos x="12" y="0"/>
                </a:cxn>
              </a:cxnLst>
              <a:rect l="0" t="0" r="r" b="b"/>
              <a:pathLst>
                <a:path w="22" h="22">
                  <a:moveTo>
                    <a:pt x="12" y="0"/>
                  </a:moveTo>
                  <a:lnTo>
                    <a:pt x="12" y="0"/>
                  </a:lnTo>
                  <a:lnTo>
                    <a:pt x="6" y="0"/>
                  </a:lnTo>
                  <a:lnTo>
                    <a:pt x="4" y="2"/>
                  </a:lnTo>
                  <a:lnTo>
                    <a:pt x="0" y="6"/>
                  </a:lnTo>
                  <a:lnTo>
                    <a:pt x="0" y="10"/>
                  </a:lnTo>
                  <a:lnTo>
                    <a:pt x="0" y="10"/>
                  </a:lnTo>
                  <a:lnTo>
                    <a:pt x="0" y="16"/>
                  </a:lnTo>
                  <a:lnTo>
                    <a:pt x="4" y="18"/>
                  </a:lnTo>
                  <a:lnTo>
                    <a:pt x="6" y="22"/>
                  </a:lnTo>
                  <a:lnTo>
                    <a:pt x="12" y="22"/>
                  </a:lnTo>
                  <a:lnTo>
                    <a:pt x="12" y="22"/>
                  </a:lnTo>
                  <a:lnTo>
                    <a:pt x="16" y="22"/>
                  </a:lnTo>
                  <a:lnTo>
                    <a:pt x="20" y="18"/>
                  </a:lnTo>
                  <a:lnTo>
                    <a:pt x="22" y="16"/>
                  </a:lnTo>
                  <a:lnTo>
                    <a:pt x="22" y="10"/>
                  </a:lnTo>
                  <a:lnTo>
                    <a:pt x="22" y="10"/>
                  </a:lnTo>
                  <a:lnTo>
                    <a:pt x="22" y="6"/>
                  </a:lnTo>
                  <a:lnTo>
                    <a:pt x="20" y="2"/>
                  </a:lnTo>
                  <a:lnTo>
                    <a:pt x="16" y="0"/>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051" name="Freeform 271"/>
            <p:cNvSpPr/>
            <p:nvPr/>
          </p:nvSpPr>
          <p:spPr bwMode="auto">
            <a:xfrm>
              <a:off x="2119313" y="1765300"/>
              <a:ext cx="34925" cy="34925"/>
            </a:xfrm>
            <a:custGeom>
              <a:avLst/>
              <a:gdLst/>
              <a:ahLst/>
              <a:cxnLst>
                <a:cxn ang="0">
                  <a:pos x="12" y="0"/>
                </a:cxn>
                <a:cxn ang="0">
                  <a:pos x="12" y="0"/>
                </a:cxn>
                <a:cxn ang="0">
                  <a:pos x="6" y="0"/>
                </a:cxn>
                <a:cxn ang="0">
                  <a:pos x="4" y="2"/>
                </a:cxn>
                <a:cxn ang="0">
                  <a:pos x="0" y="6"/>
                </a:cxn>
                <a:cxn ang="0">
                  <a:pos x="0" y="10"/>
                </a:cxn>
                <a:cxn ang="0">
                  <a:pos x="0" y="10"/>
                </a:cxn>
                <a:cxn ang="0">
                  <a:pos x="0" y="16"/>
                </a:cxn>
                <a:cxn ang="0">
                  <a:pos x="4" y="18"/>
                </a:cxn>
                <a:cxn ang="0">
                  <a:pos x="6" y="22"/>
                </a:cxn>
                <a:cxn ang="0">
                  <a:pos x="12" y="22"/>
                </a:cxn>
                <a:cxn ang="0">
                  <a:pos x="12" y="22"/>
                </a:cxn>
                <a:cxn ang="0">
                  <a:pos x="16" y="22"/>
                </a:cxn>
                <a:cxn ang="0">
                  <a:pos x="20" y="18"/>
                </a:cxn>
                <a:cxn ang="0">
                  <a:pos x="22" y="16"/>
                </a:cxn>
                <a:cxn ang="0">
                  <a:pos x="22" y="10"/>
                </a:cxn>
                <a:cxn ang="0">
                  <a:pos x="22" y="10"/>
                </a:cxn>
                <a:cxn ang="0">
                  <a:pos x="22" y="6"/>
                </a:cxn>
                <a:cxn ang="0">
                  <a:pos x="20" y="2"/>
                </a:cxn>
                <a:cxn ang="0">
                  <a:pos x="16" y="0"/>
                </a:cxn>
                <a:cxn ang="0">
                  <a:pos x="12" y="0"/>
                </a:cxn>
              </a:cxnLst>
              <a:rect l="0" t="0" r="r" b="b"/>
              <a:pathLst>
                <a:path w="22" h="22">
                  <a:moveTo>
                    <a:pt x="12" y="0"/>
                  </a:moveTo>
                  <a:lnTo>
                    <a:pt x="12" y="0"/>
                  </a:lnTo>
                  <a:lnTo>
                    <a:pt x="6" y="0"/>
                  </a:lnTo>
                  <a:lnTo>
                    <a:pt x="4" y="2"/>
                  </a:lnTo>
                  <a:lnTo>
                    <a:pt x="0" y="6"/>
                  </a:lnTo>
                  <a:lnTo>
                    <a:pt x="0" y="10"/>
                  </a:lnTo>
                  <a:lnTo>
                    <a:pt x="0" y="10"/>
                  </a:lnTo>
                  <a:lnTo>
                    <a:pt x="0" y="16"/>
                  </a:lnTo>
                  <a:lnTo>
                    <a:pt x="4" y="18"/>
                  </a:lnTo>
                  <a:lnTo>
                    <a:pt x="6" y="22"/>
                  </a:lnTo>
                  <a:lnTo>
                    <a:pt x="12" y="22"/>
                  </a:lnTo>
                  <a:lnTo>
                    <a:pt x="12" y="22"/>
                  </a:lnTo>
                  <a:lnTo>
                    <a:pt x="16" y="22"/>
                  </a:lnTo>
                  <a:lnTo>
                    <a:pt x="20" y="18"/>
                  </a:lnTo>
                  <a:lnTo>
                    <a:pt x="22" y="16"/>
                  </a:lnTo>
                  <a:lnTo>
                    <a:pt x="22" y="10"/>
                  </a:lnTo>
                  <a:lnTo>
                    <a:pt x="22" y="10"/>
                  </a:lnTo>
                  <a:lnTo>
                    <a:pt x="22" y="6"/>
                  </a:lnTo>
                  <a:lnTo>
                    <a:pt x="20" y="2"/>
                  </a:lnTo>
                  <a:lnTo>
                    <a:pt x="16" y="0"/>
                  </a:lnTo>
                  <a:lnTo>
                    <a:pt x="12"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052" name="Freeform 272"/>
            <p:cNvSpPr/>
            <p:nvPr/>
          </p:nvSpPr>
          <p:spPr bwMode="auto">
            <a:xfrm>
              <a:off x="1668463" y="1587500"/>
              <a:ext cx="34925" cy="34925"/>
            </a:xfrm>
            <a:custGeom>
              <a:avLst/>
              <a:gdLst/>
              <a:ahLst/>
              <a:cxnLst>
                <a:cxn ang="0">
                  <a:pos x="12" y="0"/>
                </a:cxn>
                <a:cxn ang="0">
                  <a:pos x="12" y="0"/>
                </a:cxn>
                <a:cxn ang="0">
                  <a:pos x="6" y="0"/>
                </a:cxn>
                <a:cxn ang="0">
                  <a:pos x="4" y="2"/>
                </a:cxn>
                <a:cxn ang="0">
                  <a:pos x="0" y="6"/>
                </a:cxn>
                <a:cxn ang="0">
                  <a:pos x="0" y="10"/>
                </a:cxn>
                <a:cxn ang="0">
                  <a:pos x="0" y="10"/>
                </a:cxn>
                <a:cxn ang="0">
                  <a:pos x="0" y="16"/>
                </a:cxn>
                <a:cxn ang="0">
                  <a:pos x="4" y="18"/>
                </a:cxn>
                <a:cxn ang="0">
                  <a:pos x="6" y="22"/>
                </a:cxn>
                <a:cxn ang="0">
                  <a:pos x="12" y="22"/>
                </a:cxn>
                <a:cxn ang="0">
                  <a:pos x="12" y="22"/>
                </a:cxn>
                <a:cxn ang="0">
                  <a:pos x="16" y="22"/>
                </a:cxn>
                <a:cxn ang="0">
                  <a:pos x="20" y="18"/>
                </a:cxn>
                <a:cxn ang="0">
                  <a:pos x="22" y="16"/>
                </a:cxn>
                <a:cxn ang="0">
                  <a:pos x="22" y="10"/>
                </a:cxn>
                <a:cxn ang="0">
                  <a:pos x="22" y="10"/>
                </a:cxn>
                <a:cxn ang="0">
                  <a:pos x="22" y="6"/>
                </a:cxn>
                <a:cxn ang="0">
                  <a:pos x="20" y="2"/>
                </a:cxn>
                <a:cxn ang="0">
                  <a:pos x="16" y="0"/>
                </a:cxn>
                <a:cxn ang="0">
                  <a:pos x="12" y="0"/>
                </a:cxn>
              </a:cxnLst>
              <a:rect l="0" t="0" r="r" b="b"/>
              <a:pathLst>
                <a:path w="22" h="22">
                  <a:moveTo>
                    <a:pt x="12" y="0"/>
                  </a:moveTo>
                  <a:lnTo>
                    <a:pt x="12" y="0"/>
                  </a:lnTo>
                  <a:lnTo>
                    <a:pt x="6" y="0"/>
                  </a:lnTo>
                  <a:lnTo>
                    <a:pt x="4" y="2"/>
                  </a:lnTo>
                  <a:lnTo>
                    <a:pt x="0" y="6"/>
                  </a:lnTo>
                  <a:lnTo>
                    <a:pt x="0" y="10"/>
                  </a:lnTo>
                  <a:lnTo>
                    <a:pt x="0" y="10"/>
                  </a:lnTo>
                  <a:lnTo>
                    <a:pt x="0" y="16"/>
                  </a:lnTo>
                  <a:lnTo>
                    <a:pt x="4" y="18"/>
                  </a:lnTo>
                  <a:lnTo>
                    <a:pt x="6" y="22"/>
                  </a:lnTo>
                  <a:lnTo>
                    <a:pt x="12" y="22"/>
                  </a:lnTo>
                  <a:lnTo>
                    <a:pt x="12" y="22"/>
                  </a:lnTo>
                  <a:lnTo>
                    <a:pt x="16" y="22"/>
                  </a:lnTo>
                  <a:lnTo>
                    <a:pt x="20" y="18"/>
                  </a:lnTo>
                  <a:lnTo>
                    <a:pt x="22" y="16"/>
                  </a:lnTo>
                  <a:lnTo>
                    <a:pt x="22" y="10"/>
                  </a:lnTo>
                  <a:lnTo>
                    <a:pt x="22" y="10"/>
                  </a:lnTo>
                  <a:lnTo>
                    <a:pt x="22" y="6"/>
                  </a:lnTo>
                  <a:lnTo>
                    <a:pt x="20" y="2"/>
                  </a:lnTo>
                  <a:lnTo>
                    <a:pt x="16" y="0"/>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053" name="Freeform 273"/>
            <p:cNvSpPr/>
            <p:nvPr/>
          </p:nvSpPr>
          <p:spPr bwMode="auto">
            <a:xfrm>
              <a:off x="1668463" y="1587500"/>
              <a:ext cx="34925" cy="34925"/>
            </a:xfrm>
            <a:custGeom>
              <a:avLst/>
              <a:gdLst/>
              <a:ahLst/>
              <a:cxnLst>
                <a:cxn ang="0">
                  <a:pos x="12" y="0"/>
                </a:cxn>
                <a:cxn ang="0">
                  <a:pos x="12" y="0"/>
                </a:cxn>
                <a:cxn ang="0">
                  <a:pos x="6" y="0"/>
                </a:cxn>
                <a:cxn ang="0">
                  <a:pos x="4" y="2"/>
                </a:cxn>
                <a:cxn ang="0">
                  <a:pos x="0" y="6"/>
                </a:cxn>
                <a:cxn ang="0">
                  <a:pos x="0" y="10"/>
                </a:cxn>
                <a:cxn ang="0">
                  <a:pos x="0" y="10"/>
                </a:cxn>
                <a:cxn ang="0">
                  <a:pos x="0" y="16"/>
                </a:cxn>
                <a:cxn ang="0">
                  <a:pos x="4" y="18"/>
                </a:cxn>
                <a:cxn ang="0">
                  <a:pos x="6" y="22"/>
                </a:cxn>
                <a:cxn ang="0">
                  <a:pos x="12" y="22"/>
                </a:cxn>
                <a:cxn ang="0">
                  <a:pos x="12" y="22"/>
                </a:cxn>
                <a:cxn ang="0">
                  <a:pos x="16" y="22"/>
                </a:cxn>
                <a:cxn ang="0">
                  <a:pos x="20" y="18"/>
                </a:cxn>
                <a:cxn ang="0">
                  <a:pos x="22" y="16"/>
                </a:cxn>
                <a:cxn ang="0">
                  <a:pos x="22" y="10"/>
                </a:cxn>
                <a:cxn ang="0">
                  <a:pos x="22" y="10"/>
                </a:cxn>
                <a:cxn ang="0">
                  <a:pos x="22" y="6"/>
                </a:cxn>
                <a:cxn ang="0">
                  <a:pos x="20" y="2"/>
                </a:cxn>
                <a:cxn ang="0">
                  <a:pos x="16" y="0"/>
                </a:cxn>
                <a:cxn ang="0">
                  <a:pos x="12" y="0"/>
                </a:cxn>
              </a:cxnLst>
              <a:rect l="0" t="0" r="r" b="b"/>
              <a:pathLst>
                <a:path w="22" h="22">
                  <a:moveTo>
                    <a:pt x="12" y="0"/>
                  </a:moveTo>
                  <a:lnTo>
                    <a:pt x="12" y="0"/>
                  </a:lnTo>
                  <a:lnTo>
                    <a:pt x="6" y="0"/>
                  </a:lnTo>
                  <a:lnTo>
                    <a:pt x="4" y="2"/>
                  </a:lnTo>
                  <a:lnTo>
                    <a:pt x="0" y="6"/>
                  </a:lnTo>
                  <a:lnTo>
                    <a:pt x="0" y="10"/>
                  </a:lnTo>
                  <a:lnTo>
                    <a:pt x="0" y="10"/>
                  </a:lnTo>
                  <a:lnTo>
                    <a:pt x="0" y="16"/>
                  </a:lnTo>
                  <a:lnTo>
                    <a:pt x="4" y="18"/>
                  </a:lnTo>
                  <a:lnTo>
                    <a:pt x="6" y="22"/>
                  </a:lnTo>
                  <a:lnTo>
                    <a:pt x="12" y="22"/>
                  </a:lnTo>
                  <a:lnTo>
                    <a:pt x="12" y="22"/>
                  </a:lnTo>
                  <a:lnTo>
                    <a:pt x="16" y="22"/>
                  </a:lnTo>
                  <a:lnTo>
                    <a:pt x="20" y="18"/>
                  </a:lnTo>
                  <a:lnTo>
                    <a:pt x="22" y="16"/>
                  </a:lnTo>
                  <a:lnTo>
                    <a:pt x="22" y="10"/>
                  </a:lnTo>
                  <a:lnTo>
                    <a:pt x="22" y="10"/>
                  </a:lnTo>
                  <a:lnTo>
                    <a:pt x="22" y="6"/>
                  </a:lnTo>
                  <a:lnTo>
                    <a:pt x="20" y="2"/>
                  </a:lnTo>
                  <a:lnTo>
                    <a:pt x="16" y="0"/>
                  </a:lnTo>
                  <a:lnTo>
                    <a:pt x="12"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054" name="Freeform 274"/>
            <p:cNvSpPr/>
            <p:nvPr/>
          </p:nvSpPr>
          <p:spPr bwMode="auto">
            <a:xfrm>
              <a:off x="1570038" y="1844675"/>
              <a:ext cx="34925" cy="34925"/>
            </a:xfrm>
            <a:custGeom>
              <a:avLst/>
              <a:gdLst/>
              <a:ahLst/>
              <a:cxnLst>
                <a:cxn ang="0">
                  <a:pos x="12" y="0"/>
                </a:cxn>
                <a:cxn ang="0">
                  <a:pos x="12" y="0"/>
                </a:cxn>
                <a:cxn ang="0">
                  <a:pos x="8" y="0"/>
                </a:cxn>
                <a:cxn ang="0">
                  <a:pos x="4" y="4"/>
                </a:cxn>
                <a:cxn ang="0">
                  <a:pos x="2" y="6"/>
                </a:cxn>
                <a:cxn ang="0">
                  <a:pos x="0" y="12"/>
                </a:cxn>
                <a:cxn ang="0">
                  <a:pos x="0" y="12"/>
                </a:cxn>
                <a:cxn ang="0">
                  <a:pos x="2" y="16"/>
                </a:cxn>
                <a:cxn ang="0">
                  <a:pos x="4" y="20"/>
                </a:cxn>
                <a:cxn ang="0">
                  <a:pos x="8" y="22"/>
                </a:cxn>
                <a:cxn ang="0">
                  <a:pos x="12" y="22"/>
                </a:cxn>
                <a:cxn ang="0">
                  <a:pos x="12" y="22"/>
                </a:cxn>
                <a:cxn ang="0">
                  <a:pos x="16" y="22"/>
                </a:cxn>
                <a:cxn ang="0">
                  <a:pos x="20" y="20"/>
                </a:cxn>
                <a:cxn ang="0">
                  <a:pos x="22" y="16"/>
                </a:cxn>
                <a:cxn ang="0">
                  <a:pos x="22" y="12"/>
                </a:cxn>
                <a:cxn ang="0">
                  <a:pos x="22" y="12"/>
                </a:cxn>
                <a:cxn ang="0">
                  <a:pos x="22" y="6"/>
                </a:cxn>
                <a:cxn ang="0">
                  <a:pos x="20" y="4"/>
                </a:cxn>
                <a:cxn ang="0">
                  <a:pos x="16" y="0"/>
                </a:cxn>
                <a:cxn ang="0">
                  <a:pos x="12" y="0"/>
                </a:cxn>
              </a:cxnLst>
              <a:rect l="0" t="0" r="r" b="b"/>
              <a:pathLst>
                <a:path w="22" h="22">
                  <a:moveTo>
                    <a:pt x="12" y="0"/>
                  </a:moveTo>
                  <a:lnTo>
                    <a:pt x="12" y="0"/>
                  </a:lnTo>
                  <a:lnTo>
                    <a:pt x="8" y="0"/>
                  </a:lnTo>
                  <a:lnTo>
                    <a:pt x="4" y="4"/>
                  </a:lnTo>
                  <a:lnTo>
                    <a:pt x="2" y="6"/>
                  </a:lnTo>
                  <a:lnTo>
                    <a:pt x="0" y="12"/>
                  </a:lnTo>
                  <a:lnTo>
                    <a:pt x="0" y="12"/>
                  </a:lnTo>
                  <a:lnTo>
                    <a:pt x="2" y="16"/>
                  </a:lnTo>
                  <a:lnTo>
                    <a:pt x="4" y="20"/>
                  </a:lnTo>
                  <a:lnTo>
                    <a:pt x="8" y="22"/>
                  </a:lnTo>
                  <a:lnTo>
                    <a:pt x="12" y="22"/>
                  </a:lnTo>
                  <a:lnTo>
                    <a:pt x="12" y="22"/>
                  </a:lnTo>
                  <a:lnTo>
                    <a:pt x="16" y="22"/>
                  </a:lnTo>
                  <a:lnTo>
                    <a:pt x="20" y="20"/>
                  </a:lnTo>
                  <a:lnTo>
                    <a:pt x="22" y="16"/>
                  </a:lnTo>
                  <a:lnTo>
                    <a:pt x="22" y="12"/>
                  </a:lnTo>
                  <a:lnTo>
                    <a:pt x="22" y="12"/>
                  </a:lnTo>
                  <a:lnTo>
                    <a:pt x="22" y="6"/>
                  </a:lnTo>
                  <a:lnTo>
                    <a:pt x="20" y="4"/>
                  </a:lnTo>
                  <a:lnTo>
                    <a:pt x="16" y="0"/>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055" name="Freeform 275"/>
            <p:cNvSpPr/>
            <p:nvPr/>
          </p:nvSpPr>
          <p:spPr bwMode="auto">
            <a:xfrm>
              <a:off x="1570038" y="1844675"/>
              <a:ext cx="34925" cy="34925"/>
            </a:xfrm>
            <a:custGeom>
              <a:avLst/>
              <a:gdLst/>
              <a:ahLst/>
              <a:cxnLst>
                <a:cxn ang="0">
                  <a:pos x="12" y="0"/>
                </a:cxn>
                <a:cxn ang="0">
                  <a:pos x="12" y="0"/>
                </a:cxn>
                <a:cxn ang="0">
                  <a:pos x="8" y="0"/>
                </a:cxn>
                <a:cxn ang="0">
                  <a:pos x="4" y="4"/>
                </a:cxn>
                <a:cxn ang="0">
                  <a:pos x="2" y="6"/>
                </a:cxn>
                <a:cxn ang="0">
                  <a:pos x="0" y="12"/>
                </a:cxn>
                <a:cxn ang="0">
                  <a:pos x="0" y="12"/>
                </a:cxn>
                <a:cxn ang="0">
                  <a:pos x="2" y="16"/>
                </a:cxn>
                <a:cxn ang="0">
                  <a:pos x="4" y="20"/>
                </a:cxn>
                <a:cxn ang="0">
                  <a:pos x="8" y="22"/>
                </a:cxn>
                <a:cxn ang="0">
                  <a:pos x="12" y="22"/>
                </a:cxn>
                <a:cxn ang="0">
                  <a:pos x="12" y="22"/>
                </a:cxn>
                <a:cxn ang="0">
                  <a:pos x="16" y="22"/>
                </a:cxn>
                <a:cxn ang="0">
                  <a:pos x="20" y="20"/>
                </a:cxn>
                <a:cxn ang="0">
                  <a:pos x="22" y="16"/>
                </a:cxn>
                <a:cxn ang="0">
                  <a:pos x="22" y="12"/>
                </a:cxn>
                <a:cxn ang="0">
                  <a:pos x="22" y="12"/>
                </a:cxn>
                <a:cxn ang="0">
                  <a:pos x="22" y="6"/>
                </a:cxn>
                <a:cxn ang="0">
                  <a:pos x="20" y="4"/>
                </a:cxn>
                <a:cxn ang="0">
                  <a:pos x="16" y="0"/>
                </a:cxn>
                <a:cxn ang="0">
                  <a:pos x="12" y="0"/>
                </a:cxn>
              </a:cxnLst>
              <a:rect l="0" t="0" r="r" b="b"/>
              <a:pathLst>
                <a:path w="22" h="22">
                  <a:moveTo>
                    <a:pt x="12" y="0"/>
                  </a:moveTo>
                  <a:lnTo>
                    <a:pt x="12" y="0"/>
                  </a:lnTo>
                  <a:lnTo>
                    <a:pt x="8" y="0"/>
                  </a:lnTo>
                  <a:lnTo>
                    <a:pt x="4" y="4"/>
                  </a:lnTo>
                  <a:lnTo>
                    <a:pt x="2" y="6"/>
                  </a:lnTo>
                  <a:lnTo>
                    <a:pt x="0" y="12"/>
                  </a:lnTo>
                  <a:lnTo>
                    <a:pt x="0" y="12"/>
                  </a:lnTo>
                  <a:lnTo>
                    <a:pt x="2" y="16"/>
                  </a:lnTo>
                  <a:lnTo>
                    <a:pt x="4" y="20"/>
                  </a:lnTo>
                  <a:lnTo>
                    <a:pt x="8" y="22"/>
                  </a:lnTo>
                  <a:lnTo>
                    <a:pt x="12" y="22"/>
                  </a:lnTo>
                  <a:lnTo>
                    <a:pt x="12" y="22"/>
                  </a:lnTo>
                  <a:lnTo>
                    <a:pt x="16" y="22"/>
                  </a:lnTo>
                  <a:lnTo>
                    <a:pt x="20" y="20"/>
                  </a:lnTo>
                  <a:lnTo>
                    <a:pt x="22" y="16"/>
                  </a:lnTo>
                  <a:lnTo>
                    <a:pt x="22" y="12"/>
                  </a:lnTo>
                  <a:lnTo>
                    <a:pt x="22" y="12"/>
                  </a:lnTo>
                  <a:lnTo>
                    <a:pt x="22" y="6"/>
                  </a:lnTo>
                  <a:lnTo>
                    <a:pt x="20" y="4"/>
                  </a:lnTo>
                  <a:lnTo>
                    <a:pt x="16" y="0"/>
                  </a:lnTo>
                  <a:lnTo>
                    <a:pt x="12"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056" name="Freeform 276"/>
            <p:cNvSpPr/>
            <p:nvPr/>
          </p:nvSpPr>
          <p:spPr bwMode="auto">
            <a:xfrm>
              <a:off x="2773363" y="1025525"/>
              <a:ext cx="34925" cy="34925"/>
            </a:xfrm>
            <a:custGeom>
              <a:avLst/>
              <a:gdLst/>
              <a:ahLst/>
              <a:cxnLst>
                <a:cxn ang="0">
                  <a:pos x="10" y="0"/>
                </a:cxn>
                <a:cxn ang="0">
                  <a:pos x="10" y="0"/>
                </a:cxn>
                <a:cxn ang="0">
                  <a:pos x="6" y="2"/>
                </a:cxn>
                <a:cxn ang="0">
                  <a:pos x="2" y="4"/>
                </a:cxn>
                <a:cxn ang="0">
                  <a:pos x="0" y="8"/>
                </a:cxn>
                <a:cxn ang="0">
                  <a:pos x="0" y="12"/>
                </a:cxn>
                <a:cxn ang="0">
                  <a:pos x="0" y="12"/>
                </a:cxn>
                <a:cxn ang="0">
                  <a:pos x="0" y="16"/>
                </a:cxn>
                <a:cxn ang="0">
                  <a:pos x="2" y="20"/>
                </a:cxn>
                <a:cxn ang="0">
                  <a:pos x="6" y="22"/>
                </a:cxn>
                <a:cxn ang="0">
                  <a:pos x="10" y="22"/>
                </a:cxn>
                <a:cxn ang="0">
                  <a:pos x="10" y="22"/>
                </a:cxn>
                <a:cxn ang="0">
                  <a:pos x="14" y="22"/>
                </a:cxn>
                <a:cxn ang="0">
                  <a:pos x="18" y="20"/>
                </a:cxn>
                <a:cxn ang="0">
                  <a:pos x="20" y="16"/>
                </a:cxn>
                <a:cxn ang="0">
                  <a:pos x="22" y="12"/>
                </a:cxn>
                <a:cxn ang="0">
                  <a:pos x="22" y="12"/>
                </a:cxn>
                <a:cxn ang="0">
                  <a:pos x="20" y="8"/>
                </a:cxn>
                <a:cxn ang="0">
                  <a:pos x="18" y="4"/>
                </a:cxn>
                <a:cxn ang="0">
                  <a:pos x="14" y="2"/>
                </a:cxn>
                <a:cxn ang="0">
                  <a:pos x="10" y="0"/>
                </a:cxn>
              </a:cxnLst>
              <a:rect l="0" t="0" r="r" b="b"/>
              <a:pathLst>
                <a:path w="22" h="22">
                  <a:moveTo>
                    <a:pt x="10" y="0"/>
                  </a:moveTo>
                  <a:lnTo>
                    <a:pt x="10" y="0"/>
                  </a:lnTo>
                  <a:lnTo>
                    <a:pt x="6" y="2"/>
                  </a:lnTo>
                  <a:lnTo>
                    <a:pt x="2" y="4"/>
                  </a:lnTo>
                  <a:lnTo>
                    <a:pt x="0" y="8"/>
                  </a:lnTo>
                  <a:lnTo>
                    <a:pt x="0" y="12"/>
                  </a:lnTo>
                  <a:lnTo>
                    <a:pt x="0" y="12"/>
                  </a:lnTo>
                  <a:lnTo>
                    <a:pt x="0" y="16"/>
                  </a:lnTo>
                  <a:lnTo>
                    <a:pt x="2" y="20"/>
                  </a:lnTo>
                  <a:lnTo>
                    <a:pt x="6" y="22"/>
                  </a:lnTo>
                  <a:lnTo>
                    <a:pt x="10" y="22"/>
                  </a:lnTo>
                  <a:lnTo>
                    <a:pt x="10" y="22"/>
                  </a:lnTo>
                  <a:lnTo>
                    <a:pt x="14" y="22"/>
                  </a:lnTo>
                  <a:lnTo>
                    <a:pt x="18" y="20"/>
                  </a:lnTo>
                  <a:lnTo>
                    <a:pt x="20" y="16"/>
                  </a:lnTo>
                  <a:lnTo>
                    <a:pt x="22" y="12"/>
                  </a:lnTo>
                  <a:lnTo>
                    <a:pt x="22" y="12"/>
                  </a:lnTo>
                  <a:lnTo>
                    <a:pt x="20" y="8"/>
                  </a:lnTo>
                  <a:lnTo>
                    <a:pt x="18" y="4"/>
                  </a:lnTo>
                  <a:lnTo>
                    <a:pt x="14" y="2"/>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057" name="Freeform 277"/>
            <p:cNvSpPr/>
            <p:nvPr/>
          </p:nvSpPr>
          <p:spPr bwMode="auto">
            <a:xfrm>
              <a:off x="2773363" y="1025525"/>
              <a:ext cx="34925" cy="34925"/>
            </a:xfrm>
            <a:custGeom>
              <a:avLst/>
              <a:gdLst/>
              <a:ahLst/>
              <a:cxnLst>
                <a:cxn ang="0">
                  <a:pos x="10" y="0"/>
                </a:cxn>
                <a:cxn ang="0">
                  <a:pos x="10" y="0"/>
                </a:cxn>
                <a:cxn ang="0">
                  <a:pos x="6" y="2"/>
                </a:cxn>
                <a:cxn ang="0">
                  <a:pos x="2" y="4"/>
                </a:cxn>
                <a:cxn ang="0">
                  <a:pos x="0" y="8"/>
                </a:cxn>
                <a:cxn ang="0">
                  <a:pos x="0" y="12"/>
                </a:cxn>
                <a:cxn ang="0">
                  <a:pos x="0" y="12"/>
                </a:cxn>
                <a:cxn ang="0">
                  <a:pos x="0" y="16"/>
                </a:cxn>
                <a:cxn ang="0">
                  <a:pos x="2" y="20"/>
                </a:cxn>
                <a:cxn ang="0">
                  <a:pos x="6" y="22"/>
                </a:cxn>
                <a:cxn ang="0">
                  <a:pos x="10" y="22"/>
                </a:cxn>
                <a:cxn ang="0">
                  <a:pos x="10" y="22"/>
                </a:cxn>
                <a:cxn ang="0">
                  <a:pos x="14" y="22"/>
                </a:cxn>
                <a:cxn ang="0">
                  <a:pos x="18" y="20"/>
                </a:cxn>
                <a:cxn ang="0">
                  <a:pos x="20" y="16"/>
                </a:cxn>
                <a:cxn ang="0">
                  <a:pos x="22" y="12"/>
                </a:cxn>
                <a:cxn ang="0">
                  <a:pos x="22" y="12"/>
                </a:cxn>
                <a:cxn ang="0">
                  <a:pos x="20" y="8"/>
                </a:cxn>
                <a:cxn ang="0">
                  <a:pos x="18" y="4"/>
                </a:cxn>
                <a:cxn ang="0">
                  <a:pos x="14" y="2"/>
                </a:cxn>
                <a:cxn ang="0">
                  <a:pos x="10" y="0"/>
                </a:cxn>
              </a:cxnLst>
              <a:rect l="0" t="0" r="r" b="b"/>
              <a:pathLst>
                <a:path w="22" h="22">
                  <a:moveTo>
                    <a:pt x="10" y="0"/>
                  </a:moveTo>
                  <a:lnTo>
                    <a:pt x="10" y="0"/>
                  </a:lnTo>
                  <a:lnTo>
                    <a:pt x="6" y="2"/>
                  </a:lnTo>
                  <a:lnTo>
                    <a:pt x="2" y="4"/>
                  </a:lnTo>
                  <a:lnTo>
                    <a:pt x="0" y="8"/>
                  </a:lnTo>
                  <a:lnTo>
                    <a:pt x="0" y="12"/>
                  </a:lnTo>
                  <a:lnTo>
                    <a:pt x="0" y="12"/>
                  </a:lnTo>
                  <a:lnTo>
                    <a:pt x="0" y="16"/>
                  </a:lnTo>
                  <a:lnTo>
                    <a:pt x="2" y="20"/>
                  </a:lnTo>
                  <a:lnTo>
                    <a:pt x="6" y="22"/>
                  </a:lnTo>
                  <a:lnTo>
                    <a:pt x="10" y="22"/>
                  </a:lnTo>
                  <a:lnTo>
                    <a:pt x="10" y="22"/>
                  </a:lnTo>
                  <a:lnTo>
                    <a:pt x="14" y="22"/>
                  </a:lnTo>
                  <a:lnTo>
                    <a:pt x="18" y="20"/>
                  </a:lnTo>
                  <a:lnTo>
                    <a:pt x="20" y="16"/>
                  </a:lnTo>
                  <a:lnTo>
                    <a:pt x="22" y="12"/>
                  </a:lnTo>
                  <a:lnTo>
                    <a:pt x="22" y="12"/>
                  </a:lnTo>
                  <a:lnTo>
                    <a:pt x="20" y="8"/>
                  </a:lnTo>
                  <a:lnTo>
                    <a:pt x="18" y="4"/>
                  </a:lnTo>
                  <a:lnTo>
                    <a:pt x="14" y="2"/>
                  </a:lnTo>
                  <a:lnTo>
                    <a:pt x="10"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058" name="Freeform 278"/>
            <p:cNvSpPr/>
            <p:nvPr/>
          </p:nvSpPr>
          <p:spPr bwMode="auto">
            <a:xfrm>
              <a:off x="1312863" y="1133475"/>
              <a:ext cx="34925" cy="34925"/>
            </a:xfrm>
            <a:custGeom>
              <a:avLst/>
              <a:gdLst/>
              <a:ahLst/>
              <a:cxnLst>
                <a:cxn ang="0">
                  <a:pos x="12" y="0"/>
                </a:cxn>
                <a:cxn ang="0">
                  <a:pos x="12" y="0"/>
                </a:cxn>
                <a:cxn ang="0">
                  <a:pos x="6" y="0"/>
                </a:cxn>
                <a:cxn ang="0">
                  <a:pos x="4" y="2"/>
                </a:cxn>
                <a:cxn ang="0">
                  <a:pos x="0" y="6"/>
                </a:cxn>
                <a:cxn ang="0">
                  <a:pos x="0" y="10"/>
                </a:cxn>
                <a:cxn ang="0">
                  <a:pos x="0" y="10"/>
                </a:cxn>
                <a:cxn ang="0">
                  <a:pos x="0" y="16"/>
                </a:cxn>
                <a:cxn ang="0">
                  <a:pos x="4" y="18"/>
                </a:cxn>
                <a:cxn ang="0">
                  <a:pos x="6" y="22"/>
                </a:cxn>
                <a:cxn ang="0">
                  <a:pos x="12" y="22"/>
                </a:cxn>
                <a:cxn ang="0">
                  <a:pos x="12" y="22"/>
                </a:cxn>
                <a:cxn ang="0">
                  <a:pos x="16" y="22"/>
                </a:cxn>
                <a:cxn ang="0">
                  <a:pos x="20" y="18"/>
                </a:cxn>
                <a:cxn ang="0">
                  <a:pos x="22" y="16"/>
                </a:cxn>
                <a:cxn ang="0">
                  <a:pos x="22" y="10"/>
                </a:cxn>
                <a:cxn ang="0">
                  <a:pos x="22" y="10"/>
                </a:cxn>
                <a:cxn ang="0">
                  <a:pos x="22" y="6"/>
                </a:cxn>
                <a:cxn ang="0">
                  <a:pos x="20" y="2"/>
                </a:cxn>
                <a:cxn ang="0">
                  <a:pos x="16" y="0"/>
                </a:cxn>
                <a:cxn ang="0">
                  <a:pos x="12" y="0"/>
                </a:cxn>
              </a:cxnLst>
              <a:rect l="0" t="0" r="r" b="b"/>
              <a:pathLst>
                <a:path w="22" h="22">
                  <a:moveTo>
                    <a:pt x="12" y="0"/>
                  </a:moveTo>
                  <a:lnTo>
                    <a:pt x="12" y="0"/>
                  </a:lnTo>
                  <a:lnTo>
                    <a:pt x="6" y="0"/>
                  </a:lnTo>
                  <a:lnTo>
                    <a:pt x="4" y="2"/>
                  </a:lnTo>
                  <a:lnTo>
                    <a:pt x="0" y="6"/>
                  </a:lnTo>
                  <a:lnTo>
                    <a:pt x="0" y="10"/>
                  </a:lnTo>
                  <a:lnTo>
                    <a:pt x="0" y="10"/>
                  </a:lnTo>
                  <a:lnTo>
                    <a:pt x="0" y="16"/>
                  </a:lnTo>
                  <a:lnTo>
                    <a:pt x="4" y="18"/>
                  </a:lnTo>
                  <a:lnTo>
                    <a:pt x="6" y="22"/>
                  </a:lnTo>
                  <a:lnTo>
                    <a:pt x="12" y="22"/>
                  </a:lnTo>
                  <a:lnTo>
                    <a:pt x="12" y="22"/>
                  </a:lnTo>
                  <a:lnTo>
                    <a:pt x="16" y="22"/>
                  </a:lnTo>
                  <a:lnTo>
                    <a:pt x="20" y="18"/>
                  </a:lnTo>
                  <a:lnTo>
                    <a:pt x="22" y="16"/>
                  </a:lnTo>
                  <a:lnTo>
                    <a:pt x="22" y="10"/>
                  </a:lnTo>
                  <a:lnTo>
                    <a:pt x="22" y="10"/>
                  </a:lnTo>
                  <a:lnTo>
                    <a:pt x="22" y="6"/>
                  </a:lnTo>
                  <a:lnTo>
                    <a:pt x="20" y="2"/>
                  </a:lnTo>
                  <a:lnTo>
                    <a:pt x="16" y="0"/>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059" name="Freeform 279"/>
            <p:cNvSpPr/>
            <p:nvPr/>
          </p:nvSpPr>
          <p:spPr bwMode="auto">
            <a:xfrm>
              <a:off x="1312863" y="1133475"/>
              <a:ext cx="34925" cy="34925"/>
            </a:xfrm>
            <a:custGeom>
              <a:avLst/>
              <a:gdLst/>
              <a:ahLst/>
              <a:cxnLst>
                <a:cxn ang="0">
                  <a:pos x="12" y="0"/>
                </a:cxn>
                <a:cxn ang="0">
                  <a:pos x="12" y="0"/>
                </a:cxn>
                <a:cxn ang="0">
                  <a:pos x="6" y="0"/>
                </a:cxn>
                <a:cxn ang="0">
                  <a:pos x="4" y="2"/>
                </a:cxn>
                <a:cxn ang="0">
                  <a:pos x="0" y="6"/>
                </a:cxn>
                <a:cxn ang="0">
                  <a:pos x="0" y="10"/>
                </a:cxn>
                <a:cxn ang="0">
                  <a:pos x="0" y="10"/>
                </a:cxn>
                <a:cxn ang="0">
                  <a:pos x="0" y="16"/>
                </a:cxn>
                <a:cxn ang="0">
                  <a:pos x="4" y="18"/>
                </a:cxn>
                <a:cxn ang="0">
                  <a:pos x="6" y="22"/>
                </a:cxn>
                <a:cxn ang="0">
                  <a:pos x="12" y="22"/>
                </a:cxn>
                <a:cxn ang="0">
                  <a:pos x="12" y="22"/>
                </a:cxn>
                <a:cxn ang="0">
                  <a:pos x="16" y="22"/>
                </a:cxn>
                <a:cxn ang="0">
                  <a:pos x="20" y="18"/>
                </a:cxn>
                <a:cxn ang="0">
                  <a:pos x="22" y="16"/>
                </a:cxn>
                <a:cxn ang="0">
                  <a:pos x="22" y="10"/>
                </a:cxn>
                <a:cxn ang="0">
                  <a:pos x="22" y="10"/>
                </a:cxn>
                <a:cxn ang="0">
                  <a:pos x="22" y="6"/>
                </a:cxn>
                <a:cxn ang="0">
                  <a:pos x="20" y="2"/>
                </a:cxn>
                <a:cxn ang="0">
                  <a:pos x="16" y="0"/>
                </a:cxn>
                <a:cxn ang="0">
                  <a:pos x="12" y="0"/>
                </a:cxn>
              </a:cxnLst>
              <a:rect l="0" t="0" r="r" b="b"/>
              <a:pathLst>
                <a:path w="22" h="22">
                  <a:moveTo>
                    <a:pt x="12" y="0"/>
                  </a:moveTo>
                  <a:lnTo>
                    <a:pt x="12" y="0"/>
                  </a:lnTo>
                  <a:lnTo>
                    <a:pt x="6" y="0"/>
                  </a:lnTo>
                  <a:lnTo>
                    <a:pt x="4" y="2"/>
                  </a:lnTo>
                  <a:lnTo>
                    <a:pt x="0" y="6"/>
                  </a:lnTo>
                  <a:lnTo>
                    <a:pt x="0" y="10"/>
                  </a:lnTo>
                  <a:lnTo>
                    <a:pt x="0" y="10"/>
                  </a:lnTo>
                  <a:lnTo>
                    <a:pt x="0" y="16"/>
                  </a:lnTo>
                  <a:lnTo>
                    <a:pt x="4" y="18"/>
                  </a:lnTo>
                  <a:lnTo>
                    <a:pt x="6" y="22"/>
                  </a:lnTo>
                  <a:lnTo>
                    <a:pt x="12" y="22"/>
                  </a:lnTo>
                  <a:lnTo>
                    <a:pt x="12" y="22"/>
                  </a:lnTo>
                  <a:lnTo>
                    <a:pt x="16" y="22"/>
                  </a:lnTo>
                  <a:lnTo>
                    <a:pt x="20" y="18"/>
                  </a:lnTo>
                  <a:lnTo>
                    <a:pt x="22" y="16"/>
                  </a:lnTo>
                  <a:lnTo>
                    <a:pt x="22" y="10"/>
                  </a:lnTo>
                  <a:lnTo>
                    <a:pt x="22" y="10"/>
                  </a:lnTo>
                  <a:lnTo>
                    <a:pt x="22" y="6"/>
                  </a:lnTo>
                  <a:lnTo>
                    <a:pt x="20" y="2"/>
                  </a:lnTo>
                  <a:lnTo>
                    <a:pt x="16" y="0"/>
                  </a:lnTo>
                  <a:lnTo>
                    <a:pt x="12"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060" name="Freeform 280"/>
            <p:cNvSpPr/>
            <p:nvPr/>
          </p:nvSpPr>
          <p:spPr bwMode="auto">
            <a:xfrm>
              <a:off x="1893888" y="116522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061" name="Freeform 281"/>
            <p:cNvSpPr/>
            <p:nvPr/>
          </p:nvSpPr>
          <p:spPr bwMode="auto">
            <a:xfrm>
              <a:off x="1893888" y="116522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062" name="Freeform 282"/>
            <p:cNvSpPr/>
            <p:nvPr/>
          </p:nvSpPr>
          <p:spPr bwMode="auto">
            <a:xfrm>
              <a:off x="1423988" y="138747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063" name="Freeform 283"/>
            <p:cNvSpPr/>
            <p:nvPr/>
          </p:nvSpPr>
          <p:spPr bwMode="auto">
            <a:xfrm>
              <a:off x="1423988" y="138747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064" name="Freeform 284"/>
            <p:cNvSpPr/>
            <p:nvPr/>
          </p:nvSpPr>
          <p:spPr bwMode="auto">
            <a:xfrm>
              <a:off x="1325563" y="1771650"/>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065" name="Freeform 285"/>
            <p:cNvSpPr/>
            <p:nvPr/>
          </p:nvSpPr>
          <p:spPr bwMode="auto">
            <a:xfrm>
              <a:off x="1325563" y="1771650"/>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066" name="Freeform 286"/>
            <p:cNvSpPr/>
            <p:nvPr/>
          </p:nvSpPr>
          <p:spPr bwMode="auto">
            <a:xfrm>
              <a:off x="2211388" y="1244600"/>
              <a:ext cx="47625" cy="44450"/>
            </a:xfrm>
            <a:custGeom>
              <a:avLst/>
              <a:gdLst/>
              <a:ahLst/>
              <a:cxnLst>
                <a:cxn ang="0">
                  <a:pos x="16" y="0"/>
                </a:cxn>
                <a:cxn ang="0">
                  <a:pos x="16" y="0"/>
                </a:cxn>
                <a:cxn ang="0">
                  <a:pos x="10" y="0"/>
                </a:cxn>
                <a:cxn ang="0">
                  <a:pos x="4" y="4"/>
                </a:cxn>
                <a:cxn ang="0">
                  <a:pos x="2" y="8"/>
                </a:cxn>
                <a:cxn ang="0">
                  <a:pos x="0" y="14"/>
                </a:cxn>
                <a:cxn ang="0">
                  <a:pos x="0" y="14"/>
                </a:cxn>
                <a:cxn ang="0">
                  <a:pos x="2" y="20"/>
                </a:cxn>
                <a:cxn ang="0">
                  <a:pos x="4" y="24"/>
                </a:cxn>
                <a:cxn ang="0">
                  <a:pos x="10" y="28"/>
                </a:cxn>
                <a:cxn ang="0">
                  <a:pos x="16" y="28"/>
                </a:cxn>
                <a:cxn ang="0">
                  <a:pos x="16" y="28"/>
                </a:cxn>
                <a:cxn ang="0">
                  <a:pos x="20" y="28"/>
                </a:cxn>
                <a:cxn ang="0">
                  <a:pos x="26" y="24"/>
                </a:cxn>
                <a:cxn ang="0">
                  <a:pos x="28" y="20"/>
                </a:cxn>
                <a:cxn ang="0">
                  <a:pos x="30" y="14"/>
                </a:cxn>
                <a:cxn ang="0">
                  <a:pos x="30" y="14"/>
                </a:cxn>
                <a:cxn ang="0">
                  <a:pos x="28" y="8"/>
                </a:cxn>
                <a:cxn ang="0">
                  <a:pos x="26" y="4"/>
                </a:cxn>
                <a:cxn ang="0">
                  <a:pos x="20" y="0"/>
                </a:cxn>
                <a:cxn ang="0">
                  <a:pos x="16" y="0"/>
                </a:cxn>
              </a:cxnLst>
              <a:rect l="0" t="0" r="r" b="b"/>
              <a:pathLst>
                <a:path w="30" h="28">
                  <a:moveTo>
                    <a:pt x="16" y="0"/>
                  </a:moveTo>
                  <a:lnTo>
                    <a:pt x="16" y="0"/>
                  </a:lnTo>
                  <a:lnTo>
                    <a:pt x="10" y="0"/>
                  </a:lnTo>
                  <a:lnTo>
                    <a:pt x="4" y="4"/>
                  </a:lnTo>
                  <a:lnTo>
                    <a:pt x="2" y="8"/>
                  </a:lnTo>
                  <a:lnTo>
                    <a:pt x="0" y="14"/>
                  </a:lnTo>
                  <a:lnTo>
                    <a:pt x="0" y="14"/>
                  </a:lnTo>
                  <a:lnTo>
                    <a:pt x="2" y="20"/>
                  </a:lnTo>
                  <a:lnTo>
                    <a:pt x="4" y="24"/>
                  </a:lnTo>
                  <a:lnTo>
                    <a:pt x="10" y="28"/>
                  </a:lnTo>
                  <a:lnTo>
                    <a:pt x="16" y="28"/>
                  </a:lnTo>
                  <a:lnTo>
                    <a:pt x="16" y="28"/>
                  </a:lnTo>
                  <a:lnTo>
                    <a:pt x="20" y="28"/>
                  </a:lnTo>
                  <a:lnTo>
                    <a:pt x="26" y="24"/>
                  </a:lnTo>
                  <a:lnTo>
                    <a:pt x="28" y="20"/>
                  </a:lnTo>
                  <a:lnTo>
                    <a:pt x="30" y="14"/>
                  </a:lnTo>
                  <a:lnTo>
                    <a:pt x="30" y="14"/>
                  </a:lnTo>
                  <a:lnTo>
                    <a:pt x="28" y="8"/>
                  </a:lnTo>
                  <a:lnTo>
                    <a:pt x="26" y="4"/>
                  </a:lnTo>
                  <a:lnTo>
                    <a:pt x="20" y="0"/>
                  </a:lnTo>
                  <a:lnTo>
                    <a:pt x="1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067" name="Freeform 287"/>
            <p:cNvSpPr/>
            <p:nvPr/>
          </p:nvSpPr>
          <p:spPr bwMode="auto">
            <a:xfrm>
              <a:off x="2211388" y="1244600"/>
              <a:ext cx="47625" cy="44450"/>
            </a:xfrm>
            <a:custGeom>
              <a:avLst/>
              <a:gdLst/>
              <a:ahLst/>
              <a:cxnLst>
                <a:cxn ang="0">
                  <a:pos x="16" y="0"/>
                </a:cxn>
                <a:cxn ang="0">
                  <a:pos x="16" y="0"/>
                </a:cxn>
                <a:cxn ang="0">
                  <a:pos x="10" y="0"/>
                </a:cxn>
                <a:cxn ang="0">
                  <a:pos x="4" y="4"/>
                </a:cxn>
                <a:cxn ang="0">
                  <a:pos x="2" y="8"/>
                </a:cxn>
                <a:cxn ang="0">
                  <a:pos x="0" y="14"/>
                </a:cxn>
                <a:cxn ang="0">
                  <a:pos x="0" y="14"/>
                </a:cxn>
                <a:cxn ang="0">
                  <a:pos x="2" y="20"/>
                </a:cxn>
                <a:cxn ang="0">
                  <a:pos x="4" y="24"/>
                </a:cxn>
                <a:cxn ang="0">
                  <a:pos x="10" y="28"/>
                </a:cxn>
                <a:cxn ang="0">
                  <a:pos x="16" y="28"/>
                </a:cxn>
                <a:cxn ang="0">
                  <a:pos x="16" y="28"/>
                </a:cxn>
                <a:cxn ang="0">
                  <a:pos x="20" y="28"/>
                </a:cxn>
                <a:cxn ang="0">
                  <a:pos x="26" y="24"/>
                </a:cxn>
                <a:cxn ang="0">
                  <a:pos x="28" y="20"/>
                </a:cxn>
                <a:cxn ang="0">
                  <a:pos x="30" y="14"/>
                </a:cxn>
                <a:cxn ang="0">
                  <a:pos x="30" y="14"/>
                </a:cxn>
                <a:cxn ang="0">
                  <a:pos x="28" y="8"/>
                </a:cxn>
                <a:cxn ang="0">
                  <a:pos x="26" y="4"/>
                </a:cxn>
                <a:cxn ang="0">
                  <a:pos x="20" y="0"/>
                </a:cxn>
                <a:cxn ang="0">
                  <a:pos x="16" y="0"/>
                </a:cxn>
              </a:cxnLst>
              <a:rect l="0" t="0" r="r" b="b"/>
              <a:pathLst>
                <a:path w="30" h="28">
                  <a:moveTo>
                    <a:pt x="16" y="0"/>
                  </a:moveTo>
                  <a:lnTo>
                    <a:pt x="16" y="0"/>
                  </a:lnTo>
                  <a:lnTo>
                    <a:pt x="10" y="0"/>
                  </a:lnTo>
                  <a:lnTo>
                    <a:pt x="4" y="4"/>
                  </a:lnTo>
                  <a:lnTo>
                    <a:pt x="2" y="8"/>
                  </a:lnTo>
                  <a:lnTo>
                    <a:pt x="0" y="14"/>
                  </a:lnTo>
                  <a:lnTo>
                    <a:pt x="0" y="14"/>
                  </a:lnTo>
                  <a:lnTo>
                    <a:pt x="2" y="20"/>
                  </a:lnTo>
                  <a:lnTo>
                    <a:pt x="4" y="24"/>
                  </a:lnTo>
                  <a:lnTo>
                    <a:pt x="10" y="28"/>
                  </a:lnTo>
                  <a:lnTo>
                    <a:pt x="16" y="28"/>
                  </a:lnTo>
                  <a:lnTo>
                    <a:pt x="16" y="28"/>
                  </a:lnTo>
                  <a:lnTo>
                    <a:pt x="20" y="28"/>
                  </a:lnTo>
                  <a:lnTo>
                    <a:pt x="26" y="24"/>
                  </a:lnTo>
                  <a:lnTo>
                    <a:pt x="28" y="20"/>
                  </a:lnTo>
                  <a:lnTo>
                    <a:pt x="30" y="14"/>
                  </a:lnTo>
                  <a:lnTo>
                    <a:pt x="30" y="14"/>
                  </a:lnTo>
                  <a:lnTo>
                    <a:pt x="28" y="8"/>
                  </a:lnTo>
                  <a:lnTo>
                    <a:pt x="26" y="4"/>
                  </a:lnTo>
                  <a:lnTo>
                    <a:pt x="20" y="0"/>
                  </a:lnTo>
                  <a:lnTo>
                    <a:pt x="1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068" name="Freeform 288"/>
            <p:cNvSpPr/>
            <p:nvPr/>
          </p:nvSpPr>
          <p:spPr bwMode="auto">
            <a:xfrm>
              <a:off x="2586038" y="1304925"/>
              <a:ext cx="28575" cy="28575"/>
            </a:xfrm>
            <a:custGeom>
              <a:avLst/>
              <a:gdLst/>
              <a:ahLst/>
              <a:cxnLst>
                <a:cxn ang="0">
                  <a:pos x="8" y="0"/>
                </a:cxn>
                <a:cxn ang="0">
                  <a:pos x="8" y="0"/>
                </a:cxn>
                <a:cxn ang="0">
                  <a:pos x="6" y="2"/>
                </a:cxn>
                <a:cxn ang="0">
                  <a:pos x="2" y="4"/>
                </a:cxn>
                <a:cxn ang="0">
                  <a:pos x="0" y="6"/>
                </a:cxn>
                <a:cxn ang="0">
                  <a:pos x="0" y="10"/>
                </a:cxn>
                <a:cxn ang="0">
                  <a:pos x="0" y="10"/>
                </a:cxn>
                <a:cxn ang="0">
                  <a:pos x="0" y="12"/>
                </a:cxn>
                <a:cxn ang="0">
                  <a:pos x="2" y="16"/>
                </a:cxn>
                <a:cxn ang="0">
                  <a:pos x="6" y="18"/>
                </a:cxn>
                <a:cxn ang="0">
                  <a:pos x="8" y="18"/>
                </a:cxn>
                <a:cxn ang="0">
                  <a:pos x="8" y="18"/>
                </a:cxn>
                <a:cxn ang="0">
                  <a:pos x="12" y="18"/>
                </a:cxn>
                <a:cxn ang="0">
                  <a:pos x="16" y="16"/>
                </a:cxn>
                <a:cxn ang="0">
                  <a:pos x="18" y="12"/>
                </a:cxn>
                <a:cxn ang="0">
                  <a:pos x="18" y="10"/>
                </a:cxn>
                <a:cxn ang="0">
                  <a:pos x="18" y="10"/>
                </a:cxn>
                <a:cxn ang="0">
                  <a:pos x="18" y="6"/>
                </a:cxn>
                <a:cxn ang="0">
                  <a:pos x="16" y="4"/>
                </a:cxn>
                <a:cxn ang="0">
                  <a:pos x="12" y="2"/>
                </a:cxn>
                <a:cxn ang="0">
                  <a:pos x="8" y="0"/>
                </a:cxn>
              </a:cxnLst>
              <a:rect l="0" t="0" r="r" b="b"/>
              <a:pathLst>
                <a:path w="18" h="18">
                  <a:moveTo>
                    <a:pt x="8" y="0"/>
                  </a:moveTo>
                  <a:lnTo>
                    <a:pt x="8" y="0"/>
                  </a:lnTo>
                  <a:lnTo>
                    <a:pt x="6" y="2"/>
                  </a:lnTo>
                  <a:lnTo>
                    <a:pt x="2" y="4"/>
                  </a:lnTo>
                  <a:lnTo>
                    <a:pt x="0" y="6"/>
                  </a:lnTo>
                  <a:lnTo>
                    <a:pt x="0" y="10"/>
                  </a:lnTo>
                  <a:lnTo>
                    <a:pt x="0" y="10"/>
                  </a:lnTo>
                  <a:lnTo>
                    <a:pt x="0" y="12"/>
                  </a:lnTo>
                  <a:lnTo>
                    <a:pt x="2" y="16"/>
                  </a:lnTo>
                  <a:lnTo>
                    <a:pt x="6" y="18"/>
                  </a:lnTo>
                  <a:lnTo>
                    <a:pt x="8" y="18"/>
                  </a:lnTo>
                  <a:lnTo>
                    <a:pt x="8" y="18"/>
                  </a:lnTo>
                  <a:lnTo>
                    <a:pt x="12" y="18"/>
                  </a:lnTo>
                  <a:lnTo>
                    <a:pt x="16" y="16"/>
                  </a:lnTo>
                  <a:lnTo>
                    <a:pt x="18" y="12"/>
                  </a:lnTo>
                  <a:lnTo>
                    <a:pt x="18" y="10"/>
                  </a:lnTo>
                  <a:lnTo>
                    <a:pt x="18" y="10"/>
                  </a:lnTo>
                  <a:lnTo>
                    <a:pt x="18" y="6"/>
                  </a:lnTo>
                  <a:lnTo>
                    <a:pt x="16" y="4"/>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069" name="Freeform 289"/>
            <p:cNvSpPr/>
            <p:nvPr/>
          </p:nvSpPr>
          <p:spPr bwMode="auto">
            <a:xfrm>
              <a:off x="2586038" y="1304925"/>
              <a:ext cx="28575" cy="28575"/>
            </a:xfrm>
            <a:custGeom>
              <a:avLst/>
              <a:gdLst/>
              <a:ahLst/>
              <a:cxnLst>
                <a:cxn ang="0">
                  <a:pos x="8" y="0"/>
                </a:cxn>
                <a:cxn ang="0">
                  <a:pos x="8" y="0"/>
                </a:cxn>
                <a:cxn ang="0">
                  <a:pos x="6" y="2"/>
                </a:cxn>
                <a:cxn ang="0">
                  <a:pos x="2" y="4"/>
                </a:cxn>
                <a:cxn ang="0">
                  <a:pos x="0" y="6"/>
                </a:cxn>
                <a:cxn ang="0">
                  <a:pos x="0" y="10"/>
                </a:cxn>
                <a:cxn ang="0">
                  <a:pos x="0" y="10"/>
                </a:cxn>
                <a:cxn ang="0">
                  <a:pos x="0" y="12"/>
                </a:cxn>
                <a:cxn ang="0">
                  <a:pos x="2" y="16"/>
                </a:cxn>
                <a:cxn ang="0">
                  <a:pos x="6" y="18"/>
                </a:cxn>
                <a:cxn ang="0">
                  <a:pos x="8" y="18"/>
                </a:cxn>
                <a:cxn ang="0">
                  <a:pos x="8" y="18"/>
                </a:cxn>
                <a:cxn ang="0">
                  <a:pos x="12" y="18"/>
                </a:cxn>
                <a:cxn ang="0">
                  <a:pos x="16" y="16"/>
                </a:cxn>
                <a:cxn ang="0">
                  <a:pos x="18" y="12"/>
                </a:cxn>
                <a:cxn ang="0">
                  <a:pos x="18" y="10"/>
                </a:cxn>
                <a:cxn ang="0">
                  <a:pos x="18" y="10"/>
                </a:cxn>
                <a:cxn ang="0">
                  <a:pos x="18" y="6"/>
                </a:cxn>
                <a:cxn ang="0">
                  <a:pos x="16" y="4"/>
                </a:cxn>
                <a:cxn ang="0">
                  <a:pos x="12" y="2"/>
                </a:cxn>
                <a:cxn ang="0">
                  <a:pos x="8" y="0"/>
                </a:cxn>
              </a:cxnLst>
              <a:rect l="0" t="0" r="r" b="b"/>
              <a:pathLst>
                <a:path w="18" h="18">
                  <a:moveTo>
                    <a:pt x="8" y="0"/>
                  </a:moveTo>
                  <a:lnTo>
                    <a:pt x="8" y="0"/>
                  </a:lnTo>
                  <a:lnTo>
                    <a:pt x="6" y="2"/>
                  </a:lnTo>
                  <a:lnTo>
                    <a:pt x="2" y="4"/>
                  </a:lnTo>
                  <a:lnTo>
                    <a:pt x="0" y="6"/>
                  </a:lnTo>
                  <a:lnTo>
                    <a:pt x="0" y="10"/>
                  </a:lnTo>
                  <a:lnTo>
                    <a:pt x="0" y="10"/>
                  </a:lnTo>
                  <a:lnTo>
                    <a:pt x="0" y="12"/>
                  </a:lnTo>
                  <a:lnTo>
                    <a:pt x="2" y="16"/>
                  </a:lnTo>
                  <a:lnTo>
                    <a:pt x="6" y="18"/>
                  </a:lnTo>
                  <a:lnTo>
                    <a:pt x="8" y="18"/>
                  </a:lnTo>
                  <a:lnTo>
                    <a:pt x="8" y="18"/>
                  </a:lnTo>
                  <a:lnTo>
                    <a:pt x="12" y="18"/>
                  </a:lnTo>
                  <a:lnTo>
                    <a:pt x="16" y="16"/>
                  </a:lnTo>
                  <a:lnTo>
                    <a:pt x="18" y="12"/>
                  </a:lnTo>
                  <a:lnTo>
                    <a:pt x="18" y="10"/>
                  </a:lnTo>
                  <a:lnTo>
                    <a:pt x="18" y="10"/>
                  </a:lnTo>
                  <a:lnTo>
                    <a:pt x="18" y="6"/>
                  </a:lnTo>
                  <a:lnTo>
                    <a:pt x="16" y="4"/>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070" name="Freeform 290"/>
            <p:cNvSpPr/>
            <p:nvPr/>
          </p:nvSpPr>
          <p:spPr bwMode="auto">
            <a:xfrm>
              <a:off x="3132138" y="1085850"/>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071" name="Freeform 291"/>
            <p:cNvSpPr/>
            <p:nvPr/>
          </p:nvSpPr>
          <p:spPr bwMode="auto">
            <a:xfrm>
              <a:off x="3132138" y="1085850"/>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072" name="Freeform 292"/>
            <p:cNvSpPr/>
            <p:nvPr/>
          </p:nvSpPr>
          <p:spPr bwMode="auto">
            <a:xfrm>
              <a:off x="4205288" y="1120775"/>
              <a:ext cx="28575" cy="25400"/>
            </a:xfrm>
            <a:custGeom>
              <a:avLst/>
              <a:gdLst/>
              <a:ahLst/>
              <a:cxnLst>
                <a:cxn ang="0">
                  <a:pos x="8" y="0"/>
                </a:cxn>
                <a:cxn ang="0">
                  <a:pos x="8" y="0"/>
                </a:cxn>
                <a:cxn ang="0">
                  <a:pos x="6" y="0"/>
                </a:cxn>
                <a:cxn ang="0">
                  <a:pos x="2" y="2"/>
                </a:cxn>
                <a:cxn ang="0">
                  <a:pos x="2" y="4"/>
                </a:cxn>
                <a:cxn ang="0">
                  <a:pos x="0" y="8"/>
                </a:cxn>
                <a:cxn ang="0">
                  <a:pos x="0" y="8"/>
                </a:cxn>
                <a:cxn ang="0">
                  <a:pos x="2" y="12"/>
                </a:cxn>
                <a:cxn ang="0">
                  <a:pos x="2" y="14"/>
                </a:cxn>
                <a:cxn ang="0">
                  <a:pos x="6" y="16"/>
                </a:cxn>
                <a:cxn ang="0">
                  <a:pos x="8" y="16"/>
                </a:cxn>
                <a:cxn ang="0">
                  <a:pos x="8" y="16"/>
                </a:cxn>
                <a:cxn ang="0">
                  <a:pos x="12" y="16"/>
                </a:cxn>
                <a:cxn ang="0">
                  <a:pos x="16" y="14"/>
                </a:cxn>
                <a:cxn ang="0">
                  <a:pos x="16" y="12"/>
                </a:cxn>
                <a:cxn ang="0">
                  <a:pos x="18" y="8"/>
                </a:cxn>
                <a:cxn ang="0">
                  <a:pos x="18" y="8"/>
                </a:cxn>
                <a:cxn ang="0">
                  <a:pos x="16" y="4"/>
                </a:cxn>
                <a:cxn ang="0">
                  <a:pos x="16" y="2"/>
                </a:cxn>
                <a:cxn ang="0">
                  <a:pos x="12" y="0"/>
                </a:cxn>
                <a:cxn ang="0">
                  <a:pos x="8" y="0"/>
                </a:cxn>
              </a:cxnLst>
              <a:rect l="0" t="0" r="r" b="b"/>
              <a:pathLst>
                <a:path w="18" h="16">
                  <a:moveTo>
                    <a:pt x="8" y="0"/>
                  </a:moveTo>
                  <a:lnTo>
                    <a:pt x="8" y="0"/>
                  </a:lnTo>
                  <a:lnTo>
                    <a:pt x="6" y="0"/>
                  </a:lnTo>
                  <a:lnTo>
                    <a:pt x="2" y="2"/>
                  </a:lnTo>
                  <a:lnTo>
                    <a:pt x="2" y="4"/>
                  </a:lnTo>
                  <a:lnTo>
                    <a:pt x="0" y="8"/>
                  </a:lnTo>
                  <a:lnTo>
                    <a:pt x="0" y="8"/>
                  </a:lnTo>
                  <a:lnTo>
                    <a:pt x="2" y="12"/>
                  </a:lnTo>
                  <a:lnTo>
                    <a:pt x="2" y="14"/>
                  </a:lnTo>
                  <a:lnTo>
                    <a:pt x="6" y="16"/>
                  </a:lnTo>
                  <a:lnTo>
                    <a:pt x="8" y="16"/>
                  </a:lnTo>
                  <a:lnTo>
                    <a:pt x="8" y="16"/>
                  </a:lnTo>
                  <a:lnTo>
                    <a:pt x="12" y="16"/>
                  </a:lnTo>
                  <a:lnTo>
                    <a:pt x="16" y="14"/>
                  </a:lnTo>
                  <a:lnTo>
                    <a:pt x="16" y="12"/>
                  </a:lnTo>
                  <a:lnTo>
                    <a:pt x="18" y="8"/>
                  </a:lnTo>
                  <a:lnTo>
                    <a:pt x="18" y="8"/>
                  </a:lnTo>
                  <a:lnTo>
                    <a:pt x="16" y="4"/>
                  </a:lnTo>
                  <a:lnTo>
                    <a:pt x="16" y="2"/>
                  </a:lnTo>
                  <a:lnTo>
                    <a:pt x="12" y="0"/>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073" name="Freeform 293"/>
            <p:cNvSpPr/>
            <p:nvPr/>
          </p:nvSpPr>
          <p:spPr bwMode="auto">
            <a:xfrm>
              <a:off x="4205288" y="1120775"/>
              <a:ext cx="28575" cy="25400"/>
            </a:xfrm>
            <a:custGeom>
              <a:avLst/>
              <a:gdLst/>
              <a:ahLst/>
              <a:cxnLst>
                <a:cxn ang="0">
                  <a:pos x="8" y="0"/>
                </a:cxn>
                <a:cxn ang="0">
                  <a:pos x="8" y="0"/>
                </a:cxn>
                <a:cxn ang="0">
                  <a:pos x="6" y="0"/>
                </a:cxn>
                <a:cxn ang="0">
                  <a:pos x="2" y="2"/>
                </a:cxn>
                <a:cxn ang="0">
                  <a:pos x="2" y="4"/>
                </a:cxn>
                <a:cxn ang="0">
                  <a:pos x="0" y="8"/>
                </a:cxn>
                <a:cxn ang="0">
                  <a:pos x="0" y="8"/>
                </a:cxn>
                <a:cxn ang="0">
                  <a:pos x="2" y="12"/>
                </a:cxn>
                <a:cxn ang="0">
                  <a:pos x="2" y="14"/>
                </a:cxn>
                <a:cxn ang="0">
                  <a:pos x="6" y="16"/>
                </a:cxn>
                <a:cxn ang="0">
                  <a:pos x="8" y="16"/>
                </a:cxn>
                <a:cxn ang="0">
                  <a:pos x="8" y="16"/>
                </a:cxn>
                <a:cxn ang="0">
                  <a:pos x="12" y="16"/>
                </a:cxn>
                <a:cxn ang="0">
                  <a:pos x="16" y="14"/>
                </a:cxn>
                <a:cxn ang="0">
                  <a:pos x="16" y="12"/>
                </a:cxn>
                <a:cxn ang="0">
                  <a:pos x="18" y="8"/>
                </a:cxn>
                <a:cxn ang="0">
                  <a:pos x="18" y="8"/>
                </a:cxn>
                <a:cxn ang="0">
                  <a:pos x="16" y="4"/>
                </a:cxn>
                <a:cxn ang="0">
                  <a:pos x="16" y="2"/>
                </a:cxn>
                <a:cxn ang="0">
                  <a:pos x="12" y="0"/>
                </a:cxn>
                <a:cxn ang="0">
                  <a:pos x="8" y="0"/>
                </a:cxn>
              </a:cxnLst>
              <a:rect l="0" t="0" r="r" b="b"/>
              <a:pathLst>
                <a:path w="18" h="16">
                  <a:moveTo>
                    <a:pt x="8" y="0"/>
                  </a:moveTo>
                  <a:lnTo>
                    <a:pt x="8" y="0"/>
                  </a:lnTo>
                  <a:lnTo>
                    <a:pt x="6" y="0"/>
                  </a:lnTo>
                  <a:lnTo>
                    <a:pt x="2" y="2"/>
                  </a:lnTo>
                  <a:lnTo>
                    <a:pt x="2" y="4"/>
                  </a:lnTo>
                  <a:lnTo>
                    <a:pt x="0" y="8"/>
                  </a:lnTo>
                  <a:lnTo>
                    <a:pt x="0" y="8"/>
                  </a:lnTo>
                  <a:lnTo>
                    <a:pt x="2" y="12"/>
                  </a:lnTo>
                  <a:lnTo>
                    <a:pt x="2" y="14"/>
                  </a:lnTo>
                  <a:lnTo>
                    <a:pt x="6" y="16"/>
                  </a:lnTo>
                  <a:lnTo>
                    <a:pt x="8" y="16"/>
                  </a:lnTo>
                  <a:lnTo>
                    <a:pt x="8" y="16"/>
                  </a:lnTo>
                  <a:lnTo>
                    <a:pt x="12" y="16"/>
                  </a:lnTo>
                  <a:lnTo>
                    <a:pt x="16" y="14"/>
                  </a:lnTo>
                  <a:lnTo>
                    <a:pt x="16" y="12"/>
                  </a:lnTo>
                  <a:lnTo>
                    <a:pt x="18" y="8"/>
                  </a:lnTo>
                  <a:lnTo>
                    <a:pt x="18" y="8"/>
                  </a:lnTo>
                  <a:lnTo>
                    <a:pt x="16" y="4"/>
                  </a:lnTo>
                  <a:lnTo>
                    <a:pt x="16" y="2"/>
                  </a:lnTo>
                  <a:lnTo>
                    <a:pt x="12" y="0"/>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074" name="Freeform 294"/>
            <p:cNvSpPr/>
            <p:nvPr/>
          </p:nvSpPr>
          <p:spPr bwMode="auto">
            <a:xfrm>
              <a:off x="3922713" y="1714500"/>
              <a:ext cx="25400" cy="28575"/>
            </a:xfrm>
            <a:custGeom>
              <a:avLst/>
              <a:gdLst/>
              <a:ahLst/>
              <a:cxnLst>
                <a:cxn ang="0">
                  <a:pos x="8" y="0"/>
                </a:cxn>
                <a:cxn ang="0">
                  <a:pos x="8" y="0"/>
                </a:cxn>
                <a:cxn ang="0">
                  <a:pos x="4" y="2"/>
                </a:cxn>
                <a:cxn ang="0">
                  <a:pos x="2" y="4"/>
                </a:cxn>
                <a:cxn ang="0">
                  <a:pos x="0" y="6"/>
                </a:cxn>
                <a:cxn ang="0">
                  <a:pos x="0" y="10"/>
                </a:cxn>
                <a:cxn ang="0">
                  <a:pos x="0" y="10"/>
                </a:cxn>
                <a:cxn ang="0">
                  <a:pos x="0" y="12"/>
                </a:cxn>
                <a:cxn ang="0">
                  <a:pos x="2" y="16"/>
                </a:cxn>
                <a:cxn ang="0">
                  <a:pos x="4" y="18"/>
                </a:cxn>
                <a:cxn ang="0">
                  <a:pos x="8" y="18"/>
                </a:cxn>
                <a:cxn ang="0">
                  <a:pos x="8" y="18"/>
                </a:cxn>
                <a:cxn ang="0">
                  <a:pos x="10" y="18"/>
                </a:cxn>
                <a:cxn ang="0">
                  <a:pos x="14" y="16"/>
                </a:cxn>
                <a:cxn ang="0">
                  <a:pos x="16" y="12"/>
                </a:cxn>
                <a:cxn ang="0">
                  <a:pos x="16" y="10"/>
                </a:cxn>
                <a:cxn ang="0">
                  <a:pos x="16" y="10"/>
                </a:cxn>
                <a:cxn ang="0">
                  <a:pos x="16" y="6"/>
                </a:cxn>
                <a:cxn ang="0">
                  <a:pos x="14" y="4"/>
                </a:cxn>
                <a:cxn ang="0">
                  <a:pos x="10" y="2"/>
                </a:cxn>
                <a:cxn ang="0">
                  <a:pos x="8" y="0"/>
                </a:cxn>
              </a:cxnLst>
              <a:rect l="0" t="0" r="r" b="b"/>
              <a:pathLst>
                <a:path w="16" h="18">
                  <a:moveTo>
                    <a:pt x="8" y="0"/>
                  </a:moveTo>
                  <a:lnTo>
                    <a:pt x="8" y="0"/>
                  </a:lnTo>
                  <a:lnTo>
                    <a:pt x="4" y="2"/>
                  </a:lnTo>
                  <a:lnTo>
                    <a:pt x="2" y="4"/>
                  </a:lnTo>
                  <a:lnTo>
                    <a:pt x="0" y="6"/>
                  </a:lnTo>
                  <a:lnTo>
                    <a:pt x="0" y="10"/>
                  </a:lnTo>
                  <a:lnTo>
                    <a:pt x="0" y="10"/>
                  </a:lnTo>
                  <a:lnTo>
                    <a:pt x="0" y="12"/>
                  </a:lnTo>
                  <a:lnTo>
                    <a:pt x="2" y="16"/>
                  </a:lnTo>
                  <a:lnTo>
                    <a:pt x="4" y="18"/>
                  </a:lnTo>
                  <a:lnTo>
                    <a:pt x="8" y="18"/>
                  </a:lnTo>
                  <a:lnTo>
                    <a:pt x="8" y="18"/>
                  </a:lnTo>
                  <a:lnTo>
                    <a:pt x="10" y="18"/>
                  </a:lnTo>
                  <a:lnTo>
                    <a:pt x="14" y="16"/>
                  </a:lnTo>
                  <a:lnTo>
                    <a:pt x="16" y="12"/>
                  </a:lnTo>
                  <a:lnTo>
                    <a:pt x="16" y="10"/>
                  </a:lnTo>
                  <a:lnTo>
                    <a:pt x="16" y="10"/>
                  </a:lnTo>
                  <a:lnTo>
                    <a:pt x="16" y="6"/>
                  </a:lnTo>
                  <a:lnTo>
                    <a:pt x="14" y="4"/>
                  </a:lnTo>
                  <a:lnTo>
                    <a:pt x="10"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075" name="Freeform 295"/>
            <p:cNvSpPr/>
            <p:nvPr/>
          </p:nvSpPr>
          <p:spPr bwMode="auto">
            <a:xfrm>
              <a:off x="3922713" y="1714500"/>
              <a:ext cx="25400" cy="28575"/>
            </a:xfrm>
            <a:custGeom>
              <a:avLst/>
              <a:gdLst/>
              <a:ahLst/>
              <a:cxnLst>
                <a:cxn ang="0">
                  <a:pos x="8" y="0"/>
                </a:cxn>
                <a:cxn ang="0">
                  <a:pos x="8" y="0"/>
                </a:cxn>
                <a:cxn ang="0">
                  <a:pos x="4" y="2"/>
                </a:cxn>
                <a:cxn ang="0">
                  <a:pos x="2" y="4"/>
                </a:cxn>
                <a:cxn ang="0">
                  <a:pos x="0" y="6"/>
                </a:cxn>
                <a:cxn ang="0">
                  <a:pos x="0" y="10"/>
                </a:cxn>
                <a:cxn ang="0">
                  <a:pos x="0" y="10"/>
                </a:cxn>
                <a:cxn ang="0">
                  <a:pos x="0" y="12"/>
                </a:cxn>
                <a:cxn ang="0">
                  <a:pos x="2" y="16"/>
                </a:cxn>
                <a:cxn ang="0">
                  <a:pos x="4" y="18"/>
                </a:cxn>
                <a:cxn ang="0">
                  <a:pos x="8" y="18"/>
                </a:cxn>
                <a:cxn ang="0">
                  <a:pos x="8" y="18"/>
                </a:cxn>
                <a:cxn ang="0">
                  <a:pos x="10" y="18"/>
                </a:cxn>
                <a:cxn ang="0">
                  <a:pos x="14" y="16"/>
                </a:cxn>
                <a:cxn ang="0">
                  <a:pos x="16" y="12"/>
                </a:cxn>
                <a:cxn ang="0">
                  <a:pos x="16" y="10"/>
                </a:cxn>
                <a:cxn ang="0">
                  <a:pos x="16" y="10"/>
                </a:cxn>
                <a:cxn ang="0">
                  <a:pos x="16" y="6"/>
                </a:cxn>
                <a:cxn ang="0">
                  <a:pos x="14" y="4"/>
                </a:cxn>
                <a:cxn ang="0">
                  <a:pos x="10" y="2"/>
                </a:cxn>
                <a:cxn ang="0">
                  <a:pos x="8" y="0"/>
                </a:cxn>
              </a:cxnLst>
              <a:rect l="0" t="0" r="r" b="b"/>
              <a:pathLst>
                <a:path w="16" h="18">
                  <a:moveTo>
                    <a:pt x="8" y="0"/>
                  </a:moveTo>
                  <a:lnTo>
                    <a:pt x="8" y="0"/>
                  </a:lnTo>
                  <a:lnTo>
                    <a:pt x="4" y="2"/>
                  </a:lnTo>
                  <a:lnTo>
                    <a:pt x="2" y="4"/>
                  </a:lnTo>
                  <a:lnTo>
                    <a:pt x="0" y="6"/>
                  </a:lnTo>
                  <a:lnTo>
                    <a:pt x="0" y="10"/>
                  </a:lnTo>
                  <a:lnTo>
                    <a:pt x="0" y="10"/>
                  </a:lnTo>
                  <a:lnTo>
                    <a:pt x="0" y="12"/>
                  </a:lnTo>
                  <a:lnTo>
                    <a:pt x="2" y="16"/>
                  </a:lnTo>
                  <a:lnTo>
                    <a:pt x="4" y="18"/>
                  </a:lnTo>
                  <a:lnTo>
                    <a:pt x="8" y="18"/>
                  </a:lnTo>
                  <a:lnTo>
                    <a:pt x="8" y="18"/>
                  </a:lnTo>
                  <a:lnTo>
                    <a:pt x="10" y="18"/>
                  </a:lnTo>
                  <a:lnTo>
                    <a:pt x="14" y="16"/>
                  </a:lnTo>
                  <a:lnTo>
                    <a:pt x="16" y="12"/>
                  </a:lnTo>
                  <a:lnTo>
                    <a:pt x="16" y="10"/>
                  </a:lnTo>
                  <a:lnTo>
                    <a:pt x="16" y="10"/>
                  </a:lnTo>
                  <a:lnTo>
                    <a:pt x="16" y="6"/>
                  </a:lnTo>
                  <a:lnTo>
                    <a:pt x="14" y="4"/>
                  </a:lnTo>
                  <a:lnTo>
                    <a:pt x="10"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076" name="Freeform 296"/>
            <p:cNvSpPr/>
            <p:nvPr/>
          </p:nvSpPr>
          <p:spPr bwMode="auto">
            <a:xfrm>
              <a:off x="6421438" y="1768475"/>
              <a:ext cx="28575" cy="28575"/>
            </a:xfrm>
            <a:custGeom>
              <a:avLst/>
              <a:gdLst/>
              <a:ahLst/>
              <a:cxnLst>
                <a:cxn ang="0">
                  <a:pos x="8" y="0"/>
                </a:cxn>
                <a:cxn ang="0">
                  <a:pos x="8" y="0"/>
                </a:cxn>
                <a:cxn ang="0">
                  <a:pos x="6" y="2"/>
                </a:cxn>
                <a:cxn ang="0">
                  <a:pos x="2" y="2"/>
                </a:cxn>
                <a:cxn ang="0">
                  <a:pos x="0" y="6"/>
                </a:cxn>
                <a:cxn ang="0">
                  <a:pos x="0" y="8"/>
                </a:cxn>
                <a:cxn ang="0">
                  <a:pos x="0" y="8"/>
                </a:cxn>
                <a:cxn ang="0">
                  <a:pos x="0" y="12"/>
                </a:cxn>
                <a:cxn ang="0">
                  <a:pos x="2" y="14"/>
                </a:cxn>
                <a:cxn ang="0">
                  <a:pos x="6" y="16"/>
                </a:cxn>
                <a:cxn ang="0">
                  <a:pos x="8" y="18"/>
                </a:cxn>
                <a:cxn ang="0">
                  <a:pos x="8" y="18"/>
                </a:cxn>
                <a:cxn ang="0">
                  <a:pos x="12" y="16"/>
                </a:cxn>
                <a:cxn ang="0">
                  <a:pos x="14" y="14"/>
                </a:cxn>
                <a:cxn ang="0">
                  <a:pos x="16" y="12"/>
                </a:cxn>
                <a:cxn ang="0">
                  <a:pos x="18" y="8"/>
                </a:cxn>
                <a:cxn ang="0">
                  <a:pos x="18" y="8"/>
                </a:cxn>
                <a:cxn ang="0">
                  <a:pos x="16" y="6"/>
                </a:cxn>
                <a:cxn ang="0">
                  <a:pos x="14" y="2"/>
                </a:cxn>
                <a:cxn ang="0">
                  <a:pos x="12" y="2"/>
                </a:cxn>
                <a:cxn ang="0">
                  <a:pos x="8" y="0"/>
                </a:cxn>
              </a:cxnLst>
              <a:rect l="0" t="0" r="r" b="b"/>
              <a:pathLst>
                <a:path w="18" h="18">
                  <a:moveTo>
                    <a:pt x="8" y="0"/>
                  </a:moveTo>
                  <a:lnTo>
                    <a:pt x="8" y="0"/>
                  </a:lnTo>
                  <a:lnTo>
                    <a:pt x="6" y="2"/>
                  </a:lnTo>
                  <a:lnTo>
                    <a:pt x="2" y="2"/>
                  </a:lnTo>
                  <a:lnTo>
                    <a:pt x="0" y="6"/>
                  </a:lnTo>
                  <a:lnTo>
                    <a:pt x="0" y="8"/>
                  </a:lnTo>
                  <a:lnTo>
                    <a:pt x="0" y="8"/>
                  </a:lnTo>
                  <a:lnTo>
                    <a:pt x="0" y="12"/>
                  </a:lnTo>
                  <a:lnTo>
                    <a:pt x="2" y="14"/>
                  </a:lnTo>
                  <a:lnTo>
                    <a:pt x="6" y="16"/>
                  </a:lnTo>
                  <a:lnTo>
                    <a:pt x="8" y="18"/>
                  </a:lnTo>
                  <a:lnTo>
                    <a:pt x="8" y="18"/>
                  </a:lnTo>
                  <a:lnTo>
                    <a:pt x="12" y="16"/>
                  </a:lnTo>
                  <a:lnTo>
                    <a:pt x="14" y="14"/>
                  </a:lnTo>
                  <a:lnTo>
                    <a:pt x="16" y="12"/>
                  </a:lnTo>
                  <a:lnTo>
                    <a:pt x="18" y="8"/>
                  </a:lnTo>
                  <a:lnTo>
                    <a:pt x="18" y="8"/>
                  </a:lnTo>
                  <a:lnTo>
                    <a:pt x="16" y="6"/>
                  </a:lnTo>
                  <a:lnTo>
                    <a:pt x="14" y="2"/>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077" name="Freeform 297"/>
            <p:cNvSpPr/>
            <p:nvPr/>
          </p:nvSpPr>
          <p:spPr bwMode="auto">
            <a:xfrm>
              <a:off x="6421438" y="1768475"/>
              <a:ext cx="28575" cy="28575"/>
            </a:xfrm>
            <a:custGeom>
              <a:avLst/>
              <a:gdLst/>
              <a:ahLst/>
              <a:cxnLst>
                <a:cxn ang="0">
                  <a:pos x="8" y="0"/>
                </a:cxn>
                <a:cxn ang="0">
                  <a:pos x="8" y="0"/>
                </a:cxn>
                <a:cxn ang="0">
                  <a:pos x="6" y="2"/>
                </a:cxn>
                <a:cxn ang="0">
                  <a:pos x="2" y="2"/>
                </a:cxn>
                <a:cxn ang="0">
                  <a:pos x="0" y="6"/>
                </a:cxn>
                <a:cxn ang="0">
                  <a:pos x="0" y="8"/>
                </a:cxn>
                <a:cxn ang="0">
                  <a:pos x="0" y="8"/>
                </a:cxn>
                <a:cxn ang="0">
                  <a:pos x="0" y="12"/>
                </a:cxn>
                <a:cxn ang="0">
                  <a:pos x="2" y="14"/>
                </a:cxn>
                <a:cxn ang="0">
                  <a:pos x="6" y="16"/>
                </a:cxn>
                <a:cxn ang="0">
                  <a:pos x="8" y="18"/>
                </a:cxn>
                <a:cxn ang="0">
                  <a:pos x="8" y="18"/>
                </a:cxn>
                <a:cxn ang="0">
                  <a:pos x="12" y="16"/>
                </a:cxn>
                <a:cxn ang="0">
                  <a:pos x="14" y="14"/>
                </a:cxn>
                <a:cxn ang="0">
                  <a:pos x="16" y="12"/>
                </a:cxn>
                <a:cxn ang="0">
                  <a:pos x="18" y="8"/>
                </a:cxn>
                <a:cxn ang="0">
                  <a:pos x="18" y="8"/>
                </a:cxn>
                <a:cxn ang="0">
                  <a:pos x="16" y="6"/>
                </a:cxn>
                <a:cxn ang="0">
                  <a:pos x="14" y="2"/>
                </a:cxn>
                <a:cxn ang="0">
                  <a:pos x="12" y="2"/>
                </a:cxn>
                <a:cxn ang="0">
                  <a:pos x="8" y="0"/>
                </a:cxn>
              </a:cxnLst>
              <a:rect l="0" t="0" r="r" b="b"/>
              <a:pathLst>
                <a:path w="18" h="18">
                  <a:moveTo>
                    <a:pt x="8" y="0"/>
                  </a:moveTo>
                  <a:lnTo>
                    <a:pt x="8" y="0"/>
                  </a:lnTo>
                  <a:lnTo>
                    <a:pt x="6" y="2"/>
                  </a:lnTo>
                  <a:lnTo>
                    <a:pt x="2" y="2"/>
                  </a:lnTo>
                  <a:lnTo>
                    <a:pt x="0" y="6"/>
                  </a:lnTo>
                  <a:lnTo>
                    <a:pt x="0" y="8"/>
                  </a:lnTo>
                  <a:lnTo>
                    <a:pt x="0" y="8"/>
                  </a:lnTo>
                  <a:lnTo>
                    <a:pt x="0" y="12"/>
                  </a:lnTo>
                  <a:lnTo>
                    <a:pt x="2" y="14"/>
                  </a:lnTo>
                  <a:lnTo>
                    <a:pt x="6" y="16"/>
                  </a:lnTo>
                  <a:lnTo>
                    <a:pt x="8" y="18"/>
                  </a:lnTo>
                  <a:lnTo>
                    <a:pt x="8" y="18"/>
                  </a:lnTo>
                  <a:lnTo>
                    <a:pt x="12" y="16"/>
                  </a:lnTo>
                  <a:lnTo>
                    <a:pt x="14" y="14"/>
                  </a:lnTo>
                  <a:lnTo>
                    <a:pt x="16" y="12"/>
                  </a:lnTo>
                  <a:lnTo>
                    <a:pt x="18" y="8"/>
                  </a:lnTo>
                  <a:lnTo>
                    <a:pt x="18" y="8"/>
                  </a:lnTo>
                  <a:lnTo>
                    <a:pt x="16" y="6"/>
                  </a:lnTo>
                  <a:lnTo>
                    <a:pt x="14" y="2"/>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078" name="Freeform 298"/>
            <p:cNvSpPr/>
            <p:nvPr/>
          </p:nvSpPr>
          <p:spPr bwMode="auto">
            <a:xfrm>
              <a:off x="5033963" y="1393825"/>
              <a:ext cx="25400" cy="28575"/>
            </a:xfrm>
            <a:custGeom>
              <a:avLst/>
              <a:gdLst/>
              <a:ahLst/>
              <a:cxnLst>
                <a:cxn ang="0">
                  <a:pos x="8" y="0"/>
                </a:cxn>
                <a:cxn ang="0">
                  <a:pos x="8" y="0"/>
                </a:cxn>
                <a:cxn ang="0">
                  <a:pos x="4" y="2"/>
                </a:cxn>
                <a:cxn ang="0">
                  <a:pos x="2" y="4"/>
                </a:cxn>
                <a:cxn ang="0">
                  <a:pos x="0" y="6"/>
                </a:cxn>
                <a:cxn ang="0">
                  <a:pos x="0" y="10"/>
                </a:cxn>
                <a:cxn ang="0">
                  <a:pos x="0" y="10"/>
                </a:cxn>
                <a:cxn ang="0">
                  <a:pos x="0" y="12"/>
                </a:cxn>
                <a:cxn ang="0">
                  <a:pos x="2" y="16"/>
                </a:cxn>
                <a:cxn ang="0">
                  <a:pos x="4" y="18"/>
                </a:cxn>
                <a:cxn ang="0">
                  <a:pos x="8" y="18"/>
                </a:cxn>
                <a:cxn ang="0">
                  <a:pos x="8" y="18"/>
                </a:cxn>
                <a:cxn ang="0">
                  <a:pos x="12" y="18"/>
                </a:cxn>
                <a:cxn ang="0">
                  <a:pos x="14" y="16"/>
                </a:cxn>
                <a:cxn ang="0">
                  <a:pos x="16" y="12"/>
                </a:cxn>
                <a:cxn ang="0">
                  <a:pos x="16" y="10"/>
                </a:cxn>
                <a:cxn ang="0">
                  <a:pos x="16" y="10"/>
                </a:cxn>
                <a:cxn ang="0">
                  <a:pos x="16" y="6"/>
                </a:cxn>
                <a:cxn ang="0">
                  <a:pos x="14" y="4"/>
                </a:cxn>
                <a:cxn ang="0">
                  <a:pos x="12" y="2"/>
                </a:cxn>
                <a:cxn ang="0">
                  <a:pos x="8" y="0"/>
                </a:cxn>
              </a:cxnLst>
              <a:rect l="0" t="0" r="r" b="b"/>
              <a:pathLst>
                <a:path w="16" h="18">
                  <a:moveTo>
                    <a:pt x="8" y="0"/>
                  </a:moveTo>
                  <a:lnTo>
                    <a:pt x="8" y="0"/>
                  </a:lnTo>
                  <a:lnTo>
                    <a:pt x="4" y="2"/>
                  </a:lnTo>
                  <a:lnTo>
                    <a:pt x="2" y="4"/>
                  </a:lnTo>
                  <a:lnTo>
                    <a:pt x="0" y="6"/>
                  </a:lnTo>
                  <a:lnTo>
                    <a:pt x="0" y="10"/>
                  </a:lnTo>
                  <a:lnTo>
                    <a:pt x="0" y="10"/>
                  </a:lnTo>
                  <a:lnTo>
                    <a:pt x="0" y="12"/>
                  </a:lnTo>
                  <a:lnTo>
                    <a:pt x="2" y="16"/>
                  </a:lnTo>
                  <a:lnTo>
                    <a:pt x="4" y="18"/>
                  </a:lnTo>
                  <a:lnTo>
                    <a:pt x="8" y="18"/>
                  </a:lnTo>
                  <a:lnTo>
                    <a:pt x="8" y="18"/>
                  </a:lnTo>
                  <a:lnTo>
                    <a:pt x="12" y="18"/>
                  </a:lnTo>
                  <a:lnTo>
                    <a:pt x="14" y="16"/>
                  </a:lnTo>
                  <a:lnTo>
                    <a:pt x="16" y="12"/>
                  </a:lnTo>
                  <a:lnTo>
                    <a:pt x="16" y="10"/>
                  </a:lnTo>
                  <a:lnTo>
                    <a:pt x="16" y="10"/>
                  </a:lnTo>
                  <a:lnTo>
                    <a:pt x="16" y="6"/>
                  </a:lnTo>
                  <a:lnTo>
                    <a:pt x="14" y="4"/>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079" name="Freeform 299"/>
            <p:cNvSpPr/>
            <p:nvPr/>
          </p:nvSpPr>
          <p:spPr bwMode="auto">
            <a:xfrm>
              <a:off x="5033963" y="1393825"/>
              <a:ext cx="25400" cy="28575"/>
            </a:xfrm>
            <a:custGeom>
              <a:avLst/>
              <a:gdLst/>
              <a:ahLst/>
              <a:cxnLst>
                <a:cxn ang="0">
                  <a:pos x="8" y="0"/>
                </a:cxn>
                <a:cxn ang="0">
                  <a:pos x="8" y="0"/>
                </a:cxn>
                <a:cxn ang="0">
                  <a:pos x="4" y="2"/>
                </a:cxn>
                <a:cxn ang="0">
                  <a:pos x="2" y="4"/>
                </a:cxn>
                <a:cxn ang="0">
                  <a:pos x="0" y="6"/>
                </a:cxn>
                <a:cxn ang="0">
                  <a:pos x="0" y="10"/>
                </a:cxn>
                <a:cxn ang="0">
                  <a:pos x="0" y="10"/>
                </a:cxn>
                <a:cxn ang="0">
                  <a:pos x="0" y="12"/>
                </a:cxn>
                <a:cxn ang="0">
                  <a:pos x="2" y="16"/>
                </a:cxn>
                <a:cxn ang="0">
                  <a:pos x="4" y="18"/>
                </a:cxn>
                <a:cxn ang="0">
                  <a:pos x="8" y="18"/>
                </a:cxn>
                <a:cxn ang="0">
                  <a:pos x="8" y="18"/>
                </a:cxn>
                <a:cxn ang="0">
                  <a:pos x="12" y="18"/>
                </a:cxn>
                <a:cxn ang="0">
                  <a:pos x="14" y="16"/>
                </a:cxn>
                <a:cxn ang="0">
                  <a:pos x="16" y="12"/>
                </a:cxn>
                <a:cxn ang="0">
                  <a:pos x="16" y="10"/>
                </a:cxn>
                <a:cxn ang="0">
                  <a:pos x="16" y="10"/>
                </a:cxn>
                <a:cxn ang="0">
                  <a:pos x="16" y="6"/>
                </a:cxn>
                <a:cxn ang="0">
                  <a:pos x="14" y="4"/>
                </a:cxn>
                <a:cxn ang="0">
                  <a:pos x="12" y="2"/>
                </a:cxn>
                <a:cxn ang="0">
                  <a:pos x="8" y="0"/>
                </a:cxn>
              </a:cxnLst>
              <a:rect l="0" t="0" r="r" b="b"/>
              <a:pathLst>
                <a:path w="16" h="18">
                  <a:moveTo>
                    <a:pt x="8" y="0"/>
                  </a:moveTo>
                  <a:lnTo>
                    <a:pt x="8" y="0"/>
                  </a:lnTo>
                  <a:lnTo>
                    <a:pt x="4" y="2"/>
                  </a:lnTo>
                  <a:lnTo>
                    <a:pt x="2" y="4"/>
                  </a:lnTo>
                  <a:lnTo>
                    <a:pt x="0" y="6"/>
                  </a:lnTo>
                  <a:lnTo>
                    <a:pt x="0" y="10"/>
                  </a:lnTo>
                  <a:lnTo>
                    <a:pt x="0" y="10"/>
                  </a:lnTo>
                  <a:lnTo>
                    <a:pt x="0" y="12"/>
                  </a:lnTo>
                  <a:lnTo>
                    <a:pt x="2" y="16"/>
                  </a:lnTo>
                  <a:lnTo>
                    <a:pt x="4" y="18"/>
                  </a:lnTo>
                  <a:lnTo>
                    <a:pt x="8" y="18"/>
                  </a:lnTo>
                  <a:lnTo>
                    <a:pt x="8" y="18"/>
                  </a:lnTo>
                  <a:lnTo>
                    <a:pt x="12" y="18"/>
                  </a:lnTo>
                  <a:lnTo>
                    <a:pt x="14" y="16"/>
                  </a:lnTo>
                  <a:lnTo>
                    <a:pt x="16" y="12"/>
                  </a:lnTo>
                  <a:lnTo>
                    <a:pt x="16" y="10"/>
                  </a:lnTo>
                  <a:lnTo>
                    <a:pt x="16" y="10"/>
                  </a:lnTo>
                  <a:lnTo>
                    <a:pt x="16" y="6"/>
                  </a:lnTo>
                  <a:lnTo>
                    <a:pt x="14" y="4"/>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080" name="Freeform 300"/>
            <p:cNvSpPr/>
            <p:nvPr/>
          </p:nvSpPr>
          <p:spPr bwMode="auto">
            <a:xfrm>
              <a:off x="3506788" y="1247775"/>
              <a:ext cx="19050" cy="19050"/>
            </a:xfrm>
            <a:custGeom>
              <a:avLst/>
              <a:gdLst/>
              <a:ahLst/>
              <a:cxnLst>
                <a:cxn ang="0">
                  <a:pos x="6" y="0"/>
                </a:cxn>
                <a:cxn ang="0">
                  <a:pos x="6" y="0"/>
                </a:cxn>
                <a:cxn ang="0">
                  <a:pos x="2" y="2"/>
                </a:cxn>
                <a:cxn ang="0">
                  <a:pos x="0" y="6"/>
                </a:cxn>
                <a:cxn ang="0">
                  <a:pos x="0" y="6"/>
                </a:cxn>
                <a:cxn ang="0">
                  <a:pos x="2" y="12"/>
                </a:cxn>
                <a:cxn ang="0">
                  <a:pos x="6" y="12"/>
                </a:cxn>
                <a:cxn ang="0">
                  <a:pos x="6" y="12"/>
                </a:cxn>
                <a:cxn ang="0">
                  <a:pos x="10" y="12"/>
                </a:cxn>
                <a:cxn ang="0">
                  <a:pos x="12" y="6"/>
                </a:cxn>
                <a:cxn ang="0">
                  <a:pos x="12" y="6"/>
                </a:cxn>
                <a:cxn ang="0">
                  <a:pos x="10" y="2"/>
                </a:cxn>
                <a:cxn ang="0">
                  <a:pos x="6" y="0"/>
                </a:cxn>
              </a:cxnLst>
              <a:rect l="0" t="0" r="r" b="b"/>
              <a:pathLst>
                <a:path w="12" h="12">
                  <a:moveTo>
                    <a:pt x="6" y="0"/>
                  </a:moveTo>
                  <a:lnTo>
                    <a:pt x="6" y="0"/>
                  </a:lnTo>
                  <a:lnTo>
                    <a:pt x="2" y="2"/>
                  </a:lnTo>
                  <a:lnTo>
                    <a:pt x="0" y="6"/>
                  </a:lnTo>
                  <a:lnTo>
                    <a:pt x="0" y="6"/>
                  </a:lnTo>
                  <a:lnTo>
                    <a:pt x="2" y="12"/>
                  </a:lnTo>
                  <a:lnTo>
                    <a:pt x="6" y="12"/>
                  </a:lnTo>
                  <a:lnTo>
                    <a:pt x="6" y="12"/>
                  </a:lnTo>
                  <a:lnTo>
                    <a:pt x="10" y="12"/>
                  </a:lnTo>
                  <a:lnTo>
                    <a:pt x="12" y="6"/>
                  </a:lnTo>
                  <a:lnTo>
                    <a:pt x="12" y="6"/>
                  </a:lnTo>
                  <a:lnTo>
                    <a:pt x="10"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081" name="Freeform 301"/>
            <p:cNvSpPr/>
            <p:nvPr/>
          </p:nvSpPr>
          <p:spPr bwMode="auto">
            <a:xfrm>
              <a:off x="3506788" y="1247775"/>
              <a:ext cx="19050" cy="19050"/>
            </a:xfrm>
            <a:custGeom>
              <a:avLst/>
              <a:gdLst/>
              <a:ahLst/>
              <a:cxnLst>
                <a:cxn ang="0">
                  <a:pos x="6" y="0"/>
                </a:cxn>
                <a:cxn ang="0">
                  <a:pos x="6" y="0"/>
                </a:cxn>
                <a:cxn ang="0">
                  <a:pos x="2" y="2"/>
                </a:cxn>
                <a:cxn ang="0">
                  <a:pos x="0" y="6"/>
                </a:cxn>
                <a:cxn ang="0">
                  <a:pos x="0" y="6"/>
                </a:cxn>
                <a:cxn ang="0">
                  <a:pos x="2" y="12"/>
                </a:cxn>
                <a:cxn ang="0">
                  <a:pos x="6" y="12"/>
                </a:cxn>
                <a:cxn ang="0">
                  <a:pos x="6" y="12"/>
                </a:cxn>
                <a:cxn ang="0">
                  <a:pos x="10" y="12"/>
                </a:cxn>
                <a:cxn ang="0">
                  <a:pos x="12" y="6"/>
                </a:cxn>
                <a:cxn ang="0">
                  <a:pos x="12" y="6"/>
                </a:cxn>
                <a:cxn ang="0">
                  <a:pos x="10" y="2"/>
                </a:cxn>
                <a:cxn ang="0">
                  <a:pos x="6" y="0"/>
                </a:cxn>
              </a:cxnLst>
              <a:rect l="0" t="0" r="r" b="b"/>
              <a:pathLst>
                <a:path w="12" h="12">
                  <a:moveTo>
                    <a:pt x="6" y="0"/>
                  </a:moveTo>
                  <a:lnTo>
                    <a:pt x="6" y="0"/>
                  </a:lnTo>
                  <a:lnTo>
                    <a:pt x="2" y="2"/>
                  </a:lnTo>
                  <a:lnTo>
                    <a:pt x="0" y="6"/>
                  </a:lnTo>
                  <a:lnTo>
                    <a:pt x="0" y="6"/>
                  </a:lnTo>
                  <a:lnTo>
                    <a:pt x="2" y="12"/>
                  </a:lnTo>
                  <a:lnTo>
                    <a:pt x="6" y="12"/>
                  </a:lnTo>
                  <a:lnTo>
                    <a:pt x="6" y="12"/>
                  </a:lnTo>
                  <a:lnTo>
                    <a:pt x="10" y="12"/>
                  </a:lnTo>
                  <a:lnTo>
                    <a:pt x="12" y="6"/>
                  </a:lnTo>
                  <a:lnTo>
                    <a:pt x="12" y="6"/>
                  </a:lnTo>
                  <a:lnTo>
                    <a:pt x="10"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082" name="Freeform 302"/>
            <p:cNvSpPr/>
            <p:nvPr/>
          </p:nvSpPr>
          <p:spPr bwMode="auto">
            <a:xfrm>
              <a:off x="4271963" y="1381125"/>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083" name="Freeform 303"/>
            <p:cNvSpPr/>
            <p:nvPr/>
          </p:nvSpPr>
          <p:spPr bwMode="auto">
            <a:xfrm>
              <a:off x="4271963" y="1381125"/>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084" name="Freeform 304"/>
            <p:cNvSpPr/>
            <p:nvPr/>
          </p:nvSpPr>
          <p:spPr bwMode="auto">
            <a:xfrm>
              <a:off x="4494213" y="1327150"/>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085" name="Freeform 305"/>
            <p:cNvSpPr/>
            <p:nvPr/>
          </p:nvSpPr>
          <p:spPr bwMode="auto">
            <a:xfrm>
              <a:off x="4494213" y="1327150"/>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086" name="Freeform 306"/>
            <p:cNvSpPr/>
            <p:nvPr/>
          </p:nvSpPr>
          <p:spPr bwMode="auto">
            <a:xfrm>
              <a:off x="4475163" y="1568450"/>
              <a:ext cx="22225" cy="19050"/>
            </a:xfrm>
            <a:custGeom>
              <a:avLst/>
              <a:gdLst/>
              <a:ahLst/>
              <a:cxnLst>
                <a:cxn ang="0">
                  <a:pos x="8" y="0"/>
                </a:cxn>
                <a:cxn ang="0">
                  <a:pos x="8" y="0"/>
                </a:cxn>
                <a:cxn ang="0">
                  <a:pos x="2" y="2"/>
                </a:cxn>
                <a:cxn ang="0">
                  <a:pos x="0" y="6"/>
                </a:cxn>
                <a:cxn ang="0">
                  <a:pos x="0" y="6"/>
                </a:cxn>
                <a:cxn ang="0">
                  <a:pos x="2" y="10"/>
                </a:cxn>
                <a:cxn ang="0">
                  <a:pos x="8" y="12"/>
                </a:cxn>
                <a:cxn ang="0">
                  <a:pos x="8" y="12"/>
                </a:cxn>
                <a:cxn ang="0">
                  <a:pos x="12" y="10"/>
                </a:cxn>
                <a:cxn ang="0">
                  <a:pos x="14" y="6"/>
                </a:cxn>
                <a:cxn ang="0">
                  <a:pos x="14" y="6"/>
                </a:cxn>
                <a:cxn ang="0">
                  <a:pos x="12" y="2"/>
                </a:cxn>
                <a:cxn ang="0">
                  <a:pos x="8" y="0"/>
                </a:cxn>
              </a:cxnLst>
              <a:rect l="0" t="0" r="r" b="b"/>
              <a:pathLst>
                <a:path w="14" h="12">
                  <a:moveTo>
                    <a:pt x="8" y="0"/>
                  </a:moveTo>
                  <a:lnTo>
                    <a:pt x="8" y="0"/>
                  </a:lnTo>
                  <a:lnTo>
                    <a:pt x="2" y="2"/>
                  </a:lnTo>
                  <a:lnTo>
                    <a:pt x="0" y="6"/>
                  </a:lnTo>
                  <a:lnTo>
                    <a:pt x="0" y="6"/>
                  </a:lnTo>
                  <a:lnTo>
                    <a:pt x="2" y="10"/>
                  </a:lnTo>
                  <a:lnTo>
                    <a:pt x="8" y="12"/>
                  </a:lnTo>
                  <a:lnTo>
                    <a:pt x="8" y="12"/>
                  </a:lnTo>
                  <a:lnTo>
                    <a:pt x="12" y="10"/>
                  </a:lnTo>
                  <a:lnTo>
                    <a:pt x="14" y="6"/>
                  </a:lnTo>
                  <a:lnTo>
                    <a:pt x="14"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087" name="Freeform 307"/>
            <p:cNvSpPr/>
            <p:nvPr/>
          </p:nvSpPr>
          <p:spPr bwMode="auto">
            <a:xfrm>
              <a:off x="4475163" y="1568450"/>
              <a:ext cx="22225" cy="19050"/>
            </a:xfrm>
            <a:custGeom>
              <a:avLst/>
              <a:gdLst/>
              <a:ahLst/>
              <a:cxnLst>
                <a:cxn ang="0">
                  <a:pos x="8" y="0"/>
                </a:cxn>
                <a:cxn ang="0">
                  <a:pos x="8" y="0"/>
                </a:cxn>
                <a:cxn ang="0">
                  <a:pos x="2" y="2"/>
                </a:cxn>
                <a:cxn ang="0">
                  <a:pos x="0" y="6"/>
                </a:cxn>
                <a:cxn ang="0">
                  <a:pos x="0" y="6"/>
                </a:cxn>
                <a:cxn ang="0">
                  <a:pos x="2" y="10"/>
                </a:cxn>
                <a:cxn ang="0">
                  <a:pos x="8" y="12"/>
                </a:cxn>
                <a:cxn ang="0">
                  <a:pos x="8" y="12"/>
                </a:cxn>
                <a:cxn ang="0">
                  <a:pos x="12" y="10"/>
                </a:cxn>
                <a:cxn ang="0">
                  <a:pos x="14" y="6"/>
                </a:cxn>
                <a:cxn ang="0">
                  <a:pos x="14" y="6"/>
                </a:cxn>
                <a:cxn ang="0">
                  <a:pos x="12" y="2"/>
                </a:cxn>
                <a:cxn ang="0">
                  <a:pos x="8" y="0"/>
                </a:cxn>
              </a:cxnLst>
              <a:rect l="0" t="0" r="r" b="b"/>
              <a:pathLst>
                <a:path w="14" h="12">
                  <a:moveTo>
                    <a:pt x="8" y="0"/>
                  </a:moveTo>
                  <a:lnTo>
                    <a:pt x="8" y="0"/>
                  </a:lnTo>
                  <a:lnTo>
                    <a:pt x="2" y="2"/>
                  </a:lnTo>
                  <a:lnTo>
                    <a:pt x="0" y="6"/>
                  </a:lnTo>
                  <a:lnTo>
                    <a:pt x="0" y="6"/>
                  </a:lnTo>
                  <a:lnTo>
                    <a:pt x="2" y="10"/>
                  </a:lnTo>
                  <a:lnTo>
                    <a:pt x="8" y="12"/>
                  </a:lnTo>
                  <a:lnTo>
                    <a:pt x="8" y="12"/>
                  </a:lnTo>
                  <a:lnTo>
                    <a:pt x="12" y="10"/>
                  </a:lnTo>
                  <a:lnTo>
                    <a:pt x="14" y="6"/>
                  </a:lnTo>
                  <a:lnTo>
                    <a:pt x="14"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088" name="Freeform 308"/>
            <p:cNvSpPr/>
            <p:nvPr/>
          </p:nvSpPr>
          <p:spPr bwMode="auto">
            <a:xfrm>
              <a:off x="4056063" y="107632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089" name="Freeform 309"/>
            <p:cNvSpPr/>
            <p:nvPr/>
          </p:nvSpPr>
          <p:spPr bwMode="auto">
            <a:xfrm>
              <a:off x="4056063" y="107632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090" name="Freeform 310"/>
            <p:cNvSpPr/>
            <p:nvPr/>
          </p:nvSpPr>
          <p:spPr bwMode="auto">
            <a:xfrm>
              <a:off x="6459538" y="149542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091" name="Freeform 311"/>
            <p:cNvSpPr/>
            <p:nvPr/>
          </p:nvSpPr>
          <p:spPr bwMode="auto">
            <a:xfrm>
              <a:off x="6459538" y="149542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092" name="Freeform 312"/>
            <p:cNvSpPr/>
            <p:nvPr/>
          </p:nvSpPr>
          <p:spPr bwMode="auto">
            <a:xfrm>
              <a:off x="6345238" y="1130300"/>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093" name="Freeform 313"/>
            <p:cNvSpPr/>
            <p:nvPr/>
          </p:nvSpPr>
          <p:spPr bwMode="auto">
            <a:xfrm>
              <a:off x="6345238" y="1130300"/>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094" name="Freeform 314"/>
            <p:cNvSpPr/>
            <p:nvPr/>
          </p:nvSpPr>
          <p:spPr bwMode="auto">
            <a:xfrm>
              <a:off x="5491163" y="1771650"/>
              <a:ext cx="19050"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0" y="12"/>
                </a:cxn>
                <a:cxn ang="0">
                  <a:pos x="12" y="6"/>
                </a:cxn>
                <a:cxn ang="0">
                  <a:pos x="12" y="6"/>
                </a:cxn>
                <a:cxn ang="0">
                  <a:pos x="10" y="2"/>
                </a:cxn>
                <a:cxn ang="0">
                  <a:pos x="6" y="0"/>
                </a:cxn>
              </a:cxnLst>
              <a:rect l="0" t="0" r="r" b="b"/>
              <a:pathLst>
                <a:path w="12" h="14">
                  <a:moveTo>
                    <a:pt x="6" y="0"/>
                  </a:moveTo>
                  <a:lnTo>
                    <a:pt x="6" y="0"/>
                  </a:lnTo>
                  <a:lnTo>
                    <a:pt x="2" y="2"/>
                  </a:lnTo>
                  <a:lnTo>
                    <a:pt x="0" y="6"/>
                  </a:lnTo>
                  <a:lnTo>
                    <a:pt x="0" y="6"/>
                  </a:lnTo>
                  <a:lnTo>
                    <a:pt x="2" y="12"/>
                  </a:lnTo>
                  <a:lnTo>
                    <a:pt x="6" y="14"/>
                  </a:lnTo>
                  <a:lnTo>
                    <a:pt x="6" y="14"/>
                  </a:lnTo>
                  <a:lnTo>
                    <a:pt x="10" y="12"/>
                  </a:lnTo>
                  <a:lnTo>
                    <a:pt x="12" y="6"/>
                  </a:lnTo>
                  <a:lnTo>
                    <a:pt x="12" y="6"/>
                  </a:lnTo>
                  <a:lnTo>
                    <a:pt x="10"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095" name="Freeform 315"/>
            <p:cNvSpPr/>
            <p:nvPr/>
          </p:nvSpPr>
          <p:spPr bwMode="auto">
            <a:xfrm>
              <a:off x="5491163" y="1771650"/>
              <a:ext cx="19050"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0" y="12"/>
                </a:cxn>
                <a:cxn ang="0">
                  <a:pos x="12" y="6"/>
                </a:cxn>
                <a:cxn ang="0">
                  <a:pos x="12" y="6"/>
                </a:cxn>
                <a:cxn ang="0">
                  <a:pos x="10" y="2"/>
                </a:cxn>
                <a:cxn ang="0">
                  <a:pos x="6" y="0"/>
                </a:cxn>
              </a:cxnLst>
              <a:rect l="0" t="0" r="r" b="b"/>
              <a:pathLst>
                <a:path w="12" h="14">
                  <a:moveTo>
                    <a:pt x="6" y="0"/>
                  </a:moveTo>
                  <a:lnTo>
                    <a:pt x="6" y="0"/>
                  </a:lnTo>
                  <a:lnTo>
                    <a:pt x="2" y="2"/>
                  </a:lnTo>
                  <a:lnTo>
                    <a:pt x="0" y="6"/>
                  </a:lnTo>
                  <a:lnTo>
                    <a:pt x="0" y="6"/>
                  </a:lnTo>
                  <a:lnTo>
                    <a:pt x="2" y="12"/>
                  </a:lnTo>
                  <a:lnTo>
                    <a:pt x="6" y="14"/>
                  </a:lnTo>
                  <a:lnTo>
                    <a:pt x="6" y="14"/>
                  </a:lnTo>
                  <a:lnTo>
                    <a:pt x="10" y="12"/>
                  </a:lnTo>
                  <a:lnTo>
                    <a:pt x="12" y="6"/>
                  </a:lnTo>
                  <a:lnTo>
                    <a:pt x="12" y="6"/>
                  </a:lnTo>
                  <a:lnTo>
                    <a:pt x="10"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096" name="Freeform 316"/>
            <p:cNvSpPr/>
            <p:nvPr/>
          </p:nvSpPr>
          <p:spPr bwMode="auto">
            <a:xfrm>
              <a:off x="3744913" y="149542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097" name="Freeform 317"/>
            <p:cNvSpPr/>
            <p:nvPr/>
          </p:nvSpPr>
          <p:spPr bwMode="auto">
            <a:xfrm>
              <a:off x="3744913" y="149542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098" name="Freeform 318"/>
            <p:cNvSpPr/>
            <p:nvPr/>
          </p:nvSpPr>
          <p:spPr bwMode="auto">
            <a:xfrm>
              <a:off x="1833563" y="1470025"/>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099" name="Freeform 319"/>
            <p:cNvSpPr/>
            <p:nvPr/>
          </p:nvSpPr>
          <p:spPr bwMode="auto">
            <a:xfrm>
              <a:off x="1833563" y="1470025"/>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100" name="Freeform 320"/>
            <p:cNvSpPr/>
            <p:nvPr/>
          </p:nvSpPr>
          <p:spPr bwMode="auto">
            <a:xfrm>
              <a:off x="2116138" y="1114425"/>
              <a:ext cx="22225" cy="19050"/>
            </a:xfrm>
            <a:custGeom>
              <a:avLst/>
              <a:gdLst/>
              <a:ahLst/>
              <a:cxnLst>
                <a:cxn ang="0">
                  <a:pos x="8" y="0"/>
                </a:cxn>
                <a:cxn ang="0">
                  <a:pos x="8" y="0"/>
                </a:cxn>
                <a:cxn ang="0">
                  <a:pos x="2" y="2"/>
                </a:cxn>
                <a:cxn ang="0">
                  <a:pos x="0" y="6"/>
                </a:cxn>
                <a:cxn ang="0">
                  <a:pos x="0" y="6"/>
                </a:cxn>
                <a:cxn ang="0">
                  <a:pos x="2" y="10"/>
                </a:cxn>
                <a:cxn ang="0">
                  <a:pos x="8" y="12"/>
                </a:cxn>
                <a:cxn ang="0">
                  <a:pos x="8" y="12"/>
                </a:cxn>
                <a:cxn ang="0">
                  <a:pos x="12" y="10"/>
                </a:cxn>
                <a:cxn ang="0">
                  <a:pos x="14" y="6"/>
                </a:cxn>
                <a:cxn ang="0">
                  <a:pos x="14" y="6"/>
                </a:cxn>
                <a:cxn ang="0">
                  <a:pos x="12" y="2"/>
                </a:cxn>
                <a:cxn ang="0">
                  <a:pos x="8" y="0"/>
                </a:cxn>
              </a:cxnLst>
              <a:rect l="0" t="0" r="r" b="b"/>
              <a:pathLst>
                <a:path w="14" h="12">
                  <a:moveTo>
                    <a:pt x="8" y="0"/>
                  </a:moveTo>
                  <a:lnTo>
                    <a:pt x="8" y="0"/>
                  </a:lnTo>
                  <a:lnTo>
                    <a:pt x="2" y="2"/>
                  </a:lnTo>
                  <a:lnTo>
                    <a:pt x="0" y="6"/>
                  </a:lnTo>
                  <a:lnTo>
                    <a:pt x="0" y="6"/>
                  </a:lnTo>
                  <a:lnTo>
                    <a:pt x="2" y="10"/>
                  </a:lnTo>
                  <a:lnTo>
                    <a:pt x="8" y="12"/>
                  </a:lnTo>
                  <a:lnTo>
                    <a:pt x="8" y="12"/>
                  </a:lnTo>
                  <a:lnTo>
                    <a:pt x="12" y="10"/>
                  </a:lnTo>
                  <a:lnTo>
                    <a:pt x="14" y="6"/>
                  </a:lnTo>
                  <a:lnTo>
                    <a:pt x="14"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101" name="Freeform 321"/>
            <p:cNvSpPr/>
            <p:nvPr/>
          </p:nvSpPr>
          <p:spPr bwMode="auto">
            <a:xfrm>
              <a:off x="2116138" y="1114425"/>
              <a:ext cx="22225" cy="19050"/>
            </a:xfrm>
            <a:custGeom>
              <a:avLst/>
              <a:gdLst/>
              <a:ahLst/>
              <a:cxnLst>
                <a:cxn ang="0">
                  <a:pos x="8" y="0"/>
                </a:cxn>
                <a:cxn ang="0">
                  <a:pos x="8" y="0"/>
                </a:cxn>
                <a:cxn ang="0">
                  <a:pos x="2" y="2"/>
                </a:cxn>
                <a:cxn ang="0">
                  <a:pos x="0" y="6"/>
                </a:cxn>
                <a:cxn ang="0">
                  <a:pos x="0" y="6"/>
                </a:cxn>
                <a:cxn ang="0">
                  <a:pos x="2" y="10"/>
                </a:cxn>
                <a:cxn ang="0">
                  <a:pos x="8" y="12"/>
                </a:cxn>
                <a:cxn ang="0">
                  <a:pos x="8" y="12"/>
                </a:cxn>
                <a:cxn ang="0">
                  <a:pos x="12" y="10"/>
                </a:cxn>
                <a:cxn ang="0">
                  <a:pos x="14" y="6"/>
                </a:cxn>
                <a:cxn ang="0">
                  <a:pos x="14" y="6"/>
                </a:cxn>
                <a:cxn ang="0">
                  <a:pos x="12" y="2"/>
                </a:cxn>
                <a:cxn ang="0">
                  <a:pos x="8" y="0"/>
                </a:cxn>
              </a:cxnLst>
              <a:rect l="0" t="0" r="r" b="b"/>
              <a:pathLst>
                <a:path w="14" h="12">
                  <a:moveTo>
                    <a:pt x="8" y="0"/>
                  </a:moveTo>
                  <a:lnTo>
                    <a:pt x="8" y="0"/>
                  </a:lnTo>
                  <a:lnTo>
                    <a:pt x="2" y="2"/>
                  </a:lnTo>
                  <a:lnTo>
                    <a:pt x="0" y="6"/>
                  </a:lnTo>
                  <a:lnTo>
                    <a:pt x="0" y="6"/>
                  </a:lnTo>
                  <a:lnTo>
                    <a:pt x="2" y="10"/>
                  </a:lnTo>
                  <a:lnTo>
                    <a:pt x="8" y="12"/>
                  </a:lnTo>
                  <a:lnTo>
                    <a:pt x="8" y="12"/>
                  </a:lnTo>
                  <a:lnTo>
                    <a:pt x="12" y="10"/>
                  </a:lnTo>
                  <a:lnTo>
                    <a:pt x="14" y="6"/>
                  </a:lnTo>
                  <a:lnTo>
                    <a:pt x="14"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102" name="Freeform 322"/>
            <p:cNvSpPr/>
            <p:nvPr/>
          </p:nvSpPr>
          <p:spPr bwMode="auto">
            <a:xfrm>
              <a:off x="5405438" y="1044575"/>
              <a:ext cx="53975" cy="53975"/>
            </a:xfrm>
            <a:custGeom>
              <a:avLst/>
              <a:gdLst/>
              <a:ahLst/>
              <a:cxnLst>
                <a:cxn ang="0">
                  <a:pos x="18" y="0"/>
                </a:cxn>
                <a:cxn ang="0">
                  <a:pos x="18" y="0"/>
                </a:cxn>
                <a:cxn ang="0">
                  <a:pos x="10" y="0"/>
                </a:cxn>
                <a:cxn ang="0">
                  <a:pos x="6" y="4"/>
                </a:cxn>
                <a:cxn ang="0">
                  <a:pos x="2" y="10"/>
                </a:cxn>
                <a:cxn ang="0">
                  <a:pos x="0" y="16"/>
                </a:cxn>
                <a:cxn ang="0">
                  <a:pos x="0" y="16"/>
                </a:cxn>
                <a:cxn ang="0">
                  <a:pos x="2" y="24"/>
                </a:cxn>
                <a:cxn ang="0">
                  <a:pos x="6" y="28"/>
                </a:cxn>
                <a:cxn ang="0">
                  <a:pos x="10" y="32"/>
                </a:cxn>
                <a:cxn ang="0">
                  <a:pos x="18" y="34"/>
                </a:cxn>
                <a:cxn ang="0">
                  <a:pos x="18" y="34"/>
                </a:cxn>
                <a:cxn ang="0">
                  <a:pos x="24" y="32"/>
                </a:cxn>
                <a:cxn ang="0">
                  <a:pos x="30" y="28"/>
                </a:cxn>
                <a:cxn ang="0">
                  <a:pos x="32" y="24"/>
                </a:cxn>
                <a:cxn ang="0">
                  <a:pos x="34" y="16"/>
                </a:cxn>
                <a:cxn ang="0">
                  <a:pos x="34" y="16"/>
                </a:cxn>
                <a:cxn ang="0">
                  <a:pos x="32" y="10"/>
                </a:cxn>
                <a:cxn ang="0">
                  <a:pos x="30" y="4"/>
                </a:cxn>
                <a:cxn ang="0">
                  <a:pos x="24" y="0"/>
                </a:cxn>
                <a:cxn ang="0">
                  <a:pos x="18" y="0"/>
                </a:cxn>
              </a:cxnLst>
              <a:rect l="0" t="0" r="r" b="b"/>
              <a:pathLst>
                <a:path w="34" h="34">
                  <a:moveTo>
                    <a:pt x="18" y="0"/>
                  </a:moveTo>
                  <a:lnTo>
                    <a:pt x="18" y="0"/>
                  </a:lnTo>
                  <a:lnTo>
                    <a:pt x="10" y="0"/>
                  </a:lnTo>
                  <a:lnTo>
                    <a:pt x="6" y="4"/>
                  </a:lnTo>
                  <a:lnTo>
                    <a:pt x="2" y="10"/>
                  </a:lnTo>
                  <a:lnTo>
                    <a:pt x="0" y="16"/>
                  </a:lnTo>
                  <a:lnTo>
                    <a:pt x="0" y="16"/>
                  </a:lnTo>
                  <a:lnTo>
                    <a:pt x="2" y="24"/>
                  </a:lnTo>
                  <a:lnTo>
                    <a:pt x="6" y="28"/>
                  </a:lnTo>
                  <a:lnTo>
                    <a:pt x="10" y="32"/>
                  </a:lnTo>
                  <a:lnTo>
                    <a:pt x="18" y="34"/>
                  </a:lnTo>
                  <a:lnTo>
                    <a:pt x="18" y="34"/>
                  </a:lnTo>
                  <a:lnTo>
                    <a:pt x="24" y="32"/>
                  </a:lnTo>
                  <a:lnTo>
                    <a:pt x="30" y="28"/>
                  </a:lnTo>
                  <a:lnTo>
                    <a:pt x="32" y="24"/>
                  </a:lnTo>
                  <a:lnTo>
                    <a:pt x="34" y="16"/>
                  </a:lnTo>
                  <a:lnTo>
                    <a:pt x="34" y="16"/>
                  </a:lnTo>
                  <a:lnTo>
                    <a:pt x="32" y="10"/>
                  </a:lnTo>
                  <a:lnTo>
                    <a:pt x="30" y="4"/>
                  </a:lnTo>
                  <a:lnTo>
                    <a:pt x="24" y="0"/>
                  </a:lnTo>
                  <a:lnTo>
                    <a:pt x="1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103" name="Freeform 323"/>
            <p:cNvSpPr/>
            <p:nvPr/>
          </p:nvSpPr>
          <p:spPr bwMode="auto">
            <a:xfrm>
              <a:off x="5405438" y="1044575"/>
              <a:ext cx="53975" cy="53975"/>
            </a:xfrm>
            <a:custGeom>
              <a:avLst/>
              <a:gdLst/>
              <a:ahLst/>
              <a:cxnLst>
                <a:cxn ang="0">
                  <a:pos x="18" y="0"/>
                </a:cxn>
                <a:cxn ang="0">
                  <a:pos x="18" y="0"/>
                </a:cxn>
                <a:cxn ang="0">
                  <a:pos x="10" y="0"/>
                </a:cxn>
                <a:cxn ang="0">
                  <a:pos x="6" y="4"/>
                </a:cxn>
                <a:cxn ang="0">
                  <a:pos x="2" y="10"/>
                </a:cxn>
                <a:cxn ang="0">
                  <a:pos x="0" y="16"/>
                </a:cxn>
                <a:cxn ang="0">
                  <a:pos x="0" y="16"/>
                </a:cxn>
                <a:cxn ang="0">
                  <a:pos x="2" y="24"/>
                </a:cxn>
                <a:cxn ang="0">
                  <a:pos x="6" y="28"/>
                </a:cxn>
                <a:cxn ang="0">
                  <a:pos x="10" y="32"/>
                </a:cxn>
                <a:cxn ang="0">
                  <a:pos x="18" y="34"/>
                </a:cxn>
                <a:cxn ang="0">
                  <a:pos x="18" y="34"/>
                </a:cxn>
                <a:cxn ang="0">
                  <a:pos x="24" y="32"/>
                </a:cxn>
                <a:cxn ang="0">
                  <a:pos x="30" y="28"/>
                </a:cxn>
                <a:cxn ang="0">
                  <a:pos x="32" y="24"/>
                </a:cxn>
                <a:cxn ang="0">
                  <a:pos x="34" y="16"/>
                </a:cxn>
                <a:cxn ang="0">
                  <a:pos x="34" y="16"/>
                </a:cxn>
                <a:cxn ang="0">
                  <a:pos x="32" y="10"/>
                </a:cxn>
                <a:cxn ang="0">
                  <a:pos x="30" y="4"/>
                </a:cxn>
                <a:cxn ang="0">
                  <a:pos x="24" y="0"/>
                </a:cxn>
                <a:cxn ang="0">
                  <a:pos x="18" y="0"/>
                </a:cxn>
              </a:cxnLst>
              <a:rect l="0" t="0" r="r" b="b"/>
              <a:pathLst>
                <a:path w="34" h="34">
                  <a:moveTo>
                    <a:pt x="18" y="0"/>
                  </a:moveTo>
                  <a:lnTo>
                    <a:pt x="18" y="0"/>
                  </a:lnTo>
                  <a:lnTo>
                    <a:pt x="10" y="0"/>
                  </a:lnTo>
                  <a:lnTo>
                    <a:pt x="6" y="4"/>
                  </a:lnTo>
                  <a:lnTo>
                    <a:pt x="2" y="10"/>
                  </a:lnTo>
                  <a:lnTo>
                    <a:pt x="0" y="16"/>
                  </a:lnTo>
                  <a:lnTo>
                    <a:pt x="0" y="16"/>
                  </a:lnTo>
                  <a:lnTo>
                    <a:pt x="2" y="24"/>
                  </a:lnTo>
                  <a:lnTo>
                    <a:pt x="6" y="28"/>
                  </a:lnTo>
                  <a:lnTo>
                    <a:pt x="10" y="32"/>
                  </a:lnTo>
                  <a:lnTo>
                    <a:pt x="18" y="34"/>
                  </a:lnTo>
                  <a:lnTo>
                    <a:pt x="18" y="34"/>
                  </a:lnTo>
                  <a:lnTo>
                    <a:pt x="24" y="32"/>
                  </a:lnTo>
                  <a:lnTo>
                    <a:pt x="30" y="28"/>
                  </a:lnTo>
                  <a:lnTo>
                    <a:pt x="32" y="24"/>
                  </a:lnTo>
                  <a:lnTo>
                    <a:pt x="34" y="16"/>
                  </a:lnTo>
                  <a:lnTo>
                    <a:pt x="34" y="16"/>
                  </a:lnTo>
                  <a:lnTo>
                    <a:pt x="32" y="10"/>
                  </a:lnTo>
                  <a:lnTo>
                    <a:pt x="30" y="4"/>
                  </a:lnTo>
                  <a:lnTo>
                    <a:pt x="24" y="0"/>
                  </a:lnTo>
                  <a:lnTo>
                    <a:pt x="1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104" name="Freeform 324"/>
            <p:cNvSpPr/>
            <p:nvPr/>
          </p:nvSpPr>
          <p:spPr bwMode="auto">
            <a:xfrm>
              <a:off x="4237038" y="1692275"/>
              <a:ext cx="53975" cy="53975"/>
            </a:xfrm>
            <a:custGeom>
              <a:avLst/>
              <a:gdLst/>
              <a:ahLst/>
              <a:cxnLst>
                <a:cxn ang="0">
                  <a:pos x="18" y="0"/>
                </a:cxn>
                <a:cxn ang="0">
                  <a:pos x="18" y="0"/>
                </a:cxn>
                <a:cxn ang="0">
                  <a:pos x="10" y="2"/>
                </a:cxn>
                <a:cxn ang="0">
                  <a:pos x="6" y="6"/>
                </a:cxn>
                <a:cxn ang="0">
                  <a:pos x="2" y="12"/>
                </a:cxn>
                <a:cxn ang="0">
                  <a:pos x="0" y="18"/>
                </a:cxn>
                <a:cxn ang="0">
                  <a:pos x="0" y="18"/>
                </a:cxn>
                <a:cxn ang="0">
                  <a:pos x="2" y="24"/>
                </a:cxn>
                <a:cxn ang="0">
                  <a:pos x="6" y="30"/>
                </a:cxn>
                <a:cxn ang="0">
                  <a:pos x="10" y="34"/>
                </a:cxn>
                <a:cxn ang="0">
                  <a:pos x="18" y="34"/>
                </a:cxn>
                <a:cxn ang="0">
                  <a:pos x="18" y="34"/>
                </a:cxn>
                <a:cxn ang="0">
                  <a:pos x="24" y="34"/>
                </a:cxn>
                <a:cxn ang="0">
                  <a:pos x="28" y="30"/>
                </a:cxn>
                <a:cxn ang="0">
                  <a:pos x="32" y="24"/>
                </a:cxn>
                <a:cxn ang="0">
                  <a:pos x="34" y="18"/>
                </a:cxn>
                <a:cxn ang="0">
                  <a:pos x="34" y="18"/>
                </a:cxn>
                <a:cxn ang="0">
                  <a:pos x="32" y="12"/>
                </a:cxn>
                <a:cxn ang="0">
                  <a:pos x="28" y="6"/>
                </a:cxn>
                <a:cxn ang="0">
                  <a:pos x="24" y="2"/>
                </a:cxn>
                <a:cxn ang="0">
                  <a:pos x="18" y="0"/>
                </a:cxn>
              </a:cxnLst>
              <a:rect l="0" t="0" r="r" b="b"/>
              <a:pathLst>
                <a:path w="34" h="34">
                  <a:moveTo>
                    <a:pt x="18" y="0"/>
                  </a:moveTo>
                  <a:lnTo>
                    <a:pt x="18" y="0"/>
                  </a:lnTo>
                  <a:lnTo>
                    <a:pt x="10" y="2"/>
                  </a:lnTo>
                  <a:lnTo>
                    <a:pt x="6" y="6"/>
                  </a:lnTo>
                  <a:lnTo>
                    <a:pt x="2" y="12"/>
                  </a:lnTo>
                  <a:lnTo>
                    <a:pt x="0" y="18"/>
                  </a:lnTo>
                  <a:lnTo>
                    <a:pt x="0" y="18"/>
                  </a:lnTo>
                  <a:lnTo>
                    <a:pt x="2" y="24"/>
                  </a:lnTo>
                  <a:lnTo>
                    <a:pt x="6" y="30"/>
                  </a:lnTo>
                  <a:lnTo>
                    <a:pt x="10" y="34"/>
                  </a:lnTo>
                  <a:lnTo>
                    <a:pt x="18" y="34"/>
                  </a:lnTo>
                  <a:lnTo>
                    <a:pt x="18" y="34"/>
                  </a:lnTo>
                  <a:lnTo>
                    <a:pt x="24" y="34"/>
                  </a:lnTo>
                  <a:lnTo>
                    <a:pt x="28" y="30"/>
                  </a:lnTo>
                  <a:lnTo>
                    <a:pt x="32" y="24"/>
                  </a:lnTo>
                  <a:lnTo>
                    <a:pt x="34" y="18"/>
                  </a:lnTo>
                  <a:lnTo>
                    <a:pt x="34" y="18"/>
                  </a:lnTo>
                  <a:lnTo>
                    <a:pt x="32" y="12"/>
                  </a:lnTo>
                  <a:lnTo>
                    <a:pt x="28" y="6"/>
                  </a:lnTo>
                  <a:lnTo>
                    <a:pt x="24" y="2"/>
                  </a:lnTo>
                  <a:lnTo>
                    <a:pt x="1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105" name="Freeform 325"/>
            <p:cNvSpPr/>
            <p:nvPr/>
          </p:nvSpPr>
          <p:spPr bwMode="auto">
            <a:xfrm>
              <a:off x="4237038" y="1692275"/>
              <a:ext cx="53975" cy="53975"/>
            </a:xfrm>
            <a:custGeom>
              <a:avLst/>
              <a:gdLst/>
              <a:ahLst/>
              <a:cxnLst>
                <a:cxn ang="0">
                  <a:pos x="18" y="0"/>
                </a:cxn>
                <a:cxn ang="0">
                  <a:pos x="18" y="0"/>
                </a:cxn>
                <a:cxn ang="0">
                  <a:pos x="10" y="2"/>
                </a:cxn>
                <a:cxn ang="0">
                  <a:pos x="6" y="6"/>
                </a:cxn>
                <a:cxn ang="0">
                  <a:pos x="2" y="12"/>
                </a:cxn>
                <a:cxn ang="0">
                  <a:pos x="0" y="18"/>
                </a:cxn>
                <a:cxn ang="0">
                  <a:pos x="0" y="18"/>
                </a:cxn>
                <a:cxn ang="0">
                  <a:pos x="2" y="24"/>
                </a:cxn>
                <a:cxn ang="0">
                  <a:pos x="6" y="30"/>
                </a:cxn>
                <a:cxn ang="0">
                  <a:pos x="10" y="34"/>
                </a:cxn>
                <a:cxn ang="0">
                  <a:pos x="18" y="34"/>
                </a:cxn>
                <a:cxn ang="0">
                  <a:pos x="18" y="34"/>
                </a:cxn>
                <a:cxn ang="0">
                  <a:pos x="24" y="34"/>
                </a:cxn>
                <a:cxn ang="0">
                  <a:pos x="28" y="30"/>
                </a:cxn>
                <a:cxn ang="0">
                  <a:pos x="32" y="24"/>
                </a:cxn>
                <a:cxn ang="0">
                  <a:pos x="34" y="18"/>
                </a:cxn>
                <a:cxn ang="0">
                  <a:pos x="34" y="18"/>
                </a:cxn>
                <a:cxn ang="0">
                  <a:pos x="32" y="12"/>
                </a:cxn>
                <a:cxn ang="0">
                  <a:pos x="28" y="6"/>
                </a:cxn>
                <a:cxn ang="0">
                  <a:pos x="24" y="2"/>
                </a:cxn>
                <a:cxn ang="0">
                  <a:pos x="18" y="0"/>
                </a:cxn>
              </a:cxnLst>
              <a:rect l="0" t="0" r="r" b="b"/>
              <a:pathLst>
                <a:path w="34" h="34">
                  <a:moveTo>
                    <a:pt x="18" y="0"/>
                  </a:moveTo>
                  <a:lnTo>
                    <a:pt x="18" y="0"/>
                  </a:lnTo>
                  <a:lnTo>
                    <a:pt x="10" y="2"/>
                  </a:lnTo>
                  <a:lnTo>
                    <a:pt x="6" y="6"/>
                  </a:lnTo>
                  <a:lnTo>
                    <a:pt x="2" y="12"/>
                  </a:lnTo>
                  <a:lnTo>
                    <a:pt x="0" y="18"/>
                  </a:lnTo>
                  <a:lnTo>
                    <a:pt x="0" y="18"/>
                  </a:lnTo>
                  <a:lnTo>
                    <a:pt x="2" y="24"/>
                  </a:lnTo>
                  <a:lnTo>
                    <a:pt x="6" y="30"/>
                  </a:lnTo>
                  <a:lnTo>
                    <a:pt x="10" y="34"/>
                  </a:lnTo>
                  <a:lnTo>
                    <a:pt x="18" y="34"/>
                  </a:lnTo>
                  <a:lnTo>
                    <a:pt x="18" y="34"/>
                  </a:lnTo>
                  <a:lnTo>
                    <a:pt x="24" y="34"/>
                  </a:lnTo>
                  <a:lnTo>
                    <a:pt x="28" y="30"/>
                  </a:lnTo>
                  <a:lnTo>
                    <a:pt x="32" y="24"/>
                  </a:lnTo>
                  <a:lnTo>
                    <a:pt x="34" y="18"/>
                  </a:lnTo>
                  <a:lnTo>
                    <a:pt x="34" y="18"/>
                  </a:lnTo>
                  <a:lnTo>
                    <a:pt x="32" y="12"/>
                  </a:lnTo>
                  <a:lnTo>
                    <a:pt x="28" y="6"/>
                  </a:lnTo>
                  <a:lnTo>
                    <a:pt x="24" y="2"/>
                  </a:lnTo>
                  <a:lnTo>
                    <a:pt x="1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106" name="Freeform 326"/>
            <p:cNvSpPr/>
            <p:nvPr/>
          </p:nvSpPr>
          <p:spPr bwMode="auto">
            <a:xfrm>
              <a:off x="5341938" y="1390650"/>
              <a:ext cx="50800" cy="53975"/>
            </a:xfrm>
            <a:custGeom>
              <a:avLst/>
              <a:gdLst/>
              <a:ahLst/>
              <a:cxnLst>
                <a:cxn ang="0">
                  <a:pos x="16" y="0"/>
                </a:cxn>
                <a:cxn ang="0">
                  <a:pos x="16" y="0"/>
                </a:cxn>
                <a:cxn ang="0">
                  <a:pos x="10" y="2"/>
                </a:cxn>
                <a:cxn ang="0">
                  <a:pos x="4" y="6"/>
                </a:cxn>
                <a:cxn ang="0">
                  <a:pos x="0" y="10"/>
                </a:cxn>
                <a:cxn ang="0">
                  <a:pos x="0" y="18"/>
                </a:cxn>
                <a:cxn ang="0">
                  <a:pos x="0" y="18"/>
                </a:cxn>
                <a:cxn ang="0">
                  <a:pos x="0" y="24"/>
                </a:cxn>
                <a:cxn ang="0">
                  <a:pos x="4" y="28"/>
                </a:cxn>
                <a:cxn ang="0">
                  <a:pos x="10" y="32"/>
                </a:cxn>
                <a:cxn ang="0">
                  <a:pos x="16" y="34"/>
                </a:cxn>
                <a:cxn ang="0">
                  <a:pos x="16" y="34"/>
                </a:cxn>
                <a:cxn ang="0">
                  <a:pos x="22" y="32"/>
                </a:cxn>
                <a:cxn ang="0">
                  <a:pos x="28" y="28"/>
                </a:cxn>
                <a:cxn ang="0">
                  <a:pos x="32" y="24"/>
                </a:cxn>
                <a:cxn ang="0">
                  <a:pos x="32" y="18"/>
                </a:cxn>
                <a:cxn ang="0">
                  <a:pos x="32" y="18"/>
                </a:cxn>
                <a:cxn ang="0">
                  <a:pos x="32" y="10"/>
                </a:cxn>
                <a:cxn ang="0">
                  <a:pos x="28" y="6"/>
                </a:cxn>
                <a:cxn ang="0">
                  <a:pos x="22" y="2"/>
                </a:cxn>
                <a:cxn ang="0">
                  <a:pos x="16" y="0"/>
                </a:cxn>
              </a:cxnLst>
              <a:rect l="0" t="0" r="r" b="b"/>
              <a:pathLst>
                <a:path w="32" h="34">
                  <a:moveTo>
                    <a:pt x="16" y="0"/>
                  </a:moveTo>
                  <a:lnTo>
                    <a:pt x="16" y="0"/>
                  </a:lnTo>
                  <a:lnTo>
                    <a:pt x="10" y="2"/>
                  </a:lnTo>
                  <a:lnTo>
                    <a:pt x="4" y="6"/>
                  </a:lnTo>
                  <a:lnTo>
                    <a:pt x="0" y="10"/>
                  </a:lnTo>
                  <a:lnTo>
                    <a:pt x="0" y="18"/>
                  </a:lnTo>
                  <a:lnTo>
                    <a:pt x="0" y="18"/>
                  </a:lnTo>
                  <a:lnTo>
                    <a:pt x="0" y="24"/>
                  </a:lnTo>
                  <a:lnTo>
                    <a:pt x="4" y="28"/>
                  </a:lnTo>
                  <a:lnTo>
                    <a:pt x="10" y="32"/>
                  </a:lnTo>
                  <a:lnTo>
                    <a:pt x="16" y="34"/>
                  </a:lnTo>
                  <a:lnTo>
                    <a:pt x="16" y="34"/>
                  </a:lnTo>
                  <a:lnTo>
                    <a:pt x="22" y="32"/>
                  </a:lnTo>
                  <a:lnTo>
                    <a:pt x="28" y="28"/>
                  </a:lnTo>
                  <a:lnTo>
                    <a:pt x="32" y="24"/>
                  </a:lnTo>
                  <a:lnTo>
                    <a:pt x="32" y="18"/>
                  </a:lnTo>
                  <a:lnTo>
                    <a:pt x="32" y="18"/>
                  </a:lnTo>
                  <a:lnTo>
                    <a:pt x="32" y="10"/>
                  </a:lnTo>
                  <a:lnTo>
                    <a:pt x="28" y="6"/>
                  </a:lnTo>
                  <a:lnTo>
                    <a:pt x="22" y="2"/>
                  </a:lnTo>
                  <a:lnTo>
                    <a:pt x="1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107" name="Freeform 327"/>
            <p:cNvSpPr/>
            <p:nvPr/>
          </p:nvSpPr>
          <p:spPr bwMode="auto">
            <a:xfrm>
              <a:off x="5341938" y="1390650"/>
              <a:ext cx="50800" cy="53975"/>
            </a:xfrm>
            <a:custGeom>
              <a:avLst/>
              <a:gdLst/>
              <a:ahLst/>
              <a:cxnLst>
                <a:cxn ang="0">
                  <a:pos x="16" y="0"/>
                </a:cxn>
                <a:cxn ang="0">
                  <a:pos x="16" y="0"/>
                </a:cxn>
                <a:cxn ang="0">
                  <a:pos x="10" y="2"/>
                </a:cxn>
                <a:cxn ang="0">
                  <a:pos x="4" y="6"/>
                </a:cxn>
                <a:cxn ang="0">
                  <a:pos x="0" y="10"/>
                </a:cxn>
                <a:cxn ang="0">
                  <a:pos x="0" y="18"/>
                </a:cxn>
                <a:cxn ang="0">
                  <a:pos x="0" y="18"/>
                </a:cxn>
                <a:cxn ang="0">
                  <a:pos x="0" y="24"/>
                </a:cxn>
                <a:cxn ang="0">
                  <a:pos x="4" y="28"/>
                </a:cxn>
                <a:cxn ang="0">
                  <a:pos x="10" y="32"/>
                </a:cxn>
                <a:cxn ang="0">
                  <a:pos x="16" y="34"/>
                </a:cxn>
                <a:cxn ang="0">
                  <a:pos x="16" y="34"/>
                </a:cxn>
                <a:cxn ang="0">
                  <a:pos x="22" y="32"/>
                </a:cxn>
                <a:cxn ang="0">
                  <a:pos x="28" y="28"/>
                </a:cxn>
                <a:cxn ang="0">
                  <a:pos x="32" y="24"/>
                </a:cxn>
                <a:cxn ang="0">
                  <a:pos x="32" y="18"/>
                </a:cxn>
                <a:cxn ang="0">
                  <a:pos x="32" y="18"/>
                </a:cxn>
                <a:cxn ang="0">
                  <a:pos x="32" y="10"/>
                </a:cxn>
                <a:cxn ang="0">
                  <a:pos x="28" y="6"/>
                </a:cxn>
                <a:cxn ang="0">
                  <a:pos x="22" y="2"/>
                </a:cxn>
                <a:cxn ang="0">
                  <a:pos x="16" y="0"/>
                </a:cxn>
              </a:cxnLst>
              <a:rect l="0" t="0" r="r" b="b"/>
              <a:pathLst>
                <a:path w="32" h="34">
                  <a:moveTo>
                    <a:pt x="16" y="0"/>
                  </a:moveTo>
                  <a:lnTo>
                    <a:pt x="16" y="0"/>
                  </a:lnTo>
                  <a:lnTo>
                    <a:pt x="10" y="2"/>
                  </a:lnTo>
                  <a:lnTo>
                    <a:pt x="4" y="6"/>
                  </a:lnTo>
                  <a:lnTo>
                    <a:pt x="0" y="10"/>
                  </a:lnTo>
                  <a:lnTo>
                    <a:pt x="0" y="18"/>
                  </a:lnTo>
                  <a:lnTo>
                    <a:pt x="0" y="18"/>
                  </a:lnTo>
                  <a:lnTo>
                    <a:pt x="0" y="24"/>
                  </a:lnTo>
                  <a:lnTo>
                    <a:pt x="4" y="28"/>
                  </a:lnTo>
                  <a:lnTo>
                    <a:pt x="10" y="32"/>
                  </a:lnTo>
                  <a:lnTo>
                    <a:pt x="16" y="34"/>
                  </a:lnTo>
                  <a:lnTo>
                    <a:pt x="16" y="34"/>
                  </a:lnTo>
                  <a:lnTo>
                    <a:pt x="22" y="32"/>
                  </a:lnTo>
                  <a:lnTo>
                    <a:pt x="28" y="28"/>
                  </a:lnTo>
                  <a:lnTo>
                    <a:pt x="32" y="24"/>
                  </a:lnTo>
                  <a:lnTo>
                    <a:pt x="32" y="18"/>
                  </a:lnTo>
                  <a:lnTo>
                    <a:pt x="32" y="18"/>
                  </a:lnTo>
                  <a:lnTo>
                    <a:pt x="32" y="10"/>
                  </a:lnTo>
                  <a:lnTo>
                    <a:pt x="28" y="6"/>
                  </a:lnTo>
                  <a:lnTo>
                    <a:pt x="22" y="2"/>
                  </a:lnTo>
                  <a:lnTo>
                    <a:pt x="1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108" name="Freeform 328"/>
            <p:cNvSpPr/>
            <p:nvPr/>
          </p:nvSpPr>
          <p:spPr bwMode="auto">
            <a:xfrm>
              <a:off x="6418263" y="1276350"/>
              <a:ext cx="69850" cy="69850"/>
            </a:xfrm>
            <a:custGeom>
              <a:avLst/>
              <a:gdLst/>
              <a:ahLst/>
              <a:cxnLst>
                <a:cxn ang="0">
                  <a:pos x="22" y="0"/>
                </a:cxn>
                <a:cxn ang="0">
                  <a:pos x="22" y="0"/>
                </a:cxn>
                <a:cxn ang="0">
                  <a:pos x="14" y="2"/>
                </a:cxn>
                <a:cxn ang="0">
                  <a:pos x="6" y="6"/>
                </a:cxn>
                <a:cxn ang="0">
                  <a:pos x="2" y="14"/>
                </a:cxn>
                <a:cxn ang="0">
                  <a:pos x="0" y="22"/>
                </a:cxn>
                <a:cxn ang="0">
                  <a:pos x="0" y="22"/>
                </a:cxn>
                <a:cxn ang="0">
                  <a:pos x="2" y="30"/>
                </a:cxn>
                <a:cxn ang="0">
                  <a:pos x="6" y="38"/>
                </a:cxn>
                <a:cxn ang="0">
                  <a:pos x="14" y="42"/>
                </a:cxn>
                <a:cxn ang="0">
                  <a:pos x="22" y="44"/>
                </a:cxn>
                <a:cxn ang="0">
                  <a:pos x="22" y="44"/>
                </a:cxn>
                <a:cxn ang="0">
                  <a:pos x="30" y="42"/>
                </a:cxn>
                <a:cxn ang="0">
                  <a:pos x="38" y="38"/>
                </a:cxn>
                <a:cxn ang="0">
                  <a:pos x="42" y="30"/>
                </a:cxn>
                <a:cxn ang="0">
                  <a:pos x="44" y="22"/>
                </a:cxn>
                <a:cxn ang="0">
                  <a:pos x="44" y="22"/>
                </a:cxn>
                <a:cxn ang="0">
                  <a:pos x="42" y="14"/>
                </a:cxn>
                <a:cxn ang="0">
                  <a:pos x="38" y="6"/>
                </a:cxn>
                <a:cxn ang="0">
                  <a:pos x="30" y="2"/>
                </a:cxn>
                <a:cxn ang="0">
                  <a:pos x="22" y="0"/>
                </a:cxn>
              </a:cxnLst>
              <a:rect l="0" t="0" r="r" b="b"/>
              <a:pathLst>
                <a:path w="44" h="44">
                  <a:moveTo>
                    <a:pt x="22" y="0"/>
                  </a:moveTo>
                  <a:lnTo>
                    <a:pt x="22" y="0"/>
                  </a:lnTo>
                  <a:lnTo>
                    <a:pt x="14" y="2"/>
                  </a:lnTo>
                  <a:lnTo>
                    <a:pt x="6" y="6"/>
                  </a:lnTo>
                  <a:lnTo>
                    <a:pt x="2" y="14"/>
                  </a:lnTo>
                  <a:lnTo>
                    <a:pt x="0" y="22"/>
                  </a:lnTo>
                  <a:lnTo>
                    <a:pt x="0" y="22"/>
                  </a:lnTo>
                  <a:lnTo>
                    <a:pt x="2" y="30"/>
                  </a:lnTo>
                  <a:lnTo>
                    <a:pt x="6" y="38"/>
                  </a:lnTo>
                  <a:lnTo>
                    <a:pt x="14" y="42"/>
                  </a:lnTo>
                  <a:lnTo>
                    <a:pt x="22" y="44"/>
                  </a:lnTo>
                  <a:lnTo>
                    <a:pt x="22" y="44"/>
                  </a:lnTo>
                  <a:lnTo>
                    <a:pt x="30" y="42"/>
                  </a:lnTo>
                  <a:lnTo>
                    <a:pt x="38" y="38"/>
                  </a:lnTo>
                  <a:lnTo>
                    <a:pt x="42" y="30"/>
                  </a:lnTo>
                  <a:lnTo>
                    <a:pt x="44" y="22"/>
                  </a:lnTo>
                  <a:lnTo>
                    <a:pt x="44" y="22"/>
                  </a:lnTo>
                  <a:lnTo>
                    <a:pt x="42" y="14"/>
                  </a:lnTo>
                  <a:lnTo>
                    <a:pt x="38" y="6"/>
                  </a:lnTo>
                  <a:lnTo>
                    <a:pt x="30" y="2"/>
                  </a:lnTo>
                  <a:lnTo>
                    <a:pt x="2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109" name="Freeform 329"/>
            <p:cNvSpPr/>
            <p:nvPr/>
          </p:nvSpPr>
          <p:spPr bwMode="auto">
            <a:xfrm>
              <a:off x="6418263" y="1276350"/>
              <a:ext cx="69850" cy="69850"/>
            </a:xfrm>
            <a:custGeom>
              <a:avLst/>
              <a:gdLst/>
              <a:ahLst/>
              <a:cxnLst>
                <a:cxn ang="0">
                  <a:pos x="22" y="0"/>
                </a:cxn>
                <a:cxn ang="0">
                  <a:pos x="22" y="0"/>
                </a:cxn>
                <a:cxn ang="0">
                  <a:pos x="14" y="2"/>
                </a:cxn>
                <a:cxn ang="0">
                  <a:pos x="6" y="6"/>
                </a:cxn>
                <a:cxn ang="0">
                  <a:pos x="2" y="14"/>
                </a:cxn>
                <a:cxn ang="0">
                  <a:pos x="0" y="22"/>
                </a:cxn>
                <a:cxn ang="0">
                  <a:pos x="0" y="22"/>
                </a:cxn>
                <a:cxn ang="0">
                  <a:pos x="2" y="30"/>
                </a:cxn>
                <a:cxn ang="0">
                  <a:pos x="6" y="38"/>
                </a:cxn>
                <a:cxn ang="0">
                  <a:pos x="14" y="42"/>
                </a:cxn>
                <a:cxn ang="0">
                  <a:pos x="22" y="44"/>
                </a:cxn>
                <a:cxn ang="0">
                  <a:pos x="22" y="44"/>
                </a:cxn>
                <a:cxn ang="0">
                  <a:pos x="30" y="42"/>
                </a:cxn>
                <a:cxn ang="0">
                  <a:pos x="38" y="38"/>
                </a:cxn>
                <a:cxn ang="0">
                  <a:pos x="42" y="30"/>
                </a:cxn>
                <a:cxn ang="0">
                  <a:pos x="44" y="22"/>
                </a:cxn>
                <a:cxn ang="0">
                  <a:pos x="44" y="22"/>
                </a:cxn>
                <a:cxn ang="0">
                  <a:pos x="42" y="14"/>
                </a:cxn>
                <a:cxn ang="0">
                  <a:pos x="38" y="6"/>
                </a:cxn>
                <a:cxn ang="0">
                  <a:pos x="30" y="2"/>
                </a:cxn>
                <a:cxn ang="0">
                  <a:pos x="22" y="0"/>
                </a:cxn>
              </a:cxnLst>
              <a:rect l="0" t="0" r="r" b="b"/>
              <a:pathLst>
                <a:path w="44" h="44">
                  <a:moveTo>
                    <a:pt x="22" y="0"/>
                  </a:moveTo>
                  <a:lnTo>
                    <a:pt x="22" y="0"/>
                  </a:lnTo>
                  <a:lnTo>
                    <a:pt x="14" y="2"/>
                  </a:lnTo>
                  <a:lnTo>
                    <a:pt x="6" y="6"/>
                  </a:lnTo>
                  <a:lnTo>
                    <a:pt x="2" y="14"/>
                  </a:lnTo>
                  <a:lnTo>
                    <a:pt x="0" y="22"/>
                  </a:lnTo>
                  <a:lnTo>
                    <a:pt x="0" y="22"/>
                  </a:lnTo>
                  <a:lnTo>
                    <a:pt x="2" y="30"/>
                  </a:lnTo>
                  <a:lnTo>
                    <a:pt x="6" y="38"/>
                  </a:lnTo>
                  <a:lnTo>
                    <a:pt x="14" y="42"/>
                  </a:lnTo>
                  <a:lnTo>
                    <a:pt x="22" y="44"/>
                  </a:lnTo>
                  <a:lnTo>
                    <a:pt x="22" y="44"/>
                  </a:lnTo>
                  <a:lnTo>
                    <a:pt x="30" y="42"/>
                  </a:lnTo>
                  <a:lnTo>
                    <a:pt x="38" y="38"/>
                  </a:lnTo>
                  <a:lnTo>
                    <a:pt x="42" y="30"/>
                  </a:lnTo>
                  <a:lnTo>
                    <a:pt x="44" y="22"/>
                  </a:lnTo>
                  <a:lnTo>
                    <a:pt x="44" y="22"/>
                  </a:lnTo>
                  <a:lnTo>
                    <a:pt x="42" y="14"/>
                  </a:lnTo>
                  <a:lnTo>
                    <a:pt x="38" y="6"/>
                  </a:lnTo>
                  <a:lnTo>
                    <a:pt x="30" y="2"/>
                  </a:lnTo>
                  <a:lnTo>
                    <a:pt x="22"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110" name="Freeform 330"/>
            <p:cNvSpPr/>
            <p:nvPr/>
          </p:nvSpPr>
          <p:spPr bwMode="auto">
            <a:xfrm>
              <a:off x="1277938" y="574675"/>
              <a:ext cx="69850" cy="73025"/>
            </a:xfrm>
            <a:custGeom>
              <a:avLst/>
              <a:gdLst/>
              <a:ahLst/>
              <a:cxnLst>
                <a:cxn ang="0">
                  <a:pos x="22" y="0"/>
                </a:cxn>
                <a:cxn ang="0">
                  <a:pos x="22" y="0"/>
                </a:cxn>
                <a:cxn ang="0">
                  <a:pos x="12" y="2"/>
                </a:cxn>
                <a:cxn ang="0">
                  <a:pos x="6" y="6"/>
                </a:cxn>
                <a:cxn ang="0">
                  <a:pos x="0" y="14"/>
                </a:cxn>
                <a:cxn ang="0">
                  <a:pos x="0" y="22"/>
                </a:cxn>
                <a:cxn ang="0">
                  <a:pos x="0" y="22"/>
                </a:cxn>
                <a:cxn ang="0">
                  <a:pos x="0" y="32"/>
                </a:cxn>
                <a:cxn ang="0">
                  <a:pos x="6" y="38"/>
                </a:cxn>
                <a:cxn ang="0">
                  <a:pos x="12" y="44"/>
                </a:cxn>
                <a:cxn ang="0">
                  <a:pos x="22" y="46"/>
                </a:cxn>
                <a:cxn ang="0">
                  <a:pos x="22" y="46"/>
                </a:cxn>
                <a:cxn ang="0">
                  <a:pos x="30" y="44"/>
                </a:cxn>
                <a:cxn ang="0">
                  <a:pos x="38" y="38"/>
                </a:cxn>
                <a:cxn ang="0">
                  <a:pos x="42" y="32"/>
                </a:cxn>
                <a:cxn ang="0">
                  <a:pos x="44" y="22"/>
                </a:cxn>
                <a:cxn ang="0">
                  <a:pos x="44" y="22"/>
                </a:cxn>
                <a:cxn ang="0">
                  <a:pos x="42" y="14"/>
                </a:cxn>
                <a:cxn ang="0">
                  <a:pos x="38" y="6"/>
                </a:cxn>
                <a:cxn ang="0">
                  <a:pos x="30" y="2"/>
                </a:cxn>
                <a:cxn ang="0">
                  <a:pos x="22" y="0"/>
                </a:cxn>
              </a:cxnLst>
              <a:rect l="0" t="0" r="r" b="b"/>
              <a:pathLst>
                <a:path w="44" h="46">
                  <a:moveTo>
                    <a:pt x="22" y="0"/>
                  </a:moveTo>
                  <a:lnTo>
                    <a:pt x="22" y="0"/>
                  </a:lnTo>
                  <a:lnTo>
                    <a:pt x="12" y="2"/>
                  </a:lnTo>
                  <a:lnTo>
                    <a:pt x="6" y="6"/>
                  </a:lnTo>
                  <a:lnTo>
                    <a:pt x="0" y="14"/>
                  </a:lnTo>
                  <a:lnTo>
                    <a:pt x="0" y="22"/>
                  </a:lnTo>
                  <a:lnTo>
                    <a:pt x="0" y="22"/>
                  </a:lnTo>
                  <a:lnTo>
                    <a:pt x="0" y="32"/>
                  </a:lnTo>
                  <a:lnTo>
                    <a:pt x="6" y="38"/>
                  </a:lnTo>
                  <a:lnTo>
                    <a:pt x="12" y="44"/>
                  </a:lnTo>
                  <a:lnTo>
                    <a:pt x="22" y="46"/>
                  </a:lnTo>
                  <a:lnTo>
                    <a:pt x="22" y="46"/>
                  </a:lnTo>
                  <a:lnTo>
                    <a:pt x="30" y="44"/>
                  </a:lnTo>
                  <a:lnTo>
                    <a:pt x="38" y="38"/>
                  </a:lnTo>
                  <a:lnTo>
                    <a:pt x="42" y="32"/>
                  </a:lnTo>
                  <a:lnTo>
                    <a:pt x="44" y="22"/>
                  </a:lnTo>
                  <a:lnTo>
                    <a:pt x="44" y="22"/>
                  </a:lnTo>
                  <a:lnTo>
                    <a:pt x="42" y="14"/>
                  </a:lnTo>
                  <a:lnTo>
                    <a:pt x="38" y="6"/>
                  </a:lnTo>
                  <a:lnTo>
                    <a:pt x="30" y="2"/>
                  </a:lnTo>
                  <a:lnTo>
                    <a:pt x="2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111" name="Freeform 331"/>
            <p:cNvSpPr/>
            <p:nvPr/>
          </p:nvSpPr>
          <p:spPr bwMode="auto">
            <a:xfrm>
              <a:off x="1277938" y="574675"/>
              <a:ext cx="69850" cy="73025"/>
            </a:xfrm>
            <a:custGeom>
              <a:avLst/>
              <a:gdLst/>
              <a:ahLst/>
              <a:cxnLst>
                <a:cxn ang="0">
                  <a:pos x="22" y="0"/>
                </a:cxn>
                <a:cxn ang="0">
                  <a:pos x="22" y="0"/>
                </a:cxn>
                <a:cxn ang="0">
                  <a:pos x="12" y="2"/>
                </a:cxn>
                <a:cxn ang="0">
                  <a:pos x="6" y="6"/>
                </a:cxn>
                <a:cxn ang="0">
                  <a:pos x="0" y="14"/>
                </a:cxn>
                <a:cxn ang="0">
                  <a:pos x="0" y="22"/>
                </a:cxn>
                <a:cxn ang="0">
                  <a:pos x="0" y="22"/>
                </a:cxn>
                <a:cxn ang="0">
                  <a:pos x="0" y="32"/>
                </a:cxn>
                <a:cxn ang="0">
                  <a:pos x="6" y="38"/>
                </a:cxn>
                <a:cxn ang="0">
                  <a:pos x="12" y="44"/>
                </a:cxn>
                <a:cxn ang="0">
                  <a:pos x="22" y="46"/>
                </a:cxn>
                <a:cxn ang="0">
                  <a:pos x="22" y="46"/>
                </a:cxn>
                <a:cxn ang="0">
                  <a:pos x="30" y="44"/>
                </a:cxn>
                <a:cxn ang="0">
                  <a:pos x="38" y="38"/>
                </a:cxn>
                <a:cxn ang="0">
                  <a:pos x="42" y="32"/>
                </a:cxn>
                <a:cxn ang="0">
                  <a:pos x="44" y="22"/>
                </a:cxn>
                <a:cxn ang="0">
                  <a:pos x="44" y="22"/>
                </a:cxn>
                <a:cxn ang="0">
                  <a:pos x="42" y="14"/>
                </a:cxn>
                <a:cxn ang="0">
                  <a:pos x="38" y="6"/>
                </a:cxn>
                <a:cxn ang="0">
                  <a:pos x="30" y="2"/>
                </a:cxn>
                <a:cxn ang="0">
                  <a:pos x="22" y="0"/>
                </a:cxn>
              </a:cxnLst>
              <a:rect l="0" t="0" r="r" b="b"/>
              <a:pathLst>
                <a:path w="44" h="46">
                  <a:moveTo>
                    <a:pt x="22" y="0"/>
                  </a:moveTo>
                  <a:lnTo>
                    <a:pt x="22" y="0"/>
                  </a:lnTo>
                  <a:lnTo>
                    <a:pt x="12" y="2"/>
                  </a:lnTo>
                  <a:lnTo>
                    <a:pt x="6" y="6"/>
                  </a:lnTo>
                  <a:lnTo>
                    <a:pt x="0" y="14"/>
                  </a:lnTo>
                  <a:lnTo>
                    <a:pt x="0" y="22"/>
                  </a:lnTo>
                  <a:lnTo>
                    <a:pt x="0" y="22"/>
                  </a:lnTo>
                  <a:lnTo>
                    <a:pt x="0" y="32"/>
                  </a:lnTo>
                  <a:lnTo>
                    <a:pt x="6" y="38"/>
                  </a:lnTo>
                  <a:lnTo>
                    <a:pt x="12" y="44"/>
                  </a:lnTo>
                  <a:lnTo>
                    <a:pt x="22" y="46"/>
                  </a:lnTo>
                  <a:lnTo>
                    <a:pt x="22" y="46"/>
                  </a:lnTo>
                  <a:lnTo>
                    <a:pt x="30" y="44"/>
                  </a:lnTo>
                  <a:lnTo>
                    <a:pt x="38" y="38"/>
                  </a:lnTo>
                  <a:lnTo>
                    <a:pt x="42" y="32"/>
                  </a:lnTo>
                  <a:lnTo>
                    <a:pt x="44" y="22"/>
                  </a:lnTo>
                  <a:lnTo>
                    <a:pt x="44" y="22"/>
                  </a:lnTo>
                  <a:lnTo>
                    <a:pt x="42" y="14"/>
                  </a:lnTo>
                  <a:lnTo>
                    <a:pt x="38" y="6"/>
                  </a:lnTo>
                  <a:lnTo>
                    <a:pt x="30" y="2"/>
                  </a:lnTo>
                  <a:lnTo>
                    <a:pt x="22"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112" name="Freeform 332"/>
            <p:cNvSpPr/>
            <p:nvPr/>
          </p:nvSpPr>
          <p:spPr bwMode="auto">
            <a:xfrm>
              <a:off x="4637088" y="1800225"/>
              <a:ext cx="34925" cy="34925"/>
            </a:xfrm>
            <a:custGeom>
              <a:avLst/>
              <a:gdLst/>
              <a:ahLst/>
              <a:cxnLst>
                <a:cxn ang="0">
                  <a:pos x="12" y="0"/>
                </a:cxn>
                <a:cxn ang="0">
                  <a:pos x="12" y="0"/>
                </a:cxn>
                <a:cxn ang="0">
                  <a:pos x="8" y="0"/>
                </a:cxn>
                <a:cxn ang="0">
                  <a:pos x="4" y="4"/>
                </a:cxn>
                <a:cxn ang="0">
                  <a:pos x="2" y="6"/>
                </a:cxn>
                <a:cxn ang="0">
                  <a:pos x="0" y="12"/>
                </a:cxn>
                <a:cxn ang="0">
                  <a:pos x="0" y="12"/>
                </a:cxn>
                <a:cxn ang="0">
                  <a:pos x="2" y="16"/>
                </a:cxn>
                <a:cxn ang="0">
                  <a:pos x="4" y="20"/>
                </a:cxn>
                <a:cxn ang="0">
                  <a:pos x="8" y="22"/>
                </a:cxn>
                <a:cxn ang="0">
                  <a:pos x="12" y="22"/>
                </a:cxn>
                <a:cxn ang="0">
                  <a:pos x="12" y="22"/>
                </a:cxn>
                <a:cxn ang="0">
                  <a:pos x="16" y="22"/>
                </a:cxn>
                <a:cxn ang="0">
                  <a:pos x="20" y="20"/>
                </a:cxn>
                <a:cxn ang="0">
                  <a:pos x="22" y="16"/>
                </a:cxn>
                <a:cxn ang="0">
                  <a:pos x="22" y="12"/>
                </a:cxn>
                <a:cxn ang="0">
                  <a:pos x="22" y="12"/>
                </a:cxn>
                <a:cxn ang="0">
                  <a:pos x="22" y="6"/>
                </a:cxn>
                <a:cxn ang="0">
                  <a:pos x="20" y="4"/>
                </a:cxn>
                <a:cxn ang="0">
                  <a:pos x="16" y="0"/>
                </a:cxn>
                <a:cxn ang="0">
                  <a:pos x="12" y="0"/>
                </a:cxn>
              </a:cxnLst>
              <a:rect l="0" t="0" r="r" b="b"/>
              <a:pathLst>
                <a:path w="22" h="22">
                  <a:moveTo>
                    <a:pt x="12" y="0"/>
                  </a:moveTo>
                  <a:lnTo>
                    <a:pt x="12" y="0"/>
                  </a:lnTo>
                  <a:lnTo>
                    <a:pt x="8" y="0"/>
                  </a:lnTo>
                  <a:lnTo>
                    <a:pt x="4" y="4"/>
                  </a:lnTo>
                  <a:lnTo>
                    <a:pt x="2" y="6"/>
                  </a:lnTo>
                  <a:lnTo>
                    <a:pt x="0" y="12"/>
                  </a:lnTo>
                  <a:lnTo>
                    <a:pt x="0" y="12"/>
                  </a:lnTo>
                  <a:lnTo>
                    <a:pt x="2" y="16"/>
                  </a:lnTo>
                  <a:lnTo>
                    <a:pt x="4" y="20"/>
                  </a:lnTo>
                  <a:lnTo>
                    <a:pt x="8" y="22"/>
                  </a:lnTo>
                  <a:lnTo>
                    <a:pt x="12" y="22"/>
                  </a:lnTo>
                  <a:lnTo>
                    <a:pt x="12" y="22"/>
                  </a:lnTo>
                  <a:lnTo>
                    <a:pt x="16" y="22"/>
                  </a:lnTo>
                  <a:lnTo>
                    <a:pt x="20" y="20"/>
                  </a:lnTo>
                  <a:lnTo>
                    <a:pt x="22" y="16"/>
                  </a:lnTo>
                  <a:lnTo>
                    <a:pt x="22" y="12"/>
                  </a:lnTo>
                  <a:lnTo>
                    <a:pt x="22" y="12"/>
                  </a:lnTo>
                  <a:lnTo>
                    <a:pt x="22" y="6"/>
                  </a:lnTo>
                  <a:lnTo>
                    <a:pt x="20" y="4"/>
                  </a:lnTo>
                  <a:lnTo>
                    <a:pt x="16" y="0"/>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113" name="Freeform 333"/>
            <p:cNvSpPr/>
            <p:nvPr/>
          </p:nvSpPr>
          <p:spPr bwMode="auto">
            <a:xfrm>
              <a:off x="4637088" y="1800225"/>
              <a:ext cx="34925" cy="34925"/>
            </a:xfrm>
            <a:custGeom>
              <a:avLst/>
              <a:gdLst/>
              <a:ahLst/>
              <a:cxnLst>
                <a:cxn ang="0">
                  <a:pos x="12" y="0"/>
                </a:cxn>
                <a:cxn ang="0">
                  <a:pos x="12" y="0"/>
                </a:cxn>
                <a:cxn ang="0">
                  <a:pos x="8" y="0"/>
                </a:cxn>
                <a:cxn ang="0">
                  <a:pos x="4" y="4"/>
                </a:cxn>
                <a:cxn ang="0">
                  <a:pos x="2" y="6"/>
                </a:cxn>
                <a:cxn ang="0">
                  <a:pos x="0" y="12"/>
                </a:cxn>
                <a:cxn ang="0">
                  <a:pos x="0" y="12"/>
                </a:cxn>
                <a:cxn ang="0">
                  <a:pos x="2" y="16"/>
                </a:cxn>
                <a:cxn ang="0">
                  <a:pos x="4" y="20"/>
                </a:cxn>
                <a:cxn ang="0">
                  <a:pos x="8" y="22"/>
                </a:cxn>
                <a:cxn ang="0">
                  <a:pos x="12" y="22"/>
                </a:cxn>
                <a:cxn ang="0">
                  <a:pos x="12" y="22"/>
                </a:cxn>
                <a:cxn ang="0">
                  <a:pos x="16" y="22"/>
                </a:cxn>
                <a:cxn ang="0">
                  <a:pos x="20" y="20"/>
                </a:cxn>
                <a:cxn ang="0">
                  <a:pos x="22" y="16"/>
                </a:cxn>
                <a:cxn ang="0">
                  <a:pos x="22" y="12"/>
                </a:cxn>
                <a:cxn ang="0">
                  <a:pos x="22" y="12"/>
                </a:cxn>
                <a:cxn ang="0">
                  <a:pos x="22" y="6"/>
                </a:cxn>
                <a:cxn ang="0">
                  <a:pos x="20" y="4"/>
                </a:cxn>
                <a:cxn ang="0">
                  <a:pos x="16" y="0"/>
                </a:cxn>
                <a:cxn ang="0">
                  <a:pos x="12" y="0"/>
                </a:cxn>
              </a:cxnLst>
              <a:rect l="0" t="0" r="r" b="b"/>
              <a:pathLst>
                <a:path w="22" h="22">
                  <a:moveTo>
                    <a:pt x="12" y="0"/>
                  </a:moveTo>
                  <a:lnTo>
                    <a:pt x="12" y="0"/>
                  </a:lnTo>
                  <a:lnTo>
                    <a:pt x="8" y="0"/>
                  </a:lnTo>
                  <a:lnTo>
                    <a:pt x="4" y="4"/>
                  </a:lnTo>
                  <a:lnTo>
                    <a:pt x="2" y="6"/>
                  </a:lnTo>
                  <a:lnTo>
                    <a:pt x="0" y="12"/>
                  </a:lnTo>
                  <a:lnTo>
                    <a:pt x="0" y="12"/>
                  </a:lnTo>
                  <a:lnTo>
                    <a:pt x="2" y="16"/>
                  </a:lnTo>
                  <a:lnTo>
                    <a:pt x="4" y="20"/>
                  </a:lnTo>
                  <a:lnTo>
                    <a:pt x="8" y="22"/>
                  </a:lnTo>
                  <a:lnTo>
                    <a:pt x="12" y="22"/>
                  </a:lnTo>
                  <a:lnTo>
                    <a:pt x="12" y="22"/>
                  </a:lnTo>
                  <a:lnTo>
                    <a:pt x="16" y="22"/>
                  </a:lnTo>
                  <a:lnTo>
                    <a:pt x="20" y="20"/>
                  </a:lnTo>
                  <a:lnTo>
                    <a:pt x="22" y="16"/>
                  </a:lnTo>
                  <a:lnTo>
                    <a:pt x="22" y="12"/>
                  </a:lnTo>
                  <a:lnTo>
                    <a:pt x="22" y="12"/>
                  </a:lnTo>
                  <a:lnTo>
                    <a:pt x="22" y="6"/>
                  </a:lnTo>
                  <a:lnTo>
                    <a:pt x="20" y="4"/>
                  </a:lnTo>
                  <a:lnTo>
                    <a:pt x="16" y="0"/>
                  </a:lnTo>
                  <a:lnTo>
                    <a:pt x="12"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114" name="Freeform 334"/>
            <p:cNvSpPr/>
            <p:nvPr/>
          </p:nvSpPr>
          <p:spPr bwMode="auto">
            <a:xfrm>
              <a:off x="4897438" y="1631950"/>
              <a:ext cx="50800" cy="50800"/>
            </a:xfrm>
            <a:custGeom>
              <a:avLst/>
              <a:gdLst/>
              <a:ahLst/>
              <a:cxnLst>
                <a:cxn ang="0">
                  <a:pos x="16" y="0"/>
                </a:cxn>
                <a:cxn ang="0">
                  <a:pos x="16" y="0"/>
                </a:cxn>
                <a:cxn ang="0">
                  <a:pos x="10" y="2"/>
                </a:cxn>
                <a:cxn ang="0">
                  <a:pos x="4" y="6"/>
                </a:cxn>
                <a:cxn ang="0">
                  <a:pos x="2" y="10"/>
                </a:cxn>
                <a:cxn ang="0">
                  <a:pos x="0" y="16"/>
                </a:cxn>
                <a:cxn ang="0">
                  <a:pos x="0" y="16"/>
                </a:cxn>
                <a:cxn ang="0">
                  <a:pos x="2" y="22"/>
                </a:cxn>
                <a:cxn ang="0">
                  <a:pos x="4" y="28"/>
                </a:cxn>
                <a:cxn ang="0">
                  <a:pos x="10" y="30"/>
                </a:cxn>
                <a:cxn ang="0">
                  <a:pos x="16" y="32"/>
                </a:cxn>
                <a:cxn ang="0">
                  <a:pos x="16" y="32"/>
                </a:cxn>
                <a:cxn ang="0">
                  <a:pos x="22" y="30"/>
                </a:cxn>
                <a:cxn ang="0">
                  <a:pos x="26" y="28"/>
                </a:cxn>
                <a:cxn ang="0">
                  <a:pos x="30" y="22"/>
                </a:cxn>
                <a:cxn ang="0">
                  <a:pos x="32" y="16"/>
                </a:cxn>
                <a:cxn ang="0">
                  <a:pos x="32" y="16"/>
                </a:cxn>
                <a:cxn ang="0">
                  <a:pos x="30" y="10"/>
                </a:cxn>
                <a:cxn ang="0">
                  <a:pos x="26" y="6"/>
                </a:cxn>
                <a:cxn ang="0">
                  <a:pos x="22" y="2"/>
                </a:cxn>
                <a:cxn ang="0">
                  <a:pos x="16" y="0"/>
                </a:cxn>
              </a:cxnLst>
              <a:rect l="0" t="0" r="r" b="b"/>
              <a:pathLst>
                <a:path w="32" h="32">
                  <a:moveTo>
                    <a:pt x="16" y="0"/>
                  </a:moveTo>
                  <a:lnTo>
                    <a:pt x="16" y="0"/>
                  </a:lnTo>
                  <a:lnTo>
                    <a:pt x="10" y="2"/>
                  </a:lnTo>
                  <a:lnTo>
                    <a:pt x="4" y="6"/>
                  </a:lnTo>
                  <a:lnTo>
                    <a:pt x="2" y="10"/>
                  </a:lnTo>
                  <a:lnTo>
                    <a:pt x="0" y="16"/>
                  </a:lnTo>
                  <a:lnTo>
                    <a:pt x="0" y="16"/>
                  </a:lnTo>
                  <a:lnTo>
                    <a:pt x="2" y="22"/>
                  </a:lnTo>
                  <a:lnTo>
                    <a:pt x="4" y="28"/>
                  </a:lnTo>
                  <a:lnTo>
                    <a:pt x="10" y="30"/>
                  </a:lnTo>
                  <a:lnTo>
                    <a:pt x="16" y="32"/>
                  </a:lnTo>
                  <a:lnTo>
                    <a:pt x="16" y="32"/>
                  </a:lnTo>
                  <a:lnTo>
                    <a:pt x="22" y="30"/>
                  </a:lnTo>
                  <a:lnTo>
                    <a:pt x="26" y="28"/>
                  </a:lnTo>
                  <a:lnTo>
                    <a:pt x="30" y="22"/>
                  </a:lnTo>
                  <a:lnTo>
                    <a:pt x="32" y="16"/>
                  </a:lnTo>
                  <a:lnTo>
                    <a:pt x="32" y="16"/>
                  </a:lnTo>
                  <a:lnTo>
                    <a:pt x="30" y="10"/>
                  </a:lnTo>
                  <a:lnTo>
                    <a:pt x="26" y="6"/>
                  </a:lnTo>
                  <a:lnTo>
                    <a:pt x="22" y="2"/>
                  </a:lnTo>
                  <a:lnTo>
                    <a:pt x="1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115" name="Freeform 335"/>
            <p:cNvSpPr/>
            <p:nvPr/>
          </p:nvSpPr>
          <p:spPr bwMode="auto">
            <a:xfrm>
              <a:off x="4897438" y="1631950"/>
              <a:ext cx="50800" cy="50800"/>
            </a:xfrm>
            <a:custGeom>
              <a:avLst/>
              <a:gdLst/>
              <a:ahLst/>
              <a:cxnLst>
                <a:cxn ang="0">
                  <a:pos x="16" y="0"/>
                </a:cxn>
                <a:cxn ang="0">
                  <a:pos x="16" y="0"/>
                </a:cxn>
                <a:cxn ang="0">
                  <a:pos x="10" y="2"/>
                </a:cxn>
                <a:cxn ang="0">
                  <a:pos x="4" y="6"/>
                </a:cxn>
                <a:cxn ang="0">
                  <a:pos x="2" y="10"/>
                </a:cxn>
                <a:cxn ang="0">
                  <a:pos x="0" y="16"/>
                </a:cxn>
                <a:cxn ang="0">
                  <a:pos x="0" y="16"/>
                </a:cxn>
                <a:cxn ang="0">
                  <a:pos x="2" y="22"/>
                </a:cxn>
                <a:cxn ang="0">
                  <a:pos x="4" y="28"/>
                </a:cxn>
                <a:cxn ang="0">
                  <a:pos x="10" y="30"/>
                </a:cxn>
                <a:cxn ang="0">
                  <a:pos x="16" y="32"/>
                </a:cxn>
                <a:cxn ang="0">
                  <a:pos x="16" y="32"/>
                </a:cxn>
                <a:cxn ang="0">
                  <a:pos x="22" y="30"/>
                </a:cxn>
                <a:cxn ang="0">
                  <a:pos x="26" y="28"/>
                </a:cxn>
                <a:cxn ang="0">
                  <a:pos x="30" y="22"/>
                </a:cxn>
                <a:cxn ang="0">
                  <a:pos x="32" y="16"/>
                </a:cxn>
                <a:cxn ang="0">
                  <a:pos x="32" y="16"/>
                </a:cxn>
                <a:cxn ang="0">
                  <a:pos x="30" y="10"/>
                </a:cxn>
                <a:cxn ang="0">
                  <a:pos x="26" y="6"/>
                </a:cxn>
                <a:cxn ang="0">
                  <a:pos x="22" y="2"/>
                </a:cxn>
                <a:cxn ang="0">
                  <a:pos x="16" y="0"/>
                </a:cxn>
              </a:cxnLst>
              <a:rect l="0" t="0" r="r" b="b"/>
              <a:pathLst>
                <a:path w="32" h="32">
                  <a:moveTo>
                    <a:pt x="16" y="0"/>
                  </a:moveTo>
                  <a:lnTo>
                    <a:pt x="16" y="0"/>
                  </a:lnTo>
                  <a:lnTo>
                    <a:pt x="10" y="2"/>
                  </a:lnTo>
                  <a:lnTo>
                    <a:pt x="4" y="6"/>
                  </a:lnTo>
                  <a:lnTo>
                    <a:pt x="2" y="10"/>
                  </a:lnTo>
                  <a:lnTo>
                    <a:pt x="0" y="16"/>
                  </a:lnTo>
                  <a:lnTo>
                    <a:pt x="0" y="16"/>
                  </a:lnTo>
                  <a:lnTo>
                    <a:pt x="2" y="22"/>
                  </a:lnTo>
                  <a:lnTo>
                    <a:pt x="4" y="28"/>
                  </a:lnTo>
                  <a:lnTo>
                    <a:pt x="10" y="30"/>
                  </a:lnTo>
                  <a:lnTo>
                    <a:pt x="16" y="32"/>
                  </a:lnTo>
                  <a:lnTo>
                    <a:pt x="16" y="32"/>
                  </a:lnTo>
                  <a:lnTo>
                    <a:pt x="22" y="30"/>
                  </a:lnTo>
                  <a:lnTo>
                    <a:pt x="26" y="28"/>
                  </a:lnTo>
                  <a:lnTo>
                    <a:pt x="30" y="22"/>
                  </a:lnTo>
                  <a:lnTo>
                    <a:pt x="32" y="16"/>
                  </a:lnTo>
                  <a:lnTo>
                    <a:pt x="32" y="16"/>
                  </a:lnTo>
                  <a:lnTo>
                    <a:pt x="30" y="10"/>
                  </a:lnTo>
                  <a:lnTo>
                    <a:pt x="26" y="6"/>
                  </a:lnTo>
                  <a:lnTo>
                    <a:pt x="22" y="2"/>
                  </a:lnTo>
                  <a:lnTo>
                    <a:pt x="1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116" name="Freeform 336"/>
            <p:cNvSpPr/>
            <p:nvPr/>
          </p:nvSpPr>
          <p:spPr bwMode="auto">
            <a:xfrm>
              <a:off x="6142038" y="1187450"/>
              <a:ext cx="34925" cy="34925"/>
            </a:xfrm>
            <a:custGeom>
              <a:avLst/>
              <a:gdLst/>
              <a:ahLst/>
              <a:cxnLst>
                <a:cxn ang="0">
                  <a:pos x="10" y="0"/>
                </a:cxn>
                <a:cxn ang="0">
                  <a:pos x="10" y="0"/>
                </a:cxn>
                <a:cxn ang="0">
                  <a:pos x="6" y="0"/>
                </a:cxn>
                <a:cxn ang="0">
                  <a:pos x="4" y="2"/>
                </a:cxn>
                <a:cxn ang="0">
                  <a:pos x="0" y="6"/>
                </a:cxn>
                <a:cxn ang="0">
                  <a:pos x="0" y="10"/>
                </a:cxn>
                <a:cxn ang="0">
                  <a:pos x="0" y="10"/>
                </a:cxn>
                <a:cxn ang="0">
                  <a:pos x="0" y="14"/>
                </a:cxn>
                <a:cxn ang="0">
                  <a:pos x="4" y="18"/>
                </a:cxn>
                <a:cxn ang="0">
                  <a:pos x="6" y="20"/>
                </a:cxn>
                <a:cxn ang="0">
                  <a:pos x="10" y="22"/>
                </a:cxn>
                <a:cxn ang="0">
                  <a:pos x="10" y="22"/>
                </a:cxn>
                <a:cxn ang="0">
                  <a:pos x="16" y="20"/>
                </a:cxn>
                <a:cxn ang="0">
                  <a:pos x="18" y="18"/>
                </a:cxn>
                <a:cxn ang="0">
                  <a:pos x="22" y="14"/>
                </a:cxn>
                <a:cxn ang="0">
                  <a:pos x="22" y="10"/>
                </a:cxn>
                <a:cxn ang="0">
                  <a:pos x="22" y="10"/>
                </a:cxn>
                <a:cxn ang="0">
                  <a:pos x="22" y="6"/>
                </a:cxn>
                <a:cxn ang="0">
                  <a:pos x="18" y="2"/>
                </a:cxn>
                <a:cxn ang="0">
                  <a:pos x="16" y="0"/>
                </a:cxn>
                <a:cxn ang="0">
                  <a:pos x="10" y="0"/>
                </a:cxn>
              </a:cxnLst>
              <a:rect l="0" t="0" r="r" b="b"/>
              <a:pathLst>
                <a:path w="22" h="22">
                  <a:moveTo>
                    <a:pt x="10" y="0"/>
                  </a:moveTo>
                  <a:lnTo>
                    <a:pt x="10" y="0"/>
                  </a:lnTo>
                  <a:lnTo>
                    <a:pt x="6" y="0"/>
                  </a:lnTo>
                  <a:lnTo>
                    <a:pt x="4" y="2"/>
                  </a:lnTo>
                  <a:lnTo>
                    <a:pt x="0" y="6"/>
                  </a:lnTo>
                  <a:lnTo>
                    <a:pt x="0" y="10"/>
                  </a:lnTo>
                  <a:lnTo>
                    <a:pt x="0" y="10"/>
                  </a:lnTo>
                  <a:lnTo>
                    <a:pt x="0" y="14"/>
                  </a:lnTo>
                  <a:lnTo>
                    <a:pt x="4" y="18"/>
                  </a:lnTo>
                  <a:lnTo>
                    <a:pt x="6" y="20"/>
                  </a:lnTo>
                  <a:lnTo>
                    <a:pt x="10" y="22"/>
                  </a:lnTo>
                  <a:lnTo>
                    <a:pt x="10" y="22"/>
                  </a:lnTo>
                  <a:lnTo>
                    <a:pt x="16" y="20"/>
                  </a:lnTo>
                  <a:lnTo>
                    <a:pt x="18" y="18"/>
                  </a:lnTo>
                  <a:lnTo>
                    <a:pt x="22" y="14"/>
                  </a:lnTo>
                  <a:lnTo>
                    <a:pt x="22" y="10"/>
                  </a:lnTo>
                  <a:lnTo>
                    <a:pt x="22" y="10"/>
                  </a:lnTo>
                  <a:lnTo>
                    <a:pt x="22" y="6"/>
                  </a:lnTo>
                  <a:lnTo>
                    <a:pt x="18" y="2"/>
                  </a:lnTo>
                  <a:lnTo>
                    <a:pt x="16" y="0"/>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117" name="Freeform 337"/>
            <p:cNvSpPr/>
            <p:nvPr/>
          </p:nvSpPr>
          <p:spPr bwMode="auto">
            <a:xfrm>
              <a:off x="6142038" y="1187450"/>
              <a:ext cx="34925" cy="34925"/>
            </a:xfrm>
            <a:custGeom>
              <a:avLst/>
              <a:gdLst/>
              <a:ahLst/>
              <a:cxnLst>
                <a:cxn ang="0">
                  <a:pos x="10" y="0"/>
                </a:cxn>
                <a:cxn ang="0">
                  <a:pos x="10" y="0"/>
                </a:cxn>
                <a:cxn ang="0">
                  <a:pos x="6" y="0"/>
                </a:cxn>
                <a:cxn ang="0">
                  <a:pos x="4" y="2"/>
                </a:cxn>
                <a:cxn ang="0">
                  <a:pos x="0" y="6"/>
                </a:cxn>
                <a:cxn ang="0">
                  <a:pos x="0" y="10"/>
                </a:cxn>
                <a:cxn ang="0">
                  <a:pos x="0" y="10"/>
                </a:cxn>
                <a:cxn ang="0">
                  <a:pos x="0" y="14"/>
                </a:cxn>
                <a:cxn ang="0">
                  <a:pos x="4" y="18"/>
                </a:cxn>
                <a:cxn ang="0">
                  <a:pos x="6" y="20"/>
                </a:cxn>
                <a:cxn ang="0">
                  <a:pos x="10" y="22"/>
                </a:cxn>
                <a:cxn ang="0">
                  <a:pos x="10" y="22"/>
                </a:cxn>
                <a:cxn ang="0">
                  <a:pos x="16" y="20"/>
                </a:cxn>
                <a:cxn ang="0">
                  <a:pos x="18" y="18"/>
                </a:cxn>
                <a:cxn ang="0">
                  <a:pos x="22" y="14"/>
                </a:cxn>
                <a:cxn ang="0">
                  <a:pos x="22" y="10"/>
                </a:cxn>
                <a:cxn ang="0">
                  <a:pos x="22" y="10"/>
                </a:cxn>
                <a:cxn ang="0">
                  <a:pos x="22" y="6"/>
                </a:cxn>
                <a:cxn ang="0">
                  <a:pos x="18" y="2"/>
                </a:cxn>
                <a:cxn ang="0">
                  <a:pos x="16" y="0"/>
                </a:cxn>
                <a:cxn ang="0">
                  <a:pos x="10" y="0"/>
                </a:cxn>
              </a:cxnLst>
              <a:rect l="0" t="0" r="r" b="b"/>
              <a:pathLst>
                <a:path w="22" h="22">
                  <a:moveTo>
                    <a:pt x="10" y="0"/>
                  </a:moveTo>
                  <a:lnTo>
                    <a:pt x="10" y="0"/>
                  </a:lnTo>
                  <a:lnTo>
                    <a:pt x="6" y="0"/>
                  </a:lnTo>
                  <a:lnTo>
                    <a:pt x="4" y="2"/>
                  </a:lnTo>
                  <a:lnTo>
                    <a:pt x="0" y="6"/>
                  </a:lnTo>
                  <a:lnTo>
                    <a:pt x="0" y="10"/>
                  </a:lnTo>
                  <a:lnTo>
                    <a:pt x="0" y="10"/>
                  </a:lnTo>
                  <a:lnTo>
                    <a:pt x="0" y="14"/>
                  </a:lnTo>
                  <a:lnTo>
                    <a:pt x="4" y="18"/>
                  </a:lnTo>
                  <a:lnTo>
                    <a:pt x="6" y="20"/>
                  </a:lnTo>
                  <a:lnTo>
                    <a:pt x="10" y="22"/>
                  </a:lnTo>
                  <a:lnTo>
                    <a:pt x="10" y="22"/>
                  </a:lnTo>
                  <a:lnTo>
                    <a:pt x="16" y="20"/>
                  </a:lnTo>
                  <a:lnTo>
                    <a:pt x="18" y="18"/>
                  </a:lnTo>
                  <a:lnTo>
                    <a:pt x="22" y="14"/>
                  </a:lnTo>
                  <a:lnTo>
                    <a:pt x="22" y="10"/>
                  </a:lnTo>
                  <a:lnTo>
                    <a:pt x="22" y="10"/>
                  </a:lnTo>
                  <a:lnTo>
                    <a:pt x="22" y="6"/>
                  </a:lnTo>
                  <a:lnTo>
                    <a:pt x="18" y="2"/>
                  </a:lnTo>
                  <a:lnTo>
                    <a:pt x="16" y="0"/>
                  </a:lnTo>
                  <a:lnTo>
                    <a:pt x="10"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118" name="Freeform 338"/>
            <p:cNvSpPr/>
            <p:nvPr/>
          </p:nvSpPr>
          <p:spPr bwMode="auto">
            <a:xfrm>
              <a:off x="5192713" y="1435100"/>
              <a:ext cx="34925" cy="34925"/>
            </a:xfrm>
            <a:custGeom>
              <a:avLst/>
              <a:gdLst/>
              <a:ahLst/>
              <a:cxnLst>
                <a:cxn ang="0">
                  <a:pos x="12" y="0"/>
                </a:cxn>
                <a:cxn ang="0">
                  <a:pos x="12" y="0"/>
                </a:cxn>
                <a:cxn ang="0">
                  <a:pos x="6" y="2"/>
                </a:cxn>
                <a:cxn ang="0">
                  <a:pos x="4" y="4"/>
                </a:cxn>
                <a:cxn ang="0">
                  <a:pos x="0" y="8"/>
                </a:cxn>
                <a:cxn ang="0">
                  <a:pos x="0" y="12"/>
                </a:cxn>
                <a:cxn ang="0">
                  <a:pos x="0" y="12"/>
                </a:cxn>
                <a:cxn ang="0">
                  <a:pos x="0" y="16"/>
                </a:cxn>
                <a:cxn ang="0">
                  <a:pos x="4" y="20"/>
                </a:cxn>
                <a:cxn ang="0">
                  <a:pos x="6" y="22"/>
                </a:cxn>
                <a:cxn ang="0">
                  <a:pos x="12" y="22"/>
                </a:cxn>
                <a:cxn ang="0">
                  <a:pos x="12" y="22"/>
                </a:cxn>
                <a:cxn ang="0">
                  <a:pos x="16" y="22"/>
                </a:cxn>
                <a:cxn ang="0">
                  <a:pos x="18" y="20"/>
                </a:cxn>
                <a:cxn ang="0">
                  <a:pos x="22" y="16"/>
                </a:cxn>
                <a:cxn ang="0">
                  <a:pos x="22" y="12"/>
                </a:cxn>
                <a:cxn ang="0">
                  <a:pos x="22" y="12"/>
                </a:cxn>
                <a:cxn ang="0">
                  <a:pos x="22" y="8"/>
                </a:cxn>
                <a:cxn ang="0">
                  <a:pos x="18" y="4"/>
                </a:cxn>
                <a:cxn ang="0">
                  <a:pos x="16" y="2"/>
                </a:cxn>
                <a:cxn ang="0">
                  <a:pos x="12" y="0"/>
                </a:cxn>
              </a:cxnLst>
              <a:rect l="0" t="0" r="r" b="b"/>
              <a:pathLst>
                <a:path w="22" h="22">
                  <a:moveTo>
                    <a:pt x="12" y="0"/>
                  </a:moveTo>
                  <a:lnTo>
                    <a:pt x="12" y="0"/>
                  </a:lnTo>
                  <a:lnTo>
                    <a:pt x="6" y="2"/>
                  </a:lnTo>
                  <a:lnTo>
                    <a:pt x="4" y="4"/>
                  </a:lnTo>
                  <a:lnTo>
                    <a:pt x="0" y="8"/>
                  </a:lnTo>
                  <a:lnTo>
                    <a:pt x="0" y="12"/>
                  </a:lnTo>
                  <a:lnTo>
                    <a:pt x="0" y="12"/>
                  </a:lnTo>
                  <a:lnTo>
                    <a:pt x="0" y="16"/>
                  </a:lnTo>
                  <a:lnTo>
                    <a:pt x="4" y="20"/>
                  </a:lnTo>
                  <a:lnTo>
                    <a:pt x="6" y="22"/>
                  </a:lnTo>
                  <a:lnTo>
                    <a:pt x="12" y="22"/>
                  </a:lnTo>
                  <a:lnTo>
                    <a:pt x="12" y="22"/>
                  </a:lnTo>
                  <a:lnTo>
                    <a:pt x="16" y="22"/>
                  </a:lnTo>
                  <a:lnTo>
                    <a:pt x="18" y="20"/>
                  </a:lnTo>
                  <a:lnTo>
                    <a:pt x="22" y="16"/>
                  </a:lnTo>
                  <a:lnTo>
                    <a:pt x="22" y="12"/>
                  </a:lnTo>
                  <a:lnTo>
                    <a:pt x="22" y="12"/>
                  </a:lnTo>
                  <a:lnTo>
                    <a:pt x="22" y="8"/>
                  </a:lnTo>
                  <a:lnTo>
                    <a:pt x="18" y="4"/>
                  </a:lnTo>
                  <a:lnTo>
                    <a:pt x="16" y="2"/>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119" name="Freeform 339"/>
            <p:cNvSpPr/>
            <p:nvPr/>
          </p:nvSpPr>
          <p:spPr bwMode="auto">
            <a:xfrm>
              <a:off x="5192713" y="1435100"/>
              <a:ext cx="34925" cy="34925"/>
            </a:xfrm>
            <a:custGeom>
              <a:avLst/>
              <a:gdLst/>
              <a:ahLst/>
              <a:cxnLst>
                <a:cxn ang="0">
                  <a:pos x="12" y="0"/>
                </a:cxn>
                <a:cxn ang="0">
                  <a:pos x="12" y="0"/>
                </a:cxn>
                <a:cxn ang="0">
                  <a:pos x="6" y="2"/>
                </a:cxn>
                <a:cxn ang="0">
                  <a:pos x="4" y="4"/>
                </a:cxn>
                <a:cxn ang="0">
                  <a:pos x="0" y="8"/>
                </a:cxn>
                <a:cxn ang="0">
                  <a:pos x="0" y="12"/>
                </a:cxn>
                <a:cxn ang="0">
                  <a:pos x="0" y="12"/>
                </a:cxn>
                <a:cxn ang="0">
                  <a:pos x="0" y="16"/>
                </a:cxn>
                <a:cxn ang="0">
                  <a:pos x="4" y="20"/>
                </a:cxn>
                <a:cxn ang="0">
                  <a:pos x="6" y="22"/>
                </a:cxn>
                <a:cxn ang="0">
                  <a:pos x="12" y="22"/>
                </a:cxn>
                <a:cxn ang="0">
                  <a:pos x="12" y="22"/>
                </a:cxn>
                <a:cxn ang="0">
                  <a:pos x="16" y="22"/>
                </a:cxn>
                <a:cxn ang="0">
                  <a:pos x="18" y="20"/>
                </a:cxn>
                <a:cxn ang="0">
                  <a:pos x="22" y="16"/>
                </a:cxn>
                <a:cxn ang="0">
                  <a:pos x="22" y="12"/>
                </a:cxn>
                <a:cxn ang="0">
                  <a:pos x="22" y="12"/>
                </a:cxn>
                <a:cxn ang="0">
                  <a:pos x="22" y="8"/>
                </a:cxn>
                <a:cxn ang="0">
                  <a:pos x="18" y="4"/>
                </a:cxn>
                <a:cxn ang="0">
                  <a:pos x="16" y="2"/>
                </a:cxn>
                <a:cxn ang="0">
                  <a:pos x="12" y="0"/>
                </a:cxn>
              </a:cxnLst>
              <a:rect l="0" t="0" r="r" b="b"/>
              <a:pathLst>
                <a:path w="22" h="22">
                  <a:moveTo>
                    <a:pt x="12" y="0"/>
                  </a:moveTo>
                  <a:lnTo>
                    <a:pt x="12" y="0"/>
                  </a:lnTo>
                  <a:lnTo>
                    <a:pt x="6" y="2"/>
                  </a:lnTo>
                  <a:lnTo>
                    <a:pt x="4" y="4"/>
                  </a:lnTo>
                  <a:lnTo>
                    <a:pt x="0" y="8"/>
                  </a:lnTo>
                  <a:lnTo>
                    <a:pt x="0" y="12"/>
                  </a:lnTo>
                  <a:lnTo>
                    <a:pt x="0" y="12"/>
                  </a:lnTo>
                  <a:lnTo>
                    <a:pt x="0" y="16"/>
                  </a:lnTo>
                  <a:lnTo>
                    <a:pt x="4" y="20"/>
                  </a:lnTo>
                  <a:lnTo>
                    <a:pt x="6" y="22"/>
                  </a:lnTo>
                  <a:lnTo>
                    <a:pt x="12" y="22"/>
                  </a:lnTo>
                  <a:lnTo>
                    <a:pt x="12" y="22"/>
                  </a:lnTo>
                  <a:lnTo>
                    <a:pt x="16" y="22"/>
                  </a:lnTo>
                  <a:lnTo>
                    <a:pt x="18" y="20"/>
                  </a:lnTo>
                  <a:lnTo>
                    <a:pt x="22" y="16"/>
                  </a:lnTo>
                  <a:lnTo>
                    <a:pt x="22" y="12"/>
                  </a:lnTo>
                  <a:lnTo>
                    <a:pt x="22" y="12"/>
                  </a:lnTo>
                  <a:lnTo>
                    <a:pt x="22" y="8"/>
                  </a:lnTo>
                  <a:lnTo>
                    <a:pt x="18" y="4"/>
                  </a:lnTo>
                  <a:lnTo>
                    <a:pt x="16" y="2"/>
                  </a:lnTo>
                  <a:lnTo>
                    <a:pt x="12"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120" name="Freeform 340"/>
            <p:cNvSpPr/>
            <p:nvPr/>
          </p:nvSpPr>
          <p:spPr bwMode="auto">
            <a:xfrm>
              <a:off x="6999288" y="1123950"/>
              <a:ext cx="34925" cy="34925"/>
            </a:xfrm>
            <a:custGeom>
              <a:avLst/>
              <a:gdLst/>
              <a:ahLst/>
              <a:cxnLst>
                <a:cxn ang="0">
                  <a:pos x="10" y="0"/>
                </a:cxn>
                <a:cxn ang="0">
                  <a:pos x="10" y="0"/>
                </a:cxn>
                <a:cxn ang="0">
                  <a:pos x="6" y="0"/>
                </a:cxn>
                <a:cxn ang="0">
                  <a:pos x="2" y="4"/>
                </a:cxn>
                <a:cxn ang="0">
                  <a:pos x="0" y="6"/>
                </a:cxn>
                <a:cxn ang="0">
                  <a:pos x="0" y="12"/>
                </a:cxn>
                <a:cxn ang="0">
                  <a:pos x="0" y="12"/>
                </a:cxn>
                <a:cxn ang="0">
                  <a:pos x="0" y="16"/>
                </a:cxn>
                <a:cxn ang="0">
                  <a:pos x="2" y="20"/>
                </a:cxn>
                <a:cxn ang="0">
                  <a:pos x="6" y="22"/>
                </a:cxn>
                <a:cxn ang="0">
                  <a:pos x="10" y="22"/>
                </a:cxn>
                <a:cxn ang="0">
                  <a:pos x="10" y="22"/>
                </a:cxn>
                <a:cxn ang="0">
                  <a:pos x="16" y="22"/>
                </a:cxn>
                <a:cxn ang="0">
                  <a:pos x="18" y="20"/>
                </a:cxn>
                <a:cxn ang="0">
                  <a:pos x="22" y="16"/>
                </a:cxn>
                <a:cxn ang="0">
                  <a:pos x="22" y="12"/>
                </a:cxn>
                <a:cxn ang="0">
                  <a:pos x="22" y="12"/>
                </a:cxn>
                <a:cxn ang="0">
                  <a:pos x="22" y="6"/>
                </a:cxn>
                <a:cxn ang="0">
                  <a:pos x="18" y="4"/>
                </a:cxn>
                <a:cxn ang="0">
                  <a:pos x="16" y="0"/>
                </a:cxn>
                <a:cxn ang="0">
                  <a:pos x="10" y="0"/>
                </a:cxn>
              </a:cxnLst>
              <a:rect l="0" t="0" r="r" b="b"/>
              <a:pathLst>
                <a:path w="22" h="22">
                  <a:moveTo>
                    <a:pt x="10" y="0"/>
                  </a:moveTo>
                  <a:lnTo>
                    <a:pt x="10" y="0"/>
                  </a:lnTo>
                  <a:lnTo>
                    <a:pt x="6" y="0"/>
                  </a:lnTo>
                  <a:lnTo>
                    <a:pt x="2" y="4"/>
                  </a:lnTo>
                  <a:lnTo>
                    <a:pt x="0" y="6"/>
                  </a:lnTo>
                  <a:lnTo>
                    <a:pt x="0" y="12"/>
                  </a:lnTo>
                  <a:lnTo>
                    <a:pt x="0" y="12"/>
                  </a:lnTo>
                  <a:lnTo>
                    <a:pt x="0" y="16"/>
                  </a:lnTo>
                  <a:lnTo>
                    <a:pt x="2" y="20"/>
                  </a:lnTo>
                  <a:lnTo>
                    <a:pt x="6" y="22"/>
                  </a:lnTo>
                  <a:lnTo>
                    <a:pt x="10" y="22"/>
                  </a:lnTo>
                  <a:lnTo>
                    <a:pt x="10" y="22"/>
                  </a:lnTo>
                  <a:lnTo>
                    <a:pt x="16" y="22"/>
                  </a:lnTo>
                  <a:lnTo>
                    <a:pt x="18" y="20"/>
                  </a:lnTo>
                  <a:lnTo>
                    <a:pt x="22" y="16"/>
                  </a:lnTo>
                  <a:lnTo>
                    <a:pt x="22" y="12"/>
                  </a:lnTo>
                  <a:lnTo>
                    <a:pt x="22" y="12"/>
                  </a:lnTo>
                  <a:lnTo>
                    <a:pt x="22" y="6"/>
                  </a:lnTo>
                  <a:lnTo>
                    <a:pt x="18" y="4"/>
                  </a:lnTo>
                  <a:lnTo>
                    <a:pt x="16" y="0"/>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121" name="Freeform 341"/>
            <p:cNvSpPr/>
            <p:nvPr/>
          </p:nvSpPr>
          <p:spPr bwMode="auto">
            <a:xfrm>
              <a:off x="6999288" y="1123950"/>
              <a:ext cx="34925" cy="34925"/>
            </a:xfrm>
            <a:custGeom>
              <a:avLst/>
              <a:gdLst/>
              <a:ahLst/>
              <a:cxnLst>
                <a:cxn ang="0">
                  <a:pos x="10" y="0"/>
                </a:cxn>
                <a:cxn ang="0">
                  <a:pos x="10" y="0"/>
                </a:cxn>
                <a:cxn ang="0">
                  <a:pos x="6" y="0"/>
                </a:cxn>
                <a:cxn ang="0">
                  <a:pos x="2" y="4"/>
                </a:cxn>
                <a:cxn ang="0">
                  <a:pos x="0" y="6"/>
                </a:cxn>
                <a:cxn ang="0">
                  <a:pos x="0" y="12"/>
                </a:cxn>
                <a:cxn ang="0">
                  <a:pos x="0" y="12"/>
                </a:cxn>
                <a:cxn ang="0">
                  <a:pos x="0" y="16"/>
                </a:cxn>
                <a:cxn ang="0">
                  <a:pos x="2" y="20"/>
                </a:cxn>
                <a:cxn ang="0">
                  <a:pos x="6" y="22"/>
                </a:cxn>
                <a:cxn ang="0">
                  <a:pos x="10" y="22"/>
                </a:cxn>
                <a:cxn ang="0">
                  <a:pos x="10" y="22"/>
                </a:cxn>
                <a:cxn ang="0">
                  <a:pos x="16" y="22"/>
                </a:cxn>
                <a:cxn ang="0">
                  <a:pos x="18" y="20"/>
                </a:cxn>
                <a:cxn ang="0">
                  <a:pos x="22" y="16"/>
                </a:cxn>
                <a:cxn ang="0">
                  <a:pos x="22" y="12"/>
                </a:cxn>
                <a:cxn ang="0">
                  <a:pos x="22" y="12"/>
                </a:cxn>
                <a:cxn ang="0">
                  <a:pos x="22" y="6"/>
                </a:cxn>
                <a:cxn ang="0">
                  <a:pos x="18" y="4"/>
                </a:cxn>
                <a:cxn ang="0">
                  <a:pos x="16" y="0"/>
                </a:cxn>
                <a:cxn ang="0">
                  <a:pos x="10" y="0"/>
                </a:cxn>
              </a:cxnLst>
              <a:rect l="0" t="0" r="r" b="b"/>
              <a:pathLst>
                <a:path w="22" h="22">
                  <a:moveTo>
                    <a:pt x="10" y="0"/>
                  </a:moveTo>
                  <a:lnTo>
                    <a:pt x="10" y="0"/>
                  </a:lnTo>
                  <a:lnTo>
                    <a:pt x="6" y="0"/>
                  </a:lnTo>
                  <a:lnTo>
                    <a:pt x="2" y="4"/>
                  </a:lnTo>
                  <a:lnTo>
                    <a:pt x="0" y="6"/>
                  </a:lnTo>
                  <a:lnTo>
                    <a:pt x="0" y="12"/>
                  </a:lnTo>
                  <a:lnTo>
                    <a:pt x="0" y="12"/>
                  </a:lnTo>
                  <a:lnTo>
                    <a:pt x="0" y="16"/>
                  </a:lnTo>
                  <a:lnTo>
                    <a:pt x="2" y="20"/>
                  </a:lnTo>
                  <a:lnTo>
                    <a:pt x="6" y="22"/>
                  </a:lnTo>
                  <a:lnTo>
                    <a:pt x="10" y="22"/>
                  </a:lnTo>
                  <a:lnTo>
                    <a:pt x="10" y="22"/>
                  </a:lnTo>
                  <a:lnTo>
                    <a:pt x="16" y="22"/>
                  </a:lnTo>
                  <a:lnTo>
                    <a:pt x="18" y="20"/>
                  </a:lnTo>
                  <a:lnTo>
                    <a:pt x="22" y="16"/>
                  </a:lnTo>
                  <a:lnTo>
                    <a:pt x="22" y="12"/>
                  </a:lnTo>
                  <a:lnTo>
                    <a:pt x="22" y="12"/>
                  </a:lnTo>
                  <a:lnTo>
                    <a:pt x="22" y="6"/>
                  </a:lnTo>
                  <a:lnTo>
                    <a:pt x="18" y="4"/>
                  </a:lnTo>
                  <a:lnTo>
                    <a:pt x="16" y="0"/>
                  </a:lnTo>
                  <a:lnTo>
                    <a:pt x="10"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122" name="Freeform 342"/>
            <p:cNvSpPr/>
            <p:nvPr/>
          </p:nvSpPr>
          <p:spPr bwMode="auto">
            <a:xfrm>
              <a:off x="7640638" y="1212850"/>
              <a:ext cx="34925" cy="34925"/>
            </a:xfrm>
            <a:custGeom>
              <a:avLst/>
              <a:gdLst/>
              <a:ahLst/>
              <a:cxnLst>
                <a:cxn ang="0">
                  <a:pos x="10" y="0"/>
                </a:cxn>
                <a:cxn ang="0">
                  <a:pos x="10" y="0"/>
                </a:cxn>
                <a:cxn ang="0">
                  <a:pos x="6" y="2"/>
                </a:cxn>
                <a:cxn ang="0">
                  <a:pos x="2" y="4"/>
                </a:cxn>
                <a:cxn ang="0">
                  <a:pos x="0" y="6"/>
                </a:cxn>
                <a:cxn ang="0">
                  <a:pos x="0" y="12"/>
                </a:cxn>
                <a:cxn ang="0">
                  <a:pos x="0" y="12"/>
                </a:cxn>
                <a:cxn ang="0">
                  <a:pos x="0" y="16"/>
                </a:cxn>
                <a:cxn ang="0">
                  <a:pos x="2" y="20"/>
                </a:cxn>
                <a:cxn ang="0">
                  <a:pos x="6" y="22"/>
                </a:cxn>
                <a:cxn ang="0">
                  <a:pos x="10" y="22"/>
                </a:cxn>
                <a:cxn ang="0">
                  <a:pos x="10" y="22"/>
                </a:cxn>
                <a:cxn ang="0">
                  <a:pos x="14" y="22"/>
                </a:cxn>
                <a:cxn ang="0">
                  <a:pos x="18" y="20"/>
                </a:cxn>
                <a:cxn ang="0">
                  <a:pos x="20" y="16"/>
                </a:cxn>
                <a:cxn ang="0">
                  <a:pos x="22" y="12"/>
                </a:cxn>
                <a:cxn ang="0">
                  <a:pos x="22" y="12"/>
                </a:cxn>
                <a:cxn ang="0">
                  <a:pos x="20" y="6"/>
                </a:cxn>
                <a:cxn ang="0">
                  <a:pos x="18" y="4"/>
                </a:cxn>
                <a:cxn ang="0">
                  <a:pos x="14" y="2"/>
                </a:cxn>
                <a:cxn ang="0">
                  <a:pos x="10" y="0"/>
                </a:cxn>
              </a:cxnLst>
              <a:rect l="0" t="0" r="r" b="b"/>
              <a:pathLst>
                <a:path w="22" h="22">
                  <a:moveTo>
                    <a:pt x="10" y="0"/>
                  </a:moveTo>
                  <a:lnTo>
                    <a:pt x="10" y="0"/>
                  </a:lnTo>
                  <a:lnTo>
                    <a:pt x="6" y="2"/>
                  </a:lnTo>
                  <a:lnTo>
                    <a:pt x="2" y="4"/>
                  </a:lnTo>
                  <a:lnTo>
                    <a:pt x="0" y="6"/>
                  </a:lnTo>
                  <a:lnTo>
                    <a:pt x="0" y="12"/>
                  </a:lnTo>
                  <a:lnTo>
                    <a:pt x="0" y="12"/>
                  </a:lnTo>
                  <a:lnTo>
                    <a:pt x="0" y="16"/>
                  </a:lnTo>
                  <a:lnTo>
                    <a:pt x="2" y="20"/>
                  </a:lnTo>
                  <a:lnTo>
                    <a:pt x="6" y="22"/>
                  </a:lnTo>
                  <a:lnTo>
                    <a:pt x="10" y="22"/>
                  </a:lnTo>
                  <a:lnTo>
                    <a:pt x="10" y="22"/>
                  </a:lnTo>
                  <a:lnTo>
                    <a:pt x="14" y="22"/>
                  </a:lnTo>
                  <a:lnTo>
                    <a:pt x="18" y="20"/>
                  </a:lnTo>
                  <a:lnTo>
                    <a:pt x="20" y="16"/>
                  </a:lnTo>
                  <a:lnTo>
                    <a:pt x="22" y="12"/>
                  </a:lnTo>
                  <a:lnTo>
                    <a:pt x="22" y="12"/>
                  </a:lnTo>
                  <a:lnTo>
                    <a:pt x="20" y="6"/>
                  </a:lnTo>
                  <a:lnTo>
                    <a:pt x="18" y="4"/>
                  </a:lnTo>
                  <a:lnTo>
                    <a:pt x="14" y="2"/>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123" name="Freeform 343"/>
            <p:cNvSpPr/>
            <p:nvPr/>
          </p:nvSpPr>
          <p:spPr bwMode="auto">
            <a:xfrm>
              <a:off x="7640638" y="1212850"/>
              <a:ext cx="34925" cy="34925"/>
            </a:xfrm>
            <a:custGeom>
              <a:avLst/>
              <a:gdLst/>
              <a:ahLst/>
              <a:cxnLst>
                <a:cxn ang="0">
                  <a:pos x="10" y="0"/>
                </a:cxn>
                <a:cxn ang="0">
                  <a:pos x="10" y="0"/>
                </a:cxn>
                <a:cxn ang="0">
                  <a:pos x="6" y="2"/>
                </a:cxn>
                <a:cxn ang="0">
                  <a:pos x="2" y="4"/>
                </a:cxn>
                <a:cxn ang="0">
                  <a:pos x="0" y="6"/>
                </a:cxn>
                <a:cxn ang="0">
                  <a:pos x="0" y="12"/>
                </a:cxn>
                <a:cxn ang="0">
                  <a:pos x="0" y="12"/>
                </a:cxn>
                <a:cxn ang="0">
                  <a:pos x="0" y="16"/>
                </a:cxn>
                <a:cxn ang="0">
                  <a:pos x="2" y="20"/>
                </a:cxn>
                <a:cxn ang="0">
                  <a:pos x="6" y="22"/>
                </a:cxn>
                <a:cxn ang="0">
                  <a:pos x="10" y="22"/>
                </a:cxn>
                <a:cxn ang="0">
                  <a:pos x="10" y="22"/>
                </a:cxn>
                <a:cxn ang="0">
                  <a:pos x="14" y="22"/>
                </a:cxn>
                <a:cxn ang="0">
                  <a:pos x="18" y="20"/>
                </a:cxn>
                <a:cxn ang="0">
                  <a:pos x="20" y="16"/>
                </a:cxn>
                <a:cxn ang="0">
                  <a:pos x="22" y="12"/>
                </a:cxn>
                <a:cxn ang="0">
                  <a:pos x="22" y="12"/>
                </a:cxn>
                <a:cxn ang="0">
                  <a:pos x="20" y="6"/>
                </a:cxn>
                <a:cxn ang="0">
                  <a:pos x="18" y="4"/>
                </a:cxn>
                <a:cxn ang="0">
                  <a:pos x="14" y="2"/>
                </a:cxn>
                <a:cxn ang="0">
                  <a:pos x="10" y="0"/>
                </a:cxn>
              </a:cxnLst>
              <a:rect l="0" t="0" r="r" b="b"/>
              <a:pathLst>
                <a:path w="22" h="22">
                  <a:moveTo>
                    <a:pt x="10" y="0"/>
                  </a:moveTo>
                  <a:lnTo>
                    <a:pt x="10" y="0"/>
                  </a:lnTo>
                  <a:lnTo>
                    <a:pt x="6" y="2"/>
                  </a:lnTo>
                  <a:lnTo>
                    <a:pt x="2" y="4"/>
                  </a:lnTo>
                  <a:lnTo>
                    <a:pt x="0" y="6"/>
                  </a:lnTo>
                  <a:lnTo>
                    <a:pt x="0" y="12"/>
                  </a:lnTo>
                  <a:lnTo>
                    <a:pt x="0" y="12"/>
                  </a:lnTo>
                  <a:lnTo>
                    <a:pt x="0" y="16"/>
                  </a:lnTo>
                  <a:lnTo>
                    <a:pt x="2" y="20"/>
                  </a:lnTo>
                  <a:lnTo>
                    <a:pt x="6" y="22"/>
                  </a:lnTo>
                  <a:lnTo>
                    <a:pt x="10" y="22"/>
                  </a:lnTo>
                  <a:lnTo>
                    <a:pt x="10" y="22"/>
                  </a:lnTo>
                  <a:lnTo>
                    <a:pt x="14" y="22"/>
                  </a:lnTo>
                  <a:lnTo>
                    <a:pt x="18" y="20"/>
                  </a:lnTo>
                  <a:lnTo>
                    <a:pt x="20" y="16"/>
                  </a:lnTo>
                  <a:lnTo>
                    <a:pt x="22" y="12"/>
                  </a:lnTo>
                  <a:lnTo>
                    <a:pt x="22" y="12"/>
                  </a:lnTo>
                  <a:lnTo>
                    <a:pt x="20" y="6"/>
                  </a:lnTo>
                  <a:lnTo>
                    <a:pt x="18" y="4"/>
                  </a:lnTo>
                  <a:lnTo>
                    <a:pt x="14" y="2"/>
                  </a:lnTo>
                  <a:lnTo>
                    <a:pt x="10"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124" name="Freeform 344"/>
            <p:cNvSpPr/>
            <p:nvPr/>
          </p:nvSpPr>
          <p:spPr bwMode="auto">
            <a:xfrm>
              <a:off x="5643563" y="1508125"/>
              <a:ext cx="34925" cy="34925"/>
            </a:xfrm>
            <a:custGeom>
              <a:avLst/>
              <a:gdLst/>
              <a:ahLst/>
              <a:cxnLst>
                <a:cxn ang="0">
                  <a:pos x="12" y="0"/>
                </a:cxn>
                <a:cxn ang="0">
                  <a:pos x="12" y="0"/>
                </a:cxn>
                <a:cxn ang="0">
                  <a:pos x="6" y="0"/>
                </a:cxn>
                <a:cxn ang="0">
                  <a:pos x="4" y="2"/>
                </a:cxn>
                <a:cxn ang="0">
                  <a:pos x="0" y="6"/>
                </a:cxn>
                <a:cxn ang="0">
                  <a:pos x="0" y="10"/>
                </a:cxn>
                <a:cxn ang="0">
                  <a:pos x="0" y="10"/>
                </a:cxn>
                <a:cxn ang="0">
                  <a:pos x="0" y="14"/>
                </a:cxn>
                <a:cxn ang="0">
                  <a:pos x="4" y="18"/>
                </a:cxn>
                <a:cxn ang="0">
                  <a:pos x="6" y="20"/>
                </a:cxn>
                <a:cxn ang="0">
                  <a:pos x="12" y="22"/>
                </a:cxn>
                <a:cxn ang="0">
                  <a:pos x="12" y="22"/>
                </a:cxn>
                <a:cxn ang="0">
                  <a:pos x="16" y="20"/>
                </a:cxn>
                <a:cxn ang="0">
                  <a:pos x="20" y="18"/>
                </a:cxn>
                <a:cxn ang="0">
                  <a:pos x="22" y="14"/>
                </a:cxn>
                <a:cxn ang="0">
                  <a:pos x="22" y="10"/>
                </a:cxn>
                <a:cxn ang="0">
                  <a:pos x="22" y="10"/>
                </a:cxn>
                <a:cxn ang="0">
                  <a:pos x="22" y="6"/>
                </a:cxn>
                <a:cxn ang="0">
                  <a:pos x="20" y="2"/>
                </a:cxn>
                <a:cxn ang="0">
                  <a:pos x="16" y="0"/>
                </a:cxn>
                <a:cxn ang="0">
                  <a:pos x="12" y="0"/>
                </a:cxn>
              </a:cxnLst>
              <a:rect l="0" t="0" r="r" b="b"/>
              <a:pathLst>
                <a:path w="22" h="22">
                  <a:moveTo>
                    <a:pt x="12" y="0"/>
                  </a:moveTo>
                  <a:lnTo>
                    <a:pt x="12" y="0"/>
                  </a:lnTo>
                  <a:lnTo>
                    <a:pt x="6" y="0"/>
                  </a:lnTo>
                  <a:lnTo>
                    <a:pt x="4" y="2"/>
                  </a:lnTo>
                  <a:lnTo>
                    <a:pt x="0" y="6"/>
                  </a:lnTo>
                  <a:lnTo>
                    <a:pt x="0" y="10"/>
                  </a:lnTo>
                  <a:lnTo>
                    <a:pt x="0" y="10"/>
                  </a:lnTo>
                  <a:lnTo>
                    <a:pt x="0" y="14"/>
                  </a:lnTo>
                  <a:lnTo>
                    <a:pt x="4" y="18"/>
                  </a:lnTo>
                  <a:lnTo>
                    <a:pt x="6" y="20"/>
                  </a:lnTo>
                  <a:lnTo>
                    <a:pt x="12" y="22"/>
                  </a:lnTo>
                  <a:lnTo>
                    <a:pt x="12" y="22"/>
                  </a:lnTo>
                  <a:lnTo>
                    <a:pt x="16" y="20"/>
                  </a:lnTo>
                  <a:lnTo>
                    <a:pt x="20" y="18"/>
                  </a:lnTo>
                  <a:lnTo>
                    <a:pt x="22" y="14"/>
                  </a:lnTo>
                  <a:lnTo>
                    <a:pt x="22" y="10"/>
                  </a:lnTo>
                  <a:lnTo>
                    <a:pt x="22" y="10"/>
                  </a:lnTo>
                  <a:lnTo>
                    <a:pt x="22" y="6"/>
                  </a:lnTo>
                  <a:lnTo>
                    <a:pt x="20" y="2"/>
                  </a:lnTo>
                  <a:lnTo>
                    <a:pt x="16" y="0"/>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125" name="Freeform 345"/>
            <p:cNvSpPr/>
            <p:nvPr/>
          </p:nvSpPr>
          <p:spPr bwMode="auto">
            <a:xfrm>
              <a:off x="5643563" y="1508125"/>
              <a:ext cx="34925" cy="34925"/>
            </a:xfrm>
            <a:custGeom>
              <a:avLst/>
              <a:gdLst/>
              <a:ahLst/>
              <a:cxnLst>
                <a:cxn ang="0">
                  <a:pos x="12" y="0"/>
                </a:cxn>
                <a:cxn ang="0">
                  <a:pos x="12" y="0"/>
                </a:cxn>
                <a:cxn ang="0">
                  <a:pos x="6" y="0"/>
                </a:cxn>
                <a:cxn ang="0">
                  <a:pos x="4" y="2"/>
                </a:cxn>
                <a:cxn ang="0">
                  <a:pos x="0" y="6"/>
                </a:cxn>
                <a:cxn ang="0">
                  <a:pos x="0" y="10"/>
                </a:cxn>
                <a:cxn ang="0">
                  <a:pos x="0" y="10"/>
                </a:cxn>
                <a:cxn ang="0">
                  <a:pos x="0" y="14"/>
                </a:cxn>
                <a:cxn ang="0">
                  <a:pos x="4" y="18"/>
                </a:cxn>
                <a:cxn ang="0">
                  <a:pos x="6" y="20"/>
                </a:cxn>
                <a:cxn ang="0">
                  <a:pos x="12" y="22"/>
                </a:cxn>
                <a:cxn ang="0">
                  <a:pos x="12" y="22"/>
                </a:cxn>
                <a:cxn ang="0">
                  <a:pos x="16" y="20"/>
                </a:cxn>
                <a:cxn ang="0">
                  <a:pos x="20" y="18"/>
                </a:cxn>
                <a:cxn ang="0">
                  <a:pos x="22" y="14"/>
                </a:cxn>
                <a:cxn ang="0">
                  <a:pos x="22" y="10"/>
                </a:cxn>
                <a:cxn ang="0">
                  <a:pos x="22" y="10"/>
                </a:cxn>
                <a:cxn ang="0">
                  <a:pos x="22" y="6"/>
                </a:cxn>
                <a:cxn ang="0">
                  <a:pos x="20" y="2"/>
                </a:cxn>
                <a:cxn ang="0">
                  <a:pos x="16" y="0"/>
                </a:cxn>
                <a:cxn ang="0">
                  <a:pos x="12" y="0"/>
                </a:cxn>
              </a:cxnLst>
              <a:rect l="0" t="0" r="r" b="b"/>
              <a:pathLst>
                <a:path w="22" h="22">
                  <a:moveTo>
                    <a:pt x="12" y="0"/>
                  </a:moveTo>
                  <a:lnTo>
                    <a:pt x="12" y="0"/>
                  </a:lnTo>
                  <a:lnTo>
                    <a:pt x="6" y="0"/>
                  </a:lnTo>
                  <a:lnTo>
                    <a:pt x="4" y="2"/>
                  </a:lnTo>
                  <a:lnTo>
                    <a:pt x="0" y="6"/>
                  </a:lnTo>
                  <a:lnTo>
                    <a:pt x="0" y="10"/>
                  </a:lnTo>
                  <a:lnTo>
                    <a:pt x="0" y="10"/>
                  </a:lnTo>
                  <a:lnTo>
                    <a:pt x="0" y="14"/>
                  </a:lnTo>
                  <a:lnTo>
                    <a:pt x="4" y="18"/>
                  </a:lnTo>
                  <a:lnTo>
                    <a:pt x="6" y="20"/>
                  </a:lnTo>
                  <a:lnTo>
                    <a:pt x="12" y="22"/>
                  </a:lnTo>
                  <a:lnTo>
                    <a:pt x="12" y="22"/>
                  </a:lnTo>
                  <a:lnTo>
                    <a:pt x="16" y="20"/>
                  </a:lnTo>
                  <a:lnTo>
                    <a:pt x="20" y="18"/>
                  </a:lnTo>
                  <a:lnTo>
                    <a:pt x="22" y="14"/>
                  </a:lnTo>
                  <a:lnTo>
                    <a:pt x="22" y="10"/>
                  </a:lnTo>
                  <a:lnTo>
                    <a:pt x="22" y="10"/>
                  </a:lnTo>
                  <a:lnTo>
                    <a:pt x="22" y="6"/>
                  </a:lnTo>
                  <a:lnTo>
                    <a:pt x="20" y="2"/>
                  </a:lnTo>
                  <a:lnTo>
                    <a:pt x="16" y="0"/>
                  </a:lnTo>
                  <a:lnTo>
                    <a:pt x="12"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126" name="Freeform 346"/>
            <p:cNvSpPr/>
            <p:nvPr/>
          </p:nvSpPr>
          <p:spPr bwMode="auto">
            <a:xfrm>
              <a:off x="5262563" y="1657350"/>
              <a:ext cx="38100" cy="34925"/>
            </a:xfrm>
            <a:custGeom>
              <a:avLst/>
              <a:gdLst/>
              <a:ahLst/>
              <a:cxnLst>
                <a:cxn ang="0">
                  <a:pos x="12" y="0"/>
                </a:cxn>
                <a:cxn ang="0">
                  <a:pos x="12" y="0"/>
                </a:cxn>
                <a:cxn ang="0">
                  <a:pos x="8" y="2"/>
                </a:cxn>
                <a:cxn ang="0">
                  <a:pos x="4" y="4"/>
                </a:cxn>
                <a:cxn ang="0">
                  <a:pos x="2" y="8"/>
                </a:cxn>
                <a:cxn ang="0">
                  <a:pos x="0" y="12"/>
                </a:cxn>
                <a:cxn ang="0">
                  <a:pos x="0" y="12"/>
                </a:cxn>
                <a:cxn ang="0">
                  <a:pos x="2" y="16"/>
                </a:cxn>
                <a:cxn ang="0">
                  <a:pos x="4" y="20"/>
                </a:cxn>
                <a:cxn ang="0">
                  <a:pos x="8" y="22"/>
                </a:cxn>
                <a:cxn ang="0">
                  <a:pos x="12" y="22"/>
                </a:cxn>
                <a:cxn ang="0">
                  <a:pos x="12" y="22"/>
                </a:cxn>
                <a:cxn ang="0">
                  <a:pos x="16" y="22"/>
                </a:cxn>
                <a:cxn ang="0">
                  <a:pos x="20" y="20"/>
                </a:cxn>
                <a:cxn ang="0">
                  <a:pos x="22" y="16"/>
                </a:cxn>
                <a:cxn ang="0">
                  <a:pos x="24" y="12"/>
                </a:cxn>
                <a:cxn ang="0">
                  <a:pos x="24" y="12"/>
                </a:cxn>
                <a:cxn ang="0">
                  <a:pos x="22" y="8"/>
                </a:cxn>
                <a:cxn ang="0">
                  <a:pos x="20" y="4"/>
                </a:cxn>
                <a:cxn ang="0">
                  <a:pos x="16" y="2"/>
                </a:cxn>
                <a:cxn ang="0">
                  <a:pos x="12" y="0"/>
                </a:cxn>
              </a:cxnLst>
              <a:rect l="0" t="0" r="r" b="b"/>
              <a:pathLst>
                <a:path w="24" h="22">
                  <a:moveTo>
                    <a:pt x="12" y="0"/>
                  </a:moveTo>
                  <a:lnTo>
                    <a:pt x="12" y="0"/>
                  </a:lnTo>
                  <a:lnTo>
                    <a:pt x="8" y="2"/>
                  </a:lnTo>
                  <a:lnTo>
                    <a:pt x="4" y="4"/>
                  </a:lnTo>
                  <a:lnTo>
                    <a:pt x="2" y="8"/>
                  </a:lnTo>
                  <a:lnTo>
                    <a:pt x="0" y="12"/>
                  </a:lnTo>
                  <a:lnTo>
                    <a:pt x="0" y="12"/>
                  </a:lnTo>
                  <a:lnTo>
                    <a:pt x="2" y="16"/>
                  </a:lnTo>
                  <a:lnTo>
                    <a:pt x="4" y="20"/>
                  </a:lnTo>
                  <a:lnTo>
                    <a:pt x="8" y="22"/>
                  </a:lnTo>
                  <a:lnTo>
                    <a:pt x="12" y="22"/>
                  </a:lnTo>
                  <a:lnTo>
                    <a:pt x="12" y="22"/>
                  </a:lnTo>
                  <a:lnTo>
                    <a:pt x="16" y="22"/>
                  </a:lnTo>
                  <a:lnTo>
                    <a:pt x="20" y="20"/>
                  </a:lnTo>
                  <a:lnTo>
                    <a:pt x="22" y="16"/>
                  </a:lnTo>
                  <a:lnTo>
                    <a:pt x="24" y="12"/>
                  </a:lnTo>
                  <a:lnTo>
                    <a:pt x="24" y="12"/>
                  </a:lnTo>
                  <a:lnTo>
                    <a:pt x="22" y="8"/>
                  </a:lnTo>
                  <a:lnTo>
                    <a:pt x="20" y="4"/>
                  </a:lnTo>
                  <a:lnTo>
                    <a:pt x="16" y="2"/>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127" name="Freeform 347"/>
            <p:cNvSpPr/>
            <p:nvPr/>
          </p:nvSpPr>
          <p:spPr bwMode="auto">
            <a:xfrm>
              <a:off x="5262563" y="1657350"/>
              <a:ext cx="38100" cy="34925"/>
            </a:xfrm>
            <a:custGeom>
              <a:avLst/>
              <a:gdLst/>
              <a:ahLst/>
              <a:cxnLst>
                <a:cxn ang="0">
                  <a:pos x="12" y="0"/>
                </a:cxn>
                <a:cxn ang="0">
                  <a:pos x="12" y="0"/>
                </a:cxn>
                <a:cxn ang="0">
                  <a:pos x="8" y="2"/>
                </a:cxn>
                <a:cxn ang="0">
                  <a:pos x="4" y="4"/>
                </a:cxn>
                <a:cxn ang="0">
                  <a:pos x="2" y="8"/>
                </a:cxn>
                <a:cxn ang="0">
                  <a:pos x="0" y="12"/>
                </a:cxn>
                <a:cxn ang="0">
                  <a:pos x="0" y="12"/>
                </a:cxn>
                <a:cxn ang="0">
                  <a:pos x="2" y="16"/>
                </a:cxn>
                <a:cxn ang="0">
                  <a:pos x="4" y="20"/>
                </a:cxn>
                <a:cxn ang="0">
                  <a:pos x="8" y="22"/>
                </a:cxn>
                <a:cxn ang="0">
                  <a:pos x="12" y="22"/>
                </a:cxn>
                <a:cxn ang="0">
                  <a:pos x="12" y="22"/>
                </a:cxn>
                <a:cxn ang="0">
                  <a:pos x="16" y="22"/>
                </a:cxn>
                <a:cxn ang="0">
                  <a:pos x="20" y="20"/>
                </a:cxn>
                <a:cxn ang="0">
                  <a:pos x="22" y="16"/>
                </a:cxn>
                <a:cxn ang="0">
                  <a:pos x="24" y="12"/>
                </a:cxn>
                <a:cxn ang="0">
                  <a:pos x="24" y="12"/>
                </a:cxn>
                <a:cxn ang="0">
                  <a:pos x="22" y="8"/>
                </a:cxn>
                <a:cxn ang="0">
                  <a:pos x="20" y="4"/>
                </a:cxn>
                <a:cxn ang="0">
                  <a:pos x="16" y="2"/>
                </a:cxn>
                <a:cxn ang="0">
                  <a:pos x="12" y="0"/>
                </a:cxn>
              </a:cxnLst>
              <a:rect l="0" t="0" r="r" b="b"/>
              <a:pathLst>
                <a:path w="24" h="22">
                  <a:moveTo>
                    <a:pt x="12" y="0"/>
                  </a:moveTo>
                  <a:lnTo>
                    <a:pt x="12" y="0"/>
                  </a:lnTo>
                  <a:lnTo>
                    <a:pt x="8" y="2"/>
                  </a:lnTo>
                  <a:lnTo>
                    <a:pt x="4" y="4"/>
                  </a:lnTo>
                  <a:lnTo>
                    <a:pt x="2" y="8"/>
                  </a:lnTo>
                  <a:lnTo>
                    <a:pt x="0" y="12"/>
                  </a:lnTo>
                  <a:lnTo>
                    <a:pt x="0" y="12"/>
                  </a:lnTo>
                  <a:lnTo>
                    <a:pt x="2" y="16"/>
                  </a:lnTo>
                  <a:lnTo>
                    <a:pt x="4" y="20"/>
                  </a:lnTo>
                  <a:lnTo>
                    <a:pt x="8" y="22"/>
                  </a:lnTo>
                  <a:lnTo>
                    <a:pt x="12" y="22"/>
                  </a:lnTo>
                  <a:lnTo>
                    <a:pt x="12" y="22"/>
                  </a:lnTo>
                  <a:lnTo>
                    <a:pt x="16" y="22"/>
                  </a:lnTo>
                  <a:lnTo>
                    <a:pt x="20" y="20"/>
                  </a:lnTo>
                  <a:lnTo>
                    <a:pt x="22" y="16"/>
                  </a:lnTo>
                  <a:lnTo>
                    <a:pt x="24" y="12"/>
                  </a:lnTo>
                  <a:lnTo>
                    <a:pt x="24" y="12"/>
                  </a:lnTo>
                  <a:lnTo>
                    <a:pt x="22" y="8"/>
                  </a:lnTo>
                  <a:lnTo>
                    <a:pt x="20" y="4"/>
                  </a:lnTo>
                  <a:lnTo>
                    <a:pt x="16" y="2"/>
                  </a:lnTo>
                  <a:lnTo>
                    <a:pt x="12"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128" name="Freeform 348"/>
            <p:cNvSpPr/>
            <p:nvPr/>
          </p:nvSpPr>
          <p:spPr bwMode="auto">
            <a:xfrm>
              <a:off x="5491163" y="1238250"/>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129" name="Freeform 349"/>
            <p:cNvSpPr/>
            <p:nvPr/>
          </p:nvSpPr>
          <p:spPr bwMode="auto">
            <a:xfrm>
              <a:off x="5491163" y="1238250"/>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130" name="Freeform 350"/>
            <p:cNvSpPr/>
            <p:nvPr/>
          </p:nvSpPr>
          <p:spPr bwMode="auto">
            <a:xfrm>
              <a:off x="6129338" y="1041400"/>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131" name="Freeform 351"/>
            <p:cNvSpPr/>
            <p:nvPr/>
          </p:nvSpPr>
          <p:spPr bwMode="auto">
            <a:xfrm>
              <a:off x="6129338" y="1041400"/>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132" name="Freeform 352"/>
            <p:cNvSpPr/>
            <p:nvPr/>
          </p:nvSpPr>
          <p:spPr bwMode="auto">
            <a:xfrm>
              <a:off x="6405563" y="103187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133" name="Freeform 353"/>
            <p:cNvSpPr/>
            <p:nvPr/>
          </p:nvSpPr>
          <p:spPr bwMode="auto">
            <a:xfrm>
              <a:off x="6405563" y="103187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134" name="Freeform 354"/>
            <p:cNvSpPr/>
            <p:nvPr/>
          </p:nvSpPr>
          <p:spPr bwMode="auto">
            <a:xfrm>
              <a:off x="6789738" y="107632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135" name="Freeform 355"/>
            <p:cNvSpPr/>
            <p:nvPr/>
          </p:nvSpPr>
          <p:spPr bwMode="auto">
            <a:xfrm>
              <a:off x="6789738" y="107632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136" name="Freeform 356"/>
            <p:cNvSpPr/>
            <p:nvPr/>
          </p:nvSpPr>
          <p:spPr bwMode="auto">
            <a:xfrm>
              <a:off x="6637338" y="118427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137" name="Freeform 357"/>
            <p:cNvSpPr/>
            <p:nvPr/>
          </p:nvSpPr>
          <p:spPr bwMode="auto">
            <a:xfrm>
              <a:off x="6637338" y="118427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138" name="Freeform 358"/>
            <p:cNvSpPr/>
            <p:nvPr/>
          </p:nvSpPr>
          <p:spPr bwMode="auto">
            <a:xfrm>
              <a:off x="6656388" y="152082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139" name="Freeform 359"/>
            <p:cNvSpPr/>
            <p:nvPr/>
          </p:nvSpPr>
          <p:spPr bwMode="auto">
            <a:xfrm>
              <a:off x="6656388" y="152082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140" name="Freeform 360"/>
            <p:cNvSpPr/>
            <p:nvPr/>
          </p:nvSpPr>
          <p:spPr bwMode="auto">
            <a:xfrm>
              <a:off x="7367588" y="1558925"/>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141" name="Freeform 361"/>
            <p:cNvSpPr/>
            <p:nvPr/>
          </p:nvSpPr>
          <p:spPr bwMode="auto">
            <a:xfrm>
              <a:off x="7367588" y="1558925"/>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142" name="Freeform 362"/>
            <p:cNvSpPr/>
            <p:nvPr/>
          </p:nvSpPr>
          <p:spPr bwMode="auto">
            <a:xfrm>
              <a:off x="6904038" y="155892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143" name="Freeform 363"/>
            <p:cNvSpPr/>
            <p:nvPr/>
          </p:nvSpPr>
          <p:spPr bwMode="auto">
            <a:xfrm>
              <a:off x="6904038" y="155892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144" name="Freeform 364"/>
            <p:cNvSpPr/>
            <p:nvPr/>
          </p:nvSpPr>
          <p:spPr bwMode="auto">
            <a:xfrm>
              <a:off x="6878638" y="1292225"/>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145" name="Freeform 365"/>
            <p:cNvSpPr/>
            <p:nvPr/>
          </p:nvSpPr>
          <p:spPr bwMode="auto">
            <a:xfrm>
              <a:off x="6878638" y="1292225"/>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146" name="Freeform 366"/>
            <p:cNvSpPr/>
            <p:nvPr/>
          </p:nvSpPr>
          <p:spPr bwMode="auto">
            <a:xfrm>
              <a:off x="7110413" y="1381125"/>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147" name="Freeform 367"/>
            <p:cNvSpPr/>
            <p:nvPr/>
          </p:nvSpPr>
          <p:spPr bwMode="auto">
            <a:xfrm>
              <a:off x="7110413" y="1381125"/>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148" name="Freeform 368"/>
            <p:cNvSpPr/>
            <p:nvPr/>
          </p:nvSpPr>
          <p:spPr bwMode="auto">
            <a:xfrm>
              <a:off x="7821613" y="1149350"/>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149" name="Freeform 369"/>
            <p:cNvSpPr/>
            <p:nvPr/>
          </p:nvSpPr>
          <p:spPr bwMode="auto">
            <a:xfrm>
              <a:off x="7821613" y="1149350"/>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150" name="Freeform 370"/>
            <p:cNvSpPr/>
            <p:nvPr/>
          </p:nvSpPr>
          <p:spPr bwMode="auto">
            <a:xfrm>
              <a:off x="7831138" y="1416050"/>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151" name="Freeform 371"/>
            <p:cNvSpPr/>
            <p:nvPr/>
          </p:nvSpPr>
          <p:spPr bwMode="auto">
            <a:xfrm>
              <a:off x="7831138" y="1416050"/>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152" name="Freeform 372"/>
            <p:cNvSpPr/>
            <p:nvPr/>
          </p:nvSpPr>
          <p:spPr bwMode="auto">
            <a:xfrm>
              <a:off x="7748588" y="1619250"/>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153" name="Freeform 373"/>
            <p:cNvSpPr/>
            <p:nvPr/>
          </p:nvSpPr>
          <p:spPr bwMode="auto">
            <a:xfrm>
              <a:off x="7748588" y="1619250"/>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154" name="Freeform 374"/>
            <p:cNvSpPr/>
            <p:nvPr/>
          </p:nvSpPr>
          <p:spPr bwMode="auto">
            <a:xfrm>
              <a:off x="6122988" y="1771650"/>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155" name="Freeform 375"/>
            <p:cNvSpPr/>
            <p:nvPr/>
          </p:nvSpPr>
          <p:spPr bwMode="auto">
            <a:xfrm>
              <a:off x="6122988" y="1771650"/>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156" name="Freeform 376"/>
            <p:cNvSpPr/>
            <p:nvPr/>
          </p:nvSpPr>
          <p:spPr bwMode="auto">
            <a:xfrm>
              <a:off x="5818188" y="1797050"/>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157" name="Freeform 377"/>
            <p:cNvSpPr/>
            <p:nvPr/>
          </p:nvSpPr>
          <p:spPr bwMode="auto">
            <a:xfrm>
              <a:off x="5818188" y="1797050"/>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158" name="Freeform 378"/>
            <p:cNvSpPr/>
            <p:nvPr/>
          </p:nvSpPr>
          <p:spPr bwMode="auto">
            <a:xfrm>
              <a:off x="3602038" y="167322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159" name="Freeform 379"/>
            <p:cNvSpPr/>
            <p:nvPr/>
          </p:nvSpPr>
          <p:spPr bwMode="auto">
            <a:xfrm>
              <a:off x="3602038" y="167322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160" name="Freeform 380"/>
            <p:cNvSpPr/>
            <p:nvPr/>
          </p:nvSpPr>
          <p:spPr bwMode="auto">
            <a:xfrm>
              <a:off x="3192463" y="1717675"/>
              <a:ext cx="25400" cy="22225"/>
            </a:xfrm>
            <a:custGeom>
              <a:avLst/>
              <a:gdLst/>
              <a:ahLst/>
              <a:cxnLst>
                <a:cxn ang="0">
                  <a:pos x="8" y="0"/>
                </a:cxn>
                <a:cxn ang="0">
                  <a:pos x="8" y="0"/>
                </a:cxn>
                <a:cxn ang="0">
                  <a:pos x="4" y="2"/>
                </a:cxn>
                <a:cxn ang="0">
                  <a:pos x="0" y="8"/>
                </a:cxn>
                <a:cxn ang="0">
                  <a:pos x="0" y="8"/>
                </a:cxn>
                <a:cxn ang="0">
                  <a:pos x="4" y="12"/>
                </a:cxn>
                <a:cxn ang="0">
                  <a:pos x="8" y="14"/>
                </a:cxn>
                <a:cxn ang="0">
                  <a:pos x="8" y="14"/>
                </a:cxn>
                <a:cxn ang="0">
                  <a:pos x="12" y="12"/>
                </a:cxn>
                <a:cxn ang="0">
                  <a:pos x="16" y="8"/>
                </a:cxn>
                <a:cxn ang="0">
                  <a:pos x="16" y="8"/>
                </a:cxn>
                <a:cxn ang="0">
                  <a:pos x="12" y="2"/>
                </a:cxn>
                <a:cxn ang="0">
                  <a:pos x="8" y="0"/>
                </a:cxn>
              </a:cxnLst>
              <a:rect l="0" t="0" r="r" b="b"/>
              <a:pathLst>
                <a:path w="16" h="14">
                  <a:moveTo>
                    <a:pt x="8" y="0"/>
                  </a:moveTo>
                  <a:lnTo>
                    <a:pt x="8" y="0"/>
                  </a:lnTo>
                  <a:lnTo>
                    <a:pt x="4" y="2"/>
                  </a:lnTo>
                  <a:lnTo>
                    <a:pt x="0" y="8"/>
                  </a:lnTo>
                  <a:lnTo>
                    <a:pt x="0" y="8"/>
                  </a:lnTo>
                  <a:lnTo>
                    <a:pt x="4" y="12"/>
                  </a:lnTo>
                  <a:lnTo>
                    <a:pt x="8" y="14"/>
                  </a:lnTo>
                  <a:lnTo>
                    <a:pt x="8" y="14"/>
                  </a:lnTo>
                  <a:lnTo>
                    <a:pt x="12" y="12"/>
                  </a:lnTo>
                  <a:lnTo>
                    <a:pt x="16" y="8"/>
                  </a:lnTo>
                  <a:lnTo>
                    <a:pt x="16" y="8"/>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161" name="Freeform 381"/>
            <p:cNvSpPr/>
            <p:nvPr/>
          </p:nvSpPr>
          <p:spPr bwMode="auto">
            <a:xfrm>
              <a:off x="3192463" y="1717675"/>
              <a:ext cx="25400" cy="22225"/>
            </a:xfrm>
            <a:custGeom>
              <a:avLst/>
              <a:gdLst/>
              <a:ahLst/>
              <a:cxnLst>
                <a:cxn ang="0">
                  <a:pos x="8" y="0"/>
                </a:cxn>
                <a:cxn ang="0">
                  <a:pos x="8" y="0"/>
                </a:cxn>
                <a:cxn ang="0">
                  <a:pos x="4" y="2"/>
                </a:cxn>
                <a:cxn ang="0">
                  <a:pos x="0" y="8"/>
                </a:cxn>
                <a:cxn ang="0">
                  <a:pos x="0" y="8"/>
                </a:cxn>
                <a:cxn ang="0">
                  <a:pos x="4" y="12"/>
                </a:cxn>
                <a:cxn ang="0">
                  <a:pos x="8" y="14"/>
                </a:cxn>
                <a:cxn ang="0">
                  <a:pos x="8" y="14"/>
                </a:cxn>
                <a:cxn ang="0">
                  <a:pos x="12" y="12"/>
                </a:cxn>
                <a:cxn ang="0">
                  <a:pos x="16" y="8"/>
                </a:cxn>
                <a:cxn ang="0">
                  <a:pos x="16" y="8"/>
                </a:cxn>
                <a:cxn ang="0">
                  <a:pos x="12" y="2"/>
                </a:cxn>
                <a:cxn ang="0">
                  <a:pos x="8" y="0"/>
                </a:cxn>
              </a:cxnLst>
              <a:rect l="0" t="0" r="r" b="b"/>
              <a:pathLst>
                <a:path w="16" h="14">
                  <a:moveTo>
                    <a:pt x="8" y="0"/>
                  </a:moveTo>
                  <a:lnTo>
                    <a:pt x="8" y="0"/>
                  </a:lnTo>
                  <a:lnTo>
                    <a:pt x="4" y="2"/>
                  </a:lnTo>
                  <a:lnTo>
                    <a:pt x="0" y="8"/>
                  </a:lnTo>
                  <a:lnTo>
                    <a:pt x="0" y="8"/>
                  </a:lnTo>
                  <a:lnTo>
                    <a:pt x="4" y="12"/>
                  </a:lnTo>
                  <a:lnTo>
                    <a:pt x="8" y="14"/>
                  </a:lnTo>
                  <a:lnTo>
                    <a:pt x="8" y="14"/>
                  </a:lnTo>
                  <a:lnTo>
                    <a:pt x="12" y="12"/>
                  </a:lnTo>
                  <a:lnTo>
                    <a:pt x="16" y="8"/>
                  </a:lnTo>
                  <a:lnTo>
                    <a:pt x="16" y="8"/>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162" name="Freeform 382"/>
            <p:cNvSpPr/>
            <p:nvPr/>
          </p:nvSpPr>
          <p:spPr bwMode="auto">
            <a:xfrm>
              <a:off x="2865438" y="1692275"/>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163" name="Freeform 383"/>
            <p:cNvSpPr/>
            <p:nvPr/>
          </p:nvSpPr>
          <p:spPr bwMode="auto">
            <a:xfrm>
              <a:off x="2865438" y="1692275"/>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164" name="Freeform 384"/>
            <p:cNvSpPr/>
            <p:nvPr/>
          </p:nvSpPr>
          <p:spPr bwMode="auto">
            <a:xfrm>
              <a:off x="3059113" y="1835150"/>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165" name="Freeform 385"/>
            <p:cNvSpPr/>
            <p:nvPr/>
          </p:nvSpPr>
          <p:spPr bwMode="auto">
            <a:xfrm>
              <a:off x="3059113" y="1835150"/>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166" name="Freeform 386"/>
            <p:cNvSpPr/>
            <p:nvPr/>
          </p:nvSpPr>
          <p:spPr bwMode="auto">
            <a:xfrm>
              <a:off x="7446963" y="1174750"/>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167" name="Freeform 387"/>
            <p:cNvSpPr/>
            <p:nvPr/>
          </p:nvSpPr>
          <p:spPr bwMode="auto">
            <a:xfrm>
              <a:off x="7446963" y="1174750"/>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168" name="Freeform 388"/>
            <p:cNvSpPr/>
            <p:nvPr/>
          </p:nvSpPr>
          <p:spPr bwMode="auto">
            <a:xfrm>
              <a:off x="7704138" y="102552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169" name="Freeform 389"/>
            <p:cNvSpPr/>
            <p:nvPr/>
          </p:nvSpPr>
          <p:spPr bwMode="auto">
            <a:xfrm>
              <a:off x="7704138" y="102552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170" name="Freeform 390"/>
            <p:cNvSpPr/>
            <p:nvPr/>
          </p:nvSpPr>
          <p:spPr bwMode="auto">
            <a:xfrm>
              <a:off x="7154863" y="1050925"/>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171" name="Freeform 391"/>
            <p:cNvSpPr/>
            <p:nvPr/>
          </p:nvSpPr>
          <p:spPr bwMode="auto">
            <a:xfrm>
              <a:off x="7154863" y="1050925"/>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172" name="Freeform 392"/>
            <p:cNvSpPr/>
            <p:nvPr/>
          </p:nvSpPr>
          <p:spPr bwMode="auto">
            <a:xfrm>
              <a:off x="7161213" y="1584325"/>
              <a:ext cx="25400"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6" y="8"/>
                </a:cxn>
                <a:cxn ang="0">
                  <a:pos x="16" y="8"/>
                </a:cxn>
                <a:cxn ang="0">
                  <a:pos x="12" y="2"/>
                </a:cxn>
                <a:cxn ang="0">
                  <a:pos x="8" y="0"/>
                </a:cxn>
              </a:cxnLst>
              <a:rect l="0" t="0" r="r" b="b"/>
              <a:pathLst>
                <a:path w="16" h="14">
                  <a:moveTo>
                    <a:pt x="8" y="0"/>
                  </a:moveTo>
                  <a:lnTo>
                    <a:pt x="8" y="0"/>
                  </a:lnTo>
                  <a:lnTo>
                    <a:pt x="2" y="2"/>
                  </a:lnTo>
                  <a:lnTo>
                    <a:pt x="0" y="8"/>
                  </a:lnTo>
                  <a:lnTo>
                    <a:pt x="0" y="8"/>
                  </a:lnTo>
                  <a:lnTo>
                    <a:pt x="2" y="12"/>
                  </a:lnTo>
                  <a:lnTo>
                    <a:pt x="8" y="14"/>
                  </a:lnTo>
                  <a:lnTo>
                    <a:pt x="8" y="14"/>
                  </a:lnTo>
                  <a:lnTo>
                    <a:pt x="12" y="12"/>
                  </a:lnTo>
                  <a:lnTo>
                    <a:pt x="16" y="8"/>
                  </a:lnTo>
                  <a:lnTo>
                    <a:pt x="16" y="8"/>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173" name="Freeform 393"/>
            <p:cNvSpPr/>
            <p:nvPr/>
          </p:nvSpPr>
          <p:spPr bwMode="auto">
            <a:xfrm>
              <a:off x="7161213" y="1584325"/>
              <a:ext cx="25400"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6" y="8"/>
                </a:cxn>
                <a:cxn ang="0">
                  <a:pos x="16" y="8"/>
                </a:cxn>
                <a:cxn ang="0">
                  <a:pos x="12" y="2"/>
                </a:cxn>
                <a:cxn ang="0">
                  <a:pos x="8" y="0"/>
                </a:cxn>
              </a:cxnLst>
              <a:rect l="0" t="0" r="r" b="b"/>
              <a:pathLst>
                <a:path w="16" h="14">
                  <a:moveTo>
                    <a:pt x="8" y="0"/>
                  </a:moveTo>
                  <a:lnTo>
                    <a:pt x="8" y="0"/>
                  </a:lnTo>
                  <a:lnTo>
                    <a:pt x="2" y="2"/>
                  </a:lnTo>
                  <a:lnTo>
                    <a:pt x="0" y="8"/>
                  </a:lnTo>
                  <a:lnTo>
                    <a:pt x="0" y="8"/>
                  </a:lnTo>
                  <a:lnTo>
                    <a:pt x="2" y="12"/>
                  </a:lnTo>
                  <a:lnTo>
                    <a:pt x="8" y="14"/>
                  </a:lnTo>
                  <a:lnTo>
                    <a:pt x="8" y="14"/>
                  </a:lnTo>
                  <a:lnTo>
                    <a:pt x="12" y="12"/>
                  </a:lnTo>
                  <a:lnTo>
                    <a:pt x="16" y="8"/>
                  </a:lnTo>
                  <a:lnTo>
                    <a:pt x="16" y="8"/>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174" name="Freeform 394"/>
            <p:cNvSpPr/>
            <p:nvPr/>
          </p:nvSpPr>
          <p:spPr bwMode="auto">
            <a:xfrm>
              <a:off x="5230813" y="1060450"/>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175" name="Freeform 395"/>
            <p:cNvSpPr/>
            <p:nvPr/>
          </p:nvSpPr>
          <p:spPr bwMode="auto">
            <a:xfrm>
              <a:off x="5230813" y="1060450"/>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176" name="Freeform 396"/>
            <p:cNvSpPr/>
            <p:nvPr/>
          </p:nvSpPr>
          <p:spPr bwMode="auto">
            <a:xfrm>
              <a:off x="5808663" y="1314450"/>
              <a:ext cx="44450" cy="47625"/>
            </a:xfrm>
            <a:custGeom>
              <a:avLst/>
              <a:gdLst/>
              <a:ahLst/>
              <a:cxnLst>
                <a:cxn ang="0">
                  <a:pos x="14" y="0"/>
                </a:cxn>
                <a:cxn ang="0">
                  <a:pos x="14" y="0"/>
                </a:cxn>
                <a:cxn ang="0">
                  <a:pos x="8" y="2"/>
                </a:cxn>
                <a:cxn ang="0">
                  <a:pos x="4" y="4"/>
                </a:cxn>
                <a:cxn ang="0">
                  <a:pos x="0" y="8"/>
                </a:cxn>
                <a:cxn ang="0">
                  <a:pos x="0" y="14"/>
                </a:cxn>
                <a:cxn ang="0">
                  <a:pos x="0" y="14"/>
                </a:cxn>
                <a:cxn ang="0">
                  <a:pos x="0" y="20"/>
                </a:cxn>
                <a:cxn ang="0">
                  <a:pos x="4" y="24"/>
                </a:cxn>
                <a:cxn ang="0">
                  <a:pos x="8" y="28"/>
                </a:cxn>
                <a:cxn ang="0">
                  <a:pos x="14" y="30"/>
                </a:cxn>
                <a:cxn ang="0">
                  <a:pos x="14" y="30"/>
                </a:cxn>
                <a:cxn ang="0">
                  <a:pos x="20" y="28"/>
                </a:cxn>
                <a:cxn ang="0">
                  <a:pos x="24" y="24"/>
                </a:cxn>
                <a:cxn ang="0">
                  <a:pos x="26" y="20"/>
                </a:cxn>
                <a:cxn ang="0">
                  <a:pos x="28" y="14"/>
                </a:cxn>
                <a:cxn ang="0">
                  <a:pos x="28" y="14"/>
                </a:cxn>
                <a:cxn ang="0">
                  <a:pos x="26" y="8"/>
                </a:cxn>
                <a:cxn ang="0">
                  <a:pos x="24" y="4"/>
                </a:cxn>
                <a:cxn ang="0">
                  <a:pos x="20" y="2"/>
                </a:cxn>
                <a:cxn ang="0">
                  <a:pos x="14" y="0"/>
                </a:cxn>
              </a:cxnLst>
              <a:rect l="0" t="0" r="r" b="b"/>
              <a:pathLst>
                <a:path w="28" h="30">
                  <a:moveTo>
                    <a:pt x="14" y="0"/>
                  </a:moveTo>
                  <a:lnTo>
                    <a:pt x="14" y="0"/>
                  </a:lnTo>
                  <a:lnTo>
                    <a:pt x="8" y="2"/>
                  </a:lnTo>
                  <a:lnTo>
                    <a:pt x="4" y="4"/>
                  </a:lnTo>
                  <a:lnTo>
                    <a:pt x="0" y="8"/>
                  </a:lnTo>
                  <a:lnTo>
                    <a:pt x="0" y="14"/>
                  </a:lnTo>
                  <a:lnTo>
                    <a:pt x="0" y="14"/>
                  </a:lnTo>
                  <a:lnTo>
                    <a:pt x="0" y="20"/>
                  </a:lnTo>
                  <a:lnTo>
                    <a:pt x="4" y="24"/>
                  </a:lnTo>
                  <a:lnTo>
                    <a:pt x="8" y="28"/>
                  </a:lnTo>
                  <a:lnTo>
                    <a:pt x="14" y="30"/>
                  </a:lnTo>
                  <a:lnTo>
                    <a:pt x="14" y="30"/>
                  </a:lnTo>
                  <a:lnTo>
                    <a:pt x="20" y="28"/>
                  </a:lnTo>
                  <a:lnTo>
                    <a:pt x="24" y="24"/>
                  </a:lnTo>
                  <a:lnTo>
                    <a:pt x="26" y="20"/>
                  </a:lnTo>
                  <a:lnTo>
                    <a:pt x="28" y="14"/>
                  </a:lnTo>
                  <a:lnTo>
                    <a:pt x="28" y="14"/>
                  </a:lnTo>
                  <a:lnTo>
                    <a:pt x="26" y="8"/>
                  </a:lnTo>
                  <a:lnTo>
                    <a:pt x="24" y="4"/>
                  </a:lnTo>
                  <a:lnTo>
                    <a:pt x="20" y="2"/>
                  </a:lnTo>
                  <a:lnTo>
                    <a:pt x="14"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177" name="Freeform 397"/>
            <p:cNvSpPr/>
            <p:nvPr/>
          </p:nvSpPr>
          <p:spPr bwMode="auto">
            <a:xfrm>
              <a:off x="5808663" y="1314450"/>
              <a:ext cx="44450" cy="47625"/>
            </a:xfrm>
            <a:custGeom>
              <a:avLst/>
              <a:gdLst/>
              <a:ahLst/>
              <a:cxnLst>
                <a:cxn ang="0">
                  <a:pos x="14" y="0"/>
                </a:cxn>
                <a:cxn ang="0">
                  <a:pos x="14" y="0"/>
                </a:cxn>
                <a:cxn ang="0">
                  <a:pos x="8" y="2"/>
                </a:cxn>
                <a:cxn ang="0">
                  <a:pos x="4" y="4"/>
                </a:cxn>
                <a:cxn ang="0">
                  <a:pos x="0" y="8"/>
                </a:cxn>
                <a:cxn ang="0">
                  <a:pos x="0" y="14"/>
                </a:cxn>
                <a:cxn ang="0">
                  <a:pos x="0" y="14"/>
                </a:cxn>
                <a:cxn ang="0">
                  <a:pos x="0" y="20"/>
                </a:cxn>
                <a:cxn ang="0">
                  <a:pos x="4" y="24"/>
                </a:cxn>
                <a:cxn ang="0">
                  <a:pos x="8" y="28"/>
                </a:cxn>
                <a:cxn ang="0">
                  <a:pos x="14" y="30"/>
                </a:cxn>
                <a:cxn ang="0">
                  <a:pos x="14" y="30"/>
                </a:cxn>
                <a:cxn ang="0">
                  <a:pos x="20" y="28"/>
                </a:cxn>
                <a:cxn ang="0">
                  <a:pos x="24" y="24"/>
                </a:cxn>
                <a:cxn ang="0">
                  <a:pos x="26" y="20"/>
                </a:cxn>
                <a:cxn ang="0">
                  <a:pos x="28" y="14"/>
                </a:cxn>
                <a:cxn ang="0">
                  <a:pos x="28" y="14"/>
                </a:cxn>
                <a:cxn ang="0">
                  <a:pos x="26" y="8"/>
                </a:cxn>
                <a:cxn ang="0">
                  <a:pos x="24" y="4"/>
                </a:cxn>
                <a:cxn ang="0">
                  <a:pos x="20" y="2"/>
                </a:cxn>
                <a:cxn ang="0">
                  <a:pos x="14" y="0"/>
                </a:cxn>
              </a:cxnLst>
              <a:rect l="0" t="0" r="r" b="b"/>
              <a:pathLst>
                <a:path w="28" h="30">
                  <a:moveTo>
                    <a:pt x="14" y="0"/>
                  </a:moveTo>
                  <a:lnTo>
                    <a:pt x="14" y="0"/>
                  </a:lnTo>
                  <a:lnTo>
                    <a:pt x="8" y="2"/>
                  </a:lnTo>
                  <a:lnTo>
                    <a:pt x="4" y="4"/>
                  </a:lnTo>
                  <a:lnTo>
                    <a:pt x="0" y="8"/>
                  </a:lnTo>
                  <a:lnTo>
                    <a:pt x="0" y="14"/>
                  </a:lnTo>
                  <a:lnTo>
                    <a:pt x="0" y="14"/>
                  </a:lnTo>
                  <a:lnTo>
                    <a:pt x="0" y="20"/>
                  </a:lnTo>
                  <a:lnTo>
                    <a:pt x="4" y="24"/>
                  </a:lnTo>
                  <a:lnTo>
                    <a:pt x="8" y="28"/>
                  </a:lnTo>
                  <a:lnTo>
                    <a:pt x="14" y="30"/>
                  </a:lnTo>
                  <a:lnTo>
                    <a:pt x="14" y="30"/>
                  </a:lnTo>
                  <a:lnTo>
                    <a:pt x="20" y="28"/>
                  </a:lnTo>
                  <a:lnTo>
                    <a:pt x="24" y="24"/>
                  </a:lnTo>
                  <a:lnTo>
                    <a:pt x="26" y="20"/>
                  </a:lnTo>
                  <a:lnTo>
                    <a:pt x="28" y="14"/>
                  </a:lnTo>
                  <a:lnTo>
                    <a:pt x="28" y="14"/>
                  </a:lnTo>
                  <a:lnTo>
                    <a:pt x="26" y="8"/>
                  </a:lnTo>
                  <a:lnTo>
                    <a:pt x="24" y="4"/>
                  </a:lnTo>
                  <a:lnTo>
                    <a:pt x="20" y="2"/>
                  </a:lnTo>
                  <a:lnTo>
                    <a:pt x="14"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178" name="Freeform 398"/>
            <p:cNvSpPr/>
            <p:nvPr/>
          </p:nvSpPr>
          <p:spPr bwMode="auto">
            <a:xfrm>
              <a:off x="7329488" y="984250"/>
              <a:ext cx="44450" cy="47625"/>
            </a:xfrm>
            <a:custGeom>
              <a:avLst/>
              <a:gdLst/>
              <a:ahLst/>
              <a:cxnLst>
                <a:cxn ang="0">
                  <a:pos x="14" y="0"/>
                </a:cxn>
                <a:cxn ang="0">
                  <a:pos x="14" y="0"/>
                </a:cxn>
                <a:cxn ang="0">
                  <a:pos x="8" y="2"/>
                </a:cxn>
                <a:cxn ang="0">
                  <a:pos x="4" y="4"/>
                </a:cxn>
                <a:cxn ang="0">
                  <a:pos x="0" y="10"/>
                </a:cxn>
                <a:cxn ang="0">
                  <a:pos x="0" y="16"/>
                </a:cxn>
                <a:cxn ang="0">
                  <a:pos x="0" y="16"/>
                </a:cxn>
                <a:cxn ang="0">
                  <a:pos x="0" y="20"/>
                </a:cxn>
                <a:cxn ang="0">
                  <a:pos x="4" y="26"/>
                </a:cxn>
                <a:cxn ang="0">
                  <a:pos x="8" y="28"/>
                </a:cxn>
                <a:cxn ang="0">
                  <a:pos x="14" y="30"/>
                </a:cxn>
                <a:cxn ang="0">
                  <a:pos x="14" y="30"/>
                </a:cxn>
                <a:cxn ang="0">
                  <a:pos x="20" y="28"/>
                </a:cxn>
                <a:cxn ang="0">
                  <a:pos x="24" y="26"/>
                </a:cxn>
                <a:cxn ang="0">
                  <a:pos x="28" y="20"/>
                </a:cxn>
                <a:cxn ang="0">
                  <a:pos x="28" y="16"/>
                </a:cxn>
                <a:cxn ang="0">
                  <a:pos x="28" y="16"/>
                </a:cxn>
                <a:cxn ang="0">
                  <a:pos x="28" y="10"/>
                </a:cxn>
                <a:cxn ang="0">
                  <a:pos x="24" y="4"/>
                </a:cxn>
                <a:cxn ang="0">
                  <a:pos x="20" y="2"/>
                </a:cxn>
                <a:cxn ang="0">
                  <a:pos x="14" y="0"/>
                </a:cxn>
              </a:cxnLst>
              <a:rect l="0" t="0" r="r" b="b"/>
              <a:pathLst>
                <a:path w="28" h="30">
                  <a:moveTo>
                    <a:pt x="14" y="0"/>
                  </a:moveTo>
                  <a:lnTo>
                    <a:pt x="14" y="0"/>
                  </a:lnTo>
                  <a:lnTo>
                    <a:pt x="8" y="2"/>
                  </a:lnTo>
                  <a:lnTo>
                    <a:pt x="4" y="4"/>
                  </a:lnTo>
                  <a:lnTo>
                    <a:pt x="0" y="10"/>
                  </a:lnTo>
                  <a:lnTo>
                    <a:pt x="0" y="16"/>
                  </a:lnTo>
                  <a:lnTo>
                    <a:pt x="0" y="16"/>
                  </a:lnTo>
                  <a:lnTo>
                    <a:pt x="0" y="20"/>
                  </a:lnTo>
                  <a:lnTo>
                    <a:pt x="4" y="26"/>
                  </a:lnTo>
                  <a:lnTo>
                    <a:pt x="8" y="28"/>
                  </a:lnTo>
                  <a:lnTo>
                    <a:pt x="14" y="30"/>
                  </a:lnTo>
                  <a:lnTo>
                    <a:pt x="14" y="30"/>
                  </a:lnTo>
                  <a:lnTo>
                    <a:pt x="20" y="28"/>
                  </a:lnTo>
                  <a:lnTo>
                    <a:pt x="24" y="26"/>
                  </a:lnTo>
                  <a:lnTo>
                    <a:pt x="28" y="20"/>
                  </a:lnTo>
                  <a:lnTo>
                    <a:pt x="28" y="16"/>
                  </a:lnTo>
                  <a:lnTo>
                    <a:pt x="28" y="16"/>
                  </a:lnTo>
                  <a:lnTo>
                    <a:pt x="28" y="10"/>
                  </a:lnTo>
                  <a:lnTo>
                    <a:pt x="24" y="4"/>
                  </a:lnTo>
                  <a:lnTo>
                    <a:pt x="20" y="2"/>
                  </a:lnTo>
                  <a:lnTo>
                    <a:pt x="14"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179" name="Freeform 399"/>
            <p:cNvSpPr/>
            <p:nvPr/>
          </p:nvSpPr>
          <p:spPr bwMode="auto">
            <a:xfrm>
              <a:off x="7329488" y="984250"/>
              <a:ext cx="44450" cy="47625"/>
            </a:xfrm>
            <a:custGeom>
              <a:avLst/>
              <a:gdLst/>
              <a:ahLst/>
              <a:cxnLst>
                <a:cxn ang="0">
                  <a:pos x="14" y="0"/>
                </a:cxn>
                <a:cxn ang="0">
                  <a:pos x="14" y="0"/>
                </a:cxn>
                <a:cxn ang="0">
                  <a:pos x="8" y="2"/>
                </a:cxn>
                <a:cxn ang="0">
                  <a:pos x="4" y="4"/>
                </a:cxn>
                <a:cxn ang="0">
                  <a:pos x="0" y="10"/>
                </a:cxn>
                <a:cxn ang="0">
                  <a:pos x="0" y="16"/>
                </a:cxn>
                <a:cxn ang="0">
                  <a:pos x="0" y="16"/>
                </a:cxn>
                <a:cxn ang="0">
                  <a:pos x="0" y="20"/>
                </a:cxn>
                <a:cxn ang="0">
                  <a:pos x="4" y="26"/>
                </a:cxn>
                <a:cxn ang="0">
                  <a:pos x="8" y="28"/>
                </a:cxn>
                <a:cxn ang="0">
                  <a:pos x="14" y="30"/>
                </a:cxn>
                <a:cxn ang="0">
                  <a:pos x="14" y="30"/>
                </a:cxn>
                <a:cxn ang="0">
                  <a:pos x="20" y="28"/>
                </a:cxn>
                <a:cxn ang="0">
                  <a:pos x="24" y="26"/>
                </a:cxn>
                <a:cxn ang="0">
                  <a:pos x="28" y="20"/>
                </a:cxn>
                <a:cxn ang="0">
                  <a:pos x="28" y="16"/>
                </a:cxn>
                <a:cxn ang="0">
                  <a:pos x="28" y="16"/>
                </a:cxn>
                <a:cxn ang="0">
                  <a:pos x="28" y="10"/>
                </a:cxn>
                <a:cxn ang="0">
                  <a:pos x="24" y="4"/>
                </a:cxn>
                <a:cxn ang="0">
                  <a:pos x="20" y="2"/>
                </a:cxn>
                <a:cxn ang="0">
                  <a:pos x="14" y="0"/>
                </a:cxn>
              </a:cxnLst>
              <a:rect l="0" t="0" r="r" b="b"/>
              <a:pathLst>
                <a:path w="28" h="30">
                  <a:moveTo>
                    <a:pt x="14" y="0"/>
                  </a:moveTo>
                  <a:lnTo>
                    <a:pt x="14" y="0"/>
                  </a:lnTo>
                  <a:lnTo>
                    <a:pt x="8" y="2"/>
                  </a:lnTo>
                  <a:lnTo>
                    <a:pt x="4" y="4"/>
                  </a:lnTo>
                  <a:lnTo>
                    <a:pt x="0" y="10"/>
                  </a:lnTo>
                  <a:lnTo>
                    <a:pt x="0" y="16"/>
                  </a:lnTo>
                  <a:lnTo>
                    <a:pt x="0" y="16"/>
                  </a:lnTo>
                  <a:lnTo>
                    <a:pt x="0" y="20"/>
                  </a:lnTo>
                  <a:lnTo>
                    <a:pt x="4" y="26"/>
                  </a:lnTo>
                  <a:lnTo>
                    <a:pt x="8" y="28"/>
                  </a:lnTo>
                  <a:lnTo>
                    <a:pt x="14" y="30"/>
                  </a:lnTo>
                  <a:lnTo>
                    <a:pt x="14" y="30"/>
                  </a:lnTo>
                  <a:lnTo>
                    <a:pt x="20" y="28"/>
                  </a:lnTo>
                  <a:lnTo>
                    <a:pt x="24" y="26"/>
                  </a:lnTo>
                  <a:lnTo>
                    <a:pt x="28" y="20"/>
                  </a:lnTo>
                  <a:lnTo>
                    <a:pt x="28" y="16"/>
                  </a:lnTo>
                  <a:lnTo>
                    <a:pt x="28" y="16"/>
                  </a:lnTo>
                  <a:lnTo>
                    <a:pt x="28" y="10"/>
                  </a:lnTo>
                  <a:lnTo>
                    <a:pt x="24" y="4"/>
                  </a:lnTo>
                  <a:lnTo>
                    <a:pt x="20" y="2"/>
                  </a:lnTo>
                  <a:lnTo>
                    <a:pt x="14"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180" name="Freeform 400"/>
            <p:cNvSpPr/>
            <p:nvPr/>
          </p:nvSpPr>
          <p:spPr bwMode="auto">
            <a:xfrm>
              <a:off x="4703763" y="1289050"/>
              <a:ext cx="47625" cy="44450"/>
            </a:xfrm>
            <a:custGeom>
              <a:avLst/>
              <a:gdLst/>
              <a:ahLst/>
              <a:cxnLst>
                <a:cxn ang="0">
                  <a:pos x="14" y="0"/>
                </a:cxn>
                <a:cxn ang="0">
                  <a:pos x="14" y="0"/>
                </a:cxn>
                <a:cxn ang="0">
                  <a:pos x="8" y="0"/>
                </a:cxn>
                <a:cxn ang="0">
                  <a:pos x="4" y="4"/>
                </a:cxn>
                <a:cxn ang="0">
                  <a:pos x="2" y="8"/>
                </a:cxn>
                <a:cxn ang="0">
                  <a:pos x="0" y="14"/>
                </a:cxn>
                <a:cxn ang="0">
                  <a:pos x="0" y="14"/>
                </a:cxn>
                <a:cxn ang="0">
                  <a:pos x="2" y="20"/>
                </a:cxn>
                <a:cxn ang="0">
                  <a:pos x="4" y="24"/>
                </a:cxn>
                <a:cxn ang="0">
                  <a:pos x="8" y="28"/>
                </a:cxn>
                <a:cxn ang="0">
                  <a:pos x="14" y="28"/>
                </a:cxn>
                <a:cxn ang="0">
                  <a:pos x="14" y="28"/>
                </a:cxn>
                <a:cxn ang="0">
                  <a:pos x="20" y="28"/>
                </a:cxn>
                <a:cxn ang="0">
                  <a:pos x="24" y="24"/>
                </a:cxn>
                <a:cxn ang="0">
                  <a:pos x="28" y="20"/>
                </a:cxn>
                <a:cxn ang="0">
                  <a:pos x="30" y="14"/>
                </a:cxn>
                <a:cxn ang="0">
                  <a:pos x="30" y="14"/>
                </a:cxn>
                <a:cxn ang="0">
                  <a:pos x="28" y="8"/>
                </a:cxn>
                <a:cxn ang="0">
                  <a:pos x="24" y="4"/>
                </a:cxn>
                <a:cxn ang="0">
                  <a:pos x="20" y="0"/>
                </a:cxn>
                <a:cxn ang="0">
                  <a:pos x="14" y="0"/>
                </a:cxn>
              </a:cxnLst>
              <a:rect l="0" t="0" r="r" b="b"/>
              <a:pathLst>
                <a:path w="30" h="28">
                  <a:moveTo>
                    <a:pt x="14" y="0"/>
                  </a:moveTo>
                  <a:lnTo>
                    <a:pt x="14" y="0"/>
                  </a:lnTo>
                  <a:lnTo>
                    <a:pt x="8" y="0"/>
                  </a:lnTo>
                  <a:lnTo>
                    <a:pt x="4" y="4"/>
                  </a:lnTo>
                  <a:lnTo>
                    <a:pt x="2" y="8"/>
                  </a:lnTo>
                  <a:lnTo>
                    <a:pt x="0" y="14"/>
                  </a:lnTo>
                  <a:lnTo>
                    <a:pt x="0" y="14"/>
                  </a:lnTo>
                  <a:lnTo>
                    <a:pt x="2" y="20"/>
                  </a:lnTo>
                  <a:lnTo>
                    <a:pt x="4" y="24"/>
                  </a:lnTo>
                  <a:lnTo>
                    <a:pt x="8" y="28"/>
                  </a:lnTo>
                  <a:lnTo>
                    <a:pt x="14" y="28"/>
                  </a:lnTo>
                  <a:lnTo>
                    <a:pt x="14" y="28"/>
                  </a:lnTo>
                  <a:lnTo>
                    <a:pt x="20" y="28"/>
                  </a:lnTo>
                  <a:lnTo>
                    <a:pt x="24" y="24"/>
                  </a:lnTo>
                  <a:lnTo>
                    <a:pt x="28" y="20"/>
                  </a:lnTo>
                  <a:lnTo>
                    <a:pt x="30" y="14"/>
                  </a:lnTo>
                  <a:lnTo>
                    <a:pt x="30" y="14"/>
                  </a:lnTo>
                  <a:lnTo>
                    <a:pt x="28" y="8"/>
                  </a:lnTo>
                  <a:lnTo>
                    <a:pt x="24" y="4"/>
                  </a:lnTo>
                  <a:lnTo>
                    <a:pt x="20" y="0"/>
                  </a:lnTo>
                  <a:lnTo>
                    <a:pt x="14"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181" name="Freeform 401"/>
            <p:cNvSpPr/>
            <p:nvPr/>
          </p:nvSpPr>
          <p:spPr bwMode="auto">
            <a:xfrm>
              <a:off x="4703763" y="1289050"/>
              <a:ext cx="47625" cy="44450"/>
            </a:xfrm>
            <a:custGeom>
              <a:avLst/>
              <a:gdLst/>
              <a:ahLst/>
              <a:cxnLst>
                <a:cxn ang="0">
                  <a:pos x="14" y="0"/>
                </a:cxn>
                <a:cxn ang="0">
                  <a:pos x="14" y="0"/>
                </a:cxn>
                <a:cxn ang="0">
                  <a:pos x="8" y="0"/>
                </a:cxn>
                <a:cxn ang="0">
                  <a:pos x="4" y="4"/>
                </a:cxn>
                <a:cxn ang="0">
                  <a:pos x="2" y="8"/>
                </a:cxn>
                <a:cxn ang="0">
                  <a:pos x="0" y="14"/>
                </a:cxn>
                <a:cxn ang="0">
                  <a:pos x="0" y="14"/>
                </a:cxn>
                <a:cxn ang="0">
                  <a:pos x="2" y="20"/>
                </a:cxn>
                <a:cxn ang="0">
                  <a:pos x="4" y="24"/>
                </a:cxn>
                <a:cxn ang="0">
                  <a:pos x="8" y="28"/>
                </a:cxn>
                <a:cxn ang="0">
                  <a:pos x="14" y="28"/>
                </a:cxn>
                <a:cxn ang="0">
                  <a:pos x="14" y="28"/>
                </a:cxn>
                <a:cxn ang="0">
                  <a:pos x="20" y="28"/>
                </a:cxn>
                <a:cxn ang="0">
                  <a:pos x="24" y="24"/>
                </a:cxn>
                <a:cxn ang="0">
                  <a:pos x="28" y="20"/>
                </a:cxn>
                <a:cxn ang="0">
                  <a:pos x="30" y="14"/>
                </a:cxn>
                <a:cxn ang="0">
                  <a:pos x="30" y="14"/>
                </a:cxn>
                <a:cxn ang="0">
                  <a:pos x="28" y="8"/>
                </a:cxn>
                <a:cxn ang="0">
                  <a:pos x="24" y="4"/>
                </a:cxn>
                <a:cxn ang="0">
                  <a:pos x="20" y="0"/>
                </a:cxn>
                <a:cxn ang="0">
                  <a:pos x="14" y="0"/>
                </a:cxn>
              </a:cxnLst>
              <a:rect l="0" t="0" r="r" b="b"/>
              <a:pathLst>
                <a:path w="30" h="28">
                  <a:moveTo>
                    <a:pt x="14" y="0"/>
                  </a:moveTo>
                  <a:lnTo>
                    <a:pt x="14" y="0"/>
                  </a:lnTo>
                  <a:lnTo>
                    <a:pt x="8" y="0"/>
                  </a:lnTo>
                  <a:lnTo>
                    <a:pt x="4" y="4"/>
                  </a:lnTo>
                  <a:lnTo>
                    <a:pt x="2" y="8"/>
                  </a:lnTo>
                  <a:lnTo>
                    <a:pt x="0" y="14"/>
                  </a:lnTo>
                  <a:lnTo>
                    <a:pt x="0" y="14"/>
                  </a:lnTo>
                  <a:lnTo>
                    <a:pt x="2" y="20"/>
                  </a:lnTo>
                  <a:lnTo>
                    <a:pt x="4" y="24"/>
                  </a:lnTo>
                  <a:lnTo>
                    <a:pt x="8" y="28"/>
                  </a:lnTo>
                  <a:lnTo>
                    <a:pt x="14" y="28"/>
                  </a:lnTo>
                  <a:lnTo>
                    <a:pt x="14" y="28"/>
                  </a:lnTo>
                  <a:lnTo>
                    <a:pt x="20" y="28"/>
                  </a:lnTo>
                  <a:lnTo>
                    <a:pt x="24" y="24"/>
                  </a:lnTo>
                  <a:lnTo>
                    <a:pt x="28" y="20"/>
                  </a:lnTo>
                  <a:lnTo>
                    <a:pt x="30" y="14"/>
                  </a:lnTo>
                  <a:lnTo>
                    <a:pt x="30" y="14"/>
                  </a:lnTo>
                  <a:lnTo>
                    <a:pt x="28" y="8"/>
                  </a:lnTo>
                  <a:lnTo>
                    <a:pt x="24" y="4"/>
                  </a:lnTo>
                  <a:lnTo>
                    <a:pt x="20" y="0"/>
                  </a:lnTo>
                  <a:lnTo>
                    <a:pt x="14"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182" name="Freeform 402"/>
            <p:cNvSpPr/>
            <p:nvPr/>
          </p:nvSpPr>
          <p:spPr bwMode="auto">
            <a:xfrm>
              <a:off x="6180138" y="1377950"/>
              <a:ext cx="28575" cy="28575"/>
            </a:xfrm>
            <a:custGeom>
              <a:avLst/>
              <a:gdLst/>
              <a:ahLst/>
              <a:cxnLst>
                <a:cxn ang="0">
                  <a:pos x="10" y="0"/>
                </a:cxn>
                <a:cxn ang="0">
                  <a:pos x="10" y="0"/>
                </a:cxn>
                <a:cxn ang="0">
                  <a:pos x="6" y="0"/>
                </a:cxn>
                <a:cxn ang="0">
                  <a:pos x="2" y="2"/>
                </a:cxn>
                <a:cxn ang="0">
                  <a:pos x="2" y="4"/>
                </a:cxn>
                <a:cxn ang="0">
                  <a:pos x="0" y="8"/>
                </a:cxn>
                <a:cxn ang="0">
                  <a:pos x="0" y="8"/>
                </a:cxn>
                <a:cxn ang="0">
                  <a:pos x="2" y="12"/>
                </a:cxn>
                <a:cxn ang="0">
                  <a:pos x="2" y="14"/>
                </a:cxn>
                <a:cxn ang="0">
                  <a:pos x="6" y="16"/>
                </a:cxn>
                <a:cxn ang="0">
                  <a:pos x="10" y="18"/>
                </a:cxn>
                <a:cxn ang="0">
                  <a:pos x="10" y="18"/>
                </a:cxn>
                <a:cxn ang="0">
                  <a:pos x="12" y="16"/>
                </a:cxn>
                <a:cxn ang="0">
                  <a:pos x="16" y="14"/>
                </a:cxn>
                <a:cxn ang="0">
                  <a:pos x="18" y="12"/>
                </a:cxn>
                <a:cxn ang="0">
                  <a:pos x="18" y="8"/>
                </a:cxn>
                <a:cxn ang="0">
                  <a:pos x="18" y="8"/>
                </a:cxn>
                <a:cxn ang="0">
                  <a:pos x="18" y="4"/>
                </a:cxn>
                <a:cxn ang="0">
                  <a:pos x="16" y="2"/>
                </a:cxn>
                <a:cxn ang="0">
                  <a:pos x="12" y="0"/>
                </a:cxn>
                <a:cxn ang="0">
                  <a:pos x="10" y="0"/>
                </a:cxn>
              </a:cxnLst>
              <a:rect l="0" t="0" r="r" b="b"/>
              <a:pathLst>
                <a:path w="18" h="18">
                  <a:moveTo>
                    <a:pt x="10" y="0"/>
                  </a:moveTo>
                  <a:lnTo>
                    <a:pt x="10" y="0"/>
                  </a:lnTo>
                  <a:lnTo>
                    <a:pt x="6" y="0"/>
                  </a:lnTo>
                  <a:lnTo>
                    <a:pt x="2" y="2"/>
                  </a:lnTo>
                  <a:lnTo>
                    <a:pt x="2" y="4"/>
                  </a:lnTo>
                  <a:lnTo>
                    <a:pt x="0" y="8"/>
                  </a:lnTo>
                  <a:lnTo>
                    <a:pt x="0" y="8"/>
                  </a:lnTo>
                  <a:lnTo>
                    <a:pt x="2" y="12"/>
                  </a:lnTo>
                  <a:lnTo>
                    <a:pt x="2" y="14"/>
                  </a:lnTo>
                  <a:lnTo>
                    <a:pt x="6" y="16"/>
                  </a:lnTo>
                  <a:lnTo>
                    <a:pt x="10" y="18"/>
                  </a:lnTo>
                  <a:lnTo>
                    <a:pt x="10" y="18"/>
                  </a:lnTo>
                  <a:lnTo>
                    <a:pt x="12" y="16"/>
                  </a:lnTo>
                  <a:lnTo>
                    <a:pt x="16" y="14"/>
                  </a:lnTo>
                  <a:lnTo>
                    <a:pt x="18" y="12"/>
                  </a:lnTo>
                  <a:lnTo>
                    <a:pt x="18" y="8"/>
                  </a:lnTo>
                  <a:lnTo>
                    <a:pt x="18" y="8"/>
                  </a:lnTo>
                  <a:lnTo>
                    <a:pt x="18" y="4"/>
                  </a:lnTo>
                  <a:lnTo>
                    <a:pt x="16" y="2"/>
                  </a:lnTo>
                  <a:lnTo>
                    <a:pt x="12" y="0"/>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183" name="Freeform 403"/>
            <p:cNvSpPr/>
            <p:nvPr/>
          </p:nvSpPr>
          <p:spPr bwMode="auto">
            <a:xfrm>
              <a:off x="6180138" y="1377950"/>
              <a:ext cx="28575" cy="28575"/>
            </a:xfrm>
            <a:custGeom>
              <a:avLst/>
              <a:gdLst/>
              <a:ahLst/>
              <a:cxnLst>
                <a:cxn ang="0">
                  <a:pos x="10" y="0"/>
                </a:cxn>
                <a:cxn ang="0">
                  <a:pos x="10" y="0"/>
                </a:cxn>
                <a:cxn ang="0">
                  <a:pos x="6" y="0"/>
                </a:cxn>
                <a:cxn ang="0">
                  <a:pos x="2" y="2"/>
                </a:cxn>
                <a:cxn ang="0">
                  <a:pos x="2" y="4"/>
                </a:cxn>
                <a:cxn ang="0">
                  <a:pos x="0" y="8"/>
                </a:cxn>
                <a:cxn ang="0">
                  <a:pos x="0" y="8"/>
                </a:cxn>
                <a:cxn ang="0">
                  <a:pos x="2" y="12"/>
                </a:cxn>
                <a:cxn ang="0">
                  <a:pos x="2" y="14"/>
                </a:cxn>
                <a:cxn ang="0">
                  <a:pos x="6" y="16"/>
                </a:cxn>
                <a:cxn ang="0">
                  <a:pos x="10" y="18"/>
                </a:cxn>
                <a:cxn ang="0">
                  <a:pos x="10" y="18"/>
                </a:cxn>
                <a:cxn ang="0">
                  <a:pos x="12" y="16"/>
                </a:cxn>
                <a:cxn ang="0">
                  <a:pos x="16" y="14"/>
                </a:cxn>
                <a:cxn ang="0">
                  <a:pos x="18" y="12"/>
                </a:cxn>
                <a:cxn ang="0">
                  <a:pos x="18" y="8"/>
                </a:cxn>
                <a:cxn ang="0">
                  <a:pos x="18" y="8"/>
                </a:cxn>
                <a:cxn ang="0">
                  <a:pos x="18" y="4"/>
                </a:cxn>
                <a:cxn ang="0">
                  <a:pos x="16" y="2"/>
                </a:cxn>
                <a:cxn ang="0">
                  <a:pos x="12" y="0"/>
                </a:cxn>
                <a:cxn ang="0">
                  <a:pos x="10" y="0"/>
                </a:cxn>
              </a:cxnLst>
              <a:rect l="0" t="0" r="r" b="b"/>
              <a:pathLst>
                <a:path w="18" h="18">
                  <a:moveTo>
                    <a:pt x="10" y="0"/>
                  </a:moveTo>
                  <a:lnTo>
                    <a:pt x="10" y="0"/>
                  </a:lnTo>
                  <a:lnTo>
                    <a:pt x="6" y="0"/>
                  </a:lnTo>
                  <a:lnTo>
                    <a:pt x="2" y="2"/>
                  </a:lnTo>
                  <a:lnTo>
                    <a:pt x="2" y="4"/>
                  </a:lnTo>
                  <a:lnTo>
                    <a:pt x="0" y="8"/>
                  </a:lnTo>
                  <a:lnTo>
                    <a:pt x="0" y="8"/>
                  </a:lnTo>
                  <a:lnTo>
                    <a:pt x="2" y="12"/>
                  </a:lnTo>
                  <a:lnTo>
                    <a:pt x="2" y="14"/>
                  </a:lnTo>
                  <a:lnTo>
                    <a:pt x="6" y="16"/>
                  </a:lnTo>
                  <a:lnTo>
                    <a:pt x="10" y="18"/>
                  </a:lnTo>
                  <a:lnTo>
                    <a:pt x="10" y="18"/>
                  </a:lnTo>
                  <a:lnTo>
                    <a:pt x="12" y="16"/>
                  </a:lnTo>
                  <a:lnTo>
                    <a:pt x="16" y="14"/>
                  </a:lnTo>
                  <a:lnTo>
                    <a:pt x="18" y="12"/>
                  </a:lnTo>
                  <a:lnTo>
                    <a:pt x="18" y="8"/>
                  </a:lnTo>
                  <a:lnTo>
                    <a:pt x="18" y="8"/>
                  </a:lnTo>
                  <a:lnTo>
                    <a:pt x="18" y="4"/>
                  </a:lnTo>
                  <a:lnTo>
                    <a:pt x="16" y="2"/>
                  </a:lnTo>
                  <a:lnTo>
                    <a:pt x="12" y="0"/>
                  </a:lnTo>
                  <a:lnTo>
                    <a:pt x="10"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184" name="Freeform 404"/>
            <p:cNvSpPr/>
            <p:nvPr/>
          </p:nvSpPr>
          <p:spPr bwMode="auto">
            <a:xfrm>
              <a:off x="6157913" y="1593850"/>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185" name="Freeform 405"/>
            <p:cNvSpPr/>
            <p:nvPr/>
          </p:nvSpPr>
          <p:spPr bwMode="auto">
            <a:xfrm>
              <a:off x="6157913" y="1593850"/>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186" name="Freeform 407"/>
            <p:cNvSpPr/>
            <p:nvPr/>
          </p:nvSpPr>
          <p:spPr bwMode="auto">
            <a:xfrm>
              <a:off x="6361113" y="158432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187" name="Freeform 408"/>
            <p:cNvSpPr/>
            <p:nvPr/>
          </p:nvSpPr>
          <p:spPr bwMode="auto">
            <a:xfrm>
              <a:off x="6361113" y="158432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188" name="Freeform 411"/>
            <p:cNvSpPr/>
            <p:nvPr/>
          </p:nvSpPr>
          <p:spPr bwMode="auto">
            <a:xfrm>
              <a:off x="5713413" y="1184275"/>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189" name="Freeform 412"/>
            <p:cNvSpPr/>
            <p:nvPr/>
          </p:nvSpPr>
          <p:spPr bwMode="auto">
            <a:xfrm>
              <a:off x="5713413" y="1184275"/>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190" name="Freeform 413"/>
            <p:cNvSpPr/>
            <p:nvPr/>
          </p:nvSpPr>
          <p:spPr bwMode="auto">
            <a:xfrm>
              <a:off x="4989513" y="1139825"/>
              <a:ext cx="53975" cy="53975"/>
            </a:xfrm>
            <a:custGeom>
              <a:avLst/>
              <a:gdLst/>
              <a:ahLst/>
              <a:cxnLst>
                <a:cxn ang="0">
                  <a:pos x="18" y="0"/>
                </a:cxn>
                <a:cxn ang="0">
                  <a:pos x="18" y="0"/>
                </a:cxn>
                <a:cxn ang="0">
                  <a:pos x="12" y="0"/>
                </a:cxn>
                <a:cxn ang="0">
                  <a:pos x="6" y="4"/>
                </a:cxn>
                <a:cxn ang="0">
                  <a:pos x="2" y="10"/>
                </a:cxn>
                <a:cxn ang="0">
                  <a:pos x="0" y="16"/>
                </a:cxn>
                <a:cxn ang="0">
                  <a:pos x="0" y="16"/>
                </a:cxn>
                <a:cxn ang="0">
                  <a:pos x="2" y="22"/>
                </a:cxn>
                <a:cxn ang="0">
                  <a:pos x="6" y="28"/>
                </a:cxn>
                <a:cxn ang="0">
                  <a:pos x="12" y="32"/>
                </a:cxn>
                <a:cxn ang="0">
                  <a:pos x="18" y="34"/>
                </a:cxn>
                <a:cxn ang="0">
                  <a:pos x="18" y="34"/>
                </a:cxn>
                <a:cxn ang="0">
                  <a:pos x="24" y="32"/>
                </a:cxn>
                <a:cxn ang="0">
                  <a:pos x="30" y="28"/>
                </a:cxn>
                <a:cxn ang="0">
                  <a:pos x="34" y="22"/>
                </a:cxn>
                <a:cxn ang="0">
                  <a:pos x="34" y="16"/>
                </a:cxn>
                <a:cxn ang="0">
                  <a:pos x="34" y="16"/>
                </a:cxn>
                <a:cxn ang="0">
                  <a:pos x="34" y="10"/>
                </a:cxn>
                <a:cxn ang="0">
                  <a:pos x="30" y="4"/>
                </a:cxn>
                <a:cxn ang="0">
                  <a:pos x="24" y="0"/>
                </a:cxn>
                <a:cxn ang="0">
                  <a:pos x="18" y="0"/>
                </a:cxn>
              </a:cxnLst>
              <a:rect l="0" t="0" r="r" b="b"/>
              <a:pathLst>
                <a:path w="34" h="34">
                  <a:moveTo>
                    <a:pt x="18" y="0"/>
                  </a:moveTo>
                  <a:lnTo>
                    <a:pt x="18" y="0"/>
                  </a:lnTo>
                  <a:lnTo>
                    <a:pt x="12" y="0"/>
                  </a:lnTo>
                  <a:lnTo>
                    <a:pt x="6" y="4"/>
                  </a:lnTo>
                  <a:lnTo>
                    <a:pt x="2" y="10"/>
                  </a:lnTo>
                  <a:lnTo>
                    <a:pt x="0" y="16"/>
                  </a:lnTo>
                  <a:lnTo>
                    <a:pt x="0" y="16"/>
                  </a:lnTo>
                  <a:lnTo>
                    <a:pt x="2" y="22"/>
                  </a:lnTo>
                  <a:lnTo>
                    <a:pt x="6" y="28"/>
                  </a:lnTo>
                  <a:lnTo>
                    <a:pt x="12" y="32"/>
                  </a:lnTo>
                  <a:lnTo>
                    <a:pt x="18" y="34"/>
                  </a:lnTo>
                  <a:lnTo>
                    <a:pt x="18" y="34"/>
                  </a:lnTo>
                  <a:lnTo>
                    <a:pt x="24" y="32"/>
                  </a:lnTo>
                  <a:lnTo>
                    <a:pt x="30" y="28"/>
                  </a:lnTo>
                  <a:lnTo>
                    <a:pt x="34" y="22"/>
                  </a:lnTo>
                  <a:lnTo>
                    <a:pt x="34" y="16"/>
                  </a:lnTo>
                  <a:lnTo>
                    <a:pt x="34" y="16"/>
                  </a:lnTo>
                  <a:lnTo>
                    <a:pt x="34" y="10"/>
                  </a:lnTo>
                  <a:lnTo>
                    <a:pt x="30" y="4"/>
                  </a:lnTo>
                  <a:lnTo>
                    <a:pt x="24" y="0"/>
                  </a:lnTo>
                  <a:lnTo>
                    <a:pt x="1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191" name="Freeform 414"/>
            <p:cNvSpPr/>
            <p:nvPr/>
          </p:nvSpPr>
          <p:spPr bwMode="auto">
            <a:xfrm>
              <a:off x="4989513" y="1139825"/>
              <a:ext cx="53975" cy="53975"/>
            </a:xfrm>
            <a:custGeom>
              <a:avLst/>
              <a:gdLst/>
              <a:ahLst/>
              <a:cxnLst>
                <a:cxn ang="0">
                  <a:pos x="18" y="0"/>
                </a:cxn>
                <a:cxn ang="0">
                  <a:pos x="18" y="0"/>
                </a:cxn>
                <a:cxn ang="0">
                  <a:pos x="12" y="0"/>
                </a:cxn>
                <a:cxn ang="0">
                  <a:pos x="6" y="4"/>
                </a:cxn>
                <a:cxn ang="0">
                  <a:pos x="2" y="10"/>
                </a:cxn>
                <a:cxn ang="0">
                  <a:pos x="0" y="16"/>
                </a:cxn>
                <a:cxn ang="0">
                  <a:pos x="0" y="16"/>
                </a:cxn>
                <a:cxn ang="0">
                  <a:pos x="2" y="22"/>
                </a:cxn>
                <a:cxn ang="0">
                  <a:pos x="6" y="28"/>
                </a:cxn>
                <a:cxn ang="0">
                  <a:pos x="12" y="32"/>
                </a:cxn>
                <a:cxn ang="0">
                  <a:pos x="18" y="34"/>
                </a:cxn>
                <a:cxn ang="0">
                  <a:pos x="18" y="34"/>
                </a:cxn>
                <a:cxn ang="0">
                  <a:pos x="24" y="32"/>
                </a:cxn>
                <a:cxn ang="0">
                  <a:pos x="30" y="28"/>
                </a:cxn>
                <a:cxn ang="0">
                  <a:pos x="34" y="22"/>
                </a:cxn>
                <a:cxn ang="0">
                  <a:pos x="34" y="16"/>
                </a:cxn>
                <a:cxn ang="0">
                  <a:pos x="34" y="16"/>
                </a:cxn>
                <a:cxn ang="0">
                  <a:pos x="34" y="10"/>
                </a:cxn>
                <a:cxn ang="0">
                  <a:pos x="30" y="4"/>
                </a:cxn>
                <a:cxn ang="0">
                  <a:pos x="24" y="0"/>
                </a:cxn>
                <a:cxn ang="0">
                  <a:pos x="18" y="0"/>
                </a:cxn>
              </a:cxnLst>
              <a:rect l="0" t="0" r="r" b="b"/>
              <a:pathLst>
                <a:path w="34" h="34">
                  <a:moveTo>
                    <a:pt x="18" y="0"/>
                  </a:moveTo>
                  <a:lnTo>
                    <a:pt x="18" y="0"/>
                  </a:lnTo>
                  <a:lnTo>
                    <a:pt x="12" y="0"/>
                  </a:lnTo>
                  <a:lnTo>
                    <a:pt x="6" y="4"/>
                  </a:lnTo>
                  <a:lnTo>
                    <a:pt x="2" y="10"/>
                  </a:lnTo>
                  <a:lnTo>
                    <a:pt x="0" y="16"/>
                  </a:lnTo>
                  <a:lnTo>
                    <a:pt x="0" y="16"/>
                  </a:lnTo>
                  <a:lnTo>
                    <a:pt x="2" y="22"/>
                  </a:lnTo>
                  <a:lnTo>
                    <a:pt x="6" y="28"/>
                  </a:lnTo>
                  <a:lnTo>
                    <a:pt x="12" y="32"/>
                  </a:lnTo>
                  <a:lnTo>
                    <a:pt x="18" y="34"/>
                  </a:lnTo>
                  <a:lnTo>
                    <a:pt x="18" y="34"/>
                  </a:lnTo>
                  <a:lnTo>
                    <a:pt x="24" y="32"/>
                  </a:lnTo>
                  <a:lnTo>
                    <a:pt x="30" y="28"/>
                  </a:lnTo>
                  <a:lnTo>
                    <a:pt x="34" y="22"/>
                  </a:lnTo>
                  <a:lnTo>
                    <a:pt x="34" y="16"/>
                  </a:lnTo>
                  <a:lnTo>
                    <a:pt x="34" y="16"/>
                  </a:lnTo>
                  <a:lnTo>
                    <a:pt x="34" y="10"/>
                  </a:lnTo>
                  <a:lnTo>
                    <a:pt x="30" y="4"/>
                  </a:lnTo>
                  <a:lnTo>
                    <a:pt x="24" y="0"/>
                  </a:lnTo>
                  <a:lnTo>
                    <a:pt x="1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192" name="Freeform 415"/>
            <p:cNvSpPr/>
            <p:nvPr/>
          </p:nvSpPr>
          <p:spPr bwMode="auto">
            <a:xfrm>
              <a:off x="5738813" y="1600200"/>
              <a:ext cx="53975" cy="53975"/>
            </a:xfrm>
            <a:custGeom>
              <a:avLst/>
              <a:gdLst/>
              <a:ahLst/>
              <a:cxnLst>
                <a:cxn ang="0">
                  <a:pos x="16" y="0"/>
                </a:cxn>
                <a:cxn ang="0">
                  <a:pos x="16" y="0"/>
                </a:cxn>
                <a:cxn ang="0">
                  <a:pos x="10" y="2"/>
                </a:cxn>
                <a:cxn ang="0">
                  <a:pos x="4" y="6"/>
                </a:cxn>
                <a:cxn ang="0">
                  <a:pos x="2" y="12"/>
                </a:cxn>
                <a:cxn ang="0">
                  <a:pos x="0" y="18"/>
                </a:cxn>
                <a:cxn ang="0">
                  <a:pos x="0" y="18"/>
                </a:cxn>
                <a:cxn ang="0">
                  <a:pos x="2" y="24"/>
                </a:cxn>
                <a:cxn ang="0">
                  <a:pos x="4" y="30"/>
                </a:cxn>
                <a:cxn ang="0">
                  <a:pos x="10" y="34"/>
                </a:cxn>
                <a:cxn ang="0">
                  <a:pos x="16" y="34"/>
                </a:cxn>
                <a:cxn ang="0">
                  <a:pos x="16" y="34"/>
                </a:cxn>
                <a:cxn ang="0">
                  <a:pos x="24" y="34"/>
                </a:cxn>
                <a:cxn ang="0">
                  <a:pos x="28" y="30"/>
                </a:cxn>
                <a:cxn ang="0">
                  <a:pos x="32" y="24"/>
                </a:cxn>
                <a:cxn ang="0">
                  <a:pos x="34" y="18"/>
                </a:cxn>
                <a:cxn ang="0">
                  <a:pos x="34" y="18"/>
                </a:cxn>
                <a:cxn ang="0">
                  <a:pos x="32" y="12"/>
                </a:cxn>
                <a:cxn ang="0">
                  <a:pos x="28" y="6"/>
                </a:cxn>
                <a:cxn ang="0">
                  <a:pos x="24" y="2"/>
                </a:cxn>
                <a:cxn ang="0">
                  <a:pos x="16" y="0"/>
                </a:cxn>
              </a:cxnLst>
              <a:rect l="0" t="0" r="r" b="b"/>
              <a:pathLst>
                <a:path w="34" h="34">
                  <a:moveTo>
                    <a:pt x="16" y="0"/>
                  </a:moveTo>
                  <a:lnTo>
                    <a:pt x="16" y="0"/>
                  </a:lnTo>
                  <a:lnTo>
                    <a:pt x="10" y="2"/>
                  </a:lnTo>
                  <a:lnTo>
                    <a:pt x="4" y="6"/>
                  </a:lnTo>
                  <a:lnTo>
                    <a:pt x="2" y="12"/>
                  </a:lnTo>
                  <a:lnTo>
                    <a:pt x="0" y="18"/>
                  </a:lnTo>
                  <a:lnTo>
                    <a:pt x="0" y="18"/>
                  </a:lnTo>
                  <a:lnTo>
                    <a:pt x="2" y="24"/>
                  </a:lnTo>
                  <a:lnTo>
                    <a:pt x="4" y="30"/>
                  </a:lnTo>
                  <a:lnTo>
                    <a:pt x="10" y="34"/>
                  </a:lnTo>
                  <a:lnTo>
                    <a:pt x="16" y="34"/>
                  </a:lnTo>
                  <a:lnTo>
                    <a:pt x="16" y="34"/>
                  </a:lnTo>
                  <a:lnTo>
                    <a:pt x="24" y="34"/>
                  </a:lnTo>
                  <a:lnTo>
                    <a:pt x="28" y="30"/>
                  </a:lnTo>
                  <a:lnTo>
                    <a:pt x="32" y="24"/>
                  </a:lnTo>
                  <a:lnTo>
                    <a:pt x="34" y="18"/>
                  </a:lnTo>
                  <a:lnTo>
                    <a:pt x="34" y="18"/>
                  </a:lnTo>
                  <a:lnTo>
                    <a:pt x="32" y="12"/>
                  </a:lnTo>
                  <a:lnTo>
                    <a:pt x="28" y="6"/>
                  </a:lnTo>
                  <a:lnTo>
                    <a:pt x="24" y="2"/>
                  </a:lnTo>
                  <a:lnTo>
                    <a:pt x="1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193" name="Freeform 416"/>
            <p:cNvSpPr/>
            <p:nvPr/>
          </p:nvSpPr>
          <p:spPr bwMode="auto">
            <a:xfrm>
              <a:off x="5738813" y="1600200"/>
              <a:ext cx="53975" cy="53975"/>
            </a:xfrm>
            <a:custGeom>
              <a:avLst/>
              <a:gdLst/>
              <a:ahLst/>
              <a:cxnLst>
                <a:cxn ang="0">
                  <a:pos x="16" y="0"/>
                </a:cxn>
                <a:cxn ang="0">
                  <a:pos x="16" y="0"/>
                </a:cxn>
                <a:cxn ang="0">
                  <a:pos x="10" y="2"/>
                </a:cxn>
                <a:cxn ang="0">
                  <a:pos x="4" y="6"/>
                </a:cxn>
                <a:cxn ang="0">
                  <a:pos x="2" y="12"/>
                </a:cxn>
                <a:cxn ang="0">
                  <a:pos x="0" y="18"/>
                </a:cxn>
                <a:cxn ang="0">
                  <a:pos x="0" y="18"/>
                </a:cxn>
                <a:cxn ang="0">
                  <a:pos x="2" y="24"/>
                </a:cxn>
                <a:cxn ang="0">
                  <a:pos x="4" y="30"/>
                </a:cxn>
                <a:cxn ang="0">
                  <a:pos x="10" y="34"/>
                </a:cxn>
                <a:cxn ang="0">
                  <a:pos x="16" y="34"/>
                </a:cxn>
                <a:cxn ang="0">
                  <a:pos x="16" y="34"/>
                </a:cxn>
                <a:cxn ang="0">
                  <a:pos x="24" y="34"/>
                </a:cxn>
                <a:cxn ang="0">
                  <a:pos x="28" y="30"/>
                </a:cxn>
                <a:cxn ang="0">
                  <a:pos x="32" y="24"/>
                </a:cxn>
                <a:cxn ang="0">
                  <a:pos x="34" y="18"/>
                </a:cxn>
                <a:cxn ang="0">
                  <a:pos x="34" y="18"/>
                </a:cxn>
                <a:cxn ang="0">
                  <a:pos x="32" y="12"/>
                </a:cxn>
                <a:cxn ang="0">
                  <a:pos x="28" y="6"/>
                </a:cxn>
                <a:cxn ang="0">
                  <a:pos x="24" y="2"/>
                </a:cxn>
                <a:cxn ang="0">
                  <a:pos x="16" y="0"/>
                </a:cxn>
              </a:cxnLst>
              <a:rect l="0" t="0" r="r" b="b"/>
              <a:pathLst>
                <a:path w="34" h="34">
                  <a:moveTo>
                    <a:pt x="16" y="0"/>
                  </a:moveTo>
                  <a:lnTo>
                    <a:pt x="16" y="0"/>
                  </a:lnTo>
                  <a:lnTo>
                    <a:pt x="10" y="2"/>
                  </a:lnTo>
                  <a:lnTo>
                    <a:pt x="4" y="6"/>
                  </a:lnTo>
                  <a:lnTo>
                    <a:pt x="2" y="12"/>
                  </a:lnTo>
                  <a:lnTo>
                    <a:pt x="0" y="18"/>
                  </a:lnTo>
                  <a:lnTo>
                    <a:pt x="0" y="18"/>
                  </a:lnTo>
                  <a:lnTo>
                    <a:pt x="2" y="24"/>
                  </a:lnTo>
                  <a:lnTo>
                    <a:pt x="4" y="30"/>
                  </a:lnTo>
                  <a:lnTo>
                    <a:pt x="10" y="34"/>
                  </a:lnTo>
                  <a:lnTo>
                    <a:pt x="16" y="34"/>
                  </a:lnTo>
                  <a:lnTo>
                    <a:pt x="16" y="34"/>
                  </a:lnTo>
                  <a:lnTo>
                    <a:pt x="24" y="34"/>
                  </a:lnTo>
                  <a:lnTo>
                    <a:pt x="28" y="30"/>
                  </a:lnTo>
                  <a:lnTo>
                    <a:pt x="32" y="24"/>
                  </a:lnTo>
                  <a:lnTo>
                    <a:pt x="34" y="18"/>
                  </a:lnTo>
                  <a:lnTo>
                    <a:pt x="34" y="18"/>
                  </a:lnTo>
                  <a:lnTo>
                    <a:pt x="32" y="12"/>
                  </a:lnTo>
                  <a:lnTo>
                    <a:pt x="28" y="6"/>
                  </a:lnTo>
                  <a:lnTo>
                    <a:pt x="24" y="2"/>
                  </a:lnTo>
                  <a:lnTo>
                    <a:pt x="1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194" name="Freeform 417"/>
            <p:cNvSpPr/>
            <p:nvPr/>
          </p:nvSpPr>
          <p:spPr bwMode="auto">
            <a:xfrm>
              <a:off x="4551363" y="119062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195" name="Freeform 418"/>
            <p:cNvSpPr/>
            <p:nvPr/>
          </p:nvSpPr>
          <p:spPr bwMode="auto">
            <a:xfrm>
              <a:off x="4551363" y="119062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196" name="Freeform 419"/>
            <p:cNvSpPr/>
            <p:nvPr/>
          </p:nvSpPr>
          <p:spPr bwMode="auto">
            <a:xfrm>
              <a:off x="4281488" y="1063625"/>
              <a:ext cx="47625" cy="44450"/>
            </a:xfrm>
            <a:custGeom>
              <a:avLst/>
              <a:gdLst/>
              <a:ahLst/>
              <a:cxnLst>
                <a:cxn ang="0">
                  <a:pos x="16" y="0"/>
                </a:cxn>
                <a:cxn ang="0">
                  <a:pos x="16" y="0"/>
                </a:cxn>
                <a:cxn ang="0">
                  <a:pos x="10" y="0"/>
                </a:cxn>
                <a:cxn ang="0">
                  <a:pos x="6" y="4"/>
                </a:cxn>
                <a:cxn ang="0">
                  <a:pos x="2" y="8"/>
                </a:cxn>
                <a:cxn ang="0">
                  <a:pos x="0" y="14"/>
                </a:cxn>
                <a:cxn ang="0">
                  <a:pos x="0" y="14"/>
                </a:cxn>
                <a:cxn ang="0">
                  <a:pos x="2" y="20"/>
                </a:cxn>
                <a:cxn ang="0">
                  <a:pos x="6" y="24"/>
                </a:cxn>
                <a:cxn ang="0">
                  <a:pos x="10" y="28"/>
                </a:cxn>
                <a:cxn ang="0">
                  <a:pos x="16" y="28"/>
                </a:cxn>
                <a:cxn ang="0">
                  <a:pos x="16" y="28"/>
                </a:cxn>
                <a:cxn ang="0">
                  <a:pos x="20" y="28"/>
                </a:cxn>
                <a:cxn ang="0">
                  <a:pos x="26" y="24"/>
                </a:cxn>
                <a:cxn ang="0">
                  <a:pos x="28" y="20"/>
                </a:cxn>
                <a:cxn ang="0">
                  <a:pos x="30" y="14"/>
                </a:cxn>
                <a:cxn ang="0">
                  <a:pos x="30" y="14"/>
                </a:cxn>
                <a:cxn ang="0">
                  <a:pos x="28" y="8"/>
                </a:cxn>
                <a:cxn ang="0">
                  <a:pos x="26" y="4"/>
                </a:cxn>
                <a:cxn ang="0">
                  <a:pos x="20" y="0"/>
                </a:cxn>
                <a:cxn ang="0">
                  <a:pos x="16" y="0"/>
                </a:cxn>
              </a:cxnLst>
              <a:rect l="0" t="0" r="r" b="b"/>
              <a:pathLst>
                <a:path w="30" h="28">
                  <a:moveTo>
                    <a:pt x="16" y="0"/>
                  </a:moveTo>
                  <a:lnTo>
                    <a:pt x="16" y="0"/>
                  </a:lnTo>
                  <a:lnTo>
                    <a:pt x="10" y="0"/>
                  </a:lnTo>
                  <a:lnTo>
                    <a:pt x="6" y="4"/>
                  </a:lnTo>
                  <a:lnTo>
                    <a:pt x="2" y="8"/>
                  </a:lnTo>
                  <a:lnTo>
                    <a:pt x="0" y="14"/>
                  </a:lnTo>
                  <a:lnTo>
                    <a:pt x="0" y="14"/>
                  </a:lnTo>
                  <a:lnTo>
                    <a:pt x="2" y="20"/>
                  </a:lnTo>
                  <a:lnTo>
                    <a:pt x="6" y="24"/>
                  </a:lnTo>
                  <a:lnTo>
                    <a:pt x="10" y="28"/>
                  </a:lnTo>
                  <a:lnTo>
                    <a:pt x="16" y="28"/>
                  </a:lnTo>
                  <a:lnTo>
                    <a:pt x="16" y="28"/>
                  </a:lnTo>
                  <a:lnTo>
                    <a:pt x="20" y="28"/>
                  </a:lnTo>
                  <a:lnTo>
                    <a:pt x="26" y="24"/>
                  </a:lnTo>
                  <a:lnTo>
                    <a:pt x="28" y="20"/>
                  </a:lnTo>
                  <a:lnTo>
                    <a:pt x="30" y="14"/>
                  </a:lnTo>
                  <a:lnTo>
                    <a:pt x="30" y="14"/>
                  </a:lnTo>
                  <a:lnTo>
                    <a:pt x="28" y="8"/>
                  </a:lnTo>
                  <a:lnTo>
                    <a:pt x="26" y="4"/>
                  </a:lnTo>
                  <a:lnTo>
                    <a:pt x="20" y="0"/>
                  </a:lnTo>
                  <a:lnTo>
                    <a:pt x="1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197" name="Freeform 420"/>
            <p:cNvSpPr/>
            <p:nvPr/>
          </p:nvSpPr>
          <p:spPr bwMode="auto">
            <a:xfrm>
              <a:off x="4281488" y="1063625"/>
              <a:ext cx="47625" cy="44450"/>
            </a:xfrm>
            <a:custGeom>
              <a:avLst/>
              <a:gdLst/>
              <a:ahLst/>
              <a:cxnLst>
                <a:cxn ang="0">
                  <a:pos x="16" y="0"/>
                </a:cxn>
                <a:cxn ang="0">
                  <a:pos x="16" y="0"/>
                </a:cxn>
                <a:cxn ang="0">
                  <a:pos x="10" y="0"/>
                </a:cxn>
                <a:cxn ang="0">
                  <a:pos x="6" y="4"/>
                </a:cxn>
                <a:cxn ang="0">
                  <a:pos x="2" y="8"/>
                </a:cxn>
                <a:cxn ang="0">
                  <a:pos x="0" y="14"/>
                </a:cxn>
                <a:cxn ang="0">
                  <a:pos x="0" y="14"/>
                </a:cxn>
                <a:cxn ang="0">
                  <a:pos x="2" y="20"/>
                </a:cxn>
                <a:cxn ang="0">
                  <a:pos x="6" y="24"/>
                </a:cxn>
                <a:cxn ang="0">
                  <a:pos x="10" y="28"/>
                </a:cxn>
                <a:cxn ang="0">
                  <a:pos x="16" y="28"/>
                </a:cxn>
                <a:cxn ang="0">
                  <a:pos x="16" y="28"/>
                </a:cxn>
                <a:cxn ang="0">
                  <a:pos x="20" y="28"/>
                </a:cxn>
                <a:cxn ang="0">
                  <a:pos x="26" y="24"/>
                </a:cxn>
                <a:cxn ang="0">
                  <a:pos x="28" y="20"/>
                </a:cxn>
                <a:cxn ang="0">
                  <a:pos x="30" y="14"/>
                </a:cxn>
                <a:cxn ang="0">
                  <a:pos x="30" y="14"/>
                </a:cxn>
                <a:cxn ang="0">
                  <a:pos x="28" y="8"/>
                </a:cxn>
                <a:cxn ang="0">
                  <a:pos x="26" y="4"/>
                </a:cxn>
                <a:cxn ang="0">
                  <a:pos x="20" y="0"/>
                </a:cxn>
                <a:cxn ang="0">
                  <a:pos x="16" y="0"/>
                </a:cxn>
              </a:cxnLst>
              <a:rect l="0" t="0" r="r" b="b"/>
              <a:pathLst>
                <a:path w="30" h="28">
                  <a:moveTo>
                    <a:pt x="16" y="0"/>
                  </a:moveTo>
                  <a:lnTo>
                    <a:pt x="16" y="0"/>
                  </a:lnTo>
                  <a:lnTo>
                    <a:pt x="10" y="0"/>
                  </a:lnTo>
                  <a:lnTo>
                    <a:pt x="6" y="4"/>
                  </a:lnTo>
                  <a:lnTo>
                    <a:pt x="2" y="8"/>
                  </a:lnTo>
                  <a:lnTo>
                    <a:pt x="0" y="14"/>
                  </a:lnTo>
                  <a:lnTo>
                    <a:pt x="0" y="14"/>
                  </a:lnTo>
                  <a:lnTo>
                    <a:pt x="2" y="20"/>
                  </a:lnTo>
                  <a:lnTo>
                    <a:pt x="6" y="24"/>
                  </a:lnTo>
                  <a:lnTo>
                    <a:pt x="10" y="28"/>
                  </a:lnTo>
                  <a:lnTo>
                    <a:pt x="16" y="28"/>
                  </a:lnTo>
                  <a:lnTo>
                    <a:pt x="16" y="28"/>
                  </a:lnTo>
                  <a:lnTo>
                    <a:pt x="20" y="28"/>
                  </a:lnTo>
                  <a:lnTo>
                    <a:pt x="26" y="24"/>
                  </a:lnTo>
                  <a:lnTo>
                    <a:pt x="28" y="20"/>
                  </a:lnTo>
                  <a:lnTo>
                    <a:pt x="30" y="14"/>
                  </a:lnTo>
                  <a:lnTo>
                    <a:pt x="30" y="14"/>
                  </a:lnTo>
                  <a:lnTo>
                    <a:pt x="28" y="8"/>
                  </a:lnTo>
                  <a:lnTo>
                    <a:pt x="26" y="4"/>
                  </a:lnTo>
                  <a:lnTo>
                    <a:pt x="20" y="0"/>
                  </a:lnTo>
                  <a:lnTo>
                    <a:pt x="1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198" name="Freeform 421"/>
            <p:cNvSpPr/>
            <p:nvPr/>
          </p:nvSpPr>
          <p:spPr bwMode="auto">
            <a:xfrm>
              <a:off x="6507163" y="1019175"/>
              <a:ext cx="47625" cy="44450"/>
            </a:xfrm>
            <a:custGeom>
              <a:avLst/>
              <a:gdLst/>
              <a:ahLst/>
              <a:cxnLst>
                <a:cxn ang="0">
                  <a:pos x="14" y="0"/>
                </a:cxn>
                <a:cxn ang="0">
                  <a:pos x="14" y="0"/>
                </a:cxn>
                <a:cxn ang="0">
                  <a:pos x="8" y="0"/>
                </a:cxn>
                <a:cxn ang="0">
                  <a:pos x="4" y="4"/>
                </a:cxn>
                <a:cxn ang="0">
                  <a:pos x="2" y="8"/>
                </a:cxn>
                <a:cxn ang="0">
                  <a:pos x="0" y="14"/>
                </a:cxn>
                <a:cxn ang="0">
                  <a:pos x="0" y="14"/>
                </a:cxn>
                <a:cxn ang="0">
                  <a:pos x="2" y="20"/>
                </a:cxn>
                <a:cxn ang="0">
                  <a:pos x="4" y="24"/>
                </a:cxn>
                <a:cxn ang="0">
                  <a:pos x="8" y="28"/>
                </a:cxn>
                <a:cxn ang="0">
                  <a:pos x="14" y="28"/>
                </a:cxn>
                <a:cxn ang="0">
                  <a:pos x="14" y="28"/>
                </a:cxn>
                <a:cxn ang="0">
                  <a:pos x="20" y="28"/>
                </a:cxn>
                <a:cxn ang="0">
                  <a:pos x="24" y="24"/>
                </a:cxn>
                <a:cxn ang="0">
                  <a:pos x="28" y="20"/>
                </a:cxn>
                <a:cxn ang="0">
                  <a:pos x="30" y="14"/>
                </a:cxn>
                <a:cxn ang="0">
                  <a:pos x="30" y="14"/>
                </a:cxn>
                <a:cxn ang="0">
                  <a:pos x="28" y="8"/>
                </a:cxn>
                <a:cxn ang="0">
                  <a:pos x="24" y="4"/>
                </a:cxn>
                <a:cxn ang="0">
                  <a:pos x="20" y="0"/>
                </a:cxn>
                <a:cxn ang="0">
                  <a:pos x="14" y="0"/>
                </a:cxn>
              </a:cxnLst>
              <a:rect l="0" t="0" r="r" b="b"/>
              <a:pathLst>
                <a:path w="30" h="28">
                  <a:moveTo>
                    <a:pt x="14" y="0"/>
                  </a:moveTo>
                  <a:lnTo>
                    <a:pt x="14" y="0"/>
                  </a:lnTo>
                  <a:lnTo>
                    <a:pt x="8" y="0"/>
                  </a:lnTo>
                  <a:lnTo>
                    <a:pt x="4" y="4"/>
                  </a:lnTo>
                  <a:lnTo>
                    <a:pt x="2" y="8"/>
                  </a:lnTo>
                  <a:lnTo>
                    <a:pt x="0" y="14"/>
                  </a:lnTo>
                  <a:lnTo>
                    <a:pt x="0" y="14"/>
                  </a:lnTo>
                  <a:lnTo>
                    <a:pt x="2" y="20"/>
                  </a:lnTo>
                  <a:lnTo>
                    <a:pt x="4" y="24"/>
                  </a:lnTo>
                  <a:lnTo>
                    <a:pt x="8" y="28"/>
                  </a:lnTo>
                  <a:lnTo>
                    <a:pt x="14" y="28"/>
                  </a:lnTo>
                  <a:lnTo>
                    <a:pt x="14" y="28"/>
                  </a:lnTo>
                  <a:lnTo>
                    <a:pt x="20" y="28"/>
                  </a:lnTo>
                  <a:lnTo>
                    <a:pt x="24" y="24"/>
                  </a:lnTo>
                  <a:lnTo>
                    <a:pt x="28" y="20"/>
                  </a:lnTo>
                  <a:lnTo>
                    <a:pt x="30" y="14"/>
                  </a:lnTo>
                  <a:lnTo>
                    <a:pt x="30" y="14"/>
                  </a:lnTo>
                  <a:lnTo>
                    <a:pt x="28" y="8"/>
                  </a:lnTo>
                  <a:lnTo>
                    <a:pt x="24" y="4"/>
                  </a:lnTo>
                  <a:lnTo>
                    <a:pt x="20" y="0"/>
                  </a:lnTo>
                  <a:lnTo>
                    <a:pt x="14"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199" name="Freeform 422"/>
            <p:cNvSpPr/>
            <p:nvPr/>
          </p:nvSpPr>
          <p:spPr bwMode="auto">
            <a:xfrm>
              <a:off x="6507163" y="1019175"/>
              <a:ext cx="47625" cy="44450"/>
            </a:xfrm>
            <a:custGeom>
              <a:avLst/>
              <a:gdLst/>
              <a:ahLst/>
              <a:cxnLst>
                <a:cxn ang="0">
                  <a:pos x="14" y="0"/>
                </a:cxn>
                <a:cxn ang="0">
                  <a:pos x="14" y="0"/>
                </a:cxn>
                <a:cxn ang="0">
                  <a:pos x="8" y="0"/>
                </a:cxn>
                <a:cxn ang="0">
                  <a:pos x="4" y="4"/>
                </a:cxn>
                <a:cxn ang="0">
                  <a:pos x="2" y="8"/>
                </a:cxn>
                <a:cxn ang="0">
                  <a:pos x="0" y="14"/>
                </a:cxn>
                <a:cxn ang="0">
                  <a:pos x="0" y="14"/>
                </a:cxn>
                <a:cxn ang="0">
                  <a:pos x="2" y="20"/>
                </a:cxn>
                <a:cxn ang="0">
                  <a:pos x="4" y="24"/>
                </a:cxn>
                <a:cxn ang="0">
                  <a:pos x="8" y="28"/>
                </a:cxn>
                <a:cxn ang="0">
                  <a:pos x="14" y="28"/>
                </a:cxn>
                <a:cxn ang="0">
                  <a:pos x="14" y="28"/>
                </a:cxn>
                <a:cxn ang="0">
                  <a:pos x="20" y="28"/>
                </a:cxn>
                <a:cxn ang="0">
                  <a:pos x="24" y="24"/>
                </a:cxn>
                <a:cxn ang="0">
                  <a:pos x="28" y="20"/>
                </a:cxn>
                <a:cxn ang="0">
                  <a:pos x="30" y="14"/>
                </a:cxn>
                <a:cxn ang="0">
                  <a:pos x="30" y="14"/>
                </a:cxn>
                <a:cxn ang="0">
                  <a:pos x="28" y="8"/>
                </a:cxn>
                <a:cxn ang="0">
                  <a:pos x="24" y="4"/>
                </a:cxn>
                <a:cxn ang="0">
                  <a:pos x="20" y="0"/>
                </a:cxn>
                <a:cxn ang="0">
                  <a:pos x="14" y="0"/>
                </a:cxn>
              </a:cxnLst>
              <a:rect l="0" t="0" r="r" b="b"/>
              <a:pathLst>
                <a:path w="30" h="28">
                  <a:moveTo>
                    <a:pt x="14" y="0"/>
                  </a:moveTo>
                  <a:lnTo>
                    <a:pt x="14" y="0"/>
                  </a:lnTo>
                  <a:lnTo>
                    <a:pt x="8" y="0"/>
                  </a:lnTo>
                  <a:lnTo>
                    <a:pt x="4" y="4"/>
                  </a:lnTo>
                  <a:lnTo>
                    <a:pt x="2" y="8"/>
                  </a:lnTo>
                  <a:lnTo>
                    <a:pt x="0" y="14"/>
                  </a:lnTo>
                  <a:lnTo>
                    <a:pt x="0" y="14"/>
                  </a:lnTo>
                  <a:lnTo>
                    <a:pt x="2" y="20"/>
                  </a:lnTo>
                  <a:lnTo>
                    <a:pt x="4" y="24"/>
                  </a:lnTo>
                  <a:lnTo>
                    <a:pt x="8" y="28"/>
                  </a:lnTo>
                  <a:lnTo>
                    <a:pt x="14" y="28"/>
                  </a:lnTo>
                  <a:lnTo>
                    <a:pt x="14" y="28"/>
                  </a:lnTo>
                  <a:lnTo>
                    <a:pt x="20" y="28"/>
                  </a:lnTo>
                  <a:lnTo>
                    <a:pt x="24" y="24"/>
                  </a:lnTo>
                  <a:lnTo>
                    <a:pt x="28" y="20"/>
                  </a:lnTo>
                  <a:lnTo>
                    <a:pt x="30" y="14"/>
                  </a:lnTo>
                  <a:lnTo>
                    <a:pt x="30" y="14"/>
                  </a:lnTo>
                  <a:lnTo>
                    <a:pt x="28" y="8"/>
                  </a:lnTo>
                  <a:lnTo>
                    <a:pt x="24" y="4"/>
                  </a:lnTo>
                  <a:lnTo>
                    <a:pt x="20" y="0"/>
                  </a:lnTo>
                  <a:lnTo>
                    <a:pt x="14"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200" name="Freeform 423"/>
            <p:cNvSpPr/>
            <p:nvPr/>
          </p:nvSpPr>
          <p:spPr bwMode="auto">
            <a:xfrm>
              <a:off x="6704013" y="1330325"/>
              <a:ext cx="44450" cy="44450"/>
            </a:xfrm>
            <a:custGeom>
              <a:avLst/>
              <a:gdLst/>
              <a:ahLst/>
              <a:cxnLst>
                <a:cxn ang="0">
                  <a:pos x="14" y="0"/>
                </a:cxn>
                <a:cxn ang="0">
                  <a:pos x="14" y="0"/>
                </a:cxn>
                <a:cxn ang="0">
                  <a:pos x="8" y="0"/>
                </a:cxn>
                <a:cxn ang="0">
                  <a:pos x="4" y="4"/>
                </a:cxn>
                <a:cxn ang="0">
                  <a:pos x="0" y="8"/>
                </a:cxn>
                <a:cxn ang="0">
                  <a:pos x="0" y="14"/>
                </a:cxn>
                <a:cxn ang="0">
                  <a:pos x="0" y="14"/>
                </a:cxn>
                <a:cxn ang="0">
                  <a:pos x="0" y="20"/>
                </a:cxn>
                <a:cxn ang="0">
                  <a:pos x="4" y="24"/>
                </a:cxn>
                <a:cxn ang="0">
                  <a:pos x="8" y="28"/>
                </a:cxn>
                <a:cxn ang="0">
                  <a:pos x="14" y="28"/>
                </a:cxn>
                <a:cxn ang="0">
                  <a:pos x="14" y="28"/>
                </a:cxn>
                <a:cxn ang="0">
                  <a:pos x="20" y="28"/>
                </a:cxn>
                <a:cxn ang="0">
                  <a:pos x="24" y="24"/>
                </a:cxn>
                <a:cxn ang="0">
                  <a:pos x="28" y="20"/>
                </a:cxn>
                <a:cxn ang="0">
                  <a:pos x="28" y="14"/>
                </a:cxn>
                <a:cxn ang="0">
                  <a:pos x="28" y="14"/>
                </a:cxn>
                <a:cxn ang="0">
                  <a:pos x="28" y="8"/>
                </a:cxn>
                <a:cxn ang="0">
                  <a:pos x="24" y="4"/>
                </a:cxn>
                <a:cxn ang="0">
                  <a:pos x="20" y="0"/>
                </a:cxn>
                <a:cxn ang="0">
                  <a:pos x="14" y="0"/>
                </a:cxn>
              </a:cxnLst>
              <a:rect l="0" t="0" r="r" b="b"/>
              <a:pathLst>
                <a:path w="28" h="28">
                  <a:moveTo>
                    <a:pt x="14" y="0"/>
                  </a:moveTo>
                  <a:lnTo>
                    <a:pt x="14" y="0"/>
                  </a:lnTo>
                  <a:lnTo>
                    <a:pt x="8" y="0"/>
                  </a:lnTo>
                  <a:lnTo>
                    <a:pt x="4" y="4"/>
                  </a:lnTo>
                  <a:lnTo>
                    <a:pt x="0" y="8"/>
                  </a:lnTo>
                  <a:lnTo>
                    <a:pt x="0" y="14"/>
                  </a:lnTo>
                  <a:lnTo>
                    <a:pt x="0" y="14"/>
                  </a:lnTo>
                  <a:lnTo>
                    <a:pt x="0" y="20"/>
                  </a:lnTo>
                  <a:lnTo>
                    <a:pt x="4" y="24"/>
                  </a:lnTo>
                  <a:lnTo>
                    <a:pt x="8" y="28"/>
                  </a:lnTo>
                  <a:lnTo>
                    <a:pt x="14" y="28"/>
                  </a:lnTo>
                  <a:lnTo>
                    <a:pt x="14" y="28"/>
                  </a:lnTo>
                  <a:lnTo>
                    <a:pt x="20" y="28"/>
                  </a:lnTo>
                  <a:lnTo>
                    <a:pt x="24" y="24"/>
                  </a:lnTo>
                  <a:lnTo>
                    <a:pt x="28" y="20"/>
                  </a:lnTo>
                  <a:lnTo>
                    <a:pt x="28" y="14"/>
                  </a:lnTo>
                  <a:lnTo>
                    <a:pt x="28" y="14"/>
                  </a:lnTo>
                  <a:lnTo>
                    <a:pt x="28" y="8"/>
                  </a:lnTo>
                  <a:lnTo>
                    <a:pt x="24" y="4"/>
                  </a:lnTo>
                  <a:lnTo>
                    <a:pt x="20" y="0"/>
                  </a:lnTo>
                  <a:lnTo>
                    <a:pt x="14"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201" name="Freeform 424"/>
            <p:cNvSpPr/>
            <p:nvPr/>
          </p:nvSpPr>
          <p:spPr bwMode="auto">
            <a:xfrm>
              <a:off x="6704013" y="1330325"/>
              <a:ext cx="44450" cy="44450"/>
            </a:xfrm>
            <a:custGeom>
              <a:avLst/>
              <a:gdLst/>
              <a:ahLst/>
              <a:cxnLst>
                <a:cxn ang="0">
                  <a:pos x="14" y="0"/>
                </a:cxn>
                <a:cxn ang="0">
                  <a:pos x="14" y="0"/>
                </a:cxn>
                <a:cxn ang="0">
                  <a:pos x="8" y="0"/>
                </a:cxn>
                <a:cxn ang="0">
                  <a:pos x="4" y="4"/>
                </a:cxn>
                <a:cxn ang="0">
                  <a:pos x="0" y="8"/>
                </a:cxn>
                <a:cxn ang="0">
                  <a:pos x="0" y="14"/>
                </a:cxn>
                <a:cxn ang="0">
                  <a:pos x="0" y="14"/>
                </a:cxn>
                <a:cxn ang="0">
                  <a:pos x="0" y="20"/>
                </a:cxn>
                <a:cxn ang="0">
                  <a:pos x="4" y="24"/>
                </a:cxn>
                <a:cxn ang="0">
                  <a:pos x="8" y="28"/>
                </a:cxn>
                <a:cxn ang="0">
                  <a:pos x="14" y="28"/>
                </a:cxn>
                <a:cxn ang="0">
                  <a:pos x="14" y="28"/>
                </a:cxn>
                <a:cxn ang="0">
                  <a:pos x="20" y="28"/>
                </a:cxn>
                <a:cxn ang="0">
                  <a:pos x="24" y="24"/>
                </a:cxn>
                <a:cxn ang="0">
                  <a:pos x="28" y="20"/>
                </a:cxn>
                <a:cxn ang="0">
                  <a:pos x="28" y="14"/>
                </a:cxn>
                <a:cxn ang="0">
                  <a:pos x="28" y="14"/>
                </a:cxn>
                <a:cxn ang="0">
                  <a:pos x="28" y="8"/>
                </a:cxn>
                <a:cxn ang="0">
                  <a:pos x="24" y="4"/>
                </a:cxn>
                <a:cxn ang="0">
                  <a:pos x="20" y="0"/>
                </a:cxn>
                <a:cxn ang="0">
                  <a:pos x="14" y="0"/>
                </a:cxn>
              </a:cxnLst>
              <a:rect l="0" t="0" r="r" b="b"/>
              <a:pathLst>
                <a:path w="28" h="28">
                  <a:moveTo>
                    <a:pt x="14" y="0"/>
                  </a:moveTo>
                  <a:lnTo>
                    <a:pt x="14" y="0"/>
                  </a:lnTo>
                  <a:lnTo>
                    <a:pt x="8" y="0"/>
                  </a:lnTo>
                  <a:lnTo>
                    <a:pt x="4" y="4"/>
                  </a:lnTo>
                  <a:lnTo>
                    <a:pt x="0" y="8"/>
                  </a:lnTo>
                  <a:lnTo>
                    <a:pt x="0" y="14"/>
                  </a:lnTo>
                  <a:lnTo>
                    <a:pt x="0" y="14"/>
                  </a:lnTo>
                  <a:lnTo>
                    <a:pt x="0" y="20"/>
                  </a:lnTo>
                  <a:lnTo>
                    <a:pt x="4" y="24"/>
                  </a:lnTo>
                  <a:lnTo>
                    <a:pt x="8" y="28"/>
                  </a:lnTo>
                  <a:lnTo>
                    <a:pt x="14" y="28"/>
                  </a:lnTo>
                  <a:lnTo>
                    <a:pt x="14" y="28"/>
                  </a:lnTo>
                  <a:lnTo>
                    <a:pt x="20" y="28"/>
                  </a:lnTo>
                  <a:lnTo>
                    <a:pt x="24" y="24"/>
                  </a:lnTo>
                  <a:lnTo>
                    <a:pt x="28" y="20"/>
                  </a:lnTo>
                  <a:lnTo>
                    <a:pt x="28" y="14"/>
                  </a:lnTo>
                  <a:lnTo>
                    <a:pt x="28" y="14"/>
                  </a:lnTo>
                  <a:lnTo>
                    <a:pt x="28" y="8"/>
                  </a:lnTo>
                  <a:lnTo>
                    <a:pt x="24" y="4"/>
                  </a:lnTo>
                  <a:lnTo>
                    <a:pt x="20" y="0"/>
                  </a:lnTo>
                  <a:lnTo>
                    <a:pt x="14"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202" name="Freeform 425"/>
            <p:cNvSpPr/>
            <p:nvPr/>
          </p:nvSpPr>
          <p:spPr bwMode="auto">
            <a:xfrm>
              <a:off x="7573963" y="1384300"/>
              <a:ext cx="47625" cy="44450"/>
            </a:xfrm>
            <a:custGeom>
              <a:avLst/>
              <a:gdLst/>
              <a:ahLst/>
              <a:cxnLst>
                <a:cxn ang="0">
                  <a:pos x="16" y="0"/>
                </a:cxn>
                <a:cxn ang="0">
                  <a:pos x="16" y="0"/>
                </a:cxn>
                <a:cxn ang="0">
                  <a:pos x="10" y="0"/>
                </a:cxn>
                <a:cxn ang="0">
                  <a:pos x="4" y="4"/>
                </a:cxn>
                <a:cxn ang="0">
                  <a:pos x="2" y="8"/>
                </a:cxn>
                <a:cxn ang="0">
                  <a:pos x="0" y="14"/>
                </a:cxn>
                <a:cxn ang="0">
                  <a:pos x="0" y="14"/>
                </a:cxn>
                <a:cxn ang="0">
                  <a:pos x="2" y="20"/>
                </a:cxn>
                <a:cxn ang="0">
                  <a:pos x="4" y="24"/>
                </a:cxn>
                <a:cxn ang="0">
                  <a:pos x="10" y="26"/>
                </a:cxn>
                <a:cxn ang="0">
                  <a:pos x="16" y="28"/>
                </a:cxn>
                <a:cxn ang="0">
                  <a:pos x="16" y="28"/>
                </a:cxn>
                <a:cxn ang="0">
                  <a:pos x="20" y="26"/>
                </a:cxn>
                <a:cxn ang="0">
                  <a:pos x="26" y="24"/>
                </a:cxn>
                <a:cxn ang="0">
                  <a:pos x="28" y="20"/>
                </a:cxn>
                <a:cxn ang="0">
                  <a:pos x="30" y="14"/>
                </a:cxn>
                <a:cxn ang="0">
                  <a:pos x="30" y="14"/>
                </a:cxn>
                <a:cxn ang="0">
                  <a:pos x="28" y="8"/>
                </a:cxn>
                <a:cxn ang="0">
                  <a:pos x="26" y="4"/>
                </a:cxn>
                <a:cxn ang="0">
                  <a:pos x="20" y="0"/>
                </a:cxn>
                <a:cxn ang="0">
                  <a:pos x="16" y="0"/>
                </a:cxn>
              </a:cxnLst>
              <a:rect l="0" t="0" r="r" b="b"/>
              <a:pathLst>
                <a:path w="30" h="28">
                  <a:moveTo>
                    <a:pt x="16" y="0"/>
                  </a:moveTo>
                  <a:lnTo>
                    <a:pt x="16" y="0"/>
                  </a:lnTo>
                  <a:lnTo>
                    <a:pt x="10" y="0"/>
                  </a:lnTo>
                  <a:lnTo>
                    <a:pt x="4" y="4"/>
                  </a:lnTo>
                  <a:lnTo>
                    <a:pt x="2" y="8"/>
                  </a:lnTo>
                  <a:lnTo>
                    <a:pt x="0" y="14"/>
                  </a:lnTo>
                  <a:lnTo>
                    <a:pt x="0" y="14"/>
                  </a:lnTo>
                  <a:lnTo>
                    <a:pt x="2" y="20"/>
                  </a:lnTo>
                  <a:lnTo>
                    <a:pt x="4" y="24"/>
                  </a:lnTo>
                  <a:lnTo>
                    <a:pt x="10" y="26"/>
                  </a:lnTo>
                  <a:lnTo>
                    <a:pt x="16" y="28"/>
                  </a:lnTo>
                  <a:lnTo>
                    <a:pt x="16" y="28"/>
                  </a:lnTo>
                  <a:lnTo>
                    <a:pt x="20" y="26"/>
                  </a:lnTo>
                  <a:lnTo>
                    <a:pt x="26" y="24"/>
                  </a:lnTo>
                  <a:lnTo>
                    <a:pt x="28" y="20"/>
                  </a:lnTo>
                  <a:lnTo>
                    <a:pt x="30" y="14"/>
                  </a:lnTo>
                  <a:lnTo>
                    <a:pt x="30" y="14"/>
                  </a:lnTo>
                  <a:lnTo>
                    <a:pt x="28" y="8"/>
                  </a:lnTo>
                  <a:lnTo>
                    <a:pt x="26" y="4"/>
                  </a:lnTo>
                  <a:lnTo>
                    <a:pt x="20" y="0"/>
                  </a:lnTo>
                  <a:lnTo>
                    <a:pt x="1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203" name="Freeform 426"/>
            <p:cNvSpPr/>
            <p:nvPr/>
          </p:nvSpPr>
          <p:spPr bwMode="auto">
            <a:xfrm>
              <a:off x="7573963" y="1384300"/>
              <a:ext cx="47625" cy="44450"/>
            </a:xfrm>
            <a:custGeom>
              <a:avLst/>
              <a:gdLst/>
              <a:ahLst/>
              <a:cxnLst>
                <a:cxn ang="0">
                  <a:pos x="16" y="0"/>
                </a:cxn>
                <a:cxn ang="0">
                  <a:pos x="16" y="0"/>
                </a:cxn>
                <a:cxn ang="0">
                  <a:pos x="10" y="0"/>
                </a:cxn>
                <a:cxn ang="0">
                  <a:pos x="4" y="4"/>
                </a:cxn>
                <a:cxn ang="0">
                  <a:pos x="2" y="8"/>
                </a:cxn>
                <a:cxn ang="0">
                  <a:pos x="0" y="14"/>
                </a:cxn>
                <a:cxn ang="0">
                  <a:pos x="0" y="14"/>
                </a:cxn>
                <a:cxn ang="0">
                  <a:pos x="2" y="20"/>
                </a:cxn>
                <a:cxn ang="0">
                  <a:pos x="4" y="24"/>
                </a:cxn>
                <a:cxn ang="0">
                  <a:pos x="10" y="26"/>
                </a:cxn>
                <a:cxn ang="0">
                  <a:pos x="16" y="28"/>
                </a:cxn>
                <a:cxn ang="0">
                  <a:pos x="16" y="28"/>
                </a:cxn>
                <a:cxn ang="0">
                  <a:pos x="20" y="26"/>
                </a:cxn>
                <a:cxn ang="0">
                  <a:pos x="26" y="24"/>
                </a:cxn>
                <a:cxn ang="0">
                  <a:pos x="28" y="20"/>
                </a:cxn>
                <a:cxn ang="0">
                  <a:pos x="30" y="14"/>
                </a:cxn>
                <a:cxn ang="0">
                  <a:pos x="30" y="14"/>
                </a:cxn>
                <a:cxn ang="0">
                  <a:pos x="28" y="8"/>
                </a:cxn>
                <a:cxn ang="0">
                  <a:pos x="26" y="4"/>
                </a:cxn>
                <a:cxn ang="0">
                  <a:pos x="20" y="0"/>
                </a:cxn>
                <a:cxn ang="0">
                  <a:pos x="16" y="0"/>
                </a:cxn>
              </a:cxnLst>
              <a:rect l="0" t="0" r="r" b="b"/>
              <a:pathLst>
                <a:path w="30" h="28">
                  <a:moveTo>
                    <a:pt x="16" y="0"/>
                  </a:moveTo>
                  <a:lnTo>
                    <a:pt x="16" y="0"/>
                  </a:lnTo>
                  <a:lnTo>
                    <a:pt x="10" y="0"/>
                  </a:lnTo>
                  <a:lnTo>
                    <a:pt x="4" y="4"/>
                  </a:lnTo>
                  <a:lnTo>
                    <a:pt x="2" y="8"/>
                  </a:lnTo>
                  <a:lnTo>
                    <a:pt x="0" y="14"/>
                  </a:lnTo>
                  <a:lnTo>
                    <a:pt x="0" y="14"/>
                  </a:lnTo>
                  <a:lnTo>
                    <a:pt x="2" y="20"/>
                  </a:lnTo>
                  <a:lnTo>
                    <a:pt x="4" y="24"/>
                  </a:lnTo>
                  <a:lnTo>
                    <a:pt x="10" y="26"/>
                  </a:lnTo>
                  <a:lnTo>
                    <a:pt x="16" y="28"/>
                  </a:lnTo>
                  <a:lnTo>
                    <a:pt x="16" y="28"/>
                  </a:lnTo>
                  <a:lnTo>
                    <a:pt x="20" y="26"/>
                  </a:lnTo>
                  <a:lnTo>
                    <a:pt x="26" y="24"/>
                  </a:lnTo>
                  <a:lnTo>
                    <a:pt x="28" y="20"/>
                  </a:lnTo>
                  <a:lnTo>
                    <a:pt x="30" y="14"/>
                  </a:lnTo>
                  <a:lnTo>
                    <a:pt x="30" y="14"/>
                  </a:lnTo>
                  <a:lnTo>
                    <a:pt x="28" y="8"/>
                  </a:lnTo>
                  <a:lnTo>
                    <a:pt x="26" y="4"/>
                  </a:lnTo>
                  <a:lnTo>
                    <a:pt x="20" y="0"/>
                  </a:lnTo>
                  <a:lnTo>
                    <a:pt x="1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204" name="Freeform 427"/>
            <p:cNvSpPr/>
            <p:nvPr/>
          </p:nvSpPr>
          <p:spPr bwMode="auto">
            <a:xfrm>
              <a:off x="7050088" y="1685925"/>
              <a:ext cx="47625" cy="44450"/>
            </a:xfrm>
            <a:custGeom>
              <a:avLst/>
              <a:gdLst/>
              <a:ahLst/>
              <a:cxnLst>
                <a:cxn ang="0">
                  <a:pos x="14" y="0"/>
                </a:cxn>
                <a:cxn ang="0">
                  <a:pos x="14" y="0"/>
                </a:cxn>
                <a:cxn ang="0">
                  <a:pos x="8" y="0"/>
                </a:cxn>
                <a:cxn ang="0">
                  <a:pos x="4" y="4"/>
                </a:cxn>
                <a:cxn ang="0">
                  <a:pos x="2" y="8"/>
                </a:cxn>
                <a:cxn ang="0">
                  <a:pos x="0" y="14"/>
                </a:cxn>
                <a:cxn ang="0">
                  <a:pos x="0" y="14"/>
                </a:cxn>
                <a:cxn ang="0">
                  <a:pos x="2" y="20"/>
                </a:cxn>
                <a:cxn ang="0">
                  <a:pos x="4" y="24"/>
                </a:cxn>
                <a:cxn ang="0">
                  <a:pos x="8" y="28"/>
                </a:cxn>
                <a:cxn ang="0">
                  <a:pos x="14" y="28"/>
                </a:cxn>
                <a:cxn ang="0">
                  <a:pos x="14" y="28"/>
                </a:cxn>
                <a:cxn ang="0">
                  <a:pos x="20" y="28"/>
                </a:cxn>
                <a:cxn ang="0">
                  <a:pos x="24" y="24"/>
                </a:cxn>
                <a:cxn ang="0">
                  <a:pos x="28" y="20"/>
                </a:cxn>
                <a:cxn ang="0">
                  <a:pos x="30" y="14"/>
                </a:cxn>
                <a:cxn ang="0">
                  <a:pos x="30" y="14"/>
                </a:cxn>
                <a:cxn ang="0">
                  <a:pos x="28" y="8"/>
                </a:cxn>
                <a:cxn ang="0">
                  <a:pos x="24" y="4"/>
                </a:cxn>
                <a:cxn ang="0">
                  <a:pos x="20" y="0"/>
                </a:cxn>
                <a:cxn ang="0">
                  <a:pos x="14" y="0"/>
                </a:cxn>
              </a:cxnLst>
              <a:rect l="0" t="0" r="r" b="b"/>
              <a:pathLst>
                <a:path w="30" h="28">
                  <a:moveTo>
                    <a:pt x="14" y="0"/>
                  </a:moveTo>
                  <a:lnTo>
                    <a:pt x="14" y="0"/>
                  </a:lnTo>
                  <a:lnTo>
                    <a:pt x="8" y="0"/>
                  </a:lnTo>
                  <a:lnTo>
                    <a:pt x="4" y="4"/>
                  </a:lnTo>
                  <a:lnTo>
                    <a:pt x="2" y="8"/>
                  </a:lnTo>
                  <a:lnTo>
                    <a:pt x="0" y="14"/>
                  </a:lnTo>
                  <a:lnTo>
                    <a:pt x="0" y="14"/>
                  </a:lnTo>
                  <a:lnTo>
                    <a:pt x="2" y="20"/>
                  </a:lnTo>
                  <a:lnTo>
                    <a:pt x="4" y="24"/>
                  </a:lnTo>
                  <a:lnTo>
                    <a:pt x="8" y="28"/>
                  </a:lnTo>
                  <a:lnTo>
                    <a:pt x="14" y="28"/>
                  </a:lnTo>
                  <a:lnTo>
                    <a:pt x="14" y="28"/>
                  </a:lnTo>
                  <a:lnTo>
                    <a:pt x="20" y="28"/>
                  </a:lnTo>
                  <a:lnTo>
                    <a:pt x="24" y="24"/>
                  </a:lnTo>
                  <a:lnTo>
                    <a:pt x="28" y="20"/>
                  </a:lnTo>
                  <a:lnTo>
                    <a:pt x="30" y="14"/>
                  </a:lnTo>
                  <a:lnTo>
                    <a:pt x="30" y="14"/>
                  </a:lnTo>
                  <a:lnTo>
                    <a:pt x="28" y="8"/>
                  </a:lnTo>
                  <a:lnTo>
                    <a:pt x="24" y="4"/>
                  </a:lnTo>
                  <a:lnTo>
                    <a:pt x="20" y="0"/>
                  </a:lnTo>
                  <a:lnTo>
                    <a:pt x="14"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205" name="Freeform 428"/>
            <p:cNvSpPr/>
            <p:nvPr/>
          </p:nvSpPr>
          <p:spPr bwMode="auto">
            <a:xfrm>
              <a:off x="7050088" y="1685925"/>
              <a:ext cx="47625" cy="44450"/>
            </a:xfrm>
            <a:custGeom>
              <a:avLst/>
              <a:gdLst/>
              <a:ahLst/>
              <a:cxnLst>
                <a:cxn ang="0">
                  <a:pos x="14" y="0"/>
                </a:cxn>
                <a:cxn ang="0">
                  <a:pos x="14" y="0"/>
                </a:cxn>
                <a:cxn ang="0">
                  <a:pos x="8" y="0"/>
                </a:cxn>
                <a:cxn ang="0">
                  <a:pos x="4" y="4"/>
                </a:cxn>
                <a:cxn ang="0">
                  <a:pos x="2" y="8"/>
                </a:cxn>
                <a:cxn ang="0">
                  <a:pos x="0" y="14"/>
                </a:cxn>
                <a:cxn ang="0">
                  <a:pos x="0" y="14"/>
                </a:cxn>
                <a:cxn ang="0">
                  <a:pos x="2" y="20"/>
                </a:cxn>
                <a:cxn ang="0">
                  <a:pos x="4" y="24"/>
                </a:cxn>
                <a:cxn ang="0">
                  <a:pos x="8" y="28"/>
                </a:cxn>
                <a:cxn ang="0">
                  <a:pos x="14" y="28"/>
                </a:cxn>
                <a:cxn ang="0">
                  <a:pos x="14" y="28"/>
                </a:cxn>
                <a:cxn ang="0">
                  <a:pos x="20" y="28"/>
                </a:cxn>
                <a:cxn ang="0">
                  <a:pos x="24" y="24"/>
                </a:cxn>
                <a:cxn ang="0">
                  <a:pos x="28" y="20"/>
                </a:cxn>
                <a:cxn ang="0">
                  <a:pos x="30" y="14"/>
                </a:cxn>
                <a:cxn ang="0">
                  <a:pos x="30" y="14"/>
                </a:cxn>
                <a:cxn ang="0">
                  <a:pos x="28" y="8"/>
                </a:cxn>
                <a:cxn ang="0">
                  <a:pos x="24" y="4"/>
                </a:cxn>
                <a:cxn ang="0">
                  <a:pos x="20" y="0"/>
                </a:cxn>
                <a:cxn ang="0">
                  <a:pos x="14" y="0"/>
                </a:cxn>
              </a:cxnLst>
              <a:rect l="0" t="0" r="r" b="b"/>
              <a:pathLst>
                <a:path w="30" h="28">
                  <a:moveTo>
                    <a:pt x="14" y="0"/>
                  </a:moveTo>
                  <a:lnTo>
                    <a:pt x="14" y="0"/>
                  </a:lnTo>
                  <a:lnTo>
                    <a:pt x="8" y="0"/>
                  </a:lnTo>
                  <a:lnTo>
                    <a:pt x="4" y="4"/>
                  </a:lnTo>
                  <a:lnTo>
                    <a:pt x="2" y="8"/>
                  </a:lnTo>
                  <a:lnTo>
                    <a:pt x="0" y="14"/>
                  </a:lnTo>
                  <a:lnTo>
                    <a:pt x="0" y="14"/>
                  </a:lnTo>
                  <a:lnTo>
                    <a:pt x="2" y="20"/>
                  </a:lnTo>
                  <a:lnTo>
                    <a:pt x="4" y="24"/>
                  </a:lnTo>
                  <a:lnTo>
                    <a:pt x="8" y="28"/>
                  </a:lnTo>
                  <a:lnTo>
                    <a:pt x="14" y="28"/>
                  </a:lnTo>
                  <a:lnTo>
                    <a:pt x="14" y="28"/>
                  </a:lnTo>
                  <a:lnTo>
                    <a:pt x="20" y="28"/>
                  </a:lnTo>
                  <a:lnTo>
                    <a:pt x="24" y="24"/>
                  </a:lnTo>
                  <a:lnTo>
                    <a:pt x="28" y="20"/>
                  </a:lnTo>
                  <a:lnTo>
                    <a:pt x="30" y="14"/>
                  </a:lnTo>
                  <a:lnTo>
                    <a:pt x="30" y="14"/>
                  </a:lnTo>
                  <a:lnTo>
                    <a:pt x="28" y="8"/>
                  </a:lnTo>
                  <a:lnTo>
                    <a:pt x="24" y="4"/>
                  </a:lnTo>
                  <a:lnTo>
                    <a:pt x="20" y="0"/>
                  </a:lnTo>
                  <a:lnTo>
                    <a:pt x="14"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206" name="Freeform 429"/>
            <p:cNvSpPr/>
            <p:nvPr/>
          </p:nvSpPr>
          <p:spPr bwMode="auto">
            <a:xfrm>
              <a:off x="3979863" y="1390650"/>
              <a:ext cx="47625" cy="47625"/>
            </a:xfrm>
            <a:custGeom>
              <a:avLst/>
              <a:gdLst/>
              <a:ahLst/>
              <a:cxnLst>
                <a:cxn ang="0">
                  <a:pos x="14" y="0"/>
                </a:cxn>
                <a:cxn ang="0">
                  <a:pos x="14" y="0"/>
                </a:cxn>
                <a:cxn ang="0">
                  <a:pos x="10" y="2"/>
                </a:cxn>
                <a:cxn ang="0">
                  <a:pos x="4" y="4"/>
                </a:cxn>
                <a:cxn ang="0">
                  <a:pos x="2" y="10"/>
                </a:cxn>
                <a:cxn ang="0">
                  <a:pos x="0" y="16"/>
                </a:cxn>
                <a:cxn ang="0">
                  <a:pos x="0" y="16"/>
                </a:cxn>
                <a:cxn ang="0">
                  <a:pos x="2" y="20"/>
                </a:cxn>
                <a:cxn ang="0">
                  <a:pos x="4" y="26"/>
                </a:cxn>
                <a:cxn ang="0">
                  <a:pos x="10" y="28"/>
                </a:cxn>
                <a:cxn ang="0">
                  <a:pos x="14" y="30"/>
                </a:cxn>
                <a:cxn ang="0">
                  <a:pos x="14" y="30"/>
                </a:cxn>
                <a:cxn ang="0">
                  <a:pos x="20" y="28"/>
                </a:cxn>
                <a:cxn ang="0">
                  <a:pos x="24" y="26"/>
                </a:cxn>
                <a:cxn ang="0">
                  <a:pos x="28" y="20"/>
                </a:cxn>
                <a:cxn ang="0">
                  <a:pos x="30" y="16"/>
                </a:cxn>
                <a:cxn ang="0">
                  <a:pos x="30" y="16"/>
                </a:cxn>
                <a:cxn ang="0">
                  <a:pos x="28" y="10"/>
                </a:cxn>
                <a:cxn ang="0">
                  <a:pos x="24" y="4"/>
                </a:cxn>
                <a:cxn ang="0">
                  <a:pos x="20" y="2"/>
                </a:cxn>
                <a:cxn ang="0">
                  <a:pos x="14" y="0"/>
                </a:cxn>
              </a:cxnLst>
              <a:rect l="0" t="0" r="r" b="b"/>
              <a:pathLst>
                <a:path w="30" h="30">
                  <a:moveTo>
                    <a:pt x="14" y="0"/>
                  </a:moveTo>
                  <a:lnTo>
                    <a:pt x="14" y="0"/>
                  </a:lnTo>
                  <a:lnTo>
                    <a:pt x="10" y="2"/>
                  </a:lnTo>
                  <a:lnTo>
                    <a:pt x="4" y="4"/>
                  </a:lnTo>
                  <a:lnTo>
                    <a:pt x="2" y="10"/>
                  </a:lnTo>
                  <a:lnTo>
                    <a:pt x="0" y="16"/>
                  </a:lnTo>
                  <a:lnTo>
                    <a:pt x="0" y="16"/>
                  </a:lnTo>
                  <a:lnTo>
                    <a:pt x="2" y="20"/>
                  </a:lnTo>
                  <a:lnTo>
                    <a:pt x="4" y="26"/>
                  </a:lnTo>
                  <a:lnTo>
                    <a:pt x="10" y="28"/>
                  </a:lnTo>
                  <a:lnTo>
                    <a:pt x="14" y="30"/>
                  </a:lnTo>
                  <a:lnTo>
                    <a:pt x="14" y="30"/>
                  </a:lnTo>
                  <a:lnTo>
                    <a:pt x="20" y="28"/>
                  </a:lnTo>
                  <a:lnTo>
                    <a:pt x="24" y="26"/>
                  </a:lnTo>
                  <a:lnTo>
                    <a:pt x="28" y="20"/>
                  </a:lnTo>
                  <a:lnTo>
                    <a:pt x="30" y="16"/>
                  </a:lnTo>
                  <a:lnTo>
                    <a:pt x="30" y="16"/>
                  </a:lnTo>
                  <a:lnTo>
                    <a:pt x="28" y="10"/>
                  </a:lnTo>
                  <a:lnTo>
                    <a:pt x="24" y="4"/>
                  </a:lnTo>
                  <a:lnTo>
                    <a:pt x="20" y="2"/>
                  </a:lnTo>
                  <a:lnTo>
                    <a:pt x="14"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207" name="Freeform 430"/>
            <p:cNvSpPr/>
            <p:nvPr/>
          </p:nvSpPr>
          <p:spPr bwMode="auto">
            <a:xfrm>
              <a:off x="3979863" y="1390650"/>
              <a:ext cx="47625" cy="47625"/>
            </a:xfrm>
            <a:custGeom>
              <a:avLst/>
              <a:gdLst/>
              <a:ahLst/>
              <a:cxnLst>
                <a:cxn ang="0">
                  <a:pos x="14" y="0"/>
                </a:cxn>
                <a:cxn ang="0">
                  <a:pos x="14" y="0"/>
                </a:cxn>
                <a:cxn ang="0">
                  <a:pos x="10" y="2"/>
                </a:cxn>
                <a:cxn ang="0">
                  <a:pos x="4" y="4"/>
                </a:cxn>
                <a:cxn ang="0">
                  <a:pos x="2" y="10"/>
                </a:cxn>
                <a:cxn ang="0">
                  <a:pos x="0" y="16"/>
                </a:cxn>
                <a:cxn ang="0">
                  <a:pos x="0" y="16"/>
                </a:cxn>
                <a:cxn ang="0">
                  <a:pos x="2" y="20"/>
                </a:cxn>
                <a:cxn ang="0">
                  <a:pos x="4" y="26"/>
                </a:cxn>
                <a:cxn ang="0">
                  <a:pos x="10" y="28"/>
                </a:cxn>
                <a:cxn ang="0">
                  <a:pos x="14" y="30"/>
                </a:cxn>
                <a:cxn ang="0">
                  <a:pos x="14" y="30"/>
                </a:cxn>
                <a:cxn ang="0">
                  <a:pos x="20" y="28"/>
                </a:cxn>
                <a:cxn ang="0">
                  <a:pos x="24" y="26"/>
                </a:cxn>
                <a:cxn ang="0">
                  <a:pos x="28" y="20"/>
                </a:cxn>
                <a:cxn ang="0">
                  <a:pos x="30" y="16"/>
                </a:cxn>
                <a:cxn ang="0">
                  <a:pos x="30" y="16"/>
                </a:cxn>
                <a:cxn ang="0">
                  <a:pos x="28" y="10"/>
                </a:cxn>
                <a:cxn ang="0">
                  <a:pos x="24" y="4"/>
                </a:cxn>
                <a:cxn ang="0">
                  <a:pos x="20" y="2"/>
                </a:cxn>
                <a:cxn ang="0">
                  <a:pos x="14" y="0"/>
                </a:cxn>
              </a:cxnLst>
              <a:rect l="0" t="0" r="r" b="b"/>
              <a:pathLst>
                <a:path w="30" h="30">
                  <a:moveTo>
                    <a:pt x="14" y="0"/>
                  </a:moveTo>
                  <a:lnTo>
                    <a:pt x="14" y="0"/>
                  </a:lnTo>
                  <a:lnTo>
                    <a:pt x="10" y="2"/>
                  </a:lnTo>
                  <a:lnTo>
                    <a:pt x="4" y="4"/>
                  </a:lnTo>
                  <a:lnTo>
                    <a:pt x="2" y="10"/>
                  </a:lnTo>
                  <a:lnTo>
                    <a:pt x="0" y="16"/>
                  </a:lnTo>
                  <a:lnTo>
                    <a:pt x="0" y="16"/>
                  </a:lnTo>
                  <a:lnTo>
                    <a:pt x="2" y="20"/>
                  </a:lnTo>
                  <a:lnTo>
                    <a:pt x="4" y="26"/>
                  </a:lnTo>
                  <a:lnTo>
                    <a:pt x="10" y="28"/>
                  </a:lnTo>
                  <a:lnTo>
                    <a:pt x="14" y="30"/>
                  </a:lnTo>
                  <a:lnTo>
                    <a:pt x="14" y="30"/>
                  </a:lnTo>
                  <a:lnTo>
                    <a:pt x="20" y="28"/>
                  </a:lnTo>
                  <a:lnTo>
                    <a:pt x="24" y="26"/>
                  </a:lnTo>
                  <a:lnTo>
                    <a:pt x="28" y="20"/>
                  </a:lnTo>
                  <a:lnTo>
                    <a:pt x="30" y="16"/>
                  </a:lnTo>
                  <a:lnTo>
                    <a:pt x="30" y="16"/>
                  </a:lnTo>
                  <a:lnTo>
                    <a:pt x="28" y="10"/>
                  </a:lnTo>
                  <a:lnTo>
                    <a:pt x="24" y="4"/>
                  </a:lnTo>
                  <a:lnTo>
                    <a:pt x="20" y="2"/>
                  </a:lnTo>
                  <a:lnTo>
                    <a:pt x="14"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208" name="Freeform 431"/>
            <p:cNvSpPr/>
            <p:nvPr/>
          </p:nvSpPr>
          <p:spPr bwMode="auto">
            <a:xfrm>
              <a:off x="4776788" y="1136650"/>
              <a:ext cx="19050"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0" y="12"/>
                </a:cxn>
                <a:cxn ang="0">
                  <a:pos x="12" y="8"/>
                </a:cxn>
                <a:cxn ang="0">
                  <a:pos x="12" y="8"/>
                </a:cxn>
                <a:cxn ang="0">
                  <a:pos x="10" y="2"/>
                </a:cxn>
                <a:cxn ang="0">
                  <a:pos x="6" y="0"/>
                </a:cxn>
              </a:cxnLst>
              <a:rect l="0" t="0" r="r" b="b"/>
              <a:pathLst>
                <a:path w="12" h="14">
                  <a:moveTo>
                    <a:pt x="6" y="0"/>
                  </a:moveTo>
                  <a:lnTo>
                    <a:pt x="6" y="0"/>
                  </a:lnTo>
                  <a:lnTo>
                    <a:pt x="2" y="2"/>
                  </a:lnTo>
                  <a:lnTo>
                    <a:pt x="0" y="8"/>
                  </a:lnTo>
                  <a:lnTo>
                    <a:pt x="0" y="8"/>
                  </a:lnTo>
                  <a:lnTo>
                    <a:pt x="2" y="12"/>
                  </a:lnTo>
                  <a:lnTo>
                    <a:pt x="6" y="14"/>
                  </a:lnTo>
                  <a:lnTo>
                    <a:pt x="6" y="14"/>
                  </a:lnTo>
                  <a:lnTo>
                    <a:pt x="10" y="12"/>
                  </a:lnTo>
                  <a:lnTo>
                    <a:pt x="12" y="8"/>
                  </a:lnTo>
                  <a:lnTo>
                    <a:pt x="12" y="8"/>
                  </a:lnTo>
                  <a:lnTo>
                    <a:pt x="10"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209" name="Freeform 432"/>
            <p:cNvSpPr/>
            <p:nvPr/>
          </p:nvSpPr>
          <p:spPr bwMode="auto">
            <a:xfrm>
              <a:off x="4776788" y="1136650"/>
              <a:ext cx="19050"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0" y="12"/>
                </a:cxn>
                <a:cxn ang="0">
                  <a:pos x="12" y="8"/>
                </a:cxn>
                <a:cxn ang="0">
                  <a:pos x="12" y="8"/>
                </a:cxn>
                <a:cxn ang="0">
                  <a:pos x="10" y="2"/>
                </a:cxn>
                <a:cxn ang="0">
                  <a:pos x="6" y="0"/>
                </a:cxn>
              </a:cxnLst>
              <a:rect l="0" t="0" r="r" b="b"/>
              <a:pathLst>
                <a:path w="12" h="14">
                  <a:moveTo>
                    <a:pt x="6" y="0"/>
                  </a:moveTo>
                  <a:lnTo>
                    <a:pt x="6" y="0"/>
                  </a:lnTo>
                  <a:lnTo>
                    <a:pt x="2" y="2"/>
                  </a:lnTo>
                  <a:lnTo>
                    <a:pt x="0" y="8"/>
                  </a:lnTo>
                  <a:lnTo>
                    <a:pt x="0" y="8"/>
                  </a:lnTo>
                  <a:lnTo>
                    <a:pt x="2" y="12"/>
                  </a:lnTo>
                  <a:lnTo>
                    <a:pt x="6" y="14"/>
                  </a:lnTo>
                  <a:lnTo>
                    <a:pt x="6" y="14"/>
                  </a:lnTo>
                  <a:lnTo>
                    <a:pt x="10" y="12"/>
                  </a:lnTo>
                  <a:lnTo>
                    <a:pt x="12" y="8"/>
                  </a:lnTo>
                  <a:lnTo>
                    <a:pt x="12" y="8"/>
                  </a:lnTo>
                  <a:lnTo>
                    <a:pt x="10"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210" name="Freeform 433"/>
            <p:cNvSpPr/>
            <p:nvPr/>
          </p:nvSpPr>
          <p:spPr bwMode="auto">
            <a:xfrm>
              <a:off x="1503363" y="162877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211" name="Freeform 434"/>
            <p:cNvSpPr/>
            <p:nvPr/>
          </p:nvSpPr>
          <p:spPr bwMode="auto">
            <a:xfrm>
              <a:off x="1503363" y="162877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212" name="Freeform 435"/>
            <p:cNvSpPr/>
            <p:nvPr/>
          </p:nvSpPr>
          <p:spPr bwMode="auto">
            <a:xfrm>
              <a:off x="3605213" y="1104900"/>
              <a:ext cx="34925" cy="38100"/>
            </a:xfrm>
            <a:custGeom>
              <a:avLst/>
              <a:gdLst/>
              <a:ahLst/>
              <a:cxnLst>
                <a:cxn ang="0">
                  <a:pos x="12" y="0"/>
                </a:cxn>
                <a:cxn ang="0">
                  <a:pos x="12" y="0"/>
                </a:cxn>
                <a:cxn ang="0">
                  <a:pos x="8" y="2"/>
                </a:cxn>
                <a:cxn ang="0">
                  <a:pos x="4" y="4"/>
                </a:cxn>
                <a:cxn ang="0">
                  <a:pos x="2" y="8"/>
                </a:cxn>
                <a:cxn ang="0">
                  <a:pos x="0" y="12"/>
                </a:cxn>
                <a:cxn ang="0">
                  <a:pos x="0" y="12"/>
                </a:cxn>
                <a:cxn ang="0">
                  <a:pos x="2" y="16"/>
                </a:cxn>
                <a:cxn ang="0">
                  <a:pos x="4" y="20"/>
                </a:cxn>
                <a:cxn ang="0">
                  <a:pos x="8" y="22"/>
                </a:cxn>
                <a:cxn ang="0">
                  <a:pos x="12" y="24"/>
                </a:cxn>
                <a:cxn ang="0">
                  <a:pos x="12" y="24"/>
                </a:cxn>
                <a:cxn ang="0">
                  <a:pos x="16" y="22"/>
                </a:cxn>
                <a:cxn ang="0">
                  <a:pos x="20" y="20"/>
                </a:cxn>
                <a:cxn ang="0">
                  <a:pos x="22" y="16"/>
                </a:cxn>
                <a:cxn ang="0">
                  <a:pos x="22" y="12"/>
                </a:cxn>
                <a:cxn ang="0">
                  <a:pos x="22" y="12"/>
                </a:cxn>
                <a:cxn ang="0">
                  <a:pos x="22" y="8"/>
                </a:cxn>
                <a:cxn ang="0">
                  <a:pos x="20" y="4"/>
                </a:cxn>
                <a:cxn ang="0">
                  <a:pos x="16" y="2"/>
                </a:cxn>
                <a:cxn ang="0">
                  <a:pos x="12" y="0"/>
                </a:cxn>
              </a:cxnLst>
              <a:rect l="0" t="0" r="r" b="b"/>
              <a:pathLst>
                <a:path w="22" h="24">
                  <a:moveTo>
                    <a:pt x="12" y="0"/>
                  </a:moveTo>
                  <a:lnTo>
                    <a:pt x="12" y="0"/>
                  </a:lnTo>
                  <a:lnTo>
                    <a:pt x="8" y="2"/>
                  </a:lnTo>
                  <a:lnTo>
                    <a:pt x="4" y="4"/>
                  </a:lnTo>
                  <a:lnTo>
                    <a:pt x="2" y="8"/>
                  </a:lnTo>
                  <a:lnTo>
                    <a:pt x="0" y="12"/>
                  </a:lnTo>
                  <a:lnTo>
                    <a:pt x="0" y="12"/>
                  </a:lnTo>
                  <a:lnTo>
                    <a:pt x="2" y="16"/>
                  </a:lnTo>
                  <a:lnTo>
                    <a:pt x="4" y="20"/>
                  </a:lnTo>
                  <a:lnTo>
                    <a:pt x="8" y="22"/>
                  </a:lnTo>
                  <a:lnTo>
                    <a:pt x="12" y="24"/>
                  </a:lnTo>
                  <a:lnTo>
                    <a:pt x="12" y="24"/>
                  </a:lnTo>
                  <a:lnTo>
                    <a:pt x="16" y="22"/>
                  </a:lnTo>
                  <a:lnTo>
                    <a:pt x="20" y="20"/>
                  </a:lnTo>
                  <a:lnTo>
                    <a:pt x="22" y="16"/>
                  </a:lnTo>
                  <a:lnTo>
                    <a:pt x="22" y="12"/>
                  </a:lnTo>
                  <a:lnTo>
                    <a:pt x="22" y="12"/>
                  </a:lnTo>
                  <a:lnTo>
                    <a:pt x="22" y="8"/>
                  </a:lnTo>
                  <a:lnTo>
                    <a:pt x="20" y="4"/>
                  </a:lnTo>
                  <a:lnTo>
                    <a:pt x="16" y="2"/>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213" name="Freeform 436"/>
            <p:cNvSpPr/>
            <p:nvPr/>
          </p:nvSpPr>
          <p:spPr bwMode="auto">
            <a:xfrm>
              <a:off x="3605213" y="1104900"/>
              <a:ext cx="34925" cy="38100"/>
            </a:xfrm>
            <a:custGeom>
              <a:avLst/>
              <a:gdLst/>
              <a:ahLst/>
              <a:cxnLst>
                <a:cxn ang="0">
                  <a:pos x="12" y="0"/>
                </a:cxn>
                <a:cxn ang="0">
                  <a:pos x="12" y="0"/>
                </a:cxn>
                <a:cxn ang="0">
                  <a:pos x="8" y="2"/>
                </a:cxn>
                <a:cxn ang="0">
                  <a:pos x="4" y="4"/>
                </a:cxn>
                <a:cxn ang="0">
                  <a:pos x="2" y="8"/>
                </a:cxn>
                <a:cxn ang="0">
                  <a:pos x="0" y="12"/>
                </a:cxn>
                <a:cxn ang="0">
                  <a:pos x="0" y="12"/>
                </a:cxn>
                <a:cxn ang="0">
                  <a:pos x="2" y="16"/>
                </a:cxn>
                <a:cxn ang="0">
                  <a:pos x="4" y="20"/>
                </a:cxn>
                <a:cxn ang="0">
                  <a:pos x="8" y="22"/>
                </a:cxn>
                <a:cxn ang="0">
                  <a:pos x="12" y="24"/>
                </a:cxn>
                <a:cxn ang="0">
                  <a:pos x="12" y="24"/>
                </a:cxn>
                <a:cxn ang="0">
                  <a:pos x="16" y="22"/>
                </a:cxn>
                <a:cxn ang="0">
                  <a:pos x="20" y="20"/>
                </a:cxn>
                <a:cxn ang="0">
                  <a:pos x="22" y="16"/>
                </a:cxn>
                <a:cxn ang="0">
                  <a:pos x="22" y="12"/>
                </a:cxn>
                <a:cxn ang="0">
                  <a:pos x="22" y="12"/>
                </a:cxn>
                <a:cxn ang="0">
                  <a:pos x="22" y="8"/>
                </a:cxn>
                <a:cxn ang="0">
                  <a:pos x="20" y="4"/>
                </a:cxn>
                <a:cxn ang="0">
                  <a:pos x="16" y="2"/>
                </a:cxn>
                <a:cxn ang="0">
                  <a:pos x="12" y="0"/>
                </a:cxn>
              </a:cxnLst>
              <a:rect l="0" t="0" r="r" b="b"/>
              <a:pathLst>
                <a:path w="22" h="24">
                  <a:moveTo>
                    <a:pt x="12" y="0"/>
                  </a:moveTo>
                  <a:lnTo>
                    <a:pt x="12" y="0"/>
                  </a:lnTo>
                  <a:lnTo>
                    <a:pt x="8" y="2"/>
                  </a:lnTo>
                  <a:lnTo>
                    <a:pt x="4" y="4"/>
                  </a:lnTo>
                  <a:lnTo>
                    <a:pt x="2" y="8"/>
                  </a:lnTo>
                  <a:lnTo>
                    <a:pt x="0" y="12"/>
                  </a:lnTo>
                  <a:lnTo>
                    <a:pt x="0" y="12"/>
                  </a:lnTo>
                  <a:lnTo>
                    <a:pt x="2" y="16"/>
                  </a:lnTo>
                  <a:lnTo>
                    <a:pt x="4" y="20"/>
                  </a:lnTo>
                  <a:lnTo>
                    <a:pt x="8" y="22"/>
                  </a:lnTo>
                  <a:lnTo>
                    <a:pt x="12" y="24"/>
                  </a:lnTo>
                  <a:lnTo>
                    <a:pt x="12" y="24"/>
                  </a:lnTo>
                  <a:lnTo>
                    <a:pt x="16" y="22"/>
                  </a:lnTo>
                  <a:lnTo>
                    <a:pt x="20" y="20"/>
                  </a:lnTo>
                  <a:lnTo>
                    <a:pt x="22" y="16"/>
                  </a:lnTo>
                  <a:lnTo>
                    <a:pt x="22" y="12"/>
                  </a:lnTo>
                  <a:lnTo>
                    <a:pt x="22" y="12"/>
                  </a:lnTo>
                  <a:lnTo>
                    <a:pt x="22" y="8"/>
                  </a:lnTo>
                  <a:lnTo>
                    <a:pt x="20" y="4"/>
                  </a:lnTo>
                  <a:lnTo>
                    <a:pt x="16" y="2"/>
                  </a:lnTo>
                  <a:lnTo>
                    <a:pt x="12"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214" name="Freeform 437"/>
            <p:cNvSpPr/>
            <p:nvPr/>
          </p:nvSpPr>
          <p:spPr bwMode="auto">
            <a:xfrm>
              <a:off x="2217738" y="1470025"/>
              <a:ext cx="53975" cy="53975"/>
            </a:xfrm>
            <a:custGeom>
              <a:avLst/>
              <a:gdLst/>
              <a:ahLst/>
              <a:cxnLst>
                <a:cxn ang="0">
                  <a:pos x="16" y="0"/>
                </a:cxn>
                <a:cxn ang="0">
                  <a:pos x="16" y="0"/>
                </a:cxn>
                <a:cxn ang="0">
                  <a:pos x="10" y="2"/>
                </a:cxn>
                <a:cxn ang="0">
                  <a:pos x="4" y="6"/>
                </a:cxn>
                <a:cxn ang="0">
                  <a:pos x="2" y="10"/>
                </a:cxn>
                <a:cxn ang="0">
                  <a:pos x="0" y="18"/>
                </a:cxn>
                <a:cxn ang="0">
                  <a:pos x="0" y="18"/>
                </a:cxn>
                <a:cxn ang="0">
                  <a:pos x="2" y="24"/>
                </a:cxn>
                <a:cxn ang="0">
                  <a:pos x="4" y="30"/>
                </a:cxn>
                <a:cxn ang="0">
                  <a:pos x="10" y="34"/>
                </a:cxn>
                <a:cxn ang="0">
                  <a:pos x="16" y="34"/>
                </a:cxn>
                <a:cxn ang="0">
                  <a:pos x="16" y="34"/>
                </a:cxn>
                <a:cxn ang="0">
                  <a:pos x="24" y="34"/>
                </a:cxn>
                <a:cxn ang="0">
                  <a:pos x="28" y="30"/>
                </a:cxn>
                <a:cxn ang="0">
                  <a:pos x="32" y="24"/>
                </a:cxn>
                <a:cxn ang="0">
                  <a:pos x="34" y="18"/>
                </a:cxn>
                <a:cxn ang="0">
                  <a:pos x="34" y="18"/>
                </a:cxn>
                <a:cxn ang="0">
                  <a:pos x="32" y="10"/>
                </a:cxn>
                <a:cxn ang="0">
                  <a:pos x="28" y="6"/>
                </a:cxn>
                <a:cxn ang="0">
                  <a:pos x="24" y="2"/>
                </a:cxn>
                <a:cxn ang="0">
                  <a:pos x="16" y="0"/>
                </a:cxn>
              </a:cxnLst>
              <a:rect l="0" t="0" r="r" b="b"/>
              <a:pathLst>
                <a:path w="34" h="34">
                  <a:moveTo>
                    <a:pt x="16" y="0"/>
                  </a:moveTo>
                  <a:lnTo>
                    <a:pt x="16" y="0"/>
                  </a:lnTo>
                  <a:lnTo>
                    <a:pt x="10" y="2"/>
                  </a:lnTo>
                  <a:lnTo>
                    <a:pt x="4" y="6"/>
                  </a:lnTo>
                  <a:lnTo>
                    <a:pt x="2" y="10"/>
                  </a:lnTo>
                  <a:lnTo>
                    <a:pt x="0" y="18"/>
                  </a:lnTo>
                  <a:lnTo>
                    <a:pt x="0" y="18"/>
                  </a:lnTo>
                  <a:lnTo>
                    <a:pt x="2" y="24"/>
                  </a:lnTo>
                  <a:lnTo>
                    <a:pt x="4" y="30"/>
                  </a:lnTo>
                  <a:lnTo>
                    <a:pt x="10" y="34"/>
                  </a:lnTo>
                  <a:lnTo>
                    <a:pt x="16" y="34"/>
                  </a:lnTo>
                  <a:lnTo>
                    <a:pt x="16" y="34"/>
                  </a:lnTo>
                  <a:lnTo>
                    <a:pt x="24" y="34"/>
                  </a:lnTo>
                  <a:lnTo>
                    <a:pt x="28" y="30"/>
                  </a:lnTo>
                  <a:lnTo>
                    <a:pt x="32" y="24"/>
                  </a:lnTo>
                  <a:lnTo>
                    <a:pt x="34" y="18"/>
                  </a:lnTo>
                  <a:lnTo>
                    <a:pt x="34" y="18"/>
                  </a:lnTo>
                  <a:lnTo>
                    <a:pt x="32" y="10"/>
                  </a:lnTo>
                  <a:lnTo>
                    <a:pt x="28" y="6"/>
                  </a:lnTo>
                  <a:lnTo>
                    <a:pt x="24" y="2"/>
                  </a:lnTo>
                  <a:lnTo>
                    <a:pt x="1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215" name="Freeform 438"/>
            <p:cNvSpPr/>
            <p:nvPr/>
          </p:nvSpPr>
          <p:spPr bwMode="auto">
            <a:xfrm>
              <a:off x="2217738" y="1470025"/>
              <a:ext cx="53975" cy="53975"/>
            </a:xfrm>
            <a:custGeom>
              <a:avLst/>
              <a:gdLst/>
              <a:ahLst/>
              <a:cxnLst>
                <a:cxn ang="0">
                  <a:pos x="16" y="0"/>
                </a:cxn>
                <a:cxn ang="0">
                  <a:pos x="16" y="0"/>
                </a:cxn>
                <a:cxn ang="0">
                  <a:pos x="10" y="2"/>
                </a:cxn>
                <a:cxn ang="0">
                  <a:pos x="4" y="6"/>
                </a:cxn>
                <a:cxn ang="0">
                  <a:pos x="2" y="10"/>
                </a:cxn>
                <a:cxn ang="0">
                  <a:pos x="0" y="18"/>
                </a:cxn>
                <a:cxn ang="0">
                  <a:pos x="0" y="18"/>
                </a:cxn>
                <a:cxn ang="0">
                  <a:pos x="2" y="24"/>
                </a:cxn>
                <a:cxn ang="0">
                  <a:pos x="4" y="30"/>
                </a:cxn>
                <a:cxn ang="0">
                  <a:pos x="10" y="34"/>
                </a:cxn>
                <a:cxn ang="0">
                  <a:pos x="16" y="34"/>
                </a:cxn>
                <a:cxn ang="0">
                  <a:pos x="16" y="34"/>
                </a:cxn>
                <a:cxn ang="0">
                  <a:pos x="24" y="34"/>
                </a:cxn>
                <a:cxn ang="0">
                  <a:pos x="28" y="30"/>
                </a:cxn>
                <a:cxn ang="0">
                  <a:pos x="32" y="24"/>
                </a:cxn>
                <a:cxn ang="0">
                  <a:pos x="34" y="18"/>
                </a:cxn>
                <a:cxn ang="0">
                  <a:pos x="34" y="18"/>
                </a:cxn>
                <a:cxn ang="0">
                  <a:pos x="32" y="10"/>
                </a:cxn>
                <a:cxn ang="0">
                  <a:pos x="28" y="6"/>
                </a:cxn>
                <a:cxn ang="0">
                  <a:pos x="24" y="2"/>
                </a:cxn>
                <a:cxn ang="0">
                  <a:pos x="16" y="0"/>
                </a:cxn>
              </a:cxnLst>
              <a:rect l="0" t="0" r="r" b="b"/>
              <a:pathLst>
                <a:path w="34" h="34">
                  <a:moveTo>
                    <a:pt x="16" y="0"/>
                  </a:moveTo>
                  <a:lnTo>
                    <a:pt x="16" y="0"/>
                  </a:lnTo>
                  <a:lnTo>
                    <a:pt x="10" y="2"/>
                  </a:lnTo>
                  <a:lnTo>
                    <a:pt x="4" y="6"/>
                  </a:lnTo>
                  <a:lnTo>
                    <a:pt x="2" y="10"/>
                  </a:lnTo>
                  <a:lnTo>
                    <a:pt x="0" y="18"/>
                  </a:lnTo>
                  <a:lnTo>
                    <a:pt x="0" y="18"/>
                  </a:lnTo>
                  <a:lnTo>
                    <a:pt x="2" y="24"/>
                  </a:lnTo>
                  <a:lnTo>
                    <a:pt x="4" y="30"/>
                  </a:lnTo>
                  <a:lnTo>
                    <a:pt x="10" y="34"/>
                  </a:lnTo>
                  <a:lnTo>
                    <a:pt x="16" y="34"/>
                  </a:lnTo>
                  <a:lnTo>
                    <a:pt x="16" y="34"/>
                  </a:lnTo>
                  <a:lnTo>
                    <a:pt x="24" y="34"/>
                  </a:lnTo>
                  <a:lnTo>
                    <a:pt x="28" y="30"/>
                  </a:lnTo>
                  <a:lnTo>
                    <a:pt x="32" y="24"/>
                  </a:lnTo>
                  <a:lnTo>
                    <a:pt x="34" y="18"/>
                  </a:lnTo>
                  <a:lnTo>
                    <a:pt x="34" y="18"/>
                  </a:lnTo>
                  <a:lnTo>
                    <a:pt x="32" y="10"/>
                  </a:lnTo>
                  <a:lnTo>
                    <a:pt x="28" y="6"/>
                  </a:lnTo>
                  <a:lnTo>
                    <a:pt x="24" y="2"/>
                  </a:lnTo>
                  <a:lnTo>
                    <a:pt x="1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216" name="Freeform 439"/>
            <p:cNvSpPr/>
            <p:nvPr/>
          </p:nvSpPr>
          <p:spPr bwMode="auto">
            <a:xfrm>
              <a:off x="2706688" y="1558925"/>
              <a:ext cx="73025" cy="73025"/>
            </a:xfrm>
            <a:custGeom>
              <a:avLst/>
              <a:gdLst/>
              <a:ahLst/>
              <a:cxnLst>
                <a:cxn ang="0">
                  <a:pos x="22" y="0"/>
                </a:cxn>
                <a:cxn ang="0">
                  <a:pos x="22" y="0"/>
                </a:cxn>
                <a:cxn ang="0">
                  <a:pos x="14" y="2"/>
                </a:cxn>
                <a:cxn ang="0">
                  <a:pos x="6" y="8"/>
                </a:cxn>
                <a:cxn ang="0">
                  <a:pos x="2" y="14"/>
                </a:cxn>
                <a:cxn ang="0">
                  <a:pos x="0" y="24"/>
                </a:cxn>
                <a:cxn ang="0">
                  <a:pos x="0" y="24"/>
                </a:cxn>
                <a:cxn ang="0">
                  <a:pos x="2" y="32"/>
                </a:cxn>
                <a:cxn ang="0">
                  <a:pos x="6" y="40"/>
                </a:cxn>
                <a:cxn ang="0">
                  <a:pos x="14" y="44"/>
                </a:cxn>
                <a:cxn ang="0">
                  <a:pos x="22" y="46"/>
                </a:cxn>
                <a:cxn ang="0">
                  <a:pos x="22" y="46"/>
                </a:cxn>
                <a:cxn ang="0">
                  <a:pos x="32" y="44"/>
                </a:cxn>
                <a:cxn ang="0">
                  <a:pos x="38" y="40"/>
                </a:cxn>
                <a:cxn ang="0">
                  <a:pos x="44" y="32"/>
                </a:cxn>
                <a:cxn ang="0">
                  <a:pos x="46" y="24"/>
                </a:cxn>
                <a:cxn ang="0">
                  <a:pos x="46" y="24"/>
                </a:cxn>
                <a:cxn ang="0">
                  <a:pos x="44" y="14"/>
                </a:cxn>
                <a:cxn ang="0">
                  <a:pos x="38" y="8"/>
                </a:cxn>
                <a:cxn ang="0">
                  <a:pos x="32" y="2"/>
                </a:cxn>
                <a:cxn ang="0">
                  <a:pos x="22" y="0"/>
                </a:cxn>
              </a:cxnLst>
              <a:rect l="0" t="0" r="r" b="b"/>
              <a:pathLst>
                <a:path w="46" h="46">
                  <a:moveTo>
                    <a:pt x="22" y="0"/>
                  </a:moveTo>
                  <a:lnTo>
                    <a:pt x="22" y="0"/>
                  </a:lnTo>
                  <a:lnTo>
                    <a:pt x="14" y="2"/>
                  </a:lnTo>
                  <a:lnTo>
                    <a:pt x="6" y="8"/>
                  </a:lnTo>
                  <a:lnTo>
                    <a:pt x="2" y="14"/>
                  </a:lnTo>
                  <a:lnTo>
                    <a:pt x="0" y="24"/>
                  </a:lnTo>
                  <a:lnTo>
                    <a:pt x="0" y="24"/>
                  </a:lnTo>
                  <a:lnTo>
                    <a:pt x="2" y="32"/>
                  </a:lnTo>
                  <a:lnTo>
                    <a:pt x="6" y="40"/>
                  </a:lnTo>
                  <a:lnTo>
                    <a:pt x="14" y="44"/>
                  </a:lnTo>
                  <a:lnTo>
                    <a:pt x="22" y="46"/>
                  </a:lnTo>
                  <a:lnTo>
                    <a:pt x="22" y="46"/>
                  </a:lnTo>
                  <a:lnTo>
                    <a:pt x="32" y="44"/>
                  </a:lnTo>
                  <a:lnTo>
                    <a:pt x="38" y="40"/>
                  </a:lnTo>
                  <a:lnTo>
                    <a:pt x="44" y="32"/>
                  </a:lnTo>
                  <a:lnTo>
                    <a:pt x="46" y="24"/>
                  </a:lnTo>
                  <a:lnTo>
                    <a:pt x="46" y="24"/>
                  </a:lnTo>
                  <a:lnTo>
                    <a:pt x="44" y="14"/>
                  </a:lnTo>
                  <a:lnTo>
                    <a:pt x="38" y="8"/>
                  </a:lnTo>
                  <a:lnTo>
                    <a:pt x="32" y="2"/>
                  </a:lnTo>
                  <a:lnTo>
                    <a:pt x="2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217" name="Freeform 440"/>
            <p:cNvSpPr/>
            <p:nvPr/>
          </p:nvSpPr>
          <p:spPr bwMode="auto">
            <a:xfrm>
              <a:off x="2706688" y="1558925"/>
              <a:ext cx="73025" cy="73025"/>
            </a:xfrm>
            <a:custGeom>
              <a:avLst/>
              <a:gdLst/>
              <a:ahLst/>
              <a:cxnLst>
                <a:cxn ang="0">
                  <a:pos x="22" y="0"/>
                </a:cxn>
                <a:cxn ang="0">
                  <a:pos x="22" y="0"/>
                </a:cxn>
                <a:cxn ang="0">
                  <a:pos x="14" y="2"/>
                </a:cxn>
                <a:cxn ang="0">
                  <a:pos x="6" y="8"/>
                </a:cxn>
                <a:cxn ang="0">
                  <a:pos x="2" y="14"/>
                </a:cxn>
                <a:cxn ang="0">
                  <a:pos x="0" y="24"/>
                </a:cxn>
                <a:cxn ang="0">
                  <a:pos x="0" y="24"/>
                </a:cxn>
                <a:cxn ang="0">
                  <a:pos x="2" y="32"/>
                </a:cxn>
                <a:cxn ang="0">
                  <a:pos x="6" y="40"/>
                </a:cxn>
                <a:cxn ang="0">
                  <a:pos x="14" y="44"/>
                </a:cxn>
                <a:cxn ang="0">
                  <a:pos x="22" y="46"/>
                </a:cxn>
                <a:cxn ang="0">
                  <a:pos x="22" y="46"/>
                </a:cxn>
                <a:cxn ang="0">
                  <a:pos x="32" y="44"/>
                </a:cxn>
                <a:cxn ang="0">
                  <a:pos x="38" y="40"/>
                </a:cxn>
                <a:cxn ang="0">
                  <a:pos x="44" y="32"/>
                </a:cxn>
                <a:cxn ang="0">
                  <a:pos x="46" y="24"/>
                </a:cxn>
                <a:cxn ang="0">
                  <a:pos x="46" y="24"/>
                </a:cxn>
                <a:cxn ang="0">
                  <a:pos x="44" y="14"/>
                </a:cxn>
                <a:cxn ang="0">
                  <a:pos x="38" y="8"/>
                </a:cxn>
                <a:cxn ang="0">
                  <a:pos x="32" y="2"/>
                </a:cxn>
                <a:cxn ang="0">
                  <a:pos x="22" y="0"/>
                </a:cxn>
              </a:cxnLst>
              <a:rect l="0" t="0" r="r" b="b"/>
              <a:pathLst>
                <a:path w="46" h="46">
                  <a:moveTo>
                    <a:pt x="22" y="0"/>
                  </a:moveTo>
                  <a:lnTo>
                    <a:pt x="22" y="0"/>
                  </a:lnTo>
                  <a:lnTo>
                    <a:pt x="14" y="2"/>
                  </a:lnTo>
                  <a:lnTo>
                    <a:pt x="6" y="8"/>
                  </a:lnTo>
                  <a:lnTo>
                    <a:pt x="2" y="14"/>
                  </a:lnTo>
                  <a:lnTo>
                    <a:pt x="0" y="24"/>
                  </a:lnTo>
                  <a:lnTo>
                    <a:pt x="0" y="24"/>
                  </a:lnTo>
                  <a:lnTo>
                    <a:pt x="2" y="32"/>
                  </a:lnTo>
                  <a:lnTo>
                    <a:pt x="6" y="40"/>
                  </a:lnTo>
                  <a:lnTo>
                    <a:pt x="14" y="44"/>
                  </a:lnTo>
                  <a:lnTo>
                    <a:pt x="22" y="46"/>
                  </a:lnTo>
                  <a:lnTo>
                    <a:pt x="22" y="46"/>
                  </a:lnTo>
                  <a:lnTo>
                    <a:pt x="32" y="44"/>
                  </a:lnTo>
                  <a:lnTo>
                    <a:pt x="38" y="40"/>
                  </a:lnTo>
                  <a:lnTo>
                    <a:pt x="44" y="32"/>
                  </a:lnTo>
                  <a:lnTo>
                    <a:pt x="46" y="24"/>
                  </a:lnTo>
                  <a:lnTo>
                    <a:pt x="46" y="24"/>
                  </a:lnTo>
                  <a:lnTo>
                    <a:pt x="44" y="14"/>
                  </a:lnTo>
                  <a:lnTo>
                    <a:pt x="38" y="8"/>
                  </a:lnTo>
                  <a:lnTo>
                    <a:pt x="32" y="2"/>
                  </a:lnTo>
                  <a:lnTo>
                    <a:pt x="22"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218" name="Freeform 441"/>
            <p:cNvSpPr/>
            <p:nvPr/>
          </p:nvSpPr>
          <p:spPr bwMode="auto">
            <a:xfrm>
              <a:off x="3090863" y="1552575"/>
              <a:ext cx="34925" cy="34925"/>
            </a:xfrm>
            <a:custGeom>
              <a:avLst/>
              <a:gdLst/>
              <a:ahLst/>
              <a:cxnLst>
                <a:cxn ang="0">
                  <a:pos x="10" y="0"/>
                </a:cxn>
                <a:cxn ang="0">
                  <a:pos x="10" y="0"/>
                </a:cxn>
                <a:cxn ang="0">
                  <a:pos x="6" y="0"/>
                </a:cxn>
                <a:cxn ang="0">
                  <a:pos x="2" y="2"/>
                </a:cxn>
                <a:cxn ang="0">
                  <a:pos x="0" y="6"/>
                </a:cxn>
                <a:cxn ang="0">
                  <a:pos x="0" y="10"/>
                </a:cxn>
                <a:cxn ang="0">
                  <a:pos x="0" y="10"/>
                </a:cxn>
                <a:cxn ang="0">
                  <a:pos x="0" y="14"/>
                </a:cxn>
                <a:cxn ang="0">
                  <a:pos x="2" y="18"/>
                </a:cxn>
                <a:cxn ang="0">
                  <a:pos x="6" y="20"/>
                </a:cxn>
                <a:cxn ang="0">
                  <a:pos x="10" y="22"/>
                </a:cxn>
                <a:cxn ang="0">
                  <a:pos x="10" y="22"/>
                </a:cxn>
                <a:cxn ang="0">
                  <a:pos x="14" y="20"/>
                </a:cxn>
                <a:cxn ang="0">
                  <a:pos x="18" y="18"/>
                </a:cxn>
                <a:cxn ang="0">
                  <a:pos x="20" y="14"/>
                </a:cxn>
                <a:cxn ang="0">
                  <a:pos x="22" y="10"/>
                </a:cxn>
                <a:cxn ang="0">
                  <a:pos x="22" y="10"/>
                </a:cxn>
                <a:cxn ang="0">
                  <a:pos x="20" y="6"/>
                </a:cxn>
                <a:cxn ang="0">
                  <a:pos x="18" y="2"/>
                </a:cxn>
                <a:cxn ang="0">
                  <a:pos x="14" y="0"/>
                </a:cxn>
                <a:cxn ang="0">
                  <a:pos x="10" y="0"/>
                </a:cxn>
              </a:cxnLst>
              <a:rect l="0" t="0" r="r" b="b"/>
              <a:pathLst>
                <a:path w="22" h="22">
                  <a:moveTo>
                    <a:pt x="10" y="0"/>
                  </a:moveTo>
                  <a:lnTo>
                    <a:pt x="10" y="0"/>
                  </a:lnTo>
                  <a:lnTo>
                    <a:pt x="6" y="0"/>
                  </a:lnTo>
                  <a:lnTo>
                    <a:pt x="2" y="2"/>
                  </a:lnTo>
                  <a:lnTo>
                    <a:pt x="0" y="6"/>
                  </a:lnTo>
                  <a:lnTo>
                    <a:pt x="0" y="10"/>
                  </a:lnTo>
                  <a:lnTo>
                    <a:pt x="0" y="10"/>
                  </a:lnTo>
                  <a:lnTo>
                    <a:pt x="0" y="14"/>
                  </a:lnTo>
                  <a:lnTo>
                    <a:pt x="2" y="18"/>
                  </a:lnTo>
                  <a:lnTo>
                    <a:pt x="6" y="20"/>
                  </a:lnTo>
                  <a:lnTo>
                    <a:pt x="10" y="22"/>
                  </a:lnTo>
                  <a:lnTo>
                    <a:pt x="10" y="22"/>
                  </a:lnTo>
                  <a:lnTo>
                    <a:pt x="14" y="20"/>
                  </a:lnTo>
                  <a:lnTo>
                    <a:pt x="18" y="18"/>
                  </a:lnTo>
                  <a:lnTo>
                    <a:pt x="20" y="14"/>
                  </a:lnTo>
                  <a:lnTo>
                    <a:pt x="22" y="10"/>
                  </a:lnTo>
                  <a:lnTo>
                    <a:pt x="22" y="10"/>
                  </a:lnTo>
                  <a:lnTo>
                    <a:pt x="20" y="6"/>
                  </a:lnTo>
                  <a:lnTo>
                    <a:pt x="18" y="2"/>
                  </a:lnTo>
                  <a:lnTo>
                    <a:pt x="14" y="0"/>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219" name="Freeform 442"/>
            <p:cNvSpPr/>
            <p:nvPr/>
          </p:nvSpPr>
          <p:spPr bwMode="auto">
            <a:xfrm>
              <a:off x="3090863" y="1552575"/>
              <a:ext cx="34925" cy="34925"/>
            </a:xfrm>
            <a:custGeom>
              <a:avLst/>
              <a:gdLst/>
              <a:ahLst/>
              <a:cxnLst>
                <a:cxn ang="0">
                  <a:pos x="10" y="0"/>
                </a:cxn>
                <a:cxn ang="0">
                  <a:pos x="10" y="0"/>
                </a:cxn>
                <a:cxn ang="0">
                  <a:pos x="6" y="0"/>
                </a:cxn>
                <a:cxn ang="0">
                  <a:pos x="2" y="2"/>
                </a:cxn>
                <a:cxn ang="0">
                  <a:pos x="0" y="6"/>
                </a:cxn>
                <a:cxn ang="0">
                  <a:pos x="0" y="10"/>
                </a:cxn>
                <a:cxn ang="0">
                  <a:pos x="0" y="10"/>
                </a:cxn>
                <a:cxn ang="0">
                  <a:pos x="0" y="14"/>
                </a:cxn>
                <a:cxn ang="0">
                  <a:pos x="2" y="18"/>
                </a:cxn>
                <a:cxn ang="0">
                  <a:pos x="6" y="20"/>
                </a:cxn>
                <a:cxn ang="0">
                  <a:pos x="10" y="22"/>
                </a:cxn>
                <a:cxn ang="0">
                  <a:pos x="10" y="22"/>
                </a:cxn>
                <a:cxn ang="0">
                  <a:pos x="14" y="20"/>
                </a:cxn>
                <a:cxn ang="0">
                  <a:pos x="18" y="18"/>
                </a:cxn>
                <a:cxn ang="0">
                  <a:pos x="20" y="14"/>
                </a:cxn>
                <a:cxn ang="0">
                  <a:pos x="22" y="10"/>
                </a:cxn>
                <a:cxn ang="0">
                  <a:pos x="22" y="10"/>
                </a:cxn>
                <a:cxn ang="0">
                  <a:pos x="20" y="6"/>
                </a:cxn>
                <a:cxn ang="0">
                  <a:pos x="18" y="2"/>
                </a:cxn>
                <a:cxn ang="0">
                  <a:pos x="14" y="0"/>
                </a:cxn>
                <a:cxn ang="0">
                  <a:pos x="10" y="0"/>
                </a:cxn>
              </a:cxnLst>
              <a:rect l="0" t="0" r="r" b="b"/>
              <a:pathLst>
                <a:path w="22" h="22">
                  <a:moveTo>
                    <a:pt x="10" y="0"/>
                  </a:moveTo>
                  <a:lnTo>
                    <a:pt x="10" y="0"/>
                  </a:lnTo>
                  <a:lnTo>
                    <a:pt x="6" y="0"/>
                  </a:lnTo>
                  <a:lnTo>
                    <a:pt x="2" y="2"/>
                  </a:lnTo>
                  <a:lnTo>
                    <a:pt x="0" y="6"/>
                  </a:lnTo>
                  <a:lnTo>
                    <a:pt x="0" y="10"/>
                  </a:lnTo>
                  <a:lnTo>
                    <a:pt x="0" y="10"/>
                  </a:lnTo>
                  <a:lnTo>
                    <a:pt x="0" y="14"/>
                  </a:lnTo>
                  <a:lnTo>
                    <a:pt x="2" y="18"/>
                  </a:lnTo>
                  <a:lnTo>
                    <a:pt x="6" y="20"/>
                  </a:lnTo>
                  <a:lnTo>
                    <a:pt x="10" y="22"/>
                  </a:lnTo>
                  <a:lnTo>
                    <a:pt x="10" y="22"/>
                  </a:lnTo>
                  <a:lnTo>
                    <a:pt x="14" y="20"/>
                  </a:lnTo>
                  <a:lnTo>
                    <a:pt x="18" y="18"/>
                  </a:lnTo>
                  <a:lnTo>
                    <a:pt x="20" y="14"/>
                  </a:lnTo>
                  <a:lnTo>
                    <a:pt x="22" y="10"/>
                  </a:lnTo>
                  <a:lnTo>
                    <a:pt x="22" y="10"/>
                  </a:lnTo>
                  <a:lnTo>
                    <a:pt x="20" y="6"/>
                  </a:lnTo>
                  <a:lnTo>
                    <a:pt x="18" y="2"/>
                  </a:lnTo>
                  <a:lnTo>
                    <a:pt x="14" y="0"/>
                  </a:lnTo>
                  <a:lnTo>
                    <a:pt x="10"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220" name="Freeform 443"/>
            <p:cNvSpPr/>
            <p:nvPr/>
          </p:nvSpPr>
          <p:spPr bwMode="auto">
            <a:xfrm>
              <a:off x="2627313" y="1774825"/>
              <a:ext cx="34925" cy="34925"/>
            </a:xfrm>
            <a:custGeom>
              <a:avLst/>
              <a:gdLst/>
              <a:ahLst/>
              <a:cxnLst>
                <a:cxn ang="0">
                  <a:pos x="10" y="0"/>
                </a:cxn>
                <a:cxn ang="0">
                  <a:pos x="10" y="0"/>
                </a:cxn>
                <a:cxn ang="0">
                  <a:pos x="6" y="0"/>
                </a:cxn>
                <a:cxn ang="0">
                  <a:pos x="2" y="2"/>
                </a:cxn>
                <a:cxn ang="0">
                  <a:pos x="0" y="6"/>
                </a:cxn>
                <a:cxn ang="0">
                  <a:pos x="0" y="10"/>
                </a:cxn>
                <a:cxn ang="0">
                  <a:pos x="0" y="10"/>
                </a:cxn>
                <a:cxn ang="0">
                  <a:pos x="0" y="14"/>
                </a:cxn>
                <a:cxn ang="0">
                  <a:pos x="2" y="18"/>
                </a:cxn>
                <a:cxn ang="0">
                  <a:pos x="6" y="20"/>
                </a:cxn>
                <a:cxn ang="0">
                  <a:pos x="10" y="22"/>
                </a:cxn>
                <a:cxn ang="0">
                  <a:pos x="10" y="22"/>
                </a:cxn>
                <a:cxn ang="0">
                  <a:pos x="16" y="20"/>
                </a:cxn>
                <a:cxn ang="0">
                  <a:pos x="18" y="18"/>
                </a:cxn>
                <a:cxn ang="0">
                  <a:pos x="22" y="14"/>
                </a:cxn>
                <a:cxn ang="0">
                  <a:pos x="22" y="10"/>
                </a:cxn>
                <a:cxn ang="0">
                  <a:pos x="22" y="10"/>
                </a:cxn>
                <a:cxn ang="0">
                  <a:pos x="22" y="6"/>
                </a:cxn>
                <a:cxn ang="0">
                  <a:pos x="18" y="2"/>
                </a:cxn>
                <a:cxn ang="0">
                  <a:pos x="16" y="0"/>
                </a:cxn>
                <a:cxn ang="0">
                  <a:pos x="10" y="0"/>
                </a:cxn>
              </a:cxnLst>
              <a:rect l="0" t="0" r="r" b="b"/>
              <a:pathLst>
                <a:path w="22" h="22">
                  <a:moveTo>
                    <a:pt x="10" y="0"/>
                  </a:moveTo>
                  <a:lnTo>
                    <a:pt x="10" y="0"/>
                  </a:lnTo>
                  <a:lnTo>
                    <a:pt x="6" y="0"/>
                  </a:lnTo>
                  <a:lnTo>
                    <a:pt x="2" y="2"/>
                  </a:lnTo>
                  <a:lnTo>
                    <a:pt x="0" y="6"/>
                  </a:lnTo>
                  <a:lnTo>
                    <a:pt x="0" y="10"/>
                  </a:lnTo>
                  <a:lnTo>
                    <a:pt x="0" y="10"/>
                  </a:lnTo>
                  <a:lnTo>
                    <a:pt x="0" y="14"/>
                  </a:lnTo>
                  <a:lnTo>
                    <a:pt x="2" y="18"/>
                  </a:lnTo>
                  <a:lnTo>
                    <a:pt x="6" y="20"/>
                  </a:lnTo>
                  <a:lnTo>
                    <a:pt x="10" y="22"/>
                  </a:lnTo>
                  <a:lnTo>
                    <a:pt x="10" y="22"/>
                  </a:lnTo>
                  <a:lnTo>
                    <a:pt x="16" y="20"/>
                  </a:lnTo>
                  <a:lnTo>
                    <a:pt x="18" y="18"/>
                  </a:lnTo>
                  <a:lnTo>
                    <a:pt x="22" y="14"/>
                  </a:lnTo>
                  <a:lnTo>
                    <a:pt x="22" y="10"/>
                  </a:lnTo>
                  <a:lnTo>
                    <a:pt x="22" y="10"/>
                  </a:lnTo>
                  <a:lnTo>
                    <a:pt x="22" y="6"/>
                  </a:lnTo>
                  <a:lnTo>
                    <a:pt x="18" y="2"/>
                  </a:lnTo>
                  <a:lnTo>
                    <a:pt x="16" y="0"/>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221" name="Freeform 444"/>
            <p:cNvSpPr/>
            <p:nvPr/>
          </p:nvSpPr>
          <p:spPr bwMode="auto">
            <a:xfrm>
              <a:off x="2627313" y="1774825"/>
              <a:ext cx="34925" cy="34925"/>
            </a:xfrm>
            <a:custGeom>
              <a:avLst/>
              <a:gdLst/>
              <a:ahLst/>
              <a:cxnLst>
                <a:cxn ang="0">
                  <a:pos x="10" y="0"/>
                </a:cxn>
                <a:cxn ang="0">
                  <a:pos x="10" y="0"/>
                </a:cxn>
                <a:cxn ang="0">
                  <a:pos x="6" y="0"/>
                </a:cxn>
                <a:cxn ang="0">
                  <a:pos x="2" y="2"/>
                </a:cxn>
                <a:cxn ang="0">
                  <a:pos x="0" y="6"/>
                </a:cxn>
                <a:cxn ang="0">
                  <a:pos x="0" y="10"/>
                </a:cxn>
                <a:cxn ang="0">
                  <a:pos x="0" y="10"/>
                </a:cxn>
                <a:cxn ang="0">
                  <a:pos x="0" y="14"/>
                </a:cxn>
                <a:cxn ang="0">
                  <a:pos x="2" y="18"/>
                </a:cxn>
                <a:cxn ang="0">
                  <a:pos x="6" y="20"/>
                </a:cxn>
                <a:cxn ang="0">
                  <a:pos x="10" y="22"/>
                </a:cxn>
                <a:cxn ang="0">
                  <a:pos x="10" y="22"/>
                </a:cxn>
                <a:cxn ang="0">
                  <a:pos x="16" y="20"/>
                </a:cxn>
                <a:cxn ang="0">
                  <a:pos x="18" y="18"/>
                </a:cxn>
                <a:cxn ang="0">
                  <a:pos x="22" y="14"/>
                </a:cxn>
                <a:cxn ang="0">
                  <a:pos x="22" y="10"/>
                </a:cxn>
                <a:cxn ang="0">
                  <a:pos x="22" y="10"/>
                </a:cxn>
                <a:cxn ang="0">
                  <a:pos x="22" y="6"/>
                </a:cxn>
                <a:cxn ang="0">
                  <a:pos x="18" y="2"/>
                </a:cxn>
                <a:cxn ang="0">
                  <a:pos x="16" y="0"/>
                </a:cxn>
                <a:cxn ang="0">
                  <a:pos x="10" y="0"/>
                </a:cxn>
              </a:cxnLst>
              <a:rect l="0" t="0" r="r" b="b"/>
              <a:pathLst>
                <a:path w="22" h="22">
                  <a:moveTo>
                    <a:pt x="10" y="0"/>
                  </a:moveTo>
                  <a:lnTo>
                    <a:pt x="10" y="0"/>
                  </a:lnTo>
                  <a:lnTo>
                    <a:pt x="6" y="0"/>
                  </a:lnTo>
                  <a:lnTo>
                    <a:pt x="2" y="2"/>
                  </a:lnTo>
                  <a:lnTo>
                    <a:pt x="0" y="6"/>
                  </a:lnTo>
                  <a:lnTo>
                    <a:pt x="0" y="10"/>
                  </a:lnTo>
                  <a:lnTo>
                    <a:pt x="0" y="10"/>
                  </a:lnTo>
                  <a:lnTo>
                    <a:pt x="0" y="14"/>
                  </a:lnTo>
                  <a:lnTo>
                    <a:pt x="2" y="18"/>
                  </a:lnTo>
                  <a:lnTo>
                    <a:pt x="6" y="20"/>
                  </a:lnTo>
                  <a:lnTo>
                    <a:pt x="10" y="22"/>
                  </a:lnTo>
                  <a:lnTo>
                    <a:pt x="10" y="22"/>
                  </a:lnTo>
                  <a:lnTo>
                    <a:pt x="16" y="20"/>
                  </a:lnTo>
                  <a:lnTo>
                    <a:pt x="18" y="18"/>
                  </a:lnTo>
                  <a:lnTo>
                    <a:pt x="22" y="14"/>
                  </a:lnTo>
                  <a:lnTo>
                    <a:pt x="22" y="10"/>
                  </a:lnTo>
                  <a:lnTo>
                    <a:pt x="22" y="10"/>
                  </a:lnTo>
                  <a:lnTo>
                    <a:pt x="22" y="6"/>
                  </a:lnTo>
                  <a:lnTo>
                    <a:pt x="18" y="2"/>
                  </a:lnTo>
                  <a:lnTo>
                    <a:pt x="16" y="0"/>
                  </a:lnTo>
                  <a:lnTo>
                    <a:pt x="10"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222" name="Freeform 445"/>
            <p:cNvSpPr/>
            <p:nvPr/>
          </p:nvSpPr>
          <p:spPr bwMode="auto">
            <a:xfrm>
              <a:off x="3417888" y="1790700"/>
              <a:ext cx="38100" cy="34925"/>
            </a:xfrm>
            <a:custGeom>
              <a:avLst/>
              <a:gdLst/>
              <a:ahLst/>
              <a:cxnLst>
                <a:cxn ang="0">
                  <a:pos x="12" y="0"/>
                </a:cxn>
                <a:cxn ang="0">
                  <a:pos x="12" y="0"/>
                </a:cxn>
                <a:cxn ang="0">
                  <a:pos x="8" y="2"/>
                </a:cxn>
                <a:cxn ang="0">
                  <a:pos x="4" y="4"/>
                </a:cxn>
                <a:cxn ang="0">
                  <a:pos x="2" y="8"/>
                </a:cxn>
                <a:cxn ang="0">
                  <a:pos x="0" y="12"/>
                </a:cxn>
                <a:cxn ang="0">
                  <a:pos x="0" y="12"/>
                </a:cxn>
                <a:cxn ang="0">
                  <a:pos x="2" y="16"/>
                </a:cxn>
                <a:cxn ang="0">
                  <a:pos x="4" y="20"/>
                </a:cxn>
                <a:cxn ang="0">
                  <a:pos x="8" y="22"/>
                </a:cxn>
                <a:cxn ang="0">
                  <a:pos x="12" y="22"/>
                </a:cxn>
                <a:cxn ang="0">
                  <a:pos x="12" y="22"/>
                </a:cxn>
                <a:cxn ang="0">
                  <a:pos x="16" y="22"/>
                </a:cxn>
                <a:cxn ang="0">
                  <a:pos x="20" y="20"/>
                </a:cxn>
                <a:cxn ang="0">
                  <a:pos x="22" y="16"/>
                </a:cxn>
                <a:cxn ang="0">
                  <a:pos x="24" y="12"/>
                </a:cxn>
                <a:cxn ang="0">
                  <a:pos x="24" y="12"/>
                </a:cxn>
                <a:cxn ang="0">
                  <a:pos x="22" y="8"/>
                </a:cxn>
                <a:cxn ang="0">
                  <a:pos x="20" y="4"/>
                </a:cxn>
                <a:cxn ang="0">
                  <a:pos x="16" y="2"/>
                </a:cxn>
                <a:cxn ang="0">
                  <a:pos x="12" y="0"/>
                </a:cxn>
              </a:cxnLst>
              <a:rect l="0" t="0" r="r" b="b"/>
              <a:pathLst>
                <a:path w="24" h="22">
                  <a:moveTo>
                    <a:pt x="12" y="0"/>
                  </a:moveTo>
                  <a:lnTo>
                    <a:pt x="12" y="0"/>
                  </a:lnTo>
                  <a:lnTo>
                    <a:pt x="8" y="2"/>
                  </a:lnTo>
                  <a:lnTo>
                    <a:pt x="4" y="4"/>
                  </a:lnTo>
                  <a:lnTo>
                    <a:pt x="2" y="8"/>
                  </a:lnTo>
                  <a:lnTo>
                    <a:pt x="0" y="12"/>
                  </a:lnTo>
                  <a:lnTo>
                    <a:pt x="0" y="12"/>
                  </a:lnTo>
                  <a:lnTo>
                    <a:pt x="2" y="16"/>
                  </a:lnTo>
                  <a:lnTo>
                    <a:pt x="4" y="20"/>
                  </a:lnTo>
                  <a:lnTo>
                    <a:pt x="8" y="22"/>
                  </a:lnTo>
                  <a:lnTo>
                    <a:pt x="12" y="22"/>
                  </a:lnTo>
                  <a:lnTo>
                    <a:pt x="12" y="22"/>
                  </a:lnTo>
                  <a:lnTo>
                    <a:pt x="16" y="22"/>
                  </a:lnTo>
                  <a:lnTo>
                    <a:pt x="20" y="20"/>
                  </a:lnTo>
                  <a:lnTo>
                    <a:pt x="22" y="16"/>
                  </a:lnTo>
                  <a:lnTo>
                    <a:pt x="24" y="12"/>
                  </a:lnTo>
                  <a:lnTo>
                    <a:pt x="24" y="12"/>
                  </a:lnTo>
                  <a:lnTo>
                    <a:pt x="22" y="8"/>
                  </a:lnTo>
                  <a:lnTo>
                    <a:pt x="20" y="4"/>
                  </a:lnTo>
                  <a:lnTo>
                    <a:pt x="16" y="2"/>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223" name="Freeform 446"/>
            <p:cNvSpPr/>
            <p:nvPr/>
          </p:nvSpPr>
          <p:spPr bwMode="auto">
            <a:xfrm>
              <a:off x="3417888" y="1790700"/>
              <a:ext cx="38100" cy="34925"/>
            </a:xfrm>
            <a:custGeom>
              <a:avLst/>
              <a:gdLst/>
              <a:ahLst/>
              <a:cxnLst>
                <a:cxn ang="0">
                  <a:pos x="12" y="0"/>
                </a:cxn>
                <a:cxn ang="0">
                  <a:pos x="12" y="0"/>
                </a:cxn>
                <a:cxn ang="0">
                  <a:pos x="8" y="2"/>
                </a:cxn>
                <a:cxn ang="0">
                  <a:pos x="4" y="4"/>
                </a:cxn>
                <a:cxn ang="0">
                  <a:pos x="2" y="8"/>
                </a:cxn>
                <a:cxn ang="0">
                  <a:pos x="0" y="12"/>
                </a:cxn>
                <a:cxn ang="0">
                  <a:pos x="0" y="12"/>
                </a:cxn>
                <a:cxn ang="0">
                  <a:pos x="2" y="16"/>
                </a:cxn>
                <a:cxn ang="0">
                  <a:pos x="4" y="20"/>
                </a:cxn>
                <a:cxn ang="0">
                  <a:pos x="8" y="22"/>
                </a:cxn>
                <a:cxn ang="0">
                  <a:pos x="12" y="22"/>
                </a:cxn>
                <a:cxn ang="0">
                  <a:pos x="12" y="22"/>
                </a:cxn>
                <a:cxn ang="0">
                  <a:pos x="16" y="22"/>
                </a:cxn>
                <a:cxn ang="0">
                  <a:pos x="20" y="20"/>
                </a:cxn>
                <a:cxn ang="0">
                  <a:pos x="22" y="16"/>
                </a:cxn>
                <a:cxn ang="0">
                  <a:pos x="24" y="12"/>
                </a:cxn>
                <a:cxn ang="0">
                  <a:pos x="24" y="12"/>
                </a:cxn>
                <a:cxn ang="0">
                  <a:pos x="22" y="8"/>
                </a:cxn>
                <a:cxn ang="0">
                  <a:pos x="20" y="4"/>
                </a:cxn>
                <a:cxn ang="0">
                  <a:pos x="16" y="2"/>
                </a:cxn>
                <a:cxn ang="0">
                  <a:pos x="12" y="0"/>
                </a:cxn>
              </a:cxnLst>
              <a:rect l="0" t="0" r="r" b="b"/>
              <a:pathLst>
                <a:path w="24" h="22">
                  <a:moveTo>
                    <a:pt x="12" y="0"/>
                  </a:moveTo>
                  <a:lnTo>
                    <a:pt x="12" y="0"/>
                  </a:lnTo>
                  <a:lnTo>
                    <a:pt x="8" y="2"/>
                  </a:lnTo>
                  <a:lnTo>
                    <a:pt x="4" y="4"/>
                  </a:lnTo>
                  <a:lnTo>
                    <a:pt x="2" y="8"/>
                  </a:lnTo>
                  <a:lnTo>
                    <a:pt x="0" y="12"/>
                  </a:lnTo>
                  <a:lnTo>
                    <a:pt x="0" y="12"/>
                  </a:lnTo>
                  <a:lnTo>
                    <a:pt x="2" y="16"/>
                  </a:lnTo>
                  <a:lnTo>
                    <a:pt x="4" y="20"/>
                  </a:lnTo>
                  <a:lnTo>
                    <a:pt x="8" y="22"/>
                  </a:lnTo>
                  <a:lnTo>
                    <a:pt x="12" y="22"/>
                  </a:lnTo>
                  <a:lnTo>
                    <a:pt x="12" y="22"/>
                  </a:lnTo>
                  <a:lnTo>
                    <a:pt x="16" y="22"/>
                  </a:lnTo>
                  <a:lnTo>
                    <a:pt x="20" y="20"/>
                  </a:lnTo>
                  <a:lnTo>
                    <a:pt x="22" y="16"/>
                  </a:lnTo>
                  <a:lnTo>
                    <a:pt x="24" y="12"/>
                  </a:lnTo>
                  <a:lnTo>
                    <a:pt x="24" y="12"/>
                  </a:lnTo>
                  <a:lnTo>
                    <a:pt x="22" y="8"/>
                  </a:lnTo>
                  <a:lnTo>
                    <a:pt x="20" y="4"/>
                  </a:lnTo>
                  <a:lnTo>
                    <a:pt x="16" y="2"/>
                  </a:lnTo>
                  <a:lnTo>
                    <a:pt x="12"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224" name="Freeform 447"/>
            <p:cNvSpPr/>
            <p:nvPr/>
          </p:nvSpPr>
          <p:spPr bwMode="auto">
            <a:xfrm>
              <a:off x="3351213" y="1384300"/>
              <a:ext cx="47625" cy="47625"/>
            </a:xfrm>
            <a:custGeom>
              <a:avLst/>
              <a:gdLst/>
              <a:ahLst/>
              <a:cxnLst>
                <a:cxn ang="0">
                  <a:pos x="14" y="0"/>
                </a:cxn>
                <a:cxn ang="0">
                  <a:pos x="14" y="0"/>
                </a:cxn>
                <a:cxn ang="0">
                  <a:pos x="8" y="2"/>
                </a:cxn>
                <a:cxn ang="0">
                  <a:pos x="4" y="4"/>
                </a:cxn>
                <a:cxn ang="0">
                  <a:pos x="0" y="10"/>
                </a:cxn>
                <a:cxn ang="0">
                  <a:pos x="0" y="16"/>
                </a:cxn>
                <a:cxn ang="0">
                  <a:pos x="0" y="16"/>
                </a:cxn>
                <a:cxn ang="0">
                  <a:pos x="0" y="22"/>
                </a:cxn>
                <a:cxn ang="0">
                  <a:pos x="4" y="26"/>
                </a:cxn>
                <a:cxn ang="0">
                  <a:pos x="8" y="30"/>
                </a:cxn>
                <a:cxn ang="0">
                  <a:pos x="14" y="30"/>
                </a:cxn>
                <a:cxn ang="0">
                  <a:pos x="14" y="30"/>
                </a:cxn>
                <a:cxn ang="0">
                  <a:pos x="20" y="30"/>
                </a:cxn>
                <a:cxn ang="0">
                  <a:pos x="26" y="26"/>
                </a:cxn>
                <a:cxn ang="0">
                  <a:pos x="28" y="22"/>
                </a:cxn>
                <a:cxn ang="0">
                  <a:pos x="30" y="16"/>
                </a:cxn>
                <a:cxn ang="0">
                  <a:pos x="30" y="16"/>
                </a:cxn>
                <a:cxn ang="0">
                  <a:pos x="28" y="10"/>
                </a:cxn>
                <a:cxn ang="0">
                  <a:pos x="26" y="4"/>
                </a:cxn>
                <a:cxn ang="0">
                  <a:pos x="20" y="2"/>
                </a:cxn>
                <a:cxn ang="0">
                  <a:pos x="14" y="0"/>
                </a:cxn>
              </a:cxnLst>
              <a:rect l="0" t="0" r="r" b="b"/>
              <a:pathLst>
                <a:path w="30" h="30">
                  <a:moveTo>
                    <a:pt x="14" y="0"/>
                  </a:moveTo>
                  <a:lnTo>
                    <a:pt x="14" y="0"/>
                  </a:lnTo>
                  <a:lnTo>
                    <a:pt x="8" y="2"/>
                  </a:lnTo>
                  <a:lnTo>
                    <a:pt x="4" y="4"/>
                  </a:lnTo>
                  <a:lnTo>
                    <a:pt x="0" y="10"/>
                  </a:lnTo>
                  <a:lnTo>
                    <a:pt x="0" y="16"/>
                  </a:lnTo>
                  <a:lnTo>
                    <a:pt x="0" y="16"/>
                  </a:lnTo>
                  <a:lnTo>
                    <a:pt x="0" y="22"/>
                  </a:lnTo>
                  <a:lnTo>
                    <a:pt x="4" y="26"/>
                  </a:lnTo>
                  <a:lnTo>
                    <a:pt x="8" y="30"/>
                  </a:lnTo>
                  <a:lnTo>
                    <a:pt x="14" y="30"/>
                  </a:lnTo>
                  <a:lnTo>
                    <a:pt x="14" y="30"/>
                  </a:lnTo>
                  <a:lnTo>
                    <a:pt x="20" y="30"/>
                  </a:lnTo>
                  <a:lnTo>
                    <a:pt x="26" y="26"/>
                  </a:lnTo>
                  <a:lnTo>
                    <a:pt x="28" y="22"/>
                  </a:lnTo>
                  <a:lnTo>
                    <a:pt x="30" y="16"/>
                  </a:lnTo>
                  <a:lnTo>
                    <a:pt x="30" y="16"/>
                  </a:lnTo>
                  <a:lnTo>
                    <a:pt x="28" y="10"/>
                  </a:lnTo>
                  <a:lnTo>
                    <a:pt x="26" y="4"/>
                  </a:lnTo>
                  <a:lnTo>
                    <a:pt x="20" y="2"/>
                  </a:lnTo>
                  <a:lnTo>
                    <a:pt x="14"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225" name="Freeform 448"/>
            <p:cNvSpPr/>
            <p:nvPr/>
          </p:nvSpPr>
          <p:spPr bwMode="auto">
            <a:xfrm>
              <a:off x="3351213" y="1384300"/>
              <a:ext cx="47625" cy="47625"/>
            </a:xfrm>
            <a:custGeom>
              <a:avLst/>
              <a:gdLst/>
              <a:ahLst/>
              <a:cxnLst>
                <a:cxn ang="0">
                  <a:pos x="14" y="0"/>
                </a:cxn>
                <a:cxn ang="0">
                  <a:pos x="14" y="0"/>
                </a:cxn>
                <a:cxn ang="0">
                  <a:pos x="8" y="2"/>
                </a:cxn>
                <a:cxn ang="0">
                  <a:pos x="4" y="4"/>
                </a:cxn>
                <a:cxn ang="0">
                  <a:pos x="0" y="10"/>
                </a:cxn>
                <a:cxn ang="0">
                  <a:pos x="0" y="16"/>
                </a:cxn>
                <a:cxn ang="0">
                  <a:pos x="0" y="16"/>
                </a:cxn>
                <a:cxn ang="0">
                  <a:pos x="0" y="22"/>
                </a:cxn>
                <a:cxn ang="0">
                  <a:pos x="4" y="26"/>
                </a:cxn>
                <a:cxn ang="0">
                  <a:pos x="8" y="30"/>
                </a:cxn>
                <a:cxn ang="0">
                  <a:pos x="14" y="30"/>
                </a:cxn>
                <a:cxn ang="0">
                  <a:pos x="14" y="30"/>
                </a:cxn>
                <a:cxn ang="0">
                  <a:pos x="20" y="30"/>
                </a:cxn>
                <a:cxn ang="0">
                  <a:pos x="26" y="26"/>
                </a:cxn>
                <a:cxn ang="0">
                  <a:pos x="28" y="22"/>
                </a:cxn>
                <a:cxn ang="0">
                  <a:pos x="30" y="16"/>
                </a:cxn>
                <a:cxn ang="0">
                  <a:pos x="30" y="16"/>
                </a:cxn>
                <a:cxn ang="0">
                  <a:pos x="28" y="10"/>
                </a:cxn>
                <a:cxn ang="0">
                  <a:pos x="26" y="4"/>
                </a:cxn>
                <a:cxn ang="0">
                  <a:pos x="20" y="2"/>
                </a:cxn>
                <a:cxn ang="0">
                  <a:pos x="14" y="0"/>
                </a:cxn>
              </a:cxnLst>
              <a:rect l="0" t="0" r="r" b="b"/>
              <a:pathLst>
                <a:path w="30" h="30">
                  <a:moveTo>
                    <a:pt x="14" y="0"/>
                  </a:moveTo>
                  <a:lnTo>
                    <a:pt x="14" y="0"/>
                  </a:lnTo>
                  <a:lnTo>
                    <a:pt x="8" y="2"/>
                  </a:lnTo>
                  <a:lnTo>
                    <a:pt x="4" y="4"/>
                  </a:lnTo>
                  <a:lnTo>
                    <a:pt x="0" y="10"/>
                  </a:lnTo>
                  <a:lnTo>
                    <a:pt x="0" y="16"/>
                  </a:lnTo>
                  <a:lnTo>
                    <a:pt x="0" y="16"/>
                  </a:lnTo>
                  <a:lnTo>
                    <a:pt x="0" y="22"/>
                  </a:lnTo>
                  <a:lnTo>
                    <a:pt x="4" y="26"/>
                  </a:lnTo>
                  <a:lnTo>
                    <a:pt x="8" y="30"/>
                  </a:lnTo>
                  <a:lnTo>
                    <a:pt x="14" y="30"/>
                  </a:lnTo>
                  <a:lnTo>
                    <a:pt x="14" y="30"/>
                  </a:lnTo>
                  <a:lnTo>
                    <a:pt x="20" y="30"/>
                  </a:lnTo>
                  <a:lnTo>
                    <a:pt x="26" y="26"/>
                  </a:lnTo>
                  <a:lnTo>
                    <a:pt x="28" y="22"/>
                  </a:lnTo>
                  <a:lnTo>
                    <a:pt x="30" y="16"/>
                  </a:lnTo>
                  <a:lnTo>
                    <a:pt x="30" y="16"/>
                  </a:lnTo>
                  <a:lnTo>
                    <a:pt x="28" y="10"/>
                  </a:lnTo>
                  <a:lnTo>
                    <a:pt x="26" y="4"/>
                  </a:lnTo>
                  <a:lnTo>
                    <a:pt x="20" y="2"/>
                  </a:lnTo>
                  <a:lnTo>
                    <a:pt x="14"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226" name="Freeform 449"/>
            <p:cNvSpPr/>
            <p:nvPr/>
          </p:nvSpPr>
          <p:spPr bwMode="auto">
            <a:xfrm>
              <a:off x="2430463" y="1470025"/>
              <a:ext cx="34925" cy="38100"/>
            </a:xfrm>
            <a:custGeom>
              <a:avLst/>
              <a:gdLst/>
              <a:ahLst/>
              <a:cxnLst>
                <a:cxn ang="0">
                  <a:pos x="12" y="0"/>
                </a:cxn>
                <a:cxn ang="0">
                  <a:pos x="12" y="0"/>
                </a:cxn>
                <a:cxn ang="0">
                  <a:pos x="8" y="2"/>
                </a:cxn>
                <a:cxn ang="0">
                  <a:pos x="4" y="4"/>
                </a:cxn>
                <a:cxn ang="0">
                  <a:pos x="2" y="8"/>
                </a:cxn>
                <a:cxn ang="0">
                  <a:pos x="0" y="12"/>
                </a:cxn>
                <a:cxn ang="0">
                  <a:pos x="0" y="12"/>
                </a:cxn>
                <a:cxn ang="0">
                  <a:pos x="2" y="16"/>
                </a:cxn>
                <a:cxn ang="0">
                  <a:pos x="4" y="20"/>
                </a:cxn>
                <a:cxn ang="0">
                  <a:pos x="8" y="22"/>
                </a:cxn>
                <a:cxn ang="0">
                  <a:pos x="12" y="24"/>
                </a:cxn>
                <a:cxn ang="0">
                  <a:pos x="12" y="24"/>
                </a:cxn>
                <a:cxn ang="0">
                  <a:pos x="16" y="22"/>
                </a:cxn>
                <a:cxn ang="0">
                  <a:pos x="20" y="20"/>
                </a:cxn>
                <a:cxn ang="0">
                  <a:pos x="22" y="16"/>
                </a:cxn>
                <a:cxn ang="0">
                  <a:pos x="22" y="12"/>
                </a:cxn>
                <a:cxn ang="0">
                  <a:pos x="22" y="12"/>
                </a:cxn>
                <a:cxn ang="0">
                  <a:pos x="22" y="8"/>
                </a:cxn>
                <a:cxn ang="0">
                  <a:pos x="20" y="4"/>
                </a:cxn>
                <a:cxn ang="0">
                  <a:pos x="16" y="2"/>
                </a:cxn>
                <a:cxn ang="0">
                  <a:pos x="12" y="0"/>
                </a:cxn>
              </a:cxnLst>
              <a:rect l="0" t="0" r="r" b="b"/>
              <a:pathLst>
                <a:path w="22" h="24">
                  <a:moveTo>
                    <a:pt x="12" y="0"/>
                  </a:moveTo>
                  <a:lnTo>
                    <a:pt x="12" y="0"/>
                  </a:lnTo>
                  <a:lnTo>
                    <a:pt x="8" y="2"/>
                  </a:lnTo>
                  <a:lnTo>
                    <a:pt x="4" y="4"/>
                  </a:lnTo>
                  <a:lnTo>
                    <a:pt x="2" y="8"/>
                  </a:lnTo>
                  <a:lnTo>
                    <a:pt x="0" y="12"/>
                  </a:lnTo>
                  <a:lnTo>
                    <a:pt x="0" y="12"/>
                  </a:lnTo>
                  <a:lnTo>
                    <a:pt x="2" y="16"/>
                  </a:lnTo>
                  <a:lnTo>
                    <a:pt x="4" y="20"/>
                  </a:lnTo>
                  <a:lnTo>
                    <a:pt x="8" y="22"/>
                  </a:lnTo>
                  <a:lnTo>
                    <a:pt x="12" y="24"/>
                  </a:lnTo>
                  <a:lnTo>
                    <a:pt x="12" y="24"/>
                  </a:lnTo>
                  <a:lnTo>
                    <a:pt x="16" y="22"/>
                  </a:lnTo>
                  <a:lnTo>
                    <a:pt x="20" y="20"/>
                  </a:lnTo>
                  <a:lnTo>
                    <a:pt x="22" y="16"/>
                  </a:lnTo>
                  <a:lnTo>
                    <a:pt x="22" y="12"/>
                  </a:lnTo>
                  <a:lnTo>
                    <a:pt x="22" y="12"/>
                  </a:lnTo>
                  <a:lnTo>
                    <a:pt x="22" y="8"/>
                  </a:lnTo>
                  <a:lnTo>
                    <a:pt x="20" y="4"/>
                  </a:lnTo>
                  <a:lnTo>
                    <a:pt x="16" y="2"/>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227" name="Freeform 450"/>
            <p:cNvSpPr/>
            <p:nvPr/>
          </p:nvSpPr>
          <p:spPr bwMode="auto">
            <a:xfrm>
              <a:off x="2430463" y="1470025"/>
              <a:ext cx="34925" cy="38100"/>
            </a:xfrm>
            <a:custGeom>
              <a:avLst/>
              <a:gdLst/>
              <a:ahLst/>
              <a:cxnLst>
                <a:cxn ang="0">
                  <a:pos x="12" y="0"/>
                </a:cxn>
                <a:cxn ang="0">
                  <a:pos x="12" y="0"/>
                </a:cxn>
                <a:cxn ang="0">
                  <a:pos x="8" y="2"/>
                </a:cxn>
                <a:cxn ang="0">
                  <a:pos x="4" y="4"/>
                </a:cxn>
                <a:cxn ang="0">
                  <a:pos x="2" y="8"/>
                </a:cxn>
                <a:cxn ang="0">
                  <a:pos x="0" y="12"/>
                </a:cxn>
                <a:cxn ang="0">
                  <a:pos x="0" y="12"/>
                </a:cxn>
                <a:cxn ang="0">
                  <a:pos x="2" y="16"/>
                </a:cxn>
                <a:cxn ang="0">
                  <a:pos x="4" y="20"/>
                </a:cxn>
                <a:cxn ang="0">
                  <a:pos x="8" y="22"/>
                </a:cxn>
                <a:cxn ang="0">
                  <a:pos x="12" y="24"/>
                </a:cxn>
                <a:cxn ang="0">
                  <a:pos x="12" y="24"/>
                </a:cxn>
                <a:cxn ang="0">
                  <a:pos x="16" y="22"/>
                </a:cxn>
                <a:cxn ang="0">
                  <a:pos x="20" y="20"/>
                </a:cxn>
                <a:cxn ang="0">
                  <a:pos x="22" y="16"/>
                </a:cxn>
                <a:cxn ang="0">
                  <a:pos x="22" y="12"/>
                </a:cxn>
                <a:cxn ang="0">
                  <a:pos x="22" y="12"/>
                </a:cxn>
                <a:cxn ang="0">
                  <a:pos x="22" y="8"/>
                </a:cxn>
                <a:cxn ang="0">
                  <a:pos x="20" y="4"/>
                </a:cxn>
                <a:cxn ang="0">
                  <a:pos x="16" y="2"/>
                </a:cxn>
                <a:cxn ang="0">
                  <a:pos x="12" y="0"/>
                </a:cxn>
              </a:cxnLst>
              <a:rect l="0" t="0" r="r" b="b"/>
              <a:pathLst>
                <a:path w="22" h="24">
                  <a:moveTo>
                    <a:pt x="12" y="0"/>
                  </a:moveTo>
                  <a:lnTo>
                    <a:pt x="12" y="0"/>
                  </a:lnTo>
                  <a:lnTo>
                    <a:pt x="8" y="2"/>
                  </a:lnTo>
                  <a:lnTo>
                    <a:pt x="4" y="4"/>
                  </a:lnTo>
                  <a:lnTo>
                    <a:pt x="2" y="8"/>
                  </a:lnTo>
                  <a:lnTo>
                    <a:pt x="0" y="12"/>
                  </a:lnTo>
                  <a:lnTo>
                    <a:pt x="0" y="12"/>
                  </a:lnTo>
                  <a:lnTo>
                    <a:pt x="2" y="16"/>
                  </a:lnTo>
                  <a:lnTo>
                    <a:pt x="4" y="20"/>
                  </a:lnTo>
                  <a:lnTo>
                    <a:pt x="8" y="22"/>
                  </a:lnTo>
                  <a:lnTo>
                    <a:pt x="12" y="24"/>
                  </a:lnTo>
                  <a:lnTo>
                    <a:pt x="12" y="24"/>
                  </a:lnTo>
                  <a:lnTo>
                    <a:pt x="16" y="22"/>
                  </a:lnTo>
                  <a:lnTo>
                    <a:pt x="20" y="20"/>
                  </a:lnTo>
                  <a:lnTo>
                    <a:pt x="22" y="16"/>
                  </a:lnTo>
                  <a:lnTo>
                    <a:pt x="22" y="12"/>
                  </a:lnTo>
                  <a:lnTo>
                    <a:pt x="22" y="12"/>
                  </a:lnTo>
                  <a:lnTo>
                    <a:pt x="22" y="8"/>
                  </a:lnTo>
                  <a:lnTo>
                    <a:pt x="20" y="4"/>
                  </a:lnTo>
                  <a:lnTo>
                    <a:pt x="16" y="2"/>
                  </a:lnTo>
                  <a:lnTo>
                    <a:pt x="12"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228" name="Freeform 451"/>
            <p:cNvSpPr/>
            <p:nvPr/>
          </p:nvSpPr>
          <p:spPr bwMode="auto">
            <a:xfrm>
              <a:off x="1906588" y="1670050"/>
              <a:ext cx="47625" cy="47625"/>
            </a:xfrm>
            <a:custGeom>
              <a:avLst/>
              <a:gdLst/>
              <a:ahLst/>
              <a:cxnLst>
                <a:cxn ang="0">
                  <a:pos x="14" y="0"/>
                </a:cxn>
                <a:cxn ang="0">
                  <a:pos x="14" y="0"/>
                </a:cxn>
                <a:cxn ang="0">
                  <a:pos x="8" y="2"/>
                </a:cxn>
                <a:cxn ang="0">
                  <a:pos x="4" y="4"/>
                </a:cxn>
                <a:cxn ang="0">
                  <a:pos x="2" y="10"/>
                </a:cxn>
                <a:cxn ang="0">
                  <a:pos x="0" y="14"/>
                </a:cxn>
                <a:cxn ang="0">
                  <a:pos x="0" y="14"/>
                </a:cxn>
                <a:cxn ang="0">
                  <a:pos x="2" y="20"/>
                </a:cxn>
                <a:cxn ang="0">
                  <a:pos x="4" y="26"/>
                </a:cxn>
                <a:cxn ang="0">
                  <a:pos x="8" y="28"/>
                </a:cxn>
                <a:cxn ang="0">
                  <a:pos x="14" y="30"/>
                </a:cxn>
                <a:cxn ang="0">
                  <a:pos x="14" y="30"/>
                </a:cxn>
                <a:cxn ang="0">
                  <a:pos x="20" y="28"/>
                </a:cxn>
                <a:cxn ang="0">
                  <a:pos x="24" y="26"/>
                </a:cxn>
                <a:cxn ang="0">
                  <a:pos x="28" y="20"/>
                </a:cxn>
                <a:cxn ang="0">
                  <a:pos x="30" y="14"/>
                </a:cxn>
                <a:cxn ang="0">
                  <a:pos x="30" y="14"/>
                </a:cxn>
                <a:cxn ang="0">
                  <a:pos x="28" y="10"/>
                </a:cxn>
                <a:cxn ang="0">
                  <a:pos x="24" y="4"/>
                </a:cxn>
                <a:cxn ang="0">
                  <a:pos x="20" y="2"/>
                </a:cxn>
                <a:cxn ang="0">
                  <a:pos x="14" y="0"/>
                </a:cxn>
              </a:cxnLst>
              <a:rect l="0" t="0" r="r" b="b"/>
              <a:pathLst>
                <a:path w="30" h="30">
                  <a:moveTo>
                    <a:pt x="14" y="0"/>
                  </a:moveTo>
                  <a:lnTo>
                    <a:pt x="14" y="0"/>
                  </a:lnTo>
                  <a:lnTo>
                    <a:pt x="8" y="2"/>
                  </a:lnTo>
                  <a:lnTo>
                    <a:pt x="4" y="4"/>
                  </a:lnTo>
                  <a:lnTo>
                    <a:pt x="2" y="10"/>
                  </a:lnTo>
                  <a:lnTo>
                    <a:pt x="0" y="14"/>
                  </a:lnTo>
                  <a:lnTo>
                    <a:pt x="0" y="14"/>
                  </a:lnTo>
                  <a:lnTo>
                    <a:pt x="2" y="20"/>
                  </a:lnTo>
                  <a:lnTo>
                    <a:pt x="4" y="26"/>
                  </a:lnTo>
                  <a:lnTo>
                    <a:pt x="8" y="28"/>
                  </a:lnTo>
                  <a:lnTo>
                    <a:pt x="14" y="30"/>
                  </a:lnTo>
                  <a:lnTo>
                    <a:pt x="14" y="30"/>
                  </a:lnTo>
                  <a:lnTo>
                    <a:pt x="20" y="28"/>
                  </a:lnTo>
                  <a:lnTo>
                    <a:pt x="24" y="26"/>
                  </a:lnTo>
                  <a:lnTo>
                    <a:pt x="28" y="20"/>
                  </a:lnTo>
                  <a:lnTo>
                    <a:pt x="30" y="14"/>
                  </a:lnTo>
                  <a:lnTo>
                    <a:pt x="30" y="14"/>
                  </a:lnTo>
                  <a:lnTo>
                    <a:pt x="28" y="10"/>
                  </a:lnTo>
                  <a:lnTo>
                    <a:pt x="24" y="4"/>
                  </a:lnTo>
                  <a:lnTo>
                    <a:pt x="20" y="2"/>
                  </a:lnTo>
                  <a:lnTo>
                    <a:pt x="14"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229" name="Freeform 452"/>
            <p:cNvSpPr/>
            <p:nvPr/>
          </p:nvSpPr>
          <p:spPr bwMode="auto">
            <a:xfrm>
              <a:off x="1906588" y="1670050"/>
              <a:ext cx="47625" cy="47625"/>
            </a:xfrm>
            <a:custGeom>
              <a:avLst/>
              <a:gdLst/>
              <a:ahLst/>
              <a:cxnLst>
                <a:cxn ang="0">
                  <a:pos x="14" y="0"/>
                </a:cxn>
                <a:cxn ang="0">
                  <a:pos x="14" y="0"/>
                </a:cxn>
                <a:cxn ang="0">
                  <a:pos x="8" y="2"/>
                </a:cxn>
                <a:cxn ang="0">
                  <a:pos x="4" y="4"/>
                </a:cxn>
                <a:cxn ang="0">
                  <a:pos x="2" y="10"/>
                </a:cxn>
                <a:cxn ang="0">
                  <a:pos x="0" y="14"/>
                </a:cxn>
                <a:cxn ang="0">
                  <a:pos x="0" y="14"/>
                </a:cxn>
                <a:cxn ang="0">
                  <a:pos x="2" y="20"/>
                </a:cxn>
                <a:cxn ang="0">
                  <a:pos x="4" y="26"/>
                </a:cxn>
                <a:cxn ang="0">
                  <a:pos x="8" y="28"/>
                </a:cxn>
                <a:cxn ang="0">
                  <a:pos x="14" y="30"/>
                </a:cxn>
                <a:cxn ang="0">
                  <a:pos x="14" y="30"/>
                </a:cxn>
                <a:cxn ang="0">
                  <a:pos x="20" y="28"/>
                </a:cxn>
                <a:cxn ang="0">
                  <a:pos x="24" y="26"/>
                </a:cxn>
                <a:cxn ang="0">
                  <a:pos x="28" y="20"/>
                </a:cxn>
                <a:cxn ang="0">
                  <a:pos x="30" y="14"/>
                </a:cxn>
                <a:cxn ang="0">
                  <a:pos x="30" y="14"/>
                </a:cxn>
                <a:cxn ang="0">
                  <a:pos x="28" y="10"/>
                </a:cxn>
                <a:cxn ang="0">
                  <a:pos x="24" y="4"/>
                </a:cxn>
                <a:cxn ang="0">
                  <a:pos x="20" y="2"/>
                </a:cxn>
                <a:cxn ang="0">
                  <a:pos x="14" y="0"/>
                </a:cxn>
              </a:cxnLst>
              <a:rect l="0" t="0" r="r" b="b"/>
              <a:pathLst>
                <a:path w="30" h="30">
                  <a:moveTo>
                    <a:pt x="14" y="0"/>
                  </a:moveTo>
                  <a:lnTo>
                    <a:pt x="14" y="0"/>
                  </a:lnTo>
                  <a:lnTo>
                    <a:pt x="8" y="2"/>
                  </a:lnTo>
                  <a:lnTo>
                    <a:pt x="4" y="4"/>
                  </a:lnTo>
                  <a:lnTo>
                    <a:pt x="2" y="10"/>
                  </a:lnTo>
                  <a:lnTo>
                    <a:pt x="0" y="14"/>
                  </a:lnTo>
                  <a:lnTo>
                    <a:pt x="0" y="14"/>
                  </a:lnTo>
                  <a:lnTo>
                    <a:pt x="2" y="20"/>
                  </a:lnTo>
                  <a:lnTo>
                    <a:pt x="4" y="26"/>
                  </a:lnTo>
                  <a:lnTo>
                    <a:pt x="8" y="28"/>
                  </a:lnTo>
                  <a:lnTo>
                    <a:pt x="14" y="30"/>
                  </a:lnTo>
                  <a:lnTo>
                    <a:pt x="14" y="30"/>
                  </a:lnTo>
                  <a:lnTo>
                    <a:pt x="20" y="28"/>
                  </a:lnTo>
                  <a:lnTo>
                    <a:pt x="24" y="26"/>
                  </a:lnTo>
                  <a:lnTo>
                    <a:pt x="28" y="20"/>
                  </a:lnTo>
                  <a:lnTo>
                    <a:pt x="30" y="14"/>
                  </a:lnTo>
                  <a:lnTo>
                    <a:pt x="30" y="14"/>
                  </a:lnTo>
                  <a:lnTo>
                    <a:pt x="28" y="10"/>
                  </a:lnTo>
                  <a:lnTo>
                    <a:pt x="24" y="4"/>
                  </a:lnTo>
                  <a:lnTo>
                    <a:pt x="20" y="2"/>
                  </a:lnTo>
                  <a:lnTo>
                    <a:pt x="14"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230" name="Freeform 453"/>
            <p:cNvSpPr/>
            <p:nvPr/>
          </p:nvSpPr>
          <p:spPr bwMode="auto">
            <a:xfrm>
              <a:off x="2468563" y="1660525"/>
              <a:ext cx="31750" cy="28575"/>
            </a:xfrm>
            <a:custGeom>
              <a:avLst/>
              <a:gdLst/>
              <a:ahLst/>
              <a:cxnLst>
                <a:cxn ang="0">
                  <a:pos x="10" y="0"/>
                </a:cxn>
                <a:cxn ang="0">
                  <a:pos x="10" y="0"/>
                </a:cxn>
                <a:cxn ang="0">
                  <a:pos x="6" y="2"/>
                </a:cxn>
                <a:cxn ang="0">
                  <a:pos x="4" y="4"/>
                </a:cxn>
                <a:cxn ang="0">
                  <a:pos x="2" y="6"/>
                </a:cxn>
                <a:cxn ang="0">
                  <a:pos x="0" y="10"/>
                </a:cxn>
                <a:cxn ang="0">
                  <a:pos x="0" y="10"/>
                </a:cxn>
                <a:cxn ang="0">
                  <a:pos x="2" y="14"/>
                </a:cxn>
                <a:cxn ang="0">
                  <a:pos x="4" y="16"/>
                </a:cxn>
                <a:cxn ang="0">
                  <a:pos x="6" y="18"/>
                </a:cxn>
                <a:cxn ang="0">
                  <a:pos x="10" y="18"/>
                </a:cxn>
                <a:cxn ang="0">
                  <a:pos x="10" y="18"/>
                </a:cxn>
                <a:cxn ang="0">
                  <a:pos x="14" y="18"/>
                </a:cxn>
                <a:cxn ang="0">
                  <a:pos x="16" y="16"/>
                </a:cxn>
                <a:cxn ang="0">
                  <a:pos x="18" y="14"/>
                </a:cxn>
                <a:cxn ang="0">
                  <a:pos x="20" y="10"/>
                </a:cxn>
                <a:cxn ang="0">
                  <a:pos x="20" y="10"/>
                </a:cxn>
                <a:cxn ang="0">
                  <a:pos x="18" y="6"/>
                </a:cxn>
                <a:cxn ang="0">
                  <a:pos x="16" y="4"/>
                </a:cxn>
                <a:cxn ang="0">
                  <a:pos x="14" y="2"/>
                </a:cxn>
                <a:cxn ang="0">
                  <a:pos x="10" y="0"/>
                </a:cxn>
              </a:cxnLst>
              <a:rect l="0" t="0" r="r" b="b"/>
              <a:pathLst>
                <a:path w="20" h="18">
                  <a:moveTo>
                    <a:pt x="10" y="0"/>
                  </a:moveTo>
                  <a:lnTo>
                    <a:pt x="10" y="0"/>
                  </a:lnTo>
                  <a:lnTo>
                    <a:pt x="6" y="2"/>
                  </a:lnTo>
                  <a:lnTo>
                    <a:pt x="4" y="4"/>
                  </a:lnTo>
                  <a:lnTo>
                    <a:pt x="2" y="6"/>
                  </a:lnTo>
                  <a:lnTo>
                    <a:pt x="0" y="10"/>
                  </a:lnTo>
                  <a:lnTo>
                    <a:pt x="0" y="10"/>
                  </a:lnTo>
                  <a:lnTo>
                    <a:pt x="2" y="14"/>
                  </a:lnTo>
                  <a:lnTo>
                    <a:pt x="4" y="16"/>
                  </a:lnTo>
                  <a:lnTo>
                    <a:pt x="6" y="18"/>
                  </a:lnTo>
                  <a:lnTo>
                    <a:pt x="10" y="18"/>
                  </a:lnTo>
                  <a:lnTo>
                    <a:pt x="10" y="18"/>
                  </a:lnTo>
                  <a:lnTo>
                    <a:pt x="14" y="18"/>
                  </a:lnTo>
                  <a:lnTo>
                    <a:pt x="16" y="16"/>
                  </a:lnTo>
                  <a:lnTo>
                    <a:pt x="18" y="14"/>
                  </a:lnTo>
                  <a:lnTo>
                    <a:pt x="20" y="10"/>
                  </a:lnTo>
                  <a:lnTo>
                    <a:pt x="20" y="10"/>
                  </a:lnTo>
                  <a:lnTo>
                    <a:pt x="18" y="6"/>
                  </a:lnTo>
                  <a:lnTo>
                    <a:pt x="16" y="4"/>
                  </a:lnTo>
                  <a:lnTo>
                    <a:pt x="14" y="2"/>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231" name="Freeform 454"/>
            <p:cNvSpPr/>
            <p:nvPr/>
          </p:nvSpPr>
          <p:spPr bwMode="auto">
            <a:xfrm>
              <a:off x="2468563" y="1660525"/>
              <a:ext cx="31750" cy="28575"/>
            </a:xfrm>
            <a:custGeom>
              <a:avLst/>
              <a:gdLst/>
              <a:ahLst/>
              <a:cxnLst>
                <a:cxn ang="0">
                  <a:pos x="10" y="0"/>
                </a:cxn>
                <a:cxn ang="0">
                  <a:pos x="10" y="0"/>
                </a:cxn>
                <a:cxn ang="0">
                  <a:pos x="6" y="2"/>
                </a:cxn>
                <a:cxn ang="0">
                  <a:pos x="4" y="4"/>
                </a:cxn>
                <a:cxn ang="0">
                  <a:pos x="2" y="6"/>
                </a:cxn>
                <a:cxn ang="0">
                  <a:pos x="0" y="10"/>
                </a:cxn>
                <a:cxn ang="0">
                  <a:pos x="0" y="10"/>
                </a:cxn>
                <a:cxn ang="0">
                  <a:pos x="2" y="14"/>
                </a:cxn>
                <a:cxn ang="0">
                  <a:pos x="4" y="16"/>
                </a:cxn>
                <a:cxn ang="0">
                  <a:pos x="6" y="18"/>
                </a:cxn>
                <a:cxn ang="0">
                  <a:pos x="10" y="18"/>
                </a:cxn>
                <a:cxn ang="0">
                  <a:pos x="10" y="18"/>
                </a:cxn>
                <a:cxn ang="0">
                  <a:pos x="14" y="18"/>
                </a:cxn>
                <a:cxn ang="0">
                  <a:pos x="16" y="16"/>
                </a:cxn>
                <a:cxn ang="0">
                  <a:pos x="18" y="14"/>
                </a:cxn>
                <a:cxn ang="0">
                  <a:pos x="20" y="10"/>
                </a:cxn>
                <a:cxn ang="0">
                  <a:pos x="20" y="10"/>
                </a:cxn>
                <a:cxn ang="0">
                  <a:pos x="18" y="6"/>
                </a:cxn>
                <a:cxn ang="0">
                  <a:pos x="16" y="4"/>
                </a:cxn>
                <a:cxn ang="0">
                  <a:pos x="14" y="2"/>
                </a:cxn>
                <a:cxn ang="0">
                  <a:pos x="10" y="0"/>
                </a:cxn>
              </a:cxnLst>
              <a:rect l="0" t="0" r="r" b="b"/>
              <a:pathLst>
                <a:path w="20" h="18">
                  <a:moveTo>
                    <a:pt x="10" y="0"/>
                  </a:moveTo>
                  <a:lnTo>
                    <a:pt x="10" y="0"/>
                  </a:lnTo>
                  <a:lnTo>
                    <a:pt x="6" y="2"/>
                  </a:lnTo>
                  <a:lnTo>
                    <a:pt x="4" y="4"/>
                  </a:lnTo>
                  <a:lnTo>
                    <a:pt x="2" y="6"/>
                  </a:lnTo>
                  <a:lnTo>
                    <a:pt x="0" y="10"/>
                  </a:lnTo>
                  <a:lnTo>
                    <a:pt x="0" y="10"/>
                  </a:lnTo>
                  <a:lnTo>
                    <a:pt x="2" y="14"/>
                  </a:lnTo>
                  <a:lnTo>
                    <a:pt x="4" y="16"/>
                  </a:lnTo>
                  <a:lnTo>
                    <a:pt x="6" y="18"/>
                  </a:lnTo>
                  <a:lnTo>
                    <a:pt x="10" y="18"/>
                  </a:lnTo>
                  <a:lnTo>
                    <a:pt x="10" y="18"/>
                  </a:lnTo>
                  <a:lnTo>
                    <a:pt x="14" y="18"/>
                  </a:lnTo>
                  <a:lnTo>
                    <a:pt x="16" y="16"/>
                  </a:lnTo>
                  <a:lnTo>
                    <a:pt x="18" y="14"/>
                  </a:lnTo>
                  <a:lnTo>
                    <a:pt x="20" y="10"/>
                  </a:lnTo>
                  <a:lnTo>
                    <a:pt x="20" y="10"/>
                  </a:lnTo>
                  <a:lnTo>
                    <a:pt x="18" y="6"/>
                  </a:lnTo>
                  <a:lnTo>
                    <a:pt x="16" y="4"/>
                  </a:lnTo>
                  <a:lnTo>
                    <a:pt x="14" y="2"/>
                  </a:lnTo>
                  <a:lnTo>
                    <a:pt x="10"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232" name="Freeform 455"/>
            <p:cNvSpPr/>
            <p:nvPr/>
          </p:nvSpPr>
          <p:spPr bwMode="auto">
            <a:xfrm>
              <a:off x="3017838" y="1441450"/>
              <a:ext cx="19050"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0" y="12"/>
                </a:cxn>
                <a:cxn ang="0">
                  <a:pos x="12" y="8"/>
                </a:cxn>
                <a:cxn ang="0">
                  <a:pos x="12" y="8"/>
                </a:cxn>
                <a:cxn ang="0">
                  <a:pos x="10" y="2"/>
                </a:cxn>
                <a:cxn ang="0">
                  <a:pos x="6" y="0"/>
                </a:cxn>
              </a:cxnLst>
              <a:rect l="0" t="0" r="r" b="b"/>
              <a:pathLst>
                <a:path w="12" h="14">
                  <a:moveTo>
                    <a:pt x="6" y="0"/>
                  </a:moveTo>
                  <a:lnTo>
                    <a:pt x="6" y="0"/>
                  </a:lnTo>
                  <a:lnTo>
                    <a:pt x="2" y="2"/>
                  </a:lnTo>
                  <a:lnTo>
                    <a:pt x="0" y="8"/>
                  </a:lnTo>
                  <a:lnTo>
                    <a:pt x="0" y="8"/>
                  </a:lnTo>
                  <a:lnTo>
                    <a:pt x="2" y="12"/>
                  </a:lnTo>
                  <a:lnTo>
                    <a:pt x="6" y="14"/>
                  </a:lnTo>
                  <a:lnTo>
                    <a:pt x="6" y="14"/>
                  </a:lnTo>
                  <a:lnTo>
                    <a:pt x="10" y="12"/>
                  </a:lnTo>
                  <a:lnTo>
                    <a:pt x="12" y="8"/>
                  </a:lnTo>
                  <a:lnTo>
                    <a:pt x="12" y="8"/>
                  </a:lnTo>
                  <a:lnTo>
                    <a:pt x="10"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233" name="Freeform 456"/>
            <p:cNvSpPr/>
            <p:nvPr/>
          </p:nvSpPr>
          <p:spPr bwMode="auto">
            <a:xfrm>
              <a:off x="3017838" y="1441450"/>
              <a:ext cx="19050"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0" y="12"/>
                </a:cxn>
                <a:cxn ang="0">
                  <a:pos x="12" y="8"/>
                </a:cxn>
                <a:cxn ang="0">
                  <a:pos x="12" y="8"/>
                </a:cxn>
                <a:cxn ang="0">
                  <a:pos x="10" y="2"/>
                </a:cxn>
                <a:cxn ang="0">
                  <a:pos x="6" y="0"/>
                </a:cxn>
              </a:cxnLst>
              <a:rect l="0" t="0" r="r" b="b"/>
              <a:pathLst>
                <a:path w="12" h="14">
                  <a:moveTo>
                    <a:pt x="6" y="0"/>
                  </a:moveTo>
                  <a:lnTo>
                    <a:pt x="6" y="0"/>
                  </a:lnTo>
                  <a:lnTo>
                    <a:pt x="2" y="2"/>
                  </a:lnTo>
                  <a:lnTo>
                    <a:pt x="0" y="8"/>
                  </a:lnTo>
                  <a:lnTo>
                    <a:pt x="0" y="8"/>
                  </a:lnTo>
                  <a:lnTo>
                    <a:pt x="2" y="12"/>
                  </a:lnTo>
                  <a:lnTo>
                    <a:pt x="6" y="14"/>
                  </a:lnTo>
                  <a:lnTo>
                    <a:pt x="6" y="14"/>
                  </a:lnTo>
                  <a:lnTo>
                    <a:pt x="10" y="12"/>
                  </a:lnTo>
                  <a:lnTo>
                    <a:pt x="12" y="8"/>
                  </a:lnTo>
                  <a:lnTo>
                    <a:pt x="12" y="8"/>
                  </a:lnTo>
                  <a:lnTo>
                    <a:pt x="10"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234" name="Freeform 457"/>
            <p:cNvSpPr/>
            <p:nvPr/>
          </p:nvSpPr>
          <p:spPr bwMode="auto">
            <a:xfrm>
              <a:off x="3389313" y="160337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235" name="Freeform 458"/>
            <p:cNvSpPr/>
            <p:nvPr/>
          </p:nvSpPr>
          <p:spPr bwMode="auto">
            <a:xfrm>
              <a:off x="3389313" y="160337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236" name="Freeform 459"/>
            <p:cNvSpPr/>
            <p:nvPr/>
          </p:nvSpPr>
          <p:spPr bwMode="auto">
            <a:xfrm>
              <a:off x="3744913" y="182562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237" name="Freeform 460"/>
            <p:cNvSpPr/>
            <p:nvPr/>
          </p:nvSpPr>
          <p:spPr bwMode="auto">
            <a:xfrm>
              <a:off x="3744913" y="182562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238" name="Freeform 465"/>
            <p:cNvSpPr/>
            <p:nvPr/>
          </p:nvSpPr>
          <p:spPr bwMode="auto">
            <a:xfrm>
              <a:off x="1582738" y="105092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239" name="Freeform 466"/>
            <p:cNvSpPr/>
            <p:nvPr/>
          </p:nvSpPr>
          <p:spPr bwMode="auto">
            <a:xfrm>
              <a:off x="1582738" y="105092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240" name="Freeform 467"/>
            <p:cNvSpPr/>
            <p:nvPr/>
          </p:nvSpPr>
          <p:spPr bwMode="auto">
            <a:xfrm>
              <a:off x="2001838" y="1470025"/>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241" name="Freeform 468"/>
            <p:cNvSpPr/>
            <p:nvPr/>
          </p:nvSpPr>
          <p:spPr bwMode="auto">
            <a:xfrm>
              <a:off x="2001838" y="1470025"/>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242" name="Freeform 469"/>
            <p:cNvSpPr/>
            <p:nvPr/>
          </p:nvSpPr>
          <p:spPr bwMode="auto">
            <a:xfrm>
              <a:off x="3490913" y="1463675"/>
              <a:ext cx="34925" cy="34925"/>
            </a:xfrm>
            <a:custGeom>
              <a:avLst/>
              <a:gdLst/>
              <a:ahLst/>
              <a:cxnLst>
                <a:cxn ang="0">
                  <a:pos x="10" y="0"/>
                </a:cxn>
                <a:cxn ang="0">
                  <a:pos x="10" y="0"/>
                </a:cxn>
                <a:cxn ang="0">
                  <a:pos x="6" y="0"/>
                </a:cxn>
                <a:cxn ang="0">
                  <a:pos x="2" y="2"/>
                </a:cxn>
                <a:cxn ang="0">
                  <a:pos x="0" y="6"/>
                </a:cxn>
                <a:cxn ang="0">
                  <a:pos x="0" y="10"/>
                </a:cxn>
                <a:cxn ang="0">
                  <a:pos x="0" y="10"/>
                </a:cxn>
                <a:cxn ang="0">
                  <a:pos x="0" y="14"/>
                </a:cxn>
                <a:cxn ang="0">
                  <a:pos x="2" y="18"/>
                </a:cxn>
                <a:cxn ang="0">
                  <a:pos x="6" y="20"/>
                </a:cxn>
                <a:cxn ang="0">
                  <a:pos x="10" y="22"/>
                </a:cxn>
                <a:cxn ang="0">
                  <a:pos x="10" y="22"/>
                </a:cxn>
                <a:cxn ang="0">
                  <a:pos x="14" y="20"/>
                </a:cxn>
                <a:cxn ang="0">
                  <a:pos x="18" y="18"/>
                </a:cxn>
                <a:cxn ang="0">
                  <a:pos x="20" y="14"/>
                </a:cxn>
                <a:cxn ang="0">
                  <a:pos x="22" y="10"/>
                </a:cxn>
                <a:cxn ang="0">
                  <a:pos x="22" y="10"/>
                </a:cxn>
                <a:cxn ang="0">
                  <a:pos x="20" y="6"/>
                </a:cxn>
                <a:cxn ang="0">
                  <a:pos x="18" y="2"/>
                </a:cxn>
                <a:cxn ang="0">
                  <a:pos x="14" y="0"/>
                </a:cxn>
                <a:cxn ang="0">
                  <a:pos x="10" y="0"/>
                </a:cxn>
              </a:cxnLst>
              <a:rect l="0" t="0" r="r" b="b"/>
              <a:pathLst>
                <a:path w="22" h="22">
                  <a:moveTo>
                    <a:pt x="10" y="0"/>
                  </a:moveTo>
                  <a:lnTo>
                    <a:pt x="10" y="0"/>
                  </a:lnTo>
                  <a:lnTo>
                    <a:pt x="6" y="0"/>
                  </a:lnTo>
                  <a:lnTo>
                    <a:pt x="2" y="2"/>
                  </a:lnTo>
                  <a:lnTo>
                    <a:pt x="0" y="6"/>
                  </a:lnTo>
                  <a:lnTo>
                    <a:pt x="0" y="10"/>
                  </a:lnTo>
                  <a:lnTo>
                    <a:pt x="0" y="10"/>
                  </a:lnTo>
                  <a:lnTo>
                    <a:pt x="0" y="14"/>
                  </a:lnTo>
                  <a:lnTo>
                    <a:pt x="2" y="18"/>
                  </a:lnTo>
                  <a:lnTo>
                    <a:pt x="6" y="20"/>
                  </a:lnTo>
                  <a:lnTo>
                    <a:pt x="10" y="22"/>
                  </a:lnTo>
                  <a:lnTo>
                    <a:pt x="10" y="22"/>
                  </a:lnTo>
                  <a:lnTo>
                    <a:pt x="14" y="20"/>
                  </a:lnTo>
                  <a:lnTo>
                    <a:pt x="18" y="18"/>
                  </a:lnTo>
                  <a:lnTo>
                    <a:pt x="20" y="14"/>
                  </a:lnTo>
                  <a:lnTo>
                    <a:pt x="22" y="10"/>
                  </a:lnTo>
                  <a:lnTo>
                    <a:pt x="22" y="10"/>
                  </a:lnTo>
                  <a:lnTo>
                    <a:pt x="20" y="6"/>
                  </a:lnTo>
                  <a:lnTo>
                    <a:pt x="18" y="2"/>
                  </a:lnTo>
                  <a:lnTo>
                    <a:pt x="14" y="0"/>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243" name="Freeform 470"/>
            <p:cNvSpPr/>
            <p:nvPr/>
          </p:nvSpPr>
          <p:spPr bwMode="auto">
            <a:xfrm>
              <a:off x="3490913" y="1463675"/>
              <a:ext cx="34925" cy="34925"/>
            </a:xfrm>
            <a:custGeom>
              <a:avLst/>
              <a:gdLst/>
              <a:ahLst/>
              <a:cxnLst>
                <a:cxn ang="0">
                  <a:pos x="10" y="0"/>
                </a:cxn>
                <a:cxn ang="0">
                  <a:pos x="10" y="0"/>
                </a:cxn>
                <a:cxn ang="0">
                  <a:pos x="6" y="0"/>
                </a:cxn>
                <a:cxn ang="0">
                  <a:pos x="2" y="2"/>
                </a:cxn>
                <a:cxn ang="0">
                  <a:pos x="0" y="6"/>
                </a:cxn>
                <a:cxn ang="0">
                  <a:pos x="0" y="10"/>
                </a:cxn>
                <a:cxn ang="0">
                  <a:pos x="0" y="10"/>
                </a:cxn>
                <a:cxn ang="0">
                  <a:pos x="0" y="14"/>
                </a:cxn>
                <a:cxn ang="0">
                  <a:pos x="2" y="18"/>
                </a:cxn>
                <a:cxn ang="0">
                  <a:pos x="6" y="20"/>
                </a:cxn>
                <a:cxn ang="0">
                  <a:pos x="10" y="22"/>
                </a:cxn>
                <a:cxn ang="0">
                  <a:pos x="10" y="22"/>
                </a:cxn>
                <a:cxn ang="0">
                  <a:pos x="14" y="20"/>
                </a:cxn>
                <a:cxn ang="0">
                  <a:pos x="18" y="18"/>
                </a:cxn>
                <a:cxn ang="0">
                  <a:pos x="20" y="14"/>
                </a:cxn>
                <a:cxn ang="0">
                  <a:pos x="22" y="10"/>
                </a:cxn>
                <a:cxn ang="0">
                  <a:pos x="22" y="10"/>
                </a:cxn>
                <a:cxn ang="0">
                  <a:pos x="20" y="6"/>
                </a:cxn>
                <a:cxn ang="0">
                  <a:pos x="18" y="2"/>
                </a:cxn>
                <a:cxn ang="0">
                  <a:pos x="14" y="0"/>
                </a:cxn>
                <a:cxn ang="0">
                  <a:pos x="10" y="0"/>
                </a:cxn>
              </a:cxnLst>
              <a:rect l="0" t="0" r="r" b="b"/>
              <a:pathLst>
                <a:path w="22" h="22">
                  <a:moveTo>
                    <a:pt x="10" y="0"/>
                  </a:moveTo>
                  <a:lnTo>
                    <a:pt x="10" y="0"/>
                  </a:lnTo>
                  <a:lnTo>
                    <a:pt x="6" y="0"/>
                  </a:lnTo>
                  <a:lnTo>
                    <a:pt x="2" y="2"/>
                  </a:lnTo>
                  <a:lnTo>
                    <a:pt x="0" y="6"/>
                  </a:lnTo>
                  <a:lnTo>
                    <a:pt x="0" y="10"/>
                  </a:lnTo>
                  <a:lnTo>
                    <a:pt x="0" y="10"/>
                  </a:lnTo>
                  <a:lnTo>
                    <a:pt x="0" y="14"/>
                  </a:lnTo>
                  <a:lnTo>
                    <a:pt x="2" y="18"/>
                  </a:lnTo>
                  <a:lnTo>
                    <a:pt x="6" y="20"/>
                  </a:lnTo>
                  <a:lnTo>
                    <a:pt x="10" y="22"/>
                  </a:lnTo>
                  <a:lnTo>
                    <a:pt x="10" y="22"/>
                  </a:lnTo>
                  <a:lnTo>
                    <a:pt x="14" y="20"/>
                  </a:lnTo>
                  <a:lnTo>
                    <a:pt x="18" y="18"/>
                  </a:lnTo>
                  <a:lnTo>
                    <a:pt x="20" y="14"/>
                  </a:lnTo>
                  <a:lnTo>
                    <a:pt x="22" y="10"/>
                  </a:lnTo>
                  <a:lnTo>
                    <a:pt x="22" y="10"/>
                  </a:lnTo>
                  <a:lnTo>
                    <a:pt x="20" y="6"/>
                  </a:lnTo>
                  <a:lnTo>
                    <a:pt x="18" y="2"/>
                  </a:lnTo>
                  <a:lnTo>
                    <a:pt x="14" y="0"/>
                  </a:lnTo>
                  <a:lnTo>
                    <a:pt x="10"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244" name="Freeform 471"/>
            <p:cNvSpPr/>
            <p:nvPr/>
          </p:nvSpPr>
          <p:spPr bwMode="auto">
            <a:xfrm>
              <a:off x="3722688" y="1355725"/>
              <a:ext cx="34925" cy="34925"/>
            </a:xfrm>
            <a:custGeom>
              <a:avLst/>
              <a:gdLst/>
              <a:ahLst/>
              <a:cxnLst>
                <a:cxn ang="0">
                  <a:pos x="10" y="0"/>
                </a:cxn>
                <a:cxn ang="0">
                  <a:pos x="10" y="0"/>
                </a:cxn>
                <a:cxn ang="0">
                  <a:pos x="6" y="0"/>
                </a:cxn>
                <a:cxn ang="0">
                  <a:pos x="2" y="4"/>
                </a:cxn>
                <a:cxn ang="0">
                  <a:pos x="0" y="6"/>
                </a:cxn>
                <a:cxn ang="0">
                  <a:pos x="0" y="12"/>
                </a:cxn>
                <a:cxn ang="0">
                  <a:pos x="0" y="12"/>
                </a:cxn>
                <a:cxn ang="0">
                  <a:pos x="0" y="16"/>
                </a:cxn>
                <a:cxn ang="0">
                  <a:pos x="2" y="20"/>
                </a:cxn>
                <a:cxn ang="0">
                  <a:pos x="6" y="22"/>
                </a:cxn>
                <a:cxn ang="0">
                  <a:pos x="10" y="22"/>
                </a:cxn>
                <a:cxn ang="0">
                  <a:pos x="10" y="22"/>
                </a:cxn>
                <a:cxn ang="0">
                  <a:pos x="14" y="22"/>
                </a:cxn>
                <a:cxn ang="0">
                  <a:pos x="18" y="20"/>
                </a:cxn>
                <a:cxn ang="0">
                  <a:pos x="20" y="16"/>
                </a:cxn>
                <a:cxn ang="0">
                  <a:pos x="22" y="12"/>
                </a:cxn>
                <a:cxn ang="0">
                  <a:pos x="22" y="12"/>
                </a:cxn>
                <a:cxn ang="0">
                  <a:pos x="20" y="6"/>
                </a:cxn>
                <a:cxn ang="0">
                  <a:pos x="18" y="4"/>
                </a:cxn>
                <a:cxn ang="0">
                  <a:pos x="14" y="0"/>
                </a:cxn>
                <a:cxn ang="0">
                  <a:pos x="10" y="0"/>
                </a:cxn>
              </a:cxnLst>
              <a:rect l="0" t="0" r="r" b="b"/>
              <a:pathLst>
                <a:path w="22" h="22">
                  <a:moveTo>
                    <a:pt x="10" y="0"/>
                  </a:moveTo>
                  <a:lnTo>
                    <a:pt x="10" y="0"/>
                  </a:lnTo>
                  <a:lnTo>
                    <a:pt x="6" y="0"/>
                  </a:lnTo>
                  <a:lnTo>
                    <a:pt x="2" y="4"/>
                  </a:lnTo>
                  <a:lnTo>
                    <a:pt x="0" y="6"/>
                  </a:lnTo>
                  <a:lnTo>
                    <a:pt x="0" y="12"/>
                  </a:lnTo>
                  <a:lnTo>
                    <a:pt x="0" y="12"/>
                  </a:lnTo>
                  <a:lnTo>
                    <a:pt x="0" y="16"/>
                  </a:lnTo>
                  <a:lnTo>
                    <a:pt x="2" y="20"/>
                  </a:lnTo>
                  <a:lnTo>
                    <a:pt x="6" y="22"/>
                  </a:lnTo>
                  <a:lnTo>
                    <a:pt x="10" y="22"/>
                  </a:lnTo>
                  <a:lnTo>
                    <a:pt x="10" y="22"/>
                  </a:lnTo>
                  <a:lnTo>
                    <a:pt x="14" y="22"/>
                  </a:lnTo>
                  <a:lnTo>
                    <a:pt x="18" y="20"/>
                  </a:lnTo>
                  <a:lnTo>
                    <a:pt x="20" y="16"/>
                  </a:lnTo>
                  <a:lnTo>
                    <a:pt x="22" y="12"/>
                  </a:lnTo>
                  <a:lnTo>
                    <a:pt x="22" y="12"/>
                  </a:lnTo>
                  <a:lnTo>
                    <a:pt x="20" y="6"/>
                  </a:lnTo>
                  <a:lnTo>
                    <a:pt x="18" y="4"/>
                  </a:lnTo>
                  <a:lnTo>
                    <a:pt x="14" y="0"/>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245" name="Freeform 472"/>
            <p:cNvSpPr/>
            <p:nvPr/>
          </p:nvSpPr>
          <p:spPr bwMode="auto">
            <a:xfrm>
              <a:off x="3722688" y="1355725"/>
              <a:ext cx="34925" cy="34925"/>
            </a:xfrm>
            <a:custGeom>
              <a:avLst/>
              <a:gdLst/>
              <a:ahLst/>
              <a:cxnLst>
                <a:cxn ang="0">
                  <a:pos x="10" y="0"/>
                </a:cxn>
                <a:cxn ang="0">
                  <a:pos x="10" y="0"/>
                </a:cxn>
                <a:cxn ang="0">
                  <a:pos x="6" y="0"/>
                </a:cxn>
                <a:cxn ang="0">
                  <a:pos x="2" y="4"/>
                </a:cxn>
                <a:cxn ang="0">
                  <a:pos x="0" y="6"/>
                </a:cxn>
                <a:cxn ang="0">
                  <a:pos x="0" y="12"/>
                </a:cxn>
                <a:cxn ang="0">
                  <a:pos x="0" y="12"/>
                </a:cxn>
                <a:cxn ang="0">
                  <a:pos x="0" y="16"/>
                </a:cxn>
                <a:cxn ang="0">
                  <a:pos x="2" y="20"/>
                </a:cxn>
                <a:cxn ang="0">
                  <a:pos x="6" y="22"/>
                </a:cxn>
                <a:cxn ang="0">
                  <a:pos x="10" y="22"/>
                </a:cxn>
                <a:cxn ang="0">
                  <a:pos x="10" y="22"/>
                </a:cxn>
                <a:cxn ang="0">
                  <a:pos x="14" y="22"/>
                </a:cxn>
                <a:cxn ang="0">
                  <a:pos x="18" y="20"/>
                </a:cxn>
                <a:cxn ang="0">
                  <a:pos x="20" y="16"/>
                </a:cxn>
                <a:cxn ang="0">
                  <a:pos x="22" y="12"/>
                </a:cxn>
                <a:cxn ang="0">
                  <a:pos x="22" y="12"/>
                </a:cxn>
                <a:cxn ang="0">
                  <a:pos x="20" y="6"/>
                </a:cxn>
                <a:cxn ang="0">
                  <a:pos x="18" y="4"/>
                </a:cxn>
                <a:cxn ang="0">
                  <a:pos x="14" y="0"/>
                </a:cxn>
                <a:cxn ang="0">
                  <a:pos x="10" y="0"/>
                </a:cxn>
              </a:cxnLst>
              <a:rect l="0" t="0" r="r" b="b"/>
              <a:pathLst>
                <a:path w="22" h="22">
                  <a:moveTo>
                    <a:pt x="10" y="0"/>
                  </a:moveTo>
                  <a:lnTo>
                    <a:pt x="10" y="0"/>
                  </a:lnTo>
                  <a:lnTo>
                    <a:pt x="6" y="0"/>
                  </a:lnTo>
                  <a:lnTo>
                    <a:pt x="2" y="4"/>
                  </a:lnTo>
                  <a:lnTo>
                    <a:pt x="0" y="6"/>
                  </a:lnTo>
                  <a:lnTo>
                    <a:pt x="0" y="12"/>
                  </a:lnTo>
                  <a:lnTo>
                    <a:pt x="0" y="12"/>
                  </a:lnTo>
                  <a:lnTo>
                    <a:pt x="0" y="16"/>
                  </a:lnTo>
                  <a:lnTo>
                    <a:pt x="2" y="20"/>
                  </a:lnTo>
                  <a:lnTo>
                    <a:pt x="6" y="22"/>
                  </a:lnTo>
                  <a:lnTo>
                    <a:pt x="10" y="22"/>
                  </a:lnTo>
                  <a:lnTo>
                    <a:pt x="10" y="22"/>
                  </a:lnTo>
                  <a:lnTo>
                    <a:pt x="14" y="22"/>
                  </a:lnTo>
                  <a:lnTo>
                    <a:pt x="18" y="20"/>
                  </a:lnTo>
                  <a:lnTo>
                    <a:pt x="20" y="16"/>
                  </a:lnTo>
                  <a:lnTo>
                    <a:pt x="22" y="12"/>
                  </a:lnTo>
                  <a:lnTo>
                    <a:pt x="22" y="12"/>
                  </a:lnTo>
                  <a:lnTo>
                    <a:pt x="20" y="6"/>
                  </a:lnTo>
                  <a:lnTo>
                    <a:pt x="18" y="4"/>
                  </a:lnTo>
                  <a:lnTo>
                    <a:pt x="14" y="0"/>
                  </a:lnTo>
                  <a:lnTo>
                    <a:pt x="10"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246" name="Freeform 473"/>
            <p:cNvSpPr/>
            <p:nvPr/>
          </p:nvSpPr>
          <p:spPr bwMode="auto">
            <a:xfrm>
              <a:off x="4094163" y="1568450"/>
              <a:ext cx="34925" cy="34925"/>
            </a:xfrm>
            <a:custGeom>
              <a:avLst/>
              <a:gdLst/>
              <a:ahLst/>
              <a:cxnLst>
                <a:cxn ang="0">
                  <a:pos x="12" y="0"/>
                </a:cxn>
                <a:cxn ang="0">
                  <a:pos x="12" y="0"/>
                </a:cxn>
                <a:cxn ang="0">
                  <a:pos x="8" y="2"/>
                </a:cxn>
                <a:cxn ang="0">
                  <a:pos x="4" y="4"/>
                </a:cxn>
                <a:cxn ang="0">
                  <a:pos x="2" y="8"/>
                </a:cxn>
                <a:cxn ang="0">
                  <a:pos x="0" y="12"/>
                </a:cxn>
                <a:cxn ang="0">
                  <a:pos x="0" y="12"/>
                </a:cxn>
                <a:cxn ang="0">
                  <a:pos x="2" y="16"/>
                </a:cxn>
                <a:cxn ang="0">
                  <a:pos x="4" y="20"/>
                </a:cxn>
                <a:cxn ang="0">
                  <a:pos x="8" y="22"/>
                </a:cxn>
                <a:cxn ang="0">
                  <a:pos x="12" y="22"/>
                </a:cxn>
                <a:cxn ang="0">
                  <a:pos x="12" y="22"/>
                </a:cxn>
                <a:cxn ang="0">
                  <a:pos x="16" y="22"/>
                </a:cxn>
                <a:cxn ang="0">
                  <a:pos x="20" y="20"/>
                </a:cxn>
                <a:cxn ang="0">
                  <a:pos x="22" y="16"/>
                </a:cxn>
                <a:cxn ang="0">
                  <a:pos x="22" y="12"/>
                </a:cxn>
                <a:cxn ang="0">
                  <a:pos x="22" y="12"/>
                </a:cxn>
                <a:cxn ang="0">
                  <a:pos x="22" y="8"/>
                </a:cxn>
                <a:cxn ang="0">
                  <a:pos x="20" y="4"/>
                </a:cxn>
                <a:cxn ang="0">
                  <a:pos x="16" y="2"/>
                </a:cxn>
                <a:cxn ang="0">
                  <a:pos x="12" y="0"/>
                </a:cxn>
              </a:cxnLst>
              <a:rect l="0" t="0" r="r" b="b"/>
              <a:pathLst>
                <a:path w="22" h="22">
                  <a:moveTo>
                    <a:pt x="12" y="0"/>
                  </a:moveTo>
                  <a:lnTo>
                    <a:pt x="12" y="0"/>
                  </a:lnTo>
                  <a:lnTo>
                    <a:pt x="8" y="2"/>
                  </a:lnTo>
                  <a:lnTo>
                    <a:pt x="4" y="4"/>
                  </a:lnTo>
                  <a:lnTo>
                    <a:pt x="2" y="8"/>
                  </a:lnTo>
                  <a:lnTo>
                    <a:pt x="0" y="12"/>
                  </a:lnTo>
                  <a:lnTo>
                    <a:pt x="0" y="12"/>
                  </a:lnTo>
                  <a:lnTo>
                    <a:pt x="2" y="16"/>
                  </a:lnTo>
                  <a:lnTo>
                    <a:pt x="4" y="20"/>
                  </a:lnTo>
                  <a:lnTo>
                    <a:pt x="8" y="22"/>
                  </a:lnTo>
                  <a:lnTo>
                    <a:pt x="12" y="22"/>
                  </a:lnTo>
                  <a:lnTo>
                    <a:pt x="12" y="22"/>
                  </a:lnTo>
                  <a:lnTo>
                    <a:pt x="16" y="22"/>
                  </a:lnTo>
                  <a:lnTo>
                    <a:pt x="20" y="20"/>
                  </a:lnTo>
                  <a:lnTo>
                    <a:pt x="22" y="16"/>
                  </a:lnTo>
                  <a:lnTo>
                    <a:pt x="22" y="12"/>
                  </a:lnTo>
                  <a:lnTo>
                    <a:pt x="22" y="12"/>
                  </a:lnTo>
                  <a:lnTo>
                    <a:pt x="22" y="8"/>
                  </a:lnTo>
                  <a:lnTo>
                    <a:pt x="20" y="4"/>
                  </a:lnTo>
                  <a:lnTo>
                    <a:pt x="16" y="2"/>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247" name="Freeform 474"/>
            <p:cNvSpPr/>
            <p:nvPr/>
          </p:nvSpPr>
          <p:spPr bwMode="auto">
            <a:xfrm>
              <a:off x="4094163" y="1568450"/>
              <a:ext cx="34925" cy="34925"/>
            </a:xfrm>
            <a:custGeom>
              <a:avLst/>
              <a:gdLst/>
              <a:ahLst/>
              <a:cxnLst>
                <a:cxn ang="0">
                  <a:pos x="12" y="0"/>
                </a:cxn>
                <a:cxn ang="0">
                  <a:pos x="12" y="0"/>
                </a:cxn>
                <a:cxn ang="0">
                  <a:pos x="8" y="2"/>
                </a:cxn>
                <a:cxn ang="0">
                  <a:pos x="4" y="4"/>
                </a:cxn>
                <a:cxn ang="0">
                  <a:pos x="2" y="8"/>
                </a:cxn>
                <a:cxn ang="0">
                  <a:pos x="0" y="12"/>
                </a:cxn>
                <a:cxn ang="0">
                  <a:pos x="0" y="12"/>
                </a:cxn>
                <a:cxn ang="0">
                  <a:pos x="2" y="16"/>
                </a:cxn>
                <a:cxn ang="0">
                  <a:pos x="4" y="20"/>
                </a:cxn>
                <a:cxn ang="0">
                  <a:pos x="8" y="22"/>
                </a:cxn>
                <a:cxn ang="0">
                  <a:pos x="12" y="22"/>
                </a:cxn>
                <a:cxn ang="0">
                  <a:pos x="12" y="22"/>
                </a:cxn>
                <a:cxn ang="0">
                  <a:pos x="16" y="22"/>
                </a:cxn>
                <a:cxn ang="0">
                  <a:pos x="20" y="20"/>
                </a:cxn>
                <a:cxn ang="0">
                  <a:pos x="22" y="16"/>
                </a:cxn>
                <a:cxn ang="0">
                  <a:pos x="22" y="12"/>
                </a:cxn>
                <a:cxn ang="0">
                  <a:pos x="22" y="12"/>
                </a:cxn>
                <a:cxn ang="0">
                  <a:pos x="22" y="8"/>
                </a:cxn>
                <a:cxn ang="0">
                  <a:pos x="20" y="4"/>
                </a:cxn>
                <a:cxn ang="0">
                  <a:pos x="16" y="2"/>
                </a:cxn>
                <a:cxn ang="0">
                  <a:pos x="12" y="0"/>
                </a:cxn>
              </a:cxnLst>
              <a:rect l="0" t="0" r="r" b="b"/>
              <a:pathLst>
                <a:path w="22" h="22">
                  <a:moveTo>
                    <a:pt x="12" y="0"/>
                  </a:moveTo>
                  <a:lnTo>
                    <a:pt x="12" y="0"/>
                  </a:lnTo>
                  <a:lnTo>
                    <a:pt x="8" y="2"/>
                  </a:lnTo>
                  <a:lnTo>
                    <a:pt x="4" y="4"/>
                  </a:lnTo>
                  <a:lnTo>
                    <a:pt x="2" y="8"/>
                  </a:lnTo>
                  <a:lnTo>
                    <a:pt x="0" y="12"/>
                  </a:lnTo>
                  <a:lnTo>
                    <a:pt x="0" y="12"/>
                  </a:lnTo>
                  <a:lnTo>
                    <a:pt x="2" y="16"/>
                  </a:lnTo>
                  <a:lnTo>
                    <a:pt x="4" y="20"/>
                  </a:lnTo>
                  <a:lnTo>
                    <a:pt x="8" y="22"/>
                  </a:lnTo>
                  <a:lnTo>
                    <a:pt x="12" y="22"/>
                  </a:lnTo>
                  <a:lnTo>
                    <a:pt x="12" y="22"/>
                  </a:lnTo>
                  <a:lnTo>
                    <a:pt x="16" y="22"/>
                  </a:lnTo>
                  <a:lnTo>
                    <a:pt x="20" y="20"/>
                  </a:lnTo>
                  <a:lnTo>
                    <a:pt x="22" y="16"/>
                  </a:lnTo>
                  <a:lnTo>
                    <a:pt x="22" y="12"/>
                  </a:lnTo>
                  <a:lnTo>
                    <a:pt x="22" y="12"/>
                  </a:lnTo>
                  <a:lnTo>
                    <a:pt x="22" y="8"/>
                  </a:lnTo>
                  <a:lnTo>
                    <a:pt x="20" y="4"/>
                  </a:lnTo>
                  <a:lnTo>
                    <a:pt x="16" y="2"/>
                  </a:lnTo>
                  <a:lnTo>
                    <a:pt x="12"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248" name="Freeform 475"/>
            <p:cNvSpPr/>
            <p:nvPr/>
          </p:nvSpPr>
          <p:spPr bwMode="auto">
            <a:xfrm>
              <a:off x="5732463" y="1025525"/>
              <a:ext cx="34925" cy="34925"/>
            </a:xfrm>
            <a:custGeom>
              <a:avLst/>
              <a:gdLst/>
              <a:ahLst/>
              <a:cxnLst>
                <a:cxn ang="0">
                  <a:pos x="12" y="0"/>
                </a:cxn>
                <a:cxn ang="0">
                  <a:pos x="12" y="0"/>
                </a:cxn>
                <a:cxn ang="0">
                  <a:pos x="6" y="2"/>
                </a:cxn>
                <a:cxn ang="0">
                  <a:pos x="4" y="4"/>
                </a:cxn>
                <a:cxn ang="0">
                  <a:pos x="0" y="8"/>
                </a:cxn>
                <a:cxn ang="0">
                  <a:pos x="0" y="12"/>
                </a:cxn>
                <a:cxn ang="0">
                  <a:pos x="0" y="12"/>
                </a:cxn>
                <a:cxn ang="0">
                  <a:pos x="0" y="16"/>
                </a:cxn>
                <a:cxn ang="0">
                  <a:pos x="4" y="20"/>
                </a:cxn>
                <a:cxn ang="0">
                  <a:pos x="6" y="22"/>
                </a:cxn>
                <a:cxn ang="0">
                  <a:pos x="12" y="22"/>
                </a:cxn>
                <a:cxn ang="0">
                  <a:pos x="12" y="22"/>
                </a:cxn>
                <a:cxn ang="0">
                  <a:pos x="16" y="22"/>
                </a:cxn>
                <a:cxn ang="0">
                  <a:pos x="20" y="20"/>
                </a:cxn>
                <a:cxn ang="0">
                  <a:pos x="22" y="16"/>
                </a:cxn>
                <a:cxn ang="0">
                  <a:pos x="22" y="12"/>
                </a:cxn>
                <a:cxn ang="0">
                  <a:pos x="22" y="12"/>
                </a:cxn>
                <a:cxn ang="0">
                  <a:pos x="22" y="8"/>
                </a:cxn>
                <a:cxn ang="0">
                  <a:pos x="20" y="4"/>
                </a:cxn>
                <a:cxn ang="0">
                  <a:pos x="16" y="2"/>
                </a:cxn>
                <a:cxn ang="0">
                  <a:pos x="12" y="0"/>
                </a:cxn>
              </a:cxnLst>
              <a:rect l="0" t="0" r="r" b="b"/>
              <a:pathLst>
                <a:path w="22" h="22">
                  <a:moveTo>
                    <a:pt x="12" y="0"/>
                  </a:moveTo>
                  <a:lnTo>
                    <a:pt x="12" y="0"/>
                  </a:lnTo>
                  <a:lnTo>
                    <a:pt x="6" y="2"/>
                  </a:lnTo>
                  <a:lnTo>
                    <a:pt x="4" y="4"/>
                  </a:lnTo>
                  <a:lnTo>
                    <a:pt x="0" y="8"/>
                  </a:lnTo>
                  <a:lnTo>
                    <a:pt x="0" y="12"/>
                  </a:lnTo>
                  <a:lnTo>
                    <a:pt x="0" y="12"/>
                  </a:lnTo>
                  <a:lnTo>
                    <a:pt x="0" y="16"/>
                  </a:lnTo>
                  <a:lnTo>
                    <a:pt x="4" y="20"/>
                  </a:lnTo>
                  <a:lnTo>
                    <a:pt x="6" y="22"/>
                  </a:lnTo>
                  <a:lnTo>
                    <a:pt x="12" y="22"/>
                  </a:lnTo>
                  <a:lnTo>
                    <a:pt x="12" y="22"/>
                  </a:lnTo>
                  <a:lnTo>
                    <a:pt x="16" y="22"/>
                  </a:lnTo>
                  <a:lnTo>
                    <a:pt x="20" y="20"/>
                  </a:lnTo>
                  <a:lnTo>
                    <a:pt x="22" y="16"/>
                  </a:lnTo>
                  <a:lnTo>
                    <a:pt x="22" y="12"/>
                  </a:lnTo>
                  <a:lnTo>
                    <a:pt x="22" y="12"/>
                  </a:lnTo>
                  <a:lnTo>
                    <a:pt x="22" y="8"/>
                  </a:lnTo>
                  <a:lnTo>
                    <a:pt x="20" y="4"/>
                  </a:lnTo>
                  <a:lnTo>
                    <a:pt x="16" y="2"/>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249" name="Freeform 476"/>
            <p:cNvSpPr/>
            <p:nvPr/>
          </p:nvSpPr>
          <p:spPr bwMode="auto">
            <a:xfrm>
              <a:off x="5732463" y="1025525"/>
              <a:ext cx="34925" cy="34925"/>
            </a:xfrm>
            <a:custGeom>
              <a:avLst/>
              <a:gdLst/>
              <a:ahLst/>
              <a:cxnLst>
                <a:cxn ang="0">
                  <a:pos x="12" y="0"/>
                </a:cxn>
                <a:cxn ang="0">
                  <a:pos x="12" y="0"/>
                </a:cxn>
                <a:cxn ang="0">
                  <a:pos x="6" y="2"/>
                </a:cxn>
                <a:cxn ang="0">
                  <a:pos x="4" y="4"/>
                </a:cxn>
                <a:cxn ang="0">
                  <a:pos x="0" y="8"/>
                </a:cxn>
                <a:cxn ang="0">
                  <a:pos x="0" y="12"/>
                </a:cxn>
                <a:cxn ang="0">
                  <a:pos x="0" y="12"/>
                </a:cxn>
                <a:cxn ang="0">
                  <a:pos x="0" y="16"/>
                </a:cxn>
                <a:cxn ang="0">
                  <a:pos x="4" y="20"/>
                </a:cxn>
                <a:cxn ang="0">
                  <a:pos x="6" y="22"/>
                </a:cxn>
                <a:cxn ang="0">
                  <a:pos x="12" y="22"/>
                </a:cxn>
                <a:cxn ang="0">
                  <a:pos x="12" y="22"/>
                </a:cxn>
                <a:cxn ang="0">
                  <a:pos x="16" y="22"/>
                </a:cxn>
                <a:cxn ang="0">
                  <a:pos x="20" y="20"/>
                </a:cxn>
                <a:cxn ang="0">
                  <a:pos x="22" y="16"/>
                </a:cxn>
                <a:cxn ang="0">
                  <a:pos x="22" y="12"/>
                </a:cxn>
                <a:cxn ang="0">
                  <a:pos x="22" y="12"/>
                </a:cxn>
                <a:cxn ang="0">
                  <a:pos x="22" y="8"/>
                </a:cxn>
                <a:cxn ang="0">
                  <a:pos x="20" y="4"/>
                </a:cxn>
                <a:cxn ang="0">
                  <a:pos x="16" y="2"/>
                </a:cxn>
                <a:cxn ang="0">
                  <a:pos x="12" y="0"/>
                </a:cxn>
              </a:cxnLst>
              <a:rect l="0" t="0" r="r" b="b"/>
              <a:pathLst>
                <a:path w="22" h="22">
                  <a:moveTo>
                    <a:pt x="12" y="0"/>
                  </a:moveTo>
                  <a:lnTo>
                    <a:pt x="12" y="0"/>
                  </a:lnTo>
                  <a:lnTo>
                    <a:pt x="6" y="2"/>
                  </a:lnTo>
                  <a:lnTo>
                    <a:pt x="4" y="4"/>
                  </a:lnTo>
                  <a:lnTo>
                    <a:pt x="0" y="8"/>
                  </a:lnTo>
                  <a:lnTo>
                    <a:pt x="0" y="12"/>
                  </a:lnTo>
                  <a:lnTo>
                    <a:pt x="0" y="12"/>
                  </a:lnTo>
                  <a:lnTo>
                    <a:pt x="0" y="16"/>
                  </a:lnTo>
                  <a:lnTo>
                    <a:pt x="4" y="20"/>
                  </a:lnTo>
                  <a:lnTo>
                    <a:pt x="6" y="22"/>
                  </a:lnTo>
                  <a:lnTo>
                    <a:pt x="12" y="22"/>
                  </a:lnTo>
                  <a:lnTo>
                    <a:pt x="12" y="22"/>
                  </a:lnTo>
                  <a:lnTo>
                    <a:pt x="16" y="22"/>
                  </a:lnTo>
                  <a:lnTo>
                    <a:pt x="20" y="20"/>
                  </a:lnTo>
                  <a:lnTo>
                    <a:pt x="22" y="16"/>
                  </a:lnTo>
                  <a:lnTo>
                    <a:pt x="22" y="12"/>
                  </a:lnTo>
                  <a:lnTo>
                    <a:pt x="22" y="12"/>
                  </a:lnTo>
                  <a:lnTo>
                    <a:pt x="22" y="8"/>
                  </a:lnTo>
                  <a:lnTo>
                    <a:pt x="20" y="4"/>
                  </a:lnTo>
                  <a:lnTo>
                    <a:pt x="16" y="2"/>
                  </a:lnTo>
                  <a:lnTo>
                    <a:pt x="12"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250" name="Freeform 478"/>
            <p:cNvSpPr/>
            <p:nvPr/>
          </p:nvSpPr>
          <p:spPr bwMode="auto">
            <a:xfrm>
              <a:off x="2335213" y="1562100"/>
              <a:ext cx="635000" cy="485775"/>
            </a:xfrm>
            <a:custGeom>
              <a:avLst/>
              <a:gdLst/>
              <a:ahLst/>
              <a:cxnLst>
                <a:cxn ang="0">
                  <a:pos x="348" y="172"/>
                </a:cxn>
                <a:cxn ang="0">
                  <a:pos x="342" y="200"/>
                </a:cxn>
                <a:cxn ang="0">
                  <a:pos x="330" y="222"/>
                </a:cxn>
                <a:cxn ang="0">
                  <a:pos x="312" y="238"/>
                </a:cxn>
                <a:cxn ang="0">
                  <a:pos x="290" y="248"/>
                </a:cxn>
                <a:cxn ang="0">
                  <a:pos x="264" y="254"/>
                </a:cxn>
                <a:cxn ang="0">
                  <a:pos x="212" y="250"/>
                </a:cxn>
                <a:cxn ang="0">
                  <a:pos x="186" y="242"/>
                </a:cxn>
                <a:cxn ang="0">
                  <a:pos x="140" y="212"/>
                </a:cxn>
                <a:cxn ang="0">
                  <a:pos x="100" y="172"/>
                </a:cxn>
                <a:cxn ang="0">
                  <a:pos x="68" y="124"/>
                </a:cxn>
                <a:cxn ang="0">
                  <a:pos x="48" y="74"/>
                </a:cxn>
                <a:cxn ang="0">
                  <a:pos x="44" y="52"/>
                </a:cxn>
                <a:cxn ang="0">
                  <a:pos x="34" y="20"/>
                </a:cxn>
                <a:cxn ang="0">
                  <a:pos x="24" y="2"/>
                </a:cxn>
                <a:cxn ang="0">
                  <a:pos x="16" y="0"/>
                </a:cxn>
                <a:cxn ang="0">
                  <a:pos x="8" y="8"/>
                </a:cxn>
                <a:cxn ang="0">
                  <a:pos x="4" y="18"/>
                </a:cxn>
                <a:cxn ang="0">
                  <a:pos x="0" y="36"/>
                </a:cxn>
                <a:cxn ang="0">
                  <a:pos x="4" y="74"/>
                </a:cxn>
                <a:cxn ang="0">
                  <a:pos x="28" y="128"/>
                </a:cxn>
                <a:cxn ang="0">
                  <a:pos x="46" y="160"/>
                </a:cxn>
                <a:cxn ang="0">
                  <a:pos x="70" y="204"/>
                </a:cxn>
                <a:cxn ang="0">
                  <a:pos x="102" y="240"/>
                </a:cxn>
                <a:cxn ang="0">
                  <a:pos x="142" y="270"/>
                </a:cxn>
                <a:cxn ang="0">
                  <a:pos x="186" y="290"/>
                </a:cxn>
                <a:cxn ang="0">
                  <a:pos x="212" y="298"/>
                </a:cxn>
                <a:cxn ang="0">
                  <a:pos x="262" y="306"/>
                </a:cxn>
                <a:cxn ang="0">
                  <a:pos x="288" y="306"/>
                </a:cxn>
                <a:cxn ang="0">
                  <a:pos x="328" y="300"/>
                </a:cxn>
                <a:cxn ang="0">
                  <a:pos x="358" y="284"/>
                </a:cxn>
                <a:cxn ang="0">
                  <a:pos x="380" y="260"/>
                </a:cxn>
                <a:cxn ang="0">
                  <a:pos x="400" y="224"/>
                </a:cxn>
              </a:cxnLst>
              <a:rect l="0" t="0" r="r" b="b"/>
              <a:pathLst>
                <a:path w="400" h="306">
                  <a:moveTo>
                    <a:pt x="348" y="172"/>
                  </a:moveTo>
                  <a:lnTo>
                    <a:pt x="348" y="172"/>
                  </a:lnTo>
                  <a:lnTo>
                    <a:pt x="346" y="186"/>
                  </a:lnTo>
                  <a:lnTo>
                    <a:pt x="342" y="200"/>
                  </a:lnTo>
                  <a:lnTo>
                    <a:pt x="338" y="212"/>
                  </a:lnTo>
                  <a:lnTo>
                    <a:pt x="330" y="222"/>
                  </a:lnTo>
                  <a:lnTo>
                    <a:pt x="322" y="230"/>
                  </a:lnTo>
                  <a:lnTo>
                    <a:pt x="312" y="238"/>
                  </a:lnTo>
                  <a:lnTo>
                    <a:pt x="302" y="244"/>
                  </a:lnTo>
                  <a:lnTo>
                    <a:pt x="290" y="248"/>
                  </a:lnTo>
                  <a:lnTo>
                    <a:pt x="276" y="252"/>
                  </a:lnTo>
                  <a:lnTo>
                    <a:pt x="264" y="254"/>
                  </a:lnTo>
                  <a:lnTo>
                    <a:pt x="238" y="254"/>
                  </a:lnTo>
                  <a:lnTo>
                    <a:pt x="212" y="250"/>
                  </a:lnTo>
                  <a:lnTo>
                    <a:pt x="186" y="242"/>
                  </a:lnTo>
                  <a:lnTo>
                    <a:pt x="186" y="242"/>
                  </a:lnTo>
                  <a:lnTo>
                    <a:pt x="164" y="228"/>
                  </a:lnTo>
                  <a:lnTo>
                    <a:pt x="140" y="212"/>
                  </a:lnTo>
                  <a:lnTo>
                    <a:pt x="120" y="194"/>
                  </a:lnTo>
                  <a:lnTo>
                    <a:pt x="100" y="172"/>
                  </a:lnTo>
                  <a:lnTo>
                    <a:pt x="84" y="150"/>
                  </a:lnTo>
                  <a:lnTo>
                    <a:pt x="68" y="124"/>
                  </a:lnTo>
                  <a:lnTo>
                    <a:pt x="58" y="100"/>
                  </a:lnTo>
                  <a:lnTo>
                    <a:pt x="48" y="74"/>
                  </a:lnTo>
                  <a:lnTo>
                    <a:pt x="48" y="74"/>
                  </a:lnTo>
                  <a:lnTo>
                    <a:pt x="44" y="52"/>
                  </a:lnTo>
                  <a:lnTo>
                    <a:pt x="38" y="36"/>
                  </a:lnTo>
                  <a:lnTo>
                    <a:pt x="34" y="20"/>
                  </a:lnTo>
                  <a:lnTo>
                    <a:pt x="26" y="6"/>
                  </a:lnTo>
                  <a:lnTo>
                    <a:pt x="24" y="2"/>
                  </a:lnTo>
                  <a:lnTo>
                    <a:pt x="20" y="0"/>
                  </a:lnTo>
                  <a:lnTo>
                    <a:pt x="16" y="0"/>
                  </a:lnTo>
                  <a:lnTo>
                    <a:pt x="12" y="2"/>
                  </a:lnTo>
                  <a:lnTo>
                    <a:pt x="8" y="8"/>
                  </a:lnTo>
                  <a:lnTo>
                    <a:pt x="4" y="18"/>
                  </a:lnTo>
                  <a:lnTo>
                    <a:pt x="4" y="18"/>
                  </a:lnTo>
                  <a:lnTo>
                    <a:pt x="2" y="26"/>
                  </a:lnTo>
                  <a:lnTo>
                    <a:pt x="0" y="36"/>
                  </a:lnTo>
                  <a:lnTo>
                    <a:pt x="0" y="54"/>
                  </a:lnTo>
                  <a:lnTo>
                    <a:pt x="4" y="74"/>
                  </a:lnTo>
                  <a:lnTo>
                    <a:pt x="12" y="92"/>
                  </a:lnTo>
                  <a:lnTo>
                    <a:pt x="28" y="128"/>
                  </a:lnTo>
                  <a:lnTo>
                    <a:pt x="46" y="160"/>
                  </a:lnTo>
                  <a:lnTo>
                    <a:pt x="46" y="160"/>
                  </a:lnTo>
                  <a:lnTo>
                    <a:pt x="58" y="182"/>
                  </a:lnTo>
                  <a:lnTo>
                    <a:pt x="70" y="204"/>
                  </a:lnTo>
                  <a:lnTo>
                    <a:pt x="86" y="222"/>
                  </a:lnTo>
                  <a:lnTo>
                    <a:pt x="102" y="240"/>
                  </a:lnTo>
                  <a:lnTo>
                    <a:pt x="120" y="256"/>
                  </a:lnTo>
                  <a:lnTo>
                    <a:pt x="142" y="270"/>
                  </a:lnTo>
                  <a:lnTo>
                    <a:pt x="164" y="282"/>
                  </a:lnTo>
                  <a:lnTo>
                    <a:pt x="186" y="290"/>
                  </a:lnTo>
                  <a:lnTo>
                    <a:pt x="186" y="290"/>
                  </a:lnTo>
                  <a:lnTo>
                    <a:pt x="212" y="298"/>
                  </a:lnTo>
                  <a:lnTo>
                    <a:pt x="236" y="302"/>
                  </a:lnTo>
                  <a:lnTo>
                    <a:pt x="262" y="306"/>
                  </a:lnTo>
                  <a:lnTo>
                    <a:pt x="288" y="306"/>
                  </a:lnTo>
                  <a:lnTo>
                    <a:pt x="288" y="306"/>
                  </a:lnTo>
                  <a:lnTo>
                    <a:pt x="310" y="304"/>
                  </a:lnTo>
                  <a:lnTo>
                    <a:pt x="328" y="300"/>
                  </a:lnTo>
                  <a:lnTo>
                    <a:pt x="344" y="294"/>
                  </a:lnTo>
                  <a:lnTo>
                    <a:pt x="358" y="284"/>
                  </a:lnTo>
                  <a:lnTo>
                    <a:pt x="370" y="274"/>
                  </a:lnTo>
                  <a:lnTo>
                    <a:pt x="380" y="260"/>
                  </a:lnTo>
                  <a:lnTo>
                    <a:pt x="390" y="242"/>
                  </a:lnTo>
                  <a:lnTo>
                    <a:pt x="400" y="224"/>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251" name="Freeform 483"/>
            <p:cNvSpPr/>
            <p:nvPr/>
          </p:nvSpPr>
          <p:spPr bwMode="auto">
            <a:xfrm>
              <a:off x="1862138" y="577850"/>
              <a:ext cx="104775" cy="88900"/>
            </a:xfrm>
            <a:custGeom>
              <a:avLst/>
              <a:gdLst/>
              <a:ahLst/>
              <a:cxnLst>
                <a:cxn ang="0">
                  <a:pos x="48" y="0"/>
                </a:cxn>
                <a:cxn ang="0">
                  <a:pos x="48" y="0"/>
                </a:cxn>
                <a:cxn ang="0">
                  <a:pos x="34" y="0"/>
                </a:cxn>
                <a:cxn ang="0">
                  <a:pos x="20" y="6"/>
                </a:cxn>
                <a:cxn ang="0">
                  <a:pos x="14" y="10"/>
                </a:cxn>
                <a:cxn ang="0">
                  <a:pos x="8" y="14"/>
                </a:cxn>
                <a:cxn ang="0">
                  <a:pos x="4" y="20"/>
                </a:cxn>
                <a:cxn ang="0">
                  <a:pos x="2" y="26"/>
                </a:cxn>
                <a:cxn ang="0">
                  <a:pos x="2" y="26"/>
                </a:cxn>
                <a:cxn ang="0">
                  <a:pos x="0" y="34"/>
                </a:cxn>
                <a:cxn ang="0">
                  <a:pos x="2" y="40"/>
                </a:cxn>
                <a:cxn ang="0">
                  <a:pos x="6" y="46"/>
                </a:cxn>
                <a:cxn ang="0">
                  <a:pos x="10" y="50"/>
                </a:cxn>
                <a:cxn ang="0">
                  <a:pos x="16" y="54"/>
                </a:cxn>
                <a:cxn ang="0">
                  <a:pos x="24" y="56"/>
                </a:cxn>
                <a:cxn ang="0">
                  <a:pos x="38" y="56"/>
                </a:cxn>
                <a:cxn ang="0">
                  <a:pos x="38" y="56"/>
                </a:cxn>
                <a:cxn ang="0">
                  <a:pos x="54" y="52"/>
                </a:cxn>
                <a:cxn ang="0">
                  <a:pos x="60" y="48"/>
                </a:cxn>
                <a:cxn ang="0">
                  <a:pos x="64" y="46"/>
                </a:cxn>
                <a:cxn ang="0">
                  <a:pos x="66" y="42"/>
                </a:cxn>
                <a:cxn ang="0">
                  <a:pos x="66" y="42"/>
                </a:cxn>
                <a:cxn ang="0">
                  <a:pos x="66" y="38"/>
                </a:cxn>
                <a:cxn ang="0">
                  <a:pos x="66" y="34"/>
                </a:cxn>
                <a:cxn ang="0">
                  <a:pos x="64" y="32"/>
                </a:cxn>
                <a:cxn ang="0">
                  <a:pos x="60" y="32"/>
                </a:cxn>
                <a:cxn ang="0">
                  <a:pos x="54" y="34"/>
                </a:cxn>
                <a:cxn ang="0">
                  <a:pos x="48" y="36"/>
                </a:cxn>
                <a:cxn ang="0">
                  <a:pos x="48" y="36"/>
                </a:cxn>
                <a:cxn ang="0">
                  <a:pos x="40" y="38"/>
                </a:cxn>
                <a:cxn ang="0">
                  <a:pos x="34" y="38"/>
                </a:cxn>
                <a:cxn ang="0">
                  <a:pos x="30" y="36"/>
                </a:cxn>
                <a:cxn ang="0">
                  <a:pos x="28" y="32"/>
                </a:cxn>
                <a:cxn ang="0">
                  <a:pos x="28" y="28"/>
                </a:cxn>
                <a:cxn ang="0">
                  <a:pos x="30" y="24"/>
                </a:cxn>
                <a:cxn ang="0">
                  <a:pos x="36" y="22"/>
                </a:cxn>
                <a:cxn ang="0">
                  <a:pos x="44" y="20"/>
                </a:cxn>
              </a:cxnLst>
              <a:rect l="0" t="0" r="r" b="b"/>
              <a:pathLst>
                <a:path w="66" h="56">
                  <a:moveTo>
                    <a:pt x="48" y="0"/>
                  </a:moveTo>
                  <a:lnTo>
                    <a:pt x="48" y="0"/>
                  </a:lnTo>
                  <a:lnTo>
                    <a:pt x="34" y="0"/>
                  </a:lnTo>
                  <a:lnTo>
                    <a:pt x="20" y="6"/>
                  </a:lnTo>
                  <a:lnTo>
                    <a:pt x="14" y="10"/>
                  </a:lnTo>
                  <a:lnTo>
                    <a:pt x="8" y="14"/>
                  </a:lnTo>
                  <a:lnTo>
                    <a:pt x="4" y="20"/>
                  </a:lnTo>
                  <a:lnTo>
                    <a:pt x="2" y="26"/>
                  </a:lnTo>
                  <a:lnTo>
                    <a:pt x="2" y="26"/>
                  </a:lnTo>
                  <a:lnTo>
                    <a:pt x="0" y="34"/>
                  </a:lnTo>
                  <a:lnTo>
                    <a:pt x="2" y="40"/>
                  </a:lnTo>
                  <a:lnTo>
                    <a:pt x="6" y="46"/>
                  </a:lnTo>
                  <a:lnTo>
                    <a:pt x="10" y="50"/>
                  </a:lnTo>
                  <a:lnTo>
                    <a:pt x="16" y="54"/>
                  </a:lnTo>
                  <a:lnTo>
                    <a:pt x="24" y="56"/>
                  </a:lnTo>
                  <a:lnTo>
                    <a:pt x="38" y="56"/>
                  </a:lnTo>
                  <a:lnTo>
                    <a:pt x="38" y="56"/>
                  </a:lnTo>
                  <a:lnTo>
                    <a:pt x="54" y="52"/>
                  </a:lnTo>
                  <a:lnTo>
                    <a:pt x="60" y="48"/>
                  </a:lnTo>
                  <a:lnTo>
                    <a:pt x="64" y="46"/>
                  </a:lnTo>
                  <a:lnTo>
                    <a:pt x="66" y="42"/>
                  </a:lnTo>
                  <a:lnTo>
                    <a:pt x="66" y="42"/>
                  </a:lnTo>
                  <a:lnTo>
                    <a:pt x="66" y="38"/>
                  </a:lnTo>
                  <a:lnTo>
                    <a:pt x="66" y="34"/>
                  </a:lnTo>
                  <a:lnTo>
                    <a:pt x="64" y="32"/>
                  </a:lnTo>
                  <a:lnTo>
                    <a:pt x="60" y="32"/>
                  </a:lnTo>
                  <a:lnTo>
                    <a:pt x="54" y="34"/>
                  </a:lnTo>
                  <a:lnTo>
                    <a:pt x="48" y="36"/>
                  </a:lnTo>
                  <a:lnTo>
                    <a:pt x="48" y="36"/>
                  </a:lnTo>
                  <a:lnTo>
                    <a:pt x="40" y="38"/>
                  </a:lnTo>
                  <a:lnTo>
                    <a:pt x="34" y="38"/>
                  </a:lnTo>
                  <a:lnTo>
                    <a:pt x="30" y="36"/>
                  </a:lnTo>
                  <a:lnTo>
                    <a:pt x="28" y="32"/>
                  </a:lnTo>
                  <a:lnTo>
                    <a:pt x="28" y="28"/>
                  </a:lnTo>
                  <a:lnTo>
                    <a:pt x="30" y="24"/>
                  </a:lnTo>
                  <a:lnTo>
                    <a:pt x="36" y="22"/>
                  </a:lnTo>
                  <a:lnTo>
                    <a:pt x="44" y="2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grpSp>
      <p:grpSp>
        <p:nvGrpSpPr>
          <p:cNvPr id="1346" name="组合 1345"/>
          <p:cNvGrpSpPr/>
          <p:nvPr/>
        </p:nvGrpSpPr>
        <p:grpSpPr>
          <a:xfrm>
            <a:off x="3347864" y="699542"/>
            <a:ext cx="2785922" cy="4101544"/>
            <a:chOff x="1864832" y="633047"/>
            <a:chExt cx="4004064" cy="5738815"/>
          </a:xfrm>
        </p:grpSpPr>
        <p:sp>
          <p:nvSpPr>
            <p:cNvPr id="1347" name="Freeform 7"/>
            <p:cNvSpPr/>
            <p:nvPr/>
          </p:nvSpPr>
          <p:spPr bwMode="auto">
            <a:xfrm flipH="1">
              <a:off x="2810595" y="668289"/>
              <a:ext cx="97564" cy="127983"/>
            </a:xfrm>
            <a:custGeom>
              <a:avLst/>
              <a:gdLst/>
              <a:ahLst/>
              <a:cxnLst>
                <a:cxn ang="0">
                  <a:pos x="0" y="54"/>
                </a:cxn>
                <a:cxn ang="0">
                  <a:pos x="0" y="54"/>
                </a:cxn>
                <a:cxn ang="0">
                  <a:pos x="49" y="69"/>
                </a:cxn>
                <a:cxn ang="0">
                  <a:pos x="49" y="69"/>
                </a:cxn>
                <a:cxn ang="0">
                  <a:pos x="47" y="50"/>
                </a:cxn>
                <a:cxn ang="0">
                  <a:pos x="42" y="33"/>
                </a:cxn>
                <a:cxn ang="0">
                  <a:pos x="37" y="17"/>
                </a:cxn>
                <a:cxn ang="0">
                  <a:pos x="30" y="0"/>
                </a:cxn>
                <a:cxn ang="0">
                  <a:pos x="30" y="0"/>
                </a:cxn>
                <a:cxn ang="0">
                  <a:pos x="0" y="54"/>
                </a:cxn>
                <a:cxn ang="0">
                  <a:pos x="0" y="54"/>
                </a:cxn>
              </a:cxnLst>
              <a:rect l="0" t="0" r="r" b="b"/>
              <a:pathLst>
                <a:path w="49" h="69">
                  <a:moveTo>
                    <a:pt x="0" y="54"/>
                  </a:moveTo>
                  <a:lnTo>
                    <a:pt x="0" y="54"/>
                  </a:lnTo>
                  <a:lnTo>
                    <a:pt x="49" y="69"/>
                  </a:lnTo>
                  <a:lnTo>
                    <a:pt x="49" y="69"/>
                  </a:lnTo>
                  <a:lnTo>
                    <a:pt x="47" y="50"/>
                  </a:lnTo>
                  <a:lnTo>
                    <a:pt x="42" y="33"/>
                  </a:lnTo>
                  <a:lnTo>
                    <a:pt x="37" y="17"/>
                  </a:lnTo>
                  <a:lnTo>
                    <a:pt x="30" y="0"/>
                  </a:lnTo>
                  <a:lnTo>
                    <a:pt x="30" y="0"/>
                  </a:lnTo>
                  <a:lnTo>
                    <a:pt x="0" y="54"/>
                  </a:lnTo>
                  <a:lnTo>
                    <a:pt x="0" y="54"/>
                  </a:lnTo>
                  <a:close/>
                </a:path>
              </a:pathLst>
            </a:custGeom>
            <a:solidFill>
              <a:srgbClr val="832B72"/>
            </a:solidFill>
            <a:ln w="9525">
              <a:noFill/>
              <a:round/>
            </a:ln>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348" name="Freeform 8"/>
            <p:cNvSpPr/>
            <p:nvPr/>
          </p:nvSpPr>
          <p:spPr bwMode="auto">
            <a:xfrm flipH="1">
              <a:off x="2728961" y="633047"/>
              <a:ext cx="119465" cy="189192"/>
            </a:xfrm>
            <a:custGeom>
              <a:avLst/>
              <a:gdLst/>
              <a:ahLst/>
              <a:cxnLst>
                <a:cxn ang="0">
                  <a:pos x="8" y="2"/>
                </a:cxn>
                <a:cxn ang="0">
                  <a:pos x="8" y="2"/>
                </a:cxn>
                <a:cxn ang="0">
                  <a:pos x="0" y="19"/>
                </a:cxn>
                <a:cxn ang="0">
                  <a:pos x="0" y="19"/>
                </a:cxn>
                <a:cxn ang="0">
                  <a:pos x="7" y="36"/>
                </a:cxn>
                <a:cxn ang="0">
                  <a:pos x="12" y="52"/>
                </a:cxn>
                <a:cxn ang="0">
                  <a:pos x="17" y="69"/>
                </a:cxn>
                <a:cxn ang="0">
                  <a:pos x="19" y="88"/>
                </a:cxn>
                <a:cxn ang="0">
                  <a:pos x="19" y="88"/>
                </a:cxn>
                <a:cxn ang="0">
                  <a:pos x="60" y="102"/>
                </a:cxn>
                <a:cxn ang="0">
                  <a:pos x="60" y="102"/>
                </a:cxn>
                <a:cxn ang="0">
                  <a:pos x="57" y="75"/>
                </a:cxn>
                <a:cxn ang="0">
                  <a:pos x="50" y="49"/>
                </a:cxn>
                <a:cxn ang="0">
                  <a:pos x="40" y="24"/>
                </a:cxn>
                <a:cxn ang="0">
                  <a:pos x="33" y="12"/>
                </a:cxn>
                <a:cxn ang="0">
                  <a:pos x="26" y="0"/>
                </a:cxn>
                <a:cxn ang="0">
                  <a:pos x="26" y="0"/>
                </a:cxn>
                <a:cxn ang="0">
                  <a:pos x="8" y="2"/>
                </a:cxn>
                <a:cxn ang="0">
                  <a:pos x="8" y="2"/>
                </a:cxn>
              </a:cxnLst>
              <a:rect l="0" t="0" r="r" b="b"/>
              <a:pathLst>
                <a:path w="60" h="102">
                  <a:moveTo>
                    <a:pt x="8" y="2"/>
                  </a:moveTo>
                  <a:lnTo>
                    <a:pt x="8" y="2"/>
                  </a:lnTo>
                  <a:lnTo>
                    <a:pt x="0" y="19"/>
                  </a:lnTo>
                  <a:lnTo>
                    <a:pt x="0" y="19"/>
                  </a:lnTo>
                  <a:lnTo>
                    <a:pt x="7" y="36"/>
                  </a:lnTo>
                  <a:lnTo>
                    <a:pt x="12" y="52"/>
                  </a:lnTo>
                  <a:lnTo>
                    <a:pt x="17" y="69"/>
                  </a:lnTo>
                  <a:lnTo>
                    <a:pt x="19" y="88"/>
                  </a:lnTo>
                  <a:lnTo>
                    <a:pt x="19" y="88"/>
                  </a:lnTo>
                  <a:lnTo>
                    <a:pt x="60" y="102"/>
                  </a:lnTo>
                  <a:lnTo>
                    <a:pt x="60" y="102"/>
                  </a:lnTo>
                  <a:lnTo>
                    <a:pt x="57" y="75"/>
                  </a:lnTo>
                  <a:lnTo>
                    <a:pt x="50" y="49"/>
                  </a:lnTo>
                  <a:lnTo>
                    <a:pt x="40" y="24"/>
                  </a:lnTo>
                  <a:lnTo>
                    <a:pt x="33" y="12"/>
                  </a:lnTo>
                  <a:lnTo>
                    <a:pt x="26" y="0"/>
                  </a:lnTo>
                  <a:lnTo>
                    <a:pt x="26" y="0"/>
                  </a:lnTo>
                  <a:lnTo>
                    <a:pt x="8" y="2"/>
                  </a:lnTo>
                  <a:lnTo>
                    <a:pt x="8" y="2"/>
                  </a:lnTo>
                  <a:close/>
                </a:path>
              </a:pathLst>
            </a:custGeom>
            <a:solidFill>
              <a:srgbClr val="839772"/>
            </a:solidFill>
            <a:ln w="9525">
              <a:noFill/>
              <a:round/>
            </a:ln>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349" name="Freeform 9"/>
            <p:cNvSpPr/>
            <p:nvPr/>
          </p:nvSpPr>
          <p:spPr bwMode="auto">
            <a:xfrm flipH="1">
              <a:off x="2587594" y="646031"/>
              <a:ext cx="157296" cy="166934"/>
            </a:xfrm>
            <a:custGeom>
              <a:avLst/>
              <a:gdLst/>
              <a:ahLst/>
              <a:cxnLst>
                <a:cxn ang="0">
                  <a:pos x="79" y="50"/>
                </a:cxn>
                <a:cxn ang="0">
                  <a:pos x="79" y="50"/>
                </a:cxn>
                <a:cxn ang="0">
                  <a:pos x="69" y="0"/>
                </a:cxn>
                <a:cxn ang="0">
                  <a:pos x="69" y="0"/>
                </a:cxn>
                <a:cxn ang="0">
                  <a:pos x="64" y="9"/>
                </a:cxn>
                <a:cxn ang="0">
                  <a:pos x="55" y="17"/>
                </a:cxn>
                <a:cxn ang="0">
                  <a:pos x="48" y="24"/>
                </a:cxn>
                <a:cxn ang="0">
                  <a:pos x="40" y="29"/>
                </a:cxn>
                <a:cxn ang="0">
                  <a:pos x="20" y="40"/>
                </a:cxn>
                <a:cxn ang="0">
                  <a:pos x="0" y="47"/>
                </a:cxn>
                <a:cxn ang="0">
                  <a:pos x="0" y="47"/>
                </a:cxn>
                <a:cxn ang="0">
                  <a:pos x="5" y="69"/>
                </a:cxn>
                <a:cxn ang="0">
                  <a:pos x="8" y="90"/>
                </a:cxn>
                <a:cxn ang="0">
                  <a:pos x="8" y="90"/>
                </a:cxn>
                <a:cxn ang="0">
                  <a:pos x="27" y="85"/>
                </a:cxn>
                <a:cxn ang="0">
                  <a:pos x="46" y="76"/>
                </a:cxn>
                <a:cxn ang="0">
                  <a:pos x="64" y="64"/>
                </a:cxn>
                <a:cxn ang="0">
                  <a:pos x="79" y="50"/>
                </a:cxn>
                <a:cxn ang="0">
                  <a:pos x="79" y="50"/>
                </a:cxn>
              </a:cxnLst>
              <a:rect l="0" t="0" r="r" b="b"/>
              <a:pathLst>
                <a:path w="79" h="90">
                  <a:moveTo>
                    <a:pt x="79" y="50"/>
                  </a:moveTo>
                  <a:lnTo>
                    <a:pt x="79" y="50"/>
                  </a:lnTo>
                  <a:lnTo>
                    <a:pt x="69" y="0"/>
                  </a:lnTo>
                  <a:lnTo>
                    <a:pt x="69" y="0"/>
                  </a:lnTo>
                  <a:lnTo>
                    <a:pt x="64" y="9"/>
                  </a:lnTo>
                  <a:lnTo>
                    <a:pt x="55" y="17"/>
                  </a:lnTo>
                  <a:lnTo>
                    <a:pt x="48" y="24"/>
                  </a:lnTo>
                  <a:lnTo>
                    <a:pt x="40" y="29"/>
                  </a:lnTo>
                  <a:lnTo>
                    <a:pt x="20" y="40"/>
                  </a:lnTo>
                  <a:lnTo>
                    <a:pt x="0" y="47"/>
                  </a:lnTo>
                  <a:lnTo>
                    <a:pt x="0" y="47"/>
                  </a:lnTo>
                  <a:lnTo>
                    <a:pt x="5" y="69"/>
                  </a:lnTo>
                  <a:lnTo>
                    <a:pt x="8" y="90"/>
                  </a:lnTo>
                  <a:lnTo>
                    <a:pt x="8" y="90"/>
                  </a:lnTo>
                  <a:lnTo>
                    <a:pt x="27" y="85"/>
                  </a:lnTo>
                  <a:lnTo>
                    <a:pt x="46" y="76"/>
                  </a:lnTo>
                  <a:lnTo>
                    <a:pt x="64" y="64"/>
                  </a:lnTo>
                  <a:lnTo>
                    <a:pt x="79" y="50"/>
                  </a:lnTo>
                  <a:lnTo>
                    <a:pt x="79" y="50"/>
                  </a:lnTo>
                  <a:close/>
                </a:path>
              </a:pathLst>
            </a:custGeom>
            <a:solidFill>
              <a:srgbClr val="E65877"/>
            </a:solidFill>
            <a:ln w="9525">
              <a:noFill/>
              <a:round/>
            </a:ln>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350" name="Freeform 10"/>
            <p:cNvSpPr/>
            <p:nvPr/>
          </p:nvSpPr>
          <p:spPr bwMode="auto">
            <a:xfrm flipH="1">
              <a:off x="2555737" y="738772"/>
              <a:ext cx="173225" cy="139112"/>
            </a:xfrm>
            <a:custGeom>
              <a:avLst/>
              <a:gdLst/>
              <a:ahLst/>
              <a:cxnLst>
                <a:cxn ang="0">
                  <a:pos x="0" y="40"/>
                </a:cxn>
                <a:cxn ang="0">
                  <a:pos x="0" y="40"/>
                </a:cxn>
                <a:cxn ang="0">
                  <a:pos x="0" y="45"/>
                </a:cxn>
                <a:cxn ang="0">
                  <a:pos x="0" y="45"/>
                </a:cxn>
                <a:cxn ang="0">
                  <a:pos x="87" y="75"/>
                </a:cxn>
                <a:cxn ang="0">
                  <a:pos x="87" y="75"/>
                </a:cxn>
                <a:cxn ang="0">
                  <a:pos x="71" y="0"/>
                </a:cxn>
                <a:cxn ang="0">
                  <a:pos x="71" y="0"/>
                </a:cxn>
                <a:cxn ang="0">
                  <a:pos x="56" y="14"/>
                </a:cxn>
                <a:cxn ang="0">
                  <a:pos x="38" y="26"/>
                </a:cxn>
                <a:cxn ang="0">
                  <a:pos x="19" y="35"/>
                </a:cxn>
                <a:cxn ang="0">
                  <a:pos x="0" y="40"/>
                </a:cxn>
                <a:cxn ang="0">
                  <a:pos x="0" y="40"/>
                </a:cxn>
              </a:cxnLst>
              <a:rect l="0" t="0" r="r" b="b"/>
              <a:pathLst>
                <a:path w="87" h="75">
                  <a:moveTo>
                    <a:pt x="0" y="40"/>
                  </a:moveTo>
                  <a:lnTo>
                    <a:pt x="0" y="40"/>
                  </a:lnTo>
                  <a:lnTo>
                    <a:pt x="0" y="45"/>
                  </a:lnTo>
                  <a:lnTo>
                    <a:pt x="0" y="45"/>
                  </a:lnTo>
                  <a:lnTo>
                    <a:pt x="87" y="75"/>
                  </a:lnTo>
                  <a:lnTo>
                    <a:pt x="87" y="75"/>
                  </a:lnTo>
                  <a:lnTo>
                    <a:pt x="71" y="0"/>
                  </a:lnTo>
                  <a:lnTo>
                    <a:pt x="71" y="0"/>
                  </a:lnTo>
                  <a:lnTo>
                    <a:pt x="56" y="14"/>
                  </a:lnTo>
                  <a:lnTo>
                    <a:pt x="38" y="26"/>
                  </a:lnTo>
                  <a:lnTo>
                    <a:pt x="19" y="35"/>
                  </a:lnTo>
                  <a:lnTo>
                    <a:pt x="0" y="40"/>
                  </a:lnTo>
                  <a:lnTo>
                    <a:pt x="0" y="40"/>
                  </a:lnTo>
                  <a:close/>
                </a:path>
              </a:pathLst>
            </a:custGeom>
            <a:solidFill>
              <a:srgbClr val="832B72"/>
            </a:solidFill>
            <a:ln w="9525">
              <a:noFill/>
              <a:round/>
            </a:ln>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351" name="Freeform 11"/>
            <p:cNvSpPr/>
            <p:nvPr/>
          </p:nvSpPr>
          <p:spPr bwMode="auto">
            <a:xfrm flipH="1">
              <a:off x="2521889" y="768449"/>
              <a:ext cx="509717" cy="302336"/>
            </a:xfrm>
            <a:custGeom>
              <a:avLst/>
              <a:gdLst/>
              <a:ahLst/>
              <a:cxnLst>
                <a:cxn ang="0">
                  <a:pos x="62" y="0"/>
                </a:cxn>
                <a:cxn ang="0">
                  <a:pos x="62" y="0"/>
                </a:cxn>
                <a:cxn ang="0">
                  <a:pos x="0" y="118"/>
                </a:cxn>
                <a:cxn ang="0">
                  <a:pos x="256" y="163"/>
                </a:cxn>
                <a:cxn ang="0">
                  <a:pos x="256" y="163"/>
                </a:cxn>
                <a:cxn ang="0">
                  <a:pos x="239" y="59"/>
                </a:cxn>
                <a:cxn ang="0">
                  <a:pos x="239" y="59"/>
                </a:cxn>
                <a:cxn ang="0">
                  <a:pos x="151" y="29"/>
                </a:cxn>
                <a:cxn ang="0">
                  <a:pos x="62" y="0"/>
                </a:cxn>
                <a:cxn ang="0">
                  <a:pos x="62" y="0"/>
                </a:cxn>
              </a:cxnLst>
              <a:rect l="0" t="0" r="r" b="b"/>
              <a:pathLst>
                <a:path w="256" h="163">
                  <a:moveTo>
                    <a:pt x="62" y="0"/>
                  </a:moveTo>
                  <a:lnTo>
                    <a:pt x="62" y="0"/>
                  </a:lnTo>
                  <a:lnTo>
                    <a:pt x="0" y="118"/>
                  </a:lnTo>
                  <a:lnTo>
                    <a:pt x="256" y="163"/>
                  </a:lnTo>
                  <a:lnTo>
                    <a:pt x="256" y="163"/>
                  </a:lnTo>
                  <a:lnTo>
                    <a:pt x="239" y="59"/>
                  </a:lnTo>
                  <a:lnTo>
                    <a:pt x="239" y="59"/>
                  </a:lnTo>
                  <a:lnTo>
                    <a:pt x="151" y="29"/>
                  </a:lnTo>
                  <a:lnTo>
                    <a:pt x="62" y="0"/>
                  </a:lnTo>
                  <a:lnTo>
                    <a:pt x="62" y="0"/>
                  </a:lnTo>
                  <a:close/>
                </a:path>
              </a:pathLst>
            </a:custGeom>
            <a:solidFill>
              <a:srgbClr val="D43D51"/>
            </a:solidFill>
            <a:ln w="9525">
              <a:noFill/>
              <a:round/>
            </a:ln>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352" name="Freeform 12"/>
            <p:cNvSpPr/>
            <p:nvPr/>
          </p:nvSpPr>
          <p:spPr bwMode="auto">
            <a:xfrm flipH="1">
              <a:off x="2486049" y="987318"/>
              <a:ext cx="605289" cy="307900"/>
            </a:xfrm>
            <a:custGeom>
              <a:avLst/>
              <a:gdLst/>
              <a:ahLst/>
              <a:cxnLst>
                <a:cxn ang="0">
                  <a:pos x="286" y="45"/>
                </a:cxn>
                <a:cxn ang="0">
                  <a:pos x="30" y="0"/>
                </a:cxn>
                <a:cxn ang="0">
                  <a:pos x="30" y="0"/>
                </a:cxn>
                <a:cxn ang="0">
                  <a:pos x="0" y="55"/>
                </a:cxn>
                <a:cxn ang="0">
                  <a:pos x="304" y="166"/>
                </a:cxn>
                <a:cxn ang="0">
                  <a:pos x="304" y="166"/>
                </a:cxn>
                <a:cxn ang="0">
                  <a:pos x="295" y="107"/>
                </a:cxn>
                <a:cxn ang="0">
                  <a:pos x="286" y="45"/>
                </a:cxn>
                <a:cxn ang="0">
                  <a:pos x="286" y="45"/>
                </a:cxn>
              </a:cxnLst>
              <a:rect l="0" t="0" r="r" b="b"/>
              <a:pathLst>
                <a:path w="304" h="166">
                  <a:moveTo>
                    <a:pt x="286" y="45"/>
                  </a:moveTo>
                  <a:lnTo>
                    <a:pt x="30" y="0"/>
                  </a:lnTo>
                  <a:lnTo>
                    <a:pt x="30" y="0"/>
                  </a:lnTo>
                  <a:lnTo>
                    <a:pt x="0" y="55"/>
                  </a:lnTo>
                  <a:lnTo>
                    <a:pt x="304" y="166"/>
                  </a:lnTo>
                  <a:lnTo>
                    <a:pt x="304" y="166"/>
                  </a:lnTo>
                  <a:lnTo>
                    <a:pt x="295" y="107"/>
                  </a:lnTo>
                  <a:lnTo>
                    <a:pt x="286" y="45"/>
                  </a:lnTo>
                  <a:lnTo>
                    <a:pt x="286" y="45"/>
                  </a:lnTo>
                  <a:close/>
                </a:path>
              </a:pathLst>
            </a:custGeom>
            <a:solidFill>
              <a:srgbClr val="4C869F"/>
            </a:solidFill>
            <a:ln w="9525">
              <a:noFill/>
              <a:round/>
            </a:ln>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353" name="Freeform 13"/>
            <p:cNvSpPr/>
            <p:nvPr/>
          </p:nvSpPr>
          <p:spPr bwMode="auto">
            <a:xfrm flipH="1">
              <a:off x="3017667" y="1089333"/>
              <a:ext cx="129421" cy="122418"/>
            </a:xfrm>
            <a:custGeom>
              <a:avLst/>
              <a:gdLst/>
              <a:ahLst/>
              <a:cxnLst>
                <a:cxn ang="0">
                  <a:pos x="28" y="0"/>
                </a:cxn>
                <a:cxn ang="0">
                  <a:pos x="28" y="0"/>
                </a:cxn>
                <a:cxn ang="0">
                  <a:pos x="0" y="52"/>
                </a:cxn>
                <a:cxn ang="0">
                  <a:pos x="42" y="66"/>
                </a:cxn>
                <a:cxn ang="0">
                  <a:pos x="65" y="12"/>
                </a:cxn>
                <a:cxn ang="0">
                  <a:pos x="28" y="0"/>
                </a:cxn>
              </a:cxnLst>
              <a:rect l="0" t="0" r="r" b="b"/>
              <a:pathLst>
                <a:path w="65" h="66">
                  <a:moveTo>
                    <a:pt x="28" y="0"/>
                  </a:moveTo>
                  <a:lnTo>
                    <a:pt x="28" y="0"/>
                  </a:lnTo>
                  <a:lnTo>
                    <a:pt x="0" y="52"/>
                  </a:lnTo>
                  <a:lnTo>
                    <a:pt x="42" y="66"/>
                  </a:lnTo>
                  <a:lnTo>
                    <a:pt x="65" y="12"/>
                  </a:lnTo>
                  <a:lnTo>
                    <a:pt x="28" y="0"/>
                  </a:lnTo>
                  <a:close/>
                </a:path>
              </a:pathLst>
            </a:custGeom>
            <a:solidFill>
              <a:srgbClr val="793860"/>
            </a:solidFill>
            <a:ln w="9525">
              <a:noFill/>
              <a:round/>
            </a:ln>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354" name="Freeform 14"/>
            <p:cNvSpPr/>
            <p:nvPr/>
          </p:nvSpPr>
          <p:spPr bwMode="auto">
            <a:xfrm flipH="1">
              <a:off x="2922096" y="1111591"/>
              <a:ext cx="141367" cy="131693"/>
            </a:xfrm>
            <a:custGeom>
              <a:avLst/>
              <a:gdLst/>
              <a:ahLst/>
              <a:cxnLst>
                <a:cxn ang="0">
                  <a:pos x="23" y="0"/>
                </a:cxn>
                <a:cxn ang="0">
                  <a:pos x="0" y="54"/>
                </a:cxn>
                <a:cxn ang="0">
                  <a:pos x="49" y="71"/>
                </a:cxn>
                <a:cxn ang="0">
                  <a:pos x="71" y="18"/>
                </a:cxn>
                <a:cxn ang="0">
                  <a:pos x="23" y="0"/>
                </a:cxn>
              </a:cxnLst>
              <a:rect l="0" t="0" r="r" b="b"/>
              <a:pathLst>
                <a:path w="71" h="71">
                  <a:moveTo>
                    <a:pt x="23" y="0"/>
                  </a:moveTo>
                  <a:lnTo>
                    <a:pt x="0" y="54"/>
                  </a:lnTo>
                  <a:lnTo>
                    <a:pt x="49" y="71"/>
                  </a:lnTo>
                  <a:lnTo>
                    <a:pt x="71" y="18"/>
                  </a:lnTo>
                  <a:lnTo>
                    <a:pt x="23" y="0"/>
                  </a:lnTo>
                  <a:close/>
                </a:path>
              </a:pathLst>
            </a:custGeom>
            <a:solidFill>
              <a:srgbClr val="8BAC60"/>
            </a:solidFill>
            <a:ln w="9525">
              <a:noFill/>
              <a:round/>
            </a:ln>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355" name="Freeform 15"/>
            <p:cNvSpPr/>
            <p:nvPr/>
          </p:nvSpPr>
          <p:spPr bwMode="auto">
            <a:xfrm flipH="1">
              <a:off x="2834488" y="1144977"/>
              <a:ext cx="131411" cy="127983"/>
            </a:xfrm>
            <a:custGeom>
              <a:avLst/>
              <a:gdLst/>
              <a:ahLst/>
              <a:cxnLst>
                <a:cxn ang="0">
                  <a:pos x="22" y="0"/>
                </a:cxn>
                <a:cxn ang="0">
                  <a:pos x="0" y="53"/>
                </a:cxn>
                <a:cxn ang="0">
                  <a:pos x="45" y="69"/>
                </a:cxn>
                <a:cxn ang="0">
                  <a:pos x="66" y="17"/>
                </a:cxn>
                <a:cxn ang="0">
                  <a:pos x="22" y="0"/>
                </a:cxn>
              </a:cxnLst>
              <a:rect l="0" t="0" r="r" b="b"/>
              <a:pathLst>
                <a:path w="66" h="69">
                  <a:moveTo>
                    <a:pt x="22" y="0"/>
                  </a:moveTo>
                  <a:lnTo>
                    <a:pt x="0" y="53"/>
                  </a:lnTo>
                  <a:lnTo>
                    <a:pt x="45" y="69"/>
                  </a:lnTo>
                  <a:lnTo>
                    <a:pt x="66" y="17"/>
                  </a:lnTo>
                  <a:lnTo>
                    <a:pt x="22" y="0"/>
                  </a:lnTo>
                  <a:close/>
                </a:path>
              </a:pathLst>
            </a:custGeom>
            <a:solidFill>
              <a:srgbClr val="793860"/>
            </a:solidFill>
            <a:ln w="9525">
              <a:noFill/>
              <a:round/>
            </a:ln>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356" name="Freeform 16"/>
            <p:cNvSpPr/>
            <p:nvPr/>
          </p:nvSpPr>
          <p:spPr bwMode="auto">
            <a:xfrm flipH="1">
              <a:off x="2744890" y="1176510"/>
              <a:ext cx="131411" cy="126128"/>
            </a:xfrm>
            <a:custGeom>
              <a:avLst/>
              <a:gdLst/>
              <a:ahLst/>
              <a:cxnLst>
                <a:cxn ang="0">
                  <a:pos x="21" y="0"/>
                </a:cxn>
                <a:cxn ang="0">
                  <a:pos x="0" y="52"/>
                </a:cxn>
                <a:cxn ang="0">
                  <a:pos x="47" y="68"/>
                </a:cxn>
                <a:cxn ang="0">
                  <a:pos x="66" y="16"/>
                </a:cxn>
                <a:cxn ang="0">
                  <a:pos x="21" y="0"/>
                </a:cxn>
              </a:cxnLst>
              <a:rect l="0" t="0" r="r" b="b"/>
              <a:pathLst>
                <a:path w="66" h="68">
                  <a:moveTo>
                    <a:pt x="21" y="0"/>
                  </a:moveTo>
                  <a:lnTo>
                    <a:pt x="0" y="52"/>
                  </a:lnTo>
                  <a:lnTo>
                    <a:pt x="47" y="68"/>
                  </a:lnTo>
                  <a:lnTo>
                    <a:pt x="66" y="16"/>
                  </a:lnTo>
                  <a:lnTo>
                    <a:pt x="21" y="0"/>
                  </a:lnTo>
                  <a:close/>
                </a:path>
              </a:pathLst>
            </a:custGeom>
            <a:solidFill>
              <a:srgbClr val="8BAC60"/>
            </a:solidFill>
            <a:ln w="9525">
              <a:noFill/>
              <a:round/>
            </a:ln>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357" name="Freeform 17"/>
            <p:cNvSpPr/>
            <p:nvPr/>
          </p:nvSpPr>
          <p:spPr bwMode="auto">
            <a:xfrm flipH="1">
              <a:off x="2655291" y="1206187"/>
              <a:ext cx="127429" cy="122418"/>
            </a:xfrm>
            <a:custGeom>
              <a:avLst/>
              <a:gdLst/>
              <a:ahLst/>
              <a:cxnLst>
                <a:cxn ang="0">
                  <a:pos x="19" y="0"/>
                </a:cxn>
                <a:cxn ang="0">
                  <a:pos x="0" y="52"/>
                </a:cxn>
                <a:cxn ang="0">
                  <a:pos x="45" y="66"/>
                </a:cxn>
                <a:cxn ang="0">
                  <a:pos x="64" y="17"/>
                </a:cxn>
                <a:cxn ang="0">
                  <a:pos x="19" y="0"/>
                </a:cxn>
              </a:cxnLst>
              <a:rect l="0" t="0" r="r" b="b"/>
              <a:pathLst>
                <a:path w="64" h="66">
                  <a:moveTo>
                    <a:pt x="19" y="0"/>
                  </a:moveTo>
                  <a:lnTo>
                    <a:pt x="0" y="52"/>
                  </a:lnTo>
                  <a:lnTo>
                    <a:pt x="45" y="66"/>
                  </a:lnTo>
                  <a:lnTo>
                    <a:pt x="64" y="17"/>
                  </a:lnTo>
                  <a:lnTo>
                    <a:pt x="19" y="0"/>
                  </a:lnTo>
                  <a:close/>
                </a:path>
              </a:pathLst>
            </a:custGeom>
            <a:solidFill>
              <a:srgbClr val="793860"/>
            </a:solidFill>
            <a:ln w="9525">
              <a:noFill/>
              <a:round/>
            </a:ln>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358" name="Freeform 18"/>
            <p:cNvSpPr/>
            <p:nvPr/>
          </p:nvSpPr>
          <p:spPr bwMode="auto">
            <a:xfrm flipH="1">
              <a:off x="2555737" y="1237719"/>
              <a:ext cx="137385" cy="126128"/>
            </a:xfrm>
            <a:custGeom>
              <a:avLst/>
              <a:gdLst/>
              <a:ahLst/>
              <a:cxnLst>
                <a:cxn ang="0">
                  <a:pos x="19" y="0"/>
                </a:cxn>
                <a:cxn ang="0">
                  <a:pos x="0" y="49"/>
                </a:cxn>
                <a:cxn ang="0">
                  <a:pos x="53" y="68"/>
                </a:cxn>
                <a:cxn ang="0">
                  <a:pos x="69" y="17"/>
                </a:cxn>
                <a:cxn ang="0">
                  <a:pos x="19" y="0"/>
                </a:cxn>
              </a:cxnLst>
              <a:rect l="0" t="0" r="r" b="b"/>
              <a:pathLst>
                <a:path w="69" h="68">
                  <a:moveTo>
                    <a:pt x="19" y="0"/>
                  </a:moveTo>
                  <a:lnTo>
                    <a:pt x="0" y="49"/>
                  </a:lnTo>
                  <a:lnTo>
                    <a:pt x="53" y="68"/>
                  </a:lnTo>
                  <a:lnTo>
                    <a:pt x="69" y="17"/>
                  </a:lnTo>
                  <a:lnTo>
                    <a:pt x="19" y="0"/>
                  </a:lnTo>
                  <a:close/>
                </a:path>
              </a:pathLst>
            </a:custGeom>
            <a:solidFill>
              <a:srgbClr val="8BAC60"/>
            </a:solidFill>
            <a:ln w="9525">
              <a:noFill/>
              <a:round/>
            </a:ln>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359" name="Freeform 19"/>
            <p:cNvSpPr/>
            <p:nvPr/>
          </p:nvSpPr>
          <p:spPr bwMode="auto">
            <a:xfrm flipH="1">
              <a:off x="2476093" y="1269251"/>
              <a:ext cx="111501" cy="129837"/>
            </a:xfrm>
            <a:custGeom>
              <a:avLst/>
              <a:gdLst/>
              <a:ahLst/>
              <a:cxnLst>
                <a:cxn ang="0">
                  <a:pos x="54" y="63"/>
                </a:cxn>
                <a:cxn ang="0">
                  <a:pos x="54" y="63"/>
                </a:cxn>
                <a:cxn ang="0">
                  <a:pos x="51" y="14"/>
                </a:cxn>
                <a:cxn ang="0">
                  <a:pos x="16" y="0"/>
                </a:cxn>
                <a:cxn ang="0">
                  <a:pos x="0" y="51"/>
                </a:cxn>
                <a:cxn ang="0">
                  <a:pos x="56" y="70"/>
                </a:cxn>
                <a:cxn ang="0">
                  <a:pos x="56" y="70"/>
                </a:cxn>
                <a:cxn ang="0">
                  <a:pos x="54" y="63"/>
                </a:cxn>
                <a:cxn ang="0">
                  <a:pos x="54" y="63"/>
                </a:cxn>
              </a:cxnLst>
              <a:rect l="0" t="0" r="r" b="b"/>
              <a:pathLst>
                <a:path w="56" h="70">
                  <a:moveTo>
                    <a:pt x="54" y="63"/>
                  </a:moveTo>
                  <a:lnTo>
                    <a:pt x="54" y="63"/>
                  </a:lnTo>
                  <a:lnTo>
                    <a:pt x="51" y="14"/>
                  </a:lnTo>
                  <a:lnTo>
                    <a:pt x="16" y="0"/>
                  </a:lnTo>
                  <a:lnTo>
                    <a:pt x="0" y="51"/>
                  </a:lnTo>
                  <a:lnTo>
                    <a:pt x="56" y="70"/>
                  </a:lnTo>
                  <a:lnTo>
                    <a:pt x="56" y="70"/>
                  </a:lnTo>
                  <a:lnTo>
                    <a:pt x="54" y="63"/>
                  </a:lnTo>
                  <a:lnTo>
                    <a:pt x="54" y="63"/>
                  </a:lnTo>
                  <a:close/>
                </a:path>
              </a:pathLst>
            </a:custGeom>
            <a:solidFill>
              <a:srgbClr val="793860"/>
            </a:solidFill>
            <a:ln w="9525">
              <a:noFill/>
              <a:round/>
            </a:ln>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360" name="Freeform 20"/>
            <p:cNvSpPr/>
            <p:nvPr/>
          </p:nvSpPr>
          <p:spPr bwMode="auto">
            <a:xfrm flipH="1">
              <a:off x="2470121" y="1185784"/>
              <a:ext cx="800415" cy="328304"/>
            </a:xfrm>
            <a:custGeom>
              <a:avLst/>
              <a:gdLst/>
              <a:ahLst/>
              <a:cxnLst>
                <a:cxn ang="0">
                  <a:pos x="399" y="115"/>
                </a:cxn>
                <a:cxn ang="0">
                  <a:pos x="62" y="0"/>
                </a:cxn>
                <a:cxn ang="0">
                  <a:pos x="62" y="0"/>
                </a:cxn>
                <a:cxn ang="0">
                  <a:pos x="0" y="122"/>
                </a:cxn>
                <a:cxn ang="0">
                  <a:pos x="402" y="177"/>
                </a:cxn>
                <a:cxn ang="0">
                  <a:pos x="402" y="177"/>
                </a:cxn>
                <a:cxn ang="0">
                  <a:pos x="399" y="115"/>
                </a:cxn>
              </a:cxnLst>
              <a:rect l="0" t="0" r="r" b="b"/>
              <a:pathLst>
                <a:path w="402" h="177">
                  <a:moveTo>
                    <a:pt x="399" y="115"/>
                  </a:moveTo>
                  <a:lnTo>
                    <a:pt x="62" y="0"/>
                  </a:lnTo>
                  <a:lnTo>
                    <a:pt x="62" y="0"/>
                  </a:lnTo>
                  <a:lnTo>
                    <a:pt x="0" y="122"/>
                  </a:lnTo>
                  <a:lnTo>
                    <a:pt x="402" y="177"/>
                  </a:lnTo>
                  <a:lnTo>
                    <a:pt x="402" y="177"/>
                  </a:lnTo>
                  <a:lnTo>
                    <a:pt x="399" y="115"/>
                  </a:lnTo>
                  <a:close/>
                </a:path>
              </a:pathLst>
            </a:custGeom>
            <a:solidFill>
              <a:srgbClr val="796572"/>
            </a:solidFill>
            <a:ln w="9525">
              <a:noFill/>
              <a:round/>
            </a:ln>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361" name="Freeform 21"/>
            <p:cNvSpPr/>
            <p:nvPr/>
          </p:nvSpPr>
          <p:spPr bwMode="auto">
            <a:xfrm flipH="1">
              <a:off x="2470121" y="1185784"/>
              <a:ext cx="800415" cy="328304"/>
            </a:xfrm>
            <a:custGeom>
              <a:avLst/>
              <a:gdLst/>
              <a:ahLst/>
              <a:cxnLst>
                <a:cxn ang="0">
                  <a:pos x="399" y="115"/>
                </a:cxn>
                <a:cxn ang="0">
                  <a:pos x="62" y="0"/>
                </a:cxn>
                <a:cxn ang="0">
                  <a:pos x="62" y="0"/>
                </a:cxn>
                <a:cxn ang="0">
                  <a:pos x="0" y="122"/>
                </a:cxn>
                <a:cxn ang="0">
                  <a:pos x="402" y="177"/>
                </a:cxn>
                <a:cxn ang="0">
                  <a:pos x="402" y="177"/>
                </a:cxn>
                <a:cxn ang="0">
                  <a:pos x="399" y="115"/>
                </a:cxn>
              </a:cxnLst>
              <a:rect l="0" t="0" r="r" b="b"/>
              <a:pathLst>
                <a:path w="402" h="177">
                  <a:moveTo>
                    <a:pt x="399" y="115"/>
                  </a:moveTo>
                  <a:lnTo>
                    <a:pt x="62" y="0"/>
                  </a:lnTo>
                  <a:lnTo>
                    <a:pt x="62" y="0"/>
                  </a:lnTo>
                  <a:lnTo>
                    <a:pt x="0" y="122"/>
                  </a:lnTo>
                  <a:lnTo>
                    <a:pt x="402" y="177"/>
                  </a:lnTo>
                  <a:lnTo>
                    <a:pt x="402" y="177"/>
                  </a:lnTo>
                  <a:lnTo>
                    <a:pt x="399" y="115"/>
                  </a:lnTo>
                </a:path>
              </a:pathLst>
            </a:custGeom>
            <a:noFill/>
            <a:ln w="9525">
              <a:noFill/>
              <a:round/>
            </a:ln>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362" name="Freeform 22"/>
            <p:cNvSpPr/>
            <p:nvPr/>
          </p:nvSpPr>
          <p:spPr bwMode="auto">
            <a:xfrm flipH="1">
              <a:off x="3198855" y="1412072"/>
              <a:ext cx="113492" cy="89031"/>
            </a:xfrm>
            <a:custGeom>
              <a:avLst/>
              <a:gdLst/>
              <a:ahLst/>
              <a:cxnLst>
                <a:cxn ang="0">
                  <a:pos x="21" y="0"/>
                </a:cxn>
                <a:cxn ang="0">
                  <a:pos x="21" y="0"/>
                </a:cxn>
                <a:cxn ang="0">
                  <a:pos x="0" y="40"/>
                </a:cxn>
                <a:cxn ang="0">
                  <a:pos x="54" y="48"/>
                </a:cxn>
                <a:cxn ang="0">
                  <a:pos x="57" y="5"/>
                </a:cxn>
                <a:cxn ang="0">
                  <a:pos x="21" y="0"/>
                </a:cxn>
              </a:cxnLst>
              <a:rect l="0" t="0" r="r" b="b"/>
              <a:pathLst>
                <a:path w="57" h="48">
                  <a:moveTo>
                    <a:pt x="21" y="0"/>
                  </a:moveTo>
                  <a:lnTo>
                    <a:pt x="21" y="0"/>
                  </a:lnTo>
                  <a:lnTo>
                    <a:pt x="0" y="40"/>
                  </a:lnTo>
                  <a:lnTo>
                    <a:pt x="54" y="48"/>
                  </a:lnTo>
                  <a:lnTo>
                    <a:pt x="57" y="5"/>
                  </a:lnTo>
                  <a:lnTo>
                    <a:pt x="21" y="0"/>
                  </a:lnTo>
                  <a:close/>
                </a:path>
              </a:pathLst>
            </a:custGeom>
            <a:solidFill>
              <a:srgbClr val="3A6572"/>
            </a:solidFill>
            <a:ln w="9525">
              <a:noFill/>
              <a:round/>
            </a:ln>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363" name="Freeform 23"/>
            <p:cNvSpPr/>
            <p:nvPr/>
          </p:nvSpPr>
          <p:spPr bwMode="auto">
            <a:xfrm flipH="1">
              <a:off x="3087355" y="1421346"/>
              <a:ext cx="117474" cy="96451"/>
            </a:xfrm>
            <a:custGeom>
              <a:avLst/>
              <a:gdLst/>
              <a:ahLst/>
              <a:cxnLst>
                <a:cxn ang="0">
                  <a:pos x="3" y="0"/>
                </a:cxn>
                <a:cxn ang="0">
                  <a:pos x="0" y="43"/>
                </a:cxn>
                <a:cxn ang="0">
                  <a:pos x="54" y="52"/>
                </a:cxn>
                <a:cxn ang="0">
                  <a:pos x="59" y="7"/>
                </a:cxn>
                <a:cxn ang="0">
                  <a:pos x="3" y="0"/>
                </a:cxn>
              </a:cxnLst>
              <a:rect l="0" t="0" r="r" b="b"/>
              <a:pathLst>
                <a:path w="59" h="52">
                  <a:moveTo>
                    <a:pt x="3" y="0"/>
                  </a:moveTo>
                  <a:lnTo>
                    <a:pt x="0" y="43"/>
                  </a:lnTo>
                  <a:lnTo>
                    <a:pt x="54" y="52"/>
                  </a:lnTo>
                  <a:lnTo>
                    <a:pt x="59" y="7"/>
                  </a:lnTo>
                  <a:lnTo>
                    <a:pt x="3" y="0"/>
                  </a:lnTo>
                  <a:close/>
                </a:path>
              </a:pathLst>
            </a:custGeom>
            <a:solidFill>
              <a:srgbClr val="D76051"/>
            </a:solidFill>
            <a:ln w="9525">
              <a:noFill/>
              <a:round/>
            </a:ln>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364" name="Freeform 24"/>
            <p:cNvSpPr/>
            <p:nvPr/>
          </p:nvSpPr>
          <p:spPr bwMode="auto">
            <a:xfrm flipH="1">
              <a:off x="2991783" y="1434330"/>
              <a:ext cx="105528" cy="96451"/>
            </a:xfrm>
            <a:custGeom>
              <a:avLst/>
              <a:gdLst/>
              <a:ahLst/>
              <a:cxnLst>
                <a:cxn ang="0">
                  <a:pos x="5" y="0"/>
                </a:cxn>
                <a:cxn ang="0">
                  <a:pos x="0" y="45"/>
                </a:cxn>
                <a:cxn ang="0">
                  <a:pos x="48" y="52"/>
                </a:cxn>
                <a:cxn ang="0">
                  <a:pos x="53" y="7"/>
                </a:cxn>
                <a:cxn ang="0">
                  <a:pos x="5" y="0"/>
                </a:cxn>
              </a:cxnLst>
              <a:rect l="0" t="0" r="r" b="b"/>
              <a:pathLst>
                <a:path w="53" h="52">
                  <a:moveTo>
                    <a:pt x="5" y="0"/>
                  </a:moveTo>
                  <a:lnTo>
                    <a:pt x="0" y="45"/>
                  </a:lnTo>
                  <a:lnTo>
                    <a:pt x="48" y="52"/>
                  </a:lnTo>
                  <a:lnTo>
                    <a:pt x="53" y="7"/>
                  </a:lnTo>
                  <a:lnTo>
                    <a:pt x="5" y="0"/>
                  </a:lnTo>
                  <a:close/>
                </a:path>
              </a:pathLst>
            </a:custGeom>
            <a:solidFill>
              <a:srgbClr val="3A6572"/>
            </a:solidFill>
            <a:ln w="9525">
              <a:noFill/>
              <a:round/>
            </a:ln>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365" name="Freeform 25"/>
            <p:cNvSpPr/>
            <p:nvPr/>
          </p:nvSpPr>
          <p:spPr bwMode="auto">
            <a:xfrm flipH="1">
              <a:off x="2900193" y="1447314"/>
              <a:ext cx="101546" cy="92741"/>
            </a:xfrm>
            <a:custGeom>
              <a:avLst/>
              <a:gdLst/>
              <a:ahLst/>
              <a:cxnLst>
                <a:cxn ang="0">
                  <a:pos x="5" y="0"/>
                </a:cxn>
                <a:cxn ang="0">
                  <a:pos x="0" y="45"/>
                </a:cxn>
                <a:cxn ang="0">
                  <a:pos x="47" y="50"/>
                </a:cxn>
                <a:cxn ang="0">
                  <a:pos x="51" y="7"/>
                </a:cxn>
                <a:cxn ang="0">
                  <a:pos x="5" y="0"/>
                </a:cxn>
              </a:cxnLst>
              <a:rect l="0" t="0" r="r" b="b"/>
              <a:pathLst>
                <a:path w="51" h="50">
                  <a:moveTo>
                    <a:pt x="5" y="0"/>
                  </a:moveTo>
                  <a:lnTo>
                    <a:pt x="0" y="45"/>
                  </a:lnTo>
                  <a:lnTo>
                    <a:pt x="47" y="50"/>
                  </a:lnTo>
                  <a:lnTo>
                    <a:pt x="51" y="7"/>
                  </a:lnTo>
                  <a:lnTo>
                    <a:pt x="5" y="0"/>
                  </a:lnTo>
                  <a:close/>
                </a:path>
              </a:pathLst>
            </a:custGeom>
            <a:solidFill>
              <a:srgbClr val="D76051"/>
            </a:solidFill>
            <a:ln w="9525">
              <a:noFill/>
              <a:round/>
            </a:ln>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366" name="Freeform 26"/>
            <p:cNvSpPr/>
            <p:nvPr/>
          </p:nvSpPr>
          <p:spPr bwMode="auto">
            <a:xfrm flipH="1">
              <a:off x="2804622" y="1460297"/>
              <a:ext cx="103536" cy="96451"/>
            </a:xfrm>
            <a:custGeom>
              <a:avLst/>
              <a:gdLst/>
              <a:ahLst/>
              <a:cxnLst>
                <a:cxn ang="0">
                  <a:pos x="4" y="0"/>
                </a:cxn>
                <a:cxn ang="0">
                  <a:pos x="0" y="43"/>
                </a:cxn>
                <a:cxn ang="0">
                  <a:pos x="47" y="52"/>
                </a:cxn>
                <a:cxn ang="0">
                  <a:pos x="52" y="7"/>
                </a:cxn>
                <a:cxn ang="0">
                  <a:pos x="4" y="0"/>
                </a:cxn>
              </a:cxnLst>
              <a:rect l="0" t="0" r="r" b="b"/>
              <a:pathLst>
                <a:path w="52" h="52">
                  <a:moveTo>
                    <a:pt x="4" y="0"/>
                  </a:moveTo>
                  <a:lnTo>
                    <a:pt x="0" y="43"/>
                  </a:lnTo>
                  <a:lnTo>
                    <a:pt x="47" y="52"/>
                  </a:lnTo>
                  <a:lnTo>
                    <a:pt x="52" y="7"/>
                  </a:lnTo>
                  <a:lnTo>
                    <a:pt x="4" y="0"/>
                  </a:lnTo>
                  <a:close/>
                </a:path>
              </a:pathLst>
            </a:custGeom>
            <a:solidFill>
              <a:srgbClr val="3A6572"/>
            </a:solidFill>
            <a:ln w="9525">
              <a:noFill/>
              <a:round/>
            </a:ln>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367" name="Freeform 27"/>
            <p:cNvSpPr/>
            <p:nvPr/>
          </p:nvSpPr>
          <p:spPr bwMode="auto">
            <a:xfrm flipH="1">
              <a:off x="2697103" y="1473281"/>
              <a:ext cx="117474" cy="96451"/>
            </a:xfrm>
            <a:custGeom>
              <a:avLst/>
              <a:gdLst/>
              <a:ahLst/>
              <a:cxnLst>
                <a:cxn ang="0">
                  <a:pos x="5" y="0"/>
                </a:cxn>
                <a:cxn ang="0">
                  <a:pos x="0" y="45"/>
                </a:cxn>
                <a:cxn ang="0">
                  <a:pos x="52" y="52"/>
                </a:cxn>
                <a:cxn ang="0">
                  <a:pos x="59" y="7"/>
                </a:cxn>
                <a:cxn ang="0">
                  <a:pos x="5" y="0"/>
                </a:cxn>
              </a:cxnLst>
              <a:rect l="0" t="0" r="r" b="b"/>
              <a:pathLst>
                <a:path w="59" h="52">
                  <a:moveTo>
                    <a:pt x="5" y="0"/>
                  </a:moveTo>
                  <a:lnTo>
                    <a:pt x="0" y="45"/>
                  </a:lnTo>
                  <a:lnTo>
                    <a:pt x="52" y="52"/>
                  </a:lnTo>
                  <a:lnTo>
                    <a:pt x="59" y="7"/>
                  </a:lnTo>
                  <a:lnTo>
                    <a:pt x="5" y="0"/>
                  </a:lnTo>
                  <a:close/>
                </a:path>
              </a:pathLst>
            </a:custGeom>
            <a:solidFill>
              <a:srgbClr val="D76051"/>
            </a:solidFill>
            <a:ln w="9525">
              <a:noFill/>
              <a:round/>
            </a:ln>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368" name="Freeform 28"/>
            <p:cNvSpPr/>
            <p:nvPr/>
          </p:nvSpPr>
          <p:spPr bwMode="auto">
            <a:xfrm flipH="1">
              <a:off x="2470119" y="1501103"/>
              <a:ext cx="113492" cy="100160"/>
            </a:xfrm>
            <a:custGeom>
              <a:avLst/>
              <a:gdLst/>
              <a:ahLst/>
              <a:cxnLst>
                <a:cxn ang="0">
                  <a:pos x="57" y="7"/>
                </a:cxn>
                <a:cxn ang="0">
                  <a:pos x="5" y="0"/>
                </a:cxn>
                <a:cxn ang="0">
                  <a:pos x="0" y="45"/>
                </a:cxn>
                <a:cxn ang="0">
                  <a:pos x="57" y="54"/>
                </a:cxn>
                <a:cxn ang="0">
                  <a:pos x="57" y="54"/>
                </a:cxn>
                <a:cxn ang="0">
                  <a:pos x="57" y="7"/>
                </a:cxn>
                <a:cxn ang="0">
                  <a:pos x="57" y="7"/>
                </a:cxn>
              </a:cxnLst>
              <a:rect l="0" t="0" r="r" b="b"/>
              <a:pathLst>
                <a:path w="57" h="54">
                  <a:moveTo>
                    <a:pt x="57" y="7"/>
                  </a:moveTo>
                  <a:lnTo>
                    <a:pt x="5" y="0"/>
                  </a:lnTo>
                  <a:lnTo>
                    <a:pt x="0" y="45"/>
                  </a:lnTo>
                  <a:lnTo>
                    <a:pt x="57" y="54"/>
                  </a:lnTo>
                  <a:lnTo>
                    <a:pt x="57" y="54"/>
                  </a:lnTo>
                  <a:lnTo>
                    <a:pt x="57" y="7"/>
                  </a:lnTo>
                  <a:lnTo>
                    <a:pt x="57" y="7"/>
                  </a:lnTo>
                  <a:close/>
                </a:path>
              </a:pathLst>
            </a:custGeom>
            <a:solidFill>
              <a:srgbClr val="D76051"/>
            </a:solidFill>
            <a:ln w="9525">
              <a:noFill/>
              <a:round/>
            </a:ln>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369" name="Freeform 29"/>
            <p:cNvSpPr/>
            <p:nvPr/>
          </p:nvSpPr>
          <p:spPr bwMode="auto">
            <a:xfrm flipH="1">
              <a:off x="2573656" y="1486264"/>
              <a:ext cx="137385" cy="98306"/>
            </a:xfrm>
            <a:custGeom>
              <a:avLst/>
              <a:gdLst/>
              <a:ahLst/>
              <a:cxnLst>
                <a:cxn ang="0">
                  <a:pos x="7" y="0"/>
                </a:cxn>
                <a:cxn ang="0">
                  <a:pos x="0" y="45"/>
                </a:cxn>
                <a:cxn ang="0">
                  <a:pos x="64" y="53"/>
                </a:cxn>
                <a:cxn ang="0">
                  <a:pos x="69" y="8"/>
                </a:cxn>
                <a:cxn ang="0">
                  <a:pos x="7" y="0"/>
                </a:cxn>
              </a:cxnLst>
              <a:rect l="0" t="0" r="r" b="b"/>
              <a:pathLst>
                <a:path w="69" h="53">
                  <a:moveTo>
                    <a:pt x="7" y="0"/>
                  </a:moveTo>
                  <a:lnTo>
                    <a:pt x="0" y="45"/>
                  </a:lnTo>
                  <a:lnTo>
                    <a:pt x="64" y="53"/>
                  </a:lnTo>
                  <a:lnTo>
                    <a:pt x="69" y="8"/>
                  </a:lnTo>
                  <a:lnTo>
                    <a:pt x="7" y="0"/>
                  </a:lnTo>
                  <a:close/>
                </a:path>
              </a:pathLst>
            </a:custGeom>
            <a:solidFill>
              <a:srgbClr val="3A6572"/>
            </a:solidFill>
            <a:ln w="9525">
              <a:noFill/>
              <a:round/>
            </a:ln>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370" name="Freeform 30"/>
            <p:cNvSpPr/>
            <p:nvPr/>
          </p:nvSpPr>
          <p:spPr bwMode="auto">
            <a:xfrm flipH="1">
              <a:off x="3256597" y="1486264"/>
              <a:ext cx="127429" cy="179918"/>
            </a:xfrm>
            <a:custGeom>
              <a:avLst/>
              <a:gdLst/>
              <a:ahLst/>
              <a:cxnLst>
                <a:cxn ang="0">
                  <a:pos x="36" y="0"/>
                </a:cxn>
                <a:cxn ang="0">
                  <a:pos x="36" y="0"/>
                </a:cxn>
                <a:cxn ang="0">
                  <a:pos x="0" y="71"/>
                </a:cxn>
                <a:cxn ang="0">
                  <a:pos x="64" y="97"/>
                </a:cxn>
                <a:cxn ang="0">
                  <a:pos x="64" y="97"/>
                </a:cxn>
                <a:cxn ang="0">
                  <a:pos x="40" y="1"/>
                </a:cxn>
                <a:cxn ang="0">
                  <a:pos x="36" y="0"/>
                </a:cxn>
              </a:cxnLst>
              <a:rect l="0" t="0" r="r" b="b"/>
              <a:pathLst>
                <a:path w="64" h="97">
                  <a:moveTo>
                    <a:pt x="36" y="0"/>
                  </a:moveTo>
                  <a:lnTo>
                    <a:pt x="36" y="0"/>
                  </a:lnTo>
                  <a:lnTo>
                    <a:pt x="0" y="71"/>
                  </a:lnTo>
                  <a:lnTo>
                    <a:pt x="64" y="97"/>
                  </a:lnTo>
                  <a:lnTo>
                    <a:pt x="64" y="97"/>
                  </a:lnTo>
                  <a:lnTo>
                    <a:pt x="40" y="1"/>
                  </a:lnTo>
                  <a:lnTo>
                    <a:pt x="36" y="0"/>
                  </a:lnTo>
                  <a:close/>
                </a:path>
              </a:pathLst>
            </a:custGeom>
            <a:solidFill>
              <a:srgbClr val="6DB6C0"/>
            </a:solidFill>
            <a:ln w="9525">
              <a:noFill/>
              <a:round/>
            </a:ln>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371" name="Freeform 31"/>
            <p:cNvSpPr/>
            <p:nvPr/>
          </p:nvSpPr>
          <p:spPr bwMode="auto">
            <a:xfrm flipH="1">
              <a:off x="2997757" y="1488120"/>
              <a:ext cx="306627" cy="218869"/>
            </a:xfrm>
            <a:custGeom>
              <a:avLst/>
              <a:gdLst/>
              <a:ahLst/>
              <a:cxnLst>
                <a:cxn ang="0">
                  <a:pos x="0" y="0"/>
                </a:cxn>
                <a:cxn ang="0">
                  <a:pos x="0" y="0"/>
                </a:cxn>
                <a:cxn ang="0">
                  <a:pos x="24" y="96"/>
                </a:cxn>
                <a:cxn ang="0">
                  <a:pos x="83" y="118"/>
                </a:cxn>
                <a:cxn ang="0">
                  <a:pos x="83" y="118"/>
                </a:cxn>
                <a:cxn ang="0">
                  <a:pos x="154" y="23"/>
                </a:cxn>
                <a:cxn ang="0">
                  <a:pos x="0" y="0"/>
                </a:cxn>
              </a:cxnLst>
              <a:rect l="0" t="0" r="r" b="b"/>
              <a:pathLst>
                <a:path w="154" h="118">
                  <a:moveTo>
                    <a:pt x="0" y="0"/>
                  </a:moveTo>
                  <a:lnTo>
                    <a:pt x="0" y="0"/>
                  </a:lnTo>
                  <a:lnTo>
                    <a:pt x="24" y="96"/>
                  </a:lnTo>
                  <a:lnTo>
                    <a:pt x="83" y="118"/>
                  </a:lnTo>
                  <a:lnTo>
                    <a:pt x="83" y="118"/>
                  </a:lnTo>
                  <a:lnTo>
                    <a:pt x="154" y="23"/>
                  </a:lnTo>
                  <a:lnTo>
                    <a:pt x="0" y="0"/>
                  </a:lnTo>
                  <a:close/>
                </a:path>
              </a:pathLst>
            </a:custGeom>
            <a:solidFill>
              <a:srgbClr val="774474"/>
            </a:solidFill>
            <a:ln w="9525">
              <a:noFill/>
              <a:round/>
            </a:ln>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372" name="Freeform 32"/>
            <p:cNvSpPr/>
            <p:nvPr/>
          </p:nvSpPr>
          <p:spPr bwMode="auto">
            <a:xfrm flipH="1">
              <a:off x="2834488" y="1530780"/>
              <a:ext cx="304636" cy="289352"/>
            </a:xfrm>
            <a:custGeom>
              <a:avLst/>
              <a:gdLst/>
              <a:ahLst/>
              <a:cxnLst>
                <a:cxn ang="0">
                  <a:pos x="71" y="0"/>
                </a:cxn>
                <a:cxn ang="0">
                  <a:pos x="71" y="0"/>
                </a:cxn>
                <a:cxn ang="0">
                  <a:pos x="0" y="95"/>
                </a:cxn>
                <a:cxn ang="0">
                  <a:pos x="153" y="156"/>
                </a:cxn>
                <a:cxn ang="0">
                  <a:pos x="153" y="156"/>
                </a:cxn>
                <a:cxn ang="0">
                  <a:pos x="133" y="8"/>
                </a:cxn>
                <a:cxn ang="0">
                  <a:pos x="71" y="0"/>
                </a:cxn>
              </a:cxnLst>
              <a:rect l="0" t="0" r="r" b="b"/>
              <a:pathLst>
                <a:path w="153" h="156">
                  <a:moveTo>
                    <a:pt x="71" y="0"/>
                  </a:moveTo>
                  <a:lnTo>
                    <a:pt x="71" y="0"/>
                  </a:lnTo>
                  <a:lnTo>
                    <a:pt x="0" y="95"/>
                  </a:lnTo>
                  <a:lnTo>
                    <a:pt x="153" y="156"/>
                  </a:lnTo>
                  <a:lnTo>
                    <a:pt x="153" y="156"/>
                  </a:lnTo>
                  <a:lnTo>
                    <a:pt x="133" y="8"/>
                  </a:lnTo>
                  <a:lnTo>
                    <a:pt x="71" y="0"/>
                  </a:lnTo>
                  <a:close/>
                </a:path>
              </a:pathLst>
            </a:custGeom>
            <a:solidFill>
              <a:srgbClr val="779A74"/>
            </a:solidFill>
            <a:ln w="9525">
              <a:noFill/>
              <a:round/>
            </a:ln>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373" name="Freeform 33"/>
            <p:cNvSpPr/>
            <p:nvPr/>
          </p:nvSpPr>
          <p:spPr bwMode="auto">
            <a:xfrm flipH="1">
              <a:off x="2545781" y="1545619"/>
              <a:ext cx="328529" cy="319029"/>
            </a:xfrm>
            <a:custGeom>
              <a:avLst/>
              <a:gdLst/>
              <a:ahLst/>
              <a:cxnLst>
                <a:cxn ang="0">
                  <a:pos x="0" y="0"/>
                </a:cxn>
                <a:cxn ang="0">
                  <a:pos x="0" y="0"/>
                </a:cxn>
                <a:cxn ang="0">
                  <a:pos x="20" y="148"/>
                </a:cxn>
                <a:cxn ang="0">
                  <a:pos x="84" y="172"/>
                </a:cxn>
                <a:cxn ang="0">
                  <a:pos x="84" y="172"/>
                </a:cxn>
                <a:cxn ang="0">
                  <a:pos x="103" y="136"/>
                </a:cxn>
                <a:cxn ang="0">
                  <a:pos x="124" y="98"/>
                </a:cxn>
                <a:cxn ang="0">
                  <a:pos x="165" y="25"/>
                </a:cxn>
                <a:cxn ang="0">
                  <a:pos x="0" y="0"/>
                </a:cxn>
              </a:cxnLst>
              <a:rect l="0" t="0" r="r" b="b"/>
              <a:pathLst>
                <a:path w="165" h="172">
                  <a:moveTo>
                    <a:pt x="0" y="0"/>
                  </a:moveTo>
                  <a:lnTo>
                    <a:pt x="0" y="0"/>
                  </a:lnTo>
                  <a:lnTo>
                    <a:pt x="20" y="148"/>
                  </a:lnTo>
                  <a:lnTo>
                    <a:pt x="84" y="172"/>
                  </a:lnTo>
                  <a:lnTo>
                    <a:pt x="84" y="172"/>
                  </a:lnTo>
                  <a:lnTo>
                    <a:pt x="103" y="136"/>
                  </a:lnTo>
                  <a:lnTo>
                    <a:pt x="124" y="98"/>
                  </a:lnTo>
                  <a:lnTo>
                    <a:pt x="165" y="25"/>
                  </a:lnTo>
                  <a:lnTo>
                    <a:pt x="0" y="0"/>
                  </a:lnTo>
                  <a:close/>
                </a:path>
              </a:pathLst>
            </a:custGeom>
            <a:solidFill>
              <a:srgbClr val="FA44A2"/>
            </a:solidFill>
            <a:ln w="9525">
              <a:noFill/>
              <a:round/>
            </a:ln>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374" name="Freeform 34"/>
            <p:cNvSpPr/>
            <p:nvPr/>
          </p:nvSpPr>
          <p:spPr bwMode="auto">
            <a:xfrm flipH="1">
              <a:off x="2470119" y="1591990"/>
              <a:ext cx="236939" cy="293062"/>
            </a:xfrm>
            <a:custGeom>
              <a:avLst/>
              <a:gdLst/>
              <a:ahLst/>
              <a:cxnLst>
                <a:cxn ang="0">
                  <a:pos x="81" y="0"/>
                </a:cxn>
                <a:cxn ang="0">
                  <a:pos x="81" y="0"/>
                </a:cxn>
                <a:cxn ang="0">
                  <a:pos x="40" y="73"/>
                </a:cxn>
                <a:cxn ang="0">
                  <a:pos x="19" y="111"/>
                </a:cxn>
                <a:cxn ang="0">
                  <a:pos x="0" y="147"/>
                </a:cxn>
                <a:cxn ang="0">
                  <a:pos x="24" y="158"/>
                </a:cxn>
                <a:cxn ang="0">
                  <a:pos x="24" y="158"/>
                </a:cxn>
                <a:cxn ang="0">
                  <a:pos x="48" y="137"/>
                </a:cxn>
                <a:cxn ang="0">
                  <a:pos x="71" y="116"/>
                </a:cxn>
                <a:cxn ang="0">
                  <a:pos x="90" y="92"/>
                </a:cxn>
                <a:cxn ang="0">
                  <a:pos x="107" y="67"/>
                </a:cxn>
                <a:cxn ang="0">
                  <a:pos x="107" y="67"/>
                </a:cxn>
                <a:cxn ang="0">
                  <a:pos x="109" y="67"/>
                </a:cxn>
                <a:cxn ang="0">
                  <a:pos x="111" y="64"/>
                </a:cxn>
                <a:cxn ang="0">
                  <a:pos x="112" y="60"/>
                </a:cxn>
                <a:cxn ang="0">
                  <a:pos x="114" y="54"/>
                </a:cxn>
                <a:cxn ang="0">
                  <a:pos x="118" y="41"/>
                </a:cxn>
                <a:cxn ang="0">
                  <a:pos x="118" y="26"/>
                </a:cxn>
                <a:cxn ang="0">
                  <a:pos x="119" y="5"/>
                </a:cxn>
                <a:cxn ang="0">
                  <a:pos x="81" y="0"/>
                </a:cxn>
              </a:cxnLst>
              <a:rect l="0" t="0" r="r" b="b"/>
              <a:pathLst>
                <a:path w="119" h="158">
                  <a:moveTo>
                    <a:pt x="81" y="0"/>
                  </a:moveTo>
                  <a:lnTo>
                    <a:pt x="81" y="0"/>
                  </a:lnTo>
                  <a:lnTo>
                    <a:pt x="40" y="73"/>
                  </a:lnTo>
                  <a:lnTo>
                    <a:pt x="19" y="111"/>
                  </a:lnTo>
                  <a:lnTo>
                    <a:pt x="0" y="147"/>
                  </a:lnTo>
                  <a:lnTo>
                    <a:pt x="24" y="158"/>
                  </a:lnTo>
                  <a:lnTo>
                    <a:pt x="24" y="158"/>
                  </a:lnTo>
                  <a:lnTo>
                    <a:pt x="48" y="137"/>
                  </a:lnTo>
                  <a:lnTo>
                    <a:pt x="71" y="116"/>
                  </a:lnTo>
                  <a:lnTo>
                    <a:pt x="90" y="92"/>
                  </a:lnTo>
                  <a:lnTo>
                    <a:pt x="107" y="67"/>
                  </a:lnTo>
                  <a:lnTo>
                    <a:pt x="107" y="67"/>
                  </a:lnTo>
                  <a:lnTo>
                    <a:pt x="109" y="67"/>
                  </a:lnTo>
                  <a:lnTo>
                    <a:pt x="111" y="64"/>
                  </a:lnTo>
                  <a:lnTo>
                    <a:pt x="112" y="60"/>
                  </a:lnTo>
                  <a:lnTo>
                    <a:pt x="114" y="54"/>
                  </a:lnTo>
                  <a:lnTo>
                    <a:pt x="118" y="41"/>
                  </a:lnTo>
                  <a:lnTo>
                    <a:pt x="118" y="26"/>
                  </a:lnTo>
                  <a:lnTo>
                    <a:pt x="119" y="5"/>
                  </a:lnTo>
                  <a:lnTo>
                    <a:pt x="81" y="0"/>
                  </a:lnTo>
                  <a:close/>
                </a:path>
              </a:pathLst>
            </a:custGeom>
            <a:solidFill>
              <a:srgbClr val="FFD774"/>
            </a:solidFill>
            <a:ln w="9525">
              <a:noFill/>
              <a:round/>
            </a:ln>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375" name="Freeform 35"/>
            <p:cNvSpPr/>
            <p:nvPr/>
          </p:nvSpPr>
          <p:spPr bwMode="auto">
            <a:xfrm flipH="1">
              <a:off x="2977846" y="1955535"/>
              <a:ext cx="702852" cy="241127"/>
            </a:xfrm>
            <a:custGeom>
              <a:avLst/>
              <a:gdLst/>
              <a:ahLst/>
              <a:cxnLst>
                <a:cxn ang="0">
                  <a:pos x="57" y="0"/>
                </a:cxn>
                <a:cxn ang="0">
                  <a:pos x="57" y="0"/>
                </a:cxn>
                <a:cxn ang="0">
                  <a:pos x="15" y="85"/>
                </a:cxn>
                <a:cxn ang="0">
                  <a:pos x="3" y="111"/>
                </a:cxn>
                <a:cxn ang="0">
                  <a:pos x="0" y="123"/>
                </a:cxn>
                <a:cxn ang="0">
                  <a:pos x="0" y="123"/>
                </a:cxn>
                <a:cxn ang="0">
                  <a:pos x="3" y="126"/>
                </a:cxn>
                <a:cxn ang="0">
                  <a:pos x="8" y="128"/>
                </a:cxn>
                <a:cxn ang="0">
                  <a:pos x="19" y="130"/>
                </a:cxn>
                <a:cxn ang="0">
                  <a:pos x="33" y="130"/>
                </a:cxn>
                <a:cxn ang="0">
                  <a:pos x="67" y="128"/>
                </a:cxn>
                <a:cxn ang="0">
                  <a:pos x="114" y="121"/>
                </a:cxn>
                <a:cxn ang="0">
                  <a:pos x="168" y="111"/>
                </a:cxn>
                <a:cxn ang="0">
                  <a:pos x="227" y="95"/>
                </a:cxn>
                <a:cxn ang="0">
                  <a:pos x="289" y="76"/>
                </a:cxn>
                <a:cxn ang="0">
                  <a:pos x="322" y="64"/>
                </a:cxn>
                <a:cxn ang="0">
                  <a:pos x="353" y="52"/>
                </a:cxn>
                <a:cxn ang="0">
                  <a:pos x="57" y="0"/>
                </a:cxn>
              </a:cxnLst>
              <a:rect l="0" t="0" r="r" b="b"/>
              <a:pathLst>
                <a:path w="353" h="130">
                  <a:moveTo>
                    <a:pt x="57" y="0"/>
                  </a:moveTo>
                  <a:lnTo>
                    <a:pt x="57" y="0"/>
                  </a:lnTo>
                  <a:lnTo>
                    <a:pt x="15" y="85"/>
                  </a:lnTo>
                  <a:lnTo>
                    <a:pt x="3" y="111"/>
                  </a:lnTo>
                  <a:lnTo>
                    <a:pt x="0" y="123"/>
                  </a:lnTo>
                  <a:lnTo>
                    <a:pt x="0" y="123"/>
                  </a:lnTo>
                  <a:lnTo>
                    <a:pt x="3" y="126"/>
                  </a:lnTo>
                  <a:lnTo>
                    <a:pt x="8" y="128"/>
                  </a:lnTo>
                  <a:lnTo>
                    <a:pt x="19" y="130"/>
                  </a:lnTo>
                  <a:lnTo>
                    <a:pt x="33" y="130"/>
                  </a:lnTo>
                  <a:lnTo>
                    <a:pt x="67" y="128"/>
                  </a:lnTo>
                  <a:lnTo>
                    <a:pt x="114" y="121"/>
                  </a:lnTo>
                  <a:lnTo>
                    <a:pt x="168" y="111"/>
                  </a:lnTo>
                  <a:lnTo>
                    <a:pt x="227" y="95"/>
                  </a:lnTo>
                  <a:lnTo>
                    <a:pt x="289" y="76"/>
                  </a:lnTo>
                  <a:lnTo>
                    <a:pt x="322" y="64"/>
                  </a:lnTo>
                  <a:lnTo>
                    <a:pt x="353" y="52"/>
                  </a:lnTo>
                  <a:lnTo>
                    <a:pt x="57" y="0"/>
                  </a:lnTo>
                  <a:close/>
                </a:path>
              </a:pathLst>
            </a:custGeom>
            <a:solidFill>
              <a:srgbClr val="B66560"/>
            </a:solidFill>
            <a:ln w="9525">
              <a:noFill/>
              <a:round/>
            </a:ln>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376" name="Freeform 36"/>
            <p:cNvSpPr/>
            <p:nvPr/>
          </p:nvSpPr>
          <p:spPr bwMode="auto">
            <a:xfrm flipH="1">
              <a:off x="2659273" y="1617957"/>
              <a:ext cx="907933" cy="434028"/>
            </a:xfrm>
            <a:custGeom>
              <a:avLst/>
              <a:gdLst/>
              <a:ahLst/>
              <a:cxnLst>
                <a:cxn ang="0">
                  <a:pos x="456" y="144"/>
                </a:cxn>
                <a:cxn ang="0">
                  <a:pos x="92" y="0"/>
                </a:cxn>
                <a:cxn ang="0">
                  <a:pos x="92" y="0"/>
                </a:cxn>
                <a:cxn ang="0">
                  <a:pos x="0" y="182"/>
                </a:cxn>
                <a:cxn ang="0">
                  <a:pos x="296" y="234"/>
                </a:cxn>
                <a:cxn ang="0">
                  <a:pos x="296" y="234"/>
                </a:cxn>
                <a:cxn ang="0">
                  <a:pos x="340" y="215"/>
                </a:cxn>
                <a:cxn ang="0">
                  <a:pos x="381" y="194"/>
                </a:cxn>
                <a:cxn ang="0">
                  <a:pos x="420" y="170"/>
                </a:cxn>
                <a:cxn ang="0">
                  <a:pos x="456" y="144"/>
                </a:cxn>
                <a:cxn ang="0">
                  <a:pos x="456" y="144"/>
                </a:cxn>
              </a:cxnLst>
              <a:rect l="0" t="0" r="r" b="b"/>
              <a:pathLst>
                <a:path w="456" h="234">
                  <a:moveTo>
                    <a:pt x="456" y="144"/>
                  </a:moveTo>
                  <a:lnTo>
                    <a:pt x="92" y="0"/>
                  </a:lnTo>
                  <a:lnTo>
                    <a:pt x="92" y="0"/>
                  </a:lnTo>
                  <a:lnTo>
                    <a:pt x="0" y="182"/>
                  </a:lnTo>
                  <a:lnTo>
                    <a:pt x="296" y="234"/>
                  </a:lnTo>
                  <a:lnTo>
                    <a:pt x="296" y="234"/>
                  </a:lnTo>
                  <a:lnTo>
                    <a:pt x="340" y="215"/>
                  </a:lnTo>
                  <a:lnTo>
                    <a:pt x="381" y="194"/>
                  </a:lnTo>
                  <a:lnTo>
                    <a:pt x="420" y="170"/>
                  </a:lnTo>
                  <a:lnTo>
                    <a:pt x="456" y="144"/>
                  </a:lnTo>
                  <a:lnTo>
                    <a:pt x="456" y="144"/>
                  </a:lnTo>
                  <a:close/>
                </a:path>
              </a:pathLst>
            </a:custGeom>
            <a:solidFill>
              <a:srgbClr val="A29A9A"/>
            </a:solidFill>
            <a:ln w="9525">
              <a:noFill/>
              <a:round/>
            </a:ln>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377" name="Freeform 37"/>
            <p:cNvSpPr/>
            <p:nvPr/>
          </p:nvSpPr>
          <p:spPr bwMode="auto">
            <a:xfrm flipH="1">
              <a:off x="3393982" y="1890615"/>
              <a:ext cx="63715" cy="57500"/>
            </a:xfrm>
            <a:custGeom>
              <a:avLst/>
              <a:gdLst/>
              <a:ahLst/>
              <a:cxnLst>
                <a:cxn ang="0">
                  <a:pos x="16" y="0"/>
                </a:cxn>
                <a:cxn ang="0">
                  <a:pos x="16" y="0"/>
                </a:cxn>
                <a:cxn ang="0">
                  <a:pos x="9" y="2"/>
                </a:cxn>
                <a:cxn ang="0">
                  <a:pos x="4" y="5"/>
                </a:cxn>
                <a:cxn ang="0">
                  <a:pos x="0" y="10"/>
                </a:cxn>
                <a:cxn ang="0">
                  <a:pos x="0" y="16"/>
                </a:cxn>
                <a:cxn ang="0">
                  <a:pos x="0" y="16"/>
                </a:cxn>
                <a:cxn ang="0">
                  <a:pos x="0" y="23"/>
                </a:cxn>
                <a:cxn ang="0">
                  <a:pos x="4" y="28"/>
                </a:cxn>
                <a:cxn ang="0">
                  <a:pos x="9" y="31"/>
                </a:cxn>
                <a:cxn ang="0">
                  <a:pos x="16" y="31"/>
                </a:cxn>
                <a:cxn ang="0">
                  <a:pos x="16" y="31"/>
                </a:cxn>
                <a:cxn ang="0">
                  <a:pos x="23" y="31"/>
                </a:cxn>
                <a:cxn ang="0">
                  <a:pos x="26" y="28"/>
                </a:cxn>
                <a:cxn ang="0">
                  <a:pos x="30" y="23"/>
                </a:cxn>
                <a:cxn ang="0">
                  <a:pos x="32" y="16"/>
                </a:cxn>
                <a:cxn ang="0">
                  <a:pos x="32" y="16"/>
                </a:cxn>
                <a:cxn ang="0">
                  <a:pos x="30" y="10"/>
                </a:cxn>
                <a:cxn ang="0">
                  <a:pos x="26" y="5"/>
                </a:cxn>
                <a:cxn ang="0">
                  <a:pos x="23" y="2"/>
                </a:cxn>
                <a:cxn ang="0">
                  <a:pos x="16" y="0"/>
                </a:cxn>
                <a:cxn ang="0">
                  <a:pos x="16" y="0"/>
                </a:cxn>
              </a:cxnLst>
              <a:rect l="0" t="0" r="r" b="b"/>
              <a:pathLst>
                <a:path w="32" h="31">
                  <a:moveTo>
                    <a:pt x="16" y="0"/>
                  </a:moveTo>
                  <a:lnTo>
                    <a:pt x="16" y="0"/>
                  </a:lnTo>
                  <a:lnTo>
                    <a:pt x="9" y="2"/>
                  </a:lnTo>
                  <a:lnTo>
                    <a:pt x="4" y="5"/>
                  </a:lnTo>
                  <a:lnTo>
                    <a:pt x="0" y="10"/>
                  </a:lnTo>
                  <a:lnTo>
                    <a:pt x="0" y="16"/>
                  </a:lnTo>
                  <a:lnTo>
                    <a:pt x="0" y="16"/>
                  </a:lnTo>
                  <a:lnTo>
                    <a:pt x="0" y="23"/>
                  </a:lnTo>
                  <a:lnTo>
                    <a:pt x="4" y="28"/>
                  </a:lnTo>
                  <a:lnTo>
                    <a:pt x="9" y="31"/>
                  </a:lnTo>
                  <a:lnTo>
                    <a:pt x="16" y="31"/>
                  </a:lnTo>
                  <a:lnTo>
                    <a:pt x="16" y="31"/>
                  </a:lnTo>
                  <a:lnTo>
                    <a:pt x="23" y="31"/>
                  </a:lnTo>
                  <a:lnTo>
                    <a:pt x="26" y="28"/>
                  </a:lnTo>
                  <a:lnTo>
                    <a:pt x="30" y="23"/>
                  </a:lnTo>
                  <a:lnTo>
                    <a:pt x="32" y="16"/>
                  </a:lnTo>
                  <a:lnTo>
                    <a:pt x="32" y="16"/>
                  </a:lnTo>
                  <a:lnTo>
                    <a:pt x="30" y="10"/>
                  </a:lnTo>
                  <a:lnTo>
                    <a:pt x="26" y="5"/>
                  </a:lnTo>
                  <a:lnTo>
                    <a:pt x="23" y="2"/>
                  </a:lnTo>
                  <a:lnTo>
                    <a:pt x="16" y="0"/>
                  </a:lnTo>
                  <a:lnTo>
                    <a:pt x="16" y="0"/>
                  </a:lnTo>
                  <a:close/>
                </a:path>
              </a:pathLst>
            </a:custGeom>
            <a:solidFill>
              <a:srgbClr val="5D5B68"/>
            </a:solidFill>
            <a:ln w="9525">
              <a:noFill/>
              <a:round/>
            </a:ln>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378" name="Freeform 38"/>
            <p:cNvSpPr/>
            <p:nvPr/>
          </p:nvSpPr>
          <p:spPr bwMode="auto">
            <a:xfrm flipH="1">
              <a:off x="3147087" y="1655054"/>
              <a:ext cx="137385" cy="100160"/>
            </a:xfrm>
            <a:custGeom>
              <a:avLst/>
              <a:gdLst/>
              <a:ahLst/>
              <a:cxnLst>
                <a:cxn ang="0">
                  <a:pos x="5" y="0"/>
                </a:cxn>
                <a:cxn ang="0">
                  <a:pos x="5" y="0"/>
                </a:cxn>
                <a:cxn ang="0">
                  <a:pos x="2" y="11"/>
                </a:cxn>
                <a:cxn ang="0">
                  <a:pos x="0" y="20"/>
                </a:cxn>
                <a:cxn ang="0">
                  <a:pos x="0" y="20"/>
                </a:cxn>
                <a:cxn ang="0">
                  <a:pos x="0" y="26"/>
                </a:cxn>
                <a:cxn ang="0">
                  <a:pos x="4" y="33"/>
                </a:cxn>
                <a:cxn ang="0">
                  <a:pos x="5" y="39"/>
                </a:cxn>
                <a:cxn ang="0">
                  <a:pos x="10" y="44"/>
                </a:cxn>
                <a:cxn ang="0">
                  <a:pos x="16" y="49"/>
                </a:cxn>
                <a:cxn ang="0">
                  <a:pos x="21" y="52"/>
                </a:cxn>
                <a:cxn ang="0">
                  <a:pos x="28" y="54"/>
                </a:cxn>
                <a:cxn ang="0">
                  <a:pos x="35" y="54"/>
                </a:cxn>
                <a:cxn ang="0">
                  <a:pos x="35" y="54"/>
                </a:cxn>
                <a:cxn ang="0">
                  <a:pos x="42" y="54"/>
                </a:cxn>
                <a:cxn ang="0">
                  <a:pos x="47" y="52"/>
                </a:cxn>
                <a:cxn ang="0">
                  <a:pos x="52" y="49"/>
                </a:cxn>
                <a:cxn ang="0">
                  <a:pos x="57" y="46"/>
                </a:cxn>
                <a:cxn ang="0">
                  <a:pos x="64" y="37"/>
                </a:cxn>
                <a:cxn ang="0">
                  <a:pos x="68" y="32"/>
                </a:cxn>
                <a:cxn ang="0">
                  <a:pos x="69" y="26"/>
                </a:cxn>
                <a:cxn ang="0">
                  <a:pos x="5" y="0"/>
                </a:cxn>
              </a:cxnLst>
              <a:rect l="0" t="0" r="r" b="b"/>
              <a:pathLst>
                <a:path w="69" h="54">
                  <a:moveTo>
                    <a:pt x="5" y="0"/>
                  </a:moveTo>
                  <a:lnTo>
                    <a:pt x="5" y="0"/>
                  </a:lnTo>
                  <a:lnTo>
                    <a:pt x="2" y="11"/>
                  </a:lnTo>
                  <a:lnTo>
                    <a:pt x="0" y="20"/>
                  </a:lnTo>
                  <a:lnTo>
                    <a:pt x="0" y="20"/>
                  </a:lnTo>
                  <a:lnTo>
                    <a:pt x="0" y="26"/>
                  </a:lnTo>
                  <a:lnTo>
                    <a:pt x="4" y="33"/>
                  </a:lnTo>
                  <a:lnTo>
                    <a:pt x="5" y="39"/>
                  </a:lnTo>
                  <a:lnTo>
                    <a:pt x="10" y="44"/>
                  </a:lnTo>
                  <a:lnTo>
                    <a:pt x="16" y="49"/>
                  </a:lnTo>
                  <a:lnTo>
                    <a:pt x="21" y="52"/>
                  </a:lnTo>
                  <a:lnTo>
                    <a:pt x="28" y="54"/>
                  </a:lnTo>
                  <a:lnTo>
                    <a:pt x="35" y="54"/>
                  </a:lnTo>
                  <a:lnTo>
                    <a:pt x="35" y="54"/>
                  </a:lnTo>
                  <a:lnTo>
                    <a:pt x="42" y="54"/>
                  </a:lnTo>
                  <a:lnTo>
                    <a:pt x="47" y="52"/>
                  </a:lnTo>
                  <a:lnTo>
                    <a:pt x="52" y="49"/>
                  </a:lnTo>
                  <a:lnTo>
                    <a:pt x="57" y="46"/>
                  </a:lnTo>
                  <a:lnTo>
                    <a:pt x="64" y="37"/>
                  </a:lnTo>
                  <a:lnTo>
                    <a:pt x="68" y="32"/>
                  </a:lnTo>
                  <a:lnTo>
                    <a:pt x="69" y="26"/>
                  </a:lnTo>
                  <a:lnTo>
                    <a:pt x="5" y="0"/>
                  </a:lnTo>
                  <a:close/>
                </a:path>
              </a:pathLst>
            </a:custGeom>
            <a:solidFill>
              <a:srgbClr val="5D5B68"/>
            </a:solidFill>
            <a:ln w="9525">
              <a:noFill/>
              <a:round/>
            </a:ln>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379" name="Freeform 39"/>
            <p:cNvSpPr/>
            <p:nvPr/>
          </p:nvSpPr>
          <p:spPr bwMode="auto">
            <a:xfrm flipH="1">
              <a:off x="3280490" y="1784891"/>
              <a:ext cx="93581" cy="87177"/>
            </a:xfrm>
            <a:custGeom>
              <a:avLst/>
              <a:gdLst/>
              <a:ahLst/>
              <a:cxnLst>
                <a:cxn ang="0">
                  <a:pos x="22" y="0"/>
                </a:cxn>
                <a:cxn ang="0">
                  <a:pos x="22" y="0"/>
                </a:cxn>
                <a:cxn ang="0">
                  <a:pos x="14" y="2"/>
                </a:cxn>
                <a:cxn ang="0">
                  <a:pos x="7" y="7"/>
                </a:cxn>
                <a:cxn ang="0">
                  <a:pos x="2" y="15"/>
                </a:cxn>
                <a:cxn ang="0">
                  <a:pos x="0" y="24"/>
                </a:cxn>
                <a:cxn ang="0">
                  <a:pos x="0" y="24"/>
                </a:cxn>
                <a:cxn ang="0">
                  <a:pos x="2" y="33"/>
                </a:cxn>
                <a:cxn ang="0">
                  <a:pos x="7" y="40"/>
                </a:cxn>
                <a:cxn ang="0">
                  <a:pos x="14" y="45"/>
                </a:cxn>
                <a:cxn ang="0">
                  <a:pos x="22" y="47"/>
                </a:cxn>
                <a:cxn ang="0">
                  <a:pos x="22" y="47"/>
                </a:cxn>
                <a:cxn ang="0">
                  <a:pos x="33" y="45"/>
                </a:cxn>
                <a:cxn ang="0">
                  <a:pos x="40" y="40"/>
                </a:cxn>
                <a:cxn ang="0">
                  <a:pos x="45" y="33"/>
                </a:cxn>
                <a:cxn ang="0">
                  <a:pos x="47" y="24"/>
                </a:cxn>
                <a:cxn ang="0">
                  <a:pos x="47" y="24"/>
                </a:cxn>
                <a:cxn ang="0">
                  <a:pos x="45" y="15"/>
                </a:cxn>
                <a:cxn ang="0">
                  <a:pos x="40" y="7"/>
                </a:cxn>
                <a:cxn ang="0">
                  <a:pos x="33" y="2"/>
                </a:cxn>
                <a:cxn ang="0">
                  <a:pos x="22" y="0"/>
                </a:cxn>
                <a:cxn ang="0">
                  <a:pos x="22" y="0"/>
                </a:cxn>
              </a:cxnLst>
              <a:rect l="0" t="0" r="r" b="b"/>
              <a:pathLst>
                <a:path w="47" h="47">
                  <a:moveTo>
                    <a:pt x="22" y="0"/>
                  </a:moveTo>
                  <a:lnTo>
                    <a:pt x="22" y="0"/>
                  </a:lnTo>
                  <a:lnTo>
                    <a:pt x="14" y="2"/>
                  </a:lnTo>
                  <a:lnTo>
                    <a:pt x="7" y="7"/>
                  </a:lnTo>
                  <a:lnTo>
                    <a:pt x="2" y="15"/>
                  </a:lnTo>
                  <a:lnTo>
                    <a:pt x="0" y="24"/>
                  </a:lnTo>
                  <a:lnTo>
                    <a:pt x="0" y="24"/>
                  </a:lnTo>
                  <a:lnTo>
                    <a:pt x="2" y="33"/>
                  </a:lnTo>
                  <a:lnTo>
                    <a:pt x="7" y="40"/>
                  </a:lnTo>
                  <a:lnTo>
                    <a:pt x="14" y="45"/>
                  </a:lnTo>
                  <a:lnTo>
                    <a:pt x="22" y="47"/>
                  </a:lnTo>
                  <a:lnTo>
                    <a:pt x="22" y="47"/>
                  </a:lnTo>
                  <a:lnTo>
                    <a:pt x="33" y="45"/>
                  </a:lnTo>
                  <a:lnTo>
                    <a:pt x="40" y="40"/>
                  </a:lnTo>
                  <a:lnTo>
                    <a:pt x="45" y="33"/>
                  </a:lnTo>
                  <a:lnTo>
                    <a:pt x="47" y="24"/>
                  </a:lnTo>
                  <a:lnTo>
                    <a:pt x="47" y="24"/>
                  </a:lnTo>
                  <a:lnTo>
                    <a:pt x="45" y="15"/>
                  </a:lnTo>
                  <a:lnTo>
                    <a:pt x="40" y="7"/>
                  </a:lnTo>
                  <a:lnTo>
                    <a:pt x="33" y="2"/>
                  </a:lnTo>
                  <a:lnTo>
                    <a:pt x="22" y="0"/>
                  </a:lnTo>
                  <a:lnTo>
                    <a:pt x="22" y="0"/>
                  </a:lnTo>
                  <a:close/>
                </a:path>
              </a:pathLst>
            </a:custGeom>
            <a:solidFill>
              <a:srgbClr val="5D5B68"/>
            </a:solidFill>
            <a:ln w="9525">
              <a:noFill/>
              <a:round/>
            </a:ln>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380" name="Freeform 40"/>
            <p:cNvSpPr/>
            <p:nvPr/>
          </p:nvSpPr>
          <p:spPr bwMode="auto">
            <a:xfrm flipH="1">
              <a:off x="3029614" y="1812713"/>
              <a:ext cx="113492" cy="107580"/>
            </a:xfrm>
            <a:custGeom>
              <a:avLst/>
              <a:gdLst/>
              <a:ahLst/>
              <a:cxnLst>
                <a:cxn ang="0">
                  <a:pos x="30" y="0"/>
                </a:cxn>
                <a:cxn ang="0">
                  <a:pos x="30" y="0"/>
                </a:cxn>
                <a:cxn ang="0">
                  <a:pos x="23" y="0"/>
                </a:cxn>
                <a:cxn ang="0">
                  <a:pos x="18" y="2"/>
                </a:cxn>
                <a:cxn ang="0">
                  <a:pos x="12" y="6"/>
                </a:cxn>
                <a:cxn ang="0">
                  <a:pos x="9" y="9"/>
                </a:cxn>
                <a:cxn ang="0">
                  <a:pos x="5" y="13"/>
                </a:cxn>
                <a:cxn ang="0">
                  <a:pos x="2" y="18"/>
                </a:cxn>
                <a:cxn ang="0">
                  <a:pos x="0" y="23"/>
                </a:cxn>
                <a:cxn ang="0">
                  <a:pos x="0" y="30"/>
                </a:cxn>
                <a:cxn ang="0">
                  <a:pos x="0" y="30"/>
                </a:cxn>
                <a:cxn ang="0">
                  <a:pos x="0" y="35"/>
                </a:cxn>
                <a:cxn ang="0">
                  <a:pos x="2" y="40"/>
                </a:cxn>
                <a:cxn ang="0">
                  <a:pos x="5" y="46"/>
                </a:cxn>
                <a:cxn ang="0">
                  <a:pos x="9" y="49"/>
                </a:cxn>
                <a:cxn ang="0">
                  <a:pos x="12" y="52"/>
                </a:cxn>
                <a:cxn ang="0">
                  <a:pos x="18" y="56"/>
                </a:cxn>
                <a:cxn ang="0">
                  <a:pos x="23" y="58"/>
                </a:cxn>
                <a:cxn ang="0">
                  <a:pos x="30" y="58"/>
                </a:cxn>
                <a:cxn ang="0">
                  <a:pos x="30" y="58"/>
                </a:cxn>
                <a:cxn ang="0">
                  <a:pos x="35" y="58"/>
                </a:cxn>
                <a:cxn ang="0">
                  <a:pos x="40" y="56"/>
                </a:cxn>
                <a:cxn ang="0">
                  <a:pos x="45" y="52"/>
                </a:cxn>
                <a:cxn ang="0">
                  <a:pos x="49" y="49"/>
                </a:cxn>
                <a:cxn ang="0">
                  <a:pos x="54" y="46"/>
                </a:cxn>
                <a:cxn ang="0">
                  <a:pos x="56" y="40"/>
                </a:cxn>
                <a:cxn ang="0">
                  <a:pos x="57" y="35"/>
                </a:cxn>
                <a:cxn ang="0">
                  <a:pos x="57" y="30"/>
                </a:cxn>
                <a:cxn ang="0">
                  <a:pos x="57" y="30"/>
                </a:cxn>
                <a:cxn ang="0">
                  <a:pos x="57" y="23"/>
                </a:cxn>
                <a:cxn ang="0">
                  <a:pos x="56" y="18"/>
                </a:cxn>
                <a:cxn ang="0">
                  <a:pos x="54" y="13"/>
                </a:cxn>
                <a:cxn ang="0">
                  <a:pos x="49" y="9"/>
                </a:cxn>
                <a:cxn ang="0">
                  <a:pos x="45" y="6"/>
                </a:cxn>
                <a:cxn ang="0">
                  <a:pos x="40" y="2"/>
                </a:cxn>
                <a:cxn ang="0">
                  <a:pos x="35" y="0"/>
                </a:cxn>
                <a:cxn ang="0">
                  <a:pos x="30" y="0"/>
                </a:cxn>
                <a:cxn ang="0">
                  <a:pos x="30" y="0"/>
                </a:cxn>
              </a:cxnLst>
              <a:rect l="0" t="0" r="r" b="b"/>
              <a:pathLst>
                <a:path w="57" h="58">
                  <a:moveTo>
                    <a:pt x="30" y="0"/>
                  </a:moveTo>
                  <a:lnTo>
                    <a:pt x="30" y="0"/>
                  </a:lnTo>
                  <a:lnTo>
                    <a:pt x="23" y="0"/>
                  </a:lnTo>
                  <a:lnTo>
                    <a:pt x="18" y="2"/>
                  </a:lnTo>
                  <a:lnTo>
                    <a:pt x="12" y="6"/>
                  </a:lnTo>
                  <a:lnTo>
                    <a:pt x="9" y="9"/>
                  </a:lnTo>
                  <a:lnTo>
                    <a:pt x="5" y="13"/>
                  </a:lnTo>
                  <a:lnTo>
                    <a:pt x="2" y="18"/>
                  </a:lnTo>
                  <a:lnTo>
                    <a:pt x="0" y="23"/>
                  </a:lnTo>
                  <a:lnTo>
                    <a:pt x="0" y="30"/>
                  </a:lnTo>
                  <a:lnTo>
                    <a:pt x="0" y="30"/>
                  </a:lnTo>
                  <a:lnTo>
                    <a:pt x="0" y="35"/>
                  </a:lnTo>
                  <a:lnTo>
                    <a:pt x="2" y="40"/>
                  </a:lnTo>
                  <a:lnTo>
                    <a:pt x="5" y="46"/>
                  </a:lnTo>
                  <a:lnTo>
                    <a:pt x="9" y="49"/>
                  </a:lnTo>
                  <a:lnTo>
                    <a:pt x="12" y="52"/>
                  </a:lnTo>
                  <a:lnTo>
                    <a:pt x="18" y="56"/>
                  </a:lnTo>
                  <a:lnTo>
                    <a:pt x="23" y="58"/>
                  </a:lnTo>
                  <a:lnTo>
                    <a:pt x="30" y="58"/>
                  </a:lnTo>
                  <a:lnTo>
                    <a:pt x="30" y="58"/>
                  </a:lnTo>
                  <a:lnTo>
                    <a:pt x="35" y="58"/>
                  </a:lnTo>
                  <a:lnTo>
                    <a:pt x="40" y="56"/>
                  </a:lnTo>
                  <a:lnTo>
                    <a:pt x="45" y="52"/>
                  </a:lnTo>
                  <a:lnTo>
                    <a:pt x="49" y="49"/>
                  </a:lnTo>
                  <a:lnTo>
                    <a:pt x="54" y="46"/>
                  </a:lnTo>
                  <a:lnTo>
                    <a:pt x="56" y="40"/>
                  </a:lnTo>
                  <a:lnTo>
                    <a:pt x="57" y="35"/>
                  </a:lnTo>
                  <a:lnTo>
                    <a:pt x="57" y="30"/>
                  </a:lnTo>
                  <a:lnTo>
                    <a:pt x="57" y="30"/>
                  </a:lnTo>
                  <a:lnTo>
                    <a:pt x="57" y="23"/>
                  </a:lnTo>
                  <a:lnTo>
                    <a:pt x="56" y="18"/>
                  </a:lnTo>
                  <a:lnTo>
                    <a:pt x="54" y="13"/>
                  </a:lnTo>
                  <a:lnTo>
                    <a:pt x="49" y="9"/>
                  </a:lnTo>
                  <a:lnTo>
                    <a:pt x="45" y="6"/>
                  </a:lnTo>
                  <a:lnTo>
                    <a:pt x="40" y="2"/>
                  </a:lnTo>
                  <a:lnTo>
                    <a:pt x="35" y="0"/>
                  </a:lnTo>
                  <a:lnTo>
                    <a:pt x="30" y="0"/>
                  </a:lnTo>
                  <a:lnTo>
                    <a:pt x="30" y="0"/>
                  </a:lnTo>
                  <a:close/>
                </a:path>
              </a:pathLst>
            </a:custGeom>
            <a:solidFill>
              <a:srgbClr val="5D5B68"/>
            </a:solidFill>
            <a:ln w="9525">
              <a:noFill/>
              <a:round/>
            </a:ln>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381" name="Freeform 41"/>
            <p:cNvSpPr/>
            <p:nvPr/>
          </p:nvSpPr>
          <p:spPr bwMode="auto">
            <a:xfrm flipH="1">
              <a:off x="3368098" y="1643925"/>
              <a:ext cx="71679" cy="92741"/>
            </a:xfrm>
            <a:custGeom>
              <a:avLst/>
              <a:gdLst/>
              <a:ahLst/>
              <a:cxnLst>
                <a:cxn ang="0">
                  <a:pos x="23" y="0"/>
                </a:cxn>
                <a:cxn ang="0">
                  <a:pos x="0" y="50"/>
                </a:cxn>
                <a:cxn ang="0">
                  <a:pos x="0" y="50"/>
                </a:cxn>
                <a:cxn ang="0">
                  <a:pos x="9" y="50"/>
                </a:cxn>
                <a:cxn ang="0">
                  <a:pos x="9" y="50"/>
                </a:cxn>
                <a:cxn ang="0">
                  <a:pos x="14" y="50"/>
                </a:cxn>
                <a:cxn ang="0">
                  <a:pos x="19" y="48"/>
                </a:cxn>
                <a:cxn ang="0">
                  <a:pos x="28" y="43"/>
                </a:cxn>
                <a:cxn ang="0">
                  <a:pos x="33" y="34"/>
                </a:cxn>
                <a:cxn ang="0">
                  <a:pos x="35" y="29"/>
                </a:cxn>
                <a:cxn ang="0">
                  <a:pos x="36" y="22"/>
                </a:cxn>
                <a:cxn ang="0">
                  <a:pos x="36" y="22"/>
                </a:cxn>
                <a:cxn ang="0">
                  <a:pos x="35" y="15"/>
                </a:cxn>
                <a:cxn ang="0">
                  <a:pos x="33" y="10"/>
                </a:cxn>
                <a:cxn ang="0">
                  <a:pos x="28" y="3"/>
                </a:cxn>
                <a:cxn ang="0">
                  <a:pos x="23" y="0"/>
                </a:cxn>
                <a:cxn ang="0">
                  <a:pos x="23" y="0"/>
                </a:cxn>
              </a:cxnLst>
              <a:rect l="0" t="0" r="r" b="b"/>
              <a:pathLst>
                <a:path w="36" h="50">
                  <a:moveTo>
                    <a:pt x="23" y="0"/>
                  </a:moveTo>
                  <a:lnTo>
                    <a:pt x="0" y="50"/>
                  </a:lnTo>
                  <a:lnTo>
                    <a:pt x="0" y="50"/>
                  </a:lnTo>
                  <a:lnTo>
                    <a:pt x="9" y="50"/>
                  </a:lnTo>
                  <a:lnTo>
                    <a:pt x="9" y="50"/>
                  </a:lnTo>
                  <a:lnTo>
                    <a:pt x="14" y="50"/>
                  </a:lnTo>
                  <a:lnTo>
                    <a:pt x="19" y="48"/>
                  </a:lnTo>
                  <a:lnTo>
                    <a:pt x="28" y="43"/>
                  </a:lnTo>
                  <a:lnTo>
                    <a:pt x="33" y="34"/>
                  </a:lnTo>
                  <a:lnTo>
                    <a:pt x="35" y="29"/>
                  </a:lnTo>
                  <a:lnTo>
                    <a:pt x="36" y="22"/>
                  </a:lnTo>
                  <a:lnTo>
                    <a:pt x="36" y="22"/>
                  </a:lnTo>
                  <a:lnTo>
                    <a:pt x="35" y="15"/>
                  </a:lnTo>
                  <a:lnTo>
                    <a:pt x="33" y="10"/>
                  </a:lnTo>
                  <a:lnTo>
                    <a:pt x="28" y="3"/>
                  </a:lnTo>
                  <a:lnTo>
                    <a:pt x="23" y="0"/>
                  </a:lnTo>
                  <a:lnTo>
                    <a:pt x="23" y="0"/>
                  </a:lnTo>
                  <a:close/>
                </a:path>
              </a:pathLst>
            </a:custGeom>
            <a:solidFill>
              <a:srgbClr val="5D5B68"/>
            </a:solidFill>
            <a:ln w="9525">
              <a:noFill/>
              <a:round/>
            </a:ln>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382" name="Freeform 42"/>
            <p:cNvSpPr/>
            <p:nvPr/>
          </p:nvSpPr>
          <p:spPr bwMode="auto">
            <a:xfrm flipH="1">
              <a:off x="3170980" y="1948115"/>
              <a:ext cx="109510" cy="74193"/>
            </a:xfrm>
            <a:custGeom>
              <a:avLst/>
              <a:gdLst/>
              <a:ahLst/>
              <a:cxnLst>
                <a:cxn ang="0">
                  <a:pos x="55" y="26"/>
                </a:cxn>
                <a:cxn ang="0">
                  <a:pos x="55" y="26"/>
                </a:cxn>
                <a:cxn ang="0">
                  <a:pos x="54" y="21"/>
                </a:cxn>
                <a:cxn ang="0">
                  <a:pos x="52" y="16"/>
                </a:cxn>
                <a:cxn ang="0">
                  <a:pos x="47" y="7"/>
                </a:cxn>
                <a:cxn ang="0">
                  <a:pos x="38" y="2"/>
                </a:cxn>
                <a:cxn ang="0">
                  <a:pos x="33" y="0"/>
                </a:cxn>
                <a:cxn ang="0">
                  <a:pos x="28" y="0"/>
                </a:cxn>
                <a:cxn ang="0">
                  <a:pos x="28" y="0"/>
                </a:cxn>
                <a:cxn ang="0">
                  <a:pos x="21" y="0"/>
                </a:cxn>
                <a:cxn ang="0">
                  <a:pos x="15" y="2"/>
                </a:cxn>
                <a:cxn ang="0">
                  <a:pos x="7" y="7"/>
                </a:cxn>
                <a:cxn ang="0">
                  <a:pos x="2" y="16"/>
                </a:cxn>
                <a:cxn ang="0">
                  <a:pos x="0" y="21"/>
                </a:cxn>
                <a:cxn ang="0">
                  <a:pos x="0" y="26"/>
                </a:cxn>
                <a:cxn ang="0">
                  <a:pos x="0" y="26"/>
                </a:cxn>
                <a:cxn ang="0">
                  <a:pos x="0" y="30"/>
                </a:cxn>
                <a:cxn ang="0">
                  <a:pos x="52" y="40"/>
                </a:cxn>
                <a:cxn ang="0">
                  <a:pos x="52" y="40"/>
                </a:cxn>
                <a:cxn ang="0">
                  <a:pos x="54" y="33"/>
                </a:cxn>
                <a:cxn ang="0">
                  <a:pos x="55" y="26"/>
                </a:cxn>
                <a:cxn ang="0">
                  <a:pos x="55" y="26"/>
                </a:cxn>
              </a:cxnLst>
              <a:rect l="0" t="0" r="r" b="b"/>
              <a:pathLst>
                <a:path w="55" h="40">
                  <a:moveTo>
                    <a:pt x="55" y="26"/>
                  </a:moveTo>
                  <a:lnTo>
                    <a:pt x="55" y="26"/>
                  </a:lnTo>
                  <a:lnTo>
                    <a:pt x="54" y="21"/>
                  </a:lnTo>
                  <a:lnTo>
                    <a:pt x="52" y="16"/>
                  </a:lnTo>
                  <a:lnTo>
                    <a:pt x="47" y="7"/>
                  </a:lnTo>
                  <a:lnTo>
                    <a:pt x="38" y="2"/>
                  </a:lnTo>
                  <a:lnTo>
                    <a:pt x="33" y="0"/>
                  </a:lnTo>
                  <a:lnTo>
                    <a:pt x="28" y="0"/>
                  </a:lnTo>
                  <a:lnTo>
                    <a:pt x="28" y="0"/>
                  </a:lnTo>
                  <a:lnTo>
                    <a:pt x="21" y="0"/>
                  </a:lnTo>
                  <a:lnTo>
                    <a:pt x="15" y="2"/>
                  </a:lnTo>
                  <a:lnTo>
                    <a:pt x="7" y="7"/>
                  </a:lnTo>
                  <a:lnTo>
                    <a:pt x="2" y="16"/>
                  </a:lnTo>
                  <a:lnTo>
                    <a:pt x="0" y="21"/>
                  </a:lnTo>
                  <a:lnTo>
                    <a:pt x="0" y="26"/>
                  </a:lnTo>
                  <a:lnTo>
                    <a:pt x="0" y="26"/>
                  </a:lnTo>
                  <a:lnTo>
                    <a:pt x="0" y="30"/>
                  </a:lnTo>
                  <a:lnTo>
                    <a:pt x="52" y="40"/>
                  </a:lnTo>
                  <a:lnTo>
                    <a:pt x="52" y="40"/>
                  </a:lnTo>
                  <a:lnTo>
                    <a:pt x="54" y="33"/>
                  </a:lnTo>
                  <a:lnTo>
                    <a:pt x="55" y="26"/>
                  </a:lnTo>
                  <a:lnTo>
                    <a:pt x="55" y="26"/>
                  </a:lnTo>
                  <a:close/>
                </a:path>
              </a:pathLst>
            </a:custGeom>
            <a:solidFill>
              <a:srgbClr val="5D5B68"/>
            </a:solidFill>
            <a:ln w="9525">
              <a:noFill/>
              <a:round/>
            </a:ln>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383" name="Freeform 43"/>
            <p:cNvSpPr/>
            <p:nvPr/>
          </p:nvSpPr>
          <p:spPr bwMode="auto">
            <a:xfrm flipH="1">
              <a:off x="2928069" y="1755214"/>
              <a:ext cx="83625" cy="68629"/>
            </a:xfrm>
            <a:custGeom>
              <a:avLst/>
              <a:gdLst/>
              <a:ahLst/>
              <a:cxnLst>
                <a:cxn ang="0">
                  <a:pos x="9" y="0"/>
                </a:cxn>
                <a:cxn ang="0">
                  <a:pos x="9" y="0"/>
                </a:cxn>
                <a:cxn ang="0">
                  <a:pos x="4" y="7"/>
                </a:cxn>
                <a:cxn ang="0">
                  <a:pos x="0" y="16"/>
                </a:cxn>
                <a:cxn ang="0">
                  <a:pos x="0" y="16"/>
                </a:cxn>
                <a:cxn ang="0">
                  <a:pos x="2" y="24"/>
                </a:cxn>
                <a:cxn ang="0">
                  <a:pos x="7" y="31"/>
                </a:cxn>
                <a:cxn ang="0">
                  <a:pos x="14" y="35"/>
                </a:cxn>
                <a:cxn ang="0">
                  <a:pos x="21" y="37"/>
                </a:cxn>
                <a:cxn ang="0">
                  <a:pos x="21" y="37"/>
                </a:cxn>
                <a:cxn ang="0">
                  <a:pos x="30" y="35"/>
                </a:cxn>
                <a:cxn ang="0">
                  <a:pos x="35" y="31"/>
                </a:cxn>
                <a:cxn ang="0">
                  <a:pos x="40" y="24"/>
                </a:cxn>
                <a:cxn ang="0">
                  <a:pos x="42" y="16"/>
                </a:cxn>
                <a:cxn ang="0">
                  <a:pos x="42" y="16"/>
                </a:cxn>
                <a:cxn ang="0">
                  <a:pos x="42" y="14"/>
                </a:cxn>
                <a:cxn ang="0">
                  <a:pos x="9" y="0"/>
                </a:cxn>
              </a:cxnLst>
              <a:rect l="0" t="0" r="r" b="b"/>
              <a:pathLst>
                <a:path w="42" h="37">
                  <a:moveTo>
                    <a:pt x="9" y="0"/>
                  </a:moveTo>
                  <a:lnTo>
                    <a:pt x="9" y="0"/>
                  </a:lnTo>
                  <a:lnTo>
                    <a:pt x="4" y="7"/>
                  </a:lnTo>
                  <a:lnTo>
                    <a:pt x="0" y="16"/>
                  </a:lnTo>
                  <a:lnTo>
                    <a:pt x="0" y="16"/>
                  </a:lnTo>
                  <a:lnTo>
                    <a:pt x="2" y="24"/>
                  </a:lnTo>
                  <a:lnTo>
                    <a:pt x="7" y="31"/>
                  </a:lnTo>
                  <a:lnTo>
                    <a:pt x="14" y="35"/>
                  </a:lnTo>
                  <a:lnTo>
                    <a:pt x="21" y="37"/>
                  </a:lnTo>
                  <a:lnTo>
                    <a:pt x="21" y="37"/>
                  </a:lnTo>
                  <a:lnTo>
                    <a:pt x="30" y="35"/>
                  </a:lnTo>
                  <a:lnTo>
                    <a:pt x="35" y="31"/>
                  </a:lnTo>
                  <a:lnTo>
                    <a:pt x="40" y="24"/>
                  </a:lnTo>
                  <a:lnTo>
                    <a:pt x="42" y="16"/>
                  </a:lnTo>
                  <a:lnTo>
                    <a:pt x="42" y="16"/>
                  </a:lnTo>
                  <a:lnTo>
                    <a:pt x="42" y="14"/>
                  </a:lnTo>
                  <a:lnTo>
                    <a:pt x="9" y="0"/>
                  </a:lnTo>
                  <a:close/>
                </a:path>
              </a:pathLst>
            </a:custGeom>
            <a:solidFill>
              <a:srgbClr val="5D5B68"/>
            </a:solidFill>
            <a:ln w="9525">
              <a:noFill/>
              <a:round/>
            </a:ln>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384" name="Freeform 44"/>
            <p:cNvSpPr/>
            <p:nvPr/>
          </p:nvSpPr>
          <p:spPr bwMode="auto">
            <a:xfrm flipH="1">
              <a:off x="3382035" y="1872067"/>
              <a:ext cx="81635" cy="76048"/>
            </a:xfrm>
            <a:custGeom>
              <a:avLst/>
              <a:gdLst/>
              <a:ahLst/>
              <a:cxnLst>
                <a:cxn ang="0">
                  <a:pos x="21" y="0"/>
                </a:cxn>
                <a:cxn ang="0">
                  <a:pos x="21" y="0"/>
                </a:cxn>
                <a:cxn ang="0">
                  <a:pos x="12" y="1"/>
                </a:cxn>
                <a:cxn ang="0">
                  <a:pos x="7" y="7"/>
                </a:cxn>
                <a:cxn ang="0">
                  <a:pos x="2" y="12"/>
                </a:cxn>
                <a:cxn ang="0">
                  <a:pos x="0" y="20"/>
                </a:cxn>
                <a:cxn ang="0">
                  <a:pos x="0" y="20"/>
                </a:cxn>
                <a:cxn ang="0">
                  <a:pos x="2" y="27"/>
                </a:cxn>
                <a:cxn ang="0">
                  <a:pos x="7" y="34"/>
                </a:cxn>
                <a:cxn ang="0">
                  <a:pos x="12" y="40"/>
                </a:cxn>
                <a:cxn ang="0">
                  <a:pos x="21" y="41"/>
                </a:cxn>
                <a:cxn ang="0">
                  <a:pos x="21" y="41"/>
                </a:cxn>
                <a:cxn ang="0">
                  <a:pos x="28" y="40"/>
                </a:cxn>
                <a:cxn ang="0">
                  <a:pos x="35" y="34"/>
                </a:cxn>
                <a:cxn ang="0">
                  <a:pos x="40" y="27"/>
                </a:cxn>
                <a:cxn ang="0">
                  <a:pos x="41" y="20"/>
                </a:cxn>
                <a:cxn ang="0">
                  <a:pos x="41" y="20"/>
                </a:cxn>
                <a:cxn ang="0">
                  <a:pos x="40" y="12"/>
                </a:cxn>
                <a:cxn ang="0">
                  <a:pos x="35" y="7"/>
                </a:cxn>
                <a:cxn ang="0">
                  <a:pos x="28" y="1"/>
                </a:cxn>
                <a:cxn ang="0">
                  <a:pos x="21" y="0"/>
                </a:cxn>
                <a:cxn ang="0">
                  <a:pos x="21" y="0"/>
                </a:cxn>
              </a:cxnLst>
              <a:rect l="0" t="0" r="r" b="b"/>
              <a:pathLst>
                <a:path w="41" h="41">
                  <a:moveTo>
                    <a:pt x="21" y="0"/>
                  </a:moveTo>
                  <a:lnTo>
                    <a:pt x="21" y="0"/>
                  </a:lnTo>
                  <a:lnTo>
                    <a:pt x="12" y="1"/>
                  </a:lnTo>
                  <a:lnTo>
                    <a:pt x="7" y="7"/>
                  </a:lnTo>
                  <a:lnTo>
                    <a:pt x="2" y="12"/>
                  </a:lnTo>
                  <a:lnTo>
                    <a:pt x="0" y="20"/>
                  </a:lnTo>
                  <a:lnTo>
                    <a:pt x="0" y="20"/>
                  </a:lnTo>
                  <a:lnTo>
                    <a:pt x="2" y="27"/>
                  </a:lnTo>
                  <a:lnTo>
                    <a:pt x="7" y="34"/>
                  </a:lnTo>
                  <a:lnTo>
                    <a:pt x="12" y="40"/>
                  </a:lnTo>
                  <a:lnTo>
                    <a:pt x="21" y="41"/>
                  </a:lnTo>
                  <a:lnTo>
                    <a:pt x="21" y="41"/>
                  </a:lnTo>
                  <a:lnTo>
                    <a:pt x="28" y="40"/>
                  </a:lnTo>
                  <a:lnTo>
                    <a:pt x="35" y="34"/>
                  </a:lnTo>
                  <a:lnTo>
                    <a:pt x="40" y="27"/>
                  </a:lnTo>
                  <a:lnTo>
                    <a:pt x="41" y="20"/>
                  </a:lnTo>
                  <a:lnTo>
                    <a:pt x="41" y="20"/>
                  </a:lnTo>
                  <a:lnTo>
                    <a:pt x="40" y="12"/>
                  </a:lnTo>
                  <a:lnTo>
                    <a:pt x="35" y="7"/>
                  </a:lnTo>
                  <a:lnTo>
                    <a:pt x="28" y="1"/>
                  </a:lnTo>
                  <a:lnTo>
                    <a:pt x="21" y="0"/>
                  </a:lnTo>
                  <a:lnTo>
                    <a:pt x="21" y="0"/>
                  </a:lnTo>
                  <a:close/>
                </a:path>
              </a:pathLst>
            </a:custGeom>
            <a:solidFill>
              <a:srgbClr val="5D5B68"/>
            </a:solidFill>
            <a:ln w="9525">
              <a:noFill/>
              <a:round/>
            </a:ln>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385" name="Freeform 45"/>
            <p:cNvSpPr/>
            <p:nvPr/>
          </p:nvSpPr>
          <p:spPr bwMode="auto">
            <a:xfrm flipH="1">
              <a:off x="2876300" y="1886906"/>
              <a:ext cx="153314" cy="142822"/>
            </a:xfrm>
            <a:custGeom>
              <a:avLst/>
              <a:gdLst/>
              <a:ahLst/>
              <a:cxnLst>
                <a:cxn ang="0">
                  <a:pos x="39" y="0"/>
                </a:cxn>
                <a:cxn ang="0">
                  <a:pos x="39" y="0"/>
                </a:cxn>
                <a:cxn ang="0">
                  <a:pos x="32" y="2"/>
                </a:cxn>
                <a:cxn ang="0">
                  <a:pos x="25" y="4"/>
                </a:cxn>
                <a:cxn ang="0">
                  <a:pos x="18" y="7"/>
                </a:cxn>
                <a:cxn ang="0">
                  <a:pos x="13" y="12"/>
                </a:cxn>
                <a:cxn ang="0">
                  <a:pos x="7" y="18"/>
                </a:cxn>
                <a:cxn ang="0">
                  <a:pos x="4" y="23"/>
                </a:cxn>
                <a:cxn ang="0">
                  <a:pos x="2" y="32"/>
                </a:cxn>
                <a:cxn ang="0">
                  <a:pos x="0" y="38"/>
                </a:cxn>
                <a:cxn ang="0">
                  <a:pos x="0" y="38"/>
                </a:cxn>
                <a:cxn ang="0">
                  <a:pos x="2" y="45"/>
                </a:cxn>
                <a:cxn ang="0">
                  <a:pos x="4" y="52"/>
                </a:cxn>
                <a:cxn ang="0">
                  <a:pos x="7" y="59"/>
                </a:cxn>
                <a:cxn ang="0">
                  <a:pos x="13" y="64"/>
                </a:cxn>
                <a:cxn ang="0">
                  <a:pos x="18" y="70"/>
                </a:cxn>
                <a:cxn ang="0">
                  <a:pos x="25" y="73"/>
                </a:cxn>
                <a:cxn ang="0">
                  <a:pos x="32" y="75"/>
                </a:cxn>
                <a:cxn ang="0">
                  <a:pos x="39" y="77"/>
                </a:cxn>
                <a:cxn ang="0">
                  <a:pos x="39" y="77"/>
                </a:cxn>
                <a:cxn ang="0">
                  <a:pos x="46" y="75"/>
                </a:cxn>
                <a:cxn ang="0">
                  <a:pos x="54" y="73"/>
                </a:cxn>
                <a:cxn ang="0">
                  <a:pos x="59" y="70"/>
                </a:cxn>
                <a:cxn ang="0">
                  <a:pos x="65" y="64"/>
                </a:cxn>
                <a:cxn ang="0">
                  <a:pos x="70" y="59"/>
                </a:cxn>
                <a:cxn ang="0">
                  <a:pos x="73" y="52"/>
                </a:cxn>
                <a:cxn ang="0">
                  <a:pos x="75" y="45"/>
                </a:cxn>
                <a:cxn ang="0">
                  <a:pos x="77" y="38"/>
                </a:cxn>
                <a:cxn ang="0">
                  <a:pos x="77" y="38"/>
                </a:cxn>
                <a:cxn ang="0">
                  <a:pos x="75" y="32"/>
                </a:cxn>
                <a:cxn ang="0">
                  <a:pos x="73" y="23"/>
                </a:cxn>
                <a:cxn ang="0">
                  <a:pos x="70" y="18"/>
                </a:cxn>
                <a:cxn ang="0">
                  <a:pos x="65" y="12"/>
                </a:cxn>
                <a:cxn ang="0">
                  <a:pos x="59" y="7"/>
                </a:cxn>
                <a:cxn ang="0">
                  <a:pos x="54" y="4"/>
                </a:cxn>
                <a:cxn ang="0">
                  <a:pos x="46" y="2"/>
                </a:cxn>
                <a:cxn ang="0">
                  <a:pos x="39" y="0"/>
                </a:cxn>
                <a:cxn ang="0">
                  <a:pos x="39" y="0"/>
                </a:cxn>
              </a:cxnLst>
              <a:rect l="0" t="0" r="r" b="b"/>
              <a:pathLst>
                <a:path w="77" h="77">
                  <a:moveTo>
                    <a:pt x="39" y="0"/>
                  </a:moveTo>
                  <a:lnTo>
                    <a:pt x="39" y="0"/>
                  </a:lnTo>
                  <a:lnTo>
                    <a:pt x="32" y="2"/>
                  </a:lnTo>
                  <a:lnTo>
                    <a:pt x="25" y="4"/>
                  </a:lnTo>
                  <a:lnTo>
                    <a:pt x="18" y="7"/>
                  </a:lnTo>
                  <a:lnTo>
                    <a:pt x="13" y="12"/>
                  </a:lnTo>
                  <a:lnTo>
                    <a:pt x="7" y="18"/>
                  </a:lnTo>
                  <a:lnTo>
                    <a:pt x="4" y="23"/>
                  </a:lnTo>
                  <a:lnTo>
                    <a:pt x="2" y="32"/>
                  </a:lnTo>
                  <a:lnTo>
                    <a:pt x="0" y="38"/>
                  </a:lnTo>
                  <a:lnTo>
                    <a:pt x="0" y="38"/>
                  </a:lnTo>
                  <a:lnTo>
                    <a:pt x="2" y="45"/>
                  </a:lnTo>
                  <a:lnTo>
                    <a:pt x="4" y="52"/>
                  </a:lnTo>
                  <a:lnTo>
                    <a:pt x="7" y="59"/>
                  </a:lnTo>
                  <a:lnTo>
                    <a:pt x="13" y="64"/>
                  </a:lnTo>
                  <a:lnTo>
                    <a:pt x="18" y="70"/>
                  </a:lnTo>
                  <a:lnTo>
                    <a:pt x="25" y="73"/>
                  </a:lnTo>
                  <a:lnTo>
                    <a:pt x="32" y="75"/>
                  </a:lnTo>
                  <a:lnTo>
                    <a:pt x="39" y="77"/>
                  </a:lnTo>
                  <a:lnTo>
                    <a:pt x="39" y="77"/>
                  </a:lnTo>
                  <a:lnTo>
                    <a:pt x="46" y="75"/>
                  </a:lnTo>
                  <a:lnTo>
                    <a:pt x="54" y="73"/>
                  </a:lnTo>
                  <a:lnTo>
                    <a:pt x="59" y="70"/>
                  </a:lnTo>
                  <a:lnTo>
                    <a:pt x="65" y="64"/>
                  </a:lnTo>
                  <a:lnTo>
                    <a:pt x="70" y="59"/>
                  </a:lnTo>
                  <a:lnTo>
                    <a:pt x="73" y="52"/>
                  </a:lnTo>
                  <a:lnTo>
                    <a:pt x="75" y="45"/>
                  </a:lnTo>
                  <a:lnTo>
                    <a:pt x="77" y="38"/>
                  </a:lnTo>
                  <a:lnTo>
                    <a:pt x="77" y="38"/>
                  </a:lnTo>
                  <a:lnTo>
                    <a:pt x="75" y="32"/>
                  </a:lnTo>
                  <a:lnTo>
                    <a:pt x="73" y="23"/>
                  </a:lnTo>
                  <a:lnTo>
                    <a:pt x="70" y="18"/>
                  </a:lnTo>
                  <a:lnTo>
                    <a:pt x="65" y="12"/>
                  </a:lnTo>
                  <a:lnTo>
                    <a:pt x="59" y="7"/>
                  </a:lnTo>
                  <a:lnTo>
                    <a:pt x="54" y="4"/>
                  </a:lnTo>
                  <a:lnTo>
                    <a:pt x="46" y="2"/>
                  </a:lnTo>
                  <a:lnTo>
                    <a:pt x="39" y="0"/>
                  </a:lnTo>
                  <a:lnTo>
                    <a:pt x="39" y="0"/>
                  </a:lnTo>
                  <a:close/>
                </a:path>
              </a:pathLst>
            </a:custGeom>
            <a:solidFill>
              <a:srgbClr val="5D5B68"/>
            </a:solidFill>
            <a:ln w="9525">
              <a:noFill/>
              <a:round/>
            </a:ln>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386" name="Freeform 57"/>
            <p:cNvSpPr/>
            <p:nvPr/>
          </p:nvSpPr>
          <p:spPr bwMode="auto">
            <a:xfrm flipH="1">
              <a:off x="5841021" y="6349604"/>
              <a:ext cx="27875" cy="22258"/>
            </a:xfrm>
            <a:custGeom>
              <a:avLst/>
              <a:gdLst/>
              <a:ahLst/>
              <a:cxnLst>
                <a:cxn ang="0">
                  <a:pos x="14" y="6"/>
                </a:cxn>
                <a:cxn ang="0">
                  <a:pos x="14" y="6"/>
                </a:cxn>
                <a:cxn ang="0">
                  <a:pos x="13" y="10"/>
                </a:cxn>
                <a:cxn ang="0">
                  <a:pos x="7" y="12"/>
                </a:cxn>
                <a:cxn ang="0">
                  <a:pos x="7" y="12"/>
                </a:cxn>
                <a:cxn ang="0">
                  <a:pos x="4" y="10"/>
                </a:cxn>
                <a:cxn ang="0">
                  <a:pos x="0" y="6"/>
                </a:cxn>
                <a:cxn ang="0">
                  <a:pos x="0" y="6"/>
                </a:cxn>
                <a:cxn ang="0">
                  <a:pos x="4" y="1"/>
                </a:cxn>
                <a:cxn ang="0">
                  <a:pos x="7" y="0"/>
                </a:cxn>
                <a:cxn ang="0">
                  <a:pos x="7" y="0"/>
                </a:cxn>
                <a:cxn ang="0">
                  <a:pos x="13" y="1"/>
                </a:cxn>
                <a:cxn ang="0">
                  <a:pos x="14" y="6"/>
                </a:cxn>
                <a:cxn ang="0">
                  <a:pos x="14" y="6"/>
                </a:cxn>
              </a:cxnLst>
              <a:rect l="0" t="0" r="r" b="b"/>
              <a:pathLst>
                <a:path w="14" h="12">
                  <a:moveTo>
                    <a:pt x="14" y="6"/>
                  </a:moveTo>
                  <a:lnTo>
                    <a:pt x="14" y="6"/>
                  </a:lnTo>
                  <a:lnTo>
                    <a:pt x="13" y="10"/>
                  </a:lnTo>
                  <a:lnTo>
                    <a:pt x="7" y="12"/>
                  </a:lnTo>
                  <a:lnTo>
                    <a:pt x="7" y="12"/>
                  </a:lnTo>
                  <a:lnTo>
                    <a:pt x="4" y="10"/>
                  </a:lnTo>
                  <a:lnTo>
                    <a:pt x="0" y="6"/>
                  </a:lnTo>
                  <a:lnTo>
                    <a:pt x="0" y="6"/>
                  </a:lnTo>
                  <a:lnTo>
                    <a:pt x="4" y="1"/>
                  </a:lnTo>
                  <a:lnTo>
                    <a:pt x="7" y="0"/>
                  </a:lnTo>
                  <a:lnTo>
                    <a:pt x="7" y="0"/>
                  </a:lnTo>
                  <a:lnTo>
                    <a:pt x="13" y="1"/>
                  </a:lnTo>
                  <a:lnTo>
                    <a:pt x="14" y="6"/>
                  </a:lnTo>
                  <a:lnTo>
                    <a:pt x="14" y="6"/>
                  </a:lnTo>
                  <a:close/>
                </a:path>
              </a:pathLst>
            </a:custGeom>
            <a:solidFill>
              <a:srgbClr val="FF7C4E"/>
            </a:solidFill>
            <a:ln w="9525">
              <a:noFill/>
              <a:round/>
            </a:ln>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387" name="Freeform 60"/>
            <p:cNvSpPr/>
            <p:nvPr/>
          </p:nvSpPr>
          <p:spPr bwMode="auto">
            <a:xfrm flipH="1">
              <a:off x="3276508" y="4708088"/>
              <a:ext cx="702852" cy="491528"/>
            </a:xfrm>
            <a:custGeom>
              <a:avLst/>
              <a:gdLst/>
              <a:ahLst/>
              <a:cxnLst>
                <a:cxn ang="0">
                  <a:pos x="9" y="0"/>
                </a:cxn>
                <a:cxn ang="0">
                  <a:pos x="0" y="17"/>
                </a:cxn>
                <a:cxn ang="0">
                  <a:pos x="0" y="37"/>
                </a:cxn>
                <a:cxn ang="0">
                  <a:pos x="6" y="59"/>
                </a:cxn>
                <a:cxn ang="0">
                  <a:pos x="25" y="104"/>
                </a:cxn>
                <a:cxn ang="0">
                  <a:pos x="51" y="142"/>
                </a:cxn>
                <a:cxn ang="0">
                  <a:pos x="63" y="156"/>
                </a:cxn>
                <a:cxn ang="0">
                  <a:pos x="94" y="186"/>
                </a:cxn>
                <a:cxn ang="0">
                  <a:pos x="132" y="212"/>
                </a:cxn>
                <a:cxn ang="0">
                  <a:pos x="174" y="236"/>
                </a:cxn>
                <a:cxn ang="0">
                  <a:pos x="214" y="252"/>
                </a:cxn>
                <a:cxn ang="0">
                  <a:pos x="236" y="258"/>
                </a:cxn>
                <a:cxn ang="0">
                  <a:pos x="283" y="265"/>
                </a:cxn>
                <a:cxn ang="0">
                  <a:pos x="307" y="265"/>
                </a:cxn>
                <a:cxn ang="0">
                  <a:pos x="339" y="264"/>
                </a:cxn>
                <a:cxn ang="0">
                  <a:pos x="346" y="258"/>
                </a:cxn>
                <a:cxn ang="0">
                  <a:pos x="349" y="255"/>
                </a:cxn>
                <a:cxn ang="0">
                  <a:pos x="353" y="238"/>
                </a:cxn>
                <a:cxn ang="0">
                  <a:pos x="351" y="220"/>
                </a:cxn>
                <a:cxn ang="0">
                  <a:pos x="349" y="217"/>
                </a:cxn>
                <a:cxn ang="0">
                  <a:pos x="340" y="215"/>
                </a:cxn>
                <a:cxn ang="0">
                  <a:pos x="314" y="217"/>
                </a:cxn>
                <a:cxn ang="0">
                  <a:pos x="304" y="217"/>
                </a:cxn>
                <a:cxn ang="0">
                  <a:pos x="252" y="205"/>
                </a:cxn>
                <a:cxn ang="0">
                  <a:pos x="231" y="200"/>
                </a:cxn>
                <a:cxn ang="0">
                  <a:pos x="191" y="184"/>
                </a:cxn>
                <a:cxn ang="0">
                  <a:pos x="172" y="174"/>
                </a:cxn>
                <a:cxn ang="0">
                  <a:pos x="125" y="148"/>
                </a:cxn>
                <a:cxn ang="0">
                  <a:pos x="85" y="115"/>
                </a:cxn>
                <a:cxn ang="0">
                  <a:pos x="61" y="87"/>
                </a:cxn>
                <a:cxn ang="0">
                  <a:pos x="49" y="64"/>
                </a:cxn>
                <a:cxn ang="0">
                  <a:pos x="40" y="38"/>
                </a:cxn>
                <a:cxn ang="0">
                  <a:pos x="9" y="0"/>
                </a:cxn>
              </a:cxnLst>
              <a:rect l="0" t="0" r="r" b="b"/>
              <a:pathLst>
                <a:path w="353" h="265">
                  <a:moveTo>
                    <a:pt x="9" y="0"/>
                  </a:moveTo>
                  <a:lnTo>
                    <a:pt x="9" y="0"/>
                  </a:lnTo>
                  <a:lnTo>
                    <a:pt x="4" y="9"/>
                  </a:lnTo>
                  <a:lnTo>
                    <a:pt x="0" y="17"/>
                  </a:lnTo>
                  <a:lnTo>
                    <a:pt x="0" y="26"/>
                  </a:lnTo>
                  <a:lnTo>
                    <a:pt x="0" y="37"/>
                  </a:lnTo>
                  <a:lnTo>
                    <a:pt x="2" y="47"/>
                  </a:lnTo>
                  <a:lnTo>
                    <a:pt x="6" y="59"/>
                  </a:lnTo>
                  <a:lnTo>
                    <a:pt x="14" y="82"/>
                  </a:lnTo>
                  <a:lnTo>
                    <a:pt x="25" y="104"/>
                  </a:lnTo>
                  <a:lnTo>
                    <a:pt x="39" y="125"/>
                  </a:lnTo>
                  <a:lnTo>
                    <a:pt x="51" y="142"/>
                  </a:lnTo>
                  <a:lnTo>
                    <a:pt x="63" y="156"/>
                  </a:lnTo>
                  <a:lnTo>
                    <a:pt x="63" y="156"/>
                  </a:lnTo>
                  <a:lnTo>
                    <a:pt x="77" y="170"/>
                  </a:lnTo>
                  <a:lnTo>
                    <a:pt x="94" y="186"/>
                  </a:lnTo>
                  <a:lnTo>
                    <a:pt x="113" y="200"/>
                  </a:lnTo>
                  <a:lnTo>
                    <a:pt x="132" y="212"/>
                  </a:lnTo>
                  <a:lnTo>
                    <a:pt x="153" y="224"/>
                  </a:lnTo>
                  <a:lnTo>
                    <a:pt x="174" y="236"/>
                  </a:lnTo>
                  <a:lnTo>
                    <a:pt x="195" y="245"/>
                  </a:lnTo>
                  <a:lnTo>
                    <a:pt x="214" y="252"/>
                  </a:lnTo>
                  <a:lnTo>
                    <a:pt x="214" y="252"/>
                  </a:lnTo>
                  <a:lnTo>
                    <a:pt x="236" y="258"/>
                  </a:lnTo>
                  <a:lnTo>
                    <a:pt x="261" y="264"/>
                  </a:lnTo>
                  <a:lnTo>
                    <a:pt x="283" y="265"/>
                  </a:lnTo>
                  <a:lnTo>
                    <a:pt x="307" y="265"/>
                  </a:lnTo>
                  <a:lnTo>
                    <a:pt x="307" y="265"/>
                  </a:lnTo>
                  <a:lnTo>
                    <a:pt x="330" y="265"/>
                  </a:lnTo>
                  <a:lnTo>
                    <a:pt x="339" y="264"/>
                  </a:lnTo>
                  <a:lnTo>
                    <a:pt x="342" y="262"/>
                  </a:lnTo>
                  <a:lnTo>
                    <a:pt x="346" y="258"/>
                  </a:lnTo>
                  <a:lnTo>
                    <a:pt x="346" y="258"/>
                  </a:lnTo>
                  <a:lnTo>
                    <a:pt x="349" y="255"/>
                  </a:lnTo>
                  <a:lnTo>
                    <a:pt x="351" y="250"/>
                  </a:lnTo>
                  <a:lnTo>
                    <a:pt x="353" y="238"/>
                  </a:lnTo>
                  <a:lnTo>
                    <a:pt x="353" y="226"/>
                  </a:lnTo>
                  <a:lnTo>
                    <a:pt x="351" y="220"/>
                  </a:lnTo>
                  <a:lnTo>
                    <a:pt x="349" y="217"/>
                  </a:lnTo>
                  <a:lnTo>
                    <a:pt x="349" y="217"/>
                  </a:lnTo>
                  <a:lnTo>
                    <a:pt x="346" y="215"/>
                  </a:lnTo>
                  <a:lnTo>
                    <a:pt x="340" y="215"/>
                  </a:lnTo>
                  <a:lnTo>
                    <a:pt x="328" y="215"/>
                  </a:lnTo>
                  <a:lnTo>
                    <a:pt x="314" y="217"/>
                  </a:lnTo>
                  <a:lnTo>
                    <a:pt x="304" y="217"/>
                  </a:lnTo>
                  <a:lnTo>
                    <a:pt x="304" y="217"/>
                  </a:lnTo>
                  <a:lnTo>
                    <a:pt x="278" y="212"/>
                  </a:lnTo>
                  <a:lnTo>
                    <a:pt x="252" y="205"/>
                  </a:lnTo>
                  <a:lnTo>
                    <a:pt x="252" y="205"/>
                  </a:lnTo>
                  <a:lnTo>
                    <a:pt x="231" y="200"/>
                  </a:lnTo>
                  <a:lnTo>
                    <a:pt x="212" y="193"/>
                  </a:lnTo>
                  <a:lnTo>
                    <a:pt x="191" y="184"/>
                  </a:lnTo>
                  <a:lnTo>
                    <a:pt x="172" y="174"/>
                  </a:lnTo>
                  <a:lnTo>
                    <a:pt x="172" y="174"/>
                  </a:lnTo>
                  <a:lnTo>
                    <a:pt x="150" y="161"/>
                  </a:lnTo>
                  <a:lnTo>
                    <a:pt x="125" y="148"/>
                  </a:lnTo>
                  <a:lnTo>
                    <a:pt x="104" y="132"/>
                  </a:lnTo>
                  <a:lnTo>
                    <a:pt x="85" y="115"/>
                  </a:lnTo>
                  <a:lnTo>
                    <a:pt x="68" y="97"/>
                  </a:lnTo>
                  <a:lnTo>
                    <a:pt x="61" y="87"/>
                  </a:lnTo>
                  <a:lnTo>
                    <a:pt x="54" y="75"/>
                  </a:lnTo>
                  <a:lnTo>
                    <a:pt x="49" y="64"/>
                  </a:lnTo>
                  <a:lnTo>
                    <a:pt x="44" y="52"/>
                  </a:lnTo>
                  <a:lnTo>
                    <a:pt x="40" y="38"/>
                  </a:lnTo>
                  <a:lnTo>
                    <a:pt x="39" y="24"/>
                  </a:lnTo>
                  <a:lnTo>
                    <a:pt x="9" y="0"/>
                  </a:lnTo>
                  <a:close/>
                </a:path>
              </a:pathLst>
            </a:custGeom>
            <a:solidFill>
              <a:srgbClr val="C2721C"/>
            </a:solidFill>
            <a:ln w="9525">
              <a:noFill/>
              <a:round/>
            </a:ln>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388" name="Freeform 61"/>
            <p:cNvSpPr/>
            <p:nvPr/>
          </p:nvSpPr>
          <p:spPr bwMode="auto">
            <a:xfrm flipH="1">
              <a:off x="3276508" y="4708088"/>
              <a:ext cx="702852" cy="491528"/>
            </a:xfrm>
            <a:custGeom>
              <a:avLst/>
              <a:gdLst/>
              <a:ahLst/>
              <a:cxnLst>
                <a:cxn ang="0">
                  <a:pos x="9" y="0"/>
                </a:cxn>
                <a:cxn ang="0">
                  <a:pos x="0" y="17"/>
                </a:cxn>
                <a:cxn ang="0">
                  <a:pos x="0" y="37"/>
                </a:cxn>
                <a:cxn ang="0">
                  <a:pos x="6" y="59"/>
                </a:cxn>
                <a:cxn ang="0">
                  <a:pos x="25" y="104"/>
                </a:cxn>
                <a:cxn ang="0">
                  <a:pos x="51" y="142"/>
                </a:cxn>
                <a:cxn ang="0">
                  <a:pos x="63" y="156"/>
                </a:cxn>
                <a:cxn ang="0">
                  <a:pos x="94" y="186"/>
                </a:cxn>
                <a:cxn ang="0">
                  <a:pos x="132" y="212"/>
                </a:cxn>
                <a:cxn ang="0">
                  <a:pos x="174" y="236"/>
                </a:cxn>
                <a:cxn ang="0">
                  <a:pos x="214" y="252"/>
                </a:cxn>
                <a:cxn ang="0">
                  <a:pos x="236" y="258"/>
                </a:cxn>
                <a:cxn ang="0">
                  <a:pos x="283" y="265"/>
                </a:cxn>
                <a:cxn ang="0">
                  <a:pos x="307" y="265"/>
                </a:cxn>
                <a:cxn ang="0">
                  <a:pos x="339" y="264"/>
                </a:cxn>
                <a:cxn ang="0">
                  <a:pos x="346" y="258"/>
                </a:cxn>
                <a:cxn ang="0">
                  <a:pos x="349" y="255"/>
                </a:cxn>
                <a:cxn ang="0">
                  <a:pos x="353" y="238"/>
                </a:cxn>
                <a:cxn ang="0">
                  <a:pos x="351" y="220"/>
                </a:cxn>
                <a:cxn ang="0">
                  <a:pos x="349" y="217"/>
                </a:cxn>
                <a:cxn ang="0">
                  <a:pos x="340" y="215"/>
                </a:cxn>
                <a:cxn ang="0">
                  <a:pos x="314" y="217"/>
                </a:cxn>
                <a:cxn ang="0">
                  <a:pos x="304" y="217"/>
                </a:cxn>
                <a:cxn ang="0">
                  <a:pos x="252" y="205"/>
                </a:cxn>
                <a:cxn ang="0">
                  <a:pos x="231" y="200"/>
                </a:cxn>
                <a:cxn ang="0">
                  <a:pos x="191" y="184"/>
                </a:cxn>
                <a:cxn ang="0">
                  <a:pos x="172" y="174"/>
                </a:cxn>
                <a:cxn ang="0">
                  <a:pos x="125" y="148"/>
                </a:cxn>
                <a:cxn ang="0">
                  <a:pos x="85" y="115"/>
                </a:cxn>
                <a:cxn ang="0">
                  <a:pos x="61" y="87"/>
                </a:cxn>
                <a:cxn ang="0">
                  <a:pos x="49" y="64"/>
                </a:cxn>
                <a:cxn ang="0">
                  <a:pos x="40" y="38"/>
                </a:cxn>
              </a:cxnLst>
              <a:rect l="0" t="0" r="r" b="b"/>
              <a:pathLst>
                <a:path w="353" h="265">
                  <a:moveTo>
                    <a:pt x="9" y="0"/>
                  </a:moveTo>
                  <a:lnTo>
                    <a:pt x="9" y="0"/>
                  </a:lnTo>
                  <a:lnTo>
                    <a:pt x="4" y="9"/>
                  </a:lnTo>
                  <a:lnTo>
                    <a:pt x="0" y="17"/>
                  </a:lnTo>
                  <a:lnTo>
                    <a:pt x="0" y="26"/>
                  </a:lnTo>
                  <a:lnTo>
                    <a:pt x="0" y="37"/>
                  </a:lnTo>
                  <a:lnTo>
                    <a:pt x="2" y="47"/>
                  </a:lnTo>
                  <a:lnTo>
                    <a:pt x="6" y="59"/>
                  </a:lnTo>
                  <a:lnTo>
                    <a:pt x="14" y="82"/>
                  </a:lnTo>
                  <a:lnTo>
                    <a:pt x="25" y="104"/>
                  </a:lnTo>
                  <a:lnTo>
                    <a:pt x="39" y="125"/>
                  </a:lnTo>
                  <a:lnTo>
                    <a:pt x="51" y="142"/>
                  </a:lnTo>
                  <a:lnTo>
                    <a:pt x="63" y="156"/>
                  </a:lnTo>
                  <a:lnTo>
                    <a:pt x="63" y="156"/>
                  </a:lnTo>
                  <a:lnTo>
                    <a:pt x="77" y="170"/>
                  </a:lnTo>
                  <a:lnTo>
                    <a:pt x="94" y="186"/>
                  </a:lnTo>
                  <a:lnTo>
                    <a:pt x="113" y="200"/>
                  </a:lnTo>
                  <a:lnTo>
                    <a:pt x="132" y="212"/>
                  </a:lnTo>
                  <a:lnTo>
                    <a:pt x="153" y="224"/>
                  </a:lnTo>
                  <a:lnTo>
                    <a:pt x="174" y="236"/>
                  </a:lnTo>
                  <a:lnTo>
                    <a:pt x="195" y="245"/>
                  </a:lnTo>
                  <a:lnTo>
                    <a:pt x="214" y="252"/>
                  </a:lnTo>
                  <a:lnTo>
                    <a:pt x="214" y="252"/>
                  </a:lnTo>
                  <a:lnTo>
                    <a:pt x="236" y="258"/>
                  </a:lnTo>
                  <a:lnTo>
                    <a:pt x="261" y="264"/>
                  </a:lnTo>
                  <a:lnTo>
                    <a:pt x="283" y="265"/>
                  </a:lnTo>
                  <a:lnTo>
                    <a:pt x="307" y="265"/>
                  </a:lnTo>
                  <a:lnTo>
                    <a:pt x="307" y="265"/>
                  </a:lnTo>
                  <a:lnTo>
                    <a:pt x="330" y="265"/>
                  </a:lnTo>
                  <a:lnTo>
                    <a:pt x="339" y="264"/>
                  </a:lnTo>
                  <a:lnTo>
                    <a:pt x="342" y="262"/>
                  </a:lnTo>
                  <a:lnTo>
                    <a:pt x="346" y="258"/>
                  </a:lnTo>
                  <a:lnTo>
                    <a:pt x="346" y="258"/>
                  </a:lnTo>
                  <a:lnTo>
                    <a:pt x="349" y="255"/>
                  </a:lnTo>
                  <a:lnTo>
                    <a:pt x="351" y="250"/>
                  </a:lnTo>
                  <a:lnTo>
                    <a:pt x="353" y="238"/>
                  </a:lnTo>
                  <a:lnTo>
                    <a:pt x="353" y="226"/>
                  </a:lnTo>
                  <a:lnTo>
                    <a:pt x="351" y="220"/>
                  </a:lnTo>
                  <a:lnTo>
                    <a:pt x="349" y="217"/>
                  </a:lnTo>
                  <a:lnTo>
                    <a:pt x="349" y="217"/>
                  </a:lnTo>
                  <a:lnTo>
                    <a:pt x="346" y="215"/>
                  </a:lnTo>
                  <a:lnTo>
                    <a:pt x="340" y="215"/>
                  </a:lnTo>
                  <a:lnTo>
                    <a:pt x="328" y="215"/>
                  </a:lnTo>
                  <a:lnTo>
                    <a:pt x="314" y="217"/>
                  </a:lnTo>
                  <a:lnTo>
                    <a:pt x="304" y="217"/>
                  </a:lnTo>
                  <a:lnTo>
                    <a:pt x="304" y="217"/>
                  </a:lnTo>
                  <a:lnTo>
                    <a:pt x="278" y="212"/>
                  </a:lnTo>
                  <a:lnTo>
                    <a:pt x="252" y="205"/>
                  </a:lnTo>
                  <a:lnTo>
                    <a:pt x="252" y="205"/>
                  </a:lnTo>
                  <a:lnTo>
                    <a:pt x="231" y="200"/>
                  </a:lnTo>
                  <a:lnTo>
                    <a:pt x="212" y="193"/>
                  </a:lnTo>
                  <a:lnTo>
                    <a:pt x="191" y="184"/>
                  </a:lnTo>
                  <a:lnTo>
                    <a:pt x="172" y="174"/>
                  </a:lnTo>
                  <a:lnTo>
                    <a:pt x="172" y="174"/>
                  </a:lnTo>
                  <a:lnTo>
                    <a:pt x="150" y="161"/>
                  </a:lnTo>
                  <a:lnTo>
                    <a:pt x="125" y="148"/>
                  </a:lnTo>
                  <a:lnTo>
                    <a:pt x="104" y="132"/>
                  </a:lnTo>
                  <a:lnTo>
                    <a:pt x="85" y="115"/>
                  </a:lnTo>
                  <a:lnTo>
                    <a:pt x="68" y="97"/>
                  </a:lnTo>
                  <a:lnTo>
                    <a:pt x="61" y="87"/>
                  </a:lnTo>
                  <a:lnTo>
                    <a:pt x="54" y="75"/>
                  </a:lnTo>
                  <a:lnTo>
                    <a:pt x="49" y="64"/>
                  </a:lnTo>
                  <a:lnTo>
                    <a:pt x="44" y="52"/>
                  </a:lnTo>
                  <a:lnTo>
                    <a:pt x="40" y="38"/>
                  </a:lnTo>
                  <a:lnTo>
                    <a:pt x="39" y="24"/>
                  </a:lnTo>
                </a:path>
              </a:pathLst>
            </a:custGeom>
            <a:noFill/>
            <a:ln w="9525">
              <a:noFill/>
              <a:round/>
            </a:ln>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389" name="Freeform 62"/>
            <p:cNvSpPr/>
            <p:nvPr/>
          </p:nvSpPr>
          <p:spPr bwMode="auto">
            <a:xfrm flipH="1">
              <a:off x="2728961" y="4077449"/>
              <a:ext cx="963683" cy="949668"/>
            </a:xfrm>
            <a:custGeom>
              <a:avLst/>
              <a:gdLst/>
              <a:ahLst/>
              <a:cxnLst>
                <a:cxn ang="0">
                  <a:pos x="80" y="512"/>
                </a:cxn>
                <a:cxn ang="0">
                  <a:pos x="37" y="444"/>
                </a:cxn>
                <a:cxn ang="0">
                  <a:pos x="14" y="397"/>
                </a:cxn>
                <a:cxn ang="0">
                  <a:pos x="2" y="345"/>
                </a:cxn>
                <a:cxn ang="0">
                  <a:pos x="0" y="318"/>
                </a:cxn>
                <a:cxn ang="0">
                  <a:pos x="9" y="264"/>
                </a:cxn>
                <a:cxn ang="0">
                  <a:pos x="28" y="219"/>
                </a:cxn>
                <a:cxn ang="0">
                  <a:pos x="59" y="181"/>
                </a:cxn>
                <a:cxn ang="0">
                  <a:pos x="106" y="151"/>
                </a:cxn>
                <a:cxn ang="0">
                  <a:pos x="130" y="141"/>
                </a:cxn>
                <a:cxn ang="0">
                  <a:pos x="203" y="116"/>
                </a:cxn>
                <a:cxn ang="0">
                  <a:pos x="278" y="97"/>
                </a:cxn>
                <a:cxn ang="0">
                  <a:pos x="304" y="89"/>
                </a:cxn>
                <a:cxn ang="0">
                  <a:pos x="344" y="71"/>
                </a:cxn>
                <a:cxn ang="0">
                  <a:pos x="363" y="59"/>
                </a:cxn>
                <a:cxn ang="0">
                  <a:pos x="377" y="42"/>
                </a:cxn>
                <a:cxn ang="0">
                  <a:pos x="384" y="31"/>
                </a:cxn>
                <a:cxn ang="0">
                  <a:pos x="394" y="12"/>
                </a:cxn>
                <a:cxn ang="0">
                  <a:pos x="406" y="2"/>
                </a:cxn>
                <a:cxn ang="0">
                  <a:pos x="413" y="2"/>
                </a:cxn>
                <a:cxn ang="0">
                  <a:pos x="436" y="16"/>
                </a:cxn>
                <a:cxn ang="0">
                  <a:pos x="446" y="26"/>
                </a:cxn>
                <a:cxn ang="0">
                  <a:pos x="462" y="51"/>
                </a:cxn>
                <a:cxn ang="0">
                  <a:pos x="472" y="82"/>
                </a:cxn>
                <a:cxn ang="0">
                  <a:pos x="483" y="132"/>
                </a:cxn>
                <a:cxn ang="0">
                  <a:pos x="484" y="203"/>
                </a:cxn>
                <a:cxn ang="0">
                  <a:pos x="477" y="262"/>
                </a:cxn>
                <a:cxn ang="0">
                  <a:pos x="472" y="288"/>
                </a:cxn>
                <a:cxn ang="0">
                  <a:pos x="448" y="361"/>
                </a:cxn>
                <a:cxn ang="0">
                  <a:pos x="439" y="382"/>
                </a:cxn>
                <a:cxn ang="0">
                  <a:pos x="405" y="437"/>
                </a:cxn>
                <a:cxn ang="0">
                  <a:pos x="370" y="491"/>
                </a:cxn>
                <a:cxn ang="0">
                  <a:pos x="80" y="512"/>
                </a:cxn>
              </a:cxnLst>
              <a:rect l="0" t="0" r="r" b="b"/>
              <a:pathLst>
                <a:path w="484" h="512">
                  <a:moveTo>
                    <a:pt x="80" y="512"/>
                  </a:moveTo>
                  <a:lnTo>
                    <a:pt x="80" y="512"/>
                  </a:lnTo>
                  <a:lnTo>
                    <a:pt x="51" y="467"/>
                  </a:lnTo>
                  <a:lnTo>
                    <a:pt x="37" y="444"/>
                  </a:lnTo>
                  <a:lnTo>
                    <a:pt x="25" y="422"/>
                  </a:lnTo>
                  <a:lnTo>
                    <a:pt x="14" y="397"/>
                  </a:lnTo>
                  <a:lnTo>
                    <a:pt x="7" y="373"/>
                  </a:lnTo>
                  <a:lnTo>
                    <a:pt x="2" y="345"/>
                  </a:lnTo>
                  <a:lnTo>
                    <a:pt x="0" y="318"/>
                  </a:lnTo>
                  <a:lnTo>
                    <a:pt x="0" y="318"/>
                  </a:lnTo>
                  <a:lnTo>
                    <a:pt x="4" y="290"/>
                  </a:lnTo>
                  <a:lnTo>
                    <a:pt x="9" y="264"/>
                  </a:lnTo>
                  <a:lnTo>
                    <a:pt x="16" y="240"/>
                  </a:lnTo>
                  <a:lnTo>
                    <a:pt x="28" y="219"/>
                  </a:lnTo>
                  <a:lnTo>
                    <a:pt x="42" y="198"/>
                  </a:lnTo>
                  <a:lnTo>
                    <a:pt x="59" y="181"/>
                  </a:lnTo>
                  <a:lnTo>
                    <a:pt x="82" y="165"/>
                  </a:lnTo>
                  <a:lnTo>
                    <a:pt x="106" y="151"/>
                  </a:lnTo>
                  <a:lnTo>
                    <a:pt x="106" y="151"/>
                  </a:lnTo>
                  <a:lnTo>
                    <a:pt x="130" y="141"/>
                  </a:lnTo>
                  <a:lnTo>
                    <a:pt x="155" y="132"/>
                  </a:lnTo>
                  <a:lnTo>
                    <a:pt x="203" y="116"/>
                  </a:lnTo>
                  <a:lnTo>
                    <a:pt x="254" y="104"/>
                  </a:lnTo>
                  <a:lnTo>
                    <a:pt x="278" y="97"/>
                  </a:lnTo>
                  <a:lnTo>
                    <a:pt x="304" y="89"/>
                  </a:lnTo>
                  <a:lnTo>
                    <a:pt x="304" y="89"/>
                  </a:lnTo>
                  <a:lnTo>
                    <a:pt x="323" y="80"/>
                  </a:lnTo>
                  <a:lnTo>
                    <a:pt x="344" y="71"/>
                  </a:lnTo>
                  <a:lnTo>
                    <a:pt x="354" y="64"/>
                  </a:lnTo>
                  <a:lnTo>
                    <a:pt x="363" y="59"/>
                  </a:lnTo>
                  <a:lnTo>
                    <a:pt x="370" y="51"/>
                  </a:lnTo>
                  <a:lnTo>
                    <a:pt x="377" y="42"/>
                  </a:lnTo>
                  <a:lnTo>
                    <a:pt x="377" y="42"/>
                  </a:lnTo>
                  <a:lnTo>
                    <a:pt x="384" y="31"/>
                  </a:lnTo>
                  <a:lnTo>
                    <a:pt x="389" y="23"/>
                  </a:lnTo>
                  <a:lnTo>
                    <a:pt x="394" y="12"/>
                  </a:lnTo>
                  <a:lnTo>
                    <a:pt x="399" y="5"/>
                  </a:lnTo>
                  <a:lnTo>
                    <a:pt x="406" y="2"/>
                  </a:lnTo>
                  <a:lnTo>
                    <a:pt x="410" y="0"/>
                  </a:lnTo>
                  <a:lnTo>
                    <a:pt x="413" y="2"/>
                  </a:lnTo>
                  <a:lnTo>
                    <a:pt x="424" y="5"/>
                  </a:lnTo>
                  <a:lnTo>
                    <a:pt x="436" y="16"/>
                  </a:lnTo>
                  <a:lnTo>
                    <a:pt x="436" y="16"/>
                  </a:lnTo>
                  <a:lnTo>
                    <a:pt x="446" y="26"/>
                  </a:lnTo>
                  <a:lnTo>
                    <a:pt x="455" y="38"/>
                  </a:lnTo>
                  <a:lnTo>
                    <a:pt x="462" y="51"/>
                  </a:lnTo>
                  <a:lnTo>
                    <a:pt x="467" y="66"/>
                  </a:lnTo>
                  <a:lnTo>
                    <a:pt x="472" y="82"/>
                  </a:lnTo>
                  <a:lnTo>
                    <a:pt x="476" y="97"/>
                  </a:lnTo>
                  <a:lnTo>
                    <a:pt x="483" y="132"/>
                  </a:lnTo>
                  <a:lnTo>
                    <a:pt x="484" y="168"/>
                  </a:lnTo>
                  <a:lnTo>
                    <a:pt x="484" y="203"/>
                  </a:lnTo>
                  <a:lnTo>
                    <a:pt x="483" y="234"/>
                  </a:lnTo>
                  <a:lnTo>
                    <a:pt x="477" y="262"/>
                  </a:lnTo>
                  <a:lnTo>
                    <a:pt x="477" y="262"/>
                  </a:lnTo>
                  <a:lnTo>
                    <a:pt x="472" y="288"/>
                  </a:lnTo>
                  <a:lnTo>
                    <a:pt x="465" y="312"/>
                  </a:lnTo>
                  <a:lnTo>
                    <a:pt x="448" y="361"/>
                  </a:lnTo>
                  <a:lnTo>
                    <a:pt x="448" y="361"/>
                  </a:lnTo>
                  <a:lnTo>
                    <a:pt x="439" y="382"/>
                  </a:lnTo>
                  <a:lnTo>
                    <a:pt x="429" y="401"/>
                  </a:lnTo>
                  <a:lnTo>
                    <a:pt x="405" y="437"/>
                  </a:lnTo>
                  <a:lnTo>
                    <a:pt x="380" y="474"/>
                  </a:lnTo>
                  <a:lnTo>
                    <a:pt x="370" y="491"/>
                  </a:lnTo>
                  <a:lnTo>
                    <a:pt x="359" y="510"/>
                  </a:lnTo>
                  <a:lnTo>
                    <a:pt x="80" y="512"/>
                  </a:lnTo>
                  <a:close/>
                </a:path>
              </a:pathLst>
            </a:custGeom>
            <a:solidFill>
              <a:srgbClr val="7C321C"/>
            </a:solidFill>
            <a:ln w="9525">
              <a:noFill/>
              <a:round/>
            </a:ln>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390" name="Freeform 63"/>
            <p:cNvSpPr/>
            <p:nvPr/>
          </p:nvSpPr>
          <p:spPr bwMode="auto">
            <a:xfrm flipH="1">
              <a:off x="2728961" y="4077449"/>
              <a:ext cx="963683" cy="949668"/>
            </a:xfrm>
            <a:custGeom>
              <a:avLst/>
              <a:gdLst/>
              <a:ahLst/>
              <a:cxnLst>
                <a:cxn ang="0">
                  <a:pos x="80" y="512"/>
                </a:cxn>
                <a:cxn ang="0">
                  <a:pos x="37" y="444"/>
                </a:cxn>
                <a:cxn ang="0">
                  <a:pos x="14" y="397"/>
                </a:cxn>
                <a:cxn ang="0">
                  <a:pos x="2" y="345"/>
                </a:cxn>
                <a:cxn ang="0">
                  <a:pos x="0" y="318"/>
                </a:cxn>
                <a:cxn ang="0">
                  <a:pos x="9" y="264"/>
                </a:cxn>
                <a:cxn ang="0">
                  <a:pos x="28" y="219"/>
                </a:cxn>
                <a:cxn ang="0">
                  <a:pos x="59" y="181"/>
                </a:cxn>
                <a:cxn ang="0">
                  <a:pos x="106" y="151"/>
                </a:cxn>
                <a:cxn ang="0">
                  <a:pos x="130" y="141"/>
                </a:cxn>
                <a:cxn ang="0">
                  <a:pos x="203" y="116"/>
                </a:cxn>
                <a:cxn ang="0">
                  <a:pos x="278" y="97"/>
                </a:cxn>
                <a:cxn ang="0">
                  <a:pos x="304" y="89"/>
                </a:cxn>
                <a:cxn ang="0">
                  <a:pos x="344" y="71"/>
                </a:cxn>
                <a:cxn ang="0">
                  <a:pos x="363" y="59"/>
                </a:cxn>
                <a:cxn ang="0">
                  <a:pos x="377" y="42"/>
                </a:cxn>
                <a:cxn ang="0">
                  <a:pos x="384" y="31"/>
                </a:cxn>
                <a:cxn ang="0">
                  <a:pos x="394" y="12"/>
                </a:cxn>
                <a:cxn ang="0">
                  <a:pos x="406" y="2"/>
                </a:cxn>
                <a:cxn ang="0">
                  <a:pos x="413" y="2"/>
                </a:cxn>
                <a:cxn ang="0">
                  <a:pos x="436" y="16"/>
                </a:cxn>
                <a:cxn ang="0">
                  <a:pos x="446" y="26"/>
                </a:cxn>
                <a:cxn ang="0">
                  <a:pos x="462" y="51"/>
                </a:cxn>
                <a:cxn ang="0">
                  <a:pos x="472" y="82"/>
                </a:cxn>
                <a:cxn ang="0">
                  <a:pos x="483" y="132"/>
                </a:cxn>
                <a:cxn ang="0">
                  <a:pos x="484" y="203"/>
                </a:cxn>
                <a:cxn ang="0">
                  <a:pos x="477" y="262"/>
                </a:cxn>
                <a:cxn ang="0">
                  <a:pos x="472" y="288"/>
                </a:cxn>
                <a:cxn ang="0">
                  <a:pos x="448" y="361"/>
                </a:cxn>
                <a:cxn ang="0">
                  <a:pos x="439" y="382"/>
                </a:cxn>
                <a:cxn ang="0">
                  <a:pos x="405" y="437"/>
                </a:cxn>
                <a:cxn ang="0">
                  <a:pos x="370" y="491"/>
                </a:cxn>
              </a:cxnLst>
              <a:rect l="0" t="0" r="r" b="b"/>
              <a:pathLst>
                <a:path w="484" h="512">
                  <a:moveTo>
                    <a:pt x="80" y="512"/>
                  </a:moveTo>
                  <a:lnTo>
                    <a:pt x="80" y="512"/>
                  </a:lnTo>
                  <a:lnTo>
                    <a:pt x="51" y="467"/>
                  </a:lnTo>
                  <a:lnTo>
                    <a:pt x="37" y="444"/>
                  </a:lnTo>
                  <a:lnTo>
                    <a:pt x="25" y="422"/>
                  </a:lnTo>
                  <a:lnTo>
                    <a:pt x="14" y="397"/>
                  </a:lnTo>
                  <a:lnTo>
                    <a:pt x="7" y="373"/>
                  </a:lnTo>
                  <a:lnTo>
                    <a:pt x="2" y="345"/>
                  </a:lnTo>
                  <a:lnTo>
                    <a:pt x="0" y="318"/>
                  </a:lnTo>
                  <a:lnTo>
                    <a:pt x="0" y="318"/>
                  </a:lnTo>
                  <a:lnTo>
                    <a:pt x="4" y="290"/>
                  </a:lnTo>
                  <a:lnTo>
                    <a:pt x="9" y="264"/>
                  </a:lnTo>
                  <a:lnTo>
                    <a:pt x="16" y="240"/>
                  </a:lnTo>
                  <a:lnTo>
                    <a:pt x="28" y="219"/>
                  </a:lnTo>
                  <a:lnTo>
                    <a:pt x="42" y="198"/>
                  </a:lnTo>
                  <a:lnTo>
                    <a:pt x="59" y="181"/>
                  </a:lnTo>
                  <a:lnTo>
                    <a:pt x="82" y="165"/>
                  </a:lnTo>
                  <a:lnTo>
                    <a:pt x="106" y="151"/>
                  </a:lnTo>
                  <a:lnTo>
                    <a:pt x="106" y="151"/>
                  </a:lnTo>
                  <a:lnTo>
                    <a:pt x="130" y="141"/>
                  </a:lnTo>
                  <a:lnTo>
                    <a:pt x="155" y="132"/>
                  </a:lnTo>
                  <a:lnTo>
                    <a:pt x="203" y="116"/>
                  </a:lnTo>
                  <a:lnTo>
                    <a:pt x="254" y="104"/>
                  </a:lnTo>
                  <a:lnTo>
                    <a:pt x="278" y="97"/>
                  </a:lnTo>
                  <a:lnTo>
                    <a:pt x="304" y="89"/>
                  </a:lnTo>
                  <a:lnTo>
                    <a:pt x="304" y="89"/>
                  </a:lnTo>
                  <a:lnTo>
                    <a:pt x="323" y="80"/>
                  </a:lnTo>
                  <a:lnTo>
                    <a:pt x="344" y="71"/>
                  </a:lnTo>
                  <a:lnTo>
                    <a:pt x="354" y="64"/>
                  </a:lnTo>
                  <a:lnTo>
                    <a:pt x="363" y="59"/>
                  </a:lnTo>
                  <a:lnTo>
                    <a:pt x="370" y="51"/>
                  </a:lnTo>
                  <a:lnTo>
                    <a:pt x="377" y="42"/>
                  </a:lnTo>
                  <a:lnTo>
                    <a:pt x="377" y="42"/>
                  </a:lnTo>
                  <a:lnTo>
                    <a:pt x="384" y="31"/>
                  </a:lnTo>
                  <a:lnTo>
                    <a:pt x="389" y="23"/>
                  </a:lnTo>
                  <a:lnTo>
                    <a:pt x="394" y="12"/>
                  </a:lnTo>
                  <a:lnTo>
                    <a:pt x="399" y="5"/>
                  </a:lnTo>
                  <a:lnTo>
                    <a:pt x="406" y="2"/>
                  </a:lnTo>
                  <a:lnTo>
                    <a:pt x="410" y="0"/>
                  </a:lnTo>
                  <a:lnTo>
                    <a:pt x="413" y="2"/>
                  </a:lnTo>
                  <a:lnTo>
                    <a:pt x="424" y="5"/>
                  </a:lnTo>
                  <a:lnTo>
                    <a:pt x="436" y="16"/>
                  </a:lnTo>
                  <a:lnTo>
                    <a:pt x="436" y="16"/>
                  </a:lnTo>
                  <a:lnTo>
                    <a:pt x="446" y="26"/>
                  </a:lnTo>
                  <a:lnTo>
                    <a:pt x="455" y="38"/>
                  </a:lnTo>
                  <a:lnTo>
                    <a:pt x="462" y="51"/>
                  </a:lnTo>
                  <a:lnTo>
                    <a:pt x="467" y="66"/>
                  </a:lnTo>
                  <a:lnTo>
                    <a:pt x="472" y="82"/>
                  </a:lnTo>
                  <a:lnTo>
                    <a:pt x="476" y="97"/>
                  </a:lnTo>
                  <a:lnTo>
                    <a:pt x="483" y="132"/>
                  </a:lnTo>
                  <a:lnTo>
                    <a:pt x="484" y="168"/>
                  </a:lnTo>
                  <a:lnTo>
                    <a:pt x="484" y="203"/>
                  </a:lnTo>
                  <a:lnTo>
                    <a:pt x="483" y="234"/>
                  </a:lnTo>
                  <a:lnTo>
                    <a:pt x="477" y="262"/>
                  </a:lnTo>
                  <a:lnTo>
                    <a:pt x="477" y="262"/>
                  </a:lnTo>
                  <a:lnTo>
                    <a:pt x="472" y="288"/>
                  </a:lnTo>
                  <a:lnTo>
                    <a:pt x="465" y="312"/>
                  </a:lnTo>
                  <a:lnTo>
                    <a:pt x="448" y="361"/>
                  </a:lnTo>
                  <a:lnTo>
                    <a:pt x="448" y="361"/>
                  </a:lnTo>
                  <a:lnTo>
                    <a:pt x="439" y="382"/>
                  </a:lnTo>
                  <a:lnTo>
                    <a:pt x="429" y="401"/>
                  </a:lnTo>
                  <a:lnTo>
                    <a:pt x="405" y="437"/>
                  </a:lnTo>
                  <a:lnTo>
                    <a:pt x="380" y="474"/>
                  </a:lnTo>
                  <a:lnTo>
                    <a:pt x="370" y="491"/>
                  </a:lnTo>
                  <a:lnTo>
                    <a:pt x="359" y="510"/>
                  </a:lnTo>
                </a:path>
              </a:pathLst>
            </a:custGeom>
            <a:noFill/>
            <a:ln w="9525">
              <a:noFill/>
              <a:round/>
            </a:ln>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391" name="Freeform 64"/>
            <p:cNvSpPr/>
            <p:nvPr/>
          </p:nvSpPr>
          <p:spPr bwMode="auto">
            <a:xfrm flipH="1">
              <a:off x="2926078" y="4926957"/>
              <a:ext cx="579405" cy="224434"/>
            </a:xfrm>
            <a:custGeom>
              <a:avLst/>
              <a:gdLst/>
              <a:ahLst/>
              <a:cxnLst>
                <a:cxn ang="0">
                  <a:pos x="283" y="0"/>
                </a:cxn>
                <a:cxn ang="0">
                  <a:pos x="283" y="0"/>
                </a:cxn>
                <a:cxn ang="0">
                  <a:pos x="252" y="21"/>
                </a:cxn>
                <a:cxn ang="0">
                  <a:pos x="219" y="38"/>
                </a:cxn>
                <a:cxn ang="0">
                  <a:pos x="184" y="52"/>
                </a:cxn>
                <a:cxn ang="0">
                  <a:pos x="147" y="64"/>
                </a:cxn>
                <a:cxn ang="0">
                  <a:pos x="111" y="73"/>
                </a:cxn>
                <a:cxn ang="0">
                  <a:pos x="73" y="82"/>
                </a:cxn>
                <a:cxn ang="0">
                  <a:pos x="0" y="95"/>
                </a:cxn>
                <a:cxn ang="0">
                  <a:pos x="0" y="95"/>
                </a:cxn>
                <a:cxn ang="0">
                  <a:pos x="16" y="121"/>
                </a:cxn>
                <a:cxn ang="0">
                  <a:pos x="16" y="121"/>
                </a:cxn>
                <a:cxn ang="0">
                  <a:pos x="54" y="118"/>
                </a:cxn>
                <a:cxn ang="0">
                  <a:pos x="90" y="111"/>
                </a:cxn>
                <a:cxn ang="0">
                  <a:pos x="125" y="102"/>
                </a:cxn>
                <a:cxn ang="0">
                  <a:pos x="161" y="90"/>
                </a:cxn>
                <a:cxn ang="0">
                  <a:pos x="196" y="76"/>
                </a:cxn>
                <a:cxn ang="0">
                  <a:pos x="229" y="61"/>
                </a:cxn>
                <a:cxn ang="0">
                  <a:pos x="260" y="42"/>
                </a:cxn>
                <a:cxn ang="0">
                  <a:pos x="291" y="23"/>
                </a:cxn>
                <a:cxn ang="0">
                  <a:pos x="291" y="23"/>
                </a:cxn>
                <a:cxn ang="0">
                  <a:pos x="283" y="0"/>
                </a:cxn>
                <a:cxn ang="0">
                  <a:pos x="283" y="0"/>
                </a:cxn>
              </a:cxnLst>
              <a:rect l="0" t="0" r="r" b="b"/>
              <a:pathLst>
                <a:path w="291" h="121">
                  <a:moveTo>
                    <a:pt x="283" y="0"/>
                  </a:moveTo>
                  <a:lnTo>
                    <a:pt x="283" y="0"/>
                  </a:lnTo>
                  <a:lnTo>
                    <a:pt x="252" y="21"/>
                  </a:lnTo>
                  <a:lnTo>
                    <a:pt x="219" y="38"/>
                  </a:lnTo>
                  <a:lnTo>
                    <a:pt x="184" y="52"/>
                  </a:lnTo>
                  <a:lnTo>
                    <a:pt x="147" y="64"/>
                  </a:lnTo>
                  <a:lnTo>
                    <a:pt x="111" y="73"/>
                  </a:lnTo>
                  <a:lnTo>
                    <a:pt x="73" y="82"/>
                  </a:lnTo>
                  <a:lnTo>
                    <a:pt x="0" y="95"/>
                  </a:lnTo>
                  <a:lnTo>
                    <a:pt x="0" y="95"/>
                  </a:lnTo>
                  <a:lnTo>
                    <a:pt x="16" y="121"/>
                  </a:lnTo>
                  <a:lnTo>
                    <a:pt x="16" y="121"/>
                  </a:lnTo>
                  <a:lnTo>
                    <a:pt x="54" y="118"/>
                  </a:lnTo>
                  <a:lnTo>
                    <a:pt x="90" y="111"/>
                  </a:lnTo>
                  <a:lnTo>
                    <a:pt x="125" y="102"/>
                  </a:lnTo>
                  <a:lnTo>
                    <a:pt x="161" y="90"/>
                  </a:lnTo>
                  <a:lnTo>
                    <a:pt x="196" y="76"/>
                  </a:lnTo>
                  <a:lnTo>
                    <a:pt x="229" y="61"/>
                  </a:lnTo>
                  <a:lnTo>
                    <a:pt x="260" y="42"/>
                  </a:lnTo>
                  <a:lnTo>
                    <a:pt x="291" y="23"/>
                  </a:lnTo>
                  <a:lnTo>
                    <a:pt x="291" y="23"/>
                  </a:lnTo>
                  <a:lnTo>
                    <a:pt x="283" y="0"/>
                  </a:lnTo>
                  <a:lnTo>
                    <a:pt x="283" y="0"/>
                  </a:lnTo>
                  <a:close/>
                </a:path>
              </a:pathLst>
            </a:custGeom>
            <a:solidFill>
              <a:srgbClr val="A9422D"/>
            </a:solidFill>
            <a:ln w="9525">
              <a:noFill/>
              <a:round/>
            </a:ln>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392" name="Freeform 65"/>
            <p:cNvSpPr/>
            <p:nvPr/>
          </p:nvSpPr>
          <p:spPr bwMode="auto">
            <a:xfrm flipH="1">
              <a:off x="2942006" y="4860184"/>
              <a:ext cx="609271" cy="242982"/>
            </a:xfrm>
            <a:custGeom>
              <a:avLst/>
              <a:gdLst/>
              <a:ahLst/>
              <a:cxnLst>
                <a:cxn ang="0">
                  <a:pos x="290" y="0"/>
                </a:cxn>
                <a:cxn ang="0">
                  <a:pos x="0" y="79"/>
                </a:cxn>
                <a:cxn ang="0">
                  <a:pos x="0" y="79"/>
                </a:cxn>
                <a:cxn ang="0">
                  <a:pos x="4" y="92"/>
                </a:cxn>
                <a:cxn ang="0">
                  <a:pos x="9" y="105"/>
                </a:cxn>
                <a:cxn ang="0">
                  <a:pos x="23" y="131"/>
                </a:cxn>
                <a:cxn ang="0">
                  <a:pos x="23" y="131"/>
                </a:cxn>
                <a:cxn ang="0">
                  <a:pos x="96" y="118"/>
                </a:cxn>
                <a:cxn ang="0">
                  <a:pos x="134" y="109"/>
                </a:cxn>
                <a:cxn ang="0">
                  <a:pos x="170" y="100"/>
                </a:cxn>
                <a:cxn ang="0">
                  <a:pos x="207" y="88"/>
                </a:cxn>
                <a:cxn ang="0">
                  <a:pos x="242" y="74"/>
                </a:cxn>
                <a:cxn ang="0">
                  <a:pos x="275" y="57"/>
                </a:cxn>
                <a:cxn ang="0">
                  <a:pos x="306" y="36"/>
                </a:cxn>
                <a:cxn ang="0">
                  <a:pos x="306" y="36"/>
                </a:cxn>
                <a:cxn ang="0">
                  <a:pos x="290" y="0"/>
                </a:cxn>
                <a:cxn ang="0">
                  <a:pos x="290" y="0"/>
                </a:cxn>
              </a:cxnLst>
              <a:rect l="0" t="0" r="r" b="b"/>
              <a:pathLst>
                <a:path w="306" h="131">
                  <a:moveTo>
                    <a:pt x="290" y="0"/>
                  </a:moveTo>
                  <a:lnTo>
                    <a:pt x="0" y="79"/>
                  </a:lnTo>
                  <a:lnTo>
                    <a:pt x="0" y="79"/>
                  </a:lnTo>
                  <a:lnTo>
                    <a:pt x="4" y="92"/>
                  </a:lnTo>
                  <a:lnTo>
                    <a:pt x="9" y="105"/>
                  </a:lnTo>
                  <a:lnTo>
                    <a:pt x="23" y="131"/>
                  </a:lnTo>
                  <a:lnTo>
                    <a:pt x="23" y="131"/>
                  </a:lnTo>
                  <a:lnTo>
                    <a:pt x="96" y="118"/>
                  </a:lnTo>
                  <a:lnTo>
                    <a:pt x="134" y="109"/>
                  </a:lnTo>
                  <a:lnTo>
                    <a:pt x="170" y="100"/>
                  </a:lnTo>
                  <a:lnTo>
                    <a:pt x="207" y="88"/>
                  </a:lnTo>
                  <a:lnTo>
                    <a:pt x="242" y="74"/>
                  </a:lnTo>
                  <a:lnTo>
                    <a:pt x="275" y="57"/>
                  </a:lnTo>
                  <a:lnTo>
                    <a:pt x="306" y="36"/>
                  </a:lnTo>
                  <a:lnTo>
                    <a:pt x="306" y="36"/>
                  </a:lnTo>
                  <a:lnTo>
                    <a:pt x="290" y="0"/>
                  </a:lnTo>
                  <a:lnTo>
                    <a:pt x="290" y="0"/>
                  </a:lnTo>
                  <a:close/>
                </a:path>
              </a:pathLst>
            </a:custGeom>
            <a:solidFill>
              <a:srgbClr val="568168"/>
            </a:solidFill>
            <a:ln w="9525">
              <a:noFill/>
              <a:round/>
            </a:ln>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393" name="Freeform 66"/>
            <p:cNvSpPr/>
            <p:nvPr/>
          </p:nvSpPr>
          <p:spPr bwMode="auto">
            <a:xfrm flipH="1">
              <a:off x="2908159" y="4969618"/>
              <a:ext cx="565467" cy="229998"/>
            </a:xfrm>
            <a:custGeom>
              <a:avLst/>
              <a:gdLst/>
              <a:ahLst/>
              <a:cxnLst>
                <a:cxn ang="0">
                  <a:pos x="275" y="0"/>
                </a:cxn>
                <a:cxn ang="0">
                  <a:pos x="275" y="0"/>
                </a:cxn>
                <a:cxn ang="0">
                  <a:pos x="244" y="19"/>
                </a:cxn>
                <a:cxn ang="0">
                  <a:pos x="213" y="38"/>
                </a:cxn>
                <a:cxn ang="0">
                  <a:pos x="180" y="53"/>
                </a:cxn>
                <a:cxn ang="0">
                  <a:pos x="145" y="67"/>
                </a:cxn>
                <a:cxn ang="0">
                  <a:pos x="109" y="79"/>
                </a:cxn>
                <a:cxn ang="0">
                  <a:pos x="74" y="88"/>
                </a:cxn>
                <a:cxn ang="0">
                  <a:pos x="38" y="95"/>
                </a:cxn>
                <a:cxn ang="0">
                  <a:pos x="0" y="98"/>
                </a:cxn>
                <a:cxn ang="0">
                  <a:pos x="0" y="98"/>
                </a:cxn>
                <a:cxn ang="0">
                  <a:pos x="20" y="124"/>
                </a:cxn>
                <a:cxn ang="0">
                  <a:pos x="20" y="124"/>
                </a:cxn>
                <a:cxn ang="0">
                  <a:pos x="90" y="109"/>
                </a:cxn>
                <a:cxn ang="0">
                  <a:pos x="126" y="100"/>
                </a:cxn>
                <a:cxn ang="0">
                  <a:pos x="161" y="88"/>
                </a:cxn>
                <a:cxn ang="0">
                  <a:pos x="194" y="74"/>
                </a:cxn>
                <a:cxn ang="0">
                  <a:pos x="227" y="59"/>
                </a:cxn>
                <a:cxn ang="0">
                  <a:pos x="242" y="50"/>
                </a:cxn>
                <a:cxn ang="0">
                  <a:pos x="256" y="39"/>
                </a:cxn>
                <a:cxn ang="0">
                  <a:pos x="270" y="29"/>
                </a:cxn>
                <a:cxn ang="0">
                  <a:pos x="284" y="17"/>
                </a:cxn>
                <a:cxn ang="0">
                  <a:pos x="284" y="17"/>
                </a:cxn>
                <a:cxn ang="0">
                  <a:pos x="275" y="0"/>
                </a:cxn>
                <a:cxn ang="0">
                  <a:pos x="275" y="0"/>
                </a:cxn>
              </a:cxnLst>
              <a:rect l="0" t="0" r="r" b="b"/>
              <a:pathLst>
                <a:path w="284" h="124">
                  <a:moveTo>
                    <a:pt x="275" y="0"/>
                  </a:moveTo>
                  <a:lnTo>
                    <a:pt x="275" y="0"/>
                  </a:lnTo>
                  <a:lnTo>
                    <a:pt x="244" y="19"/>
                  </a:lnTo>
                  <a:lnTo>
                    <a:pt x="213" y="38"/>
                  </a:lnTo>
                  <a:lnTo>
                    <a:pt x="180" y="53"/>
                  </a:lnTo>
                  <a:lnTo>
                    <a:pt x="145" y="67"/>
                  </a:lnTo>
                  <a:lnTo>
                    <a:pt x="109" y="79"/>
                  </a:lnTo>
                  <a:lnTo>
                    <a:pt x="74" y="88"/>
                  </a:lnTo>
                  <a:lnTo>
                    <a:pt x="38" y="95"/>
                  </a:lnTo>
                  <a:lnTo>
                    <a:pt x="0" y="98"/>
                  </a:lnTo>
                  <a:lnTo>
                    <a:pt x="0" y="98"/>
                  </a:lnTo>
                  <a:lnTo>
                    <a:pt x="20" y="124"/>
                  </a:lnTo>
                  <a:lnTo>
                    <a:pt x="20" y="124"/>
                  </a:lnTo>
                  <a:lnTo>
                    <a:pt x="90" y="109"/>
                  </a:lnTo>
                  <a:lnTo>
                    <a:pt x="126" y="100"/>
                  </a:lnTo>
                  <a:lnTo>
                    <a:pt x="161" y="88"/>
                  </a:lnTo>
                  <a:lnTo>
                    <a:pt x="194" y="74"/>
                  </a:lnTo>
                  <a:lnTo>
                    <a:pt x="227" y="59"/>
                  </a:lnTo>
                  <a:lnTo>
                    <a:pt x="242" y="50"/>
                  </a:lnTo>
                  <a:lnTo>
                    <a:pt x="256" y="39"/>
                  </a:lnTo>
                  <a:lnTo>
                    <a:pt x="270" y="29"/>
                  </a:lnTo>
                  <a:lnTo>
                    <a:pt x="284" y="17"/>
                  </a:lnTo>
                  <a:lnTo>
                    <a:pt x="284" y="17"/>
                  </a:lnTo>
                  <a:lnTo>
                    <a:pt x="275" y="0"/>
                  </a:lnTo>
                  <a:lnTo>
                    <a:pt x="275" y="0"/>
                  </a:lnTo>
                  <a:close/>
                </a:path>
              </a:pathLst>
            </a:custGeom>
            <a:solidFill>
              <a:srgbClr val="568168"/>
            </a:solidFill>
            <a:ln w="9525">
              <a:noFill/>
              <a:round/>
            </a:ln>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394" name="Freeform 67"/>
            <p:cNvSpPr/>
            <p:nvPr/>
          </p:nvSpPr>
          <p:spPr bwMode="auto">
            <a:xfrm flipH="1">
              <a:off x="2884266" y="5001150"/>
              <a:ext cx="549538" cy="246692"/>
            </a:xfrm>
            <a:custGeom>
              <a:avLst/>
              <a:gdLst/>
              <a:ahLst/>
              <a:cxnLst>
                <a:cxn ang="0">
                  <a:pos x="276" y="22"/>
                </a:cxn>
                <a:cxn ang="0">
                  <a:pos x="276" y="22"/>
                </a:cxn>
                <a:cxn ang="0">
                  <a:pos x="264" y="0"/>
                </a:cxn>
                <a:cxn ang="0">
                  <a:pos x="264" y="0"/>
                </a:cxn>
                <a:cxn ang="0">
                  <a:pos x="250" y="12"/>
                </a:cxn>
                <a:cxn ang="0">
                  <a:pos x="236" y="22"/>
                </a:cxn>
                <a:cxn ang="0">
                  <a:pos x="222" y="33"/>
                </a:cxn>
                <a:cxn ang="0">
                  <a:pos x="207" y="42"/>
                </a:cxn>
                <a:cxn ang="0">
                  <a:pos x="174" y="57"/>
                </a:cxn>
                <a:cxn ang="0">
                  <a:pos x="141" y="71"/>
                </a:cxn>
                <a:cxn ang="0">
                  <a:pos x="106" y="83"/>
                </a:cxn>
                <a:cxn ang="0">
                  <a:pos x="70" y="92"/>
                </a:cxn>
                <a:cxn ang="0">
                  <a:pos x="0" y="107"/>
                </a:cxn>
                <a:cxn ang="0">
                  <a:pos x="0" y="107"/>
                </a:cxn>
                <a:cxn ang="0">
                  <a:pos x="21" y="133"/>
                </a:cxn>
                <a:cxn ang="0">
                  <a:pos x="21" y="133"/>
                </a:cxn>
                <a:cxn ang="0">
                  <a:pos x="91" y="116"/>
                </a:cxn>
                <a:cxn ang="0">
                  <a:pos x="125" y="107"/>
                </a:cxn>
                <a:cxn ang="0">
                  <a:pos x="158" y="95"/>
                </a:cxn>
                <a:cxn ang="0">
                  <a:pos x="191" y="83"/>
                </a:cxn>
                <a:cxn ang="0">
                  <a:pos x="222" y="66"/>
                </a:cxn>
                <a:cxn ang="0">
                  <a:pos x="236" y="57"/>
                </a:cxn>
                <a:cxn ang="0">
                  <a:pos x="250" y="47"/>
                </a:cxn>
                <a:cxn ang="0">
                  <a:pos x="264" y="36"/>
                </a:cxn>
                <a:cxn ang="0">
                  <a:pos x="276" y="22"/>
                </a:cxn>
                <a:cxn ang="0">
                  <a:pos x="276" y="22"/>
                </a:cxn>
              </a:cxnLst>
              <a:rect l="0" t="0" r="r" b="b"/>
              <a:pathLst>
                <a:path w="276" h="133">
                  <a:moveTo>
                    <a:pt x="276" y="22"/>
                  </a:moveTo>
                  <a:lnTo>
                    <a:pt x="276" y="22"/>
                  </a:lnTo>
                  <a:lnTo>
                    <a:pt x="264" y="0"/>
                  </a:lnTo>
                  <a:lnTo>
                    <a:pt x="264" y="0"/>
                  </a:lnTo>
                  <a:lnTo>
                    <a:pt x="250" y="12"/>
                  </a:lnTo>
                  <a:lnTo>
                    <a:pt x="236" y="22"/>
                  </a:lnTo>
                  <a:lnTo>
                    <a:pt x="222" y="33"/>
                  </a:lnTo>
                  <a:lnTo>
                    <a:pt x="207" y="42"/>
                  </a:lnTo>
                  <a:lnTo>
                    <a:pt x="174" y="57"/>
                  </a:lnTo>
                  <a:lnTo>
                    <a:pt x="141" y="71"/>
                  </a:lnTo>
                  <a:lnTo>
                    <a:pt x="106" y="83"/>
                  </a:lnTo>
                  <a:lnTo>
                    <a:pt x="70" y="92"/>
                  </a:lnTo>
                  <a:lnTo>
                    <a:pt x="0" y="107"/>
                  </a:lnTo>
                  <a:lnTo>
                    <a:pt x="0" y="107"/>
                  </a:lnTo>
                  <a:lnTo>
                    <a:pt x="21" y="133"/>
                  </a:lnTo>
                  <a:lnTo>
                    <a:pt x="21" y="133"/>
                  </a:lnTo>
                  <a:lnTo>
                    <a:pt x="91" y="116"/>
                  </a:lnTo>
                  <a:lnTo>
                    <a:pt x="125" y="107"/>
                  </a:lnTo>
                  <a:lnTo>
                    <a:pt x="158" y="95"/>
                  </a:lnTo>
                  <a:lnTo>
                    <a:pt x="191" y="83"/>
                  </a:lnTo>
                  <a:lnTo>
                    <a:pt x="222" y="66"/>
                  </a:lnTo>
                  <a:lnTo>
                    <a:pt x="236" y="57"/>
                  </a:lnTo>
                  <a:lnTo>
                    <a:pt x="250" y="47"/>
                  </a:lnTo>
                  <a:lnTo>
                    <a:pt x="264" y="36"/>
                  </a:lnTo>
                  <a:lnTo>
                    <a:pt x="276" y="22"/>
                  </a:lnTo>
                  <a:lnTo>
                    <a:pt x="276" y="22"/>
                  </a:lnTo>
                  <a:close/>
                </a:path>
              </a:pathLst>
            </a:custGeom>
            <a:solidFill>
              <a:srgbClr val="A9422D"/>
            </a:solidFill>
            <a:ln w="9525">
              <a:noFill/>
              <a:round/>
            </a:ln>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395" name="Freeform 68"/>
            <p:cNvSpPr/>
            <p:nvPr/>
          </p:nvSpPr>
          <p:spPr bwMode="auto">
            <a:xfrm flipH="1">
              <a:off x="2870327" y="5041956"/>
              <a:ext cx="521663" cy="248546"/>
            </a:xfrm>
            <a:custGeom>
              <a:avLst/>
              <a:gdLst/>
              <a:ahLst/>
              <a:cxnLst>
                <a:cxn ang="0">
                  <a:pos x="262" y="13"/>
                </a:cxn>
                <a:cxn ang="0">
                  <a:pos x="262" y="13"/>
                </a:cxn>
                <a:cxn ang="0">
                  <a:pos x="255" y="0"/>
                </a:cxn>
                <a:cxn ang="0">
                  <a:pos x="255" y="0"/>
                </a:cxn>
                <a:cxn ang="0">
                  <a:pos x="243" y="14"/>
                </a:cxn>
                <a:cxn ang="0">
                  <a:pos x="229" y="25"/>
                </a:cxn>
                <a:cxn ang="0">
                  <a:pos x="215" y="35"/>
                </a:cxn>
                <a:cxn ang="0">
                  <a:pos x="201" y="44"/>
                </a:cxn>
                <a:cxn ang="0">
                  <a:pos x="170" y="61"/>
                </a:cxn>
                <a:cxn ang="0">
                  <a:pos x="137" y="73"/>
                </a:cxn>
                <a:cxn ang="0">
                  <a:pos x="104" y="85"/>
                </a:cxn>
                <a:cxn ang="0">
                  <a:pos x="70" y="94"/>
                </a:cxn>
                <a:cxn ang="0">
                  <a:pos x="0" y="111"/>
                </a:cxn>
                <a:cxn ang="0">
                  <a:pos x="0" y="111"/>
                </a:cxn>
                <a:cxn ang="0">
                  <a:pos x="2" y="113"/>
                </a:cxn>
                <a:cxn ang="0">
                  <a:pos x="2" y="113"/>
                </a:cxn>
                <a:cxn ang="0">
                  <a:pos x="26" y="134"/>
                </a:cxn>
                <a:cxn ang="0">
                  <a:pos x="26" y="134"/>
                </a:cxn>
                <a:cxn ang="0">
                  <a:pos x="92" y="115"/>
                </a:cxn>
                <a:cxn ang="0">
                  <a:pos x="123" y="105"/>
                </a:cxn>
                <a:cxn ang="0">
                  <a:pos x="156" y="92"/>
                </a:cxn>
                <a:cxn ang="0">
                  <a:pos x="186" y="77"/>
                </a:cxn>
                <a:cxn ang="0">
                  <a:pos x="214" y="59"/>
                </a:cxn>
                <a:cxn ang="0">
                  <a:pos x="228" y="49"/>
                </a:cxn>
                <a:cxn ang="0">
                  <a:pos x="240" y="39"/>
                </a:cxn>
                <a:cxn ang="0">
                  <a:pos x="252" y="26"/>
                </a:cxn>
                <a:cxn ang="0">
                  <a:pos x="262" y="13"/>
                </a:cxn>
                <a:cxn ang="0">
                  <a:pos x="262" y="13"/>
                </a:cxn>
              </a:cxnLst>
              <a:rect l="0" t="0" r="r" b="b"/>
              <a:pathLst>
                <a:path w="262" h="134">
                  <a:moveTo>
                    <a:pt x="262" y="13"/>
                  </a:moveTo>
                  <a:lnTo>
                    <a:pt x="262" y="13"/>
                  </a:lnTo>
                  <a:lnTo>
                    <a:pt x="255" y="0"/>
                  </a:lnTo>
                  <a:lnTo>
                    <a:pt x="255" y="0"/>
                  </a:lnTo>
                  <a:lnTo>
                    <a:pt x="243" y="14"/>
                  </a:lnTo>
                  <a:lnTo>
                    <a:pt x="229" y="25"/>
                  </a:lnTo>
                  <a:lnTo>
                    <a:pt x="215" y="35"/>
                  </a:lnTo>
                  <a:lnTo>
                    <a:pt x="201" y="44"/>
                  </a:lnTo>
                  <a:lnTo>
                    <a:pt x="170" y="61"/>
                  </a:lnTo>
                  <a:lnTo>
                    <a:pt x="137" y="73"/>
                  </a:lnTo>
                  <a:lnTo>
                    <a:pt x="104" y="85"/>
                  </a:lnTo>
                  <a:lnTo>
                    <a:pt x="70" y="94"/>
                  </a:lnTo>
                  <a:lnTo>
                    <a:pt x="0" y="111"/>
                  </a:lnTo>
                  <a:lnTo>
                    <a:pt x="0" y="111"/>
                  </a:lnTo>
                  <a:lnTo>
                    <a:pt x="2" y="113"/>
                  </a:lnTo>
                  <a:lnTo>
                    <a:pt x="2" y="113"/>
                  </a:lnTo>
                  <a:lnTo>
                    <a:pt x="26" y="134"/>
                  </a:lnTo>
                  <a:lnTo>
                    <a:pt x="26" y="134"/>
                  </a:lnTo>
                  <a:lnTo>
                    <a:pt x="92" y="115"/>
                  </a:lnTo>
                  <a:lnTo>
                    <a:pt x="123" y="105"/>
                  </a:lnTo>
                  <a:lnTo>
                    <a:pt x="156" y="92"/>
                  </a:lnTo>
                  <a:lnTo>
                    <a:pt x="186" y="77"/>
                  </a:lnTo>
                  <a:lnTo>
                    <a:pt x="214" y="59"/>
                  </a:lnTo>
                  <a:lnTo>
                    <a:pt x="228" y="49"/>
                  </a:lnTo>
                  <a:lnTo>
                    <a:pt x="240" y="39"/>
                  </a:lnTo>
                  <a:lnTo>
                    <a:pt x="252" y="26"/>
                  </a:lnTo>
                  <a:lnTo>
                    <a:pt x="262" y="13"/>
                  </a:lnTo>
                  <a:lnTo>
                    <a:pt x="262" y="13"/>
                  </a:lnTo>
                  <a:close/>
                </a:path>
              </a:pathLst>
            </a:custGeom>
            <a:solidFill>
              <a:srgbClr val="568168"/>
            </a:solidFill>
            <a:ln w="9525">
              <a:noFill/>
              <a:round/>
            </a:ln>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396" name="Freeform 69"/>
            <p:cNvSpPr/>
            <p:nvPr/>
          </p:nvSpPr>
          <p:spPr bwMode="auto">
            <a:xfrm flipH="1">
              <a:off x="2846434" y="5066068"/>
              <a:ext cx="493788" cy="272659"/>
            </a:xfrm>
            <a:custGeom>
              <a:avLst/>
              <a:gdLst/>
              <a:ahLst/>
              <a:cxnLst>
                <a:cxn ang="0">
                  <a:pos x="236" y="0"/>
                </a:cxn>
                <a:cxn ang="0">
                  <a:pos x="236" y="0"/>
                </a:cxn>
                <a:cxn ang="0">
                  <a:pos x="226" y="13"/>
                </a:cxn>
                <a:cxn ang="0">
                  <a:pos x="214" y="26"/>
                </a:cxn>
                <a:cxn ang="0">
                  <a:pos x="202" y="36"/>
                </a:cxn>
                <a:cxn ang="0">
                  <a:pos x="188" y="46"/>
                </a:cxn>
                <a:cxn ang="0">
                  <a:pos x="160" y="64"/>
                </a:cxn>
                <a:cxn ang="0">
                  <a:pos x="130" y="79"/>
                </a:cxn>
                <a:cxn ang="0">
                  <a:pos x="97" y="92"/>
                </a:cxn>
                <a:cxn ang="0">
                  <a:pos x="66" y="102"/>
                </a:cxn>
                <a:cxn ang="0">
                  <a:pos x="0" y="121"/>
                </a:cxn>
                <a:cxn ang="0">
                  <a:pos x="0" y="121"/>
                </a:cxn>
                <a:cxn ang="0">
                  <a:pos x="32" y="147"/>
                </a:cxn>
                <a:cxn ang="0">
                  <a:pos x="32" y="147"/>
                </a:cxn>
                <a:cxn ang="0">
                  <a:pos x="63" y="138"/>
                </a:cxn>
                <a:cxn ang="0">
                  <a:pos x="94" y="128"/>
                </a:cxn>
                <a:cxn ang="0">
                  <a:pos x="125" y="116"/>
                </a:cxn>
                <a:cxn ang="0">
                  <a:pos x="153" y="102"/>
                </a:cxn>
                <a:cxn ang="0">
                  <a:pos x="181" y="85"/>
                </a:cxn>
                <a:cxn ang="0">
                  <a:pos x="207" y="65"/>
                </a:cxn>
                <a:cxn ang="0">
                  <a:pos x="219" y="55"/>
                </a:cxn>
                <a:cxn ang="0">
                  <a:pos x="229" y="43"/>
                </a:cxn>
                <a:cxn ang="0">
                  <a:pos x="240" y="31"/>
                </a:cxn>
                <a:cxn ang="0">
                  <a:pos x="248" y="19"/>
                </a:cxn>
                <a:cxn ang="0">
                  <a:pos x="248" y="19"/>
                </a:cxn>
                <a:cxn ang="0">
                  <a:pos x="236" y="0"/>
                </a:cxn>
                <a:cxn ang="0">
                  <a:pos x="236" y="0"/>
                </a:cxn>
              </a:cxnLst>
              <a:rect l="0" t="0" r="r" b="b"/>
              <a:pathLst>
                <a:path w="248" h="147">
                  <a:moveTo>
                    <a:pt x="236" y="0"/>
                  </a:moveTo>
                  <a:lnTo>
                    <a:pt x="236" y="0"/>
                  </a:lnTo>
                  <a:lnTo>
                    <a:pt x="226" y="13"/>
                  </a:lnTo>
                  <a:lnTo>
                    <a:pt x="214" y="26"/>
                  </a:lnTo>
                  <a:lnTo>
                    <a:pt x="202" y="36"/>
                  </a:lnTo>
                  <a:lnTo>
                    <a:pt x="188" y="46"/>
                  </a:lnTo>
                  <a:lnTo>
                    <a:pt x="160" y="64"/>
                  </a:lnTo>
                  <a:lnTo>
                    <a:pt x="130" y="79"/>
                  </a:lnTo>
                  <a:lnTo>
                    <a:pt x="97" y="92"/>
                  </a:lnTo>
                  <a:lnTo>
                    <a:pt x="66" y="102"/>
                  </a:lnTo>
                  <a:lnTo>
                    <a:pt x="0" y="121"/>
                  </a:lnTo>
                  <a:lnTo>
                    <a:pt x="0" y="121"/>
                  </a:lnTo>
                  <a:lnTo>
                    <a:pt x="32" y="147"/>
                  </a:lnTo>
                  <a:lnTo>
                    <a:pt x="32" y="147"/>
                  </a:lnTo>
                  <a:lnTo>
                    <a:pt x="63" y="138"/>
                  </a:lnTo>
                  <a:lnTo>
                    <a:pt x="94" y="128"/>
                  </a:lnTo>
                  <a:lnTo>
                    <a:pt x="125" y="116"/>
                  </a:lnTo>
                  <a:lnTo>
                    <a:pt x="153" y="102"/>
                  </a:lnTo>
                  <a:lnTo>
                    <a:pt x="181" y="85"/>
                  </a:lnTo>
                  <a:lnTo>
                    <a:pt x="207" y="65"/>
                  </a:lnTo>
                  <a:lnTo>
                    <a:pt x="219" y="55"/>
                  </a:lnTo>
                  <a:lnTo>
                    <a:pt x="229" y="43"/>
                  </a:lnTo>
                  <a:lnTo>
                    <a:pt x="240" y="31"/>
                  </a:lnTo>
                  <a:lnTo>
                    <a:pt x="248" y="19"/>
                  </a:lnTo>
                  <a:lnTo>
                    <a:pt x="248" y="19"/>
                  </a:lnTo>
                  <a:lnTo>
                    <a:pt x="236" y="0"/>
                  </a:lnTo>
                  <a:lnTo>
                    <a:pt x="236" y="0"/>
                  </a:lnTo>
                  <a:close/>
                </a:path>
              </a:pathLst>
            </a:custGeom>
            <a:solidFill>
              <a:srgbClr val="A9422D"/>
            </a:solidFill>
            <a:ln w="9525">
              <a:noFill/>
              <a:round/>
            </a:ln>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397" name="Freeform 70"/>
            <p:cNvSpPr/>
            <p:nvPr/>
          </p:nvSpPr>
          <p:spPr bwMode="auto">
            <a:xfrm flipH="1">
              <a:off x="2818559" y="5101310"/>
              <a:ext cx="457949" cy="280078"/>
            </a:xfrm>
            <a:custGeom>
              <a:avLst/>
              <a:gdLst/>
              <a:ahLst/>
              <a:cxnLst>
                <a:cxn ang="0">
                  <a:pos x="216" y="0"/>
                </a:cxn>
                <a:cxn ang="0">
                  <a:pos x="216" y="0"/>
                </a:cxn>
                <a:cxn ang="0">
                  <a:pos x="208" y="12"/>
                </a:cxn>
                <a:cxn ang="0">
                  <a:pos x="197" y="24"/>
                </a:cxn>
                <a:cxn ang="0">
                  <a:pos x="187" y="36"/>
                </a:cxn>
                <a:cxn ang="0">
                  <a:pos x="175" y="46"/>
                </a:cxn>
                <a:cxn ang="0">
                  <a:pos x="149" y="66"/>
                </a:cxn>
                <a:cxn ang="0">
                  <a:pos x="121" y="83"/>
                </a:cxn>
                <a:cxn ang="0">
                  <a:pos x="93" y="97"/>
                </a:cxn>
                <a:cxn ang="0">
                  <a:pos x="62" y="109"/>
                </a:cxn>
                <a:cxn ang="0">
                  <a:pos x="31" y="119"/>
                </a:cxn>
                <a:cxn ang="0">
                  <a:pos x="0" y="128"/>
                </a:cxn>
                <a:cxn ang="0">
                  <a:pos x="0" y="128"/>
                </a:cxn>
                <a:cxn ang="0">
                  <a:pos x="34" y="151"/>
                </a:cxn>
                <a:cxn ang="0">
                  <a:pos x="34" y="151"/>
                </a:cxn>
                <a:cxn ang="0">
                  <a:pos x="64" y="140"/>
                </a:cxn>
                <a:cxn ang="0">
                  <a:pos x="91" y="130"/>
                </a:cxn>
                <a:cxn ang="0">
                  <a:pos x="119" y="116"/>
                </a:cxn>
                <a:cxn ang="0">
                  <a:pos x="145" y="99"/>
                </a:cxn>
                <a:cxn ang="0">
                  <a:pos x="170" y="81"/>
                </a:cxn>
                <a:cxn ang="0">
                  <a:pos x="192" y="60"/>
                </a:cxn>
                <a:cxn ang="0">
                  <a:pos x="213" y="40"/>
                </a:cxn>
                <a:cxn ang="0">
                  <a:pos x="230" y="15"/>
                </a:cxn>
                <a:cxn ang="0">
                  <a:pos x="230" y="15"/>
                </a:cxn>
                <a:cxn ang="0">
                  <a:pos x="216" y="0"/>
                </a:cxn>
                <a:cxn ang="0">
                  <a:pos x="216" y="0"/>
                </a:cxn>
              </a:cxnLst>
              <a:rect l="0" t="0" r="r" b="b"/>
              <a:pathLst>
                <a:path w="230" h="151">
                  <a:moveTo>
                    <a:pt x="216" y="0"/>
                  </a:moveTo>
                  <a:lnTo>
                    <a:pt x="216" y="0"/>
                  </a:lnTo>
                  <a:lnTo>
                    <a:pt x="208" y="12"/>
                  </a:lnTo>
                  <a:lnTo>
                    <a:pt x="197" y="24"/>
                  </a:lnTo>
                  <a:lnTo>
                    <a:pt x="187" y="36"/>
                  </a:lnTo>
                  <a:lnTo>
                    <a:pt x="175" y="46"/>
                  </a:lnTo>
                  <a:lnTo>
                    <a:pt x="149" y="66"/>
                  </a:lnTo>
                  <a:lnTo>
                    <a:pt x="121" y="83"/>
                  </a:lnTo>
                  <a:lnTo>
                    <a:pt x="93" y="97"/>
                  </a:lnTo>
                  <a:lnTo>
                    <a:pt x="62" y="109"/>
                  </a:lnTo>
                  <a:lnTo>
                    <a:pt x="31" y="119"/>
                  </a:lnTo>
                  <a:lnTo>
                    <a:pt x="0" y="128"/>
                  </a:lnTo>
                  <a:lnTo>
                    <a:pt x="0" y="128"/>
                  </a:lnTo>
                  <a:lnTo>
                    <a:pt x="34" y="151"/>
                  </a:lnTo>
                  <a:lnTo>
                    <a:pt x="34" y="151"/>
                  </a:lnTo>
                  <a:lnTo>
                    <a:pt x="64" y="140"/>
                  </a:lnTo>
                  <a:lnTo>
                    <a:pt x="91" y="130"/>
                  </a:lnTo>
                  <a:lnTo>
                    <a:pt x="119" y="116"/>
                  </a:lnTo>
                  <a:lnTo>
                    <a:pt x="145" y="99"/>
                  </a:lnTo>
                  <a:lnTo>
                    <a:pt x="170" y="81"/>
                  </a:lnTo>
                  <a:lnTo>
                    <a:pt x="192" y="60"/>
                  </a:lnTo>
                  <a:lnTo>
                    <a:pt x="213" y="40"/>
                  </a:lnTo>
                  <a:lnTo>
                    <a:pt x="230" y="15"/>
                  </a:lnTo>
                  <a:lnTo>
                    <a:pt x="230" y="15"/>
                  </a:lnTo>
                  <a:lnTo>
                    <a:pt x="216" y="0"/>
                  </a:lnTo>
                  <a:lnTo>
                    <a:pt x="216" y="0"/>
                  </a:lnTo>
                  <a:close/>
                </a:path>
              </a:pathLst>
            </a:custGeom>
            <a:solidFill>
              <a:srgbClr val="568168"/>
            </a:solidFill>
            <a:ln w="9525">
              <a:noFill/>
              <a:round/>
            </a:ln>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398" name="Freeform 71"/>
            <p:cNvSpPr/>
            <p:nvPr/>
          </p:nvSpPr>
          <p:spPr bwMode="auto">
            <a:xfrm flipH="1">
              <a:off x="2756836" y="5155100"/>
              <a:ext cx="386270" cy="289352"/>
            </a:xfrm>
            <a:custGeom>
              <a:avLst/>
              <a:gdLst/>
              <a:ahLst/>
              <a:cxnLst>
                <a:cxn ang="0">
                  <a:pos x="179" y="0"/>
                </a:cxn>
                <a:cxn ang="0">
                  <a:pos x="179" y="0"/>
                </a:cxn>
                <a:cxn ang="0">
                  <a:pos x="161" y="24"/>
                </a:cxn>
                <a:cxn ang="0">
                  <a:pos x="142" y="45"/>
                </a:cxn>
                <a:cxn ang="0">
                  <a:pos x="122" y="66"/>
                </a:cxn>
                <a:cxn ang="0">
                  <a:pos x="99" y="85"/>
                </a:cxn>
                <a:cxn ang="0">
                  <a:pos x="76" y="102"/>
                </a:cxn>
                <a:cxn ang="0">
                  <a:pos x="52" y="118"/>
                </a:cxn>
                <a:cxn ang="0">
                  <a:pos x="26" y="130"/>
                </a:cxn>
                <a:cxn ang="0">
                  <a:pos x="0" y="141"/>
                </a:cxn>
                <a:cxn ang="0">
                  <a:pos x="0" y="141"/>
                </a:cxn>
                <a:cxn ang="0">
                  <a:pos x="18" y="151"/>
                </a:cxn>
                <a:cxn ang="0">
                  <a:pos x="18" y="151"/>
                </a:cxn>
                <a:cxn ang="0">
                  <a:pos x="30" y="156"/>
                </a:cxn>
                <a:cxn ang="0">
                  <a:pos x="30" y="156"/>
                </a:cxn>
                <a:cxn ang="0">
                  <a:pos x="54" y="144"/>
                </a:cxn>
                <a:cxn ang="0">
                  <a:pos x="78" y="130"/>
                </a:cxn>
                <a:cxn ang="0">
                  <a:pos x="101" y="115"/>
                </a:cxn>
                <a:cxn ang="0">
                  <a:pos x="123" y="97"/>
                </a:cxn>
                <a:cxn ang="0">
                  <a:pos x="144" y="78"/>
                </a:cxn>
                <a:cxn ang="0">
                  <a:pos x="161" y="59"/>
                </a:cxn>
                <a:cxn ang="0">
                  <a:pos x="179" y="37"/>
                </a:cxn>
                <a:cxn ang="0">
                  <a:pos x="194" y="14"/>
                </a:cxn>
                <a:cxn ang="0">
                  <a:pos x="194" y="14"/>
                </a:cxn>
                <a:cxn ang="0">
                  <a:pos x="179" y="0"/>
                </a:cxn>
                <a:cxn ang="0">
                  <a:pos x="179" y="0"/>
                </a:cxn>
              </a:cxnLst>
              <a:rect l="0" t="0" r="r" b="b"/>
              <a:pathLst>
                <a:path w="194" h="156">
                  <a:moveTo>
                    <a:pt x="179" y="0"/>
                  </a:moveTo>
                  <a:lnTo>
                    <a:pt x="179" y="0"/>
                  </a:lnTo>
                  <a:lnTo>
                    <a:pt x="161" y="24"/>
                  </a:lnTo>
                  <a:lnTo>
                    <a:pt x="142" y="45"/>
                  </a:lnTo>
                  <a:lnTo>
                    <a:pt x="122" y="66"/>
                  </a:lnTo>
                  <a:lnTo>
                    <a:pt x="99" y="85"/>
                  </a:lnTo>
                  <a:lnTo>
                    <a:pt x="76" y="102"/>
                  </a:lnTo>
                  <a:lnTo>
                    <a:pt x="52" y="118"/>
                  </a:lnTo>
                  <a:lnTo>
                    <a:pt x="26" y="130"/>
                  </a:lnTo>
                  <a:lnTo>
                    <a:pt x="0" y="141"/>
                  </a:lnTo>
                  <a:lnTo>
                    <a:pt x="0" y="141"/>
                  </a:lnTo>
                  <a:lnTo>
                    <a:pt x="18" y="151"/>
                  </a:lnTo>
                  <a:lnTo>
                    <a:pt x="18" y="151"/>
                  </a:lnTo>
                  <a:lnTo>
                    <a:pt x="30" y="156"/>
                  </a:lnTo>
                  <a:lnTo>
                    <a:pt x="30" y="156"/>
                  </a:lnTo>
                  <a:lnTo>
                    <a:pt x="54" y="144"/>
                  </a:lnTo>
                  <a:lnTo>
                    <a:pt x="78" y="130"/>
                  </a:lnTo>
                  <a:lnTo>
                    <a:pt x="101" y="115"/>
                  </a:lnTo>
                  <a:lnTo>
                    <a:pt x="123" y="97"/>
                  </a:lnTo>
                  <a:lnTo>
                    <a:pt x="144" y="78"/>
                  </a:lnTo>
                  <a:lnTo>
                    <a:pt x="161" y="59"/>
                  </a:lnTo>
                  <a:lnTo>
                    <a:pt x="179" y="37"/>
                  </a:lnTo>
                  <a:lnTo>
                    <a:pt x="194" y="14"/>
                  </a:lnTo>
                  <a:lnTo>
                    <a:pt x="194" y="14"/>
                  </a:lnTo>
                  <a:lnTo>
                    <a:pt x="179" y="0"/>
                  </a:lnTo>
                  <a:lnTo>
                    <a:pt x="179" y="0"/>
                  </a:lnTo>
                  <a:close/>
                </a:path>
              </a:pathLst>
            </a:custGeom>
            <a:solidFill>
              <a:srgbClr val="568168"/>
            </a:solidFill>
            <a:ln w="9525">
              <a:noFill/>
              <a:round/>
            </a:ln>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399" name="Freeform 72"/>
            <p:cNvSpPr/>
            <p:nvPr/>
          </p:nvSpPr>
          <p:spPr bwMode="auto">
            <a:xfrm flipH="1">
              <a:off x="2724979" y="5181067"/>
              <a:ext cx="358395" cy="298627"/>
            </a:xfrm>
            <a:custGeom>
              <a:avLst/>
              <a:gdLst/>
              <a:ahLst/>
              <a:cxnLst>
                <a:cxn ang="0">
                  <a:pos x="164" y="0"/>
                </a:cxn>
                <a:cxn ang="0">
                  <a:pos x="164" y="0"/>
                </a:cxn>
                <a:cxn ang="0">
                  <a:pos x="149" y="23"/>
                </a:cxn>
                <a:cxn ang="0">
                  <a:pos x="131" y="45"/>
                </a:cxn>
                <a:cxn ang="0">
                  <a:pos x="114" y="64"/>
                </a:cxn>
                <a:cxn ang="0">
                  <a:pos x="93" y="83"/>
                </a:cxn>
                <a:cxn ang="0">
                  <a:pos x="71" y="101"/>
                </a:cxn>
                <a:cxn ang="0">
                  <a:pos x="48" y="116"/>
                </a:cxn>
                <a:cxn ang="0">
                  <a:pos x="24" y="130"/>
                </a:cxn>
                <a:cxn ang="0">
                  <a:pos x="0" y="142"/>
                </a:cxn>
                <a:cxn ang="0">
                  <a:pos x="0" y="142"/>
                </a:cxn>
                <a:cxn ang="0">
                  <a:pos x="36" y="161"/>
                </a:cxn>
                <a:cxn ang="0">
                  <a:pos x="36" y="161"/>
                </a:cxn>
                <a:cxn ang="0">
                  <a:pos x="57" y="147"/>
                </a:cxn>
                <a:cxn ang="0">
                  <a:pos x="79" y="132"/>
                </a:cxn>
                <a:cxn ang="0">
                  <a:pos x="99" y="114"/>
                </a:cxn>
                <a:cxn ang="0">
                  <a:pos x="118" y="97"/>
                </a:cxn>
                <a:cxn ang="0">
                  <a:pos x="135" y="76"/>
                </a:cxn>
                <a:cxn ang="0">
                  <a:pos x="151" y="56"/>
                </a:cxn>
                <a:cxn ang="0">
                  <a:pos x="166" y="35"/>
                </a:cxn>
                <a:cxn ang="0">
                  <a:pos x="180" y="12"/>
                </a:cxn>
                <a:cxn ang="0">
                  <a:pos x="180" y="12"/>
                </a:cxn>
                <a:cxn ang="0">
                  <a:pos x="164" y="0"/>
                </a:cxn>
                <a:cxn ang="0">
                  <a:pos x="164" y="0"/>
                </a:cxn>
              </a:cxnLst>
              <a:rect l="0" t="0" r="r" b="b"/>
              <a:pathLst>
                <a:path w="180" h="161">
                  <a:moveTo>
                    <a:pt x="164" y="0"/>
                  </a:moveTo>
                  <a:lnTo>
                    <a:pt x="164" y="0"/>
                  </a:lnTo>
                  <a:lnTo>
                    <a:pt x="149" y="23"/>
                  </a:lnTo>
                  <a:lnTo>
                    <a:pt x="131" y="45"/>
                  </a:lnTo>
                  <a:lnTo>
                    <a:pt x="114" y="64"/>
                  </a:lnTo>
                  <a:lnTo>
                    <a:pt x="93" y="83"/>
                  </a:lnTo>
                  <a:lnTo>
                    <a:pt x="71" y="101"/>
                  </a:lnTo>
                  <a:lnTo>
                    <a:pt x="48" y="116"/>
                  </a:lnTo>
                  <a:lnTo>
                    <a:pt x="24" y="130"/>
                  </a:lnTo>
                  <a:lnTo>
                    <a:pt x="0" y="142"/>
                  </a:lnTo>
                  <a:lnTo>
                    <a:pt x="0" y="142"/>
                  </a:lnTo>
                  <a:lnTo>
                    <a:pt x="36" y="161"/>
                  </a:lnTo>
                  <a:lnTo>
                    <a:pt x="36" y="161"/>
                  </a:lnTo>
                  <a:lnTo>
                    <a:pt x="57" y="147"/>
                  </a:lnTo>
                  <a:lnTo>
                    <a:pt x="79" y="132"/>
                  </a:lnTo>
                  <a:lnTo>
                    <a:pt x="99" y="114"/>
                  </a:lnTo>
                  <a:lnTo>
                    <a:pt x="118" y="97"/>
                  </a:lnTo>
                  <a:lnTo>
                    <a:pt x="135" y="76"/>
                  </a:lnTo>
                  <a:lnTo>
                    <a:pt x="151" y="56"/>
                  </a:lnTo>
                  <a:lnTo>
                    <a:pt x="166" y="35"/>
                  </a:lnTo>
                  <a:lnTo>
                    <a:pt x="180" y="12"/>
                  </a:lnTo>
                  <a:lnTo>
                    <a:pt x="180" y="12"/>
                  </a:lnTo>
                  <a:lnTo>
                    <a:pt x="164" y="0"/>
                  </a:lnTo>
                  <a:lnTo>
                    <a:pt x="164" y="0"/>
                  </a:lnTo>
                  <a:close/>
                </a:path>
              </a:pathLst>
            </a:custGeom>
            <a:solidFill>
              <a:srgbClr val="A9422D"/>
            </a:solidFill>
            <a:ln w="9525">
              <a:noFill/>
              <a:round/>
            </a:ln>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400" name="Freeform 73"/>
            <p:cNvSpPr/>
            <p:nvPr/>
          </p:nvSpPr>
          <p:spPr bwMode="auto">
            <a:xfrm flipH="1">
              <a:off x="2693122" y="5203325"/>
              <a:ext cx="318573" cy="311610"/>
            </a:xfrm>
            <a:custGeom>
              <a:avLst/>
              <a:gdLst/>
              <a:ahLst/>
              <a:cxnLst>
                <a:cxn ang="0">
                  <a:pos x="144" y="0"/>
                </a:cxn>
                <a:cxn ang="0">
                  <a:pos x="144" y="0"/>
                </a:cxn>
                <a:cxn ang="0">
                  <a:pos x="130" y="23"/>
                </a:cxn>
                <a:cxn ang="0">
                  <a:pos x="115" y="44"/>
                </a:cxn>
                <a:cxn ang="0">
                  <a:pos x="99" y="64"/>
                </a:cxn>
                <a:cxn ang="0">
                  <a:pos x="82" y="85"/>
                </a:cxn>
                <a:cxn ang="0">
                  <a:pos x="63" y="102"/>
                </a:cxn>
                <a:cxn ang="0">
                  <a:pos x="43" y="120"/>
                </a:cxn>
                <a:cxn ang="0">
                  <a:pos x="21" y="135"/>
                </a:cxn>
                <a:cxn ang="0">
                  <a:pos x="0" y="149"/>
                </a:cxn>
                <a:cxn ang="0">
                  <a:pos x="0" y="149"/>
                </a:cxn>
                <a:cxn ang="0">
                  <a:pos x="37" y="168"/>
                </a:cxn>
                <a:cxn ang="0">
                  <a:pos x="37" y="168"/>
                </a:cxn>
                <a:cxn ang="0">
                  <a:pos x="56" y="153"/>
                </a:cxn>
                <a:cxn ang="0">
                  <a:pos x="75" y="135"/>
                </a:cxn>
                <a:cxn ang="0">
                  <a:pos x="92" y="116"/>
                </a:cxn>
                <a:cxn ang="0">
                  <a:pos x="108" y="97"/>
                </a:cxn>
                <a:cxn ang="0">
                  <a:pos x="123" y="76"/>
                </a:cxn>
                <a:cxn ang="0">
                  <a:pos x="137" y="54"/>
                </a:cxn>
                <a:cxn ang="0">
                  <a:pos x="149" y="31"/>
                </a:cxn>
                <a:cxn ang="0">
                  <a:pos x="160" y="11"/>
                </a:cxn>
                <a:cxn ang="0">
                  <a:pos x="160" y="11"/>
                </a:cxn>
                <a:cxn ang="0">
                  <a:pos x="144" y="0"/>
                </a:cxn>
                <a:cxn ang="0">
                  <a:pos x="144" y="0"/>
                </a:cxn>
              </a:cxnLst>
              <a:rect l="0" t="0" r="r" b="b"/>
              <a:pathLst>
                <a:path w="160" h="168">
                  <a:moveTo>
                    <a:pt x="144" y="0"/>
                  </a:moveTo>
                  <a:lnTo>
                    <a:pt x="144" y="0"/>
                  </a:lnTo>
                  <a:lnTo>
                    <a:pt x="130" y="23"/>
                  </a:lnTo>
                  <a:lnTo>
                    <a:pt x="115" y="44"/>
                  </a:lnTo>
                  <a:lnTo>
                    <a:pt x="99" y="64"/>
                  </a:lnTo>
                  <a:lnTo>
                    <a:pt x="82" y="85"/>
                  </a:lnTo>
                  <a:lnTo>
                    <a:pt x="63" y="102"/>
                  </a:lnTo>
                  <a:lnTo>
                    <a:pt x="43" y="120"/>
                  </a:lnTo>
                  <a:lnTo>
                    <a:pt x="21" y="135"/>
                  </a:lnTo>
                  <a:lnTo>
                    <a:pt x="0" y="149"/>
                  </a:lnTo>
                  <a:lnTo>
                    <a:pt x="0" y="149"/>
                  </a:lnTo>
                  <a:lnTo>
                    <a:pt x="37" y="168"/>
                  </a:lnTo>
                  <a:lnTo>
                    <a:pt x="37" y="168"/>
                  </a:lnTo>
                  <a:lnTo>
                    <a:pt x="56" y="153"/>
                  </a:lnTo>
                  <a:lnTo>
                    <a:pt x="75" y="135"/>
                  </a:lnTo>
                  <a:lnTo>
                    <a:pt x="92" y="116"/>
                  </a:lnTo>
                  <a:lnTo>
                    <a:pt x="108" y="97"/>
                  </a:lnTo>
                  <a:lnTo>
                    <a:pt x="123" y="76"/>
                  </a:lnTo>
                  <a:lnTo>
                    <a:pt x="137" y="54"/>
                  </a:lnTo>
                  <a:lnTo>
                    <a:pt x="149" y="31"/>
                  </a:lnTo>
                  <a:lnTo>
                    <a:pt x="160" y="11"/>
                  </a:lnTo>
                  <a:lnTo>
                    <a:pt x="160" y="11"/>
                  </a:lnTo>
                  <a:lnTo>
                    <a:pt x="144" y="0"/>
                  </a:lnTo>
                  <a:lnTo>
                    <a:pt x="144" y="0"/>
                  </a:lnTo>
                  <a:close/>
                </a:path>
              </a:pathLst>
            </a:custGeom>
            <a:solidFill>
              <a:srgbClr val="568168"/>
            </a:solidFill>
            <a:ln w="9525">
              <a:noFill/>
              <a:round/>
            </a:ln>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401" name="Freeform 74"/>
            <p:cNvSpPr/>
            <p:nvPr/>
          </p:nvSpPr>
          <p:spPr bwMode="auto">
            <a:xfrm flipH="1">
              <a:off x="2645335" y="5223729"/>
              <a:ext cx="292690" cy="320885"/>
            </a:xfrm>
            <a:custGeom>
              <a:avLst/>
              <a:gdLst/>
              <a:ahLst/>
              <a:cxnLst>
                <a:cxn ang="0">
                  <a:pos x="123" y="0"/>
                </a:cxn>
                <a:cxn ang="0">
                  <a:pos x="123" y="0"/>
                </a:cxn>
                <a:cxn ang="0">
                  <a:pos x="112" y="20"/>
                </a:cxn>
                <a:cxn ang="0">
                  <a:pos x="100" y="43"/>
                </a:cxn>
                <a:cxn ang="0">
                  <a:pos x="86" y="65"/>
                </a:cxn>
                <a:cxn ang="0">
                  <a:pos x="71" y="86"/>
                </a:cxn>
                <a:cxn ang="0">
                  <a:pos x="55" y="105"/>
                </a:cxn>
                <a:cxn ang="0">
                  <a:pos x="38" y="124"/>
                </a:cxn>
                <a:cxn ang="0">
                  <a:pos x="19" y="142"/>
                </a:cxn>
                <a:cxn ang="0">
                  <a:pos x="0" y="157"/>
                </a:cxn>
                <a:cxn ang="0">
                  <a:pos x="0" y="157"/>
                </a:cxn>
                <a:cxn ang="0">
                  <a:pos x="32" y="173"/>
                </a:cxn>
                <a:cxn ang="0">
                  <a:pos x="32" y="173"/>
                </a:cxn>
                <a:cxn ang="0">
                  <a:pos x="50" y="156"/>
                </a:cxn>
                <a:cxn ang="0">
                  <a:pos x="65" y="137"/>
                </a:cxn>
                <a:cxn ang="0">
                  <a:pos x="83" y="117"/>
                </a:cxn>
                <a:cxn ang="0">
                  <a:pos x="97" y="98"/>
                </a:cxn>
                <a:cxn ang="0">
                  <a:pos x="111" y="78"/>
                </a:cxn>
                <a:cxn ang="0">
                  <a:pos x="124" y="57"/>
                </a:cxn>
                <a:cxn ang="0">
                  <a:pos x="137" y="36"/>
                </a:cxn>
                <a:cxn ang="0">
                  <a:pos x="147" y="13"/>
                </a:cxn>
                <a:cxn ang="0">
                  <a:pos x="147" y="13"/>
                </a:cxn>
                <a:cxn ang="0">
                  <a:pos x="123" y="0"/>
                </a:cxn>
                <a:cxn ang="0">
                  <a:pos x="123" y="0"/>
                </a:cxn>
              </a:cxnLst>
              <a:rect l="0" t="0" r="r" b="b"/>
              <a:pathLst>
                <a:path w="147" h="173">
                  <a:moveTo>
                    <a:pt x="123" y="0"/>
                  </a:moveTo>
                  <a:lnTo>
                    <a:pt x="123" y="0"/>
                  </a:lnTo>
                  <a:lnTo>
                    <a:pt x="112" y="20"/>
                  </a:lnTo>
                  <a:lnTo>
                    <a:pt x="100" y="43"/>
                  </a:lnTo>
                  <a:lnTo>
                    <a:pt x="86" y="65"/>
                  </a:lnTo>
                  <a:lnTo>
                    <a:pt x="71" y="86"/>
                  </a:lnTo>
                  <a:lnTo>
                    <a:pt x="55" y="105"/>
                  </a:lnTo>
                  <a:lnTo>
                    <a:pt x="38" y="124"/>
                  </a:lnTo>
                  <a:lnTo>
                    <a:pt x="19" y="142"/>
                  </a:lnTo>
                  <a:lnTo>
                    <a:pt x="0" y="157"/>
                  </a:lnTo>
                  <a:lnTo>
                    <a:pt x="0" y="157"/>
                  </a:lnTo>
                  <a:lnTo>
                    <a:pt x="32" y="173"/>
                  </a:lnTo>
                  <a:lnTo>
                    <a:pt x="32" y="173"/>
                  </a:lnTo>
                  <a:lnTo>
                    <a:pt x="50" y="156"/>
                  </a:lnTo>
                  <a:lnTo>
                    <a:pt x="65" y="137"/>
                  </a:lnTo>
                  <a:lnTo>
                    <a:pt x="83" y="117"/>
                  </a:lnTo>
                  <a:lnTo>
                    <a:pt x="97" y="98"/>
                  </a:lnTo>
                  <a:lnTo>
                    <a:pt x="111" y="78"/>
                  </a:lnTo>
                  <a:lnTo>
                    <a:pt x="124" y="57"/>
                  </a:lnTo>
                  <a:lnTo>
                    <a:pt x="137" y="36"/>
                  </a:lnTo>
                  <a:lnTo>
                    <a:pt x="147" y="13"/>
                  </a:lnTo>
                  <a:lnTo>
                    <a:pt x="147" y="13"/>
                  </a:lnTo>
                  <a:lnTo>
                    <a:pt x="123" y="0"/>
                  </a:lnTo>
                  <a:lnTo>
                    <a:pt x="123" y="0"/>
                  </a:lnTo>
                  <a:close/>
                </a:path>
              </a:pathLst>
            </a:custGeom>
            <a:solidFill>
              <a:srgbClr val="A9422D"/>
            </a:solidFill>
            <a:ln w="9525">
              <a:noFill/>
              <a:round/>
            </a:ln>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402" name="Freeform 75"/>
            <p:cNvSpPr/>
            <p:nvPr/>
          </p:nvSpPr>
          <p:spPr bwMode="auto">
            <a:xfrm flipH="1">
              <a:off x="2611487" y="5247841"/>
              <a:ext cx="262823" cy="319029"/>
            </a:xfrm>
            <a:custGeom>
              <a:avLst/>
              <a:gdLst/>
              <a:ahLst/>
              <a:cxnLst>
                <a:cxn ang="0">
                  <a:pos x="115" y="0"/>
                </a:cxn>
                <a:cxn ang="0">
                  <a:pos x="115" y="0"/>
                </a:cxn>
                <a:cxn ang="0">
                  <a:pos x="105" y="23"/>
                </a:cxn>
                <a:cxn ang="0">
                  <a:pos x="92" y="44"/>
                </a:cxn>
                <a:cxn ang="0">
                  <a:pos x="79" y="65"/>
                </a:cxn>
                <a:cxn ang="0">
                  <a:pos x="65" y="85"/>
                </a:cxn>
                <a:cxn ang="0">
                  <a:pos x="51" y="104"/>
                </a:cxn>
                <a:cxn ang="0">
                  <a:pos x="33" y="124"/>
                </a:cxn>
                <a:cxn ang="0">
                  <a:pos x="18" y="143"/>
                </a:cxn>
                <a:cxn ang="0">
                  <a:pos x="0" y="160"/>
                </a:cxn>
                <a:cxn ang="0">
                  <a:pos x="0" y="160"/>
                </a:cxn>
                <a:cxn ang="0">
                  <a:pos x="30" y="172"/>
                </a:cxn>
                <a:cxn ang="0">
                  <a:pos x="30" y="172"/>
                </a:cxn>
                <a:cxn ang="0">
                  <a:pos x="46" y="155"/>
                </a:cxn>
                <a:cxn ang="0">
                  <a:pos x="61" y="136"/>
                </a:cxn>
                <a:cxn ang="0">
                  <a:pos x="75" y="117"/>
                </a:cxn>
                <a:cxn ang="0">
                  <a:pos x="89" y="96"/>
                </a:cxn>
                <a:cxn ang="0">
                  <a:pos x="101" y="75"/>
                </a:cxn>
                <a:cxn ang="0">
                  <a:pos x="113" y="54"/>
                </a:cxn>
                <a:cxn ang="0">
                  <a:pos x="124" y="32"/>
                </a:cxn>
                <a:cxn ang="0">
                  <a:pos x="132" y="9"/>
                </a:cxn>
                <a:cxn ang="0">
                  <a:pos x="132" y="9"/>
                </a:cxn>
                <a:cxn ang="0">
                  <a:pos x="115" y="0"/>
                </a:cxn>
                <a:cxn ang="0">
                  <a:pos x="115" y="0"/>
                </a:cxn>
              </a:cxnLst>
              <a:rect l="0" t="0" r="r" b="b"/>
              <a:pathLst>
                <a:path w="132" h="172">
                  <a:moveTo>
                    <a:pt x="115" y="0"/>
                  </a:moveTo>
                  <a:lnTo>
                    <a:pt x="115" y="0"/>
                  </a:lnTo>
                  <a:lnTo>
                    <a:pt x="105" y="23"/>
                  </a:lnTo>
                  <a:lnTo>
                    <a:pt x="92" y="44"/>
                  </a:lnTo>
                  <a:lnTo>
                    <a:pt x="79" y="65"/>
                  </a:lnTo>
                  <a:lnTo>
                    <a:pt x="65" y="85"/>
                  </a:lnTo>
                  <a:lnTo>
                    <a:pt x="51" y="104"/>
                  </a:lnTo>
                  <a:lnTo>
                    <a:pt x="33" y="124"/>
                  </a:lnTo>
                  <a:lnTo>
                    <a:pt x="18" y="143"/>
                  </a:lnTo>
                  <a:lnTo>
                    <a:pt x="0" y="160"/>
                  </a:lnTo>
                  <a:lnTo>
                    <a:pt x="0" y="160"/>
                  </a:lnTo>
                  <a:lnTo>
                    <a:pt x="30" y="172"/>
                  </a:lnTo>
                  <a:lnTo>
                    <a:pt x="30" y="172"/>
                  </a:lnTo>
                  <a:lnTo>
                    <a:pt x="46" y="155"/>
                  </a:lnTo>
                  <a:lnTo>
                    <a:pt x="61" y="136"/>
                  </a:lnTo>
                  <a:lnTo>
                    <a:pt x="75" y="117"/>
                  </a:lnTo>
                  <a:lnTo>
                    <a:pt x="89" y="96"/>
                  </a:lnTo>
                  <a:lnTo>
                    <a:pt x="101" y="75"/>
                  </a:lnTo>
                  <a:lnTo>
                    <a:pt x="113" y="54"/>
                  </a:lnTo>
                  <a:lnTo>
                    <a:pt x="124" y="32"/>
                  </a:lnTo>
                  <a:lnTo>
                    <a:pt x="132" y="9"/>
                  </a:lnTo>
                  <a:lnTo>
                    <a:pt x="132" y="9"/>
                  </a:lnTo>
                  <a:lnTo>
                    <a:pt x="115" y="0"/>
                  </a:lnTo>
                  <a:lnTo>
                    <a:pt x="115" y="0"/>
                  </a:lnTo>
                  <a:close/>
                </a:path>
              </a:pathLst>
            </a:custGeom>
            <a:solidFill>
              <a:srgbClr val="568168"/>
            </a:solidFill>
            <a:ln w="9525">
              <a:noFill/>
              <a:round/>
            </a:ln>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403" name="Freeform 76"/>
            <p:cNvSpPr/>
            <p:nvPr/>
          </p:nvSpPr>
          <p:spPr bwMode="auto">
            <a:xfrm flipH="1">
              <a:off x="2565691" y="5264535"/>
              <a:ext cx="248886" cy="322739"/>
            </a:xfrm>
            <a:custGeom>
              <a:avLst/>
              <a:gdLst/>
              <a:ahLst/>
              <a:cxnLst>
                <a:cxn ang="0">
                  <a:pos x="102" y="0"/>
                </a:cxn>
                <a:cxn ang="0">
                  <a:pos x="102" y="0"/>
                </a:cxn>
                <a:cxn ang="0">
                  <a:pos x="94" y="23"/>
                </a:cxn>
                <a:cxn ang="0">
                  <a:pos x="83" y="45"/>
                </a:cxn>
                <a:cxn ang="0">
                  <a:pos x="71" y="66"/>
                </a:cxn>
                <a:cxn ang="0">
                  <a:pos x="59" y="87"/>
                </a:cxn>
                <a:cxn ang="0">
                  <a:pos x="45" y="108"/>
                </a:cxn>
                <a:cxn ang="0">
                  <a:pos x="31" y="127"/>
                </a:cxn>
                <a:cxn ang="0">
                  <a:pos x="16" y="146"/>
                </a:cxn>
                <a:cxn ang="0">
                  <a:pos x="0" y="163"/>
                </a:cxn>
                <a:cxn ang="0">
                  <a:pos x="0" y="163"/>
                </a:cxn>
                <a:cxn ang="0">
                  <a:pos x="26" y="174"/>
                </a:cxn>
                <a:cxn ang="0">
                  <a:pos x="26" y="174"/>
                </a:cxn>
                <a:cxn ang="0">
                  <a:pos x="50" y="144"/>
                </a:cxn>
                <a:cxn ang="0">
                  <a:pos x="71" y="111"/>
                </a:cxn>
                <a:cxn ang="0">
                  <a:pos x="71" y="111"/>
                </a:cxn>
                <a:cxn ang="0">
                  <a:pos x="73" y="101"/>
                </a:cxn>
                <a:cxn ang="0">
                  <a:pos x="78" y="90"/>
                </a:cxn>
                <a:cxn ang="0">
                  <a:pos x="85" y="80"/>
                </a:cxn>
                <a:cxn ang="0">
                  <a:pos x="92" y="73"/>
                </a:cxn>
                <a:cxn ang="0">
                  <a:pos x="92" y="73"/>
                </a:cxn>
                <a:cxn ang="0">
                  <a:pos x="125" y="11"/>
                </a:cxn>
                <a:cxn ang="0">
                  <a:pos x="125" y="11"/>
                </a:cxn>
                <a:cxn ang="0">
                  <a:pos x="102" y="0"/>
                </a:cxn>
                <a:cxn ang="0">
                  <a:pos x="102" y="0"/>
                </a:cxn>
              </a:cxnLst>
              <a:rect l="0" t="0" r="r" b="b"/>
              <a:pathLst>
                <a:path w="125" h="174">
                  <a:moveTo>
                    <a:pt x="102" y="0"/>
                  </a:moveTo>
                  <a:lnTo>
                    <a:pt x="102" y="0"/>
                  </a:lnTo>
                  <a:lnTo>
                    <a:pt x="94" y="23"/>
                  </a:lnTo>
                  <a:lnTo>
                    <a:pt x="83" y="45"/>
                  </a:lnTo>
                  <a:lnTo>
                    <a:pt x="71" y="66"/>
                  </a:lnTo>
                  <a:lnTo>
                    <a:pt x="59" y="87"/>
                  </a:lnTo>
                  <a:lnTo>
                    <a:pt x="45" y="108"/>
                  </a:lnTo>
                  <a:lnTo>
                    <a:pt x="31" y="127"/>
                  </a:lnTo>
                  <a:lnTo>
                    <a:pt x="16" y="146"/>
                  </a:lnTo>
                  <a:lnTo>
                    <a:pt x="0" y="163"/>
                  </a:lnTo>
                  <a:lnTo>
                    <a:pt x="0" y="163"/>
                  </a:lnTo>
                  <a:lnTo>
                    <a:pt x="26" y="174"/>
                  </a:lnTo>
                  <a:lnTo>
                    <a:pt x="26" y="174"/>
                  </a:lnTo>
                  <a:lnTo>
                    <a:pt x="50" y="144"/>
                  </a:lnTo>
                  <a:lnTo>
                    <a:pt x="71" y="111"/>
                  </a:lnTo>
                  <a:lnTo>
                    <a:pt x="71" y="111"/>
                  </a:lnTo>
                  <a:lnTo>
                    <a:pt x="73" y="101"/>
                  </a:lnTo>
                  <a:lnTo>
                    <a:pt x="78" y="90"/>
                  </a:lnTo>
                  <a:lnTo>
                    <a:pt x="85" y="80"/>
                  </a:lnTo>
                  <a:lnTo>
                    <a:pt x="92" y="73"/>
                  </a:lnTo>
                  <a:lnTo>
                    <a:pt x="92" y="73"/>
                  </a:lnTo>
                  <a:lnTo>
                    <a:pt x="125" y="11"/>
                  </a:lnTo>
                  <a:lnTo>
                    <a:pt x="125" y="11"/>
                  </a:lnTo>
                  <a:lnTo>
                    <a:pt x="102" y="0"/>
                  </a:lnTo>
                  <a:lnTo>
                    <a:pt x="102" y="0"/>
                  </a:lnTo>
                  <a:close/>
                </a:path>
              </a:pathLst>
            </a:custGeom>
            <a:solidFill>
              <a:srgbClr val="A9422D"/>
            </a:solidFill>
            <a:ln w="9525">
              <a:noFill/>
              <a:round/>
            </a:ln>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404" name="Freeform 77"/>
            <p:cNvSpPr/>
            <p:nvPr/>
          </p:nvSpPr>
          <p:spPr bwMode="auto">
            <a:xfrm flipH="1">
              <a:off x="2603523" y="5539048"/>
              <a:ext cx="101546" cy="83468"/>
            </a:xfrm>
            <a:custGeom>
              <a:avLst/>
              <a:gdLst/>
              <a:ahLst/>
              <a:cxnLst>
                <a:cxn ang="0">
                  <a:pos x="26" y="45"/>
                </a:cxn>
                <a:cxn ang="0">
                  <a:pos x="26" y="45"/>
                </a:cxn>
                <a:cxn ang="0">
                  <a:pos x="51" y="13"/>
                </a:cxn>
                <a:cxn ang="0">
                  <a:pos x="51" y="13"/>
                </a:cxn>
                <a:cxn ang="0">
                  <a:pos x="39" y="6"/>
                </a:cxn>
                <a:cxn ang="0">
                  <a:pos x="26" y="0"/>
                </a:cxn>
                <a:cxn ang="0">
                  <a:pos x="26" y="0"/>
                </a:cxn>
                <a:cxn ang="0">
                  <a:pos x="14" y="19"/>
                </a:cxn>
                <a:cxn ang="0">
                  <a:pos x="0" y="36"/>
                </a:cxn>
                <a:cxn ang="0">
                  <a:pos x="0" y="36"/>
                </a:cxn>
                <a:cxn ang="0">
                  <a:pos x="6" y="38"/>
                </a:cxn>
                <a:cxn ang="0">
                  <a:pos x="6" y="38"/>
                </a:cxn>
                <a:cxn ang="0">
                  <a:pos x="26" y="45"/>
                </a:cxn>
                <a:cxn ang="0">
                  <a:pos x="26" y="45"/>
                </a:cxn>
              </a:cxnLst>
              <a:rect l="0" t="0" r="r" b="b"/>
              <a:pathLst>
                <a:path w="51" h="45">
                  <a:moveTo>
                    <a:pt x="26" y="45"/>
                  </a:moveTo>
                  <a:lnTo>
                    <a:pt x="26" y="45"/>
                  </a:lnTo>
                  <a:lnTo>
                    <a:pt x="51" y="13"/>
                  </a:lnTo>
                  <a:lnTo>
                    <a:pt x="51" y="13"/>
                  </a:lnTo>
                  <a:lnTo>
                    <a:pt x="39" y="6"/>
                  </a:lnTo>
                  <a:lnTo>
                    <a:pt x="26" y="0"/>
                  </a:lnTo>
                  <a:lnTo>
                    <a:pt x="26" y="0"/>
                  </a:lnTo>
                  <a:lnTo>
                    <a:pt x="14" y="19"/>
                  </a:lnTo>
                  <a:lnTo>
                    <a:pt x="0" y="36"/>
                  </a:lnTo>
                  <a:lnTo>
                    <a:pt x="0" y="36"/>
                  </a:lnTo>
                  <a:lnTo>
                    <a:pt x="6" y="38"/>
                  </a:lnTo>
                  <a:lnTo>
                    <a:pt x="6" y="38"/>
                  </a:lnTo>
                  <a:lnTo>
                    <a:pt x="26" y="45"/>
                  </a:lnTo>
                  <a:lnTo>
                    <a:pt x="26" y="45"/>
                  </a:lnTo>
                  <a:close/>
                </a:path>
              </a:pathLst>
            </a:custGeom>
            <a:solidFill>
              <a:srgbClr val="A9422D"/>
            </a:solidFill>
            <a:ln w="9525">
              <a:noFill/>
              <a:round/>
            </a:ln>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405" name="Freeform 78"/>
            <p:cNvSpPr/>
            <p:nvPr/>
          </p:nvSpPr>
          <p:spPr bwMode="auto">
            <a:xfrm flipH="1">
              <a:off x="2569675" y="5563160"/>
              <a:ext cx="83625" cy="68629"/>
            </a:xfrm>
            <a:custGeom>
              <a:avLst/>
              <a:gdLst/>
              <a:ahLst/>
              <a:cxnLst>
                <a:cxn ang="0">
                  <a:pos x="25" y="0"/>
                </a:cxn>
                <a:cxn ang="0">
                  <a:pos x="25" y="0"/>
                </a:cxn>
                <a:cxn ang="0">
                  <a:pos x="0" y="32"/>
                </a:cxn>
                <a:cxn ang="0">
                  <a:pos x="0" y="32"/>
                </a:cxn>
                <a:cxn ang="0">
                  <a:pos x="13" y="33"/>
                </a:cxn>
                <a:cxn ang="0">
                  <a:pos x="25" y="37"/>
                </a:cxn>
                <a:cxn ang="0">
                  <a:pos x="25" y="37"/>
                </a:cxn>
                <a:cxn ang="0">
                  <a:pos x="42" y="11"/>
                </a:cxn>
                <a:cxn ang="0">
                  <a:pos x="42" y="11"/>
                </a:cxn>
                <a:cxn ang="0">
                  <a:pos x="33" y="6"/>
                </a:cxn>
                <a:cxn ang="0">
                  <a:pos x="25" y="0"/>
                </a:cxn>
                <a:cxn ang="0">
                  <a:pos x="25" y="0"/>
                </a:cxn>
              </a:cxnLst>
              <a:rect l="0" t="0" r="r" b="b"/>
              <a:pathLst>
                <a:path w="42" h="37">
                  <a:moveTo>
                    <a:pt x="25" y="0"/>
                  </a:moveTo>
                  <a:lnTo>
                    <a:pt x="25" y="0"/>
                  </a:lnTo>
                  <a:lnTo>
                    <a:pt x="0" y="32"/>
                  </a:lnTo>
                  <a:lnTo>
                    <a:pt x="0" y="32"/>
                  </a:lnTo>
                  <a:lnTo>
                    <a:pt x="13" y="33"/>
                  </a:lnTo>
                  <a:lnTo>
                    <a:pt x="25" y="37"/>
                  </a:lnTo>
                  <a:lnTo>
                    <a:pt x="25" y="37"/>
                  </a:lnTo>
                  <a:lnTo>
                    <a:pt x="42" y="11"/>
                  </a:lnTo>
                  <a:lnTo>
                    <a:pt x="42" y="11"/>
                  </a:lnTo>
                  <a:lnTo>
                    <a:pt x="33" y="6"/>
                  </a:lnTo>
                  <a:lnTo>
                    <a:pt x="25" y="0"/>
                  </a:lnTo>
                  <a:lnTo>
                    <a:pt x="25" y="0"/>
                  </a:lnTo>
                  <a:close/>
                </a:path>
              </a:pathLst>
            </a:custGeom>
            <a:solidFill>
              <a:srgbClr val="568168"/>
            </a:solidFill>
            <a:ln w="9525">
              <a:noFill/>
              <a:round/>
            </a:ln>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406" name="Freeform 79"/>
            <p:cNvSpPr/>
            <p:nvPr/>
          </p:nvSpPr>
          <p:spPr bwMode="auto">
            <a:xfrm flipH="1">
              <a:off x="2551754" y="5583564"/>
              <a:ext cx="51768" cy="48225"/>
            </a:xfrm>
            <a:custGeom>
              <a:avLst/>
              <a:gdLst/>
              <a:ahLst/>
              <a:cxnLst>
                <a:cxn ang="0">
                  <a:pos x="17" y="0"/>
                </a:cxn>
                <a:cxn ang="0">
                  <a:pos x="17" y="0"/>
                </a:cxn>
                <a:cxn ang="0">
                  <a:pos x="0" y="26"/>
                </a:cxn>
                <a:cxn ang="0">
                  <a:pos x="0" y="26"/>
                </a:cxn>
                <a:cxn ang="0">
                  <a:pos x="10" y="26"/>
                </a:cxn>
                <a:cxn ang="0">
                  <a:pos x="19" y="24"/>
                </a:cxn>
                <a:cxn ang="0">
                  <a:pos x="22" y="22"/>
                </a:cxn>
                <a:cxn ang="0">
                  <a:pos x="24" y="21"/>
                </a:cxn>
                <a:cxn ang="0">
                  <a:pos x="26" y="17"/>
                </a:cxn>
                <a:cxn ang="0">
                  <a:pos x="26" y="12"/>
                </a:cxn>
                <a:cxn ang="0">
                  <a:pos x="26" y="12"/>
                </a:cxn>
                <a:cxn ang="0">
                  <a:pos x="24" y="7"/>
                </a:cxn>
                <a:cxn ang="0">
                  <a:pos x="24" y="7"/>
                </a:cxn>
                <a:cxn ang="0">
                  <a:pos x="7" y="22"/>
                </a:cxn>
                <a:cxn ang="0">
                  <a:pos x="7" y="22"/>
                </a:cxn>
                <a:cxn ang="0">
                  <a:pos x="24" y="7"/>
                </a:cxn>
                <a:cxn ang="0">
                  <a:pos x="24" y="7"/>
                </a:cxn>
                <a:cxn ang="0">
                  <a:pos x="17" y="0"/>
                </a:cxn>
                <a:cxn ang="0">
                  <a:pos x="17" y="0"/>
                </a:cxn>
              </a:cxnLst>
              <a:rect l="0" t="0" r="r" b="b"/>
              <a:pathLst>
                <a:path w="26" h="26">
                  <a:moveTo>
                    <a:pt x="17" y="0"/>
                  </a:moveTo>
                  <a:lnTo>
                    <a:pt x="17" y="0"/>
                  </a:lnTo>
                  <a:lnTo>
                    <a:pt x="0" y="26"/>
                  </a:lnTo>
                  <a:lnTo>
                    <a:pt x="0" y="26"/>
                  </a:lnTo>
                  <a:lnTo>
                    <a:pt x="10" y="26"/>
                  </a:lnTo>
                  <a:lnTo>
                    <a:pt x="19" y="24"/>
                  </a:lnTo>
                  <a:lnTo>
                    <a:pt x="22" y="22"/>
                  </a:lnTo>
                  <a:lnTo>
                    <a:pt x="24" y="21"/>
                  </a:lnTo>
                  <a:lnTo>
                    <a:pt x="26" y="17"/>
                  </a:lnTo>
                  <a:lnTo>
                    <a:pt x="26" y="12"/>
                  </a:lnTo>
                  <a:lnTo>
                    <a:pt x="26" y="12"/>
                  </a:lnTo>
                  <a:lnTo>
                    <a:pt x="24" y="7"/>
                  </a:lnTo>
                  <a:lnTo>
                    <a:pt x="24" y="7"/>
                  </a:lnTo>
                  <a:lnTo>
                    <a:pt x="7" y="22"/>
                  </a:lnTo>
                  <a:lnTo>
                    <a:pt x="7" y="22"/>
                  </a:lnTo>
                  <a:lnTo>
                    <a:pt x="24" y="7"/>
                  </a:lnTo>
                  <a:lnTo>
                    <a:pt x="24" y="7"/>
                  </a:lnTo>
                  <a:lnTo>
                    <a:pt x="17" y="0"/>
                  </a:lnTo>
                  <a:lnTo>
                    <a:pt x="17" y="0"/>
                  </a:lnTo>
                  <a:close/>
                </a:path>
              </a:pathLst>
            </a:custGeom>
            <a:solidFill>
              <a:srgbClr val="A9422D"/>
            </a:solidFill>
            <a:ln w="9525">
              <a:noFill/>
              <a:round/>
            </a:ln>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407" name="Freeform 80"/>
            <p:cNvSpPr/>
            <p:nvPr/>
          </p:nvSpPr>
          <p:spPr bwMode="auto">
            <a:xfrm flipH="1">
              <a:off x="2653299" y="5470419"/>
              <a:ext cx="109510" cy="135402"/>
            </a:xfrm>
            <a:custGeom>
              <a:avLst/>
              <a:gdLst/>
              <a:ahLst/>
              <a:cxnLst>
                <a:cxn ang="0">
                  <a:pos x="55" y="37"/>
                </a:cxn>
                <a:cxn ang="0">
                  <a:pos x="55" y="37"/>
                </a:cxn>
                <a:cxn ang="0">
                  <a:pos x="52" y="33"/>
                </a:cxn>
                <a:cxn ang="0">
                  <a:pos x="49" y="30"/>
                </a:cxn>
                <a:cxn ang="0">
                  <a:pos x="49" y="30"/>
                </a:cxn>
                <a:cxn ang="0">
                  <a:pos x="45" y="23"/>
                </a:cxn>
                <a:cxn ang="0">
                  <a:pos x="45" y="16"/>
                </a:cxn>
                <a:cxn ang="0">
                  <a:pos x="45" y="0"/>
                </a:cxn>
                <a:cxn ang="0">
                  <a:pos x="45" y="0"/>
                </a:cxn>
                <a:cxn ang="0">
                  <a:pos x="24" y="33"/>
                </a:cxn>
                <a:cxn ang="0">
                  <a:pos x="0" y="63"/>
                </a:cxn>
                <a:cxn ang="0">
                  <a:pos x="0" y="63"/>
                </a:cxn>
                <a:cxn ang="0">
                  <a:pos x="29" y="73"/>
                </a:cxn>
                <a:cxn ang="0">
                  <a:pos x="29" y="73"/>
                </a:cxn>
                <a:cxn ang="0">
                  <a:pos x="43" y="56"/>
                </a:cxn>
                <a:cxn ang="0">
                  <a:pos x="55" y="37"/>
                </a:cxn>
                <a:cxn ang="0">
                  <a:pos x="55" y="37"/>
                </a:cxn>
              </a:cxnLst>
              <a:rect l="0" t="0" r="r" b="b"/>
              <a:pathLst>
                <a:path w="55" h="73">
                  <a:moveTo>
                    <a:pt x="55" y="37"/>
                  </a:moveTo>
                  <a:lnTo>
                    <a:pt x="55" y="37"/>
                  </a:lnTo>
                  <a:lnTo>
                    <a:pt x="52" y="33"/>
                  </a:lnTo>
                  <a:lnTo>
                    <a:pt x="49" y="30"/>
                  </a:lnTo>
                  <a:lnTo>
                    <a:pt x="49" y="30"/>
                  </a:lnTo>
                  <a:lnTo>
                    <a:pt x="45" y="23"/>
                  </a:lnTo>
                  <a:lnTo>
                    <a:pt x="45" y="16"/>
                  </a:lnTo>
                  <a:lnTo>
                    <a:pt x="45" y="0"/>
                  </a:lnTo>
                  <a:lnTo>
                    <a:pt x="45" y="0"/>
                  </a:lnTo>
                  <a:lnTo>
                    <a:pt x="24" y="33"/>
                  </a:lnTo>
                  <a:lnTo>
                    <a:pt x="0" y="63"/>
                  </a:lnTo>
                  <a:lnTo>
                    <a:pt x="0" y="63"/>
                  </a:lnTo>
                  <a:lnTo>
                    <a:pt x="29" y="73"/>
                  </a:lnTo>
                  <a:lnTo>
                    <a:pt x="29" y="73"/>
                  </a:lnTo>
                  <a:lnTo>
                    <a:pt x="43" y="56"/>
                  </a:lnTo>
                  <a:lnTo>
                    <a:pt x="55" y="37"/>
                  </a:lnTo>
                  <a:lnTo>
                    <a:pt x="55" y="37"/>
                  </a:lnTo>
                  <a:close/>
                </a:path>
              </a:pathLst>
            </a:custGeom>
            <a:solidFill>
              <a:srgbClr val="568168"/>
            </a:solidFill>
            <a:ln w="9525">
              <a:noFill/>
              <a:round/>
            </a:ln>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408" name="Freeform 81"/>
            <p:cNvSpPr/>
            <p:nvPr/>
          </p:nvSpPr>
          <p:spPr bwMode="auto">
            <a:xfrm flipH="1">
              <a:off x="2517905" y="5284937"/>
              <a:ext cx="113492" cy="114999"/>
            </a:xfrm>
            <a:custGeom>
              <a:avLst/>
              <a:gdLst/>
              <a:ahLst/>
              <a:cxnLst>
                <a:cxn ang="0">
                  <a:pos x="36" y="53"/>
                </a:cxn>
                <a:cxn ang="0">
                  <a:pos x="36" y="53"/>
                </a:cxn>
                <a:cxn ang="0">
                  <a:pos x="57" y="10"/>
                </a:cxn>
                <a:cxn ang="0">
                  <a:pos x="57" y="10"/>
                </a:cxn>
                <a:cxn ang="0">
                  <a:pos x="33" y="0"/>
                </a:cxn>
                <a:cxn ang="0">
                  <a:pos x="33" y="0"/>
                </a:cxn>
                <a:cxn ang="0">
                  <a:pos x="0" y="62"/>
                </a:cxn>
                <a:cxn ang="0">
                  <a:pos x="0" y="62"/>
                </a:cxn>
                <a:cxn ang="0">
                  <a:pos x="7" y="57"/>
                </a:cxn>
                <a:cxn ang="0">
                  <a:pos x="16" y="55"/>
                </a:cxn>
                <a:cxn ang="0">
                  <a:pos x="16" y="55"/>
                </a:cxn>
                <a:cxn ang="0">
                  <a:pos x="26" y="53"/>
                </a:cxn>
                <a:cxn ang="0">
                  <a:pos x="36" y="53"/>
                </a:cxn>
                <a:cxn ang="0">
                  <a:pos x="36" y="53"/>
                </a:cxn>
              </a:cxnLst>
              <a:rect l="0" t="0" r="r" b="b"/>
              <a:pathLst>
                <a:path w="57" h="62">
                  <a:moveTo>
                    <a:pt x="36" y="53"/>
                  </a:moveTo>
                  <a:lnTo>
                    <a:pt x="36" y="53"/>
                  </a:lnTo>
                  <a:lnTo>
                    <a:pt x="57" y="10"/>
                  </a:lnTo>
                  <a:lnTo>
                    <a:pt x="57" y="10"/>
                  </a:lnTo>
                  <a:lnTo>
                    <a:pt x="33" y="0"/>
                  </a:lnTo>
                  <a:lnTo>
                    <a:pt x="33" y="0"/>
                  </a:lnTo>
                  <a:lnTo>
                    <a:pt x="0" y="62"/>
                  </a:lnTo>
                  <a:lnTo>
                    <a:pt x="0" y="62"/>
                  </a:lnTo>
                  <a:lnTo>
                    <a:pt x="7" y="57"/>
                  </a:lnTo>
                  <a:lnTo>
                    <a:pt x="16" y="55"/>
                  </a:lnTo>
                  <a:lnTo>
                    <a:pt x="16" y="55"/>
                  </a:lnTo>
                  <a:lnTo>
                    <a:pt x="26" y="53"/>
                  </a:lnTo>
                  <a:lnTo>
                    <a:pt x="36" y="53"/>
                  </a:lnTo>
                  <a:lnTo>
                    <a:pt x="36" y="53"/>
                  </a:lnTo>
                  <a:close/>
                </a:path>
              </a:pathLst>
            </a:custGeom>
            <a:solidFill>
              <a:srgbClr val="568168"/>
            </a:solidFill>
            <a:ln w="9525">
              <a:noFill/>
              <a:round/>
            </a:ln>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409" name="Freeform 82"/>
            <p:cNvSpPr/>
            <p:nvPr/>
          </p:nvSpPr>
          <p:spPr bwMode="auto">
            <a:xfrm flipH="1">
              <a:off x="2428307" y="5322034"/>
              <a:ext cx="75661" cy="90887"/>
            </a:xfrm>
            <a:custGeom>
              <a:avLst/>
              <a:gdLst/>
              <a:ahLst/>
              <a:cxnLst>
                <a:cxn ang="0">
                  <a:pos x="38" y="9"/>
                </a:cxn>
                <a:cxn ang="0">
                  <a:pos x="38" y="9"/>
                </a:cxn>
                <a:cxn ang="0">
                  <a:pos x="17" y="0"/>
                </a:cxn>
                <a:cxn ang="0">
                  <a:pos x="17" y="0"/>
                </a:cxn>
                <a:cxn ang="0">
                  <a:pos x="0" y="42"/>
                </a:cxn>
                <a:cxn ang="0">
                  <a:pos x="0" y="42"/>
                </a:cxn>
                <a:cxn ang="0">
                  <a:pos x="19" y="49"/>
                </a:cxn>
                <a:cxn ang="0">
                  <a:pos x="19" y="49"/>
                </a:cxn>
                <a:cxn ang="0">
                  <a:pos x="38" y="9"/>
                </a:cxn>
                <a:cxn ang="0">
                  <a:pos x="38" y="9"/>
                </a:cxn>
              </a:cxnLst>
              <a:rect l="0" t="0" r="r" b="b"/>
              <a:pathLst>
                <a:path w="38" h="49">
                  <a:moveTo>
                    <a:pt x="38" y="9"/>
                  </a:moveTo>
                  <a:lnTo>
                    <a:pt x="38" y="9"/>
                  </a:lnTo>
                  <a:lnTo>
                    <a:pt x="17" y="0"/>
                  </a:lnTo>
                  <a:lnTo>
                    <a:pt x="17" y="0"/>
                  </a:lnTo>
                  <a:lnTo>
                    <a:pt x="0" y="42"/>
                  </a:lnTo>
                  <a:lnTo>
                    <a:pt x="0" y="42"/>
                  </a:lnTo>
                  <a:lnTo>
                    <a:pt x="19" y="49"/>
                  </a:lnTo>
                  <a:lnTo>
                    <a:pt x="19" y="49"/>
                  </a:lnTo>
                  <a:lnTo>
                    <a:pt x="38" y="9"/>
                  </a:lnTo>
                  <a:lnTo>
                    <a:pt x="38" y="9"/>
                  </a:lnTo>
                  <a:close/>
                </a:path>
              </a:pathLst>
            </a:custGeom>
            <a:solidFill>
              <a:srgbClr val="568168"/>
            </a:solidFill>
            <a:ln w="9525">
              <a:noFill/>
              <a:round/>
            </a:ln>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410" name="Freeform 83"/>
            <p:cNvSpPr/>
            <p:nvPr/>
          </p:nvSpPr>
          <p:spPr bwMode="auto">
            <a:xfrm flipH="1">
              <a:off x="2352646" y="5360985"/>
              <a:ext cx="61724" cy="57500"/>
            </a:xfrm>
            <a:custGeom>
              <a:avLst/>
              <a:gdLst/>
              <a:ahLst/>
              <a:cxnLst>
                <a:cxn ang="0">
                  <a:pos x="16" y="0"/>
                </a:cxn>
                <a:cxn ang="0">
                  <a:pos x="16" y="0"/>
                </a:cxn>
                <a:cxn ang="0">
                  <a:pos x="0" y="31"/>
                </a:cxn>
                <a:cxn ang="0">
                  <a:pos x="0" y="31"/>
                </a:cxn>
                <a:cxn ang="0">
                  <a:pos x="7" y="30"/>
                </a:cxn>
                <a:cxn ang="0">
                  <a:pos x="7" y="30"/>
                </a:cxn>
                <a:cxn ang="0">
                  <a:pos x="18" y="28"/>
                </a:cxn>
                <a:cxn ang="0">
                  <a:pos x="26" y="24"/>
                </a:cxn>
                <a:cxn ang="0">
                  <a:pos x="30" y="21"/>
                </a:cxn>
                <a:cxn ang="0">
                  <a:pos x="31" y="16"/>
                </a:cxn>
                <a:cxn ang="0">
                  <a:pos x="30" y="12"/>
                </a:cxn>
                <a:cxn ang="0">
                  <a:pos x="28" y="9"/>
                </a:cxn>
                <a:cxn ang="0">
                  <a:pos x="16" y="0"/>
                </a:cxn>
                <a:cxn ang="0">
                  <a:pos x="16" y="0"/>
                </a:cxn>
              </a:cxnLst>
              <a:rect l="0" t="0" r="r" b="b"/>
              <a:pathLst>
                <a:path w="31" h="31">
                  <a:moveTo>
                    <a:pt x="16" y="0"/>
                  </a:moveTo>
                  <a:lnTo>
                    <a:pt x="16" y="0"/>
                  </a:lnTo>
                  <a:lnTo>
                    <a:pt x="0" y="31"/>
                  </a:lnTo>
                  <a:lnTo>
                    <a:pt x="0" y="31"/>
                  </a:lnTo>
                  <a:lnTo>
                    <a:pt x="7" y="30"/>
                  </a:lnTo>
                  <a:lnTo>
                    <a:pt x="7" y="30"/>
                  </a:lnTo>
                  <a:lnTo>
                    <a:pt x="18" y="28"/>
                  </a:lnTo>
                  <a:lnTo>
                    <a:pt x="26" y="24"/>
                  </a:lnTo>
                  <a:lnTo>
                    <a:pt x="30" y="21"/>
                  </a:lnTo>
                  <a:lnTo>
                    <a:pt x="31" y="16"/>
                  </a:lnTo>
                  <a:lnTo>
                    <a:pt x="30" y="12"/>
                  </a:lnTo>
                  <a:lnTo>
                    <a:pt x="28" y="9"/>
                  </a:lnTo>
                  <a:lnTo>
                    <a:pt x="16" y="0"/>
                  </a:lnTo>
                  <a:lnTo>
                    <a:pt x="16" y="0"/>
                  </a:lnTo>
                  <a:close/>
                </a:path>
              </a:pathLst>
            </a:custGeom>
            <a:solidFill>
              <a:srgbClr val="568168"/>
            </a:solidFill>
            <a:ln w="9525">
              <a:noFill/>
              <a:round/>
            </a:ln>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411" name="Freeform 84"/>
            <p:cNvSpPr/>
            <p:nvPr/>
          </p:nvSpPr>
          <p:spPr bwMode="auto">
            <a:xfrm flipH="1">
              <a:off x="2382513" y="5338727"/>
              <a:ext cx="83625" cy="79758"/>
            </a:xfrm>
            <a:custGeom>
              <a:avLst/>
              <a:gdLst/>
              <a:ahLst/>
              <a:cxnLst>
                <a:cxn ang="0">
                  <a:pos x="19" y="0"/>
                </a:cxn>
                <a:cxn ang="0">
                  <a:pos x="19" y="0"/>
                </a:cxn>
                <a:cxn ang="0">
                  <a:pos x="0" y="40"/>
                </a:cxn>
                <a:cxn ang="0">
                  <a:pos x="0" y="40"/>
                </a:cxn>
                <a:cxn ang="0">
                  <a:pos x="12" y="43"/>
                </a:cxn>
                <a:cxn ang="0">
                  <a:pos x="26" y="43"/>
                </a:cxn>
                <a:cxn ang="0">
                  <a:pos x="26" y="43"/>
                </a:cxn>
                <a:cxn ang="0">
                  <a:pos x="42" y="12"/>
                </a:cxn>
                <a:cxn ang="0">
                  <a:pos x="42" y="12"/>
                </a:cxn>
                <a:cxn ang="0">
                  <a:pos x="19" y="0"/>
                </a:cxn>
                <a:cxn ang="0">
                  <a:pos x="19" y="0"/>
                </a:cxn>
              </a:cxnLst>
              <a:rect l="0" t="0" r="r" b="b"/>
              <a:pathLst>
                <a:path w="42" h="43">
                  <a:moveTo>
                    <a:pt x="19" y="0"/>
                  </a:moveTo>
                  <a:lnTo>
                    <a:pt x="19" y="0"/>
                  </a:lnTo>
                  <a:lnTo>
                    <a:pt x="0" y="40"/>
                  </a:lnTo>
                  <a:lnTo>
                    <a:pt x="0" y="40"/>
                  </a:lnTo>
                  <a:lnTo>
                    <a:pt x="12" y="43"/>
                  </a:lnTo>
                  <a:lnTo>
                    <a:pt x="26" y="43"/>
                  </a:lnTo>
                  <a:lnTo>
                    <a:pt x="26" y="43"/>
                  </a:lnTo>
                  <a:lnTo>
                    <a:pt x="42" y="12"/>
                  </a:lnTo>
                  <a:lnTo>
                    <a:pt x="42" y="12"/>
                  </a:lnTo>
                  <a:lnTo>
                    <a:pt x="19" y="0"/>
                  </a:lnTo>
                  <a:lnTo>
                    <a:pt x="19" y="0"/>
                  </a:lnTo>
                  <a:close/>
                </a:path>
              </a:pathLst>
            </a:custGeom>
            <a:solidFill>
              <a:srgbClr val="A9422D"/>
            </a:solidFill>
            <a:ln w="9525">
              <a:noFill/>
              <a:round/>
            </a:ln>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412" name="Freeform 85"/>
            <p:cNvSpPr/>
            <p:nvPr/>
          </p:nvSpPr>
          <p:spPr bwMode="auto">
            <a:xfrm flipH="1">
              <a:off x="2470119" y="5303485"/>
              <a:ext cx="89599" cy="96451"/>
            </a:xfrm>
            <a:custGeom>
              <a:avLst/>
              <a:gdLst/>
              <a:ahLst/>
              <a:cxnLst>
                <a:cxn ang="0">
                  <a:pos x="45" y="10"/>
                </a:cxn>
                <a:cxn ang="0">
                  <a:pos x="45" y="10"/>
                </a:cxn>
                <a:cxn ang="0">
                  <a:pos x="33" y="7"/>
                </a:cxn>
                <a:cxn ang="0">
                  <a:pos x="33" y="7"/>
                </a:cxn>
                <a:cxn ang="0">
                  <a:pos x="21" y="0"/>
                </a:cxn>
                <a:cxn ang="0">
                  <a:pos x="21" y="0"/>
                </a:cxn>
                <a:cxn ang="0">
                  <a:pos x="0" y="43"/>
                </a:cxn>
                <a:cxn ang="0">
                  <a:pos x="0" y="43"/>
                </a:cxn>
                <a:cxn ang="0">
                  <a:pos x="14" y="47"/>
                </a:cxn>
                <a:cxn ang="0">
                  <a:pos x="28" y="52"/>
                </a:cxn>
                <a:cxn ang="0">
                  <a:pos x="28" y="52"/>
                </a:cxn>
                <a:cxn ang="0">
                  <a:pos x="45" y="10"/>
                </a:cxn>
                <a:cxn ang="0">
                  <a:pos x="45" y="10"/>
                </a:cxn>
              </a:cxnLst>
              <a:rect l="0" t="0" r="r" b="b"/>
              <a:pathLst>
                <a:path w="45" h="52">
                  <a:moveTo>
                    <a:pt x="45" y="10"/>
                  </a:moveTo>
                  <a:lnTo>
                    <a:pt x="45" y="10"/>
                  </a:lnTo>
                  <a:lnTo>
                    <a:pt x="33" y="7"/>
                  </a:lnTo>
                  <a:lnTo>
                    <a:pt x="33" y="7"/>
                  </a:lnTo>
                  <a:lnTo>
                    <a:pt x="21" y="0"/>
                  </a:lnTo>
                  <a:lnTo>
                    <a:pt x="21" y="0"/>
                  </a:lnTo>
                  <a:lnTo>
                    <a:pt x="0" y="43"/>
                  </a:lnTo>
                  <a:lnTo>
                    <a:pt x="0" y="43"/>
                  </a:lnTo>
                  <a:lnTo>
                    <a:pt x="14" y="47"/>
                  </a:lnTo>
                  <a:lnTo>
                    <a:pt x="28" y="52"/>
                  </a:lnTo>
                  <a:lnTo>
                    <a:pt x="28" y="52"/>
                  </a:lnTo>
                  <a:lnTo>
                    <a:pt x="45" y="10"/>
                  </a:lnTo>
                  <a:lnTo>
                    <a:pt x="45" y="10"/>
                  </a:lnTo>
                  <a:close/>
                </a:path>
              </a:pathLst>
            </a:custGeom>
            <a:solidFill>
              <a:srgbClr val="A9422D"/>
            </a:solidFill>
            <a:ln w="9525">
              <a:noFill/>
              <a:round/>
            </a:ln>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413" name="Freeform 86"/>
            <p:cNvSpPr/>
            <p:nvPr/>
          </p:nvSpPr>
          <p:spPr bwMode="auto">
            <a:xfrm flipH="1">
              <a:off x="2786702" y="5129132"/>
              <a:ext cx="422109" cy="287498"/>
            </a:xfrm>
            <a:custGeom>
              <a:avLst/>
              <a:gdLst/>
              <a:ahLst/>
              <a:cxnLst>
                <a:cxn ang="0">
                  <a:pos x="212" y="14"/>
                </a:cxn>
                <a:cxn ang="0">
                  <a:pos x="212" y="14"/>
                </a:cxn>
                <a:cxn ang="0">
                  <a:pos x="196" y="0"/>
                </a:cxn>
                <a:cxn ang="0">
                  <a:pos x="196" y="0"/>
                </a:cxn>
                <a:cxn ang="0">
                  <a:pos x="179" y="25"/>
                </a:cxn>
                <a:cxn ang="0">
                  <a:pos x="158" y="45"/>
                </a:cxn>
                <a:cxn ang="0">
                  <a:pos x="136" y="66"/>
                </a:cxn>
                <a:cxn ang="0">
                  <a:pos x="111" y="84"/>
                </a:cxn>
                <a:cxn ang="0">
                  <a:pos x="85" y="101"/>
                </a:cxn>
                <a:cxn ang="0">
                  <a:pos x="57" y="115"/>
                </a:cxn>
                <a:cxn ang="0">
                  <a:pos x="30" y="125"/>
                </a:cxn>
                <a:cxn ang="0">
                  <a:pos x="0" y="136"/>
                </a:cxn>
                <a:cxn ang="0">
                  <a:pos x="0" y="136"/>
                </a:cxn>
                <a:cxn ang="0">
                  <a:pos x="33" y="155"/>
                </a:cxn>
                <a:cxn ang="0">
                  <a:pos x="33" y="155"/>
                </a:cxn>
                <a:cxn ang="0">
                  <a:pos x="59" y="144"/>
                </a:cxn>
                <a:cxn ang="0">
                  <a:pos x="85" y="132"/>
                </a:cxn>
                <a:cxn ang="0">
                  <a:pos x="109" y="116"/>
                </a:cxn>
                <a:cxn ang="0">
                  <a:pos x="132" y="99"/>
                </a:cxn>
                <a:cxn ang="0">
                  <a:pos x="155" y="80"/>
                </a:cxn>
                <a:cxn ang="0">
                  <a:pos x="175" y="59"/>
                </a:cxn>
                <a:cxn ang="0">
                  <a:pos x="194" y="38"/>
                </a:cxn>
                <a:cxn ang="0">
                  <a:pos x="212" y="14"/>
                </a:cxn>
                <a:cxn ang="0">
                  <a:pos x="212" y="14"/>
                </a:cxn>
              </a:cxnLst>
              <a:rect l="0" t="0" r="r" b="b"/>
              <a:pathLst>
                <a:path w="212" h="155">
                  <a:moveTo>
                    <a:pt x="212" y="14"/>
                  </a:moveTo>
                  <a:lnTo>
                    <a:pt x="212" y="14"/>
                  </a:lnTo>
                  <a:lnTo>
                    <a:pt x="196" y="0"/>
                  </a:lnTo>
                  <a:lnTo>
                    <a:pt x="196" y="0"/>
                  </a:lnTo>
                  <a:lnTo>
                    <a:pt x="179" y="25"/>
                  </a:lnTo>
                  <a:lnTo>
                    <a:pt x="158" y="45"/>
                  </a:lnTo>
                  <a:lnTo>
                    <a:pt x="136" y="66"/>
                  </a:lnTo>
                  <a:lnTo>
                    <a:pt x="111" y="84"/>
                  </a:lnTo>
                  <a:lnTo>
                    <a:pt x="85" y="101"/>
                  </a:lnTo>
                  <a:lnTo>
                    <a:pt x="57" y="115"/>
                  </a:lnTo>
                  <a:lnTo>
                    <a:pt x="30" y="125"/>
                  </a:lnTo>
                  <a:lnTo>
                    <a:pt x="0" y="136"/>
                  </a:lnTo>
                  <a:lnTo>
                    <a:pt x="0" y="136"/>
                  </a:lnTo>
                  <a:lnTo>
                    <a:pt x="33" y="155"/>
                  </a:lnTo>
                  <a:lnTo>
                    <a:pt x="33" y="155"/>
                  </a:lnTo>
                  <a:lnTo>
                    <a:pt x="59" y="144"/>
                  </a:lnTo>
                  <a:lnTo>
                    <a:pt x="85" y="132"/>
                  </a:lnTo>
                  <a:lnTo>
                    <a:pt x="109" y="116"/>
                  </a:lnTo>
                  <a:lnTo>
                    <a:pt x="132" y="99"/>
                  </a:lnTo>
                  <a:lnTo>
                    <a:pt x="155" y="80"/>
                  </a:lnTo>
                  <a:lnTo>
                    <a:pt x="175" y="59"/>
                  </a:lnTo>
                  <a:lnTo>
                    <a:pt x="194" y="38"/>
                  </a:lnTo>
                  <a:lnTo>
                    <a:pt x="212" y="14"/>
                  </a:lnTo>
                  <a:lnTo>
                    <a:pt x="212" y="14"/>
                  </a:lnTo>
                  <a:close/>
                </a:path>
              </a:pathLst>
            </a:custGeom>
            <a:solidFill>
              <a:srgbClr val="A9422D"/>
            </a:solidFill>
            <a:ln w="9525">
              <a:noFill/>
              <a:round/>
            </a:ln>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414" name="Freeform 93"/>
            <p:cNvSpPr/>
            <p:nvPr/>
          </p:nvSpPr>
          <p:spPr bwMode="auto">
            <a:xfrm flipH="1">
              <a:off x="4078913" y="1295219"/>
              <a:ext cx="217028" cy="213305"/>
            </a:xfrm>
            <a:custGeom>
              <a:avLst/>
              <a:gdLst/>
              <a:ahLst/>
              <a:cxnLst>
                <a:cxn ang="0">
                  <a:pos x="57" y="0"/>
                </a:cxn>
                <a:cxn ang="0">
                  <a:pos x="57" y="0"/>
                </a:cxn>
                <a:cxn ang="0">
                  <a:pos x="45" y="0"/>
                </a:cxn>
                <a:cxn ang="0">
                  <a:pos x="34" y="4"/>
                </a:cxn>
                <a:cxn ang="0">
                  <a:pos x="26" y="9"/>
                </a:cxn>
                <a:cxn ang="0">
                  <a:pos x="17" y="16"/>
                </a:cxn>
                <a:cxn ang="0">
                  <a:pos x="10" y="25"/>
                </a:cxn>
                <a:cxn ang="0">
                  <a:pos x="5" y="35"/>
                </a:cxn>
                <a:cxn ang="0">
                  <a:pos x="2" y="45"/>
                </a:cxn>
                <a:cxn ang="0">
                  <a:pos x="0" y="57"/>
                </a:cxn>
                <a:cxn ang="0">
                  <a:pos x="0" y="57"/>
                </a:cxn>
                <a:cxn ang="0">
                  <a:pos x="2" y="68"/>
                </a:cxn>
                <a:cxn ang="0">
                  <a:pos x="5" y="78"/>
                </a:cxn>
                <a:cxn ang="0">
                  <a:pos x="10" y="89"/>
                </a:cxn>
                <a:cxn ang="0">
                  <a:pos x="17" y="97"/>
                </a:cxn>
                <a:cxn ang="0">
                  <a:pos x="26" y="104"/>
                </a:cxn>
                <a:cxn ang="0">
                  <a:pos x="34" y="109"/>
                </a:cxn>
                <a:cxn ang="0">
                  <a:pos x="45" y="113"/>
                </a:cxn>
                <a:cxn ang="0">
                  <a:pos x="57" y="115"/>
                </a:cxn>
                <a:cxn ang="0">
                  <a:pos x="57" y="115"/>
                </a:cxn>
                <a:cxn ang="0">
                  <a:pos x="66" y="113"/>
                </a:cxn>
                <a:cxn ang="0">
                  <a:pos x="74" y="111"/>
                </a:cxn>
                <a:cxn ang="0">
                  <a:pos x="81" y="108"/>
                </a:cxn>
                <a:cxn ang="0">
                  <a:pos x="88" y="104"/>
                </a:cxn>
                <a:cxn ang="0">
                  <a:pos x="95" y="99"/>
                </a:cxn>
                <a:cxn ang="0">
                  <a:pos x="100" y="94"/>
                </a:cxn>
                <a:cxn ang="0">
                  <a:pos x="106" y="87"/>
                </a:cxn>
                <a:cxn ang="0">
                  <a:pos x="109" y="80"/>
                </a:cxn>
                <a:cxn ang="0">
                  <a:pos x="109" y="80"/>
                </a:cxn>
                <a:cxn ang="0">
                  <a:pos x="102" y="77"/>
                </a:cxn>
                <a:cxn ang="0">
                  <a:pos x="97" y="71"/>
                </a:cxn>
                <a:cxn ang="0">
                  <a:pos x="93" y="64"/>
                </a:cxn>
                <a:cxn ang="0">
                  <a:pos x="92" y="56"/>
                </a:cxn>
                <a:cxn ang="0">
                  <a:pos x="92" y="56"/>
                </a:cxn>
                <a:cxn ang="0">
                  <a:pos x="93" y="49"/>
                </a:cxn>
                <a:cxn ang="0">
                  <a:pos x="97" y="42"/>
                </a:cxn>
                <a:cxn ang="0">
                  <a:pos x="102" y="37"/>
                </a:cxn>
                <a:cxn ang="0">
                  <a:pos x="109" y="33"/>
                </a:cxn>
                <a:cxn ang="0">
                  <a:pos x="109" y="33"/>
                </a:cxn>
                <a:cxn ang="0">
                  <a:pos x="106" y="26"/>
                </a:cxn>
                <a:cxn ang="0">
                  <a:pos x="100" y="19"/>
                </a:cxn>
                <a:cxn ang="0">
                  <a:pos x="95" y="14"/>
                </a:cxn>
                <a:cxn ang="0">
                  <a:pos x="88" y="9"/>
                </a:cxn>
                <a:cxn ang="0">
                  <a:pos x="81" y="5"/>
                </a:cxn>
                <a:cxn ang="0">
                  <a:pos x="74" y="2"/>
                </a:cxn>
                <a:cxn ang="0">
                  <a:pos x="66" y="0"/>
                </a:cxn>
                <a:cxn ang="0">
                  <a:pos x="57" y="0"/>
                </a:cxn>
              </a:cxnLst>
              <a:rect l="0" t="0" r="r" b="b"/>
              <a:pathLst>
                <a:path w="109" h="115">
                  <a:moveTo>
                    <a:pt x="57" y="0"/>
                  </a:moveTo>
                  <a:lnTo>
                    <a:pt x="57" y="0"/>
                  </a:lnTo>
                  <a:lnTo>
                    <a:pt x="45" y="0"/>
                  </a:lnTo>
                  <a:lnTo>
                    <a:pt x="34" y="4"/>
                  </a:lnTo>
                  <a:lnTo>
                    <a:pt x="26" y="9"/>
                  </a:lnTo>
                  <a:lnTo>
                    <a:pt x="17" y="16"/>
                  </a:lnTo>
                  <a:lnTo>
                    <a:pt x="10" y="25"/>
                  </a:lnTo>
                  <a:lnTo>
                    <a:pt x="5" y="35"/>
                  </a:lnTo>
                  <a:lnTo>
                    <a:pt x="2" y="45"/>
                  </a:lnTo>
                  <a:lnTo>
                    <a:pt x="0" y="57"/>
                  </a:lnTo>
                  <a:lnTo>
                    <a:pt x="0" y="57"/>
                  </a:lnTo>
                  <a:lnTo>
                    <a:pt x="2" y="68"/>
                  </a:lnTo>
                  <a:lnTo>
                    <a:pt x="5" y="78"/>
                  </a:lnTo>
                  <a:lnTo>
                    <a:pt x="10" y="89"/>
                  </a:lnTo>
                  <a:lnTo>
                    <a:pt x="17" y="97"/>
                  </a:lnTo>
                  <a:lnTo>
                    <a:pt x="26" y="104"/>
                  </a:lnTo>
                  <a:lnTo>
                    <a:pt x="34" y="109"/>
                  </a:lnTo>
                  <a:lnTo>
                    <a:pt x="45" y="113"/>
                  </a:lnTo>
                  <a:lnTo>
                    <a:pt x="57" y="115"/>
                  </a:lnTo>
                  <a:lnTo>
                    <a:pt x="57" y="115"/>
                  </a:lnTo>
                  <a:lnTo>
                    <a:pt x="66" y="113"/>
                  </a:lnTo>
                  <a:lnTo>
                    <a:pt x="74" y="111"/>
                  </a:lnTo>
                  <a:lnTo>
                    <a:pt x="81" y="108"/>
                  </a:lnTo>
                  <a:lnTo>
                    <a:pt x="88" y="104"/>
                  </a:lnTo>
                  <a:lnTo>
                    <a:pt x="95" y="99"/>
                  </a:lnTo>
                  <a:lnTo>
                    <a:pt x="100" y="94"/>
                  </a:lnTo>
                  <a:lnTo>
                    <a:pt x="106" y="87"/>
                  </a:lnTo>
                  <a:lnTo>
                    <a:pt x="109" y="80"/>
                  </a:lnTo>
                  <a:lnTo>
                    <a:pt x="109" y="80"/>
                  </a:lnTo>
                  <a:lnTo>
                    <a:pt x="102" y="77"/>
                  </a:lnTo>
                  <a:lnTo>
                    <a:pt x="97" y="71"/>
                  </a:lnTo>
                  <a:lnTo>
                    <a:pt x="93" y="64"/>
                  </a:lnTo>
                  <a:lnTo>
                    <a:pt x="92" y="56"/>
                  </a:lnTo>
                  <a:lnTo>
                    <a:pt x="92" y="56"/>
                  </a:lnTo>
                  <a:lnTo>
                    <a:pt x="93" y="49"/>
                  </a:lnTo>
                  <a:lnTo>
                    <a:pt x="97" y="42"/>
                  </a:lnTo>
                  <a:lnTo>
                    <a:pt x="102" y="37"/>
                  </a:lnTo>
                  <a:lnTo>
                    <a:pt x="109" y="33"/>
                  </a:lnTo>
                  <a:lnTo>
                    <a:pt x="109" y="33"/>
                  </a:lnTo>
                  <a:lnTo>
                    <a:pt x="106" y="26"/>
                  </a:lnTo>
                  <a:lnTo>
                    <a:pt x="100" y="19"/>
                  </a:lnTo>
                  <a:lnTo>
                    <a:pt x="95" y="14"/>
                  </a:lnTo>
                  <a:lnTo>
                    <a:pt x="88" y="9"/>
                  </a:lnTo>
                  <a:lnTo>
                    <a:pt x="81" y="5"/>
                  </a:lnTo>
                  <a:lnTo>
                    <a:pt x="74" y="2"/>
                  </a:lnTo>
                  <a:lnTo>
                    <a:pt x="66" y="0"/>
                  </a:lnTo>
                  <a:lnTo>
                    <a:pt x="57" y="0"/>
                  </a:lnTo>
                  <a:close/>
                </a:path>
              </a:pathLst>
            </a:custGeom>
            <a:solidFill>
              <a:srgbClr val="B3C0D4"/>
            </a:solidFill>
            <a:ln w="9525">
              <a:noFill/>
              <a:round/>
            </a:ln>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415" name="Freeform 94"/>
            <p:cNvSpPr/>
            <p:nvPr/>
          </p:nvSpPr>
          <p:spPr bwMode="auto">
            <a:xfrm flipH="1">
              <a:off x="4078913" y="1295219"/>
              <a:ext cx="217028" cy="213305"/>
            </a:xfrm>
            <a:custGeom>
              <a:avLst/>
              <a:gdLst/>
              <a:ahLst/>
              <a:cxnLst>
                <a:cxn ang="0">
                  <a:pos x="57" y="0"/>
                </a:cxn>
                <a:cxn ang="0">
                  <a:pos x="57" y="0"/>
                </a:cxn>
                <a:cxn ang="0">
                  <a:pos x="45" y="0"/>
                </a:cxn>
                <a:cxn ang="0">
                  <a:pos x="34" y="4"/>
                </a:cxn>
                <a:cxn ang="0">
                  <a:pos x="26" y="9"/>
                </a:cxn>
                <a:cxn ang="0">
                  <a:pos x="17" y="16"/>
                </a:cxn>
                <a:cxn ang="0">
                  <a:pos x="10" y="25"/>
                </a:cxn>
                <a:cxn ang="0">
                  <a:pos x="5" y="35"/>
                </a:cxn>
                <a:cxn ang="0">
                  <a:pos x="2" y="45"/>
                </a:cxn>
                <a:cxn ang="0">
                  <a:pos x="0" y="57"/>
                </a:cxn>
                <a:cxn ang="0">
                  <a:pos x="0" y="57"/>
                </a:cxn>
                <a:cxn ang="0">
                  <a:pos x="2" y="68"/>
                </a:cxn>
                <a:cxn ang="0">
                  <a:pos x="5" y="78"/>
                </a:cxn>
                <a:cxn ang="0">
                  <a:pos x="10" y="89"/>
                </a:cxn>
                <a:cxn ang="0">
                  <a:pos x="17" y="97"/>
                </a:cxn>
                <a:cxn ang="0">
                  <a:pos x="26" y="104"/>
                </a:cxn>
                <a:cxn ang="0">
                  <a:pos x="34" y="109"/>
                </a:cxn>
                <a:cxn ang="0">
                  <a:pos x="45" y="113"/>
                </a:cxn>
                <a:cxn ang="0">
                  <a:pos x="57" y="115"/>
                </a:cxn>
                <a:cxn ang="0">
                  <a:pos x="57" y="115"/>
                </a:cxn>
                <a:cxn ang="0">
                  <a:pos x="66" y="113"/>
                </a:cxn>
                <a:cxn ang="0">
                  <a:pos x="74" y="111"/>
                </a:cxn>
                <a:cxn ang="0">
                  <a:pos x="81" y="108"/>
                </a:cxn>
                <a:cxn ang="0">
                  <a:pos x="88" y="104"/>
                </a:cxn>
                <a:cxn ang="0">
                  <a:pos x="95" y="99"/>
                </a:cxn>
                <a:cxn ang="0">
                  <a:pos x="100" y="94"/>
                </a:cxn>
                <a:cxn ang="0">
                  <a:pos x="106" y="87"/>
                </a:cxn>
                <a:cxn ang="0">
                  <a:pos x="109" y="80"/>
                </a:cxn>
                <a:cxn ang="0">
                  <a:pos x="109" y="80"/>
                </a:cxn>
                <a:cxn ang="0">
                  <a:pos x="102" y="77"/>
                </a:cxn>
                <a:cxn ang="0">
                  <a:pos x="97" y="71"/>
                </a:cxn>
                <a:cxn ang="0">
                  <a:pos x="93" y="64"/>
                </a:cxn>
                <a:cxn ang="0">
                  <a:pos x="92" y="56"/>
                </a:cxn>
                <a:cxn ang="0">
                  <a:pos x="92" y="56"/>
                </a:cxn>
                <a:cxn ang="0">
                  <a:pos x="93" y="49"/>
                </a:cxn>
                <a:cxn ang="0">
                  <a:pos x="97" y="42"/>
                </a:cxn>
                <a:cxn ang="0">
                  <a:pos x="102" y="37"/>
                </a:cxn>
                <a:cxn ang="0">
                  <a:pos x="109" y="33"/>
                </a:cxn>
                <a:cxn ang="0">
                  <a:pos x="109" y="33"/>
                </a:cxn>
                <a:cxn ang="0">
                  <a:pos x="106" y="26"/>
                </a:cxn>
                <a:cxn ang="0">
                  <a:pos x="100" y="19"/>
                </a:cxn>
                <a:cxn ang="0">
                  <a:pos x="95" y="14"/>
                </a:cxn>
                <a:cxn ang="0">
                  <a:pos x="88" y="9"/>
                </a:cxn>
                <a:cxn ang="0">
                  <a:pos x="81" y="5"/>
                </a:cxn>
                <a:cxn ang="0">
                  <a:pos x="74" y="2"/>
                </a:cxn>
                <a:cxn ang="0">
                  <a:pos x="66" y="0"/>
                </a:cxn>
                <a:cxn ang="0">
                  <a:pos x="57" y="0"/>
                </a:cxn>
              </a:cxnLst>
              <a:rect l="0" t="0" r="r" b="b"/>
              <a:pathLst>
                <a:path w="109" h="115">
                  <a:moveTo>
                    <a:pt x="57" y="0"/>
                  </a:moveTo>
                  <a:lnTo>
                    <a:pt x="57" y="0"/>
                  </a:lnTo>
                  <a:lnTo>
                    <a:pt x="45" y="0"/>
                  </a:lnTo>
                  <a:lnTo>
                    <a:pt x="34" y="4"/>
                  </a:lnTo>
                  <a:lnTo>
                    <a:pt x="26" y="9"/>
                  </a:lnTo>
                  <a:lnTo>
                    <a:pt x="17" y="16"/>
                  </a:lnTo>
                  <a:lnTo>
                    <a:pt x="10" y="25"/>
                  </a:lnTo>
                  <a:lnTo>
                    <a:pt x="5" y="35"/>
                  </a:lnTo>
                  <a:lnTo>
                    <a:pt x="2" y="45"/>
                  </a:lnTo>
                  <a:lnTo>
                    <a:pt x="0" y="57"/>
                  </a:lnTo>
                  <a:lnTo>
                    <a:pt x="0" y="57"/>
                  </a:lnTo>
                  <a:lnTo>
                    <a:pt x="2" y="68"/>
                  </a:lnTo>
                  <a:lnTo>
                    <a:pt x="5" y="78"/>
                  </a:lnTo>
                  <a:lnTo>
                    <a:pt x="10" y="89"/>
                  </a:lnTo>
                  <a:lnTo>
                    <a:pt x="17" y="97"/>
                  </a:lnTo>
                  <a:lnTo>
                    <a:pt x="26" y="104"/>
                  </a:lnTo>
                  <a:lnTo>
                    <a:pt x="34" y="109"/>
                  </a:lnTo>
                  <a:lnTo>
                    <a:pt x="45" y="113"/>
                  </a:lnTo>
                  <a:lnTo>
                    <a:pt x="57" y="115"/>
                  </a:lnTo>
                  <a:lnTo>
                    <a:pt x="57" y="115"/>
                  </a:lnTo>
                  <a:lnTo>
                    <a:pt x="66" y="113"/>
                  </a:lnTo>
                  <a:lnTo>
                    <a:pt x="74" y="111"/>
                  </a:lnTo>
                  <a:lnTo>
                    <a:pt x="81" y="108"/>
                  </a:lnTo>
                  <a:lnTo>
                    <a:pt x="88" y="104"/>
                  </a:lnTo>
                  <a:lnTo>
                    <a:pt x="95" y="99"/>
                  </a:lnTo>
                  <a:lnTo>
                    <a:pt x="100" y="94"/>
                  </a:lnTo>
                  <a:lnTo>
                    <a:pt x="106" y="87"/>
                  </a:lnTo>
                  <a:lnTo>
                    <a:pt x="109" y="80"/>
                  </a:lnTo>
                  <a:lnTo>
                    <a:pt x="109" y="80"/>
                  </a:lnTo>
                  <a:lnTo>
                    <a:pt x="102" y="77"/>
                  </a:lnTo>
                  <a:lnTo>
                    <a:pt x="97" y="71"/>
                  </a:lnTo>
                  <a:lnTo>
                    <a:pt x="93" y="64"/>
                  </a:lnTo>
                  <a:lnTo>
                    <a:pt x="92" y="56"/>
                  </a:lnTo>
                  <a:lnTo>
                    <a:pt x="92" y="56"/>
                  </a:lnTo>
                  <a:lnTo>
                    <a:pt x="93" y="49"/>
                  </a:lnTo>
                  <a:lnTo>
                    <a:pt x="97" y="42"/>
                  </a:lnTo>
                  <a:lnTo>
                    <a:pt x="102" y="37"/>
                  </a:lnTo>
                  <a:lnTo>
                    <a:pt x="109" y="33"/>
                  </a:lnTo>
                  <a:lnTo>
                    <a:pt x="109" y="33"/>
                  </a:lnTo>
                  <a:lnTo>
                    <a:pt x="106" y="26"/>
                  </a:lnTo>
                  <a:lnTo>
                    <a:pt x="100" y="19"/>
                  </a:lnTo>
                  <a:lnTo>
                    <a:pt x="95" y="14"/>
                  </a:lnTo>
                  <a:lnTo>
                    <a:pt x="88" y="9"/>
                  </a:lnTo>
                  <a:lnTo>
                    <a:pt x="81" y="5"/>
                  </a:lnTo>
                  <a:lnTo>
                    <a:pt x="74" y="2"/>
                  </a:lnTo>
                  <a:lnTo>
                    <a:pt x="66" y="0"/>
                  </a:lnTo>
                  <a:lnTo>
                    <a:pt x="57" y="0"/>
                  </a:lnTo>
                </a:path>
              </a:pathLst>
            </a:custGeom>
            <a:noFill/>
            <a:ln w="9525">
              <a:noFill/>
              <a:round/>
            </a:ln>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416" name="Freeform 96"/>
            <p:cNvSpPr/>
            <p:nvPr/>
          </p:nvSpPr>
          <p:spPr bwMode="auto">
            <a:xfrm flipH="1">
              <a:off x="5245688" y="961351"/>
              <a:ext cx="183179" cy="170643"/>
            </a:xfrm>
            <a:custGeom>
              <a:avLst/>
              <a:gdLst/>
              <a:ahLst/>
              <a:cxnLst>
                <a:cxn ang="0">
                  <a:pos x="47" y="0"/>
                </a:cxn>
                <a:cxn ang="0">
                  <a:pos x="47" y="0"/>
                </a:cxn>
                <a:cxn ang="0">
                  <a:pos x="36" y="0"/>
                </a:cxn>
                <a:cxn ang="0">
                  <a:pos x="28" y="3"/>
                </a:cxn>
                <a:cxn ang="0">
                  <a:pos x="21" y="7"/>
                </a:cxn>
                <a:cxn ang="0">
                  <a:pos x="14" y="14"/>
                </a:cxn>
                <a:cxn ang="0">
                  <a:pos x="8" y="21"/>
                </a:cxn>
                <a:cxn ang="0">
                  <a:pos x="3" y="28"/>
                </a:cxn>
                <a:cxn ang="0">
                  <a:pos x="2" y="36"/>
                </a:cxn>
                <a:cxn ang="0">
                  <a:pos x="0" y="45"/>
                </a:cxn>
                <a:cxn ang="0">
                  <a:pos x="0" y="45"/>
                </a:cxn>
                <a:cxn ang="0">
                  <a:pos x="2" y="55"/>
                </a:cxn>
                <a:cxn ang="0">
                  <a:pos x="3" y="62"/>
                </a:cxn>
                <a:cxn ang="0">
                  <a:pos x="8" y="71"/>
                </a:cxn>
                <a:cxn ang="0">
                  <a:pos x="14" y="78"/>
                </a:cxn>
                <a:cxn ang="0">
                  <a:pos x="21" y="83"/>
                </a:cxn>
                <a:cxn ang="0">
                  <a:pos x="28" y="87"/>
                </a:cxn>
                <a:cxn ang="0">
                  <a:pos x="36" y="90"/>
                </a:cxn>
                <a:cxn ang="0">
                  <a:pos x="47" y="92"/>
                </a:cxn>
                <a:cxn ang="0">
                  <a:pos x="47" y="92"/>
                </a:cxn>
                <a:cxn ang="0">
                  <a:pos x="55" y="90"/>
                </a:cxn>
                <a:cxn ang="0">
                  <a:pos x="64" y="87"/>
                </a:cxn>
                <a:cxn ang="0">
                  <a:pos x="71" y="83"/>
                </a:cxn>
                <a:cxn ang="0">
                  <a:pos x="78" y="78"/>
                </a:cxn>
                <a:cxn ang="0">
                  <a:pos x="83" y="71"/>
                </a:cxn>
                <a:cxn ang="0">
                  <a:pos x="88" y="62"/>
                </a:cxn>
                <a:cxn ang="0">
                  <a:pos x="90" y="55"/>
                </a:cxn>
                <a:cxn ang="0">
                  <a:pos x="92" y="45"/>
                </a:cxn>
                <a:cxn ang="0">
                  <a:pos x="92" y="45"/>
                </a:cxn>
                <a:cxn ang="0">
                  <a:pos x="90" y="36"/>
                </a:cxn>
                <a:cxn ang="0">
                  <a:pos x="88" y="28"/>
                </a:cxn>
                <a:cxn ang="0">
                  <a:pos x="83" y="21"/>
                </a:cxn>
                <a:cxn ang="0">
                  <a:pos x="78" y="14"/>
                </a:cxn>
                <a:cxn ang="0">
                  <a:pos x="71" y="7"/>
                </a:cxn>
                <a:cxn ang="0">
                  <a:pos x="64" y="3"/>
                </a:cxn>
                <a:cxn ang="0">
                  <a:pos x="55" y="0"/>
                </a:cxn>
                <a:cxn ang="0">
                  <a:pos x="47" y="0"/>
                </a:cxn>
              </a:cxnLst>
              <a:rect l="0" t="0" r="r" b="b"/>
              <a:pathLst>
                <a:path w="92" h="92">
                  <a:moveTo>
                    <a:pt x="47" y="0"/>
                  </a:moveTo>
                  <a:lnTo>
                    <a:pt x="47" y="0"/>
                  </a:lnTo>
                  <a:lnTo>
                    <a:pt x="36" y="0"/>
                  </a:lnTo>
                  <a:lnTo>
                    <a:pt x="28" y="3"/>
                  </a:lnTo>
                  <a:lnTo>
                    <a:pt x="21" y="7"/>
                  </a:lnTo>
                  <a:lnTo>
                    <a:pt x="14" y="14"/>
                  </a:lnTo>
                  <a:lnTo>
                    <a:pt x="8" y="21"/>
                  </a:lnTo>
                  <a:lnTo>
                    <a:pt x="3" y="28"/>
                  </a:lnTo>
                  <a:lnTo>
                    <a:pt x="2" y="36"/>
                  </a:lnTo>
                  <a:lnTo>
                    <a:pt x="0" y="45"/>
                  </a:lnTo>
                  <a:lnTo>
                    <a:pt x="0" y="45"/>
                  </a:lnTo>
                  <a:lnTo>
                    <a:pt x="2" y="55"/>
                  </a:lnTo>
                  <a:lnTo>
                    <a:pt x="3" y="62"/>
                  </a:lnTo>
                  <a:lnTo>
                    <a:pt x="8" y="71"/>
                  </a:lnTo>
                  <a:lnTo>
                    <a:pt x="14" y="78"/>
                  </a:lnTo>
                  <a:lnTo>
                    <a:pt x="21" y="83"/>
                  </a:lnTo>
                  <a:lnTo>
                    <a:pt x="28" y="87"/>
                  </a:lnTo>
                  <a:lnTo>
                    <a:pt x="36" y="90"/>
                  </a:lnTo>
                  <a:lnTo>
                    <a:pt x="47" y="92"/>
                  </a:lnTo>
                  <a:lnTo>
                    <a:pt x="47" y="92"/>
                  </a:lnTo>
                  <a:lnTo>
                    <a:pt x="55" y="90"/>
                  </a:lnTo>
                  <a:lnTo>
                    <a:pt x="64" y="87"/>
                  </a:lnTo>
                  <a:lnTo>
                    <a:pt x="71" y="83"/>
                  </a:lnTo>
                  <a:lnTo>
                    <a:pt x="78" y="78"/>
                  </a:lnTo>
                  <a:lnTo>
                    <a:pt x="83" y="71"/>
                  </a:lnTo>
                  <a:lnTo>
                    <a:pt x="88" y="62"/>
                  </a:lnTo>
                  <a:lnTo>
                    <a:pt x="90" y="55"/>
                  </a:lnTo>
                  <a:lnTo>
                    <a:pt x="92" y="45"/>
                  </a:lnTo>
                  <a:lnTo>
                    <a:pt x="92" y="45"/>
                  </a:lnTo>
                  <a:lnTo>
                    <a:pt x="90" y="36"/>
                  </a:lnTo>
                  <a:lnTo>
                    <a:pt x="88" y="28"/>
                  </a:lnTo>
                  <a:lnTo>
                    <a:pt x="83" y="21"/>
                  </a:lnTo>
                  <a:lnTo>
                    <a:pt x="78" y="14"/>
                  </a:lnTo>
                  <a:lnTo>
                    <a:pt x="71" y="7"/>
                  </a:lnTo>
                  <a:lnTo>
                    <a:pt x="64" y="3"/>
                  </a:lnTo>
                  <a:lnTo>
                    <a:pt x="55" y="0"/>
                  </a:lnTo>
                  <a:lnTo>
                    <a:pt x="47" y="0"/>
                  </a:lnTo>
                </a:path>
              </a:pathLst>
            </a:custGeom>
            <a:noFill/>
            <a:ln w="9525">
              <a:noFill/>
              <a:round/>
            </a:ln>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417" name="Freeform 97"/>
            <p:cNvSpPr/>
            <p:nvPr/>
          </p:nvSpPr>
          <p:spPr bwMode="auto">
            <a:xfrm flipH="1">
              <a:off x="4013208" y="1352717"/>
              <a:ext cx="65706" cy="94596"/>
            </a:xfrm>
            <a:custGeom>
              <a:avLst/>
              <a:gdLst/>
              <a:ahLst/>
              <a:cxnLst>
                <a:cxn ang="0">
                  <a:pos x="7" y="0"/>
                </a:cxn>
                <a:cxn ang="0">
                  <a:pos x="7" y="0"/>
                </a:cxn>
                <a:cxn ang="0">
                  <a:pos x="0" y="2"/>
                </a:cxn>
                <a:cxn ang="0">
                  <a:pos x="0" y="2"/>
                </a:cxn>
                <a:cxn ang="0">
                  <a:pos x="4" y="13"/>
                </a:cxn>
                <a:cxn ang="0">
                  <a:pos x="5" y="26"/>
                </a:cxn>
                <a:cxn ang="0">
                  <a:pos x="5" y="26"/>
                </a:cxn>
                <a:cxn ang="0">
                  <a:pos x="4" y="39"/>
                </a:cxn>
                <a:cxn ang="0">
                  <a:pos x="0" y="49"/>
                </a:cxn>
                <a:cxn ang="0">
                  <a:pos x="0" y="49"/>
                </a:cxn>
                <a:cxn ang="0">
                  <a:pos x="7" y="51"/>
                </a:cxn>
                <a:cxn ang="0">
                  <a:pos x="7" y="51"/>
                </a:cxn>
                <a:cxn ang="0">
                  <a:pos x="17" y="49"/>
                </a:cxn>
                <a:cxn ang="0">
                  <a:pos x="26" y="44"/>
                </a:cxn>
                <a:cxn ang="0">
                  <a:pos x="31" y="35"/>
                </a:cxn>
                <a:cxn ang="0">
                  <a:pos x="33" y="25"/>
                </a:cxn>
                <a:cxn ang="0">
                  <a:pos x="33" y="25"/>
                </a:cxn>
                <a:cxn ang="0">
                  <a:pos x="31" y="16"/>
                </a:cxn>
                <a:cxn ang="0">
                  <a:pos x="26" y="7"/>
                </a:cxn>
                <a:cxn ang="0">
                  <a:pos x="17" y="2"/>
                </a:cxn>
                <a:cxn ang="0">
                  <a:pos x="7" y="0"/>
                </a:cxn>
              </a:cxnLst>
              <a:rect l="0" t="0" r="r" b="b"/>
              <a:pathLst>
                <a:path w="33" h="51">
                  <a:moveTo>
                    <a:pt x="7" y="0"/>
                  </a:moveTo>
                  <a:lnTo>
                    <a:pt x="7" y="0"/>
                  </a:lnTo>
                  <a:lnTo>
                    <a:pt x="0" y="2"/>
                  </a:lnTo>
                  <a:lnTo>
                    <a:pt x="0" y="2"/>
                  </a:lnTo>
                  <a:lnTo>
                    <a:pt x="4" y="13"/>
                  </a:lnTo>
                  <a:lnTo>
                    <a:pt x="5" y="26"/>
                  </a:lnTo>
                  <a:lnTo>
                    <a:pt x="5" y="26"/>
                  </a:lnTo>
                  <a:lnTo>
                    <a:pt x="4" y="39"/>
                  </a:lnTo>
                  <a:lnTo>
                    <a:pt x="0" y="49"/>
                  </a:lnTo>
                  <a:lnTo>
                    <a:pt x="0" y="49"/>
                  </a:lnTo>
                  <a:lnTo>
                    <a:pt x="7" y="51"/>
                  </a:lnTo>
                  <a:lnTo>
                    <a:pt x="7" y="51"/>
                  </a:lnTo>
                  <a:lnTo>
                    <a:pt x="17" y="49"/>
                  </a:lnTo>
                  <a:lnTo>
                    <a:pt x="26" y="44"/>
                  </a:lnTo>
                  <a:lnTo>
                    <a:pt x="31" y="35"/>
                  </a:lnTo>
                  <a:lnTo>
                    <a:pt x="33" y="25"/>
                  </a:lnTo>
                  <a:lnTo>
                    <a:pt x="33" y="25"/>
                  </a:lnTo>
                  <a:lnTo>
                    <a:pt x="31" y="16"/>
                  </a:lnTo>
                  <a:lnTo>
                    <a:pt x="26" y="7"/>
                  </a:lnTo>
                  <a:lnTo>
                    <a:pt x="17" y="2"/>
                  </a:lnTo>
                  <a:lnTo>
                    <a:pt x="7" y="0"/>
                  </a:lnTo>
                  <a:close/>
                </a:path>
              </a:pathLst>
            </a:custGeom>
            <a:solidFill>
              <a:srgbClr val="CCC0D4"/>
            </a:solidFill>
            <a:ln w="9525">
              <a:noFill/>
              <a:round/>
            </a:ln>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418" name="Freeform 98"/>
            <p:cNvSpPr/>
            <p:nvPr/>
          </p:nvSpPr>
          <p:spPr bwMode="auto">
            <a:xfrm flipH="1">
              <a:off x="4013208" y="1352717"/>
              <a:ext cx="65706" cy="94596"/>
            </a:xfrm>
            <a:custGeom>
              <a:avLst/>
              <a:gdLst/>
              <a:ahLst/>
              <a:cxnLst>
                <a:cxn ang="0">
                  <a:pos x="7" y="0"/>
                </a:cxn>
                <a:cxn ang="0">
                  <a:pos x="7" y="0"/>
                </a:cxn>
                <a:cxn ang="0">
                  <a:pos x="0" y="2"/>
                </a:cxn>
                <a:cxn ang="0">
                  <a:pos x="0" y="2"/>
                </a:cxn>
                <a:cxn ang="0">
                  <a:pos x="4" y="13"/>
                </a:cxn>
                <a:cxn ang="0">
                  <a:pos x="5" y="26"/>
                </a:cxn>
                <a:cxn ang="0">
                  <a:pos x="5" y="26"/>
                </a:cxn>
                <a:cxn ang="0">
                  <a:pos x="4" y="39"/>
                </a:cxn>
                <a:cxn ang="0">
                  <a:pos x="0" y="49"/>
                </a:cxn>
                <a:cxn ang="0">
                  <a:pos x="0" y="49"/>
                </a:cxn>
                <a:cxn ang="0">
                  <a:pos x="7" y="51"/>
                </a:cxn>
                <a:cxn ang="0">
                  <a:pos x="7" y="51"/>
                </a:cxn>
                <a:cxn ang="0">
                  <a:pos x="17" y="49"/>
                </a:cxn>
                <a:cxn ang="0">
                  <a:pos x="26" y="44"/>
                </a:cxn>
                <a:cxn ang="0">
                  <a:pos x="31" y="35"/>
                </a:cxn>
                <a:cxn ang="0">
                  <a:pos x="33" y="25"/>
                </a:cxn>
                <a:cxn ang="0">
                  <a:pos x="33" y="25"/>
                </a:cxn>
                <a:cxn ang="0">
                  <a:pos x="31" y="16"/>
                </a:cxn>
                <a:cxn ang="0">
                  <a:pos x="26" y="7"/>
                </a:cxn>
                <a:cxn ang="0">
                  <a:pos x="17" y="2"/>
                </a:cxn>
                <a:cxn ang="0">
                  <a:pos x="7" y="0"/>
                </a:cxn>
              </a:cxnLst>
              <a:rect l="0" t="0" r="r" b="b"/>
              <a:pathLst>
                <a:path w="33" h="51">
                  <a:moveTo>
                    <a:pt x="7" y="0"/>
                  </a:moveTo>
                  <a:lnTo>
                    <a:pt x="7" y="0"/>
                  </a:lnTo>
                  <a:lnTo>
                    <a:pt x="0" y="2"/>
                  </a:lnTo>
                  <a:lnTo>
                    <a:pt x="0" y="2"/>
                  </a:lnTo>
                  <a:lnTo>
                    <a:pt x="4" y="13"/>
                  </a:lnTo>
                  <a:lnTo>
                    <a:pt x="5" y="26"/>
                  </a:lnTo>
                  <a:lnTo>
                    <a:pt x="5" y="26"/>
                  </a:lnTo>
                  <a:lnTo>
                    <a:pt x="4" y="39"/>
                  </a:lnTo>
                  <a:lnTo>
                    <a:pt x="0" y="49"/>
                  </a:lnTo>
                  <a:lnTo>
                    <a:pt x="0" y="49"/>
                  </a:lnTo>
                  <a:lnTo>
                    <a:pt x="7" y="51"/>
                  </a:lnTo>
                  <a:lnTo>
                    <a:pt x="7" y="51"/>
                  </a:lnTo>
                  <a:lnTo>
                    <a:pt x="17" y="49"/>
                  </a:lnTo>
                  <a:lnTo>
                    <a:pt x="26" y="44"/>
                  </a:lnTo>
                  <a:lnTo>
                    <a:pt x="31" y="35"/>
                  </a:lnTo>
                  <a:lnTo>
                    <a:pt x="33" y="25"/>
                  </a:lnTo>
                  <a:lnTo>
                    <a:pt x="33" y="25"/>
                  </a:lnTo>
                  <a:lnTo>
                    <a:pt x="31" y="16"/>
                  </a:lnTo>
                  <a:lnTo>
                    <a:pt x="26" y="7"/>
                  </a:lnTo>
                  <a:lnTo>
                    <a:pt x="17" y="2"/>
                  </a:lnTo>
                  <a:lnTo>
                    <a:pt x="7" y="0"/>
                  </a:lnTo>
                </a:path>
              </a:pathLst>
            </a:custGeom>
            <a:noFill/>
            <a:ln w="9525">
              <a:noFill/>
              <a:round/>
            </a:ln>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419" name="Freeform 99"/>
            <p:cNvSpPr/>
            <p:nvPr/>
          </p:nvSpPr>
          <p:spPr bwMode="auto">
            <a:xfrm flipH="1">
              <a:off x="4068958" y="1356427"/>
              <a:ext cx="43804" cy="87177"/>
            </a:xfrm>
            <a:custGeom>
              <a:avLst/>
              <a:gdLst/>
              <a:ahLst/>
              <a:cxnLst>
                <a:cxn ang="0">
                  <a:pos x="17" y="0"/>
                </a:cxn>
                <a:cxn ang="0">
                  <a:pos x="17" y="0"/>
                </a:cxn>
                <a:cxn ang="0">
                  <a:pos x="10" y="4"/>
                </a:cxn>
                <a:cxn ang="0">
                  <a:pos x="5" y="9"/>
                </a:cxn>
                <a:cxn ang="0">
                  <a:pos x="1" y="16"/>
                </a:cxn>
                <a:cxn ang="0">
                  <a:pos x="0" y="23"/>
                </a:cxn>
                <a:cxn ang="0">
                  <a:pos x="0" y="23"/>
                </a:cxn>
                <a:cxn ang="0">
                  <a:pos x="1" y="31"/>
                </a:cxn>
                <a:cxn ang="0">
                  <a:pos x="5" y="38"/>
                </a:cxn>
                <a:cxn ang="0">
                  <a:pos x="10" y="44"/>
                </a:cxn>
                <a:cxn ang="0">
                  <a:pos x="17" y="47"/>
                </a:cxn>
                <a:cxn ang="0">
                  <a:pos x="17" y="47"/>
                </a:cxn>
                <a:cxn ang="0">
                  <a:pos x="21" y="37"/>
                </a:cxn>
                <a:cxn ang="0">
                  <a:pos x="22" y="24"/>
                </a:cxn>
                <a:cxn ang="0">
                  <a:pos x="22" y="24"/>
                </a:cxn>
                <a:cxn ang="0">
                  <a:pos x="21" y="11"/>
                </a:cxn>
                <a:cxn ang="0">
                  <a:pos x="17" y="0"/>
                </a:cxn>
              </a:cxnLst>
              <a:rect l="0" t="0" r="r" b="b"/>
              <a:pathLst>
                <a:path w="22" h="47">
                  <a:moveTo>
                    <a:pt x="17" y="0"/>
                  </a:moveTo>
                  <a:lnTo>
                    <a:pt x="17" y="0"/>
                  </a:lnTo>
                  <a:lnTo>
                    <a:pt x="10" y="4"/>
                  </a:lnTo>
                  <a:lnTo>
                    <a:pt x="5" y="9"/>
                  </a:lnTo>
                  <a:lnTo>
                    <a:pt x="1" y="16"/>
                  </a:lnTo>
                  <a:lnTo>
                    <a:pt x="0" y="23"/>
                  </a:lnTo>
                  <a:lnTo>
                    <a:pt x="0" y="23"/>
                  </a:lnTo>
                  <a:lnTo>
                    <a:pt x="1" y="31"/>
                  </a:lnTo>
                  <a:lnTo>
                    <a:pt x="5" y="38"/>
                  </a:lnTo>
                  <a:lnTo>
                    <a:pt x="10" y="44"/>
                  </a:lnTo>
                  <a:lnTo>
                    <a:pt x="17" y="47"/>
                  </a:lnTo>
                  <a:lnTo>
                    <a:pt x="17" y="47"/>
                  </a:lnTo>
                  <a:lnTo>
                    <a:pt x="21" y="37"/>
                  </a:lnTo>
                  <a:lnTo>
                    <a:pt x="22" y="24"/>
                  </a:lnTo>
                  <a:lnTo>
                    <a:pt x="22" y="24"/>
                  </a:lnTo>
                  <a:lnTo>
                    <a:pt x="21" y="11"/>
                  </a:lnTo>
                  <a:lnTo>
                    <a:pt x="17" y="0"/>
                  </a:lnTo>
                  <a:close/>
                </a:path>
              </a:pathLst>
            </a:custGeom>
            <a:solidFill>
              <a:srgbClr val="C3B6D0"/>
            </a:solidFill>
            <a:ln w="9525">
              <a:noFill/>
              <a:round/>
            </a:ln>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420" name="Freeform 100"/>
            <p:cNvSpPr/>
            <p:nvPr/>
          </p:nvSpPr>
          <p:spPr bwMode="auto">
            <a:xfrm flipH="1">
              <a:off x="4068958" y="1356427"/>
              <a:ext cx="43804" cy="87177"/>
            </a:xfrm>
            <a:custGeom>
              <a:avLst/>
              <a:gdLst/>
              <a:ahLst/>
              <a:cxnLst>
                <a:cxn ang="0">
                  <a:pos x="17" y="0"/>
                </a:cxn>
                <a:cxn ang="0">
                  <a:pos x="17" y="0"/>
                </a:cxn>
                <a:cxn ang="0">
                  <a:pos x="10" y="4"/>
                </a:cxn>
                <a:cxn ang="0">
                  <a:pos x="5" y="9"/>
                </a:cxn>
                <a:cxn ang="0">
                  <a:pos x="1" y="16"/>
                </a:cxn>
                <a:cxn ang="0">
                  <a:pos x="0" y="23"/>
                </a:cxn>
                <a:cxn ang="0">
                  <a:pos x="0" y="23"/>
                </a:cxn>
                <a:cxn ang="0">
                  <a:pos x="1" y="31"/>
                </a:cxn>
                <a:cxn ang="0">
                  <a:pos x="5" y="38"/>
                </a:cxn>
                <a:cxn ang="0">
                  <a:pos x="10" y="44"/>
                </a:cxn>
                <a:cxn ang="0">
                  <a:pos x="17" y="47"/>
                </a:cxn>
                <a:cxn ang="0">
                  <a:pos x="17" y="47"/>
                </a:cxn>
                <a:cxn ang="0">
                  <a:pos x="21" y="37"/>
                </a:cxn>
                <a:cxn ang="0">
                  <a:pos x="22" y="24"/>
                </a:cxn>
                <a:cxn ang="0">
                  <a:pos x="22" y="24"/>
                </a:cxn>
                <a:cxn ang="0">
                  <a:pos x="21" y="11"/>
                </a:cxn>
                <a:cxn ang="0">
                  <a:pos x="17" y="0"/>
                </a:cxn>
              </a:cxnLst>
              <a:rect l="0" t="0" r="r" b="b"/>
              <a:pathLst>
                <a:path w="22" h="47">
                  <a:moveTo>
                    <a:pt x="17" y="0"/>
                  </a:moveTo>
                  <a:lnTo>
                    <a:pt x="17" y="0"/>
                  </a:lnTo>
                  <a:lnTo>
                    <a:pt x="10" y="4"/>
                  </a:lnTo>
                  <a:lnTo>
                    <a:pt x="5" y="9"/>
                  </a:lnTo>
                  <a:lnTo>
                    <a:pt x="1" y="16"/>
                  </a:lnTo>
                  <a:lnTo>
                    <a:pt x="0" y="23"/>
                  </a:lnTo>
                  <a:lnTo>
                    <a:pt x="0" y="23"/>
                  </a:lnTo>
                  <a:lnTo>
                    <a:pt x="1" y="31"/>
                  </a:lnTo>
                  <a:lnTo>
                    <a:pt x="5" y="38"/>
                  </a:lnTo>
                  <a:lnTo>
                    <a:pt x="10" y="44"/>
                  </a:lnTo>
                  <a:lnTo>
                    <a:pt x="17" y="47"/>
                  </a:lnTo>
                  <a:lnTo>
                    <a:pt x="17" y="47"/>
                  </a:lnTo>
                  <a:lnTo>
                    <a:pt x="21" y="37"/>
                  </a:lnTo>
                  <a:lnTo>
                    <a:pt x="22" y="24"/>
                  </a:lnTo>
                  <a:lnTo>
                    <a:pt x="22" y="24"/>
                  </a:lnTo>
                  <a:lnTo>
                    <a:pt x="21" y="11"/>
                  </a:lnTo>
                  <a:lnTo>
                    <a:pt x="17" y="0"/>
                  </a:lnTo>
                </a:path>
              </a:pathLst>
            </a:custGeom>
            <a:noFill/>
            <a:ln w="9525">
              <a:noFill/>
              <a:round/>
            </a:ln>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421" name="Freeform 101"/>
            <p:cNvSpPr/>
            <p:nvPr/>
          </p:nvSpPr>
          <p:spPr bwMode="auto">
            <a:xfrm flipH="1">
              <a:off x="4421380" y="1545619"/>
              <a:ext cx="99554" cy="94596"/>
            </a:xfrm>
            <a:custGeom>
              <a:avLst/>
              <a:gdLst/>
              <a:ahLst/>
              <a:cxnLst>
                <a:cxn ang="0">
                  <a:pos x="26" y="0"/>
                </a:cxn>
                <a:cxn ang="0">
                  <a:pos x="26" y="0"/>
                </a:cxn>
                <a:cxn ang="0">
                  <a:pos x="16" y="2"/>
                </a:cxn>
                <a:cxn ang="0">
                  <a:pos x="7" y="9"/>
                </a:cxn>
                <a:cxn ang="0">
                  <a:pos x="2" y="16"/>
                </a:cxn>
                <a:cxn ang="0">
                  <a:pos x="0" y="26"/>
                </a:cxn>
                <a:cxn ang="0">
                  <a:pos x="0" y="26"/>
                </a:cxn>
                <a:cxn ang="0">
                  <a:pos x="2" y="35"/>
                </a:cxn>
                <a:cxn ang="0">
                  <a:pos x="7" y="44"/>
                </a:cxn>
                <a:cxn ang="0">
                  <a:pos x="16" y="49"/>
                </a:cxn>
                <a:cxn ang="0">
                  <a:pos x="26" y="51"/>
                </a:cxn>
                <a:cxn ang="0">
                  <a:pos x="26" y="51"/>
                </a:cxn>
                <a:cxn ang="0">
                  <a:pos x="35" y="49"/>
                </a:cxn>
                <a:cxn ang="0">
                  <a:pos x="43" y="44"/>
                </a:cxn>
                <a:cxn ang="0">
                  <a:pos x="49" y="35"/>
                </a:cxn>
                <a:cxn ang="0">
                  <a:pos x="50" y="26"/>
                </a:cxn>
                <a:cxn ang="0">
                  <a:pos x="50" y="26"/>
                </a:cxn>
                <a:cxn ang="0">
                  <a:pos x="49" y="16"/>
                </a:cxn>
                <a:cxn ang="0">
                  <a:pos x="43" y="9"/>
                </a:cxn>
                <a:cxn ang="0">
                  <a:pos x="35" y="2"/>
                </a:cxn>
                <a:cxn ang="0">
                  <a:pos x="26" y="0"/>
                </a:cxn>
              </a:cxnLst>
              <a:rect l="0" t="0" r="r" b="b"/>
              <a:pathLst>
                <a:path w="50" h="51">
                  <a:moveTo>
                    <a:pt x="26" y="0"/>
                  </a:moveTo>
                  <a:lnTo>
                    <a:pt x="26" y="0"/>
                  </a:lnTo>
                  <a:lnTo>
                    <a:pt x="16" y="2"/>
                  </a:lnTo>
                  <a:lnTo>
                    <a:pt x="7" y="9"/>
                  </a:lnTo>
                  <a:lnTo>
                    <a:pt x="2" y="16"/>
                  </a:lnTo>
                  <a:lnTo>
                    <a:pt x="0" y="26"/>
                  </a:lnTo>
                  <a:lnTo>
                    <a:pt x="0" y="26"/>
                  </a:lnTo>
                  <a:lnTo>
                    <a:pt x="2" y="35"/>
                  </a:lnTo>
                  <a:lnTo>
                    <a:pt x="7" y="44"/>
                  </a:lnTo>
                  <a:lnTo>
                    <a:pt x="16" y="49"/>
                  </a:lnTo>
                  <a:lnTo>
                    <a:pt x="26" y="51"/>
                  </a:lnTo>
                  <a:lnTo>
                    <a:pt x="26" y="51"/>
                  </a:lnTo>
                  <a:lnTo>
                    <a:pt x="35" y="49"/>
                  </a:lnTo>
                  <a:lnTo>
                    <a:pt x="43" y="44"/>
                  </a:lnTo>
                  <a:lnTo>
                    <a:pt x="49" y="35"/>
                  </a:lnTo>
                  <a:lnTo>
                    <a:pt x="50" y="26"/>
                  </a:lnTo>
                  <a:lnTo>
                    <a:pt x="50" y="26"/>
                  </a:lnTo>
                  <a:lnTo>
                    <a:pt x="49" y="16"/>
                  </a:lnTo>
                  <a:lnTo>
                    <a:pt x="43" y="9"/>
                  </a:lnTo>
                  <a:lnTo>
                    <a:pt x="35" y="2"/>
                  </a:lnTo>
                  <a:lnTo>
                    <a:pt x="26" y="0"/>
                  </a:lnTo>
                  <a:close/>
                </a:path>
              </a:pathLst>
            </a:custGeom>
            <a:solidFill>
              <a:srgbClr val="B8C9C6"/>
            </a:solidFill>
            <a:ln w="9525">
              <a:noFill/>
              <a:round/>
            </a:ln>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422" name="Freeform 102"/>
            <p:cNvSpPr/>
            <p:nvPr/>
          </p:nvSpPr>
          <p:spPr bwMode="auto">
            <a:xfrm flipH="1">
              <a:off x="4421380" y="1545619"/>
              <a:ext cx="99554" cy="94596"/>
            </a:xfrm>
            <a:custGeom>
              <a:avLst/>
              <a:gdLst/>
              <a:ahLst/>
              <a:cxnLst>
                <a:cxn ang="0">
                  <a:pos x="26" y="0"/>
                </a:cxn>
                <a:cxn ang="0">
                  <a:pos x="26" y="0"/>
                </a:cxn>
                <a:cxn ang="0">
                  <a:pos x="16" y="2"/>
                </a:cxn>
                <a:cxn ang="0">
                  <a:pos x="7" y="9"/>
                </a:cxn>
                <a:cxn ang="0">
                  <a:pos x="2" y="16"/>
                </a:cxn>
                <a:cxn ang="0">
                  <a:pos x="0" y="26"/>
                </a:cxn>
                <a:cxn ang="0">
                  <a:pos x="0" y="26"/>
                </a:cxn>
                <a:cxn ang="0">
                  <a:pos x="2" y="35"/>
                </a:cxn>
                <a:cxn ang="0">
                  <a:pos x="7" y="44"/>
                </a:cxn>
                <a:cxn ang="0">
                  <a:pos x="16" y="49"/>
                </a:cxn>
                <a:cxn ang="0">
                  <a:pos x="26" y="51"/>
                </a:cxn>
                <a:cxn ang="0">
                  <a:pos x="26" y="51"/>
                </a:cxn>
                <a:cxn ang="0">
                  <a:pos x="35" y="49"/>
                </a:cxn>
                <a:cxn ang="0">
                  <a:pos x="43" y="44"/>
                </a:cxn>
                <a:cxn ang="0">
                  <a:pos x="49" y="35"/>
                </a:cxn>
                <a:cxn ang="0">
                  <a:pos x="50" y="26"/>
                </a:cxn>
                <a:cxn ang="0">
                  <a:pos x="50" y="26"/>
                </a:cxn>
                <a:cxn ang="0">
                  <a:pos x="49" y="16"/>
                </a:cxn>
                <a:cxn ang="0">
                  <a:pos x="43" y="9"/>
                </a:cxn>
                <a:cxn ang="0">
                  <a:pos x="35" y="2"/>
                </a:cxn>
                <a:cxn ang="0">
                  <a:pos x="26" y="0"/>
                </a:cxn>
              </a:cxnLst>
              <a:rect l="0" t="0" r="r" b="b"/>
              <a:pathLst>
                <a:path w="50" h="51">
                  <a:moveTo>
                    <a:pt x="26" y="0"/>
                  </a:moveTo>
                  <a:lnTo>
                    <a:pt x="26" y="0"/>
                  </a:lnTo>
                  <a:lnTo>
                    <a:pt x="16" y="2"/>
                  </a:lnTo>
                  <a:lnTo>
                    <a:pt x="7" y="9"/>
                  </a:lnTo>
                  <a:lnTo>
                    <a:pt x="2" y="16"/>
                  </a:lnTo>
                  <a:lnTo>
                    <a:pt x="0" y="26"/>
                  </a:lnTo>
                  <a:lnTo>
                    <a:pt x="0" y="26"/>
                  </a:lnTo>
                  <a:lnTo>
                    <a:pt x="2" y="35"/>
                  </a:lnTo>
                  <a:lnTo>
                    <a:pt x="7" y="44"/>
                  </a:lnTo>
                  <a:lnTo>
                    <a:pt x="16" y="49"/>
                  </a:lnTo>
                  <a:lnTo>
                    <a:pt x="26" y="51"/>
                  </a:lnTo>
                  <a:lnTo>
                    <a:pt x="26" y="51"/>
                  </a:lnTo>
                  <a:lnTo>
                    <a:pt x="35" y="49"/>
                  </a:lnTo>
                  <a:lnTo>
                    <a:pt x="43" y="44"/>
                  </a:lnTo>
                  <a:lnTo>
                    <a:pt x="49" y="35"/>
                  </a:lnTo>
                  <a:lnTo>
                    <a:pt x="50" y="26"/>
                  </a:lnTo>
                  <a:lnTo>
                    <a:pt x="50" y="26"/>
                  </a:lnTo>
                  <a:lnTo>
                    <a:pt x="49" y="16"/>
                  </a:lnTo>
                  <a:lnTo>
                    <a:pt x="43" y="9"/>
                  </a:lnTo>
                  <a:lnTo>
                    <a:pt x="35" y="2"/>
                  </a:lnTo>
                  <a:lnTo>
                    <a:pt x="26" y="0"/>
                  </a:lnTo>
                </a:path>
              </a:pathLst>
            </a:custGeom>
            <a:noFill/>
            <a:ln w="9525">
              <a:noFill/>
              <a:round/>
            </a:ln>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423" name="Freeform 103"/>
            <p:cNvSpPr/>
            <p:nvPr/>
          </p:nvSpPr>
          <p:spPr bwMode="auto">
            <a:xfrm flipH="1">
              <a:off x="4865391" y="1462152"/>
              <a:ext cx="183179" cy="142822"/>
            </a:xfrm>
            <a:custGeom>
              <a:avLst/>
              <a:gdLst/>
              <a:ahLst/>
              <a:cxnLst>
                <a:cxn ang="0">
                  <a:pos x="12" y="0"/>
                </a:cxn>
                <a:cxn ang="0">
                  <a:pos x="12" y="0"/>
                </a:cxn>
                <a:cxn ang="0">
                  <a:pos x="7" y="6"/>
                </a:cxn>
                <a:cxn ang="0">
                  <a:pos x="3" y="14"/>
                </a:cxn>
                <a:cxn ang="0">
                  <a:pos x="1" y="21"/>
                </a:cxn>
                <a:cxn ang="0">
                  <a:pos x="0" y="30"/>
                </a:cxn>
                <a:cxn ang="0">
                  <a:pos x="0" y="30"/>
                </a:cxn>
                <a:cxn ang="0">
                  <a:pos x="1" y="40"/>
                </a:cxn>
                <a:cxn ang="0">
                  <a:pos x="3" y="49"/>
                </a:cxn>
                <a:cxn ang="0">
                  <a:pos x="8" y="56"/>
                </a:cxn>
                <a:cxn ang="0">
                  <a:pos x="13" y="63"/>
                </a:cxn>
                <a:cxn ang="0">
                  <a:pos x="20" y="70"/>
                </a:cxn>
                <a:cxn ang="0">
                  <a:pos x="29" y="73"/>
                </a:cxn>
                <a:cxn ang="0">
                  <a:pos x="38" y="77"/>
                </a:cxn>
                <a:cxn ang="0">
                  <a:pos x="46" y="77"/>
                </a:cxn>
                <a:cxn ang="0">
                  <a:pos x="46" y="77"/>
                </a:cxn>
                <a:cxn ang="0">
                  <a:pos x="55" y="77"/>
                </a:cxn>
                <a:cxn ang="0">
                  <a:pos x="62" y="75"/>
                </a:cxn>
                <a:cxn ang="0">
                  <a:pos x="69" y="71"/>
                </a:cxn>
                <a:cxn ang="0">
                  <a:pos x="76" y="66"/>
                </a:cxn>
                <a:cxn ang="0">
                  <a:pos x="81" y="61"/>
                </a:cxn>
                <a:cxn ang="0">
                  <a:pos x="86" y="56"/>
                </a:cxn>
                <a:cxn ang="0">
                  <a:pos x="90" y="49"/>
                </a:cxn>
                <a:cxn ang="0">
                  <a:pos x="92" y="40"/>
                </a:cxn>
                <a:cxn ang="0">
                  <a:pos x="92" y="40"/>
                </a:cxn>
                <a:cxn ang="0">
                  <a:pos x="79" y="40"/>
                </a:cxn>
                <a:cxn ang="0">
                  <a:pos x="67" y="37"/>
                </a:cxn>
                <a:cxn ang="0">
                  <a:pos x="57" y="33"/>
                </a:cxn>
                <a:cxn ang="0">
                  <a:pos x="46" y="30"/>
                </a:cxn>
                <a:cxn ang="0">
                  <a:pos x="36" y="23"/>
                </a:cxn>
                <a:cxn ang="0">
                  <a:pos x="27" y="16"/>
                </a:cxn>
                <a:cxn ang="0">
                  <a:pos x="19" y="9"/>
                </a:cxn>
                <a:cxn ang="0">
                  <a:pos x="12" y="0"/>
                </a:cxn>
              </a:cxnLst>
              <a:rect l="0" t="0" r="r" b="b"/>
              <a:pathLst>
                <a:path w="92" h="77">
                  <a:moveTo>
                    <a:pt x="12" y="0"/>
                  </a:moveTo>
                  <a:lnTo>
                    <a:pt x="12" y="0"/>
                  </a:lnTo>
                  <a:lnTo>
                    <a:pt x="7" y="6"/>
                  </a:lnTo>
                  <a:lnTo>
                    <a:pt x="3" y="14"/>
                  </a:lnTo>
                  <a:lnTo>
                    <a:pt x="1" y="21"/>
                  </a:lnTo>
                  <a:lnTo>
                    <a:pt x="0" y="30"/>
                  </a:lnTo>
                  <a:lnTo>
                    <a:pt x="0" y="30"/>
                  </a:lnTo>
                  <a:lnTo>
                    <a:pt x="1" y="40"/>
                  </a:lnTo>
                  <a:lnTo>
                    <a:pt x="3" y="49"/>
                  </a:lnTo>
                  <a:lnTo>
                    <a:pt x="8" y="56"/>
                  </a:lnTo>
                  <a:lnTo>
                    <a:pt x="13" y="63"/>
                  </a:lnTo>
                  <a:lnTo>
                    <a:pt x="20" y="70"/>
                  </a:lnTo>
                  <a:lnTo>
                    <a:pt x="29" y="73"/>
                  </a:lnTo>
                  <a:lnTo>
                    <a:pt x="38" y="77"/>
                  </a:lnTo>
                  <a:lnTo>
                    <a:pt x="46" y="77"/>
                  </a:lnTo>
                  <a:lnTo>
                    <a:pt x="46" y="77"/>
                  </a:lnTo>
                  <a:lnTo>
                    <a:pt x="55" y="77"/>
                  </a:lnTo>
                  <a:lnTo>
                    <a:pt x="62" y="75"/>
                  </a:lnTo>
                  <a:lnTo>
                    <a:pt x="69" y="71"/>
                  </a:lnTo>
                  <a:lnTo>
                    <a:pt x="76" y="66"/>
                  </a:lnTo>
                  <a:lnTo>
                    <a:pt x="81" y="61"/>
                  </a:lnTo>
                  <a:lnTo>
                    <a:pt x="86" y="56"/>
                  </a:lnTo>
                  <a:lnTo>
                    <a:pt x="90" y="49"/>
                  </a:lnTo>
                  <a:lnTo>
                    <a:pt x="92" y="40"/>
                  </a:lnTo>
                  <a:lnTo>
                    <a:pt x="92" y="40"/>
                  </a:lnTo>
                  <a:lnTo>
                    <a:pt x="79" y="40"/>
                  </a:lnTo>
                  <a:lnTo>
                    <a:pt x="67" y="37"/>
                  </a:lnTo>
                  <a:lnTo>
                    <a:pt x="57" y="33"/>
                  </a:lnTo>
                  <a:lnTo>
                    <a:pt x="46" y="30"/>
                  </a:lnTo>
                  <a:lnTo>
                    <a:pt x="36" y="23"/>
                  </a:lnTo>
                  <a:lnTo>
                    <a:pt x="27" y="16"/>
                  </a:lnTo>
                  <a:lnTo>
                    <a:pt x="19" y="9"/>
                  </a:lnTo>
                  <a:lnTo>
                    <a:pt x="12" y="0"/>
                  </a:lnTo>
                  <a:close/>
                </a:path>
              </a:pathLst>
            </a:custGeom>
            <a:solidFill>
              <a:srgbClr val="B8C9C6"/>
            </a:solidFill>
            <a:ln w="9525">
              <a:noFill/>
              <a:round/>
            </a:ln>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424" name="Freeform 104"/>
            <p:cNvSpPr/>
            <p:nvPr/>
          </p:nvSpPr>
          <p:spPr bwMode="auto">
            <a:xfrm flipH="1">
              <a:off x="4865391" y="1462152"/>
              <a:ext cx="183179" cy="142822"/>
            </a:xfrm>
            <a:custGeom>
              <a:avLst/>
              <a:gdLst/>
              <a:ahLst/>
              <a:cxnLst>
                <a:cxn ang="0">
                  <a:pos x="12" y="0"/>
                </a:cxn>
                <a:cxn ang="0">
                  <a:pos x="12" y="0"/>
                </a:cxn>
                <a:cxn ang="0">
                  <a:pos x="7" y="6"/>
                </a:cxn>
                <a:cxn ang="0">
                  <a:pos x="3" y="14"/>
                </a:cxn>
                <a:cxn ang="0">
                  <a:pos x="1" y="21"/>
                </a:cxn>
                <a:cxn ang="0">
                  <a:pos x="0" y="30"/>
                </a:cxn>
                <a:cxn ang="0">
                  <a:pos x="0" y="30"/>
                </a:cxn>
                <a:cxn ang="0">
                  <a:pos x="1" y="40"/>
                </a:cxn>
                <a:cxn ang="0">
                  <a:pos x="3" y="49"/>
                </a:cxn>
                <a:cxn ang="0">
                  <a:pos x="8" y="56"/>
                </a:cxn>
                <a:cxn ang="0">
                  <a:pos x="13" y="63"/>
                </a:cxn>
                <a:cxn ang="0">
                  <a:pos x="20" y="70"/>
                </a:cxn>
                <a:cxn ang="0">
                  <a:pos x="29" y="73"/>
                </a:cxn>
                <a:cxn ang="0">
                  <a:pos x="38" y="77"/>
                </a:cxn>
                <a:cxn ang="0">
                  <a:pos x="46" y="77"/>
                </a:cxn>
                <a:cxn ang="0">
                  <a:pos x="46" y="77"/>
                </a:cxn>
                <a:cxn ang="0">
                  <a:pos x="55" y="77"/>
                </a:cxn>
                <a:cxn ang="0">
                  <a:pos x="62" y="75"/>
                </a:cxn>
                <a:cxn ang="0">
                  <a:pos x="69" y="71"/>
                </a:cxn>
                <a:cxn ang="0">
                  <a:pos x="76" y="66"/>
                </a:cxn>
                <a:cxn ang="0">
                  <a:pos x="81" y="61"/>
                </a:cxn>
                <a:cxn ang="0">
                  <a:pos x="86" y="56"/>
                </a:cxn>
                <a:cxn ang="0">
                  <a:pos x="90" y="49"/>
                </a:cxn>
                <a:cxn ang="0">
                  <a:pos x="92" y="40"/>
                </a:cxn>
                <a:cxn ang="0">
                  <a:pos x="92" y="40"/>
                </a:cxn>
                <a:cxn ang="0">
                  <a:pos x="79" y="40"/>
                </a:cxn>
                <a:cxn ang="0">
                  <a:pos x="67" y="37"/>
                </a:cxn>
                <a:cxn ang="0">
                  <a:pos x="57" y="33"/>
                </a:cxn>
                <a:cxn ang="0">
                  <a:pos x="46" y="30"/>
                </a:cxn>
                <a:cxn ang="0">
                  <a:pos x="36" y="23"/>
                </a:cxn>
                <a:cxn ang="0">
                  <a:pos x="27" y="16"/>
                </a:cxn>
                <a:cxn ang="0">
                  <a:pos x="19" y="9"/>
                </a:cxn>
                <a:cxn ang="0">
                  <a:pos x="12" y="0"/>
                </a:cxn>
              </a:cxnLst>
              <a:rect l="0" t="0" r="r" b="b"/>
              <a:pathLst>
                <a:path w="92" h="77">
                  <a:moveTo>
                    <a:pt x="12" y="0"/>
                  </a:moveTo>
                  <a:lnTo>
                    <a:pt x="12" y="0"/>
                  </a:lnTo>
                  <a:lnTo>
                    <a:pt x="7" y="6"/>
                  </a:lnTo>
                  <a:lnTo>
                    <a:pt x="3" y="14"/>
                  </a:lnTo>
                  <a:lnTo>
                    <a:pt x="1" y="21"/>
                  </a:lnTo>
                  <a:lnTo>
                    <a:pt x="0" y="30"/>
                  </a:lnTo>
                  <a:lnTo>
                    <a:pt x="0" y="30"/>
                  </a:lnTo>
                  <a:lnTo>
                    <a:pt x="1" y="40"/>
                  </a:lnTo>
                  <a:lnTo>
                    <a:pt x="3" y="49"/>
                  </a:lnTo>
                  <a:lnTo>
                    <a:pt x="8" y="56"/>
                  </a:lnTo>
                  <a:lnTo>
                    <a:pt x="13" y="63"/>
                  </a:lnTo>
                  <a:lnTo>
                    <a:pt x="20" y="70"/>
                  </a:lnTo>
                  <a:lnTo>
                    <a:pt x="29" y="73"/>
                  </a:lnTo>
                  <a:lnTo>
                    <a:pt x="38" y="77"/>
                  </a:lnTo>
                  <a:lnTo>
                    <a:pt x="46" y="77"/>
                  </a:lnTo>
                  <a:lnTo>
                    <a:pt x="46" y="77"/>
                  </a:lnTo>
                  <a:lnTo>
                    <a:pt x="55" y="77"/>
                  </a:lnTo>
                  <a:lnTo>
                    <a:pt x="62" y="75"/>
                  </a:lnTo>
                  <a:lnTo>
                    <a:pt x="69" y="71"/>
                  </a:lnTo>
                  <a:lnTo>
                    <a:pt x="76" y="66"/>
                  </a:lnTo>
                  <a:lnTo>
                    <a:pt x="81" y="61"/>
                  </a:lnTo>
                  <a:lnTo>
                    <a:pt x="86" y="56"/>
                  </a:lnTo>
                  <a:lnTo>
                    <a:pt x="90" y="49"/>
                  </a:lnTo>
                  <a:lnTo>
                    <a:pt x="92" y="40"/>
                  </a:lnTo>
                  <a:lnTo>
                    <a:pt x="92" y="40"/>
                  </a:lnTo>
                  <a:lnTo>
                    <a:pt x="79" y="40"/>
                  </a:lnTo>
                  <a:lnTo>
                    <a:pt x="67" y="37"/>
                  </a:lnTo>
                  <a:lnTo>
                    <a:pt x="57" y="33"/>
                  </a:lnTo>
                  <a:lnTo>
                    <a:pt x="46" y="30"/>
                  </a:lnTo>
                  <a:lnTo>
                    <a:pt x="36" y="23"/>
                  </a:lnTo>
                  <a:lnTo>
                    <a:pt x="27" y="16"/>
                  </a:lnTo>
                  <a:lnTo>
                    <a:pt x="19" y="9"/>
                  </a:lnTo>
                  <a:lnTo>
                    <a:pt x="12" y="0"/>
                  </a:lnTo>
                </a:path>
              </a:pathLst>
            </a:custGeom>
            <a:noFill/>
            <a:ln w="9525">
              <a:noFill/>
              <a:round/>
            </a:ln>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425" name="Freeform 106"/>
            <p:cNvSpPr/>
            <p:nvPr/>
          </p:nvSpPr>
          <p:spPr bwMode="auto">
            <a:xfrm flipH="1">
              <a:off x="3557250" y="948367"/>
              <a:ext cx="280743" cy="257821"/>
            </a:xfrm>
            <a:custGeom>
              <a:avLst/>
              <a:gdLst/>
              <a:ahLst/>
              <a:cxnLst>
                <a:cxn ang="0">
                  <a:pos x="72" y="0"/>
                </a:cxn>
                <a:cxn ang="0">
                  <a:pos x="72" y="0"/>
                </a:cxn>
                <a:cxn ang="0">
                  <a:pos x="58" y="2"/>
                </a:cxn>
                <a:cxn ang="0">
                  <a:pos x="44" y="5"/>
                </a:cxn>
                <a:cxn ang="0">
                  <a:pos x="32" y="12"/>
                </a:cxn>
                <a:cxn ang="0">
                  <a:pos x="21" y="21"/>
                </a:cxn>
                <a:cxn ang="0">
                  <a:pos x="13" y="31"/>
                </a:cxn>
                <a:cxn ang="0">
                  <a:pos x="7" y="42"/>
                </a:cxn>
                <a:cxn ang="0">
                  <a:pos x="2" y="55"/>
                </a:cxn>
                <a:cxn ang="0">
                  <a:pos x="0" y="69"/>
                </a:cxn>
                <a:cxn ang="0">
                  <a:pos x="0" y="69"/>
                </a:cxn>
                <a:cxn ang="0">
                  <a:pos x="2" y="83"/>
                </a:cxn>
                <a:cxn ang="0">
                  <a:pos x="7" y="97"/>
                </a:cxn>
                <a:cxn ang="0">
                  <a:pos x="13" y="109"/>
                </a:cxn>
                <a:cxn ang="0">
                  <a:pos x="21" y="120"/>
                </a:cxn>
                <a:cxn ang="0">
                  <a:pos x="32" y="127"/>
                </a:cxn>
                <a:cxn ang="0">
                  <a:pos x="44" y="133"/>
                </a:cxn>
                <a:cxn ang="0">
                  <a:pos x="58" y="139"/>
                </a:cxn>
                <a:cxn ang="0">
                  <a:pos x="72" y="139"/>
                </a:cxn>
                <a:cxn ang="0">
                  <a:pos x="72" y="139"/>
                </a:cxn>
                <a:cxn ang="0">
                  <a:pos x="85" y="139"/>
                </a:cxn>
                <a:cxn ang="0">
                  <a:pos x="85" y="139"/>
                </a:cxn>
                <a:cxn ang="0">
                  <a:pos x="89" y="127"/>
                </a:cxn>
                <a:cxn ang="0">
                  <a:pos x="92" y="116"/>
                </a:cxn>
                <a:cxn ang="0">
                  <a:pos x="98" y="107"/>
                </a:cxn>
                <a:cxn ang="0">
                  <a:pos x="105" y="97"/>
                </a:cxn>
                <a:cxn ang="0">
                  <a:pos x="113" y="90"/>
                </a:cxn>
                <a:cxn ang="0">
                  <a:pos x="122" y="83"/>
                </a:cxn>
                <a:cxn ang="0">
                  <a:pos x="131" y="76"/>
                </a:cxn>
                <a:cxn ang="0">
                  <a:pos x="141" y="71"/>
                </a:cxn>
                <a:cxn ang="0">
                  <a:pos x="141" y="71"/>
                </a:cxn>
                <a:cxn ang="0">
                  <a:pos x="141" y="69"/>
                </a:cxn>
                <a:cxn ang="0">
                  <a:pos x="141" y="69"/>
                </a:cxn>
                <a:cxn ang="0">
                  <a:pos x="139" y="55"/>
                </a:cxn>
                <a:cxn ang="0">
                  <a:pos x="136" y="42"/>
                </a:cxn>
                <a:cxn ang="0">
                  <a:pos x="129" y="31"/>
                </a:cxn>
                <a:cxn ang="0">
                  <a:pos x="120" y="21"/>
                </a:cxn>
                <a:cxn ang="0">
                  <a:pos x="110" y="12"/>
                </a:cxn>
                <a:cxn ang="0">
                  <a:pos x="98" y="5"/>
                </a:cxn>
                <a:cxn ang="0">
                  <a:pos x="85" y="2"/>
                </a:cxn>
                <a:cxn ang="0">
                  <a:pos x="72" y="0"/>
                </a:cxn>
              </a:cxnLst>
              <a:rect l="0" t="0" r="r" b="b"/>
              <a:pathLst>
                <a:path w="141" h="139">
                  <a:moveTo>
                    <a:pt x="72" y="0"/>
                  </a:moveTo>
                  <a:lnTo>
                    <a:pt x="72" y="0"/>
                  </a:lnTo>
                  <a:lnTo>
                    <a:pt x="58" y="2"/>
                  </a:lnTo>
                  <a:lnTo>
                    <a:pt x="44" y="5"/>
                  </a:lnTo>
                  <a:lnTo>
                    <a:pt x="32" y="12"/>
                  </a:lnTo>
                  <a:lnTo>
                    <a:pt x="21" y="21"/>
                  </a:lnTo>
                  <a:lnTo>
                    <a:pt x="13" y="31"/>
                  </a:lnTo>
                  <a:lnTo>
                    <a:pt x="7" y="42"/>
                  </a:lnTo>
                  <a:lnTo>
                    <a:pt x="2" y="55"/>
                  </a:lnTo>
                  <a:lnTo>
                    <a:pt x="0" y="69"/>
                  </a:lnTo>
                  <a:lnTo>
                    <a:pt x="0" y="69"/>
                  </a:lnTo>
                  <a:lnTo>
                    <a:pt x="2" y="83"/>
                  </a:lnTo>
                  <a:lnTo>
                    <a:pt x="7" y="97"/>
                  </a:lnTo>
                  <a:lnTo>
                    <a:pt x="13" y="109"/>
                  </a:lnTo>
                  <a:lnTo>
                    <a:pt x="21" y="120"/>
                  </a:lnTo>
                  <a:lnTo>
                    <a:pt x="32" y="127"/>
                  </a:lnTo>
                  <a:lnTo>
                    <a:pt x="44" y="133"/>
                  </a:lnTo>
                  <a:lnTo>
                    <a:pt x="58" y="139"/>
                  </a:lnTo>
                  <a:lnTo>
                    <a:pt x="72" y="139"/>
                  </a:lnTo>
                  <a:lnTo>
                    <a:pt x="72" y="139"/>
                  </a:lnTo>
                  <a:lnTo>
                    <a:pt x="85" y="139"/>
                  </a:lnTo>
                  <a:lnTo>
                    <a:pt x="85" y="139"/>
                  </a:lnTo>
                  <a:lnTo>
                    <a:pt x="89" y="127"/>
                  </a:lnTo>
                  <a:lnTo>
                    <a:pt x="92" y="116"/>
                  </a:lnTo>
                  <a:lnTo>
                    <a:pt x="98" y="107"/>
                  </a:lnTo>
                  <a:lnTo>
                    <a:pt x="105" y="97"/>
                  </a:lnTo>
                  <a:lnTo>
                    <a:pt x="113" y="90"/>
                  </a:lnTo>
                  <a:lnTo>
                    <a:pt x="122" y="83"/>
                  </a:lnTo>
                  <a:lnTo>
                    <a:pt x="131" y="76"/>
                  </a:lnTo>
                  <a:lnTo>
                    <a:pt x="141" y="71"/>
                  </a:lnTo>
                  <a:lnTo>
                    <a:pt x="141" y="71"/>
                  </a:lnTo>
                  <a:lnTo>
                    <a:pt x="141" y="69"/>
                  </a:lnTo>
                  <a:lnTo>
                    <a:pt x="141" y="69"/>
                  </a:lnTo>
                  <a:lnTo>
                    <a:pt x="139" y="55"/>
                  </a:lnTo>
                  <a:lnTo>
                    <a:pt x="136" y="42"/>
                  </a:lnTo>
                  <a:lnTo>
                    <a:pt x="129" y="31"/>
                  </a:lnTo>
                  <a:lnTo>
                    <a:pt x="120" y="21"/>
                  </a:lnTo>
                  <a:lnTo>
                    <a:pt x="110" y="12"/>
                  </a:lnTo>
                  <a:lnTo>
                    <a:pt x="98" y="5"/>
                  </a:lnTo>
                  <a:lnTo>
                    <a:pt x="85" y="2"/>
                  </a:lnTo>
                  <a:lnTo>
                    <a:pt x="72" y="0"/>
                  </a:lnTo>
                </a:path>
              </a:pathLst>
            </a:custGeom>
            <a:noFill/>
            <a:ln w="9525">
              <a:noFill/>
              <a:round/>
            </a:ln>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426" name="Freeform 117"/>
            <p:cNvSpPr/>
            <p:nvPr/>
          </p:nvSpPr>
          <p:spPr bwMode="auto">
            <a:xfrm flipH="1">
              <a:off x="4672257" y="1154252"/>
              <a:ext cx="394234" cy="382093"/>
            </a:xfrm>
            <a:custGeom>
              <a:avLst/>
              <a:gdLst/>
              <a:ahLst/>
              <a:cxnLst>
                <a:cxn ang="0">
                  <a:pos x="102" y="0"/>
                </a:cxn>
                <a:cxn ang="0">
                  <a:pos x="102" y="0"/>
                </a:cxn>
                <a:cxn ang="0">
                  <a:pos x="92" y="0"/>
                </a:cxn>
                <a:cxn ang="0">
                  <a:pos x="81" y="2"/>
                </a:cxn>
                <a:cxn ang="0">
                  <a:pos x="62" y="9"/>
                </a:cxn>
                <a:cxn ang="0">
                  <a:pos x="45" y="17"/>
                </a:cxn>
                <a:cxn ang="0">
                  <a:pos x="29" y="29"/>
                </a:cxn>
                <a:cxn ang="0">
                  <a:pos x="17" y="45"/>
                </a:cxn>
                <a:cxn ang="0">
                  <a:pos x="7" y="62"/>
                </a:cxn>
                <a:cxn ang="0">
                  <a:pos x="2" y="83"/>
                </a:cxn>
                <a:cxn ang="0">
                  <a:pos x="0" y="92"/>
                </a:cxn>
                <a:cxn ang="0">
                  <a:pos x="0" y="104"/>
                </a:cxn>
                <a:cxn ang="0">
                  <a:pos x="0" y="104"/>
                </a:cxn>
                <a:cxn ang="0">
                  <a:pos x="0" y="121"/>
                </a:cxn>
                <a:cxn ang="0">
                  <a:pos x="5" y="137"/>
                </a:cxn>
                <a:cxn ang="0">
                  <a:pos x="12" y="153"/>
                </a:cxn>
                <a:cxn ang="0">
                  <a:pos x="21" y="166"/>
                </a:cxn>
                <a:cxn ang="0">
                  <a:pos x="21" y="166"/>
                </a:cxn>
                <a:cxn ang="0">
                  <a:pos x="28" y="159"/>
                </a:cxn>
                <a:cxn ang="0">
                  <a:pos x="36" y="154"/>
                </a:cxn>
                <a:cxn ang="0">
                  <a:pos x="45" y="151"/>
                </a:cxn>
                <a:cxn ang="0">
                  <a:pos x="55" y="149"/>
                </a:cxn>
                <a:cxn ang="0">
                  <a:pos x="55" y="149"/>
                </a:cxn>
                <a:cxn ang="0">
                  <a:pos x="64" y="151"/>
                </a:cxn>
                <a:cxn ang="0">
                  <a:pos x="73" y="154"/>
                </a:cxn>
                <a:cxn ang="0">
                  <a:pos x="81" y="158"/>
                </a:cxn>
                <a:cxn ang="0">
                  <a:pos x="88" y="163"/>
                </a:cxn>
                <a:cxn ang="0">
                  <a:pos x="94" y="170"/>
                </a:cxn>
                <a:cxn ang="0">
                  <a:pos x="99" y="179"/>
                </a:cxn>
                <a:cxn ang="0">
                  <a:pos x="101" y="187"/>
                </a:cxn>
                <a:cxn ang="0">
                  <a:pos x="102" y="196"/>
                </a:cxn>
                <a:cxn ang="0">
                  <a:pos x="102" y="196"/>
                </a:cxn>
                <a:cxn ang="0">
                  <a:pos x="101" y="206"/>
                </a:cxn>
                <a:cxn ang="0">
                  <a:pos x="101" y="206"/>
                </a:cxn>
                <a:cxn ang="0">
                  <a:pos x="102" y="206"/>
                </a:cxn>
                <a:cxn ang="0">
                  <a:pos x="102" y="206"/>
                </a:cxn>
                <a:cxn ang="0">
                  <a:pos x="118" y="206"/>
                </a:cxn>
                <a:cxn ang="0">
                  <a:pos x="133" y="203"/>
                </a:cxn>
                <a:cxn ang="0">
                  <a:pos x="147" y="196"/>
                </a:cxn>
                <a:cxn ang="0">
                  <a:pos x="161" y="189"/>
                </a:cxn>
                <a:cxn ang="0">
                  <a:pos x="172" y="180"/>
                </a:cxn>
                <a:cxn ang="0">
                  <a:pos x="182" y="170"/>
                </a:cxn>
                <a:cxn ang="0">
                  <a:pos x="191" y="158"/>
                </a:cxn>
                <a:cxn ang="0">
                  <a:pos x="198" y="144"/>
                </a:cxn>
                <a:cxn ang="0">
                  <a:pos x="198" y="144"/>
                </a:cxn>
                <a:cxn ang="0">
                  <a:pos x="187" y="139"/>
                </a:cxn>
                <a:cxn ang="0">
                  <a:pos x="179" y="133"/>
                </a:cxn>
                <a:cxn ang="0">
                  <a:pos x="170" y="125"/>
                </a:cxn>
                <a:cxn ang="0">
                  <a:pos x="163" y="116"/>
                </a:cxn>
                <a:cxn ang="0">
                  <a:pos x="158" y="106"/>
                </a:cxn>
                <a:cxn ang="0">
                  <a:pos x="153" y="95"/>
                </a:cxn>
                <a:cxn ang="0">
                  <a:pos x="151" y="85"/>
                </a:cxn>
                <a:cxn ang="0">
                  <a:pos x="149" y="73"/>
                </a:cxn>
                <a:cxn ang="0">
                  <a:pos x="149" y="73"/>
                </a:cxn>
                <a:cxn ang="0">
                  <a:pos x="151" y="59"/>
                </a:cxn>
                <a:cxn ang="0">
                  <a:pos x="154" y="45"/>
                </a:cxn>
                <a:cxn ang="0">
                  <a:pos x="160" y="33"/>
                </a:cxn>
                <a:cxn ang="0">
                  <a:pos x="168" y="22"/>
                </a:cxn>
                <a:cxn ang="0">
                  <a:pos x="168" y="22"/>
                </a:cxn>
                <a:cxn ang="0">
                  <a:pos x="153" y="12"/>
                </a:cxn>
                <a:cxn ang="0">
                  <a:pos x="137" y="5"/>
                </a:cxn>
                <a:cxn ang="0">
                  <a:pos x="121" y="2"/>
                </a:cxn>
                <a:cxn ang="0">
                  <a:pos x="102" y="0"/>
                </a:cxn>
              </a:cxnLst>
              <a:rect l="0" t="0" r="r" b="b"/>
              <a:pathLst>
                <a:path w="198" h="206">
                  <a:moveTo>
                    <a:pt x="102" y="0"/>
                  </a:moveTo>
                  <a:lnTo>
                    <a:pt x="102" y="0"/>
                  </a:lnTo>
                  <a:lnTo>
                    <a:pt x="92" y="0"/>
                  </a:lnTo>
                  <a:lnTo>
                    <a:pt x="81" y="2"/>
                  </a:lnTo>
                  <a:lnTo>
                    <a:pt x="62" y="9"/>
                  </a:lnTo>
                  <a:lnTo>
                    <a:pt x="45" y="17"/>
                  </a:lnTo>
                  <a:lnTo>
                    <a:pt x="29" y="29"/>
                  </a:lnTo>
                  <a:lnTo>
                    <a:pt x="17" y="45"/>
                  </a:lnTo>
                  <a:lnTo>
                    <a:pt x="7" y="62"/>
                  </a:lnTo>
                  <a:lnTo>
                    <a:pt x="2" y="83"/>
                  </a:lnTo>
                  <a:lnTo>
                    <a:pt x="0" y="92"/>
                  </a:lnTo>
                  <a:lnTo>
                    <a:pt x="0" y="104"/>
                  </a:lnTo>
                  <a:lnTo>
                    <a:pt x="0" y="104"/>
                  </a:lnTo>
                  <a:lnTo>
                    <a:pt x="0" y="121"/>
                  </a:lnTo>
                  <a:lnTo>
                    <a:pt x="5" y="137"/>
                  </a:lnTo>
                  <a:lnTo>
                    <a:pt x="12" y="153"/>
                  </a:lnTo>
                  <a:lnTo>
                    <a:pt x="21" y="166"/>
                  </a:lnTo>
                  <a:lnTo>
                    <a:pt x="21" y="166"/>
                  </a:lnTo>
                  <a:lnTo>
                    <a:pt x="28" y="159"/>
                  </a:lnTo>
                  <a:lnTo>
                    <a:pt x="36" y="154"/>
                  </a:lnTo>
                  <a:lnTo>
                    <a:pt x="45" y="151"/>
                  </a:lnTo>
                  <a:lnTo>
                    <a:pt x="55" y="149"/>
                  </a:lnTo>
                  <a:lnTo>
                    <a:pt x="55" y="149"/>
                  </a:lnTo>
                  <a:lnTo>
                    <a:pt x="64" y="151"/>
                  </a:lnTo>
                  <a:lnTo>
                    <a:pt x="73" y="154"/>
                  </a:lnTo>
                  <a:lnTo>
                    <a:pt x="81" y="158"/>
                  </a:lnTo>
                  <a:lnTo>
                    <a:pt x="88" y="163"/>
                  </a:lnTo>
                  <a:lnTo>
                    <a:pt x="94" y="170"/>
                  </a:lnTo>
                  <a:lnTo>
                    <a:pt x="99" y="179"/>
                  </a:lnTo>
                  <a:lnTo>
                    <a:pt x="101" y="187"/>
                  </a:lnTo>
                  <a:lnTo>
                    <a:pt x="102" y="196"/>
                  </a:lnTo>
                  <a:lnTo>
                    <a:pt x="102" y="196"/>
                  </a:lnTo>
                  <a:lnTo>
                    <a:pt x="101" y="206"/>
                  </a:lnTo>
                  <a:lnTo>
                    <a:pt x="101" y="206"/>
                  </a:lnTo>
                  <a:lnTo>
                    <a:pt x="102" y="206"/>
                  </a:lnTo>
                  <a:lnTo>
                    <a:pt x="102" y="206"/>
                  </a:lnTo>
                  <a:lnTo>
                    <a:pt x="118" y="206"/>
                  </a:lnTo>
                  <a:lnTo>
                    <a:pt x="133" y="203"/>
                  </a:lnTo>
                  <a:lnTo>
                    <a:pt x="147" y="196"/>
                  </a:lnTo>
                  <a:lnTo>
                    <a:pt x="161" y="189"/>
                  </a:lnTo>
                  <a:lnTo>
                    <a:pt x="172" y="180"/>
                  </a:lnTo>
                  <a:lnTo>
                    <a:pt x="182" y="170"/>
                  </a:lnTo>
                  <a:lnTo>
                    <a:pt x="191" y="158"/>
                  </a:lnTo>
                  <a:lnTo>
                    <a:pt x="198" y="144"/>
                  </a:lnTo>
                  <a:lnTo>
                    <a:pt x="198" y="144"/>
                  </a:lnTo>
                  <a:lnTo>
                    <a:pt x="187" y="139"/>
                  </a:lnTo>
                  <a:lnTo>
                    <a:pt x="179" y="133"/>
                  </a:lnTo>
                  <a:lnTo>
                    <a:pt x="170" y="125"/>
                  </a:lnTo>
                  <a:lnTo>
                    <a:pt x="163" y="116"/>
                  </a:lnTo>
                  <a:lnTo>
                    <a:pt x="158" y="106"/>
                  </a:lnTo>
                  <a:lnTo>
                    <a:pt x="153" y="95"/>
                  </a:lnTo>
                  <a:lnTo>
                    <a:pt x="151" y="85"/>
                  </a:lnTo>
                  <a:lnTo>
                    <a:pt x="149" y="73"/>
                  </a:lnTo>
                  <a:lnTo>
                    <a:pt x="149" y="73"/>
                  </a:lnTo>
                  <a:lnTo>
                    <a:pt x="151" y="59"/>
                  </a:lnTo>
                  <a:lnTo>
                    <a:pt x="154" y="45"/>
                  </a:lnTo>
                  <a:lnTo>
                    <a:pt x="160" y="33"/>
                  </a:lnTo>
                  <a:lnTo>
                    <a:pt x="168" y="22"/>
                  </a:lnTo>
                  <a:lnTo>
                    <a:pt x="168" y="22"/>
                  </a:lnTo>
                  <a:lnTo>
                    <a:pt x="153" y="12"/>
                  </a:lnTo>
                  <a:lnTo>
                    <a:pt x="137" y="5"/>
                  </a:lnTo>
                  <a:lnTo>
                    <a:pt x="121" y="2"/>
                  </a:lnTo>
                  <a:lnTo>
                    <a:pt x="102" y="0"/>
                  </a:lnTo>
                  <a:close/>
                </a:path>
              </a:pathLst>
            </a:custGeom>
            <a:solidFill>
              <a:srgbClr val="DDB3A9"/>
            </a:solidFill>
            <a:ln w="9525">
              <a:noFill/>
              <a:round/>
            </a:ln>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427" name="Freeform 118"/>
            <p:cNvSpPr/>
            <p:nvPr/>
          </p:nvSpPr>
          <p:spPr bwMode="auto">
            <a:xfrm flipH="1">
              <a:off x="4672257" y="1154252"/>
              <a:ext cx="394234" cy="382093"/>
            </a:xfrm>
            <a:custGeom>
              <a:avLst/>
              <a:gdLst/>
              <a:ahLst/>
              <a:cxnLst>
                <a:cxn ang="0">
                  <a:pos x="102" y="0"/>
                </a:cxn>
                <a:cxn ang="0">
                  <a:pos x="102" y="0"/>
                </a:cxn>
                <a:cxn ang="0">
                  <a:pos x="92" y="0"/>
                </a:cxn>
                <a:cxn ang="0">
                  <a:pos x="81" y="2"/>
                </a:cxn>
                <a:cxn ang="0">
                  <a:pos x="62" y="9"/>
                </a:cxn>
                <a:cxn ang="0">
                  <a:pos x="45" y="17"/>
                </a:cxn>
                <a:cxn ang="0">
                  <a:pos x="29" y="29"/>
                </a:cxn>
                <a:cxn ang="0">
                  <a:pos x="17" y="45"/>
                </a:cxn>
                <a:cxn ang="0">
                  <a:pos x="7" y="62"/>
                </a:cxn>
                <a:cxn ang="0">
                  <a:pos x="2" y="83"/>
                </a:cxn>
                <a:cxn ang="0">
                  <a:pos x="0" y="92"/>
                </a:cxn>
                <a:cxn ang="0">
                  <a:pos x="0" y="104"/>
                </a:cxn>
                <a:cxn ang="0">
                  <a:pos x="0" y="104"/>
                </a:cxn>
                <a:cxn ang="0">
                  <a:pos x="0" y="121"/>
                </a:cxn>
                <a:cxn ang="0">
                  <a:pos x="5" y="137"/>
                </a:cxn>
                <a:cxn ang="0">
                  <a:pos x="12" y="153"/>
                </a:cxn>
                <a:cxn ang="0">
                  <a:pos x="21" y="166"/>
                </a:cxn>
                <a:cxn ang="0">
                  <a:pos x="21" y="166"/>
                </a:cxn>
                <a:cxn ang="0">
                  <a:pos x="28" y="159"/>
                </a:cxn>
                <a:cxn ang="0">
                  <a:pos x="36" y="154"/>
                </a:cxn>
                <a:cxn ang="0">
                  <a:pos x="45" y="151"/>
                </a:cxn>
                <a:cxn ang="0">
                  <a:pos x="55" y="149"/>
                </a:cxn>
                <a:cxn ang="0">
                  <a:pos x="55" y="149"/>
                </a:cxn>
                <a:cxn ang="0">
                  <a:pos x="64" y="151"/>
                </a:cxn>
                <a:cxn ang="0">
                  <a:pos x="73" y="154"/>
                </a:cxn>
                <a:cxn ang="0">
                  <a:pos x="81" y="158"/>
                </a:cxn>
                <a:cxn ang="0">
                  <a:pos x="88" y="163"/>
                </a:cxn>
                <a:cxn ang="0">
                  <a:pos x="94" y="170"/>
                </a:cxn>
                <a:cxn ang="0">
                  <a:pos x="99" y="179"/>
                </a:cxn>
                <a:cxn ang="0">
                  <a:pos x="101" y="187"/>
                </a:cxn>
                <a:cxn ang="0">
                  <a:pos x="102" y="196"/>
                </a:cxn>
                <a:cxn ang="0">
                  <a:pos x="102" y="196"/>
                </a:cxn>
                <a:cxn ang="0">
                  <a:pos x="101" y="206"/>
                </a:cxn>
                <a:cxn ang="0">
                  <a:pos x="101" y="206"/>
                </a:cxn>
                <a:cxn ang="0">
                  <a:pos x="102" y="206"/>
                </a:cxn>
                <a:cxn ang="0">
                  <a:pos x="102" y="206"/>
                </a:cxn>
                <a:cxn ang="0">
                  <a:pos x="118" y="206"/>
                </a:cxn>
                <a:cxn ang="0">
                  <a:pos x="133" y="203"/>
                </a:cxn>
                <a:cxn ang="0">
                  <a:pos x="147" y="196"/>
                </a:cxn>
                <a:cxn ang="0">
                  <a:pos x="161" y="189"/>
                </a:cxn>
                <a:cxn ang="0">
                  <a:pos x="172" y="180"/>
                </a:cxn>
                <a:cxn ang="0">
                  <a:pos x="182" y="170"/>
                </a:cxn>
                <a:cxn ang="0">
                  <a:pos x="191" y="158"/>
                </a:cxn>
                <a:cxn ang="0">
                  <a:pos x="198" y="144"/>
                </a:cxn>
                <a:cxn ang="0">
                  <a:pos x="198" y="144"/>
                </a:cxn>
                <a:cxn ang="0">
                  <a:pos x="187" y="139"/>
                </a:cxn>
                <a:cxn ang="0">
                  <a:pos x="179" y="133"/>
                </a:cxn>
                <a:cxn ang="0">
                  <a:pos x="170" y="125"/>
                </a:cxn>
                <a:cxn ang="0">
                  <a:pos x="163" y="116"/>
                </a:cxn>
                <a:cxn ang="0">
                  <a:pos x="158" y="106"/>
                </a:cxn>
                <a:cxn ang="0">
                  <a:pos x="153" y="95"/>
                </a:cxn>
                <a:cxn ang="0">
                  <a:pos x="151" y="85"/>
                </a:cxn>
                <a:cxn ang="0">
                  <a:pos x="149" y="73"/>
                </a:cxn>
                <a:cxn ang="0">
                  <a:pos x="149" y="73"/>
                </a:cxn>
                <a:cxn ang="0">
                  <a:pos x="151" y="59"/>
                </a:cxn>
                <a:cxn ang="0">
                  <a:pos x="154" y="45"/>
                </a:cxn>
                <a:cxn ang="0">
                  <a:pos x="160" y="33"/>
                </a:cxn>
                <a:cxn ang="0">
                  <a:pos x="168" y="22"/>
                </a:cxn>
                <a:cxn ang="0">
                  <a:pos x="168" y="22"/>
                </a:cxn>
                <a:cxn ang="0">
                  <a:pos x="153" y="12"/>
                </a:cxn>
                <a:cxn ang="0">
                  <a:pos x="137" y="5"/>
                </a:cxn>
                <a:cxn ang="0">
                  <a:pos x="121" y="2"/>
                </a:cxn>
                <a:cxn ang="0">
                  <a:pos x="102" y="0"/>
                </a:cxn>
              </a:cxnLst>
              <a:rect l="0" t="0" r="r" b="b"/>
              <a:pathLst>
                <a:path w="198" h="206">
                  <a:moveTo>
                    <a:pt x="102" y="0"/>
                  </a:moveTo>
                  <a:lnTo>
                    <a:pt x="102" y="0"/>
                  </a:lnTo>
                  <a:lnTo>
                    <a:pt x="92" y="0"/>
                  </a:lnTo>
                  <a:lnTo>
                    <a:pt x="81" y="2"/>
                  </a:lnTo>
                  <a:lnTo>
                    <a:pt x="62" y="9"/>
                  </a:lnTo>
                  <a:lnTo>
                    <a:pt x="45" y="17"/>
                  </a:lnTo>
                  <a:lnTo>
                    <a:pt x="29" y="29"/>
                  </a:lnTo>
                  <a:lnTo>
                    <a:pt x="17" y="45"/>
                  </a:lnTo>
                  <a:lnTo>
                    <a:pt x="7" y="62"/>
                  </a:lnTo>
                  <a:lnTo>
                    <a:pt x="2" y="83"/>
                  </a:lnTo>
                  <a:lnTo>
                    <a:pt x="0" y="92"/>
                  </a:lnTo>
                  <a:lnTo>
                    <a:pt x="0" y="104"/>
                  </a:lnTo>
                  <a:lnTo>
                    <a:pt x="0" y="104"/>
                  </a:lnTo>
                  <a:lnTo>
                    <a:pt x="0" y="121"/>
                  </a:lnTo>
                  <a:lnTo>
                    <a:pt x="5" y="137"/>
                  </a:lnTo>
                  <a:lnTo>
                    <a:pt x="12" y="153"/>
                  </a:lnTo>
                  <a:lnTo>
                    <a:pt x="21" y="166"/>
                  </a:lnTo>
                  <a:lnTo>
                    <a:pt x="21" y="166"/>
                  </a:lnTo>
                  <a:lnTo>
                    <a:pt x="28" y="159"/>
                  </a:lnTo>
                  <a:lnTo>
                    <a:pt x="36" y="154"/>
                  </a:lnTo>
                  <a:lnTo>
                    <a:pt x="45" y="151"/>
                  </a:lnTo>
                  <a:lnTo>
                    <a:pt x="55" y="149"/>
                  </a:lnTo>
                  <a:lnTo>
                    <a:pt x="55" y="149"/>
                  </a:lnTo>
                  <a:lnTo>
                    <a:pt x="64" y="151"/>
                  </a:lnTo>
                  <a:lnTo>
                    <a:pt x="73" y="154"/>
                  </a:lnTo>
                  <a:lnTo>
                    <a:pt x="81" y="158"/>
                  </a:lnTo>
                  <a:lnTo>
                    <a:pt x="88" y="163"/>
                  </a:lnTo>
                  <a:lnTo>
                    <a:pt x="94" y="170"/>
                  </a:lnTo>
                  <a:lnTo>
                    <a:pt x="99" y="179"/>
                  </a:lnTo>
                  <a:lnTo>
                    <a:pt x="101" y="187"/>
                  </a:lnTo>
                  <a:lnTo>
                    <a:pt x="102" y="196"/>
                  </a:lnTo>
                  <a:lnTo>
                    <a:pt x="102" y="196"/>
                  </a:lnTo>
                  <a:lnTo>
                    <a:pt x="101" y="206"/>
                  </a:lnTo>
                  <a:lnTo>
                    <a:pt x="101" y="206"/>
                  </a:lnTo>
                  <a:lnTo>
                    <a:pt x="102" y="206"/>
                  </a:lnTo>
                  <a:lnTo>
                    <a:pt x="102" y="206"/>
                  </a:lnTo>
                  <a:lnTo>
                    <a:pt x="118" y="206"/>
                  </a:lnTo>
                  <a:lnTo>
                    <a:pt x="133" y="203"/>
                  </a:lnTo>
                  <a:lnTo>
                    <a:pt x="147" y="196"/>
                  </a:lnTo>
                  <a:lnTo>
                    <a:pt x="161" y="189"/>
                  </a:lnTo>
                  <a:lnTo>
                    <a:pt x="172" y="180"/>
                  </a:lnTo>
                  <a:lnTo>
                    <a:pt x="182" y="170"/>
                  </a:lnTo>
                  <a:lnTo>
                    <a:pt x="191" y="158"/>
                  </a:lnTo>
                  <a:lnTo>
                    <a:pt x="198" y="144"/>
                  </a:lnTo>
                  <a:lnTo>
                    <a:pt x="198" y="144"/>
                  </a:lnTo>
                  <a:lnTo>
                    <a:pt x="187" y="139"/>
                  </a:lnTo>
                  <a:lnTo>
                    <a:pt x="179" y="133"/>
                  </a:lnTo>
                  <a:lnTo>
                    <a:pt x="170" y="125"/>
                  </a:lnTo>
                  <a:lnTo>
                    <a:pt x="163" y="116"/>
                  </a:lnTo>
                  <a:lnTo>
                    <a:pt x="158" y="106"/>
                  </a:lnTo>
                  <a:lnTo>
                    <a:pt x="153" y="95"/>
                  </a:lnTo>
                  <a:lnTo>
                    <a:pt x="151" y="85"/>
                  </a:lnTo>
                  <a:lnTo>
                    <a:pt x="149" y="73"/>
                  </a:lnTo>
                  <a:lnTo>
                    <a:pt x="149" y="73"/>
                  </a:lnTo>
                  <a:lnTo>
                    <a:pt x="151" y="59"/>
                  </a:lnTo>
                  <a:lnTo>
                    <a:pt x="154" y="45"/>
                  </a:lnTo>
                  <a:lnTo>
                    <a:pt x="160" y="33"/>
                  </a:lnTo>
                  <a:lnTo>
                    <a:pt x="168" y="22"/>
                  </a:lnTo>
                  <a:lnTo>
                    <a:pt x="168" y="22"/>
                  </a:lnTo>
                  <a:lnTo>
                    <a:pt x="153" y="12"/>
                  </a:lnTo>
                  <a:lnTo>
                    <a:pt x="137" y="5"/>
                  </a:lnTo>
                  <a:lnTo>
                    <a:pt x="121" y="2"/>
                  </a:lnTo>
                  <a:lnTo>
                    <a:pt x="102" y="0"/>
                  </a:lnTo>
                </a:path>
              </a:pathLst>
            </a:custGeom>
            <a:noFill/>
            <a:ln w="9525">
              <a:noFill/>
              <a:round/>
            </a:ln>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428" name="Freeform 119"/>
            <p:cNvSpPr/>
            <p:nvPr/>
          </p:nvSpPr>
          <p:spPr bwMode="auto">
            <a:xfrm flipH="1">
              <a:off x="4863399" y="1430620"/>
              <a:ext cx="161278" cy="105725"/>
            </a:xfrm>
            <a:custGeom>
              <a:avLst/>
              <a:gdLst/>
              <a:ahLst/>
              <a:cxnLst>
                <a:cxn ang="0">
                  <a:pos x="34" y="0"/>
                </a:cxn>
                <a:cxn ang="0">
                  <a:pos x="34" y="0"/>
                </a:cxn>
                <a:cxn ang="0">
                  <a:pos x="24" y="2"/>
                </a:cxn>
                <a:cxn ang="0">
                  <a:pos x="15" y="5"/>
                </a:cxn>
                <a:cxn ang="0">
                  <a:pos x="7" y="10"/>
                </a:cxn>
                <a:cxn ang="0">
                  <a:pos x="0" y="17"/>
                </a:cxn>
                <a:cxn ang="0">
                  <a:pos x="0" y="17"/>
                </a:cxn>
                <a:cxn ang="0">
                  <a:pos x="7" y="26"/>
                </a:cxn>
                <a:cxn ang="0">
                  <a:pos x="15" y="33"/>
                </a:cxn>
                <a:cxn ang="0">
                  <a:pos x="24" y="40"/>
                </a:cxn>
                <a:cxn ang="0">
                  <a:pos x="34" y="47"/>
                </a:cxn>
                <a:cxn ang="0">
                  <a:pos x="45" y="50"/>
                </a:cxn>
                <a:cxn ang="0">
                  <a:pos x="55" y="54"/>
                </a:cxn>
                <a:cxn ang="0">
                  <a:pos x="67" y="57"/>
                </a:cxn>
                <a:cxn ang="0">
                  <a:pos x="80" y="57"/>
                </a:cxn>
                <a:cxn ang="0">
                  <a:pos x="80" y="57"/>
                </a:cxn>
                <a:cxn ang="0">
                  <a:pos x="81" y="47"/>
                </a:cxn>
                <a:cxn ang="0">
                  <a:pos x="81" y="47"/>
                </a:cxn>
                <a:cxn ang="0">
                  <a:pos x="80" y="38"/>
                </a:cxn>
                <a:cxn ang="0">
                  <a:pos x="78" y="30"/>
                </a:cxn>
                <a:cxn ang="0">
                  <a:pos x="73" y="21"/>
                </a:cxn>
                <a:cxn ang="0">
                  <a:pos x="67" y="14"/>
                </a:cxn>
                <a:cxn ang="0">
                  <a:pos x="60" y="9"/>
                </a:cxn>
                <a:cxn ang="0">
                  <a:pos x="52" y="5"/>
                </a:cxn>
                <a:cxn ang="0">
                  <a:pos x="43" y="2"/>
                </a:cxn>
                <a:cxn ang="0">
                  <a:pos x="34" y="0"/>
                </a:cxn>
              </a:cxnLst>
              <a:rect l="0" t="0" r="r" b="b"/>
              <a:pathLst>
                <a:path w="81" h="57">
                  <a:moveTo>
                    <a:pt x="34" y="0"/>
                  </a:moveTo>
                  <a:lnTo>
                    <a:pt x="34" y="0"/>
                  </a:lnTo>
                  <a:lnTo>
                    <a:pt x="24" y="2"/>
                  </a:lnTo>
                  <a:lnTo>
                    <a:pt x="15" y="5"/>
                  </a:lnTo>
                  <a:lnTo>
                    <a:pt x="7" y="10"/>
                  </a:lnTo>
                  <a:lnTo>
                    <a:pt x="0" y="17"/>
                  </a:lnTo>
                  <a:lnTo>
                    <a:pt x="0" y="17"/>
                  </a:lnTo>
                  <a:lnTo>
                    <a:pt x="7" y="26"/>
                  </a:lnTo>
                  <a:lnTo>
                    <a:pt x="15" y="33"/>
                  </a:lnTo>
                  <a:lnTo>
                    <a:pt x="24" y="40"/>
                  </a:lnTo>
                  <a:lnTo>
                    <a:pt x="34" y="47"/>
                  </a:lnTo>
                  <a:lnTo>
                    <a:pt x="45" y="50"/>
                  </a:lnTo>
                  <a:lnTo>
                    <a:pt x="55" y="54"/>
                  </a:lnTo>
                  <a:lnTo>
                    <a:pt x="67" y="57"/>
                  </a:lnTo>
                  <a:lnTo>
                    <a:pt x="80" y="57"/>
                  </a:lnTo>
                  <a:lnTo>
                    <a:pt x="80" y="57"/>
                  </a:lnTo>
                  <a:lnTo>
                    <a:pt x="81" y="47"/>
                  </a:lnTo>
                  <a:lnTo>
                    <a:pt x="81" y="47"/>
                  </a:lnTo>
                  <a:lnTo>
                    <a:pt x="80" y="38"/>
                  </a:lnTo>
                  <a:lnTo>
                    <a:pt x="78" y="30"/>
                  </a:lnTo>
                  <a:lnTo>
                    <a:pt x="73" y="21"/>
                  </a:lnTo>
                  <a:lnTo>
                    <a:pt x="67" y="14"/>
                  </a:lnTo>
                  <a:lnTo>
                    <a:pt x="60" y="9"/>
                  </a:lnTo>
                  <a:lnTo>
                    <a:pt x="52" y="5"/>
                  </a:lnTo>
                  <a:lnTo>
                    <a:pt x="43" y="2"/>
                  </a:lnTo>
                  <a:lnTo>
                    <a:pt x="34" y="0"/>
                  </a:lnTo>
                  <a:close/>
                </a:path>
              </a:pathLst>
            </a:custGeom>
            <a:solidFill>
              <a:srgbClr val="D7AE9E"/>
            </a:solidFill>
            <a:ln w="9525">
              <a:noFill/>
              <a:round/>
            </a:ln>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429" name="Freeform 120"/>
            <p:cNvSpPr/>
            <p:nvPr/>
          </p:nvSpPr>
          <p:spPr bwMode="auto">
            <a:xfrm flipH="1">
              <a:off x="4863399" y="1430620"/>
              <a:ext cx="161278" cy="105725"/>
            </a:xfrm>
            <a:custGeom>
              <a:avLst/>
              <a:gdLst/>
              <a:ahLst/>
              <a:cxnLst>
                <a:cxn ang="0">
                  <a:pos x="34" y="0"/>
                </a:cxn>
                <a:cxn ang="0">
                  <a:pos x="34" y="0"/>
                </a:cxn>
                <a:cxn ang="0">
                  <a:pos x="24" y="2"/>
                </a:cxn>
                <a:cxn ang="0">
                  <a:pos x="15" y="5"/>
                </a:cxn>
                <a:cxn ang="0">
                  <a:pos x="7" y="10"/>
                </a:cxn>
                <a:cxn ang="0">
                  <a:pos x="0" y="17"/>
                </a:cxn>
                <a:cxn ang="0">
                  <a:pos x="0" y="17"/>
                </a:cxn>
                <a:cxn ang="0">
                  <a:pos x="7" y="26"/>
                </a:cxn>
                <a:cxn ang="0">
                  <a:pos x="15" y="33"/>
                </a:cxn>
                <a:cxn ang="0">
                  <a:pos x="24" y="40"/>
                </a:cxn>
                <a:cxn ang="0">
                  <a:pos x="34" y="47"/>
                </a:cxn>
                <a:cxn ang="0">
                  <a:pos x="45" y="50"/>
                </a:cxn>
                <a:cxn ang="0">
                  <a:pos x="55" y="54"/>
                </a:cxn>
                <a:cxn ang="0">
                  <a:pos x="67" y="57"/>
                </a:cxn>
                <a:cxn ang="0">
                  <a:pos x="80" y="57"/>
                </a:cxn>
                <a:cxn ang="0">
                  <a:pos x="80" y="57"/>
                </a:cxn>
                <a:cxn ang="0">
                  <a:pos x="81" y="47"/>
                </a:cxn>
                <a:cxn ang="0">
                  <a:pos x="81" y="47"/>
                </a:cxn>
                <a:cxn ang="0">
                  <a:pos x="80" y="38"/>
                </a:cxn>
                <a:cxn ang="0">
                  <a:pos x="78" y="30"/>
                </a:cxn>
                <a:cxn ang="0">
                  <a:pos x="73" y="21"/>
                </a:cxn>
                <a:cxn ang="0">
                  <a:pos x="67" y="14"/>
                </a:cxn>
                <a:cxn ang="0">
                  <a:pos x="60" y="9"/>
                </a:cxn>
                <a:cxn ang="0">
                  <a:pos x="52" y="5"/>
                </a:cxn>
                <a:cxn ang="0">
                  <a:pos x="43" y="2"/>
                </a:cxn>
                <a:cxn ang="0">
                  <a:pos x="34" y="0"/>
                </a:cxn>
              </a:cxnLst>
              <a:rect l="0" t="0" r="r" b="b"/>
              <a:pathLst>
                <a:path w="81" h="57">
                  <a:moveTo>
                    <a:pt x="34" y="0"/>
                  </a:moveTo>
                  <a:lnTo>
                    <a:pt x="34" y="0"/>
                  </a:lnTo>
                  <a:lnTo>
                    <a:pt x="24" y="2"/>
                  </a:lnTo>
                  <a:lnTo>
                    <a:pt x="15" y="5"/>
                  </a:lnTo>
                  <a:lnTo>
                    <a:pt x="7" y="10"/>
                  </a:lnTo>
                  <a:lnTo>
                    <a:pt x="0" y="17"/>
                  </a:lnTo>
                  <a:lnTo>
                    <a:pt x="0" y="17"/>
                  </a:lnTo>
                  <a:lnTo>
                    <a:pt x="7" y="26"/>
                  </a:lnTo>
                  <a:lnTo>
                    <a:pt x="15" y="33"/>
                  </a:lnTo>
                  <a:lnTo>
                    <a:pt x="24" y="40"/>
                  </a:lnTo>
                  <a:lnTo>
                    <a:pt x="34" y="47"/>
                  </a:lnTo>
                  <a:lnTo>
                    <a:pt x="45" y="50"/>
                  </a:lnTo>
                  <a:lnTo>
                    <a:pt x="55" y="54"/>
                  </a:lnTo>
                  <a:lnTo>
                    <a:pt x="67" y="57"/>
                  </a:lnTo>
                  <a:lnTo>
                    <a:pt x="80" y="57"/>
                  </a:lnTo>
                  <a:lnTo>
                    <a:pt x="80" y="57"/>
                  </a:lnTo>
                  <a:lnTo>
                    <a:pt x="81" y="47"/>
                  </a:lnTo>
                  <a:lnTo>
                    <a:pt x="81" y="47"/>
                  </a:lnTo>
                  <a:lnTo>
                    <a:pt x="80" y="38"/>
                  </a:lnTo>
                  <a:lnTo>
                    <a:pt x="78" y="30"/>
                  </a:lnTo>
                  <a:lnTo>
                    <a:pt x="73" y="21"/>
                  </a:lnTo>
                  <a:lnTo>
                    <a:pt x="67" y="14"/>
                  </a:lnTo>
                  <a:lnTo>
                    <a:pt x="60" y="9"/>
                  </a:lnTo>
                  <a:lnTo>
                    <a:pt x="52" y="5"/>
                  </a:lnTo>
                  <a:lnTo>
                    <a:pt x="43" y="2"/>
                  </a:lnTo>
                  <a:lnTo>
                    <a:pt x="34" y="0"/>
                  </a:lnTo>
                </a:path>
              </a:pathLst>
            </a:custGeom>
            <a:noFill/>
            <a:ln w="9525">
              <a:noFill/>
              <a:round/>
            </a:ln>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430" name="Freeform 121"/>
            <p:cNvSpPr/>
            <p:nvPr/>
          </p:nvSpPr>
          <p:spPr bwMode="auto">
            <a:xfrm flipH="1">
              <a:off x="4459210" y="1144977"/>
              <a:ext cx="272779" cy="285642"/>
            </a:xfrm>
            <a:custGeom>
              <a:avLst/>
              <a:gdLst/>
              <a:ahLst/>
              <a:cxnLst>
                <a:cxn ang="0">
                  <a:pos x="59" y="0"/>
                </a:cxn>
                <a:cxn ang="0">
                  <a:pos x="59" y="0"/>
                </a:cxn>
                <a:cxn ang="0">
                  <a:pos x="42" y="1"/>
                </a:cxn>
                <a:cxn ang="0">
                  <a:pos x="26" y="7"/>
                </a:cxn>
                <a:cxn ang="0">
                  <a:pos x="11" y="15"/>
                </a:cxn>
                <a:cxn ang="0">
                  <a:pos x="0" y="27"/>
                </a:cxn>
                <a:cxn ang="0">
                  <a:pos x="0" y="27"/>
                </a:cxn>
                <a:cxn ang="0">
                  <a:pos x="7" y="34"/>
                </a:cxn>
                <a:cxn ang="0">
                  <a:pos x="16" y="43"/>
                </a:cxn>
                <a:cxn ang="0">
                  <a:pos x="23" y="53"/>
                </a:cxn>
                <a:cxn ang="0">
                  <a:pos x="28" y="62"/>
                </a:cxn>
                <a:cxn ang="0">
                  <a:pos x="33" y="73"/>
                </a:cxn>
                <a:cxn ang="0">
                  <a:pos x="35" y="85"/>
                </a:cxn>
                <a:cxn ang="0">
                  <a:pos x="38" y="97"/>
                </a:cxn>
                <a:cxn ang="0">
                  <a:pos x="38" y="109"/>
                </a:cxn>
                <a:cxn ang="0">
                  <a:pos x="38" y="109"/>
                </a:cxn>
                <a:cxn ang="0">
                  <a:pos x="38" y="119"/>
                </a:cxn>
                <a:cxn ang="0">
                  <a:pos x="37" y="130"/>
                </a:cxn>
                <a:cxn ang="0">
                  <a:pos x="33" y="140"/>
                </a:cxn>
                <a:cxn ang="0">
                  <a:pos x="30" y="149"/>
                </a:cxn>
                <a:cxn ang="0">
                  <a:pos x="30" y="149"/>
                </a:cxn>
                <a:cxn ang="0">
                  <a:pos x="44" y="154"/>
                </a:cxn>
                <a:cxn ang="0">
                  <a:pos x="59" y="154"/>
                </a:cxn>
                <a:cxn ang="0">
                  <a:pos x="59" y="154"/>
                </a:cxn>
                <a:cxn ang="0">
                  <a:pos x="75" y="154"/>
                </a:cxn>
                <a:cxn ang="0">
                  <a:pos x="89" y="149"/>
                </a:cxn>
                <a:cxn ang="0">
                  <a:pos x="103" y="142"/>
                </a:cxn>
                <a:cxn ang="0">
                  <a:pos x="115" y="132"/>
                </a:cxn>
                <a:cxn ang="0">
                  <a:pos x="123" y="121"/>
                </a:cxn>
                <a:cxn ang="0">
                  <a:pos x="130" y="107"/>
                </a:cxn>
                <a:cxn ang="0">
                  <a:pos x="136" y="93"/>
                </a:cxn>
                <a:cxn ang="0">
                  <a:pos x="137" y="78"/>
                </a:cxn>
                <a:cxn ang="0">
                  <a:pos x="137" y="78"/>
                </a:cxn>
                <a:cxn ang="0">
                  <a:pos x="136" y="62"/>
                </a:cxn>
                <a:cxn ang="0">
                  <a:pos x="130" y="47"/>
                </a:cxn>
                <a:cxn ang="0">
                  <a:pos x="123" y="34"/>
                </a:cxn>
                <a:cxn ang="0">
                  <a:pos x="115" y="22"/>
                </a:cxn>
                <a:cxn ang="0">
                  <a:pos x="103" y="12"/>
                </a:cxn>
                <a:cxn ang="0">
                  <a:pos x="89" y="5"/>
                </a:cxn>
                <a:cxn ang="0">
                  <a:pos x="75" y="1"/>
                </a:cxn>
                <a:cxn ang="0">
                  <a:pos x="59" y="0"/>
                </a:cxn>
              </a:cxnLst>
              <a:rect l="0" t="0" r="r" b="b"/>
              <a:pathLst>
                <a:path w="137" h="154">
                  <a:moveTo>
                    <a:pt x="59" y="0"/>
                  </a:moveTo>
                  <a:lnTo>
                    <a:pt x="59" y="0"/>
                  </a:lnTo>
                  <a:lnTo>
                    <a:pt x="42" y="1"/>
                  </a:lnTo>
                  <a:lnTo>
                    <a:pt x="26" y="7"/>
                  </a:lnTo>
                  <a:lnTo>
                    <a:pt x="11" y="15"/>
                  </a:lnTo>
                  <a:lnTo>
                    <a:pt x="0" y="27"/>
                  </a:lnTo>
                  <a:lnTo>
                    <a:pt x="0" y="27"/>
                  </a:lnTo>
                  <a:lnTo>
                    <a:pt x="7" y="34"/>
                  </a:lnTo>
                  <a:lnTo>
                    <a:pt x="16" y="43"/>
                  </a:lnTo>
                  <a:lnTo>
                    <a:pt x="23" y="53"/>
                  </a:lnTo>
                  <a:lnTo>
                    <a:pt x="28" y="62"/>
                  </a:lnTo>
                  <a:lnTo>
                    <a:pt x="33" y="73"/>
                  </a:lnTo>
                  <a:lnTo>
                    <a:pt x="35" y="85"/>
                  </a:lnTo>
                  <a:lnTo>
                    <a:pt x="38" y="97"/>
                  </a:lnTo>
                  <a:lnTo>
                    <a:pt x="38" y="109"/>
                  </a:lnTo>
                  <a:lnTo>
                    <a:pt x="38" y="109"/>
                  </a:lnTo>
                  <a:lnTo>
                    <a:pt x="38" y="119"/>
                  </a:lnTo>
                  <a:lnTo>
                    <a:pt x="37" y="130"/>
                  </a:lnTo>
                  <a:lnTo>
                    <a:pt x="33" y="140"/>
                  </a:lnTo>
                  <a:lnTo>
                    <a:pt x="30" y="149"/>
                  </a:lnTo>
                  <a:lnTo>
                    <a:pt x="30" y="149"/>
                  </a:lnTo>
                  <a:lnTo>
                    <a:pt x="44" y="154"/>
                  </a:lnTo>
                  <a:lnTo>
                    <a:pt x="59" y="154"/>
                  </a:lnTo>
                  <a:lnTo>
                    <a:pt x="59" y="154"/>
                  </a:lnTo>
                  <a:lnTo>
                    <a:pt x="75" y="154"/>
                  </a:lnTo>
                  <a:lnTo>
                    <a:pt x="89" y="149"/>
                  </a:lnTo>
                  <a:lnTo>
                    <a:pt x="103" y="142"/>
                  </a:lnTo>
                  <a:lnTo>
                    <a:pt x="115" y="132"/>
                  </a:lnTo>
                  <a:lnTo>
                    <a:pt x="123" y="121"/>
                  </a:lnTo>
                  <a:lnTo>
                    <a:pt x="130" y="107"/>
                  </a:lnTo>
                  <a:lnTo>
                    <a:pt x="136" y="93"/>
                  </a:lnTo>
                  <a:lnTo>
                    <a:pt x="137" y="78"/>
                  </a:lnTo>
                  <a:lnTo>
                    <a:pt x="137" y="78"/>
                  </a:lnTo>
                  <a:lnTo>
                    <a:pt x="136" y="62"/>
                  </a:lnTo>
                  <a:lnTo>
                    <a:pt x="130" y="47"/>
                  </a:lnTo>
                  <a:lnTo>
                    <a:pt x="123" y="34"/>
                  </a:lnTo>
                  <a:lnTo>
                    <a:pt x="115" y="22"/>
                  </a:lnTo>
                  <a:lnTo>
                    <a:pt x="103" y="12"/>
                  </a:lnTo>
                  <a:lnTo>
                    <a:pt x="89" y="5"/>
                  </a:lnTo>
                  <a:lnTo>
                    <a:pt x="75" y="1"/>
                  </a:lnTo>
                  <a:lnTo>
                    <a:pt x="59" y="0"/>
                  </a:lnTo>
                  <a:close/>
                </a:path>
              </a:pathLst>
            </a:custGeom>
            <a:solidFill>
              <a:srgbClr val="A6D0C8"/>
            </a:solidFill>
            <a:ln w="9525">
              <a:noFill/>
              <a:round/>
            </a:ln>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431" name="Freeform 122"/>
            <p:cNvSpPr/>
            <p:nvPr/>
          </p:nvSpPr>
          <p:spPr bwMode="auto">
            <a:xfrm flipH="1">
              <a:off x="4459210" y="1144977"/>
              <a:ext cx="272779" cy="285642"/>
            </a:xfrm>
            <a:custGeom>
              <a:avLst/>
              <a:gdLst/>
              <a:ahLst/>
              <a:cxnLst>
                <a:cxn ang="0">
                  <a:pos x="59" y="0"/>
                </a:cxn>
                <a:cxn ang="0">
                  <a:pos x="59" y="0"/>
                </a:cxn>
                <a:cxn ang="0">
                  <a:pos x="42" y="1"/>
                </a:cxn>
                <a:cxn ang="0">
                  <a:pos x="26" y="7"/>
                </a:cxn>
                <a:cxn ang="0">
                  <a:pos x="11" y="15"/>
                </a:cxn>
                <a:cxn ang="0">
                  <a:pos x="0" y="27"/>
                </a:cxn>
                <a:cxn ang="0">
                  <a:pos x="0" y="27"/>
                </a:cxn>
                <a:cxn ang="0">
                  <a:pos x="7" y="34"/>
                </a:cxn>
                <a:cxn ang="0">
                  <a:pos x="16" y="43"/>
                </a:cxn>
                <a:cxn ang="0">
                  <a:pos x="23" y="53"/>
                </a:cxn>
                <a:cxn ang="0">
                  <a:pos x="28" y="62"/>
                </a:cxn>
                <a:cxn ang="0">
                  <a:pos x="33" y="73"/>
                </a:cxn>
                <a:cxn ang="0">
                  <a:pos x="35" y="85"/>
                </a:cxn>
                <a:cxn ang="0">
                  <a:pos x="38" y="97"/>
                </a:cxn>
                <a:cxn ang="0">
                  <a:pos x="38" y="109"/>
                </a:cxn>
                <a:cxn ang="0">
                  <a:pos x="38" y="109"/>
                </a:cxn>
                <a:cxn ang="0">
                  <a:pos x="38" y="119"/>
                </a:cxn>
                <a:cxn ang="0">
                  <a:pos x="37" y="130"/>
                </a:cxn>
                <a:cxn ang="0">
                  <a:pos x="33" y="140"/>
                </a:cxn>
                <a:cxn ang="0">
                  <a:pos x="30" y="149"/>
                </a:cxn>
                <a:cxn ang="0">
                  <a:pos x="30" y="149"/>
                </a:cxn>
                <a:cxn ang="0">
                  <a:pos x="44" y="154"/>
                </a:cxn>
                <a:cxn ang="0">
                  <a:pos x="59" y="154"/>
                </a:cxn>
                <a:cxn ang="0">
                  <a:pos x="59" y="154"/>
                </a:cxn>
                <a:cxn ang="0">
                  <a:pos x="75" y="154"/>
                </a:cxn>
                <a:cxn ang="0">
                  <a:pos x="89" y="149"/>
                </a:cxn>
                <a:cxn ang="0">
                  <a:pos x="103" y="142"/>
                </a:cxn>
                <a:cxn ang="0">
                  <a:pos x="115" y="132"/>
                </a:cxn>
                <a:cxn ang="0">
                  <a:pos x="123" y="121"/>
                </a:cxn>
                <a:cxn ang="0">
                  <a:pos x="130" y="107"/>
                </a:cxn>
                <a:cxn ang="0">
                  <a:pos x="136" y="93"/>
                </a:cxn>
                <a:cxn ang="0">
                  <a:pos x="137" y="78"/>
                </a:cxn>
                <a:cxn ang="0">
                  <a:pos x="137" y="78"/>
                </a:cxn>
                <a:cxn ang="0">
                  <a:pos x="136" y="62"/>
                </a:cxn>
                <a:cxn ang="0">
                  <a:pos x="130" y="47"/>
                </a:cxn>
                <a:cxn ang="0">
                  <a:pos x="123" y="34"/>
                </a:cxn>
                <a:cxn ang="0">
                  <a:pos x="115" y="22"/>
                </a:cxn>
                <a:cxn ang="0">
                  <a:pos x="103" y="12"/>
                </a:cxn>
                <a:cxn ang="0">
                  <a:pos x="89" y="5"/>
                </a:cxn>
                <a:cxn ang="0">
                  <a:pos x="75" y="1"/>
                </a:cxn>
                <a:cxn ang="0">
                  <a:pos x="59" y="0"/>
                </a:cxn>
              </a:cxnLst>
              <a:rect l="0" t="0" r="r" b="b"/>
              <a:pathLst>
                <a:path w="137" h="154">
                  <a:moveTo>
                    <a:pt x="59" y="0"/>
                  </a:moveTo>
                  <a:lnTo>
                    <a:pt x="59" y="0"/>
                  </a:lnTo>
                  <a:lnTo>
                    <a:pt x="42" y="1"/>
                  </a:lnTo>
                  <a:lnTo>
                    <a:pt x="26" y="7"/>
                  </a:lnTo>
                  <a:lnTo>
                    <a:pt x="11" y="15"/>
                  </a:lnTo>
                  <a:lnTo>
                    <a:pt x="0" y="27"/>
                  </a:lnTo>
                  <a:lnTo>
                    <a:pt x="0" y="27"/>
                  </a:lnTo>
                  <a:lnTo>
                    <a:pt x="7" y="34"/>
                  </a:lnTo>
                  <a:lnTo>
                    <a:pt x="16" y="43"/>
                  </a:lnTo>
                  <a:lnTo>
                    <a:pt x="23" y="53"/>
                  </a:lnTo>
                  <a:lnTo>
                    <a:pt x="28" y="62"/>
                  </a:lnTo>
                  <a:lnTo>
                    <a:pt x="33" y="73"/>
                  </a:lnTo>
                  <a:lnTo>
                    <a:pt x="35" y="85"/>
                  </a:lnTo>
                  <a:lnTo>
                    <a:pt x="38" y="97"/>
                  </a:lnTo>
                  <a:lnTo>
                    <a:pt x="38" y="109"/>
                  </a:lnTo>
                  <a:lnTo>
                    <a:pt x="38" y="109"/>
                  </a:lnTo>
                  <a:lnTo>
                    <a:pt x="38" y="119"/>
                  </a:lnTo>
                  <a:lnTo>
                    <a:pt x="37" y="130"/>
                  </a:lnTo>
                  <a:lnTo>
                    <a:pt x="33" y="140"/>
                  </a:lnTo>
                  <a:lnTo>
                    <a:pt x="30" y="149"/>
                  </a:lnTo>
                  <a:lnTo>
                    <a:pt x="30" y="149"/>
                  </a:lnTo>
                  <a:lnTo>
                    <a:pt x="44" y="154"/>
                  </a:lnTo>
                  <a:lnTo>
                    <a:pt x="59" y="154"/>
                  </a:lnTo>
                  <a:lnTo>
                    <a:pt x="59" y="154"/>
                  </a:lnTo>
                  <a:lnTo>
                    <a:pt x="75" y="154"/>
                  </a:lnTo>
                  <a:lnTo>
                    <a:pt x="89" y="149"/>
                  </a:lnTo>
                  <a:lnTo>
                    <a:pt x="103" y="142"/>
                  </a:lnTo>
                  <a:lnTo>
                    <a:pt x="115" y="132"/>
                  </a:lnTo>
                  <a:lnTo>
                    <a:pt x="123" y="121"/>
                  </a:lnTo>
                  <a:lnTo>
                    <a:pt x="130" y="107"/>
                  </a:lnTo>
                  <a:lnTo>
                    <a:pt x="136" y="93"/>
                  </a:lnTo>
                  <a:lnTo>
                    <a:pt x="137" y="78"/>
                  </a:lnTo>
                  <a:lnTo>
                    <a:pt x="137" y="78"/>
                  </a:lnTo>
                  <a:lnTo>
                    <a:pt x="136" y="62"/>
                  </a:lnTo>
                  <a:lnTo>
                    <a:pt x="130" y="47"/>
                  </a:lnTo>
                  <a:lnTo>
                    <a:pt x="123" y="34"/>
                  </a:lnTo>
                  <a:lnTo>
                    <a:pt x="115" y="22"/>
                  </a:lnTo>
                  <a:lnTo>
                    <a:pt x="103" y="12"/>
                  </a:lnTo>
                  <a:lnTo>
                    <a:pt x="89" y="5"/>
                  </a:lnTo>
                  <a:lnTo>
                    <a:pt x="75" y="1"/>
                  </a:lnTo>
                  <a:lnTo>
                    <a:pt x="59" y="0"/>
                  </a:lnTo>
                </a:path>
              </a:pathLst>
            </a:custGeom>
            <a:noFill/>
            <a:ln w="9525">
              <a:noFill/>
              <a:round/>
            </a:ln>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432" name="Freeform 123"/>
            <p:cNvSpPr/>
            <p:nvPr/>
          </p:nvSpPr>
          <p:spPr bwMode="auto">
            <a:xfrm flipH="1">
              <a:off x="4656327" y="1195058"/>
              <a:ext cx="113492" cy="226288"/>
            </a:xfrm>
            <a:custGeom>
              <a:avLst/>
              <a:gdLst/>
              <a:ahLst/>
              <a:cxnLst>
                <a:cxn ang="0">
                  <a:pos x="19" y="0"/>
                </a:cxn>
                <a:cxn ang="0">
                  <a:pos x="19" y="0"/>
                </a:cxn>
                <a:cxn ang="0">
                  <a:pos x="11" y="11"/>
                </a:cxn>
                <a:cxn ang="0">
                  <a:pos x="5" y="23"/>
                </a:cxn>
                <a:cxn ang="0">
                  <a:pos x="2" y="37"/>
                </a:cxn>
                <a:cxn ang="0">
                  <a:pos x="0" y="51"/>
                </a:cxn>
                <a:cxn ang="0">
                  <a:pos x="0" y="51"/>
                </a:cxn>
                <a:cxn ang="0">
                  <a:pos x="2" y="63"/>
                </a:cxn>
                <a:cxn ang="0">
                  <a:pos x="4" y="73"/>
                </a:cxn>
                <a:cxn ang="0">
                  <a:pos x="9" y="84"/>
                </a:cxn>
                <a:cxn ang="0">
                  <a:pos x="14" y="94"/>
                </a:cxn>
                <a:cxn ang="0">
                  <a:pos x="21" y="103"/>
                </a:cxn>
                <a:cxn ang="0">
                  <a:pos x="30" y="111"/>
                </a:cxn>
                <a:cxn ang="0">
                  <a:pos x="38" y="117"/>
                </a:cxn>
                <a:cxn ang="0">
                  <a:pos x="49" y="122"/>
                </a:cxn>
                <a:cxn ang="0">
                  <a:pos x="49" y="122"/>
                </a:cxn>
                <a:cxn ang="0">
                  <a:pos x="52" y="113"/>
                </a:cxn>
                <a:cxn ang="0">
                  <a:pos x="56" y="103"/>
                </a:cxn>
                <a:cxn ang="0">
                  <a:pos x="57" y="92"/>
                </a:cxn>
                <a:cxn ang="0">
                  <a:pos x="57" y="82"/>
                </a:cxn>
                <a:cxn ang="0">
                  <a:pos x="57" y="82"/>
                </a:cxn>
                <a:cxn ang="0">
                  <a:pos x="57" y="70"/>
                </a:cxn>
                <a:cxn ang="0">
                  <a:pos x="54" y="58"/>
                </a:cxn>
                <a:cxn ang="0">
                  <a:pos x="52" y="46"/>
                </a:cxn>
                <a:cxn ang="0">
                  <a:pos x="47" y="35"/>
                </a:cxn>
                <a:cxn ang="0">
                  <a:pos x="42" y="26"/>
                </a:cxn>
                <a:cxn ang="0">
                  <a:pos x="35" y="16"/>
                </a:cxn>
                <a:cxn ang="0">
                  <a:pos x="26" y="7"/>
                </a:cxn>
                <a:cxn ang="0">
                  <a:pos x="19" y="0"/>
                </a:cxn>
              </a:cxnLst>
              <a:rect l="0" t="0" r="r" b="b"/>
              <a:pathLst>
                <a:path w="57" h="122">
                  <a:moveTo>
                    <a:pt x="19" y="0"/>
                  </a:moveTo>
                  <a:lnTo>
                    <a:pt x="19" y="0"/>
                  </a:lnTo>
                  <a:lnTo>
                    <a:pt x="11" y="11"/>
                  </a:lnTo>
                  <a:lnTo>
                    <a:pt x="5" y="23"/>
                  </a:lnTo>
                  <a:lnTo>
                    <a:pt x="2" y="37"/>
                  </a:lnTo>
                  <a:lnTo>
                    <a:pt x="0" y="51"/>
                  </a:lnTo>
                  <a:lnTo>
                    <a:pt x="0" y="51"/>
                  </a:lnTo>
                  <a:lnTo>
                    <a:pt x="2" y="63"/>
                  </a:lnTo>
                  <a:lnTo>
                    <a:pt x="4" y="73"/>
                  </a:lnTo>
                  <a:lnTo>
                    <a:pt x="9" y="84"/>
                  </a:lnTo>
                  <a:lnTo>
                    <a:pt x="14" y="94"/>
                  </a:lnTo>
                  <a:lnTo>
                    <a:pt x="21" y="103"/>
                  </a:lnTo>
                  <a:lnTo>
                    <a:pt x="30" y="111"/>
                  </a:lnTo>
                  <a:lnTo>
                    <a:pt x="38" y="117"/>
                  </a:lnTo>
                  <a:lnTo>
                    <a:pt x="49" y="122"/>
                  </a:lnTo>
                  <a:lnTo>
                    <a:pt x="49" y="122"/>
                  </a:lnTo>
                  <a:lnTo>
                    <a:pt x="52" y="113"/>
                  </a:lnTo>
                  <a:lnTo>
                    <a:pt x="56" y="103"/>
                  </a:lnTo>
                  <a:lnTo>
                    <a:pt x="57" y="92"/>
                  </a:lnTo>
                  <a:lnTo>
                    <a:pt x="57" y="82"/>
                  </a:lnTo>
                  <a:lnTo>
                    <a:pt x="57" y="82"/>
                  </a:lnTo>
                  <a:lnTo>
                    <a:pt x="57" y="70"/>
                  </a:lnTo>
                  <a:lnTo>
                    <a:pt x="54" y="58"/>
                  </a:lnTo>
                  <a:lnTo>
                    <a:pt x="52" y="46"/>
                  </a:lnTo>
                  <a:lnTo>
                    <a:pt x="47" y="35"/>
                  </a:lnTo>
                  <a:lnTo>
                    <a:pt x="42" y="26"/>
                  </a:lnTo>
                  <a:lnTo>
                    <a:pt x="35" y="16"/>
                  </a:lnTo>
                  <a:lnTo>
                    <a:pt x="26" y="7"/>
                  </a:lnTo>
                  <a:lnTo>
                    <a:pt x="19" y="0"/>
                  </a:lnTo>
                  <a:close/>
                </a:path>
              </a:pathLst>
            </a:custGeom>
            <a:solidFill>
              <a:srgbClr val="B4BFAE"/>
            </a:solidFill>
            <a:ln w="9525">
              <a:noFill/>
              <a:round/>
            </a:ln>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433" name="Freeform 124"/>
            <p:cNvSpPr/>
            <p:nvPr/>
          </p:nvSpPr>
          <p:spPr bwMode="auto">
            <a:xfrm flipH="1">
              <a:off x="4656327" y="1195058"/>
              <a:ext cx="113492" cy="226288"/>
            </a:xfrm>
            <a:custGeom>
              <a:avLst/>
              <a:gdLst/>
              <a:ahLst/>
              <a:cxnLst>
                <a:cxn ang="0">
                  <a:pos x="19" y="0"/>
                </a:cxn>
                <a:cxn ang="0">
                  <a:pos x="19" y="0"/>
                </a:cxn>
                <a:cxn ang="0">
                  <a:pos x="11" y="11"/>
                </a:cxn>
                <a:cxn ang="0">
                  <a:pos x="5" y="23"/>
                </a:cxn>
                <a:cxn ang="0">
                  <a:pos x="2" y="37"/>
                </a:cxn>
                <a:cxn ang="0">
                  <a:pos x="0" y="51"/>
                </a:cxn>
                <a:cxn ang="0">
                  <a:pos x="0" y="51"/>
                </a:cxn>
                <a:cxn ang="0">
                  <a:pos x="2" y="63"/>
                </a:cxn>
                <a:cxn ang="0">
                  <a:pos x="4" y="73"/>
                </a:cxn>
                <a:cxn ang="0">
                  <a:pos x="9" y="84"/>
                </a:cxn>
                <a:cxn ang="0">
                  <a:pos x="14" y="94"/>
                </a:cxn>
                <a:cxn ang="0">
                  <a:pos x="21" y="103"/>
                </a:cxn>
                <a:cxn ang="0">
                  <a:pos x="30" y="111"/>
                </a:cxn>
                <a:cxn ang="0">
                  <a:pos x="38" y="117"/>
                </a:cxn>
                <a:cxn ang="0">
                  <a:pos x="49" y="122"/>
                </a:cxn>
                <a:cxn ang="0">
                  <a:pos x="49" y="122"/>
                </a:cxn>
                <a:cxn ang="0">
                  <a:pos x="52" y="113"/>
                </a:cxn>
                <a:cxn ang="0">
                  <a:pos x="56" y="103"/>
                </a:cxn>
                <a:cxn ang="0">
                  <a:pos x="57" y="92"/>
                </a:cxn>
                <a:cxn ang="0">
                  <a:pos x="57" y="82"/>
                </a:cxn>
                <a:cxn ang="0">
                  <a:pos x="57" y="82"/>
                </a:cxn>
                <a:cxn ang="0">
                  <a:pos x="57" y="70"/>
                </a:cxn>
                <a:cxn ang="0">
                  <a:pos x="54" y="58"/>
                </a:cxn>
                <a:cxn ang="0">
                  <a:pos x="52" y="46"/>
                </a:cxn>
                <a:cxn ang="0">
                  <a:pos x="47" y="35"/>
                </a:cxn>
                <a:cxn ang="0">
                  <a:pos x="42" y="26"/>
                </a:cxn>
                <a:cxn ang="0">
                  <a:pos x="35" y="16"/>
                </a:cxn>
                <a:cxn ang="0">
                  <a:pos x="26" y="7"/>
                </a:cxn>
                <a:cxn ang="0">
                  <a:pos x="19" y="0"/>
                </a:cxn>
              </a:cxnLst>
              <a:rect l="0" t="0" r="r" b="b"/>
              <a:pathLst>
                <a:path w="57" h="122">
                  <a:moveTo>
                    <a:pt x="19" y="0"/>
                  </a:moveTo>
                  <a:lnTo>
                    <a:pt x="19" y="0"/>
                  </a:lnTo>
                  <a:lnTo>
                    <a:pt x="11" y="11"/>
                  </a:lnTo>
                  <a:lnTo>
                    <a:pt x="5" y="23"/>
                  </a:lnTo>
                  <a:lnTo>
                    <a:pt x="2" y="37"/>
                  </a:lnTo>
                  <a:lnTo>
                    <a:pt x="0" y="51"/>
                  </a:lnTo>
                  <a:lnTo>
                    <a:pt x="0" y="51"/>
                  </a:lnTo>
                  <a:lnTo>
                    <a:pt x="2" y="63"/>
                  </a:lnTo>
                  <a:lnTo>
                    <a:pt x="4" y="73"/>
                  </a:lnTo>
                  <a:lnTo>
                    <a:pt x="9" y="84"/>
                  </a:lnTo>
                  <a:lnTo>
                    <a:pt x="14" y="94"/>
                  </a:lnTo>
                  <a:lnTo>
                    <a:pt x="21" y="103"/>
                  </a:lnTo>
                  <a:lnTo>
                    <a:pt x="30" y="111"/>
                  </a:lnTo>
                  <a:lnTo>
                    <a:pt x="38" y="117"/>
                  </a:lnTo>
                  <a:lnTo>
                    <a:pt x="49" y="122"/>
                  </a:lnTo>
                  <a:lnTo>
                    <a:pt x="49" y="122"/>
                  </a:lnTo>
                  <a:lnTo>
                    <a:pt x="52" y="113"/>
                  </a:lnTo>
                  <a:lnTo>
                    <a:pt x="56" y="103"/>
                  </a:lnTo>
                  <a:lnTo>
                    <a:pt x="57" y="92"/>
                  </a:lnTo>
                  <a:lnTo>
                    <a:pt x="57" y="82"/>
                  </a:lnTo>
                  <a:lnTo>
                    <a:pt x="57" y="82"/>
                  </a:lnTo>
                  <a:lnTo>
                    <a:pt x="57" y="70"/>
                  </a:lnTo>
                  <a:lnTo>
                    <a:pt x="54" y="58"/>
                  </a:lnTo>
                  <a:lnTo>
                    <a:pt x="52" y="46"/>
                  </a:lnTo>
                  <a:lnTo>
                    <a:pt x="47" y="35"/>
                  </a:lnTo>
                  <a:lnTo>
                    <a:pt x="42" y="26"/>
                  </a:lnTo>
                  <a:lnTo>
                    <a:pt x="35" y="16"/>
                  </a:lnTo>
                  <a:lnTo>
                    <a:pt x="26" y="7"/>
                  </a:lnTo>
                  <a:lnTo>
                    <a:pt x="19" y="0"/>
                  </a:lnTo>
                </a:path>
              </a:pathLst>
            </a:custGeom>
            <a:noFill/>
            <a:ln w="9525">
              <a:noFill/>
              <a:round/>
            </a:ln>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434" name="Freeform 138"/>
            <p:cNvSpPr/>
            <p:nvPr/>
          </p:nvSpPr>
          <p:spPr bwMode="auto">
            <a:xfrm flipH="1">
              <a:off x="3316330" y="1067075"/>
              <a:ext cx="354412" cy="344997"/>
            </a:xfrm>
            <a:custGeom>
              <a:avLst/>
              <a:gdLst/>
              <a:ahLst/>
              <a:cxnLst>
                <a:cxn ang="0">
                  <a:pos x="92" y="0"/>
                </a:cxn>
                <a:cxn ang="0">
                  <a:pos x="92" y="0"/>
                </a:cxn>
                <a:cxn ang="0">
                  <a:pos x="73" y="2"/>
                </a:cxn>
                <a:cxn ang="0">
                  <a:pos x="57" y="7"/>
                </a:cxn>
                <a:cxn ang="0">
                  <a:pos x="57" y="7"/>
                </a:cxn>
                <a:cxn ang="0">
                  <a:pos x="55" y="19"/>
                </a:cxn>
                <a:cxn ang="0">
                  <a:pos x="52" y="31"/>
                </a:cxn>
                <a:cxn ang="0">
                  <a:pos x="47" y="42"/>
                </a:cxn>
                <a:cxn ang="0">
                  <a:pos x="40" y="50"/>
                </a:cxn>
                <a:cxn ang="0">
                  <a:pos x="33" y="59"/>
                </a:cxn>
                <a:cxn ang="0">
                  <a:pos x="22" y="66"/>
                </a:cxn>
                <a:cxn ang="0">
                  <a:pos x="12" y="71"/>
                </a:cxn>
                <a:cxn ang="0">
                  <a:pos x="1" y="75"/>
                </a:cxn>
                <a:cxn ang="0">
                  <a:pos x="1" y="75"/>
                </a:cxn>
                <a:cxn ang="0">
                  <a:pos x="0" y="94"/>
                </a:cxn>
                <a:cxn ang="0">
                  <a:pos x="0" y="94"/>
                </a:cxn>
                <a:cxn ang="0">
                  <a:pos x="1" y="111"/>
                </a:cxn>
                <a:cxn ang="0">
                  <a:pos x="7" y="128"/>
                </a:cxn>
                <a:cxn ang="0">
                  <a:pos x="15" y="144"/>
                </a:cxn>
                <a:cxn ang="0">
                  <a:pos x="26" y="158"/>
                </a:cxn>
                <a:cxn ang="0">
                  <a:pos x="40" y="168"/>
                </a:cxn>
                <a:cxn ang="0">
                  <a:pos x="55" y="177"/>
                </a:cxn>
                <a:cxn ang="0">
                  <a:pos x="73" y="182"/>
                </a:cxn>
                <a:cxn ang="0">
                  <a:pos x="92" y="186"/>
                </a:cxn>
                <a:cxn ang="0">
                  <a:pos x="92" y="186"/>
                </a:cxn>
                <a:cxn ang="0">
                  <a:pos x="106" y="184"/>
                </a:cxn>
                <a:cxn ang="0">
                  <a:pos x="119" y="180"/>
                </a:cxn>
                <a:cxn ang="0">
                  <a:pos x="133" y="175"/>
                </a:cxn>
                <a:cxn ang="0">
                  <a:pos x="145" y="168"/>
                </a:cxn>
                <a:cxn ang="0">
                  <a:pos x="156" y="158"/>
                </a:cxn>
                <a:cxn ang="0">
                  <a:pos x="165" y="148"/>
                </a:cxn>
                <a:cxn ang="0">
                  <a:pos x="173" y="135"/>
                </a:cxn>
                <a:cxn ang="0">
                  <a:pos x="178" y="123"/>
                </a:cxn>
                <a:cxn ang="0">
                  <a:pos x="178" y="123"/>
                </a:cxn>
                <a:cxn ang="0">
                  <a:pos x="171" y="120"/>
                </a:cxn>
                <a:cxn ang="0">
                  <a:pos x="166" y="116"/>
                </a:cxn>
                <a:cxn ang="0">
                  <a:pos x="161" y="111"/>
                </a:cxn>
                <a:cxn ang="0">
                  <a:pos x="156" y="106"/>
                </a:cxn>
                <a:cxn ang="0">
                  <a:pos x="152" y="99"/>
                </a:cxn>
                <a:cxn ang="0">
                  <a:pos x="149" y="92"/>
                </a:cxn>
                <a:cxn ang="0">
                  <a:pos x="147" y="85"/>
                </a:cxn>
                <a:cxn ang="0">
                  <a:pos x="147" y="78"/>
                </a:cxn>
                <a:cxn ang="0">
                  <a:pos x="147" y="78"/>
                </a:cxn>
                <a:cxn ang="0">
                  <a:pos x="149" y="66"/>
                </a:cxn>
                <a:cxn ang="0">
                  <a:pos x="152" y="56"/>
                </a:cxn>
                <a:cxn ang="0">
                  <a:pos x="158" y="47"/>
                </a:cxn>
                <a:cxn ang="0">
                  <a:pos x="166" y="38"/>
                </a:cxn>
                <a:cxn ang="0">
                  <a:pos x="166" y="38"/>
                </a:cxn>
                <a:cxn ang="0">
                  <a:pos x="159" y="31"/>
                </a:cxn>
                <a:cxn ang="0">
                  <a:pos x="151" y="23"/>
                </a:cxn>
                <a:cxn ang="0">
                  <a:pos x="142" y="17"/>
                </a:cxn>
                <a:cxn ang="0">
                  <a:pos x="133" y="11"/>
                </a:cxn>
                <a:cxn ang="0">
                  <a:pos x="125" y="7"/>
                </a:cxn>
                <a:cxn ang="0">
                  <a:pos x="114" y="4"/>
                </a:cxn>
                <a:cxn ang="0">
                  <a:pos x="102" y="2"/>
                </a:cxn>
                <a:cxn ang="0">
                  <a:pos x="92" y="0"/>
                </a:cxn>
              </a:cxnLst>
              <a:rect l="0" t="0" r="r" b="b"/>
              <a:pathLst>
                <a:path w="178" h="186">
                  <a:moveTo>
                    <a:pt x="92" y="0"/>
                  </a:moveTo>
                  <a:lnTo>
                    <a:pt x="92" y="0"/>
                  </a:lnTo>
                  <a:lnTo>
                    <a:pt x="73" y="2"/>
                  </a:lnTo>
                  <a:lnTo>
                    <a:pt x="57" y="7"/>
                  </a:lnTo>
                  <a:lnTo>
                    <a:pt x="57" y="7"/>
                  </a:lnTo>
                  <a:lnTo>
                    <a:pt x="55" y="19"/>
                  </a:lnTo>
                  <a:lnTo>
                    <a:pt x="52" y="31"/>
                  </a:lnTo>
                  <a:lnTo>
                    <a:pt x="47" y="42"/>
                  </a:lnTo>
                  <a:lnTo>
                    <a:pt x="40" y="50"/>
                  </a:lnTo>
                  <a:lnTo>
                    <a:pt x="33" y="59"/>
                  </a:lnTo>
                  <a:lnTo>
                    <a:pt x="22" y="66"/>
                  </a:lnTo>
                  <a:lnTo>
                    <a:pt x="12" y="71"/>
                  </a:lnTo>
                  <a:lnTo>
                    <a:pt x="1" y="75"/>
                  </a:lnTo>
                  <a:lnTo>
                    <a:pt x="1" y="75"/>
                  </a:lnTo>
                  <a:lnTo>
                    <a:pt x="0" y="94"/>
                  </a:lnTo>
                  <a:lnTo>
                    <a:pt x="0" y="94"/>
                  </a:lnTo>
                  <a:lnTo>
                    <a:pt x="1" y="111"/>
                  </a:lnTo>
                  <a:lnTo>
                    <a:pt x="7" y="128"/>
                  </a:lnTo>
                  <a:lnTo>
                    <a:pt x="15" y="144"/>
                  </a:lnTo>
                  <a:lnTo>
                    <a:pt x="26" y="158"/>
                  </a:lnTo>
                  <a:lnTo>
                    <a:pt x="40" y="168"/>
                  </a:lnTo>
                  <a:lnTo>
                    <a:pt x="55" y="177"/>
                  </a:lnTo>
                  <a:lnTo>
                    <a:pt x="73" y="182"/>
                  </a:lnTo>
                  <a:lnTo>
                    <a:pt x="92" y="186"/>
                  </a:lnTo>
                  <a:lnTo>
                    <a:pt x="92" y="186"/>
                  </a:lnTo>
                  <a:lnTo>
                    <a:pt x="106" y="184"/>
                  </a:lnTo>
                  <a:lnTo>
                    <a:pt x="119" y="180"/>
                  </a:lnTo>
                  <a:lnTo>
                    <a:pt x="133" y="175"/>
                  </a:lnTo>
                  <a:lnTo>
                    <a:pt x="145" y="168"/>
                  </a:lnTo>
                  <a:lnTo>
                    <a:pt x="156" y="158"/>
                  </a:lnTo>
                  <a:lnTo>
                    <a:pt x="165" y="148"/>
                  </a:lnTo>
                  <a:lnTo>
                    <a:pt x="173" y="135"/>
                  </a:lnTo>
                  <a:lnTo>
                    <a:pt x="178" y="123"/>
                  </a:lnTo>
                  <a:lnTo>
                    <a:pt x="178" y="123"/>
                  </a:lnTo>
                  <a:lnTo>
                    <a:pt x="171" y="120"/>
                  </a:lnTo>
                  <a:lnTo>
                    <a:pt x="166" y="116"/>
                  </a:lnTo>
                  <a:lnTo>
                    <a:pt x="161" y="111"/>
                  </a:lnTo>
                  <a:lnTo>
                    <a:pt x="156" y="106"/>
                  </a:lnTo>
                  <a:lnTo>
                    <a:pt x="152" y="99"/>
                  </a:lnTo>
                  <a:lnTo>
                    <a:pt x="149" y="92"/>
                  </a:lnTo>
                  <a:lnTo>
                    <a:pt x="147" y="85"/>
                  </a:lnTo>
                  <a:lnTo>
                    <a:pt x="147" y="78"/>
                  </a:lnTo>
                  <a:lnTo>
                    <a:pt x="147" y="78"/>
                  </a:lnTo>
                  <a:lnTo>
                    <a:pt x="149" y="66"/>
                  </a:lnTo>
                  <a:lnTo>
                    <a:pt x="152" y="56"/>
                  </a:lnTo>
                  <a:lnTo>
                    <a:pt x="158" y="47"/>
                  </a:lnTo>
                  <a:lnTo>
                    <a:pt x="166" y="38"/>
                  </a:lnTo>
                  <a:lnTo>
                    <a:pt x="166" y="38"/>
                  </a:lnTo>
                  <a:lnTo>
                    <a:pt x="159" y="31"/>
                  </a:lnTo>
                  <a:lnTo>
                    <a:pt x="151" y="23"/>
                  </a:lnTo>
                  <a:lnTo>
                    <a:pt x="142" y="17"/>
                  </a:lnTo>
                  <a:lnTo>
                    <a:pt x="133" y="11"/>
                  </a:lnTo>
                  <a:lnTo>
                    <a:pt x="125" y="7"/>
                  </a:lnTo>
                  <a:lnTo>
                    <a:pt x="114" y="4"/>
                  </a:lnTo>
                  <a:lnTo>
                    <a:pt x="102" y="2"/>
                  </a:lnTo>
                  <a:lnTo>
                    <a:pt x="92" y="0"/>
                  </a:lnTo>
                </a:path>
              </a:pathLst>
            </a:custGeom>
            <a:noFill/>
            <a:ln w="9525">
              <a:noFill/>
              <a:round/>
            </a:ln>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435" name="Freeform 140"/>
            <p:cNvSpPr/>
            <p:nvPr/>
          </p:nvSpPr>
          <p:spPr bwMode="auto">
            <a:xfrm flipH="1">
              <a:off x="3557251" y="1080059"/>
              <a:ext cx="111501" cy="126128"/>
            </a:xfrm>
            <a:custGeom>
              <a:avLst/>
              <a:gdLst/>
              <a:ahLst/>
              <a:cxnLst>
                <a:cxn ang="0">
                  <a:pos x="56" y="0"/>
                </a:cxn>
                <a:cxn ang="0">
                  <a:pos x="56" y="0"/>
                </a:cxn>
                <a:cxn ang="0">
                  <a:pos x="46" y="5"/>
                </a:cxn>
                <a:cxn ang="0">
                  <a:pos x="37" y="12"/>
                </a:cxn>
                <a:cxn ang="0">
                  <a:pos x="28" y="19"/>
                </a:cxn>
                <a:cxn ang="0">
                  <a:pos x="20" y="26"/>
                </a:cxn>
                <a:cxn ang="0">
                  <a:pos x="13" y="36"/>
                </a:cxn>
                <a:cxn ang="0">
                  <a:pos x="7" y="45"/>
                </a:cxn>
                <a:cxn ang="0">
                  <a:pos x="4" y="56"/>
                </a:cxn>
                <a:cxn ang="0">
                  <a:pos x="0" y="68"/>
                </a:cxn>
                <a:cxn ang="0">
                  <a:pos x="0" y="68"/>
                </a:cxn>
                <a:cxn ang="0">
                  <a:pos x="11" y="64"/>
                </a:cxn>
                <a:cxn ang="0">
                  <a:pos x="21" y="59"/>
                </a:cxn>
                <a:cxn ang="0">
                  <a:pos x="32" y="52"/>
                </a:cxn>
                <a:cxn ang="0">
                  <a:pos x="39" y="43"/>
                </a:cxn>
                <a:cxn ang="0">
                  <a:pos x="46" y="35"/>
                </a:cxn>
                <a:cxn ang="0">
                  <a:pos x="51" y="24"/>
                </a:cxn>
                <a:cxn ang="0">
                  <a:pos x="54" y="12"/>
                </a:cxn>
                <a:cxn ang="0">
                  <a:pos x="56" y="0"/>
                </a:cxn>
              </a:cxnLst>
              <a:rect l="0" t="0" r="r" b="b"/>
              <a:pathLst>
                <a:path w="56" h="68">
                  <a:moveTo>
                    <a:pt x="56" y="0"/>
                  </a:moveTo>
                  <a:lnTo>
                    <a:pt x="56" y="0"/>
                  </a:lnTo>
                  <a:lnTo>
                    <a:pt x="46" y="5"/>
                  </a:lnTo>
                  <a:lnTo>
                    <a:pt x="37" y="12"/>
                  </a:lnTo>
                  <a:lnTo>
                    <a:pt x="28" y="19"/>
                  </a:lnTo>
                  <a:lnTo>
                    <a:pt x="20" y="26"/>
                  </a:lnTo>
                  <a:lnTo>
                    <a:pt x="13" y="36"/>
                  </a:lnTo>
                  <a:lnTo>
                    <a:pt x="7" y="45"/>
                  </a:lnTo>
                  <a:lnTo>
                    <a:pt x="4" y="56"/>
                  </a:lnTo>
                  <a:lnTo>
                    <a:pt x="0" y="68"/>
                  </a:lnTo>
                  <a:lnTo>
                    <a:pt x="0" y="68"/>
                  </a:lnTo>
                  <a:lnTo>
                    <a:pt x="11" y="64"/>
                  </a:lnTo>
                  <a:lnTo>
                    <a:pt x="21" y="59"/>
                  </a:lnTo>
                  <a:lnTo>
                    <a:pt x="32" y="52"/>
                  </a:lnTo>
                  <a:lnTo>
                    <a:pt x="39" y="43"/>
                  </a:lnTo>
                  <a:lnTo>
                    <a:pt x="46" y="35"/>
                  </a:lnTo>
                  <a:lnTo>
                    <a:pt x="51" y="24"/>
                  </a:lnTo>
                  <a:lnTo>
                    <a:pt x="54" y="12"/>
                  </a:lnTo>
                  <a:lnTo>
                    <a:pt x="56" y="0"/>
                  </a:lnTo>
                </a:path>
              </a:pathLst>
            </a:custGeom>
            <a:noFill/>
            <a:ln w="9525">
              <a:noFill/>
              <a:round/>
            </a:ln>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436" name="Freeform 142"/>
            <p:cNvSpPr/>
            <p:nvPr/>
          </p:nvSpPr>
          <p:spPr bwMode="auto">
            <a:xfrm flipH="1">
              <a:off x="3180936" y="1119010"/>
              <a:ext cx="159286" cy="183628"/>
            </a:xfrm>
            <a:custGeom>
              <a:avLst/>
              <a:gdLst/>
              <a:ahLst/>
              <a:cxnLst>
                <a:cxn ang="0">
                  <a:pos x="30" y="0"/>
                </a:cxn>
                <a:cxn ang="0">
                  <a:pos x="30" y="0"/>
                </a:cxn>
                <a:cxn ang="0">
                  <a:pos x="21" y="2"/>
                </a:cxn>
                <a:cxn ang="0">
                  <a:pos x="14" y="3"/>
                </a:cxn>
                <a:cxn ang="0">
                  <a:pos x="5" y="7"/>
                </a:cxn>
                <a:cxn ang="0">
                  <a:pos x="0" y="10"/>
                </a:cxn>
                <a:cxn ang="0">
                  <a:pos x="0" y="10"/>
                </a:cxn>
                <a:cxn ang="0">
                  <a:pos x="7" y="22"/>
                </a:cxn>
                <a:cxn ang="0">
                  <a:pos x="12" y="36"/>
                </a:cxn>
                <a:cxn ang="0">
                  <a:pos x="16" y="50"/>
                </a:cxn>
                <a:cxn ang="0">
                  <a:pos x="18" y="66"/>
                </a:cxn>
                <a:cxn ang="0">
                  <a:pos x="18" y="66"/>
                </a:cxn>
                <a:cxn ang="0">
                  <a:pos x="16" y="80"/>
                </a:cxn>
                <a:cxn ang="0">
                  <a:pos x="12" y="95"/>
                </a:cxn>
                <a:cxn ang="0">
                  <a:pos x="12" y="95"/>
                </a:cxn>
                <a:cxn ang="0">
                  <a:pos x="21" y="97"/>
                </a:cxn>
                <a:cxn ang="0">
                  <a:pos x="30" y="99"/>
                </a:cxn>
                <a:cxn ang="0">
                  <a:pos x="30" y="99"/>
                </a:cxn>
                <a:cxn ang="0">
                  <a:pos x="40" y="97"/>
                </a:cxn>
                <a:cxn ang="0">
                  <a:pos x="49" y="95"/>
                </a:cxn>
                <a:cxn ang="0">
                  <a:pos x="58" y="90"/>
                </a:cxn>
                <a:cxn ang="0">
                  <a:pos x="64" y="85"/>
                </a:cxn>
                <a:cxn ang="0">
                  <a:pos x="71" y="76"/>
                </a:cxn>
                <a:cxn ang="0">
                  <a:pos x="75" y="69"/>
                </a:cxn>
                <a:cxn ang="0">
                  <a:pos x="78" y="59"/>
                </a:cxn>
                <a:cxn ang="0">
                  <a:pos x="80" y="50"/>
                </a:cxn>
                <a:cxn ang="0">
                  <a:pos x="80" y="50"/>
                </a:cxn>
                <a:cxn ang="0">
                  <a:pos x="78" y="40"/>
                </a:cxn>
                <a:cxn ang="0">
                  <a:pos x="75" y="31"/>
                </a:cxn>
                <a:cxn ang="0">
                  <a:pos x="71" y="22"/>
                </a:cxn>
                <a:cxn ang="0">
                  <a:pos x="64" y="14"/>
                </a:cxn>
                <a:cxn ang="0">
                  <a:pos x="58" y="9"/>
                </a:cxn>
                <a:cxn ang="0">
                  <a:pos x="49" y="3"/>
                </a:cxn>
                <a:cxn ang="0">
                  <a:pos x="40" y="2"/>
                </a:cxn>
                <a:cxn ang="0">
                  <a:pos x="30" y="0"/>
                </a:cxn>
              </a:cxnLst>
              <a:rect l="0" t="0" r="r" b="b"/>
              <a:pathLst>
                <a:path w="80" h="99">
                  <a:moveTo>
                    <a:pt x="30" y="0"/>
                  </a:moveTo>
                  <a:lnTo>
                    <a:pt x="30" y="0"/>
                  </a:lnTo>
                  <a:lnTo>
                    <a:pt x="21" y="2"/>
                  </a:lnTo>
                  <a:lnTo>
                    <a:pt x="14" y="3"/>
                  </a:lnTo>
                  <a:lnTo>
                    <a:pt x="5" y="7"/>
                  </a:lnTo>
                  <a:lnTo>
                    <a:pt x="0" y="10"/>
                  </a:lnTo>
                  <a:lnTo>
                    <a:pt x="0" y="10"/>
                  </a:lnTo>
                  <a:lnTo>
                    <a:pt x="7" y="22"/>
                  </a:lnTo>
                  <a:lnTo>
                    <a:pt x="12" y="36"/>
                  </a:lnTo>
                  <a:lnTo>
                    <a:pt x="16" y="50"/>
                  </a:lnTo>
                  <a:lnTo>
                    <a:pt x="18" y="66"/>
                  </a:lnTo>
                  <a:lnTo>
                    <a:pt x="18" y="66"/>
                  </a:lnTo>
                  <a:lnTo>
                    <a:pt x="16" y="80"/>
                  </a:lnTo>
                  <a:lnTo>
                    <a:pt x="12" y="95"/>
                  </a:lnTo>
                  <a:lnTo>
                    <a:pt x="12" y="95"/>
                  </a:lnTo>
                  <a:lnTo>
                    <a:pt x="21" y="97"/>
                  </a:lnTo>
                  <a:lnTo>
                    <a:pt x="30" y="99"/>
                  </a:lnTo>
                  <a:lnTo>
                    <a:pt x="30" y="99"/>
                  </a:lnTo>
                  <a:lnTo>
                    <a:pt x="40" y="97"/>
                  </a:lnTo>
                  <a:lnTo>
                    <a:pt x="49" y="95"/>
                  </a:lnTo>
                  <a:lnTo>
                    <a:pt x="58" y="90"/>
                  </a:lnTo>
                  <a:lnTo>
                    <a:pt x="64" y="85"/>
                  </a:lnTo>
                  <a:lnTo>
                    <a:pt x="71" y="76"/>
                  </a:lnTo>
                  <a:lnTo>
                    <a:pt x="75" y="69"/>
                  </a:lnTo>
                  <a:lnTo>
                    <a:pt x="78" y="59"/>
                  </a:lnTo>
                  <a:lnTo>
                    <a:pt x="80" y="50"/>
                  </a:lnTo>
                  <a:lnTo>
                    <a:pt x="80" y="50"/>
                  </a:lnTo>
                  <a:lnTo>
                    <a:pt x="78" y="40"/>
                  </a:lnTo>
                  <a:lnTo>
                    <a:pt x="75" y="31"/>
                  </a:lnTo>
                  <a:lnTo>
                    <a:pt x="71" y="22"/>
                  </a:lnTo>
                  <a:lnTo>
                    <a:pt x="64" y="14"/>
                  </a:lnTo>
                  <a:lnTo>
                    <a:pt x="58" y="9"/>
                  </a:lnTo>
                  <a:lnTo>
                    <a:pt x="49" y="3"/>
                  </a:lnTo>
                  <a:lnTo>
                    <a:pt x="40" y="2"/>
                  </a:lnTo>
                  <a:lnTo>
                    <a:pt x="30" y="0"/>
                  </a:lnTo>
                </a:path>
              </a:pathLst>
            </a:custGeom>
            <a:noFill/>
            <a:ln w="9525">
              <a:noFill/>
              <a:round/>
            </a:ln>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437" name="Freeform 144"/>
            <p:cNvSpPr/>
            <p:nvPr/>
          </p:nvSpPr>
          <p:spPr bwMode="auto">
            <a:xfrm flipH="1">
              <a:off x="3304383" y="1137558"/>
              <a:ext cx="73671" cy="157660"/>
            </a:xfrm>
            <a:custGeom>
              <a:avLst/>
              <a:gdLst/>
              <a:ahLst/>
              <a:cxnLst>
                <a:cxn ang="0">
                  <a:pos x="19" y="0"/>
                </a:cxn>
                <a:cxn ang="0">
                  <a:pos x="19" y="0"/>
                </a:cxn>
                <a:cxn ang="0">
                  <a:pos x="11" y="9"/>
                </a:cxn>
                <a:cxn ang="0">
                  <a:pos x="5" y="18"/>
                </a:cxn>
                <a:cxn ang="0">
                  <a:pos x="2" y="28"/>
                </a:cxn>
                <a:cxn ang="0">
                  <a:pos x="0" y="40"/>
                </a:cxn>
                <a:cxn ang="0">
                  <a:pos x="0" y="40"/>
                </a:cxn>
                <a:cxn ang="0">
                  <a:pos x="0" y="47"/>
                </a:cxn>
                <a:cxn ang="0">
                  <a:pos x="2" y="54"/>
                </a:cxn>
                <a:cxn ang="0">
                  <a:pos x="5" y="61"/>
                </a:cxn>
                <a:cxn ang="0">
                  <a:pos x="9" y="68"/>
                </a:cxn>
                <a:cxn ang="0">
                  <a:pos x="14" y="73"/>
                </a:cxn>
                <a:cxn ang="0">
                  <a:pos x="19" y="78"/>
                </a:cxn>
                <a:cxn ang="0">
                  <a:pos x="24" y="82"/>
                </a:cxn>
                <a:cxn ang="0">
                  <a:pos x="31" y="85"/>
                </a:cxn>
                <a:cxn ang="0">
                  <a:pos x="31" y="85"/>
                </a:cxn>
                <a:cxn ang="0">
                  <a:pos x="35" y="70"/>
                </a:cxn>
                <a:cxn ang="0">
                  <a:pos x="37" y="56"/>
                </a:cxn>
                <a:cxn ang="0">
                  <a:pos x="37" y="56"/>
                </a:cxn>
                <a:cxn ang="0">
                  <a:pos x="35" y="40"/>
                </a:cxn>
                <a:cxn ang="0">
                  <a:pos x="31" y="26"/>
                </a:cxn>
                <a:cxn ang="0">
                  <a:pos x="26" y="12"/>
                </a:cxn>
                <a:cxn ang="0">
                  <a:pos x="19" y="0"/>
                </a:cxn>
              </a:cxnLst>
              <a:rect l="0" t="0" r="r" b="b"/>
              <a:pathLst>
                <a:path w="37" h="85">
                  <a:moveTo>
                    <a:pt x="19" y="0"/>
                  </a:moveTo>
                  <a:lnTo>
                    <a:pt x="19" y="0"/>
                  </a:lnTo>
                  <a:lnTo>
                    <a:pt x="11" y="9"/>
                  </a:lnTo>
                  <a:lnTo>
                    <a:pt x="5" y="18"/>
                  </a:lnTo>
                  <a:lnTo>
                    <a:pt x="2" y="28"/>
                  </a:lnTo>
                  <a:lnTo>
                    <a:pt x="0" y="40"/>
                  </a:lnTo>
                  <a:lnTo>
                    <a:pt x="0" y="40"/>
                  </a:lnTo>
                  <a:lnTo>
                    <a:pt x="0" y="47"/>
                  </a:lnTo>
                  <a:lnTo>
                    <a:pt x="2" y="54"/>
                  </a:lnTo>
                  <a:lnTo>
                    <a:pt x="5" y="61"/>
                  </a:lnTo>
                  <a:lnTo>
                    <a:pt x="9" y="68"/>
                  </a:lnTo>
                  <a:lnTo>
                    <a:pt x="14" y="73"/>
                  </a:lnTo>
                  <a:lnTo>
                    <a:pt x="19" y="78"/>
                  </a:lnTo>
                  <a:lnTo>
                    <a:pt x="24" y="82"/>
                  </a:lnTo>
                  <a:lnTo>
                    <a:pt x="31" y="85"/>
                  </a:lnTo>
                  <a:lnTo>
                    <a:pt x="31" y="85"/>
                  </a:lnTo>
                  <a:lnTo>
                    <a:pt x="35" y="70"/>
                  </a:lnTo>
                  <a:lnTo>
                    <a:pt x="37" y="56"/>
                  </a:lnTo>
                  <a:lnTo>
                    <a:pt x="37" y="56"/>
                  </a:lnTo>
                  <a:lnTo>
                    <a:pt x="35" y="40"/>
                  </a:lnTo>
                  <a:lnTo>
                    <a:pt x="31" y="26"/>
                  </a:lnTo>
                  <a:lnTo>
                    <a:pt x="26" y="12"/>
                  </a:lnTo>
                  <a:lnTo>
                    <a:pt x="19" y="0"/>
                  </a:lnTo>
                </a:path>
              </a:pathLst>
            </a:custGeom>
            <a:noFill/>
            <a:ln w="9525">
              <a:noFill/>
              <a:round/>
            </a:ln>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438" name="Freeform 167"/>
            <p:cNvSpPr/>
            <p:nvPr/>
          </p:nvSpPr>
          <p:spPr bwMode="auto">
            <a:xfrm flipH="1">
              <a:off x="3834011" y="2719721"/>
              <a:ext cx="85617" cy="3323839"/>
            </a:xfrm>
            <a:custGeom>
              <a:avLst/>
              <a:gdLst/>
              <a:ahLst/>
              <a:cxnLst>
                <a:cxn ang="0">
                  <a:pos x="43" y="1783"/>
                </a:cxn>
                <a:cxn ang="0">
                  <a:pos x="43" y="1783"/>
                </a:cxn>
                <a:cxn ang="0">
                  <a:pos x="43" y="1787"/>
                </a:cxn>
                <a:cxn ang="0">
                  <a:pos x="41" y="1790"/>
                </a:cxn>
                <a:cxn ang="0">
                  <a:pos x="38" y="1792"/>
                </a:cxn>
                <a:cxn ang="0">
                  <a:pos x="35" y="1792"/>
                </a:cxn>
                <a:cxn ang="0">
                  <a:pos x="9" y="1792"/>
                </a:cxn>
                <a:cxn ang="0">
                  <a:pos x="9" y="1792"/>
                </a:cxn>
                <a:cxn ang="0">
                  <a:pos x="5" y="1792"/>
                </a:cxn>
                <a:cxn ang="0">
                  <a:pos x="2" y="1790"/>
                </a:cxn>
                <a:cxn ang="0">
                  <a:pos x="0" y="1787"/>
                </a:cxn>
                <a:cxn ang="0">
                  <a:pos x="0" y="1783"/>
                </a:cxn>
                <a:cxn ang="0">
                  <a:pos x="0" y="9"/>
                </a:cxn>
                <a:cxn ang="0">
                  <a:pos x="0" y="9"/>
                </a:cxn>
                <a:cxn ang="0">
                  <a:pos x="0" y="6"/>
                </a:cxn>
                <a:cxn ang="0">
                  <a:pos x="2" y="2"/>
                </a:cxn>
                <a:cxn ang="0">
                  <a:pos x="5" y="0"/>
                </a:cxn>
                <a:cxn ang="0">
                  <a:pos x="9" y="0"/>
                </a:cxn>
                <a:cxn ang="0">
                  <a:pos x="35" y="0"/>
                </a:cxn>
                <a:cxn ang="0">
                  <a:pos x="35" y="0"/>
                </a:cxn>
                <a:cxn ang="0">
                  <a:pos x="38" y="0"/>
                </a:cxn>
                <a:cxn ang="0">
                  <a:pos x="41" y="2"/>
                </a:cxn>
                <a:cxn ang="0">
                  <a:pos x="43" y="6"/>
                </a:cxn>
                <a:cxn ang="0">
                  <a:pos x="43" y="9"/>
                </a:cxn>
                <a:cxn ang="0">
                  <a:pos x="43" y="1783"/>
                </a:cxn>
              </a:cxnLst>
              <a:rect l="0" t="0" r="r" b="b"/>
              <a:pathLst>
                <a:path w="43" h="1792">
                  <a:moveTo>
                    <a:pt x="43" y="1783"/>
                  </a:moveTo>
                  <a:lnTo>
                    <a:pt x="43" y="1783"/>
                  </a:lnTo>
                  <a:lnTo>
                    <a:pt x="43" y="1787"/>
                  </a:lnTo>
                  <a:lnTo>
                    <a:pt x="41" y="1790"/>
                  </a:lnTo>
                  <a:lnTo>
                    <a:pt x="38" y="1792"/>
                  </a:lnTo>
                  <a:lnTo>
                    <a:pt x="35" y="1792"/>
                  </a:lnTo>
                  <a:lnTo>
                    <a:pt x="9" y="1792"/>
                  </a:lnTo>
                  <a:lnTo>
                    <a:pt x="9" y="1792"/>
                  </a:lnTo>
                  <a:lnTo>
                    <a:pt x="5" y="1792"/>
                  </a:lnTo>
                  <a:lnTo>
                    <a:pt x="2" y="1790"/>
                  </a:lnTo>
                  <a:lnTo>
                    <a:pt x="0" y="1787"/>
                  </a:lnTo>
                  <a:lnTo>
                    <a:pt x="0" y="1783"/>
                  </a:lnTo>
                  <a:lnTo>
                    <a:pt x="0" y="9"/>
                  </a:lnTo>
                  <a:lnTo>
                    <a:pt x="0" y="9"/>
                  </a:lnTo>
                  <a:lnTo>
                    <a:pt x="0" y="6"/>
                  </a:lnTo>
                  <a:lnTo>
                    <a:pt x="2" y="2"/>
                  </a:lnTo>
                  <a:lnTo>
                    <a:pt x="5" y="0"/>
                  </a:lnTo>
                  <a:lnTo>
                    <a:pt x="9" y="0"/>
                  </a:lnTo>
                  <a:lnTo>
                    <a:pt x="35" y="0"/>
                  </a:lnTo>
                  <a:lnTo>
                    <a:pt x="35" y="0"/>
                  </a:lnTo>
                  <a:lnTo>
                    <a:pt x="38" y="0"/>
                  </a:lnTo>
                  <a:lnTo>
                    <a:pt x="41" y="2"/>
                  </a:lnTo>
                  <a:lnTo>
                    <a:pt x="43" y="6"/>
                  </a:lnTo>
                  <a:lnTo>
                    <a:pt x="43" y="9"/>
                  </a:lnTo>
                  <a:lnTo>
                    <a:pt x="43" y="1783"/>
                  </a:lnTo>
                  <a:close/>
                </a:path>
              </a:pathLst>
            </a:custGeom>
            <a:solidFill>
              <a:srgbClr val="FFFFFF"/>
            </a:solidFill>
            <a:ln w="9525">
              <a:noFill/>
              <a:round/>
            </a:ln>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439" name="Freeform 192"/>
            <p:cNvSpPr/>
            <p:nvPr/>
          </p:nvSpPr>
          <p:spPr bwMode="auto">
            <a:xfrm flipH="1">
              <a:off x="4238201" y="1812713"/>
              <a:ext cx="15929" cy="20404"/>
            </a:xfrm>
            <a:custGeom>
              <a:avLst/>
              <a:gdLst/>
              <a:ahLst/>
              <a:cxnLst>
                <a:cxn ang="0">
                  <a:pos x="8" y="6"/>
                </a:cxn>
                <a:cxn ang="0">
                  <a:pos x="8" y="6"/>
                </a:cxn>
                <a:cxn ang="0">
                  <a:pos x="7" y="9"/>
                </a:cxn>
                <a:cxn ang="0">
                  <a:pos x="3" y="11"/>
                </a:cxn>
                <a:cxn ang="0">
                  <a:pos x="3" y="11"/>
                </a:cxn>
                <a:cxn ang="0">
                  <a:pos x="1" y="9"/>
                </a:cxn>
                <a:cxn ang="0">
                  <a:pos x="0" y="6"/>
                </a:cxn>
                <a:cxn ang="0">
                  <a:pos x="0" y="6"/>
                </a:cxn>
                <a:cxn ang="0">
                  <a:pos x="1" y="2"/>
                </a:cxn>
                <a:cxn ang="0">
                  <a:pos x="3" y="0"/>
                </a:cxn>
                <a:cxn ang="0">
                  <a:pos x="3" y="0"/>
                </a:cxn>
                <a:cxn ang="0">
                  <a:pos x="7" y="2"/>
                </a:cxn>
                <a:cxn ang="0">
                  <a:pos x="8" y="6"/>
                </a:cxn>
                <a:cxn ang="0">
                  <a:pos x="8" y="6"/>
                </a:cxn>
              </a:cxnLst>
              <a:rect l="0" t="0" r="r" b="b"/>
              <a:pathLst>
                <a:path w="8" h="11">
                  <a:moveTo>
                    <a:pt x="8" y="6"/>
                  </a:moveTo>
                  <a:lnTo>
                    <a:pt x="8" y="6"/>
                  </a:lnTo>
                  <a:lnTo>
                    <a:pt x="7" y="9"/>
                  </a:lnTo>
                  <a:lnTo>
                    <a:pt x="3" y="11"/>
                  </a:lnTo>
                  <a:lnTo>
                    <a:pt x="3" y="11"/>
                  </a:lnTo>
                  <a:lnTo>
                    <a:pt x="1" y="9"/>
                  </a:lnTo>
                  <a:lnTo>
                    <a:pt x="0" y="6"/>
                  </a:lnTo>
                  <a:lnTo>
                    <a:pt x="0" y="6"/>
                  </a:lnTo>
                  <a:lnTo>
                    <a:pt x="1" y="2"/>
                  </a:lnTo>
                  <a:lnTo>
                    <a:pt x="3" y="0"/>
                  </a:lnTo>
                  <a:lnTo>
                    <a:pt x="3" y="0"/>
                  </a:lnTo>
                  <a:lnTo>
                    <a:pt x="7" y="2"/>
                  </a:lnTo>
                  <a:lnTo>
                    <a:pt x="8" y="6"/>
                  </a:lnTo>
                  <a:lnTo>
                    <a:pt x="8" y="6"/>
                  </a:lnTo>
                  <a:close/>
                </a:path>
              </a:pathLst>
            </a:custGeom>
            <a:solidFill>
              <a:srgbClr val="FF8BD9"/>
            </a:solidFill>
            <a:ln w="9525">
              <a:noFill/>
              <a:round/>
            </a:ln>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440" name="Freeform 196"/>
            <p:cNvSpPr/>
            <p:nvPr/>
          </p:nvSpPr>
          <p:spPr bwMode="auto">
            <a:xfrm flipH="1">
              <a:off x="2024117" y="2617705"/>
              <a:ext cx="1101069" cy="649187"/>
            </a:xfrm>
            <a:custGeom>
              <a:avLst/>
              <a:gdLst/>
              <a:ahLst/>
              <a:cxnLst>
                <a:cxn ang="0">
                  <a:pos x="74" y="196"/>
                </a:cxn>
                <a:cxn ang="0">
                  <a:pos x="28" y="185"/>
                </a:cxn>
                <a:cxn ang="0">
                  <a:pos x="9" y="170"/>
                </a:cxn>
                <a:cxn ang="0">
                  <a:pos x="0" y="144"/>
                </a:cxn>
                <a:cxn ang="0">
                  <a:pos x="2" y="121"/>
                </a:cxn>
                <a:cxn ang="0">
                  <a:pos x="15" y="99"/>
                </a:cxn>
                <a:cxn ang="0">
                  <a:pos x="38" y="88"/>
                </a:cxn>
                <a:cxn ang="0">
                  <a:pos x="83" y="94"/>
                </a:cxn>
                <a:cxn ang="0">
                  <a:pos x="116" y="107"/>
                </a:cxn>
                <a:cxn ang="0">
                  <a:pos x="126" y="48"/>
                </a:cxn>
                <a:cxn ang="0">
                  <a:pos x="149" y="21"/>
                </a:cxn>
                <a:cxn ang="0">
                  <a:pos x="208" y="0"/>
                </a:cxn>
                <a:cxn ang="0">
                  <a:pos x="229" y="0"/>
                </a:cxn>
                <a:cxn ang="0">
                  <a:pos x="253" y="10"/>
                </a:cxn>
                <a:cxn ang="0">
                  <a:pos x="284" y="45"/>
                </a:cxn>
                <a:cxn ang="0">
                  <a:pos x="309" y="97"/>
                </a:cxn>
                <a:cxn ang="0">
                  <a:pos x="350" y="36"/>
                </a:cxn>
                <a:cxn ang="0">
                  <a:pos x="380" y="14"/>
                </a:cxn>
                <a:cxn ang="0">
                  <a:pos x="407" y="9"/>
                </a:cxn>
                <a:cxn ang="0">
                  <a:pos x="427" y="14"/>
                </a:cxn>
                <a:cxn ang="0">
                  <a:pos x="446" y="28"/>
                </a:cxn>
                <a:cxn ang="0">
                  <a:pos x="463" y="73"/>
                </a:cxn>
                <a:cxn ang="0">
                  <a:pos x="460" y="121"/>
                </a:cxn>
                <a:cxn ang="0">
                  <a:pos x="499" y="121"/>
                </a:cxn>
                <a:cxn ang="0">
                  <a:pos x="527" y="130"/>
                </a:cxn>
                <a:cxn ang="0">
                  <a:pos x="541" y="146"/>
                </a:cxn>
                <a:cxn ang="0">
                  <a:pos x="551" y="184"/>
                </a:cxn>
                <a:cxn ang="0">
                  <a:pos x="550" y="222"/>
                </a:cxn>
                <a:cxn ang="0">
                  <a:pos x="539" y="243"/>
                </a:cxn>
                <a:cxn ang="0">
                  <a:pos x="515" y="265"/>
                </a:cxn>
                <a:cxn ang="0">
                  <a:pos x="484" y="270"/>
                </a:cxn>
                <a:cxn ang="0">
                  <a:pos x="427" y="260"/>
                </a:cxn>
                <a:cxn ang="0">
                  <a:pos x="383" y="244"/>
                </a:cxn>
                <a:cxn ang="0">
                  <a:pos x="380" y="281"/>
                </a:cxn>
                <a:cxn ang="0">
                  <a:pos x="368" y="310"/>
                </a:cxn>
                <a:cxn ang="0">
                  <a:pos x="329" y="343"/>
                </a:cxn>
                <a:cxn ang="0">
                  <a:pos x="281" y="348"/>
                </a:cxn>
                <a:cxn ang="0">
                  <a:pos x="237" y="322"/>
                </a:cxn>
                <a:cxn ang="0">
                  <a:pos x="217" y="279"/>
                </a:cxn>
                <a:cxn ang="0">
                  <a:pos x="215" y="244"/>
                </a:cxn>
                <a:cxn ang="0">
                  <a:pos x="205" y="264"/>
                </a:cxn>
                <a:cxn ang="0">
                  <a:pos x="185" y="283"/>
                </a:cxn>
                <a:cxn ang="0">
                  <a:pos x="163" y="290"/>
                </a:cxn>
                <a:cxn ang="0">
                  <a:pos x="116" y="281"/>
                </a:cxn>
                <a:cxn ang="0">
                  <a:pos x="80" y="250"/>
                </a:cxn>
                <a:cxn ang="0">
                  <a:pos x="71" y="218"/>
                </a:cxn>
                <a:cxn ang="0">
                  <a:pos x="80" y="203"/>
                </a:cxn>
                <a:cxn ang="0">
                  <a:pos x="100" y="189"/>
                </a:cxn>
              </a:cxnLst>
              <a:rect l="0" t="0" r="r" b="b"/>
              <a:pathLst>
                <a:path w="553" h="350">
                  <a:moveTo>
                    <a:pt x="111" y="198"/>
                  </a:moveTo>
                  <a:lnTo>
                    <a:pt x="111" y="198"/>
                  </a:lnTo>
                  <a:lnTo>
                    <a:pt x="74" y="196"/>
                  </a:lnTo>
                  <a:lnTo>
                    <a:pt x="55" y="194"/>
                  </a:lnTo>
                  <a:lnTo>
                    <a:pt x="36" y="189"/>
                  </a:lnTo>
                  <a:lnTo>
                    <a:pt x="28" y="185"/>
                  </a:lnTo>
                  <a:lnTo>
                    <a:pt x="21" y="182"/>
                  </a:lnTo>
                  <a:lnTo>
                    <a:pt x="14" y="177"/>
                  </a:lnTo>
                  <a:lnTo>
                    <a:pt x="9" y="170"/>
                  </a:lnTo>
                  <a:lnTo>
                    <a:pt x="5" y="163"/>
                  </a:lnTo>
                  <a:lnTo>
                    <a:pt x="2" y="154"/>
                  </a:lnTo>
                  <a:lnTo>
                    <a:pt x="0" y="144"/>
                  </a:lnTo>
                  <a:lnTo>
                    <a:pt x="0" y="133"/>
                  </a:lnTo>
                  <a:lnTo>
                    <a:pt x="0" y="133"/>
                  </a:lnTo>
                  <a:lnTo>
                    <a:pt x="2" y="121"/>
                  </a:lnTo>
                  <a:lnTo>
                    <a:pt x="5" y="113"/>
                  </a:lnTo>
                  <a:lnTo>
                    <a:pt x="9" y="104"/>
                  </a:lnTo>
                  <a:lnTo>
                    <a:pt x="15" y="99"/>
                  </a:lnTo>
                  <a:lnTo>
                    <a:pt x="22" y="94"/>
                  </a:lnTo>
                  <a:lnTo>
                    <a:pt x="29" y="90"/>
                  </a:lnTo>
                  <a:lnTo>
                    <a:pt x="38" y="88"/>
                  </a:lnTo>
                  <a:lnTo>
                    <a:pt x="47" y="88"/>
                  </a:lnTo>
                  <a:lnTo>
                    <a:pt x="64" y="88"/>
                  </a:lnTo>
                  <a:lnTo>
                    <a:pt x="83" y="94"/>
                  </a:lnTo>
                  <a:lnTo>
                    <a:pt x="100" y="101"/>
                  </a:lnTo>
                  <a:lnTo>
                    <a:pt x="116" y="107"/>
                  </a:lnTo>
                  <a:lnTo>
                    <a:pt x="116" y="107"/>
                  </a:lnTo>
                  <a:lnTo>
                    <a:pt x="116" y="87"/>
                  </a:lnTo>
                  <a:lnTo>
                    <a:pt x="120" y="66"/>
                  </a:lnTo>
                  <a:lnTo>
                    <a:pt x="126" y="48"/>
                  </a:lnTo>
                  <a:lnTo>
                    <a:pt x="137" y="33"/>
                  </a:lnTo>
                  <a:lnTo>
                    <a:pt x="142" y="26"/>
                  </a:lnTo>
                  <a:lnTo>
                    <a:pt x="149" y="21"/>
                  </a:lnTo>
                  <a:lnTo>
                    <a:pt x="166" y="10"/>
                  </a:lnTo>
                  <a:lnTo>
                    <a:pt x="185" y="3"/>
                  </a:lnTo>
                  <a:lnTo>
                    <a:pt x="208" y="0"/>
                  </a:lnTo>
                  <a:lnTo>
                    <a:pt x="208" y="0"/>
                  </a:lnTo>
                  <a:lnTo>
                    <a:pt x="218" y="0"/>
                  </a:lnTo>
                  <a:lnTo>
                    <a:pt x="229" y="0"/>
                  </a:lnTo>
                  <a:lnTo>
                    <a:pt x="237" y="3"/>
                  </a:lnTo>
                  <a:lnTo>
                    <a:pt x="244" y="7"/>
                  </a:lnTo>
                  <a:lnTo>
                    <a:pt x="253" y="10"/>
                  </a:lnTo>
                  <a:lnTo>
                    <a:pt x="260" y="16"/>
                  </a:lnTo>
                  <a:lnTo>
                    <a:pt x="272" y="29"/>
                  </a:lnTo>
                  <a:lnTo>
                    <a:pt x="284" y="45"/>
                  </a:lnTo>
                  <a:lnTo>
                    <a:pt x="293" y="62"/>
                  </a:lnTo>
                  <a:lnTo>
                    <a:pt x="309" y="97"/>
                  </a:lnTo>
                  <a:lnTo>
                    <a:pt x="309" y="97"/>
                  </a:lnTo>
                  <a:lnTo>
                    <a:pt x="328" y="68"/>
                  </a:lnTo>
                  <a:lnTo>
                    <a:pt x="338" y="50"/>
                  </a:lnTo>
                  <a:lnTo>
                    <a:pt x="350" y="36"/>
                  </a:lnTo>
                  <a:lnTo>
                    <a:pt x="364" y="22"/>
                  </a:lnTo>
                  <a:lnTo>
                    <a:pt x="371" y="17"/>
                  </a:lnTo>
                  <a:lnTo>
                    <a:pt x="380" y="14"/>
                  </a:lnTo>
                  <a:lnTo>
                    <a:pt x="388" y="10"/>
                  </a:lnTo>
                  <a:lnTo>
                    <a:pt x="397" y="9"/>
                  </a:lnTo>
                  <a:lnTo>
                    <a:pt x="407" y="9"/>
                  </a:lnTo>
                  <a:lnTo>
                    <a:pt x="418" y="10"/>
                  </a:lnTo>
                  <a:lnTo>
                    <a:pt x="418" y="10"/>
                  </a:lnTo>
                  <a:lnTo>
                    <a:pt x="427" y="14"/>
                  </a:lnTo>
                  <a:lnTo>
                    <a:pt x="434" y="17"/>
                  </a:lnTo>
                  <a:lnTo>
                    <a:pt x="439" y="22"/>
                  </a:lnTo>
                  <a:lnTo>
                    <a:pt x="446" y="28"/>
                  </a:lnTo>
                  <a:lnTo>
                    <a:pt x="454" y="42"/>
                  </a:lnTo>
                  <a:lnTo>
                    <a:pt x="460" y="57"/>
                  </a:lnTo>
                  <a:lnTo>
                    <a:pt x="463" y="73"/>
                  </a:lnTo>
                  <a:lnTo>
                    <a:pt x="463" y="90"/>
                  </a:lnTo>
                  <a:lnTo>
                    <a:pt x="461" y="106"/>
                  </a:lnTo>
                  <a:lnTo>
                    <a:pt x="460" y="121"/>
                  </a:lnTo>
                  <a:lnTo>
                    <a:pt x="460" y="121"/>
                  </a:lnTo>
                  <a:lnTo>
                    <a:pt x="480" y="121"/>
                  </a:lnTo>
                  <a:lnTo>
                    <a:pt x="499" y="121"/>
                  </a:lnTo>
                  <a:lnTo>
                    <a:pt x="510" y="123"/>
                  </a:lnTo>
                  <a:lnTo>
                    <a:pt x="519" y="125"/>
                  </a:lnTo>
                  <a:lnTo>
                    <a:pt x="527" y="130"/>
                  </a:lnTo>
                  <a:lnTo>
                    <a:pt x="536" y="137"/>
                  </a:lnTo>
                  <a:lnTo>
                    <a:pt x="536" y="137"/>
                  </a:lnTo>
                  <a:lnTo>
                    <a:pt x="541" y="146"/>
                  </a:lnTo>
                  <a:lnTo>
                    <a:pt x="546" y="158"/>
                  </a:lnTo>
                  <a:lnTo>
                    <a:pt x="550" y="170"/>
                  </a:lnTo>
                  <a:lnTo>
                    <a:pt x="551" y="184"/>
                  </a:lnTo>
                  <a:lnTo>
                    <a:pt x="553" y="196"/>
                  </a:lnTo>
                  <a:lnTo>
                    <a:pt x="551" y="210"/>
                  </a:lnTo>
                  <a:lnTo>
                    <a:pt x="550" y="222"/>
                  </a:lnTo>
                  <a:lnTo>
                    <a:pt x="546" y="232"/>
                  </a:lnTo>
                  <a:lnTo>
                    <a:pt x="546" y="232"/>
                  </a:lnTo>
                  <a:lnTo>
                    <a:pt x="539" y="243"/>
                  </a:lnTo>
                  <a:lnTo>
                    <a:pt x="532" y="253"/>
                  </a:lnTo>
                  <a:lnTo>
                    <a:pt x="524" y="260"/>
                  </a:lnTo>
                  <a:lnTo>
                    <a:pt x="515" y="265"/>
                  </a:lnTo>
                  <a:lnTo>
                    <a:pt x="505" y="269"/>
                  </a:lnTo>
                  <a:lnTo>
                    <a:pt x="494" y="270"/>
                  </a:lnTo>
                  <a:lnTo>
                    <a:pt x="484" y="270"/>
                  </a:lnTo>
                  <a:lnTo>
                    <a:pt x="472" y="270"/>
                  </a:lnTo>
                  <a:lnTo>
                    <a:pt x="449" y="267"/>
                  </a:lnTo>
                  <a:lnTo>
                    <a:pt x="427" y="260"/>
                  </a:lnTo>
                  <a:lnTo>
                    <a:pt x="404" y="251"/>
                  </a:lnTo>
                  <a:lnTo>
                    <a:pt x="383" y="244"/>
                  </a:lnTo>
                  <a:lnTo>
                    <a:pt x="383" y="244"/>
                  </a:lnTo>
                  <a:lnTo>
                    <a:pt x="383" y="257"/>
                  </a:lnTo>
                  <a:lnTo>
                    <a:pt x="381" y="269"/>
                  </a:lnTo>
                  <a:lnTo>
                    <a:pt x="380" y="281"/>
                  </a:lnTo>
                  <a:lnTo>
                    <a:pt x="376" y="291"/>
                  </a:lnTo>
                  <a:lnTo>
                    <a:pt x="373" y="302"/>
                  </a:lnTo>
                  <a:lnTo>
                    <a:pt x="368" y="310"/>
                  </a:lnTo>
                  <a:lnTo>
                    <a:pt x="357" y="324"/>
                  </a:lnTo>
                  <a:lnTo>
                    <a:pt x="343" y="336"/>
                  </a:lnTo>
                  <a:lnTo>
                    <a:pt x="329" y="343"/>
                  </a:lnTo>
                  <a:lnTo>
                    <a:pt x="314" y="348"/>
                  </a:lnTo>
                  <a:lnTo>
                    <a:pt x="296" y="350"/>
                  </a:lnTo>
                  <a:lnTo>
                    <a:pt x="281" y="348"/>
                  </a:lnTo>
                  <a:lnTo>
                    <a:pt x="265" y="343"/>
                  </a:lnTo>
                  <a:lnTo>
                    <a:pt x="251" y="335"/>
                  </a:lnTo>
                  <a:lnTo>
                    <a:pt x="237" y="322"/>
                  </a:lnTo>
                  <a:lnTo>
                    <a:pt x="227" y="307"/>
                  </a:lnTo>
                  <a:lnTo>
                    <a:pt x="220" y="290"/>
                  </a:lnTo>
                  <a:lnTo>
                    <a:pt x="217" y="279"/>
                  </a:lnTo>
                  <a:lnTo>
                    <a:pt x="215" y="269"/>
                  </a:lnTo>
                  <a:lnTo>
                    <a:pt x="215" y="258"/>
                  </a:lnTo>
                  <a:lnTo>
                    <a:pt x="215" y="244"/>
                  </a:lnTo>
                  <a:lnTo>
                    <a:pt x="215" y="244"/>
                  </a:lnTo>
                  <a:lnTo>
                    <a:pt x="210" y="255"/>
                  </a:lnTo>
                  <a:lnTo>
                    <a:pt x="205" y="264"/>
                  </a:lnTo>
                  <a:lnTo>
                    <a:pt x="199" y="272"/>
                  </a:lnTo>
                  <a:lnTo>
                    <a:pt x="192" y="277"/>
                  </a:lnTo>
                  <a:lnTo>
                    <a:pt x="185" y="283"/>
                  </a:lnTo>
                  <a:lnTo>
                    <a:pt x="179" y="286"/>
                  </a:lnTo>
                  <a:lnTo>
                    <a:pt x="172" y="288"/>
                  </a:lnTo>
                  <a:lnTo>
                    <a:pt x="163" y="290"/>
                  </a:lnTo>
                  <a:lnTo>
                    <a:pt x="147" y="290"/>
                  </a:lnTo>
                  <a:lnTo>
                    <a:pt x="132" y="286"/>
                  </a:lnTo>
                  <a:lnTo>
                    <a:pt x="116" y="281"/>
                  </a:lnTo>
                  <a:lnTo>
                    <a:pt x="102" y="272"/>
                  </a:lnTo>
                  <a:lnTo>
                    <a:pt x="90" y="262"/>
                  </a:lnTo>
                  <a:lnTo>
                    <a:pt x="80" y="250"/>
                  </a:lnTo>
                  <a:lnTo>
                    <a:pt x="74" y="238"/>
                  </a:lnTo>
                  <a:lnTo>
                    <a:pt x="71" y="225"/>
                  </a:lnTo>
                  <a:lnTo>
                    <a:pt x="71" y="218"/>
                  </a:lnTo>
                  <a:lnTo>
                    <a:pt x="73" y="213"/>
                  </a:lnTo>
                  <a:lnTo>
                    <a:pt x="74" y="208"/>
                  </a:lnTo>
                  <a:lnTo>
                    <a:pt x="80" y="203"/>
                  </a:lnTo>
                  <a:lnTo>
                    <a:pt x="85" y="198"/>
                  </a:lnTo>
                  <a:lnTo>
                    <a:pt x="92" y="192"/>
                  </a:lnTo>
                  <a:lnTo>
                    <a:pt x="100" y="189"/>
                  </a:lnTo>
                  <a:lnTo>
                    <a:pt x="111" y="185"/>
                  </a:lnTo>
                </a:path>
              </a:pathLst>
            </a:custGeom>
            <a:noFill/>
            <a:ln w="9525">
              <a:noFill/>
              <a:round/>
            </a:ln>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441" name="Freeform 199"/>
            <p:cNvSpPr/>
            <p:nvPr/>
          </p:nvSpPr>
          <p:spPr bwMode="auto">
            <a:xfrm flipH="1">
              <a:off x="3965422" y="2430369"/>
              <a:ext cx="862139" cy="612091"/>
            </a:xfrm>
            <a:custGeom>
              <a:avLst/>
              <a:gdLst/>
              <a:ahLst/>
              <a:cxnLst>
                <a:cxn ang="0">
                  <a:pos x="166" y="0"/>
                </a:cxn>
                <a:cxn ang="0">
                  <a:pos x="166" y="0"/>
                </a:cxn>
                <a:cxn ang="0">
                  <a:pos x="140" y="16"/>
                </a:cxn>
                <a:cxn ang="0">
                  <a:pos x="116" y="35"/>
                </a:cxn>
                <a:cxn ang="0">
                  <a:pos x="92" y="52"/>
                </a:cxn>
                <a:cxn ang="0">
                  <a:pos x="69" y="73"/>
                </a:cxn>
                <a:cxn ang="0">
                  <a:pos x="48" y="94"/>
                </a:cxn>
                <a:cxn ang="0">
                  <a:pos x="31" y="115"/>
                </a:cxn>
                <a:cxn ang="0">
                  <a:pos x="13" y="137"/>
                </a:cxn>
                <a:cxn ang="0">
                  <a:pos x="1" y="162"/>
                </a:cxn>
                <a:cxn ang="0">
                  <a:pos x="0" y="162"/>
                </a:cxn>
                <a:cxn ang="0">
                  <a:pos x="388" y="330"/>
                </a:cxn>
                <a:cxn ang="0">
                  <a:pos x="388" y="330"/>
                </a:cxn>
                <a:cxn ang="0">
                  <a:pos x="433" y="226"/>
                </a:cxn>
                <a:cxn ang="0">
                  <a:pos x="177" y="0"/>
                </a:cxn>
                <a:cxn ang="0">
                  <a:pos x="166" y="0"/>
                </a:cxn>
              </a:cxnLst>
              <a:rect l="0" t="0" r="r" b="b"/>
              <a:pathLst>
                <a:path w="433" h="330">
                  <a:moveTo>
                    <a:pt x="166" y="0"/>
                  </a:moveTo>
                  <a:lnTo>
                    <a:pt x="166" y="0"/>
                  </a:lnTo>
                  <a:lnTo>
                    <a:pt x="140" y="16"/>
                  </a:lnTo>
                  <a:lnTo>
                    <a:pt x="116" y="35"/>
                  </a:lnTo>
                  <a:lnTo>
                    <a:pt x="92" y="52"/>
                  </a:lnTo>
                  <a:lnTo>
                    <a:pt x="69" y="73"/>
                  </a:lnTo>
                  <a:lnTo>
                    <a:pt x="48" y="94"/>
                  </a:lnTo>
                  <a:lnTo>
                    <a:pt x="31" y="115"/>
                  </a:lnTo>
                  <a:lnTo>
                    <a:pt x="13" y="137"/>
                  </a:lnTo>
                  <a:lnTo>
                    <a:pt x="1" y="162"/>
                  </a:lnTo>
                  <a:lnTo>
                    <a:pt x="0" y="162"/>
                  </a:lnTo>
                  <a:lnTo>
                    <a:pt x="388" y="330"/>
                  </a:lnTo>
                  <a:lnTo>
                    <a:pt x="388" y="330"/>
                  </a:lnTo>
                  <a:lnTo>
                    <a:pt x="433" y="226"/>
                  </a:lnTo>
                  <a:lnTo>
                    <a:pt x="177" y="0"/>
                  </a:lnTo>
                  <a:lnTo>
                    <a:pt x="166" y="0"/>
                  </a:lnTo>
                  <a:close/>
                </a:path>
              </a:pathLst>
            </a:custGeom>
            <a:solidFill>
              <a:srgbClr val="C5BBAC"/>
            </a:solidFill>
            <a:ln w="9525">
              <a:noFill/>
              <a:round/>
            </a:ln>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442" name="Freeform 200"/>
            <p:cNvSpPr/>
            <p:nvPr/>
          </p:nvSpPr>
          <p:spPr bwMode="auto">
            <a:xfrm flipH="1">
              <a:off x="3923609" y="2441498"/>
              <a:ext cx="475869" cy="363545"/>
            </a:xfrm>
            <a:custGeom>
              <a:avLst/>
              <a:gdLst/>
              <a:ahLst/>
              <a:cxnLst>
                <a:cxn ang="0">
                  <a:pos x="0" y="0"/>
                </a:cxn>
                <a:cxn ang="0">
                  <a:pos x="229" y="196"/>
                </a:cxn>
                <a:cxn ang="0">
                  <a:pos x="229" y="196"/>
                </a:cxn>
                <a:cxn ang="0">
                  <a:pos x="239" y="171"/>
                </a:cxn>
                <a:cxn ang="0">
                  <a:pos x="40" y="3"/>
                </a:cxn>
                <a:cxn ang="0">
                  <a:pos x="0" y="0"/>
                </a:cxn>
              </a:cxnLst>
              <a:rect l="0" t="0" r="r" b="b"/>
              <a:pathLst>
                <a:path w="239" h="196">
                  <a:moveTo>
                    <a:pt x="0" y="0"/>
                  </a:moveTo>
                  <a:lnTo>
                    <a:pt x="229" y="196"/>
                  </a:lnTo>
                  <a:lnTo>
                    <a:pt x="229" y="196"/>
                  </a:lnTo>
                  <a:lnTo>
                    <a:pt x="239" y="171"/>
                  </a:lnTo>
                  <a:lnTo>
                    <a:pt x="40" y="3"/>
                  </a:lnTo>
                  <a:lnTo>
                    <a:pt x="0" y="0"/>
                  </a:lnTo>
                  <a:close/>
                </a:path>
              </a:pathLst>
            </a:custGeom>
            <a:solidFill>
              <a:srgbClr val="FF7E53"/>
            </a:solidFill>
            <a:ln w="9525">
              <a:noFill/>
              <a:round/>
            </a:ln>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443" name="Freeform 201"/>
            <p:cNvSpPr/>
            <p:nvPr/>
          </p:nvSpPr>
          <p:spPr bwMode="auto">
            <a:xfrm flipH="1">
              <a:off x="3905690" y="2447062"/>
              <a:ext cx="414145" cy="311610"/>
            </a:xfrm>
            <a:custGeom>
              <a:avLst/>
              <a:gdLst/>
              <a:ahLst/>
              <a:cxnLst>
                <a:cxn ang="0">
                  <a:pos x="0" y="0"/>
                </a:cxn>
                <a:cxn ang="0">
                  <a:pos x="199" y="168"/>
                </a:cxn>
                <a:cxn ang="0">
                  <a:pos x="199" y="168"/>
                </a:cxn>
                <a:cxn ang="0">
                  <a:pos x="208" y="147"/>
                </a:cxn>
                <a:cxn ang="0">
                  <a:pos x="41" y="5"/>
                </a:cxn>
                <a:cxn ang="0">
                  <a:pos x="0" y="0"/>
                </a:cxn>
              </a:cxnLst>
              <a:rect l="0" t="0" r="r" b="b"/>
              <a:pathLst>
                <a:path w="208" h="168">
                  <a:moveTo>
                    <a:pt x="0" y="0"/>
                  </a:moveTo>
                  <a:lnTo>
                    <a:pt x="199" y="168"/>
                  </a:lnTo>
                  <a:lnTo>
                    <a:pt x="199" y="168"/>
                  </a:lnTo>
                  <a:lnTo>
                    <a:pt x="208" y="147"/>
                  </a:lnTo>
                  <a:lnTo>
                    <a:pt x="41" y="5"/>
                  </a:lnTo>
                  <a:lnTo>
                    <a:pt x="0" y="0"/>
                  </a:lnTo>
                  <a:close/>
                </a:path>
              </a:pathLst>
            </a:custGeom>
            <a:solidFill>
              <a:srgbClr val="604474"/>
            </a:solidFill>
            <a:ln w="9525">
              <a:noFill/>
              <a:round/>
            </a:ln>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444" name="Freeform 202"/>
            <p:cNvSpPr/>
            <p:nvPr/>
          </p:nvSpPr>
          <p:spPr bwMode="auto">
            <a:xfrm flipH="1">
              <a:off x="3881797" y="2456336"/>
              <a:ext cx="356404" cy="263385"/>
            </a:xfrm>
            <a:custGeom>
              <a:avLst/>
              <a:gdLst/>
              <a:ahLst/>
              <a:cxnLst>
                <a:cxn ang="0">
                  <a:pos x="0" y="0"/>
                </a:cxn>
                <a:cxn ang="0">
                  <a:pos x="167" y="142"/>
                </a:cxn>
                <a:cxn ang="0">
                  <a:pos x="167" y="142"/>
                </a:cxn>
                <a:cxn ang="0">
                  <a:pos x="179" y="115"/>
                </a:cxn>
                <a:cxn ang="0">
                  <a:pos x="45" y="5"/>
                </a:cxn>
                <a:cxn ang="0">
                  <a:pos x="0" y="0"/>
                </a:cxn>
              </a:cxnLst>
              <a:rect l="0" t="0" r="r" b="b"/>
              <a:pathLst>
                <a:path w="179" h="142">
                  <a:moveTo>
                    <a:pt x="0" y="0"/>
                  </a:moveTo>
                  <a:lnTo>
                    <a:pt x="167" y="142"/>
                  </a:lnTo>
                  <a:lnTo>
                    <a:pt x="167" y="142"/>
                  </a:lnTo>
                  <a:lnTo>
                    <a:pt x="179" y="115"/>
                  </a:lnTo>
                  <a:lnTo>
                    <a:pt x="45" y="5"/>
                  </a:lnTo>
                  <a:lnTo>
                    <a:pt x="0" y="0"/>
                  </a:lnTo>
                  <a:close/>
                </a:path>
              </a:pathLst>
            </a:custGeom>
            <a:solidFill>
              <a:srgbClr val="FF7E53"/>
            </a:solidFill>
            <a:ln w="9525">
              <a:noFill/>
              <a:round/>
            </a:ln>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445" name="Freeform 203"/>
            <p:cNvSpPr/>
            <p:nvPr/>
          </p:nvSpPr>
          <p:spPr bwMode="auto">
            <a:xfrm flipH="1">
              <a:off x="3867858" y="2465610"/>
              <a:ext cx="280743" cy="204030"/>
            </a:xfrm>
            <a:custGeom>
              <a:avLst/>
              <a:gdLst/>
              <a:ahLst/>
              <a:cxnLst>
                <a:cxn ang="0">
                  <a:pos x="0" y="0"/>
                </a:cxn>
                <a:cxn ang="0">
                  <a:pos x="134" y="110"/>
                </a:cxn>
                <a:cxn ang="0">
                  <a:pos x="134" y="110"/>
                </a:cxn>
                <a:cxn ang="0">
                  <a:pos x="141" y="91"/>
                </a:cxn>
                <a:cxn ang="0">
                  <a:pos x="40" y="6"/>
                </a:cxn>
                <a:cxn ang="0">
                  <a:pos x="0" y="0"/>
                </a:cxn>
              </a:cxnLst>
              <a:rect l="0" t="0" r="r" b="b"/>
              <a:pathLst>
                <a:path w="141" h="110">
                  <a:moveTo>
                    <a:pt x="0" y="0"/>
                  </a:moveTo>
                  <a:lnTo>
                    <a:pt x="134" y="110"/>
                  </a:lnTo>
                  <a:lnTo>
                    <a:pt x="134" y="110"/>
                  </a:lnTo>
                  <a:lnTo>
                    <a:pt x="141" y="91"/>
                  </a:lnTo>
                  <a:lnTo>
                    <a:pt x="40" y="6"/>
                  </a:lnTo>
                  <a:lnTo>
                    <a:pt x="0" y="0"/>
                  </a:lnTo>
                  <a:close/>
                </a:path>
              </a:pathLst>
            </a:custGeom>
            <a:solidFill>
              <a:srgbClr val="604474"/>
            </a:solidFill>
            <a:ln w="9525">
              <a:noFill/>
              <a:round/>
            </a:ln>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446" name="Freeform 204"/>
            <p:cNvSpPr/>
            <p:nvPr/>
          </p:nvSpPr>
          <p:spPr bwMode="auto">
            <a:xfrm flipH="1">
              <a:off x="3810118" y="2502706"/>
              <a:ext cx="5974" cy="1855"/>
            </a:xfrm>
            <a:custGeom>
              <a:avLst/>
              <a:gdLst/>
              <a:ahLst/>
              <a:cxnLst>
                <a:cxn ang="0">
                  <a:pos x="3" y="1"/>
                </a:cxn>
                <a:cxn ang="0">
                  <a:pos x="3" y="1"/>
                </a:cxn>
                <a:cxn ang="0">
                  <a:pos x="3" y="0"/>
                </a:cxn>
                <a:cxn ang="0">
                  <a:pos x="0" y="0"/>
                </a:cxn>
                <a:cxn ang="0">
                  <a:pos x="3" y="1"/>
                </a:cxn>
              </a:cxnLst>
              <a:rect l="0" t="0" r="r" b="b"/>
              <a:pathLst>
                <a:path w="3" h="1">
                  <a:moveTo>
                    <a:pt x="3" y="1"/>
                  </a:moveTo>
                  <a:lnTo>
                    <a:pt x="3" y="1"/>
                  </a:lnTo>
                  <a:lnTo>
                    <a:pt x="3" y="0"/>
                  </a:lnTo>
                  <a:lnTo>
                    <a:pt x="0" y="0"/>
                  </a:lnTo>
                  <a:lnTo>
                    <a:pt x="3" y="1"/>
                  </a:lnTo>
                  <a:close/>
                </a:path>
              </a:pathLst>
            </a:custGeom>
            <a:solidFill>
              <a:srgbClr val="604474"/>
            </a:solidFill>
            <a:ln w="9525">
              <a:noFill/>
              <a:round/>
            </a:ln>
          </p:spPr>
          <p:txBody>
            <a:bodyPr vert="horz" wrap="square" lIns="68580" tIns="34290" rIns="68580" bIns="34290" numCol="1" anchor="t" anchorCtr="0" compatLnSpc="1"/>
            <a:lstStyle/>
            <a:p>
              <a:endParaRPr lang="zh-CN" altLang="en-US" sz="1350">
                <a:ea typeface="Arial" panose="020B0604020202020204" pitchFamily="34" charset="0"/>
              </a:endParaRPr>
            </a:p>
          </p:txBody>
        </p:sp>
        <p:grpSp>
          <p:nvGrpSpPr>
            <p:cNvPr id="1447" name="Group 406"/>
            <p:cNvGrpSpPr/>
            <p:nvPr/>
          </p:nvGrpSpPr>
          <p:grpSpPr bwMode="auto">
            <a:xfrm flipH="1">
              <a:off x="1864832" y="1083769"/>
              <a:ext cx="3751197" cy="2958439"/>
              <a:chOff x="2343" y="243"/>
              <a:chExt cx="1884" cy="1595"/>
            </a:xfrm>
          </p:grpSpPr>
          <p:sp>
            <p:nvSpPr>
              <p:cNvPr id="1579" name="Freeform 206"/>
              <p:cNvSpPr/>
              <p:nvPr/>
            </p:nvSpPr>
            <p:spPr bwMode="auto">
              <a:xfrm>
                <a:off x="3202" y="1002"/>
                <a:ext cx="48" cy="33"/>
              </a:xfrm>
              <a:custGeom>
                <a:avLst/>
                <a:gdLst/>
                <a:ahLst/>
                <a:cxnLst>
                  <a:cxn ang="0">
                    <a:pos x="0" y="0"/>
                  </a:cxn>
                  <a:cxn ang="0">
                    <a:pos x="38" y="33"/>
                  </a:cxn>
                  <a:cxn ang="0">
                    <a:pos x="38" y="33"/>
                  </a:cxn>
                  <a:cxn ang="0">
                    <a:pos x="48" y="7"/>
                  </a:cxn>
                  <a:cxn ang="0">
                    <a:pos x="45" y="6"/>
                  </a:cxn>
                  <a:cxn ang="0">
                    <a:pos x="0" y="0"/>
                  </a:cxn>
                </a:cxnLst>
                <a:rect l="0" t="0" r="r" b="b"/>
                <a:pathLst>
                  <a:path w="48" h="33">
                    <a:moveTo>
                      <a:pt x="0" y="0"/>
                    </a:moveTo>
                    <a:lnTo>
                      <a:pt x="38" y="33"/>
                    </a:lnTo>
                    <a:lnTo>
                      <a:pt x="38" y="33"/>
                    </a:lnTo>
                    <a:lnTo>
                      <a:pt x="48" y="7"/>
                    </a:lnTo>
                    <a:lnTo>
                      <a:pt x="45" y="6"/>
                    </a:lnTo>
                    <a:lnTo>
                      <a:pt x="0" y="0"/>
                    </a:lnTo>
                    <a:close/>
                  </a:path>
                </a:pathLst>
              </a:custGeom>
              <a:solidFill>
                <a:srgbClr val="604474"/>
              </a:solidFill>
              <a:ln w="9525">
                <a:noFill/>
                <a:round/>
              </a:ln>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580" name="Freeform 207"/>
              <p:cNvSpPr/>
              <p:nvPr/>
            </p:nvSpPr>
            <p:spPr bwMode="auto">
              <a:xfrm>
                <a:off x="3160" y="997"/>
                <a:ext cx="80" cy="61"/>
              </a:xfrm>
              <a:custGeom>
                <a:avLst/>
                <a:gdLst/>
                <a:ahLst/>
                <a:cxnLst>
                  <a:cxn ang="0">
                    <a:pos x="0" y="0"/>
                  </a:cxn>
                  <a:cxn ang="0">
                    <a:pos x="70" y="61"/>
                  </a:cxn>
                  <a:cxn ang="0">
                    <a:pos x="70" y="61"/>
                  </a:cxn>
                  <a:cxn ang="0">
                    <a:pos x="80" y="38"/>
                  </a:cxn>
                  <a:cxn ang="0">
                    <a:pos x="42" y="5"/>
                  </a:cxn>
                  <a:cxn ang="0">
                    <a:pos x="0" y="0"/>
                  </a:cxn>
                </a:cxnLst>
                <a:rect l="0" t="0" r="r" b="b"/>
                <a:pathLst>
                  <a:path w="80" h="61">
                    <a:moveTo>
                      <a:pt x="0" y="0"/>
                    </a:moveTo>
                    <a:lnTo>
                      <a:pt x="70" y="61"/>
                    </a:lnTo>
                    <a:lnTo>
                      <a:pt x="70" y="61"/>
                    </a:lnTo>
                    <a:lnTo>
                      <a:pt x="80" y="38"/>
                    </a:lnTo>
                    <a:lnTo>
                      <a:pt x="42" y="5"/>
                    </a:lnTo>
                    <a:lnTo>
                      <a:pt x="0" y="0"/>
                    </a:lnTo>
                    <a:close/>
                  </a:path>
                </a:pathLst>
              </a:custGeom>
              <a:solidFill>
                <a:srgbClr val="604474"/>
              </a:solidFill>
              <a:ln w="9525">
                <a:noFill/>
                <a:round/>
              </a:ln>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581" name="Freeform 208"/>
              <p:cNvSpPr/>
              <p:nvPr/>
            </p:nvSpPr>
            <p:spPr bwMode="auto">
              <a:xfrm>
                <a:off x="3120" y="994"/>
                <a:ext cx="110" cy="85"/>
              </a:xfrm>
              <a:custGeom>
                <a:avLst/>
                <a:gdLst/>
                <a:ahLst/>
                <a:cxnLst>
                  <a:cxn ang="0">
                    <a:pos x="0" y="0"/>
                  </a:cxn>
                  <a:cxn ang="0">
                    <a:pos x="101" y="85"/>
                  </a:cxn>
                  <a:cxn ang="0">
                    <a:pos x="101" y="85"/>
                  </a:cxn>
                  <a:cxn ang="0">
                    <a:pos x="110" y="64"/>
                  </a:cxn>
                  <a:cxn ang="0">
                    <a:pos x="40" y="3"/>
                  </a:cxn>
                  <a:cxn ang="0">
                    <a:pos x="0" y="0"/>
                  </a:cxn>
                </a:cxnLst>
                <a:rect l="0" t="0" r="r" b="b"/>
                <a:pathLst>
                  <a:path w="110" h="85">
                    <a:moveTo>
                      <a:pt x="0" y="0"/>
                    </a:moveTo>
                    <a:lnTo>
                      <a:pt x="101" y="85"/>
                    </a:lnTo>
                    <a:lnTo>
                      <a:pt x="101" y="85"/>
                    </a:lnTo>
                    <a:lnTo>
                      <a:pt x="110" y="64"/>
                    </a:lnTo>
                    <a:lnTo>
                      <a:pt x="40" y="3"/>
                    </a:lnTo>
                    <a:lnTo>
                      <a:pt x="0" y="0"/>
                    </a:lnTo>
                    <a:close/>
                  </a:path>
                </a:pathLst>
              </a:custGeom>
              <a:solidFill>
                <a:srgbClr val="FF7E53"/>
              </a:solidFill>
              <a:ln w="9525">
                <a:noFill/>
                <a:round/>
              </a:ln>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582" name="Freeform 209"/>
              <p:cNvSpPr/>
              <p:nvPr/>
            </p:nvSpPr>
            <p:spPr bwMode="auto">
              <a:xfrm>
                <a:off x="2916" y="969"/>
                <a:ext cx="267" cy="226"/>
              </a:xfrm>
              <a:custGeom>
                <a:avLst/>
                <a:gdLst/>
                <a:ahLst/>
                <a:cxnLst>
                  <a:cxn ang="0">
                    <a:pos x="0" y="0"/>
                  </a:cxn>
                  <a:cxn ang="0">
                    <a:pos x="256" y="226"/>
                  </a:cxn>
                  <a:cxn ang="0">
                    <a:pos x="256" y="226"/>
                  </a:cxn>
                  <a:cxn ang="0">
                    <a:pos x="267" y="202"/>
                  </a:cxn>
                  <a:cxn ang="0">
                    <a:pos x="38" y="6"/>
                  </a:cxn>
                  <a:cxn ang="0">
                    <a:pos x="0" y="0"/>
                  </a:cxn>
                </a:cxnLst>
                <a:rect l="0" t="0" r="r" b="b"/>
                <a:pathLst>
                  <a:path w="267" h="226">
                    <a:moveTo>
                      <a:pt x="0" y="0"/>
                    </a:moveTo>
                    <a:lnTo>
                      <a:pt x="256" y="226"/>
                    </a:lnTo>
                    <a:lnTo>
                      <a:pt x="256" y="226"/>
                    </a:lnTo>
                    <a:lnTo>
                      <a:pt x="267" y="202"/>
                    </a:lnTo>
                    <a:lnTo>
                      <a:pt x="38" y="6"/>
                    </a:lnTo>
                    <a:lnTo>
                      <a:pt x="0" y="0"/>
                    </a:lnTo>
                    <a:close/>
                  </a:path>
                </a:pathLst>
              </a:custGeom>
              <a:solidFill>
                <a:srgbClr val="604474"/>
              </a:solidFill>
              <a:ln w="9525">
                <a:noFill/>
                <a:round/>
              </a:ln>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583" name="Freeform 210"/>
              <p:cNvSpPr/>
              <p:nvPr/>
            </p:nvSpPr>
            <p:spPr bwMode="auto">
              <a:xfrm>
                <a:off x="2905" y="954"/>
                <a:ext cx="49" cy="21"/>
              </a:xfrm>
              <a:custGeom>
                <a:avLst/>
                <a:gdLst/>
                <a:ahLst/>
                <a:cxnLst>
                  <a:cxn ang="0">
                    <a:pos x="0" y="15"/>
                  </a:cxn>
                  <a:cxn ang="0">
                    <a:pos x="49" y="21"/>
                  </a:cxn>
                  <a:cxn ang="0">
                    <a:pos x="24" y="0"/>
                  </a:cxn>
                  <a:cxn ang="0">
                    <a:pos x="24" y="0"/>
                  </a:cxn>
                  <a:cxn ang="0">
                    <a:pos x="0" y="15"/>
                  </a:cxn>
                  <a:cxn ang="0">
                    <a:pos x="0" y="15"/>
                  </a:cxn>
                </a:cxnLst>
                <a:rect l="0" t="0" r="r" b="b"/>
                <a:pathLst>
                  <a:path w="49" h="21">
                    <a:moveTo>
                      <a:pt x="0" y="15"/>
                    </a:moveTo>
                    <a:lnTo>
                      <a:pt x="49" y="21"/>
                    </a:lnTo>
                    <a:lnTo>
                      <a:pt x="24" y="0"/>
                    </a:lnTo>
                    <a:lnTo>
                      <a:pt x="24" y="0"/>
                    </a:lnTo>
                    <a:lnTo>
                      <a:pt x="0" y="15"/>
                    </a:lnTo>
                    <a:lnTo>
                      <a:pt x="0" y="15"/>
                    </a:lnTo>
                    <a:close/>
                  </a:path>
                </a:pathLst>
              </a:custGeom>
              <a:solidFill>
                <a:srgbClr val="604474"/>
              </a:solidFill>
              <a:ln w="9525">
                <a:noFill/>
                <a:round/>
              </a:ln>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584" name="Freeform 211"/>
              <p:cNvSpPr/>
              <p:nvPr/>
            </p:nvSpPr>
            <p:spPr bwMode="auto">
              <a:xfrm>
                <a:off x="2952" y="931"/>
                <a:ext cx="83" cy="52"/>
              </a:xfrm>
              <a:custGeom>
                <a:avLst/>
                <a:gdLst/>
                <a:ahLst/>
                <a:cxnLst>
                  <a:cxn ang="0">
                    <a:pos x="0" y="11"/>
                  </a:cxn>
                  <a:cxn ang="0">
                    <a:pos x="42" y="47"/>
                  </a:cxn>
                  <a:cxn ang="0">
                    <a:pos x="83" y="52"/>
                  </a:cxn>
                  <a:cxn ang="0">
                    <a:pos x="21" y="0"/>
                  </a:cxn>
                  <a:cxn ang="0">
                    <a:pos x="21" y="0"/>
                  </a:cxn>
                  <a:cxn ang="0">
                    <a:pos x="0" y="11"/>
                  </a:cxn>
                  <a:cxn ang="0">
                    <a:pos x="0" y="11"/>
                  </a:cxn>
                </a:cxnLst>
                <a:rect l="0" t="0" r="r" b="b"/>
                <a:pathLst>
                  <a:path w="83" h="52">
                    <a:moveTo>
                      <a:pt x="0" y="11"/>
                    </a:moveTo>
                    <a:lnTo>
                      <a:pt x="42" y="47"/>
                    </a:lnTo>
                    <a:lnTo>
                      <a:pt x="83" y="52"/>
                    </a:lnTo>
                    <a:lnTo>
                      <a:pt x="21" y="0"/>
                    </a:lnTo>
                    <a:lnTo>
                      <a:pt x="21" y="0"/>
                    </a:lnTo>
                    <a:lnTo>
                      <a:pt x="0" y="11"/>
                    </a:lnTo>
                    <a:lnTo>
                      <a:pt x="0" y="11"/>
                    </a:lnTo>
                    <a:close/>
                  </a:path>
                </a:pathLst>
              </a:custGeom>
              <a:solidFill>
                <a:srgbClr val="604474"/>
              </a:solidFill>
              <a:ln w="9525">
                <a:noFill/>
                <a:round/>
              </a:ln>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585" name="Freeform 212"/>
              <p:cNvSpPr/>
              <p:nvPr/>
            </p:nvSpPr>
            <p:spPr bwMode="auto">
              <a:xfrm>
                <a:off x="2973" y="919"/>
                <a:ext cx="107" cy="69"/>
              </a:xfrm>
              <a:custGeom>
                <a:avLst/>
                <a:gdLst/>
                <a:ahLst/>
                <a:cxnLst>
                  <a:cxn ang="0">
                    <a:pos x="0" y="12"/>
                  </a:cxn>
                  <a:cxn ang="0">
                    <a:pos x="62" y="64"/>
                  </a:cxn>
                  <a:cxn ang="0">
                    <a:pos x="107" y="69"/>
                  </a:cxn>
                  <a:cxn ang="0">
                    <a:pos x="24" y="0"/>
                  </a:cxn>
                  <a:cxn ang="0">
                    <a:pos x="24" y="0"/>
                  </a:cxn>
                  <a:cxn ang="0">
                    <a:pos x="0" y="12"/>
                  </a:cxn>
                  <a:cxn ang="0">
                    <a:pos x="0" y="12"/>
                  </a:cxn>
                </a:cxnLst>
                <a:rect l="0" t="0" r="r" b="b"/>
                <a:pathLst>
                  <a:path w="107" h="69">
                    <a:moveTo>
                      <a:pt x="0" y="12"/>
                    </a:moveTo>
                    <a:lnTo>
                      <a:pt x="62" y="64"/>
                    </a:lnTo>
                    <a:lnTo>
                      <a:pt x="107" y="69"/>
                    </a:lnTo>
                    <a:lnTo>
                      <a:pt x="24" y="0"/>
                    </a:lnTo>
                    <a:lnTo>
                      <a:pt x="24" y="0"/>
                    </a:lnTo>
                    <a:lnTo>
                      <a:pt x="0" y="12"/>
                    </a:lnTo>
                    <a:lnTo>
                      <a:pt x="0" y="12"/>
                    </a:lnTo>
                    <a:close/>
                  </a:path>
                </a:pathLst>
              </a:custGeom>
              <a:solidFill>
                <a:srgbClr val="FF7E53"/>
              </a:solidFill>
              <a:ln w="9525">
                <a:noFill/>
                <a:round/>
              </a:ln>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586" name="Freeform 213"/>
              <p:cNvSpPr/>
              <p:nvPr/>
            </p:nvSpPr>
            <p:spPr bwMode="auto">
              <a:xfrm>
                <a:off x="3023" y="898"/>
                <a:ext cx="137" cy="99"/>
              </a:xfrm>
              <a:custGeom>
                <a:avLst/>
                <a:gdLst/>
                <a:ahLst/>
                <a:cxnLst>
                  <a:cxn ang="0">
                    <a:pos x="0" y="11"/>
                  </a:cxn>
                  <a:cxn ang="0">
                    <a:pos x="97" y="96"/>
                  </a:cxn>
                  <a:cxn ang="0">
                    <a:pos x="137" y="99"/>
                  </a:cxn>
                  <a:cxn ang="0">
                    <a:pos x="24" y="0"/>
                  </a:cxn>
                  <a:cxn ang="0">
                    <a:pos x="24" y="0"/>
                  </a:cxn>
                  <a:cxn ang="0">
                    <a:pos x="0" y="11"/>
                  </a:cxn>
                  <a:cxn ang="0">
                    <a:pos x="0" y="11"/>
                  </a:cxn>
                </a:cxnLst>
                <a:rect l="0" t="0" r="r" b="b"/>
                <a:pathLst>
                  <a:path w="137" h="99">
                    <a:moveTo>
                      <a:pt x="0" y="11"/>
                    </a:moveTo>
                    <a:lnTo>
                      <a:pt x="97" y="96"/>
                    </a:lnTo>
                    <a:lnTo>
                      <a:pt x="137" y="99"/>
                    </a:lnTo>
                    <a:lnTo>
                      <a:pt x="24" y="0"/>
                    </a:lnTo>
                    <a:lnTo>
                      <a:pt x="24" y="0"/>
                    </a:lnTo>
                    <a:lnTo>
                      <a:pt x="0" y="11"/>
                    </a:lnTo>
                    <a:lnTo>
                      <a:pt x="0" y="11"/>
                    </a:lnTo>
                    <a:close/>
                  </a:path>
                </a:pathLst>
              </a:custGeom>
              <a:solidFill>
                <a:srgbClr val="FF7E53"/>
              </a:solidFill>
              <a:ln w="9525">
                <a:noFill/>
                <a:round/>
              </a:ln>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587" name="Freeform 214"/>
              <p:cNvSpPr/>
              <p:nvPr/>
            </p:nvSpPr>
            <p:spPr bwMode="auto">
              <a:xfrm>
                <a:off x="3047" y="890"/>
                <a:ext cx="155" cy="112"/>
              </a:xfrm>
              <a:custGeom>
                <a:avLst/>
                <a:gdLst/>
                <a:ahLst/>
                <a:cxnLst>
                  <a:cxn ang="0">
                    <a:pos x="0" y="8"/>
                  </a:cxn>
                  <a:cxn ang="0">
                    <a:pos x="113" y="107"/>
                  </a:cxn>
                  <a:cxn ang="0">
                    <a:pos x="155" y="112"/>
                  </a:cxn>
                  <a:cxn ang="0">
                    <a:pos x="21" y="0"/>
                  </a:cxn>
                  <a:cxn ang="0">
                    <a:pos x="21" y="0"/>
                  </a:cxn>
                  <a:cxn ang="0">
                    <a:pos x="0" y="8"/>
                  </a:cxn>
                  <a:cxn ang="0">
                    <a:pos x="0" y="8"/>
                  </a:cxn>
                </a:cxnLst>
                <a:rect l="0" t="0" r="r" b="b"/>
                <a:pathLst>
                  <a:path w="155" h="112">
                    <a:moveTo>
                      <a:pt x="0" y="8"/>
                    </a:moveTo>
                    <a:lnTo>
                      <a:pt x="113" y="107"/>
                    </a:lnTo>
                    <a:lnTo>
                      <a:pt x="155" y="112"/>
                    </a:lnTo>
                    <a:lnTo>
                      <a:pt x="21" y="0"/>
                    </a:lnTo>
                    <a:lnTo>
                      <a:pt x="21" y="0"/>
                    </a:lnTo>
                    <a:lnTo>
                      <a:pt x="0" y="8"/>
                    </a:lnTo>
                    <a:lnTo>
                      <a:pt x="0" y="8"/>
                    </a:lnTo>
                    <a:close/>
                  </a:path>
                </a:pathLst>
              </a:custGeom>
              <a:solidFill>
                <a:srgbClr val="604474"/>
              </a:solidFill>
              <a:ln w="9525">
                <a:noFill/>
                <a:round/>
              </a:ln>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588" name="Freeform 215"/>
              <p:cNvSpPr/>
              <p:nvPr/>
            </p:nvSpPr>
            <p:spPr bwMode="auto">
              <a:xfrm>
                <a:off x="3068" y="883"/>
                <a:ext cx="179" cy="125"/>
              </a:xfrm>
              <a:custGeom>
                <a:avLst/>
                <a:gdLst/>
                <a:ahLst/>
                <a:cxnLst>
                  <a:cxn ang="0">
                    <a:pos x="0" y="7"/>
                  </a:cxn>
                  <a:cxn ang="0">
                    <a:pos x="134" y="119"/>
                  </a:cxn>
                  <a:cxn ang="0">
                    <a:pos x="179" y="125"/>
                  </a:cxn>
                  <a:cxn ang="0">
                    <a:pos x="21" y="0"/>
                  </a:cxn>
                  <a:cxn ang="0">
                    <a:pos x="21" y="0"/>
                  </a:cxn>
                  <a:cxn ang="0">
                    <a:pos x="0" y="7"/>
                  </a:cxn>
                  <a:cxn ang="0">
                    <a:pos x="0" y="7"/>
                  </a:cxn>
                </a:cxnLst>
                <a:rect l="0" t="0" r="r" b="b"/>
                <a:pathLst>
                  <a:path w="179" h="125">
                    <a:moveTo>
                      <a:pt x="0" y="7"/>
                    </a:moveTo>
                    <a:lnTo>
                      <a:pt x="134" y="119"/>
                    </a:lnTo>
                    <a:lnTo>
                      <a:pt x="179" y="125"/>
                    </a:lnTo>
                    <a:lnTo>
                      <a:pt x="21" y="0"/>
                    </a:lnTo>
                    <a:lnTo>
                      <a:pt x="21" y="0"/>
                    </a:lnTo>
                    <a:lnTo>
                      <a:pt x="0" y="7"/>
                    </a:lnTo>
                    <a:lnTo>
                      <a:pt x="0" y="7"/>
                    </a:lnTo>
                    <a:close/>
                  </a:path>
                </a:pathLst>
              </a:custGeom>
              <a:solidFill>
                <a:srgbClr val="FF7E53"/>
              </a:solidFill>
              <a:ln w="9525">
                <a:noFill/>
                <a:round/>
              </a:ln>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589" name="Freeform 216"/>
              <p:cNvSpPr/>
              <p:nvPr/>
            </p:nvSpPr>
            <p:spPr bwMode="auto">
              <a:xfrm>
                <a:off x="3089" y="876"/>
                <a:ext cx="168" cy="132"/>
              </a:xfrm>
              <a:custGeom>
                <a:avLst/>
                <a:gdLst/>
                <a:ahLst/>
                <a:cxnLst>
                  <a:cxn ang="0">
                    <a:pos x="0" y="7"/>
                  </a:cxn>
                  <a:cxn ang="0">
                    <a:pos x="158" y="132"/>
                  </a:cxn>
                  <a:cxn ang="0">
                    <a:pos x="161" y="132"/>
                  </a:cxn>
                  <a:cxn ang="0">
                    <a:pos x="161" y="132"/>
                  </a:cxn>
                  <a:cxn ang="0">
                    <a:pos x="168" y="114"/>
                  </a:cxn>
                  <a:cxn ang="0">
                    <a:pos x="17" y="0"/>
                  </a:cxn>
                  <a:cxn ang="0">
                    <a:pos x="17" y="0"/>
                  </a:cxn>
                  <a:cxn ang="0">
                    <a:pos x="0" y="7"/>
                  </a:cxn>
                  <a:cxn ang="0">
                    <a:pos x="0" y="7"/>
                  </a:cxn>
                </a:cxnLst>
                <a:rect l="0" t="0" r="r" b="b"/>
                <a:pathLst>
                  <a:path w="168" h="132">
                    <a:moveTo>
                      <a:pt x="0" y="7"/>
                    </a:moveTo>
                    <a:lnTo>
                      <a:pt x="158" y="132"/>
                    </a:lnTo>
                    <a:lnTo>
                      <a:pt x="161" y="132"/>
                    </a:lnTo>
                    <a:lnTo>
                      <a:pt x="161" y="132"/>
                    </a:lnTo>
                    <a:lnTo>
                      <a:pt x="168" y="114"/>
                    </a:lnTo>
                    <a:lnTo>
                      <a:pt x="17" y="0"/>
                    </a:lnTo>
                    <a:lnTo>
                      <a:pt x="17" y="0"/>
                    </a:lnTo>
                    <a:lnTo>
                      <a:pt x="0" y="7"/>
                    </a:lnTo>
                    <a:lnTo>
                      <a:pt x="0" y="7"/>
                    </a:lnTo>
                    <a:close/>
                  </a:path>
                </a:pathLst>
              </a:custGeom>
              <a:solidFill>
                <a:srgbClr val="604474"/>
              </a:solidFill>
              <a:ln w="9525">
                <a:noFill/>
                <a:round/>
              </a:ln>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590" name="Freeform 217"/>
              <p:cNvSpPr/>
              <p:nvPr/>
            </p:nvSpPr>
            <p:spPr bwMode="auto">
              <a:xfrm>
                <a:off x="3106" y="867"/>
                <a:ext cx="160" cy="123"/>
              </a:xfrm>
              <a:custGeom>
                <a:avLst/>
                <a:gdLst/>
                <a:ahLst/>
                <a:cxnLst>
                  <a:cxn ang="0">
                    <a:pos x="0" y="9"/>
                  </a:cxn>
                  <a:cxn ang="0">
                    <a:pos x="151" y="123"/>
                  </a:cxn>
                  <a:cxn ang="0">
                    <a:pos x="151" y="123"/>
                  </a:cxn>
                  <a:cxn ang="0">
                    <a:pos x="160" y="104"/>
                  </a:cxn>
                  <a:cxn ang="0">
                    <a:pos x="26" y="0"/>
                  </a:cxn>
                  <a:cxn ang="0">
                    <a:pos x="26" y="0"/>
                  </a:cxn>
                  <a:cxn ang="0">
                    <a:pos x="0" y="9"/>
                  </a:cxn>
                  <a:cxn ang="0">
                    <a:pos x="0" y="9"/>
                  </a:cxn>
                </a:cxnLst>
                <a:rect l="0" t="0" r="r" b="b"/>
                <a:pathLst>
                  <a:path w="160" h="123">
                    <a:moveTo>
                      <a:pt x="0" y="9"/>
                    </a:moveTo>
                    <a:lnTo>
                      <a:pt x="151" y="123"/>
                    </a:lnTo>
                    <a:lnTo>
                      <a:pt x="151" y="123"/>
                    </a:lnTo>
                    <a:lnTo>
                      <a:pt x="160" y="104"/>
                    </a:lnTo>
                    <a:lnTo>
                      <a:pt x="26" y="0"/>
                    </a:lnTo>
                    <a:lnTo>
                      <a:pt x="26" y="0"/>
                    </a:lnTo>
                    <a:lnTo>
                      <a:pt x="0" y="9"/>
                    </a:lnTo>
                    <a:lnTo>
                      <a:pt x="0" y="9"/>
                    </a:lnTo>
                    <a:close/>
                  </a:path>
                </a:pathLst>
              </a:custGeom>
              <a:solidFill>
                <a:srgbClr val="FF7E53"/>
              </a:solidFill>
              <a:ln w="9525">
                <a:noFill/>
                <a:round/>
              </a:ln>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591" name="Freeform 218"/>
              <p:cNvSpPr/>
              <p:nvPr/>
            </p:nvSpPr>
            <p:spPr bwMode="auto">
              <a:xfrm>
                <a:off x="3179" y="832"/>
                <a:ext cx="137" cy="101"/>
              </a:xfrm>
              <a:custGeom>
                <a:avLst/>
                <a:gdLst/>
                <a:ahLst/>
                <a:cxnLst>
                  <a:cxn ang="0">
                    <a:pos x="137" y="6"/>
                  </a:cxn>
                  <a:cxn ang="0">
                    <a:pos x="137" y="6"/>
                  </a:cxn>
                  <a:cxn ang="0">
                    <a:pos x="136" y="4"/>
                  </a:cxn>
                  <a:cxn ang="0">
                    <a:pos x="134" y="2"/>
                  </a:cxn>
                  <a:cxn ang="0">
                    <a:pos x="127" y="0"/>
                  </a:cxn>
                  <a:cxn ang="0">
                    <a:pos x="115" y="0"/>
                  </a:cxn>
                  <a:cxn ang="0">
                    <a:pos x="97" y="2"/>
                  </a:cxn>
                  <a:cxn ang="0">
                    <a:pos x="56" y="9"/>
                  </a:cxn>
                  <a:cxn ang="0">
                    <a:pos x="0" y="21"/>
                  </a:cxn>
                  <a:cxn ang="0">
                    <a:pos x="103" y="101"/>
                  </a:cxn>
                  <a:cxn ang="0">
                    <a:pos x="103" y="101"/>
                  </a:cxn>
                  <a:cxn ang="0">
                    <a:pos x="129" y="35"/>
                  </a:cxn>
                  <a:cxn ang="0">
                    <a:pos x="136" y="14"/>
                  </a:cxn>
                  <a:cxn ang="0">
                    <a:pos x="137" y="6"/>
                  </a:cxn>
                  <a:cxn ang="0">
                    <a:pos x="137" y="6"/>
                  </a:cxn>
                </a:cxnLst>
                <a:rect l="0" t="0" r="r" b="b"/>
                <a:pathLst>
                  <a:path w="137" h="101">
                    <a:moveTo>
                      <a:pt x="137" y="6"/>
                    </a:moveTo>
                    <a:lnTo>
                      <a:pt x="137" y="6"/>
                    </a:lnTo>
                    <a:lnTo>
                      <a:pt x="136" y="4"/>
                    </a:lnTo>
                    <a:lnTo>
                      <a:pt x="134" y="2"/>
                    </a:lnTo>
                    <a:lnTo>
                      <a:pt x="127" y="0"/>
                    </a:lnTo>
                    <a:lnTo>
                      <a:pt x="115" y="0"/>
                    </a:lnTo>
                    <a:lnTo>
                      <a:pt x="97" y="2"/>
                    </a:lnTo>
                    <a:lnTo>
                      <a:pt x="56" y="9"/>
                    </a:lnTo>
                    <a:lnTo>
                      <a:pt x="0" y="21"/>
                    </a:lnTo>
                    <a:lnTo>
                      <a:pt x="103" y="101"/>
                    </a:lnTo>
                    <a:lnTo>
                      <a:pt x="103" y="101"/>
                    </a:lnTo>
                    <a:lnTo>
                      <a:pt x="129" y="35"/>
                    </a:lnTo>
                    <a:lnTo>
                      <a:pt x="136" y="14"/>
                    </a:lnTo>
                    <a:lnTo>
                      <a:pt x="137" y="6"/>
                    </a:lnTo>
                    <a:lnTo>
                      <a:pt x="137" y="6"/>
                    </a:lnTo>
                    <a:close/>
                  </a:path>
                </a:pathLst>
              </a:custGeom>
              <a:solidFill>
                <a:srgbClr val="604474"/>
              </a:solidFill>
              <a:ln w="9525">
                <a:noFill/>
                <a:round/>
              </a:ln>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592" name="Freeform 219"/>
              <p:cNvSpPr/>
              <p:nvPr/>
            </p:nvSpPr>
            <p:spPr bwMode="auto">
              <a:xfrm>
                <a:off x="3151" y="853"/>
                <a:ext cx="131" cy="101"/>
              </a:xfrm>
              <a:custGeom>
                <a:avLst/>
                <a:gdLst/>
                <a:ahLst/>
                <a:cxnLst>
                  <a:cxn ang="0">
                    <a:pos x="28" y="0"/>
                  </a:cxn>
                  <a:cxn ang="0">
                    <a:pos x="28" y="0"/>
                  </a:cxn>
                  <a:cxn ang="0">
                    <a:pos x="0" y="9"/>
                  </a:cxn>
                  <a:cxn ang="0">
                    <a:pos x="122" y="101"/>
                  </a:cxn>
                  <a:cxn ang="0">
                    <a:pos x="122" y="101"/>
                  </a:cxn>
                  <a:cxn ang="0">
                    <a:pos x="131" y="80"/>
                  </a:cxn>
                  <a:cxn ang="0">
                    <a:pos x="28" y="0"/>
                  </a:cxn>
                </a:cxnLst>
                <a:rect l="0" t="0" r="r" b="b"/>
                <a:pathLst>
                  <a:path w="131" h="101">
                    <a:moveTo>
                      <a:pt x="28" y="0"/>
                    </a:moveTo>
                    <a:lnTo>
                      <a:pt x="28" y="0"/>
                    </a:lnTo>
                    <a:lnTo>
                      <a:pt x="0" y="9"/>
                    </a:lnTo>
                    <a:lnTo>
                      <a:pt x="122" y="101"/>
                    </a:lnTo>
                    <a:lnTo>
                      <a:pt x="122" y="101"/>
                    </a:lnTo>
                    <a:lnTo>
                      <a:pt x="131" y="80"/>
                    </a:lnTo>
                    <a:lnTo>
                      <a:pt x="28" y="0"/>
                    </a:lnTo>
                    <a:close/>
                  </a:path>
                </a:pathLst>
              </a:custGeom>
              <a:solidFill>
                <a:srgbClr val="FF7E53"/>
              </a:solidFill>
              <a:ln w="9525">
                <a:noFill/>
                <a:round/>
              </a:ln>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593" name="Freeform 220"/>
              <p:cNvSpPr/>
              <p:nvPr/>
            </p:nvSpPr>
            <p:spPr bwMode="auto">
              <a:xfrm>
                <a:off x="3132" y="862"/>
                <a:ext cx="141" cy="109"/>
              </a:xfrm>
              <a:custGeom>
                <a:avLst/>
                <a:gdLst/>
                <a:ahLst/>
                <a:cxnLst>
                  <a:cxn ang="0">
                    <a:pos x="0" y="5"/>
                  </a:cxn>
                  <a:cxn ang="0">
                    <a:pos x="134" y="109"/>
                  </a:cxn>
                  <a:cxn ang="0">
                    <a:pos x="134" y="109"/>
                  </a:cxn>
                  <a:cxn ang="0">
                    <a:pos x="141" y="92"/>
                  </a:cxn>
                  <a:cxn ang="0">
                    <a:pos x="19" y="0"/>
                  </a:cxn>
                  <a:cxn ang="0">
                    <a:pos x="19" y="0"/>
                  </a:cxn>
                  <a:cxn ang="0">
                    <a:pos x="0" y="5"/>
                  </a:cxn>
                  <a:cxn ang="0">
                    <a:pos x="0" y="5"/>
                  </a:cxn>
                </a:cxnLst>
                <a:rect l="0" t="0" r="r" b="b"/>
                <a:pathLst>
                  <a:path w="141" h="109">
                    <a:moveTo>
                      <a:pt x="0" y="5"/>
                    </a:moveTo>
                    <a:lnTo>
                      <a:pt x="134" y="109"/>
                    </a:lnTo>
                    <a:lnTo>
                      <a:pt x="134" y="109"/>
                    </a:lnTo>
                    <a:lnTo>
                      <a:pt x="141" y="92"/>
                    </a:lnTo>
                    <a:lnTo>
                      <a:pt x="19" y="0"/>
                    </a:lnTo>
                    <a:lnTo>
                      <a:pt x="19" y="0"/>
                    </a:lnTo>
                    <a:lnTo>
                      <a:pt x="0" y="5"/>
                    </a:lnTo>
                    <a:lnTo>
                      <a:pt x="0" y="5"/>
                    </a:lnTo>
                    <a:close/>
                  </a:path>
                </a:pathLst>
              </a:custGeom>
              <a:solidFill>
                <a:srgbClr val="604474"/>
              </a:solidFill>
              <a:ln w="9525">
                <a:noFill/>
                <a:round/>
              </a:ln>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594" name="Freeform 221"/>
              <p:cNvSpPr/>
              <p:nvPr/>
            </p:nvSpPr>
            <p:spPr bwMode="auto">
              <a:xfrm>
                <a:off x="2997" y="909"/>
                <a:ext cx="123" cy="85"/>
              </a:xfrm>
              <a:custGeom>
                <a:avLst/>
                <a:gdLst/>
                <a:ahLst/>
                <a:cxnLst>
                  <a:cxn ang="0">
                    <a:pos x="0" y="10"/>
                  </a:cxn>
                  <a:cxn ang="0">
                    <a:pos x="83" y="79"/>
                  </a:cxn>
                  <a:cxn ang="0">
                    <a:pos x="123" y="85"/>
                  </a:cxn>
                  <a:cxn ang="0">
                    <a:pos x="26" y="0"/>
                  </a:cxn>
                  <a:cxn ang="0">
                    <a:pos x="26" y="0"/>
                  </a:cxn>
                  <a:cxn ang="0">
                    <a:pos x="0" y="10"/>
                  </a:cxn>
                  <a:cxn ang="0">
                    <a:pos x="0" y="10"/>
                  </a:cxn>
                </a:cxnLst>
                <a:rect l="0" t="0" r="r" b="b"/>
                <a:pathLst>
                  <a:path w="123" h="85">
                    <a:moveTo>
                      <a:pt x="0" y="10"/>
                    </a:moveTo>
                    <a:lnTo>
                      <a:pt x="83" y="79"/>
                    </a:lnTo>
                    <a:lnTo>
                      <a:pt x="123" y="85"/>
                    </a:lnTo>
                    <a:lnTo>
                      <a:pt x="26" y="0"/>
                    </a:lnTo>
                    <a:lnTo>
                      <a:pt x="26" y="0"/>
                    </a:lnTo>
                    <a:lnTo>
                      <a:pt x="0" y="10"/>
                    </a:lnTo>
                    <a:lnTo>
                      <a:pt x="0" y="10"/>
                    </a:lnTo>
                    <a:close/>
                  </a:path>
                </a:pathLst>
              </a:custGeom>
              <a:solidFill>
                <a:srgbClr val="604474"/>
              </a:solidFill>
              <a:ln w="9525">
                <a:noFill/>
                <a:round/>
              </a:ln>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595" name="Freeform 222"/>
              <p:cNvSpPr/>
              <p:nvPr/>
            </p:nvSpPr>
            <p:spPr bwMode="auto">
              <a:xfrm>
                <a:off x="2929" y="942"/>
                <a:ext cx="65" cy="36"/>
              </a:xfrm>
              <a:custGeom>
                <a:avLst/>
                <a:gdLst/>
                <a:ahLst/>
                <a:cxnLst>
                  <a:cxn ang="0">
                    <a:pos x="0" y="12"/>
                  </a:cxn>
                  <a:cxn ang="0">
                    <a:pos x="25" y="33"/>
                  </a:cxn>
                  <a:cxn ang="0">
                    <a:pos x="65" y="36"/>
                  </a:cxn>
                  <a:cxn ang="0">
                    <a:pos x="23" y="0"/>
                  </a:cxn>
                  <a:cxn ang="0">
                    <a:pos x="23" y="0"/>
                  </a:cxn>
                  <a:cxn ang="0">
                    <a:pos x="0" y="12"/>
                  </a:cxn>
                  <a:cxn ang="0">
                    <a:pos x="0" y="12"/>
                  </a:cxn>
                </a:cxnLst>
                <a:rect l="0" t="0" r="r" b="b"/>
                <a:pathLst>
                  <a:path w="65" h="36">
                    <a:moveTo>
                      <a:pt x="0" y="12"/>
                    </a:moveTo>
                    <a:lnTo>
                      <a:pt x="25" y="33"/>
                    </a:lnTo>
                    <a:lnTo>
                      <a:pt x="65" y="36"/>
                    </a:lnTo>
                    <a:lnTo>
                      <a:pt x="23" y="0"/>
                    </a:lnTo>
                    <a:lnTo>
                      <a:pt x="23" y="0"/>
                    </a:lnTo>
                    <a:lnTo>
                      <a:pt x="0" y="12"/>
                    </a:lnTo>
                    <a:lnTo>
                      <a:pt x="0" y="12"/>
                    </a:lnTo>
                    <a:close/>
                  </a:path>
                </a:pathLst>
              </a:custGeom>
              <a:solidFill>
                <a:srgbClr val="FF7E53"/>
              </a:solidFill>
              <a:ln w="9525">
                <a:noFill/>
                <a:round/>
              </a:ln>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596" name="Freeform 223"/>
              <p:cNvSpPr/>
              <p:nvPr/>
            </p:nvSpPr>
            <p:spPr bwMode="auto">
              <a:xfrm>
                <a:off x="2732" y="1131"/>
                <a:ext cx="395" cy="215"/>
              </a:xfrm>
              <a:custGeom>
                <a:avLst/>
                <a:gdLst/>
                <a:ahLst/>
                <a:cxnLst>
                  <a:cxn ang="0">
                    <a:pos x="376" y="215"/>
                  </a:cxn>
                  <a:cxn ang="0">
                    <a:pos x="376" y="215"/>
                  </a:cxn>
                  <a:cxn ang="0">
                    <a:pos x="395" y="168"/>
                  </a:cxn>
                  <a:cxn ang="0">
                    <a:pos x="7" y="0"/>
                  </a:cxn>
                  <a:cxn ang="0">
                    <a:pos x="7" y="0"/>
                  </a:cxn>
                  <a:cxn ang="0">
                    <a:pos x="3" y="3"/>
                  </a:cxn>
                  <a:cxn ang="0">
                    <a:pos x="1" y="15"/>
                  </a:cxn>
                  <a:cxn ang="0">
                    <a:pos x="0" y="41"/>
                  </a:cxn>
                  <a:cxn ang="0">
                    <a:pos x="1" y="83"/>
                  </a:cxn>
                  <a:cxn ang="0">
                    <a:pos x="376" y="215"/>
                  </a:cxn>
                </a:cxnLst>
                <a:rect l="0" t="0" r="r" b="b"/>
                <a:pathLst>
                  <a:path w="395" h="215">
                    <a:moveTo>
                      <a:pt x="376" y="215"/>
                    </a:moveTo>
                    <a:lnTo>
                      <a:pt x="376" y="215"/>
                    </a:lnTo>
                    <a:lnTo>
                      <a:pt x="395" y="168"/>
                    </a:lnTo>
                    <a:lnTo>
                      <a:pt x="7" y="0"/>
                    </a:lnTo>
                    <a:lnTo>
                      <a:pt x="7" y="0"/>
                    </a:lnTo>
                    <a:lnTo>
                      <a:pt x="3" y="3"/>
                    </a:lnTo>
                    <a:lnTo>
                      <a:pt x="1" y="15"/>
                    </a:lnTo>
                    <a:lnTo>
                      <a:pt x="0" y="41"/>
                    </a:lnTo>
                    <a:lnTo>
                      <a:pt x="1" y="83"/>
                    </a:lnTo>
                    <a:lnTo>
                      <a:pt x="376" y="215"/>
                    </a:lnTo>
                    <a:close/>
                  </a:path>
                </a:pathLst>
              </a:custGeom>
              <a:solidFill>
                <a:srgbClr val="E14474"/>
              </a:solidFill>
              <a:ln w="9525">
                <a:noFill/>
                <a:round/>
              </a:ln>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597" name="Freeform 224"/>
              <p:cNvSpPr/>
              <p:nvPr/>
            </p:nvSpPr>
            <p:spPr bwMode="auto">
              <a:xfrm>
                <a:off x="2733" y="1214"/>
                <a:ext cx="59" cy="132"/>
              </a:xfrm>
              <a:custGeom>
                <a:avLst/>
                <a:gdLst/>
                <a:ahLst/>
                <a:cxnLst>
                  <a:cxn ang="0">
                    <a:pos x="0" y="0"/>
                  </a:cxn>
                  <a:cxn ang="0">
                    <a:pos x="0" y="0"/>
                  </a:cxn>
                  <a:cxn ang="0">
                    <a:pos x="4" y="43"/>
                  </a:cxn>
                  <a:cxn ang="0">
                    <a:pos x="11" y="97"/>
                  </a:cxn>
                  <a:cxn ang="0">
                    <a:pos x="11" y="97"/>
                  </a:cxn>
                  <a:cxn ang="0">
                    <a:pos x="16" y="126"/>
                  </a:cxn>
                  <a:cxn ang="0">
                    <a:pos x="51" y="132"/>
                  </a:cxn>
                  <a:cxn ang="0">
                    <a:pos x="59" y="21"/>
                  </a:cxn>
                  <a:cxn ang="0">
                    <a:pos x="0" y="0"/>
                  </a:cxn>
                </a:cxnLst>
                <a:rect l="0" t="0" r="r" b="b"/>
                <a:pathLst>
                  <a:path w="59" h="132">
                    <a:moveTo>
                      <a:pt x="0" y="0"/>
                    </a:moveTo>
                    <a:lnTo>
                      <a:pt x="0" y="0"/>
                    </a:lnTo>
                    <a:lnTo>
                      <a:pt x="4" y="43"/>
                    </a:lnTo>
                    <a:lnTo>
                      <a:pt x="11" y="97"/>
                    </a:lnTo>
                    <a:lnTo>
                      <a:pt x="11" y="97"/>
                    </a:lnTo>
                    <a:lnTo>
                      <a:pt x="16" y="126"/>
                    </a:lnTo>
                    <a:lnTo>
                      <a:pt x="51" y="132"/>
                    </a:lnTo>
                    <a:lnTo>
                      <a:pt x="59" y="21"/>
                    </a:lnTo>
                    <a:lnTo>
                      <a:pt x="0" y="0"/>
                    </a:lnTo>
                    <a:close/>
                  </a:path>
                </a:pathLst>
              </a:custGeom>
              <a:solidFill>
                <a:srgbClr val="793244"/>
              </a:solidFill>
              <a:ln w="9525">
                <a:noFill/>
                <a:round/>
              </a:ln>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598" name="Freeform 225"/>
              <p:cNvSpPr/>
              <p:nvPr/>
            </p:nvSpPr>
            <p:spPr bwMode="auto">
              <a:xfrm>
                <a:off x="2784" y="1235"/>
                <a:ext cx="73" cy="121"/>
              </a:xfrm>
              <a:custGeom>
                <a:avLst/>
                <a:gdLst/>
                <a:ahLst/>
                <a:cxnLst>
                  <a:cxn ang="0">
                    <a:pos x="8" y="0"/>
                  </a:cxn>
                  <a:cxn ang="0">
                    <a:pos x="0" y="111"/>
                  </a:cxn>
                  <a:cxn ang="0">
                    <a:pos x="59" y="121"/>
                  </a:cxn>
                  <a:cxn ang="0">
                    <a:pos x="73" y="22"/>
                  </a:cxn>
                  <a:cxn ang="0">
                    <a:pos x="8" y="0"/>
                  </a:cxn>
                </a:cxnLst>
                <a:rect l="0" t="0" r="r" b="b"/>
                <a:pathLst>
                  <a:path w="73" h="121">
                    <a:moveTo>
                      <a:pt x="8" y="0"/>
                    </a:moveTo>
                    <a:lnTo>
                      <a:pt x="0" y="111"/>
                    </a:lnTo>
                    <a:lnTo>
                      <a:pt x="59" y="121"/>
                    </a:lnTo>
                    <a:lnTo>
                      <a:pt x="73" y="22"/>
                    </a:lnTo>
                    <a:lnTo>
                      <a:pt x="8" y="0"/>
                    </a:lnTo>
                    <a:close/>
                  </a:path>
                </a:pathLst>
              </a:custGeom>
              <a:solidFill>
                <a:srgbClr val="79ACCD"/>
              </a:solidFill>
              <a:ln w="9525">
                <a:noFill/>
                <a:round/>
              </a:ln>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599" name="Freeform 226"/>
              <p:cNvSpPr/>
              <p:nvPr/>
            </p:nvSpPr>
            <p:spPr bwMode="auto">
              <a:xfrm>
                <a:off x="2843" y="1257"/>
                <a:ext cx="74" cy="108"/>
              </a:xfrm>
              <a:custGeom>
                <a:avLst/>
                <a:gdLst/>
                <a:ahLst/>
                <a:cxnLst>
                  <a:cxn ang="0">
                    <a:pos x="14" y="0"/>
                  </a:cxn>
                  <a:cxn ang="0">
                    <a:pos x="0" y="99"/>
                  </a:cxn>
                  <a:cxn ang="0">
                    <a:pos x="60" y="108"/>
                  </a:cxn>
                  <a:cxn ang="0">
                    <a:pos x="74" y="21"/>
                  </a:cxn>
                  <a:cxn ang="0">
                    <a:pos x="14" y="0"/>
                  </a:cxn>
                </a:cxnLst>
                <a:rect l="0" t="0" r="r" b="b"/>
                <a:pathLst>
                  <a:path w="74" h="108">
                    <a:moveTo>
                      <a:pt x="14" y="0"/>
                    </a:moveTo>
                    <a:lnTo>
                      <a:pt x="0" y="99"/>
                    </a:lnTo>
                    <a:lnTo>
                      <a:pt x="60" y="108"/>
                    </a:lnTo>
                    <a:lnTo>
                      <a:pt x="74" y="21"/>
                    </a:lnTo>
                    <a:lnTo>
                      <a:pt x="14" y="0"/>
                    </a:lnTo>
                    <a:close/>
                  </a:path>
                </a:pathLst>
              </a:custGeom>
              <a:solidFill>
                <a:srgbClr val="793244"/>
              </a:solidFill>
              <a:ln w="9525">
                <a:noFill/>
                <a:round/>
              </a:ln>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600" name="Freeform 227"/>
              <p:cNvSpPr/>
              <p:nvPr/>
            </p:nvSpPr>
            <p:spPr bwMode="auto">
              <a:xfrm>
                <a:off x="2903" y="1278"/>
                <a:ext cx="75" cy="97"/>
              </a:xfrm>
              <a:custGeom>
                <a:avLst/>
                <a:gdLst/>
                <a:ahLst/>
                <a:cxnLst>
                  <a:cxn ang="0">
                    <a:pos x="14" y="0"/>
                  </a:cxn>
                  <a:cxn ang="0">
                    <a:pos x="0" y="87"/>
                  </a:cxn>
                  <a:cxn ang="0">
                    <a:pos x="63" y="97"/>
                  </a:cxn>
                  <a:cxn ang="0">
                    <a:pos x="75" y="23"/>
                  </a:cxn>
                  <a:cxn ang="0">
                    <a:pos x="14" y="0"/>
                  </a:cxn>
                </a:cxnLst>
                <a:rect l="0" t="0" r="r" b="b"/>
                <a:pathLst>
                  <a:path w="75" h="97">
                    <a:moveTo>
                      <a:pt x="14" y="0"/>
                    </a:moveTo>
                    <a:lnTo>
                      <a:pt x="0" y="87"/>
                    </a:lnTo>
                    <a:lnTo>
                      <a:pt x="63" y="97"/>
                    </a:lnTo>
                    <a:lnTo>
                      <a:pt x="75" y="23"/>
                    </a:lnTo>
                    <a:lnTo>
                      <a:pt x="14" y="0"/>
                    </a:lnTo>
                    <a:close/>
                  </a:path>
                </a:pathLst>
              </a:custGeom>
              <a:solidFill>
                <a:srgbClr val="79ACCD"/>
              </a:solidFill>
              <a:ln w="9525">
                <a:noFill/>
                <a:round/>
              </a:ln>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601" name="Freeform 228"/>
              <p:cNvSpPr/>
              <p:nvPr/>
            </p:nvSpPr>
            <p:spPr bwMode="auto">
              <a:xfrm>
                <a:off x="2966" y="1301"/>
                <a:ext cx="76" cy="83"/>
              </a:xfrm>
              <a:custGeom>
                <a:avLst/>
                <a:gdLst/>
                <a:ahLst/>
                <a:cxnLst>
                  <a:cxn ang="0">
                    <a:pos x="12" y="0"/>
                  </a:cxn>
                  <a:cxn ang="0">
                    <a:pos x="0" y="74"/>
                  </a:cxn>
                  <a:cxn ang="0">
                    <a:pos x="64" y="83"/>
                  </a:cxn>
                  <a:cxn ang="0">
                    <a:pos x="76" y="22"/>
                  </a:cxn>
                  <a:cxn ang="0">
                    <a:pos x="12" y="0"/>
                  </a:cxn>
                </a:cxnLst>
                <a:rect l="0" t="0" r="r" b="b"/>
                <a:pathLst>
                  <a:path w="76" h="83">
                    <a:moveTo>
                      <a:pt x="12" y="0"/>
                    </a:moveTo>
                    <a:lnTo>
                      <a:pt x="0" y="74"/>
                    </a:lnTo>
                    <a:lnTo>
                      <a:pt x="64" y="83"/>
                    </a:lnTo>
                    <a:lnTo>
                      <a:pt x="76" y="22"/>
                    </a:lnTo>
                    <a:lnTo>
                      <a:pt x="12" y="0"/>
                    </a:lnTo>
                    <a:close/>
                  </a:path>
                </a:pathLst>
              </a:custGeom>
              <a:solidFill>
                <a:srgbClr val="793244"/>
              </a:solidFill>
              <a:ln w="9525">
                <a:noFill/>
                <a:round/>
              </a:ln>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602" name="Freeform 229"/>
              <p:cNvSpPr/>
              <p:nvPr/>
            </p:nvSpPr>
            <p:spPr bwMode="auto">
              <a:xfrm>
                <a:off x="3030" y="1323"/>
                <a:ext cx="78" cy="71"/>
              </a:xfrm>
              <a:custGeom>
                <a:avLst/>
                <a:gdLst/>
                <a:ahLst/>
                <a:cxnLst>
                  <a:cxn ang="0">
                    <a:pos x="78" y="23"/>
                  </a:cxn>
                  <a:cxn ang="0">
                    <a:pos x="12" y="0"/>
                  </a:cxn>
                  <a:cxn ang="0">
                    <a:pos x="0" y="61"/>
                  </a:cxn>
                  <a:cxn ang="0">
                    <a:pos x="56" y="71"/>
                  </a:cxn>
                  <a:cxn ang="0">
                    <a:pos x="56" y="71"/>
                  </a:cxn>
                  <a:cxn ang="0">
                    <a:pos x="78" y="23"/>
                  </a:cxn>
                  <a:cxn ang="0">
                    <a:pos x="78" y="23"/>
                  </a:cxn>
                </a:cxnLst>
                <a:rect l="0" t="0" r="r" b="b"/>
                <a:pathLst>
                  <a:path w="78" h="71">
                    <a:moveTo>
                      <a:pt x="78" y="23"/>
                    </a:moveTo>
                    <a:lnTo>
                      <a:pt x="12" y="0"/>
                    </a:lnTo>
                    <a:lnTo>
                      <a:pt x="0" y="61"/>
                    </a:lnTo>
                    <a:lnTo>
                      <a:pt x="56" y="71"/>
                    </a:lnTo>
                    <a:lnTo>
                      <a:pt x="56" y="71"/>
                    </a:lnTo>
                    <a:lnTo>
                      <a:pt x="78" y="23"/>
                    </a:lnTo>
                    <a:lnTo>
                      <a:pt x="78" y="23"/>
                    </a:lnTo>
                    <a:close/>
                  </a:path>
                </a:pathLst>
              </a:custGeom>
              <a:solidFill>
                <a:srgbClr val="79ACCD"/>
              </a:solidFill>
              <a:ln w="9525">
                <a:noFill/>
                <a:round/>
              </a:ln>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603" name="Freeform 230"/>
              <p:cNvSpPr/>
              <p:nvPr/>
            </p:nvSpPr>
            <p:spPr bwMode="auto">
              <a:xfrm>
                <a:off x="2749" y="1340"/>
                <a:ext cx="337" cy="101"/>
              </a:xfrm>
              <a:custGeom>
                <a:avLst/>
                <a:gdLst/>
                <a:ahLst/>
                <a:cxnLst>
                  <a:cxn ang="0">
                    <a:pos x="0" y="0"/>
                  </a:cxn>
                  <a:cxn ang="0">
                    <a:pos x="0" y="0"/>
                  </a:cxn>
                  <a:cxn ang="0">
                    <a:pos x="14" y="68"/>
                  </a:cxn>
                  <a:cxn ang="0">
                    <a:pos x="316" y="101"/>
                  </a:cxn>
                  <a:cxn ang="0">
                    <a:pos x="316" y="101"/>
                  </a:cxn>
                  <a:cxn ang="0">
                    <a:pos x="337" y="54"/>
                  </a:cxn>
                  <a:cxn ang="0">
                    <a:pos x="0" y="0"/>
                  </a:cxn>
                </a:cxnLst>
                <a:rect l="0" t="0" r="r" b="b"/>
                <a:pathLst>
                  <a:path w="337" h="101">
                    <a:moveTo>
                      <a:pt x="0" y="0"/>
                    </a:moveTo>
                    <a:lnTo>
                      <a:pt x="0" y="0"/>
                    </a:lnTo>
                    <a:lnTo>
                      <a:pt x="14" y="68"/>
                    </a:lnTo>
                    <a:lnTo>
                      <a:pt x="316" y="101"/>
                    </a:lnTo>
                    <a:lnTo>
                      <a:pt x="316" y="101"/>
                    </a:lnTo>
                    <a:lnTo>
                      <a:pt x="337" y="54"/>
                    </a:lnTo>
                    <a:lnTo>
                      <a:pt x="0" y="0"/>
                    </a:lnTo>
                    <a:close/>
                  </a:path>
                </a:pathLst>
              </a:custGeom>
              <a:solidFill>
                <a:srgbClr val="97A756"/>
              </a:solidFill>
              <a:ln w="9525">
                <a:noFill/>
                <a:round/>
              </a:ln>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604" name="Freeform 231"/>
              <p:cNvSpPr/>
              <p:nvPr/>
            </p:nvSpPr>
            <p:spPr bwMode="auto">
              <a:xfrm>
                <a:off x="2834" y="1692"/>
                <a:ext cx="115" cy="146"/>
              </a:xfrm>
              <a:custGeom>
                <a:avLst/>
                <a:gdLst/>
                <a:ahLst/>
                <a:cxnLst>
                  <a:cxn ang="0">
                    <a:pos x="50" y="146"/>
                  </a:cxn>
                  <a:cxn ang="0">
                    <a:pos x="50" y="146"/>
                  </a:cxn>
                  <a:cxn ang="0">
                    <a:pos x="56" y="137"/>
                  </a:cxn>
                  <a:cxn ang="0">
                    <a:pos x="69" y="111"/>
                  </a:cxn>
                  <a:cxn ang="0">
                    <a:pos x="115" y="14"/>
                  </a:cxn>
                  <a:cxn ang="0">
                    <a:pos x="0" y="0"/>
                  </a:cxn>
                  <a:cxn ang="0">
                    <a:pos x="0" y="0"/>
                  </a:cxn>
                  <a:cxn ang="0">
                    <a:pos x="17" y="58"/>
                  </a:cxn>
                  <a:cxn ang="0">
                    <a:pos x="33" y="105"/>
                  </a:cxn>
                  <a:cxn ang="0">
                    <a:pos x="43" y="136"/>
                  </a:cxn>
                  <a:cxn ang="0">
                    <a:pos x="47" y="143"/>
                  </a:cxn>
                  <a:cxn ang="0">
                    <a:pos x="50" y="146"/>
                  </a:cxn>
                  <a:cxn ang="0">
                    <a:pos x="50" y="146"/>
                  </a:cxn>
                </a:cxnLst>
                <a:rect l="0" t="0" r="r" b="b"/>
                <a:pathLst>
                  <a:path w="115" h="146">
                    <a:moveTo>
                      <a:pt x="50" y="146"/>
                    </a:moveTo>
                    <a:lnTo>
                      <a:pt x="50" y="146"/>
                    </a:lnTo>
                    <a:lnTo>
                      <a:pt x="56" y="137"/>
                    </a:lnTo>
                    <a:lnTo>
                      <a:pt x="69" y="111"/>
                    </a:lnTo>
                    <a:lnTo>
                      <a:pt x="115" y="14"/>
                    </a:lnTo>
                    <a:lnTo>
                      <a:pt x="0" y="0"/>
                    </a:lnTo>
                    <a:lnTo>
                      <a:pt x="0" y="0"/>
                    </a:lnTo>
                    <a:lnTo>
                      <a:pt x="17" y="58"/>
                    </a:lnTo>
                    <a:lnTo>
                      <a:pt x="33" y="105"/>
                    </a:lnTo>
                    <a:lnTo>
                      <a:pt x="43" y="136"/>
                    </a:lnTo>
                    <a:lnTo>
                      <a:pt x="47" y="143"/>
                    </a:lnTo>
                    <a:lnTo>
                      <a:pt x="50" y="146"/>
                    </a:lnTo>
                    <a:lnTo>
                      <a:pt x="50" y="146"/>
                    </a:lnTo>
                    <a:close/>
                  </a:path>
                </a:pathLst>
              </a:custGeom>
              <a:solidFill>
                <a:srgbClr val="956D5B"/>
              </a:solidFill>
              <a:ln w="9525">
                <a:noFill/>
                <a:round/>
              </a:ln>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605" name="Freeform 232"/>
              <p:cNvSpPr/>
              <p:nvPr/>
            </p:nvSpPr>
            <p:spPr bwMode="auto">
              <a:xfrm>
                <a:off x="2896" y="1573"/>
                <a:ext cx="110" cy="133"/>
              </a:xfrm>
              <a:custGeom>
                <a:avLst/>
                <a:gdLst/>
                <a:ahLst/>
                <a:cxnLst>
                  <a:cxn ang="0">
                    <a:pos x="44" y="133"/>
                  </a:cxn>
                  <a:cxn ang="0">
                    <a:pos x="53" y="133"/>
                  </a:cxn>
                  <a:cxn ang="0">
                    <a:pos x="53" y="133"/>
                  </a:cxn>
                  <a:cxn ang="0">
                    <a:pos x="110" y="5"/>
                  </a:cxn>
                  <a:cxn ang="0">
                    <a:pos x="110" y="5"/>
                  </a:cxn>
                  <a:cxn ang="0">
                    <a:pos x="54" y="3"/>
                  </a:cxn>
                  <a:cxn ang="0">
                    <a:pos x="0" y="0"/>
                  </a:cxn>
                  <a:cxn ang="0">
                    <a:pos x="0" y="0"/>
                  </a:cxn>
                  <a:cxn ang="0">
                    <a:pos x="11" y="33"/>
                  </a:cxn>
                  <a:cxn ang="0">
                    <a:pos x="21" y="67"/>
                  </a:cxn>
                  <a:cxn ang="0">
                    <a:pos x="32" y="100"/>
                  </a:cxn>
                  <a:cxn ang="0">
                    <a:pos x="44" y="133"/>
                  </a:cxn>
                  <a:cxn ang="0">
                    <a:pos x="44" y="133"/>
                  </a:cxn>
                </a:cxnLst>
                <a:rect l="0" t="0" r="r" b="b"/>
                <a:pathLst>
                  <a:path w="110" h="133">
                    <a:moveTo>
                      <a:pt x="44" y="133"/>
                    </a:moveTo>
                    <a:lnTo>
                      <a:pt x="53" y="133"/>
                    </a:lnTo>
                    <a:lnTo>
                      <a:pt x="53" y="133"/>
                    </a:lnTo>
                    <a:lnTo>
                      <a:pt x="110" y="5"/>
                    </a:lnTo>
                    <a:lnTo>
                      <a:pt x="110" y="5"/>
                    </a:lnTo>
                    <a:lnTo>
                      <a:pt x="54" y="3"/>
                    </a:lnTo>
                    <a:lnTo>
                      <a:pt x="0" y="0"/>
                    </a:lnTo>
                    <a:lnTo>
                      <a:pt x="0" y="0"/>
                    </a:lnTo>
                    <a:lnTo>
                      <a:pt x="11" y="33"/>
                    </a:lnTo>
                    <a:lnTo>
                      <a:pt x="21" y="67"/>
                    </a:lnTo>
                    <a:lnTo>
                      <a:pt x="32" y="100"/>
                    </a:lnTo>
                    <a:lnTo>
                      <a:pt x="44" y="133"/>
                    </a:lnTo>
                    <a:lnTo>
                      <a:pt x="44" y="133"/>
                    </a:lnTo>
                    <a:close/>
                  </a:path>
                </a:pathLst>
              </a:custGeom>
              <a:solidFill>
                <a:srgbClr val="E33F8B"/>
              </a:solidFill>
              <a:ln w="9525">
                <a:noFill/>
                <a:round/>
              </a:ln>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606" name="Freeform 233"/>
              <p:cNvSpPr/>
              <p:nvPr/>
            </p:nvSpPr>
            <p:spPr bwMode="auto">
              <a:xfrm>
                <a:off x="2763" y="1408"/>
                <a:ext cx="302" cy="298"/>
              </a:xfrm>
              <a:custGeom>
                <a:avLst/>
                <a:gdLst/>
                <a:ahLst/>
                <a:cxnLst>
                  <a:cxn ang="0">
                    <a:pos x="0" y="0"/>
                  </a:cxn>
                  <a:cxn ang="0">
                    <a:pos x="0" y="0"/>
                  </a:cxn>
                  <a:cxn ang="0">
                    <a:pos x="16" y="71"/>
                  </a:cxn>
                  <a:cxn ang="0">
                    <a:pos x="33" y="144"/>
                  </a:cxn>
                  <a:cxn ang="0">
                    <a:pos x="52" y="217"/>
                  </a:cxn>
                  <a:cxn ang="0">
                    <a:pos x="71" y="284"/>
                  </a:cxn>
                  <a:cxn ang="0">
                    <a:pos x="177" y="298"/>
                  </a:cxn>
                  <a:cxn ang="0">
                    <a:pos x="177" y="298"/>
                  </a:cxn>
                  <a:cxn ang="0">
                    <a:pos x="165" y="265"/>
                  </a:cxn>
                  <a:cxn ang="0">
                    <a:pos x="154" y="232"/>
                  </a:cxn>
                  <a:cxn ang="0">
                    <a:pos x="144" y="198"/>
                  </a:cxn>
                  <a:cxn ang="0">
                    <a:pos x="133" y="165"/>
                  </a:cxn>
                  <a:cxn ang="0">
                    <a:pos x="133" y="165"/>
                  </a:cxn>
                  <a:cxn ang="0">
                    <a:pos x="187" y="168"/>
                  </a:cxn>
                  <a:cxn ang="0">
                    <a:pos x="243" y="170"/>
                  </a:cxn>
                  <a:cxn ang="0">
                    <a:pos x="243" y="170"/>
                  </a:cxn>
                  <a:cxn ang="0">
                    <a:pos x="302" y="33"/>
                  </a:cxn>
                  <a:cxn ang="0">
                    <a:pos x="0" y="0"/>
                  </a:cxn>
                </a:cxnLst>
                <a:rect l="0" t="0" r="r" b="b"/>
                <a:pathLst>
                  <a:path w="302" h="298">
                    <a:moveTo>
                      <a:pt x="0" y="0"/>
                    </a:moveTo>
                    <a:lnTo>
                      <a:pt x="0" y="0"/>
                    </a:lnTo>
                    <a:lnTo>
                      <a:pt x="16" y="71"/>
                    </a:lnTo>
                    <a:lnTo>
                      <a:pt x="33" y="144"/>
                    </a:lnTo>
                    <a:lnTo>
                      <a:pt x="52" y="217"/>
                    </a:lnTo>
                    <a:lnTo>
                      <a:pt x="71" y="284"/>
                    </a:lnTo>
                    <a:lnTo>
                      <a:pt x="177" y="298"/>
                    </a:lnTo>
                    <a:lnTo>
                      <a:pt x="177" y="298"/>
                    </a:lnTo>
                    <a:lnTo>
                      <a:pt x="165" y="265"/>
                    </a:lnTo>
                    <a:lnTo>
                      <a:pt x="154" y="232"/>
                    </a:lnTo>
                    <a:lnTo>
                      <a:pt x="144" y="198"/>
                    </a:lnTo>
                    <a:lnTo>
                      <a:pt x="133" y="165"/>
                    </a:lnTo>
                    <a:lnTo>
                      <a:pt x="133" y="165"/>
                    </a:lnTo>
                    <a:lnTo>
                      <a:pt x="187" y="168"/>
                    </a:lnTo>
                    <a:lnTo>
                      <a:pt x="243" y="170"/>
                    </a:lnTo>
                    <a:lnTo>
                      <a:pt x="243" y="170"/>
                    </a:lnTo>
                    <a:lnTo>
                      <a:pt x="302" y="33"/>
                    </a:lnTo>
                    <a:lnTo>
                      <a:pt x="0" y="0"/>
                    </a:lnTo>
                    <a:close/>
                  </a:path>
                </a:pathLst>
              </a:custGeom>
              <a:solidFill>
                <a:srgbClr val="E36530"/>
              </a:solidFill>
              <a:ln w="9525">
                <a:noFill/>
                <a:round/>
              </a:ln>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607" name="Freeform 234"/>
              <p:cNvSpPr/>
              <p:nvPr/>
            </p:nvSpPr>
            <p:spPr bwMode="auto">
              <a:xfrm>
                <a:off x="3433" y="1108"/>
                <a:ext cx="418" cy="369"/>
              </a:xfrm>
              <a:custGeom>
                <a:avLst/>
                <a:gdLst/>
                <a:ahLst/>
                <a:cxnLst>
                  <a:cxn ang="0">
                    <a:pos x="319" y="0"/>
                  </a:cxn>
                  <a:cxn ang="0">
                    <a:pos x="0" y="265"/>
                  </a:cxn>
                  <a:cxn ang="0">
                    <a:pos x="0" y="265"/>
                  </a:cxn>
                  <a:cxn ang="0">
                    <a:pos x="17" y="288"/>
                  </a:cxn>
                  <a:cxn ang="0">
                    <a:pos x="34" y="309"/>
                  </a:cxn>
                  <a:cxn ang="0">
                    <a:pos x="53" y="326"/>
                  </a:cxn>
                  <a:cxn ang="0">
                    <a:pos x="72" y="343"/>
                  </a:cxn>
                  <a:cxn ang="0">
                    <a:pos x="72" y="343"/>
                  </a:cxn>
                  <a:cxn ang="0">
                    <a:pos x="72" y="345"/>
                  </a:cxn>
                  <a:cxn ang="0">
                    <a:pos x="74" y="347"/>
                  </a:cxn>
                  <a:cxn ang="0">
                    <a:pos x="81" y="350"/>
                  </a:cxn>
                  <a:cxn ang="0">
                    <a:pos x="93" y="356"/>
                  </a:cxn>
                  <a:cxn ang="0">
                    <a:pos x="114" y="359"/>
                  </a:cxn>
                  <a:cxn ang="0">
                    <a:pos x="145" y="364"/>
                  </a:cxn>
                  <a:cxn ang="0">
                    <a:pos x="190" y="368"/>
                  </a:cxn>
                  <a:cxn ang="0">
                    <a:pos x="251" y="369"/>
                  </a:cxn>
                  <a:cxn ang="0">
                    <a:pos x="251" y="369"/>
                  </a:cxn>
                  <a:cxn ang="0">
                    <a:pos x="310" y="369"/>
                  </a:cxn>
                  <a:cxn ang="0">
                    <a:pos x="378" y="368"/>
                  </a:cxn>
                  <a:cxn ang="0">
                    <a:pos x="418" y="64"/>
                  </a:cxn>
                  <a:cxn ang="0">
                    <a:pos x="418" y="64"/>
                  </a:cxn>
                  <a:cxn ang="0">
                    <a:pos x="319" y="0"/>
                  </a:cxn>
                  <a:cxn ang="0">
                    <a:pos x="319" y="0"/>
                  </a:cxn>
                </a:cxnLst>
                <a:rect l="0" t="0" r="r" b="b"/>
                <a:pathLst>
                  <a:path w="418" h="369">
                    <a:moveTo>
                      <a:pt x="319" y="0"/>
                    </a:moveTo>
                    <a:lnTo>
                      <a:pt x="0" y="265"/>
                    </a:lnTo>
                    <a:lnTo>
                      <a:pt x="0" y="265"/>
                    </a:lnTo>
                    <a:lnTo>
                      <a:pt x="17" y="288"/>
                    </a:lnTo>
                    <a:lnTo>
                      <a:pt x="34" y="309"/>
                    </a:lnTo>
                    <a:lnTo>
                      <a:pt x="53" y="326"/>
                    </a:lnTo>
                    <a:lnTo>
                      <a:pt x="72" y="343"/>
                    </a:lnTo>
                    <a:lnTo>
                      <a:pt x="72" y="343"/>
                    </a:lnTo>
                    <a:lnTo>
                      <a:pt x="72" y="345"/>
                    </a:lnTo>
                    <a:lnTo>
                      <a:pt x="74" y="347"/>
                    </a:lnTo>
                    <a:lnTo>
                      <a:pt x="81" y="350"/>
                    </a:lnTo>
                    <a:lnTo>
                      <a:pt x="93" y="356"/>
                    </a:lnTo>
                    <a:lnTo>
                      <a:pt x="114" y="359"/>
                    </a:lnTo>
                    <a:lnTo>
                      <a:pt x="145" y="364"/>
                    </a:lnTo>
                    <a:lnTo>
                      <a:pt x="190" y="368"/>
                    </a:lnTo>
                    <a:lnTo>
                      <a:pt x="251" y="369"/>
                    </a:lnTo>
                    <a:lnTo>
                      <a:pt x="251" y="369"/>
                    </a:lnTo>
                    <a:lnTo>
                      <a:pt x="310" y="369"/>
                    </a:lnTo>
                    <a:lnTo>
                      <a:pt x="378" y="368"/>
                    </a:lnTo>
                    <a:lnTo>
                      <a:pt x="418" y="64"/>
                    </a:lnTo>
                    <a:lnTo>
                      <a:pt x="418" y="64"/>
                    </a:lnTo>
                    <a:lnTo>
                      <a:pt x="319" y="0"/>
                    </a:lnTo>
                    <a:lnTo>
                      <a:pt x="319" y="0"/>
                    </a:lnTo>
                    <a:close/>
                  </a:path>
                </a:pathLst>
              </a:custGeom>
              <a:solidFill>
                <a:srgbClr val="5D6D5D"/>
              </a:solidFill>
              <a:ln w="9525">
                <a:noFill/>
                <a:round/>
              </a:ln>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608" name="Freeform 235"/>
              <p:cNvSpPr/>
              <p:nvPr/>
            </p:nvSpPr>
            <p:spPr bwMode="auto">
              <a:xfrm>
                <a:off x="3384" y="1238"/>
                <a:ext cx="132" cy="135"/>
              </a:xfrm>
              <a:custGeom>
                <a:avLst/>
                <a:gdLst/>
                <a:ahLst/>
                <a:cxnLst>
                  <a:cxn ang="0">
                    <a:pos x="0" y="44"/>
                  </a:cxn>
                  <a:cxn ang="0">
                    <a:pos x="0" y="44"/>
                  </a:cxn>
                  <a:cxn ang="0">
                    <a:pos x="10" y="68"/>
                  </a:cxn>
                  <a:cxn ang="0">
                    <a:pos x="22" y="92"/>
                  </a:cxn>
                  <a:cxn ang="0">
                    <a:pos x="35" y="113"/>
                  </a:cxn>
                  <a:cxn ang="0">
                    <a:pos x="49" y="135"/>
                  </a:cxn>
                  <a:cxn ang="0">
                    <a:pos x="132" y="66"/>
                  </a:cxn>
                  <a:cxn ang="0">
                    <a:pos x="36" y="0"/>
                  </a:cxn>
                  <a:cxn ang="0">
                    <a:pos x="0" y="44"/>
                  </a:cxn>
                </a:cxnLst>
                <a:rect l="0" t="0" r="r" b="b"/>
                <a:pathLst>
                  <a:path w="132" h="135">
                    <a:moveTo>
                      <a:pt x="0" y="44"/>
                    </a:moveTo>
                    <a:lnTo>
                      <a:pt x="0" y="44"/>
                    </a:lnTo>
                    <a:lnTo>
                      <a:pt x="10" y="68"/>
                    </a:lnTo>
                    <a:lnTo>
                      <a:pt x="22" y="92"/>
                    </a:lnTo>
                    <a:lnTo>
                      <a:pt x="35" y="113"/>
                    </a:lnTo>
                    <a:lnTo>
                      <a:pt x="49" y="135"/>
                    </a:lnTo>
                    <a:lnTo>
                      <a:pt x="132" y="66"/>
                    </a:lnTo>
                    <a:lnTo>
                      <a:pt x="36" y="0"/>
                    </a:lnTo>
                    <a:lnTo>
                      <a:pt x="0" y="44"/>
                    </a:lnTo>
                    <a:close/>
                  </a:path>
                </a:pathLst>
              </a:custGeom>
              <a:solidFill>
                <a:srgbClr val="905149"/>
              </a:solidFill>
              <a:ln w="9525">
                <a:noFill/>
                <a:round/>
              </a:ln>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609" name="Freeform 236"/>
              <p:cNvSpPr/>
              <p:nvPr/>
            </p:nvSpPr>
            <p:spPr bwMode="auto">
              <a:xfrm>
                <a:off x="3420" y="1151"/>
                <a:ext cx="162" cy="153"/>
              </a:xfrm>
              <a:custGeom>
                <a:avLst/>
                <a:gdLst/>
                <a:ahLst/>
                <a:cxnLst>
                  <a:cxn ang="0">
                    <a:pos x="0" y="87"/>
                  </a:cxn>
                  <a:cxn ang="0">
                    <a:pos x="96" y="153"/>
                  </a:cxn>
                  <a:cxn ang="0">
                    <a:pos x="162" y="99"/>
                  </a:cxn>
                  <a:cxn ang="0">
                    <a:pos x="77" y="0"/>
                  </a:cxn>
                  <a:cxn ang="0">
                    <a:pos x="0" y="87"/>
                  </a:cxn>
                </a:cxnLst>
                <a:rect l="0" t="0" r="r" b="b"/>
                <a:pathLst>
                  <a:path w="162" h="153">
                    <a:moveTo>
                      <a:pt x="0" y="87"/>
                    </a:moveTo>
                    <a:lnTo>
                      <a:pt x="96" y="153"/>
                    </a:lnTo>
                    <a:lnTo>
                      <a:pt x="162" y="99"/>
                    </a:lnTo>
                    <a:lnTo>
                      <a:pt x="77" y="0"/>
                    </a:lnTo>
                    <a:lnTo>
                      <a:pt x="0" y="87"/>
                    </a:lnTo>
                    <a:close/>
                  </a:path>
                </a:pathLst>
              </a:custGeom>
              <a:solidFill>
                <a:srgbClr val="909749"/>
              </a:solidFill>
              <a:ln w="9525">
                <a:noFill/>
                <a:round/>
              </a:ln>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610" name="Freeform 237"/>
              <p:cNvSpPr/>
              <p:nvPr/>
            </p:nvSpPr>
            <p:spPr bwMode="auto">
              <a:xfrm>
                <a:off x="3497" y="1089"/>
                <a:ext cx="189" cy="161"/>
              </a:xfrm>
              <a:custGeom>
                <a:avLst/>
                <a:gdLst/>
                <a:ahLst/>
                <a:cxnLst>
                  <a:cxn ang="0">
                    <a:pos x="0" y="62"/>
                  </a:cxn>
                  <a:cxn ang="0">
                    <a:pos x="85" y="161"/>
                  </a:cxn>
                  <a:cxn ang="0">
                    <a:pos x="189" y="73"/>
                  </a:cxn>
                  <a:cxn ang="0">
                    <a:pos x="53" y="0"/>
                  </a:cxn>
                  <a:cxn ang="0">
                    <a:pos x="0" y="62"/>
                  </a:cxn>
                </a:cxnLst>
                <a:rect l="0" t="0" r="r" b="b"/>
                <a:pathLst>
                  <a:path w="189" h="161">
                    <a:moveTo>
                      <a:pt x="0" y="62"/>
                    </a:moveTo>
                    <a:lnTo>
                      <a:pt x="85" y="161"/>
                    </a:lnTo>
                    <a:lnTo>
                      <a:pt x="189" y="73"/>
                    </a:lnTo>
                    <a:lnTo>
                      <a:pt x="53" y="0"/>
                    </a:lnTo>
                    <a:lnTo>
                      <a:pt x="0" y="62"/>
                    </a:lnTo>
                    <a:close/>
                  </a:path>
                </a:pathLst>
              </a:custGeom>
              <a:solidFill>
                <a:srgbClr val="FC5681"/>
              </a:solidFill>
              <a:ln w="9525">
                <a:noFill/>
                <a:round/>
              </a:ln>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611" name="Freeform 238"/>
              <p:cNvSpPr/>
              <p:nvPr/>
            </p:nvSpPr>
            <p:spPr bwMode="auto">
              <a:xfrm>
                <a:off x="3550" y="1018"/>
                <a:ext cx="202" cy="144"/>
              </a:xfrm>
              <a:custGeom>
                <a:avLst/>
                <a:gdLst/>
                <a:ahLst/>
                <a:cxnLst>
                  <a:cxn ang="0">
                    <a:pos x="63" y="0"/>
                  </a:cxn>
                  <a:cxn ang="0">
                    <a:pos x="0" y="71"/>
                  </a:cxn>
                  <a:cxn ang="0">
                    <a:pos x="136" y="144"/>
                  </a:cxn>
                  <a:cxn ang="0">
                    <a:pos x="202" y="90"/>
                  </a:cxn>
                  <a:cxn ang="0">
                    <a:pos x="202" y="90"/>
                  </a:cxn>
                  <a:cxn ang="0">
                    <a:pos x="63" y="0"/>
                  </a:cxn>
                  <a:cxn ang="0">
                    <a:pos x="63" y="0"/>
                  </a:cxn>
                </a:cxnLst>
                <a:rect l="0" t="0" r="r" b="b"/>
                <a:pathLst>
                  <a:path w="202" h="144">
                    <a:moveTo>
                      <a:pt x="63" y="0"/>
                    </a:moveTo>
                    <a:lnTo>
                      <a:pt x="0" y="71"/>
                    </a:lnTo>
                    <a:lnTo>
                      <a:pt x="136" y="144"/>
                    </a:lnTo>
                    <a:lnTo>
                      <a:pt x="202" y="90"/>
                    </a:lnTo>
                    <a:lnTo>
                      <a:pt x="202" y="90"/>
                    </a:lnTo>
                    <a:lnTo>
                      <a:pt x="63" y="0"/>
                    </a:lnTo>
                    <a:lnTo>
                      <a:pt x="63" y="0"/>
                    </a:lnTo>
                    <a:close/>
                  </a:path>
                </a:pathLst>
              </a:custGeom>
              <a:solidFill>
                <a:srgbClr val="FFC549"/>
              </a:solidFill>
              <a:ln w="9525">
                <a:noFill/>
                <a:round/>
              </a:ln>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612" name="Freeform 239"/>
              <p:cNvSpPr/>
              <p:nvPr/>
            </p:nvSpPr>
            <p:spPr bwMode="auto">
              <a:xfrm>
                <a:off x="3308" y="905"/>
                <a:ext cx="149" cy="75"/>
              </a:xfrm>
              <a:custGeom>
                <a:avLst/>
                <a:gdLst/>
                <a:ahLst/>
                <a:cxnLst>
                  <a:cxn ang="0">
                    <a:pos x="131" y="0"/>
                  </a:cxn>
                  <a:cxn ang="0">
                    <a:pos x="0" y="50"/>
                  </a:cxn>
                  <a:cxn ang="0">
                    <a:pos x="0" y="50"/>
                  </a:cxn>
                  <a:cxn ang="0">
                    <a:pos x="1" y="75"/>
                  </a:cxn>
                  <a:cxn ang="0">
                    <a:pos x="149" y="12"/>
                  </a:cxn>
                  <a:cxn ang="0">
                    <a:pos x="149" y="12"/>
                  </a:cxn>
                  <a:cxn ang="0">
                    <a:pos x="131" y="0"/>
                  </a:cxn>
                  <a:cxn ang="0">
                    <a:pos x="131" y="0"/>
                  </a:cxn>
                </a:cxnLst>
                <a:rect l="0" t="0" r="r" b="b"/>
                <a:pathLst>
                  <a:path w="149" h="75">
                    <a:moveTo>
                      <a:pt x="131" y="0"/>
                    </a:moveTo>
                    <a:lnTo>
                      <a:pt x="0" y="50"/>
                    </a:lnTo>
                    <a:lnTo>
                      <a:pt x="0" y="50"/>
                    </a:lnTo>
                    <a:lnTo>
                      <a:pt x="1" y="75"/>
                    </a:lnTo>
                    <a:lnTo>
                      <a:pt x="149" y="12"/>
                    </a:lnTo>
                    <a:lnTo>
                      <a:pt x="149" y="12"/>
                    </a:lnTo>
                    <a:lnTo>
                      <a:pt x="131" y="0"/>
                    </a:lnTo>
                    <a:lnTo>
                      <a:pt x="131" y="0"/>
                    </a:lnTo>
                    <a:close/>
                  </a:path>
                </a:pathLst>
              </a:custGeom>
              <a:solidFill>
                <a:srgbClr val="905149"/>
              </a:solidFill>
              <a:ln w="9525">
                <a:noFill/>
                <a:round/>
              </a:ln>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613" name="Freeform 240"/>
              <p:cNvSpPr/>
              <p:nvPr/>
            </p:nvSpPr>
            <p:spPr bwMode="auto">
              <a:xfrm>
                <a:off x="3311" y="931"/>
                <a:ext cx="187" cy="82"/>
              </a:xfrm>
              <a:custGeom>
                <a:avLst/>
                <a:gdLst/>
                <a:ahLst/>
                <a:cxnLst>
                  <a:cxn ang="0">
                    <a:pos x="168" y="0"/>
                  </a:cxn>
                  <a:cxn ang="0">
                    <a:pos x="0" y="66"/>
                  </a:cxn>
                  <a:cxn ang="0">
                    <a:pos x="0" y="66"/>
                  </a:cxn>
                  <a:cxn ang="0">
                    <a:pos x="2" y="82"/>
                  </a:cxn>
                  <a:cxn ang="0">
                    <a:pos x="187" y="12"/>
                  </a:cxn>
                  <a:cxn ang="0">
                    <a:pos x="187" y="12"/>
                  </a:cxn>
                  <a:cxn ang="0">
                    <a:pos x="168" y="0"/>
                  </a:cxn>
                  <a:cxn ang="0">
                    <a:pos x="168" y="0"/>
                  </a:cxn>
                </a:cxnLst>
                <a:rect l="0" t="0" r="r" b="b"/>
                <a:pathLst>
                  <a:path w="187" h="82">
                    <a:moveTo>
                      <a:pt x="168" y="0"/>
                    </a:moveTo>
                    <a:lnTo>
                      <a:pt x="0" y="66"/>
                    </a:lnTo>
                    <a:lnTo>
                      <a:pt x="0" y="66"/>
                    </a:lnTo>
                    <a:lnTo>
                      <a:pt x="2" y="82"/>
                    </a:lnTo>
                    <a:lnTo>
                      <a:pt x="187" y="12"/>
                    </a:lnTo>
                    <a:lnTo>
                      <a:pt x="187" y="12"/>
                    </a:lnTo>
                    <a:lnTo>
                      <a:pt x="168" y="0"/>
                    </a:lnTo>
                    <a:lnTo>
                      <a:pt x="168" y="0"/>
                    </a:lnTo>
                    <a:close/>
                  </a:path>
                </a:pathLst>
              </a:custGeom>
              <a:solidFill>
                <a:srgbClr val="905149"/>
              </a:solidFill>
              <a:ln w="9525">
                <a:noFill/>
                <a:round/>
              </a:ln>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614" name="Freeform 241"/>
              <p:cNvSpPr/>
              <p:nvPr/>
            </p:nvSpPr>
            <p:spPr bwMode="auto">
              <a:xfrm>
                <a:off x="3313" y="943"/>
                <a:ext cx="205" cy="80"/>
              </a:xfrm>
              <a:custGeom>
                <a:avLst/>
                <a:gdLst/>
                <a:ahLst/>
                <a:cxnLst>
                  <a:cxn ang="0">
                    <a:pos x="185" y="0"/>
                  </a:cxn>
                  <a:cxn ang="0">
                    <a:pos x="0" y="70"/>
                  </a:cxn>
                  <a:cxn ang="0">
                    <a:pos x="0" y="70"/>
                  </a:cxn>
                  <a:cxn ang="0">
                    <a:pos x="2" y="80"/>
                  </a:cxn>
                  <a:cxn ang="0">
                    <a:pos x="111" y="54"/>
                  </a:cxn>
                  <a:cxn ang="0">
                    <a:pos x="205" y="12"/>
                  </a:cxn>
                  <a:cxn ang="0">
                    <a:pos x="205" y="12"/>
                  </a:cxn>
                  <a:cxn ang="0">
                    <a:pos x="185" y="0"/>
                  </a:cxn>
                  <a:cxn ang="0">
                    <a:pos x="185" y="0"/>
                  </a:cxn>
                </a:cxnLst>
                <a:rect l="0" t="0" r="r" b="b"/>
                <a:pathLst>
                  <a:path w="205" h="80">
                    <a:moveTo>
                      <a:pt x="185" y="0"/>
                    </a:moveTo>
                    <a:lnTo>
                      <a:pt x="0" y="70"/>
                    </a:lnTo>
                    <a:lnTo>
                      <a:pt x="0" y="70"/>
                    </a:lnTo>
                    <a:lnTo>
                      <a:pt x="2" y="80"/>
                    </a:lnTo>
                    <a:lnTo>
                      <a:pt x="111" y="54"/>
                    </a:lnTo>
                    <a:lnTo>
                      <a:pt x="205" y="12"/>
                    </a:lnTo>
                    <a:lnTo>
                      <a:pt x="205" y="12"/>
                    </a:lnTo>
                    <a:lnTo>
                      <a:pt x="185" y="0"/>
                    </a:lnTo>
                    <a:lnTo>
                      <a:pt x="185" y="0"/>
                    </a:lnTo>
                    <a:close/>
                  </a:path>
                </a:pathLst>
              </a:custGeom>
              <a:solidFill>
                <a:srgbClr val="FF9049"/>
              </a:solidFill>
              <a:ln w="9525">
                <a:noFill/>
                <a:round/>
              </a:ln>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615" name="Freeform 242"/>
              <p:cNvSpPr/>
              <p:nvPr/>
            </p:nvSpPr>
            <p:spPr bwMode="auto">
              <a:xfrm>
                <a:off x="3424" y="955"/>
                <a:ext cx="116" cy="42"/>
              </a:xfrm>
              <a:custGeom>
                <a:avLst/>
                <a:gdLst/>
                <a:ahLst/>
                <a:cxnLst>
                  <a:cxn ang="0">
                    <a:pos x="94" y="0"/>
                  </a:cxn>
                  <a:cxn ang="0">
                    <a:pos x="0" y="42"/>
                  </a:cxn>
                  <a:cxn ang="0">
                    <a:pos x="116" y="16"/>
                  </a:cxn>
                  <a:cxn ang="0">
                    <a:pos x="116" y="16"/>
                  </a:cxn>
                  <a:cxn ang="0">
                    <a:pos x="94" y="0"/>
                  </a:cxn>
                  <a:cxn ang="0">
                    <a:pos x="94" y="0"/>
                  </a:cxn>
                </a:cxnLst>
                <a:rect l="0" t="0" r="r" b="b"/>
                <a:pathLst>
                  <a:path w="116" h="42">
                    <a:moveTo>
                      <a:pt x="94" y="0"/>
                    </a:moveTo>
                    <a:lnTo>
                      <a:pt x="0" y="42"/>
                    </a:lnTo>
                    <a:lnTo>
                      <a:pt x="116" y="16"/>
                    </a:lnTo>
                    <a:lnTo>
                      <a:pt x="116" y="16"/>
                    </a:lnTo>
                    <a:lnTo>
                      <a:pt x="94" y="0"/>
                    </a:lnTo>
                    <a:lnTo>
                      <a:pt x="94" y="0"/>
                    </a:lnTo>
                    <a:close/>
                  </a:path>
                </a:pathLst>
              </a:custGeom>
              <a:solidFill>
                <a:srgbClr val="905149"/>
              </a:solidFill>
              <a:ln w="9525">
                <a:noFill/>
                <a:round/>
              </a:ln>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616" name="Freeform 243"/>
              <p:cNvSpPr/>
              <p:nvPr/>
            </p:nvSpPr>
            <p:spPr bwMode="auto">
              <a:xfrm>
                <a:off x="3309" y="917"/>
                <a:ext cx="170" cy="80"/>
              </a:xfrm>
              <a:custGeom>
                <a:avLst/>
                <a:gdLst/>
                <a:ahLst/>
                <a:cxnLst>
                  <a:cxn ang="0">
                    <a:pos x="148" y="0"/>
                  </a:cxn>
                  <a:cxn ang="0">
                    <a:pos x="0" y="63"/>
                  </a:cxn>
                  <a:cxn ang="0">
                    <a:pos x="0" y="63"/>
                  </a:cxn>
                  <a:cxn ang="0">
                    <a:pos x="2" y="80"/>
                  </a:cxn>
                  <a:cxn ang="0">
                    <a:pos x="170" y="14"/>
                  </a:cxn>
                  <a:cxn ang="0">
                    <a:pos x="170" y="14"/>
                  </a:cxn>
                  <a:cxn ang="0">
                    <a:pos x="148" y="0"/>
                  </a:cxn>
                  <a:cxn ang="0">
                    <a:pos x="148" y="0"/>
                  </a:cxn>
                </a:cxnLst>
                <a:rect l="0" t="0" r="r" b="b"/>
                <a:pathLst>
                  <a:path w="170" h="80">
                    <a:moveTo>
                      <a:pt x="148" y="0"/>
                    </a:moveTo>
                    <a:lnTo>
                      <a:pt x="0" y="63"/>
                    </a:lnTo>
                    <a:lnTo>
                      <a:pt x="0" y="63"/>
                    </a:lnTo>
                    <a:lnTo>
                      <a:pt x="2" y="80"/>
                    </a:lnTo>
                    <a:lnTo>
                      <a:pt x="170" y="14"/>
                    </a:lnTo>
                    <a:lnTo>
                      <a:pt x="170" y="14"/>
                    </a:lnTo>
                    <a:lnTo>
                      <a:pt x="148" y="0"/>
                    </a:lnTo>
                    <a:lnTo>
                      <a:pt x="148" y="0"/>
                    </a:lnTo>
                    <a:close/>
                  </a:path>
                </a:pathLst>
              </a:custGeom>
              <a:solidFill>
                <a:srgbClr val="FF9049"/>
              </a:solidFill>
              <a:ln w="9525">
                <a:noFill/>
                <a:round/>
              </a:ln>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617" name="Freeform 244"/>
              <p:cNvSpPr/>
              <p:nvPr/>
            </p:nvSpPr>
            <p:spPr bwMode="auto">
              <a:xfrm>
                <a:off x="3306" y="895"/>
                <a:ext cx="133" cy="60"/>
              </a:xfrm>
              <a:custGeom>
                <a:avLst/>
                <a:gdLst/>
                <a:ahLst/>
                <a:cxnLst>
                  <a:cxn ang="0">
                    <a:pos x="116" y="0"/>
                  </a:cxn>
                  <a:cxn ang="0">
                    <a:pos x="0" y="45"/>
                  </a:cxn>
                  <a:cxn ang="0">
                    <a:pos x="0" y="45"/>
                  </a:cxn>
                  <a:cxn ang="0">
                    <a:pos x="2" y="60"/>
                  </a:cxn>
                  <a:cxn ang="0">
                    <a:pos x="133" y="10"/>
                  </a:cxn>
                  <a:cxn ang="0">
                    <a:pos x="133" y="10"/>
                  </a:cxn>
                  <a:cxn ang="0">
                    <a:pos x="116" y="0"/>
                  </a:cxn>
                  <a:cxn ang="0">
                    <a:pos x="116" y="0"/>
                  </a:cxn>
                </a:cxnLst>
                <a:rect l="0" t="0" r="r" b="b"/>
                <a:pathLst>
                  <a:path w="133" h="60">
                    <a:moveTo>
                      <a:pt x="116" y="0"/>
                    </a:moveTo>
                    <a:lnTo>
                      <a:pt x="0" y="45"/>
                    </a:lnTo>
                    <a:lnTo>
                      <a:pt x="0" y="45"/>
                    </a:lnTo>
                    <a:lnTo>
                      <a:pt x="2" y="60"/>
                    </a:lnTo>
                    <a:lnTo>
                      <a:pt x="133" y="10"/>
                    </a:lnTo>
                    <a:lnTo>
                      <a:pt x="133" y="10"/>
                    </a:lnTo>
                    <a:lnTo>
                      <a:pt x="116" y="0"/>
                    </a:lnTo>
                    <a:lnTo>
                      <a:pt x="116" y="0"/>
                    </a:lnTo>
                    <a:close/>
                  </a:path>
                </a:pathLst>
              </a:custGeom>
              <a:solidFill>
                <a:srgbClr val="FF9049"/>
              </a:solidFill>
              <a:ln w="9525">
                <a:noFill/>
                <a:round/>
              </a:ln>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618" name="Freeform 245"/>
              <p:cNvSpPr/>
              <p:nvPr/>
            </p:nvSpPr>
            <p:spPr bwMode="auto">
              <a:xfrm>
                <a:off x="3304" y="834"/>
                <a:ext cx="118" cy="106"/>
              </a:xfrm>
              <a:custGeom>
                <a:avLst/>
                <a:gdLst/>
                <a:ahLst/>
                <a:cxnLst>
                  <a:cxn ang="0">
                    <a:pos x="118" y="61"/>
                  </a:cxn>
                  <a:cxn ang="0">
                    <a:pos x="118" y="61"/>
                  </a:cxn>
                  <a:cxn ang="0">
                    <a:pos x="45" y="16"/>
                  </a:cxn>
                  <a:cxn ang="0">
                    <a:pos x="23" y="4"/>
                  </a:cxn>
                  <a:cxn ang="0">
                    <a:pos x="12" y="0"/>
                  </a:cxn>
                  <a:cxn ang="0">
                    <a:pos x="12" y="0"/>
                  </a:cxn>
                  <a:cxn ang="0">
                    <a:pos x="9" y="2"/>
                  </a:cxn>
                  <a:cxn ang="0">
                    <a:pos x="5" y="7"/>
                  </a:cxn>
                  <a:cxn ang="0">
                    <a:pos x="4" y="16"/>
                  </a:cxn>
                  <a:cxn ang="0">
                    <a:pos x="2" y="28"/>
                  </a:cxn>
                  <a:cxn ang="0">
                    <a:pos x="0" y="63"/>
                  </a:cxn>
                  <a:cxn ang="0">
                    <a:pos x="2" y="106"/>
                  </a:cxn>
                  <a:cxn ang="0">
                    <a:pos x="118" y="61"/>
                  </a:cxn>
                </a:cxnLst>
                <a:rect l="0" t="0" r="r" b="b"/>
                <a:pathLst>
                  <a:path w="118" h="106">
                    <a:moveTo>
                      <a:pt x="118" y="61"/>
                    </a:moveTo>
                    <a:lnTo>
                      <a:pt x="118" y="61"/>
                    </a:lnTo>
                    <a:lnTo>
                      <a:pt x="45" y="16"/>
                    </a:lnTo>
                    <a:lnTo>
                      <a:pt x="23" y="4"/>
                    </a:lnTo>
                    <a:lnTo>
                      <a:pt x="12" y="0"/>
                    </a:lnTo>
                    <a:lnTo>
                      <a:pt x="12" y="0"/>
                    </a:lnTo>
                    <a:lnTo>
                      <a:pt x="9" y="2"/>
                    </a:lnTo>
                    <a:lnTo>
                      <a:pt x="5" y="7"/>
                    </a:lnTo>
                    <a:lnTo>
                      <a:pt x="4" y="16"/>
                    </a:lnTo>
                    <a:lnTo>
                      <a:pt x="2" y="28"/>
                    </a:lnTo>
                    <a:lnTo>
                      <a:pt x="0" y="63"/>
                    </a:lnTo>
                    <a:lnTo>
                      <a:pt x="2" y="106"/>
                    </a:lnTo>
                    <a:lnTo>
                      <a:pt x="118" y="61"/>
                    </a:lnTo>
                    <a:close/>
                  </a:path>
                </a:pathLst>
              </a:custGeom>
              <a:solidFill>
                <a:srgbClr val="905149"/>
              </a:solidFill>
              <a:ln w="9525">
                <a:noFill/>
                <a:round/>
              </a:ln>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619" name="Freeform 246"/>
              <p:cNvSpPr/>
              <p:nvPr/>
            </p:nvSpPr>
            <p:spPr bwMode="auto">
              <a:xfrm>
                <a:off x="3315" y="1004"/>
                <a:ext cx="78" cy="56"/>
              </a:xfrm>
              <a:custGeom>
                <a:avLst/>
                <a:gdLst/>
                <a:ahLst/>
                <a:cxnLst>
                  <a:cxn ang="0">
                    <a:pos x="0" y="19"/>
                  </a:cxn>
                  <a:cxn ang="0">
                    <a:pos x="0" y="19"/>
                  </a:cxn>
                  <a:cxn ang="0">
                    <a:pos x="5" y="56"/>
                  </a:cxn>
                  <a:cxn ang="0">
                    <a:pos x="78" y="0"/>
                  </a:cxn>
                  <a:cxn ang="0">
                    <a:pos x="0" y="19"/>
                  </a:cxn>
                </a:cxnLst>
                <a:rect l="0" t="0" r="r" b="b"/>
                <a:pathLst>
                  <a:path w="78" h="56">
                    <a:moveTo>
                      <a:pt x="0" y="19"/>
                    </a:moveTo>
                    <a:lnTo>
                      <a:pt x="0" y="19"/>
                    </a:lnTo>
                    <a:lnTo>
                      <a:pt x="5" y="56"/>
                    </a:lnTo>
                    <a:lnTo>
                      <a:pt x="78" y="0"/>
                    </a:lnTo>
                    <a:lnTo>
                      <a:pt x="0" y="19"/>
                    </a:lnTo>
                    <a:close/>
                  </a:path>
                </a:pathLst>
              </a:custGeom>
              <a:solidFill>
                <a:srgbClr val="974C86"/>
              </a:solidFill>
              <a:ln w="9525">
                <a:noFill/>
                <a:round/>
              </a:ln>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620" name="Freeform 247"/>
              <p:cNvSpPr/>
              <p:nvPr/>
            </p:nvSpPr>
            <p:spPr bwMode="auto">
              <a:xfrm>
                <a:off x="3320" y="982"/>
                <a:ext cx="175" cy="150"/>
              </a:xfrm>
              <a:custGeom>
                <a:avLst/>
                <a:gdLst/>
                <a:ahLst/>
                <a:cxnLst>
                  <a:cxn ang="0">
                    <a:pos x="175" y="0"/>
                  </a:cxn>
                  <a:cxn ang="0">
                    <a:pos x="73" y="22"/>
                  </a:cxn>
                  <a:cxn ang="0">
                    <a:pos x="0" y="78"/>
                  </a:cxn>
                  <a:cxn ang="0">
                    <a:pos x="0" y="78"/>
                  </a:cxn>
                  <a:cxn ang="0">
                    <a:pos x="7" y="114"/>
                  </a:cxn>
                  <a:cxn ang="0">
                    <a:pos x="15" y="150"/>
                  </a:cxn>
                  <a:cxn ang="0">
                    <a:pos x="175" y="0"/>
                  </a:cxn>
                </a:cxnLst>
                <a:rect l="0" t="0" r="r" b="b"/>
                <a:pathLst>
                  <a:path w="175" h="150">
                    <a:moveTo>
                      <a:pt x="175" y="0"/>
                    </a:moveTo>
                    <a:lnTo>
                      <a:pt x="73" y="22"/>
                    </a:lnTo>
                    <a:lnTo>
                      <a:pt x="0" y="78"/>
                    </a:lnTo>
                    <a:lnTo>
                      <a:pt x="0" y="78"/>
                    </a:lnTo>
                    <a:lnTo>
                      <a:pt x="7" y="114"/>
                    </a:lnTo>
                    <a:lnTo>
                      <a:pt x="15" y="150"/>
                    </a:lnTo>
                    <a:lnTo>
                      <a:pt x="175" y="0"/>
                    </a:lnTo>
                    <a:close/>
                  </a:path>
                </a:pathLst>
              </a:custGeom>
              <a:solidFill>
                <a:srgbClr val="FFD486"/>
              </a:solidFill>
              <a:ln w="9525">
                <a:noFill/>
                <a:round/>
              </a:ln>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621" name="Freeform 248"/>
              <p:cNvSpPr/>
              <p:nvPr/>
            </p:nvSpPr>
            <p:spPr bwMode="auto">
              <a:xfrm>
                <a:off x="3335" y="971"/>
                <a:ext cx="238" cy="255"/>
              </a:xfrm>
              <a:custGeom>
                <a:avLst/>
                <a:gdLst/>
                <a:ahLst/>
                <a:cxnLst>
                  <a:cxn ang="0">
                    <a:pos x="205" y="0"/>
                  </a:cxn>
                  <a:cxn ang="0">
                    <a:pos x="160" y="11"/>
                  </a:cxn>
                  <a:cxn ang="0">
                    <a:pos x="0" y="161"/>
                  </a:cxn>
                  <a:cxn ang="0">
                    <a:pos x="0" y="161"/>
                  </a:cxn>
                  <a:cxn ang="0">
                    <a:pos x="13" y="208"/>
                  </a:cxn>
                  <a:cxn ang="0">
                    <a:pos x="26" y="255"/>
                  </a:cxn>
                  <a:cxn ang="0">
                    <a:pos x="238" y="21"/>
                  </a:cxn>
                  <a:cxn ang="0">
                    <a:pos x="238" y="21"/>
                  </a:cxn>
                  <a:cxn ang="0">
                    <a:pos x="205" y="0"/>
                  </a:cxn>
                  <a:cxn ang="0">
                    <a:pos x="205" y="0"/>
                  </a:cxn>
                </a:cxnLst>
                <a:rect l="0" t="0" r="r" b="b"/>
                <a:pathLst>
                  <a:path w="238" h="255">
                    <a:moveTo>
                      <a:pt x="205" y="0"/>
                    </a:moveTo>
                    <a:lnTo>
                      <a:pt x="160" y="11"/>
                    </a:lnTo>
                    <a:lnTo>
                      <a:pt x="0" y="161"/>
                    </a:lnTo>
                    <a:lnTo>
                      <a:pt x="0" y="161"/>
                    </a:lnTo>
                    <a:lnTo>
                      <a:pt x="13" y="208"/>
                    </a:lnTo>
                    <a:lnTo>
                      <a:pt x="26" y="255"/>
                    </a:lnTo>
                    <a:lnTo>
                      <a:pt x="238" y="21"/>
                    </a:lnTo>
                    <a:lnTo>
                      <a:pt x="238" y="21"/>
                    </a:lnTo>
                    <a:lnTo>
                      <a:pt x="205" y="0"/>
                    </a:lnTo>
                    <a:lnTo>
                      <a:pt x="205" y="0"/>
                    </a:lnTo>
                    <a:close/>
                  </a:path>
                </a:pathLst>
              </a:custGeom>
              <a:solidFill>
                <a:srgbClr val="97B686"/>
              </a:solidFill>
              <a:ln w="9525">
                <a:noFill/>
                <a:round/>
              </a:ln>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622" name="Freeform 249"/>
              <p:cNvSpPr/>
              <p:nvPr/>
            </p:nvSpPr>
            <p:spPr bwMode="auto">
              <a:xfrm>
                <a:off x="3361" y="992"/>
                <a:ext cx="252" cy="290"/>
              </a:xfrm>
              <a:custGeom>
                <a:avLst/>
                <a:gdLst/>
                <a:ahLst/>
                <a:cxnLst>
                  <a:cxn ang="0">
                    <a:pos x="212" y="0"/>
                  </a:cxn>
                  <a:cxn ang="0">
                    <a:pos x="0" y="234"/>
                  </a:cxn>
                  <a:cxn ang="0">
                    <a:pos x="0" y="234"/>
                  </a:cxn>
                  <a:cxn ang="0">
                    <a:pos x="11" y="262"/>
                  </a:cxn>
                  <a:cxn ang="0">
                    <a:pos x="23" y="290"/>
                  </a:cxn>
                  <a:cxn ang="0">
                    <a:pos x="252" y="26"/>
                  </a:cxn>
                  <a:cxn ang="0">
                    <a:pos x="252" y="26"/>
                  </a:cxn>
                  <a:cxn ang="0">
                    <a:pos x="212" y="0"/>
                  </a:cxn>
                  <a:cxn ang="0">
                    <a:pos x="212" y="0"/>
                  </a:cxn>
                </a:cxnLst>
                <a:rect l="0" t="0" r="r" b="b"/>
                <a:pathLst>
                  <a:path w="252" h="290">
                    <a:moveTo>
                      <a:pt x="212" y="0"/>
                    </a:moveTo>
                    <a:lnTo>
                      <a:pt x="0" y="234"/>
                    </a:lnTo>
                    <a:lnTo>
                      <a:pt x="0" y="234"/>
                    </a:lnTo>
                    <a:lnTo>
                      <a:pt x="11" y="262"/>
                    </a:lnTo>
                    <a:lnTo>
                      <a:pt x="23" y="290"/>
                    </a:lnTo>
                    <a:lnTo>
                      <a:pt x="252" y="26"/>
                    </a:lnTo>
                    <a:lnTo>
                      <a:pt x="252" y="26"/>
                    </a:lnTo>
                    <a:lnTo>
                      <a:pt x="212" y="0"/>
                    </a:lnTo>
                    <a:lnTo>
                      <a:pt x="212" y="0"/>
                    </a:lnTo>
                    <a:close/>
                  </a:path>
                </a:pathLst>
              </a:custGeom>
              <a:solidFill>
                <a:srgbClr val="974C86"/>
              </a:solidFill>
              <a:ln w="9525">
                <a:noFill/>
                <a:round/>
              </a:ln>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623" name="Freeform 250"/>
              <p:cNvSpPr/>
              <p:nvPr/>
            </p:nvSpPr>
            <p:spPr bwMode="auto">
              <a:xfrm>
                <a:off x="3828" y="1282"/>
                <a:ext cx="269" cy="173"/>
              </a:xfrm>
              <a:custGeom>
                <a:avLst/>
                <a:gdLst/>
                <a:ahLst/>
                <a:cxnLst>
                  <a:cxn ang="0">
                    <a:pos x="269" y="171"/>
                  </a:cxn>
                  <a:cxn ang="0">
                    <a:pos x="196" y="6"/>
                  </a:cxn>
                  <a:cxn ang="0">
                    <a:pos x="196" y="6"/>
                  </a:cxn>
                  <a:cxn ang="0">
                    <a:pos x="187" y="0"/>
                  </a:cxn>
                  <a:cxn ang="0">
                    <a:pos x="0" y="62"/>
                  </a:cxn>
                  <a:cxn ang="0">
                    <a:pos x="0" y="64"/>
                  </a:cxn>
                  <a:cxn ang="0">
                    <a:pos x="243" y="173"/>
                  </a:cxn>
                  <a:cxn ang="0">
                    <a:pos x="243" y="173"/>
                  </a:cxn>
                  <a:cxn ang="0">
                    <a:pos x="269" y="171"/>
                  </a:cxn>
                  <a:cxn ang="0">
                    <a:pos x="269" y="171"/>
                  </a:cxn>
                </a:cxnLst>
                <a:rect l="0" t="0" r="r" b="b"/>
                <a:pathLst>
                  <a:path w="269" h="173">
                    <a:moveTo>
                      <a:pt x="269" y="171"/>
                    </a:moveTo>
                    <a:lnTo>
                      <a:pt x="196" y="6"/>
                    </a:lnTo>
                    <a:lnTo>
                      <a:pt x="196" y="6"/>
                    </a:lnTo>
                    <a:lnTo>
                      <a:pt x="187" y="0"/>
                    </a:lnTo>
                    <a:lnTo>
                      <a:pt x="0" y="62"/>
                    </a:lnTo>
                    <a:lnTo>
                      <a:pt x="0" y="64"/>
                    </a:lnTo>
                    <a:lnTo>
                      <a:pt x="243" y="173"/>
                    </a:lnTo>
                    <a:lnTo>
                      <a:pt x="243" y="173"/>
                    </a:lnTo>
                    <a:lnTo>
                      <a:pt x="269" y="171"/>
                    </a:lnTo>
                    <a:lnTo>
                      <a:pt x="269" y="171"/>
                    </a:lnTo>
                    <a:close/>
                  </a:path>
                </a:pathLst>
              </a:custGeom>
              <a:solidFill>
                <a:srgbClr val="A4C09D"/>
              </a:solidFill>
              <a:ln w="9525">
                <a:noFill/>
                <a:round/>
              </a:ln>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624" name="Freeform 251"/>
              <p:cNvSpPr/>
              <p:nvPr/>
            </p:nvSpPr>
            <p:spPr bwMode="auto">
              <a:xfrm>
                <a:off x="3811" y="1346"/>
                <a:ext cx="260" cy="130"/>
              </a:xfrm>
              <a:custGeom>
                <a:avLst/>
                <a:gdLst/>
                <a:ahLst/>
                <a:cxnLst>
                  <a:cxn ang="0">
                    <a:pos x="260" y="109"/>
                  </a:cxn>
                  <a:cxn ang="0">
                    <a:pos x="17" y="0"/>
                  </a:cxn>
                  <a:cxn ang="0">
                    <a:pos x="0" y="130"/>
                  </a:cxn>
                  <a:cxn ang="0">
                    <a:pos x="0" y="130"/>
                  </a:cxn>
                  <a:cxn ang="0">
                    <a:pos x="66" y="126"/>
                  </a:cxn>
                  <a:cxn ang="0">
                    <a:pos x="133" y="121"/>
                  </a:cxn>
                  <a:cxn ang="0">
                    <a:pos x="260" y="109"/>
                  </a:cxn>
                  <a:cxn ang="0">
                    <a:pos x="260" y="109"/>
                  </a:cxn>
                </a:cxnLst>
                <a:rect l="0" t="0" r="r" b="b"/>
                <a:pathLst>
                  <a:path w="260" h="130">
                    <a:moveTo>
                      <a:pt x="260" y="109"/>
                    </a:moveTo>
                    <a:lnTo>
                      <a:pt x="17" y="0"/>
                    </a:lnTo>
                    <a:lnTo>
                      <a:pt x="0" y="130"/>
                    </a:lnTo>
                    <a:lnTo>
                      <a:pt x="0" y="130"/>
                    </a:lnTo>
                    <a:lnTo>
                      <a:pt x="66" y="126"/>
                    </a:lnTo>
                    <a:lnTo>
                      <a:pt x="133" y="121"/>
                    </a:lnTo>
                    <a:lnTo>
                      <a:pt x="260" y="109"/>
                    </a:lnTo>
                    <a:lnTo>
                      <a:pt x="260" y="109"/>
                    </a:lnTo>
                    <a:close/>
                  </a:path>
                </a:pathLst>
              </a:custGeom>
              <a:solidFill>
                <a:srgbClr val="ED7944"/>
              </a:solidFill>
              <a:ln w="9525">
                <a:noFill/>
                <a:round/>
              </a:ln>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625" name="Freeform 252"/>
              <p:cNvSpPr/>
              <p:nvPr/>
            </p:nvSpPr>
            <p:spPr bwMode="auto">
              <a:xfrm>
                <a:off x="4024" y="1288"/>
                <a:ext cx="203" cy="165"/>
              </a:xfrm>
              <a:custGeom>
                <a:avLst/>
                <a:gdLst/>
                <a:ahLst/>
                <a:cxnLst>
                  <a:cxn ang="0">
                    <a:pos x="203" y="143"/>
                  </a:cxn>
                  <a:cxn ang="0">
                    <a:pos x="203" y="143"/>
                  </a:cxn>
                  <a:cxn ang="0">
                    <a:pos x="200" y="139"/>
                  </a:cxn>
                  <a:cxn ang="0">
                    <a:pos x="189" y="130"/>
                  </a:cxn>
                  <a:cxn ang="0">
                    <a:pos x="147" y="101"/>
                  </a:cxn>
                  <a:cxn ang="0">
                    <a:pos x="0" y="0"/>
                  </a:cxn>
                  <a:cxn ang="0">
                    <a:pos x="73" y="165"/>
                  </a:cxn>
                  <a:cxn ang="0">
                    <a:pos x="73" y="165"/>
                  </a:cxn>
                  <a:cxn ang="0">
                    <a:pos x="167" y="151"/>
                  </a:cxn>
                  <a:cxn ang="0">
                    <a:pos x="193" y="148"/>
                  </a:cxn>
                  <a:cxn ang="0">
                    <a:pos x="201" y="144"/>
                  </a:cxn>
                  <a:cxn ang="0">
                    <a:pos x="203" y="143"/>
                  </a:cxn>
                  <a:cxn ang="0">
                    <a:pos x="203" y="143"/>
                  </a:cxn>
                </a:cxnLst>
                <a:rect l="0" t="0" r="r" b="b"/>
                <a:pathLst>
                  <a:path w="203" h="165">
                    <a:moveTo>
                      <a:pt x="203" y="143"/>
                    </a:moveTo>
                    <a:lnTo>
                      <a:pt x="203" y="143"/>
                    </a:lnTo>
                    <a:lnTo>
                      <a:pt x="200" y="139"/>
                    </a:lnTo>
                    <a:lnTo>
                      <a:pt x="189" y="130"/>
                    </a:lnTo>
                    <a:lnTo>
                      <a:pt x="147" y="101"/>
                    </a:lnTo>
                    <a:lnTo>
                      <a:pt x="0" y="0"/>
                    </a:lnTo>
                    <a:lnTo>
                      <a:pt x="73" y="165"/>
                    </a:lnTo>
                    <a:lnTo>
                      <a:pt x="73" y="165"/>
                    </a:lnTo>
                    <a:lnTo>
                      <a:pt x="167" y="151"/>
                    </a:lnTo>
                    <a:lnTo>
                      <a:pt x="193" y="148"/>
                    </a:lnTo>
                    <a:lnTo>
                      <a:pt x="201" y="144"/>
                    </a:lnTo>
                    <a:lnTo>
                      <a:pt x="203" y="143"/>
                    </a:lnTo>
                    <a:lnTo>
                      <a:pt x="203" y="143"/>
                    </a:lnTo>
                    <a:close/>
                  </a:path>
                </a:pathLst>
              </a:custGeom>
              <a:solidFill>
                <a:srgbClr val="FFCF60"/>
              </a:solidFill>
              <a:ln w="9525">
                <a:noFill/>
                <a:round/>
              </a:ln>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626" name="Freeform 253"/>
              <p:cNvSpPr/>
              <p:nvPr/>
            </p:nvSpPr>
            <p:spPr bwMode="auto">
              <a:xfrm>
                <a:off x="3828" y="1172"/>
                <a:ext cx="187" cy="172"/>
              </a:xfrm>
              <a:custGeom>
                <a:avLst/>
                <a:gdLst/>
                <a:ahLst/>
                <a:cxnLst>
                  <a:cxn ang="0">
                    <a:pos x="23" y="0"/>
                  </a:cxn>
                  <a:cxn ang="0">
                    <a:pos x="0" y="172"/>
                  </a:cxn>
                  <a:cxn ang="0">
                    <a:pos x="187" y="110"/>
                  </a:cxn>
                  <a:cxn ang="0">
                    <a:pos x="187" y="110"/>
                  </a:cxn>
                  <a:cxn ang="0">
                    <a:pos x="23" y="0"/>
                  </a:cxn>
                  <a:cxn ang="0">
                    <a:pos x="23" y="0"/>
                  </a:cxn>
                </a:cxnLst>
                <a:rect l="0" t="0" r="r" b="b"/>
                <a:pathLst>
                  <a:path w="187" h="172">
                    <a:moveTo>
                      <a:pt x="23" y="0"/>
                    </a:moveTo>
                    <a:lnTo>
                      <a:pt x="0" y="172"/>
                    </a:lnTo>
                    <a:lnTo>
                      <a:pt x="187" y="110"/>
                    </a:lnTo>
                    <a:lnTo>
                      <a:pt x="187" y="110"/>
                    </a:lnTo>
                    <a:lnTo>
                      <a:pt x="23" y="0"/>
                    </a:lnTo>
                    <a:lnTo>
                      <a:pt x="23" y="0"/>
                    </a:lnTo>
                    <a:close/>
                  </a:path>
                </a:pathLst>
              </a:custGeom>
              <a:solidFill>
                <a:srgbClr val="ED659D"/>
              </a:solidFill>
              <a:ln w="9525">
                <a:noFill/>
                <a:round/>
              </a:ln>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627" name="Freeform 254"/>
              <p:cNvSpPr/>
              <p:nvPr/>
            </p:nvSpPr>
            <p:spPr bwMode="auto">
              <a:xfrm>
                <a:off x="3157" y="836"/>
                <a:ext cx="196" cy="243"/>
              </a:xfrm>
              <a:custGeom>
                <a:avLst/>
                <a:gdLst/>
                <a:ahLst/>
                <a:cxnLst>
                  <a:cxn ang="0">
                    <a:pos x="180" y="0"/>
                  </a:cxn>
                  <a:cxn ang="0">
                    <a:pos x="95" y="21"/>
                  </a:cxn>
                  <a:cxn ang="0">
                    <a:pos x="95" y="21"/>
                  </a:cxn>
                  <a:cxn ang="0">
                    <a:pos x="79" y="38"/>
                  </a:cxn>
                  <a:cxn ang="0">
                    <a:pos x="64" y="61"/>
                  </a:cxn>
                  <a:cxn ang="0">
                    <a:pos x="45" y="88"/>
                  </a:cxn>
                  <a:cxn ang="0">
                    <a:pos x="27" y="121"/>
                  </a:cxn>
                  <a:cxn ang="0">
                    <a:pos x="19" y="139"/>
                  </a:cxn>
                  <a:cxn ang="0">
                    <a:pos x="12" y="158"/>
                  </a:cxn>
                  <a:cxn ang="0">
                    <a:pos x="7" y="178"/>
                  </a:cxn>
                  <a:cxn ang="0">
                    <a:pos x="3" y="199"/>
                  </a:cxn>
                  <a:cxn ang="0">
                    <a:pos x="0" y="220"/>
                  </a:cxn>
                  <a:cxn ang="0">
                    <a:pos x="1" y="243"/>
                  </a:cxn>
                  <a:cxn ang="0">
                    <a:pos x="196" y="178"/>
                  </a:cxn>
                  <a:cxn ang="0">
                    <a:pos x="196" y="178"/>
                  </a:cxn>
                  <a:cxn ang="0">
                    <a:pos x="184" y="88"/>
                  </a:cxn>
                  <a:cxn ang="0">
                    <a:pos x="180" y="33"/>
                  </a:cxn>
                  <a:cxn ang="0">
                    <a:pos x="180" y="7"/>
                  </a:cxn>
                  <a:cxn ang="0">
                    <a:pos x="180" y="0"/>
                  </a:cxn>
                  <a:cxn ang="0">
                    <a:pos x="180" y="0"/>
                  </a:cxn>
                </a:cxnLst>
                <a:rect l="0" t="0" r="r" b="b"/>
                <a:pathLst>
                  <a:path w="196" h="243">
                    <a:moveTo>
                      <a:pt x="180" y="0"/>
                    </a:moveTo>
                    <a:lnTo>
                      <a:pt x="95" y="21"/>
                    </a:lnTo>
                    <a:lnTo>
                      <a:pt x="95" y="21"/>
                    </a:lnTo>
                    <a:lnTo>
                      <a:pt x="79" y="38"/>
                    </a:lnTo>
                    <a:lnTo>
                      <a:pt x="64" y="61"/>
                    </a:lnTo>
                    <a:lnTo>
                      <a:pt x="45" y="88"/>
                    </a:lnTo>
                    <a:lnTo>
                      <a:pt x="27" y="121"/>
                    </a:lnTo>
                    <a:lnTo>
                      <a:pt x="19" y="139"/>
                    </a:lnTo>
                    <a:lnTo>
                      <a:pt x="12" y="158"/>
                    </a:lnTo>
                    <a:lnTo>
                      <a:pt x="7" y="178"/>
                    </a:lnTo>
                    <a:lnTo>
                      <a:pt x="3" y="199"/>
                    </a:lnTo>
                    <a:lnTo>
                      <a:pt x="0" y="220"/>
                    </a:lnTo>
                    <a:lnTo>
                      <a:pt x="1" y="243"/>
                    </a:lnTo>
                    <a:lnTo>
                      <a:pt x="196" y="178"/>
                    </a:lnTo>
                    <a:lnTo>
                      <a:pt x="196" y="178"/>
                    </a:lnTo>
                    <a:lnTo>
                      <a:pt x="184" y="88"/>
                    </a:lnTo>
                    <a:lnTo>
                      <a:pt x="180" y="33"/>
                    </a:lnTo>
                    <a:lnTo>
                      <a:pt x="180" y="7"/>
                    </a:lnTo>
                    <a:lnTo>
                      <a:pt x="180" y="0"/>
                    </a:lnTo>
                    <a:lnTo>
                      <a:pt x="180" y="0"/>
                    </a:lnTo>
                    <a:close/>
                  </a:path>
                </a:pathLst>
              </a:custGeom>
              <a:solidFill>
                <a:srgbClr val="8BC2AC"/>
              </a:solidFill>
              <a:ln w="9525">
                <a:noFill/>
                <a:round/>
              </a:ln>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628" name="Freeform 255"/>
              <p:cNvSpPr/>
              <p:nvPr/>
            </p:nvSpPr>
            <p:spPr bwMode="auto">
              <a:xfrm>
                <a:off x="3158" y="1084"/>
                <a:ext cx="49" cy="55"/>
              </a:xfrm>
              <a:custGeom>
                <a:avLst/>
                <a:gdLst/>
                <a:ahLst/>
                <a:cxnLst>
                  <a:cxn ang="0">
                    <a:pos x="0" y="0"/>
                  </a:cxn>
                  <a:cxn ang="0">
                    <a:pos x="0" y="0"/>
                  </a:cxn>
                  <a:cxn ang="0">
                    <a:pos x="4" y="24"/>
                  </a:cxn>
                  <a:cxn ang="0">
                    <a:pos x="4" y="24"/>
                  </a:cxn>
                  <a:cxn ang="0">
                    <a:pos x="9" y="40"/>
                  </a:cxn>
                  <a:cxn ang="0">
                    <a:pos x="16" y="55"/>
                  </a:cxn>
                  <a:cxn ang="0">
                    <a:pos x="49" y="50"/>
                  </a:cxn>
                  <a:cxn ang="0">
                    <a:pos x="49" y="50"/>
                  </a:cxn>
                  <a:cxn ang="0">
                    <a:pos x="25" y="26"/>
                  </a:cxn>
                  <a:cxn ang="0">
                    <a:pos x="0" y="0"/>
                  </a:cxn>
                  <a:cxn ang="0">
                    <a:pos x="0" y="0"/>
                  </a:cxn>
                </a:cxnLst>
                <a:rect l="0" t="0" r="r" b="b"/>
                <a:pathLst>
                  <a:path w="49" h="55">
                    <a:moveTo>
                      <a:pt x="0" y="0"/>
                    </a:moveTo>
                    <a:lnTo>
                      <a:pt x="0" y="0"/>
                    </a:lnTo>
                    <a:lnTo>
                      <a:pt x="4" y="24"/>
                    </a:lnTo>
                    <a:lnTo>
                      <a:pt x="4" y="24"/>
                    </a:lnTo>
                    <a:lnTo>
                      <a:pt x="9" y="40"/>
                    </a:lnTo>
                    <a:lnTo>
                      <a:pt x="16" y="55"/>
                    </a:lnTo>
                    <a:lnTo>
                      <a:pt x="49" y="50"/>
                    </a:lnTo>
                    <a:lnTo>
                      <a:pt x="49" y="50"/>
                    </a:lnTo>
                    <a:lnTo>
                      <a:pt x="25" y="26"/>
                    </a:lnTo>
                    <a:lnTo>
                      <a:pt x="0" y="0"/>
                    </a:lnTo>
                    <a:lnTo>
                      <a:pt x="0" y="0"/>
                    </a:lnTo>
                    <a:close/>
                  </a:path>
                </a:pathLst>
              </a:custGeom>
              <a:solidFill>
                <a:srgbClr val="864C38"/>
              </a:solidFill>
              <a:ln w="9525">
                <a:noFill/>
                <a:round/>
              </a:ln>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629" name="Freeform 256"/>
              <p:cNvSpPr/>
              <p:nvPr/>
            </p:nvSpPr>
            <p:spPr bwMode="auto">
              <a:xfrm>
                <a:off x="3158" y="1054"/>
                <a:ext cx="72" cy="80"/>
              </a:xfrm>
              <a:custGeom>
                <a:avLst/>
                <a:gdLst/>
                <a:ahLst/>
                <a:cxnLst>
                  <a:cxn ang="0">
                    <a:pos x="0" y="30"/>
                  </a:cxn>
                  <a:cxn ang="0">
                    <a:pos x="0" y="30"/>
                  </a:cxn>
                  <a:cxn ang="0">
                    <a:pos x="25" y="56"/>
                  </a:cxn>
                  <a:cxn ang="0">
                    <a:pos x="49" y="80"/>
                  </a:cxn>
                  <a:cxn ang="0">
                    <a:pos x="54" y="80"/>
                  </a:cxn>
                  <a:cxn ang="0">
                    <a:pos x="72" y="0"/>
                  </a:cxn>
                  <a:cxn ang="0">
                    <a:pos x="0" y="25"/>
                  </a:cxn>
                  <a:cxn ang="0">
                    <a:pos x="0" y="25"/>
                  </a:cxn>
                  <a:cxn ang="0">
                    <a:pos x="0" y="30"/>
                  </a:cxn>
                  <a:cxn ang="0">
                    <a:pos x="0" y="30"/>
                  </a:cxn>
                </a:cxnLst>
                <a:rect l="0" t="0" r="r" b="b"/>
                <a:pathLst>
                  <a:path w="72" h="80">
                    <a:moveTo>
                      <a:pt x="0" y="30"/>
                    </a:moveTo>
                    <a:lnTo>
                      <a:pt x="0" y="30"/>
                    </a:lnTo>
                    <a:lnTo>
                      <a:pt x="25" y="56"/>
                    </a:lnTo>
                    <a:lnTo>
                      <a:pt x="49" y="80"/>
                    </a:lnTo>
                    <a:lnTo>
                      <a:pt x="54" y="80"/>
                    </a:lnTo>
                    <a:lnTo>
                      <a:pt x="72" y="0"/>
                    </a:lnTo>
                    <a:lnTo>
                      <a:pt x="0" y="25"/>
                    </a:lnTo>
                    <a:lnTo>
                      <a:pt x="0" y="25"/>
                    </a:lnTo>
                    <a:lnTo>
                      <a:pt x="0" y="30"/>
                    </a:lnTo>
                    <a:lnTo>
                      <a:pt x="0" y="30"/>
                    </a:lnTo>
                    <a:close/>
                  </a:path>
                </a:pathLst>
              </a:custGeom>
              <a:solidFill>
                <a:srgbClr val="F76D60"/>
              </a:solidFill>
              <a:ln w="9525">
                <a:noFill/>
                <a:round/>
              </a:ln>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630" name="Freeform 257"/>
              <p:cNvSpPr/>
              <p:nvPr/>
            </p:nvSpPr>
            <p:spPr bwMode="auto">
              <a:xfrm>
                <a:off x="3212" y="1054"/>
                <a:ext cx="66" cy="80"/>
              </a:xfrm>
              <a:custGeom>
                <a:avLst/>
                <a:gdLst/>
                <a:ahLst/>
                <a:cxnLst>
                  <a:cxn ang="0">
                    <a:pos x="19" y="0"/>
                  </a:cxn>
                  <a:cxn ang="0">
                    <a:pos x="18" y="0"/>
                  </a:cxn>
                  <a:cxn ang="0">
                    <a:pos x="0" y="80"/>
                  </a:cxn>
                  <a:cxn ang="0">
                    <a:pos x="66" y="68"/>
                  </a:cxn>
                  <a:cxn ang="0">
                    <a:pos x="66" y="66"/>
                  </a:cxn>
                  <a:cxn ang="0">
                    <a:pos x="19" y="0"/>
                  </a:cxn>
                </a:cxnLst>
                <a:rect l="0" t="0" r="r" b="b"/>
                <a:pathLst>
                  <a:path w="66" h="80">
                    <a:moveTo>
                      <a:pt x="19" y="0"/>
                    </a:moveTo>
                    <a:lnTo>
                      <a:pt x="18" y="0"/>
                    </a:lnTo>
                    <a:lnTo>
                      <a:pt x="0" y="80"/>
                    </a:lnTo>
                    <a:lnTo>
                      <a:pt x="66" y="68"/>
                    </a:lnTo>
                    <a:lnTo>
                      <a:pt x="66" y="66"/>
                    </a:lnTo>
                    <a:lnTo>
                      <a:pt x="19" y="0"/>
                    </a:lnTo>
                    <a:close/>
                  </a:path>
                </a:pathLst>
              </a:custGeom>
              <a:solidFill>
                <a:srgbClr val="864C38"/>
              </a:solidFill>
              <a:ln w="9525">
                <a:noFill/>
                <a:round/>
              </a:ln>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631" name="Freeform 258"/>
              <p:cNvSpPr/>
              <p:nvPr/>
            </p:nvSpPr>
            <p:spPr bwMode="auto">
              <a:xfrm>
                <a:off x="3278" y="1120"/>
                <a:ext cx="2" cy="2"/>
              </a:xfrm>
              <a:custGeom>
                <a:avLst/>
                <a:gdLst/>
                <a:ahLst/>
                <a:cxnLst>
                  <a:cxn ang="0">
                    <a:pos x="0" y="0"/>
                  </a:cxn>
                  <a:cxn ang="0">
                    <a:pos x="0" y="2"/>
                  </a:cxn>
                  <a:cxn ang="0">
                    <a:pos x="2" y="2"/>
                  </a:cxn>
                  <a:cxn ang="0">
                    <a:pos x="0" y="0"/>
                  </a:cxn>
                </a:cxnLst>
                <a:rect l="0" t="0" r="r" b="b"/>
                <a:pathLst>
                  <a:path w="2" h="2">
                    <a:moveTo>
                      <a:pt x="0" y="0"/>
                    </a:moveTo>
                    <a:lnTo>
                      <a:pt x="0" y="2"/>
                    </a:lnTo>
                    <a:lnTo>
                      <a:pt x="2" y="2"/>
                    </a:lnTo>
                    <a:lnTo>
                      <a:pt x="0" y="0"/>
                    </a:lnTo>
                    <a:close/>
                  </a:path>
                </a:pathLst>
              </a:custGeom>
              <a:solidFill>
                <a:srgbClr val="864C38"/>
              </a:solidFill>
              <a:ln w="9525">
                <a:noFill/>
                <a:round/>
              </a:ln>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632" name="Freeform 259"/>
              <p:cNvSpPr/>
              <p:nvPr/>
            </p:nvSpPr>
            <p:spPr bwMode="auto">
              <a:xfrm>
                <a:off x="3231" y="1032"/>
                <a:ext cx="70" cy="88"/>
              </a:xfrm>
              <a:custGeom>
                <a:avLst/>
                <a:gdLst/>
                <a:ahLst/>
                <a:cxnLst>
                  <a:cxn ang="0">
                    <a:pos x="47" y="88"/>
                  </a:cxn>
                  <a:cxn ang="0">
                    <a:pos x="70" y="0"/>
                  </a:cxn>
                  <a:cxn ang="0">
                    <a:pos x="0" y="22"/>
                  </a:cxn>
                  <a:cxn ang="0">
                    <a:pos x="47" y="88"/>
                  </a:cxn>
                </a:cxnLst>
                <a:rect l="0" t="0" r="r" b="b"/>
                <a:pathLst>
                  <a:path w="70" h="88">
                    <a:moveTo>
                      <a:pt x="47" y="88"/>
                    </a:moveTo>
                    <a:lnTo>
                      <a:pt x="70" y="0"/>
                    </a:lnTo>
                    <a:lnTo>
                      <a:pt x="0" y="22"/>
                    </a:lnTo>
                    <a:lnTo>
                      <a:pt x="47" y="88"/>
                    </a:lnTo>
                    <a:close/>
                  </a:path>
                </a:pathLst>
              </a:custGeom>
              <a:solidFill>
                <a:srgbClr val="F76D60"/>
              </a:solidFill>
              <a:ln w="9525">
                <a:noFill/>
                <a:round/>
              </a:ln>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633" name="Freeform 260"/>
              <p:cNvSpPr/>
              <p:nvPr/>
            </p:nvSpPr>
            <p:spPr bwMode="auto">
              <a:xfrm>
                <a:off x="3304" y="1014"/>
                <a:ext cx="61" cy="94"/>
              </a:xfrm>
              <a:custGeom>
                <a:avLst/>
                <a:gdLst/>
                <a:ahLst/>
                <a:cxnLst>
                  <a:cxn ang="0">
                    <a:pos x="61" y="94"/>
                  </a:cxn>
                  <a:cxn ang="0">
                    <a:pos x="61" y="94"/>
                  </a:cxn>
                  <a:cxn ang="0">
                    <a:pos x="57" y="70"/>
                  </a:cxn>
                  <a:cxn ang="0">
                    <a:pos x="57" y="70"/>
                  </a:cxn>
                  <a:cxn ang="0">
                    <a:pos x="49" y="0"/>
                  </a:cxn>
                  <a:cxn ang="0">
                    <a:pos x="0" y="16"/>
                  </a:cxn>
                  <a:cxn ang="0">
                    <a:pos x="59" y="94"/>
                  </a:cxn>
                  <a:cxn ang="0">
                    <a:pos x="61" y="94"/>
                  </a:cxn>
                </a:cxnLst>
                <a:rect l="0" t="0" r="r" b="b"/>
                <a:pathLst>
                  <a:path w="61" h="94">
                    <a:moveTo>
                      <a:pt x="61" y="94"/>
                    </a:moveTo>
                    <a:lnTo>
                      <a:pt x="61" y="94"/>
                    </a:lnTo>
                    <a:lnTo>
                      <a:pt x="57" y="70"/>
                    </a:lnTo>
                    <a:lnTo>
                      <a:pt x="57" y="70"/>
                    </a:lnTo>
                    <a:lnTo>
                      <a:pt x="49" y="0"/>
                    </a:lnTo>
                    <a:lnTo>
                      <a:pt x="0" y="16"/>
                    </a:lnTo>
                    <a:lnTo>
                      <a:pt x="59" y="94"/>
                    </a:lnTo>
                    <a:lnTo>
                      <a:pt x="61" y="94"/>
                    </a:lnTo>
                    <a:close/>
                  </a:path>
                </a:pathLst>
              </a:custGeom>
              <a:solidFill>
                <a:srgbClr val="F76D60"/>
              </a:solidFill>
              <a:ln w="9525">
                <a:noFill/>
                <a:round/>
              </a:ln>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634" name="Freeform 261"/>
              <p:cNvSpPr/>
              <p:nvPr/>
            </p:nvSpPr>
            <p:spPr bwMode="auto">
              <a:xfrm>
                <a:off x="3278" y="1030"/>
                <a:ext cx="85" cy="92"/>
              </a:xfrm>
              <a:custGeom>
                <a:avLst/>
                <a:gdLst/>
                <a:ahLst/>
                <a:cxnLst>
                  <a:cxn ang="0">
                    <a:pos x="26" y="0"/>
                  </a:cxn>
                  <a:cxn ang="0">
                    <a:pos x="23" y="2"/>
                  </a:cxn>
                  <a:cxn ang="0">
                    <a:pos x="0" y="90"/>
                  </a:cxn>
                  <a:cxn ang="0">
                    <a:pos x="2" y="92"/>
                  </a:cxn>
                  <a:cxn ang="0">
                    <a:pos x="85" y="78"/>
                  </a:cxn>
                  <a:cxn ang="0">
                    <a:pos x="26" y="0"/>
                  </a:cxn>
                </a:cxnLst>
                <a:rect l="0" t="0" r="r" b="b"/>
                <a:pathLst>
                  <a:path w="85" h="92">
                    <a:moveTo>
                      <a:pt x="26" y="0"/>
                    </a:moveTo>
                    <a:lnTo>
                      <a:pt x="23" y="2"/>
                    </a:lnTo>
                    <a:lnTo>
                      <a:pt x="0" y="90"/>
                    </a:lnTo>
                    <a:lnTo>
                      <a:pt x="2" y="92"/>
                    </a:lnTo>
                    <a:lnTo>
                      <a:pt x="85" y="78"/>
                    </a:lnTo>
                    <a:lnTo>
                      <a:pt x="26" y="0"/>
                    </a:lnTo>
                    <a:close/>
                  </a:path>
                </a:pathLst>
              </a:custGeom>
              <a:solidFill>
                <a:srgbClr val="864C38"/>
              </a:solidFill>
              <a:ln w="9525">
                <a:noFill/>
                <a:round/>
              </a:ln>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635" name="Freeform 262"/>
              <p:cNvSpPr/>
              <p:nvPr/>
            </p:nvSpPr>
            <p:spPr bwMode="auto">
              <a:xfrm>
                <a:off x="3174" y="1108"/>
                <a:ext cx="196" cy="52"/>
              </a:xfrm>
              <a:custGeom>
                <a:avLst/>
                <a:gdLst/>
                <a:ahLst/>
                <a:cxnLst>
                  <a:cxn ang="0">
                    <a:pos x="196" y="19"/>
                  </a:cxn>
                  <a:cxn ang="0">
                    <a:pos x="196" y="19"/>
                  </a:cxn>
                  <a:cxn ang="0">
                    <a:pos x="191" y="0"/>
                  </a:cxn>
                  <a:cxn ang="0">
                    <a:pos x="0" y="31"/>
                  </a:cxn>
                  <a:cxn ang="0">
                    <a:pos x="0" y="31"/>
                  </a:cxn>
                  <a:cxn ang="0">
                    <a:pos x="10" y="52"/>
                  </a:cxn>
                  <a:cxn ang="0">
                    <a:pos x="196" y="19"/>
                  </a:cxn>
                </a:cxnLst>
                <a:rect l="0" t="0" r="r" b="b"/>
                <a:pathLst>
                  <a:path w="196" h="52">
                    <a:moveTo>
                      <a:pt x="196" y="19"/>
                    </a:moveTo>
                    <a:lnTo>
                      <a:pt x="196" y="19"/>
                    </a:lnTo>
                    <a:lnTo>
                      <a:pt x="191" y="0"/>
                    </a:lnTo>
                    <a:lnTo>
                      <a:pt x="0" y="31"/>
                    </a:lnTo>
                    <a:lnTo>
                      <a:pt x="0" y="31"/>
                    </a:lnTo>
                    <a:lnTo>
                      <a:pt x="10" y="52"/>
                    </a:lnTo>
                    <a:lnTo>
                      <a:pt x="196" y="19"/>
                    </a:lnTo>
                    <a:close/>
                  </a:path>
                </a:pathLst>
              </a:custGeom>
              <a:solidFill>
                <a:srgbClr val="B6C062"/>
              </a:solidFill>
              <a:ln w="9525">
                <a:noFill/>
                <a:round/>
              </a:ln>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636" name="Freeform 263"/>
              <p:cNvSpPr/>
              <p:nvPr/>
            </p:nvSpPr>
            <p:spPr bwMode="auto">
              <a:xfrm>
                <a:off x="3184" y="1127"/>
                <a:ext cx="190" cy="56"/>
              </a:xfrm>
              <a:custGeom>
                <a:avLst/>
                <a:gdLst/>
                <a:ahLst/>
                <a:cxnLst>
                  <a:cxn ang="0">
                    <a:pos x="186" y="0"/>
                  </a:cxn>
                  <a:cxn ang="0">
                    <a:pos x="0" y="33"/>
                  </a:cxn>
                  <a:cxn ang="0">
                    <a:pos x="0" y="33"/>
                  </a:cxn>
                  <a:cxn ang="0">
                    <a:pos x="16" y="56"/>
                  </a:cxn>
                  <a:cxn ang="0">
                    <a:pos x="190" y="14"/>
                  </a:cxn>
                  <a:cxn ang="0">
                    <a:pos x="190" y="14"/>
                  </a:cxn>
                  <a:cxn ang="0">
                    <a:pos x="186" y="0"/>
                  </a:cxn>
                  <a:cxn ang="0">
                    <a:pos x="186" y="0"/>
                  </a:cxn>
                </a:cxnLst>
                <a:rect l="0" t="0" r="r" b="b"/>
                <a:pathLst>
                  <a:path w="190" h="56">
                    <a:moveTo>
                      <a:pt x="186" y="0"/>
                    </a:moveTo>
                    <a:lnTo>
                      <a:pt x="0" y="33"/>
                    </a:lnTo>
                    <a:lnTo>
                      <a:pt x="0" y="33"/>
                    </a:lnTo>
                    <a:lnTo>
                      <a:pt x="16" y="56"/>
                    </a:lnTo>
                    <a:lnTo>
                      <a:pt x="190" y="14"/>
                    </a:lnTo>
                    <a:lnTo>
                      <a:pt x="190" y="14"/>
                    </a:lnTo>
                    <a:lnTo>
                      <a:pt x="186" y="0"/>
                    </a:lnTo>
                    <a:lnTo>
                      <a:pt x="186" y="0"/>
                    </a:lnTo>
                    <a:close/>
                  </a:path>
                </a:pathLst>
              </a:custGeom>
              <a:solidFill>
                <a:srgbClr val="864C38"/>
              </a:solidFill>
              <a:ln w="9525">
                <a:noFill/>
                <a:round/>
              </a:ln>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637" name="Freeform 264"/>
              <p:cNvSpPr/>
              <p:nvPr/>
            </p:nvSpPr>
            <p:spPr bwMode="auto">
              <a:xfrm>
                <a:off x="3200" y="1141"/>
                <a:ext cx="177" cy="64"/>
              </a:xfrm>
              <a:custGeom>
                <a:avLst/>
                <a:gdLst/>
                <a:ahLst/>
                <a:cxnLst>
                  <a:cxn ang="0">
                    <a:pos x="174" y="0"/>
                  </a:cxn>
                  <a:cxn ang="0">
                    <a:pos x="0" y="42"/>
                  </a:cxn>
                  <a:cxn ang="0">
                    <a:pos x="0" y="42"/>
                  </a:cxn>
                  <a:cxn ang="0">
                    <a:pos x="17" y="64"/>
                  </a:cxn>
                  <a:cxn ang="0">
                    <a:pos x="177" y="19"/>
                  </a:cxn>
                  <a:cxn ang="0">
                    <a:pos x="177" y="19"/>
                  </a:cxn>
                  <a:cxn ang="0">
                    <a:pos x="174" y="0"/>
                  </a:cxn>
                  <a:cxn ang="0">
                    <a:pos x="174" y="0"/>
                  </a:cxn>
                </a:cxnLst>
                <a:rect l="0" t="0" r="r" b="b"/>
                <a:pathLst>
                  <a:path w="177" h="64">
                    <a:moveTo>
                      <a:pt x="174" y="0"/>
                    </a:moveTo>
                    <a:lnTo>
                      <a:pt x="0" y="42"/>
                    </a:lnTo>
                    <a:lnTo>
                      <a:pt x="0" y="42"/>
                    </a:lnTo>
                    <a:lnTo>
                      <a:pt x="17" y="64"/>
                    </a:lnTo>
                    <a:lnTo>
                      <a:pt x="177" y="19"/>
                    </a:lnTo>
                    <a:lnTo>
                      <a:pt x="177" y="19"/>
                    </a:lnTo>
                    <a:lnTo>
                      <a:pt x="174" y="0"/>
                    </a:lnTo>
                    <a:lnTo>
                      <a:pt x="174" y="0"/>
                    </a:lnTo>
                    <a:close/>
                  </a:path>
                </a:pathLst>
              </a:custGeom>
              <a:solidFill>
                <a:srgbClr val="B6C062"/>
              </a:solidFill>
              <a:ln w="9525">
                <a:noFill/>
                <a:round/>
              </a:ln>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638" name="Freeform 265"/>
              <p:cNvSpPr/>
              <p:nvPr/>
            </p:nvSpPr>
            <p:spPr bwMode="auto">
              <a:xfrm>
                <a:off x="3217" y="1160"/>
                <a:ext cx="167" cy="68"/>
              </a:xfrm>
              <a:custGeom>
                <a:avLst/>
                <a:gdLst/>
                <a:ahLst/>
                <a:cxnLst>
                  <a:cxn ang="0">
                    <a:pos x="160" y="0"/>
                  </a:cxn>
                  <a:cxn ang="0">
                    <a:pos x="0" y="45"/>
                  </a:cxn>
                  <a:cxn ang="0">
                    <a:pos x="0" y="45"/>
                  </a:cxn>
                  <a:cxn ang="0">
                    <a:pos x="19" y="68"/>
                  </a:cxn>
                  <a:cxn ang="0">
                    <a:pos x="167" y="21"/>
                  </a:cxn>
                  <a:cxn ang="0">
                    <a:pos x="167" y="21"/>
                  </a:cxn>
                  <a:cxn ang="0">
                    <a:pos x="160" y="0"/>
                  </a:cxn>
                  <a:cxn ang="0">
                    <a:pos x="160" y="0"/>
                  </a:cxn>
                </a:cxnLst>
                <a:rect l="0" t="0" r="r" b="b"/>
                <a:pathLst>
                  <a:path w="167" h="68">
                    <a:moveTo>
                      <a:pt x="160" y="0"/>
                    </a:moveTo>
                    <a:lnTo>
                      <a:pt x="0" y="45"/>
                    </a:lnTo>
                    <a:lnTo>
                      <a:pt x="0" y="45"/>
                    </a:lnTo>
                    <a:lnTo>
                      <a:pt x="19" y="68"/>
                    </a:lnTo>
                    <a:lnTo>
                      <a:pt x="167" y="21"/>
                    </a:lnTo>
                    <a:lnTo>
                      <a:pt x="167" y="21"/>
                    </a:lnTo>
                    <a:lnTo>
                      <a:pt x="160" y="0"/>
                    </a:lnTo>
                    <a:lnTo>
                      <a:pt x="160" y="0"/>
                    </a:lnTo>
                    <a:close/>
                  </a:path>
                </a:pathLst>
              </a:custGeom>
              <a:solidFill>
                <a:srgbClr val="864C38"/>
              </a:solidFill>
              <a:ln w="9525">
                <a:noFill/>
                <a:round/>
              </a:ln>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639" name="Freeform 266"/>
              <p:cNvSpPr/>
              <p:nvPr/>
            </p:nvSpPr>
            <p:spPr bwMode="auto">
              <a:xfrm>
                <a:off x="3236" y="1181"/>
                <a:ext cx="153" cy="66"/>
              </a:xfrm>
              <a:custGeom>
                <a:avLst/>
                <a:gdLst/>
                <a:ahLst/>
                <a:cxnLst>
                  <a:cxn ang="0">
                    <a:pos x="148" y="0"/>
                  </a:cxn>
                  <a:cxn ang="0">
                    <a:pos x="0" y="47"/>
                  </a:cxn>
                  <a:cxn ang="0">
                    <a:pos x="0" y="47"/>
                  </a:cxn>
                  <a:cxn ang="0">
                    <a:pos x="18" y="66"/>
                  </a:cxn>
                  <a:cxn ang="0">
                    <a:pos x="153" y="22"/>
                  </a:cxn>
                  <a:cxn ang="0">
                    <a:pos x="153" y="22"/>
                  </a:cxn>
                  <a:cxn ang="0">
                    <a:pos x="148" y="0"/>
                  </a:cxn>
                  <a:cxn ang="0">
                    <a:pos x="148" y="0"/>
                  </a:cxn>
                </a:cxnLst>
                <a:rect l="0" t="0" r="r" b="b"/>
                <a:pathLst>
                  <a:path w="153" h="66">
                    <a:moveTo>
                      <a:pt x="148" y="0"/>
                    </a:moveTo>
                    <a:lnTo>
                      <a:pt x="0" y="47"/>
                    </a:lnTo>
                    <a:lnTo>
                      <a:pt x="0" y="47"/>
                    </a:lnTo>
                    <a:lnTo>
                      <a:pt x="18" y="66"/>
                    </a:lnTo>
                    <a:lnTo>
                      <a:pt x="153" y="22"/>
                    </a:lnTo>
                    <a:lnTo>
                      <a:pt x="153" y="22"/>
                    </a:lnTo>
                    <a:lnTo>
                      <a:pt x="148" y="0"/>
                    </a:lnTo>
                    <a:lnTo>
                      <a:pt x="148" y="0"/>
                    </a:lnTo>
                    <a:close/>
                  </a:path>
                </a:pathLst>
              </a:custGeom>
              <a:solidFill>
                <a:srgbClr val="B6C062"/>
              </a:solidFill>
              <a:ln w="9525">
                <a:noFill/>
                <a:round/>
              </a:ln>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640" name="Freeform 267"/>
              <p:cNvSpPr/>
              <p:nvPr/>
            </p:nvSpPr>
            <p:spPr bwMode="auto">
              <a:xfrm>
                <a:off x="3254" y="1203"/>
                <a:ext cx="144" cy="68"/>
              </a:xfrm>
              <a:custGeom>
                <a:avLst/>
                <a:gdLst/>
                <a:ahLst/>
                <a:cxnLst>
                  <a:cxn ang="0">
                    <a:pos x="135" y="0"/>
                  </a:cxn>
                  <a:cxn ang="0">
                    <a:pos x="0" y="44"/>
                  </a:cxn>
                  <a:cxn ang="0">
                    <a:pos x="0" y="44"/>
                  </a:cxn>
                  <a:cxn ang="0">
                    <a:pos x="22" y="68"/>
                  </a:cxn>
                  <a:cxn ang="0">
                    <a:pos x="144" y="25"/>
                  </a:cxn>
                  <a:cxn ang="0">
                    <a:pos x="144" y="25"/>
                  </a:cxn>
                  <a:cxn ang="0">
                    <a:pos x="135" y="0"/>
                  </a:cxn>
                  <a:cxn ang="0">
                    <a:pos x="135" y="0"/>
                  </a:cxn>
                </a:cxnLst>
                <a:rect l="0" t="0" r="r" b="b"/>
                <a:pathLst>
                  <a:path w="144" h="68">
                    <a:moveTo>
                      <a:pt x="135" y="0"/>
                    </a:moveTo>
                    <a:lnTo>
                      <a:pt x="0" y="44"/>
                    </a:lnTo>
                    <a:lnTo>
                      <a:pt x="0" y="44"/>
                    </a:lnTo>
                    <a:lnTo>
                      <a:pt x="22" y="68"/>
                    </a:lnTo>
                    <a:lnTo>
                      <a:pt x="144" y="25"/>
                    </a:lnTo>
                    <a:lnTo>
                      <a:pt x="144" y="25"/>
                    </a:lnTo>
                    <a:lnTo>
                      <a:pt x="135" y="0"/>
                    </a:lnTo>
                    <a:lnTo>
                      <a:pt x="135" y="0"/>
                    </a:lnTo>
                    <a:close/>
                  </a:path>
                </a:pathLst>
              </a:custGeom>
              <a:solidFill>
                <a:srgbClr val="864C38"/>
              </a:solidFill>
              <a:ln w="9525">
                <a:noFill/>
                <a:round/>
              </a:ln>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641" name="Freeform 268"/>
              <p:cNvSpPr/>
              <p:nvPr/>
            </p:nvSpPr>
            <p:spPr bwMode="auto">
              <a:xfrm>
                <a:off x="3297" y="1252"/>
                <a:ext cx="118" cy="56"/>
              </a:xfrm>
              <a:custGeom>
                <a:avLst/>
                <a:gdLst/>
                <a:ahLst/>
                <a:cxnLst>
                  <a:cxn ang="0">
                    <a:pos x="109" y="0"/>
                  </a:cxn>
                  <a:cxn ang="0">
                    <a:pos x="0" y="40"/>
                  </a:cxn>
                  <a:cxn ang="0">
                    <a:pos x="0" y="40"/>
                  </a:cxn>
                  <a:cxn ang="0">
                    <a:pos x="18" y="56"/>
                  </a:cxn>
                  <a:cxn ang="0">
                    <a:pos x="118" y="19"/>
                  </a:cxn>
                  <a:cxn ang="0">
                    <a:pos x="118" y="19"/>
                  </a:cxn>
                  <a:cxn ang="0">
                    <a:pos x="109" y="0"/>
                  </a:cxn>
                  <a:cxn ang="0">
                    <a:pos x="109" y="0"/>
                  </a:cxn>
                </a:cxnLst>
                <a:rect l="0" t="0" r="r" b="b"/>
                <a:pathLst>
                  <a:path w="118" h="56">
                    <a:moveTo>
                      <a:pt x="109" y="0"/>
                    </a:moveTo>
                    <a:lnTo>
                      <a:pt x="0" y="40"/>
                    </a:lnTo>
                    <a:lnTo>
                      <a:pt x="0" y="40"/>
                    </a:lnTo>
                    <a:lnTo>
                      <a:pt x="18" y="56"/>
                    </a:lnTo>
                    <a:lnTo>
                      <a:pt x="118" y="19"/>
                    </a:lnTo>
                    <a:lnTo>
                      <a:pt x="118" y="19"/>
                    </a:lnTo>
                    <a:lnTo>
                      <a:pt x="109" y="0"/>
                    </a:lnTo>
                    <a:lnTo>
                      <a:pt x="109" y="0"/>
                    </a:lnTo>
                    <a:close/>
                  </a:path>
                </a:pathLst>
              </a:custGeom>
              <a:solidFill>
                <a:srgbClr val="864C38"/>
              </a:solidFill>
              <a:ln w="9525">
                <a:noFill/>
                <a:round/>
              </a:ln>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642" name="Freeform 269"/>
              <p:cNvSpPr/>
              <p:nvPr/>
            </p:nvSpPr>
            <p:spPr bwMode="auto">
              <a:xfrm>
                <a:off x="3315" y="1271"/>
                <a:ext cx="107" cy="56"/>
              </a:xfrm>
              <a:custGeom>
                <a:avLst/>
                <a:gdLst/>
                <a:ahLst/>
                <a:cxnLst>
                  <a:cxn ang="0">
                    <a:pos x="0" y="37"/>
                  </a:cxn>
                  <a:cxn ang="0">
                    <a:pos x="0" y="37"/>
                  </a:cxn>
                  <a:cxn ang="0">
                    <a:pos x="20" y="56"/>
                  </a:cxn>
                  <a:cxn ang="0">
                    <a:pos x="107" y="16"/>
                  </a:cxn>
                  <a:cxn ang="0">
                    <a:pos x="107" y="16"/>
                  </a:cxn>
                  <a:cxn ang="0">
                    <a:pos x="100" y="0"/>
                  </a:cxn>
                  <a:cxn ang="0">
                    <a:pos x="0" y="37"/>
                  </a:cxn>
                </a:cxnLst>
                <a:rect l="0" t="0" r="r" b="b"/>
                <a:pathLst>
                  <a:path w="107" h="56">
                    <a:moveTo>
                      <a:pt x="0" y="37"/>
                    </a:moveTo>
                    <a:lnTo>
                      <a:pt x="0" y="37"/>
                    </a:lnTo>
                    <a:lnTo>
                      <a:pt x="20" y="56"/>
                    </a:lnTo>
                    <a:lnTo>
                      <a:pt x="107" y="16"/>
                    </a:lnTo>
                    <a:lnTo>
                      <a:pt x="107" y="16"/>
                    </a:lnTo>
                    <a:lnTo>
                      <a:pt x="100" y="0"/>
                    </a:lnTo>
                    <a:lnTo>
                      <a:pt x="0" y="37"/>
                    </a:lnTo>
                    <a:close/>
                  </a:path>
                </a:pathLst>
              </a:custGeom>
              <a:solidFill>
                <a:srgbClr val="B6C062"/>
              </a:solidFill>
              <a:ln w="9525">
                <a:noFill/>
                <a:round/>
              </a:ln>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643" name="Freeform 270"/>
              <p:cNvSpPr/>
              <p:nvPr/>
            </p:nvSpPr>
            <p:spPr bwMode="auto">
              <a:xfrm>
                <a:off x="3276" y="1228"/>
                <a:ext cx="130" cy="64"/>
              </a:xfrm>
              <a:custGeom>
                <a:avLst/>
                <a:gdLst/>
                <a:ahLst/>
                <a:cxnLst>
                  <a:cxn ang="0">
                    <a:pos x="122" y="0"/>
                  </a:cxn>
                  <a:cxn ang="0">
                    <a:pos x="0" y="43"/>
                  </a:cxn>
                  <a:cxn ang="0">
                    <a:pos x="0" y="43"/>
                  </a:cxn>
                  <a:cxn ang="0">
                    <a:pos x="21" y="64"/>
                  </a:cxn>
                  <a:cxn ang="0">
                    <a:pos x="130" y="24"/>
                  </a:cxn>
                  <a:cxn ang="0">
                    <a:pos x="130" y="24"/>
                  </a:cxn>
                  <a:cxn ang="0">
                    <a:pos x="122" y="0"/>
                  </a:cxn>
                  <a:cxn ang="0">
                    <a:pos x="122" y="0"/>
                  </a:cxn>
                </a:cxnLst>
                <a:rect l="0" t="0" r="r" b="b"/>
                <a:pathLst>
                  <a:path w="130" h="64">
                    <a:moveTo>
                      <a:pt x="122" y="0"/>
                    </a:moveTo>
                    <a:lnTo>
                      <a:pt x="0" y="43"/>
                    </a:lnTo>
                    <a:lnTo>
                      <a:pt x="0" y="43"/>
                    </a:lnTo>
                    <a:lnTo>
                      <a:pt x="21" y="64"/>
                    </a:lnTo>
                    <a:lnTo>
                      <a:pt x="130" y="24"/>
                    </a:lnTo>
                    <a:lnTo>
                      <a:pt x="130" y="24"/>
                    </a:lnTo>
                    <a:lnTo>
                      <a:pt x="122" y="0"/>
                    </a:lnTo>
                    <a:lnTo>
                      <a:pt x="122" y="0"/>
                    </a:lnTo>
                    <a:close/>
                  </a:path>
                </a:pathLst>
              </a:custGeom>
              <a:solidFill>
                <a:srgbClr val="B6C062"/>
              </a:solidFill>
              <a:ln w="9525">
                <a:noFill/>
                <a:round/>
              </a:ln>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644" name="Freeform 271"/>
              <p:cNvSpPr/>
              <p:nvPr/>
            </p:nvSpPr>
            <p:spPr bwMode="auto">
              <a:xfrm>
                <a:off x="3335" y="1287"/>
                <a:ext cx="188" cy="180"/>
              </a:xfrm>
              <a:custGeom>
                <a:avLst/>
                <a:gdLst/>
                <a:ahLst/>
                <a:cxnLst>
                  <a:cxn ang="0">
                    <a:pos x="87" y="0"/>
                  </a:cxn>
                  <a:cxn ang="0">
                    <a:pos x="0" y="40"/>
                  </a:cxn>
                  <a:cxn ang="0">
                    <a:pos x="0" y="40"/>
                  </a:cxn>
                  <a:cxn ang="0">
                    <a:pos x="63" y="92"/>
                  </a:cxn>
                  <a:cxn ang="0">
                    <a:pos x="118" y="135"/>
                  </a:cxn>
                  <a:cxn ang="0">
                    <a:pos x="162" y="164"/>
                  </a:cxn>
                  <a:cxn ang="0">
                    <a:pos x="177" y="175"/>
                  </a:cxn>
                  <a:cxn ang="0">
                    <a:pos x="188" y="180"/>
                  </a:cxn>
                  <a:cxn ang="0">
                    <a:pos x="188" y="180"/>
                  </a:cxn>
                  <a:cxn ang="0">
                    <a:pos x="179" y="168"/>
                  </a:cxn>
                  <a:cxn ang="0">
                    <a:pos x="155" y="130"/>
                  </a:cxn>
                  <a:cxn ang="0">
                    <a:pos x="139" y="104"/>
                  </a:cxn>
                  <a:cxn ang="0">
                    <a:pos x="122" y="73"/>
                  </a:cxn>
                  <a:cxn ang="0">
                    <a:pos x="104" y="38"/>
                  </a:cxn>
                  <a:cxn ang="0">
                    <a:pos x="87" y="0"/>
                  </a:cxn>
                  <a:cxn ang="0">
                    <a:pos x="87" y="0"/>
                  </a:cxn>
                </a:cxnLst>
                <a:rect l="0" t="0" r="r" b="b"/>
                <a:pathLst>
                  <a:path w="188" h="180">
                    <a:moveTo>
                      <a:pt x="87" y="0"/>
                    </a:moveTo>
                    <a:lnTo>
                      <a:pt x="0" y="40"/>
                    </a:lnTo>
                    <a:lnTo>
                      <a:pt x="0" y="40"/>
                    </a:lnTo>
                    <a:lnTo>
                      <a:pt x="63" y="92"/>
                    </a:lnTo>
                    <a:lnTo>
                      <a:pt x="118" y="135"/>
                    </a:lnTo>
                    <a:lnTo>
                      <a:pt x="162" y="164"/>
                    </a:lnTo>
                    <a:lnTo>
                      <a:pt x="177" y="175"/>
                    </a:lnTo>
                    <a:lnTo>
                      <a:pt x="188" y="180"/>
                    </a:lnTo>
                    <a:lnTo>
                      <a:pt x="188" y="180"/>
                    </a:lnTo>
                    <a:lnTo>
                      <a:pt x="179" y="168"/>
                    </a:lnTo>
                    <a:lnTo>
                      <a:pt x="155" y="130"/>
                    </a:lnTo>
                    <a:lnTo>
                      <a:pt x="139" y="104"/>
                    </a:lnTo>
                    <a:lnTo>
                      <a:pt x="122" y="73"/>
                    </a:lnTo>
                    <a:lnTo>
                      <a:pt x="104" y="38"/>
                    </a:lnTo>
                    <a:lnTo>
                      <a:pt x="87" y="0"/>
                    </a:lnTo>
                    <a:lnTo>
                      <a:pt x="87" y="0"/>
                    </a:lnTo>
                    <a:close/>
                  </a:path>
                </a:pathLst>
              </a:custGeom>
              <a:solidFill>
                <a:srgbClr val="FFD762"/>
              </a:solidFill>
              <a:ln w="9525">
                <a:noFill/>
                <a:round/>
              </a:ln>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645" name="Freeform 272"/>
              <p:cNvSpPr/>
              <p:nvPr/>
            </p:nvSpPr>
            <p:spPr bwMode="auto">
              <a:xfrm>
                <a:off x="3603" y="749"/>
                <a:ext cx="10" cy="212"/>
              </a:xfrm>
              <a:custGeom>
                <a:avLst/>
                <a:gdLst/>
                <a:ahLst/>
                <a:cxnLst>
                  <a:cxn ang="0">
                    <a:pos x="0" y="4"/>
                  </a:cxn>
                  <a:cxn ang="0">
                    <a:pos x="0" y="212"/>
                  </a:cxn>
                  <a:cxn ang="0">
                    <a:pos x="1" y="212"/>
                  </a:cxn>
                  <a:cxn ang="0">
                    <a:pos x="1" y="212"/>
                  </a:cxn>
                  <a:cxn ang="0">
                    <a:pos x="10" y="208"/>
                  </a:cxn>
                  <a:cxn ang="0">
                    <a:pos x="10" y="0"/>
                  </a:cxn>
                  <a:cxn ang="0">
                    <a:pos x="10" y="0"/>
                  </a:cxn>
                  <a:cxn ang="0">
                    <a:pos x="0" y="4"/>
                  </a:cxn>
                  <a:cxn ang="0">
                    <a:pos x="0" y="4"/>
                  </a:cxn>
                </a:cxnLst>
                <a:rect l="0" t="0" r="r" b="b"/>
                <a:pathLst>
                  <a:path w="10" h="212">
                    <a:moveTo>
                      <a:pt x="0" y="4"/>
                    </a:moveTo>
                    <a:lnTo>
                      <a:pt x="0" y="212"/>
                    </a:lnTo>
                    <a:lnTo>
                      <a:pt x="1" y="212"/>
                    </a:lnTo>
                    <a:lnTo>
                      <a:pt x="1" y="212"/>
                    </a:lnTo>
                    <a:lnTo>
                      <a:pt x="10" y="208"/>
                    </a:lnTo>
                    <a:lnTo>
                      <a:pt x="10" y="0"/>
                    </a:lnTo>
                    <a:lnTo>
                      <a:pt x="10" y="0"/>
                    </a:lnTo>
                    <a:lnTo>
                      <a:pt x="0" y="4"/>
                    </a:lnTo>
                    <a:lnTo>
                      <a:pt x="0" y="4"/>
                    </a:lnTo>
                    <a:close/>
                  </a:path>
                </a:pathLst>
              </a:custGeom>
              <a:solidFill>
                <a:srgbClr val="FF81B3"/>
              </a:solidFill>
              <a:ln w="9525">
                <a:noFill/>
                <a:round/>
              </a:ln>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646" name="Freeform 273"/>
              <p:cNvSpPr/>
              <p:nvPr/>
            </p:nvSpPr>
            <p:spPr bwMode="auto">
              <a:xfrm>
                <a:off x="3635" y="768"/>
                <a:ext cx="11" cy="177"/>
              </a:xfrm>
              <a:custGeom>
                <a:avLst/>
                <a:gdLst/>
                <a:ahLst/>
                <a:cxnLst>
                  <a:cxn ang="0">
                    <a:pos x="0" y="0"/>
                  </a:cxn>
                  <a:cxn ang="0">
                    <a:pos x="0" y="177"/>
                  </a:cxn>
                  <a:cxn ang="0">
                    <a:pos x="0" y="177"/>
                  </a:cxn>
                  <a:cxn ang="0">
                    <a:pos x="11" y="170"/>
                  </a:cxn>
                  <a:cxn ang="0">
                    <a:pos x="11" y="66"/>
                  </a:cxn>
                  <a:cxn ang="0">
                    <a:pos x="0" y="0"/>
                  </a:cxn>
                </a:cxnLst>
                <a:rect l="0" t="0" r="r" b="b"/>
                <a:pathLst>
                  <a:path w="11" h="177">
                    <a:moveTo>
                      <a:pt x="0" y="0"/>
                    </a:moveTo>
                    <a:lnTo>
                      <a:pt x="0" y="177"/>
                    </a:lnTo>
                    <a:lnTo>
                      <a:pt x="0" y="177"/>
                    </a:lnTo>
                    <a:lnTo>
                      <a:pt x="11" y="170"/>
                    </a:lnTo>
                    <a:lnTo>
                      <a:pt x="11" y="66"/>
                    </a:lnTo>
                    <a:lnTo>
                      <a:pt x="0" y="0"/>
                    </a:lnTo>
                    <a:close/>
                  </a:path>
                </a:pathLst>
              </a:custGeom>
              <a:solidFill>
                <a:srgbClr val="8B424E"/>
              </a:solidFill>
              <a:ln w="9525">
                <a:noFill/>
                <a:round/>
              </a:ln>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647" name="Freeform 274"/>
              <p:cNvSpPr/>
              <p:nvPr/>
            </p:nvSpPr>
            <p:spPr bwMode="auto">
              <a:xfrm>
                <a:off x="3646" y="834"/>
                <a:ext cx="14" cy="104"/>
              </a:xfrm>
              <a:custGeom>
                <a:avLst/>
                <a:gdLst/>
                <a:ahLst/>
                <a:cxnLst>
                  <a:cxn ang="0">
                    <a:pos x="0" y="0"/>
                  </a:cxn>
                  <a:cxn ang="0">
                    <a:pos x="0" y="104"/>
                  </a:cxn>
                  <a:cxn ang="0">
                    <a:pos x="0" y="104"/>
                  </a:cxn>
                  <a:cxn ang="0">
                    <a:pos x="14" y="94"/>
                  </a:cxn>
                  <a:cxn ang="0">
                    <a:pos x="0" y="0"/>
                  </a:cxn>
                </a:cxnLst>
                <a:rect l="0" t="0" r="r" b="b"/>
                <a:pathLst>
                  <a:path w="14" h="104">
                    <a:moveTo>
                      <a:pt x="0" y="0"/>
                    </a:moveTo>
                    <a:lnTo>
                      <a:pt x="0" y="104"/>
                    </a:lnTo>
                    <a:lnTo>
                      <a:pt x="0" y="104"/>
                    </a:lnTo>
                    <a:lnTo>
                      <a:pt x="14" y="94"/>
                    </a:lnTo>
                    <a:lnTo>
                      <a:pt x="0" y="0"/>
                    </a:lnTo>
                    <a:close/>
                  </a:path>
                </a:pathLst>
              </a:custGeom>
              <a:solidFill>
                <a:srgbClr val="FF81B3"/>
              </a:solidFill>
              <a:ln w="9525">
                <a:noFill/>
                <a:round/>
              </a:ln>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648" name="Freeform 275"/>
              <p:cNvSpPr/>
              <p:nvPr/>
            </p:nvSpPr>
            <p:spPr bwMode="auto">
              <a:xfrm>
                <a:off x="3625" y="742"/>
                <a:ext cx="10" cy="210"/>
              </a:xfrm>
              <a:custGeom>
                <a:avLst/>
                <a:gdLst/>
                <a:ahLst/>
                <a:cxnLst>
                  <a:cxn ang="0">
                    <a:pos x="7" y="0"/>
                  </a:cxn>
                  <a:cxn ang="0">
                    <a:pos x="7" y="0"/>
                  </a:cxn>
                  <a:cxn ang="0">
                    <a:pos x="0" y="4"/>
                  </a:cxn>
                  <a:cxn ang="0">
                    <a:pos x="0" y="210"/>
                  </a:cxn>
                  <a:cxn ang="0">
                    <a:pos x="0" y="210"/>
                  </a:cxn>
                  <a:cxn ang="0">
                    <a:pos x="10" y="203"/>
                  </a:cxn>
                  <a:cxn ang="0">
                    <a:pos x="10" y="26"/>
                  </a:cxn>
                  <a:cxn ang="0">
                    <a:pos x="7" y="0"/>
                  </a:cxn>
                </a:cxnLst>
                <a:rect l="0" t="0" r="r" b="b"/>
                <a:pathLst>
                  <a:path w="10" h="210">
                    <a:moveTo>
                      <a:pt x="7" y="0"/>
                    </a:moveTo>
                    <a:lnTo>
                      <a:pt x="7" y="0"/>
                    </a:lnTo>
                    <a:lnTo>
                      <a:pt x="0" y="4"/>
                    </a:lnTo>
                    <a:lnTo>
                      <a:pt x="0" y="210"/>
                    </a:lnTo>
                    <a:lnTo>
                      <a:pt x="0" y="210"/>
                    </a:lnTo>
                    <a:lnTo>
                      <a:pt x="10" y="203"/>
                    </a:lnTo>
                    <a:lnTo>
                      <a:pt x="10" y="26"/>
                    </a:lnTo>
                    <a:lnTo>
                      <a:pt x="7" y="0"/>
                    </a:lnTo>
                    <a:close/>
                  </a:path>
                </a:pathLst>
              </a:custGeom>
              <a:solidFill>
                <a:srgbClr val="FF81B3"/>
              </a:solidFill>
              <a:ln w="9525">
                <a:noFill/>
                <a:round/>
              </a:ln>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649" name="Freeform 276"/>
              <p:cNvSpPr/>
              <p:nvPr/>
            </p:nvSpPr>
            <p:spPr bwMode="auto">
              <a:xfrm>
                <a:off x="3613" y="746"/>
                <a:ext cx="12" cy="211"/>
              </a:xfrm>
              <a:custGeom>
                <a:avLst/>
                <a:gdLst/>
                <a:ahLst/>
                <a:cxnLst>
                  <a:cxn ang="0">
                    <a:pos x="0" y="3"/>
                  </a:cxn>
                  <a:cxn ang="0">
                    <a:pos x="0" y="211"/>
                  </a:cxn>
                  <a:cxn ang="0">
                    <a:pos x="0" y="211"/>
                  </a:cxn>
                  <a:cxn ang="0">
                    <a:pos x="12" y="206"/>
                  </a:cxn>
                  <a:cxn ang="0">
                    <a:pos x="12" y="0"/>
                  </a:cxn>
                  <a:cxn ang="0">
                    <a:pos x="12" y="0"/>
                  </a:cxn>
                  <a:cxn ang="0">
                    <a:pos x="0" y="3"/>
                  </a:cxn>
                  <a:cxn ang="0">
                    <a:pos x="0" y="3"/>
                  </a:cxn>
                </a:cxnLst>
                <a:rect l="0" t="0" r="r" b="b"/>
                <a:pathLst>
                  <a:path w="12" h="211">
                    <a:moveTo>
                      <a:pt x="0" y="3"/>
                    </a:moveTo>
                    <a:lnTo>
                      <a:pt x="0" y="211"/>
                    </a:lnTo>
                    <a:lnTo>
                      <a:pt x="0" y="211"/>
                    </a:lnTo>
                    <a:lnTo>
                      <a:pt x="12" y="206"/>
                    </a:lnTo>
                    <a:lnTo>
                      <a:pt x="12" y="0"/>
                    </a:lnTo>
                    <a:lnTo>
                      <a:pt x="12" y="0"/>
                    </a:lnTo>
                    <a:lnTo>
                      <a:pt x="0" y="3"/>
                    </a:lnTo>
                    <a:lnTo>
                      <a:pt x="0" y="3"/>
                    </a:lnTo>
                    <a:close/>
                  </a:path>
                </a:pathLst>
              </a:custGeom>
              <a:solidFill>
                <a:srgbClr val="8B424E"/>
              </a:solidFill>
              <a:ln w="9525">
                <a:noFill/>
                <a:round/>
              </a:ln>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650" name="Freeform 277"/>
              <p:cNvSpPr/>
              <p:nvPr/>
            </p:nvSpPr>
            <p:spPr bwMode="auto">
              <a:xfrm>
                <a:off x="3592" y="753"/>
                <a:ext cx="11" cy="211"/>
              </a:xfrm>
              <a:custGeom>
                <a:avLst/>
                <a:gdLst/>
                <a:ahLst/>
                <a:cxnLst>
                  <a:cxn ang="0">
                    <a:pos x="0" y="3"/>
                  </a:cxn>
                  <a:cxn ang="0">
                    <a:pos x="0" y="197"/>
                  </a:cxn>
                  <a:cxn ang="0">
                    <a:pos x="5" y="211"/>
                  </a:cxn>
                  <a:cxn ang="0">
                    <a:pos x="5" y="211"/>
                  </a:cxn>
                  <a:cxn ang="0">
                    <a:pos x="11" y="208"/>
                  </a:cxn>
                  <a:cxn ang="0">
                    <a:pos x="11" y="0"/>
                  </a:cxn>
                  <a:cxn ang="0">
                    <a:pos x="11" y="0"/>
                  </a:cxn>
                  <a:cxn ang="0">
                    <a:pos x="0" y="3"/>
                  </a:cxn>
                  <a:cxn ang="0">
                    <a:pos x="0" y="3"/>
                  </a:cxn>
                </a:cxnLst>
                <a:rect l="0" t="0" r="r" b="b"/>
                <a:pathLst>
                  <a:path w="11" h="211">
                    <a:moveTo>
                      <a:pt x="0" y="3"/>
                    </a:moveTo>
                    <a:lnTo>
                      <a:pt x="0" y="197"/>
                    </a:lnTo>
                    <a:lnTo>
                      <a:pt x="5" y="211"/>
                    </a:lnTo>
                    <a:lnTo>
                      <a:pt x="5" y="211"/>
                    </a:lnTo>
                    <a:lnTo>
                      <a:pt x="11" y="208"/>
                    </a:lnTo>
                    <a:lnTo>
                      <a:pt x="11" y="0"/>
                    </a:lnTo>
                    <a:lnTo>
                      <a:pt x="11" y="0"/>
                    </a:lnTo>
                    <a:lnTo>
                      <a:pt x="0" y="3"/>
                    </a:lnTo>
                    <a:lnTo>
                      <a:pt x="0" y="3"/>
                    </a:lnTo>
                    <a:close/>
                  </a:path>
                </a:pathLst>
              </a:custGeom>
              <a:solidFill>
                <a:srgbClr val="8B424E"/>
              </a:solidFill>
              <a:ln w="9525">
                <a:noFill/>
                <a:round/>
              </a:ln>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651" name="Freeform 278"/>
              <p:cNvSpPr/>
              <p:nvPr/>
            </p:nvSpPr>
            <p:spPr bwMode="auto">
              <a:xfrm>
                <a:off x="3530" y="770"/>
                <a:ext cx="14" cy="42"/>
              </a:xfrm>
              <a:custGeom>
                <a:avLst/>
                <a:gdLst/>
                <a:ahLst/>
                <a:cxnLst>
                  <a:cxn ang="0">
                    <a:pos x="0" y="2"/>
                  </a:cxn>
                  <a:cxn ang="0">
                    <a:pos x="14" y="42"/>
                  </a:cxn>
                  <a:cxn ang="0">
                    <a:pos x="14" y="0"/>
                  </a:cxn>
                  <a:cxn ang="0">
                    <a:pos x="14" y="0"/>
                  </a:cxn>
                  <a:cxn ang="0">
                    <a:pos x="0" y="2"/>
                  </a:cxn>
                  <a:cxn ang="0">
                    <a:pos x="0" y="2"/>
                  </a:cxn>
                </a:cxnLst>
                <a:rect l="0" t="0" r="r" b="b"/>
                <a:pathLst>
                  <a:path w="14" h="42">
                    <a:moveTo>
                      <a:pt x="0" y="2"/>
                    </a:moveTo>
                    <a:lnTo>
                      <a:pt x="14" y="42"/>
                    </a:lnTo>
                    <a:lnTo>
                      <a:pt x="14" y="0"/>
                    </a:lnTo>
                    <a:lnTo>
                      <a:pt x="14" y="0"/>
                    </a:lnTo>
                    <a:lnTo>
                      <a:pt x="0" y="2"/>
                    </a:lnTo>
                    <a:lnTo>
                      <a:pt x="0" y="2"/>
                    </a:lnTo>
                    <a:close/>
                  </a:path>
                </a:pathLst>
              </a:custGeom>
              <a:solidFill>
                <a:srgbClr val="8B424E"/>
              </a:solidFill>
              <a:ln w="9525">
                <a:noFill/>
                <a:round/>
              </a:ln>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652" name="Freeform 279"/>
              <p:cNvSpPr/>
              <p:nvPr/>
            </p:nvSpPr>
            <p:spPr bwMode="auto">
              <a:xfrm>
                <a:off x="3544" y="768"/>
                <a:ext cx="6" cy="63"/>
              </a:xfrm>
              <a:custGeom>
                <a:avLst/>
                <a:gdLst/>
                <a:ahLst/>
                <a:cxnLst>
                  <a:cxn ang="0">
                    <a:pos x="6" y="0"/>
                  </a:cxn>
                  <a:cxn ang="0">
                    <a:pos x="6" y="0"/>
                  </a:cxn>
                  <a:cxn ang="0">
                    <a:pos x="0" y="2"/>
                  </a:cxn>
                  <a:cxn ang="0">
                    <a:pos x="0" y="44"/>
                  </a:cxn>
                  <a:cxn ang="0">
                    <a:pos x="6" y="63"/>
                  </a:cxn>
                  <a:cxn ang="0">
                    <a:pos x="6" y="0"/>
                  </a:cxn>
                </a:cxnLst>
                <a:rect l="0" t="0" r="r" b="b"/>
                <a:pathLst>
                  <a:path w="6" h="63">
                    <a:moveTo>
                      <a:pt x="6" y="0"/>
                    </a:moveTo>
                    <a:lnTo>
                      <a:pt x="6" y="0"/>
                    </a:lnTo>
                    <a:lnTo>
                      <a:pt x="0" y="2"/>
                    </a:lnTo>
                    <a:lnTo>
                      <a:pt x="0" y="44"/>
                    </a:lnTo>
                    <a:lnTo>
                      <a:pt x="6" y="63"/>
                    </a:lnTo>
                    <a:lnTo>
                      <a:pt x="6" y="0"/>
                    </a:lnTo>
                    <a:close/>
                  </a:path>
                </a:pathLst>
              </a:custGeom>
              <a:solidFill>
                <a:srgbClr val="FF81B3"/>
              </a:solidFill>
              <a:ln w="9525">
                <a:noFill/>
                <a:round/>
              </a:ln>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653" name="Freeform 280"/>
              <p:cNvSpPr/>
              <p:nvPr/>
            </p:nvSpPr>
            <p:spPr bwMode="auto">
              <a:xfrm>
                <a:off x="3550" y="765"/>
                <a:ext cx="11" cy="95"/>
              </a:xfrm>
              <a:custGeom>
                <a:avLst/>
                <a:gdLst/>
                <a:ahLst/>
                <a:cxnLst>
                  <a:cxn ang="0">
                    <a:pos x="11" y="0"/>
                  </a:cxn>
                  <a:cxn ang="0">
                    <a:pos x="9" y="0"/>
                  </a:cxn>
                  <a:cxn ang="0">
                    <a:pos x="9" y="0"/>
                  </a:cxn>
                  <a:cxn ang="0">
                    <a:pos x="0" y="3"/>
                  </a:cxn>
                  <a:cxn ang="0">
                    <a:pos x="0" y="66"/>
                  </a:cxn>
                  <a:cxn ang="0">
                    <a:pos x="11" y="95"/>
                  </a:cxn>
                  <a:cxn ang="0">
                    <a:pos x="11" y="0"/>
                  </a:cxn>
                </a:cxnLst>
                <a:rect l="0" t="0" r="r" b="b"/>
                <a:pathLst>
                  <a:path w="11" h="95">
                    <a:moveTo>
                      <a:pt x="11" y="0"/>
                    </a:moveTo>
                    <a:lnTo>
                      <a:pt x="9" y="0"/>
                    </a:lnTo>
                    <a:lnTo>
                      <a:pt x="9" y="0"/>
                    </a:lnTo>
                    <a:lnTo>
                      <a:pt x="0" y="3"/>
                    </a:lnTo>
                    <a:lnTo>
                      <a:pt x="0" y="66"/>
                    </a:lnTo>
                    <a:lnTo>
                      <a:pt x="11" y="95"/>
                    </a:lnTo>
                    <a:lnTo>
                      <a:pt x="11" y="0"/>
                    </a:lnTo>
                    <a:close/>
                  </a:path>
                </a:pathLst>
              </a:custGeom>
              <a:solidFill>
                <a:srgbClr val="8B424E"/>
              </a:solidFill>
              <a:ln w="9525">
                <a:noFill/>
                <a:round/>
              </a:ln>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654" name="Freeform 281"/>
              <p:cNvSpPr/>
              <p:nvPr/>
            </p:nvSpPr>
            <p:spPr bwMode="auto">
              <a:xfrm>
                <a:off x="3561" y="763"/>
                <a:ext cx="9" cy="121"/>
              </a:xfrm>
              <a:custGeom>
                <a:avLst/>
                <a:gdLst/>
                <a:ahLst/>
                <a:cxnLst>
                  <a:cxn ang="0">
                    <a:pos x="9" y="0"/>
                  </a:cxn>
                  <a:cxn ang="0">
                    <a:pos x="9" y="0"/>
                  </a:cxn>
                  <a:cxn ang="0">
                    <a:pos x="0" y="2"/>
                  </a:cxn>
                  <a:cxn ang="0">
                    <a:pos x="0" y="97"/>
                  </a:cxn>
                  <a:cxn ang="0">
                    <a:pos x="9" y="121"/>
                  </a:cxn>
                  <a:cxn ang="0">
                    <a:pos x="9" y="0"/>
                  </a:cxn>
                </a:cxnLst>
                <a:rect l="0" t="0" r="r" b="b"/>
                <a:pathLst>
                  <a:path w="9" h="121">
                    <a:moveTo>
                      <a:pt x="9" y="0"/>
                    </a:moveTo>
                    <a:lnTo>
                      <a:pt x="9" y="0"/>
                    </a:lnTo>
                    <a:lnTo>
                      <a:pt x="0" y="2"/>
                    </a:lnTo>
                    <a:lnTo>
                      <a:pt x="0" y="97"/>
                    </a:lnTo>
                    <a:lnTo>
                      <a:pt x="9" y="121"/>
                    </a:lnTo>
                    <a:lnTo>
                      <a:pt x="9" y="0"/>
                    </a:lnTo>
                    <a:close/>
                  </a:path>
                </a:pathLst>
              </a:custGeom>
              <a:solidFill>
                <a:srgbClr val="FF81B3"/>
              </a:solidFill>
              <a:ln w="9525">
                <a:noFill/>
                <a:round/>
              </a:ln>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655" name="Freeform 282"/>
              <p:cNvSpPr/>
              <p:nvPr/>
            </p:nvSpPr>
            <p:spPr bwMode="auto">
              <a:xfrm>
                <a:off x="3570" y="760"/>
                <a:ext cx="10" cy="157"/>
              </a:xfrm>
              <a:custGeom>
                <a:avLst/>
                <a:gdLst/>
                <a:ahLst/>
                <a:cxnLst>
                  <a:cxn ang="0">
                    <a:pos x="10" y="0"/>
                  </a:cxn>
                  <a:cxn ang="0">
                    <a:pos x="10" y="0"/>
                  </a:cxn>
                  <a:cxn ang="0">
                    <a:pos x="0" y="3"/>
                  </a:cxn>
                  <a:cxn ang="0">
                    <a:pos x="0" y="124"/>
                  </a:cxn>
                  <a:cxn ang="0">
                    <a:pos x="10" y="157"/>
                  </a:cxn>
                  <a:cxn ang="0">
                    <a:pos x="10" y="0"/>
                  </a:cxn>
                </a:cxnLst>
                <a:rect l="0" t="0" r="r" b="b"/>
                <a:pathLst>
                  <a:path w="10" h="157">
                    <a:moveTo>
                      <a:pt x="10" y="0"/>
                    </a:moveTo>
                    <a:lnTo>
                      <a:pt x="10" y="0"/>
                    </a:lnTo>
                    <a:lnTo>
                      <a:pt x="0" y="3"/>
                    </a:lnTo>
                    <a:lnTo>
                      <a:pt x="0" y="124"/>
                    </a:lnTo>
                    <a:lnTo>
                      <a:pt x="10" y="157"/>
                    </a:lnTo>
                    <a:lnTo>
                      <a:pt x="10" y="0"/>
                    </a:lnTo>
                    <a:close/>
                  </a:path>
                </a:pathLst>
              </a:custGeom>
              <a:solidFill>
                <a:srgbClr val="8B424E"/>
              </a:solidFill>
              <a:ln w="9525">
                <a:noFill/>
                <a:round/>
              </a:ln>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656" name="Freeform 283"/>
              <p:cNvSpPr/>
              <p:nvPr/>
            </p:nvSpPr>
            <p:spPr bwMode="auto">
              <a:xfrm>
                <a:off x="3580" y="756"/>
                <a:ext cx="12" cy="194"/>
              </a:xfrm>
              <a:custGeom>
                <a:avLst/>
                <a:gdLst/>
                <a:ahLst/>
                <a:cxnLst>
                  <a:cxn ang="0">
                    <a:pos x="12" y="0"/>
                  </a:cxn>
                  <a:cxn ang="0">
                    <a:pos x="12" y="0"/>
                  </a:cxn>
                  <a:cxn ang="0">
                    <a:pos x="0" y="4"/>
                  </a:cxn>
                  <a:cxn ang="0">
                    <a:pos x="0" y="161"/>
                  </a:cxn>
                  <a:cxn ang="0">
                    <a:pos x="12" y="194"/>
                  </a:cxn>
                  <a:cxn ang="0">
                    <a:pos x="12" y="0"/>
                  </a:cxn>
                </a:cxnLst>
                <a:rect l="0" t="0" r="r" b="b"/>
                <a:pathLst>
                  <a:path w="12" h="194">
                    <a:moveTo>
                      <a:pt x="12" y="0"/>
                    </a:moveTo>
                    <a:lnTo>
                      <a:pt x="12" y="0"/>
                    </a:lnTo>
                    <a:lnTo>
                      <a:pt x="0" y="4"/>
                    </a:lnTo>
                    <a:lnTo>
                      <a:pt x="0" y="161"/>
                    </a:lnTo>
                    <a:lnTo>
                      <a:pt x="12" y="194"/>
                    </a:lnTo>
                    <a:lnTo>
                      <a:pt x="12" y="0"/>
                    </a:lnTo>
                    <a:close/>
                  </a:path>
                </a:pathLst>
              </a:custGeom>
              <a:solidFill>
                <a:srgbClr val="FF81B3"/>
              </a:solidFill>
              <a:ln w="9525">
                <a:noFill/>
                <a:round/>
              </a:ln>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657" name="Freeform 284"/>
              <p:cNvSpPr/>
              <p:nvPr/>
            </p:nvSpPr>
            <p:spPr bwMode="auto">
              <a:xfrm>
                <a:off x="3838" y="565"/>
                <a:ext cx="87" cy="125"/>
              </a:xfrm>
              <a:custGeom>
                <a:avLst/>
                <a:gdLst/>
                <a:ahLst/>
                <a:cxnLst>
                  <a:cxn ang="0">
                    <a:pos x="0" y="68"/>
                  </a:cxn>
                  <a:cxn ang="0">
                    <a:pos x="16" y="125"/>
                  </a:cxn>
                  <a:cxn ang="0">
                    <a:pos x="16" y="125"/>
                  </a:cxn>
                  <a:cxn ang="0">
                    <a:pos x="44" y="84"/>
                  </a:cxn>
                  <a:cxn ang="0">
                    <a:pos x="65" y="45"/>
                  </a:cxn>
                  <a:cxn ang="0">
                    <a:pos x="80" y="18"/>
                  </a:cxn>
                  <a:cxn ang="0">
                    <a:pos x="87" y="0"/>
                  </a:cxn>
                  <a:cxn ang="0">
                    <a:pos x="87" y="0"/>
                  </a:cxn>
                  <a:cxn ang="0">
                    <a:pos x="65" y="19"/>
                  </a:cxn>
                  <a:cxn ang="0">
                    <a:pos x="37" y="42"/>
                  </a:cxn>
                  <a:cxn ang="0">
                    <a:pos x="0" y="68"/>
                  </a:cxn>
                  <a:cxn ang="0">
                    <a:pos x="0" y="68"/>
                  </a:cxn>
                </a:cxnLst>
                <a:rect l="0" t="0" r="r" b="b"/>
                <a:pathLst>
                  <a:path w="87" h="125">
                    <a:moveTo>
                      <a:pt x="0" y="68"/>
                    </a:moveTo>
                    <a:lnTo>
                      <a:pt x="16" y="125"/>
                    </a:lnTo>
                    <a:lnTo>
                      <a:pt x="16" y="125"/>
                    </a:lnTo>
                    <a:lnTo>
                      <a:pt x="44" y="84"/>
                    </a:lnTo>
                    <a:lnTo>
                      <a:pt x="65" y="45"/>
                    </a:lnTo>
                    <a:lnTo>
                      <a:pt x="80" y="18"/>
                    </a:lnTo>
                    <a:lnTo>
                      <a:pt x="87" y="0"/>
                    </a:lnTo>
                    <a:lnTo>
                      <a:pt x="87" y="0"/>
                    </a:lnTo>
                    <a:lnTo>
                      <a:pt x="65" y="19"/>
                    </a:lnTo>
                    <a:lnTo>
                      <a:pt x="37" y="42"/>
                    </a:lnTo>
                    <a:lnTo>
                      <a:pt x="0" y="68"/>
                    </a:lnTo>
                    <a:lnTo>
                      <a:pt x="0" y="68"/>
                    </a:lnTo>
                    <a:close/>
                  </a:path>
                </a:pathLst>
              </a:custGeom>
              <a:solidFill>
                <a:srgbClr val="C5C230"/>
              </a:solidFill>
              <a:ln w="9525">
                <a:noFill/>
                <a:round/>
              </a:ln>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658" name="Freeform 285"/>
              <p:cNvSpPr/>
              <p:nvPr/>
            </p:nvSpPr>
            <p:spPr bwMode="auto">
              <a:xfrm>
                <a:off x="3316" y="772"/>
                <a:ext cx="281" cy="199"/>
              </a:xfrm>
              <a:custGeom>
                <a:avLst/>
                <a:gdLst/>
                <a:ahLst/>
                <a:cxnLst>
                  <a:cxn ang="0">
                    <a:pos x="0" y="43"/>
                  </a:cxn>
                  <a:cxn ang="0">
                    <a:pos x="28" y="125"/>
                  </a:cxn>
                  <a:cxn ang="0">
                    <a:pos x="28" y="125"/>
                  </a:cxn>
                  <a:cxn ang="0">
                    <a:pos x="51" y="140"/>
                  </a:cxn>
                  <a:cxn ang="0">
                    <a:pos x="77" y="156"/>
                  </a:cxn>
                  <a:cxn ang="0">
                    <a:pos x="108" y="171"/>
                  </a:cxn>
                  <a:cxn ang="0">
                    <a:pos x="127" y="180"/>
                  </a:cxn>
                  <a:cxn ang="0">
                    <a:pos x="148" y="187"/>
                  </a:cxn>
                  <a:cxn ang="0">
                    <a:pos x="169" y="192"/>
                  </a:cxn>
                  <a:cxn ang="0">
                    <a:pos x="189" y="196"/>
                  </a:cxn>
                  <a:cxn ang="0">
                    <a:pos x="212" y="199"/>
                  </a:cxn>
                  <a:cxn ang="0">
                    <a:pos x="234" y="199"/>
                  </a:cxn>
                  <a:cxn ang="0">
                    <a:pos x="257" y="197"/>
                  </a:cxn>
                  <a:cxn ang="0">
                    <a:pos x="281" y="192"/>
                  </a:cxn>
                  <a:cxn ang="0">
                    <a:pos x="214" y="0"/>
                  </a:cxn>
                  <a:cxn ang="0">
                    <a:pos x="214" y="0"/>
                  </a:cxn>
                  <a:cxn ang="0">
                    <a:pos x="104" y="26"/>
                  </a:cxn>
                  <a:cxn ang="0">
                    <a:pos x="40" y="38"/>
                  </a:cxn>
                  <a:cxn ang="0">
                    <a:pos x="7" y="43"/>
                  </a:cxn>
                  <a:cxn ang="0">
                    <a:pos x="0" y="43"/>
                  </a:cxn>
                  <a:cxn ang="0">
                    <a:pos x="0" y="43"/>
                  </a:cxn>
                </a:cxnLst>
                <a:rect l="0" t="0" r="r" b="b"/>
                <a:pathLst>
                  <a:path w="281" h="199">
                    <a:moveTo>
                      <a:pt x="0" y="43"/>
                    </a:moveTo>
                    <a:lnTo>
                      <a:pt x="28" y="125"/>
                    </a:lnTo>
                    <a:lnTo>
                      <a:pt x="28" y="125"/>
                    </a:lnTo>
                    <a:lnTo>
                      <a:pt x="51" y="140"/>
                    </a:lnTo>
                    <a:lnTo>
                      <a:pt x="77" y="156"/>
                    </a:lnTo>
                    <a:lnTo>
                      <a:pt x="108" y="171"/>
                    </a:lnTo>
                    <a:lnTo>
                      <a:pt x="127" y="180"/>
                    </a:lnTo>
                    <a:lnTo>
                      <a:pt x="148" y="187"/>
                    </a:lnTo>
                    <a:lnTo>
                      <a:pt x="169" y="192"/>
                    </a:lnTo>
                    <a:lnTo>
                      <a:pt x="189" y="196"/>
                    </a:lnTo>
                    <a:lnTo>
                      <a:pt x="212" y="199"/>
                    </a:lnTo>
                    <a:lnTo>
                      <a:pt x="234" y="199"/>
                    </a:lnTo>
                    <a:lnTo>
                      <a:pt x="257" y="197"/>
                    </a:lnTo>
                    <a:lnTo>
                      <a:pt x="281" y="192"/>
                    </a:lnTo>
                    <a:lnTo>
                      <a:pt x="214" y="0"/>
                    </a:lnTo>
                    <a:lnTo>
                      <a:pt x="214" y="0"/>
                    </a:lnTo>
                    <a:lnTo>
                      <a:pt x="104" y="26"/>
                    </a:lnTo>
                    <a:lnTo>
                      <a:pt x="40" y="38"/>
                    </a:lnTo>
                    <a:lnTo>
                      <a:pt x="7" y="43"/>
                    </a:lnTo>
                    <a:lnTo>
                      <a:pt x="0" y="43"/>
                    </a:lnTo>
                    <a:lnTo>
                      <a:pt x="0" y="43"/>
                    </a:lnTo>
                    <a:close/>
                  </a:path>
                </a:pathLst>
              </a:custGeom>
              <a:solidFill>
                <a:srgbClr val="68A2B3"/>
              </a:solidFill>
              <a:ln w="9525">
                <a:noFill/>
                <a:round/>
              </a:ln>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659" name="Freeform 286"/>
              <p:cNvSpPr/>
              <p:nvPr/>
            </p:nvSpPr>
            <p:spPr bwMode="auto">
              <a:xfrm>
                <a:off x="2343" y="246"/>
                <a:ext cx="708" cy="340"/>
              </a:xfrm>
              <a:custGeom>
                <a:avLst/>
                <a:gdLst/>
                <a:ahLst/>
                <a:cxnLst>
                  <a:cxn ang="0">
                    <a:pos x="534" y="7"/>
                  </a:cxn>
                  <a:cxn ang="0">
                    <a:pos x="534" y="7"/>
                  </a:cxn>
                  <a:cxn ang="0">
                    <a:pos x="460" y="16"/>
                  </a:cxn>
                  <a:cxn ang="0">
                    <a:pos x="375" y="28"/>
                  </a:cxn>
                  <a:cxn ang="0">
                    <a:pos x="286" y="45"/>
                  </a:cxn>
                  <a:cxn ang="0">
                    <a:pos x="200" y="63"/>
                  </a:cxn>
                  <a:cxn ang="0">
                    <a:pos x="122" y="80"/>
                  </a:cxn>
                  <a:cxn ang="0">
                    <a:pos x="59" y="96"/>
                  </a:cxn>
                  <a:cxn ang="0">
                    <a:pos x="16" y="108"/>
                  </a:cxn>
                  <a:cxn ang="0">
                    <a:pos x="4" y="111"/>
                  </a:cxn>
                  <a:cxn ang="0">
                    <a:pos x="0" y="115"/>
                  </a:cxn>
                  <a:cxn ang="0">
                    <a:pos x="0" y="115"/>
                  </a:cxn>
                  <a:cxn ang="0">
                    <a:pos x="9" y="122"/>
                  </a:cxn>
                  <a:cxn ang="0">
                    <a:pos x="35" y="136"/>
                  </a:cxn>
                  <a:cxn ang="0">
                    <a:pos x="128" y="188"/>
                  </a:cxn>
                  <a:cxn ang="0">
                    <a:pos x="266" y="257"/>
                  </a:cxn>
                  <a:cxn ang="0">
                    <a:pos x="425" y="340"/>
                  </a:cxn>
                  <a:cxn ang="0">
                    <a:pos x="708" y="7"/>
                  </a:cxn>
                  <a:cxn ang="0">
                    <a:pos x="708" y="7"/>
                  </a:cxn>
                  <a:cxn ang="0">
                    <a:pos x="692" y="4"/>
                  </a:cxn>
                  <a:cxn ang="0">
                    <a:pos x="661" y="0"/>
                  </a:cxn>
                  <a:cxn ang="0">
                    <a:pos x="611" y="2"/>
                  </a:cxn>
                  <a:cxn ang="0">
                    <a:pos x="534" y="7"/>
                  </a:cxn>
                  <a:cxn ang="0">
                    <a:pos x="534" y="7"/>
                  </a:cxn>
                </a:cxnLst>
                <a:rect l="0" t="0" r="r" b="b"/>
                <a:pathLst>
                  <a:path w="708" h="340">
                    <a:moveTo>
                      <a:pt x="534" y="7"/>
                    </a:moveTo>
                    <a:lnTo>
                      <a:pt x="534" y="7"/>
                    </a:lnTo>
                    <a:lnTo>
                      <a:pt x="460" y="16"/>
                    </a:lnTo>
                    <a:lnTo>
                      <a:pt x="375" y="28"/>
                    </a:lnTo>
                    <a:lnTo>
                      <a:pt x="286" y="45"/>
                    </a:lnTo>
                    <a:lnTo>
                      <a:pt x="200" y="63"/>
                    </a:lnTo>
                    <a:lnTo>
                      <a:pt x="122" y="80"/>
                    </a:lnTo>
                    <a:lnTo>
                      <a:pt x="59" y="96"/>
                    </a:lnTo>
                    <a:lnTo>
                      <a:pt x="16" y="108"/>
                    </a:lnTo>
                    <a:lnTo>
                      <a:pt x="4" y="111"/>
                    </a:lnTo>
                    <a:lnTo>
                      <a:pt x="0" y="115"/>
                    </a:lnTo>
                    <a:lnTo>
                      <a:pt x="0" y="115"/>
                    </a:lnTo>
                    <a:lnTo>
                      <a:pt x="9" y="122"/>
                    </a:lnTo>
                    <a:lnTo>
                      <a:pt x="35" y="136"/>
                    </a:lnTo>
                    <a:lnTo>
                      <a:pt x="128" y="188"/>
                    </a:lnTo>
                    <a:lnTo>
                      <a:pt x="266" y="257"/>
                    </a:lnTo>
                    <a:lnTo>
                      <a:pt x="425" y="340"/>
                    </a:lnTo>
                    <a:lnTo>
                      <a:pt x="708" y="7"/>
                    </a:lnTo>
                    <a:lnTo>
                      <a:pt x="708" y="7"/>
                    </a:lnTo>
                    <a:lnTo>
                      <a:pt x="692" y="4"/>
                    </a:lnTo>
                    <a:lnTo>
                      <a:pt x="661" y="0"/>
                    </a:lnTo>
                    <a:lnTo>
                      <a:pt x="611" y="2"/>
                    </a:lnTo>
                    <a:lnTo>
                      <a:pt x="534" y="7"/>
                    </a:lnTo>
                    <a:lnTo>
                      <a:pt x="534" y="7"/>
                    </a:lnTo>
                    <a:close/>
                  </a:path>
                </a:pathLst>
              </a:custGeom>
              <a:solidFill>
                <a:srgbClr val="A9B849"/>
              </a:solidFill>
              <a:ln w="9525">
                <a:noFill/>
                <a:round/>
              </a:ln>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660" name="Freeform 287"/>
              <p:cNvSpPr/>
              <p:nvPr/>
            </p:nvSpPr>
            <p:spPr bwMode="auto">
              <a:xfrm>
                <a:off x="2785" y="272"/>
                <a:ext cx="314" cy="333"/>
              </a:xfrm>
              <a:custGeom>
                <a:avLst/>
                <a:gdLst/>
                <a:ahLst/>
                <a:cxnLst>
                  <a:cxn ang="0">
                    <a:pos x="294" y="0"/>
                  </a:cxn>
                  <a:cxn ang="0">
                    <a:pos x="0" y="321"/>
                  </a:cxn>
                  <a:cxn ang="0">
                    <a:pos x="0" y="321"/>
                  </a:cxn>
                  <a:cxn ang="0">
                    <a:pos x="21" y="333"/>
                  </a:cxn>
                  <a:cxn ang="0">
                    <a:pos x="314" y="16"/>
                  </a:cxn>
                  <a:cxn ang="0">
                    <a:pos x="314" y="16"/>
                  </a:cxn>
                  <a:cxn ang="0">
                    <a:pos x="294" y="0"/>
                  </a:cxn>
                  <a:cxn ang="0">
                    <a:pos x="294" y="0"/>
                  </a:cxn>
                </a:cxnLst>
                <a:rect l="0" t="0" r="r" b="b"/>
                <a:pathLst>
                  <a:path w="314" h="333">
                    <a:moveTo>
                      <a:pt x="294" y="0"/>
                    </a:moveTo>
                    <a:lnTo>
                      <a:pt x="0" y="321"/>
                    </a:lnTo>
                    <a:lnTo>
                      <a:pt x="0" y="321"/>
                    </a:lnTo>
                    <a:lnTo>
                      <a:pt x="21" y="333"/>
                    </a:lnTo>
                    <a:lnTo>
                      <a:pt x="314" y="16"/>
                    </a:lnTo>
                    <a:lnTo>
                      <a:pt x="314" y="16"/>
                    </a:lnTo>
                    <a:lnTo>
                      <a:pt x="294" y="0"/>
                    </a:lnTo>
                    <a:lnTo>
                      <a:pt x="294" y="0"/>
                    </a:lnTo>
                    <a:close/>
                  </a:path>
                </a:pathLst>
              </a:custGeom>
              <a:solidFill>
                <a:srgbClr val="83C2AC"/>
              </a:solidFill>
              <a:ln w="9525">
                <a:noFill/>
                <a:round/>
              </a:ln>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661" name="Freeform 288"/>
              <p:cNvSpPr/>
              <p:nvPr/>
            </p:nvSpPr>
            <p:spPr bwMode="auto">
              <a:xfrm>
                <a:off x="2806" y="288"/>
                <a:ext cx="321" cy="324"/>
              </a:xfrm>
              <a:custGeom>
                <a:avLst/>
                <a:gdLst/>
                <a:ahLst/>
                <a:cxnLst>
                  <a:cxn ang="0">
                    <a:pos x="293" y="0"/>
                  </a:cxn>
                  <a:cxn ang="0">
                    <a:pos x="0" y="317"/>
                  </a:cxn>
                  <a:cxn ang="0">
                    <a:pos x="0" y="317"/>
                  </a:cxn>
                  <a:cxn ang="0">
                    <a:pos x="14" y="324"/>
                  </a:cxn>
                  <a:cxn ang="0">
                    <a:pos x="321" y="28"/>
                  </a:cxn>
                  <a:cxn ang="0">
                    <a:pos x="321" y="28"/>
                  </a:cxn>
                  <a:cxn ang="0">
                    <a:pos x="307" y="14"/>
                  </a:cxn>
                  <a:cxn ang="0">
                    <a:pos x="293" y="0"/>
                  </a:cxn>
                  <a:cxn ang="0">
                    <a:pos x="293" y="0"/>
                  </a:cxn>
                </a:cxnLst>
                <a:rect l="0" t="0" r="r" b="b"/>
                <a:pathLst>
                  <a:path w="321" h="324">
                    <a:moveTo>
                      <a:pt x="293" y="0"/>
                    </a:moveTo>
                    <a:lnTo>
                      <a:pt x="0" y="317"/>
                    </a:lnTo>
                    <a:lnTo>
                      <a:pt x="0" y="317"/>
                    </a:lnTo>
                    <a:lnTo>
                      <a:pt x="14" y="324"/>
                    </a:lnTo>
                    <a:lnTo>
                      <a:pt x="321" y="28"/>
                    </a:lnTo>
                    <a:lnTo>
                      <a:pt x="321" y="28"/>
                    </a:lnTo>
                    <a:lnTo>
                      <a:pt x="307" y="14"/>
                    </a:lnTo>
                    <a:lnTo>
                      <a:pt x="293" y="0"/>
                    </a:lnTo>
                    <a:lnTo>
                      <a:pt x="293" y="0"/>
                    </a:lnTo>
                    <a:close/>
                  </a:path>
                </a:pathLst>
              </a:custGeom>
              <a:solidFill>
                <a:srgbClr val="744E4E"/>
              </a:solidFill>
              <a:ln w="9525">
                <a:noFill/>
                <a:round/>
              </a:ln>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662" name="Freeform 289"/>
              <p:cNvSpPr/>
              <p:nvPr/>
            </p:nvSpPr>
            <p:spPr bwMode="auto">
              <a:xfrm>
                <a:off x="2820" y="316"/>
                <a:ext cx="328" cy="307"/>
              </a:xfrm>
              <a:custGeom>
                <a:avLst/>
                <a:gdLst/>
                <a:ahLst/>
                <a:cxnLst>
                  <a:cxn ang="0">
                    <a:pos x="307" y="0"/>
                  </a:cxn>
                  <a:cxn ang="0">
                    <a:pos x="0" y="296"/>
                  </a:cxn>
                  <a:cxn ang="0">
                    <a:pos x="0" y="296"/>
                  </a:cxn>
                  <a:cxn ang="0">
                    <a:pos x="21" y="307"/>
                  </a:cxn>
                  <a:cxn ang="0">
                    <a:pos x="328" y="24"/>
                  </a:cxn>
                  <a:cxn ang="0">
                    <a:pos x="328" y="24"/>
                  </a:cxn>
                  <a:cxn ang="0">
                    <a:pos x="307" y="0"/>
                  </a:cxn>
                  <a:cxn ang="0">
                    <a:pos x="307" y="0"/>
                  </a:cxn>
                </a:cxnLst>
                <a:rect l="0" t="0" r="r" b="b"/>
                <a:pathLst>
                  <a:path w="328" h="307">
                    <a:moveTo>
                      <a:pt x="307" y="0"/>
                    </a:moveTo>
                    <a:lnTo>
                      <a:pt x="0" y="296"/>
                    </a:lnTo>
                    <a:lnTo>
                      <a:pt x="0" y="296"/>
                    </a:lnTo>
                    <a:lnTo>
                      <a:pt x="21" y="307"/>
                    </a:lnTo>
                    <a:lnTo>
                      <a:pt x="328" y="24"/>
                    </a:lnTo>
                    <a:lnTo>
                      <a:pt x="328" y="24"/>
                    </a:lnTo>
                    <a:lnTo>
                      <a:pt x="307" y="0"/>
                    </a:lnTo>
                    <a:lnTo>
                      <a:pt x="307" y="0"/>
                    </a:lnTo>
                    <a:close/>
                  </a:path>
                </a:pathLst>
              </a:custGeom>
              <a:solidFill>
                <a:srgbClr val="83C2AC"/>
              </a:solidFill>
              <a:ln w="9525">
                <a:noFill/>
                <a:round/>
              </a:ln>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663" name="Freeform 290"/>
              <p:cNvSpPr/>
              <p:nvPr/>
            </p:nvSpPr>
            <p:spPr bwMode="auto">
              <a:xfrm>
                <a:off x="2841" y="340"/>
                <a:ext cx="343" cy="284"/>
              </a:xfrm>
              <a:custGeom>
                <a:avLst/>
                <a:gdLst/>
                <a:ahLst/>
                <a:cxnLst>
                  <a:cxn ang="0">
                    <a:pos x="340" y="45"/>
                  </a:cxn>
                  <a:cxn ang="0">
                    <a:pos x="7" y="284"/>
                  </a:cxn>
                  <a:cxn ang="0">
                    <a:pos x="340" y="45"/>
                  </a:cxn>
                  <a:cxn ang="0">
                    <a:pos x="340" y="45"/>
                  </a:cxn>
                  <a:cxn ang="0">
                    <a:pos x="324" y="22"/>
                  </a:cxn>
                  <a:cxn ang="0">
                    <a:pos x="307" y="0"/>
                  </a:cxn>
                  <a:cxn ang="0">
                    <a:pos x="0" y="283"/>
                  </a:cxn>
                  <a:cxn ang="0">
                    <a:pos x="0" y="283"/>
                  </a:cxn>
                  <a:cxn ang="0">
                    <a:pos x="5" y="284"/>
                  </a:cxn>
                  <a:cxn ang="0">
                    <a:pos x="343" y="50"/>
                  </a:cxn>
                  <a:cxn ang="0">
                    <a:pos x="343" y="50"/>
                  </a:cxn>
                  <a:cxn ang="0">
                    <a:pos x="340" y="45"/>
                  </a:cxn>
                  <a:cxn ang="0">
                    <a:pos x="340" y="45"/>
                  </a:cxn>
                </a:cxnLst>
                <a:rect l="0" t="0" r="r" b="b"/>
                <a:pathLst>
                  <a:path w="343" h="284">
                    <a:moveTo>
                      <a:pt x="340" y="45"/>
                    </a:moveTo>
                    <a:lnTo>
                      <a:pt x="7" y="284"/>
                    </a:lnTo>
                    <a:lnTo>
                      <a:pt x="340" y="45"/>
                    </a:lnTo>
                    <a:lnTo>
                      <a:pt x="340" y="45"/>
                    </a:lnTo>
                    <a:lnTo>
                      <a:pt x="324" y="22"/>
                    </a:lnTo>
                    <a:lnTo>
                      <a:pt x="307" y="0"/>
                    </a:lnTo>
                    <a:lnTo>
                      <a:pt x="0" y="283"/>
                    </a:lnTo>
                    <a:lnTo>
                      <a:pt x="0" y="283"/>
                    </a:lnTo>
                    <a:lnTo>
                      <a:pt x="5" y="284"/>
                    </a:lnTo>
                    <a:lnTo>
                      <a:pt x="343" y="50"/>
                    </a:lnTo>
                    <a:lnTo>
                      <a:pt x="343" y="50"/>
                    </a:lnTo>
                    <a:lnTo>
                      <a:pt x="340" y="45"/>
                    </a:lnTo>
                    <a:lnTo>
                      <a:pt x="340" y="45"/>
                    </a:lnTo>
                    <a:close/>
                  </a:path>
                </a:pathLst>
              </a:custGeom>
              <a:solidFill>
                <a:srgbClr val="744E4E"/>
              </a:solidFill>
              <a:ln w="9525">
                <a:noFill/>
                <a:round/>
              </a:ln>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664" name="Freeform 291"/>
              <p:cNvSpPr/>
              <p:nvPr/>
            </p:nvSpPr>
            <p:spPr bwMode="auto">
              <a:xfrm>
                <a:off x="2846" y="390"/>
                <a:ext cx="352" cy="241"/>
              </a:xfrm>
              <a:custGeom>
                <a:avLst/>
                <a:gdLst/>
                <a:ahLst/>
                <a:cxnLst>
                  <a:cxn ang="0">
                    <a:pos x="0" y="234"/>
                  </a:cxn>
                  <a:cxn ang="0">
                    <a:pos x="0" y="234"/>
                  </a:cxn>
                  <a:cxn ang="0">
                    <a:pos x="11" y="241"/>
                  </a:cxn>
                  <a:cxn ang="0">
                    <a:pos x="352" y="24"/>
                  </a:cxn>
                  <a:cxn ang="0">
                    <a:pos x="352" y="24"/>
                  </a:cxn>
                  <a:cxn ang="0">
                    <a:pos x="338" y="0"/>
                  </a:cxn>
                  <a:cxn ang="0">
                    <a:pos x="0" y="234"/>
                  </a:cxn>
                </a:cxnLst>
                <a:rect l="0" t="0" r="r" b="b"/>
                <a:pathLst>
                  <a:path w="352" h="241">
                    <a:moveTo>
                      <a:pt x="0" y="234"/>
                    </a:moveTo>
                    <a:lnTo>
                      <a:pt x="0" y="234"/>
                    </a:lnTo>
                    <a:lnTo>
                      <a:pt x="11" y="241"/>
                    </a:lnTo>
                    <a:lnTo>
                      <a:pt x="352" y="24"/>
                    </a:lnTo>
                    <a:lnTo>
                      <a:pt x="352" y="24"/>
                    </a:lnTo>
                    <a:lnTo>
                      <a:pt x="338" y="0"/>
                    </a:lnTo>
                    <a:lnTo>
                      <a:pt x="0" y="234"/>
                    </a:lnTo>
                    <a:close/>
                  </a:path>
                </a:pathLst>
              </a:custGeom>
              <a:solidFill>
                <a:srgbClr val="83C2AC"/>
              </a:solidFill>
              <a:ln w="9525">
                <a:noFill/>
                <a:round/>
              </a:ln>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665" name="Freeform 292"/>
              <p:cNvSpPr/>
              <p:nvPr/>
            </p:nvSpPr>
            <p:spPr bwMode="auto">
              <a:xfrm>
                <a:off x="2857" y="414"/>
                <a:ext cx="355" cy="221"/>
              </a:xfrm>
              <a:custGeom>
                <a:avLst/>
                <a:gdLst/>
                <a:ahLst/>
                <a:cxnLst>
                  <a:cxn ang="0">
                    <a:pos x="0" y="217"/>
                  </a:cxn>
                  <a:cxn ang="0">
                    <a:pos x="0" y="217"/>
                  </a:cxn>
                  <a:cxn ang="0">
                    <a:pos x="10" y="221"/>
                  </a:cxn>
                  <a:cxn ang="0">
                    <a:pos x="355" y="23"/>
                  </a:cxn>
                  <a:cxn ang="0">
                    <a:pos x="355" y="23"/>
                  </a:cxn>
                  <a:cxn ang="0">
                    <a:pos x="341" y="0"/>
                  </a:cxn>
                  <a:cxn ang="0">
                    <a:pos x="0" y="217"/>
                  </a:cxn>
                </a:cxnLst>
                <a:rect l="0" t="0" r="r" b="b"/>
                <a:pathLst>
                  <a:path w="355" h="221">
                    <a:moveTo>
                      <a:pt x="0" y="217"/>
                    </a:moveTo>
                    <a:lnTo>
                      <a:pt x="0" y="217"/>
                    </a:lnTo>
                    <a:lnTo>
                      <a:pt x="10" y="221"/>
                    </a:lnTo>
                    <a:lnTo>
                      <a:pt x="355" y="23"/>
                    </a:lnTo>
                    <a:lnTo>
                      <a:pt x="355" y="23"/>
                    </a:lnTo>
                    <a:lnTo>
                      <a:pt x="341" y="0"/>
                    </a:lnTo>
                    <a:lnTo>
                      <a:pt x="0" y="217"/>
                    </a:lnTo>
                    <a:close/>
                  </a:path>
                </a:pathLst>
              </a:custGeom>
              <a:solidFill>
                <a:srgbClr val="744E4E"/>
              </a:solidFill>
              <a:ln w="9525">
                <a:noFill/>
                <a:round/>
              </a:ln>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666" name="Freeform 293"/>
              <p:cNvSpPr/>
              <p:nvPr/>
            </p:nvSpPr>
            <p:spPr bwMode="auto">
              <a:xfrm>
                <a:off x="2867" y="437"/>
                <a:ext cx="357" cy="210"/>
              </a:xfrm>
              <a:custGeom>
                <a:avLst/>
                <a:gdLst/>
                <a:ahLst/>
                <a:cxnLst>
                  <a:cxn ang="0">
                    <a:pos x="0" y="198"/>
                  </a:cxn>
                  <a:cxn ang="0">
                    <a:pos x="0" y="198"/>
                  </a:cxn>
                  <a:cxn ang="0">
                    <a:pos x="23" y="210"/>
                  </a:cxn>
                  <a:cxn ang="0">
                    <a:pos x="357" y="26"/>
                  </a:cxn>
                  <a:cxn ang="0">
                    <a:pos x="357" y="26"/>
                  </a:cxn>
                  <a:cxn ang="0">
                    <a:pos x="345" y="0"/>
                  </a:cxn>
                  <a:cxn ang="0">
                    <a:pos x="0" y="198"/>
                  </a:cxn>
                </a:cxnLst>
                <a:rect l="0" t="0" r="r" b="b"/>
                <a:pathLst>
                  <a:path w="357" h="210">
                    <a:moveTo>
                      <a:pt x="0" y="198"/>
                    </a:moveTo>
                    <a:lnTo>
                      <a:pt x="0" y="198"/>
                    </a:lnTo>
                    <a:lnTo>
                      <a:pt x="23" y="210"/>
                    </a:lnTo>
                    <a:lnTo>
                      <a:pt x="357" y="26"/>
                    </a:lnTo>
                    <a:lnTo>
                      <a:pt x="357" y="26"/>
                    </a:lnTo>
                    <a:lnTo>
                      <a:pt x="345" y="0"/>
                    </a:lnTo>
                    <a:lnTo>
                      <a:pt x="0" y="198"/>
                    </a:lnTo>
                    <a:close/>
                  </a:path>
                </a:pathLst>
              </a:custGeom>
              <a:solidFill>
                <a:srgbClr val="83C2AC"/>
              </a:solidFill>
              <a:ln w="9525">
                <a:noFill/>
                <a:round/>
              </a:ln>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667" name="Freeform 294"/>
              <p:cNvSpPr/>
              <p:nvPr/>
            </p:nvSpPr>
            <p:spPr bwMode="auto">
              <a:xfrm>
                <a:off x="2768" y="253"/>
                <a:ext cx="311" cy="340"/>
              </a:xfrm>
              <a:custGeom>
                <a:avLst/>
                <a:gdLst/>
                <a:ahLst/>
                <a:cxnLst>
                  <a:cxn ang="0">
                    <a:pos x="290" y="5"/>
                  </a:cxn>
                  <a:cxn ang="0">
                    <a:pos x="290" y="5"/>
                  </a:cxn>
                  <a:cxn ang="0">
                    <a:pos x="288" y="4"/>
                  </a:cxn>
                  <a:cxn ang="0">
                    <a:pos x="283" y="0"/>
                  </a:cxn>
                  <a:cxn ang="0">
                    <a:pos x="0" y="333"/>
                  </a:cxn>
                  <a:cxn ang="0">
                    <a:pos x="0" y="333"/>
                  </a:cxn>
                  <a:cxn ang="0">
                    <a:pos x="17" y="340"/>
                  </a:cxn>
                  <a:cxn ang="0">
                    <a:pos x="311" y="19"/>
                  </a:cxn>
                  <a:cxn ang="0">
                    <a:pos x="311" y="19"/>
                  </a:cxn>
                  <a:cxn ang="0">
                    <a:pos x="290" y="5"/>
                  </a:cxn>
                  <a:cxn ang="0">
                    <a:pos x="290" y="5"/>
                  </a:cxn>
                </a:cxnLst>
                <a:rect l="0" t="0" r="r" b="b"/>
                <a:pathLst>
                  <a:path w="311" h="340">
                    <a:moveTo>
                      <a:pt x="290" y="5"/>
                    </a:moveTo>
                    <a:lnTo>
                      <a:pt x="290" y="5"/>
                    </a:lnTo>
                    <a:lnTo>
                      <a:pt x="288" y="4"/>
                    </a:lnTo>
                    <a:lnTo>
                      <a:pt x="283" y="0"/>
                    </a:lnTo>
                    <a:lnTo>
                      <a:pt x="0" y="333"/>
                    </a:lnTo>
                    <a:lnTo>
                      <a:pt x="0" y="333"/>
                    </a:lnTo>
                    <a:lnTo>
                      <a:pt x="17" y="340"/>
                    </a:lnTo>
                    <a:lnTo>
                      <a:pt x="311" y="19"/>
                    </a:lnTo>
                    <a:lnTo>
                      <a:pt x="311" y="19"/>
                    </a:lnTo>
                    <a:lnTo>
                      <a:pt x="290" y="5"/>
                    </a:lnTo>
                    <a:lnTo>
                      <a:pt x="290" y="5"/>
                    </a:lnTo>
                    <a:close/>
                  </a:path>
                </a:pathLst>
              </a:custGeom>
              <a:solidFill>
                <a:srgbClr val="744E4E"/>
              </a:solidFill>
              <a:ln w="9525">
                <a:noFill/>
                <a:round/>
              </a:ln>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668" name="Freeform 295"/>
              <p:cNvSpPr/>
              <p:nvPr/>
            </p:nvSpPr>
            <p:spPr bwMode="auto">
              <a:xfrm>
                <a:off x="2890" y="463"/>
                <a:ext cx="350" cy="210"/>
              </a:xfrm>
              <a:custGeom>
                <a:avLst/>
                <a:gdLst/>
                <a:ahLst/>
                <a:cxnLst>
                  <a:cxn ang="0">
                    <a:pos x="334" y="0"/>
                  </a:cxn>
                  <a:cxn ang="0">
                    <a:pos x="0" y="184"/>
                  </a:cxn>
                  <a:cxn ang="0">
                    <a:pos x="0" y="184"/>
                  </a:cxn>
                  <a:cxn ang="0">
                    <a:pos x="52" y="210"/>
                  </a:cxn>
                  <a:cxn ang="0">
                    <a:pos x="350" y="33"/>
                  </a:cxn>
                  <a:cxn ang="0">
                    <a:pos x="350" y="33"/>
                  </a:cxn>
                  <a:cxn ang="0">
                    <a:pos x="334" y="0"/>
                  </a:cxn>
                  <a:cxn ang="0">
                    <a:pos x="334" y="0"/>
                  </a:cxn>
                </a:cxnLst>
                <a:rect l="0" t="0" r="r" b="b"/>
                <a:pathLst>
                  <a:path w="350" h="210">
                    <a:moveTo>
                      <a:pt x="334" y="0"/>
                    </a:moveTo>
                    <a:lnTo>
                      <a:pt x="0" y="184"/>
                    </a:lnTo>
                    <a:lnTo>
                      <a:pt x="0" y="184"/>
                    </a:lnTo>
                    <a:lnTo>
                      <a:pt x="52" y="210"/>
                    </a:lnTo>
                    <a:lnTo>
                      <a:pt x="350" y="33"/>
                    </a:lnTo>
                    <a:lnTo>
                      <a:pt x="350" y="33"/>
                    </a:lnTo>
                    <a:lnTo>
                      <a:pt x="334" y="0"/>
                    </a:lnTo>
                    <a:lnTo>
                      <a:pt x="334" y="0"/>
                    </a:lnTo>
                    <a:close/>
                  </a:path>
                </a:pathLst>
              </a:custGeom>
              <a:solidFill>
                <a:srgbClr val="D75192"/>
              </a:solidFill>
              <a:ln w="9525">
                <a:noFill/>
                <a:round/>
              </a:ln>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669" name="Freeform 296"/>
              <p:cNvSpPr/>
              <p:nvPr/>
            </p:nvSpPr>
            <p:spPr bwMode="auto">
              <a:xfrm>
                <a:off x="2942" y="496"/>
                <a:ext cx="312" cy="220"/>
              </a:xfrm>
              <a:custGeom>
                <a:avLst/>
                <a:gdLst/>
                <a:ahLst/>
                <a:cxnLst>
                  <a:cxn ang="0">
                    <a:pos x="298" y="0"/>
                  </a:cxn>
                  <a:cxn ang="0">
                    <a:pos x="0" y="177"/>
                  </a:cxn>
                  <a:cxn ang="0">
                    <a:pos x="0" y="177"/>
                  </a:cxn>
                  <a:cxn ang="0">
                    <a:pos x="88" y="220"/>
                  </a:cxn>
                  <a:cxn ang="0">
                    <a:pos x="312" y="33"/>
                  </a:cxn>
                  <a:cxn ang="0">
                    <a:pos x="312" y="33"/>
                  </a:cxn>
                  <a:cxn ang="0">
                    <a:pos x="298" y="0"/>
                  </a:cxn>
                  <a:cxn ang="0">
                    <a:pos x="298" y="0"/>
                  </a:cxn>
                </a:cxnLst>
                <a:rect l="0" t="0" r="r" b="b"/>
                <a:pathLst>
                  <a:path w="312" h="220">
                    <a:moveTo>
                      <a:pt x="298" y="0"/>
                    </a:moveTo>
                    <a:lnTo>
                      <a:pt x="0" y="177"/>
                    </a:lnTo>
                    <a:lnTo>
                      <a:pt x="0" y="177"/>
                    </a:lnTo>
                    <a:lnTo>
                      <a:pt x="88" y="220"/>
                    </a:lnTo>
                    <a:lnTo>
                      <a:pt x="312" y="33"/>
                    </a:lnTo>
                    <a:lnTo>
                      <a:pt x="312" y="33"/>
                    </a:lnTo>
                    <a:lnTo>
                      <a:pt x="298" y="0"/>
                    </a:lnTo>
                    <a:lnTo>
                      <a:pt x="298" y="0"/>
                    </a:lnTo>
                    <a:close/>
                  </a:path>
                </a:pathLst>
              </a:custGeom>
              <a:solidFill>
                <a:srgbClr val="6F5158"/>
              </a:solidFill>
              <a:ln w="9525">
                <a:noFill/>
                <a:round/>
              </a:ln>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670" name="Freeform 297"/>
              <p:cNvSpPr/>
              <p:nvPr/>
            </p:nvSpPr>
            <p:spPr bwMode="auto">
              <a:xfrm>
                <a:off x="3030" y="529"/>
                <a:ext cx="238" cy="206"/>
              </a:xfrm>
              <a:custGeom>
                <a:avLst/>
                <a:gdLst/>
                <a:ahLst/>
                <a:cxnLst>
                  <a:cxn ang="0">
                    <a:pos x="0" y="187"/>
                  </a:cxn>
                  <a:cxn ang="0">
                    <a:pos x="0" y="187"/>
                  </a:cxn>
                  <a:cxn ang="0">
                    <a:pos x="40" y="206"/>
                  </a:cxn>
                  <a:cxn ang="0">
                    <a:pos x="238" y="36"/>
                  </a:cxn>
                  <a:cxn ang="0">
                    <a:pos x="238" y="36"/>
                  </a:cxn>
                  <a:cxn ang="0">
                    <a:pos x="224" y="0"/>
                  </a:cxn>
                  <a:cxn ang="0">
                    <a:pos x="0" y="187"/>
                  </a:cxn>
                </a:cxnLst>
                <a:rect l="0" t="0" r="r" b="b"/>
                <a:pathLst>
                  <a:path w="238" h="206">
                    <a:moveTo>
                      <a:pt x="0" y="187"/>
                    </a:moveTo>
                    <a:lnTo>
                      <a:pt x="0" y="187"/>
                    </a:lnTo>
                    <a:lnTo>
                      <a:pt x="40" y="206"/>
                    </a:lnTo>
                    <a:lnTo>
                      <a:pt x="238" y="36"/>
                    </a:lnTo>
                    <a:lnTo>
                      <a:pt x="238" y="36"/>
                    </a:lnTo>
                    <a:lnTo>
                      <a:pt x="224" y="0"/>
                    </a:lnTo>
                    <a:lnTo>
                      <a:pt x="0" y="187"/>
                    </a:lnTo>
                    <a:close/>
                  </a:path>
                </a:pathLst>
              </a:custGeom>
              <a:solidFill>
                <a:srgbClr val="D7D479"/>
              </a:solidFill>
              <a:ln w="9525">
                <a:noFill/>
                <a:round/>
              </a:ln>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671" name="Freeform 298"/>
              <p:cNvSpPr/>
              <p:nvPr/>
            </p:nvSpPr>
            <p:spPr bwMode="auto">
              <a:xfrm>
                <a:off x="3070" y="565"/>
                <a:ext cx="253" cy="286"/>
              </a:xfrm>
              <a:custGeom>
                <a:avLst/>
                <a:gdLst/>
                <a:ahLst/>
                <a:cxnLst>
                  <a:cxn ang="0">
                    <a:pos x="0" y="170"/>
                  </a:cxn>
                  <a:cxn ang="0">
                    <a:pos x="0" y="170"/>
                  </a:cxn>
                  <a:cxn ang="0">
                    <a:pos x="170" y="253"/>
                  </a:cxn>
                  <a:cxn ang="0">
                    <a:pos x="222" y="278"/>
                  </a:cxn>
                  <a:cxn ang="0">
                    <a:pos x="239" y="283"/>
                  </a:cxn>
                  <a:cxn ang="0">
                    <a:pos x="246" y="286"/>
                  </a:cxn>
                  <a:cxn ang="0">
                    <a:pos x="246" y="286"/>
                  </a:cxn>
                  <a:cxn ang="0">
                    <a:pos x="250" y="285"/>
                  </a:cxn>
                  <a:cxn ang="0">
                    <a:pos x="251" y="280"/>
                  </a:cxn>
                  <a:cxn ang="0">
                    <a:pos x="253" y="262"/>
                  </a:cxn>
                  <a:cxn ang="0">
                    <a:pos x="251" y="234"/>
                  </a:cxn>
                  <a:cxn ang="0">
                    <a:pos x="246" y="198"/>
                  </a:cxn>
                  <a:cxn ang="0">
                    <a:pos x="239" y="155"/>
                  </a:cxn>
                  <a:cxn ang="0">
                    <a:pos x="229" y="108"/>
                  </a:cxn>
                  <a:cxn ang="0">
                    <a:pos x="215" y="56"/>
                  </a:cxn>
                  <a:cxn ang="0">
                    <a:pos x="198" y="0"/>
                  </a:cxn>
                  <a:cxn ang="0">
                    <a:pos x="0" y="170"/>
                  </a:cxn>
                </a:cxnLst>
                <a:rect l="0" t="0" r="r" b="b"/>
                <a:pathLst>
                  <a:path w="253" h="286">
                    <a:moveTo>
                      <a:pt x="0" y="170"/>
                    </a:moveTo>
                    <a:lnTo>
                      <a:pt x="0" y="170"/>
                    </a:lnTo>
                    <a:lnTo>
                      <a:pt x="170" y="253"/>
                    </a:lnTo>
                    <a:lnTo>
                      <a:pt x="222" y="278"/>
                    </a:lnTo>
                    <a:lnTo>
                      <a:pt x="239" y="283"/>
                    </a:lnTo>
                    <a:lnTo>
                      <a:pt x="246" y="286"/>
                    </a:lnTo>
                    <a:lnTo>
                      <a:pt x="246" y="286"/>
                    </a:lnTo>
                    <a:lnTo>
                      <a:pt x="250" y="285"/>
                    </a:lnTo>
                    <a:lnTo>
                      <a:pt x="251" y="280"/>
                    </a:lnTo>
                    <a:lnTo>
                      <a:pt x="253" y="262"/>
                    </a:lnTo>
                    <a:lnTo>
                      <a:pt x="251" y="234"/>
                    </a:lnTo>
                    <a:lnTo>
                      <a:pt x="246" y="198"/>
                    </a:lnTo>
                    <a:lnTo>
                      <a:pt x="239" y="155"/>
                    </a:lnTo>
                    <a:lnTo>
                      <a:pt x="229" y="108"/>
                    </a:lnTo>
                    <a:lnTo>
                      <a:pt x="215" y="56"/>
                    </a:lnTo>
                    <a:lnTo>
                      <a:pt x="198" y="0"/>
                    </a:lnTo>
                    <a:lnTo>
                      <a:pt x="0" y="170"/>
                    </a:lnTo>
                    <a:close/>
                  </a:path>
                </a:pathLst>
              </a:custGeom>
              <a:solidFill>
                <a:srgbClr val="744E4E"/>
              </a:solidFill>
              <a:ln w="9525">
                <a:noFill/>
                <a:round/>
              </a:ln>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672" name="Freeform 299"/>
              <p:cNvSpPr/>
              <p:nvPr/>
            </p:nvSpPr>
            <p:spPr bwMode="auto">
              <a:xfrm>
                <a:off x="3280" y="760"/>
                <a:ext cx="120" cy="90"/>
              </a:xfrm>
              <a:custGeom>
                <a:avLst/>
                <a:gdLst/>
                <a:ahLst/>
                <a:cxnLst>
                  <a:cxn ang="0">
                    <a:pos x="0" y="0"/>
                  </a:cxn>
                  <a:cxn ang="0">
                    <a:pos x="0" y="0"/>
                  </a:cxn>
                  <a:cxn ang="0">
                    <a:pos x="9" y="45"/>
                  </a:cxn>
                  <a:cxn ang="0">
                    <a:pos x="14" y="72"/>
                  </a:cxn>
                  <a:cxn ang="0">
                    <a:pos x="15" y="90"/>
                  </a:cxn>
                  <a:cxn ang="0">
                    <a:pos x="97" y="60"/>
                  </a:cxn>
                  <a:cxn ang="0">
                    <a:pos x="97" y="60"/>
                  </a:cxn>
                  <a:cxn ang="0">
                    <a:pos x="104" y="52"/>
                  </a:cxn>
                  <a:cxn ang="0">
                    <a:pos x="120" y="26"/>
                  </a:cxn>
                  <a:cxn ang="0">
                    <a:pos x="0" y="0"/>
                  </a:cxn>
                </a:cxnLst>
                <a:rect l="0" t="0" r="r" b="b"/>
                <a:pathLst>
                  <a:path w="120" h="90">
                    <a:moveTo>
                      <a:pt x="0" y="0"/>
                    </a:moveTo>
                    <a:lnTo>
                      <a:pt x="0" y="0"/>
                    </a:lnTo>
                    <a:lnTo>
                      <a:pt x="9" y="45"/>
                    </a:lnTo>
                    <a:lnTo>
                      <a:pt x="14" y="72"/>
                    </a:lnTo>
                    <a:lnTo>
                      <a:pt x="15" y="90"/>
                    </a:lnTo>
                    <a:lnTo>
                      <a:pt x="97" y="60"/>
                    </a:lnTo>
                    <a:lnTo>
                      <a:pt x="97" y="60"/>
                    </a:lnTo>
                    <a:lnTo>
                      <a:pt x="104" y="52"/>
                    </a:lnTo>
                    <a:lnTo>
                      <a:pt x="120" y="26"/>
                    </a:lnTo>
                    <a:lnTo>
                      <a:pt x="0" y="0"/>
                    </a:lnTo>
                    <a:close/>
                  </a:path>
                </a:pathLst>
              </a:custGeom>
              <a:solidFill>
                <a:srgbClr val="FFE153"/>
              </a:solidFill>
              <a:ln w="9525">
                <a:noFill/>
                <a:round/>
              </a:ln>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673" name="Freeform 300"/>
              <p:cNvSpPr/>
              <p:nvPr/>
            </p:nvSpPr>
            <p:spPr bwMode="auto">
              <a:xfrm>
                <a:off x="2726" y="723"/>
                <a:ext cx="323" cy="428"/>
              </a:xfrm>
              <a:custGeom>
                <a:avLst/>
                <a:gdLst/>
                <a:ahLst/>
                <a:cxnLst>
                  <a:cxn ang="0">
                    <a:pos x="294" y="11"/>
                  </a:cxn>
                  <a:cxn ang="0">
                    <a:pos x="294" y="11"/>
                  </a:cxn>
                  <a:cxn ang="0">
                    <a:pos x="282" y="16"/>
                  </a:cxn>
                  <a:cxn ang="0">
                    <a:pos x="269" y="23"/>
                  </a:cxn>
                  <a:cxn ang="0">
                    <a:pos x="247" y="42"/>
                  </a:cxn>
                  <a:cxn ang="0">
                    <a:pos x="223" y="64"/>
                  </a:cxn>
                  <a:cxn ang="0">
                    <a:pos x="198" y="92"/>
                  </a:cxn>
                  <a:cxn ang="0">
                    <a:pos x="174" y="122"/>
                  </a:cxn>
                  <a:cxn ang="0">
                    <a:pos x="150" y="154"/>
                  </a:cxn>
                  <a:cxn ang="0">
                    <a:pos x="127" y="187"/>
                  </a:cxn>
                  <a:cxn ang="0">
                    <a:pos x="105" y="222"/>
                  </a:cxn>
                  <a:cxn ang="0">
                    <a:pos x="66" y="291"/>
                  </a:cxn>
                  <a:cxn ang="0">
                    <a:pos x="33" y="352"/>
                  </a:cxn>
                  <a:cxn ang="0">
                    <a:pos x="11" y="401"/>
                  </a:cxn>
                  <a:cxn ang="0">
                    <a:pos x="4" y="416"/>
                  </a:cxn>
                  <a:cxn ang="0">
                    <a:pos x="0" y="428"/>
                  </a:cxn>
                  <a:cxn ang="0">
                    <a:pos x="0" y="428"/>
                  </a:cxn>
                  <a:cxn ang="0">
                    <a:pos x="23" y="408"/>
                  </a:cxn>
                  <a:cxn ang="0">
                    <a:pos x="47" y="385"/>
                  </a:cxn>
                  <a:cxn ang="0">
                    <a:pos x="80" y="356"/>
                  </a:cxn>
                  <a:cxn ang="0">
                    <a:pos x="122" y="324"/>
                  </a:cxn>
                  <a:cxn ang="0">
                    <a:pos x="172" y="290"/>
                  </a:cxn>
                  <a:cxn ang="0">
                    <a:pos x="198" y="274"/>
                  </a:cxn>
                  <a:cxn ang="0">
                    <a:pos x="226" y="257"/>
                  </a:cxn>
                  <a:cxn ang="0">
                    <a:pos x="255" y="243"/>
                  </a:cxn>
                  <a:cxn ang="0">
                    <a:pos x="287" y="227"/>
                  </a:cxn>
                  <a:cxn ang="0">
                    <a:pos x="287" y="227"/>
                  </a:cxn>
                  <a:cxn ang="0">
                    <a:pos x="294" y="170"/>
                  </a:cxn>
                  <a:cxn ang="0">
                    <a:pos x="301" y="115"/>
                  </a:cxn>
                  <a:cxn ang="0">
                    <a:pos x="311" y="57"/>
                  </a:cxn>
                  <a:cxn ang="0">
                    <a:pos x="323" y="0"/>
                  </a:cxn>
                  <a:cxn ang="0">
                    <a:pos x="323" y="0"/>
                  </a:cxn>
                  <a:cxn ang="0">
                    <a:pos x="308" y="5"/>
                  </a:cxn>
                  <a:cxn ang="0">
                    <a:pos x="294" y="11"/>
                  </a:cxn>
                  <a:cxn ang="0">
                    <a:pos x="294" y="11"/>
                  </a:cxn>
                </a:cxnLst>
                <a:rect l="0" t="0" r="r" b="b"/>
                <a:pathLst>
                  <a:path w="323" h="428">
                    <a:moveTo>
                      <a:pt x="294" y="11"/>
                    </a:moveTo>
                    <a:lnTo>
                      <a:pt x="294" y="11"/>
                    </a:lnTo>
                    <a:lnTo>
                      <a:pt x="282" y="16"/>
                    </a:lnTo>
                    <a:lnTo>
                      <a:pt x="269" y="23"/>
                    </a:lnTo>
                    <a:lnTo>
                      <a:pt x="247" y="42"/>
                    </a:lnTo>
                    <a:lnTo>
                      <a:pt x="223" y="64"/>
                    </a:lnTo>
                    <a:lnTo>
                      <a:pt x="198" y="92"/>
                    </a:lnTo>
                    <a:lnTo>
                      <a:pt x="174" y="122"/>
                    </a:lnTo>
                    <a:lnTo>
                      <a:pt x="150" y="154"/>
                    </a:lnTo>
                    <a:lnTo>
                      <a:pt x="127" y="187"/>
                    </a:lnTo>
                    <a:lnTo>
                      <a:pt x="105" y="222"/>
                    </a:lnTo>
                    <a:lnTo>
                      <a:pt x="66" y="291"/>
                    </a:lnTo>
                    <a:lnTo>
                      <a:pt x="33" y="352"/>
                    </a:lnTo>
                    <a:lnTo>
                      <a:pt x="11" y="401"/>
                    </a:lnTo>
                    <a:lnTo>
                      <a:pt x="4" y="416"/>
                    </a:lnTo>
                    <a:lnTo>
                      <a:pt x="0" y="428"/>
                    </a:lnTo>
                    <a:lnTo>
                      <a:pt x="0" y="428"/>
                    </a:lnTo>
                    <a:lnTo>
                      <a:pt x="23" y="408"/>
                    </a:lnTo>
                    <a:lnTo>
                      <a:pt x="47" y="385"/>
                    </a:lnTo>
                    <a:lnTo>
                      <a:pt x="80" y="356"/>
                    </a:lnTo>
                    <a:lnTo>
                      <a:pt x="122" y="324"/>
                    </a:lnTo>
                    <a:lnTo>
                      <a:pt x="172" y="290"/>
                    </a:lnTo>
                    <a:lnTo>
                      <a:pt x="198" y="274"/>
                    </a:lnTo>
                    <a:lnTo>
                      <a:pt x="226" y="257"/>
                    </a:lnTo>
                    <a:lnTo>
                      <a:pt x="255" y="243"/>
                    </a:lnTo>
                    <a:lnTo>
                      <a:pt x="287" y="227"/>
                    </a:lnTo>
                    <a:lnTo>
                      <a:pt x="287" y="227"/>
                    </a:lnTo>
                    <a:lnTo>
                      <a:pt x="294" y="170"/>
                    </a:lnTo>
                    <a:lnTo>
                      <a:pt x="301" y="115"/>
                    </a:lnTo>
                    <a:lnTo>
                      <a:pt x="311" y="57"/>
                    </a:lnTo>
                    <a:lnTo>
                      <a:pt x="323" y="0"/>
                    </a:lnTo>
                    <a:lnTo>
                      <a:pt x="323" y="0"/>
                    </a:lnTo>
                    <a:lnTo>
                      <a:pt x="308" y="5"/>
                    </a:lnTo>
                    <a:lnTo>
                      <a:pt x="294" y="11"/>
                    </a:lnTo>
                    <a:lnTo>
                      <a:pt x="294" y="11"/>
                    </a:lnTo>
                    <a:close/>
                  </a:path>
                </a:pathLst>
              </a:custGeom>
              <a:solidFill>
                <a:srgbClr val="954988"/>
              </a:solidFill>
              <a:ln w="9525">
                <a:noFill/>
                <a:round/>
              </a:ln>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674" name="Freeform 301"/>
              <p:cNvSpPr/>
              <p:nvPr/>
            </p:nvSpPr>
            <p:spPr bwMode="auto">
              <a:xfrm>
                <a:off x="3094" y="718"/>
                <a:ext cx="23" cy="201"/>
              </a:xfrm>
              <a:custGeom>
                <a:avLst/>
                <a:gdLst/>
                <a:ahLst/>
                <a:cxnLst>
                  <a:cxn ang="0">
                    <a:pos x="12" y="0"/>
                  </a:cxn>
                  <a:cxn ang="0">
                    <a:pos x="12" y="0"/>
                  </a:cxn>
                  <a:cxn ang="0">
                    <a:pos x="0" y="0"/>
                  </a:cxn>
                  <a:cxn ang="0">
                    <a:pos x="4" y="201"/>
                  </a:cxn>
                  <a:cxn ang="0">
                    <a:pos x="4" y="201"/>
                  </a:cxn>
                  <a:cxn ang="0">
                    <a:pos x="23" y="194"/>
                  </a:cxn>
                  <a:cxn ang="0">
                    <a:pos x="23" y="194"/>
                  </a:cxn>
                  <a:cxn ang="0">
                    <a:pos x="16" y="97"/>
                  </a:cxn>
                  <a:cxn ang="0">
                    <a:pos x="14" y="48"/>
                  </a:cxn>
                  <a:cxn ang="0">
                    <a:pos x="12" y="0"/>
                  </a:cxn>
                  <a:cxn ang="0">
                    <a:pos x="12" y="0"/>
                  </a:cxn>
                </a:cxnLst>
                <a:rect l="0" t="0" r="r" b="b"/>
                <a:pathLst>
                  <a:path w="23" h="201">
                    <a:moveTo>
                      <a:pt x="12" y="0"/>
                    </a:moveTo>
                    <a:lnTo>
                      <a:pt x="12" y="0"/>
                    </a:lnTo>
                    <a:lnTo>
                      <a:pt x="0" y="0"/>
                    </a:lnTo>
                    <a:lnTo>
                      <a:pt x="4" y="201"/>
                    </a:lnTo>
                    <a:lnTo>
                      <a:pt x="4" y="201"/>
                    </a:lnTo>
                    <a:lnTo>
                      <a:pt x="23" y="194"/>
                    </a:lnTo>
                    <a:lnTo>
                      <a:pt x="23" y="194"/>
                    </a:lnTo>
                    <a:lnTo>
                      <a:pt x="16" y="97"/>
                    </a:lnTo>
                    <a:lnTo>
                      <a:pt x="14" y="48"/>
                    </a:lnTo>
                    <a:lnTo>
                      <a:pt x="12" y="0"/>
                    </a:lnTo>
                    <a:lnTo>
                      <a:pt x="12" y="0"/>
                    </a:lnTo>
                    <a:close/>
                  </a:path>
                </a:pathLst>
              </a:custGeom>
              <a:solidFill>
                <a:srgbClr val="722600"/>
              </a:solidFill>
              <a:ln w="9525">
                <a:noFill/>
                <a:round/>
              </a:ln>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675" name="Freeform 302"/>
              <p:cNvSpPr/>
              <p:nvPr/>
            </p:nvSpPr>
            <p:spPr bwMode="auto">
              <a:xfrm>
                <a:off x="3079" y="718"/>
                <a:ext cx="19" cy="206"/>
              </a:xfrm>
              <a:custGeom>
                <a:avLst/>
                <a:gdLst/>
                <a:ahLst/>
                <a:cxnLst>
                  <a:cxn ang="0">
                    <a:pos x="15" y="0"/>
                  </a:cxn>
                  <a:cxn ang="0">
                    <a:pos x="15" y="0"/>
                  </a:cxn>
                  <a:cxn ang="0">
                    <a:pos x="1" y="2"/>
                  </a:cxn>
                  <a:cxn ang="0">
                    <a:pos x="0" y="206"/>
                  </a:cxn>
                  <a:cxn ang="0">
                    <a:pos x="0" y="206"/>
                  </a:cxn>
                  <a:cxn ang="0">
                    <a:pos x="19" y="201"/>
                  </a:cxn>
                  <a:cxn ang="0">
                    <a:pos x="15" y="0"/>
                  </a:cxn>
                </a:cxnLst>
                <a:rect l="0" t="0" r="r" b="b"/>
                <a:pathLst>
                  <a:path w="19" h="206">
                    <a:moveTo>
                      <a:pt x="15" y="0"/>
                    </a:moveTo>
                    <a:lnTo>
                      <a:pt x="15" y="0"/>
                    </a:lnTo>
                    <a:lnTo>
                      <a:pt x="1" y="2"/>
                    </a:lnTo>
                    <a:lnTo>
                      <a:pt x="0" y="206"/>
                    </a:lnTo>
                    <a:lnTo>
                      <a:pt x="0" y="206"/>
                    </a:lnTo>
                    <a:lnTo>
                      <a:pt x="19" y="201"/>
                    </a:lnTo>
                    <a:lnTo>
                      <a:pt x="15" y="0"/>
                    </a:lnTo>
                    <a:close/>
                  </a:path>
                </a:pathLst>
              </a:custGeom>
              <a:solidFill>
                <a:srgbClr val="92AC86"/>
              </a:solidFill>
              <a:ln w="9525">
                <a:noFill/>
                <a:round/>
              </a:ln>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676" name="Freeform 303"/>
              <p:cNvSpPr/>
              <p:nvPr/>
            </p:nvSpPr>
            <p:spPr bwMode="auto">
              <a:xfrm>
                <a:off x="3013" y="721"/>
                <a:ext cx="47" cy="229"/>
              </a:xfrm>
              <a:custGeom>
                <a:avLst/>
                <a:gdLst/>
                <a:ahLst/>
                <a:cxnLst>
                  <a:cxn ang="0">
                    <a:pos x="36" y="2"/>
                  </a:cxn>
                  <a:cxn ang="0">
                    <a:pos x="36" y="2"/>
                  </a:cxn>
                  <a:cxn ang="0">
                    <a:pos x="24" y="59"/>
                  </a:cxn>
                  <a:cxn ang="0">
                    <a:pos x="14" y="117"/>
                  </a:cxn>
                  <a:cxn ang="0">
                    <a:pos x="7" y="172"/>
                  </a:cxn>
                  <a:cxn ang="0">
                    <a:pos x="0" y="229"/>
                  </a:cxn>
                  <a:cxn ang="0">
                    <a:pos x="0" y="229"/>
                  </a:cxn>
                  <a:cxn ang="0">
                    <a:pos x="24" y="221"/>
                  </a:cxn>
                  <a:cxn ang="0">
                    <a:pos x="47" y="0"/>
                  </a:cxn>
                  <a:cxn ang="0">
                    <a:pos x="47" y="0"/>
                  </a:cxn>
                  <a:cxn ang="0">
                    <a:pos x="36" y="2"/>
                  </a:cxn>
                  <a:cxn ang="0">
                    <a:pos x="36" y="2"/>
                  </a:cxn>
                </a:cxnLst>
                <a:rect l="0" t="0" r="r" b="b"/>
                <a:pathLst>
                  <a:path w="47" h="229">
                    <a:moveTo>
                      <a:pt x="36" y="2"/>
                    </a:moveTo>
                    <a:lnTo>
                      <a:pt x="36" y="2"/>
                    </a:lnTo>
                    <a:lnTo>
                      <a:pt x="24" y="59"/>
                    </a:lnTo>
                    <a:lnTo>
                      <a:pt x="14" y="117"/>
                    </a:lnTo>
                    <a:lnTo>
                      <a:pt x="7" y="172"/>
                    </a:lnTo>
                    <a:lnTo>
                      <a:pt x="0" y="229"/>
                    </a:lnTo>
                    <a:lnTo>
                      <a:pt x="0" y="229"/>
                    </a:lnTo>
                    <a:lnTo>
                      <a:pt x="24" y="221"/>
                    </a:lnTo>
                    <a:lnTo>
                      <a:pt x="47" y="0"/>
                    </a:lnTo>
                    <a:lnTo>
                      <a:pt x="47" y="0"/>
                    </a:lnTo>
                    <a:lnTo>
                      <a:pt x="36" y="2"/>
                    </a:lnTo>
                    <a:lnTo>
                      <a:pt x="36" y="2"/>
                    </a:lnTo>
                    <a:close/>
                  </a:path>
                </a:pathLst>
              </a:custGeom>
              <a:solidFill>
                <a:srgbClr val="722600"/>
              </a:solidFill>
              <a:ln w="9525">
                <a:noFill/>
                <a:round/>
              </a:ln>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677" name="Freeform 304"/>
              <p:cNvSpPr/>
              <p:nvPr/>
            </p:nvSpPr>
            <p:spPr bwMode="auto">
              <a:xfrm>
                <a:off x="3037" y="720"/>
                <a:ext cx="36" cy="222"/>
              </a:xfrm>
              <a:custGeom>
                <a:avLst/>
                <a:gdLst/>
                <a:ahLst/>
                <a:cxnLst>
                  <a:cxn ang="0">
                    <a:pos x="36" y="0"/>
                  </a:cxn>
                  <a:cxn ang="0">
                    <a:pos x="36" y="0"/>
                  </a:cxn>
                  <a:cxn ang="0">
                    <a:pos x="23" y="1"/>
                  </a:cxn>
                  <a:cxn ang="0">
                    <a:pos x="0" y="222"/>
                  </a:cxn>
                  <a:cxn ang="0">
                    <a:pos x="0" y="222"/>
                  </a:cxn>
                  <a:cxn ang="0">
                    <a:pos x="23" y="211"/>
                  </a:cxn>
                  <a:cxn ang="0">
                    <a:pos x="36" y="0"/>
                  </a:cxn>
                </a:cxnLst>
                <a:rect l="0" t="0" r="r" b="b"/>
                <a:pathLst>
                  <a:path w="36" h="222">
                    <a:moveTo>
                      <a:pt x="36" y="0"/>
                    </a:moveTo>
                    <a:lnTo>
                      <a:pt x="36" y="0"/>
                    </a:lnTo>
                    <a:lnTo>
                      <a:pt x="23" y="1"/>
                    </a:lnTo>
                    <a:lnTo>
                      <a:pt x="0" y="222"/>
                    </a:lnTo>
                    <a:lnTo>
                      <a:pt x="0" y="222"/>
                    </a:lnTo>
                    <a:lnTo>
                      <a:pt x="23" y="211"/>
                    </a:lnTo>
                    <a:lnTo>
                      <a:pt x="36" y="0"/>
                    </a:lnTo>
                    <a:close/>
                  </a:path>
                </a:pathLst>
              </a:custGeom>
              <a:solidFill>
                <a:srgbClr val="92AC86"/>
              </a:solidFill>
              <a:ln w="9525">
                <a:noFill/>
                <a:round/>
              </a:ln>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678" name="Freeform 305"/>
              <p:cNvSpPr/>
              <p:nvPr/>
            </p:nvSpPr>
            <p:spPr bwMode="auto">
              <a:xfrm>
                <a:off x="3060" y="720"/>
                <a:ext cx="20" cy="211"/>
              </a:xfrm>
              <a:custGeom>
                <a:avLst/>
                <a:gdLst/>
                <a:ahLst/>
                <a:cxnLst>
                  <a:cxn ang="0">
                    <a:pos x="13" y="0"/>
                  </a:cxn>
                  <a:cxn ang="0">
                    <a:pos x="0" y="211"/>
                  </a:cxn>
                  <a:cxn ang="0">
                    <a:pos x="0" y="211"/>
                  </a:cxn>
                  <a:cxn ang="0">
                    <a:pos x="17" y="206"/>
                  </a:cxn>
                  <a:cxn ang="0">
                    <a:pos x="17" y="206"/>
                  </a:cxn>
                  <a:cxn ang="0">
                    <a:pos x="19" y="204"/>
                  </a:cxn>
                  <a:cxn ang="0">
                    <a:pos x="20" y="0"/>
                  </a:cxn>
                  <a:cxn ang="0">
                    <a:pos x="20" y="0"/>
                  </a:cxn>
                  <a:cxn ang="0">
                    <a:pos x="13" y="0"/>
                  </a:cxn>
                  <a:cxn ang="0">
                    <a:pos x="13" y="0"/>
                  </a:cxn>
                </a:cxnLst>
                <a:rect l="0" t="0" r="r" b="b"/>
                <a:pathLst>
                  <a:path w="20" h="211">
                    <a:moveTo>
                      <a:pt x="13" y="0"/>
                    </a:moveTo>
                    <a:lnTo>
                      <a:pt x="0" y="211"/>
                    </a:lnTo>
                    <a:lnTo>
                      <a:pt x="0" y="211"/>
                    </a:lnTo>
                    <a:lnTo>
                      <a:pt x="17" y="206"/>
                    </a:lnTo>
                    <a:lnTo>
                      <a:pt x="17" y="206"/>
                    </a:lnTo>
                    <a:lnTo>
                      <a:pt x="19" y="204"/>
                    </a:lnTo>
                    <a:lnTo>
                      <a:pt x="20" y="0"/>
                    </a:lnTo>
                    <a:lnTo>
                      <a:pt x="20" y="0"/>
                    </a:lnTo>
                    <a:lnTo>
                      <a:pt x="13" y="0"/>
                    </a:lnTo>
                    <a:lnTo>
                      <a:pt x="13" y="0"/>
                    </a:lnTo>
                    <a:close/>
                  </a:path>
                </a:pathLst>
              </a:custGeom>
              <a:solidFill>
                <a:srgbClr val="722600"/>
              </a:solidFill>
              <a:ln w="9525">
                <a:noFill/>
                <a:round/>
              </a:ln>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679" name="Freeform 306"/>
              <p:cNvSpPr/>
              <p:nvPr/>
            </p:nvSpPr>
            <p:spPr bwMode="auto">
              <a:xfrm>
                <a:off x="3106" y="718"/>
                <a:ext cx="98" cy="104"/>
              </a:xfrm>
              <a:custGeom>
                <a:avLst/>
                <a:gdLst/>
                <a:ahLst/>
                <a:cxnLst>
                  <a:cxn ang="0">
                    <a:pos x="0" y="0"/>
                  </a:cxn>
                  <a:cxn ang="0">
                    <a:pos x="0" y="0"/>
                  </a:cxn>
                  <a:cxn ang="0">
                    <a:pos x="2" y="52"/>
                  </a:cxn>
                  <a:cxn ang="0">
                    <a:pos x="6" y="104"/>
                  </a:cxn>
                  <a:cxn ang="0">
                    <a:pos x="98" y="22"/>
                  </a:cxn>
                  <a:cxn ang="0">
                    <a:pos x="98" y="22"/>
                  </a:cxn>
                  <a:cxn ang="0">
                    <a:pos x="75" y="14"/>
                  </a:cxn>
                  <a:cxn ang="0">
                    <a:pos x="52" y="7"/>
                  </a:cxn>
                  <a:cxn ang="0">
                    <a:pos x="26" y="3"/>
                  </a:cxn>
                  <a:cxn ang="0">
                    <a:pos x="0" y="0"/>
                  </a:cxn>
                  <a:cxn ang="0">
                    <a:pos x="0" y="0"/>
                  </a:cxn>
                </a:cxnLst>
                <a:rect l="0" t="0" r="r" b="b"/>
                <a:pathLst>
                  <a:path w="98" h="104">
                    <a:moveTo>
                      <a:pt x="0" y="0"/>
                    </a:moveTo>
                    <a:lnTo>
                      <a:pt x="0" y="0"/>
                    </a:lnTo>
                    <a:lnTo>
                      <a:pt x="2" y="52"/>
                    </a:lnTo>
                    <a:lnTo>
                      <a:pt x="6" y="104"/>
                    </a:lnTo>
                    <a:lnTo>
                      <a:pt x="98" y="22"/>
                    </a:lnTo>
                    <a:lnTo>
                      <a:pt x="98" y="22"/>
                    </a:lnTo>
                    <a:lnTo>
                      <a:pt x="75" y="14"/>
                    </a:lnTo>
                    <a:lnTo>
                      <a:pt x="52" y="7"/>
                    </a:lnTo>
                    <a:lnTo>
                      <a:pt x="26" y="3"/>
                    </a:lnTo>
                    <a:lnTo>
                      <a:pt x="0" y="0"/>
                    </a:lnTo>
                    <a:lnTo>
                      <a:pt x="0" y="0"/>
                    </a:lnTo>
                    <a:close/>
                  </a:path>
                </a:pathLst>
              </a:custGeom>
              <a:solidFill>
                <a:srgbClr val="F52B28"/>
              </a:solidFill>
              <a:ln w="9525">
                <a:noFill/>
                <a:round/>
              </a:ln>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680" name="Freeform 307"/>
              <p:cNvSpPr/>
              <p:nvPr/>
            </p:nvSpPr>
            <p:spPr bwMode="auto">
              <a:xfrm>
                <a:off x="3112" y="740"/>
                <a:ext cx="97" cy="148"/>
              </a:xfrm>
              <a:custGeom>
                <a:avLst/>
                <a:gdLst/>
                <a:ahLst/>
                <a:cxnLst>
                  <a:cxn ang="0">
                    <a:pos x="97" y="2"/>
                  </a:cxn>
                  <a:cxn ang="0">
                    <a:pos x="97" y="2"/>
                  </a:cxn>
                  <a:cxn ang="0">
                    <a:pos x="92" y="0"/>
                  </a:cxn>
                  <a:cxn ang="0">
                    <a:pos x="0" y="82"/>
                  </a:cxn>
                  <a:cxn ang="0">
                    <a:pos x="0" y="82"/>
                  </a:cxn>
                  <a:cxn ang="0">
                    <a:pos x="0" y="84"/>
                  </a:cxn>
                  <a:cxn ang="0">
                    <a:pos x="85" y="148"/>
                  </a:cxn>
                  <a:cxn ang="0">
                    <a:pos x="88" y="144"/>
                  </a:cxn>
                  <a:cxn ang="0">
                    <a:pos x="97" y="2"/>
                  </a:cxn>
                </a:cxnLst>
                <a:rect l="0" t="0" r="r" b="b"/>
                <a:pathLst>
                  <a:path w="97" h="148">
                    <a:moveTo>
                      <a:pt x="97" y="2"/>
                    </a:moveTo>
                    <a:lnTo>
                      <a:pt x="97" y="2"/>
                    </a:lnTo>
                    <a:lnTo>
                      <a:pt x="92" y="0"/>
                    </a:lnTo>
                    <a:lnTo>
                      <a:pt x="0" y="82"/>
                    </a:lnTo>
                    <a:lnTo>
                      <a:pt x="0" y="82"/>
                    </a:lnTo>
                    <a:lnTo>
                      <a:pt x="0" y="84"/>
                    </a:lnTo>
                    <a:lnTo>
                      <a:pt x="85" y="148"/>
                    </a:lnTo>
                    <a:lnTo>
                      <a:pt x="88" y="144"/>
                    </a:lnTo>
                    <a:lnTo>
                      <a:pt x="97" y="2"/>
                    </a:lnTo>
                    <a:close/>
                  </a:path>
                </a:pathLst>
              </a:custGeom>
              <a:solidFill>
                <a:srgbClr val="88BDB8"/>
              </a:solidFill>
              <a:ln w="9525">
                <a:noFill/>
                <a:round/>
              </a:ln>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681" name="Freeform 308"/>
              <p:cNvSpPr/>
              <p:nvPr/>
            </p:nvSpPr>
            <p:spPr bwMode="auto">
              <a:xfrm>
                <a:off x="3197" y="884"/>
                <a:ext cx="3" cy="4"/>
              </a:xfrm>
              <a:custGeom>
                <a:avLst/>
                <a:gdLst/>
                <a:ahLst/>
                <a:cxnLst>
                  <a:cxn ang="0">
                    <a:pos x="0" y="4"/>
                  </a:cxn>
                  <a:cxn ang="0">
                    <a:pos x="0" y="4"/>
                  </a:cxn>
                  <a:cxn ang="0">
                    <a:pos x="0" y="4"/>
                  </a:cxn>
                  <a:cxn ang="0">
                    <a:pos x="3" y="4"/>
                  </a:cxn>
                  <a:cxn ang="0">
                    <a:pos x="3" y="0"/>
                  </a:cxn>
                  <a:cxn ang="0">
                    <a:pos x="0" y="4"/>
                  </a:cxn>
                </a:cxnLst>
                <a:rect l="0" t="0" r="r" b="b"/>
                <a:pathLst>
                  <a:path w="3" h="4">
                    <a:moveTo>
                      <a:pt x="0" y="4"/>
                    </a:moveTo>
                    <a:lnTo>
                      <a:pt x="0" y="4"/>
                    </a:lnTo>
                    <a:lnTo>
                      <a:pt x="0" y="4"/>
                    </a:lnTo>
                    <a:lnTo>
                      <a:pt x="3" y="4"/>
                    </a:lnTo>
                    <a:lnTo>
                      <a:pt x="3" y="0"/>
                    </a:lnTo>
                    <a:lnTo>
                      <a:pt x="0" y="4"/>
                    </a:lnTo>
                    <a:close/>
                  </a:path>
                </a:pathLst>
              </a:custGeom>
              <a:solidFill>
                <a:srgbClr val="F52B28"/>
              </a:solidFill>
              <a:ln w="9525">
                <a:noFill/>
                <a:round/>
              </a:ln>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682" name="Freeform 309"/>
              <p:cNvSpPr/>
              <p:nvPr/>
            </p:nvSpPr>
            <p:spPr bwMode="auto">
              <a:xfrm>
                <a:off x="3112" y="824"/>
                <a:ext cx="85" cy="88"/>
              </a:xfrm>
              <a:custGeom>
                <a:avLst/>
                <a:gdLst/>
                <a:ahLst/>
                <a:cxnLst>
                  <a:cxn ang="0">
                    <a:pos x="0" y="0"/>
                  </a:cxn>
                  <a:cxn ang="0">
                    <a:pos x="0" y="0"/>
                  </a:cxn>
                  <a:cxn ang="0">
                    <a:pos x="5" y="88"/>
                  </a:cxn>
                  <a:cxn ang="0">
                    <a:pos x="5" y="88"/>
                  </a:cxn>
                  <a:cxn ang="0">
                    <a:pos x="85" y="64"/>
                  </a:cxn>
                  <a:cxn ang="0">
                    <a:pos x="85" y="64"/>
                  </a:cxn>
                  <a:cxn ang="0">
                    <a:pos x="0" y="0"/>
                  </a:cxn>
                </a:cxnLst>
                <a:rect l="0" t="0" r="r" b="b"/>
                <a:pathLst>
                  <a:path w="85" h="88">
                    <a:moveTo>
                      <a:pt x="0" y="0"/>
                    </a:moveTo>
                    <a:lnTo>
                      <a:pt x="0" y="0"/>
                    </a:lnTo>
                    <a:lnTo>
                      <a:pt x="5" y="88"/>
                    </a:lnTo>
                    <a:lnTo>
                      <a:pt x="5" y="88"/>
                    </a:lnTo>
                    <a:lnTo>
                      <a:pt x="85" y="64"/>
                    </a:lnTo>
                    <a:lnTo>
                      <a:pt x="85" y="64"/>
                    </a:lnTo>
                    <a:lnTo>
                      <a:pt x="0" y="0"/>
                    </a:lnTo>
                    <a:close/>
                  </a:path>
                </a:pathLst>
              </a:custGeom>
              <a:solidFill>
                <a:srgbClr val="97656A"/>
              </a:solidFill>
              <a:ln w="9525">
                <a:noFill/>
                <a:round/>
              </a:ln>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683" name="Rectangle 310"/>
              <p:cNvSpPr>
                <a:spLocks noChangeArrowheads="1"/>
              </p:cNvSpPr>
              <p:nvPr/>
            </p:nvSpPr>
            <p:spPr bwMode="auto">
              <a:xfrm>
                <a:off x="3197" y="888"/>
                <a:ext cx="1" cy="1"/>
              </a:xfrm>
              <a:prstGeom prst="rect">
                <a:avLst/>
              </a:prstGeom>
              <a:solidFill>
                <a:srgbClr val="F52B28"/>
              </a:solidFill>
              <a:ln w="9525">
                <a:noFill/>
                <a:miter lim="800000"/>
              </a:ln>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684" name="Freeform 311"/>
              <p:cNvSpPr/>
              <p:nvPr/>
            </p:nvSpPr>
            <p:spPr bwMode="auto">
              <a:xfrm>
                <a:off x="3200" y="742"/>
                <a:ext cx="85" cy="142"/>
              </a:xfrm>
              <a:custGeom>
                <a:avLst/>
                <a:gdLst/>
                <a:ahLst/>
                <a:cxnLst>
                  <a:cxn ang="0">
                    <a:pos x="82" y="37"/>
                  </a:cxn>
                  <a:cxn ang="0">
                    <a:pos x="82" y="37"/>
                  </a:cxn>
                  <a:cxn ang="0">
                    <a:pos x="63" y="24"/>
                  </a:cxn>
                  <a:cxn ang="0">
                    <a:pos x="38" y="12"/>
                  </a:cxn>
                  <a:cxn ang="0">
                    <a:pos x="9" y="0"/>
                  </a:cxn>
                  <a:cxn ang="0">
                    <a:pos x="0" y="142"/>
                  </a:cxn>
                  <a:cxn ang="0">
                    <a:pos x="85" y="44"/>
                  </a:cxn>
                  <a:cxn ang="0">
                    <a:pos x="82" y="37"/>
                  </a:cxn>
                </a:cxnLst>
                <a:rect l="0" t="0" r="r" b="b"/>
                <a:pathLst>
                  <a:path w="85" h="142">
                    <a:moveTo>
                      <a:pt x="82" y="37"/>
                    </a:moveTo>
                    <a:lnTo>
                      <a:pt x="82" y="37"/>
                    </a:lnTo>
                    <a:lnTo>
                      <a:pt x="63" y="24"/>
                    </a:lnTo>
                    <a:lnTo>
                      <a:pt x="38" y="12"/>
                    </a:lnTo>
                    <a:lnTo>
                      <a:pt x="9" y="0"/>
                    </a:lnTo>
                    <a:lnTo>
                      <a:pt x="0" y="142"/>
                    </a:lnTo>
                    <a:lnTo>
                      <a:pt x="85" y="44"/>
                    </a:lnTo>
                    <a:lnTo>
                      <a:pt x="82" y="37"/>
                    </a:lnTo>
                    <a:close/>
                  </a:path>
                </a:pathLst>
              </a:custGeom>
              <a:solidFill>
                <a:srgbClr val="F5AE28"/>
              </a:solidFill>
              <a:ln w="9525">
                <a:noFill/>
                <a:round/>
              </a:ln>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685" name="Freeform 312"/>
              <p:cNvSpPr/>
              <p:nvPr/>
            </p:nvSpPr>
            <p:spPr bwMode="auto">
              <a:xfrm>
                <a:off x="3200" y="786"/>
                <a:ext cx="116" cy="102"/>
              </a:xfrm>
              <a:custGeom>
                <a:avLst/>
                <a:gdLst/>
                <a:ahLst/>
                <a:cxnLst>
                  <a:cxn ang="0">
                    <a:pos x="0" y="98"/>
                  </a:cxn>
                  <a:cxn ang="0">
                    <a:pos x="0" y="102"/>
                  </a:cxn>
                  <a:cxn ang="0">
                    <a:pos x="0" y="102"/>
                  </a:cxn>
                  <a:cxn ang="0">
                    <a:pos x="59" y="85"/>
                  </a:cxn>
                  <a:cxn ang="0">
                    <a:pos x="94" y="76"/>
                  </a:cxn>
                  <a:cxn ang="0">
                    <a:pos x="113" y="72"/>
                  </a:cxn>
                  <a:cxn ang="0">
                    <a:pos x="116" y="72"/>
                  </a:cxn>
                  <a:cxn ang="0">
                    <a:pos x="85" y="0"/>
                  </a:cxn>
                  <a:cxn ang="0">
                    <a:pos x="0" y="98"/>
                  </a:cxn>
                </a:cxnLst>
                <a:rect l="0" t="0" r="r" b="b"/>
                <a:pathLst>
                  <a:path w="116" h="102">
                    <a:moveTo>
                      <a:pt x="0" y="98"/>
                    </a:moveTo>
                    <a:lnTo>
                      <a:pt x="0" y="102"/>
                    </a:lnTo>
                    <a:lnTo>
                      <a:pt x="0" y="102"/>
                    </a:lnTo>
                    <a:lnTo>
                      <a:pt x="59" y="85"/>
                    </a:lnTo>
                    <a:lnTo>
                      <a:pt x="94" y="76"/>
                    </a:lnTo>
                    <a:lnTo>
                      <a:pt x="113" y="72"/>
                    </a:lnTo>
                    <a:lnTo>
                      <a:pt x="116" y="72"/>
                    </a:lnTo>
                    <a:lnTo>
                      <a:pt x="85" y="0"/>
                    </a:lnTo>
                    <a:lnTo>
                      <a:pt x="0" y="98"/>
                    </a:lnTo>
                    <a:close/>
                  </a:path>
                </a:pathLst>
              </a:custGeom>
              <a:solidFill>
                <a:srgbClr val="F55828"/>
              </a:solidFill>
              <a:ln w="9525">
                <a:noFill/>
                <a:round/>
              </a:ln>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686" name="Freeform 313"/>
              <p:cNvSpPr/>
              <p:nvPr/>
            </p:nvSpPr>
            <p:spPr bwMode="auto">
              <a:xfrm>
                <a:off x="3178" y="446"/>
                <a:ext cx="235" cy="114"/>
              </a:xfrm>
              <a:custGeom>
                <a:avLst/>
                <a:gdLst/>
                <a:ahLst/>
                <a:cxnLst>
                  <a:cxn ang="0">
                    <a:pos x="175" y="7"/>
                  </a:cxn>
                  <a:cxn ang="0">
                    <a:pos x="0" y="0"/>
                  </a:cxn>
                  <a:cxn ang="0">
                    <a:pos x="0" y="0"/>
                  </a:cxn>
                  <a:cxn ang="0">
                    <a:pos x="13" y="27"/>
                  </a:cxn>
                  <a:cxn ang="0">
                    <a:pos x="27" y="55"/>
                  </a:cxn>
                  <a:cxn ang="0">
                    <a:pos x="39" y="85"/>
                  </a:cxn>
                  <a:cxn ang="0">
                    <a:pos x="50" y="114"/>
                  </a:cxn>
                  <a:cxn ang="0">
                    <a:pos x="235" y="72"/>
                  </a:cxn>
                  <a:cxn ang="0">
                    <a:pos x="235" y="72"/>
                  </a:cxn>
                  <a:cxn ang="0">
                    <a:pos x="223" y="55"/>
                  </a:cxn>
                  <a:cxn ang="0">
                    <a:pos x="209" y="40"/>
                  </a:cxn>
                  <a:cxn ang="0">
                    <a:pos x="175" y="7"/>
                  </a:cxn>
                  <a:cxn ang="0">
                    <a:pos x="175" y="7"/>
                  </a:cxn>
                </a:cxnLst>
                <a:rect l="0" t="0" r="r" b="b"/>
                <a:pathLst>
                  <a:path w="235" h="114">
                    <a:moveTo>
                      <a:pt x="175" y="7"/>
                    </a:moveTo>
                    <a:lnTo>
                      <a:pt x="0" y="0"/>
                    </a:lnTo>
                    <a:lnTo>
                      <a:pt x="0" y="0"/>
                    </a:lnTo>
                    <a:lnTo>
                      <a:pt x="13" y="27"/>
                    </a:lnTo>
                    <a:lnTo>
                      <a:pt x="27" y="55"/>
                    </a:lnTo>
                    <a:lnTo>
                      <a:pt x="39" y="85"/>
                    </a:lnTo>
                    <a:lnTo>
                      <a:pt x="50" y="114"/>
                    </a:lnTo>
                    <a:lnTo>
                      <a:pt x="235" y="72"/>
                    </a:lnTo>
                    <a:lnTo>
                      <a:pt x="235" y="72"/>
                    </a:lnTo>
                    <a:lnTo>
                      <a:pt x="223" y="55"/>
                    </a:lnTo>
                    <a:lnTo>
                      <a:pt x="209" y="40"/>
                    </a:lnTo>
                    <a:lnTo>
                      <a:pt x="175" y="7"/>
                    </a:lnTo>
                    <a:lnTo>
                      <a:pt x="175" y="7"/>
                    </a:lnTo>
                    <a:close/>
                  </a:path>
                </a:pathLst>
              </a:custGeom>
              <a:solidFill>
                <a:srgbClr val="83BDB8"/>
              </a:solidFill>
              <a:ln w="9525">
                <a:noFill/>
                <a:round/>
              </a:ln>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687" name="Freeform 314"/>
              <p:cNvSpPr/>
              <p:nvPr/>
            </p:nvSpPr>
            <p:spPr bwMode="auto">
              <a:xfrm>
                <a:off x="3228" y="518"/>
                <a:ext cx="210" cy="82"/>
              </a:xfrm>
              <a:custGeom>
                <a:avLst/>
                <a:gdLst/>
                <a:ahLst/>
                <a:cxnLst>
                  <a:cxn ang="0">
                    <a:pos x="185" y="0"/>
                  </a:cxn>
                  <a:cxn ang="0">
                    <a:pos x="0" y="42"/>
                  </a:cxn>
                  <a:cxn ang="0">
                    <a:pos x="0" y="42"/>
                  </a:cxn>
                  <a:cxn ang="0">
                    <a:pos x="12" y="82"/>
                  </a:cxn>
                  <a:cxn ang="0">
                    <a:pos x="210" y="40"/>
                  </a:cxn>
                  <a:cxn ang="0">
                    <a:pos x="210" y="40"/>
                  </a:cxn>
                  <a:cxn ang="0">
                    <a:pos x="199" y="21"/>
                  </a:cxn>
                  <a:cxn ang="0">
                    <a:pos x="185" y="0"/>
                  </a:cxn>
                  <a:cxn ang="0">
                    <a:pos x="185" y="0"/>
                  </a:cxn>
                </a:cxnLst>
                <a:rect l="0" t="0" r="r" b="b"/>
                <a:pathLst>
                  <a:path w="210" h="82">
                    <a:moveTo>
                      <a:pt x="185" y="0"/>
                    </a:moveTo>
                    <a:lnTo>
                      <a:pt x="0" y="42"/>
                    </a:lnTo>
                    <a:lnTo>
                      <a:pt x="0" y="42"/>
                    </a:lnTo>
                    <a:lnTo>
                      <a:pt x="12" y="82"/>
                    </a:lnTo>
                    <a:lnTo>
                      <a:pt x="210" y="40"/>
                    </a:lnTo>
                    <a:lnTo>
                      <a:pt x="210" y="40"/>
                    </a:lnTo>
                    <a:lnTo>
                      <a:pt x="199" y="21"/>
                    </a:lnTo>
                    <a:lnTo>
                      <a:pt x="185" y="0"/>
                    </a:lnTo>
                    <a:lnTo>
                      <a:pt x="185" y="0"/>
                    </a:lnTo>
                    <a:close/>
                  </a:path>
                </a:pathLst>
              </a:custGeom>
              <a:solidFill>
                <a:srgbClr val="E856A7"/>
              </a:solidFill>
              <a:ln w="9525">
                <a:noFill/>
                <a:round/>
              </a:ln>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688" name="Freeform 315"/>
              <p:cNvSpPr/>
              <p:nvPr/>
            </p:nvSpPr>
            <p:spPr bwMode="auto">
              <a:xfrm>
                <a:off x="3240" y="558"/>
                <a:ext cx="208" cy="106"/>
              </a:xfrm>
              <a:custGeom>
                <a:avLst/>
                <a:gdLst/>
                <a:ahLst/>
                <a:cxnLst>
                  <a:cxn ang="0">
                    <a:pos x="198" y="2"/>
                  </a:cxn>
                  <a:cxn ang="0">
                    <a:pos x="198" y="0"/>
                  </a:cxn>
                  <a:cxn ang="0">
                    <a:pos x="0" y="42"/>
                  </a:cxn>
                  <a:cxn ang="0">
                    <a:pos x="0" y="42"/>
                  </a:cxn>
                  <a:cxn ang="0">
                    <a:pos x="2" y="49"/>
                  </a:cxn>
                  <a:cxn ang="0">
                    <a:pos x="2" y="49"/>
                  </a:cxn>
                  <a:cxn ang="0">
                    <a:pos x="9" y="75"/>
                  </a:cxn>
                  <a:cxn ang="0">
                    <a:pos x="205" y="106"/>
                  </a:cxn>
                  <a:cxn ang="0">
                    <a:pos x="205" y="106"/>
                  </a:cxn>
                  <a:cxn ang="0">
                    <a:pos x="208" y="82"/>
                  </a:cxn>
                  <a:cxn ang="0">
                    <a:pos x="208" y="56"/>
                  </a:cxn>
                  <a:cxn ang="0">
                    <a:pos x="205" y="30"/>
                  </a:cxn>
                  <a:cxn ang="0">
                    <a:pos x="201" y="16"/>
                  </a:cxn>
                  <a:cxn ang="0">
                    <a:pos x="198" y="2"/>
                  </a:cxn>
                  <a:cxn ang="0">
                    <a:pos x="198" y="2"/>
                  </a:cxn>
                </a:cxnLst>
                <a:rect l="0" t="0" r="r" b="b"/>
                <a:pathLst>
                  <a:path w="208" h="106">
                    <a:moveTo>
                      <a:pt x="198" y="2"/>
                    </a:moveTo>
                    <a:lnTo>
                      <a:pt x="198" y="0"/>
                    </a:lnTo>
                    <a:lnTo>
                      <a:pt x="0" y="42"/>
                    </a:lnTo>
                    <a:lnTo>
                      <a:pt x="0" y="42"/>
                    </a:lnTo>
                    <a:lnTo>
                      <a:pt x="2" y="49"/>
                    </a:lnTo>
                    <a:lnTo>
                      <a:pt x="2" y="49"/>
                    </a:lnTo>
                    <a:lnTo>
                      <a:pt x="9" y="75"/>
                    </a:lnTo>
                    <a:lnTo>
                      <a:pt x="205" y="106"/>
                    </a:lnTo>
                    <a:lnTo>
                      <a:pt x="205" y="106"/>
                    </a:lnTo>
                    <a:lnTo>
                      <a:pt x="208" y="82"/>
                    </a:lnTo>
                    <a:lnTo>
                      <a:pt x="208" y="56"/>
                    </a:lnTo>
                    <a:lnTo>
                      <a:pt x="205" y="30"/>
                    </a:lnTo>
                    <a:lnTo>
                      <a:pt x="201" y="16"/>
                    </a:lnTo>
                    <a:lnTo>
                      <a:pt x="198" y="2"/>
                    </a:lnTo>
                    <a:lnTo>
                      <a:pt x="198" y="2"/>
                    </a:lnTo>
                    <a:close/>
                  </a:path>
                </a:pathLst>
              </a:custGeom>
              <a:solidFill>
                <a:srgbClr val="7E474E"/>
              </a:solidFill>
              <a:ln w="9525">
                <a:noFill/>
                <a:round/>
              </a:ln>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689" name="Freeform 316"/>
              <p:cNvSpPr/>
              <p:nvPr/>
            </p:nvSpPr>
            <p:spPr bwMode="auto">
              <a:xfrm>
                <a:off x="3249" y="633"/>
                <a:ext cx="196" cy="71"/>
              </a:xfrm>
              <a:custGeom>
                <a:avLst/>
                <a:gdLst/>
                <a:ahLst/>
                <a:cxnLst>
                  <a:cxn ang="0">
                    <a:pos x="0" y="0"/>
                  </a:cxn>
                  <a:cxn ang="0">
                    <a:pos x="0" y="0"/>
                  </a:cxn>
                  <a:cxn ang="0">
                    <a:pos x="10" y="38"/>
                  </a:cxn>
                  <a:cxn ang="0">
                    <a:pos x="187" y="71"/>
                  </a:cxn>
                  <a:cxn ang="0">
                    <a:pos x="187" y="71"/>
                  </a:cxn>
                  <a:cxn ang="0">
                    <a:pos x="192" y="52"/>
                  </a:cxn>
                  <a:cxn ang="0">
                    <a:pos x="196" y="31"/>
                  </a:cxn>
                  <a:cxn ang="0">
                    <a:pos x="0" y="0"/>
                  </a:cxn>
                </a:cxnLst>
                <a:rect l="0" t="0" r="r" b="b"/>
                <a:pathLst>
                  <a:path w="196" h="71">
                    <a:moveTo>
                      <a:pt x="0" y="0"/>
                    </a:moveTo>
                    <a:lnTo>
                      <a:pt x="0" y="0"/>
                    </a:lnTo>
                    <a:lnTo>
                      <a:pt x="10" y="38"/>
                    </a:lnTo>
                    <a:lnTo>
                      <a:pt x="187" y="71"/>
                    </a:lnTo>
                    <a:lnTo>
                      <a:pt x="187" y="71"/>
                    </a:lnTo>
                    <a:lnTo>
                      <a:pt x="192" y="52"/>
                    </a:lnTo>
                    <a:lnTo>
                      <a:pt x="196" y="31"/>
                    </a:lnTo>
                    <a:lnTo>
                      <a:pt x="0" y="0"/>
                    </a:lnTo>
                    <a:close/>
                  </a:path>
                </a:pathLst>
              </a:custGeom>
              <a:solidFill>
                <a:srgbClr val="B6B858"/>
              </a:solidFill>
              <a:ln w="9525">
                <a:noFill/>
                <a:round/>
              </a:ln>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690" name="Freeform 317"/>
              <p:cNvSpPr/>
              <p:nvPr/>
            </p:nvSpPr>
            <p:spPr bwMode="auto">
              <a:xfrm>
                <a:off x="3266" y="697"/>
                <a:ext cx="161" cy="45"/>
              </a:xfrm>
              <a:custGeom>
                <a:avLst/>
                <a:gdLst/>
                <a:ahLst/>
                <a:cxnLst>
                  <a:cxn ang="0">
                    <a:pos x="156" y="45"/>
                  </a:cxn>
                  <a:cxn ang="0">
                    <a:pos x="156" y="45"/>
                  </a:cxn>
                  <a:cxn ang="0">
                    <a:pos x="161" y="33"/>
                  </a:cxn>
                  <a:cxn ang="0">
                    <a:pos x="0" y="0"/>
                  </a:cxn>
                  <a:cxn ang="0">
                    <a:pos x="0" y="0"/>
                  </a:cxn>
                  <a:cxn ang="0">
                    <a:pos x="3" y="16"/>
                  </a:cxn>
                  <a:cxn ang="0">
                    <a:pos x="156" y="45"/>
                  </a:cxn>
                </a:cxnLst>
                <a:rect l="0" t="0" r="r" b="b"/>
                <a:pathLst>
                  <a:path w="161" h="45">
                    <a:moveTo>
                      <a:pt x="156" y="45"/>
                    </a:moveTo>
                    <a:lnTo>
                      <a:pt x="156" y="45"/>
                    </a:lnTo>
                    <a:lnTo>
                      <a:pt x="161" y="33"/>
                    </a:lnTo>
                    <a:lnTo>
                      <a:pt x="0" y="0"/>
                    </a:lnTo>
                    <a:lnTo>
                      <a:pt x="0" y="0"/>
                    </a:lnTo>
                    <a:lnTo>
                      <a:pt x="3" y="16"/>
                    </a:lnTo>
                    <a:lnTo>
                      <a:pt x="156" y="45"/>
                    </a:lnTo>
                    <a:close/>
                  </a:path>
                </a:pathLst>
              </a:custGeom>
              <a:solidFill>
                <a:srgbClr val="FFE153"/>
              </a:solidFill>
              <a:ln w="9525">
                <a:noFill/>
                <a:round/>
              </a:ln>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691" name="Freeform 318"/>
              <p:cNvSpPr/>
              <p:nvPr/>
            </p:nvSpPr>
            <p:spPr bwMode="auto">
              <a:xfrm>
                <a:off x="3269" y="713"/>
                <a:ext cx="153" cy="43"/>
              </a:xfrm>
              <a:custGeom>
                <a:avLst/>
                <a:gdLst/>
                <a:ahLst/>
                <a:cxnLst>
                  <a:cxn ang="0">
                    <a:pos x="146" y="43"/>
                  </a:cxn>
                  <a:cxn ang="0">
                    <a:pos x="146" y="43"/>
                  </a:cxn>
                  <a:cxn ang="0">
                    <a:pos x="153" y="29"/>
                  </a:cxn>
                  <a:cxn ang="0">
                    <a:pos x="0" y="0"/>
                  </a:cxn>
                  <a:cxn ang="0">
                    <a:pos x="0" y="0"/>
                  </a:cxn>
                  <a:cxn ang="0">
                    <a:pos x="4" y="17"/>
                  </a:cxn>
                  <a:cxn ang="0">
                    <a:pos x="146" y="43"/>
                  </a:cxn>
                </a:cxnLst>
                <a:rect l="0" t="0" r="r" b="b"/>
                <a:pathLst>
                  <a:path w="153" h="43">
                    <a:moveTo>
                      <a:pt x="146" y="43"/>
                    </a:moveTo>
                    <a:lnTo>
                      <a:pt x="146" y="43"/>
                    </a:lnTo>
                    <a:lnTo>
                      <a:pt x="153" y="29"/>
                    </a:lnTo>
                    <a:lnTo>
                      <a:pt x="0" y="0"/>
                    </a:lnTo>
                    <a:lnTo>
                      <a:pt x="0" y="0"/>
                    </a:lnTo>
                    <a:lnTo>
                      <a:pt x="4" y="17"/>
                    </a:lnTo>
                    <a:lnTo>
                      <a:pt x="146" y="43"/>
                    </a:lnTo>
                    <a:close/>
                  </a:path>
                </a:pathLst>
              </a:custGeom>
              <a:solidFill>
                <a:srgbClr val="7E474E"/>
              </a:solidFill>
              <a:ln w="9525">
                <a:noFill/>
                <a:round/>
              </a:ln>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692" name="Freeform 319"/>
              <p:cNvSpPr/>
              <p:nvPr/>
            </p:nvSpPr>
            <p:spPr bwMode="auto">
              <a:xfrm>
                <a:off x="3273" y="730"/>
                <a:ext cx="142" cy="42"/>
              </a:xfrm>
              <a:custGeom>
                <a:avLst/>
                <a:gdLst/>
                <a:ahLst/>
                <a:cxnLst>
                  <a:cxn ang="0">
                    <a:pos x="135" y="42"/>
                  </a:cxn>
                  <a:cxn ang="0">
                    <a:pos x="135" y="42"/>
                  </a:cxn>
                  <a:cxn ang="0">
                    <a:pos x="142" y="26"/>
                  </a:cxn>
                  <a:cxn ang="0">
                    <a:pos x="0" y="0"/>
                  </a:cxn>
                  <a:cxn ang="0">
                    <a:pos x="0" y="0"/>
                  </a:cxn>
                  <a:cxn ang="0">
                    <a:pos x="3" y="12"/>
                  </a:cxn>
                  <a:cxn ang="0">
                    <a:pos x="135" y="42"/>
                  </a:cxn>
                </a:cxnLst>
                <a:rect l="0" t="0" r="r" b="b"/>
                <a:pathLst>
                  <a:path w="142" h="42">
                    <a:moveTo>
                      <a:pt x="135" y="42"/>
                    </a:moveTo>
                    <a:lnTo>
                      <a:pt x="135" y="42"/>
                    </a:lnTo>
                    <a:lnTo>
                      <a:pt x="142" y="26"/>
                    </a:lnTo>
                    <a:lnTo>
                      <a:pt x="0" y="0"/>
                    </a:lnTo>
                    <a:lnTo>
                      <a:pt x="0" y="0"/>
                    </a:lnTo>
                    <a:lnTo>
                      <a:pt x="3" y="12"/>
                    </a:lnTo>
                    <a:lnTo>
                      <a:pt x="135" y="42"/>
                    </a:lnTo>
                    <a:close/>
                  </a:path>
                </a:pathLst>
              </a:custGeom>
              <a:solidFill>
                <a:srgbClr val="FFE153"/>
              </a:solidFill>
              <a:ln w="9525">
                <a:noFill/>
                <a:round/>
              </a:ln>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693" name="Freeform 320"/>
              <p:cNvSpPr/>
              <p:nvPr/>
            </p:nvSpPr>
            <p:spPr bwMode="auto">
              <a:xfrm>
                <a:off x="3276" y="742"/>
                <a:ext cx="132" cy="44"/>
              </a:xfrm>
              <a:custGeom>
                <a:avLst/>
                <a:gdLst/>
                <a:ahLst/>
                <a:cxnLst>
                  <a:cxn ang="0">
                    <a:pos x="132" y="30"/>
                  </a:cxn>
                  <a:cxn ang="0">
                    <a:pos x="0" y="0"/>
                  </a:cxn>
                  <a:cxn ang="0">
                    <a:pos x="0" y="0"/>
                  </a:cxn>
                  <a:cxn ang="0">
                    <a:pos x="4" y="18"/>
                  </a:cxn>
                  <a:cxn ang="0">
                    <a:pos x="124" y="44"/>
                  </a:cxn>
                  <a:cxn ang="0">
                    <a:pos x="124" y="44"/>
                  </a:cxn>
                  <a:cxn ang="0">
                    <a:pos x="132" y="30"/>
                  </a:cxn>
                  <a:cxn ang="0">
                    <a:pos x="132" y="30"/>
                  </a:cxn>
                </a:cxnLst>
                <a:rect l="0" t="0" r="r" b="b"/>
                <a:pathLst>
                  <a:path w="132" h="44">
                    <a:moveTo>
                      <a:pt x="132" y="30"/>
                    </a:moveTo>
                    <a:lnTo>
                      <a:pt x="0" y="0"/>
                    </a:lnTo>
                    <a:lnTo>
                      <a:pt x="0" y="0"/>
                    </a:lnTo>
                    <a:lnTo>
                      <a:pt x="4" y="18"/>
                    </a:lnTo>
                    <a:lnTo>
                      <a:pt x="124" y="44"/>
                    </a:lnTo>
                    <a:lnTo>
                      <a:pt x="124" y="44"/>
                    </a:lnTo>
                    <a:lnTo>
                      <a:pt x="132" y="30"/>
                    </a:lnTo>
                    <a:lnTo>
                      <a:pt x="132" y="30"/>
                    </a:lnTo>
                    <a:close/>
                  </a:path>
                </a:pathLst>
              </a:custGeom>
              <a:solidFill>
                <a:srgbClr val="7E474E"/>
              </a:solidFill>
              <a:ln w="9525">
                <a:noFill/>
                <a:round/>
              </a:ln>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694" name="Freeform 321"/>
              <p:cNvSpPr/>
              <p:nvPr/>
            </p:nvSpPr>
            <p:spPr bwMode="auto">
              <a:xfrm>
                <a:off x="3263" y="683"/>
                <a:ext cx="168" cy="47"/>
              </a:xfrm>
              <a:custGeom>
                <a:avLst/>
                <a:gdLst/>
                <a:ahLst/>
                <a:cxnLst>
                  <a:cxn ang="0">
                    <a:pos x="164" y="47"/>
                  </a:cxn>
                  <a:cxn ang="0">
                    <a:pos x="164" y="47"/>
                  </a:cxn>
                  <a:cxn ang="0">
                    <a:pos x="168" y="35"/>
                  </a:cxn>
                  <a:cxn ang="0">
                    <a:pos x="0" y="0"/>
                  </a:cxn>
                  <a:cxn ang="0">
                    <a:pos x="0" y="0"/>
                  </a:cxn>
                  <a:cxn ang="0">
                    <a:pos x="3" y="14"/>
                  </a:cxn>
                  <a:cxn ang="0">
                    <a:pos x="164" y="47"/>
                  </a:cxn>
                </a:cxnLst>
                <a:rect l="0" t="0" r="r" b="b"/>
                <a:pathLst>
                  <a:path w="168" h="47">
                    <a:moveTo>
                      <a:pt x="164" y="47"/>
                    </a:moveTo>
                    <a:lnTo>
                      <a:pt x="164" y="47"/>
                    </a:lnTo>
                    <a:lnTo>
                      <a:pt x="168" y="35"/>
                    </a:lnTo>
                    <a:lnTo>
                      <a:pt x="0" y="0"/>
                    </a:lnTo>
                    <a:lnTo>
                      <a:pt x="0" y="0"/>
                    </a:lnTo>
                    <a:lnTo>
                      <a:pt x="3" y="14"/>
                    </a:lnTo>
                    <a:lnTo>
                      <a:pt x="164" y="47"/>
                    </a:lnTo>
                    <a:close/>
                  </a:path>
                </a:pathLst>
              </a:custGeom>
              <a:solidFill>
                <a:srgbClr val="7E474E"/>
              </a:solidFill>
              <a:ln w="9525">
                <a:noFill/>
                <a:round/>
              </a:ln>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695" name="Freeform 322"/>
              <p:cNvSpPr/>
              <p:nvPr/>
            </p:nvSpPr>
            <p:spPr bwMode="auto">
              <a:xfrm>
                <a:off x="3259" y="671"/>
                <a:ext cx="177" cy="47"/>
              </a:xfrm>
              <a:custGeom>
                <a:avLst/>
                <a:gdLst/>
                <a:ahLst/>
                <a:cxnLst>
                  <a:cxn ang="0">
                    <a:pos x="172" y="47"/>
                  </a:cxn>
                  <a:cxn ang="0">
                    <a:pos x="172" y="47"/>
                  </a:cxn>
                  <a:cxn ang="0">
                    <a:pos x="177" y="33"/>
                  </a:cxn>
                  <a:cxn ang="0">
                    <a:pos x="0" y="0"/>
                  </a:cxn>
                  <a:cxn ang="0">
                    <a:pos x="0" y="0"/>
                  </a:cxn>
                  <a:cxn ang="0">
                    <a:pos x="4" y="12"/>
                  </a:cxn>
                  <a:cxn ang="0">
                    <a:pos x="172" y="47"/>
                  </a:cxn>
                </a:cxnLst>
                <a:rect l="0" t="0" r="r" b="b"/>
                <a:pathLst>
                  <a:path w="177" h="47">
                    <a:moveTo>
                      <a:pt x="172" y="47"/>
                    </a:moveTo>
                    <a:lnTo>
                      <a:pt x="172" y="47"/>
                    </a:lnTo>
                    <a:lnTo>
                      <a:pt x="177" y="33"/>
                    </a:lnTo>
                    <a:lnTo>
                      <a:pt x="0" y="0"/>
                    </a:lnTo>
                    <a:lnTo>
                      <a:pt x="0" y="0"/>
                    </a:lnTo>
                    <a:lnTo>
                      <a:pt x="4" y="12"/>
                    </a:lnTo>
                    <a:lnTo>
                      <a:pt x="172" y="47"/>
                    </a:lnTo>
                    <a:close/>
                  </a:path>
                </a:pathLst>
              </a:custGeom>
              <a:solidFill>
                <a:srgbClr val="FFE153"/>
              </a:solidFill>
              <a:ln w="9525">
                <a:noFill/>
                <a:round/>
              </a:ln>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696" name="Freeform 323"/>
              <p:cNvSpPr/>
              <p:nvPr/>
            </p:nvSpPr>
            <p:spPr bwMode="auto">
              <a:xfrm>
                <a:off x="3037" y="245"/>
                <a:ext cx="316" cy="208"/>
              </a:xfrm>
              <a:custGeom>
                <a:avLst/>
                <a:gdLst/>
                <a:ahLst/>
                <a:cxnLst>
                  <a:cxn ang="0">
                    <a:pos x="0" y="0"/>
                  </a:cxn>
                  <a:cxn ang="0">
                    <a:pos x="0" y="0"/>
                  </a:cxn>
                  <a:cxn ang="0">
                    <a:pos x="14" y="13"/>
                  </a:cxn>
                  <a:cxn ang="0">
                    <a:pos x="47" y="55"/>
                  </a:cxn>
                  <a:cxn ang="0">
                    <a:pos x="69" y="84"/>
                  </a:cxn>
                  <a:cxn ang="0">
                    <a:pos x="92" y="119"/>
                  </a:cxn>
                  <a:cxn ang="0">
                    <a:pos x="116" y="157"/>
                  </a:cxn>
                  <a:cxn ang="0">
                    <a:pos x="141" y="201"/>
                  </a:cxn>
                  <a:cxn ang="0">
                    <a:pos x="316" y="208"/>
                  </a:cxn>
                  <a:cxn ang="0">
                    <a:pos x="316" y="208"/>
                  </a:cxn>
                  <a:cxn ang="0">
                    <a:pos x="272" y="169"/>
                  </a:cxn>
                  <a:cxn ang="0">
                    <a:pos x="224" y="133"/>
                  </a:cxn>
                  <a:cxn ang="0">
                    <a:pos x="175" y="100"/>
                  </a:cxn>
                  <a:cxn ang="0">
                    <a:pos x="128" y="69"/>
                  </a:cxn>
                  <a:cxn ang="0">
                    <a:pos x="85" y="43"/>
                  </a:cxn>
                  <a:cxn ang="0">
                    <a:pos x="47" y="22"/>
                  </a:cxn>
                  <a:cxn ang="0">
                    <a:pos x="19" y="6"/>
                  </a:cxn>
                  <a:cxn ang="0">
                    <a:pos x="0" y="0"/>
                  </a:cxn>
                  <a:cxn ang="0">
                    <a:pos x="0" y="0"/>
                  </a:cxn>
                </a:cxnLst>
                <a:rect l="0" t="0" r="r" b="b"/>
                <a:pathLst>
                  <a:path w="316" h="208">
                    <a:moveTo>
                      <a:pt x="0" y="0"/>
                    </a:moveTo>
                    <a:lnTo>
                      <a:pt x="0" y="0"/>
                    </a:lnTo>
                    <a:lnTo>
                      <a:pt x="14" y="13"/>
                    </a:lnTo>
                    <a:lnTo>
                      <a:pt x="47" y="55"/>
                    </a:lnTo>
                    <a:lnTo>
                      <a:pt x="69" y="84"/>
                    </a:lnTo>
                    <a:lnTo>
                      <a:pt x="92" y="119"/>
                    </a:lnTo>
                    <a:lnTo>
                      <a:pt x="116" y="157"/>
                    </a:lnTo>
                    <a:lnTo>
                      <a:pt x="141" y="201"/>
                    </a:lnTo>
                    <a:lnTo>
                      <a:pt x="316" y="208"/>
                    </a:lnTo>
                    <a:lnTo>
                      <a:pt x="316" y="208"/>
                    </a:lnTo>
                    <a:lnTo>
                      <a:pt x="272" y="169"/>
                    </a:lnTo>
                    <a:lnTo>
                      <a:pt x="224" y="133"/>
                    </a:lnTo>
                    <a:lnTo>
                      <a:pt x="175" y="100"/>
                    </a:lnTo>
                    <a:lnTo>
                      <a:pt x="128" y="69"/>
                    </a:lnTo>
                    <a:lnTo>
                      <a:pt x="85" y="43"/>
                    </a:lnTo>
                    <a:lnTo>
                      <a:pt x="47" y="22"/>
                    </a:lnTo>
                    <a:lnTo>
                      <a:pt x="19" y="6"/>
                    </a:lnTo>
                    <a:lnTo>
                      <a:pt x="0" y="0"/>
                    </a:lnTo>
                    <a:lnTo>
                      <a:pt x="0" y="0"/>
                    </a:lnTo>
                    <a:close/>
                  </a:path>
                </a:pathLst>
              </a:custGeom>
              <a:solidFill>
                <a:srgbClr val="A256A7"/>
              </a:solidFill>
              <a:ln w="9525">
                <a:noFill/>
                <a:round/>
              </a:ln>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697" name="Freeform 324"/>
              <p:cNvSpPr/>
              <p:nvPr/>
            </p:nvSpPr>
            <p:spPr bwMode="auto">
              <a:xfrm>
                <a:off x="3249" y="572"/>
                <a:ext cx="10" cy="9"/>
              </a:xfrm>
              <a:custGeom>
                <a:avLst/>
                <a:gdLst/>
                <a:ahLst/>
                <a:cxnLst>
                  <a:cxn ang="0">
                    <a:pos x="10" y="4"/>
                  </a:cxn>
                  <a:cxn ang="0">
                    <a:pos x="10" y="4"/>
                  </a:cxn>
                  <a:cxn ang="0">
                    <a:pos x="8" y="7"/>
                  </a:cxn>
                  <a:cxn ang="0">
                    <a:pos x="5" y="9"/>
                  </a:cxn>
                  <a:cxn ang="0">
                    <a:pos x="5" y="9"/>
                  </a:cxn>
                  <a:cxn ang="0">
                    <a:pos x="1" y="7"/>
                  </a:cxn>
                  <a:cxn ang="0">
                    <a:pos x="0" y="4"/>
                  </a:cxn>
                  <a:cxn ang="0">
                    <a:pos x="0" y="4"/>
                  </a:cxn>
                  <a:cxn ang="0">
                    <a:pos x="1" y="0"/>
                  </a:cxn>
                  <a:cxn ang="0">
                    <a:pos x="5" y="0"/>
                  </a:cxn>
                  <a:cxn ang="0">
                    <a:pos x="5" y="0"/>
                  </a:cxn>
                  <a:cxn ang="0">
                    <a:pos x="8" y="0"/>
                  </a:cxn>
                  <a:cxn ang="0">
                    <a:pos x="10" y="4"/>
                  </a:cxn>
                  <a:cxn ang="0">
                    <a:pos x="10" y="4"/>
                  </a:cxn>
                </a:cxnLst>
                <a:rect l="0" t="0" r="r" b="b"/>
                <a:pathLst>
                  <a:path w="10" h="9">
                    <a:moveTo>
                      <a:pt x="10" y="4"/>
                    </a:moveTo>
                    <a:lnTo>
                      <a:pt x="10" y="4"/>
                    </a:lnTo>
                    <a:lnTo>
                      <a:pt x="8" y="7"/>
                    </a:lnTo>
                    <a:lnTo>
                      <a:pt x="5" y="9"/>
                    </a:lnTo>
                    <a:lnTo>
                      <a:pt x="5" y="9"/>
                    </a:lnTo>
                    <a:lnTo>
                      <a:pt x="1" y="7"/>
                    </a:lnTo>
                    <a:lnTo>
                      <a:pt x="0" y="4"/>
                    </a:lnTo>
                    <a:lnTo>
                      <a:pt x="0" y="4"/>
                    </a:lnTo>
                    <a:lnTo>
                      <a:pt x="1" y="0"/>
                    </a:lnTo>
                    <a:lnTo>
                      <a:pt x="5" y="0"/>
                    </a:lnTo>
                    <a:lnTo>
                      <a:pt x="5" y="0"/>
                    </a:lnTo>
                    <a:lnTo>
                      <a:pt x="8" y="0"/>
                    </a:lnTo>
                    <a:lnTo>
                      <a:pt x="10" y="4"/>
                    </a:lnTo>
                    <a:lnTo>
                      <a:pt x="10" y="4"/>
                    </a:lnTo>
                    <a:close/>
                  </a:path>
                </a:pathLst>
              </a:custGeom>
              <a:solidFill>
                <a:srgbClr val="B6B872"/>
              </a:solidFill>
              <a:ln w="9525">
                <a:noFill/>
                <a:round/>
              </a:ln>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698" name="Freeform 325"/>
              <p:cNvSpPr/>
              <p:nvPr/>
            </p:nvSpPr>
            <p:spPr bwMode="auto">
              <a:xfrm>
                <a:off x="3264" y="647"/>
                <a:ext cx="9" cy="8"/>
              </a:xfrm>
              <a:custGeom>
                <a:avLst/>
                <a:gdLst/>
                <a:ahLst/>
                <a:cxnLst>
                  <a:cxn ang="0">
                    <a:pos x="9" y="5"/>
                  </a:cxn>
                  <a:cxn ang="0">
                    <a:pos x="9" y="5"/>
                  </a:cxn>
                  <a:cxn ang="0">
                    <a:pos x="7" y="8"/>
                  </a:cxn>
                  <a:cxn ang="0">
                    <a:pos x="4" y="8"/>
                  </a:cxn>
                  <a:cxn ang="0">
                    <a:pos x="4" y="8"/>
                  </a:cxn>
                  <a:cxn ang="0">
                    <a:pos x="0" y="8"/>
                  </a:cxn>
                  <a:cxn ang="0">
                    <a:pos x="0" y="5"/>
                  </a:cxn>
                  <a:cxn ang="0">
                    <a:pos x="0" y="5"/>
                  </a:cxn>
                  <a:cxn ang="0">
                    <a:pos x="0" y="2"/>
                  </a:cxn>
                  <a:cxn ang="0">
                    <a:pos x="4" y="0"/>
                  </a:cxn>
                  <a:cxn ang="0">
                    <a:pos x="4" y="0"/>
                  </a:cxn>
                  <a:cxn ang="0">
                    <a:pos x="7" y="2"/>
                  </a:cxn>
                  <a:cxn ang="0">
                    <a:pos x="9" y="5"/>
                  </a:cxn>
                  <a:cxn ang="0">
                    <a:pos x="9" y="5"/>
                  </a:cxn>
                </a:cxnLst>
                <a:rect l="0" t="0" r="r" b="b"/>
                <a:pathLst>
                  <a:path w="9" h="8">
                    <a:moveTo>
                      <a:pt x="9" y="5"/>
                    </a:moveTo>
                    <a:lnTo>
                      <a:pt x="9" y="5"/>
                    </a:lnTo>
                    <a:lnTo>
                      <a:pt x="7" y="8"/>
                    </a:lnTo>
                    <a:lnTo>
                      <a:pt x="4" y="8"/>
                    </a:lnTo>
                    <a:lnTo>
                      <a:pt x="4" y="8"/>
                    </a:lnTo>
                    <a:lnTo>
                      <a:pt x="0" y="8"/>
                    </a:lnTo>
                    <a:lnTo>
                      <a:pt x="0" y="5"/>
                    </a:lnTo>
                    <a:lnTo>
                      <a:pt x="0" y="5"/>
                    </a:lnTo>
                    <a:lnTo>
                      <a:pt x="0" y="2"/>
                    </a:lnTo>
                    <a:lnTo>
                      <a:pt x="4" y="0"/>
                    </a:lnTo>
                    <a:lnTo>
                      <a:pt x="4" y="0"/>
                    </a:lnTo>
                    <a:lnTo>
                      <a:pt x="7" y="2"/>
                    </a:lnTo>
                    <a:lnTo>
                      <a:pt x="9" y="5"/>
                    </a:lnTo>
                    <a:lnTo>
                      <a:pt x="9" y="5"/>
                    </a:lnTo>
                    <a:close/>
                  </a:path>
                </a:pathLst>
              </a:custGeom>
              <a:solidFill>
                <a:srgbClr val="905D9A"/>
              </a:solidFill>
              <a:ln w="9525">
                <a:noFill/>
                <a:round/>
              </a:ln>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699" name="Freeform 326"/>
              <p:cNvSpPr/>
              <p:nvPr/>
            </p:nvSpPr>
            <p:spPr bwMode="auto">
              <a:xfrm>
                <a:off x="3306" y="655"/>
                <a:ext cx="10" cy="11"/>
              </a:xfrm>
              <a:custGeom>
                <a:avLst/>
                <a:gdLst/>
                <a:ahLst/>
                <a:cxnLst>
                  <a:cxn ang="0">
                    <a:pos x="10" y="6"/>
                  </a:cxn>
                  <a:cxn ang="0">
                    <a:pos x="10" y="6"/>
                  </a:cxn>
                  <a:cxn ang="0">
                    <a:pos x="9" y="9"/>
                  </a:cxn>
                  <a:cxn ang="0">
                    <a:pos x="5" y="11"/>
                  </a:cxn>
                  <a:cxn ang="0">
                    <a:pos x="5" y="11"/>
                  </a:cxn>
                  <a:cxn ang="0">
                    <a:pos x="2" y="9"/>
                  </a:cxn>
                  <a:cxn ang="0">
                    <a:pos x="0" y="6"/>
                  </a:cxn>
                  <a:cxn ang="0">
                    <a:pos x="0" y="6"/>
                  </a:cxn>
                  <a:cxn ang="0">
                    <a:pos x="2" y="2"/>
                  </a:cxn>
                  <a:cxn ang="0">
                    <a:pos x="5" y="0"/>
                  </a:cxn>
                  <a:cxn ang="0">
                    <a:pos x="5" y="0"/>
                  </a:cxn>
                  <a:cxn ang="0">
                    <a:pos x="9" y="2"/>
                  </a:cxn>
                  <a:cxn ang="0">
                    <a:pos x="10" y="6"/>
                  </a:cxn>
                  <a:cxn ang="0">
                    <a:pos x="10" y="6"/>
                  </a:cxn>
                </a:cxnLst>
                <a:rect l="0" t="0" r="r" b="b"/>
                <a:pathLst>
                  <a:path w="10" h="11">
                    <a:moveTo>
                      <a:pt x="10" y="6"/>
                    </a:moveTo>
                    <a:lnTo>
                      <a:pt x="10" y="6"/>
                    </a:lnTo>
                    <a:lnTo>
                      <a:pt x="9" y="9"/>
                    </a:lnTo>
                    <a:lnTo>
                      <a:pt x="5" y="11"/>
                    </a:lnTo>
                    <a:lnTo>
                      <a:pt x="5" y="11"/>
                    </a:lnTo>
                    <a:lnTo>
                      <a:pt x="2" y="9"/>
                    </a:lnTo>
                    <a:lnTo>
                      <a:pt x="0" y="6"/>
                    </a:lnTo>
                    <a:lnTo>
                      <a:pt x="0" y="6"/>
                    </a:lnTo>
                    <a:lnTo>
                      <a:pt x="2" y="2"/>
                    </a:lnTo>
                    <a:lnTo>
                      <a:pt x="5" y="0"/>
                    </a:lnTo>
                    <a:lnTo>
                      <a:pt x="5" y="0"/>
                    </a:lnTo>
                    <a:lnTo>
                      <a:pt x="9" y="2"/>
                    </a:lnTo>
                    <a:lnTo>
                      <a:pt x="10" y="6"/>
                    </a:lnTo>
                    <a:lnTo>
                      <a:pt x="10" y="6"/>
                    </a:lnTo>
                    <a:close/>
                  </a:path>
                </a:pathLst>
              </a:custGeom>
              <a:solidFill>
                <a:srgbClr val="905D9A"/>
              </a:solidFill>
              <a:ln w="9525">
                <a:noFill/>
                <a:round/>
              </a:ln>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700" name="Freeform 327"/>
              <p:cNvSpPr/>
              <p:nvPr/>
            </p:nvSpPr>
            <p:spPr bwMode="auto">
              <a:xfrm>
                <a:off x="3351" y="664"/>
                <a:ext cx="10" cy="11"/>
              </a:xfrm>
              <a:custGeom>
                <a:avLst/>
                <a:gdLst/>
                <a:ahLst/>
                <a:cxnLst>
                  <a:cxn ang="0">
                    <a:pos x="10" y="5"/>
                  </a:cxn>
                  <a:cxn ang="0">
                    <a:pos x="10" y="5"/>
                  </a:cxn>
                  <a:cxn ang="0">
                    <a:pos x="9" y="9"/>
                  </a:cxn>
                  <a:cxn ang="0">
                    <a:pos x="5" y="11"/>
                  </a:cxn>
                  <a:cxn ang="0">
                    <a:pos x="5" y="11"/>
                  </a:cxn>
                  <a:cxn ang="0">
                    <a:pos x="2" y="9"/>
                  </a:cxn>
                  <a:cxn ang="0">
                    <a:pos x="0" y="5"/>
                  </a:cxn>
                  <a:cxn ang="0">
                    <a:pos x="0" y="5"/>
                  </a:cxn>
                  <a:cxn ang="0">
                    <a:pos x="2" y="2"/>
                  </a:cxn>
                  <a:cxn ang="0">
                    <a:pos x="5" y="0"/>
                  </a:cxn>
                  <a:cxn ang="0">
                    <a:pos x="5" y="0"/>
                  </a:cxn>
                  <a:cxn ang="0">
                    <a:pos x="9" y="2"/>
                  </a:cxn>
                  <a:cxn ang="0">
                    <a:pos x="10" y="5"/>
                  </a:cxn>
                  <a:cxn ang="0">
                    <a:pos x="10" y="5"/>
                  </a:cxn>
                </a:cxnLst>
                <a:rect l="0" t="0" r="r" b="b"/>
                <a:pathLst>
                  <a:path w="10" h="11">
                    <a:moveTo>
                      <a:pt x="10" y="5"/>
                    </a:moveTo>
                    <a:lnTo>
                      <a:pt x="10" y="5"/>
                    </a:lnTo>
                    <a:lnTo>
                      <a:pt x="9" y="9"/>
                    </a:lnTo>
                    <a:lnTo>
                      <a:pt x="5" y="11"/>
                    </a:lnTo>
                    <a:lnTo>
                      <a:pt x="5" y="11"/>
                    </a:lnTo>
                    <a:lnTo>
                      <a:pt x="2" y="9"/>
                    </a:lnTo>
                    <a:lnTo>
                      <a:pt x="0" y="5"/>
                    </a:lnTo>
                    <a:lnTo>
                      <a:pt x="0" y="5"/>
                    </a:lnTo>
                    <a:lnTo>
                      <a:pt x="2" y="2"/>
                    </a:lnTo>
                    <a:lnTo>
                      <a:pt x="5" y="0"/>
                    </a:lnTo>
                    <a:lnTo>
                      <a:pt x="5" y="0"/>
                    </a:lnTo>
                    <a:lnTo>
                      <a:pt x="9" y="2"/>
                    </a:lnTo>
                    <a:lnTo>
                      <a:pt x="10" y="5"/>
                    </a:lnTo>
                    <a:lnTo>
                      <a:pt x="10" y="5"/>
                    </a:lnTo>
                    <a:close/>
                  </a:path>
                </a:pathLst>
              </a:custGeom>
              <a:solidFill>
                <a:srgbClr val="905D9A"/>
              </a:solidFill>
              <a:ln w="9525">
                <a:noFill/>
                <a:round/>
              </a:ln>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701" name="Freeform 328"/>
              <p:cNvSpPr/>
              <p:nvPr/>
            </p:nvSpPr>
            <p:spPr bwMode="auto">
              <a:xfrm>
                <a:off x="3408" y="675"/>
                <a:ext cx="11" cy="8"/>
              </a:xfrm>
              <a:custGeom>
                <a:avLst/>
                <a:gdLst/>
                <a:ahLst/>
                <a:cxnLst>
                  <a:cxn ang="0">
                    <a:pos x="11" y="5"/>
                  </a:cxn>
                  <a:cxn ang="0">
                    <a:pos x="11" y="5"/>
                  </a:cxn>
                  <a:cxn ang="0">
                    <a:pos x="9" y="8"/>
                  </a:cxn>
                  <a:cxn ang="0">
                    <a:pos x="5" y="8"/>
                  </a:cxn>
                  <a:cxn ang="0">
                    <a:pos x="5" y="8"/>
                  </a:cxn>
                  <a:cxn ang="0">
                    <a:pos x="2" y="8"/>
                  </a:cxn>
                  <a:cxn ang="0">
                    <a:pos x="0" y="5"/>
                  </a:cxn>
                  <a:cxn ang="0">
                    <a:pos x="0" y="5"/>
                  </a:cxn>
                  <a:cxn ang="0">
                    <a:pos x="2" y="1"/>
                  </a:cxn>
                  <a:cxn ang="0">
                    <a:pos x="5" y="0"/>
                  </a:cxn>
                  <a:cxn ang="0">
                    <a:pos x="5" y="0"/>
                  </a:cxn>
                  <a:cxn ang="0">
                    <a:pos x="9" y="1"/>
                  </a:cxn>
                  <a:cxn ang="0">
                    <a:pos x="11" y="5"/>
                  </a:cxn>
                  <a:cxn ang="0">
                    <a:pos x="11" y="5"/>
                  </a:cxn>
                </a:cxnLst>
                <a:rect l="0" t="0" r="r" b="b"/>
                <a:pathLst>
                  <a:path w="11" h="8">
                    <a:moveTo>
                      <a:pt x="11" y="5"/>
                    </a:moveTo>
                    <a:lnTo>
                      <a:pt x="11" y="5"/>
                    </a:lnTo>
                    <a:lnTo>
                      <a:pt x="9" y="8"/>
                    </a:lnTo>
                    <a:lnTo>
                      <a:pt x="5" y="8"/>
                    </a:lnTo>
                    <a:lnTo>
                      <a:pt x="5" y="8"/>
                    </a:lnTo>
                    <a:lnTo>
                      <a:pt x="2" y="8"/>
                    </a:lnTo>
                    <a:lnTo>
                      <a:pt x="0" y="5"/>
                    </a:lnTo>
                    <a:lnTo>
                      <a:pt x="0" y="5"/>
                    </a:lnTo>
                    <a:lnTo>
                      <a:pt x="2" y="1"/>
                    </a:lnTo>
                    <a:lnTo>
                      <a:pt x="5" y="0"/>
                    </a:lnTo>
                    <a:lnTo>
                      <a:pt x="5" y="0"/>
                    </a:lnTo>
                    <a:lnTo>
                      <a:pt x="9" y="1"/>
                    </a:lnTo>
                    <a:lnTo>
                      <a:pt x="11" y="5"/>
                    </a:lnTo>
                    <a:lnTo>
                      <a:pt x="11" y="5"/>
                    </a:lnTo>
                    <a:close/>
                  </a:path>
                </a:pathLst>
              </a:custGeom>
              <a:solidFill>
                <a:srgbClr val="905D9A"/>
              </a:solidFill>
              <a:ln w="9525">
                <a:noFill/>
                <a:round/>
              </a:ln>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702" name="Freeform 329"/>
              <p:cNvSpPr/>
              <p:nvPr/>
            </p:nvSpPr>
            <p:spPr bwMode="auto">
              <a:xfrm>
                <a:off x="3294" y="562"/>
                <a:ext cx="10" cy="10"/>
              </a:xfrm>
              <a:custGeom>
                <a:avLst/>
                <a:gdLst/>
                <a:ahLst/>
                <a:cxnLst>
                  <a:cxn ang="0">
                    <a:pos x="10" y="5"/>
                  </a:cxn>
                  <a:cxn ang="0">
                    <a:pos x="10" y="5"/>
                  </a:cxn>
                  <a:cxn ang="0">
                    <a:pos x="8" y="9"/>
                  </a:cxn>
                  <a:cxn ang="0">
                    <a:pos x="5" y="10"/>
                  </a:cxn>
                  <a:cxn ang="0">
                    <a:pos x="5" y="10"/>
                  </a:cxn>
                  <a:cxn ang="0">
                    <a:pos x="1" y="9"/>
                  </a:cxn>
                  <a:cxn ang="0">
                    <a:pos x="0" y="5"/>
                  </a:cxn>
                  <a:cxn ang="0">
                    <a:pos x="0" y="5"/>
                  </a:cxn>
                  <a:cxn ang="0">
                    <a:pos x="1" y="2"/>
                  </a:cxn>
                  <a:cxn ang="0">
                    <a:pos x="5" y="0"/>
                  </a:cxn>
                  <a:cxn ang="0">
                    <a:pos x="5" y="0"/>
                  </a:cxn>
                  <a:cxn ang="0">
                    <a:pos x="8" y="2"/>
                  </a:cxn>
                  <a:cxn ang="0">
                    <a:pos x="10" y="5"/>
                  </a:cxn>
                  <a:cxn ang="0">
                    <a:pos x="10" y="5"/>
                  </a:cxn>
                </a:cxnLst>
                <a:rect l="0" t="0" r="r" b="b"/>
                <a:pathLst>
                  <a:path w="10" h="10">
                    <a:moveTo>
                      <a:pt x="10" y="5"/>
                    </a:moveTo>
                    <a:lnTo>
                      <a:pt x="10" y="5"/>
                    </a:lnTo>
                    <a:lnTo>
                      <a:pt x="8" y="9"/>
                    </a:lnTo>
                    <a:lnTo>
                      <a:pt x="5" y="10"/>
                    </a:lnTo>
                    <a:lnTo>
                      <a:pt x="5" y="10"/>
                    </a:lnTo>
                    <a:lnTo>
                      <a:pt x="1" y="9"/>
                    </a:lnTo>
                    <a:lnTo>
                      <a:pt x="0" y="5"/>
                    </a:lnTo>
                    <a:lnTo>
                      <a:pt x="0" y="5"/>
                    </a:lnTo>
                    <a:lnTo>
                      <a:pt x="1" y="2"/>
                    </a:lnTo>
                    <a:lnTo>
                      <a:pt x="5" y="0"/>
                    </a:lnTo>
                    <a:lnTo>
                      <a:pt x="5" y="0"/>
                    </a:lnTo>
                    <a:lnTo>
                      <a:pt x="8" y="2"/>
                    </a:lnTo>
                    <a:lnTo>
                      <a:pt x="10" y="5"/>
                    </a:lnTo>
                    <a:lnTo>
                      <a:pt x="10" y="5"/>
                    </a:lnTo>
                    <a:close/>
                  </a:path>
                </a:pathLst>
              </a:custGeom>
              <a:solidFill>
                <a:srgbClr val="B6B872"/>
              </a:solidFill>
              <a:ln w="9525">
                <a:noFill/>
                <a:round/>
              </a:ln>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703" name="Freeform 330"/>
              <p:cNvSpPr/>
              <p:nvPr/>
            </p:nvSpPr>
            <p:spPr bwMode="auto">
              <a:xfrm>
                <a:off x="3346" y="550"/>
                <a:ext cx="8" cy="10"/>
              </a:xfrm>
              <a:custGeom>
                <a:avLst/>
                <a:gdLst/>
                <a:ahLst/>
                <a:cxnLst>
                  <a:cxn ang="0">
                    <a:pos x="8" y="5"/>
                  </a:cxn>
                  <a:cxn ang="0">
                    <a:pos x="8" y="5"/>
                  </a:cxn>
                  <a:cxn ang="0">
                    <a:pos x="7" y="8"/>
                  </a:cxn>
                  <a:cxn ang="0">
                    <a:pos x="3" y="10"/>
                  </a:cxn>
                  <a:cxn ang="0">
                    <a:pos x="3" y="10"/>
                  </a:cxn>
                  <a:cxn ang="0">
                    <a:pos x="0" y="8"/>
                  </a:cxn>
                  <a:cxn ang="0">
                    <a:pos x="0" y="5"/>
                  </a:cxn>
                  <a:cxn ang="0">
                    <a:pos x="0" y="5"/>
                  </a:cxn>
                  <a:cxn ang="0">
                    <a:pos x="0" y="1"/>
                  </a:cxn>
                  <a:cxn ang="0">
                    <a:pos x="3" y="0"/>
                  </a:cxn>
                  <a:cxn ang="0">
                    <a:pos x="3" y="0"/>
                  </a:cxn>
                  <a:cxn ang="0">
                    <a:pos x="7" y="1"/>
                  </a:cxn>
                  <a:cxn ang="0">
                    <a:pos x="8" y="5"/>
                  </a:cxn>
                  <a:cxn ang="0">
                    <a:pos x="8" y="5"/>
                  </a:cxn>
                </a:cxnLst>
                <a:rect l="0" t="0" r="r" b="b"/>
                <a:pathLst>
                  <a:path w="8" h="10">
                    <a:moveTo>
                      <a:pt x="8" y="5"/>
                    </a:moveTo>
                    <a:lnTo>
                      <a:pt x="8" y="5"/>
                    </a:lnTo>
                    <a:lnTo>
                      <a:pt x="7" y="8"/>
                    </a:lnTo>
                    <a:lnTo>
                      <a:pt x="3" y="10"/>
                    </a:lnTo>
                    <a:lnTo>
                      <a:pt x="3" y="10"/>
                    </a:lnTo>
                    <a:lnTo>
                      <a:pt x="0" y="8"/>
                    </a:lnTo>
                    <a:lnTo>
                      <a:pt x="0" y="5"/>
                    </a:lnTo>
                    <a:lnTo>
                      <a:pt x="0" y="5"/>
                    </a:lnTo>
                    <a:lnTo>
                      <a:pt x="0" y="1"/>
                    </a:lnTo>
                    <a:lnTo>
                      <a:pt x="3" y="0"/>
                    </a:lnTo>
                    <a:lnTo>
                      <a:pt x="3" y="0"/>
                    </a:lnTo>
                    <a:lnTo>
                      <a:pt x="7" y="1"/>
                    </a:lnTo>
                    <a:lnTo>
                      <a:pt x="8" y="5"/>
                    </a:lnTo>
                    <a:lnTo>
                      <a:pt x="8" y="5"/>
                    </a:lnTo>
                    <a:close/>
                  </a:path>
                </a:pathLst>
              </a:custGeom>
              <a:solidFill>
                <a:srgbClr val="B6B872"/>
              </a:solidFill>
              <a:ln w="9525">
                <a:noFill/>
                <a:round/>
              </a:ln>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704" name="Freeform 331"/>
              <p:cNvSpPr/>
              <p:nvPr/>
            </p:nvSpPr>
            <p:spPr bwMode="auto">
              <a:xfrm>
                <a:off x="3391" y="541"/>
                <a:ext cx="10" cy="9"/>
              </a:xfrm>
              <a:custGeom>
                <a:avLst/>
                <a:gdLst/>
                <a:ahLst/>
                <a:cxnLst>
                  <a:cxn ang="0">
                    <a:pos x="10" y="4"/>
                  </a:cxn>
                  <a:cxn ang="0">
                    <a:pos x="10" y="4"/>
                  </a:cxn>
                  <a:cxn ang="0">
                    <a:pos x="9" y="7"/>
                  </a:cxn>
                  <a:cxn ang="0">
                    <a:pos x="5" y="9"/>
                  </a:cxn>
                  <a:cxn ang="0">
                    <a:pos x="5" y="9"/>
                  </a:cxn>
                  <a:cxn ang="0">
                    <a:pos x="2" y="7"/>
                  </a:cxn>
                  <a:cxn ang="0">
                    <a:pos x="0" y="4"/>
                  </a:cxn>
                  <a:cxn ang="0">
                    <a:pos x="0" y="4"/>
                  </a:cxn>
                  <a:cxn ang="0">
                    <a:pos x="2" y="0"/>
                  </a:cxn>
                  <a:cxn ang="0">
                    <a:pos x="5" y="0"/>
                  </a:cxn>
                  <a:cxn ang="0">
                    <a:pos x="5" y="0"/>
                  </a:cxn>
                  <a:cxn ang="0">
                    <a:pos x="9" y="0"/>
                  </a:cxn>
                  <a:cxn ang="0">
                    <a:pos x="10" y="4"/>
                  </a:cxn>
                  <a:cxn ang="0">
                    <a:pos x="10" y="4"/>
                  </a:cxn>
                </a:cxnLst>
                <a:rect l="0" t="0" r="r" b="b"/>
                <a:pathLst>
                  <a:path w="10" h="9">
                    <a:moveTo>
                      <a:pt x="10" y="4"/>
                    </a:moveTo>
                    <a:lnTo>
                      <a:pt x="10" y="4"/>
                    </a:lnTo>
                    <a:lnTo>
                      <a:pt x="9" y="7"/>
                    </a:lnTo>
                    <a:lnTo>
                      <a:pt x="5" y="9"/>
                    </a:lnTo>
                    <a:lnTo>
                      <a:pt x="5" y="9"/>
                    </a:lnTo>
                    <a:lnTo>
                      <a:pt x="2" y="7"/>
                    </a:lnTo>
                    <a:lnTo>
                      <a:pt x="0" y="4"/>
                    </a:lnTo>
                    <a:lnTo>
                      <a:pt x="0" y="4"/>
                    </a:lnTo>
                    <a:lnTo>
                      <a:pt x="2" y="0"/>
                    </a:lnTo>
                    <a:lnTo>
                      <a:pt x="5" y="0"/>
                    </a:lnTo>
                    <a:lnTo>
                      <a:pt x="5" y="0"/>
                    </a:lnTo>
                    <a:lnTo>
                      <a:pt x="9" y="0"/>
                    </a:lnTo>
                    <a:lnTo>
                      <a:pt x="10" y="4"/>
                    </a:lnTo>
                    <a:lnTo>
                      <a:pt x="10" y="4"/>
                    </a:lnTo>
                    <a:close/>
                  </a:path>
                </a:pathLst>
              </a:custGeom>
              <a:solidFill>
                <a:srgbClr val="B6B872"/>
              </a:solidFill>
              <a:ln w="9525">
                <a:noFill/>
                <a:round/>
              </a:ln>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705" name="Freeform 332"/>
              <p:cNvSpPr/>
              <p:nvPr/>
            </p:nvSpPr>
            <p:spPr bwMode="auto">
              <a:xfrm>
                <a:off x="3240" y="565"/>
                <a:ext cx="208" cy="99"/>
              </a:xfrm>
              <a:custGeom>
                <a:avLst/>
                <a:gdLst/>
                <a:ahLst/>
                <a:cxnLst>
                  <a:cxn ang="0">
                    <a:pos x="5" y="35"/>
                  </a:cxn>
                  <a:cxn ang="0">
                    <a:pos x="29" y="70"/>
                  </a:cxn>
                  <a:cxn ang="0">
                    <a:pos x="52" y="23"/>
                  </a:cxn>
                  <a:cxn ang="0">
                    <a:pos x="76" y="77"/>
                  </a:cxn>
                  <a:cxn ang="0">
                    <a:pos x="104" y="12"/>
                  </a:cxn>
                  <a:cxn ang="0">
                    <a:pos x="134" y="84"/>
                  </a:cxn>
                  <a:cxn ang="0">
                    <a:pos x="160" y="0"/>
                  </a:cxn>
                  <a:cxn ang="0">
                    <a:pos x="186" y="94"/>
                  </a:cxn>
                  <a:cxn ang="0">
                    <a:pos x="201" y="11"/>
                  </a:cxn>
                  <a:cxn ang="0">
                    <a:pos x="201" y="11"/>
                  </a:cxn>
                  <a:cxn ang="0">
                    <a:pos x="203" y="21"/>
                  </a:cxn>
                  <a:cxn ang="0">
                    <a:pos x="206" y="44"/>
                  </a:cxn>
                  <a:cxn ang="0">
                    <a:pos x="208" y="73"/>
                  </a:cxn>
                  <a:cxn ang="0">
                    <a:pos x="206" y="87"/>
                  </a:cxn>
                  <a:cxn ang="0">
                    <a:pos x="205" y="99"/>
                  </a:cxn>
                  <a:cxn ang="0">
                    <a:pos x="9" y="68"/>
                  </a:cxn>
                  <a:cxn ang="0">
                    <a:pos x="0" y="35"/>
                  </a:cxn>
                  <a:cxn ang="0">
                    <a:pos x="5" y="35"/>
                  </a:cxn>
                </a:cxnLst>
                <a:rect l="0" t="0" r="r" b="b"/>
                <a:pathLst>
                  <a:path w="208" h="99">
                    <a:moveTo>
                      <a:pt x="5" y="35"/>
                    </a:moveTo>
                    <a:lnTo>
                      <a:pt x="29" y="70"/>
                    </a:lnTo>
                    <a:lnTo>
                      <a:pt x="52" y="23"/>
                    </a:lnTo>
                    <a:lnTo>
                      <a:pt x="76" y="77"/>
                    </a:lnTo>
                    <a:lnTo>
                      <a:pt x="104" y="12"/>
                    </a:lnTo>
                    <a:lnTo>
                      <a:pt x="134" y="84"/>
                    </a:lnTo>
                    <a:lnTo>
                      <a:pt x="160" y="0"/>
                    </a:lnTo>
                    <a:lnTo>
                      <a:pt x="186" y="94"/>
                    </a:lnTo>
                    <a:lnTo>
                      <a:pt x="201" y="11"/>
                    </a:lnTo>
                    <a:lnTo>
                      <a:pt x="201" y="11"/>
                    </a:lnTo>
                    <a:lnTo>
                      <a:pt x="203" y="21"/>
                    </a:lnTo>
                    <a:lnTo>
                      <a:pt x="206" y="44"/>
                    </a:lnTo>
                    <a:lnTo>
                      <a:pt x="208" y="73"/>
                    </a:lnTo>
                    <a:lnTo>
                      <a:pt x="206" y="87"/>
                    </a:lnTo>
                    <a:lnTo>
                      <a:pt x="205" y="99"/>
                    </a:lnTo>
                    <a:lnTo>
                      <a:pt x="9" y="68"/>
                    </a:lnTo>
                    <a:lnTo>
                      <a:pt x="0" y="35"/>
                    </a:lnTo>
                    <a:lnTo>
                      <a:pt x="5" y="35"/>
                    </a:lnTo>
                    <a:close/>
                  </a:path>
                </a:pathLst>
              </a:custGeom>
              <a:solidFill>
                <a:srgbClr val="F5794E"/>
              </a:solidFill>
              <a:ln w="9525">
                <a:noFill/>
                <a:round/>
              </a:ln>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706" name="Freeform 333"/>
              <p:cNvSpPr/>
              <p:nvPr/>
            </p:nvSpPr>
            <p:spPr bwMode="auto">
              <a:xfrm>
                <a:off x="3321" y="453"/>
                <a:ext cx="92" cy="86"/>
              </a:xfrm>
              <a:custGeom>
                <a:avLst/>
                <a:gdLst/>
                <a:ahLst/>
                <a:cxnLst>
                  <a:cxn ang="0">
                    <a:pos x="32" y="0"/>
                  </a:cxn>
                  <a:cxn ang="0">
                    <a:pos x="0" y="86"/>
                  </a:cxn>
                  <a:cxn ang="0">
                    <a:pos x="92" y="65"/>
                  </a:cxn>
                  <a:cxn ang="0">
                    <a:pos x="92" y="65"/>
                  </a:cxn>
                  <a:cxn ang="0">
                    <a:pos x="72" y="39"/>
                  </a:cxn>
                  <a:cxn ang="0">
                    <a:pos x="53" y="19"/>
                  </a:cxn>
                  <a:cxn ang="0">
                    <a:pos x="32" y="0"/>
                  </a:cxn>
                  <a:cxn ang="0">
                    <a:pos x="32" y="0"/>
                  </a:cxn>
                </a:cxnLst>
                <a:rect l="0" t="0" r="r" b="b"/>
                <a:pathLst>
                  <a:path w="92" h="86">
                    <a:moveTo>
                      <a:pt x="32" y="0"/>
                    </a:moveTo>
                    <a:lnTo>
                      <a:pt x="0" y="86"/>
                    </a:lnTo>
                    <a:lnTo>
                      <a:pt x="92" y="65"/>
                    </a:lnTo>
                    <a:lnTo>
                      <a:pt x="92" y="65"/>
                    </a:lnTo>
                    <a:lnTo>
                      <a:pt x="72" y="39"/>
                    </a:lnTo>
                    <a:lnTo>
                      <a:pt x="53" y="19"/>
                    </a:lnTo>
                    <a:lnTo>
                      <a:pt x="32" y="0"/>
                    </a:lnTo>
                    <a:lnTo>
                      <a:pt x="32" y="0"/>
                    </a:lnTo>
                    <a:close/>
                  </a:path>
                </a:pathLst>
              </a:custGeom>
              <a:solidFill>
                <a:srgbClr val="F5794E"/>
              </a:solidFill>
              <a:ln w="9525">
                <a:noFill/>
                <a:round/>
              </a:ln>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707" name="Freeform 334"/>
              <p:cNvSpPr/>
              <p:nvPr/>
            </p:nvSpPr>
            <p:spPr bwMode="auto">
              <a:xfrm>
                <a:off x="3245" y="447"/>
                <a:ext cx="108" cy="92"/>
              </a:xfrm>
              <a:custGeom>
                <a:avLst/>
                <a:gdLst/>
                <a:ahLst/>
                <a:cxnLst>
                  <a:cxn ang="0">
                    <a:pos x="0" y="0"/>
                  </a:cxn>
                  <a:cxn ang="0">
                    <a:pos x="76" y="92"/>
                  </a:cxn>
                  <a:cxn ang="0">
                    <a:pos x="108" y="6"/>
                  </a:cxn>
                  <a:cxn ang="0">
                    <a:pos x="0" y="0"/>
                  </a:cxn>
                </a:cxnLst>
                <a:rect l="0" t="0" r="r" b="b"/>
                <a:pathLst>
                  <a:path w="108" h="92">
                    <a:moveTo>
                      <a:pt x="0" y="0"/>
                    </a:moveTo>
                    <a:lnTo>
                      <a:pt x="76" y="92"/>
                    </a:lnTo>
                    <a:lnTo>
                      <a:pt x="108" y="6"/>
                    </a:lnTo>
                    <a:lnTo>
                      <a:pt x="0" y="0"/>
                    </a:lnTo>
                    <a:close/>
                  </a:path>
                </a:pathLst>
              </a:custGeom>
              <a:solidFill>
                <a:srgbClr val="B1B14E"/>
              </a:solidFill>
              <a:ln w="9525">
                <a:noFill/>
                <a:round/>
              </a:ln>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708" name="Freeform 335"/>
              <p:cNvSpPr/>
              <p:nvPr/>
            </p:nvSpPr>
            <p:spPr bwMode="auto">
              <a:xfrm>
                <a:off x="3228" y="447"/>
                <a:ext cx="93" cy="113"/>
              </a:xfrm>
              <a:custGeom>
                <a:avLst/>
                <a:gdLst/>
                <a:ahLst/>
                <a:cxnLst>
                  <a:cxn ang="0">
                    <a:pos x="17" y="0"/>
                  </a:cxn>
                  <a:cxn ang="0">
                    <a:pos x="0" y="113"/>
                  </a:cxn>
                  <a:cxn ang="0">
                    <a:pos x="93" y="92"/>
                  </a:cxn>
                  <a:cxn ang="0">
                    <a:pos x="17" y="0"/>
                  </a:cxn>
                </a:cxnLst>
                <a:rect l="0" t="0" r="r" b="b"/>
                <a:pathLst>
                  <a:path w="93" h="113">
                    <a:moveTo>
                      <a:pt x="17" y="0"/>
                    </a:moveTo>
                    <a:lnTo>
                      <a:pt x="0" y="113"/>
                    </a:lnTo>
                    <a:lnTo>
                      <a:pt x="93" y="92"/>
                    </a:lnTo>
                    <a:lnTo>
                      <a:pt x="17" y="0"/>
                    </a:lnTo>
                    <a:close/>
                  </a:path>
                </a:pathLst>
              </a:custGeom>
              <a:solidFill>
                <a:srgbClr val="86233F"/>
              </a:solidFill>
              <a:ln w="9525">
                <a:noFill/>
                <a:round/>
              </a:ln>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709" name="Freeform 336"/>
              <p:cNvSpPr/>
              <p:nvPr/>
            </p:nvSpPr>
            <p:spPr bwMode="auto">
              <a:xfrm>
                <a:off x="3184" y="461"/>
                <a:ext cx="44" cy="70"/>
              </a:xfrm>
              <a:custGeom>
                <a:avLst/>
                <a:gdLst/>
                <a:ahLst/>
                <a:cxnLst>
                  <a:cxn ang="0">
                    <a:pos x="0" y="0"/>
                  </a:cxn>
                  <a:cxn ang="0">
                    <a:pos x="44" y="2"/>
                  </a:cxn>
                  <a:cxn ang="0">
                    <a:pos x="33" y="70"/>
                  </a:cxn>
                  <a:cxn ang="0">
                    <a:pos x="33" y="70"/>
                  </a:cxn>
                  <a:cxn ang="0">
                    <a:pos x="20" y="35"/>
                  </a:cxn>
                  <a:cxn ang="0">
                    <a:pos x="7" y="12"/>
                  </a:cxn>
                  <a:cxn ang="0">
                    <a:pos x="0" y="0"/>
                  </a:cxn>
                  <a:cxn ang="0">
                    <a:pos x="0" y="0"/>
                  </a:cxn>
                </a:cxnLst>
                <a:rect l="0" t="0" r="r" b="b"/>
                <a:pathLst>
                  <a:path w="44" h="70">
                    <a:moveTo>
                      <a:pt x="0" y="0"/>
                    </a:moveTo>
                    <a:lnTo>
                      <a:pt x="44" y="2"/>
                    </a:lnTo>
                    <a:lnTo>
                      <a:pt x="33" y="70"/>
                    </a:lnTo>
                    <a:lnTo>
                      <a:pt x="33" y="70"/>
                    </a:lnTo>
                    <a:lnTo>
                      <a:pt x="20" y="35"/>
                    </a:lnTo>
                    <a:lnTo>
                      <a:pt x="7" y="12"/>
                    </a:lnTo>
                    <a:lnTo>
                      <a:pt x="0" y="0"/>
                    </a:lnTo>
                    <a:lnTo>
                      <a:pt x="0" y="0"/>
                    </a:lnTo>
                    <a:close/>
                  </a:path>
                </a:pathLst>
              </a:custGeom>
              <a:solidFill>
                <a:srgbClr val="863F6A"/>
              </a:solidFill>
              <a:ln w="9525">
                <a:noFill/>
                <a:round/>
              </a:ln>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710" name="Freeform 337"/>
              <p:cNvSpPr/>
              <p:nvPr/>
            </p:nvSpPr>
            <p:spPr bwMode="auto">
              <a:xfrm>
                <a:off x="3249" y="487"/>
                <a:ext cx="43" cy="52"/>
              </a:xfrm>
              <a:custGeom>
                <a:avLst/>
                <a:gdLst/>
                <a:ahLst/>
                <a:cxnLst>
                  <a:cxn ang="0">
                    <a:pos x="8" y="0"/>
                  </a:cxn>
                  <a:cxn ang="0">
                    <a:pos x="0" y="52"/>
                  </a:cxn>
                  <a:cxn ang="0">
                    <a:pos x="43" y="42"/>
                  </a:cxn>
                  <a:cxn ang="0">
                    <a:pos x="8" y="0"/>
                  </a:cxn>
                </a:cxnLst>
                <a:rect l="0" t="0" r="r" b="b"/>
                <a:pathLst>
                  <a:path w="43" h="52">
                    <a:moveTo>
                      <a:pt x="8" y="0"/>
                    </a:moveTo>
                    <a:lnTo>
                      <a:pt x="0" y="52"/>
                    </a:lnTo>
                    <a:lnTo>
                      <a:pt x="43" y="42"/>
                    </a:lnTo>
                    <a:lnTo>
                      <a:pt x="8" y="0"/>
                    </a:lnTo>
                    <a:close/>
                  </a:path>
                </a:pathLst>
              </a:custGeom>
              <a:solidFill>
                <a:srgbClr val="FFCF6A"/>
              </a:solidFill>
              <a:ln w="9525">
                <a:noFill/>
                <a:round/>
              </a:ln>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711" name="Freeform 338"/>
              <p:cNvSpPr/>
              <p:nvPr/>
            </p:nvSpPr>
            <p:spPr bwMode="auto">
              <a:xfrm>
                <a:off x="3282" y="465"/>
                <a:ext cx="52" cy="43"/>
              </a:xfrm>
              <a:custGeom>
                <a:avLst/>
                <a:gdLst/>
                <a:ahLst/>
                <a:cxnLst>
                  <a:cxn ang="0">
                    <a:pos x="0" y="1"/>
                  </a:cxn>
                  <a:cxn ang="0">
                    <a:pos x="34" y="43"/>
                  </a:cxn>
                  <a:cxn ang="0">
                    <a:pos x="52" y="0"/>
                  </a:cxn>
                  <a:cxn ang="0">
                    <a:pos x="0" y="1"/>
                  </a:cxn>
                </a:cxnLst>
                <a:rect l="0" t="0" r="r" b="b"/>
                <a:pathLst>
                  <a:path w="52" h="43">
                    <a:moveTo>
                      <a:pt x="0" y="1"/>
                    </a:moveTo>
                    <a:lnTo>
                      <a:pt x="34" y="43"/>
                    </a:lnTo>
                    <a:lnTo>
                      <a:pt x="52" y="0"/>
                    </a:lnTo>
                    <a:lnTo>
                      <a:pt x="0" y="1"/>
                    </a:lnTo>
                    <a:close/>
                  </a:path>
                </a:pathLst>
              </a:custGeom>
              <a:solidFill>
                <a:srgbClr val="77426A"/>
              </a:solidFill>
              <a:ln w="9525">
                <a:noFill/>
                <a:round/>
              </a:ln>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712" name="Freeform 339"/>
              <p:cNvSpPr/>
              <p:nvPr/>
            </p:nvSpPr>
            <p:spPr bwMode="auto">
              <a:xfrm>
                <a:off x="3348" y="480"/>
                <a:ext cx="43" cy="42"/>
              </a:xfrm>
              <a:custGeom>
                <a:avLst/>
                <a:gdLst/>
                <a:ahLst/>
                <a:cxnLst>
                  <a:cxn ang="0">
                    <a:pos x="17" y="0"/>
                  </a:cxn>
                  <a:cxn ang="0">
                    <a:pos x="0" y="42"/>
                  </a:cxn>
                  <a:cxn ang="0">
                    <a:pos x="43" y="28"/>
                  </a:cxn>
                  <a:cxn ang="0">
                    <a:pos x="17" y="0"/>
                  </a:cxn>
                </a:cxnLst>
                <a:rect l="0" t="0" r="r" b="b"/>
                <a:pathLst>
                  <a:path w="43" h="42">
                    <a:moveTo>
                      <a:pt x="17" y="0"/>
                    </a:moveTo>
                    <a:lnTo>
                      <a:pt x="0" y="42"/>
                    </a:lnTo>
                    <a:lnTo>
                      <a:pt x="43" y="28"/>
                    </a:lnTo>
                    <a:lnTo>
                      <a:pt x="17" y="0"/>
                    </a:lnTo>
                    <a:close/>
                  </a:path>
                </a:pathLst>
              </a:custGeom>
              <a:solidFill>
                <a:srgbClr val="32726F"/>
              </a:solidFill>
              <a:ln w="9525">
                <a:noFill/>
                <a:round/>
              </a:ln>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713" name="Freeform 340"/>
              <p:cNvSpPr/>
              <p:nvPr/>
            </p:nvSpPr>
            <p:spPr bwMode="auto">
              <a:xfrm>
                <a:off x="3160" y="375"/>
                <a:ext cx="11" cy="10"/>
              </a:xfrm>
              <a:custGeom>
                <a:avLst/>
                <a:gdLst/>
                <a:ahLst/>
                <a:cxnLst>
                  <a:cxn ang="0">
                    <a:pos x="11" y="5"/>
                  </a:cxn>
                  <a:cxn ang="0">
                    <a:pos x="11" y="5"/>
                  </a:cxn>
                  <a:cxn ang="0">
                    <a:pos x="9" y="8"/>
                  </a:cxn>
                  <a:cxn ang="0">
                    <a:pos x="5" y="10"/>
                  </a:cxn>
                  <a:cxn ang="0">
                    <a:pos x="5" y="10"/>
                  </a:cxn>
                  <a:cxn ang="0">
                    <a:pos x="2" y="8"/>
                  </a:cxn>
                  <a:cxn ang="0">
                    <a:pos x="0" y="5"/>
                  </a:cxn>
                  <a:cxn ang="0">
                    <a:pos x="0" y="5"/>
                  </a:cxn>
                  <a:cxn ang="0">
                    <a:pos x="2" y="0"/>
                  </a:cxn>
                  <a:cxn ang="0">
                    <a:pos x="5" y="0"/>
                  </a:cxn>
                  <a:cxn ang="0">
                    <a:pos x="5" y="0"/>
                  </a:cxn>
                  <a:cxn ang="0">
                    <a:pos x="9" y="0"/>
                  </a:cxn>
                  <a:cxn ang="0">
                    <a:pos x="11" y="5"/>
                  </a:cxn>
                  <a:cxn ang="0">
                    <a:pos x="11" y="5"/>
                  </a:cxn>
                </a:cxnLst>
                <a:rect l="0" t="0" r="r" b="b"/>
                <a:pathLst>
                  <a:path w="11" h="10">
                    <a:moveTo>
                      <a:pt x="11" y="5"/>
                    </a:moveTo>
                    <a:lnTo>
                      <a:pt x="11" y="5"/>
                    </a:lnTo>
                    <a:lnTo>
                      <a:pt x="9" y="8"/>
                    </a:lnTo>
                    <a:lnTo>
                      <a:pt x="5" y="10"/>
                    </a:lnTo>
                    <a:lnTo>
                      <a:pt x="5" y="10"/>
                    </a:lnTo>
                    <a:lnTo>
                      <a:pt x="2" y="8"/>
                    </a:lnTo>
                    <a:lnTo>
                      <a:pt x="0" y="5"/>
                    </a:lnTo>
                    <a:lnTo>
                      <a:pt x="0" y="5"/>
                    </a:lnTo>
                    <a:lnTo>
                      <a:pt x="2" y="0"/>
                    </a:lnTo>
                    <a:lnTo>
                      <a:pt x="5" y="0"/>
                    </a:lnTo>
                    <a:lnTo>
                      <a:pt x="5" y="0"/>
                    </a:lnTo>
                    <a:lnTo>
                      <a:pt x="9" y="0"/>
                    </a:lnTo>
                    <a:lnTo>
                      <a:pt x="11" y="5"/>
                    </a:lnTo>
                    <a:lnTo>
                      <a:pt x="11" y="5"/>
                    </a:lnTo>
                    <a:close/>
                  </a:path>
                </a:pathLst>
              </a:custGeom>
              <a:solidFill>
                <a:srgbClr val="FF8BD9"/>
              </a:solidFill>
              <a:ln w="9525">
                <a:noFill/>
                <a:round/>
              </a:ln>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714" name="Freeform 341"/>
              <p:cNvSpPr/>
              <p:nvPr/>
            </p:nvSpPr>
            <p:spPr bwMode="auto">
              <a:xfrm>
                <a:off x="3235" y="373"/>
                <a:ext cx="10" cy="10"/>
              </a:xfrm>
              <a:custGeom>
                <a:avLst/>
                <a:gdLst/>
                <a:ahLst/>
                <a:cxnLst>
                  <a:cxn ang="0">
                    <a:pos x="10" y="5"/>
                  </a:cxn>
                  <a:cxn ang="0">
                    <a:pos x="10" y="5"/>
                  </a:cxn>
                  <a:cxn ang="0">
                    <a:pos x="10" y="9"/>
                  </a:cxn>
                  <a:cxn ang="0">
                    <a:pos x="5" y="10"/>
                  </a:cxn>
                  <a:cxn ang="0">
                    <a:pos x="5" y="10"/>
                  </a:cxn>
                  <a:cxn ang="0">
                    <a:pos x="1" y="9"/>
                  </a:cxn>
                  <a:cxn ang="0">
                    <a:pos x="0" y="5"/>
                  </a:cxn>
                  <a:cxn ang="0">
                    <a:pos x="0" y="5"/>
                  </a:cxn>
                  <a:cxn ang="0">
                    <a:pos x="1" y="0"/>
                  </a:cxn>
                  <a:cxn ang="0">
                    <a:pos x="5" y="0"/>
                  </a:cxn>
                  <a:cxn ang="0">
                    <a:pos x="5" y="0"/>
                  </a:cxn>
                  <a:cxn ang="0">
                    <a:pos x="10" y="0"/>
                  </a:cxn>
                  <a:cxn ang="0">
                    <a:pos x="10" y="5"/>
                  </a:cxn>
                  <a:cxn ang="0">
                    <a:pos x="10" y="5"/>
                  </a:cxn>
                </a:cxnLst>
                <a:rect l="0" t="0" r="r" b="b"/>
                <a:pathLst>
                  <a:path w="10" h="10">
                    <a:moveTo>
                      <a:pt x="10" y="5"/>
                    </a:moveTo>
                    <a:lnTo>
                      <a:pt x="10" y="5"/>
                    </a:lnTo>
                    <a:lnTo>
                      <a:pt x="10" y="9"/>
                    </a:lnTo>
                    <a:lnTo>
                      <a:pt x="5" y="10"/>
                    </a:lnTo>
                    <a:lnTo>
                      <a:pt x="5" y="10"/>
                    </a:lnTo>
                    <a:lnTo>
                      <a:pt x="1" y="9"/>
                    </a:lnTo>
                    <a:lnTo>
                      <a:pt x="0" y="5"/>
                    </a:lnTo>
                    <a:lnTo>
                      <a:pt x="0" y="5"/>
                    </a:lnTo>
                    <a:lnTo>
                      <a:pt x="1" y="0"/>
                    </a:lnTo>
                    <a:lnTo>
                      <a:pt x="5" y="0"/>
                    </a:lnTo>
                    <a:lnTo>
                      <a:pt x="5" y="0"/>
                    </a:lnTo>
                    <a:lnTo>
                      <a:pt x="10" y="0"/>
                    </a:lnTo>
                    <a:lnTo>
                      <a:pt x="10" y="5"/>
                    </a:lnTo>
                    <a:lnTo>
                      <a:pt x="10" y="5"/>
                    </a:lnTo>
                    <a:close/>
                  </a:path>
                </a:pathLst>
              </a:custGeom>
              <a:solidFill>
                <a:srgbClr val="FF8BD9"/>
              </a:solidFill>
              <a:ln w="9525">
                <a:noFill/>
                <a:round/>
              </a:ln>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715" name="Freeform 342"/>
              <p:cNvSpPr/>
              <p:nvPr/>
            </p:nvSpPr>
            <p:spPr bwMode="auto">
              <a:xfrm>
                <a:off x="3178" y="418"/>
                <a:ext cx="10" cy="10"/>
              </a:xfrm>
              <a:custGeom>
                <a:avLst/>
                <a:gdLst/>
                <a:ahLst/>
                <a:cxnLst>
                  <a:cxn ang="0">
                    <a:pos x="10" y="5"/>
                  </a:cxn>
                  <a:cxn ang="0">
                    <a:pos x="10" y="5"/>
                  </a:cxn>
                  <a:cxn ang="0">
                    <a:pos x="10" y="9"/>
                  </a:cxn>
                  <a:cxn ang="0">
                    <a:pos x="5" y="10"/>
                  </a:cxn>
                  <a:cxn ang="0">
                    <a:pos x="5" y="10"/>
                  </a:cxn>
                  <a:cxn ang="0">
                    <a:pos x="1" y="9"/>
                  </a:cxn>
                  <a:cxn ang="0">
                    <a:pos x="0" y="5"/>
                  </a:cxn>
                  <a:cxn ang="0">
                    <a:pos x="0" y="5"/>
                  </a:cxn>
                  <a:cxn ang="0">
                    <a:pos x="1" y="2"/>
                  </a:cxn>
                  <a:cxn ang="0">
                    <a:pos x="5" y="0"/>
                  </a:cxn>
                  <a:cxn ang="0">
                    <a:pos x="5" y="0"/>
                  </a:cxn>
                  <a:cxn ang="0">
                    <a:pos x="10" y="2"/>
                  </a:cxn>
                  <a:cxn ang="0">
                    <a:pos x="10" y="5"/>
                  </a:cxn>
                  <a:cxn ang="0">
                    <a:pos x="10" y="5"/>
                  </a:cxn>
                </a:cxnLst>
                <a:rect l="0" t="0" r="r" b="b"/>
                <a:pathLst>
                  <a:path w="10" h="10">
                    <a:moveTo>
                      <a:pt x="10" y="5"/>
                    </a:moveTo>
                    <a:lnTo>
                      <a:pt x="10" y="5"/>
                    </a:lnTo>
                    <a:lnTo>
                      <a:pt x="10" y="9"/>
                    </a:lnTo>
                    <a:lnTo>
                      <a:pt x="5" y="10"/>
                    </a:lnTo>
                    <a:lnTo>
                      <a:pt x="5" y="10"/>
                    </a:lnTo>
                    <a:lnTo>
                      <a:pt x="1" y="9"/>
                    </a:lnTo>
                    <a:lnTo>
                      <a:pt x="0" y="5"/>
                    </a:lnTo>
                    <a:lnTo>
                      <a:pt x="0" y="5"/>
                    </a:lnTo>
                    <a:lnTo>
                      <a:pt x="1" y="2"/>
                    </a:lnTo>
                    <a:lnTo>
                      <a:pt x="5" y="0"/>
                    </a:lnTo>
                    <a:lnTo>
                      <a:pt x="5" y="0"/>
                    </a:lnTo>
                    <a:lnTo>
                      <a:pt x="10" y="2"/>
                    </a:lnTo>
                    <a:lnTo>
                      <a:pt x="10" y="5"/>
                    </a:lnTo>
                    <a:lnTo>
                      <a:pt x="10" y="5"/>
                    </a:lnTo>
                    <a:close/>
                  </a:path>
                </a:pathLst>
              </a:custGeom>
              <a:solidFill>
                <a:srgbClr val="FF8BD9"/>
              </a:solidFill>
              <a:ln w="9525">
                <a:noFill/>
                <a:round/>
              </a:ln>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716" name="Freeform 343"/>
              <p:cNvSpPr/>
              <p:nvPr/>
            </p:nvSpPr>
            <p:spPr bwMode="auto">
              <a:xfrm>
                <a:off x="3256" y="416"/>
                <a:ext cx="10" cy="11"/>
              </a:xfrm>
              <a:custGeom>
                <a:avLst/>
                <a:gdLst/>
                <a:ahLst/>
                <a:cxnLst>
                  <a:cxn ang="0">
                    <a:pos x="10" y="5"/>
                  </a:cxn>
                  <a:cxn ang="0">
                    <a:pos x="10" y="5"/>
                  </a:cxn>
                  <a:cxn ang="0">
                    <a:pos x="8" y="9"/>
                  </a:cxn>
                  <a:cxn ang="0">
                    <a:pos x="5" y="11"/>
                  </a:cxn>
                  <a:cxn ang="0">
                    <a:pos x="5" y="11"/>
                  </a:cxn>
                  <a:cxn ang="0">
                    <a:pos x="1" y="9"/>
                  </a:cxn>
                  <a:cxn ang="0">
                    <a:pos x="0" y="5"/>
                  </a:cxn>
                  <a:cxn ang="0">
                    <a:pos x="0" y="5"/>
                  </a:cxn>
                  <a:cxn ang="0">
                    <a:pos x="1" y="2"/>
                  </a:cxn>
                  <a:cxn ang="0">
                    <a:pos x="5" y="0"/>
                  </a:cxn>
                  <a:cxn ang="0">
                    <a:pos x="5" y="0"/>
                  </a:cxn>
                  <a:cxn ang="0">
                    <a:pos x="8" y="2"/>
                  </a:cxn>
                  <a:cxn ang="0">
                    <a:pos x="10" y="5"/>
                  </a:cxn>
                  <a:cxn ang="0">
                    <a:pos x="10" y="5"/>
                  </a:cxn>
                </a:cxnLst>
                <a:rect l="0" t="0" r="r" b="b"/>
                <a:pathLst>
                  <a:path w="10" h="11">
                    <a:moveTo>
                      <a:pt x="10" y="5"/>
                    </a:moveTo>
                    <a:lnTo>
                      <a:pt x="10" y="5"/>
                    </a:lnTo>
                    <a:lnTo>
                      <a:pt x="8" y="9"/>
                    </a:lnTo>
                    <a:lnTo>
                      <a:pt x="5" y="11"/>
                    </a:lnTo>
                    <a:lnTo>
                      <a:pt x="5" y="11"/>
                    </a:lnTo>
                    <a:lnTo>
                      <a:pt x="1" y="9"/>
                    </a:lnTo>
                    <a:lnTo>
                      <a:pt x="0" y="5"/>
                    </a:lnTo>
                    <a:lnTo>
                      <a:pt x="0" y="5"/>
                    </a:lnTo>
                    <a:lnTo>
                      <a:pt x="1" y="2"/>
                    </a:lnTo>
                    <a:lnTo>
                      <a:pt x="5" y="0"/>
                    </a:lnTo>
                    <a:lnTo>
                      <a:pt x="5" y="0"/>
                    </a:lnTo>
                    <a:lnTo>
                      <a:pt x="8" y="2"/>
                    </a:lnTo>
                    <a:lnTo>
                      <a:pt x="10" y="5"/>
                    </a:lnTo>
                    <a:lnTo>
                      <a:pt x="10" y="5"/>
                    </a:lnTo>
                    <a:close/>
                  </a:path>
                </a:pathLst>
              </a:custGeom>
              <a:solidFill>
                <a:srgbClr val="FF8BD9"/>
              </a:solidFill>
              <a:ln w="9525">
                <a:noFill/>
                <a:round/>
              </a:ln>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717" name="Freeform 344"/>
              <p:cNvSpPr/>
              <p:nvPr/>
            </p:nvSpPr>
            <p:spPr bwMode="auto">
              <a:xfrm>
                <a:off x="3311" y="430"/>
                <a:ext cx="10" cy="10"/>
              </a:xfrm>
              <a:custGeom>
                <a:avLst/>
                <a:gdLst/>
                <a:ahLst/>
                <a:cxnLst>
                  <a:cxn ang="0">
                    <a:pos x="10" y="5"/>
                  </a:cxn>
                  <a:cxn ang="0">
                    <a:pos x="10" y="5"/>
                  </a:cxn>
                  <a:cxn ang="0">
                    <a:pos x="9" y="10"/>
                  </a:cxn>
                  <a:cxn ang="0">
                    <a:pos x="5" y="10"/>
                  </a:cxn>
                  <a:cxn ang="0">
                    <a:pos x="5" y="10"/>
                  </a:cxn>
                  <a:cxn ang="0">
                    <a:pos x="2" y="10"/>
                  </a:cxn>
                  <a:cxn ang="0">
                    <a:pos x="0" y="5"/>
                  </a:cxn>
                  <a:cxn ang="0">
                    <a:pos x="0" y="5"/>
                  </a:cxn>
                  <a:cxn ang="0">
                    <a:pos x="2" y="2"/>
                  </a:cxn>
                  <a:cxn ang="0">
                    <a:pos x="5" y="0"/>
                  </a:cxn>
                  <a:cxn ang="0">
                    <a:pos x="5" y="0"/>
                  </a:cxn>
                  <a:cxn ang="0">
                    <a:pos x="9" y="2"/>
                  </a:cxn>
                  <a:cxn ang="0">
                    <a:pos x="10" y="5"/>
                  </a:cxn>
                  <a:cxn ang="0">
                    <a:pos x="10" y="5"/>
                  </a:cxn>
                </a:cxnLst>
                <a:rect l="0" t="0" r="r" b="b"/>
                <a:pathLst>
                  <a:path w="10" h="10">
                    <a:moveTo>
                      <a:pt x="10" y="5"/>
                    </a:moveTo>
                    <a:lnTo>
                      <a:pt x="10" y="5"/>
                    </a:lnTo>
                    <a:lnTo>
                      <a:pt x="9" y="10"/>
                    </a:lnTo>
                    <a:lnTo>
                      <a:pt x="5" y="10"/>
                    </a:lnTo>
                    <a:lnTo>
                      <a:pt x="5" y="10"/>
                    </a:lnTo>
                    <a:lnTo>
                      <a:pt x="2" y="10"/>
                    </a:lnTo>
                    <a:lnTo>
                      <a:pt x="0" y="5"/>
                    </a:lnTo>
                    <a:lnTo>
                      <a:pt x="0" y="5"/>
                    </a:lnTo>
                    <a:lnTo>
                      <a:pt x="2" y="2"/>
                    </a:lnTo>
                    <a:lnTo>
                      <a:pt x="5" y="0"/>
                    </a:lnTo>
                    <a:lnTo>
                      <a:pt x="5" y="0"/>
                    </a:lnTo>
                    <a:lnTo>
                      <a:pt x="9" y="2"/>
                    </a:lnTo>
                    <a:lnTo>
                      <a:pt x="10" y="5"/>
                    </a:lnTo>
                    <a:lnTo>
                      <a:pt x="10" y="5"/>
                    </a:lnTo>
                    <a:close/>
                  </a:path>
                </a:pathLst>
              </a:custGeom>
              <a:solidFill>
                <a:srgbClr val="FF8BD9"/>
              </a:solidFill>
              <a:ln w="9525">
                <a:noFill/>
                <a:round/>
              </a:ln>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718" name="Freeform 345"/>
              <p:cNvSpPr/>
              <p:nvPr/>
            </p:nvSpPr>
            <p:spPr bwMode="auto">
              <a:xfrm>
                <a:off x="3221" y="432"/>
                <a:ext cx="10" cy="10"/>
              </a:xfrm>
              <a:custGeom>
                <a:avLst/>
                <a:gdLst/>
                <a:ahLst/>
                <a:cxnLst>
                  <a:cxn ang="0">
                    <a:pos x="10" y="5"/>
                  </a:cxn>
                  <a:cxn ang="0">
                    <a:pos x="10" y="5"/>
                  </a:cxn>
                  <a:cxn ang="0">
                    <a:pos x="9" y="10"/>
                  </a:cxn>
                  <a:cxn ang="0">
                    <a:pos x="5" y="10"/>
                  </a:cxn>
                  <a:cxn ang="0">
                    <a:pos x="5" y="10"/>
                  </a:cxn>
                  <a:cxn ang="0">
                    <a:pos x="2" y="10"/>
                  </a:cxn>
                  <a:cxn ang="0">
                    <a:pos x="0" y="5"/>
                  </a:cxn>
                  <a:cxn ang="0">
                    <a:pos x="0" y="5"/>
                  </a:cxn>
                  <a:cxn ang="0">
                    <a:pos x="2" y="2"/>
                  </a:cxn>
                  <a:cxn ang="0">
                    <a:pos x="5" y="0"/>
                  </a:cxn>
                  <a:cxn ang="0">
                    <a:pos x="5" y="0"/>
                  </a:cxn>
                  <a:cxn ang="0">
                    <a:pos x="9" y="2"/>
                  </a:cxn>
                  <a:cxn ang="0">
                    <a:pos x="10" y="5"/>
                  </a:cxn>
                  <a:cxn ang="0">
                    <a:pos x="10" y="5"/>
                  </a:cxn>
                </a:cxnLst>
                <a:rect l="0" t="0" r="r" b="b"/>
                <a:pathLst>
                  <a:path w="10" h="10">
                    <a:moveTo>
                      <a:pt x="10" y="5"/>
                    </a:moveTo>
                    <a:lnTo>
                      <a:pt x="10" y="5"/>
                    </a:lnTo>
                    <a:lnTo>
                      <a:pt x="9" y="10"/>
                    </a:lnTo>
                    <a:lnTo>
                      <a:pt x="5" y="10"/>
                    </a:lnTo>
                    <a:lnTo>
                      <a:pt x="5" y="10"/>
                    </a:lnTo>
                    <a:lnTo>
                      <a:pt x="2" y="10"/>
                    </a:lnTo>
                    <a:lnTo>
                      <a:pt x="0" y="5"/>
                    </a:lnTo>
                    <a:lnTo>
                      <a:pt x="0" y="5"/>
                    </a:lnTo>
                    <a:lnTo>
                      <a:pt x="2" y="2"/>
                    </a:lnTo>
                    <a:lnTo>
                      <a:pt x="5" y="0"/>
                    </a:lnTo>
                    <a:lnTo>
                      <a:pt x="5" y="0"/>
                    </a:lnTo>
                    <a:lnTo>
                      <a:pt x="9" y="2"/>
                    </a:lnTo>
                    <a:lnTo>
                      <a:pt x="10" y="5"/>
                    </a:lnTo>
                    <a:lnTo>
                      <a:pt x="10" y="5"/>
                    </a:lnTo>
                    <a:close/>
                  </a:path>
                </a:pathLst>
              </a:custGeom>
              <a:solidFill>
                <a:srgbClr val="FF8BD9"/>
              </a:solidFill>
              <a:ln w="9525">
                <a:noFill/>
                <a:round/>
              </a:ln>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719" name="Freeform 346"/>
              <p:cNvSpPr/>
              <p:nvPr/>
            </p:nvSpPr>
            <p:spPr bwMode="auto">
              <a:xfrm>
                <a:off x="3202" y="387"/>
                <a:ext cx="10" cy="10"/>
              </a:xfrm>
              <a:custGeom>
                <a:avLst/>
                <a:gdLst/>
                <a:ahLst/>
                <a:cxnLst>
                  <a:cxn ang="0">
                    <a:pos x="10" y="5"/>
                  </a:cxn>
                  <a:cxn ang="0">
                    <a:pos x="10" y="5"/>
                  </a:cxn>
                  <a:cxn ang="0">
                    <a:pos x="8" y="8"/>
                  </a:cxn>
                  <a:cxn ang="0">
                    <a:pos x="5" y="10"/>
                  </a:cxn>
                  <a:cxn ang="0">
                    <a:pos x="5" y="10"/>
                  </a:cxn>
                  <a:cxn ang="0">
                    <a:pos x="0" y="8"/>
                  </a:cxn>
                  <a:cxn ang="0">
                    <a:pos x="0" y="5"/>
                  </a:cxn>
                  <a:cxn ang="0">
                    <a:pos x="0" y="5"/>
                  </a:cxn>
                  <a:cxn ang="0">
                    <a:pos x="0" y="1"/>
                  </a:cxn>
                  <a:cxn ang="0">
                    <a:pos x="5" y="0"/>
                  </a:cxn>
                  <a:cxn ang="0">
                    <a:pos x="5" y="0"/>
                  </a:cxn>
                  <a:cxn ang="0">
                    <a:pos x="8" y="1"/>
                  </a:cxn>
                  <a:cxn ang="0">
                    <a:pos x="10" y="5"/>
                  </a:cxn>
                  <a:cxn ang="0">
                    <a:pos x="10" y="5"/>
                  </a:cxn>
                </a:cxnLst>
                <a:rect l="0" t="0" r="r" b="b"/>
                <a:pathLst>
                  <a:path w="10" h="10">
                    <a:moveTo>
                      <a:pt x="10" y="5"/>
                    </a:moveTo>
                    <a:lnTo>
                      <a:pt x="10" y="5"/>
                    </a:lnTo>
                    <a:lnTo>
                      <a:pt x="8" y="8"/>
                    </a:lnTo>
                    <a:lnTo>
                      <a:pt x="5" y="10"/>
                    </a:lnTo>
                    <a:lnTo>
                      <a:pt x="5" y="10"/>
                    </a:lnTo>
                    <a:lnTo>
                      <a:pt x="0" y="8"/>
                    </a:lnTo>
                    <a:lnTo>
                      <a:pt x="0" y="5"/>
                    </a:lnTo>
                    <a:lnTo>
                      <a:pt x="0" y="5"/>
                    </a:lnTo>
                    <a:lnTo>
                      <a:pt x="0" y="1"/>
                    </a:lnTo>
                    <a:lnTo>
                      <a:pt x="5" y="0"/>
                    </a:lnTo>
                    <a:lnTo>
                      <a:pt x="5" y="0"/>
                    </a:lnTo>
                    <a:lnTo>
                      <a:pt x="8" y="1"/>
                    </a:lnTo>
                    <a:lnTo>
                      <a:pt x="10" y="5"/>
                    </a:lnTo>
                    <a:lnTo>
                      <a:pt x="10" y="5"/>
                    </a:lnTo>
                    <a:close/>
                  </a:path>
                </a:pathLst>
              </a:custGeom>
              <a:solidFill>
                <a:srgbClr val="FF8BD9"/>
              </a:solidFill>
              <a:ln w="9525">
                <a:noFill/>
                <a:round/>
              </a:ln>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720" name="Freeform 347"/>
              <p:cNvSpPr/>
              <p:nvPr/>
            </p:nvSpPr>
            <p:spPr bwMode="auto">
              <a:xfrm>
                <a:off x="3129" y="345"/>
                <a:ext cx="10" cy="10"/>
              </a:xfrm>
              <a:custGeom>
                <a:avLst/>
                <a:gdLst/>
                <a:ahLst/>
                <a:cxnLst>
                  <a:cxn ang="0">
                    <a:pos x="10" y="5"/>
                  </a:cxn>
                  <a:cxn ang="0">
                    <a:pos x="10" y="5"/>
                  </a:cxn>
                  <a:cxn ang="0">
                    <a:pos x="9" y="9"/>
                  </a:cxn>
                  <a:cxn ang="0">
                    <a:pos x="5" y="10"/>
                  </a:cxn>
                  <a:cxn ang="0">
                    <a:pos x="5" y="10"/>
                  </a:cxn>
                  <a:cxn ang="0">
                    <a:pos x="2" y="9"/>
                  </a:cxn>
                  <a:cxn ang="0">
                    <a:pos x="0" y="5"/>
                  </a:cxn>
                  <a:cxn ang="0">
                    <a:pos x="0" y="5"/>
                  </a:cxn>
                  <a:cxn ang="0">
                    <a:pos x="2" y="0"/>
                  </a:cxn>
                  <a:cxn ang="0">
                    <a:pos x="5" y="0"/>
                  </a:cxn>
                  <a:cxn ang="0">
                    <a:pos x="5" y="0"/>
                  </a:cxn>
                  <a:cxn ang="0">
                    <a:pos x="9" y="0"/>
                  </a:cxn>
                  <a:cxn ang="0">
                    <a:pos x="10" y="5"/>
                  </a:cxn>
                  <a:cxn ang="0">
                    <a:pos x="10" y="5"/>
                  </a:cxn>
                </a:cxnLst>
                <a:rect l="0" t="0" r="r" b="b"/>
                <a:pathLst>
                  <a:path w="10" h="10">
                    <a:moveTo>
                      <a:pt x="10" y="5"/>
                    </a:moveTo>
                    <a:lnTo>
                      <a:pt x="10" y="5"/>
                    </a:lnTo>
                    <a:lnTo>
                      <a:pt x="9" y="9"/>
                    </a:lnTo>
                    <a:lnTo>
                      <a:pt x="5" y="10"/>
                    </a:lnTo>
                    <a:lnTo>
                      <a:pt x="5" y="10"/>
                    </a:lnTo>
                    <a:lnTo>
                      <a:pt x="2" y="9"/>
                    </a:lnTo>
                    <a:lnTo>
                      <a:pt x="0" y="5"/>
                    </a:lnTo>
                    <a:lnTo>
                      <a:pt x="0" y="5"/>
                    </a:lnTo>
                    <a:lnTo>
                      <a:pt x="2" y="0"/>
                    </a:lnTo>
                    <a:lnTo>
                      <a:pt x="5" y="0"/>
                    </a:lnTo>
                    <a:lnTo>
                      <a:pt x="5" y="0"/>
                    </a:lnTo>
                    <a:lnTo>
                      <a:pt x="9" y="0"/>
                    </a:lnTo>
                    <a:lnTo>
                      <a:pt x="10" y="5"/>
                    </a:lnTo>
                    <a:lnTo>
                      <a:pt x="10" y="5"/>
                    </a:lnTo>
                    <a:close/>
                  </a:path>
                </a:pathLst>
              </a:custGeom>
              <a:solidFill>
                <a:srgbClr val="FF8BD9"/>
              </a:solidFill>
              <a:ln w="9525">
                <a:noFill/>
                <a:round/>
              </a:ln>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721" name="Freeform 348"/>
              <p:cNvSpPr/>
              <p:nvPr/>
            </p:nvSpPr>
            <p:spPr bwMode="auto">
              <a:xfrm>
                <a:off x="3171" y="333"/>
                <a:ext cx="10" cy="10"/>
              </a:xfrm>
              <a:custGeom>
                <a:avLst/>
                <a:gdLst/>
                <a:ahLst/>
                <a:cxnLst>
                  <a:cxn ang="0">
                    <a:pos x="10" y="5"/>
                  </a:cxn>
                  <a:cxn ang="0">
                    <a:pos x="10" y="5"/>
                  </a:cxn>
                  <a:cxn ang="0">
                    <a:pos x="8" y="9"/>
                  </a:cxn>
                  <a:cxn ang="0">
                    <a:pos x="5" y="10"/>
                  </a:cxn>
                  <a:cxn ang="0">
                    <a:pos x="5" y="10"/>
                  </a:cxn>
                  <a:cxn ang="0">
                    <a:pos x="1" y="9"/>
                  </a:cxn>
                  <a:cxn ang="0">
                    <a:pos x="0" y="5"/>
                  </a:cxn>
                  <a:cxn ang="0">
                    <a:pos x="0" y="5"/>
                  </a:cxn>
                  <a:cxn ang="0">
                    <a:pos x="1" y="2"/>
                  </a:cxn>
                  <a:cxn ang="0">
                    <a:pos x="5" y="0"/>
                  </a:cxn>
                  <a:cxn ang="0">
                    <a:pos x="5" y="0"/>
                  </a:cxn>
                  <a:cxn ang="0">
                    <a:pos x="8" y="2"/>
                  </a:cxn>
                  <a:cxn ang="0">
                    <a:pos x="10" y="5"/>
                  </a:cxn>
                  <a:cxn ang="0">
                    <a:pos x="10" y="5"/>
                  </a:cxn>
                </a:cxnLst>
                <a:rect l="0" t="0" r="r" b="b"/>
                <a:pathLst>
                  <a:path w="10" h="10">
                    <a:moveTo>
                      <a:pt x="10" y="5"/>
                    </a:moveTo>
                    <a:lnTo>
                      <a:pt x="10" y="5"/>
                    </a:lnTo>
                    <a:lnTo>
                      <a:pt x="8" y="9"/>
                    </a:lnTo>
                    <a:lnTo>
                      <a:pt x="5" y="10"/>
                    </a:lnTo>
                    <a:lnTo>
                      <a:pt x="5" y="10"/>
                    </a:lnTo>
                    <a:lnTo>
                      <a:pt x="1" y="9"/>
                    </a:lnTo>
                    <a:lnTo>
                      <a:pt x="0" y="5"/>
                    </a:lnTo>
                    <a:lnTo>
                      <a:pt x="0" y="5"/>
                    </a:lnTo>
                    <a:lnTo>
                      <a:pt x="1" y="2"/>
                    </a:lnTo>
                    <a:lnTo>
                      <a:pt x="5" y="0"/>
                    </a:lnTo>
                    <a:lnTo>
                      <a:pt x="5" y="0"/>
                    </a:lnTo>
                    <a:lnTo>
                      <a:pt x="8" y="2"/>
                    </a:lnTo>
                    <a:lnTo>
                      <a:pt x="10" y="5"/>
                    </a:lnTo>
                    <a:lnTo>
                      <a:pt x="10" y="5"/>
                    </a:lnTo>
                    <a:close/>
                  </a:path>
                </a:pathLst>
              </a:custGeom>
              <a:solidFill>
                <a:srgbClr val="FF8BD9"/>
              </a:solidFill>
              <a:ln w="9525">
                <a:noFill/>
                <a:round/>
              </a:ln>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722" name="Freeform 349"/>
              <p:cNvSpPr/>
              <p:nvPr/>
            </p:nvSpPr>
            <p:spPr bwMode="auto">
              <a:xfrm>
                <a:off x="3093" y="293"/>
                <a:ext cx="10" cy="10"/>
              </a:xfrm>
              <a:custGeom>
                <a:avLst/>
                <a:gdLst/>
                <a:ahLst/>
                <a:cxnLst>
                  <a:cxn ang="0">
                    <a:pos x="10" y="5"/>
                  </a:cxn>
                  <a:cxn ang="0">
                    <a:pos x="10" y="5"/>
                  </a:cxn>
                  <a:cxn ang="0">
                    <a:pos x="8" y="10"/>
                  </a:cxn>
                  <a:cxn ang="0">
                    <a:pos x="5" y="10"/>
                  </a:cxn>
                  <a:cxn ang="0">
                    <a:pos x="5" y="10"/>
                  </a:cxn>
                  <a:cxn ang="0">
                    <a:pos x="0" y="10"/>
                  </a:cxn>
                  <a:cxn ang="0">
                    <a:pos x="0" y="5"/>
                  </a:cxn>
                  <a:cxn ang="0">
                    <a:pos x="0" y="5"/>
                  </a:cxn>
                  <a:cxn ang="0">
                    <a:pos x="0" y="2"/>
                  </a:cxn>
                  <a:cxn ang="0">
                    <a:pos x="5" y="0"/>
                  </a:cxn>
                  <a:cxn ang="0">
                    <a:pos x="5" y="0"/>
                  </a:cxn>
                  <a:cxn ang="0">
                    <a:pos x="8" y="2"/>
                  </a:cxn>
                  <a:cxn ang="0">
                    <a:pos x="10" y="5"/>
                  </a:cxn>
                  <a:cxn ang="0">
                    <a:pos x="10" y="5"/>
                  </a:cxn>
                </a:cxnLst>
                <a:rect l="0" t="0" r="r" b="b"/>
                <a:pathLst>
                  <a:path w="10" h="10">
                    <a:moveTo>
                      <a:pt x="10" y="5"/>
                    </a:moveTo>
                    <a:lnTo>
                      <a:pt x="10" y="5"/>
                    </a:lnTo>
                    <a:lnTo>
                      <a:pt x="8" y="10"/>
                    </a:lnTo>
                    <a:lnTo>
                      <a:pt x="5" y="10"/>
                    </a:lnTo>
                    <a:lnTo>
                      <a:pt x="5" y="10"/>
                    </a:lnTo>
                    <a:lnTo>
                      <a:pt x="0" y="10"/>
                    </a:lnTo>
                    <a:lnTo>
                      <a:pt x="0" y="5"/>
                    </a:lnTo>
                    <a:lnTo>
                      <a:pt x="0" y="5"/>
                    </a:lnTo>
                    <a:lnTo>
                      <a:pt x="0" y="2"/>
                    </a:lnTo>
                    <a:lnTo>
                      <a:pt x="5" y="0"/>
                    </a:lnTo>
                    <a:lnTo>
                      <a:pt x="5" y="0"/>
                    </a:lnTo>
                    <a:lnTo>
                      <a:pt x="8" y="2"/>
                    </a:lnTo>
                    <a:lnTo>
                      <a:pt x="10" y="5"/>
                    </a:lnTo>
                    <a:lnTo>
                      <a:pt x="10" y="5"/>
                    </a:lnTo>
                    <a:close/>
                  </a:path>
                </a:pathLst>
              </a:custGeom>
              <a:solidFill>
                <a:srgbClr val="FF8BD9"/>
              </a:solidFill>
              <a:ln w="9525">
                <a:noFill/>
                <a:round/>
              </a:ln>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723" name="Freeform 350"/>
              <p:cNvSpPr/>
              <p:nvPr/>
            </p:nvSpPr>
            <p:spPr bwMode="auto">
              <a:xfrm>
                <a:off x="3136" y="310"/>
                <a:ext cx="10" cy="11"/>
              </a:xfrm>
              <a:custGeom>
                <a:avLst/>
                <a:gdLst/>
                <a:ahLst/>
                <a:cxnLst>
                  <a:cxn ang="0">
                    <a:pos x="10" y="6"/>
                  </a:cxn>
                  <a:cxn ang="0">
                    <a:pos x="10" y="6"/>
                  </a:cxn>
                  <a:cxn ang="0">
                    <a:pos x="9" y="9"/>
                  </a:cxn>
                  <a:cxn ang="0">
                    <a:pos x="5" y="11"/>
                  </a:cxn>
                  <a:cxn ang="0">
                    <a:pos x="5" y="11"/>
                  </a:cxn>
                  <a:cxn ang="0">
                    <a:pos x="2" y="9"/>
                  </a:cxn>
                  <a:cxn ang="0">
                    <a:pos x="0" y="6"/>
                  </a:cxn>
                  <a:cxn ang="0">
                    <a:pos x="0" y="6"/>
                  </a:cxn>
                  <a:cxn ang="0">
                    <a:pos x="2" y="2"/>
                  </a:cxn>
                  <a:cxn ang="0">
                    <a:pos x="5" y="0"/>
                  </a:cxn>
                  <a:cxn ang="0">
                    <a:pos x="5" y="0"/>
                  </a:cxn>
                  <a:cxn ang="0">
                    <a:pos x="9" y="2"/>
                  </a:cxn>
                  <a:cxn ang="0">
                    <a:pos x="10" y="6"/>
                  </a:cxn>
                  <a:cxn ang="0">
                    <a:pos x="10" y="6"/>
                  </a:cxn>
                </a:cxnLst>
                <a:rect l="0" t="0" r="r" b="b"/>
                <a:pathLst>
                  <a:path w="10" h="11">
                    <a:moveTo>
                      <a:pt x="10" y="6"/>
                    </a:moveTo>
                    <a:lnTo>
                      <a:pt x="10" y="6"/>
                    </a:lnTo>
                    <a:lnTo>
                      <a:pt x="9" y="9"/>
                    </a:lnTo>
                    <a:lnTo>
                      <a:pt x="5" y="11"/>
                    </a:lnTo>
                    <a:lnTo>
                      <a:pt x="5" y="11"/>
                    </a:lnTo>
                    <a:lnTo>
                      <a:pt x="2" y="9"/>
                    </a:lnTo>
                    <a:lnTo>
                      <a:pt x="0" y="6"/>
                    </a:lnTo>
                    <a:lnTo>
                      <a:pt x="0" y="6"/>
                    </a:lnTo>
                    <a:lnTo>
                      <a:pt x="2" y="2"/>
                    </a:lnTo>
                    <a:lnTo>
                      <a:pt x="5" y="0"/>
                    </a:lnTo>
                    <a:lnTo>
                      <a:pt x="5" y="0"/>
                    </a:lnTo>
                    <a:lnTo>
                      <a:pt x="9" y="2"/>
                    </a:lnTo>
                    <a:lnTo>
                      <a:pt x="10" y="6"/>
                    </a:lnTo>
                    <a:lnTo>
                      <a:pt x="10" y="6"/>
                    </a:lnTo>
                    <a:close/>
                  </a:path>
                </a:pathLst>
              </a:custGeom>
              <a:solidFill>
                <a:srgbClr val="FF8BD9"/>
              </a:solidFill>
              <a:ln w="9525">
                <a:noFill/>
                <a:round/>
              </a:ln>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724" name="Freeform 351"/>
              <p:cNvSpPr/>
              <p:nvPr/>
            </p:nvSpPr>
            <p:spPr bwMode="auto">
              <a:xfrm>
                <a:off x="2404" y="362"/>
                <a:ext cx="78" cy="68"/>
              </a:xfrm>
              <a:custGeom>
                <a:avLst/>
                <a:gdLst/>
                <a:ahLst/>
                <a:cxnLst>
                  <a:cxn ang="0">
                    <a:pos x="78" y="40"/>
                  </a:cxn>
                  <a:cxn ang="0">
                    <a:pos x="78" y="40"/>
                  </a:cxn>
                  <a:cxn ang="0">
                    <a:pos x="78" y="32"/>
                  </a:cxn>
                  <a:cxn ang="0">
                    <a:pos x="74" y="25"/>
                  </a:cxn>
                  <a:cxn ang="0">
                    <a:pos x="71" y="18"/>
                  </a:cxn>
                  <a:cxn ang="0">
                    <a:pos x="66" y="13"/>
                  </a:cxn>
                  <a:cxn ang="0">
                    <a:pos x="61" y="7"/>
                  </a:cxn>
                  <a:cxn ang="0">
                    <a:pos x="54" y="4"/>
                  </a:cxn>
                  <a:cxn ang="0">
                    <a:pos x="47" y="2"/>
                  </a:cxn>
                  <a:cxn ang="0">
                    <a:pos x="38" y="0"/>
                  </a:cxn>
                  <a:cxn ang="0">
                    <a:pos x="38" y="0"/>
                  </a:cxn>
                  <a:cxn ang="0">
                    <a:pos x="31" y="2"/>
                  </a:cxn>
                  <a:cxn ang="0">
                    <a:pos x="24" y="4"/>
                  </a:cxn>
                  <a:cxn ang="0">
                    <a:pos x="19" y="6"/>
                  </a:cxn>
                  <a:cxn ang="0">
                    <a:pos x="14" y="11"/>
                  </a:cxn>
                  <a:cxn ang="0">
                    <a:pos x="8" y="16"/>
                  </a:cxn>
                  <a:cxn ang="0">
                    <a:pos x="5" y="21"/>
                  </a:cxn>
                  <a:cxn ang="0">
                    <a:pos x="2" y="28"/>
                  </a:cxn>
                  <a:cxn ang="0">
                    <a:pos x="0" y="33"/>
                  </a:cxn>
                  <a:cxn ang="0">
                    <a:pos x="66" y="68"/>
                  </a:cxn>
                  <a:cxn ang="0">
                    <a:pos x="66" y="68"/>
                  </a:cxn>
                  <a:cxn ang="0">
                    <a:pos x="71" y="63"/>
                  </a:cxn>
                  <a:cxn ang="0">
                    <a:pos x="74" y="56"/>
                  </a:cxn>
                  <a:cxn ang="0">
                    <a:pos x="78" y="47"/>
                  </a:cxn>
                  <a:cxn ang="0">
                    <a:pos x="78" y="40"/>
                  </a:cxn>
                  <a:cxn ang="0">
                    <a:pos x="78" y="40"/>
                  </a:cxn>
                </a:cxnLst>
                <a:rect l="0" t="0" r="r" b="b"/>
                <a:pathLst>
                  <a:path w="78" h="68">
                    <a:moveTo>
                      <a:pt x="78" y="40"/>
                    </a:moveTo>
                    <a:lnTo>
                      <a:pt x="78" y="40"/>
                    </a:lnTo>
                    <a:lnTo>
                      <a:pt x="78" y="32"/>
                    </a:lnTo>
                    <a:lnTo>
                      <a:pt x="74" y="25"/>
                    </a:lnTo>
                    <a:lnTo>
                      <a:pt x="71" y="18"/>
                    </a:lnTo>
                    <a:lnTo>
                      <a:pt x="66" y="13"/>
                    </a:lnTo>
                    <a:lnTo>
                      <a:pt x="61" y="7"/>
                    </a:lnTo>
                    <a:lnTo>
                      <a:pt x="54" y="4"/>
                    </a:lnTo>
                    <a:lnTo>
                      <a:pt x="47" y="2"/>
                    </a:lnTo>
                    <a:lnTo>
                      <a:pt x="38" y="0"/>
                    </a:lnTo>
                    <a:lnTo>
                      <a:pt x="38" y="0"/>
                    </a:lnTo>
                    <a:lnTo>
                      <a:pt x="31" y="2"/>
                    </a:lnTo>
                    <a:lnTo>
                      <a:pt x="24" y="4"/>
                    </a:lnTo>
                    <a:lnTo>
                      <a:pt x="19" y="6"/>
                    </a:lnTo>
                    <a:lnTo>
                      <a:pt x="14" y="11"/>
                    </a:lnTo>
                    <a:lnTo>
                      <a:pt x="8" y="16"/>
                    </a:lnTo>
                    <a:lnTo>
                      <a:pt x="5" y="21"/>
                    </a:lnTo>
                    <a:lnTo>
                      <a:pt x="2" y="28"/>
                    </a:lnTo>
                    <a:lnTo>
                      <a:pt x="0" y="33"/>
                    </a:lnTo>
                    <a:lnTo>
                      <a:pt x="66" y="68"/>
                    </a:lnTo>
                    <a:lnTo>
                      <a:pt x="66" y="68"/>
                    </a:lnTo>
                    <a:lnTo>
                      <a:pt x="71" y="63"/>
                    </a:lnTo>
                    <a:lnTo>
                      <a:pt x="74" y="56"/>
                    </a:lnTo>
                    <a:lnTo>
                      <a:pt x="78" y="47"/>
                    </a:lnTo>
                    <a:lnTo>
                      <a:pt x="78" y="40"/>
                    </a:lnTo>
                    <a:lnTo>
                      <a:pt x="78" y="40"/>
                    </a:lnTo>
                    <a:close/>
                  </a:path>
                </a:pathLst>
              </a:custGeom>
              <a:solidFill>
                <a:srgbClr val="7E3A81"/>
              </a:solidFill>
              <a:ln w="9525">
                <a:noFill/>
                <a:round/>
              </a:ln>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725" name="Freeform 352"/>
              <p:cNvSpPr/>
              <p:nvPr/>
            </p:nvSpPr>
            <p:spPr bwMode="auto">
              <a:xfrm>
                <a:off x="2525" y="338"/>
                <a:ext cx="37" cy="37"/>
              </a:xfrm>
              <a:custGeom>
                <a:avLst/>
                <a:gdLst/>
                <a:ahLst/>
                <a:cxnLst>
                  <a:cxn ang="0">
                    <a:pos x="37" y="17"/>
                  </a:cxn>
                  <a:cxn ang="0">
                    <a:pos x="37" y="17"/>
                  </a:cxn>
                  <a:cxn ang="0">
                    <a:pos x="37" y="26"/>
                  </a:cxn>
                  <a:cxn ang="0">
                    <a:pos x="31" y="31"/>
                  </a:cxn>
                  <a:cxn ang="0">
                    <a:pos x="26" y="35"/>
                  </a:cxn>
                  <a:cxn ang="0">
                    <a:pos x="19" y="37"/>
                  </a:cxn>
                  <a:cxn ang="0">
                    <a:pos x="19" y="37"/>
                  </a:cxn>
                  <a:cxn ang="0">
                    <a:pos x="12" y="35"/>
                  </a:cxn>
                  <a:cxn ang="0">
                    <a:pos x="5" y="31"/>
                  </a:cxn>
                  <a:cxn ang="0">
                    <a:pos x="2" y="26"/>
                  </a:cxn>
                  <a:cxn ang="0">
                    <a:pos x="0" y="17"/>
                  </a:cxn>
                  <a:cxn ang="0">
                    <a:pos x="0" y="17"/>
                  </a:cxn>
                  <a:cxn ang="0">
                    <a:pos x="2" y="11"/>
                  </a:cxn>
                  <a:cxn ang="0">
                    <a:pos x="5" y="5"/>
                  </a:cxn>
                  <a:cxn ang="0">
                    <a:pos x="12" y="2"/>
                  </a:cxn>
                  <a:cxn ang="0">
                    <a:pos x="19" y="0"/>
                  </a:cxn>
                  <a:cxn ang="0">
                    <a:pos x="19" y="0"/>
                  </a:cxn>
                  <a:cxn ang="0">
                    <a:pos x="26" y="2"/>
                  </a:cxn>
                  <a:cxn ang="0">
                    <a:pos x="31" y="5"/>
                  </a:cxn>
                  <a:cxn ang="0">
                    <a:pos x="37" y="11"/>
                  </a:cxn>
                  <a:cxn ang="0">
                    <a:pos x="37" y="17"/>
                  </a:cxn>
                  <a:cxn ang="0">
                    <a:pos x="37" y="17"/>
                  </a:cxn>
                </a:cxnLst>
                <a:rect l="0" t="0" r="r" b="b"/>
                <a:pathLst>
                  <a:path w="37" h="37">
                    <a:moveTo>
                      <a:pt x="37" y="17"/>
                    </a:moveTo>
                    <a:lnTo>
                      <a:pt x="37" y="17"/>
                    </a:lnTo>
                    <a:lnTo>
                      <a:pt x="37" y="26"/>
                    </a:lnTo>
                    <a:lnTo>
                      <a:pt x="31" y="31"/>
                    </a:lnTo>
                    <a:lnTo>
                      <a:pt x="26" y="35"/>
                    </a:lnTo>
                    <a:lnTo>
                      <a:pt x="19" y="37"/>
                    </a:lnTo>
                    <a:lnTo>
                      <a:pt x="19" y="37"/>
                    </a:lnTo>
                    <a:lnTo>
                      <a:pt x="12" y="35"/>
                    </a:lnTo>
                    <a:lnTo>
                      <a:pt x="5" y="31"/>
                    </a:lnTo>
                    <a:lnTo>
                      <a:pt x="2" y="26"/>
                    </a:lnTo>
                    <a:lnTo>
                      <a:pt x="0" y="17"/>
                    </a:lnTo>
                    <a:lnTo>
                      <a:pt x="0" y="17"/>
                    </a:lnTo>
                    <a:lnTo>
                      <a:pt x="2" y="11"/>
                    </a:lnTo>
                    <a:lnTo>
                      <a:pt x="5" y="5"/>
                    </a:lnTo>
                    <a:lnTo>
                      <a:pt x="12" y="2"/>
                    </a:lnTo>
                    <a:lnTo>
                      <a:pt x="19" y="0"/>
                    </a:lnTo>
                    <a:lnTo>
                      <a:pt x="19" y="0"/>
                    </a:lnTo>
                    <a:lnTo>
                      <a:pt x="26" y="2"/>
                    </a:lnTo>
                    <a:lnTo>
                      <a:pt x="31" y="5"/>
                    </a:lnTo>
                    <a:lnTo>
                      <a:pt x="37" y="11"/>
                    </a:lnTo>
                    <a:lnTo>
                      <a:pt x="37" y="17"/>
                    </a:lnTo>
                    <a:lnTo>
                      <a:pt x="37" y="17"/>
                    </a:lnTo>
                    <a:close/>
                  </a:path>
                </a:pathLst>
              </a:custGeom>
              <a:solidFill>
                <a:srgbClr val="7E3A81"/>
              </a:solidFill>
              <a:ln w="9525">
                <a:noFill/>
                <a:round/>
              </a:ln>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726" name="Freeform 353"/>
              <p:cNvSpPr/>
              <p:nvPr/>
            </p:nvSpPr>
            <p:spPr bwMode="auto">
              <a:xfrm>
                <a:off x="2619" y="279"/>
                <a:ext cx="78" cy="54"/>
              </a:xfrm>
              <a:custGeom>
                <a:avLst/>
                <a:gdLst/>
                <a:ahLst/>
                <a:cxnLst>
                  <a:cxn ang="0">
                    <a:pos x="0" y="16"/>
                  </a:cxn>
                  <a:cxn ang="0">
                    <a:pos x="0" y="16"/>
                  </a:cxn>
                  <a:cxn ang="0">
                    <a:pos x="0" y="23"/>
                  </a:cxn>
                  <a:cxn ang="0">
                    <a:pos x="3" y="30"/>
                  </a:cxn>
                  <a:cxn ang="0">
                    <a:pos x="7" y="37"/>
                  </a:cxn>
                  <a:cxn ang="0">
                    <a:pos x="12" y="44"/>
                  </a:cxn>
                  <a:cxn ang="0">
                    <a:pos x="17" y="47"/>
                  </a:cxn>
                  <a:cxn ang="0">
                    <a:pos x="24" y="52"/>
                  </a:cxn>
                  <a:cxn ang="0">
                    <a:pos x="31" y="54"/>
                  </a:cxn>
                  <a:cxn ang="0">
                    <a:pos x="40" y="54"/>
                  </a:cxn>
                  <a:cxn ang="0">
                    <a:pos x="40" y="54"/>
                  </a:cxn>
                  <a:cxn ang="0">
                    <a:pos x="47" y="54"/>
                  </a:cxn>
                  <a:cxn ang="0">
                    <a:pos x="54" y="52"/>
                  </a:cxn>
                  <a:cxn ang="0">
                    <a:pos x="61" y="47"/>
                  </a:cxn>
                  <a:cxn ang="0">
                    <a:pos x="68" y="44"/>
                  </a:cxn>
                  <a:cxn ang="0">
                    <a:pos x="71" y="37"/>
                  </a:cxn>
                  <a:cxn ang="0">
                    <a:pos x="76" y="30"/>
                  </a:cxn>
                  <a:cxn ang="0">
                    <a:pos x="78" y="23"/>
                  </a:cxn>
                  <a:cxn ang="0">
                    <a:pos x="78" y="16"/>
                  </a:cxn>
                  <a:cxn ang="0">
                    <a:pos x="78" y="16"/>
                  </a:cxn>
                  <a:cxn ang="0">
                    <a:pos x="78" y="7"/>
                  </a:cxn>
                  <a:cxn ang="0">
                    <a:pos x="76" y="0"/>
                  </a:cxn>
                  <a:cxn ang="0">
                    <a:pos x="76" y="0"/>
                  </a:cxn>
                  <a:cxn ang="0">
                    <a:pos x="0" y="12"/>
                  </a:cxn>
                  <a:cxn ang="0">
                    <a:pos x="0" y="12"/>
                  </a:cxn>
                  <a:cxn ang="0">
                    <a:pos x="0" y="16"/>
                  </a:cxn>
                  <a:cxn ang="0">
                    <a:pos x="0" y="16"/>
                  </a:cxn>
                </a:cxnLst>
                <a:rect l="0" t="0" r="r" b="b"/>
                <a:pathLst>
                  <a:path w="78" h="54">
                    <a:moveTo>
                      <a:pt x="0" y="16"/>
                    </a:moveTo>
                    <a:lnTo>
                      <a:pt x="0" y="16"/>
                    </a:lnTo>
                    <a:lnTo>
                      <a:pt x="0" y="23"/>
                    </a:lnTo>
                    <a:lnTo>
                      <a:pt x="3" y="30"/>
                    </a:lnTo>
                    <a:lnTo>
                      <a:pt x="7" y="37"/>
                    </a:lnTo>
                    <a:lnTo>
                      <a:pt x="12" y="44"/>
                    </a:lnTo>
                    <a:lnTo>
                      <a:pt x="17" y="47"/>
                    </a:lnTo>
                    <a:lnTo>
                      <a:pt x="24" y="52"/>
                    </a:lnTo>
                    <a:lnTo>
                      <a:pt x="31" y="54"/>
                    </a:lnTo>
                    <a:lnTo>
                      <a:pt x="40" y="54"/>
                    </a:lnTo>
                    <a:lnTo>
                      <a:pt x="40" y="54"/>
                    </a:lnTo>
                    <a:lnTo>
                      <a:pt x="47" y="54"/>
                    </a:lnTo>
                    <a:lnTo>
                      <a:pt x="54" y="52"/>
                    </a:lnTo>
                    <a:lnTo>
                      <a:pt x="61" y="47"/>
                    </a:lnTo>
                    <a:lnTo>
                      <a:pt x="68" y="44"/>
                    </a:lnTo>
                    <a:lnTo>
                      <a:pt x="71" y="37"/>
                    </a:lnTo>
                    <a:lnTo>
                      <a:pt x="76" y="30"/>
                    </a:lnTo>
                    <a:lnTo>
                      <a:pt x="78" y="23"/>
                    </a:lnTo>
                    <a:lnTo>
                      <a:pt x="78" y="16"/>
                    </a:lnTo>
                    <a:lnTo>
                      <a:pt x="78" y="16"/>
                    </a:lnTo>
                    <a:lnTo>
                      <a:pt x="78" y="7"/>
                    </a:lnTo>
                    <a:lnTo>
                      <a:pt x="76" y="0"/>
                    </a:lnTo>
                    <a:lnTo>
                      <a:pt x="76" y="0"/>
                    </a:lnTo>
                    <a:lnTo>
                      <a:pt x="0" y="12"/>
                    </a:lnTo>
                    <a:lnTo>
                      <a:pt x="0" y="12"/>
                    </a:lnTo>
                    <a:lnTo>
                      <a:pt x="0" y="16"/>
                    </a:lnTo>
                    <a:lnTo>
                      <a:pt x="0" y="16"/>
                    </a:lnTo>
                    <a:close/>
                  </a:path>
                </a:pathLst>
              </a:custGeom>
              <a:solidFill>
                <a:srgbClr val="7E3A81"/>
              </a:solidFill>
              <a:ln w="9525">
                <a:noFill/>
                <a:round/>
              </a:ln>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727" name="Freeform 354"/>
              <p:cNvSpPr/>
              <p:nvPr/>
            </p:nvSpPr>
            <p:spPr bwMode="auto">
              <a:xfrm>
                <a:off x="2582" y="382"/>
                <a:ext cx="59" cy="58"/>
              </a:xfrm>
              <a:custGeom>
                <a:avLst/>
                <a:gdLst/>
                <a:ahLst/>
                <a:cxnLst>
                  <a:cxn ang="0">
                    <a:pos x="59" y="29"/>
                  </a:cxn>
                  <a:cxn ang="0">
                    <a:pos x="59" y="29"/>
                  </a:cxn>
                  <a:cxn ang="0">
                    <a:pos x="59" y="36"/>
                  </a:cxn>
                  <a:cxn ang="0">
                    <a:pos x="58" y="41"/>
                  </a:cxn>
                  <a:cxn ang="0">
                    <a:pos x="54" y="46"/>
                  </a:cxn>
                  <a:cxn ang="0">
                    <a:pos x="51" y="50"/>
                  </a:cxn>
                  <a:cxn ang="0">
                    <a:pos x="47" y="55"/>
                  </a:cxn>
                  <a:cxn ang="0">
                    <a:pos x="42" y="57"/>
                  </a:cxn>
                  <a:cxn ang="0">
                    <a:pos x="37" y="58"/>
                  </a:cxn>
                  <a:cxn ang="0">
                    <a:pos x="30" y="58"/>
                  </a:cxn>
                  <a:cxn ang="0">
                    <a:pos x="30" y="58"/>
                  </a:cxn>
                  <a:cxn ang="0">
                    <a:pos x="25" y="58"/>
                  </a:cxn>
                  <a:cxn ang="0">
                    <a:pos x="20" y="57"/>
                  </a:cxn>
                  <a:cxn ang="0">
                    <a:pos x="14" y="55"/>
                  </a:cxn>
                  <a:cxn ang="0">
                    <a:pos x="9" y="50"/>
                  </a:cxn>
                  <a:cxn ang="0">
                    <a:pos x="6" y="46"/>
                  </a:cxn>
                  <a:cxn ang="0">
                    <a:pos x="4" y="41"/>
                  </a:cxn>
                  <a:cxn ang="0">
                    <a:pos x="2" y="36"/>
                  </a:cxn>
                  <a:cxn ang="0">
                    <a:pos x="0" y="29"/>
                  </a:cxn>
                  <a:cxn ang="0">
                    <a:pos x="0" y="29"/>
                  </a:cxn>
                  <a:cxn ang="0">
                    <a:pos x="2" y="24"/>
                  </a:cxn>
                  <a:cxn ang="0">
                    <a:pos x="4" y="19"/>
                  </a:cxn>
                  <a:cxn ang="0">
                    <a:pos x="6" y="13"/>
                  </a:cxn>
                  <a:cxn ang="0">
                    <a:pos x="9" y="8"/>
                  </a:cxn>
                  <a:cxn ang="0">
                    <a:pos x="14" y="5"/>
                  </a:cxn>
                  <a:cxn ang="0">
                    <a:pos x="20" y="3"/>
                  </a:cxn>
                  <a:cxn ang="0">
                    <a:pos x="25" y="1"/>
                  </a:cxn>
                  <a:cxn ang="0">
                    <a:pos x="30" y="0"/>
                  </a:cxn>
                  <a:cxn ang="0">
                    <a:pos x="30" y="0"/>
                  </a:cxn>
                  <a:cxn ang="0">
                    <a:pos x="37" y="1"/>
                  </a:cxn>
                  <a:cxn ang="0">
                    <a:pos x="42" y="3"/>
                  </a:cxn>
                  <a:cxn ang="0">
                    <a:pos x="47" y="5"/>
                  </a:cxn>
                  <a:cxn ang="0">
                    <a:pos x="51" y="8"/>
                  </a:cxn>
                  <a:cxn ang="0">
                    <a:pos x="54" y="13"/>
                  </a:cxn>
                  <a:cxn ang="0">
                    <a:pos x="58" y="19"/>
                  </a:cxn>
                  <a:cxn ang="0">
                    <a:pos x="59" y="24"/>
                  </a:cxn>
                  <a:cxn ang="0">
                    <a:pos x="59" y="29"/>
                  </a:cxn>
                  <a:cxn ang="0">
                    <a:pos x="59" y="29"/>
                  </a:cxn>
                </a:cxnLst>
                <a:rect l="0" t="0" r="r" b="b"/>
                <a:pathLst>
                  <a:path w="59" h="58">
                    <a:moveTo>
                      <a:pt x="59" y="29"/>
                    </a:moveTo>
                    <a:lnTo>
                      <a:pt x="59" y="29"/>
                    </a:lnTo>
                    <a:lnTo>
                      <a:pt x="59" y="36"/>
                    </a:lnTo>
                    <a:lnTo>
                      <a:pt x="58" y="41"/>
                    </a:lnTo>
                    <a:lnTo>
                      <a:pt x="54" y="46"/>
                    </a:lnTo>
                    <a:lnTo>
                      <a:pt x="51" y="50"/>
                    </a:lnTo>
                    <a:lnTo>
                      <a:pt x="47" y="55"/>
                    </a:lnTo>
                    <a:lnTo>
                      <a:pt x="42" y="57"/>
                    </a:lnTo>
                    <a:lnTo>
                      <a:pt x="37" y="58"/>
                    </a:lnTo>
                    <a:lnTo>
                      <a:pt x="30" y="58"/>
                    </a:lnTo>
                    <a:lnTo>
                      <a:pt x="30" y="58"/>
                    </a:lnTo>
                    <a:lnTo>
                      <a:pt x="25" y="58"/>
                    </a:lnTo>
                    <a:lnTo>
                      <a:pt x="20" y="57"/>
                    </a:lnTo>
                    <a:lnTo>
                      <a:pt x="14" y="55"/>
                    </a:lnTo>
                    <a:lnTo>
                      <a:pt x="9" y="50"/>
                    </a:lnTo>
                    <a:lnTo>
                      <a:pt x="6" y="46"/>
                    </a:lnTo>
                    <a:lnTo>
                      <a:pt x="4" y="41"/>
                    </a:lnTo>
                    <a:lnTo>
                      <a:pt x="2" y="36"/>
                    </a:lnTo>
                    <a:lnTo>
                      <a:pt x="0" y="29"/>
                    </a:lnTo>
                    <a:lnTo>
                      <a:pt x="0" y="29"/>
                    </a:lnTo>
                    <a:lnTo>
                      <a:pt x="2" y="24"/>
                    </a:lnTo>
                    <a:lnTo>
                      <a:pt x="4" y="19"/>
                    </a:lnTo>
                    <a:lnTo>
                      <a:pt x="6" y="13"/>
                    </a:lnTo>
                    <a:lnTo>
                      <a:pt x="9" y="8"/>
                    </a:lnTo>
                    <a:lnTo>
                      <a:pt x="14" y="5"/>
                    </a:lnTo>
                    <a:lnTo>
                      <a:pt x="20" y="3"/>
                    </a:lnTo>
                    <a:lnTo>
                      <a:pt x="25" y="1"/>
                    </a:lnTo>
                    <a:lnTo>
                      <a:pt x="30" y="0"/>
                    </a:lnTo>
                    <a:lnTo>
                      <a:pt x="30" y="0"/>
                    </a:lnTo>
                    <a:lnTo>
                      <a:pt x="37" y="1"/>
                    </a:lnTo>
                    <a:lnTo>
                      <a:pt x="42" y="3"/>
                    </a:lnTo>
                    <a:lnTo>
                      <a:pt x="47" y="5"/>
                    </a:lnTo>
                    <a:lnTo>
                      <a:pt x="51" y="8"/>
                    </a:lnTo>
                    <a:lnTo>
                      <a:pt x="54" y="13"/>
                    </a:lnTo>
                    <a:lnTo>
                      <a:pt x="58" y="19"/>
                    </a:lnTo>
                    <a:lnTo>
                      <a:pt x="59" y="24"/>
                    </a:lnTo>
                    <a:lnTo>
                      <a:pt x="59" y="29"/>
                    </a:lnTo>
                    <a:lnTo>
                      <a:pt x="59" y="29"/>
                    </a:lnTo>
                    <a:close/>
                  </a:path>
                </a:pathLst>
              </a:custGeom>
              <a:solidFill>
                <a:srgbClr val="7E3A81"/>
              </a:solidFill>
              <a:ln w="9525">
                <a:noFill/>
                <a:round/>
              </a:ln>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728" name="Freeform 355"/>
              <p:cNvSpPr/>
              <p:nvPr/>
            </p:nvSpPr>
            <p:spPr bwMode="auto">
              <a:xfrm>
                <a:off x="2609" y="466"/>
                <a:ext cx="117" cy="91"/>
              </a:xfrm>
              <a:custGeom>
                <a:avLst/>
                <a:gdLst/>
                <a:ahLst/>
                <a:cxnLst>
                  <a:cxn ang="0">
                    <a:pos x="117" y="63"/>
                  </a:cxn>
                  <a:cxn ang="0">
                    <a:pos x="117" y="63"/>
                  </a:cxn>
                  <a:cxn ang="0">
                    <a:pos x="117" y="51"/>
                  </a:cxn>
                  <a:cxn ang="0">
                    <a:pos x="112" y="39"/>
                  </a:cxn>
                  <a:cxn ang="0">
                    <a:pos x="107" y="28"/>
                  </a:cxn>
                  <a:cxn ang="0">
                    <a:pos x="100" y="20"/>
                  </a:cxn>
                  <a:cxn ang="0">
                    <a:pos x="90" y="11"/>
                  </a:cxn>
                  <a:cxn ang="0">
                    <a:pos x="79" y="6"/>
                  </a:cxn>
                  <a:cxn ang="0">
                    <a:pos x="69" y="2"/>
                  </a:cxn>
                  <a:cxn ang="0">
                    <a:pos x="55" y="0"/>
                  </a:cxn>
                  <a:cxn ang="0">
                    <a:pos x="55" y="0"/>
                  </a:cxn>
                  <a:cxn ang="0">
                    <a:pos x="46" y="2"/>
                  </a:cxn>
                  <a:cxn ang="0">
                    <a:pos x="38" y="4"/>
                  </a:cxn>
                  <a:cxn ang="0">
                    <a:pos x="31" y="6"/>
                  </a:cxn>
                  <a:cxn ang="0">
                    <a:pos x="22" y="11"/>
                  </a:cxn>
                  <a:cxn ang="0">
                    <a:pos x="15" y="14"/>
                  </a:cxn>
                  <a:cxn ang="0">
                    <a:pos x="10" y="21"/>
                  </a:cxn>
                  <a:cxn ang="0">
                    <a:pos x="5" y="28"/>
                  </a:cxn>
                  <a:cxn ang="0">
                    <a:pos x="0" y="35"/>
                  </a:cxn>
                  <a:cxn ang="0">
                    <a:pos x="111" y="91"/>
                  </a:cxn>
                  <a:cxn ang="0">
                    <a:pos x="111" y="91"/>
                  </a:cxn>
                  <a:cxn ang="0">
                    <a:pos x="116" y="79"/>
                  </a:cxn>
                  <a:cxn ang="0">
                    <a:pos x="117" y="63"/>
                  </a:cxn>
                  <a:cxn ang="0">
                    <a:pos x="117" y="63"/>
                  </a:cxn>
                </a:cxnLst>
                <a:rect l="0" t="0" r="r" b="b"/>
                <a:pathLst>
                  <a:path w="117" h="91">
                    <a:moveTo>
                      <a:pt x="117" y="63"/>
                    </a:moveTo>
                    <a:lnTo>
                      <a:pt x="117" y="63"/>
                    </a:lnTo>
                    <a:lnTo>
                      <a:pt x="117" y="51"/>
                    </a:lnTo>
                    <a:lnTo>
                      <a:pt x="112" y="39"/>
                    </a:lnTo>
                    <a:lnTo>
                      <a:pt x="107" y="28"/>
                    </a:lnTo>
                    <a:lnTo>
                      <a:pt x="100" y="20"/>
                    </a:lnTo>
                    <a:lnTo>
                      <a:pt x="90" y="11"/>
                    </a:lnTo>
                    <a:lnTo>
                      <a:pt x="79" y="6"/>
                    </a:lnTo>
                    <a:lnTo>
                      <a:pt x="69" y="2"/>
                    </a:lnTo>
                    <a:lnTo>
                      <a:pt x="55" y="0"/>
                    </a:lnTo>
                    <a:lnTo>
                      <a:pt x="55" y="0"/>
                    </a:lnTo>
                    <a:lnTo>
                      <a:pt x="46" y="2"/>
                    </a:lnTo>
                    <a:lnTo>
                      <a:pt x="38" y="4"/>
                    </a:lnTo>
                    <a:lnTo>
                      <a:pt x="31" y="6"/>
                    </a:lnTo>
                    <a:lnTo>
                      <a:pt x="22" y="11"/>
                    </a:lnTo>
                    <a:lnTo>
                      <a:pt x="15" y="14"/>
                    </a:lnTo>
                    <a:lnTo>
                      <a:pt x="10" y="21"/>
                    </a:lnTo>
                    <a:lnTo>
                      <a:pt x="5" y="28"/>
                    </a:lnTo>
                    <a:lnTo>
                      <a:pt x="0" y="35"/>
                    </a:lnTo>
                    <a:lnTo>
                      <a:pt x="111" y="91"/>
                    </a:lnTo>
                    <a:lnTo>
                      <a:pt x="111" y="91"/>
                    </a:lnTo>
                    <a:lnTo>
                      <a:pt x="116" y="79"/>
                    </a:lnTo>
                    <a:lnTo>
                      <a:pt x="117" y="63"/>
                    </a:lnTo>
                    <a:lnTo>
                      <a:pt x="117" y="63"/>
                    </a:lnTo>
                    <a:close/>
                  </a:path>
                </a:pathLst>
              </a:custGeom>
              <a:solidFill>
                <a:srgbClr val="7E3A81"/>
              </a:solidFill>
              <a:ln w="9525">
                <a:noFill/>
                <a:round/>
              </a:ln>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729" name="Freeform 356"/>
              <p:cNvSpPr/>
              <p:nvPr/>
            </p:nvSpPr>
            <p:spPr bwMode="auto">
              <a:xfrm>
                <a:off x="2716" y="310"/>
                <a:ext cx="125" cy="125"/>
              </a:xfrm>
              <a:custGeom>
                <a:avLst/>
                <a:gdLst/>
                <a:ahLst/>
                <a:cxnLst>
                  <a:cxn ang="0">
                    <a:pos x="125" y="63"/>
                  </a:cxn>
                  <a:cxn ang="0">
                    <a:pos x="125" y="63"/>
                  </a:cxn>
                  <a:cxn ang="0">
                    <a:pos x="123" y="75"/>
                  </a:cxn>
                  <a:cxn ang="0">
                    <a:pos x="120" y="87"/>
                  </a:cxn>
                  <a:cxn ang="0">
                    <a:pos x="115" y="98"/>
                  </a:cxn>
                  <a:cxn ang="0">
                    <a:pos x="108" y="106"/>
                  </a:cxn>
                  <a:cxn ang="0">
                    <a:pos x="97" y="115"/>
                  </a:cxn>
                  <a:cxn ang="0">
                    <a:pos x="87" y="120"/>
                  </a:cxn>
                  <a:cxn ang="0">
                    <a:pos x="75" y="124"/>
                  </a:cxn>
                  <a:cxn ang="0">
                    <a:pos x="63" y="125"/>
                  </a:cxn>
                  <a:cxn ang="0">
                    <a:pos x="63" y="125"/>
                  </a:cxn>
                  <a:cxn ang="0">
                    <a:pos x="50" y="124"/>
                  </a:cxn>
                  <a:cxn ang="0">
                    <a:pos x="38" y="120"/>
                  </a:cxn>
                  <a:cxn ang="0">
                    <a:pos x="28" y="115"/>
                  </a:cxn>
                  <a:cxn ang="0">
                    <a:pos x="19" y="106"/>
                  </a:cxn>
                  <a:cxn ang="0">
                    <a:pos x="10" y="98"/>
                  </a:cxn>
                  <a:cxn ang="0">
                    <a:pos x="5" y="87"/>
                  </a:cxn>
                  <a:cxn ang="0">
                    <a:pos x="2" y="75"/>
                  </a:cxn>
                  <a:cxn ang="0">
                    <a:pos x="0" y="63"/>
                  </a:cxn>
                  <a:cxn ang="0">
                    <a:pos x="0" y="63"/>
                  </a:cxn>
                  <a:cxn ang="0">
                    <a:pos x="2" y="51"/>
                  </a:cxn>
                  <a:cxn ang="0">
                    <a:pos x="5" y="39"/>
                  </a:cxn>
                  <a:cxn ang="0">
                    <a:pos x="10" y="28"/>
                  </a:cxn>
                  <a:cxn ang="0">
                    <a:pos x="19" y="18"/>
                  </a:cxn>
                  <a:cxn ang="0">
                    <a:pos x="28" y="11"/>
                  </a:cxn>
                  <a:cxn ang="0">
                    <a:pos x="38" y="6"/>
                  </a:cxn>
                  <a:cxn ang="0">
                    <a:pos x="50" y="2"/>
                  </a:cxn>
                  <a:cxn ang="0">
                    <a:pos x="63" y="0"/>
                  </a:cxn>
                  <a:cxn ang="0">
                    <a:pos x="63" y="0"/>
                  </a:cxn>
                  <a:cxn ang="0">
                    <a:pos x="75" y="2"/>
                  </a:cxn>
                  <a:cxn ang="0">
                    <a:pos x="87" y="6"/>
                  </a:cxn>
                  <a:cxn ang="0">
                    <a:pos x="97" y="11"/>
                  </a:cxn>
                  <a:cxn ang="0">
                    <a:pos x="108" y="18"/>
                  </a:cxn>
                  <a:cxn ang="0">
                    <a:pos x="115" y="28"/>
                  </a:cxn>
                  <a:cxn ang="0">
                    <a:pos x="120" y="39"/>
                  </a:cxn>
                  <a:cxn ang="0">
                    <a:pos x="123" y="51"/>
                  </a:cxn>
                  <a:cxn ang="0">
                    <a:pos x="125" y="63"/>
                  </a:cxn>
                  <a:cxn ang="0">
                    <a:pos x="125" y="63"/>
                  </a:cxn>
                </a:cxnLst>
                <a:rect l="0" t="0" r="r" b="b"/>
                <a:pathLst>
                  <a:path w="125" h="125">
                    <a:moveTo>
                      <a:pt x="125" y="63"/>
                    </a:moveTo>
                    <a:lnTo>
                      <a:pt x="125" y="63"/>
                    </a:lnTo>
                    <a:lnTo>
                      <a:pt x="123" y="75"/>
                    </a:lnTo>
                    <a:lnTo>
                      <a:pt x="120" y="87"/>
                    </a:lnTo>
                    <a:lnTo>
                      <a:pt x="115" y="98"/>
                    </a:lnTo>
                    <a:lnTo>
                      <a:pt x="108" y="106"/>
                    </a:lnTo>
                    <a:lnTo>
                      <a:pt x="97" y="115"/>
                    </a:lnTo>
                    <a:lnTo>
                      <a:pt x="87" y="120"/>
                    </a:lnTo>
                    <a:lnTo>
                      <a:pt x="75" y="124"/>
                    </a:lnTo>
                    <a:lnTo>
                      <a:pt x="63" y="125"/>
                    </a:lnTo>
                    <a:lnTo>
                      <a:pt x="63" y="125"/>
                    </a:lnTo>
                    <a:lnTo>
                      <a:pt x="50" y="124"/>
                    </a:lnTo>
                    <a:lnTo>
                      <a:pt x="38" y="120"/>
                    </a:lnTo>
                    <a:lnTo>
                      <a:pt x="28" y="115"/>
                    </a:lnTo>
                    <a:lnTo>
                      <a:pt x="19" y="106"/>
                    </a:lnTo>
                    <a:lnTo>
                      <a:pt x="10" y="98"/>
                    </a:lnTo>
                    <a:lnTo>
                      <a:pt x="5" y="87"/>
                    </a:lnTo>
                    <a:lnTo>
                      <a:pt x="2" y="75"/>
                    </a:lnTo>
                    <a:lnTo>
                      <a:pt x="0" y="63"/>
                    </a:lnTo>
                    <a:lnTo>
                      <a:pt x="0" y="63"/>
                    </a:lnTo>
                    <a:lnTo>
                      <a:pt x="2" y="51"/>
                    </a:lnTo>
                    <a:lnTo>
                      <a:pt x="5" y="39"/>
                    </a:lnTo>
                    <a:lnTo>
                      <a:pt x="10" y="28"/>
                    </a:lnTo>
                    <a:lnTo>
                      <a:pt x="19" y="18"/>
                    </a:lnTo>
                    <a:lnTo>
                      <a:pt x="28" y="11"/>
                    </a:lnTo>
                    <a:lnTo>
                      <a:pt x="38" y="6"/>
                    </a:lnTo>
                    <a:lnTo>
                      <a:pt x="50" y="2"/>
                    </a:lnTo>
                    <a:lnTo>
                      <a:pt x="63" y="0"/>
                    </a:lnTo>
                    <a:lnTo>
                      <a:pt x="63" y="0"/>
                    </a:lnTo>
                    <a:lnTo>
                      <a:pt x="75" y="2"/>
                    </a:lnTo>
                    <a:lnTo>
                      <a:pt x="87" y="6"/>
                    </a:lnTo>
                    <a:lnTo>
                      <a:pt x="97" y="11"/>
                    </a:lnTo>
                    <a:lnTo>
                      <a:pt x="108" y="18"/>
                    </a:lnTo>
                    <a:lnTo>
                      <a:pt x="115" y="28"/>
                    </a:lnTo>
                    <a:lnTo>
                      <a:pt x="120" y="39"/>
                    </a:lnTo>
                    <a:lnTo>
                      <a:pt x="123" y="51"/>
                    </a:lnTo>
                    <a:lnTo>
                      <a:pt x="125" y="63"/>
                    </a:lnTo>
                    <a:lnTo>
                      <a:pt x="125" y="63"/>
                    </a:lnTo>
                    <a:close/>
                  </a:path>
                </a:pathLst>
              </a:custGeom>
              <a:solidFill>
                <a:srgbClr val="7E3A81"/>
              </a:solidFill>
              <a:ln w="9525">
                <a:noFill/>
                <a:round/>
              </a:ln>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730" name="Freeform 357"/>
              <p:cNvSpPr/>
              <p:nvPr/>
            </p:nvSpPr>
            <p:spPr bwMode="auto">
              <a:xfrm>
                <a:off x="2893" y="243"/>
                <a:ext cx="92" cy="60"/>
              </a:xfrm>
              <a:custGeom>
                <a:avLst/>
                <a:gdLst/>
                <a:ahLst/>
                <a:cxnLst>
                  <a:cxn ang="0">
                    <a:pos x="45" y="60"/>
                  </a:cxn>
                  <a:cxn ang="0">
                    <a:pos x="45" y="60"/>
                  </a:cxn>
                  <a:cxn ang="0">
                    <a:pos x="56" y="60"/>
                  </a:cxn>
                  <a:cxn ang="0">
                    <a:pos x="64" y="57"/>
                  </a:cxn>
                  <a:cxn ang="0">
                    <a:pos x="71" y="54"/>
                  </a:cxn>
                  <a:cxn ang="0">
                    <a:pos x="78" y="48"/>
                  </a:cxn>
                  <a:cxn ang="0">
                    <a:pos x="83" y="41"/>
                  </a:cxn>
                  <a:cxn ang="0">
                    <a:pos x="88" y="33"/>
                  </a:cxn>
                  <a:cxn ang="0">
                    <a:pos x="90" y="24"/>
                  </a:cxn>
                  <a:cxn ang="0">
                    <a:pos x="92" y="15"/>
                  </a:cxn>
                  <a:cxn ang="0">
                    <a:pos x="92" y="15"/>
                  </a:cxn>
                  <a:cxn ang="0">
                    <a:pos x="90" y="7"/>
                  </a:cxn>
                  <a:cxn ang="0">
                    <a:pos x="88" y="0"/>
                  </a:cxn>
                  <a:cxn ang="0">
                    <a:pos x="88" y="0"/>
                  </a:cxn>
                  <a:cxn ang="0">
                    <a:pos x="45" y="2"/>
                  </a:cxn>
                  <a:cxn ang="0">
                    <a:pos x="0" y="7"/>
                  </a:cxn>
                  <a:cxn ang="0">
                    <a:pos x="0" y="7"/>
                  </a:cxn>
                  <a:cxn ang="0">
                    <a:pos x="0" y="15"/>
                  </a:cxn>
                  <a:cxn ang="0">
                    <a:pos x="0" y="15"/>
                  </a:cxn>
                  <a:cxn ang="0">
                    <a:pos x="0" y="24"/>
                  </a:cxn>
                  <a:cxn ang="0">
                    <a:pos x="3" y="33"/>
                  </a:cxn>
                  <a:cxn ang="0">
                    <a:pos x="7" y="41"/>
                  </a:cxn>
                  <a:cxn ang="0">
                    <a:pos x="14" y="48"/>
                  </a:cxn>
                  <a:cxn ang="0">
                    <a:pos x="21" y="54"/>
                  </a:cxn>
                  <a:cxn ang="0">
                    <a:pos x="28" y="57"/>
                  </a:cxn>
                  <a:cxn ang="0">
                    <a:pos x="36" y="60"/>
                  </a:cxn>
                  <a:cxn ang="0">
                    <a:pos x="45" y="60"/>
                  </a:cxn>
                  <a:cxn ang="0">
                    <a:pos x="45" y="60"/>
                  </a:cxn>
                </a:cxnLst>
                <a:rect l="0" t="0" r="r" b="b"/>
                <a:pathLst>
                  <a:path w="92" h="60">
                    <a:moveTo>
                      <a:pt x="45" y="60"/>
                    </a:moveTo>
                    <a:lnTo>
                      <a:pt x="45" y="60"/>
                    </a:lnTo>
                    <a:lnTo>
                      <a:pt x="56" y="60"/>
                    </a:lnTo>
                    <a:lnTo>
                      <a:pt x="64" y="57"/>
                    </a:lnTo>
                    <a:lnTo>
                      <a:pt x="71" y="54"/>
                    </a:lnTo>
                    <a:lnTo>
                      <a:pt x="78" y="48"/>
                    </a:lnTo>
                    <a:lnTo>
                      <a:pt x="83" y="41"/>
                    </a:lnTo>
                    <a:lnTo>
                      <a:pt x="88" y="33"/>
                    </a:lnTo>
                    <a:lnTo>
                      <a:pt x="90" y="24"/>
                    </a:lnTo>
                    <a:lnTo>
                      <a:pt x="92" y="15"/>
                    </a:lnTo>
                    <a:lnTo>
                      <a:pt x="92" y="15"/>
                    </a:lnTo>
                    <a:lnTo>
                      <a:pt x="90" y="7"/>
                    </a:lnTo>
                    <a:lnTo>
                      <a:pt x="88" y="0"/>
                    </a:lnTo>
                    <a:lnTo>
                      <a:pt x="88" y="0"/>
                    </a:lnTo>
                    <a:lnTo>
                      <a:pt x="45" y="2"/>
                    </a:lnTo>
                    <a:lnTo>
                      <a:pt x="0" y="7"/>
                    </a:lnTo>
                    <a:lnTo>
                      <a:pt x="0" y="7"/>
                    </a:lnTo>
                    <a:lnTo>
                      <a:pt x="0" y="15"/>
                    </a:lnTo>
                    <a:lnTo>
                      <a:pt x="0" y="15"/>
                    </a:lnTo>
                    <a:lnTo>
                      <a:pt x="0" y="24"/>
                    </a:lnTo>
                    <a:lnTo>
                      <a:pt x="3" y="33"/>
                    </a:lnTo>
                    <a:lnTo>
                      <a:pt x="7" y="41"/>
                    </a:lnTo>
                    <a:lnTo>
                      <a:pt x="14" y="48"/>
                    </a:lnTo>
                    <a:lnTo>
                      <a:pt x="21" y="54"/>
                    </a:lnTo>
                    <a:lnTo>
                      <a:pt x="28" y="57"/>
                    </a:lnTo>
                    <a:lnTo>
                      <a:pt x="36" y="60"/>
                    </a:lnTo>
                    <a:lnTo>
                      <a:pt x="45" y="60"/>
                    </a:lnTo>
                    <a:lnTo>
                      <a:pt x="45" y="60"/>
                    </a:lnTo>
                    <a:close/>
                  </a:path>
                </a:pathLst>
              </a:custGeom>
              <a:solidFill>
                <a:srgbClr val="7E3A81"/>
              </a:solidFill>
              <a:ln w="9525">
                <a:noFill/>
                <a:round/>
              </a:ln>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731" name="Freeform 358"/>
              <p:cNvSpPr/>
              <p:nvPr/>
            </p:nvSpPr>
            <p:spPr bwMode="auto">
              <a:xfrm>
                <a:off x="2931" y="329"/>
                <a:ext cx="52" cy="54"/>
              </a:xfrm>
              <a:custGeom>
                <a:avLst/>
                <a:gdLst/>
                <a:ahLst/>
                <a:cxnLst>
                  <a:cxn ang="0">
                    <a:pos x="37" y="0"/>
                  </a:cxn>
                  <a:cxn ang="0">
                    <a:pos x="37" y="0"/>
                  </a:cxn>
                  <a:cxn ang="0">
                    <a:pos x="30" y="2"/>
                  </a:cxn>
                  <a:cxn ang="0">
                    <a:pos x="23" y="4"/>
                  </a:cxn>
                  <a:cxn ang="0">
                    <a:pos x="18" y="7"/>
                  </a:cxn>
                  <a:cxn ang="0">
                    <a:pos x="12" y="11"/>
                  </a:cxn>
                  <a:cxn ang="0">
                    <a:pos x="7" y="16"/>
                  </a:cxn>
                  <a:cxn ang="0">
                    <a:pos x="4" y="23"/>
                  </a:cxn>
                  <a:cxn ang="0">
                    <a:pos x="2" y="30"/>
                  </a:cxn>
                  <a:cxn ang="0">
                    <a:pos x="0" y="37"/>
                  </a:cxn>
                  <a:cxn ang="0">
                    <a:pos x="0" y="37"/>
                  </a:cxn>
                  <a:cxn ang="0">
                    <a:pos x="2" y="46"/>
                  </a:cxn>
                  <a:cxn ang="0">
                    <a:pos x="5" y="54"/>
                  </a:cxn>
                  <a:cxn ang="0">
                    <a:pos x="52" y="4"/>
                  </a:cxn>
                  <a:cxn ang="0">
                    <a:pos x="52" y="4"/>
                  </a:cxn>
                  <a:cxn ang="0">
                    <a:pos x="45" y="2"/>
                  </a:cxn>
                  <a:cxn ang="0">
                    <a:pos x="37" y="0"/>
                  </a:cxn>
                  <a:cxn ang="0">
                    <a:pos x="37" y="0"/>
                  </a:cxn>
                </a:cxnLst>
                <a:rect l="0" t="0" r="r" b="b"/>
                <a:pathLst>
                  <a:path w="52" h="54">
                    <a:moveTo>
                      <a:pt x="37" y="0"/>
                    </a:moveTo>
                    <a:lnTo>
                      <a:pt x="37" y="0"/>
                    </a:lnTo>
                    <a:lnTo>
                      <a:pt x="30" y="2"/>
                    </a:lnTo>
                    <a:lnTo>
                      <a:pt x="23" y="4"/>
                    </a:lnTo>
                    <a:lnTo>
                      <a:pt x="18" y="7"/>
                    </a:lnTo>
                    <a:lnTo>
                      <a:pt x="12" y="11"/>
                    </a:lnTo>
                    <a:lnTo>
                      <a:pt x="7" y="16"/>
                    </a:lnTo>
                    <a:lnTo>
                      <a:pt x="4" y="23"/>
                    </a:lnTo>
                    <a:lnTo>
                      <a:pt x="2" y="30"/>
                    </a:lnTo>
                    <a:lnTo>
                      <a:pt x="0" y="37"/>
                    </a:lnTo>
                    <a:lnTo>
                      <a:pt x="0" y="37"/>
                    </a:lnTo>
                    <a:lnTo>
                      <a:pt x="2" y="46"/>
                    </a:lnTo>
                    <a:lnTo>
                      <a:pt x="5" y="54"/>
                    </a:lnTo>
                    <a:lnTo>
                      <a:pt x="52" y="4"/>
                    </a:lnTo>
                    <a:lnTo>
                      <a:pt x="52" y="4"/>
                    </a:lnTo>
                    <a:lnTo>
                      <a:pt x="45" y="2"/>
                    </a:lnTo>
                    <a:lnTo>
                      <a:pt x="37" y="0"/>
                    </a:lnTo>
                    <a:lnTo>
                      <a:pt x="37" y="0"/>
                    </a:lnTo>
                    <a:close/>
                  </a:path>
                </a:pathLst>
              </a:custGeom>
              <a:solidFill>
                <a:srgbClr val="7E3A81"/>
              </a:solidFill>
              <a:ln w="9525">
                <a:noFill/>
                <a:round/>
              </a:ln>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732" name="Freeform 359"/>
              <p:cNvSpPr/>
              <p:nvPr/>
            </p:nvSpPr>
            <p:spPr bwMode="auto">
              <a:xfrm>
                <a:off x="2811" y="451"/>
                <a:ext cx="53" cy="52"/>
              </a:xfrm>
              <a:custGeom>
                <a:avLst/>
                <a:gdLst/>
                <a:ahLst/>
                <a:cxnLst>
                  <a:cxn ang="0">
                    <a:pos x="53" y="26"/>
                  </a:cxn>
                  <a:cxn ang="0">
                    <a:pos x="53" y="26"/>
                  </a:cxn>
                  <a:cxn ang="0">
                    <a:pos x="53" y="31"/>
                  </a:cxn>
                  <a:cxn ang="0">
                    <a:pos x="51" y="36"/>
                  </a:cxn>
                  <a:cxn ang="0">
                    <a:pos x="46" y="45"/>
                  </a:cxn>
                  <a:cxn ang="0">
                    <a:pos x="37" y="50"/>
                  </a:cxn>
                  <a:cxn ang="0">
                    <a:pos x="32" y="52"/>
                  </a:cxn>
                  <a:cxn ang="0">
                    <a:pos x="26" y="52"/>
                  </a:cxn>
                  <a:cxn ang="0">
                    <a:pos x="26" y="52"/>
                  </a:cxn>
                  <a:cxn ang="0">
                    <a:pos x="21" y="52"/>
                  </a:cxn>
                  <a:cxn ang="0">
                    <a:pos x="16" y="50"/>
                  </a:cxn>
                  <a:cxn ang="0">
                    <a:pos x="7" y="45"/>
                  </a:cxn>
                  <a:cxn ang="0">
                    <a:pos x="2" y="36"/>
                  </a:cxn>
                  <a:cxn ang="0">
                    <a:pos x="0" y="31"/>
                  </a:cxn>
                  <a:cxn ang="0">
                    <a:pos x="0" y="26"/>
                  </a:cxn>
                  <a:cxn ang="0">
                    <a:pos x="0" y="26"/>
                  </a:cxn>
                  <a:cxn ang="0">
                    <a:pos x="0" y="21"/>
                  </a:cxn>
                  <a:cxn ang="0">
                    <a:pos x="2" y="15"/>
                  </a:cxn>
                  <a:cxn ang="0">
                    <a:pos x="7" y="7"/>
                  </a:cxn>
                  <a:cxn ang="0">
                    <a:pos x="16" y="2"/>
                  </a:cxn>
                  <a:cxn ang="0">
                    <a:pos x="21" y="0"/>
                  </a:cxn>
                  <a:cxn ang="0">
                    <a:pos x="26" y="0"/>
                  </a:cxn>
                  <a:cxn ang="0">
                    <a:pos x="26" y="0"/>
                  </a:cxn>
                  <a:cxn ang="0">
                    <a:pos x="32" y="0"/>
                  </a:cxn>
                  <a:cxn ang="0">
                    <a:pos x="37" y="2"/>
                  </a:cxn>
                  <a:cxn ang="0">
                    <a:pos x="46" y="7"/>
                  </a:cxn>
                  <a:cxn ang="0">
                    <a:pos x="51" y="15"/>
                  </a:cxn>
                  <a:cxn ang="0">
                    <a:pos x="53" y="21"/>
                  </a:cxn>
                  <a:cxn ang="0">
                    <a:pos x="53" y="26"/>
                  </a:cxn>
                  <a:cxn ang="0">
                    <a:pos x="53" y="26"/>
                  </a:cxn>
                </a:cxnLst>
                <a:rect l="0" t="0" r="r" b="b"/>
                <a:pathLst>
                  <a:path w="53" h="52">
                    <a:moveTo>
                      <a:pt x="53" y="26"/>
                    </a:moveTo>
                    <a:lnTo>
                      <a:pt x="53" y="26"/>
                    </a:lnTo>
                    <a:lnTo>
                      <a:pt x="53" y="31"/>
                    </a:lnTo>
                    <a:lnTo>
                      <a:pt x="51" y="36"/>
                    </a:lnTo>
                    <a:lnTo>
                      <a:pt x="46" y="45"/>
                    </a:lnTo>
                    <a:lnTo>
                      <a:pt x="37" y="50"/>
                    </a:lnTo>
                    <a:lnTo>
                      <a:pt x="32" y="52"/>
                    </a:lnTo>
                    <a:lnTo>
                      <a:pt x="26" y="52"/>
                    </a:lnTo>
                    <a:lnTo>
                      <a:pt x="26" y="52"/>
                    </a:lnTo>
                    <a:lnTo>
                      <a:pt x="21" y="52"/>
                    </a:lnTo>
                    <a:lnTo>
                      <a:pt x="16" y="50"/>
                    </a:lnTo>
                    <a:lnTo>
                      <a:pt x="7" y="45"/>
                    </a:lnTo>
                    <a:lnTo>
                      <a:pt x="2" y="36"/>
                    </a:lnTo>
                    <a:lnTo>
                      <a:pt x="0" y="31"/>
                    </a:lnTo>
                    <a:lnTo>
                      <a:pt x="0" y="26"/>
                    </a:lnTo>
                    <a:lnTo>
                      <a:pt x="0" y="26"/>
                    </a:lnTo>
                    <a:lnTo>
                      <a:pt x="0" y="21"/>
                    </a:lnTo>
                    <a:lnTo>
                      <a:pt x="2" y="15"/>
                    </a:lnTo>
                    <a:lnTo>
                      <a:pt x="7" y="7"/>
                    </a:lnTo>
                    <a:lnTo>
                      <a:pt x="16" y="2"/>
                    </a:lnTo>
                    <a:lnTo>
                      <a:pt x="21" y="0"/>
                    </a:lnTo>
                    <a:lnTo>
                      <a:pt x="26" y="0"/>
                    </a:lnTo>
                    <a:lnTo>
                      <a:pt x="26" y="0"/>
                    </a:lnTo>
                    <a:lnTo>
                      <a:pt x="32" y="0"/>
                    </a:lnTo>
                    <a:lnTo>
                      <a:pt x="37" y="2"/>
                    </a:lnTo>
                    <a:lnTo>
                      <a:pt x="46" y="7"/>
                    </a:lnTo>
                    <a:lnTo>
                      <a:pt x="51" y="15"/>
                    </a:lnTo>
                    <a:lnTo>
                      <a:pt x="53" y="21"/>
                    </a:lnTo>
                    <a:lnTo>
                      <a:pt x="53" y="26"/>
                    </a:lnTo>
                    <a:lnTo>
                      <a:pt x="53" y="26"/>
                    </a:lnTo>
                    <a:close/>
                  </a:path>
                </a:pathLst>
              </a:custGeom>
              <a:solidFill>
                <a:srgbClr val="7E3A81"/>
              </a:solidFill>
              <a:ln w="9525">
                <a:noFill/>
                <a:round/>
              </a:ln>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733" name="Freeform 360"/>
              <p:cNvSpPr/>
              <p:nvPr/>
            </p:nvSpPr>
            <p:spPr bwMode="auto">
              <a:xfrm>
                <a:off x="2749" y="1172"/>
                <a:ext cx="16" cy="16"/>
              </a:xfrm>
              <a:custGeom>
                <a:avLst/>
                <a:gdLst/>
                <a:ahLst/>
                <a:cxnLst>
                  <a:cxn ang="0">
                    <a:pos x="16" y="9"/>
                  </a:cxn>
                  <a:cxn ang="0">
                    <a:pos x="16" y="9"/>
                  </a:cxn>
                  <a:cxn ang="0">
                    <a:pos x="16" y="12"/>
                  </a:cxn>
                  <a:cxn ang="0">
                    <a:pos x="14" y="14"/>
                  </a:cxn>
                  <a:cxn ang="0">
                    <a:pos x="10" y="16"/>
                  </a:cxn>
                  <a:cxn ang="0">
                    <a:pos x="9" y="16"/>
                  </a:cxn>
                  <a:cxn ang="0">
                    <a:pos x="9" y="16"/>
                  </a:cxn>
                  <a:cxn ang="0">
                    <a:pos x="5" y="16"/>
                  </a:cxn>
                  <a:cxn ang="0">
                    <a:pos x="2" y="14"/>
                  </a:cxn>
                  <a:cxn ang="0">
                    <a:pos x="0" y="12"/>
                  </a:cxn>
                  <a:cxn ang="0">
                    <a:pos x="0" y="9"/>
                  </a:cxn>
                  <a:cxn ang="0">
                    <a:pos x="0" y="9"/>
                  </a:cxn>
                  <a:cxn ang="0">
                    <a:pos x="0" y="5"/>
                  </a:cxn>
                  <a:cxn ang="0">
                    <a:pos x="2" y="2"/>
                  </a:cxn>
                  <a:cxn ang="0">
                    <a:pos x="5" y="0"/>
                  </a:cxn>
                  <a:cxn ang="0">
                    <a:pos x="9" y="0"/>
                  </a:cxn>
                  <a:cxn ang="0">
                    <a:pos x="9" y="0"/>
                  </a:cxn>
                  <a:cxn ang="0">
                    <a:pos x="10" y="0"/>
                  </a:cxn>
                  <a:cxn ang="0">
                    <a:pos x="14" y="2"/>
                  </a:cxn>
                  <a:cxn ang="0">
                    <a:pos x="16" y="5"/>
                  </a:cxn>
                  <a:cxn ang="0">
                    <a:pos x="16" y="9"/>
                  </a:cxn>
                  <a:cxn ang="0">
                    <a:pos x="16" y="9"/>
                  </a:cxn>
                </a:cxnLst>
                <a:rect l="0" t="0" r="r" b="b"/>
                <a:pathLst>
                  <a:path w="16" h="16">
                    <a:moveTo>
                      <a:pt x="16" y="9"/>
                    </a:moveTo>
                    <a:lnTo>
                      <a:pt x="16" y="9"/>
                    </a:lnTo>
                    <a:lnTo>
                      <a:pt x="16" y="12"/>
                    </a:lnTo>
                    <a:lnTo>
                      <a:pt x="14" y="14"/>
                    </a:lnTo>
                    <a:lnTo>
                      <a:pt x="10" y="16"/>
                    </a:lnTo>
                    <a:lnTo>
                      <a:pt x="9" y="16"/>
                    </a:lnTo>
                    <a:lnTo>
                      <a:pt x="9" y="16"/>
                    </a:lnTo>
                    <a:lnTo>
                      <a:pt x="5" y="16"/>
                    </a:lnTo>
                    <a:lnTo>
                      <a:pt x="2" y="14"/>
                    </a:lnTo>
                    <a:lnTo>
                      <a:pt x="0" y="12"/>
                    </a:lnTo>
                    <a:lnTo>
                      <a:pt x="0" y="9"/>
                    </a:lnTo>
                    <a:lnTo>
                      <a:pt x="0" y="9"/>
                    </a:lnTo>
                    <a:lnTo>
                      <a:pt x="0" y="5"/>
                    </a:lnTo>
                    <a:lnTo>
                      <a:pt x="2" y="2"/>
                    </a:lnTo>
                    <a:lnTo>
                      <a:pt x="5" y="0"/>
                    </a:lnTo>
                    <a:lnTo>
                      <a:pt x="9" y="0"/>
                    </a:lnTo>
                    <a:lnTo>
                      <a:pt x="9" y="0"/>
                    </a:lnTo>
                    <a:lnTo>
                      <a:pt x="10" y="0"/>
                    </a:lnTo>
                    <a:lnTo>
                      <a:pt x="14" y="2"/>
                    </a:lnTo>
                    <a:lnTo>
                      <a:pt x="16" y="5"/>
                    </a:lnTo>
                    <a:lnTo>
                      <a:pt x="16" y="9"/>
                    </a:lnTo>
                    <a:lnTo>
                      <a:pt x="16" y="9"/>
                    </a:lnTo>
                    <a:close/>
                  </a:path>
                </a:pathLst>
              </a:custGeom>
              <a:solidFill>
                <a:srgbClr val="74B1C5"/>
              </a:solidFill>
              <a:ln w="9525">
                <a:noFill/>
                <a:round/>
              </a:ln>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734" name="Freeform 361"/>
              <p:cNvSpPr/>
              <p:nvPr/>
            </p:nvSpPr>
            <p:spPr bwMode="auto">
              <a:xfrm>
                <a:off x="2801" y="1197"/>
                <a:ext cx="16" cy="15"/>
              </a:xfrm>
              <a:custGeom>
                <a:avLst/>
                <a:gdLst/>
                <a:ahLst/>
                <a:cxnLst>
                  <a:cxn ang="0">
                    <a:pos x="16" y="6"/>
                  </a:cxn>
                  <a:cxn ang="0">
                    <a:pos x="16" y="6"/>
                  </a:cxn>
                  <a:cxn ang="0">
                    <a:pos x="16" y="10"/>
                  </a:cxn>
                  <a:cxn ang="0">
                    <a:pos x="14" y="13"/>
                  </a:cxn>
                  <a:cxn ang="0">
                    <a:pos x="12" y="15"/>
                  </a:cxn>
                  <a:cxn ang="0">
                    <a:pos x="9" y="15"/>
                  </a:cxn>
                  <a:cxn ang="0">
                    <a:pos x="9" y="15"/>
                  </a:cxn>
                  <a:cxn ang="0">
                    <a:pos x="5" y="15"/>
                  </a:cxn>
                  <a:cxn ang="0">
                    <a:pos x="2" y="13"/>
                  </a:cxn>
                  <a:cxn ang="0">
                    <a:pos x="0" y="10"/>
                  </a:cxn>
                  <a:cxn ang="0">
                    <a:pos x="0" y="6"/>
                  </a:cxn>
                  <a:cxn ang="0">
                    <a:pos x="0" y="6"/>
                  </a:cxn>
                  <a:cxn ang="0">
                    <a:pos x="0" y="5"/>
                  </a:cxn>
                  <a:cxn ang="0">
                    <a:pos x="2" y="1"/>
                  </a:cxn>
                  <a:cxn ang="0">
                    <a:pos x="5" y="0"/>
                  </a:cxn>
                  <a:cxn ang="0">
                    <a:pos x="9" y="0"/>
                  </a:cxn>
                  <a:cxn ang="0">
                    <a:pos x="9" y="0"/>
                  </a:cxn>
                  <a:cxn ang="0">
                    <a:pos x="12" y="0"/>
                  </a:cxn>
                  <a:cxn ang="0">
                    <a:pos x="14" y="1"/>
                  </a:cxn>
                  <a:cxn ang="0">
                    <a:pos x="16" y="5"/>
                  </a:cxn>
                  <a:cxn ang="0">
                    <a:pos x="16" y="6"/>
                  </a:cxn>
                  <a:cxn ang="0">
                    <a:pos x="16" y="6"/>
                  </a:cxn>
                </a:cxnLst>
                <a:rect l="0" t="0" r="r" b="b"/>
                <a:pathLst>
                  <a:path w="16" h="15">
                    <a:moveTo>
                      <a:pt x="16" y="6"/>
                    </a:moveTo>
                    <a:lnTo>
                      <a:pt x="16" y="6"/>
                    </a:lnTo>
                    <a:lnTo>
                      <a:pt x="16" y="10"/>
                    </a:lnTo>
                    <a:lnTo>
                      <a:pt x="14" y="13"/>
                    </a:lnTo>
                    <a:lnTo>
                      <a:pt x="12" y="15"/>
                    </a:lnTo>
                    <a:lnTo>
                      <a:pt x="9" y="15"/>
                    </a:lnTo>
                    <a:lnTo>
                      <a:pt x="9" y="15"/>
                    </a:lnTo>
                    <a:lnTo>
                      <a:pt x="5" y="15"/>
                    </a:lnTo>
                    <a:lnTo>
                      <a:pt x="2" y="13"/>
                    </a:lnTo>
                    <a:lnTo>
                      <a:pt x="0" y="10"/>
                    </a:lnTo>
                    <a:lnTo>
                      <a:pt x="0" y="6"/>
                    </a:lnTo>
                    <a:lnTo>
                      <a:pt x="0" y="6"/>
                    </a:lnTo>
                    <a:lnTo>
                      <a:pt x="0" y="5"/>
                    </a:lnTo>
                    <a:lnTo>
                      <a:pt x="2" y="1"/>
                    </a:lnTo>
                    <a:lnTo>
                      <a:pt x="5" y="0"/>
                    </a:lnTo>
                    <a:lnTo>
                      <a:pt x="9" y="0"/>
                    </a:lnTo>
                    <a:lnTo>
                      <a:pt x="9" y="0"/>
                    </a:lnTo>
                    <a:lnTo>
                      <a:pt x="12" y="0"/>
                    </a:lnTo>
                    <a:lnTo>
                      <a:pt x="14" y="1"/>
                    </a:lnTo>
                    <a:lnTo>
                      <a:pt x="16" y="5"/>
                    </a:lnTo>
                    <a:lnTo>
                      <a:pt x="16" y="6"/>
                    </a:lnTo>
                    <a:lnTo>
                      <a:pt x="16" y="6"/>
                    </a:lnTo>
                    <a:close/>
                  </a:path>
                </a:pathLst>
              </a:custGeom>
              <a:solidFill>
                <a:srgbClr val="74B1C5"/>
              </a:solidFill>
              <a:ln w="9525">
                <a:noFill/>
                <a:round/>
              </a:ln>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735" name="Freeform 362"/>
              <p:cNvSpPr/>
              <p:nvPr/>
            </p:nvSpPr>
            <p:spPr bwMode="auto">
              <a:xfrm>
                <a:off x="2860" y="1221"/>
                <a:ext cx="16" cy="15"/>
              </a:xfrm>
              <a:custGeom>
                <a:avLst/>
                <a:gdLst/>
                <a:ahLst/>
                <a:cxnLst>
                  <a:cxn ang="0">
                    <a:pos x="16" y="7"/>
                  </a:cxn>
                  <a:cxn ang="0">
                    <a:pos x="16" y="7"/>
                  </a:cxn>
                  <a:cxn ang="0">
                    <a:pos x="16" y="10"/>
                  </a:cxn>
                  <a:cxn ang="0">
                    <a:pos x="14" y="14"/>
                  </a:cxn>
                  <a:cxn ang="0">
                    <a:pos x="10" y="15"/>
                  </a:cxn>
                  <a:cxn ang="0">
                    <a:pos x="9" y="15"/>
                  </a:cxn>
                  <a:cxn ang="0">
                    <a:pos x="9" y="15"/>
                  </a:cxn>
                  <a:cxn ang="0">
                    <a:pos x="5" y="15"/>
                  </a:cxn>
                  <a:cxn ang="0">
                    <a:pos x="2" y="14"/>
                  </a:cxn>
                  <a:cxn ang="0">
                    <a:pos x="0" y="10"/>
                  </a:cxn>
                  <a:cxn ang="0">
                    <a:pos x="0" y="7"/>
                  </a:cxn>
                  <a:cxn ang="0">
                    <a:pos x="0" y="7"/>
                  </a:cxn>
                  <a:cxn ang="0">
                    <a:pos x="0" y="3"/>
                  </a:cxn>
                  <a:cxn ang="0">
                    <a:pos x="2" y="2"/>
                  </a:cxn>
                  <a:cxn ang="0">
                    <a:pos x="5" y="0"/>
                  </a:cxn>
                  <a:cxn ang="0">
                    <a:pos x="9" y="0"/>
                  </a:cxn>
                  <a:cxn ang="0">
                    <a:pos x="9" y="0"/>
                  </a:cxn>
                  <a:cxn ang="0">
                    <a:pos x="10" y="0"/>
                  </a:cxn>
                  <a:cxn ang="0">
                    <a:pos x="14" y="2"/>
                  </a:cxn>
                  <a:cxn ang="0">
                    <a:pos x="16" y="3"/>
                  </a:cxn>
                  <a:cxn ang="0">
                    <a:pos x="16" y="7"/>
                  </a:cxn>
                  <a:cxn ang="0">
                    <a:pos x="16" y="7"/>
                  </a:cxn>
                </a:cxnLst>
                <a:rect l="0" t="0" r="r" b="b"/>
                <a:pathLst>
                  <a:path w="16" h="15">
                    <a:moveTo>
                      <a:pt x="16" y="7"/>
                    </a:moveTo>
                    <a:lnTo>
                      <a:pt x="16" y="7"/>
                    </a:lnTo>
                    <a:lnTo>
                      <a:pt x="16" y="10"/>
                    </a:lnTo>
                    <a:lnTo>
                      <a:pt x="14" y="14"/>
                    </a:lnTo>
                    <a:lnTo>
                      <a:pt x="10" y="15"/>
                    </a:lnTo>
                    <a:lnTo>
                      <a:pt x="9" y="15"/>
                    </a:lnTo>
                    <a:lnTo>
                      <a:pt x="9" y="15"/>
                    </a:lnTo>
                    <a:lnTo>
                      <a:pt x="5" y="15"/>
                    </a:lnTo>
                    <a:lnTo>
                      <a:pt x="2" y="14"/>
                    </a:lnTo>
                    <a:lnTo>
                      <a:pt x="0" y="10"/>
                    </a:lnTo>
                    <a:lnTo>
                      <a:pt x="0" y="7"/>
                    </a:lnTo>
                    <a:lnTo>
                      <a:pt x="0" y="7"/>
                    </a:lnTo>
                    <a:lnTo>
                      <a:pt x="0" y="3"/>
                    </a:lnTo>
                    <a:lnTo>
                      <a:pt x="2" y="2"/>
                    </a:lnTo>
                    <a:lnTo>
                      <a:pt x="5" y="0"/>
                    </a:lnTo>
                    <a:lnTo>
                      <a:pt x="9" y="0"/>
                    </a:lnTo>
                    <a:lnTo>
                      <a:pt x="9" y="0"/>
                    </a:lnTo>
                    <a:lnTo>
                      <a:pt x="10" y="0"/>
                    </a:lnTo>
                    <a:lnTo>
                      <a:pt x="14" y="2"/>
                    </a:lnTo>
                    <a:lnTo>
                      <a:pt x="16" y="3"/>
                    </a:lnTo>
                    <a:lnTo>
                      <a:pt x="16" y="7"/>
                    </a:lnTo>
                    <a:lnTo>
                      <a:pt x="16" y="7"/>
                    </a:lnTo>
                    <a:close/>
                  </a:path>
                </a:pathLst>
              </a:custGeom>
              <a:solidFill>
                <a:srgbClr val="74B1C5"/>
              </a:solidFill>
              <a:ln w="9525">
                <a:noFill/>
                <a:round/>
              </a:ln>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736" name="Freeform 363"/>
              <p:cNvSpPr/>
              <p:nvPr/>
            </p:nvSpPr>
            <p:spPr bwMode="auto">
              <a:xfrm>
                <a:off x="2914" y="1243"/>
                <a:ext cx="17" cy="18"/>
              </a:xfrm>
              <a:custGeom>
                <a:avLst/>
                <a:gdLst/>
                <a:ahLst/>
                <a:cxnLst>
                  <a:cxn ang="0">
                    <a:pos x="17" y="9"/>
                  </a:cxn>
                  <a:cxn ang="0">
                    <a:pos x="17" y="9"/>
                  </a:cxn>
                  <a:cxn ang="0">
                    <a:pos x="15" y="12"/>
                  </a:cxn>
                  <a:cxn ang="0">
                    <a:pos x="14" y="14"/>
                  </a:cxn>
                  <a:cxn ang="0">
                    <a:pos x="12" y="16"/>
                  </a:cxn>
                  <a:cxn ang="0">
                    <a:pos x="9" y="18"/>
                  </a:cxn>
                  <a:cxn ang="0">
                    <a:pos x="9" y="18"/>
                  </a:cxn>
                  <a:cxn ang="0">
                    <a:pos x="5" y="16"/>
                  </a:cxn>
                  <a:cxn ang="0">
                    <a:pos x="3" y="14"/>
                  </a:cxn>
                  <a:cxn ang="0">
                    <a:pos x="2" y="12"/>
                  </a:cxn>
                  <a:cxn ang="0">
                    <a:pos x="0" y="9"/>
                  </a:cxn>
                  <a:cxn ang="0">
                    <a:pos x="0" y="9"/>
                  </a:cxn>
                  <a:cxn ang="0">
                    <a:pos x="2" y="6"/>
                  </a:cxn>
                  <a:cxn ang="0">
                    <a:pos x="3" y="4"/>
                  </a:cxn>
                  <a:cxn ang="0">
                    <a:pos x="5" y="2"/>
                  </a:cxn>
                  <a:cxn ang="0">
                    <a:pos x="9" y="0"/>
                  </a:cxn>
                  <a:cxn ang="0">
                    <a:pos x="9" y="0"/>
                  </a:cxn>
                  <a:cxn ang="0">
                    <a:pos x="12" y="2"/>
                  </a:cxn>
                  <a:cxn ang="0">
                    <a:pos x="14" y="4"/>
                  </a:cxn>
                  <a:cxn ang="0">
                    <a:pos x="15" y="6"/>
                  </a:cxn>
                  <a:cxn ang="0">
                    <a:pos x="17" y="9"/>
                  </a:cxn>
                  <a:cxn ang="0">
                    <a:pos x="17" y="9"/>
                  </a:cxn>
                </a:cxnLst>
                <a:rect l="0" t="0" r="r" b="b"/>
                <a:pathLst>
                  <a:path w="17" h="18">
                    <a:moveTo>
                      <a:pt x="17" y="9"/>
                    </a:moveTo>
                    <a:lnTo>
                      <a:pt x="17" y="9"/>
                    </a:lnTo>
                    <a:lnTo>
                      <a:pt x="15" y="12"/>
                    </a:lnTo>
                    <a:lnTo>
                      <a:pt x="14" y="14"/>
                    </a:lnTo>
                    <a:lnTo>
                      <a:pt x="12" y="16"/>
                    </a:lnTo>
                    <a:lnTo>
                      <a:pt x="9" y="18"/>
                    </a:lnTo>
                    <a:lnTo>
                      <a:pt x="9" y="18"/>
                    </a:lnTo>
                    <a:lnTo>
                      <a:pt x="5" y="16"/>
                    </a:lnTo>
                    <a:lnTo>
                      <a:pt x="3" y="14"/>
                    </a:lnTo>
                    <a:lnTo>
                      <a:pt x="2" y="12"/>
                    </a:lnTo>
                    <a:lnTo>
                      <a:pt x="0" y="9"/>
                    </a:lnTo>
                    <a:lnTo>
                      <a:pt x="0" y="9"/>
                    </a:lnTo>
                    <a:lnTo>
                      <a:pt x="2" y="6"/>
                    </a:lnTo>
                    <a:lnTo>
                      <a:pt x="3" y="4"/>
                    </a:lnTo>
                    <a:lnTo>
                      <a:pt x="5" y="2"/>
                    </a:lnTo>
                    <a:lnTo>
                      <a:pt x="9" y="0"/>
                    </a:lnTo>
                    <a:lnTo>
                      <a:pt x="9" y="0"/>
                    </a:lnTo>
                    <a:lnTo>
                      <a:pt x="12" y="2"/>
                    </a:lnTo>
                    <a:lnTo>
                      <a:pt x="14" y="4"/>
                    </a:lnTo>
                    <a:lnTo>
                      <a:pt x="15" y="6"/>
                    </a:lnTo>
                    <a:lnTo>
                      <a:pt x="17" y="9"/>
                    </a:lnTo>
                    <a:lnTo>
                      <a:pt x="17" y="9"/>
                    </a:lnTo>
                    <a:close/>
                  </a:path>
                </a:pathLst>
              </a:custGeom>
              <a:solidFill>
                <a:srgbClr val="74B1C5"/>
              </a:solidFill>
              <a:ln w="9525">
                <a:noFill/>
                <a:round/>
              </a:ln>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737" name="Freeform 364"/>
              <p:cNvSpPr/>
              <p:nvPr/>
            </p:nvSpPr>
            <p:spPr bwMode="auto">
              <a:xfrm>
                <a:off x="2971" y="1266"/>
                <a:ext cx="16" cy="16"/>
              </a:xfrm>
              <a:custGeom>
                <a:avLst/>
                <a:gdLst/>
                <a:ahLst/>
                <a:cxnLst>
                  <a:cxn ang="0">
                    <a:pos x="16" y="9"/>
                  </a:cxn>
                  <a:cxn ang="0">
                    <a:pos x="16" y="9"/>
                  </a:cxn>
                  <a:cxn ang="0">
                    <a:pos x="16" y="10"/>
                  </a:cxn>
                  <a:cxn ang="0">
                    <a:pos x="14" y="14"/>
                  </a:cxn>
                  <a:cxn ang="0">
                    <a:pos x="10" y="16"/>
                  </a:cxn>
                  <a:cxn ang="0">
                    <a:pos x="9" y="16"/>
                  </a:cxn>
                  <a:cxn ang="0">
                    <a:pos x="9" y="16"/>
                  </a:cxn>
                  <a:cxn ang="0">
                    <a:pos x="5" y="16"/>
                  </a:cxn>
                  <a:cxn ang="0">
                    <a:pos x="2" y="14"/>
                  </a:cxn>
                  <a:cxn ang="0">
                    <a:pos x="0" y="10"/>
                  </a:cxn>
                  <a:cxn ang="0">
                    <a:pos x="0" y="9"/>
                  </a:cxn>
                  <a:cxn ang="0">
                    <a:pos x="0" y="9"/>
                  </a:cxn>
                  <a:cxn ang="0">
                    <a:pos x="0" y="5"/>
                  </a:cxn>
                  <a:cxn ang="0">
                    <a:pos x="2" y="2"/>
                  </a:cxn>
                  <a:cxn ang="0">
                    <a:pos x="5" y="0"/>
                  </a:cxn>
                  <a:cxn ang="0">
                    <a:pos x="9" y="0"/>
                  </a:cxn>
                  <a:cxn ang="0">
                    <a:pos x="9" y="0"/>
                  </a:cxn>
                  <a:cxn ang="0">
                    <a:pos x="10" y="0"/>
                  </a:cxn>
                  <a:cxn ang="0">
                    <a:pos x="14" y="2"/>
                  </a:cxn>
                  <a:cxn ang="0">
                    <a:pos x="16" y="5"/>
                  </a:cxn>
                  <a:cxn ang="0">
                    <a:pos x="16" y="9"/>
                  </a:cxn>
                  <a:cxn ang="0">
                    <a:pos x="16" y="9"/>
                  </a:cxn>
                </a:cxnLst>
                <a:rect l="0" t="0" r="r" b="b"/>
                <a:pathLst>
                  <a:path w="16" h="16">
                    <a:moveTo>
                      <a:pt x="16" y="9"/>
                    </a:moveTo>
                    <a:lnTo>
                      <a:pt x="16" y="9"/>
                    </a:lnTo>
                    <a:lnTo>
                      <a:pt x="16" y="10"/>
                    </a:lnTo>
                    <a:lnTo>
                      <a:pt x="14" y="14"/>
                    </a:lnTo>
                    <a:lnTo>
                      <a:pt x="10" y="16"/>
                    </a:lnTo>
                    <a:lnTo>
                      <a:pt x="9" y="16"/>
                    </a:lnTo>
                    <a:lnTo>
                      <a:pt x="9" y="16"/>
                    </a:lnTo>
                    <a:lnTo>
                      <a:pt x="5" y="16"/>
                    </a:lnTo>
                    <a:lnTo>
                      <a:pt x="2" y="14"/>
                    </a:lnTo>
                    <a:lnTo>
                      <a:pt x="0" y="10"/>
                    </a:lnTo>
                    <a:lnTo>
                      <a:pt x="0" y="9"/>
                    </a:lnTo>
                    <a:lnTo>
                      <a:pt x="0" y="9"/>
                    </a:lnTo>
                    <a:lnTo>
                      <a:pt x="0" y="5"/>
                    </a:lnTo>
                    <a:lnTo>
                      <a:pt x="2" y="2"/>
                    </a:lnTo>
                    <a:lnTo>
                      <a:pt x="5" y="0"/>
                    </a:lnTo>
                    <a:lnTo>
                      <a:pt x="9" y="0"/>
                    </a:lnTo>
                    <a:lnTo>
                      <a:pt x="9" y="0"/>
                    </a:lnTo>
                    <a:lnTo>
                      <a:pt x="10" y="0"/>
                    </a:lnTo>
                    <a:lnTo>
                      <a:pt x="14" y="2"/>
                    </a:lnTo>
                    <a:lnTo>
                      <a:pt x="16" y="5"/>
                    </a:lnTo>
                    <a:lnTo>
                      <a:pt x="16" y="9"/>
                    </a:lnTo>
                    <a:lnTo>
                      <a:pt x="16" y="9"/>
                    </a:lnTo>
                    <a:close/>
                  </a:path>
                </a:pathLst>
              </a:custGeom>
              <a:solidFill>
                <a:srgbClr val="74B1C5"/>
              </a:solidFill>
              <a:ln w="9525">
                <a:noFill/>
                <a:round/>
              </a:ln>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738" name="Freeform 365"/>
              <p:cNvSpPr/>
              <p:nvPr/>
            </p:nvSpPr>
            <p:spPr bwMode="auto">
              <a:xfrm>
                <a:off x="3037" y="1285"/>
                <a:ext cx="16" cy="17"/>
              </a:xfrm>
              <a:custGeom>
                <a:avLst/>
                <a:gdLst/>
                <a:ahLst/>
                <a:cxnLst>
                  <a:cxn ang="0">
                    <a:pos x="16" y="9"/>
                  </a:cxn>
                  <a:cxn ang="0">
                    <a:pos x="16" y="9"/>
                  </a:cxn>
                  <a:cxn ang="0">
                    <a:pos x="16" y="12"/>
                  </a:cxn>
                  <a:cxn ang="0">
                    <a:pos x="14" y="14"/>
                  </a:cxn>
                  <a:cxn ang="0">
                    <a:pos x="10" y="16"/>
                  </a:cxn>
                  <a:cxn ang="0">
                    <a:pos x="7" y="17"/>
                  </a:cxn>
                  <a:cxn ang="0">
                    <a:pos x="7" y="17"/>
                  </a:cxn>
                  <a:cxn ang="0">
                    <a:pos x="3" y="16"/>
                  </a:cxn>
                  <a:cxn ang="0">
                    <a:pos x="2" y="14"/>
                  </a:cxn>
                  <a:cxn ang="0">
                    <a:pos x="0" y="12"/>
                  </a:cxn>
                  <a:cxn ang="0">
                    <a:pos x="0" y="9"/>
                  </a:cxn>
                  <a:cxn ang="0">
                    <a:pos x="0" y="9"/>
                  </a:cxn>
                  <a:cxn ang="0">
                    <a:pos x="0" y="5"/>
                  </a:cxn>
                  <a:cxn ang="0">
                    <a:pos x="2" y="3"/>
                  </a:cxn>
                  <a:cxn ang="0">
                    <a:pos x="3" y="2"/>
                  </a:cxn>
                  <a:cxn ang="0">
                    <a:pos x="7" y="0"/>
                  </a:cxn>
                  <a:cxn ang="0">
                    <a:pos x="7" y="0"/>
                  </a:cxn>
                  <a:cxn ang="0">
                    <a:pos x="10" y="2"/>
                  </a:cxn>
                  <a:cxn ang="0">
                    <a:pos x="14" y="3"/>
                  </a:cxn>
                  <a:cxn ang="0">
                    <a:pos x="16" y="5"/>
                  </a:cxn>
                  <a:cxn ang="0">
                    <a:pos x="16" y="9"/>
                  </a:cxn>
                  <a:cxn ang="0">
                    <a:pos x="16" y="9"/>
                  </a:cxn>
                </a:cxnLst>
                <a:rect l="0" t="0" r="r" b="b"/>
                <a:pathLst>
                  <a:path w="16" h="17">
                    <a:moveTo>
                      <a:pt x="16" y="9"/>
                    </a:moveTo>
                    <a:lnTo>
                      <a:pt x="16" y="9"/>
                    </a:lnTo>
                    <a:lnTo>
                      <a:pt x="16" y="12"/>
                    </a:lnTo>
                    <a:lnTo>
                      <a:pt x="14" y="14"/>
                    </a:lnTo>
                    <a:lnTo>
                      <a:pt x="10" y="16"/>
                    </a:lnTo>
                    <a:lnTo>
                      <a:pt x="7" y="17"/>
                    </a:lnTo>
                    <a:lnTo>
                      <a:pt x="7" y="17"/>
                    </a:lnTo>
                    <a:lnTo>
                      <a:pt x="3" y="16"/>
                    </a:lnTo>
                    <a:lnTo>
                      <a:pt x="2" y="14"/>
                    </a:lnTo>
                    <a:lnTo>
                      <a:pt x="0" y="12"/>
                    </a:lnTo>
                    <a:lnTo>
                      <a:pt x="0" y="9"/>
                    </a:lnTo>
                    <a:lnTo>
                      <a:pt x="0" y="9"/>
                    </a:lnTo>
                    <a:lnTo>
                      <a:pt x="0" y="5"/>
                    </a:lnTo>
                    <a:lnTo>
                      <a:pt x="2" y="3"/>
                    </a:lnTo>
                    <a:lnTo>
                      <a:pt x="3" y="2"/>
                    </a:lnTo>
                    <a:lnTo>
                      <a:pt x="7" y="0"/>
                    </a:lnTo>
                    <a:lnTo>
                      <a:pt x="7" y="0"/>
                    </a:lnTo>
                    <a:lnTo>
                      <a:pt x="10" y="2"/>
                    </a:lnTo>
                    <a:lnTo>
                      <a:pt x="14" y="3"/>
                    </a:lnTo>
                    <a:lnTo>
                      <a:pt x="16" y="5"/>
                    </a:lnTo>
                    <a:lnTo>
                      <a:pt x="16" y="9"/>
                    </a:lnTo>
                    <a:lnTo>
                      <a:pt x="16" y="9"/>
                    </a:lnTo>
                    <a:close/>
                  </a:path>
                </a:pathLst>
              </a:custGeom>
              <a:solidFill>
                <a:srgbClr val="74B1C5"/>
              </a:solidFill>
              <a:ln w="9525">
                <a:noFill/>
                <a:round/>
              </a:ln>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739" name="Freeform 366"/>
              <p:cNvSpPr/>
              <p:nvPr/>
            </p:nvSpPr>
            <p:spPr bwMode="auto">
              <a:xfrm>
                <a:off x="2772" y="1370"/>
                <a:ext cx="15" cy="16"/>
              </a:xfrm>
              <a:custGeom>
                <a:avLst/>
                <a:gdLst/>
                <a:ahLst/>
                <a:cxnLst>
                  <a:cxn ang="0">
                    <a:pos x="15" y="9"/>
                  </a:cxn>
                  <a:cxn ang="0">
                    <a:pos x="15" y="9"/>
                  </a:cxn>
                  <a:cxn ang="0">
                    <a:pos x="15" y="12"/>
                  </a:cxn>
                  <a:cxn ang="0">
                    <a:pos x="13" y="14"/>
                  </a:cxn>
                  <a:cxn ang="0">
                    <a:pos x="10" y="16"/>
                  </a:cxn>
                  <a:cxn ang="0">
                    <a:pos x="7" y="16"/>
                  </a:cxn>
                  <a:cxn ang="0">
                    <a:pos x="7" y="16"/>
                  </a:cxn>
                  <a:cxn ang="0">
                    <a:pos x="3" y="16"/>
                  </a:cxn>
                  <a:cxn ang="0">
                    <a:pos x="1" y="14"/>
                  </a:cxn>
                  <a:cxn ang="0">
                    <a:pos x="0" y="12"/>
                  </a:cxn>
                  <a:cxn ang="0">
                    <a:pos x="0" y="9"/>
                  </a:cxn>
                  <a:cxn ang="0">
                    <a:pos x="0" y="9"/>
                  </a:cxn>
                  <a:cxn ang="0">
                    <a:pos x="0" y="5"/>
                  </a:cxn>
                  <a:cxn ang="0">
                    <a:pos x="1" y="2"/>
                  </a:cxn>
                  <a:cxn ang="0">
                    <a:pos x="3" y="0"/>
                  </a:cxn>
                  <a:cxn ang="0">
                    <a:pos x="7" y="0"/>
                  </a:cxn>
                  <a:cxn ang="0">
                    <a:pos x="7" y="0"/>
                  </a:cxn>
                  <a:cxn ang="0">
                    <a:pos x="10" y="0"/>
                  </a:cxn>
                  <a:cxn ang="0">
                    <a:pos x="13" y="2"/>
                  </a:cxn>
                  <a:cxn ang="0">
                    <a:pos x="15" y="5"/>
                  </a:cxn>
                  <a:cxn ang="0">
                    <a:pos x="15" y="9"/>
                  </a:cxn>
                  <a:cxn ang="0">
                    <a:pos x="15" y="9"/>
                  </a:cxn>
                </a:cxnLst>
                <a:rect l="0" t="0" r="r" b="b"/>
                <a:pathLst>
                  <a:path w="15" h="16">
                    <a:moveTo>
                      <a:pt x="15" y="9"/>
                    </a:moveTo>
                    <a:lnTo>
                      <a:pt x="15" y="9"/>
                    </a:lnTo>
                    <a:lnTo>
                      <a:pt x="15" y="12"/>
                    </a:lnTo>
                    <a:lnTo>
                      <a:pt x="13" y="14"/>
                    </a:lnTo>
                    <a:lnTo>
                      <a:pt x="10" y="16"/>
                    </a:lnTo>
                    <a:lnTo>
                      <a:pt x="7" y="16"/>
                    </a:lnTo>
                    <a:lnTo>
                      <a:pt x="7" y="16"/>
                    </a:lnTo>
                    <a:lnTo>
                      <a:pt x="3" y="16"/>
                    </a:lnTo>
                    <a:lnTo>
                      <a:pt x="1" y="14"/>
                    </a:lnTo>
                    <a:lnTo>
                      <a:pt x="0" y="12"/>
                    </a:lnTo>
                    <a:lnTo>
                      <a:pt x="0" y="9"/>
                    </a:lnTo>
                    <a:lnTo>
                      <a:pt x="0" y="9"/>
                    </a:lnTo>
                    <a:lnTo>
                      <a:pt x="0" y="5"/>
                    </a:lnTo>
                    <a:lnTo>
                      <a:pt x="1" y="2"/>
                    </a:lnTo>
                    <a:lnTo>
                      <a:pt x="3" y="0"/>
                    </a:lnTo>
                    <a:lnTo>
                      <a:pt x="7" y="0"/>
                    </a:lnTo>
                    <a:lnTo>
                      <a:pt x="7" y="0"/>
                    </a:lnTo>
                    <a:lnTo>
                      <a:pt x="10" y="0"/>
                    </a:lnTo>
                    <a:lnTo>
                      <a:pt x="13" y="2"/>
                    </a:lnTo>
                    <a:lnTo>
                      <a:pt x="15" y="5"/>
                    </a:lnTo>
                    <a:lnTo>
                      <a:pt x="15" y="9"/>
                    </a:lnTo>
                    <a:lnTo>
                      <a:pt x="15" y="9"/>
                    </a:lnTo>
                    <a:close/>
                  </a:path>
                </a:pathLst>
              </a:custGeom>
              <a:solidFill>
                <a:srgbClr val="9A58C5"/>
              </a:solidFill>
              <a:ln w="9525">
                <a:noFill/>
                <a:round/>
              </a:ln>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740" name="Freeform 367"/>
              <p:cNvSpPr/>
              <p:nvPr/>
            </p:nvSpPr>
            <p:spPr bwMode="auto">
              <a:xfrm>
                <a:off x="2836" y="1380"/>
                <a:ext cx="17" cy="18"/>
              </a:xfrm>
              <a:custGeom>
                <a:avLst/>
                <a:gdLst/>
                <a:ahLst/>
                <a:cxnLst>
                  <a:cxn ang="0">
                    <a:pos x="17" y="9"/>
                  </a:cxn>
                  <a:cxn ang="0">
                    <a:pos x="17" y="9"/>
                  </a:cxn>
                  <a:cxn ang="0">
                    <a:pos x="15" y="12"/>
                  </a:cxn>
                  <a:cxn ang="0">
                    <a:pos x="14" y="14"/>
                  </a:cxn>
                  <a:cxn ang="0">
                    <a:pos x="12" y="16"/>
                  </a:cxn>
                  <a:cxn ang="0">
                    <a:pos x="8" y="18"/>
                  </a:cxn>
                  <a:cxn ang="0">
                    <a:pos x="8" y="18"/>
                  </a:cxn>
                  <a:cxn ang="0">
                    <a:pos x="5" y="16"/>
                  </a:cxn>
                  <a:cxn ang="0">
                    <a:pos x="3" y="14"/>
                  </a:cxn>
                  <a:cxn ang="0">
                    <a:pos x="0" y="12"/>
                  </a:cxn>
                  <a:cxn ang="0">
                    <a:pos x="0" y="9"/>
                  </a:cxn>
                  <a:cxn ang="0">
                    <a:pos x="0" y="9"/>
                  </a:cxn>
                  <a:cxn ang="0">
                    <a:pos x="0" y="6"/>
                  </a:cxn>
                  <a:cxn ang="0">
                    <a:pos x="3" y="4"/>
                  </a:cxn>
                  <a:cxn ang="0">
                    <a:pos x="5" y="2"/>
                  </a:cxn>
                  <a:cxn ang="0">
                    <a:pos x="8" y="0"/>
                  </a:cxn>
                  <a:cxn ang="0">
                    <a:pos x="8" y="0"/>
                  </a:cxn>
                  <a:cxn ang="0">
                    <a:pos x="12" y="2"/>
                  </a:cxn>
                  <a:cxn ang="0">
                    <a:pos x="14" y="4"/>
                  </a:cxn>
                  <a:cxn ang="0">
                    <a:pos x="15" y="6"/>
                  </a:cxn>
                  <a:cxn ang="0">
                    <a:pos x="17" y="9"/>
                  </a:cxn>
                  <a:cxn ang="0">
                    <a:pos x="17" y="9"/>
                  </a:cxn>
                </a:cxnLst>
                <a:rect l="0" t="0" r="r" b="b"/>
                <a:pathLst>
                  <a:path w="17" h="18">
                    <a:moveTo>
                      <a:pt x="17" y="9"/>
                    </a:moveTo>
                    <a:lnTo>
                      <a:pt x="17" y="9"/>
                    </a:lnTo>
                    <a:lnTo>
                      <a:pt x="15" y="12"/>
                    </a:lnTo>
                    <a:lnTo>
                      <a:pt x="14" y="14"/>
                    </a:lnTo>
                    <a:lnTo>
                      <a:pt x="12" y="16"/>
                    </a:lnTo>
                    <a:lnTo>
                      <a:pt x="8" y="18"/>
                    </a:lnTo>
                    <a:lnTo>
                      <a:pt x="8" y="18"/>
                    </a:lnTo>
                    <a:lnTo>
                      <a:pt x="5" y="16"/>
                    </a:lnTo>
                    <a:lnTo>
                      <a:pt x="3" y="14"/>
                    </a:lnTo>
                    <a:lnTo>
                      <a:pt x="0" y="12"/>
                    </a:lnTo>
                    <a:lnTo>
                      <a:pt x="0" y="9"/>
                    </a:lnTo>
                    <a:lnTo>
                      <a:pt x="0" y="9"/>
                    </a:lnTo>
                    <a:lnTo>
                      <a:pt x="0" y="6"/>
                    </a:lnTo>
                    <a:lnTo>
                      <a:pt x="3" y="4"/>
                    </a:lnTo>
                    <a:lnTo>
                      <a:pt x="5" y="2"/>
                    </a:lnTo>
                    <a:lnTo>
                      <a:pt x="8" y="0"/>
                    </a:lnTo>
                    <a:lnTo>
                      <a:pt x="8" y="0"/>
                    </a:lnTo>
                    <a:lnTo>
                      <a:pt x="12" y="2"/>
                    </a:lnTo>
                    <a:lnTo>
                      <a:pt x="14" y="4"/>
                    </a:lnTo>
                    <a:lnTo>
                      <a:pt x="15" y="6"/>
                    </a:lnTo>
                    <a:lnTo>
                      <a:pt x="17" y="9"/>
                    </a:lnTo>
                    <a:lnTo>
                      <a:pt x="17" y="9"/>
                    </a:lnTo>
                    <a:close/>
                  </a:path>
                </a:pathLst>
              </a:custGeom>
              <a:solidFill>
                <a:srgbClr val="9A58C5"/>
              </a:solidFill>
              <a:ln w="9525">
                <a:noFill/>
                <a:round/>
              </a:ln>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741" name="Freeform 368"/>
              <p:cNvSpPr/>
              <p:nvPr/>
            </p:nvSpPr>
            <p:spPr bwMode="auto">
              <a:xfrm>
                <a:off x="2905" y="1389"/>
                <a:ext cx="18" cy="17"/>
              </a:xfrm>
              <a:custGeom>
                <a:avLst/>
                <a:gdLst/>
                <a:ahLst/>
                <a:cxnLst>
                  <a:cxn ang="0">
                    <a:pos x="18" y="9"/>
                  </a:cxn>
                  <a:cxn ang="0">
                    <a:pos x="18" y="9"/>
                  </a:cxn>
                  <a:cxn ang="0">
                    <a:pos x="16" y="12"/>
                  </a:cxn>
                  <a:cxn ang="0">
                    <a:pos x="14" y="14"/>
                  </a:cxn>
                  <a:cxn ang="0">
                    <a:pos x="12" y="16"/>
                  </a:cxn>
                  <a:cxn ang="0">
                    <a:pos x="9" y="17"/>
                  </a:cxn>
                  <a:cxn ang="0">
                    <a:pos x="9" y="17"/>
                  </a:cxn>
                  <a:cxn ang="0">
                    <a:pos x="5" y="16"/>
                  </a:cxn>
                  <a:cxn ang="0">
                    <a:pos x="4" y="14"/>
                  </a:cxn>
                  <a:cxn ang="0">
                    <a:pos x="2" y="12"/>
                  </a:cxn>
                  <a:cxn ang="0">
                    <a:pos x="0" y="9"/>
                  </a:cxn>
                  <a:cxn ang="0">
                    <a:pos x="0" y="9"/>
                  </a:cxn>
                  <a:cxn ang="0">
                    <a:pos x="2" y="5"/>
                  </a:cxn>
                  <a:cxn ang="0">
                    <a:pos x="4" y="3"/>
                  </a:cxn>
                  <a:cxn ang="0">
                    <a:pos x="5" y="2"/>
                  </a:cxn>
                  <a:cxn ang="0">
                    <a:pos x="9" y="0"/>
                  </a:cxn>
                  <a:cxn ang="0">
                    <a:pos x="9" y="0"/>
                  </a:cxn>
                  <a:cxn ang="0">
                    <a:pos x="12" y="2"/>
                  </a:cxn>
                  <a:cxn ang="0">
                    <a:pos x="14" y="3"/>
                  </a:cxn>
                  <a:cxn ang="0">
                    <a:pos x="16" y="5"/>
                  </a:cxn>
                  <a:cxn ang="0">
                    <a:pos x="18" y="9"/>
                  </a:cxn>
                  <a:cxn ang="0">
                    <a:pos x="18" y="9"/>
                  </a:cxn>
                </a:cxnLst>
                <a:rect l="0" t="0" r="r" b="b"/>
                <a:pathLst>
                  <a:path w="18" h="17">
                    <a:moveTo>
                      <a:pt x="18" y="9"/>
                    </a:moveTo>
                    <a:lnTo>
                      <a:pt x="18" y="9"/>
                    </a:lnTo>
                    <a:lnTo>
                      <a:pt x="16" y="12"/>
                    </a:lnTo>
                    <a:lnTo>
                      <a:pt x="14" y="14"/>
                    </a:lnTo>
                    <a:lnTo>
                      <a:pt x="12" y="16"/>
                    </a:lnTo>
                    <a:lnTo>
                      <a:pt x="9" y="17"/>
                    </a:lnTo>
                    <a:lnTo>
                      <a:pt x="9" y="17"/>
                    </a:lnTo>
                    <a:lnTo>
                      <a:pt x="5" y="16"/>
                    </a:lnTo>
                    <a:lnTo>
                      <a:pt x="4" y="14"/>
                    </a:lnTo>
                    <a:lnTo>
                      <a:pt x="2" y="12"/>
                    </a:lnTo>
                    <a:lnTo>
                      <a:pt x="0" y="9"/>
                    </a:lnTo>
                    <a:lnTo>
                      <a:pt x="0" y="9"/>
                    </a:lnTo>
                    <a:lnTo>
                      <a:pt x="2" y="5"/>
                    </a:lnTo>
                    <a:lnTo>
                      <a:pt x="4" y="3"/>
                    </a:lnTo>
                    <a:lnTo>
                      <a:pt x="5" y="2"/>
                    </a:lnTo>
                    <a:lnTo>
                      <a:pt x="9" y="0"/>
                    </a:lnTo>
                    <a:lnTo>
                      <a:pt x="9" y="0"/>
                    </a:lnTo>
                    <a:lnTo>
                      <a:pt x="12" y="2"/>
                    </a:lnTo>
                    <a:lnTo>
                      <a:pt x="14" y="3"/>
                    </a:lnTo>
                    <a:lnTo>
                      <a:pt x="16" y="5"/>
                    </a:lnTo>
                    <a:lnTo>
                      <a:pt x="18" y="9"/>
                    </a:lnTo>
                    <a:lnTo>
                      <a:pt x="18" y="9"/>
                    </a:lnTo>
                    <a:close/>
                  </a:path>
                </a:pathLst>
              </a:custGeom>
              <a:solidFill>
                <a:srgbClr val="9A58C5"/>
              </a:solidFill>
              <a:ln w="9525">
                <a:noFill/>
                <a:round/>
              </a:ln>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742" name="Freeform 369"/>
              <p:cNvSpPr/>
              <p:nvPr/>
            </p:nvSpPr>
            <p:spPr bwMode="auto">
              <a:xfrm>
                <a:off x="2971" y="1401"/>
                <a:ext cx="16" cy="16"/>
              </a:xfrm>
              <a:custGeom>
                <a:avLst/>
                <a:gdLst/>
                <a:ahLst/>
                <a:cxnLst>
                  <a:cxn ang="0">
                    <a:pos x="16" y="7"/>
                  </a:cxn>
                  <a:cxn ang="0">
                    <a:pos x="16" y="7"/>
                  </a:cxn>
                  <a:cxn ang="0">
                    <a:pos x="16" y="11"/>
                  </a:cxn>
                  <a:cxn ang="0">
                    <a:pos x="14" y="14"/>
                  </a:cxn>
                  <a:cxn ang="0">
                    <a:pos x="10" y="16"/>
                  </a:cxn>
                  <a:cxn ang="0">
                    <a:pos x="9" y="16"/>
                  </a:cxn>
                  <a:cxn ang="0">
                    <a:pos x="9" y="16"/>
                  </a:cxn>
                  <a:cxn ang="0">
                    <a:pos x="5" y="16"/>
                  </a:cxn>
                  <a:cxn ang="0">
                    <a:pos x="2" y="14"/>
                  </a:cxn>
                  <a:cxn ang="0">
                    <a:pos x="0" y="11"/>
                  </a:cxn>
                  <a:cxn ang="0">
                    <a:pos x="0" y="7"/>
                  </a:cxn>
                  <a:cxn ang="0">
                    <a:pos x="0" y="7"/>
                  </a:cxn>
                  <a:cxn ang="0">
                    <a:pos x="0" y="5"/>
                  </a:cxn>
                  <a:cxn ang="0">
                    <a:pos x="2" y="2"/>
                  </a:cxn>
                  <a:cxn ang="0">
                    <a:pos x="5" y="0"/>
                  </a:cxn>
                  <a:cxn ang="0">
                    <a:pos x="9" y="0"/>
                  </a:cxn>
                  <a:cxn ang="0">
                    <a:pos x="9" y="0"/>
                  </a:cxn>
                  <a:cxn ang="0">
                    <a:pos x="10" y="0"/>
                  </a:cxn>
                  <a:cxn ang="0">
                    <a:pos x="14" y="2"/>
                  </a:cxn>
                  <a:cxn ang="0">
                    <a:pos x="16" y="5"/>
                  </a:cxn>
                  <a:cxn ang="0">
                    <a:pos x="16" y="7"/>
                  </a:cxn>
                  <a:cxn ang="0">
                    <a:pos x="16" y="7"/>
                  </a:cxn>
                </a:cxnLst>
                <a:rect l="0" t="0" r="r" b="b"/>
                <a:pathLst>
                  <a:path w="16" h="16">
                    <a:moveTo>
                      <a:pt x="16" y="7"/>
                    </a:moveTo>
                    <a:lnTo>
                      <a:pt x="16" y="7"/>
                    </a:lnTo>
                    <a:lnTo>
                      <a:pt x="16" y="11"/>
                    </a:lnTo>
                    <a:lnTo>
                      <a:pt x="14" y="14"/>
                    </a:lnTo>
                    <a:lnTo>
                      <a:pt x="10" y="16"/>
                    </a:lnTo>
                    <a:lnTo>
                      <a:pt x="9" y="16"/>
                    </a:lnTo>
                    <a:lnTo>
                      <a:pt x="9" y="16"/>
                    </a:lnTo>
                    <a:lnTo>
                      <a:pt x="5" y="16"/>
                    </a:lnTo>
                    <a:lnTo>
                      <a:pt x="2" y="14"/>
                    </a:lnTo>
                    <a:lnTo>
                      <a:pt x="0" y="11"/>
                    </a:lnTo>
                    <a:lnTo>
                      <a:pt x="0" y="7"/>
                    </a:lnTo>
                    <a:lnTo>
                      <a:pt x="0" y="7"/>
                    </a:lnTo>
                    <a:lnTo>
                      <a:pt x="0" y="5"/>
                    </a:lnTo>
                    <a:lnTo>
                      <a:pt x="2" y="2"/>
                    </a:lnTo>
                    <a:lnTo>
                      <a:pt x="5" y="0"/>
                    </a:lnTo>
                    <a:lnTo>
                      <a:pt x="9" y="0"/>
                    </a:lnTo>
                    <a:lnTo>
                      <a:pt x="9" y="0"/>
                    </a:lnTo>
                    <a:lnTo>
                      <a:pt x="10" y="0"/>
                    </a:lnTo>
                    <a:lnTo>
                      <a:pt x="14" y="2"/>
                    </a:lnTo>
                    <a:lnTo>
                      <a:pt x="16" y="5"/>
                    </a:lnTo>
                    <a:lnTo>
                      <a:pt x="16" y="7"/>
                    </a:lnTo>
                    <a:lnTo>
                      <a:pt x="16" y="7"/>
                    </a:lnTo>
                    <a:close/>
                  </a:path>
                </a:pathLst>
              </a:custGeom>
              <a:solidFill>
                <a:srgbClr val="9A58C5"/>
              </a:solidFill>
              <a:ln w="9525">
                <a:noFill/>
                <a:round/>
              </a:ln>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743" name="Freeform 370"/>
              <p:cNvSpPr/>
              <p:nvPr/>
            </p:nvSpPr>
            <p:spPr bwMode="auto">
              <a:xfrm>
                <a:off x="3040" y="1406"/>
                <a:ext cx="16" cy="18"/>
              </a:xfrm>
              <a:custGeom>
                <a:avLst/>
                <a:gdLst/>
                <a:ahLst/>
                <a:cxnLst>
                  <a:cxn ang="0">
                    <a:pos x="16" y="9"/>
                  </a:cxn>
                  <a:cxn ang="0">
                    <a:pos x="16" y="9"/>
                  </a:cxn>
                  <a:cxn ang="0">
                    <a:pos x="16" y="12"/>
                  </a:cxn>
                  <a:cxn ang="0">
                    <a:pos x="14" y="14"/>
                  </a:cxn>
                  <a:cxn ang="0">
                    <a:pos x="13" y="16"/>
                  </a:cxn>
                  <a:cxn ang="0">
                    <a:pos x="9" y="18"/>
                  </a:cxn>
                  <a:cxn ang="0">
                    <a:pos x="9" y="18"/>
                  </a:cxn>
                  <a:cxn ang="0">
                    <a:pos x="6" y="16"/>
                  </a:cxn>
                  <a:cxn ang="0">
                    <a:pos x="2" y="14"/>
                  </a:cxn>
                  <a:cxn ang="0">
                    <a:pos x="0" y="12"/>
                  </a:cxn>
                  <a:cxn ang="0">
                    <a:pos x="0" y="9"/>
                  </a:cxn>
                  <a:cxn ang="0">
                    <a:pos x="0" y="9"/>
                  </a:cxn>
                  <a:cxn ang="0">
                    <a:pos x="0" y="6"/>
                  </a:cxn>
                  <a:cxn ang="0">
                    <a:pos x="2" y="4"/>
                  </a:cxn>
                  <a:cxn ang="0">
                    <a:pos x="6" y="2"/>
                  </a:cxn>
                  <a:cxn ang="0">
                    <a:pos x="9" y="0"/>
                  </a:cxn>
                  <a:cxn ang="0">
                    <a:pos x="9" y="0"/>
                  </a:cxn>
                  <a:cxn ang="0">
                    <a:pos x="13" y="2"/>
                  </a:cxn>
                  <a:cxn ang="0">
                    <a:pos x="14" y="4"/>
                  </a:cxn>
                  <a:cxn ang="0">
                    <a:pos x="16" y="6"/>
                  </a:cxn>
                  <a:cxn ang="0">
                    <a:pos x="16" y="9"/>
                  </a:cxn>
                  <a:cxn ang="0">
                    <a:pos x="16" y="9"/>
                  </a:cxn>
                </a:cxnLst>
                <a:rect l="0" t="0" r="r" b="b"/>
                <a:pathLst>
                  <a:path w="16" h="18">
                    <a:moveTo>
                      <a:pt x="16" y="9"/>
                    </a:moveTo>
                    <a:lnTo>
                      <a:pt x="16" y="9"/>
                    </a:lnTo>
                    <a:lnTo>
                      <a:pt x="16" y="12"/>
                    </a:lnTo>
                    <a:lnTo>
                      <a:pt x="14" y="14"/>
                    </a:lnTo>
                    <a:lnTo>
                      <a:pt x="13" y="16"/>
                    </a:lnTo>
                    <a:lnTo>
                      <a:pt x="9" y="18"/>
                    </a:lnTo>
                    <a:lnTo>
                      <a:pt x="9" y="18"/>
                    </a:lnTo>
                    <a:lnTo>
                      <a:pt x="6" y="16"/>
                    </a:lnTo>
                    <a:lnTo>
                      <a:pt x="2" y="14"/>
                    </a:lnTo>
                    <a:lnTo>
                      <a:pt x="0" y="12"/>
                    </a:lnTo>
                    <a:lnTo>
                      <a:pt x="0" y="9"/>
                    </a:lnTo>
                    <a:lnTo>
                      <a:pt x="0" y="9"/>
                    </a:lnTo>
                    <a:lnTo>
                      <a:pt x="0" y="6"/>
                    </a:lnTo>
                    <a:lnTo>
                      <a:pt x="2" y="4"/>
                    </a:lnTo>
                    <a:lnTo>
                      <a:pt x="6" y="2"/>
                    </a:lnTo>
                    <a:lnTo>
                      <a:pt x="9" y="0"/>
                    </a:lnTo>
                    <a:lnTo>
                      <a:pt x="9" y="0"/>
                    </a:lnTo>
                    <a:lnTo>
                      <a:pt x="13" y="2"/>
                    </a:lnTo>
                    <a:lnTo>
                      <a:pt x="14" y="4"/>
                    </a:lnTo>
                    <a:lnTo>
                      <a:pt x="16" y="6"/>
                    </a:lnTo>
                    <a:lnTo>
                      <a:pt x="16" y="9"/>
                    </a:lnTo>
                    <a:lnTo>
                      <a:pt x="16" y="9"/>
                    </a:lnTo>
                    <a:close/>
                  </a:path>
                </a:pathLst>
              </a:custGeom>
              <a:solidFill>
                <a:srgbClr val="9A58C5"/>
              </a:solidFill>
              <a:ln w="9525">
                <a:noFill/>
                <a:round/>
              </a:ln>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744" name="Freeform 371"/>
              <p:cNvSpPr/>
              <p:nvPr/>
            </p:nvSpPr>
            <p:spPr bwMode="auto">
              <a:xfrm>
                <a:off x="2898" y="1424"/>
                <a:ext cx="167" cy="171"/>
              </a:xfrm>
              <a:custGeom>
                <a:avLst/>
                <a:gdLst/>
                <a:ahLst/>
                <a:cxnLst>
                  <a:cxn ang="0">
                    <a:pos x="0" y="0"/>
                  </a:cxn>
                  <a:cxn ang="0">
                    <a:pos x="101" y="171"/>
                  </a:cxn>
                  <a:cxn ang="0">
                    <a:pos x="167" y="17"/>
                  </a:cxn>
                  <a:cxn ang="0">
                    <a:pos x="0" y="0"/>
                  </a:cxn>
                </a:cxnLst>
                <a:rect l="0" t="0" r="r" b="b"/>
                <a:pathLst>
                  <a:path w="167" h="171">
                    <a:moveTo>
                      <a:pt x="0" y="0"/>
                    </a:moveTo>
                    <a:lnTo>
                      <a:pt x="101" y="171"/>
                    </a:lnTo>
                    <a:lnTo>
                      <a:pt x="167" y="17"/>
                    </a:lnTo>
                    <a:lnTo>
                      <a:pt x="0" y="0"/>
                    </a:lnTo>
                    <a:close/>
                  </a:path>
                </a:pathLst>
              </a:custGeom>
              <a:solidFill>
                <a:srgbClr val="6A3530"/>
              </a:solidFill>
              <a:ln w="9525">
                <a:noFill/>
                <a:round/>
              </a:ln>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745" name="Freeform 372"/>
              <p:cNvSpPr/>
              <p:nvPr/>
            </p:nvSpPr>
            <p:spPr bwMode="auto">
              <a:xfrm>
                <a:off x="2763" y="1408"/>
                <a:ext cx="135" cy="125"/>
              </a:xfrm>
              <a:custGeom>
                <a:avLst/>
                <a:gdLst/>
                <a:ahLst/>
                <a:cxnLst>
                  <a:cxn ang="0">
                    <a:pos x="26" y="125"/>
                  </a:cxn>
                  <a:cxn ang="0">
                    <a:pos x="135" y="16"/>
                  </a:cxn>
                  <a:cxn ang="0">
                    <a:pos x="0" y="0"/>
                  </a:cxn>
                  <a:cxn ang="0">
                    <a:pos x="26" y="125"/>
                  </a:cxn>
                </a:cxnLst>
                <a:rect l="0" t="0" r="r" b="b"/>
                <a:pathLst>
                  <a:path w="135" h="125">
                    <a:moveTo>
                      <a:pt x="26" y="125"/>
                    </a:moveTo>
                    <a:lnTo>
                      <a:pt x="135" y="16"/>
                    </a:lnTo>
                    <a:lnTo>
                      <a:pt x="0" y="0"/>
                    </a:lnTo>
                    <a:lnTo>
                      <a:pt x="26" y="125"/>
                    </a:lnTo>
                    <a:close/>
                  </a:path>
                </a:pathLst>
              </a:custGeom>
              <a:solidFill>
                <a:srgbClr val="FFD230"/>
              </a:solidFill>
              <a:ln w="9525">
                <a:noFill/>
                <a:round/>
              </a:ln>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746" name="Freeform 373"/>
              <p:cNvSpPr/>
              <p:nvPr/>
            </p:nvSpPr>
            <p:spPr bwMode="auto">
              <a:xfrm>
                <a:off x="2789" y="1533"/>
                <a:ext cx="123" cy="158"/>
              </a:xfrm>
              <a:custGeom>
                <a:avLst/>
                <a:gdLst/>
                <a:ahLst/>
                <a:cxnLst>
                  <a:cxn ang="0">
                    <a:pos x="0" y="0"/>
                  </a:cxn>
                  <a:cxn ang="0">
                    <a:pos x="123" y="50"/>
                  </a:cxn>
                  <a:cxn ang="0">
                    <a:pos x="47" y="158"/>
                  </a:cxn>
                  <a:cxn ang="0">
                    <a:pos x="0" y="0"/>
                  </a:cxn>
                </a:cxnLst>
                <a:rect l="0" t="0" r="r" b="b"/>
                <a:pathLst>
                  <a:path w="123" h="158">
                    <a:moveTo>
                      <a:pt x="0" y="0"/>
                    </a:moveTo>
                    <a:lnTo>
                      <a:pt x="123" y="50"/>
                    </a:lnTo>
                    <a:lnTo>
                      <a:pt x="47" y="158"/>
                    </a:lnTo>
                    <a:lnTo>
                      <a:pt x="0" y="0"/>
                    </a:lnTo>
                    <a:close/>
                  </a:path>
                </a:pathLst>
              </a:custGeom>
              <a:solidFill>
                <a:srgbClr val="6A3530"/>
              </a:solidFill>
              <a:ln w="9525">
                <a:noFill/>
                <a:round/>
              </a:ln>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747" name="Freeform 374"/>
              <p:cNvSpPr/>
              <p:nvPr/>
            </p:nvSpPr>
            <p:spPr bwMode="auto">
              <a:xfrm>
                <a:off x="2912" y="1497"/>
                <a:ext cx="85" cy="95"/>
              </a:xfrm>
              <a:custGeom>
                <a:avLst/>
                <a:gdLst/>
                <a:ahLst/>
                <a:cxnLst>
                  <a:cxn ang="0">
                    <a:pos x="28" y="0"/>
                  </a:cxn>
                  <a:cxn ang="0">
                    <a:pos x="0" y="86"/>
                  </a:cxn>
                  <a:cxn ang="0">
                    <a:pos x="85" y="95"/>
                  </a:cxn>
                  <a:cxn ang="0">
                    <a:pos x="28" y="0"/>
                  </a:cxn>
                </a:cxnLst>
                <a:rect l="0" t="0" r="r" b="b"/>
                <a:pathLst>
                  <a:path w="85" h="95">
                    <a:moveTo>
                      <a:pt x="28" y="0"/>
                    </a:moveTo>
                    <a:lnTo>
                      <a:pt x="0" y="86"/>
                    </a:lnTo>
                    <a:lnTo>
                      <a:pt x="85" y="95"/>
                    </a:lnTo>
                    <a:lnTo>
                      <a:pt x="28" y="0"/>
                    </a:lnTo>
                    <a:close/>
                  </a:path>
                </a:pathLst>
              </a:custGeom>
              <a:solidFill>
                <a:srgbClr val="6A9DA9"/>
              </a:solidFill>
              <a:ln w="9525">
                <a:noFill/>
                <a:round/>
              </a:ln>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748" name="Freeform 375"/>
              <p:cNvSpPr/>
              <p:nvPr/>
            </p:nvSpPr>
            <p:spPr bwMode="auto">
              <a:xfrm>
                <a:off x="2837" y="1583"/>
                <a:ext cx="108" cy="129"/>
              </a:xfrm>
              <a:custGeom>
                <a:avLst/>
                <a:gdLst/>
                <a:ahLst/>
                <a:cxnLst>
                  <a:cxn ang="0">
                    <a:pos x="2" y="113"/>
                  </a:cxn>
                  <a:cxn ang="0">
                    <a:pos x="108" y="129"/>
                  </a:cxn>
                  <a:cxn ang="0">
                    <a:pos x="75" y="0"/>
                  </a:cxn>
                  <a:cxn ang="0">
                    <a:pos x="0" y="103"/>
                  </a:cxn>
                  <a:cxn ang="0">
                    <a:pos x="2" y="113"/>
                  </a:cxn>
                </a:cxnLst>
                <a:rect l="0" t="0" r="r" b="b"/>
                <a:pathLst>
                  <a:path w="108" h="129">
                    <a:moveTo>
                      <a:pt x="2" y="113"/>
                    </a:moveTo>
                    <a:lnTo>
                      <a:pt x="108" y="129"/>
                    </a:lnTo>
                    <a:lnTo>
                      <a:pt x="75" y="0"/>
                    </a:lnTo>
                    <a:lnTo>
                      <a:pt x="0" y="103"/>
                    </a:lnTo>
                    <a:lnTo>
                      <a:pt x="2" y="113"/>
                    </a:lnTo>
                    <a:close/>
                  </a:path>
                </a:pathLst>
              </a:custGeom>
              <a:solidFill>
                <a:srgbClr val="ACBB30"/>
              </a:solidFill>
              <a:ln w="9525">
                <a:noFill/>
                <a:round/>
              </a:ln>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749" name="Freeform 376"/>
              <p:cNvSpPr/>
              <p:nvPr/>
            </p:nvSpPr>
            <p:spPr bwMode="auto">
              <a:xfrm>
                <a:off x="2789" y="1497"/>
                <a:ext cx="151" cy="86"/>
              </a:xfrm>
              <a:custGeom>
                <a:avLst/>
                <a:gdLst/>
                <a:ahLst/>
                <a:cxnLst>
                  <a:cxn ang="0">
                    <a:pos x="5" y="29"/>
                  </a:cxn>
                  <a:cxn ang="0">
                    <a:pos x="151" y="0"/>
                  </a:cxn>
                  <a:cxn ang="0">
                    <a:pos x="123" y="86"/>
                  </a:cxn>
                  <a:cxn ang="0">
                    <a:pos x="0" y="36"/>
                  </a:cxn>
                  <a:cxn ang="0">
                    <a:pos x="5" y="29"/>
                  </a:cxn>
                </a:cxnLst>
                <a:rect l="0" t="0" r="r" b="b"/>
                <a:pathLst>
                  <a:path w="151" h="86">
                    <a:moveTo>
                      <a:pt x="5" y="29"/>
                    </a:moveTo>
                    <a:lnTo>
                      <a:pt x="151" y="0"/>
                    </a:lnTo>
                    <a:lnTo>
                      <a:pt x="123" y="86"/>
                    </a:lnTo>
                    <a:lnTo>
                      <a:pt x="0" y="36"/>
                    </a:lnTo>
                    <a:lnTo>
                      <a:pt x="5" y="29"/>
                    </a:lnTo>
                    <a:close/>
                  </a:path>
                </a:pathLst>
              </a:custGeom>
              <a:solidFill>
                <a:srgbClr val="9558AE"/>
              </a:solidFill>
              <a:ln w="9525">
                <a:noFill/>
                <a:round/>
              </a:ln>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750" name="Freeform 377"/>
              <p:cNvSpPr/>
              <p:nvPr/>
            </p:nvSpPr>
            <p:spPr bwMode="auto">
              <a:xfrm>
                <a:off x="2789" y="1108"/>
                <a:ext cx="19" cy="17"/>
              </a:xfrm>
              <a:custGeom>
                <a:avLst/>
                <a:gdLst/>
                <a:ahLst/>
                <a:cxnLst>
                  <a:cxn ang="0">
                    <a:pos x="19" y="9"/>
                  </a:cxn>
                  <a:cxn ang="0">
                    <a:pos x="19" y="9"/>
                  </a:cxn>
                  <a:cxn ang="0">
                    <a:pos x="17" y="12"/>
                  </a:cxn>
                  <a:cxn ang="0">
                    <a:pos x="16" y="16"/>
                  </a:cxn>
                  <a:cxn ang="0">
                    <a:pos x="12" y="17"/>
                  </a:cxn>
                  <a:cxn ang="0">
                    <a:pos x="9" y="17"/>
                  </a:cxn>
                  <a:cxn ang="0">
                    <a:pos x="9" y="17"/>
                  </a:cxn>
                  <a:cxn ang="0">
                    <a:pos x="7" y="17"/>
                  </a:cxn>
                  <a:cxn ang="0">
                    <a:pos x="3" y="16"/>
                  </a:cxn>
                  <a:cxn ang="0">
                    <a:pos x="2" y="12"/>
                  </a:cxn>
                  <a:cxn ang="0">
                    <a:pos x="0" y="9"/>
                  </a:cxn>
                  <a:cxn ang="0">
                    <a:pos x="0" y="9"/>
                  </a:cxn>
                  <a:cxn ang="0">
                    <a:pos x="2" y="5"/>
                  </a:cxn>
                  <a:cxn ang="0">
                    <a:pos x="3" y="4"/>
                  </a:cxn>
                  <a:cxn ang="0">
                    <a:pos x="7" y="2"/>
                  </a:cxn>
                  <a:cxn ang="0">
                    <a:pos x="9" y="0"/>
                  </a:cxn>
                  <a:cxn ang="0">
                    <a:pos x="9" y="0"/>
                  </a:cxn>
                  <a:cxn ang="0">
                    <a:pos x="12" y="2"/>
                  </a:cxn>
                  <a:cxn ang="0">
                    <a:pos x="16" y="4"/>
                  </a:cxn>
                  <a:cxn ang="0">
                    <a:pos x="17" y="5"/>
                  </a:cxn>
                  <a:cxn ang="0">
                    <a:pos x="19" y="9"/>
                  </a:cxn>
                  <a:cxn ang="0">
                    <a:pos x="19" y="9"/>
                  </a:cxn>
                </a:cxnLst>
                <a:rect l="0" t="0" r="r" b="b"/>
                <a:pathLst>
                  <a:path w="19" h="17">
                    <a:moveTo>
                      <a:pt x="19" y="9"/>
                    </a:moveTo>
                    <a:lnTo>
                      <a:pt x="19" y="9"/>
                    </a:lnTo>
                    <a:lnTo>
                      <a:pt x="17" y="12"/>
                    </a:lnTo>
                    <a:lnTo>
                      <a:pt x="16" y="16"/>
                    </a:lnTo>
                    <a:lnTo>
                      <a:pt x="12" y="17"/>
                    </a:lnTo>
                    <a:lnTo>
                      <a:pt x="9" y="17"/>
                    </a:lnTo>
                    <a:lnTo>
                      <a:pt x="9" y="17"/>
                    </a:lnTo>
                    <a:lnTo>
                      <a:pt x="7" y="17"/>
                    </a:lnTo>
                    <a:lnTo>
                      <a:pt x="3" y="16"/>
                    </a:lnTo>
                    <a:lnTo>
                      <a:pt x="2" y="12"/>
                    </a:lnTo>
                    <a:lnTo>
                      <a:pt x="0" y="9"/>
                    </a:lnTo>
                    <a:lnTo>
                      <a:pt x="0" y="9"/>
                    </a:lnTo>
                    <a:lnTo>
                      <a:pt x="2" y="5"/>
                    </a:lnTo>
                    <a:lnTo>
                      <a:pt x="3" y="4"/>
                    </a:lnTo>
                    <a:lnTo>
                      <a:pt x="7" y="2"/>
                    </a:lnTo>
                    <a:lnTo>
                      <a:pt x="9" y="0"/>
                    </a:lnTo>
                    <a:lnTo>
                      <a:pt x="9" y="0"/>
                    </a:lnTo>
                    <a:lnTo>
                      <a:pt x="12" y="2"/>
                    </a:lnTo>
                    <a:lnTo>
                      <a:pt x="16" y="4"/>
                    </a:lnTo>
                    <a:lnTo>
                      <a:pt x="17" y="5"/>
                    </a:lnTo>
                    <a:lnTo>
                      <a:pt x="19" y="9"/>
                    </a:lnTo>
                    <a:lnTo>
                      <a:pt x="19" y="9"/>
                    </a:lnTo>
                    <a:close/>
                  </a:path>
                </a:pathLst>
              </a:custGeom>
              <a:solidFill>
                <a:srgbClr val="B3323A"/>
              </a:solidFill>
              <a:ln w="9525">
                <a:noFill/>
                <a:round/>
              </a:ln>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751" name="Freeform 378"/>
              <p:cNvSpPr/>
              <p:nvPr/>
            </p:nvSpPr>
            <p:spPr bwMode="auto">
              <a:xfrm>
                <a:off x="2869" y="1054"/>
                <a:ext cx="17" cy="18"/>
              </a:xfrm>
              <a:custGeom>
                <a:avLst/>
                <a:gdLst/>
                <a:ahLst/>
                <a:cxnLst>
                  <a:cxn ang="0">
                    <a:pos x="17" y="9"/>
                  </a:cxn>
                  <a:cxn ang="0">
                    <a:pos x="17" y="9"/>
                  </a:cxn>
                  <a:cxn ang="0">
                    <a:pos x="15" y="12"/>
                  </a:cxn>
                  <a:cxn ang="0">
                    <a:pos x="14" y="16"/>
                  </a:cxn>
                  <a:cxn ang="0">
                    <a:pos x="12" y="18"/>
                  </a:cxn>
                  <a:cxn ang="0">
                    <a:pos x="8" y="18"/>
                  </a:cxn>
                  <a:cxn ang="0">
                    <a:pos x="8" y="18"/>
                  </a:cxn>
                  <a:cxn ang="0">
                    <a:pos x="5" y="18"/>
                  </a:cxn>
                  <a:cxn ang="0">
                    <a:pos x="1" y="16"/>
                  </a:cxn>
                  <a:cxn ang="0">
                    <a:pos x="0" y="12"/>
                  </a:cxn>
                  <a:cxn ang="0">
                    <a:pos x="0" y="9"/>
                  </a:cxn>
                  <a:cxn ang="0">
                    <a:pos x="0" y="9"/>
                  </a:cxn>
                  <a:cxn ang="0">
                    <a:pos x="0" y="6"/>
                  </a:cxn>
                  <a:cxn ang="0">
                    <a:pos x="1" y="2"/>
                  </a:cxn>
                  <a:cxn ang="0">
                    <a:pos x="5" y="0"/>
                  </a:cxn>
                  <a:cxn ang="0">
                    <a:pos x="8" y="0"/>
                  </a:cxn>
                  <a:cxn ang="0">
                    <a:pos x="8" y="0"/>
                  </a:cxn>
                  <a:cxn ang="0">
                    <a:pos x="12" y="0"/>
                  </a:cxn>
                  <a:cxn ang="0">
                    <a:pos x="14" y="2"/>
                  </a:cxn>
                  <a:cxn ang="0">
                    <a:pos x="15" y="6"/>
                  </a:cxn>
                  <a:cxn ang="0">
                    <a:pos x="17" y="9"/>
                  </a:cxn>
                  <a:cxn ang="0">
                    <a:pos x="17" y="9"/>
                  </a:cxn>
                </a:cxnLst>
                <a:rect l="0" t="0" r="r" b="b"/>
                <a:pathLst>
                  <a:path w="17" h="18">
                    <a:moveTo>
                      <a:pt x="17" y="9"/>
                    </a:moveTo>
                    <a:lnTo>
                      <a:pt x="17" y="9"/>
                    </a:lnTo>
                    <a:lnTo>
                      <a:pt x="15" y="12"/>
                    </a:lnTo>
                    <a:lnTo>
                      <a:pt x="14" y="16"/>
                    </a:lnTo>
                    <a:lnTo>
                      <a:pt x="12" y="18"/>
                    </a:lnTo>
                    <a:lnTo>
                      <a:pt x="8" y="18"/>
                    </a:lnTo>
                    <a:lnTo>
                      <a:pt x="8" y="18"/>
                    </a:lnTo>
                    <a:lnTo>
                      <a:pt x="5" y="18"/>
                    </a:lnTo>
                    <a:lnTo>
                      <a:pt x="1" y="16"/>
                    </a:lnTo>
                    <a:lnTo>
                      <a:pt x="0" y="12"/>
                    </a:lnTo>
                    <a:lnTo>
                      <a:pt x="0" y="9"/>
                    </a:lnTo>
                    <a:lnTo>
                      <a:pt x="0" y="9"/>
                    </a:lnTo>
                    <a:lnTo>
                      <a:pt x="0" y="6"/>
                    </a:lnTo>
                    <a:lnTo>
                      <a:pt x="1" y="2"/>
                    </a:lnTo>
                    <a:lnTo>
                      <a:pt x="5" y="0"/>
                    </a:lnTo>
                    <a:lnTo>
                      <a:pt x="8" y="0"/>
                    </a:lnTo>
                    <a:lnTo>
                      <a:pt x="8" y="0"/>
                    </a:lnTo>
                    <a:lnTo>
                      <a:pt x="12" y="0"/>
                    </a:lnTo>
                    <a:lnTo>
                      <a:pt x="14" y="2"/>
                    </a:lnTo>
                    <a:lnTo>
                      <a:pt x="15" y="6"/>
                    </a:lnTo>
                    <a:lnTo>
                      <a:pt x="17" y="9"/>
                    </a:lnTo>
                    <a:lnTo>
                      <a:pt x="17" y="9"/>
                    </a:lnTo>
                    <a:close/>
                  </a:path>
                </a:pathLst>
              </a:custGeom>
              <a:solidFill>
                <a:srgbClr val="B3323A"/>
              </a:solidFill>
              <a:ln w="9525">
                <a:noFill/>
                <a:round/>
              </a:ln>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752" name="Freeform 379"/>
              <p:cNvSpPr/>
              <p:nvPr/>
            </p:nvSpPr>
            <p:spPr bwMode="auto">
              <a:xfrm>
                <a:off x="2865" y="1124"/>
                <a:ext cx="18" cy="17"/>
              </a:xfrm>
              <a:custGeom>
                <a:avLst/>
                <a:gdLst/>
                <a:ahLst/>
                <a:cxnLst>
                  <a:cxn ang="0">
                    <a:pos x="18" y="8"/>
                  </a:cxn>
                  <a:cxn ang="0">
                    <a:pos x="18" y="8"/>
                  </a:cxn>
                  <a:cxn ang="0">
                    <a:pos x="18" y="12"/>
                  </a:cxn>
                  <a:cxn ang="0">
                    <a:pos x="16" y="15"/>
                  </a:cxn>
                  <a:cxn ang="0">
                    <a:pos x="12" y="17"/>
                  </a:cxn>
                  <a:cxn ang="0">
                    <a:pos x="9" y="17"/>
                  </a:cxn>
                  <a:cxn ang="0">
                    <a:pos x="9" y="17"/>
                  </a:cxn>
                  <a:cxn ang="0">
                    <a:pos x="5" y="17"/>
                  </a:cxn>
                  <a:cxn ang="0">
                    <a:pos x="4" y="15"/>
                  </a:cxn>
                  <a:cxn ang="0">
                    <a:pos x="2" y="12"/>
                  </a:cxn>
                  <a:cxn ang="0">
                    <a:pos x="0" y="8"/>
                  </a:cxn>
                  <a:cxn ang="0">
                    <a:pos x="0" y="8"/>
                  </a:cxn>
                  <a:cxn ang="0">
                    <a:pos x="2" y="5"/>
                  </a:cxn>
                  <a:cxn ang="0">
                    <a:pos x="4" y="3"/>
                  </a:cxn>
                  <a:cxn ang="0">
                    <a:pos x="5" y="0"/>
                  </a:cxn>
                  <a:cxn ang="0">
                    <a:pos x="9" y="0"/>
                  </a:cxn>
                  <a:cxn ang="0">
                    <a:pos x="9" y="0"/>
                  </a:cxn>
                  <a:cxn ang="0">
                    <a:pos x="12" y="0"/>
                  </a:cxn>
                  <a:cxn ang="0">
                    <a:pos x="16" y="3"/>
                  </a:cxn>
                  <a:cxn ang="0">
                    <a:pos x="18" y="5"/>
                  </a:cxn>
                  <a:cxn ang="0">
                    <a:pos x="18" y="8"/>
                  </a:cxn>
                  <a:cxn ang="0">
                    <a:pos x="18" y="8"/>
                  </a:cxn>
                </a:cxnLst>
                <a:rect l="0" t="0" r="r" b="b"/>
                <a:pathLst>
                  <a:path w="18" h="17">
                    <a:moveTo>
                      <a:pt x="18" y="8"/>
                    </a:moveTo>
                    <a:lnTo>
                      <a:pt x="18" y="8"/>
                    </a:lnTo>
                    <a:lnTo>
                      <a:pt x="18" y="12"/>
                    </a:lnTo>
                    <a:lnTo>
                      <a:pt x="16" y="15"/>
                    </a:lnTo>
                    <a:lnTo>
                      <a:pt x="12" y="17"/>
                    </a:lnTo>
                    <a:lnTo>
                      <a:pt x="9" y="17"/>
                    </a:lnTo>
                    <a:lnTo>
                      <a:pt x="9" y="17"/>
                    </a:lnTo>
                    <a:lnTo>
                      <a:pt x="5" y="17"/>
                    </a:lnTo>
                    <a:lnTo>
                      <a:pt x="4" y="15"/>
                    </a:lnTo>
                    <a:lnTo>
                      <a:pt x="2" y="12"/>
                    </a:lnTo>
                    <a:lnTo>
                      <a:pt x="0" y="8"/>
                    </a:lnTo>
                    <a:lnTo>
                      <a:pt x="0" y="8"/>
                    </a:lnTo>
                    <a:lnTo>
                      <a:pt x="2" y="5"/>
                    </a:lnTo>
                    <a:lnTo>
                      <a:pt x="4" y="3"/>
                    </a:lnTo>
                    <a:lnTo>
                      <a:pt x="5" y="0"/>
                    </a:lnTo>
                    <a:lnTo>
                      <a:pt x="9" y="0"/>
                    </a:lnTo>
                    <a:lnTo>
                      <a:pt x="9" y="0"/>
                    </a:lnTo>
                    <a:lnTo>
                      <a:pt x="12" y="0"/>
                    </a:lnTo>
                    <a:lnTo>
                      <a:pt x="16" y="3"/>
                    </a:lnTo>
                    <a:lnTo>
                      <a:pt x="18" y="5"/>
                    </a:lnTo>
                    <a:lnTo>
                      <a:pt x="18" y="8"/>
                    </a:lnTo>
                    <a:lnTo>
                      <a:pt x="18" y="8"/>
                    </a:lnTo>
                    <a:close/>
                  </a:path>
                </a:pathLst>
              </a:custGeom>
              <a:solidFill>
                <a:srgbClr val="B3323A"/>
              </a:solidFill>
              <a:ln w="9525">
                <a:noFill/>
                <a:round/>
              </a:ln>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753" name="Freeform 380"/>
              <p:cNvSpPr/>
              <p:nvPr/>
            </p:nvSpPr>
            <p:spPr bwMode="auto">
              <a:xfrm>
                <a:off x="2949" y="1082"/>
                <a:ext cx="17" cy="17"/>
              </a:xfrm>
              <a:custGeom>
                <a:avLst/>
                <a:gdLst/>
                <a:ahLst/>
                <a:cxnLst>
                  <a:cxn ang="0">
                    <a:pos x="17" y="9"/>
                  </a:cxn>
                  <a:cxn ang="0">
                    <a:pos x="17" y="9"/>
                  </a:cxn>
                  <a:cxn ang="0">
                    <a:pos x="17" y="12"/>
                  </a:cxn>
                  <a:cxn ang="0">
                    <a:pos x="15" y="16"/>
                  </a:cxn>
                  <a:cxn ang="0">
                    <a:pos x="12" y="17"/>
                  </a:cxn>
                  <a:cxn ang="0">
                    <a:pos x="8" y="17"/>
                  </a:cxn>
                  <a:cxn ang="0">
                    <a:pos x="8" y="17"/>
                  </a:cxn>
                  <a:cxn ang="0">
                    <a:pos x="5" y="17"/>
                  </a:cxn>
                  <a:cxn ang="0">
                    <a:pos x="1" y="16"/>
                  </a:cxn>
                  <a:cxn ang="0">
                    <a:pos x="0" y="12"/>
                  </a:cxn>
                  <a:cxn ang="0">
                    <a:pos x="0" y="9"/>
                  </a:cxn>
                  <a:cxn ang="0">
                    <a:pos x="0" y="9"/>
                  </a:cxn>
                  <a:cxn ang="0">
                    <a:pos x="0" y="5"/>
                  </a:cxn>
                  <a:cxn ang="0">
                    <a:pos x="1" y="4"/>
                  </a:cxn>
                  <a:cxn ang="0">
                    <a:pos x="5" y="2"/>
                  </a:cxn>
                  <a:cxn ang="0">
                    <a:pos x="8" y="0"/>
                  </a:cxn>
                  <a:cxn ang="0">
                    <a:pos x="8" y="0"/>
                  </a:cxn>
                  <a:cxn ang="0">
                    <a:pos x="12" y="2"/>
                  </a:cxn>
                  <a:cxn ang="0">
                    <a:pos x="15" y="4"/>
                  </a:cxn>
                  <a:cxn ang="0">
                    <a:pos x="17" y="5"/>
                  </a:cxn>
                  <a:cxn ang="0">
                    <a:pos x="17" y="9"/>
                  </a:cxn>
                  <a:cxn ang="0">
                    <a:pos x="17" y="9"/>
                  </a:cxn>
                </a:cxnLst>
                <a:rect l="0" t="0" r="r" b="b"/>
                <a:pathLst>
                  <a:path w="17" h="17">
                    <a:moveTo>
                      <a:pt x="17" y="9"/>
                    </a:moveTo>
                    <a:lnTo>
                      <a:pt x="17" y="9"/>
                    </a:lnTo>
                    <a:lnTo>
                      <a:pt x="17" y="12"/>
                    </a:lnTo>
                    <a:lnTo>
                      <a:pt x="15" y="16"/>
                    </a:lnTo>
                    <a:lnTo>
                      <a:pt x="12" y="17"/>
                    </a:lnTo>
                    <a:lnTo>
                      <a:pt x="8" y="17"/>
                    </a:lnTo>
                    <a:lnTo>
                      <a:pt x="8" y="17"/>
                    </a:lnTo>
                    <a:lnTo>
                      <a:pt x="5" y="17"/>
                    </a:lnTo>
                    <a:lnTo>
                      <a:pt x="1" y="16"/>
                    </a:lnTo>
                    <a:lnTo>
                      <a:pt x="0" y="12"/>
                    </a:lnTo>
                    <a:lnTo>
                      <a:pt x="0" y="9"/>
                    </a:lnTo>
                    <a:lnTo>
                      <a:pt x="0" y="9"/>
                    </a:lnTo>
                    <a:lnTo>
                      <a:pt x="0" y="5"/>
                    </a:lnTo>
                    <a:lnTo>
                      <a:pt x="1" y="4"/>
                    </a:lnTo>
                    <a:lnTo>
                      <a:pt x="5" y="2"/>
                    </a:lnTo>
                    <a:lnTo>
                      <a:pt x="8" y="0"/>
                    </a:lnTo>
                    <a:lnTo>
                      <a:pt x="8" y="0"/>
                    </a:lnTo>
                    <a:lnTo>
                      <a:pt x="12" y="2"/>
                    </a:lnTo>
                    <a:lnTo>
                      <a:pt x="15" y="4"/>
                    </a:lnTo>
                    <a:lnTo>
                      <a:pt x="17" y="5"/>
                    </a:lnTo>
                    <a:lnTo>
                      <a:pt x="17" y="9"/>
                    </a:lnTo>
                    <a:lnTo>
                      <a:pt x="17" y="9"/>
                    </a:lnTo>
                    <a:close/>
                  </a:path>
                </a:pathLst>
              </a:custGeom>
              <a:solidFill>
                <a:srgbClr val="B3323A"/>
              </a:solidFill>
              <a:ln w="9525">
                <a:noFill/>
                <a:round/>
              </a:ln>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754" name="Freeform 381"/>
              <p:cNvSpPr/>
              <p:nvPr/>
            </p:nvSpPr>
            <p:spPr bwMode="auto">
              <a:xfrm>
                <a:off x="2955" y="1157"/>
                <a:ext cx="18" cy="17"/>
              </a:xfrm>
              <a:custGeom>
                <a:avLst/>
                <a:gdLst/>
                <a:ahLst/>
                <a:cxnLst>
                  <a:cxn ang="0">
                    <a:pos x="18" y="8"/>
                  </a:cxn>
                  <a:cxn ang="0">
                    <a:pos x="18" y="8"/>
                  </a:cxn>
                  <a:cxn ang="0">
                    <a:pos x="16" y="12"/>
                  </a:cxn>
                  <a:cxn ang="0">
                    <a:pos x="14" y="14"/>
                  </a:cxn>
                  <a:cxn ang="0">
                    <a:pos x="13" y="17"/>
                  </a:cxn>
                  <a:cxn ang="0">
                    <a:pos x="9" y="17"/>
                  </a:cxn>
                  <a:cxn ang="0">
                    <a:pos x="9" y="17"/>
                  </a:cxn>
                  <a:cxn ang="0">
                    <a:pos x="6" y="17"/>
                  </a:cxn>
                  <a:cxn ang="0">
                    <a:pos x="2" y="14"/>
                  </a:cxn>
                  <a:cxn ang="0">
                    <a:pos x="0" y="12"/>
                  </a:cxn>
                  <a:cxn ang="0">
                    <a:pos x="0" y="8"/>
                  </a:cxn>
                  <a:cxn ang="0">
                    <a:pos x="0" y="8"/>
                  </a:cxn>
                  <a:cxn ang="0">
                    <a:pos x="0" y="5"/>
                  </a:cxn>
                  <a:cxn ang="0">
                    <a:pos x="2" y="1"/>
                  </a:cxn>
                  <a:cxn ang="0">
                    <a:pos x="6" y="0"/>
                  </a:cxn>
                  <a:cxn ang="0">
                    <a:pos x="9" y="0"/>
                  </a:cxn>
                  <a:cxn ang="0">
                    <a:pos x="9" y="0"/>
                  </a:cxn>
                  <a:cxn ang="0">
                    <a:pos x="13" y="0"/>
                  </a:cxn>
                  <a:cxn ang="0">
                    <a:pos x="14" y="1"/>
                  </a:cxn>
                  <a:cxn ang="0">
                    <a:pos x="16" y="5"/>
                  </a:cxn>
                  <a:cxn ang="0">
                    <a:pos x="18" y="8"/>
                  </a:cxn>
                  <a:cxn ang="0">
                    <a:pos x="18" y="8"/>
                  </a:cxn>
                </a:cxnLst>
                <a:rect l="0" t="0" r="r" b="b"/>
                <a:pathLst>
                  <a:path w="18" h="17">
                    <a:moveTo>
                      <a:pt x="18" y="8"/>
                    </a:moveTo>
                    <a:lnTo>
                      <a:pt x="18" y="8"/>
                    </a:lnTo>
                    <a:lnTo>
                      <a:pt x="16" y="12"/>
                    </a:lnTo>
                    <a:lnTo>
                      <a:pt x="14" y="14"/>
                    </a:lnTo>
                    <a:lnTo>
                      <a:pt x="13" y="17"/>
                    </a:lnTo>
                    <a:lnTo>
                      <a:pt x="9" y="17"/>
                    </a:lnTo>
                    <a:lnTo>
                      <a:pt x="9" y="17"/>
                    </a:lnTo>
                    <a:lnTo>
                      <a:pt x="6" y="17"/>
                    </a:lnTo>
                    <a:lnTo>
                      <a:pt x="2" y="14"/>
                    </a:lnTo>
                    <a:lnTo>
                      <a:pt x="0" y="12"/>
                    </a:lnTo>
                    <a:lnTo>
                      <a:pt x="0" y="8"/>
                    </a:lnTo>
                    <a:lnTo>
                      <a:pt x="0" y="8"/>
                    </a:lnTo>
                    <a:lnTo>
                      <a:pt x="0" y="5"/>
                    </a:lnTo>
                    <a:lnTo>
                      <a:pt x="2" y="1"/>
                    </a:lnTo>
                    <a:lnTo>
                      <a:pt x="6" y="0"/>
                    </a:lnTo>
                    <a:lnTo>
                      <a:pt x="9" y="0"/>
                    </a:lnTo>
                    <a:lnTo>
                      <a:pt x="9" y="0"/>
                    </a:lnTo>
                    <a:lnTo>
                      <a:pt x="13" y="0"/>
                    </a:lnTo>
                    <a:lnTo>
                      <a:pt x="14" y="1"/>
                    </a:lnTo>
                    <a:lnTo>
                      <a:pt x="16" y="5"/>
                    </a:lnTo>
                    <a:lnTo>
                      <a:pt x="18" y="8"/>
                    </a:lnTo>
                    <a:lnTo>
                      <a:pt x="18" y="8"/>
                    </a:lnTo>
                    <a:close/>
                  </a:path>
                </a:pathLst>
              </a:custGeom>
              <a:solidFill>
                <a:srgbClr val="B3323A"/>
              </a:solidFill>
              <a:ln w="9525">
                <a:noFill/>
                <a:round/>
              </a:ln>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755" name="Freeform 382"/>
              <p:cNvSpPr/>
              <p:nvPr/>
            </p:nvSpPr>
            <p:spPr bwMode="auto">
              <a:xfrm>
                <a:off x="3027" y="1165"/>
                <a:ext cx="17" cy="18"/>
              </a:xfrm>
              <a:custGeom>
                <a:avLst/>
                <a:gdLst/>
                <a:ahLst/>
                <a:cxnLst>
                  <a:cxn ang="0">
                    <a:pos x="17" y="9"/>
                  </a:cxn>
                  <a:cxn ang="0">
                    <a:pos x="17" y="9"/>
                  </a:cxn>
                  <a:cxn ang="0">
                    <a:pos x="17" y="12"/>
                  </a:cxn>
                  <a:cxn ang="0">
                    <a:pos x="15" y="14"/>
                  </a:cxn>
                  <a:cxn ang="0">
                    <a:pos x="12" y="18"/>
                  </a:cxn>
                  <a:cxn ang="0">
                    <a:pos x="8" y="18"/>
                  </a:cxn>
                  <a:cxn ang="0">
                    <a:pos x="8" y="18"/>
                  </a:cxn>
                  <a:cxn ang="0">
                    <a:pos x="5" y="18"/>
                  </a:cxn>
                  <a:cxn ang="0">
                    <a:pos x="3" y="14"/>
                  </a:cxn>
                  <a:cxn ang="0">
                    <a:pos x="1" y="12"/>
                  </a:cxn>
                  <a:cxn ang="0">
                    <a:pos x="0" y="9"/>
                  </a:cxn>
                  <a:cxn ang="0">
                    <a:pos x="0" y="9"/>
                  </a:cxn>
                  <a:cxn ang="0">
                    <a:pos x="1" y="6"/>
                  </a:cxn>
                  <a:cxn ang="0">
                    <a:pos x="3" y="2"/>
                  </a:cxn>
                  <a:cxn ang="0">
                    <a:pos x="5" y="0"/>
                  </a:cxn>
                  <a:cxn ang="0">
                    <a:pos x="8" y="0"/>
                  </a:cxn>
                  <a:cxn ang="0">
                    <a:pos x="8" y="0"/>
                  </a:cxn>
                  <a:cxn ang="0">
                    <a:pos x="12" y="0"/>
                  </a:cxn>
                  <a:cxn ang="0">
                    <a:pos x="15" y="2"/>
                  </a:cxn>
                  <a:cxn ang="0">
                    <a:pos x="17" y="6"/>
                  </a:cxn>
                  <a:cxn ang="0">
                    <a:pos x="17" y="9"/>
                  </a:cxn>
                  <a:cxn ang="0">
                    <a:pos x="17" y="9"/>
                  </a:cxn>
                </a:cxnLst>
                <a:rect l="0" t="0" r="r" b="b"/>
                <a:pathLst>
                  <a:path w="17" h="18">
                    <a:moveTo>
                      <a:pt x="17" y="9"/>
                    </a:moveTo>
                    <a:lnTo>
                      <a:pt x="17" y="9"/>
                    </a:lnTo>
                    <a:lnTo>
                      <a:pt x="17" y="12"/>
                    </a:lnTo>
                    <a:lnTo>
                      <a:pt x="15" y="14"/>
                    </a:lnTo>
                    <a:lnTo>
                      <a:pt x="12" y="18"/>
                    </a:lnTo>
                    <a:lnTo>
                      <a:pt x="8" y="18"/>
                    </a:lnTo>
                    <a:lnTo>
                      <a:pt x="8" y="18"/>
                    </a:lnTo>
                    <a:lnTo>
                      <a:pt x="5" y="18"/>
                    </a:lnTo>
                    <a:lnTo>
                      <a:pt x="3" y="14"/>
                    </a:lnTo>
                    <a:lnTo>
                      <a:pt x="1" y="12"/>
                    </a:lnTo>
                    <a:lnTo>
                      <a:pt x="0" y="9"/>
                    </a:lnTo>
                    <a:lnTo>
                      <a:pt x="0" y="9"/>
                    </a:lnTo>
                    <a:lnTo>
                      <a:pt x="1" y="6"/>
                    </a:lnTo>
                    <a:lnTo>
                      <a:pt x="3" y="2"/>
                    </a:lnTo>
                    <a:lnTo>
                      <a:pt x="5" y="0"/>
                    </a:lnTo>
                    <a:lnTo>
                      <a:pt x="8" y="0"/>
                    </a:lnTo>
                    <a:lnTo>
                      <a:pt x="8" y="0"/>
                    </a:lnTo>
                    <a:lnTo>
                      <a:pt x="12" y="0"/>
                    </a:lnTo>
                    <a:lnTo>
                      <a:pt x="15" y="2"/>
                    </a:lnTo>
                    <a:lnTo>
                      <a:pt x="17" y="6"/>
                    </a:lnTo>
                    <a:lnTo>
                      <a:pt x="17" y="9"/>
                    </a:lnTo>
                    <a:lnTo>
                      <a:pt x="17" y="9"/>
                    </a:lnTo>
                    <a:close/>
                  </a:path>
                </a:pathLst>
              </a:custGeom>
              <a:solidFill>
                <a:srgbClr val="B3323A"/>
              </a:solidFill>
              <a:ln w="9525">
                <a:noFill/>
                <a:round/>
              </a:ln>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756" name="Freeform 383"/>
              <p:cNvSpPr/>
              <p:nvPr/>
            </p:nvSpPr>
            <p:spPr bwMode="auto">
              <a:xfrm>
                <a:off x="3099" y="1157"/>
                <a:ext cx="18" cy="17"/>
              </a:xfrm>
              <a:custGeom>
                <a:avLst/>
                <a:gdLst/>
                <a:ahLst/>
                <a:cxnLst>
                  <a:cxn ang="0">
                    <a:pos x="18" y="8"/>
                  </a:cxn>
                  <a:cxn ang="0">
                    <a:pos x="18" y="8"/>
                  </a:cxn>
                  <a:cxn ang="0">
                    <a:pos x="16" y="12"/>
                  </a:cxn>
                  <a:cxn ang="0">
                    <a:pos x="14" y="14"/>
                  </a:cxn>
                  <a:cxn ang="0">
                    <a:pos x="13" y="17"/>
                  </a:cxn>
                  <a:cxn ang="0">
                    <a:pos x="9" y="17"/>
                  </a:cxn>
                  <a:cxn ang="0">
                    <a:pos x="9" y="17"/>
                  </a:cxn>
                  <a:cxn ang="0">
                    <a:pos x="6" y="17"/>
                  </a:cxn>
                  <a:cxn ang="0">
                    <a:pos x="2" y="14"/>
                  </a:cxn>
                  <a:cxn ang="0">
                    <a:pos x="0" y="12"/>
                  </a:cxn>
                  <a:cxn ang="0">
                    <a:pos x="0" y="8"/>
                  </a:cxn>
                  <a:cxn ang="0">
                    <a:pos x="0" y="8"/>
                  </a:cxn>
                  <a:cxn ang="0">
                    <a:pos x="0" y="5"/>
                  </a:cxn>
                  <a:cxn ang="0">
                    <a:pos x="2" y="1"/>
                  </a:cxn>
                  <a:cxn ang="0">
                    <a:pos x="6" y="0"/>
                  </a:cxn>
                  <a:cxn ang="0">
                    <a:pos x="9" y="0"/>
                  </a:cxn>
                  <a:cxn ang="0">
                    <a:pos x="9" y="0"/>
                  </a:cxn>
                  <a:cxn ang="0">
                    <a:pos x="13" y="0"/>
                  </a:cxn>
                  <a:cxn ang="0">
                    <a:pos x="14" y="1"/>
                  </a:cxn>
                  <a:cxn ang="0">
                    <a:pos x="16" y="5"/>
                  </a:cxn>
                  <a:cxn ang="0">
                    <a:pos x="18" y="8"/>
                  </a:cxn>
                  <a:cxn ang="0">
                    <a:pos x="18" y="8"/>
                  </a:cxn>
                </a:cxnLst>
                <a:rect l="0" t="0" r="r" b="b"/>
                <a:pathLst>
                  <a:path w="18" h="17">
                    <a:moveTo>
                      <a:pt x="18" y="8"/>
                    </a:moveTo>
                    <a:lnTo>
                      <a:pt x="18" y="8"/>
                    </a:lnTo>
                    <a:lnTo>
                      <a:pt x="16" y="12"/>
                    </a:lnTo>
                    <a:lnTo>
                      <a:pt x="14" y="14"/>
                    </a:lnTo>
                    <a:lnTo>
                      <a:pt x="13" y="17"/>
                    </a:lnTo>
                    <a:lnTo>
                      <a:pt x="9" y="17"/>
                    </a:lnTo>
                    <a:lnTo>
                      <a:pt x="9" y="17"/>
                    </a:lnTo>
                    <a:lnTo>
                      <a:pt x="6" y="17"/>
                    </a:lnTo>
                    <a:lnTo>
                      <a:pt x="2" y="14"/>
                    </a:lnTo>
                    <a:lnTo>
                      <a:pt x="0" y="12"/>
                    </a:lnTo>
                    <a:lnTo>
                      <a:pt x="0" y="8"/>
                    </a:lnTo>
                    <a:lnTo>
                      <a:pt x="0" y="8"/>
                    </a:lnTo>
                    <a:lnTo>
                      <a:pt x="0" y="5"/>
                    </a:lnTo>
                    <a:lnTo>
                      <a:pt x="2" y="1"/>
                    </a:lnTo>
                    <a:lnTo>
                      <a:pt x="6" y="0"/>
                    </a:lnTo>
                    <a:lnTo>
                      <a:pt x="9" y="0"/>
                    </a:lnTo>
                    <a:lnTo>
                      <a:pt x="9" y="0"/>
                    </a:lnTo>
                    <a:lnTo>
                      <a:pt x="13" y="0"/>
                    </a:lnTo>
                    <a:lnTo>
                      <a:pt x="14" y="1"/>
                    </a:lnTo>
                    <a:lnTo>
                      <a:pt x="16" y="5"/>
                    </a:lnTo>
                    <a:lnTo>
                      <a:pt x="18" y="8"/>
                    </a:lnTo>
                    <a:lnTo>
                      <a:pt x="18" y="8"/>
                    </a:lnTo>
                    <a:close/>
                  </a:path>
                </a:pathLst>
              </a:custGeom>
              <a:solidFill>
                <a:srgbClr val="B3323A"/>
              </a:solidFill>
              <a:ln w="9525">
                <a:noFill/>
                <a:round/>
              </a:ln>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757" name="Freeform 384"/>
              <p:cNvSpPr/>
              <p:nvPr/>
            </p:nvSpPr>
            <p:spPr bwMode="auto">
              <a:xfrm>
                <a:off x="3105" y="1210"/>
                <a:ext cx="17" cy="18"/>
              </a:xfrm>
              <a:custGeom>
                <a:avLst/>
                <a:gdLst/>
                <a:ahLst/>
                <a:cxnLst>
                  <a:cxn ang="0">
                    <a:pos x="17" y="9"/>
                  </a:cxn>
                  <a:cxn ang="0">
                    <a:pos x="17" y="9"/>
                  </a:cxn>
                  <a:cxn ang="0">
                    <a:pos x="17" y="13"/>
                  </a:cxn>
                  <a:cxn ang="0">
                    <a:pos x="15" y="16"/>
                  </a:cxn>
                  <a:cxn ang="0">
                    <a:pos x="12" y="18"/>
                  </a:cxn>
                  <a:cxn ang="0">
                    <a:pos x="8" y="18"/>
                  </a:cxn>
                  <a:cxn ang="0">
                    <a:pos x="8" y="18"/>
                  </a:cxn>
                  <a:cxn ang="0">
                    <a:pos x="5" y="18"/>
                  </a:cxn>
                  <a:cxn ang="0">
                    <a:pos x="3" y="16"/>
                  </a:cxn>
                  <a:cxn ang="0">
                    <a:pos x="1" y="13"/>
                  </a:cxn>
                  <a:cxn ang="0">
                    <a:pos x="0" y="9"/>
                  </a:cxn>
                  <a:cxn ang="0">
                    <a:pos x="0" y="9"/>
                  </a:cxn>
                  <a:cxn ang="0">
                    <a:pos x="1" y="6"/>
                  </a:cxn>
                  <a:cxn ang="0">
                    <a:pos x="3" y="4"/>
                  </a:cxn>
                  <a:cxn ang="0">
                    <a:pos x="5" y="2"/>
                  </a:cxn>
                  <a:cxn ang="0">
                    <a:pos x="8" y="0"/>
                  </a:cxn>
                  <a:cxn ang="0">
                    <a:pos x="8" y="0"/>
                  </a:cxn>
                  <a:cxn ang="0">
                    <a:pos x="12" y="2"/>
                  </a:cxn>
                  <a:cxn ang="0">
                    <a:pos x="15" y="4"/>
                  </a:cxn>
                  <a:cxn ang="0">
                    <a:pos x="17" y="6"/>
                  </a:cxn>
                  <a:cxn ang="0">
                    <a:pos x="17" y="9"/>
                  </a:cxn>
                  <a:cxn ang="0">
                    <a:pos x="17" y="9"/>
                  </a:cxn>
                </a:cxnLst>
                <a:rect l="0" t="0" r="r" b="b"/>
                <a:pathLst>
                  <a:path w="17" h="18">
                    <a:moveTo>
                      <a:pt x="17" y="9"/>
                    </a:moveTo>
                    <a:lnTo>
                      <a:pt x="17" y="9"/>
                    </a:lnTo>
                    <a:lnTo>
                      <a:pt x="17" y="13"/>
                    </a:lnTo>
                    <a:lnTo>
                      <a:pt x="15" y="16"/>
                    </a:lnTo>
                    <a:lnTo>
                      <a:pt x="12" y="18"/>
                    </a:lnTo>
                    <a:lnTo>
                      <a:pt x="8" y="18"/>
                    </a:lnTo>
                    <a:lnTo>
                      <a:pt x="8" y="18"/>
                    </a:lnTo>
                    <a:lnTo>
                      <a:pt x="5" y="18"/>
                    </a:lnTo>
                    <a:lnTo>
                      <a:pt x="3" y="16"/>
                    </a:lnTo>
                    <a:lnTo>
                      <a:pt x="1" y="13"/>
                    </a:lnTo>
                    <a:lnTo>
                      <a:pt x="0" y="9"/>
                    </a:lnTo>
                    <a:lnTo>
                      <a:pt x="0" y="9"/>
                    </a:lnTo>
                    <a:lnTo>
                      <a:pt x="1" y="6"/>
                    </a:lnTo>
                    <a:lnTo>
                      <a:pt x="3" y="4"/>
                    </a:lnTo>
                    <a:lnTo>
                      <a:pt x="5" y="2"/>
                    </a:lnTo>
                    <a:lnTo>
                      <a:pt x="8" y="0"/>
                    </a:lnTo>
                    <a:lnTo>
                      <a:pt x="8" y="0"/>
                    </a:lnTo>
                    <a:lnTo>
                      <a:pt x="12" y="2"/>
                    </a:lnTo>
                    <a:lnTo>
                      <a:pt x="15" y="4"/>
                    </a:lnTo>
                    <a:lnTo>
                      <a:pt x="17" y="6"/>
                    </a:lnTo>
                    <a:lnTo>
                      <a:pt x="17" y="9"/>
                    </a:lnTo>
                    <a:lnTo>
                      <a:pt x="17" y="9"/>
                    </a:lnTo>
                    <a:close/>
                  </a:path>
                </a:pathLst>
              </a:custGeom>
              <a:solidFill>
                <a:srgbClr val="B3323A"/>
              </a:solidFill>
              <a:ln w="9525">
                <a:noFill/>
                <a:round/>
              </a:ln>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758" name="Freeform 385"/>
              <p:cNvSpPr/>
              <p:nvPr/>
            </p:nvSpPr>
            <p:spPr bwMode="auto">
              <a:xfrm>
                <a:off x="3108" y="1266"/>
                <a:ext cx="17" cy="17"/>
              </a:xfrm>
              <a:custGeom>
                <a:avLst/>
                <a:gdLst/>
                <a:ahLst/>
                <a:cxnLst>
                  <a:cxn ang="0">
                    <a:pos x="17" y="9"/>
                  </a:cxn>
                  <a:cxn ang="0">
                    <a:pos x="17" y="9"/>
                  </a:cxn>
                  <a:cxn ang="0">
                    <a:pos x="16" y="12"/>
                  </a:cxn>
                  <a:cxn ang="0">
                    <a:pos x="14" y="14"/>
                  </a:cxn>
                  <a:cxn ang="0">
                    <a:pos x="12" y="16"/>
                  </a:cxn>
                  <a:cxn ang="0">
                    <a:pos x="9" y="17"/>
                  </a:cxn>
                  <a:cxn ang="0">
                    <a:pos x="9" y="17"/>
                  </a:cxn>
                  <a:cxn ang="0">
                    <a:pos x="5" y="16"/>
                  </a:cxn>
                  <a:cxn ang="0">
                    <a:pos x="2" y="14"/>
                  </a:cxn>
                  <a:cxn ang="0">
                    <a:pos x="0" y="12"/>
                  </a:cxn>
                  <a:cxn ang="0">
                    <a:pos x="0" y="9"/>
                  </a:cxn>
                  <a:cxn ang="0">
                    <a:pos x="0" y="9"/>
                  </a:cxn>
                  <a:cxn ang="0">
                    <a:pos x="0" y="5"/>
                  </a:cxn>
                  <a:cxn ang="0">
                    <a:pos x="2" y="2"/>
                  </a:cxn>
                  <a:cxn ang="0">
                    <a:pos x="5" y="0"/>
                  </a:cxn>
                  <a:cxn ang="0">
                    <a:pos x="9" y="0"/>
                  </a:cxn>
                  <a:cxn ang="0">
                    <a:pos x="9" y="0"/>
                  </a:cxn>
                  <a:cxn ang="0">
                    <a:pos x="12" y="0"/>
                  </a:cxn>
                  <a:cxn ang="0">
                    <a:pos x="14" y="2"/>
                  </a:cxn>
                  <a:cxn ang="0">
                    <a:pos x="16" y="5"/>
                  </a:cxn>
                  <a:cxn ang="0">
                    <a:pos x="17" y="9"/>
                  </a:cxn>
                  <a:cxn ang="0">
                    <a:pos x="17" y="9"/>
                  </a:cxn>
                </a:cxnLst>
                <a:rect l="0" t="0" r="r" b="b"/>
                <a:pathLst>
                  <a:path w="17" h="17">
                    <a:moveTo>
                      <a:pt x="17" y="9"/>
                    </a:moveTo>
                    <a:lnTo>
                      <a:pt x="17" y="9"/>
                    </a:lnTo>
                    <a:lnTo>
                      <a:pt x="16" y="12"/>
                    </a:lnTo>
                    <a:lnTo>
                      <a:pt x="14" y="14"/>
                    </a:lnTo>
                    <a:lnTo>
                      <a:pt x="12" y="16"/>
                    </a:lnTo>
                    <a:lnTo>
                      <a:pt x="9" y="17"/>
                    </a:lnTo>
                    <a:lnTo>
                      <a:pt x="9" y="17"/>
                    </a:lnTo>
                    <a:lnTo>
                      <a:pt x="5" y="16"/>
                    </a:lnTo>
                    <a:lnTo>
                      <a:pt x="2" y="14"/>
                    </a:lnTo>
                    <a:lnTo>
                      <a:pt x="0" y="12"/>
                    </a:lnTo>
                    <a:lnTo>
                      <a:pt x="0" y="9"/>
                    </a:lnTo>
                    <a:lnTo>
                      <a:pt x="0" y="9"/>
                    </a:lnTo>
                    <a:lnTo>
                      <a:pt x="0" y="5"/>
                    </a:lnTo>
                    <a:lnTo>
                      <a:pt x="2" y="2"/>
                    </a:lnTo>
                    <a:lnTo>
                      <a:pt x="5" y="0"/>
                    </a:lnTo>
                    <a:lnTo>
                      <a:pt x="9" y="0"/>
                    </a:lnTo>
                    <a:lnTo>
                      <a:pt x="9" y="0"/>
                    </a:lnTo>
                    <a:lnTo>
                      <a:pt x="12" y="0"/>
                    </a:lnTo>
                    <a:lnTo>
                      <a:pt x="14" y="2"/>
                    </a:lnTo>
                    <a:lnTo>
                      <a:pt x="16" y="5"/>
                    </a:lnTo>
                    <a:lnTo>
                      <a:pt x="17" y="9"/>
                    </a:lnTo>
                    <a:lnTo>
                      <a:pt x="17" y="9"/>
                    </a:lnTo>
                    <a:close/>
                  </a:path>
                </a:pathLst>
              </a:custGeom>
              <a:solidFill>
                <a:srgbClr val="B3323A"/>
              </a:solidFill>
              <a:ln w="9525">
                <a:noFill/>
                <a:round/>
              </a:ln>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759" name="Freeform 386"/>
              <p:cNvSpPr/>
              <p:nvPr/>
            </p:nvSpPr>
            <p:spPr bwMode="auto">
              <a:xfrm>
                <a:off x="3011" y="1226"/>
                <a:ext cx="17" cy="17"/>
              </a:xfrm>
              <a:custGeom>
                <a:avLst/>
                <a:gdLst/>
                <a:ahLst/>
                <a:cxnLst>
                  <a:cxn ang="0">
                    <a:pos x="17" y="9"/>
                  </a:cxn>
                  <a:cxn ang="0">
                    <a:pos x="17" y="9"/>
                  </a:cxn>
                  <a:cxn ang="0">
                    <a:pos x="17" y="12"/>
                  </a:cxn>
                  <a:cxn ang="0">
                    <a:pos x="16" y="16"/>
                  </a:cxn>
                  <a:cxn ang="0">
                    <a:pos x="12" y="17"/>
                  </a:cxn>
                  <a:cxn ang="0">
                    <a:pos x="9" y="17"/>
                  </a:cxn>
                  <a:cxn ang="0">
                    <a:pos x="9" y="17"/>
                  </a:cxn>
                  <a:cxn ang="0">
                    <a:pos x="5" y="17"/>
                  </a:cxn>
                  <a:cxn ang="0">
                    <a:pos x="3" y="16"/>
                  </a:cxn>
                  <a:cxn ang="0">
                    <a:pos x="2" y="12"/>
                  </a:cxn>
                  <a:cxn ang="0">
                    <a:pos x="0" y="9"/>
                  </a:cxn>
                  <a:cxn ang="0">
                    <a:pos x="0" y="9"/>
                  </a:cxn>
                  <a:cxn ang="0">
                    <a:pos x="2" y="5"/>
                  </a:cxn>
                  <a:cxn ang="0">
                    <a:pos x="3" y="2"/>
                  </a:cxn>
                  <a:cxn ang="0">
                    <a:pos x="5" y="0"/>
                  </a:cxn>
                  <a:cxn ang="0">
                    <a:pos x="9" y="0"/>
                  </a:cxn>
                  <a:cxn ang="0">
                    <a:pos x="9" y="0"/>
                  </a:cxn>
                  <a:cxn ang="0">
                    <a:pos x="12" y="0"/>
                  </a:cxn>
                  <a:cxn ang="0">
                    <a:pos x="16" y="2"/>
                  </a:cxn>
                  <a:cxn ang="0">
                    <a:pos x="17" y="5"/>
                  </a:cxn>
                  <a:cxn ang="0">
                    <a:pos x="17" y="9"/>
                  </a:cxn>
                  <a:cxn ang="0">
                    <a:pos x="17" y="9"/>
                  </a:cxn>
                </a:cxnLst>
                <a:rect l="0" t="0" r="r" b="b"/>
                <a:pathLst>
                  <a:path w="17" h="17">
                    <a:moveTo>
                      <a:pt x="17" y="9"/>
                    </a:moveTo>
                    <a:lnTo>
                      <a:pt x="17" y="9"/>
                    </a:lnTo>
                    <a:lnTo>
                      <a:pt x="17" y="12"/>
                    </a:lnTo>
                    <a:lnTo>
                      <a:pt x="16" y="16"/>
                    </a:lnTo>
                    <a:lnTo>
                      <a:pt x="12" y="17"/>
                    </a:lnTo>
                    <a:lnTo>
                      <a:pt x="9" y="17"/>
                    </a:lnTo>
                    <a:lnTo>
                      <a:pt x="9" y="17"/>
                    </a:lnTo>
                    <a:lnTo>
                      <a:pt x="5" y="17"/>
                    </a:lnTo>
                    <a:lnTo>
                      <a:pt x="3" y="16"/>
                    </a:lnTo>
                    <a:lnTo>
                      <a:pt x="2" y="12"/>
                    </a:lnTo>
                    <a:lnTo>
                      <a:pt x="0" y="9"/>
                    </a:lnTo>
                    <a:lnTo>
                      <a:pt x="0" y="9"/>
                    </a:lnTo>
                    <a:lnTo>
                      <a:pt x="2" y="5"/>
                    </a:lnTo>
                    <a:lnTo>
                      <a:pt x="3" y="2"/>
                    </a:lnTo>
                    <a:lnTo>
                      <a:pt x="5" y="0"/>
                    </a:lnTo>
                    <a:lnTo>
                      <a:pt x="9" y="0"/>
                    </a:lnTo>
                    <a:lnTo>
                      <a:pt x="9" y="0"/>
                    </a:lnTo>
                    <a:lnTo>
                      <a:pt x="12" y="0"/>
                    </a:lnTo>
                    <a:lnTo>
                      <a:pt x="16" y="2"/>
                    </a:lnTo>
                    <a:lnTo>
                      <a:pt x="17" y="5"/>
                    </a:lnTo>
                    <a:lnTo>
                      <a:pt x="17" y="9"/>
                    </a:lnTo>
                    <a:lnTo>
                      <a:pt x="17" y="9"/>
                    </a:lnTo>
                    <a:close/>
                  </a:path>
                </a:pathLst>
              </a:custGeom>
              <a:solidFill>
                <a:srgbClr val="B3323A"/>
              </a:solidFill>
              <a:ln w="9525">
                <a:noFill/>
                <a:round/>
              </a:ln>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760" name="Freeform 387"/>
              <p:cNvSpPr/>
              <p:nvPr/>
            </p:nvSpPr>
            <p:spPr bwMode="auto">
              <a:xfrm>
                <a:off x="2883" y="1172"/>
                <a:ext cx="17" cy="18"/>
              </a:xfrm>
              <a:custGeom>
                <a:avLst/>
                <a:gdLst/>
                <a:ahLst/>
                <a:cxnLst>
                  <a:cxn ang="0">
                    <a:pos x="17" y="9"/>
                  </a:cxn>
                  <a:cxn ang="0">
                    <a:pos x="17" y="9"/>
                  </a:cxn>
                  <a:cxn ang="0">
                    <a:pos x="17" y="12"/>
                  </a:cxn>
                  <a:cxn ang="0">
                    <a:pos x="15" y="14"/>
                  </a:cxn>
                  <a:cxn ang="0">
                    <a:pos x="12" y="16"/>
                  </a:cxn>
                  <a:cxn ang="0">
                    <a:pos x="8" y="18"/>
                  </a:cxn>
                  <a:cxn ang="0">
                    <a:pos x="8" y="18"/>
                  </a:cxn>
                  <a:cxn ang="0">
                    <a:pos x="5" y="16"/>
                  </a:cxn>
                  <a:cxn ang="0">
                    <a:pos x="3" y="14"/>
                  </a:cxn>
                  <a:cxn ang="0">
                    <a:pos x="1" y="12"/>
                  </a:cxn>
                  <a:cxn ang="0">
                    <a:pos x="0" y="9"/>
                  </a:cxn>
                  <a:cxn ang="0">
                    <a:pos x="0" y="9"/>
                  </a:cxn>
                  <a:cxn ang="0">
                    <a:pos x="1" y="5"/>
                  </a:cxn>
                  <a:cxn ang="0">
                    <a:pos x="3" y="2"/>
                  </a:cxn>
                  <a:cxn ang="0">
                    <a:pos x="5" y="0"/>
                  </a:cxn>
                  <a:cxn ang="0">
                    <a:pos x="8" y="0"/>
                  </a:cxn>
                  <a:cxn ang="0">
                    <a:pos x="8" y="0"/>
                  </a:cxn>
                  <a:cxn ang="0">
                    <a:pos x="12" y="0"/>
                  </a:cxn>
                  <a:cxn ang="0">
                    <a:pos x="15" y="2"/>
                  </a:cxn>
                  <a:cxn ang="0">
                    <a:pos x="17" y="5"/>
                  </a:cxn>
                  <a:cxn ang="0">
                    <a:pos x="17" y="9"/>
                  </a:cxn>
                  <a:cxn ang="0">
                    <a:pos x="17" y="9"/>
                  </a:cxn>
                </a:cxnLst>
                <a:rect l="0" t="0" r="r" b="b"/>
                <a:pathLst>
                  <a:path w="17" h="18">
                    <a:moveTo>
                      <a:pt x="17" y="9"/>
                    </a:moveTo>
                    <a:lnTo>
                      <a:pt x="17" y="9"/>
                    </a:lnTo>
                    <a:lnTo>
                      <a:pt x="17" y="12"/>
                    </a:lnTo>
                    <a:lnTo>
                      <a:pt x="15" y="14"/>
                    </a:lnTo>
                    <a:lnTo>
                      <a:pt x="12" y="16"/>
                    </a:lnTo>
                    <a:lnTo>
                      <a:pt x="8" y="18"/>
                    </a:lnTo>
                    <a:lnTo>
                      <a:pt x="8" y="18"/>
                    </a:lnTo>
                    <a:lnTo>
                      <a:pt x="5" y="16"/>
                    </a:lnTo>
                    <a:lnTo>
                      <a:pt x="3" y="14"/>
                    </a:lnTo>
                    <a:lnTo>
                      <a:pt x="1" y="12"/>
                    </a:lnTo>
                    <a:lnTo>
                      <a:pt x="0" y="9"/>
                    </a:lnTo>
                    <a:lnTo>
                      <a:pt x="0" y="9"/>
                    </a:lnTo>
                    <a:lnTo>
                      <a:pt x="1" y="5"/>
                    </a:lnTo>
                    <a:lnTo>
                      <a:pt x="3" y="2"/>
                    </a:lnTo>
                    <a:lnTo>
                      <a:pt x="5" y="0"/>
                    </a:lnTo>
                    <a:lnTo>
                      <a:pt x="8" y="0"/>
                    </a:lnTo>
                    <a:lnTo>
                      <a:pt x="8" y="0"/>
                    </a:lnTo>
                    <a:lnTo>
                      <a:pt x="12" y="0"/>
                    </a:lnTo>
                    <a:lnTo>
                      <a:pt x="15" y="2"/>
                    </a:lnTo>
                    <a:lnTo>
                      <a:pt x="17" y="5"/>
                    </a:lnTo>
                    <a:lnTo>
                      <a:pt x="17" y="9"/>
                    </a:lnTo>
                    <a:lnTo>
                      <a:pt x="17" y="9"/>
                    </a:lnTo>
                    <a:close/>
                  </a:path>
                </a:pathLst>
              </a:custGeom>
              <a:solidFill>
                <a:srgbClr val="B3323A"/>
              </a:solidFill>
              <a:ln w="9525">
                <a:noFill/>
                <a:round/>
              </a:ln>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761" name="Freeform 388"/>
              <p:cNvSpPr/>
              <p:nvPr/>
            </p:nvSpPr>
            <p:spPr bwMode="auto">
              <a:xfrm>
                <a:off x="2929" y="1014"/>
                <a:ext cx="18" cy="18"/>
              </a:xfrm>
              <a:custGeom>
                <a:avLst/>
                <a:gdLst/>
                <a:ahLst/>
                <a:cxnLst>
                  <a:cxn ang="0">
                    <a:pos x="18" y="9"/>
                  </a:cxn>
                  <a:cxn ang="0">
                    <a:pos x="18" y="9"/>
                  </a:cxn>
                  <a:cxn ang="0">
                    <a:pos x="16" y="13"/>
                  </a:cxn>
                  <a:cxn ang="0">
                    <a:pos x="14" y="16"/>
                  </a:cxn>
                  <a:cxn ang="0">
                    <a:pos x="13" y="18"/>
                  </a:cxn>
                  <a:cxn ang="0">
                    <a:pos x="9" y="18"/>
                  </a:cxn>
                  <a:cxn ang="0">
                    <a:pos x="9" y="18"/>
                  </a:cxn>
                  <a:cxn ang="0">
                    <a:pos x="6" y="18"/>
                  </a:cxn>
                  <a:cxn ang="0">
                    <a:pos x="2" y="16"/>
                  </a:cxn>
                  <a:cxn ang="0">
                    <a:pos x="0" y="13"/>
                  </a:cxn>
                  <a:cxn ang="0">
                    <a:pos x="0" y="9"/>
                  </a:cxn>
                  <a:cxn ang="0">
                    <a:pos x="0" y="9"/>
                  </a:cxn>
                  <a:cxn ang="0">
                    <a:pos x="0" y="6"/>
                  </a:cxn>
                  <a:cxn ang="0">
                    <a:pos x="2" y="4"/>
                  </a:cxn>
                  <a:cxn ang="0">
                    <a:pos x="6" y="2"/>
                  </a:cxn>
                  <a:cxn ang="0">
                    <a:pos x="9" y="0"/>
                  </a:cxn>
                  <a:cxn ang="0">
                    <a:pos x="9" y="0"/>
                  </a:cxn>
                  <a:cxn ang="0">
                    <a:pos x="13" y="2"/>
                  </a:cxn>
                  <a:cxn ang="0">
                    <a:pos x="14" y="4"/>
                  </a:cxn>
                  <a:cxn ang="0">
                    <a:pos x="16" y="6"/>
                  </a:cxn>
                  <a:cxn ang="0">
                    <a:pos x="18" y="9"/>
                  </a:cxn>
                  <a:cxn ang="0">
                    <a:pos x="18" y="9"/>
                  </a:cxn>
                </a:cxnLst>
                <a:rect l="0" t="0" r="r" b="b"/>
                <a:pathLst>
                  <a:path w="18" h="18">
                    <a:moveTo>
                      <a:pt x="18" y="9"/>
                    </a:moveTo>
                    <a:lnTo>
                      <a:pt x="18" y="9"/>
                    </a:lnTo>
                    <a:lnTo>
                      <a:pt x="16" y="13"/>
                    </a:lnTo>
                    <a:lnTo>
                      <a:pt x="14" y="16"/>
                    </a:lnTo>
                    <a:lnTo>
                      <a:pt x="13" y="18"/>
                    </a:lnTo>
                    <a:lnTo>
                      <a:pt x="9" y="18"/>
                    </a:lnTo>
                    <a:lnTo>
                      <a:pt x="9" y="18"/>
                    </a:lnTo>
                    <a:lnTo>
                      <a:pt x="6" y="18"/>
                    </a:lnTo>
                    <a:lnTo>
                      <a:pt x="2" y="16"/>
                    </a:lnTo>
                    <a:lnTo>
                      <a:pt x="0" y="13"/>
                    </a:lnTo>
                    <a:lnTo>
                      <a:pt x="0" y="9"/>
                    </a:lnTo>
                    <a:lnTo>
                      <a:pt x="0" y="9"/>
                    </a:lnTo>
                    <a:lnTo>
                      <a:pt x="0" y="6"/>
                    </a:lnTo>
                    <a:lnTo>
                      <a:pt x="2" y="4"/>
                    </a:lnTo>
                    <a:lnTo>
                      <a:pt x="6" y="2"/>
                    </a:lnTo>
                    <a:lnTo>
                      <a:pt x="9" y="0"/>
                    </a:lnTo>
                    <a:lnTo>
                      <a:pt x="9" y="0"/>
                    </a:lnTo>
                    <a:lnTo>
                      <a:pt x="13" y="2"/>
                    </a:lnTo>
                    <a:lnTo>
                      <a:pt x="14" y="4"/>
                    </a:lnTo>
                    <a:lnTo>
                      <a:pt x="16" y="6"/>
                    </a:lnTo>
                    <a:lnTo>
                      <a:pt x="18" y="9"/>
                    </a:lnTo>
                    <a:lnTo>
                      <a:pt x="18" y="9"/>
                    </a:lnTo>
                    <a:close/>
                  </a:path>
                </a:pathLst>
              </a:custGeom>
              <a:solidFill>
                <a:srgbClr val="B3323A"/>
              </a:solidFill>
              <a:ln w="9525">
                <a:noFill/>
                <a:round/>
              </a:ln>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762" name="Freeform 389"/>
              <p:cNvSpPr/>
              <p:nvPr/>
            </p:nvSpPr>
            <p:spPr bwMode="auto">
              <a:xfrm>
                <a:off x="3018" y="1096"/>
                <a:ext cx="17" cy="17"/>
              </a:xfrm>
              <a:custGeom>
                <a:avLst/>
                <a:gdLst/>
                <a:ahLst/>
                <a:cxnLst>
                  <a:cxn ang="0">
                    <a:pos x="17" y="9"/>
                  </a:cxn>
                  <a:cxn ang="0">
                    <a:pos x="17" y="9"/>
                  </a:cxn>
                  <a:cxn ang="0">
                    <a:pos x="17" y="12"/>
                  </a:cxn>
                  <a:cxn ang="0">
                    <a:pos x="16" y="14"/>
                  </a:cxn>
                  <a:cxn ang="0">
                    <a:pos x="12" y="16"/>
                  </a:cxn>
                  <a:cxn ang="0">
                    <a:pos x="9" y="17"/>
                  </a:cxn>
                  <a:cxn ang="0">
                    <a:pos x="9" y="17"/>
                  </a:cxn>
                  <a:cxn ang="0">
                    <a:pos x="5" y="16"/>
                  </a:cxn>
                  <a:cxn ang="0">
                    <a:pos x="3" y="14"/>
                  </a:cxn>
                  <a:cxn ang="0">
                    <a:pos x="2" y="12"/>
                  </a:cxn>
                  <a:cxn ang="0">
                    <a:pos x="0" y="9"/>
                  </a:cxn>
                  <a:cxn ang="0">
                    <a:pos x="0" y="9"/>
                  </a:cxn>
                  <a:cxn ang="0">
                    <a:pos x="2" y="5"/>
                  </a:cxn>
                  <a:cxn ang="0">
                    <a:pos x="3" y="2"/>
                  </a:cxn>
                  <a:cxn ang="0">
                    <a:pos x="5" y="0"/>
                  </a:cxn>
                  <a:cxn ang="0">
                    <a:pos x="9" y="0"/>
                  </a:cxn>
                  <a:cxn ang="0">
                    <a:pos x="9" y="0"/>
                  </a:cxn>
                  <a:cxn ang="0">
                    <a:pos x="12" y="0"/>
                  </a:cxn>
                  <a:cxn ang="0">
                    <a:pos x="16" y="2"/>
                  </a:cxn>
                  <a:cxn ang="0">
                    <a:pos x="17" y="5"/>
                  </a:cxn>
                  <a:cxn ang="0">
                    <a:pos x="17" y="9"/>
                  </a:cxn>
                  <a:cxn ang="0">
                    <a:pos x="17" y="9"/>
                  </a:cxn>
                </a:cxnLst>
                <a:rect l="0" t="0" r="r" b="b"/>
                <a:pathLst>
                  <a:path w="17" h="17">
                    <a:moveTo>
                      <a:pt x="17" y="9"/>
                    </a:moveTo>
                    <a:lnTo>
                      <a:pt x="17" y="9"/>
                    </a:lnTo>
                    <a:lnTo>
                      <a:pt x="17" y="12"/>
                    </a:lnTo>
                    <a:lnTo>
                      <a:pt x="16" y="14"/>
                    </a:lnTo>
                    <a:lnTo>
                      <a:pt x="12" y="16"/>
                    </a:lnTo>
                    <a:lnTo>
                      <a:pt x="9" y="17"/>
                    </a:lnTo>
                    <a:lnTo>
                      <a:pt x="9" y="17"/>
                    </a:lnTo>
                    <a:lnTo>
                      <a:pt x="5" y="16"/>
                    </a:lnTo>
                    <a:lnTo>
                      <a:pt x="3" y="14"/>
                    </a:lnTo>
                    <a:lnTo>
                      <a:pt x="2" y="12"/>
                    </a:lnTo>
                    <a:lnTo>
                      <a:pt x="0" y="9"/>
                    </a:lnTo>
                    <a:lnTo>
                      <a:pt x="0" y="9"/>
                    </a:lnTo>
                    <a:lnTo>
                      <a:pt x="2" y="5"/>
                    </a:lnTo>
                    <a:lnTo>
                      <a:pt x="3" y="2"/>
                    </a:lnTo>
                    <a:lnTo>
                      <a:pt x="5" y="0"/>
                    </a:lnTo>
                    <a:lnTo>
                      <a:pt x="9" y="0"/>
                    </a:lnTo>
                    <a:lnTo>
                      <a:pt x="9" y="0"/>
                    </a:lnTo>
                    <a:lnTo>
                      <a:pt x="12" y="0"/>
                    </a:lnTo>
                    <a:lnTo>
                      <a:pt x="16" y="2"/>
                    </a:lnTo>
                    <a:lnTo>
                      <a:pt x="17" y="5"/>
                    </a:lnTo>
                    <a:lnTo>
                      <a:pt x="17" y="9"/>
                    </a:lnTo>
                    <a:lnTo>
                      <a:pt x="17" y="9"/>
                    </a:lnTo>
                    <a:close/>
                  </a:path>
                </a:pathLst>
              </a:custGeom>
              <a:solidFill>
                <a:srgbClr val="B3323A"/>
              </a:solidFill>
              <a:ln w="9525">
                <a:noFill/>
                <a:round/>
              </a:ln>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763" name="Freeform 390"/>
              <p:cNvSpPr/>
              <p:nvPr/>
            </p:nvSpPr>
            <p:spPr bwMode="auto">
              <a:xfrm>
                <a:off x="2931" y="636"/>
                <a:ext cx="14" cy="14"/>
              </a:xfrm>
              <a:custGeom>
                <a:avLst/>
                <a:gdLst/>
                <a:ahLst/>
                <a:cxnLst>
                  <a:cxn ang="0">
                    <a:pos x="14" y="7"/>
                  </a:cxn>
                  <a:cxn ang="0">
                    <a:pos x="14" y="7"/>
                  </a:cxn>
                  <a:cxn ang="0">
                    <a:pos x="11" y="13"/>
                  </a:cxn>
                  <a:cxn ang="0">
                    <a:pos x="7" y="14"/>
                  </a:cxn>
                  <a:cxn ang="0">
                    <a:pos x="7" y="14"/>
                  </a:cxn>
                  <a:cxn ang="0">
                    <a:pos x="2" y="13"/>
                  </a:cxn>
                  <a:cxn ang="0">
                    <a:pos x="0" y="7"/>
                  </a:cxn>
                  <a:cxn ang="0">
                    <a:pos x="0" y="7"/>
                  </a:cxn>
                  <a:cxn ang="0">
                    <a:pos x="2" y="2"/>
                  </a:cxn>
                  <a:cxn ang="0">
                    <a:pos x="7" y="0"/>
                  </a:cxn>
                  <a:cxn ang="0">
                    <a:pos x="7" y="0"/>
                  </a:cxn>
                  <a:cxn ang="0">
                    <a:pos x="11" y="2"/>
                  </a:cxn>
                  <a:cxn ang="0">
                    <a:pos x="14" y="7"/>
                  </a:cxn>
                  <a:cxn ang="0">
                    <a:pos x="14" y="7"/>
                  </a:cxn>
                </a:cxnLst>
                <a:rect l="0" t="0" r="r" b="b"/>
                <a:pathLst>
                  <a:path w="14" h="14">
                    <a:moveTo>
                      <a:pt x="14" y="7"/>
                    </a:moveTo>
                    <a:lnTo>
                      <a:pt x="14" y="7"/>
                    </a:lnTo>
                    <a:lnTo>
                      <a:pt x="11" y="13"/>
                    </a:lnTo>
                    <a:lnTo>
                      <a:pt x="7" y="14"/>
                    </a:lnTo>
                    <a:lnTo>
                      <a:pt x="7" y="14"/>
                    </a:lnTo>
                    <a:lnTo>
                      <a:pt x="2" y="13"/>
                    </a:lnTo>
                    <a:lnTo>
                      <a:pt x="0" y="7"/>
                    </a:lnTo>
                    <a:lnTo>
                      <a:pt x="0" y="7"/>
                    </a:lnTo>
                    <a:lnTo>
                      <a:pt x="2" y="2"/>
                    </a:lnTo>
                    <a:lnTo>
                      <a:pt x="7" y="0"/>
                    </a:lnTo>
                    <a:lnTo>
                      <a:pt x="7" y="0"/>
                    </a:lnTo>
                    <a:lnTo>
                      <a:pt x="11" y="2"/>
                    </a:lnTo>
                    <a:lnTo>
                      <a:pt x="14" y="7"/>
                    </a:lnTo>
                    <a:lnTo>
                      <a:pt x="14" y="7"/>
                    </a:lnTo>
                    <a:close/>
                  </a:path>
                </a:pathLst>
              </a:custGeom>
              <a:solidFill>
                <a:srgbClr val="FFD958"/>
              </a:solidFill>
              <a:ln w="9525">
                <a:noFill/>
                <a:round/>
              </a:ln>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764" name="Freeform 391"/>
              <p:cNvSpPr/>
              <p:nvPr/>
            </p:nvSpPr>
            <p:spPr bwMode="auto">
              <a:xfrm>
                <a:off x="3060" y="702"/>
                <a:ext cx="13" cy="12"/>
              </a:xfrm>
              <a:custGeom>
                <a:avLst/>
                <a:gdLst/>
                <a:ahLst/>
                <a:cxnLst>
                  <a:cxn ang="0">
                    <a:pos x="13" y="7"/>
                  </a:cxn>
                  <a:cxn ang="0">
                    <a:pos x="13" y="7"/>
                  </a:cxn>
                  <a:cxn ang="0">
                    <a:pos x="10" y="11"/>
                  </a:cxn>
                  <a:cxn ang="0">
                    <a:pos x="6" y="12"/>
                  </a:cxn>
                  <a:cxn ang="0">
                    <a:pos x="6" y="12"/>
                  </a:cxn>
                  <a:cxn ang="0">
                    <a:pos x="1" y="11"/>
                  </a:cxn>
                  <a:cxn ang="0">
                    <a:pos x="0" y="7"/>
                  </a:cxn>
                  <a:cxn ang="0">
                    <a:pos x="0" y="7"/>
                  </a:cxn>
                  <a:cxn ang="0">
                    <a:pos x="1" y="2"/>
                  </a:cxn>
                  <a:cxn ang="0">
                    <a:pos x="6" y="0"/>
                  </a:cxn>
                  <a:cxn ang="0">
                    <a:pos x="6" y="0"/>
                  </a:cxn>
                  <a:cxn ang="0">
                    <a:pos x="10" y="2"/>
                  </a:cxn>
                  <a:cxn ang="0">
                    <a:pos x="13" y="7"/>
                  </a:cxn>
                  <a:cxn ang="0">
                    <a:pos x="13" y="7"/>
                  </a:cxn>
                </a:cxnLst>
                <a:rect l="0" t="0" r="r" b="b"/>
                <a:pathLst>
                  <a:path w="13" h="12">
                    <a:moveTo>
                      <a:pt x="13" y="7"/>
                    </a:moveTo>
                    <a:lnTo>
                      <a:pt x="13" y="7"/>
                    </a:lnTo>
                    <a:lnTo>
                      <a:pt x="10" y="11"/>
                    </a:lnTo>
                    <a:lnTo>
                      <a:pt x="6" y="12"/>
                    </a:lnTo>
                    <a:lnTo>
                      <a:pt x="6" y="12"/>
                    </a:lnTo>
                    <a:lnTo>
                      <a:pt x="1" y="11"/>
                    </a:lnTo>
                    <a:lnTo>
                      <a:pt x="0" y="7"/>
                    </a:lnTo>
                    <a:lnTo>
                      <a:pt x="0" y="7"/>
                    </a:lnTo>
                    <a:lnTo>
                      <a:pt x="1" y="2"/>
                    </a:lnTo>
                    <a:lnTo>
                      <a:pt x="6" y="0"/>
                    </a:lnTo>
                    <a:lnTo>
                      <a:pt x="6" y="0"/>
                    </a:lnTo>
                    <a:lnTo>
                      <a:pt x="10" y="2"/>
                    </a:lnTo>
                    <a:lnTo>
                      <a:pt x="13" y="7"/>
                    </a:lnTo>
                    <a:lnTo>
                      <a:pt x="13" y="7"/>
                    </a:lnTo>
                    <a:close/>
                  </a:path>
                </a:pathLst>
              </a:custGeom>
              <a:solidFill>
                <a:srgbClr val="8B6295"/>
              </a:solidFill>
              <a:ln w="9525">
                <a:noFill/>
                <a:round/>
              </a:ln>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765" name="Freeform 392"/>
              <p:cNvSpPr/>
              <p:nvPr/>
            </p:nvSpPr>
            <p:spPr bwMode="auto">
              <a:xfrm>
                <a:off x="3101" y="669"/>
                <a:ext cx="12" cy="13"/>
              </a:xfrm>
              <a:custGeom>
                <a:avLst/>
                <a:gdLst/>
                <a:ahLst/>
                <a:cxnLst>
                  <a:cxn ang="0">
                    <a:pos x="12" y="7"/>
                  </a:cxn>
                  <a:cxn ang="0">
                    <a:pos x="12" y="7"/>
                  </a:cxn>
                  <a:cxn ang="0">
                    <a:pos x="11" y="11"/>
                  </a:cxn>
                  <a:cxn ang="0">
                    <a:pos x="7" y="13"/>
                  </a:cxn>
                  <a:cxn ang="0">
                    <a:pos x="7" y="13"/>
                  </a:cxn>
                  <a:cxn ang="0">
                    <a:pos x="2" y="11"/>
                  </a:cxn>
                  <a:cxn ang="0">
                    <a:pos x="0" y="7"/>
                  </a:cxn>
                  <a:cxn ang="0">
                    <a:pos x="0" y="7"/>
                  </a:cxn>
                  <a:cxn ang="0">
                    <a:pos x="2" y="2"/>
                  </a:cxn>
                  <a:cxn ang="0">
                    <a:pos x="7" y="0"/>
                  </a:cxn>
                  <a:cxn ang="0">
                    <a:pos x="7" y="0"/>
                  </a:cxn>
                  <a:cxn ang="0">
                    <a:pos x="11" y="2"/>
                  </a:cxn>
                  <a:cxn ang="0">
                    <a:pos x="12" y="7"/>
                  </a:cxn>
                  <a:cxn ang="0">
                    <a:pos x="12" y="7"/>
                  </a:cxn>
                </a:cxnLst>
                <a:rect l="0" t="0" r="r" b="b"/>
                <a:pathLst>
                  <a:path w="12" h="13">
                    <a:moveTo>
                      <a:pt x="12" y="7"/>
                    </a:moveTo>
                    <a:lnTo>
                      <a:pt x="12" y="7"/>
                    </a:lnTo>
                    <a:lnTo>
                      <a:pt x="11" y="11"/>
                    </a:lnTo>
                    <a:lnTo>
                      <a:pt x="7" y="13"/>
                    </a:lnTo>
                    <a:lnTo>
                      <a:pt x="7" y="13"/>
                    </a:lnTo>
                    <a:lnTo>
                      <a:pt x="2" y="11"/>
                    </a:lnTo>
                    <a:lnTo>
                      <a:pt x="0" y="7"/>
                    </a:lnTo>
                    <a:lnTo>
                      <a:pt x="0" y="7"/>
                    </a:lnTo>
                    <a:lnTo>
                      <a:pt x="2" y="2"/>
                    </a:lnTo>
                    <a:lnTo>
                      <a:pt x="7" y="0"/>
                    </a:lnTo>
                    <a:lnTo>
                      <a:pt x="7" y="0"/>
                    </a:lnTo>
                    <a:lnTo>
                      <a:pt x="11" y="2"/>
                    </a:lnTo>
                    <a:lnTo>
                      <a:pt x="12" y="7"/>
                    </a:lnTo>
                    <a:lnTo>
                      <a:pt x="12" y="7"/>
                    </a:lnTo>
                    <a:close/>
                  </a:path>
                </a:pathLst>
              </a:custGeom>
              <a:solidFill>
                <a:srgbClr val="8B6295"/>
              </a:solidFill>
              <a:ln w="9525">
                <a:noFill/>
                <a:round/>
              </a:ln>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766" name="Freeform 393"/>
              <p:cNvSpPr/>
              <p:nvPr/>
            </p:nvSpPr>
            <p:spPr bwMode="auto">
              <a:xfrm>
                <a:off x="3145" y="633"/>
                <a:ext cx="12" cy="12"/>
              </a:xfrm>
              <a:custGeom>
                <a:avLst/>
                <a:gdLst/>
                <a:ahLst/>
                <a:cxnLst>
                  <a:cxn ang="0">
                    <a:pos x="12" y="5"/>
                  </a:cxn>
                  <a:cxn ang="0">
                    <a:pos x="12" y="5"/>
                  </a:cxn>
                  <a:cxn ang="0">
                    <a:pos x="10" y="10"/>
                  </a:cxn>
                  <a:cxn ang="0">
                    <a:pos x="6" y="12"/>
                  </a:cxn>
                  <a:cxn ang="0">
                    <a:pos x="6" y="12"/>
                  </a:cxn>
                  <a:cxn ang="0">
                    <a:pos x="1" y="10"/>
                  </a:cxn>
                  <a:cxn ang="0">
                    <a:pos x="0" y="5"/>
                  </a:cxn>
                  <a:cxn ang="0">
                    <a:pos x="0" y="5"/>
                  </a:cxn>
                  <a:cxn ang="0">
                    <a:pos x="1" y="2"/>
                  </a:cxn>
                  <a:cxn ang="0">
                    <a:pos x="6" y="0"/>
                  </a:cxn>
                  <a:cxn ang="0">
                    <a:pos x="6" y="0"/>
                  </a:cxn>
                  <a:cxn ang="0">
                    <a:pos x="10" y="2"/>
                  </a:cxn>
                  <a:cxn ang="0">
                    <a:pos x="12" y="5"/>
                  </a:cxn>
                  <a:cxn ang="0">
                    <a:pos x="12" y="5"/>
                  </a:cxn>
                </a:cxnLst>
                <a:rect l="0" t="0" r="r" b="b"/>
                <a:pathLst>
                  <a:path w="12" h="12">
                    <a:moveTo>
                      <a:pt x="12" y="5"/>
                    </a:moveTo>
                    <a:lnTo>
                      <a:pt x="12" y="5"/>
                    </a:lnTo>
                    <a:lnTo>
                      <a:pt x="10" y="10"/>
                    </a:lnTo>
                    <a:lnTo>
                      <a:pt x="6" y="12"/>
                    </a:lnTo>
                    <a:lnTo>
                      <a:pt x="6" y="12"/>
                    </a:lnTo>
                    <a:lnTo>
                      <a:pt x="1" y="10"/>
                    </a:lnTo>
                    <a:lnTo>
                      <a:pt x="0" y="5"/>
                    </a:lnTo>
                    <a:lnTo>
                      <a:pt x="0" y="5"/>
                    </a:lnTo>
                    <a:lnTo>
                      <a:pt x="1" y="2"/>
                    </a:lnTo>
                    <a:lnTo>
                      <a:pt x="6" y="0"/>
                    </a:lnTo>
                    <a:lnTo>
                      <a:pt x="6" y="0"/>
                    </a:lnTo>
                    <a:lnTo>
                      <a:pt x="10" y="2"/>
                    </a:lnTo>
                    <a:lnTo>
                      <a:pt x="12" y="5"/>
                    </a:lnTo>
                    <a:lnTo>
                      <a:pt x="12" y="5"/>
                    </a:lnTo>
                    <a:close/>
                  </a:path>
                </a:pathLst>
              </a:custGeom>
              <a:solidFill>
                <a:srgbClr val="8B6295"/>
              </a:solidFill>
              <a:ln w="9525">
                <a:noFill/>
                <a:round/>
              </a:ln>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767" name="Freeform 394"/>
              <p:cNvSpPr/>
              <p:nvPr/>
            </p:nvSpPr>
            <p:spPr bwMode="auto">
              <a:xfrm>
                <a:off x="3195" y="595"/>
                <a:ext cx="12" cy="14"/>
              </a:xfrm>
              <a:custGeom>
                <a:avLst/>
                <a:gdLst/>
                <a:ahLst/>
                <a:cxnLst>
                  <a:cxn ang="0">
                    <a:pos x="12" y="7"/>
                  </a:cxn>
                  <a:cxn ang="0">
                    <a:pos x="12" y="7"/>
                  </a:cxn>
                  <a:cxn ang="0">
                    <a:pos x="10" y="12"/>
                  </a:cxn>
                  <a:cxn ang="0">
                    <a:pos x="5" y="14"/>
                  </a:cxn>
                  <a:cxn ang="0">
                    <a:pos x="5" y="14"/>
                  </a:cxn>
                  <a:cxn ang="0">
                    <a:pos x="2" y="12"/>
                  </a:cxn>
                  <a:cxn ang="0">
                    <a:pos x="0" y="7"/>
                  </a:cxn>
                  <a:cxn ang="0">
                    <a:pos x="0" y="7"/>
                  </a:cxn>
                  <a:cxn ang="0">
                    <a:pos x="2" y="2"/>
                  </a:cxn>
                  <a:cxn ang="0">
                    <a:pos x="5" y="0"/>
                  </a:cxn>
                  <a:cxn ang="0">
                    <a:pos x="5" y="0"/>
                  </a:cxn>
                  <a:cxn ang="0">
                    <a:pos x="10" y="2"/>
                  </a:cxn>
                  <a:cxn ang="0">
                    <a:pos x="12" y="7"/>
                  </a:cxn>
                  <a:cxn ang="0">
                    <a:pos x="12" y="7"/>
                  </a:cxn>
                </a:cxnLst>
                <a:rect l="0" t="0" r="r" b="b"/>
                <a:pathLst>
                  <a:path w="12" h="14">
                    <a:moveTo>
                      <a:pt x="12" y="7"/>
                    </a:moveTo>
                    <a:lnTo>
                      <a:pt x="12" y="7"/>
                    </a:lnTo>
                    <a:lnTo>
                      <a:pt x="10" y="12"/>
                    </a:lnTo>
                    <a:lnTo>
                      <a:pt x="5" y="14"/>
                    </a:lnTo>
                    <a:lnTo>
                      <a:pt x="5" y="14"/>
                    </a:lnTo>
                    <a:lnTo>
                      <a:pt x="2" y="12"/>
                    </a:lnTo>
                    <a:lnTo>
                      <a:pt x="0" y="7"/>
                    </a:lnTo>
                    <a:lnTo>
                      <a:pt x="0" y="7"/>
                    </a:lnTo>
                    <a:lnTo>
                      <a:pt x="2" y="2"/>
                    </a:lnTo>
                    <a:lnTo>
                      <a:pt x="5" y="0"/>
                    </a:lnTo>
                    <a:lnTo>
                      <a:pt x="5" y="0"/>
                    </a:lnTo>
                    <a:lnTo>
                      <a:pt x="10" y="2"/>
                    </a:lnTo>
                    <a:lnTo>
                      <a:pt x="12" y="7"/>
                    </a:lnTo>
                    <a:lnTo>
                      <a:pt x="12" y="7"/>
                    </a:lnTo>
                    <a:close/>
                  </a:path>
                </a:pathLst>
              </a:custGeom>
              <a:solidFill>
                <a:srgbClr val="8B6295"/>
              </a:solidFill>
              <a:ln w="9525">
                <a:noFill/>
                <a:round/>
              </a:ln>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768" name="Freeform 395"/>
              <p:cNvSpPr/>
              <p:nvPr/>
            </p:nvSpPr>
            <p:spPr bwMode="auto">
              <a:xfrm>
                <a:off x="2983" y="607"/>
                <a:ext cx="14" cy="12"/>
              </a:xfrm>
              <a:custGeom>
                <a:avLst/>
                <a:gdLst/>
                <a:ahLst/>
                <a:cxnLst>
                  <a:cxn ang="0">
                    <a:pos x="14" y="5"/>
                  </a:cxn>
                  <a:cxn ang="0">
                    <a:pos x="14" y="5"/>
                  </a:cxn>
                  <a:cxn ang="0">
                    <a:pos x="12" y="10"/>
                  </a:cxn>
                  <a:cxn ang="0">
                    <a:pos x="7" y="12"/>
                  </a:cxn>
                  <a:cxn ang="0">
                    <a:pos x="7" y="12"/>
                  </a:cxn>
                  <a:cxn ang="0">
                    <a:pos x="2" y="10"/>
                  </a:cxn>
                  <a:cxn ang="0">
                    <a:pos x="0" y="5"/>
                  </a:cxn>
                  <a:cxn ang="0">
                    <a:pos x="0" y="5"/>
                  </a:cxn>
                  <a:cxn ang="0">
                    <a:pos x="2" y="2"/>
                  </a:cxn>
                  <a:cxn ang="0">
                    <a:pos x="7" y="0"/>
                  </a:cxn>
                  <a:cxn ang="0">
                    <a:pos x="7" y="0"/>
                  </a:cxn>
                  <a:cxn ang="0">
                    <a:pos x="12" y="2"/>
                  </a:cxn>
                  <a:cxn ang="0">
                    <a:pos x="14" y="5"/>
                  </a:cxn>
                  <a:cxn ang="0">
                    <a:pos x="14" y="5"/>
                  </a:cxn>
                </a:cxnLst>
                <a:rect l="0" t="0" r="r" b="b"/>
                <a:pathLst>
                  <a:path w="14" h="12">
                    <a:moveTo>
                      <a:pt x="14" y="5"/>
                    </a:moveTo>
                    <a:lnTo>
                      <a:pt x="14" y="5"/>
                    </a:lnTo>
                    <a:lnTo>
                      <a:pt x="12" y="10"/>
                    </a:lnTo>
                    <a:lnTo>
                      <a:pt x="7" y="12"/>
                    </a:lnTo>
                    <a:lnTo>
                      <a:pt x="7" y="12"/>
                    </a:lnTo>
                    <a:lnTo>
                      <a:pt x="2" y="10"/>
                    </a:lnTo>
                    <a:lnTo>
                      <a:pt x="0" y="5"/>
                    </a:lnTo>
                    <a:lnTo>
                      <a:pt x="0" y="5"/>
                    </a:lnTo>
                    <a:lnTo>
                      <a:pt x="2" y="2"/>
                    </a:lnTo>
                    <a:lnTo>
                      <a:pt x="7" y="0"/>
                    </a:lnTo>
                    <a:lnTo>
                      <a:pt x="7" y="0"/>
                    </a:lnTo>
                    <a:lnTo>
                      <a:pt x="12" y="2"/>
                    </a:lnTo>
                    <a:lnTo>
                      <a:pt x="14" y="5"/>
                    </a:lnTo>
                    <a:lnTo>
                      <a:pt x="14" y="5"/>
                    </a:lnTo>
                    <a:close/>
                  </a:path>
                </a:pathLst>
              </a:custGeom>
              <a:solidFill>
                <a:srgbClr val="FFD958"/>
              </a:solidFill>
              <a:ln w="9525">
                <a:noFill/>
                <a:round/>
              </a:ln>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769" name="Freeform 396"/>
              <p:cNvSpPr/>
              <p:nvPr/>
            </p:nvSpPr>
            <p:spPr bwMode="auto">
              <a:xfrm>
                <a:off x="3040" y="576"/>
                <a:ext cx="13" cy="14"/>
              </a:xfrm>
              <a:custGeom>
                <a:avLst/>
                <a:gdLst/>
                <a:ahLst/>
                <a:cxnLst>
                  <a:cxn ang="0">
                    <a:pos x="13" y="7"/>
                  </a:cxn>
                  <a:cxn ang="0">
                    <a:pos x="13" y="7"/>
                  </a:cxn>
                  <a:cxn ang="0">
                    <a:pos x="11" y="10"/>
                  </a:cxn>
                  <a:cxn ang="0">
                    <a:pos x="6" y="14"/>
                  </a:cxn>
                  <a:cxn ang="0">
                    <a:pos x="6" y="14"/>
                  </a:cxn>
                  <a:cxn ang="0">
                    <a:pos x="2" y="10"/>
                  </a:cxn>
                  <a:cxn ang="0">
                    <a:pos x="0" y="7"/>
                  </a:cxn>
                  <a:cxn ang="0">
                    <a:pos x="0" y="7"/>
                  </a:cxn>
                  <a:cxn ang="0">
                    <a:pos x="2" y="1"/>
                  </a:cxn>
                  <a:cxn ang="0">
                    <a:pos x="6" y="0"/>
                  </a:cxn>
                  <a:cxn ang="0">
                    <a:pos x="6" y="0"/>
                  </a:cxn>
                  <a:cxn ang="0">
                    <a:pos x="11" y="1"/>
                  </a:cxn>
                  <a:cxn ang="0">
                    <a:pos x="13" y="7"/>
                  </a:cxn>
                  <a:cxn ang="0">
                    <a:pos x="13" y="7"/>
                  </a:cxn>
                </a:cxnLst>
                <a:rect l="0" t="0" r="r" b="b"/>
                <a:pathLst>
                  <a:path w="13" h="14">
                    <a:moveTo>
                      <a:pt x="13" y="7"/>
                    </a:moveTo>
                    <a:lnTo>
                      <a:pt x="13" y="7"/>
                    </a:lnTo>
                    <a:lnTo>
                      <a:pt x="11" y="10"/>
                    </a:lnTo>
                    <a:lnTo>
                      <a:pt x="6" y="14"/>
                    </a:lnTo>
                    <a:lnTo>
                      <a:pt x="6" y="14"/>
                    </a:lnTo>
                    <a:lnTo>
                      <a:pt x="2" y="10"/>
                    </a:lnTo>
                    <a:lnTo>
                      <a:pt x="0" y="7"/>
                    </a:lnTo>
                    <a:lnTo>
                      <a:pt x="0" y="7"/>
                    </a:lnTo>
                    <a:lnTo>
                      <a:pt x="2" y="1"/>
                    </a:lnTo>
                    <a:lnTo>
                      <a:pt x="6" y="0"/>
                    </a:lnTo>
                    <a:lnTo>
                      <a:pt x="6" y="0"/>
                    </a:lnTo>
                    <a:lnTo>
                      <a:pt x="11" y="1"/>
                    </a:lnTo>
                    <a:lnTo>
                      <a:pt x="13" y="7"/>
                    </a:lnTo>
                    <a:lnTo>
                      <a:pt x="13" y="7"/>
                    </a:lnTo>
                    <a:close/>
                  </a:path>
                </a:pathLst>
              </a:custGeom>
              <a:solidFill>
                <a:srgbClr val="FFD958"/>
              </a:solidFill>
              <a:ln w="9525">
                <a:noFill/>
                <a:round/>
              </a:ln>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770" name="Freeform 397"/>
              <p:cNvSpPr/>
              <p:nvPr/>
            </p:nvSpPr>
            <p:spPr bwMode="auto">
              <a:xfrm>
                <a:off x="3096" y="545"/>
                <a:ext cx="14" cy="13"/>
              </a:xfrm>
              <a:custGeom>
                <a:avLst/>
                <a:gdLst/>
                <a:ahLst/>
                <a:cxnLst>
                  <a:cxn ang="0">
                    <a:pos x="14" y="6"/>
                  </a:cxn>
                  <a:cxn ang="0">
                    <a:pos x="14" y="6"/>
                  </a:cxn>
                  <a:cxn ang="0">
                    <a:pos x="12" y="12"/>
                  </a:cxn>
                  <a:cxn ang="0">
                    <a:pos x="7" y="13"/>
                  </a:cxn>
                  <a:cxn ang="0">
                    <a:pos x="7" y="13"/>
                  </a:cxn>
                  <a:cxn ang="0">
                    <a:pos x="2" y="12"/>
                  </a:cxn>
                  <a:cxn ang="0">
                    <a:pos x="0" y="6"/>
                  </a:cxn>
                  <a:cxn ang="0">
                    <a:pos x="0" y="6"/>
                  </a:cxn>
                  <a:cxn ang="0">
                    <a:pos x="2" y="3"/>
                  </a:cxn>
                  <a:cxn ang="0">
                    <a:pos x="7" y="0"/>
                  </a:cxn>
                  <a:cxn ang="0">
                    <a:pos x="7" y="0"/>
                  </a:cxn>
                  <a:cxn ang="0">
                    <a:pos x="12" y="3"/>
                  </a:cxn>
                  <a:cxn ang="0">
                    <a:pos x="14" y="6"/>
                  </a:cxn>
                  <a:cxn ang="0">
                    <a:pos x="14" y="6"/>
                  </a:cxn>
                </a:cxnLst>
                <a:rect l="0" t="0" r="r" b="b"/>
                <a:pathLst>
                  <a:path w="14" h="13">
                    <a:moveTo>
                      <a:pt x="14" y="6"/>
                    </a:moveTo>
                    <a:lnTo>
                      <a:pt x="14" y="6"/>
                    </a:lnTo>
                    <a:lnTo>
                      <a:pt x="12" y="12"/>
                    </a:lnTo>
                    <a:lnTo>
                      <a:pt x="7" y="13"/>
                    </a:lnTo>
                    <a:lnTo>
                      <a:pt x="7" y="13"/>
                    </a:lnTo>
                    <a:lnTo>
                      <a:pt x="2" y="12"/>
                    </a:lnTo>
                    <a:lnTo>
                      <a:pt x="0" y="6"/>
                    </a:lnTo>
                    <a:lnTo>
                      <a:pt x="0" y="6"/>
                    </a:lnTo>
                    <a:lnTo>
                      <a:pt x="2" y="3"/>
                    </a:lnTo>
                    <a:lnTo>
                      <a:pt x="7" y="0"/>
                    </a:lnTo>
                    <a:lnTo>
                      <a:pt x="7" y="0"/>
                    </a:lnTo>
                    <a:lnTo>
                      <a:pt x="12" y="3"/>
                    </a:lnTo>
                    <a:lnTo>
                      <a:pt x="14" y="6"/>
                    </a:lnTo>
                    <a:lnTo>
                      <a:pt x="14" y="6"/>
                    </a:lnTo>
                    <a:close/>
                  </a:path>
                </a:pathLst>
              </a:custGeom>
              <a:solidFill>
                <a:srgbClr val="FFD958"/>
              </a:solidFill>
              <a:ln w="9525">
                <a:noFill/>
                <a:round/>
              </a:ln>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771" name="Freeform 398"/>
              <p:cNvSpPr/>
              <p:nvPr/>
            </p:nvSpPr>
            <p:spPr bwMode="auto">
              <a:xfrm>
                <a:off x="3153" y="515"/>
                <a:ext cx="12" cy="12"/>
              </a:xfrm>
              <a:custGeom>
                <a:avLst/>
                <a:gdLst/>
                <a:ahLst/>
                <a:cxnLst>
                  <a:cxn ang="0">
                    <a:pos x="12" y="7"/>
                  </a:cxn>
                  <a:cxn ang="0">
                    <a:pos x="12" y="7"/>
                  </a:cxn>
                  <a:cxn ang="0">
                    <a:pos x="11" y="10"/>
                  </a:cxn>
                  <a:cxn ang="0">
                    <a:pos x="7" y="12"/>
                  </a:cxn>
                  <a:cxn ang="0">
                    <a:pos x="7" y="12"/>
                  </a:cxn>
                  <a:cxn ang="0">
                    <a:pos x="2" y="10"/>
                  </a:cxn>
                  <a:cxn ang="0">
                    <a:pos x="0" y="7"/>
                  </a:cxn>
                  <a:cxn ang="0">
                    <a:pos x="0" y="7"/>
                  </a:cxn>
                  <a:cxn ang="0">
                    <a:pos x="2" y="2"/>
                  </a:cxn>
                  <a:cxn ang="0">
                    <a:pos x="7" y="0"/>
                  </a:cxn>
                  <a:cxn ang="0">
                    <a:pos x="7" y="0"/>
                  </a:cxn>
                  <a:cxn ang="0">
                    <a:pos x="11" y="2"/>
                  </a:cxn>
                  <a:cxn ang="0">
                    <a:pos x="12" y="7"/>
                  </a:cxn>
                  <a:cxn ang="0">
                    <a:pos x="12" y="7"/>
                  </a:cxn>
                </a:cxnLst>
                <a:rect l="0" t="0" r="r" b="b"/>
                <a:pathLst>
                  <a:path w="12" h="12">
                    <a:moveTo>
                      <a:pt x="12" y="7"/>
                    </a:moveTo>
                    <a:lnTo>
                      <a:pt x="12" y="7"/>
                    </a:lnTo>
                    <a:lnTo>
                      <a:pt x="11" y="10"/>
                    </a:lnTo>
                    <a:lnTo>
                      <a:pt x="7" y="12"/>
                    </a:lnTo>
                    <a:lnTo>
                      <a:pt x="7" y="12"/>
                    </a:lnTo>
                    <a:lnTo>
                      <a:pt x="2" y="10"/>
                    </a:lnTo>
                    <a:lnTo>
                      <a:pt x="0" y="7"/>
                    </a:lnTo>
                    <a:lnTo>
                      <a:pt x="0" y="7"/>
                    </a:lnTo>
                    <a:lnTo>
                      <a:pt x="2" y="2"/>
                    </a:lnTo>
                    <a:lnTo>
                      <a:pt x="7" y="0"/>
                    </a:lnTo>
                    <a:lnTo>
                      <a:pt x="7" y="0"/>
                    </a:lnTo>
                    <a:lnTo>
                      <a:pt x="11" y="2"/>
                    </a:lnTo>
                    <a:lnTo>
                      <a:pt x="12" y="7"/>
                    </a:lnTo>
                    <a:lnTo>
                      <a:pt x="12" y="7"/>
                    </a:lnTo>
                    <a:close/>
                  </a:path>
                </a:pathLst>
              </a:custGeom>
              <a:solidFill>
                <a:srgbClr val="FFD958"/>
              </a:solidFill>
              <a:ln w="9525">
                <a:noFill/>
                <a:round/>
              </a:ln>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772" name="Freeform 399"/>
              <p:cNvSpPr/>
              <p:nvPr/>
            </p:nvSpPr>
            <p:spPr bwMode="auto">
              <a:xfrm>
                <a:off x="2985" y="531"/>
                <a:ext cx="210" cy="185"/>
              </a:xfrm>
              <a:custGeom>
                <a:avLst/>
                <a:gdLst/>
                <a:ahLst/>
                <a:cxnLst>
                  <a:cxn ang="0">
                    <a:pos x="43" y="180"/>
                  </a:cxn>
                  <a:cxn ang="0">
                    <a:pos x="14" y="111"/>
                  </a:cxn>
                  <a:cxn ang="0">
                    <a:pos x="99" y="140"/>
                  </a:cxn>
                  <a:cxn ang="0">
                    <a:pos x="83" y="69"/>
                  </a:cxn>
                  <a:cxn ang="0">
                    <a:pos x="153" y="90"/>
                  </a:cxn>
                  <a:cxn ang="0">
                    <a:pos x="142" y="33"/>
                  </a:cxn>
                  <a:cxn ang="0">
                    <a:pos x="210" y="46"/>
                  </a:cxn>
                  <a:cxn ang="0">
                    <a:pos x="198" y="0"/>
                  </a:cxn>
                  <a:cxn ang="0">
                    <a:pos x="189" y="5"/>
                  </a:cxn>
                  <a:cxn ang="0">
                    <a:pos x="194" y="33"/>
                  </a:cxn>
                  <a:cxn ang="0">
                    <a:pos x="158" y="22"/>
                  </a:cxn>
                  <a:cxn ang="0">
                    <a:pos x="128" y="41"/>
                  </a:cxn>
                  <a:cxn ang="0">
                    <a:pos x="135" y="71"/>
                  </a:cxn>
                  <a:cxn ang="0">
                    <a:pos x="97" y="59"/>
                  </a:cxn>
                  <a:cxn ang="0">
                    <a:pos x="69" y="76"/>
                  </a:cxn>
                  <a:cxn ang="0">
                    <a:pos x="80" y="119"/>
                  </a:cxn>
                  <a:cxn ang="0">
                    <a:pos x="26" y="100"/>
                  </a:cxn>
                  <a:cxn ang="0">
                    <a:pos x="0" y="116"/>
                  </a:cxn>
                  <a:cxn ang="0">
                    <a:pos x="28" y="175"/>
                  </a:cxn>
                  <a:cxn ang="0">
                    <a:pos x="45" y="185"/>
                  </a:cxn>
                  <a:cxn ang="0">
                    <a:pos x="43" y="180"/>
                  </a:cxn>
                </a:cxnLst>
                <a:rect l="0" t="0" r="r" b="b"/>
                <a:pathLst>
                  <a:path w="210" h="185">
                    <a:moveTo>
                      <a:pt x="43" y="180"/>
                    </a:moveTo>
                    <a:lnTo>
                      <a:pt x="14" y="111"/>
                    </a:lnTo>
                    <a:lnTo>
                      <a:pt x="99" y="140"/>
                    </a:lnTo>
                    <a:lnTo>
                      <a:pt x="83" y="69"/>
                    </a:lnTo>
                    <a:lnTo>
                      <a:pt x="153" y="90"/>
                    </a:lnTo>
                    <a:lnTo>
                      <a:pt x="142" y="33"/>
                    </a:lnTo>
                    <a:lnTo>
                      <a:pt x="210" y="46"/>
                    </a:lnTo>
                    <a:lnTo>
                      <a:pt x="198" y="0"/>
                    </a:lnTo>
                    <a:lnTo>
                      <a:pt x="189" y="5"/>
                    </a:lnTo>
                    <a:lnTo>
                      <a:pt x="194" y="33"/>
                    </a:lnTo>
                    <a:lnTo>
                      <a:pt x="158" y="22"/>
                    </a:lnTo>
                    <a:lnTo>
                      <a:pt x="128" y="41"/>
                    </a:lnTo>
                    <a:lnTo>
                      <a:pt x="135" y="71"/>
                    </a:lnTo>
                    <a:lnTo>
                      <a:pt x="97" y="59"/>
                    </a:lnTo>
                    <a:lnTo>
                      <a:pt x="69" y="76"/>
                    </a:lnTo>
                    <a:lnTo>
                      <a:pt x="80" y="119"/>
                    </a:lnTo>
                    <a:lnTo>
                      <a:pt x="26" y="100"/>
                    </a:lnTo>
                    <a:lnTo>
                      <a:pt x="0" y="116"/>
                    </a:lnTo>
                    <a:lnTo>
                      <a:pt x="28" y="175"/>
                    </a:lnTo>
                    <a:lnTo>
                      <a:pt x="45" y="185"/>
                    </a:lnTo>
                    <a:lnTo>
                      <a:pt x="43" y="180"/>
                    </a:lnTo>
                    <a:close/>
                  </a:path>
                </a:pathLst>
              </a:custGeom>
              <a:solidFill>
                <a:srgbClr val="72C2B8"/>
              </a:solidFill>
              <a:ln w="9525">
                <a:noFill/>
                <a:round/>
              </a:ln>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773" name="Freeform 400"/>
              <p:cNvSpPr/>
              <p:nvPr/>
            </p:nvSpPr>
            <p:spPr bwMode="auto">
              <a:xfrm>
                <a:off x="3219" y="626"/>
                <a:ext cx="12" cy="12"/>
              </a:xfrm>
              <a:custGeom>
                <a:avLst/>
                <a:gdLst/>
                <a:ahLst/>
                <a:cxnLst>
                  <a:cxn ang="0">
                    <a:pos x="12" y="7"/>
                  </a:cxn>
                  <a:cxn ang="0">
                    <a:pos x="12" y="7"/>
                  </a:cxn>
                  <a:cxn ang="0">
                    <a:pos x="11" y="10"/>
                  </a:cxn>
                  <a:cxn ang="0">
                    <a:pos x="5" y="12"/>
                  </a:cxn>
                  <a:cxn ang="0">
                    <a:pos x="5" y="12"/>
                  </a:cxn>
                  <a:cxn ang="0">
                    <a:pos x="2" y="10"/>
                  </a:cxn>
                  <a:cxn ang="0">
                    <a:pos x="0" y="7"/>
                  </a:cxn>
                  <a:cxn ang="0">
                    <a:pos x="0" y="7"/>
                  </a:cxn>
                  <a:cxn ang="0">
                    <a:pos x="2" y="2"/>
                  </a:cxn>
                  <a:cxn ang="0">
                    <a:pos x="5" y="0"/>
                  </a:cxn>
                  <a:cxn ang="0">
                    <a:pos x="5" y="0"/>
                  </a:cxn>
                  <a:cxn ang="0">
                    <a:pos x="11" y="2"/>
                  </a:cxn>
                  <a:cxn ang="0">
                    <a:pos x="12" y="7"/>
                  </a:cxn>
                  <a:cxn ang="0">
                    <a:pos x="12" y="7"/>
                  </a:cxn>
                </a:cxnLst>
                <a:rect l="0" t="0" r="r" b="b"/>
                <a:pathLst>
                  <a:path w="12" h="12">
                    <a:moveTo>
                      <a:pt x="12" y="7"/>
                    </a:moveTo>
                    <a:lnTo>
                      <a:pt x="12" y="7"/>
                    </a:lnTo>
                    <a:lnTo>
                      <a:pt x="11" y="10"/>
                    </a:lnTo>
                    <a:lnTo>
                      <a:pt x="5" y="12"/>
                    </a:lnTo>
                    <a:lnTo>
                      <a:pt x="5" y="12"/>
                    </a:lnTo>
                    <a:lnTo>
                      <a:pt x="2" y="10"/>
                    </a:lnTo>
                    <a:lnTo>
                      <a:pt x="0" y="7"/>
                    </a:lnTo>
                    <a:lnTo>
                      <a:pt x="0" y="7"/>
                    </a:lnTo>
                    <a:lnTo>
                      <a:pt x="2" y="2"/>
                    </a:lnTo>
                    <a:lnTo>
                      <a:pt x="5" y="0"/>
                    </a:lnTo>
                    <a:lnTo>
                      <a:pt x="5" y="0"/>
                    </a:lnTo>
                    <a:lnTo>
                      <a:pt x="11" y="2"/>
                    </a:lnTo>
                    <a:lnTo>
                      <a:pt x="12" y="7"/>
                    </a:lnTo>
                    <a:lnTo>
                      <a:pt x="12" y="7"/>
                    </a:lnTo>
                    <a:close/>
                  </a:path>
                </a:pathLst>
              </a:custGeom>
              <a:solidFill>
                <a:srgbClr val="F78158"/>
              </a:solidFill>
              <a:ln w="9525">
                <a:noFill/>
                <a:round/>
              </a:ln>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774" name="Freeform 401"/>
              <p:cNvSpPr/>
              <p:nvPr/>
            </p:nvSpPr>
            <p:spPr bwMode="auto">
              <a:xfrm>
                <a:off x="3235" y="685"/>
                <a:ext cx="10" cy="12"/>
              </a:xfrm>
              <a:custGeom>
                <a:avLst/>
                <a:gdLst/>
                <a:ahLst/>
                <a:cxnLst>
                  <a:cxn ang="0">
                    <a:pos x="10" y="7"/>
                  </a:cxn>
                  <a:cxn ang="0">
                    <a:pos x="10" y="7"/>
                  </a:cxn>
                  <a:cxn ang="0">
                    <a:pos x="8" y="10"/>
                  </a:cxn>
                  <a:cxn ang="0">
                    <a:pos x="5" y="12"/>
                  </a:cxn>
                  <a:cxn ang="0">
                    <a:pos x="5" y="12"/>
                  </a:cxn>
                  <a:cxn ang="0">
                    <a:pos x="1" y="10"/>
                  </a:cxn>
                  <a:cxn ang="0">
                    <a:pos x="0" y="7"/>
                  </a:cxn>
                  <a:cxn ang="0">
                    <a:pos x="0" y="7"/>
                  </a:cxn>
                  <a:cxn ang="0">
                    <a:pos x="1" y="2"/>
                  </a:cxn>
                  <a:cxn ang="0">
                    <a:pos x="5" y="0"/>
                  </a:cxn>
                  <a:cxn ang="0">
                    <a:pos x="5" y="0"/>
                  </a:cxn>
                  <a:cxn ang="0">
                    <a:pos x="8" y="2"/>
                  </a:cxn>
                  <a:cxn ang="0">
                    <a:pos x="10" y="7"/>
                  </a:cxn>
                  <a:cxn ang="0">
                    <a:pos x="10" y="7"/>
                  </a:cxn>
                </a:cxnLst>
                <a:rect l="0" t="0" r="r" b="b"/>
                <a:pathLst>
                  <a:path w="10" h="12">
                    <a:moveTo>
                      <a:pt x="10" y="7"/>
                    </a:moveTo>
                    <a:lnTo>
                      <a:pt x="10" y="7"/>
                    </a:lnTo>
                    <a:lnTo>
                      <a:pt x="8" y="10"/>
                    </a:lnTo>
                    <a:lnTo>
                      <a:pt x="5" y="12"/>
                    </a:lnTo>
                    <a:lnTo>
                      <a:pt x="5" y="12"/>
                    </a:lnTo>
                    <a:lnTo>
                      <a:pt x="1" y="10"/>
                    </a:lnTo>
                    <a:lnTo>
                      <a:pt x="0" y="7"/>
                    </a:lnTo>
                    <a:lnTo>
                      <a:pt x="0" y="7"/>
                    </a:lnTo>
                    <a:lnTo>
                      <a:pt x="1" y="2"/>
                    </a:lnTo>
                    <a:lnTo>
                      <a:pt x="5" y="0"/>
                    </a:lnTo>
                    <a:lnTo>
                      <a:pt x="5" y="0"/>
                    </a:lnTo>
                    <a:lnTo>
                      <a:pt x="8" y="2"/>
                    </a:lnTo>
                    <a:lnTo>
                      <a:pt x="10" y="7"/>
                    </a:lnTo>
                    <a:lnTo>
                      <a:pt x="10" y="7"/>
                    </a:lnTo>
                    <a:close/>
                  </a:path>
                </a:pathLst>
              </a:custGeom>
              <a:solidFill>
                <a:srgbClr val="F78158"/>
              </a:solidFill>
              <a:ln w="9525">
                <a:noFill/>
                <a:round/>
              </a:ln>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775" name="Freeform 402"/>
              <p:cNvSpPr/>
              <p:nvPr/>
            </p:nvSpPr>
            <p:spPr bwMode="auto">
              <a:xfrm>
                <a:off x="3193" y="661"/>
                <a:ext cx="12" cy="12"/>
              </a:xfrm>
              <a:custGeom>
                <a:avLst/>
                <a:gdLst/>
                <a:ahLst/>
                <a:cxnLst>
                  <a:cxn ang="0">
                    <a:pos x="12" y="7"/>
                  </a:cxn>
                  <a:cxn ang="0">
                    <a:pos x="12" y="7"/>
                  </a:cxn>
                  <a:cxn ang="0">
                    <a:pos x="11" y="10"/>
                  </a:cxn>
                  <a:cxn ang="0">
                    <a:pos x="5" y="12"/>
                  </a:cxn>
                  <a:cxn ang="0">
                    <a:pos x="5" y="12"/>
                  </a:cxn>
                  <a:cxn ang="0">
                    <a:pos x="2" y="10"/>
                  </a:cxn>
                  <a:cxn ang="0">
                    <a:pos x="0" y="7"/>
                  </a:cxn>
                  <a:cxn ang="0">
                    <a:pos x="0" y="7"/>
                  </a:cxn>
                  <a:cxn ang="0">
                    <a:pos x="2" y="1"/>
                  </a:cxn>
                  <a:cxn ang="0">
                    <a:pos x="5" y="0"/>
                  </a:cxn>
                  <a:cxn ang="0">
                    <a:pos x="5" y="0"/>
                  </a:cxn>
                  <a:cxn ang="0">
                    <a:pos x="11" y="1"/>
                  </a:cxn>
                  <a:cxn ang="0">
                    <a:pos x="12" y="7"/>
                  </a:cxn>
                  <a:cxn ang="0">
                    <a:pos x="12" y="7"/>
                  </a:cxn>
                </a:cxnLst>
                <a:rect l="0" t="0" r="r" b="b"/>
                <a:pathLst>
                  <a:path w="12" h="12">
                    <a:moveTo>
                      <a:pt x="12" y="7"/>
                    </a:moveTo>
                    <a:lnTo>
                      <a:pt x="12" y="7"/>
                    </a:lnTo>
                    <a:lnTo>
                      <a:pt x="11" y="10"/>
                    </a:lnTo>
                    <a:lnTo>
                      <a:pt x="5" y="12"/>
                    </a:lnTo>
                    <a:lnTo>
                      <a:pt x="5" y="12"/>
                    </a:lnTo>
                    <a:lnTo>
                      <a:pt x="2" y="10"/>
                    </a:lnTo>
                    <a:lnTo>
                      <a:pt x="0" y="7"/>
                    </a:lnTo>
                    <a:lnTo>
                      <a:pt x="0" y="7"/>
                    </a:lnTo>
                    <a:lnTo>
                      <a:pt x="2" y="1"/>
                    </a:lnTo>
                    <a:lnTo>
                      <a:pt x="5" y="0"/>
                    </a:lnTo>
                    <a:lnTo>
                      <a:pt x="5" y="0"/>
                    </a:lnTo>
                    <a:lnTo>
                      <a:pt x="11" y="1"/>
                    </a:lnTo>
                    <a:lnTo>
                      <a:pt x="12" y="7"/>
                    </a:lnTo>
                    <a:lnTo>
                      <a:pt x="12" y="7"/>
                    </a:lnTo>
                    <a:close/>
                  </a:path>
                </a:pathLst>
              </a:custGeom>
              <a:solidFill>
                <a:srgbClr val="F78158"/>
              </a:solidFill>
              <a:ln w="9525">
                <a:noFill/>
                <a:round/>
              </a:ln>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776" name="Freeform 403"/>
              <p:cNvSpPr/>
              <p:nvPr/>
            </p:nvSpPr>
            <p:spPr bwMode="auto">
              <a:xfrm>
                <a:off x="3158" y="694"/>
                <a:ext cx="11" cy="12"/>
              </a:xfrm>
              <a:custGeom>
                <a:avLst/>
                <a:gdLst/>
                <a:ahLst/>
                <a:cxnLst>
                  <a:cxn ang="0">
                    <a:pos x="11" y="7"/>
                  </a:cxn>
                  <a:cxn ang="0">
                    <a:pos x="11" y="7"/>
                  </a:cxn>
                  <a:cxn ang="0">
                    <a:pos x="11" y="10"/>
                  </a:cxn>
                  <a:cxn ang="0">
                    <a:pos x="6" y="12"/>
                  </a:cxn>
                  <a:cxn ang="0">
                    <a:pos x="6" y="12"/>
                  </a:cxn>
                  <a:cxn ang="0">
                    <a:pos x="2" y="10"/>
                  </a:cxn>
                  <a:cxn ang="0">
                    <a:pos x="0" y="7"/>
                  </a:cxn>
                  <a:cxn ang="0">
                    <a:pos x="0" y="7"/>
                  </a:cxn>
                  <a:cxn ang="0">
                    <a:pos x="2" y="1"/>
                  </a:cxn>
                  <a:cxn ang="0">
                    <a:pos x="6" y="0"/>
                  </a:cxn>
                  <a:cxn ang="0">
                    <a:pos x="6" y="0"/>
                  </a:cxn>
                  <a:cxn ang="0">
                    <a:pos x="11" y="1"/>
                  </a:cxn>
                  <a:cxn ang="0">
                    <a:pos x="11" y="7"/>
                  </a:cxn>
                  <a:cxn ang="0">
                    <a:pos x="11" y="7"/>
                  </a:cxn>
                </a:cxnLst>
                <a:rect l="0" t="0" r="r" b="b"/>
                <a:pathLst>
                  <a:path w="11" h="12">
                    <a:moveTo>
                      <a:pt x="11" y="7"/>
                    </a:moveTo>
                    <a:lnTo>
                      <a:pt x="11" y="7"/>
                    </a:lnTo>
                    <a:lnTo>
                      <a:pt x="11" y="10"/>
                    </a:lnTo>
                    <a:lnTo>
                      <a:pt x="6" y="12"/>
                    </a:lnTo>
                    <a:lnTo>
                      <a:pt x="6" y="12"/>
                    </a:lnTo>
                    <a:lnTo>
                      <a:pt x="2" y="10"/>
                    </a:lnTo>
                    <a:lnTo>
                      <a:pt x="0" y="7"/>
                    </a:lnTo>
                    <a:lnTo>
                      <a:pt x="0" y="7"/>
                    </a:lnTo>
                    <a:lnTo>
                      <a:pt x="2" y="1"/>
                    </a:lnTo>
                    <a:lnTo>
                      <a:pt x="6" y="0"/>
                    </a:lnTo>
                    <a:lnTo>
                      <a:pt x="6" y="0"/>
                    </a:lnTo>
                    <a:lnTo>
                      <a:pt x="11" y="1"/>
                    </a:lnTo>
                    <a:lnTo>
                      <a:pt x="11" y="7"/>
                    </a:lnTo>
                    <a:lnTo>
                      <a:pt x="11" y="7"/>
                    </a:lnTo>
                    <a:close/>
                  </a:path>
                </a:pathLst>
              </a:custGeom>
              <a:solidFill>
                <a:srgbClr val="F78158"/>
              </a:solidFill>
              <a:ln w="9525">
                <a:noFill/>
                <a:round/>
              </a:ln>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777" name="Freeform 404"/>
              <p:cNvSpPr/>
              <p:nvPr/>
            </p:nvSpPr>
            <p:spPr bwMode="auto">
              <a:xfrm>
                <a:off x="3124" y="699"/>
                <a:ext cx="10" cy="10"/>
              </a:xfrm>
              <a:custGeom>
                <a:avLst/>
                <a:gdLst/>
                <a:ahLst/>
                <a:cxnLst>
                  <a:cxn ang="0">
                    <a:pos x="10" y="5"/>
                  </a:cxn>
                  <a:cxn ang="0">
                    <a:pos x="10" y="5"/>
                  </a:cxn>
                  <a:cxn ang="0">
                    <a:pos x="8" y="9"/>
                  </a:cxn>
                  <a:cxn ang="0">
                    <a:pos x="5" y="10"/>
                  </a:cxn>
                  <a:cxn ang="0">
                    <a:pos x="5" y="10"/>
                  </a:cxn>
                  <a:cxn ang="0">
                    <a:pos x="1" y="9"/>
                  </a:cxn>
                  <a:cxn ang="0">
                    <a:pos x="0" y="5"/>
                  </a:cxn>
                  <a:cxn ang="0">
                    <a:pos x="0" y="5"/>
                  </a:cxn>
                  <a:cxn ang="0">
                    <a:pos x="1" y="2"/>
                  </a:cxn>
                  <a:cxn ang="0">
                    <a:pos x="5" y="0"/>
                  </a:cxn>
                  <a:cxn ang="0">
                    <a:pos x="5" y="0"/>
                  </a:cxn>
                  <a:cxn ang="0">
                    <a:pos x="8" y="2"/>
                  </a:cxn>
                  <a:cxn ang="0">
                    <a:pos x="10" y="5"/>
                  </a:cxn>
                  <a:cxn ang="0">
                    <a:pos x="10" y="5"/>
                  </a:cxn>
                </a:cxnLst>
                <a:rect l="0" t="0" r="r" b="b"/>
                <a:pathLst>
                  <a:path w="10" h="10">
                    <a:moveTo>
                      <a:pt x="10" y="5"/>
                    </a:moveTo>
                    <a:lnTo>
                      <a:pt x="10" y="5"/>
                    </a:lnTo>
                    <a:lnTo>
                      <a:pt x="8" y="9"/>
                    </a:lnTo>
                    <a:lnTo>
                      <a:pt x="5" y="10"/>
                    </a:lnTo>
                    <a:lnTo>
                      <a:pt x="5" y="10"/>
                    </a:lnTo>
                    <a:lnTo>
                      <a:pt x="1" y="9"/>
                    </a:lnTo>
                    <a:lnTo>
                      <a:pt x="0" y="5"/>
                    </a:lnTo>
                    <a:lnTo>
                      <a:pt x="0" y="5"/>
                    </a:lnTo>
                    <a:lnTo>
                      <a:pt x="1" y="2"/>
                    </a:lnTo>
                    <a:lnTo>
                      <a:pt x="5" y="0"/>
                    </a:lnTo>
                    <a:lnTo>
                      <a:pt x="5" y="0"/>
                    </a:lnTo>
                    <a:lnTo>
                      <a:pt x="8" y="2"/>
                    </a:lnTo>
                    <a:lnTo>
                      <a:pt x="10" y="5"/>
                    </a:lnTo>
                    <a:lnTo>
                      <a:pt x="10" y="5"/>
                    </a:lnTo>
                    <a:close/>
                  </a:path>
                </a:pathLst>
              </a:custGeom>
              <a:solidFill>
                <a:srgbClr val="F78158"/>
              </a:solidFill>
              <a:ln w="9525">
                <a:noFill/>
                <a:round/>
              </a:ln>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778" name="Freeform 405"/>
              <p:cNvSpPr/>
              <p:nvPr/>
            </p:nvSpPr>
            <p:spPr bwMode="auto">
              <a:xfrm>
                <a:off x="3204" y="720"/>
                <a:ext cx="12" cy="12"/>
              </a:xfrm>
              <a:custGeom>
                <a:avLst/>
                <a:gdLst/>
                <a:ahLst/>
                <a:cxnLst>
                  <a:cxn ang="0">
                    <a:pos x="12" y="7"/>
                  </a:cxn>
                  <a:cxn ang="0">
                    <a:pos x="12" y="7"/>
                  </a:cxn>
                  <a:cxn ang="0">
                    <a:pos x="10" y="10"/>
                  </a:cxn>
                  <a:cxn ang="0">
                    <a:pos x="6" y="12"/>
                  </a:cxn>
                  <a:cxn ang="0">
                    <a:pos x="6" y="12"/>
                  </a:cxn>
                  <a:cxn ang="0">
                    <a:pos x="1" y="10"/>
                  </a:cxn>
                  <a:cxn ang="0">
                    <a:pos x="0" y="7"/>
                  </a:cxn>
                  <a:cxn ang="0">
                    <a:pos x="0" y="7"/>
                  </a:cxn>
                  <a:cxn ang="0">
                    <a:pos x="1" y="1"/>
                  </a:cxn>
                  <a:cxn ang="0">
                    <a:pos x="6" y="0"/>
                  </a:cxn>
                  <a:cxn ang="0">
                    <a:pos x="6" y="0"/>
                  </a:cxn>
                  <a:cxn ang="0">
                    <a:pos x="10" y="1"/>
                  </a:cxn>
                  <a:cxn ang="0">
                    <a:pos x="12" y="7"/>
                  </a:cxn>
                  <a:cxn ang="0">
                    <a:pos x="12" y="7"/>
                  </a:cxn>
                </a:cxnLst>
                <a:rect l="0" t="0" r="r" b="b"/>
                <a:pathLst>
                  <a:path w="12" h="12">
                    <a:moveTo>
                      <a:pt x="12" y="7"/>
                    </a:moveTo>
                    <a:lnTo>
                      <a:pt x="12" y="7"/>
                    </a:lnTo>
                    <a:lnTo>
                      <a:pt x="10" y="10"/>
                    </a:lnTo>
                    <a:lnTo>
                      <a:pt x="6" y="12"/>
                    </a:lnTo>
                    <a:lnTo>
                      <a:pt x="6" y="12"/>
                    </a:lnTo>
                    <a:lnTo>
                      <a:pt x="1" y="10"/>
                    </a:lnTo>
                    <a:lnTo>
                      <a:pt x="0" y="7"/>
                    </a:lnTo>
                    <a:lnTo>
                      <a:pt x="0" y="7"/>
                    </a:lnTo>
                    <a:lnTo>
                      <a:pt x="1" y="1"/>
                    </a:lnTo>
                    <a:lnTo>
                      <a:pt x="6" y="0"/>
                    </a:lnTo>
                    <a:lnTo>
                      <a:pt x="6" y="0"/>
                    </a:lnTo>
                    <a:lnTo>
                      <a:pt x="10" y="1"/>
                    </a:lnTo>
                    <a:lnTo>
                      <a:pt x="12" y="7"/>
                    </a:lnTo>
                    <a:lnTo>
                      <a:pt x="12" y="7"/>
                    </a:lnTo>
                    <a:close/>
                  </a:path>
                </a:pathLst>
              </a:custGeom>
              <a:solidFill>
                <a:srgbClr val="F78158"/>
              </a:solidFill>
              <a:ln w="9525">
                <a:noFill/>
                <a:round/>
              </a:ln>
            </p:spPr>
            <p:txBody>
              <a:bodyPr vert="horz" wrap="square" lIns="68580" tIns="34290" rIns="68580" bIns="34290" numCol="1" anchor="t" anchorCtr="0" compatLnSpc="1"/>
              <a:lstStyle/>
              <a:p>
                <a:endParaRPr lang="zh-CN" altLang="en-US" sz="1350">
                  <a:ea typeface="Arial" panose="020B0604020202020204" pitchFamily="34" charset="0"/>
                </a:endParaRPr>
              </a:p>
            </p:txBody>
          </p:sp>
        </p:grpSp>
        <p:sp>
          <p:nvSpPr>
            <p:cNvPr id="1448" name="Freeform 407"/>
            <p:cNvSpPr/>
            <p:nvPr/>
          </p:nvSpPr>
          <p:spPr bwMode="auto">
            <a:xfrm flipH="1">
              <a:off x="3796181" y="1994485"/>
              <a:ext cx="23893" cy="18548"/>
            </a:xfrm>
            <a:custGeom>
              <a:avLst/>
              <a:gdLst/>
              <a:ahLst/>
              <a:cxnLst>
                <a:cxn ang="0">
                  <a:pos x="12" y="5"/>
                </a:cxn>
                <a:cxn ang="0">
                  <a:pos x="12" y="5"/>
                </a:cxn>
                <a:cxn ang="0">
                  <a:pos x="11" y="8"/>
                </a:cxn>
                <a:cxn ang="0">
                  <a:pos x="5" y="10"/>
                </a:cxn>
                <a:cxn ang="0">
                  <a:pos x="5" y="10"/>
                </a:cxn>
                <a:cxn ang="0">
                  <a:pos x="2" y="8"/>
                </a:cxn>
                <a:cxn ang="0">
                  <a:pos x="0" y="5"/>
                </a:cxn>
                <a:cxn ang="0">
                  <a:pos x="0" y="5"/>
                </a:cxn>
                <a:cxn ang="0">
                  <a:pos x="2" y="1"/>
                </a:cxn>
                <a:cxn ang="0">
                  <a:pos x="5" y="0"/>
                </a:cxn>
                <a:cxn ang="0">
                  <a:pos x="5" y="0"/>
                </a:cxn>
                <a:cxn ang="0">
                  <a:pos x="11" y="1"/>
                </a:cxn>
                <a:cxn ang="0">
                  <a:pos x="12" y="5"/>
                </a:cxn>
                <a:cxn ang="0">
                  <a:pos x="12" y="5"/>
                </a:cxn>
              </a:cxnLst>
              <a:rect l="0" t="0" r="r" b="b"/>
              <a:pathLst>
                <a:path w="12" h="10">
                  <a:moveTo>
                    <a:pt x="12" y="5"/>
                  </a:moveTo>
                  <a:lnTo>
                    <a:pt x="12" y="5"/>
                  </a:lnTo>
                  <a:lnTo>
                    <a:pt x="11" y="8"/>
                  </a:lnTo>
                  <a:lnTo>
                    <a:pt x="5" y="10"/>
                  </a:lnTo>
                  <a:lnTo>
                    <a:pt x="5" y="10"/>
                  </a:lnTo>
                  <a:lnTo>
                    <a:pt x="2" y="8"/>
                  </a:lnTo>
                  <a:lnTo>
                    <a:pt x="0" y="5"/>
                  </a:lnTo>
                  <a:lnTo>
                    <a:pt x="0" y="5"/>
                  </a:lnTo>
                  <a:lnTo>
                    <a:pt x="2" y="1"/>
                  </a:lnTo>
                  <a:lnTo>
                    <a:pt x="5" y="0"/>
                  </a:lnTo>
                  <a:lnTo>
                    <a:pt x="5" y="0"/>
                  </a:lnTo>
                  <a:lnTo>
                    <a:pt x="11" y="1"/>
                  </a:lnTo>
                  <a:lnTo>
                    <a:pt x="12" y="5"/>
                  </a:lnTo>
                  <a:lnTo>
                    <a:pt x="12" y="5"/>
                  </a:lnTo>
                  <a:close/>
                </a:path>
              </a:pathLst>
            </a:custGeom>
            <a:solidFill>
              <a:srgbClr val="F78158"/>
            </a:solidFill>
            <a:ln w="9525">
              <a:noFill/>
              <a:round/>
            </a:ln>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449" name="Freeform 408"/>
            <p:cNvSpPr/>
            <p:nvPr/>
          </p:nvSpPr>
          <p:spPr bwMode="auto">
            <a:xfrm flipH="1">
              <a:off x="3919627" y="2053840"/>
              <a:ext cx="113492" cy="174353"/>
            </a:xfrm>
            <a:custGeom>
              <a:avLst/>
              <a:gdLst/>
              <a:ahLst/>
              <a:cxnLst>
                <a:cxn ang="0">
                  <a:pos x="57" y="0"/>
                </a:cxn>
                <a:cxn ang="0">
                  <a:pos x="0" y="54"/>
                </a:cxn>
                <a:cxn ang="0">
                  <a:pos x="45" y="94"/>
                </a:cxn>
                <a:cxn ang="0">
                  <a:pos x="57" y="0"/>
                </a:cxn>
              </a:cxnLst>
              <a:rect l="0" t="0" r="r" b="b"/>
              <a:pathLst>
                <a:path w="57" h="94">
                  <a:moveTo>
                    <a:pt x="57" y="0"/>
                  </a:moveTo>
                  <a:lnTo>
                    <a:pt x="0" y="54"/>
                  </a:lnTo>
                  <a:lnTo>
                    <a:pt x="45" y="94"/>
                  </a:lnTo>
                  <a:lnTo>
                    <a:pt x="57" y="0"/>
                  </a:lnTo>
                  <a:close/>
                </a:path>
              </a:pathLst>
            </a:custGeom>
            <a:solidFill>
              <a:srgbClr val="A26053"/>
            </a:solidFill>
            <a:ln w="9525">
              <a:noFill/>
              <a:round/>
            </a:ln>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450" name="Freeform 409"/>
            <p:cNvSpPr/>
            <p:nvPr/>
          </p:nvSpPr>
          <p:spPr bwMode="auto">
            <a:xfrm flipH="1">
              <a:off x="3965422" y="2000050"/>
              <a:ext cx="105528" cy="96451"/>
            </a:xfrm>
            <a:custGeom>
              <a:avLst/>
              <a:gdLst/>
              <a:ahLst/>
              <a:cxnLst>
                <a:cxn ang="0">
                  <a:pos x="1" y="0"/>
                </a:cxn>
                <a:cxn ang="0">
                  <a:pos x="0" y="52"/>
                </a:cxn>
                <a:cxn ang="0">
                  <a:pos x="53" y="7"/>
                </a:cxn>
                <a:cxn ang="0">
                  <a:pos x="1" y="0"/>
                </a:cxn>
              </a:cxnLst>
              <a:rect l="0" t="0" r="r" b="b"/>
              <a:pathLst>
                <a:path w="53" h="52">
                  <a:moveTo>
                    <a:pt x="1" y="0"/>
                  </a:moveTo>
                  <a:lnTo>
                    <a:pt x="0" y="52"/>
                  </a:lnTo>
                  <a:lnTo>
                    <a:pt x="53" y="7"/>
                  </a:lnTo>
                  <a:lnTo>
                    <a:pt x="1" y="0"/>
                  </a:lnTo>
                  <a:close/>
                </a:path>
              </a:pathLst>
            </a:custGeom>
            <a:solidFill>
              <a:srgbClr val="CABD9D"/>
            </a:solidFill>
            <a:ln w="9525">
              <a:noFill/>
              <a:round/>
            </a:ln>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451" name="Freeform 410"/>
            <p:cNvSpPr/>
            <p:nvPr/>
          </p:nvSpPr>
          <p:spPr bwMode="auto">
            <a:xfrm flipH="1">
              <a:off x="3979359" y="2211500"/>
              <a:ext cx="85617" cy="81612"/>
            </a:xfrm>
            <a:custGeom>
              <a:avLst/>
              <a:gdLst/>
              <a:ahLst/>
              <a:cxnLst>
                <a:cxn ang="0">
                  <a:pos x="0" y="0"/>
                </a:cxn>
                <a:cxn ang="0">
                  <a:pos x="5" y="44"/>
                </a:cxn>
                <a:cxn ang="0">
                  <a:pos x="43" y="32"/>
                </a:cxn>
                <a:cxn ang="0">
                  <a:pos x="0" y="0"/>
                </a:cxn>
              </a:cxnLst>
              <a:rect l="0" t="0" r="r" b="b"/>
              <a:pathLst>
                <a:path w="43" h="44">
                  <a:moveTo>
                    <a:pt x="0" y="0"/>
                  </a:moveTo>
                  <a:lnTo>
                    <a:pt x="5" y="44"/>
                  </a:lnTo>
                  <a:lnTo>
                    <a:pt x="43" y="32"/>
                  </a:lnTo>
                  <a:lnTo>
                    <a:pt x="0" y="0"/>
                  </a:lnTo>
                  <a:close/>
                </a:path>
              </a:pathLst>
            </a:custGeom>
            <a:solidFill>
              <a:srgbClr val="FF6D47"/>
            </a:solidFill>
            <a:ln w="9525">
              <a:noFill/>
              <a:round/>
            </a:ln>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452" name="Freeform 411"/>
            <p:cNvSpPr/>
            <p:nvPr/>
          </p:nvSpPr>
          <p:spPr bwMode="auto">
            <a:xfrm flipH="1">
              <a:off x="3778260" y="2061259"/>
              <a:ext cx="107518" cy="144676"/>
            </a:xfrm>
            <a:custGeom>
              <a:avLst/>
              <a:gdLst/>
              <a:ahLst/>
              <a:cxnLst>
                <a:cxn ang="0">
                  <a:pos x="11" y="0"/>
                </a:cxn>
                <a:cxn ang="0">
                  <a:pos x="0" y="78"/>
                </a:cxn>
                <a:cxn ang="0">
                  <a:pos x="54" y="14"/>
                </a:cxn>
                <a:cxn ang="0">
                  <a:pos x="54" y="14"/>
                </a:cxn>
                <a:cxn ang="0">
                  <a:pos x="33" y="7"/>
                </a:cxn>
                <a:cxn ang="0">
                  <a:pos x="19" y="2"/>
                </a:cxn>
                <a:cxn ang="0">
                  <a:pos x="11" y="0"/>
                </a:cxn>
                <a:cxn ang="0">
                  <a:pos x="11" y="0"/>
                </a:cxn>
              </a:cxnLst>
              <a:rect l="0" t="0" r="r" b="b"/>
              <a:pathLst>
                <a:path w="54" h="78">
                  <a:moveTo>
                    <a:pt x="11" y="0"/>
                  </a:moveTo>
                  <a:lnTo>
                    <a:pt x="0" y="78"/>
                  </a:lnTo>
                  <a:lnTo>
                    <a:pt x="54" y="14"/>
                  </a:lnTo>
                  <a:lnTo>
                    <a:pt x="54" y="14"/>
                  </a:lnTo>
                  <a:lnTo>
                    <a:pt x="33" y="7"/>
                  </a:lnTo>
                  <a:lnTo>
                    <a:pt x="19" y="2"/>
                  </a:lnTo>
                  <a:lnTo>
                    <a:pt x="11" y="0"/>
                  </a:lnTo>
                  <a:lnTo>
                    <a:pt x="11" y="0"/>
                  </a:lnTo>
                  <a:close/>
                </a:path>
              </a:pathLst>
            </a:custGeom>
            <a:solidFill>
              <a:srgbClr val="885D81"/>
            </a:solidFill>
            <a:ln w="9525">
              <a:noFill/>
              <a:round/>
            </a:ln>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453" name="Freeform 412"/>
            <p:cNvSpPr/>
            <p:nvPr/>
          </p:nvSpPr>
          <p:spPr bwMode="auto">
            <a:xfrm flipH="1">
              <a:off x="3491545" y="2005614"/>
              <a:ext cx="356404" cy="335723"/>
            </a:xfrm>
            <a:custGeom>
              <a:avLst/>
              <a:gdLst/>
              <a:ahLst/>
              <a:cxnLst>
                <a:cxn ang="0">
                  <a:pos x="177" y="70"/>
                </a:cxn>
                <a:cxn ang="0">
                  <a:pos x="177" y="70"/>
                </a:cxn>
                <a:cxn ang="0">
                  <a:pos x="179" y="87"/>
                </a:cxn>
                <a:cxn ang="0">
                  <a:pos x="179" y="105"/>
                </a:cxn>
                <a:cxn ang="0">
                  <a:pos x="174" y="122"/>
                </a:cxn>
                <a:cxn ang="0">
                  <a:pos x="167" y="137"/>
                </a:cxn>
                <a:cxn ang="0">
                  <a:pos x="156" y="151"/>
                </a:cxn>
                <a:cxn ang="0">
                  <a:pos x="143" y="163"/>
                </a:cxn>
                <a:cxn ang="0">
                  <a:pos x="129" y="172"/>
                </a:cxn>
                <a:cxn ang="0">
                  <a:pos x="111" y="177"/>
                </a:cxn>
                <a:cxn ang="0">
                  <a:pos x="111" y="177"/>
                </a:cxn>
                <a:cxn ang="0">
                  <a:pos x="92" y="181"/>
                </a:cxn>
                <a:cxn ang="0">
                  <a:pos x="75" y="179"/>
                </a:cxn>
                <a:cxn ang="0">
                  <a:pos x="59" y="176"/>
                </a:cxn>
                <a:cxn ang="0">
                  <a:pos x="44" y="167"/>
                </a:cxn>
                <a:cxn ang="0">
                  <a:pos x="30" y="157"/>
                </a:cxn>
                <a:cxn ang="0">
                  <a:pos x="18" y="144"/>
                </a:cxn>
                <a:cxn ang="0">
                  <a:pos x="9" y="129"/>
                </a:cxn>
                <a:cxn ang="0">
                  <a:pos x="2" y="111"/>
                </a:cxn>
                <a:cxn ang="0">
                  <a:pos x="2" y="111"/>
                </a:cxn>
                <a:cxn ang="0">
                  <a:pos x="0" y="94"/>
                </a:cxn>
                <a:cxn ang="0">
                  <a:pos x="2" y="77"/>
                </a:cxn>
                <a:cxn ang="0">
                  <a:pos x="5" y="59"/>
                </a:cxn>
                <a:cxn ang="0">
                  <a:pos x="12" y="44"/>
                </a:cxn>
                <a:cxn ang="0">
                  <a:pos x="23" y="30"/>
                </a:cxn>
                <a:cxn ang="0">
                  <a:pos x="37" y="20"/>
                </a:cxn>
                <a:cxn ang="0">
                  <a:pos x="51" y="9"/>
                </a:cxn>
                <a:cxn ang="0">
                  <a:pos x="68" y="4"/>
                </a:cxn>
                <a:cxn ang="0">
                  <a:pos x="68" y="4"/>
                </a:cxn>
                <a:cxn ang="0">
                  <a:pos x="87" y="0"/>
                </a:cxn>
                <a:cxn ang="0">
                  <a:pos x="104" y="2"/>
                </a:cxn>
                <a:cxn ang="0">
                  <a:pos x="120" y="7"/>
                </a:cxn>
                <a:cxn ang="0">
                  <a:pos x="136" y="14"/>
                </a:cxn>
                <a:cxn ang="0">
                  <a:pos x="149" y="25"/>
                </a:cxn>
                <a:cxn ang="0">
                  <a:pos x="162" y="37"/>
                </a:cxn>
                <a:cxn ang="0">
                  <a:pos x="170" y="52"/>
                </a:cxn>
                <a:cxn ang="0">
                  <a:pos x="177" y="70"/>
                </a:cxn>
                <a:cxn ang="0">
                  <a:pos x="177" y="70"/>
                </a:cxn>
              </a:cxnLst>
              <a:rect l="0" t="0" r="r" b="b"/>
              <a:pathLst>
                <a:path w="179" h="181">
                  <a:moveTo>
                    <a:pt x="177" y="70"/>
                  </a:moveTo>
                  <a:lnTo>
                    <a:pt x="177" y="70"/>
                  </a:lnTo>
                  <a:lnTo>
                    <a:pt x="179" y="87"/>
                  </a:lnTo>
                  <a:lnTo>
                    <a:pt x="179" y="105"/>
                  </a:lnTo>
                  <a:lnTo>
                    <a:pt x="174" y="122"/>
                  </a:lnTo>
                  <a:lnTo>
                    <a:pt x="167" y="137"/>
                  </a:lnTo>
                  <a:lnTo>
                    <a:pt x="156" y="151"/>
                  </a:lnTo>
                  <a:lnTo>
                    <a:pt x="143" y="163"/>
                  </a:lnTo>
                  <a:lnTo>
                    <a:pt x="129" y="172"/>
                  </a:lnTo>
                  <a:lnTo>
                    <a:pt x="111" y="177"/>
                  </a:lnTo>
                  <a:lnTo>
                    <a:pt x="111" y="177"/>
                  </a:lnTo>
                  <a:lnTo>
                    <a:pt x="92" y="181"/>
                  </a:lnTo>
                  <a:lnTo>
                    <a:pt x="75" y="179"/>
                  </a:lnTo>
                  <a:lnTo>
                    <a:pt x="59" y="176"/>
                  </a:lnTo>
                  <a:lnTo>
                    <a:pt x="44" y="167"/>
                  </a:lnTo>
                  <a:lnTo>
                    <a:pt x="30" y="157"/>
                  </a:lnTo>
                  <a:lnTo>
                    <a:pt x="18" y="144"/>
                  </a:lnTo>
                  <a:lnTo>
                    <a:pt x="9" y="129"/>
                  </a:lnTo>
                  <a:lnTo>
                    <a:pt x="2" y="111"/>
                  </a:lnTo>
                  <a:lnTo>
                    <a:pt x="2" y="111"/>
                  </a:lnTo>
                  <a:lnTo>
                    <a:pt x="0" y="94"/>
                  </a:lnTo>
                  <a:lnTo>
                    <a:pt x="2" y="77"/>
                  </a:lnTo>
                  <a:lnTo>
                    <a:pt x="5" y="59"/>
                  </a:lnTo>
                  <a:lnTo>
                    <a:pt x="12" y="44"/>
                  </a:lnTo>
                  <a:lnTo>
                    <a:pt x="23" y="30"/>
                  </a:lnTo>
                  <a:lnTo>
                    <a:pt x="37" y="20"/>
                  </a:lnTo>
                  <a:lnTo>
                    <a:pt x="51" y="9"/>
                  </a:lnTo>
                  <a:lnTo>
                    <a:pt x="68" y="4"/>
                  </a:lnTo>
                  <a:lnTo>
                    <a:pt x="68" y="4"/>
                  </a:lnTo>
                  <a:lnTo>
                    <a:pt x="87" y="0"/>
                  </a:lnTo>
                  <a:lnTo>
                    <a:pt x="104" y="2"/>
                  </a:lnTo>
                  <a:lnTo>
                    <a:pt x="120" y="7"/>
                  </a:lnTo>
                  <a:lnTo>
                    <a:pt x="136" y="14"/>
                  </a:lnTo>
                  <a:lnTo>
                    <a:pt x="149" y="25"/>
                  </a:lnTo>
                  <a:lnTo>
                    <a:pt x="162" y="37"/>
                  </a:lnTo>
                  <a:lnTo>
                    <a:pt x="170" y="52"/>
                  </a:lnTo>
                  <a:lnTo>
                    <a:pt x="177" y="70"/>
                  </a:lnTo>
                  <a:lnTo>
                    <a:pt x="177" y="70"/>
                  </a:lnTo>
                  <a:close/>
                </a:path>
              </a:pathLst>
            </a:custGeom>
            <a:solidFill>
              <a:srgbClr val="7C2D17"/>
            </a:solidFill>
            <a:ln w="9525">
              <a:noFill/>
              <a:round/>
            </a:ln>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454" name="Freeform 413"/>
            <p:cNvSpPr/>
            <p:nvPr/>
          </p:nvSpPr>
          <p:spPr bwMode="auto">
            <a:xfrm flipH="1">
              <a:off x="3557250" y="2070534"/>
              <a:ext cx="224993" cy="205886"/>
            </a:xfrm>
            <a:custGeom>
              <a:avLst/>
              <a:gdLst/>
              <a:ahLst/>
              <a:cxnLst>
                <a:cxn ang="0">
                  <a:pos x="111" y="42"/>
                </a:cxn>
                <a:cxn ang="0">
                  <a:pos x="111" y="42"/>
                </a:cxn>
                <a:cxn ang="0">
                  <a:pos x="113" y="54"/>
                </a:cxn>
                <a:cxn ang="0">
                  <a:pos x="111" y="64"/>
                </a:cxn>
                <a:cxn ang="0">
                  <a:pos x="110" y="75"/>
                </a:cxn>
                <a:cxn ang="0">
                  <a:pos x="104" y="85"/>
                </a:cxn>
                <a:cxn ang="0">
                  <a:pos x="97" y="94"/>
                </a:cxn>
                <a:cxn ang="0">
                  <a:pos x="90" y="101"/>
                </a:cxn>
                <a:cxn ang="0">
                  <a:pos x="80" y="106"/>
                </a:cxn>
                <a:cxn ang="0">
                  <a:pos x="70" y="109"/>
                </a:cxn>
                <a:cxn ang="0">
                  <a:pos x="70" y="109"/>
                </a:cxn>
                <a:cxn ang="0">
                  <a:pos x="59" y="111"/>
                </a:cxn>
                <a:cxn ang="0">
                  <a:pos x="47" y="111"/>
                </a:cxn>
                <a:cxn ang="0">
                  <a:pos x="37" y="108"/>
                </a:cxn>
                <a:cxn ang="0">
                  <a:pos x="28" y="104"/>
                </a:cxn>
                <a:cxn ang="0">
                  <a:pos x="19" y="97"/>
                </a:cxn>
                <a:cxn ang="0">
                  <a:pos x="12" y="89"/>
                </a:cxn>
                <a:cxn ang="0">
                  <a:pos x="5" y="80"/>
                </a:cxn>
                <a:cxn ang="0">
                  <a:pos x="2" y="70"/>
                </a:cxn>
                <a:cxn ang="0">
                  <a:pos x="2" y="70"/>
                </a:cxn>
                <a:cxn ang="0">
                  <a:pos x="0" y="57"/>
                </a:cxn>
                <a:cxn ang="0">
                  <a:pos x="2" y="47"/>
                </a:cxn>
                <a:cxn ang="0">
                  <a:pos x="4" y="37"/>
                </a:cxn>
                <a:cxn ang="0">
                  <a:pos x="9" y="26"/>
                </a:cxn>
                <a:cxn ang="0">
                  <a:pos x="16" y="17"/>
                </a:cxn>
                <a:cxn ang="0">
                  <a:pos x="23" y="11"/>
                </a:cxn>
                <a:cxn ang="0">
                  <a:pos x="33" y="5"/>
                </a:cxn>
                <a:cxn ang="0">
                  <a:pos x="44" y="2"/>
                </a:cxn>
                <a:cxn ang="0">
                  <a:pos x="44" y="2"/>
                </a:cxn>
                <a:cxn ang="0">
                  <a:pos x="54" y="0"/>
                </a:cxn>
                <a:cxn ang="0">
                  <a:pos x="66" y="0"/>
                </a:cxn>
                <a:cxn ang="0">
                  <a:pos x="77" y="4"/>
                </a:cxn>
                <a:cxn ang="0">
                  <a:pos x="85" y="9"/>
                </a:cxn>
                <a:cxn ang="0">
                  <a:pos x="94" y="14"/>
                </a:cxn>
                <a:cxn ang="0">
                  <a:pos x="101" y="23"/>
                </a:cxn>
                <a:cxn ang="0">
                  <a:pos x="108" y="31"/>
                </a:cxn>
                <a:cxn ang="0">
                  <a:pos x="111" y="42"/>
                </a:cxn>
                <a:cxn ang="0">
                  <a:pos x="111" y="42"/>
                </a:cxn>
              </a:cxnLst>
              <a:rect l="0" t="0" r="r" b="b"/>
              <a:pathLst>
                <a:path w="113" h="111">
                  <a:moveTo>
                    <a:pt x="111" y="42"/>
                  </a:moveTo>
                  <a:lnTo>
                    <a:pt x="111" y="42"/>
                  </a:lnTo>
                  <a:lnTo>
                    <a:pt x="113" y="54"/>
                  </a:lnTo>
                  <a:lnTo>
                    <a:pt x="111" y="64"/>
                  </a:lnTo>
                  <a:lnTo>
                    <a:pt x="110" y="75"/>
                  </a:lnTo>
                  <a:lnTo>
                    <a:pt x="104" y="85"/>
                  </a:lnTo>
                  <a:lnTo>
                    <a:pt x="97" y="94"/>
                  </a:lnTo>
                  <a:lnTo>
                    <a:pt x="90" y="101"/>
                  </a:lnTo>
                  <a:lnTo>
                    <a:pt x="80" y="106"/>
                  </a:lnTo>
                  <a:lnTo>
                    <a:pt x="70" y="109"/>
                  </a:lnTo>
                  <a:lnTo>
                    <a:pt x="70" y="109"/>
                  </a:lnTo>
                  <a:lnTo>
                    <a:pt x="59" y="111"/>
                  </a:lnTo>
                  <a:lnTo>
                    <a:pt x="47" y="111"/>
                  </a:lnTo>
                  <a:lnTo>
                    <a:pt x="37" y="108"/>
                  </a:lnTo>
                  <a:lnTo>
                    <a:pt x="28" y="104"/>
                  </a:lnTo>
                  <a:lnTo>
                    <a:pt x="19" y="97"/>
                  </a:lnTo>
                  <a:lnTo>
                    <a:pt x="12" y="89"/>
                  </a:lnTo>
                  <a:lnTo>
                    <a:pt x="5" y="80"/>
                  </a:lnTo>
                  <a:lnTo>
                    <a:pt x="2" y="70"/>
                  </a:lnTo>
                  <a:lnTo>
                    <a:pt x="2" y="70"/>
                  </a:lnTo>
                  <a:lnTo>
                    <a:pt x="0" y="57"/>
                  </a:lnTo>
                  <a:lnTo>
                    <a:pt x="2" y="47"/>
                  </a:lnTo>
                  <a:lnTo>
                    <a:pt x="4" y="37"/>
                  </a:lnTo>
                  <a:lnTo>
                    <a:pt x="9" y="26"/>
                  </a:lnTo>
                  <a:lnTo>
                    <a:pt x="16" y="17"/>
                  </a:lnTo>
                  <a:lnTo>
                    <a:pt x="23" y="11"/>
                  </a:lnTo>
                  <a:lnTo>
                    <a:pt x="33" y="5"/>
                  </a:lnTo>
                  <a:lnTo>
                    <a:pt x="44" y="2"/>
                  </a:lnTo>
                  <a:lnTo>
                    <a:pt x="44" y="2"/>
                  </a:lnTo>
                  <a:lnTo>
                    <a:pt x="54" y="0"/>
                  </a:lnTo>
                  <a:lnTo>
                    <a:pt x="66" y="0"/>
                  </a:lnTo>
                  <a:lnTo>
                    <a:pt x="77" y="4"/>
                  </a:lnTo>
                  <a:lnTo>
                    <a:pt x="85" y="9"/>
                  </a:lnTo>
                  <a:lnTo>
                    <a:pt x="94" y="14"/>
                  </a:lnTo>
                  <a:lnTo>
                    <a:pt x="101" y="23"/>
                  </a:lnTo>
                  <a:lnTo>
                    <a:pt x="108" y="31"/>
                  </a:lnTo>
                  <a:lnTo>
                    <a:pt x="111" y="42"/>
                  </a:lnTo>
                  <a:lnTo>
                    <a:pt x="111" y="42"/>
                  </a:lnTo>
                  <a:close/>
                </a:path>
              </a:pathLst>
            </a:custGeom>
            <a:solidFill>
              <a:srgbClr val="F57765"/>
            </a:solidFill>
            <a:ln w="9525">
              <a:noFill/>
              <a:round/>
            </a:ln>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455" name="Freeform 414"/>
            <p:cNvSpPr/>
            <p:nvPr/>
          </p:nvSpPr>
          <p:spPr bwMode="auto">
            <a:xfrm flipH="1">
              <a:off x="3599063" y="2105775"/>
              <a:ext cx="133403" cy="129837"/>
            </a:xfrm>
            <a:custGeom>
              <a:avLst/>
              <a:gdLst/>
              <a:ahLst/>
              <a:cxnLst>
                <a:cxn ang="0">
                  <a:pos x="67" y="26"/>
                </a:cxn>
                <a:cxn ang="0">
                  <a:pos x="67" y="26"/>
                </a:cxn>
                <a:cxn ang="0">
                  <a:pos x="67" y="33"/>
                </a:cxn>
                <a:cxn ang="0">
                  <a:pos x="67" y="40"/>
                </a:cxn>
                <a:cxn ang="0">
                  <a:pos x="65" y="47"/>
                </a:cxn>
                <a:cxn ang="0">
                  <a:pos x="62" y="52"/>
                </a:cxn>
                <a:cxn ang="0">
                  <a:pos x="59" y="57"/>
                </a:cxn>
                <a:cxn ang="0">
                  <a:pos x="53" y="63"/>
                </a:cxn>
                <a:cxn ang="0">
                  <a:pos x="48" y="66"/>
                </a:cxn>
                <a:cxn ang="0">
                  <a:pos x="41" y="68"/>
                </a:cxn>
                <a:cxn ang="0">
                  <a:pos x="41" y="68"/>
                </a:cxn>
                <a:cxn ang="0">
                  <a:pos x="34" y="70"/>
                </a:cxn>
                <a:cxn ang="0">
                  <a:pos x="27" y="70"/>
                </a:cxn>
                <a:cxn ang="0">
                  <a:pos x="22" y="68"/>
                </a:cxn>
                <a:cxn ang="0">
                  <a:pos x="15" y="64"/>
                </a:cxn>
                <a:cxn ang="0">
                  <a:pos x="10" y="61"/>
                </a:cxn>
                <a:cxn ang="0">
                  <a:pos x="6" y="56"/>
                </a:cxn>
                <a:cxn ang="0">
                  <a:pos x="3" y="51"/>
                </a:cxn>
                <a:cxn ang="0">
                  <a:pos x="0" y="44"/>
                </a:cxn>
                <a:cxn ang="0">
                  <a:pos x="0" y="44"/>
                </a:cxn>
                <a:cxn ang="0">
                  <a:pos x="0" y="37"/>
                </a:cxn>
                <a:cxn ang="0">
                  <a:pos x="0" y="30"/>
                </a:cxn>
                <a:cxn ang="0">
                  <a:pos x="1" y="23"/>
                </a:cxn>
                <a:cxn ang="0">
                  <a:pos x="5" y="18"/>
                </a:cxn>
                <a:cxn ang="0">
                  <a:pos x="8" y="12"/>
                </a:cxn>
                <a:cxn ang="0">
                  <a:pos x="13" y="7"/>
                </a:cxn>
                <a:cxn ang="0">
                  <a:pos x="19" y="4"/>
                </a:cxn>
                <a:cxn ang="0">
                  <a:pos x="26" y="2"/>
                </a:cxn>
                <a:cxn ang="0">
                  <a:pos x="26" y="2"/>
                </a:cxn>
                <a:cxn ang="0">
                  <a:pos x="32" y="0"/>
                </a:cxn>
                <a:cxn ang="0">
                  <a:pos x="39" y="2"/>
                </a:cxn>
                <a:cxn ang="0">
                  <a:pos x="45" y="4"/>
                </a:cxn>
                <a:cxn ang="0">
                  <a:pos x="52" y="5"/>
                </a:cxn>
                <a:cxn ang="0">
                  <a:pos x="57" y="11"/>
                </a:cxn>
                <a:cxn ang="0">
                  <a:pos x="60" y="14"/>
                </a:cxn>
                <a:cxn ang="0">
                  <a:pos x="64" y="21"/>
                </a:cxn>
                <a:cxn ang="0">
                  <a:pos x="67" y="26"/>
                </a:cxn>
                <a:cxn ang="0">
                  <a:pos x="67" y="26"/>
                </a:cxn>
              </a:cxnLst>
              <a:rect l="0" t="0" r="r" b="b"/>
              <a:pathLst>
                <a:path w="67" h="70">
                  <a:moveTo>
                    <a:pt x="67" y="26"/>
                  </a:moveTo>
                  <a:lnTo>
                    <a:pt x="67" y="26"/>
                  </a:lnTo>
                  <a:lnTo>
                    <a:pt x="67" y="33"/>
                  </a:lnTo>
                  <a:lnTo>
                    <a:pt x="67" y="40"/>
                  </a:lnTo>
                  <a:lnTo>
                    <a:pt x="65" y="47"/>
                  </a:lnTo>
                  <a:lnTo>
                    <a:pt x="62" y="52"/>
                  </a:lnTo>
                  <a:lnTo>
                    <a:pt x="59" y="57"/>
                  </a:lnTo>
                  <a:lnTo>
                    <a:pt x="53" y="63"/>
                  </a:lnTo>
                  <a:lnTo>
                    <a:pt x="48" y="66"/>
                  </a:lnTo>
                  <a:lnTo>
                    <a:pt x="41" y="68"/>
                  </a:lnTo>
                  <a:lnTo>
                    <a:pt x="41" y="68"/>
                  </a:lnTo>
                  <a:lnTo>
                    <a:pt x="34" y="70"/>
                  </a:lnTo>
                  <a:lnTo>
                    <a:pt x="27" y="70"/>
                  </a:lnTo>
                  <a:lnTo>
                    <a:pt x="22" y="68"/>
                  </a:lnTo>
                  <a:lnTo>
                    <a:pt x="15" y="64"/>
                  </a:lnTo>
                  <a:lnTo>
                    <a:pt x="10" y="61"/>
                  </a:lnTo>
                  <a:lnTo>
                    <a:pt x="6" y="56"/>
                  </a:lnTo>
                  <a:lnTo>
                    <a:pt x="3" y="51"/>
                  </a:lnTo>
                  <a:lnTo>
                    <a:pt x="0" y="44"/>
                  </a:lnTo>
                  <a:lnTo>
                    <a:pt x="0" y="44"/>
                  </a:lnTo>
                  <a:lnTo>
                    <a:pt x="0" y="37"/>
                  </a:lnTo>
                  <a:lnTo>
                    <a:pt x="0" y="30"/>
                  </a:lnTo>
                  <a:lnTo>
                    <a:pt x="1" y="23"/>
                  </a:lnTo>
                  <a:lnTo>
                    <a:pt x="5" y="18"/>
                  </a:lnTo>
                  <a:lnTo>
                    <a:pt x="8" y="12"/>
                  </a:lnTo>
                  <a:lnTo>
                    <a:pt x="13" y="7"/>
                  </a:lnTo>
                  <a:lnTo>
                    <a:pt x="19" y="4"/>
                  </a:lnTo>
                  <a:lnTo>
                    <a:pt x="26" y="2"/>
                  </a:lnTo>
                  <a:lnTo>
                    <a:pt x="26" y="2"/>
                  </a:lnTo>
                  <a:lnTo>
                    <a:pt x="32" y="0"/>
                  </a:lnTo>
                  <a:lnTo>
                    <a:pt x="39" y="2"/>
                  </a:lnTo>
                  <a:lnTo>
                    <a:pt x="45" y="4"/>
                  </a:lnTo>
                  <a:lnTo>
                    <a:pt x="52" y="5"/>
                  </a:lnTo>
                  <a:lnTo>
                    <a:pt x="57" y="11"/>
                  </a:lnTo>
                  <a:lnTo>
                    <a:pt x="60" y="14"/>
                  </a:lnTo>
                  <a:lnTo>
                    <a:pt x="64" y="21"/>
                  </a:lnTo>
                  <a:lnTo>
                    <a:pt x="67" y="26"/>
                  </a:lnTo>
                  <a:lnTo>
                    <a:pt x="67" y="26"/>
                  </a:lnTo>
                  <a:close/>
                </a:path>
              </a:pathLst>
            </a:custGeom>
            <a:solidFill>
              <a:srgbClr val="FFDC9F"/>
            </a:solidFill>
            <a:ln w="9525">
              <a:noFill/>
              <a:round/>
            </a:ln>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456" name="Freeform 415"/>
            <p:cNvSpPr/>
            <p:nvPr/>
          </p:nvSpPr>
          <p:spPr bwMode="auto">
            <a:xfrm flipH="1">
              <a:off x="3632911" y="2139161"/>
              <a:ext cx="65706" cy="63064"/>
            </a:xfrm>
            <a:custGeom>
              <a:avLst/>
              <a:gdLst/>
              <a:ahLst/>
              <a:cxnLst>
                <a:cxn ang="0">
                  <a:pos x="33" y="13"/>
                </a:cxn>
                <a:cxn ang="0">
                  <a:pos x="33" y="13"/>
                </a:cxn>
                <a:cxn ang="0">
                  <a:pos x="33" y="20"/>
                </a:cxn>
                <a:cxn ang="0">
                  <a:pos x="31" y="26"/>
                </a:cxn>
                <a:cxn ang="0">
                  <a:pos x="26" y="31"/>
                </a:cxn>
                <a:cxn ang="0">
                  <a:pos x="21" y="34"/>
                </a:cxn>
                <a:cxn ang="0">
                  <a:pos x="21" y="34"/>
                </a:cxn>
                <a:cxn ang="0">
                  <a:pos x="14" y="34"/>
                </a:cxn>
                <a:cxn ang="0">
                  <a:pos x="7" y="33"/>
                </a:cxn>
                <a:cxn ang="0">
                  <a:pos x="3" y="27"/>
                </a:cxn>
                <a:cxn ang="0">
                  <a:pos x="0" y="20"/>
                </a:cxn>
                <a:cxn ang="0">
                  <a:pos x="0" y="20"/>
                </a:cxn>
                <a:cxn ang="0">
                  <a:pos x="0" y="15"/>
                </a:cxn>
                <a:cxn ang="0">
                  <a:pos x="2" y="8"/>
                </a:cxn>
                <a:cxn ang="0">
                  <a:pos x="7" y="3"/>
                </a:cxn>
                <a:cxn ang="0">
                  <a:pos x="12" y="1"/>
                </a:cxn>
                <a:cxn ang="0">
                  <a:pos x="12" y="1"/>
                </a:cxn>
                <a:cxn ang="0">
                  <a:pos x="19" y="0"/>
                </a:cxn>
                <a:cxn ang="0">
                  <a:pos x="26" y="3"/>
                </a:cxn>
                <a:cxn ang="0">
                  <a:pos x="29" y="6"/>
                </a:cxn>
                <a:cxn ang="0">
                  <a:pos x="33" y="13"/>
                </a:cxn>
                <a:cxn ang="0">
                  <a:pos x="33" y="13"/>
                </a:cxn>
              </a:cxnLst>
              <a:rect l="0" t="0" r="r" b="b"/>
              <a:pathLst>
                <a:path w="33" h="34">
                  <a:moveTo>
                    <a:pt x="33" y="13"/>
                  </a:moveTo>
                  <a:lnTo>
                    <a:pt x="33" y="13"/>
                  </a:lnTo>
                  <a:lnTo>
                    <a:pt x="33" y="20"/>
                  </a:lnTo>
                  <a:lnTo>
                    <a:pt x="31" y="26"/>
                  </a:lnTo>
                  <a:lnTo>
                    <a:pt x="26" y="31"/>
                  </a:lnTo>
                  <a:lnTo>
                    <a:pt x="21" y="34"/>
                  </a:lnTo>
                  <a:lnTo>
                    <a:pt x="21" y="34"/>
                  </a:lnTo>
                  <a:lnTo>
                    <a:pt x="14" y="34"/>
                  </a:lnTo>
                  <a:lnTo>
                    <a:pt x="7" y="33"/>
                  </a:lnTo>
                  <a:lnTo>
                    <a:pt x="3" y="27"/>
                  </a:lnTo>
                  <a:lnTo>
                    <a:pt x="0" y="20"/>
                  </a:lnTo>
                  <a:lnTo>
                    <a:pt x="0" y="20"/>
                  </a:lnTo>
                  <a:lnTo>
                    <a:pt x="0" y="15"/>
                  </a:lnTo>
                  <a:lnTo>
                    <a:pt x="2" y="8"/>
                  </a:lnTo>
                  <a:lnTo>
                    <a:pt x="7" y="3"/>
                  </a:lnTo>
                  <a:lnTo>
                    <a:pt x="12" y="1"/>
                  </a:lnTo>
                  <a:lnTo>
                    <a:pt x="12" y="1"/>
                  </a:lnTo>
                  <a:lnTo>
                    <a:pt x="19" y="0"/>
                  </a:lnTo>
                  <a:lnTo>
                    <a:pt x="26" y="3"/>
                  </a:lnTo>
                  <a:lnTo>
                    <a:pt x="29" y="6"/>
                  </a:lnTo>
                  <a:lnTo>
                    <a:pt x="33" y="13"/>
                  </a:lnTo>
                  <a:lnTo>
                    <a:pt x="33" y="13"/>
                  </a:lnTo>
                  <a:close/>
                </a:path>
              </a:pathLst>
            </a:custGeom>
            <a:solidFill>
              <a:srgbClr val="7CA99F"/>
            </a:solidFill>
            <a:ln w="9525">
              <a:noFill/>
              <a:round/>
            </a:ln>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457" name="Freeform 416"/>
            <p:cNvSpPr/>
            <p:nvPr/>
          </p:nvSpPr>
          <p:spPr bwMode="auto">
            <a:xfrm flipH="1">
              <a:off x="4262093" y="2231902"/>
              <a:ext cx="459940" cy="369110"/>
            </a:xfrm>
            <a:custGeom>
              <a:avLst/>
              <a:gdLst/>
              <a:ahLst/>
              <a:cxnLst>
                <a:cxn ang="0">
                  <a:pos x="0" y="156"/>
                </a:cxn>
                <a:cxn ang="0">
                  <a:pos x="33" y="199"/>
                </a:cxn>
                <a:cxn ang="0">
                  <a:pos x="72" y="104"/>
                </a:cxn>
                <a:cxn ang="0">
                  <a:pos x="115" y="144"/>
                </a:cxn>
                <a:cxn ang="0">
                  <a:pos x="146" y="62"/>
                </a:cxn>
                <a:cxn ang="0">
                  <a:pos x="198" y="93"/>
                </a:cxn>
                <a:cxn ang="0">
                  <a:pos x="226" y="45"/>
                </a:cxn>
                <a:cxn ang="0">
                  <a:pos x="231" y="0"/>
                </a:cxn>
                <a:cxn ang="0">
                  <a:pos x="191" y="64"/>
                </a:cxn>
                <a:cxn ang="0">
                  <a:pos x="137" y="29"/>
                </a:cxn>
                <a:cxn ang="0">
                  <a:pos x="108" y="106"/>
                </a:cxn>
                <a:cxn ang="0">
                  <a:pos x="65" y="71"/>
                </a:cxn>
                <a:cxn ang="0">
                  <a:pos x="30" y="159"/>
                </a:cxn>
                <a:cxn ang="0">
                  <a:pos x="9" y="133"/>
                </a:cxn>
                <a:cxn ang="0">
                  <a:pos x="0" y="156"/>
                </a:cxn>
              </a:cxnLst>
              <a:rect l="0" t="0" r="r" b="b"/>
              <a:pathLst>
                <a:path w="231" h="199">
                  <a:moveTo>
                    <a:pt x="0" y="156"/>
                  </a:moveTo>
                  <a:lnTo>
                    <a:pt x="33" y="199"/>
                  </a:lnTo>
                  <a:lnTo>
                    <a:pt x="72" y="104"/>
                  </a:lnTo>
                  <a:lnTo>
                    <a:pt x="115" y="144"/>
                  </a:lnTo>
                  <a:lnTo>
                    <a:pt x="146" y="62"/>
                  </a:lnTo>
                  <a:lnTo>
                    <a:pt x="198" y="93"/>
                  </a:lnTo>
                  <a:lnTo>
                    <a:pt x="226" y="45"/>
                  </a:lnTo>
                  <a:lnTo>
                    <a:pt x="231" y="0"/>
                  </a:lnTo>
                  <a:lnTo>
                    <a:pt x="191" y="64"/>
                  </a:lnTo>
                  <a:lnTo>
                    <a:pt x="137" y="29"/>
                  </a:lnTo>
                  <a:lnTo>
                    <a:pt x="108" y="106"/>
                  </a:lnTo>
                  <a:lnTo>
                    <a:pt x="65" y="71"/>
                  </a:lnTo>
                  <a:lnTo>
                    <a:pt x="30" y="159"/>
                  </a:lnTo>
                  <a:lnTo>
                    <a:pt x="9" y="133"/>
                  </a:lnTo>
                  <a:lnTo>
                    <a:pt x="0" y="156"/>
                  </a:lnTo>
                  <a:close/>
                </a:path>
              </a:pathLst>
            </a:custGeom>
            <a:solidFill>
              <a:srgbClr val="A9BB17"/>
            </a:solidFill>
            <a:ln w="9525">
              <a:noFill/>
              <a:round/>
            </a:ln>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458" name="Freeform 417"/>
            <p:cNvSpPr/>
            <p:nvPr/>
          </p:nvSpPr>
          <p:spPr bwMode="auto">
            <a:xfrm flipH="1">
              <a:off x="4244173" y="2083517"/>
              <a:ext cx="332511" cy="241127"/>
            </a:xfrm>
            <a:custGeom>
              <a:avLst/>
              <a:gdLst/>
              <a:ahLst/>
              <a:cxnLst>
                <a:cxn ang="0">
                  <a:pos x="0" y="111"/>
                </a:cxn>
                <a:cxn ang="0">
                  <a:pos x="23" y="130"/>
                </a:cxn>
                <a:cxn ang="0">
                  <a:pos x="56" y="66"/>
                </a:cxn>
                <a:cxn ang="0">
                  <a:pos x="110" y="102"/>
                </a:cxn>
                <a:cxn ang="0">
                  <a:pos x="143" y="35"/>
                </a:cxn>
                <a:cxn ang="0">
                  <a:pos x="162" y="52"/>
                </a:cxn>
                <a:cxn ang="0">
                  <a:pos x="167" y="23"/>
                </a:cxn>
                <a:cxn ang="0">
                  <a:pos x="129" y="0"/>
                </a:cxn>
                <a:cxn ang="0">
                  <a:pos x="99" y="68"/>
                </a:cxn>
                <a:cxn ang="0">
                  <a:pos x="58" y="35"/>
                </a:cxn>
                <a:cxn ang="0">
                  <a:pos x="33" y="64"/>
                </a:cxn>
                <a:cxn ang="0">
                  <a:pos x="0" y="111"/>
                </a:cxn>
              </a:cxnLst>
              <a:rect l="0" t="0" r="r" b="b"/>
              <a:pathLst>
                <a:path w="167" h="130">
                  <a:moveTo>
                    <a:pt x="0" y="111"/>
                  </a:moveTo>
                  <a:lnTo>
                    <a:pt x="23" y="130"/>
                  </a:lnTo>
                  <a:lnTo>
                    <a:pt x="56" y="66"/>
                  </a:lnTo>
                  <a:lnTo>
                    <a:pt x="110" y="102"/>
                  </a:lnTo>
                  <a:lnTo>
                    <a:pt x="143" y="35"/>
                  </a:lnTo>
                  <a:lnTo>
                    <a:pt x="162" y="52"/>
                  </a:lnTo>
                  <a:lnTo>
                    <a:pt x="167" y="23"/>
                  </a:lnTo>
                  <a:lnTo>
                    <a:pt x="129" y="0"/>
                  </a:lnTo>
                  <a:lnTo>
                    <a:pt x="99" y="68"/>
                  </a:lnTo>
                  <a:lnTo>
                    <a:pt x="58" y="35"/>
                  </a:lnTo>
                  <a:lnTo>
                    <a:pt x="33" y="64"/>
                  </a:lnTo>
                  <a:lnTo>
                    <a:pt x="0" y="111"/>
                  </a:lnTo>
                  <a:close/>
                </a:path>
              </a:pathLst>
            </a:custGeom>
            <a:solidFill>
              <a:srgbClr val="A9BB17"/>
            </a:solidFill>
            <a:ln w="9525">
              <a:noFill/>
              <a:round/>
            </a:ln>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459" name="Freeform 418"/>
            <p:cNvSpPr/>
            <p:nvPr/>
          </p:nvSpPr>
          <p:spPr bwMode="auto">
            <a:xfrm flipH="1">
              <a:off x="4365630" y="2053840"/>
              <a:ext cx="47786" cy="74193"/>
            </a:xfrm>
            <a:custGeom>
              <a:avLst/>
              <a:gdLst/>
              <a:ahLst/>
              <a:cxnLst>
                <a:cxn ang="0">
                  <a:pos x="0" y="25"/>
                </a:cxn>
                <a:cxn ang="0">
                  <a:pos x="10" y="40"/>
                </a:cxn>
                <a:cxn ang="0">
                  <a:pos x="24" y="0"/>
                </a:cxn>
                <a:cxn ang="0">
                  <a:pos x="0" y="25"/>
                </a:cxn>
              </a:cxnLst>
              <a:rect l="0" t="0" r="r" b="b"/>
              <a:pathLst>
                <a:path w="24" h="40">
                  <a:moveTo>
                    <a:pt x="0" y="25"/>
                  </a:moveTo>
                  <a:lnTo>
                    <a:pt x="10" y="40"/>
                  </a:lnTo>
                  <a:lnTo>
                    <a:pt x="24" y="0"/>
                  </a:lnTo>
                  <a:lnTo>
                    <a:pt x="0" y="25"/>
                  </a:lnTo>
                  <a:close/>
                </a:path>
              </a:pathLst>
            </a:custGeom>
            <a:solidFill>
              <a:srgbClr val="A9BB17"/>
            </a:solidFill>
            <a:ln w="9525">
              <a:noFill/>
              <a:round/>
            </a:ln>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460" name="Freeform 419"/>
            <p:cNvSpPr/>
            <p:nvPr/>
          </p:nvSpPr>
          <p:spPr bwMode="auto">
            <a:xfrm flipH="1">
              <a:off x="4224263" y="2000050"/>
              <a:ext cx="95572" cy="79758"/>
            </a:xfrm>
            <a:custGeom>
              <a:avLst/>
              <a:gdLst/>
              <a:ahLst/>
              <a:cxnLst>
                <a:cxn ang="0">
                  <a:pos x="3" y="12"/>
                </a:cxn>
                <a:cxn ang="0">
                  <a:pos x="43" y="43"/>
                </a:cxn>
                <a:cxn ang="0">
                  <a:pos x="48" y="16"/>
                </a:cxn>
                <a:cxn ang="0">
                  <a:pos x="15" y="0"/>
                </a:cxn>
                <a:cxn ang="0">
                  <a:pos x="0" y="9"/>
                </a:cxn>
                <a:cxn ang="0">
                  <a:pos x="3" y="12"/>
                </a:cxn>
              </a:cxnLst>
              <a:rect l="0" t="0" r="r" b="b"/>
              <a:pathLst>
                <a:path w="48" h="43">
                  <a:moveTo>
                    <a:pt x="3" y="12"/>
                  </a:moveTo>
                  <a:lnTo>
                    <a:pt x="43" y="43"/>
                  </a:lnTo>
                  <a:lnTo>
                    <a:pt x="48" y="16"/>
                  </a:lnTo>
                  <a:lnTo>
                    <a:pt x="15" y="0"/>
                  </a:lnTo>
                  <a:lnTo>
                    <a:pt x="0" y="9"/>
                  </a:lnTo>
                  <a:lnTo>
                    <a:pt x="3" y="12"/>
                  </a:lnTo>
                  <a:close/>
                </a:path>
              </a:pathLst>
            </a:custGeom>
            <a:solidFill>
              <a:srgbClr val="A9BB17"/>
            </a:solidFill>
            <a:ln w="9525">
              <a:noFill/>
              <a:round/>
            </a:ln>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461" name="Freeform 420"/>
            <p:cNvSpPr/>
            <p:nvPr/>
          </p:nvSpPr>
          <p:spPr bwMode="auto">
            <a:xfrm flipH="1">
              <a:off x="4224263" y="2000050"/>
              <a:ext cx="95572" cy="79758"/>
            </a:xfrm>
            <a:custGeom>
              <a:avLst/>
              <a:gdLst/>
              <a:ahLst/>
              <a:cxnLst>
                <a:cxn ang="0">
                  <a:pos x="3" y="12"/>
                </a:cxn>
                <a:cxn ang="0">
                  <a:pos x="43" y="43"/>
                </a:cxn>
                <a:cxn ang="0">
                  <a:pos x="48" y="16"/>
                </a:cxn>
                <a:cxn ang="0">
                  <a:pos x="15" y="0"/>
                </a:cxn>
                <a:cxn ang="0">
                  <a:pos x="0" y="9"/>
                </a:cxn>
              </a:cxnLst>
              <a:rect l="0" t="0" r="r" b="b"/>
              <a:pathLst>
                <a:path w="48" h="43">
                  <a:moveTo>
                    <a:pt x="3" y="12"/>
                  </a:moveTo>
                  <a:lnTo>
                    <a:pt x="43" y="43"/>
                  </a:lnTo>
                  <a:lnTo>
                    <a:pt x="48" y="16"/>
                  </a:lnTo>
                  <a:lnTo>
                    <a:pt x="15" y="0"/>
                  </a:lnTo>
                  <a:lnTo>
                    <a:pt x="0" y="9"/>
                  </a:lnTo>
                </a:path>
              </a:pathLst>
            </a:custGeom>
            <a:noFill/>
            <a:ln w="9525">
              <a:noFill/>
              <a:round/>
            </a:ln>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462" name="Freeform 421"/>
            <p:cNvSpPr/>
            <p:nvPr/>
          </p:nvSpPr>
          <p:spPr bwMode="auto">
            <a:xfrm flipH="1">
              <a:off x="3881797" y="2382143"/>
              <a:ext cx="31857" cy="25967"/>
            </a:xfrm>
            <a:custGeom>
              <a:avLst/>
              <a:gdLst/>
              <a:ahLst/>
              <a:cxnLst>
                <a:cxn ang="0">
                  <a:pos x="16" y="7"/>
                </a:cxn>
                <a:cxn ang="0">
                  <a:pos x="16" y="7"/>
                </a:cxn>
                <a:cxn ang="0">
                  <a:pos x="16" y="9"/>
                </a:cxn>
                <a:cxn ang="0">
                  <a:pos x="14" y="12"/>
                </a:cxn>
                <a:cxn ang="0">
                  <a:pos x="11" y="14"/>
                </a:cxn>
                <a:cxn ang="0">
                  <a:pos x="9" y="14"/>
                </a:cxn>
                <a:cxn ang="0">
                  <a:pos x="9" y="14"/>
                </a:cxn>
                <a:cxn ang="0">
                  <a:pos x="6" y="14"/>
                </a:cxn>
                <a:cxn ang="0">
                  <a:pos x="4" y="12"/>
                </a:cxn>
                <a:cxn ang="0">
                  <a:pos x="2" y="9"/>
                </a:cxn>
                <a:cxn ang="0">
                  <a:pos x="0" y="7"/>
                </a:cxn>
                <a:cxn ang="0">
                  <a:pos x="0" y="7"/>
                </a:cxn>
                <a:cxn ang="0">
                  <a:pos x="2" y="4"/>
                </a:cxn>
                <a:cxn ang="0">
                  <a:pos x="4" y="2"/>
                </a:cxn>
                <a:cxn ang="0">
                  <a:pos x="6" y="0"/>
                </a:cxn>
                <a:cxn ang="0">
                  <a:pos x="9" y="0"/>
                </a:cxn>
                <a:cxn ang="0">
                  <a:pos x="9" y="0"/>
                </a:cxn>
                <a:cxn ang="0">
                  <a:pos x="11" y="0"/>
                </a:cxn>
                <a:cxn ang="0">
                  <a:pos x="14" y="2"/>
                </a:cxn>
                <a:cxn ang="0">
                  <a:pos x="16" y="4"/>
                </a:cxn>
                <a:cxn ang="0">
                  <a:pos x="16" y="7"/>
                </a:cxn>
                <a:cxn ang="0">
                  <a:pos x="16" y="7"/>
                </a:cxn>
              </a:cxnLst>
              <a:rect l="0" t="0" r="r" b="b"/>
              <a:pathLst>
                <a:path w="16" h="14">
                  <a:moveTo>
                    <a:pt x="16" y="7"/>
                  </a:moveTo>
                  <a:lnTo>
                    <a:pt x="16" y="7"/>
                  </a:lnTo>
                  <a:lnTo>
                    <a:pt x="16" y="9"/>
                  </a:lnTo>
                  <a:lnTo>
                    <a:pt x="14" y="12"/>
                  </a:lnTo>
                  <a:lnTo>
                    <a:pt x="11" y="14"/>
                  </a:lnTo>
                  <a:lnTo>
                    <a:pt x="9" y="14"/>
                  </a:lnTo>
                  <a:lnTo>
                    <a:pt x="9" y="14"/>
                  </a:lnTo>
                  <a:lnTo>
                    <a:pt x="6" y="14"/>
                  </a:lnTo>
                  <a:lnTo>
                    <a:pt x="4" y="12"/>
                  </a:lnTo>
                  <a:lnTo>
                    <a:pt x="2" y="9"/>
                  </a:lnTo>
                  <a:lnTo>
                    <a:pt x="0" y="7"/>
                  </a:lnTo>
                  <a:lnTo>
                    <a:pt x="0" y="7"/>
                  </a:lnTo>
                  <a:lnTo>
                    <a:pt x="2" y="4"/>
                  </a:lnTo>
                  <a:lnTo>
                    <a:pt x="4" y="2"/>
                  </a:lnTo>
                  <a:lnTo>
                    <a:pt x="6" y="0"/>
                  </a:lnTo>
                  <a:lnTo>
                    <a:pt x="9" y="0"/>
                  </a:lnTo>
                  <a:lnTo>
                    <a:pt x="9" y="0"/>
                  </a:lnTo>
                  <a:lnTo>
                    <a:pt x="11" y="0"/>
                  </a:lnTo>
                  <a:lnTo>
                    <a:pt x="14" y="2"/>
                  </a:lnTo>
                  <a:lnTo>
                    <a:pt x="16" y="4"/>
                  </a:lnTo>
                  <a:lnTo>
                    <a:pt x="16" y="7"/>
                  </a:lnTo>
                  <a:lnTo>
                    <a:pt x="16" y="7"/>
                  </a:lnTo>
                  <a:close/>
                </a:path>
              </a:pathLst>
            </a:custGeom>
            <a:solidFill>
              <a:srgbClr val="D75192"/>
            </a:solidFill>
            <a:ln w="9525">
              <a:noFill/>
              <a:round/>
            </a:ln>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463" name="Freeform 422"/>
            <p:cNvSpPr/>
            <p:nvPr/>
          </p:nvSpPr>
          <p:spPr bwMode="auto">
            <a:xfrm flipH="1">
              <a:off x="3660787" y="2376578"/>
              <a:ext cx="31857" cy="25967"/>
            </a:xfrm>
            <a:custGeom>
              <a:avLst/>
              <a:gdLst/>
              <a:ahLst/>
              <a:cxnLst>
                <a:cxn ang="0">
                  <a:pos x="16" y="7"/>
                </a:cxn>
                <a:cxn ang="0">
                  <a:pos x="16" y="7"/>
                </a:cxn>
                <a:cxn ang="0">
                  <a:pos x="14" y="10"/>
                </a:cxn>
                <a:cxn ang="0">
                  <a:pos x="14" y="12"/>
                </a:cxn>
                <a:cxn ang="0">
                  <a:pos x="11" y="14"/>
                </a:cxn>
                <a:cxn ang="0">
                  <a:pos x="9" y="14"/>
                </a:cxn>
                <a:cxn ang="0">
                  <a:pos x="9" y="14"/>
                </a:cxn>
                <a:cxn ang="0">
                  <a:pos x="6" y="14"/>
                </a:cxn>
                <a:cxn ang="0">
                  <a:pos x="4" y="12"/>
                </a:cxn>
                <a:cxn ang="0">
                  <a:pos x="2" y="10"/>
                </a:cxn>
                <a:cxn ang="0">
                  <a:pos x="0" y="7"/>
                </a:cxn>
                <a:cxn ang="0">
                  <a:pos x="0" y="7"/>
                </a:cxn>
                <a:cxn ang="0">
                  <a:pos x="2" y="3"/>
                </a:cxn>
                <a:cxn ang="0">
                  <a:pos x="4" y="2"/>
                </a:cxn>
                <a:cxn ang="0">
                  <a:pos x="6" y="0"/>
                </a:cxn>
                <a:cxn ang="0">
                  <a:pos x="9" y="0"/>
                </a:cxn>
                <a:cxn ang="0">
                  <a:pos x="9" y="0"/>
                </a:cxn>
                <a:cxn ang="0">
                  <a:pos x="11" y="0"/>
                </a:cxn>
                <a:cxn ang="0">
                  <a:pos x="14" y="2"/>
                </a:cxn>
                <a:cxn ang="0">
                  <a:pos x="14" y="3"/>
                </a:cxn>
                <a:cxn ang="0">
                  <a:pos x="16" y="7"/>
                </a:cxn>
                <a:cxn ang="0">
                  <a:pos x="16" y="7"/>
                </a:cxn>
              </a:cxnLst>
              <a:rect l="0" t="0" r="r" b="b"/>
              <a:pathLst>
                <a:path w="16" h="14">
                  <a:moveTo>
                    <a:pt x="16" y="7"/>
                  </a:moveTo>
                  <a:lnTo>
                    <a:pt x="16" y="7"/>
                  </a:lnTo>
                  <a:lnTo>
                    <a:pt x="14" y="10"/>
                  </a:lnTo>
                  <a:lnTo>
                    <a:pt x="14" y="12"/>
                  </a:lnTo>
                  <a:lnTo>
                    <a:pt x="11" y="14"/>
                  </a:lnTo>
                  <a:lnTo>
                    <a:pt x="9" y="14"/>
                  </a:lnTo>
                  <a:lnTo>
                    <a:pt x="9" y="14"/>
                  </a:lnTo>
                  <a:lnTo>
                    <a:pt x="6" y="14"/>
                  </a:lnTo>
                  <a:lnTo>
                    <a:pt x="4" y="12"/>
                  </a:lnTo>
                  <a:lnTo>
                    <a:pt x="2" y="10"/>
                  </a:lnTo>
                  <a:lnTo>
                    <a:pt x="0" y="7"/>
                  </a:lnTo>
                  <a:lnTo>
                    <a:pt x="0" y="7"/>
                  </a:lnTo>
                  <a:lnTo>
                    <a:pt x="2" y="3"/>
                  </a:lnTo>
                  <a:lnTo>
                    <a:pt x="4" y="2"/>
                  </a:lnTo>
                  <a:lnTo>
                    <a:pt x="6" y="0"/>
                  </a:lnTo>
                  <a:lnTo>
                    <a:pt x="9" y="0"/>
                  </a:lnTo>
                  <a:lnTo>
                    <a:pt x="9" y="0"/>
                  </a:lnTo>
                  <a:lnTo>
                    <a:pt x="11" y="0"/>
                  </a:lnTo>
                  <a:lnTo>
                    <a:pt x="14" y="2"/>
                  </a:lnTo>
                  <a:lnTo>
                    <a:pt x="14" y="3"/>
                  </a:lnTo>
                  <a:lnTo>
                    <a:pt x="16" y="7"/>
                  </a:lnTo>
                  <a:lnTo>
                    <a:pt x="16" y="7"/>
                  </a:lnTo>
                  <a:close/>
                </a:path>
              </a:pathLst>
            </a:custGeom>
            <a:solidFill>
              <a:srgbClr val="D75192"/>
            </a:solidFill>
            <a:ln w="9525">
              <a:noFill/>
              <a:round/>
            </a:ln>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464" name="Freeform 423"/>
            <p:cNvSpPr/>
            <p:nvPr/>
          </p:nvSpPr>
          <p:spPr bwMode="auto">
            <a:xfrm flipH="1">
              <a:off x="3784234" y="2424804"/>
              <a:ext cx="27875" cy="25967"/>
            </a:xfrm>
            <a:custGeom>
              <a:avLst/>
              <a:gdLst/>
              <a:ahLst/>
              <a:cxnLst>
                <a:cxn ang="0">
                  <a:pos x="14" y="7"/>
                </a:cxn>
                <a:cxn ang="0">
                  <a:pos x="14" y="7"/>
                </a:cxn>
                <a:cxn ang="0">
                  <a:pos x="14" y="10"/>
                </a:cxn>
                <a:cxn ang="0">
                  <a:pos x="12" y="12"/>
                </a:cxn>
                <a:cxn ang="0">
                  <a:pos x="8" y="14"/>
                </a:cxn>
                <a:cxn ang="0">
                  <a:pos x="7" y="14"/>
                </a:cxn>
                <a:cxn ang="0">
                  <a:pos x="7" y="14"/>
                </a:cxn>
                <a:cxn ang="0">
                  <a:pos x="3" y="14"/>
                </a:cxn>
                <a:cxn ang="0">
                  <a:pos x="1" y="12"/>
                </a:cxn>
                <a:cxn ang="0">
                  <a:pos x="0" y="10"/>
                </a:cxn>
                <a:cxn ang="0">
                  <a:pos x="0" y="7"/>
                </a:cxn>
                <a:cxn ang="0">
                  <a:pos x="0" y="7"/>
                </a:cxn>
                <a:cxn ang="0">
                  <a:pos x="0" y="3"/>
                </a:cxn>
                <a:cxn ang="0">
                  <a:pos x="1" y="2"/>
                </a:cxn>
                <a:cxn ang="0">
                  <a:pos x="3" y="0"/>
                </a:cxn>
                <a:cxn ang="0">
                  <a:pos x="7" y="0"/>
                </a:cxn>
                <a:cxn ang="0">
                  <a:pos x="7" y="0"/>
                </a:cxn>
                <a:cxn ang="0">
                  <a:pos x="8" y="0"/>
                </a:cxn>
                <a:cxn ang="0">
                  <a:pos x="12" y="2"/>
                </a:cxn>
                <a:cxn ang="0">
                  <a:pos x="14" y="3"/>
                </a:cxn>
                <a:cxn ang="0">
                  <a:pos x="14" y="7"/>
                </a:cxn>
                <a:cxn ang="0">
                  <a:pos x="14" y="7"/>
                </a:cxn>
              </a:cxnLst>
              <a:rect l="0" t="0" r="r" b="b"/>
              <a:pathLst>
                <a:path w="14" h="14">
                  <a:moveTo>
                    <a:pt x="14" y="7"/>
                  </a:moveTo>
                  <a:lnTo>
                    <a:pt x="14" y="7"/>
                  </a:lnTo>
                  <a:lnTo>
                    <a:pt x="14" y="10"/>
                  </a:lnTo>
                  <a:lnTo>
                    <a:pt x="12" y="12"/>
                  </a:lnTo>
                  <a:lnTo>
                    <a:pt x="8" y="14"/>
                  </a:lnTo>
                  <a:lnTo>
                    <a:pt x="7" y="14"/>
                  </a:lnTo>
                  <a:lnTo>
                    <a:pt x="7" y="14"/>
                  </a:lnTo>
                  <a:lnTo>
                    <a:pt x="3" y="14"/>
                  </a:lnTo>
                  <a:lnTo>
                    <a:pt x="1" y="12"/>
                  </a:lnTo>
                  <a:lnTo>
                    <a:pt x="0" y="10"/>
                  </a:lnTo>
                  <a:lnTo>
                    <a:pt x="0" y="7"/>
                  </a:lnTo>
                  <a:lnTo>
                    <a:pt x="0" y="7"/>
                  </a:lnTo>
                  <a:lnTo>
                    <a:pt x="0" y="3"/>
                  </a:lnTo>
                  <a:lnTo>
                    <a:pt x="1" y="2"/>
                  </a:lnTo>
                  <a:lnTo>
                    <a:pt x="3" y="0"/>
                  </a:lnTo>
                  <a:lnTo>
                    <a:pt x="7" y="0"/>
                  </a:lnTo>
                  <a:lnTo>
                    <a:pt x="7" y="0"/>
                  </a:lnTo>
                  <a:lnTo>
                    <a:pt x="8" y="0"/>
                  </a:lnTo>
                  <a:lnTo>
                    <a:pt x="12" y="2"/>
                  </a:lnTo>
                  <a:lnTo>
                    <a:pt x="14" y="3"/>
                  </a:lnTo>
                  <a:lnTo>
                    <a:pt x="14" y="7"/>
                  </a:lnTo>
                  <a:lnTo>
                    <a:pt x="14" y="7"/>
                  </a:lnTo>
                  <a:close/>
                </a:path>
              </a:pathLst>
            </a:custGeom>
            <a:solidFill>
              <a:srgbClr val="D75192"/>
            </a:solidFill>
            <a:ln w="9525">
              <a:noFill/>
              <a:round/>
            </a:ln>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465" name="Freeform 424"/>
            <p:cNvSpPr/>
            <p:nvPr/>
          </p:nvSpPr>
          <p:spPr bwMode="auto">
            <a:xfrm flipH="1">
              <a:off x="3674724" y="2473029"/>
              <a:ext cx="27875" cy="25967"/>
            </a:xfrm>
            <a:custGeom>
              <a:avLst/>
              <a:gdLst/>
              <a:ahLst/>
              <a:cxnLst>
                <a:cxn ang="0">
                  <a:pos x="14" y="7"/>
                </a:cxn>
                <a:cxn ang="0">
                  <a:pos x="14" y="7"/>
                </a:cxn>
                <a:cxn ang="0">
                  <a:pos x="14" y="10"/>
                </a:cxn>
                <a:cxn ang="0">
                  <a:pos x="12" y="12"/>
                </a:cxn>
                <a:cxn ang="0">
                  <a:pos x="9" y="14"/>
                </a:cxn>
                <a:cxn ang="0">
                  <a:pos x="7" y="14"/>
                </a:cxn>
                <a:cxn ang="0">
                  <a:pos x="7" y="14"/>
                </a:cxn>
                <a:cxn ang="0">
                  <a:pos x="4" y="14"/>
                </a:cxn>
                <a:cxn ang="0">
                  <a:pos x="2" y="12"/>
                </a:cxn>
                <a:cxn ang="0">
                  <a:pos x="0" y="10"/>
                </a:cxn>
                <a:cxn ang="0">
                  <a:pos x="0" y="7"/>
                </a:cxn>
                <a:cxn ang="0">
                  <a:pos x="0" y="7"/>
                </a:cxn>
                <a:cxn ang="0">
                  <a:pos x="0" y="3"/>
                </a:cxn>
                <a:cxn ang="0">
                  <a:pos x="2" y="2"/>
                </a:cxn>
                <a:cxn ang="0">
                  <a:pos x="4" y="0"/>
                </a:cxn>
                <a:cxn ang="0">
                  <a:pos x="7" y="0"/>
                </a:cxn>
                <a:cxn ang="0">
                  <a:pos x="7" y="0"/>
                </a:cxn>
                <a:cxn ang="0">
                  <a:pos x="9" y="0"/>
                </a:cxn>
                <a:cxn ang="0">
                  <a:pos x="12" y="2"/>
                </a:cxn>
                <a:cxn ang="0">
                  <a:pos x="14" y="3"/>
                </a:cxn>
                <a:cxn ang="0">
                  <a:pos x="14" y="7"/>
                </a:cxn>
                <a:cxn ang="0">
                  <a:pos x="14" y="7"/>
                </a:cxn>
              </a:cxnLst>
              <a:rect l="0" t="0" r="r" b="b"/>
              <a:pathLst>
                <a:path w="14" h="14">
                  <a:moveTo>
                    <a:pt x="14" y="7"/>
                  </a:moveTo>
                  <a:lnTo>
                    <a:pt x="14" y="7"/>
                  </a:lnTo>
                  <a:lnTo>
                    <a:pt x="14" y="10"/>
                  </a:lnTo>
                  <a:lnTo>
                    <a:pt x="12" y="12"/>
                  </a:lnTo>
                  <a:lnTo>
                    <a:pt x="9" y="14"/>
                  </a:lnTo>
                  <a:lnTo>
                    <a:pt x="7" y="14"/>
                  </a:lnTo>
                  <a:lnTo>
                    <a:pt x="7" y="14"/>
                  </a:lnTo>
                  <a:lnTo>
                    <a:pt x="4" y="14"/>
                  </a:lnTo>
                  <a:lnTo>
                    <a:pt x="2" y="12"/>
                  </a:lnTo>
                  <a:lnTo>
                    <a:pt x="0" y="10"/>
                  </a:lnTo>
                  <a:lnTo>
                    <a:pt x="0" y="7"/>
                  </a:lnTo>
                  <a:lnTo>
                    <a:pt x="0" y="7"/>
                  </a:lnTo>
                  <a:lnTo>
                    <a:pt x="0" y="3"/>
                  </a:lnTo>
                  <a:lnTo>
                    <a:pt x="2" y="2"/>
                  </a:lnTo>
                  <a:lnTo>
                    <a:pt x="4" y="0"/>
                  </a:lnTo>
                  <a:lnTo>
                    <a:pt x="7" y="0"/>
                  </a:lnTo>
                  <a:lnTo>
                    <a:pt x="7" y="0"/>
                  </a:lnTo>
                  <a:lnTo>
                    <a:pt x="9" y="0"/>
                  </a:lnTo>
                  <a:lnTo>
                    <a:pt x="12" y="2"/>
                  </a:lnTo>
                  <a:lnTo>
                    <a:pt x="14" y="3"/>
                  </a:lnTo>
                  <a:lnTo>
                    <a:pt x="14" y="7"/>
                  </a:lnTo>
                  <a:lnTo>
                    <a:pt x="14" y="7"/>
                  </a:lnTo>
                  <a:close/>
                </a:path>
              </a:pathLst>
            </a:custGeom>
            <a:solidFill>
              <a:srgbClr val="D75192"/>
            </a:solidFill>
            <a:ln w="9525">
              <a:noFill/>
              <a:round/>
            </a:ln>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466" name="Freeform 425"/>
            <p:cNvSpPr/>
            <p:nvPr/>
          </p:nvSpPr>
          <p:spPr bwMode="auto">
            <a:xfrm flipH="1">
              <a:off x="3816092" y="2513835"/>
              <a:ext cx="31857" cy="25967"/>
            </a:xfrm>
            <a:custGeom>
              <a:avLst/>
              <a:gdLst/>
              <a:ahLst/>
              <a:cxnLst>
                <a:cxn ang="0">
                  <a:pos x="16" y="7"/>
                </a:cxn>
                <a:cxn ang="0">
                  <a:pos x="16" y="7"/>
                </a:cxn>
                <a:cxn ang="0">
                  <a:pos x="14" y="11"/>
                </a:cxn>
                <a:cxn ang="0">
                  <a:pos x="12" y="13"/>
                </a:cxn>
                <a:cxn ang="0">
                  <a:pos x="11" y="14"/>
                </a:cxn>
                <a:cxn ang="0">
                  <a:pos x="7" y="14"/>
                </a:cxn>
                <a:cxn ang="0">
                  <a:pos x="7" y="14"/>
                </a:cxn>
                <a:cxn ang="0">
                  <a:pos x="5" y="14"/>
                </a:cxn>
                <a:cxn ang="0">
                  <a:pos x="2" y="13"/>
                </a:cxn>
                <a:cxn ang="0">
                  <a:pos x="2" y="11"/>
                </a:cxn>
                <a:cxn ang="0">
                  <a:pos x="0" y="7"/>
                </a:cxn>
                <a:cxn ang="0">
                  <a:pos x="0" y="7"/>
                </a:cxn>
                <a:cxn ang="0">
                  <a:pos x="2" y="4"/>
                </a:cxn>
                <a:cxn ang="0">
                  <a:pos x="2" y="2"/>
                </a:cxn>
                <a:cxn ang="0">
                  <a:pos x="5" y="0"/>
                </a:cxn>
                <a:cxn ang="0">
                  <a:pos x="7" y="0"/>
                </a:cxn>
                <a:cxn ang="0">
                  <a:pos x="7" y="0"/>
                </a:cxn>
                <a:cxn ang="0">
                  <a:pos x="11" y="0"/>
                </a:cxn>
                <a:cxn ang="0">
                  <a:pos x="12" y="2"/>
                </a:cxn>
                <a:cxn ang="0">
                  <a:pos x="14" y="4"/>
                </a:cxn>
                <a:cxn ang="0">
                  <a:pos x="16" y="7"/>
                </a:cxn>
                <a:cxn ang="0">
                  <a:pos x="16" y="7"/>
                </a:cxn>
              </a:cxnLst>
              <a:rect l="0" t="0" r="r" b="b"/>
              <a:pathLst>
                <a:path w="16" h="14">
                  <a:moveTo>
                    <a:pt x="16" y="7"/>
                  </a:moveTo>
                  <a:lnTo>
                    <a:pt x="16" y="7"/>
                  </a:lnTo>
                  <a:lnTo>
                    <a:pt x="14" y="11"/>
                  </a:lnTo>
                  <a:lnTo>
                    <a:pt x="12" y="13"/>
                  </a:lnTo>
                  <a:lnTo>
                    <a:pt x="11" y="14"/>
                  </a:lnTo>
                  <a:lnTo>
                    <a:pt x="7" y="14"/>
                  </a:lnTo>
                  <a:lnTo>
                    <a:pt x="7" y="14"/>
                  </a:lnTo>
                  <a:lnTo>
                    <a:pt x="5" y="14"/>
                  </a:lnTo>
                  <a:lnTo>
                    <a:pt x="2" y="13"/>
                  </a:lnTo>
                  <a:lnTo>
                    <a:pt x="2" y="11"/>
                  </a:lnTo>
                  <a:lnTo>
                    <a:pt x="0" y="7"/>
                  </a:lnTo>
                  <a:lnTo>
                    <a:pt x="0" y="7"/>
                  </a:lnTo>
                  <a:lnTo>
                    <a:pt x="2" y="4"/>
                  </a:lnTo>
                  <a:lnTo>
                    <a:pt x="2" y="2"/>
                  </a:lnTo>
                  <a:lnTo>
                    <a:pt x="5" y="0"/>
                  </a:lnTo>
                  <a:lnTo>
                    <a:pt x="7" y="0"/>
                  </a:lnTo>
                  <a:lnTo>
                    <a:pt x="7" y="0"/>
                  </a:lnTo>
                  <a:lnTo>
                    <a:pt x="11" y="0"/>
                  </a:lnTo>
                  <a:lnTo>
                    <a:pt x="12" y="2"/>
                  </a:lnTo>
                  <a:lnTo>
                    <a:pt x="14" y="4"/>
                  </a:lnTo>
                  <a:lnTo>
                    <a:pt x="16" y="7"/>
                  </a:lnTo>
                  <a:lnTo>
                    <a:pt x="16" y="7"/>
                  </a:lnTo>
                  <a:close/>
                </a:path>
              </a:pathLst>
            </a:custGeom>
            <a:solidFill>
              <a:srgbClr val="D75192"/>
            </a:solidFill>
            <a:ln w="9525">
              <a:noFill/>
              <a:round/>
            </a:ln>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467" name="Freeform 426"/>
            <p:cNvSpPr/>
            <p:nvPr/>
          </p:nvSpPr>
          <p:spPr bwMode="auto">
            <a:xfrm flipH="1">
              <a:off x="3933565" y="2562060"/>
              <a:ext cx="31857" cy="25967"/>
            </a:xfrm>
            <a:custGeom>
              <a:avLst/>
              <a:gdLst/>
              <a:ahLst/>
              <a:cxnLst>
                <a:cxn ang="0">
                  <a:pos x="16" y="7"/>
                </a:cxn>
                <a:cxn ang="0">
                  <a:pos x="16" y="7"/>
                </a:cxn>
                <a:cxn ang="0">
                  <a:pos x="14" y="11"/>
                </a:cxn>
                <a:cxn ang="0">
                  <a:pos x="14" y="13"/>
                </a:cxn>
                <a:cxn ang="0">
                  <a:pos x="11" y="14"/>
                </a:cxn>
                <a:cxn ang="0">
                  <a:pos x="9" y="14"/>
                </a:cxn>
                <a:cxn ang="0">
                  <a:pos x="9" y="14"/>
                </a:cxn>
                <a:cxn ang="0">
                  <a:pos x="6" y="14"/>
                </a:cxn>
                <a:cxn ang="0">
                  <a:pos x="4" y="13"/>
                </a:cxn>
                <a:cxn ang="0">
                  <a:pos x="2" y="11"/>
                </a:cxn>
                <a:cxn ang="0">
                  <a:pos x="0" y="7"/>
                </a:cxn>
                <a:cxn ang="0">
                  <a:pos x="0" y="7"/>
                </a:cxn>
                <a:cxn ang="0">
                  <a:pos x="2" y="6"/>
                </a:cxn>
                <a:cxn ang="0">
                  <a:pos x="4" y="2"/>
                </a:cxn>
                <a:cxn ang="0">
                  <a:pos x="6" y="0"/>
                </a:cxn>
                <a:cxn ang="0">
                  <a:pos x="9" y="0"/>
                </a:cxn>
                <a:cxn ang="0">
                  <a:pos x="9" y="0"/>
                </a:cxn>
                <a:cxn ang="0">
                  <a:pos x="11" y="0"/>
                </a:cxn>
                <a:cxn ang="0">
                  <a:pos x="14" y="2"/>
                </a:cxn>
                <a:cxn ang="0">
                  <a:pos x="14" y="6"/>
                </a:cxn>
                <a:cxn ang="0">
                  <a:pos x="16" y="7"/>
                </a:cxn>
                <a:cxn ang="0">
                  <a:pos x="16" y="7"/>
                </a:cxn>
              </a:cxnLst>
              <a:rect l="0" t="0" r="r" b="b"/>
              <a:pathLst>
                <a:path w="16" h="14">
                  <a:moveTo>
                    <a:pt x="16" y="7"/>
                  </a:moveTo>
                  <a:lnTo>
                    <a:pt x="16" y="7"/>
                  </a:lnTo>
                  <a:lnTo>
                    <a:pt x="14" y="11"/>
                  </a:lnTo>
                  <a:lnTo>
                    <a:pt x="14" y="13"/>
                  </a:lnTo>
                  <a:lnTo>
                    <a:pt x="11" y="14"/>
                  </a:lnTo>
                  <a:lnTo>
                    <a:pt x="9" y="14"/>
                  </a:lnTo>
                  <a:lnTo>
                    <a:pt x="9" y="14"/>
                  </a:lnTo>
                  <a:lnTo>
                    <a:pt x="6" y="14"/>
                  </a:lnTo>
                  <a:lnTo>
                    <a:pt x="4" y="13"/>
                  </a:lnTo>
                  <a:lnTo>
                    <a:pt x="2" y="11"/>
                  </a:lnTo>
                  <a:lnTo>
                    <a:pt x="0" y="7"/>
                  </a:lnTo>
                  <a:lnTo>
                    <a:pt x="0" y="7"/>
                  </a:lnTo>
                  <a:lnTo>
                    <a:pt x="2" y="6"/>
                  </a:lnTo>
                  <a:lnTo>
                    <a:pt x="4" y="2"/>
                  </a:lnTo>
                  <a:lnTo>
                    <a:pt x="6" y="0"/>
                  </a:lnTo>
                  <a:lnTo>
                    <a:pt x="9" y="0"/>
                  </a:lnTo>
                  <a:lnTo>
                    <a:pt x="9" y="0"/>
                  </a:lnTo>
                  <a:lnTo>
                    <a:pt x="11" y="0"/>
                  </a:lnTo>
                  <a:lnTo>
                    <a:pt x="14" y="2"/>
                  </a:lnTo>
                  <a:lnTo>
                    <a:pt x="14" y="6"/>
                  </a:lnTo>
                  <a:lnTo>
                    <a:pt x="16" y="7"/>
                  </a:lnTo>
                  <a:lnTo>
                    <a:pt x="16" y="7"/>
                  </a:lnTo>
                  <a:close/>
                </a:path>
              </a:pathLst>
            </a:custGeom>
            <a:solidFill>
              <a:srgbClr val="D75192"/>
            </a:solidFill>
            <a:ln w="9525">
              <a:noFill/>
              <a:round/>
            </a:ln>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468" name="Freeform 427"/>
            <p:cNvSpPr/>
            <p:nvPr/>
          </p:nvSpPr>
          <p:spPr bwMode="auto">
            <a:xfrm flipH="1">
              <a:off x="3919628" y="2478594"/>
              <a:ext cx="31857" cy="25967"/>
            </a:xfrm>
            <a:custGeom>
              <a:avLst/>
              <a:gdLst/>
              <a:ahLst/>
              <a:cxnLst>
                <a:cxn ang="0">
                  <a:pos x="16" y="7"/>
                </a:cxn>
                <a:cxn ang="0">
                  <a:pos x="16" y="7"/>
                </a:cxn>
                <a:cxn ang="0">
                  <a:pos x="14" y="9"/>
                </a:cxn>
                <a:cxn ang="0">
                  <a:pos x="12" y="13"/>
                </a:cxn>
                <a:cxn ang="0">
                  <a:pos x="11" y="14"/>
                </a:cxn>
                <a:cxn ang="0">
                  <a:pos x="7" y="14"/>
                </a:cxn>
                <a:cxn ang="0">
                  <a:pos x="7" y="14"/>
                </a:cxn>
                <a:cxn ang="0">
                  <a:pos x="5" y="14"/>
                </a:cxn>
                <a:cxn ang="0">
                  <a:pos x="2" y="13"/>
                </a:cxn>
                <a:cxn ang="0">
                  <a:pos x="0" y="9"/>
                </a:cxn>
                <a:cxn ang="0">
                  <a:pos x="0" y="7"/>
                </a:cxn>
                <a:cxn ang="0">
                  <a:pos x="0" y="7"/>
                </a:cxn>
                <a:cxn ang="0">
                  <a:pos x="0" y="4"/>
                </a:cxn>
                <a:cxn ang="0">
                  <a:pos x="2" y="2"/>
                </a:cxn>
                <a:cxn ang="0">
                  <a:pos x="5" y="0"/>
                </a:cxn>
                <a:cxn ang="0">
                  <a:pos x="7" y="0"/>
                </a:cxn>
                <a:cxn ang="0">
                  <a:pos x="7" y="0"/>
                </a:cxn>
                <a:cxn ang="0">
                  <a:pos x="11" y="0"/>
                </a:cxn>
                <a:cxn ang="0">
                  <a:pos x="12" y="2"/>
                </a:cxn>
                <a:cxn ang="0">
                  <a:pos x="14" y="4"/>
                </a:cxn>
                <a:cxn ang="0">
                  <a:pos x="16" y="7"/>
                </a:cxn>
                <a:cxn ang="0">
                  <a:pos x="16" y="7"/>
                </a:cxn>
              </a:cxnLst>
              <a:rect l="0" t="0" r="r" b="b"/>
              <a:pathLst>
                <a:path w="16" h="14">
                  <a:moveTo>
                    <a:pt x="16" y="7"/>
                  </a:moveTo>
                  <a:lnTo>
                    <a:pt x="16" y="7"/>
                  </a:lnTo>
                  <a:lnTo>
                    <a:pt x="14" y="9"/>
                  </a:lnTo>
                  <a:lnTo>
                    <a:pt x="12" y="13"/>
                  </a:lnTo>
                  <a:lnTo>
                    <a:pt x="11" y="14"/>
                  </a:lnTo>
                  <a:lnTo>
                    <a:pt x="7" y="14"/>
                  </a:lnTo>
                  <a:lnTo>
                    <a:pt x="7" y="14"/>
                  </a:lnTo>
                  <a:lnTo>
                    <a:pt x="5" y="14"/>
                  </a:lnTo>
                  <a:lnTo>
                    <a:pt x="2" y="13"/>
                  </a:lnTo>
                  <a:lnTo>
                    <a:pt x="0" y="9"/>
                  </a:lnTo>
                  <a:lnTo>
                    <a:pt x="0" y="7"/>
                  </a:lnTo>
                  <a:lnTo>
                    <a:pt x="0" y="7"/>
                  </a:lnTo>
                  <a:lnTo>
                    <a:pt x="0" y="4"/>
                  </a:lnTo>
                  <a:lnTo>
                    <a:pt x="2" y="2"/>
                  </a:lnTo>
                  <a:lnTo>
                    <a:pt x="5" y="0"/>
                  </a:lnTo>
                  <a:lnTo>
                    <a:pt x="7" y="0"/>
                  </a:lnTo>
                  <a:lnTo>
                    <a:pt x="7" y="0"/>
                  </a:lnTo>
                  <a:lnTo>
                    <a:pt x="11" y="0"/>
                  </a:lnTo>
                  <a:lnTo>
                    <a:pt x="12" y="2"/>
                  </a:lnTo>
                  <a:lnTo>
                    <a:pt x="14" y="4"/>
                  </a:lnTo>
                  <a:lnTo>
                    <a:pt x="16" y="7"/>
                  </a:lnTo>
                  <a:lnTo>
                    <a:pt x="16" y="7"/>
                  </a:lnTo>
                  <a:close/>
                </a:path>
              </a:pathLst>
            </a:custGeom>
            <a:solidFill>
              <a:srgbClr val="D75192"/>
            </a:solidFill>
            <a:ln w="9525">
              <a:noFill/>
              <a:round/>
            </a:ln>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469" name="Freeform 428"/>
            <p:cNvSpPr/>
            <p:nvPr/>
          </p:nvSpPr>
          <p:spPr bwMode="auto">
            <a:xfrm flipH="1">
              <a:off x="3810118" y="2315370"/>
              <a:ext cx="29867" cy="25967"/>
            </a:xfrm>
            <a:custGeom>
              <a:avLst/>
              <a:gdLst/>
              <a:ahLst/>
              <a:cxnLst>
                <a:cxn ang="0">
                  <a:pos x="15" y="7"/>
                </a:cxn>
                <a:cxn ang="0">
                  <a:pos x="15" y="7"/>
                </a:cxn>
                <a:cxn ang="0">
                  <a:pos x="14" y="10"/>
                </a:cxn>
                <a:cxn ang="0">
                  <a:pos x="12" y="12"/>
                </a:cxn>
                <a:cxn ang="0">
                  <a:pos x="10" y="14"/>
                </a:cxn>
                <a:cxn ang="0">
                  <a:pos x="7" y="14"/>
                </a:cxn>
                <a:cxn ang="0">
                  <a:pos x="7" y="14"/>
                </a:cxn>
                <a:cxn ang="0">
                  <a:pos x="5" y="14"/>
                </a:cxn>
                <a:cxn ang="0">
                  <a:pos x="1" y="12"/>
                </a:cxn>
                <a:cxn ang="0">
                  <a:pos x="0" y="10"/>
                </a:cxn>
                <a:cxn ang="0">
                  <a:pos x="0" y="7"/>
                </a:cxn>
                <a:cxn ang="0">
                  <a:pos x="0" y="7"/>
                </a:cxn>
                <a:cxn ang="0">
                  <a:pos x="0" y="3"/>
                </a:cxn>
                <a:cxn ang="0">
                  <a:pos x="1" y="2"/>
                </a:cxn>
                <a:cxn ang="0">
                  <a:pos x="5" y="0"/>
                </a:cxn>
                <a:cxn ang="0">
                  <a:pos x="7" y="0"/>
                </a:cxn>
                <a:cxn ang="0">
                  <a:pos x="7" y="0"/>
                </a:cxn>
                <a:cxn ang="0">
                  <a:pos x="10" y="0"/>
                </a:cxn>
                <a:cxn ang="0">
                  <a:pos x="12" y="2"/>
                </a:cxn>
                <a:cxn ang="0">
                  <a:pos x="14" y="3"/>
                </a:cxn>
                <a:cxn ang="0">
                  <a:pos x="15" y="7"/>
                </a:cxn>
                <a:cxn ang="0">
                  <a:pos x="15" y="7"/>
                </a:cxn>
              </a:cxnLst>
              <a:rect l="0" t="0" r="r" b="b"/>
              <a:pathLst>
                <a:path w="15" h="14">
                  <a:moveTo>
                    <a:pt x="15" y="7"/>
                  </a:moveTo>
                  <a:lnTo>
                    <a:pt x="15" y="7"/>
                  </a:lnTo>
                  <a:lnTo>
                    <a:pt x="14" y="10"/>
                  </a:lnTo>
                  <a:lnTo>
                    <a:pt x="12" y="12"/>
                  </a:lnTo>
                  <a:lnTo>
                    <a:pt x="10" y="14"/>
                  </a:lnTo>
                  <a:lnTo>
                    <a:pt x="7" y="14"/>
                  </a:lnTo>
                  <a:lnTo>
                    <a:pt x="7" y="14"/>
                  </a:lnTo>
                  <a:lnTo>
                    <a:pt x="5" y="14"/>
                  </a:lnTo>
                  <a:lnTo>
                    <a:pt x="1" y="12"/>
                  </a:lnTo>
                  <a:lnTo>
                    <a:pt x="0" y="10"/>
                  </a:lnTo>
                  <a:lnTo>
                    <a:pt x="0" y="7"/>
                  </a:lnTo>
                  <a:lnTo>
                    <a:pt x="0" y="7"/>
                  </a:lnTo>
                  <a:lnTo>
                    <a:pt x="0" y="3"/>
                  </a:lnTo>
                  <a:lnTo>
                    <a:pt x="1" y="2"/>
                  </a:lnTo>
                  <a:lnTo>
                    <a:pt x="5" y="0"/>
                  </a:lnTo>
                  <a:lnTo>
                    <a:pt x="7" y="0"/>
                  </a:lnTo>
                  <a:lnTo>
                    <a:pt x="7" y="0"/>
                  </a:lnTo>
                  <a:lnTo>
                    <a:pt x="10" y="0"/>
                  </a:lnTo>
                  <a:lnTo>
                    <a:pt x="12" y="2"/>
                  </a:lnTo>
                  <a:lnTo>
                    <a:pt x="14" y="3"/>
                  </a:lnTo>
                  <a:lnTo>
                    <a:pt x="15" y="7"/>
                  </a:lnTo>
                  <a:lnTo>
                    <a:pt x="15" y="7"/>
                  </a:lnTo>
                  <a:close/>
                </a:path>
              </a:pathLst>
            </a:custGeom>
            <a:solidFill>
              <a:srgbClr val="D75192"/>
            </a:solidFill>
            <a:ln w="9525">
              <a:noFill/>
              <a:round/>
            </a:ln>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470" name="Freeform 429"/>
            <p:cNvSpPr/>
            <p:nvPr/>
          </p:nvSpPr>
          <p:spPr bwMode="auto">
            <a:xfrm flipH="1">
              <a:off x="2965899" y="4485510"/>
              <a:ext cx="653075" cy="576850"/>
            </a:xfrm>
            <a:custGeom>
              <a:avLst/>
              <a:gdLst/>
              <a:ahLst/>
              <a:cxnLst>
                <a:cxn ang="0">
                  <a:pos x="36" y="278"/>
                </a:cxn>
                <a:cxn ang="0">
                  <a:pos x="28" y="261"/>
                </a:cxn>
                <a:cxn ang="0">
                  <a:pos x="21" y="241"/>
                </a:cxn>
                <a:cxn ang="0">
                  <a:pos x="3" y="179"/>
                </a:cxn>
                <a:cxn ang="0">
                  <a:pos x="0" y="148"/>
                </a:cxn>
                <a:cxn ang="0">
                  <a:pos x="2" y="117"/>
                </a:cxn>
                <a:cxn ang="0">
                  <a:pos x="7" y="98"/>
                </a:cxn>
                <a:cxn ang="0">
                  <a:pos x="22" y="63"/>
                </a:cxn>
                <a:cxn ang="0">
                  <a:pos x="45" y="37"/>
                </a:cxn>
                <a:cxn ang="0">
                  <a:pos x="78" y="16"/>
                </a:cxn>
                <a:cxn ang="0">
                  <a:pos x="95" y="9"/>
                </a:cxn>
                <a:cxn ang="0">
                  <a:pos x="128" y="0"/>
                </a:cxn>
                <a:cxn ang="0">
                  <a:pos x="163" y="2"/>
                </a:cxn>
                <a:cxn ang="0">
                  <a:pos x="180" y="9"/>
                </a:cxn>
                <a:cxn ang="0">
                  <a:pos x="213" y="25"/>
                </a:cxn>
                <a:cxn ang="0">
                  <a:pos x="241" y="47"/>
                </a:cxn>
                <a:cxn ang="0">
                  <a:pos x="265" y="75"/>
                </a:cxn>
                <a:cxn ang="0">
                  <a:pos x="276" y="91"/>
                </a:cxn>
                <a:cxn ang="0">
                  <a:pos x="293" y="122"/>
                </a:cxn>
                <a:cxn ang="0">
                  <a:pos x="307" y="155"/>
                </a:cxn>
                <a:cxn ang="0">
                  <a:pos x="321" y="183"/>
                </a:cxn>
                <a:cxn ang="0">
                  <a:pos x="328" y="205"/>
                </a:cxn>
                <a:cxn ang="0">
                  <a:pos x="328" y="212"/>
                </a:cxn>
                <a:cxn ang="0">
                  <a:pos x="326" y="228"/>
                </a:cxn>
                <a:cxn ang="0">
                  <a:pos x="315" y="241"/>
                </a:cxn>
                <a:cxn ang="0">
                  <a:pos x="286" y="266"/>
                </a:cxn>
                <a:cxn ang="0">
                  <a:pos x="250" y="283"/>
                </a:cxn>
                <a:cxn ang="0">
                  <a:pos x="218" y="294"/>
                </a:cxn>
                <a:cxn ang="0">
                  <a:pos x="154" y="307"/>
                </a:cxn>
                <a:cxn ang="0">
                  <a:pos x="111" y="311"/>
                </a:cxn>
                <a:cxn ang="0">
                  <a:pos x="69" y="300"/>
                </a:cxn>
                <a:cxn ang="0">
                  <a:pos x="48" y="290"/>
                </a:cxn>
                <a:cxn ang="0">
                  <a:pos x="41" y="285"/>
                </a:cxn>
                <a:cxn ang="0">
                  <a:pos x="36" y="278"/>
                </a:cxn>
              </a:cxnLst>
              <a:rect l="0" t="0" r="r" b="b"/>
              <a:pathLst>
                <a:path w="328" h="311">
                  <a:moveTo>
                    <a:pt x="36" y="278"/>
                  </a:moveTo>
                  <a:lnTo>
                    <a:pt x="36" y="278"/>
                  </a:lnTo>
                  <a:lnTo>
                    <a:pt x="31" y="269"/>
                  </a:lnTo>
                  <a:lnTo>
                    <a:pt x="28" y="261"/>
                  </a:lnTo>
                  <a:lnTo>
                    <a:pt x="21" y="241"/>
                  </a:lnTo>
                  <a:lnTo>
                    <a:pt x="21" y="241"/>
                  </a:lnTo>
                  <a:lnTo>
                    <a:pt x="10" y="210"/>
                  </a:lnTo>
                  <a:lnTo>
                    <a:pt x="3" y="179"/>
                  </a:lnTo>
                  <a:lnTo>
                    <a:pt x="2" y="163"/>
                  </a:lnTo>
                  <a:lnTo>
                    <a:pt x="0" y="148"/>
                  </a:lnTo>
                  <a:lnTo>
                    <a:pt x="2" y="132"/>
                  </a:lnTo>
                  <a:lnTo>
                    <a:pt x="2" y="117"/>
                  </a:lnTo>
                  <a:lnTo>
                    <a:pt x="2" y="117"/>
                  </a:lnTo>
                  <a:lnTo>
                    <a:pt x="7" y="98"/>
                  </a:lnTo>
                  <a:lnTo>
                    <a:pt x="14" y="78"/>
                  </a:lnTo>
                  <a:lnTo>
                    <a:pt x="22" y="63"/>
                  </a:lnTo>
                  <a:lnTo>
                    <a:pt x="33" y="49"/>
                  </a:lnTo>
                  <a:lnTo>
                    <a:pt x="45" y="37"/>
                  </a:lnTo>
                  <a:lnTo>
                    <a:pt x="60" y="25"/>
                  </a:lnTo>
                  <a:lnTo>
                    <a:pt x="78" y="16"/>
                  </a:lnTo>
                  <a:lnTo>
                    <a:pt x="95" y="9"/>
                  </a:lnTo>
                  <a:lnTo>
                    <a:pt x="95" y="9"/>
                  </a:lnTo>
                  <a:lnTo>
                    <a:pt x="113" y="4"/>
                  </a:lnTo>
                  <a:lnTo>
                    <a:pt x="128" y="0"/>
                  </a:lnTo>
                  <a:lnTo>
                    <a:pt x="145" y="0"/>
                  </a:lnTo>
                  <a:lnTo>
                    <a:pt x="163" y="2"/>
                  </a:lnTo>
                  <a:lnTo>
                    <a:pt x="163" y="2"/>
                  </a:lnTo>
                  <a:lnTo>
                    <a:pt x="180" y="9"/>
                  </a:lnTo>
                  <a:lnTo>
                    <a:pt x="198" y="16"/>
                  </a:lnTo>
                  <a:lnTo>
                    <a:pt x="213" y="25"/>
                  </a:lnTo>
                  <a:lnTo>
                    <a:pt x="227" y="35"/>
                  </a:lnTo>
                  <a:lnTo>
                    <a:pt x="241" y="47"/>
                  </a:lnTo>
                  <a:lnTo>
                    <a:pt x="253" y="61"/>
                  </a:lnTo>
                  <a:lnTo>
                    <a:pt x="265" y="75"/>
                  </a:lnTo>
                  <a:lnTo>
                    <a:pt x="276" y="91"/>
                  </a:lnTo>
                  <a:lnTo>
                    <a:pt x="276" y="91"/>
                  </a:lnTo>
                  <a:lnTo>
                    <a:pt x="284" y="106"/>
                  </a:lnTo>
                  <a:lnTo>
                    <a:pt x="293" y="122"/>
                  </a:lnTo>
                  <a:lnTo>
                    <a:pt x="307" y="155"/>
                  </a:lnTo>
                  <a:lnTo>
                    <a:pt x="307" y="155"/>
                  </a:lnTo>
                  <a:lnTo>
                    <a:pt x="312" y="169"/>
                  </a:lnTo>
                  <a:lnTo>
                    <a:pt x="321" y="183"/>
                  </a:lnTo>
                  <a:lnTo>
                    <a:pt x="326" y="198"/>
                  </a:lnTo>
                  <a:lnTo>
                    <a:pt x="328" y="205"/>
                  </a:lnTo>
                  <a:lnTo>
                    <a:pt x="328" y="212"/>
                  </a:lnTo>
                  <a:lnTo>
                    <a:pt x="328" y="212"/>
                  </a:lnTo>
                  <a:lnTo>
                    <a:pt x="328" y="219"/>
                  </a:lnTo>
                  <a:lnTo>
                    <a:pt x="326" y="228"/>
                  </a:lnTo>
                  <a:lnTo>
                    <a:pt x="321" y="235"/>
                  </a:lnTo>
                  <a:lnTo>
                    <a:pt x="315" y="241"/>
                  </a:lnTo>
                  <a:lnTo>
                    <a:pt x="302" y="254"/>
                  </a:lnTo>
                  <a:lnTo>
                    <a:pt x="286" y="266"/>
                  </a:lnTo>
                  <a:lnTo>
                    <a:pt x="267" y="274"/>
                  </a:lnTo>
                  <a:lnTo>
                    <a:pt x="250" y="283"/>
                  </a:lnTo>
                  <a:lnTo>
                    <a:pt x="218" y="294"/>
                  </a:lnTo>
                  <a:lnTo>
                    <a:pt x="218" y="294"/>
                  </a:lnTo>
                  <a:lnTo>
                    <a:pt x="177" y="304"/>
                  </a:lnTo>
                  <a:lnTo>
                    <a:pt x="154" y="307"/>
                  </a:lnTo>
                  <a:lnTo>
                    <a:pt x="132" y="311"/>
                  </a:lnTo>
                  <a:lnTo>
                    <a:pt x="111" y="311"/>
                  </a:lnTo>
                  <a:lnTo>
                    <a:pt x="90" y="307"/>
                  </a:lnTo>
                  <a:lnTo>
                    <a:pt x="69" y="300"/>
                  </a:lnTo>
                  <a:lnTo>
                    <a:pt x="59" y="297"/>
                  </a:lnTo>
                  <a:lnTo>
                    <a:pt x="48" y="290"/>
                  </a:lnTo>
                  <a:lnTo>
                    <a:pt x="48" y="290"/>
                  </a:lnTo>
                  <a:lnTo>
                    <a:pt x="41" y="285"/>
                  </a:lnTo>
                  <a:lnTo>
                    <a:pt x="36" y="278"/>
                  </a:lnTo>
                  <a:lnTo>
                    <a:pt x="36" y="278"/>
                  </a:lnTo>
                  <a:close/>
                </a:path>
              </a:pathLst>
            </a:custGeom>
            <a:solidFill>
              <a:srgbClr val="DECFB8"/>
            </a:solidFill>
            <a:ln w="9525">
              <a:noFill/>
              <a:round/>
            </a:ln>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471" name="Freeform 430"/>
            <p:cNvSpPr/>
            <p:nvPr/>
          </p:nvSpPr>
          <p:spPr bwMode="auto">
            <a:xfrm flipH="1">
              <a:off x="3224740" y="4682121"/>
              <a:ext cx="35839" cy="33387"/>
            </a:xfrm>
            <a:custGeom>
              <a:avLst/>
              <a:gdLst/>
              <a:ahLst/>
              <a:cxnLst>
                <a:cxn ang="0">
                  <a:pos x="2" y="5"/>
                </a:cxn>
                <a:cxn ang="0">
                  <a:pos x="2" y="5"/>
                </a:cxn>
                <a:cxn ang="0">
                  <a:pos x="0" y="9"/>
                </a:cxn>
                <a:cxn ang="0">
                  <a:pos x="2" y="12"/>
                </a:cxn>
                <a:cxn ang="0">
                  <a:pos x="4" y="16"/>
                </a:cxn>
                <a:cxn ang="0">
                  <a:pos x="7" y="18"/>
                </a:cxn>
                <a:cxn ang="0">
                  <a:pos x="7" y="18"/>
                </a:cxn>
                <a:cxn ang="0">
                  <a:pos x="11" y="18"/>
                </a:cxn>
                <a:cxn ang="0">
                  <a:pos x="14" y="16"/>
                </a:cxn>
                <a:cxn ang="0">
                  <a:pos x="16" y="14"/>
                </a:cxn>
                <a:cxn ang="0">
                  <a:pos x="18" y="11"/>
                </a:cxn>
                <a:cxn ang="0">
                  <a:pos x="18" y="11"/>
                </a:cxn>
                <a:cxn ang="0">
                  <a:pos x="18" y="7"/>
                </a:cxn>
                <a:cxn ang="0">
                  <a:pos x="18" y="4"/>
                </a:cxn>
                <a:cxn ang="0">
                  <a:pos x="16" y="2"/>
                </a:cxn>
                <a:cxn ang="0">
                  <a:pos x="12" y="0"/>
                </a:cxn>
                <a:cxn ang="0">
                  <a:pos x="12" y="0"/>
                </a:cxn>
                <a:cxn ang="0">
                  <a:pos x="9" y="0"/>
                </a:cxn>
                <a:cxn ang="0">
                  <a:pos x="5" y="0"/>
                </a:cxn>
                <a:cxn ang="0">
                  <a:pos x="4" y="4"/>
                </a:cxn>
                <a:cxn ang="0">
                  <a:pos x="2" y="5"/>
                </a:cxn>
                <a:cxn ang="0">
                  <a:pos x="2" y="5"/>
                </a:cxn>
              </a:cxnLst>
              <a:rect l="0" t="0" r="r" b="b"/>
              <a:pathLst>
                <a:path w="18" h="18">
                  <a:moveTo>
                    <a:pt x="2" y="5"/>
                  </a:moveTo>
                  <a:lnTo>
                    <a:pt x="2" y="5"/>
                  </a:lnTo>
                  <a:lnTo>
                    <a:pt x="0" y="9"/>
                  </a:lnTo>
                  <a:lnTo>
                    <a:pt x="2" y="12"/>
                  </a:lnTo>
                  <a:lnTo>
                    <a:pt x="4" y="16"/>
                  </a:lnTo>
                  <a:lnTo>
                    <a:pt x="7" y="18"/>
                  </a:lnTo>
                  <a:lnTo>
                    <a:pt x="7" y="18"/>
                  </a:lnTo>
                  <a:lnTo>
                    <a:pt x="11" y="18"/>
                  </a:lnTo>
                  <a:lnTo>
                    <a:pt x="14" y="16"/>
                  </a:lnTo>
                  <a:lnTo>
                    <a:pt x="16" y="14"/>
                  </a:lnTo>
                  <a:lnTo>
                    <a:pt x="18" y="11"/>
                  </a:lnTo>
                  <a:lnTo>
                    <a:pt x="18" y="11"/>
                  </a:lnTo>
                  <a:lnTo>
                    <a:pt x="18" y="7"/>
                  </a:lnTo>
                  <a:lnTo>
                    <a:pt x="18" y="4"/>
                  </a:lnTo>
                  <a:lnTo>
                    <a:pt x="16" y="2"/>
                  </a:lnTo>
                  <a:lnTo>
                    <a:pt x="12" y="0"/>
                  </a:lnTo>
                  <a:lnTo>
                    <a:pt x="12" y="0"/>
                  </a:lnTo>
                  <a:lnTo>
                    <a:pt x="9" y="0"/>
                  </a:lnTo>
                  <a:lnTo>
                    <a:pt x="5" y="0"/>
                  </a:lnTo>
                  <a:lnTo>
                    <a:pt x="4" y="4"/>
                  </a:lnTo>
                  <a:lnTo>
                    <a:pt x="2" y="5"/>
                  </a:lnTo>
                  <a:lnTo>
                    <a:pt x="2" y="5"/>
                  </a:lnTo>
                  <a:close/>
                </a:path>
              </a:pathLst>
            </a:custGeom>
            <a:solidFill>
              <a:srgbClr val="7C321C"/>
            </a:solidFill>
            <a:ln w="9525">
              <a:noFill/>
              <a:round/>
            </a:ln>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472" name="Freeform 431"/>
            <p:cNvSpPr/>
            <p:nvPr/>
          </p:nvSpPr>
          <p:spPr bwMode="auto">
            <a:xfrm flipH="1">
              <a:off x="3551277" y="4695104"/>
              <a:ext cx="33849" cy="33387"/>
            </a:xfrm>
            <a:custGeom>
              <a:avLst/>
              <a:gdLst/>
              <a:ahLst/>
              <a:cxnLst>
                <a:cxn ang="0">
                  <a:pos x="2" y="7"/>
                </a:cxn>
                <a:cxn ang="0">
                  <a:pos x="2" y="7"/>
                </a:cxn>
                <a:cxn ang="0">
                  <a:pos x="0" y="11"/>
                </a:cxn>
                <a:cxn ang="0">
                  <a:pos x="2" y="14"/>
                </a:cxn>
                <a:cxn ang="0">
                  <a:pos x="4" y="16"/>
                </a:cxn>
                <a:cxn ang="0">
                  <a:pos x="7" y="18"/>
                </a:cxn>
                <a:cxn ang="0">
                  <a:pos x="7" y="18"/>
                </a:cxn>
                <a:cxn ang="0">
                  <a:pos x="11" y="18"/>
                </a:cxn>
                <a:cxn ang="0">
                  <a:pos x="14" y="18"/>
                </a:cxn>
                <a:cxn ang="0">
                  <a:pos x="16" y="14"/>
                </a:cxn>
                <a:cxn ang="0">
                  <a:pos x="17" y="12"/>
                </a:cxn>
                <a:cxn ang="0">
                  <a:pos x="17" y="12"/>
                </a:cxn>
                <a:cxn ang="0">
                  <a:pos x="17" y="9"/>
                </a:cxn>
                <a:cxn ang="0">
                  <a:pos x="17" y="5"/>
                </a:cxn>
                <a:cxn ang="0">
                  <a:pos x="16" y="2"/>
                </a:cxn>
                <a:cxn ang="0">
                  <a:pos x="12" y="0"/>
                </a:cxn>
                <a:cxn ang="0">
                  <a:pos x="12" y="0"/>
                </a:cxn>
                <a:cxn ang="0">
                  <a:pos x="9" y="0"/>
                </a:cxn>
                <a:cxn ang="0">
                  <a:pos x="5" y="2"/>
                </a:cxn>
                <a:cxn ang="0">
                  <a:pos x="2" y="4"/>
                </a:cxn>
                <a:cxn ang="0">
                  <a:pos x="2" y="7"/>
                </a:cxn>
                <a:cxn ang="0">
                  <a:pos x="2" y="7"/>
                </a:cxn>
              </a:cxnLst>
              <a:rect l="0" t="0" r="r" b="b"/>
              <a:pathLst>
                <a:path w="17" h="18">
                  <a:moveTo>
                    <a:pt x="2" y="7"/>
                  </a:moveTo>
                  <a:lnTo>
                    <a:pt x="2" y="7"/>
                  </a:lnTo>
                  <a:lnTo>
                    <a:pt x="0" y="11"/>
                  </a:lnTo>
                  <a:lnTo>
                    <a:pt x="2" y="14"/>
                  </a:lnTo>
                  <a:lnTo>
                    <a:pt x="4" y="16"/>
                  </a:lnTo>
                  <a:lnTo>
                    <a:pt x="7" y="18"/>
                  </a:lnTo>
                  <a:lnTo>
                    <a:pt x="7" y="18"/>
                  </a:lnTo>
                  <a:lnTo>
                    <a:pt x="11" y="18"/>
                  </a:lnTo>
                  <a:lnTo>
                    <a:pt x="14" y="18"/>
                  </a:lnTo>
                  <a:lnTo>
                    <a:pt x="16" y="14"/>
                  </a:lnTo>
                  <a:lnTo>
                    <a:pt x="17" y="12"/>
                  </a:lnTo>
                  <a:lnTo>
                    <a:pt x="17" y="12"/>
                  </a:lnTo>
                  <a:lnTo>
                    <a:pt x="17" y="9"/>
                  </a:lnTo>
                  <a:lnTo>
                    <a:pt x="17" y="5"/>
                  </a:lnTo>
                  <a:lnTo>
                    <a:pt x="16" y="2"/>
                  </a:lnTo>
                  <a:lnTo>
                    <a:pt x="12" y="0"/>
                  </a:lnTo>
                  <a:lnTo>
                    <a:pt x="12" y="0"/>
                  </a:lnTo>
                  <a:lnTo>
                    <a:pt x="9" y="0"/>
                  </a:lnTo>
                  <a:lnTo>
                    <a:pt x="5" y="2"/>
                  </a:lnTo>
                  <a:lnTo>
                    <a:pt x="2" y="4"/>
                  </a:lnTo>
                  <a:lnTo>
                    <a:pt x="2" y="7"/>
                  </a:lnTo>
                  <a:lnTo>
                    <a:pt x="2" y="7"/>
                  </a:lnTo>
                  <a:close/>
                </a:path>
              </a:pathLst>
            </a:custGeom>
            <a:solidFill>
              <a:srgbClr val="7C321C"/>
            </a:solidFill>
            <a:ln w="9525">
              <a:noFill/>
              <a:round/>
            </a:ln>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473" name="Freeform 432"/>
            <p:cNvSpPr/>
            <p:nvPr/>
          </p:nvSpPr>
          <p:spPr bwMode="auto">
            <a:xfrm flipH="1">
              <a:off x="3378054" y="4672846"/>
              <a:ext cx="71679" cy="183628"/>
            </a:xfrm>
            <a:custGeom>
              <a:avLst/>
              <a:gdLst/>
              <a:ahLst/>
              <a:cxnLst>
                <a:cxn ang="0">
                  <a:pos x="19" y="99"/>
                </a:cxn>
                <a:cxn ang="0">
                  <a:pos x="19" y="99"/>
                </a:cxn>
                <a:cxn ang="0">
                  <a:pos x="15" y="95"/>
                </a:cxn>
                <a:cxn ang="0">
                  <a:pos x="12" y="92"/>
                </a:cxn>
                <a:cxn ang="0">
                  <a:pos x="8" y="85"/>
                </a:cxn>
                <a:cxn ang="0">
                  <a:pos x="5" y="78"/>
                </a:cxn>
                <a:cxn ang="0">
                  <a:pos x="2" y="61"/>
                </a:cxn>
                <a:cxn ang="0">
                  <a:pos x="0" y="40"/>
                </a:cxn>
                <a:cxn ang="0">
                  <a:pos x="2" y="23"/>
                </a:cxn>
                <a:cxn ang="0">
                  <a:pos x="3" y="14"/>
                </a:cxn>
                <a:cxn ang="0">
                  <a:pos x="5" y="9"/>
                </a:cxn>
                <a:cxn ang="0">
                  <a:pos x="8" y="4"/>
                </a:cxn>
                <a:cxn ang="0">
                  <a:pos x="12" y="0"/>
                </a:cxn>
                <a:cxn ang="0">
                  <a:pos x="17" y="0"/>
                </a:cxn>
                <a:cxn ang="0">
                  <a:pos x="22" y="4"/>
                </a:cxn>
                <a:cxn ang="0">
                  <a:pos x="22" y="4"/>
                </a:cxn>
                <a:cxn ang="0">
                  <a:pos x="24" y="7"/>
                </a:cxn>
                <a:cxn ang="0">
                  <a:pos x="28" y="10"/>
                </a:cxn>
                <a:cxn ang="0">
                  <a:pos x="31" y="24"/>
                </a:cxn>
                <a:cxn ang="0">
                  <a:pos x="34" y="40"/>
                </a:cxn>
                <a:cxn ang="0">
                  <a:pos x="36" y="57"/>
                </a:cxn>
                <a:cxn ang="0">
                  <a:pos x="36" y="73"/>
                </a:cxn>
                <a:cxn ang="0">
                  <a:pos x="33" y="87"/>
                </a:cxn>
                <a:cxn ang="0">
                  <a:pos x="31" y="92"/>
                </a:cxn>
                <a:cxn ang="0">
                  <a:pos x="28" y="95"/>
                </a:cxn>
                <a:cxn ang="0">
                  <a:pos x="24" y="99"/>
                </a:cxn>
                <a:cxn ang="0">
                  <a:pos x="19" y="99"/>
                </a:cxn>
                <a:cxn ang="0">
                  <a:pos x="19" y="99"/>
                </a:cxn>
              </a:cxnLst>
              <a:rect l="0" t="0" r="r" b="b"/>
              <a:pathLst>
                <a:path w="36" h="99">
                  <a:moveTo>
                    <a:pt x="19" y="99"/>
                  </a:moveTo>
                  <a:lnTo>
                    <a:pt x="19" y="99"/>
                  </a:lnTo>
                  <a:lnTo>
                    <a:pt x="15" y="95"/>
                  </a:lnTo>
                  <a:lnTo>
                    <a:pt x="12" y="92"/>
                  </a:lnTo>
                  <a:lnTo>
                    <a:pt x="8" y="85"/>
                  </a:lnTo>
                  <a:lnTo>
                    <a:pt x="5" y="78"/>
                  </a:lnTo>
                  <a:lnTo>
                    <a:pt x="2" y="61"/>
                  </a:lnTo>
                  <a:lnTo>
                    <a:pt x="0" y="40"/>
                  </a:lnTo>
                  <a:lnTo>
                    <a:pt x="2" y="23"/>
                  </a:lnTo>
                  <a:lnTo>
                    <a:pt x="3" y="14"/>
                  </a:lnTo>
                  <a:lnTo>
                    <a:pt x="5" y="9"/>
                  </a:lnTo>
                  <a:lnTo>
                    <a:pt x="8" y="4"/>
                  </a:lnTo>
                  <a:lnTo>
                    <a:pt x="12" y="0"/>
                  </a:lnTo>
                  <a:lnTo>
                    <a:pt x="17" y="0"/>
                  </a:lnTo>
                  <a:lnTo>
                    <a:pt x="22" y="4"/>
                  </a:lnTo>
                  <a:lnTo>
                    <a:pt x="22" y="4"/>
                  </a:lnTo>
                  <a:lnTo>
                    <a:pt x="24" y="7"/>
                  </a:lnTo>
                  <a:lnTo>
                    <a:pt x="28" y="10"/>
                  </a:lnTo>
                  <a:lnTo>
                    <a:pt x="31" y="24"/>
                  </a:lnTo>
                  <a:lnTo>
                    <a:pt x="34" y="40"/>
                  </a:lnTo>
                  <a:lnTo>
                    <a:pt x="36" y="57"/>
                  </a:lnTo>
                  <a:lnTo>
                    <a:pt x="36" y="73"/>
                  </a:lnTo>
                  <a:lnTo>
                    <a:pt x="33" y="87"/>
                  </a:lnTo>
                  <a:lnTo>
                    <a:pt x="31" y="92"/>
                  </a:lnTo>
                  <a:lnTo>
                    <a:pt x="28" y="95"/>
                  </a:lnTo>
                  <a:lnTo>
                    <a:pt x="24" y="99"/>
                  </a:lnTo>
                  <a:lnTo>
                    <a:pt x="19" y="99"/>
                  </a:lnTo>
                  <a:lnTo>
                    <a:pt x="19" y="99"/>
                  </a:lnTo>
                  <a:close/>
                </a:path>
              </a:pathLst>
            </a:custGeom>
            <a:solidFill>
              <a:srgbClr val="7C321C"/>
            </a:solidFill>
            <a:ln w="9525">
              <a:noFill/>
              <a:round/>
            </a:ln>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474" name="Freeform 433"/>
            <p:cNvSpPr/>
            <p:nvPr/>
          </p:nvSpPr>
          <p:spPr bwMode="auto">
            <a:xfrm flipH="1">
              <a:off x="3105275" y="4750749"/>
              <a:ext cx="127429" cy="70483"/>
            </a:xfrm>
            <a:custGeom>
              <a:avLst/>
              <a:gdLst/>
              <a:ahLst/>
              <a:cxnLst>
                <a:cxn ang="0">
                  <a:pos x="2" y="27"/>
                </a:cxn>
                <a:cxn ang="0">
                  <a:pos x="2" y="27"/>
                </a:cxn>
                <a:cxn ang="0">
                  <a:pos x="7" y="33"/>
                </a:cxn>
                <a:cxn ang="0">
                  <a:pos x="16" y="36"/>
                </a:cxn>
                <a:cxn ang="0">
                  <a:pos x="24" y="38"/>
                </a:cxn>
                <a:cxn ang="0">
                  <a:pos x="35" y="38"/>
                </a:cxn>
                <a:cxn ang="0">
                  <a:pos x="45" y="36"/>
                </a:cxn>
                <a:cxn ang="0">
                  <a:pos x="56" y="31"/>
                </a:cxn>
                <a:cxn ang="0">
                  <a:pos x="61" y="26"/>
                </a:cxn>
                <a:cxn ang="0">
                  <a:pos x="64" y="17"/>
                </a:cxn>
                <a:cxn ang="0">
                  <a:pos x="64" y="17"/>
                </a:cxn>
                <a:cxn ang="0">
                  <a:pos x="64" y="14"/>
                </a:cxn>
                <a:cxn ang="0">
                  <a:pos x="63" y="8"/>
                </a:cxn>
                <a:cxn ang="0">
                  <a:pos x="59" y="5"/>
                </a:cxn>
                <a:cxn ang="0">
                  <a:pos x="56" y="3"/>
                </a:cxn>
                <a:cxn ang="0">
                  <a:pos x="42" y="0"/>
                </a:cxn>
                <a:cxn ang="0">
                  <a:pos x="28" y="0"/>
                </a:cxn>
                <a:cxn ang="0">
                  <a:pos x="16" y="3"/>
                </a:cxn>
                <a:cxn ang="0">
                  <a:pos x="9" y="5"/>
                </a:cxn>
                <a:cxn ang="0">
                  <a:pos x="5" y="8"/>
                </a:cxn>
                <a:cxn ang="0">
                  <a:pos x="2" y="12"/>
                </a:cxn>
                <a:cxn ang="0">
                  <a:pos x="0" y="17"/>
                </a:cxn>
                <a:cxn ang="0">
                  <a:pos x="0" y="22"/>
                </a:cxn>
                <a:cxn ang="0">
                  <a:pos x="2" y="27"/>
                </a:cxn>
                <a:cxn ang="0">
                  <a:pos x="2" y="27"/>
                </a:cxn>
              </a:cxnLst>
              <a:rect l="0" t="0" r="r" b="b"/>
              <a:pathLst>
                <a:path w="64" h="38">
                  <a:moveTo>
                    <a:pt x="2" y="27"/>
                  </a:moveTo>
                  <a:lnTo>
                    <a:pt x="2" y="27"/>
                  </a:lnTo>
                  <a:lnTo>
                    <a:pt x="7" y="33"/>
                  </a:lnTo>
                  <a:lnTo>
                    <a:pt x="16" y="36"/>
                  </a:lnTo>
                  <a:lnTo>
                    <a:pt x="24" y="38"/>
                  </a:lnTo>
                  <a:lnTo>
                    <a:pt x="35" y="38"/>
                  </a:lnTo>
                  <a:lnTo>
                    <a:pt x="45" y="36"/>
                  </a:lnTo>
                  <a:lnTo>
                    <a:pt x="56" y="31"/>
                  </a:lnTo>
                  <a:lnTo>
                    <a:pt x="61" y="26"/>
                  </a:lnTo>
                  <a:lnTo>
                    <a:pt x="64" y="17"/>
                  </a:lnTo>
                  <a:lnTo>
                    <a:pt x="64" y="17"/>
                  </a:lnTo>
                  <a:lnTo>
                    <a:pt x="64" y="14"/>
                  </a:lnTo>
                  <a:lnTo>
                    <a:pt x="63" y="8"/>
                  </a:lnTo>
                  <a:lnTo>
                    <a:pt x="59" y="5"/>
                  </a:lnTo>
                  <a:lnTo>
                    <a:pt x="56" y="3"/>
                  </a:lnTo>
                  <a:lnTo>
                    <a:pt x="42" y="0"/>
                  </a:lnTo>
                  <a:lnTo>
                    <a:pt x="28" y="0"/>
                  </a:lnTo>
                  <a:lnTo>
                    <a:pt x="16" y="3"/>
                  </a:lnTo>
                  <a:lnTo>
                    <a:pt x="9" y="5"/>
                  </a:lnTo>
                  <a:lnTo>
                    <a:pt x="5" y="8"/>
                  </a:lnTo>
                  <a:lnTo>
                    <a:pt x="2" y="12"/>
                  </a:lnTo>
                  <a:lnTo>
                    <a:pt x="0" y="17"/>
                  </a:lnTo>
                  <a:lnTo>
                    <a:pt x="0" y="22"/>
                  </a:lnTo>
                  <a:lnTo>
                    <a:pt x="2" y="27"/>
                  </a:lnTo>
                  <a:lnTo>
                    <a:pt x="2" y="27"/>
                  </a:lnTo>
                  <a:close/>
                </a:path>
              </a:pathLst>
            </a:custGeom>
            <a:solidFill>
              <a:srgbClr val="FC906D"/>
            </a:solidFill>
            <a:ln w="9525">
              <a:noFill/>
              <a:round/>
            </a:ln>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475" name="Freeform 434"/>
            <p:cNvSpPr/>
            <p:nvPr/>
          </p:nvSpPr>
          <p:spPr bwMode="auto">
            <a:xfrm flipH="1">
              <a:off x="3471634" y="4782281"/>
              <a:ext cx="131411" cy="70483"/>
            </a:xfrm>
            <a:custGeom>
              <a:avLst/>
              <a:gdLst/>
              <a:ahLst/>
              <a:cxnLst>
                <a:cxn ang="0">
                  <a:pos x="4" y="28"/>
                </a:cxn>
                <a:cxn ang="0">
                  <a:pos x="4" y="28"/>
                </a:cxn>
                <a:cxn ang="0">
                  <a:pos x="9" y="33"/>
                </a:cxn>
                <a:cxn ang="0">
                  <a:pos x="18" y="36"/>
                </a:cxn>
                <a:cxn ang="0">
                  <a:pos x="26" y="38"/>
                </a:cxn>
                <a:cxn ang="0">
                  <a:pos x="37" y="38"/>
                </a:cxn>
                <a:cxn ang="0">
                  <a:pos x="47" y="35"/>
                </a:cxn>
                <a:cxn ang="0">
                  <a:pos x="56" y="31"/>
                </a:cxn>
                <a:cxn ang="0">
                  <a:pos x="63" y="24"/>
                </a:cxn>
                <a:cxn ang="0">
                  <a:pos x="66" y="17"/>
                </a:cxn>
                <a:cxn ang="0">
                  <a:pos x="66" y="17"/>
                </a:cxn>
                <a:cxn ang="0">
                  <a:pos x="66" y="12"/>
                </a:cxn>
                <a:cxn ang="0">
                  <a:pos x="65" y="9"/>
                </a:cxn>
                <a:cxn ang="0">
                  <a:pos x="61" y="5"/>
                </a:cxn>
                <a:cxn ang="0">
                  <a:pos x="56" y="3"/>
                </a:cxn>
                <a:cxn ang="0">
                  <a:pos x="44" y="0"/>
                </a:cxn>
                <a:cxn ang="0">
                  <a:pos x="30" y="0"/>
                </a:cxn>
                <a:cxn ang="0">
                  <a:pos x="16" y="3"/>
                </a:cxn>
                <a:cxn ang="0">
                  <a:pos x="11" y="5"/>
                </a:cxn>
                <a:cxn ang="0">
                  <a:pos x="6" y="9"/>
                </a:cxn>
                <a:cxn ang="0">
                  <a:pos x="2" y="12"/>
                </a:cxn>
                <a:cxn ang="0">
                  <a:pos x="0" y="17"/>
                </a:cxn>
                <a:cxn ang="0">
                  <a:pos x="0" y="23"/>
                </a:cxn>
                <a:cxn ang="0">
                  <a:pos x="4" y="28"/>
                </a:cxn>
                <a:cxn ang="0">
                  <a:pos x="4" y="28"/>
                </a:cxn>
              </a:cxnLst>
              <a:rect l="0" t="0" r="r" b="b"/>
              <a:pathLst>
                <a:path w="66" h="38">
                  <a:moveTo>
                    <a:pt x="4" y="28"/>
                  </a:moveTo>
                  <a:lnTo>
                    <a:pt x="4" y="28"/>
                  </a:lnTo>
                  <a:lnTo>
                    <a:pt x="9" y="33"/>
                  </a:lnTo>
                  <a:lnTo>
                    <a:pt x="18" y="36"/>
                  </a:lnTo>
                  <a:lnTo>
                    <a:pt x="26" y="38"/>
                  </a:lnTo>
                  <a:lnTo>
                    <a:pt x="37" y="38"/>
                  </a:lnTo>
                  <a:lnTo>
                    <a:pt x="47" y="35"/>
                  </a:lnTo>
                  <a:lnTo>
                    <a:pt x="56" y="31"/>
                  </a:lnTo>
                  <a:lnTo>
                    <a:pt x="63" y="24"/>
                  </a:lnTo>
                  <a:lnTo>
                    <a:pt x="66" y="17"/>
                  </a:lnTo>
                  <a:lnTo>
                    <a:pt x="66" y="17"/>
                  </a:lnTo>
                  <a:lnTo>
                    <a:pt x="66" y="12"/>
                  </a:lnTo>
                  <a:lnTo>
                    <a:pt x="65" y="9"/>
                  </a:lnTo>
                  <a:lnTo>
                    <a:pt x="61" y="5"/>
                  </a:lnTo>
                  <a:lnTo>
                    <a:pt x="56" y="3"/>
                  </a:lnTo>
                  <a:lnTo>
                    <a:pt x="44" y="0"/>
                  </a:lnTo>
                  <a:lnTo>
                    <a:pt x="30" y="0"/>
                  </a:lnTo>
                  <a:lnTo>
                    <a:pt x="16" y="3"/>
                  </a:lnTo>
                  <a:lnTo>
                    <a:pt x="11" y="5"/>
                  </a:lnTo>
                  <a:lnTo>
                    <a:pt x="6" y="9"/>
                  </a:lnTo>
                  <a:lnTo>
                    <a:pt x="2" y="12"/>
                  </a:lnTo>
                  <a:lnTo>
                    <a:pt x="0" y="17"/>
                  </a:lnTo>
                  <a:lnTo>
                    <a:pt x="0" y="23"/>
                  </a:lnTo>
                  <a:lnTo>
                    <a:pt x="4" y="28"/>
                  </a:lnTo>
                  <a:lnTo>
                    <a:pt x="4" y="28"/>
                  </a:lnTo>
                  <a:close/>
                </a:path>
              </a:pathLst>
            </a:custGeom>
            <a:solidFill>
              <a:srgbClr val="FC906D"/>
            </a:solidFill>
            <a:ln w="9525">
              <a:noFill/>
              <a:round/>
            </a:ln>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476" name="Freeform 435"/>
            <p:cNvSpPr/>
            <p:nvPr/>
          </p:nvSpPr>
          <p:spPr bwMode="auto">
            <a:xfrm flipH="1">
              <a:off x="3194874" y="4785991"/>
              <a:ext cx="330519" cy="172499"/>
            </a:xfrm>
            <a:custGeom>
              <a:avLst/>
              <a:gdLst/>
              <a:ahLst/>
              <a:cxnLst>
                <a:cxn ang="0">
                  <a:pos x="161" y="0"/>
                </a:cxn>
                <a:cxn ang="0">
                  <a:pos x="161" y="0"/>
                </a:cxn>
                <a:cxn ang="0">
                  <a:pos x="161" y="8"/>
                </a:cxn>
                <a:cxn ang="0">
                  <a:pos x="159" y="15"/>
                </a:cxn>
                <a:cxn ang="0">
                  <a:pos x="156" y="34"/>
                </a:cxn>
                <a:cxn ang="0">
                  <a:pos x="149" y="52"/>
                </a:cxn>
                <a:cxn ang="0">
                  <a:pos x="140" y="66"/>
                </a:cxn>
                <a:cxn ang="0">
                  <a:pos x="140" y="66"/>
                </a:cxn>
                <a:cxn ang="0">
                  <a:pos x="133" y="71"/>
                </a:cxn>
                <a:cxn ang="0">
                  <a:pos x="126" y="76"/>
                </a:cxn>
                <a:cxn ang="0">
                  <a:pos x="119" y="81"/>
                </a:cxn>
                <a:cxn ang="0">
                  <a:pos x="112" y="83"/>
                </a:cxn>
                <a:cxn ang="0">
                  <a:pos x="98" y="86"/>
                </a:cxn>
                <a:cxn ang="0">
                  <a:pos x="86" y="86"/>
                </a:cxn>
                <a:cxn ang="0">
                  <a:pos x="86" y="86"/>
                </a:cxn>
                <a:cxn ang="0">
                  <a:pos x="67" y="85"/>
                </a:cxn>
                <a:cxn ang="0">
                  <a:pos x="52" y="79"/>
                </a:cxn>
                <a:cxn ang="0">
                  <a:pos x="40" y="73"/>
                </a:cxn>
                <a:cxn ang="0">
                  <a:pos x="29" y="62"/>
                </a:cxn>
                <a:cxn ang="0">
                  <a:pos x="22" y="50"/>
                </a:cxn>
                <a:cxn ang="0">
                  <a:pos x="15" y="36"/>
                </a:cxn>
                <a:cxn ang="0">
                  <a:pos x="10" y="22"/>
                </a:cxn>
                <a:cxn ang="0">
                  <a:pos x="7" y="8"/>
                </a:cxn>
                <a:cxn ang="0">
                  <a:pos x="0" y="8"/>
                </a:cxn>
                <a:cxn ang="0">
                  <a:pos x="0" y="8"/>
                </a:cxn>
                <a:cxn ang="0">
                  <a:pos x="5" y="24"/>
                </a:cxn>
                <a:cxn ang="0">
                  <a:pos x="10" y="40"/>
                </a:cxn>
                <a:cxn ang="0">
                  <a:pos x="17" y="53"/>
                </a:cxn>
                <a:cxn ang="0">
                  <a:pos x="26" y="66"/>
                </a:cxn>
                <a:cxn ang="0">
                  <a:pos x="36" y="76"/>
                </a:cxn>
                <a:cxn ang="0">
                  <a:pos x="50" y="85"/>
                </a:cxn>
                <a:cxn ang="0">
                  <a:pos x="57" y="88"/>
                </a:cxn>
                <a:cxn ang="0">
                  <a:pos x="66" y="92"/>
                </a:cxn>
                <a:cxn ang="0">
                  <a:pos x="76" y="93"/>
                </a:cxn>
                <a:cxn ang="0">
                  <a:pos x="86" y="93"/>
                </a:cxn>
                <a:cxn ang="0">
                  <a:pos x="86" y="93"/>
                </a:cxn>
                <a:cxn ang="0">
                  <a:pos x="98" y="92"/>
                </a:cxn>
                <a:cxn ang="0">
                  <a:pos x="114" y="88"/>
                </a:cxn>
                <a:cxn ang="0">
                  <a:pos x="123" y="86"/>
                </a:cxn>
                <a:cxn ang="0">
                  <a:pos x="130" y="81"/>
                </a:cxn>
                <a:cxn ang="0">
                  <a:pos x="137" y="76"/>
                </a:cxn>
                <a:cxn ang="0">
                  <a:pos x="144" y="69"/>
                </a:cxn>
                <a:cxn ang="0">
                  <a:pos x="144" y="69"/>
                </a:cxn>
                <a:cxn ang="0">
                  <a:pos x="154" y="55"/>
                </a:cxn>
                <a:cxn ang="0">
                  <a:pos x="161" y="36"/>
                </a:cxn>
                <a:cxn ang="0">
                  <a:pos x="166" y="17"/>
                </a:cxn>
                <a:cxn ang="0">
                  <a:pos x="166" y="7"/>
                </a:cxn>
                <a:cxn ang="0">
                  <a:pos x="166" y="0"/>
                </a:cxn>
                <a:cxn ang="0">
                  <a:pos x="161" y="0"/>
                </a:cxn>
              </a:cxnLst>
              <a:rect l="0" t="0" r="r" b="b"/>
              <a:pathLst>
                <a:path w="166" h="93">
                  <a:moveTo>
                    <a:pt x="161" y="0"/>
                  </a:moveTo>
                  <a:lnTo>
                    <a:pt x="161" y="0"/>
                  </a:lnTo>
                  <a:lnTo>
                    <a:pt x="161" y="8"/>
                  </a:lnTo>
                  <a:lnTo>
                    <a:pt x="159" y="15"/>
                  </a:lnTo>
                  <a:lnTo>
                    <a:pt x="156" y="34"/>
                  </a:lnTo>
                  <a:lnTo>
                    <a:pt x="149" y="52"/>
                  </a:lnTo>
                  <a:lnTo>
                    <a:pt x="140" y="66"/>
                  </a:lnTo>
                  <a:lnTo>
                    <a:pt x="140" y="66"/>
                  </a:lnTo>
                  <a:lnTo>
                    <a:pt x="133" y="71"/>
                  </a:lnTo>
                  <a:lnTo>
                    <a:pt x="126" y="76"/>
                  </a:lnTo>
                  <a:lnTo>
                    <a:pt x="119" y="81"/>
                  </a:lnTo>
                  <a:lnTo>
                    <a:pt x="112" y="83"/>
                  </a:lnTo>
                  <a:lnTo>
                    <a:pt x="98" y="86"/>
                  </a:lnTo>
                  <a:lnTo>
                    <a:pt x="86" y="86"/>
                  </a:lnTo>
                  <a:lnTo>
                    <a:pt x="86" y="86"/>
                  </a:lnTo>
                  <a:lnTo>
                    <a:pt x="67" y="85"/>
                  </a:lnTo>
                  <a:lnTo>
                    <a:pt x="52" y="79"/>
                  </a:lnTo>
                  <a:lnTo>
                    <a:pt x="40" y="73"/>
                  </a:lnTo>
                  <a:lnTo>
                    <a:pt x="29" y="62"/>
                  </a:lnTo>
                  <a:lnTo>
                    <a:pt x="22" y="50"/>
                  </a:lnTo>
                  <a:lnTo>
                    <a:pt x="15" y="36"/>
                  </a:lnTo>
                  <a:lnTo>
                    <a:pt x="10" y="22"/>
                  </a:lnTo>
                  <a:lnTo>
                    <a:pt x="7" y="8"/>
                  </a:lnTo>
                  <a:lnTo>
                    <a:pt x="0" y="8"/>
                  </a:lnTo>
                  <a:lnTo>
                    <a:pt x="0" y="8"/>
                  </a:lnTo>
                  <a:lnTo>
                    <a:pt x="5" y="24"/>
                  </a:lnTo>
                  <a:lnTo>
                    <a:pt x="10" y="40"/>
                  </a:lnTo>
                  <a:lnTo>
                    <a:pt x="17" y="53"/>
                  </a:lnTo>
                  <a:lnTo>
                    <a:pt x="26" y="66"/>
                  </a:lnTo>
                  <a:lnTo>
                    <a:pt x="36" y="76"/>
                  </a:lnTo>
                  <a:lnTo>
                    <a:pt x="50" y="85"/>
                  </a:lnTo>
                  <a:lnTo>
                    <a:pt x="57" y="88"/>
                  </a:lnTo>
                  <a:lnTo>
                    <a:pt x="66" y="92"/>
                  </a:lnTo>
                  <a:lnTo>
                    <a:pt x="76" y="93"/>
                  </a:lnTo>
                  <a:lnTo>
                    <a:pt x="86" y="93"/>
                  </a:lnTo>
                  <a:lnTo>
                    <a:pt x="86" y="93"/>
                  </a:lnTo>
                  <a:lnTo>
                    <a:pt x="98" y="92"/>
                  </a:lnTo>
                  <a:lnTo>
                    <a:pt x="114" y="88"/>
                  </a:lnTo>
                  <a:lnTo>
                    <a:pt x="123" y="86"/>
                  </a:lnTo>
                  <a:lnTo>
                    <a:pt x="130" y="81"/>
                  </a:lnTo>
                  <a:lnTo>
                    <a:pt x="137" y="76"/>
                  </a:lnTo>
                  <a:lnTo>
                    <a:pt x="144" y="69"/>
                  </a:lnTo>
                  <a:lnTo>
                    <a:pt x="144" y="69"/>
                  </a:lnTo>
                  <a:lnTo>
                    <a:pt x="154" y="55"/>
                  </a:lnTo>
                  <a:lnTo>
                    <a:pt x="161" y="36"/>
                  </a:lnTo>
                  <a:lnTo>
                    <a:pt x="166" y="17"/>
                  </a:lnTo>
                  <a:lnTo>
                    <a:pt x="166" y="7"/>
                  </a:lnTo>
                  <a:lnTo>
                    <a:pt x="166" y="0"/>
                  </a:lnTo>
                  <a:lnTo>
                    <a:pt x="161" y="0"/>
                  </a:lnTo>
                  <a:close/>
                </a:path>
              </a:pathLst>
            </a:custGeom>
            <a:solidFill>
              <a:srgbClr val="7C321C"/>
            </a:solidFill>
            <a:ln w="9525">
              <a:noFill/>
              <a:round/>
            </a:ln>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477" name="Freeform 436"/>
            <p:cNvSpPr/>
            <p:nvPr/>
          </p:nvSpPr>
          <p:spPr bwMode="auto">
            <a:xfrm flipH="1">
              <a:off x="2900193" y="4869457"/>
              <a:ext cx="1061247" cy="508221"/>
            </a:xfrm>
            <a:custGeom>
              <a:avLst/>
              <a:gdLst/>
              <a:ahLst/>
              <a:cxnLst>
                <a:cxn ang="0">
                  <a:pos x="531" y="59"/>
                </a:cxn>
                <a:cxn ang="0">
                  <a:pos x="533" y="22"/>
                </a:cxn>
                <a:cxn ang="0">
                  <a:pos x="522" y="3"/>
                </a:cxn>
                <a:cxn ang="0">
                  <a:pos x="512" y="0"/>
                </a:cxn>
                <a:cxn ang="0">
                  <a:pos x="501" y="5"/>
                </a:cxn>
                <a:cxn ang="0">
                  <a:pos x="493" y="40"/>
                </a:cxn>
                <a:cxn ang="0">
                  <a:pos x="484" y="80"/>
                </a:cxn>
                <a:cxn ang="0">
                  <a:pos x="451" y="145"/>
                </a:cxn>
                <a:cxn ang="0">
                  <a:pos x="420" y="180"/>
                </a:cxn>
                <a:cxn ang="0">
                  <a:pos x="361" y="218"/>
                </a:cxn>
                <a:cxn ang="0">
                  <a:pos x="291" y="232"/>
                </a:cxn>
                <a:cxn ang="0">
                  <a:pos x="250" y="227"/>
                </a:cxn>
                <a:cxn ang="0">
                  <a:pos x="193" y="203"/>
                </a:cxn>
                <a:cxn ang="0">
                  <a:pos x="147" y="159"/>
                </a:cxn>
                <a:cxn ang="0">
                  <a:pos x="109" y="111"/>
                </a:cxn>
                <a:cxn ang="0">
                  <a:pos x="76" y="85"/>
                </a:cxn>
                <a:cxn ang="0">
                  <a:pos x="49" y="78"/>
                </a:cxn>
                <a:cxn ang="0">
                  <a:pos x="17" y="88"/>
                </a:cxn>
                <a:cxn ang="0">
                  <a:pos x="7" y="99"/>
                </a:cxn>
                <a:cxn ang="0">
                  <a:pos x="0" y="116"/>
                </a:cxn>
                <a:cxn ang="0">
                  <a:pos x="14" y="121"/>
                </a:cxn>
                <a:cxn ang="0">
                  <a:pos x="28" y="116"/>
                </a:cxn>
                <a:cxn ang="0">
                  <a:pos x="54" y="107"/>
                </a:cxn>
                <a:cxn ang="0">
                  <a:pos x="69" y="114"/>
                </a:cxn>
                <a:cxn ang="0">
                  <a:pos x="30" y="125"/>
                </a:cxn>
                <a:cxn ang="0">
                  <a:pos x="10" y="145"/>
                </a:cxn>
                <a:cxn ang="0">
                  <a:pos x="10" y="163"/>
                </a:cxn>
                <a:cxn ang="0">
                  <a:pos x="17" y="168"/>
                </a:cxn>
                <a:cxn ang="0">
                  <a:pos x="43" y="154"/>
                </a:cxn>
                <a:cxn ang="0">
                  <a:pos x="62" y="149"/>
                </a:cxn>
                <a:cxn ang="0">
                  <a:pos x="69" y="156"/>
                </a:cxn>
                <a:cxn ang="0">
                  <a:pos x="54" y="154"/>
                </a:cxn>
                <a:cxn ang="0">
                  <a:pos x="19" y="178"/>
                </a:cxn>
                <a:cxn ang="0">
                  <a:pos x="10" y="198"/>
                </a:cxn>
                <a:cxn ang="0">
                  <a:pos x="14" y="204"/>
                </a:cxn>
                <a:cxn ang="0">
                  <a:pos x="26" y="203"/>
                </a:cxn>
                <a:cxn ang="0">
                  <a:pos x="36" y="194"/>
                </a:cxn>
                <a:cxn ang="0">
                  <a:pos x="66" y="189"/>
                </a:cxn>
                <a:cxn ang="0">
                  <a:pos x="95" y="196"/>
                </a:cxn>
                <a:cxn ang="0">
                  <a:pos x="151" y="229"/>
                </a:cxn>
                <a:cxn ang="0">
                  <a:pos x="187" y="251"/>
                </a:cxn>
                <a:cxn ang="0">
                  <a:pos x="255" y="270"/>
                </a:cxn>
                <a:cxn ang="0">
                  <a:pos x="324" y="270"/>
                </a:cxn>
                <a:cxn ang="0">
                  <a:pos x="370" y="260"/>
                </a:cxn>
                <a:cxn ang="0">
                  <a:pos x="429" y="230"/>
                </a:cxn>
                <a:cxn ang="0">
                  <a:pos x="465" y="198"/>
                </a:cxn>
                <a:cxn ang="0">
                  <a:pos x="489" y="158"/>
                </a:cxn>
                <a:cxn ang="0">
                  <a:pos x="526" y="76"/>
                </a:cxn>
              </a:cxnLst>
              <a:rect l="0" t="0" r="r" b="b"/>
              <a:pathLst>
                <a:path w="533" h="274">
                  <a:moveTo>
                    <a:pt x="526" y="76"/>
                  </a:moveTo>
                  <a:lnTo>
                    <a:pt x="526" y="76"/>
                  </a:lnTo>
                  <a:lnTo>
                    <a:pt x="531" y="59"/>
                  </a:lnTo>
                  <a:lnTo>
                    <a:pt x="533" y="47"/>
                  </a:lnTo>
                  <a:lnTo>
                    <a:pt x="533" y="34"/>
                  </a:lnTo>
                  <a:lnTo>
                    <a:pt x="533" y="22"/>
                  </a:lnTo>
                  <a:lnTo>
                    <a:pt x="531" y="14"/>
                  </a:lnTo>
                  <a:lnTo>
                    <a:pt x="526" y="5"/>
                  </a:lnTo>
                  <a:lnTo>
                    <a:pt x="522" y="3"/>
                  </a:lnTo>
                  <a:lnTo>
                    <a:pt x="519" y="2"/>
                  </a:lnTo>
                  <a:lnTo>
                    <a:pt x="519" y="2"/>
                  </a:lnTo>
                  <a:lnTo>
                    <a:pt x="512" y="0"/>
                  </a:lnTo>
                  <a:lnTo>
                    <a:pt x="508" y="0"/>
                  </a:lnTo>
                  <a:lnTo>
                    <a:pt x="503" y="2"/>
                  </a:lnTo>
                  <a:lnTo>
                    <a:pt x="501" y="5"/>
                  </a:lnTo>
                  <a:lnTo>
                    <a:pt x="496" y="10"/>
                  </a:lnTo>
                  <a:lnTo>
                    <a:pt x="494" y="21"/>
                  </a:lnTo>
                  <a:lnTo>
                    <a:pt x="493" y="40"/>
                  </a:lnTo>
                  <a:lnTo>
                    <a:pt x="491" y="57"/>
                  </a:lnTo>
                  <a:lnTo>
                    <a:pt x="491" y="57"/>
                  </a:lnTo>
                  <a:lnTo>
                    <a:pt x="484" y="80"/>
                  </a:lnTo>
                  <a:lnTo>
                    <a:pt x="475" y="102"/>
                  </a:lnTo>
                  <a:lnTo>
                    <a:pt x="465" y="125"/>
                  </a:lnTo>
                  <a:lnTo>
                    <a:pt x="451" y="145"/>
                  </a:lnTo>
                  <a:lnTo>
                    <a:pt x="451" y="145"/>
                  </a:lnTo>
                  <a:lnTo>
                    <a:pt x="437" y="163"/>
                  </a:lnTo>
                  <a:lnTo>
                    <a:pt x="420" y="180"/>
                  </a:lnTo>
                  <a:lnTo>
                    <a:pt x="402" y="196"/>
                  </a:lnTo>
                  <a:lnTo>
                    <a:pt x="382" y="208"/>
                  </a:lnTo>
                  <a:lnTo>
                    <a:pt x="361" y="218"/>
                  </a:lnTo>
                  <a:lnTo>
                    <a:pt x="338" y="225"/>
                  </a:lnTo>
                  <a:lnTo>
                    <a:pt x="316" y="230"/>
                  </a:lnTo>
                  <a:lnTo>
                    <a:pt x="291" y="232"/>
                  </a:lnTo>
                  <a:lnTo>
                    <a:pt x="291" y="232"/>
                  </a:lnTo>
                  <a:lnTo>
                    <a:pt x="271" y="230"/>
                  </a:lnTo>
                  <a:lnTo>
                    <a:pt x="250" y="227"/>
                  </a:lnTo>
                  <a:lnTo>
                    <a:pt x="229" y="222"/>
                  </a:lnTo>
                  <a:lnTo>
                    <a:pt x="210" y="213"/>
                  </a:lnTo>
                  <a:lnTo>
                    <a:pt x="193" y="203"/>
                  </a:lnTo>
                  <a:lnTo>
                    <a:pt x="175" y="191"/>
                  </a:lnTo>
                  <a:lnTo>
                    <a:pt x="161" y="177"/>
                  </a:lnTo>
                  <a:lnTo>
                    <a:pt x="147" y="159"/>
                  </a:lnTo>
                  <a:lnTo>
                    <a:pt x="147" y="159"/>
                  </a:lnTo>
                  <a:lnTo>
                    <a:pt x="125" y="128"/>
                  </a:lnTo>
                  <a:lnTo>
                    <a:pt x="109" y="111"/>
                  </a:lnTo>
                  <a:lnTo>
                    <a:pt x="94" y="97"/>
                  </a:lnTo>
                  <a:lnTo>
                    <a:pt x="85" y="90"/>
                  </a:lnTo>
                  <a:lnTo>
                    <a:pt x="76" y="85"/>
                  </a:lnTo>
                  <a:lnTo>
                    <a:pt x="68" y="81"/>
                  </a:lnTo>
                  <a:lnTo>
                    <a:pt x="59" y="80"/>
                  </a:lnTo>
                  <a:lnTo>
                    <a:pt x="49" y="78"/>
                  </a:lnTo>
                  <a:lnTo>
                    <a:pt x="38" y="80"/>
                  </a:lnTo>
                  <a:lnTo>
                    <a:pt x="28" y="83"/>
                  </a:lnTo>
                  <a:lnTo>
                    <a:pt x="17" y="88"/>
                  </a:lnTo>
                  <a:lnTo>
                    <a:pt x="17" y="88"/>
                  </a:lnTo>
                  <a:lnTo>
                    <a:pt x="12" y="93"/>
                  </a:lnTo>
                  <a:lnTo>
                    <a:pt x="7" y="99"/>
                  </a:lnTo>
                  <a:lnTo>
                    <a:pt x="4" y="106"/>
                  </a:lnTo>
                  <a:lnTo>
                    <a:pt x="0" y="111"/>
                  </a:lnTo>
                  <a:lnTo>
                    <a:pt x="0" y="116"/>
                  </a:lnTo>
                  <a:lnTo>
                    <a:pt x="2" y="119"/>
                  </a:lnTo>
                  <a:lnTo>
                    <a:pt x="7" y="123"/>
                  </a:lnTo>
                  <a:lnTo>
                    <a:pt x="14" y="121"/>
                  </a:lnTo>
                  <a:lnTo>
                    <a:pt x="14" y="121"/>
                  </a:lnTo>
                  <a:lnTo>
                    <a:pt x="23" y="119"/>
                  </a:lnTo>
                  <a:lnTo>
                    <a:pt x="28" y="116"/>
                  </a:lnTo>
                  <a:lnTo>
                    <a:pt x="40" y="109"/>
                  </a:lnTo>
                  <a:lnTo>
                    <a:pt x="47" y="107"/>
                  </a:lnTo>
                  <a:lnTo>
                    <a:pt x="54" y="107"/>
                  </a:lnTo>
                  <a:lnTo>
                    <a:pt x="61" y="109"/>
                  </a:lnTo>
                  <a:lnTo>
                    <a:pt x="69" y="114"/>
                  </a:lnTo>
                  <a:lnTo>
                    <a:pt x="69" y="114"/>
                  </a:lnTo>
                  <a:lnTo>
                    <a:pt x="49" y="119"/>
                  </a:lnTo>
                  <a:lnTo>
                    <a:pt x="38" y="121"/>
                  </a:lnTo>
                  <a:lnTo>
                    <a:pt x="30" y="125"/>
                  </a:lnTo>
                  <a:lnTo>
                    <a:pt x="21" y="130"/>
                  </a:lnTo>
                  <a:lnTo>
                    <a:pt x="14" y="135"/>
                  </a:lnTo>
                  <a:lnTo>
                    <a:pt x="10" y="145"/>
                  </a:lnTo>
                  <a:lnTo>
                    <a:pt x="10" y="158"/>
                  </a:lnTo>
                  <a:lnTo>
                    <a:pt x="10" y="158"/>
                  </a:lnTo>
                  <a:lnTo>
                    <a:pt x="10" y="163"/>
                  </a:lnTo>
                  <a:lnTo>
                    <a:pt x="12" y="166"/>
                  </a:lnTo>
                  <a:lnTo>
                    <a:pt x="16" y="168"/>
                  </a:lnTo>
                  <a:lnTo>
                    <a:pt x="17" y="168"/>
                  </a:lnTo>
                  <a:lnTo>
                    <a:pt x="26" y="165"/>
                  </a:lnTo>
                  <a:lnTo>
                    <a:pt x="35" y="159"/>
                  </a:lnTo>
                  <a:lnTo>
                    <a:pt x="43" y="154"/>
                  </a:lnTo>
                  <a:lnTo>
                    <a:pt x="54" y="149"/>
                  </a:lnTo>
                  <a:lnTo>
                    <a:pt x="57" y="149"/>
                  </a:lnTo>
                  <a:lnTo>
                    <a:pt x="62" y="149"/>
                  </a:lnTo>
                  <a:lnTo>
                    <a:pt x="66" y="151"/>
                  </a:lnTo>
                  <a:lnTo>
                    <a:pt x="69" y="156"/>
                  </a:lnTo>
                  <a:lnTo>
                    <a:pt x="69" y="156"/>
                  </a:lnTo>
                  <a:lnTo>
                    <a:pt x="68" y="154"/>
                  </a:lnTo>
                  <a:lnTo>
                    <a:pt x="64" y="152"/>
                  </a:lnTo>
                  <a:lnTo>
                    <a:pt x="54" y="154"/>
                  </a:lnTo>
                  <a:lnTo>
                    <a:pt x="42" y="161"/>
                  </a:lnTo>
                  <a:lnTo>
                    <a:pt x="30" y="170"/>
                  </a:lnTo>
                  <a:lnTo>
                    <a:pt x="19" y="178"/>
                  </a:lnTo>
                  <a:lnTo>
                    <a:pt x="12" y="189"/>
                  </a:lnTo>
                  <a:lnTo>
                    <a:pt x="10" y="192"/>
                  </a:lnTo>
                  <a:lnTo>
                    <a:pt x="10" y="198"/>
                  </a:lnTo>
                  <a:lnTo>
                    <a:pt x="10" y="201"/>
                  </a:lnTo>
                  <a:lnTo>
                    <a:pt x="14" y="204"/>
                  </a:lnTo>
                  <a:lnTo>
                    <a:pt x="14" y="204"/>
                  </a:lnTo>
                  <a:lnTo>
                    <a:pt x="17" y="204"/>
                  </a:lnTo>
                  <a:lnTo>
                    <a:pt x="21" y="204"/>
                  </a:lnTo>
                  <a:lnTo>
                    <a:pt x="26" y="203"/>
                  </a:lnTo>
                  <a:lnTo>
                    <a:pt x="31" y="198"/>
                  </a:lnTo>
                  <a:lnTo>
                    <a:pt x="36" y="194"/>
                  </a:lnTo>
                  <a:lnTo>
                    <a:pt x="36" y="194"/>
                  </a:lnTo>
                  <a:lnTo>
                    <a:pt x="47" y="191"/>
                  </a:lnTo>
                  <a:lnTo>
                    <a:pt x="57" y="189"/>
                  </a:lnTo>
                  <a:lnTo>
                    <a:pt x="66" y="189"/>
                  </a:lnTo>
                  <a:lnTo>
                    <a:pt x="76" y="189"/>
                  </a:lnTo>
                  <a:lnTo>
                    <a:pt x="87" y="192"/>
                  </a:lnTo>
                  <a:lnTo>
                    <a:pt x="95" y="196"/>
                  </a:lnTo>
                  <a:lnTo>
                    <a:pt x="115" y="204"/>
                  </a:lnTo>
                  <a:lnTo>
                    <a:pt x="134" y="217"/>
                  </a:lnTo>
                  <a:lnTo>
                    <a:pt x="151" y="229"/>
                  </a:lnTo>
                  <a:lnTo>
                    <a:pt x="170" y="241"/>
                  </a:lnTo>
                  <a:lnTo>
                    <a:pt x="187" y="251"/>
                  </a:lnTo>
                  <a:lnTo>
                    <a:pt x="187" y="251"/>
                  </a:lnTo>
                  <a:lnTo>
                    <a:pt x="210" y="260"/>
                  </a:lnTo>
                  <a:lnTo>
                    <a:pt x="231" y="267"/>
                  </a:lnTo>
                  <a:lnTo>
                    <a:pt x="255" y="270"/>
                  </a:lnTo>
                  <a:lnTo>
                    <a:pt x="278" y="274"/>
                  </a:lnTo>
                  <a:lnTo>
                    <a:pt x="300" y="272"/>
                  </a:lnTo>
                  <a:lnTo>
                    <a:pt x="324" y="270"/>
                  </a:lnTo>
                  <a:lnTo>
                    <a:pt x="347" y="265"/>
                  </a:lnTo>
                  <a:lnTo>
                    <a:pt x="370" y="260"/>
                  </a:lnTo>
                  <a:lnTo>
                    <a:pt x="370" y="260"/>
                  </a:lnTo>
                  <a:lnTo>
                    <a:pt x="401" y="246"/>
                  </a:lnTo>
                  <a:lnTo>
                    <a:pt x="415" y="239"/>
                  </a:lnTo>
                  <a:lnTo>
                    <a:pt x="429" y="230"/>
                  </a:lnTo>
                  <a:lnTo>
                    <a:pt x="441" y="222"/>
                  </a:lnTo>
                  <a:lnTo>
                    <a:pt x="453" y="210"/>
                  </a:lnTo>
                  <a:lnTo>
                    <a:pt x="465" y="198"/>
                  </a:lnTo>
                  <a:lnTo>
                    <a:pt x="474" y="182"/>
                  </a:lnTo>
                  <a:lnTo>
                    <a:pt x="474" y="182"/>
                  </a:lnTo>
                  <a:lnTo>
                    <a:pt x="489" y="158"/>
                  </a:lnTo>
                  <a:lnTo>
                    <a:pt x="505" y="132"/>
                  </a:lnTo>
                  <a:lnTo>
                    <a:pt x="517" y="106"/>
                  </a:lnTo>
                  <a:lnTo>
                    <a:pt x="526" y="76"/>
                  </a:lnTo>
                  <a:lnTo>
                    <a:pt x="526" y="76"/>
                  </a:lnTo>
                  <a:close/>
                </a:path>
              </a:pathLst>
            </a:custGeom>
            <a:solidFill>
              <a:srgbClr val="C2721C"/>
            </a:solidFill>
            <a:ln w="9525">
              <a:noFill/>
              <a:round/>
            </a:ln>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478" name="Freeform 437"/>
            <p:cNvSpPr/>
            <p:nvPr/>
          </p:nvSpPr>
          <p:spPr bwMode="auto">
            <a:xfrm flipH="1">
              <a:off x="3764322" y="4554138"/>
              <a:ext cx="224993" cy="267094"/>
            </a:xfrm>
            <a:custGeom>
              <a:avLst/>
              <a:gdLst/>
              <a:ahLst/>
              <a:cxnLst>
                <a:cxn ang="0">
                  <a:pos x="109" y="22"/>
                </a:cxn>
                <a:cxn ang="0">
                  <a:pos x="113" y="40"/>
                </a:cxn>
                <a:cxn ang="0">
                  <a:pos x="108" y="41"/>
                </a:cxn>
                <a:cxn ang="0">
                  <a:pos x="85" y="31"/>
                </a:cxn>
                <a:cxn ang="0">
                  <a:pos x="70" y="31"/>
                </a:cxn>
                <a:cxn ang="0">
                  <a:pos x="42" y="38"/>
                </a:cxn>
                <a:cxn ang="0">
                  <a:pos x="30" y="45"/>
                </a:cxn>
                <a:cxn ang="0">
                  <a:pos x="52" y="41"/>
                </a:cxn>
                <a:cxn ang="0">
                  <a:pos x="80" y="45"/>
                </a:cxn>
                <a:cxn ang="0">
                  <a:pos x="97" y="52"/>
                </a:cxn>
                <a:cxn ang="0">
                  <a:pos x="106" y="61"/>
                </a:cxn>
                <a:cxn ang="0">
                  <a:pos x="109" y="73"/>
                </a:cxn>
                <a:cxn ang="0">
                  <a:pos x="108" y="80"/>
                </a:cxn>
                <a:cxn ang="0">
                  <a:pos x="73" y="71"/>
                </a:cxn>
                <a:cxn ang="0">
                  <a:pos x="56" y="73"/>
                </a:cxn>
                <a:cxn ang="0">
                  <a:pos x="40" y="80"/>
                </a:cxn>
                <a:cxn ang="0">
                  <a:pos x="50" y="78"/>
                </a:cxn>
                <a:cxn ang="0">
                  <a:pos x="75" y="78"/>
                </a:cxn>
                <a:cxn ang="0">
                  <a:pos x="96" y="85"/>
                </a:cxn>
                <a:cxn ang="0">
                  <a:pos x="108" y="97"/>
                </a:cxn>
                <a:cxn ang="0">
                  <a:pos x="111" y="107"/>
                </a:cxn>
                <a:cxn ang="0">
                  <a:pos x="111" y="114"/>
                </a:cxn>
                <a:cxn ang="0">
                  <a:pos x="82" y="109"/>
                </a:cxn>
                <a:cxn ang="0">
                  <a:pos x="59" y="109"/>
                </a:cxn>
                <a:cxn ang="0">
                  <a:pos x="52" y="113"/>
                </a:cxn>
                <a:cxn ang="0">
                  <a:pos x="70" y="111"/>
                </a:cxn>
                <a:cxn ang="0">
                  <a:pos x="87" y="116"/>
                </a:cxn>
                <a:cxn ang="0">
                  <a:pos x="101" y="126"/>
                </a:cxn>
                <a:cxn ang="0">
                  <a:pos x="104" y="144"/>
                </a:cxn>
                <a:cxn ang="0">
                  <a:pos x="90" y="140"/>
                </a:cxn>
                <a:cxn ang="0">
                  <a:pos x="64" y="133"/>
                </a:cxn>
                <a:cxn ang="0">
                  <a:pos x="49" y="133"/>
                </a:cxn>
                <a:cxn ang="0">
                  <a:pos x="42" y="135"/>
                </a:cxn>
                <a:cxn ang="0">
                  <a:pos x="30" y="142"/>
                </a:cxn>
                <a:cxn ang="0">
                  <a:pos x="23" y="140"/>
                </a:cxn>
                <a:cxn ang="0">
                  <a:pos x="14" y="130"/>
                </a:cxn>
                <a:cxn ang="0">
                  <a:pos x="4" y="102"/>
                </a:cxn>
                <a:cxn ang="0">
                  <a:pos x="2" y="69"/>
                </a:cxn>
                <a:cxn ang="0">
                  <a:pos x="9" y="38"/>
                </a:cxn>
                <a:cxn ang="0">
                  <a:pos x="26" y="14"/>
                </a:cxn>
                <a:cxn ang="0">
                  <a:pos x="37" y="7"/>
                </a:cxn>
                <a:cxn ang="0">
                  <a:pos x="59" y="0"/>
                </a:cxn>
                <a:cxn ang="0">
                  <a:pos x="83" y="2"/>
                </a:cxn>
                <a:cxn ang="0">
                  <a:pos x="104" y="12"/>
                </a:cxn>
                <a:cxn ang="0">
                  <a:pos x="109" y="22"/>
                </a:cxn>
              </a:cxnLst>
              <a:rect l="0" t="0" r="r" b="b"/>
              <a:pathLst>
                <a:path w="113" h="144">
                  <a:moveTo>
                    <a:pt x="109" y="22"/>
                  </a:moveTo>
                  <a:lnTo>
                    <a:pt x="109" y="22"/>
                  </a:lnTo>
                  <a:lnTo>
                    <a:pt x="113" y="33"/>
                  </a:lnTo>
                  <a:lnTo>
                    <a:pt x="113" y="40"/>
                  </a:lnTo>
                  <a:lnTo>
                    <a:pt x="111" y="41"/>
                  </a:lnTo>
                  <a:lnTo>
                    <a:pt x="108" y="41"/>
                  </a:lnTo>
                  <a:lnTo>
                    <a:pt x="97" y="36"/>
                  </a:lnTo>
                  <a:lnTo>
                    <a:pt x="85" y="31"/>
                  </a:lnTo>
                  <a:lnTo>
                    <a:pt x="85" y="31"/>
                  </a:lnTo>
                  <a:lnTo>
                    <a:pt x="70" y="31"/>
                  </a:lnTo>
                  <a:lnTo>
                    <a:pt x="56" y="33"/>
                  </a:lnTo>
                  <a:lnTo>
                    <a:pt x="42" y="38"/>
                  </a:lnTo>
                  <a:lnTo>
                    <a:pt x="30" y="45"/>
                  </a:lnTo>
                  <a:lnTo>
                    <a:pt x="30" y="45"/>
                  </a:lnTo>
                  <a:lnTo>
                    <a:pt x="40" y="43"/>
                  </a:lnTo>
                  <a:lnTo>
                    <a:pt x="52" y="41"/>
                  </a:lnTo>
                  <a:lnTo>
                    <a:pt x="66" y="41"/>
                  </a:lnTo>
                  <a:lnTo>
                    <a:pt x="80" y="45"/>
                  </a:lnTo>
                  <a:lnTo>
                    <a:pt x="92" y="48"/>
                  </a:lnTo>
                  <a:lnTo>
                    <a:pt x="97" y="52"/>
                  </a:lnTo>
                  <a:lnTo>
                    <a:pt x="103" y="55"/>
                  </a:lnTo>
                  <a:lnTo>
                    <a:pt x="106" y="61"/>
                  </a:lnTo>
                  <a:lnTo>
                    <a:pt x="108" y="66"/>
                  </a:lnTo>
                  <a:lnTo>
                    <a:pt x="109" y="73"/>
                  </a:lnTo>
                  <a:lnTo>
                    <a:pt x="108" y="80"/>
                  </a:lnTo>
                  <a:lnTo>
                    <a:pt x="108" y="80"/>
                  </a:lnTo>
                  <a:lnTo>
                    <a:pt x="92" y="74"/>
                  </a:lnTo>
                  <a:lnTo>
                    <a:pt x="73" y="71"/>
                  </a:lnTo>
                  <a:lnTo>
                    <a:pt x="64" y="71"/>
                  </a:lnTo>
                  <a:lnTo>
                    <a:pt x="56" y="73"/>
                  </a:lnTo>
                  <a:lnTo>
                    <a:pt x="47" y="74"/>
                  </a:lnTo>
                  <a:lnTo>
                    <a:pt x="40" y="80"/>
                  </a:lnTo>
                  <a:lnTo>
                    <a:pt x="40" y="80"/>
                  </a:lnTo>
                  <a:lnTo>
                    <a:pt x="50" y="78"/>
                  </a:lnTo>
                  <a:lnTo>
                    <a:pt x="63" y="76"/>
                  </a:lnTo>
                  <a:lnTo>
                    <a:pt x="75" y="78"/>
                  </a:lnTo>
                  <a:lnTo>
                    <a:pt x="85" y="81"/>
                  </a:lnTo>
                  <a:lnTo>
                    <a:pt x="96" y="85"/>
                  </a:lnTo>
                  <a:lnTo>
                    <a:pt x="104" y="92"/>
                  </a:lnTo>
                  <a:lnTo>
                    <a:pt x="108" y="97"/>
                  </a:lnTo>
                  <a:lnTo>
                    <a:pt x="109" y="102"/>
                  </a:lnTo>
                  <a:lnTo>
                    <a:pt x="111" y="107"/>
                  </a:lnTo>
                  <a:lnTo>
                    <a:pt x="111" y="114"/>
                  </a:lnTo>
                  <a:lnTo>
                    <a:pt x="111" y="114"/>
                  </a:lnTo>
                  <a:lnTo>
                    <a:pt x="97" y="111"/>
                  </a:lnTo>
                  <a:lnTo>
                    <a:pt x="82" y="109"/>
                  </a:lnTo>
                  <a:lnTo>
                    <a:pt x="68" y="109"/>
                  </a:lnTo>
                  <a:lnTo>
                    <a:pt x="59" y="109"/>
                  </a:lnTo>
                  <a:lnTo>
                    <a:pt x="52" y="113"/>
                  </a:lnTo>
                  <a:lnTo>
                    <a:pt x="52" y="113"/>
                  </a:lnTo>
                  <a:lnTo>
                    <a:pt x="61" y="111"/>
                  </a:lnTo>
                  <a:lnTo>
                    <a:pt x="70" y="111"/>
                  </a:lnTo>
                  <a:lnTo>
                    <a:pt x="78" y="113"/>
                  </a:lnTo>
                  <a:lnTo>
                    <a:pt x="87" y="116"/>
                  </a:lnTo>
                  <a:lnTo>
                    <a:pt x="94" y="121"/>
                  </a:lnTo>
                  <a:lnTo>
                    <a:pt x="101" y="126"/>
                  </a:lnTo>
                  <a:lnTo>
                    <a:pt x="104" y="135"/>
                  </a:lnTo>
                  <a:lnTo>
                    <a:pt x="104" y="144"/>
                  </a:lnTo>
                  <a:lnTo>
                    <a:pt x="104" y="144"/>
                  </a:lnTo>
                  <a:lnTo>
                    <a:pt x="90" y="140"/>
                  </a:lnTo>
                  <a:lnTo>
                    <a:pt x="78" y="137"/>
                  </a:lnTo>
                  <a:lnTo>
                    <a:pt x="64" y="133"/>
                  </a:lnTo>
                  <a:lnTo>
                    <a:pt x="57" y="133"/>
                  </a:lnTo>
                  <a:lnTo>
                    <a:pt x="49" y="133"/>
                  </a:lnTo>
                  <a:lnTo>
                    <a:pt x="49" y="133"/>
                  </a:lnTo>
                  <a:lnTo>
                    <a:pt x="42" y="135"/>
                  </a:lnTo>
                  <a:lnTo>
                    <a:pt x="37" y="139"/>
                  </a:lnTo>
                  <a:lnTo>
                    <a:pt x="30" y="142"/>
                  </a:lnTo>
                  <a:lnTo>
                    <a:pt x="26" y="142"/>
                  </a:lnTo>
                  <a:lnTo>
                    <a:pt x="23" y="140"/>
                  </a:lnTo>
                  <a:lnTo>
                    <a:pt x="14" y="130"/>
                  </a:lnTo>
                  <a:lnTo>
                    <a:pt x="14" y="130"/>
                  </a:lnTo>
                  <a:lnTo>
                    <a:pt x="7" y="116"/>
                  </a:lnTo>
                  <a:lnTo>
                    <a:pt x="4" y="102"/>
                  </a:lnTo>
                  <a:lnTo>
                    <a:pt x="0" y="85"/>
                  </a:lnTo>
                  <a:lnTo>
                    <a:pt x="2" y="69"/>
                  </a:lnTo>
                  <a:lnTo>
                    <a:pt x="4" y="54"/>
                  </a:lnTo>
                  <a:lnTo>
                    <a:pt x="9" y="38"/>
                  </a:lnTo>
                  <a:lnTo>
                    <a:pt x="18" y="24"/>
                  </a:lnTo>
                  <a:lnTo>
                    <a:pt x="26" y="14"/>
                  </a:lnTo>
                  <a:lnTo>
                    <a:pt x="26" y="14"/>
                  </a:lnTo>
                  <a:lnTo>
                    <a:pt x="37" y="7"/>
                  </a:lnTo>
                  <a:lnTo>
                    <a:pt x="47" y="3"/>
                  </a:lnTo>
                  <a:lnTo>
                    <a:pt x="59" y="0"/>
                  </a:lnTo>
                  <a:lnTo>
                    <a:pt x="73" y="0"/>
                  </a:lnTo>
                  <a:lnTo>
                    <a:pt x="83" y="2"/>
                  </a:lnTo>
                  <a:lnTo>
                    <a:pt x="96" y="5"/>
                  </a:lnTo>
                  <a:lnTo>
                    <a:pt x="104" y="12"/>
                  </a:lnTo>
                  <a:lnTo>
                    <a:pt x="108" y="17"/>
                  </a:lnTo>
                  <a:lnTo>
                    <a:pt x="109" y="22"/>
                  </a:lnTo>
                  <a:lnTo>
                    <a:pt x="109" y="22"/>
                  </a:lnTo>
                  <a:close/>
                </a:path>
              </a:pathLst>
            </a:custGeom>
            <a:solidFill>
              <a:srgbClr val="C2721C"/>
            </a:solidFill>
            <a:ln w="9525">
              <a:noFill/>
              <a:round/>
            </a:ln>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479" name="Freeform 447"/>
            <p:cNvSpPr/>
            <p:nvPr/>
          </p:nvSpPr>
          <p:spPr bwMode="auto">
            <a:xfrm flipH="1">
              <a:off x="3463670" y="2849558"/>
              <a:ext cx="23893" cy="22258"/>
            </a:xfrm>
            <a:custGeom>
              <a:avLst/>
              <a:gdLst/>
              <a:ahLst/>
              <a:cxnLst>
                <a:cxn ang="0">
                  <a:pos x="12" y="7"/>
                </a:cxn>
                <a:cxn ang="0">
                  <a:pos x="12" y="7"/>
                </a:cxn>
                <a:cxn ang="0">
                  <a:pos x="10" y="10"/>
                </a:cxn>
                <a:cxn ang="0">
                  <a:pos x="5" y="12"/>
                </a:cxn>
                <a:cxn ang="0">
                  <a:pos x="5" y="12"/>
                </a:cxn>
                <a:cxn ang="0">
                  <a:pos x="1" y="10"/>
                </a:cxn>
                <a:cxn ang="0">
                  <a:pos x="0" y="7"/>
                </a:cxn>
                <a:cxn ang="0">
                  <a:pos x="0" y="7"/>
                </a:cxn>
                <a:cxn ang="0">
                  <a:pos x="1" y="2"/>
                </a:cxn>
                <a:cxn ang="0">
                  <a:pos x="5" y="0"/>
                </a:cxn>
                <a:cxn ang="0">
                  <a:pos x="5" y="0"/>
                </a:cxn>
                <a:cxn ang="0">
                  <a:pos x="10" y="2"/>
                </a:cxn>
                <a:cxn ang="0">
                  <a:pos x="12" y="7"/>
                </a:cxn>
                <a:cxn ang="0">
                  <a:pos x="12" y="7"/>
                </a:cxn>
              </a:cxnLst>
              <a:rect l="0" t="0" r="r" b="b"/>
              <a:pathLst>
                <a:path w="12" h="12">
                  <a:moveTo>
                    <a:pt x="12" y="7"/>
                  </a:moveTo>
                  <a:lnTo>
                    <a:pt x="12" y="7"/>
                  </a:lnTo>
                  <a:lnTo>
                    <a:pt x="10" y="10"/>
                  </a:lnTo>
                  <a:lnTo>
                    <a:pt x="5" y="12"/>
                  </a:lnTo>
                  <a:lnTo>
                    <a:pt x="5" y="12"/>
                  </a:lnTo>
                  <a:lnTo>
                    <a:pt x="1" y="10"/>
                  </a:lnTo>
                  <a:lnTo>
                    <a:pt x="0" y="7"/>
                  </a:lnTo>
                  <a:lnTo>
                    <a:pt x="0" y="7"/>
                  </a:lnTo>
                  <a:lnTo>
                    <a:pt x="1" y="2"/>
                  </a:lnTo>
                  <a:lnTo>
                    <a:pt x="5" y="0"/>
                  </a:lnTo>
                  <a:lnTo>
                    <a:pt x="5" y="0"/>
                  </a:lnTo>
                  <a:lnTo>
                    <a:pt x="10" y="2"/>
                  </a:lnTo>
                  <a:lnTo>
                    <a:pt x="12" y="7"/>
                  </a:lnTo>
                  <a:lnTo>
                    <a:pt x="12" y="7"/>
                  </a:lnTo>
                  <a:close/>
                </a:path>
              </a:pathLst>
            </a:custGeom>
            <a:solidFill>
              <a:srgbClr val="FFD486"/>
            </a:solidFill>
            <a:ln w="9525">
              <a:noFill/>
              <a:round/>
            </a:ln>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480" name="Freeform 448"/>
            <p:cNvSpPr/>
            <p:nvPr/>
          </p:nvSpPr>
          <p:spPr bwMode="auto">
            <a:xfrm flipH="1">
              <a:off x="3393981" y="2779075"/>
              <a:ext cx="25885" cy="22258"/>
            </a:xfrm>
            <a:custGeom>
              <a:avLst/>
              <a:gdLst/>
              <a:ahLst/>
              <a:cxnLst>
                <a:cxn ang="0">
                  <a:pos x="13" y="5"/>
                </a:cxn>
                <a:cxn ang="0">
                  <a:pos x="13" y="5"/>
                </a:cxn>
                <a:cxn ang="0">
                  <a:pos x="11" y="10"/>
                </a:cxn>
                <a:cxn ang="0">
                  <a:pos x="7" y="12"/>
                </a:cxn>
                <a:cxn ang="0">
                  <a:pos x="7" y="12"/>
                </a:cxn>
                <a:cxn ang="0">
                  <a:pos x="2" y="10"/>
                </a:cxn>
                <a:cxn ang="0">
                  <a:pos x="0" y="5"/>
                </a:cxn>
                <a:cxn ang="0">
                  <a:pos x="0" y="5"/>
                </a:cxn>
                <a:cxn ang="0">
                  <a:pos x="2" y="1"/>
                </a:cxn>
                <a:cxn ang="0">
                  <a:pos x="7" y="0"/>
                </a:cxn>
                <a:cxn ang="0">
                  <a:pos x="7" y="0"/>
                </a:cxn>
                <a:cxn ang="0">
                  <a:pos x="11" y="1"/>
                </a:cxn>
                <a:cxn ang="0">
                  <a:pos x="13" y="5"/>
                </a:cxn>
                <a:cxn ang="0">
                  <a:pos x="13" y="5"/>
                </a:cxn>
              </a:cxnLst>
              <a:rect l="0" t="0" r="r" b="b"/>
              <a:pathLst>
                <a:path w="13" h="12">
                  <a:moveTo>
                    <a:pt x="13" y="5"/>
                  </a:moveTo>
                  <a:lnTo>
                    <a:pt x="13" y="5"/>
                  </a:lnTo>
                  <a:lnTo>
                    <a:pt x="11" y="10"/>
                  </a:lnTo>
                  <a:lnTo>
                    <a:pt x="7" y="12"/>
                  </a:lnTo>
                  <a:lnTo>
                    <a:pt x="7" y="12"/>
                  </a:lnTo>
                  <a:lnTo>
                    <a:pt x="2" y="10"/>
                  </a:lnTo>
                  <a:lnTo>
                    <a:pt x="0" y="5"/>
                  </a:lnTo>
                  <a:lnTo>
                    <a:pt x="0" y="5"/>
                  </a:lnTo>
                  <a:lnTo>
                    <a:pt x="2" y="1"/>
                  </a:lnTo>
                  <a:lnTo>
                    <a:pt x="7" y="0"/>
                  </a:lnTo>
                  <a:lnTo>
                    <a:pt x="7" y="0"/>
                  </a:lnTo>
                  <a:lnTo>
                    <a:pt x="11" y="1"/>
                  </a:lnTo>
                  <a:lnTo>
                    <a:pt x="13" y="5"/>
                  </a:lnTo>
                  <a:lnTo>
                    <a:pt x="13" y="5"/>
                  </a:lnTo>
                  <a:close/>
                </a:path>
              </a:pathLst>
            </a:custGeom>
            <a:solidFill>
              <a:srgbClr val="FFD486"/>
            </a:solidFill>
            <a:ln w="9525">
              <a:noFill/>
              <a:round/>
            </a:ln>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481" name="Freeform 449"/>
            <p:cNvSpPr/>
            <p:nvPr/>
          </p:nvSpPr>
          <p:spPr bwMode="auto">
            <a:xfrm flipH="1">
              <a:off x="3316330" y="2704882"/>
              <a:ext cx="19911" cy="18548"/>
            </a:xfrm>
            <a:custGeom>
              <a:avLst/>
              <a:gdLst/>
              <a:ahLst/>
              <a:cxnLst>
                <a:cxn ang="0">
                  <a:pos x="10" y="5"/>
                </a:cxn>
                <a:cxn ang="0">
                  <a:pos x="10" y="5"/>
                </a:cxn>
                <a:cxn ang="0">
                  <a:pos x="9" y="8"/>
                </a:cxn>
                <a:cxn ang="0">
                  <a:pos x="5" y="10"/>
                </a:cxn>
                <a:cxn ang="0">
                  <a:pos x="5" y="10"/>
                </a:cxn>
                <a:cxn ang="0">
                  <a:pos x="2" y="8"/>
                </a:cxn>
                <a:cxn ang="0">
                  <a:pos x="0" y="5"/>
                </a:cxn>
                <a:cxn ang="0">
                  <a:pos x="0" y="5"/>
                </a:cxn>
                <a:cxn ang="0">
                  <a:pos x="2" y="1"/>
                </a:cxn>
                <a:cxn ang="0">
                  <a:pos x="5" y="0"/>
                </a:cxn>
                <a:cxn ang="0">
                  <a:pos x="5" y="0"/>
                </a:cxn>
                <a:cxn ang="0">
                  <a:pos x="9" y="1"/>
                </a:cxn>
                <a:cxn ang="0">
                  <a:pos x="10" y="5"/>
                </a:cxn>
                <a:cxn ang="0">
                  <a:pos x="10" y="5"/>
                </a:cxn>
              </a:cxnLst>
              <a:rect l="0" t="0" r="r" b="b"/>
              <a:pathLst>
                <a:path w="10" h="10">
                  <a:moveTo>
                    <a:pt x="10" y="5"/>
                  </a:moveTo>
                  <a:lnTo>
                    <a:pt x="10" y="5"/>
                  </a:lnTo>
                  <a:lnTo>
                    <a:pt x="9" y="8"/>
                  </a:lnTo>
                  <a:lnTo>
                    <a:pt x="5" y="10"/>
                  </a:lnTo>
                  <a:lnTo>
                    <a:pt x="5" y="10"/>
                  </a:lnTo>
                  <a:lnTo>
                    <a:pt x="2" y="8"/>
                  </a:lnTo>
                  <a:lnTo>
                    <a:pt x="0" y="5"/>
                  </a:lnTo>
                  <a:lnTo>
                    <a:pt x="0" y="5"/>
                  </a:lnTo>
                  <a:lnTo>
                    <a:pt x="2" y="1"/>
                  </a:lnTo>
                  <a:lnTo>
                    <a:pt x="5" y="0"/>
                  </a:lnTo>
                  <a:lnTo>
                    <a:pt x="5" y="0"/>
                  </a:lnTo>
                  <a:lnTo>
                    <a:pt x="9" y="1"/>
                  </a:lnTo>
                  <a:lnTo>
                    <a:pt x="10" y="5"/>
                  </a:lnTo>
                  <a:lnTo>
                    <a:pt x="10" y="5"/>
                  </a:lnTo>
                  <a:close/>
                </a:path>
              </a:pathLst>
            </a:custGeom>
            <a:solidFill>
              <a:srgbClr val="FFD486"/>
            </a:solidFill>
            <a:ln w="9525">
              <a:noFill/>
              <a:round/>
            </a:ln>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482" name="Freeform 450"/>
            <p:cNvSpPr/>
            <p:nvPr/>
          </p:nvSpPr>
          <p:spPr bwMode="auto">
            <a:xfrm flipH="1">
              <a:off x="3236686" y="2623270"/>
              <a:ext cx="23893" cy="24113"/>
            </a:xfrm>
            <a:custGeom>
              <a:avLst/>
              <a:gdLst/>
              <a:ahLst/>
              <a:cxnLst>
                <a:cxn ang="0">
                  <a:pos x="12" y="6"/>
                </a:cxn>
                <a:cxn ang="0">
                  <a:pos x="12" y="6"/>
                </a:cxn>
                <a:cxn ang="0">
                  <a:pos x="11" y="11"/>
                </a:cxn>
                <a:cxn ang="0">
                  <a:pos x="5" y="13"/>
                </a:cxn>
                <a:cxn ang="0">
                  <a:pos x="5" y="13"/>
                </a:cxn>
                <a:cxn ang="0">
                  <a:pos x="2" y="11"/>
                </a:cxn>
                <a:cxn ang="0">
                  <a:pos x="0" y="6"/>
                </a:cxn>
                <a:cxn ang="0">
                  <a:pos x="0" y="6"/>
                </a:cxn>
                <a:cxn ang="0">
                  <a:pos x="2" y="2"/>
                </a:cxn>
                <a:cxn ang="0">
                  <a:pos x="5" y="0"/>
                </a:cxn>
                <a:cxn ang="0">
                  <a:pos x="5" y="0"/>
                </a:cxn>
                <a:cxn ang="0">
                  <a:pos x="11" y="2"/>
                </a:cxn>
                <a:cxn ang="0">
                  <a:pos x="12" y="6"/>
                </a:cxn>
                <a:cxn ang="0">
                  <a:pos x="12" y="6"/>
                </a:cxn>
              </a:cxnLst>
              <a:rect l="0" t="0" r="r" b="b"/>
              <a:pathLst>
                <a:path w="12" h="13">
                  <a:moveTo>
                    <a:pt x="12" y="6"/>
                  </a:moveTo>
                  <a:lnTo>
                    <a:pt x="12" y="6"/>
                  </a:lnTo>
                  <a:lnTo>
                    <a:pt x="11" y="11"/>
                  </a:lnTo>
                  <a:lnTo>
                    <a:pt x="5" y="13"/>
                  </a:lnTo>
                  <a:lnTo>
                    <a:pt x="5" y="13"/>
                  </a:lnTo>
                  <a:lnTo>
                    <a:pt x="2" y="11"/>
                  </a:lnTo>
                  <a:lnTo>
                    <a:pt x="0" y="6"/>
                  </a:lnTo>
                  <a:lnTo>
                    <a:pt x="0" y="6"/>
                  </a:lnTo>
                  <a:lnTo>
                    <a:pt x="2" y="2"/>
                  </a:lnTo>
                  <a:lnTo>
                    <a:pt x="5" y="0"/>
                  </a:lnTo>
                  <a:lnTo>
                    <a:pt x="5" y="0"/>
                  </a:lnTo>
                  <a:lnTo>
                    <a:pt x="11" y="2"/>
                  </a:lnTo>
                  <a:lnTo>
                    <a:pt x="12" y="6"/>
                  </a:lnTo>
                  <a:lnTo>
                    <a:pt x="12" y="6"/>
                  </a:lnTo>
                  <a:close/>
                </a:path>
              </a:pathLst>
            </a:custGeom>
            <a:solidFill>
              <a:srgbClr val="FFD486"/>
            </a:solidFill>
            <a:ln w="9525">
              <a:noFill/>
              <a:round/>
            </a:ln>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483" name="Freeform 451"/>
            <p:cNvSpPr/>
            <p:nvPr/>
          </p:nvSpPr>
          <p:spPr bwMode="auto">
            <a:xfrm flipH="1">
              <a:off x="3153061" y="2537948"/>
              <a:ext cx="23893" cy="22258"/>
            </a:xfrm>
            <a:custGeom>
              <a:avLst/>
              <a:gdLst/>
              <a:ahLst/>
              <a:cxnLst>
                <a:cxn ang="0">
                  <a:pos x="12" y="7"/>
                </a:cxn>
                <a:cxn ang="0">
                  <a:pos x="12" y="7"/>
                </a:cxn>
                <a:cxn ang="0">
                  <a:pos x="10" y="10"/>
                </a:cxn>
                <a:cxn ang="0">
                  <a:pos x="7" y="12"/>
                </a:cxn>
                <a:cxn ang="0">
                  <a:pos x="7" y="12"/>
                </a:cxn>
                <a:cxn ang="0">
                  <a:pos x="2" y="10"/>
                </a:cxn>
                <a:cxn ang="0">
                  <a:pos x="0" y="7"/>
                </a:cxn>
                <a:cxn ang="0">
                  <a:pos x="0" y="7"/>
                </a:cxn>
                <a:cxn ang="0">
                  <a:pos x="2" y="1"/>
                </a:cxn>
                <a:cxn ang="0">
                  <a:pos x="7" y="0"/>
                </a:cxn>
                <a:cxn ang="0">
                  <a:pos x="7" y="0"/>
                </a:cxn>
                <a:cxn ang="0">
                  <a:pos x="10" y="1"/>
                </a:cxn>
                <a:cxn ang="0">
                  <a:pos x="12" y="7"/>
                </a:cxn>
                <a:cxn ang="0">
                  <a:pos x="12" y="7"/>
                </a:cxn>
              </a:cxnLst>
              <a:rect l="0" t="0" r="r" b="b"/>
              <a:pathLst>
                <a:path w="12" h="12">
                  <a:moveTo>
                    <a:pt x="12" y="7"/>
                  </a:moveTo>
                  <a:lnTo>
                    <a:pt x="12" y="7"/>
                  </a:lnTo>
                  <a:lnTo>
                    <a:pt x="10" y="10"/>
                  </a:lnTo>
                  <a:lnTo>
                    <a:pt x="7" y="12"/>
                  </a:lnTo>
                  <a:lnTo>
                    <a:pt x="7" y="12"/>
                  </a:lnTo>
                  <a:lnTo>
                    <a:pt x="2" y="10"/>
                  </a:lnTo>
                  <a:lnTo>
                    <a:pt x="0" y="7"/>
                  </a:lnTo>
                  <a:lnTo>
                    <a:pt x="0" y="7"/>
                  </a:lnTo>
                  <a:lnTo>
                    <a:pt x="2" y="1"/>
                  </a:lnTo>
                  <a:lnTo>
                    <a:pt x="7" y="0"/>
                  </a:lnTo>
                  <a:lnTo>
                    <a:pt x="7" y="0"/>
                  </a:lnTo>
                  <a:lnTo>
                    <a:pt x="10" y="1"/>
                  </a:lnTo>
                  <a:lnTo>
                    <a:pt x="12" y="7"/>
                  </a:lnTo>
                  <a:lnTo>
                    <a:pt x="12" y="7"/>
                  </a:lnTo>
                  <a:close/>
                </a:path>
              </a:pathLst>
            </a:custGeom>
            <a:solidFill>
              <a:srgbClr val="FFD486"/>
            </a:solidFill>
            <a:ln w="9525">
              <a:noFill/>
              <a:round/>
            </a:ln>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484" name="Freeform 452"/>
            <p:cNvSpPr/>
            <p:nvPr/>
          </p:nvSpPr>
          <p:spPr bwMode="auto">
            <a:xfrm flipH="1">
              <a:off x="3505483" y="2714156"/>
              <a:ext cx="23893" cy="22258"/>
            </a:xfrm>
            <a:custGeom>
              <a:avLst/>
              <a:gdLst/>
              <a:ahLst/>
              <a:cxnLst>
                <a:cxn ang="0">
                  <a:pos x="12" y="5"/>
                </a:cxn>
                <a:cxn ang="0">
                  <a:pos x="12" y="5"/>
                </a:cxn>
                <a:cxn ang="0">
                  <a:pos x="10" y="10"/>
                </a:cxn>
                <a:cxn ang="0">
                  <a:pos x="5" y="12"/>
                </a:cxn>
                <a:cxn ang="0">
                  <a:pos x="5" y="12"/>
                </a:cxn>
                <a:cxn ang="0">
                  <a:pos x="2" y="10"/>
                </a:cxn>
                <a:cxn ang="0">
                  <a:pos x="0" y="5"/>
                </a:cxn>
                <a:cxn ang="0">
                  <a:pos x="0" y="5"/>
                </a:cxn>
                <a:cxn ang="0">
                  <a:pos x="2" y="2"/>
                </a:cxn>
                <a:cxn ang="0">
                  <a:pos x="5" y="0"/>
                </a:cxn>
                <a:cxn ang="0">
                  <a:pos x="5" y="0"/>
                </a:cxn>
                <a:cxn ang="0">
                  <a:pos x="10" y="2"/>
                </a:cxn>
                <a:cxn ang="0">
                  <a:pos x="12" y="5"/>
                </a:cxn>
                <a:cxn ang="0">
                  <a:pos x="12" y="5"/>
                </a:cxn>
              </a:cxnLst>
              <a:rect l="0" t="0" r="r" b="b"/>
              <a:pathLst>
                <a:path w="12" h="12">
                  <a:moveTo>
                    <a:pt x="12" y="5"/>
                  </a:moveTo>
                  <a:lnTo>
                    <a:pt x="12" y="5"/>
                  </a:lnTo>
                  <a:lnTo>
                    <a:pt x="10" y="10"/>
                  </a:lnTo>
                  <a:lnTo>
                    <a:pt x="5" y="12"/>
                  </a:lnTo>
                  <a:lnTo>
                    <a:pt x="5" y="12"/>
                  </a:lnTo>
                  <a:lnTo>
                    <a:pt x="2" y="10"/>
                  </a:lnTo>
                  <a:lnTo>
                    <a:pt x="0" y="5"/>
                  </a:lnTo>
                  <a:lnTo>
                    <a:pt x="0" y="5"/>
                  </a:lnTo>
                  <a:lnTo>
                    <a:pt x="2" y="2"/>
                  </a:lnTo>
                  <a:lnTo>
                    <a:pt x="5" y="0"/>
                  </a:lnTo>
                  <a:lnTo>
                    <a:pt x="5" y="0"/>
                  </a:lnTo>
                  <a:lnTo>
                    <a:pt x="10" y="2"/>
                  </a:lnTo>
                  <a:lnTo>
                    <a:pt x="12" y="5"/>
                  </a:lnTo>
                  <a:lnTo>
                    <a:pt x="12" y="5"/>
                  </a:lnTo>
                  <a:close/>
                </a:path>
              </a:pathLst>
            </a:custGeom>
            <a:solidFill>
              <a:srgbClr val="FF566D"/>
            </a:solidFill>
            <a:ln w="9525">
              <a:noFill/>
              <a:round/>
            </a:ln>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485" name="Freeform 453"/>
            <p:cNvSpPr/>
            <p:nvPr/>
          </p:nvSpPr>
          <p:spPr bwMode="auto">
            <a:xfrm flipH="1">
              <a:off x="3433804" y="2634399"/>
              <a:ext cx="23893" cy="22258"/>
            </a:xfrm>
            <a:custGeom>
              <a:avLst/>
              <a:gdLst/>
              <a:ahLst/>
              <a:cxnLst>
                <a:cxn ang="0">
                  <a:pos x="12" y="7"/>
                </a:cxn>
                <a:cxn ang="0">
                  <a:pos x="12" y="7"/>
                </a:cxn>
                <a:cxn ang="0">
                  <a:pos x="11" y="10"/>
                </a:cxn>
                <a:cxn ang="0">
                  <a:pos x="6" y="12"/>
                </a:cxn>
                <a:cxn ang="0">
                  <a:pos x="6" y="12"/>
                </a:cxn>
                <a:cxn ang="0">
                  <a:pos x="2" y="10"/>
                </a:cxn>
                <a:cxn ang="0">
                  <a:pos x="0" y="7"/>
                </a:cxn>
                <a:cxn ang="0">
                  <a:pos x="0" y="7"/>
                </a:cxn>
                <a:cxn ang="0">
                  <a:pos x="2" y="1"/>
                </a:cxn>
                <a:cxn ang="0">
                  <a:pos x="6" y="0"/>
                </a:cxn>
                <a:cxn ang="0">
                  <a:pos x="6" y="0"/>
                </a:cxn>
                <a:cxn ang="0">
                  <a:pos x="11" y="1"/>
                </a:cxn>
                <a:cxn ang="0">
                  <a:pos x="12" y="7"/>
                </a:cxn>
                <a:cxn ang="0">
                  <a:pos x="12" y="7"/>
                </a:cxn>
              </a:cxnLst>
              <a:rect l="0" t="0" r="r" b="b"/>
              <a:pathLst>
                <a:path w="12" h="12">
                  <a:moveTo>
                    <a:pt x="12" y="7"/>
                  </a:moveTo>
                  <a:lnTo>
                    <a:pt x="12" y="7"/>
                  </a:lnTo>
                  <a:lnTo>
                    <a:pt x="11" y="10"/>
                  </a:lnTo>
                  <a:lnTo>
                    <a:pt x="6" y="12"/>
                  </a:lnTo>
                  <a:lnTo>
                    <a:pt x="6" y="12"/>
                  </a:lnTo>
                  <a:lnTo>
                    <a:pt x="2" y="10"/>
                  </a:lnTo>
                  <a:lnTo>
                    <a:pt x="0" y="7"/>
                  </a:lnTo>
                  <a:lnTo>
                    <a:pt x="0" y="7"/>
                  </a:lnTo>
                  <a:lnTo>
                    <a:pt x="2" y="1"/>
                  </a:lnTo>
                  <a:lnTo>
                    <a:pt x="6" y="0"/>
                  </a:lnTo>
                  <a:lnTo>
                    <a:pt x="6" y="0"/>
                  </a:lnTo>
                  <a:lnTo>
                    <a:pt x="11" y="1"/>
                  </a:lnTo>
                  <a:lnTo>
                    <a:pt x="12" y="7"/>
                  </a:lnTo>
                  <a:lnTo>
                    <a:pt x="12" y="7"/>
                  </a:lnTo>
                  <a:close/>
                </a:path>
              </a:pathLst>
            </a:custGeom>
            <a:solidFill>
              <a:srgbClr val="FF566D"/>
            </a:solidFill>
            <a:ln w="9525">
              <a:noFill/>
              <a:round/>
            </a:ln>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486" name="Freeform 454"/>
            <p:cNvSpPr/>
            <p:nvPr/>
          </p:nvSpPr>
          <p:spPr bwMode="auto">
            <a:xfrm flipH="1">
              <a:off x="3354161" y="2562060"/>
              <a:ext cx="23893" cy="24113"/>
            </a:xfrm>
            <a:custGeom>
              <a:avLst/>
              <a:gdLst/>
              <a:ahLst/>
              <a:cxnLst>
                <a:cxn ang="0">
                  <a:pos x="12" y="6"/>
                </a:cxn>
                <a:cxn ang="0">
                  <a:pos x="12" y="6"/>
                </a:cxn>
                <a:cxn ang="0">
                  <a:pos x="11" y="11"/>
                </a:cxn>
                <a:cxn ang="0">
                  <a:pos x="7" y="13"/>
                </a:cxn>
                <a:cxn ang="0">
                  <a:pos x="7" y="13"/>
                </a:cxn>
                <a:cxn ang="0">
                  <a:pos x="2" y="11"/>
                </a:cxn>
                <a:cxn ang="0">
                  <a:pos x="0" y="6"/>
                </a:cxn>
                <a:cxn ang="0">
                  <a:pos x="0" y="6"/>
                </a:cxn>
                <a:cxn ang="0">
                  <a:pos x="2" y="2"/>
                </a:cxn>
                <a:cxn ang="0">
                  <a:pos x="7" y="0"/>
                </a:cxn>
                <a:cxn ang="0">
                  <a:pos x="7" y="0"/>
                </a:cxn>
                <a:cxn ang="0">
                  <a:pos x="11" y="2"/>
                </a:cxn>
                <a:cxn ang="0">
                  <a:pos x="12" y="6"/>
                </a:cxn>
                <a:cxn ang="0">
                  <a:pos x="12" y="6"/>
                </a:cxn>
              </a:cxnLst>
              <a:rect l="0" t="0" r="r" b="b"/>
              <a:pathLst>
                <a:path w="12" h="13">
                  <a:moveTo>
                    <a:pt x="12" y="6"/>
                  </a:moveTo>
                  <a:lnTo>
                    <a:pt x="12" y="6"/>
                  </a:lnTo>
                  <a:lnTo>
                    <a:pt x="11" y="11"/>
                  </a:lnTo>
                  <a:lnTo>
                    <a:pt x="7" y="13"/>
                  </a:lnTo>
                  <a:lnTo>
                    <a:pt x="7" y="13"/>
                  </a:lnTo>
                  <a:lnTo>
                    <a:pt x="2" y="11"/>
                  </a:lnTo>
                  <a:lnTo>
                    <a:pt x="0" y="6"/>
                  </a:lnTo>
                  <a:lnTo>
                    <a:pt x="0" y="6"/>
                  </a:lnTo>
                  <a:lnTo>
                    <a:pt x="2" y="2"/>
                  </a:lnTo>
                  <a:lnTo>
                    <a:pt x="7" y="0"/>
                  </a:lnTo>
                  <a:lnTo>
                    <a:pt x="7" y="0"/>
                  </a:lnTo>
                  <a:lnTo>
                    <a:pt x="11" y="2"/>
                  </a:lnTo>
                  <a:lnTo>
                    <a:pt x="12" y="6"/>
                  </a:lnTo>
                  <a:lnTo>
                    <a:pt x="12" y="6"/>
                  </a:lnTo>
                  <a:close/>
                </a:path>
              </a:pathLst>
            </a:custGeom>
            <a:solidFill>
              <a:srgbClr val="FF566D"/>
            </a:solidFill>
            <a:ln w="9525">
              <a:noFill/>
              <a:round/>
            </a:ln>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487" name="Freeform 455"/>
            <p:cNvSpPr/>
            <p:nvPr/>
          </p:nvSpPr>
          <p:spPr bwMode="auto">
            <a:xfrm flipH="1">
              <a:off x="3260579" y="2486013"/>
              <a:ext cx="23893" cy="18548"/>
            </a:xfrm>
            <a:custGeom>
              <a:avLst/>
              <a:gdLst/>
              <a:ahLst/>
              <a:cxnLst>
                <a:cxn ang="0">
                  <a:pos x="12" y="5"/>
                </a:cxn>
                <a:cxn ang="0">
                  <a:pos x="12" y="5"/>
                </a:cxn>
                <a:cxn ang="0">
                  <a:pos x="10" y="9"/>
                </a:cxn>
                <a:cxn ang="0">
                  <a:pos x="7" y="10"/>
                </a:cxn>
                <a:cxn ang="0">
                  <a:pos x="7" y="10"/>
                </a:cxn>
                <a:cxn ang="0">
                  <a:pos x="2" y="9"/>
                </a:cxn>
                <a:cxn ang="0">
                  <a:pos x="0" y="5"/>
                </a:cxn>
                <a:cxn ang="0">
                  <a:pos x="0" y="5"/>
                </a:cxn>
                <a:cxn ang="0">
                  <a:pos x="2" y="2"/>
                </a:cxn>
                <a:cxn ang="0">
                  <a:pos x="7" y="0"/>
                </a:cxn>
                <a:cxn ang="0">
                  <a:pos x="7" y="0"/>
                </a:cxn>
                <a:cxn ang="0">
                  <a:pos x="10" y="2"/>
                </a:cxn>
                <a:cxn ang="0">
                  <a:pos x="12" y="5"/>
                </a:cxn>
                <a:cxn ang="0">
                  <a:pos x="12" y="5"/>
                </a:cxn>
              </a:cxnLst>
              <a:rect l="0" t="0" r="r" b="b"/>
              <a:pathLst>
                <a:path w="12" h="10">
                  <a:moveTo>
                    <a:pt x="12" y="5"/>
                  </a:moveTo>
                  <a:lnTo>
                    <a:pt x="12" y="5"/>
                  </a:lnTo>
                  <a:lnTo>
                    <a:pt x="10" y="9"/>
                  </a:lnTo>
                  <a:lnTo>
                    <a:pt x="7" y="10"/>
                  </a:lnTo>
                  <a:lnTo>
                    <a:pt x="7" y="10"/>
                  </a:lnTo>
                  <a:lnTo>
                    <a:pt x="2" y="9"/>
                  </a:lnTo>
                  <a:lnTo>
                    <a:pt x="0" y="5"/>
                  </a:lnTo>
                  <a:lnTo>
                    <a:pt x="0" y="5"/>
                  </a:lnTo>
                  <a:lnTo>
                    <a:pt x="2" y="2"/>
                  </a:lnTo>
                  <a:lnTo>
                    <a:pt x="7" y="0"/>
                  </a:lnTo>
                  <a:lnTo>
                    <a:pt x="7" y="0"/>
                  </a:lnTo>
                  <a:lnTo>
                    <a:pt x="10" y="2"/>
                  </a:lnTo>
                  <a:lnTo>
                    <a:pt x="12" y="5"/>
                  </a:lnTo>
                  <a:lnTo>
                    <a:pt x="12" y="5"/>
                  </a:lnTo>
                  <a:close/>
                </a:path>
              </a:pathLst>
            </a:custGeom>
            <a:solidFill>
              <a:srgbClr val="FF566D"/>
            </a:solidFill>
            <a:ln w="9525">
              <a:noFill/>
              <a:round/>
            </a:ln>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488" name="Freeform 456"/>
            <p:cNvSpPr/>
            <p:nvPr/>
          </p:nvSpPr>
          <p:spPr bwMode="auto">
            <a:xfrm flipH="1">
              <a:off x="3537340" y="2582464"/>
              <a:ext cx="23893" cy="18548"/>
            </a:xfrm>
            <a:custGeom>
              <a:avLst/>
              <a:gdLst/>
              <a:ahLst/>
              <a:cxnLst>
                <a:cxn ang="0">
                  <a:pos x="12" y="5"/>
                </a:cxn>
                <a:cxn ang="0">
                  <a:pos x="12" y="5"/>
                </a:cxn>
                <a:cxn ang="0">
                  <a:pos x="11" y="9"/>
                </a:cxn>
                <a:cxn ang="0">
                  <a:pos x="5" y="10"/>
                </a:cxn>
                <a:cxn ang="0">
                  <a:pos x="5" y="10"/>
                </a:cxn>
                <a:cxn ang="0">
                  <a:pos x="2" y="9"/>
                </a:cxn>
                <a:cxn ang="0">
                  <a:pos x="0" y="5"/>
                </a:cxn>
                <a:cxn ang="0">
                  <a:pos x="0" y="5"/>
                </a:cxn>
                <a:cxn ang="0">
                  <a:pos x="2" y="2"/>
                </a:cxn>
                <a:cxn ang="0">
                  <a:pos x="5" y="0"/>
                </a:cxn>
                <a:cxn ang="0">
                  <a:pos x="5" y="0"/>
                </a:cxn>
                <a:cxn ang="0">
                  <a:pos x="11" y="2"/>
                </a:cxn>
                <a:cxn ang="0">
                  <a:pos x="12" y="5"/>
                </a:cxn>
                <a:cxn ang="0">
                  <a:pos x="12" y="5"/>
                </a:cxn>
              </a:cxnLst>
              <a:rect l="0" t="0" r="r" b="b"/>
              <a:pathLst>
                <a:path w="12" h="10">
                  <a:moveTo>
                    <a:pt x="12" y="5"/>
                  </a:moveTo>
                  <a:lnTo>
                    <a:pt x="12" y="5"/>
                  </a:lnTo>
                  <a:lnTo>
                    <a:pt x="11" y="9"/>
                  </a:lnTo>
                  <a:lnTo>
                    <a:pt x="5" y="10"/>
                  </a:lnTo>
                  <a:lnTo>
                    <a:pt x="5" y="10"/>
                  </a:lnTo>
                  <a:lnTo>
                    <a:pt x="2" y="9"/>
                  </a:lnTo>
                  <a:lnTo>
                    <a:pt x="0" y="5"/>
                  </a:lnTo>
                  <a:lnTo>
                    <a:pt x="0" y="5"/>
                  </a:lnTo>
                  <a:lnTo>
                    <a:pt x="2" y="2"/>
                  </a:lnTo>
                  <a:lnTo>
                    <a:pt x="5" y="0"/>
                  </a:lnTo>
                  <a:lnTo>
                    <a:pt x="5" y="0"/>
                  </a:lnTo>
                  <a:lnTo>
                    <a:pt x="11" y="2"/>
                  </a:lnTo>
                  <a:lnTo>
                    <a:pt x="12" y="5"/>
                  </a:lnTo>
                  <a:lnTo>
                    <a:pt x="12" y="5"/>
                  </a:lnTo>
                  <a:close/>
                </a:path>
              </a:pathLst>
            </a:custGeom>
            <a:solidFill>
              <a:srgbClr val="A9564C"/>
            </a:solidFill>
            <a:ln w="9525">
              <a:noFill/>
              <a:round/>
            </a:ln>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489" name="Freeform 457"/>
            <p:cNvSpPr/>
            <p:nvPr/>
          </p:nvSpPr>
          <p:spPr bwMode="auto">
            <a:xfrm flipH="1">
              <a:off x="3471634" y="2526819"/>
              <a:ext cx="23893" cy="24113"/>
            </a:xfrm>
            <a:custGeom>
              <a:avLst/>
              <a:gdLst/>
              <a:ahLst/>
              <a:cxnLst>
                <a:cxn ang="0">
                  <a:pos x="12" y="6"/>
                </a:cxn>
                <a:cxn ang="0">
                  <a:pos x="12" y="6"/>
                </a:cxn>
                <a:cxn ang="0">
                  <a:pos x="11" y="11"/>
                </a:cxn>
                <a:cxn ang="0">
                  <a:pos x="5" y="13"/>
                </a:cxn>
                <a:cxn ang="0">
                  <a:pos x="5" y="13"/>
                </a:cxn>
                <a:cxn ang="0">
                  <a:pos x="2" y="11"/>
                </a:cxn>
                <a:cxn ang="0">
                  <a:pos x="0" y="6"/>
                </a:cxn>
                <a:cxn ang="0">
                  <a:pos x="0" y="6"/>
                </a:cxn>
                <a:cxn ang="0">
                  <a:pos x="2" y="2"/>
                </a:cxn>
                <a:cxn ang="0">
                  <a:pos x="5" y="0"/>
                </a:cxn>
                <a:cxn ang="0">
                  <a:pos x="5" y="0"/>
                </a:cxn>
                <a:cxn ang="0">
                  <a:pos x="11" y="2"/>
                </a:cxn>
                <a:cxn ang="0">
                  <a:pos x="12" y="6"/>
                </a:cxn>
                <a:cxn ang="0">
                  <a:pos x="12" y="6"/>
                </a:cxn>
              </a:cxnLst>
              <a:rect l="0" t="0" r="r" b="b"/>
              <a:pathLst>
                <a:path w="12" h="13">
                  <a:moveTo>
                    <a:pt x="12" y="6"/>
                  </a:moveTo>
                  <a:lnTo>
                    <a:pt x="12" y="6"/>
                  </a:lnTo>
                  <a:lnTo>
                    <a:pt x="11" y="11"/>
                  </a:lnTo>
                  <a:lnTo>
                    <a:pt x="5" y="13"/>
                  </a:lnTo>
                  <a:lnTo>
                    <a:pt x="5" y="13"/>
                  </a:lnTo>
                  <a:lnTo>
                    <a:pt x="2" y="11"/>
                  </a:lnTo>
                  <a:lnTo>
                    <a:pt x="0" y="6"/>
                  </a:lnTo>
                  <a:lnTo>
                    <a:pt x="0" y="6"/>
                  </a:lnTo>
                  <a:lnTo>
                    <a:pt x="2" y="2"/>
                  </a:lnTo>
                  <a:lnTo>
                    <a:pt x="5" y="0"/>
                  </a:lnTo>
                  <a:lnTo>
                    <a:pt x="5" y="0"/>
                  </a:lnTo>
                  <a:lnTo>
                    <a:pt x="11" y="2"/>
                  </a:lnTo>
                  <a:lnTo>
                    <a:pt x="12" y="6"/>
                  </a:lnTo>
                  <a:lnTo>
                    <a:pt x="12" y="6"/>
                  </a:lnTo>
                  <a:close/>
                </a:path>
              </a:pathLst>
            </a:custGeom>
            <a:solidFill>
              <a:srgbClr val="A9564C"/>
            </a:solidFill>
            <a:ln w="9525">
              <a:noFill/>
              <a:round/>
            </a:ln>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490" name="Freeform 458"/>
            <p:cNvSpPr/>
            <p:nvPr/>
          </p:nvSpPr>
          <p:spPr bwMode="auto">
            <a:xfrm flipH="1">
              <a:off x="3097311" y="2936734"/>
              <a:ext cx="179197" cy="157660"/>
            </a:xfrm>
            <a:custGeom>
              <a:avLst/>
              <a:gdLst/>
              <a:ahLst/>
              <a:cxnLst>
                <a:cxn ang="0">
                  <a:pos x="69" y="0"/>
                </a:cxn>
                <a:cxn ang="0">
                  <a:pos x="0" y="57"/>
                </a:cxn>
                <a:cxn ang="0">
                  <a:pos x="0" y="57"/>
                </a:cxn>
                <a:cxn ang="0">
                  <a:pos x="6" y="69"/>
                </a:cxn>
                <a:cxn ang="0">
                  <a:pos x="17" y="78"/>
                </a:cxn>
                <a:cxn ang="0">
                  <a:pos x="29" y="83"/>
                </a:cxn>
                <a:cxn ang="0">
                  <a:pos x="36" y="85"/>
                </a:cxn>
                <a:cxn ang="0">
                  <a:pos x="43" y="85"/>
                </a:cxn>
                <a:cxn ang="0">
                  <a:pos x="43" y="85"/>
                </a:cxn>
                <a:cxn ang="0">
                  <a:pos x="52" y="85"/>
                </a:cxn>
                <a:cxn ang="0">
                  <a:pos x="60" y="81"/>
                </a:cxn>
                <a:cxn ang="0">
                  <a:pos x="69" y="78"/>
                </a:cxn>
                <a:cxn ang="0">
                  <a:pos x="76" y="71"/>
                </a:cxn>
                <a:cxn ang="0">
                  <a:pos x="81" y="64"/>
                </a:cxn>
                <a:cxn ang="0">
                  <a:pos x="86" y="57"/>
                </a:cxn>
                <a:cxn ang="0">
                  <a:pos x="88" y="48"/>
                </a:cxn>
                <a:cxn ang="0">
                  <a:pos x="90" y="38"/>
                </a:cxn>
                <a:cxn ang="0">
                  <a:pos x="90" y="38"/>
                </a:cxn>
                <a:cxn ang="0">
                  <a:pos x="88" y="27"/>
                </a:cxn>
                <a:cxn ang="0">
                  <a:pos x="85" y="17"/>
                </a:cxn>
                <a:cxn ang="0">
                  <a:pos x="78" y="8"/>
                </a:cxn>
                <a:cxn ang="0">
                  <a:pos x="69" y="0"/>
                </a:cxn>
                <a:cxn ang="0">
                  <a:pos x="69" y="0"/>
                </a:cxn>
              </a:cxnLst>
              <a:rect l="0" t="0" r="r" b="b"/>
              <a:pathLst>
                <a:path w="90" h="85">
                  <a:moveTo>
                    <a:pt x="69" y="0"/>
                  </a:moveTo>
                  <a:lnTo>
                    <a:pt x="0" y="57"/>
                  </a:lnTo>
                  <a:lnTo>
                    <a:pt x="0" y="57"/>
                  </a:lnTo>
                  <a:lnTo>
                    <a:pt x="6" y="69"/>
                  </a:lnTo>
                  <a:lnTo>
                    <a:pt x="17" y="78"/>
                  </a:lnTo>
                  <a:lnTo>
                    <a:pt x="29" y="83"/>
                  </a:lnTo>
                  <a:lnTo>
                    <a:pt x="36" y="85"/>
                  </a:lnTo>
                  <a:lnTo>
                    <a:pt x="43" y="85"/>
                  </a:lnTo>
                  <a:lnTo>
                    <a:pt x="43" y="85"/>
                  </a:lnTo>
                  <a:lnTo>
                    <a:pt x="52" y="85"/>
                  </a:lnTo>
                  <a:lnTo>
                    <a:pt x="60" y="81"/>
                  </a:lnTo>
                  <a:lnTo>
                    <a:pt x="69" y="78"/>
                  </a:lnTo>
                  <a:lnTo>
                    <a:pt x="76" y="71"/>
                  </a:lnTo>
                  <a:lnTo>
                    <a:pt x="81" y="64"/>
                  </a:lnTo>
                  <a:lnTo>
                    <a:pt x="86" y="57"/>
                  </a:lnTo>
                  <a:lnTo>
                    <a:pt x="88" y="48"/>
                  </a:lnTo>
                  <a:lnTo>
                    <a:pt x="90" y="38"/>
                  </a:lnTo>
                  <a:lnTo>
                    <a:pt x="90" y="38"/>
                  </a:lnTo>
                  <a:lnTo>
                    <a:pt x="88" y="27"/>
                  </a:lnTo>
                  <a:lnTo>
                    <a:pt x="85" y="17"/>
                  </a:lnTo>
                  <a:lnTo>
                    <a:pt x="78" y="8"/>
                  </a:lnTo>
                  <a:lnTo>
                    <a:pt x="69" y="0"/>
                  </a:lnTo>
                  <a:lnTo>
                    <a:pt x="69" y="0"/>
                  </a:lnTo>
                  <a:close/>
                </a:path>
              </a:pathLst>
            </a:custGeom>
            <a:solidFill>
              <a:srgbClr val="E66D35"/>
            </a:solidFill>
            <a:ln w="9525">
              <a:noFill/>
              <a:round/>
            </a:ln>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491" name="Freeform 459"/>
            <p:cNvSpPr/>
            <p:nvPr/>
          </p:nvSpPr>
          <p:spPr bwMode="auto">
            <a:xfrm flipH="1">
              <a:off x="2959927" y="3086975"/>
              <a:ext cx="123447" cy="116854"/>
            </a:xfrm>
            <a:custGeom>
              <a:avLst/>
              <a:gdLst/>
              <a:ahLst/>
              <a:cxnLst>
                <a:cxn ang="0">
                  <a:pos x="31" y="0"/>
                </a:cxn>
                <a:cxn ang="0">
                  <a:pos x="31" y="0"/>
                </a:cxn>
                <a:cxn ang="0">
                  <a:pos x="24" y="0"/>
                </a:cxn>
                <a:cxn ang="0">
                  <a:pos x="19" y="2"/>
                </a:cxn>
                <a:cxn ang="0">
                  <a:pos x="14" y="5"/>
                </a:cxn>
                <a:cxn ang="0">
                  <a:pos x="8" y="9"/>
                </a:cxn>
                <a:cxn ang="0">
                  <a:pos x="5" y="14"/>
                </a:cxn>
                <a:cxn ang="0">
                  <a:pos x="3" y="19"/>
                </a:cxn>
                <a:cxn ang="0">
                  <a:pos x="1" y="24"/>
                </a:cxn>
                <a:cxn ang="0">
                  <a:pos x="0" y="31"/>
                </a:cxn>
                <a:cxn ang="0">
                  <a:pos x="0" y="31"/>
                </a:cxn>
                <a:cxn ang="0">
                  <a:pos x="1" y="37"/>
                </a:cxn>
                <a:cxn ang="0">
                  <a:pos x="3" y="43"/>
                </a:cxn>
                <a:cxn ang="0">
                  <a:pos x="5" y="49"/>
                </a:cxn>
                <a:cxn ang="0">
                  <a:pos x="8" y="52"/>
                </a:cxn>
                <a:cxn ang="0">
                  <a:pos x="14" y="57"/>
                </a:cxn>
                <a:cxn ang="0">
                  <a:pos x="19" y="59"/>
                </a:cxn>
                <a:cxn ang="0">
                  <a:pos x="24" y="61"/>
                </a:cxn>
                <a:cxn ang="0">
                  <a:pos x="31" y="63"/>
                </a:cxn>
                <a:cxn ang="0">
                  <a:pos x="31" y="63"/>
                </a:cxn>
                <a:cxn ang="0">
                  <a:pos x="38" y="61"/>
                </a:cxn>
                <a:cxn ang="0">
                  <a:pos x="43" y="59"/>
                </a:cxn>
                <a:cxn ang="0">
                  <a:pos x="48" y="57"/>
                </a:cxn>
                <a:cxn ang="0">
                  <a:pos x="53" y="52"/>
                </a:cxn>
                <a:cxn ang="0">
                  <a:pos x="57" y="49"/>
                </a:cxn>
                <a:cxn ang="0">
                  <a:pos x="59" y="43"/>
                </a:cxn>
                <a:cxn ang="0">
                  <a:pos x="62" y="37"/>
                </a:cxn>
                <a:cxn ang="0">
                  <a:pos x="62" y="31"/>
                </a:cxn>
                <a:cxn ang="0">
                  <a:pos x="62" y="31"/>
                </a:cxn>
                <a:cxn ang="0">
                  <a:pos x="62" y="24"/>
                </a:cxn>
                <a:cxn ang="0">
                  <a:pos x="59" y="19"/>
                </a:cxn>
                <a:cxn ang="0">
                  <a:pos x="57" y="14"/>
                </a:cxn>
                <a:cxn ang="0">
                  <a:pos x="53" y="9"/>
                </a:cxn>
                <a:cxn ang="0">
                  <a:pos x="48" y="5"/>
                </a:cxn>
                <a:cxn ang="0">
                  <a:pos x="43" y="2"/>
                </a:cxn>
                <a:cxn ang="0">
                  <a:pos x="38" y="0"/>
                </a:cxn>
                <a:cxn ang="0">
                  <a:pos x="31" y="0"/>
                </a:cxn>
                <a:cxn ang="0">
                  <a:pos x="31" y="0"/>
                </a:cxn>
              </a:cxnLst>
              <a:rect l="0" t="0" r="r" b="b"/>
              <a:pathLst>
                <a:path w="62" h="63">
                  <a:moveTo>
                    <a:pt x="31" y="0"/>
                  </a:moveTo>
                  <a:lnTo>
                    <a:pt x="31" y="0"/>
                  </a:lnTo>
                  <a:lnTo>
                    <a:pt x="24" y="0"/>
                  </a:lnTo>
                  <a:lnTo>
                    <a:pt x="19" y="2"/>
                  </a:lnTo>
                  <a:lnTo>
                    <a:pt x="14" y="5"/>
                  </a:lnTo>
                  <a:lnTo>
                    <a:pt x="8" y="9"/>
                  </a:lnTo>
                  <a:lnTo>
                    <a:pt x="5" y="14"/>
                  </a:lnTo>
                  <a:lnTo>
                    <a:pt x="3" y="19"/>
                  </a:lnTo>
                  <a:lnTo>
                    <a:pt x="1" y="24"/>
                  </a:lnTo>
                  <a:lnTo>
                    <a:pt x="0" y="31"/>
                  </a:lnTo>
                  <a:lnTo>
                    <a:pt x="0" y="31"/>
                  </a:lnTo>
                  <a:lnTo>
                    <a:pt x="1" y="37"/>
                  </a:lnTo>
                  <a:lnTo>
                    <a:pt x="3" y="43"/>
                  </a:lnTo>
                  <a:lnTo>
                    <a:pt x="5" y="49"/>
                  </a:lnTo>
                  <a:lnTo>
                    <a:pt x="8" y="52"/>
                  </a:lnTo>
                  <a:lnTo>
                    <a:pt x="14" y="57"/>
                  </a:lnTo>
                  <a:lnTo>
                    <a:pt x="19" y="59"/>
                  </a:lnTo>
                  <a:lnTo>
                    <a:pt x="24" y="61"/>
                  </a:lnTo>
                  <a:lnTo>
                    <a:pt x="31" y="63"/>
                  </a:lnTo>
                  <a:lnTo>
                    <a:pt x="31" y="63"/>
                  </a:lnTo>
                  <a:lnTo>
                    <a:pt x="38" y="61"/>
                  </a:lnTo>
                  <a:lnTo>
                    <a:pt x="43" y="59"/>
                  </a:lnTo>
                  <a:lnTo>
                    <a:pt x="48" y="57"/>
                  </a:lnTo>
                  <a:lnTo>
                    <a:pt x="53" y="52"/>
                  </a:lnTo>
                  <a:lnTo>
                    <a:pt x="57" y="49"/>
                  </a:lnTo>
                  <a:lnTo>
                    <a:pt x="59" y="43"/>
                  </a:lnTo>
                  <a:lnTo>
                    <a:pt x="62" y="37"/>
                  </a:lnTo>
                  <a:lnTo>
                    <a:pt x="62" y="31"/>
                  </a:lnTo>
                  <a:lnTo>
                    <a:pt x="62" y="31"/>
                  </a:lnTo>
                  <a:lnTo>
                    <a:pt x="62" y="24"/>
                  </a:lnTo>
                  <a:lnTo>
                    <a:pt x="59" y="19"/>
                  </a:lnTo>
                  <a:lnTo>
                    <a:pt x="57" y="14"/>
                  </a:lnTo>
                  <a:lnTo>
                    <a:pt x="53" y="9"/>
                  </a:lnTo>
                  <a:lnTo>
                    <a:pt x="48" y="5"/>
                  </a:lnTo>
                  <a:lnTo>
                    <a:pt x="43" y="2"/>
                  </a:lnTo>
                  <a:lnTo>
                    <a:pt x="38" y="0"/>
                  </a:lnTo>
                  <a:lnTo>
                    <a:pt x="31" y="0"/>
                  </a:lnTo>
                  <a:lnTo>
                    <a:pt x="31" y="0"/>
                  </a:lnTo>
                  <a:close/>
                </a:path>
              </a:pathLst>
            </a:custGeom>
            <a:solidFill>
              <a:srgbClr val="E66D35"/>
            </a:solidFill>
            <a:ln w="9525">
              <a:noFill/>
              <a:round/>
            </a:ln>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492" name="Freeform 460"/>
            <p:cNvSpPr/>
            <p:nvPr/>
          </p:nvSpPr>
          <p:spPr bwMode="auto">
            <a:xfrm flipH="1">
              <a:off x="2687148" y="3274312"/>
              <a:ext cx="121457" cy="98306"/>
            </a:xfrm>
            <a:custGeom>
              <a:avLst/>
              <a:gdLst/>
              <a:ahLst/>
              <a:cxnLst>
                <a:cxn ang="0">
                  <a:pos x="61" y="21"/>
                </a:cxn>
                <a:cxn ang="0">
                  <a:pos x="61" y="21"/>
                </a:cxn>
                <a:cxn ang="0">
                  <a:pos x="56" y="12"/>
                </a:cxn>
                <a:cxn ang="0">
                  <a:pos x="51" y="5"/>
                </a:cxn>
                <a:cxn ang="0">
                  <a:pos x="42" y="1"/>
                </a:cxn>
                <a:cxn ang="0">
                  <a:pos x="32" y="0"/>
                </a:cxn>
                <a:cxn ang="0">
                  <a:pos x="32" y="0"/>
                </a:cxn>
                <a:cxn ang="0">
                  <a:pos x="26" y="0"/>
                </a:cxn>
                <a:cxn ang="0">
                  <a:pos x="20" y="1"/>
                </a:cxn>
                <a:cxn ang="0">
                  <a:pos x="14" y="5"/>
                </a:cxn>
                <a:cxn ang="0">
                  <a:pos x="11" y="8"/>
                </a:cxn>
                <a:cxn ang="0">
                  <a:pos x="7" y="14"/>
                </a:cxn>
                <a:cxn ang="0">
                  <a:pos x="4" y="19"/>
                </a:cxn>
                <a:cxn ang="0">
                  <a:pos x="2" y="24"/>
                </a:cxn>
                <a:cxn ang="0">
                  <a:pos x="0" y="31"/>
                </a:cxn>
                <a:cxn ang="0">
                  <a:pos x="0" y="31"/>
                </a:cxn>
                <a:cxn ang="0">
                  <a:pos x="2" y="36"/>
                </a:cxn>
                <a:cxn ang="0">
                  <a:pos x="4" y="43"/>
                </a:cxn>
                <a:cxn ang="0">
                  <a:pos x="7" y="48"/>
                </a:cxn>
                <a:cxn ang="0">
                  <a:pos x="11" y="53"/>
                </a:cxn>
                <a:cxn ang="0">
                  <a:pos x="11" y="53"/>
                </a:cxn>
                <a:cxn ang="0">
                  <a:pos x="33" y="50"/>
                </a:cxn>
                <a:cxn ang="0">
                  <a:pos x="58" y="47"/>
                </a:cxn>
                <a:cxn ang="0">
                  <a:pos x="61" y="21"/>
                </a:cxn>
              </a:cxnLst>
              <a:rect l="0" t="0" r="r" b="b"/>
              <a:pathLst>
                <a:path w="61" h="53">
                  <a:moveTo>
                    <a:pt x="61" y="21"/>
                  </a:moveTo>
                  <a:lnTo>
                    <a:pt x="61" y="21"/>
                  </a:lnTo>
                  <a:lnTo>
                    <a:pt x="56" y="12"/>
                  </a:lnTo>
                  <a:lnTo>
                    <a:pt x="51" y="5"/>
                  </a:lnTo>
                  <a:lnTo>
                    <a:pt x="42" y="1"/>
                  </a:lnTo>
                  <a:lnTo>
                    <a:pt x="32" y="0"/>
                  </a:lnTo>
                  <a:lnTo>
                    <a:pt x="32" y="0"/>
                  </a:lnTo>
                  <a:lnTo>
                    <a:pt x="26" y="0"/>
                  </a:lnTo>
                  <a:lnTo>
                    <a:pt x="20" y="1"/>
                  </a:lnTo>
                  <a:lnTo>
                    <a:pt x="14" y="5"/>
                  </a:lnTo>
                  <a:lnTo>
                    <a:pt x="11" y="8"/>
                  </a:lnTo>
                  <a:lnTo>
                    <a:pt x="7" y="14"/>
                  </a:lnTo>
                  <a:lnTo>
                    <a:pt x="4" y="19"/>
                  </a:lnTo>
                  <a:lnTo>
                    <a:pt x="2" y="24"/>
                  </a:lnTo>
                  <a:lnTo>
                    <a:pt x="0" y="31"/>
                  </a:lnTo>
                  <a:lnTo>
                    <a:pt x="0" y="31"/>
                  </a:lnTo>
                  <a:lnTo>
                    <a:pt x="2" y="36"/>
                  </a:lnTo>
                  <a:lnTo>
                    <a:pt x="4" y="43"/>
                  </a:lnTo>
                  <a:lnTo>
                    <a:pt x="7" y="48"/>
                  </a:lnTo>
                  <a:lnTo>
                    <a:pt x="11" y="53"/>
                  </a:lnTo>
                  <a:lnTo>
                    <a:pt x="11" y="53"/>
                  </a:lnTo>
                  <a:lnTo>
                    <a:pt x="33" y="50"/>
                  </a:lnTo>
                  <a:lnTo>
                    <a:pt x="58" y="47"/>
                  </a:lnTo>
                  <a:lnTo>
                    <a:pt x="61" y="21"/>
                  </a:lnTo>
                  <a:close/>
                </a:path>
              </a:pathLst>
            </a:custGeom>
            <a:solidFill>
              <a:srgbClr val="E66D35"/>
            </a:solidFill>
            <a:ln w="9525">
              <a:noFill/>
              <a:round/>
            </a:ln>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493" name="Freeform 461"/>
            <p:cNvSpPr/>
            <p:nvPr/>
          </p:nvSpPr>
          <p:spPr bwMode="auto">
            <a:xfrm flipH="1">
              <a:off x="2914131" y="3248344"/>
              <a:ext cx="177207" cy="127983"/>
            </a:xfrm>
            <a:custGeom>
              <a:avLst/>
              <a:gdLst/>
              <a:ahLst/>
              <a:cxnLst>
                <a:cxn ang="0">
                  <a:pos x="45" y="0"/>
                </a:cxn>
                <a:cxn ang="0">
                  <a:pos x="45" y="0"/>
                </a:cxn>
                <a:cxn ang="0">
                  <a:pos x="35" y="2"/>
                </a:cxn>
                <a:cxn ang="0">
                  <a:pos x="28" y="3"/>
                </a:cxn>
                <a:cxn ang="0">
                  <a:pos x="19" y="7"/>
                </a:cxn>
                <a:cxn ang="0">
                  <a:pos x="12" y="14"/>
                </a:cxn>
                <a:cxn ang="0">
                  <a:pos x="7" y="19"/>
                </a:cxn>
                <a:cxn ang="0">
                  <a:pos x="4" y="28"/>
                </a:cxn>
                <a:cxn ang="0">
                  <a:pos x="0" y="36"/>
                </a:cxn>
                <a:cxn ang="0">
                  <a:pos x="0" y="45"/>
                </a:cxn>
                <a:cxn ang="0">
                  <a:pos x="0" y="45"/>
                </a:cxn>
                <a:cxn ang="0">
                  <a:pos x="2" y="54"/>
                </a:cxn>
                <a:cxn ang="0">
                  <a:pos x="4" y="62"/>
                </a:cxn>
                <a:cxn ang="0">
                  <a:pos x="4" y="62"/>
                </a:cxn>
                <a:cxn ang="0">
                  <a:pos x="44" y="67"/>
                </a:cxn>
                <a:cxn ang="0">
                  <a:pos x="82" y="69"/>
                </a:cxn>
                <a:cxn ang="0">
                  <a:pos x="82" y="69"/>
                </a:cxn>
                <a:cxn ang="0">
                  <a:pos x="87" y="57"/>
                </a:cxn>
                <a:cxn ang="0">
                  <a:pos x="89" y="45"/>
                </a:cxn>
                <a:cxn ang="0">
                  <a:pos x="89" y="45"/>
                </a:cxn>
                <a:cxn ang="0">
                  <a:pos x="89" y="36"/>
                </a:cxn>
                <a:cxn ang="0">
                  <a:pos x="85" y="28"/>
                </a:cxn>
                <a:cxn ang="0">
                  <a:pos x="82" y="19"/>
                </a:cxn>
                <a:cxn ang="0">
                  <a:pos x="77" y="14"/>
                </a:cxn>
                <a:cxn ang="0">
                  <a:pos x="70" y="7"/>
                </a:cxn>
                <a:cxn ang="0">
                  <a:pos x="63" y="3"/>
                </a:cxn>
                <a:cxn ang="0">
                  <a:pos x="54" y="2"/>
                </a:cxn>
                <a:cxn ang="0">
                  <a:pos x="45" y="0"/>
                </a:cxn>
                <a:cxn ang="0">
                  <a:pos x="45" y="0"/>
                </a:cxn>
              </a:cxnLst>
              <a:rect l="0" t="0" r="r" b="b"/>
              <a:pathLst>
                <a:path w="89" h="69">
                  <a:moveTo>
                    <a:pt x="45" y="0"/>
                  </a:moveTo>
                  <a:lnTo>
                    <a:pt x="45" y="0"/>
                  </a:lnTo>
                  <a:lnTo>
                    <a:pt x="35" y="2"/>
                  </a:lnTo>
                  <a:lnTo>
                    <a:pt x="28" y="3"/>
                  </a:lnTo>
                  <a:lnTo>
                    <a:pt x="19" y="7"/>
                  </a:lnTo>
                  <a:lnTo>
                    <a:pt x="12" y="14"/>
                  </a:lnTo>
                  <a:lnTo>
                    <a:pt x="7" y="19"/>
                  </a:lnTo>
                  <a:lnTo>
                    <a:pt x="4" y="28"/>
                  </a:lnTo>
                  <a:lnTo>
                    <a:pt x="0" y="36"/>
                  </a:lnTo>
                  <a:lnTo>
                    <a:pt x="0" y="45"/>
                  </a:lnTo>
                  <a:lnTo>
                    <a:pt x="0" y="45"/>
                  </a:lnTo>
                  <a:lnTo>
                    <a:pt x="2" y="54"/>
                  </a:lnTo>
                  <a:lnTo>
                    <a:pt x="4" y="62"/>
                  </a:lnTo>
                  <a:lnTo>
                    <a:pt x="4" y="62"/>
                  </a:lnTo>
                  <a:lnTo>
                    <a:pt x="44" y="67"/>
                  </a:lnTo>
                  <a:lnTo>
                    <a:pt x="82" y="69"/>
                  </a:lnTo>
                  <a:lnTo>
                    <a:pt x="82" y="69"/>
                  </a:lnTo>
                  <a:lnTo>
                    <a:pt x="87" y="57"/>
                  </a:lnTo>
                  <a:lnTo>
                    <a:pt x="89" y="45"/>
                  </a:lnTo>
                  <a:lnTo>
                    <a:pt x="89" y="45"/>
                  </a:lnTo>
                  <a:lnTo>
                    <a:pt x="89" y="36"/>
                  </a:lnTo>
                  <a:lnTo>
                    <a:pt x="85" y="28"/>
                  </a:lnTo>
                  <a:lnTo>
                    <a:pt x="82" y="19"/>
                  </a:lnTo>
                  <a:lnTo>
                    <a:pt x="77" y="14"/>
                  </a:lnTo>
                  <a:lnTo>
                    <a:pt x="70" y="7"/>
                  </a:lnTo>
                  <a:lnTo>
                    <a:pt x="63" y="3"/>
                  </a:lnTo>
                  <a:lnTo>
                    <a:pt x="54" y="2"/>
                  </a:lnTo>
                  <a:lnTo>
                    <a:pt x="45" y="0"/>
                  </a:lnTo>
                  <a:lnTo>
                    <a:pt x="45" y="0"/>
                  </a:lnTo>
                  <a:close/>
                </a:path>
              </a:pathLst>
            </a:custGeom>
            <a:solidFill>
              <a:srgbClr val="E66D35"/>
            </a:solidFill>
            <a:ln w="9525">
              <a:noFill/>
              <a:round/>
            </a:ln>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494" name="Freeform 462"/>
            <p:cNvSpPr/>
            <p:nvPr/>
          </p:nvSpPr>
          <p:spPr bwMode="auto">
            <a:xfrm flipH="1">
              <a:off x="2693122" y="2706736"/>
              <a:ext cx="115483" cy="98306"/>
            </a:xfrm>
            <a:custGeom>
              <a:avLst/>
              <a:gdLst/>
              <a:ahLst/>
              <a:cxnLst>
                <a:cxn ang="0">
                  <a:pos x="58" y="30"/>
                </a:cxn>
                <a:cxn ang="0">
                  <a:pos x="11" y="0"/>
                </a:cxn>
                <a:cxn ang="0">
                  <a:pos x="11" y="0"/>
                </a:cxn>
                <a:cxn ang="0">
                  <a:pos x="7" y="6"/>
                </a:cxn>
                <a:cxn ang="0">
                  <a:pos x="4" y="11"/>
                </a:cxn>
                <a:cxn ang="0">
                  <a:pos x="2" y="16"/>
                </a:cxn>
                <a:cxn ang="0">
                  <a:pos x="0" y="23"/>
                </a:cxn>
                <a:cxn ang="0">
                  <a:pos x="0" y="23"/>
                </a:cxn>
                <a:cxn ang="0">
                  <a:pos x="2" y="28"/>
                </a:cxn>
                <a:cxn ang="0">
                  <a:pos x="4" y="35"/>
                </a:cxn>
                <a:cxn ang="0">
                  <a:pos x="6" y="39"/>
                </a:cxn>
                <a:cxn ang="0">
                  <a:pos x="9" y="44"/>
                </a:cxn>
                <a:cxn ang="0">
                  <a:pos x="14" y="47"/>
                </a:cxn>
                <a:cxn ang="0">
                  <a:pos x="20" y="51"/>
                </a:cxn>
                <a:cxn ang="0">
                  <a:pos x="25" y="51"/>
                </a:cxn>
                <a:cxn ang="0">
                  <a:pos x="30" y="53"/>
                </a:cxn>
                <a:cxn ang="0">
                  <a:pos x="30" y="53"/>
                </a:cxn>
                <a:cxn ang="0">
                  <a:pos x="40" y="51"/>
                </a:cxn>
                <a:cxn ang="0">
                  <a:pos x="49" y="46"/>
                </a:cxn>
                <a:cxn ang="0">
                  <a:pos x="54" y="39"/>
                </a:cxn>
                <a:cxn ang="0">
                  <a:pos x="58" y="30"/>
                </a:cxn>
                <a:cxn ang="0">
                  <a:pos x="58" y="30"/>
                </a:cxn>
              </a:cxnLst>
              <a:rect l="0" t="0" r="r" b="b"/>
              <a:pathLst>
                <a:path w="58" h="53">
                  <a:moveTo>
                    <a:pt x="58" y="30"/>
                  </a:moveTo>
                  <a:lnTo>
                    <a:pt x="11" y="0"/>
                  </a:lnTo>
                  <a:lnTo>
                    <a:pt x="11" y="0"/>
                  </a:lnTo>
                  <a:lnTo>
                    <a:pt x="7" y="6"/>
                  </a:lnTo>
                  <a:lnTo>
                    <a:pt x="4" y="11"/>
                  </a:lnTo>
                  <a:lnTo>
                    <a:pt x="2" y="16"/>
                  </a:lnTo>
                  <a:lnTo>
                    <a:pt x="0" y="23"/>
                  </a:lnTo>
                  <a:lnTo>
                    <a:pt x="0" y="23"/>
                  </a:lnTo>
                  <a:lnTo>
                    <a:pt x="2" y="28"/>
                  </a:lnTo>
                  <a:lnTo>
                    <a:pt x="4" y="35"/>
                  </a:lnTo>
                  <a:lnTo>
                    <a:pt x="6" y="39"/>
                  </a:lnTo>
                  <a:lnTo>
                    <a:pt x="9" y="44"/>
                  </a:lnTo>
                  <a:lnTo>
                    <a:pt x="14" y="47"/>
                  </a:lnTo>
                  <a:lnTo>
                    <a:pt x="20" y="51"/>
                  </a:lnTo>
                  <a:lnTo>
                    <a:pt x="25" y="51"/>
                  </a:lnTo>
                  <a:lnTo>
                    <a:pt x="30" y="53"/>
                  </a:lnTo>
                  <a:lnTo>
                    <a:pt x="30" y="53"/>
                  </a:lnTo>
                  <a:lnTo>
                    <a:pt x="40" y="51"/>
                  </a:lnTo>
                  <a:lnTo>
                    <a:pt x="49" y="46"/>
                  </a:lnTo>
                  <a:lnTo>
                    <a:pt x="54" y="39"/>
                  </a:lnTo>
                  <a:lnTo>
                    <a:pt x="58" y="30"/>
                  </a:lnTo>
                  <a:lnTo>
                    <a:pt x="58" y="30"/>
                  </a:lnTo>
                  <a:close/>
                </a:path>
              </a:pathLst>
            </a:custGeom>
            <a:solidFill>
              <a:srgbClr val="E66D35"/>
            </a:solidFill>
            <a:ln w="9525">
              <a:noFill/>
              <a:round/>
            </a:ln>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495" name="Freeform 463"/>
            <p:cNvSpPr/>
            <p:nvPr/>
          </p:nvSpPr>
          <p:spPr bwMode="auto">
            <a:xfrm flipH="1">
              <a:off x="2848426" y="2827300"/>
              <a:ext cx="163269" cy="146531"/>
            </a:xfrm>
            <a:custGeom>
              <a:avLst/>
              <a:gdLst/>
              <a:ahLst/>
              <a:cxnLst>
                <a:cxn ang="0">
                  <a:pos x="42" y="0"/>
                </a:cxn>
                <a:cxn ang="0">
                  <a:pos x="42" y="0"/>
                </a:cxn>
                <a:cxn ang="0">
                  <a:pos x="33" y="0"/>
                </a:cxn>
                <a:cxn ang="0">
                  <a:pos x="26" y="1"/>
                </a:cxn>
                <a:cxn ang="0">
                  <a:pos x="19" y="7"/>
                </a:cxn>
                <a:cxn ang="0">
                  <a:pos x="12" y="10"/>
                </a:cxn>
                <a:cxn ang="0">
                  <a:pos x="7" y="17"/>
                </a:cxn>
                <a:cxn ang="0">
                  <a:pos x="4" y="24"/>
                </a:cxn>
                <a:cxn ang="0">
                  <a:pos x="2" y="31"/>
                </a:cxn>
                <a:cxn ang="0">
                  <a:pos x="0" y="40"/>
                </a:cxn>
                <a:cxn ang="0">
                  <a:pos x="0" y="40"/>
                </a:cxn>
                <a:cxn ang="0">
                  <a:pos x="2" y="48"/>
                </a:cxn>
                <a:cxn ang="0">
                  <a:pos x="4" y="55"/>
                </a:cxn>
                <a:cxn ang="0">
                  <a:pos x="7" y="62"/>
                </a:cxn>
                <a:cxn ang="0">
                  <a:pos x="12" y="67"/>
                </a:cxn>
                <a:cxn ang="0">
                  <a:pos x="19" y="72"/>
                </a:cxn>
                <a:cxn ang="0">
                  <a:pos x="26" y="78"/>
                </a:cxn>
                <a:cxn ang="0">
                  <a:pos x="33" y="79"/>
                </a:cxn>
                <a:cxn ang="0">
                  <a:pos x="42" y="79"/>
                </a:cxn>
                <a:cxn ang="0">
                  <a:pos x="42" y="79"/>
                </a:cxn>
                <a:cxn ang="0">
                  <a:pos x="50" y="79"/>
                </a:cxn>
                <a:cxn ang="0">
                  <a:pos x="57" y="78"/>
                </a:cxn>
                <a:cxn ang="0">
                  <a:pos x="64" y="72"/>
                </a:cxn>
                <a:cxn ang="0">
                  <a:pos x="69" y="67"/>
                </a:cxn>
                <a:cxn ang="0">
                  <a:pos x="75" y="62"/>
                </a:cxn>
                <a:cxn ang="0">
                  <a:pos x="78" y="55"/>
                </a:cxn>
                <a:cxn ang="0">
                  <a:pos x="82" y="48"/>
                </a:cxn>
                <a:cxn ang="0">
                  <a:pos x="82" y="40"/>
                </a:cxn>
                <a:cxn ang="0">
                  <a:pos x="82" y="40"/>
                </a:cxn>
                <a:cxn ang="0">
                  <a:pos x="82" y="31"/>
                </a:cxn>
                <a:cxn ang="0">
                  <a:pos x="78" y="24"/>
                </a:cxn>
                <a:cxn ang="0">
                  <a:pos x="75" y="17"/>
                </a:cxn>
                <a:cxn ang="0">
                  <a:pos x="69" y="10"/>
                </a:cxn>
                <a:cxn ang="0">
                  <a:pos x="64" y="7"/>
                </a:cxn>
                <a:cxn ang="0">
                  <a:pos x="57" y="1"/>
                </a:cxn>
                <a:cxn ang="0">
                  <a:pos x="50" y="0"/>
                </a:cxn>
                <a:cxn ang="0">
                  <a:pos x="42" y="0"/>
                </a:cxn>
                <a:cxn ang="0">
                  <a:pos x="42" y="0"/>
                </a:cxn>
              </a:cxnLst>
              <a:rect l="0" t="0" r="r" b="b"/>
              <a:pathLst>
                <a:path w="82" h="79">
                  <a:moveTo>
                    <a:pt x="42" y="0"/>
                  </a:moveTo>
                  <a:lnTo>
                    <a:pt x="42" y="0"/>
                  </a:lnTo>
                  <a:lnTo>
                    <a:pt x="33" y="0"/>
                  </a:lnTo>
                  <a:lnTo>
                    <a:pt x="26" y="1"/>
                  </a:lnTo>
                  <a:lnTo>
                    <a:pt x="19" y="7"/>
                  </a:lnTo>
                  <a:lnTo>
                    <a:pt x="12" y="10"/>
                  </a:lnTo>
                  <a:lnTo>
                    <a:pt x="7" y="17"/>
                  </a:lnTo>
                  <a:lnTo>
                    <a:pt x="4" y="24"/>
                  </a:lnTo>
                  <a:lnTo>
                    <a:pt x="2" y="31"/>
                  </a:lnTo>
                  <a:lnTo>
                    <a:pt x="0" y="40"/>
                  </a:lnTo>
                  <a:lnTo>
                    <a:pt x="0" y="40"/>
                  </a:lnTo>
                  <a:lnTo>
                    <a:pt x="2" y="48"/>
                  </a:lnTo>
                  <a:lnTo>
                    <a:pt x="4" y="55"/>
                  </a:lnTo>
                  <a:lnTo>
                    <a:pt x="7" y="62"/>
                  </a:lnTo>
                  <a:lnTo>
                    <a:pt x="12" y="67"/>
                  </a:lnTo>
                  <a:lnTo>
                    <a:pt x="19" y="72"/>
                  </a:lnTo>
                  <a:lnTo>
                    <a:pt x="26" y="78"/>
                  </a:lnTo>
                  <a:lnTo>
                    <a:pt x="33" y="79"/>
                  </a:lnTo>
                  <a:lnTo>
                    <a:pt x="42" y="79"/>
                  </a:lnTo>
                  <a:lnTo>
                    <a:pt x="42" y="79"/>
                  </a:lnTo>
                  <a:lnTo>
                    <a:pt x="50" y="79"/>
                  </a:lnTo>
                  <a:lnTo>
                    <a:pt x="57" y="78"/>
                  </a:lnTo>
                  <a:lnTo>
                    <a:pt x="64" y="72"/>
                  </a:lnTo>
                  <a:lnTo>
                    <a:pt x="69" y="67"/>
                  </a:lnTo>
                  <a:lnTo>
                    <a:pt x="75" y="62"/>
                  </a:lnTo>
                  <a:lnTo>
                    <a:pt x="78" y="55"/>
                  </a:lnTo>
                  <a:lnTo>
                    <a:pt x="82" y="48"/>
                  </a:lnTo>
                  <a:lnTo>
                    <a:pt x="82" y="40"/>
                  </a:lnTo>
                  <a:lnTo>
                    <a:pt x="82" y="40"/>
                  </a:lnTo>
                  <a:lnTo>
                    <a:pt x="82" y="31"/>
                  </a:lnTo>
                  <a:lnTo>
                    <a:pt x="78" y="24"/>
                  </a:lnTo>
                  <a:lnTo>
                    <a:pt x="75" y="17"/>
                  </a:lnTo>
                  <a:lnTo>
                    <a:pt x="69" y="10"/>
                  </a:lnTo>
                  <a:lnTo>
                    <a:pt x="64" y="7"/>
                  </a:lnTo>
                  <a:lnTo>
                    <a:pt x="57" y="1"/>
                  </a:lnTo>
                  <a:lnTo>
                    <a:pt x="50" y="0"/>
                  </a:lnTo>
                  <a:lnTo>
                    <a:pt x="42" y="0"/>
                  </a:lnTo>
                  <a:lnTo>
                    <a:pt x="42" y="0"/>
                  </a:lnTo>
                  <a:close/>
                </a:path>
              </a:pathLst>
            </a:custGeom>
            <a:solidFill>
              <a:srgbClr val="E66D35"/>
            </a:solidFill>
            <a:ln w="9525">
              <a:noFill/>
              <a:round/>
            </a:ln>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496" name="Freeform 464"/>
            <p:cNvSpPr/>
            <p:nvPr/>
          </p:nvSpPr>
          <p:spPr bwMode="auto">
            <a:xfrm flipH="1">
              <a:off x="2627415" y="2907057"/>
              <a:ext cx="97564" cy="109435"/>
            </a:xfrm>
            <a:custGeom>
              <a:avLst/>
              <a:gdLst/>
              <a:ahLst/>
              <a:cxnLst>
                <a:cxn ang="0">
                  <a:pos x="30" y="0"/>
                </a:cxn>
                <a:cxn ang="0">
                  <a:pos x="30" y="0"/>
                </a:cxn>
                <a:cxn ang="0">
                  <a:pos x="23" y="2"/>
                </a:cxn>
                <a:cxn ang="0">
                  <a:pos x="17" y="2"/>
                </a:cxn>
                <a:cxn ang="0">
                  <a:pos x="12" y="5"/>
                </a:cxn>
                <a:cxn ang="0">
                  <a:pos x="9" y="9"/>
                </a:cxn>
                <a:cxn ang="0">
                  <a:pos x="5" y="14"/>
                </a:cxn>
                <a:cxn ang="0">
                  <a:pos x="2" y="17"/>
                </a:cxn>
                <a:cxn ang="0">
                  <a:pos x="0" y="24"/>
                </a:cxn>
                <a:cxn ang="0">
                  <a:pos x="0" y="29"/>
                </a:cxn>
                <a:cxn ang="0">
                  <a:pos x="0" y="29"/>
                </a:cxn>
                <a:cxn ang="0">
                  <a:pos x="0" y="35"/>
                </a:cxn>
                <a:cxn ang="0">
                  <a:pos x="2" y="40"/>
                </a:cxn>
                <a:cxn ang="0">
                  <a:pos x="5" y="45"/>
                </a:cxn>
                <a:cxn ang="0">
                  <a:pos x="9" y="50"/>
                </a:cxn>
                <a:cxn ang="0">
                  <a:pos x="12" y="54"/>
                </a:cxn>
                <a:cxn ang="0">
                  <a:pos x="17" y="56"/>
                </a:cxn>
                <a:cxn ang="0">
                  <a:pos x="23" y="57"/>
                </a:cxn>
                <a:cxn ang="0">
                  <a:pos x="30" y="59"/>
                </a:cxn>
                <a:cxn ang="0">
                  <a:pos x="30" y="59"/>
                </a:cxn>
                <a:cxn ang="0">
                  <a:pos x="35" y="57"/>
                </a:cxn>
                <a:cxn ang="0">
                  <a:pos x="42" y="56"/>
                </a:cxn>
                <a:cxn ang="0">
                  <a:pos x="49" y="7"/>
                </a:cxn>
                <a:cxn ang="0">
                  <a:pos x="49" y="7"/>
                </a:cxn>
                <a:cxn ang="0">
                  <a:pos x="40" y="2"/>
                </a:cxn>
                <a:cxn ang="0">
                  <a:pos x="30" y="0"/>
                </a:cxn>
                <a:cxn ang="0">
                  <a:pos x="30" y="0"/>
                </a:cxn>
              </a:cxnLst>
              <a:rect l="0" t="0" r="r" b="b"/>
              <a:pathLst>
                <a:path w="49" h="59">
                  <a:moveTo>
                    <a:pt x="30" y="0"/>
                  </a:moveTo>
                  <a:lnTo>
                    <a:pt x="30" y="0"/>
                  </a:lnTo>
                  <a:lnTo>
                    <a:pt x="23" y="2"/>
                  </a:lnTo>
                  <a:lnTo>
                    <a:pt x="17" y="2"/>
                  </a:lnTo>
                  <a:lnTo>
                    <a:pt x="12" y="5"/>
                  </a:lnTo>
                  <a:lnTo>
                    <a:pt x="9" y="9"/>
                  </a:lnTo>
                  <a:lnTo>
                    <a:pt x="5" y="14"/>
                  </a:lnTo>
                  <a:lnTo>
                    <a:pt x="2" y="17"/>
                  </a:lnTo>
                  <a:lnTo>
                    <a:pt x="0" y="24"/>
                  </a:lnTo>
                  <a:lnTo>
                    <a:pt x="0" y="29"/>
                  </a:lnTo>
                  <a:lnTo>
                    <a:pt x="0" y="29"/>
                  </a:lnTo>
                  <a:lnTo>
                    <a:pt x="0" y="35"/>
                  </a:lnTo>
                  <a:lnTo>
                    <a:pt x="2" y="40"/>
                  </a:lnTo>
                  <a:lnTo>
                    <a:pt x="5" y="45"/>
                  </a:lnTo>
                  <a:lnTo>
                    <a:pt x="9" y="50"/>
                  </a:lnTo>
                  <a:lnTo>
                    <a:pt x="12" y="54"/>
                  </a:lnTo>
                  <a:lnTo>
                    <a:pt x="17" y="56"/>
                  </a:lnTo>
                  <a:lnTo>
                    <a:pt x="23" y="57"/>
                  </a:lnTo>
                  <a:lnTo>
                    <a:pt x="30" y="59"/>
                  </a:lnTo>
                  <a:lnTo>
                    <a:pt x="30" y="59"/>
                  </a:lnTo>
                  <a:lnTo>
                    <a:pt x="35" y="57"/>
                  </a:lnTo>
                  <a:lnTo>
                    <a:pt x="42" y="56"/>
                  </a:lnTo>
                  <a:lnTo>
                    <a:pt x="49" y="7"/>
                  </a:lnTo>
                  <a:lnTo>
                    <a:pt x="49" y="7"/>
                  </a:lnTo>
                  <a:lnTo>
                    <a:pt x="40" y="2"/>
                  </a:lnTo>
                  <a:lnTo>
                    <a:pt x="30" y="0"/>
                  </a:lnTo>
                  <a:lnTo>
                    <a:pt x="30" y="0"/>
                  </a:lnTo>
                  <a:close/>
                </a:path>
              </a:pathLst>
            </a:custGeom>
            <a:solidFill>
              <a:srgbClr val="E66D35"/>
            </a:solidFill>
            <a:ln w="9525">
              <a:noFill/>
              <a:round/>
            </a:ln>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497" name="Freeform 465"/>
            <p:cNvSpPr/>
            <p:nvPr/>
          </p:nvSpPr>
          <p:spPr bwMode="auto">
            <a:xfrm flipH="1">
              <a:off x="3222749" y="3203828"/>
              <a:ext cx="75661" cy="70483"/>
            </a:xfrm>
            <a:custGeom>
              <a:avLst/>
              <a:gdLst/>
              <a:ahLst/>
              <a:cxnLst>
                <a:cxn ang="0">
                  <a:pos x="38" y="19"/>
                </a:cxn>
                <a:cxn ang="0">
                  <a:pos x="38" y="19"/>
                </a:cxn>
                <a:cxn ang="0">
                  <a:pos x="37" y="26"/>
                </a:cxn>
                <a:cxn ang="0">
                  <a:pos x="33" y="32"/>
                </a:cxn>
                <a:cxn ang="0">
                  <a:pos x="26" y="36"/>
                </a:cxn>
                <a:cxn ang="0">
                  <a:pos x="19" y="38"/>
                </a:cxn>
                <a:cxn ang="0">
                  <a:pos x="19" y="38"/>
                </a:cxn>
                <a:cxn ang="0">
                  <a:pos x="12" y="36"/>
                </a:cxn>
                <a:cxn ang="0">
                  <a:pos x="5" y="32"/>
                </a:cxn>
                <a:cxn ang="0">
                  <a:pos x="2" y="26"/>
                </a:cxn>
                <a:cxn ang="0">
                  <a:pos x="0" y="19"/>
                </a:cxn>
                <a:cxn ang="0">
                  <a:pos x="0" y="19"/>
                </a:cxn>
                <a:cxn ang="0">
                  <a:pos x="2" y="10"/>
                </a:cxn>
                <a:cxn ang="0">
                  <a:pos x="5" y="5"/>
                </a:cxn>
                <a:cxn ang="0">
                  <a:pos x="12" y="0"/>
                </a:cxn>
                <a:cxn ang="0">
                  <a:pos x="19" y="0"/>
                </a:cxn>
                <a:cxn ang="0">
                  <a:pos x="19" y="0"/>
                </a:cxn>
                <a:cxn ang="0">
                  <a:pos x="26" y="0"/>
                </a:cxn>
                <a:cxn ang="0">
                  <a:pos x="33" y="5"/>
                </a:cxn>
                <a:cxn ang="0">
                  <a:pos x="37" y="10"/>
                </a:cxn>
                <a:cxn ang="0">
                  <a:pos x="38" y="19"/>
                </a:cxn>
                <a:cxn ang="0">
                  <a:pos x="38" y="19"/>
                </a:cxn>
              </a:cxnLst>
              <a:rect l="0" t="0" r="r" b="b"/>
              <a:pathLst>
                <a:path w="38" h="38">
                  <a:moveTo>
                    <a:pt x="38" y="19"/>
                  </a:moveTo>
                  <a:lnTo>
                    <a:pt x="38" y="19"/>
                  </a:lnTo>
                  <a:lnTo>
                    <a:pt x="37" y="26"/>
                  </a:lnTo>
                  <a:lnTo>
                    <a:pt x="33" y="32"/>
                  </a:lnTo>
                  <a:lnTo>
                    <a:pt x="26" y="36"/>
                  </a:lnTo>
                  <a:lnTo>
                    <a:pt x="19" y="38"/>
                  </a:lnTo>
                  <a:lnTo>
                    <a:pt x="19" y="38"/>
                  </a:lnTo>
                  <a:lnTo>
                    <a:pt x="12" y="36"/>
                  </a:lnTo>
                  <a:lnTo>
                    <a:pt x="5" y="32"/>
                  </a:lnTo>
                  <a:lnTo>
                    <a:pt x="2" y="26"/>
                  </a:lnTo>
                  <a:lnTo>
                    <a:pt x="0" y="19"/>
                  </a:lnTo>
                  <a:lnTo>
                    <a:pt x="0" y="19"/>
                  </a:lnTo>
                  <a:lnTo>
                    <a:pt x="2" y="10"/>
                  </a:lnTo>
                  <a:lnTo>
                    <a:pt x="5" y="5"/>
                  </a:lnTo>
                  <a:lnTo>
                    <a:pt x="12" y="0"/>
                  </a:lnTo>
                  <a:lnTo>
                    <a:pt x="19" y="0"/>
                  </a:lnTo>
                  <a:lnTo>
                    <a:pt x="19" y="0"/>
                  </a:lnTo>
                  <a:lnTo>
                    <a:pt x="26" y="0"/>
                  </a:lnTo>
                  <a:lnTo>
                    <a:pt x="33" y="5"/>
                  </a:lnTo>
                  <a:lnTo>
                    <a:pt x="37" y="10"/>
                  </a:lnTo>
                  <a:lnTo>
                    <a:pt x="38" y="19"/>
                  </a:lnTo>
                  <a:lnTo>
                    <a:pt x="38" y="19"/>
                  </a:lnTo>
                  <a:close/>
                </a:path>
              </a:pathLst>
            </a:custGeom>
            <a:solidFill>
              <a:srgbClr val="E66D35"/>
            </a:solidFill>
            <a:ln w="9525">
              <a:noFill/>
              <a:round/>
            </a:ln>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498" name="Freeform 466"/>
            <p:cNvSpPr/>
            <p:nvPr/>
          </p:nvSpPr>
          <p:spPr bwMode="auto">
            <a:xfrm flipH="1">
              <a:off x="2742898" y="3142620"/>
              <a:ext cx="75661" cy="70483"/>
            </a:xfrm>
            <a:custGeom>
              <a:avLst/>
              <a:gdLst/>
              <a:ahLst/>
              <a:cxnLst>
                <a:cxn ang="0">
                  <a:pos x="38" y="19"/>
                </a:cxn>
                <a:cxn ang="0">
                  <a:pos x="38" y="19"/>
                </a:cxn>
                <a:cxn ang="0">
                  <a:pos x="38" y="26"/>
                </a:cxn>
                <a:cxn ang="0">
                  <a:pos x="33" y="33"/>
                </a:cxn>
                <a:cxn ang="0">
                  <a:pos x="28" y="36"/>
                </a:cxn>
                <a:cxn ang="0">
                  <a:pos x="19" y="38"/>
                </a:cxn>
                <a:cxn ang="0">
                  <a:pos x="19" y="38"/>
                </a:cxn>
                <a:cxn ang="0">
                  <a:pos x="12" y="36"/>
                </a:cxn>
                <a:cxn ang="0">
                  <a:pos x="5" y="33"/>
                </a:cxn>
                <a:cxn ang="0">
                  <a:pos x="2" y="26"/>
                </a:cxn>
                <a:cxn ang="0">
                  <a:pos x="0" y="19"/>
                </a:cxn>
                <a:cxn ang="0">
                  <a:pos x="0" y="19"/>
                </a:cxn>
                <a:cxn ang="0">
                  <a:pos x="2" y="10"/>
                </a:cxn>
                <a:cxn ang="0">
                  <a:pos x="5" y="5"/>
                </a:cxn>
                <a:cxn ang="0">
                  <a:pos x="12" y="1"/>
                </a:cxn>
                <a:cxn ang="0">
                  <a:pos x="19" y="0"/>
                </a:cxn>
                <a:cxn ang="0">
                  <a:pos x="19" y="0"/>
                </a:cxn>
                <a:cxn ang="0">
                  <a:pos x="28" y="1"/>
                </a:cxn>
                <a:cxn ang="0">
                  <a:pos x="33" y="5"/>
                </a:cxn>
                <a:cxn ang="0">
                  <a:pos x="38" y="10"/>
                </a:cxn>
                <a:cxn ang="0">
                  <a:pos x="38" y="19"/>
                </a:cxn>
                <a:cxn ang="0">
                  <a:pos x="38" y="19"/>
                </a:cxn>
              </a:cxnLst>
              <a:rect l="0" t="0" r="r" b="b"/>
              <a:pathLst>
                <a:path w="38" h="38">
                  <a:moveTo>
                    <a:pt x="38" y="19"/>
                  </a:moveTo>
                  <a:lnTo>
                    <a:pt x="38" y="19"/>
                  </a:lnTo>
                  <a:lnTo>
                    <a:pt x="38" y="26"/>
                  </a:lnTo>
                  <a:lnTo>
                    <a:pt x="33" y="33"/>
                  </a:lnTo>
                  <a:lnTo>
                    <a:pt x="28" y="36"/>
                  </a:lnTo>
                  <a:lnTo>
                    <a:pt x="19" y="38"/>
                  </a:lnTo>
                  <a:lnTo>
                    <a:pt x="19" y="38"/>
                  </a:lnTo>
                  <a:lnTo>
                    <a:pt x="12" y="36"/>
                  </a:lnTo>
                  <a:lnTo>
                    <a:pt x="5" y="33"/>
                  </a:lnTo>
                  <a:lnTo>
                    <a:pt x="2" y="26"/>
                  </a:lnTo>
                  <a:lnTo>
                    <a:pt x="0" y="19"/>
                  </a:lnTo>
                  <a:lnTo>
                    <a:pt x="0" y="19"/>
                  </a:lnTo>
                  <a:lnTo>
                    <a:pt x="2" y="10"/>
                  </a:lnTo>
                  <a:lnTo>
                    <a:pt x="5" y="5"/>
                  </a:lnTo>
                  <a:lnTo>
                    <a:pt x="12" y="1"/>
                  </a:lnTo>
                  <a:lnTo>
                    <a:pt x="19" y="0"/>
                  </a:lnTo>
                  <a:lnTo>
                    <a:pt x="19" y="0"/>
                  </a:lnTo>
                  <a:lnTo>
                    <a:pt x="28" y="1"/>
                  </a:lnTo>
                  <a:lnTo>
                    <a:pt x="33" y="5"/>
                  </a:lnTo>
                  <a:lnTo>
                    <a:pt x="38" y="10"/>
                  </a:lnTo>
                  <a:lnTo>
                    <a:pt x="38" y="19"/>
                  </a:lnTo>
                  <a:lnTo>
                    <a:pt x="38" y="19"/>
                  </a:lnTo>
                  <a:close/>
                </a:path>
              </a:pathLst>
            </a:custGeom>
            <a:solidFill>
              <a:srgbClr val="E66D35"/>
            </a:solidFill>
            <a:ln w="9525">
              <a:noFill/>
              <a:round/>
            </a:ln>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499" name="Freeform 467"/>
            <p:cNvSpPr/>
            <p:nvPr/>
          </p:nvSpPr>
          <p:spPr bwMode="auto">
            <a:xfrm flipH="1">
              <a:off x="2406405" y="2897784"/>
              <a:ext cx="181189" cy="140966"/>
            </a:xfrm>
            <a:custGeom>
              <a:avLst/>
              <a:gdLst/>
              <a:ahLst/>
              <a:cxnLst>
                <a:cxn ang="0">
                  <a:pos x="9" y="0"/>
                </a:cxn>
                <a:cxn ang="0">
                  <a:pos x="0" y="76"/>
                </a:cxn>
                <a:cxn ang="0">
                  <a:pos x="91" y="52"/>
                </a:cxn>
                <a:cxn ang="0">
                  <a:pos x="9" y="0"/>
                </a:cxn>
              </a:cxnLst>
              <a:rect l="0" t="0" r="r" b="b"/>
              <a:pathLst>
                <a:path w="91" h="76">
                  <a:moveTo>
                    <a:pt x="9" y="0"/>
                  </a:moveTo>
                  <a:lnTo>
                    <a:pt x="0" y="76"/>
                  </a:lnTo>
                  <a:lnTo>
                    <a:pt x="91" y="52"/>
                  </a:lnTo>
                  <a:lnTo>
                    <a:pt x="9" y="0"/>
                  </a:lnTo>
                  <a:close/>
                </a:path>
              </a:pathLst>
            </a:custGeom>
            <a:solidFill>
              <a:srgbClr val="B6C244"/>
            </a:solidFill>
            <a:ln w="9525">
              <a:noFill/>
              <a:round/>
            </a:ln>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500" name="Freeform 468"/>
            <p:cNvSpPr/>
            <p:nvPr/>
          </p:nvSpPr>
          <p:spPr bwMode="auto">
            <a:xfrm flipH="1">
              <a:off x="2227209" y="3083266"/>
              <a:ext cx="286716" cy="170643"/>
            </a:xfrm>
            <a:custGeom>
              <a:avLst/>
              <a:gdLst/>
              <a:ahLst/>
              <a:cxnLst>
                <a:cxn ang="0">
                  <a:pos x="0" y="35"/>
                </a:cxn>
                <a:cxn ang="0">
                  <a:pos x="99" y="0"/>
                </a:cxn>
                <a:cxn ang="0">
                  <a:pos x="144" y="92"/>
                </a:cxn>
                <a:cxn ang="0">
                  <a:pos x="0" y="35"/>
                </a:cxn>
              </a:cxnLst>
              <a:rect l="0" t="0" r="r" b="b"/>
              <a:pathLst>
                <a:path w="144" h="92">
                  <a:moveTo>
                    <a:pt x="0" y="35"/>
                  </a:moveTo>
                  <a:lnTo>
                    <a:pt x="99" y="0"/>
                  </a:lnTo>
                  <a:lnTo>
                    <a:pt x="144" y="92"/>
                  </a:lnTo>
                  <a:lnTo>
                    <a:pt x="0" y="35"/>
                  </a:lnTo>
                  <a:close/>
                </a:path>
              </a:pathLst>
            </a:custGeom>
            <a:solidFill>
              <a:srgbClr val="B65344"/>
            </a:solidFill>
            <a:ln w="9525">
              <a:noFill/>
              <a:round/>
            </a:ln>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501" name="Freeform 469"/>
            <p:cNvSpPr/>
            <p:nvPr/>
          </p:nvSpPr>
          <p:spPr bwMode="auto">
            <a:xfrm flipH="1">
              <a:off x="2362602" y="3213103"/>
              <a:ext cx="262823" cy="118709"/>
            </a:xfrm>
            <a:custGeom>
              <a:avLst/>
              <a:gdLst/>
              <a:ahLst/>
              <a:cxnLst>
                <a:cxn ang="0">
                  <a:pos x="0" y="64"/>
                </a:cxn>
                <a:cxn ang="0">
                  <a:pos x="4" y="0"/>
                </a:cxn>
                <a:cxn ang="0">
                  <a:pos x="132" y="50"/>
                </a:cxn>
                <a:cxn ang="0">
                  <a:pos x="0" y="64"/>
                </a:cxn>
              </a:cxnLst>
              <a:rect l="0" t="0" r="r" b="b"/>
              <a:pathLst>
                <a:path w="132" h="64">
                  <a:moveTo>
                    <a:pt x="0" y="64"/>
                  </a:moveTo>
                  <a:lnTo>
                    <a:pt x="4" y="0"/>
                  </a:lnTo>
                  <a:lnTo>
                    <a:pt x="132" y="50"/>
                  </a:lnTo>
                  <a:lnTo>
                    <a:pt x="0" y="64"/>
                  </a:lnTo>
                  <a:close/>
                </a:path>
              </a:pathLst>
            </a:custGeom>
            <a:solidFill>
              <a:srgbClr val="8DB8C2"/>
            </a:solidFill>
            <a:ln w="9525">
              <a:noFill/>
              <a:round/>
            </a:ln>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502" name="Freeform 470"/>
            <p:cNvSpPr/>
            <p:nvPr/>
          </p:nvSpPr>
          <p:spPr bwMode="auto">
            <a:xfrm flipH="1">
              <a:off x="1978323" y="3142620"/>
              <a:ext cx="187162" cy="133547"/>
            </a:xfrm>
            <a:custGeom>
              <a:avLst/>
              <a:gdLst/>
              <a:ahLst/>
              <a:cxnLst>
                <a:cxn ang="0">
                  <a:pos x="40" y="72"/>
                </a:cxn>
                <a:cxn ang="0">
                  <a:pos x="0" y="0"/>
                </a:cxn>
                <a:cxn ang="0">
                  <a:pos x="94" y="57"/>
                </a:cxn>
                <a:cxn ang="0">
                  <a:pos x="94" y="57"/>
                </a:cxn>
                <a:cxn ang="0">
                  <a:pos x="73" y="64"/>
                </a:cxn>
                <a:cxn ang="0">
                  <a:pos x="54" y="69"/>
                </a:cxn>
                <a:cxn ang="0">
                  <a:pos x="40" y="72"/>
                </a:cxn>
                <a:cxn ang="0">
                  <a:pos x="40" y="72"/>
                </a:cxn>
              </a:cxnLst>
              <a:rect l="0" t="0" r="r" b="b"/>
              <a:pathLst>
                <a:path w="94" h="72">
                  <a:moveTo>
                    <a:pt x="40" y="72"/>
                  </a:moveTo>
                  <a:lnTo>
                    <a:pt x="0" y="0"/>
                  </a:lnTo>
                  <a:lnTo>
                    <a:pt x="94" y="57"/>
                  </a:lnTo>
                  <a:lnTo>
                    <a:pt x="94" y="57"/>
                  </a:lnTo>
                  <a:lnTo>
                    <a:pt x="73" y="64"/>
                  </a:lnTo>
                  <a:lnTo>
                    <a:pt x="54" y="69"/>
                  </a:lnTo>
                  <a:lnTo>
                    <a:pt x="40" y="72"/>
                  </a:lnTo>
                  <a:lnTo>
                    <a:pt x="40" y="72"/>
                  </a:lnTo>
                  <a:close/>
                </a:path>
              </a:pathLst>
            </a:custGeom>
            <a:solidFill>
              <a:srgbClr val="778844"/>
            </a:solidFill>
            <a:ln w="9525">
              <a:noFill/>
              <a:round/>
            </a:ln>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503" name="Freeform 471"/>
            <p:cNvSpPr/>
            <p:nvPr/>
          </p:nvSpPr>
          <p:spPr bwMode="auto">
            <a:xfrm flipH="1">
              <a:off x="2880282" y="2582464"/>
              <a:ext cx="248886" cy="150241"/>
            </a:xfrm>
            <a:custGeom>
              <a:avLst/>
              <a:gdLst/>
              <a:ahLst/>
              <a:cxnLst>
                <a:cxn ang="0">
                  <a:pos x="37" y="0"/>
                </a:cxn>
                <a:cxn ang="0">
                  <a:pos x="0" y="36"/>
                </a:cxn>
                <a:cxn ang="0">
                  <a:pos x="92" y="81"/>
                </a:cxn>
                <a:cxn ang="0">
                  <a:pos x="125" y="54"/>
                </a:cxn>
                <a:cxn ang="0">
                  <a:pos x="37" y="0"/>
                </a:cxn>
              </a:cxnLst>
              <a:rect l="0" t="0" r="r" b="b"/>
              <a:pathLst>
                <a:path w="125" h="81">
                  <a:moveTo>
                    <a:pt x="37" y="0"/>
                  </a:moveTo>
                  <a:lnTo>
                    <a:pt x="0" y="36"/>
                  </a:lnTo>
                  <a:lnTo>
                    <a:pt x="92" y="81"/>
                  </a:lnTo>
                  <a:lnTo>
                    <a:pt x="125" y="54"/>
                  </a:lnTo>
                  <a:lnTo>
                    <a:pt x="37" y="0"/>
                  </a:lnTo>
                  <a:close/>
                </a:path>
              </a:pathLst>
            </a:custGeom>
            <a:solidFill>
              <a:srgbClr val="905149"/>
            </a:solidFill>
            <a:ln w="9525">
              <a:noFill/>
              <a:round/>
            </a:ln>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504" name="Freeform 472"/>
            <p:cNvSpPr/>
            <p:nvPr/>
          </p:nvSpPr>
          <p:spPr bwMode="auto">
            <a:xfrm flipH="1">
              <a:off x="3035587" y="2706736"/>
              <a:ext cx="221011" cy="194757"/>
            </a:xfrm>
            <a:custGeom>
              <a:avLst/>
              <a:gdLst/>
              <a:ahLst/>
              <a:cxnLst>
                <a:cxn ang="0">
                  <a:pos x="36" y="0"/>
                </a:cxn>
                <a:cxn ang="0">
                  <a:pos x="0" y="40"/>
                </a:cxn>
                <a:cxn ang="0">
                  <a:pos x="61" y="105"/>
                </a:cxn>
                <a:cxn ang="0">
                  <a:pos x="111" y="51"/>
                </a:cxn>
                <a:cxn ang="0">
                  <a:pos x="36" y="0"/>
                </a:cxn>
              </a:cxnLst>
              <a:rect l="0" t="0" r="r" b="b"/>
              <a:pathLst>
                <a:path w="111" h="105">
                  <a:moveTo>
                    <a:pt x="36" y="0"/>
                  </a:moveTo>
                  <a:lnTo>
                    <a:pt x="0" y="40"/>
                  </a:lnTo>
                  <a:lnTo>
                    <a:pt x="61" y="105"/>
                  </a:lnTo>
                  <a:lnTo>
                    <a:pt x="111" y="51"/>
                  </a:lnTo>
                  <a:lnTo>
                    <a:pt x="36" y="0"/>
                  </a:lnTo>
                  <a:close/>
                </a:path>
              </a:pathLst>
            </a:custGeom>
            <a:solidFill>
              <a:srgbClr val="90B3B3"/>
            </a:solidFill>
            <a:ln w="9525">
              <a:noFill/>
              <a:round/>
            </a:ln>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505" name="Freeform 473"/>
            <p:cNvSpPr/>
            <p:nvPr/>
          </p:nvSpPr>
          <p:spPr bwMode="auto">
            <a:xfrm flipH="1">
              <a:off x="3222749" y="2842139"/>
              <a:ext cx="175215" cy="157660"/>
            </a:xfrm>
            <a:custGeom>
              <a:avLst/>
              <a:gdLst/>
              <a:ahLst/>
              <a:cxnLst>
                <a:cxn ang="0">
                  <a:pos x="0" y="47"/>
                </a:cxn>
                <a:cxn ang="0">
                  <a:pos x="40" y="0"/>
                </a:cxn>
                <a:cxn ang="0">
                  <a:pos x="88" y="63"/>
                </a:cxn>
                <a:cxn ang="0">
                  <a:pos x="61" y="85"/>
                </a:cxn>
                <a:cxn ang="0">
                  <a:pos x="0" y="47"/>
                </a:cxn>
              </a:cxnLst>
              <a:rect l="0" t="0" r="r" b="b"/>
              <a:pathLst>
                <a:path w="88" h="85">
                  <a:moveTo>
                    <a:pt x="0" y="47"/>
                  </a:moveTo>
                  <a:lnTo>
                    <a:pt x="40" y="0"/>
                  </a:lnTo>
                  <a:lnTo>
                    <a:pt x="88" y="63"/>
                  </a:lnTo>
                  <a:lnTo>
                    <a:pt x="61" y="85"/>
                  </a:lnTo>
                  <a:lnTo>
                    <a:pt x="0" y="47"/>
                  </a:lnTo>
                  <a:close/>
                </a:path>
              </a:pathLst>
            </a:custGeom>
            <a:solidFill>
              <a:srgbClr val="FA7E4E"/>
            </a:solidFill>
            <a:ln w="9525">
              <a:noFill/>
              <a:round/>
            </a:ln>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506" name="Freeform 474"/>
            <p:cNvSpPr/>
            <p:nvPr/>
          </p:nvSpPr>
          <p:spPr bwMode="auto">
            <a:xfrm flipH="1">
              <a:off x="3350177" y="2090936"/>
              <a:ext cx="137385" cy="105725"/>
            </a:xfrm>
            <a:custGeom>
              <a:avLst/>
              <a:gdLst/>
              <a:ahLst/>
              <a:cxnLst>
                <a:cxn ang="0">
                  <a:pos x="0" y="13"/>
                </a:cxn>
                <a:cxn ang="0">
                  <a:pos x="0" y="13"/>
                </a:cxn>
                <a:cxn ang="0">
                  <a:pos x="0" y="22"/>
                </a:cxn>
                <a:cxn ang="0">
                  <a:pos x="0" y="22"/>
                </a:cxn>
                <a:cxn ang="0">
                  <a:pos x="0" y="29"/>
                </a:cxn>
                <a:cxn ang="0">
                  <a:pos x="1" y="36"/>
                </a:cxn>
                <a:cxn ang="0">
                  <a:pos x="5" y="43"/>
                </a:cxn>
                <a:cxn ang="0">
                  <a:pos x="8" y="46"/>
                </a:cxn>
                <a:cxn ang="0">
                  <a:pos x="14" y="52"/>
                </a:cxn>
                <a:cxn ang="0">
                  <a:pos x="21" y="55"/>
                </a:cxn>
                <a:cxn ang="0">
                  <a:pos x="27" y="57"/>
                </a:cxn>
                <a:cxn ang="0">
                  <a:pos x="34" y="57"/>
                </a:cxn>
                <a:cxn ang="0">
                  <a:pos x="34" y="57"/>
                </a:cxn>
                <a:cxn ang="0">
                  <a:pos x="41" y="57"/>
                </a:cxn>
                <a:cxn ang="0">
                  <a:pos x="47" y="55"/>
                </a:cxn>
                <a:cxn ang="0">
                  <a:pos x="53" y="52"/>
                </a:cxn>
                <a:cxn ang="0">
                  <a:pos x="59" y="46"/>
                </a:cxn>
                <a:cxn ang="0">
                  <a:pos x="62" y="43"/>
                </a:cxn>
                <a:cxn ang="0">
                  <a:pos x="66" y="36"/>
                </a:cxn>
                <a:cxn ang="0">
                  <a:pos x="67" y="29"/>
                </a:cxn>
                <a:cxn ang="0">
                  <a:pos x="69" y="22"/>
                </a:cxn>
                <a:cxn ang="0">
                  <a:pos x="69" y="22"/>
                </a:cxn>
                <a:cxn ang="0">
                  <a:pos x="67" y="17"/>
                </a:cxn>
                <a:cxn ang="0">
                  <a:pos x="66" y="10"/>
                </a:cxn>
                <a:cxn ang="0">
                  <a:pos x="60" y="0"/>
                </a:cxn>
                <a:cxn ang="0">
                  <a:pos x="60" y="0"/>
                </a:cxn>
                <a:cxn ang="0">
                  <a:pos x="31" y="8"/>
                </a:cxn>
                <a:cxn ang="0">
                  <a:pos x="15" y="12"/>
                </a:cxn>
                <a:cxn ang="0">
                  <a:pos x="0" y="13"/>
                </a:cxn>
                <a:cxn ang="0">
                  <a:pos x="0" y="13"/>
                </a:cxn>
              </a:cxnLst>
              <a:rect l="0" t="0" r="r" b="b"/>
              <a:pathLst>
                <a:path w="69" h="57">
                  <a:moveTo>
                    <a:pt x="0" y="13"/>
                  </a:moveTo>
                  <a:lnTo>
                    <a:pt x="0" y="13"/>
                  </a:lnTo>
                  <a:lnTo>
                    <a:pt x="0" y="22"/>
                  </a:lnTo>
                  <a:lnTo>
                    <a:pt x="0" y="22"/>
                  </a:lnTo>
                  <a:lnTo>
                    <a:pt x="0" y="29"/>
                  </a:lnTo>
                  <a:lnTo>
                    <a:pt x="1" y="36"/>
                  </a:lnTo>
                  <a:lnTo>
                    <a:pt x="5" y="43"/>
                  </a:lnTo>
                  <a:lnTo>
                    <a:pt x="8" y="46"/>
                  </a:lnTo>
                  <a:lnTo>
                    <a:pt x="14" y="52"/>
                  </a:lnTo>
                  <a:lnTo>
                    <a:pt x="21" y="55"/>
                  </a:lnTo>
                  <a:lnTo>
                    <a:pt x="27" y="57"/>
                  </a:lnTo>
                  <a:lnTo>
                    <a:pt x="34" y="57"/>
                  </a:lnTo>
                  <a:lnTo>
                    <a:pt x="34" y="57"/>
                  </a:lnTo>
                  <a:lnTo>
                    <a:pt x="41" y="57"/>
                  </a:lnTo>
                  <a:lnTo>
                    <a:pt x="47" y="55"/>
                  </a:lnTo>
                  <a:lnTo>
                    <a:pt x="53" y="52"/>
                  </a:lnTo>
                  <a:lnTo>
                    <a:pt x="59" y="46"/>
                  </a:lnTo>
                  <a:lnTo>
                    <a:pt x="62" y="43"/>
                  </a:lnTo>
                  <a:lnTo>
                    <a:pt x="66" y="36"/>
                  </a:lnTo>
                  <a:lnTo>
                    <a:pt x="67" y="29"/>
                  </a:lnTo>
                  <a:lnTo>
                    <a:pt x="69" y="22"/>
                  </a:lnTo>
                  <a:lnTo>
                    <a:pt x="69" y="22"/>
                  </a:lnTo>
                  <a:lnTo>
                    <a:pt x="67" y="17"/>
                  </a:lnTo>
                  <a:lnTo>
                    <a:pt x="66" y="10"/>
                  </a:lnTo>
                  <a:lnTo>
                    <a:pt x="60" y="0"/>
                  </a:lnTo>
                  <a:lnTo>
                    <a:pt x="60" y="0"/>
                  </a:lnTo>
                  <a:lnTo>
                    <a:pt x="31" y="8"/>
                  </a:lnTo>
                  <a:lnTo>
                    <a:pt x="15" y="12"/>
                  </a:lnTo>
                  <a:lnTo>
                    <a:pt x="0" y="13"/>
                  </a:lnTo>
                  <a:lnTo>
                    <a:pt x="0" y="13"/>
                  </a:lnTo>
                  <a:close/>
                </a:path>
              </a:pathLst>
            </a:custGeom>
            <a:solidFill>
              <a:srgbClr val="C2563D"/>
            </a:solidFill>
            <a:ln w="9525">
              <a:noFill/>
              <a:round/>
            </a:ln>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507" name="Freeform 475"/>
            <p:cNvSpPr/>
            <p:nvPr/>
          </p:nvSpPr>
          <p:spPr bwMode="auto">
            <a:xfrm flipH="1">
              <a:off x="3378052" y="2100211"/>
              <a:ext cx="81635" cy="70483"/>
            </a:xfrm>
            <a:custGeom>
              <a:avLst/>
              <a:gdLst/>
              <a:ahLst/>
              <a:cxnLst>
                <a:cxn ang="0">
                  <a:pos x="31" y="0"/>
                </a:cxn>
                <a:cxn ang="0">
                  <a:pos x="31" y="0"/>
                </a:cxn>
                <a:cxn ang="0">
                  <a:pos x="3" y="7"/>
                </a:cxn>
                <a:cxn ang="0">
                  <a:pos x="3" y="7"/>
                </a:cxn>
                <a:cxn ang="0">
                  <a:pos x="0" y="12"/>
                </a:cxn>
                <a:cxn ang="0">
                  <a:pos x="0" y="17"/>
                </a:cxn>
                <a:cxn ang="0">
                  <a:pos x="0" y="17"/>
                </a:cxn>
                <a:cxn ang="0">
                  <a:pos x="1" y="26"/>
                </a:cxn>
                <a:cxn ang="0">
                  <a:pos x="5" y="33"/>
                </a:cxn>
                <a:cxn ang="0">
                  <a:pos x="12" y="36"/>
                </a:cxn>
                <a:cxn ang="0">
                  <a:pos x="20" y="38"/>
                </a:cxn>
                <a:cxn ang="0">
                  <a:pos x="20" y="38"/>
                </a:cxn>
                <a:cxn ang="0">
                  <a:pos x="27" y="36"/>
                </a:cxn>
                <a:cxn ang="0">
                  <a:pos x="34" y="33"/>
                </a:cxn>
                <a:cxn ang="0">
                  <a:pos x="39" y="26"/>
                </a:cxn>
                <a:cxn ang="0">
                  <a:pos x="41" y="17"/>
                </a:cxn>
                <a:cxn ang="0">
                  <a:pos x="41" y="17"/>
                </a:cxn>
                <a:cxn ang="0">
                  <a:pos x="39" y="12"/>
                </a:cxn>
                <a:cxn ang="0">
                  <a:pos x="38" y="7"/>
                </a:cxn>
                <a:cxn ang="0">
                  <a:pos x="34" y="3"/>
                </a:cxn>
                <a:cxn ang="0">
                  <a:pos x="31" y="0"/>
                </a:cxn>
                <a:cxn ang="0">
                  <a:pos x="31" y="0"/>
                </a:cxn>
              </a:cxnLst>
              <a:rect l="0" t="0" r="r" b="b"/>
              <a:pathLst>
                <a:path w="41" h="38">
                  <a:moveTo>
                    <a:pt x="31" y="0"/>
                  </a:moveTo>
                  <a:lnTo>
                    <a:pt x="31" y="0"/>
                  </a:lnTo>
                  <a:lnTo>
                    <a:pt x="3" y="7"/>
                  </a:lnTo>
                  <a:lnTo>
                    <a:pt x="3" y="7"/>
                  </a:lnTo>
                  <a:lnTo>
                    <a:pt x="0" y="12"/>
                  </a:lnTo>
                  <a:lnTo>
                    <a:pt x="0" y="17"/>
                  </a:lnTo>
                  <a:lnTo>
                    <a:pt x="0" y="17"/>
                  </a:lnTo>
                  <a:lnTo>
                    <a:pt x="1" y="26"/>
                  </a:lnTo>
                  <a:lnTo>
                    <a:pt x="5" y="33"/>
                  </a:lnTo>
                  <a:lnTo>
                    <a:pt x="12" y="36"/>
                  </a:lnTo>
                  <a:lnTo>
                    <a:pt x="20" y="38"/>
                  </a:lnTo>
                  <a:lnTo>
                    <a:pt x="20" y="38"/>
                  </a:lnTo>
                  <a:lnTo>
                    <a:pt x="27" y="36"/>
                  </a:lnTo>
                  <a:lnTo>
                    <a:pt x="34" y="33"/>
                  </a:lnTo>
                  <a:lnTo>
                    <a:pt x="39" y="26"/>
                  </a:lnTo>
                  <a:lnTo>
                    <a:pt x="41" y="17"/>
                  </a:lnTo>
                  <a:lnTo>
                    <a:pt x="41" y="17"/>
                  </a:lnTo>
                  <a:lnTo>
                    <a:pt x="39" y="12"/>
                  </a:lnTo>
                  <a:lnTo>
                    <a:pt x="38" y="7"/>
                  </a:lnTo>
                  <a:lnTo>
                    <a:pt x="34" y="3"/>
                  </a:lnTo>
                  <a:lnTo>
                    <a:pt x="31" y="0"/>
                  </a:lnTo>
                  <a:lnTo>
                    <a:pt x="31" y="0"/>
                  </a:lnTo>
                  <a:close/>
                </a:path>
              </a:pathLst>
            </a:custGeom>
            <a:solidFill>
              <a:srgbClr val="FFE1B1"/>
            </a:solidFill>
            <a:ln w="9525">
              <a:noFill/>
              <a:round/>
            </a:ln>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508" name="Freeform 476"/>
            <p:cNvSpPr/>
            <p:nvPr/>
          </p:nvSpPr>
          <p:spPr bwMode="auto">
            <a:xfrm flipH="1">
              <a:off x="3405928" y="2115049"/>
              <a:ext cx="33849" cy="35242"/>
            </a:xfrm>
            <a:custGeom>
              <a:avLst/>
              <a:gdLst/>
              <a:ahLst/>
              <a:cxnLst>
                <a:cxn ang="0">
                  <a:pos x="9" y="0"/>
                </a:cxn>
                <a:cxn ang="0">
                  <a:pos x="9" y="0"/>
                </a:cxn>
                <a:cxn ang="0">
                  <a:pos x="5" y="0"/>
                </a:cxn>
                <a:cxn ang="0">
                  <a:pos x="2" y="4"/>
                </a:cxn>
                <a:cxn ang="0">
                  <a:pos x="0" y="6"/>
                </a:cxn>
                <a:cxn ang="0">
                  <a:pos x="0" y="9"/>
                </a:cxn>
                <a:cxn ang="0">
                  <a:pos x="0" y="9"/>
                </a:cxn>
                <a:cxn ang="0">
                  <a:pos x="0" y="13"/>
                </a:cxn>
                <a:cxn ang="0">
                  <a:pos x="2" y="16"/>
                </a:cxn>
                <a:cxn ang="0">
                  <a:pos x="5" y="18"/>
                </a:cxn>
                <a:cxn ang="0">
                  <a:pos x="9" y="19"/>
                </a:cxn>
                <a:cxn ang="0">
                  <a:pos x="9" y="19"/>
                </a:cxn>
                <a:cxn ang="0">
                  <a:pos x="12" y="18"/>
                </a:cxn>
                <a:cxn ang="0">
                  <a:pos x="16" y="16"/>
                </a:cxn>
                <a:cxn ang="0">
                  <a:pos x="17" y="13"/>
                </a:cxn>
                <a:cxn ang="0">
                  <a:pos x="17" y="9"/>
                </a:cxn>
                <a:cxn ang="0">
                  <a:pos x="17" y="9"/>
                </a:cxn>
                <a:cxn ang="0">
                  <a:pos x="17" y="6"/>
                </a:cxn>
                <a:cxn ang="0">
                  <a:pos x="16" y="4"/>
                </a:cxn>
                <a:cxn ang="0">
                  <a:pos x="12" y="0"/>
                </a:cxn>
                <a:cxn ang="0">
                  <a:pos x="9" y="0"/>
                </a:cxn>
                <a:cxn ang="0">
                  <a:pos x="9" y="0"/>
                </a:cxn>
              </a:cxnLst>
              <a:rect l="0" t="0" r="r" b="b"/>
              <a:pathLst>
                <a:path w="17" h="19">
                  <a:moveTo>
                    <a:pt x="9" y="0"/>
                  </a:moveTo>
                  <a:lnTo>
                    <a:pt x="9" y="0"/>
                  </a:lnTo>
                  <a:lnTo>
                    <a:pt x="5" y="0"/>
                  </a:lnTo>
                  <a:lnTo>
                    <a:pt x="2" y="4"/>
                  </a:lnTo>
                  <a:lnTo>
                    <a:pt x="0" y="6"/>
                  </a:lnTo>
                  <a:lnTo>
                    <a:pt x="0" y="9"/>
                  </a:lnTo>
                  <a:lnTo>
                    <a:pt x="0" y="9"/>
                  </a:lnTo>
                  <a:lnTo>
                    <a:pt x="0" y="13"/>
                  </a:lnTo>
                  <a:lnTo>
                    <a:pt x="2" y="16"/>
                  </a:lnTo>
                  <a:lnTo>
                    <a:pt x="5" y="18"/>
                  </a:lnTo>
                  <a:lnTo>
                    <a:pt x="9" y="19"/>
                  </a:lnTo>
                  <a:lnTo>
                    <a:pt x="9" y="19"/>
                  </a:lnTo>
                  <a:lnTo>
                    <a:pt x="12" y="18"/>
                  </a:lnTo>
                  <a:lnTo>
                    <a:pt x="16" y="16"/>
                  </a:lnTo>
                  <a:lnTo>
                    <a:pt x="17" y="13"/>
                  </a:lnTo>
                  <a:lnTo>
                    <a:pt x="17" y="9"/>
                  </a:lnTo>
                  <a:lnTo>
                    <a:pt x="17" y="9"/>
                  </a:lnTo>
                  <a:lnTo>
                    <a:pt x="17" y="6"/>
                  </a:lnTo>
                  <a:lnTo>
                    <a:pt x="16" y="4"/>
                  </a:lnTo>
                  <a:lnTo>
                    <a:pt x="12" y="0"/>
                  </a:lnTo>
                  <a:lnTo>
                    <a:pt x="9" y="0"/>
                  </a:lnTo>
                  <a:lnTo>
                    <a:pt x="9" y="0"/>
                  </a:lnTo>
                  <a:close/>
                </a:path>
              </a:pathLst>
            </a:custGeom>
            <a:solidFill>
              <a:srgbClr val="FF6574"/>
            </a:solidFill>
            <a:ln w="9525">
              <a:noFill/>
              <a:round/>
            </a:ln>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509" name="Freeform 477"/>
            <p:cNvSpPr/>
            <p:nvPr/>
          </p:nvSpPr>
          <p:spPr bwMode="auto">
            <a:xfrm flipH="1">
              <a:off x="3176954" y="2144726"/>
              <a:ext cx="83625" cy="122418"/>
            </a:xfrm>
            <a:custGeom>
              <a:avLst/>
              <a:gdLst/>
              <a:ahLst/>
              <a:cxnLst>
                <a:cxn ang="0">
                  <a:pos x="19" y="0"/>
                </a:cxn>
                <a:cxn ang="0">
                  <a:pos x="19" y="0"/>
                </a:cxn>
                <a:cxn ang="0">
                  <a:pos x="11" y="5"/>
                </a:cxn>
                <a:cxn ang="0">
                  <a:pos x="5" y="12"/>
                </a:cxn>
                <a:cxn ang="0">
                  <a:pos x="0" y="21"/>
                </a:cxn>
                <a:cxn ang="0">
                  <a:pos x="0" y="31"/>
                </a:cxn>
                <a:cxn ang="0">
                  <a:pos x="0" y="31"/>
                </a:cxn>
                <a:cxn ang="0">
                  <a:pos x="0" y="38"/>
                </a:cxn>
                <a:cxn ang="0">
                  <a:pos x="2" y="45"/>
                </a:cxn>
                <a:cxn ang="0">
                  <a:pos x="5" y="50"/>
                </a:cxn>
                <a:cxn ang="0">
                  <a:pos x="11" y="56"/>
                </a:cxn>
                <a:cxn ang="0">
                  <a:pos x="14" y="61"/>
                </a:cxn>
                <a:cxn ang="0">
                  <a:pos x="21" y="64"/>
                </a:cxn>
                <a:cxn ang="0">
                  <a:pos x="28" y="66"/>
                </a:cxn>
                <a:cxn ang="0">
                  <a:pos x="35" y="66"/>
                </a:cxn>
                <a:cxn ang="0">
                  <a:pos x="35" y="66"/>
                </a:cxn>
                <a:cxn ang="0">
                  <a:pos x="42" y="66"/>
                </a:cxn>
                <a:cxn ang="0">
                  <a:pos x="19" y="0"/>
                </a:cxn>
              </a:cxnLst>
              <a:rect l="0" t="0" r="r" b="b"/>
              <a:pathLst>
                <a:path w="42" h="66">
                  <a:moveTo>
                    <a:pt x="19" y="0"/>
                  </a:moveTo>
                  <a:lnTo>
                    <a:pt x="19" y="0"/>
                  </a:lnTo>
                  <a:lnTo>
                    <a:pt x="11" y="5"/>
                  </a:lnTo>
                  <a:lnTo>
                    <a:pt x="5" y="12"/>
                  </a:lnTo>
                  <a:lnTo>
                    <a:pt x="0" y="21"/>
                  </a:lnTo>
                  <a:lnTo>
                    <a:pt x="0" y="31"/>
                  </a:lnTo>
                  <a:lnTo>
                    <a:pt x="0" y="31"/>
                  </a:lnTo>
                  <a:lnTo>
                    <a:pt x="0" y="38"/>
                  </a:lnTo>
                  <a:lnTo>
                    <a:pt x="2" y="45"/>
                  </a:lnTo>
                  <a:lnTo>
                    <a:pt x="5" y="50"/>
                  </a:lnTo>
                  <a:lnTo>
                    <a:pt x="11" y="56"/>
                  </a:lnTo>
                  <a:lnTo>
                    <a:pt x="14" y="61"/>
                  </a:lnTo>
                  <a:lnTo>
                    <a:pt x="21" y="64"/>
                  </a:lnTo>
                  <a:lnTo>
                    <a:pt x="28" y="66"/>
                  </a:lnTo>
                  <a:lnTo>
                    <a:pt x="35" y="66"/>
                  </a:lnTo>
                  <a:lnTo>
                    <a:pt x="35" y="66"/>
                  </a:lnTo>
                  <a:lnTo>
                    <a:pt x="42" y="66"/>
                  </a:lnTo>
                  <a:lnTo>
                    <a:pt x="19" y="0"/>
                  </a:lnTo>
                  <a:close/>
                </a:path>
              </a:pathLst>
            </a:custGeom>
            <a:solidFill>
              <a:srgbClr val="C2563D"/>
            </a:solidFill>
            <a:ln w="9525">
              <a:noFill/>
              <a:round/>
            </a:ln>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510" name="Freeform 478"/>
            <p:cNvSpPr/>
            <p:nvPr/>
          </p:nvSpPr>
          <p:spPr bwMode="auto">
            <a:xfrm flipH="1">
              <a:off x="3186909" y="2170694"/>
              <a:ext cx="45795" cy="70483"/>
            </a:xfrm>
            <a:custGeom>
              <a:avLst/>
              <a:gdLst/>
              <a:ahLst/>
              <a:cxnLst>
                <a:cxn ang="0">
                  <a:pos x="9" y="0"/>
                </a:cxn>
                <a:cxn ang="0">
                  <a:pos x="9" y="0"/>
                </a:cxn>
                <a:cxn ang="0">
                  <a:pos x="5" y="3"/>
                </a:cxn>
                <a:cxn ang="0">
                  <a:pos x="2" y="7"/>
                </a:cxn>
                <a:cxn ang="0">
                  <a:pos x="0" y="12"/>
                </a:cxn>
                <a:cxn ang="0">
                  <a:pos x="0" y="17"/>
                </a:cxn>
                <a:cxn ang="0">
                  <a:pos x="0" y="17"/>
                </a:cxn>
                <a:cxn ang="0">
                  <a:pos x="2" y="26"/>
                </a:cxn>
                <a:cxn ang="0">
                  <a:pos x="5" y="33"/>
                </a:cxn>
                <a:cxn ang="0">
                  <a:pos x="12" y="36"/>
                </a:cxn>
                <a:cxn ang="0">
                  <a:pos x="21" y="38"/>
                </a:cxn>
                <a:cxn ang="0">
                  <a:pos x="21" y="38"/>
                </a:cxn>
                <a:cxn ang="0">
                  <a:pos x="23" y="38"/>
                </a:cxn>
                <a:cxn ang="0">
                  <a:pos x="9" y="0"/>
                </a:cxn>
              </a:cxnLst>
              <a:rect l="0" t="0" r="r" b="b"/>
              <a:pathLst>
                <a:path w="23" h="38">
                  <a:moveTo>
                    <a:pt x="9" y="0"/>
                  </a:moveTo>
                  <a:lnTo>
                    <a:pt x="9" y="0"/>
                  </a:lnTo>
                  <a:lnTo>
                    <a:pt x="5" y="3"/>
                  </a:lnTo>
                  <a:lnTo>
                    <a:pt x="2" y="7"/>
                  </a:lnTo>
                  <a:lnTo>
                    <a:pt x="0" y="12"/>
                  </a:lnTo>
                  <a:lnTo>
                    <a:pt x="0" y="17"/>
                  </a:lnTo>
                  <a:lnTo>
                    <a:pt x="0" y="17"/>
                  </a:lnTo>
                  <a:lnTo>
                    <a:pt x="2" y="26"/>
                  </a:lnTo>
                  <a:lnTo>
                    <a:pt x="5" y="33"/>
                  </a:lnTo>
                  <a:lnTo>
                    <a:pt x="12" y="36"/>
                  </a:lnTo>
                  <a:lnTo>
                    <a:pt x="21" y="38"/>
                  </a:lnTo>
                  <a:lnTo>
                    <a:pt x="21" y="38"/>
                  </a:lnTo>
                  <a:lnTo>
                    <a:pt x="23" y="38"/>
                  </a:lnTo>
                  <a:lnTo>
                    <a:pt x="9" y="0"/>
                  </a:lnTo>
                  <a:close/>
                </a:path>
              </a:pathLst>
            </a:custGeom>
            <a:solidFill>
              <a:srgbClr val="FFE1B1"/>
            </a:solidFill>
            <a:ln w="9525">
              <a:noFill/>
              <a:round/>
            </a:ln>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511" name="Freeform 479"/>
            <p:cNvSpPr/>
            <p:nvPr/>
          </p:nvSpPr>
          <p:spPr bwMode="auto">
            <a:xfrm flipH="1">
              <a:off x="3194873" y="2189242"/>
              <a:ext cx="17920" cy="29677"/>
            </a:xfrm>
            <a:custGeom>
              <a:avLst/>
              <a:gdLst/>
              <a:ahLst/>
              <a:cxnLst>
                <a:cxn ang="0">
                  <a:pos x="4" y="0"/>
                </a:cxn>
                <a:cxn ang="0">
                  <a:pos x="4" y="0"/>
                </a:cxn>
                <a:cxn ang="0">
                  <a:pos x="0" y="4"/>
                </a:cxn>
                <a:cxn ang="0">
                  <a:pos x="0" y="7"/>
                </a:cxn>
                <a:cxn ang="0">
                  <a:pos x="0" y="7"/>
                </a:cxn>
                <a:cxn ang="0">
                  <a:pos x="0" y="11"/>
                </a:cxn>
                <a:cxn ang="0">
                  <a:pos x="2" y="14"/>
                </a:cxn>
                <a:cxn ang="0">
                  <a:pos x="6" y="16"/>
                </a:cxn>
                <a:cxn ang="0">
                  <a:pos x="9" y="16"/>
                </a:cxn>
                <a:cxn ang="0">
                  <a:pos x="4" y="0"/>
                </a:cxn>
              </a:cxnLst>
              <a:rect l="0" t="0" r="r" b="b"/>
              <a:pathLst>
                <a:path w="9" h="16">
                  <a:moveTo>
                    <a:pt x="4" y="0"/>
                  </a:moveTo>
                  <a:lnTo>
                    <a:pt x="4" y="0"/>
                  </a:lnTo>
                  <a:lnTo>
                    <a:pt x="0" y="4"/>
                  </a:lnTo>
                  <a:lnTo>
                    <a:pt x="0" y="7"/>
                  </a:lnTo>
                  <a:lnTo>
                    <a:pt x="0" y="7"/>
                  </a:lnTo>
                  <a:lnTo>
                    <a:pt x="0" y="11"/>
                  </a:lnTo>
                  <a:lnTo>
                    <a:pt x="2" y="14"/>
                  </a:lnTo>
                  <a:lnTo>
                    <a:pt x="6" y="16"/>
                  </a:lnTo>
                  <a:lnTo>
                    <a:pt x="9" y="16"/>
                  </a:lnTo>
                  <a:lnTo>
                    <a:pt x="4" y="0"/>
                  </a:lnTo>
                  <a:close/>
                </a:path>
              </a:pathLst>
            </a:custGeom>
            <a:solidFill>
              <a:srgbClr val="FF6574"/>
            </a:solidFill>
            <a:ln w="9525">
              <a:noFill/>
              <a:round/>
            </a:ln>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512" name="Freeform 480"/>
            <p:cNvSpPr/>
            <p:nvPr/>
          </p:nvSpPr>
          <p:spPr bwMode="auto">
            <a:xfrm flipH="1">
              <a:off x="3304383" y="2224483"/>
              <a:ext cx="139376" cy="129837"/>
            </a:xfrm>
            <a:custGeom>
              <a:avLst/>
              <a:gdLst/>
              <a:ahLst/>
              <a:cxnLst>
                <a:cxn ang="0">
                  <a:pos x="70" y="35"/>
                </a:cxn>
                <a:cxn ang="0">
                  <a:pos x="70" y="35"/>
                </a:cxn>
                <a:cxn ang="0">
                  <a:pos x="70" y="42"/>
                </a:cxn>
                <a:cxn ang="0">
                  <a:pos x="68" y="49"/>
                </a:cxn>
                <a:cxn ang="0">
                  <a:pos x="64" y="54"/>
                </a:cxn>
                <a:cxn ang="0">
                  <a:pos x="59" y="59"/>
                </a:cxn>
                <a:cxn ang="0">
                  <a:pos x="54" y="63"/>
                </a:cxn>
                <a:cxn ang="0">
                  <a:pos x="49" y="66"/>
                </a:cxn>
                <a:cxn ang="0">
                  <a:pos x="42" y="68"/>
                </a:cxn>
                <a:cxn ang="0">
                  <a:pos x="35" y="70"/>
                </a:cxn>
                <a:cxn ang="0">
                  <a:pos x="35" y="70"/>
                </a:cxn>
                <a:cxn ang="0">
                  <a:pos x="28" y="68"/>
                </a:cxn>
                <a:cxn ang="0">
                  <a:pos x="21" y="66"/>
                </a:cxn>
                <a:cxn ang="0">
                  <a:pos x="16" y="63"/>
                </a:cxn>
                <a:cxn ang="0">
                  <a:pos x="11" y="59"/>
                </a:cxn>
                <a:cxn ang="0">
                  <a:pos x="5" y="54"/>
                </a:cxn>
                <a:cxn ang="0">
                  <a:pos x="4" y="49"/>
                </a:cxn>
                <a:cxn ang="0">
                  <a:pos x="0" y="42"/>
                </a:cxn>
                <a:cxn ang="0">
                  <a:pos x="0" y="35"/>
                </a:cxn>
                <a:cxn ang="0">
                  <a:pos x="0" y="35"/>
                </a:cxn>
                <a:cxn ang="0">
                  <a:pos x="0" y="28"/>
                </a:cxn>
                <a:cxn ang="0">
                  <a:pos x="4" y="21"/>
                </a:cxn>
                <a:cxn ang="0">
                  <a:pos x="5" y="16"/>
                </a:cxn>
                <a:cxn ang="0">
                  <a:pos x="11" y="11"/>
                </a:cxn>
                <a:cxn ang="0">
                  <a:pos x="16" y="6"/>
                </a:cxn>
                <a:cxn ang="0">
                  <a:pos x="21" y="2"/>
                </a:cxn>
                <a:cxn ang="0">
                  <a:pos x="28" y="0"/>
                </a:cxn>
                <a:cxn ang="0">
                  <a:pos x="35" y="0"/>
                </a:cxn>
                <a:cxn ang="0">
                  <a:pos x="35" y="0"/>
                </a:cxn>
                <a:cxn ang="0">
                  <a:pos x="42" y="0"/>
                </a:cxn>
                <a:cxn ang="0">
                  <a:pos x="49" y="2"/>
                </a:cxn>
                <a:cxn ang="0">
                  <a:pos x="54" y="6"/>
                </a:cxn>
                <a:cxn ang="0">
                  <a:pos x="59" y="11"/>
                </a:cxn>
                <a:cxn ang="0">
                  <a:pos x="64" y="16"/>
                </a:cxn>
                <a:cxn ang="0">
                  <a:pos x="68" y="21"/>
                </a:cxn>
                <a:cxn ang="0">
                  <a:pos x="70" y="28"/>
                </a:cxn>
                <a:cxn ang="0">
                  <a:pos x="70" y="35"/>
                </a:cxn>
                <a:cxn ang="0">
                  <a:pos x="70" y="35"/>
                </a:cxn>
              </a:cxnLst>
              <a:rect l="0" t="0" r="r" b="b"/>
              <a:pathLst>
                <a:path w="70" h="70">
                  <a:moveTo>
                    <a:pt x="70" y="35"/>
                  </a:moveTo>
                  <a:lnTo>
                    <a:pt x="70" y="35"/>
                  </a:lnTo>
                  <a:lnTo>
                    <a:pt x="70" y="42"/>
                  </a:lnTo>
                  <a:lnTo>
                    <a:pt x="68" y="49"/>
                  </a:lnTo>
                  <a:lnTo>
                    <a:pt x="64" y="54"/>
                  </a:lnTo>
                  <a:lnTo>
                    <a:pt x="59" y="59"/>
                  </a:lnTo>
                  <a:lnTo>
                    <a:pt x="54" y="63"/>
                  </a:lnTo>
                  <a:lnTo>
                    <a:pt x="49" y="66"/>
                  </a:lnTo>
                  <a:lnTo>
                    <a:pt x="42" y="68"/>
                  </a:lnTo>
                  <a:lnTo>
                    <a:pt x="35" y="70"/>
                  </a:lnTo>
                  <a:lnTo>
                    <a:pt x="35" y="70"/>
                  </a:lnTo>
                  <a:lnTo>
                    <a:pt x="28" y="68"/>
                  </a:lnTo>
                  <a:lnTo>
                    <a:pt x="21" y="66"/>
                  </a:lnTo>
                  <a:lnTo>
                    <a:pt x="16" y="63"/>
                  </a:lnTo>
                  <a:lnTo>
                    <a:pt x="11" y="59"/>
                  </a:lnTo>
                  <a:lnTo>
                    <a:pt x="5" y="54"/>
                  </a:lnTo>
                  <a:lnTo>
                    <a:pt x="4" y="49"/>
                  </a:lnTo>
                  <a:lnTo>
                    <a:pt x="0" y="42"/>
                  </a:lnTo>
                  <a:lnTo>
                    <a:pt x="0" y="35"/>
                  </a:lnTo>
                  <a:lnTo>
                    <a:pt x="0" y="35"/>
                  </a:lnTo>
                  <a:lnTo>
                    <a:pt x="0" y="28"/>
                  </a:lnTo>
                  <a:lnTo>
                    <a:pt x="4" y="21"/>
                  </a:lnTo>
                  <a:lnTo>
                    <a:pt x="5" y="16"/>
                  </a:lnTo>
                  <a:lnTo>
                    <a:pt x="11" y="11"/>
                  </a:lnTo>
                  <a:lnTo>
                    <a:pt x="16" y="6"/>
                  </a:lnTo>
                  <a:lnTo>
                    <a:pt x="21" y="2"/>
                  </a:lnTo>
                  <a:lnTo>
                    <a:pt x="28" y="0"/>
                  </a:lnTo>
                  <a:lnTo>
                    <a:pt x="35" y="0"/>
                  </a:lnTo>
                  <a:lnTo>
                    <a:pt x="35" y="0"/>
                  </a:lnTo>
                  <a:lnTo>
                    <a:pt x="42" y="0"/>
                  </a:lnTo>
                  <a:lnTo>
                    <a:pt x="49" y="2"/>
                  </a:lnTo>
                  <a:lnTo>
                    <a:pt x="54" y="6"/>
                  </a:lnTo>
                  <a:lnTo>
                    <a:pt x="59" y="11"/>
                  </a:lnTo>
                  <a:lnTo>
                    <a:pt x="64" y="16"/>
                  </a:lnTo>
                  <a:lnTo>
                    <a:pt x="68" y="21"/>
                  </a:lnTo>
                  <a:lnTo>
                    <a:pt x="70" y="28"/>
                  </a:lnTo>
                  <a:lnTo>
                    <a:pt x="70" y="35"/>
                  </a:lnTo>
                  <a:lnTo>
                    <a:pt x="70" y="35"/>
                  </a:lnTo>
                  <a:close/>
                </a:path>
              </a:pathLst>
            </a:custGeom>
            <a:solidFill>
              <a:srgbClr val="C2563D"/>
            </a:solidFill>
            <a:ln w="9525">
              <a:noFill/>
              <a:round/>
            </a:ln>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513" name="Freeform 481"/>
            <p:cNvSpPr/>
            <p:nvPr/>
          </p:nvSpPr>
          <p:spPr bwMode="auto">
            <a:xfrm flipH="1">
              <a:off x="3332258" y="2250451"/>
              <a:ext cx="83625" cy="77902"/>
            </a:xfrm>
            <a:custGeom>
              <a:avLst/>
              <a:gdLst/>
              <a:ahLst/>
              <a:cxnLst>
                <a:cxn ang="0">
                  <a:pos x="42" y="21"/>
                </a:cxn>
                <a:cxn ang="0">
                  <a:pos x="42" y="21"/>
                </a:cxn>
                <a:cxn ang="0">
                  <a:pos x="40" y="28"/>
                </a:cxn>
                <a:cxn ang="0">
                  <a:pos x="37" y="35"/>
                </a:cxn>
                <a:cxn ang="0">
                  <a:pos x="30" y="40"/>
                </a:cxn>
                <a:cxn ang="0">
                  <a:pos x="21" y="42"/>
                </a:cxn>
                <a:cxn ang="0">
                  <a:pos x="21" y="42"/>
                </a:cxn>
                <a:cxn ang="0">
                  <a:pos x="12" y="40"/>
                </a:cxn>
                <a:cxn ang="0">
                  <a:pos x="5" y="35"/>
                </a:cxn>
                <a:cxn ang="0">
                  <a:pos x="2" y="28"/>
                </a:cxn>
                <a:cxn ang="0">
                  <a:pos x="0" y="21"/>
                </a:cxn>
                <a:cxn ang="0">
                  <a:pos x="0" y="21"/>
                </a:cxn>
                <a:cxn ang="0">
                  <a:pos x="2" y="12"/>
                </a:cxn>
                <a:cxn ang="0">
                  <a:pos x="5" y="5"/>
                </a:cxn>
                <a:cxn ang="0">
                  <a:pos x="12" y="2"/>
                </a:cxn>
                <a:cxn ang="0">
                  <a:pos x="21" y="0"/>
                </a:cxn>
                <a:cxn ang="0">
                  <a:pos x="21" y="0"/>
                </a:cxn>
                <a:cxn ang="0">
                  <a:pos x="30" y="2"/>
                </a:cxn>
                <a:cxn ang="0">
                  <a:pos x="37" y="5"/>
                </a:cxn>
                <a:cxn ang="0">
                  <a:pos x="40" y="12"/>
                </a:cxn>
                <a:cxn ang="0">
                  <a:pos x="42" y="21"/>
                </a:cxn>
                <a:cxn ang="0">
                  <a:pos x="42" y="21"/>
                </a:cxn>
              </a:cxnLst>
              <a:rect l="0" t="0" r="r" b="b"/>
              <a:pathLst>
                <a:path w="42" h="42">
                  <a:moveTo>
                    <a:pt x="42" y="21"/>
                  </a:moveTo>
                  <a:lnTo>
                    <a:pt x="42" y="21"/>
                  </a:lnTo>
                  <a:lnTo>
                    <a:pt x="40" y="28"/>
                  </a:lnTo>
                  <a:lnTo>
                    <a:pt x="37" y="35"/>
                  </a:lnTo>
                  <a:lnTo>
                    <a:pt x="30" y="40"/>
                  </a:lnTo>
                  <a:lnTo>
                    <a:pt x="21" y="42"/>
                  </a:lnTo>
                  <a:lnTo>
                    <a:pt x="21" y="42"/>
                  </a:lnTo>
                  <a:lnTo>
                    <a:pt x="12" y="40"/>
                  </a:lnTo>
                  <a:lnTo>
                    <a:pt x="5" y="35"/>
                  </a:lnTo>
                  <a:lnTo>
                    <a:pt x="2" y="28"/>
                  </a:lnTo>
                  <a:lnTo>
                    <a:pt x="0" y="21"/>
                  </a:lnTo>
                  <a:lnTo>
                    <a:pt x="0" y="21"/>
                  </a:lnTo>
                  <a:lnTo>
                    <a:pt x="2" y="12"/>
                  </a:lnTo>
                  <a:lnTo>
                    <a:pt x="5" y="5"/>
                  </a:lnTo>
                  <a:lnTo>
                    <a:pt x="12" y="2"/>
                  </a:lnTo>
                  <a:lnTo>
                    <a:pt x="21" y="0"/>
                  </a:lnTo>
                  <a:lnTo>
                    <a:pt x="21" y="0"/>
                  </a:lnTo>
                  <a:lnTo>
                    <a:pt x="30" y="2"/>
                  </a:lnTo>
                  <a:lnTo>
                    <a:pt x="37" y="5"/>
                  </a:lnTo>
                  <a:lnTo>
                    <a:pt x="40" y="12"/>
                  </a:lnTo>
                  <a:lnTo>
                    <a:pt x="42" y="21"/>
                  </a:lnTo>
                  <a:lnTo>
                    <a:pt x="42" y="21"/>
                  </a:lnTo>
                  <a:close/>
                </a:path>
              </a:pathLst>
            </a:custGeom>
            <a:solidFill>
              <a:srgbClr val="FFE1B1"/>
            </a:solidFill>
            <a:ln w="9525">
              <a:noFill/>
              <a:round/>
            </a:ln>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514" name="Freeform 482"/>
            <p:cNvSpPr/>
            <p:nvPr/>
          </p:nvSpPr>
          <p:spPr bwMode="auto">
            <a:xfrm flipH="1">
              <a:off x="3356151" y="2272708"/>
              <a:ext cx="37831" cy="33387"/>
            </a:xfrm>
            <a:custGeom>
              <a:avLst/>
              <a:gdLst/>
              <a:ahLst/>
              <a:cxnLst>
                <a:cxn ang="0">
                  <a:pos x="19" y="9"/>
                </a:cxn>
                <a:cxn ang="0">
                  <a:pos x="19" y="9"/>
                </a:cxn>
                <a:cxn ang="0">
                  <a:pos x="17" y="13"/>
                </a:cxn>
                <a:cxn ang="0">
                  <a:pos x="15" y="16"/>
                </a:cxn>
                <a:cxn ang="0">
                  <a:pos x="12" y="18"/>
                </a:cxn>
                <a:cxn ang="0">
                  <a:pos x="8" y="18"/>
                </a:cxn>
                <a:cxn ang="0">
                  <a:pos x="8" y="18"/>
                </a:cxn>
                <a:cxn ang="0">
                  <a:pos x="5" y="18"/>
                </a:cxn>
                <a:cxn ang="0">
                  <a:pos x="3" y="16"/>
                </a:cxn>
                <a:cxn ang="0">
                  <a:pos x="0" y="13"/>
                </a:cxn>
                <a:cxn ang="0">
                  <a:pos x="0" y="9"/>
                </a:cxn>
                <a:cxn ang="0">
                  <a:pos x="0" y="9"/>
                </a:cxn>
                <a:cxn ang="0">
                  <a:pos x="0" y="6"/>
                </a:cxn>
                <a:cxn ang="0">
                  <a:pos x="3" y="2"/>
                </a:cxn>
                <a:cxn ang="0">
                  <a:pos x="5" y="0"/>
                </a:cxn>
                <a:cxn ang="0">
                  <a:pos x="8" y="0"/>
                </a:cxn>
                <a:cxn ang="0">
                  <a:pos x="8" y="0"/>
                </a:cxn>
                <a:cxn ang="0">
                  <a:pos x="12" y="0"/>
                </a:cxn>
                <a:cxn ang="0">
                  <a:pos x="15" y="2"/>
                </a:cxn>
                <a:cxn ang="0">
                  <a:pos x="17" y="6"/>
                </a:cxn>
                <a:cxn ang="0">
                  <a:pos x="19" y="9"/>
                </a:cxn>
                <a:cxn ang="0">
                  <a:pos x="19" y="9"/>
                </a:cxn>
              </a:cxnLst>
              <a:rect l="0" t="0" r="r" b="b"/>
              <a:pathLst>
                <a:path w="19" h="18">
                  <a:moveTo>
                    <a:pt x="19" y="9"/>
                  </a:moveTo>
                  <a:lnTo>
                    <a:pt x="19" y="9"/>
                  </a:lnTo>
                  <a:lnTo>
                    <a:pt x="17" y="13"/>
                  </a:lnTo>
                  <a:lnTo>
                    <a:pt x="15" y="16"/>
                  </a:lnTo>
                  <a:lnTo>
                    <a:pt x="12" y="18"/>
                  </a:lnTo>
                  <a:lnTo>
                    <a:pt x="8" y="18"/>
                  </a:lnTo>
                  <a:lnTo>
                    <a:pt x="8" y="18"/>
                  </a:lnTo>
                  <a:lnTo>
                    <a:pt x="5" y="18"/>
                  </a:lnTo>
                  <a:lnTo>
                    <a:pt x="3" y="16"/>
                  </a:lnTo>
                  <a:lnTo>
                    <a:pt x="0" y="13"/>
                  </a:lnTo>
                  <a:lnTo>
                    <a:pt x="0" y="9"/>
                  </a:lnTo>
                  <a:lnTo>
                    <a:pt x="0" y="9"/>
                  </a:lnTo>
                  <a:lnTo>
                    <a:pt x="0" y="6"/>
                  </a:lnTo>
                  <a:lnTo>
                    <a:pt x="3" y="2"/>
                  </a:lnTo>
                  <a:lnTo>
                    <a:pt x="5" y="0"/>
                  </a:lnTo>
                  <a:lnTo>
                    <a:pt x="8" y="0"/>
                  </a:lnTo>
                  <a:lnTo>
                    <a:pt x="8" y="0"/>
                  </a:lnTo>
                  <a:lnTo>
                    <a:pt x="12" y="0"/>
                  </a:lnTo>
                  <a:lnTo>
                    <a:pt x="15" y="2"/>
                  </a:lnTo>
                  <a:lnTo>
                    <a:pt x="17" y="6"/>
                  </a:lnTo>
                  <a:lnTo>
                    <a:pt x="19" y="9"/>
                  </a:lnTo>
                  <a:lnTo>
                    <a:pt x="19" y="9"/>
                  </a:lnTo>
                  <a:close/>
                </a:path>
              </a:pathLst>
            </a:custGeom>
            <a:solidFill>
              <a:srgbClr val="FF6574"/>
            </a:solidFill>
            <a:ln w="9525">
              <a:noFill/>
              <a:round/>
            </a:ln>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515" name="Freeform 483"/>
            <p:cNvSpPr/>
            <p:nvPr/>
          </p:nvSpPr>
          <p:spPr bwMode="auto">
            <a:xfrm flipH="1">
              <a:off x="3121204" y="2328353"/>
              <a:ext cx="139376" cy="102016"/>
            </a:xfrm>
            <a:custGeom>
              <a:avLst/>
              <a:gdLst/>
              <a:ahLst/>
              <a:cxnLst>
                <a:cxn ang="0">
                  <a:pos x="66" y="52"/>
                </a:cxn>
                <a:cxn ang="0">
                  <a:pos x="66" y="52"/>
                </a:cxn>
                <a:cxn ang="0">
                  <a:pos x="70" y="41"/>
                </a:cxn>
                <a:cxn ang="0">
                  <a:pos x="57" y="7"/>
                </a:cxn>
                <a:cxn ang="0">
                  <a:pos x="57" y="7"/>
                </a:cxn>
                <a:cxn ang="0">
                  <a:pos x="47" y="2"/>
                </a:cxn>
                <a:cxn ang="0">
                  <a:pos x="37" y="0"/>
                </a:cxn>
                <a:cxn ang="0">
                  <a:pos x="37" y="0"/>
                </a:cxn>
                <a:cxn ang="0">
                  <a:pos x="28" y="0"/>
                </a:cxn>
                <a:cxn ang="0">
                  <a:pos x="23" y="2"/>
                </a:cxn>
                <a:cxn ang="0">
                  <a:pos x="16" y="5"/>
                </a:cxn>
                <a:cxn ang="0">
                  <a:pos x="11" y="9"/>
                </a:cxn>
                <a:cxn ang="0">
                  <a:pos x="7" y="14"/>
                </a:cxn>
                <a:cxn ang="0">
                  <a:pos x="4" y="21"/>
                </a:cxn>
                <a:cxn ang="0">
                  <a:pos x="2" y="28"/>
                </a:cxn>
                <a:cxn ang="0">
                  <a:pos x="0" y="35"/>
                </a:cxn>
                <a:cxn ang="0">
                  <a:pos x="0" y="35"/>
                </a:cxn>
                <a:cxn ang="0">
                  <a:pos x="2" y="45"/>
                </a:cxn>
                <a:cxn ang="0">
                  <a:pos x="7" y="54"/>
                </a:cxn>
                <a:cxn ang="0">
                  <a:pos x="7" y="54"/>
                </a:cxn>
                <a:cxn ang="0">
                  <a:pos x="23" y="55"/>
                </a:cxn>
                <a:cxn ang="0">
                  <a:pos x="37" y="55"/>
                </a:cxn>
                <a:cxn ang="0">
                  <a:pos x="50" y="55"/>
                </a:cxn>
                <a:cxn ang="0">
                  <a:pos x="66" y="52"/>
                </a:cxn>
                <a:cxn ang="0">
                  <a:pos x="66" y="52"/>
                </a:cxn>
              </a:cxnLst>
              <a:rect l="0" t="0" r="r" b="b"/>
              <a:pathLst>
                <a:path w="70" h="55">
                  <a:moveTo>
                    <a:pt x="66" y="52"/>
                  </a:moveTo>
                  <a:lnTo>
                    <a:pt x="66" y="52"/>
                  </a:lnTo>
                  <a:lnTo>
                    <a:pt x="70" y="41"/>
                  </a:lnTo>
                  <a:lnTo>
                    <a:pt x="57" y="7"/>
                  </a:lnTo>
                  <a:lnTo>
                    <a:pt x="57" y="7"/>
                  </a:lnTo>
                  <a:lnTo>
                    <a:pt x="47" y="2"/>
                  </a:lnTo>
                  <a:lnTo>
                    <a:pt x="37" y="0"/>
                  </a:lnTo>
                  <a:lnTo>
                    <a:pt x="37" y="0"/>
                  </a:lnTo>
                  <a:lnTo>
                    <a:pt x="28" y="0"/>
                  </a:lnTo>
                  <a:lnTo>
                    <a:pt x="23" y="2"/>
                  </a:lnTo>
                  <a:lnTo>
                    <a:pt x="16" y="5"/>
                  </a:lnTo>
                  <a:lnTo>
                    <a:pt x="11" y="9"/>
                  </a:lnTo>
                  <a:lnTo>
                    <a:pt x="7" y="14"/>
                  </a:lnTo>
                  <a:lnTo>
                    <a:pt x="4" y="21"/>
                  </a:lnTo>
                  <a:lnTo>
                    <a:pt x="2" y="28"/>
                  </a:lnTo>
                  <a:lnTo>
                    <a:pt x="0" y="35"/>
                  </a:lnTo>
                  <a:lnTo>
                    <a:pt x="0" y="35"/>
                  </a:lnTo>
                  <a:lnTo>
                    <a:pt x="2" y="45"/>
                  </a:lnTo>
                  <a:lnTo>
                    <a:pt x="7" y="54"/>
                  </a:lnTo>
                  <a:lnTo>
                    <a:pt x="7" y="54"/>
                  </a:lnTo>
                  <a:lnTo>
                    <a:pt x="23" y="55"/>
                  </a:lnTo>
                  <a:lnTo>
                    <a:pt x="37" y="55"/>
                  </a:lnTo>
                  <a:lnTo>
                    <a:pt x="50" y="55"/>
                  </a:lnTo>
                  <a:lnTo>
                    <a:pt x="66" y="52"/>
                  </a:lnTo>
                  <a:lnTo>
                    <a:pt x="66" y="52"/>
                  </a:lnTo>
                  <a:close/>
                </a:path>
              </a:pathLst>
            </a:custGeom>
            <a:solidFill>
              <a:srgbClr val="C2563D"/>
            </a:solidFill>
            <a:ln w="9525">
              <a:noFill/>
              <a:round/>
            </a:ln>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516" name="Freeform 484"/>
            <p:cNvSpPr/>
            <p:nvPr/>
          </p:nvSpPr>
          <p:spPr bwMode="auto">
            <a:xfrm flipH="1">
              <a:off x="3147087" y="2354321"/>
              <a:ext cx="85617" cy="76048"/>
            </a:xfrm>
            <a:custGeom>
              <a:avLst/>
              <a:gdLst/>
              <a:ahLst/>
              <a:cxnLst>
                <a:cxn ang="0">
                  <a:pos x="23" y="41"/>
                </a:cxn>
                <a:cxn ang="0">
                  <a:pos x="23" y="41"/>
                </a:cxn>
                <a:cxn ang="0">
                  <a:pos x="30" y="40"/>
                </a:cxn>
                <a:cxn ang="0">
                  <a:pos x="36" y="34"/>
                </a:cxn>
                <a:cxn ang="0">
                  <a:pos x="42" y="27"/>
                </a:cxn>
                <a:cxn ang="0">
                  <a:pos x="43" y="21"/>
                </a:cxn>
                <a:cxn ang="0">
                  <a:pos x="43" y="21"/>
                </a:cxn>
                <a:cxn ang="0">
                  <a:pos x="42" y="12"/>
                </a:cxn>
                <a:cxn ang="0">
                  <a:pos x="36" y="5"/>
                </a:cxn>
                <a:cxn ang="0">
                  <a:pos x="30" y="0"/>
                </a:cxn>
                <a:cxn ang="0">
                  <a:pos x="23" y="0"/>
                </a:cxn>
                <a:cxn ang="0">
                  <a:pos x="23" y="0"/>
                </a:cxn>
                <a:cxn ang="0">
                  <a:pos x="14" y="0"/>
                </a:cxn>
                <a:cxn ang="0">
                  <a:pos x="7" y="5"/>
                </a:cxn>
                <a:cxn ang="0">
                  <a:pos x="2" y="12"/>
                </a:cxn>
                <a:cxn ang="0">
                  <a:pos x="0" y="21"/>
                </a:cxn>
                <a:cxn ang="0">
                  <a:pos x="0" y="21"/>
                </a:cxn>
                <a:cxn ang="0">
                  <a:pos x="2" y="27"/>
                </a:cxn>
                <a:cxn ang="0">
                  <a:pos x="7" y="34"/>
                </a:cxn>
                <a:cxn ang="0">
                  <a:pos x="14" y="40"/>
                </a:cxn>
                <a:cxn ang="0">
                  <a:pos x="23" y="41"/>
                </a:cxn>
                <a:cxn ang="0">
                  <a:pos x="23" y="41"/>
                </a:cxn>
              </a:cxnLst>
              <a:rect l="0" t="0" r="r" b="b"/>
              <a:pathLst>
                <a:path w="43" h="41">
                  <a:moveTo>
                    <a:pt x="23" y="41"/>
                  </a:moveTo>
                  <a:lnTo>
                    <a:pt x="23" y="41"/>
                  </a:lnTo>
                  <a:lnTo>
                    <a:pt x="30" y="40"/>
                  </a:lnTo>
                  <a:lnTo>
                    <a:pt x="36" y="34"/>
                  </a:lnTo>
                  <a:lnTo>
                    <a:pt x="42" y="27"/>
                  </a:lnTo>
                  <a:lnTo>
                    <a:pt x="43" y="21"/>
                  </a:lnTo>
                  <a:lnTo>
                    <a:pt x="43" y="21"/>
                  </a:lnTo>
                  <a:lnTo>
                    <a:pt x="42" y="12"/>
                  </a:lnTo>
                  <a:lnTo>
                    <a:pt x="36" y="5"/>
                  </a:lnTo>
                  <a:lnTo>
                    <a:pt x="30" y="0"/>
                  </a:lnTo>
                  <a:lnTo>
                    <a:pt x="23" y="0"/>
                  </a:lnTo>
                  <a:lnTo>
                    <a:pt x="23" y="0"/>
                  </a:lnTo>
                  <a:lnTo>
                    <a:pt x="14" y="0"/>
                  </a:lnTo>
                  <a:lnTo>
                    <a:pt x="7" y="5"/>
                  </a:lnTo>
                  <a:lnTo>
                    <a:pt x="2" y="12"/>
                  </a:lnTo>
                  <a:lnTo>
                    <a:pt x="0" y="21"/>
                  </a:lnTo>
                  <a:lnTo>
                    <a:pt x="0" y="21"/>
                  </a:lnTo>
                  <a:lnTo>
                    <a:pt x="2" y="27"/>
                  </a:lnTo>
                  <a:lnTo>
                    <a:pt x="7" y="34"/>
                  </a:lnTo>
                  <a:lnTo>
                    <a:pt x="14" y="40"/>
                  </a:lnTo>
                  <a:lnTo>
                    <a:pt x="23" y="41"/>
                  </a:lnTo>
                  <a:lnTo>
                    <a:pt x="23" y="41"/>
                  </a:lnTo>
                  <a:close/>
                </a:path>
              </a:pathLst>
            </a:custGeom>
            <a:solidFill>
              <a:srgbClr val="FFE1B1"/>
            </a:solidFill>
            <a:ln w="9525">
              <a:noFill/>
              <a:round/>
            </a:ln>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517" name="Freeform 485"/>
            <p:cNvSpPr/>
            <p:nvPr/>
          </p:nvSpPr>
          <p:spPr bwMode="auto">
            <a:xfrm flipH="1">
              <a:off x="3172972" y="2372869"/>
              <a:ext cx="35839" cy="35242"/>
            </a:xfrm>
            <a:custGeom>
              <a:avLst/>
              <a:gdLst/>
              <a:ahLst/>
              <a:cxnLst>
                <a:cxn ang="0">
                  <a:pos x="9" y="19"/>
                </a:cxn>
                <a:cxn ang="0">
                  <a:pos x="9" y="19"/>
                </a:cxn>
                <a:cxn ang="0">
                  <a:pos x="12" y="17"/>
                </a:cxn>
                <a:cxn ang="0">
                  <a:pos x="16" y="16"/>
                </a:cxn>
                <a:cxn ang="0">
                  <a:pos x="18" y="14"/>
                </a:cxn>
                <a:cxn ang="0">
                  <a:pos x="18" y="11"/>
                </a:cxn>
                <a:cxn ang="0">
                  <a:pos x="18" y="11"/>
                </a:cxn>
                <a:cxn ang="0">
                  <a:pos x="18" y="7"/>
                </a:cxn>
                <a:cxn ang="0">
                  <a:pos x="16" y="4"/>
                </a:cxn>
                <a:cxn ang="0">
                  <a:pos x="12" y="2"/>
                </a:cxn>
                <a:cxn ang="0">
                  <a:pos x="9" y="0"/>
                </a:cxn>
                <a:cxn ang="0">
                  <a:pos x="9" y="0"/>
                </a:cxn>
                <a:cxn ang="0">
                  <a:pos x="5" y="2"/>
                </a:cxn>
                <a:cxn ang="0">
                  <a:pos x="2" y="4"/>
                </a:cxn>
                <a:cxn ang="0">
                  <a:pos x="0" y="7"/>
                </a:cxn>
                <a:cxn ang="0">
                  <a:pos x="0" y="11"/>
                </a:cxn>
                <a:cxn ang="0">
                  <a:pos x="0" y="11"/>
                </a:cxn>
                <a:cxn ang="0">
                  <a:pos x="0" y="14"/>
                </a:cxn>
                <a:cxn ang="0">
                  <a:pos x="2" y="16"/>
                </a:cxn>
                <a:cxn ang="0">
                  <a:pos x="5" y="17"/>
                </a:cxn>
                <a:cxn ang="0">
                  <a:pos x="9" y="19"/>
                </a:cxn>
                <a:cxn ang="0">
                  <a:pos x="9" y="19"/>
                </a:cxn>
              </a:cxnLst>
              <a:rect l="0" t="0" r="r" b="b"/>
              <a:pathLst>
                <a:path w="18" h="19">
                  <a:moveTo>
                    <a:pt x="9" y="19"/>
                  </a:moveTo>
                  <a:lnTo>
                    <a:pt x="9" y="19"/>
                  </a:lnTo>
                  <a:lnTo>
                    <a:pt x="12" y="17"/>
                  </a:lnTo>
                  <a:lnTo>
                    <a:pt x="16" y="16"/>
                  </a:lnTo>
                  <a:lnTo>
                    <a:pt x="18" y="14"/>
                  </a:lnTo>
                  <a:lnTo>
                    <a:pt x="18" y="11"/>
                  </a:lnTo>
                  <a:lnTo>
                    <a:pt x="18" y="11"/>
                  </a:lnTo>
                  <a:lnTo>
                    <a:pt x="18" y="7"/>
                  </a:lnTo>
                  <a:lnTo>
                    <a:pt x="16" y="4"/>
                  </a:lnTo>
                  <a:lnTo>
                    <a:pt x="12" y="2"/>
                  </a:lnTo>
                  <a:lnTo>
                    <a:pt x="9" y="0"/>
                  </a:lnTo>
                  <a:lnTo>
                    <a:pt x="9" y="0"/>
                  </a:lnTo>
                  <a:lnTo>
                    <a:pt x="5" y="2"/>
                  </a:lnTo>
                  <a:lnTo>
                    <a:pt x="2" y="4"/>
                  </a:lnTo>
                  <a:lnTo>
                    <a:pt x="0" y="7"/>
                  </a:lnTo>
                  <a:lnTo>
                    <a:pt x="0" y="11"/>
                  </a:lnTo>
                  <a:lnTo>
                    <a:pt x="0" y="11"/>
                  </a:lnTo>
                  <a:lnTo>
                    <a:pt x="0" y="14"/>
                  </a:lnTo>
                  <a:lnTo>
                    <a:pt x="2" y="16"/>
                  </a:lnTo>
                  <a:lnTo>
                    <a:pt x="5" y="17"/>
                  </a:lnTo>
                  <a:lnTo>
                    <a:pt x="9" y="19"/>
                  </a:lnTo>
                  <a:lnTo>
                    <a:pt x="9" y="19"/>
                  </a:lnTo>
                  <a:close/>
                </a:path>
              </a:pathLst>
            </a:custGeom>
            <a:solidFill>
              <a:srgbClr val="FF6574"/>
            </a:solidFill>
            <a:ln w="9525">
              <a:noFill/>
              <a:round/>
            </a:ln>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518" name="Freeform 486"/>
            <p:cNvSpPr/>
            <p:nvPr/>
          </p:nvSpPr>
          <p:spPr bwMode="auto">
            <a:xfrm flipH="1">
              <a:off x="3459687" y="2289402"/>
              <a:ext cx="129421" cy="92741"/>
            </a:xfrm>
            <a:custGeom>
              <a:avLst/>
              <a:gdLst/>
              <a:ahLst/>
              <a:cxnLst>
                <a:cxn ang="0">
                  <a:pos x="61" y="50"/>
                </a:cxn>
                <a:cxn ang="0">
                  <a:pos x="61" y="50"/>
                </a:cxn>
                <a:cxn ang="0">
                  <a:pos x="63" y="40"/>
                </a:cxn>
                <a:cxn ang="0">
                  <a:pos x="65" y="31"/>
                </a:cxn>
                <a:cxn ang="0">
                  <a:pos x="65" y="31"/>
                </a:cxn>
                <a:cxn ang="0">
                  <a:pos x="63" y="24"/>
                </a:cxn>
                <a:cxn ang="0">
                  <a:pos x="59" y="17"/>
                </a:cxn>
                <a:cxn ang="0">
                  <a:pos x="56" y="12"/>
                </a:cxn>
                <a:cxn ang="0">
                  <a:pos x="51" y="7"/>
                </a:cxn>
                <a:cxn ang="0">
                  <a:pos x="45" y="4"/>
                </a:cxn>
                <a:cxn ang="0">
                  <a:pos x="39" y="2"/>
                </a:cxn>
                <a:cxn ang="0">
                  <a:pos x="32" y="0"/>
                </a:cxn>
                <a:cxn ang="0">
                  <a:pos x="25" y="0"/>
                </a:cxn>
                <a:cxn ang="0">
                  <a:pos x="25" y="0"/>
                </a:cxn>
                <a:cxn ang="0">
                  <a:pos x="18" y="2"/>
                </a:cxn>
                <a:cxn ang="0">
                  <a:pos x="11" y="5"/>
                </a:cxn>
                <a:cxn ang="0">
                  <a:pos x="6" y="10"/>
                </a:cxn>
                <a:cxn ang="0">
                  <a:pos x="0" y="16"/>
                </a:cxn>
                <a:cxn ang="0">
                  <a:pos x="0" y="16"/>
                </a:cxn>
                <a:cxn ang="0">
                  <a:pos x="14" y="26"/>
                </a:cxn>
                <a:cxn ang="0">
                  <a:pos x="28" y="35"/>
                </a:cxn>
                <a:cxn ang="0">
                  <a:pos x="44" y="43"/>
                </a:cxn>
                <a:cxn ang="0">
                  <a:pos x="61" y="50"/>
                </a:cxn>
                <a:cxn ang="0">
                  <a:pos x="61" y="50"/>
                </a:cxn>
              </a:cxnLst>
              <a:rect l="0" t="0" r="r" b="b"/>
              <a:pathLst>
                <a:path w="65" h="50">
                  <a:moveTo>
                    <a:pt x="61" y="50"/>
                  </a:moveTo>
                  <a:lnTo>
                    <a:pt x="61" y="50"/>
                  </a:lnTo>
                  <a:lnTo>
                    <a:pt x="63" y="40"/>
                  </a:lnTo>
                  <a:lnTo>
                    <a:pt x="65" y="31"/>
                  </a:lnTo>
                  <a:lnTo>
                    <a:pt x="65" y="31"/>
                  </a:lnTo>
                  <a:lnTo>
                    <a:pt x="63" y="24"/>
                  </a:lnTo>
                  <a:lnTo>
                    <a:pt x="59" y="17"/>
                  </a:lnTo>
                  <a:lnTo>
                    <a:pt x="56" y="12"/>
                  </a:lnTo>
                  <a:lnTo>
                    <a:pt x="51" y="7"/>
                  </a:lnTo>
                  <a:lnTo>
                    <a:pt x="45" y="4"/>
                  </a:lnTo>
                  <a:lnTo>
                    <a:pt x="39" y="2"/>
                  </a:lnTo>
                  <a:lnTo>
                    <a:pt x="32" y="0"/>
                  </a:lnTo>
                  <a:lnTo>
                    <a:pt x="25" y="0"/>
                  </a:lnTo>
                  <a:lnTo>
                    <a:pt x="25" y="0"/>
                  </a:lnTo>
                  <a:lnTo>
                    <a:pt x="18" y="2"/>
                  </a:lnTo>
                  <a:lnTo>
                    <a:pt x="11" y="5"/>
                  </a:lnTo>
                  <a:lnTo>
                    <a:pt x="6" y="10"/>
                  </a:lnTo>
                  <a:lnTo>
                    <a:pt x="0" y="16"/>
                  </a:lnTo>
                  <a:lnTo>
                    <a:pt x="0" y="16"/>
                  </a:lnTo>
                  <a:lnTo>
                    <a:pt x="14" y="26"/>
                  </a:lnTo>
                  <a:lnTo>
                    <a:pt x="28" y="35"/>
                  </a:lnTo>
                  <a:lnTo>
                    <a:pt x="44" y="43"/>
                  </a:lnTo>
                  <a:lnTo>
                    <a:pt x="61" y="50"/>
                  </a:lnTo>
                  <a:lnTo>
                    <a:pt x="61" y="50"/>
                  </a:lnTo>
                  <a:close/>
                </a:path>
              </a:pathLst>
            </a:custGeom>
            <a:solidFill>
              <a:srgbClr val="C2563D"/>
            </a:solidFill>
            <a:ln w="9525">
              <a:noFill/>
              <a:round/>
            </a:ln>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519" name="Freeform 487"/>
            <p:cNvSpPr/>
            <p:nvPr/>
          </p:nvSpPr>
          <p:spPr bwMode="auto">
            <a:xfrm flipH="1">
              <a:off x="3487563" y="2315370"/>
              <a:ext cx="79643" cy="57500"/>
            </a:xfrm>
            <a:custGeom>
              <a:avLst/>
              <a:gdLst/>
              <a:ahLst/>
              <a:cxnLst>
                <a:cxn ang="0">
                  <a:pos x="40" y="19"/>
                </a:cxn>
                <a:cxn ang="0">
                  <a:pos x="40" y="19"/>
                </a:cxn>
                <a:cxn ang="0">
                  <a:pos x="36" y="10"/>
                </a:cxn>
                <a:cxn ang="0">
                  <a:pos x="31" y="5"/>
                </a:cxn>
                <a:cxn ang="0">
                  <a:pos x="24" y="2"/>
                </a:cxn>
                <a:cxn ang="0">
                  <a:pos x="15" y="0"/>
                </a:cxn>
                <a:cxn ang="0">
                  <a:pos x="15" y="0"/>
                </a:cxn>
                <a:cxn ang="0">
                  <a:pos x="10" y="2"/>
                </a:cxn>
                <a:cxn ang="0">
                  <a:pos x="7" y="3"/>
                </a:cxn>
                <a:cxn ang="0">
                  <a:pos x="3" y="7"/>
                </a:cxn>
                <a:cxn ang="0">
                  <a:pos x="0" y="10"/>
                </a:cxn>
                <a:cxn ang="0">
                  <a:pos x="0" y="10"/>
                </a:cxn>
                <a:cxn ang="0">
                  <a:pos x="17" y="21"/>
                </a:cxn>
                <a:cxn ang="0">
                  <a:pos x="36" y="31"/>
                </a:cxn>
                <a:cxn ang="0">
                  <a:pos x="36" y="31"/>
                </a:cxn>
                <a:cxn ang="0">
                  <a:pos x="38" y="24"/>
                </a:cxn>
                <a:cxn ang="0">
                  <a:pos x="40" y="19"/>
                </a:cxn>
                <a:cxn ang="0">
                  <a:pos x="40" y="19"/>
                </a:cxn>
              </a:cxnLst>
              <a:rect l="0" t="0" r="r" b="b"/>
              <a:pathLst>
                <a:path w="40" h="31">
                  <a:moveTo>
                    <a:pt x="40" y="19"/>
                  </a:moveTo>
                  <a:lnTo>
                    <a:pt x="40" y="19"/>
                  </a:lnTo>
                  <a:lnTo>
                    <a:pt x="36" y="10"/>
                  </a:lnTo>
                  <a:lnTo>
                    <a:pt x="31" y="5"/>
                  </a:lnTo>
                  <a:lnTo>
                    <a:pt x="24" y="2"/>
                  </a:lnTo>
                  <a:lnTo>
                    <a:pt x="15" y="0"/>
                  </a:lnTo>
                  <a:lnTo>
                    <a:pt x="15" y="0"/>
                  </a:lnTo>
                  <a:lnTo>
                    <a:pt x="10" y="2"/>
                  </a:lnTo>
                  <a:lnTo>
                    <a:pt x="7" y="3"/>
                  </a:lnTo>
                  <a:lnTo>
                    <a:pt x="3" y="7"/>
                  </a:lnTo>
                  <a:lnTo>
                    <a:pt x="0" y="10"/>
                  </a:lnTo>
                  <a:lnTo>
                    <a:pt x="0" y="10"/>
                  </a:lnTo>
                  <a:lnTo>
                    <a:pt x="17" y="21"/>
                  </a:lnTo>
                  <a:lnTo>
                    <a:pt x="36" y="31"/>
                  </a:lnTo>
                  <a:lnTo>
                    <a:pt x="36" y="31"/>
                  </a:lnTo>
                  <a:lnTo>
                    <a:pt x="38" y="24"/>
                  </a:lnTo>
                  <a:lnTo>
                    <a:pt x="40" y="19"/>
                  </a:lnTo>
                  <a:lnTo>
                    <a:pt x="40" y="19"/>
                  </a:lnTo>
                  <a:close/>
                </a:path>
              </a:pathLst>
            </a:custGeom>
            <a:solidFill>
              <a:srgbClr val="FFE1B1"/>
            </a:solidFill>
            <a:ln w="9525">
              <a:noFill/>
              <a:round/>
            </a:ln>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520" name="Freeform 488"/>
            <p:cNvSpPr/>
            <p:nvPr/>
          </p:nvSpPr>
          <p:spPr bwMode="auto">
            <a:xfrm flipH="1">
              <a:off x="3515438" y="2337628"/>
              <a:ext cx="35839" cy="22258"/>
            </a:xfrm>
            <a:custGeom>
              <a:avLst/>
              <a:gdLst/>
              <a:ahLst/>
              <a:cxnLst>
                <a:cxn ang="0">
                  <a:pos x="18" y="9"/>
                </a:cxn>
                <a:cxn ang="0">
                  <a:pos x="18" y="9"/>
                </a:cxn>
                <a:cxn ang="0">
                  <a:pos x="16" y="5"/>
                </a:cxn>
                <a:cxn ang="0">
                  <a:pos x="14" y="2"/>
                </a:cxn>
                <a:cxn ang="0">
                  <a:pos x="11" y="0"/>
                </a:cxn>
                <a:cxn ang="0">
                  <a:pos x="7" y="0"/>
                </a:cxn>
                <a:cxn ang="0">
                  <a:pos x="7" y="0"/>
                </a:cxn>
                <a:cxn ang="0">
                  <a:pos x="4" y="2"/>
                </a:cxn>
                <a:cxn ang="0">
                  <a:pos x="0" y="4"/>
                </a:cxn>
                <a:cxn ang="0">
                  <a:pos x="0" y="4"/>
                </a:cxn>
                <a:cxn ang="0">
                  <a:pos x="18" y="12"/>
                </a:cxn>
                <a:cxn ang="0">
                  <a:pos x="18" y="12"/>
                </a:cxn>
                <a:cxn ang="0">
                  <a:pos x="18" y="9"/>
                </a:cxn>
                <a:cxn ang="0">
                  <a:pos x="18" y="9"/>
                </a:cxn>
              </a:cxnLst>
              <a:rect l="0" t="0" r="r" b="b"/>
              <a:pathLst>
                <a:path w="18" h="12">
                  <a:moveTo>
                    <a:pt x="18" y="9"/>
                  </a:moveTo>
                  <a:lnTo>
                    <a:pt x="18" y="9"/>
                  </a:lnTo>
                  <a:lnTo>
                    <a:pt x="16" y="5"/>
                  </a:lnTo>
                  <a:lnTo>
                    <a:pt x="14" y="2"/>
                  </a:lnTo>
                  <a:lnTo>
                    <a:pt x="11" y="0"/>
                  </a:lnTo>
                  <a:lnTo>
                    <a:pt x="7" y="0"/>
                  </a:lnTo>
                  <a:lnTo>
                    <a:pt x="7" y="0"/>
                  </a:lnTo>
                  <a:lnTo>
                    <a:pt x="4" y="2"/>
                  </a:lnTo>
                  <a:lnTo>
                    <a:pt x="0" y="4"/>
                  </a:lnTo>
                  <a:lnTo>
                    <a:pt x="0" y="4"/>
                  </a:lnTo>
                  <a:lnTo>
                    <a:pt x="18" y="12"/>
                  </a:lnTo>
                  <a:lnTo>
                    <a:pt x="18" y="12"/>
                  </a:lnTo>
                  <a:lnTo>
                    <a:pt x="18" y="9"/>
                  </a:lnTo>
                  <a:lnTo>
                    <a:pt x="18" y="9"/>
                  </a:lnTo>
                  <a:close/>
                </a:path>
              </a:pathLst>
            </a:custGeom>
            <a:solidFill>
              <a:srgbClr val="FF6574"/>
            </a:solidFill>
            <a:ln w="9525">
              <a:noFill/>
              <a:round/>
            </a:ln>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521" name="Freeform 489"/>
            <p:cNvSpPr/>
            <p:nvPr/>
          </p:nvSpPr>
          <p:spPr bwMode="auto">
            <a:xfrm flipH="1">
              <a:off x="2717014" y="1816423"/>
              <a:ext cx="117474" cy="74193"/>
            </a:xfrm>
            <a:custGeom>
              <a:avLst/>
              <a:gdLst/>
              <a:ahLst/>
              <a:cxnLst>
                <a:cxn ang="0">
                  <a:pos x="1" y="0"/>
                </a:cxn>
                <a:cxn ang="0">
                  <a:pos x="1" y="0"/>
                </a:cxn>
                <a:cxn ang="0">
                  <a:pos x="0" y="9"/>
                </a:cxn>
                <a:cxn ang="0">
                  <a:pos x="0" y="9"/>
                </a:cxn>
                <a:cxn ang="0">
                  <a:pos x="1" y="16"/>
                </a:cxn>
                <a:cxn ang="0">
                  <a:pos x="3" y="21"/>
                </a:cxn>
                <a:cxn ang="0">
                  <a:pos x="5" y="26"/>
                </a:cxn>
                <a:cxn ang="0">
                  <a:pos x="10" y="31"/>
                </a:cxn>
                <a:cxn ang="0">
                  <a:pos x="13" y="35"/>
                </a:cxn>
                <a:cxn ang="0">
                  <a:pos x="19" y="38"/>
                </a:cxn>
                <a:cxn ang="0">
                  <a:pos x="24" y="40"/>
                </a:cxn>
                <a:cxn ang="0">
                  <a:pos x="31" y="40"/>
                </a:cxn>
                <a:cxn ang="0">
                  <a:pos x="31" y="40"/>
                </a:cxn>
                <a:cxn ang="0">
                  <a:pos x="39" y="38"/>
                </a:cxn>
                <a:cxn ang="0">
                  <a:pos x="48" y="35"/>
                </a:cxn>
                <a:cxn ang="0">
                  <a:pos x="53" y="30"/>
                </a:cxn>
                <a:cxn ang="0">
                  <a:pos x="59" y="21"/>
                </a:cxn>
                <a:cxn ang="0">
                  <a:pos x="1" y="0"/>
                </a:cxn>
              </a:cxnLst>
              <a:rect l="0" t="0" r="r" b="b"/>
              <a:pathLst>
                <a:path w="59" h="40">
                  <a:moveTo>
                    <a:pt x="1" y="0"/>
                  </a:moveTo>
                  <a:lnTo>
                    <a:pt x="1" y="0"/>
                  </a:lnTo>
                  <a:lnTo>
                    <a:pt x="0" y="9"/>
                  </a:lnTo>
                  <a:lnTo>
                    <a:pt x="0" y="9"/>
                  </a:lnTo>
                  <a:lnTo>
                    <a:pt x="1" y="16"/>
                  </a:lnTo>
                  <a:lnTo>
                    <a:pt x="3" y="21"/>
                  </a:lnTo>
                  <a:lnTo>
                    <a:pt x="5" y="26"/>
                  </a:lnTo>
                  <a:lnTo>
                    <a:pt x="10" y="31"/>
                  </a:lnTo>
                  <a:lnTo>
                    <a:pt x="13" y="35"/>
                  </a:lnTo>
                  <a:lnTo>
                    <a:pt x="19" y="38"/>
                  </a:lnTo>
                  <a:lnTo>
                    <a:pt x="24" y="40"/>
                  </a:lnTo>
                  <a:lnTo>
                    <a:pt x="31" y="40"/>
                  </a:lnTo>
                  <a:lnTo>
                    <a:pt x="31" y="40"/>
                  </a:lnTo>
                  <a:lnTo>
                    <a:pt x="39" y="38"/>
                  </a:lnTo>
                  <a:lnTo>
                    <a:pt x="48" y="35"/>
                  </a:lnTo>
                  <a:lnTo>
                    <a:pt x="53" y="30"/>
                  </a:lnTo>
                  <a:lnTo>
                    <a:pt x="59" y="21"/>
                  </a:lnTo>
                  <a:lnTo>
                    <a:pt x="1" y="0"/>
                  </a:lnTo>
                  <a:close/>
                </a:path>
              </a:pathLst>
            </a:custGeom>
            <a:solidFill>
              <a:srgbClr val="5D5B68"/>
            </a:solidFill>
            <a:ln w="9525">
              <a:noFill/>
              <a:round/>
            </a:ln>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522" name="Freeform 490"/>
            <p:cNvSpPr/>
            <p:nvPr/>
          </p:nvSpPr>
          <p:spPr bwMode="auto">
            <a:xfrm flipH="1">
              <a:off x="2691130" y="1885052"/>
              <a:ext cx="358395" cy="469270"/>
            </a:xfrm>
            <a:custGeom>
              <a:avLst/>
              <a:gdLst/>
              <a:ahLst/>
              <a:cxnLst>
                <a:cxn ang="0">
                  <a:pos x="0" y="67"/>
                </a:cxn>
                <a:cxn ang="0">
                  <a:pos x="28" y="253"/>
                </a:cxn>
                <a:cxn ang="0">
                  <a:pos x="28" y="253"/>
                </a:cxn>
                <a:cxn ang="0">
                  <a:pos x="47" y="237"/>
                </a:cxn>
                <a:cxn ang="0">
                  <a:pos x="68" y="218"/>
                </a:cxn>
                <a:cxn ang="0">
                  <a:pos x="87" y="197"/>
                </a:cxn>
                <a:cxn ang="0">
                  <a:pos x="106" y="175"/>
                </a:cxn>
                <a:cxn ang="0">
                  <a:pos x="144" y="128"/>
                </a:cxn>
                <a:cxn ang="0">
                  <a:pos x="180" y="79"/>
                </a:cxn>
                <a:cxn ang="0">
                  <a:pos x="141" y="0"/>
                </a:cxn>
                <a:cxn ang="0">
                  <a:pos x="141" y="0"/>
                </a:cxn>
                <a:cxn ang="0">
                  <a:pos x="109" y="17"/>
                </a:cxn>
                <a:cxn ang="0">
                  <a:pos x="75" y="36"/>
                </a:cxn>
                <a:cxn ang="0">
                  <a:pos x="38" y="52"/>
                </a:cxn>
                <a:cxn ang="0">
                  <a:pos x="0" y="67"/>
                </a:cxn>
                <a:cxn ang="0">
                  <a:pos x="0" y="67"/>
                </a:cxn>
              </a:cxnLst>
              <a:rect l="0" t="0" r="r" b="b"/>
              <a:pathLst>
                <a:path w="180" h="253">
                  <a:moveTo>
                    <a:pt x="0" y="67"/>
                  </a:moveTo>
                  <a:lnTo>
                    <a:pt x="28" y="253"/>
                  </a:lnTo>
                  <a:lnTo>
                    <a:pt x="28" y="253"/>
                  </a:lnTo>
                  <a:lnTo>
                    <a:pt x="47" y="237"/>
                  </a:lnTo>
                  <a:lnTo>
                    <a:pt x="68" y="218"/>
                  </a:lnTo>
                  <a:lnTo>
                    <a:pt x="87" y="197"/>
                  </a:lnTo>
                  <a:lnTo>
                    <a:pt x="106" y="175"/>
                  </a:lnTo>
                  <a:lnTo>
                    <a:pt x="144" y="128"/>
                  </a:lnTo>
                  <a:lnTo>
                    <a:pt x="180" y="79"/>
                  </a:lnTo>
                  <a:lnTo>
                    <a:pt x="141" y="0"/>
                  </a:lnTo>
                  <a:lnTo>
                    <a:pt x="141" y="0"/>
                  </a:lnTo>
                  <a:lnTo>
                    <a:pt x="109" y="17"/>
                  </a:lnTo>
                  <a:lnTo>
                    <a:pt x="75" y="36"/>
                  </a:lnTo>
                  <a:lnTo>
                    <a:pt x="38" y="52"/>
                  </a:lnTo>
                  <a:lnTo>
                    <a:pt x="0" y="67"/>
                  </a:lnTo>
                  <a:lnTo>
                    <a:pt x="0" y="67"/>
                  </a:lnTo>
                  <a:close/>
                </a:path>
              </a:pathLst>
            </a:custGeom>
            <a:solidFill>
              <a:srgbClr val="8B424E"/>
            </a:solidFill>
            <a:ln w="9525">
              <a:noFill/>
              <a:round/>
            </a:ln>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523" name="Freeform 491"/>
            <p:cNvSpPr/>
            <p:nvPr/>
          </p:nvSpPr>
          <p:spPr bwMode="auto">
            <a:xfrm flipH="1">
              <a:off x="3001739" y="2029728"/>
              <a:ext cx="15929" cy="18548"/>
            </a:xfrm>
            <a:custGeom>
              <a:avLst/>
              <a:gdLst/>
              <a:ahLst/>
              <a:cxnLst>
                <a:cxn ang="0">
                  <a:pos x="8" y="5"/>
                </a:cxn>
                <a:cxn ang="0">
                  <a:pos x="8" y="5"/>
                </a:cxn>
                <a:cxn ang="0">
                  <a:pos x="7" y="8"/>
                </a:cxn>
                <a:cxn ang="0">
                  <a:pos x="3" y="10"/>
                </a:cxn>
                <a:cxn ang="0">
                  <a:pos x="3" y="10"/>
                </a:cxn>
                <a:cxn ang="0">
                  <a:pos x="0" y="8"/>
                </a:cxn>
                <a:cxn ang="0">
                  <a:pos x="0" y="5"/>
                </a:cxn>
                <a:cxn ang="0">
                  <a:pos x="0" y="5"/>
                </a:cxn>
                <a:cxn ang="0">
                  <a:pos x="0" y="1"/>
                </a:cxn>
                <a:cxn ang="0">
                  <a:pos x="3" y="0"/>
                </a:cxn>
                <a:cxn ang="0">
                  <a:pos x="3" y="0"/>
                </a:cxn>
                <a:cxn ang="0">
                  <a:pos x="7" y="1"/>
                </a:cxn>
                <a:cxn ang="0">
                  <a:pos x="8" y="5"/>
                </a:cxn>
                <a:cxn ang="0">
                  <a:pos x="8" y="5"/>
                </a:cxn>
              </a:cxnLst>
              <a:rect l="0" t="0" r="r" b="b"/>
              <a:pathLst>
                <a:path w="8" h="10">
                  <a:moveTo>
                    <a:pt x="8" y="5"/>
                  </a:moveTo>
                  <a:lnTo>
                    <a:pt x="8" y="5"/>
                  </a:lnTo>
                  <a:lnTo>
                    <a:pt x="7" y="8"/>
                  </a:lnTo>
                  <a:lnTo>
                    <a:pt x="3" y="10"/>
                  </a:lnTo>
                  <a:lnTo>
                    <a:pt x="3" y="10"/>
                  </a:lnTo>
                  <a:lnTo>
                    <a:pt x="0" y="8"/>
                  </a:lnTo>
                  <a:lnTo>
                    <a:pt x="0" y="5"/>
                  </a:lnTo>
                  <a:lnTo>
                    <a:pt x="0" y="5"/>
                  </a:lnTo>
                  <a:lnTo>
                    <a:pt x="0" y="1"/>
                  </a:lnTo>
                  <a:lnTo>
                    <a:pt x="3" y="0"/>
                  </a:lnTo>
                  <a:lnTo>
                    <a:pt x="3" y="0"/>
                  </a:lnTo>
                  <a:lnTo>
                    <a:pt x="7" y="1"/>
                  </a:lnTo>
                  <a:lnTo>
                    <a:pt x="8" y="5"/>
                  </a:lnTo>
                  <a:lnTo>
                    <a:pt x="8" y="5"/>
                  </a:lnTo>
                  <a:close/>
                </a:path>
              </a:pathLst>
            </a:custGeom>
            <a:solidFill>
              <a:srgbClr val="72B6AC"/>
            </a:solidFill>
            <a:ln w="9525">
              <a:noFill/>
              <a:round/>
            </a:ln>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524" name="Freeform 492"/>
            <p:cNvSpPr/>
            <p:nvPr/>
          </p:nvSpPr>
          <p:spPr bwMode="auto">
            <a:xfrm flipH="1">
              <a:off x="2874310" y="1981502"/>
              <a:ext cx="19911" cy="18548"/>
            </a:xfrm>
            <a:custGeom>
              <a:avLst/>
              <a:gdLst/>
              <a:ahLst/>
              <a:cxnLst>
                <a:cxn ang="0">
                  <a:pos x="10" y="5"/>
                </a:cxn>
                <a:cxn ang="0">
                  <a:pos x="10" y="5"/>
                </a:cxn>
                <a:cxn ang="0">
                  <a:pos x="9" y="8"/>
                </a:cxn>
                <a:cxn ang="0">
                  <a:pos x="5" y="10"/>
                </a:cxn>
                <a:cxn ang="0">
                  <a:pos x="5" y="10"/>
                </a:cxn>
                <a:cxn ang="0">
                  <a:pos x="2" y="8"/>
                </a:cxn>
                <a:cxn ang="0">
                  <a:pos x="0" y="5"/>
                </a:cxn>
                <a:cxn ang="0">
                  <a:pos x="0" y="5"/>
                </a:cxn>
                <a:cxn ang="0">
                  <a:pos x="2" y="1"/>
                </a:cxn>
                <a:cxn ang="0">
                  <a:pos x="5" y="0"/>
                </a:cxn>
                <a:cxn ang="0">
                  <a:pos x="5" y="0"/>
                </a:cxn>
                <a:cxn ang="0">
                  <a:pos x="9" y="1"/>
                </a:cxn>
                <a:cxn ang="0">
                  <a:pos x="10" y="5"/>
                </a:cxn>
                <a:cxn ang="0">
                  <a:pos x="10" y="5"/>
                </a:cxn>
              </a:cxnLst>
              <a:rect l="0" t="0" r="r" b="b"/>
              <a:pathLst>
                <a:path w="10" h="10">
                  <a:moveTo>
                    <a:pt x="10" y="5"/>
                  </a:moveTo>
                  <a:lnTo>
                    <a:pt x="10" y="5"/>
                  </a:lnTo>
                  <a:lnTo>
                    <a:pt x="9" y="8"/>
                  </a:lnTo>
                  <a:lnTo>
                    <a:pt x="5" y="10"/>
                  </a:lnTo>
                  <a:lnTo>
                    <a:pt x="5" y="10"/>
                  </a:lnTo>
                  <a:lnTo>
                    <a:pt x="2" y="8"/>
                  </a:lnTo>
                  <a:lnTo>
                    <a:pt x="0" y="5"/>
                  </a:lnTo>
                  <a:lnTo>
                    <a:pt x="0" y="5"/>
                  </a:lnTo>
                  <a:lnTo>
                    <a:pt x="2" y="1"/>
                  </a:lnTo>
                  <a:lnTo>
                    <a:pt x="5" y="0"/>
                  </a:lnTo>
                  <a:lnTo>
                    <a:pt x="5" y="0"/>
                  </a:lnTo>
                  <a:lnTo>
                    <a:pt x="9" y="1"/>
                  </a:lnTo>
                  <a:lnTo>
                    <a:pt x="10" y="5"/>
                  </a:lnTo>
                  <a:lnTo>
                    <a:pt x="10" y="5"/>
                  </a:lnTo>
                  <a:close/>
                </a:path>
              </a:pathLst>
            </a:custGeom>
            <a:solidFill>
              <a:srgbClr val="72B6AC"/>
            </a:solidFill>
            <a:ln w="9525">
              <a:noFill/>
              <a:round/>
            </a:ln>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525" name="Freeform 493"/>
            <p:cNvSpPr/>
            <p:nvPr/>
          </p:nvSpPr>
          <p:spPr bwMode="auto">
            <a:xfrm flipH="1">
              <a:off x="2922096" y="2057549"/>
              <a:ext cx="19911" cy="20404"/>
            </a:xfrm>
            <a:custGeom>
              <a:avLst/>
              <a:gdLst/>
              <a:ahLst/>
              <a:cxnLst>
                <a:cxn ang="0">
                  <a:pos x="10" y="5"/>
                </a:cxn>
                <a:cxn ang="0">
                  <a:pos x="10" y="5"/>
                </a:cxn>
                <a:cxn ang="0">
                  <a:pos x="8" y="9"/>
                </a:cxn>
                <a:cxn ang="0">
                  <a:pos x="5" y="11"/>
                </a:cxn>
                <a:cxn ang="0">
                  <a:pos x="5" y="11"/>
                </a:cxn>
                <a:cxn ang="0">
                  <a:pos x="2" y="9"/>
                </a:cxn>
                <a:cxn ang="0">
                  <a:pos x="0" y="5"/>
                </a:cxn>
                <a:cxn ang="0">
                  <a:pos x="0" y="5"/>
                </a:cxn>
                <a:cxn ang="0">
                  <a:pos x="2" y="2"/>
                </a:cxn>
                <a:cxn ang="0">
                  <a:pos x="5" y="0"/>
                </a:cxn>
                <a:cxn ang="0">
                  <a:pos x="5" y="0"/>
                </a:cxn>
                <a:cxn ang="0">
                  <a:pos x="8" y="2"/>
                </a:cxn>
                <a:cxn ang="0">
                  <a:pos x="10" y="5"/>
                </a:cxn>
                <a:cxn ang="0">
                  <a:pos x="10" y="5"/>
                </a:cxn>
              </a:cxnLst>
              <a:rect l="0" t="0" r="r" b="b"/>
              <a:pathLst>
                <a:path w="10" h="11">
                  <a:moveTo>
                    <a:pt x="10" y="5"/>
                  </a:moveTo>
                  <a:lnTo>
                    <a:pt x="10" y="5"/>
                  </a:lnTo>
                  <a:lnTo>
                    <a:pt x="8" y="9"/>
                  </a:lnTo>
                  <a:lnTo>
                    <a:pt x="5" y="11"/>
                  </a:lnTo>
                  <a:lnTo>
                    <a:pt x="5" y="11"/>
                  </a:lnTo>
                  <a:lnTo>
                    <a:pt x="2" y="9"/>
                  </a:lnTo>
                  <a:lnTo>
                    <a:pt x="0" y="5"/>
                  </a:lnTo>
                  <a:lnTo>
                    <a:pt x="0" y="5"/>
                  </a:lnTo>
                  <a:lnTo>
                    <a:pt x="2" y="2"/>
                  </a:lnTo>
                  <a:lnTo>
                    <a:pt x="5" y="0"/>
                  </a:lnTo>
                  <a:lnTo>
                    <a:pt x="5" y="0"/>
                  </a:lnTo>
                  <a:lnTo>
                    <a:pt x="8" y="2"/>
                  </a:lnTo>
                  <a:lnTo>
                    <a:pt x="10" y="5"/>
                  </a:lnTo>
                  <a:lnTo>
                    <a:pt x="10" y="5"/>
                  </a:lnTo>
                  <a:close/>
                </a:path>
              </a:pathLst>
            </a:custGeom>
            <a:solidFill>
              <a:srgbClr val="72B6AC"/>
            </a:solidFill>
            <a:ln w="9525">
              <a:noFill/>
              <a:round/>
            </a:ln>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526" name="Freeform 494"/>
            <p:cNvSpPr/>
            <p:nvPr/>
          </p:nvSpPr>
          <p:spPr bwMode="auto">
            <a:xfrm flipH="1">
              <a:off x="2796657" y="2026018"/>
              <a:ext cx="21903" cy="18548"/>
            </a:xfrm>
            <a:custGeom>
              <a:avLst/>
              <a:gdLst/>
              <a:ahLst/>
              <a:cxnLst>
                <a:cxn ang="0">
                  <a:pos x="11" y="5"/>
                </a:cxn>
                <a:cxn ang="0">
                  <a:pos x="11" y="5"/>
                </a:cxn>
                <a:cxn ang="0">
                  <a:pos x="9" y="9"/>
                </a:cxn>
                <a:cxn ang="0">
                  <a:pos x="5" y="10"/>
                </a:cxn>
                <a:cxn ang="0">
                  <a:pos x="5" y="10"/>
                </a:cxn>
                <a:cxn ang="0">
                  <a:pos x="2" y="9"/>
                </a:cxn>
                <a:cxn ang="0">
                  <a:pos x="0" y="5"/>
                </a:cxn>
                <a:cxn ang="0">
                  <a:pos x="0" y="5"/>
                </a:cxn>
                <a:cxn ang="0">
                  <a:pos x="2" y="2"/>
                </a:cxn>
                <a:cxn ang="0">
                  <a:pos x="5" y="0"/>
                </a:cxn>
                <a:cxn ang="0">
                  <a:pos x="5" y="0"/>
                </a:cxn>
                <a:cxn ang="0">
                  <a:pos x="9" y="2"/>
                </a:cxn>
                <a:cxn ang="0">
                  <a:pos x="11" y="5"/>
                </a:cxn>
                <a:cxn ang="0">
                  <a:pos x="11" y="5"/>
                </a:cxn>
              </a:cxnLst>
              <a:rect l="0" t="0" r="r" b="b"/>
              <a:pathLst>
                <a:path w="11" h="10">
                  <a:moveTo>
                    <a:pt x="11" y="5"/>
                  </a:moveTo>
                  <a:lnTo>
                    <a:pt x="11" y="5"/>
                  </a:lnTo>
                  <a:lnTo>
                    <a:pt x="9" y="9"/>
                  </a:lnTo>
                  <a:lnTo>
                    <a:pt x="5" y="10"/>
                  </a:lnTo>
                  <a:lnTo>
                    <a:pt x="5" y="10"/>
                  </a:lnTo>
                  <a:lnTo>
                    <a:pt x="2" y="9"/>
                  </a:lnTo>
                  <a:lnTo>
                    <a:pt x="0" y="5"/>
                  </a:lnTo>
                  <a:lnTo>
                    <a:pt x="0" y="5"/>
                  </a:lnTo>
                  <a:lnTo>
                    <a:pt x="2" y="2"/>
                  </a:lnTo>
                  <a:lnTo>
                    <a:pt x="5" y="0"/>
                  </a:lnTo>
                  <a:lnTo>
                    <a:pt x="5" y="0"/>
                  </a:lnTo>
                  <a:lnTo>
                    <a:pt x="9" y="2"/>
                  </a:lnTo>
                  <a:lnTo>
                    <a:pt x="11" y="5"/>
                  </a:lnTo>
                  <a:lnTo>
                    <a:pt x="11" y="5"/>
                  </a:lnTo>
                  <a:close/>
                </a:path>
              </a:pathLst>
            </a:custGeom>
            <a:solidFill>
              <a:srgbClr val="72B6AC"/>
            </a:solidFill>
            <a:ln w="9525">
              <a:noFill/>
              <a:round/>
            </a:ln>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527" name="Freeform 495"/>
            <p:cNvSpPr/>
            <p:nvPr/>
          </p:nvSpPr>
          <p:spPr bwMode="auto">
            <a:xfrm flipH="1">
              <a:off x="2846434" y="2113194"/>
              <a:ext cx="19911" cy="18548"/>
            </a:xfrm>
            <a:custGeom>
              <a:avLst/>
              <a:gdLst/>
              <a:ahLst/>
              <a:cxnLst>
                <a:cxn ang="0">
                  <a:pos x="10" y="5"/>
                </a:cxn>
                <a:cxn ang="0">
                  <a:pos x="10" y="5"/>
                </a:cxn>
                <a:cxn ang="0">
                  <a:pos x="9" y="8"/>
                </a:cxn>
                <a:cxn ang="0">
                  <a:pos x="5" y="10"/>
                </a:cxn>
                <a:cxn ang="0">
                  <a:pos x="5" y="10"/>
                </a:cxn>
                <a:cxn ang="0">
                  <a:pos x="2" y="8"/>
                </a:cxn>
                <a:cxn ang="0">
                  <a:pos x="0" y="5"/>
                </a:cxn>
                <a:cxn ang="0">
                  <a:pos x="0" y="5"/>
                </a:cxn>
                <a:cxn ang="0">
                  <a:pos x="2" y="1"/>
                </a:cxn>
                <a:cxn ang="0">
                  <a:pos x="5" y="0"/>
                </a:cxn>
                <a:cxn ang="0">
                  <a:pos x="5" y="0"/>
                </a:cxn>
                <a:cxn ang="0">
                  <a:pos x="9" y="1"/>
                </a:cxn>
                <a:cxn ang="0">
                  <a:pos x="10" y="5"/>
                </a:cxn>
                <a:cxn ang="0">
                  <a:pos x="10" y="5"/>
                </a:cxn>
              </a:cxnLst>
              <a:rect l="0" t="0" r="r" b="b"/>
              <a:pathLst>
                <a:path w="10" h="10">
                  <a:moveTo>
                    <a:pt x="10" y="5"/>
                  </a:moveTo>
                  <a:lnTo>
                    <a:pt x="10" y="5"/>
                  </a:lnTo>
                  <a:lnTo>
                    <a:pt x="9" y="8"/>
                  </a:lnTo>
                  <a:lnTo>
                    <a:pt x="5" y="10"/>
                  </a:lnTo>
                  <a:lnTo>
                    <a:pt x="5" y="10"/>
                  </a:lnTo>
                  <a:lnTo>
                    <a:pt x="2" y="8"/>
                  </a:lnTo>
                  <a:lnTo>
                    <a:pt x="0" y="5"/>
                  </a:lnTo>
                  <a:lnTo>
                    <a:pt x="0" y="5"/>
                  </a:lnTo>
                  <a:lnTo>
                    <a:pt x="2" y="1"/>
                  </a:lnTo>
                  <a:lnTo>
                    <a:pt x="5" y="0"/>
                  </a:lnTo>
                  <a:lnTo>
                    <a:pt x="5" y="0"/>
                  </a:lnTo>
                  <a:lnTo>
                    <a:pt x="9" y="1"/>
                  </a:lnTo>
                  <a:lnTo>
                    <a:pt x="10" y="5"/>
                  </a:lnTo>
                  <a:lnTo>
                    <a:pt x="10" y="5"/>
                  </a:lnTo>
                  <a:close/>
                </a:path>
              </a:pathLst>
            </a:custGeom>
            <a:solidFill>
              <a:srgbClr val="72B6AC"/>
            </a:solidFill>
            <a:ln w="9525">
              <a:noFill/>
              <a:round/>
            </a:ln>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528" name="Freeform 496"/>
            <p:cNvSpPr/>
            <p:nvPr/>
          </p:nvSpPr>
          <p:spPr bwMode="auto">
            <a:xfrm flipH="1">
              <a:off x="2790684" y="1929567"/>
              <a:ext cx="17920" cy="18548"/>
            </a:xfrm>
            <a:custGeom>
              <a:avLst/>
              <a:gdLst/>
              <a:ahLst/>
              <a:cxnLst>
                <a:cxn ang="0">
                  <a:pos x="9" y="5"/>
                </a:cxn>
                <a:cxn ang="0">
                  <a:pos x="9" y="5"/>
                </a:cxn>
                <a:cxn ang="0">
                  <a:pos x="7" y="9"/>
                </a:cxn>
                <a:cxn ang="0">
                  <a:pos x="4" y="10"/>
                </a:cxn>
                <a:cxn ang="0">
                  <a:pos x="4" y="10"/>
                </a:cxn>
                <a:cxn ang="0">
                  <a:pos x="0" y="9"/>
                </a:cxn>
                <a:cxn ang="0">
                  <a:pos x="0" y="5"/>
                </a:cxn>
                <a:cxn ang="0">
                  <a:pos x="0" y="5"/>
                </a:cxn>
                <a:cxn ang="0">
                  <a:pos x="0" y="2"/>
                </a:cxn>
                <a:cxn ang="0">
                  <a:pos x="4" y="0"/>
                </a:cxn>
                <a:cxn ang="0">
                  <a:pos x="4" y="0"/>
                </a:cxn>
                <a:cxn ang="0">
                  <a:pos x="7" y="2"/>
                </a:cxn>
                <a:cxn ang="0">
                  <a:pos x="9" y="5"/>
                </a:cxn>
                <a:cxn ang="0">
                  <a:pos x="9" y="5"/>
                </a:cxn>
              </a:cxnLst>
              <a:rect l="0" t="0" r="r" b="b"/>
              <a:pathLst>
                <a:path w="9" h="10">
                  <a:moveTo>
                    <a:pt x="9" y="5"/>
                  </a:moveTo>
                  <a:lnTo>
                    <a:pt x="9" y="5"/>
                  </a:lnTo>
                  <a:lnTo>
                    <a:pt x="7" y="9"/>
                  </a:lnTo>
                  <a:lnTo>
                    <a:pt x="4" y="10"/>
                  </a:lnTo>
                  <a:lnTo>
                    <a:pt x="4" y="10"/>
                  </a:lnTo>
                  <a:lnTo>
                    <a:pt x="0" y="9"/>
                  </a:lnTo>
                  <a:lnTo>
                    <a:pt x="0" y="5"/>
                  </a:lnTo>
                  <a:lnTo>
                    <a:pt x="0" y="5"/>
                  </a:lnTo>
                  <a:lnTo>
                    <a:pt x="0" y="2"/>
                  </a:lnTo>
                  <a:lnTo>
                    <a:pt x="4" y="0"/>
                  </a:lnTo>
                  <a:lnTo>
                    <a:pt x="4" y="0"/>
                  </a:lnTo>
                  <a:lnTo>
                    <a:pt x="7" y="2"/>
                  </a:lnTo>
                  <a:lnTo>
                    <a:pt x="9" y="5"/>
                  </a:lnTo>
                  <a:lnTo>
                    <a:pt x="9" y="5"/>
                  </a:lnTo>
                  <a:close/>
                </a:path>
              </a:pathLst>
            </a:custGeom>
            <a:solidFill>
              <a:srgbClr val="72B6AC"/>
            </a:solidFill>
            <a:ln w="9525">
              <a:noFill/>
              <a:round/>
            </a:ln>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529" name="Freeform 497"/>
            <p:cNvSpPr/>
            <p:nvPr/>
          </p:nvSpPr>
          <p:spPr bwMode="auto">
            <a:xfrm flipH="1">
              <a:off x="2715023" y="2026018"/>
              <a:ext cx="19911" cy="16694"/>
            </a:xfrm>
            <a:custGeom>
              <a:avLst/>
              <a:gdLst/>
              <a:ahLst/>
              <a:cxnLst>
                <a:cxn ang="0">
                  <a:pos x="10" y="3"/>
                </a:cxn>
                <a:cxn ang="0">
                  <a:pos x="10" y="3"/>
                </a:cxn>
                <a:cxn ang="0">
                  <a:pos x="9" y="7"/>
                </a:cxn>
                <a:cxn ang="0">
                  <a:pos x="5" y="9"/>
                </a:cxn>
                <a:cxn ang="0">
                  <a:pos x="5" y="9"/>
                </a:cxn>
                <a:cxn ang="0">
                  <a:pos x="2" y="7"/>
                </a:cxn>
                <a:cxn ang="0">
                  <a:pos x="0" y="3"/>
                </a:cxn>
                <a:cxn ang="0">
                  <a:pos x="0" y="3"/>
                </a:cxn>
                <a:cxn ang="0">
                  <a:pos x="2" y="0"/>
                </a:cxn>
                <a:cxn ang="0">
                  <a:pos x="5" y="0"/>
                </a:cxn>
                <a:cxn ang="0">
                  <a:pos x="5" y="0"/>
                </a:cxn>
                <a:cxn ang="0">
                  <a:pos x="9" y="0"/>
                </a:cxn>
                <a:cxn ang="0">
                  <a:pos x="10" y="3"/>
                </a:cxn>
                <a:cxn ang="0">
                  <a:pos x="10" y="3"/>
                </a:cxn>
              </a:cxnLst>
              <a:rect l="0" t="0" r="r" b="b"/>
              <a:pathLst>
                <a:path w="10" h="9">
                  <a:moveTo>
                    <a:pt x="10" y="3"/>
                  </a:moveTo>
                  <a:lnTo>
                    <a:pt x="10" y="3"/>
                  </a:lnTo>
                  <a:lnTo>
                    <a:pt x="9" y="7"/>
                  </a:lnTo>
                  <a:lnTo>
                    <a:pt x="5" y="9"/>
                  </a:lnTo>
                  <a:lnTo>
                    <a:pt x="5" y="9"/>
                  </a:lnTo>
                  <a:lnTo>
                    <a:pt x="2" y="7"/>
                  </a:lnTo>
                  <a:lnTo>
                    <a:pt x="0" y="3"/>
                  </a:lnTo>
                  <a:lnTo>
                    <a:pt x="0" y="3"/>
                  </a:lnTo>
                  <a:lnTo>
                    <a:pt x="2" y="0"/>
                  </a:lnTo>
                  <a:lnTo>
                    <a:pt x="5" y="0"/>
                  </a:lnTo>
                  <a:lnTo>
                    <a:pt x="5" y="0"/>
                  </a:lnTo>
                  <a:lnTo>
                    <a:pt x="9" y="0"/>
                  </a:lnTo>
                  <a:lnTo>
                    <a:pt x="10" y="3"/>
                  </a:lnTo>
                  <a:lnTo>
                    <a:pt x="10" y="3"/>
                  </a:lnTo>
                  <a:close/>
                </a:path>
              </a:pathLst>
            </a:custGeom>
            <a:solidFill>
              <a:srgbClr val="72B6AC"/>
            </a:solidFill>
            <a:ln w="9525">
              <a:noFill/>
              <a:round/>
            </a:ln>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530" name="Freeform 498"/>
            <p:cNvSpPr/>
            <p:nvPr/>
          </p:nvSpPr>
          <p:spPr bwMode="auto">
            <a:xfrm flipH="1">
              <a:off x="2870327" y="2176258"/>
              <a:ext cx="19911" cy="20404"/>
            </a:xfrm>
            <a:custGeom>
              <a:avLst/>
              <a:gdLst/>
              <a:ahLst/>
              <a:cxnLst>
                <a:cxn ang="0">
                  <a:pos x="10" y="6"/>
                </a:cxn>
                <a:cxn ang="0">
                  <a:pos x="10" y="6"/>
                </a:cxn>
                <a:cxn ang="0">
                  <a:pos x="8" y="9"/>
                </a:cxn>
                <a:cxn ang="0">
                  <a:pos x="5" y="11"/>
                </a:cxn>
                <a:cxn ang="0">
                  <a:pos x="5" y="11"/>
                </a:cxn>
                <a:cxn ang="0">
                  <a:pos x="2" y="9"/>
                </a:cxn>
                <a:cxn ang="0">
                  <a:pos x="0" y="6"/>
                </a:cxn>
                <a:cxn ang="0">
                  <a:pos x="0" y="6"/>
                </a:cxn>
                <a:cxn ang="0">
                  <a:pos x="2" y="2"/>
                </a:cxn>
                <a:cxn ang="0">
                  <a:pos x="5" y="0"/>
                </a:cxn>
                <a:cxn ang="0">
                  <a:pos x="5" y="0"/>
                </a:cxn>
                <a:cxn ang="0">
                  <a:pos x="8" y="2"/>
                </a:cxn>
                <a:cxn ang="0">
                  <a:pos x="10" y="6"/>
                </a:cxn>
                <a:cxn ang="0">
                  <a:pos x="10" y="6"/>
                </a:cxn>
              </a:cxnLst>
              <a:rect l="0" t="0" r="r" b="b"/>
              <a:pathLst>
                <a:path w="10" h="11">
                  <a:moveTo>
                    <a:pt x="10" y="6"/>
                  </a:moveTo>
                  <a:lnTo>
                    <a:pt x="10" y="6"/>
                  </a:lnTo>
                  <a:lnTo>
                    <a:pt x="8" y="9"/>
                  </a:lnTo>
                  <a:lnTo>
                    <a:pt x="5" y="11"/>
                  </a:lnTo>
                  <a:lnTo>
                    <a:pt x="5" y="11"/>
                  </a:lnTo>
                  <a:lnTo>
                    <a:pt x="2" y="9"/>
                  </a:lnTo>
                  <a:lnTo>
                    <a:pt x="0" y="6"/>
                  </a:lnTo>
                  <a:lnTo>
                    <a:pt x="0" y="6"/>
                  </a:lnTo>
                  <a:lnTo>
                    <a:pt x="2" y="2"/>
                  </a:lnTo>
                  <a:lnTo>
                    <a:pt x="5" y="0"/>
                  </a:lnTo>
                  <a:lnTo>
                    <a:pt x="5" y="0"/>
                  </a:lnTo>
                  <a:lnTo>
                    <a:pt x="8" y="2"/>
                  </a:lnTo>
                  <a:lnTo>
                    <a:pt x="10" y="6"/>
                  </a:lnTo>
                  <a:lnTo>
                    <a:pt x="10" y="6"/>
                  </a:lnTo>
                  <a:close/>
                </a:path>
              </a:pathLst>
            </a:custGeom>
            <a:solidFill>
              <a:srgbClr val="72B6AC"/>
            </a:solidFill>
            <a:ln w="9525">
              <a:noFill/>
              <a:round/>
            </a:ln>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531" name="Freeform 499"/>
            <p:cNvSpPr/>
            <p:nvPr/>
          </p:nvSpPr>
          <p:spPr bwMode="auto">
            <a:xfrm flipH="1">
              <a:off x="2951961" y="2118759"/>
              <a:ext cx="21903" cy="16694"/>
            </a:xfrm>
            <a:custGeom>
              <a:avLst/>
              <a:gdLst/>
              <a:ahLst/>
              <a:cxnLst>
                <a:cxn ang="0">
                  <a:pos x="11" y="5"/>
                </a:cxn>
                <a:cxn ang="0">
                  <a:pos x="11" y="5"/>
                </a:cxn>
                <a:cxn ang="0">
                  <a:pos x="9" y="9"/>
                </a:cxn>
                <a:cxn ang="0">
                  <a:pos x="5" y="9"/>
                </a:cxn>
                <a:cxn ang="0">
                  <a:pos x="5" y="9"/>
                </a:cxn>
                <a:cxn ang="0">
                  <a:pos x="2" y="9"/>
                </a:cxn>
                <a:cxn ang="0">
                  <a:pos x="0" y="5"/>
                </a:cxn>
                <a:cxn ang="0">
                  <a:pos x="0" y="5"/>
                </a:cxn>
                <a:cxn ang="0">
                  <a:pos x="2" y="2"/>
                </a:cxn>
                <a:cxn ang="0">
                  <a:pos x="5" y="0"/>
                </a:cxn>
                <a:cxn ang="0">
                  <a:pos x="5" y="0"/>
                </a:cxn>
                <a:cxn ang="0">
                  <a:pos x="9" y="2"/>
                </a:cxn>
                <a:cxn ang="0">
                  <a:pos x="11" y="5"/>
                </a:cxn>
                <a:cxn ang="0">
                  <a:pos x="11" y="5"/>
                </a:cxn>
              </a:cxnLst>
              <a:rect l="0" t="0" r="r" b="b"/>
              <a:pathLst>
                <a:path w="11" h="9">
                  <a:moveTo>
                    <a:pt x="11" y="5"/>
                  </a:moveTo>
                  <a:lnTo>
                    <a:pt x="11" y="5"/>
                  </a:lnTo>
                  <a:lnTo>
                    <a:pt x="9" y="9"/>
                  </a:lnTo>
                  <a:lnTo>
                    <a:pt x="5" y="9"/>
                  </a:lnTo>
                  <a:lnTo>
                    <a:pt x="5" y="9"/>
                  </a:lnTo>
                  <a:lnTo>
                    <a:pt x="2" y="9"/>
                  </a:lnTo>
                  <a:lnTo>
                    <a:pt x="0" y="5"/>
                  </a:lnTo>
                  <a:lnTo>
                    <a:pt x="0" y="5"/>
                  </a:lnTo>
                  <a:lnTo>
                    <a:pt x="2" y="2"/>
                  </a:lnTo>
                  <a:lnTo>
                    <a:pt x="5" y="0"/>
                  </a:lnTo>
                  <a:lnTo>
                    <a:pt x="5" y="0"/>
                  </a:lnTo>
                  <a:lnTo>
                    <a:pt x="9" y="2"/>
                  </a:lnTo>
                  <a:lnTo>
                    <a:pt x="11" y="5"/>
                  </a:lnTo>
                  <a:lnTo>
                    <a:pt x="11" y="5"/>
                  </a:lnTo>
                  <a:close/>
                </a:path>
              </a:pathLst>
            </a:custGeom>
            <a:solidFill>
              <a:srgbClr val="72B6AC"/>
            </a:solidFill>
            <a:ln w="9525">
              <a:noFill/>
              <a:round/>
            </a:ln>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532" name="Freeform 500"/>
            <p:cNvSpPr/>
            <p:nvPr/>
          </p:nvSpPr>
          <p:spPr bwMode="auto">
            <a:xfrm flipH="1">
              <a:off x="2977846" y="2222629"/>
              <a:ext cx="19911" cy="18548"/>
            </a:xfrm>
            <a:custGeom>
              <a:avLst/>
              <a:gdLst/>
              <a:ahLst/>
              <a:cxnLst>
                <a:cxn ang="0">
                  <a:pos x="10" y="5"/>
                </a:cxn>
                <a:cxn ang="0">
                  <a:pos x="10" y="5"/>
                </a:cxn>
                <a:cxn ang="0">
                  <a:pos x="9" y="8"/>
                </a:cxn>
                <a:cxn ang="0">
                  <a:pos x="5" y="10"/>
                </a:cxn>
                <a:cxn ang="0">
                  <a:pos x="5" y="10"/>
                </a:cxn>
                <a:cxn ang="0">
                  <a:pos x="2" y="8"/>
                </a:cxn>
                <a:cxn ang="0">
                  <a:pos x="0" y="5"/>
                </a:cxn>
                <a:cxn ang="0">
                  <a:pos x="0" y="5"/>
                </a:cxn>
                <a:cxn ang="0">
                  <a:pos x="2" y="1"/>
                </a:cxn>
                <a:cxn ang="0">
                  <a:pos x="5" y="0"/>
                </a:cxn>
                <a:cxn ang="0">
                  <a:pos x="5" y="0"/>
                </a:cxn>
                <a:cxn ang="0">
                  <a:pos x="9" y="1"/>
                </a:cxn>
                <a:cxn ang="0">
                  <a:pos x="10" y="5"/>
                </a:cxn>
                <a:cxn ang="0">
                  <a:pos x="10" y="5"/>
                </a:cxn>
              </a:cxnLst>
              <a:rect l="0" t="0" r="r" b="b"/>
              <a:pathLst>
                <a:path w="10" h="10">
                  <a:moveTo>
                    <a:pt x="10" y="5"/>
                  </a:moveTo>
                  <a:lnTo>
                    <a:pt x="10" y="5"/>
                  </a:lnTo>
                  <a:lnTo>
                    <a:pt x="9" y="8"/>
                  </a:lnTo>
                  <a:lnTo>
                    <a:pt x="5" y="10"/>
                  </a:lnTo>
                  <a:lnTo>
                    <a:pt x="5" y="10"/>
                  </a:lnTo>
                  <a:lnTo>
                    <a:pt x="2" y="8"/>
                  </a:lnTo>
                  <a:lnTo>
                    <a:pt x="0" y="5"/>
                  </a:lnTo>
                  <a:lnTo>
                    <a:pt x="0" y="5"/>
                  </a:lnTo>
                  <a:lnTo>
                    <a:pt x="2" y="1"/>
                  </a:lnTo>
                  <a:lnTo>
                    <a:pt x="5" y="0"/>
                  </a:lnTo>
                  <a:lnTo>
                    <a:pt x="5" y="0"/>
                  </a:lnTo>
                  <a:lnTo>
                    <a:pt x="9" y="1"/>
                  </a:lnTo>
                  <a:lnTo>
                    <a:pt x="10" y="5"/>
                  </a:lnTo>
                  <a:lnTo>
                    <a:pt x="10" y="5"/>
                  </a:lnTo>
                  <a:close/>
                </a:path>
              </a:pathLst>
            </a:custGeom>
            <a:solidFill>
              <a:srgbClr val="72B6AC"/>
            </a:solidFill>
            <a:ln w="9525">
              <a:noFill/>
              <a:round/>
            </a:ln>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533" name="Freeform 501"/>
            <p:cNvSpPr/>
            <p:nvPr/>
          </p:nvSpPr>
          <p:spPr bwMode="auto">
            <a:xfrm flipH="1">
              <a:off x="2908159" y="2235612"/>
              <a:ext cx="19911" cy="14839"/>
            </a:xfrm>
            <a:custGeom>
              <a:avLst/>
              <a:gdLst/>
              <a:ahLst/>
              <a:cxnLst>
                <a:cxn ang="0">
                  <a:pos x="10" y="5"/>
                </a:cxn>
                <a:cxn ang="0">
                  <a:pos x="10" y="5"/>
                </a:cxn>
                <a:cxn ang="0">
                  <a:pos x="8" y="8"/>
                </a:cxn>
                <a:cxn ang="0">
                  <a:pos x="5" y="8"/>
                </a:cxn>
                <a:cxn ang="0">
                  <a:pos x="5" y="8"/>
                </a:cxn>
                <a:cxn ang="0">
                  <a:pos x="1" y="8"/>
                </a:cxn>
                <a:cxn ang="0">
                  <a:pos x="0" y="5"/>
                </a:cxn>
                <a:cxn ang="0">
                  <a:pos x="0" y="5"/>
                </a:cxn>
                <a:cxn ang="0">
                  <a:pos x="1" y="1"/>
                </a:cxn>
                <a:cxn ang="0">
                  <a:pos x="5" y="0"/>
                </a:cxn>
                <a:cxn ang="0">
                  <a:pos x="5" y="0"/>
                </a:cxn>
                <a:cxn ang="0">
                  <a:pos x="8" y="1"/>
                </a:cxn>
                <a:cxn ang="0">
                  <a:pos x="10" y="5"/>
                </a:cxn>
                <a:cxn ang="0">
                  <a:pos x="10" y="5"/>
                </a:cxn>
              </a:cxnLst>
              <a:rect l="0" t="0" r="r" b="b"/>
              <a:pathLst>
                <a:path w="10" h="8">
                  <a:moveTo>
                    <a:pt x="10" y="5"/>
                  </a:moveTo>
                  <a:lnTo>
                    <a:pt x="10" y="5"/>
                  </a:lnTo>
                  <a:lnTo>
                    <a:pt x="8" y="8"/>
                  </a:lnTo>
                  <a:lnTo>
                    <a:pt x="5" y="8"/>
                  </a:lnTo>
                  <a:lnTo>
                    <a:pt x="5" y="8"/>
                  </a:lnTo>
                  <a:lnTo>
                    <a:pt x="1" y="8"/>
                  </a:lnTo>
                  <a:lnTo>
                    <a:pt x="0" y="5"/>
                  </a:lnTo>
                  <a:lnTo>
                    <a:pt x="0" y="5"/>
                  </a:lnTo>
                  <a:lnTo>
                    <a:pt x="1" y="1"/>
                  </a:lnTo>
                  <a:lnTo>
                    <a:pt x="5" y="0"/>
                  </a:lnTo>
                  <a:lnTo>
                    <a:pt x="5" y="0"/>
                  </a:lnTo>
                  <a:lnTo>
                    <a:pt x="8" y="1"/>
                  </a:lnTo>
                  <a:lnTo>
                    <a:pt x="10" y="5"/>
                  </a:lnTo>
                  <a:lnTo>
                    <a:pt x="10" y="5"/>
                  </a:lnTo>
                  <a:close/>
                </a:path>
              </a:pathLst>
            </a:custGeom>
            <a:solidFill>
              <a:srgbClr val="72B6AC"/>
            </a:solidFill>
            <a:ln w="9525">
              <a:noFill/>
              <a:round/>
            </a:ln>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534" name="Freeform 502"/>
            <p:cNvSpPr/>
            <p:nvPr/>
          </p:nvSpPr>
          <p:spPr bwMode="auto">
            <a:xfrm flipH="1">
              <a:off x="2965899" y="2307951"/>
              <a:ext cx="17920" cy="20404"/>
            </a:xfrm>
            <a:custGeom>
              <a:avLst/>
              <a:gdLst/>
              <a:ahLst/>
              <a:cxnLst>
                <a:cxn ang="0">
                  <a:pos x="9" y="6"/>
                </a:cxn>
                <a:cxn ang="0">
                  <a:pos x="9" y="6"/>
                </a:cxn>
                <a:cxn ang="0">
                  <a:pos x="7" y="9"/>
                </a:cxn>
                <a:cxn ang="0">
                  <a:pos x="3" y="11"/>
                </a:cxn>
                <a:cxn ang="0">
                  <a:pos x="3" y="11"/>
                </a:cxn>
                <a:cxn ang="0">
                  <a:pos x="0" y="9"/>
                </a:cxn>
                <a:cxn ang="0">
                  <a:pos x="0" y="6"/>
                </a:cxn>
                <a:cxn ang="0">
                  <a:pos x="0" y="6"/>
                </a:cxn>
                <a:cxn ang="0">
                  <a:pos x="0" y="2"/>
                </a:cxn>
                <a:cxn ang="0">
                  <a:pos x="3" y="0"/>
                </a:cxn>
                <a:cxn ang="0">
                  <a:pos x="3" y="0"/>
                </a:cxn>
                <a:cxn ang="0">
                  <a:pos x="7" y="2"/>
                </a:cxn>
                <a:cxn ang="0">
                  <a:pos x="9" y="6"/>
                </a:cxn>
                <a:cxn ang="0">
                  <a:pos x="9" y="6"/>
                </a:cxn>
              </a:cxnLst>
              <a:rect l="0" t="0" r="r" b="b"/>
              <a:pathLst>
                <a:path w="9" h="11">
                  <a:moveTo>
                    <a:pt x="9" y="6"/>
                  </a:moveTo>
                  <a:lnTo>
                    <a:pt x="9" y="6"/>
                  </a:lnTo>
                  <a:lnTo>
                    <a:pt x="7" y="9"/>
                  </a:lnTo>
                  <a:lnTo>
                    <a:pt x="3" y="11"/>
                  </a:lnTo>
                  <a:lnTo>
                    <a:pt x="3" y="11"/>
                  </a:lnTo>
                  <a:lnTo>
                    <a:pt x="0" y="9"/>
                  </a:lnTo>
                  <a:lnTo>
                    <a:pt x="0" y="6"/>
                  </a:lnTo>
                  <a:lnTo>
                    <a:pt x="0" y="6"/>
                  </a:lnTo>
                  <a:lnTo>
                    <a:pt x="0" y="2"/>
                  </a:lnTo>
                  <a:lnTo>
                    <a:pt x="3" y="0"/>
                  </a:lnTo>
                  <a:lnTo>
                    <a:pt x="3" y="0"/>
                  </a:lnTo>
                  <a:lnTo>
                    <a:pt x="7" y="2"/>
                  </a:lnTo>
                  <a:lnTo>
                    <a:pt x="9" y="6"/>
                  </a:lnTo>
                  <a:lnTo>
                    <a:pt x="9" y="6"/>
                  </a:lnTo>
                  <a:close/>
                </a:path>
              </a:pathLst>
            </a:custGeom>
            <a:solidFill>
              <a:srgbClr val="72B6AC"/>
            </a:solidFill>
            <a:ln w="9525">
              <a:noFill/>
              <a:round/>
            </a:ln>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535" name="Freeform 503"/>
            <p:cNvSpPr/>
            <p:nvPr/>
          </p:nvSpPr>
          <p:spPr bwMode="auto">
            <a:xfrm flipH="1">
              <a:off x="2766791" y="2083517"/>
              <a:ext cx="19911" cy="18548"/>
            </a:xfrm>
            <a:custGeom>
              <a:avLst/>
              <a:gdLst/>
              <a:ahLst/>
              <a:cxnLst>
                <a:cxn ang="0">
                  <a:pos x="10" y="5"/>
                </a:cxn>
                <a:cxn ang="0">
                  <a:pos x="10" y="5"/>
                </a:cxn>
                <a:cxn ang="0">
                  <a:pos x="9" y="9"/>
                </a:cxn>
                <a:cxn ang="0">
                  <a:pos x="5" y="10"/>
                </a:cxn>
                <a:cxn ang="0">
                  <a:pos x="5" y="10"/>
                </a:cxn>
                <a:cxn ang="0">
                  <a:pos x="2" y="9"/>
                </a:cxn>
                <a:cxn ang="0">
                  <a:pos x="0" y="5"/>
                </a:cxn>
                <a:cxn ang="0">
                  <a:pos x="0" y="5"/>
                </a:cxn>
                <a:cxn ang="0">
                  <a:pos x="2" y="2"/>
                </a:cxn>
                <a:cxn ang="0">
                  <a:pos x="5" y="0"/>
                </a:cxn>
                <a:cxn ang="0">
                  <a:pos x="5" y="0"/>
                </a:cxn>
                <a:cxn ang="0">
                  <a:pos x="9" y="2"/>
                </a:cxn>
                <a:cxn ang="0">
                  <a:pos x="10" y="5"/>
                </a:cxn>
                <a:cxn ang="0">
                  <a:pos x="10" y="5"/>
                </a:cxn>
              </a:cxnLst>
              <a:rect l="0" t="0" r="r" b="b"/>
              <a:pathLst>
                <a:path w="10" h="10">
                  <a:moveTo>
                    <a:pt x="10" y="5"/>
                  </a:moveTo>
                  <a:lnTo>
                    <a:pt x="10" y="5"/>
                  </a:lnTo>
                  <a:lnTo>
                    <a:pt x="9" y="9"/>
                  </a:lnTo>
                  <a:lnTo>
                    <a:pt x="5" y="10"/>
                  </a:lnTo>
                  <a:lnTo>
                    <a:pt x="5" y="10"/>
                  </a:lnTo>
                  <a:lnTo>
                    <a:pt x="2" y="9"/>
                  </a:lnTo>
                  <a:lnTo>
                    <a:pt x="0" y="5"/>
                  </a:lnTo>
                  <a:lnTo>
                    <a:pt x="0" y="5"/>
                  </a:lnTo>
                  <a:lnTo>
                    <a:pt x="2" y="2"/>
                  </a:lnTo>
                  <a:lnTo>
                    <a:pt x="5" y="0"/>
                  </a:lnTo>
                  <a:lnTo>
                    <a:pt x="5" y="0"/>
                  </a:lnTo>
                  <a:lnTo>
                    <a:pt x="9" y="2"/>
                  </a:lnTo>
                  <a:lnTo>
                    <a:pt x="10" y="5"/>
                  </a:lnTo>
                  <a:lnTo>
                    <a:pt x="10" y="5"/>
                  </a:lnTo>
                  <a:close/>
                </a:path>
              </a:pathLst>
            </a:custGeom>
            <a:solidFill>
              <a:srgbClr val="72B6AC"/>
            </a:solidFill>
            <a:ln w="9525">
              <a:noFill/>
              <a:round/>
            </a:ln>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536" name="Freeform 504"/>
            <p:cNvSpPr/>
            <p:nvPr/>
          </p:nvSpPr>
          <p:spPr bwMode="auto">
            <a:xfrm flipH="1">
              <a:off x="2635380" y="1807149"/>
              <a:ext cx="133403" cy="96451"/>
            </a:xfrm>
            <a:custGeom>
              <a:avLst/>
              <a:gdLst/>
              <a:ahLst/>
              <a:cxnLst>
                <a:cxn ang="0">
                  <a:pos x="67" y="10"/>
                </a:cxn>
                <a:cxn ang="0">
                  <a:pos x="65" y="0"/>
                </a:cxn>
                <a:cxn ang="0">
                  <a:pos x="65" y="0"/>
                </a:cxn>
                <a:cxn ang="0">
                  <a:pos x="34" y="21"/>
                </a:cxn>
                <a:cxn ang="0">
                  <a:pos x="0" y="42"/>
                </a:cxn>
                <a:cxn ang="0">
                  <a:pos x="5" y="52"/>
                </a:cxn>
                <a:cxn ang="0">
                  <a:pos x="5" y="52"/>
                </a:cxn>
                <a:cxn ang="0">
                  <a:pos x="22" y="43"/>
                </a:cxn>
                <a:cxn ang="0">
                  <a:pos x="38" y="33"/>
                </a:cxn>
                <a:cxn ang="0">
                  <a:pos x="53" y="22"/>
                </a:cxn>
                <a:cxn ang="0">
                  <a:pos x="67" y="10"/>
                </a:cxn>
                <a:cxn ang="0">
                  <a:pos x="67" y="10"/>
                </a:cxn>
              </a:cxnLst>
              <a:rect l="0" t="0" r="r" b="b"/>
              <a:pathLst>
                <a:path w="67" h="52">
                  <a:moveTo>
                    <a:pt x="67" y="10"/>
                  </a:moveTo>
                  <a:lnTo>
                    <a:pt x="65" y="0"/>
                  </a:lnTo>
                  <a:lnTo>
                    <a:pt x="65" y="0"/>
                  </a:lnTo>
                  <a:lnTo>
                    <a:pt x="34" y="21"/>
                  </a:lnTo>
                  <a:lnTo>
                    <a:pt x="0" y="42"/>
                  </a:lnTo>
                  <a:lnTo>
                    <a:pt x="5" y="52"/>
                  </a:lnTo>
                  <a:lnTo>
                    <a:pt x="5" y="52"/>
                  </a:lnTo>
                  <a:lnTo>
                    <a:pt x="22" y="43"/>
                  </a:lnTo>
                  <a:lnTo>
                    <a:pt x="38" y="33"/>
                  </a:lnTo>
                  <a:lnTo>
                    <a:pt x="53" y="22"/>
                  </a:lnTo>
                  <a:lnTo>
                    <a:pt x="67" y="10"/>
                  </a:lnTo>
                  <a:lnTo>
                    <a:pt x="67" y="10"/>
                  </a:lnTo>
                  <a:close/>
                </a:path>
              </a:pathLst>
            </a:custGeom>
            <a:solidFill>
              <a:srgbClr val="9A79B3"/>
            </a:solidFill>
            <a:ln w="9525">
              <a:noFill/>
              <a:round/>
            </a:ln>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537" name="Freeform 505"/>
            <p:cNvSpPr/>
            <p:nvPr/>
          </p:nvSpPr>
          <p:spPr bwMode="auto">
            <a:xfrm flipH="1">
              <a:off x="2627415" y="1825697"/>
              <a:ext cx="131411" cy="94596"/>
            </a:xfrm>
            <a:custGeom>
              <a:avLst/>
              <a:gdLst/>
              <a:ahLst/>
              <a:cxnLst>
                <a:cxn ang="0">
                  <a:pos x="66" y="11"/>
                </a:cxn>
                <a:cxn ang="0">
                  <a:pos x="62" y="0"/>
                </a:cxn>
                <a:cxn ang="0">
                  <a:pos x="62" y="0"/>
                </a:cxn>
                <a:cxn ang="0">
                  <a:pos x="48" y="12"/>
                </a:cxn>
                <a:cxn ang="0">
                  <a:pos x="33" y="23"/>
                </a:cxn>
                <a:cxn ang="0">
                  <a:pos x="17" y="33"/>
                </a:cxn>
                <a:cxn ang="0">
                  <a:pos x="0" y="42"/>
                </a:cxn>
                <a:cxn ang="0">
                  <a:pos x="5" y="51"/>
                </a:cxn>
                <a:cxn ang="0">
                  <a:pos x="5" y="51"/>
                </a:cxn>
                <a:cxn ang="0">
                  <a:pos x="38" y="33"/>
                </a:cxn>
                <a:cxn ang="0">
                  <a:pos x="52" y="23"/>
                </a:cxn>
                <a:cxn ang="0">
                  <a:pos x="66" y="11"/>
                </a:cxn>
                <a:cxn ang="0">
                  <a:pos x="66" y="11"/>
                </a:cxn>
              </a:cxnLst>
              <a:rect l="0" t="0" r="r" b="b"/>
              <a:pathLst>
                <a:path w="66" h="51">
                  <a:moveTo>
                    <a:pt x="66" y="11"/>
                  </a:moveTo>
                  <a:lnTo>
                    <a:pt x="62" y="0"/>
                  </a:lnTo>
                  <a:lnTo>
                    <a:pt x="62" y="0"/>
                  </a:lnTo>
                  <a:lnTo>
                    <a:pt x="48" y="12"/>
                  </a:lnTo>
                  <a:lnTo>
                    <a:pt x="33" y="23"/>
                  </a:lnTo>
                  <a:lnTo>
                    <a:pt x="17" y="33"/>
                  </a:lnTo>
                  <a:lnTo>
                    <a:pt x="0" y="42"/>
                  </a:lnTo>
                  <a:lnTo>
                    <a:pt x="5" y="51"/>
                  </a:lnTo>
                  <a:lnTo>
                    <a:pt x="5" y="51"/>
                  </a:lnTo>
                  <a:lnTo>
                    <a:pt x="38" y="33"/>
                  </a:lnTo>
                  <a:lnTo>
                    <a:pt x="52" y="23"/>
                  </a:lnTo>
                  <a:lnTo>
                    <a:pt x="66" y="11"/>
                  </a:lnTo>
                  <a:lnTo>
                    <a:pt x="66" y="11"/>
                  </a:lnTo>
                  <a:close/>
                </a:path>
              </a:pathLst>
            </a:custGeom>
            <a:solidFill>
              <a:srgbClr val="9AC5B3"/>
            </a:solidFill>
            <a:ln w="9525">
              <a:noFill/>
              <a:round/>
            </a:ln>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538" name="Freeform 506"/>
            <p:cNvSpPr/>
            <p:nvPr/>
          </p:nvSpPr>
          <p:spPr bwMode="auto">
            <a:xfrm flipH="1">
              <a:off x="2613477" y="1864648"/>
              <a:ext cx="125439" cy="96451"/>
            </a:xfrm>
            <a:custGeom>
              <a:avLst/>
              <a:gdLst/>
              <a:ahLst/>
              <a:cxnLst>
                <a:cxn ang="0">
                  <a:pos x="63" y="11"/>
                </a:cxn>
                <a:cxn ang="0">
                  <a:pos x="59" y="0"/>
                </a:cxn>
                <a:cxn ang="0">
                  <a:pos x="59" y="0"/>
                </a:cxn>
                <a:cxn ang="0">
                  <a:pos x="31" y="23"/>
                </a:cxn>
                <a:cxn ang="0">
                  <a:pos x="16" y="31"/>
                </a:cxn>
                <a:cxn ang="0">
                  <a:pos x="0" y="40"/>
                </a:cxn>
                <a:cxn ang="0">
                  <a:pos x="5" y="52"/>
                </a:cxn>
                <a:cxn ang="0">
                  <a:pos x="5" y="52"/>
                </a:cxn>
                <a:cxn ang="0">
                  <a:pos x="21" y="44"/>
                </a:cxn>
                <a:cxn ang="0">
                  <a:pos x="35" y="33"/>
                </a:cxn>
                <a:cxn ang="0">
                  <a:pos x="49" y="23"/>
                </a:cxn>
                <a:cxn ang="0">
                  <a:pos x="63" y="11"/>
                </a:cxn>
                <a:cxn ang="0">
                  <a:pos x="63" y="11"/>
                </a:cxn>
              </a:cxnLst>
              <a:rect l="0" t="0" r="r" b="b"/>
              <a:pathLst>
                <a:path w="63" h="52">
                  <a:moveTo>
                    <a:pt x="63" y="11"/>
                  </a:moveTo>
                  <a:lnTo>
                    <a:pt x="59" y="0"/>
                  </a:lnTo>
                  <a:lnTo>
                    <a:pt x="59" y="0"/>
                  </a:lnTo>
                  <a:lnTo>
                    <a:pt x="31" y="23"/>
                  </a:lnTo>
                  <a:lnTo>
                    <a:pt x="16" y="31"/>
                  </a:lnTo>
                  <a:lnTo>
                    <a:pt x="0" y="40"/>
                  </a:lnTo>
                  <a:lnTo>
                    <a:pt x="5" y="52"/>
                  </a:lnTo>
                  <a:lnTo>
                    <a:pt x="5" y="52"/>
                  </a:lnTo>
                  <a:lnTo>
                    <a:pt x="21" y="44"/>
                  </a:lnTo>
                  <a:lnTo>
                    <a:pt x="35" y="33"/>
                  </a:lnTo>
                  <a:lnTo>
                    <a:pt x="49" y="23"/>
                  </a:lnTo>
                  <a:lnTo>
                    <a:pt x="63" y="11"/>
                  </a:lnTo>
                  <a:lnTo>
                    <a:pt x="63" y="11"/>
                  </a:lnTo>
                  <a:close/>
                </a:path>
              </a:pathLst>
            </a:custGeom>
            <a:solidFill>
              <a:srgbClr val="9AC5B3"/>
            </a:solidFill>
            <a:ln w="9525">
              <a:noFill/>
              <a:round/>
            </a:ln>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539" name="Freeform 507"/>
            <p:cNvSpPr/>
            <p:nvPr/>
          </p:nvSpPr>
          <p:spPr bwMode="auto">
            <a:xfrm flipH="1">
              <a:off x="2611487" y="1885052"/>
              <a:ext cx="117474" cy="98306"/>
            </a:xfrm>
            <a:custGeom>
              <a:avLst/>
              <a:gdLst/>
              <a:ahLst/>
              <a:cxnLst>
                <a:cxn ang="0">
                  <a:pos x="59" y="10"/>
                </a:cxn>
                <a:cxn ang="0">
                  <a:pos x="58" y="0"/>
                </a:cxn>
                <a:cxn ang="0">
                  <a:pos x="58" y="0"/>
                </a:cxn>
                <a:cxn ang="0">
                  <a:pos x="44" y="12"/>
                </a:cxn>
                <a:cxn ang="0">
                  <a:pos x="30" y="22"/>
                </a:cxn>
                <a:cxn ang="0">
                  <a:pos x="16" y="33"/>
                </a:cxn>
                <a:cxn ang="0">
                  <a:pos x="0" y="41"/>
                </a:cxn>
                <a:cxn ang="0">
                  <a:pos x="6" y="53"/>
                </a:cxn>
                <a:cxn ang="0">
                  <a:pos x="6" y="53"/>
                </a:cxn>
                <a:cxn ang="0">
                  <a:pos x="21" y="45"/>
                </a:cxn>
                <a:cxn ang="0">
                  <a:pos x="35" y="34"/>
                </a:cxn>
                <a:cxn ang="0">
                  <a:pos x="47" y="22"/>
                </a:cxn>
                <a:cxn ang="0">
                  <a:pos x="59" y="10"/>
                </a:cxn>
                <a:cxn ang="0">
                  <a:pos x="59" y="10"/>
                </a:cxn>
              </a:cxnLst>
              <a:rect l="0" t="0" r="r" b="b"/>
              <a:pathLst>
                <a:path w="59" h="53">
                  <a:moveTo>
                    <a:pt x="59" y="10"/>
                  </a:moveTo>
                  <a:lnTo>
                    <a:pt x="58" y="0"/>
                  </a:lnTo>
                  <a:lnTo>
                    <a:pt x="58" y="0"/>
                  </a:lnTo>
                  <a:lnTo>
                    <a:pt x="44" y="12"/>
                  </a:lnTo>
                  <a:lnTo>
                    <a:pt x="30" y="22"/>
                  </a:lnTo>
                  <a:lnTo>
                    <a:pt x="16" y="33"/>
                  </a:lnTo>
                  <a:lnTo>
                    <a:pt x="0" y="41"/>
                  </a:lnTo>
                  <a:lnTo>
                    <a:pt x="6" y="53"/>
                  </a:lnTo>
                  <a:lnTo>
                    <a:pt x="6" y="53"/>
                  </a:lnTo>
                  <a:lnTo>
                    <a:pt x="21" y="45"/>
                  </a:lnTo>
                  <a:lnTo>
                    <a:pt x="35" y="34"/>
                  </a:lnTo>
                  <a:lnTo>
                    <a:pt x="47" y="22"/>
                  </a:lnTo>
                  <a:lnTo>
                    <a:pt x="59" y="10"/>
                  </a:lnTo>
                  <a:lnTo>
                    <a:pt x="59" y="10"/>
                  </a:lnTo>
                  <a:close/>
                </a:path>
              </a:pathLst>
            </a:custGeom>
            <a:solidFill>
              <a:srgbClr val="9A79B3"/>
            </a:solidFill>
            <a:ln w="9525">
              <a:noFill/>
              <a:round/>
            </a:ln>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540" name="Freeform 508"/>
            <p:cNvSpPr/>
            <p:nvPr/>
          </p:nvSpPr>
          <p:spPr bwMode="auto">
            <a:xfrm flipH="1">
              <a:off x="2631398" y="1951825"/>
              <a:ext cx="75661" cy="79758"/>
            </a:xfrm>
            <a:custGeom>
              <a:avLst/>
              <a:gdLst/>
              <a:ahLst/>
              <a:cxnLst>
                <a:cxn ang="0">
                  <a:pos x="8" y="43"/>
                </a:cxn>
                <a:cxn ang="0">
                  <a:pos x="8" y="43"/>
                </a:cxn>
                <a:cxn ang="0">
                  <a:pos x="38" y="0"/>
                </a:cxn>
                <a:cxn ang="0">
                  <a:pos x="38" y="0"/>
                </a:cxn>
                <a:cxn ang="0">
                  <a:pos x="21" y="16"/>
                </a:cxn>
                <a:cxn ang="0">
                  <a:pos x="10" y="23"/>
                </a:cxn>
                <a:cxn ang="0">
                  <a:pos x="0" y="28"/>
                </a:cxn>
                <a:cxn ang="0">
                  <a:pos x="8" y="43"/>
                </a:cxn>
              </a:cxnLst>
              <a:rect l="0" t="0" r="r" b="b"/>
              <a:pathLst>
                <a:path w="38" h="43">
                  <a:moveTo>
                    <a:pt x="8" y="43"/>
                  </a:moveTo>
                  <a:lnTo>
                    <a:pt x="8" y="43"/>
                  </a:lnTo>
                  <a:lnTo>
                    <a:pt x="38" y="0"/>
                  </a:lnTo>
                  <a:lnTo>
                    <a:pt x="38" y="0"/>
                  </a:lnTo>
                  <a:lnTo>
                    <a:pt x="21" y="16"/>
                  </a:lnTo>
                  <a:lnTo>
                    <a:pt x="10" y="23"/>
                  </a:lnTo>
                  <a:lnTo>
                    <a:pt x="0" y="28"/>
                  </a:lnTo>
                  <a:lnTo>
                    <a:pt x="8" y="43"/>
                  </a:lnTo>
                  <a:close/>
                </a:path>
              </a:pathLst>
            </a:custGeom>
            <a:solidFill>
              <a:srgbClr val="9A79B3"/>
            </a:solidFill>
            <a:ln w="9525">
              <a:noFill/>
              <a:round/>
            </a:ln>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541" name="Freeform 509"/>
            <p:cNvSpPr/>
            <p:nvPr/>
          </p:nvSpPr>
          <p:spPr bwMode="auto">
            <a:xfrm flipH="1">
              <a:off x="2607505" y="1903600"/>
              <a:ext cx="109510" cy="100160"/>
            </a:xfrm>
            <a:custGeom>
              <a:avLst/>
              <a:gdLst/>
              <a:ahLst/>
              <a:cxnLst>
                <a:cxn ang="0">
                  <a:pos x="53" y="0"/>
                </a:cxn>
                <a:cxn ang="0">
                  <a:pos x="53" y="0"/>
                </a:cxn>
                <a:cxn ang="0">
                  <a:pos x="41" y="12"/>
                </a:cxn>
                <a:cxn ang="0">
                  <a:pos x="29" y="24"/>
                </a:cxn>
                <a:cxn ang="0">
                  <a:pos x="15" y="35"/>
                </a:cxn>
                <a:cxn ang="0">
                  <a:pos x="0" y="43"/>
                </a:cxn>
                <a:cxn ang="0">
                  <a:pos x="5" y="54"/>
                </a:cxn>
                <a:cxn ang="0">
                  <a:pos x="5" y="54"/>
                </a:cxn>
                <a:cxn ang="0">
                  <a:pos x="15" y="49"/>
                </a:cxn>
                <a:cxn ang="0">
                  <a:pos x="26" y="42"/>
                </a:cxn>
                <a:cxn ang="0">
                  <a:pos x="43" y="26"/>
                </a:cxn>
                <a:cxn ang="0">
                  <a:pos x="43" y="26"/>
                </a:cxn>
                <a:cxn ang="0">
                  <a:pos x="55" y="5"/>
                </a:cxn>
                <a:cxn ang="0">
                  <a:pos x="53" y="0"/>
                </a:cxn>
              </a:cxnLst>
              <a:rect l="0" t="0" r="r" b="b"/>
              <a:pathLst>
                <a:path w="55" h="54">
                  <a:moveTo>
                    <a:pt x="53" y="0"/>
                  </a:moveTo>
                  <a:lnTo>
                    <a:pt x="53" y="0"/>
                  </a:lnTo>
                  <a:lnTo>
                    <a:pt x="41" y="12"/>
                  </a:lnTo>
                  <a:lnTo>
                    <a:pt x="29" y="24"/>
                  </a:lnTo>
                  <a:lnTo>
                    <a:pt x="15" y="35"/>
                  </a:lnTo>
                  <a:lnTo>
                    <a:pt x="0" y="43"/>
                  </a:lnTo>
                  <a:lnTo>
                    <a:pt x="5" y="54"/>
                  </a:lnTo>
                  <a:lnTo>
                    <a:pt x="5" y="54"/>
                  </a:lnTo>
                  <a:lnTo>
                    <a:pt x="15" y="49"/>
                  </a:lnTo>
                  <a:lnTo>
                    <a:pt x="26" y="42"/>
                  </a:lnTo>
                  <a:lnTo>
                    <a:pt x="43" y="26"/>
                  </a:lnTo>
                  <a:lnTo>
                    <a:pt x="43" y="26"/>
                  </a:lnTo>
                  <a:lnTo>
                    <a:pt x="55" y="5"/>
                  </a:lnTo>
                  <a:lnTo>
                    <a:pt x="53" y="0"/>
                  </a:lnTo>
                  <a:close/>
                </a:path>
              </a:pathLst>
            </a:custGeom>
            <a:solidFill>
              <a:srgbClr val="9AC5B3"/>
            </a:solidFill>
            <a:ln w="9525">
              <a:noFill/>
              <a:round/>
            </a:ln>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542" name="Freeform 510"/>
            <p:cNvSpPr/>
            <p:nvPr/>
          </p:nvSpPr>
          <p:spPr bwMode="auto">
            <a:xfrm flipH="1">
              <a:off x="2621443" y="1846100"/>
              <a:ext cx="127429" cy="92741"/>
            </a:xfrm>
            <a:custGeom>
              <a:avLst/>
              <a:gdLst/>
              <a:ahLst/>
              <a:cxnLst>
                <a:cxn ang="0">
                  <a:pos x="64" y="10"/>
                </a:cxn>
                <a:cxn ang="0">
                  <a:pos x="61" y="0"/>
                </a:cxn>
                <a:cxn ang="0">
                  <a:pos x="61" y="0"/>
                </a:cxn>
                <a:cxn ang="0">
                  <a:pos x="47" y="12"/>
                </a:cxn>
                <a:cxn ang="0">
                  <a:pos x="33" y="22"/>
                </a:cxn>
                <a:cxn ang="0">
                  <a:pos x="0" y="40"/>
                </a:cxn>
                <a:cxn ang="0">
                  <a:pos x="5" y="50"/>
                </a:cxn>
                <a:cxn ang="0">
                  <a:pos x="5" y="50"/>
                </a:cxn>
                <a:cxn ang="0">
                  <a:pos x="21" y="41"/>
                </a:cxn>
                <a:cxn ang="0">
                  <a:pos x="36" y="33"/>
                </a:cxn>
                <a:cxn ang="0">
                  <a:pos x="64" y="10"/>
                </a:cxn>
                <a:cxn ang="0">
                  <a:pos x="64" y="10"/>
                </a:cxn>
              </a:cxnLst>
              <a:rect l="0" t="0" r="r" b="b"/>
              <a:pathLst>
                <a:path w="64" h="50">
                  <a:moveTo>
                    <a:pt x="64" y="10"/>
                  </a:moveTo>
                  <a:lnTo>
                    <a:pt x="61" y="0"/>
                  </a:lnTo>
                  <a:lnTo>
                    <a:pt x="61" y="0"/>
                  </a:lnTo>
                  <a:lnTo>
                    <a:pt x="47" y="12"/>
                  </a:lnTo>
                  <a:lnTo>
                    <a:pt x="33" y="22"/>
                  </a:lnTo>
                  <a:lnTo>
                    <a:pt x="0" y="40"/>
                  </a:lnTo>
                  <a:lnTo>
                    <a:pt x="5" y="50"/>
                  </a:lnTo>
                  <a:lnTo>
                    <a:pt x="5" y="50"/>
                  </a:lnTo>
                  <a:lnTo>
                    <a:pt x="21" y="41"/>
                  </a:lnTo>
                  <a:lnTo>
                    <a:pt x="36" y="33"/>
                  </a:lnTo>
                  <a:lnTo>
                    <a:pt x="64" y="10"/>
                  </a:lnTo>
                  <a:lnTo>
                    <a:pt x="64" y="10"/>
                  </a:lnTo>
                  <a:close/>
                </a:path>
              </a:pathLst>
            </a:custGeom>
            <a:solidFill>
              <a:srgbClr val="9A79B3"/>
            </a:solidFill>
            <a:ln w="9525">
              <a:noFill/>
              <a:round/>
            </a:ln>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543" name="Freeform 511"/>
            <p:cNvSpPr/>
            <p:nvPr/>
          </p:nvSpPr>
          <p:spPr bwMode="auto">
            <a:xfrm flipH="1">
              <a:off x="3073418" y="1534490"/>
              <a:ext cx="173225" cy="133547"/>
            </a:xfrm>
            <a:custGeom>
              <a:avLst/>
              <a:gdLst/>
              <a:ahLst/>
              <a:cxnLst>
                <a:cxn ang="0">
                  <a:pos x="12" y="59"/>
                </a:cxn>
                <a:cxn ang="0">
                  <a:pos x="0" y="0"/>
                </a:cxn>
                <a:cxn ang="0">
                  <a:pos x="87" y="10"/>
                </a:cxn>
                <a:cxn ang="0">
                  <a:pos x="47" y="72"/>
                </a:cxn>
                <a:cxn ang="0">
                  <a:pos x="12" y="59"/>
                </a:cxn>
              </a:cxnLst>
              <a:rect l="0" t="0" r="r" b="b"/>
              <a:pathLst>
                <a:path w="87" h="72">
                  <a:moveTo>
                    <a:pt x="12" y="59"/>
                  </a:moveTo>
                  <a:lnTo>
                    <a:pt x="0" y="0"/>
                  </a:lnTo>
                  <a:lnTo>
                    <a:pt x="87" y="10"/>
                  </a:lnTo>
                  <a:lnTo>
                    <a:pt x="47" y="72"/>
                  </a:lnTo>
                  <a:lnTo>
                    <a:pt x="12" y="59"/>
                  </a:lnTo>
                  <a:close/>
                </a:path>
              </a:pathLst>
            </a:custGeom>
            <a:solidFill>
              <a:srgbClr val="D462C0"/>
            </a:solidFill>
            <a:ln w="9525">
              <a:noFill/>
              <a:round/>
            </a:ln>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544" name="Freeform 512"/>
            <p:cNvSpPr/>
            <p:nvPr/>
          </p:nvSpPr>
          <p:spPr bwMode="auto">
            <a:xfrm flipH="1">
              <a:off x="2886256" y="1571586"/>
              <a:ext cx="183179" cy="183628"/>
            </a:xfrm>
            <a:custGeom>
              <a:avLst/>
              <a:gdLst/>
              <a:ahLst/>
              <a:cxnLst>
                <a:cxn ang="0">
                  <a:pos x="46" y="0"/>
                </a:cxn>
                <a:cxn ang="0">
                  <a:pos x="0" y="63"/>
                </a:cxn>
                <a:cxn ang="0">
                  <a:pos x="92" y="99"/>
                </a:cxn>
                <a:cxn ang="0">
                  <a:pos x="81" y="7"/>
                </a:cxn>
                <a:cxn ang="0">
                  <a:pos x="46" y="0"/>
                </a:cxn>
              </a:cxnLst>
              <a:rect l="0" t="0" r="r" b="b"/>
              <a:pathLst>
                <a:path w="92" h="99">
                  <a:moveTo>
                    <a:pt x="46" y="0"/>
                  </a:moveTo>
                  <a:lnTo>
                    <a:pt x="0" y="63"/>
                  </a:lnTo>
                  <a:lnTo>
                    <a:pt x="92" y="99"/>
                  </a:lnTo>
                  <a:lnTo>
                    <a:pt x="81" y="7"/>
                  </a:lnTo>
                  <a:lnTo>
                    <a:pt x="46" y="0"/>
                  </a:lnTo>
                  <a:close/>
                </a:path>
              </a:pathLst>
            </a:custGeom>
            <a:solidFill>
              <a:srgbClr val="FF745D"/>
            </a:solidFill>
            <a:ln w="9525">
              <a:noFill/>
              <a:round/>
            </a:ln>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545" name="Freeform 513"/>
            <p:cNvSpPr/>
            <p:nvPr/>
          </p:nvSpPr>
          <p:spPr bwMode="auto">
            <a:xfrm flipH="1">
              <a:off x="2625425" y="1591990"/>
              <a:ext cx="203090" cy="220724"/>
            </a:xfrm>
            <a:custGeom>
              <a:avLst/>
              <a:gdLst/>
              <a:ahLst/>
              <a:cxnLst>
                <a:cxn ang="0">
                  <a:pos x="17" y="107"/>
                </a:cxn>
                <a:cxn ang="0">
                  <a:pos x="0" y="0"/>
                </a:cxn>
                <a:cxn ang="0">
                  <a:pos x="102" y="14"/>
                </a:cxn>
                <a:cxn ang="0">
                  <a:pos x="50" y="119"/>
                </a:cxn>
                <a:cxn ang="0">
                  <a:pos x="17" y="107"/>
                </a:cxn>
              </a:cxnLst>
              <a:rect l="0" t="0" r="r" b="b"/>
              <a:pathLst>
                <a:path w="102" h="119">
                  <a:moveTo>
                    <a:pt x="17" y="107"/>
                  </a:moveTo>
                  <a:lnTo>
                    <a:pt x="0" y="0"/>
                  </a:lnTo>
                  <a:lnTo>
                    <a:pt x="102" y="14"/>
                  </a:lnTo>
                  <a:lnTo>
                    <a:pt x="50" y="119"/>
                  </a:lnTo>
                  <a:lnTo>
                    <a:pt x="17" y="107"/>
                  </a:lnTo>
                  <a:close/>
                </a:path>
              </a:pathLst>
            </a:custGeom>
            <a:solidFill>
              <a:srgbClr val="95A9BD"/>
            </a:solidFill>
            <a:ln w="9525">
              <a:noFill/>
              <a:round/>
            </a:ln>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546" name="Freeform 514"/>
            <p:cNvSpPr/>
            <p:nvPr/>
          </p:nvSpPr>
          <p:spPr bwMode="auto">
            <a:xfrm flipH="1">
              <a:off x="3316330" y="1527071"/>
              <a:ext cx="57742" cy="83468"/>
            </a:xfrm>
            <a:custGeom>
              <a:avLst/>
              <a:gdLst/>
              <a:ahLst/>
              <a:cxnLst>
                <a:cxn ang="0">
                  <a:pos x="22" y="0"/>
                </a:cxn>
                <a:cxn ang="0">
                  <a:pos x="29" y="45"/>
                </a:cxn>
                <a:cxn ang="0">
                  <a:pos x="0" y="42"/>
                </a:cxn>
                <a:cxn ang="0">
                  <a:pos x="22" y="0"/>
                </a:cxn>
              </a:cxnLst>
              <a:rect l="0" t="0" r="r" b="b"/>
              <a:pathLst>
                <a:path w="29" h="45">
                  <a:moveTo>
                    <a:pt x="22" y="0"/>
                  </a:moveTo>
                  <a:lnTo>
                    <a:pt x="29" y="45"/>
                  </a:lnTo>
                  <a:lnTo>
                    <a:pt x="0" y="42"/>
                  </a:lnTo>
                  <a:lnTo>
                    <a:pt x="22" y="0"/>
                  </a:lnTo>
                  <a:close/>
                </a:path>
              </a:pathLst>
            </a:custGeom>
            <a:solidFill>
              <a:srgbClr val="956DBD"/>
            </a:solidFill>
            <a:ln w="9525">
              <a:noFill/>
              <a:round/>
            </a:ln>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547" name="Freeform 515"/>
            <p:cNvSpPr/>
            <p:nvPr/>
          </p:nvSpPr>
          <p:spPr bwMode="auto">
            <a:xfrm flipH="1">
              <a:off x="2470121" y="1636506"/>
              <a:ext cx="143358" cy="153951"/>
            </a:xfrm>
            <a:custGeom>
              <a:avLst/>
              <a:gdLst/>
              <a:ahLst/>
              <a:cxnLst>
                <a:cxn ang="0">
                  <a:pos x="0" y="83"/>
                </a:cxn>
                <a:cxn ang="0">
                  <a:pos x="1" y="80"/>
                </a:cxn>
                <a:cxn ang="0">
                  <a:pos x="41" y="0"/>
                </a:cxn>
                <a:cxn ang="0">
                  <a:pos x="72" y="5"/>
                </a:cxn>
                <a:cxn ang="0">
                  <a:pos x="67" y="30"/>
                </a:cxn>
                <a:cxn ang="0">
                  <a:pos x="67" y="30"/>
                </a:cxn>
                <a:cxn ang="0">
                  <a:pos x="0" y="83"/>
                </a:cxn>
                <a:cxn ang="0">
                  <a:pos x="0" y="83"/>
                </a:cxn>
              </a:cxnLst>
              <a:rect l="0" t="0" r="r" b="b"/>
              <a:pathLst>
                <a:path w="72" h="83">
                  <a:moveTo>
                    <a:pt x="0" y="83"/>
                  </a:moveTo>
                  <a:lnTo>
                    <a:pt x="1" y="80"/>
                  </a:lnTo>
                  <a:lnTo>
                    <a:pt x="41" y="0"/>
                  </a:lnTo>
                  <a:lnTo>
                    <a:pt x="72" y="5"/>
                  </a:lnTo>
                  <a:lnTo>
                    <a:pt x="67" y="30"/>
                  </a:lnTo>
                  <a:lnTo>
                    <a:pt x="67" y="30"/>
                  </a:lnTo>
                  <a:lnTo>
                    <a:pt x="0" y="83"/>
                  </a:lnTo>
                  <a:lnTo>
                    <a:pt x="0" y="83"/>
                  </a:lnTo>
                  <a:close/>
                </a:path>
              </a:pathLst>
            </a:custGeom>
            <a:solidFill>
              <a:srgbClr val="956DBD"/>
            </a:solidFill>
            <a:ln w="9525">
              <a:noFill/>
              <a:round/>
            </a:ln>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548" name="Freeform 516"/>
            <p:cNvSpPr/>
            <p:nvPr/>
          </p:nvSpPr>
          <p:spPr bwMode="auto">
            <a:xfrm flipH="1">
              <a:off x="2470121" y="1189493"/>
              <a:ext cx="665021" cy="324594"/>
            </a:xfrm>
            <a:custGeom>
              <a:avLst/>
              <a:gdLst/>
              <a:ahLst/>
              <a:cxnLst>
                <a:cxn ang="0">
                  <a:pos x="0" y="0"/>
                </a:cxn>
                <a:cxn ang="0">
                  <a:pos x="19" y="132"/>
                </a:cxn>
                <a:cxn ang="0">
                  <a:pos x="109" y="35"/>
                </a:cxn>
                <a:cxn ang="0">
                  <a:pos x="126" y="140"/>
                </a:cxn>
                <a:cxn ang="0">
                  <a:pos x="206" y="69"/>
                </a:cxn>
                <a:cxn ang="0">
                  <a:pos x="227" y="160"/>
                </a:cxn>
                <a:cxn ang="0">
                  <a:pos x="293" y="101"/>
                </a:cxn>
                <a:cxn ang="0">
                  <a:pos x="334" y="175"/>
                </a:cxn>
                <a:cxn ang="0">
                  <a:pos x="331" y="113"/>
                </a:cxn>
                <a:cxn ang="0">
                  <a:pos x="0" y="0"/>
                </a:cxn>
              </a:cxnLst>
              <a:rect l="0" t="0" r="r" b="b"/>
              <a:pathLst>
                <a:path w="334" h="175">
                  <a:moveTo>
                    <a:pt x="0" y="0"/>
                  </a:moveTo>
                  <a:lnTo>
                    <a:pt x="19" y="132"/>
                  </a:lnTo>
                  <a:lnTo>
                    <a:pt x="109" y="35"/>
                  </a:lnTo>
                  <a:lnTo>
                    <a:pt x="126" y="140"/>
                  </a:lnTo>
                  <a:lnTo>
                    <a:pt x="206" y="69"/>
                  </a:lnTo>
                  <a:lnTo>
                    <a:pt x="227" y="160"/>
                  </a:lnTo>
                  <a:lnTo>
                    <a:pt x="293" y="101"/>
                  </a:lnTo>
                  <a:lnTo>
                    <a:pt x="334" y="175"/>
                  </a:lnTo>
                  <a:lnTo>
                    <a:pt x="331" y="113"/>
                  </a:lnTo>
                  <a:lnTo>
                    <a:pt x="0" y="0"/>
                  </a:lnTo>
                  <a:close/>
                </a:path>
              </a:pathLst>
            </a:custGeom>
            <a:solidFill>
              <a:srgbClr val="E36572"/>
            </a:solidFill>
            <a:ln w="9525">
              <a:noFill/>
              <a:round/>
            </a:ln>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549" name="Freeform 517"/>
            <p:cNvSpPr/>
            <p:nvPr/>
          </p:nvSpPr>
          <p:spPr bwMode="auto">
            <a:xfrm flipH="1">
              <a:off x="2983820" y="1237719"/>
              <a:ext cx="103536" cy="126128"/>
            </a:xfrm>
            <a:custGeom>
              <a:avLst/>
              <a:gdLst/>
              <a:ahLst/>
              <a:cxnLst>
                <a:cxn ang="0">
                  <a:pos x="0" y="0"/>
                </a:cxn>
                <a:cxn ang="0">
                  <a:pos x="7" y="68"/>
                </a:cxn>
                <a:cxn ang="0">
                  <a:pos x="52" y="14"/>
                </a:cxn>
                <a:cxn ang="0">
                  <a:pos x="0" y="0"/>
                </a:cxn>
              </a:cxnLst>
              <a:rect l="0" t="0" r="r" b="b"/>
              <a:pathLst>
                <a:path w="52" h="68">
                  <a:moveTo>
                    <a:pt x="0" y="0"/>
                  </a:moveTo>
                  <a:lnTo>
                    <a:pt x="7" y="68"/>
                  </a:lnTo>
                  <a:lnTo>
                    <a:pt x="52" y="14"/>
                  </a:lnTo>
                  <a:lnTo>
                    <a:pt x="0" y="0"/>
                  </a:lnTo>
                  <a:close/>
                </a:path>
              </a:pathLst>
            </a:custGeom>
            <a:solidFill>
              <a:srgbClr val="9DBDB1"/>
            </a:solidFill>
            <a:ln w="9525">
              <a:noFill/>
              <a:round/>
            </a:ln>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550" name="Freeform 518"/>
            <p:cNvSpPr/>
            <p:nvPr/>
          </p:nvSpPr>
          <p:spPr bwMode="auto">
            <a:xfrm flipH="1">
              <a:off x="2782720" y="1291509"/>
              <a:ext cx="93581" cy="113145"/>
            </a:xfrm>
            <a:custGeom>
              <a:avLst/>
              <a:gdLst/>
              <a:ahLst/>
              <a:cxnLst>
                <a:cxn ang="0">
                  <a:pos x="0" y="0"/>
                </a:cxn>
                <a:cxn ang="0">
                  <a:pos x="7" y="61"/>
                </a:cxn>
                <a:cxn ang="0">
                  <a:pos x="47" y="18"/>
                </a:cxn>
                <a:cxn ang="0">
                  <a:pos x="0" y="0"/>
                </a:cxn>
              </a:cxnLst>
              <a:rect l="0" t="0" r="r" b="b"/>
              <a:pathLst>
                <a:path w="47" h="61">
                  <a:moveTo>
                    <a:pt x="0" y="0"/>
                  </a:moveTo>
                  <a:lnTo>
                    <a:pt x="7" y="61"/>
                  </a:lnTo>
                  <a:lnTo>
                    <a:pt x="47" y="18"/>
                  </a:lnTo>
                  <a:lnTo>
                    <a:pt x="0" y="0"/>
                  </a:lnTo>
                  <a:close/>
                </a:path>
              </a:pathLst>
            </a:custGeom>
            <a:solidFill>
              <a:srgbClr val="9DBDB1"/>
            </a:solidFill>
            <a:ln w="9525">
              <a:noFill/>
              <a:round/>
            </a:ln>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551" name="Freeform 519"/>
            <p:cNvSpPr/>
            <p:nvPr/>
          </p:nvSpPr>
          <p:spPr bwMode="auto">
            <a:xfrm flipH="1">
              <a:off x="2607505" y="1352717"/>
              <a:ext cx="75661" cy="90887"/>
            </a:xfrm>
            <a:custGeom>
              <a:avLst/>
              <a:gdLst/>
              <a:ahLst/>
              <a:cxnLst>
                <a:cxn ang="0">
                  <a:pos x="0" y="0"/>
                </a:cxn>
                <a:cxn ang="0">
                  <a:pos x="5" y="49"/>
                </a:cxn>
                <a:cxn ang="0">
                  <a:pos x="38" y="14"/>
                </a:cxn>
                <a:cxn ang="0">
                  <a:pos x="0" y="0"/>
                </a:cxn>
              </a:cxnLst>
              <a:rect l="0" t="0" r="r" b="b"/>
              <a:pathLst>
                <a:path w="38" h="49">
                  <a:moveTo>
                    <a:pt x="0" y="0"/>
                  </a:moveTo>
                  <a:lnTo>
                    <a:pt x="5" y="49"/>
                  </a:lnTo>
                  <a:lnTo>
                    <a:pt x="38" y="14"/>
                  </a:lnTo>
                  <a:lnTo>
                    <a:pt x="0" y="0"/>
                  </a:lnTo>
                  <a:close/>
                </a:path>
              </a:pathLst>
            </a:custGeom>
            <a:solidFill>
              <a:srgbClr val="9DBDB1"/>
            </a:solidFill>
            <a:ln w="9525">
              <a:noFill/>
              <a:round/>
            </a:ln>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552" name="Freeform 520"/>
            <p:cNvSpPr/>
            <p:nvPr/>
          </p:nvSpPr>
          <p:spPr bwMode="auto">
            <a:xfrm flipH="1">
              <a:off x="3153061" y="1276670"/>
              <a:ext cx="75661" cy="127983"/>
            </a:xfrm>
            <a:custGeom>
              <a:avLst/>
              <a:gdLst/>
              <a:ahLst/>
              <a:cxnLst>
                <a:cxn ang="0">
                  <a:pos x="0" y="62"/>
                </a:cxn>
                <a:cxn ang="0">
                  <a:pos x="33" y="0"/>
                </a:cxn>
                <a:cxn ang="0">
                  <a:pos x="38" y="69"/>
                </a:cxn>
                <a:cxn ang="0">
                  <a:pos x="0" y="62"/>
                </a:cxn>
              </a:cxnLst>
              <a:rect l="0" t="0" r="r" b="b"/>
              <a:pathLst>
                <a:path w="38" h="69">
                  <a:moveTo>
                    <a:pt x="0" y="62"/>
                  </a:moveTo>
                  <a:lnTo>
                    <a:pt x="33" y="0"/>
                  </a:lnTo>
                  <a:lnTo>
                    <a:pt x="38" y="69"/>
                  </a:lnTo>
                  <a:lnTo>
                    <a:pt x="0" y="62"/>
                  </a:lnTo>
                  <a:close/>
                </a:path>
              </a:pathLst>
            </a:custGeom>
            <a:solidFill>
              <a:srgbClr val="C381DB"/>
            </a:solidFill>
            <a:ln w="9525">
              <a:noFill/>
              <a:round/>
            </a:ln>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553" name="Freeform 521"/>
            <p:cNvSpPr/>
            <p:nvPr/>
          </p:nvSpPr>
          <p:spPr bwMode="auto">
            <a:xfrm flipH="1">
              <a:off x="2932050" y="1324896"/>
              <a:ext cx="85617" cy="109435"/>
            </a:xfrm>
            <a:custGeom>
              <a:avLst/>
              <a:gdLst/>
              <a:ahLst/>
              <a:cxnLst>
                <a:cxn ang="0">
                  <a:pos x="0" y="54"/>
                </a:cxn>
                <a:cxn ang="0">
                  <a:pos x="36" y="0"/>
                </a:cxn>
                <a:cxn ang="0">
                  <a:pos x="43" y="59"/>
                </a:cxn>
                <a:cxn ang="0">
                  <a:pos x="0" y="54"/>
                </a:cxn>
              </a:cxnLst>
              <a:rect l="0" t="0" r="r" b="b"/>
              <a:pathLst>
                <a:path w="43" h="59">
                  <a:moveTo>
                    <a:pt x="0" y="54"/>
                  </a:moveTo>
                  <a:lnTo>
                    <a:pt x="36" y="0"/>
                  </a:lnTo>
                  <a:lnTo>
                    <a:pt x="43" y="59"/>
                  </a:lnTo>
                  <a:lnTo>
                    <a:pt x="0" y="54"/>
                  </a:lnTo>
                  <a:close/>
                </a:path>
              </a:pathLst>
            </a:custGeom>
            <a:solidFill>
              <a:srgbClr val="C381DB"/>
            </a:solidFill>
            <a:ln w="9525">
              <a:noFill/>
              <a:round/>
            </a:ln>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554" name="Freeform 522"/>
            <p:cNvSpPr/>
            <p:nvPr/>
          </p:nvSpPr>
          <p:spPr bwMode="auto">
            <a:xfrm flipH="1">
              <a:off x="2728960" y="1378685"/>
              <a:ext cx="93581" cy="77902"/>
            </a:xfrm>
            <a:custGeom>
              <a:avLst/>
              <a:gdLst/>
              <a:ahLst/>
              <a:cxnLst>
                <a:cxn ang="0">
                  <a:pos x="0" y="37"/>
                </a:cxn>
                <a:cxn ang="0">
                  <a:pos x="39" y="0"/>
                </a:cxn>
                <a:cxn ang="0">
                  <a:pos x="47" y="42"/>
                </a:cxn>
                <a:cxn ang="0">
                  <a:pos x="0" y="37"/>
                </a:cxn>
              </a:cxnLst>
              <a:rect l="0" t="0" r="r" b="b"/>
              <a:pathLst>
                <a:path w="47" h="42">
                  <a:moveTo>
                    <a:pt x="0" y="37"/>
                  </a:moveTo>
                  <a:lnTo>
                    <a:pt x="39" y="0"/>
                  </a:lnTo>
                  <a:lnTo>
                    <a:pt x="47" y="42"/>
                  </a:lnTo>
                  <a:lnTo>
                    <a:pt x="0" y="37"/>
                  </a:lnTo>
                  <a:close/>
                </a:path>
              </a:pathLst>
            </a:custGeom>
            <a:solidFill>
              <a:srgbClr val="C381DB"/>
            </a:solidFill>
            <a:ln w="9525">
              <a:noFill/>
              <a:round/>
            </a:ln>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555" name="Freeform 523"/>
            <p:cNvSpPr/>
            <p:nvPr/>
          </p:nvSpPr>
          <p:spPr bwMode="auto">
            <a:xfrm flipH="1">
              <a:off x="2527861" y="1425056"/>
              <a:ext cx="83625" cy="57500"/>
            </a:xfrm>
            <a:custGeom>
              <a:avLst/>
              <a:gdLst/>
              <a:ahLst/>
              <a:cxnLst>
                <a:cxn ang="0">
                  <a:pos x="0" y="26"/>
                </a:cxn>
                <a:cxn ang="0">
                  <a:pos x="26" y="0"/>
                </a:cxn>
                <a:cxn ang="0">
                  <a:pos x="42" y="31"/>
                </a:cxn>
                <a:cxn ang="0">
                  <a:pos x="0" y="26"/>
                </a:cxn>
              </a:cxnLst>
              <a:rect l="0" t="0" r="r" b="b"/>
              <a:pathLst>
                <a:path w="42" h="31">
                  <a:moveTo>
                    <a:pt x="0" y="26"/>
                  </a:moveTo>
                  <a:lnTo>
                    <a:pt x="26" y="0"/>
                  </a:lnTo>
                  <a:lnTo>
                    <a:pt x="42" y="31"/>
                  </a:lnTo>
                  <a:lnTo>
                    <a:pt x="0" y="26"/>
                  </a:lnTo>
                  <a:close/>
                </a:path>
              </a:pathLst>
            </a:custGeom>
            <a:solidFill>
              <a:srgbClr val="C381DB"/>
            </a:solidFill>
            <a:ln w="9525">
              <a:noFill/>
              <a:round/>
            </a:ln>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556" name="Freeform 524"/>
            <p:cNvSpPr/>
            <p:nvPr/>
          </p:nvSpPr>
          <p:spPr bwMode="auto">
            <a:xfrm flipH="1">
              <a:off x="3011695" y="1041108"/>
              <a:ext cx="23893" cy="20404"/>
            </a:xfrm>
            <a:custGeom>
              <a:avLst/>
              <a:gdLst/>
              <a:ahLst/>
              <a:cxnLst>
                <a:cxn ang="0">
                  <a:pos x="12" y="5"/>
                </a:cxn>
                <a:cxn ang="0">
                  <a:pos x="12" y="5"/>
                </a:cxn>
                <a:cxn ang="0">
                  <a:pos x="10" y="9"/>
                </a:cxn>
                <a:cxn ang="0">
                  <a:pos x="5" y="11"/>
                </a:cxn>
                <a:cxn ang="0">
                  <a:pos x="5" y="11"/>
                </a:cxn>
                <a:cxn ang="0">
                  <a:pos x="2" y="9"/>
                </a:cxn>
                <a:cxn ang="0">
                  <a:pos x="0" y="5"/>
                </a:cxn>
                <a:cxn ang="0">
                  <a:pos x="0" y="5"/>
                </a:cxn>
                <a:cxn ang="0">
                  <a:pos x="2" y="2"/>
                </a:cxn>
                <a:cxn ang="0">
                  <a:pos x="5" y="0"/>
                </a:cxn>
                <a:cxn ang="0">
                  <a:pos x="5" y="0"/>
                </a:cxn>
                <a:cxn ang="0">
                  <a:pos x="10" y="2"/>
                </a:cxn>
                <a:cxn ang="0">
                  <a:pos x="12" y="5"/>
                </a:cxn>
                <a:cxn ang="0">
                  <a:pos x="12" y="5"/>
                </a:cxn>
              </a:cxnLst>
              <a:rect l="0" t="0" r="r" b="b"/>
              <a:pathLst>
                <a:path w="12" h="11">
                  <a:moveTo>
                    <a:pt x="12" y="5"/>
                  </a:moveTo>
                  <a:lnTo>
                    <a:pt x="12" y="5"/>
                  </a:lnTo>
                  <a:lnTo>
                    <a:pt x="10" y="9"/>
                  </a:lnTo>
                  <a:lnTo>
                    <a:pt x="5" y="11"/>
                  </a:lnTo>
                  <a:lnTo>
                    <a:pt x="5" y="11"/>
                  </a:lnTo>
                  <a:lnTo>
                    <a:pt x="2" y="9"/>
                  </a:lnTo>
                  <a:lnTo>
                    <a:pt x="0" y="5"/>
                  </a:lnTo>
                  <a:lnTo>
                    <a:pt x="0" y="5"/>
                  </a:lnTo>
                  <a:lnTo>
                    <a:pt x="2" y="2"/>
                  </a:lnTo>
                  <a:lnTo>
                    <a:pt x="5" y="0"/>
                  </a:lnTo>
                  <a:lnTo>
                    <a:pt x="5" y="0"/>
                  </a:lnTo>
                  <a:lnTo>
                    <a:pt x="10" y="2"/>
                  </a:lnTo>
                  <a:lnTo>
                    <a:pt x="12" y="5"/>
                  </a:lnTo>
                  <a:lnTo>
                    <a:pt x="12" y="5"/>
                  </a:lnTo>
                  <a:close/>
                </a:path>
              </a:pathLst>
            </a:custGeom>
            <a:solidFill>
              <a:srgbClr val="F76ABD"/>
            </a:solidFill>
            <a:ln w="9525">
              <a:noFill/>
              <a:round/>
            </a:ln>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557" name="Freeform 525"/>
            <p:cNvSpPr/>
            <p:nvPr/>
          </p:nvSpPr>
          <p:spPr bwMode="auto">
            <a:xfrm flipH="1">
              <a:off x="2898203" y="1018850"/>
              <a:ext cx="23893" cy="22258"/>
            </a:xfrm>
            <a:custGeom>
              <a:avLst/>
              <a:gdLst/>
              <a:ahLst/>
              <a:cxnLst>
                <a:cxn ang="0">
                  <a:pos x="12" y="5"/>
                </a:cxn>
                <a:cxn ang="0">
                  <a:pos x="12" y="5"/>
                </a:cxn>
                <a:cxn ang="0">
                  <a:pos x="11" y="10"/>
                </a:cxn>
                <a:cxn ang="0">
                  <a:pos x="7" y="12"/>
                </a:cxn>
                <a:cxn ang="0">
                  <a:pos x="7" y="12"/>
                </a:cxn>
                <a:cxn ang="0">
                  <a:pos x="2" y="10"/>
                </a:cxn>
                <a:cxn ang="0">
                  <a:pos x="0" y="5"/>
                </a:cxn>
                <a:cxn ang="0">
                  <a:pos x="0" y="5"/>
                </a:cxn>
                <a:cxn ang="0">
                  <a:pos x="2" y="2"/>
                </a:cxn>
                <a:cxn ang="0">
                  <a:pos x="7" y="0"/>
                </a:cxn>
                <a:cxn ang="0">
                  <a:pos x="7" y="0"/>
                </a:cxn>
                <a:cxn ang="0">
                  <a:pos x="11" y="2"/>
                </a:cxn>
                <a:cxn ang="0">
                  <a:pos x="12" y="5"/>
                </a:cxn>
                <a:cxn ang="0">
                  <a:pos x="12" y="5"/>
                </a:cxn>
              </a:cxnLst>
              <a:rect l="0" t="0" r="r" b="b"/>
              <a:pathLst>
                <a:path w="12" h="12">
                  <a:moveTo>
                    <a:pt x="12" y="5"/>
                  </a:moveTo>
                  <a:lnTo>
                    <a:pt x="12" y="5"/>
                  </a:lnTo>
                  <a:lnTo>
                    <a:pt x="11" y="10"/>
                  </a:lnTo>
                  <a:lnTo>
                    <a:pt x="7" y="12"/>
                  </a:lnTo>
                  <a:lnTo>
                    <a:pt x="7" y="12"/>
                  </a:lnTo>
                  <a:lnTo>
                    <a:pt x="2" y="10"/>
                  </a:lnTo>
                  <a:lnTo>
                    <a:pt x="0" y="5"/>
                  </a:lnTo>
                  <a:lnTo>
                    <a:pt x="0" y="5"/>
                  </a:lnTo>
                  <a:lnTo>
                    <a:pt x="2" y="2"/>
                  </a:lnTo>
                  <a:lnTo>
                    <a:pt x="7" y="0"/>
                  </a:lnTo>
                  <a:lnTo>
                    <a:pt x="7" y="0"/>
                  </a:lnTo>
                  <a:lnTo>
                    <a:pt x="11" y="2"/>
                  </a:lnTo>
                  <a:lnTo>
                    <a:pt x="12" y="5"/>
                  </a:lnTo>
                  <a:lnTo>
                    <a:pt x="12" y="5"/>
                  </a:lnTo>
                  <a:close/>
                </a:path>
              </a:pathLst>
            </a:custGeom>
            <a:solidFill>
              <a:srgbClr val="F76ABD"/>
            </a:solidFill>
            <a:ln w="9525">
              <a:noFill/>
              <a:round/>
            </a:ln>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558" name="Freeform 526"/>
            <p:cNvSpPr/>
            <p:nvPr/>
          </p:nvSpPr>
          <p:spPr bwMode="auto">
            <a:xfrm flipH="1">
              <a:off x="2936034" y="1076350"/>
              <a:ext cx="23893" cy="20404"/>
            </a:xfrm>
            <a:custGeom>
              <a:avLst/>
              <a:gdLst/>
              <a:ahLst/>
              <a:cxnLst>
                <a:cxn ang="0">
                  <a:pos x="12" y="6"/>
                </a:cxn>
                <a:cxn ang="0">
                  <a:pos x="12" y="6"/>
                </a:cxn>
                <a:cxn ang="0">
                  <a:pos x="11" y="9"/>
                </a:cxn>
                <a:cxn ang="0">
                  <a:pos x="7" y="11"/>
                </a:cxn>
                <a:cxn ang="0">
                  <a:pos x="7" y="11"/>
                </a:cxn>
                <a:cxn ang="0">
                  <a:pos x="2" y="9"/>
                </a:cxn>
                <a:cxn ang="0">
                  <a:pos x="0" y="6"/>
                </a:cxn>
                <a:cxn ang="0">
                  <a:pos x="0" y="6"/>
                </a:cxn>
                <a:cxn ang="0">
                  <a:pos x="2" y="2"/>
                </a:cxn>
                <a:cxn ang="0">
                  <a:pos x="7" y="0"/>
                </a:cxn>
                <a:cxn ang="0">
                  <a:pos x="7" y="0"/>
                </a:cxn>
                <a:cxn ang="0">
                  <a:pos x="11" y="2"/>
                </a:cxn>
                <a:cxn ang="0">
                  <a:pos x="12" y="6"/>
                </a:cxn>
                <a:cxn ang="0">
                  <a:pos x="12" y="6"/>
                </a:cxn>
              </a:cxnLst>
              <a:rect l="0" t="0" r="r" b="b"/>
              <a:pathLst>
                <a:path w="12" h="11">
                  <a:moveTo>
                    <a:pt x="12" y="6"/>
                  </a:moveTo>
                  <a:lnTo>
                    <a:pt x="12" y="6"/>
                  </a:lnTo>
                  <a:lnTo>
                    <a:pt x="11" y="9"/>
                  </a:lnTo>
                  <a:lnTo>
                    <a:pt x="7" y="11"/>
                  </a:lnTo>
                  <a:lnTo>
                    <a:pt x="7" y="11"/>
                  </a:lnTo>
                  <a:lnTo>
                    <a:pt x="2" y="9"/>
                  </a:lnTo>
                  <a:lnTo>
                    <a:pt x="0" y="6"/>
                  </a:lnTo>
                  <a:lnTo>
                    <a:pt x="0" y="6"/>
                  </a:lnTo>
                  <a:lnTo>
                    <a:pt x="2" y="2"/>
                  </a:lnTo>
                  <a:lnTo>
                    <a:pt x="7" y="0"/>
                  </a:lnTo>
                  <a:lnTo>
                    <a:pt x="7" y="0"/>
                  </a:lnTo>
                  <a:lnTo>
                    <a:pt x="11" y="2"/>
                  </a:lnTo>
                  <a:lnTo>
                    <a:pt x="12" y="6"/>
                  </a:lnTo>
                  <a:lnTo>
                    <a:pt x="12" y="6"/>
                  </a:lnTo>
                  <a:close/>
                </a:path>
              </a:pathLst>
            </a:custGeom>
            <a:solidFill>
              <a:srgbClr val="F76ABD"/>
            </a:solidFill>
            <a:ln w="9525">
              <a:noFill/>
              <a:round/>
            </a:ln>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559" name="Freeform 527"/>
            <p:cNvSpPr/>
            <p:nvPr/>
          </p:nvSpPr>
          <p:spPr bwMode="auto">
            <a:xfrm flipH="1">
              <a:off x="2786702" y="1054092"/>
              <a:ext cx="23893" cy="22258"/>
            </a:xfrm>
            <a:custGeom>
              <a:avLst/>
              <a:gdLst/>
              <a:ahLst/>
              <a:cxnLst>
                <a:cxn ang="0">
                  <a:pos x="12" y="5"/>
                </a:cxn>
                <a:cxn ang="0">
                  <a:pos x="12" y="5"/>
                </a:cxn>
                <a:cxn ang="0">
                  <a:pos x="10" y="11"/>
                </a:cxn>
                <a:cxn ang="0">
                  <a:pos x="5" y="12"/>
                </a:cxn>
                <a:cxn ang="0">
                  <a:pos x="5" y="12"/>
                </a:cxn>
                <a:cxn ang="0">
                  <a:pos x="1" y="11"/>
                </a:cxn>
                <a:cxn ang="0">
                  <a:pos x="0" y="5"/>
                </a:cxn>
                <a:cxn ang="0">
                  <a:pos x="0" y="5"/>
                </a:cxn>
                <a:cxn ang="0">
                  <a:pos x="1" y="2"/>
                </a:cxn>
                <a:cxn ang="0">
                  <a:pos x="5" y="0"/>
                </a:cxn>
                <a:cxn ang="0">
                  <a:pos x="5" y="0"/>
                </a:cxn>
                <a:cxn ang="0">
                  <a:pos x="10" y="2"/>
                </a:cxn>
                <a:cxn ang="0">
                  <a:pos x="12" y="5"/>
                </a:cxn>
                <a:cxn ang="0">
                  <a:pos x="12" y="5"/>
                </a:cxn>
              </a:cxnLst>
              <a:rect l="0" t="0" r="r" b="b"/>
              <a:pathLst>
                <a:path w="12" h="12">
                  <a:moveTo>
                    <a:pt x="12" y="5"/>
                  </a:moveTo>
                  <a:lnTo>
                    <a:pt x="12" y="5"/>
                  </a:lnTo>
                  <a:lnTo>
                    <a:pt x="10" y="11"/>
                  </a:lnTo>
                  <a:lnTo>
                    <a:pt x="5" y="12"/>
                  </a:lnTo>
                  <a:lnTo>
                    <a:pt x="5" y="12"/>
                  </a:lnTo>
                  <a:lnTo>
                    <a:pt x="1" y="11"/>
                  </a:lnTo>
                  <a:lnTo>
                    <a:pt x="0" y="5"/>
                  </a:lnTo>
                  <a:lnTo>
                    <a:pt x="0" y="5"/>
                  </a:lnTo>
                  <a:lnTo>
                    <a:pt x="1" y="2"/>
                  </a:lnTo>
                  <a:lnTo>
                    <a:pt x="5" y="0"/>
                  </a:lnTo>
                  <a:lnTo>
                    <a:pt x="5" y="0"/>
                  </a:lnTo>
                  <a:lnTo>
                    <a:pt x="10" y="2"/>
                  </a:lnTo>
                  <a:lnTo>
                    <a:pt x="12" y="5"/>
                  </a:lnTo>
                  <a:lnTo>
                    <a:pt x="12" y="5"/>
                  </a:lnTo>
                  <a:close/>
                </a:path>
              </a:pathLst>
            </a:custGeom>
            <a:solidFill>
              <a:srgbClr val="F76ABD"/>
            </a:solidFill>
            <a:ln w="9525">
              <a:noFill/>
              <a:round/>
            </a:ln>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560" name="Freeform 528"/>
            <p:cNvSpPr/>
            <p:nvPr/>
          </p:nvSpPr>
          <p:spPr bwMode="auto">
            <a:xfrm flipH="1">
              <a:off x="2838470" y="1106027"/>
              <a:ext cx="23893" cy="22258"/>
            </a:xfrm>
            <a:custGeom>
              <a:avLst/>
              <a:gdLst/>
              <a:ahLst/>
              <a:cxnLst>
                <a:cxn ang="0">
                  <a:pos x="12" y="5"/>
                </a:cxn>
                <a:cxn ang="0">
                  <a:pos x="12" y="5"/>
                </a:cxn>
                <a:cxn ang="0">
                  <a:pos x="10" y="10"/>
                </a:cxn>
                <a:cxn ang="0">
                  <a:pos x="5" y="12"/>
                </a:cxn>
                <a:cxn ang="0">
                  <a:pos x="5" y="12"/>
                </a:cxn>
                <a:cxn ang="0">
                  <a:pos x="1" y="10"/>
                </a:cxn>
                <a:cxn ang="0">
                  <a:pos x="0" y="5"/>
                </a:cxn>
                <a:cxn ang="0">
                  <a:pos x="0" y="5"/>
                </a:cxn>
                <a:cxn ang="0">
                  <a:pos x="1" y="2"/>
                </a:cxn>
                <a:cxn ang="0">
                  <a:pos x="5" y="0"/>
                </a:cxn>
                <a:cxn ang="0">
                  <a:pos x="5" y="0"/>
                </a:cxn>
                <a:cxn ang="0">
                  <a:pos x="10" y="2"/>
                </a:cxn>
                <a:cxn ang="0">
                  <a:pos x="12" y="5"/>
                </a:cxn>
                <a:cxn ang="0">
                  <a:pos x="12" y="5"/>
                </a:cxn>
              </a:cxnLst>
              <a:rect l="0" t="0" r="r" b="b"/>
              <a:pathLst>
                <a:path w="12" h="12">
                  <a:moveTo>
                    <a:pt x="12" y="5"/>
                  </a:moveTo>
                  <a:lnTo>
                    <a:pt x="12" y="5"/>
                  </a:lnTo>
                  <a:lnTo>
                    <a:pt x="10" y="10"/>
                  </a:lnTo>
                  <a:lnTo>
                    <a:pt x="5" y="12"/>
                  </a:lnTo>
                  <a:lnTo>
                    <a:pt x="5" y="12"/>
                  </a:lnTo>
                  <a:lnTo>
                    <a:pt x="1" y="10"/>
                  </a:lnTo>
                  <a:lnTo>
                    <a:pt x="0" y="5"/>
                  </a:lnTo>
                  <a:lnTo>
                    <a:pt x="0" y="5"/>
                  </a:lnTo>
                  <a:lnTo>
                    <a:pt x="1" y="2"/>
                  </a:lnTo>
                  <a:lnTo>
                    <a:pt x="5" y="0"/>
                  </a:lnTo>
                  <a:lnTo>
                    <a:pt x="5" y="0"/>
                  </a:lnTo>
                  <a:lnTo>
                    <a:pt x="10" y="2"/>
                  </a:lnTo>
                  <a:lnTo>
                    <a:pt x="12" y="5"/>
                  </a:lnTo>
                  <a:lnTo>
                    <a:pt x="12" y="5"/>
                  </a:lnTo>
                  <a:close/>
                </a:path>
              </a:pathLst>
            </a:custGeom>
            <a:solidFill>
              <a:srgbClr val="F76ABD"/>
            </a:solidFill>
            <a:ln w="9525">
              <a:noFill/>
              <a:round/>
            </a:ln>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561" name="Freeform 529"/>
            <p:cNvSpPr/>
            <p:nvPr/>
          </p:nvSpPr>
          <p:spPr bwMode="auto">
            <a:xfrm flipH="1">
              <a:off x="2756836" y="1159816"/>
              <a:ext cx="23893" cy="24113"/>
            </a:xfrm>
            <a:custGeom>
              <a:avLst/>
              <a:gdLst/>
              <a:ahLst/>
              <a:cxnLst>
                <a:cxn ang="0">
                  <a:pos x="12" y="7"/>
                </a:cxn>
                <a:cxn ang="0">
                  <a:pos x="12" y="7"/>
                </a:cxn>
                <a:cxn ang="0">
                  <a:pos x="11" y="11"/>
                </a:cxn>
                <a:cxn ang="0">
                  <a:pos x="7" y="13"/>
                </a:cxn>
                <a:cxn ang="0">
                  <a:pos x="7" y="13"/>
                </a:cxn>
                <a:cxn ang="0">
                  <a:pos x="2" y="11"/>
                </a:cxn>
                <a:cxn ang="0">
                  <a:pos x="0" y="7"/>
                </a:cxn>
                <a:cxn ang="0">
                  <a:pos x="0" y="7"/>
                </a:cxn>
                <a:cxn ang="0">
                  <a:pos x="2" y="2"/>
                </a:cxn>
                <a:cxn ang="0">
                  <a:pos x="7" y="0"/>
                </a:cxn>
                <a:cxn ang="0">
                  <a:pos x="7" y="0"/>
                </a:cxn>
                <a:cxn ang="0">
                  <a:pos x="11" y="2"/>
                </a:cxn>
                <a:cxn ang="0">
                  <a:pos x="12" y="7"/>
                </a:cxn>
                <a:cxn ang="0">
                  <a:pos x="12" y="7"/>
                </a:cxn>
              </a:cxnLst>
              <a:rect l="0" t="0" r="r" b="b"/>
              <a:pathLst>
                <a:path w="12" h="13">
                  <a:moveTo>
                    <a:pt x="12" y="7"/>
                  </a:moveTo>
                  <a:lnTo>
                    <a:pt x="12" y="7"/>
                  </a:lnTo>
                  <a:lnTo>
                    <a:pt x="11" y="11"/>
                  </a:lnTo>
                  <a:lnTo>
                    <a:pt x="7" y="13"/>
                  </a:lnTo>
                  <a:lnTo>
                    <a:pt x="7" y="13"/>
                  </a:lnTo>
                  <a:lnTo>
                    <a:pt x="2" y="11"/>
                  </a:lnTo>
                  <a:lnTo>
                    <a:pt x="0" y="7"/>
                  </a:lnTo>
                  <a:lnTo>
                    <a:pt x="0" y="7"/>
                  </a:lnTo>
                  <a:lnTo>
                    <a:pt x="2" y="2"/>
                  </a:lnTo>
                  <a:lnTo>
                    <a:pt x="7" y="0"/>
                  </a:lnTo>
                  <a:lnTo>
                    <a:pt x="7" y="0"/>
                  </a:lnTo>
                  <a:lnTo>
                    <a:pt x="11" y="2"/>
                  </a:lnTo>
                  <a:lnTo>
                    <a:pt x="12" y="7"/>
                  </a:lnTo>
                  <a:lnTo>
                    <a:pt x="12" y="7"/>
                  </a:lnTo>
                  <a:close/>
                </a:path>
              </a:pathLst>
            </a:custGeom>
            <a:solidFill>
              <a:srgbClr val="F76ABD"/>
            </a:solidFill>
            <a:ln w="9525">
              <a:noFill/>
              <a:round/>
            </a:ln>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562" name="Freeform 530"/>
            <p:cNvSpPr/>
            <p:nvPr/>
          </p:nvSpPr>
          <p:spPr bwMode="auto">
            <a:xfrm flipH="1">
              <a:off x="2724979" y="1102317"/>
              <a:ext cx="19911" cy="22258"/>
            </a:xfrm>
            <a:custGeom>
              <a:avLst/>
              <a:gdLst/>
              <a:ahLst/>
              <a:cxnLst>
                <a:cxn ang="0">
                  <a:pos x="10" y="5"/>
                </a:cxn>
                <a:cxn ang="0">
                  <a:pos x="10" y="5"/>
                </a:cxn>
                <a:cxn ang="0">
                  <a:pos x="8" y="11"/>
                </a:cxn>
                <a:cxn ang="0">
                  <a:pos x="5" y="12"/>
                </a:cxn>
                <a:cxn ang="0">
                  <a:pos x="5" y="12"/>
                </a:cxn>
                <a:cxn ang="0">
                  <a:pos x="0" y="11"/>
                </a:cxn>
                <a:cxn ang="0">
                  <a:pos x="0" y="5"/>
                </a:cxn>
                <a:cxn ang="0">
                  <a:pos x="0" y="5"/>
                </a:cxn>
                <a:cxn ang="0">
                  <a:pos x="0" y="2"/>
                </a:cxn>
                <a:cxn ang="0">
                  <a:pos x="5" y="0"/>
                </a:cxn>
                <a:cxn ang="0">
                  <a:pos x="5" y="0"/>
                </a:cxn>
                <a:cxn ang="0">
                  <a:pos x="8" y="2"/>
                </a:cxn>
                <a:cxn ang="0">
                  <a:pos x="10" y="5"/>
                </a:cxn>
                <a:cxn ang="0">
                  <a:pos x="10" y="5"/>
                </a:cxn>
              </a:cxnLst>
              <a:rect l="0" t="0" r="r" b="b"/>
              <a:pathLst>
                <a:path w="10" h="12">
                  <a:moveTo>
                    <a:pt x="10" y="5"/>
                  </a:moveTo>
                  <a:lnTo>
                    <a:pt x="10" y="5"/>
                  </a:lnTo>
                  <a:lnTo>
                    <a:pt x="8" y="11"/>
                  </a:lnTo>
                  <a:lnTo>
                    <a:pt x="5" y="12"/>
                  </a:lnTo>
                  <a:lnTo>
                    <a:pt x="5" y="12"/>
                  </a:lnTo>
                  <a:lnTo>
                    <a:pt x="0" y="11"/>
                  </a:lnTo>
                  <a:lnTo>
                    <a:pt x="0" y="5"/>
                  </a:lnTo>
                  <a:lnTo>
                    <a:pt x="0" y="5"/>
                  </a:lnTo>
                  <a:lnTo>
                    <a:pt x="0" y="2"/>
                  </a:lnTo>
                  <a:lnTo>
                    <a:pt x="5" y="0"/>
                  </a:lnTo>
                  <a:lnTo>
                    <a:pt x="5" y="0"/>
                  </a:lnTo>
                  <a:lnTo>
                    <a:pt x="8" y="2"/>
                  </a:lnTo>
                  <a:lnTo>
                    <a:pt x="10" y="5"/>
                  </a:lnTo>
                  <a:lnTo>
                    <a:pt x="10" y="5"/>
                  </a:lnTo>
                  <a:close/>
                </a:path>
              </a:pathLst>
            </a:custGeom>
            <a:solidFill>
              <a:srgbClr val="F76ABD"/>
            </a:solidFill>
            <a:ln w="9525">
              <a:noFill/>
              <a:round/>
            </a:ln>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563" name="Freeform 531"/>
            <p:cNvSpPr/>
            <p:nvPr/>
          </p:nvSpPr>
          <p:spPr bwMode="auto">
            <a:xfrm flipH="1">
              <a:off x="2627415" y="1063365"/>
              <a:ext cx="25885" cy="24113"/>
            </a:xfrm>
            <a:custGeom>
              <a:avLst/>
              <a:gdLst/>
              <a:ahLst/>
              <a:cxnLst>
                <a:cxn ang="0">
                  <a:pos x="13" y="7"/>
                </a:cxn>
                <a:cxn ang="0">
                  <a:pos x="13" y="7"/>
                </a:cxn>
                <a:cxn ang="0">
                  <a:pos x="11" y="11"/>
                </a:cxn>
                <a:cxn ang="0">
                  <a:pos x="6" y="13"/>
                </a:cxn>
                <a:cxn ang="0">
                  <a:pos x="6" y="13"/>
                </a:cxn>
                <a:cxn ang="0">
                  <a:pos x="2" y="11"/>
                </a:cxn>
                <a:cxn ang="0">
                  <a:pos x="0" y="7"/>
                </a:cxn>
                <a:cxn ang="0">
                  <a:pos x="0" y="7"/>
                </a:cxn>
                <a:cxn ang="0">
                  <a:pos x="2" y="2"/>
                </a:cxn>
                <a:cxn ang="0">
                  <a:pos x="6" y="0"/>
                </a:cxn>
                <a:cxn ang="0">
                  <a:pos x="6" y="0"/>
                </a:cxn>
                <a:cxn ang="0">
                  <a:pos x="11" y="2"/>
                </a:cxn>
                <a:cxn ang="0">
                  <a:pos x="13" y="7"/>
                </a:cxn>
                <a:cxn ang="0">
                  <a:pos x="13" y="7"/>
                </a:cxn>
              </a:cxnLst>
              <a:rect l="0" t="0" r="r" b="b"/>
              <a:pathLst>
                <a:path w="13" h="13">
                  <a:moveTo>
                    <a:pt x="13" y="7"/>
                  </a:moveTo>
                  <a:lnTo>
                    <a:pt x="13" y="7"/>
                  </a:lnTo>
                  <a:lnTo>
                    <a:pt x="11" y="11"/>
                  </a:lnTo>
                  <a:lnTo>
                    <a:pt x="6" y="13"/>
                  </a:lnTo>
                  <a:lnTo>
                    <a:pt x="6" y="13"/>
                  </a:lnTo>
                  <a:lnTo>
                    <a:pt x="2" y="11"/>
                  </a:lnTo>
                  <a:lnTo>
                    <a:pt x="0" y="7"/>
                  </a:lnTo>
                  <a:lnTo>
                    <a:pt x="0" y="7"/>
                  </a:lnTo>
                  <a:lnTo>
                    <a:pt x="2" y="2"/>
                  </a:lnTo>
                  <a:lnTo>
                    <a:pt x="6" y="0"/>
                  </a:lnTo>
                  <a:lnTo>
                    <a:pt x="6" y="0"/>
                  </a:lnTo>
                  <a:lnTo>
                    <a:pt x="11" y="2"/>
                  </a:lnTo>
                  <a:lnTo>
                    <a:pt x="13" y="7"/>
                  </a:lnTo>
                  <a:lnTo>
                    <a:pt x="13" y="7"/>
                  </a:lnTo>
                  <a:close/>
                </a:path>
              </a:pathLst>
            </a:custGeom>
            <a:solidFill>
              <a:srgbClr val="F76ABD"/>
            </a:solidFill>
            <a:ln w="9525">
              <a:noFill/>
              <a:round/>
            </a:ln>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564" name="Freeform 532"/>
            <p:cNvSpPr/>
            <p:nvPr/>
          </p:nvSpPr>
          <p:spPr bwMode="auto">
            <a:xfrm flipH="1">
              <a:off x="2645336" y="1146833"/>
              <a:ext cx="23893" cy="24113"/>
            </a:xfrm>
            <a:custGeom>
              <a:avLst/>
              <a:gdLst/>
              <a:ahLst/>
              <a:cxnLst>
                <a:cxn ang="0">
                  <a:pos x="12" y="7"/>
                </a:cxn>
                <a:cxn ang="0">
                  <a:pos x="12" y="7"/>
                </a:cxn>
                <a:cxn ang="0">
                  <a:pos x="10" y="11"/>
                </a:cxn>
                <a:cxn ang="0">
                  <a:pos x="5" y="13"/>
                </a:cxn>
                <a:cxn ang="0">
                  <a:pos x="5" y="13"/>
                </a:cxn>
                <a:cxn ang="0">
                  <a:pos x="2" y="11"/>
                </a:cxn>
                <a:cxn ang="0">
                  <a:pos x="0" y="7"/>
                </a:cxn>
                <a:cxn ang="0">
                  <a:pos x="0" y="7"/>
                </a:cxn>
                <a:cxn ang="0">
                  <a:pos x="2" y="2"/>
                </a:cxn>
                <a:cxn ang="0">
                  <a:pos x="5" y="0"/>
                </a:cxn>
                <a:cxn ang="0">
                  <a:pos x="5" y="0"/>
                </a:cxn>
                <a:cxn ang="0">
                  <a:pos x="10" y="2"/>
                </a:cxn>
                <a:cxn ang="0">
                  <a:pos x="12" y="7"/>
                </a:cxn>
                <a:cxn ang="0">
                  <a:pos x="12" y="7"/>
                </a:cxn>
              </a:cxnLst>
              <a:rect l="0" t="0" r="r" b="b"/>
              <a:pathLst>
                <a:path w="12" h="13">
                  <a:moveTo>
                    <a:pt x="12" y="7"/>
                  </a:moveTo>
                  <a:lnTo>
                    <a:pt x="12" y="7"/>
                  </a:lnTo>
                  <a:lnTo>
                    <a:pt x="10" y="11"/>
                  </a:lnTo>
                  <a:lnTo>
                    <a:pt x="5" y="13"/>
                  </a:lnTo>
                  <a:lnTo>
                    <a:pt x="5" y="13"/>
                  </a:lnTo>
                  <a:lnTo>
                    <a:pt x="2" y="11"/>
                  </a:lnTo>
                  <a:lnTo>
                    <a:pt x="0" y="7"/>
                  </a:lnTo>
                  <a:lnTo>
                    <a:pt x="0" y="7"/>
                  </a:lnTo>
                  <a:lnTo>
                    <a:pt x="2" y="2"/>
                  </a:lnTo>
                  <a:lnTo>
                    <a:pt x="5" y="0"/>
                  </a:lnTo>
                  <a:lnTo>
                    <a:pt x="5" y="0"/>
                  </a:lnTo>
                  <a:lnTo>
                    <a:pt x="10" y="2"/>
                  </a:lnTo>
                  <a:lnTo>
                    <a:pt x="12" y="7"/>
                  </a:lnTo>
                  <a:lnTo>
                    <a:pt x="12" y="7"/>
                  </a:lnTo>
                  <a:close/>
                </a:path>
              </a:pathLst>
            </a:custGeom>
            <a:solidFill>
              <a:srgbClr val="F76ABD"/>
            </a:solidFill>
            <a:ln w="9525">
              <a:noFill/>
              <a:round/>
            </a:ln>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565" name="Freeform 533"/>
            <p:cNvSpPr/>
            <p:nvPr/>
          </p:nvSpPr>
          <p:spPr bwMode="auto">
            <a:xfrm flipH="1">
              <a:off x="2537817" y="1119010"/>
              <a:ext cx="23893" cy="22258"/>
            </a:xfrm>
            <a:custGeom>
              <a:avLst/>
              <a:gdLst/>
              <a:ahLst/>
              <a:cxnLst>
                <a:cxn ang="0">
                  <a:pos x="12" y="5"/>
                </a:cxn>
                <a:cxn ang="0">
                  <a:pos x="12" y="5"/>
                </a:cxn>
                <a:cxn ang="0">
                  <a:pos x="10" y="10"/>
                </a:cxn>
                <a:cxn ang="0">
                  <a:pos x="5" y="12"/>
                </a:cxn>
                <a:cxn ang="0">
                  <a:pos x="5" y="12"/>
                </a:cxn>
                <a:cxn ang="0">
                  <a:pos x="1" y="10"/>
                </a:cxn>
                <a:cxn ang="0">
                  <a:pos x="0" y="5"/>
                </a:cxn>
                <a:cxn ang="0">
                  <a:pos x="0" y="5"/>
                </a:cxn>
                <a:cxn ang="0">
                  <a:pos x="1" y="2"/>
                </a:cxn>
                <a:cxn ang="0">
                  <a:pos x="5" y="0"/>
                </a:cxn>
                <a:cxn ang="0">
                  <a:pos x="5" y="0"/>
                </a:cxn>
                <a:cxn ang="0">
                  <a:pos x="10" y="2"/>
                </a:cxn>
                <a:cxn ang="0">
                  <a:pos x="12" y="5"/>
                </a:cxn>
                <a:cxn ang="0">
                  <a:pos x="12" y="5"/>
                </a:cxn>
              </a:cxnLst>
              <a:rect l="0" t="0" r="r" b="b"/>
              <a:pathLst>
                <a:path w="12" h="12">
                  <a:moveTo>
                    <a:pt x="12" y="5"/>
                  </a:moveTo>
                  <a:lnTo>
                    <a:pt x="12" y="5"/>
                  </a:lnTo>
                  <a:lnTo>
                    <a:pt x="10" y="10"/>
                  </a:lnTo>
                  <a:lnTo>
                    <a:pt x="5" y="12"/>
                  </a:lnTo>
                  <a:lnTo>
                    <a:pt x="5" y="12"/>
                  </a:lnTo>
                  <a:lnTo>
                    <a:pt x="1" y="10"/>
                  </a:lnTo>
                  <a:lnTo>
                    <a:pt x="0" y="5"/>
                  </a:lnTo>
                  <a:lnTo>
                    <a:pt x="0" y="5"/>
                  </a:lnTo>
                  <a:lnTo>
                    <a:pt x="1" y="2"/>
                  </a:lnTo>
                  <a:lnTo>
                    <a:pt x="5" y="0"/>
                  </a:lnTo>
                  <a:lnTo>
                    <a:pt x="5" y="0"/>
                  </a:lnTo>
                  <a:lnTo>
                    <a:pt x="10" y="2"/>
                  </a:lnTo>
                  <a:lnTo>
                    <a:pt x="12" y="5"/>
                  </a:lnTo>
                  <a:lnTo>
                    <a:pt x="12" y="5"/>
                  </a:lnTo>
                  <a:close/>
                </a:path>
              </a:pathLst>
            </a:custGeom>
            <a:solidFill>
              <a:srgbClr val="F76ABD"/>
            </a:solidFill>
            <a:ln w="9525">
              <a:noFill/>
              <a:round/>
            </a:ln>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566" name="Freeform 534"/>
            <p:cNvSpPr/>
            <p:nvPr/>
          </p:nvSpPr>
          <p:spPr bwMode="auto">
            <a:xfrm flipH="1">
              <a:off x="2589584" y="1195058"/>
              <a:ext cx="21903" cy="24113"/>
            </a:xfrm>
            <a:custGeom>
              <a:avLst/>
              <a:gdLst/>
              <a:ahLst/>
              <a:cxnLst>
                <a:cxn ang="0">
                  <a:pos x="11" y="7"/>
                </a:cxn>
                <a:cxn ang="0">
                  <a:pos x="11" y="7"/>
                </a:cxn>
                <a:cxn ang="0">
                  <a:pos x="11" y="11"/>
                </a:cxn>
                <a:cxn ang="0">
                  <a:pos x="6" y="13"/>
                </a:cxn>
                <a:cxn ang="0">
                  <a:pos x="6" y="13"/>
                </a:cxn>
                <a:cxn ang="0">
                  <a:pos x="2" y="11"/>
                </a:cxn>
                <a:cxn ang="0">
                  <a:pos x="0" y="7"/>
                </a:cxn>
                <a:cxn ang="0">
                  <a:pos x="0" y="7"/>
                </a:cxn>
                <a:cxn ang="0">
                  <a:pos x="2" y="2"/>
                </a:cxn>
                <a:cxn ang="0">
                  <a:pos x="6" y="0"/>
                </a:cxn>
                <a:cxn ang="0">
                  <a:pos x="6" y="0"/>
                </a:cxn>
                <a:cxn ang="0">
                  <a:pos x="11" y="2"/>
                </a:cxn>
                <a:cxn ang="0">
                  <a:pos x="11" y="7"/>
                </a:cxn>
                <a:cxn ang="0">
                  <a:pos x="11" y="7"/>
                </a:cxn>
              </a:cxnLst>
              <a:rect l="0" t="0" r="r" b="b"/>
              <a:pathLst>
                <a:path w="11" h="13">
                  <a:moveTo>
                    <a:pt x="11" y="7"/>
                  </a:moveTo>
                  <a:lnTo>
                    <a:pt x="11" y="7"/>
                  </a:lnTo>
                  <a:lnTo>
                    <a:pt x="11" y="11"/>
                  </a:lnTo>
                  <a:lnTo>
                    <a:pt x="6" y="13"/>
                  </a:lnTo>
                  <a:lnTo>
                    <a:pt x="6" y="13"/>
                  </a:lnTo>
                  <a:lnTo>
                    <a:pt x="2" y="11"/>
                  </a:lnTo>
                  <a:lnTo>
                    <a:pt x="0" y="7"/>
                  </a:lnTo>
                  <a:lnTo>
                    <a:pt x="0" y="7"/>
                  </a:lnTo>
                  <a:lnTo>
                    <a:pt x="2" y="2"/>
                  </a:lnTo>
                  <a:lnTo>
                    <a:pt x="6" y="0"/>
                  </a:lnTo>
                  <a:lnTo>
                    <a:pt x="6" y="0"/>
                  </a:lnTo>
                  <a:lnTo>
                    <a:pt x="11" y="2"/>
                  </a:lnTo>
                  <a:lnTo>
                    <a:pt x="11" y="7"/>
                  </a:lnTo>
                  <a:lnTo>
                    <a:pt x="11" y="7"/>
                  </a:lnTo>
                  <a:close/>
                </a:path>
              </a:pathLst>
            </a:custGeom>
            <a:solidFill>
              <a:srgbClr val="F76ABD"/>
            </a:solidFill>
            <a:ln w="9525">
              <a:noFill/>
              <a:round/>
            </a:ln>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567" name="Freeform 536"/>
            <p:cNvSpPr/>
            <p:nvPr/>
          </p:nvSpPr>
          <p:spPr bwMode="auto">
            <a:xfrm flipH="1">
              <a:off x="2531844" y="1063365"/>
              <a:ext cx="19911" cy="24113"/>
            </a:xfrm>
            <a:custGeom>
              <a:avLst/>
              <a:gdLst/>
              <a:ahLst/>
              <a:cxnLst>
                <a:cxn ang="0">
                  <a:pos x="10" y="7"/>
                </a:cxn>
                <a:cxn ang="0">
                  <a:pos x="10" y="7"/>
                </a:cxn>
                <a:cxn ang="0">
                  <a:pos x="8" y="11"/>
                </a:cxn>
                <a:cxn ang="0">
                  <a:pos x="5" y="13"/>
                </a:cxn>
                <a:cxn ang="0">
                  <a:pos x="5" y="13"/>
                </a:cxn>
                <a:cxn ang="0">
                  <a:pos x="2" y="11"/>
                </a:cxn>
                <a:cxn ang="0">
                  <a:pos x="0" y="7"/>
                </a:cxn>
                <a:cxn ang="0">
                  <a:pos x="0" y="7"/>
                </a:cxn>
                <a:cxn ang="0">
                  <a:pos x="2" y="2"/>
                </a:cxn>
                <a:cxn ang="0">
                  <a:pos x="5" y="0"/>
                </a:cxn>
                <a:cxn ang="0">
                  <a:pos x="5" y="0"/>
                </a:cxn>
                <a:cxn ang="0">
                  <a:pos x="8" y="2"/>
                </a:cxn>
                <a:cxn ang="0">
                  <a:pos x="10" y="7"/>
                </a:cxn>
                <a:cxn ang="0">
                  <a:pos x="10" y="7"/>
                </a:cxn>
              </a:cxnLst>
              <a:rect l="0" t="0" r="r" b="b"/>
              <a:pathLst>
                <a:path w="10" h="13">
                  <a:moveTo>
                    <a:pt x="10" y="7"/>
                  </a:moveTo>
                  <a:lnTo>
                    <a:pt x="10" y="7"/>
                  </a:lnTo>
                  <a:lnTo>
                    <a:pt x="8" y="11"/>
                  </a:lnTo>
                  <a:lnTo>
                    <a:pt x="5" y="13"/>
                  </a:lnTo>
                  <a:lnTo>
                    <a:pt x="5" y="13"/>
                  </a:lnTo>
                  <a:lnTo>
                    <a:pt x="2" y="11"/>
                  </a:lnTo>
                  <a:lnTo>
                    <a:pt x="0" y="7"/>
                  </a:lnTo>
                  <a:lnTo>
                    <a:pt x="0" y="7"/>
                  </a:lnTo>
                  <a:lnTo>
                    <a:pt x="2" y="2"/>
                  </a:lnTo>
                  <a:lnTo>
                    <a:pt x="5" y="0"/>
                  </a:lnTo>
                  <a:lnTo>
                    <a:pt x="5" y="0"/>
                  </a:lnTo>
                  <a:lnTo>
                    <a:pt x="8" y="2"/>
                  </a:lnTo>
                  <a:lnTo>
                    <a:pt x="10" y="7"/>
                  </a:lnTo>
                  <a:lnTo>
                    <a:pt x="10" y="7"/>
                  </a:lnTo>
                  <a:close/>
                </a:path>
              </a:pathLst>
            </a:custGeom>
            <a:solidFill>
              <a:srgbClr val="F76ABD"/>
            </a:solidFill>
            <a:ln w="9525">
              <a:noFill/>
              <a:round/>
            </a:ln>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568" name="Freeform 537"/>
            <p:cNvSpPr/>
            <p:nvPr/>
          </p:nvSpPr>
          <p:spPr bwMode="auto">
            <a:xfrm flipH="1">
              <a:off x="2535826" y="761030"/>
              <a:ext cx="392244" cy="257821"/>
            </a:xfrm>
            <a:custGeom>
              <a:avLst/>
              <a:gdLst/>
              <a:ahLst/>
              <a:cxnLst>
                <a:cxn ang="0">
                  <a:pos x="10" y="4"/>
                </a:cxn>
                <a:cxn ang="0">
                  <a:pos x="34" y="80"/>
                </a:cxn>
                <a:cxn ang="0">
                  <a:pos x="95" y="30"/>
                </a:cxn>
                <a:cxn ang="0">
                  <a:pos x="119" y="108"/>
                </a:cxn>
                <a:cxn ang="0">
                  <a:pos x="165" y="59"/>
                </a:cxn>
                <a:cxn ang="0">
                  <a:pos x="196" y="115"/>
                </a:cxn>
                <a:cxn ang="0">
                  <a:pos x="197" y="139"/>
                </a:cxn>
                <a:cxn ang="0">
                  <a:pos x="163" y="91"/>
                </a:cxn>
                <a:cxn ang="0">
                  <a:pos x="111" y="139"/>
                </a:cxn>
                <a:cxn ang="0">
                  <a:pos x="86" y="59"/>
                </a:cxn>
                <a:cxn ang="0">
                  <a:pos x="22" y="115"/>
                </a:cxn>
                <a:cxn ang="0">
                  <a:pos x="0" y="28"/>
                </a:cxn>
                <a:cxn ang="0">
                  <a:pos x="12" y="0"/>
                </a:cxn>
                <a:cxn ang="0">
                  <a:pos x="10" y="4"/>
                </a:cxn>
              </a:cxnLst>
              <a:rect l="0" t="0" r="r" b="b"/>
              <a:pathLst>
                <a:path w="197" h="139">
                  <a:moveTo>
                    <a:pt x="10" y="4"/>
                  </a:moveTo>
                  <a:lnTo>
                    <a:pt x="34" y="80"/>
                  </a:lnTo>
                  <a:lnTo>
                    <a:pt x="95" y="30"/>
                  </a:lnTo>
                  <a:lnTo>
                    <a:pt x="119" y="108"/>
                  </a:lnTo>
                  <a:lnTo>
                    <a:pt x="165" y="59"/>
                  </a:lnTo>
                  <a:lnTo>
                    <a:pt x="196" y="115"/>
                  </a:lnTo>
                  <a:lnTo>
                    <a:pt x="197" y="139"/>
                  </a:lnTo>
                  <a:lnTo>
                    <a:pt x="163" y="91"/>
                  </a:lnTo>
                  <a:lnTo>
                    <a:pt x="111" y="139"/>
                  </a:lnTo>
                  <a:lnTo>
                    <a:pt x="86" y="59"/>
                  </a:lnTo>
                  <a:lnTo>
                    <a:pt x="22" y="115"/>
                  </a:lnTo>
                  <a:lnTo>
                    <a:pt x="0" y="28"/>
                  </a:lnTo>
                  <a:lnTo>
                    <a:pt x="12" y="0"/>
                  </a:lnTo>
                  <a:lnTo>
                    <a:pt x="10" y="4"/>
                  </a:lnTo>
                  <a:close/>
                </a:path>
              </a:pathLst>
            </a:custGeom>
            <a:solidFill>
              <a:srgbClr val="8DC0C2"/>
            </a:solidFill>
            <a:ln w="9525">
              <a:noFill/>
              <a:round/>
            </a:ln>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569" name="Freeform 538"/>
            <p:cNvSpPr/>
            <p:nvPr/>
          </p:nvSpPr>
          <p:spPr bwMode="auto">
            <a:xfrm flipH="1">
              <a:off x="2535826" y="761030"/>
              <a:ext cx="392244" cy="257821"/>
            </a:xfrm>
            <a:custGeom>
              <a:avLst/>
              <a:gdLst/>
              <a:ahLst/>
              <a:cxnLst>
                <a:cxn ang="0">
                  <a:pos x="10" y="4"/>
                </a:cxn>
                <a:cxn ang="0">
                  <a:pos x="34" y="80"/>
                </a:cxn>
                <a:cxn ang="0">
                  <a:pos x="95" y="30"/>
                </a:cxn>
                <a:cxn ang="0">
                  <a:pos x="119" y="108"/>
                </a:cxn>
                <a:cxn ang="0">
                  <a:pos x="165" y="59"/>
                </a:cxn>
                <a:cxn ang="0">
                  <a:pos x="196" y="115"/>
                </a:cxn>
                <a:cxn ang="0">
                  <a:pos x="197" y="139"/>
                </a:cxn>
                <a:cxn ang="0">
                  <a:pos x="163" y="91"/>
                </a:cxn>
                <a:cxn ang="0">
                  <a:pos x="111" y="139"/>
                </a:cxn>
                <a:cxn ang="0">
                  <a:pos x="86" y="59"/>
                </a:cxn>
                <a:cxn ang="0">
                  <a:pos x="22" y="115"/>
                </a:cxn>
                <a:cxn ang="0">
                  <a:pos x="0" y="28"/>
                </a:cxn>
                <a:cxn ang="0">
                  <a:pos x="12" y="0"/>
                </a:cxn>
              </a:cxnLst>
              <a:rect l="0" t="0" r="r" b="b"/>
              <a:pathLst>
                <a:path w="197" h="139">
                  <a:moveTo>
                    <a:pt x="10" y="4"/>
                  </a:moveTo>
                  <a:lnTo>
                    <a:pt x="34" y="80"/>
                  </a:lnTo>
                  <a:lnTo>
                    <a:pt x="95" y="30"/>
                  </a:lnTo>
                  <a:lnTo>
                    <a:pt x="119" y="108"/>
                  </a:lnTo>
                  <a:lnTo>
                    <a:pt x="165" y="59"/>
                  </a:lnTo>
                  <a:lnTo>
                    <a:pt x="196" y="115"/>
                  </a:lnTo>
                  <a:lnTo>
                    <a:pt x="197" y="139"/>
                  </a:lnTo>
                  <a:lnTo>
                    <a:pt x="163" y="91"/>
                  </a:lnTo>
                  <a:lnTo>
                    <a:pt x="111" y="139"/>
                  </a:lnTo>
                  <a:lnTo>
                    <a:pt x="86" y="59"/>
                  </a:lnTo>
                  <a:lnTo>
                    <a:pt x="22" y="115"/>
                  </a:lnTo>
                  <a:lnTo>
                    <a:pt x="0" y="28"/>
                  </a:lnTo>
                  <a:lnTo>
                    <a:pt x="12" y="0"/>
                  </a:lnTo>
                </a:path>
              </a:pathLst>
            </a:custGeom>
            <a:noFill/>
            <a:ln w="9525">
              <a:noFill/>
              <a:round/>
            </a:ln>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570" name="Freeform 539"/>
            <p:cNvSpPr/>
            <p:nvPr/>
          </p:nvSpPr>
          <p:spPr bwMode="auto">
            <a:xfrm flipH="1">
              <a:off x="2928069" y="887158"/>
              <a:ext cx="103536" cy="114999"/>
            </a:xfrm>
            <a:custGeom>
              <a:avLst/>
              <a:gdLst/>
              <a:ahLst/>
              <a:cxnLst>
                <a:cxn ang="0">
                  <a:pos x="27" y="5"/>
                </a:cxn>
                <a:cxn ang="0">
                  <a:pos x="52" y="62"/>
                </a:cxn>
                <a:cxn ang="0">
                  <a:pos x="0" y="54"/>
                </a:cxn>
                <a:cxn ang="0">
                  <a:pos x="27" y="0"/>
                </a:cxn>
                <a:cxn ang="0">
                  <a:pos x="27" y="5"/>
                </a:cxn>
              </a:cxnLst>
              <a:rect l="0" t="0" r="r" b="b"/>
              <a:pathLst>
                <a:path w="52" h="62">
                  <a:moveTo>
                    <a:pt x="27" y="5"/>
                  </a:moveTo>
                  <a:lnTo>
                    <a:pt x="52" y="62"/>
                  </a:lnTo>
                  <a:lnTo>
                    <a:pt x="0" y="54"/>
                  </a:lnTo>
                  <a:lnTo>
                    <a:pt x="27" y="0"/>
                  </a:lnTo>
                  <a:lnTo>
                    <a:pt x="27" y="5"/>
                  </a:lnTo>
                  <a:close/>
                </a:path>
              </a:pathLst>
            </a:custGeom>
            <a:solidFill>
              <a:srgbClr val="8DC0C2"/>
            </a:solidFill>
            <a:ln w="9525">
              <a:noFill/>
              <a:round/>
            </a:ln>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571" name="Freeform 540"/>
            <p:cNvSpPr/>
            <p:nvPr/>
          </p:nvSpPr>
          <p:spPr bwMode="auto">
            <a:xfrm flipH="1">
              <a:off x="2756835" y="939093"/>
              <a:ext cx="85617" cy="89031"/>
            </a:xfrm>
            <a:custGeom>
              <a:avLst/>
              <a:gdLst/>
              <a:ahLst/>
              <a:cxnLst>
                <a:cxn ang="0">
                  <a:pos x="0" y="41"/>
                </a:cxn>
                <a:cxn ang="0">
                  <a:pos x="35" y="0"/>
                </a:cxn>
                <a:cxn ang="0">
                  <a:pos x="43" y="48"/>
                </a:cxn>
                <a:cxn ang="0">
                  <a:pos x="0" y="41"/>
                </a:cxn>
              </a:cxnLst>
              <a:rect l="0" t="0" r="r" b="b"/>
              <a:pathLst>
                <a:path w="43" h="48">
                  <a:moveTo>
                    <a:pt x="0" y="41"/>
                  </a:moveTo>
                  <a:lnTo>
                    <a:pt x="35" y="0"/>
                  </a:lnTo>
                  <a:lnTo>
                    <a:pt x="43" y="48"/>
                  </a:lnTo>
                  <a:lnTo>
                    <a:pt x="0" y="41"/>
                  </a:lnTo>
                  <a:close/>
                </a:path>
              </a:pathLst>
            </a:custGeom>
            <a:solidFill>
              <a:srgbClr val="8DC0C2"/>
            </a:solidFill>
            <a:ln w="9525">
              <a:noFill/>
              <a:round/>
            </a:ln>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572" name="Freeform 541"/>
            <p:cNvSpPr/>
            <p:nvPr/>
          </p:nvSpPr>
          <p:spPr bwMode="auto">
            <a:xfrm flipH="1">
              <a:off x="2569674" y="983609"/>
              <a:ext cx="89599" cy="77902"/>
            </a:xfrm>
            <a:custGeom>
              <a:avLst/>
              <a:gdLst/>
              <a:ahLst/>
              <a:cxnLst>
                <a:cxn ang="0">
                  <a:pos x="0" y="33"/>
                </a:cxn>
                <a:cxn ang="0">
                  <a:pos x="26" y="0"/>
                </a:cxn>
                <a:cxn ang="0">
                  <a:pos x="45" y="42"/>
                </a:cxn>
                <a:cxn ang="0">
                  <a:pos x="0" y="33"/>
                </a:cxn>
              </a:cxnLst>
              <a:rect l="0" t="0" r="r" b="b"/>
              <a:pathLst>
                <a:path w="45" h="42">
                  <a:moveTo>
                    <a:pt x="0" y="33"/>
                  </a:moveTo>
                  <a:lnTo>
                    <a:pt x="26" y="0"/>
                  </a:lnTo>
                  <a:lnTo>
                    <a:pt x="45" y="42"/>
                  </a:lnTo>
                  <a:lnTo>
                    <a:pt x="0" y="33"/>
                  </a:lnTo>
                  <a:close/>
                </a:path>
              </a:pathLst>
            </a:custGeom>
            <a:solidFill>
              <a:srgbClr val="8DC0C2"/>
            </a:solidFill>
            <a:ln w="9525">
              <a:noFill/>
              <a:round/>
            </a:ln>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573" name="Freeform 542"/>
            <p:cNvSpPr/>
            <p:nvPr/>
          </p:nvSpPr>
          <p:spPr bwMode="auto">
            <a:xfrm flipH="1">
              <a:off x="2794666" y="781433"/>
              <a:ext cx="65706" cy="57500"/>
            </a:xfrm>
            <a:custGeom>
              <a:avLst/>
              <a:gdLst/>
              <a:ahLst/>
              <a:cxnLst>
                <a:cxn ang="0">
                  <a:pos x="0" y="0"/>
                </a:cxn>
                <a:cxn ang="0">
                  <a:pos x="7" y="31"/>
                </a:cxn>
                <a:cxn ang="0">
                  <a:pos x="33" y="10"/>
                </a:cxn>
                <a:cxn ang="0">
                  <a:pos x="0" y="0"/>
                </a:cxn>
              </a:cxnLst>
              <a:rect l="0" t="0" r="r" b="b"/>
              <a:pathLst>
                <a:path w="33" h="31">
                  <a:moveTo>
                    <a:pt x="0" y="0"/>
                  </a:moveTo>
                  <a:lnTo>
                    <a:pt x="7" y="31"/>
                  </a:lnTo>
                  <a:lnTo>
                    <a:pt x="33" y="10"/>
                  </a:lnTo>
                  <a:lnTo>
                    <a:pt x="0" y="0"/>
                  </a:lnTo>
                  <a:close/>
                </a:path>
              </a:pathLst>
            </a:custGeom>
            <a:solidFill>
              <a:srgbClr val="8DC0C2"/>
            </a:solidFill>
            <a:ln w="9525">
              <a:noFill/>
              <a:round/>
            </a:ln>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574" name="Freeform 543"/>
            <p:cNvSpPr/>
            <p:nvPr/>
          </p:nvSpPr>
          <p:spPr bwMode="auto">
            <a:xfrm flipH="1">
              <a:off x="2627415" y="835223"/>
              <a:ext cx="63715" cy="61210"/>
            </a:xfrm>
            <a:custGeom>
              <a:avLst/>
              <a:gdLst/>
              <a:ahLst/>
              <a:cxnLst>
                <a:cxn ang="0">
                  <a:pos x="0" y="0"/>
                </a:cxn>
                <a:cxn ang="0">
                  <a:pos x="7" y="33"/>
                </a:cxn>
                <a:cxn ang="0">
                  <a:pos x="32" y="11"/>
                </a:cxn>
                <a:cxn ang="0">
                  <a:pos x="0" y="0"/>
                </a:cxn>
              </a:cxnLst>
              <a:rect l="0" t="0" r="r" b="b"/>
              <a:pathLst>
                <a:path w="32" h="33">
                  <a:moveTo>
                    <a:pt x="0" y="0"/>
                  </a:moveTo>
                  <a:lnTo>
                    <a:pt x="7" y="33"/>
                  </a:lnTo>
                  <a:lnTo>
                    <a:pt x="32" y="11"/>
                  </a:lnTo>
                  <a:lnTo>
                    <a:pt x="0" y="0"/>
                  </a:lnTo>
                  <a:close/>
                </a:path>
              </a:pathLst>
            </a:custGeom>
            <a:solidFill>
              <a:srgbClr val="8DC0C2"/>
            </a:solidFill>
            <a:ln w="9525">
              <a:noFill/>
              <a:round/>
            </a:ln>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575" name="Freeform 544"/>
            <p:cNvSpPr/>
            <p:nvPr/>
          </p:nvSpPr>
          <p:spPr bwMode="auto">
            <a:xfrm flipH="1">
              <a:off x="2780728" y="746192"/>
              <a:ext cx="9956" cy="9275"/>
            </a:xfrm>
            <a:custGeom>
              <a:avLst/>
              <a:gdLst/>
              <a:ahLst/>
              <a:cxnLst>
                <a:cxn ang="0">
                  <a:pos x="5" y="1"/>
                </a:cxn>
                <a:cxn ang="0">
                  <a:pos x="5" y="1"/>
                </a:cxn>
                <a:cxn ang="0">
                  <a:pos x="5" y="5"/>
                </a:cxn>
                <a:cxn ang="0">
                  <a:pos x="4" y="5"/>
                </a:cxn>
                <a:cxn ang="0">
                  <a:pos x="4" y="5"/>
                </a:cxn>
                <a:cxn ang="0">
                  <a:pos x="0" y="5"/>
                </a:cxn>
                <a:cxn ang="0">
                  <a:pos x="0" y="1"/>
                </a:cxn>
                <a:cxn ang="0">
                  <a:pos x="0" y="1"/>
                </a:cxn>
                <a:cxn ang="0">
                  <a:pos x="0" y="0"/>
                </a:cxn>
                <a:cxn ang="0">
                  <a:pos x="4" y="0"/>
                </a:cxn>
                <a:cxn ang="0">
                  <a:pos x="4" y="0"/>
                </a:cxn>
                <a:cxn ang="0">
                  <a:pos x="5" y="0"/>
                </a:cxn>
                <a:cxn ang="0">
                  <a:pos x="5" y="1"/>
                </a:cxn>
                <a:cxn ang="0">
                  <a:pos x="5" y="1"/>
                </a:cxn>
              </a:cxnLst>
              <a:rect l="0" t="0" r="r" b="b"/>
              <a:pathLst>
                <a:path w="5" h="5">
                  <a:moveTo>
                    <a:pt x="5" y="1"/>
                  </a:moveTo>
                  <a:lnTo>
                    <a:pt x="5" y="1"/>
                  </a:lnTo>
                  <a:lnTo>
                    <a:pt x="5" y="5"/>
                  </a:lnTo>
                  <a:lnTo>
                    <a:pt x="4" y="5"/>
                  </a:lnTo>
                  <a:lnTo>
                    <a:pt x="4" y="5"/>
                  </a:lnTo>
                  <a:lnTo>
                    <a:pt x="0" y="5"/>
                  </a:lnTo>
                  <a:lnTo>
                    <a:pt x="0" y="1"/>
                  </a:lnTo>
                  <a:lnTo>
                    <a:pt x="0" y="1"/>
                  </a:lnTo>
                  <a:lnTo>
                    <a:pt x="0" y="0"/>
                  </a:lnTo>
                  <a:lnTo>
                    <a:pt x="4" y="0"/>
                  </a:lnTo>
                  <a:lnTo>
                    <a:pt x="4" y="0"/>
                  </a:lnTo>
                  <a:lnTo>
                    <a:pt x="5" y="0"/>
                  </a:lnTo>
                  <a:lnTo>
                    <a:pt x="5" y="1"/>
                  </a:lnTo>
                  <a:lnTo>
                    <a:pt x="5" y="1"/>
                  </a:lnTo>
                  <a:close/>
                </a:path>
              </a:pathLst>
            </a:custGeom>
            <a:solidFill>
              <a:srgbClr val="FFC577"/>
            </a:solidFill>
            <a:ln w="9525">
              <a:noFill/>
              <a:round/>
            </a:ln>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576" name="Freeform 545"/>
            <p:cNvSpPr/>
            <p:nvPr/>
          </p:nvSpPr>
          <p:spPr bwMode="auto">
            <a:xfrm flipH="1">
              <a:off x="2768783" y="790707"/>
              <a:ext cx="11946" cy="9275"/>
            </a:xfrm>
            <a:custGeom>
              <a:avLst/>
              <a:gdLst/>
              <a:ahLst/>
              <a:cxnLst>
                <a:cxn ang="0">
                  <a:pos x="6" y="3"/>
                </a:cxn>
                <a:cxn ang="0">
                  <a:pos x="6" y="3"/>
                </a:cxn>
                <a:cxn ang="0">
                  <a:pos x="6" y="5"/>
                </a:cxn>
                <a:cxn ang="0">
                  <a:pos x="4" y="5"/>
                </a:cxn>
                <a:cxn ang="0">
                  <a:pos x="4" y="5"/>
                </a:cxn>
                <a:cxn ang="0">
                  <a:pos x="0" y="5"/>
                </a:cxn>
                <a:cxn ang="0">
                  <a:pos x="0" y="3"/>
                </a:cxn>
                <a:cxn ang="0">
                  <a:pos x="0" y="3"/>
                </a:cxn>
                <a:cxn ang="0">
                  <a:pos x="0" y="0"/>
                </a:cxn>
                <a:cxn ang="0">
                  <a:pos x="4" y="0"/>
                </a:cxn>
                <a:cxn ang="0">
                  <a:pos x="4" y="0"/>
                </a:cxn>
                <a:cxn ang="0">
                  <a:pos x="6" y="0"/>
                </a:cxn>
                <a:cxn ang="0">
                  <a:pos x="6" y="3"/>
                </a:cxn>
                <a:cxn ang="0">
                  <a:pos x="6" y="3"/>
                </a:cxn>
              </a:cxnLst>
              <a:rect l="0" t="0" r="r" b="b"/>
              <a:pathLst>
                <a:path w="6" h="5">
                  <a:moveTo>
                    <a:pt x="6" y="3"/>
                  </a:moveTo>
                  <a:lnTo>
                    <a:pt x="6" y="3"/>
                  </a:lnTo>
                  <a:lnTo>
                    <a:pt x="6" y="5"/>
                  </a:lnTo>
                  <a:lnTo>
                    <a:pt x="4" y="5"/>
                  </a:lnTo>
                  <a:lnTo>
                    <a:pt x="4" y="5"/>
                  </a:lnTo>
                  <a:lnTo>
                    <a:pt x="0" y="5"/>
                  </a:lnTo>
                  <a:lnTo>
                    <a:pt x="0" y="3"/>
                  </a:lnTo>
                  <a:lnTo>
                    <a:pt x="0" y="3"/>
                  </a:lnTo>
                  <a:lnTo>
                    <a:pt x="0" y="0"/>
                  </a:lnTo>
                  <a:lnTo>
                    <a:pt x="4" y="0"/>
                  </a:lnTo>
                  <a:lnTo>
                    <a:pt x="4" y="0"/>
                  </a:lnTo>
                  <a:lnTo>
                    <a:pt x="6" y="0"/>
                  </a:lnTo>
                  <a:lnTo>
                    <a:pt x="6" y="3"/>
                  </a:lnTo>
                  <a:lnTo>
                    <a:pt x="6" y="3"/>
                  </a:lnTo>
                  <a:close/>
                </a:path>
              </a:pathLst>
            </a:custGeom>
            <a:solidFill>
              <a:srgbClr val="FFC577"/>
            </a:solidFill>
            <a:ln w="9525">
              <a:noFill/>
              <a:round/>
            </a:ln>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577" name="Freeform 546"/>
            <p:cNvSpPr/>
            <p:nvPr/>
          </p:nvSpPr>
          <p:spPr bwMode="auto">
            <a:xfrm flipH="1">
              <a:off x="2705068" y="761030"/>
              <a:ext cx="11946" cy="12984"/>
            </a:xfrm>
            <a:custGeom>
              <a:avLst/>
              <a:gdLst/>
              <a:ahLst/>
              <a:cxnLst>
                <a:cxn ang="0">
                  <a:pos x="6" y="4"/>
                </a:cxn>
                <a:cxn ang="0">
                  <a:pos x="6" y="4"/>
                </a:cxn>
                <a:cxn ang="0">
                  <a:pos x="5" y="6"/>
                </a:cxn>
                <a:cxn ang="0">
                  <a:pos x="3" y="7"/>
                </a:cxn>
                <a:cxn ang="0">
                  <a:pos x="3" y="7"/>
                </a:cxn>
                <a:cxn ang="0">
                  <a:pos x="1" y="6"/>
                </a:cxn>
                <a:cxn ang="0">
                  <a:pos x="0" y="4"/>
                </a:cxn>
                <a:cxn ang="0">
                  <a:pos x="0" y="4"/>
                </a:cxn>
                <a:cxn ang="0">
                  <a:pos x="1" y="2"/>
                </a:cxn>
                <a:cxn ang="0">
                  <a:pos x="3" y="0"/>
                </a:cxn>
                <a:cxn ang="0">
                  <a:pos x="3" y="0"/>
                </a:cxn>
                <a:cxn ang="0">
                  <a:pos x="5" y="2"/>
                </a:cxn>
                <a:cxn ang="0">
                  <a:pos x="6" y="4"/>
                </a:cxn>
                <a:cxn ang="0">
                  <a:pos x="6" y="4"/>
                </a:cxn>
              </a:cxnLst>
              <a:rect l="0" t="0" r="r" b="b"/>
              <a:pathLst>
                <a:path w="6" h="7">
                  <a:moveTo>
                    <a:pt x="6" y="4"/>
                  </a:moveTo>
                  <a:lnTo>
                    <a:pt x="6" y="4"/>
                  </a:lnTo>
                  <a:lnTo>
                    <a:pt x="5" y="6"/>
                  </a:lnTo>
                  <a:lnTo>
                    <a:pt x="3" y="7"/>
                  </a:lnTo>
                  <a:lnTo>
                    <a:pt x="3" y="7"/>
                  </a:lnTo>
                  <a:lnTo>
                    <a:pt x="1" y="6"/>
                  </a:lnTo>
                  <a:lnTo>
                    <a:pt x="0" y="4"/>
                  </a:lnTo>
                  <a:lnTo>
                    <a:pt x="0" y="4"/>
                  </a:lnTo>
                  <a:lnTo>
                    <a:pt x="1" y="2"/>
                  </a:lnTo>
                  <a:lnTo>
                    <a:pt x="3" y="0"/>
                  </a:lnTo>
                  <a:lnTo>
                    <a:pt x="3" y="0"/>
                  </a:lnTo>
                  <a:lnTo>
                    <a:pt x="5" y="2"/>
                  </a:lnTo>
                  <a:lnTo>
                    <a:pt x="6" y="4"/>
                  </a:lnTo>
                  <a:lnTo>
                    <a:pt x="6" y="4"/>
                  </a:lnTo>
                  <a:close/>
                </a:path>
              </a:pathLst>
            </a:custGeom>
            <a:solidFill>
              <a:srgbClr val="97E1BB"/>
            </a:solidFill>
            <a:ln w="9525">
              <a:noFill/>
              <a:round/>
            </a:ln>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578" name="Freeform 547"/>
            <p:cNvSpPr/>
            <p:nvPr/>
          </p:nvSpPr>
          <p:spPr bwMode="auto">
            <a:xfrm flipH="1">
              <a:off x="2653300" y="738772"/>
              <a:ext cx="11946" cy="12984"/>
            </a:xfrm>
            <a:custGeom>
              <a:avLst/>
              <a:gdLst/>
              <a:ahLst/>
              <a:cxnLst>
                <a:cxn ang="0">
                  <a:pos x="6" y="4"/>
                </a:cxn>
                <a:cxn ang="0">
                  <a:pos x="6" y="4"/>
                </a:cxn>
                <a:cxn ang="0">
                  <a:pos x="5" y="5"/>
                </a:cxn>
                <a:cxn ang="0">
                  <a:pos x="3" y="7"/>
                </a:cxn>
                <a:cxn ang="0">
                  <a:pos x="3" y="7"/>
                </a:cxn>
                <a:cxn ang="0">
                  <a:pos x="1" y="5"/>
                </a:cxn>
                <a:cxn ang="0">
                  <a:pos x="0" y="4"/>
                </a:cxn>
                <a:cxn ang="0">
                  <a:pos x="0" y="4"/>
                </a:cxn>
                <a:cxn ang="0">
                  <a:pos x="1" y="2"/>
                </a:cxn>
                <a:cxn ang="0">
                  <a:pos x="3" y="0"/>
                </a:cxn>
                <a:cxn ang="0">
                  <a:pos x="3" y="0"/>
                </a:cxn>
                <a:cxn ang="0">
                  <a:pos x="5" y="2"/>
                </a:cxn>
                <a:cxn ang="0">
                  <a:pos x="6" y="4"/>
                </a:cxn>
                <a:cxn ang="0">
                  <a:pos x="6" y="4"/>
                </a:cxn>
              </a:cxnLst>
              <a:rect l="0" t="0" r="r" b="b"/>
              <a:pathLst>
                <a:path w="6" h="7">
                  <a:moveTo>
                    <a:pt x="6" y="4"/>
                  </a:moveTo>
                  <a:lnTo>
                    <a:pt x="6" y="4"/>
                  </a:lnTo>
                  <a:lnTo>
                    <a:pt x="5" y="5"/>
                  </a:lnTo>
                  <a:lnTo>
                    <a:pt x="3" y="7"/>
                  </a:lnTo>
                  <a:lnTo>
                    <a:pt x="3" y="7"/>
                  </a:lnTo>
                  <a:lnTo>
                    <a:pt x="1" y="5"/>
                  </a:lnTo>
                  <a:lnTo>
                    <a:pt x="0" y="4"/>
                  </a:lnTo>
                  <a:lnTo>
                    <a:pt x="0" y="4"/>
                  </a:lnTo>
                  <a:lnTo>
                    <a:pt x="1" y="2"/>
                  </a:lnTo>
                  <a:lnTo>
                    <a:pt x="3" y="0"/>
                  </a:lnTo>
                  <a:lnTo>
                    <a:pt x="3" y="0"/>
                  </a:lnTo>
                  <a:lnTo>
                    <a:pt x="5" y="2"/>
                  </a:lnTo>
                  <a:lnTo>
                    <a:pt x="6" y="4"/>
                  </a:lnTo>
                  <a:lnTo>
                    <a:pt x="6" y="4"/>
                  </a:lnTo>
                  <a:close/>
                </a:path>
              </a:pathLst>
            </a:custGeom>
            <a:solidFill>
              <a:srgbClr val="97E1BB"/>
            </a:solidFill>
            <a:ln w="9525">
              <a:noFill/>
              <a:round/>
            </a:ln>
          </p:spPr>
          <p:txBody>
            <a:bodyPr vert="horz" wrap="square" lIns="68580" tIns="34290" rIns="68580" bIns="34290" numCol="1" anchor="t" anchorCtr="0" compatLnSpc="1"/>
            <a:lstStyle/>
            <a:p>
              <a:endParaRPr lang="zh-CN" altLang="en-US" sz="1350">
                <a:ea typeface="Arial" panose="020B0604020202020204" pitchFamily="34" charset="0"/>
              </a:endParaRPr>
            </a:p>
          </p:txBody>
        </p:sp>
      </p:grpSp>
      <p:grpSp>
        <p:nvGrpSpPr>
          <p:cNvPr id="1779" name="组合 1778"/>
          <p:cNvGrpSpPr/>
          <p:nvPr/>
        </p:nvGrpSpPr>
        <p:grpSpPr>
          <a:xfrm>
            <a:off x="5277701" y="2251024"/>
            <a:ext cx="1304925" cy="807244"/>
            <a:chOff x="4552950" y="1273175"/>
            <a:chExt cx="1739900" cy="1076325"/>
          </a:xfrm>
        </p:grpSpPr>
        <p:sp>
          <p:nvSpPr>
            <p:cNvPr id="1780" name="Freeform 52"/>
            <p:cNvSpPr/>
            <p:nvPr/>
          </p:nvSpPr>
          <p:spPr bwMode="auto">
            <a:xfrm>
              <a:off x="4552950" y="1273175"/>
              <a:ext cx="1739900" cy="1076325"/>
            </a:xfrm>
            <a:custGeom>
              <a:avLst/>
              <a:gdLst/>
              <a:ahLst/>
              <a:cxnLst>
                <a:cxn ang="0">
                  <a:pos x="322" y="606"/>
                </a:cxn>
                <a:cxn ang="0">
                  <a:pos x="306" y="532"/>
                </a:cxn>
                <a:cxn ang="0">
                  <a:pos x="300" y="532"/>
                </a:cxn>
                <a:cxn ang="0">
                  <a:pos x="252" y="566"/>
                </a:cxn>
                <a:cxn ang="0">
                  <a:pos x="196" y="582"/>
                </a:cxn>
                <a:cxn ang="0">
                  <a:pos x="138" y="574"/>
                </a:cxn>
                <a:cxn ang="0">
                  <a:pos x="98" y="556"/>
                </a:cxn>
                <a:cxn ang="0">
                  <a:pos x="64" y="514"/>
                </a:cxn>
                <a:cxn ang="0">
                  <a:pos x="50" y="460"/>
                </a:cxn>
                <a:cxn ang="0">
                  <a:pos x="58" y="408"/>
                </a:cxn>
                <a:cxn ang="0">
                  <a:pos x="90" y="364"/>
                </a:cxn>
                <a:cxn ang="0">
                  <a:pos x="40" y="354"/>
                </a:cxn>
                <a:cxn ang="0">
                  <a:pos x="6" y="318"/>
                </a:cxn>
                <a:cxn ang="0">
                  <a:pos x="0" y="264"/>
                </a:cxn>
                <a:cxn ang="0">
                  <a:pos x="28" y="196"/>
                </a:cxn>
                <a:cxn ang="0">
                  <a:pos x="64" y="172"/>
                </a:cxn>
                <a:cxn ang="0">
                  <a:pos x="172" y="158"/>
                </a:cxn>
                <a:cxn ang="0">
                  <a:pos x="246" y="184"/>
                </a:cxn>
                <a:cxn ang="0">
                  <a:pos x="262" y="114"/>
                </a:cxn>
                <a:cxn ang="0">
                  <a:pos x="302" y="58"/>
                </a:cxn>
                <a:cxn ang="0">
                  <a:pos x="382" y="8"/>
                </a:cxn>
                <a:cxn ang="0">
                  <a:pos x="438" y="0"/>
                </a:cxn>
                <a:cxn ang="0">
                  <a:pos x="496" y="16"/>
                </a:cxn>
                <a:cxn ang="0">
                  <a:pos x="558" y="74"/>
                </a:cxn>
                <a:cxn ang="0">
                  <a:pos x="598" y="106"/>
                </a:cxn>
                <a:cxn ang="0">
                  <a:pos x="628" y="54"/>
                </a:cxn>
                <a:cxn ang="0">
                  <a:pos x="674" y="24"/>
                </a:cxn>
                <a:cxn ang="0">
                  <a:pos x="746" y="16"/>
                </a:cxn>
                <a:cxn ang="0">
                  <a:pos x="842" y="50"/>
                </a:cxn>
                <a:cxn ang="0">
                  <a:pos x="880" y="92"/>
                </a:cxn>
                <a:cxn ang="0">
                  <a:pos x="898" y="146"/>
                </a:cxn>
                <a:cxn ang="0">
                  <a:pos x="892" y="196"/>
                </a:cxn>
                <a:cxn ang="0">
                  <a:pos x="954" y="188"/>
                </a:cxn>
                <a:cxn ang="0">
                  <a:pos x="1012" y="210"/>
                </a:cxn>
                <a:cxn ang="0">
                  <a:pos x="1060" y="252"/>
                </a:cxn>
                <a:cxn ang="0">
                  <a:pos x="1088" y="304"/>
                </a:cxn>
                <a:cxn ang="0">
                  <a:pos x="1094" y="362"/>
                </a:cxn>
                <a:cxn ang="0">
                  <a:pos x="1068" y="412"/>
                </a:cxn>
                <a:cxn ang="0">
                  <a:pos x="996" y="440"/>
                </a:cxn>
                <a:cxn ang="0">
                  <a:pos x="928" y="478"/>
                </a:cxn>
                <a:cxn ang="0">
                  <a:pos x="912" y="564"/>
                </a:cxn>
                <a:cxn ang="0">
                  <a:pos x="878" y="602"/>
                </a:cxn>
                <a:cxn ang="0">
                  <a:pos x="836" y="622"/>
                </a:cxn>
                <a:cxn ang="0">
                  <a:pos x="772" y="636"/>
                </a:cxn>
                <a:cxn ang="0">
                  <a:pos x="716" y="626"/>
                </a:cxn>
                <a:cxn ang="0">
                  <a:pos x="614" y="558"/>
                </a:cxn>
                <a:cxn ang="0">
                  <a:pos x="600" y="600"/>
                </a:cxn>
                <a:cxn ang="0">
                  <a:pos x="564" y="644"/>
                </a:cxn>
                <a:cxn ang="0">
                  <a:pos x="514" y="670"/>
                </a:cxn>
                <a:cxn ang="0">
                  <a:pos x="454" y="678"/>
                </a:cxn>
                <a:cxn ang="0">
                  <a:pos x="396" y="668"/>
                </a:cxn>
                <a:cxn ang="0">
                  <a:pos x="344" y="636"/>
                </a:cxn>
              </a:cxnLst>
              <a:rect l="0" t="0" r="r" b="b"/>
              <a:pathLst>
                <a:path w="1096" h="678">
                  <a:moveTo>
                    <a:pt x="334" y="626"/>
                  </a:moveTo>
                  <a:lnTo>
                    <a:pt x="334" y="626"/>
                  </a:lnTo>
                  <a:lnTo>
                    <a:pt x="328" y="618"/>
                  </a:lnTo>
                  <a:lnTo>
                    <a:pt x="322" y="606"/>
                  </a:lnTo>
                  <a:lnTo>
                    <a:pt x="310" y="576"/>
                  </a:lnTo>
                  <a:lnTo>
                    <a:pt x="306" y="560"/>
                  </a:lnTo>
                  <a:lnTo>
                    <a:pt x="304" y="544"/>
                  </a:lnTo>
                  <a:lnTo>
                    <a:pt x="306" y="532"/>
                  </a:lnTo>
                  <a:lnTo>
                    <a:pt x="308" y="526"/>
                  </a:lnTo>
                  <a:lnTo>
                    <a:pt x="310" y="522"/>
                  </a:lnTo>
                  <a:lnTo>
                    <a:pt x="310" y="522"/>
                  </a:lnTo>
                  <a:lnTo>
                    <a:pt x="300" y="532"/>
                  </a:lnTo>
                  <a:lnTo>
                    <a:pt x="290" y="542"/>
                  </a:lnTo>
                  <a:lnTo>
                    <a:pt x="278" y="552"/>
                  </a:lnTo>
                  <a:lnTo>
                    <a:pt x="266" y="560"/>
                  </a:lnTo>
                  <a:lnTo>
                    <a:pt x="252" y="566"/>
                  </a:lnTo>
                  <a:lnTo>
                    <a:pt x="238" y="572"/>
                  </a:lnTo>
                  <a:lnTo>
                    <a:pt x="224" y="576"/>
                  </a:lnTo>
                  <a:lnTo>
                    <a:pt x="210" y="580"/>
                  </a:lnTo>
                  <a:lnTo>
                    <a:pt x="196" y="582"/>
                  </a:lnTo>
                  <a:lnTo>
                    <a:pt x="180" y="582"/>
                  </a:lnTo>
                  <a:lnTo>
                    <a:pt x="166" y="580"/>
                  </a:lnTo>
                  <a:lnTo>
                    <a:pt x="152" y="578"/>
                  </a:lnTo>
                  <a:lnTo>
                    <a:pt x="138" y="574"/>
                  </a:lnTo>
                  <a:lnTo>
                    <a:pt x="124" y="570"/>
                  </a:lnTo>
                  <a:lnTo>
                    <a:pt x="110" y="564"/>
                  </a:lnTo>
                  <a:lnTo>
                    <a:pt x="98" y="556"/>
                  </a:lnTo>
                  <a:lnTo>
                    <a:pt x="98" y="556"/>
                  </a:lnTo>
                  <a:lnTo>
                    <a:pt x="88" y="546"/>
                  </a:lnTo>
                  <a:lnTo>
                    <a:pt x="78" y="536"/>
                  </a:lnTo>
                  <a:lnTo>
                    <a:pt x="70" y="526"/>
                  </a:lnTo>
                  <a:lnTo>
                    <a:pt x="64" y="514"/>
                  </a:lnTo>
                  <a:lnTo>
                    <a:pt x="58" y="500"/>
                  </a:lnTo>
                  <a:lnTo>
                    <a:pt x="54" y="488"/>
                  </a:lnTo>
                  <a:lnTo>
                    <a:pt x="52" y="474"/>
                  </a:lnTo>
                  <a:lnTo>
                    <a:pt x="50" y="460"/>
                  </a:lnTo>
                  <a:lnTo>
                    <a:pt x="50" y="446"/>
                  </a:lnTo>
                  <a:lnTo>
                    <a:pt x="50" y="434"/>
                  </a:lnTo>
                  <a:lnTo>
                    <a:pt x="54" y="420"/>
                  </a:lnTo>
                  <a:lnTo>
                    <a:pt x="58" y="408"/>
                  </a:lnTo>
                  <a:lnTo>
                    <a:pt x="64" y="394"/>
                  </a:lnTo>
                  <a:lnTo>
                    <a:pt x="70" y="384"/>
                  </a:lnTo>
                  <a:lnTo>
                    <a:pt x="80" y="374"/>
                  </a:lnTo>
                  <a:lnTo>
                    <a:pt x="90" y="364"/>
                  </a:lnTo>
                  <a:lnTo>
                    <a:pt x="90" y="364"/>
                  </a:lnTo>
                  <a:lnTo>
                    <a:pt x="64" y="360"/>
                  </a:lnTo>
                  <a:lnTo>
                    <a:pt x="52" y="358"/>
                  </a:lnTo>
                  <a:lnTo>
                    <a:pt x="40" y="354"/>
                  </a:lnTo>
                  <a:lnTo>
                    <a:pt x="30" y="348"/>
                  </a:lnTo>
                  <a:lnTo>
                    <a:pt x="20" y="340"/>
                  </a:lnTo>
                  <a:lnTo>
                    <a:pt x="14" y="330"/>
                  </a:lnTo>
                  <a:lnTo>
                    <a:pt x="6" y="318"/>
                  </a:lnTo>
                  <a:lnTo>
                    <a:pt x="6" y="318"/>
                  </a:lnTo>
                  <a:lnTo>
                    <a:pt x="2" y="302"/>
                  </a:lnTo>
                  <a:lnTo>
                    <a:pt x="0" y="282"/>
                  </a:lnTo>
                  <a:lnTo>
                    <a:pt x="0" y="264"/>
                  </a:lnTo>
                  <a:lnTo>
                    <a:pt x="4" y="246"/>
                  </a:lnTo>
                  <a:lnTo>
                    <a:pt x="8" y="228"/>
                  </a:lnTo>
                  <a:lnTo>
                    <a:pt x="18" y="212"/>
                  </a:lnTo>
                  <a:lnTo>
                    <a:pt x="28" y="196"/>
                  </a:lnTo>
                  <a:lnTo>
                    <a:pt x="42" y="184"/>
                  </a:lnTo>
                  <a:lnTo>
                    <a:pt x="42" y="184"/>
                  </a:lnTo>
                  <a:lnTo>
                    <a:pt x="52" y="178"/>
                  </a:lnTo>
                  <a:lnTo>
                    <a:pt x="64" y="172"/>
                  </a:lnTo>
                  <a:lnTo>
                    <a:pt x="90" y="162"/>
                  </a:lnTo>
                  <a:lnTo>
                    <a:pt x="116" y="158"/>
                  </a:lnTo>
                  <a:lnTo>
                    <a:pt x="144" y="156"/>
                  </a:lnTo>
                  <a:lnTo>
                    <a:pt x="172" y="158"/>
                  </a:lnTo>
                  <a:lnTo>
                    <a:pt x="198" y="164"/>
                  </a:lnTo>
                  <a:lnTo>
                    <a:pt x="222" y="172"/>
                  </a:lnTo>
                  <a:lnTo>
                    <a:pt x="246" y="184"/>
                  </a:lnTo>
                  <a:lnTo>
                    <a:pt x="246" y="184"/>
                  </a:lnTo>
                  <a:lnTo>
                    <a:pt x="244" y="180"/>
                  </a:lnTo>
                  <a:lnTo>
                    <a:pt x="244" y="172"/>
                  </a:lnTo>
                  <a:lnTo>
                    <a:pt x="250" y="150"/>
                  </a:lnTo>
                  <a:lnTo>
                    <a:pt x="262" y="114"/>
                  </a:lnTo>
                  <a:lnTo>
                    <a:pt x="262" y="114"/>
                  </a:lnTo>
                  <a:lnTo>
                    <a:pt x="272" y="96"/>
                  </a:lnTo>
                  <a:lnTo>
                    <a:pt x="286" y="76"/>
                  </a:lnTo>
                  <a:lnTo>
                    <a:pt x="302" y="58"/>
                  </a:lnTo>
                  <a:lnTo>
                    <a:pt x="320" y="42"/>
                  </a:lnTo>
                  <a:lnTo>
                    <a:pt x="340" y="28"/>
                  </a:lnTo>
                  <a:lnTo>
                    <a:pt x="360" y="16"/>
                  </a:lnTo>
                  <a:lnTo>
                    <a:pt x="382" y="8"/>
                  </a:lnTo>
                  <a:lnTo>
                    <a:pt x="402" y="2"/>
                  </a:lnTo>
                  <a:lnTo>
                    <a:pt x="402" y="2"/>
                  </a:lnTo>
                  <a:lnTo>
                    <a:pt x="420" y="0"/>
                  </a:lnTo>
                  <a:lnTo>
                    <a:pt x="438" y="0"/>
                  </a:lnTo>
                  <a:lnTo>
                    <a:pt x="454" y="2"/>
                  </a:lnTo>
                  <a:lnTo>
                    <a:pt x="468" y="4"/>
                  </a:lnTo>
                  <a:lnTo>
                    <a:pt x="482" y="10"/>
                  </a:lnTo>
                  <a:lnTo>
                    <a:pt x="496" y="16"/>
                  </a:lnTo>
                  <a:lnTo>
                    <a:pt x="508" y="22"/>
                  </a:lnTo>
                  <a:lnTo>
                    <a:pt x="520" y="30"/>
                  </a:lnTo>
                  <a:lnTo>
                    <a:pt x="540" y="50"/>
                  </a:lnTo>
                  <a:lnTo>
                    <a:pt x="558" y="74"/>
                  </a:lnTo>
                  <a:lnTo>
                    <a:pt x="576" y="98"/>
                  </a:lnTo>
                  <a:lnTo>
                    <a:pt x="594" y="122"/>
                  </a:lnTo>
                  <a:lnTo>
                    <a:pt x="594" y="122"/>
                  </a:lnTo>
                  <a:lnTo>
                    <a:pt x="598" y="106"/>
                  </a:lnTo>
                  <a:lnTo>
                    <a:pt x="604" y="90"/>
                  </a:lnTo>
                  <a:lnTo>
                    <a:pt x="610" y="78"/>
                  </a:lnTo>
                  <a:lnTo>
                    <a:pt x="618" y="64"/>
                  </a:lnTo>
                  <a:lnTo>
                    <a:pt x="628" y="54"/>
                  </a:lnTo>
                  <a:lnTo>
                    <a:pt x="638" y="44"/>
                  </a:lnTo>
                  <a:lnTo>
                    <a:pt x="650" y="36"/>
                  </a:lnTo>
                  <a:lnTo>
                    <a:pt x="662" y="30"/>
                  </a:lnTo>
                  <a:lnTo>
                    <a:pt x="674" y="24"/>
                  </a:lnTo>
                  <a:lnTo>
                    <a:pt x="688" y="20"/>
                  </a:lnTo>
                  <a:lnTo>
                    <a:pt x="702" y="16"/>
                  </a:lnTo>
                  <a:lnTo>
                    <a:pt x="716" y="16"/>
                  </a:lnTo>
                  <a:lnTo>
                    <a:pt x="746" y="16"/>
                  </a:lnTo>
                  <a:lnTo>
                    <a:pt x="776" y="20"/>
                  </a:lnTo>
                  <a:lnTo>
                    <a:pt x="804" y="28"/>
                  </a:lnTo>
                  <a:lnTo>
                    <a:pt x="830" y="42"/>
                  </a:lnTo>
                  <a:lnTo>
                    <a:pt x="842" y="50"/>
                  </a:lnTo>
                  <a:lnTo>
                    <a:pt x="852" y="60"/>
                  </a:lnTo>
                  <a:lnTo>
                    <a:pt x="862" y="70"/>
                  </a:lnTo>
                  <a:lnTo>
                    <a:pt x="872" y="80"/>
                  </a:lnTo>
                  <a:lnTo>
                    <a:pt x="880" y="92"/>
                  </a:lnTo>
                  <a:lnTo>
                    <a:pt x="886" y="104"/>
                  </a:lnTo>
                  <a:lnTo>
                    <a:pt x="892" y="118"/>
                  </a:lnTo>
                  <a:lnTo>
                    <a:pt x="896" y="132"/>
                  </a:lnTo>
                  <a:lnTo>
                    <a:pt x="898" y="146"/>
                  </a:lnTo>
                  <a:lnTo>
                    <a:pt x="898" y="162"/>
                  </a:lnTo>
                  <a:lnTo>
                    <a:pt x="896" y="178"/>
                  </a:lnTo>
                  <a:lnTo>
                    <a:pt x="892" y="196"/>
                  </a:lnTo>
                  <a:lnTo>
                    <a:pt x="892" y="196"/>
                  </a:lnTo>
                  <a:lnTo>
                    <a:pt x="908" y="190"/>
                  </a:lnTo>
                  <a:lnTo>
                    <a:pt x="922" y="188"/>
                  </a:lnTo>
                  <a:lnTo>
                    <a:pt x="938" y="188"/>
                  </a:lnTo>
                  <a:lnTo>
                    <a:pt x="954" y="188"/>
                  </a:lnTo>
                  <a:lnTo>
                    <a:pt x="968" y="192"/>
                  </a:lnTo>
                  <a:lnTo>
                    <a:pt x="984" y="196"/>
                  </a:lnTo>
                  <a:lnTo>
                    <a:pt x="998" y="202"/>
                  </a:lnTo>
                  <a:lnTo>
                    <a:pt x="1012" y="210"/>
                  </a:lnTo>
                  <a:lnTo>
                    <a:pt x="1026" y="218"/>
                  </a:lnTo>
                  <a:lnTo>
                    <a:pt x="1038" y="228"/>
                  </a:lnTo>
                  <a:lnTo>
                    <a:pt x="1050" y="240"/>
                  </a:lnTo>
                  <a:lnTo>
                    <a:pt x="1060" y="252"/>
                  </a:lnTo>
                  <a:lnTo>
                    <a:pt x="1070" y="264"/>
                  </a:lnTo>
                  <a:lnTo>
                    <a:pt x="1078" y="276"/>
                  </a:lnTo>
                  <a:lnTo>
                    <a:pt x="1084" y="290"/>
                  </a:lnTo>
                  <a:lnTo>
                    <a:pt x="1088" y="304"/>
                  </a:lnTo>
                  <a:lnTo>
                    <a:pt x="1088" y="304"/>
                  </a:lnTo>
                  <a:lnTo>
                    <a:pt x="1094" y="326"/>
                  </a:lnTo>
                  <a:lnTo>
                    <a:pt x="1096" y="344"/>
                  </a:lnTo>
                  <a:lnTo>
                    <a:pt x="1094" y="362"/>
                  </a:lnTo>
                  <a:lnTo>
                    <a:pt x="1092" y="376"/>
                  </a:lnTo>
                  <a:lnTo>
                    <a:pt x="1086" y="390"/>
                  </a:lnTo>
                  <a:lnTo>
                    <a:pt x="1078" y="402"/>
                  </a:lnTo>
                  <a:lnTo>
                    <a:pt x="1068" y="412"/>
                  </a:lnTo>
                  <a:lnTo>
                    <a:pt x="1056" y="420"/>
                  </a:lnTo>
                  <a:lnTo>
                    <a:pt x="1042" y="426"/>
                  </a:lnTo>
                  <a:lnTo>
                    <a:pt x="1028" y="432"/>
                  </a:lnTo>
                  <a:lnTo>
                    <a:pt x="996" y="440"/>
                  </a:lnTo>
                  <a:lnTo>
                    <a:pt x="962" y="446"/>
                  </a:lnTo>
                  <a:lnTo>
                    <a:pt x="928" y="450"/>
                  </a:lnTo>
                  <a:lnTo>
                    <a:pt x="928" y="450"/>
                  </a:lnTo>
                  <a:lnTo>
                    <a:pt x="928" y="478"/>
                  </a:lnTo>
                  <a:lnTo>
                    <a:pt x="928" y="504"/>
                  </a:lnTo>
                  <a:lnTo>
                    <a:pt x="924" y="530"/>
                  </a:lnTo>
                  <a:lnTo>
                    <a:pt x="918" y="552"/>
                  </a:lnTo>
                  <a:lnTo>
                    <a:pt x="912" y="564"/>
                  </a:lnTo>
                  <a:lnTo>
                    <a:pt x="906" y="574"/>
                  </a:lnTo>
                  <a:lnTo>
                    <a:pt x="898" y="584"/>
                  </a:lnTo>
                  <a:lnTo>
                    <a:pt x="888" y="592"/>
                  </a:lnTo>
                  <a:lnTo>
                    <a:pt x="878" y="602"/>
                  </a:lnTo>
                  <a:lnTo>
                    <a:pt x="866" y="608"/>
                  </a:lnTo>
                  <a:lnTo>
                    <a:pt x="852" y="616"/>
                  </a:lnTo>
                  <a:lnTo>
                    <a:pt x="836" y="622"/>
                  </a:lnTo>
                  <a:lnTo>
                    <a:pt x="836" y="622"/>
                  </a:lnTo>
                  <a:lnTo>
                    <a:pt x="820" y="628"/>
                  </a:lnTo>
                  <a:lnTo>
                    <a:pt x="802" y="632"/>
                  </a:lnTo>
                  <a:lnTo>
                    <a:pt x="788" y="634"/>
                  </a:lnTo>
                  <a:lnTo>
                    <a:pt x="772" y="636"/>
                  </a:lnTo>
                  <a:lnTo>
                    <a:pt x="758" y="636"/>
                  </a:lnTo>
                  <a:lnTo>
                    <a:pt x="744" y="634"/>
                  </a:lnTo>
                  <a:lnTo>
                    <a:pt x="730" y="632"/>
                  </a:lnTo>
                  <a:lnTo>
                    <a:pt x="716" y="626"/>
                  </a:lnTo>
                  <a:lnTo>
                    <a:pt x="690" y="616"/>
                  </a:lnTo>
                  <a:lnTo>
                    <a:pt x="664" y="600"/>
                  </a:lnTo>
                  <a:lnTo>
                    <a:pt x="640" y="580"/>
                  </a:lnTo>
                  <a:lnTo>
                    <a:pt x="614" y="558"/>
                  </a:lnTo>
                  <a:lnTo>
                    <a:pt x="614" y="558"/>
                  </a:lnTo>
                  <a:lnTo>
                    <a:pt x="612" y="572"/>
                  </a:lnTo>
                  <a:lnTo>
                    <a:pt x="606" y="586"/>
                  </a:lnTo>
                  <a:lnTo>
                    <a:pt x="600" y="600"/>
                  </a:lnTo>
                  <a:lnTo>
                    <a:pt x="594" y="612"/>
                  </a:lnTo>
                  <a:lnTo>
                    <a:pt x="584" y="624"/>
                  </a:lnTo>
                  <a:lnTo>
                    <a:pt x="574" y="634"/>
                  </a:lnTo>
                  <a:lnTo>
                    <a:pt x="564" y="644"/>
                  </a:lnTo>
                  <a:lnTo>
                    <a:pt x="552" y="652"/>
                  </a:lnTo>
                  <a:lnTo>
                    <a:pt x="540" y="658"/>
                  </a:lnTo>
                  <a:lnTo>
                    <a:pt x="526" y="664"/>
                  </a:lnTo>
                  <a:lnTo>
                    <a:pt x="514" y="670"/>
                  </a:lnTo>
                  <a:lnTo>
                    <a:pt x="498" y="674"/>
                  </a:lnTo>
                  <a:lnTo>
                    <a:pt x="484" y="676"/>
                  </a:lnTo>
                  <a:lnTo>
                    <a:pt x="470" y="678"/>
                  </a:lnTo>
                  <a:lnTo>
                    <a:pt x="454" y="678"/>
                  </a:lnTo>
                  <a:lnTo>
                    <a:pt x="438" y="676"/>
                  </a:lnTo>
                  <a:lnTo>
                    <a:pt x="438" y="676"/>
                  </a:lnTo>
                  <a:lnTo>
                    <a:pt x="410" y="672"/>
                  </a:lnTo>
                  <a:lnTo>
                    <a:pt x="396" y="668"/>
                  </a:lnTo>
                  <a:lnTo>
                    <a:pt x="380" y="662"/>
                  </a:lnTo>
                  <a:lnTo>
                    <a:pt x="368" y="654"/>
                  </a:lnTo>
                  <a:lnTo>
                    <a:pt x="354" y="646"/>
                  </a:lnTo>
                  <a:lnTo>
                    <a:pt x="344" y="636"/>
                  </a:lnTo>
                  <a:lnTo>
                    <a:pt x="334" y="626"/>
                  </a:lnTo>
                  <a:lnTo>
                    <a:pt x="334" y="626"/>
                  </a:lnTo>
                  <a:close/>
                </a:path>
              </a:pathLst>
            </a:custGeom>
            <a:solidFill>
              <a:schemeClr val="bg1"/>
            </a:solidFill>
            <a:ln w="9525">
              <a:noFill/>
              <a:round/>
            </a:ln>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781" name="Freeform 53"/>
            <p:cNvSpPr/>
            <p:nvPr/>
          </p:nvSpPr>
          <p:spPr bwMode="auto">
            <a:xfrm>
              <a:off x="4959350" y="1647825"/>
              <a:ext cx="50800" cy="50800"/>
            </a:xfrm>
            <a:custGeom>
              <a:avLst/>
              <a:gdLst/>
              <a:ahLst/>
              <a:cxnLst>
                <a:cxn ang="0">
                  <a:pos x="32" y="16"/>
                </a:cxn>
                <a:cxn ang="0">
                  <a:pos x="32" y="16"/>
                </a:cxn>
                <a:cxn ang="0">
                  <a:pos x="30" y="22"/>
                </a:cxn>
                <a:cxn ang="0">
                  <a:pos x="26" y="26"/>
                </a:cxn>
                <a:cxn ang="0">
                  <a:pos x="22" y="30"/>
                </a:cxn>
                <a:cxn ang="0">
                  <a:pos x="16" y="32"/>
                </a:cxn>
                <a:cxn ang="0">
                  <a:pos x="16" y="32"/>
                </a:cxn>
                <a:cxn ang="0">
                  <a:pos x="10" y="30"/>
                </a:cxn>
                <a:cxn ang="0">
                  <a:pos x="4" y="26"/>
                </a:cxn>
                <a:cxn ang="0">
                  <a:pos x="2" y="22"/>
                </a:cxn>
                <a:cxn ang="0">
                  <a:pos x="0" y="16"/>
                </a:cxn>
                <a:cxn ang="0">
                  <a:pos x="0" y="16"/>
                </a:cxn>
                <a:cxn ang="0">
                  <a:pos x="2" y="10"/>
                </a:cxn>
                <a:cxn ang="0">
                  <a:pos x="4" y="6"/>
                </a:cxn>
                <a:cxn ang="0">
                  <a:pos x="10" y="2"/>
                </a:cxn>
                <a:cxn ang="0">
                  <a:pos x="16" y="0"/>
                </a:cxn>
                <a:cxn ang="0">
                  <a:pos x="16" y="0"/>
                </a:cxn>
                <a:cxn ang="0">
                  <a:pos x="22" y="2"/>
                </a:cxn>
                <a:cxn ang="0">
                  <a:pos x="26" y="6"/>
                </a:cxn>
                <a:cxn ang="0">
                  <a:pos x="30" y="10"/>
                </a:cxn>
                <a:cxn ang="0">
                  <a:pos x="32" y="16"/>
                </a:cxn>
                <a:cxn ang="0">
                  <a:pos x="32" y="16"/>
                </a:cxn>
              </a:cxnLst>
              <a:rect l="0" t="0" r="r" b="b"/>
              <a:pathLst>
                <a:path w="32" h="32">
                  <a:moveTo>
                    <a:pt x="32" y="16"/>
                  </a:moveTo>
                  <a:lnTo>
                    <a:pt x="32" y="16"/>
                  </a:lnTo>
                  <a:lnTo>
                    <a:pt x="30" y="22"/>
                  </a:lnTo>
                  <a:lnTo>
                    <a:pt x="26" y="26"/>
                  </a:lnTo>
                  <a:lnTo>
                    <a:pt x="22" y="30"/>
                  </a:lnTo>
                  <a:lnTo>
                    <a:pt x="16" y="32"/>
                  </a:lnTo>
                  <a:lnTo>
                    <a:pt x="16" y="32"/>
                  </a:lnTo>
                  <a:lnTo>
                    <a:pt x="10" y="30"/>
                  </a:lnTo>
                  <a:lnTo>
                    <a:pt x="4" y="26"/>
                  </a:lnTo>
                  <a:lnTo>
                    <a:pt x="2" y="22"/>
                  </a:lnTo>
                  <a:lnTo>
                    <a:pt x="0" y="16"/>
                  </a:lnTo>
                  <a:lnTo>
                    <a:pt x="0" y="16"/>
                  </a:lnTo>
                  <a:lnTo>
                    <a:pt x="2" y="10"/>
                  </a:lnTo>
                  <a:lnTo>
                    <a:pt x="4" y="6"/>
                  </a:lnTo>
                  <a:lnTo>
                    <a:pt x="10" y="2"/>
                  </a:lnTo>
                  <a:lnTo>
                    <a:pt x="16" y="0"/>
                  </a:lnTo>
                  <a:lnTo>
                    <a:pt x="16" y="0"/>
                  </a:lnTo>
                  <a:lnTo>
                    <a:pt x="22" y="2"/>
                  </a:lnTo>
                  <a:lnTo>
                    <a:pt x="26" y="6"/>
                  </a:lnTo>
                  <a:lnTo>
                    <a:pt x="30" y="10"/>
                  </a:lnTo>
                  <a:lnTo>
                    <a:pt x="32" y="16"/>
                  </a:lnTo>
                  <a:lnTo>
                    <a:pt x="32" y="16"/>
                  </a:lnTo>
                  <a:close/>
                </a:path>
              </a:pathLst>
            </a:custGeom>
            <a:solidFill>
              <a:srgbClr val="743F2D"/>
            </a:solidFill>
            <a:ln w="9525">
              <a:noFill/>
              <a:round/>
            </a:ln>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782" name="Freeform 54"/>
            <p:cNvSpPr/>
            <p:nvPr/>
          </p:nvSpPr>
          <p:spPr bwMode="auto">
            <a:xfrm>
              <a:off x="5822950" y="1651000"/>
              <a:ext cx="47625" cy="47625"/>
            </a:xfrm>
            <a:custGeom>
              <a:avLst/>
              <a:gdLst/>
              <a:ahLst/>
              <a:cxnLst>
                <a:cxn ang="0">
                  <a:pos x="30" y="14"/>
                </a:cxn>
                <a:cxn ang="0">
                  <a:pos x="30" y="14"/>
                </a:cxn>
                <a:cxn ang="0">
                  <a:pos x="30" y="20"/>
                </a:cxn>
                <a:cxn ang="0">
                  <a:pos x="26" y="26"/>
                </a:cxn>
                <a:cxn ang="0">
                  <a:pos x="22" y="30"/>
                </a:cxn>
                <a:cxn ang="0">
                  <a:pos x="16" y="30"/>
                </a:cxn>
                <a:cxn ang="0">
                  <a:pos x="16" y="30"/>
                </a:cxn>
                <a:cxn ang="0">
                  <a:pos x="10" y="30"/>
                </a:cxn>
                <a:cxn ang="0">
                  <a:pos x="4" y="26"/>
                </a:cxn>
                <a:cxn ang="0">
                  <a:pos x="2" y="20"/>
                </a:cxn>
                <a:cxn ang="0">
                  <a:pos x="0" y="14"/>
                </a:cxn>
                <a:cxn ang="0">
                  <a:pos x="0" y="14"/>
                </a:cxn>
                <a:cxn ang="0">
                  <a:pos x="2" y="8"/>
                </a:cxn>
                <a:cxn ang="0">
                  <a:pos x="4" y="4"/>
                </a:cxn>
                <a:cxn ang="0">
                  <a:pos x="10" y="0"/>
                </a:cxn>
                <a:cxn ang="0">
                  <a:pos x="16" y="0"/>
                </a:cxn>
                <a:cxn ang="0">
                  <a:pos x="16" y="0"/>
                </a:cxn>
                <a:cxn ang="0">
                  <a:pos x="22" y="0"/>
                </a:cxn>
                <a:cxn ang="0">
                  <a:pos x="26" y="4"/>
                </a:cxn>
                <a:cxn ang="0">
                  <a:pos x="30" y="8"/>
                </a:cxn>
                <a:cxn ang="0">
                  <a:pos x="30" y="14"/>
                </a:cxn>
                <a:cxn ang="0">
                  <a:pos x="30" y="14"/>
                </a:cxn>
              </a:cxnLst>
              <a:rect l="0" t="0" r="r" b="b"/>
              <a:pathLst>
                <a:path w="30" h="30">
                  <a:moveTo>
                    <a:pt x="30" y="14"/>
                  </a:moveTo>
                  <a:lnTo>
                    <a:pt x="30" y="14"/>
                  </a:lnTo>
                  <a:lnTo>
                    <a:pt x="30" y="20"/>
                  </a:lnTo>
                  <a:lnTo>
                    <a:pt x="26" y="26"/>
                  </a:lnTo>
                  <a:lnTo>
                    <a:pt x="22" y="30"/>
                  </a:lnTo>
                  <a:lnTo>
                    <a:pt x="16" y="30"/>
                  </a:lnTo>
                  <a:lnTo>
                    <a:pt x="16" y="30"/>
                  </a:lnTo>
                  <a:lnTo>
                    <a:pt x="10" y="30"/>
                  </a:lnTo>
                  <a:lnTo>
                    <a:pt x="4" y="26"/>
                  </a:lnTo>
                  <a:lnTo>
                    <a:pt x="2" y="20"/>
                  </a:lnTo>
                  <a:lnTo>
                    <a:pt x="0" y="14"/>
                  </a:lnTo>
                  <a:lnTo>
                    <a:pt x="0" y="14"/>
                  </a:lnTo>
                  <a:lnTo>
                    <a:pt x="2" y="8"/>
                  </a:lnTo>
                  <a:lnTo>
                    <a:pt x="4" y="4"/>
                  </a:lnTo>
                  <a:lnTo>
                    <a:pt x="10" y="0"/>
                  </a:lnTo>
                  <a:lnTo>
                    <a:pt x="16" y="0"/>
                  </a:lnTo>
                  <a:lnTo>
                    <a:pt x="16" y="0"/>
                  </a:lnTo>
                  <a:lnTo>
                    <a:pt x="22" y="0"/>
                  </a:lnTo>
                  <a:lnTo>
                    <a:pt x="26" y="4"/>
                  </a:lnTo>
                  <a:lnTo>
                    <a:pt x="30" y="8"/>
                  </a:lnTo>
                  <a:lnTo>
                    <a:pt x="30" y="14"/>
                  </a:lnTo>
                  <a:lnTo>
                    <a:pt x="30" y="14"/>
                  </a:lnTo>
                  <a:close/>
                </a:path>
              </a:pathLst>
            </a:custGeom>
            <a:solidFill>
              <a:srgbClr val="743F2D"/>
            </a:solidFill>
            <a:ln w="9525">
              <a:noFill/>
              <a:round/>
            </a:ln>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783" name="Freeform 55"/>
            <p:cNvSpPr/>
            <p:nvPr/>
          </p:nvSpPr>
          <p:spPr bwMode="auto">
            <a:xfrm>
              <a:off x="4841875" y="1781175"/>
              <a:ext cx="266700" cy="174625"/>
            </a:xfrm>
            <a:custGeom>
              <a:avLst/>
              <a:gdLst/>
              <a:ahLst/>
              <a:cxnLst>
                <a:cxn ang="0">
                  <a:pos x="168" y="56"/>
                </a:cxn>
                <a:cxn ang="0">
                  <a:pos x="168" y="56"/>
                </a:cxn>
                <a:cxn ang="0">
                  <a:pos x="166" y="66"/>
                </a:cxn>
                <a:cxn ang="0">
                  <a:pos x="162" y="76"/>
                </a:cxn>
                <a:cxn ang="0">
                  <a:pos x="154" y="86"/>
                </a:cxn>
                <a:cxn ang="0">
                  <a:pos x="144" y="94"/>
                </a:cxn>
                <a:cxn ang="0">
                  <a:pos x="130" y="100"/>
                </a:cxn>
                <a:cxn ang="0">
                  <a:pos x="116" y="106"/>
                </a:cxn>
                <a:cxn ang="0">
                  <a:pos x="100" y="108"/>
                </a:cxn>
                <a:cxn ang="0">
                  <a:pos x="84" y="110"/>
                </a:cxn>
                <a:cxn ang="0">
                  <a:pos x="84" y="110"/>
                </a:cxn>
                <a:cxn ang="0">
                  <a:pos x="66" y="108"/>
                </a:cxn>
                <a:cxn ang="0">
                  <a:pos x="50" y="106"/>
                </a:cxn>
                <a:cxn ang="0">
                  <a:pos x="36" y="100"/>
                </a:cxn>
                <a:cxn ang="0">
                  <a:pos x="24" y="94"/>
                </a:cxn>
                <a:cxn ang="0">
                  <a:pos x="14" y="86"/>
                </a:cxn>
                <a:cxn ang="0">
                  <a:pos x="6" y="76"/>
                </a:cxn>
                <a:cxn ang="0">
                  <a:pos x="2" y="66"/>
                </a:cxn>
                <a:cxn ang="0">
                  <a:pos x="0" y="56"/>
                </a:cxn>
                <a:cxn ang="0">
                  <a:pos x="0" y="56"/>
                </a:cxn>
                <a:cxn ang="0">
                  <a:pos x="2" y="44"/>
                </a:cxn>
                <a:cxn ang="0">
                  <a:pos x="6" y="34"/>
                </a:cxn>
                <a:cxn ang="0">
                  <a:pos x="14" y="24"/>
                </a:cxn>
                <a:cxn ang="0">
                  <a:pos x="24" y="16"/>
                </a:cxn>
                <a:cxn ang="0">
                  <a:pos x="36" y="10"/>
                </a:cxn>
                <a:cxn ang="0">
                  <a:pos x="50" y="4"/>
                </a:cxn>
                <a:cxn ang="0">
                  <a:pos x="66" y="2"/>
                </a:cxn>
                <a:cxn ang="0">
                  <a:pos x="84" y="0"/>
                </a:cxn>
                <a:cxn ang="0">
                  <a:pos x="84" y="0"/>
                </a:cxn>
                <a:cxn ang="0">
                  <a:pos x="100" y="2"/>
                </a:cxn>
                <a:cxn ang="0">
                  <a:pos x="116" y="4"/>
                </a:cxn>
                <a:cxn ang="0">
                  <a:pos x="130" y="10"/>
                </a:cxn>
                <a:cxn ang="0">
                  <a:pos x="144" y="16"/>
                </a:cxn>
                <a:cxn ang="0">
                  <a:pos x="154" y="24"/>
                </a:cxn>
                <a:cxn ang="0">
                  <a:pos x="162" y="34"/>
                </a:cxn>
                <a:cxn ang="0">
                  <a:pos x="166" y="44"/>
                </a:cxn>
                <a:cxn ang="0">
                  <a:pos x="168" y="56"/>
                </a:cxn>
                <a:cxn ang="0">
                  <a:pos x="168" y="56"/>
                </a:cxn>
              </a:cxnLst>
              <a:rect l="0" t="0" r="r" b="b"/>
              <a:pathLst>
                <a:path w="168" h="110">
                  <a:moveTo>
                    <a:pt x="168" y="56"/>
                  </a:moveTo>
                  <a:lnTo>
                    <a:pt x="168" y="56"/>
                  </a:lnTo>
                  <a:lnTo>
                    <a:pt x="166" y="66"/>
                  </a:lnTo>
                  <a:lnTo>
                    <a:pt x="162" y="76"/>
                  </a:lnTo>
                  <a:lnTo>
                    <a:pt x="154" y="86"/>
                  </a:lnTo>
                  <a:lnTo>
                    <a:pt x="144" y="94"/>
                  </a:lnTo>
                  <a:lnTo>
                    <a:pt x="130" y="100"/>
                  </a:lnTo>
                  <a:lnTo>
                    <a:pt x="116" y="106"/>
                  </a:lnTo>
                  <a:lnTo>
                    <a:pt x="100" y="108"/>
                  </a:lnTo>
                  <a:lnTo>
                    <a:pt x="84" y="110"/>
                  </a:lnTo>
                  <a:lnTo>
                    <a:pt x="84" y="110"/>
                  </a:lnTo>
                  <a:lnTo>
                    <a:pt x="66" y="108"/>
                  </a:lnTo>
                  <a:lnTo>
                    <a:pt x="50" y="106"/>
                  </a:lnTo>
                  <a:lnTo>
                    <a:pt x="36" y="100"/>
                  </a:lnTo>
                  <a:lnTo>
                    <a:pt x="24" y="94"/>
                  </a:lnTo>
                  <a:lnTo>
                    <a:pt x="14" y="86"/>
                  </a:lnTo>
                  <a:lnTo>
                    <a:pt x="6" y="76"/>
                  </a:lnTo>
                  <a:lnTo>
                    <a:pt x="2" y="66"/>
                  </a:lnTo>
                  <a:lnTo>
                    <a:pt x="0" y="56"/>
                  </a:lnTo>
                  <a:lnTo>
                    <a:pt x="0" y="56"/>
                  </a:lnTo>
                  <a:lnTo>
                    <a:pt x="2" y="44"/>
                  </a:lnTo>
                  <a:lnTo>
                    <a:pt x="6" y="34"/>
                  </a:lnTo>
                  <a:lnTo>
                    <a:pt x="14" y="24"/>
                  </a:lnTo>
                  <a:lnTo>
                    <a:pt x="24" y="16"/>
                  </a:lnTo>
                  <a:lnTo>
                    <a:pt x="36" y="10"/>
                  </a:lnTo>
                  <a:lnTo>
                    <a:pt x="50" y="4"/>
                  </a:lnTo>
                  <a:lnTo>
                    <a:pt x="66" y="2"/>
                  </a:lnTo>
                  <a:lnTo>
                    <a:pt x="84" y="0"/>
                  </a:lnTo>
                  <a:lnTo>
                    <a:pt x="84" y="0"/>
                  </a:lnTo>
                  <a:lnTo>
                    <a:pt x="100" y="2"/>
                  </a:lnTo>
                  <a:lnTo>
                    <a:pt x="116" y="4"/>
                  </a:lnTo>
                  <a:lnTo>
                    <a:pt x="130" y="10"/>
                  </a:lnTo>
                  <a:lnTo>
                    <a:pt x="144" y="16"/>
                  </a:lnTo>
                  <a:lnTo>
                    <a:pt x="154" y="24"/>
                  </a:lnTo>
                  <a:lnTo>
                    <a:pt x="162" y="34"/>
                  </a:lnTo>
                  <a:lnTo>
                    <a:pt x="166" y="44"/>
                  </a:lnTo>
                  <a:lnTo>
                    <a:pt x="168" y="56"/>
                  </a:lnTo>
                  <a:lnTo>
                    <a:pt x="168" y="56"/>
                  </a:lnTo>
                  <a:close/>
                </a:path>
              </a:pathLst>
            </a:custGeom>
            <a:solidFill>
              <a:srgbClr val="FFA59C"/>
            </a:solidFill>
            <a:ln w="9525">
              <a:noFill/>
              <a:round/>
            </a:ln>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784" name="Freeform 56"/>
            <p:cNvSpPr/>
            <p:nvPr/>
          </p:nvSpPr>
          <p:spPr bwMode="auto">
            <a:xfrm>
              <a:off x="5715000" y="1790700"/>
              <a:ext cx="266700" cy="174625"/>
            </a:xfrm>
            <a:custGeom>
              <a:avLst/>
              <a:gdLst/>
              <a:ahLst/>
              <a:cxnLst>
                <a:cxn ang="0">
                  <a:pos x="168" y="54"/>
                </a:cxn>
                <a:cxn ang="0">
                  <a:pos x="168" y="54"/>
                </a:cxn>
                <a:cxn ang="0">
                  <a:pos x="168" y="66"/>
                </a:cxn>
                <a:cxn ang="0">
                  <a:pos x="162" y="76"/>
                </a:cxn>
                <a:cxn ang="0">
                  <a:pos x="154" y="86"/>
                </a:cxn>
                <a:cxn ang="0">
                  <a:pos x="144" y="94"/>
                </a:cxn>
                <a:cxn ang="0">
                  <a:pos x="132" y="100"/>
                </a:cxn>
                <a:cxn ang="0">
                  <a:pos x="118" y="106"/>
                </a:cxn>
                <a:cxn ang="0">
                  <a:pos x="102" y="108"/>
                </a:cxn>
                <a:cxn ang="0">
                  <a:pos x="84" y="110"/>
                </a:cxn>
                <a:cxn ang="0">
                  <a:pos x="84" y="110"/>
                </a:cxn>
                <a:cxn ang="0">
                  <a:pos x="68" y="108"/>
                </a:cxn>
                <a:cxn ang="0">
                  <a:pos x="52" y="106"/>
                </a:cxn>
                <a:cxn ang="0">
                  <a:pos x="38" y="100"/>
                </a:cxn>
                <a:cxn ang="0">
                  <a:pos x="26" y="94"/>
                </a:cxn>
                <a:cxn ang="0">
                  <a:pos x="14" y="86"/>
                </a:cxn>
                <a:cxn ang="0">
                  <a:pos x="8" y="76"/>
                </a:cxn>
                <a:cxn ang="0">
                  <a:pos x="2" y="66"/>
                </a:cxn>
                <a:cxn ang="0">
                  <a:pos x="0" y="54"/>
                </a:cxn>
                <a:cxn ang="0">
                  <a:pos x="0" y="54"/>
                </a:cxn>
                <a:cxn ang="0">
                  <a:pos x="2" y="44"/>
                </a:cxn>
                <a:cxn ang="0">
                  <a:pos x="8" y="34"/>
                </a:cxn>
                <a:cxn ang="0">
                  <a:pos x="14" y="24"/>
                </a:cxn>
                <a:cxn ang="0">
                  <a:pos x="26" y="16"/>
                </a:cxn>
                <a:cxn ang="0">
                  <a:pos x="38" y="10"/>
                </a:cxn>
                <a:cxn ang="0">
                  <a:pos x="52" y="4"/>
                </a:cxn>
                <a:cxn ang="0">
                  <a:pos x="68" y="0"/>
                </a:cxn>
                <a:cxn ang="0">
                  <a:pos x="84" y="0"/>
                </a:cxn>
                <a:cxn ang="0">
                  <a:pos x="84" y="0"/>
                </a:cxn>
                <a:cxn ang="0">
                  <a:pos x="102" y="0"/>
                </a:cxn>
                <a:cxn ang="0">
                  <a:pos x="118" y="4"/>
                </a:cxn>
                <a:cxn ang="0">
                  <a:pos x="132" y="10"/>
                </a:cxn>
                <a:cxn ang="0">
                  <a:pos x="144" y="16"/>
                </a:cxn>
                <a:cxn ang="0">
                  <a:pos x="154" y="24"/>
                </a:cxn>
                <a:cxn ang="0">
                  <a:pos x="162" y="34"/>
                </a:cxn>
                <a:cxn ang="0">
                  <a:pos x="168" y="44"/>
                </a:cxn>
                <a:cxn ang="0">
                  <a:pos x="168" y="54"/>
                </a:cxn>
                <a:cxn ang="0">
                  <a:pos x="168" y="54"/>
                </a:cxn>
              </a:cxnLst>
              <a:rect l="0" t="0" r="r" b="b"/>
              <a:pathLst>
                <a:path w="168" h="110">
                  <a:moveTo>
                    <a:pt x="168" y="54"/>
                  </a:moveTo>
                  <a:lnTo>
                    <a:pt x="168" y="54"/>
                  </a:lnTo>
                  <a:lnTo>
                    <a:pt x="168" y="66"/>
                  </a:lnTo>
                  <a:lnTo>
                    <a:pt x="162" y="76"/>
                  </a:lnTo>
                  <a:lnTo>
                    <a:pt x="154" y="86"/>
                  </a:lnTo>
                  <a:lnTo>
                    <a:pt x="144" y="94"/>
                  </a:lnTo>
                  <a:lnTo>
                    <a:pt x="132" y="100"/>
                  </a:lnTo>
                  <a:lnTo>
                    <a:pt x="118" y="106"/>
                  </a:lnTo>
                  <a:lnTo>
                    <a:pt x="102" y="108"/>
                  </a:lnTo>
                  <a:lnTo>
                    <a:pt x="84" y="110"/>
                  </a:lnTo>
                  <a:lnTo>
                    <a:pt x="84" y="110"/>
                  </a:lnTo>
                  <a:lnTo>
                    <a:pt x="68" y="108"/>
                  </a:lnTo>
                  <a:lnTo>
                    <a:pt x="52" y="106"/>
                  </a:lnTo>
                  <a:lnTo>
                    <a:pt x="38" y="100"/>
                  </a:lnTo>
                  <a:lnTo>
                    <a:pt x="26" y="94"/>
                  </a:lnTo>
                  <a:lnTo>
                    <a:pt x="14" y="86"/>
                  </a:lnTo>
                  <a:lnTo>
                    <a:pt x="8" y="76"/>
                  </a:lnTo>
                  <a:lnTo>
                    <a:pt x="2" y="66"/>
                  </a:lnTo>
                  <a:lnTo>
                    <a:pt x="0" y="54"/>
                  </a:lnTo>
                  <a:lnTo>
                    <a:pt x="0" y="54"/>
                  </a:lnTo>
                  <a:lnTo>
                    <a:pt x="2" y="44"/>
                  </a:lnTo>
                  <a:lnTo>
                    <a:pt x="8" y="34"/>
                  </a:lnTo>
                  <a:lnTo>
                    <a:pt x="14" y="24"/>
                  </a:lnTo>
                  <a:lnTo>
                    <a:pt x="26" y="16"/>
                  </a:lnTo>
                  <a:lnTo>
                    <a:pt x="38" y="10"/>
                  </a:lnTo>
                  <a:lnTo>
                    <a:pt x="52" y="4"/>
                  </a:lnTo>
                  <a:lnTo>
                    <a:pt x="68" y="0"/>
                  </a:lnTo>
                  <a:lnTo>
                    <a:pt x="84" y="0"/>
                  </a:lnTo>
                  <a:lnTo>
                    <a:pt x="84" y="0"/>
                  </a:lnTo>
                  <a:lnTo>
                    <a:pt x="102" y="0"/>
                  </a:lnTo>
                  <a:lnTo>
                    <a:pt x="118" y="4"/>
                  </a:lnTo>
                  <a:lnTo>
                    <a:pt x="132" y="10"/>
                  </a:lnTo>
                  <a:lnTo>
                    <a:pt x="144" y="16"/>
                  </a:lnTo>
                  <a:lnTo>
                    <a:pt x="154" y="24"/>
                  </a:lnTo>
                  <a:lnTo>
                    <a:pt x="162" y="34"/>
                  </a:lnTo>
                  <a:lnTo>
                    <a:pt x="168" y="44"/>
                  </a:lnTo>
                  <a:lnTo>
                    <a:pt x="168" y="54"/>
                  </a:lnTo>
                  <a:lnTo>
                    <a:pt x="168" y="54"/>
                  </a:lnTo>
                  <a:close/>
                </a:path>
              </a:pathLst>
            </a:custGeom>
            <a:solidFill>
              <a:srgbClr val="FFA59C"/>
            </a:solidFill>
            <a:ln w="9525">
              <a:noFill/>
              <a:round/>
            </a:ln>
          </p:spPr>
          <p:txBody>
            <a:bodyPr vert="horz" wrap="square" lIns="68580" tIns="34290" rIns="68580" bIns="34290" numCol="1" anchor="t" anchorCtr="0" compatLnSpc="1"/>
            <a:lstStyle/>
            <a:p>
              <a:endParaRPr lang="zh-CN" altLang="en-US" sz="1350">
                <a:ea typeface="Arial" panose="020B0604020202020204" pitchFamily="34" charset="0"/>
              </a:endParaRPr>
            </a:p>
          </p:txBody>
        </p:sp>
        <p:sp>
          <p:nvSpPr>
            <p:cNvPr id="1785" name="Freeform 57"/>
            <p:cNvSpPr/>
            <p:nvPr/>
          </p:nvSpPr>
          <p:spPr bwMode="auto">
            <a:xfrm>
              <a:off x="4994275" y="1781175"/>
              <a:ext cx="857250" cy="250825"/>
            </a:xfrm>
            <a:custGeom>
              <a:avLst/>
              <a:gdLst/>
              <a:ahLst/>
              <a:cxnLst>
                <a:cxn ang="0">
                  <a:pos x="4" y="0"/>
                </a:cxn>
                <a:cxn ang="0">
                  <a:pos x="0" y="6"/>
                </a:cxn>
                <a:cxn ang="0">
                  <a:pos x="0" y="12"/>
                </a:cxn>
                <a:cxn ang="0">
                  <a:pos x="8" y="40"/>
                </a:cxn>
                <a:cxn ang="0">
                  <a:pos x="28" y="70"/>
                </a:cxn>
                <a:cxn ang="0">
                  <a:pos x="48" y="92"/>
                </a:cxn>
                <a:cxn ang="0">
                  <a:pos x="80" y="114"/>
                </a:cxn>
                <a:cxn ang="0">
                  <a:pos x="120" y="134"/>
                </a:cxn>
                <a:cxn ang="0">
                  <a:pos x="146" y="142"/>
                </a:cxn>
                <a:cxn ang="0">
                  <a:pos x="202" y="154"/>
                </a:cxn>
                <a:cxn ang="0">
                  <a:pos x="262" y="158"/>
                </a:cxn>
                <a:cxn ang="0">
                  <a:pos x="322" y="154"/>
                </a:cxn>
                <a:cxn ang="0">
                  <a:pos x="382" y="144"/>
                </a:cxn>
                <a:cxn ang="0">
                  <a:pos x="436" y="126"/>
                </a:cxn>
                <a:cxn ang="0">
                  <a:pos x="482" y="100"/>
                </a:cxn>
                <a:cxn ang="0">
                  <a:pos x="518" y="68"/>
                </a:cxn>
                <a:cxn ang="0">
                  <a:pos x="540" y="28"/>
                </a:cxn>
                <a:cxn ang="0">
                  <a:pos x="540" y="24"/>
                </a:cxn>
                <a:cxn ang="0">
                  <a:pos x="536" y="22"/>
                </a:cxn>
                <a:cxn ang="0">
                  <a:pos x="530" y="26"/>
                </a:cxn>
                <a:cxn ang="0">
                  <a:pos x="522" y="44"/>
                </a:cxn>
                <a:cxn ang="0">
                  <a:pos x="496" y="76"/>
                </a:cxn>
                <a:cxn ang="0">
                  <a:pos x="456" y="104"/>
                </a:cxn>
                <a:cxn ang="0">
                  <a:pos x="406" y="126"/>
                </a:cxn>
                <a:cxn ang="0">
                  <a:pos x="378" y="134"/>
                </a:cxn>
                <a:cxn ang="0">
                  <a:pos x="320" y="144"/>
                </a:cxn>
                <a:cxn ang="0">
                  <a:pos x="260" y="148"/>
                </a:cxn>
                <a:cxn ang="0">
                  <a:pos x="202" y="144"/>
                </a:cxn>
                <a:cxn ang="0">
                  <a:pos x="148" y="132"/>
                </a:cxn>
                <a:cxn ang="0">
                  <a:pos x="124" y="124"/>
                </a:cxn>
                <a:cxn ang="0">
                  <a:pos x="86" y="104"/>
                </a:cxn>
                <a:cxn ang="0">
                  <a:pos x="58" y="84"/>
                </a:cxn>
                <a:cxn ang="0">
                  <a:pos x="36" y="64"/>
                </a:cxn>
                <a:cxn ang="0">
                  <a:pos x="18" y="34"/>
                </a:cxn>
                <a:cxn ang="0">
                  <a:pos x="10" y="6"/>
                </a:cxn>
                <a:cxn ang="0">
                  <a:pos x="8" y="2"/>
                </a:cxn>
                <a:cxn ang="0">
                  <a:pos x="4" y="0"/>
                </a:cxn>
              </a:cxnLst>
              <a:rect l="0" t="0" r="r" b="b"/>
              <a:pathLst>
                <a:path w="540" h="158">
                  <a:moveTo>
                    <a:pt x="4" y="0"/>
                  </a:moveTo>
                  <a:lnTo>
                    <a:pt x="4" y="0"/>
                  </a:lnTo>
                  <a:lnTo>
                    <a:pt x="2" y="2"/>
                  </a:lnTo>
                  <a:lnTo>
                    <a:pt x="0" y="6"/>
                  </a:lnTo>
                  <a:lnTo>
                    <a:pt x="0" y="6"/>
                  </a:lnTo>
                  <a:lnTo>
                    <a:pt x="0" y="12"/>
                  </a:lnTo>
                  <a:lnTo>
                    <a:pt x="2" y="22"/>
                  </a:lnTo>
                  <a:lnTo>
                    <a:pt x="8" y="40"/>
                  </a:lnTo>
                  <a:lnTo>
                    <a:pt x="20" y="60"/>
                  </a:lnTo>
                  <a:lnTo>
                    <a:pt x="28" y="70"/>
                  </a:lnTo>
                  <a:lnTo>
                    <a:pt x="38" y="80"/>
                  </a:lnTo>
                  <a:lnTo>
                    <a:pt x="48" y="92"/>
                  </a:lnTo>
                  <a:lnTo>
                    <a:pt x="62" y="102"/>
                  </a:lnTo>
                  <a:lnTo>
                    <a:pt x="80" y="114"/>
                  </a:lnTo>
                  <a:lnTo>
                    <a:pt x="98" y="124"/>
                  </a:lnTo>
                  <a:lnTo>
                    <a:pt x="120" y="134"/>
                  </a:lnTo>
                  <a:lnTo>
                    <a:pt x="146" y="142"/>
                  </a:lnTo>
                  <a:lnTo>
                    <a:pt x="146" y="142"/>
                  </a:lnTo>
                  <a:lnTo>
                    <a:pt x="172" y="150"/>
                  </a:lnTo>
                  <a:lnTo>
                    <a:pt x="202" y="154"/>
                  </a:lnTo>
                  <a:lnTo>
                    <a:pt x="232" y="158"/>
                  </a:lnTo>
                  <a:lnTo>
                    <a:pt x="262" y="158"/>
                  </a:lnTo>
                  <a:lnTo>
                    <a:pt x="292" y="158"/>
                  </a:lnTo>
                  <a:lnTo>
                    <a:pt x="322" y="154"/>
                  </a:lnTo>
                  <a:lnTo>
                    <a:pt x="352" y="150"/>
                  </a:lnTo>
                  <a:lnTo>
                    <a:pt x="382" y="144"/>
                  </a:lnTo>
                  <a:lnTo>
                    <a:pt x="410" y="136"/>
                  </a:lnTo>
                  <a:lnTo>
                    <a:pt x="436" y="126"/>
                  </a:lnTo>
                  <a:lnTo>
                    <a:pt x="460" y="114"/>
                  </a:lnTo>
                  <a:lnTo>
                    <a:pt x="482" y="100"/>
                  </a:lnTo>
                  <a:lnTo>
                    <a:pt x="502" y="84"/>
                  </a:lnTo>
                  <a:lnTo>
                    <a:pt x="518" y="68"/>
                  </a:lnTo>
                  <a:lnTo>
                    <a:pt x="530" y="50"/>
                  </a:lnTo>
                  <a:lnTo>
                    <a:pt x="540" y="28"/>
                  </a:lnTo>
                  <a:lnTo>
                    <a:pt x="540" y="28"/>
                  </a:lnTo>
                  <a:lnTo>
                    <a:pt x="540" y="24"/>
                  </a:lnTo>
                  <a:lnTo>
                    <a:pt x="536" y="22"/>
                  </a:lnTo>
                  <a:lnTo>
                    <a:pt x="536" y="22"/>
                  </a:lnTo>
                  <a:lnTo>
                    <a:pt x="532" y="22"/>
                  </a:lnTo>
                  <a:lnTo>
                    <a:pt x="530" y="26"/>
                  </a:lnTo>
                  <a:lnTo>
                    <a:pt x="530" y="26"/>
                  </a:lnTo>
                  <a:lnTo>
                    <a:pt x="522" y="44"/>
                  </a:lnTo>
                  <a:lnTo>
                    <a:pt x="510" y="60"/>
                  </a:lnTo>
                  <a:lnTo>
                    <a:pt x="496" y="76"/>
                  </a:lnTo>
                  <a:lnTo>
                    <a:pt x="478" y="90"/>
                  </a:lnTo>
                  <a:lnTo>
                    <a:pt x="456" y="104"/>
                  </a:lnTo>
                  <a:lnTo>
                    <a:pt x="432" y="116"/>
                  </a:lnTo>
                  <a:lnTo>
                    <a:pt x="406" y="126"/>
                  </a:lnTo>
                  <a:lnTo>
                    <a:pt x="378" y="134"/>
                  </a:lnTo>
                  <a:lnTo>
                    <a:pt x="378" y="134"/>
                  </a:lnTo>
                  <a:lnTo>
                    <a:pt x="348" y="140"/>
                  </a:lnTo>
                  <a:lnTo>
                    <a:pt x="320" y="144"/>
                  </a:lnTo>
                  <a:lnTo>
                    <a:pt x="290" y="148"/>
                  </a:lnTo>
                  <a:lnTo>
                    <a:pt x="260" y="148"/>
                  </a:lnTo>
                  <a:lnTo>
                    <a:pt x="230" y="146"/>
                  </a:lnTo>
                  <a:lnTo>
                    <a:pt x="202" y="144"/>
                  </a:lnTo>
                  <a:lnTo>
                    <a:pt x="174" y="138"/>
                  </a:lnTo>
                  <a:lnTo>
                    <a:pt x="148" y="132"/>
                  </a:lnTo>
                  <a:lnTo>
                    <a:pt x="148" y="132"/>
                  </a:lnTo>
                  <a:lnTo>
                    <a:pt x="124" y="124"/>
                  </a:lnTo>
                  <a:lnTo>
                    <a:pt x="104" y="114"/>
                  </a:lnTo>
                  <a:lnTo>
                    <a:pt x="86" y="104"/>
                  </a:lnTo>
                  <a:lnTo>
                    <a:pt x="70" y="94"/>
                  </a:lnTo>
                  <a:lnTo>
                    <a:pt x="58" y="84"/>
                  </a:lnTo>
                  <a:lnTo>
                    <a:pt x="46" y="74"/>
                  </a:lnTo>
                  <a:lnTo>
                    <a:pt x="36" y="64"/>
                  </a:lnTo>
                  <a:lnTo>
                    <a:pt x="30" y="54"/>
                  </a:lnTo>
                  <a:lnTo>
                    <a:pt x="18" y="34"/>
                  </a:lnTo>
                  <a:lnTo>
                    <a:pt x="14" y="20"/>
                  </a:lnTo>
                  <a:lnTo>
                    <a:pt x="10" y="6"/>
                  </a:lnTo>
                  <a:lnTo>
                    <a:pt x="10" y="6"/>
                  </a:lnTo>
                  <a:lnTo>
                    <a:pt x="8" y="2"/>
                  </a:lnTo>
                  <a:lnTo>
                    <a:pt x="4" y="0"/>
                  </a:lnTo>
                  <a:lnTo>
                    <a:pt x="4" y="0"/>
                  </a:lnTo>
                  <a:close/>
                </a:path>
              </a:pathLst>
            </a:custGeom>
            <a:solidFill>
              <a:srgbClr val="FFA59C"/>
            </a:solidFill>
            <a:ln w="9525">
              <a:noFill/>
              <a:round/>
            </a:ln>
          </p:spPr>
          <p:txBody>
            <a:bodyPr vert="horz" wrap="square" lIns="68580" tIns="34290" rIns="68580" bIns="34290" numCol="1" anchor="t" anchorCtr="0" compatLnSpc="1"/>
            <a:lstStyle/>
            <a:p>
              <a:endParaRPr lang="zh-CN" altLang="en-US" sz="1350">
                <a:ea typeface="Arial" panose="020B0604020202020204" pitchFamily="34" charset="0"/>
              </a:endParaRPr>
            </a:p>
          </p:txBody>
        </p:sp>
      </p:grpSp>
      <p:sp>
        <p:nvSpPr>
          <p:cNvPr id="1786" name="Freeform 514"/>
          <p:cNvSpPr/>
          <p:nvPr/>
        </p:nvSpPr>
        <p:spPr bwMode="auto">
          <a:xfrm>
            <a:off x="4657423" y="3166585"/>
            <a:ext cx="781050" cy="428625"/>
          </a:xfrm>
          <a:custGeom>
            <a:avLst/>
            <a:gdLst/>
            <a:ahLst/>
            <a:cxnLst>
              <a:cxn ang="0">
                <a:pos x="64" y="160"/>
              </a:cxn>
              <a:cxn ang="0">
                <a:pos x="48" y="124"/>
              </a:cxn>
              <a:cxn ang="0">
                <a:pos x="64" y="88"/>
              </a:cxn>
              <a:cxn ang="0">
                <a:pos x="90" y="74"/>
              </a:cxn>
              <a:cxn ang="0">
                <a:pos x="128" y="76"/>
              </a:cxn>
              <a:cxn ang="0">
                <a:pos x="176" y="100"/>
              </a:cxn>
              <a:cxn ang="0">
                <a:pos x="184" y="50"/>
              </a:cxn>
              <a:cxn ang="0">
                <a:pos x="208" y="16"/>
              </a:cxn>
              <a:cxn ang="0">
                <a:pos x="242" y="2"/>
              </a:cxn>
              <a:cxn ang="0">
                <a:pos x="274" y="2"/>
              </a:cxn>
              <a:cxn ang="0">
                <a:pos x="296" y="10"/>
              </a:cxn>
              <a:cxn ang="0">
                <a:pos x="324" y="48"/>
              </a:cxn>
              <a:cxn ang="0">
                <a:pos x="344" y="78"/>
              </a:cxn>
              <a:cxn ang="0">
                <a:pos x="384" y="50"/>
              </a:cxn>
              <a:cxn ang="0">
                <a:pos x="432" y="34"/>
              </a:cxn>
              <a:cxn ang="0">
                <a:pos x="464" y="36"/>
              </a:cxn>
              <a:cxn ang="0">
                <a:pos x="502" y="56"/>
              </a:cxn>
              <a:cxn ang="0">
                <a:pos x="514" y="90"/>
              </a:cxn>
              <a:cxn ang="0">
                <a:pos x="540" y="118"/>
              </a:cxn>
              <a:cxn ang="0">
                <a:pos x="610" y="124"/>
              </a:cxn>
              <a:cxn ang="0">
                <a:pos x="638" y="140"/>
              </a:cxn>
              <a:cxn ang="0">
                <a:pos x="654" y="168"/>
              </a:cxn>
              <a:cxn ang="0">
                <a:pos x="654" y="194"/>
              </a:cxn>
              <a:cxn ang="0">
                <a:pos x="642" y="224"/>
              </a:cxn>
              <a:cxn ang="0">
                <a:pos x="616" y="244"/>
              </a:cxn>
              <a:cxn ang="0">
                <a:pos x="572" y="252"/>
              </a:cxn>
              <a:cxn ang="0">
                <a:pos x="508" y="238"/>
              </a:cxn>
              <a:cxn ang="0">
                <a:pos x="502" y="280"/>
              </a:cxn>
              <a:cxn ang="0">
                <a:pos x="468" y="330"/>
              </a:cxn>
              <a:cxn ang="0">
                <a:pos x="410" y="356"/>
              </a:cxn>
              <a:cxn ang="0">
                <a:pos x="364" y="360"/>
              </a:cxn>
              <a:cxn ang="0">
                <a:pos x="332" y="350"/>
              </a:cxn>
              <a:cxn ang="0">
                <a:pos x="306" y="332"/>
              </a:cxn>
              <a:cxn ang="0">
                <a:pos x="274" y="292"/>
              </a:cxn>
              <a:cxn ang="0">
                <a:pos x="270" y="274"/>
              </a:cxn>
              <a:cxn ang="0">
                <a:pos x="242" y="322"/>
              </a:cxn>
              <a:cxn ang="0">
                <a:pos x="200" y="344"/>
              </a:cxn>
              <a:cxn ang="0">
                <a:pos x="156" y="340"/>
              </a:cxn>
              <a:cxn ang="0">
                <a:pos x="122" y="312"/>
              </a:cxn>
              <a:cxn ang="0">
                <a:pos x="112" y="262"/>
              </a:cxn>
              <a:cxn ang="0">
                <a:pos x="106" y="250"/>
              </a:cxn>
              <a:cxn ang="0">
                <a:pos x="64" y="270"/>
              </a:cxn>
              <a:cxn ang="0">
                <a:pos x="20" y="266"/>
              </a:cxn>
              <a:cxn ang="0">
                <a:pos x="10" y="258"/>
              </a:cxn>
              <a:cxn ang="0">
                <a:pos x="0" y="234"/>
              </a:cxn>
              <a:cxn ang="0">
                <a:pos x="4" y="214"/>
              </a:cxn>
              <a:cxn ang="0">
                <a:pos x="40" y="186"/>
              </a:cxn>
              <a:cxn ang="0">
                <a:pos x="74" y="170"/>
              </a:cxn>
            </a:cxnLst>
            <a:rect l="0" t="0" r="r" b="b"/>
            <a:pathLst>
              <a:path w="656" h="360">
                <a:moveTo>
                  <a:pt x="74" y="170"/>
                </a:moveTo>
                <a:lnTo>
                  <a:pt x="74" y="170"/>
                </a:lnTo>
                <a:lnTo>
                  <a:pt x="64" y="160"/>
                </a:lnTo>
                <a:lnTo>
                  <a:pt x="56" y="150"/>
                </a:lnTo>
                <a:lnTo>
                  <a:pt x="50" y="138"/>
                </a:lnTo>
                <a:lnTo>
                  <a:pt x="48" y="124"/>
                </a:lnTo>
                <a:lnTo>
                  <a:pt x="50" y="112"/>
                </a:lnTo>
                <a:lnTo>
                  <a:pt x="56" y="100"/>
                </a:lnTo>
                <a:lnTo>
                  <a:pt x="64" y="88"/>
                </a:lnTo>
                <a:lnTo>
                  <a:pt x="76" y="80"/>
                </a:lnTo>
                <a:lnTo>
                  <a:pt x="76" y="80"/>
                </a:lnTo>
                <a:lnTo>
                  <a:pt x="90" y="74"/>
                </a:lnTo>
                <a:lnTo>
                  <a:pt x="104" y="72"/>
                </a:lnTo>
                <a:lnTo>
                  <a:pt x="116" y="74"/>
                </a:lnTo>
                <a:lnTo>
                  <a:pt x="128" y="76"/>
                </a:lnTo>
                <a:lnTo>
                  <a:pt x="152" y="88"/>
                </a:lnTo>
                <a:lnTo>
                  <a:pt x="176" y="100"/>
                </a:lnTo>
                <a:lnTo>
                  <a:pt x="176" y="100"/>
                </a:lnTo>
                <a:lnTo>
                  <a:pt x="178" y="82"/>
                </a:lnTo>
                <a:lnTo>
                  <a:pt x="180" y="64"/>
                </a:lnTo>
                <a:lnTo>
                  <a:pt x="184" y="50"/>
                </a:lnTo>
                <a:lnTo>
                  <a:pt x="190" y="36"/>
                </a:lnTo>
                <a:lnTo>
                  <a:pt x="198" y="26"/>
                </a:lnTo>
                <a:lnTo>
                  <a:pt x="208" y="16"/>
                </a:lnTo>
                <a:lnTo>
                  <a:pt x="224" y="8"/>
                </a:lnTo>
                <a:lnTo>
                  <a:pt x="242" y="2"/>
                </a:lnTo>
                <a:lnTo>
                  <a:pt x="242" y="2"/>
                </a:lnTo>
                <a:lnTo>
                  <a:pt x="254" y="0"/>
                </a:lnTo>
                <a:lnTo>
                  <a:pt x="264" y="0"/>
                </a:lnTo>
                <a:lnTo>
                  <a:pt x="274" y="2"/>
                </a:lnTo>
                <a:lnTo>
                  <a:pt x="282" y="4"/>
                </a:lnTo>
                <a:lnTo>
                  <a:pt x="290" y="6"/>
                </a:lnTo>
                <a:lnTo>
                  <a:pt x="296" y="10"/>
                </a:lnTo>
                <a:lnTo>
                  <a:pt x="306" y="20"/>
                </a:lnTo>
                <a:lnTo>
                  <a:pt x="314" y="34"/>
                </a:lnTo>
                <a:lnTo>
                  <a:pt x="324" y="48"/>
                </a:lnTo>
                <a:lnTo>
                  <a:pt x="332" y="64"/>
                </a:lnTo>
                <a:lnTo>
                  <a:pt x="344" y="78"/>
                </a:lnTo>
                <a:lnTo>
                  <a:pt x="344" y="78"/>
                </a:lnTo>
                <a:lnTo>
                  <a:pt x="356" y="68"/>
                </a:lnTo>
                <a:lnTo>
                  <a:pt x="370" y="58"/>
                </a:lnTo>
                <a:lnTo>
                  <a:pt x="384" y="50"/>
                </a:lnTo>
                <a:lnTo>
                  <a:pt x="400" y="42"/>
                </a:lnTo>
                <a:lnTo>
                  <a:pt x="416" y="38"/>
                </a:lnTo>
                <a:lnTo>
                  <a:pt x="432" y="34"/>
                </a:lnTo>
                <a:lnTo>
                  <a:pt x="448" y="34"/>
                </a:lnTo>
                <a:lnTo>
                  <a:pt x="464" y="36"/>
                </a:lnTo>
                <a:lnTo>
                  <a:pt x="464" y="36"/>
                </a:lnTo>
                <a:lnTo>
                  <a:pt x="482" y="40"/>
                </a:lnTo>
                <a:lnTo>
                  <a:pt x="494" y="46"/>
                </a:lnTo>
                <a:lnTo>
                  <a:pt x="502" y="56"/>
                </a:lnTo>
                <a:lnTo>
                  <a:pt x="508" y="66"/>
                </a:lnTo>
                <a:lnTo>
                  <a:pt x="512" y="78"/>
                </a:lnTo>
                <a:lnTo>
                  <a:pt x="514" y="90"/>
                </a:lnTo>
                <a:lnTo>
                  <a:pt x="520" y="120"/>
                </a:lnTo>
                <a:lnTo>
                  <a:pt x="520" y="120"/>
                </a:lnTo>
                <a:lnTo>
                  <a:pt x="540" y="118"/>
                </a:lnTo>
                <a:lnTo>
                  <a:pt x="564" y="118"/>
                </a:lnTo>
                <a:lnTo>
                  <a:pt x="588" y="120"/>
                </a:lnTo>
                <a:lnTo>
                  <a:pt x="610" y="124"/>
                </a:lnTo>
                <a:lnTo>
                  <a:pt x="622" y="128"/>
                </a:lnTo>
                <a:lnTo>
                  <a:pt x="630" y="134"/>
                </a:lnTo>
                <a:lnTo>
                  <a:pt x="638" y="140"/>
                </a:lnTo>
                <a:lnTo>
                  <a:pt x="646" y="148"/>
                </a:lnTo>
                <a:lnTo>
                  <a:pt x="650" y="158"/>
                </a:lnTo>
                <a:lnTo>
                  <a:pt x="654" y="168"/>
                </a:lnTo>
                <a:lnTo>
                  <a:pt x="656" y="180"/>
                </a:lnTo>
                <a:lnTo>
                  <a:pt x="654" y="194"/>
                </a:lnTo>
                <a:lnTo>
                  <a:pt x="654" y="194"/>
                </a:lnTo>
                <a:lnTo>
                  <a:pt x="652" y="206"/>
                </a:lnTo>
                <a:lnTo>
                  <a:pt x="648" y="216"/>
                </a:lnTo>
                <a:lnTo>
                  <a:pt x="642" y="224"/>
                </a:lnTo>
                <a:lnTo>
                  <a:pt x="634" y="232"/>
                </a:lnTo>
                <a:lnTo>
                  <a:pt x="626" y="238"/>
                </a:lnTo>
                <a:lnTo>
                  <a:pt x="616" y="244"/>
                </a:lnTo>
                <a:lnTo>
                  <a:pt x="606" y="248"/>
                </a:lnTo>
                <a:lnTo>
                  <a:pt x="596" y="250"/>
                </a:lnTo>
                <a:lnTo>
                  <a:pt x="572" y="252"/>
                </a:lnTo>
                <a:lnTo>
                  <a:pt x="550" y="252"/>
                </a:lnTo>
                <a:lnTo>
                  <a:pt x="528" y="246"/>
                </a:lnTo>
                <a:lnTo>
                  <a:pt x="508" y="238"/>
                </a:lnTo>
                <a:lnTo>
                  <a:pt x="508" y="238"/>
                </a:lnTo>
                <a:lnTo>
                  <a:pt x="506" y="260"/>
                </a:lnTo>
                <a:lnTo>
                  <a:pt x="502" y="280"/>
                </a:lnTo>
                <a:lnTo>
                  <a:pt x="494" y="300"/>
                </a:lnTo>
                <a:lnTo>
                  <a:pt x="482" y="316"/>
                </a:lnTo>
                <a:lnTo>
                  <a:pt x="468" y="330"/>
                </a:lnTo>
                <a:lnTo>
                  <a:pt x="452" y="342"/>
                </a:lnTo>
                <a:lnTo>
                  <a:pt x="432" y="352"/>
                </a:lnTo>
                <a:lnTo>
                  <a:pt x="410" y="356"/>
                </a:lnTo>
                <a:lnTo>
                  <a:pt x="410" y="356"/>
                </a:lnTo>
                <a:lnTo>
                  <a:pt x="386" y="360"/>
                </a:lnTo>
                <a:lnTo>
                  <a:pt x="364" y="360"/>
                </a:lnTo>
                <a:lnTo>
                  <a:pt x="354" y="358"/>
                </a:lnTo>
                <a:lnTo>
                  <a:pt x="342" y="354"/>
                </a:lnTo>
                <a:lnTo>
                  <a:pt x="332" y="350"/>
                </a:lnTo>
                <a:lnTo>
                  <a:pt x="322" y="344"/>
                </a:lnTo>
                <a:lnTo>
                  <a:pt x="322" y="344"/>
                </a:lnTo>
                <a:lnTo>
                  <a:pt x="306" y="332"/>
                </a:lnTo>
                <a:lnTo>
                  <a:pt x="290" y="312"/>
                </a:lnTo>
                <a:lnTo>
                  <a:pt x="280" y="302"/>
                </a:lnTo>
                <a:lnTo>
                  <a:pt x="274" y="292"/>
                </a:lnTo>
                <a:lnTo>
                  <a:pt x="270" y="282"/>
                </a:lnTo>
                <a:lnTo>
                  <a:pt x="270" y="274"/>
                </a:lnTo>
                <a:lnTo>
                  <a:pt x="270" y="274"/>
                </a:lnTo>
                <a:lnTo>
                  <a:pt x="264" y="294"/>
                </a:lnTo>
                <a:lnTo>
                  <a:pt x="254" y="310"/>
                </a:lnTo>
                <a:lnTo>
                  <a:pt x="242" y="322"/>
                </a:lnTo>
                <a:lnTo>
                  <a:pt x="228" y="332"/>
                </a:lnTo>
                <a:lnTo>
                  <a:pt x="214" y="340"/>
                </a:lnTo>
                <a:lnTo>
                  <a:pt x="200" y="344"/>
                </a:lnTo>
                <a:lnTo>
                  <a:pt x="184" y="346"/>
                </a:lnTo>
                <a:lnTo>
                  <a:pt x="170" y="344"/>
                </a:lnTo>
                <a:lnTo>
                  <a:pt x="156" y="340"/>
                </a:lnTo>
                <a:lnTo>
                  <a:pt x="142" y="332"/>
                </a:lnTo>
                <a:lnTo>
                  <a:pt x="132" y="324"/>
                </a:lnTo>
                <a:lnTo>
                  <a:pt x="122" y="312"/>
                </a:lnTo>
                <a:lnTo>
                  <a:pt x="116" y="298"/>
                </a:lnTo>
                <a:lnTo>
                  <a:pt x="112" y="280"/>
                </a:lnTo>
                <a:lnTo>
                  <a:pt x="112" y="262"/>
                </a:lnTo>
                <a:lnTo>
                  <a:pt x="116" y="240"/>
                </a:lnTo>
                <a:lnTo>
                  <a:pt x="116" y="240"/>
                </a:lnTo>
                <a:lnTo>
                  <a:pt x="106" y="250"/>
                </a:lnTo>
                <a:lnTo>
                  <a:pt x="92" y="258"/>
                </a:lnTo>
                <a:lnTo>
                  <a:pt x="78" y="264"/>
                </a:lnTo>
                <a:lnTo>
                  <a:pt x="64" y="270"/>
                </a:lnTo>
                <a:lnTo>
                  <a:pt x="48" y="272"/>
                </a:lnTo>
                <a:lnTo>
                  <a:pt x="34" y="270"/>
                </a:lnTo>
                <a:lnTo>
                  <a:pt x="20" y="266"/>
                </a:lnTo>
                <a:lnTo>
                  <a:pt x="16" y="262"/>
                </a:lnTo>
                <a:lnTo>
                  <a:pt x="10" y="258"/>
                </a:lnTo>
                <a:lnTo>
                  <a:pt x="10" y="258"/>
                </a:lnTo>
                <a:lnTo>
                  <a:pt x="6" y="248"/>
                </a:lnTo>
                <a:lnTo>
                  <a:pt x="2" y="240"/>
                </a:lnTo>
                <a:lnTo>
                  <a:pt x="0" y="234"/>
                </a:lnTo>
                <a:lnTo>
                  <a:pt x="0" y="226"/>
                </a:lnTo>
                <a:lnTo>
                  <a:pt x="2" y="220"/>
                </a:lnTo>
                <a:lnTo>
                  <a:pt x="4" y="214"/>
                </a:lnTo>
                <a:lnTo>
                  <a:pt x="14" y="204"/>
                </a:lnTo>
                <a:lnTo>
                  <a:pt x="26" y="194"/>
                </a:lnTo>
                <a:lnTo>
                  <a:pt x="40" y="186"/>
                </a:lnTo>
                <a:lnTo>
                  <a:pt x="52" y="178"/>
                </a:lnTo>
                <a:lnTo>
                  <a:pt x="64" y="170"/>
                </a:lnTo>
                <a:lnTo>
                  <a:pt x="74" y="170"/>
                </a:lnTo>
                <a:close/>
              </a:path>
            </a:pathLst>
          </a:custGeom>
          <a:solidFill>
            <a:schemeClr val="bg1"/>
          </a:solidFill>
          <a:ln w="9525">
            <a:noFill/>
            <a:round/>
          </a:ln>
        </p:spPr>
        <p:txBody>
          <a:bodyPr vert="horz" wrap="square" lIns="68580" tIns="34290" rIns="68580" bIns="34290" numCol="1" anchor="t" anchorCtr="0" compatLnSpc="1"/>
          <a:lstStyle/>
          <a:p>
            <a:endParaRPr lang="zh-CN" altLang="en-US" sz="1350">
              <a:ea typeface="Arial" panose="020B0604020202020204" pitchFamily="34" charset="0"/>
            </a:endParaRPr>
          </a:p>
        </p:txBody>
      </p:sp>
      <p:pic>
        <p:nvPicPr>
          <p:cNvPr id="924" name="Picture 923" descr="https://scontent-otp1-1.xx.fbcdn.net/v/t1.15752-9/98204591_608934156635822_330572908239781888_n.jpg?_nc_cat=110&amp;_nc_sid=b96e70&amp;_nc_ohc=X9U3NaZYD1YAX9cn0li&amp;_nc_ht=scontent-otp1-1.xx&amp;oh=1fab8e56f1c152ddbdd18c4621b5e8f3&amp;oe=5EE24C41"/>
          <p:cNvPicPr/>
          <p:nvPr/>
        </p:nvPicPr>
        <p:blipFill>
          <a:blip r:embed="rId2" cstate="print"/>
          <a:srcRect/>
          <a:stretch>
            <a:fillRect/>
          </a:stretch>
        </p:blipFill>
        <p:spPr bwMode="auto">
          <a:xfrm>
            <a:off x="0" y="1707654"/>
            <a:ext cx="3851920" cy="2131730"/>
          </a:xfrm>
          <a:prstGeom prst="rect">
            <a:avLst/>
          </a:prstGeom>
          <a:ln>
            <a:noFill/>
          </a:ln>
          <a:effectLst>
            <a:softEdge rad="112500"/>
          </a:effectLst>
        </p:spPr>
      </p:pic>
      <p:pic>
        <p:nvPicPr>
          <p:cNvPr id="925" name="Picture 924" descr="https://scontent-otp1-1.xx.fbcdn.net/v/t1.15752-9/96707311_1403507789855786_4562007179686576128_n.jpg?_nc_cat=107&amp;_nc_sid=b96e70&amp;_nc_ohc=IFphiCpiqMYAX_1n-Vj&amp;_nc_ht=scontent-otp1-1.xx&amp;oh=1c5c88c3bab981e5f4a05175d18b8916&amp;oe=5EE2AE98"/>
          <p:cNvPicPr/>
          <p:nvPr/>
        </p:nvPicPr>
        <p:blipFill>
          <a:blip r:embed="rId3" cstate="print"/>
          <a:srcRect/>
          <a:stretch>
            <a:fillRect/>
          </a:stretch>
        </p:blipFill>
        <p:spPr bwMode="auto">
          <a:xfrm>
            <a:off x="5294434" y="1491630"/>
            <a:ext cx="3849566" cy="2448272"/>
          </a:xfrm>
          <a:prstGeom prst="rect">
            <a:avLst/>
          </a:prstGeom>
          <a:ln>
            <a:noFill/>
          </a:ln>
          <a:effectLst>
            <a:softEdge rad="112500"/>
          </a:effectLst>
        </p:spPr>
      </p:pic>
      <p:sp>
        <p:nvSpPr>
          <p:cNvPr id="913" name="Rectangle 912"/>
          <p:cNvSpPr/>
          <p:nvPr/>
        </p:nvSpPr>
        <p:spPr>
          <a:xfrm>
            <a:off x="4701052" y="4155926"/>
            <a:ext cx="4472699" cy="338554"/>
          </a:xfrm>
          <a:prstGeom prst="rect">
            <a:avLst/>
          </a:prstGeom>
        </p:spPr>
        <p:txBody>
          <a:bodyPr wrap="none">
            <a:spAutoFit/>
          </a:bodyPr>
          <a:lstStyle/>
          <a:p>
            <a:r>
              <a:rPr lang="pt-BR" sz="1600" b="1" dirty="0" smtClean="0">
                <a:latin typeface="Arial" pitchFamily="34" charset="0"/>
                <a:cs typeface="Arial" pitchFamily="34" charset="0"/>
              </a:rPr>
              <a:t>Sz</a:t>
            </a:r>
            <a:r>
              <a:rPr lang="hu-HU" sz="1600" b="1" dirty="0" smtClean="0">
                <a:latin typeface="Arial" pitchFamily="34" charset="0"/>
                <a:cs typeface="Arial" pitchFamily="34" charset="0"/>
              </a:rPr>
              <a:t>á</a:t>
            </a:r>
            <a:r>
              <a:rPr lang="pt-BR" sz="1600" b="1" dirty="0" smtClean="0">
                <a:latin typeface="Arial" pitchFamily="34" charset="0"/>
                <a:cs typeface="Arial" pitchFamily="34" charset="0"/>
              </a:rPr>
              <a:t>sz Eliza</a:t>
            </a:r>
            <a:r>
              <a:rPr lang="hu-HU" sz="1600" dirty="0" smtClean="0">
                <a:latin typeface="Arial" pitchFamily="34" charset="0"/>
                <a:cs typeface="Arial" pitchFamily="34" charset="0"/>
              </a:rPr>
              <a:t>, </a:t>
            </a:r>
            <a:r>
              <a:rPr lang="pt-BR" sz="1600" dirty="0" smtClean="0">
                <a:latin typeface="Arial" pitchFamily="34" charset="0"/>
                <a:cs typeface="Arial" pitchFamily="34" charset="0"/>
              </a:rPr>
              <a:t>Nicolae Grigorescu-Portret de fata</a:t>
            </a:r>
            <a:endParaRPr lang="en-US" sz="1600" dirty="0">
              <a:latin typeface="Arial" pitchFamily="34" charset="0"/>
              <a:cs typeface="Arial" pitchFamily="34" charset="0"/>
            </a:endParaRPr>
          </a:p>
        </p:txBody>
      </p:sp>
      <p:sp>
        <p:nvSpPr>
          <p:cNvPr id="915" name="Rectangle 914"/>
          <p:cNvSpPr/>
          <p:nvPr/>
        </p:nvSpPr>
        <p:spPr>
          <a:xfrm>
            <a:off x="0" y="915566"/>
            <a:ext cx="1903085" cy="369332"/>
          </a:xfrm>
          <a:prstGeom prst="rect">
            <a:avLst/>
          </a:prstGeom>
        </p:spPr>
        <p:txBody>
          <a:bodyPr wrap="none">
            <a:spAutoFit/>
          </a:bodyPr>
          <a:lstStyle/>
          <a:p>
            <a:r>
              <a:rPr lang="hu-HU" b="1" dirty="0" smtClean="0">
                <a:latin typeface="Arial" pitchFamily="34" charset="0"/>
                <a:cs typeface="Arial" pitchFamily="34" charset="0"/>
              </a:rPr>
              <a:t>András Borbála</a:t>
            </a:r>
            <a:endParaRPr lang="en-US" dirty="0"/>
          </a:p>
        </p:txBody>
      </p:sp>
    </p:spTree>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airplan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924"/>
                                        </p:tgtEl>
                                        <p:attrNameLst>
                                          <p:attrName>style.visibility</p:attrName>
                                        </p:attrNameLst>
                                      </p:cBhvr>
                                      <p:to>
                                        <p:strVal val="visible"/>
                                      </p:to>
                                    </p:set>
                                    <p:animEffect transition="in" filter="fade">
                                      <p:cBhvr>
                                        <p:cTn id="7" dur="3000"/>
                                        <p:tgtEl>
                                          <p:spTgt spid="9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09" name="组合 308"/>
          <p:cNvGrpSpPr/>
          <p:nvPr/>
        </p:nvGrpSpPr>
        <p:grpSpPr>
          <a:xfrm>
            <a:off x="107504" y="51470"/>
            <a:ext cx="8928992" cy="2637619"/>
            <a:chOff x="1277938" y="155575"/>
            <a:chExt cx="6584950" cy="1892300"/>
          </a:xfrm>
        </p:grpSpPr>
        <p:sp>
          <p:nvSpPr>
            <p:cNvPr id="310" name="Freeform 7"/>
            <p:cNvSpPr/>
            <p:nvPr/>
          </p:nvSpPr>
          <p:spPr bwMode="auto">
            <a:xfrm>
              <a:off x="2344738" y="285750"/>
              <a:ext cx="53975" cy="50800"/>
            </a:xfrm>
            <a:custGeom>
              <a:avLst/>
              <a:gdLst/>
              <a:ahLst/>
              <a:cxnLst>
                <a:cxn ang="0">
                  <a:pos x="16" y="0"/>
                </a:cxn>
                <a:cxn ang="0">
                  <a:pos x="16" y="0"/>
                </a:cxn>
                <a:cxn ang="0">
                  <a:pos x="10" y="0"/>
                </a:cxn>
                <a:cxn ang="0">
                  <a:pos x="6" y="4"/>
                </a:cxn>
                <a:cxn ang="0">
                  <a:pos x="2" y="10"/>
                </a:cxn>
                <a:cxn ang="0">
                  <a:pos x="0" y="16"/>
                </a:cxn>
                <a:cxn ang="0">
                  <a:pos x="0" y="16"/>
                </a:cxn>
                <a:cxn ang="0">
                  <a:pos x="2" y="22"/>
                </a:cxn>
                <a:cxn ang="0">
                  <a:pos x="6" y="28"/>
                </a:cxn>
                <a:cxn ang="0">
                  <a:pos x="10" y="32"/>
                </a:cxn>
                <a:cxn ang="0">
                  <a:pos x="16" y="32"/>
                </a:cxn>
                <a:cxn ang="0">
                  <a:pos x="16" y="32"/>
                </a:cxn>
                <a:cxn ang="0">
                  <a:pos x="24" y="32"/>
                </a:cxn>
                <a:cxn ang="0">
                  <a:pos x="28" y="28"/>
                </a:cxn>
                <a:cxn ang="0">
                  <a:pos x="32" y="22"/>
                </a:cxn>
                <a:cxn ang="0">
                  <a:pos x="34" y="16"/>
                </a:cxn>
                <a:cxn ang="0">
                  <a:pos x="34" y="16"/>
                </a:cxn>
                <a:cxn ang="0">
                  <a:pos x="32" y="10"/>
                </a:cxn>
                <a:cxn ang="0">
                  <a:pos x="28" y="4"/>
                </a:cxn>
                <a:cxn ang="0">
                  <a:pos x="24" y="0"/>
                </a:cxn>
                <a:cxn ang="0">
                  <a:pos x="16" y="0"/>
                </a:cxn>
              </a:cxnLst>
              <a:rect l="0" t="0" r="r" b="b"/>
              <a:pathLst>
                <a:path w="34" h="32">
                  <a:moveTo>
                    <a:pt x="16" y="0"/>
                  </a:moveTo>
                  <a:lnTo>
                    <a:pt x="16" y="0"/>
                  </a:lnTo>
                  <a:lnTo>
                    <a:pt x="10" y="0"/>
                  </a:lnTo>
                  <a:lnTo>
                    <a:pt x="6" y="4"/>
                  </a:lnTo>
                  <a:lnTo>
                    <a:pt x="2" y="10"/>
                  </a:lnTo>
                  <a:lnTo>
                    <a:pt x="0" y="16"/>
                  </a:lnTo>
                  <a:lnTo>
                    <a:pt x="0" y="16"/>
                  </a:lnTo>
                  <a:lnTo>
                    <a:pt x="2" y="22"/>
                  </a:lnTo>
                  <a:lnTo>
                    <a:pt x="6" y="28"/>
                  </a:lnTo>
                  <a:lnTo>
                    <a:pt x="10" y="32"/>
                  </a:lnTo>
                  <a:lnTo>
                    <a:pt x="16" y="32"/>
                  </a:lnTo>
                  <a:lnTo>
                    <a:pt x="16" y="32"/>
                  </a:lnTo>
                  <a:lnTo>
                    <a:pt x="24" y="32"/>
                  </a:lnTo>
                  <a:lnTo>
                    <a:pt x="28" y="28"/>
                  </a:lnTo>
                  <a:lnTo>
                    <a:pt x="32" y="22"/>
                  </a:lnTo>
                  <a:lnTo>
                    <a:pt x="34" y="16"/>
                  </a:lnTo>
                  <a:lnTo>
                    <a:pt x="34" y="16"/>
                  </a:lnTo>
                  <a:lnTo>
                    <a:pt x="32" y="10"/>
                  </a:lnTo>
                  <a:lnTo>
                    <a:pt x="28" y="4"/>
                  </a:lnTo>
                  <a:lnTo>
                    <a:pt x="24" y="0"/>
                  </a:lnTo>
                  <a:lnTo>
                    <a:pt x="1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11" name="Freeform 8"/>
            <p:cNvSpPr/>
            <p:nvPr/>
          </p:nvSpPr>
          <p:spPr bwMode="auto">
            <a:xfrm>
              <a:off x="2344738" y="285750"/>
              <a:ext cx="53975" cy="50800"/>
            </a:xfrm>
            <a:custGeom>
              <a:avLst/>
              <a:gdLst/>
              <a:ahLst/>
              <a:cxnLst>
                <a:cxn ang="0">
                  <a:pos x="16" y="0"/>
                </a:cxn>
                <a:cxn ang="0">
                  <a:pos x="16" y="0"/>
                </a:cxn>
                <a:cxn ang="0">
                  <a:pos x="10" y="0"/>
                </a:cxn>
                <a:cxn ang="0">
                  <a:pos x="6" y="4"/>
                </a:cxn>
                <a:cxn ang="0">
                  <a:pos x="2" y="10"/>
                </a:cxn>
                <a:cxn ang="0">
                  <a:pos x="0" y="16"/>
                </a:cxn>
                <a:cxn ang="0">
                  <a:pos x="0" y="16"/>
                </a:cxn>
                <a:cxn ang="0">
                  <a:pos x="2" y="22"/>
                </a:cxn>
                <a:cxn ang="0">
                  <a:pos x="6" y="28"/>
                </a:cxn>
                <a:cxn ang="0">
                  <a:pos x="10" y="32"/>
                </a:cxn>
                <a:cxn ang="0">
                  <a:pos x="16" y="32"/>
                </a:cxn>
                <a:cxn ang="0">
                  <a:pos x="16" y="32"/>
                </a:cxn>
                <a:cxn ang="0">
                  <a:pos x="24" y="32"/>
                </a:cxn>
                <a:cxn ang="0">
                  <a:pos x="28" y="28"/>
                </a:cxn>
                <a:cxn ang="0">
                  <a:pos x="32" y="22"/>
                </a:cxn>
                <a:cxn ang="0">
                  <a:pos x="34" y="16"/>
                </a:cxn>
                <a:cxn ang="0">
                  <a:pos x="34" y="16"/>
                </a:cxn>
                <a:cxn ang="0">
                  <a:pos x="32" y="10"/>
                </a:cxn>
                <a:cxn ang="0">
                  <a:pos x="28" y="4"/>
                </a:cxn>
                <a:cxn ang="0">
                  <a:pos x="24" y="0"/>
                </a:cxn>
                <a:cxn ang="0">
                  <a:pos x="16" y="0"/>
                </a:cxn>
              </a:cxnLst>
              <a:rect l="0" t="0" r="r" b="b"/>
              <a:pathLst>
                <a:path w="34" h="32">
                  <a:moveTo>
                    <a:pt x="16" y="0"/>
                  </a:moveTo>
                  <a:lnTo>
                    <a:pt x="16" y="0"/>
                  </a:lnTo>
                  <a:lnTo>
                    <a:pt x="10" y="0"/>
                  </a:lnTo>
                  <a:lnTo>
                    <a:pt x="6" y="4"/>
                  </a:lnTo>
                  <a:lnTo>
                    <a:pt x="2" y="10"/>
                  </a:lnTo>
                  <a:lnTo>
                    <a:pt x="0" y="16"/>
                  </a:lnTo>
                  <a:lnTo>
                    <a:pt x="0" y="16"/>
                  </a:lnTo>
                  <a:lnTo>
                    <a:pt x="2" y="22"/>
                  </a:lnTo>
                  <a:lnTo>
                    <a:pt x="6" y="28"/>
                  </a:lnTo>
                  <a:lnTo>
                    <a:pt x="10" y="32"/>
                  </a:lnTo>
                  <a:lnTo>
                    <a:pt x="16" y="32"/>
                  </a:lnTo>
                  <a:lnTo>
                    <a:pt x="16" y="32"/>
                  </a:lnTo>
                  <a:lnTo>
                    <a:pt x="24" y="32"/>
                  </a:lnTo>
                  <a:lnTo>
                    <a:pt x="28" y="28"/>
                  </a:lnTo>
                  <a:lnTo>
                    <a:pt x="32" y="22"/>
                  </a:lnTo>
                  <a:lnTo>
                    <a:pt x="34" y="16"/>
                  </a:lnTo>
                  <a:lnTo>
                    <a:pt x="34" y="16"/>
                  </a:lnTo>
                  <a:lnTo>
                    <a:pt x="32" y="10"/>
                  </a:lnTo>
                  <a:lnTo>
                    <a:pt x="28" y="4"/>
                  </a:lnTo>
                  <a:lnTo>
                    <a:pt x="24" y="0"/>
                  </a:lnTo>
                  <a:lnTo>
                    <a:pt x="1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12" name="Freeform 9"/>
            <p:cNvSpPr/>
            <p:nvPr/>
          </p:nvSpPr>
          <p:spPr bwMode="auto">
            <a:xfrm>
              <a:off x="1560513" y="355600"/>
              <a:ext cx="53975" cy="53975"/>
            </a:xfrm>
            <a:custGeom>
              <a:avLst/>
              <a:gdLst/>
              <a:ahLst/>
              <a:cxnLst>
                <a:cxn ang="0">
                  <a:pos x="18" y="0"/>
                </a:cxn>
                <a:cxn ang="0">
                  <a:pos x="18" y="0"/>
                </a:cxn>
                <a:cxn ang="0">
                  <a:pos x="12" y="2"/>
                </a:cxn>
                <a:cxn ang="0">
                  <a:pos x="6" y="6"/>
                </a:cxn>
                <a:cxn ang="0">
                  <a:pos x="2" y="10"/>
                </a:cxn>
                <a:cxn ang="0">
                  <a:pos x="0" y="16"/>
                </a:cxn>
                <a:cxn ang="0">
                  <a:pos x="0" y="16"/>
                </a:cxn>
                <a:cxn ang="0">
                  <a:pos x="2" y="24"/>
                </a:cxn>
                <a:cxn ang="0">
                  <a:pos x="6" y="28"/>
                </a:cxn>
                <a:cxn ang="0">
                  <a:pos x="12" y="32"/>
                </a:cxn>
                <a:cxn ang="0">
                  <a:pos x="18" y="34"/>
                </a:cxn>
                <a:cxn ang="0">
                  <a:pos x="18" y="34"/>
                </a:cxn>
                <a:cxn ang="0">
                  <a:pos x="24" y="32"/>
                </a:cxn>
                <a:cxn ang="0">
                  <a:pos x="30" y="28"/>
                </a:cxn>
                <a:cxn ang="0">
                  <a:pos x="34" y="24"/>
                </a:cxn>
                <a:cxn ang="0">
                  <a:pos x="34" y="16"/>
                </a:cxn>
                <a:cxn ang="0">
                  <a:pos x="34" y="16"/>
                </a:cxn>
                <a:cxn ang="0">
                  <a:pos x="34" y="10"/>
                </a:cxn>
                <a:cxn ang="0">
                  <a:pos x="30" y="6"/>
                </a:cxn>
                <a:cxn ang="0">
                  <a:pos x="24" y="2"/>
                </a:cxn>
                <a:cxn ang="0">
                  <a:pos x="18" y="0"/>
                </a:cxn>
              </a:cxnLst>
              <a:rect l="0" t="0" r="r" b="b"/>
              <a:pathLst>
                <a:path w="34" h="34">
                  <a:moveTo>
                    <a:pt x="18" y="0"/>
                  </a:moveTo>
                  <a:lnTo>
                    <a:pt x="18" y="0"/>
                  </a:lnTo>
                  <a:lnTo>
                    <a:pt x="12" y="2"/>
                  </a:lnTo>
                  <a:lnTo>
                    <a:pt x="6" y="6"/>
                  </a:lnTo>
                  <a:lnTo>
                    <a:pt x="2" y="10"/>
                  </a:lnTo>
                  <a:lnTo>
                    <a:pt x="0" y="16"/>
                  </a:lnTo>
                  <a:lnTo>
                    <a:pt x="0" y="16"/>
                  </a:lnTo>
                  <a:lnTo>
                    <a:pt x="2" y="24"/>
                  </a:lnTo>
                  <a:lnTo>
                    <a:pt x="6" y="28"/>
                  </a:lnTo>
                  <a:lnTo>
                    <a:pt x="12" y="32"/>
                  </a:lnTo>
                  <a:lnTo>
                    <a:pt x="18" y="34"/>
                  </a:lnTo>
                  <a:lnTo>
                    <a:pt x="18" y="34"/>
                  </a:lnTo>
                  <a:lnTo>
                    <a:pt x="24" y="32"/>
                  </a:lnTo>
                  <a:lnTo>
                    <a:pt x="30" y="28"/>
                  </a:lnTo>
                  <a:lnTo>
                    <a:pt x="34" y="24"/>
                  </a:lnTo>
                  <a:lnTo>
                    <a:pt x="34" y="16"/>
                  </a:lnTo>
                  <a:lnTo>
                    <a:pt x="34" y="16"/>
                  </a:lnTo>
                  <a:lnTo>
                    <a:pt x="34" y="10"/>
                  </a:lnTo>
                  <a:lnTo>
                    <a:pt x="30" y="6"/>
                  </a:lnTo>
                  <a:lnTo>
                    <a:pt x="24" y="2"/>
                  </a:lnTo>
                  <a:lnTo>
                    <a:pt x="1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13" name="Freeform 10"/>
            <p:cNvSpPr/>
            <p:nvPr/>
          </p:nvSpPr>
          <p:spPr bwMode="auto">
            <a:xfrm>
              <a:off x="1560513" y="355600"/>
              <a:ext cx="53975" cy="53975"/>
            </a:xfrm>
            <a:custGeom>
              <a:avLst/>
              <a:gdLst/>
              <a:ahLst/>
              <a:cxnLst>
                <a:cxn ang="0">
                  <a:pos x="18" y="0"/>
                </a:cxn>
                <a:cxn ang="0">
                  <a:pos x="18" y="0"/>
                </a:cxn>
                <a:cxn ang="0">
                  <a:pos x="12" y="2"/>
                </a:cxn>
                <a:cxn ang="0">
                  <a:pos x="6" y="6"/>
                </a:cxn>
                <a:cxn ang="0">
                  <a:pos x="2" y="10"/>
                </a:cxn>
                <a:cxn ang="0">
                  <a:pos x="0" y="16"/>
                </a:cxn>
                <a:cxn ang="0">
                  <a:pos x="0" y="16"/>
                </a:cxn>
                <a:cxn ang="0">
                  <a:pos x="2" y="24"/>
                </a:cxn>
                <a:cxn ang="0">
                  <a:pos x="6" y="28"/>
                </a:cxn>
                <a:cxn ang="0">
                  <a:pos x="12" y="32"/>
                </a:cxn>
                <a:cxn ang="0">
                  <a:pos x="18" y="34"/>
                </a:cxn>
                <a:cxn ang="0">
                  <a:pos x="18" y="34"/>
                </a:cxn>
                <a:cxn ang="0">
                  <a:pos x="24" y="32"/>
                </a:cxn>
                <a:cxn ang="0">
                  <a:pos x="30" y="28"/>
                </a:cxn>
                <a:cxn ang="0">
                  <a:pos x="34" y="24"/>
                </a:cxn>
                <a:cxn ang="0">
                  <a:pos x="34" y="16"/>
                </a:cxn>
                <a:cxn ang="0">
                  <a:pos x="34" y="16"/>
                </a:cxn>
                <a:cxn ang="0">
                  <a:pos x="34" y="10"/>
                </a:cxn>
                <a:cxn ang="0">
                  <a:pos x="30" y="6"/>
                </a:cxn>
                <a:cxn ang="0">
                  <a:pos x="24" y="2"/>
                </a:cxn>
                <a:cxn ang="0">
                  <a:pos x="18" y="0"/>
                </a:cxn>
              </a:cxnLst>
              <a:rect l="0" t="0" r="r" b="b"/>
              <a:pathLst>
                <a:path w="34" h="34">
                  <a:moveTo>
                    <a:pt x="18" y="0"/>
                  </a:moveTo>
                  <a:lnTo>
                    <a:pt x="18" y="0"/>
                  </a:lnTo>
                  <a:lnTo>
                    <a:pt x="12" y="2"/>
                  </a:lnTo>
                  <a:lnTo>
                    <a:pt x="6" y="6"/>
                  </a:lnTo>
                  <a:lnTo>
                    <a:pt x="2" y="10"/>
                  </a:lnTo>
                  <a:lnTo>
                    <a:pt x="0" y="16"/>
                  </a:lnTo>
                  <a:lnTo>
                    <a:pt x="0" y="16"/>
                  </a:lnTo>
                  <a:lnTo>
                    <a:pt x="2" y="24"/>
                  </a:lnTo>
                  <a:lnTo>
                    <a:pt x="6" y="28"/>
                  </a:lnTo>
                  <a:lnTo>
                    <a:pt x="12" y="32"/>
                  </a:lnTo>
                  <a:lnTo>
                    <a:pt x="18" y="34"/>
                  </a:lnTo>
                  <a:lnTo>
                    <a:pt x="18" y="34"/>
                  </a:lnTo>
                  <a:lnTo>
                    <a:pt x="24" y="32"/>
                  </a:lnTo>
                  <a:lnTo>
                    <a:pt x="30" y="28"/>
                  </a:lnTo>
                  <a:lnTo>
                    <a:pt x="34" y="24"/>
                  </a:lnTo>
                  <a:lnTo>
                    <a:pt x="34" y="16"/>
                  </a:lnTo>
                  <a:lnTo>
                    <a:pt x="34" y="16"/>
                  </a:lnTo>
                  <a:lnTo>
                    <a:pt x="34" y="10"/>
                  </a:lnTo>
                  <a:lnTo>
                    <a:pt x="30" y="6"/>
                  </a:lnTo>
                  <a:lnTo>
                    <a:pt x="24" y="2"/>
                  </a:lnTo>
                  <a:lnTo>
                    <a:pt x="1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14" name="Freeform 11"/>
            <p:cNvSpPr/>
            <p:nvPr/>
          </p:nvSpPr>
          <p:spPr bwMode="auto">
            <a:xfrm>
              <a:off x="1757363" y="488950"/>
              <a:ext cx="53975" cy="53975"/>
            </a:xfrm>
            <a:custGeom>
              <a:avLst/>
              <a:gdLst/>
              <a:ahLst/>
              <a:cxnLst>
                <a:cxn ang="0">
                  <a:pos x="18" y="0"/>
                </a:cxn>
                <a:cxn ang="0">
                  <a:pos x="18" y="0"/>
                </a:cxn>
                <a:cxn ang="0">
                  <a:pos x="10" y="2"/>
                </a:cxn>
                <a:cxn ang="0">
                  <a:pos x="6" y="6"/>
                </a:cxn>
                <a:cxn ang="0">
                  <a:pos x="2" y="10"/>
                </a:cxn>
                <a:cxn ang="0">
                  <a:pos x="0" y="18"/>
                </a:cxn>
                <a:cxn ang="0">
                  <a:pos x="0" y="18"/>
                </a:cxn>
                <a:cxn ang="0">
                  <a:pos x="2" y="24"/>
                </a:cxn>
                <a:cxn ang="0">
                  <a:pos x="6" y="28"/>
                </a:cxn>
                <a:cxn ang="0">
                  <a:pos x="10" y="32"/>
                </a:cxn>
                <a:cxn ang="0">
                  <a:pos x="18" y="34"/>
                </a:cxn>
                <a:cxn ang="0">
                  <a:pos x="18" y="34"/>
                </a:cxn>
                <a:cxn ang="0">
                  <a:pos x="24" y="32"/>
                </a:cxn>
                <a:cxn ang="0">
                  <a:pos x="28" y="28"/>
                </a:cxn>
                <a:cxn ang="0">
                  <a:pos x="32" y="24"/>
                </a:cxn>
                <a:cxn ang="0">
                  <a:pos x="34" y="18"/>
                </a:cxn>
                <a:cxn ang="0">
                  <a:pos x="34" y="18"/>
                </a:cxn>
                <a:cxn ang="0">
                  <a:pos x="32" y="10"/>
                </a:cxn>
                <a:cxn ang="0">
                  <a:pos x="28" y="6"/>
                </a:cxn>
                <a:cxn ang="0">
                  <a:pos x="24" y="2"/>
                </a:cxn>
                <a:cxn ang="0">
                  <a:pos x="18" y="0"/>
                </a:cxn>
              </a:cxnLst>
              <a:rect l="0" t="0" r="r" b="b"/>
              <a:pathLst>
                <a:path w="34" h="34">
                  <a:moveTo>
                    <a:pt x="18" y="0"/>
                  </a:moveTo>
                  <a:lnTo>
                    <a:pt x="18" y="0"/>
                  </a:lnTo>
                  <a:lnTo>
                    <a:pt x="10" y="2"/>
                  </a:lnTo>
                  <a:lnTo>
                    <a:pt x="6" y="6"/>
                  </a:lnTo>
                  <a:lnTo>
                    <a:pt x="2" y="10"/>
                  </a:lnTo>
                  <a:lnTo>
                    <a:pt x="0" y="18"/>
                  </a:lnTo>
                  <a:lnTo>
                    <a:pt x="0" y="18"/>
                  </a:lnTo>
                  <a:lnTo>
                    <a:pt x="2" y="24"/>
                  </a:lnTo>
                  <a:lnTo>
                    <a:pt x="6" y="28"/>
                  </a:lnTo>
                  <a:lnTo>
                    <a:pt x="10" y="32"/>
                  </a:lnTo>
                  <a:lnTo>
                    <a:pt x="18" y="34"/>
                  </a:lnTo>
                  <a:lnTo>
                    <a:pt x="18" y="34"/>
                  </a:lnTo>
                  <a:lnTo>
                    <a:pt x="24" y="32"/>
                  </a:lnTo>
                  <a:lnTo>
                    <a:pt x="28" y="28"/>
                  </a:lnTo>
                  <a:lnTo>
                    <a:pt x="32" y="24"/>
                  </a:lnTo>
                  <a:lnTo>
                    <a:pt x="34" y="18"/>
                  </a:lnTo>
                  <a:lnTo>
                    <a:pt x="34" y="18"/>
                  </a:lnTo>
                  <a:lnTo>
                    <a:pt x="32" y="10"/>
                  </a:lnTo>
                  <a:lnTo>
                    <a:pt x="28" y="6"/>
                  </a:lnTo>
                  <a:lnTo>
                    <a:pt x="24" y="2"/>
                  </a:lnTo>
                  <a:lnTo>
                    <a:pt x="1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15" name="Freeform 12"/>
            <p:cNvSpPr/>
            <p:nvPr/>
          </p:nvSpPr>
          <p:spPr bwMode="auto">
            <a:xfrm>
              <a:off x="1757363" y="488950"/>
              <a:ext cx="53975" cy="53975"/>
            </a:xfrm>
            <a:custGeom>
              <a:avLst/>
              <a:gdLst/>
              <a:ahLst/>
              <a:cxnLst>
                <a:cxn ang="0">
                  <a:pos x="18" y="0"/>
                </a:cxn>
                <a:cxn ang="0">
                  <a:pos x="18" y="0"/>
                </a:cxn>
                <a:cxn ang="0">
                  <a:pos x="10" y="2"/>
                </a:cxn>
                <a:cxn ang="0">
                  <a:pos x="6" y="6"/>
                </a:cxn>
                <a:cxn ang="0">
                  <a:pos x="2" y="10"/>
                </a:cxn>
                <a:cxn ang="0">
                  <a:pos x="0" y="18"/>
                </a:cxn>
                <a:cxn ang="0">
                  <a:pos x="0" y="18"/>
                </a:cxn>
                <a:cxn ang="0">
                  <a:pos x="2" y="24"/>
                </a:cxn>
                <a:cxn ang="0">
                  <a:pos x="6" y="28"/>
                </a:cxn>
                <a:cxn ang="0">
                  <a:pos x="10" y="32"/>
                </a:cxn>
                <a:cxn ang="0">
                  <a:pos x="18" y="34"/>
                </a:cxn>
                <a:cxn ang="0">
                  <a:pos x="18" y="34"/>
                </a:cxn>
                <a:cxn ang="0">
                  <a:pos x="24" y="32"/>
                </a:cxn>
                <a:cxn ang="0">
                  <a:pos x="28" y="28"/>
                </a:cxn>
                <a:cxn ang="0">
                  <a:pos x="32" y="24"/>
                </a:cxn>
                <a:cxn ang="0">
                  <a:pos x="34" y="18"/>
                </a:cxn>
                <a:cxn ang="0">
                  <a:pos x="34" y="18"/>
                </a:cxn>
                <a:cxn ang="0">
                  <a:pos x="32" y="10"/>
                </a:cxn>
                <a:cxn ang="0">
                  <a:pos x="28" y="6"/>
                </a:cxn>
                <a:cxn ang="0">
                  <a:pos x="24" y="2"/>
                </a:cxn>
                <a:cxn ang="0">
                  <a:pos x="18" y="0"/>
                </a:cxn>
              </a:cxnLst>
              <a:rect l="0" t="0" r="r" b="b"/>
              <a:pathLst>
                <a:path w="34" h="34">
                  <a:moveTo>
                    <a:pt x="18" y="0"/>
                  </a:moveTo>
                  <a:lnTo>
                    <a:pt x="18" y="0"/>
                  </a:lnTo>
                  <a:lnTo>
                    <a:pt x="10" y="2"/>
                  </a:lnTo>
                  <a:lnTo>
                    <a:pt x="6" y="6"/>
                  </a:lnTo>
                  <a:lnTo>
                    <a:pt x="2" y="10"/>
                  </a:lnTo>
                  <a:lnTo>
                    <a:pt x="0" y="18"/>
                  </a:lnTo>
                  <a:lnTo>
                    <a:pt x="0" y="18"/>
                  </a:lnTo>
                  <a:lnTo>
                    <a:pt x="2" y="24"/>
                  </a:lnTo>
                  <a:lnTo>
                    <a:pt x="6" y="28"/>
                  </a:lnTo>
                  <a:lnTo>
                    <a:pt x="10" y="32"/>
                  </a:lnTo>
                  <a:lnTo>
                    <a:pt x="18" y="34"/>
                  </a:lnTo>
                  <a:lnTo>
                    <a:pt x="18" y="34"/>
                  </a:lnTo>
                  <a:lnTo>
                    <a:pt x="24" y="32"/>
                  </a:lnTo>
                  <a:lnTo>
                    <a:pt x="28" y="28"/>
                  </a:lnTo>
                  <a:lnTo>
                    <a:pt x="32" y="24"/>
                  </a:lnTo>
                  <a:lnTo>
                    <a:pt x="34" y="18"/>
                  </a:lnTo>
                  <a:lnTo>
                    <a:pt x="34" y="18"/>
                  </a:lnTo>
                  <a:lnTo>
                    <a:pt x="32" y="10"/>
                  </a:lnTo>
                  <a:lnTo>
                    <a:pt x="28" y="6"/>
                  </a:lnTo>
                  <a:lnTo>
                    <a:pt x="24" y="2"/>
                  </a:lnTo>
                  <a:lnTo>
                    <a:pt x="1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16" name="Freeform 13"/>
            <p:cNvSpPr/>
            <p:nvPr/>
          </p:nvSpPr>
          <p:spPr bwMode="auto">
            <a:xfrm>
              <a:off x="3805238" y="311150"/>
              <a:ext cx="53975" cy="53975"/>
            </a:xfrm>
            <a:custGeom>
              <a:avLst/>
              <a:gdLst/>
              <a:ahLst/>
              <a:cxnLst>
                <a:cxn ang="0">
                  <a:pos x="16" y="0"/>
                </a:cxn>
                <a:cxn ang="0">
                  <a:pos x="16" y="0"/>
                </a:cxn>
                <a:cxn ang="0">
                  <a:pos x="10" y="2"/>
                </a:cxn>
                <a:cxn ang="0">
                  <a:pos x="4" y="6"/>
                </a:cxn>
                <a:cxn ang="0">
                  <a:pos x="0" y="10"/>
                </a:cxn>
                <a:cxn ang="0">
                  <a:pos x="0" y="16"/>
                </a:cxn>
                <a:cxn ang="0">
                  <a:pos x="0" y="16"/>
                </a:cxn>
                <a:cxn ang="0">
                  <a:pos x="0" y="24"/>
                </a:cxn>
                <a:cxn ang="0">
                  <a:pos x="4" y="28"/>
                </a:cxn>
                <a:cxn ang="0">
                  <a:pos x="10" y="32"/>
                </a:cxn>
                <a:cxn ang="0">
                  <a:pos x="16" y="34"/>
                </a:cxn>
                <a:cxn ang="0">
                  <a:pos x="16" y="34"/>
                </a:cxn>
                <a:cxn ang="0">
                  <a:pos x="22" y="32"/>
                </a:cxn>
                <a:cxn ang="0">
                  <a:pos x="28" y="28"/>
                </a:cxn>
                <a:cxn ang="0">
                  <a:pos x="32" y="24"/>
                </a:cxn>
                <a:cxn ang="0">
                  <a:pos x="34" y="16"/>
                </a:cxn>
                <a:cxn ang="0">
                  <a:pos x="34" y="16"/>
                </a:cxn>
                <a:cxn ang="0">
                  <a:pos x="32" y="10"/>
                </a:cxn>
                <a:cxn ang="0">
                  <a:pos x="28" y="6"/>
                </a:cxn>
                <a:cxn ang="0">
                  <a:pos x="22" y="2"/>
                </a:cxn>
                <a:cxn ang="0">
                  <a:pos x="16" y="0"/>
                </a:cxn>
              </a:cxnLst>
              <a:rect l="0" t="0" r="r" b="b"/>
              <a:pathLst>
                <a:path w="34" h="34">
                  <a:moveTo>
                    <a:pt x="16" y="0"/>
                  </a:moveTo>
                  <a:lnTo>
                    <a:pt x="16" y="0"/>
                  </a:lnTo>
                  <a:lnTo>
                    <a:pt x="10" y="2"/>
                  </a:lnTo>
                  <a:lnTo>
                    <a:pt x="4" y="6"/>
                  </a:lnTo>
                  <a:lnTo>
                    <a:pt x="0" y="10"/>
                  </a:lnTo>
                  <a:lnTo>
                    <a:pt x="0" y="16"/>
                  </a:lnTo>
                  <a:lnTo>
                    <a:pt x="0" y="16"/>
                  </a:lnTo>
                  <a:lnTo>
                    <a:pt x="0" y="24"/>
                  </a:lnTo>
                  <a:lnTo>
                    <a:pt x="4" y="28"/>
                  </a:lnTo>
                  <a:lnTo>
                    <a:pt x="10" y="32"/>
                  </a:lnTo>
                  <a:lnTo>
                    <a:pt x="16" y="34"/>
                  </a:lnTo>
                  <a:lnTo>
                    <a:pt x="16" y="34"/>
                  </a:lnTo>
                  <a:lnTo>
                    <a:pt x="22" y="32"/>
                  </a:lnTo>
                  <a:lnTo>
                    <a:pt x="28" y="28"/>
                  </a:lnTo>
                  <a:lnTo>
                    <a:pt x="32" y="24"/>
                  </a:lnTo>
                  <a:lnTo>
                    <a:pt x="34" y="16"/>
                  </a:lnTo>
                  <a:lnTo>
                    <a:pt x="34" y="16"/>
                  </a:lnTo>
                  <a:lnTo>
                    <a:pt x="32" y="10"/>
                  </a:lnTo>
                  <a:lnTo>
                    <a:pt x="28" y="6"/>
                  </a:lnTo>
                  <a:lnTo>
                    <a:pt x="22" y="2"/>
                  </a:lnTo>
                  <a:lnTo>
                    <a:pt x="1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17" name="Freeform 14"/>
            <p:cNvSpPr/>
            <p:nvPr/>
          </p:nvSpPr>
          <p:spPr bwMode="auto">
            <a:xfrm>
              <a:off x="3805238" y="311150"/>
              <a:ext cx="53975" cy="53975"/>
            </a:xfrm>
            <a:custGeom>
              <a:avLst/>
              <a:gdLst/>
              <a:ahLst/>
              <a:cxnLst>
                <a:cxn ang="0">
                  <a:pos x="16" y="0"/>
                </a:cxn>
                <a:cxn ang="0">
                  <a:pos x="16" y="0"/>
                </a:cxn>
                <a:cxn ang="0">
                  <a:pos x="10" y="2"/>
                </a:cxn>
                <a:cxn ang="0">
                  <a:pos x="4" y="6"/>
                </a:cxn>
                <a:cxn ang="0">
                  <a:pos x="0" y="10"/>
                </a:cxn>
                <a:cxn ang="0">
                  <a:pos x="0" y="16"/>
                </a:cxn>
                <a:cxn ang="0">
                  <a:pos x="0" y="16"/>
                </a:cxn>
                <a:cxn ang="0">
                  <a:pos x="0" y="24"/>
                </a:cxn>
                <a:cxn ang="0">
                  <a:pos x="4" y="28"/>
                </a:cxn>
                <a:cxn ang="0">
                  <a:pos x="10" y="32"/>
                </a:cxn>
                <a:cxn ang="0">
                  <a:pos x="16" y="34"/>
                </a:cxn>
                <a:cxn ang="0">
                  <a:pos x="16" y="34"/>
                </a:cxn>
                <a:cxn ang="0">
                  <a:pos x="22" y="32"/>
                </a:cxn>
                <a:cxn ang="0">
                  <a:pos x="28" y="28"/>
                </a:cxn>
                <a:cxn ang="0">
                  <a:pos x="32" y="24"/>
                </a:cxn>
                <a:cxn ang="0">
                  <a:pos x="34" y="16"/>
                </a:cxn>
                <a:cxn ang="0">
                  <a:pos x="34" y="16"/>
                </a:cxn>
                <a:cxn ang="0">
                  <a:pos x="32" y="10"/>
                </a:cxn>
                <a:cxn ang="0">
                  <a:pos x="28" y="6"/>
                </a:cxn>
                <a:cxn ang="0">
                  <a:pos x="22" y="2"/>
                </a:cxn>
                <a:cxn ang="0">
                  <a:pos x="16" y="0"/>
                </a:cxn>
              </a:cxnLst>
              <a:rect l="0" t="0" r="r" b="b"/>
              <a:pathLst>
                <a:path w="34" h="34">
                  <a:moveTo>
                    <a:pt x="16" y="0"/>
                  </a:moveTo>
                  <a:lnTo>
                    <a:pt x="16" y="0"/>
                  </a:lnTo>
                  <a:lnTo>
                    <a:pt x="10" y="2"/>
                  </a:lnTo>
                  <a:lnTo>
                    <a:pt x="4" y="6"/>
                  </a:lnTo>
                  <a:lnTo>
                    <a:pt x="0" y="10"/>
                  </a:lnTo>
                  <a:lnTo>
                    <a:pt x="0" y="16"/>
                  </a:lnTo>
                  <a:lnTo>
                    <a:pt x="0" y="16"/>
                  </a:lnTo>
                  <a:lnTo>
                    <a:pt x="0" y="24"/>
                  </a:lnTo>
                  <a:lnTo>
                    <a:pt x="4" y="28"/>
                  </a:lnTo>
                  <a:lnTo>
                    <a:pt x="10" y="32"/>
                  </a:lnTo>
                  <a:lnTo>
                    <a:pt x="16" y="34"/>
                  </a:lnTo>
                  <a:lnTo>
                    <a:pt x="16" y="34"/>
                  </a:lnTo>
                  <a:lnTo>
                    <a:pt x="22" y="32"/>
                  </a:lnTo>
                  <a:lnTo>
                    <a:pt x="28" y="28"/>
                  </a:lnTo>
                  <a:lnTo>
                    <a:pt x="32" y="24"/>
                  </a:lnTo>
                  <a:lnTo>
                    <a:pt x="34" y="16"/>
                  </a:lnTo>
                  <a:lnTo>
                    <a:pt x="34" y="16"/>
                  </a:lnTo>
                  <a:lnTo>
                    <a:pt x="32" y="10"/>
                  </a:lnTo>
                  <a:lnTo>
                    <a:pt x="28" y="6"/>
                  </a:lnTo>
                  <a:lnTo>
                    <a:pt x="22" y="2"/>
                  </a:lnTo>
                  <a:lnTo>
                    <a:pt x="1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18" name="Freeform 15"/>
            <p:cNvSpPr/>
            <p:nvPr/>
          </p:nvSpPr>
          <p:spPr bwMode="auto">
            <a:xfrm>
              <a:off x="2833688" y="374650"/>
              <a:ext cx="73025" cy="69850"/>
            </a:xfrm>
            <a:custGeom>
              <a:avLst/>
              <a:gdLst/>
              <a:ahLst/>
              <a:cxnLst>
                <a:cxn ang="0">
                  <a:pos x="22" y="0"/>
                </a:cxn>
                <a:cxn ang="0">
                  <a:pos x="22" y="0"/>
                </a:cxn>
                <a:cxn ang="0">
                  <a:pos x="14" y="2"/>
                </a:cxn>
                <a:cxn ang="0">
                  <a:pos x="6" y="6"/>
                </a:cxn>
                <a:cxn ang="0">
                  <a:pos x="2" y="14"/>
                </a:cxn>
                <a:cxn ang="0">
                  <a:pos x="0" y="22"/>
                </a:cxn>
                <a:cxn ang="0">
                  <a:pos x="0" y="22"/>
                </a:cxn>
                <a:cxn ang="0">
                  <a:pos x="2" y="30"/>
                </a:cxn>
                <a:cxn ang="0">
                  <a:pos x="6" y="38"/>
                </a:cxn>
                <a:cxn ang="0">
                  <a:pos x="14" y="42"/>
                </a:cxn>
                <a:cxn ang="0">
                  <a:pos x="22" y="44"/>
                </a:cxn>
                <a:cxn ang="0">
                  <a:pos x="22" y="44"/>
                </a:cxn>
                <a:cxn ang="0">
                  <a:pos x="32" y="42"/>
                </a:cxn>
                <a:cxn ang="0">
                  <a:pos x="38" y="38"/>
                </a:cxn>
                <a:cxn ang="0">
                  <a:pos x="44" y="30"/>
                </a:cxn>
                <a:cxn ang="0">
                  <a:pos x="46" y="22"/>
                </a:cxn>
                <a:cxn ang="0">
                  <a:pos x="46" y="22"/>
                </a:cxn>
                <a:cxn ang="0">
                  <a:pos x="44" y="14"/>
                </a:cxn>
                <a:cxn ang="0">
                  <a:pos x="38" y="6"/>
                </a:cxn>
                <a:cxn ang="0">
                  <a:pos x="32" y="2"/>
                </a:cxn>
                <a:cxn ang="0">
                  <a:pos x="22" y="0"/>
                </a:cxn>
              </a:cxnLst>
              <a:rect l="0" t="0" r="r" b="b"/>
              <a:pathLst>
                <a:path w="46" h="44">
                  <a:moveTo>
                    <a:pt x="22" y="0"/>
                  </a:moveTo>
                  <a:lnTo>
                    <a:pt x="22" y="0"/>
                  </a:lnTo>
                  <a:lnTo>
                    <a:pt x="14" y="2"/>
                  </a:lnTo>
                  <a:lnTo>
                    <a:pt x="6" y="6"/>
                  </a:lnTo>
                  <a:lnTo>
                    <a:pt x="2" y="14"/>
                  </a:lnTo>
                  <a:lnTo>
                    <a:pt x="0" y="22"/>
                  </a:lnTo>
                  <a:lnTo>
                    <a:pt x="0" y="22"/>
                  </a:lnTo>
                  <a:lnTo>
                    <a:pt x="2" y="30"/>
                  </a:lnTo>
                  <a:lnTo>
                    <a:pt x="6" y="38"/>
                  </a:lnTo>
                  <a:lnTo>
                    <a:pt x="14" y="42"/>
                  </a:lnTo>
                  <a:lnTo>
                    <a:pt x="22" y="44"/>
                  </a:lnTo>
                  <a:lnTo>
                    <a:pt x="22" y="44"/>
                  </a:lnTo>
                  <a:lnTo>
                    <a:pt x="32" y="42"/>
                  </a:lnTo>
                  <a:lnTo>
                    <a:pt x="38" y="38"/>
                  </a:lnTo>
                  <a:lnTo>
                    <a:pt x="44" y="30"/>
                  </a:lnTo>
                  <a:lnTo>
                    <a:pt x="46" y="22"/>
                  </a:lnTo>
                  <a:lnTo>
                    <a:pt x="46" y="22"/>
                  </a:lnTo>
                  <a:lnTo>
                    <a:pt x="44" y="14"/>
                  </a:lnTo>
                  <a:lnTo>
                    <a:pt x="38" y="6"/>
                  </a:lnTo>
                  <a:lnTo>
                    <a:pt x="32" y="2"/>
                  </a:lnTo>
                  <a:lnTo>
                    <a:pt x="2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19" name="Freeform 16"/>
            <p:cNvSpPr/>
            <p:nvPr/>
          </p:nvSpPr>
          <p:spPr bwMode="auto">
            <a:xfrm>
              <a:off x="2833688" y="374650"/>
              <a:ext cx="73025" cy="69850"/>
            </a:xfrm>
            <a:custGeom>
              <a:avLst/>
              <a:gdLst/>
              <a:ahLst/>
              <a:cxnLst>
                <a:cxn ang="0">
                  <a:pos x="22" y="0"/>
                </a:cxn>
                <a:cxn ang="0">
                  <a:pos x="22" y="0"/>
                </a:cxn>
                <a:cxn ang="0">
                  <a:pos x="14" y="2"/>
                </a:cxn>
                <a:cxn ang="0">
                  <a:pos x="6" y="6"/>
                </a:cxn>
                <a:cxn ang="0">
                  <a:pos x="2" y="14"/>
                </a:cxn>
                <a:cxn ang="0">
                  <a:pos x="0" y="22"/>
                </a:cxn>
                <a:cxn ang="0">
                  <a:pos x="0" y="22"/>
                </a:cxn>
                <a:cxn ang="0">
                  <a:pos x="2" y="30"/>
                </a:cxn>
                <a:cxn ang="0">
                  <a:pos x="6" y="38"/>
                </a:cxn>
                <a:cxn ang="0">
                  <a:pos x="14" y="42"/>
                </a:cxn>
                <a:cxn ang="0">
                  <a:pos x="22" y="44"/>
                </a:cxn>
                <a:cxn ang="0">
                  <a:pos x="22" y="44"/>
                </a:cxn>
                <a:cxn ang="0">
                  <a:pos x="32" y="42"/>
                </a:cxn>
                <a:cxn ang="0">
                  <a:pos x="38" y="38"/>
                </a:cxn>
                <a:cxn ang="0">
                  <a:pos x="44" y="30"/>
                </a:cxn>
                <a:cxn ang="0">
                  <a:pos x="46" y="22"/>
                </a:cxn>
                <a:cxn ang="0">
                  <a:pos x="46" y="22"/>
                </a:cxn>
                <a:cxn ang="0">
                  <a:pos x="44" y="14"/>
                </a:cxn>
                <a:cxn ang="0">
                  <a:pos x="38" y="6"/>
                </a:cxn>
                <a:cxn ang="0">
                  <a:pos x="32" y="2"/>
                </a:cxn>
                <a:cxn ang="0">
                  <a:pos x="22" y="0"/>
                </a:cxn>
              </a:cxnLst>
              <a:rect l="0" t="0" r="r" b="b"/>
              <a:pathLst>
                <a:path w="46" h="44">
                  <a:moveTo>
                    <a:pt x="22" y="0"/>
                  </a:moveTo>
                  <a:lnTo>
                    <a:pt x="22" y="0"/>
                  </a:lnTo>
                  <a:lnTo>
                    <a:pt x="14" y="2"/>
                  </a:lnTo>
                  <a:lnTo>
                    <a:pt x="6" y="6"/>
                  </a:lnTo>
                  <a:lnTo>
                    <a:pt x="2" y="14"/>
                  </a:lnTo>
                  <a:lnTo>
                    <a:pt x="0" y="22"/>
                  </a:lnTo>
                  <a:lnTo>
                    <a:pt x="0" y="22"/>
                  </a:lnTo>
                  <a:lnTo>
                    <a:pt x="2" y="30"/>
                  </a:lnTo>
                  <a:lnTo>
                    <a:pt x="6" y="38"/>
                  </a:lnTo>
                  <a:lnTo>
                    <a:pt x="14" y="42"/>
                  </a:lnTo>
                  <a:lnTo>
                    <a:pt x="22" y="44"/>
                  </a:lnTo>
                  <a:lnTo>
                    <a:pt x="22" y="44"/>
                  </a:lnTo>
                  <a:lnTo>
                    <a:pt x="32" y="42"/>
                  </a:lnTo>
                  <a:lnTo>
                    <a:pt x="38" y="38"/>
                  </a:lnTo>
                  <a:lnTo>
                    <a:pt x="44" y="30"/>
                  </a:lnTo>
                  <a:lnTo>
                    <a:pt x="46" y="22"/>
                  </a:lnTo>
                  <a:lnTo>
                    <a:pt x="46" y="22"/>
                  </a:lnTo>
                  <a:lnTo>
                    <a:pt x="44" y="14"/>
                  </a:lnTo>
                  <a:lnTo>
                    <a:pt x="38" y="6"/>
                  </a:lnTo>
                  <a:lnTo>
                    <a:pt x="32" y="2"/>
                  </a:lnTo>
                  <a:lnTo>
                    <a:pt x="22"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20" name="Freeform 17"/>
            <p:cNvSpPr/>
            <p:nvPr/>
          </p:nvSpPr>
          <p:spPr bwMode="auto">
            <a:xfrm>
              <a:off x="1858963" y="901700"/>
              <a:ext cx="82550" cy="82550"/>
            </a:xfrm>
            <a:custGeom>
              <a:avLst/>
              <a:gdLst/>
              <a:ahLst/>
              <a:cxnLst>
                <a:cxn ang="0">
                  <a:pos x="26" y="0"/>
                </a:cxn>
                <a:cxn ang="0">
                  <a:pos x="26" y="0"/>
                </a:cxn>
                <a:cxn ang="0">
                  <a:pos x="16" y="2"/>
                </a:cxn>
                <a:cxn ang="0">
                  <a:pos x="8" y="8"/>
                </a:cxn>
                <a:cxn ang="0">
                  <a:pos x="2" y="16"/>
                </a:cxn>
                <a:cxn ang="0">
                  <a:pos x="0" y="26"/>
                </a:cxn>
                <a:cxn ang="0">
                  <a:pos x="0" y="26"/>
                </a:cxn>
                <a:cxn ang="0">
                  <a:pos x="2" y="36"/>
                </a:cxn>
                <a:cxn ang="0">
                  <a:pos x="8" y="44"/>
                </a:cxn>
                <a:cxn ang="0">
                  <a:pos x="16" y="50"/>
                </a:cxn>
                <a:cxn ang="0">
                  <a:pos x="26" y="52"/>
                </a:cxn>
                <a:cxn ang="0">
                  <a:pos x="26" y="52"/>
                </a:cxn>
                <a:cxn ang="0">
                  <a:pos x="36" y="50"/>
                </a:cxn>
                <a:cxn ang="0">
                  <a:pos x="44" y="44"/>
                </a:cxn>
                <a:cxn ang="0">
                  <a:pos x="50" y="36"/>
                </a:cxn>
                <a:cxn ang="0">
                  <a:pos x="52" y="26"/>
                </a:cxn>
                <a:cxn ang="0">
                  <a:pos x="52" y="26"/>
                </a:cxn>
                <a:cxn ang="0">
                  <a:pos x="50" y="16"/>
                </a:cxn>
                <a:cxn ang="0">
                  <a:pos x="44" y="8"/>
                </a:cxn>
                <a:cxn ang="0">
                  <a:pos x="36" y="2"/>
                </a:cxn>
                <a:cxn ang="0">
                  <a:pos x="26" y="0"/>
                </a:cxn>
              </a:cxnLst>
              <a:rect l="0" t="0" r="r" b="b"/>
              <a:pathLst>
                <a:path w="52" h="52">
                  <a:moveTo>
                    <a:pt x="26" y="0"/>
                  </a:moveTo>
                  <a:lnTo>
                    <a:pt x="26" y="0"/>
                  </a:lnTo>
                  <a:lnTo>
                    <a:pt x="16" y="2"/>
                  </a:lnTo>
                  <a:lnTo>
                    <a:pt x="8" y="8"/>
                  </a:lnTo>
                  <a:lnTo>
                    <a:pt x="2" y="16"/>
                  </a:lnTo>
                  <a:lnTo>
                    <a:pt x="0" y="26"/>
                  </a:lnTo>
                  <a:lnTo>
                    <a:pt x="0" y="26"/>
                  </a:lnTo>
                  <a:lnTo>
                    <a:pt x="2" y="36"/>
                  </a:lnTo>
                  <a:lnTo>
                    <a:pt x="8" y="44"/>
                  </a:lnTo>
                  <a:lnTo>
                    <a:pt x="16" y="50"/>
                  </a:lnTo>
                  <a:lnTo>
                    <a:pt x="26" y="52"/>
                  </a:lnTo>
                  <a:lnTo>
                    <a:pt x="26" y="52"/>
                  </a:lnTo>
                  <a:lnTo>
                    <a:pt x="36" y="50"/>
                  </a:lnTo>
                  <a:lnTo>
                    <a:pt x="44" y="44"/>
                  </a:lnTo>
                  <a:lnTo>
                    <a:pt x="50" y="36"/>
                  </a:lnTo>
                  <a:lnTo>
                    <a:pt x="52" y="26"/>
                  </a:lnTo>
                  <a:lnTo>
                    <a:pt x="52" y="26"/>
                  </a:lnTo>
                  <a:lnTo>
                    <a:pt x="50" y="16"/>
                  </a:lnTo>
                  <a:lnTo>
                    <a:pt x="44" y="8"/>
                  </a:lnTo>
                  <a:lnTo>
                    <a:pt x="36" y="2"/>
                  </a:lnTo>
                  <a:lnTo>
                    <a:pt x="2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21" name="Freeform 18"/>
            <p:cNvSpPr/>
            <p:nvPr/>
          </p:nvSpPr>
          <p:spPr bwMode="auto">
            <a:xfrm>
              <a:off x="1858963" y="901700"/>
              <a:ext cx="82550" cy="82550"/>
            </a:xfrm>
            <a:custGeom>
              <a:avLst/>
              <a:gdLst/>
              <a:ahLst/>
              <a:cxnLst>
                <a:cxn ang="0">
                  <a:pos x="26" y="0"/>
                </a:cxn>
                <a:cxn ang="0">
                  <a:pos x="26" y="0"/>
                </a:cxn>
                <a:cxn ang="0">
                  <a:pos x="16" y="2"/>
                </a:cxn>
                <a:cxn ang="0">
                  <a:pos x="8" y="8"/>
                </a:cxn>
                <a:cxn ang="0">
                  <a:pos x="2" y="16"/>
                </a:cxn>
                <a:cxn ang="0">
                  <a:pos x="0" y="26"/>
                </a:cxn>
                <a:cxn ang="0">
                  <a:pos x="0" y="26"/>
                </a:cxn>
                <a:cxn ang="0">
                  <a:pos x="2" y="36"/>
                </a:cxn>
                <a:cxn ang="0">
                  <a:pos x="8" y="44"/>
                </a:cxn>
                <a:cxn ang="0">
                  <a:pos x="16" y="50"/>
                </a:cxn>
                <a:cxn ang="0">
                  <a:pos x="26" y="52"/>
                </a:cxn>
                <a:cxn ang="0">
                  <a:pos x="26" y="52"/>
                </a:cxn>
                <a:cxn ang="0">
                  <a:pos x="36" y="50"/>
                </a:cxn>
                <a:cxn ang="0">
                  <a:pos x="44" y="44"/>
                </a:cxn>
                <a:cxn ang="0">
                  <a:pos x="50" y="36"/>
                </a:cxn>
                <a:cxn ang="0">
                  <a:pos x="52" y="26"/>
                </a:cxn>
                <a:cxn ang="0">
                  <a:pos x="52" y="26"/>
                </a:cxn>
                <a:cxn ang="0">
                  <a:pos x="50" y="16"/>
                </a:cxn>
                <a:cxn ang="0">
                  <a:pos x="44" y="8"/>
                </a:cxn>
                <a:cxn ang="0">
                  <a:pos x="36" y="2"/>
                </a:cxn>
                <a:cxn ang="0">
                  <a:pos x="26" y="0"/>
                </a:cxn>
              </a:cxnLst>
              <a:rect l="0" t="0" r="r" b="b"/>
              <a:pathLst>
                <a:path w="52" h="52">
                  <a:moveTo>
                    <a:pt x="26" y="0"/>
                  </a:moveTo>
                  <a:lnTo>
                    <a:pt x="26" y="0"/>
                  </a:lnTo>
                  <a:lnTo>
                    <a:pt x="16" y="2"/>
                  </a:lnTo>
                  <a:lnTo>
                    <a:pt x="8" y="8"/>
                  </a:lnTo>
                  <a:lnTo>
                    <a:pt x="2" y="16"/>
                  </a:lnTo>
                  <a:lnTo>
                    <a:pt x="0" y="26"/>
                  </a:lnTo>
                  <a:lnTo>
                    <a:pt x="0" y="26"/>
                  </a:lnTo>
                  <a:lnTo>
                    <a:pt x="2" y="36"/>
                  </a:lnTo>
                  <a:lnTo>
                    <a:pt x="8" y="44"/>
                  </a:lnTo>
                  <a:lnTo>
                    <a:pt x="16" y="50"/>
                  </a:lnTo>
                  <a:lnTo>
                    <a:pt x="26" y="52"/>
                  </a:lnTo>
                  <a:lnTo>
                    <a:pt x="26" y="52"/>
                  </a:lnTo>
                  <a:lnTo>
                    <a:pt x="36" y="50"/>
                  </a:lnTo>
                  <a:lnTo>
                    <a:pt x="44" y="44"/>
                  </a:lnTo>
                  <a:lnTo>
                    <a:pt x="50" y="36"/>
                  </a:lnTo>
                  <a:lnTo>
                    <a:pt x="52" y="26"/>
                  </a:lnTo>
                  <a:lnTo>
                    <a:pt x="52" y="26"/>
                  </a:lnTo>
                  <a:lnTo>
                    <a:pt x="50" y="16"/>
                  </a:lnTo>
                  <a:lnTo>
                    <a:pt x="44" y="8"/>
                  </a:lnTo>
                  <a:lnTo>
                    <a:pt x="36" y="2"/>
                  </a:lnTo>
                  <a:lnTo>
                    <a:pt x="2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22" name="Freeform 19"/>
            <p:cNvSpPr/>
            <p:nvPr/>
          </p:nvSpPr>
          <p:spPr bwMode="auto">
            <a:xfrm>
              <a:off x="3217863" y="365125"/>
              <a:ext cx="34925" cy="34925"/>
            </a:xfrm>
            <a:custGeom>
              <a:avLst/>
              <a:gdLst/>
              <a:ahLst/>
              <a:cxnLst>
                <a:cxn ang="0">
                  <a:pos x="10" y="0"/>
                </a:cxn>
                <a:cxn ang="0">
                  <a:pos x="10" y="0"/>
                </a:cxn>
                <a:cxn ang="0">
                  <a:pos x="6" y="0"/>
                </a:cxn>
                <a:cxn ang="0">
                  <a:pos x="2" y="4"/>
                </a:cxn>
                <a:cxn ang="0">
                  <a:pos x="0" y="6"/>
                </a:cxn>
                <a:cxn ang="0">
                  <a:pos x="0" y="10"/>
                </a:cxn>
                <a:cxn ang="0">
                  <a:pos x="0" y="10"/>
                </a:cxn>
                <a:cxn ang="0">
                  <a:pos x="0" y="16"/>
                </a:cxn>
                <a:cxn ang="0">
                  <a:pos x="2" y="18"/>
                </a:cxn>
                <a:cxn ang="0">
                  <a:pos x="6" y="22"/>
                </a:cxn>
                <a:cxn ang="0">
                  <a:pos x="10" y="22"/>
                </a:cxn>
                <a:cxn ang="0">
                  <a:pos x="10" y="22"/>
                </a:cxn>
                <a:cxn ang="0">
                  <a:pos x="16" y="22"/>
                </a:cxn>
                <a:cxn ang="0">
                  <a:pos x="18" y="18"/>
                </a:cxn>
                <a:cxn ang="0">
                  <a:pos x="22" y="16"/>
                </a:cxn>
                <a:cxn ang="0">
                  <a:pos x="22" y="10"/>
                </a:cxn>
                <a:cxn ang="0">
                  <a:pos x="22" y="10"/>
                </a:cxn>
                <a:cxn ang="0">
                  <a:pos x="22" y="6"/>
                </a:cxn>
                <a:cxn ang="0">
                  <a:pos x="18" y="4"/>
                </a:cxn>
                <a:cxn ang="0">
                  <a:pos x="16" y="0"/>
                </a:cxn>
                <a:cxn ang="0">
                  <a:pos x="10" y="0"/>
                </a:cxn>
              </a:cxnLst>
              <a:rect l="0" t="0" r="r" b="b"/>
              <a:pathLst>
                <a:path w="22" h="22">
                  <a:moveTo>
                    <a:pt x="10" y="0"/>
                  </a:moveTo>
                  <a:lnTo>
                    <a:pt x="10" y="0"/>
                  </a:lnTo>
                  <a:lnTo>
                    <a:pt x="6" y="0"/>
                  </a:lnTo>
                  <a:lnTo>
                    <a:pt x="2" y="4"/>
                  </a:lnTo>
                  <a:lnTo>
                    <a:pt x="0" y="6"/>
                  </a:lnTo>
                  <a:lnTo>
                    <a:pt x="0" y="10"/>
                  </a:lnTo>
                  <a:lnTo>
                    <a:pt x="0" y="10"/>
                  </a:lnTo>
                  <a:lnTo>
                    <a:pt x="0" y="16"/>
                  </a:lnTo>
                  <a:lnTo>
                    <a:pt x="2" y="18"/>
                  </a:lnTo>
                  <a:lnTo>
                    <a:pt x="6" y="22"/>
                  </a:lnTo>
                  <a:lnTo>
                    <a:pt x="10" y="22"/>
                  </a:lnTo>
                  <a:lnTo>
                    <a:pt x="10" y="22"/>
                  </a:lnTo>
                  <a:lnTo>
                    <a:pt x="16" y="22"/>
                  </a:lnTo>
                  <a:lnTo>
                    <a:pt x="18" y="18"/>
                  </a:lnTo>
                  <a:lnTo>
                    <a:pt x="22" y="16"/>
                  </a:lnTo>
                  <a:lnTo>
                    <a:pt x="22" y="10"/>
                  </a:lnTo>
                  <a:lnTo>
                    <a:pt x="22" y="10"/>
                  </a:lnTo>
                  <a:lnTo>
                    <a:pt x="22" y="6"/>
                  </a:lnTo>
                  <a:lnTo>
                    <a:pt x="18" y="4"/>
                  </a:lnTo>
                  <a:lnTo>
                    <a:pt x="16" y="0"/>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23" name="Freeform 20"/>
            <p:cNvSpPr/>
            <p:nvPr/>
          </p:nvSpPr>
          <p:spPr bwMode="auto">
            <a:xfrm>
              <a:off x="3217863" y="365125"/>
              <a:ext cx="34925" cy="34925"/>
            </a:xfrm>
            <a:custGeom>
              <a:avLst/>
              <a:gdLst/>
              <a:ahLst/>
              <a:cxnLst>
                <a:cxn ang="0">
                  <a:pos x="10" y="0"/>
                </a:cxn>
                <a:cxn ang="0">
                  <a:pos x="10" y="0"/>
                </a:cxn>
                <a:cxn ang="0">
                  <a:pos x="6" y="0"/>
                </a:cxn>
                <a:cxn ang="0">
                  <a:pos x="2" y="4"/>
                </a:cxn>
                <a:cxn ang="0">
                  <a:pos x="0" y="6"/>
                </a:cxn>
                <a:cxn ang="0">
                  <a:pos x="0" y="10"/>
                </a:cxn>
                <a:cxn ang="0">
                  <a:pos x="0" y="10"/>
                </a:cxn>
                <a:cxn ang="0">
                  <a:pos x="0" y="16"/>
                </a:cxn>
                <a:cxn ang="0">
                  <a:pos x="2" y="18"/>
                </a:cxn>
                <a:cxn ang="0">
                  <a:pos x="6" y="22"/>
                </a:cxn>
                <a:cxn ang="0">
                  <a:pos x="10" y="22"/>
                </a:cxn>
                <a:cxn ang="0">
                  <a:pos x="10" y="22"/>
                </a:cxn>
                <a:cxn ang="0">
                  <a:pos x="16" y="22"/>
                </a:cxn>
                <a:cxn ang="0">
                  <a:pos x="18" y="18"/>
                </a:cxn>
                <a:cxn ang="0">
                  <a:pos x="22" y="16"/>
                </a:cxn>
                <a:cxn ang="0">
                  <a:pos x="22" y="10"/>
                </a:cxn>
                <a:cxn ang="0">
                  <a:pos x="22" y="10"/>
                </a:cxn>
                <a:cxn ang="0">
                  <a:pos x="22" y="6"/>
                </a:cxn>
                <a:cxn ang="0">
                  <a:pos x="18" y="4"/>
                </a:cxn>
                <a:cxn ang="0">
                  <a:pos x="16" y="0"/>
                </a:cxn>
                <a:cxn ang="0">
                  <a:pos x="10" y="0"/>
                </a:cxn>
              </a:cxnLst>
              <a:rect l="0" t="0" r="r" b="b"/>
              <a:pathLst>
                <a:path w="22" h="22">
                  <a:moveTo>
                    <a:pt x="10" y="0"/>
                  </a:moveTo>
                  <a:lnTo>
                    <a:pt x="10" y="0"/>
                  </a:lnTo>
                  <a:lnTo>
                    <a:pt x="6" y="0"/>
                  </a:lnTo>
                  <a:lnTo>
                    <a:pt x="2" y="4"/>
                  </a:lnTo>
                  <a:lnTo>
                    <a:pt x="0" y="6"/>
                  </a:lnTo>
                  <a:lnTo>
                    <a:pt x="0" y="10"/>
                  </a:lnTo>
                  <a:lnTo>
                    <a:pt x="0" y="10"/>
                  </a:lnTo>
                  <a:lnTo>
                    <a:pt x="0" y="16"/>
                  </a:lnTo>
                  <a:lnTo>
                    <a:pt x="2" y="18"/>
                  </a:lnTo>
                  <a:lnTo>
                    <a:pt x="6" y="22"/>
                  </a:lnTo>
                  <a:lnTo>
                    <a:pt x="10" y="22"/>
                  </a:lnTo>
                  <a:lnTo>
                    <a:pt x="10" y="22"/>
                  </a:lnTo>
                  <a:lnTo>
                    <a:pt x="16" y="22"/>
                  </a:lnTo>
                  <a:lnTo>
                    <a:pt x="18" y="18"/>
                  </a:lnTo>
                  <a:lnTo>
                    <a:pt x="22" y="16"/>
                  </a:lnTo>
                  <a:lnTo>
                    <a:pt x="22" y="10"/>
                  </a:lnTo>
                  <a:lnTo>
                    <a:pt x="22" y="10"/>
                  </a:lnTo>
                  <a:lnTo>
                    <a:pt x="22" y="6"/>
                  </a:lnTo>
                  <a:lnTo>
                    <a:pt x="18" y="4"/>
                  </a:lnTo>
                  <a:lnTo>
                    <a:pt x="16" y="0"/>
                  </a:lnTo>
                  <a:lnTo>
                    <a:pt x="10"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24" name="Freeform 21"/>
            <p:cNvSpPr/>
            <p:nvPr/>
          </p:nvSpPr>
          <p:spPr bwMode="auto">
            <a:xfrm>
              <a:off x="5957888" y="666750"/>
              <a:ext cx="34925" cy="34925"/>
            </a:xfrm>
            <a:custGeom>
              <a:avLst/>
              <a:gdLst/>
              <a:ahLst/>
              <a:cxnLst>
                <a:cxn ang="0">
                  <a:pos x="12" y="0"/>
                </a:cxn>
                <a:cxn ang="0">
                  <a:pos x="12" y="0"/>
                </a:cxn>
                <a:cxn ang="0">
                  <a:pos x="6" y="2"/>
                </a:cxn>
                <a:cxn ang="0">
                  <a:pos x="4" y="4"/>
                </a:cxn>
                <a:cxn ang="0">
                  <a:pos x="0" y="8"/>
                </a:cxn>
                <a:cxn ang="0">
                  <a:pos x="0" y="12"/>
                </a:cxn>
                <a:cxn ang="0">
                  <a:pos x="0" y="12"/>
                </a:cxn>
                <a:cxn ang="0">
                  <a:pos x="0" y="16"/>
                </a:cxn>
                <a:cxn ang="0">
                  <a:pos x="4" y="20"/>
                </a:cxn>
                <a:cxn ang="0">
                  <a:pos x="6" y="22"/>
                </a:cxn>
                <a:cxn ang="0">
                  <a:pos x="12" y="22"/>
                </a:cxn>
                <a:cxn ang="0">
                  <a:pos x="12" y="22"/>
                </a:cxn>
                <a:cxn ang="0">
                  <a:pos x="16" y="22"/>
                </a:cxn>
                <a:cxn ang="0">
                  <a:pos x="20" y="20"/>
                </a:cxn>
                <a:cxn ang="0">
                  <a:pos x="22" y="16"/>
                </a:cxn>
                <a:cxn ang="0">
                  <a:pos x="22" y="12"/>
                </a:cxn>
                <a:cxn ang="0">
                  <a:pos x="22" y="12"/>
                </a:cxn>
                <a:cxn ang="0">
                  <a:pos x="22" y="8"/>
                </a:cxn>
                <a:cxn ang="0">
                  <a:pos x="20" y="4"/>
                </a:cxn>
                <a:cxn ang="0">
                  <a:pos x="16" y="2"/>
                </a:cxn>
                <a:cxn ang="0">
                  <a:pos x="12" y="0"/>
                </a:cxn>
              </a:cxnLst>
              <a:rect l="0" t="0" r="r" b="b"/>
              <a:pathLst>
                <a:path w="22" h="22">
                  <a:moveTo>
                    <a:pt x="12" y="0"/>
                  </a:moveTo>
                  <a:lnTo>
                    <a:pt x="12" y="0"/>
                  </a:lnTo>
                  <a:lnTo>
                    <a:pt x="6" y="2"/>
                  </a:lnTo>
                  <a:lnTo>
                    <a:pt x="4" y="4"/>
                  </a:lnTo>
                  <a:lnTo>
                    <a:pt x="0" y="8"/>
                  </a:lnTo>
                  <a:lnTo>
                    <a:pt x="0" y="12"/>
                  </a:lnTo>
                  <a:lnTo>
                    <a:pt x="0" y="12"/>
                  </a:lnTo>
                  <a:lnTo>
                    <a:pt x="0" y="16"/>
                  </a:lnTo>
                  <a:lnTo>
                    <a:pt x="4" y="20"/>
                  </a:lnTo>
                  <a:lnTo>
                    <a:pt x="6" y="22"/>
                  </a:lnTo>
                  <a:lnTo>
                    <a:pt x="12" y="22"/>
                  </a:lnTo>
                  <a:lnTo>
                    <a:pt x="12" y="22"/>
                  </a:lnTo>
                  <a:lnTo>
                    <a:pt x="16" y="22"/>
                  </a:lnTo>
                  <a:lnTo>
                    <a:pt x="20" y="20"/>
                  </a:lnTo>
                  <a:lnTo>
                    <a:pt x="22" y="16"/>
                  </a:lnTo>
                  <a:lnTo>
                    <a:pt x="22" y="12"/>
                  </a:lnTo>
                  <a:lnTo>
                    <a:pt x="22" y="12"/>
                  </a:lnTo>
                  <a:lnTo>
                    <a:pt x="22" y="8"/>
                  </a:lnTo>
                  <a:lnTo>
                    <a:pt x="20" y="4"/>
                  </a:lnTo>
                  <a:lnTo>
                    <a:pt x="16" y="2"/>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25" name="Freeform 22"/>
            <p:cNvSpPr/>
            <p:nvPr/>
          </p:nvSpPr>
          <p:spPr bwMode="auto">
            <a:xfrm>
              <a:off x="5957888" y="666750"/>
              <a:ext cx="34925" cy="34925"/>
            </a:xfrm>
            <a:custGeom>
              <a:avLst/>
              <a:gdLst/>
              <a:ahLst/>
              <a:cxnLst>
                <a:cxn ang="0">
                  <a:pos x="12" y="0"/>
                </a:cxn>
                <a:cxn ang="0">
                  <a:pos x="12" y="0"/>
                </a:cxn>
                <a:cxn ang="0">
                  <a:pos x="6" y="2"/>
                </a:cxn>
                <a:cxn ang="0">
                  <a:pos x="4" y="4"/>
                </a:cxn>
                <a:cxn ang="0">
                  <a:pos x="0" y="8"/>
                </a:cxn>
                <a:cxn ang="0">
                  <a:pos x="0" y="12"/>
                </a:cxn>
                <a:cxn ang="0">
                  <a:pos x="0" y="12"/>
                </a:cxn>
                <a:cxn ang="0">
                  <a:pos x="0" y="16"/>
                </a:cxn>
                <a:cxn ang="0">
                  <a:pos x="4" y="20"/>
                </a:cxn>
                <a:cxn ang="0">
                  <a:pos x="6" y="22"/>
                </a:cxn>
                <a:cxn ang="0">
                  <a:pos x="12" y="22"/>
                </a:cxn>
                <a:cxn ang="0">
                  <a:pos x="12" y="22"/>
                </a:cxn>
                <a:cxn ang="0">
                  <a:pos x="16" y="22"/>
                </a:cxn>
                <a:cxn ang="0">
                  <a:pos x="20" y="20"/>
                </a:cxn>
                <a:cxn ang="0">
                  <a:pos x="22" y="16"/>
                </a:cxn>
                <a:cxn ang="0">
                  <a:pos x="22" y="12"/>
                </a:cxn>
                <a:cxn ang="0">
                  <a:pos x="22" y="12"/>
                </a:cxn>
                <a:cxn ang="0">
                  <a:pos x="22" y="8"/>
                </a:cxn>
                <a:cxn ang="0">
                  <a:pos x="20" y="4"/>
                </a:cxn>
                <a:cxn ang="0">
                  <a:pos x="16" y="2"/>
                </a:cxn>
                <a:cxn ang="0">
                  <a:pos x="12" y="0"/>
                </a:cxn>
              </a:cxnLst>
              <a:rect l="0" t="0" r="r" b="b"/>
              <a:pathLst>
                <a:path w="22" h="22">
                  <a:moveTo>
                    <a:pt x="12" y="0"/>
                  </a:moveTo>
                  <a:lnTo>
                    <a:pt x="12" y="0"/>
                  </a:lnTo>
                  <a:lnTo>
                    <a:pt x="6" y="2"/>
                  </a:lnTo>
                  <a:lnTo>
                    <a:pt x="4" y="4"/>
                  </a:lnTo>
                  <a:lnTo>
                    <a:pt x="0" y="8"/>
                  </a:lnTo>
                  <a:lnTo>
                    <a:pt x="0" y="12"/>
                  </a:lnTo>
                  <a:lnTo>
                    <a:pt x="0" y="12"/>
                  </a:lnTo>
                  <a:lnTo>
                    <a:pt x="0" y="16"/>
                  </a:lnTo>
                  <a:lnTo>
                    <a:pt x="4" y="20"/>
                  </a:lnTo>
                  <a:lnTo>
                    <a:pt x="6" y="22"/>
                  </a:lnTo>
                  <a:lnTo>
                    <a:pt x="12" y="22"/>
                  </a:lnTo>
                  <a:lnTo>
                    <a:pt x="12" y="22"/>
                  </a:lnTo>
                  <a:lnTo>
                    <a:pt x="16" y="22"/>
                  </a:lnTo>
                  <a:lnTo>
                    <a:pt x="20" y="20"/>
                  </a:lnTo>
                  <a:lnTo>
                    <a:pt x="22" y="16"/>
                  </a:lnTo>
                  <a:lnTo>
                    <a:pt x="22" y="12"/>
                  </a:lnTo>
                  <a:lnTo>
                    <a:pt x="22" y="12"/>
                  </a:lnTo>
                  <a:lnTo>
                    <a:pt x="22" y="8"/>
                  </a:lnTo>
                  <a:lnTo>
                    <a:pt x="20" y="4"/>
                  </a:lnTo>
                  <a:lnTo>
                    <a:pt x="16" y="2"/>
                  </a:lnTo>
                  <a:lnTo>
                    <a:pt x="12"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26" name="Freeform 23"/>
            <p:cNvSpPr/>
            <p:nvPr/>
          </p:nvSpPr>
          <p:spPr bwMode="auto">
            <a:xfrm>
              <a:off x="6500813" y="819150"/>
              <a:ext cx="34925" cy="34925"/>
            </a:xfrm>
            <a:custGeom>
              <a:avLst/>
              <a:gdLst/>
              <a:ahLst/>
              <a:cxnLst>
                <a:cxn ang="0">
                  <a:pos x="12" y="0"/>
                </a:cxn>
                <a:cxn ang="0">
                  <a:pos x="12" y="0"/>
                </a:cxn>
                <a:cxn ang="0">
                  <a:pos x="6" y="0"/>
                </a:cxn>
                <a:cxn ang="0">
                  <a:pos x="4" y="2"/>
                </a:cxn>
                <a:cxn ang="0">
                  <a:pos x="0" y="6"/>
                </a:cxn>
                <a:cxn ang="0">
                  <a:pos x="0" y="10"/>
                </a:cxn>
                <a:cxn ang="0">
                  <a:pos x="0" y="10"/>
                </a:cxn>
                <a:cxn ang="0">
                  <a:pos x="0" y="16"/>
                </a:cxn>
                <a:cxn ang="0">
                  <a:pos x="4" y="18"/>
                </a:cxn>
                <a:cxn ang="0">
                  <a:pos x="6" y="22"/>
                </a:cxn>
                <a:cxn ang="0">
                  <a:pos x="12" y="22"/>
                </a:cxn>
                <a:cxn ang="0">
                  <a:pos x="12" y="22"/>
                </a:cxn>
                <a:cxn ang="0">
                  <a:pos x="16" y="22"/>
                </a:cxn>
                <a:cxn ang="0">
                  <a:pos x="20" y="18"/>
                </a:cxn>
                <a:cxn ang="0">
                  <a:pos x="22" y="16"/>
                </a:cxn>
                <a:cxn ang="0">
                  <a:pos x="22" y="10"/>
                </a:cxn>
                <a:cxn ang="0">
                  <a:pos x="22" y="10"/>
                </a:cxn>
                <a:cxn ang="0">
                  <a:pos x="22" y="6"/>
                </a:cxn>
                <a:cxn ang="0">
                  <a:pos x="20" y="2"/>
                </a:cxn>
                <a:cxn ang="0">
                  <a:pos x="16" y="0"/>
                </a:cxn>
                <a:cxn ang="0">
                  <a:pos x="12" y="0"/>
                </a:cxn>
              </a:cxnLst>
              <a:rect l="0" t="0" r="r" b="b"/>
              <a:pathLst>
                <a:path w="22" h="22">
                  <a:moveTo>
                    <a:pt x="12" y="0"/>
                  </a:moveTo>
                  <a:lnTo>
                    <a:pt x="12" y="0"/>
                  </a:lnTo>
                  <a:lnTo>
                    <a:pt x="6" y="0"/>
                  </a:lnTo>
                  <a:lnTo>
                    <a:pt x="4" y="2"/>
                  </a:lnTo>
                  <a:lnTo>
                    <a:pt x="0" y="6"/>
                  </a:lnTo>
                  <a:lnTo>
                    <a:pt x="0" y="10"/>
                  </a:lnTo>
                  <a:lnTo>
                    <a:pt x="0" y="10"/>
                  </a:lnTo>
                  <a:lnTo>
                    <a:pt x="0" y="16"/>
                  </a:lnTo>
                  <a:lnTo>
                    <a:pt x="4" y="18"/>
                  </a:lnTo>
                  <a:lnTo>
                    <a:pt x="6" y="22"/>
                  </a:lnTo>
                  <a:lnTo>
                    <a:pt x="12" y="22"/>
                  </a:lnTo>
                  <a:lnTo>
                    <a:pt x="12" y="22"/>
                  </a:lnTo>
                  <a:lnTo>
                    <a:pt x="16" y="22"/>
                  </a:lnTo>
                  <a:lnTo>
                    <a:pt x="20" y="18"/>
                  </a:lnTo>
                  <a:lnTo>
                    <a:pt x="22" y="16"/>
                  </a:lnTo>
                  <a:lnTo>
                    <a:pt x="22" y="10"/>
                  </a:lnTo>
                  <a:lnTo>
                    <a:pt x="22" y="10"/>
                  </a:lnTo>
                  <a:lnTo>
                    <a:pt x="22" y="6"/>
                  </a:lnTo>
                  <a:lnTo>
                    <a:pt x="20" y="2"/>
                  </a:lnTo>
                  <a:lnTo>
                    <a:pt x="16" y="0"/>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27" name="Freeform 24"/>
            <p:cNvSpPr/>
            <p:nvPr/>
          </p:nvSpPr>
          <p:spPr bwMode="auto">
            <a:xfrm>
              <a:off x="6500813" y="819150"/>
              <a:ext cx="34925" cy="34925"/>
            </a:xfrm>
            <a:custGeom>
              <a:avLst/>
              <a:gdLst/>
              <a:ahLst/>
              <a:cxnLst>
                <a:cxn ang="0">
                  <a:pos x="12" y="0"/>
                </a:cxn>
                <a:cxn ang="0">
                  <a:pos x="12" y="0"/>
                </a:cxn>
                <a:cxn ang="0">
                  <a:pos x="6" y="0"/>
                </a:cxn>
                <a:cxn ang="0">
                  <a:pos x="4" y="2"/>
                </a:cxn>
                <a:cxn ang="0">
                  <a:pos x="0" y="6"/>
                </a:cxn>
                <a:cxn ang="0">
                  <a:pos x="0" y="10"/>
                </a:cxn>
                <a:cxn ang="0">
                  <a:pos x="0" y="10"/>
                </a:cxn>
                <a:cxn ang="0">
                  <a:pos x="0" y="16"/>
                </a:cxn>
                <a:cxn ang="0">
                  <a:pos x="4" y="18"/>
                </a:cxn>
                <a:cxn ang="0">
                  <a:pos x="6" y="22"/>
                </a:cxn>
                <a:cxn ang="0">
                  <a:pos x="12" y="22"/>
                </a:cxn>
                <a:cxn ang="0">
                  <a:pos x="12" y="22"/>
                </a:cxn>
                <a:cxn ang="0">
                  <a:pos x="16" y="22"/>
                </a:cxn>
                <a:cxn ang="0">
                  <a:pos x="20" y="18"/>
                </a:cxn>
                <a:cxn ang="0">
                  <a:pos x="22" y="16"/>
                </a:cxn>
                <a:cxn ang="0">
                  <a:pos x="22" y="10"/>
                </a:cxn>
                <a:cxn ang="0">
                  <a:pos x="22" y="10"/>
                </a:cxn>
                <a:cxn ang="0">
                  <a:pos x="22" y="6"/>
                </a:cxn>
                <a:cxn ang="0">
                  <a:pos x="20" y="2"/>
                </a:cxn>
                <a:cxn ang="0">
                  <a:pos x="16" y="0"/>
                </a:cxn>
                <a:cxn ang="0">
                  <a:pos x="12" y="0"/>
                </a:cxn>
              </a:cxnLst>
              <a:rect l="0" t="0" r="r" b="b"/>
              <a:pathLst>
                <a:path w="22" h="22">
                  <a:moveTo>
                    <a:pt x="12" y="0"/>
                  </a:moveTo>
                  <a:lnTo>
                    <a:pt x="12" y="0"/>
                  </a:lnTo>
                  <a:lnTo>
                    <a:pt x="6" y="0"/>
                  </a:lnTo>
                  <a:lnTo>
                    <a:pt x="4" y="2"/>
                  </a:lnTo>
                  <a:lnTo>
                    <a:pt x="0" y="6"/>
                  </a:lnTo>
                  <a:lnTo>
                    <a:pt x="0" y="10"/>
                  </a:lnTo>
                  <a:lnTo>
                    <a:pt x="0" y="10"/>
                  </a:lnTo>
                  <a:lnTo>
                    <a:pt x="0" y="16"/>
                  </a:lnTo>
                  <a:lnTo>
                    <a:pt x="4" y="18"/>
                  </a:lnTo>
                  <a:lnTo>
                    <a:pt x="6" y="22"/>
                  </a:lnTo>
                  <a:lnTo>
                    <a:pt x="12" y="22"/>
                  </a:lnTo>
                  <a:lnTo>
                    <a:pt x="12" y="22"/>
                  </a:lnTo>
                  <a:lnTo>
                    <a:pt x="16" y="22"/>
                  </a:lnTo>
                  <a:lnTo>
                    <a:pt x="20" y="18"/>
                  </a:lnTo>
                  <a:lnTo>
                    <a:pt x="22" y="16"/>
                  </a:lnTo>
                  <a:lnTo>
                    <a:pt x="22" y="10"/>
                  </a:lnTo>
                  <a:lnTo>
                    <a:pt x="22" y="10"/>
                  </a:lnTo>
                  <a:lnTo>
                    <a:pt x="22" y="6"/>
                  </a:lnTo>
                  <a:lnTo>
                    <a:pt x="20" y="2"/>
                  </a:lnTo>
                  <a:lnTo>
                    <a:pt x="16" y="0"/>
                  </a:lnTo>
                  <a:lnTo>
                    <a:pt x="12"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28" name="Freeform 25"/>
            <p:cNvSpPr/>
            <p:nvPr/>
          </p:nvSpPr>
          <p:spPr bwMode="auto">
            <a:xfrm>
              <a:off x="7735888" y="523875"/>
              <a:ext cx="38100" cy="38100"/>
            </a:xfrm>
            <a:custGeom>
              <a:avLst/>
              <a:gdLst/>
              <a:ahLst/>
              <a:cxnLst>
                <a:cxn ang="0">
                  <a:pos x="12" y="0"/>
                </a:cxn>
                <a:cxn ang="0">
                  <a:pos x="12" y="0"/>
                </a:cxn>
                <a:cxn ang="0">
                  <a:pos x="8" y="2"/>
                </a:cxn>
                <a:cxn ang="0">
                  <a:pos x="4" y="4"/>
                </a:cxn>
                <a:cxn ang="0">
                  <a:pos x="2" y="8"/>
                </a:cxn>
                <a:cxn ang="0">
                  <a:pos x="0" y="12"/>
                </a:cxn>
                <a:cxn ang="0">
                  <a:pos x="0" y="12"/>
                </a:cxn>
                <a:cxn ang="0">
                  <a:pos x="2" y="16"/>
                </a:cxn>
                <a:cxn ang="0">
                  <a:pos x="4" y="20"/>
                </a:cxn>
                <a:cxn ang="0">
                  <a:pos x="8" y="22"/>
                </a:cxn>
                <a:cxn ang="0">
                  <a:pos x="12" y="24"/>
                </a:cxn>
                <a:cxn ang="0">
                  <a:pos x="12" y="24"/>
                </a:cxn>
                <a:cxn ang="0">
                  <a:pos x="16" y="22"/>
                </a:cxn>
                <a:cxn ang="0">
                  <a:pos x="20" y="20"/>
                </a:cxn>
                <a:cxn ang="0">
                  <a:pos x="22" y="16"/>
                </a:cxn>
                <a:cxn ang="0">
                  <a:pos x="24" y="12"/>
                </a:cxn>
                <a:cxn ang="0">
                  <a:pos x="24" y="12"/>
                </a:cxn>
                <a:cxn ang="0">
                  <a:pos x="22" y="8"/>
                </a:cxn>
                <a:cxn ang="0">
                  <a:pos x="20" y="4"/>
                </a:cxn>
                <a:cxn ang="0">
                  <a:pos x="16" y="2"/>
                </a:cxn>
                <a:cxn ang="0">
                  <a:pos x="12" y="0"/>
                </a:cxn>
              </a:cxnLst>
              <a:rect l="0" t="0" r="r" b="b"/>
              <a:pathLst>
                <a:path w="24" h="24">
                  <a:moveTo>
                    <a:pt x="12" y="0"/>
                  </a:moveTo>
                  <a:lnTo>
                    <a:pt x="12" y="0"/>
                  </a:lnTo>
                  <a:lnTo>
                    <a:pt x="8" y="2"/>
                  </a:lnTo>
                  <a:lnTo>
                    <a:pt x="4" y="4"/>
                  </a:lnTo>
                  <a:lnTo>
                    <a:pt x="2" y="8"/>
                  </a:lnTo>
                  <a:lnTo>
                    <a:pt x="0" y="12"/>
                  </a:lnTo>
                  <a:lnTo>
                    <a:pt x="0" y="12"/>
                  </a:lnTo>
                  <a:lnTo>
                    <a:pt x="2" y="16"/>
                  </a:lnTo>
                  <a:lnTo>
                    <a:pt x="4" y="20"/>
                  </a:lnTo>
                  <a:lnTo>
                    <a:pt x="8" y="22"/>
                  </a:lnTo>
                  <a:lnTo>
                    <a:pt x="12" y="24"/>
                  </a:lnTo>
                  <a:lnTo>
                    <a:pt x="12" y="24"/>
                  </a:lnTo>
                  <a:lnTo>
                    <a:pt x="16" y="22"/>
                  </a:lnTo>
                  <a:lnTo>
                    <a:pt x="20" y="20"/>
                  </a:lnTo>
                  <a:lnTo>
                    <a:pt x="22" y="16"/>
                  </a:lnTo>
                  <a:lnTo>
                    <a:pt x="24" y="12"/>
                  </a:lnTo>
                  <a:lnTo>
                    <a:pt x="24" y="12"/>
                  </a:lnTo>
                  <a:lnTo>
                    <a:pt x="22" y="8"/>
                  </a:lnTo>
                  <a:lnTo>
                    <a:pt x="20" y="4"/>
                  </a:lnTo>
                  <a:lnTo>
                    <a:pt x="16" y="2"/>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29" name="Freeform 26"/>
            <p:cNvSpPr/>
            <p:nvPr/>
          </p:nvSpPr>
          <p:spPr bwMode="auto">
            <a:xfrm>
              <a:off x="7735888" y="523875"/>
              <a:ext cx="38100" cy="38100"/>
            </a:xfrm>
            <a:custGeom>
              <a:avLst/>
              <a:gdLst/>
              <a:ahLst/>
              <a:cxnLst>
                <a:cxn ang="0">
                  <a:pos x="12" y="0"/>
                </a:cxn>
                <a:cxn ang="0">
                  <a:pos x="12" y="0"/>
                </a:cxn>
                <a:cxn ang="0">
                  <a:pos x="8" y="2"/>
                </a:cxn>
                <a:cxn ang="0">
                  <a:pos x="4" y="4"/>
                </a:cxn>
                <a:cxn ang="0">
                  <a:pos x="2" y="8"/>
                </a:cxn>
                <a:cxn ang="0">
                  <a:pos x="0" y="12"/>
                </a:cxn>
                <a:cxn ang="0">
                  <a:pos x="0" y="12"/>
                </a:cxn>
                <a:cxn ang="0">
                  <a:pos x="2" y="16"/>
                </a:cxn>
                <a:cxn ang="0">
                  <a:pos x="4" y="20"/>
                </a:cxn>
                <a:cxn ang="0">
                  <a:pos x="8" y="22"/>
                </a:cxn>
                <a:cxn ang="0">
                  <a:pos x="12" y="24"/>
                </a:cxn>
                <a:cxn ang="0">
                  <a:pos x="12" y="24"/>
                </a:cxn>
                <a:cxn ang="0">
                  <a:pos x="16" y="22"/>
                </a:cxn>
                <a:cxn ang="0">
                  <a:pos x="20" y="20"/>
                </a:cxn>
                <a:cxn ang="0">
                  <a:pos x="22" y="16"/>
                </a:cxn>
                <a:cxn ang="0">
                  <a:pos x="24" y="12"/>
                </a:cxn>
                <a:cxn ang="0">
                  <a:pos x="24" y="12"/>
                </a:cxn>
                <a:cxn ang="0">
                  <a:pos x="22" y="8"/>
                </a:cxn>
                <a:cxn ang="0">
                  <a:pos x="20" y="4"/>
                </a:cxn>
                <a:cxn ang="0">
                  <a:pos x="16" y="2"/>
                </a:cxn>
                <a:cxn ang="0">
                  <a:pos x="12" y="0"/>
                </a:cxn>
              </a:cxnLst>
              <a:rect l="0" t="0" r="r" b="b"/>
              <a:pathLst>
                <a:path w="24" h="24">
                  <a:moveTo>
                    <a:pt x="12" y="0"/>
                  </a:moveTo>
                  <a:lnTo>
                    <a:pt x="12" y="0"/>
                  </a:lnTo>
                  <a:lnTo>
                    <a:pt x="8" y="2"/>
                  </a:lnTo>
                  <a:lnTo>
                    <a:pt x="4" y="4"/>
                  </a:lnTo>
                  <a:lnTo>
                    <a:pt x="2" y="8"/>
                  </a:lnTo>
                  <a:lnTo>
                    <a:pt x="0" y="12"/>
                  </a:lnTo>
                  <a:lnTo>
                    <a:pt x="0" y="12"/>
                  </a:lnTo>
                  <a:lnTo>
                    <a:pt x="2" y="16"/>
                  </a:lnTo>
                  <a:lnTo>
                    <a:pt x="4" y="20"/>
                  </a:lnTo>
                  <a:lnTo>
                    <a:pt x="8" y="22"/>
                  </a:lnTo>
                  <a:lnTo>
                    <a:pt x="12" y="24"/>
                  </a:lnTo>
                  <a:lnTo>
                    <a:pt x="12" y="24"/>
                  </a:lnTo>
                  <a:lnTo>
                    <a:pt x="16" y="22"/>
                  </a:lnTo>
                  <a:lnTo>
                    <a:pt x="20" y="20"/>
                  </a:lnTo>
                  <a:lnTo>
                    <a:pt x="22" y="16"/>
                  </a:lnTo>
                  <a:lnTo>
                    <a:pt x="24" y="12"/>
                  </a:lnTo>
                  <a:lnTo>
                    <a:pt x="24" y="12"/>
                  </a:lnTo>
                  <a:lnTo>
                    <a:pt x="22" y="8"/>
                  </a:lnTo>
                  <a:lnTo>
                    <a:pt x="20" y="4"/>
                  </a:lnTo>
                  <a:lnTo>
                    <a:pt x="16" y="2"/>
                  </a:lnTo>
                  <a:lnTo>
                    <a:pt x="12"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30" name="Freeform 27"/>
            <p:cNvSpPr/>
            <p:nvPr/>
          </p:nvSpPr>
          <p:spPr bwMode="auto">
            <a:xfrm>
              <a:off x="7497763" y="774700"/>
              <a:ext cx="34925" cy="34925"/>
            </a:xfrm>
            <a:custGeom>
              <a:avLst/>
              <a:gdLst/>
              <a:ahLst/>
              <a:cxnLst>
                <a:cxn ang="0">
                  <a:pos x="10" y="0"/>
                </a:cxn>
                <a:cxn ang="0">
                  <a:pos x="10" y="0"/>
                </a:cxn>
                <a:cxn ang="0">
                  <a:pos x="6" y="0"/>
                </a:cxn>
                <a:cxn ang="0">
                  <a:pos x="2" y="2"/>
                </a:cxn>
                <a:cxn ang="0">
                  <a:pos x="0" y="6"/>
                </a:cxn>
                <a:cxn ang="0">
                  <a:pos x="0" y="10"/>
                </a:cxn>
                <a:cxn ang="0">
                  <a:pos x="0" y="10"/>
                </a:cxn>
                <a:cxn ang="0">
                  <a:pos x="0" y="16"/>
                </a:cxn>
                <a:cxn ang="0">
                  <a:pos x="2" y="18"/>
                </a:cxn>
                <a:cxn ang="0">
                  <a:pos x="6" y="22"/>
                </a:cxn>
                <a:cxn ang="0">
                  <a:pos x="10" y="22"/>
                </a:cxn>
                <a:cxn ang="0">
                  <a:pos x="10" y="22"/>
                </a:cxn>
                <a:cxn ang="0">
                  <a:pos x="16" y="22"/>
                </a:cxn>
                <a:cxn ang="0">
                  <a:pos x="18" y="18"/>
                </a:cxn>
                <a:cxn ang="0">
                  <a:pos x="22" y="16"/>
                </a:cxn>
                <a:cxn ang="0">
                  <a:pos x="22" y="10"/>
                </a:cxn>
                <a:cxn ang="0">
                  <a:pos x="22" y="10"/>
                </a:cxn>
                <a:cxn ang="0">
                  <a:pos x="22" y="6"/>
                </a:cxn>
                <a:cxn ang="0">
                  <a:pos x="18" y="2"/>
                </a:cxn>
                <a:cxn ang="0">
                  <a:pos x="16" y="0"/>
                </a:cxn>
                <a:cxn ang="0">
                  <a:pos x="10" y="0"/>
                </a:cxn>
              </a:cxnLst>
              <a:rect l="0" t="0" r="r" b="b"/>
              <a:pathLst>
                <a:path w="22" h="22">
                  <a:moveTo>
                    <a:pt x="10" y="0"/>
                  </a:moveTo>
                  <a:lnTo>
                    <a:pt x="10" y="0"/>
                  </a:lnTo>
                  <a:lnTo>
                    <a:pt x="6" y="0"/>
                  </a:lnTo>
                  <a:lnTo>
                    <a:pt x="2" y="2"/>
                  </a:lnTo>
                  <a:lnTo>
                    <a:pt x="0" y="6"/>
                  </a:lnTo>
                  <a:lnTo>
                    <a:pt x="0" y="10"/>
                  </a:lnTo>
                  <a:lnTo>
                    <a:pt x="0" y="10"/>
                  </a:lnTo>
                  <a:lnTo>
                    <a:pt x="0" y="16"/>
                  </a:lnTo>
                  <a:lnTo>
                    <a:pt x="2" y="18"/>
                  </a:lnTo>
                  <a:lnTo>
                    <a:pt x="6" y="22"/>
                  </a:lnTo>
                  <a:lnTo>
                    <a:pt x="10" y="22"/>
                  </a:lnTo>
                  <a:lnTo>
                    <a:pt x="10" y="22"/>
                  </a:lnTo>
                  <a:lnTo>
                    <a:pt x="16" y="22"/>
                  </a:lnTo>
                  <a:lnTo>
                    <a:pt x="18" y="18"/>
                  </a:lnTo>
                  <a:lnTo>
                    <a:pt x="22" y="16"/>
                  </a:lnTo>
                  <a:lnTo>
                    <a:pt x="22" y="10"/>
                  </a:lnTo>
                  <a:lnTo>
                    <a:pt x="22" y="10"/>
                  </a:lnTo>
                  <a:lnTo>
                    <a:pt x="22" y="6"/>
                  </a:lnTo>
                  <a:lnTo>
                    <a:pt x="18" y="2"/>
                  </a:lnTo>
                  <a:lnTo>
                    <a:pt x="16" y="0"/>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31" name="Freeform 28"/>
            <p:cNvSpPr/>
            <p:nvPr/>
          </p:nvSpPr>
          <p:spPr bwMode="auto">
            <a:xfrm>
              <a:off x="7497763" y="774700"/>
              <a:ext cx="34925" cy="34925"/>
            </a:xfrm>
            <a:custGeom>
              <a:avLst/>
              <a:gdLst/>
              <a:ahLst/>
              <a:cxnLst>
                <a:cxn ang="0">
                  <a:pos x="10" y="0"/>
                </a:cxn>
                <a:cxn ang="0">
                  <a:pos x="10" y="0"/>
                </a:cxn>
                <a:cxn ang="0">
                  <a:pos x="6" y="0"/>
                </a:cxn>
                <a:cxn ang="0">
                  <a:pos x="2" y="2"/>
                </a:cxn>
                <a:cxn ang="0">
                  <a:pos x="0" y="6"/>
                </a:cxn>
                <a:cxn ang="0">
                  <a:pos x="0" y="10"/>
                </a:cxn>
                <a:cxn ang="0">
                  <a:pos x="0" y="10"/>
                </a:cxn>
                <a:cxn ang="0">
                  <a:pos x="0" y="16"/>
                </a:cxn>
                <a:cxn ang="0">
                  <a:pos x="2" y="18"/>
                </a:cxn>
                <a:cxn ang="0">
                  <a:pos x="6" y="22"/>
                </a:cxn>
                <a:cxn ang="0">
                  <a:pos x="10" y="22"/>
                </a:cxn>
                <a:cxn ang="0">
                  <a:pos x="10" y="22"/>
                </a:cxn>
                <a:cxn ang="0">
                  <a:pos x="16" y="22"/>
                </a:cxn>
                <a:cxn ang="0">
                  <a:pos x="18" y="18"/>
                </a:cxn>
                <a:cxn ang="0">
                  <a:pos x="22" y="16"/>
                </a:cxn>
                <a:cxn ang="0">
                  <a:pos x="22" y="10"/>
                </a:cxn>
                <a:cxn ang="0">
                  <a:pos x="22" y="10"/>
                </a:cxn>
                <a:cxn ang="0">
                  <a:pos x="22" y="6"/>
                </a:cxn>
                <a:cxn ang="0">
                  <a:pos x="18" y="2"/>
                </a:cxn>
                <a:cxn ang="0">
                  <a:pos x="16" y="0"/>
                </a:cxn>
                <a:cxn ang="0">
                  <a:pos x="10" y="0"/>
                </a:cxn>
              </a:cxnLst>
              <a:rect l="0" t="0" r="r" b="b"/>
              <a:pathLst>
                <a:path w="22" h="22">
                  <a:moveTo>
                    <a:pt x="10" y="0"/>
                  </a:moveTo>
                  <a:lnTo>
                    <a:pt x="10" y="0"/>
                  </a:lnTo>
                  <a:lnTo>
                    <a:pt x="6" y="0"/>
                  </a:lnTo>
                  <a:lnTo>
                    <a:pt x="2" y="2"/>
                  </a:lnTo>
                  <a:lnTo>
                    <a:pt x="0" y="6"/>
                  </a:lnTo>
                  <a:lnTo>
                    <a:pt x="0" y="10"/>
                  </a:lnTo>
                  <a:lnTo>
                    <a:pt x="0" y="10"/>
                  </a:lnTo>
                  <a:lnTo>
                    <a:pt x="0" y="16"/>
                  </a:lnTo>
                  <a:lnTo>
                    <a:pt x="2" y="18"/>
                  </a:lnTo>
                  <a:lnTo>
                    <a:pt x="6" y="22"/>
                  </a:lnTo>
                  <a:lnTo>
                    <a:pt x="10" y="22"/>
                  </a:lnTo>
                  <a:lnTo>
                    <a:pt x="10" y="22"/>
                  </a:lnTo>
                  <a:lnTo>
                    <a:pt x="16" y="22"/>
                  </a:lnTo>
                  <a:lnTo>
                    <a:pt x="18" y="18"/>
                  </a:lnTo>
                  <a:lnTo>
                    <a:pt x="22" y="16"/>
                  </a:lnTo>
                  <a:lnTo>
                    <a:pt x="22" y="10"/>
                  </a:lnTo>
                  <a:lnTo>
                    <a:pt x="22" y="10"/>
                  </a:lnTo>
                  <a:lnTo>
                    <a:pt x="22" y="6"/>
                  </a:lnTo>
                  <a:lnTo>
                    <a:pt x="18" y="2"/>
                  </a:lnTo>
                  <a:lnTo>
                    <a:pt x="16" y="0"/>
                  </a:lnTo>
                  <a:lnTo>
                    <a:pt x="10"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32" name="Freeform 29"/>
            <p:cNvSpPr/>
            <p:nvPr/>
          </p:nvSpPr>
          <p:spPr bwMode="auto">
            <a:xfrm>
              <a:off x="3478213" y="196850"/>
              <a:ext cx="47625" cy="50800"/>
            </a:xfrm>
            <a:custGeom>
              <a:avLst/>
              <a:gdLst/>
              <a:ahLst/>
              <a:cxnLst>
                <a:cxn ang="0">
                  <a:pos x="14" y="0"/>
                </a:cxn>
                <a:cxn ang="0">
                  <a:pos x="14" y="0"/>
                </a:cxn>
                <a:cxn ang="0">
                  <a:pos x="8" y="2"/>
                </a:cxn>
                <a:cxn ang="0">
                  <a:pos x="4" y="6"/>
                </a:cxn>
                <a:cxn ang="0">
                  <a:pos x="0" y="10"/>
                </a:cxn>
                <a:cxn ang="0">
                  <a:pos x="0" y="16"/>
                </a:cxn>
                <a:cxn ang="0">
                  <a:pos x="0" y="16"/>
                </a:cxn>
                <a:cxn ang="0">
                  <a:pos x="0" y="22"/>
                </a:cxn>
                <a:cxn ang="0">
                  <a:pos x="4" y="28"/>
                </a:cxn>
                <a:cxn ang="0">
                  <a:pos x="8" y="30"/>
                </a:cxn>
                <a:cxn ang="0">
                  <a:pos x="14" y="32"/>
                </a:cxn>
                <a:cxn ang="0">
                  <a:pos x="14" y="32"/>
                </a:cxn>
                <a:cxn ang="0">
                  <a:pos x="20" y="30"/>
                </a:cxn>
                <a:cxn ang="0">
                  <a:pos x="26" y="28"/>
                </a:cxn>
                <a:cxn ang="0">
                  <a:pos x="30" y="22"/>
                </a:cxn>
                <a:cxn ang="0">
                  <a:pos x="30" y="16"/>
                </a:cxn>
                <a:cxn ang="0">
                  <a:pos x="30" y="16"/>
                </a:cxn>
                <a:cxn ang="0">
                  <a:pos x="30" y="10"/>
                </a:cxn>
                <a:cxn ang="0">
                  <a:pos x="26" y="6"/>
                </a:cxn>
                <a:cxn ang="0">
                  <a:pos x="20" y="2"/>
                </a:cxn>
                <a:cxn ang="0">
                  <a:pos x="14" y="0"/>
                </a:cxn>
              </a:cxnLst>
              <a:rect l="0" t="0" r="r" b="b"/>
              <a:pathLst>
                <a:path w="30" h="32">
                  <a:moveTo>
                    <a:pt x="14" y="0"/>
                  </a:moveTo>
                  <a:lnTo>
                    <a:pt x="14" y="0"/>
                  </a:lnTo>
                  <a:lnTo>
                    <a:pt x="8" y="2"/>
                  </a:lnTo>
                  <a:lnTo>
                    <a:pt x="4" y="6"/>
                  </a:lnTo>
                  <a:lnTo>
                    <a:pt x="0" y="10"/>
                  </a:lnTo>
                  <a:lnTo>
                    <a:pt x="0" y="16"/>
                  </a:lnTo>
                  <a:lnTo>
                    <a:pt x="0" y="16"/>
                  </a:lnTo>
                  <a:lnTo>
                    <a:pt x="0" y="22"/>
                  </a:lnTo>
                  <a:lnTo>
                    <a:pt x="4" y="28"/>
                  </a:lnTo>
                  <a:lnTo>
                    <a:pt x="8" y="30"/>
                  </a:lnTo>
                  <a:lnTo>
                    <a:pt x="14" y="32"/>
                  </a:lnTo>
                  <a:lnTo>
                    <a:pt x="14" y="32"/>
                  </a:lnTo>
                  <a:lnTo>
                    <a:pt x="20" y="30"/>
                  </a:lnTo>
                  <a:lnTo>
                    <a:pt x="26" y="28"/>
                  </a:lnTo>
                  <a:lnTo>
                    <a:pt x="30" y="22"/>
                  </a:lnTo>
                  <a:lnTo>
                    <a:pt x="30" y="16"/>
                  </a:lnTo>
                  <a:lnTo>
                    <a:pt x="30" y="16"/>
                  </a:lnTo>
                  <a:lnTo>
                    <a:pt x="30" y="10"/>
                  </a:lnTo>
                  <a:lnTo>
                    <a:pt x="26" y="6"/>
                  </a:lnTo>
                  <a:lnTo>
                    <a:pt x="20" y="2"/>
                  </a:lnTo>
                  <a:lnTo>
                    <a:pt x="14"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33" name="Freeform 30"/>
            <p:cNvSpPr/>
            <p:nvPr/>
          </p:nvSpPr>
          <p:spPr bwMode="auto">
            <a:xfrm>
              <a:off x="3478213" y="196850"/>
              <a:ext cx="47625" cy="50800"/>
            </a:xfrm>
            <a:custGeom>
              <a:avLst/>
              <a:gdLst/>
              <a:ahLst/>
              <a:cxnLst>
                <a:cxn ang="0">
                  <a:pos x="14" y="0"/>
                </a:cxn>
                <a:cxn ang="0">
                  <a:pos x="14" y="0"/>
                </a:cxn>
                <a:cxn ang="0">
                  <a:pos x="8" y="2"/>
                </a:cxn>
                <a:cxn ang="0">
                  <a:pos x="4" y="6"/>
                </a:cxn>
                <a:cxn ang="0">
                  <a:pos x="0" y="10"/>
                </a:cxn>
                <a:cxn ang="0">
                  <a:pos x="0" y="16"/>
                </a:cxn>
                <a:cxn ang="0">
                  <a:pos x="0" y="16"/>
                </a:cxn>
                <a:cxn ang="0">
                  <a:pos x="0" y="22"/>
                </a:cxn>
                <a:cxn ang="0">
                  <a:pos x="4" y="28"/>
                </a:cxn>
                <a:cxn ang="0">
                  <a:pos x="8" y="30"/>
                </a:cxn>
                <a:cxn ang="0">
                  <a:pos x="14" y="32"/>
                </a:cxn>
                <a:cxn ang="0">
                  <a:pos x="14" y="32"/>
                </a:cxn>
                <a:cxn ang="0">
                  <a:pos x="20" y="30"/>
                </a:cxn>
                <a:cxn ang="0">
                  <a:pos x="26" y="28"/>
                </a:cxn>
                <a:cxn ang="0">
                  <a:pos x="30" y="22"/>
                </a:cxn>
                <a:cxn ang="0">
                  <a:pos x="30" y="16"/>
                </a:cxn>
                <a:cxn ang="0">
                  <a:pos x="30" y="16"/>
                </a:cxn>
                <a:cxn ang="0">
                  <a:pos x="30" y="10"/>
                </a:cxn>
                <a:cxn ang="0">
                  <a:pos x="26" y="6"/>
                </a:cxn>
                <a:cxn ang="0">
                  <a:pos x="20" y="2"/>
                </a:cxn>
                <a:cxn ang="0">
                  <a:pos x="14" y="0"/>
                </a:cxn>
              </a:cxnLst>
              <a:rect l="0" t="0" r="r" b="b"/>
              <a:pathLst>
                <a:path w="30" h="32">
                  <a:moveTo>
                    <a:pt x="14" y="0"/>
                  </a:moveTo>
                  <a:lnTo>
                    <a:pt x="14" y="0"/>
                  </a:lnTo>
                  <a:lnTo>
                    <a:pt x="8" y="2"/>
                  </a:lnTo>
                  <a:lnTo>
                    <a:pt x="4" y="6"/>
                  </a:lnTo>
                  <a:lnTo>
                    <a:pt x="0" y="10"/>
                  </a:lnTo>
                  <a:lnTo>
                    <a:pt x="0" y="16"/>
                  </a:lnTo>
                  <a:lnTo>
                    <a:pt x="0" y="16"/>
                  </a:lnTo>
                  <a:lnTo>
                    <a:pt x="0" y="22"/>
                  </a:lnTo>
                  <a:lnTo>
                    <a:pt x="4" y="28"/>
                  </a:lnTo>
                  <a:lnTo>
                    <a:pt x="8" y="30"/>
                  </a:lnTo>
                  <a:lnTo>
                    <a:pt x="14" y="32"/>
                  </a:lnTo>
                  <a:lnTo>
                    <a:pt x="14" y="32"/>
                  </a:lnTo>
                  <a:lnTo>
                    <a:pt x="20" y="30"/>
                  </a:lnTo>
                  <a:lnTo>
                    <a:pt x="26" y="28"/>
                  </a:lnTo>
                  <a:lnTo>
                    <a:pt x="30" y="22"/>
                  </a:lnTo>
                  <a:lnTo>
                    <a:pt x="30" y="16"/>
                  </a:lnTo>
                  <a:lnTo>
                    <a:pt x="30" y="16"/>
                  </a:lnTo>
                  <a:lnTo>
                    <a:pt x="30" y="10"/>
                  </a:lnTo>
                  <a:lnTo>
                    <a:pt x="26" y="6"/>
                  </a:lnTo>
                  <a:lnTo>
                    <a:pt x="20" y="2"/>
                  </a:lnTo>
                  <a:lnTo>
                    <a:pt x="14"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34" name="Freeform 31"/>
            <p:cNvSpPr/>
            <p:nvPr/>
          </p:nvSpPr>
          <p:spPr bwMode="auto">
            <a:xfrm>
              <a:off x="2557463" y="285750"/>
              <a:ext cx="38100" cy="34925"/>
            </a:xfrm>
            <a:custGeom>
              <a:avLst/>
              <a:gdLst/>
              <a:ahLst/>
              <a:cxnLst>
                <a:cxn ang="0">
                  <a:pos x="12" y="0"/>
                </a:cxn>
                <a:cxn ang="0">
                  <a:pos x="12" y="0"/>
                </a:cxn>
                <a:cxn ang="0">
                  <a:pos x="8" y="0"/>
                </a:cxn>
                <a:cxn ang="0">
                  <a:pos x="4" y="2"/>
                </a:cxn>
                <a:cxn ang="0">
                  <a:pos x="2" y="6"/>
                </a:cxn>
                <a:cxn ang="0">
                  <a:pos x="0" y="10"/>
                </a:cxn>
                <a:cxn ang="0">
                  <a:pos x="0" y="10"/>
                </a:cxn>
                <a:cxn ang="0">
                  <a:pos x="2" y="14"/>
                </a:cxn>
                <a:cxn ang="0">
                  <a:pos x="4" y="18"/>
                </a:cxn>
                <a:cxn ang="0">
                  <a:pos x="8" y="20"/>
                </a:cxn>
                <a:cxn ang="0">
                  <a:pos x="12" y="22"/>
                </a:cxn>
                <a:cxn ang="0">
                  <a:pos x="12" y="22"/>
                </a:cxn>
                <a:cxn ang="0">
                  <a:pos x="16" y="20"/>
                </a:cxn>
                <a:cxn ang="0">
                  <a:pos x="20" y="18"/>
                </a:cxn>
                <a:cxn ang="0">
                  <a:pos x="22" y="14"/>
                </a:cxn>
                <a:cxn ang="0">
                  <a:pos x="24" y="10"/>
                </a:cxn>
                <a:cxn ang="0">
                  <a:pos x="24" y="10"/>
                </a:cxn>
                <a:cxn ang="0">
                  <a:pos x="22" y="6"/>
                </a:cxn>
                <a:cxn ang="0">
                  <a:pos x="20" y="2"/>
                </a:cxn>
                <a:cxn ang="0">
                  <a:pos x="16" y="0"/>
                </a:cxn>
                <a:cxn ang="0">
                  <a:pos x="12" y="0"/>
                </a:cxn>
              </a:cxnLst>
              <a:rect l="0" t="0" r="r" b="b"/>
              <a:pathLst>
                <a:path w="24" h="22">
                  <a:moveTo>
                    <a:pt x="12" y="0"/>
                  </a:moveTo>
                  <a:lnTo>
                    <a:pt x="12" y="0"/>
                  </a:lnTo>
                  <a:lnTo>
                    <a:pt x="8" y="0"/>
                  </a:lnTo>
                  <a:lnTo>
                    <a:pt x="4" y="2"/>
                  </a:lnTo>
                  <a:lnTo>
                    <a:pt x="2" y="6"/>
                  </a:lnTo>
                  <a:lnTo>
                    <a:pt x="0" y="10"/>
                  </a:lnTo>
                  <a:lnTo>
                    <a:pt x="0" y="10"/>
                  </a:lnTo>
                  <a:lnTo>
                    <a:pt x="2" y="14"/>
                  </a:lnTo>
                  <a:lnTo>
                    <a:pt x="4" y="18"/>
                  </a:lnTo>
                  <a:lnTo>
                    <a:pt x="8" y="20"/>
                  </a:lnTo>
                  <a:lnTo>
                    <a:pt x="12" y="22"/>
                  </a:lnTo>
                  <a:lnTo>
                    <a:pt x="12" y="22"/>
                  </a:lnTo>
                  <a:lnTo>
                    <a:pt x="16" y="20"/>
                  </a:lnTo>
                  <a:lnTo>
                    <a:pt x="20" y="18"/>
                  </a:lnTo>
                  <a:lnTo>
                    <a:pt x="22" y="14"/>
                  </a:lnTo>
                  <a:lnTo>
                    <a:pt x="24" y="10"/>
                  </a:lnTo>
                  <a:lnTo>
                    <a:pt x="24" y="10"/>
                  </a:lnTo>
                  <a:lnTo>
                    <a:pt x="22" y="6"/>
                  </a:lnTo>
                  <a:lnTo>
                    <a:pt x="20" y="2"/>
                  </a:lnTo>
                  <a:lnTo>
                    <a:pt x="16" y="0"/>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35" name="Freeform 32"/>
            <p:cNvSpPr/>
            <p:nvPr/>
          </p:nvSpPr>
          <p:spPr bwMode="auto">
            <a:xfrm>
              <a:off x="2557463" y="285750"/>
              <a:ext cx="38100" cy="34925"/>
            </a:xfrm>
            <a:custGeom>
              <a:avLst/>
              <a:gdLst/>
              <a:ahLst/>
              <a:cxnLst>
                <a:cxn ang="0">
                  <a:pos x="12" y="0"/>
                </a:cxn>
                <a:cxn ang="0">
                  <a:pos x="12" y="0"/>
                </a:cxn>
                <a:cxn ang="0">
                  <a:pos x="8" y="0"/>
                </a:cxn>
                <a:cxn ang="0">
                  <a:pos x="4" y="2"/>
                </a:cxn>
                <a:cxn ang="0">
                  <a:pos x="2" y="6"/>
                </a:cxn>
                <a:cxn ang="0">
                  <a:pos x="0" y="10"/>
                </a:cxn>
                <a:cxn ang="0">
                  <a:pos x="0" y="10"/>
                </a:cxn>
                <a:cxn ang="0">
                  <a:pos x="2" y="14"/>
                </a:cxn>
                <a:cxn ang="0">
                  <a:pos x="4" y="18"/>
                </a:cxn>
                <a:cxn ang="0">
                  <a:pos x="8" y="20"/>
                </a:cxn>
                <a:cxn ang="0">
                  <a:pos x="12" y="22"/>
                </a:cxn>
                <a:cxn ang="0">
                  <a:pos x="12" y="22"/>
                </a:cxn>
                <a:cxn ang="0">
                  <a:pos x="16" y="20"/>
                </a:cxn>
                <a:cxn ang="0">
                  <a:pos x="20" y="18"/>
                </a:cxn>
                <a:cxn ang="0">
                  <a:pos x="22" y="14"/>
                </a:cxn>
                <a:cxn ang="0">
                  <a:pos x="24" y="10"/>
                </a:cxn>
                <a:cxn ang="0">
                  <a:pos x="24" y="10"/>
                </a:cxn>
                <a:cxn ang="0">
                  <a:pos x="22" y="6"/>
                </a:cxn>
                <a:cxn ang="0">
                  <a:pos x="20" y="2"/>
                </a:cxn>
                <a:cxn ang="0">
                  <a:pos x="16" y="0"/>
                </a:cxn>
                <a:cxn ang="0">
                  <a:pos x="12" y="0"/>
                </a:cxn>
              </a:cxnLst>
              <a:rect l="0" t="0" r="r" b="b"/>
              <a:pathLst>
                <a:path w="24" h="22">
                  <a:moveTo>
                    <a:pt x="12" y="0"/>
                  </a:moveTo>
                  <a:lnTo>
                    <a:pt x="12" y="0"/>
                  </a:lnTo>
                  <a:lnTo>
                    <a:pt x="8" y="0"/>
                  </a:lnTo>
                  <a:lnTo>
                    <a:pt x="4" y="2"/>
                  </a:lnTo>
                  <a:lnTo>
                    <a:pt x="2" y="6"/>
                  </a:lnTo>
                  <a:lnTo>
                    <a:pt x="0" y="10"/>
                  </a:lnTo>
                  <a:lnTo>
                    <a:pt x="0" y="10"/>
                  </a:lnTo>
                  <a:lnTo>
                    <a:pt x="2" y="14"/>
                  </a:lnTo>
                  <a:lnTo>
                    <a:pt x="4" y="18"/>
                  </a:lnTo>
                  <a:lnTo>
                    <a:pt x="8" y="20"/>
                  </a:lnTo>
                  <a:lnTo>
                    <a:pt x="12" y="22"/>
                  </a:lnTo>
                  <a:lnTo>
                    <a:pt x="12" y="22"/>
                  </a:lnTo>
                  <a:lnTo>
                    <a:pt x="16" y="20"/>
                  </a:lnTo>
                  <a:lnTo>
                    <a:pt x="20" y="18"/>
                  </a:lnTo>
                  <a:lnTo>
                    <a:pt x="22" y="14"/>
                  </a:lnTo>
                  <a:lnTo>
                    <a:pt x="24" y="10"/>
                  </a:lnTo>
                  <a:lnTo>
                    <a:pt x="24" y="10"/>
                  </a:lnTo>
                  <a:lnTo>
                    <a:pt x="22" y="6"/>
                  </a:lnTo>
                  <a:lnTo>
                    <a:pt x="20" y="2"/>
                  </a:lnTo>
                  <a:lnTo>
                    <a:pt x="16" y="0"/>
                  </a:lnTo>
                  <a:lnTo>
                    <a:pt x="12"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36" name="Freeform 33"/>
            <p:cNvSpPr/>
            <p:nvPr/>
          </p:nvSpPr>
          <p:spPr bwMode="auto">
            <a:xfrm>
              <a:off x="1608138" y="533400"/>
              <a:ext cx="38100" cy="34925"/>
            </a:xfrm>
            <a:custGeom>
              <a:avLst/>
              <a:gdLst/>
              <a:ahLst/>
              <a:cxnLst>
                <a:cxn ang="0">
                  <a:pos x="12" y="0"/>
                </a:cxn>
                <a:cxn ang="0">
                  <a:pos x="12" y="0"/>
                </a:cxn>
                <a:cxn ang="0">
                  <a:pos x="8" y="2"/>
                </a:cxn>
                <a:cxn ang="0">
                  <a:pos x="4" y="4"/>
                </a:cxn>
                <a:cxn ang="0">
                  <a:pos x="2" y="8"/>
                </a:cxn>
                <a:cxn ang="0">
                  <a:pos x="0" y="12"/>
                </a:cxn>
                <a:cxn ang="0">
                  <a:pos x="0" y="12"/>
                </a:cxn>
                <a:cxn ang="0">
                  <a:pos x="2" y="16"/>
                </a:cxn>
                <a:cxn ang="0">
                  <a:pos x="4" y="20"/>
                </a:cxn>
                <a:cxn ang="0">
                  <a:pos x="8" y="22"/>
                </a:cxn>
                <a:cxn ang="0">
                  <a:pos x="12" y="22"/>
                </a:cxn>
                <a:cxn ang="0">
                  <a:pos x="12" y="22"/>
                </a:cxn>
                <a:cxn ang="0">
                  <a:pos x="16" y="22"/>
                </a:cxn>
                <a:cxn ang="0">
                  <a:pos x="20" y="20"/>
                </a:cxn>
                <a:cxn ang="0">
                  <a:pos x="22" y="16"/>
                </a:cxn>
                <a:cxn ang="0">
                  <a:pos x="24" y="12"/>
                </a:cxn>
                <a:cxn ang="0">
                  <a:pos x="24" y="12"/>
                </a:cxn>
                <a:cxn ang="0">
                  <a:pos x="22" y="8"/>
                </a:cxn>
                <a:cxn ang="0">
                  <a:pos x="20" y="4"/>
                </a:cxn>
                <a:cxn ang="0">
                  <a:pos x="16" y="2"/>
                </a:cxn>
                <a:cxn ang="0">
                  <a:pos x="12" y="0"/>
                </a:cxn>
              </a:cxnLst>
              <a:rect l="0" t="0" r="r" b="b"/>
              <a:pathLst>
                <a:path w="24" h="22">
                  <a:moveTo>
                    <a:pt x="12" y="0"/>
                  </a:moveTo>
                  <a:lnTo>
                    <a:pt x="12" y="0"/>
                  </a:lnTo>
                  <a:lnTo>
                    <a:pt x="8" y="2"/>
                  </a:lnTo>
                  <a:lnTo>
                    <a:pt x="4" y="4"/>
                  </a:lnTo>
                  <a:lnTo>
                    <a:pt x="2" y="8"/>
                  </a:lnTo>
                  <a:lnTo>
                    <a:pt x="0" y="12"/>
                  </a:lnTo>
                  <a:lnTo>
                    <a:pt x="0" y="12"/>
                  </a:lnTo>
                  <a:lnTo>
                    <a:pt x="2" y="16"/>
                  </a:lnTo>
                  <a:lnTo>
                    <a:pt x="4" y="20"/>
                  </a:lnTo>
                  <a:lnTo>
                    <a:pt x="8" y="22"/>
                  </a:lnTo>
                  <a:lnTo>
                    <a:pt x="12" y="22"/>
                  </a:lnTo>
                  <a:lnTo>
                    <a:pt x="12" y="22"/>
                  </a:lnTo>
                  <a:lnTo>
                    <a:pt x="16" y="22"/>
                  </a:lnTo>
                  <a:lnTo>
                    <a:pt x="20" y="20"/>
                  </a:lnTo>
                  <a:lnTo>
                    <a:pt x="22" y="16"/>
                  </a:lnTo>
                  <a:lnTo>
                    <a:pt x="24" y="12"/>
                  </a:lnTo>
                  <a:lnTo>
                    <a:pt x="24" y="12"/>
                  </a:lnTo>
                  <a:lnTo>
                    <a:pt x="22" y="8"/>
                  </a:lnTo>
                  <a:lnTo>
                    <a:pt x="20" y="4"/>
                  </a:lnTo>
                  <a:lnTo>
                    <a:pt x="16" y="2"/>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37" name="Freeform 34"/>
            <p:cNvSpPr/>
            <p:nvPr/>
          </p:nvSpPr>
          <p:spPr bwMode="auto">
            <a:xfrm>
              <a:off x="1608138" y="533400"/>
              <a:ext cx="38100" cy="34925"/>
            </a:xfrm>
            <a:custGeom>
              <a:avLst/>
              <a:gdLst/>
              <a:ahLst/>
              <a:cxnLst>
                <a:cxn ang="0">
                  <a:pos x="12" y="0"/>
                </a:cxn>
                <a:cxn ang="0">
                  <a:pos x="12" y="0"/>
                </a:cxn>
                <a:cxn ang="0">
                  <a:pos x="8" y="2"/>
                </a:cxn>
                <a:cxn ang="0">
                  <a:pos x="4" y="4"/>
                </a:cxn>
                <a:cxn ang="0">
                  <a:pos x="2" y="8"/>
                </a:cxn>
                <a:cxn ang="0">
                  <a:pos x="0" y="12"/>
                </a:cxn>
                <a:cxn ang="0">
                  <a:pos x="0" y="12"/>
                </a:cxn>
                <a:cxn ang="0">
                  <a:pos x="2" y="16"/>
                </a:cxn>
                <a:cxn ang="0">
                  <a:pos x="4" y="20"/>
                </a:cxn>
                <a:cxn ang="0">
                  <a:pos x="8" y="22"/>
                </a:cxn>
                <a:cxn ang="0">
                  <a:pos x="12" y="22"/>
                </a:cxn>
                <a:cxn ang="0">
                  <a:pos x="12" y="22"/>
                </a:cxn>
                <a:cxn ang="0">
                  <a:pos x="16" y="22"/>
                </a:cxn>
                <a:cxn ang="0">
                  <a:pos x="20" y="20"/>
                </a:cxn>
                <a:cxn ang="0">
                  <a:pos x="22" y="16"/>
                </a:cxn>
                <a:cxn ang="0">
                  <a:pos x="24" y="12"/>
                </a:cxn>
                <a:cxn ang="0">
                  <a:pos x="24" y="12"/>
                </a:cxn>
                <a:cxn ang="0">
                  <a:pos x="22" y="8"/>
                </a:cxn>
                <a:cxn ang="0">
                  <a:pos x="20" y="4"/>
                </a:cxn>
                <a:cxn ang="0">
                  <a:pos x="16" y="2"/>
                </a:cxn>
                <a:cxn ang="0">
                  <a:pos x="12" y="0"/>
                </a:cxn>
              </a:cxnLst>
              <a:rect l="0" t="0" r="r" b="b"/>
              <a:pathLst>
                <a:path w="24" h="22">
                  <a:moveTo>
                    <a:pt x="12" y="0"/>
                  </a:moveTo>
                  <a:lnTo>
                    <a:pt x="12" y="0"/>
                  </a:lnTo>
                  <a:lnTo>
                    <a:pt x="8" y="2"/>
                  </a:lnTo>
                  <a:lnTo>
                    <a:pt x="4" y="4"/>
                  </a:lnTo>
                  <a:lnTo>
                    <a:pt x="2" y="8"/>
                  </a:lnTo>
                  <a:lnTo>
                    <a:pt x="0" y="12"/>
                  </a:lnTo>
                  <a:lnTo>
                    <a:pt x="0" y="12"/>
                  </a:lnTo>
                  <a:lnTo>
                    <a:pt x="2" y="16"/>
                  </a:lnTo>
                  <a:lnTo>
                    <a:pt x="4" y="20"/>
                  </a:lnTo>
                  <a:lnTo>
                    <a:pt x="8" y="22"/>
                  </a:lnTo>
                  <a:lnTo>
                    <a:pt x="12" y="22"/>
                  </a:lnTo>
                  <a:lnTo>
                    <a:pt x="12" y="22"/>
                  </a:lnTo>
                  <a:lnTo>
                    <a:pt x="16" y="22"/>
                  </a:lnTo>
                  <a:lnTo>
                    <a:pt x="20" y="20"/>
                  </a:lnTo>
                  <a:lnTo>
                    <a:pt x="22" y="16"/>
                  </a:lnTo>
                  <a:lnTo>
                    <a:pt x="24" y="12"/>
                  </a:lnTo>
                  <a:lnTo>
                    <a:pt x="24" y="12"/>
                  </a:lnTo>
                  <a:lnTo>
                    <a:pt x="22" y="8"/>
                  </a:lnTo>
                  <a:lnTo>
                    <a:pt x="20" y="4"/>
                  </a:lnTo>
                  <a:lnTo>
                    <a:pt x="16" y="2"/>
                  </a:lnTo>
                  <a:lnTo>
                    <a:pt x="12"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38" name="Freeform 35"/>
            <p:cNvSpPr/>
            <p:nvPr/>
          </p:nvSpPr>
          <p:spPr bwMode="auto">
            <a:xfrm>
              <a:off x="2132013" y="933450"/>
              <a:ext cx="34925" cy="34925"/>
            </a:xfrm>
            <a:custGeom>
              <a:avLst/>
              <a:gdLst/>
              <a:ahLst/>
              <a:cxnLst>
                <a:cxn ang="0">
                  <a:pos x="10" y="0"/>
                </a:cxn>
                <a:cxn ang="0">
                  <a:pos x="10" y="0"/>
                </a:cxn>
                <a:cxn ang="0">
                  <a:pos x="6" y="2"/>
                </a:cxn>
                <a:cxn ang="0">
                  <a:pos x="2" y="4"/>
                </a:cxn>
                <a:cxn ang="0">
                  <a:pos x="0" y="8"/>
                </a:cxn>
                <a:cxn ang="0">
                  <a:pos x="0" y="12"/>
                </a:cxn>
                <a:cxn ang="0">
                  <a:pos x="0" y="12"/>
                </a:cxn>
                <a:cxn ang="0">
                  <a:pos x="0" y="16"/>
                </a:cxn>
                <a:cxn ang="0">
                  <a:pos x="2" y="20"/>
                </a:cxn>
                <a:cxn ang="0">
                  <a:pos x="6" y="22"/>
                </a:cxn>
                <a:cxn ang="0">
                  <a:pos x="10" y="22"/>
                </a:cxn>
                <a:cxn ang="0">
                  <a:pos x="10" y="22"/>
                </a:cxn>
                <a:cxn ang="0">
                  <a:pos x="16" y="22"/>
                </a:cxn>
                <a:cxn ang="0">
                  <a:pos x="18" y="20"/>
                </a:cxn>
                <a:cxn ang="0">
                  <a:pos x="22" y="16"/>
                </a:cxn>
                <a:cxn ang="0">
                  <a:pos x="22" y="12"/>
                </a:cxn>
                <a:cxn ang="0">
                  <a:pos x="22" y="12"/>
                </a:cxn>
                <a:cxn ang="0">
                  <a:pos x="22" y="8"/>
                </a:cxn>
                <a:cxn ang="0">
                  <a:pos x="18" y="4"/>
                </a:cxn>
                <a:cxn ang="0">
                  <a:pos x="16" y="2"/>
                </a:cxn>
                <a:cxn ang="0">
                  <a:pos x="10" y="0"/>
                </a:cxn>
              </a:cxnLst>
              <a:rect l="0" t="0" r="r" b="b"/>
              <a:pathLst>
                <a:path w="22" h="22">
                  <a:moveTo>
                    <a:pt x="10" y="0"/>
                  </a:moveTo>
                  <a:lnTo>
                    <a:pt x="10" y="0"/>
                  </a:lnTo>
                  <a:lnTo>
                    <a:pt x="6" y="2"/>
                  </a:lnTo>
                  <a:lnTo>
                    <a:pt x="2" y="4"/>
                  </a:lnTo>
                  <a:lnTo>
                    <a:pt x="0" y="8"/>
                  </a:lnTo>
                  <a:lnTo>
                    <a:pt x="0" y="12"/>
                  </a:lnTo>
                  <a:lnTo>
                    <a:pt x="0" y="12"/>
                  </a:lnTo>
                  <a:lnTo>
                    <a:pt x="0" y="16"/>
                  </a:lnTo>
                  <a:lnTo>
                    <a:pt x="2" y="20"/>
                  </a:lnTo>
                  <a:lnTo>
                    <a:pt x="6" y="22"/>
                  </a:lnTo>
                  <a:lnTo>
                    <a:pt x="10" y="22"/>
                  </a:lnTo>
                  <a:lnTo>
                    <a:pt x="10" y="22"/>
                  </a:lnTo>
                  <a:lnTo>
                    <a:pt x="16" y="22"/>
                  </a:lnTo>
                  <a:lnTo>
                    <a:pt x="18" y="20"/>
                  </a:lnTo>
                  <a:lnTo>
                    <a:pt x="22" y="16"/>
                  </a:lnTo>
                  <a:lnTo>
                    <a:pt x="22" y="12"/>
                  </a:lnTo>
                  <a:lnTo>
                    <a:pt x="22" y="12"/>
                  </a:lnTo>
                  <a:lnTo>
                    <a:pt x="22" y="8"/>
                  </a:lnTo>
                  <a:lnTo>
                    <a:pt x="18" y="4"/>
                  </a:lnTo>
                  <a:lnTo>
                    <a:pt x="16" y="2"/>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39" name="Freeform 36"/>
            <p:cNvSpPr/>
            <p:nvPr/>
          </p:nvSpPr>
          <p:spPr bwMode="auto">
            <a:xfrm>
              <a:off x="2132013" y="933450"/>
              <a:ext cx="34925" cy="34925"/>
            </a:xfrm>
            <a:custGeom>
              <a:avLst/>
              <a:gdLst/>
              <a:ahLst/>
              <a:cxnLst>
                <a:cxn ang="0">
                  <a:pos x="10" y="0"/>
                </a:cxn>
                <a:cxn ang="0">
                  <a:pos x="10" y="0"/>
                </a:cxn>
                <a:cxn ang="0">
                  <a:pos x="6" y="2"/>
                </a:cxn>
                <a:cxn ang="0">
                  <a:pos x="2" y="4"/>
                </a:cxn>
                <a:cxn ang="0">
                  <a:pos x="0" y="8"/>
                </a:cxn>
                <a:cxn ang="0">
                  <a:pos x="0" y="12"/>
                </a:cxn>
                <a:cxn ang="0">
                  <a:pos x="0" y="12"/>
                </a:cxn>
                <a:cxn ang="0">
                  <a:pos x="0" y="16"/>
                </a:cxn>
                <a:cxn ang="0">
                  <a:pos x="2" y="20"/>
                </a:cxn>
                <a:cxn ang="0">
                  <a:pos x="6" y="22"/>
                </a:cxn>
                <a:cxn ang="0">
                  <a:pos x="10" y="22"/>
                </a:cxn>
                <a:cxn ang="0">
                  <a:pos x="10" y="22"/>
                </a:cxn>
                <a:cxn ang="0">
                  <a:pos x="16" y="22"/>
                </a:cxn>
                <a:cxn ang="0">
                  <a:pos x="18" y="20"/>
                </a:cxn>
                <a:cxn ang="0">
                  <a:pos x="22" y="16"/>
                </a:cxn>
                <a:cxn ang="0">
                  <a:pos x="22" y="12"/>
                </a:cxn>
                <a:cxn ang="0">
                  <a:pos x="22" y="12"/>
                </a:cxn>
                <a:cxn ang="0">
                  <a:pos x="22" y="8"/>
                </a:cxn>
                <a:cxn ang="0">
                  <a:pos x="18" y="4"/>
                </a:cxn>
                <a:cxn ang="0">
                  <a:pos x="16" y="2"/>
                </a:cxn>
                <a:cxn ang="0">
                  <a:pos x="10" y="0"/>
                </a:cxn>
              </a:cxnLst>
              <a:rect l="0" t="0" r="r" b="b"/>
              <a:pathLst>
                <a:path w="22" h="22">
                  <a:moveTo>
                    <a:pt x="10" y="0"/>
                  </a:moveTo>
                  <a:lnTo>
                    <a:pt x="10" y="0"/>
                  </a:lnTo>
                  <a:lnTo>
                    <a:pt x="6" y="2"/>
                  </a:lnTo>
                  <a:lnTo>
                    <a:pt x="2" y="4"/>
                  </a:lnTo>
                  <a:lnTo>
                    <a:pt x="0" y="8"/>
                  </a:lnTo>
                  <a:lnTo>
                    <a:pt x="0" y="12"/>
                  </a:lnTo>
                  <a:lnTo>
                    <a:pt x="0" y="12"/>
                  </a:lnTo>
                  <a:lnTo>
                    <a:pt x="0" y="16"/>
                  </a:lnTo>
                  <a:lnTo>
                    <a:pt x="2" y="20"/>
                  </a:lnTo>
                  <a:lnTo>
                    <a:pt x="6" y="22"/>
                  </a:lnTo>
                  <a:lnTo>
                    <a:pt x="10" y="22"/>
                  </a:lnTo>
                  <a:lnTo>
                    <a:pt x="10" y="22"/>
                  </a:lnTo>
                  <a:lnTo>
                    <a:pt x="16" y="22"/>
                  </a:lnTo>
                  <a:lnTo>
                    <a:pt x="18" y="20"/>
                  </a:lnTo>
                  <a:lnTo>
                    <a:pt x="22" y="16"/>
                  </a:lnTo>
                  <a:lnTo>
                    <a:pt x="22" y="12"/>
                  </a:lnTo>
                  <a:lnTo>
                    <a:pt x="22" y="12"/>
                  </a:lnTo>
                  <a:lnTo>
                    <a:pt x="22" y="8"/>
                  </a:lnTo>
                  <a:lnTo>
                    <a:pt x="18" y="4"/>
                  </a:lnTo>
                  <a:lnTo>
                    <a:pt x="16" y="2"/>
                  </a:lnTo>
                  <a:lnTo>
                    <a:pt x="10"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40" name="Freeform 37"/>
            <p:cNvSpPr/>
            <p:nvPr/>
          </p:nvSpPr>
          <p:spPr bwMode="auto">
            <a:xfrm>
              <a:off x="1681163" y="755650"/>
              <a:ext cx="34925" cy="34925"/>
            </a:xfrm>
            <a:custGeom>
              <a:avLst/>
              <a:gdLst/>
              <a:ahLst/>
              <a:cxnLst>
                <a:cxn ang="0">
                  <a:pos x="10" y="0"/>
                </a:cxn>
                <a:cxn ang="0">
                  <a:pos x="10" y="0"/>
                </a:cxn>
                <a:cxn ang="0">
                  <a:pos x="6" y="2"/>
                </a:cxn>
                <a:cxn ang="0">
                  <a:pos x="2" y="4"/>
                </a:cxn>
                <a:cxn ang="0">
                  <a:pos x="0" y="8"/>
                </a:cxn>
                <a:cxn ang="0">
                  <a:pos x="0" y="12"/>
                </a:cxn>
                <a:cxn ang="0">
                  <a:pos x="0" y="12"/>
                </a:cxn>
                <a:cxn ang="0">
                  <a:pos x="0" y="16"/>
                </a:cxn>
                <a:cxn ang="0">
                  <a:pos x="2" y="20"/>
                </a:cxn>
                <a:cxn ang="0">
                  <a:pos x="6" y="22"/>
                </a:cxn>
                <a:cxn ang="0">
                  <a:pos x="10" y="22"/>
                </a:cxn>
                <a:cxn ang="0">
                  <a:pos x="10" y="22"/>
                </a:cxn>
                <a:cxn ang="0">
                  <a:pos x="16" y="22"/>
                </a:cxn>
                <a:cxn ang="0">
                  <a:pos x="18" y="20"/>
                </a:cxn>
                <a:cxn ang="0">
                  <a:pos x="22" y="16"/>
                </a:cxn>
                <a:cxn ang="0">
                  <a:pos x="22" y="12"/>
                </a:cxn>
                <a:cxn ang="0">
                  <a:pos x="22" y="12"/>
                </a:cxn>
                <a:cxn ang="0">
                  <a:pos x="22" y="8"/>
                </a:cxn>
                <a:cxn ang="0">
                  <a:pos x="18" y="4"/>
                </a:cxn>
                <a:cxn ang="0">
                  <a:pos x="16" y="2"/>
                </a:cxn>
                <a:cxn ang="0">
                  <a:pos x="10" y="0"/>
                </a:cxn>
              </a:cxnLst>
              <a:rect l="0" t="0" r="r" b="b"/>
              <a:pathLst>
                <a:path w="22" h="22">
                  <a:moveTo>
                    <a:pt x="10" y="0"/>
                  </a:moveTo>
                  <a:lnTo>
                    <a:pt x="10" y="0"/>
                  </a:lnTo>
                  <a:lnTo>
                    <a:pt x="6" y="2"/>
                  </a:lnTo>
                  <a:lnTo>
                    <a:pt x="2" y="4"/>
                  </a:lnTo>
                  <a:lnTo>
                    <a:pt x="0" y="8"/>
                  </a:lnTo>
                  <a:lnTo>
                    <a:pt x="0" y="12"/>
                  </a:lnTo>
                  <a:lnTo>
                    <a:pt x="0" y="12"/>
                  </a:lnTo>
                  <a:lnTo>
                    <a:pt x="0" y="16"/>
                  </a:lnTo>
                  <a:lnTo>
                    <a:pt x="2" y="20"/>
                  </a:lnTo>
                  <a:lnTo>
                    <a:pt x="6" y="22"/>
                  </a:lnTo>
                  <a:lnTo>
                    <a:pt x="10" y="22"/>
                  </a:lnTo>
                  <a:lnTo>
                    <a:pt x="10" y="22"/>
                  </a:lnTo>
                  <a:lnTo>
                    <a:pt x="16" y="22"/>
                  </a:lnTo>
                  <a:lnTo>
                    <a:pt x="18" y="20"/>
                  </a:lnTo>
                  <a:lnTo>
                    <a:pt x="22" y="16"/>
                  </a:lnTo>
                  <a:lnTo>
                    <a:pt x="22" y="12"/>
                  </a:lnTo>
                  <a:lnTo>
                    <a:pt x="22" y="12"/>
                  </a:lnTo>
                  <a:lnTo>
                    <a:pt x="22" y="8"/>
                  </a:lnTo>
                  <a:lnTo>
                    <a:pt x="18" y="4"/>
                  </a:lnTo>
                  <a:lnTo>
                    <a:pt x="16" y="2"/>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41" name="Freeform 38"/>
            <p:cNvSpPr/>
            <p:nvPr/>
          </p:nvSpPr>
          <p:spPr bwMode="auto">
            <a:xfrm>
              <a:off x="1681163" y="755650"/>
              <a:ext cx="34925" cy="34925"/>
            </a:xfrm>
            <a:custGeom>
              <a:avLst/>
              <a:gdLst/>
              <a:ahLst/>
              <a:cxnLst>
                <a:cxn ang="0">
                  <a:pos x="10" y="0"/>
                </a:cxn>
                <a:cxn ang="0">
                  <a:pos x="10" y="0"/>
                </a:cxn>
                <a:cxn ang="0">
                  <a:pos x="6" y="2"/>
                </a:cxn>
                <a:cxn ang="0">
                  <a:pos x="2" y="4"/>
                </a:cxn>
                <a:cxn ang="0">
                  <a:pos x="0" y="8"/>
                </a:cxn>
                <a:cxn ang="0">
                  <a:pos x="0" y="12"/>
                </a:cxn>
                <a:cxn ang="0">
                  <a:pos x="0" y="12"/>
                </a:cxn>
                <a:cxn ang="0">
                  <a:pos x="0" y="16"/>
                </a:cxn>
                <a:cxn ang="0">
                  <a:pos x="2" y="20"/>
                </a:cxn>
                <a:cxn ang="0">
                  <a:pos x="6" y="22"/>
                </a:cxn>
                <a:cxn ang="0">
                  <a:pos x="10" y="22"/>
                </a:cxn>
                <a:cxn ang="0">
                  <a:pos x="10" y="22"/>
                </a:cxn>
                <a:cxn ang="0">
                  <a:pos x="16" y="22"/>
                </a:cxn>
                <a:cxn ang="0">
                  <a:pos x="18" y="20"/>
                </a:cxn>
                <a:cxn ang="0">
                  <a:pos x="22" y="16"/>
                </a:cxn>
                <a:cxn ang="0">
                  <a:pos x="22" y="12"/>
                </a:cxn>
                <a:cxn ang="0">
                  <a:pos x="22" y="12"/>
                </a:cxn>
                <a:cxn ang="0">
                  <a:pos x="22" y="8"/>
                </a:cxn>
                <a:cxn ang="0">
                  <a:pos x="18" y="4"/>
                </a:cxn>
                <a:cxn ang="0">
                  <a:pos x="16" y="2"/>
                </a:cxn>
                <a:cxn ang="0">
                  <a:pos x="10" y="0"/>
                </a:cxn>
              </a:cxnLst>
              <a:rect l="0" t="0" r="r" b="b"/>
              <a:pathLst>
                <a:path w="22" h="22">
                  <a:moveTo>
                    <a:pt x="10" y="0"/>
                  </a:moveTo>
                  <a:lnTo>
                    <a:pt x="10" y="0"/>
                  </a:lnTo>
                  <a:lnTo>
                    <a:pt x="6" y="2"/>
                  </a:lnTo>
                  <a:lnTo>
                    <a:pt x="2" y="4"/>
                  </a:lnTo>
                  <a:lnTo>
                    <a:pt x="0" y="8"/>
                  </a:lnTo>
                  <a:lnTo>
                    <a:pt x="0" y="12"/>
                  </a:lnTo>
                  <a:lnTo>
                    <a:pt x="0" y="12"/>
                  </a:lnTo>
                  <a:lnTo>
                    <a:pt x="0" y="16"/>
                  </a:lnTo>
                  <a:lnTo>
                    <a:pt x="2" y="20"/>
                  </a:lnTo>
                  <a:lnTo>
                    <a:pt x="6" y="22"/>
                  </a:lnTo>
                  <a:lnTo>
                    <a:pt x="10" y="22"/>
                  </a:lnTo>
                  <a:lnTo>
                    <a:pt x="10" y="22"/>
                  </a:lnTo>
                  <a:lnTo>
                    <a:pt x="16" y="22"/>
                  </a:lnTo>
                  <a:lnTo>
                    <a:pt x="18" y="20"/>
                  </a:lnTo>
                  <a:lnTo>
                    <a:pt x="22" y="16"/>
                  </a:lnTo>
                  <a:lnTo>
                    <a:pt x="22" y="12"/>
                  </a:lnTo>
                  <a:lnTo>
                    <a:pt x="22" y="12"/>
                  </a:lnTo>
                  <a:lnTo>
                    <a:pt x="22" y="8"/>
                  </a:lnTo>
                  <a:lnTo>
                    <a:pt x="18" y="4"/>
                  </a:lnTo>
                  <a:lnTo>
                    <a:pt x="16" y="2"/>
                  </a:lnTo>
                  <a:lnTo>
                    <a:pt x="10"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42" name="Freeform 39"/>
            <p:cNvSpPr/>
            <p:nvPr/>
          </p:nvSpPr>
          <p:spPr bwMode="auto">
            <a:xfrm>
              <a:off x="1582738" y="1012825"/>
              <a:ext cx="34925" cy="38100"/>
            </a:xfrm>
            <a:custGeom>
              <a:avLst/>
              <a:gdLst/>
              <a:ahLst/>
              <a:cxnLst>
                <a:cxn ang="0">
                  <a:pos x="12" y="0"/>
                </a:cxn>
                <a:cxn ang="0">
                  <a:pos x="12" y="0"/>
                </a:cxn>
                <a:cxn ang="0">
                  <a:pos x="6" y="2"/>
                </a:cxn>
                <a:cxn ang="0">
                  <a:pos x="4" y="4"/>
                </a:cxn>
                <a:cxn ang="0">
                  <a:pos x="0" y="8"/>
                </a:cxn>
                <a:cxn ang="0">
                  <a:pos x="0" y="12"/>
                </a:cxn>
                <a:cxn ang="0">
                  <a:pos x="0" y="12"/>
                </a:cxn>
                <a:cxn ang="0">
                  <a:pos x="0" y="16"/>
                </a:cxn>
                <a:cxn ang="0">
                  <a:pos x="4" y="20"/>
                </a:cxn>
                <a:cxn ang="0">
                  <a:pos x="6" y="22"/>
                </a:cxn>
                <a:cxn ang="0">
                  <a:pos x="12" y="24"/>
                </a:cxn>
                <a:cxn ang="0">
                  <a:pos x="12" y="24"/>
                </a:cxn>
                <a:cxn ang="0">
                  <a:pos x="16" y="22"/>
                </a:cxn>
                <a:cxn ang="0">
                  <a:pos x="20" y="20"/>
                </a:cxn>
                <a:cxn ang="0">
                  <a:pos x="22" y="16"/>
                </a:cxn>
                <a:cxn ang="0">
                  <a:pos x="22" y="12"/>
                </a:cxn>
                <a:cxn ang="0">
                  <a:pos x="22" y="12"/>
                </a:cxn>
                <a:cxn ang="0">
                  <a:pos x="22" y="8"/>
                </a:cxn>
                <a:cxn ang="0">
                  <a:pos x="20" y="4"/>
                </a:cxn>
                <a:cxn ang="0">
                  <a:pos x="16" y="2"/>
                </a:cxn>
                <a:cxn ang="0">
                  <a:pos x="12" y="0"/>
                </a:cxn>
              </a:cxnLst>
              <a:rect l="0" t="0" r="r" b="b"/>
              <a:pathLst>
                <a:path w="22" h="24">
                  <a:moveTo>
                    <a:pt x="12" y="0"/>
                  </a:moveTo>
                  <a:lnTo>
                    <a:pt x="12" y="0"/>
                  </a:lnTo>
                  <a:lnTo>
                    <a:pt x="6" y="2"/>
                  </a:lnTo>
                  <a:lnTo>
                    <a:pt x="4" y="4"/>
                  </a:lnTo>
                  <a:lnTo>
                    <a:pt x="0" y="8"/>
                  </a:lnTo>
                  <a:lnTo>
                    <a:pt x="0" y="12"/>
                  </a:lnTo>
                  <a:lnTo>
                    <a:pt x="0" y="12"/>
                  </a:lnTo>
                  <a:lnTo>
                    <a:pt x="0" y="16"/>
                  </a:lnTo>
                  <a:lnTo>
                    <a:pt x="4" y="20"/>
                  </a:lnTo>
                  <a:lnTo>
                    <a:pt x="6" y="22"/>
                  </a:lnTo>
                  <a:lnTo>
                    <a:pt x="12" y="24"/>
                  </a:lnTo>
                  <a:lnTo>
                    <a:pt x="12" y="24"/>
                  </a:lnTo>
                  <a:lnTo>
                    <a:pt x="16" y="22"/>
                  </a:lnTo>
                  <a:lnTo>
                    <a:pt x="20" y="20"/>
                  </a:lnTo>
                  <a:lnTo>
                    <a:pt x="22" y="16"/>
                  </a:lnTo>
                  <a:lnTo>
                    <a:pt x="22" y="12"/>
                  </a:lnTo>
                  <a:lnTo>
                    <a:pt x="22" y="12"/>
                  </a:lnTo>
                  <a:lnTo>
                    <a:pt x="22" y="8"/>
                  </a:lnTo>
                  <a:lnTo>
                    <a:pt x="20" y="4"/>
                  </a:lnTo>
                  <a:lnTo>
                    <a:pt x="16" y="2"/>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43" name="Freeform 40"/>
            <p:cNvSpPr/>
            <p:nvPr/>
          </p:nvSpPr>
          <p:spPr bwMode="auto">
            <a:xfrm>
              <a:off x="1582738" y="1012825"/>
              <a:ext cx="34925" cy="38100"/>
            </a:xfrm>
            <a:custGeom>
              <a:avLst/>
              <a:gdLst/>
              <a:ahLst/>
              <a:cxnLst>
                <a:cxn ang="0">
                  <a:pos x="12" y="0"/>
                </a:cxn>
                <a:cxn ang="0">
                  <a:pos x="12" y="0"/>
                </a:cxn>
                <a:cxn ang="0">
                  <a:pos x="6" y="2"/>
                </a:cxn>
                <a:cxn ang="0">
                  <a:pos x="4" y="4"/>
                </a:cxn>
                <a:cxn ang="0">
                  <a:pos x="0" y="8"/>
                </a:cxn>
                <a:cxn ang="0">
                  <a:pos x="0" y="12"/>
                </a:cxn>
                <a:cxn ang="0">
                  <a:pos x="0" y="12"/>
                </a:cxn>
                <a:cxn ang="0">
                  <a:pos x="0" y="16"/>
                </a:cxn>
                <a:cxn ang="0">
                  <a:pos x="4" y="20"/>
                </a:cxn>
                <a:cxn ang="0">
                  <a:pos x="6" y="22"/>
                </a:cxn>
                <a:cxn ang="0">
                  <a:pos x="12" y="24"/>
                </a:cxn>
                <a:cxn ang="0">
                  <a:pos x="12" y="24"/>
                </a:cxn>
                <a:cxn ang="0">
                  <a:pos x="16" y="22"/>
                </a:cxn>
                <a:cxn ang="0">
                  <a:pos x="20" y="20"/>
                </a:cxn>
                <a:cxn ang="0">
                  <a:pos x="22" y="16"/>
                </a:cxn>
                <a:cxn ang="0">
                  <a:pos x="22" y="12"/>
                </a:cxn>
                <a:cxn ang="0">
                  <a:pos x="22" y="12"/>
                </a:cxn>
                <a:cxn ang="0">
                  <a:pos x="22" y="8"/>
                </a:cxn>
                <a:cxn ang="0">
                  <a:pos x="20" y="4"/>
                </a:cxn>
                <a:cxn ang="0">
                  <a:pos x="16" y="2"/>
                </a:cxn>
                <a:cxn ang="0">
                  <a:pos x="12" y="0"/>
                </a:cxn>
              </a:cxnLst>
              <a:rect l="0" t="0" r="r" b="b"/>
              <a:pathLst>
                <a:path w="22" h="24">
                  <a:moveTo>
                    <a:pt x="12" y="0"/>
                  </a:moveTo>
                  <a:lnTo>
                    <a:pt x="12" y="0"/>
                  </a:lnTo>
                  <a:lnTo>
                    <a:pt x="6" y="2"/>
                  </a:lnTo>
                  <a:lnTo>
                    <a:pt x="4" y="4"/>
                  </a:lnTo>
                  <a:lnTo>
                    <a:pt x="0" y="8"/>
                  </a:lnTo>
                  <a:lnTo>
                    <a:pt x="0" y="12"/>
                  </a:lnTo>
                  <a:lnTo>
                    <a:pt x="0" y="12"/>
                  </a:lnTo>
                  <a:lnTo>
                    <a:pt x="0" y="16"/>
                  </a:lnTo>
                  <a:lnTo>
                    <a:pt x="4" y="20"/>
                  </a:lnTo>
                  <a:lnTo>
                    <a:pt x="6" y="22"/>
                  </a:lnTo>
                  <a:lnTo>
                    <a:pt x="12" y="24"/>
                  </a:lnTo>
                  <a:lnTo>
                    <a:pt x="12" y="24"/>
                  </a:lnTo>
                  <a:lnTo>
                    <a:pt x="16" y="22"/>
                  </a:lnTo>
                  <a:lnTo>
                    <a:pt x="20" y="20"/>
                  </a:lnTo>
                  <a:lnTo>
                    <a:pt x="22" y="16"/>
                  </a:lnTo>
                  <a:lnTo>
                    <a:pt x="22" y="12"/>
                  </a:lnTo>
                  <a:lnTo>
                    <a:pt x="22" y="12"/>
                  </a:lnTo>
                  <a:lnTo>
                    <a:pt x="22" y="8"/>
                  </a:lnTo>
                  <a:lnTo>
                    <a:pt x="20" y="4"/>
                  </a:lnTo>
                  <a:lnTo>
                    <a:pt x="16" y="2"/>
                  </a:lnTo>
                  <a:lnTo>
                    <a:pt x="12"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44" name="Freeform 41"/>
            <p:cNvSpPr/>
            <p:nvPr/>
          </p:nvSpPr>
          <p:spPr bwMode="auto">
            <a:xfrm>
              <a:off x="2782888" y="196850"/>
              <a:ext cx="38100" cy="34925"/>
            </a:xfrm>
            <a:custGeom>
              <a:avLst/>
              <a:gdLst/>
              <a:ahLst/>
              <a:cxnLst>
                <a:cxn ang="0">
                  <a:pos x="12" y="0"/>
                </a:cxn>
                <a:cxn ang="0">
                  <a:pos x="12" y="0"/>
                </a:cxn>
                <a:cxn ang="0">
                  <a:pos x="8" y="0"/>
                </a:cxn>
                <a:cxn ang="0">
                  <a:pos x="4" y="2"/>
                </a:cxn>
                <a:cxn ang="0">
                  <a:pos x="2" y="6"/>
                </a:cxn>
                <a:cxn ang="0">
                  <a:pos x="0" y="10"/>
                </a:cxn>
                <a:cxn ang="0">
                  <a:pos x="0" y="10"/>
                </a:cxn>
                <a:cxn ang="0">
                  <a:pos x="2" y="14"/>
                </a:cxn>
                <a:cxn ang="0">
                  <a:pos x="4" y="18"/>
                </a:cxn>
                <a:cxn ang="0">
                  <a:pos x="8" y="20"/>
                </a:cxn>
                <a:cxn ang="0">
                  <a:pos x="12" y="22"/>
                </a:cxn>
                <a:cxn ang="0">
                  <a:pos x="12" y="22"/>
                </a:cxn>
                <a:cxn ang="0">
                  <a:pos x="16" y="20"/>
                </a:cxn>
                <a:cxn ang="0">
                  <a:pos x="20" y="18"/>
                </a:cxn>
                <a:cxn ang="0">
                  <a:pos x="22" y="14"/>
                </a:cxn>
                <a:cxn ang="0">
                  <a:pos x="24" y="10"/>
                </a:cxn>
                <a:cxn ang="0">
                  <a:pos x="24" y="10"/>
                </a:cxn>
                <a:cxn ang="0">
                  <a:pos x="22" y="6"/>
                </a:cxn>
                <a:cxn ang="0">
                  <a:pos x="20" y="2"/>
                </a:cxn>
                <a:cxn ang="0">
                  <a:pos x="16" y="0"/>
                </a:cxn>
                <a:cxn ang="0">
                  <a:pos x="12" y="0"/>
                </a:cxn>
              </a:cxnLst>
              <a:rect l="0" t="0" r="r" b="b"/>
              <a:pathLst>
                <a:path w="24" h="22">
                  <a:moveTo>
                    <a:pt x="12" y="0"/>
                  </a:moveTo>
                  <a:lnTo>
                    <a:pt x="12" y="0"/>
                  </a:lnTo>
                  <a:lnTo>
                    <a:pt x="8" y="0"/>
                  </a:lnTo>
                  <a:lnTo>
                    <a:pt x="4" y="2"/>
                  </a:lnTo>
                  <a:lnTo>
                    <a:pt x="2" y="6"/>
                  </a:lnTo>
                  <a:lnTo>
                    <a:pt x="0" y="10"/>
                  </a:lnTo>
                  <a:lnTo>
                    <a:pt x="0" y="10"/>
                  </a:lnTo>
                  <a:lnTo>
                    <a:pt x="2" y="14"/>
                  </a:lnTo>
                  <a:lnTo>
                    <a:pt x="4" y="18"/>
                  </a:lnTo>
                  <a:lnTo>
                    <a:pt x="8" y="20"/>
                  </a:lnTo>
                  <a:lnTo>
                    <a:pt x="12" y="22"/>
                  </a:lnTo>
                  <a:lnTo>
                    <a:pt x="12" y="22"/>
                  </a:lnTo>
                  <a:lnTo>
                    <a:pt x="16" y="20"/>
                  </a:lnTo>
                  <a:lnTo>
                    <a:pt x="20" y="18"/>
                  </a:lnTo>
                  <a:lnTo>
                    <a:pt x="22" y="14"/>
                  </a:lnTo>
                  <a:lnTo>
                    <a:pt x="24" y="10"/>
                  </a:lnTo>
                  <a:lnTo>
                    <a:pt x="24" y="10"/>
                  </a:lnTo>
                  <a:lnTo>
                    <a:pt x="22" y="6"/>
                  </a:lnTo>
                  <a:lnTo>
                    <a:pt x="20" y="2"/>
                  </a:lnTo>
                  <a:lnTo>
                    <a:pt x="16" y="0"/>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45" name="Freeform 42"/>
            <p:cNvSpPr/>
            <p:nvPr/>
          </p:nvSpPr>
          <p:spPr bwMode="auto">
            <a:xfrm>
              <a:off x="2782888" y="196850"/>
              <a:ext cx="38100" cy="34925"/>
            </a:xfrm>
            <a:custGeom>
              <a:avLst/>
              <a:gdLst/>
              <a:ahLst/>
              <a:cxnLst>
                <a:cxn ang="0">
                  <a:pos x="12" y="0"/>
                </a:cxn>
                <a:cxn ang="0">
                  <a:pos x="12" y="0"/>
                </a:cxn>
                <a:cxn ang="0">
                  <a:pos x="8" y="0"/>
                </a:cxn>
                <a:cxn ang="0">
                  <a:pos x="4" y="2"/>
                </a:cxn>
                <a:cxn ang="0">
                  <a:pos x="2" y="6"/>
                </a:cxn>
                <a:cxn ang="0">
                  <a:pos x="0" y="10"/>
                </a:cxn>
                <a:cxn ang="0">
                  <a:pos x="0" y="10"/>
                </a:cxn>
                <a:cxn ang="0">
                  <a:pos x="2" y="14"/>
                </a:cxn>
                <a:cxn ang="0">
                  <a:pos x="4" y="18"/>
                </a:cxn>
                <a:cxn ang="0">
                  <a:pos x="8" y="20"/>
                </a:cxn>
                <a:cxn ang="0">
                  <a:pos x="12" y="22"/>
                </a:cxn>
                <a:cxn ang="0">
                  <a:pos x="12" y="22"/>
                </a:cxn>
                <a:cxn ang="0">
                  <a:pos x="16" y="20"/>
                </a:cxn>
                <a:cxn ang="0">
                  <a:pos x="20" y="18"/>
                </a:cxn>
                <a:cxn ang="0">
                  <a:pos x="22" y="14"/>
                </a:cxn>
                <a:cxn ang="0">
                  <a:pos x="24" y="10"/>
                </a:cxn>
                <a:cxn ang="0">
                  <a:pos x="24" y="10"/>
                </a:cxn>
                <a:cxn ang="0">
                  <a:pos x="22" y="6"/>
                </a:cxn>
                <a:cxn ang="0">
                  <a:pos x="20" y="2"/>
                </a:cxn>
                <a:cxn ang="0">
                  <a:pos x="16" y="0"/>
                </a:cxn>
                <a:cxn ang="0">
                  <a:pos x="12" y="0"/>
                </a:cxn>
              </a:cxnLst>
              <a:rect l="0" t="0" r="r" b="b"/>
              <a:pathLst>
                <a:path w="24" h="22">
                  <a:moveTo>
                    <a:pt x="12" y="0"/>
                  </a:moveTo>
                  <a:lnTo>
                    <a:pt x="12" y="0"/>
                  </a:lnTo>
                  <a:lnTo>
                    <a:pt x="8" y="0"/>
                  </a:lnTo>
                  <a:lnTo>
                    <a:pt x="4" y="2"/>
                  </a:lnTo>
                  <a:lnTo>
                    <a:pt x="2" y="6"/>
                  </a:lnTo>
                  <a:lnTo>
                    <a:pt x="0" y="10"/>
                  </a:lnTo>
                  <a:lnTo>
                    <a:pt x="0" y="10"/>
                  </a:lnTo>
                  <a:lnTo>
                    <a:pt x="2" y="14"/>
                  </a:lnTo>
                  <a:lnTo>
                    <a:pt x="4" y="18"/>
                  </a:lnTo>
                  <a:lnTo>
                    <a:pt x="8" y="20"/>
                  </a:lnTo>
                  <a:lnTo>
                    <a:pt x="12" y="22"/>
                  </a:lnTo>
                  <a:lnTo>
                    <a:pt x="12" y="22"/>
                  </a:lnTo>
                  <a:lnTo>
                    <a:pt x="16" y="20"/>
                  </a:lnTo>
                  <a:lnTo>
                    <a:pt x="20" y="18"/>
                  </a:lnTo>
                  <a:lnTo>
                    <a:pt x="22" y="14"/>
                  </a:lnTo>
                  <a:lnTo>
                    <a:pt x="24" y="10"/>
                  </a:lnTo>
                  <a:lnTo>
                    <a:pt x="24" y="10"/>
                  </a:lnTo>
                  <a:lnTo>
                    <a:pt x="22" y="6"/>
                  </a:lnTo>
                  <a:lnTo>
                    <a:pt x="20" y="2"/>
                  </a:lnTo>
                  <a:lnTo>
                    <a:pt x="16" y="0"/>
                  </a:lnTo>
                  <a:lnTo>
                    <a:pt x="12"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46" name="Freeform 43"/>
            <p:cNvSpPr/>
            <p:nvPr/>
          </p:nvSpPr>
          <p:spPr bwMode="auto">
            <a:xfrm>
              <a:off x="1325563" y="301625"/>
              <a:ext cx="34925" cy="34925"/>
            </a:xfrm>
            <a:custGeom>
              <a:avLst/>
              <a:gdLst/>
              <a:ahLst/>
              <a:cxnLst>
                <a:cxn ang="0">
                  <a:pos x="10" y="0"/>
                </a:cxn>
                <a:cxn ang="0">
                  <a:pos x="10" y="0"/>
                </a:cxn>
                <a:cxn ang="0">
                  <a:pos x="6" y="2"/>
                </a:cxn>
                <a:cxn ang="0">
                  <a:pos x="2" y="4"/>
                </a:cxn>
                <a:cxn ang="0">
                  <a:pos x="0" y="8"/>
                </a:cxn>
                <a:cxn ang="0">
                  <a:pos x="0" y="12"/>
                </a:cxn>
                <a:cxn ang="0">
                  <a:pos x="0" y="12"/>
                </a:cxn>
                <a:cxn ang="0">
                  <a:pos x="0" y="16"/>
                </a:cxn>
                <a:cxn ang="0">
                  <a:pos x="2" y="20"/>
                </a:cxn>
                <a:cxn ang="0">
                  <a:pos x="6" y="22"/>
                </a:cxn>
                <a:cxn ang="0">
                  <a:pos x="10" y="22"/>
                </a:cxn>
                <a:cxn ang="0">
                  <a:pos x="10" y="22"/>
                </a:cxn>
                <a:cxn ang="0">
                  <a:pos x="14" y="22"/>
                </a:cxn>
                <a:cxn ang="0">
                  <a:pos x="18" y="20"/>
                </a:cxn>
                <a:cxn ang="0">
                  <a:pos x="20" y="16"/>
                </a:cxn>
                <a:cxn ang="0">
                  <a:pos x="22" y="12"/>
                </a:cxn>
                <a:cxn ang="0">
                  <a:pos x="22" y="12"/>
                </a:cxn>
                <a:cxn ang="0">
                  <a:pos x="20" y="8"/>
                </a:cxn>
                <a:cxn ang="0">
                  <a:pos x="18" y="4"/>
                </a:cxn>
                <a:cxn ang="0">
                  <a:pos x="14" y="2"/>
                </a:cxn>
                <a:cxn ang="0">
                  <a:pos x="10" y="0"/>
                </a:cxn>
              </a:cxnLst>
              <a:rect l="0" t="0" r="r" b="b"/>
              <a:pathLst>
                <a:path w="22" h="22">
                  <a:moveTo>
                    <a:pt x="10" y="0"/>
                  </a:moveTo>
                  <a:lnTo>
                    <a:pt x="10" y="0"/>
                  </a:lnTo>
                  <a:lnTo>
                    <a:pt x="6" y="2"/>
                  </a:lnTo>
                  <a:lnTo>
                    <a:pt x="2" y="4"/>
                  </a:lnTo>
                  <a:lnTo>
                    <a:pt x="0" y="8"/>
                  </a:lnTo>
                  <a:lnTo>
                    <a:pt x="0" y="12"/>
                  </a:lnTo>
                  <a:lnTo>
                    <a:pt x="0" y="12"/>
                  </a:lnTo>
                  <a:lnTo>
                    <a:pt x="0" y="16"/>
                  </a:lnTo>
                  <a:lnTo>
                    <a:pt x="2" y="20"/>
                  </a:lnTo>
                  <a:lnTo>
                    <a:pt x="6" y="22"/>
                  </a:lnTo>
                  <a:lnTo>
                    <a:pt x="10" y="22"/>
                  </a:lnTo>
                  <a:lnTo>
                    <a:pt x="10" y="22"/>
                  </a:lnTo>
                  <a:lnTo>
                    <a:pt x="14" y="22"/>
                  </a:lnTo>
                  <a:lnTo>
                    <a:pt x="18" y="20"/>
                  </a:lnTo>
                  <a:lnTo>
                    <a:pt x="20" y="16"/>
                  </a:lnTo>
                  <a:lnTo>
                    <a:pt x="22" y="12"/>
                  </a:lnTo>
                  <a:lnTo>
                    <a:pt x="22" y="12"/>
                  </a:lnTo>
                  <a:lnTo>
                    <a:pt x="20" y="8"/>
                  </a:lnTo>
                  <a:lnTo>
                    <a:pt x="18" y="4"/>
                  </a:lnTo>
                  <a:lnTo>
                    <a:pt x="14" y="2"/>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47" name="Freeform 44"/>
            <p:cNvSpPr/>
            <p:nvPr/>
          </p:nvSpPr>
          <p:spPr bwMode="auto">
            <a:xfrm>
              <a:off x="1325563" y="301625"/>
              <a:ext cx="34925" cy="34925"/>
            </a:xfrm>
            <a:custGeom>
              <a:avLst/>
              <a:gdLst/>
              <a:ahLst/>
              <a:cxnLst>
                <a:cxn ang="0">
                  <a:pos x="10" y="0"/>
                </a:cxn>
                <a:cxn ang="0">
                  <a:pos x="10" y="0"/>
                </a:cxn>
                <a:cxn ang="0">
                  <a:pos x="6" y="2"/>
                </a:cxn>
                <a:cxn ang="0">
                  <a:pos x="2" y="4"/>
                </a:cxn>
                <a:cxn ang="0">
                  <a:pos x="0" y="8"/>
                </a:cxn>
                <a:cxn ang="0">
                  <a:pos x="0" y="12"/>
                </a:cxn>
                <a:cxn ang="0">
                  <a:pos x="0" y="12"/>
                </a:cxn>
                <a:cxn ang="0">
                  <a:pos x="0" y="16"/>
                </a:cxn>
                <a:cxn ang="0">
                  <a:pos x="2" y="20"/>
                </a:cxn>
                <a:cxn ang="0">
                  <a:pos x="6" y="22"/>
                </a:cxn>
                <a:cxn ang="0">
                  <a:pos x="10" y="22"/>
                </a:cxn>
                <a:cxn ang="0">
                  <a:pos x="10" y="22"/>
                </a:cxn>
                <a:cxn ang="0">
                  <a:pos x="14" y="22"/>
                </a:cxn>
                <a:cxn ang="0">
                  <a:pos x="18" y="20"/>
                </a:cxn>
                <a:cxn ang="0">
                  <a:pos x="20" y="16"/>
                </a:cxn>
                <a:cxn ang="0">
                  <a:pos x="22" y="12"/>
                </a:cxn>
                <a:cxn ang="0">
                  <a:pos x="22" y="12"/>
                </a:cxn>
                <a:cxn ang="0">
                  <a:pos x="20" y="8"/>
                </a:cxn>
                <a:cxn ang="0">
                  <a:pos x="18" y="4"/>
                </a:cxn>
                <a:cxn ang="0">
                  <a:pos x="14" y="2"/>
                </a:cxn>
                <a:cxn ang="0">
                  <a:pos x="10" y="0"/>
                </a:cxn>
              </a:cxnLst>
              <a:rect l="0" t="0" r="r" b="b"/>
              <a:pathLst>
                <a:path w="22" h="22">
                  <a:moveTo>
                    <a:pt x="10" y="0"/>
                  </a:moveTo>
                  <a:lnTo>
                    <a:pt x="10" y="0"/>
                  </a:lnTo>
                  <a:lnTo>
                    <a:pt x="6" y="2"/>
                  </a:lnTo>
                  <a:lnTo>
                    <a:pt x="2" y="4"/>
                  </a:lnTo>
                  <a:lnTo>
                    <a:pt x="0" y="8"/>
                  </a:lnTo>
                  <a:lnTo>
                    <a:pt x="0" y="12"/>
                  </a:lnTo>
                  <a:lnTo>
                    <a:pt x="0" y="12"/>
                  </a:lnTo>
                  <a:lnTo>
                    <a:pt x="0" y="16"/>
                  </a:lnTo>
                  <a:lnTo>
                    <a:pt x="2" y="20"/>
                  </a:lnTo>
                  <a:lnTo>
                    <a:pt x="6" y="22"/>
                  </a:lnTo>
                  <a:lnTo>
                    <a:pt x="10" y="22"/>
                  </a:lnTo>
                  <a:lnTo>
                    <a:pt x="10" y="22"/>
                  </a:lnTo>
                  <a:lnTo>
                    <a:pt x="14" y="22"/>
                  </a:lnTo>
                  <a:lnTo>
                    <a:pt x="18" y="20"/>
                  </a:lnTo>
                  <a:lnTo>
                    <a:pt x="20" y="16"/>
                  </a:lnTo>
                  <a:lnTo>
                    <a:pt x="22" y="12"/>
                  </a:lnTo>
                  <a:lnTo>
                    <a:pt x="22" y="12"/>
                  </a:lnTo>
                  <a:lnTo>
                    <a:pt x="20" y="8"/>
                  </a:lnTo>
                  <a:lnTo>
                    <a:pt x="18" y="4"/>
                  </a:lnTo>
                  <a:lnTo>
                    <a:pt x="14" y="2"/>
                  </a:lnTo>
                  <a:lnTo>
                    <a:pt x="10"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48" name="Freeform 45"/>
            <p:cNvSpPr/>
            <p:nvPr/>
          </p:nvSpPr>
          <p:spPr bwMode="auto">
            <a:xfrm>
              <a:off x="1906588" y="336550"/>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49" name="Freeform 46"/>
            <p:cNvSpPr/>
            <p:nvPr/>
          </p:nvSpPr>
          <p:spPr bwMode="auto">
            <a:xfrm>
              <a:off x="1906588" y="336550"/>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50" name="Freeform 47"/>
            <p:cNvSpPr/>
            <p:nvPr/>
          </p:nvSpPr>
          <p:spPr bwMode="auto">
            <a:xfrm>
              <a:off x="1433513" y="558800"/>
              <a:ext cx="25400" cy="22225"/>
            </a:xfrm>
            <a:custGeom>
              <a:avLst/>
              <a:gdLst/>
              <a:ahLst/>
              <a:cxnLst>
                <a:cxn ang="0">
                  <a:pos x="8" y="0"/>
                </a:cxn>
                <a:cxn ang="0">
                  <a:pos x="8" y="0"/>
                </a:cxn>
                <a:cxn ang="0">
                  <a:pos x="4" y="2"/>
                </a:cxn>
                <a:cxn ang="0">
                  <a:pos x="0" y="6"/>
                </a:cxn>
                <a:cxn ang="0">
                  <a:pos x="0" y="6"/>
                </a:cxn>
                <a:cxn ang="0">
                  <a:pos x="4" y="12"/>
                </a:cxn>
                <a:cxn ang="0">
                  <a:pos x="8" y="14"/>
                </a:cxn>
                <a:cxn ang="0">
                  <a:pos x="8" y="14"/>
                </a:cxn>
                <a:cxn ang="0">
                  <a:pos x="12" y="12"/>
                </a:cxn>
                <a:cxn ang="0">
                  <a:pos x="16" y="6"/>
                </a:cxn>
                <a:cxn ang="0">
                  <a:pos x="16" y="6"/>
                </a:cxn>
                <a:cxn ang="0">
                  <a:pos x="12" y="2"/>
                </a:cxn>
                <a:cxn ang="0">
                  <a:pos x="8" y="0"/>
                </a:cxn>
              </a:cxnLst>
              <a:rect l="0" t="0" r="r" b="b"/>
              <a:pathLst>
                <a:path w="16" h="14">
                  <a:moveTo>
                    <a:pt x="8" y="0"/>
                  </a:moveTo>
                  <a:lnTo>
                    <a:pt x="8" y="0"/>
                  </a:lnTo>
                  <a:lnTo>
                    <a:pt x="4" y="2"/>
                  </a:lnTo>
                  <a:lnTo>
                    <a:pt x="0" y="6"/>
                  </a:lnTo>
                  <a:lnTo>
                    <a:pt x="0" y="6"/>
                  </a:lnTo>
                  <a:lnTo>
                    <a:pt x="4" y="12"/>
                  </a:lnTo>
                  <a:lnTo>
                    <a:pt x="8" y="14"/>
                  </a:lnTo>
                  <a:lnTo>
                    <a:pt x="8" y="14"/>
                  </a:lnTo>
                  <a:lnTo>
                    <a:pt x="12" y="12"/>
                  </a:lnTo>
                  <a:lnTo>
                    <a:pt x="16" y="6"/>
                  </a:lnTo>
                  <a:lnTo>
                    <a:pt x="16"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51" name="Freeform 48"/>
            <p:cNvSpPr/>
            <p:nvPr/>
          </p:nvSpPr>
          <p:spPr bwMode="auto">
            <a:xfrm>
              <a:off x="1433513" y="558800"/>
              <a:ext cx="25400" cy="22225"/>
            </a:xfrm>
            <a:custGeom>
              <a:avLst/>
              <a:gdLst/>
              <a:ahLst/>
              <a:cxnLst>
                <a:cxn ang="0">
                  <a:pos x="8" y="0"/>
                </a:cxn>
                <a:cxn ang="0">
                  <a:pos x="8" y="0"/>
                </a:cxn>
                <a:cxn ang="0">
                  <a:pos x="4" y="2"/>
                </a:cxn>
                <a:cxn ang="0">
                  <a:pos x="0" y="6"/>
                </a:cxn>
                <a:cxn ang="0">
                  <a:pos x="0" y="6"/>
                </a:cxn>
                <a:cxn ang="0">
                  <a:pos x="4" y="12"/>
                </a:cxn>
                <a:cxn ang="0">
                  <a:pos x="8" y="14"/>
                </a:cxn>
                <a:cxn ang="0">
                  <a:pos x="8" y="14"/>
                </a:cxn>
                <a:cxn ang="0">
                  <a:pos x="12" y="12"/>
                </a:cxn>
                <a:cxn ang="0">
                  <a:pos x="16" y="6"/>
                </a:cxn>
                <a:cxn ang="0">
                  <a:pos x="16" y="6"/>
                </a:cxn>
                <a:cxn ang="0">
                  <a:pos x="12" y="2"/>
                </a:cxn>
                <a:cxn ang="0">
                  <a:pos x="8" y="0"/>
                </a:cxn>
              </a:cxnLst>
              <a:rect l="0" t="0" r="r" b="b"/>
              <a:pathLst>
                <a:path w="16" h="14">
                  <a:moveTo>
                    <a:pt x="8" y="0"/>
                  </a:moveTo>
                  <a:lnTo>
                    <a:pt x="8" y="0"/>
                  </a:lnTo>
                  <a:lnTo>
                    <a:pt x="4" y="2"/>
                  </a:lnTo>
                  <a:lnTo>
                    <a:pt x="0" y="6"/>
                  </a:lnTo>
                  <a:lnTo>
                    <a:pt x="0" y="6"/>
                  </a:lnTo>
                  <a:lnTo>
                    <a:pt x="4" y="12"/>
                  </a:lnTo>
                  <a:lnTo>
                    <a:pt x="8" y="14"/>
                  </a:lnTo>
                  <a:lnTo>
                    <a:pt x="8" y="14"/>
                  </a:lnTo>
                  <a:lnTo>
                    <a:pt x="12" y="12"/>
                  </a:lnTo>
                  <a:lnTo>
                    <a:pt x="16" y="6"/>
                  </a:lnTo>
                  <a:lnTo>
                    <a:pt x="16"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52" name="Freeform 49"/>
            <p:cNvSpPr/>
            <p:nvPr/>
          </p:nvSpPr>
          <p:spPr bwMode="auto">
            <a:xfrm>
              <a:off x="1338263" y="939800"/>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53" name="Freeform 50"/>
            <p:cNvSpPr/>
            <p:nvPr/>
          </p:nvSpPr>
          <p:spPr bwMode="auto">
            <a:xfrm>
              <a:off x="1338263" y="939800"/>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54" name="Freeform 51"/>
            <p:cNvSpPr/>
            <p:nvPr/>
          </p:nvSpPr>
          <p:spPr bwMode="auto">
            <a:xfrm>
              <a:off x="2224088" y="412750"/>
              <a:ext cx="47625" cy="47625"/>
            </a:xfrm>
            <a:custGeom>
              <a:avLst/>
              <a:gdLst/>
              <a:ahLst/>
              <a:cxnLst>
                <a:cxn ang="0">
                  <a:pos x="14" y="0"/>
                </a:cxn>
                <a:cxn ang="0">
                  <a:pos x="14" y="0"/>
                </a:cxn>
                <a:cxn ang="0">
                  <a:pos x="8" y="2"/>
                </a:cxn>
                <a:cxn ang="0">
                  <a:pos x="4" y="4"/>
                </a:cxn>
                <a:cxn ang="0">
                  <a:pos x="2" y="8"/>
                </a:cxn>
                <a:cxn ang="0">
                  <a:pos x="0" y="14"/>
                </a:cxn>
                <a:cxn ang="0">
                  <a:pos x="0" y="14"/>
                </a:cxn>
                <a:cxn ang="0">
                  <a:pos x="2" y="20"/>
                </a:cxn>
                <a:cxn ang="0">
                  <a:pos x="4" y="24"/>
                </a:cxn>
                <a:cxn ang="0">
                  <a:pos x="8" y="28"/>
                </a:cxn>
                <a:cxn ang="0">
                  <a:pos x="14" y="30"/>
                </a:cxn>
                <a:cxn ang="0">
                  <a:pos x="14" y="30"/>
                </a:cxn>
                <a:cxn ang="0">
                  <a:pos x="20" y="28"/>
                </a:cxn>
                <a:cxn ang="0">
                  <a:pos x="24" y="24"/>
                </a:cxn>
                <a:cxn ang="0">
                  <a:pos x="28" y="20"/>
                </a:cxn>
                <a:cxn ang="0">
                  <a:pos x="30" y="14"/>
                </a:cxn>
                <a:cxn ang="0">
                  <a:pos x="30" y="14"/>
                </a:cxn>
                <a:cxn ang="0">
                  <a:pos x="28" y="8"/>
                </a:cxn>
                <a:cxn ang="0">
                  <a:pos x="24" y="4"/>
                </a:cxn>
                <a:cxn ang="0">
                  <a:pos x="20" y="2"/>
                </a:cxn>
                <a:cxn ang="0">
                  <a:pos x="14" y="0"/>
                </a:cxn>
              </a:cxnLst>
              <a:rect l="0" t="0" r="r" b="b"/>
              <a:pathLst>
                <a:path w="30" h="30">
                  <a:moveTo>
                    <a:pt x="14" y="0"/>
                  </a:moveTo>
                  <a:lnTo>
                    <a:pt x="14" y="0"/>
                  </a:lnTo>
                  <a:lnTo>
                    <a:pt x="8" y="2"/>
                  </a:lnTo>
                  <a:lnTo>
                    <a:pt x="4" y="4"/>
                  </a:lnTo>
                  <a:lnTo>
                    <a:pt x="2" y="8"/>
                  </a:lnTo>
                  <a:lnTo>
                    <a:pt x="0" y="14"/>
                  </a:lnTo>
                  <a:lnTo>
                    <a:pt x="0" y="14"/>
                  </a:lnTo>
                  <a:lnTo>
                    <a:pt x="2" y="20"/>
                  </a:lnTo>
                  <a:lnTo>
                    <a:pt x="4" y="24"/>
                  </a:lnTo>
                  <a:lnTo>
                    <a:pt x="8" y="28"/>
                  </a:lnTo>
                  <a:lnTo>
                    <a:pt x="14" y="30"/>
                  </a:lnTo>
                  <a:lnTo>
                    <a:pt x="14" y="30"/>
                  </a:lnTo>
                  <a:lnTo>
                    <a:pt x="20" y="28"/>
                  </a:lnTo>
                  <a:lnTo>
                    <a:pt x="24" y="24"/>
                  </a:lnTo>
                  <a:lnTo>
                    <a:pt x="28" y="20"/>
                  </a:lnTo>
                  <a:lnTo>
                    <a:pt x="30" y="14"/>
                  </a:lnTo>
                  <a:lnTo>
                    <a:pt x="30" y="14"/>
                  </a:lnTo>
                  <a:lnTo>
                    <a:pt x="28" y="8"/>
                  </a:lnTo>
                  <a:lnTo>
                    <a:pt x="24" y="4"/>
                  </a:lnTo>
                  <a:lnTo>
                    <a:pt x="20" y="2"/>
                  </a:lnTo>
                  <a:lnTo>
                    <a:pt x="14"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55" name="Freeform 52"/>
            <p:cNvSpPr/>
            <p:nvPr/>
          </p:nvSpPr>
          <p:spPr bwMode="auto">
            <a:xfrm>
              <a:off x="2224088" y="412750"/>
              <a:ext cx="47625" cy="47625"/>
            </a:xfrm>
            <a:custGeom>
              <a:avLst/>
              <a:gdLst/>
              <a:ahLst/>
              <a:cxnLst>
                <a:cxn ang="0">
                  <a:pos x="14" y="0"/>
                </a:cxn>
                <a:cxn ang="0">
                  <a:pos x="14" y="0"/>
                </a:cxn>
                <a:cxn ang="0">
                  <a:pos x="8" y="2"/>
                </a:cxn>
                <a:cxn ang="0">
                  <a:pos x="4" y="4"/>
                </a:cxn>
                <a:cxn ang="0">
                  <a:pos x="2" y="8"/>
                </a:cxn>
                <a:cxn ang="0">
                  <a:pos x="0" y="14"/>
                </a:cxn>
                <a:cxn ang="0">
                  <a:pos x="0" y="14"/>
                </a:cxn>
                <a:cxn ang="0">
                  <a:pos x="2" y="20"/>
                </a:cxn>
                <a:cxn ang="0">
                  <a:pos x="4" y="24"/>
                </a:cxn>
                <a:cxn ang="0">
                  <a:pos x="8" y="28"/>
                </a:cxn>
                <a:cxn ang="0">
                  <a:pos x="14" y="30"/>
                </a:cxn>
                <a:cxn ang="0">
                  <a:pos x="14" y="30"/>
                </a:cxn>
                <a:cxn ang="0">
                  <a:pos x="20" y="28"/>
                </a:cxn>
                <a:cxn ang="0">
                  <a:pos x="24" y="24"/>
                </a:cxn>
                <a:cxn ang="0">
                  <a:pos x="28" y="20"/>
                </a:cxn>
                <a:cxn ang="0">
                  <a:pos x="30" y="14"/>
                </a:cxn>
                <a:cxn ang="0">
                  <a:pos x="30" y="14"/>
                </a:cxn>
                <a:cxn ang="0">
                  <a:pos x="28" y="8"/>
                </a:cxn>
                <a:cxn ang="0">
                  <a:pos x="24" y="4"/>
                </a:cxn>
                <a:cxn ang="0">
                  <a:pos x="20" y="2"/>
                </a:cxn>
                <a:cxn ang="0">
                  <a:pos x="14" y="0"/>
                </a:cxn>
              </a:cxnLst>
              <a:rect l="0" t="0" r="r" b="b"/>
              <a:pathLst>
                <a:path w="30" h="30">
                  <a:moveTo>
                    <a:pt x="14" y="0"/>
                  </a:moveTo>
                  <a:lnTo>
                    <a:pt x="14" y="0"/>
                  </a:lnTo>
                  <a:lnTo>
                    <a:pt x="8" y="2"/>
                  </a:lnTo>
                  <a:lnTo>
                    <a:pt x="4" y="4"/>
                  </a:lnTo>
                  <a:lnTo>
                    <a:pt x="2" y="8"/>
                  </a:lnTo>
                  <a:lnTo>
                    <a:pt x="0" y="14"/>
                  </a:lnTo>
                  <a:lnTo>
                    <a:pt x="0" y="14"/>
                  </a:lnTo>
                  <a:lnTo>
                    <a:pt x="2" y="20"/>
                  </a:lnTo>
                  <a:lnTo>
                    <a:pt x="4" y="24"/>
                  </a:lnTo>
                  <a:lnTo>
                    <a:pt x="8" y="28"/>
                  </a:lnTo>
                  <a:lnTo>
                    <a:pt x="14" y="30"/>
                  </a:lnTo>
                  <a:lnTo>
                    <a:pt x="14" y="30"/>
                  </a:lnTo>
                  <a:lnTo>
                    <a:pt x="20" y="28"/>
                  </a:lnTo>
                  <a:lnTo>
                    <a:pt x="24" y="24"/>
                  </a:lnTo>
                  <a:lnTo>
                    <a:pt x="28" y="20"/>
                  </a:lnTo>
                  <a:lnTo>
                    <a:pt x="30" y="14"/>
                  </a:lnTo>
                  <a:lnTo>
                    <a:pt x="30" y="14"/>
                  </a:lnTo>
                  <a:lnTo>
                    <a:pt x="28" y="8"/>
                  </a:lnTo>
                  <a:lnTo>
                    <a:pt x="24" y="4"/>
                  </a:lnTo>
                  <a:lnTo>
                    <a:pt x="20" y="2"/>
                  </a:lnTo>
                  <a:lnTo>
                    <a:pt x="14"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56" name="Freeform 53"/>
            <p:cNvSpPr/>
            <p:nvPr/>
          </p:nvSpPr>
          <p:spPr bwMode="auto">
            <a:xfrm>
              <a:off x="2598738" y="476250"/>
              <a:ext cx="28575" cy="28575"/>
            </a:xfrm>
            <a:custGeom>
              <a:avLst/>
              <a:gdLst/>
              <a:ahLst/>
              <a:cxnLst>
                <a:cxn ang="0">
                  <a:pos x="8" y="0"/>
                </a:cxn>
                <a:cxn ang="0">
                  <a:pos x="8" y="0"/>
                </a:cxn>
                <a:cxn ang="0">
                  <a:pos x="4" y="0"/>
                </a:cxn>
                <a:cxn ang="0">
                  <a:pos x="2" y="2"/>
                </a:cxn>
                <a:cxn ang="0">
                  <a:pos x="0" y="4"/>
                </a:cxn>
                <a:cxn ang="0">
                  <a:pos x="0" y="8"/>
                </a:cxn>
                <a:cxn ang="0">
                  <a:pos x="0" y="8"/>
                </a:cxn>
                <a:cxn ang="0">
                  <a:pos x="0" y="12"/>
                </a:cxn>
                <a:cxn ang="0">
                  <a:pos x="2" y="14"/>
                </a:cxn>
                <a:cxn ang="0">
                  <a:pos x="4" y="16"/>
                </a:cxn>
                <a:cxn ang="0">
                  <a:pos x="8" y="18"/>
                </a:cxn>
                <a:cxn ang="0">
                  <a:pos x="8" y="18"/>
                </a:cxn>
                <a:cxn ang="0">
                  <a:pos x="12" y="16"/>
                </a:cxn>
                <a:cxn ang="0">
                  <a:pos x="14" y="14"/>
                </a:cxn>
                <a:cxn ang="0">
                  <a:pos x="16" y="12"/>
                </a:cxn>
                <a:cxn ang="0">
                  <a:pos x="18" y="8"/>
                </a:cxn>
                <a:cxn ang="0">
                  <a:pos x="18" y="8"/>
                </a:cxn>
                <a:cxn ang="0">
                  <a:pos x="16" y="4"/>
                </a:cxn>
                <a:cxn ang="0">
                  <a:pos x="14" y="2"/>
                </a:cxn>
                <a:cxn ang="0">
                  <a:pos x="12" y="0"/>
                </a:cxn>
                <a:cxn ang="0">
                  <a:pos x="8" y="0"/>
                </a:cxn>
              </a:cxnLst>
              <a:rect l="0" t="0" r="r" b="b"/>
              <a:pathLst>
                <a:path w="18" h="18">
                  <a:moveTo>
                    <a:pt x="8" y="0"/>
                  </a:moveTo>
                  <a:lnTo>
                    <a:pt x="8" y="0"/>
                  </a:lnTo>
                  <a:lnTo>
                    <a:pt x="4" y="0"/>
                  </a:lnTo>
                  <a:lnTo>
                    <a:pt x="2" y="2"/>
                  </a:lnTo>
                  <a:lnTo>
                    <a:pt x="0" y="4"/>
                  </a:lnTo>
                  <a:lnTo>
                    <a:pt x="0" y="8"/>
                  </a:lnTo>
                  <a:lnTo>
                    <a:pt x="0" y="8"/>
                  </a:lnTo>
                  <a:lnTo>
                    <a:pt x="0" y="12"/>
                  </a:lnTo>
                  <a:lnTo>
                    <a:pt x="2" y="14"/>
                  </a:lnTo>
                  <a:lnTo>
                    <a:pt x="4" y="16"/>
                  </a:lnTo>
                  <a:lnTo>
                    <a:pt x="8" y="18"/>
                  </a:lnTo>
                  <a:lnTo>
                    <a:pt x="8" y="18"/>
                  </a:lnTo>
                  <a:lnTo>
                    <a:pt x="12" y="16"/>
                  </a:lnTo>
                  <a:lnTo>
                    <a:pt x="14" y="14"/>
                  </a:lnTo>
                  <a:lnTo>
                    <a:pt x="16" y="12"/>
                  </a:lnTo>
                  <a:lnTo>
                    <a:pt x="18" y="8"/>
                  </a:lnTo>
                  <a:lnTo>
                    <a:pt x="18" y="8"/>
                  </a:lnTo>
                  <a:lnTo>
                    <a:pt x="16" y="4"/>
                  </a:lnTo>
                  <a:lnTo>
                    <a:pt x="14" y="2"/>
                  </a:lnTo>
                  <a:lnTo>
                    <a:pt x="12" y="0"/>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57" name="Freeform 54"/>
            <p:cNvSpPr/>
            <p:nvPr/>
          </p:nvSpPr>
          <p:spPr bwMode="auto">
            <a:xfrm>
              <a:off x="2598738" y="476250"/>
              <a:ext cx="28575" cy="28575"/>
            </a:xfrm>
            <a:custGeom>
              <a:avLst/>
              <a:gdLst/>
              <a:ahLst/>
              <a:cxnLst>
                <a:cxn ang="0">
                  <a:pos x="8" y="0"/>
                </a:cxn>
                <a:cxn ang="0">
                  <a:pos x="8" y="0"/>
                </a:cxn>
                <a:cxn ang="0">
                  <a:pos x="4" y="0"/>
                </a:cxn>
                <a:cxn ang="0">
                  <a:pos x="2" y="2"/>
                </a:cxn>
                <a:cxn ang="0">
                  <a:pos x="0" y="4"/>
                </a:cxn>
                <a:cxn ang="0">
                  <a:pos x="0" y="8"/>
                </a:cxn>
                <a:cxn ang="0">
                  <a:pos x="0" y="8"/>
                </a:cxn>
                <a:cxn ang="0">
                  <a:pos x="0" y="12"/>
                </a:cxn>
                <a:cxn ang="0">
                  <a:pos x="2" y="14"/>
                </a:cxn>
                <a:cxn ang="0">
                  <a:pos x="4" y="16"/>
                </a:cxn>
                <a:cxn ang="0">
                  <a:pos x="8" y="18"/>
                </a:cxn>
                <a:cxn ang="0">
                  <a:pos x="8" y="18"/>
                </a:cxn>
                <a:cxn ang="0">
                  <a:pos x="12" y="16"/>
                </a:cxn>
                <a:cxn ang="0">
                  <a:pos x="14" y="14"/>
                </a:cxn>
                <a:cxn ang="0">
                  <a:pos x="16" y="12"/>
                </a:cxn>
                <a:cxn ang="0">
                  <a:pos x="18" y="8"/>
                </a:cxn>
                <a:cxn ang="0">
                  <a:pos x="18" y="8"/>
                </a:cxn>
                <a:cxn ang="0">
                  <a:pos x="16" y="4"/>
                </a:cxn>
                <a:cxn ang="0">
                  <a:pos x="14" y="2"/>
                </a:cxn>
                <a:cxn ang="0">
                  <a:pos x="12" y="0"/>
                </a:cxn>
                <a:cxn ang="0">
                  <a:pos x="8" y="0"/>
                </a:cxn>
              </a:cxnLst>
              <a:rect l="0" t="0" r="r" b="b"/>
              <a:pathLst>
                <a:path w="18" h="18">
                  <a:moveTo>
                    <a:pt x="8" y="0"/>
                  </a:moveTo>
                  <a:lnTo>
                    <a:pt x="8" y="0"/>
                  </a:lnTo>
                  <a:lnTo>
                    <a:pt x="4" y="0"/>
                  </a:lnTo>
                  <a:lnTo>
                    <a:pt x="2" y="2"/>
                  </a:lnTo>
                  <a:lnTo>
                    <a:pt x="0" y="4"/>
                  </a:lnTo>
                  <a:lnTo>
                    <a:pt x="0" y="8"/>
                  </a:lnTo>
                  <a:lnTo>
                    <a:pt x="0" y="8"/>
                  </a:lnTo>
                  <a:lnTo>
                    <a:pt x="0" y="12"/>
                  </a:lnTo>
                  <a:lnTo>
                    <a:pt x="2" y="14"/>
                  </a:lnTo>
                  <a:lnTo>
                    <a:pt x="4" y="16"/>
                  </a:lnTo>
                  <a:lnTo>
                    <a:pt x="8" y="18"/>
                  </a:lnTo>
                  <a:lnTo>
                    <a:pt x="8" y="18"/>
                  </a:lnTo>
                  <a:lnTo>
                    <a:pt x="12" y="16"/>
                  </a:lnTo>
                  <a:lnTo>
                    <a:pt x="14" y="14"/>
                  </a:lnTo>
                  <a:lnTo>
                    <a:pt x="16" y="12"/>
                  </a:lnTo>
                  <a:lnTo>
                    <a:pt x="18" y="8"/>
                  </a:lnTo>
                  <a:lnTo>
                    <a:pt x="18" y="8"/>
                  </a:lnTo>
                  <a:lnTo>
                    <a:pt x="16" y="4"/>
                  </a:lnTo>
                  <a:lnTo>
                    <a:pt x="14" y="2"/>
                  </a:lnTo>
                  <a:lnTo>
                    <a:pt x="12" y="0"/>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58" name="Freeform 55"/>
            <p:cNvSpPr/>
            <p:nvPr/>
          </p:nvSpPr>
          <p:spPr bwMode="auto">
            <a:xfrm>
              <a:off x="3144838" y="257175"/>
              <a:ext cx="22225" cy="19050"/>
            </a:xfrm>
            <a:custGeom>
              <a:avLst/>
              <a:gdLst/>
              <a:ahLst/>
              <a:cxnLst>
                <a:cxn ang="0">
                  <a:pos x="6" y="0"/>
                </a:cxn>
                <a:cxn ang="0">
                  <a:pos x="6" y="0"/>
                </a:cxn>
                <a:cxn ang="0">
                  <a:pos x="2" y="2"/>
                </a:cxn>
                <a:cxn ang="0">
                  <a:pos x="0" y="6"/>
                </a:cxn>
                <a:cxn ang="0">
                  <a:pos x="0" y="6"/>
                </a:cxn>
                <a:cxn ang="0">
                  <a:pos x="2" y="10"/>
                </a:cxn>
                <a:cxn ang="0">
                  <a:pos x="6" y="12"/>
                </a:cxn>
                <a:cxn ang="0">
                  <a:pos x="6" y="12"/>
                </a:cxn>
                <a:cxn ang="0">
                  <a:pos x="12" y="10"/>
                </a:cxn>
                <a:cxn ang="0">
                  <a:pos x="14" y="6"/>
                </a:cxn>
                <a:cxn ang="0">
                  <a:pos x="14" y="6"/>
                </a:cxn>
                <a:cxn ang="0">
                  <a:pos x="12" y="2"/>
                </a:cxn>
                <a:cxn ang="0">
                  <a:pos x="6" y="0"/>
                </a:cxn>
              </a:cxnLst>
              <a:rect l="0" t="0" r="r" b="b"/>
              <a:pathLst>
                <a:path w="14" h="12">
                  <a:moveTo>
                    <a:pt x="6" y="0"/>
                  </a:moveTo>
                  <a:lnTo>
                    <a:pt x="6" y="0"/>
                  </a:lnTo>
                  <a:lnTo>
                    <a:pt x="2" y="2"/>
                  </a:lnTo>
                  <a:lnTo>
                    <a:pt x="0" y="6"/>
                  </a:lnTo>
                  <a:lnTo>
                    <a:pt x="0" y="6"/>
                  </a:lnTo>
                  <a:lnTo>
                    <a:pt x="2" y="10"/>
                  </a:lnTo>
                  <a:lnTo>
                    <a:pt x="6" y="12"/>
                  </a:lnTo>
                  <a:lnTo>
                    <a:pt x="6" y="12"/>
                  </a:lnTo>
                  <a:lnTo>
                    <a:pt x="12" y="10"/>
                  </a:lnTo>
                  <a:lnTo>
                    <a:pt x="14" y="6"/>
                  </a:lnTo>
                  <a:lnTo>
                    <a:pt x="14" y="6"/>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59" name="Freeform 56"/>
            <p:cNvSpPr/>
            <p:nvPr/>
          </p:nvSpPr>
          <p:spPr bwMode="auto">
            <a:xfrm>
              <a:off x="3144838" y="257175"/>
              <a:ext cx="22225" cy="19050"/>
            </a:xfrm>
            <a:custGeom>
              <a:avLst/>
              <a:gdLst/>
              <a:ahLst/>
              <a:cxnLst>
                <a:cxn ang="0">
                  <a:pos x="6" y="0"/>
                </a:cxn>
                <a:cxn ang="0">
                  <a:pos x="6" y="0"/>
                </a:cxn>
                <a:cxn ang="0">
                  <a:pos x="2" y="2"/>
                </a:cxn>
                <a:cxn ang="0">
                  <a:pos x="0" y="6"/>
                </a:cxn>
                <a:cxn ang="0">
                  <a:pos x="0" y="6"/>
                </a:cxn>
                <a:cxn ang="0">
                  <a:pos x="2" y="10"/>
                </a:cxn>
                <a:cxn ang="0">
                  <a:pos x="6" y="12"/>
                </a:cxn>
                <a:cxn ang="0">
                  <a:pos x="6" y="12"/>
                </a:cxn>
                <a:cxn ang="0">
                  <a:pos x="12" y="10"/>
                </a:cxn>
                <a:cxn ang="0">
                  <a:pos x="14" y="6"/>
                </a:cxn>
                <a:cxn ang="0">
                  <a:pos x="14" y="6"/>
                </a:cxn>
                <a:cxn ang="0">
                  <a:pos x="12" y="2"/>
                </a:cxn>
                <a:cxn ang="0">
                  <a:pos x="6" y="0"/>
                </a:cxn>
              </a:cxnLst>
              <a:rect l="0" t="0" r="r" b="b"/>
              <a:pathLst>
                <a:path w="14" h="12">
                  <a:moveTo>
                    <a:pt x="6" y="0"/>
                  </a:moveTo>
                  <a:lnTo>
                    <a:pt x="6" y="0"/>
                  </a:lnTo>
                  <a:lnTo>
                    <a:pt x="2" y="2"/>
                  </a:lnTo>
                  <a:lnTo>
                    <a:pt x="0" y="6"/>
                  </a:lnTo>
                  <a:lnTo>
                    <a:pt x="0" y="6"/>
                  </a:lnTo>
                  <a:lnTo>
                    <a:pt x="2" y="10"/>
                  </a:lnTo>
                  <a:lnTo>
                    <a:pt x="6" y="12"/>
                  </a:lnTo>
                  <a:lnTo>
                    <a:pt x="6" y="12"/>
                  </a:lnTo>
                  <a:lnTo>
                    <a:pt x="12" y="10"/>
                  </a:lnTo>
                  <a:lnTo>
                    <a:pt x="14" y="6"/>
                  </a:lnTo>
                  <a:lnTo>
                    <a:pt x="14" y="6"/>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60" name="Freeform 57"/>
            <p:cNvSpPr/>
            <p:nvPr/>
          </p:nvSpPr>
          <p:spPr bwMode="auto">
            <a:xfrm>
              <a:off x="4217988" y="288925"/>
              <a:ext cx="25400" cy="28575"/>
            </a:xfrm>
            <a:custGeom>
              <a:avLst/>
              <a:gdLst/>
              <a:ahLst/>
              <a:cxnLst>
                <a:cxn ang="0">
                  <a:pos x="8" y="0"/>
                </a:cxn>
                <a:cxn ang="0">
                  <a:pos x="8" y="0"/>
                </a:cxn>
                <a:cxn ang="0">
                  <a:pos x="6" y="0"/>
                </a:cxn>
                <a:cxn ang="0">
                  <a:pos x="2" y="2"/>
                </a:cxn>
                <a:cxn ang="0">
                  <a:pos x="0" y="6"/>
                </a:cxn>
                <a:cxn ang="0">
                  <a:pos x="0" y="8"/>
                </a:cxn>
                <a:cxn ang="0">
                  <a:pos x="0" y="8"/>
                </a:cxn>
                <a:cxn ang="0">
                  <a:pos x="0" y="12"/>
                </a:cxn>
                <a:cxn ang="0">
                  <a:pos x="2" y="14"/>
                </a:cxn>
                <a:cxn ang="0">
                  <a:pos x="6" y="16"/>
                </a:cxn>
                <a:cxn ang="0">
                  <a:pos x="8" y="18"/>
                </a:cxn>
                <a:cxn ang="0">
                  <a:pos x="8" y="18"/>
                </a:cxn>
                <a:cxn ang="0">
                  <a:pos x="12" y="16"/>
                </a:cxn>
                <a:cxn ang="0">
                  <a:pos x="14" y="14"/>
                </a:cxn>
                <a:cxn ang="0">
                  <a:pos x="16" y="12"/>
                </a:cxn>
                <a:cxn ang="0">
                  <a:pos x="16" y="8"/>
                </a:cxn>
                <a:cxn ang="0">
                  <a:pos x="16" y="8"/>
                </a:cxn>
                <a:cxn ang="0">
                  <a:pos x="16" y="6"/>
                </a:cxn>
                <a:cxn ang="0">
                  <a:pos x="14" y="2"/>
                </a:cxn>
                <a:cxn ang="0">
                  <a:pos x="12" y="0"/>
                </a:cxn>
                <a:cxn ang="0">
                  <a:pos x="8" y="0"/>
                </a:cxn>
              </a:cxnLst>
              <a:rect l="0" t="0" r="r" b="b"/>
              <a:pathLst>
                <a:path w="16" h="18">
                  <a:moveTo>
                    <a:pt x="8" y="0"/>
                  </a:moveTo>
                  <a:lnTo>
                    <a:pt x="8" y="0"/>
                  </a:lnTo>
                  <a:lnTo>
                    <a:pt x="6" y="0"/>
                  </a:lnTo>
                  <a:lnTo>
                    <a:pt x="2" y="2"/>
                  </a:lnTo>
                  <a:lnTo>
                    <a:pt x="0" y="6"/>
                  </a:lnTo>
                  <a:lnTo>
                    <a:pt x="0" y="8"/>
                  </a:lnTo>
                  <a:lnTo>
                    <a:pt x="0" y="8"/>
                  </a:lnTo>
                  <a:lnTo>
                    <a:pt x="0" y="12"/>
                  </a:lnTo>
                  <a:lnTo>
                    <a:pt x="2" y="14"/>
                  </a:lnTo>
                  <a:lnTo>
                    <a:pt x="6" y="16"/>
                  </a:lnTo>
                  <a:lnTo>
                    <a:pt x="8" y="18"/>
                  </a:lnTo>
                  <a:lnTo>
                    <a:pt x="8" y="18"/>
                  </a:lnTo>
                  <a:lnTo>
                    <a:pt x="12" y="16"/>
                  </a:lnTo>
                  <a:lnTo>
                    <a:pt x="14" y="14"/>
                  </a:lnTo>
                  <a:lnTo>
                    <a:pt x="16" y="12"/>
                  </a:lnTo>
                  <a:lnTo>
                    <a:pt x="16" y="8"/>
                  </a:lnTo>
                  <a:lnTo>
                    <a:pt x="16" y="8"/>
                  </a:lnTo>
                  <a:lnTo>
                    <a:pt x="16" y="6"/>
                  </a:lnTo>
                  <a:lnTo>
                    <a:pt x="14" y="2"/>
                  </a:lnTo>
                  <a:lnTo>
                    <a:pt x="12" y="0"/>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61" name="Freeform 58"/>
            <p:cNvSpPr/>
            <p:nvPr/>
          </p:nvSpPr>
          <p:spPr bwMode="auto">
            <a:xfrm>
              <a:off x="4217988" y="288925"/>
              <a:ext cx="25400" cy="28575"/>
            </a:xfrm>
            <a:custGeom>
              <a:avLst/>
              <a:gdLst/>
              <a:ahLst/>
              <a:cxnLst>
                <a:cxn ang="0">
                  <a:pos x="8" y="0"/>
                </a:cxn>
                <a:cxn ang="0">
                  <a:pos x="8" y="0"/>
                </a:cxn>
                <a:cxn ang="0">
                  <a:pos x="6" y="0"/>
                </a:cxn>
                <a:cxn ang="0">
                  <a:pos x="2" y="2"/>
                </a:cxn>
                <a:cxn ang="0">
                  <a:pos x="0" y="6"/>
                </a:cxn>
                <a:cxn ang="0">
                  <a:pos x="0" y="8"/>
                </a:cxn>
                <a:cxn ang="0">
                  <a:pos x="0" y="8"/>
                </a:cxn>
                <a:cxn ang="0">
                  <a:pos x="0" y="12"/>
                </a:cxn>
                <a:cxn ang="0">
                  <a:pos x="2" y="14"/>
                </a:cxn>
                <a:cxn ang="0">
                  <a:pos x="6" y="16"/>
                </a:cxn>
                <a:cxn ang="0">
                  <a:pos x="8" y="18"/>
                </a:cxn>
                <a:cxn ang="0">
                  <a:pos x="8" y="18"/>
                </a:cxn>
                <a:cxn ang="0">
                  <a:pos x="12" y="16"/>
                </a:cxn>
                <a:cxn ang="0">
                  <a:pos x="14" y="14"/>
                </a:cxn>
                <a:cxn ang="0">
                  <a:pos x="16" y="12"/>
                </a:cxn>
                <a:cxn ang="0">
                  <a:pos x="16" y="8"/>
                </a:cxn>
                <a:cxn ang="0">
                  <a:pos x="16" y="8"/>
                </a:cxn>
                <a:cxn ang="0">
                  <a:pos x="16" y="6"/>
                </a:cxn>
                <a:cxn ang="0">
                  <a:pos x="14" y="2"/>
                </a:cxn>
                <a:cxn ang="0">
                  <a:pos x="12" y="0"/>
                </a:cxn>
                <a:cxn ang="0">
                  <a:pos x="8" y="0"/>
                </a:cxn>
              </a:cxnLst>
              <a:rect l="0" t="0" r="r" b="b"/>
              <a:pathLst>
                <a:path w="16" h="18">
                  <a:moveTo>
                    <a:pt x="8" y="0"/>
                  </a:moveTo>
                  <a:lnTo>
                    <a:pt x="8" y="0"/>
                  </a:lnTo>
                  <a:lnTo>
                    <a:pt x="6" y="0"/>
                  </a:lnTo>
                  <a:lnTo>
                    <a:pt x="2" y="2"/>
                  </a:lnTo>
                  <a:lnTo>
                    <a:pt x="0" y="6"/>
                  </a:lnTo>
                  <a:lnTo>
                    <a:pt x="0" y="8"/>
                  </a:lnTo>
                  <a:lnTo>
                    <a:pt x="0" y="8"/>
                  </a:lnTo>
                  <a:lnTo>
                    <a:pt x="0" y="12"/>
                  </a:lnTo>
                  <a:lnTo>
                    <a:pt x="2" y="14"/>
                  </a:lnTo>
                  <a:lnTo>
                    <a:pt x="6" y="16"/>
                  </a:lnTo>
                  <a:lnTo>
                    <a:pt x="8" y="18"/>
                  </a:lnTo>
                  <a:lnTo>
                    <a:pt x="8" y="18"/>
                  </a:lnTo>
                  <a:lnTo>
                    <a:pt x="12" y="16"/>
                  </a:lnTo>
                  <a:lnTo>
                    <a:pt x="14" y="14"/>
                  </a:lnTo>
                  <a:lnTo>
                    <a:pt x="16" y="12"/>
                  </a:lnTo>
                  <a:lnTo>
                    <a:pt x="16" y="8"/>
                  </a:lnTo>
                  <a:lnTo>
                    <a:pt x="16" y="8"/>
                  </a:lnTo>
                  <a:lnTo>
                    <a:pt x="16" y="6"/>
                  </a:lnTo>
                  <a:lnTo>
                    <a:pt x="14" y="2"/>
                  </a:lnTo>
                  <a:lnTo>
                    <a:pt x="12" y="0"/>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62" name="Freeform 59"/>
            <p:cNvSpPr/>
            <p:nvPr/>
          </p:nvSpPr>
          <p:spPr bwMode="auto">
            <a:xfrm>
              <a:off x="3932238" y="885825"/>
              <a:ext cx="28575" cy="25400"/>
            </a:xfrm>
            <a:custGeom>
              <a:avLst/>
              <a:gdLst/>
              <a:ahLst/>
              <a:cxnLst>
                <a:cxn ang="0">
                  <a:pos x="10" y="0"/>
                </a:cxn>
                <a:cxn ang="0">
                  <a:pos x="10" y="0"/>
                </a:cxn>
                <a:cxn ang="0">
                  <a:pos x="6" y="0"/>
                </a:cxn>
                <a:cxn ang="0">
                  <a:pos x="4" y="2"/>
                </a:cxn>
                <a:cxn ang="0">
                  <a:pos x="2" y="4"/>
                </a:cxn>
                <a:cxn ang="0">
                  <a:pos x="0" y="8"/>
                </a:cxn>
                <a:cxn ang="0">
                  <a:pos x="0" y="8"/>
                </a:cxn>
                <a:cxn ang="0">
                  <a:pos x="2" y="12"/>
                </a:cxn>
                <a:cxn ang="0">
                  <a:pos x="4" y="14"/>
                </a:cxn>
                <a:cxn ang="0">
                  <a:pos x="6" y="16"/>
                </a:cxn>
                <a:cxn ang="0">
                  <a:pos x="10" y="16"/>
                </a:cxn>
                <a:cxn ang="0">
                  <a:pos x="10" y="16"/>
                </a:cxn>
                <a:cxn ang="0">
                  <a:pos x="12" y="16"/>
                </a:cxn>
                <a:cxn ang="0">
                  <a:pos x="16" y="14"/>
                </a:cxn>
                <a:cxn ang="0">
                  <a:pos x="16" y="12"/>
                </a:cxn>
                <a:cxn ang="0">
                  <a:pos x="18" y="8"/>
                </a:cxn>
                <a:cxn ang="0">
                  <a:pos x="18" y="8"/>
                </a:cxn>
                <a:cxn ang="0">
                  <a:pos x="16" y="4"/>
                </a:cxn>
                <a:cxn ang="0">
                  <a:pos x="16" y="2"/>
                </a:cxn>
                <a:cxn ang="0">
                  <a:pos x="12" y="0"/>
                </a:cxn>
                <a:cxn ang="0">
                  <a:pos x="10" y="0"/>
                </a:cxn>
              </a:cxnLst>
              <a:rect l="0" t="0" r="r" b="b"/>
              <a:pathLst>
                <a:path w="18" h="16">
                  <a:moveTo>
                    <a:pt x="10" y="0"/>
                  </a:moveTo>
                  <a:lnTo>
                    <a:pt x="10" y="0"/>
                  </a:lnTo>
                  <a:lnTo>
                    <a:pt x="6" y="0"/>
                  </a:lnTo>
                  <a:lnTo>
                    <a:pt x="4" y="2"/>
                  </a:lnTo>
                  <a:lnTo>
                    <a:pt x="2" y="4"/>
                  </a:lnTo>
                  <a:lnTo>
                    <a:pt x="0" y="8"/>
                  </a:lnTo>
                  <a:lnTo>
                    <a:pt x="0" y="8"/>
                  </a:lnTo>
                  <a:lnTo>
                    <a:pt x="2" y="12"/>
                  </a:lnTo>
                  <a:lnTo>
                    <a:pt x="4" y="14"/>
                  </a:lnTo>
                  <a:lnTo>
                    <a:pt x="6" y="16"/>
                  </a:lnTo>
                  <a:lnTo>
                    <a:pt x="10" y="16"/>
                  </a:lnTo>
                  <a:lnTo>
                    <a:pt x="10" y="16"/>
                  </a:lnTo>
                  <a:lnTo>
                    <a:pt x="12" y="16"/>
                  </a:lnTo>
                  <a:lnTo>
                    <a:pt x="16" y="14"/>
                  </a:lnTo>
                  <a:lnTo>
                    <a:pt x="16" y="12"/>
                  </a:lnTo>
                  <a:lnTo>
                    <a:pt x="18" y="8"/>
                  </a:lnTo>
                  <a:lnTo>
                    <a:pt x="18" y="8"/>
                  </a:lnTo>
                  <a:lnTo>
                    <a:pt x="16" y="4"/>
                  </a:lnTo>
                  <a:lnTo>
                    <a:pt x="16" y="2"/>
                  </a:lnTo>
                  <a:lnTo>
                    <a:pt x="12" y="0"/>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63" name="Freeform 60"/>
            <p:cNvSpPr/>
            <p:nvPr/>
          </p:nvSpPr>
          <p:spPr bwMode="auto">
            <a:xfrm>
              <a:off x="3932238" y="885825"/>
              <a:ext cx="28575" cy="25400"/>
            </a:xfrm>
            <a:custGeom>
              <a:avLst/>
              <a:gdLst/>
              <a:ahLst/>
              <a:cxnLst>
                <a:cxn ang="0">
                  <a:pos x="10" y="0"/>
                </a:cxn>
                <a:cxn ang="0">
                  <a:pos x="10" y="0"/>
                </a:cxn>
                <a:cxn ang="0">
                  <a:pos x="6" y="0"/>
                </a:cxn>
                <a:cxn ang="0">
                  <a:pos x="4" y="2"/>
                </a:cxn>
                <a:cxn ang="0">
                  <a:pos x="2" y="4"/>
                </a:cxn>
                <a:cxn ang="0">
                  <a:pos x="0" y="8"/>
                </a:cxn>
                <a:cxn ang="0">
                  <a:pos x="0" y="8"/>
                </a:cxn>
                <a:cxn ang="0">
                  <a:pos x="2" y="12"/>
                </a:cxn>
                <a:cxn ang="0">
                  <a:pos x="4" y="14"/>
                </a:cxn>
                <a:cxn ang="0">
                  <a:pos x="6" y="16"/>
                </a:cxn>
                <a:cxn ang="0">
                  <a:pos x="10" y="16"/>
                </a:cxn>
                <a:cxn ang="0">
                  <a:pos x="10" y="16"/>
                </a:cxn>
                <a:cxn ang="0">
                  <a:pos x="12" y="16"/>
                </a:cxn>
                <a:cxn ang="0">
                  <a:pos x="16" y="14"/>
                </a:cxn>
                <a:cxn ang="0">
                  <a:pos x="16" y="12"/>
                </a:cxn>
                <a:cxn ang="0">
                  <a:pos x="18" y="8"/>
                </a:cxn>
                <a:cxn ang="0">
                  <a:pos x="18" y="8"/>
                </a:cxn>
                <a:cxn ang="0">
                  <a:pos x="16" y="4"/>
                </a:cxn>
                <a:cxn ang="0">
                  <a:pos x="16" y="2"/>
                </a:cxn>
                <a:cxn ang="0">
                  <a:pos x="12" y="0"/>
                </a:cxn>
                <a:cxn ang="0">
                  <a:pos x="10" y="0"/>
                </a:cxn>
              </a:cxnLst>
              <a:rect l="0" t="0" r="r" b="b"/>
              <a:pathLst>
                <a:path w="18" h="16">
                  <a:moveTo>
                    <a:pt x="10" y="0"/>
                  </a:moveTo>
                  <a:lnTo>
                    <a:pt x="10" y="0"/>
                  </a:lnTo>
                  <a:lnTo>
                    <a:pt x="6" y="0"/>
                  </a:lnTo>
                  <a:lnTo>
                    <a:pt x="4" y="2"/>
                  </a:lnTo>
                  <a:lnTo>
                    <a:pt x="2" y="4"/>
                  </a:lnTo>
                  <a:lnTo>
                    <a:pt x="0" y="8"/>
                  </a:lnTo>
                  <a:lnTo>
                    <a:pt x="0" y="8"/>
                  </a:lnTo>
                  <a:lnTo>
                    <a:pt x="2" y="12"/>
                  </a:lnTo>
                  <a:lnTo>
                    <a:pt x="4" y="14"/>
                  </a:lnTo>
                  <a:lnTo>
                    <a:pt x="6" y="16"/>
                  </a:lnTo>
                  <a:lnTo>
                    <a:pt x="10" y="16"/>
                  </a:lnTo>
                  <a:lnTo>
                    <a:pt x="10" y="16"/>
                  </a:lnTo>
                  <a:lnTo>
                    <a:pt x="12" y="16"/>
                  </a:lnTo>
                  <a:lnTo>
                    <a:pt x="16" y="14"/>
                  </a:lnTo>
                  <a:lnTo>
                    <a:pt x="16" y="12"/>
                  </a:lnTo>
                  <a:lnTo>
                    <a:pt x="18" y="8"/>
                  </a:lnTo>
                  <a:lnTo>
                    <a:pt x="18" y="8"/>
                  </a:lnTo>
                  <a:lnTo>
                    <a:pt x="16" y="4"/>
                  </a:lnTo>
                  <a:lnTo>
                    <a:pt x="16" y="2"/>
                  </a:lnTo>
                  <a:lnTo>
                    <a:pt x="12" y="0"/>
                  </a:lnTo>
                  <a:lnTo>
                    <a:pt x="10"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64" name="Freeform 61"/>
            <p:cNvSpPr/>
            <p:nvPr/>
          </p:nvSpPr>
          <p:spPr bwMode="auto">
            <a:xfrm>
              <a:off x="6434138" y="939800"/>
              <a:ext cx="25400" cy="25400"/>
            </a:xfrm>
            <a:custGeom>
              <a:avLst/>
              <a:gdLst/>
              <a:ahLst/>
              <a:cxnLst>
                <a:cxn ang="0">
                  <a:pos x="8" y="0"/>
                </a:cxn>
                <a:cxn ang="0">
                  <a:pos x="8" y="0"/>
                </a:cxn>
                <a:cxn ang="0">
                  <a:pos x="4" y="0"/>
                </a:cxn>
                <a:cxn ang="0">
                  <a:pos x="2" y="2"/>
                </a:cxn>
                <a:cxn ang="0">
                  <a:pos x="0" y="4"/>
                </a:cxn>
                <a:cxn ang="0">
                  <a:pos x="0" y="8"/>
                </a:cxn>
                <a:cxn ang="0">
                  <a:pos x="0" y="8"/>
                </a:cxn>
                <a:cxn ang="0">
                  <a:pos x="0" y="12"/>
                </a:cxn>
                <a:cxn ang="0">
                  <a:pos x="2" y="14"/>
                </a:cxn>
                <a:cxn ang="0">
                  <a:pos x="4" y="16"/>
                </a:cxn>
                <a:cxn ang="0">
                  <a:pos x="8" y="16"/>
                </a:cxn>
                <a:cxn ang="0">
                  <a:pos x="8" y="16"/>
                </a:cxn>
                <a:cxn ang="0">
                  <a:pos x="12" y="16"/>
                </a:cxn>
                <a:cxn ang="0">
                  <a:pos x="14" y="14"/>
                </a:cxn>
                <a:cxn ang="0">
                  <a:pos x="16" y="12"/>
                </a:cxn>
                <a:cxn ang="0">
                  <a:pos x="16" y="8"/>
                </a:cxn>
                <a:cxn ang="0">
                  <a:pos x="16" y="8"/>
                </a:cxn>
                <a:cxn ang="0">
                  <a:pos x="16" y="4"/>
                </a:cxn>
                <a:cxn ang="0">
                  <a:pos x="14" y="2"/>
                </a:cxn>
                <a:cxn ang="0">
                  <a:pos x="12" y="0"/>
                </a:cxn>
                <a:cxn ang="0">
                  <a:pos x="8" y="0"/>
                </a:cxn>
              </a:cxnLst>
              <a:rect l="0" t="0" r="r" b="b"/>
              <a:pathLst>
                <a:path w="16" h="16">
                  <a:moveTo>
                    <a:pt x="8" y="0"/>
                  </a:moveTo>
                  <a:lnTo>
                    <a:pt x="8" y="0"/>
                  </a:lnTo>
                  <a:lnTo>
                    <a:pt x="4" y="0"/>
                  </a:lnTo>
                  <a:lnTo>
                    <a:pt x="2" y="2"/>
                  </a:lnTo>
                  <a:lnTo>
                    <a:pt x="0" y="4"/>
                  </a:lnTo>
                  <a:lnTo>
                    <a:pt x="0" y="8"/>
                  </a:lnTo>
                  <a:lnTo>
                    <a:pt x="0" y="8"/>
                  </a:lnTo>
                  <a:lnTo>
                    <a:pt x="0" y="12"/>
                  </a:lnTo>
                  <a:lnTo>
                    <a:pt x="2" y="14"/>
                  </a:lnTo>
                  <a:lnTo>
                    <a:pt x="4" y="16"/>
                  </a:lnTo>
                  <a:lnTo>
                    <a:pt x="8" y="16"/>
                  </a:lnTo>
                  <a:lnTo>
                    <a:pt x="8" y="16"/>
                  </a:lnTo>
                  <a:lnTo>
                    <a:pt x="12" y="16"/>
                  </a:lnTo>
                  <a:lnTo>
                    <a:pt x="14" y="14"/>
                  </a:lnTo>
                  <a:lnTo>
                    <a:pt x="16" y="12"/>
                  </a:lnTo>
                  <a:lnTo>
                    <a:pt x="16" y="8"/>
                  </a:lnTo>
                  <a:lnTo>
                    <a:pt x="16" y="8"/>
                  </a:lnTo>
                  <a:lnTo>
                    <a:pt x="16" y="4"/>
                  </a:lnTo>
                  <a:lnTo>
                    <a:pt x="14" y="2"/>
                  </a:lnTo>
                  <a:lnTo>
                    <a:pt x="12" y="0"/>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65" name="Freeform 62"/>
            <p:cNvSpPr/>
            <p:nvPr/>
          </p:nvSpPr>
          <p:spPr bwMode="auto">
            <a:xfrm>
              <a:off x="6434138" y="939800"/>
              <a:ext cx="25400" cy="25400"/>
            </a:xfrm>
            <a:custGeom>
              <a:avLst/>
              <a:gdLst/>
              <a:ahLst/>
              <a:cxnLst>
                <a:cxn ang="0">
                  <a:pos x="8" y="0"/>
                </a:cxn>
                <a:cxn ang="0">
                  <a:pos x="8" y="0"/>
                </a:cxn>
                <a:cxn ang="0">
                  <a:pos x="4" y="0"/>
                </a:cxn>
                <a:cxn ang="0">
                  <a:pos x="2" y="2"/>
                </a:cxn>
                <a:cxn ang="0">
                  <a:pos x="0" y="4"/>
                </a:cxn>
                <a:cxn ang="0">
                  <a:pos x="0" y="8"/>
                </a:cxn>
                <a:cxn ang="0">
                  <a:pos x="0" y="8"/>
                </a:cxn>
                <a:cxn ang="0">
                  <a:pos x="0" y="12"/>
                </a:cxn>
                <a:cxn ang="0">
                  <a:pos x="2" y="14"/>
                </a:cxn>
                <a:cxn ang="0">
                  <a:pos x="4" y="16"/>
                </a:cxn>
                <a:cxn ang="0">
                  <a:pos x="8" y="16"/>
                </a:cxn>
                <a:cxn ang="0">
                  <a:pos x="8" y="16"/>
                </a:cxn>
                <a:cxn ang="0">
                  <a:pos x="12" y="16"/>
                </a:cxn>
                <a:cxn ang="0">
                  <a:pos x="14" y="14"/>
                </a:cxn>
                <a:cxn ang="0">
                  <a:pos x="16" y="12"/>
                </a:cxn>
                <a:cxn ang="0">
                  <a:pos x="16" y="8"/>
                </a:cxn>
                <a:cxn ang="0">
                  <a:pos x="16" y="8"/>
                </a:cxn>
                <a:cxn ang="0">
                  <a:pos x="16" y="4"/>
                </a:cxn>
                <a:cxn ang="0">
                  <a:pos x="14" y="2"/>
                </a:cxn>
                <a:cxn ang="0">
                  <a:pos x="12" y="0"/>
                </a:cxn>
                <a:cxn ang="0">
                  <a:pos x="8" y="0"/>
                </a:cxn>
              </a:cxnLst>
              <a:rect l="0" t="0" r="r" b="b"/>
              <a:pathLst>
                <a:path w="16" h="16">
                  <a:moveTo>
                    <a:pt x="8" y="0"/>
                  </a:moveTo>
                  <a:lnTo>
                    <a:pt x="8" y="0"/>
                  </a:lnTo>
                  <a:lnTo>
                    <a:pt x="4" y="0"/>
                  </a:lnTo>
                  <a:lnTo>
                    <a:pt x="2" y="2"/>
                  </a:lnTo>
                  <a:lnTo>
                    <a:pt x="0" y="4"/>
                  </a:lnTo>
                  <a:lnTo>
                    <a:pt x="0" y="8"/>
                  </a:lnTo>
                  <a:lnTo>
                    <a:pt x="0" y="8"/>
                  </a:lnTo>
                  <a:lnTo>
                    <a:pt x="0" y="12"/>
                  </a:lnTo>
                  <a:lnTo>
                    <a:pt x="2" y="14"/>
                  </a:lnTo>
                  <a:lnTo>
                    <a:pt x="4" y="16"/>
                  </a:lnTo>
                  <a:lnTo>
                    <a:pt x="8" y="16"/>
                  </a:lnTo>
                  <a:lnTo>
                    <a:pt x="8" y="16"/>
                  </a:lnTo>
                  <a:lnTo>
                    <a:pt x="12" y="16"/>
                  </a:lnTo>
                  <a:lnTo>
                    <a:pt x="14" y="14"/>
                  </a:lnTo>
                  <a:lnTo>
                    <a:pt x="16" y="12"/>
                  </a:lnTo>
                  <a:lnTo>
                    <a:pt x="16" y="8"/>
                  </a:lnTo>
                  <a:lnTo>
                    <a:pt x="16" y="8"/>
                  </a:lnTo>
                  <a:lnTo>
                    <a:pt x="16" y="4"/>
                  </a:lnTo>
                  <a:lnTo>
                    <a:pt x="14" y="2"/>
                  </a:lnTo>
                  <a:lnTo>
                    <a:pt x="12" y="0"/>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66" name="Freeform 63"/>
            <p:cNvSpPr/>
            <p:nvPr/>
          </p:nvSpPr>
          <p:spPr bwMode="auto">
            <a:xfrm>
              <a:off x="5046663" y="565150"/>
              <a:ext cx="25400" cy="25400"/>
            </a:xfrm>
            <a:custGeom>
              <a:avLst/>
              <a:gdLst/>
              <a:ahLst/>
              <a:cxnLst>
                <a:cxn ang="0">
                  <a:pos x="8" y="0"/>
                </a:cxn>
                <a:cxn ang="0">
                  <a:pos x="8" y="0"/>
                </a:cxn>
                <a:cxn ang="0">
                  <a:pos x="4" y="0"/>
                </a:cxn>
                <a:cxn ang="0">
                  <a:pos x="2" y="2"/>
                </a:cxn>
                <a:cxn ang="0">
                  <a:pos x="0" y="4"/>
                </a:cxn>
                <a:cxn ang="0">
                  <a:pos x="0" y="8"/>
                </a:cxn>
                <a:cxn ang="0">
                  <a:pos x="0" y="8"/>
                </a:cxn>
                <a:cxn ang="0">
                  <a:pos x="0" y="12"/>
                </a:cxn>
                <a:cxn ang="0">
                  <a:pos x="2" y="14"/>
                </a:cxn>
                <a:cxn ang="0">
                  <a:pos x="4" y="16"/>
                </a:cxn>
                <a:cxn ang="0">
                  <a:pos x="8" y="16"/>
                </a:cxn>
                <a:cxn ang="0">
                  <a:pos x="8" y="16"/>
                </a:cxn>
                <a:cxn ang="0">
                  <a:pos x="12" y="16"/>
                </a:cxn>
                <a:cxn ang="0">
                  <a:pos x="14" y="14"/>
                </a:cxn>
                <a:cxn ang="0">
                  <a:pos x="16" y="12"/>
                </a:cxn>
                <a:cxn ang="0">
                  <a:pos x="16" y="8"/>
                </a:cxn>
                <a:cxn ang="0">
                  <a:pos x="16" y="8"/>
                </a:cxn>
                <a:cxn ang="0">
                  <a:pos x="16" y="4"/>
                </a:cxn>
                <a:cxn ang="0">
                  <a:pos x="14" y="2"/>
                </a:cxn>
                <a:cxn ang="0">
                  <a:pos x="12" y="0"/>
                </a:cxn>
                <a:cxn ang="0">
                  <a:pos x="8" y="0"/>
                </a:cxn>
              </a:cxnLst>
              <a:rect l="0" t="0" r="r" b="b"/>
              <a:pathLst>
                <a:path w="16" h="16">
                  <a:moveTo>
                    <a:pt x="8" y="0"/>
                  </a:moveTo>
                  <a:lnTo>
                    <a:pt x="8" y="0"/>
                  </a:lnTo>
                  <a:lnTo>
                    <a:pt x="4" y="0"/>
                  </a:lnTo>
                  <a:lnTo>
                    <a:pt x="2" y="2"/>
                  </a:lnTo>
                  <a:lnTo>
                    <a:pt x="0" y="4"/>
                  </a:lnTo>
                  <a:lnTo>
                    <a:pt x="0" y="8"/>
                  </a:lnTo>
                  <a:lnTo>
                    <a:pt x="0" y="8"/>
                  </a:lnTo>
                  <a:lnTo>
                    <a:pt x="0" y="12"/>
                  </a:lnTo>
                  <a:lnTo>
                    <a:pt x="2" y="14"/>
                  </a:lnTo>
                  <a:lnTo>
                    <a:pt x="4" y="16"/>
                  </a:lnTo>
                  <a:lnTo>
                    <a:pt x="8" y="16"/>
                  </a:lnTo>
                  <a:lnTo>
                    <a:pt x="8" y="16"/>
                  </a:lnTo>
                  <a:lnTo>
                    <a:pt x="12" y="16"/>
                  </a:lnTo>
                  <a:lnTo>
                    <a:pt x="14" y="14"/>
                  </a:lnTo>
                  <a:lnTo>
                    <a:pt x="16" y="12"/>
                  </a:lnTo>
                  <a:lnTo>
                    <a:pt x="16" y="8"/>
                  </a:lnTo>
                  <a:lnTo>
                    <a:pt x="16" y="8"/>
                  </a:lnTo>
                  <a:lnTo>
                    <a:pt x="16" y="4"/>
                  </a:lnTo>
                  <a:lnTo>
                    <a:pt x="14" y="2"/>
                  </a:lnTo>
                  <a:lnTo>
                    <a:pt x="12" y="0"/>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67" name="Freeform 64"/>
            <p:cNvSpPr/>
            <p:nvPr/>
          </p:nvSpPr>
          <p:spPr bwMode="auto">
            <a:xfrm>
              <a:off x="5046663" y="565150"/>
              <a:ext cx="25400" cy="25400"/>
            </a:xfrm>
            <a:custGeom>
              <a:avLst/>
              <a:gdLst/>
              <a:ahLst/>
              <a:cxnLst>
                <a:cxn ang="0">
                  <a:pos x="8" y="0"/>
                </a:cxn>
                <a:cxn ang="0">
                  <a:pos x="8" y="0"/>
                </a:cxn>
                <a:cxn ang="0">
                  <a:pos x="4" y="0"/>
                </a:cxn>
                <a:cxn ang="0">
                  <a:pos x="2" y="2"/>
                </a:cxn>
                <a:cxn ang="0">
                  <a:pos x="0" y="4"/>
                </a:cxn>
                <a:cxn ang="0">
                  <a:pos x="0" y="8"/>
                </a:cxn>
                <a:cxn ang="0">
                  <a:pos x="0" y="8"/>
                </a:cxn>
                <a:cxn ang="0">
                  <a:pos x="0" y="12"/>
                </a:cxn>
                <a:cxn ang="0">
                  <a:pos x="2" y="14"/>
                </a:cxn>
                <a:cxn ang="0">
                  <a:pos x="4" y="16"/>
                </a:cxn>
                <a:cxn ang="0">
                  <a:pos x="8" y="16"/>
                </a:cxn>
                <a:cxn ang="0">
                  <a:pos x="8" y="16"/>
                </a:cxn>
                <a:cxn ang="0">
                  <a:pos x="12" y="16"/>
                </a:cxn>
                <a:cxn ang="0">
                  <a:pos x="14" y="14"/>
                </a:cxn>
                <a:cxn ang="0">
                  <a:pos x="16" y="12"/>
                </a:cxn>
                <a:cxn ang="0">
                  <a:pos x="16" y="8"/>
                </a:cxn>
                <a:cxn ang="0">
                  <a:pos x="16" y="8"/>
                </a:cxn>
                <a:cxn ang="0">
                  <a:pos x="16" y="4"/>
                </a:cxn>
                <a:cxn ang="0">
                  <a:pos x="14" y="2"/>
                </a:cxn>
                <a:cxn ang="0">
                  <a:pos x="12" y="0"/>
                </a:cxn>
                <a:cxn ang="0">
                  <a:pos x="8" y="0"/>
                </a:cxn>
              </a:cxnLst>
              <a:rect l="0" t="0" r="r" b="b"/>
              <a:pathLst>
                <a:path w="16" h="16">
                  <a:moveTo>
                    <a:pt x="8" y="0"/>
                  </a:moveTo>
                  <a:lnTo>
                    <a:pt x="8" y="0"/>
                  </a:lnTo>
                  <a:lnTo>
                    <a:pt x="4" y="0"/>
                  </a:lnTo>
                  <a:lnTo>
                    <a:pt x="2" y="2"/>
                  </a:lnTo>
                  <a:lnTo>
                    <a:pt x="0" y="4"/>
                  </a:lnTo>
                  <a:lnTo>
                    <a:pt x="0" y="8"/>
                  </a:lnTo>
                  <a:lnTo>
                    <a:pt x="0" y="8"/>
                  </a:lnTo>
                  <a:lnTo>
                    <a:pt x="0" y="12"/>
                  </a:lnTo>
                  <a:lnTo>
                    <a:pt x="2" y="14"/>
                  </a:lnTo>
                  <a:lnTo>
                    <a:pt x="4" y="16"/>
                  </a:lnTo>
                  <a:lnTo>
                    <a:pt x="8" y="16"/>
                  </a:lnTo>
                  <a:lnTo>
                    <a:pt x="8" y="16"/>
                  </a:lnTo>
                  <a:lnTo>
                    <a:pt x="12" y="16"/>
                  </a:lnTo>
                  <a:lnTo>
                    <a:pt x="14" y="14"/>
                  </a:lnTo>
                  <a:lnTo>
                    <a:pt x="16" y="12"/>
                  </a:lnTo>
                  <a:lnTo>
                    <a:pt x="16" y="8"/>
                  </a:lnTo>
                  <a:lnTo>
                    <a:pt x="16" y="8"/>
                  </a:lnTo>
                  <a:lnTo>
                    <a:pt x="16" y="4"/>
                  </a:lnTo>
                  <a:lnTo>
                    <a:pt x="14" y="2"/>
                  </a:lnTo>
                  <a:lnTo>
                    <a:pt x="12" y="0"/>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68" name="Freeform 65"/>
            <p:cNvSpPr/>
            <p:nvPr/>
          </p:nvSpPr>
          <p:spPr bwMode="auto">
            <a:xfrm>
              <a:off x="3516313" y="41592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69" name="Freeform 66"/>
            <p:cNvSpPr/>
            <p:nvPr/>
          </p:nvSpPr>
          <p:spPr bwMode="auto">
            <a:xfrm>
              <a:off x="3516313" y="41592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70" name="Freeform 67"/>
            <p:cNvSpPr/>
            <p:nvPr/>
          </p:nvSpPr>
          <p:spPr bwMode="auto">
            <a:xfrm>
              <a:off x="4281488" y="54927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71" name="Freeform 68"/>
            <p:cNvSpPr/>
            <p:nvPr/>
          </p:nvSpPr>
          <p:spPr bwMode="auto">
            <a:xfrm>
              <a:off x="4281488" y="54927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72" name="Freeform 69"/>
            <p:cNvSpPr/>
            <p:nvPr/>
          </p:nvSpPr>
          <p:spPr bwMode="auto">
            <a:xfrm>
              <a:off x="4506913" y="495300"/>
              <a:ext cx="19050"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0" y="12"/>
                </a:cxn>
                <a:cxn ang="0">
                  <a:pos x="12" y="8"/>
                </a:cxn>
                <a:cxn ang="0">
                  <a:pos x="12" y="8"/>
                </a:cxn>
                <a:cxn ang="0">
                  <a:pos x="10" y="2"/>
                </a:cxn>
                <a:cxn ang="0">
                  <a:pos x="6" y="0"/>
                </a:cxn>
              </a:cxnLst>
              <a:rect l="0" t="0" r="r" b="b"/>
              <a:pathLst>
                <a:path w="12" h="14">
                  <a:moveTo>
                    <a:pt x="6" y="0"/>
                  </a:moveTo>
                  <a:lnTo>
                    <a:pt x="6" y="0"/>
                  </a:lnTo>
                  <a:lnTo>
                    <a:pt x="2" y="2"/>
                  </a:lnTo>
                  <a:lnTo>
                    <a:pt x="0" y="8"/>
                  </a:lnTo>
                  <a:lnTo>
                    <a:pt x="0" y="8"/>
                  </a:lnTo>
                  <a:lnTo>
                    <a:pt x="2" y="12"/>
                  </a:lnTo>
                  <a:lnTo>
                    <a:pt x="6" y="14"/>
                  </a:lnTo>
                  <a:lnTo>
                    <a:pt x="6" y="14"/>
                  </a:lnTo>
                  <a:lnTo>
                    <a:pt x="10" y="12"/>
                  </a:lnTo>
                  <a:lnTo>
                    <a:pt x="12" y="8"/>
                  </a:lnTo>
                  <a:lnTo>
                    <a:pt x="12" y="8"/>
                  </a:lnTo>
                  <a:lnTo>
                    <a:pt x="10"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73" name="Freeform 70"/>
            <p:cNvSpPr/>
            <p:nvPr/>
          </p:nvSpPr>
          <p:spPr bwMode="auto">
            <a:xfrm>
              <a:off x="4506913" y="495300"/>
              <a:ext cx="19050"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0" y="12"/>
                </a:cxn>
                <a:cxn ang="0">
                  <a:pos x="12" y="8"/>
                </a:cxn>
                <a:cxn ang="0">
                  <a:pos x="12" y="8"/>
                </a:cxn>
                <a:cxn ang="0">
                  <a:pos x="10" y="2"/>
                </a:cxn>
                <a:cxn ang="0">
                  <a:pos x="6" y="0"/>
                </a:cxn>
              </a:cxnLst>
              <a:rect l="0" t="0" r="r" b="b"/>
              <a:pathLst>
                <a:path w="12" h="14">
                  <a:moveTo>
                    <a:pt x="6" y="0"/>
                  </a:moveTo>
                  <a:lnTo>
                    <a:pt x="6" y="0"/>
                  </a:lnTo>
                  <a:lnTo>
                    <a:pt x="2" y="2"/>
                  </a:lnTo>
                  <a:lnTo>
                    <a:pt x="0" y="8"/>
                  </a:lnTo>
                  <a:lnTo>
                    <a:pt x="0" y="8"/>
                  </a:lnTo>
                  <a:lnTo>
                    <a:pt x="2" y="12"/>
                  </a:lnTo>
                  <a:lnTo>
                    <a:pt x="6" y="14"/>
                  </a:lnTo>
                  <a:lnTo>
                    <a:pt x="6" y="14"/>
                  </a:lnTo>
                  <a:lnTo>
                    <a:pt x="10" y="12"/>
                  </a:lnTo>
                  <a:lnTo>
                    <a:pt x="12" y="8"/>
                  </a:lnTo>
                  <a:lnTo>
                    <a:pt x="12" y="8"/>
                  </a:lnTo>
                  <a:lnTo>
                    <a:pt x="10"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74" name="Freeform 71"/>
            <p:cNvSpPr/>
            <p:nvPr/>
          </p:nvSpPr>
          <p:spPr bwMode="auto">
            <a:xfrm>
              <a:off x="4487863" y="736600"/>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75" name="Freeform 72"/>
            <p:cNvSpPr/>
            <p:nvPr/>
          </p:nvSpPr>
          <p:spPr bwMode="auto">
            <a:xfrm>
              <a:off x="4487863" y="736600"/>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76" name="Freeform 73"/>
            <p:cNvSpPr/>
            <p:nvPr/>
          </p:nvSpPr>
          <p:spPr bwMode="auto">
            <a:xfrm>
              <a:off x="4068763" y="247650"/>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77" name="Freeform 74"/>
            <p:cNvSpPr/>
            <p:nvPr/>
          </p:nvSpPr>
          <p:spPr bwMode="auto">
            <a:xfrm>
              <a:off x="4068763" y="247650"/>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78" name="Freeform 75"/>
            <p:cNvSpPr/>
            <p:nvPr/>
          </p:nvSpPr>
          <p:spPr bwMode="auto">
            <a:xfrm>
              <a:off x="6472238" y="666750"/>
              <a:ext cx="22225" cy="19050"/>
            </a:xfrm>
            <a:custGeom>
              <a:avLst/>
              <a:gdLst/>
              <a:ahLst/>
              <a:cxnLst>
                <a:cxn ang="0">
                  <a:pos x="6" y="0"/>
                </a:cxn>
                <a:cxn ang="0">
                  <a:pos x="6" y="0"/>
                </a:cxn>
                <a:cxn ang="0">
                  <a:pos x="2" y="2"/>
                </a:cxn>
                <a:cxn ang="0">
                  <a:pos x="0" y="6"/>
                </a:cxn>
                <a:cxn ang="0">
                  <a:pos x="0" y="6"/>
                </a:cxn>
                <a:cxn ang="0">
                  <a:pos x="2" y="10"/>
                </a:cxn>
                <a:cxn ang="0">
                  <a:pos x="6" y="12"/>
                </a:cxn>
                <a:cxn ang="0">
                  <a:pos x="6" y="12"/>
                </a:cxn>
                <a:cxn ang="0">
                  <a:pos x="12" y="10"/>
                </a:cxn>
                <a:cxn ang="0">
                  <a:pos x="14" y="6"/>
                </a:cxn>
                <a:cxn ang="0">
                  <a:pos x="14" y="6"/>
                </a:cxn>
                <a:cxn ang="0">
                  <a:pos x="12" y="2"/>
                </a:cxn>
                <a:cxn ang="0">
                  <a:pos x="6" y="0"/>
                </a:cxn>
              </a:cxnLst>
              <a:rect l="0" t="0" r="r" b="b"/>
              <a:pathLst>
                <a:path w="14" h="12">
                  <a:moveTo>
                    <a:pt x="6" y="0"/>
                  </a:moveTo>
                  <a:lnTo>
                    <a:pt x="6" y="0"/>
                  </a:lnTo>
                  <a:lnTo>
                    <a:pt x="2" y="2"/>
                  </a:lnTo>
                  <a:lnTo>
                    <a:pt x="0" y="6"/>
                  </a:lnTo>
                  <a:lnTo>
                    <a:pt x="0" y="6"/>
                  </a:lnTo>
                  <a:lnTo>
                    <a:pt x="2" y="10"/>
                  </a:lnTo>
                  <a:lnTo>
                    <a:pt x="6" y="12"/>
                  </a:lnTo>
                  <a:lnTo>
                    <a:pt x="6" y="12"/>
                  </a:lnTo>
                  <a:lnTo>
                    <a:pt x="12" y="10"/>
                  </a:lnTo>
                  <a:lnTo>
                    <a:pt x="14" y="6"/>
                  </a:lnTo>
                  <a:lnTo>
                    <a:pt x="14" y="6"/>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79" name="Freeform 76"/>
            <p:cNvSpPr/>
            <p:nvPr/>
          </p:nvSpPr>
          <p:spPr bwMode="auto">
            <a:xfrm>
              <a:off x="6472238" y="666750"/>
              <a:ext cx="22225" cy="19050"/>
            </a:xfrm>
            <a:custGeom>
              <a:avLst/>
              <a:gdLst/>
              <a:ahLst/>
              <a:cxnLst>
                <a:cxn ang="0">
                  <a:pos x="6" y="0"/>
                </a:cxn>
                <a:cxn ang="0">
                  <a:pos x="6" y="0"/>
                </a:cxn>
                <a:cxn ang="0">
                  <a:pos x="2" y="2"/>
                </a:cxn>
                <a:cxn ang="0">
                  <a:pos x="0" y="6"/>
                </a:cxn>
                <a:cxn ang="0">
                  <a:pos x="0" y="6"/>
                </a:cxn>
                <a:cxn ang="0">
                  <a:pos x="2" y="10"/>
                </a:cxn>
                <a:cxn ang="0">
                  <a:pos x="6" y="12"/>
                </a:cxn>
                <a:cxn ang="0">
                  <a:pos x="6" y="12"/>
                </a:cxn>
                <a:cxn ang="0">
                  <a:pos x="12" y="10"/>
                </a:cxn>
                <a:cxn ang="0">
                  <a:pos x="14" y="6"/>
                </a:cxn>
                <a:cxn ang="0">
                  <a:pos x="14" y="6"/>
                </a:cxn>
                <a:cxn ang="0">
                  <a:pos x="12" y="2"/>
                </a:cxn>
                <a:cxn ang="0">
                  <a:pos x="6" y="0"/>
                </a:cxn>
              </a:cxnLst>
              <a:rect l="0" t="0" r="r" b="b"/>
              <a:pathLst>
                <a:path w="14" h="12">
                  <a:moveTo>
                    <a:pt x="6" y="0"/>
                  </a:moveTo>
                  <a:lnTo>
                    <a:pt x="6" y="0"/>
                  </a:lnTo>
                  <a:lnTo>
                    <a:pt x="2" y="2"/>
                  </a:lnTo>
                  <a:lnTo>
                    <a:pt x="0" y="6"/>
                  </a:lnTo>
                  <a:lnTo>
                    <a:pt x="0" y="6"/>
                  </a:lnTo>
                  <a:lnTo>
                    <a:pt x="2" y="10"/>
                  </a:lnTo>
                  <a:lnTo>
                    <a:pt x="6" y="12"/>
                  </a:lnTo>
                  <a:lnTo>
                    <a:pt x="6" y="12"/>
                  </a:lnTo>
                  <a:lnTo>
                    <a:pt x="12" y="10"/>
                  </a:lnTo>
                  <a:lnTo>
                    <a:pt x="14" y="6"/>
                  </a:lnTo>
                  <a:lnTo>
                    <a:pt x="14" y="6"/>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80" name="Freeform 77"/>
            <p:cNvSpPr/>
            <p:nvPr/>
          </p:nvSpPr>
          <p:spPr bwMode="auto">
            <a:xfrm>
              <a:off x="6354763" y="301625"/>
              <a:ext cx="22225" cy="19050"/>
            </a:xfrm>
            <a:custGeom>
              <a:avLst/>
              <a:gdLst/>
              <a:ahLst/>
              <a:cxnLst>
                <a:cxn ang="0">
                  <a:pos x="8" y="0"/>
                </a:cxn>
                <a:cxn ang="0">
                  <a:pos x="8" y="0"/>
                </a:cxn>
                <a:cxn ang="0">
                  <a:pos x="2" y="2"/>
                </a:cxn>
                <a:cxn ang="0">
                  <a:pos x="0" y="6"/>
                </a:cxn>
                <a:cxn ang="0">
                  <a:pos x="0" y="6"/>
                </a:cxn>
                <a:cxn ang="0">
                  <a:pos x="2" y="10"/>
                </a:cxn>
                <a:cxn ang="0">
                  <a:pos x="8" y="12"/>
                </a:cxn>
                <a:cxn ang="0">
                  <a:pos x="8" y="12"/>
                </a:cxn>
                <a:cxn ang="0">
                  <a:pos x="12" y="10"/>
                </a:cxn>
                <a:cxn ang="0">
                  <a:pos x="14" y="6"/>
                </a:cxn>
                <a:cxn ang="0">
                  <a:pos x="14" y="6"/>
                </a:cxn>
                <a:cxn ang="0">
                  <a:pos x="12" y="2"/>
                </a:cxn>
                <a:cxn ang="0">
                  <a:pos x="8" y="0"/>
                </a:cxn>
              </a:cxnLst>
              <a:rect l="0" t="0" r="r" b="b"/>
              <a:pathLst>
                <a:path w="14" h="12">
                  <a:moveTo>
                    <a:pt x="8" y="0"/>
                  </a:moveTo>
                  <a:lnTo>
                    <a:pt x="8" y="0"/>
                  </a:lnTo>
                  <a:lnTo>
                    <a:pt x="2" y="2"/>
                  </a:lnTo>
                  <a:lnTo>
                    <a:pt x="0" y="6"/>
                  </a:lnTo>
                  <a:lnTo>
                    <a:pt x="0" y="6"/>
                  </a:lnTo>
                  <a:lnTo>
                    <a:pt x="2" y="10"/>
                  </a:lnTo>
                  <a:lnTo>
                    <a:pt x="8" y="12"/>
                  </a:lnTo>
                  <a:lnTo>
                    <a:pt x="8" y="12"/>
                  </a:lnTo>
                  <a:lnTo>
                    <a:pt x="12" y="10"/>
                  </a:lnTo>
                  <a:lnTo>
                    <a:pt x="14" y="6"/>
                  </a:lnTo>
                  <a:lnTo>
                    <a:pt x="14"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81" name="Freeform 78"/>
            <p:cNvSpPr/>
            <p:nvPr/>
          </p:nvSpPr>
          <p:spPr bwMode="auto">
            <a:xfrm>
              <a:off x="6354763" y="301625"/>
              <a:ext cx="22225" cy="19050"/>
            </a:xfrm>
            <a:custGeom>
              <a:avLst/>
              <a:gdLst/>
              <a:ahLst/>
              <a:cxnLst>
                <a:cxn ang="0">
                  <a:pos x="8" y="0"/>
                </a:cxn>
                <a:cxn ang="0">
                  <a:pos x="8" y="0"/>
                </a:cxn>
                <a:cxn ang="0">
                  <a:pos x="2" y="2"/>
                </a:cxn>
                <a:cxn ang="0">
                  <a:pos x="0" y="6"/>
                </a:cxn>
                <a:cxn ang="0">
                  <a:pos x="0" y="6"/>
                </a:cxn>
                <a:cxn ang="0">
                  <a:pos x="2" y="10"/>
                </a:cxn>
                <a:cxn ang="0">
                  <a:pos x="8" y="12"/>
                </a:cxn>
                <a:cxn ang="0">
                  <a:pos x="8" y="12"/>
                </a:cxn>
                <a:cxn ang="0">
                  <a:pos x="12" y="10"/>
                </a:cxn>
                <a:cxn ang="0">
                  <a:pos x="14" y="6"/>
                </a:cxn>
                <a:cxn ang="0">
                  <a:pos x="14" y="6"/>
                </a:cxn>
                <a:cxn ang="0">
                  <a:pos x="12" y="2"/>
                </a:cxn>
                <a:cxn ang="0">
                  <a:pos x="8" y="0"/>
                </a:cxn>
              </a:cxnLst>
              <a:rect l="0" t="0" r="r" b="b"/>
              <a:pathLst>
                <a:path w="14" h="12">
                  <a:moveTo>
                    <a:pt x="8" y="0"/>
                  </a:moveTo>
                  <a:lnTo>
                    <a:pt x="8" y="0"/>
                  </a:lnTo>
                  <a:lnTo>
                    <a:pt x="2" y="2"/>
                  </a:lnTo>
                  <a:lnTo>
                    <a:pt x="0" y="6"/>
                  </a:lnTo>
                  <a:lnTo>
                    <a:pt x="0" y="6"/>
                  </a:lnTo>
                  <a:lnTo>
                    <a:pt x="2" y="10"/>
                  </a:lnTo>
                  <a:lnTo>
                    <a:pt x="8" y="12"/>
                  </a:lnTo>
                  <a:lnTo>
                    <a:pt x="8" y="12"/>
                  </a:lnTo>
                  <a:lnTo>
                    <a:pt x="12" y="10"/>
                  </a:lnTo>
                  <a:lnTo>
                    <a:pt x="14" y="6"/>
                  </a:lnTo>
                  <a:lnTo>
                    <a:pt x="14"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82" name="Freeform 79"/>
            <p:cNvSpPr/>
            <p:nvPr/>
          </p:nvSpPr>
          <p:spPr bwMode="auto">
            <a:xfrm>
              <a:off x="5500688" y="939800"/>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83" name="Freeform 80"/>
            <p:cNvSpPr/>
            <p:nvPr/>
          </p:nvSpPr>
          <p:spPr bwMode="auto">
            <a:xfrm>
              <a:off x="5500688" y="939800"/>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84" name="Freeform 81"/>
            <p:cNvSpPr/>
            <p:nvPr/>
          </p:nvSpPr>
          <p:spPr bwMode="auto">
            <a:xfrm>
              <a:off x="3757613" y="666750"/>
              <a:ext cx="22225" cy="19050"/>
            </a:xfrm>
            <a:custGeom>
              <a:avLst/>
              <a:gdLst/>
              <a:ahLst/>
              <a:cxnLst>
                <a:cxn ang="0">
                  <a:pos x="6" y="0"/>
                </a:cxn>
                <a:cxn ang="0">
                  <a:pos x="6" y="0"/>
                </a:cxn>
                <a:cxn ang="0">
                  <a:pos x="2" y="2"/>
                </a:cxn>
                <a:cxn ang="0">
                  <a:pos x="0" y="6"/>
                </a:cxn>
                <a:cxn ang="0">
                  <a:pos x="0" y="6"/>
                </a:cxn>
                <a:cxn ang="0">
                  <a:pos x="2" y="10"/>
                </a:cxn>
                <a:cxn ang="0">
                  <a:pos x="6" y="12"/>
                </a:cxn>
                <a:cxn ang="0">
                  <a:pos x="6" y="12"/>
                </a:cxn>
                <a:cxn ang="0">
                  <a:pos x="12" y="10"/>
                </a:cxn>
                <a:cxn ang="0">
                  <a:pos x="14" y="6"/>
                </a:cxn>
                <a:cxn ang="0">
                  <a:pos x="14" y="6"/>
                </a:cxn>
                <a:cxn ang="0">
                  <a:pos x="12" y="2"/>
                </a:cxn>
                <a:cxn ang="0">
                  <a:pos x="6" y="0"/>
                </a:cxn>
              </a:cxnLst>
              <a:rect l="0" t="0" r="r" b="b"/>
              <a:pathLst>
                <a:path w="14" h="12">
                  <a:moveTo>
                    <a:pt x="6" y="0"/>
                  </a:moveTo>
                  <a:lnTo>
                    <a:pt x="6" y="0"/>
                  </a:lnTo>
                  <a:lnTo>
                    <a:pt x="2" y="2"/>
                  </a:lnTo>
                  <a:lnTo>
                    <a:pt x="0" y="6"/>
                  </a:lnTo>
                  <a:lnTo>
                    <a:pt x="0" y="6"/>
                  </a:lnTo>
                  <a:lnTo>
                    <a:pt x="2" y="10"/>
                  </a:lnTo>
                  <a:lnTo>
                    <a:pt x="6" y="12"/>
                  </a:lnTo>
                  <a:lnTo>
                    <a:pt x="6" y="12"/>
                  </a:lnTo>
                  <a:lnTo>
                    <a:pt x="12" y="10"/>
                  </a:lnTo>
                  <a:lnTo>
                    <a:pt x="14" y="6"/>
                  </a:lnTo>
                  <a:lnTo>
                    <a:pt x="14" y="6"/>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85" name="Freeform 82"/>
            <p:cNvSpPr/>
            <p:nvPr/>
          </p:nvSpPr>
          <p:spPr bwMode="auto">
            <a:xfrm>
              <a:off x="3757613" y="666750"/>
              <a:ext cx="22225" cy="19050"/>
            </a:xfrm>
            <a:custGeom>
              <a:avLst/>
              <a:gdLst/>
              <a:ahLst/>
              <a:cxnLst>
                <a:cxn ang="0">
                  <a:pos x="6" y="0"/>
                </a:cxn>
                <a:cxn ang="0">
                  <a:pos x="6" y="0"/>
                </a:cxn>
                <a:cxn ang="0">
                  <a:pos x="2" y="2"/>
                </a:cxn>
                <a:cxn ang="0">
                  <a:pos x="0" y="6"/>
                </a:cxn>
                <a:cxn ang="0">
                  <a:pos x="0" y="6"/>
                </a:cxn>
                <a:cxn ang="0">
                  <a:pos x="2" y="10"/>
                </a:cxn>
                <a:cxn ang="0">
                  <a:pos x="6" y="12"/>
                </a:cxn>
                <a:cxn ang="0">
                  <a:pos x="6" y="12"/>
                </a:cxn>
                <a:cxn ang="0">
                  <a:pos x="12" y="10"/>
                </a:cxn>
                <a:cxn ang="0">
                  <a:pos x="14" y="6"/>
                </a:cxn>
                <a:cxn ang="0">
                  <a:pos x="14" y="6"/>
                </a:cxn>
                <a:cxn ang="0">
                  <a:pos x="12" y="2"/>
                </a:cxn>
                <a:cxn ang="0">
                  <a:pos x="6" y="0"/>
                </a:cxn>
              </a:cxnLst>
              <a:rect l="0" t="0" r="r" b="b"/>
              <a:pathLst>
                <a:path w="14" h="12">
                  <a:moveTo>
                    <a:pt x="6" y="0"/>
                  </a:moveTo>
                  <a:lnTo>
                    <a:pt x="6" y="0"/>
                  </a:lnTo>
                  <a:lnTo>
                    <a:pt x="2" y="2"/>
                  </a:lnTo>
                  <a:lnTo>
                    <a:pt x="0" y="6"/>
                  </a:lnTo>
                  <a:lnTo>
                    <a:pt x="0" y="6"/>
                  </a:lnTo>
                  <a:lnTo>
                    <a:pt x="2" y="10"/>
                  </a:lnTo>
                  <a:lnTo>
                    <a:pt x="6" y="12"/>
                  </a:lnTo>
                  <a:lnTo>
                    <a:pt x="6" y="12"/>
                  </a:lnTo>
                  <a:lnTo>
                    <a:pt x="12" y="10"/>
                  </a:lnTo>
                  <a:lnTo>
                    <a:pt x="14" y="6"/>
                  </a:lnTo>
                  <a:lnTo>
                    <a:pt x="14" y="6"/>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86" name="Freeform 83"/>
            <p:cNvSpPr/>
            <p:nvPr/>
          </p:nvSpPr>
          <p:spPr bwMode="auto">
            <a:xfrm>
              <a:off x="1846263" y="638175"/>
              <a:ext cx="19050"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0" y="12"/>
                </a:cxn>
                <a:cxn ang="0">
                  <a:pos x="12" y="8"/>
                </a:cxn>
                <a:cxn ang="0">
                  <a:pos x="12" y="8"/>
                </a:cxn>
                <a:cxn ang="0">
                  <a:pos x="10" y="2"/>
                </a:cxn>
                <a:cxn ang="0">
                  <a:pos x="6" y="0"/>
                </a:cxn>
              </a:cxnLst>
              <a:rect l="0" t="0" r="r" b="b"/>
              <a:pathLst>
                <a:path w="12" h="14">
                  <a:moveTo>
                    <a:pt x="6" y="0"/>
                  </a:moveTo>
                  <a:lnTo>
                    <a:pt x="6" y="0"/>
                  </a:lnTo>
                  <a:lnTo>
                    <a:pt x="2" y="2"/>
                  </a:lnTo>
                  <a:lnTo>
                    <a:pt x="0" y="8"/>
                  </a:lnTo>
                  <a:lnTo>
                    <a:pt x="0" y="8"/>
                  </a:lnTo>
                  <a:lnTo>
                    <a:pt x="2" y="12"/>
                  </a:lnTo>
                  <a:lnTo>
                    <a:pt x="6" y="14"/>
                  </a:lnTo>
                  <a:lnTo>
                    <a:pt x="6" y="14"/>
                  </a:lnTo>
                  <a:lnTo>
                    <a:pt x="10" y="12"/>
                  </a:lnTo>
                  <a:lnTo>
                    <a:pt x="12" y="8"/>
                  </a:lnTo>
                  <a:lnTo>
                    <a:pt x="12" y="8"/>
                  </a:lnTo>
                  <a:lnTo>
                    <a:pt x="10"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87" name="Freeform 84"/>
            <p:cNvSpPr/>
            <p:nvPr/>
          </p:nvSpPr>
          <p:spPr bwMode="auto">
            <a:xfrm>
              <a:off x="1846263" y="638175"/>
              <a:ext cx="19050"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0" y="12"/>
                </a:cxn>
                <a:cxn ang="0">
                  <a:pos x="12" y="8"/>
                </a:cxn>
                <a:cxn ang="0">
                  <a:pos x="12" y="8"/>
                </a:cxn>
                <a:cxn ang="0">
                  <a:pos x="10" y="2"/>
                </a:cxn>
                <a:cxn ang="0">
                  <a:pos x="6" y="0"/>
                </a:cxn>
              </a:cxnLst>
              <a:rect l="0" t="0" r="r" b="b"/>
              <a:pathLst>
                <a:path w="12" h="14">
                  <a:moveTo>
                    <a:pt x="6" y="0"/>
                  </a:moveTo>
                  <a:lnTo>
                    <a:pt x="6" y="0"/>
                  </a:lnTo>
                  <a:lnTo>
                    <a:pt x="2" y="2"/>
                  </a:lnTo>
                  <a:lnTo>
                    <a:pt x="0" y="8"/>
                  </a:lnTo>
                  <a:lnTo>
                    <a:pt x="0" y="8"/>
                  </a:lnTo>
                  <a:lnTo>
                    <a:pt x="2" y="12"/>
                  </a:lnTo>
                  <a:lnTo>
                    <a:pt x="6" y="14"/>
                  </a:lnTo>
                  <a:lnTo>
                    <a:pt x="6" y="14"/>
                  </a:lnTo>
                  <a:lnTo>
                    <a:pt x="10" y="12"/>
                  </a:lnTo>
                  <a:lnTo>
                    <a:pt x="12" y="8"/>
                  </a:lnTo>
                  <a:lnTo>
                    <a:pt x="12" y="8"/>
                  </a:lnTo>
                  <a:lnTo>
                    <a:pt x="10"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88" name="Freeform 85"/>
            <p:cNvSpPr/>
            <p:nvPr/>
          </p:nvSpPr>
          <p:spPr bwMode="auto">
            <a:xfrm>
              <a:off x="2128838" y="28257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89" name="Freeform 86"/>
            <p:cNvSpPr/>
            <p:nvPr/>
          </p:nvSpPr>
          <p:spPr bwMode="auto">
            <a:xfrm>
              <a:off x="2128838" y="28257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90" name="Freeform 87"/>
            <p:cNvSpPr/>
            <p:nvPr/>
          </p:nvSpPr>
          <p:spPr bwMode="auto">
            <a:xfrm>
              <a:off x="5938838" y="355600"/>
              <a:ext cx="53975" cy="53975"/>
            </a:xfrm>
            <a:custGeom>
              <a:avLst/>
              <a:gdLst/>
              <a:ahLst/>
              <a:cxnLst>
                <a:cxn ang="0">
                  <a:pos x="18" y="0"/>
                </a:cxn>
                <a:cxn ang="0">
                  <a:pos x="18" y="0"/>
                </a:cxn>
                <a:cxn ang="0">
                  <a:pos x="10" y="2"/>
                </a:cxn>
                <a:cxn ang="0">
                  <a:pos x="6" y="6"/>
                </a:cxn>
                <a:cxn ang="0">
                  <a:pos x="2" y="10"/>
                </a:cxn>
                <a:cxn ang="0">
                  <a:pos x="0" y="16"/>
                </a:cxn>
                <a:cxn ang="0">
                  <a:pos x="0" y="16"/>
                </a:cxn>
                <a:cxn ang="0">
                  <a:pos x="2" y="24"/>
                </a:cxn>
                <a:cxn ang="0">
                  <a:pos x="6" y="28"/>
                </a:cxn>
                <a:cxn ang="0">
                  <a:pos x="10" y="32"/>
                </a:cxn>
                <a:cxn ang="0">
                  <a:pos x="18" y="34"/>
                </a:cxn>
                <a:cxn ang="0">
                  <a:pos x="18" y="34"/>
                </a:cxn>
                <a:cxn ang="0">
                  <a:pos x="24" y="32"/>
                </a:cxn>
                <a:cxn ang="0">
                  <a:pos x="30" y="28"/>
                </a:cxn>
                <a:cxn ang="0">
                  <a:pos x="34" y="24"/>
                </a:cxn>
                <a:cxn ang="0">
                  <a:pos x="34" y="16"/>
                </a:cxn>
                <a:cxn ang="0">
                  <a:pos x="34" y="16"/>
                </a:cxn>
                <a:cxn ang="0">
                  <a:pos x="34" y="10"/>
                </a:cxn>
                <a:cxn ang="0">
                  <a:pos x="30" y="6"/>
                </a:cxn>
                <a:cxn ang="0">
                  <a:pos x="24" y="2"/>
                </a:cxn>
                <a:cxn ang="0">
                  <a:pos x="18" y="0"/>
                </a:cxn>
              </a:cxnLst>
              <a:rect l="0" t="0" r="r" b="b"/>
              <a:pathLst>
                <a:path w="34" h="34">
                  <a:moveTo>
                    <a:pt x="18" y="0"/>
                  </a:moveTo>
                  <a:lnTo>
                    <a:pt x="18" y="0"/>
                  </a:lnTo>
                  <a:lnTo>
                    <a:pt x="10" y="2"/>
                  </a:lnTo>
                  <a:lnTo>
                    <a:pt x="6" y="6"/>
                  </a:lnTo>
                  <a:lnTo>
                    <a:pt x="2" y="10"/>
                  </a:lnTo>
                  <a:lnTo>
                    <a:pt x="0" y="16"/>
                  </a:lnTo>
                  <a:lnTo>
                    <a:pt x="0" y="16"/>
                  </a:lnTo>
                  <a:lnTo>
                    <a:pt x="2" y="24"/>
                  </a:lnTo>
                  <a:lnTo>
                    <a:pt x="6" y="28"/>
                  </a:lnTo>
                  <a:lnTo>
                    <a:pt x="10" y="32"/>
                  </a:lnTo>
                  <a:lnTo>
                    <a:pt x="18" y="34"/>
                  </a:lnTo>
                  <a:lnTo>
                    <a:pt x="18" y="34"/>
                  </a:lnTo>
                  <a:lnTo>
                    <a:pt x="24" y="32"/>
                  </a:lnTo>
                  <a:lnTo>
                    <a:pt x="30" y="28"/>
                  </a:lnTo>
                  <a:lnTo>
                    <a:pt x="34" y="24"/>
                  </a:lnTo>
                  <a:lnTo>
                    <a:pt x="34" y="16"/>
                  </a:lnTo>
                  <a:lnTo>
                    <a:pt x="34" y="16"/>
                  </a:lnTo>
                  <a:lnTo>
                    <a:pt x="34" y="10"/>
                  </a:lnTo>
                  <a:lnTo>
                    <a:pt x="30" y="6"/>
                  </a:lnTo>
                  <a:lnTo>
                    <a:pt x="24" y="2"/>
                  </a:lnTo>
                  <a:lnTo>
                    <a:pt x="1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91" name="Freeform 88"/>
            <p:cNvSpPr/>
            <p:nvPr/>
          </p:nvSpPr>
          <p:spPr bwMode="auto">
            <a:xfrm>
              <a:off x="5938838" y="355600"/>
              <a:ext cx="53975" cy="53975"/>
            </a:xfrm>
            <a:custGeom>
              <a:avLst/>
              <a:gdLst/>
              <a:ahLst/>
              <a:cxnLst>
                <a:cxn ang="0">
                  <a:pos x="18" y="0"/>
                </a:cxn>
                <a:cxn ang="0">
                  <a:pos x="18" y="0"/>
                </a:cxn>
                <a:cxn ang="0">
                  <a:pos x="10" y="2"/>
                </a:cxn>
                <a:cxn ang="0">
                  <a:pos x="6" y="6"/>
                </a:cxn>
                <a:cxn ang="0">
                  <a:pos x="2" y="10"/>
                </a:cxn>
                <a:cxn ang="0">
                  <a:pos x="0" y="16"/>
                </a:cxn>
                <a:cxn ang="0">
                  <a:pos x="0" y="16"/>
                </a:cxn>
                <a:cxn ang="0">
                  <a:pos x="2" y="24"/>
                </a:cxn>
                <a:cxn ang="0">
                  <a:pos x="6" y="28"/>
                </a:cxn>
                <a:cxn ang="0">
                  <a:pos x="10" y="32"/>
                </a:cxn>
                <a:cxn ang="0">
                  <a:pos x="18" y="34"/>
                </a:cxn>
                <a:cxn ang="0">
                  <a:pos x="18" y="34"/>
                </a:cxn>
                <a:cxn ang="0">
                  <a:pos x="24" y="32"/>
                </a:cxn>
                <a:cxn ang="0">
                  <a:pos x="30" y="28"/>
                </a:cxn>
                <a:cxn ang="0">
                  <a:pos x="34" y="24"/>
                </a:cxn>
                <a:cxn ang="0">
                  <a:pos x="34" y="16"/>
                </a:cxn>
                <a:cxn ang="0">
                  <a:pos x="34" y="16"/>
                </a:cxn>
                <a:cxn ang="0">
                  <a:pos x="34" y="10"/>
                </a:cxn>
                <a:cxn ang="0">
                  <a:pos x="30" y="6"/>
                </a:cxn>
                <a:cxn ang="0">
                  <a:pos x="24" y="2"/>
                </a:cxn>
                <a:cxn ang="0">
                  <a:pos x="18" y="0"/>
                </a:cxn>
              </a:cxnLst>
              <a:rect l="0" t="0" r="r" b="b"/>
              <a:pathLst>
                <a:path w="34" h="34">
                  <a:moveTo>
                    <a:pt x="18" y="0"/>
                  </a:moveTo>
                  <a:lnTo>
                    <a:pt x="18" y="0"/>
                  </a:lnTo>
                  <a:lnTo>
                    <a:pt x="10" y="2"/>
                  </a:lnTo>
                  <a:lnTo>
                    <a:pt x="6" y="6"/>
                  </a:lnTo>
                  <a:lnTo>
                    <a:pt x="2" y="10"/>
                  </a:lnTo>
                  <a:lnTo>
                    <a:pt x="0" y="16"/>
                  </a:lnTo>
                  <a:lnTo>
                    <a:pt x="0" y="16"/>
                  </a:lnTo>
                  <a:lnTo>
                    <a:pt x="2" y="24"/>
                  </a:lnTo>
                  <a:lnTo>
                    <a:pt x="6" y="28"/>
                  </a:lnTo>
                  <a:lnTo>
                    <a:pt x="10" y="32"/>
                  </a:lnTo>
                  <a:lnTo>
                    <a:pt x="18" y="34"/>
                  </a:lnTo>
                  <a:lnTo>
                    <a:pt x="18" y="34"/>
                  </a:lnTo>
                  <a:lnTo>
                    <a:pt x="24" y="32"/>
                  </a:lnTo>
                  <a:lnTo>
                    <a:pt x="30" y="28"/>
                  </a:lnTo>
                  <a:lnTo>
                    <a:pt x="34" y="24"/>
                  </a:lnTo>
                  <a:lnTo>
                    <a:pt x="34" y="16"/>
                  </a:lnTo>
                  <a:lnTo>
                    <a:pt x="34" y="16"/>
                  </a:lnTo>
                  <a:lnTo>
                    <a:pt x="34" y="10"/>
                  </a:lnTo>
                  <a:lnTo>
                    <a:pt x="30" y="6"/>
                  </a:lnTo>
                  <a:lnTo>
                    <a:pt x="24" y="2"/>
                  </a:lnTo>
                  <a:lnTo>
                    <a:pt x="1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92" name="Freeform 89"/>
            <p:cNvSpPr/>
            <p:nvPr/>
          </p:nvSpPr>
          <p:spPr bwMode="auto">
            <a:xfrm>
              <a:off x="4249738" y="863600"/>
              <a:ext cx="53975" cy="53975"/>
            </a:xfrm>
            <a:custGeom>
              <a:avLst/>
              <a:gdLst/>
              <a:ahLst/>
              <a:cxnLst>
                <a:cxn ang="0">
                  <a:pos x="16" y="0"/>
                </a:cxn>
                <a:cxn ang="0">
                  <a:pos x="16" y="0"/>
                </a:cxn>
                <a:cxn ang="0">
                  <a:pos x="10" y="0"/>
                </a:cxn>
                <a:cxn ang="0">
                  <a:pos x="4" y="4"/>
                </a:cxn>
                <a:cxn ang="0">
                  <a:pos x="0" y="10"/>
                </a:cxn>
                <a:cxn ang="0">
                  <a:pos x="0" y="16"/>
                </a:cxn>
                <a:cxn ang="0">
                  <a:pos x="0" y="16"/>
                </a:cxn>
                <a:cxn ang="0">
                  <a:pos x="0" y="24"/>
                </a:cxn>
                <a:cxn ang="0">
                  <a:pos x="4" y="28"/>
                </a:cxn>
                <a:cxn ang="0">
                  <a:pos x="10" y="32"/>
                </a:cxn>
                <a:cxn ang="0">
                  <a:pos x="16" y="34"/>
                </a:cxn>
                <a:cxn ang="0">
                  <a:pos x="16" y="34"/>
                </a:cxn>
                <a:cxn ang="0">
                  <a:pos x="24" y="32"/>
                </a:cxn>
                <a:cxn ang="0">
                  <a:pos x="28" y="28"/>
                </a:cxn>
                <a:cxn ang="0">
                  <a:pos x="32" y="24"/>
                </a:cxn>
                <a:cxn ang="0">
                  <a:pos x="34" y="16"/>
                </a:cxn>
                <a:cxn ang="0">
                  <a:pos x="34" y="16"/>
                </a:cxn>
                <a:cxn ang="0">
                  <a:pos x="32" y="10"/>
                </a:cxn>
                <a:cxn ang="0">
                  <a:pos x="28" y="4"/>
                </a:cxn>
                <a:cxn ang="0">
                  <a:pos x="24" y="0"/>
                </a:cxn>
                <a:cxn ang="0">
                  <a:pos x="16" y="0"/>
                </a:cxn>
              </a:cxnLst>
              <a:rect l="0" t="0" r="r" b="b"/>
              <a:pathLst>
                <a:path w="34" h="34">
                  <a:moveTo>
                    <a:pt x="16" y="0"/>
                  </a:moveTo>
                  <a:lnTo>
                    <a:pt x="16" y="0"/>
                  </a:lnTo>
                  <a:lnTo>
                    <a:pt x="10" y="0"/>
                  </a:lnTo>
                  <a:lnTo>
                    <a:pt x="4" y="4"/>
                  </a:lnTo>
                  <a:lnTo>
                    <a:pt x="0" y="10"/>
                  </a:lnTo>
                  <a:lnTo>
                    <a:pt x="0" y="16"/>
                  </a:lnTo>
                  <a:lnTo>
                    <a:pt x="0" y="16"/>
                  </a:lnTo>
                  <a:lnTo>
                    <a:pt x="0" y="24"/>
                  </a:lnTo>
                  <a:lnTo>
                    <a:pt x="4" y="28"/>
                  </a:lnTo>
                  <a:lnTo>
                    <a:pt x="10" y="32"/>
                  </a:lnTo>
                  <a:lnTo>
                    <a:pt x="16" y="34"/>
                  </a:lnTo>
                  <a:lnTo>
                    <a:pt x="16" y="34"/>
                  </a:lnTo>
                  <a:lnTo>
                    <a:pt x="24" y="32"/>
                  </a:lnTo>
                  <a:lnTo>
                    <a:pt x="28" y="28"/>
                  </a:lnTo>
                  <a:lnTo>
                    <a:pt x="32" y="24"/>
                  </a:lnTo>
                  <a:lnTo>
                    <a:pt x="34" y="16"/>
                  </a:lnTo>
                  <a:lnTo>
                    <a:pt x="34" y="16"/>
                  </a:lnTo>
                  <a:lnTo>
                    <a:pt x="32" y="10"/>
                  </a:lnTo>
                  <a:lnTo>
                    <a:pt x="28" y="4"/>
                  </a:lnTo>
                  <a:lnTo>
                    <a:pt x="24" y="0"/>
                  </a:lnTo>
                  <a:lnTo>
                    <a:pt x="1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93" name="Freeform 90"/>
            <p:cNvSpPr/>
            <p:nvPr/>
          </p:nvSpPr>
          <p:spPr bwMode="auto">
            <a:xfrm>
              <a:off x="4249738" y="863600"/>
              <a:ext cx="53975" cy="53975"/>
            </a:xfrm>
            <a:custGeom>
              <a:avLst/>
              <a:gdLst/>
              <a:ahLst/>
              <a:cxnLst>
                <a:cxn ang="0">
                  <a:pos x="16" y="0"/>
                </a:cxn>
                <a:cxn ang="0">
                  <a:pos x="16" y="0"/>
                </a:cxn>
                <a:cxn ang="0">
                  <a:pos x="10" y="0"/>
                </a:cxn>
                <a:cxn ang="0">
                  <a:pos x="4" y="4"/>
                </a:cxn>
                <a:cxn ang="0">
                  <a:pos x="0" y="10"/>
                </a:cxn>
                <a:cxn ang="0">
                  <a:pos x="0" y="16"/>
                </a:cxn>
                <a:cxn ang="0">
                  <a:pos x="0" y="16"/>
                </a:cxn>
                <a:cxn ang="0">
                  <a:pos x="0" y="24"/>
                </a:cxn>
                <a:cxn ang="0">
                  <a:pos x="4" y="28"/>
                </a:cxn>
                <a:cxn ang="0">
                  <a:pos x="10" y="32"/>
                </a:cxn>
                <a:cxn ang="0">
                  <a:pos x="16" y="34"/>
                </a:cxn>
                <a:cxn ang="0">
                  <a:pos x="16" y="34"/>
                </a:cxn>
                <a:cxn ang="0">
                  <a:pos x="24" y="32"/>
                </a:cxn>
                <a:cxn ang="0">
                  <a:pos x="28" y="28"/>
                </a:cxn>
                <a:cxn ang="0">
                  <a:pos x="32" y="24"/>
                </a:cxn>
                <a:cxn ang="0">
                  <a:pos x="34" y="16"/>
                </a:cxn>
                <a:cxn ang="0">
                  <a:pos x="34" y="16"/>
                </a:cxn>
                <a:cxn ang="0">
                  <a:pos x="32" y="10"/>
                </a:cxn>
                <a:cxn ang="0">
                  <a:pos x="28" y="4"/>
                </a:cxn>
                <a:cxn ang="0">
                  <a:pos x="24" y="0"/>
                </a:cxn>
                <a:cxn ang="0">
                  <a:pos x="16" y="0"/>
                </a:cxn>
              </a:cxnLst>
              <a:rect l="0" t="0" r="r" b="b"/>
              <a:pathLst>
                <a:path w="34" h="34">
                  <a:moveTo>
                    <a:pt x="16" y="0"/>
                  </a:moveTo>
                  <a:lnTo>
                    <a:pt x="16" y="0"/>
                  </a:lnTo>
                  <a:lnTo>
                    <a:pt x="10" y="0"/>
                  </a:lnTo>
                  <a:lnTo>
                    <a:pt x="4" y="4"/>
                  </a:lnTo>
                  <a:lnTo>
                    <a:pt x="0" y="10"/>
                  </a:lnTo>
                  <a:lnTo>
                    <a:pt x="0" y="16"/>
                  </a:lnTo>
                  <a:lnTo>
                    <a:pt x="0" y="16"/>
                  </a:lnTo>
                  <a:lnTo>
                    <a:pt x="0" y="24"/>
                  </a:lnTo>
                  <a:lnTo>
                    <a:pt x="4" y="28"/>
                  </a:lnTo>
                  <a:lnTo>
                    <a:pt x="10" y="32"/>
                  </a:lnTo>
                  <a:lnTo>
                    <a:pt x="16" y="34"/>
                  </a:lnTo>
                  <a:lnTo>
                    <a:pt x="16" y="34"/>
                  </a:lnTo>
                  <a:lnTo>
                    <a:pt x="24" y="32"/>
                  </a:lnTo>
                  <a:lnTo>
                    <a:pt x="28" y="28"/>
                  </a:lnTo>
                  <a:lnTo>
                    <a:pt x="32" y="24"/>
                  </a:lnTo>
                  <a:lnTo>
                    <a:pt x="34" y="16"/>
                  </a:lnTo>
                  <a:lnTo>
                    <a:pt x="34" y="16"/>
                  </a:lnTo>
                  <a:lnTo>
                    <a:pt x="32" y="10"/>
                  </a:lnTo>
                  <a:lnTo>
                    <a:pt x="28" y="4"/>
                  </a:lnTo>
                  <a:lnTo>
                    <a:pt x="24" y="0"/>
                  </a:lnTo>
                  <a:lnTo>
                    <a:pt x="1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94" name="Freeform 91"/>
            <p:cNvSpPr/>
            <p:nvPr/>
          </p:nvSpPr>
          <p:spPr bwMode="auto">
            <a:xfrm>
              <a:off x="5351463" y="561975"/>
              <a:ext cx="53975" cy="50800"/>
            </a:xfrm>
            <a:custGeom>
              <a:avLst/>
              <a:gdLst/>
              <a:ahLst/>
              <a:cxnLst>
                <a:cxn ang="0">
                  <a:pos x="18" y="0"/>
                </a:cxn>
                <a:cxn ang="0">
                  <a:pos x="18" y="0"/>
                </a:cxn>
                <a:cxn ang="0">
                  <a:pos x="12" y="0"/>
                </a:cxn>
                <a:cxn ang="0">
                  <a:pos x="6" y="4"/>
                </a:cxn>
                <a:cxn ang="0">
                  <a:pos x="2" y="10"/>
                </a:cxn>
                <a:cxn ang="0">
                  <a:pos x="0" y="16"/>
                </a:cxn>
                <a:cxn ang="0">
                  <a:pos x="0" y="16"/>
                </a:cxn>
                <a:cxn ang="0">
                  <a:pos x="2" y="22"/>
                </a:cxn>
                <a:cxn ang="0">
                  <a:pos x="6" y="28"/>
                </a:cxn>
                <a:cxn ang="0">
                  <a:pos x="12" y="32"/>
                </a:cxn>
                <a:cxn ang="0">
                  <a:pos x="18" y="32"/>
                </a:cxn>
                <a:cxn ang="0">
                  <a:pos x="18" y="32"/>
                </a:cxn>
                <a:cxn ang="0">
                  <a:pos x="24" y="32"/>
                </a:cxn>
                <a:cxn ang="0">
                  <a:pos x="30" y="28"/>
                </a:cxn>
                <a:cxn ang="0">
                  <a:pos x="34" y="22"/>
                </a:cxn>
                <a:cxn ang="0">
                  <a:pos x="34" y="16"/>
                </a:cxn>
                <a:cxn ang="0">
                  <a:pos x="34" y="16"/>
                </a:cxn>
                <a:cxn ang="0">
                  <a:pos x="34" y="10"/>
                </a:cxn>
                <a:cxn ang="0">
                  <a:pos x="30" y="4"/>
                </a:cxn>
                <a:cxn ang="0">
                  <a:pos x="24" y="0"/>
                </a:cxn>
                <a:cxn ang="0">
                  <a:pos x="18" y="0"/>
                </a:cxn>
              </a:cxnLst>
              <a:rect l="0" t="0" r="r" b="b"/>
              <a:pathLst>
                <a:path w="34" h="32">
                  <a:moveTo>
                    <a:pt x="18" y="0"/>
                  </a:moveTo>
                  <a:lnTo>
                    <a:pt x="18" y="0"/>
                  </a:lnTo>
                  <a:lnTo>
                    <a:pt x="12" y="0"/>
                  </a:lnTo>
                  <a:lnTo>
                    <a:pt x="6" y="4"/>
                  </a:lnTo>
                  <a:lnTo>
                    <a:pt x="2" y="10"/>
                  </a:lnTo>
                  <a:lnTo>
                    <a:pt x="0" y="16"/>
                  </a:lnTo>
                  <a:lnTo>
                    <a:pt x="0" y="16"/>
                  </a:lnTo>
                  <a:lnTo>
                    <a:pt x="2" y="22"/>
                  </a:lnTo>
                  <a:lnTo>
                    <a:pt x="6" y="28"/>
                  </a:lnTo>
                  <a:lnTo>
                    <a:pt x="12" y="32"/>
                  </a:lnTo>
                  <a:lnTo>
                    <a:pt x="18" y="32"/>
                  </a:lnTo>
                  <a:lnTo>
                    <a:pt x="18" y="32"/>
                  </a:lnTo>
                  <a:lnTo>
                    <a:pt x="24" y="32"/>
                  </a:lnTo>
                  <a:lnTo>
                    <a:pt x="30" y="28"/>
                  </a:lnTo>
                  <a:lnTo>
                    <a:pt x="34" y="22"/>
                  </a:lnTo>
                  <a:lnTo>
                    <a:pt x="34" y="16"/>
                  </a:lnTo>
                  <a:lnTo>
                    <a:pt x="34" y="16"/>
                  </a:lnTo>
                  <a:lnTo>
                    <a:pt x="34" y="10"/>
                  </a:lnTo>
                  <a:lnTo>
                    <a:pt x="30" y="4"/>
                  </a:lnTo>
                  <a:lnTo>
                    <a:pt x="24" y="0"/>
                  </a:lnTo>
                  <a:lnTo>
                    <a:pt x="1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95" name="Freeform 92"/>
            <p:cNvSpPr/>
            <p:nvPr/>
          </p:nvSpPr>
          <p:spPr bwMode="auto">
            <a:xfrm>
              <a:off x="5351463" y="561975"/>
              <a:ext cx="53975" cy="50800"/>
            </a:xfrm>
            <a:custGeom>
              <a:avLst/>
              <a:gdLst/>
              <a:ahLst/>
              <a:cxnLst>
                <a:cxn ang="0">
                  <a:pos x="18" y="0"/>
                </a:cxn>
                <a:cxn ang="0">
                  <a:pos x="18" y="0"/>
                </a:cxn>
                <a:cxn ang="0">
                  <a:pos x="12" y="0"/>
                </a:cxn>
                <a:cxn ang="0">
                  <a:pos x="6" y="4"/>
                </a:cxn>
                <a:cxn ang="0">
                  <a:pos x="2" y="10"/>
                </a:cxn>
                <a:cxn ang="0">
                  <a:pos x="0" y="16"/>
                </a:cxn>
                <a:cxn ang="0">
                  <a:pos x="0" y="16"/>
                </a:cxn>
                <a:cxn ang="0">
                  <a:pos x="2" y="22"/>
                </a:cxn>
                <a:cxn ang="0">
                  <a:pos x="6" y="28"/>
                </a:cxn>
                <a:cxn ang="0">
                  <a:pos x="12" y="32"/>
                </a:cxn>
                <a:cxn ang="0">
                  <a:pos x="18" y="32"/>
                </a:cxn>
                <a:cxn ang="0">
                  <a:pos x="18" y="32"/>
                </a:cxn>
                <a:cxn ang="0">
                  <a:pos x="24" y="32"/>
                </a:cxn>
                <a:cxn ang="0">
                  <a:pos x="30" y="28"/>
                </a:cxn>
                <a:cxn ang="0">
                  <a:pos x="34" y="22"/>
                </a:cxn>
                <a:cxn ang="0">
                  <a:pos x="34" y="16"/>
                </a:cxn>
                <a:cxn ang="0">
                  <a:pos x="34" y="16"/>
                </a:cxn>
                <a:cxn ang="0">
                  <a:pos x="34" y="10"/>
                </a:cxn>
                <a:cxn ang="0">
                  <a:pos x="30" y="4"/>
                </a:cxn>
                <a:cxn ang="0">
                  <a:pos x="24" y="0"/>
                </a:cxn>
                <a:cxn ang="0">
                  <a:pos x="18" y="0"/>
                </a:cxn>
              </a:cxnLst>
              <a:rect l="0" t="0" r="r" b="b"/>
              <a:pathLst>
                <a:path w="34" h="32">
                  <a:moveTo>
                    <a:pt x="18" y="0"/>
                  </a:moveTo>
                  <a:lnTo>
                    <a:pt x="18" y="0"/>
                  </a:lnTo>
                  <a:lnTo>
                    <a:pt x="12" y="0"/>
                  </a:lnTo>
                  <a:lnTo>
                    <a:pt x="6" y="4"/>
                  </a:lnTo>
                  <a:lnTo>
                    <a:pt x="2" y="10"/>
                  </a:lnTo>
                  <a:lnTo>
                    <a:pt x="0" y="16"/>
                  </a:lnTo>
                  <a:lnTo>
                    <a:pt x="0" y="16"/>
                  </a:lnTo>
                  <a:lnTo>
                    <a:pt x="2" y="22"/>
                  </a:lnTo>
                  <a:lnTo>
                    <a:pt x="6" y="28"/>
                  </a:lnTo>
                  <a:lnTo>
                    <a:pt x="12" y="32"/>
                  </a:lnTo>
                  <a:lnTo>
                    <a:pt x="18" y="32"/>
                  </a:lnTo>
                  <a:lnTo>
                    <a:pt x="18" y="32"/>
                  </a:lnTo>
                  <a:lnTo>
                    <a:pt x="24" y="32"/>
                  </a:lnTo>
                  <a:lnTo>
                    <a:pt x="30" y="28"/>
                  </a:lnTo>
                  <a:lnTo>
                    <a:pt x="34" y="22"/>
                  </a:lnTo>
                  <a:lnTo>
                    <a:pt x="34" y="16"/>
                  </a:lnTo>
                  <a:lnTo>
                    <a:pt x="34" y="16"/>
                  </a:lnTo>
                  <a:lnTo>
                    <a:pt x="34" y="10"/>
                  </a:lnTo>
                  <a:lnTo>
                    <a:pt x="30" y="4"/>
                  </a:lnTo>
                  <a:lnTo>
                    <a:pt x="24" y="0"/>
                  </a:lnTo>
                  <a:lnTo>
                    <a:pt x="1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96" name="Freeform 93"/>
            <p:cNvSpPr/>
            <p:nvPr/>
          </p:nvSpPr>
          <p:spPr bwMode="auto">
            <a:xfrm>
              <a:off x="6427788" y="444500"/>
              <a:ext cx="73025" cy="73025"/>
            </a:xfrm>
            <a:custGeom>
              <a:avLst/>
              <a:gdLst/>
              <a:ahLst/>
              <a:cxnLst>
                <a:cxn ang="0">
                  <a:pos x="24" y="0"/>
                </a:cxn>
                <a:cxn ang="0">
                  <a:pos x="24" y="0"/>
                </a:cxn>
                <a:cxn ang="0">
                  <a:pos x="14" y="2"/>
                </a:cxn>
                <a:cxn ang="0">
                  <a:pos x="8" y="6"/>
                </a:cxn>
                <a:cxn ang="0">
                  <a:pos x="2" y="14"/>
                </a:cxn>
                <a:cxn ang="0">
                  <a:pos x="0" y="22"/>
                </a:cxn>
                <a:cxn ang="0">
                  <a:pos x="0" y="22"/>
                </a:cxn>
                <a:cxn ang="0">
                  <a:pos x="2" y="32"/>
                </a:cxn>
                <a:cxn ang="0">
                  <a:pos x="8" y="38"/>
                </a:cxn>
                <a:cxn ang="0">
                  <a:pos x="14" y="44"/>
                </a:cxn>
                <a:cxn ang="0">
                  <a:pos x="24" y="46"/>
                </a:cxn>
                <a:cxn ang="0">
                  <a:pos x="24" y="46"/>
                </a:cxn>
                <a:cxn ang="0">
                  <a:pos x="32" y="44"/>
                </a:cxn>
                <a:cxn ang="0">
                  <a:pos x="40" y="38"/>
                </a:cxn>
                <a:cxn ang="0">
                  <a:pos x="44" y="32"/>
                </a:cxn>
                <a:cxn ang="0">
                  <a:pos x="46" y="22"/>
                </a:cxn>
                <a:cxn ang="0">
                  <a:pos x="46" y="22"/>
                </a:cxn>
                <a:cxn ang="0">
                  <a:pos x="44" y="14"/>
                </a:cxn>
                <a:cxn ang="0">
                  <a:pos x="40" y="6"/>
                </a:cxn>
                <a:cxn ang="0">
                  <a:pos x="32" y="2"/>
                </a:cxn>
                <a:cxn ang="0">
                  <a:pos x="24" y="0"/>
                </a:cxn>
              </a:cxnLst>
              <a:rect l="0" t="0" r="r" b="b"/>
              <a:pathLst>
                <a:path w="46" h="46">
                  <a:moveTo>
                    <a:pt x="24" y="0"/>
                  </a:moveTo>
                  <a:lnTo>
                    <a:pt x="24" y="0"/>
                  </a:lnTo>
                  <a:lnTo>
                    <a:pt x="14" y="2"/>
                  </a:lnTo>
                  <a:lnTo>
                    <a:pt x="8" y="6"/>
                  </a:lnTo>
                  <a:lnTo>
                    <a:pt x="2" y="14"/>
                  </a:lnTo>
                  <a:lnTo>
                    <a:pt x="0" y="22"/>
                  </a:lnTo>
                  <a:lnTo>
                    <a:pt x="0" y="22"/>
                  </a:lnTo>
                  <a:lnTo>
                    <a:pt x="2" y="32"/>
                  </a:lnTo>
                  <a:lnTo>
                    <a:pt x="8" y="38"/>
                  </a:lnTo>
                  <a:lnTo>
                    <a:pt x="14" y="44"/>
                  </a:lnTo>
                  <a:lnTo>
                    <a:pt x="24" y="46"/>
                  </a:lnTo>
                  <a:lnTo>
                    <a:pt x="24" y="46"/>
                  </a:lnTo>
                  <a:lnTo>
                    <a:pt x="32" y="44"/>
                  </a:lnTo>
                  <a:lnTo>
                    <a:pt x="40" y="38"/>
                  </a:lnTo>
                  <a:lnTo>
                    <a:pt x="44" y="32"/>
                  </a:lnTo>
                  <a:lnTo>
                    <a:pt x="46" y="22"/>
                  </a:lnTo>
                  <a:lnTo>
                    <a:pt x="46" y="22"/>
                  </a:lnTo>
                  <a:lnTo>
                    <a:pt x="44" y="14"/>
                  </a:lnTo>
                  <a:lnTo>
                    <a:pt x="40" y="6"/>
                  </a:lnTo>
                  <a:lnTo>
                    <a:pt x="32" y="2"/>
                  </a:lnTo>
                  <a:lnTo>
                    <a:pt x="24"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97" name="Freeform 94"/>
            <p:cNvSpPr/>
            <p:nvPr/>
          </p:nvSpPr>
          <p:spPr bwMode="auto">
            <a:xfrm>
              <a:off x="6427788" y="444500"/>
              <a:ext cx="73025" cy="73025"/>
            </a:xfrm>
            <a:custGeom>
              <a:avLst/>
              <a:gdLst/>
              <a:ahLst/>
              <a:cxnLst>
                <a:cxn ang="0">
                  <a:pos x="24" y="0"/>
                </a:cxn>
                <a:cxn ang="0">
                  <a:pos x="24" y="0"/>
                </a:cxn>
                <a:cxn ang="0">
                  <a:pos x="14" y="2"/>
                </a:cxn>
                <a:cxn ang="0">
                  <a:pos x="8" y="6"/>
                </a:cxn>
                <a:cxn ang="0">
                  <a:pos x="2" y="14"/>
                </a:cxn>
                <a:cxn ang="0">
                  <a:pos x="0" y="22"/>
                </a:cxn>
                <a:cxn ang="0">
                  <a:pos x="0" y="22"/>
                </a:cxn>
                <a:cxn ang="0">
                  <a:pos x="2" y="32"/>
                </a:cxn>
                <a:cxn ang="0">
                  <a:pos x="8" y="38"/>
                </a:cxn>
                <a:cxn ang="0">
                  <a:pos x="14" y="44"/>
                </a:cxn>
                <a:cxn ang="0">
                  <a:pos x="24" y="46"/>
                </a:cxn>
                <a:cxn ang="0">
                  <a:pos x="24" y="46"/>
                </a:cxn>
                <a:cxn ang="0">
                  <a:pos x="32" y="44"/>
                </a:cxn>
                <a:cxn ang="0">
                  <a:pos x="40" y="38"/>
                </a:cxn>
                <a:cxn ang="0">
                  <a:pos x="44" y="32"/>
                </a:cxn>
                <a:cxn ang="0">
                  <a:pos x="46" y="22"/>
                </a:cxn>
                <a:cxn ang="0">
                  <a:pos x="46" y="22"/>
                </a:cxn>
                <a:cxn ang="0">
                  <a:pos x="44" y="14"/>
                </a:cxn>
                <a:cxn ang="0">
                  <a:pos x="40" y="6"/>
                </a:cxn>
                <a:cxn ang="0">
                  <a:pos x="32" y="2"/>
                </a:cxn>
                <a:cxn ang="0">
                  <a:pos x="24" y="0"/>
                </a:cxn>
              </a:cxnLst>
              <a:rect l="0" t="0" r="r" b="b"/>
              <a:pathLst>
                <a:path w="46" h="46">
                  <a:moveTo>
                    <a:pt x="24" y="0"/>
                  </a:moveTo>
                  <a:lnTo>
                    <a:pt x="24" y="0"/>
                  </a:lnTo>
                  <a:lnTo>
                    <a:pt x="14" y="2"/>
                  </a:lnTo>
                  <a:lnTo>
                    <a:pt x="8" y="6"/>
                  </a:lnTo>
                  <a:lnTo>
                    <a:pt x="2" y="14"/>
                  </a:lnTo>
                  <a:lnTo>
                    <a:pt x="0" y="22"/>
                  </a:lnTo>
                  <a:lnTo>
                    <a:pt x="0" y="22"/>
                  </a:lnTo>
                  <a:lnTo>
                    <a:pt x="2" y="32"/>
                  </a:lnTo>
                  <a:lnTo>
                    <a:pt x="8" y="38"/>
                  </a:lnTo>
                  <a:lnTo>
                    <a:pt x="14" y="44"/>
                  </a:lnTo>
                  <a:lnTo>
                    <a:pt x="24" y="46"/>
                  </a:lnTo>
                  <a:lnTo>
                    <a:pt x="24" y="46"/>
                  </a:lnTo>
                  <a:lnTo>
                    <a:pt x="32" y="44"/>
                  </a:lnTo>
                  <a:lnTo>
                    <a:pt x="40" y="38"/>
                  </a:lnTo>
                  <a:lnTo>
                    <a:pt x="44" y="32"/>
                  </a:lnTo>
                  <a:lnTo>
                    <a:pt x="46" y="22"/>
                  </a:lnTo>
                  <a:lnTo>
                    <a:pt x="46" y="22"/>
                  </a:lnTo>
                  <a:lnTo>
                    <a:pt x="44" y="14"/>
                  </a:lnTo>
                  <a:lnTo>
                    <a:pt x="40" y="6"/>
                  </a:lnTo>
                  <a:lnTo>
                    <a:pt x="32" y="2"/>
                  </a:lnTo>
                  <a:lnTo>
                    <a:pt x="24"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98" name="Freeform 95"/>
            <p:cNvSpPr/>
            <p:nvPr/>
          </p:nvSpPr>
          <p:spPr bwMode="auto">
            <a:xfrm>
              <a:off x="7256463" y="444500"/>
              <a:ext cx="73025" cy="73025"/>
            </a:xfrm>
            <a:custGeom>
              <a:avLst/>
              <a:gdLst/>
              <a:ahLst/>
              <a:cxnLst>
                <a:cxn ang="0">
                  <a:pos x="22" y="0"/>
                </a:cxn>
                <a:cxn ang="0">
                  <a:pos x="22" y="0"/>
                </a:cxn>
                <a:cxn ang="0">
                  <a:pos x="14" y="2"/>
                </a:cxn>
                <a:cxn ang="0">
                  <a:pos x="6" y="6"/>
                </a:cxn>
                <a:cxn ang="0">
                  <a:pos x="2" y="14"/>
                </a:cxn>
                <a:cxn ang="0">
                  <a:pos x="0" y="22"/>
                </a:cxn>
                <a:cxn ang="0">
                  <a:pos x="0" y="22"/>
                </a:cxn>
                <a:cxn ang="0">
                  <a:pos x="2" y="32"/>
                </a:cxn>
                <a:cxn ang="0">
                  <a:pos x="6" y="38"/>
                </a:cxn>
                <a:cxn ang="0">
                  <a:pos x="14" y="44"/>
                </a:cxn>
                <a:cxn ang="0">
                  <a:pos x="22" y="46"/>
                </a:cxn>
                <a:cxn ang="0">
                  <a:pos x="22" y="46"/>
                </a:cxn>
                <a:cxn ang="0">
                  <a:pos x="32" y="44"/>
                </a:cxn>
                <a:cxn ang="0">
                  <a:pos x="38" y="38"/>
                </a:cxn>
                <a:cxn ang="0">
                  <a:pos x="44" y="32"/>
                </a:cxn>
                <a:cxn ang="0">
                  <a:pos x="46" y="22"/>
                </a:cxn>
                <a:cxn ang="0">
                  <a:pos x="46" y="22"/>
                </a:cxn>
                <a:cxn ang="0">
                  <a:pos x="44" y="14"/>
                </a:cxn>
                <a:cxn ang="0">
                  <a:pos x="38" y="6"/>
                </a:cxn>
                <a:cxn ang="0">
                  <a:pos x="32" y="2"/>
                </a:cxn>
                <a:cxn ang="0">
                  <a:pos x="22" y="0"/>
                </a:cxn>
              </a:cxnLst>
              <a:rect l="0" t="0" r="r" b="b"/>
              <a:pathLst>
                <a:path w="46" h="46">
                  <a:moveTo>
                    <a:pt x="22" y="0"/>
                  </a:moveTo>
                  <a:lnTo>
                    <a:pt x="22" y="0"/>
                  </a:lnTo>
                  <a:lnTo>
                    <a:pt x="14" y="2"/>
                  </a:lnTo>
                  <a:lnTo>
                    <a:pt x="6" y="6"/>
                  </a:lnTo>
                  <a:lnTo>
                    <a:pt x="2" y="14"/>
                  </a:lnTo>
                  <a:lnTo>
                    <a:pt x="0" y="22"/>
                  </a:lnTo>
                  <a:lnTo>
                    <a:pt x="0" y="22"/>
                  </a:lnTo>
                  <a:lnTo>
                    <a:pt x="2" y="32"/>
                  </a:lnTo>
                  <a:lnTo>
                    <a:pt x="6" y="38"/>
                  </a:lnTo>
                  <a:lnTo>
                    <a:pt x="14" y="44"/>
                  </a:lnTo>
                  <a:lnTo>
                    <a:pt x="22" y="46"/>
                  </a:lnTo>
                  <a:lnTo>
                    <a:pt x="22" y="46"/>
                  </a:lnTo>
                  <a:lnTo>
                    <a:pt x="32" y="44"/>
                  </a:lnTo>
                  <a:lnTo>
                    <a:pt x="38" y="38"/>
                  </a:lnTo>
                  <a:lnTo>
                    <a:pt x="44" y="32"/>
                  </a:lnTo>
                  <a:lnTo>
                    <a:pt x="46" y="22"/>
                  </a:lnTo>
                  <a:lnTo>
                    <a:pt x="46" y="22"/>
                  </a:lnTo>
                  <a:lnTo>
                    <a:pt x="44" y="14"/>
                  </a:lnTo>
                  <a:lnTo>
                    <a:pt x="38" y="6"/>
                  </a:lnTo>
                  <a:lnTo>
                    <a:pt x="32" y="2"/>
                  </a:lnTo>
                  <a:lnTo>
                    <a:pt x="2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99" name="Freeform 96"/>
            <p:cNvSpPr/>
            <p:nvPr/>
          </p:nvSpPr>
          <p:spPr bwMode="auto">
            <a:xfrm>
              <a:off x="7256463" y="444500"/>
              <a:ext cx="73025" cy="73025"/>
            </a:xfrm>
            <a:custGeom>
              <a:avLst/>
              <a:gdLst/>
              <a:ahLst/>
              <a:cxnLst>
                <a:cxn ang="0">
                  <a:pos x="22" y="0"/>
                </a:cxn>
                <a:cxn ang="0">
                  <a:pos x="22" y="0"/>
                </a:cxn>
                <a:cxn ang="0">
                  <a:pos x="14" y="2"/>
                </a:cxn>
                <a:cxn ang="0">
                  <a:pos x="6" y="6"/>
                </a:cxn>
                <a:cxn ang="0">
                  <a:pos x="2" y="14"/>
                </a:cxn>
                <a:cxn ang="0">
                  <a:pos x="0" y="22"/>
                </a:cxn>
                <a:cxn ang="0">
                  <a:pos x="0" y="22"/>
                </a:cxn>
                <a:cxn ang="0">
                  <a:pos x="2" y="32"/>
                </a:cxn>
                <a:cxn ang="0">
                  <a:pos x="6" y="38"/>
                </a:cxn>
                <a:cxn ang="0">
                  <a:pos x="14" y="44"/>
                </a:cxn>
                <a:cxn ang="0">
                  <a:pos x="22" y="46"/>
                </a:cxn>
                <a:cxn ang="0">
                  <a:pos x="22" y="46"/>
                </a:cxn>
                <a:cxn ang="0">
                  <a:pos x="32" y="44"/>
                </a:cxn>
                <a:cxn ang="0">
                  <a:pos x="38" y="38"/>
                </a:cxn>
                <a:cxn ang="0">
                  <a:pos x="44" y="32"/>
                </a:cxn>
                <a:cxn ang="0">
                  <a:pos x="46" y="22"/>
                </a:cxn>
                <a:cxn ang="0">
                  <a:pos x="46" y="22"/>
                </a:cxn>
                <a:cxn ang="0">
                  <a:pos x="44" y="14"/>
                </a:cxn>
                <a:cxn ang="0">
                  <a:pos x="38" y="6"/>
                </a:cxn>
                <a:cxn ang="0">
                  <a:pos x="32" y="2"/>
                </a:cxn>
                <a:cxn ang="0">
                  <a:pos x="22" y="0"/>
                </a:cxn>
              </a:cxnLst>
              <a:rect l="0" t="0" r="r" b="b"/>
              <a:pathLst>
                <a:path w="46" h="46">
                  <a:moveTo>
                    <a:pt x="22" y="0"/>
                  </a:moveTo>
                  <a:lnTo>
                    <a:pt x="22" y="0"/>
                  </a:lnTo>
                  <a:lnTo>
                    <a:pt x="14" y="2"/>
                  </a:lnTo>
                  <a:lnTo>
                    <a:pt x="6" y="6"/>
                  </a:lnTo>
                  <a:lnTo>
                    <a:pt x="2" y="14"/>
                  </a:lnTo>
                  <a:lnTo>
                    <a:pt x="0" y="22"/>
                  </a:lnTo>
                  <a:lnTo>
                    <a:pt x="0" y="22"/>
                  </a:lnTo>
                  <a:lnTo>
                    <a:pt x="2" y="32"/>
                  </a:lnTo>
                  <a:lnTo>
                    <a:pt x="6" y="38"/>
                  </a:lnTo>
                  <a:lnTo>
                    <a:pt x="14" y="44"/>
                  </a:lnTo>
                  <a:lnTo>
                    <a:pt x="22" y="46"/>
                  </a:lnTo>
                  <a:lnTo>
                    <a:pt x="22" y="46"/>
                  </a:lnTo>
                  <a:lnTo>
                    <a:pt x="32" y="44"/>
                  </a:lnTo>
                  <a:lnTo>
                    <a:pt x="38" y="38"/>
                  </a:lnTo>
                  <a:lnTo>
                    <a:pt x="44" y="32"/>
                  </a:lnTo>
                  <a:lnTo>
                    <a:pt x="46" y="22"/>
                  </a:lnTo>
                  <a:lnTo>
                    <a:pt x="46" y="22"/>
                  </a:lnTo>
                  <a:lnTo>
                    <a:pt x="44" y="14"/>
                  </a:lnTo>
                  <a:lnTo>
                    <a:pt x="38" y="6"/>
                  </a:lnTo>
                  <a:lnTo>
                    <a:pt x="32" y="2"/>
                  </a:lnTo>
                  <a:lnTo>
                    <a:pt x="22"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00" name="Freeform 97"/>
            <p:cNvSpPr/>
            <p:nvPr/>
          </p:nvSpPr>
          <p:spPr bwMode="auto">
            <a:xfrm>
              <a:off x="5313363" y="254000"/>
              <a:ext cx="79375" cy="79375"/>
            </a:xfrm>
            <a:custGeom>
              <a:avLst/>
              <a:gdLst/>
              <a:ahLst/>
              <a:cxnLst>
                <a:cxn ang="0">
                  <a:pos x="24" y="0"/>
                </a:cxn>
                <a:cxn ang="0">
                  <a:pos x="24" y="0"/>
                </a:cxn>
                <a:cxn ang="0">
                  <a:pos x="14" y="2"/>
                </a:cxn>
                <a:cxn ang="0">
                  <a:pos x="6" y="6"/>
                </a:cxn>
                <a:cxn ang="0">
                  <a:pos x="2" y="14"/>
                </a:cxn>
                <a:cxn ang="0">
                  <a:pos x="0" y="24"/>
                </a:cxn>
                <a:cxn ang="0">
                  <a:pos x="0" y="24"/>
                </a:cxn>
                <a:cxn ang="0">
                  <a:pos x="2" y="34"/>
                </a:cxn>
                <a:cxn ang="0">
                  <a:pos x="6" y="44"/>
                </a:cxn>
                <a:cxn ang="0">
                  <a:pos x="14" y="48"/>
                </a:cxn>
                <a:cxn ang="0">
                  <a:pos x="24" y="50"/>
                </a:cxn>
                <a:cxn ang="0">
                  <a:pos x="24" y="50"/>
                </a:cxn>
                <a:cxn ang="0">
                  <a:pos x="34" y="48"/>
                </a:cxn>
                <a:cxn ang="0">
                  <a:pos x="42" y="44"/>
                </a:cxn>
                <a:cxn ang="0">
                  <a:pos x="48" y="34"/>
                </a:cxn>
                <a:cxn ang="0">
                  <a:pos x="50" y="24"/>
                </a:cxn>
                <a:cxn ang="0">
                  <a:pos x="50" y="24"/>
                </a:cxn>
                <a:cxn ang="0">
                  <a:pos x="48" y="14"/>
                </a:cxn>
                <a:cxn ang="0">
                  <a:pos x="42" y="6"/>
                </a:cxn>
                <a:cxn ang="0">
                  <a:pos x="34" y="2"/>
                </a:cxn>
                <a:cxn ang="0">
                  <a:pos x="24" y="0"/>
                </a:cxn>
              </a:cxnLst>
              <a:rect l="0" t="0" r="r" b="b"/>
              <a:pathLst>
                <a:path w="50" h="50">
                  <a:moveTo>
                    <a:pt x="24" y="0"/>
                  </a:moveTo>
                  <a:lnTo>
                    <a:pt x="24" y="0"/>
                  </a:lnTo>
                  <a:lnTo>
                    <a:pt x="14" y="2"/>
                  </a:lnTo>
                  <a:lnTo>
                    <a:pt x="6" y="6"/>
                  </a:lnTo>
                  <a:lnTo>
                    <a:pt x="2" y="14"/>
                  </a:lnTo>
                  <a:lnTo>
                    <a:pt x="0" y="24"/>
                  </a:lnTo>
                  <a:lnTo>
                    <a:pt x="0" y="24"/>
                  </a:lnTo>
                  <a:lnTo>
                    <a:pt x="2" y="34"/>
                  </a:lnTo>
                  <a:lnTo>
                    <a:pt x="6" y="44"/>
                  </a:lnTo>
                  <a:lnTo>
                    <a:pt x="14" y="48"/>
                  </a:lnTo>
                  <a:lnTo>
                    <a:pt x="24" y="50"/>
                  </a:lnTo>
                  <a:lnTo>
                    <a:pt x="24" y="50"/>
                  </a:lnTo>
                  <a:lnTo>
                    <a:pt x="34" y="48"/>
                  </a:lnTo>
                  <a:lnTo>
                    <a:pt x="42" y="44"/>
                  </a:lnTo>
                  <a:lnTo>
                    <a:pt x="48" y="34"/>
                  </a:lnTo>
                  <a:lnTo>
                    <a:pt x="50" y="24"/>
                  </a:lnTo>
                  <a:lnTo>
                    <a:pt x="50" y="24"/>
                  </a:lnTo>
                  <a:lnTo>
                    <a:pt x="48" y="14"/>
                  </a:lnTo>
                  <a:lnTo>
                    <a:pt x="42" y="6"/>
                  </a:lnTo>
                  <a:lnTo>
                    <a:pt x="34" y="2"/>
                  </a:lnTo>
                  <a:lnTo>
                    <a:pt x="24"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01" name="Freeform 98"/>
            <p:cNvSpPr/>
            <p:nvPr/>
          </p:nvSpPr>
          <p:spPr bwMode="auto">
            <a:xfrm>
              <a:off x="5313363" y="254000"/>
              <a:ext cx="79375" cy="79375"/>
            </a:xfrm>
            <a:custGeom>
              <a:avLst/>
              <a:gdLst/>
              <a:ahLst/>
              <a:cxnLst>
                <a:cxn ang="0">
                  <a:pos x="24" y="0"/>
                </a:cxn>
                <a:cxn ang="0">
                  <a:pos x="24" y="0"/>
                </a:cxn>
                <a:cxn ang="0">
                  <a:pos x="14" y="2"/>
                </a:cxn>
                <a:cxn ang="0">
                  <a:pos x="6" y="6"/>
                </a:cxn>
                <a:cxn ang="0">
                  <a:pos x="2" y="14"/>
                </a:cxn>
                <a:cxn ang="0">
                  <a:pos x="0" y="24"/>
                </a:cxn>
                <a:cxn ang="0">
                  <a:pos x="0" y="24"/>
                </a:cxn>
                <a:cxn ang="0">
                  <a:pos x="2" y="34"/>
                </a:cxn>
                <a:cxn ang="0">
                  <a:pos x="6" y="44"/>
                </a:cxn>
                <a:cxn ang="0">
                  <a:pos x="14" y="48"/>
                </a:cxn>
                <a:cxn ang="0">
                  <a:pos x="24" y="50"/>
                </a:cxn>
                <a:cxn ang="0">
                  <a:pos x="24" y="50"/>
                </a:cxn>
                <a:cxn ang="0">
                  <a:pos x="34" y="48"/>
                </a:cxn>
                <a:cxn ang="0">
                  <a:pos x="42" y="44"/>
                </a:cxn>
                <a:cxn ang="0">
                  <a:pos x="48" y="34"/>
                </a:cxn>
                <a:cxn ang="0">
                  <a:pos x="50" y="24"/>
                </a:cxn>
                <a:cxn ang="0">
                  <a:pos x="50" y="24"/>
                </a:cxn>
                <a:cxn ang="0">
                  <a:pos x="48" y="14"/>
                </a:cxn>
                <a:cxn ang="0">
                  <a:pos x="42" y="6"/>
                </a:cxn>
                <a:cxn ang="0">
                  <a:pos x="34" y="2"/>
                </a:cxn>
                <a:cxn ang="0">
                  <a:pos x="24" y="0"/>
                </a:cxn>
              </a:cxnLst>
              <a:rect l="0" t="0" r="r" b="b"/>
              <a:pathLst>
                <a:path w="50" h="50">
                  <a:moveTo>
                    <a:pt x="24" y="0"/>
                  </a:moveTo>
                  <a:lnTo>
                    <a:pt x="24" y="0"/>
                  </a:lnTo>
                  <a:lnTo>
                    <a:pt x="14" y="2"/>
                  </a:lnTo>
                  <a:lnTo>
                    <a:pt x="6" y="6"/>
                  </a:lnTo>
                  <a:lnTo>
                    <a:pt x="2" y="14"/>
                  </a:lnTo>
                  <a:lnTo>
                    <a:pt x="0" y="24"/>
                  </a:lnTo>
                  <a:lnTo>
                    <a:pt x="0" y="24"/>
                  </a:lnTo>
                  <a:lnTo>
                    <a:pt x="2" y="34"/>
                  </a:lnTo>
                  <a:lnTo>
                    <a:pt x="6" y="44"/>
                  </a:lnTo>
                  <a:lnTo>
                    <a:pt x="14" y="48"/>
                  </a:lnTo>
                  <a:lnTo>
                    <a:pt x="24" y="50"/>
                  </a:lnTo>
                  <a:lnTo>
                    <a:pt x="24" y="50"/>
                  </a:lnTo>
                  <a:lnTo>
                    <a:pt x="34" y="48"/>
                  </a:lnTo>
                  <a:lnTo>
                    <a:pt x="42" y="44"/>
                  </a:lnTo>
                  <a:lnTo>
                    <a:pt x="48" y="34"/>
                  </a:lnTo>
                  <a:lnTo>
                    <a:pt x="50" y="24"/>
                  </a:lnTo>
                  <a:lnTo>
                    <a:pt x="50" y="24"/>
                  </a:lnTo>
                  <a:lnTo>
                    <a:pt x="48" y="14"/>
                  </a:lnTo>
                  <a:lnTo>
                    <a:pt x="42" y="6"/>
                  </a:lnTo>
                  <a:lnTo>
                    <a:pt x="34" y="2"/>
                  </a:lnTo>
                  <a:lnTo>
                    <a:pt x="24"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02" name="Freeform 99"/>
            <p:cNvSpPr/>
            <p:nvPr/>
          </p:nvSpPr>
          <p:spPr bwMode="auto">
            <a:xfrm>
              <a:off x="4649788" y="968375"/>
              <a:ext cx="34925" cy="38100"/>
            </a:xfrm>
            <a:custGeom>
              <a:avLst/>
              <a:gdLst/>
              <a:ahLst/>
              <a:cxnLst>
                <a:cxn ang="0">
                  <a:pos x="12" y="0"/>
                </a:cxn>
                <a:cxn ang="0">
                  <a:pos x="12" y="0"/>
                </a:cxn>
                <a:cxn ang="0">
                  <a:pos x="6" y="2"/>
                </a:cxn>
                <a:cxn ang="0">
                  <a:pos x="4" y="4"/>
                </a:cxn>
                <a:cxn ang="0">
                  <a:pos x="0" y="8"/>
                </a:cxn>
                <a:cxn ang="0">
                  <a:pos x="0" y="12"/>
                </a:cxn>
                <a:cxn ang="0">
                  <a:pos x="0" y="12"/>
                </a:cxn>
                <a:cxn ang="0">
                  <a:pos x="0" y="16"/>
                </a:cxn>
                <a:cxn ang="0">
                  <a:pos x="4" y="20"/>
                </a:cxn>
                <a:cxn ang="0">
                  <a:pos x="6" y="22"/>
                </a:cxn>
                <a:cxn ang="0">
                  <a:pos x="12" y="24"/>
                </a:cxn>
                <a:cxn ang="0">
                  <a:pos x="12" y="24"/>
                </a:cxn>
                <a:cxn ang="0">
                  <a:pos x="16" y="22"/>
                </a:cxn>
                <a:cxn ang="0">
                  <a:pos x="20" y="20"/>
                </a:cxn>
                <a:cxn ang="0">
                  <a:pos x="22" y="16"/>
                </a:cxn>
                <a:cxn ang="0">
                  <a:pos x="22" y="12"/>
                </a:cxn>
                <a:cxn ang="0">
                  <a:pos x="22" y="12"/>
                </a:cxn>
                <a:cxn ang="0">
                  <a:pos x="22" y="8"/>
                </a:cxn>
                <a:cxn ang="0">
                  <a:pos x="20" y="4"/>
                </a:cxn>
                <a:cxn ang="0">
                  <a:pos x="16" y="2"/>
                </a:cxn>
                <a:cxn ang="0">
                  <a:pos x="12" y="0"/>
                </a:cxn>
              </a:cxnLst>
              <a:rect l="0" t="0" r="r" b="b"/>
              <a:pathLst>
                <a:path w="22" h="24">
                  <a:moveTo>
                    <a:pt x="12" y="0"/>
                  </a:moveTo>
                  <a:lnTo>
                    <a:pt x="12" y="0"/>
                  </a:lnTo>
                  <a:lnTo>
                    <a:pt x="6" y="2"/>
                  </a:lnTo>
                  <a:lnTo>
                    <a:pt x="4" y="4"/>
                  </a:lnTo>
                  <a:lnTo>
                    <a:pt x="0" y="8"/>
                  </a:lnTo>
                  <a:lnTo>
                    <a:pt x="0" y="12"/>
                  </a:lnTo>
                  <a:lnTo>
                    <a:pt x="0" y="12"/>
                  </a:lnTo>
                  <a:lnTo>
                    <a:pt x="0" y="16"/>
                  </a:lnTo>
                  <a:lnTo>
                    <a:pt x="4" y="20"/>
                  </a:lnTo>
                  <a:lnTo>
                    <a:pt x="6" y="22"/>
                  </a:lnTo>
                  <a:lnTo>
                    <a:pt x="12" y="24"/>
                  </a:lnTo>
                  <a:lnTo>
                    <a:pt x="12" y="24"/>
                  </a:lnTo>
                  <a:lnTo>
                    <a:pt x="16" y="22"/>
                  </a:lnTo>
                  <a:lnTo>
                    <a:pt x="20" y="20"/>
                  </a:lnTo>
                  <a:lnTo>
                    <a:pt x="22" y="16"/>
                  </a:lnTo>
                  <a:lnTo>
                    <a:pt x="22" y="12"/>
                  </a:lnTo>
                  <a:lnTo>
                    <a:pt x="22" y="12"/>
                  </a:lnTo>
                  <a:lnTo>
                    <a:pt x="22" y="8"/>
                  </a:lnTo>
                  <a:lnTo>
                    <a:pt x="20" y="4"/>
                  </a:lnTo>
                  <a:lnTo>
                    <a:pt x="16" y="2"/>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03" name="Freeform 100"/>
            <p:cNvSpPr/>
            <p:nvPr/>
          </p:nvSpPr>
          <p:spPr bwMode="auto">
            <a:xfrm>
              <a:off x="4649788" y="968375"/>
              <a:ext cx="34925" cy="38100"/>
            </a:xfrm>
            <a:custGeom>
              <a:avLst/>
              <a:gdLst/>
              <a:ahLst/>
              <a:cxnLst>
                <a:cxn ang="0">
                  <a:pos x="12" y="0"/>
                </a:cxn>
                <a:cxn ang="0">
                  <a:pos x="12" y="0"/>
                </a:cxn>
                <a:cxn ang="0">
                  <a:pos x="6" y="2"/>
                </a:cxn>
                <a:cxn ang="0">
                  <a:pos x="4" y="4"/>
                </a:cxn>
                <a:cxn ang="0">
                  <a:pos x="0" y="8"/>
                </a:cxn>
                <a:cxn ang="0">
                  <a:pos x="0" y="12"/>
                </a:cxn>
                <a:cxn ang="0">
                  <a:pos x="0" y="12"/>
                </a:cxn>
                <a:cxn ang="0">
                  <a:pos x="0" y="16"/>
                </a:cxn>
                <a:cxn ang="0">
                  <a:pos x="4" y="20"/>
                </a:cxn>
                <a:cxn ang="0">
                  <a:pos x="6" y="22"/>
                </a:cxn>
                <a:cxn ang="0">
                  <a:pos x="12" y="24"/>
                </a:cxn>
                <a:cxn ang="0">
                  <a:pos x="12" y="24"/>
                </a:cxn>
                <a:cxn ang="0">
                  <a:pos x="16" y="22"/>
                </a:cxn>
                <a:cxn ang="0">
                  <a:pos x="20" y="20"/>
                </a:cxn>
                <a:cxn ang="0">
                  <a:pos x="22" y="16"/>
                </a:cxn>
                <a:cxn ang="0">
                  <a:pos x="22" y="12"/>
                </a:cxn>
                <a:cxn ang="0">
                  <a:pos x="22" y="12"/>
                </a:cxn>
                <a:cxn ang="0">
                  <a:pos x="22" y="8"/>
                </a:cxn>
                <a:cxn ang="0">
                  <a:pos x="20" y="4"/>
                </a:cxn>
                <a:cxn ang="0">
                  <a:pos x="16" y="2"/>
                </a:cxn>
                <a:cxn ang="0">
                  <a:pos x="12" y="0"/>
                </a:cxn>
              </a:cxnLst>
              <a:rect l="0" t="0" r="r" b="b"/>
              <a:pathLst>
                <a:path w="22" h="24">
                  <a:moveTo>
                    <a:pt x="12" y="0"/>
                  </a:moveTo>
                  <a:lnTo>
                    <a:pt x="12" y="0"/>
                  </a:lnTo>
                  <a:lnTo>
                    <a:pt x="6" y="2"/>
                  </a:lnTo>
                  <a:lnTo>
                    <a:pt x="4" y="4"/>
                  </a:lnTo>
                  <a:lnTo>
                    <a:pt x="0" y="8"/>
                  </a:lnTo>
                  <a:lnTo>
                    <a:pt x="0" y="12"/>
                  </a:lnTo>
                  <a:lnTo>
                    <a:pt x="0" y="12"/>
                  </a:lnTo>
                  <a:lnTo>
                    <a:pt x="0" y="16"/>
                  </a:lnTo>
                  <a:lnTo>
                    <a:pt x="4" y="20"/>
                  </a:lnTo>
                  <a:lnTo>
                    <a:pt x="6" y="22"/>
                  </a:lnTo>
                  <a:lnTo>
                    <a:pt x="12" y="24"/>
                  </a:lnTo>
                  <a:lnTo>
                    <a:pt x="12" y="24"/>
                  </a:lnTo>
                  <a:lnTo>
                    <a:pt x="16" y="22"/>
                  </a:lnTo>
                  <a:lnTo>
                    <a:pt x="20" y="20"/>
                  </a:lnTo>
                  <a:lnTo>
                    <a:pt x="22" y="16"/>
                  </a:lnTo>
                  <a:lnTo>
                    <a:pt x="22" y="12"/>
                  </a:lnTo>
                  <a:lnTo>
                    <a:pt x="22" y="12"/>
                  </a:lnTo>
                  <a:lnTo>
                    <a:pt x="22" y="8"/>
                  </a:lnTo>
                  <a:lnTo>
                    <a:pt x="20" y="4"/>
                  </a:lnTo>
                  <a:lnTo>
                    <a:pt x="16" y="2"/>
                  </a:lnTo>
                  <a:lnTo>
                    <a:pt x="12"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04" name="Freeform 101"/>
            <p:cNvSpPr/>
            <p:nvPr/>
          </p:nvSpPr>
          <p:spPr bwMode="auto">
            <a:xfrm>
              <a:off x="4910138" y="803275"/>
              <a:ext cx="47625" cy="47625"/>
            </a:xfrm>
            <a:custGeom>
              <a:avLst/>
              <a:gdLst/>
              <a:ahLst/>
              <a:cxnLst>
                <a:cxn ang="0">
                  <a:pos x="16" y="0"/>
                </a:cxn>
                <a:cxn ang="0">
                  <a:pos x="16" y="0"/>
                </a:cxn>
                <a:cxn ang="0">
                  <a:pos x="10" y="0"/>
                </a:cxn>
                <a:cxn ang="0">
                  <a:pos x="4" y="4"/>
                </a:cxn>
                <a:cxn ang="0">
                  <a:pos x="2" y="10"/>
                </a:cxn>
                <a:cxn ang="0">
                  <a:pos x="0" y="16"/>
                </a:cxn>
                <a:cxn ang="0">
                  <a:pos x="0" y="16"/>
                </a:cxn>
                <a:cxn ang="0">
                  <a:pos x="2" y="22"/>
                </a:cxn>
                <a:cxn ang="0">
                  <a:pos x="4" y="26"/>
                </a:cxn>
                <a:cxn ang="0">
                  <a:pos x="10" y="30"/>
                </a:cxn>
                <a:cxn ang="0">
                  <a:pos x="16" y="30"/>
                </a:cxn>
                <a:cxn ang="0">
                  <a:pos x="16" y="30"/>
                </a:cxn>
                <a:cxn ang="0">
                  <a:pos x="22" y="30"/>
                </a:cxn>
                <a:cxn ang="0">
                  <a:pos x="26" y="26"/>
                </a:cxn>
                <a:cxn ang="0">
                  <a:pos x="30" y="22"/>
                </a:cxn>
                <a:cxn ang="0">
                  <a:pos x="30" y="16"/>
                </a:cxn>
                <a:cxn ang="0">
                  <a:pos x="30" y="16"/>
                </a:cxn>
                <a:cxn ang="0">
                  <a:pos x="30" y="10"/>
                </a:cxn>
                <a:cxn ang="0">
                  <a:pos x="26" y="4"/>
                </a:cxn>
                <a:cxn ang="0">
                  <a:pos x="22" y="0"/>
                </a:cxn>
                <a:cxn ang="0">
                  <a:pos x="16" y="0"/>
                </a:cxn>
              </a:cxnLst>
              <a:rect l="0" t="0" r="r" b="b"/>
              <a:pathLst>
                <a:path w="30" h="30">
                  <a:moveTo>
                    <a:pt x="16" y="0"/>
                  </a:moveTo>
                  <a:lnTo>
                    <a:pt x="16" y="0"/>
                  </a:lnTo>
                  <a:lnTo>
                    <a:pt x="10" y="0"/>
                  </a:lnTo>
                  <a:lnTo>
                    <a:pt x="4" y="4"/>
                  </a:lnTo>
                  <a:lnTo>
                    <a:pt x="2" y="10"/>
                  </a:lnTo>
                  <a:lnTo>
                    <a:pt x="0" y="16"/>
                  </a:lnTo>
                  <a:lnTo>
                    <a:pt x="0" y="16"/>
                  </a:lnTo>
                  <a:lnTo>
                    <a:pt x="2" y="22"/>
                  </a:lnTo>
                  <a:lnTo>
                    <a:pt x="4" y="26"/>
                  </a:lnTo>
                  <a:lnTo>
                    <a:pt x="10" y="30"/>
                  </a:lnTo>
                  <a:lnTo>
                    <a:pt x="16" y="30"/>
                  </a:lnTo>
                  <a:lnTo>
                    <a:pt x="16" y="30"/>
                  </a:lnTo>
                  <a:lnTo>
                    <a:pt x="22" y="30"/>
                  </a:lnTo>
                  <a:lnTo>
                    <a:pt x="26" y="26"/>
                  </a:lnTo>
                  <a:lnTo>
                    <a:pt x="30" y="22"/>
                  </a:lnTo>
                  <a:lnTo>
                    <a:pt x="30" y="16"/>
                  </a:lnTo>
                  <a:lnTo>
                    <a:pt x="30" y="16"/>
                  </a:lnTo>
                  <a:lnTo>
                    <a:pt x="30" y="10"/>
                  </a:lnTo>
                  <a:lnTo>
                    <a:pt x="26" y="4"/>
                  </a:lnTo>
                  <a:lnTo>
                    <a:pt x="22" y="0"/>
                  </a:lnTo>
                  <a:lnTo>
                    <a:pt x="1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05" name="Freeform 102"/>
            <p:cNvSpPr/>
            <p:nvPr/>
          </p:nvSpPr>
          <p:spPr bwMode="auto">
            <a:xfrm>
              <a:off x="4910138" y="803275"/>
              <a:ext cx="47625" cy="47625"/>
            </a:xfrm>
            <a:custGeom>
              <a:avLst/>
              <a:gdLst/>
              <a:ahLst/>
              <a:cxnLst>
                <a:cxn ang="0">
                  <a:pos x="16" y="0"/>
                </a:cxn>
                <a:cxn ang="0">
                  <a:pos x="16" y="0"/>
                </a:cxn>
                <a:cxn ang="0">
                  <a:pos x="10" y="0"/>
                </a:cxn>
                <a:cxn ang="0">
                  <a:pos x="4" y="4"/>
                </a:cxn>
                <a:cxn ang="0">
                  <a:pos x="2" y="10"/>
                </a:cxn>
                <a:cxn ang="0">
                  <a:pos x="0" y="16"/>
                </a:cxn>
                <a:cxn ang="0">
                  <a:pos x="0" y="16"/>
                </a:cxn>
                <a:cxn ang="0">
                  <a:pos x="2" y="22"/>
                </a:cxn>
                <a:cxn ang="0">
                  <a:pos x="4" y="26"/>
                </a:cxn>
                <a:cxn ang="0">
                  <a:pos x="10" y="30"/>
                </a:cxn>
                <a:cxn ang="0">
                  <a:pos x="16" y="30"/>
                </a:cxn>
                <a:cxn ang="0">
                  <a:pos x="16" y="30"/>
                </a:cxn>
                <a:cxn ang="0">
                  <a:pos x="22" y="30"/>
                </a:cxn>
                <a:cxn ang="0">
                  <a:pos x="26" y="26"/>
                </a:cxn>
                <a:cxn ang="0">
                  <a:pos x="30" y="22"/>
                </a:cxn>
                <a:cxn ang="0">
                  <a:pos x="30" y="16"/>
                </a:cxn>
                <a:cxn ang="0">
                  <a:pos x="30" y="16"/>
                </a:cxn>
                <a:cxn ang="0">
                  <a:pos x="30" y="10"/>
                </a:cxn>
                <a:cxn ang="0">
                  <a:pos x="26" y="4"/>
                </a:cxn>
                <a:cxn ang="0">
                  <a:pos x="22" y="0"/>
                </a:cxn>
                <a:cxn ang="0">
                  <a:pos x="16" y="0"/>
                </a:cxn>
              </a:cxnLst>
              <a:rect l="0" t="0" r="r" b="b"/>
              <a:pathLst>
                <a:path w="30" h="30">
                  <a:moveTo>
                    <a:pt x="16" y="0"/>
                  </a:moveTo>
                  <a:lnTo>
                    <a:pt x="16" y="0"/>
                  </a:lnTo>
                  <a:lnTo>
                    <a:pt x="10" y="0"/>
                  </a:lnTo>
                  <a:lnTo>
                    <a:pt x="4" y="4"/>
                  </a:lnTo>
                  <a:lnTo>
                    <a:pt x="2" y="10"/>
                  </a:lnTo>
                  <a:lnTo>
                    <a:pt x="0" y="16"/>
                  </a:lnTo>
                  <a:lnTo>
                    <a:pt x="0" y="16"/>
                  </a:lnTo>
                  <a:lnTo>
                    <a:pt x="2" y="22"/>
                  </a:lnTo>
                  <a:lnTo>
                    <a:pt x="4" y="26"/>
                  </a:lnTo>
                  <a:lnTo>
                    <a:pt x="10" y="30"/>
                  </a:lnTo>
                  <a:lnTo>
                    <a:pt x="16" y="30"/>
                  </a:lnTo>
                  <a:lnTo>
                    <a:pt x="16" y="30"/>
                  </a:lnTo>
                  <a:lnTo>
                    <a:pt x="22" y="30"/>
                  </a:lnTo>
                  <a:lnTo>
                    <a:pt x="26" y="26"/>
                  </a:lnTo>
                  <a:lnTo>
                    <a:pt x="30" y="22"/>
                  </a:lnTo>
                  <a:lnTo>
                    <a:pt x="30" y="16"/>
                  </a:lnTo>
                  <a:lnTo>
                    <a:pt x="30" y="16"/>
                  </a:lnTo>
                  <a:lnTo>
                    <a:pt x="30" y="10"/>
                  </a:lnTo>
                  <a:lnTo>
                    <a:pt x="26" y="4"/>
                  </a:lnTo>
                  <a:lnTo>
                    <a:pt x="22" y="0"/>
                  </a:lnTo>
                  <a:lnTo>
                    <a:pt x="1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06" name="Freeform 103"/>
            <p:cNvSpPr/>
            <p:nvPr/>
          </p:nvSpPr>
          <p:spPr bwMode="auto">
            <a:xfrm>
              <a:off x="6154738" y="355600"/>
              <a:ext cx="34925" cy="34925"/>
            </a:xfrm>
            <a:custGeom>
              <a:avLst/>
              <a:gdLst/>
              <a:ahLst/>
              <a:cxnLst>
                <a:cxn ang="0">
                  <a:pos x="10" y="0"/>
                </a:cxn>
                <a:cxn ang="0">
                  <a:pos x="10" y="0"/>
                </a:cxn>
                <a:cxn ang="0">
                  <a:pos x="6" y="0"/>
                </a:cxn>
                <a:cxn ang="0">
                  <a:pos x="2" y="4"/>
                </a:cxn>
                <a:cxn ang="0">
                  <a:pos x="0" y="6"/>
                </a:cxn>
                <a:cxn ang="0">
                  <a:pos x="0" y="12"/>
                </a:cxn>
                <a:cxn ang="0">
                  <a:pos x="0" y="12"/>
                </a:cxn>
                <a:cxn ang="0">
                  <a:pos x="0" y="16"/>
                </a:cxn>
                <a:cxn ang="0">
                  <a:pos x="2" y="20"/>
                </a:cxn>
                <a:cxn ang="0">
                  <a:pos x="6" y="22"/>
                </a:cxn>
                <a:cxn ang="0">
                  <a:pos x="10" y="22"/>
                </a:cxn>
                <a:cxn ang="0">
                  <a:pos x="10" y="22"/>
                </a:cxn>
                <a:cxn ang="0">
                  <a:pos x="14" y="22"/>
                </a:cxn>
                <a:cxn ang="0">
                  <a:pos x="18" y="20"/>
                </a:cxn>
                <a:cxn ang="0">
                  <a:pos x="20" y="16"/>
                </a:cxn>
                <a:cxn ang="0">
                  <a:pos x="22" y="12"/>
                </a:cxn>
                <a:cxn ang="0">
                  <a:pos x="22" y="12"/>
                </a:cxn>
                <a:cxn ang="0">
                  <a:pos x="20" y="6"/>
                </a:cxn>
                <a:cxn ang="0">
                  <a:pos x="18" y="4"/>
                </a:cxn>
                <a:cxn ang="0">
                  <a:pos x="14" y="0"/>
                </a:cxn>
                <a:cxn ang="0">
                  <a:pos x="10" y="0"/>
                </a:cxn>
              </a:cxnLst>
              <a:rect l="0" t="0" r="r" b="b"/>
              <a:pathLst>
                <a:path w="22" h="22">
                  <a:moveTo>
                    <a:pt x="10" y="0"/>
                  </a:moveTo>
                  <a:lnTo>
                    <a:pt x="10" y="0"/>
                  </a:lnTo>
                  <a:lnTo>
                    <a:pt x="6" y="0"/>
                  </a:lnTo>
                  <a:lnTo>
                    <a:pt x="2" y="4"/>
                  </a:lnTo>
                  <a:lnTo>
                    <a:pt x="0" y="6"/>
                  </a:lnTo>
                  <a:lnTo>
                    <a:pt x="0" y="12"/>
                  </a:lnTo>
                  <a:lnTo>
                    <a:pt x="0" y="12"/>
                  </a:lnTo>
                  <a:lnTo>
                    <a:pt x="0" y="16"/>
                  </a:lnTo>
                  <a:lnTo>
                    <a:pt x="2" y="20"/>
                  </a:lnTo>
                  <a:lnTo>
                    <a:pt x="6" y="22"/>
                  </a:lnTo>
                  <a:lnTo>
                    <a:pt x="10" y="22"/>
                  </a:lnTo>
                  <a:lnTo>
                    <a:pt x="10" y="22"/>
                  </a:lnTo>
                  <a:lnTo>
                    <a:pt x="14" y="22"/>
                  </a:lnTo>
                  <a:lnTo>
                    <a:pt x="18" y="20"/>
                  </a:lnTo>
                  <a:lnTo>
                    <a:pt x="20" y="16"/>
                  </a:lnTo>
                  <a:lnTo>
                    <a:pt x="22" y="12"/>
                  </a:lnTo>
                  <a:lnTo>
                    <a:pt x="22" y="12"/>
                  </a:lnTo>
                  <a:lnTo>
                    <a:pt x="20" y="6"/>
                  </a:lnTo>
                  <a:lnTo>
                    <a:pt x="18" y="4"/>
                  </a:lnTo>
                  <a:lnTo>
                    <a:pt x="14" y="0"/>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07" name="Freeform 104"/>
            <p:cNvSpPr/>
            <p:nvPr/>
          </p:nvSpPr>
          <p:spPr bwMode="auto">
            <a:xfrm>
              <a:off x="6154738" y="355600"/>
              <a:ext cx="34925" cy="34925"/>
            </a:xfrm>
            <a:custGeom>
              <a:avLst/>
              <a:gdLst/>
              <a:ahLst/>
              <a:cxnLst>
                <a:cxn ang="0">
                  <a:pos x="10" y="0"/>
                </a:cxn>
                <a:cxn ang="0">
                  <a:pos x="10" y="0"/>
                </a:cxn>
                <a:cxn ang="0">
                  <a:pos x="6" y="0"/>
                </a:cxn>
                <a:cxn ang="0">
                  <a:pos x="2" y="4"/>
                </a:cxn>
                <a:cxn ang="0">
                  <a:pos x="0" y="6"/>
                </a:cxn>
                <a:cxn ang="0">
                  <a:pos x="0" y="12"/>
                </a:cxn>
                <a:cxn ang="0">
                  <a:pos x="0" y="12"/>
                </a:cxn>
                <a:cxn ang="0">
                  <a:pos x="0" y="16"/>
                </a:cxn>
                <a:cxn ang="0">
                  <a:pos x="2" y="20"/>
                </a:cxn>
                <a:cxn ang="0">
                  <a:pos x="6" y="22"/>
                </a:cxn>
                <a:cxn ang="0">
                  <a:pos x="10" y="22"/>
                </a:cxn>
                <a:cxn ang="0">
                  <a:pos x="10" y="22"/>
                </a:cxn>
                <a:cxn ang="0">
                  <a:pos x="14" y="22"/>
                </a:cxn>
                <a:cxn ang="0">
                  <a:pos x="18" y="20"/>
                </a:cxn>
                <a:cxn ang="0">
                  <a:pos x="20" y="16"/>
                </a:cxn>
                <a:cxn ang="0">
                  <a:pos x="22" y="12"/>
                </a:cxn>
                <a:cxn ang="0">
                  <a:pos x="22" y="12"/>
                </a:cxn>
                <a:cxn ang="0">
                  <a:pos x="20" y="6"/>
                </a:cxn>
                <a:cxn ang="0">
                  <a:pos x="18" y="4"/>
                </a:cxn>
                <a:cxn ang="0">
                  <a:pos x="14" y="0"/>
                </a:cxn>
                <a:cxn ang="0">
                  <a:pos x="10" y="0"/>
                </a:cxn>
              </a:cxnLst>
              <a:rect l="0" t="0" r="r" b="b"/>
              <a:pathLst>
                <a:path w="22" h="22">
                  <a:moveTo>
                    <a:pt x="10" y="0"/>
                  </a:moveTo>
                  <a:lnTo>
                    <a:pt x="10" y="0"/>
                  </a:lnTo>
                  <a:lnTo>
                    <a:pt x="6" y="0"/>
                  </a:lnTo>
                  <a:lnTo>
                    <a:pt x="2" y="4"/>
                  </a:lnTo>
                  <a:lnTo>
                    <a:pt x="0" y="6"/>
                  </a:lnTo>
                  <a:lnTo>
                    <a:pt x="0" y="12"/>
                  </a:lnTo>
                  <a:lnTo>
                    <a:pt x="0" y="12"/>
                  </a:lnTo>
                  <a:lnTo>
                    <a:pt x="0" y="16"/>
                  </a:lnTo>
                  <a:lnTo>
                    <a:pt x="2" y="20"/>
                  </a:lnTo>
                  <a:lnTo>
                    <a:pt x="6" y="22"/>
                  </a:lnTo>
                  <a:lnTo>
                    <a:pt x="10" y="22"/>
                  </a:lnTo>
                  <a:lnTo>
                    <a:pt x="10" y="22"/>
                  </a:lnTo>
                  <a:lnTo>
                    <a:pt x="14" y="22"/>
                  </a:lnTo>
                  <a:lnTo>
                    <a:pt x="18" y="20"/>
                  </a:lnTo>
                  <a:lnTo>
                    <a:pt x="20" y="16"/>
                  </a:lnTo>
                  <a:lnTo>
                    <a:pt x="22" y="12"/>
                  </a:lnTo>
                  <a:lnTo>
                    <a:pt x="22" y="12"/>
                  </a:lnTo>
                  <a:lnTo>
                    <a:pt x="20" y="6"/>
                  </a:lnTo>
                  <a:lnTo>
                    <a:pt x="18" y="4"/>
                  </a:lnTo>
                  <a:lnTo>
                    <a:pt x="14" y="0"/>
                  </a:lnTo>
                  <a:lnTo>
                    <a:pt x="10"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08" name="Freeform 105"/>
            <p:cNvSpPr/>
            <p:nvPr/>
          </p:nvSpPr>
          <p:spPr bwMode="auto">
            <a:xfrm>
              <a:off x="5205413" y="606425"/>
              <a:ext cx="34925" cy="34925"/>
            </a:xfrm>
            <a:custGeom>
              <a:avLst/>
              <a:gdLst/>
              <a:ahLst/>
              <a:cxnLst>
                <a:cxn ang="0">
                  <a:pos x="10" y="0"/>
                </a:cxn>
                <a:cxn ang="0">
                  <a:pos x="10" y="0"/>
                </a:cxn>
                <a:cxn ang="0">
                  <a:pos x="6" y="0"/>
                </a:cxn>
                <a:cxn ang="0">
                  <a:pos x="2" y="2"/>
                </a:cxn>
                <a:cxn ang="0">
                  <a:pos x="0" y="6"/>
                </a:cxn>
                <a:cxn ang="0">
                  <a:pos x="0" y="10"/>
                </a:cxn>
                <a:cxn ang="0">
                  <a:pos x="0" y="10"/>
                </a:cxn>
                <a:cxn ang="0">
                  <a:pos x="0" y="14"/>
                </a:cxn>
                <a:cxn ang="0">
                  <a:pos x="2" y="18"/>
                </a:cxn>
                <a:cxn ang="0">
                  <a:pos x="6" y="20"/>
                </a:cxn>
                <a:cxn ang="0">
                  <a:pos x="10" y="22"/>
                </a:cxn>
                <a:cxn ang="0">
                  <a:pos x="10" y="22"/>
                </a:cxn>
                <a:cxn ang="0">
                  <a:pos x="14" y="20"/>
                </a:cxn>
                <a:cxn ang="0">
                  <a:pos x="18" y="18"/>
                </a:cxn>
                <a:cxn ang="0">
                  <a:pos x="20" y="14"/>
                </a:cxn>
                <a:cxn ang="0">
                  <a:pos x="22" y="10"/>
                </a:cxn>
                <a:cxn ang="0">
                  <a:pos x="22" y="10"/>
                </a:cxn>
                <a:cxn ang="0">
                  <a:pos x="20" y="6"/>
                </a:cxn>
                <a:cxn ang="0">
                  <a:pos x="18" y="2"/>
                </a:cxn>
                <a:cxn ang="0">
                  <a:pos x="14" y="0"/>
                </a:cxn>
                <a:cxn ang="0">
                  <a:pos x="10" y="0"/>
                </a:cxn>
              </a:cxnLst>
              <a:rect l="0" t="0" r="r" b="b"/>
              <a:pathLst>
                <a:path w="22" h="22">
                  <a:moveTo>
                    <a:pt x="10" y="0"/>
                  </a:moveTo>
                  <a:lnTo>
                    <a:pt x="10" y="0"/>
                  </a:lnTo>
                  <a:lnTo>
                    <a:pt x="6" y="0"/>
                  </a:lnTo>
                  <a:lnTo>
                    <a:pt x="2" y="2"/>
                  </a:lnTo>
                  <a:lnTo>
                    <a:pt x="0" y="6"/>
                  </a:lnTo>
                  <a:lnTo>
                    <a:pt x="0" y="10"/>
                  </a:lnTo>
                  <a:lnTo>
                    <a:pt x="0" y="10"/>
                  </a:lnTo>
                  <a:lnTo>
                    <a:pt x="0" y="14"/>
                  </a:lnTo>
                  <a:lnTo>
                    <a:pt x="2" y="18"/>
                  </a:lnTo>
                  <a:lnTo>
                    <a:pt x="6" y="20"/>
                  </a:lnTo>
                  <a:lnTo>
                    <a:pt x="10" y="22"/>
                  </a:lnTo>
                  <a:lnTo>
                    <a:pt x="10" y="22"/>
                  </a:lnTo>
                  <a:lnTo>
                    <a:pt x="14" y="20"/>
                  </a:lnTo>
                  <a:lnTo>
                    <a:pt x="18" y="18"/>
                  </a:lnTo>
                  <a:lnTo>
                    <a:pt x="20" y="14"/>
                  </a:lnTo>
                  <a:lnTo>
                    <a:pt x="22" y="10"/>
                  </a:lnTo>
                  <a:lnTo>
                    <a:pt x="22" y="10"/>
                  </a:lnTo>
                  <a:lnTo>
                    <a:pt x="20" y="6"/>
                  </a:lnTo>
                  <a:lnTo>
                    <a:pt x="18" y="2"/>
                  </a:lnTo>
                  <a:lnTo>
                    <a:pt x="14" y="0"/>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09" name="Freeform 106"/>
            <p:cNvSpPr/>
            <p:nvPr/>
          </p:nvSpPr>
          <p:spPr bwMode="auto">
            <a:xfrm>
              <a:off x="5205413" y="606425"/>
              <a:ext cx="34925" cy="34925"/>
            </a:xfrm>
            <a:custGeom>
              <a:avLst/>
              <a:gdLst/>
              <a:ahLst/>
              <a:cxnLst>
                <a:cxn ang="0">
                  <a:pos x="10" y="0"/>
                </a:cxn>
                <a:cxn ang="0">
                  <a:pos x="10" y="0"/>
                </a:cxn>
                <a:cxn ang="0">
                  <a:pos x="6" y="0"/>
                </a:cxn>
                <a:cxn ang="0">
                  <a:pos x="2" y="2"/>
                </a:cxn>
                <a:cxn ang="0">
                  <a:pos x="0" y="6"/>
                </a:cxn>
                <a:cxn ang="0">
                  <a:pos x="0" y="10"/>
                </a:cxn>
                <a:cxn ang="0">
                  <a:pos x="0" y="10"/>
                </a:cxn>
                <a:cxn ang="0">
                  <a:pos x="0" y="14"/>
                </a:cxn>
                <a:cxn ang="0">
                  <a:pos x="2" y="18"/>
                </a:cxn>
                <a:cxn ang="0">
                  <a:pos x="6" y="20"/>
                </a:cxn>
                <a:cxn ang="0">
                  <a:pos x="10" y="22"/>
                </a:cxn>
                <a:cxn ang="0">
                  <a:pos x="10" y="22"/>
                </a:cxn>
                <a:cxn ang="0">
                  <a:pos x="14" y="20"/>
                </a:cxn>
                <a:cxn ang="0">
                  <a:pos x="18" y="18"/>
                </a:cxn>
                <a:cxn ang="0">
                  <a:pos x="20" y="14"/>
                </a:cxn>
                <a:cxn ang="0">
                  <a:pos x="22" y="10"/>
                </a:cxn>
                <a:cxn ang="0">
                  <a:pos x="22" y="10"/>
                </a:cxn>
                <a:cxn ang="0">
                  <a:pos x="20" y="6"/>
                </a:cxn>
                <a:cxn ang="0">
                  <a:pos x="18" y="2"/>
                </a:cxn>
                <a:cxn ang="0">
                  <a:pos x="14" y="0"/>
                </a:cxn>
                <a:cxn ang="0">
                  <a:pos x="10" y="0"/>
                </a:cxn>
              </a:cxnLst>
              <a:rect l="0" t="0" r="r" b="b"/>
              <a:pathLst>
                <a:path w="22" h="22">
                  <a:moveTo>
                    <a:pt x="10" y="0"/>
                  </a:moveTo>
                  <a:lnTo>
                    <a:pt x="10" y="0"/>
                  </a:lnTo>
                  <a:lnTo>
                    <a:pt x="6" y="0"/>
                  </a:lnTo>
                  <a:lnTo>
                    <a:pt x="2" y="2"/>
                  </a:lnTo>
                  <a:lnTo>
                    <a:pt x="0" y="6"/>
                  </a:lnTo>
                  <a:lnTo>
                    <a:pt x="0" y="10"/>
                  </a:lnTo>
                  <a:lnTo>
                    <a:pt x="0" y="10"/>
                  </a:lnTo>
                  <a:lnTo>
                    <a:pt x="0" y="14"/>
                  </a:lnTo>
                  <a:lnTo>
                    <a:pt x="2" y="18"/>
                  </a:lnTo>
                  <a:lnTo>
                    <a:pt x="6" y="20"/>
                  </a:lnTo>
                  <a:lnTo>
                    <a:pt x="10" y="22"/>
                  </a:lnTo>
                  <a:lnTo>
                    <a:pt x="10" y="22"/>
                  </a:lnTo>
                  <a:lnTo>
                    <a:pt x="14" y="20"/>
                  </a:lnTo>
                  <a:lnTo>
                    <a:pt x="18" y="18"/>
                  </a:lnTo>
                  <a:lnTo>
                    <a:pt x="20" y="14"/>
                  </a:lnTo>
                  <a:lnTo>
                    <a:pt x="22" y="10"/>
                  </a:lnTo>
                  <a:lnTo>
                    <a:pt x="22" y="10"/>
                  </a:lnTo>
                  <a:lnTo>
                    <a:pt x="20" y="6"/>
                  </a:lnTo>
                  <a:lnTo>
                    <a:pt x="18" y="2"/>
                  </a:lnTo>
                  <a:lnTo>
                    <a:pt x="14" y="0"/>
                  </a:lnTo>
                  <a:lnTo>
                    <a:pt x="10"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10" name="Freeform 107"/>
            <p:cNvSpPr/>
            <p:nvPr/>
          </p:nvSpPr>
          <p:spPr bwMode="auto">
            <a:xfrm>
              <a:off x="7011988" y="292100"/>
              <a:ext cx="34925" cy="38100"/>
            </a:xfrm>
            <a:custGeom>
              <a:avLst/>
              <a:gdLst/>
              <a:ahLst/>
              <a:cxnLst>
                <a:cxn ang="0">
                  <a:pos x="10" y="0"/>
                </a:cxn>
                <a:cxn ang="0">
                  <a:pos x="10" y="0"/>
                </a:cxn>
                <a:cxn ang="0">
                  <a:pos x="6" y="2"/>
                </a:cxn>
                <a:cxn ang="0">
                  <a:pos x="2" y="4"/>
                </a:cxn>
                <a:cxn ang="0">
                  <a:pos x="0" y="8"/>
                </a:cxn>
                <a:cxn ang="0">
                  <a:pos x="0" y="12"/>
                </a:cxn>
                <a:cxn ang="0">
                  <a:pos x="0" y="12"/>
                </a:cxn>
                <a:cxn ang="0">
                  <a:pos x="0" y="16"/>
                </a:cxn>
                <a:cxn ang="0">
                  <a:pos x="2" y="20"/>
                </a:cxn>
                <a:cxn ang="0">
                  <a:pos x="6" y="22"/>
                </a:cxn>
                <a:cxn ang="0">
                  <a:pos x="10" y="24"/>
                </a:cxn>
                <a:cxn ang="0">
                  <a:pos x="10" y="24"/>
                </a:cxn>
                <a:cxn ang="0">
                  <a:pos x="14" y="22"/>
                </a:cxn>
                <a:cxn ang="0">
                  <a:pos x="18" y="20"/>
                </a:cxn>
                <a:cxn ang="0">
                  <a:pos x="20" y="16"/>
                </a:cxn>
                <a:cxn ang="0">
                  <a:pos x="22" y="12"/>
                </a:cxn>
                <a:cxn ang="0">
                  <a:pos x="22" y="12"/>
                </a:cxn>
                <a:cxn ang="0">
                  <a:pos x="20" y="8"/>
                </a:cxn>
                <a:cxn ang="0">
                  <a:pos x="18" y="4"/>
                </a:cxn>
                <a:cxn ang="0">
                  <a:pos x="14" y="2"/>
                </a:cxn>
                <a:cxn ang="0">
                  <a:pos x="10" y="0"/>
                </a:cxn>
              </a:cxnLst>
              <a:rect l="0" t="0" r="r" b="b"/>
              <a:pathLst>
                <a:path w="22" h="24">
                  <a:moveTo>
                    <a:pt x="10" y="0"/>
                  </a:moveTo>
                  <a:lnTo>
                    <a:pt x="10" y="0"/>
                  </a:lnTo>
                  <a:lnTo>
                    <a:pt x="6" y="2"/>
                  </a:lnTo>
                  <a:lnTo>
                    <a:pt x="2" y="4"/>
                  </a:lnTo>
                  <a:lnTo>
                    <a:pt x="0" y="8"/>
                  </a:lnTo>
                  <a:lnTo>
                    <a:pt x="0" y="12"/>
                  </a:lnTo>
                  <a:lnTo>
                    <a:pt x="0" y="12"/>
                  </a:lnTo>
                  <a:lnTo>
                    <a:pt x="0" y="16"/>
                  </a:lnTo>
                  <a:lnTo>
                    <a:pt x="2" y="20"/>
                  </a:lnTo>
                  <a:lnTo>
                    <a:pt x="6" y="22"/>
                  </a:lnTo>
                  <a:lnTo>
                    <a:pt x="10" y="24"/>
                  </a:lnTo>
                  <a:lnTo>
                    <a:pt x="10" y="24"/>
                  </a:lnTo>
                  <a:lnTo>
                    <a:pt x="14" y="22"/>
                  </a:lnTo>
                  <a:lnTo>
                    <a:pt x="18" y="20"/>
                  </a:lnTo>
                  <a:lnTo>
                    <a:pt x="20" y="16"/>
                  </a:lnTo>
                  <a:lnTo>
                    <a:pt x="22" y="12"/>
                  </a:lnTo>
                  <a:lnTo>
                    <a:pt x="22" y="12"/>
                  </a:lnTo>
                  <a:lnTo>
                    <a:pt x="20" y="8"/>
                  </a:lnTo>
                  <a:lnTo>
                    <a:pt x="18" y="4"/>
                  </a:lnTo>
                  <a:lnTo>
                    <a:pt x="14" y="2"/>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11" name="Freeform 108"/>
            <p:cNvSpPr/>
            <p:nvPr/>
          </p:nvSpPr>
          <p:spPr bwMode="auto">
            <a:xfrm>
              <a:off x="7011988" y="292100"/>
              <a:ext cx="34925" cy="38100"/>
            </a:xfrm>
            <a:custGeom>
              <a:avLst/>
              <a:gdLst/>
              <a:ahLst/>
              <a:cxnLst>
                <a:cxn ang="0">
                  <a:pos x="10" y="0"/>
                </a:cxn>
                <a:cxn ang="0">
                  <a:pos x="10" y="0"/>
                </a:cxn>
                <a:cxn ang="0">
                  <a:pos x="6" y="2"/>
                </a:cxn>
                <a:cxn ang="0">
                  <a:pos x="2" y="4"/>
                </a:cxn>
                <a:cxn ang="0">
                  <a:pos x="0" y="8"/>
                </a:cxn>
                <a:cxn ang="0">
                  <a:pos x="0" y="12"/>
                </a:cxn>
                <a:cxn ang="0">
                  <a:pos x="0" y="12"/>
                </a:cxn>
                <a:cxn ang="0">
                  <a:pos x="0" y="16"/>
                </a:cxn>
                <a:cxn ang="0">
                  <a:pos x="2" y="20"/>
                </a:cxn>
                <a:cxn ang="0">
                  <a:pos x="6" y="22"/>
                </a:cxn>
                <a:cxn ang="0">
                  <a:pos x="10" y="24"/>
                </a:cxn>
                <a:cxn ang="0">
                  <a:pos x="10" y="24"/>
                </a:cxn>
                <a:cxn ang="0">
                  <a:pos x="14" y="22"/>
                </a:cxn>
                <a:cxn ang="0">
                  <a:pos x="18" y="20"/>
                </a:cxn>
                <a:cxn ang="0">
                  <a:pos x="20" y="16"/>
                </a:cxn>
                <a:cxn ang="0">
                  <a:pos x="22" y="12"/>
                </a:cxn>
                <a:cxn ang="0">
                  <a:pos x="22" y="12"/>
                </a:cxn>
                <a:cxn ang="0">
                  <a:pos x="20" y="8"/>
                </a:cxn>
                <a:cxn ang="0">
                  <a:pos x="18" y="4"/>
                </a:cxn>
                <a:cxn ang="0">
                  <a:pos x="14" y="2"/>
                </a:cxn>
                <a:cxn ang="0">
                  <a:pos x="10" y="0"/>
                </a:cxn>
              </a:cxnLst>
              <a:rect l="0" t="0" r="r" b="b"/>
              <a:pathLst>
                <a:path w="22" h="24">
                  <a:moveTo>
                    <a:pt x="10" y="0"/>
                  </a:moveTo>
                  <a:lnTo>
                    <a:pt x="10" y="0"/>
                  </a:lnTo>
                  <a:lnTo>
                    <a:pt x="6" y="2"/>
                  </a:lnTo>
                  <a:lnTo>
                    <a:pt x="2" y="4"/>
                  </a:lnTo>
                  <a:lnTo>
                    <a:pt x="0" y="8"/>
                  </a:lnTo>
                  <a:lnTo>
                    <a:pt x="0" y="12"/>
                  </a:lnTo>
                  <a:lnTo>
                    <a:pt x="0" y="12"/>
                  </a:lnTo>
                  <a:lnTo>
                    <a:pt x="0" y="16"/>
                  </a:lnTo>
                  <a:lnTo>
                    <a:pt x="2" y="20"/>
                  </a:lnTo>
                  <a:lnTo>
                    <a:pt x="6" y="22"/>
                  </a:lnTo>
                  <a:lnTo>
                    <a:pt x="10" y="24"/>
                  </a:lnTo>
                  <a:lnTo>
                    <a:pt x="10" y="24"/>
                  </a:lnTo>
                  <a:lnTo>
                    <a:pt x="14" y="22"/>
                  </a:lnTo>
                  <a:lnTo>
                    <a:pt x="18" y="20"/>
                  </a:lnTo>
                  <a:lnTo>
                    <a:pt x="20" y="16"/>
                  </a:lnTo>
                  <a:lnTo>
                    <a:pt x="22" y="12"/>
                  </a:lnTo>
                  <a:lnTo>
                    <a:pt x="22" y="12"/>
                  </a:lnTo>
                  <a:lnTo>
                    <a:pt x="20" y="8"/>
                  </a:lnTo>
                  <a:lnTo>
                    <a:pt x="18" y="4"/>
                  </a:lnTo>
                  <a:lnTo>
                    <a:pt x="14" y="2"/>
                  </a:lnTo>
                  <a:lnTo>
                    <a:pt x="10"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12" name="Freeform 109"/>
            <p:cNvSpPr/>
            <p:nvPr/>
          </p:nvSpPr>
          <p:spPr bwMode="auto">
            <a:xfrm>
              <a:off x="7650163" y="381000"/>
              <a:ext cx="38100" cy="38100"/>
            </a:xfrm>
            <a:custGeom>
              <a:avLst/>
              <a:gdLst/>
              <a:ahLst/>
              <a:cxnLst>
                <a:cxn ang="0">
                  <a:pos x="12" y="0"/>
                </a:cxn>
                <a:cxn ang="0">
                  <a:pos x="12" y="0"/>
                </a:cxn>
                <a:cxn ang="0">
                  <a:pos x="8" y="2"/>
                </a:cxn>
                <a:cxn ang="0">
                  <a:pos x="4" y="4"/>
                </a:cxn>
                <a:cxn ang="0">
                  <a:pos x="2" y="8"/>
                </a:cxn>
                <a:cxn ang="0">
                  <a:pos x="0" y="12"/>
                </a:cxn>
                <a:cxn ang="0">
                  <a:pos x="0" y="12"/>
                </a:cxn>
                <a:cxn ang="0">
                  <a:pos x="2" y="16"/>
                </a:cxn>
                <a:cxn ang="0">
                  <a:pos x="4" y="20"/>
                </a:cxn>
                <a:cxn ang="0">
                  <a:pos x="8" y="22"/>
                </a:cxn>
                <a:cxn ang="0">
                  <a:pos x="12" y="24"/>
                </a:cxn>
                <a:cxn ang="0">
                  <a:pos x="12" y="24"/>
                </a:cxn>
                <a:cxn ang="0">
                  <a:pos x="16" y="22"/>
                </a:cxn>
                <a:cxn ang="0">
                  <a:pos x="20" y="20"/>
                </a:cxn>
                <a:cxn ang="0">
                  <a:pos x="22" y="16"/>
                </a:cxn>
                <a:cxn ang="0">
                  <a:pos x="24" y="12"/>
                </a:cxn>
                <a:cxn ang="0">
                  <a:pos x="24" y="12"/>
                </a:cxn>
                <a:cxn ang="0">
                  <a:pos x="22" y="8"/>
                </a:cxn>
                <a:cxn ang="0">
                  <a:pos x="20" y="4"/>
                </a:cxn>
                <a:cxn ang="0">
                  <a:pos x="16" y="2"/>
                </a:cxn>
                <a:cxn ang="0">
                  <a:pos x="12" y="0"/>
                </a:cxn>
              </a:cxnLst>
              <a:rect l="0" t="0" r="r" b="b"/>
              <a:pathLst>
                <a:path w="24" h="24">
                  <a:moveTo>
                    <a:pt x="12" y="0"/>
                  </a:moveTo>
                  <a:lnTo>
                    <a:pt x="12" y="0"/>
                  </a:lnTo>
                  <a:lnTo>
                    <a:pt x="8" y="2"/>
                  </a:lnTo>
                  <a:lnTo>
                    <a:pt x="4" y="4"/>
                  </a:lnTo>
                  <a:lnTo>
                    <a:pt x="2" y="8"/>
                  </a:lnTo>
                  <a:lnTo>
                    <a:pt x="0" y="12"/>
                  </a:lnTo>
                  <a:lnTo>
                    <a:pt x="0" y="12"/>
                  </a:lnTo>
                  <a:lnTo>
                    <a:pt x="2" y="16"/>
                  </a:lnTo>
                  <a:lnTo>
                    <a:pt x="4" y="20"/>
                  </a:lnTo>
                  <a:lnTo>
                    <a:pt x="8" y="22"/>
                  </a:lnTo>
                  <a:lnTo>
                    <a:pt x="12" y="24"/>
                  </a:lnTo>
                  <a:lnTo>
                    <a:pt x="12" y="24"/>
                  </a:lnTo>
                  <a:lnTo>
                    <a:pt x="16" y="22"/>
                  </a:lnTo>
                  <a:lnTo>
                    <a:pt x="20" y="20"/>
                  </a:lnTo>
                  <a:lnTo>
                    <a:pt x="22" y="16"/>
                  </a:lnTo>
                  <a:lnTo>
                    <a:pt x="24" y="12"/>
                  </a:lnTo>
                  <a:lnTo>
                    <a:pt x="24" y="12"/>
                  </a:lnTo>
                  <a:lnTo>
                    <a:pt x="22" y="8"/>
                  </a:lnTo>
                  <a:lnTo>
                    <a:pt x="20" y="4"/>
                  </a:lnTo>
                  <a:lnTo>
                    <a:pt x="16" y="2"/>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13" name="Freeform 110"/>
            <p:cNvSpPr/>
            <p:nvPr/>
          </p:nvSpPr>
          <p:spPr bwMode="auto">
            <a:xfrm>
              <a:off x="7650163" y="381000"/>
              <a:ext cx="38100" cy="38100"/>
            </a:xfrm>
            <a:custGeom>
              <a:avLst/>
              <a:gdLst/>
              <a:ahLst/>
              <a:cxnLst>
                <a:cxn ang="0">
                  <a:pos x="12" y="0"/>
                </a:cxn>
                <a:cxn ang="0">
                  <a:pos x="12" y="0"/>
                </a:cxn>
                <a:cxn ang="0">
                  <a:pos x="8" y="2"/>
                </a:cxn>
                <a:cxn ang="0">
                  <a:pos x="4" y="4"/>
                </a:cxn>
                <a:cxn ang="0">
                  <a:pos x="2" y="8"/>
                </a:cxn>
                <a:cxn ang="0">
                  <a:pos x="0" y="12"/>
                </a:cxn>
                <a:cxn ang="0">
                  <a:pos x="0" y="12"/>
                </a:cxn>
                <a:cxn ang="0">
                  <a:pos x="2" y="16"/>
                </a:cxn>
                <a:cxn ang="0">
                  <a:pos x="4" y="20"/>
                </a:cxn>
                <a:cxn ang="0">
                  <a:pos x="8" y="22"/>
                </a:cxn>
                <a:cxn ang="0">
                  <a:pos x="12" y="24"/>
                </a:cxn>
                <a:cxn ang="0">
                  <a:pos x="12" y="24"/>
                </a:cxn>
                <a:cxn ang="0">
                  <a:pos x="16" y="22"/>
                </a:cxn>
                <a:cxn ang="0">
                  <a:pos x="20" y="20"/>
                </a:cxn>
                <a:cxn ang="0">
                  <a:pos x="22" y="16"/>
                </a:cxn>
                <a:cxn ang="0">
                  <a:pos x="24" y="12"/>
                </a:cxn>
                <a:cxn ang="0">
                  <a:pos x="24" y="12"/>
                </a:cxn>
                <a:cxn ang="0">
                  <a:pos x="22" y="8"/>
                </a:cxn>
                <a:cxn ang="0">
                  <a:pos x="20" y="4"/>
                </a:cxn>
                <a:cxn ang="0">
                  <a:pos x="16" y="2"/>
                </a:cxn>
                <a:cxn ang="0">
                  <a:pos x="12" y="0"/>
                </a:cxn>
              </a:cxnLst>
              <a:rect l="0" t="0" r="r" b="b"/>
              <a:pathLst>
                <a:path w="24" h="24">
                  <a:moveTo>
                    <a:pt x="12" y="0"/>
                  </a:moveTo>
                  <a:lnTo>
                    <a:pt x="12" y="0"/>
                  </a:lnTo>
                  <a:lnTo>
                    <a:pt x="8" y="2"/>
                  </a:lnTo>
                  <a:lnTo>
                    <a:pt x="4" y="4"/>
                  </a:lnTo>
                  <a:lnTo>
                    <a:pt x="2" y="8"/>
                  </a:lnTo>
                  <a:lnTo>
                    <a:pt x="0" y="12"/>
                  </a:lnTo>
                  <a:lnTo>
                    <a:pt x="0" y="12"/>
                  </a:lnTo>
                  <a:lnTo>
                    <a:pt x="2" y="16"/>
                  </a:lnTo>
                  <a:lnTo>
                    <a:pt x="4" y="20"/>
                  </a:lnTo>
                  <a:lnTo>
                    <a:pt x="8" y="22"/>
                  </a:lnTo>
                  <a:lnTo>
                    <a:pt x="12" y="24"/>
                  </a:lnTo>
                  <a:lnTo>
                    <a:pt x="12" y="24"/>
                  </a:lnTo>
                  <a:lnTo>
                    <a:pt x="16" y="22"/>
                  </a:lnTo>
                  <a:lnTo>
                    <a:pt x="20" y="20"/>
                  </a:lnTo>
                  <a:lnTo>
                    <a:pt x="22" y="16"/>
                  </a:lnTo>
                  <a:lnTo>
                    <a:pt x="24" y="12"/>
                  </a:lnTo>
                  <a:lnTo>
                    <a:pt x="24" y="12"/>
                  </a:lnTo>
                  <a:lnTo>
                    <a:pt x="22" y="8"/>
                  </a:lnTo>
                  <a:lnTo>
                    <a:pt x="20" y="4"/>
                  </a:lnTo>
                  <a:lnTo>
                    <a:pt x="16" y="2"/>
                  </a:lnTo>
                  <a:lnTo>
                    <a:pt x="12"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14" name="Freeform 111"/>
            <p:cNvSpPr/>
            <p:nvPr/>
          </p:nvSpPr>
          <p:spPr bwMode="auto">
            <a:xfrm>
              <a:off x="5656263" y="676275"/>
              <a:ext cx="34925" cy="34925"/>
            </a:xfrm>
            <a:custGeom>
              <a:avLst/>
              <a:gdLst/>
              <a:ahLst/>
              <a:cxnLst>
                <a:cxn ang="0">
                  <a:pos x="10" y="0"/>
                </a:cxn>
                <a:cxn ang="0">
                  <a:pos x="10" y="0"/>
                </a:cxn>
                <a:cxn ang="0">
                  <a:pos x="6" y="0"/>
                </a:cxn>
                <a:cxn ang="0">
                  <a:pos x="2" y="4"/>
                </a:cxn>
                <a:cxn ang="0">
                  <a:pos x="0" y="6"/>
                </a:cxn>
                <a:cxn ang="0">
                  <a:pos x="0" y="12"/>
                </a:cxn>
                <a:cxn ang="0">
                  <a:pos x="0" y="12"/>
                </a:cxn>
                <a:cxn ang="0">
                  <a:pos x="0" y="16"/>
                </a:cxn>
                <a:cxn ang="0">
                  <a:pos x="2" y="20"/>
                </a:cxn>
                <a:cxn ang="0">
                  <a:pos x="6" y="22"/>
                </a:cxn>
                <a:cxn ang="0">
                  <a:pos x="10" y="22"/>
                </a:cxn>
                <a:cxn ang="0">
                  <a:pos x="10" y="22"/>
                </a:cxn>
                <a:cxn ang="0">
                  <a:pos x="14" y="22"/>
                </a:cxn>
                <a:cxn ang="0">
                  <a:pos x="18" y="20"/>
                </a:cxn>
                <a:cxn ang="0">
                  <a:pos x="20" y="16"/>
                </a:cxn>
                <a:cxn ang="0">
                  <a:pos x="22" y="12"/>
                </a:cxn>
                <a:cxn ang="0">
                  <a:pos x="22" y="12"/>
                </a:cxn>
                <a:cxn ang="0">
                  <a:pos x="20" y="6"/>
                </a:cxn>
                <a:cxn ang="0">
                  <a:pos x="18" y="4"/>
                </a:cxn>
                <a:cxn ang="0">
                  <a:pos x="14" y="0"/>
                </a:cxn>
                <a:cxn ang="0">
                  <a:pos x="10" y="0"/>
                </a:cxn>
              </a:cxnLst>
              <a:rect l="0" t="0" r="r" b="b"/>
              <a:pathLst>
                <a:path w="22" h="22">
                  <a:moveTo>
                    <a:pt x="10" y="0"/>
                  </a:moveTo>
                  <a:lnTo>
                    <a:pt x="10" y="0"/>
                  </a:lnTo>
                  <a:lnTo>
                    <a:pt x="6" y="0"/>
                  </a:lnTo>
                  <a:lnTo>
                    <a:pt x="2" y="4"/>
                  </a:lnTo>
                  <a:lnTo>
                    <a:pt x="0" y="6"/>
                  </a:lnTo>
                  <a:lnTo>
                    <a:pt x="0" y="12"/>
                  </a:lnTo>
                  <a:lnTo>
                    <a:pt x="0" y="12"/>
                  </a:lnTo>
                  <a:lnTo>
                    <a:pt x="0" y="16"/>
                  </a:lnTo>
                  <a:lnTo>
                    <a:pt x="2" y="20"/>
                  </a:lnTo>
                  <a:lnTo>
                    <a:pt x="6" y="22"/>
                  </a:lnTo>
                  <a:lnTo>
                    <a:pt x="10" y="22"/>
                  </a:lnTo>
                  <a:lnTo>
                    <a:pt x="10" y="22"/>
                  </a:lnTo>
                  <a:lnTo>
                    <a:pt x="14" y="22"/>
                  </a:lnTo>
                  <a:lnTo>
                    <a:pt x="18" y="20"/>
                  </a:lnTo>
                  <a:lnTo>
                    <a:pt x="20" y="16"/>
                  </a:lnTo>
                  <a:lnTo>
                    <a:pt x="22" y="12"/>
                  </a:lnTo>
                  <a:lnTo>
                    <a:pt x="22" y="12"/>
                  </a:lnTo>
                  <a:lnTo>
                    <a:pt x="20" y="6"/>
                  </a:lnTo>
                  <a:lnTo>
                    <a:pt x="18" y="4"/>
                  </a:lnTo>
                  <a:lnTo>
                    <a:pt x="14" y="0"/>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15" name="Freeform 112"/>
            <p:cNvSpPr/>
            <p:nvPr/>
          </p:nvSpPr>
          <p:spPr bwMode="auto">
            <a:xfrm>
              <a:off x="5656263" y="676275"/>
              <a:ext cx="34925" cy="34925"/>
            </a:xfrm>
            <a:custGeom>
              <a:avLst/>
              <a:gdLst/>
              <a:ahLst/>
              <a:cxnLst>
                <a:cxn ang="0">
                  <a:pos x="10" y="0"/>
                </a:cxn>
                <a:cxn ang="0">
                  <a:pos x="10" y="0"/>
                </a:cxn>
                <a:cxn ang="0">
                  <a:pos x="6" y="0"/>
                </a:cxn>
                <a:cxn ang="0">
                  <a:pos x="2" y="4"/>
                </a:cxn>
                <a:cxn ang="0">
                  <a:pos x="0" y="6"/>
                </a:cxn>
                <a:cxn ang="0">
                  <a:pos x="0" y="12"/>
                </a:cxn>
                <a:cxn ang="0">
                  <a:pos x="0" y="12"/>
                </a:cxn>
                <a:cxn ang="0">
                  <a:pos x="0" y="16"/>
                </a:cxn>
                <a:cxn ang="0">
                  <a:pos x="2" y="20"/>
                </a:cxn>
                <a:cxn ang="0">
                  <a:pos x="6" y="22"/>
                </a:cxn>
                <a:cxn ang="0">
                  <a:pos x="10" y="22"/>
                </a:cxn>
                <a:cxn ang="0">
                  <a:pos x="10" y="22"/>
                </a:cxn>
                <a:cxn ang="0">
                  <a:pos x="14" y="22"/>
                </a:cxn>
                <a:cxn ang="0">
                  <a:pos x="18" y="20"/>
                </a:cxn>
                <a:cxn ang="0">
                  <a:pos x="20" y="16"/>
                </a:cxn>
                <a:cxn ang="0">
                  <a:pos x="22" y="12"/>
                </a:cxn>
                <a:cxn ang="0">
                  <a:pos x="22" y="12"/>
                </a:cxn>
                <a:cxn ang="0">
                  <a:pos x="20" y="6"/>
                </a:cxn>
                <a:cxn ang="0">
                  <a:pos x="18" y="4"/>
                </a:cxn>
                <a:cxn ang="0">
                  <a:pos x="14" y="0"/>
                </a:cxn>
                <a:cxn ang="0">
                  <a:pos x="10" y="0"/>
                </a:cxn>
              </a:cxnLst>
              <a:rect l="0" t="0" r="r" b="b"/>
              <a:pathLst>
                <a:path w="22" h="22">
                  <a:moveTo>
                    <a:pt x="10" y="0"/>
                  </a:moveTo>
                  <a:lnTo>
                    <a:pt x="10" y="0"/>
                  </a:lnTo>
                  <a:lnTo>
                    <a:pt x="6" y="0"/>
                  </a:lnTo>
                  <a:lnTo>
                    <a:pt x="2" y="4"/>
                  </a:lnTo>
                  <a:lnTo>
                    <a:pt x="0" y="6"/>
                  </a:lnTo>
                  <a:lnTo>
                    <a:pt x="0" y="12"/>
                  </a:lnTo>
                  <a:lnTo>
                    <a:pt x="0" y="12"/>
                  </a:lnTo>
                  <a:lnTo>
                    <a:pt x="0" y="16"/>
                  </a:lnTo>
                  <a:lnTo>
                    <a:pt x="2" y="20"/>
                  </a:lnTo>
                  <a:lnTo>
                    <a:pt x="6" y="22"/>
                  </a:lnTo>
                  <a:lnTo>
                    <a:pt x="10" y="22"/>
                  </a:lnTo>
                  <a:lnTo>
                    <a:pt x="10" y="22"/>
                  </a:lnTo>
                  <a:lnTo>
                    <a:pt x="14" y="22"/>
                  </a:lnTo>
                  <a:lnTo>
                    <a:pt x="18" y="20"/>
                  </a:lnTo>
                  <a:lnTo>
                    <a:pt x="20" y="16"/>
                  </a:lnTo>
                  <a:lnTo>
                    <a:pt x="22" y="12"/>
                  </a:lnTo>
                  <a:lnTo>
                    <a:pt x="22" y="12"/>
                  </a:lnTo>
                  <a:lnTo>
                    <a:pt x="20" y="6"/>
                  </a:lnTo>
                  <a:lnTo>
                    <a:pt x="18" y="4"/>
                  </a:lnTo>
                  <a:lnTo>
                    <a:pt x="14" y="0"/>
                  </a:lnTo>
                  <a:lnTo>
                    <a:pt x="10"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16" name="Freeform 113"/>
            <p:cNvSpPr/>
            <p:nvPr/>
          </p:nvSpPr>
          <p:spPr bwMode="auto">
            <a:xfrm>
              <a:off x="5275263" y="828675"/>
              <a:ext cx="34925" cy="34925"/>
            </a:xfrm>
            <a:custGeom>
              <a:avLst/>
              <a:gdLst/>
              <a:ahLst/>
              <a:cxnLst>
                <a:cxn ang="0">
                  <a:pos x="12" y="0"/>
                </a:cxn>
                <a:cxn ang="0">
                  <a:pos x="12" y="0"/>
                </a:cxn>
                <a:cxn ang="0">
                  <a:pos x="6" y="0"/>
                </a:cxn>
                <a:cxn ang="0">
                  <a:pos x="4" y="2"/>
                </a:cxn>
                <a:cxn ang="0">
                  <a:pos x="0" y="6"/>
                </a:cxn>
                <a:cxn ang="0">
                  <a:pos x="0" y="10"/>
                </a:cxn>
                <a:cxn ang="0">
                  <a:pos x="0" y="10"/>
                </a:cxn>
                <a:cxn ang="0">
                  <a:pos x="0" y="14"/>
                </a:cxn>
                <a:cxn ang="0">
                  <a:pos x="4" y="18"/>
                </a:cxn>
                <a:cxn ang="0">
                  <a:pos x="6" y="20"/>
                </a:cxn>
                <a:cxn ang="0">
                  <a:pos x="12" y="22"/>
                </a:cxn>
                <a:cxn ang="0">
                  <a:pos x="12" y="22"/>
                </a:cxn>
                <a:cxn ang="0">
                  <a:pos x="16" y="20"/>
                </a:cxn>
                <a:cxn ang="0">
                  <a:pos x="20" y="18"/>
                </a:cxn>
                <a:cxn ang="0">
                  <a:pos x="22" y="14"/>
                </a:cxn>
                <a:cxn ang="0">
                  <a:pos x="22" y="10"/>
                </a:cxn>
                <a:cxn ang="0">
                  <a:pos x="22" y="10"/>
                </a:cxn>
                <a:cxn ang="0">
                  <a:pos x="22" y="6"/>
                </a:cxn>
                <a:cxn ang="0">
                  <a:pos x="20" y="2"/>
                </a:cxn>
                <a:cxn ang="0">
                  <a:pos x="16" y="0"/>
                </a:cxn>
                <a:cxn ang="0">
                  <a:pos x="12" y="0"/>
                </a:cxn>
              </a:cxnLst>
              <a:rect l="0" t="0" r="r" b="b"/>
              <a:pathLst>
                <a:path w="22" h="22">
                  <a:moveTo>
                    <a:pt x="12" y="0"/>
                  </a:moveTo>
                  <a:lnTo>
                    <a:pt x="12" y="0"/>
                  </a:lnTo>
                  <a:lnTo>
                    <a:pt x="6" y="0"/>
                  </a:lnTo>
                  <a:lnTo>
                    <a:pt x="4" y="2"/>
                  </a:lnTo>
                  <a:lnTo>
                    <a:pt x="0" y="6"/>
                  </a:lnTo>
                  <a:lnTo>
                    <a:pt x="0" y="10"/>
                  </a:lnTo>
                  <a:lnTo>
                    <a:pt x="0" y="10"/>
                  </a:lnTo>
                  <a:lnTo>
                    <a:pt x="0" y="14"/>
                  </a:lnTo>
                  <a:lnTo>
                    <a:pt x="4" y="18"/>
                  </a:lnTo>
                  <a:lnTo>
                    <a:pt x="6" y="20"/>
                  </a:lnTo>
                  <a:lnTo>
                    <a:pt x="12" y="22"/>
                  </a:lnTo>
                  <a:lnTo>
                    <a:pt x="12" y="22"/>
                  </a:lnTo>
                  <a:lnTo>
                    <a:pt x="16" y="20"/>
                  </a:lnTo>
                  <a:lnTo>
                    <a:pt x="20" y="18"/>
                  </a:lnTo>
                  <a:lnTo>
                    <a:pt x="22" y="14"/>
                  </a:lnTo>
                  <a:lnTo>
                    <a:pt x="22" y="10"/>
                  </a:lnTo>
                  <a:lnTo>
                    <a:pt x="22" y="10"/>
                  </a:lnTo>
                  <a:lnTo>
                    <a:pt x="22" y="6"/>
                  </a:lnTo>
                  <a:lnTo>
                    <a:pt x="20" y="2"/>
                  </a:lnTo>
                  <a:lnTo>
                    <a:pt x="16" y="0"/>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17" name="Freeform 114"/>
            <p:cNvSpPr/>
            <p:nvPr/>
          </p:nvSpPr>
          <p:spPr bwMode="auto">
            <a:xfrm>
              <a:off x="5275263" y="828675"/>
              <a:ext cx="34925" cy="34925"/>
            </a:xfrm>
            <a:custGeom>
              <a:avLst/>
              <a:gdLst/>
              <a:ahLst/>
              <a:cxnLst>
                <a:cxn ang="0">
                  <a:pos x="12" y="0"/>
                </a:cxn>
                <a:cxn ang="0">
                  <a:pos x="12" y="0"/>
                </a:cxn>
                <a:cxn ang="0">
                  <a:pos x="6" y="0"/>
                </a:cxn>
                <a:cxn ang="0">
                  <a:pos x="4" y="2"/>
                </a:cxn>
                <a:cxn ang="0">
                  <a:pos x="0" y="6"/>
                </a:cxn>
                <a:cxn ang="0">
                  <a:pos x="0" y="10"/>
                </a:cxn>
                <a:cxn ang="0">
                  <a:pos x="0" y="10"/>
                </a:cxn>
                <a:cxn ang="0">
                  <a:pos x="0" y="14"/>
                </a:cxn>
                <a:cxn ang="0">
                  <a:pos x="4" y="18"/>
                </a:cxn>
                <a:cxn ang="0">
                  <a:pos x="6" y="20"/>
                </a:cxn>
                <a:cxn ang="0">
                  <a:pos x="12" y="22"/>
                </a:cxn>
                <a:cxn ang="0">
                  <a:pos x="12" y="22"/>
                </a:cxn>
                <a:cxn ang="0">
                  <a:pos x="16" y="20"/>
                </a:cxn>
                <a:cxn ang="0">
                  <a:pos x="20" y="18"/>
                </a:cxn>
                <a:cxn ang="0">
                  <a:pos x="22" y="14"/>
                </a:cxn>
                <a:cxn ang="0">
                  <a:pos x="22" y="10"/>
                </a:cxn>
                <a:cxn ang="0">
                  <a:pos x="22" y="10"/>
                </a:cxn>
                <a:cxn ang="0">
                  <a:pos x="22" y="6"/>
                </a:cxn>
                <a:cxn ang="0">
                  <a:pos x="20" y="2"/>
                </a:cxn>
                <a:cxn ang="0">
                  <a:pos x="16" y="0"/>
                </a:cxn>
                <a:cxn ang="0">
                  <a:pos x="12" y="0"/>
                </a:cxn>
              </a:cxnLst>
              <a:rect l="0" t="0" r="r" b="b"/>
              <a:pathLst>
                <a:path w="22" h="22">
                  <a:moveTo>
                    <a:pt x="12" y="0"/>
                  </a:moveTo>
                  <a:lnTo>
                    <a:pt x="12" y="0"/>
                  </a:lnTo>
                  <a:lnTo>
                    <a:pt x="6" y="0"/>
                  </a:lnTo>
                  <a:lnTo>
                    <a:pt x="4" y="2"/>
                  </a:lnTo>
                  <a:lnTo>
                    <a:pt x="0" y="6"/>
                  </a:lnTo>
                  <a:lnTo>
                    <a:pt x="0" y="10"/>
                  </a:lnTo>
                  <a:lnTo>
                    <a:pt x="0" y="10"/>
                  </a:lnTo>
                  <a:lnTo>
                    <a:pt x="0" y="14"/>
                  </a:lnTo>
                  <a:lnTo>
                    <a:pt x="4" y="18"/>
                  </a:lnTo>
                  <a:lnTo>
                    <a:pt x="6" y="20"/>
                  </a:lnTo>
                  <a:lnTo>
                    <a:pt x="12" y="22"/>
                  </a:lnTo>
                  <a:lnTo>
                    <a:pt x="12" y="22"/>
                  </a:lnTo>
                  <a:lnTo>
                    <a:pt x="16" y="20"/>
                  </a:lnTo>
                  <a:lnTo>
                    <a:pt x="20" y="18"/>
                  </a:lnTo>
                  <a:lnTo>
                    <a:pt x="22" y="14"/>
                  </a:lnTo>
                  <a:lnTo>
                    <a:pt x="22" y="10"/>
                  </a:lnTo>
                  <a:lnTo>
                    <a:pt x="22" y="10"/>
                  </a:lnTo>
                  <a:lnTo>
                    <a:pt x="22" y="6"/>
                  </a:lnTo>
                  <a:lnTo>
                    <a:pt x="20" y="2"/>
                  </a:lnTo>
                  <a:lnTo>
                    <a:pt x="16" y="0"/>
                  </a:lnTo>
                  <a:lnTo>
                    <a:pt x="12"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18" name="Freeform 115"/>
            <p:cNvSpPr/>
            <p:nvPr/>
          </p:nvSpPr>
          <p:spPr bwMode="auto">
            <a:xfrm>
              <a:off x="5500688" y="406400"/>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19" name="Freeform 116"/>
            <p:cNvSpPr/>
            <p:nvPr/>
          </p:nvSpPr>
          <p:spPr bwMode="auto">
            <a:xfrm>
              <a:off x="5500688" y="406400"/>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20" name="Freeform 117"/>
            <p:cNvSpPr/>
            <p:nvPr/>
          </p:nvSpPr>
          <p:spPr bwMode="auto">
            <a:xfrm>
              <a:off x="6142038" y="21272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21" name="Freeform 118"/>
            <p:cNvSpPr/>
            <p:nvPr/>
          </p:nvSpPr>
          <p:spPr bwMode="auto">
            <a:xfrm>
              <a:off x="6142038" y="21272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22" name="Freeform 119"/>
            <p:cNvSpPr/>
            <p:nvPr/>
          </p:nvSpPr>
          <p:spPr bwMode="auto">
            <a:xfrm>
              <a:off x="6418263" y="203200"/>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23" name="Freeform 120"/>
            <p:cNvSpPr/>
            <p:nvPr/>
          </p:nvSpPr>
          <p:spPr bwMode="auto">
            <a:xfrm>
              <a:off x="6418263" y="203200"/>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24" name="Freeform 121"/>
            <p:cNvSpPr/>
            <p:nvPr/>
          </p:nvSpPr>
          <p:spPr bwMode="auto">
            <a:xfrm>
              <a:off x="6799263" y="247650"/>
              <a:ext cx="25400" cy="22225"/>
            </a:xfrm>
            <a:custGeom>
              <a:avLst/>
              <a:gdLst/>
              <a:ahLst/>
              <a:cxnLst>
                <a:cxn ang="0">
                  <a:pos x="8" y="0"/>
                </a:cxn>
                <a:cxn ang="0">
                  <a:pos x="8" y="0"/>
                </a:cxn>
                <a:cxn ang="0">
                  <a:pos x="4" y="2"/>
                </a:cxn>
                <a:cxn ang="0">
                  <a:pos x="0" y="6"/>
                </a:cxn>
                <a:cxn ang="0">
                  <a:pos x="0" y="6"/>
                </a:cxn>
                <a:cxn ang="0">
                  <a:pos x="4" y="12"/>
                </a:cxn>
                <a:cxn ang="0">
                  <a:pos x="8" y="14"/>
                </a:cxn>
                <a:cxn ang="0">
                  <a:pos x="8" y="14"/>
                </a:cxn>
                <a:cxn ang="0">
                  <a:pos x="12" y="12"/>
                </a:cxn>
                <a:cxn ang="0">
                  <a:pos x="16" y="6"/>
                </a:cxn>
                <a:cxn ang="0">
                  <a:pos x="16" y="6"/>
                </a:cxn>
                <a:cxn ang="0">
                  <a:pos x="12" y="2"/>
                </a:cxn>
                <a:cxn ang="0">
                  <a:pos x="8" y="0"/>
                </a:cxn>
              </a:cxnLst>
              <a:rect l="0" t="0" r="r" b="b"/>
              <a:pathLst>
                <a:path w="16" h="14">
                  <a:moveTo>
                    <a:pt x="8" y="0"/>
                  </a:moveTo>
                  <a:lnTo>
                    <a:pt x="8" y="0"/>
                  </a:lnTo>
                  <a:lnTo>
                    <a:pt x="4" y="2"/>
                  </a:lnTo>
                  <a:lnTo>
                    <a:pt x="0" y="6"/>
                  </a:lnTo>
                  <a:lnTo>
                    <a:pt x="0" y="6"/>
                  </a:lnTo>
                  <a:lnTo>
                    <a:pt x="4" y="12"/>
                  </a:lnTo>
                  <a:lnTo>
                    <a:pt x="8" y="14"/>
                  </a:lnTo>
                  <a:lnTo>
                    <a:pt x="8" y="14"/>
                  </a:lnTo>
                  <a:lnTo>
                    <a:pt x="12" y="12"/>
                  </a:lnTo>
                  <a:lnTo>
                    <a:pt x="16" y="6"/>
                  </a:lnTo>
                  <a:lnTo>
                    <a:pt x="16"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25" name="Freeform 122"/>
            <p:cNvSpPr/>
            <p:nvPr/>
          </p:nvSpPr>
          <p:spPr bwMode="auto">
            <a:xfrm>
              <a:off x="6799263" y="247650"/>
              <a:ext cx="25400" cy="22225"/>
            </a:xfrm>
            <a:custGeom>
              <a:avLst/>
              <a:gdLst/>
              <a:ahLst/>
              <a:cxnLst>
                <a:cxn ang="0">
                  <a:pos x="8" y="0"/>
                </a:cxn>
                <a:cxn ang="0">
                  <a:pos x="8" y="0"/>
                </a:cxn>
                <a:cxn ang="0">
                  <a:pos x="4" y="2"/>
                </a:cxn>
                <a:cxn ang="0">
                  <a:pos x="0" y="6"/>
                </a:cxn>
                <a:cxn ang="0">
                  <a:pos x="0" y="6"/>
                </a:cxn>
                <a:cxn ang="0">
                  <a:pos x="4" y="12"/>
                </a:cxn>
                <a:cxn ang="0">
                  <a:pos x="8" y="14"/>
                </a:cxn>
                <a:cxn ang="0">
                  <a:pos x="8" y="14"/>
                </a:cxn>
                <a:cxn ang="0">
                  <a:pos x="12" y="12"/>
                </a:cxn>
                <a:cxn ang="0">
                  <a:pos x="16" y="6"/>
                </a:cxn>
                <a:cxn ang="0">
                  <a:pos x="16" y="6"/>
                </a:cxn>
                <a:cxn ang="0">
                  <a:pos x="12" y="2"/>
                </a:cxn>
                <a:cxn ang="0">
                  <a:pos x="8" y="0"/>
                </a:cxn>
              </a:cxnLst>
              <a:rect l="0" t="0" r="r" b="b"/>
              <a:pathLst>
                <a:path w="16" h="14">
                  <a:moveTo>
                    <a:pt x="8" y="0"/>
                  </a:moveTo>
                  <a:lnTo>
                    <a:pt x="8" y="0"/>
                  </a:lnTo>
                  <a:lnTo>
                    <a:pt x="4" y="2"/>
                  </a:lnTo>
                  <a:lnTo>
                    <a:pt x="0" y="6"/>
                  </a:lnTo>
                  <a:lnTo>
                    <a:pt x="0" y="6"/>
                  </a:lnTo>
                  <a:lnTo>
                    <a:pt x="4" y="12"/>
                  </a:lnTo>
                  <a:lnTo>
                    <a:pt x="8" y="14"/>
                  </a:lnTo>
                  <a:lnTo>
                    <a:pt x="8" y="14"/>
                  </a:lnTo>
                  <a:lnTo>
                    <a:pt x="12" y="12"/>
                  </a:lnTo>
                  <a:lnTo>
                    <a:pt x="16" y="6"/>
                  </a:lnTo>
                  <a:lnTo>
                    <a:pt x="16"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26" name="Freeform 123"/>
            <p:cNvSpPr/>
            <p:nvPr/>
          </p:nvSpPr>
          <p:spPr bwMode="auto">
            <a:xfrm>
              <a:off x="6650038" y="35242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27" name="Freeform 124"/>
            <p:cNvSpPr/>
            <p:nvPr/>
          </p:nvSpPr>
          <p:spPr bwMode="auto">
            <a:xfrm>
              <a:off x="6650038" y="35242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28" name="Freeform 125"/>
            <p:cNvSpPr/>
            <p:nvPr/>
          </p:nvSpPr>
          <p:spPr bwMode="auto">
            <a:xfrm>
              <a:off x="6665913" y="692150"/>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29" name="Freeform 126"/>
            <p:cNvSpPr/>
            <p:nvPr/>
          </p:nvSpPr>
          <p:spPr bwMode="auto">
            <a:xfrm>
              <a:off x="6665913" y="692150"/>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30" name="Freeform 127"/>
            <p:cNvSpPr/>
            <p:nvPr/>
          </p:nvSpPr>
          <p:spPr bwMode="auto">
            <a:xfrm>
              <a:off x="7380288" y="72707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31" name="Freeform 128"/>
            <p:cNvSpPr/>
            <p:nvPr/>
          </p:nvSpPr>
          <p:spPr bwMode="auto">
            <a:xfrm>
              <a:off x="7380288" y="72707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32" name="Freeform 129"/>
            <p:cNvSpPr/>
            <p:nvPr/>
          </p:nvSpPr>
          <p:spPr bwMode="auto">
            <a:xfrm>
              <a:off x="6916738" y="72707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33" name="Freeform 130"/>
            <p:cNvSpPr/>
            <p:nvPr/>
          </p:nvSpPr>
          <p:spPr bwMode="auto">
            <a:xfrm>
              <a:off x="6916738" y="72707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34" name="Freeform 131"/>
            <p:cNvSpPr/>
            <p:nvPr/>
          </p:nvSpPr>
          <p:spPr bwMode="auto">
            <a:xfrm>
              <a:off x="6891338" y="46037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35" name="Freeform 132"/>
            <p:cNvSpPr/>
            <p:nvPr/>
          </p:nvSpPr>
          <p:spPr bwMode="auto">
            <a:xfrm>
              <a:off x="6891338" y="46037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36" name="Freeform 133"/>
            <p:cNvSpPr/>
            <p:nvPr/>
          </p:nvSpPr>
          <p:spPr bwMode="auto">
            <a:xfrm>
              <a:off x="7119938" y="54927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37" name="Freeform 134"/>
            <p:cNvSpPr/>
            <p:nvPr/>
          </p:nvSpPr>
          <p:spPr bwMode="auto">
            <a:xfrm>
              <a:off x="7119938" y="54927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38" name="Freeform 135"/>
            <p:cNvSpPr/>
            <p:nvPr/>
          </p:nvSpPr>
          <p:spPr bwMode="auto">
            <a:xfrm>
              <a:off x="7834313" y="317500"/>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39" name="Freeform 136"/>
            <p:cNvSpPr/>
            <p:nvPr/>
          </p:nvSpPr>
          <p:spPr bwMode="auto">
            <a:xfrm>
              <a:off x="7834313" y="317500"/>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40" name="Freeform 137"/>
            <p:cNvSpPr/>
            <p:nvPr/>
          </p:nvSpPr>
          <p:spPr bwMode="auto">
            <a:xfrm>
              <a:off x="7840663" y="584200"/>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41" name="Freeform 138"/>
            <p:cNvSpPr/>
            <p:nvPr/>
          </p:nvSpPr>
          <p:spPr bwMode="auto">
            <a:xfrm>
              <a:off x="7840663" y="584200"/>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42" name="Freeform 139"/>
            <p:cNvSpPr/>
            <p:nvPr/>
          </p:nvSpPr>
          <p:spPr bwMode="auto">
            <a:xfrm>
              <a:off x="7761288" y="79057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43" name="Freeform 140"/>
            <p:cNvSpPr/>
            <p:nvPr/>
          </p:nvSpPr>
          <p:spPr bwMode="auto">
            <a:xfrm>
              <a:off x="7761288" y="79057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44" name="Freeform 141"/>
            <p:cNvSpPr/>
            <p:nvPr/>
          </p:nvSpPr>
          <p:spPr bwMode="auto">
            <a:xfrm>
              <a:off x="6132513" y="939800"/>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45" name="Freeform 142"/>
            <p:cNvSpPr/>
            <p:nvPr/>
          </p:nvSpPr>
          <p:spPr bwMode="auto">
            <a:xfrm>
              <a:off x="6132513" y="939800"/>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46" name="Freeform 143"/>
            <p:cNvSpPr/>
            <p:nvPr/>
          </p:nvSpPr>
          <p:spPr bwMode="auto">
            <a:xfrm>
              <a:off x="5830888" y="96837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47" name="Freeform 144"/>
            <p:cNvSpPr/>
            <p:nvPr/>
          </p:nvSpPr>
          <p:spPr bwMode="auto">
            <a:xfrm>
              <a:off x="5830888" y="96837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48" name="Freeform 145"/>
            <p:cNvSpPr/>
            <p:nvPr/>
          </p:nvSpPr>
          <p:spPr bwMode="auto">
            <a:xfrm>
              <a:off x="3614738" y="844550"/>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49" name="Freeform 146"/>
            <p:cNvSpPr/>
            <p:nvPr/>
          </p:nvSpPr>
          <p:spPr bwMode="auto">
            <a:xfrm>
              <a:off x="3614738" y="844550"/>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50" name="Freeform 147"/>
            <p:cNvSpPr/>
            <p:nvPr/>
          </p:nvSpPr>
          <p:spPr bwMode="auto">
            <a:xfrm>
              <a:off x="3205163" y="889000"/>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51" name="Freeform 148"/>
            <p:cNvSpPr/>
            <p:nvPr/>
          </p:nvSpPr>
          <p:spPr bwMode="auto">
            <a:xfrm>
              <a:off x="3205163" y="889000"/>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52" name="Freeform 149"/>
            <p:cNvSpPr/>
            <p:nvPr/>
          </p:nvSpPr>
          <p:spPr bwMode="auto">
            <a:xfrm>
              <a:off x="2878138" y="86042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53" name="Freeform 150"/>
            <p:cNvSpPr/>
            <p:nvPr/>
          </p:nvSpPr>
          <p:spPr bwMode="auto">
            <a:xfrm>
              <a:off x="2878138" y="86042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54" name="Freeform 151"/>
            <p:cNvSpPr/>
            <p:nvPr/>
          </p:nvSpPr>
          <p:spPr bwMode="auto">
            <a:xfrm>
              <a:off x="3071813" y="1003300"/>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55" name="Freeform 152"/>
            <p:cNvSpPr/>
            <p:nvPr/>
          </p:nvSpPr>
          <p:spPr bwMode="auto">
            <a:xfrm>
              <a:off x="3071813" y="1003300"/>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56" name="Freeform 153"/>
            <p:cNvSpPr/>
            <p:nvPr/>
          </p:nvSpPr>
          <p:spPr bwMode="auto">
            <a:xfrm>
              <a:off x="7459663" y="346075"/>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57" name="Freeform 154"/>
            <p:cNvSpPr/>
            <p:nvPr/>
          </p:nvSpPr>
          <p:spPr bwMode="auto">
            <a:xfrm>
              <a:off x="7459663" y="346075"/>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58" name="Freeform 155"/>
            <p:cNvSpPr/>
            <p:nvPr/>
          </p:nvSpPr>
          <p:spPr bwMode="auto">
            <a:xfrm>
              <a:off x="7716838" y="19367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59" name="Freeform 156"/>
            <p:cNvSpPr/>
            <p:nvPr/>
          </p:nvSpPr>
          <p:spPr bwMode="auto">
            <a:xfrm>
              <a:off x="7716838" y="19367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60" name="Freeform 157"/>
            <p:cNvSpPr/>
            <p:nvPr/>
          </p:nvSpPr>
          <p:spPr bwMode="auto">
            <a:xfrm>
              <a:off x="7164388" y="21907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61" name="Freeform 158"/>
            <p:cNvSpPr/>
            <p:nvPr/>
          </p:nvSpPr>
          <p:spPr bwMode="auto">
            <a:xfrm>
              <a:off x="7164388" y="21907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62" name="Freeform 159"/>
            <p:cNvSpPr/>
            <p:nvPr/>
          </p:nvSpPr>
          <p:spPr bwMode="auto">
            <a:xfrm>
              <a:off x="7173913" y="752475"/>
              <a:ext cx="22225" cy="25400"/>
            </a:xfrm>
            <a:custGeom>
              <a:avLst/>
              <a:gdLst/>
              <a:ahLst/>
              <a:cxnLst>
                <a:cxn ang="0">
                  <a:pos x="8" y="0"/>
                </a:cxn>
                <a:cxn ang="0">
                  <a:pos x="8" y="0"/>
                </a:cxn>
                <a:cxn ang="0">
                  <a:pos x="2" y="4"/>
                </a:cxn>
                <a:cxn ang="0">
                  <a:pos x="0" y="8"/>
                </a:cxn>
                <a:cxn ang="0">
                  <a:pos x="0" y="8"/>
                </a:cxn>
                <a:cxn ang="0">
                  <a:pos x="2" y="12"/>
                </a:cxn>
                <a:cxn ang="0">
                  <a:pos x="8" y="16"/>
                </a:cxn>
                <a:cxn ang="0">
                  <a:pos x="8" y="16"/>
                </a:cxn>
                <a:cxn ang="0">
                  <a:pos x="12" y="12"/>
                </a:cxn>
                <a:cxn ang="0">
                  <a:pos x="14" y="8"/>
                </a:cxn>
                <a:cxn ang="0">
                  <a:pos x="14" y="8"/>
                </a:cxn>
                <a:cxn ang="0">
                  <a:pos x="12" y="4"/>
                </a:cxn>
                <a:cxn ang="0">
                  <a:pos x="8" y="0"/>
                </a:cxn>
              </a:cxnLst>
              <a:rect l="0" t="0" r="r" b="b"/>
              <a:pathLst>
                <a:path w="14" h="16">
                  <a:moveTo>
                    <a:pt x="8" y="0"/>
                  </a:moveTo>
                  <a:lnTo>
                    <a:pt x="8" y="0"/>
                  </a:lnTo>
                  <a:lnTo>
                    <a:pt x="2" y="4"/>
                  </a:lnTo>
                  <a:lnTo>
                    <a:pt x="0" y="8"/>
                  </a:lnTo>
                  <a:lnTo>
                    <a:pt x="0" y="8"/>
                  </a:lnTo>
                  <a:lnTo>
                    <a:pt x="2" y="12"/>
                  </a:lnTo>
                  <a:lnTo>
                    <a:pt x="8" y="16"/>
                  </a:lnTo>
                  <a:lnTo>
                    <a:pt x="8" y="16"/>
                  </a:lnTo>
                  <a:lnTo>
                    <a:pt x="12" y="12"/>
                  </a:lnTo>
                  <a:lnTo>
                    <a:pt x="14" y="8"/>
                  </a:lnTo>
                  <a:lnTo>
                    <a:pt x="14" y="8"/>
                  </a:lnTo>
                  <a:lnTo>
                    <a:pt x="12" y="4"/>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63" name="Freeform 160"/>
            <p:cNvSpPr/>
            <p:nvPr/>
          </p:nvSpPr>
          <p:spPr bwMode="auto">
            <a:xfrm>
              <a:off x="7173913" y="752475"/>
              <a:ext cx="22225" cy="25400"/>
            </a:xfrm>
            <a:custGeom>
              <a:avLst/>
              <a:gdLst/>
              <a:ahLst/>
              <a:cxnLst>
                <a:cxn ang="0">
                  <a:pos x="8" y="0"/>
                </a:cxn>
                <a:cxn ang="0">
                  <a:pos x="8" y="0"/>
                </a:cxn>
                <a:cxn ang="0">
                  <a:pos x="2" y="4"/>
                </a:cxn>
                <a:cxn ang="0">
                  <a:pos x="0" y="8"/>
                </a:cxn>
                <a:cxn ang="0">
                  <a:pos x="0" y="8"/>
                </a:cxn>
                <a:cxn ang="0">
                  <a:pos x="2" y="12"/>
                </a:cxn>
                <a:cxn ang="0">
                  <a:pos x="8" y="16"/>
                </a:cxn>
                <a:cxn ang="0">
                  <a:pos x="8" y="16"/>
                </a:cxn>
                <a:cxn ang="0">
                  <a:pos x="12" y="12"/>
                </a:cxn>
                <a:cxn ang="0">
                  <a:pos x="14" y="8"/>
                </a:cxn>
                <a:cxn ang="0">
                  <a:pos x="14" y="8"/>
                </a:cxn>
                <a:cxn ang="0">
                  <a:pos x="12" y="4"/>
                </a:cxn>
                <a:cxn ang="0">
                  <a:pos x="8" y="0"/>
                </a:cxn>
              </a:cxnLst>
              <a:rect l="0" t="0" r="r" b="b"/>
              <a:pathLst>
                <a:path w="14" h="16">
                  <a:moveTo>
                    <a:pt x="8" y="0"/>
                  </a:moveTo>
                  <a:lnTo>
                    <a:pt x="8" y="0"/>
                  </a:lnTo>
                  <a:lnTo>
                    <a:pt x="2" y="4"/>
                  </a:lnTo>
                  <a:lnTo>
                    <a:pt x="0" y="8"/>
                  </a:lnTo>
                  <a:lnTo>
                    <a:pt x="0" y="8"/>
                  </a:lnTo>
                  <a:lnTo>
                    <a:pt x="2" y="12"/>
                  </a:lnTo>
                  <a:lnTo>
                    <a:pt x="8" y="16"/>
                  </a:lnTo>
                  <a:lnTo>
                    <a:pt x="8" y="16"/>
                  </a:lnTo>
                  <a:lnTo>
                    <a:pt x="12" y="12"/>
                  </a:lnTo>
                  <a:lnTo>
                    <a:pt x="14" y="8"/>
                  </a:lnTo>
                  <a:lnTo>
                    <a:pt x="14" y="8"/>
                  </a:lnTo>
                  <a:lnTo>
                    <a:pt x="12" y="4"/>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64" name="Freeform 161"/>
            <p:cNvSpPr/>
            <p:nvPr/>
          </p:nvSpPr>
          <p:spPr bwMode="auto">
            <a:xfrm>
              <a:off x="5243513" y="228600"/>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65" name="Freeform 162"/>
            <p:cNvSpPr/>
            <p:nvPr/>
          </p:nvSpPr>
          <p:spPr bwMode="auto">
            <a:xfrm>
              <a:off x="5243513" y="228600"/>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66" name="Freeform 163"/>
            <p:cNvSpPr/>
            <p:nvPr/>
          </p:nvSpPr>
          <p:spPr bwMode="auto">
            <a:xfrm>
              <a:off x="5818188" y="482600"/>
              <a:ext cx="47625" cy="47625"/>
            </a:xfrm>
            <a:custGeom>
              <a:avLst/>
              <a:gdLst/>
              <a:ahLst/>
              <a:cxnLst>
                <a:cxn ang="0">
                  <a:pos x="16" y="0"/>
                </a:cxn>
                <a:cxn ang="0">
                  <a:pos x="16" y="0"/>
                </a:cxn>
                <a:cxn ang="0">
                  <a:pos x="10" y="2"/>
                </a:cxn>
                <a:cxn ang="0">
                  <a:pos x="4" y="6"/>
                </a:cxn>
                <a:cxn ang="0">
                  <a:pos x="2" y="10"/>
                </a:cxn>
                <a:cxn ang="0">
                  <a:pos x="0" y="16"/>
                </a:cxn>
                <a:cxn ang="0">
                  <a:pos x="0" y="16"/>
                </a:cxn>
                <a:cxn ang="0">
                  <a:pos x="2" y="22"/>
                </a:cxn>
                <a:cxn ang="0">
                  <a:pos x="4" y="26"/>
                </a:cxn>
                <a:cxn ang="0">
                  <a:pos x="10" y="28"/>
                </a:cxn>
                <a:cxn ang="0">
                  <a:pos x="16" y="30"/>
                </a:cxn>
                <a:cxn ang="0">
                  <a:pos x="16" y="30"/>
                </a:cxn>
                <a:cxn ang="0">
                  <a:pos x="20" y="28"/>
                </a:cxn>
                <a:cxn ang="0">
                  <a:pos x="26" y="26"/>
                </a:cxn>
                <a:cxn ang="0">
                  <a:pos x="28" y="22"/>
                </a:cxn>
                <a:cxn ang="0">
                  <a:pos x="30" y="16"/>
                </a:cxn>
                <a:cxn ang="0">
                  <a:pos x="30" y="16"/>
                </a:cxn>
                <a:cxn ang="0">
                  <a:pos x="28" y="10"/>
                </a:cxn>
                <a:cxn ang="0">
                  <a:pos x="26" y="6"/>
                </a:cxn>
                <a:cxn ang="0">
                  <a:pos x="20" y="2"/>
                </a:cxn>
                <a:cxn ang="0">
                  <a:pos x="16" y="0"/>
                </a:cxn>
              </a:cxnLst>
              <a:rect l="0" t="0" r="r" b="b"/>
              <a:pathLst>
                <a:path w="30" h="30">
                  <a:moveTo>
                    <a:pt x="16" y="0"/>
                  </a:moveTo>
                  <a:lnTo>
                    <a:pt x="16" y="0"/>
                  </a:lnTo>
                  <a:lnTo>
                    <a:pt x="10" y="2"/>
                  </a:lnTo>
                  <a:lnTo>
                    <a:pt x="4" y="6"/>
                  </a:lnTo>
                  <a:lnTo>
                    <a:pt x="2" y="10"/>
                  </a:lnTo>
                  <a:lnTo>
                    <a:pt x="0" y="16"/>
                  </a:lnTo>
                  <a:lnTo>
                    <a:pt x="0" y="16"/>
                  </a:lnTo>
                  <a:lnTo>
                    <a:pt x="2" y="22"/>
                  </a:lnTo>
                  <a:lnTo>
                    <a:pt x="4" y="26"/>
                  </a:lnTo>
                  <a:lnTo>
                    <a:pt x="10" y="28"/>
                  </a:lnTo>
                  <a:lnTo>
                    <a:pt x="16" y="30"/>
                  </a:lnTo>
                  <a:lnTo>
                    <a:pt x="16" y="30"/>
                  </a:lnTo>
                  <a:lnTo>
                    <a:pt x="20" y="28"/>
                  </a:lnTo>
                  <a:lnTo>
                    <a:pt x="26" y="26"/>
                  </a:lnTo>
                  <a:lnTo>
                    <a:pt x="28" y="22"/>
                  </a:lnTo>
                  <a:lnTo>
                    <a:pt x="30" y="16"/>
                  </a:lnTo>
                  <a:lnTo>
                    <a:pt x="30" y="16"/>
                  </a:lnTo>
                  <a:lnTo>
                    <a:pt x="28" y="10"/>
                  </a:lnTo>
                  <a:lnTo>
                    <a:pt x="26" y="6"/>
                  </a:lnTo>
                  <a:lnTo>
                    <a:pt x="20" y="2"/>
                  </a:lnTo>
                  <a:lnTo>
                    <a:pt x="1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67" name="Freeform 164"/>
            <p:cNvSpPr/>
            <p:nvPr/>
          </p:nvSpPr>
          <p:spPr bwMode="auto">
            <a:xfrm>
              <a:off x="5818188" y="482600"/>
              <a:ext cx="47625" cy="47625"/>
            </a:xfrm>
            <a:custGeom>
              <a:avLst/>
              <a:gdLst/>
              <a:ahLst/>
              <a:cxnLst>
                <a:cxn ang="0">
                  <a:pos x="16" y="0"/>
                </a:cxn>
                <a:cxn ang="0">
                  <a:pos x="16" y="0"/>
                </a:cxn>
                <a:cxn ang="0">
                  <a:pos x="10" y="2"/>
                </a:cxn>
                <a:cxn ang="0">
                  <a:pos x="4" y="6"/>
                </a:cxn>
                <a:cxn ang="0">
                  <a:pos x="2" y="10"/>
                </a:cxn>
                <a:cxn ang="0">
                  <a:pos x="0" y="16"/>
                </a:cxn>
                <a:cxn ang="0">
                  <a:pos x="0" y="16"/>
                </a:cxn>
                <a:cxn ang="0">
                  <a:pos x="2" y="22"/>
                </a:cxn>
                <a:cxn ang="0">
                  <a:pos x="4" y="26"/>
                </a:cxn>
                <a:cxn ang="0">
                  <a:pos x="10" y="28"/>
                </a:cxn>
                <a:cxn ang="0">
                  <a:pos x="16" y="30"/>
                </a:cxn>
                <a:cxn ang="0">
                  <a:pos x="16" y="30"/>
                </a:cxn>
                <a:cxn ang="0">
                  <a:pos x="20" y="28"/>
                </a:cxn>
                <a:cxn ang="0">
                  <a:pos x="26" y="26"/>
                </a:cxn>
                <a:cxn ang="0">
                  <a:pos x="28" y="22"/>
                </a:cxn>
                <a:cxn ang="0">
                  <a:pos x="30" y="16"/>
                </a:cxn>
                <a:cxn ang="0">
                  <a:pos x="30" y="16"/>
                </a:cxn>
                <a:cxn ang="0">
                  <a:pos x="28" y="10"/>
                </a:cxn>
                <a:cxn ang="0">
                  <a:pos x="26" y="6"/>
                </a:cxn>
                <a:cxn ang="0">
                  <a:pos x="20" y="2"/>
                </a:cxn>
                <a:cxn ang="0">
                  <a:pos x="16" y="0"/>
                </a:cxn>
              </a:cxnLst>
              <a:rect l="0" t="0" r="r" b="b"/>
              <a:pathLst>
                <a:path w="30" h="30">
                  <a:moveTo>
                    <a:pt x="16" y="0"/>
                  </a:moveTo>
                  <a:lnTo>
                    <a:pt x="16" y="0"/>
                  </a:lnTo>
                  <a:lnTo>
                    <a:pt x="10" y="2"/>
                  </a:lnTo>
                  <a:lnTo>
                    <a:pt x="4" y="6"/>
                  </a:lnTo>
                  <a:lnTo>
                    <a:pt x="2" y="10"/>
                  </a:lnTo>
                  <a:lnTo>
                    <a:pt x="0" y="16"/>
                  </a:lnTo>
                  <a:lnTo>
                    <a:pt x="0" y="16"/>
                  </a:lnTo>
                  <a:lnTo>
                    <a:pt x="2" y="22"/>
                  </a:lnTo>
                  <a:lnTo>
                    <a:pt x="4" y="26"/>
                  </a:lnTo>
                  <a:lnTo>
                    <a:pt x="10" y="28"/>
                  </a:lnTo>
                  <a:lnTo>
                    <a:pt x="16" y="30"/>
                  </a:lnTo>
                  <a:lnTo>
                    <a:pt x="16" y="30"/>
                  </a:lnTo>
                  <a:lnTo>
                    <a:pt x="20" y="28"/>
                  </a:lnTo>
                  <a:lnTo>
                    <a:pt x="26" y="26"/>
                  </a:lnTo>
                  <a:lnTo>
                    <a:pt x="28" y="22"/>
                  </a:lnTo>
                  <a:lnTo>
                    <a:pt x="30" y="16"/>
                  </a:lnTo>
                  <a:lnTo>
                    <a:pt x="30" y="16"/>
                  </a:lnTo>
                  <a:lnTo>
                    <a:pt x="28" y="10"/>
                  </a:lnTo>
                  <a:lnTo>
                    <a:pt x="26" y="6"/>
                  </a:lnTo>
                  <a:lnTo>
                    <a:pt x="20" y="2"/>
                  </a:lnTo>
                  <a:lnTo>
                    <a:pt x="1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68" name="Freeform 165"/>
            <p:cNvSpPr/>
            <p:nvPr/>
          </p:nvSpPr>
          <p:spPr bwMode="auto">
            <a:xfrm>
              <a:off x="7342188" y="155575"/>
              <a:ext cx="44450" cy="44450"/>
            </a:xfrm>
            <a:custGeom>
              <a:avLst/>
              <a:gdLst/>
              <a:ahLst/>
              <a:cxnLst>
                <a:cxn ang="0">
                  <a:pos x="14" y="0"/>
                </a:cxn>
                <a:cxn ang="0">
                  <a:pos x="14" y="0"/>
                </a:cxn>
                <a:cxn ang="0">
                  <a:pos x="8" y="0"/>
                </a:cxn>
                <a:cxn ang="0">
                  <a:pos x="4" y="4"/>
                </a:cxn>
                <a:cxn ang="0">
                  <a:pos x="0" y="8"/>
                </a:cxn>
                <a:cxn ang="0">
                  <a:pos x="0" y="14"/>
                </a:cxn>
                <a:cxn ang="0">
                  <a:pos x="0" y="14"/>
                </a:cxn>
                <a:cxn ang="0">
                  <a:pos x="0" y="20"/>
                </a:cxn>
                <a:cxn ang="0">
                  <a:pos x="4" y="24"/>
                </a:cxn>
                <a:cxn ang="0">
                  <a:pos x="8" y="28"/>
                </a:cxn>
                <a:cxn ang="0">
                  <a:pos x="14" y="28"/>
                </a:cxn>
                <a:cxn ang="0">
                  <a:pos x="14" y="28"/>
                </a:cxn>
                <a:cxn ang="0">
                  <a:pos x="20" y="28"/>
                </a:cxn>
                <a:cxn ang="0">
                  <a:pos x="24" y="24"/>
                </a:cxn>
                <a:cxn ang="0">
                  <a:pos x="26" y="20"/>
                </a:cxn>
                <a:cxn ang="0">
                  <a:pos x="28" y="14"/>
                </a:cxn>
                <a:cxn ang="0">
                  <a:pos x="28" y="14"/>
                </a:cxn>
                <a:cxn ang="0">
                  <a:pos x="26" y="8"/>
                </a:cxn>
                <a:cxn ang="0">
                  <a:pos x="24" y="4"/>
                </a:cxn>
                <a:cxn ang="0">
                  <a:pos x="20" y="0"/>
                </a:cxn>
                <a:cxn ang="0">
                  <a:pos x="14" y="0"/>
                </a:cxn>
              </a:cxnLst>
              <a:rect l="0" t="0" r="r" b="b"/>
              <a:pathLst>
                <a:path w="28" h="28">
                  <a:moveTo>
                    <a:pt x="14" y="0"/>
                  </a:moveTo>
                  <a:lnTo>
                    <a:pt x="14" y="0"/>
                  </a:lnTo>
                  <a:lnTo>
                    <a:pt x="8" y="0"/>
                  </a:lnTo>
                  <a:lnTo>
                    <a:pt x="4" y="4"/>
                  </a:lnTo>
                  <a:lnTo>
                    <a:pt x="0" y="8"/>
                  </a:lnTo>
                  <a:lnTo>
                    <a:pt x="0" y="14"/>
                  </a:lnTo>
                  <a:lnTo>
                    <a:pt x="0" y="14"/>
                  </a:lnTo>
                  <a:lnTo>
                    <a:pt x="0" y="20"/>
                  </a:lnTo>
                  <a:lnTo>
                    <a:pt x="4" y="24"/>
                  </a:lnTo>
                  <a:lnTo>
                    <a:pt x="8" y="28"/>
                  </a:lnTo>
                  <a:lnTo>
                    <a:pt x="14" y="28"/>
                  </a:lnTo>
                  <a:lnTo>
                    <a:pt x="14" y="28"/>
                  </a:lnTo>
                  <a:lnTo>
                    <a:pt x="20" y="28"/>
                  </a:lnTo>
                  <a:lnTo>
                    <a:pt x="24" y="24"/>
                  </a:lnTo>
                  <a:lnTo>
                    <a:pt x="26" y="20"/>
                  </a:lnTo>
                  <a:lnTo>
                    <a:pt x="28" y="14"/>
                  </a:lnTo>
                  <a:lnTo>
                    <a:pt x="28" y="14"/>
                  </a:lnTo>
                  <a:lnTo>
                    <a:pt x="26" y="8"/>
                  </a:lnTo>
                  <a:lnTo>
                    <a:pt x="24" y="4"/>
                  </a:lnTo>
                  <a:lnTo>
                    <a:pt x="20" y="0"/>
                  </a:lnTo>
                  <a:lnTo>
                    <a:pt x="14"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69" name="Freeform 166"/>
            <p:cNvSpPr/>
            <p:nvPr/>
          </p:nvSpPr>
          <p:spPr bwMode="auto">
            <a:xfrm>
              <a:off x="7342188" y="155575"/>
              <a:ext cx="44450" cy="44450"/>
            </a:xfrm>
            <a:custGeom>
              <a:avLst/>
              <a:gdLst/>
              <a:ahLst/>
              <a:cxnLst>
                <a:cxn ang="0">
                  <a:pos x="14" y="0"/>
                </a:cxn>
                <a:cxn ang="0">
                  <a:pos x="14" y="0"/>
                </a:cxn>
                <a:cxn ang="0">
                  <a:pos x="8" y="0"/>
                </a:cxn>
                <a:cxn ang="0">
                  <a:pos x="4" y="4"/>
                </a:cxn>
                <a:cxn ang="0">
                  <a:pos x="0" y="8"/>
                </a:cxn>
                <a:cxn ang="0">
                  <a:pos x="0" y="14"/>
                </a:cxn>
                <a:cxn ang="0">
                  <a:pos x="0" y="14"/>
                </a:cxn>
                <a:cxn ang="0">
                  <a:pos x="0" y="20"/>
                </a:cxn>
                <a:cxn ang="0">
                  <a:pos x="4" y="24"/>
                </a:cxn>
                <a:cxn ang="0">
                  <a:pos x="8" y="28"/>
                </a:cxn>
                <a:cxn ang="0">
                  <a:pos x="14" y="28"/>
                </a:cxn>
                <a:cxn ang="0">
                  <a:pos x="14" y="28"/>
                </a:cxn>
                <a:cxn ang="0">
                  <a:pos x="20" y="28"/>
                </a:cxn>
                <a:cxn ang="0">
                  <a:pos x="24" y="24"/>
                </a:cxn>
                <a:cxn ang="0">
                  <a:pos x="26" y="20"/>
                </a:cxn>
                <a:cxn ang="0">
                  <a:pos x="28" y="14"/>
                </a:cxn>
                <a:cxn ang="0">
                  <a:pos x="28" y="14"/>
                </a:cxn>
                <a:cxn ang="0">
                  <a:pos x="26" y="8"/>
                </a:cxn>
                <a:cxn ang="0">
                  <a:pos x="24" y="4"/>
                </a:cxn>
                <a:cxn ang="0">
                  <a:pos x="20" y="0"/>
                </a:cxn>
                <a:cxn ang="0">
                  <a:pos x="14" y="0"/>
                </a:cxn>
              </a:cxnLst>
              <a:rect l="0" t="0" r="r" b="b"/>
              <a:pathLst>
                <a:path w="28" h="28">
                  <a:moveTo>
                    <a:pt x="14" y="0"/>
                  </a:moveTo>
                  <a:lnTo>
                    <a:pt x="14" y="0"/>
                  </a:lnTo>
                  <a:lnTo>
                    <a:pt x="8" y="0"/>
                  </a:lnTo>
                  <a:lnTo>
                    <a:pt x="4" y="4"/>
                  </a:lnTo>
                  <a:lnTo>
                    <a:pt x="0" y="8"/>
                  </a:lnTo>
                  <a:lnTo>
                    <a:pt x="0" y="14"/>
                  </a:lnTo>
                  <a:lnTo>
                    <a:pt x="0" y="14"/>
                  </a:lnTo>
                  <a:lnTo>
                    <a:pt x="0" y="20"/>
                  </a:lnTo>
                  <a:lnTo>
                    <a:pt x="4" y="24"/>
                  </a:lnTo>
                  <a:lnTo>
                    <a:pt x="8" y="28"/>
                  </a:lnTo>
                  <a:lnTo>
                    <a:pt x="14" y="28"/>
                  </a:lnTo>
                  <a:lnTo>
                    <a:pt x="14" y="28"/>
                  </a:lnTo>
                  <a:lnTo>
                    <a:pt x="20" y="28"/>
                  </a:lnTo>
                  <a:lnTo>
                    <a:pt x="24" y="24"/>
                  </a:lnTo>
                  <a:lnTo>
                    <a:pt x="26" y="20"/>
                  </a:lnTo>
                  <a:lnTo>
                    <a:pt x="28" y="14"/>
                  </a:lnTo>
                  <a:lnTo>
                    <a:pt x="28" y="14"/>
                  </a:lnTo>
                  <a:lnTo>
                    <a:pt x="26" y="8"/>
                  </a:lnTo>
                  <a:lnTo>
                    <a:pt x="24" y="4"/>
                  </a:lnTo>
                  <a:lnTo>
                    <a:pt x="20" y="0"/>
                  </a:lnTo>
                  <a:lnTo>
                    <a:pt x="14"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70" name="Freeform 167"/>
            <p:cNvSpPr/>
            <p:nvPr/>
          </p:nvSpPr>
          <p:spPr bwMode="auto">
            <a:xfrm>
              <a:off x="4716463" y="457200"/>
              <a:ext cx="44450" cy="47625"/>
            </a:xfrm>
            <a:custGeom>
              <a:avLst/>
              <a:gdLst/>
              <a:ahLst/>
              <a:cxnLst>
                <a:cxn ang="0">
                  <a:pos x="14" y="0"/>
                </a:cxn>
                <a:cxn ang="0">
                  <a:pos x="14" y="0"/>
                </a:cxn>
                <a:cxn ang="0">
                  <a:pos x="8" y="2"/>
                </a:cxn>
                <a:cxn ang="0">
                  <a:pos x="4" y="4"/>
                </a:cxn>
                <a:cxn ang="0">
                  <a:pos x="0" y="8"/>
                </a:cxn>
                <a:cxn ang="0">
                  <a:pos x="0" y="14"/>
                </a:cxn>
                <a:cxn ang="0">
                  <a:pos x="0" y="14"/>
                </a:cxn>
                <a:cxn ang="0">
                  <a:pos x="0" y="20"/>
                </a:cxn>
                <a:cxn ang="0">
                  <a:pos x="4" y="24"/>
                </a:cxn>
                <a:cxn ang="0">
                  <a:pos x="8" y="28"/>
                </a:cxn>
                <a:cxn ang="0">
                  <a:pos x="14" y="30"/>
                </a:cxn>
                <a:cxn ang="0">
                  <a:pos x="14" y="30"/>
                </a:cxn>
                <a:cxn ang="0">
                  <a:pos x="20" y="28"/>
                </a:cxn>
                <a:cxn ang="0">
                  <a:pos x="24" y="24"/>
                </a:cxn>
                <a:cxn ang="0">
                  <a:pos x="28" y="20"/>
                </a:cxn>
                <a:cxn ang="0">
                  <a:pos x="28" y="14"/>
                </a:cxn>
                <a:cxn ang="0">
                  <a:pos x="28" y="14"/>
                </a:cxn>
                <a:cxn ang="0">
                  <a:pos x="28" y="8"/>
                </a:cxn>
                <a:cxn ang="0">
                  <a:pos x="24" y="4"/>
                </a:cxn>
                <a:cxn ang="0">
                  <a:pos x="20" y="2"/>
                </a:cxn>
                <a:cxn ang="0">
                  <a:pos x="14" y="0"/>
                </a:cxn>
              </a:cxnLst>
              <a:rect l="0" t="0" r="r" b="b"/>
              <a:pathLst>
                <a:path w="28" h="30">
                  <a:moveTo>
                    <a:pt x="14" y="0"/>
                  </a:moveTo>
                  <a:lnTo>
                    <a:pt x="14" y="0"/>
                  </a:lnTo>
                  <a:lnTo>
                    <a:pt x="8" y="2"/>
                  </a:lnTo>
                  <a:lnTo>
                    <a:pt x="4" y="4"/>
                  </a:lnTo>
                  <a:lnTo>
                    <a:pt x="0" y="8"/>
                  </a:lnTo>
                  <a:lnTo>
                    <a:pt x="0" y="14"/>
                  </a:lnTo>
                  <a:lnTo>
                    <a:pt x="0" y="14"/>
                  </a:lnTo>
                  <a:lnTo>
                    <a:pt x="0" y="20"/>
                  </a:lnTo>
                  <a:lnTo>
                    <a:pt x="4" y="24"/>
                  </a:lnTo>
                  <a:lnTo>
                    <a:pt x="8" y="28"/>
                  </a:lnTo>
                  <a:lnTo>
                    <a:pt x="14" y="30"/>
                  </a:lnTo>
                  <a:lnTo>
                    <a:pt x="14" y="30"/>
                  </a:lnTo>
                  <a:lnTo>
                    <a:pt x="20" y="28"/>
                  </a:lnTo>
                  <a:lnTo>
                    <a:pt x="24" y="24"/>
                  </a:lnTo>
                  <a:lnTo>
                    <a:pt x="28" y="20"/>
                  </a:lnTo>
                  <a:lnTo>
                    <a:pt x="28" y="14"/>
                  </a:lnTo>
                  <a:lnTo>
                    <a:pt x="28" y="14"/>
                  </a:lnTo>
                  <a:lnTo>
                    <a:pt x="28" y="8"/>
                  </a:lnTo>
                  <a:lnTo>
                    <a:pt x="24" y="4"/>
                  </a:lnTo>
                  <a:lnTo>
                    <a:pt x="20" y="2"/>
                  </a:lnTo>
                  <a:lnTo>
                    <a:pt x="14"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71" name="Freeform 168"/>
            <p:cNvSpPr/>
            <p:nvPr/>
          </p:nvSpPr>
          <p:spPr bwMode="auto">
            <a:xfrm>
              <a:off x="4716463" y="457200"/>
              <a:ext cx="44450" cy="47625"/>
            </a:xfrm>
            <a:custGeom>
              <a:avLst/>
              <a:gdLst/>
              <a:ahLst/>
              <a:cxnLst>
                <a:cxn ang="0">
                  <a:pos x="14" y="0"/>
                </a:cxn>
                <a:cxn ang="0">
                  <a:pos x="14" y="0"/>
                </a:cxn>
                <a:cxn ang="0">
                  <a:pos x="8" y="2"/>
                </a:cxn>
                <a:cxn ang="0">
                  <a:pos x="4" y="4"/>
                </a:cxn>
                <a:cxn ang="0">
                  <a:pos x="0" y="8"/>
                </a:cxn>
                <a:cxn ang="0">
                  <a:pos x="0" y="14"/>
                </a:cxn>
                <a:cxn ang="0">
                  <a:pos x="0" y="14"/>
                </a:cxn>
                <a:cxn ang="0">
                  <a:pos x="0" y="20"/>
                </a:cxn>
                <a:cxn ang="0">
                  <a:pos x="4" y="24"/>
                </a:cxn>
                <a:cxn ang="0">
                  <a:pos x="8" y="28"/>
                </a:cxn>
                <a:cxn ang="0">
                  <a:pos x="14" y="30"/>
                </a:cxn>
                <a:cxn ang="0">
                  <a:pos x="14" y="30"/>
                </a:cxn>
                <a:cxn ang="0">
                  <a:pos x="20" y="28"/>
                </a:cxn>
                <a:cxn ang="0">
                  <a:pos x="24" y="24"/>
                </a:cxn>
                <a:cxn ang="0">
                  <a:pos x="28" y="20"/>
                </a:cxn>
                <a:cxn ang="0">
                  <a:pos x="28" y="14"/>
                </a:cxn>
                <a:cxn ang="0">
                  <a:pos x="28" y="14"/>
                </a:cxn>
                <a:cxn ang="0">
                  <a:pos x="28" y="8"/>
                </a:cxn>
                <a:cxn ang="0">
                  <a:pos x="24" y="4"/>
                </a:cxn>
                <a:cxn ang="0">
                  <a:pos x="20" y="2"/>
                </a:cxn>
                <a:cxn ang="0">
                  <a:pos x="14" y="0"/>
                </a:cxn>
              </a:cxnLst>
              <a:rect l="0" t="0" r="r" b="b"/>
              <a:pathLst>
                <a:path w="28" h="30">
                  <a:moveTo>
                    <a:pt x="14" y="0"/>
                  </a:moveTo>
                  <a:lnTo>
                    <a:pt x="14" y="0"/>
                  </a:lnTo>
                  <a:lnTo>
                    <a:pt x="8" y="2"/>
                  </a:lnTo>
                  <a:lnTo>
                    <a:pt x="4" y="4"/>
                  </a:lnTo>
                  <a:lnTo>
                    <a:pt x="0" y="8"/>
                  </a:lnTo>
                  <a:lnTo>
                    <a:pt x="0" y="14"/>
                  </a:lnTo>
                  <a:lnTo>
                    <a:pt x="0" y="14"/>
                  </a:lnTo>
                  <a:lnTo>
                    <a:pt x="0" y="20"/>
                  </a:lnTo>
                  <a:lnTo>
                    <a:pt x="4" y="24"/>
                  </a:lnTo>
                  <a:lnTo>
                    <a:pt x="8" y="28"/>
                  </a:lnTo>
                  <a:lnTo>
                    <a:pt x="14" y="30"/>
                  </a:lnTo>
                  <a:lnTo>
                    <a:pt x="14" y="30"/>
                  </a:lnTo>
                  <a:lnTo>
                    <a:pt x="20" y="28"/>
                  </a:lnTo>
                  <a:lnTo>
                    <a:pt x="24" y="24"/>
                  </a:lnTo>
                  <a:lnTo>
                    <a:pt x="28" y="20"/>
                  </a:lnTo>
                  <a:lnTo>
                    <a:pt x="28" y="14"/>
                  </a:lnTo>
                  <a:lnTo>
                    <a:pt x="28" y="14"/>
                  </a:lnTo>
                  <a:lnTo>
                    <a:pt x="28" y="8"/>
                  </a:lnTo>
                  <a:lnTo>
                    <a:pt x="24" y="4"/>
                  </a:lnTo>
                  <a:lnTo>
                    <a:pt x="20" y="2"/>
                  </a:lnTo>
                  <a:lnTo>
                    <a:pt x="14"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72" name="Freeform 169"/>
            <p:cNvSpPr/>
            <p:nvPr/>
          </p:nvSpPr>
          <p:spPr bwMode="auto">
            <a:xfrm>
              <a:off x="6192838" y="546100"/>
              <a:ext cx="28575" cy="28575"/>
            </a:xfrm>
            <a:custGeom>
              <a:avLst/>
              <a:gdLst/>
              <a:ahLst/>
              <a:cxnLst>
                <a:cxn ang="0">
                  <a:pos x="8" y="0"/>
                </a:cxn>
                <a:cxn ang="0">
                  <a:pos x="8" y="0"/>
                </a:cxn>
                <a:cxn ang="0">
                  <a:pos x="6" y="0"/>
                </a:cxn>
                <a:cxn ang="0">
                  <a:pos x="2" y="2"/>
                </a:cxn>
                <a:cxn ang="0">
                  <a:pos x="0" y="6"/>
                </a:cxn>
                <a:cxn ang="0">
                  <a:pos x="0" y="10"/>
                </a:cxn>
                <a:cxn ang="0">
                  <a:pos x="0" y="10"/>
                </a:cxn>
                <a:cxn ang="0">
                  <a:pos x="0" y="12"/>
                </a:cxn>
                <a:cxn ang="0">
                  <a:pos x="2" y="16"/>
                </a:cxn>
                <a:cxn ang="0">
                  <a:pos x="6" y="18"/>
                </a:cxn>
                <a:cxn ang="0">
                  <a:pos x="8" y="18"/>
                </a:cxn>
                <a:cxn ang="0">
                  <a:pos x="8" y="18"/>
                </a:cxn>
                <a:cxn ang="0">
                  <a:pos x="12" y="18"/>
                </a:cxn>
                <a:cxn ang="0">
                  <a:pos x="16" y="16"/>
                </a:cxn>
                <a:cxn ang="0">
                  <a:pos x="18" y="12"/>
                </a:cxn>
                <a:cxn ang="0">
                  <a:pos x="18" y="10"/>
                </a:cxn>
                <a:cxn ang="0">
                  <a:pos x="18" y="10"/>
                </a:cxn>
                <a:cxn ang="0">
                  <a:pos x="18" y="6"/>
                </a:cxn>
                <a:cxn ang="0">
                  <a:pos x="16" y="2"/>
                </a:cxn>
                <a:cxn ang="0">
                  <a:pos x="12" y="0"/>
                </a:cxn>
                <a:cxn ang="0">
                  <a:pos x="8" y="0"/>
                </a:cxn>
              </a:cxnLst>
              <a:rect l="0" t="0" r="r" b="b"/>
              <a:pathLst>
                <a:path w="18" h="18">
                  <a:moveTo>
                    <a:pt x="8" y="0"/>
                  </a:moveTo>
                  <a:lnTo>
                    <a:pt x="8" y="0"/>
                  </a:lnTo>
                  <a:lnTo>
                    <a:pt x="6" y="0"/>
                  </a:lnTo>
                  <a:lnTo>
                    <a:pt x="2" y="2"/>
                  </a:lnTo>
                  <a:lnTo>
                    <a:pt x="0" y="6"/>
                  </a:lnTo>
                  <a:lnTo>
                    <a:pt x="0" y="10"/>
                  </a:lnTo>
                  <a:lnTo>
                    <a:pt x="0" y="10"/>
                  </a:lnTo>
                  <a:lnTo>
                    <a:pt x="0" y="12"/>
                  </a:lnTo>
                  <a:lnTo>
                    <a:pt x="2" y="16"/>
                  </a:lnTo>
                  <a:lnTo>
                    <a:pt x="6" y="18"/>
                  </a:lnTo>
                  <a:lnTo>
                    <a:pt x="8" y="18"/>
                  </a:lnTo>
                  <a:lnTo>
                    <a:pt x="8" y="18"/>
                  </a:lnTo>
                  <a:lnTo>
                    <a:pt x="12" y="18"/>
                  </a:lnTo>
                  <a:lnTo>
                    <a:pt x="16" y="16"/>
                  </a:lnTo>
                  <a:lnTo>
                    <a:pt x="18" y="12"/>
                  </a:lnTo>
                  <a:lnTo>
                    <a:pt x="18" y="10"/>
                  </a:lnTo>
                  <a:lnTo>
                    <a:pt x="18" y="10"/>
                  </a:lnTo>
                  <a:lnTo>
                    <a:pt x="18" y="6"/>
                  </a:lnTo>
                  <a:lnTo>
                    <a:pt x="16" y="2"/>
                  </a:lnTo>
                  <a:lnTo>
                    <a:pt x="12" y="0"/>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73" name="Freeform 170"/>
            <p:cNvSpPr/>
            <p:nvPr/>
          </p:nvSpPr>
          <p:spPr bwMode="auto">
            <a:xfrm>
              <a:off x="6192838" y="546100"/>
              <a:ext cx="28575" cy="28575"/>
            </a:xfrm>
            <a:custGeom>
              <a:avLst/>
              <a:gdLst/>
              <a:ahLst/>
              <a:cxnLst>
                <a:cxn ang="0">
                  <a:pos x="8" y="0"/>
                </a:cxn>
                <a:cxn ang="0">
                  <a:pos x="8" y="0"/>
                </a:cxn>
                <a:cxn ang="0">
                  <a:pos x="6" y="0"/>
                </a:cxn>
                <a:cxn ang="0">
                  <a:pos x="2" y="2"/>
                </a:cxn>
                <a:cxn ang="0">
                  <a:pos x="0" y="6"/>
                </a:cxn>
                <a:cxn ang="0">
                  <a:pos x="0" y="10"/>
                </a:cxn>
                <a:cxn ang="0">
                  <a:pos x="0" y="10"/>
                </a:cxn>
                <a:cxn ang="0">
                  <a:pos x="0" y="12"/>
                </a:cxn>
                <a:cxn ang="0">
                  <a:pos x="2" y="16"/>
                </a:cxn>
                <a:cxn ang="0">
                  <a:pos x="6" y="18"/>
                </a:cxn>
                <a:cxn ang="0">
                  <a:pos x="8" y="18"/>
                </a:cxn>
                <a:cxn ang="0">
                  <a:pos x="8" y="18"/>
                </a:cxn>
                <a:cxn ang="0">
                  <a:pos x="12" y="18"/>
                </a:cxn>
                <a:cxn ang="0">
                  <a:pos x="16" y="16"/>
                </a:cxn>
                <a:cxn ang="0">
                  <a:pos x="18" y="12"/>
                </a:cxn>
                <a:cxn ang="0">
                  <a:pos x="18" y="10"/>
                </a:cxn>
                <a:cxn ang="0">
                  <a:pos x="18" y="10"/>
                </a:cxn>
                <a:cxn ang="0">
                  <a:pos x="18" y="6"/>
                </a:cxn>
                <a:cxn ang="0">
                  <a:pos x="16" y="2"/>
                </a:cxn>
                <a:cxn ang="0">
                  <a:pos x="12" y="0"/>
                </a:cxn>
                <a:cxn ang="0">
                  <a:pos x="8" y="0"/>
                </a:cxn>
              </a:cxnLst>
              <a:rect l="0" t="0" r="r" b="b"/>
              <a:pathLst>
                <a:path w="18" h="18">
                  <a:moveTo>
                    <a:pt x="8" y="0"/>
                  </a:moveTo>
                  <a:lnTo>
                    <a:pt x="8" y="0"/>
                  </a:lnTo>
                  <a:lnTo>
                    <a:pt x="6" y="0"/>
                  </a:lnTo>
                  <a:lnTo>
                    <a:pt x="2" y="2"/>
                  </a:lnTo>
                  <a:lnTo>
                    <a:pt x="0" y="6"/>
                  </a:lnTo>
                  <a:lnTo>
                    <a:pt x="0" y="10"/>
                  </a:lnTo>
                  <a:lnTo>
                    <a:pt x="0" y="10"/>
                  </a:lnTo>
                  <a:lnTo>
                    <a:pt x="0" y="12"/>
                  </a:lnTo>
                  <a:lnTo>
                    <a:pt x="2" y="16"/>
                  </a:lnTo>
                  <a:lnTo>
                    <a:pt x="6" y="18"/>
                  </a:lnTo>
                  <a:lnTo>
                    <a:pt x="8" y="18"/>
                  </a:lnTo>
                  <a:lnTo>
                    <a:pt x="8" y="18"/>
                  </a:lnTo>
                  <a:lnTo>
                    <a:pt x="12" y="18"/>
                  </a:lnTo>
                  <a:lnTo>
                    <a:pt x="16" y="16"/>
                  </a:lnTo>
                  <a:lnTo>
                    <a:pt x="18" y="12"/>
                  </a:lnTo>
                  <a:lnTo>
                    <a:pt x="18" y="10"/>
                  </a:lnTo>
                  <a:lnTo>
                    <a:pt x="18" y="10"/>
                  </a:lnTo>
                  <a:lnTo>
                    <a:pt x="18" y="6"/>
                  </a:lnTo>
                  <a:lnTo>
                    <a:pt x="16" y="2"/>
                  </a:lnTo>
                  <a:lnTo>
                    <a:pt x="12" y="0"/>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74" name="Freeform 171"/>
            <p:cNvSpPr/>
            <p:nvPr/>
          </p:nvSpPr>
          <p:spPr bwMode="auto">
            <a:xfrm>
              <a:off x="6170613" y="762000"/>
              <a:ext cx="19050"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0" y="12"/>
                </a:cxn>
                <a:cxn ang="0">
                  <a:pos x="12" y="8"/>
                </a:cxn>
                <a:cxn ang="0">
                  <a:pos x="12" y="8"/>
                </a:cxn>
                <a:cxn ang="0">
                  <a:pos x="10" y="2"/>
                </a:cxn>
                <a:cxn ang="0">
                  <a:pos x="6" y="0"/>
                </a:cxn>
              </a:cxnLst>
              <a:rect l="0" t="0" r="r" b="b"/>
              <a:pathLst>
                <a:path w="12" h="14">
                  <a:moveTo>
                    <a:pt x="6" y="0"/>
                  </a:moveTo>
                  <a:lnTo>
                    <a:pt x="6" y="0"/>
                  </a:lnTo>
                  <a:lnTo>
                    <a:pt x="2" y="2"/>
                  </a:lnTo>
                  <a:lnTo>
                    <a:pt x="0" y="8"/>
                  </a:lnTo>
                  <a:lnTo>
                    <a:pt x="0" y="8"/>
                  </a:lnTo>
                  <a:lnTo>
                    <a:pt x="2" y="12"/>
                  </a:lnTo>
                  <a:lnTo>
                    <a:pt x="6" y="14"/>
                  </a:lnTo>
                  <a:lnTo>
                    <a:pt x="6" y="14"/>
                  </a:lnTo>
                  <a:lnTo>
                    <a:pt x="10" y="12"/>
                  </a:lnTo>
                  <a:lnTo>
                    <a:pt x="12" y="8"/>
                  </a:lnTo>
                  <a:lnTo>
                    <a:pt x="12" y="8"/>
                  </a:lnTo>
                  <a:lnTo>
                    <a:pt x="10"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75" name="Freeform 172"/>
            <p:cNvSpPr/>
            <p:nvPr/>
          </p:nvSpPr>
          <p:spPr bwMode="auto">
            <a:xfrm>
              <a:off x="6170613" y="762000"/>
              <a:ext cx="19050"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0" y="12"/>
                </a:cxn>
                <a:cxn ang="0">
                  <a:pos x="12" y="8"/>
                </a:cxn>
                <a:cxn ang="0">
                  <a:pos x="12" y="8"/>
                </a:cxn>
                <a:cxn ang="0">
                  <a:pos x="10" y="2"/>
                </a:cxn>
                <a:cxn ang="0">
                  <a:pos x="6" y="0"/>
                </a:cxn>
              </a:cxnLst>
              <a:rect l="0" t="0" r="r" b="b"/>
              <a:pathLst>
                <a:path w="12" h="14">
                  <a:moveTo>
                    <a:pt x="6" y="0"/>
                  </a:moveTo>
                  <a:lnTo>
                    <a:pt x="6" y="0"/>
                  </a:lnTo>
                  <a:lnTo>
                    <a:pt x="2" y="2"/>
                  </a:lnTo>
                  <a:lnTo>
                    <a:pt x="0" y="8"/>
                  </a:lnTo>
                  <a:lnTo>
                    <a:pt x="0" y="8"/>
                  </a:lnTo>
                  <a:lnTo>
                    <a:pt x="2" y="12"/>
                  </a:lnTo>
                  <a:lnTo>
                    <a:pt x="6" y="14"/>
                  </a:lnTo>
                  <a:lnTo>
                    <a:pt x="6" y="14"/>
                  </a:lnTo>
                  <a:lnTo>
                    <a:pt x="10" y="12"/>
                  </a:lnTo>
                  <a:lnTo>
                    <a:pt x="12" y="8"/>
                  </a:lnTo>
                  <a:lnTo>
                    <a:pt x="12" y="8"/>
                  </a:lnTo>
                  <a:lnTo>
                    <a:pt x="10"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76" name="Freeform 173"/>
            <p:cNvSpPr/>
            <p:nvPr/>
          </p:nvSpPr>
          <p:spPr bwMode="auto">
            <a:xfrm>
              <a:off x="6373813" y="755650"/>
              <a:ext cx="22225" cy="19050"/>
            </a:xfrm>
            <a:custGeom>
              <a:avLst/>
              <a:gdLst/>
              <a:ahLst/>
              <a:cxnLst>
                <a:cxn ang="0">
                  <a:pos x="6" y="0"/>
                </a:cxn>
                <a:cxn ang="0">
                  <a:pos x="6" y="0"/>
                </a:cxn>
                <a:cxn ang="0">
                  <a:pos x="2" y="2"/>
                </a:cxn>
                <a:cxn ang="0">
                  <a:pos x="0" y="6"/>
                </a:cxn>
                <a:cxn ang="0">
                  <a:pos x="0" y="6"/>
                </a:cxn>
                <a:cxn ang="0">
                  <a:pos x="2" y="10"/>
                </a:cxn>
                <a:cxn ang="0">
                  <a:pos x="6" y="12"/>
                </a:cxn>
                <a:cxn ang="0">
                  <a:pos x="6" y="12"/>
                </a:cxn>
                <a:cxn ang="0">
                  <a:pos x="12" y="10"/>
                </a:cxn>
                <a:cxn ang="0">
                  <a:pos x="14" y="6"/>
                </a:cxn>
                <a:cxn ang="0">
                  <a:pos x="14" y="6"/>
                </a:cxn>
                <a:cxn ang="0">
                  <a:pos x="12" y="2"/>
                </a:cxn>
                <a:cxn ang="0">
                  <a:pos x="6" y="0"/>
                </a:cxn>
              </a:cxnLst>
              <a:rect l="0" t="0" r="r" b="b"/>
              <a:pathLst>
                <a:path w="14" h="12">
                  <a:moveTo>
                    <a:pt x="6" y="0"/>
                  </a:moveTo>
                  <a:lnTo>
                    <a:pt x="6" y="0"/>
                  </a:lnTo>
                  <a:lnTo>
                    <a:pt x="2" y="2"/>
                  </a:lnTo>
                  <a:lnTo>
                    <a:pt x="0" y="6"/>
                  </a:lnTo>
                  <a:lnTo>
                    <a:pt x="0" y="6"/>
                  </a:lnTo>
                  <a:lnTo>
                    <a:pt x="2" y="10"/>
                  </a:lnTo>
                  <a:lnTo>
                    <a:pt x="6" y="12"/>
                  </a:lnTo>
                  <a:lnTo>
                    <a:pt x="6" y="12"/>
                  </a:lnTo>
                  <a:lnTo>
                    <a:pt x="12" y="10"/>
                  </a:lnTo>
                  <a:lnTo>
                    <a:pt x="14" y="6"/>
                  </a:lnTo>
                  <a:lnTo>
                    <a:pt x="14" y="6"/>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77" name="Freeform 174"/>
            <p:cNvSpPr/>
            <p:nvPr/>
          </p:nvSpPr>
          <p:spPr bwMode="auto">
            <a:xfrm>
              <a:off x="6373813" y="755650"/>
              <a:ext cx="22225" cy="19050"/>
            </a:xfrm>
            <a:custGeom>
              <a:avLst/>
              <a:gdLst/>
              <a:ahLst/>
              <a:cxnLst>
                <a:cxn ang="0">
                  <a:pos x="6" y="0"/>
                </a:cxn>
                <a:cxn ang="0">
                  <a:pos x="6" y="0"/>
                </a:cxn>
                <a:cxn ang="0">
                  <a:pos x="2" y="2"/>
                </a:cxn>
                <a:cxn ang="0">
                  <a:pos x="0" y="6"/>
                </a:cxn>
                <a:cxn ang="0">
                  <a:pos x="0" y="6"/>
                </a:cxn>
                <a:cxn ang="0">
                  <a:pos x="2" y="10"/>
                </a:cxn>
                <a:cxn ang="0">
                  <a:pos x="6" y="12"/>
                </a:cxn>
                <a:cxn ang="0">
                  <a:pos x="6" y="12"/>
                </a:cxn>
                <a:cxn ang="0">
                  <a:pos x="12" y="10"/>
                </a:cxn>
                <a:cxn ang="0">
                  <a:pos x="14" y="6"/>
                </a:cxn>
                <a:cxn ang="0">
                  <a:pos x="14" y="6"/>
                </a:cxn>
                <a:cxn ang="0">
                  <a:pos x="12" y="2"/>
                </a:cxn>
                <a:cxn ang="0">
                  <a:pos x="6" y="0"/>
                </a:cxn>
              </a:cxnLst>
              <a:rect l="0" t="0" r="r" b="b"/>
              <a:pathLst>
                <a:path w="14" h="12">
                  <a:moveTo>
                    <a:pt x="6" y="0"/>
                  </a:moveTo>
                  <a:lnTo>
                    <a:pt x="6" y="0"/>
                  </a:lnTo>
                  <a:lnTo>
                    <a:pt x="2" y="2"/>
                  </a:lnTo>
                  <a:lnTo>
                    <a:pt x="0" y="6"/>
                  </a:lnTo>
                  <a:lnTo>
                    <a:pt x="0" y="6"/>
                  </a:lnTo>
                  <a:lnTo>
                    <a:pt x="2" y="10"/>
                  </a:lnTo>
                  <a:lnTo>
                    <a:pt x="6" y="12"/>
                  </a:lnTo>
                  <a:lnTo>
                    <a:pt x="6" y="12"/>
                  </a:lnTo>
                  <a:lnTo>
                    <a:pt x="12" y="10"/>
                  </a:lnTo>
                  <a:lnTo>
                    <a:pt x="14" y="6"/>
                  </a:lnTo>
                  <a:lnTo>
                    <a:pt x="14" y="6"/>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78" name="Freeform 175"/>
            <p:cNvSpPr/>
            <p:nvPr/>
          </p:nvSpPr>
          <p:spPr bwMode="auto">
            <a:xfrm>
              <a:off x="5440363" y="711200"/>
              <a:ext cx="22225" cy="19050"/>
            </a:xfrm>
            <a:custGeom>
              <a:avLst/>
              <a:gdLst/>
              <a:ahLst/>
              <a:cxnLst>
                <a:cxn ang="0">
                  <a:pos x="6" y="0"/>
                </a:cxn>
                <a:cxn ang="0">
                  <a:pos x="6" y="0"/>
                </a:cxn>
                <a:cxn ang="0">
                  <a:pos x="2" y="2"/>
                </a:cxn>
                <a:cxn ang="0">
                  <a:pos x="0" y="6"/>
                </a:cxn>
                <a:cxn ang="0">
                  <a:pos x="0" y="6"/>
                </a:cxn>
                <a:cxn ang="0">
                  <a:pos x="2" y="10"/>
                </a:cxn>
                <a:cxn ang="0">
                  <a:pos x="6" y="12"/>
                </a:cxn>
                <a:cxn ang="0">
                  <a:pos x="6" y="12"/>
                </a:cxn>
                <a:cxn ang="0">
                  <a:pos x="12" y="10"/>
                </a:cxn>
                <a:cxn ang="0">
                  <a:pos x="14" y="6"/>
                </a:cxn>
                <a:cxn ang="0">
                  <a:pos x="14" y="6"/>
                </a:cxn>
                <a:cxn ang="0">
                  <a:pos x="12" y="2"/>
                </a:cxn>
                <a:cxn ang="0">
                  <a:pos x="6" y="0"/>
                </a:cxn>
              </a:cxnLst>
              <a:rect l="0" t="0" r="r" b="b"/>
              <a:pathLst>
                <a:path w="14" h="12">
                  <a:moveTo>
                    <a:pt x="6" y="0"/>
                  </a:moveTo>
                  <a:lnTo>
                    <a:pt x="6" y="0"/>
                  </a:lnTo>
                  <a:lnTo>
                    <a:pt x="2" y="2"/>
                  </a:lnTo>
                  <a:lnTo>
                    <a:pt x="0" y="6"/>
                  </a:lnTo>
                  <a:lnTo>
                    <a:pt x="0" y="6"/>
                  </a:lnTo>
                  <a:lnTo>
                    <a:pt x="2" y="10"/>
                  </a:lnTo>
                  <a:lnTo>
                    <a:pt x="6" y="12"/>
                  </a:lnTo>
                  <a:lnTo>
                    <a:pt x="6" y="12"/>
                  </a:lnTo>
                  <a:lnTo>
                    <a:pt x="12" y="10"/>
                  </a:lnTo>
                  <a:lnTo>
                    <a:pt x="14" y="6"/>
                  </a:lnTo>
                  <a:lnTo>
                    <a:pt x="14" y="6"/>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79" name="Freeform 176"/>
            <p:cNvSpPr/>
            <p:nvPr/>
          </p:nvSpPr>
          <p:spPr bwMode="auto">
            <a:xfrm>
              <a:off x="5440363" y="711200"/>
              <a:ext cx="22225" cy="19050"/>
            </a:xfrm>
            <a:custGeom>
              <a:avLst/>
              <a:gdLst/>
              <a:ahLst/>
              <a:cxnLst>
                <a:cxn ang="0">
                  <a:pos x="6" y="0"/>
                </a:cxn>
                <a:cxn ang="0">
                  <a:pos x="6" y="0"/>
                </a:cxn>
                <a:cxn ang="0">
                  <a:pos x="2" y="2"/>
                </a:cxn>
                <a:cxn ang="0">
                  <a:pos x="0" y="6"/>
                </a:cxn>
                <a:cxn ang="0">
                  <a:pos x="0" y="6"/>
                </a:cxn>
                <a:cxn ang="0">
                  <a:pos x="2" y="10"/>
                </a:cxn>
                <a:cxn ang="0">
                  <a:pos x="6" y="12"/>
                </a:cxn>
                <a:cxn ang="0">
                  <a:pos x="6" y="12"/>
                </a:cxn>
                <a:cxn ang="0">
                  <a:pos x="12" y="10"/>
                </a:cxn>
                <a:cxn ang="0">
                  <a:pos x="14" y="6"/>
                </a:cxn>
                <a:cxn ang="0">
                  <a:pos x="14" y="6"/>
                </a:cxn>
                <a:cxn ang="0">
                  <a:pos x="12" y="2"/>
                </a:cxn>
                <a:cxn ang="0">
                  <a:pos x="6" y="0"/>
                </a:cxn>
              </a:cxnLst>
              <a:rect l="0" t="0" r="r" b="b"/>
              <a:pathLst>
                <a:path w="14" h="12">
                  <a:moveTo>
                    <a:pt x="6" y="0"/>
                  </a:moveTo>
                  <a:lnTo>
                    <a:pt x="6" y="0"/>
                  </a:lnTo>
                  <a:lnTo>
                    <a:pt x="2" y="2"/>
                  </a:lnTo>
                  <a:lnTo>
                    <a:pt x="0" y="6"/>
                  </a:lnTo>
                  <a:lnTo>
                    <a:pt x="0" y="6"/>
                  </a:lnTo>
                  <a:lnTo>
                    <a:pt x="2" y="10"/>
                  </a:lnTo>
                  <a:lnTo>
                    <a:pt x="6" y="12"/>
                  </a:lnTo>
                  <a:lnTo>
                    <a:pt x="6" y="12"/>
                  </a:lnTo>
                  <a:lnTo>
                    <a:pt x="12" y="10"/>
                  </a:lnTo>
                  <a:lnTo>
                    <a:pt x="14" y="6"/>
                  </a:lnTo>
                  <a:lnTo>
                    <a:pt x="14" y="6"/>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80" name="Freeform 177"/>
            <p:cNvSpPr/>
            <p:nvPr/>
          </p:nvSpPr>
          <p:spPr bwMode="auto">
            <a:xfrm>
              <a:off x="5722938" y="35242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81" name="Freeform 178"/>
            <p:cNvSpPr/>
            <p:nvPr/>
          </p:nvSpPr>
          <p:spPr bwMode="auto">
            <a:xfrm>
              <a:off x="5722938" y="35242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82" name="Freeform 179"/>
            <p:cNvSpPr/>
            <p:nvPr/>
          </p:nvSpPr>
          <p:spPr bwMode="auto">
            <a:xfrm>
              <a:off x="5002213" y="307975"/>
              <a:ext cx="53975" cy="53975"/>
            </a:xfrm>
            <a:custGeom>
              <a:avLst/>
              <a:gdLst/>
              <a:ahLst/>
              <a:cxnLst>
                <a:cxn ang="0">
                  <a:pos x="18" y="0"/>
                </a:cxn>
                <a:cxn ang="0">
                  <a:pos x="18" y="0"/>
                </a:cxn>
                <a:cxn ang="0">
                  <a:pos x="10" y="2"/>
                </a:cxn>
                <a:cxn ang="0">
                  <a:pos x="6" y="6"/>
                </a:cxn>
                <a:cxn ang="0">
                  <a:pos x="2" y="10"/>
                </a:cxn>
                <a:cxn ang="0">
                  <a:pos x="0" y="18"/>
                </a:cxn>
                <a:cxn ang="0">
                  <a:pos x="0" y="18"/>
                </a:cxn>
                <a:cxn ang="0">
                  <a:pos x="2" y="24"/>
                </a:cxn>
                <a:cxn ang="0">
                  <a:pos x="6" y="28"/>
                </a:cxn>
                <a:cxn ang="0">
                  <a:pos x="10" y="32"/>
                </a:cxn>
                <a:cxn ang="0">
                  <a:pos x="18" y="34"/>
                </a:cxn>
                <a:cxn ang="0">
                  <a:pos x="18" y="34"/>
                </a:cxn>
                <a:cxn ang="0">
                  <a:pos x="24" y="32"/>
                </a:cxn>
                <a:cxn ang="0">
                  <a:pos x="30" y="28"/>
                </a:cxn>
                <a:cxn ang="0">
                  <a:pos x="32" y="24"/>
                </a:cxn>
                <a:cxn ang="0">
                  <a:pos x="34" y="18"/>
                </a:cxn>
                <a:cxn ang="0">
                  <a:pos x="34" y="18"/>
                </a:cxn>
                <a:cxn ang="0">
                  <a:pos x="32" y="10"/>
                </a:cxn>
                <a:cxn ang="0">
                  <a:pos x="30" y="6"/>
                </a:cxn>
                <a:cxn ang="0">
                  <a:pos x="24" y="2"/>
                </a:cxn>
                <a:cxn ang="0">
                  <a:pos x="18" y="0"/>
                </a:cxn>
              </a:cxnLst>
              <a:rect l="0" t="0" r="r" b="b"/>
              <a:pathLst>
                <a:path w="34" h="34">
                  <a:moveTo>
                    <a:pt x="18" y="0"/>
                  </a:moveTo>
                  <a:lnTo>
                    <a:pt x="18" y="0"/>
                  </a:lnTo>
                  <a:lnTo>
                    <a:pt x="10" y="2"/>
                  </a:lnTo>
                  <a:lnTo>
                    <a:pt x="6" y="6"/>
                  </a:lnTo>
                  <a:lnTo>
                    <a:pt x="2" y="10"/>
                  </a:lnTo>
                  <a:lnTo>
                    <a:pt x="0" y="18"/>
                  </a:lnTo>
                  <a:lnTo>
                    <a:pt x="0" y="18"/>
                  </a:lnTo>
                  <a:lnTo>
                    <a:pt x="2" y="24"/>
                  </a:lnTo>
                  <a:lnTo>
                    <a:pt x="6" y="28"/>
                  </a:lnTo>
                  <a:lnTo>
                    <a:pt x="10" y="32"/>
                  </a:lnTo>
                  <a:lnTo>
                    <a:pt x="18" y="34"/>
                  </a:lnTo>
                  <a:lnTo>
                    <a:pt x="18" y="34"/>
                  </a:lnTo>
                  <a:lnTo>
                    <a:pt x="24" y="32"/>
                  </a:lnTo>
                  <a:lnTo>
                    <a:pt x="30" y="28"/>
                  </a:lnTo>
                  <a:lnTo>
                    <a:pt x="32" y="24"/>
                  </a:lnTo>
                  <a:lnTo>
                    <a:pt x="34" y="18"/>
                  </a:lnTo>
                  <a:lnTo>
                    <a:pt x="34" y="18"/>
                  </a:lnTo>
                  <a:lnTo>
                    <a:pt x="32" y="10"/>
                  </a:lnTo>
                  <a:lnTo>
                    <a:pt x="30" y="6"/>
                  </a:lnTo>
                  <a:lnTo>
                    <a:pt x="24" y="2"/>
                  </a:lnTo>
                  <a:lnTo>
                    <a:pt x="1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83" name="Freeform 180"/>
            <p:cNvSpPr/>
            <p:nvPr/>
          </p:nvSpPr>
          <p:spPr bwMode="auto">
            <a:xfrm>
              <a:off x="5002213" y="307975"/>
              <a:ext cx="53975" cy="53975"/>
            </a:xfrm>
            <a:custGeom>
              <a:avLst/>
              <a:gdLst/>
              <a:ahLst/>
              <a:cxnLst>
                <a:cxn ang="0">
                  <a:pos x="18" y="0"/>
                </a:cxn>
                <a:cxn ang="0">
                  <a:pos x="18" y="0"/>
                </a:cxn>
                <a:cxn ang="0">
                  <a:pos x="10" y="2"/>
                </a:cxn>
                <a:cxn ang="0">
                  <a:pos x="6" y="6"/>
                </a:cxn>
                <a:cxn ang="0">
                  <a:pos x="2" y="10"/>
                </a:cxn>
                <a:cxn ang="0">
                  <a:pos x="0" y="18"/>
                </a:cxn>
                <a:cxn ang="0">
                  <a:pos x="0" y="18"/>
                </a:cxn>
                <a:cxn ang="0">
                  <a:pos x="2" y="24"/>
                </a:cxn>
                <a:cxn ang="0">
                  <a:pos x="6" y="28"/>
                </a:cxn>
                <a:cxn ang="0">
                  <a:pos x="10" y="32"/>
                </a:cxn>
                <a:cxn ang="0">
                  <a:pos x="18" y="34"/>
                </a:cxn>
                <a:cxn ang="0">
                  <a:pos x="18" y="34"/>
                </a:cxn>
                <a:cxn ang="0">
                  <a:pos x="24" y="32"/>
                </a:cxn>
                <a:cxn ang="0">
                  <a:pos x="30" y="28"/>
                </a:cxn>
                <a:cxn ang="0">
                  <a:pos x="32" y="24"/>
                </a:cxn>
                <a:cxn ang="0">
                  <a:pos x="34" y="18"/>
                </a:cxn>
                <a:cxn ang="0">
                  <a:pos x="34" y="18"/>
                </a:cxn>
                <a:cxn ang="0">
                  <a:pos x="32" y="10"/>
                </a:cxn>
                <a:cxn ang="0">
                  <a:pos x="30" y="6"/>
                </a:cxn>
                <a:cxn ang="0">
                  <a:pos x="24" y="2"/>
                </a:cxn>
                <a:cxn ang="0">
                  <a:pos x="18" y="0"/>
                </a:cxn>
              </a:cxnLst>
              <a:rect l="0" t="0" r="r" b="b"/>
              <a:pathLst>
                <a:path w="34" h="34">
                  <a:moveTo>
                    <a:pt x="18" y="0"/>
                  </a:moveTo>
                  <a:lnTo>
                    <a:pt x="18" y="0"/>
                  </a:lnTo>
                  <a:lnTo>
                    <a:pt x="10" y="2"/>
                  </a:lnTo>
                  <a:lnTo>
                    <a:pt x="6" y="6"/>
                  </a:lnTo>
                  <a:lnTo>
                    <a:pt x="2" y="10"/>
                  </a:lnTo>
                  <a:lnTo>
                    <a:pt x="0" y="18"/>
                  </a:lnTo>
                  <a:lnTo>
                    <a:pt x="0" y="18"/>
                  </a:lnTo>
                  <a:lnTo>
                    <a:pt x="2" y="24"/>
                  </a:lnTo>
                  <a:lnTo>
                    <a:pt x="6" y="28"/>
                  </a:lnTo>
                  <a:lnTo>
                    <a:pt x="10" y="32"/>
                  </a:lnTo>
                  <a:lnTo>
                    <a:pt x="18" y="34"/>
                  </a:lnTo>
                  <a:lnTo>
                    <a:pt x="18" y="34"/>
                  </a:lnTo>
                  <a:lnTo>
                    <a:pt x="24" y="32"/>
                  </a:lnTo>
                  <a:lnTo>
                    <a:pt x="30" y="28"/>
                  </a:lnTo>
                  <a:lnTo>
                    <a:pt x="32" y="24"/>
                  </a:lnTo>
                  <a:lnTo>
                    <a:pt x="34" y="18"/>
                  </a:lnTo>
                  <a:lnTo>
                    <a:pt x="34" y="18"/>
                  </a:lnTo>
                  <a:lnTo>
                    <a:pt x="32" y="10"/>
                  </a:lnTo>
                  <a:lnTo>
                    <a:pt x="30" y="6"/>
                  </a:lnTo>
                  <a:lnTo>
                    <a:pt x="24" y="2"/>
                  </a:lnTo>
                  <a:lnTo>
                    <a:pt x="1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84" name="Freeform 181"/>
            <p:cNvSpPr/>
            <p:nvPr/>
          </p:nvSpPr>
          <p:spPr bwMode="auto">
            <a:xfrm>
              <a:off x="5751513" y="771525"/>
              <a:ext cx="50800" cy="53975"/>
            </a:xfrm>
            <a:custGeom>
              <a:avLst/>
              <a:gdLst/>
              <a:ahLst/>
              <a:cxnLst>
                <a:cxn ang="0">
                  <a:pos x="16" y="0"/>
                </a:cxn>
                <a:cxn ang="0">
                  <a:pos x="16" y="0"/>
                </a:cxn>
                <a:cxn ang="0">
                  <a:pos x="10" y="2"/>
                </a:cxn>
                <a:cxn ang="0">
                  <a:pos x="4" y="4"/>
                </a:cxn>
                <a:cxn ang="0">
                  <a:pos x="0" y="10"/>
                </a:cxn>
                <a:cxn ang="0">
                  <a:pos x="0" y="16"/>
                </a:cxn>
                <a:cxn ang="0">
                  <a:pos x="0" y="16"/>
                </a:cxn>
                <a:cxn ang="0">
                  <a:pos x="0" y="24"/>
                </a:cxn>
                <a:cxn ang="0">
                  <a:pos x="4" y="28"/>
                </a:cxn>
                <a:cxn ang="0">
                  <a:pos x="10" y="32"/>
                </a:cxn>
                <a:cxn ang="0">
                  <a:pos x="16" y="34"/>
                </a:cxn>
                <a:cxn ang="0">
                  <a:pos x="16" y="34"/>
                </a:cxn>
                <a:cxn ang="0">
                  <a:pos x="22" y="32"/>
                </a:cxn>
                <a:cxn ang="0">
                  <a:pos x="28" y="28"/>
                </a:cxn>
                <a:cxn ang="0">
                  <a:pos x="32" y="24"/>
                </a:cxn>
                <a:cxn ang="0">
                  <a:pos x="32" y="16"/>
                </a:cxn>
                <a:cxn ang="0">
                  <a:pos x="32" y="16"/>
                </a:cxn>
                <a:cxn ang="0">
                  <a:pos x="32" y="10"/>
                </a:cxn>
                <a:cxn ang="0">
                  <a:pos x="28" y="4"/>
                </a:cxn>
                <a:cxn ang="0">
                  <a:pos x="22" y="2"/>
                </a:cxn>
                <a:cxn ang="0">
                  <a:pos x="16" y="0"/>
                </a:cxn>
              </a:cxnLst>
              <a:rect l="0" t="0" r="r" b="b"/>
              <a:pathLst>
                <a:path w="32" h="34">
                  <a:moveTo>
                    <a:pt x="16" y="0"/>
                  </a:moveTo>
                  <a:lnTo>
                    <a:pt x="16" y="0"/>
                  </a:lnTo>
                  <a:lnTo>
                    <a:pt x="10" y="2"/>
                  </a:lnTo>
                  <a:lnTo>
                    <a:pt x="4" y="4"/>
                  </a:lnTo>
                  <a:lnTo>
                    <a:pt x="0" y="10"/>
                  </a:lnTo>
                  <a:lnTo>
                    <a:pt x="0" y="16"/>
                  </a:lnTo>
                  <a:lnTo>
                    <a:pt x="0" y="16"/>
                  </a:lnTo>
                  <a:lnTo>
                    <a:pt x="0" y="24"/>
                  </a:lnTo>
                  <a:lnTo>
                    <a:pt x="4" y="28"/>
                  </a:lnTo>
                  <a:lnTo>
                    <a:pt x="10" y="32"/>
                  </a:lnTo>
                  <a:lnTo>
                    <a:pt x="16" y="34"/>
                  </a:lnTo>
                  <a:lnTo>
                    <a:pt x="16" y="34"/>
                  </a:lnTo>
                  <a:lnTo>
                    <a:pt x="22" y="32"/>
                  </a:lnTo>
                  <a:lnTo>
                    <a:pt x="28" y="28"/>
                  </a:lnTo>
                  <a:lnTo>
                    <a:pt x="32" y="24"/>
                  </a:lnTo>
                  <a:lnTo>
                    <a:pt x="32" y="16"/>
                  </a:lnTo>
                  <a:lnTo>
                    <a:pt x="32" y="16"/>
                  </a:lnTo>
                  <a:lnTo>
                    <a:pt x="32" y="10"/>
                  </a:lnTo>
                  <a:lnTo>
                    <a:pt x="28" y="4"/>
                  </a:lnTo>
                  <a:lnTo>
                    <a:pt x="22" y="2"/>
                  </a:lnTo>
                  <a:lnTo>
                    <a:pt x="1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85" name="Freeform 182"/>
            <p:cNvSpPr/>
            <p:nvPr/>
          </p:nvSpPr>
          <p:spPr bwMode="auto">
            <a:xfrm>
              <a:off x="5751513" y="771525"/>
              <a:ext cx="50800" cy="53975"/>
            </a:xfrm>
            <a:custGeom>
              <a:avLst/>
              <a:gdLst/>
              <a:ahLst/>
              <a:cxnLst>
                <a:cxn ang="0">
                  <a:pos x="16" y="0"/>
                </a:cxn>
                <a:cxn ang="0">
                  <a:pos x="16" y="0"/>
                </a:cxn>
                <a:cxn ang="0">
                  <a:pos x="10" y="2"/>
                </a:cxn>
                <a:cxn ang="0">
                  <a:pos x="4" y="4"/>
                </a:cxn>
                <a:cxn ang="0">
                  <a:pos x="0" y="10"/>
                </a:cxn>
                <a:cxn ang="0">
                  <a:pos x="0" y="16"/>
                </a:cxn>
                <a:cxn ang="0">
                  <a:pos x="0" y="16"/>
                </a:cxn>
                <a:cxn ang="0">
                  <a:pos x="0" y="24"/>
                </a:cxn>
                <a:cxn ang="0">
                  <a:pos x="4" y="28"/>
                </a:cxn>
                <a:cxn ang="0">
                  <a:pos x="10" y="32"/>
                </a:cxn>
                <a:cxn ang="0">
                  <a:pos x="16" y="34"/>
                </a:cxn>
                <a:cxn ang="0">
                  <a:pos x="16" y="34"/>
                </a:cxn>
                <a:cxn ang="0">
                  <a:pos x="22" y="32"/>
                </a:cxn>
                <a:cxn ang="0">
                  <a:pos x="28" y="28"/>
                </a:cxn>
                <a:cxn ang="0">
                  <a:pos x="32" y="24"/>
                </a:cxn>
                <a:cxn ang="0">
                  <a:pos x="32" y="16"/>
                </a:cxn>
                <a:cxn ang="0">
                  <a:pos x="32" y="16"/>
                </a:cxn>
                <a:cxn ang="0">
                  <a:pos x="32" y="10"/>
                </a:cxn>
                <a:cxn ang="0">
                  <a:pos x="28" y="4"/>
                </a:cxn>
                <a:cxn ang="0">
                  <a:pos x="22" y="2"/>
                </a:cxn>
                <a:cxn ang="0">
                  <a:pos x="16" y="0"/>
                </a:cxn>
              </a:cxnLst>
              <a:rect l="0" t="0" r="r" b="b"/>
              <a:pathLst>
                <a:path w="32" h="34">
                  <a:moveTo>
                    <a:pt x="16" y="0"/>
                  </a:moveTo>
                  <a:lnTo>
                    <a:pt x="16" y="0"/>
                  </a:lnTo>
                  <a:lnTo>
                    <a:pt x="10" y="2"/>
                  </a:lnTo>
                  <a:lnTo>
                    <a:pt x="4" y="4"/>
                  </a:lnTo>
                  <a:lnTo>
                    <a:pt x="0" y="10"/>
                  </a:lnTo>
                  <a:lnTo>
                    <a:pt x="0" y="16"/>
                  </a:lnTo>
                  <a:lnTo>
                    <a:pt x="0" y="16"/>
                  </a:lnTo>
                  <a:lnTo>
                    <a:pt x="0" y="24"/>
                  </a:lnTo>
                  <a:lnTo>
                    <a:pt x="4" y="28"/>
                  </a:lnTo>
                  <a:lnTo>
                    <a:pt x="10" y="32"/>
                  </a:lnTo>
                  <a:lnTo>
                    <a:pt x="16" y="34"/>
                  </a:lnTo>
                  <a:lnTo>
                    <a:pt x="16" y="34"/>
                  </a:lnTo>
                  <a:lnTo>
                    <a:pt x="22" y="32"/>
                  </a:lnTo>
                  <a:lnTo>
                    <a:pt x="28" y="28"/>
                  </a:lnTo>
                  <a:lnTo>
                    <a:pt x="32" y="24"/>
                  </a:lnTo>
                  <a:lnTo>
                    <a:pt x="32" y="16"/>
                  </a:lnTo>
                  <a:lnTo>
                    <a:pt x="32" y="16"/>
                  </a:lnTo>
                  <a:lnTo>
                    <a:pt x="32" y="10"/>
                  </a:lnTo>
                  <a:lnTo>
                    <a:pt x="28" y="4"/>
                  </a:lnTo>
                  <a:lnTo>
                    <a:pt x="22" y="2"/>
                  </a:lnTo>
                  <a:lnTo>
                    <a:pt x="1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86" name="Freeform 183"/>
            <p:cNvSpPr/>
            <p:nvPr/>
          </p:nvSpPr>
          <p:spPr bwMode="auto">
            <a:xfrm>
              <a:off x="4564063" y="35877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87" name="Freeform 184"/>
            <p:cNvSpPr/>
            <p:nvPr/>
          </p:nvSpPr>
          <p:spPr bwMode="auto">
            <a:xfrm>
              <a:off x="4564063" y="35877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88" name="Freeform 185"/>
            <p:cNvSpPr/>
            <p:nvPr/>
          </p:nvSpPr>
          <p:spPr bwMode="auto">
            <a:xfrm>
              <a:off x="4294188" y="231775"/>
              <a:ext cx="47625" cy="47625"/>
            </a:xfrm>
            <a:custGeom>
              <a:avLst/>
              <a:gdLst/>
              <a:ahLst/>
              <a:cxnLst>
                <a:cxn ang="0">
                  <a:pos x="14" y="0"/>
                </a:cxn>
                <a:cxn ang="0">
                  <a:pos x="14" y="0"/>
                </a:cxn>
                <a:cxn ang="0">
                  <a:pos x="10" y="2"/>
                </a:cxn>
                <a:cxn ang="0">
                  <a:pos x="4" y="4"/>
                </a:cxn>
                <a:cxn ang="0">
                  <a:pos x="2" y="8"/>
                </a:cxn>
                <a:cxn ang="0">
                  <a:pos x="0" y="14"/>
                </a:cxn>
                <a:cxn ang="0">
                  <a:pos x="0" y="14"/>
                </a:cxn>
                <a:cxn ang="0">
                  <a:pos x="2" y="20"/>
                </a:cxn>
                <a:cxn ang="0">
                  <a:pos x="4" y="24"/>
                </a:cxn>
                <a:cxn ang="0">
                  <a:pos x="10" y="28"/>
                </a:cxn>
                <a:cxn ang="0">
                  <a:pos x="14" y="30"/>
                </a:cxn>
                <a:cxn ang="0">
                  <a:pos x="14" y="30"/>
                </a:cxn>
                <a:cxn ang="0">
                  <a:pos x="20" y="28"/>
                </a:cxn>
                <a:cxn ang="0">
                  <a:pos x="26" y="24"/>
                </a:cxn>
                <a:cxn ang="0">
                  <a:pos x="28" y="20"/>
                </a:cxn>
                <a:cxn ang="0">
                  <a:pos x="30" y="14"/>
                </a:cxn>
                <a:cxn ang="0">
                  <a:pos x="30" y="14"/>
                </a:cxn>
                <a:cxn ang="0">
                  <a:pos x="28" y="8"/>
                </a:cxn>
                <a:cxn ang="0">
                  <a:pos x="26" y="4"/>
                </a:cxn>
                <a:cxn ang="0">
                  <a:pos x="20" y="2"/>
                </a:cxn>
                <a:cxn ang="0">
                  <a:pos x="14" y="0"/>
                </a:cxn>
              </a:cxnLst>
              <a:rect l="0" t="0" r="r" b="b"/>
              <a:pathLst>
                <a:path w="30" h="30">
                  <a:moveTo>
                    <a:pt x="14" y="0"/>
                  </a:moveTo>
                  <a:lnTo>
                    <a:pt x="14" y="0"/>
                  </a:lnTo>
                  <a:lnTo>
                    <a:pt x="10" y="2"/>
                  </a:lnTo>
                  <a:lnTo>
                    <a:pt x="4" y="4"/>
                  </a:lnTo>
                  <a:lnTo>
                    <a:pt x="2" y="8"/>
                  </a:lnTo>
                  <a:lnTo>
                    <a:pt x="0" y="14"/>
                  </a:lnTo>
                  <a:lnTo>
                    <a:pt x="0" y="14"/>
                  </a:lnTo>
                  <a:lnTo>
                    <a:pt x="2" y="20"/>
                  </a:lnTo>
                  <a:lnTo>
                    <a:pt x="4" y="24"/>
                  </a:lnTo>
                  <a:lnTo>
                    <a:pt x="10" y="28"/>
                  </a:lnTo>
                  <a:lnTo>
                    <a:pt x="14" y="30"/>
                  </a:lnTo>
                  <a:lnTo>
                    <a:pt x="14" y="30"/>
                  </a:lnTo>
                  <a:lnTo>
                    <a:pt x="20" y="28"/>
                  </a:lnTo>
                  <a:lnTo>
                    <a:pt x="26" y="24"/>
                  </a:lnTo>
                  <a:lnTo>
                    <a:pt x="28" y="20"/>
                  </a:lnTo>
                  <a:lnTo>
                    <a:pt x="30" y="14"/>
                  </a:lnTo>
                  <a:lnTo>
                    <a:pt x="30" y="14"/>
                  </a:lnTo>
                  <a:lnTo>
                    <a:pt x="28" y="8"/>
                  </a:lnTo>
                  <a:lnTo>
                    <a:pt x="26" y="4"/>
                  </a:lnTo>
                  <a:lnTo>
                    <a:pt x="20" y="2"/>
                  </a:lnTo>
                  <a:lnTo>
                    <a:pt x="14"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89" name="Freeform 186"/>
            <p:cNvSpPr/>
            <p:nvPr/>
          </p:nvSpPr>
          <p:spPr bwMode="auto">
            <a:xfrm>
              <a:off x="4294188" y="231775"/>
              <a:ext cx="47625" cy="47625"/>
            </a:xfrm>
            <a:custGeom>
              <a:avLst/>
              <a:gdLst/>
              <a:ahLst/>
              <a:cxnLst>
                <a:cxn ang="0">
                  <a:pos x="14" y="0"/>
                </a:cxn>
                <a:cxn ang="0">
                  <a:pos x="14" y="0"/>
                </a:cxn>
                <a:cxn ang="0">
                  <a:pos x="10" y="2"/>
                </a:cxn>
                <a:cxn ang="0">
                  <a:pos x="4" y="4"/>
                </a:cxn>
                <a:cxn ang="0">
                  <a:pos x="2" y="8"/>
                </a:cxn>
                <a:cxn ang="0">
                  <a:pos x="0" y="14"/>
                </a:cxn>
                <a:cxn ang="0">
                  <a:pos x="0" y="14"/>
                </a:cxn>
                <a:cxn ang="0">
                  <a:pos x="2" y="20"/>
                </a:cxn>
                <a:cxn ang="0">
                  <a:pos x="4" y="24"/>
                </a:cxn>
                <a:cxn ang="0">
                  <a:pos x="10" y="28"/>
                </a:cxn>
                <a:cxn ang="0">
                  <a:pos x="14" y="30"/>
                </a:cxn>
                <a:cxn ang="0">
                  <a:pos x="14" y="30"/>
                </a:cxn>
                <a:cxn ang="0">
                  <a:pos x="20" y="28"/>
                </a:cxn>
                <a:cxn ang="0">
                  <a:pos x="26" y="24"/>
                </a:cxn>
                <a:cxn ang="0">
                  <a:pos x="28" y="20"/>
                </a:cxn>
                <a:cxn ang="0">
                  <a:pos x="30" y="14"/>
                </a:cxn>
                <a:cxn ang="0">
                  <a:pos x="30" y="14"/>
                </a:cxn>
                <a:cxn ang="0">
                  <a:pos x="28" y="8"/>
                </a:cxn>
                <a:cxn ang="0">
                  <a:pos x="26" y="4"/>
                </a:cxn>
                <a:cxn ang="0">
                  <a:pos x="20" y="2"/>
                </a:cxn>
                <a:cxn ang="0">
                  <a:pos x="14" y="0"/>
                </a:cxn>
              </a:cxnLst>
              <a:rect l="0" t="0" r="r" b="b"/>
              <a:pathLst>
                <a:path w="30" h="30">
                  <a:moveTo>
                    <a:pt x="14" y="0"/>
                  </a:moveTo>
                  <a:lnTo>
                    <a:pt x="14" y="0"/>
                  </a:lnTo>
                  <a:lnTo>
                    <a:pt x="10" y="2"/>
                  </a:lnTo>
                  <a:lnTo>
                    <a:pt x="4" y="4"/>
                  </a:lnTo>
                  <a:lnTo>
                    <a:pt x="2" y="8"/>
                  </a:lnTo>
                  <a:lnTo>
                    <a:pt x="0" y="14"/>
                  </a:lnTo>
                  <a:lnTo>
                    <a:pt x="0" y="14"/>
                  </a:lnTo>
                  <a:lnTo>
                    <a:pt x="2" y="20"/>
                  </a:lnTo>
                  <a:lnTo>
                    <a:pt x="4" y="24"/>
                  </a:lnTo>
                  <a:lnTo>
                    <a:pt x="10" y="28"/>
                  </a:lnTo>
                  <a:lnTo>
                    <a:pt x="14" y="30"/>
                  </a:lnTo>
                  <a:lnTo>
                    <a:pt x="14" y="30"/>
                  </a:lnTo>
                  <a:lnTo>
                    <a:pt x="20" y="28"/>
                  </a:lnTo>
                  <a:lnTo>
                    <a:pt x="26" y="24"/>
                  </a:lnTo>
                  <a:lnTo>
                    <a:pt x="28" y="20"/>
                  </a:lnTo>
                  <a:lnTo>
                    <a:pt x="30" y="14"/>
                  </a:lnTo>
                  <a:lnTo>
                    <a:pt x="30" y="14"/>
                  </a:lnTo>
                  <a:lnTo>
                    <a:pt x="28" y="8"/>
                  </a:lnTo>
                  <a:lnTo>
                    <a:pt x="26" y="4"/>
                  </a:lnTo>
                  <a:lnTo>
                    <a:pt x="20" y="2"/>
                  </a:lnTo>
                  <a:lnTo>
                    <a:pt x="14"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90" name="Freeform 187"/>
            <p:cNvSpPr/>
            <p:nvPr/>
          </p:nvSpPr>
          <p:spPr bwMode="auto">
            <a:xfrm>
              <a:off x="6519863" y="187325"/>
              <a:ext cx="44450" cy="47625"/>
            </a:xfrm>
            <a:custGeom>
              <a:avLst/>
              <a:gdLst/>
              <a:ahLst/>
              <a:cxnLst>
                <a:cxn ang="0">
                  <a:pos x="14" y="0"/>
                </a:cxn>
                <a:cxn ang="0">
                  <a:pos x="14" y="0"/>
                </a:cxn>
                <a:cxn ang="0">
                  <a:pos x="8" y="2"/>
                </a:cxn>
                <a:cxn ang="0">
                  <a:pos x="4" y="4"/>
                </a:cxn>
                <a:cxn ang="0">
                  <a:pos x="0" y="8"/>
                </a:cxn>
                <a:cxn ang="0">
                  <a:pos x="0" y="14"/>
                </a:cxn>
                <a:cxn ang="0">
                  <a:pos x="0" y="14"/>
                </a:cxn>
                <a:cxn ang="0">
                  <a:pos x="0" y="20"/>
                </a:cxn>
                <a:cxn ang="0">
                  <a:pos x="4" y="24"/>
                </a:cxn>
                <a:cxn ang="0">
                  <a:pos x="8" y="28"/>
                </a:cxn>
                <a:cxn ang="0">
                  <a:pos x="14" y="30"/>
                </a:cxn>
                <a:cxn ang="0">
                  <a:pos x="14" y="30"/>
                </a:cxn>
                <a:cxn ang="0">
                  <a:pos x="20" y="28"/>
                </a:cxn>
                <a:cxn ang="0">
                  <a:pos x="24" y="24"/>
                </a:cxn>
                <a:cxn ang="0">
                  <a:pos x="28" y="20"/>
                </a:cxn>
                <a:cxn ang="0">
                  <a:pos x="28" y="14"/>
                </a:cxn>
                <a:cxn ang="0">
                  <a:pos x="28" y="14"/>
                </a:cxn>
                <a:cxn ang="0">
                  <a:pos x="28" y="8"/>
                </a:cxn>
                <a:cxn ang="0">
                  <a:pos x="24" y="4"/>
                </a:cxn>
                <a:cxn ang="0">
                  <a:pos x="20" y="2"/>
                </a:cxn>
                <a:cxn ang="0">
                  <a:pos x="14" y="0"/>
                </a:cxn>
              </a:cxnLst>
              <a:rect l="0" t="0" r="r" b="b"/>
              <a:pathLst>
                <a:path w="28" h="30">
                  <a:moveTo>
                    <a:pt x="14" y="0"/>
                  </a:moveTo>
                  <a:lnTo>
                    <a:pt x="14" y="0"/>
                  </a:lnTo>
                  <a:lnTo>
                    <a:pt x="8" y="2"/>
                  </a:lnTo>
                  <a:lnTo>
                    <a:pt x="4" y="4"/>
                  </a:lnTo>
                  <a:lnTo>
                    <a:pt x="0" y="8"/>
                  </a:lnTo>
                  <a:lnTo>
                    <a:pt x="0" y="14"/>
                  </a:lnTo>
                  <a:lnTo>
                    <a:pt x="0" y="14"/>
                  </a:lnTo>
                  <a:lnTo>
                    <a:pt x="0" y="20"/>
                  </a:lnTo>
                  <a:lnTo>
                    <a:pt x="4" y="24"/>
                  </a:lnTo>
                  <a:lnTo>
                    <a:pt x="8" y="28"/>
                  </a:lnTo>
                  <a:lnTo>
                    <a:pt x="14" y="30"/>
                  </a:lnTo>
                  <a:lnTo>
                    <a:pt x="14" y="30"/>
                  </a:lnTo>
                  <a:lnTo>
                    <a:pt x="20" y="28"/>
                  </a:lnTo>
                  <a:lnTo>
                    <a:pt x="24" y="24"/>
                  </a:lnTo>
                  <a:lnTo>
                    <a:pt x="28" y="20"/>
                  </a:lnTo>
                  <a:lnTo>
                    <a:pt x="28" y="14"/>
                  </a:lnTo>
                  <a:lnTo>
                    <a:pt x="28" y="14"/>
                  </a:lnTo>
                  <a:lnTo>
                    <a:pt x="28" y="8"/>
                  </a:lnTo>
                  <a:lnTo>
                    <a:pt x="24" y="4"/>
                  </a:lnTo>
                  <a:lnTo>
                    <a:pt x="20" y="2"/>
                  </a:lnTo>
                  <a:lnTo>
                    <a:pt x="14"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91" name="Freeform 188"/>
            <p:cNvSpPr/>
            <p:nvPr/>
          </p:nvSpPr>
          <p:spPr bwMode="auto">
            <a:xfrm>
              <a:off x="6519863" y="187325"/>
              <a:ext cx="44450" cy="47625"/>
            </a:xfrm>
            <a:custGeom>
              <a:avLst/>
              <a:gdLst/>
              <a:ahLst/>
              <a:cxnLst>
                <a:cxn ang="0">
                  <a:pos x="14" y="0"/>
                </a:cxn>
                <a:cxn ang="0">
                  <a:pos x="14" y="0"/>
                </a:cxn>
                <a:cxn ang="0">
                  <a:pos x="8" y="2"/>
                </a:cxn>
                <a:cxn ang="0">
                  <a:pos x="4" y="4"/>
                </a:cxn>
                <a:cxn ang="0">
                  <a:pos x="0" y="8"/>
                </a:cxn>
                <a:cxn ang="0">
                  <a:pos x="0" y="14"/>
                </a:cxn>
                <a:cxn ang="0">
                  <a:pos x="0" y="14"/>
                </a:cxn>
                <a:cxn ang="0">
                  <a:pos x="0" y="20"/>
                </a:cxn>
                <a:cxn ang="0">
                  <a:pos x="4" y="24"/>
                </a:cxn>
                <a:cxn ang="0">
                  <a:pos x="8" y="28"/>
                </a:cxn>
                <a:cxn ang="0">
                  <a:pos x="14" y="30"/>
                </a:cxn>
                <a:cxn ang="0">
                  <a:pos x="14" y="30"/>
                </a:cxn>
                <a:cxn ang="0">
                  <a:pos x="20" y="28"/>
                </a:cxn>
                <a:cxn ang="0">
                  <a:pos x="24" y="24"/>
                </a:cxn>
                <a:cxn ang="0">
                  <a:pos x="28" y="20"/>
                </a:cxn>
                <a:cxn ang="0">
                  <a:pos x="28" y="14"/>
                </a:cxn>
                <a:cxn ang="0">
                  <a:pos x="28" y="14"/>
                </a:cxn>
                <a:cxn ang="0">
                  <a:pos x="28" y="8"/>
                </a:cxn>
                <a:cxn ang="0">
                  <a:pos x="24" y="4"/>
                </a:cxn>
                <a:cxn ang="0">
                  <a:pos x="20" y="2"/>
                </a:cxn>
                <a:cxn ang="0">
                  <a:pos x="14" y="0"/>
                </a:cxn>
              </a:cxnLst>
              <a:rect l="0" t="0" r="r" b="b"/>
              <a:pathLst>
                <a:path w="28" h="30">
                  <a:moveTo>
                    <a:pt x="14" y="0"/>
                  </a:moveTo>
                  <a:lnTo>
                    <a:pt x="14" y="0"/>
                  </a:lnTo>
                  <a:lnTo>
                    <a:pt x="8" y="2"/>
                  </a:lnTo>
                  <a:lnTo>
                    <a:pt x="4" y="4"/>
                  </a:lnTo>
                  <a:lnTo>
                    <a:pt x="0" y="8"/>
                  </a:lnTo>
                  <a:lnTo>
                    <a:pt x="0" y="14"/>
                  </a:lnTo>
                  <a:lnTo>
                    <a:pt x="0" y="14"/>
                  </a:lnTo>
                  <a:lnTo>
                    <a:pt x="0" y="20"/>
                  </a:lnTo>
                  <a:lnTo>
                    <a:pt x="4" y="24"/>
                  </a:lnTo>
                  <a:lnTo>
                    <a:pt x="8" y="28"/>
                  </a:lnTo>
                  <a:lnTo>
                    <a:pt x="14" y="30"/>
                  </a:lnTo>
                  <a:lnTo>
                    <a:pt x="14" y="30"/>
                  </a:lnTo>
                  <a:lnTo>
                    <a:pt x="20" y="28"/>
                  </a:lnTo>
                  <a:lnTo>
                    <a:pt x="24" y="24"/>
                  </a:lnTo>
                  <a:lnTo>
                    <a:pt x="28" y="20"/>
                  </a:lnTo>
                  <a:lnTo>
                    <a:pt x="28" y="14"/>
                  </a:lnTo>
                  <a:lnTo>
                    <a:pt x="28" y="14"/>
                  </a:lnTo>
                  <a:lnTo>
                    <a:pt x="28" y="8"/>
                  </a:lnTo>
                  <a:lnTo>
                    <a:pt x="24" y="4"/>
                  </a:lnTo>
                  <a:lnTo>
                    <a:pt x="20" y="2"/>
                  </a:lnTo>
                  <a:lnTo>
                    <a:pt x="14"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92" name="Freeform 189"/>
            <p:cNvSpPr/>
            <p:nvPr/>
          </p:nvSpPr>
          <p:spPr bwMode="auto">
            <a:xfrm>
              <a:off x="6713538" y="498475"/>
              <a:ext cx="47625" cy="47625"/>
            </a:xfrm>
            <a:custGeom>
              <a:avLst/>
              <a:gdLst/>
              <a:ahLst/>
              <a:cxnLst>
                <a:cxn ang="0">
                  <a:pos x="16" y="0"/>
                </a:cxn>
                <a:cxn ang="0">
                  <a:pos x="16" y="0"/>
                </a:cxn>
                <a:cxn ang="0">
                  <a:pos x="10" y="2"/>
                </a:cxn>
                <a:cxn ang="0">
                  <a:pos x="6" y="4"/>
                </a:cxn>
                <a:cxn ang="0">
                  <a:pos x="2" y="10"/>
                </a:cxn>
                <a:cxn ang="0">
                  <a:pos x="0" y="14"/>
                </a:cxn>
                <a:cxn ang="0">
                  <a:pos x="0" y="14"/>
                </a:cxn>
                <a:cxn ang="0">
                  <a:pos x="2" y="20"/>
                </a:cxn>
                <a:cxn ang="0">
                  <a:pos x="6" y="26"/>
                </a:cxn>
                <a:cxn ang="0">
                  <a:pos x="10" y="28"/>
                </a:cxn>
                <a:cxn ang="0">
                  <a:pos x="16" y="30"/>
                </a:cxn>
                <a:cxn ang="0">
                  <a:pos x="16" y="30"/>
                </a:cxn>
                <a:cxn ang="0">
                  <a:pos x="22" y="28"/>
                </a:cxn>
                <a:cxn ang="0">
                  <a:pos x="26" y="26"/>
                </a:cxn>
                <a:cxn ang="0">
                  <a:pos x="28" y="20"/>
                </a:cxn>
                <a:cxn ang="0">
                  <a:pos x="30" y="14"/>
                </a:cxn>
                <a:cxn ang="0">
                  <a:pos x="30" y="14"/>
                </a:cxn>
                <a:cxn ang="0">
                  <a:pos x="28" y="10"/>
                </a:cxn>
                <a:cxn ang="0">
                  <a:pos x="26" y="4"/>
                </a:cxn>
                <a:cxn ang="0">
                  <a:pos x="22" y="2"/>
                </a:cxn>
                <a:cxn ang="0">
                  <a:pos x="16" y="0"/>
                </a:cxn>
              </a:cxnLst>
              <a:rect l="0" t="0" r="r" b="b"/>
              <a:pathLst>
                <a:path w="30" h="30">
                  <a:moveTo>
                    <a:pt x="16" y="0"/>
                  </a:moveTo>
                  <a:lnTo>
                    <a:pt x="16" y="0"/>
                  </a:lnTo>
                  <a:lnTo>
                    <a:pt x="10" y="2"/>
                  </a:lnTo>
                  <a:lnTo>
                    <a:pt x="6" y="4"/>
                  </a:lnTo>
                  <a:lnTo>
                    <a:pt x="2" y="10"/>
                  </a:lnTo>
                  <a:lnTo>
                    <a:pt x="0" y="14"/>
                  </a:lnTo>
                  <a:lnTo>
                    <a:pt x="0" y="14"/>
                  </a:lnTo>
                  <a:lnTo>
                    <a:pt x="2" y="20"/>
                  </a:lnTo>
                  <a:lnTo>
                    <a:pt x="6" y="26"/>
                  </a:lnTo>
                  <a:lnTo>
                    <a:pt x="10" y="28"/>
                  </a:lnTo>
                  <a:lnTo>
                    <a:pt x="16" y="30"/>
                  </a:lnTo>
                  <a:lnTo>
                    <a:pt x="16" y="30"/>
                  </a:lnTo>
                  <a:lnTo>
                    <a:pt x="22" y="28"/>
                  </a:lnTo>
                  <a:lnTo>
                    <a:pt x="26" y="26"/>
                  </a:lnTo>
                  <a:lnTo>
                    <a:pt x="28" y="20"/>
                  </a:lnTo>
                  <a:lnTo>
                    <a:pt x="30" y="14"/>
                  </a:lnTo>
                  <a:lnTo>
                    <a:pt x="30" y="14"/>
                  </a:lnTo>
                  <a:lnTo>
                    <a:pt x="28" y="10"/>
                  </a:lnTo>
                  <a:lnTo>
                    <a:pt x="26" y="4"/>
                  </a:lnTo>
                  <a:lnTo>
                    <a:pt x="22" y="2"/>
                  </a:lnTo>
                  <a:lnTo>
                    <a:pt x="1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93" name="Freeform 190"/>
            <p:cNvSpPr/>
            <p:nvPr/>
          </p:nvSpPr>
          <p:spPr bwMode="auto">
            <a:xfrm>
              <a:off x="6713538" y="498475"/>
              <a:ext cx="47625" cy="47625"/>
            </a:xfrm>
            <a:custGeom>
              <a:avLst/>
              <a:gdLst/>
              <a:ahLst/>
              <a:cxnLst>
                <a:cxn ang="0">
                  <a:pos x="16" y="0"/>
                </a:cxn>
                <a:cxn ang="0">
                  <a:pos x="16" y="0"/>
                </a:cxn>
                <a:cxn ang="0">
                  <a:pos x="10" y="2"/>
                </a:cxn>
                <a:cxn ang="0">
                  <a:pos x="6" y="4"/>
                </a:cxn>
                <a:cxn ang="0">
                  <a:pos x="2" y="10"/>
                </a:cxn>
                <a:cxn ang="0">
                  <a:pos x="0" y="14"/>
                </a:cxn>
                <a:cxn ang="0">
                  <a:pos x="0" y="14"/>
                </a:cxn>
                <a:cxn ang="0">
                  <a:pos x="2" y="20"/>
                </a:cxn>
                <a:cxn ang="0">
                  <a:pos x="6" y="26"/>
                </a:cxn>
                <a:cxn ang="0">
                  <a:pos x="10" y="28"/>
                </a:cxn>
                <a:cxn ang="0">
                  <a:pos x="16" y="30"/>
                </a:cxn>
                <a:cxn ang="0">
                  <a:pos x="16" y="30"/>
                </a:cxn>
                <a:cxn ang="0">
                  <a:pos x="22" y="28"/>
                </a:cxn>
                <a:cxn ang="0">
                  <a:pos x="26" y="26"/>
                </a:cxn>
                <a:cxn ang="0">
                  <a:pos x="28" y="20"/>
                </a:cxn>
                <a:cxn ang="0">
                  <a:pos x="30" y="14"/>
                </a:cxn>
                <a:cxn ang="0">
                  <a:pos x="30" y="14"/>
                </a:cxn>
                <a:cxn ang="0">
                  <a:pos x="28" y="10"/>
                </a:cxn>
                <a:cxn ang="0">
                  <a:pos x="26" y="4"/>
                </a:cxn>
                <a:cxn ang="0">
                  <a:pos x="22" y="2"/>
                </a:cxn>
                <a:cxn ang="0">
                  <a:pos x="16" y="0"/>
                </a:cxn>
              </a:cxnLst>
              <a:rect l="0" t="0" r="r" b="b"/>
              <a:pathLst>
                <a:path w="30" h="30">
                  <a:moveTo>
                    <a:pt x="16" y="0"/>
                  </a:moveTo>
                  <a:lnTo>
                    <a:pt x="16" y="0"/>
                  </a:lnTo>
                  <a:lnTo>
                    <a:pt x="10" y="2"/>
                  </a:lnTo>
                  <a:lnTo>
                    <a:pt x="6" y="4"/>
                  </a:lnTo>
                  <a:lnTo>
                    <a:pt x="2" y="10"/>
                  </a:lnTo>
                  <a:lnTo>
                    <a:pt x="0" y="14"/>
                  </a:lnTo>
                  <a:lnTo>
                    <a:pt x="0" y="14"/>
                  </a:lnTo>
                  <a:lnTo>
                    <a:pt x="2" y="20"/>
                  </a:lnTo>
                  <a:lnTo>
                    <a:pt x="6" y="26"/>
                  </a:lnTo>
                  <a:lnTo>
                    <a:pt x="10" y="28"/>
                  </a:lnTo>
                  <a:lnTo>
                    <a:pt x="16" y="30"/>
                  </a:lnTo>
                  <a:lnTo>
                    <a:pt x="16" y="30"/>
                  </a:lnTo>
                  <a:lnTo>
                    <a:pt x="22" y="28"/>
                  </a:lnTo>
                  <a:lnTo>
                    <a:pt x="26" y="26"/>
                  </a:lnTo>
                  <a:lnTo>
                    <a:pt x="28" y="20"/>
                  </a:lnTo>
                  <a:lnTo>
                    <a:pt x="30" y="14"/>
                  </a:lnTo>
                  <a:lnTo>
                    <a:pt x="30" y="14"/>
                  </a:lnTo>
                  <a:lnTo>
                    <a:pt x="28" y="10"/>
                  </a:lnTo>
                  <a:lnTo>
                    <a:pt x="26" y="4"/>
                  </a:lnTo>
                  <a:lnTo>
                    <a:pt x="22" y="2"/>
                  </a:lnTo>
                  <a:lnTo>
                    <a:pt x="1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94" name="Freeform 191"/>
            <p:cNvSpPr/>
            <p:nvPr/>
          </p:nvSpPr>
          <p:spPr bwMode="auto">
            <a:xfrm>
              <a:off x="7586663" y="552450"/>
              <a:ext cx="47625" cy="44450"/>
            </a:xfrm>
            <a:custGeom>
              <a:avLst/>
              <a:gdLst/>
              <a:ahLst/>
              <a:cxnLst>
                <a:cxn ang="0">
                  <a:pos x="14" y="0"/>
                </a:cxn>
                <a:cxn ang="0">
                  <a:pos x="14" y="0"/>
                </a:cxn>
                <a:cxn ang="0">
                  <a:pos x="10" y="2"/>
                </a:cxn>
                <a:cxn ang="0">
                  <a:pos x="4" y="4"/>
                </a:cxn>
                <a:cxn ang="0">
                  <a:pos x="2" y="8"/>
                </a:cxn>
                <a:cxn ang="0">
                  <a:pos x="0" y="14"/>
                </a:cxn>
                <a:cxn ang="0">
                  <a:pos x="0" y="14"/>
                </a:cxn>
                <a:cxn ang="0">
                  <a:pos x="2" y="20"/>
                </a:cxn>
                <a:cxn ang="0">
                  <a:pos x="4" y="24"/>
                </a:cxn>
                <a:cxn ang="0">
                  <a:pos x="10" y="28"/>
                </a:cxn>
                <a:cxn ang="0">
                  <a:pos x="14" y="28"/>
                </a:cxn>
                <a:cxn ang="0">
                  <a:pos x="14" y="28"/>
                </a:cxn>
                <a:cxn ang="0">
                  <a:pos x="20" y="28"/>
                </a:cxn>
                <a:cxn ang="0">
                  <a:pos x="24" y="24"/>
                </a:cxn>
                <a:cxn ang="0">
                  <a:pos x="28" y="20"/>
                </a:cxn>
                <a:cxn ang="0">
                  <a:pos x="30" y="14"/>
                </a:cxn>
                <a:cxn ang="0">
                  <a:pos x="30" y="14"/>
                </a:cxn>
                <a:cxn ang="0">
                  <a:pos x="28" y="8"/>
                </a:cxn>
                <a:cxn ang="0">
                  <a:pos x="24" y="4"/>
                </a:cxn>
                <a:cxn ang="0">
                  <a:pos x="20" y="2"/>
                </a:cxn>
                <a:cxn ang="0">
                  <a:pos x="14" y="0"/>
                </a:cxn>
              </a:cxnLst>
              <a:rect l="0" t="0" r="r" b="b"/>
              <a:pathLst>
                <a:path w="30" h="28">
                  <a:moveTo>
                    <a:pt x="14" y="0"/>
                  </a:moveTo>
                  <a:lnTo>
                    <a:pt x="14" y="0"/>
                  </a:lnTo>
                  <a:lnTo>
                    <a:pt x="10" y="2"/>
                  </a:lnTo>
                  <a:lnTo>
                    <a:pt x="4" y="4"/>
                  </a:lnTo>
                  <a:lnTo>
                    <a:pt x="2" y="8"/>
                  </a:lnTo>
                  <a:lnTo>
                    <a:pt x="0" y="14"/>
                  </a:lnTo>
                  <a:lnTo>
                    <a:pt x="0" y="14"/>
                  </a:lnTo>
                  <a:lnTo>
                    <a:pt x="2" y="20"/>
                  </a:lnTo>
                  <a:lnTo>
                    <a:pt x="4" y="24"/>
                  </a:lnTo>
                  <a:lnTo>
                    <a:pt x="10" y="28"/>
                  </a:lnTo>
                  <a:lnTo>
                    <a:pt x="14" y="28"/>
                  </a:lnTo>
                  <a:lnTo>
                    <a:pt x="14" y="28"/>
                  </a:lnTo>
                  <a:lnTo>
                    <a:pt x="20" y="28"/>
                  </a:lnTo>
                  <a:lnTo>
                    <a:pt x="24" y="24"/>
                  </a:lnTo>
                  <a:lnTo>
                    <a:pt x="28" y="20"/>
                  </a:lnTo>
                  <a:lnTo>
                    <a:pt x="30" y="14"/>
                  </a:lnTo>
                  <a:lnTo>
                    <a:pt x="30" y="14"/>
                  </a:lnTo>
                  <a:lnTo>
                    <a:pt x="28" y="8"/>
                  </a:lnTo>
                  <a:lnTo>
                    <a:pt x="24" y="4"/>
                  </a:lnTo>
                  <a:lnTo>
                    <a:pt x="20" y="2"/>
                  </a:lnTo>
                  <a:lnTo>
                    <a:pt x="14"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95" name="Freeform 192"/>
            <p:cNvSpPr/>
            <p:nvPr/>
          </p:nvSpPr>
          <p:spPr bwMode="auto">
            <a:xfrm>
              <a:off x="7586663" y="552450"/>
              <a:ext cx="47625" cy="44450"/>
            </a:xfrm>
            <a:custGeom>
              <a:avLst/>
              <a:gdLst/>
              <a:ahLst/>
              <a:cxnLst>
                <a:cxn ang="0">
                  <a:pos x="14" y="0"/>
                </a:cxn>
                <a:cxn ang="0">
                  <a:pos x="14" y="0"/>
                </a:cxn>
                <a:cxn ang="0">
                  <a:pos x="10" y="2"/>
                </a:cxn>
                <a:cxn ang="0">
                  <a:pos x="4" y="4"/>
                </a:cxn>
                <a:cxn ang="0">
                  <a:pos x="2" y="8"/>
                </a:cxn>
                <a:cxn ang="0">
                  <a:pos x="0" y="14"/>
                </a:cxn>
                <a:cxn ang="0">
                  <a:pos x="0" y="14"/>
                </a:cxn>
                <a:cxn ang="0">
                  <a:pos x="2" y="20"/>
                </a:cxn>
                <a:cxn ang="0">
                  <a:pos x="4" y="24"/>
                </a:cxn>
                <a:cxn ang="0">
                  <a:pos x="10" y="28"/>
                </a:cxn>
                <a:cxn ang="0">
                  <a:pos x="14" y="28"/>
                </a:cxn>
                <a:cxn ang="0">
                  <a:pos x="14" y="28"/>
                </a:cxn>
                <a:cxn ang="0">
                  <a:pos x="20" y="28"/>
                </a:cxn>
                <a:cxn ang="0">
                  <a:pos x="24" y="24"/>
                </a:cxn>
                <a:cxn ang="0">
                  <a:pos x="28" y="20"/>
                </a:cxn>
                <a:cxn ang="0">
                  <a:pos x="30" y="14"/>
                </a:cxn>
                <a:cxn ang="0">
                  <a:pos x="30" y="14"/>
                </a:cxn>
                <a:cxn ang="0">
                  <a:pos x="28" y="8"/>
                </a:cxn>
                <a:cxn ang="0">
                  <a:pos x="24" y="4"/>
                </a:cxn>
                <a:cxn ang="0">
                  <a:pos x="20" y="2"/>
                </a:cxn>
                <a:cxn ang="0">
                  <a:pos x="14" y="0"/>
                </a:cxn>
              </a:cxnLst>
              <a:rect l="0" t="0" r="r" b="b"/>
              <a:pathLst>
                <a:path w="30" h="28">
                  <a:moveTo>
                    <a:pt x="14" y="0"/>
                  </a:moveTo>
                  <a:lnTo>
                    <a:pt x="14" y="0"/>
                  </a:lnTo>
                  <a:lnTo>
                    <a:pt x="10" y="2"/>
                  </a:lnTo>
                  <a:lnTo>
                    <a:pt x="4" y="4"/>
                  </a:lnTo>
                  <a:lnTo>
                    <a:pt x="2" y="8"/>
                  </a:lnTo>
                  <a:lnTo>
                    <a:pt x="0" y="14"/>
                  </a:lnTo>
                  <a:lnTo>
                    <a:pt x="0" y="14"/>
                  </a:lnTo>
                  <a:lnTo>
                    <a:pt x="2" y="20"/>
                  </a:lnTo>
                  <a:lnTo>
                    <a:pt x="4" y="24"/>
                  </a:lnTo>
                  <a:lnTo>
                    <a:pt x="10" y="28"/>
                  </a:lnTo>
                  <a:lnTo>
                    <a:pt x="14" y="28"/>
                  </a:lnTo>
                  <a:lnTo>
                    <a:pt x="14" y="28"/>
                  </a:lnTo>
                  <a:lnTo>
                    <a:pt x="20" y="28"/>
                  </a:lnTo>
                  <a:lnTo>
                    <a:pt x="24" y="24"/>
                  </a:lnTo>
                  <a:lnTo>
                    <a:pt x="28" y="20"/>
                  </a:lnTo>
                  <a:lnTo>
                    <a:pt x="30" y="14"/>
                  </a:lnTo>
                  <a:lnTo>
                    <a:pt x="30" y="14"/>
                  </a:lnTo>
                  <a:lnTo>
                    <a:pt x="28" y="8"/>
                  </a:lnTo>
                  <a:lnTo>
                    <a:pt x="24" y="4"/>
                  </a:lnTo>
                  <a:lnTo>
                    <a:pt x="20" y="2"/>
                  </a:lnTo>
                  <a:lnTo>
                    <a:pt x="14"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96" name="Freeform 193"/>
            <p:cNvSpPr/>
            <p:nvPr/>
          </p:nvSpPr>
          <p:spPr bwMode="auto">
            <a:xfrm>
              <a:off x="7062788" y="854075"/>
              <a:ext cx="44450" cy="47625"/>
            </a:xfrm>
            <a:custGeom>
              <a:avLst/>
              <a:gdLst/>
              <a:ahLst/>
              <a:cxnLst>
                <a:cxn ang="0">
                  <a:pos x="14" y="0"/>
                </a:cxn>
                <a:cxn ang="0">
                  <a:pos x="14" y="0"/>
                </a:cxn>
                <a:cxn ang="0">
                  <a:pos x="8" y="2"/>
                </a:cxn>
                <a:cxn ang="0">
                  <a:pos x="4" y="4"/>
                </a:cxn>
                <a:cxn ang="0">
                  <a:pos x="0" y="10"/>
                </a:cxn>
                <a:cxn ang="0">
                  <a:pos x="0" y="16"/>
                </a:cxn>
                <a:cxn ang="0">
                  <a:pos x="0" y="16"/>
                </a:cxn>
                <a:cxn ang="0">
                  <a:pos x="0" y="20"/>
                </a:cxn>
                <a:cxn ang="0">
                  <a:pos x="4" y="26"/>
                </a:cxn>
                <a:cxn ang="0">
                  <a:pos x="8" y="28"/>
                </a:cxn>
                <a:cxn ang="0">
                  <a:pos x="14" y="30"/>
                </a:cxn>
                <a:cxn ang="0">
                  <a:pos x="14" y="30"/>
                </a:cxn>
                <a:cxn ang="0">
                  <a:pos x="20" y="28"/>
                </a:cxn>
                <a:cxn ang="0">
                  <a:pos x="24" y="26"/>
                </a:cxn>
                <a:cxn ang="0">
                  <a:pos x="28" y="20"/>
                </a:cxn>
                <a:cxn ang="0">
                  <a:pos x="28" y="16"/>
                </a:cxn>
                <a:cxn ang="0">
                  <a:pos x="28" y="16"/>
                </a:cxn>
                <a:cxn ang="0">
                  <a:pos x="28" y="10"/>
                </a:cxn>
                <a:cxn ang="0">
                  <a:pos x="24" y="4"/>
                </a:cxn>
                <a:cxn ang="0">
                  <a:pos x="20" y="2"/>
                </a:cxn>
                <a:cxn ang="0">
                  <a:pos x="14" y="0"/>
                </a:cxn>
              </a:cxnLst>
              <a:rect l="0" t="0" r="r" b="b"/>
              <a:pathLst>
                <a:path w="28" h="30">
                  <a:moveTo>
                    <a:pt x="14" y="0"/>
                  </a:moveTo>
                  <a:lnTo>
                    <a:pt x="14" y="0"/>
                  </a:lnTo>
                  <a:lnTo>
                    <a:pt x="8" y="2"/>
                  </a:lnTo>
                  <a:lnTo>
                    <a:pt x="4" y="4"/>
                  </a:lnTo>
                  <a:lnTo>
                    <a:pt x="0" y="10"/>
                  </a:lnTo>
                  <a:lnTo>
                    <a:pt x="0" y="16"/>
                  </a:lnTo>
                  <a:lnTo>
                    <a:pt x="0" y="16"/>
                  </a:lnTo>
                  <a:lnTo>
                    <a:pt x="0" y="20"/>
                  </a:lnTo>
                  <a:lnTo>
                    <a:pt x="4" y="26"/>
                  </a:lnTo>
                  <a:lnTo>
                    <a:pt x="8" y="28"/>
                  </a:lnTo>
                  <a:lnTo>
                    <a:pt x="14" y="30"/>
                  </a:lnTo>
                  <a:lnTo>
                    <a:pt x="14" y="30"/>
                  </a:lnTo>
                  <a:lnTo>
                    <a:pt x="20" y="28"/>
                  </a:lnTo>
                  <a:lnTo>
                    <a:pt x="24" y="26"/>
                  </a:lnTo>
                  <a:lnTo>
                    <a:pt x="28" y="20"/>
                  </a:lnTo>
                  <a:lnTo>
                    <a:pt x="28" y="16"/>
                  </a:lnTo>
                  <a:lnTo>
                    <a:pt x="28" y="16"/>
                  </a:lnTo>
                  <a:lnTo>
                    <a:pt x="28" y="10"/>
                  </a:lnTo>
                  <a:lnTo>
                    <a:pt x="24" y="4"/>
                  </a:lnTo>
                  <a:lnTo>
                    <a:pt x="20" y="2"/>
                  </a:lnTo>
                  <a:lnTo>
                    <a:pt x="14"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97" name="Freeform 194"/>
            <p:cNvSpPr/>
            <p:nvPr/>
          </p:nvSpPr>
          <p:spPr bwMode="auto">
            <a:xfrm>
              <a:off x="7062788" y="854075"/>
              <a:ext cx="44450" cy="47625"/>
            </a:xfrm>
            <a:custGeom>
              <a:avLst/>
              <a:gdLst/>
              <a:ahLst/>
              <a:cxnLst>
                <a:cxn ang="0">
                  <a:pos x="14" y="0"/>
                </a:cxn>
                <a:cxn ang="0">
                  <a:pos x="14" y="0"/>
                </a:cxn>
                <a:cxn ang="0">
                  <a:pos x="8" y="2"/>
                </a:cxn>
                <a:cxn ang="0">
                  <a:pos x="4" y="4"/>
                </a:cxn>
                <a:cxn ang="0">
                  <a:pos x="0" y="10"/>
                </a:cxn>
                <a:cxn ang="0">
                  <a:pos x="0" y="16"/>
                </a:cxn>
                <a:cxn ang="0">
                  <a:pos x="0" y="16"/>
                </a:cxn>
                <a:cxn ang="0">
                  <a:pos x="0" y="20"/>
                </a:cxn>
                <a:cxn ang="0">
                  <a:pos x="4" y="26"/>
                </a:cxn>
                <a:cxn ang="0">
                  <a:pos x="8" y="28"/>
                </a:cxn>
                <a:cxn ang="0">
                  <a:pos x="14" y="30"/>
                </a:cxn>
                <a:cxn ang="0">
                  <a:pos x="14" y="30"/>
                </a:cxn>
                <a:cxn ang="0">
                  <a:pos x="20" y="28"/>
                </a:cxn>
                <a:cxn ang="0">
                  <a:pos x="24" y="26"/>
                </a:cxn>
                <a:cxn ang="0">
                  <a:pos x="28" y="20"/>
                </a:cxn>
                <a:cxn ang="0">
                  <a:pos x="28" y="16"/>
                </a:cxn>
                <a:cxn ang="0">
                  <a:pos x="28" y="16"/>
                </a:cxn>
                <a:cxn ang="0">
                  <a:pos x="28" y="10"/>
                </a:cxn>
                <a:cxn ang="0">
                  <a:pos x="24" y="4"/>
                </a:cxn>
                <a:cxn ang="0">
                  <a:pos x="20" y="2"/>
                </a:cxn>
                <a:cxn ang="0">
                  <a:pos x="14" y="0"/>
                </a:cxn>
              </a:cxnLst>
              <a:rect l="0" t="0" r="r" b="b"/>
              <a:pathLst>
                <a:path w="28" h="30">
                  <a:moveTo>
                    <a:pt x="14" y="0"/>
                  </a:moveTo>
                  <a:lnTo>
                    <a:pt x="14" y="0"/>
                  </a:lnTo>
                  <a:lnTo>
                    <a:pt x="8" y="2"/>
                  </a:lnTo>
                  <a:lnTo>
                    <a:pt x="4" y="4"/>
                  </a:lnTo>
                  <a:lnTo>
                    <a:pt x="0" y="10"/>
                  </a:lnTo>
                  <a:lnTo>
                    <a:pt x="0" y="16"/>
                  </a:lnTo>
                  <a:lnTo>
                    <a:pt x="0" y="16"/>
                  </a:lnTo>
                  <a:lnTo>
                    <a:pt x="0" y="20"/>
                  </a:lnTo>
                  <a:lnTo>
                    <a:pt x="4" y="26"/>
                  </a:lnTo>
                  <a:lnTo>
                    <a:pt x="8" y="28"/>
                  </a:lnTo>
                  <a:lnTo>
                    <a:pt x="14" y="30"/>
                  </a:lnTo>
                  <a:lnTo>
                    <a:pt x="14" y="30"/>
                  </a:lnTo>
                  <a:lnTo>
                    <a:pt x="20" y="28"/>
                  </a:lnTo>
                  <a:lnTo>
                    <a:pt x="24" y="26"/>
                  </a:lnTo>
                  <a:lnTo>
                    <a:pt x="28" y="20"/>
                  </a:lnTo>
                  <a:lnTo>
                    <a:pt x="28" y="16"/>
                  </a:lnTo>
                  <a:lnTo>
                    <a:pt x="28" y="16"/>
                  </a:lnTo>
                  <a:lnTo>
                    <a:pt x="28" y="10"/>
                  </a:lnTo>
                  <a:lnTo>
                    <a:pt x="24" y="4"/>
                  </a:lnTo>
                  <a:lnTo>
                    <a:pt x="20" y="2"/>
                  </a:lnTo>
                  <a:lnTo>
                    <a:pt x="14"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98" name="Freeform 195"/>
            <p:cNvSpPr/>
            <p:nvPr/>
          </p:nvSpPr>
          <p:spPr bwMode="auto">
            <a:xfrm>
              <a:off x="3992563" y="561975"/>
              <a:ext cx="44450" cy="44450"/>
            </a:xfrm>
            <a:custGeom>
              <a:avLst/>
              <a:gdLst/>
              <a:ahLst/>
              <a:cxnLst>
                <a:cxn ang="0">
                  <a:pos x="14" y="0"/>
                </a:cxn>
                <a:cxn ang="0">
                  <a:pos x="14" y="0"/>
                </a:cxn>
                <a:cxn ang="0">
                  <a:pos x="8" y="0"/>
                </a:cxn>
                <a:cxn ang="0">
                  <a:pos x="4" y="4"/>
                </a:cxn>
                <a:cxn ang="0">
                  <a:pos x="0" y="8"/>
                </a:cxn>
                <a:cxn ang="0">
                  <a:pos x="0" y="14"/>
                </a:cxn>
                <a:cxn ang="0">
                  <a:pos x="0" y="14"/>
                </a:cxn>
                <a:cxn ang="0">
                  <a:pos x="0" y="20"/>
                </a:cxn>
                <a:cxn ang="0">
                  <a:pos x="4" y="24"/>
                </a:cxn>
                <a:cxn ang="0">
                  <a:pos x="8" y="28"/>
                </a:cxn>
                <a:cxn ang="0">
                  <a:pos x="14" y="28"/>
                </a:cxn>
                <a:cxn ang="0">
                  <a:pos x="14" y="28"/>
                </a:cxn>
                <a:cxn ang="0">
                  <a:pos x="20" y="28"/>
                </a:cxn>
                <a:cxn ang="0">
                  <a:pos x="24" y="24"/>
                </a:cxn>
                <a:cxn ang="0">
                  <a:pos x="28" y="20"/>
                </a:cxn>
                <a:cxn ang="0">
                  <a:pos x="28" y="14"/>
                </a:cxn>
                <a:cxn ang="0">
                  <a:pos x="28" y="14"/>
                </a:cxn>
                <a:cxn ang="0">
                  <a:pos x="28" y="8"/>
                </a:cxn>
                <a:cxn ang="0">
                  <a:pos x="24" y="4"/>
                </a:cxn>
                <a:cxn ang="0">
                  <a:pos x="20" y="0"/>
                </a:cxn>
                <a:cxn ang="0">
                  <a:pos x="14" y="0"/>
                </a:cxn>
              </a:cxnLst>
              <a:rect l="0" t="0" r="r" b="b"/>
              <a:pathLst>
                <a:path w="28" h="28">
                  <a:moveTo>
                    <a:pt x="14" y="0"/>
                  </a:moveTo>
                  <a:lnTo>
                    <a:pt x="14" y="0"/>
                  </a:lnTo>
                  <a:lnTo>
                    <a:pt x="8" y="0"/>
                  </a:lnTo>
                  <a:lnTo>
                    <a:pt x="4" y="4"/>
                  </a:lnTo>
                  <a:lnTo>
                    <a:pt x="0" y="8"/>
                  </a:lnTo>
                  <a:lnTo>
                    <a:pt x="0" y="14"/>
                  </a:lnTo>
                  <a:lnTo>
                    <a:pt x="0" y="14"/>
                  </a:lnTo>
                  <a:lnTo>
                    <a:pt x="0" y="20"/>
                  </a:lnTo>
                  <a:lnTo>
                    <a:pt x="4" y="24"/>
                  </a:lnTo>
                  <a:lnTo>
                    <a:pt x="8" y="28"/>
                  </a:lnTo>
                  <a:lnTo>
                    <a:pt x="14" y="28"/>
                  </a:lnTo>
                  <a:lnTo>
                    <a:pt x="14" y="28"/>
                  </a:lnTo>
                  <a:lnTo>
                    <a:pt x="20" y="28"/>
                  </a:lnTo>
                  <a:lnTo>
                    <a:pt x="24" y="24"/>
                  </a:lnTo>
                  <a:lnTo>
                    <a:pt x="28" y="20"/>
                  </a:lnTo>
                  <a:lnTo>
                    <a:pt x="28" y="14"/>
                  </a:lnTo>
                  <a:lnTo>
                    <a:pt x="28" y="14"/>
                  </a:lnTo>
                  <a:lnTo>
                    <a:pt x="28" y="8"/>
                  </a:lnTo>
                  <a:lnTo>
                    <a:pt x="24" y="4"/>
                  </a:lnTo>
                  <a:lnTo>
                    <a:pt x="20" y="0"/>
                  </a:lnTo>
                  <a:lnTo>
                    <a:pt x="14"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99" name="Freeform 196"/>
            <p:cNvSpPr/>
            <p:nvPr/>
          </p:nvSpPr>
          <p:spPr bwMode="auto">
            <a:xfrm>
              <a:off x="3992563" y="561975"/>
              <a:ext cx="44450" cy="44450"/>
            </a:xfrm>
            <a:custGeom>
              <a:avLst/>
              <a:gdLst/>
              <a:ahLst/>
              <a:cxnLst>
                <a:cxn ang="0">
                  <a:pos x="14" y="0"/>
                </a:cxn>
                <a:cxn ang="0">
                  <a:pos x="14" y="0"/>
                </a:cxn>
                <a:cxn ang="0">
                  <a:pos x="8" y="0"/>
                </a:cxn>
                <a:cxn ang="0">
                  <a:pos x="4" y="4"/>
                </a:cxn>
                <a:cxn ang="0">
                  <a:pos x="0" y="8"/>
                </a:cxn>
                <a:cxn ang="0">
                  <a:pos x="0" y="14"/>
                </a:cxn>
                <a:cxn ang="0">
                  <a:pos x="0" y="14"/>
                </a:cxn>
                <a:cxn ang="0">
                  <a:pos x="0" y="20"/>
                </a:cxn>
                <a:cxn ang="0">
                  <a:pos x="4" y="24"/>
                </a:cxn>
                <a:cxn ang="0">
                  <a:pos x="8" y="28"/>
                </a:cxn>
                <a:cxn ang="0">
                  <a:pos x="14" y="28"/>
                </a:cxn>
                <a:cxn ang="0">
                  <a:pos x="14" y="28"/>
                </a:cxn>
                <a:cxn ang="0">
                  <a:pos x="20" y="28"/>
                </a:cxn>
                <a:cxn ang="0">
                  <a:pos x="24" y="24"/>
                </a:cxn>
                <a:cxn ang="0">
                  <a:pos x="28" y="20"/>
                </a:cxn>
                <a:cxn ang="0">
                  <a:pos x="28" y="14"/>
                </a:cxn>
                <a:cxn ang="0">
                  <a:pos x="28" y="14"/>
                </a:cxn>
                <a:cxn ang="0">
                  <a:pos x="28" y="8"/>
                </a:cxn>
                <a:cxn ang="0">
                  <a:pos x="24" y="4"/>
                </a:cxn>
                <a:cxn ang="0">
                  <a:pos x="20" y="0"/>
                </a:cxn>
                <a:cxn ang="0">
                  <a:pos x="14" y="0"/>
                </a:cxn>
              </a:cxnLst>
              <a:rect l="0" t="0" r="r" b="b"/>
              <a:pathLst>
                <a:path w="28" h="28">
                  <a:moveTo>
                    <a:pt x="14" y="0"/>
                  </a:moveTo>
                  <a:lnTo>
                    <a:pt x="14" y="0"/>
                  </a:lnTo>
                  <a:lnTo>
                    <a:pt x="8" y="0"/>
                  </a:lnTo>
                  <a:lnTo>
                    <a:pt x="4" y="4"/>
                  </a:lnTo>
                  <a:lnTo>
                    <a:pt x="0" y="8"/>
                  </a:lnTo>
                  <a:lnTo>
                    <a:pt x="0" y="14"/>
                  </a:lnTo>
                  <a:lnTo>
                    <a:pt x="0" y="14"/>
                  </a:lnTo>
                  <a:lnTo>
                    <a:pt x="0" y="20"/>
                  </a:lnTo>
                  <a:lnTo>
                    <a:pt x="4" y="24"/>
                  </a:lnTo>
                  <a:lnTo>
                    <a:pt x="8" y="28"/>
                  </a:lnTo>
                  <a:lnTo>
                    <a:pt x="14" y="28"/>
                  </a:lnTo>
                  <a:lnTo>
                    <a:pt x="14" y="28"/>
                  </a:lnTo>
                  <a:lnTo>
                    <a:pt x="20" y="28"/>
                  </a:lnTo>
                  <a:lnTo>
                    <a:pt x="24" y="24"/>
                  </a:lnTo>
                  <a:lnTo>
                    <a:pt x="28" y="20"/>
                  </a:lnTo>
                  <a:lnTo>
                    <a:pt x="28" y="14"/>
                  </a:lnTo>
                  <a:lnTo>
                    <a:pt x="28" y="14"/>
                  </a:lnTo>
                  <a:lnTo>
                    <a:pt x="28" y="8"/>
                  </a:lnTo>
                  <a:lnTo>
                    <a:pt x="24" y="4"/>
                  </a:lnTo>
                  <a:lnTo>
                    <a:pt x="20" y="0"/>
                  </a:lnTo>
                  <a:lnTo>
                    <a:pt x="14"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00" name="Freeform 197"/>
            <p:cNvSpPr/>
            <p:nvPr/>
          </p:nvSpPr>
          <p:spPr bwMode="auto">
            <a:xfrm>
              <a:off x="4786313" y="307975"/>
              <a:ext cx="22225" cy="19050"/>
            </a:xfrm>
            <a:custGeom>
              <a:avLst/>
              <a:gdLst/>
              <a:ahLst/>
              <a:cxnLst>
                <a:cxn ang="0">
                  <a:pos x="8" y="0"/>
                </a:cxn>
                <a:cxn ang="0">
                  <a:pos x="8" y="0"/>
                </a:cxn>
                <a:cxn ang="0">
                  <a:pos x="2" y="2"/>
                </a:cxn>
                <a:cxn ang="0">
                  <a:pos x="0" y="6"/>
                </a:cxn>
                <a:cxn ang="0">
                  <a:pos x="0" y="6"/>
                </a:cxn>
                <a:cxn ang="0">
                  <a:pos x="2" y="10"/>
                </a:cxn>
                <a:cxn ang="0">
                  <a:pos x="8" y="12"/>
                </a:cxn>
                <a:cxn ang="0">
                  <a:pos x="8" y="12"/>
                </a:cxn>
                <a:cxn ang="0">
                  <a:pos x="12" y="10"/>
                </a:cxn>
                <a:cxn ang="0">
                  <a:pos x="14" y="6"/>
                </a:cxn>
                <a:cxn ang="0">
                  <a:pos x="14" y="6"/>
                </a:cxn>
                <a:cxn ang="0">
                  <a:pos x="12" y="2"/>
                </a:cxn>
                <a:cxn ang="0">
                  <a:pos x="8" y="0"/>
                </a:cxn>
              </a:cxnLst>
              <a:rect l="0" t="0" r="r" b="b"/>
              <a:pathLst>
                <a:path w="14" h="12">
                  <a:moveTo>
                    <a:pt x="8" y="0"/>
                  </a:moveTo>
                  <a:lnTo>
                    <a:pt x="8" y="0"/>
                  </a:lnTo>
                  <a:lnTo>
                    <a:pt x="2" y="2"/>
                  </a:lnTo>
                  <a:lnTo>
                    <a:pt x="0" y="6"/>
                  </a:lnTo>
                  <a:lnTo>
                    <a:pt x="0" y="6"/>
                  </a:lnTo>
                  <a:lnTo>
                    <a:pt x="2" y="10"/>
                  </a:lnTo>
                  <a:lnTo>
                    <a:pt x="8" y="12"/>
                  </a:lnTo>
                  <a:lnTo>
                    <a:pt x="8" y="12"/>
                  </a:lnTo>
                  <a:lnTo>
                    <a:pt x="12" y="10"/>
                  </a:lnTo>
                  <a:lnTo>
                    <a:pt x="14" y="6"/>
                  </a:lnTo>
                  <a:lnTo>
                    <a:pt x="14"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01" name="Freeform 198"/>
            <p:cNvSpPr/>
            <p:nvPr/>
          </p:nvSpPr>
          <p:spPr bwMode="auto">
            <a:xfrm>
              <a:off x="4786313" y="307975"/>
              <a:ext cx="22225" cy="19050"/>
            </a:xfrm>
            <a:custGeom>
              <a:avLst/>
              <a:gdLst/>
              <a:ahLst/>
              <a:cxnLst>
                <a:cxn ang="0">
                  <a:pos x="8" y="0"/>
                </a:cxn>
                <a:cxn ang="0">
                  <a:pos x="8" y="0"/>
                </a:cxn>
                <a:cxn ang="0">
                  <a:pos x="2" y="2"/>
                </a:cxn>
                <a:cxn ang="0">
                  <a:pos x="0" y="6"/>
                </a:cxn>
                <a:cxn ang="0">
                  <a:pos x="0" y="6"/>
                </a:cxn>
                <a:cxn ang="0">
                  <a:pos x="2" y="10"/>
                </a:cxn>
                <a:cxn ang="0">
                  <a:pos x="8" y="12"/>
                </a:cxn>
                <a:cxn ang="0">
                  <a:pos x="8" y="12"/>
                </a:cxn>
                <a:cxn ang="0">
                  <a:pos x="12" y="10"/>
                </a:cxn>
                <a:cxn ang="0">
                  <a:pos x="14" y="6"/>
                </a:cxn>
                <a:cxn ang="0">
                  <a:pos x="14" y="6"/>
                </a:cxn>
                <a:cxn ang="0">
                  <a:pos x="12" y="2"/>
                </a:cxn>
                <a:cxn ang="0">
                  <a:pos x="8" y="0"/>
                </a:cxn>
              </a:cxnLst>
              <a:rect l="0" t="0" r="r" b="b"/>
              <a:pathLst>
                <a:path w="14" h="12">
                  <a:moveTo>
                    <a:pt x="8" y="0"/>
                  </a:moveTo>
                  <a:lnTo>
                    <a:pt x="8" y="0"/>
                  </a:lnTo>
                  <a:lnTo>
                    <a:pt x="2" y="2"/>
                  </a:lnTo>
                  <a:lnTo>
                    <a:pt x="0" y="6"/>
                  </a:lnTo>
                  <a:lnTo>
                    <a:pt x="0" y="6"/>
                  </a:lnTo>
                  <a:lnTo>
                    <a:pt x="2" y="10"/>
                  </a:lnTo>
                  <a:lnTo>
                    <a:pt x="8" y="12"/>
                  </a:lnTo>
                  <a:lnTo>
                    <a:pt x="8" y="12"/>
                  </a:lnTo>
                  <a:lnTo>
                    <a:pt x="12" y="10"/>
                  </a:lnTo>
                  <a:lnTo>
                    <a:pt x="14" y="6"/>
                  </a:lnTo>
                  <a:lnTo>
                    <a:pt x="14"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02" name="Freeform 199"/>
            <p:cNvSpPr/>
            <p:nvPr/>
          </p:nvSpPr>
          <p:spPr bwMode="auto">
            <a:xfrm>
              <a:off x="1516063" y="800100"/>
              <a:ext cx="22225" cy="19050"/>
            </a:xfrm>
            <a:custGeom>
              <a:avLst/>
              <a:gdLst/>
              <a:ahLst/>
              <a:cxnLst>
                <a:cxn ang="0">
                  <a:pos x="6" y="0"/>
                </a:cxn>
                <a:cxn ang="0">
                  <a:pos x="6" y="0"/>
                </a:cxn>
                <a:cxn ang="0">
                  <a:pos x="2" y="2"/>
                </a:cxn>
                <a:cxn ang="0">
                  <a:pos x="0" y="6"/>
                </a:cxn>
                <a:cxn ang="0">
                  <a:pos x="0" y="6"/>
                </a:cxn>
                <a:cxn ang="0">
                  <a:pos x="2" y="10"/>
                </a:cxn>
                <a:cxn ang="0">
                  <a:pos x="6" y="12"/>
                </a:cxn>
                <a:cxn ang="0">
                  <a:pos x="6" y="12"/>
                </a:cxn>
                <a:cxn ang="0">
                  <a:pos x="12" y="10"/>
                </a:cxn>
                <a:cxn ang="0">
                  <a:pos x="14" y="6"/>
                </a:cxn>
                <a:cxn ang="0">
                  <a:pos x="14" y="6"/>
                </a:cxn>
                <a:cxn ang="0">
                  <a:pos x="12" y="2"/>
                </a:cxn>
                <a:cxn ang="0">
                  <a:pos x="6" y="0"/>
                </a:cxn>
              </a:cxnLst>
              <a:rect l="0" t="0" r="r" b="b"/>
              <a:pathLst>
                <a:path w="14" h="12">
                  <a:moveTo>
                    <a:pt x="6" y="0"/>
                  </a:moveTo>
                  <a:lnTo>
                    <a:pt x="6" y="0"/>
                  </a:lnTo>
                  <a:lnTo>
                    <a:pt x="2" y="2"/>
                  </a:lnTo>
                  <a:lnTo>
                    <a:pt x="0" y="6"/>
                  </a:lnTo>
                  <a:lnTo>
                    <a:pt x="0" y="6"/>
                  </a:lnTo>
                  <a:lnTo>
                    <a:pt x="2" y="10"/>
                  </a:lnTo>
                  <a:lnTo>
                    <a:pt x="6" y="12"/>
                  </a:lnTo>
                  <a:lnTo>
                    <a:pt x="6" y="12"/>
                  </a:lnTo>
                  <a:lnTo>
                    <a:pt x="12" y="10"/>
                  </a:lnTo>
                  <a:lnTo>
                    <a:pt x="14" y="6"/>
                  </a:lnTo>
                  <a:lnTo>
                    <a:pt x="14" y="6"/>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03" name="Freeform 200"/>
            <p:cNvSpPr/>
            <p:nvPr/>
          </p:nvSpPr>
          <p:spPr bwMode="auto">
            <a:xfrm>
              <a:off x="1516063" y="800100"/>
              <a:ext cx="22225" cy="19050"/>
            </a:xfrm>
            <a:custGeom>
              <a:avLst/>
              <a:gdLst/>
              <a:ahLst/>
              <a:cxnLst>
                <a:cxn ang="0">
                  <a:pos x="6" y="0"/>
                </a:cxn>
                <a:cxn ang="0">
                  <a:pos x="6" y="0"/>
                </a:cxn>
                <a:cxn ang="0">
                  <a:pos x="2" y="2"/>
                </a:cxn>
                <a:cxn ang="0">
                  <a:pos x="0" y="6"/>
                </a:cxn>
                <a:cxn ang="0">
                  <a:pos x="0" y="6"/>
                </a:cxn>
                <a:cxn ang="0">
                  <a:pos x="2" y="10"/>
                </a:cxn>
                <a:cxn ang="0">
                  <a:pos x="6" y="12"/>
                </a:cxn>
                <a:cxn ang="0">
                  <a:pos x="6" y="12"/>
                </a:cxn>
                <a:cxn ang="0">
                  <a:pos x="12" y="10"/>
                </a:cxn>
                <a:cxn ang="0">
                  <a:pos x="14" y="6"/>
                </a:cxn>
                <a:cxn ang="0">
                  <a:pos x="14" y="6"/>
                </a:cxn>
                <a:cxn ang="0">
                  <a:pos x="12" y="2"/>
                </a:cxn>
                <a:cxn ang="0">
                  <a:pos x="6" y="0"/>
                </a:cxn>
              </a:cxnLst>
              <a:rect l="0" t="0" r="r" b="b"/>
              <a:pathLst>
                <a:path w="14" h="12">
                  <a:moveTo>
                    <a:pt x="6" y="0"/>
                  </a:moveTo>
                  <a:lnTo>
                    <a:pt x="6" y="0"/>
                  </a:lnTo>
                  <a:lnTo>
                    <a:pt x="2" y="2"/>
                  </a:lnTo>
                  <a:lnTo>
                    <a:pt x="0" y="6"/>
                  </a:lnTo>
                  <a:lnTo>
                    <a:pt x="0" y="6"/>
                  </a:lnTo>
                  <a:lnTo>
                    <a:pt x="2" y="10"/>
                  </a:lnTo>
                  <a:lnTo>
                    <a:pt x="6" y="12"/>
                  </a:lnTo>
                  <a:lnTo>
                    <a:pt x="6" y="12"/>
                  </a:lnTo>
                  <a:lnTo>
                    <a:pt x="12" y="10"/>
                  </a:lnTo>
                  <a:lnTo>
                    <a:pt x="14" y="6"/>
                  </a:lnTo>
                  <a:lnTo>
                    <a:pt x="14" y="6"/>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04" name="Freeform 201"/>
            <p:cNvSpPr/>
            <p:nvPr/>
          </p:nvSpPr>
          <p:spPr bwMode="auto">
            <a:xfrm>
              <a:off x="3617913" y="276225"/>
              <a:ext cx="34925" cy="34925"/>
            </a:xfrm>
            <a:custGeom>
              <a:avLst/>
              <a:gdLst/>
              <a:ahLst/>
              <a:cxnLst>
                <a:cxn ang="0">
                  <a:pos x="10" y="0"/>
                </a:cxn>
                <a:cxn ang="0">
                  <a:pos x="10" y="0"/>
                </a:cxn>
                <a:cxn ang="0">
                  <a:pos x="6" y="0"/>
                </a:cxn>
                <a:cxn ang="0">
                  <a:pos x="2" y="2"/>
                </a:cxn>
                <a:cxn ang="0">
                  <a:pos x="0" y="6"/>
                </a:cxn>
                <a:cxn ang="0">
                  <a:pos x="0" y="10"/>
                </a:cxn>
                <a:cxn ang="0">
                  <a:pos x="0" y="10"/>
                </a:cxn>
                <a:cxn ang="0">
                  <a:pos x="0" y="16"/>
                </a:cxn>
                <a:cxn ang="0">
                  <a:pos x="2" y="18"/>
                </a:cxn>
                <a:cxn ang="0">
                  <a:pos x="6" y="22"/>
                </a:cxn>
                <a:cxn ang="0">
                  <a:pos x="10" y="22"/>
                </a:cxn>
                <a:cxn ang="0">
                  <a:pos x="10" y="22"/>
                </a:cxn>
                <a:cxn ang="0">
                  <a:pos x="16" y="22"/>
                </a:cxn>
                <a:cxn ang="0">
                  <a:pos x="18" y="18"/>
                </a:cxn>
                <a:cxn ang="0">
                  <a:pos x="22" y="16"/>
                </a:cxn>
                <a:cxn ang="0">
                  <a:pos x="22" y="10"/>
                </a:cxn>
                <a:cxn ang="0">
                  <a:pos x="22" y="10"/>
                </a:cxn>
                <a:cxn ang="0">
                  <a:pos x="22" y="6"/>
                </a:cxn>
                <a:cxn ang="0">
                  <a:pos x="18" y="2"/>
                </a:cxn>
                <a:cxn ang="0">
                  <a:pos x="16" y="0"/>
                </a:cxn>
                <a:cxn ang="0">
                  <a:pos x="10" y="0"/>
                </a:cxn>
              </a:cxnLst>
              <a:rect l="0" t="0" r="r" b="b"/>
              <a:pathLst>
                <a:path w="22" h="22">
                  <a:moveTo>
                    <a:pt x="10" y="0"/>
                  </a:moveTo>
                  <a:lnTo>
                    <a:pt x="10" y="0"/>
                  </a:lnTo>
                  <a:lnTo>
                    <a:pt x="6" y="0"/>
                  </a:lnTo>
                  <a:lnTo>
                    <a:pt x="2" y="2"/>
                  </a:lnTo>
                  <a:lnTo>
                    <a:pt x="0" y="6"/>
                  </a:lnTo>
                  <a:lnTo>
                    <a:pt x="0" y="10"/>
                  </a:lnTo>
                  <a:lnTo>
                    <a:pt x="0" y="10"/>
                  </a:lnTo>
                  <a:lnTo>
                    <a:pt x="0" y="16"/>
                  </a:lnTo>
                  <a:lnTo>
                    <a:pt x="2" y="18"/>
                  </a:lnTo>
                  <a:lnTo>
                    <a:pt x="6" y="22"/>
                  </a:lnTo>
                  <a:lnTo>
                    <a:pt x="10" y="22"/>
                  </a:lnTo>
                  <a:lnTo>
                    <a:pt x="10" y="22"/>
                  </a:lnTo>
                  <a:lnTo>
                    <a:pt x="16" y="22"/>
                  </a:lnTo>
                  <a:lnTo>
                    <a:pt x="18" y="18"/>
                  </a:lnTo>
                  <a:lnTo>
                    <a:pt x="22" y="16"/>
                  </a:lnTo>
                  <a:lnTo>
                    <a:pt x="22" y="10"/>
                  </a:lnTo>
                  <a:lnTo>
                    <a:pt x="22" y="10"/>
                  </a:lnTo>
                  <a:lnTo>
                    <a:pt x="22" y="6"/>
                  </a:lnTo>
                  <a:lnTo>
                    <a:pt x="18" y="2"/>
                  </a:lnTo>
                  <a:lnTo>
                    <a:pt x="16" y="0"/>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05" name="Freeform 202"/>
            <p:cNvSpPr/>
            <p:nvPr/>
          </p:nvSpPr>
          <p:spPr bwMode="auto">
            <a:xfrm>
              <a:off x="3617913" y="276225"/>
              <a:ext cx="34925" cy="34925"/>
            </a:xfrm>
            <a:custGeom>
              <a:avLst/>
              <a:gdLst/>
              <a:ahLst/>
              <a:cxnLst>
                <a:cxn ang="0">
                  <a:pos x="10" y="0"/>
                </a:cxn>
                <a:cxn ang="0">
                  <a:pos x="10" y="0"/>
                </a:cxn>
                <a:cxn ang="0">
                  <a:pos x="6" y="0"/>
                </a:cxn>
                <a:cxn ang="0">
                  <a:pos x="2" y="2"/>
                </a:cxn>
                <a:cxn ang="0">
                  <a:pos x="0" y="6"/>
                </a:cxn>
                <a:cxn ang="0">
                  <a:pos x="0" y="10"/>
                </a:cxn>
                <a:cxn ang="0">
                  <a:pos x="0" y="10"/>
                </a:cxn>
                <a:cxn ang="0">
                  <a:pos x="0" y="16"/>
                </a:cxn>
                <a:cxn ang="0">
                  <a:pos x="2" y="18"/>
                </a:cxn>
                <a:cxn ang="0">
                  <a:pos x="6" y="22"/>
                </a:cxn>
                <a:cxn ang="0">
                  <a:pos x="10" y="22"/>
                </a:cxn>
                <a:cxn ang="0">
                  <a:pos x="10" y="22"/>
                </a:cxn>
                <a:cxn ang="0">
                  <a:pos x="16" y="22"/>
                </a:cxn>
                <a:cxn ang="0">
                  <a:pos x="18" y="18"/>
                </a:cxn>
                <a:cxn ang="0">
                  <a:pos x="22" y="16"/>
                </a:cxn>
                <a:cxn ang="0">
                  <a:pos x="22" y="10"/>
                </a:cxn>
                <a:cxn ang="0">
                  <a:pos x="22" y="10"/>
                </a:cxn>
                <a:cxn ang="0">
                  <a:pos x="22" y="6"/>
                </a:cxn>
                <a:cxn ang="0">
                  <a:pos x="18" y="2"/>
                </a:cxn>
                <a:cxn ang="0">
                  <a:pos x="16" y="0"/>
                </a:cxn>
                <a:cxn ang="0">
                  <a:pos x="10" y="0"/>
                </a:cxn>
              </a:cxnLst>
              <a:rect l="0" t="0" r="r" b="b"/>
              <a:pathLst>
                <a:path w="22" h="22">
                  <a:moveTo>
                    <a:pt x="10" y="0"/>
                  </a:moveTo>
                  <a:lnTo>
                    <a:pt x="10" y="0"/>
                  </a:lnTo>
                  <a:lnTo>
                    <a:pt x="6" y="0"/>
                  </a:lnTo>
                  <a:lnTo>
                    <a:pt x="2" y="2"/>
                  </a:lnTo>
                  <a:lnTo>
                    <a:pt x="0" y="6"/>
                  </a:lnTo>
                  <a:lnTo>
                    <a:pt x="0" y="10"/>
                  </a:lnTo>
                  <a:lnTo>
                    <a:pt x="0" y="10"/>
                  </a:lnTo>
                  <a:lnTo>
                    <a:pt x="0" y="16"/>
                  </a:lnTo>
                  <a:lnTo>
                    <a:pt x="2" y="18"/>
                  </a:lnTo>
                  <a:lnTo>
                    <a:pt x="6" y="22"/>
                  </a:lnTo>
                  <a:lnTo>
                    <a:pt x="10" y="22"/>
                  </a:lnTo>
                  <a:lnTo>
                    <a:pt x="10" y="22"/>
                  </a:lnTo>
                  <a:lnTo>
                    <a:pt x="16" y="22"/>
                  </a:lnTo>
                  <a:lnTo>
                    <a:pt x="18" y="18"/>
                  </a:lnTo>
                  <a:lnTo>
                    <a:pt x="22" y="16"/>
                  </a:lnTo>
                  <a:lnTo>
                    <a:pt x="22" y="10"/>
                  </a:lnTo>
                  <a:lnTo>
                    <a:pt x="22" y="10"/>
                  </a:lnTo>
                  <a:lnTo>
                    <a:pt x="22" y="6"/>
                  </a:lnTo>
                  <a:lnTo>
                    <a:pt x="18" y="2"/>
                  </a:lnTo>
                  <a:lnTo>
                    <a:pt x="16" y="0"/>
                  </a:lnTo>
                  <a:lnTo>
                    <a:pt x="10"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06" name="Freeform 203"/>
            <p:cNvSpPr/>
            <p:nvPr/>
          </p:nvSpPr>
          <p:spPr bwMode="auto">
            <a:xfrm>
              <a:off x="2230438" y="641350"/>
              <a:ext cx="50800" cy="53975"/>
            </a:xfrm>
            <a:custGeom>
              <a:avLst/>
              <a:gdLst/>
              <a:ahLst/>
              <a:cxnLst>
                <a:cxn ang="0">
                  <a:pos x="16" y="0"/>
                </a:cxn>
                <a:cxn ang="0">
                  <a:pos x="16" y="0"/>
                </a:cxn>
                <a:cxn ang="0">
                  <a:pos x="10" y="0"/>
                </a:cxn>
                <a:cxn ang="0">
                  <a:pos x="4" y="4"/>
                </a:cxn>
                <a:cxn ang="0">
                  <a:pos x="0" y="10"/>
                </a:cxn>
                <a:cxn ang="0">
                  <a:pos x="0" y="16"/>
                </a:cxn>
                <a:cxn ang="0">
                  <a:pos x="0" y="16"/>
                </a:cxn>
                <a:cxn ang="0">
                  <a:pos x="0" y="22"/>
                </a:cxn>
                <a:cxn ang="0">
                  <a:pos x="4" y="28"/>
                </a:cxn>
                <a:cxn ang="0">
                  <a:pos x="10" y="32"/>
                </a:cxn>
                <a:cxn ang="0">
                  <a:pos x="16" y="34"/>
                </a:cxn>
                <a:cxn ang="0">
                  <a:pos x="16" y="34"/>
                </a:cxn>
                <a:cxn ang="0">
                  <a:pos x="22" y="32"/>
                </a:cxn>
                <a:cxn ang="0">
                  <a:pos x="28" y="28"/>
                </a:cxn>
                <a:cxn ang="0">
                  <a:pos x="32" y="22"/>
                </a:cxn>
                <a:cxn ang="0">
                  <a:pos x="32" y="16"/>
                </a:cxn>
                <a:cxn ang="0">
                  <a:pos x="32" y="16"/>
                </a:cxn>
                <a:cxn ang="0">
                  <a:pos x="32" y="10"/>
                </a:cxn>
                <a:cxn ang="0">
                  <a:pos x="28" y="4"/>
                </a:cxn>
                <a:cxn ang="0">
                  <a:pos x="22" y="0"/>
                </a:cxn>
                <a:cxn ang="0">
                  <a:pos x="16" y="0"/>
                </a:cxn>
              </a:cxnLst>
              <a:rect l="0" t="0" r="r" b="b"/>
              <a:pathLst>
                <a:path w="32" h="34">
                  <a:moveTo>
                    <a:pt x="16" y="0"/>
                  </a:moveTo>
                  <a:lnTo>
                    <a:pt x="16" y="0"/>
                  </a:lnTo>
                  <a:lnTo>
                    <a:pt x="10" y="0"/>
                  </a:lnTo>
                  <a:lnTo>
                    <a:pt x="4" y="4"/>
                  </a:lnTo>
                  <a:lnTo>
                    <a:pt x="0" y="10"/>
                  </a:lnTo>
                  <a:lnTo>
                    <a:pt x="0" y="16"/>
                  </a:lnTo>
                  <a:lnTo>
                    <a:pt x="0" y="16"/>
                  </a:lnTo>
                  <a:lnTo>
                    <a:pt x="0" y="22"/>
                  </a:lnTo>
                  <a:lnTo>
                    <a:pt x="4" y="28"/>
                  </a:lnTo>
                  <a:lnTo>
                    <a:pt x="10" y="32"/>
                  </a:lnTo>
                  <a:lnTo>
                    <a:pt x="16" y="34"/>
                  </a:lnTo>
                  <a:lnTo>
                    <a:pt x="16" y="34"/>
                  </a:lnTo>
                  <a:lnTo>
                    <a:pt x="22" y="32"/>
                  </a:lnTo>
                  <a:lnTo>
                    <a:pt x="28" y="28"/>
                  </a:lnTo>
                  <a:lnTo>
                    <a:pt x="32" y="22"/>
                  </a:lnTo>
                  <a:lnTo>
                    <a:pt x="32" y="16"/>
                  </a:lnTo>
                  <a:lnTo>
                    <a:pt x="32" y="16"/>
                  </a:lnTo>
                  <a:lnTo>
                    <a:pt x="32" y="10"/>
                  </a:lnTo>
                  <a:lnTo>
                    <a:pt x="28" y="4"/>
                  </a:lnTo>
                  <a:lnTo>
                    <a:pt x="22" y="0"/>
                  </a:lnTo>
                  <a:lnTo>
                    <a:pt x="1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07" name="Freeform 204"/>
            <p:cNvSpPr/>
            <p:nvPr/>
          </p:nvSpPr>
          <p:spPr bwMode="auto">
            <a:xfrm>
              <a:off x="2230438" y="641350"/>
              <a:ext cx="50800" cy="53975"/>
            </a:xfrm>
            <a:custGeom>
              <a:avLst/>
              <a:gdLst/>
              <a:ahLst/>
              <a:cxnLst>
                <a:cxn ang="0">
                  <a:pos x="16" y="0"/>
                </a:cxn>
                <a:cxn ang="0">
                  <a:pos x="16" y="0"/>
                </a:cxn>
                <a:cxn ang="0">
                  <a:pos x="10" y="0"/>
                </a:cxn>
                <a:cxn ang="0">
                  <a:pos x="4" y="4"/>
                </a:cxn>
                <a:cxn ang="0">
                  <a:pos x="0" y="10"/>
                </a:cxn>
                <a:cxn ang="0">
                  <a:pos x="0" y="16"/>
                </a:cxn>
                <a:cxn ang="0">
                  <a:pos x="0" y="16"/>
                </a:cxn>
                <a:cxn ang="0">
                  <a:pos x="0" y="22"/>
                </a:cxn>
                <a:cxn ang="0">
                  <a:pos x="4" y="28"/>
                </a:cxn>
                <a:cxn ang="0">
                  <a:pos x="10" y="32"/>
                </a:cxn>
                <a:cxn ang="0">
                  <a:pos x="16" y="34"/>
                </a:cxn>
                <a:cxn ang="0">
                  <a:pos x="16" y="34"/>
                </a:cxn>
                <a:cxn ang="0">
                  <a:pos x="22" y="32"/>
                </a:cxn>
                <a:cxn ang="0">
                  <a:pos x="28" y="28"/>
                </a:cxn>
                <a:cxn ang="0">
                  <a:pos x="32" y="22"/>
                </a:cxn>
                <a:cxn ang="0">
                  <a:pos x="32" y="16"/>
                </a:cxn>
                <a:cxn ang="0">
                  <a:pos x="32" y="16"/>
                </a:cxn>
                <a:cxn ang="0">
                  <a:pos x="32" y="10"/>
                </a:cxn>
                <a:cxn ang="0">
                  <a:pos x="28" y="4"/>
                </a:cxn>
                <a:cxn ang="0">
                  <a:pos x="22" y="0"/>
                </a:cxn>
                <a:cxn ang="0">
                  <a:pos x="16" y="0"/>
                </a:cxn>
              </a:cxnLst>
              <a:rect l="0" t="0" r="r" b="b"/>
              <a:pathLst>
                <a:path w="32" h="34">
                  <a:moveTo>
                    <a:pt x="16" y="0"/>
                  </a:moveTo>
                  <a:lnTo>
                    <a:pt x="16" y="0"/>
                  </a:lnTo>
                  <a:lnTo>
                    <a:pt x="10" y="0"/>
                  </a:lnTo>
                  <a:lnTo>
                    <a:pt x="4" y="4"/>
                  </a:lnTo>
                  <a:lnTo>
                    <a:pt x="0" y="10"/>
                  </a:lnTo>
                  <a:lnTo>
                    <a:pt x="0" y="16"/>
                  </a:lnTo>
                  <a:lnTo>
                    <a:pt x="0" y="16"/>
                  </a:lnTo>
                  <a:lnTo>
                    <a:pt x="0" y="22"/>
                  </a:lnTo>
                  <a:lnTo>
                    <a:pt x="4" y="28"/>
                  </a:lnTo>
                  <a:lnTo>
                    <a:pt x="10" y="32"/>
                  </a:lnTo>
                  <a:lnTo>
                    <a:pt x="16" y="34"/>
                  </a:lnTo>
                  <a:lnTo>
                    <a:pt x="16" y="34"/>
                  </a:lnTo>
                  <a:lnTo>
                    <a:pt x="22" y="32"/>
                  </a:lnTo>
                  <a:lnTo>
                    <a:pt x="28" y="28"/>
                  </a:lnTo>
                  <a:lnTo>
                    <a:pt x="32" y="22"/>
                  </a:lnTo>
                  <a:lnTo>
                    <a:pt x="32" y="16"/>
                  </a:lnTo>
                  <a:lnTo>
                    <a:pt x="32" y="16"/>
                  </a:lnTo>
                  <a:lnTo>
                    <a:pt x="32" y="10"/>
                  </a:lnTo>
                  <a:lnTo>
                    <a:pt x="28" y="4"/>
                  </a:lnTo>
                  <a:lnTo>
                    <a:pt x="22" y="0"/>
                  </a:lnTo>
                  <a:lnTo>
                    <a:pt x="1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08" name="Freeform 206"/>
            <p:cNvSpPr/>
            <p:nvPr/>
          </p:nvSpPr>
          <p:spPr bwMode="auto">
            <a:xfrm>
              <a:off x="2719388" y="730250"/>
              <a:ext cx="69850" cy="69850"/>
            </a:xfrm>
            <a:custGeom>
              <a:avLst/>
              <a:gdLst/>
              <a:ahLst/>
              <a:cxnLst>
                <a:cxn ang="0">
                  <a:pos x="22" y="0"/>
                </a:cxn>
                <a:cxn ang="0">
                  <a:pos x="22" y="0"/>
                </a:cxn>
                <a:cxn ang="0">
                  <a:pos x="14" y="2"/>
                </a:cxn>
                <a:cxn ang="0">
                  <a:pos x="6" y="6"/>
                </a:cxn>
                <a:cxn ang="0">
                  <a:pos x="2" y="14"/>
                </a:cxn>
                <a:cxn ang="0">
                  <a:pos x="0" y="22"/>
                </a:cxn>
                <a:cxn ang="0">
                  <a:pos x="0" y="22"/>
                </a:cxn>
                <a:cxn ang="0">
                  <a:pos x="2" y="30"/>
                </a:cxn>
                <a:cxn ang="0">
                  <a:pos x="6" y="38"/>
                </a:cxn>
                <a:cxn ang="0">
                  <a:pos x="14" y="42"/>
                </a:cxn>
                <a:cxn ang="0">
                  <a:pos x="22" y="44"/>
                </a:cxn>
                <a:cxn ang="0">
                  <a:pos x="22" y="44"/>
                </a:cxn>
                <a:cxn ang="0">
                  <a:pos x="30" y="42"/>
                </a:cxn>
                <a:cxn ang="0">
                  <a:pos x="38" y="38"/>
                </a:cxn>
                <a:cxn ang="0">
                  <a:pos x="42" y="30"/>
                </a:cxn>
                <a:cxn ang="0">
                  <a:pos x="44" y="22"/>
                </a:cxn>
                <a:cxn ang="0">
                  <a:pos x="44" y="22"/>
                </a:cxn>
                <a:cxn ang="0">
                  <a:pos x="42" y="14"/>
                </a:cxn>
                <a:cxn ang="0">
                  <a:pos x="38" y="6"/>
                </a:cxn>
                <a:cxn ang="0">
                  <a:pos x="30" y="2"/>
                </a:cxn>
                <a:cxn ang="0">
                  <a:pos x="22" y="0"/>
                </a:cxn>
              </a:cxnLst>
              <a:rect l="0" t="0" r="r" b="b"/>
              <a:pathLst>
                <a:path w="44" h="44">
                  <a:moveTo>
                    <a:pt x="22" y="0"/>
                  </a:moveTo>
                  <a:lnTo>
                    <a:pt x="22" y="0"/>
                  </a:lnTo>
                  <a:lnTo>
                    <a:pt x="14" y="2"/>
                  </a:lnTo>
                  <a:lnTo>
                    <a:pt x="6" y="6"/>
                  </a:lnTo>
                  <a:lnTo>
                    <a:pt x="2" y="14"/>
                  </a:lnTo>
                  <a:lnTo>
                    <a:pt x="0" y="22"/>
                  </a:lnTo>
                  <a:lnTo>
                    <a:pt x="0" y="22"/>
                  </a:lnTo>
                  <a:lnTo>
                    <a:pt x="2" y="30"/>
                  </a:lnTo>
                  <a:lnTo>
                    <a:pt x="6" y="38"/>
                  </a:lnTo>
                  <a:lnTo>
                    <a:pt x="14" y="42"/>
                  </a:lnTo>
                  <a:lnTo>
                    <a:pt x="22" y="44"/>
                  </a:lnTo>
                  <a:lnTo>
                    <a:pt x="22" y="44"/>
                  </a:lnTo>
                  <a:lnTo>
                    <a:pt x="30" y="42"/>
                  </a:lnTo>
                  <a:lnTo>
                    <a:pt x="38" y="38"/>
                  </a:lnTo>
                  <a:lnTo>
                    <a:pt x="42" y="30"/>
                  </a:lnTo>
                  <a:lnTo>
                    <a:pt x="44" y="22"/>
                  </a:lnTo>
                  <a:lnTo>
                    <a:pt x="44" y="22"/>
                  </a:lnTo>
                  <a:lnTo>
                    <a:pt x="42" y="14"/>
                  </a:lnTo>
                  <a:lnTo>
                    <a:pt x="38" y="6"/>
                  </a:lnTo>
                  <a:lnTo>
                    <a:pt x="30" y="2"/>
                  </a:lnTo>
                  <a:lnTo>
                    <a:pt x="2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09" name="Freeform 207"/>
            <p:cNvSpPr/>
            <p:nvPr/>
          </p:nvSpPr>
          <p:spPr bwMode="auto">
            <a:xfrm>
              <a:off x="2719388" y="730250"/>
              <a:ext cx="69850" cy="69850"/>
            </a:xfrm>
            <a:custGeom>
              <a:avLst/>
              <a:gdLst/>
              <a:ahLst/>
              <a:cxnLst>
                <a:cxn ang="0">
                  <a:pos x="22" y="0"/>
                </a:cxn>
                <a:cxn ang="0">
                  <a:pos x="22" y="0"/>
                </a:cxn>
                <a:cxn ang="0">
                  <a:pos x="14" y="2"/>
                </a:cxn>
                <a:cxn ang="0">
                  <a:pos x="6" y="6"/>
                </a:cxn>
                <a:cxn ang="0">
                  <a:pos x="2" y="14"/>
                </a:cxn>
                <a:cxn ang="0">
                  <a:pos x="0" y="22"/>
                </a:cxn>
                <a:cxn ang="0">
                  <a:pos x="0" y="22"/>
                </a:cxn>
                <a:cxn ang="0">
                  <a:pos x="2" y="30"/>
                </a:cxn>
                <a:cxn ang="0">
                  <a:pos x="6" y="38"/>
                </a:cxn>
                <a:cxn ang="0">
                  <a:pos x="14" y="42"/>
                </a:cxn>
                <a:cxn ang="0">
                  <a:pos x="22" y="44"/>
                </a:cxn>
                <a:cxn ang="0">
                  <a:pos x="22" y="44"/>
                </a:cxn>
                <a:cxn ang="0">
                  <a:pos x="30" y="42"/>
                </a:cxn>
                <a:cxn ang="0">
                  <a:pos x="38" y="38"/>
                </a:cxn>
                <a:cxn ang="0">
                  <a:pos x="42" y="30"/>
                </a:cxn>
                <a:cxn ang="0">
                  <a:pos x="44" y="22"/>
                </a:cxn>
                <a:cxn ang="0">
                  <a:pos x="44" y="22"/>
                </a:cxn>
                <a:cxn ang="0">
                  <a:pos x="42" y="14"/>
                </a:cxn>
                <a:cxn ang="0">
                  <a:pos x="38" y="6"/>
                </a:cxn>
                <a:cxn ang="0">
                  <a:pos x="30" y="2"/>
                </a:cxn>
                <a:cxn ang="0">
                  <a:pos x="22" y="0"/>
                </a:cxn>
              </a:cxnLst>
              <a:rect l="0" t="0" r="r" b="b"/>
              <a:pathLst>
                <a:path w="44" h="44">
                  <a:moveTo>
                    <a:pt x="22" y="0"/>
                  </a:moveTo>
                  <a:lnTo>
                    <a:pt x="22" y="0"/>
                  </a:lnTo>
                  <a:lnTo>
                    <a:pt x="14" y="2"/>
                  </a:lnTo>
                  <a:lnTo>
                    <a:pt x="6" y="6"/>
                  </a:lnTo>
                  <a:lnTo>
                    <a:pt x="2" y="14"/>
                  </a:lnTo>
                  <a:lnTo>
                    <a:pt x="0" y="22"/>
                  </a:lnTo>
                  <a:lnTo>
                    <a:pt x="0" y="22"/>
                  </a:lnTo>
                  <a:lnTo>
                    <a:pt x="2" y="30"/>
                  </a:lnTo>
                  <a:lnTo>
                    <a:pt x="6" y="38"/>
                  </a:lnTo>
                  <a:lnTo>
                    <a:pt x="14" y="42"/>
                  </a:lnTo>
                  <a:lnTo>
                    <a:pt x="22" y="44"/>
                  </a:lnTo>
                  <a:lnTo>
                    <a:pt x="22" y="44"/>
                  </a:lnTo>
                  <a:lnTo>
                    <a:pt x="30" y="42"/>
                  </a:lnTo>
                  <a:lnTo>
                    <a:pt x="38" y="38"/>
                  </a:lnTo>
                  <a:lnTo>
                    <a:pt x="42" y="30"/>
                  </a:lnTo>
                  <a:lnTo>
                    <a:pt x="44" y="22"/>
                  </a:lnTo>
                  <a:lnTo>
                    <a:pt x="44" y="22"/>
                  </a:lnTo>
                  <a:lnTo>
                    <a:pt x="42" y="14"/>
                  </a:lnTo>
                  <a:lnTo>
                    <a:pt x="38" y="6"/>
                  </a:lnTo>
                  <a:lnTo>
                    <a:pt x="30" y="2"/>
                  </a:lnTo>
                  <a:lnTo>
                    <a:pt x="22"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10" name="Freeform 208"/>
            <p:cNvSpPr/>
            <p:nvPr/>
          </p:nvSpPr>
          <p:spPr bwMode="auto">
            <a:xfrm>
              <a:off x="3100388" y="720725"/>
              <a:ext cx="38100" cy="34925"/>
            </a:xfrm>
            <a:custGeom>
              <a:avLst/>
              <a:gdLst/>
              <a:ahLst/>
              <a:cxnLst>
                <a:cxn ang="0">
                  <a:pos x="12" y="0"/>
                </a:cxn>
                <a:cxn ang="0">
                  <a:pos x="12" y="0"/>
                </a:cxn>
                <a:cxn ang="0">
                  <a:pos x="8" y="0"/>
                </a:cxn>
                <a:cxn ang="0">
                  <a:pos x="4" y="4"/>
                </a:cxn>
                <a:cxn ang="0">
                  <a:pos x="2" y="6"/>
                </a:cxn>
                <a:cxn ang="0">
                  <a:pos x="0" y="12"/>
                </a:cxn>
                <a:cxn ang="0">
                  <a:pos x="0" y="12"/>
                </a:cxn>
                <a:cxn ang="0">
                  <a:pos x="2" y="16"/>
                </a:cxn>
                <a:cxn ang="0">
                  <a:pos x="4" y="20"/>
                </a:cxn>
                <a:cxn ang="0">
                  <a:pos x="8" y="22"/>
                </a:cxn>
                <a:cxn ang="0">
                  <a:pos x="12" y="22"/>
                </a:cxn>
                <a:cxn ang="0">
                  <a:pos x="12" y="22"/>
                </a:cxn>
                <a:cxn ang="0">
                  <a:pos x="16" y="22"/>
                </a:cxn>
                <a:cxn ang="0">
                  <a:pos x="20" y="20"/>
                </a:cxn>
                <a:cxn ang="0">
                  <a:pos x="22" y="16"/>
                </a:cxn>
                <a:cxn ang="0">
                  <a:pos x="24" y="12"/>
                </a:cxn>
                <a:cxn ang="0">
                  <a:pos x="24" y="12"/>
                </a:cxn>
                <a:cxn ang="0">
                  <a:pos x="22" y="6"/>
                </a:cxn>
                <a:cxn ang="0">
                  <a:pos x="20" y="4"/>
                </a:cxn>
                <a:cxn ang="0">
                  <a:pos x="16" y="0"/>
                </a:cxn>
                <a:cxn ang="0">
                  <a:pos x="12" y="0"/>
                </a:cxn>
              </a:cxnLst>
              <a:rect l="0" t="0" r="r" b="b"/>
              <a:pathLst>
                <a:path w="24" h="22">
                  <a:moveTo>
                    <a:pt x="12" y="0"/>
                  </a:moveTo>
                  <a:lnTo>
                    <a:pt x="12" y="0"/>
                  </a:lnTo>
                  <a:lnTo>
                    <a:pt x="8" y="0"/>
                  </a:lnTo>
                  <a:lnTo>
                    <a:pt x="4" y="4"/>
                  </a:lnTo>
                  <a:lnTo>
                    <a:pt x="2" y="6"/>
                  </a:lnTo>
                  <a:lnTo>
                    <a:pt x="0" y="12"/>
                  </a:lnTo>
                  <a:lnTo>
                    <a:pt x="0" y="12"/>
                  </a:lnTo>
                  <a:lnTo>
                    <a:pt x="2" y="16"/>
                  </a:lnTo>
                  <a:lnTo>
                    <a:pt x="4" y="20"/>
                  </a:lnTo>
                  <a:lnTo>
                    <a:pt x="8" y="22"/>
                  </a:lnTo>
                  <a:lnTo>
                    <a:pt x="12" y="22"/>
                  </a:lnTo>
                  <a:lnTo>
                    <a:pt x="12" y="22"/>
                  </a:lnTo>
                  <a:lnTo>
                    <a:pt x="16" y="22"/>
                  </a:lnTo>
                  <a:lnTo>
                    <a:pt x="20" y="20"/>
                  </a:lnTo>
                  <a:lnTo>
                    <a:pt x="22" y="16"/>
                  </a:lnTo>
                  <a:lnTo>
                    <a:pt x="24" y="12"/>
                  </a:lnTo>
                  <a:lnTo>
                    <a:pt x="24" y="12"/>
                  </a:lnTo>
                  <a:lnTo>
                    <a:pt x="22" y="6"/>
                  </a:lnTo>
                  <a:lnTo>
                    <a:pt x="20" y="4"/>
                  </a:lnTo>
                  <a:lnTo>
                    <a:pt x="16" y="0"/>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11" name="Freeform 209"/>
            <p:cNvSpPr/>
            <p:nvPr/>
          </p:nvSpPr>
          <p:spPr bwMode="auto">
            <a:xfrm>
              <a:off x="3100388" y="720725"/>
              <a:ext cx="38100" cy="34925"/>
            </a:xfrm>
            <a:custGeom>
              <a:avLst/>
              <a:gdLst/>
              <a:ahLst/>
              <a:cxnLst>
                <a:cxn ang="0">
                  <a:pos x="12" y="0"/>
                </a:cxn>
                <a:cxn ang="0">
                  <a:pos x="12" y="0"/>
                </a:cxn>
                <a:cxn ang="0">
                  <a:pos x="8" y="0"/>
                </a:cxn>
                <a:cxn ang="0">
                  <a:pos x="4" y="4"/>
                </a:cxn>
                <a:cxn ang="0">
                  <a:pos x="2" y="6"/>
                </a:cxn>
                <a:cxn ang="0">
                  <a:pos x="0" y="12"/>
                </a:cxn>
                <a:cxn ang="0">
                  <a:pos x="0" y="12"/>
                </a:cxn>
                <a:cxn ang="0">
                  <a:pos x="2" y="16"/>
                </a:cxn>
                <a:cxn ang="0">
                  <a:pos x="4" y="20"/>
                </a:cxn>
                <a:cxn ang="0">
                  <a:pos x="8" y="22"/>
                </a:cxn>
                <a:cxn ang="0">
                  <a:pos x="12" y="22"/>
                </a:cxn>
                <a:cxn ang="0">
                  <a:pos x="12" y="22"/>
                </a:cxn>
                <a:cxn ang="0">
                  <a:pos x="16" y="22"/>
                </a:cxn>
                <a:cxn ang="0">
                  <a:pos x="20" y="20"/>
                </a:cxn>
                <a:cxn ang="0">
                  <a:pos x="22" y="16"/>
                </a:cxn>
                <a:cxn ang="0">
                  <a:pos x="24" y="12"/>
                </a:cxn>
                <a:cxn ang="0">
                  <a:pos x="24" y="12"/>
                </a:cxn>
                <a:cxn ang="0">
                  <a:pos x="22" y="6"/>
                </a:cxn>
                <a:cxn ang="0">
                  <a:pos x="20" y="4"/>
                </a:cxn>
                <a:cxn ang="0">
                  <a:pos x="16" y="0"/>
                </a:cxn>
                <a:cxn ang="0">
                  <a:pos x="12" y="0"/>
                </a:cxn>
              </a:cxnLst>
              <a:rect l="0" t="0" r="r" b="b"/>
              <a:pathLst>
                <a:path w="24" h="22">
                  <a:moveTo>
                    <a:pt x="12" y="0"/>
                  </a:moveTo>
                  <a:lnTo>
                    <a:pt x="12" y="0"/>
                  </a:lnTo>
                  <a:lnTo>
                    <a:pt x="8" y="0"/>
                  </a:lnTo>
                  <a:lnTo>
                    <a:pt x="4" y="4"/>
                  </a:lnTo>
                  <a:lnTo>
                    <a:pt x="2" y="6"/>
                  </a:lnTo>
                  <a:lnTo>
                    <a:pt x="0" y="12"/>
                  </a:lnTo>
                  <a:lnTo>
                    <a:pt x="0" y="12"/>
                  </a:lnTo>
                  <a:lnTo>
                    <a:pt x="2" y="16"/>
                  </a:lnTo>
                  <a:lnTo>
                    <a:pt x="4" y="20"/>
                  </a:lnTo>
                  <a:lnTo>
                    <a:pt x="8" y="22"/>
                  </a:lnTo>
                  <a:lnTo>
                    <a:pt x="12" y="22"/>
                  </a:lnTo>
                  <a:lnTo>
                    <a:pt x="12" y="22"/>
                  </a:lnTo>
                  <a:lnTo>
                    <a:pt x="16" y="22"/>
                  </a:lnTo>
                  <a:lnTo>
                    <a:pt x="20" y="20"/>
                  </a:lnTo>
                  <a:lnTo>
                    <a:pt x="22" y="16"/>
                  </a:lnTo>
                  <a:lnTo>
                    <a:pt x="24" y="12"/>
                  </a:lnTo>
                  <a:lnTo>
                    <a:pt x="24" y="12"/>
                  </a:lnTo>
                  <a:lnTo>
                    <a:pt x="22" y="6"/>
                  </a:lnTo>
                  <a:lnTo>
                    <a:pt x="20" y="4"/>
                  </a:lnTo>
                  <a:lnTo>
                    <a:pt x="16" y="0"/>
                  </a:lnTo>
                  <a:lnTo>
                    <a:pt x="12"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12" name="Freeform 210"/>
            <p:cNvSpPr/>
            <p:nvPr/>
          </p:nvSpPr>
          <p:spPr bwMode="auto">
            <a:xfrm>
              <a:off x="2640013" y="942975"/>
              <a:ext cx="34925" cy="34925"/>
            </a:xfrm>
            <a:custGeom>
              <a:avLst/>
              <a:gdLst/>
              <a:ahLst/>
              <a:cxnLst>
                <a:cxn ang="0">
                  <a:pos x="10" y="0"/>
                </a:cxn>
                <a:cxn ang="0">
                  <a:pos x="10" y="0"/>
                </a:cxn>
                <a:cxn ang="0">
                  <a:pos x="6" y="0"/>
                </a:cxn>
                <a:cxn ang="0">
                  <a:pos x="2" y="4"/>
                </a:cxn>
                <a:cxn ang="0">
                  <a:pos x="0" y="6"/>
                </a:cxn>
                <a:cxn ang="0">
                  <a:pos x="0" y="12"/>
                </a:cxn>
                <a:cxn ang="0">
                  <a:pos x="0" y="12"/>
                </a:cxn>
                <a:cxn ang="0">
                  <a:pos x="0" y="16"/>
                </a:cxn>
                <a:cxn ang="0">
                  <a:pos x="2" y="20"/>
                </a:cxn>
                <a:cxn ang="0">
                  <a:pos x="6" y="22"/>
                </a:cxn>
                <a:cxn ang="0">
                  <a:pos x="10" y="22"/>
                </a:cxn>
                <a:cxn ang="0">
                  <a:pos x="10" y="22"/>
                </a:cxn>
                <a:cxn ang="0">
                  <a:pos x="14" y="22"/>
                </a:cxn>
                <a:cxn ang="0">
                  <a:pos x="18" y="20"/>
                </a:cxn>
                <a:cxn ang="0">
                  <a:pos x="20" y="16"/>
                </a:cxn>
                <a:cxn ang="0">
                  <a:pos x="22" y="12"/>
                </a:cxn>
                <a:cxn ang="0">
                  <a:pos x="22" y="12"/>
                </a:cxn>
                <a:cxn ang="0">
                  <a:pos x="20" y="6"/>
                </a:cxn>
                <a:cxn ang="0">
                  <a:pos x="18" y="4"/>
                </a:cxn>
                <a:cxn ang="0">
                  <a:pos x="14" y="0"/>
                </a:cxn>
                <a:cxn ang="0">
                  <a:pos x="10" y="0"/>
                </a:cxn>
              </a:cxnLst>
              <a:rect l="0" t="0" r="r" b="b"/>
              <a:pathLst>
                <a:path w="22" h="22">
                  <a:moveTo>
                    <a:pt x="10" y="0"/>
                  </a:moveTo>
                  <a:lnTo>
                    <a:pt x="10" y="0"/>
                  </a:lnTo>
                  <a:lnTo>
                    <a:pt x="6" y="0"/>
                  </a:lnTo>
                  <a:lnTo>
                    <a:pt x="2" y="4"/>
                  </a:lnTo>
                  <a:lnTo>
                    <a:pt x="0" y="6"/>
                  </a:lnTo>
                  <a:lnTo>
                    <a:pt x="0" y="12"/>
                  </a:lnTo>
                  <a:lnTo>
                    <a:pt x="0" y="12"/>
                  </a:lnTo>
                  <a:lnTo>
                    <a:pt x="0" y="16"/>
                  </a:lnTo>
                  <a:lnTo>
                    <a:pt x="2" y="20"/>
                  </a:lnTo>
                  <a:lnTo>
                    <a:pt x="6" y="22"/>
                  </a:lnTo>
                  <a:lnTo>
                    <a:pt x="10" y="22"/>
                  </a:lnTo>
                  <a:lnTo>
                    <a:pt x="10" y="22"/>
                  </a:lnTo>
                  <a:lnTo>
                    <a:pt x="14" y="22"/>
                  </a:lnTo>
                  <a:lnTo>
                    <a:pt x="18" y="20"/>
                  </a:lnTo>
                  <a:lnTo>
                    <a:pt x="20" y="16"/>
                  </a:lnTo>
                  <a:lnTo>
                    <a:pt x="22" y="12"/>
                  </a:lnTo>
                  <a:lnTo>
                    <a:pt x="22" y="12"/>
                  </a:lnTo>
                  <a:lnTo>
                    <a:pt x="20" y="6"/>
                  </a:lnTo>
                  <a:lnTo>
                    <a:pt x="18" y="4"/>
                  </a:lnTo>
                  <a:lnTo>
                    <a:pt x="14" y="0"/>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13" name="Freeform 211"/>
            <p:cNvSpPr/>
            <p:nvPr/>
          </p:nvSpPr>
          <p:spPr bwMode="auto">
            <a:xfrm>
              <a:off x="2640013" y="942975"/>
              <a:ext cx="34925" cy="34925"/>
            </a:xfrm>
            <a:custGeom>
              <a:avLst/>
              <a:gdLst/>
              <a:ahLst/>
              <a:cxnLst>
                <a:cxn ang="0">
                  <a:pos x="10" y="0"/>
                </a:cxn>
                <a:cxn ang="0">
                  <a:pos x="10" y="0"/>
                </a:cxn>
                <a:cxn ang="0">
                  <a:pos x="6" y="0"/>
                </a:cxn>
                <a:cxn ang="0">
                  <a:pos x="2" y="4"/>
                </a:cxn>
                <a:cxn ang="0">
                  <a:pos x="0" y="6"/>
                </a:cxn>
                <a:cxn ang="0">
                  <a:pos x="0" y="12"/>
                </a:cxn>
                <a:cxn ang="0">
                  <a:pos x="0" y="12"/>
                </a:cxn>
                <a:cxn ang="0">
                  <a:pos x="0" y="16"/>
                </a:cxn>
                <a:cxn ang="0">
                  <a:pos x="2" y="20"/>
                </a:cxn>
                <a:cxn ang="0">
                  <a:pos x="6" y="22"/>
                </a:cxn>
                <a:cxn ang="0">
                  <a:pos x="10" y="22"/>
                </a:cxn>
                <a:cxn ang="0">
                  <a:pos x="10" y="22"/>
                </a:cxn>
                <a:cxn ang="0">
                  <a:pos x="14" y="22"/>
                </a:cxn>
                <a:cxn ang="0">
                  <a:pos x="18" y="20"/>
                </a:cxn>
                <a:cxn ang="0">
                  <a:pos x="20" y="16"/>
                </a:cxn>
                <a:cxn ang="0">
                  <a:pos x="22" y="12"/>
                </a:cxn>
                <a:cxn ang="0">
                  <a:pos x="22" y="12"/>
                </a:cxn>
                <a:cxn ang="0">
                  <a:pos x="20" y="6"/>
                </a:cxn>
                <a:cxn ang="0">
                  <a:pos x="18" y="4"/>
                </a:cxn>
                <a:cxn ang="0">
                  <a:pos x="14" y="0"/>
                </a:cxn>
                <a:cxn ang="0">
                  <a:pos x="10" y="0"/>
                </a:cxn>
              </a:cxnLst>
              <a:rect l="0" t="0" r="r" b="b"/>
              <a:pathLst>
                <a:path w="22" h="22">
                  <a:moveTo>
                    <a:pt x="10" y="0"/>
                  </a:moveTo>
                  <a:lnTo>
                    <a:pt x="10" y="0"/>
                  </a:lnTo>
                  <a:lnTo>
                    <a:pt x="6" y="0"/>
                  </a:lnTo>
                  <a:lnTo>
                    <a:pt x="2" y="4"/>
                  </a:lnTo>
                  <a:lnTo>
                    <a:pt x="0" y="6"/>
                  </a:lnTo>
                  <a:lnTo>
                    <a:pt x="0" y="12"/>
                  </a:lnTo>
                  <a:lnTo>
                    <a:pt x="0" y="12"/>
                  </a:lnTo>
                  <a:lnTo>
                    <a:pt x="0" y="16"/>
                  </a:lnTo>
                  <a:lnTo>
                    <a:pt x="2" y="20"/>
                  </a:lnTo>
                  <a:lnTo>
                    <a:pt x="6" y="22"/>
                  </a:lnTo>
                  <a:lnTo>
                    <a:pt x="10" y="22"/>
                  </a:lnTo>
                  <a:lnTo>
                    <a:pt x="10" y="22"/>
                  </a:lnTo>
                  <a:lnTo>
                    <a:pt x="14" y="22"/>
                  </a:lnTo>
                  <a:lnTo>
                    <a:pt x="18" y="20"/>
                  </a:lnTo>
                  <a:lnTo>
                    <a:pt x="20" y="16"/>
                  </a:lnTo>
                  <a:lnTo>
                    <a:pt x="22" y="12"/>
                  </a:lnTo>
                  <a:lnTo>
                    <a:pt x="22" y="12"/>
                  </a:lnTo>
                  <a:lnTo>
                    <a:pt x="20" y="6"/>
                  </a:lnTo>
                  <a:lnTo>
                    <a:pt x="18" y="4"/>
                  </a:lnTo>
                  <a:lnTo>
                    <a:pt x="14" y="0"/>
                  </a:lnTo>
                  <a:lnTo>
                    <a:pt x="10"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14" name="Freeform 212"/>
            <p:cNvSpPr/>
            <p:nvPr/>
          </p:nvSpPr>
          <p:spPr bwMode="auto">
            <a:xfrm>
              <a:off x="3430588" y="962025"/>
              <a:ext cx="34925" cy="34925"/>
            </a:xfrm>
            <a:custGeom>
              <a:avLst/>
              <a:gdLst/>
              <a:ahLst/>
              <a:cxnLst>
                <a:cxn ang="0">
                  <a:pos x="12" y="0"/>
                </a:cxn>
                <a:cxn ang="0">
                  <a:pos x="12" y="0"/>
                </a:cxn>
                <a:cxn ang="0">
                  <a:pos x="6" y="0"/>
                </a:cxn>
                <a:cxn ang="0">
                  <a:pos x="4" y="2"/>
                </a:cxn>
                <a:cxn ang="0">
                  <a:pos x="0" y="6"/>
                </a:cxn>
                <a:cxn ang="0">
                  <a:pos x="0" y="10"/>
                </a:cxn>
                <a:cxn ang="0">
                  <a:pos x="0" y="10"/>
                </a:cxn>
                <a:cxn ang="0">
                  <a:pos x="0" y="14"/>
                </a:cxn>
                <a:cxn ang="0">
                  <a:pos x="4" y="18"/>
                </a:cxn>
                <a:cxn ang="0">
                  <a:pos x="6" y="20"/>
                </a:cxn>
                <a:cxn ang="0">
                  <a:pos x="12" y="22"/>
                </a:cxn>
                <a:cxn ang="0">
                  <a:pos x="12" y="22"/>
                </a:cxn>
                <a:cxn ang="0">
                  <a:pos x="16" y="20"/>
                </a:cxn>
                <a:cxn ang="0">
                  <a:pos x="20" y="18"/>
                </a:cxn>
                <a:cxn ang="0">
                  <a:pos x="22" y="14"/>
                </a:cxn>
                <a:cxn ang="0">
                  <a:pos x="22" y="10"/>
                </a:cxn>
                <a:cxn ang="0">
                  <a:pos x="22" y="10"/>
                </a:cxn>
                <a:cxn ang="0">
                  <a:pos x="22" y="6"/>
                </a:cxn>
                <a:cxn ang="0">
                  <a:pos x="20" y="2"/>
                </a:cxn>
                <a:cxn ang="0">
                  <a:pos x="16" y="0"/>
                </a:cxn>
                <a:cxn ang="0">
                  <a:pos x="12" y="0"/>
                </a:cxn>
              </a:cxnLst>
              <a:rect l="0" t="0" r="r" b="b"/>
              <a:pathLst>
                <a:path w="22" h="22">
                  <a:moveTo>
                    <a:pt x="12" y="0"/>
                  </a:moveTo>
                  <a:lnTo>
                    <a:pt x="12" y="0"/>
                  </a:lnTo>
                  <a:lnTo>
                    <a:pt x="6" y="0"/>
                  </a:lnTo>
                  <a:lnTo>
                    <a:pt x="4" y="2"/>
                  </a:lnTo>
                  <a:lnTo>
                    <a:pt x="0" y="6"/>
                  </a:lnTo>
                  <a:lnTo>
                    <a:pt x="0" y="10"/>
                  </a:lnTo>
                  <a:lnTo>
                    <a:pt x="0" y="10"/>
                  </a:lnTo>
                  <a:lnTo>
                    <a:pt x="0" y="14"/>
                  </a:lnTo>
                  <a:lnTo>
                    <a:pt x="4" y="18"/>
                  </a:lnTo>
                  <a:lnTo>
                    <a:pt x="6" y="20"/>
                  </a:lnTo>
                  <a:lnTo>
                    <a:pt x="12" y="22"/>
                  </a:lnTo>
                  <a:lnTo>
                    <a:pt x="12" y="22"/>
                  </a:lnTo>
                  <a:lnTo>
                    <a:pt x="16" y="20"/>
                  </a:lnTo>
                  <a:lnTo>
                    <a:pt x="20" y="18"/>
                  </a:lnTo>
                  <a:lnTo>
                    <a:pt x="22" y="14"/>
                  </a:lnTo>
                  <a:lnTo>
                    <a:pt x="22" y="10"/>
                  </a:lnTo>
                  <a:lnTo>
                    <a:pt x="22" y="10"/>
                  </a:lnTo>
                  <a:lnTo>
                    <a:pt x="22" y="6"/>
                  </a:lnTo>
                  <a:lnTo>
                    <a:pt x="20" y="2"/>
                  </a:lnTo>
                  <a:lnTo>
                    <a:pt x="16" y="0"/>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15" name="Freeform 213"/>
            <p:cNvSpPr/>
            <p:nvPr/>
          </p:nvSpPr>
          <p:spPr bwMode="auto">
            <a:xfrm>
              <a:off x="3430588" y="962025"/>
              <a:ext cx="34925" cy="34925"/>
            </a:xfrm>
            <a:custGeom>
              <a:avLst/>
              <a:gdLst/>
              <a:ahLst/>
              <a:cxnLst>
                <a:cxn ang="0">
                  <a:pos x="12" y="0"/>
                </a:cxn>
                <a:cxn ang="0">
                  <a:pos x="12" y="0"/>
                </a:cxn>
                <a:cxn ang="0">
                  <a:pos x="6" y="0"/>
                </a:cxn>
                <a:cxn ang="0">
                  <a:pos x="4" y="2"/>
                </a:cxn>
                <a:cxn ang="0">
                  <a:pos x="0" y="6"/>
                </a:cxn>
                <a:cxn ang="0">
                  <a:pos x="0" y="10"/>
                </a:cxn>
                <a:cxn ang="0">
                  <a:pos x="0" y="10"/>
                </a:cxn>
                <a:cxn ang="0">
                  <a:pos x="0" y="14"/>
                </a:cxn>
                <a:cxn ang="0">
                  <a:pos x="4" y="18"/>
                </a:cxn>
                <a:cxn ang="0">
                  <a:pos x="6" y="20"/>
                </a:cxn>
                <a:cxn ang="0">
                  <a:pos x="12" y="22"/>
                </a:cxn>
                <a:cxn ang="0">
                  <a:pos x="12" y="22"/>
                </a:cxn>
                <a:cxn ang="0">
                  <a:pos x="16" y="20"/>
                </a:cxn>
                <a:cxn ang="0">
                  <a:pos x="20" y="18"/>
                </a:cxn>
                <a:cxn ang="0">
                  <a:pos x="22" y="14"/>
                </a:cxn>
                <a:cxn ang="0">
                  <a:pos x="22" y="10"/>
                </a:cxn>
                <a:cxn ang="0">
                  <a:pos x="22" y="10"/>
                </a:cxn>
                <a:cxn ang="0">
                  <a:pos x="22" y="6"/>
                </a:cxn>
                <a:cxn ang="0">
                  <a:pos x="20" y="2"/>
                </a:cxn>
                <a:cxn ang="0">
                  <a:pos x="16" y="0"/>
                </a:cxn>
                <a:cxn ang="0">
                  <a:pos x="12" y="0"/>
                </a:cxn>
              </a:cxnLst>
              <a:rect l="0" t="0" r="r" b="b"/>
              <a:pathLst>
                <a:path w="22" h="22">
                  <a:moveTo>
                    <a:pt x="12" y="0"/>
                  </a:moveTo>
                  <a:lnTo>
                    <a:pt x="12" y="0"/>
                  </a:lnTo>
                  <a:lnTo>
                    <a:pt x="6" y="0"/>
                  </a:lnTo>
                  <a:lnTo>
                    <a:pt x="4" y="2"/>
                  </a:lnTo>
                  <a:lnTo>
                    <a:pt x="0" y="6"/>
                  </a:lnTo>
                  <a:lnTo>
                    <a:pt x="0" y="10"/>
                  </a:lnTo>
                  <a:lnTo>
                    <a:pt x="0" y="10"/>
                  </a:lnTo>
                  <a:lnTo>
                    <a:pt x="0" y="14"/>
                  </a:lnTo>
                  <a:lnTo>
                    <a:pt x="4" y="18"/>
                  </a:lnTo>
                  <a:lnTo>
                    <a:pt x="6" y="20"/>
                  </a:lnTo>
                  <a:lnTo>
                    <a:pt x="12" y="22"/>
                  </a:lnTo>
                  <a:lnTo>
                    <a:pt x="12" y="22"/>
                  </a:lnTo>
                  <a:lnTo>
                    <a:pt x="16" y="20"/>
                  </a:lnTo>
                  <a:lnTo>
                    <a:pt x="20" y="18"/>
                  </a:lnTo>
                  <a:lnTo>
                    <a:pt x="22" y="14"/>
                  </a:lnTo>
                  <a:lnTo>
                    <a:pt x="22" y="10"/>
                  </a:lnTo>
                  <a:lnTo>
                    <a:pt x="22" y="10"/>
                  </a:lnTo>
                  <a:lnTo>
                    <a:pt x="22" y="6"/>
                  </a:lnTo>
                  <a:lnTo>
                    <a:pt x="20" y="2"/>
                  </a:lnTo>
                  <a:lnTo>
                    <a:pt x="16" y="0"/>
                  </a:lnTo>
                  <a:lnTo>
                    <a:pt x="12"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16" name="Freeform 214"/>
            <p:cNvSpPr/>
            <p:nvPr/>
          </p:nvSpPr>
          <p:spPr bwMode="auto">
            <a:xfrm>
              <a:off x="3360738" y="552450"/>
              <a:ext cx="50800" cy="50800"/>
            </a:xfrm>
            <a:custGeom>
              <a:avLst/>
              <a:gdLst/>
              <a:ahLst/>
              <a:cxnLst>
                <a:cxn ang="0">
                  <a:pos x="16" y="0"/>
                </a:cxn>
                <a:cxn ang="0">
                  <a:pos x="16" y="0"/>
                </a:cxn>
                <a:cxn ang="0">
                  <a:pos x="10" y="2"/>
                </a:cxn>
                <a:cxn ang="0">
                  <a:pos x="6" y="6"/>
                </a:cxn>
                <a:cxn ang="0">
                  <a:pos x="2" y="10"/>
                </a:cxn>
                <a:cxn ang="0">
                  <a:pos x="0" y="16"/>
                </a:cxn>
                <a:cxn ang="0">
                  <a:pos x="0" y="16"/>
                </a:cxn>
                <a:cxn ang="0">
                  <a:pos x="2" y="22"/>
                </a:cxn>
                <a:cxn ang="0">
                  <a:pos x="6" y="28"/>
                </a:cxn>
                <a:cxn ang="0">
                  <a:pos x="10" y="30"/>
                </a:cxn>
                <a:cxn ang="0">
                  <a:pos x="16" y="32"/>
                </a:cxn>
                <a:cxn ang="0">
                  <a:pos x="16" y="32"/>
                </a:cxn>
                <a:cxn ang="0">
                  <a:pos x="22" y="30"/>
                </a:cxn>
                <a:cxn ang="0">
                  <a:pos x="26" y="28"/>
                </a:cxn>
                <a:cxn ang="0">
                  <a:pos x="30" y="22"/>
                </a:cxn>
                <a:cxn ang="0">
                  <a:pos x="32" y="16"/>
                </a:cxn>
                <a:cxn ang="0">
                  <a:pos x="32" y="16"/>
                </a:cxn>
                <a:cxn ang="0">
                  <a:pos x="30" y="10"/>
                </a:cxn>
                <a:cxn ang="0">
                  <a:pos x="26" y="6"/>
                </a:cxn>
                <a:cxn ang="0">
                  <a:pos x="22" y="2"/>
                </a:cxn>
                <a:cxn ang="0">
                  <a:pos x="16" y="0"/>
                </a:cxn>
              </a:cxnLst>
              <a:rect l="0" t="0" r="r" b="b"/>
              <a:pathLst>
                <a:path w="32" h="32">
                  <a:moveTo>
                    <a:pt x="16" y="0"/>
                  </a:moveTo>
                  <a:lnTo>
                    <a:pt x="16" y="0"/>
                  </a:lnTo>
                  <a:lnTo>
                    <a:pt x="10" y="2"/>
                  </a:lnTo>
                  <a:lnTo>
                    <a:pt x="6" y="6"/>
                  </a:lnTo>
                  <a:lnTo>
                    <a:pt x="2" y="10"/>
                  </a:lnTo>
                  <a:lnTo>
                    <a:pt x="0" y="16"/>
                  </a:lnTo>
                  <a:lnTo>
                    <a:pt x="0" y="16"/>
                  </a:lnTo>
                  <a:lnTo>
                    <a:pt x="2" y="22"/>
                  </a:lnTo>
                  <a:lnTo>
                    <a:pt x="6" y="28"/>
                  </a:lnTo>
                  <a:lnTo>
                    <a:pt x="10" y="30"/>
                  </a:lnTo>
                  <a:lnTo>
                    <a:pt x="16" y="32"/>
                  </a:lnTo>
                  <a:lnTo>
                    <a:pt x="16" y="32"/>
                  </a:lnTo>
                  <a:lnTo>
                    <a:pt x="22" y="30"/>
                  </a:lnTo>
                  <a:lnTo>
                    <a:pt x="26" y="28"/>
                  </a:lnTo>
                  <a:lnTo>
                    <a:pt x="30" y="22"/>
                  </a:lnTo>
                  <a:lnTo>
                    <a:pt x="32" y="16"/>
                  </a:lnTo>
                  <a:lnTo>
                    <a:pt x="32" y="16"/>
                  </a:lnTo>
                  <a:lnTo>
                    <a:pt x="30" y="10"/>
                  </a:lnTo>
                  <a:lnTo>
                    <a:pt x="26" y="6"/>
                  </a:lnTo>
                  <a:lnTo>
                    <a:pt x="22" y="2"/>
                  </a:lnTo>
                  <a:lnTo>
                    <a:pt x="1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17" name="Freeform 215"/>
            <p:cNvSpPr/>
            <p:nvPr/>
          </p:nvSpPr>
          <p:spPr bwMode="auto">
            <a:xfrm>
              <a:off x="3360738" y="552450"/>
              <a:ext cx="50800" cy="50800"/>
            </a:xfrm>
            <a:custGeom>
              <a:avLst/>
              <a:gdLst/>
              <a:ahLst/>
              <a:cxnLst>
                <a:cxn ang="0">
                  <a:pos x="16" y="0"/>
                </a:cxn>
                <a:cxn ang="0">
                  <a:pos x="16" y="0"/>
                </a:cxn>
                <a:cxn ang="0">
                  <a:pos x="10" y="2"/>
                </a:cxn>
                <a:cxn ang="0">
                  <a:pos x="6" y="6"/>
                </a:cxn>
                <a:cxn ang="0">
                  <a:pos x="2" y="10"/>
                </a:cxn>
                <a:cxn ang="0">
                  <a:pos x="0" y="16"/>
                </a:cxn>
                <a:cxn ang="0">
                  <a:pos x="0" y="16"/>
                </a:cxn>
                <a:cxn ang="0">
                  <a:pos x="2" y="22"/>
                </a:cxn>
                <a:cxn ang="0">
                  <a:pos x="6" y="28"/>
                </a:cxn>
                <a:cxn ang="0">
                  <a:pos x="10" y="30"/>
                </a:cxn>
                <a:cxn ang="0">
                  <a:pos x="16" y="32"/>
                </a:cxn>
                <a:cxn ang="0">
                  <a:pos x="16" y="32"/>
                </a:cxn>
                <a:cxn ang="0">
                  <a:pos x="22" y="30"/>
                </a:cxn>
                <a:cxn ang="0">
                  <a:pos x="26" y="28"/>
                </a:cxn>
                <a:cxn ang="0">
                  <a:pos x="30" y="22"/>
                </a:cxn>
                <a:cxn ang="0">
                  <a:pos x="32" y="16"/>
                </a:cxn>
                <a:cxn ang="0">
                  <a:pos x="32" y="16"/>
                </a:cxn>
                <a:cxn ang="0">
                  <a:pos x="30" y="10"/>
                </a:cxn>
                <a:cxn ang="0">
                  <a:pos x="26" y="6"/>
                </a:cxn>
                <a:cxn ang="0">
                  <a:pos x="22" y="2"/>
                </a:cxn>
                <a:cxn ang="0">
                  <a:pos x="16" y="0"/>
                </a:cxn>
              </a:cxnLst>
              <a:rect l="0" t="0" r="r" b="b"/>
              <a:pathLst>
                <a:path w="32" h="32">
                  <a:moveTo>
                    <a:pt x="16" y="0"/>
                  </a:moveTo>
                  <a:lnTo>
                    <a:pt x="16" y="0"/>
                  </a:lnTo>
                  <a:lnTo>
                    <a:pt x="10" y="2"/>
                  </a:lnTo>
                  <a:lnTo>
                    <a:pt x="6" y="6"/>
                  </a:lnTo>
                  <a:lnTo>
                    <a:pt x="2" y="10"/>
                  </a:lnTo>
                  <a:lnTo>
                    <a:pt x="0" y="16"/>
                  </a:lnTo>
                  <a:lnTo>
                    <a:pt x="0" y="16"/>
                  </a:lnTo>
                  <a:lnTo>
                    <a:pt x="2" y="22"/>
                  </a:lnTo>
                  <a:lnTo>
                    <a:pt x="6" y="28"/>
                  </a:lnTo>
                  <a:lnTo>
                    <a:pt x="10" y="30"/>
                  </a:lnTo>
                  <a:lnTo>
                    <a:pt x="16" y="32"/>
                  </a:lnTo>
                  <a:lnTo>
                    <a:pt x="16" y="32"/>
                  </a:lnTo>
                  <a:lnTo>
                    <a:pt x="22" y="30"/>
                  </a:lnTo>
                  <a:lnTo>
                    <a:pt x="26" y="28"/>
                  </a:lnTo>
                  <a:lnTo>
                    <a:pt x="30" y="22"/>
                  </a:lnTo>
                  <a:lnTo>
                    <a:pt x="32" y="16"/>
                  </a:lnTo>
                  <a:lnTo>
                    <a:pt x="32" y="16"/>
                  </a:lnTo>
                  <a:lnTo>
                    <a:pt x="30" y="10"/>
                  </a:lnTo>
                  <a:lnTo>
                    <a:pt x="26" y="6"/>
                  </a:lnTo>
                  <a:lnTo>
                    <a:pt x="22" y="2"/>
                  </a:lnTo>
                  <a:lnTo>
                    <a:pt x="1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18" name="Freeform 216"/>
            <p:cNvSpPr/>
            <p:nvPr/>
          </p:nvSpPr>
          <p:spPr bwMode="auto">
            <a:xfrm>
              <a:off x="2443163" y="641350"/>
              <a:ext cx="34925" cy="34925"/>
            </a:xfrm>
            <a:custGeom>
              <a:avLst/>
              <a:gdLst/>
              <a:ahLst/>
              <a:cxnLst>
                <a:cxn ang="0">
                  <a:pos x="12" y="0"/>
                </a:cxn>
                <a:cxn ang="0">
                  <a:pos x="12" y="0"/>
                </a:cxn>
                <a:cxn ang="0">
                  <a:pos x="6" y="0"/>
                </a:cxn>
                <a:cxn ang="0">
                  <a:pos x="4" y="2"/>
                </a:cxn>
                <a:cxn ang="0">
                  <a:pos x="0" y="6"/>
                </a:cxn>
                <a:cxn ang="0">
                  <a:pos x="0" y="10"/>
                </a:cxn>
                <a:cxn ang="0">
                  <a:pos x="0" y="10"/>
                </a:cxn>
                <a:cxn ang="0">
                  <a:pos x="0" y="16"/>
                </a:cxn>
                <a:cxn ang="0">
                  <a:pos x="4" y="18"/>
                </a:cxn>
                <a:cxn ang="0">
                  <a:pos x="6" y="22"/>
                </a:cxn>
                <a:cxn ang="0">
                  <a:pos x="12" y="22"/>
                </a:cxn>
                <a:cxn ang="0">
                  <a:pos x="12" y="22"/>
                </a:cxn>
                <a:cxn ang="0">
                  <a:pos x="16" y="22"/>
                </a:cxn>
                <a:cxn ang="0">
                  <a:pos x="18" y="18"/>
                </a:cxn>
                <a:cxn ang="0">
                  <a:pos x="22" y="16"/>
                </a:cxn>
                <a:cxn ang="0">
                  <a:pos x="22" y="10"/>
                </a:cxn>
                <a:cxn ang="0">
                  <a:pos x="22" y="10"/>
                </a:cxn>
                <a:cxn ang="0">
                  <a:pos x="22" y="6"/>
                </a:cxn>
                <a:cxn ang="0">
                  <a:pos x="18" y="2"/>
                </a:cxn>
                <a:cxn ang="0">
                  <a:pos x="16" y="0"/>
                </a:cxn>
                <a:cxn ang="0">
                  <a:pos x="12" y="0"/>
                </a:cxn>
              </a:cxnLst>
              <a:rect l="0" t="0" r="r" b="b"/>
              <a:pathLst>
                <a:path w="22" h="22">
                  <a:moveTo>
                    <a:pt x="12" y="0"/>
                  </a:moveTo>
                  <a:lnTo>
                    <a:pt x="12" y="0"/>
                  </a:lnTo>
                  <a:lnTo>
                    <a:pt x="6" y="0"/>
                  </a:lnTo>
                  <a:lnTo>
                    <a:pt x="4" y="2"/>
                  </a:lnTo>
                  <a:lnTo>
                    <a:pt x="0" y="6"/>
                  </a:lnTo>
                  <a:lnTo>
                    <a:pt x="0" y="10"/>
                  </a:lnTo>
                  <a:lnTo>
                    <a:pt x="0" y="10"/>
                  </a:lnTo>
                  <a:lnTo>
                    <a:pt x="0" y="16"/>
                  </a:lnTo>
                  <a:lnTo>
                    <a:pt x="4" y="18"/>
                  </a:lnTo>
                  <a:lnTo>
                    <a:pt x="6" y="22"/>
                  </a:lnTo>
                  <a:lnTo>
                    <a:pt x="12" y="22"/>
                  </a:lnTo>
                  <a:lnTo>
                    <a:pt x="12" y="22"/>
                  </a:lnTo>
                  <a:lnTo>
                    <a:pt x="16" y="22"/>
                  </a:lnTo>
                  <a:lnTo>
                    <a:pt x="18" y="18"/>
                  </a:lnTo>
                  <a:lnTo>
                    <a:pt x="22" y="16"/>
                  </a:lnTo>
                  <a:lnTo>
                    <a:pt x="22" y="10"/>
                  </a:lnTo>
                  <a:lnTo>
                    <a:pt x="22" y="10"/>
                  </a:lnTo>
                  <a:lnTo>
                    <a:pt x="22" y="6"/>
                  </a:lnTo>
                  <a:lnTo>
                    <a:pt x="18" y="2"/>
                  </a:lnTo>
                  <a:lnTo>
                    <a:pt x="16" y="0"/>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19" name="Freeform 217"/>
            <p:cNvSpPr/>
            <p:nvPr/>
          </p:nvSpPr>
          <p:spPr bwMode="auto">
            <a:xfrm>
              <a:off x="2443163" y="641350"/>
              <a:ext cx="34925" cy="34925"/>
            </a:xfrm>
            <a:custGeom>
              <a:avLst/>
              <a:gdLst/>
              <a:ahLst/>
              <a:cxnLst>
                <a:cxn ang="0">
                  <a:pos x="12" y="0"/>
                </a:cxn>
                <a:cxn ang="0">
                  <a:pos x="12" y="0"/>
                </a:cxn>
                <a:cxn ang="0">
                  <a:pos x="6" y="0"/>
                </a:cxn>
                <a:cxn ang="0">
                  <a:pos x="4" y="2"/>
                </a:cxn>
                <a:cxn ang="0">
                  <a:pos x="0" y="6"/>
                </a:cxn>
                <a:cxn ang="0">
                  <a:pos x="0" y="10"/>
                </a:cxn>
                <a:cxn ang="0">
                  <a:pos x="0" y="10"/>
                </a:cxn>
                <a:cxn ang="0">
                  <a:pos x="0" y="16"/>
                </a:cxn>
                <a:cxn ang="0">
                  <a:pos x="4" y="18"/>
                </a:cxn>
                <a:cxn ang="0">
                  <a:pos x="6" y="22"/>
                </a:cxn>
                <a:cxn ang="0">
                  <a:pos x="12" y="22"/>
                </a:cxn>
                <a:cxn ang="0">
                  <a:pos x="12" y="22"/>
                </a:cxn>
                <a:cxn ang="0">
                  <a:pos x="16" y="22"/>
                </a:cxn>
                <a:cxn ang="0">
                  <a:pos x="18" y="18"/>
                </a:cxn>
                <a:cxn ang="0">
                  <a:pos x="22" y="16"/>
                </a:cxn>
                <a:cxn ang="0">
                  <a:pos x="22" y="10"/>
                </a:cxn>
                <a:cxn ang="0">
                  <a:pos x="22" y="10"/>
                </a:cxn>
                <a:cxn ang="0">
                  <a:pos x="22" y="6"/>
                </a:cxn>
                <a:cxn ang="0">
                  <a:pos x="18" y="2"/>
                </a:cxn>
                <a:cxn ang="0">
                  <a:pos x="16" y="0"/>
                </a:cxn>
                <a:cxn ang="0">
                  <a:pos x="12" y="0"/>
                </a:cxn>
              </a:cxnLst>
              <a:rect l="0" t="0" r="r" b="b"/>
              <a:pathLst>
                <a:path w="22" h="22">
                  <a:moveTo>
                    <a:pt x="12" y="0"/>
                  </a:moveTo>
                  <a:lnTo>
                    <a:pt x="12" y="0"/>
                  </a:lnTo>
                  <a:lnTo>
                    <a:pt x="6" y="0"/>
                  </a:lnTo>
                  <a:lnTo>
                    <a:pt x="4" y="2"/>
                  </a:lnTo>
                  <a:lnTo>
                    <a:pt x="0" y="6"/>
                  </a:lnTo>
                  <a:lnTo>
                    <a:pt x="0" y="10"/>
                  </a:lnTo>
                  <a:lnTo>
                    <a:pt x="0" y="10"/>
                  </a:lnTo>
                  <a:lnTo>
                    <a:pt x="0" y="16"/>
                  </a:lnTo>
                  <a:lnTo>
                    <a:pt x="4" y="18"/>
                  </a:lnTo>
                  <a:lnTo>
                    <a:pt x="6" y="22"/>
                  </a:lnTo>
                  <a:lnTo>
                    <a:pt x="12" y="22"/>
                  </a:lnTo>
                  <a:lnTo>
                    <a:pt x="12" y="22"/>
                  </a:lnTo>
                  <a:lnTo>
                    <a:pt x="16" y="22"/>
                  </a:lnTo>
                  <a:lnTo>
                    <a:pt x="18" y="18"/>
                  </a:lnTo>
                  <a:lnTo>
                    <a:pt x="22" y="16"/>
                  </a:lnTo>
                  <a:lnTo>
                    <a:pt x="22" y="10"/>
                  </a:lnTo>
                  <a:lnTo>
                    <a:pt x="22" y="10"/>
                  </a:lnTo>
                  <a:lnTo>
                    <a:pt x="22" y="6"/>
                  </a:lnTo>
                  <a:lnTo>
                    <a:pt x="18" y="2"/>
                  </a:lnTo>
                  <a:lnTo>
                    <a:pt x="16" y="0"/>
                  </a:lnTo>
                  <a:lnTo>
                    <a:pt x="12"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20" name="Freeform 218"/>
            <p:cNvSpPr/>
            <p:nvPr/>
          </p:nvSpPr>
          <p:spPr bwMode="auto">
            <a:xfrm>
              <a:off x="2109788" y="768350"/>
              <a:ext cx="44450" cy="47625"/>
            </a:xfrm>
            <a:custGeom>
              <a:avLst/>
              <a:gdLst/>
              <a:ahLst/>
              <a:cxnLst>
                <a:cxn ang="0">
                  <a:pos x="14" y="0"/>
                </a:cxn>
                <a:cxn ang="0">
                  <a:pos x="14" y="0"/>
                </a:cxn>
                <a:cxn ang="0">
                  <a:pos x="8" y="2"/>
                </a:cxn>
                <a:cxn ang="0">
                  <a:pos x="4" y="4"/>
                </a:cxn>
                <a:cxn ang="0">
                  <a:pos x="0" y="10"/>
                </a:cxn>
                <a:cxn ang="0">
                  <a:pos x="0" y="14"/>
                </a:cxn>
                <a:cxn ang="0">
                  <a:pos x="0" y="14"/>
                </a:cxn>
                <a:cxn ang="0">
                  <a:pos x="0" y="20"/>
                </a:cxn>
                <a:cxn ang="0">
                  <a:pos x="4" y="26"/>
                </a:cxn>
                <a:cxn ang="0">
                  <a:pos x="8" y="28"/>
                </a:cxn>
                <a:cxn ang="0">
                  <a:pos x="14" y="30"/>
                </a:cxn>
                <a:cxn ang="0">
                  <a:pos x="14" y="30"/>
                </a:cxn>
                <a:cxn ang="0">
                  <a:pos x="20" y="28"/>
                </a:cxn>
                <a:cxn ang="0">
                  <a:pos x="24" y="26"/>
                </a:cxn>
                <a:cxn ang="0">
                  <a:pos x="26" y="20"/>
                </a:cxn>
                <a:cxn ang="0">
                  <a:pos x="28" y="14"/>
                </a:cxn>
                <a:cxn ang="0">
                  <a:pos x="28" y="14"/>
                </a:cxn>
                <a:cxn ang="0">
                  <a:pos x="26" y="10"/>
                </a:cxn>
                <a:cxn ang="0">
                  <a:pos x="24" y="4"/>
                </a:cxn>
                <a:cxn ang="0">
                  <a:pos x="20" y="2"/>
                </a:cxn>
                <a:cxn ang="0">
                  <a:pos x="14" y="0"/>
                </a:cxn>
              </a:cxnLst>
              <a:rect l="0" t="0" r="r" b="b"/>
              <a:pathLst>
                <a:path w="28" h="30">
                  <a:moveTo>
                    <a:pt x="14" y="0"/>
                  </a:moveTo>
                  <a:lnTo>
                    <a:pt x="14" y="0"/>
                  </a:lnTo>
                  <a:lnTo>
                    <a:pt x="8" y="2"/>
                  </a:lnTo>
                  <a:lnTo>
                    <a:pt x="4" y="4"/>
                  </a:lnTo>
                  <a:lnTo>
                    <a:pt x="0" y="10"/>
                  </a:lnTo>
                  <a:lnTo>
                    <a:pt x="0" y="14"/>
                  </a:lnTo>
                  <a:lnTo>
                    <a:pt x="0" y="14"/>
                  </a:lnTo>
                  <a:lnTo>
                    <a:pt x="0" y="20"/>
                  </a:lnTo>
                  <a:lnTo>
                    <a:pt x="4" y="26"/>
                  </a:lnTo>
                  <a:lnTo>
                    <a:pt x="8" y="28"/>
                  </a:lnTo>
                  <a:lnTo>
                    <a:pt x="14" y="30"/>
                  </a:lnTo>
                  <a:lnTo>
                    <a:pt x="14" y="30"/>
                  </a:lnTo>
                  <a:lnTo>
                    <a:pt x="20" y="28"/>
                  </a:lnTo>
                  <a:lnTo>
                    <a:pt x="24" y="26"/>
                  </a:lnTo>
                  <a:lnTo>
                    <a:pt x="26" y="20"/>
                  </a:lnTo>
                  <a:lnTo>
                    <a:pt x="28" y="14"/>
                  </a:lnTo>
                  <a:lnTo>
                    <a:pt x="28" y="14"/>
                  </a:lnTo>
                  <a:lnTo>
                    <a:pt x="26" y="10"/>
                  </a:lnTo>
                  <a:lnTo>
                    <a:pt x="24" y="4"/>
                  </a:lnTo>
                  <a:lnTo>
                    <a:pt x="20" y="2"/>
                  </a:lnTo>
                  <a:lnTo>
                    <a:pt x="14"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21" name="Freeform 219"/>
            <p:cNvSpPr/>
            <p:nvPr/>
          </p:nvSpPr>
          <p:spPr bwMode="auto">
            <a:xfrm>
              <a:off x="2109788" y="768350"/>
              <a:ext cx="44450" cy="47625"/>
            </a:xfrm>
            <a:custGeom>
              <a:avLst/>
              <a:gdLst/>
              <a:ahLst/>
              <a:cxnLst>
                <a:cxn ang="0">
                  <a:pos x="14" y="0"/>
                </a:cxn>
                <a:cxn ang="0">
                  <a:pos x="14" y="0"/>
                </a:cxn>
                <a:cxn ang="0">
                  <a:pos x="8" y="2"/>
                </a:cxn>
                <a:cxn ang="0">
                  <a:pos x="4" y="4"/>
                </a:cxn>
                <a:cxn ang="0">
                  <a:pos x="0" y="10"/>
                </a:cxn>
                <a:cxn ang="0">
                  <a:pos x="0" y="14"/>
                </a:cxn>
                <a:cxn ang="0">
                  <a:pos x="0" y="14"/>
                </a:cxn>
                <a:cxn ang="0">
                  <a:pos x="0" y="20"/>
                </a:cxn>
                <a:cxn ang="0">
                  <a:pos x="4" y="26"/>
                </a:cxn>
                <a:cxn ang="0">
                  <a:pos x="8" y="28"/>
                </a:cxn>
                <a:cxn ang="0">
                  <a:pos x="14" y="30"/>
                </a:cxn>
                <a:cxn ang="0">
                  <a:pos x="14" y="30"/>
                </a:cxn>
                <a:cxn ang="0">
                  <a:pos x="20" y="28"/>
                </a:cxn>
                <a:cxn ang="0">
                  <a:pos x="24" y="26"/>
                </a:cxn>
                <a:cxn ang="0">
                  <a:pos x="26" y="20"/>
                </a:cxn>
                <a:cxn ang="0">
                  <a:pos x="28" y="14"/>
                </a:cxn>
                <a:cxn ang="0">
                  <a:pos x="28" y="14"/>
                </a:cxn>
                <a:cxn ang="0">
                  <a:pos x="26" y="10"/>
                </a:cxn>
                <a:cxn ang="0">
                  <a:pos x="24" y="4"/>
                </a:cxn>
                <a:cxn ang="0">
                  <a:pos x="20" y="2"/>
                </a:cxn>
                <a:cxn ang="0">
                  <a:pos x="14" y="0"/>
                </a:cxn>
              </a:cxnLst>
              <a:rect l="0" t="0" r="r" b="b"/>
              <a:pathLst>
                <a:path w="28" h="30">
                  <a:moveTo>
                    <a:pt x="14" y="0"/>
                  </a:moveTo>
                  <a:lnTo>
                    <a:pt x="14" y="0"/>
                  </a:lnTo>
                  <a:lnTo>
                    <a:pt x="8" y="2"/>
                  </a:lnTo>
                  <a:lnTo>
                    <a:pt x="4" y="4"/>
                  </a:lnTo>
                  <a:lnTo>
                    <a:pt x="0" y="10"/>
                  </a:lnTo>
                  <a:lnTo>
                    <a:pt x="0" y="14"/>
                  </a:lnTo>
                  <a:lnTo>
                    <a:pt x="0" y="14"/>
                  </a:lnTo>
                  <a:lnTo>
                    <a:pt x="0" y="20"/>
                  </a:lnTo>
                  <a:lnTo>
                    <a:pt x="4" y="26"/>
                  </a:lnTo>
                  <a:lnTo>
                    <a:pt x="8" y="28"/>
                  </a:lnTo>
                  <a:lnTo>
                    <a:pt x="14" y="30"/>
                  </a:lnTo>
                  <a:lnTo>
                    <a:pt x="14" y="30"/>
                  </a:lnTo>
                  <a:lnTo>
                    <a:pt x="20" y="28"/>
                  </a:lnTo>
                  <a:lnTo>
                    <a:pt x="24" y="26"/>
                  </a:lnTo>
                  <a:lnTo>
                    <a:pt x="26" y="20"/>
                  </a:lnTo>
                  <a:lnTo>
                    <a:pt x="28" y="14"/>
                  </a:lnTo>
                  <a:lnTo>
                    <a:pt x="28" y="14"/>
                  </a:lnTo>
                  <a:lnTo>
                    <a:pt x="26" y="10"/>
                  </a:lnTo>
                  <a:lnTo>
                    <a:pt x="24" y="4"/>
                  </a:lnTo>
                  <a:lnTo>
                    <a:pt x="20" y="2"/>
                  </a:lnTo>
                  <a:lnTo>
                    <a:pt x="14"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22" name="Freeform 220"/>
            <p:cNvSpPr/>
            <p:nvPr/>
          </p:nvSpPr>
          <p:spPr bwMode="auto">
            <a:xfrm>
              <a:off x="2481263" y="831850"/>
              <a:ext cx="28575" cy="28575"/>
            </a:xfrm>
            <a:custGeom>
              <a:avLst/>
              <a:gdLst/>
              <a:ahLst/>
              <a:cxnLst>
                <a:cxn ang="0">
                  <a:pos x="10" y="0"/>
                </a:cxn>
                <a:cxn ang="0">
                  <a:pos x="10" y="0"/>
                </a:cxn>
                <a:cxn ang="0">
                  <a:pos x="6" y="0"/>
                </a:cxn>
                <a:cxn ang="0">
                  <a:pos x="4" y="2"/>
                </a:cxn>
                <a:cxn ang="0">
                  <a:pos x="2" y="4"/>
                </a:cxn>
                <a:cxn ang="0">
                  <a:pos x="0" y="8"/>
                </a:cxn>
                <a:cxn ang="0">
                  <a:pos x="0" y="8"/>
                </a:cxn>
                <a:cxn ang="0">
                  <a:pos x="2" y="12"/>
                </a:cxn>
                <a:cxn ang="0">
                  <a:pos x="4" y="14"/>
                </a:cxn>
                <a:cxn ang="0">
                  <a:pos x="6" y="16"/>
                </a:cxn>
                <a:cxn ang="0">
                  <a:pos x="10" y="18"/>
                </a:cxn>
                <a:cxn ang="0">
                  <a:pos x="10" y="18"/>
                </a:cxn>
                <a:cxn ang="0">
                  <a:pos x="12" y="16"/>
                </a:cxn>
                <a:cxn ang="0">
                  <a:pos x="16" y="14"/>
                </a:cxn>
                <a:cxn ang="0">
                  <a:pos x="18" y="12"/>
                </a:cxn>
                <a:cxn ang="0">
                  <a:pos x="18" y="8"/>
                </a:cxn>
                <a:cxn ang="0">
                  <a:pos x="18" y="8"/>
                </a:cxn>
                <a:cxn ang="0">
                  <a:pos x="18" y="4"/>
                </a:cxn>
                <a:cxn ang="0">
                  <a:pos x="16" y="2"/>
                </a:cxn>
                <a:cxn ang="0">
                  <a:pos x="12" y="0"/>
                </a:cxn>
                <a:cxn ang="0">
                  <a:pos x="10" y="0"/>
                </a:cxn>
              </a:cxnLst>
              <a:rect l="0" t="0" r="r" b="b"/>
              <a:pathLst>
                <a:path w="18" h="18">
                  <a:moveTo>
                    <a:pt x="10" y="0"/>
                  </a:moveTo>
                  <a:lnTo>
                    <a:pt x="10" y="0"/>
                  </a:lnTo>
                  <a:lnTo>
                    <a:pt x="6" y="0"/>
                  </a:lnTo>
                  <a:lnTo>
                    <a:pt x="4" y="2"/>
                  </a:lnTo>
                  <a:lnTo>
                    <a:pt x="2" y="4"/>
                  </a:lnTo>
                  <a:lnTo>
                    <a:pt x="0" y="8"/>
                  </a:lnTo>
                  <a:lnTo>
                    <a:pt x="0" y="8"/>
                  </a:lnTo>
                  <a:lnTo>
                    <a:pt x="2" y="12"/>
                  </a:lnTo>
                  <a:lnTo>
                    <a:pt x="4" y="14"/>
                  </a:lnTo>
                  <a:lnTo>
                    <a:pt x="6" y="16"/>
                  </a:lnTo>
                  <a:lnTo>
                    <a:pt x="10" y="18"/>
                  </a:lnTo>
                  <a:lnTo>
                    <a:pt x="10" y="18"/>
                  </a:lnTo>
                  <a:lnTo>
                    <a:pt x="12" y="16"/>
                  </a:lnTo>
                  <a:lnTo>
                    <a:pt x="16" y="14"/>
                  </a:lnTo>
                  <a:lnTo>
                    <a:pt x="18" y="12"/>
                  </a:lnTo>
                  <a:lnTo>
                    <a:pt x="18" y="8"/>
                  </a:lnTo>
                  <a:lnTo>
                    <a:pt x="18" y="8"/>
                  </a:lnTo>
                  <a:lnTo>
                    <a:pt x="18" y="4"/>
                  </a:lnTo>
                  <a:lnTo>
                    <a:pt x="16" y="2"/>
                  </a:lnTo>
                  <a:lnTo>
                    <a:pt x="12" y="0"/>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23" name="Freeform 221"/>
            <p:cNvSpPr/>
            <p:nvPr/>
          </p:nvSpPr>
          <p:spPr bwMode="auto">
            <a:xfrm>
              <a:off x="2481263" y="831850"/>
              <a:ext cx="28575" cy="28575"/>
            </a:xfrm>
            <a:custGeom>
              <a:avLst/>
              <a:gdLst/>
              <a:ahLst/>
              <a:cxnLst>
                <a:cxn ang="0">
                  <a:pos x="10" y="0"/>
                </a:cxn>
                <a:cxn ang="0">
                  <a:pos x="10" y="0"/>
                </a:cxn>
                <a:cxn ang="0">
                  <a:pos x="6" y="0"/>
                </a:cxn>
                <a:cxn ang="0">
                  <a:pos x="4" y="2"/>
                </a:cxn>
                <a:cxn ang="0">
                  <a:pos x="2" y="4"/>
                </a:cxn>
                <a:cxn ang="0">
                  <a:pos x="0" y="8"/>
                </a:cxn>
                <a:cxn ang="0">
                  <a:pos x="0" y="8"/>
                </a:cxn>
                <a:cxn ang="0">
                  <a:pos x="2" y="12"/>
                </a:cxn>
                <a:cxn ang="0">
                  <a:pos x="4" y="14"/>
                </a:cxn>
                <a:cxn ang="0">
                  <a:pos x="6" y="16"/>
                </a:cxn>
                <a:cxn ang="0">
                  <a:pos x="10" y="18"/>
                </a:cxn>
                <a:cxn ang="0">
                  <a:pos x="10" y="18"/>
                </a:cxn>
                <a:cxn ang="0">
                  <a:pos x="12" y="16"/>
                </a:cxn>
                <a:cxn ang="0">
                  <a:pos x="16" y="14"/>
                </a:cxn>
                <a:cxn ang="0">
                  <a:pos x="18" y="12"/>
                </a:cxn>
                <a:cxn ang="0">
                  <a:pos x="18" y="8"/>
                </a:cxn>
                <a:cxn ang="0">
                  <a:pos x="18" y="8"/>
                </a:cxn>
                <a:cxn ang="0">
                  <a:pos x="18" y="4"/>
                </a:cxn>
                <a:cxn ang="0">
                  <a:pos x="16" y="2"/>
                </a:cxn>
                <a:cxn ang="0">
                  <a:pos x="12" y="0"/>
                </a:cxn>
                <a:cxn ang="0">
                  <a:pos x="10" y="0"/>
                </a:cxn>
              </a:cxnLst>
              <a:rect l="0" t="0" r="r" b="b"/>
              <a:pathLst>
                <a:path w="18" h="18">
                  <a:moveTo>
                    <a:pt x="10" y="0"/>
                  </a:moveTo>
                  <a:lnTo>
                    <a:pt x="10" y="0"/>
                  </a:lnTo>
                  <a:lnTo>
                    <a:pt x="6" y="0"/>
                  </a:lnTo>
                  <a:lnTo>
                    <a:pt x="4" y="2"/>
                  </a:lnTo>
                  <a:lnTo>
                    <a:pt x="2" y="4"/>
                  </a:lnTo>
                  <a:lnTo>
                    <a:pt x="0" y="8"/>
                  </a:lnTo>
                  <a:lnTo>
                    <a:pt x="0" y="8"/>
                  </a:lnTo>
                  <a:lnTo>
                    <a:pt x="2" y="12"/>
                  </a:lnTo>
                  <a:lnTo>
                    <a:pt x="4" y="14"/>
                  </a:lnTo>
                  <a:lnTo>
                    <a:pt x="6" y="16"/>
                  </a:lnTo>
                  <a:lnTo>
                    <a:pt x="10" y="18"/>
                  </a:lnTo>
                  <a:lnTo>
                    <a:pt x="10" y="18"/>
                  </a:lnTo>
                  <a:lnTo>
                    <a:pt x="12" y="16"/>
                  </a:lnTo>
                  <a:lnTo>
                    <a:pt x="16" y="14"/>
                  </a:lnTo>
                  <a:lnTo>
                    <a:pt x="18" y="12"/>
                  </a:lnTo>
                  <a:lnTo>
                    <a:pt x="18" y="8"/>
                  </a:lnTo>
                  <a:lnTo>
                    <a:pt x="18" y="8"/>
                  </a:lnTo>
                  <a:lnTo>
                    <a:pt x="18" y="4"/>
                  </a:lnTo>
                  <a:lnTo>
                    <a:pt x="16" y="2"/>
                  </a:lnTo>
                  <a:lnTo>
                    <a:pt x="12" y="0"/>
                  </a:lnTo>
                  <a:lnTo>
                    <a:pt x="10"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24" name="Freeform 222"/>
            <p:cNvSpPr/>
            <p:nvPr/>
          </p:nvSpPr>
          <p:spPr bwMode="auto">
            <a:xfrm>
              <a:off x="3027363" y="61277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25" name="Freeform 223"/>
            <p:cNvSpPr/>
            <p:nvPr/>
          </p:nvSpPr>
          <p:spPr bwMode="auto">
            <a:xfrm>
              <a:off x="3027363" y="61277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26" name="Freeform 224"/>
            <p:cNvSpPr/>
            <p:nvPr/>
          </p:nvSpPr>
          <p:spPr bwMode="auto">
            <a:xfrm>
              <a:off x="3402013" y="77152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27" name="Freeform 225"/>
            <p:cNvSpPr/>
            <p:nvPr/>
          </p:nvSpPr>
          <p:spPr bwMode="auto">
            <a:xfrm>
              <a:off x="3402013" y="77152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28" name="Freeform 226"/>
            <p:cNvSpPr/>
            <p:nvPr/>
          </p:nvSpPr>
          <p:spPr bwMode="auto">
            <a:xfrm>
              <a:off x="3757613" y="99377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29" name="Freeform 227"/>
            <p:cNvSpPr/>
            <p:nvPr/>
          </p:nvSpPr>
          <p:spPr bwMode="auto">
            <a:xfrm>
              <a:off x="3757613" y="99377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30" name="Freeform 228"/>
            <p:cNvSpPr/>
            <p:nvPr/>
          </p:nvSpPr>
          <p:spPr bwMode="auto">
            <a:xfrm>
              <a:off x="4186238" y="1003300"/>
              <a:ext cx="19050"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0" y="12"/>
                </a:cxn>
                <a:cxn ang="0">
                  <a:pos x="12" y="6"/>
                </a:cxn>
                <a:cxn ang="0">
                  <a:pos x="12" y="6"/>
                </a:cxn>
                <a:cxn ang="0">
                  <a:pos x="10" y="2"/>
                </a:cxn>
                <a:cxn ang="0">
                  <a:pos x="6" y="0"/>
                </a:cxn>
              </a:cxnLst>
              <a:rect l="0" t="0" r="r" b="b"/>
              <a:pathLst>
                <a:path w="12" h="14">
                  <a:moveTo>
                    <a:pt x="6" y="0"/>
                  </a:moveTo>
                  <a:lnTo>
                    <a:pt x="6" y="0"/>
                  </a:lnTo>
                  <a:lnTo>
                    <a:pt x="2" y="2"/>
                  </a:lnTo>
                  <a:lnTo>
                    <a:pt x="0" y="6"/>
                  </a:lnTo>
                  <a:lnTo>
                    <a:pt x="0" y="6"/>
                  </a:lnTo>
                  <a:lnTo>
                    <a:pt x="2" y="12"/>
                  </a:lnTo>
                  <a:lnTo>
                    <a:pt x="6" y="14"/>
                  </a:lnTo>
                  <a:lnTo>
                    <a:pt x="6" y="14"/>
                  </a:lnTo>
                  <a:lnTo>
                    <a:pt x="10" y="12"/>
                  </a:lnTo>
                  <a:lnTo>
                    <a:pt x="12" y="6"/>
                  </a:lnTo>
                  <a:lnTo>
                    <a:pt x="12" y="6"/>
                  </a:lnTo>
                  <a:lnTo>
                    <a:pt x="10"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31" name="Freeform 229"/>
            <p:cNvSpPr/>
            <p:nvPr/>
          </p:nvSpPr>
          <p:spPr bwMode="auto">
            <a:xfrm>
              <a:off x="4186238" y="1003300"/>
              <a:ext cx="19050"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0" y="12"/>
                </a:cxn>
                <a:cxn ang="0">
                  <a:pos x="12" y="6"/>
                </a:cxn>
                <a:cxn ang="0">
                  <a:pos x="12" y="6"/>
                </a:cxn>
                <a:cxn ang="0">
                  <a:pos x="10" y="2"/>
                </a:cxn>
                <a:cxn ang="0">
                  <a:pos x="6" y="0"/>
                </a:cxn>
              </a:cxnLst>
              <a:rect l="0" t="0" r="r" b="b"/>
              <a:pathLst>
                <a:path w="12" h="14">
                  <a:moveTo>
                    <a:pt x="6" y="0"/>
                  </a:moveTo>
                  <a:lnTo>
                    <a:pt x="6" y="0"/>
                  </a:lnTo>
                  <a:lnTo>
                    <a:pt x="2" y="2"/>
                  </a:lnTo>
                  <a:lnTo>
                    <a:pt x="0" y="6"/>
                  </a:lnTo>
                  <a:lnTo>
                    <a:pt x="0" y="6"/>
                  </a:lnTo>
                  <a:lnTo>
                    <a:pt x="2" y="12"/>
                  </a:lnTo>
                  <a:lnTo>
                    <a:pt x="6" y="14"/>
                  </a:lnTo>
                  <a:lnTo>
                    <a:pt x="6" y="14"/>
                  </a:lnTo>
                  <a:lnTo>
                    <a:pt x="10" y="12"/>
                  </a:lnTo>
                  <a:lnTo>
                    <a:pt x="12" y="6"/>
                  </a:lnTo>
                  <a:lnTo>
                    <a:pt x="12" y="6"/>
                  </a:lnTo>
                  <a:lnTo>
                    <a:pt x="10"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32" name="Freeform 230"/>
            <p:cNvSpPr/>
            <p:nvPr/>
          </p:nvSpPr>
          <p:spPr bwMode="auto">
            <a:xfrm>
              <a:off x="4675188" y="72707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33" name="Freeform 231"/>
            <p:cNvSpPr/>
            <p:nvPr/>
          </p:nvSpPr>
          <p:spPr bwMode="auto">
            <a:xfrm>
              <a:off x="4675188" y="72707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34" name="Freeform 232"/>
            <p:cNvSpPr/>
            <p:nvPr/>
          </p:nvSpPr>
          <p:spPr bwMode="auto">
            <a:xfrm>
              <a:off x="1595438" y="21907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35" name="Freeform 233"/>
            <p:cNvSpPr/>
            <p:nvPr/>
          </p:nvSpPr>
          <p:spPr bwMode="auto">
            <a:xfrm>
              <a:off x="1595438" y="21907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36" name="Freeform 234"/>
            <p:cNvSpPr/>
            <p:nvPr/>
          </p:nvSpPr>
          <p:spPr bwMode="auto">
            <a:xfrm>
              <a:off x="2014538" y="63817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37" name="Freeform 235"/>
            <p:cNvSpPr/>
            <p:nvPr/>
          </p:nvSpPr>
          <p:spPr bwMode="auto">
            <a:xfrm>
              <a:off x="2014538" y="63817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38" name="Freeform 236"/>
            <p:cNvSpPr/>
            <p:nvPr/>
          </p:nvSpPr>
          <p:spPr bwMode="auto">
            <a:xfrm>
              <a:off x="3500438" y="631825"/>
              <a:ext cx="38100" cy="34925"/>
            </a:xfrm>
            <a:custGeom>
              <a:avLst/>
              <a:gdLst/>
              <a:ahLst/>
              <a:cxnLst>
                <a:cxn ang="0">
                  <a:pos x="12" y="0"/>
                </a:cxn>
                <a:cxn ang="0">
                  <a:pos x="12" y="0"/>
                </a:cxn>
                <a:cxn ang="0">
                  <a:pos x="8" y="0"/>
                </a:cxn>
                <a:cxn ang="0">
                  <a:pos x="4" y="4"/>
                </a:cxn>
                <a:cxn ang="0">
                  <a:pos x="2" y="6"/>
                </a:cxn>
                <a:cxn ang="0">
                  <a:pos x="0" y="12"/>
                </a:cxn>
                <a:cxn ang="0">
                  <a:pos x="0" y="12"/>
                </a:cxn>
                <a:cxn ang="0">
                  <a:pos x="2" y="16"/>
                </a:cxn>
                <a:cxn ang="0">
                  <a:pos x="4" y="20"/>
                </a:cxn>
                <a:cxn ang="0">
                  <a:pos x="8" y="22"/>
                </a:cxn>
                <a:cxn ang="0">
                  <a:pos x="12" y="22"/>
                </a:cxn>
                <a:cxn ang="0">
                  <a:pos x="12" y="22"/>
                </a:cxn>
                <a:cxn ang="0">
                  <a:pos x="16" y="22"/>
                </a:cxn>
                <a:cxn ang="0">
                  <a:pos x="20" y="20"/>
                </a:cxn>
                <a:cxn ang="0">
                  <a:pos x="22" y="16"/>
                </a:cxn>
                <a:cxn ang="0">
                  <a:pos x="24" y="12"/>
                </a:cxn>
                <a:cxn ang="0">
                  <a:pos x="24" y="12"/>
                </a:cxn>
                <a:cxn ang="0">
                  <a:pos x="22" y="6"/>
                </a:cxn>
                <a:cxn ang="0">
                  <a:pos x="20" y="4"/>
                </a:cxn>
                <a:cxn ang="0">
                  <a:pos x="16" y="0"/>
                </a:cxn>
                <a:cxn ang="0">
                  <a:pos x="12" y="0"/>
                </a:cxn>
              </a:cxnLst>
              <a:rect l="0" t="0" r="r" b="b"/>
              <a:pathLst>
                <a:path w="24" h="22">
                  <a:moveTo>
                    <a:pt x="12" y="0"/>
                  </a:moveTo>
                  <a:lnTo>
                    <a:pt x="12" y="0"/>
                  </a:lnTo>
                  <a:lnTo>
                    <a:pt x="8" y="0"/>
                  </a:lnTo>
                  <a:lnTo>
                    <a:pt x="4" y="4"/>
                  </a:lnTo>
                  <a:lnTo>
                    <a:pt x="2" y="6"/>
                  </a:lnTo>
                  <a:lnTo>
                    <a:pt x="0" y="12"/>
                  </a:lnTo>
                  <a:lnTo>
                    <a:pt x="0" y="12"/>
                  </a:lnTo>
                  <a:lnTo>
                    <a:pt x="2" y="16"/>
                  </a:lnTo>
                  <a:lnTo>
                    <a:pt x="4" y="20"/>
                  </a:lnTo>
                  <a:lnTo>
                    <a:pt x="8" y="22"/>
                  </a:lnTo>
                  <a:lnTo>
                    <a:pt x="12" y="22"/>
                  </a:lnTo>
                  <a:lnTo>
                    <a:pt x="12" y="22"/>
                  </a:lnTo>
                  <a:lnTo>
                    <a:pt x="16" y="22"/>
                  </a:lnTo>
                  <a:lnTo>
                    <a:pt x="20" y="20"/>
                  </a:lnTo>
                  <a:lnTo>
                    <a:pt x="22" y="16"/>
                  </a:lnTo>
                  <a:lnTo>
                    <a:pt x="24" y="12"/>
                  </a:lnTo>
                  <a:lnTo>
                    <a:pt x="24" y="12"/>
                  </a:lnTo>
                  <a:lnTo>
                    <a:pt x="22" y="6"/>
                  </a:lnTo>
                  <a:lnTo>
                    <a:pt x="20" y="4"/>
                  </a:lnTo>
                  <a:lnTo>
                    <a:pt x="16" y="0"/>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39" name="Freeform 237"/>
            <p:cNvSpPr/>
            <p:nvPr/>
          </p:nvSpPr>
          <p:spPr bwMode="auto">
            <a:xfrm>
              <a:off x="3500438" y="631825"/>
              <a:ext cx="38100" cy="34925"/>
            </a:xfrm>
            <a:custGeom>
              <a:avLst/>
              <a:gdLst/>
              <a:ahLst/>
              <a:cxnLst>
                <a:cxn ang="0">
                  <a:pos x="12" y="0"/>
                </a:cxn>
                <a:cxn ang="0">
                  <a:pos x="12" y="0"/>
                </a:cxn>
                <a:cxn ang="0">
                  <a:pos x="8" y="0"/>
                </a:cxn>
                <a:cxn ang="0">
                  <a:pos x="4" y="4"/>
                </a:cxn>
                <a:cxn ang="0">
                  <a:pos x="2" y="6"/>
                </a:cxn>
                <a:cxn ang="0">
                  <a:pos x="0" y="12"/>
                </a:cxn>
                <a:cxn ang="0">
                  <a:pos x="0" y="12"/>
                </a:cxn>
                <a:cxn ang="0">
                  <a:pos x="2" y="16"/>
                </a:cxn>
                <a:cxn ang="0">
                  <a:pos x="4" y="20"/>
                </a:cxn>
                <a:cxn ang="0">
                  <a:pos x="8" y="22"/>
                </a:cxn>
                <a:cxn ang="0">
                  <a:pos x="12" y="22"/>
                </a:cxn>
                <a:cxn ang="0">
                  <a:pos x="12" y="22"/>
                </a:cxn>
                <a:cxn ang="0">
                  <a:pos x="16" y="22"/>
                </a:cxn>
                <a:cxn ang="0">
                  <a:pos x="20" y="20"/>
                </a:cxn>
                <a:cxn ang="0">
                  <a:pos x="22" y="16"/>
                </a:cxn>
                <a:cxn ang="0">
                  <a:pos x="24" y="12"/>
                </a:cxn>
                <a:cxn ang="0">
                  <a:pos x="24" y="12"/>
                </a:cxn>
                <a:cxn ang="0">
                  <a:pos x="22" y="6"/>
                </a:cxn>
                <a:cxn ang="0">
                  <a:pos x="20" y="4"/>
                </a:cxn>
                <a:cxn ang="0">
                  <a:pos x="16" y="0"/>
                </a:cxn>
                <a:cxn ang="0">
                  <a:pos x="12" y="0"/>
                </a:cxn>
              </a:cxnLst>
              <a:rect l="0" t="0" r="r" b="b"/>
              <a:pathLst>
                <a:path w="24" h="22">
                  <a:moveTo>
                    <a:pt x="12" y="0"/>
                  </a:moveTo>
                  <a:lnTo>
                    <a:pt x="12" y="0"/>
                  </a:lnTo>
                  <a:lnTo>
                    <a:pt x="8" y="0"/>
                  </a:lnTo>
                  <a:lnTo>
                    <a:pt x="4" y="4"/>
                  </a:lnTo>
                  <a:lnTo>
                    <a:pt x="2" y="6"/>
                  </a:lnTo>
                  <a:lnTo>
                    <a:pt x="0" y="12"/>
                  </a:lnTo>
                  <a:lnTo>
                    <a:pt x="0" y="12"/>
                  </a:lnTo>
                  <a:lnTo>
                    <a:pt x="2" y="16"/>
                  </a:lnTo>
                  <a:lnTo>
                    <a:pt x="4" y="20"/>
                  </a:lnTo>
                  <a:lnTo>
                    <a:pt x="8" y="22"/>
                  </a:lnTo>
                  <a:lnTo>
                    <a:pt x="12" y="22"/>
                  </a:lnTo>
                  <a:lnTo>
                    <a:pt x="12" y="22"/>
                  </a:lnTo>
                  <a:lnTo>
                    <a:pt x="16" y="22"/>
                  </a:lnTo>
                  <a:lnTo>
                    <a:pt x="20" y="20"/>
                  </a:lnTo>
                  <a:lnTo>
                    <a:pt x="22" y="16"/>
                  </a:lnTo>
                  <a:lnTo>
                    <a:pt x="24" y="12"/>
                  </a:lnTo>
                  <a:lnTo>
                    <a:pt x="24" y="12"/>
                  </a:lnTo>
                  <a:lnTo>
                    <a:pt x="22" y="6"/>
                  </a:lnTo>
                  <a:lnTo>
                    <a:pt x="20" y="4"/>
                  </a:lnTo>
                  <a:lnTo>
                    <a:pt x="16" y="0"/>
                  </a:lnTo>
                  <a:lnTo>
                    <a:pt x="12"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40" name="Freeform 238"/>
            <p:cNvSpPr/>
            <p:nvPr/>
          </p:nvSpPr>
          <p:spPr bwMode="auto">
            <a:xfrm>
              <a:off x="3732213" y="523875"/>
              <a:ext cx="38100" cy="38100"/>
            </a:xfrm>
            <a:custGeom>
              <a:avLst/>
              <a:gdLst/>
              <a:ahLst/>
              <a:cxnLst>
                <a:cxn ang="0">
                  <a:pos x="12" y="0"/>
                </a:cxn>
                <a:cxn ang="0">
                  <a:pos x="12" y="0"/>
                </a:cxn>
                <a:cxn ang="0">
                  <a:pos x="8" y="2"/>
                </a:cxn>
                <a:cxn ang="0">
                  <a:pos x="4" y="4"/>
                </a:cxn>
                <a:cxn ang="0">
                  <a:pos x="2" y="8"/>
                </a:cxn>
                <a:cxn ang="0">
                  <a:pos x="0" y="12"/>
                </a:cxn>
                <a:cxn ang="0">
                  <a:pos x="0" y="12"/>
                </a:cxn>
                <a:cxn ang="0">
                  <a:pos x="2" y="16"/>
                </a:cxn>
                <a:cxn ang="0">
                  <a:pos x="4" y="20"/>
                </a:cxn>
                <a:cxn ang="0">
                  <a:pos x="8" y="22"/>
                </a:cxn>
                <a:cxn ang="0">
                  <a:pos x="12" y="24"/>
                </a:cxn>
                <a:cxn ang="0">
                  <a:pos x="12" y="24"/>
                </a:cxn>
                <a:cxn ang="0">
                  <a:pos x="16" y="22"/>
                </a:cxn>
                <a:cxn ang="0">
                  <a:pos x="20" y="20"/>
                </a:cxn>
                <a:cxn ang="0">
                  <a:pos x="22" y="16"/>
                </a:cxn>
                <a:cxn ang="0">
                  <a:pos x="24" y="12"/>
                </a:cxn>
                <a:cxn ang="0">
                  <a:pos x="24" y="12"/>
                </a:cxn>
                <a:cxn ang="0">
                  <a:pos x="22" y="8"/>
                </a:cxn>
                <a:cxn ang="0">
                  <a:pos x="20" y="4"/>
                </a:cxn>
                <a:cxn ang="0">
                  <a:pos x="16" y="2"/>
                </a:cxn>
                <a:cxn ang="0">
                  <a:pos x="12" y="0"/>
                </a:cxn>
              </a:cxnLst>
              <a:rect l="0" t="0" r="r" b="b"/>
              <a:pathLst>
                <a:path w="24" h="24">
                  <a:moveTo>
                    <a:pt x="12" y="0"/>
                  </a:moveTo>
                  <a:lnTo>
                    <a:pt x="12" y="0"/>
                  </a:lnTo>
                  <a:lnTo>
                    <a:pt x="8" y="2"/>
                  </a:lnTo>
                  <a:lnTo>
                    <a:pt x="4" y="4"/>
                  </a:lnTo>
                  <a:lnTo>
                    <a:pt x="2" y="8"/>
                  </a:lnTo>
                  <a:lnTo>
                    <a:pt x="0" y="12"/>
                  </a:lnTo>
                  <a:lnTo>
                    <a:pt x="0" y="12"/>
                  </a:lnTo>
                  <a:lnTo>
                    <a:pt x="2" y="16"/>
                  </a:lnTo>
                  <a:lnTo>
                    <a:pt x="4" y="20"/>
                  </a:lnTo>
                  <a:lnTo>
                    <a:pt x="8" y="22"/>
                  </a:lnTo>
                  <a:lnTo>
                    <a:pt x="12" y="24"/>
                  </a:lnTo>
                  <a:lnTo>
                    <a:pt x="12" y="24"/>
                  </a:lnTo>
                  <a:lnTo>
                    <a:pt x="16" y="22"/>
                  </a:lnTo>
                  <a:lnTo>
                    <a:pt x="20" y="20"/>
                  </a:lnTo>
                  <a:lnTo>
                    <a:pt x="22" y="16"/>
                  </a:lnTo>
                  <a:lnTo>
                    <a:pt x="24" y="12"/>
                  </a:lnTo>
                  <a:lnTo>
                    <a:pt x="24" y="12"/>
                  </a:lnTo>
                  <a:lnTo>
                    <a:pt x="22" y="8"/>
                  </a:lnTo>
                  <a:lnTo>
                    <a:pt x="20" y="4"/>
                  </a:lnTo>
                  <a:lnTo>
                    <a:pt x="16" y="2"/>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41" name="Freeform 239"/>
            <p:cNvSpPr/>
            <p:nvPr/>
          </p:nvSpPr>
          <p:spPr bwMode="auto">
            <a:xfrm>
              <a:off x="3732213" y="523875"/>
              <a:ext cx="38100" cy="38100"/>
            </a:xfrm>
            <a:custGeom>
              <a:avLst/>
              <a:gdLst/>
              <a:ahLst/>
              <a:cxnLst>
                <a:cxn ang="0">
                  <a:pos x="12" y="0"/>
                </a:cxn>
                <a:cxn ang="0">
                  <a:pos x="12" y="0"/>
                </a:cxn>
                <a:cxn ang="0">
                  <a:pos x="8" y="2"/>
                </a:cxn>
                <a:cxn ang="0">
                  <a:pos x="4" y="4"/>
                </a:cxn>
                <a:cxn ang="0">
                  <a:pos x="2" y="8"/>
                </a:cxn>
                <a:cxn ang="0">
                  <a:pos x="0" y="12"/>
                </a:cxn>
                <a:cxn ang="0">
                  <a:pos x="0" y="12"/>
                </a:cxn>
                <a:cxn ang="0">
                  <a:pos x="2" y="16"/>
                </a:cxn>
                <a:cxn ang="0">
                  <a:pos x="4" y="20"/>
                </a:cxn>
                <a:cxn ang="0">
                  <a:pos x="8" y="22"/>
                </a:cxn>
                <a:cxn ang="0">
                  <a:pos x="12" y="24"/>
                </a:cxn>
                <a:cxn ang="0">
                  <a:pos x="12" y="24"/>
                </a:cxn>
                <a:cxn ang="0">
                  <a:pos x="16" y="22"/>
                </a:cxn>
                <a:cxn ang="0">
                  <a:pos x="20" y="20"/>
                </a:cxn>
                <a:cxn ang="0">
                  <a:pos x="22" y="16"/>
                </a:cxn>
                <a:cxn ang="0">
                  <a:pos x="24" y="12"/>
                </a:cxn>
                <a:cxn ang="0">
                  <a:pos x="24" y="12"/>
                </a:cxn>
                <a:cxn ang="0">
                  <a:pos x="22" y="8"/>
                </a:cxn>
                <a:cxn ang="0">
                  <a:pos x="20" y="4"/>
                </a:cxn>
                <a:cxn ang="0">
                  <a:pos x="16" y="2"/>
                </a:cxn>
                <a:cxn ang="0">
                  <a:pos x="12" y="0"/>
                </a:cxn>
              </a:cxnLst>
              <a:rect l="0" t="0" r="r" b="b"/>
              <a:pathLst>
                <a:path w="24" h="24">
                  <a:moveTo>
                    <a:pt x="12" y="0"/>
                  </a:moveTo>
                  <a:lnTo>
                    <a:pt x="12" y="0"/>
                  </a:lnTo>
                  <a:lnTo>
                    <a:pt x="8" y="2"/>
                  </a:lnTo>
                  <a:lnTo>
                    <a:pt x="4" y="4"/>
                  </a:lnTo>
                  <a:lnTo>
                    <a:pt x="2" y="8"/>
                  </a:lnTo>
                  <a:lnTo>
                    <a:pt x="0" y="12"/>
                  </a:lnTo>
                  <a:lnTo>
                    <a:pt x="0" y="12"/>
                  </a:lnTo>
                  <a:lnTo>
                    <a:pt x="2" y="16"/>
                  </a:lnTo>
                  <a:lnTo>
                    <a:pt x="4" y="20"/>
                  </a:lnTo>
                  <a:lnTo>
                    <a:pt x="8" y="22"/>
                  </a:lnTo>
                  <a:lnTo>
                    <a:pt x="12" y="24"/>
                  </a:lnTo>
                  <a:lnTo>
                    <a:pt x="12" y="24"/>
                  </a:lnTo>
                  <a:lnTo>
                    <a:pt x="16" y="22"/>
                  </a:lnTo>
                  <a:lnTo>
                    <a:pt x="20" y="20"/>
                  </a:lnTo>
                  <a:lnTo>
                    <a:pt x="22" y="16"/>
                  </a:lnTo>
                  <a:lnTo>
                    <a:pt x="24" y="12"/>
                  </a:lnTo>
                  <a:lnTo>
                    <a:pt x="24" y="12"/>
                  </a:lnTo>
                  <a:lnTo>
                    <a:pt x="22" y="8"/>
                  </a:lnTo>
                  <a:lnTo>
                    <a:pt x="20" y="4"/>
                  </a:lnTo>
                  <a:lnTo>
                    <a:pt x="16" y="2"/>
                  </a:lnTo>
                  <a:lnTo>
                    <a:pt x="12"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42" name="Freeform 240"/>
            <p:cNvSpPr/>
            <p:nvPr/>
          </p:nvSpPr>
          <p:spPr bwMode="auto">
            <a:xfrm>
              <a:off x="4106863" y="739775"/>
              <a:ext cx="34925" cy="34925"/>
            </a:xfrm>
            <a:custGeom>
              <a:avLst/>
              <a:gdLst/>
              <a:ahLst/>
              <a:cxnLst>
                <a:cxn ang="0">
                  <a:pos x="12" y="0"/>
                </a:cxn>
                <a:cxn ang="0">
                  <a:pos x="12" y="0"/>
                </a:cxn>
                <a:cxn ang="0">
                  <a:pos x="6" y="0"/>
                </a:cxn>
                <a:cxn ang="0">
                  <a:pos x="4" y="2"/>
                </a:cxn>
                <a:cxn ang="0">
                  <a:pos x="0" y="6"/>
                </a:cxn>
                <a:cxn ang="0">
                  <a:pos x="0" y="10"/>
                </a:cxn>
                <a:cxn ang="0">
                  <a:pos x="0" y="10"/>
                </a:cxn>
                <a:cxn ang="0">
                  <a:pos x="0" y="14"/>
                </a:cxn>
                <a:cxn ang="0">
                  <a:pos x="4" y="18"/>
                </a:cxn>
                <a:cxn ang="0">
                  <a:pos x="6" y="20"/>
                </a:cxn>
                <a:cxn ang="0">
                  <a:pos x="12" y="22"/>
                </a:cxn>
                <a:cxn ang="0">
                  <a:pos x="12" y="22"/>
                </a:cxn>
                <a:cxn ang="0">
                  <a:pos x="16" y="20"/>
                </a:cxn>
                <a:cxn ang="0">
                  <a:pos x="20" y="18"/>
                </a:cxn>
                <a:cxn ang="0">
                  <a:pos x="22" y="14"/>
                </a:cxn>
                <a:cxn ang="0">
                  <a:pos x="22" y="10"/>
                </a:cxn>
                <a:cxn ang="0">
                  <a:pos x="22" y="10"/>
                </a:cxn>
                <a:cxn ang="0">
                  <a:pos x="22" y="6"/>
                </a:cxn>
                <a:cxn ang="0">
                  <a:pos x="20" y="2"/>
                </a:cxn>
                <a:cxn ang="0">
                  <a:pos x="16" y="0"/>
                </a:cxn>
                <a:cxn ang="0">
                  <a:pos x="12" y="0"/>
                </a:cxn>
              </a:cxnLst>
              <a:rect l="0" t="0" r="r" b="b"/>
              <a:pathLst>
                <a:path w="22" h="22">
                  <a:moveTo>
                    <a:pt x="12" y="0"/>
                  </a:moveTo>
                  <a:lnTo>
                    <a:pt x="12" y="0"/>
                  </a:lnTo>
                  <a:lnTo>
                    <a:pt x="6" y="0"/>
                  </a:lnTo>
                  <a:lnTo>
                    <a:pt x="4" y="2"/>
                  </a:lnTo>
                  <a:lnTo>
                    <a:pt x="0" y="6"/>
                  </a:lnTo>
                  <a:lnTo>
                    <a:pt x="0" y="10"/>
                  </a:lnTo>
                  <a:lnTo>
                    <a:pt x="0" y="10"/>
                  </a:lnTo>
                  <a:lnTo>
                    <a:pt x="0" y="14"/>
                  </a:lnTo>
                  <a:lnTo>
                    <a:pt x="4" y="18"/>
                  </a:lnTo>
                  <a:lnTo>
                    <a:pt x="6" y="20"/>
                  </a:lnTo>
                  <a:lnTo>
                    <a:pt x="12" y="22"/>
                  </a:lnTo>
                  <a:lnTo>
                    <a:pt x="12" y="22"/>
                  </a:lnTo>
                  <a:lnTo>
                    <a:pt x="16" y="20"/>
                  </a:lnTo>
                  <a:lnTo>
                    <a:pt x="20" y="18"/>
                  </a:lnTo>
                  <a:lnTo>
                    <a:pt x="22" y="14"/>
                  </a:lnTo>
                  <a:lnTo>
                    <a:pt x="22" y="10"/>
                  </a:lnTo>
                  <a:lnTo>
                    <a:pt x="22" y="10"/>
                  </a:lnTo>
                  <a:lnTo>
                    <a:pt x="22" y="6"/>
                  </a:lnTo>
                  <a:lnTo>
                    <a:pt x="20" y="2"/>
                  </a:lnTo>
                  <a:lnTo>
                    <a:pt x="16" y="0"/>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43" name="Freeform 241"/>
            <p:cNvSpPr/>
            <p:nvPr/>
          </p:nvSpPr>
          <p:spPr bwMode="auto">
            <a:xfrm>
              <a:off x="4106863" y="739775"/>
              <a:ext cx="34925" cy="34925"/>
            </a:xfrm>
            <a:custGeom>
              <a:avLst/>
              <a:gdLst/>
              <a:ahLst/>
              <a:cxnLst>
                <a:cxn ang="0">
                  <a:pos x="12" y="0"/>
                </a:cxn>
                <a:cxn ang="0">
                  <a:pos x="12" y="0"/>
                </a:cxn>
                <a:cxn ang="0">
                  <a:pos x="6" y="0"/>
                </a:cxn>
                <a:cxn ang="0">
                  <a:pos x="4" y="2"/>
                </a:cxn>
                <a:cxn ang="0">
                  <a:pos x="0" y="6"/>
                </a:cxn>
                <a:cxn ang="0">
                  <a:pos x="0" y="10"/>
                </a:cxn>
                <a:cxn ang="0">
                  <a:pos x="0" y="10"/>
                </a:cxn>
                <a:cxn ang="0">
                  <a:pos x="0" y="14"/>
                </a:cxn>
                <a:cxn ang="0">
                  <a:pos x="4" y="18"/>
                </a:cxn>
                <a:cxn ang="0">
                  <a:pos x="6" y="20"/>
                </a:cxn>
                <a:cxn ang="0">
                  <a:pos x="12" y="22"/>
                </a:cxn>
                <a:cxn ang="0">
                  <a:pos x="12" y="22"/>
                </a:cxn>
                <a:cxn ang="0">
                  <a:pos x="16" y="20"/>
                </a:cxn>
                <a:cxn ang="0">
                  <a:pos x="20" y="18"/>
                </a:cxn>
                <a:cxn ang="0">
                  <a:pos x="22" y="14"/>
                </a:cxn>
                <a:cxn ang="0">
                  <a:pos x="22" y="10"/>
                </a:cxn>
                <a:cxn ang="0">
                  <a:pos x="22" y="10"/>
                </a:cxn>
                <a:cxn ang="0">
                  <a:pos x="22" y="6"/>
                </a:cxn>
                <a:cxn ang="0">
                  <a:pos x="20" y="2"/>
                </a:cxn>
                <a:cxn ang="0">
                  <a:pos x="16" y="0"/>
                </a:cxn>
                <a:cxn ang="0">
                  <a:pos x="12" y="0"/>
                </a:cxn>
              </a:cxnLst>
              <a:rect l="0" t="0" r="r" b="b"/>
              <a:pathLst>
                <a:path w="22" h="22">
                  <a:moveTo>
                    <a:pt x="12" y="0"/>
                  </a:moveTo>
                  <a:lnTo>
                    <a:pt x="12" y="0"/>
                  </a:lnTo>
                  <a:lnTo>
                    <a:pt x="6" y="0"/>
                  </a:lnTo>
                  <a:lnTo>
                    <a:pt x="4" y="2"/>
                  </a:lnTo>
                  <a:lnTo>
                    <a:pt x="0" y="6"/>
                  </a:lnTo>
                  <a:lnTo>
                    <a:pt x="0" y="10"/>
                  </a:lnTo>
                  <a:lnTo>
                    <a:pt x="0" y="10"/>
                  </a:lnTo>
                  <a:lnTo>
                    <a:pt x="0" y="14"/>
                  </a:lnTo>
                  <a:lnTo>
                    <a:pt x="4" y="18"/>
                  </a:lnTo>
                  <a:lnTo>
                    <a:pt x="6" y="20"/>
                  </a:lnTo>
                  <a:lnTo>
                    <a:pt x="12" y="22"/>
                  </a:lnTo>
                  <a:lnTo>
                    <a:pt x="12" y="22"/>
                  </a:lnTo>
                  <a:lnTo>
                    <a:pt x="16" y="20"/>
                  </a:lnTo>
                  <a:lnTo>
                    <a:pt x="20" y="18"/>
                  </a:lnTo>
                  <a:lnTo>
                    <a:pt x="22" y="14"/>
                  </a:lnTo>
                  <a:lnTo>
                    <a:pt x="22" y="10"/>
                  </a:lnTo>
                  <a:lnTo>
                    <a:pt x="22" y="10"/>
                  </a:lnTo>
                  <a:lnTo>
                    <a:pt x="22" y="6"/>
                  </a:lnTo>
                  <a:lnTo>
                    <a:pt x="20" y="2"/>
                  </a:lnTo>
                  <a:lnTo>
                    <a:pt x="16" y="0"/>
                  </a:lnTo>
                  <a:lnTo>
                    <a:pt x="12"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44" name="Freeform 242"/>
            <p:cNvSpPr/>
            <p:nvPr/>
          </p:nvSpPr>
          <p:spPr bwMode="auto">
            <a:xfrm>
              <a:off x="5745163" y="196850"/>
              <a:ext cx="34925" cy="34925"/>
            </a:xfrm>
            <a:custGeom>
              <a:avLst/>
              <a:gdLst/>
              <a:ahLst/>
              <a:cxnLst>
                <a:cxn ang="0">
                  <a:pos x="10" y="0"/>
                </a:cxn>
                <a:cxn ang="0">
                  <a:pos x="10" y="0"/>
                </a:cxn>
                <a:cxn ang="0">
                  <a:pos x="6" y="0"/>
                </a:cxn>
                <a:cxn ang="0">
                  <a:pos x="2" y="2"/>
                </a:cxn>
                <a:cxn ang="0">
                  <a:pos x="0" y="6"/>
                </a:cxn>
                <a:cxn ang="0">
                  <a:pos x="0" y="10"/>
                </a:cxn>
                <a:cxn ang="0">
                  <a:pos x="0" y="10"/>
                </a:cxn>
                <a:cxn ang="0">
                  <a:pos x="0" y="14"/>
                </a:cxn>
                <a:cxn ang="0">
                  <a:pos x="2" y="18"/>
                </a:cxn>
                <a:cxn ang="0">
                  <a:pos x="6" y="20"/>
                </a:cxn>
                <a:cxn ang="0">
                  <a:pos x="10" y="22"/>
                </a:cxn>
                <a:cxn ang="0">
                  <a:pos x="10" y="22"/>
                </a:cxn>
                <a:cxn ang="0">
                  <a:pos x="14" y="20"/>
                </a:cxn>
                <a:cxn ang="0">
                  <a:pos x="18" y="18"/>
                </a:cxn>
                <a:cxn ang="0">
                  <a:pos x="20" y="14"/>
                </a:cxn>
                <a:cxn ang="0">
                  <a:pos x="22" y="10"/>
                </a:cxn>
                <a:cxn ang="0">
                  <a:pos x="22" y="10"/>
                </a:cxn>
                <a:cxn ang="0">
                  <a:pos x="20" y="6"/>
                </a:cxn>
                <a:cxn ang="0">
                  <a:pos x="18" y="2"/>
                </a:cxn>
                <a:cxn ang="0">
                  <a:pos x="14" y="0"/>
                </a:cxn>
                <a:cxn ang="0">
                  <a:pos x="10" y="0"/>
                </a:cxn>
              </a:cxnLst>
              <a:rect l="0" t="0" r="r" b="b"/>
              <a:pathLst>
                <a:path w="22" h="22">
                  <a:moveTo>
                    <a:pt x="10" y="0"/>
                  </a:moveTo>
                  <a:lnTo>
                    <a:pt x="10" y="0"/>
                  </a:lnTo>
                  <a:lnTo>
                    <a:pt x="6" y="0"/>
                  </a:lnTo>
                  <a:lnTo>
                    <a:pt x="2" y="2"/>
                  </a:lnTo>
                  <a:lnTo>
                    <a:pt x="0" y="6"/>
                  </a:lnTo>
                  <a:lnTo>
                    <a:pt x="0" y="10"/>
                  </a:lnTo>
                  <a:lnTo>
                    <a:pt x="0" y="10"/>
                  </a:lnTo>
                  <a:lnTo>
                    <a:pt x="0" y="14"/>
                  </a:lnTo>
                  <a:lnTo>
                    <a:pt x="2" y="18"/>
                  </a:lnTo>
                  <a:lnTo>
                    <a:pt x="6" y="20"/>
                  </a:lnTo>
                  <a:lnTo>
                    <a:pt x="10" y="22"/>
                  </a:lnTo>
                  <a:lnTo>
                    <a:pt x="10" y="22"/>
                  </a:lnTo>
                  <a:lnTo>
                    <a:pt x="14" y="20"/>
                  </a:lnTo>
                  <a:lnTo>
                    <a:pt x="18" y="18"/>
                  </a:lnTo>
                  <a:lnTo>
                    <a:pt x="20" y="14"/>
                  </a:lnTo>
                  <a:lnTo>
                    <a:pt x="22" y="10"/>
                  </a:lnTo>
                  <a:lnTo>
                    <a:pt x="22" y="10"/>
                  </a:lnTo>
                  <a:lnTo>
                    <a:pt x="20" y="6"/>
                  </a:lnTo>
                  <a:lnTo>
                    <a:pt x="18" y="2"/>
                  </a:lnTo>
                  <a:lnTo>
                    <a:pt x="14" y="0"/>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45" name="Freeform 243"/>
            <p:cNvSpPr/>
            <p:nvPr/>
          </p:nvSpPr>
          <p:spPr bwMode="auto">
            <a:xfrm>
              <a:off x="5745163" y="196850"/>
              <a:ext cx="34925" cy="34925"/>
            </a:xfrm>
            <a:custGeom>
              <a:avLst/>
              <a:gdLst/>
              <a:ahLst/>
              <a:cxnLst>
                <a:cxn ang="0">
                  <a:pos x="10" y="0"/>
                </a:cxn>
                <a:cxn ang="0">
                  <a:pos x="10" y="0"/>
                </a:cxn>
                <a:cxn ang="0">
                  <a:pos x="6" y="0"/>
                </a:cxn>
                <a:cxn ang="0">
                  <a:pos x="2" y="2"/>
                </a:cxn>
                <a:cxn ang="0">
                  <a:pos x="0" y="6"/>
                </a:cxn>
                <a:cxn ang="0">
                  <a:pos x="0" y="10"/>
                </a:cxn>
                <a:cxn ang="0">
                  <a:pos x="0" y="10"/>
                </a:cxn>
                <a:cxn ang="0">
                  <a:pos x="0" y="14"/>
                </a:cxn>
                <a:cxn ang="0">
                  <a:pos x="2" y="18"/>
                </a:cxn>
                <a:cxn ang="0">
                  <a:pos x="6" y="20"/>
                </a:cxn>
                <a:cxn ang="0">
                  <a:pos x="10" y="22"/>
                </a:cxn>
                <a:cxn ang="0">
                  <a:pos x="10" y="22"/>
                </a:cxn>
                <a:cxn ang="0">
                  <a:pos x="14" y="20"/>
                </a:cxn>
                <a:cxn ang="0">
                  <a:pos x="18" y="18"/>
                </a:cxn>
                <a:cxn ang="0">
                  <a:pos x="20" y="14"/>
                </a:cxn>
                <a:cxn ang="0">
                  <a:pos x="22" y="10"/>
                </a:cxn>
                <a:cxn ang="0">
                  <a:pos x="22" y="10"/>
                </a:cxn>
                <a:cxn ang="0">
                  <a:pos x="20" y="6"/>
                </a:cxn>
                <a:cxn ang="0">
                  <a:pos x="18" y="2"/>
                </a:cxn>
                <a:cxn ang="0">
                  <a:pos x="14" y="0"/>
                </a:cxn>
                <a:cxn ang="0">
                  <a:pos x="10" y="0"/>
                </a:cxn>
              </a:cxnLst>
              <a:rect l="0" t="0" r="r" b="b"/>
              <a:pathLst>
                <a:path w="22" h="22">
                  <a:moveTo>
                    <a:pt x="10" y="0"/>
                  </a:moveTo>
                  <a:lnTo>
                    <a:pt x="10" y="0"/>
                  </a:lnTo>
                  <a:lnTo>
                    <a:pt x="6" y="0"/>
                  </a:lnTo>
                  <a:lnTo>
                    <a:pt x="2" y="2"/>
                  </a:lnTo>
                  <a:lnTo>
                    <a:pt x="0" y="6"/>
                  </a:lnTo>
                  <a:lnTo>
                    <a:pt x="0" y="10"/>
                  </a:lnTo>
                  <a:lnTo>
                    <a:pt x="0" y="10"/>
                  </a:lnTo>
                  <a:lnTo>
                    <a:pt x="0" y="14"/>
                  </a:lnTo>
                  <a:lnTo>
                    <a:pt x="2" y="18"/>
                  </a:lnTo>
                  <a:lnTo>
                    <a:pt x="6" y="20"/>
                  </a:lnTo>
                  <a:lnTo>
                    <a:pt x="10" y="22"/>
                  </a:lnTo>
                  <a:lnTo>
                    <a:pt x="10" y="22"/>
                  </a:lnTo>
                  <a:lnTo>
                    <a:pt x="14" y="20"/>
                  </a:lnTo>
                  <a:lnTo>
                    <a:pt x="18" y="18"/>
                  </a:lnTo>
                  <a:lnTo>
                    <a:pt x="20" y="14"/>
                  </a:lnTo>
                  <a:lnTo>
                    <a:pt x="22" y="10"/>
                  </a:lnTo>
                  <a:lnTo>
                    <a:pt x="22" y="10"/>
                  </a:lnTo>
                  <a:lnTo>
                    <a:pt x="20" y="6"/>
                  </a:lnTo>
                  <a:lnTo>
                    <a:pt x="18" y="2"/>
                  </a:lnTo>
                  <a:lnTo>
                    <a:pt x="14" y="0"/>
                  </a:lnTo>
                  <a:lnTo>
                    <a:pt x="10"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46" name="Freeform 244"/>
            <p:cNvSpPr/>
            <p:nvPr/>
          </p:nvSpPr>
          <p:spPr bwMode="auto">
            <a:xfrm>
              <a:off x="2332038" y="1114425"/>
              <a:ext cx="53975" cy="53975"/>
            </a:xfrm>
            <a:custGeom>
              <a:avLst/>
              <a:gdLst/>
              <a:ahLst/>
              <a:cxnLst>
                <a:cxn ang="0">
                  <a:pos x="18" y="0"/>
                </a:cxn>
                <a:cxn ang="0">
                  <a:pos x="18" y="0"/>
                </a:cxn>
                <a:cxn ang="0">
                  <a:pos x="10" y="2"/>
                </a:cxn>
                <a:cxn ang="0">
                  <a:pos x="6" y="6"/>
                </a:cxn>
                <a:cxn ang="0">
                  <a:pos x="2" y="10"/>
                </a:cxn>
                <a:cxn ang="0">
                  <a:pos x="0" y="18"/>
                </a:cxn>
                <a:cxn ang="0">
                  <a:pos x="0" y="18"/>
                </a:cxn>
                <a:cxn ang="0">
                  <a:pos x="2" y="24"/>
                </a:cxn>
                <a:cxn ang="0">
                  <a:pos x="6" y="30"/>
                </a:cxn>
                <a:cxn ang="0">
                  <a:pos x="10" y="32"/>
                </a:cxn>
                <a:cxn ang="0">
                  <a:pos x="18" y="34"/>
                </a:cxn>
                <a:cxn ang="0">
                  <a:pos x="18" y="34"/>
                </a:cxn>
                <a:cxn ang="0">
                  <a:pos x="24" y="32"/>
                </a:cxn>
                <a:cxn ang="0">
                  <a:pos x="30" y="30"/>
                </a:cxn>
                <a:cxn ang="0">
                  <a:pos x="32" y="24"/>
                </a:cxn>
                <a:cxn ang="0">
                  <a:pos x="34" y="18"/>
                </a:cxn>
                <a:cxn ang="0">
                  <a:pos x="34" y="18"/>
                </a:cxn>
                <a:cxn ang="0">
                  <a:pos x="32" y="10"/>
                </a:cxn>
                <a:cxn ang="0">
                  <a:pos x="30" y="6"/>
                </a:cxn>
                <a:cxn ang="0">
                  <a:pos x="24" y="2"/>
                </a:cxn>
                <a:cxn ang="0">
                  <a:pos x="18" y="0"/>
                </a:cxn>
              </a:cxnLst>
              <a:rect l="0" t="0" r="r" b="b"/>
              <a:pathLst>
                <a:path w="34" h="34">
                  <a:moveTo>
                    <a:pt x="18" y="0"/>
                  </a:moveTo>
                  <a:lnTo>
                    <a:pt x="18" y="0"/>
                  </a:lnTo>
                  <a:lnTo>
                    <a:pt x="10" y="2"/>
                  </a:lnTo>
                  <a:lnTo>
                    <a:pt x="6" y="6"/>
                  </a:lnTo>
                  <a:lnTo>
                    <a:pt x="2" y="10"/>
                  </a:lnTo>
                  <a:lnTo>
                    <a:pt x="0" y="18"/>
                  </a:lnTo>
                  <a:lnTo>
                    <a:pt x="0" y="18"/>
                  </a:lnTo>
                  <a:lnTo>
                    <a:pt x="2" y="24"/>
                  </a:lnTo>
                  <a:lnTo>
                    <a:pt x="6" y="30"/>
                  </a:lnTo>
                  <a:lnTo>
                    <a:pt x="10" y="32"/>
                  </a:lnTo>
                  <a:lnTo>
                    <a:pt x="18" y="34"/>
                  </a:lnTo>
                  <a:lnTo>
                    <a:pt x="18" y="34"/>
                  </a:lnTo>
                  <a:lnTo>
                    <a:pt x="24" y="32"/>
                  </a:lnTo>
                  <a:lnTo>
                    <a:pt x="30" y="30"/>
                  </a:lnTo>
                  <a:lnTo>
                    <a:pt x="32" y="24"/>
                  </a:lnTo>
                  <a:lnTo>
                    <a:pt x="34" y="18"/>
                  </a:lnTo>
                  <a:lnTo>
                    <a:pt x="34" y="18"/>
                  </a:lnTo>
                  <a:lnTo>
                    <a:pt x="32" y="10"/>
                  </a:lnTo>
                  <a:lnTo>
                    <a:pt x="30" y="6"/>
                  </a:lnTo>
                  <a:lnTo>
                    <a:pt x="24" y="2"/>
                  </a:lnTo>
                  <a:lnTo>
                    <a:pt x="1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47" name="Freeform 245"/>
            <p:cNvSpPr/>
            <p:nvPr/>
          </p:nvSpPr>
          <p:spPr bwMode="auto">
            <a:xfrm>
              <a:off x="2332038" y="1114425"/>
              <a:ext cx="53975" cy="53975"/>
            </a:xfrm>
            <a:custGeom>
              <a:avLst/>
              <a:gdLst/>
              <a:ahLst/>
              <a:cxnLst>
                <a:cxn ang="0">
                  <a:pos x="18" y="0"/>
                </a:cxn>
                <a:cxn ang="0">
                  <a:pos x="18" y="0"/>
                </a:cxn>
                <a:cxn ang="0">
                  <a:pos x="10" y="2"/>
                </a:cxn>
                <a:cxn ang="0">
                  <a:pos x="6" y="6"/>
                </a:cxn>
                <a:cxn ang="0">
                  <a:pos x="2" y="10"/>
                </a:cxn>
                <a:cxn ang="0">
                  <a:pos x="0" y="18"/>
                </a:cxn>
                <a:cxn ang="0">
                  <a:pos x="0" y="18"/>
                </a:cxn>
                <a:cxn ang="0">
                  <a:pos x="2" y="24"/>
                </a:cxn>
                <a:cxn ang="0">
                  <a:pos x="6" y="30"/>
                </a:cxn>
                <a:cxn ang="0">
                  <a:pos x="10" y="32"/>
                </a:cxn>
                <a:cxn ang="0">
                  <a:pos x="18" y="34"/>
                </a:cxn>
                <a:cxn ang="0">
                  <a:pos x="18" y="34"/>
                </a:cxn>
                <a:cxn ang="0">
                  <a:pos x="24" y="32"/>
                </a:cxn>
                <a:cxn ang="0">
                  <a:pos x="30" y="30"/>
                </a:cxn>
                <a:cxn ang="0">
                  <a:pos x="32" y="24"/>
                </a:cxn>
                <a:cxn ang="0">
                  <a:pos x="34" y="18"/>
                </a:cxn>
                <a:cxn ang="0">
                  <a:pos x="34" y="18"/>
                </a:cxn>
                <a:cxn ang="0">
                  <a:pos x="32" y="10"/>
                </a:cxn>
                <a:cxn ang="0">
                  <a:pos x="30" y="6"/>
                </a:cxn>
                <a:cxn ang="0">
                  <a:pos x="24" y="2"/>
                </a:cxn>
                <a:cxn ang="0">
                  <a:pos x="18" y="0"/>
                </a:cxn>
              </a:cxnLst>
              <a:rect l="0" t="0" r="r" b="b"/>
              <a:pathLst>
                <a:path w="34" h="34">
                  <a:moveTo>
                    <a:pt x="18" y="0"/>
                  </a:moveTo>
                  <a:lnTo>
                    <a:pt x="18" y="0"/>
                  </a:lnTo>
                  <a:lnTo>
                    <a:pt x="10" y="2"/>
                  </a:lnTo>
                  <a:lnTo>
                    <a:pt x="6" y="6"/>
                  </a:lnTo>
                  <a:lnTo>
                    <a:pt x="2" y="10"/>
                  </a:lnTo>
                  <a:lnTo>
                    <a:pt x="0" y="18"/>
                  </a:lnTo>
                  <a:lnTo>
                    <a:pt x="0" y="18"/>
                  </a:lnTo>
                  <a:lnTo>
                    <a:pt x="2" y="24"/>
                  </a:lnTo>
                  <a:lnTo>
                    <a:pt x="6" y="30"/>
                  </a:lnTo>
                  <a:lnTo>
                    <a:pt x="10" y="32"/>
                  </a:lnTo>
                  <a:lnTo>
                    <a:pt x="18" y="34"/>
                  </a:lnTo>
                  <a:lnTo>
                    <a:pt x="18" y="34"/>
                  </a:lnTo>
                  <a:lnTo>
                    <a:pt x="24" y="32"/>
                  </a:lnTo>
                  <a:lnTo>
                    <a:pt x="30" y="30"/>
                  </a:lnTo>
                  <a:lnTo>
                    <a:pt x="32" y="24"/>
                  </a:lnTo>
                  <a:lnTo>
                    <a:pt x="34" y="18"/>
                  </a:lnTo>
                  <a:lnTo>
                    <a:pt x="34" y="18"/>
                  </a:lnTo>
                  <a:lnTo>
                    <a:pt x="32" y="10"/>
                  </a:lnTo>
                  <a:lnTo>
                    <a:pt x="30" y="6"/>
                  </a:lnTo>
                  <a:lnTo>
                    <a:pt x="24" y="2"/>
                  </a:lnTo>
                  <a:lnTo>
                    <a:pt x="1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48" name="Freeform 246"/>
            <p:cNvSpPr/>
            <p:nvPr/>
          </p:nvSpPr>
          <p:spPr bwMode="auto">
            <a:xfrm>
              <a:off x="1550988" y="1187450"/>
              <a:ext cx="53975" cy="50800"/>
            </a:xfrm>
            <a:custGeom>
              <a:avLst/>
              <a:gdLst/>
              <a:ahLst/>
              <a:cxnLst>
                <a:cxn ang="0">
                  <a:pos x="16" y="0"/>
                </a:cxn>
                <a:cxn ang="0">
                  <a:pos x="16" y="0"/>
                </a:cxn>
                <a:cxn ang="0">
                  <a:pos x="10" y="0"/>
                </a:cxn>
                <a:cxn ang="0">
                  <a:pos x="4" y="4"/>
                </a:cxn>
                <a:cxn ang="0">
                  <a:pos x="0" y="10"/>
                </a:cxn>
                <a:cxn ang="0">
                  <a:pos x="0" y="16"/>
                </a:cxn>
                <a:cxn ang="0">
                  <a:pos x="0" y="16"/>
                </a:cxn>
                <a:cxn ang="0">
                  <a:pos x="0" y="22"/>
                </a:cxn>
                <a:cxn ang="0">
                  <a:pos x="4" y="28"/>
                </a:cxn>
                <a:cxn ang="0">
                  <a:pos x="10" y="32"/>
                </a:cxn>
                <a:cxn ang="0">
                  <a:pos x="16" y="32"/>
                </a:cxn>
                <a:cxn ang="0">
                  <a:pos x="16" y="32"/>
                </a:cxn>
                <a:cxn ang="0">
                  <a:pos x="22" y="32"/>
                </a:cxn>
                <a:cxn ang="0">
                  <a:pos x="28" y="28"/>
                </a:cxn>
                <a:cxn ang="0">
                  <a:pos x="32" y="22"/>
                </a:cxn>
                <a:cxn ang="0">
                  <a:pos x="34" y="16"/>
                </a:cxn>
                <a:cxn ang="0">
                  <a:pos x="34" y="16"/>
                </a:cxn>
                <a:cxn ang="0">
                  <a:pos x="32" y="10"/>
                </a:cxn>
                <a:cxn ang="0">
                  <a:pos x="28" y="4"/>
                </a:cxn>
                <a:cxn ang="0">
                  <a:pos x="22" y="0"/>
                </a:cxn>
                <a:cxn ang="0">
                  <a:pos x="16" y="0"/>
                </a:cxn>
              </a:cxnLst>
              <a:rect l="0" t="0" r="r" b="b"/>
              <a:pathLst>
                <a:path w="34" h="32">
                  <a:moveTo>
                    <a:pt x="16" y="0"/>
                  </a:moveTo>
                  <a:lnTo>
                    <a:pt x="16" y="0"/>
                  </a:lnTo>
                  <a:lnTo>
                    <a:pt x="10" y="0"/>
                  </a:lnTo>
                  <a:lnTo>
                    <a:pt x="4" y="4"/>
                  </a:lnTo>
                  <a:lnTo>
                    <a:pt x="0" y="10"/>
                  </a:lnTo>
                  <a:lnTo>
                    <a:pt x="0" y="16"/>
                  </a:lnTo>
                  <a:lnTo>
                    <a:pt x="0" y="16"/>
                  </a:lnTo>
                  <a:lnTo>
                    <a:pt x="0" y="22"/>
                  </a:lnTo>
                  <a:lnTo>
                    <a:pt x="4" y="28"/>
                  </a:lnTo>
                  <a:lnTo>
                    <a:pt x="10" y="32"/>
                  </a:lnTo>
                  <a:lnTo>
                    <a:pt x="16" y="32"/>
                  </a:lnTo>
                  <a:lnTo>
                    <a:pt x="16" y="32"/>
                  </a:lnTo>
                  <a:lnTo>
                    <a:pt x="22" y="32"/>
                  </a:lnTo>
                  <a:lnTo>
                    <a:pt x="28" y="28"/>
                  </a:lnTo>
                  <a:lnTo>
                    <a:pt x="32" y="22"/>
                  </a:lnTo>
                  <a:lnTo>
                    <a:pt x="34" y="16"/>
                  </a:lnTo>
                  <a:lnTo>
                    <a:pt x="34" y="16"/>
                  </a:lnTo>
                  <a:lnTo>
                    <a:pt x="32" y="10"/>
                  </a:lnTo>
                  <a:lnTo>
                    <a:pt x="28" y="4"/>
                  </a:lnTo>
                  <a:lnTo>
                    <a:pt x="22" y="0"/>
                  </a:lnTo>
                  <a:lnTo>
                    <a:pt x="1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49" name="Freeform 247"/>
            <p:cNvSpPr/>
            <p:nvPr/>
          </p:nvSpPr>
          <p:spPr bwMode="auto">
            <a:xfrm>
              <a:off x="1550988" y="1187450"/>
              <a:ext cx="53975" cy="50800"/>
            </a:xfrm>
            <a:custGeom>
              <a:avLst/>
              <a:gdLst/>
              <a:ahLst/>
              <a:cxnLst>
                <a:cxn ang="0">
                  <a:pos x="16" y="0"/>
                </a:cxn>
                <a:cxn ang="0">
                  <a:pos x="16" y="0"/>
                </a:cxn>
                <a:cxn ang="0">
                  <a:pos x="10" y="0"/>
                </a:cxn>
                <a:cxn ang="0">
                  <a:pos x="4" y="4"/>
                </a:cxn>
                <a:cxn ang="0">
                  <a:pos x="0" y="10"/>
                </a:cxn>
                <a:cxn ang="0">
                  <a:pos x="0" y="16"/>
                </a:cxn>
                <a:cxn ang="0">
                  <a:pos x="0" y="16"/>
                </a:cxn>
                <a:cxn ang="0">
                  <a:pos x="0" y="22"/>
                </a:cxn>
                <a:cxn ang="0">
                  <a:pos x="4" y="28"/>
                </a:cxn>
                <a:cxn ang="0">
                  <a:pos x="10" y="32"/>
                </a:cxn>
                <a:cxn ang="0">
                  <a:pos x="16" y="32"/>
                </a:cxn>
                <a:cxn ang="0">
                  <a:pos x="16" y="32"/>
                </a:cxn>
                <a:cxn ang="0">
                  <a:pos x="22" y="32"/>
                </a:cxn>
                <a:cxn ang="0">
                  <a:pos x="28" y="28"/>
                </a:cxn>
                <a:cxn ang="0">
                  <a:pos x="32" y="22"/>
                </a:cxn>
                <a:cxn ang="0">
                  <a:pos x="34" y="16"/>
                </a:cxn>
                <a:cxn ang="0">
                  <a:pos x="34" y="16"/>
                </a:cxn>
                <a:cxn ang="0">
                  <a:pos x="32" y="10"/>
                </a:cxn>
                <a:cxn ang="0">
                  <a:pos x="28" y="4"/>
                </a:cxn>
                <a:cxn ang="0">
                  <a:pos x="22" y="0"/>
                </a:cxn>
                <a:cxn ang="0">
                  <a:pos x="16" y="0"/>
                </a:cxn>
              </a:cxnLst>
              <a:rect l="0" t="0" r="r" b="b"/>
              <a:pathLst>
                <a:path w="34" h="32">
                  <a:moveTo>
                    <a:pt x="16" y="0"/>
                  </a:moveTo>
                  <a:lnTo>
                    <a:pt x="16" y="0"/>
                  </a:lnTo>
                  <a:lnTo>
                    <a:pt x="10" y="0"/>
                  </a:lnTo>
                  <a:lnTo>
                    <a:pt x="4" y="4"/>
                  </a:lnTo>
                  <a:lnTo>
                    <a:pt x="0" y="10"/>
                  </a:lnTo>
                  <a:lnTo>
                    <a:pt x="0" y="16"/>
                  </a:lnTo>
                  <a:lnTo>
                    <a:pt x="0" y="16"/>
                  </a:lnTo>
                  <a:lnTo>
                    <a:pt x="0" y="22"/>
                  </a:lnTo>
                  <a:lnTo>
                    <a:pt x="4" y="28"/>
                  </a:lnTo>
                  <a:lnTo>
                    <a:pt x="10" y="32"/>
                  </a:lnTo>
                  <a:lnTo>
                    <a:pt x="16" y="32"/>
                  </a:lnTo>
                  <a:lnTo>
                    <a:pt x="16" y="32"/>
                  </a:lnTo>
                  <a:lnTo>
                    <a:pt x="22" y="32"/>
                  </a:lnTo>
                  <a:lnTo>
                    <a:pt x="28" y="28"/>
                  </a:lnTo>
                  <a:lnTo>
                    <a:pt x="32" y="22"/>
                  </a:lnTo>
                  <a:lnTo>
                    <a:pt x="34" y="16"/>
                  </a:lnTo>
                  <a:lnTo>
                    <a:pt x="34" y="16"/>
                  </a:lnTo>
                  <a:lnTo>
                    <a:pt x="32" y="10"/>
                  </a:lnTo>
                  <a:lnTo>
                    <a:pt x="28" y="4"/>
                  </a:lnTo>
                  <a:lnTo>
                    <a:pt x="22" y="0"/>
                  </a:lnTo>
                  <a:lnTo>
                    <a:pt x="1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50" name="Freeform 248"/>
            <p:cNvSpPr/>
            <p:nvPr/>
          </p:nvSpPr>
          <p:spPr bwMode="auto">
            <a:xfrm>
              <a:off x="1744663" y="1320800"/>
              <a:ext cx="53975" cy="53975"/>
            </a:xfrm>
            <a:custGeom>
              <a:avLst/>
              <a:gdLst/>
              <a:ahLst/>
              <a:cxnLst>
                <a:cxn ang="0">
                  <a:pos x="18" y="0"/>
                </a:cxn>
                <a:cxn ang="0">
                  <a:pos x="18" y="0"/>
                </a:cxn>
                <a:cxn ang="0">
                  <a:pos x="10" y="0"/>
                </a:cxn>
                <a:cxn ang="0">
                  <a:pos x="6" y="4"/>
                </a:cxn>
                <a:cxn ang="0">
                  <a:pos x="2" y="10"/>
                </a:cxn>
                <a:cxn ang="0">
                  <a:pos x="0" y="16"/>
                </a:cxn>
                <a:cxn ang="0">
                  <a:pos x="0" y="16"/>
                </a:cxn>
                <a:cxn ang="0">
                  <a:pos x="2" y="22"/>
                </a:cxn>
                <a:cxn ang="0">
                  <a:pos x="6" y="28"/>
                </a:cxn>
                <a:cxn ang="0">
                  <a:pos x="10" y="32"/>
                </a:cxn>
                <a:cxn ang="0">
                  <a:pos x="18" y="34"/>
                </a:cxn>
                <a:cxn ang="0">
                  <a:pos x="18" y="34"/>
                </a:cxn>
                <a:cxn ang="0">
                  <a:pos x="24" y="32"/>
                </a:cxn>
                <a:cxn ang="0">
                  <a:pos x="30" y="28"/>
                </a:cxn>
                <a:cxn ang="0">
                  <a:pos x="34" y="22"/>
                </a:cxn>
                <a:cxn ang="0">
                  <a:pos x="34" y="16"/>
                </a:cxn>
                <a:cxn ang="0">
                  <a:pos x="34" y="16"/>
                </a:cxn>
                <a:cxn ang="0">
                  <a:pos x="34" y="10"/>
                </a:cxn>
                <a:cxn ang="0">
                  <a:pos x="30" y="4"/>
                </a:cxn>
                <a:cxn ang="0">
                  <a:pos x="24" y="0"/>
                </a:cxn>
                <a:cxn ang="0">
                  <a:pos x="18" y="0"/>
                </a:cxn>
              </a:cxnLst>
              <a:rect l="0" t="0" r="r" b="b"/>
              <a:pathLst>
                <a:path w="34" h="34">
                  <a:moveTo>
                    <a:pt x="18" y="0"/>
                  </a:moveTo>
                  <a:lnTo>
                    <a:pt x="18" y="0"/>
                  </a:lnTo>
                  <a:lnTo>
                    <a:pt x="10" y="0"/>
                  </a:lnTo>
                  <a:lnTo>
                    <a:pt x="6" y="4"/>
                  </a:lnTo>
                  <a:lnTo>
                    <a:pt x="2" y="10"/>
                  </a:lnTo>
                  <a:lnTo>
                    <a:pt x="0" y="16"/>
                  </a:lnTo>
                  <a:lnTo>
                    <a:pt x="0" y="16"/>
                  </a:lnTo>
                  <a:lnTo>
                    <a:pt x="2" y="22"/>
                  </a:lnTo>
                  <a:lnTo>
                    <a:pt x="6" y="28"/>
                  </a:lnTo>
                  <a:lnTo>
                    <a:pt x="10" y="32"/>
                  </a:lnTo>
                  <a:lnTo>
                    <a:pt x="18" y="34"/>
                  </a:lnTo>
                  <a:lnTo>
                    <a:pt x="18" y="34"/>
                  </a:lnTo>
                  <a:lnTo>
                    <a:pt x="24" y="32"/>
                  </a:lnTo>
                  <a:lnTo>
                    <a:pt x="30" y="28"/>
                  </a:lnTo>
                  <a:lnTo>
                    <a:pt x="34" y="22"/>
                  </a:lnTo>
                  <a:lnTo>
                    <a:pt x="34" y="16"/>
                  </a:lnTo>
                  <a:lnTo>
                    <a:pt x="34" y="16"/>
                  </a:lnTo>
                  <a:lnTo>
                    <a:pt x="34" y="10"/>
                  </a:lnTo>
                  <a:lnTo>
                    <a:pt x="30" y="4"/>
                  </a:lnTo>
                  <a:lnTo>
                    <a:pt x="24" y="0"/>
                  </a:lnTo>
                  <a:lnTo>
                    <a:pt x="1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51" name="Freeform 249"/>
            <p:cNvSpPr/>
            <p:nvPr/>
          </p:nvSpPr>
          <p:spPr bwMode="auto">
            <a:xfrm>
              <a:off x="1744663" y="1320800"/>
              <a:ext cx="53975" cy="53975"/>
            </a:xfrm>
            <a:custGeom>
              <a:avLst/>
              <a:gdLst/>
              <a:ahLst/>
              <a:cxnLst>
                <a:cxn ang="0">
                  <a:pos x="18" y="0"/>
                </a:cxn>
                <a:cxn ang="0">
                  <a:pos x="18" y="0"/>
                </a:cxn>
                <a:cxn ang="0">
                  <a:pos x="10" y="0"/>
                </a:cxn>
                <a:cxn ang="0">
                  <a:pos x="6" y="4"/>
                </a:cxn>
                <a:cxn ang="0">
                  <a:pos x="2" y="10"/>
                </a:cxn>
                <a:cxn ang="0">
                  <a:pos x="0" y="16"/>
                </a:cxn>
                <a:cxn ang="0">
                  <a:pos x="0" y="16"/>
                </a:cxn>
                <a:cxn ang="0">
                  <a:pos x="2" y="22"/>
                </a:cxn>
                <a:cxn ang="0">
                  <a:pos x="6" y="28"/>
                </a:cxn>
                <a:cxn ang="0">
                  <a:pos x="10" y="32"/>
                </a:cxn>
                <a:cxn ang="0">
                  <a:pos x="18" y="34"/>
                </a:cxn>
                <a:cxn ang="0">
                  <a:pos x="18" y="34"/>
                </a:cxn>
                <a:cxn ang="0">
                  <a:pos x="24" y="32"/>
                </a:cxn>
                <a:cxn ang="0">
                  <a:pos x="30" y="28"/>
                </a:cxn>
                <a:cxn ang="0">
                  <a:pos x="34" y="22"/>
                </a:cxn>
                <a:cxn ang="0">
                  <a:pos x="34" y="16"/>
                </a:cxn>
                <a:cxn ang="0">
                  <a:pos x="34" y="16"/>
                </a:cxn>
                <a:cxn ang="0">
                  <a:pos x="34" y="10"/>
                </a:cxn>
                <a:cxn ang="0">
                  <a:pos x="30" y="4"/>
                </a:cxn>
                <a:cxn ang="0">
                  <a:pos x="24" y="0"/>
                </a:cxn>
                <a:cxn ang="0">
                  <a:pos x="18" y="0"/>
                </a:cxn>
              </a:cxnLst>
              <a:rect l="0" t="0" r="r" b="b"/>
              <a:pathLst>
                <a:path w="34" h="34">
                  <a:moveTo>
                    <a:pt x="18" y="0"/>
                  </a:moveTo>
                  <a:lnTo>
                    <a:pt x="18" y="0"/>
                  </a:lnTo>
                  <a:lnTo>
                    <a:pt x="10" y="0"/>
                  </a:lnTo>
                  <a:lnTo>
                    <a:pt x="6" y="4"/>
                  </a:lnTo>
                  <a:lnTo>
                    <a:pt x="2" y="10"/>
                  </a:lnTo>
                  <a:lnTo>
                    <a:pt x="0" y="16"/>
                  </a:lnTo>
                  <a:lnTo>
                    <a:pt x="0" y="16"/>
                  </a:lnTo>
                  <a:lnTo>
                    <a:pt x="2" y="22"/>
                  </a:lnTo>
                  <a:lnTo>
                    <a:pt x="6" y="28"/>
                  </a:lnTo>
                  <a:lnTo>
                    <a:pt x="10" y="32"/>
                  </a:lnTo>
                  <a:lnTo>
                    <a:pt x="18" y="34"/>
                  </a:lnTo>
                  <a:lnTo>
                    <a:pt x="18" y="34"/>
                  </a:lnTo>
                  <a:lnTo>
                    <a:pt x="24" y="32"/>
                  </a:lnTo>
                  <a:lnTo>
                    <a:pt x="30" y="28"/>
                  </a:lnTo>
                  <a:lnTo>
                    <a:pt x="34" y="22"/>
                  </a:lnTo>
                  <a:lnTo>
                    <a:pt x="34" y="16"/>
                  </a:lnTo>
                  <a:lnTo>
                    <a:pt x="34" y="16"/>
                  </a:lnTo>
                  <a:lnTo>
                    <a:pt x="34" y="10"/>
                  </a:lnTo>
                  <a:lnTo>
                    <a:pt x="30" y="4"/>
                  </a:lnTo>
                  <a:lnTo>
                    <a:pt x="24" y="0"/>
                  </a:lnTo>
                  <a:lnTo>
                    <a:pt x="1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52" name="Freeform 250"/>
            <p:cNvSpPr/>
            <p:nvPr/>
          </p:nvSpPr>
          <p:spPr bwMode="auto">
            <a:xfrm>
              <a:off x="3792538" y="1143000"/>
              <a:ext cx="53975" cy="50800"/>
            </a:xfrm>
            <a:custGeom>
              <a:avLst/>
              <a:gdLst/>
              <a:ahLst/>
              <a:cxnLst>
                <a:cxn ang="0">
                  <a:pos x="16" y="0"/>
                </a:cxn>
                <a:cxn ang="0">
                  <a:pos x="16" y="0"/>
                </a:cxn>
                <a:cxn ang="0">
                  <a:pos x="10" y="0"/>
                </a:cxn>
                <a:cxn ang="0">
                  <a:pos x="4" y="4"/>
                </a:cxn>
                <a:cxn ang="0">
                  <a:pos x="2" y="10"/>
                </a:cxn>
                <a:cxn ang="0">
                  <a:pos x="0" y="16"/>
                </a:cxn>
                <a:cxn ang="0">
                  <a:pos x="0" y="16"/>
                </a:cxn>
                <a:cxn ang="0">
                  <a:pos x="2" y="22"/>
                </a:cxn>
                <a:cxn ang="0">
                  <a:pos x="4" y="28"/>
                </a:cxn>
                <a:cxn ang="0">
                  <a:pos x="10" y="32"/>
                </a:cxn>
                <a:cxn ang="0">
                  <a:pos x="16" y="32"/>
                </a:cxn>
                <a:cxn ang="0">
                  <a:pos x="16" y="32"/>
                </a:cxn>
                <a:cxn ang="0">
                  <a:pos x="24" y="32"/>
                </a:cxn>
                <a:cxn ang="0">
                  <a:pos x="28" y="28"/>
                </a:cxn>
                <a:cxn ang="0">
                  <a:pos x="32" y="22"/>
                </a:cxn>
                <a:cxn ang="0">
                  <a:pos x="34" y="16"/>
                </a:cxn>
                <a:cxn ang="0">
                  <a:pos x="34" y="16"/>
                </a:cxn>
                <a:cxn ang="0">
                  <a:pos x="32" y="10"/>
                </a:cxn>
                <a:cxn ang="0">
                  <a:pos x="28" y="4"/>
                </a:cxn>
                <a:cxn ang="0">
                  <a:pos x="24" y="0"/>
                </a:cxn>
                <a:cxn ang="0">
                  <a:pos x="16" y="0"/>
                </a:cxn>
              </a:cxnLst>
              <a:rect l="0" t="0" r="r" b="b"/>
              <a:pathLst>
                <a:path w="34" h="32">
                  <a:moveTo>
                    <a:pt x="16" y="0"/>
                  </a:moveTo>
                  <a:lnTo>
                    <a:pt x="16" y="0"/>
                  </a:lnTo>
                  <a:lnTo>
                    <a:pt x="10" y="0"/>
                  </a:lnTo>
                  <a:lnTo>
                    <a:pt x="4" y="4"/>
                  </a:lnTo>
                  <a:lnTo>
                    <a:pt x="2" y="10"/>
                  </a:lnTo>
                  <a:lnTo>
                    <a:pt x="0" y="16"/>
                  </a:lnTo>
                  <a:lnTo>
                    <a:pt x="0" y="16"/>
                  </a:lnTo>
                  <a:lnTo>
                    <a:pt x="2" y="22"/>
                  </a:lnTo>
                  <a:lnTo>
                    <a:pt x="4" y="28"/>
                  </a:lnTo>
                  <a:lnTo>
                    <a:pt x="10" y="32"/>
                  </a:lnTo>
                  <a:lnTo>
                    <a:pt x="16" y="32"/>
                  </a:lnTo>
                  <a:lnTo>
                    <a:pt x="16" y="32"/>
                  </a:lnTo>
                  <a:lnTo>
                    <a:pt x="24" y="32"/>
                  </a:lnTo>
                  <a:lnTo>
                    <a:pt x="28" y="28"/>
                  </a:lnTo>
                  <a:lnTo>
                    <a:pt x="32" y="22"/>
                  </a:lnTo>
                  <a:lnTo>
                    <a:pt x="34" y="16"/>
                  </a:lnTo>
                  <a:lnTo>
                    <a:pt x="34" y="16"/>
                  </a:lnTo>
                  <a:lnTo>
                    <a:pt x="32" y="10"/>
                  </a:lnTo>
                  <a:lnTo>
                    <a:pt x="28" y="4"/>
                  </a:lnTo>
                  <a:lnTo>
                    <a:pt x="24" y="0"/>
                  </a:lnTo>
                  <a:lnTo>
                    <a:pt x="1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53" name="Freeform 251"/>
            <p:cNvSpPr/>
            <p:nvPr/>
          </p:nvSpPr>
          <p:spPr bwMode="auto">
            <a:xfrm>
              <a:off x="3792538" y="1143000"/>
              <a:ext cx="53975" cy="50800"/>
            </a:xfrm>
            <a:custGeom>
              <a:avLst/>
              <a:gdLst/>
              <a:ahLst/>
              <a:cxnLst>
                <a:cxn ang="0">
                  <a:pos x="16" y="0"/>
                </a:cxn>
                <a:cxn ang="0">
                  <a:pos x="16" y="0"/>
                </a:cxn>
                <a:cxn ang="0">
                  <a:pos x="10" y="0"/>
                </a:cxn>
                <a:cxn ang="0">
                  <a:pos x="4" y="4"/>
                </a:cxn>
                <a:cxn ang="0">
                  <a:pos x="2" y="10"/>
                </a:cxn>
                <a:cxn ang="0">
                  <a:pos x="0" y="16"/>
                </a:cxn>
                <a:cxn ang="0">
                  <a:pos x="0" y="16"/>
                </a:cxn>
                <a:cxn ang="0">
                  <a:pos x="2" y="22"/>
                </a:cxn>
                <a:cxn ang="0">
                  <a:pos x="4" y="28"/>
                </a:cxn>
                <a:cxn ang="0">
                  <a:pos x="10" y="32"/>
                </a:cxn>
                <a:cxn ang="0">
                  <a:pos x="16" y="32"/>
                </a:cxn>
                <a:cxn ang="0">
                  <a:pos x="16" y="32"/>
                </a:cxn>
                <a:cxn ang="0">
                  <a:pos x="24" y="32"/>
                </a:cxn>
                <a:cxn ang="0">
                  <a:pos x="28" y="28"/>
                </a:cxn>
                <a:cxn ang="0">
                  <a:pos x="32" y="22"/>
                </a:cxn>
                <a:cxn ang="0">
                  <a:pos x="34" y="16"/>
                </a:cxn>
                <a:cxn ang="0">
                  <a:pos x="34" y="16"/>
                </a:cxn>
                <a:cxn ang="0">
                  <a:pos x="32" y="10"/>
                </a:cxn>
                <a:cxn ang="0">
                  <a:pos x="28" y="4"/>
                </a:cxn>
                <a:cxn ang="0">
                  <a:pos x="24" y="0"/>
                </a:cxn>
                <a:cxn ang="0">
                  <a:pos x="16" y="0"/>
                </a:cxn>
              </a:cxnLst>
              <a:rect l="0" t="0" r="r" b="b"/>
              <a:pathLst>
                <a:path w="34" h="32">
                  <a:moveTo>
                    <a:pt x="16" y="0"/>
                  </a:moveTo>
                  <a:lnTo>
                    <a:pt x="16" y="0"/>
                  </a:lnTo>
                  <a:lnTo>
                    <a:pt x="10" y="0"/>
                  </a:lnTo>
                  <a:lnTo>
                    <a:pt x="4" y="4"/>
                  </a:lnTo>
                  <a:lnTo>
                    <a:pt x="2" y="10"/>
                  </a:lnTo>
                  <a:lnTo>
                    <a:pt x="0" y="16"/>
                  </a:lnTo>
                  <a:lnTo>
                    <a:pt x="0" y="16"/>
                  </a:lnTo>
                  <a:lnTo>
                    <a:pt x="2" y="22"/>
                  </a:lnTo>
                  <a:lnTo>
                    <a:pt x="4" y="28"/>
                  </a:lnTo>
                  <a:lnTo>
                    <a:pt x="10" y="32"/>
                  </a:lnTo>
                  <a:lnTo>
                    <a:pt x="16" y="32"/>
                  </a:lnTo>
                  <a:lnTo>
                    <a:pt x="16" y="32"/>
                  </a:lnTo>
                  <a:lnTo>
                    <a:pt x="24" y="32"/>
                  </a:lnTo>
                  <a:lnTo>
                    <a:pt x="28" y="28"/>
                  </a:lnTo>
                  <a:lnTo>
                    <a:pt x="32" y="22"/>
                  </a:lnTo>
                  <a:lnTo>
                    <a:pt x="34" y="16"/>
                  </a:lnTo>
                  <a:lnTo>
                    <a:pt x="34" y="16"/>
                  </a:lnTo>
                  <a:lnTo>
                    <a:pt x="32" y="10"/>
                  </a:lnTo>
                  <a:lnTo>
                    <a:pt x="28" y="4"/>
                  </a:lnTo>
                  <a:lnTo>
                    <a:pt x="24" y="0"/>
                  </a:lnTo>
                  <a:lnTo>
                    <a:pt x="1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54" name="Freeform 252"/>
            <p:cNvSpPr/>
            <p:nvPr/>
          </p:nvSpPr>
          <p:spPr bwMode="auto">
            <a:xfrm>
              <a:off x="2833688" y="1060450"/>
              <a:ext cx="73025" cy="73025"/>
            </a:xfrm>
            <a:custGeom>
              <a:avLst/>
              <a:gdLst/>
              <a:ahLst/>
              <a:cxnLst>
                <a:cxn ang="0">
                  <a:pos x="22" y="0"/>
                </a:cxn>
                <a:cxn ang="0">
                  <a:pos x="22" y="0"/>
                </a:cxn>
                <a:cxn ang="0">
                  <a:pos x="14" y="2"/>
                </a:cxn>
                <a:cxn ang="0">
                  <a:pos x="6" y="8"/>
                </a:cxn>
                <a:cxn ang="0">
                  <a:pos x="2" y="14"/>
                </a:cxn>
                <a:cxn ang="0">
                  <a:pos x="0" y="24"/>
                </a:cxn>
                <a:cxn ang="0">
                  <a:pos x="0" y="24"/>
                </a:cxn>
                <a:cxn ang="0">
                  <a:pos x="2" y="32"/>
                </a:cxn>
                <a:cxn ang="0">
                  <a:pos x="6" y="40"/>
                </a:cxn>
                <a:cxn ang="0">
                  <a:pos x="14" y="44"/>
                </a:cxn>
                <a:cxn ang="0">
                  <a:pos x="22" y="46"/>
                </a:cxn>
                <a:cxn ang="0">
                  <a:pos x="22" y="46"/>
                </a:cxn>
                <a:cxn ang="0">
                  <a:pos x="32" y="44"/>
                </a:cxn>
                <a:cxn ang="0">
                  <a:pos x="38" y="40"/>
                </a:cxn>
                <a:cxn ang="0">
                  <a:pos x="44" y="32"/>
                </a:cxn>
                <a:cxn ang="0">
                  <a:pos x="46" y="24"/>
                </a:cxn>
                <a:cxn ang="0">
                  <a:pos x="46" y="24"/>
                </a:cxn>
                <a:cxn ang="0">
                  <a:pos x="44" y="14"/>
                </a:cxn>
                <a:cxn ang="0">
                  <a:pos x="38" y="8"/>
                </a:cxn>
                <a:cxn ang="0">
                  <a:pos x="32" y="2"/>
                </a:cxn>
                <a:cxn ang="0">
                  <a:pos x="22" y="0"/>
                </a:cxn>
              </a:cxnLst>
              <a:rect l="0" t="0" r="r" b="b"/>
              <a:pathLst>
                <a:path w="46" h="46">
                  <a:moveTo>
                    <a:pt x="22" y="0"/>
                  </a:moveTo>
                  <a:lnTo>
                    <a:pt x="22" y="0"/>
                  </a:lnTo>
                  <a:lnTo>
                    <a:pt x="14" y="2"/>
                  </a:lnTo>
                  <a:lnTo>
                    <a:pt x="6" y="8"/>
                  </a:lnTo>
                  <a:lnTo>
                    <a:pt x="2" y="14"/>
                  </a:lnTo>
                  <a:lnTo>
                    <a:pt x="0" y="24"/>
                  </a:lnTo>
                  <a:lnTo>
                    <a:pt x="0" y="24"/>
                  </a:lnTo>
                  <a:lnTo>
                    <a:pt x="2" y="32"/>
                  </a:lnTo>
                  <a:lnTo>
                    <a:pt x="6" y="40"/>
                  </a:lnTo>
                  <a:lnTo>
                    <a:pt x="14" y="44"/>
                  </a:lnTo>
                  <a:lnTo>
                    <a:pt x="22" y="46"/>
                  </a:lnTo>
                  <a:lnTo>
                    <a:pt x="22" y="46"/>
                  </a:lnTo>
                  <a:lnTo>
                    <a:pt x="32" y="44"/>
                  </a:lnTo>
                  <a:lnTo>
                    <a:pt x="38" y="40"/>
                  </a:lnTo>
                  <a:lnTo>
                    <a:pt x="44" y="32"/>
                  </a:lnTo>
                  <a:lnTo>
                    <a:pt x="46" y="24"/>
                  </a:lnTo>
                  <a:lnTo>
                    <a:pt x="46" y="24"/>
                  </a:lnTo>
                  <a:lnTo>
                    <a:pt x="44" y="14"/>
                  </a:lnTo>
                  <a:lnTo>
                    <a:pt x="38" y="8"/>
                  </a:lnTo>
                  <a:lnTo>
                    <a:pt x="32" y="2"/>
                  </a:lnTo>
                  <a:lnTo>
                    <a:pt x="2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55" name="Freeform 253"/>
            <p:cNvSpPr/>
            <p:nvPr/>
          </p:nvSpPr>
          <p:spPr bwMode="auto">
            <a:xfrm>
              <a:off x="2833688" y="1060450"/>
              <a:ext cx="73025" cy="73025"/>
            </a:xfrm>
            <a:custGeom>
              <a:avLst/>
              <a:gdLst/>
              <a:ahLst/>
              <a:cxnLst>
                <a:cxn ang="0">
                  <a:pos x="22" y="0"/>
                </a:cxn>
                <a:cxn ang="0">
                  <a:pos x="22" y="0"/>
                </a:cxn>
                <a:cxn ang="0">
                  <a:pos x="14" y="2"/>
                </a:cxn>
                <a:cxn ang="0">
                  <a:pos x="6" y="8"/>
                </a:cxn>
                <a:cxn ang="0">
                  <a:pos x="2" y="14"/>
                </a:cxn>
                <a:cxn ang="0">
                  <a:pos x="0" y="24"/>
                </a:cxn>
                <a:cxn ang="0">
                  <a:pos x="0" y="24"/>
                </a:cxn>
                <a:cxn ang="0">
                  <a:pos x="2" y="32"/>
                </a:cxn>
                <a:cxn ang="0">
                  <a:pos x="6" y="40"/>
                </a:cxn>
                <a:cxn ang="0">
                  <a:pos x="14" y="44"/>
                </a:cxn>
                <a:cxn ang="0">
                  <a:pos x="22" y="46"/>
                </a:cxn>
                <a:cxn ang="0">
                  <a:pos x="22" y="46"/>
                </a:cxn>
                <a:cxn ang="0">
                  <a:pos x="32" y="44"/>
                </a:cxn>
                <a:cxn ang="0">
                  <a:pos x="38" y="40"/>
                </a:cxn>
                <a:cxn ang="0">
                  <a:pos x="44" y="32"/>
                </a:cxn>
                <a:cxn ang="0">
                  <a:pos x="46" y="24"/>
                </a:cxn>
                <a:cxn ang="0">
                  <a:pos x="46" y="24"/>
                </a:cxn>
                <a:cxn ang="0">
                  <a:pos x="44" y="14"/>
                </a:cxn>
                <a:cxn ang="0">
                  <a:pos x="38" y="8"/>
                </a:cxn>
                <a:cxn ang="0">
                  <a:pos x="32" y="2"/>
                </a:cxn>
                <a:cxn ang="0">
                  <a:pos x="22" y="0"/>
                </a:cxn>
              </a:cxnLst>
              <a:rect l="0" t="0" r="r" b="b"/>
              <a:pathLst>
                <a:path w="46" h="46">
                  <a:moveTo>
                    <a:pt x="22" y="0"/>
                  </a:moveTo>
                  <a:lnTo>
                    <a:pt x="22" y="0"/>
                  </a:lnTo>
                  <a:lnTo>
                    <a:pt x="14" y="2"/>
                  </a:lnTo>
                  <a:lnTo>
                    <a:pt x="6" y="8"/>
                  </a:lnTo>
                  <a:lnTo>
                    <a:pt x="2" y="14"/>
                  </a:lnTo>
                  <a:lnTo>
                    <a:pt x="0" y="24"/>
                  </a:lnTo>
                  <a:lnTo>
                    <a:pt x="0" y="24"/>
                  </a:lnTo>
                  <a:lnTo>
                    <a:pt x="2" y="32"/>
                  </a:lnTo>
                  <a:lnTo>
                    <a:pt x="6" y="40"/>
                  </a:lnTo>
                  <a:lnTo>
                    <a:pt x="14" y="44"/>
                  </a:lnTo>
                  <a:lnTo>
                    <a:pt x="22" y="46"/>
                  </a:lnTo>
                  <a:lnTo>
                    <a:pt x="22" y="46"/>
                  </a:lnTo>
                  <a:lnTo>
                    <a:pt x="32" y="44"/>
                  </a:lnTo>
                  <a:lnTo>
                    <a:pt x="38" y="40"/>
                  </a:lnTo>
                  <a:lnTo>
                    <a:pt x="44" y="32"/>
                  </a:lnTo>
                  <a:lnTo>
                    <a:pt x="46" y="24"/>
                  </a:lnTo>
                  <a:lnTo>
                    <a:pt x="46" y="24"/>
                  </a:lnTo>
                  <a:lnTo>
                    <a:pt x="44" y="14"/>
                  </a:lnTo>
                  <a:lnTo>
                    <a:pt x="38" y="8"/>
                  </a:lnTo>
                  <a:lnTo>
                    <a:pt x="32" y="2"/>
                  </a:lnTo>
                  <a:lnTo>
                    <a:pt x="22"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56" name="Freeform 254"/>
            <p:cNvSpPr/>
            <p:nvPr/>
          </p:nvSpPr>
          <p:spPr bwMode="auto">
            <a:xfrm>
              <a:off x="3205163" y="1193800"/>
              <a:ext cx="34925" cy="38100"/>
            </a:xfrm>
            <a:custGeom>
              <a:avLst/>
              <a:gdLst/>
              <a:ahLst/>
              <a:cxnLst>
                <a:cxn ang="0">
                  <a:pos x="12" y="0"/>
                </a:cxn>
                <a:cxn ang="0">
                  <a:pos x="12" y="0"/>
                </a:cxn>
                <a:cxn ang="0">
                  <a:pos x="6" y="2"/>
                </a:cxn>
                <a:cxn ang="0">
                  <a:pos x="4" y="4"/>
                </a:cxn>
                <a:cxn ang="0">
                  <a:pos x="0" y="8"/>
                </a:cxn>
                <a:cxn ang="0">
                  <a:pos x="0" y="12"/>
                </a:cxn>
                <a:cxn ang="0">
                  <a:pos x="0" y="12"/>
                </a:cxn>
                <a:cxn ang="0">
                  <a:pos x="0" y="16"/>
                </a:cxn>
                <a:cxn ang="0">
                  <a:pos x="4" y="20"/>
                </a:cxn>
                <a:cxn ang="0">
                  <a:pos x="6" y="22"/>
                </a:cxn>
                <a:cxn ang="0">
                  <a:pos x="12" y="24"/>
                </a:cxn>
                <a:cxn ang="0">
                  <a:pos x="12" y="24"/>
                </a:cxn>
                <a:cxn ang="0">
                  <a:pos x="16" y="22"/>
                </a:cxn>
                <a:cxn ang="0">
                  <a:pos x="20" y="20"/>
                </a:cxn>
                <a:cxn ang="0">
                  <a:pos x="22" y="16"/>
                </a:cxn>
                <a:cxn ang="0">
                  <a:pos x="22" y="12"/>
                </a:cxn>
                <a:cxn ang="0">
                  <a:pos x="22" y="12"/>
                </a:cxn>
                <a:cxn ang="0">
                  <a:pos x="22" y="8"/>
                </a:cxn>
                <a:cxn ang="0">
                  <a:pos x="20" y="4"/>
                </a:cxn>
                <a:cxn ang="0">
                  <a:pos x="16" y="2"/>
                </a:cxn>
                <a:cxn ang="0">
                  <a:pos x="12" y="0"/>
                </a:cxn>
              </a:cxnLst>
              <a:rect l="0" t="0" r="r" b="b"/>
              <a:pathLst>
                <a:path w="22" h="24">
                  <a:moveTo>
                    <a:pt x="12" y="0"/>
                  </a:moveTo>
                  <a:lnTo>
                    <a:pt x="12" y="0"/>
                  </a:lnTo>
                  <a:lnTo>
                    <a:pt x="6" y="2"/>
                  </a:lnTo>
                  <a:lnTo>
                    <a:pt x="4" y="4"/>
                  </a:lnTo>
                  <a:lnTo>
                    <a:pt x="0" y="8"/>
                  </a:lnTo>
                  <a:lnTo>
                    <a:pt x="0" y="12"/>
                  </a:lnTo>
                  <a:lnTo>
                    <a:pt x="0" y="12"/>
                  </a:lnTo>
                  <a:lnTo>
                    <a:pt x="0" y="16"/>
                  </a:lnTo>
                  <a:lnTo>
                    <a:pt x="4" y="20"/>
                  </a:lnTo>
                  <a:lnTo>
                    <a:pt x="6" y="22"/>
                  </a:lnTo>
                  <a:lnTo>
                    <a:pt x="12" y="24"/>
                  </a:lnTo>
                  <a:lnTo>
                    <a:pt x="12" y="24"/>
                  </a:lnTo>
                  <a:lnTo>
                    <a:pt x="16" y="22"/>
                  </a:lnTo>
                  <a:lnTo>
                    <a:pt x="20" y="20"/>
                  </a:lnTo>
                  <a:lnTo>
                    <a:pt x="22" y="16"/>
                  </a:lnTo>
                  <a:lnTo>
                    <a:pt x="22" y="12"/>
                  </a:lnTo>
                  <a:lnTo>
                    <a:pt x="22" y="12"/>
                  </a:lnTo>
                  <a:lnTo>
                    <a:pt x="22" y="8"/>
                  </a:lnTo>
                  <a:lnTo>
                    <a:pt x="20" y="4"/>
                  </a:lnTo>
                  <a:lnTo>
                    <a:pt x="16" y="2"/>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57" name="Freeform 255"/>
            <p:cNvSpPr/>
            <p:nvPr/>
          </p:nvSpPr>
          <p:spPr bwMode="auto">
            <a:xfrm>
              <a:off x="3205163" y="1193800"/>
              <a:ext cx="34925" cy="38100"/>
            </a:xfrm>
            <a:custGeom>
              <a:avLst/>
              <a:gdLst/>
              <a:ahLst/>
              <a:cxnLst>
                <a:cxn ang="0">
                  <a:pos x="12" y="0"/>
                </a:cxn>
                <a:cxn ang="0">
                  <a:pos x="12" y="0"/>
                </a:cxn>
                <a:cxn ang="0">
                  <a:pos x="6" y="2"/>
                </a:cxn>
                <a:cxn ang="0">
                  <a:pos x="4" y="4"/>
                </a:cxn>
                <a:cxn ang="0">
                  <a:pos x="0" y="8"/>
                </a:cxn>
                <a:cxn ang="0">
                  <a:pos x="0" y="12"/>
                </a:cxn>
                <a:cxn ang="0">
                  <a:pos x="0" y="12"/>
                </a:cxn>
                <a:cxn ang="0">
                  <a:pos x="0" y="16"/>
                </a:cxn>
                <a:cxn ang="0">
                  <a:pos x="4" y="20"/>
                </a:cxn>
                <a:cxn ang="0">
                  <a:pos x="6" y="22"/>
                </a:cxn>
                <a:cxn ang="0">
                  <a:pos x="12" y="24"/>
                </a:cxn>
                <a:cxn ang="0">
                  <a:pos x="12" y="24"/>
                </a:cxn>
                <a:cxn ang="0">
                  <a:pos x="16" y="22"/>
                </a:cxn>
                <a:cxn ang="0">
                  <a:pos x="20" y="20"/>
                </a:cxn>
                <a:cxn ang="0">
                  <a:pos x="22" y="16"/>
                </a:cxn>
                <a:cxn ang="0">
                  <a:pos x="22" y="12"/>
                </a:cxn>
                <a:cxn ang="0">
                  <a:pos x="22" y="12"/>
                </a:cxn>
                <a:cxn ang="0">
                  <a:pos x="22" y="8"/>
                </a:cxn>
                <a:cxn ang="0">
                  <a:pos x="20" y="4"/>
                </a:cxn>
                <a:cxn ang="0">
                  <a:pos x="16" y="2"/>
                </a:cxn>
                <a:cxn ang="0">
                  <a:pos x="12" y="0"/>
                </a:cxn>
              </a:cxnLst>
              <a:rect l="0" t="0" r="r" b="b"/>
              <a:pathLst>
                <a:path w="22" h="24">
                  <a:moveTo>
                    <a:pt x="12" y="0"/>
                  </a:moveTo>
                  <a:lnTo>
                    <a:pt x="12" y="0"/>
                  </a:lnTo>
                  <a:lnTo>
                    <a:pt x="6" y="2"/>
                  </a:lnTo>
                  <a:lnTo>
                    <a:pt x="4" y="4"/>
                  </a:lnTo>
                  <a:lnTo>
                    <a:pt x="0" y="8"/>
                  </a:lnTo>
                  <a:lnTo>
                    <a:pt x="0" y="12"/>
                  </a:lnTo>
                  <a:lnTo>
                    <a:pt x="0" y="12"/>
                  </a:lnTo>
                  <a:lnTo>
                    <a:pt x="0" y="16"/>
                  </a:lnTo>
                  <a:lnTo>
                    <a:pt x="4" y="20"/>
                  </a:lnTo>
                  <a:lnTo>
                    <a:pt x="6" y="22"/>
                  </a:lnTo>
                  <a:lnTo>
                    <a:pt x="12" y="24"/>
                  </a:lnTo>
                  <a:lnTo>
                    <a:pt x="12" y="24"/>
                  </a:lnTo>
                  <a:lnTo>
                    <a:pt x="16" y="22"/>
                  </a:lnTo>
                  <a:lnTo>
                    <a:pt x="20" y="20"/>
                  </a:lnTo>
                  <a:lnTo>
                    <a:pt x="22" y="16"/>
                  </a:lnTo>
                  <a:lnTo>
                    <a:pt x="22" y="12"/>
                  </a:lnTo>
                  <a:lnTo>
                    <a:pt x="22" y="12"/>
                  </a:lnTo>
                  <a:lnTo>
                    <a:pt x="22" y="8"/>
                  </a:lnTo>
                  <a:lnTo>
                    <a:pt x="20" y="4"/>
                  </a:lnTo>
                  <a:lnTo>
                    <a:pt x="16" y="2"/>
                  </a:lnTo>
                  <a:lnTo>
                    <a:pt x="12"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58" name="Freeform 256"/>
            <p:cNvSpPr/>
            <p:nvPr/>
          </p:nvSpPr>
          <p:spPr bwMode="auto">
            <a:xfrm>
              <a:off x="5945188" y="1498600"/>
              <a:ext cx="34925" cy="34925"/>
            </a:xfrm>
            <a:custGeom>
              <a:avLst/>
              <a:gdLst/>
              <a:ahLst/>
              <a:cxnLst>
                <a:cxn ang="0">
                  <a:pos x="12" y="0"/>
                </a:cxn>
                <a:cxn ang="0">
                  <a:pos x="12" y="0"/>
                </a:cxn>
                <a:cxn ang="0">
                  <a:pos x="8" y="0"/>
                </a:cxn>
                <a:cxn ang="0">
                  <a:pos x="4" y="2"/>
                </a:cxn>
                <a:cxn ang="0">
                  <a:pos x="2" y="6"/>
                </a:cxn>
                <a:cxn ang="0">
                  <a:pos x="0" y="10"/>
                </a:cxn>
                <a:cxn ang="0">
                  <a:pos x="0" y="10"/>
                </a:cxn>
                <a:cxn ang="0">
                  <a:pos x="2" y="16"/>
                </a:cxn>
                <a:cxn ang="0">
                  <a:pos x="4" y="18"/>
                </a:cxn>
                <a:cxn ang="0">
                  <a:pos x="8" y="22"/>
                </a:cxn>
                <a:cxn ang="0">
                  <a:pos x="12" y="22"/>
                </a:cxn>
                <a:cxn ang="0">
                  <a:pos x="12" y="22"/>
                </a:cxn>
                <a:cxn ang="0">
                  <a:pos x="16" y="22"/>
                </a:cxn>
                <a:cxn ang="0">
                  <a:pos x="20" y="18"/>
                </a:cxn>
                <a:cxn ang="0">
                  <a:pos x="22" y="16"/>
                </a:cxn>
                <a:cxn ang="0">
                  <a:pos x="22" y="10"/>
                </a:cxn>
                <a:cxn ang="0">
                  <a:pos x="22" y="10"/>
                </a:cxn>
                <a:cxn ang="0">
                  <a:pos x="22" y="6"/>
                </a:cxn>
                <a:cxn ang="0">
                  <a:pos x="20" y="2"/>
                </a:cxn>
                <a:cxn ang="0">
                  <a:pos x="16" y="0"/>
                </a:cxn>
                <a:cxn ang="0">
                  <a:pos x="12" y="0"/>
                </a:cxn>
              </a:cxnLst>
              <a:rect l="0" t="0" r="r" b="b"/>
              <a:pathLst>
                <a:path w="22" h="22">
                  <a:moveTo>
                    <a:pt x="12" y="0"/>
                  </a:moveTo>
                  <a:lnTo>
                    <a:pt x="12" y="0"/>
                  </a:lnTo>
                  <a:lnTo>
                    <a:pt x="8" y="0"/>
                  </a:lnTo>
                  <a:lnTo>
                    <a:pt x="4" y="2"/>
                  </a:lnTo>
                  <a:lnTo>
                    <a:pt x="2" y="6"/>
                  </a:lnTo>
                  <a:lnTo>
                    <a:pt x="0" y="10"/>
                  </a:lnTo>
                  <a:lnTo>
                    <a:pt x="0" y="10"/>
                  </a:lnTo>
                  <a:lnTo>
                    <a:pt x="2" y="16"/>
                  </a:lnTo>
                  <a:lnTo>
                    <a:pt x="4" y="18"/>
                  </a:lnTo>
                  <a:lnTo>
                    <a:pt x="8" y="22"/>
                  </a:lnTo>
                  <a:lnTo>
                    <a:pt x="12" y="22"/>
                  </a:lnTo>
                  <a:lnTo>
                    <a:pt x="12" y="22"/>
                  </a:lnTo>
                  <a:lnTo>
                    <a:pt x="16" y="22"/>
                  </a:lnTo>
                  <a:lnTo>
                    <a:pt x="20" y="18"/>
                  </a:lnTo>
                  <a:lnTo>
                    <a:pt x="22" y="16"/>
                  </a:lnTo>
                  <a:lnTo>
                    <a:pt x="22" y="10"/>
                  </a:lnTo>
                  <a:lnTo>
                    <a:pt x="22" y="10"/>
                  </a:lnTo>
                  <a:lnTo>
                    <a:pt x="22" y="6"/>
                  </a:lnTo>
                  <a:lnTo>
                    <a:pt x="20" y="2"/>
                  </a:lnTo>
                  <a:lnTo>
                    <a:pt x="16" y="0"/>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59" name="Freeform 257"/>
            <p:cNvSpPr/>
            <p:nvPr/>
          </p:nvSpPr>
          <p:spPr bwMode="auto">
            <a:xfrm>
              <a:off x="5945188" y="1498600"/>
              <a:ext cx="34925" cy="34925"/>
            </a:xfrm>
            <a:custGeom>
              <a:avLst/>
              <a:gdLst/>
              <a:ahLst/>
              <a:cxnLst>
                <a:cxn ang="0">
                  <a:pos x="12" y="0"/>
                </a:cxn>
                <a:cxn ang="0">
                  <a:pos x="12" y="0"/>
                </a:cxn>
                <a:cxn ang="0">
                  <a:pos x="8" y="0"/>
                </a:cxn>
                <a:cxn ang="0">
                  <a:pos x="4" y="2"/>
                </a:cxn>
                <a:cxn ang="0">
                  <a:pos x="2" y="6"/>
                </a:cxn>
                <a:cxn ang="0">
                  <a:pos x="0" y="10"/>
                </a:cxn>
                <a:cxn ang="0">
                  <a:pos x="0" y="10"/>
                </a:cxn>
                <a:cxn ang="0">
                  <a:pos x="2" y="16"/>
                </a:cxn>
                <a:cxn ang="0">
                  <a:pos x="4" y="18"/>
                </a:cxn>
                <a:cxn ang="0">
                  <a:pos x="8" y="22"/>
                </a:cxn>
                <a:cxn ang="0">
                  <a:pos x="12" y="22"/>
                </a:cxn>
                <a:cxn ang="0">
                  <a:pos x="12" y="22"/>
                </a:cxn>
                <a:cxn ang="0">
                  <a:pos x="16" y="22"/>
                </a:cxn>
                <a:cxn ang="0">
                  <a:pos x="20" y="18"/>
                </a:cxn>
                <a:cxn ang="0">
                  <a:pos x="22" y="16"/>
                </a:cxn>
                <a:cxn ang="0">
                  <a:pos x="22" y="10"/>
                </a:cxn>
                <a:cxn ang="0">
                  <a:pos x="22" y="10"/>
                </a:cxn>
                <a:cxn ang="0">
                  <a:pos x="22" y="6"/>
                </a:cxn>
                <a:cxn ang="0">
                  <a:pos x="20" y="2"/>
                </a:cxn>
                <a:cxn ang="0">
                  <a:pos x="16" y="0"/>
                </a:cxn>
                <a:cxn ang="0">
                  <a:pos x="12" y="0"/>
                </a:cxn>
              </a:cxnLst>
              <a:rect l="0" t="0" r="r" b="b"/>
              <a:pathLst>
                <a:path w="22" h="22">
                  <a:moveTo>
                    <a:pt x="12" y="0"/>
                  </a:moveTo>
                  <a:lnTo>
                    <a:pt x="12" y="0"/>
                  </a:lnTo>
                  <a:lnTo>
                    <a:pt x="8" y="0"/>
                  </a:lnTo>
                  <a:lnTo>
                    <a:pt x="4" y="2"/>
                  </a:lnTo>
                  <a:lnTo>
                    <a:pt x="2" y="6"/>
                  </a:lnTo>
                  <a:lnTo>
                    <a:pt x="0" y="10"/>
                  </a:lnTo>
                  <a:lnTo>
                    <a:pt x="0" y="10"/>
                  </a:lnTo>
                  <a:lnTo>
                    <a:pt x="2" y="16"/>
                  </a:lnTo>
                  <a:lnTo>
                    <a:pt x="4" y="18"/>
                  </a:lnTo>
                  <a:lnTo>
                    <a:pt x="8" y="22"/>
                  </a:lnTo>
                  <a:lnTo>
                    <a:pt x="12" y="22"/>
                  </a:lnTo>
                  <a:lnTo>
                    <a:pt x="12" y="22"/>
                  </a:lnTo>
                  <a:lnTo>
                    <a:pt x="16" y="22"/>
                  </a:lnTo>
                  <a:lnTo>
                    <a:pt x="20" y="18"/>
                  </a:lnTo>
                  <a:lnTo>
                    <a:pt x="22" y="16"/>
                  </a:lnTo>
                  <a:lnTo>
                    <a:pt x="22" y="10"/>
                  </a:lnTo>
                  <a:lnTo>
                    <a:pt x="22" y="10"/>
                  </a:lnTo>
                  <a:lnTo>
                    <a:pt x="22" y="6"/>
                  </a:lnTo>
                  <a:lnTo>
                    <a:pt x="20" y="2"/>
                  </a:lnTo>
                  <a:lnTo>
                    <a:pt x="16" y="0"/>
                  </a:lnTo>
                  <a:lnTo>
                    <a:pt x="12"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60" name="Freeform 258"/>
            <p:cNvSpPr/>
            <p:nvPr/>
          </p:nvSpPr>
          <p:spPr bwMode="auto">
            <a:xfrm>
              <a:off x="6488113" y="1647825"/>
              <a:ext cx="34925" cy="38100"/>
            </a:xfrm>
            <a:custGeom>
              <a:avLst/>
              <a:gdLst/>
              <a:ahLst/>
              <a:cxnLst>
                <a:cxn ang="0">
                  <a:pos x="12" y="0"/>
                </a:cxn>
                <a:cxn ang="0">
                  <a:pos x="12" y="0"/>
                </a:cxn>
                <a:cxn ang="0">
                  <a:pos x="8" y="2"/>
                </a:cxn>
                <a:cxn ang="0">
                  <a:pos x="4" y="4"/>
                </a:cxn>
                <a:cxn ang="0">
                  <a:pos x="2" y="8"/>
                </a:cxn>
                <a:cxn ang="0">
                  <a:pos x="0" y="12"/>
                </a:cxn>
                <a:cxn ang="0">
                  <a:pos x="0" y="12"/>
                </a:cxn>
                <a:cxn ang="0">
                  <a:pos x="2" y="16"/>
                </a:cxn>
                <a:cxn ang="0">
                  <a:pos x="4" y="20"/>
                </a:cxn>
                <a:cxn ang="0">
                  <a:pos x="8" y="22"/>
                </a:cxn>
                <a:cxn ang="0">
                  <a:pos x="12" y="24"/>
                </a:cxn>
                <a:cxn ang="0">
                  <a:pos x="12" y="24"/>
                </a:cxn>
                <a:cxn ang="0">
                  <a:pos x="16" y="22"/>
                </a:cxn>
                <a:cxn ang="0">
                  <a:pos x="20" y="20"/>
                </a:cxn>
                <a:cxn ang="0">
                  <a:pos x="22" y="16"/>
                </a:cxn>
                <a:cxn ang="0">
                  <a:pos x="22" y="12"/>
                </a:cxn>
                <a:cxn ang="0">
                  <a:pos x="22" y="12"/>
                </a:cxn>
                <a:cxn ang="0">
                  <a:pos x="22" y="8"/>
                </a:cxn>
                <a:cxn ang="0">
                  <a:pos x="20" y="4"/>
                </a:cxn>
                <a:cxn ang="0">
                  <a:pos x="16" y="2"/>
                </a:cxn>
                <a:cxn ang="0">
                  <a:pos x="12" y="0"/>
                </a:cxn>
              </a:cxnLst>
              <a:rect l="0" t="0" r="r" b="b"/>
              <a:pathLst>
                <a:path w="22" h="24">
                  <a:moveTo>
                    <a:pt x="12" y="0"/>
                  </a:moveTo>
                  <a:lnTo>
                    <a:pt x="12" y="0"/>
                  </a:lnTo>
                  <a:lnTo>
                    <a:pt x="8" y="2"/>
                  </a:lnTo>
                  <a:lnTo>
                    <a:pt x="4" y="4"/>
                  </a:lnTo>
                  <a:lnTo>
                    <a:pt x="2" y="8"/>
                  </a:lnTo>
                  <a:lnTo>
                    <a:pt x="0" y="12"/>
                  </a:lnTo>
                  <a:lnTo>
                    <a:pt x="0" y="12"/>
                  </a:lnTo>
                  <a:lnTo>
                    <a:pt x="2" y="16"/>
                  </a:lnTo>
                  <a:lnTo>
                    <a:pt x="4" y="20"/>
                  </a:lnTo>
                  <a:lnTo>
                    <a:pt x="8" y="22"/>
                  </a:lnTo>
                  <a:lnTo>
                    <a:pt x="12" y="24"/>
                  </a:lnTo>
                  <a:lnTo>
                    <a:pt x="12" y="24"/>
                  </a:lnTo>
                  <a:lnTo>
                    <a:pt x="16" y="22"/>
                  </a:lnTo>
                  <a:lnTo>
                    <a:pt x="20" y="20"/>
                  </a:lnTo>
                  <a:lnTo>
                    <a:pt x="22" y="16"/>
                  </a:lnTo>
                  <a:lnTo>
                    <a:pt x="22" y="12"/>
                  </a:lnTo>
                  <a:lnTo>
                    <a:pt x="22" y="12"/>
                  </a:lnTo>
                  <a:lnTo>
                    <a:pt x="22" y="8"/>
                  </a:lnTo>
                  <a:lnTo>
                    <a:pt x="20" y="4"/>
                  </a:lnTo>
                  <a:lnTo>
                    <a:pt x="16" y="2"/>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61" name="Freeform 259"/>
            <p:cNvSpPr/>
            <p:nvPr/>
          </p:nvSpPr>
          <p:spPr bwMode="auto">
            <a:xfrm>
              <a:off x="6488113" y="1647825"/>
              <a:ext cx="34925" cy="38100"/>
            </a:xfrm>
            <a:custGeom>
              <a:avLst/>
              <a:gdLst/>
              <a:ahLst/>
              <a:cxnLst>
                <a:cxn ang="0">
                  <a:pos x="12" y="0"/>
                </a:cxn>
                <a:cxn ang="0">
                  <a:pos x="12" y="0"/>
                </a:cxn>
                <a:cxn ang="0">
                  <a:pos x="8" y="2"/>
                </a:cxn>
                <a:cxn ang="0">
                  <a:pos x="4" y="4"/>
                </a:cxn>
                <a:cxn ang="0">
                  <a:pos x="2" y="8"/>
                </a:cxn>
                <a:cxn ang="0">
                  <a:pos x="0" y="12"/>
                </a:cxn>
                <a:cxn ang="0">
                  <a:pos x="0" y="12"/>
                </a:cxn>
                <a:cxn ang="0">
                  <a:pos x="2" y="16"/>
                </a:cxn>
                <a:cxn ang="0">
                  <a:pos x="4" y="20"/>
                </a:cxn>
                <a:cxn ang="0">
                  <a:pos x="8" y="22"/>
                </a:cxn>
                <a:cxn ang="0">
                  <a:pos x="12" y="24"/>
                </a:cxn>
                <a:cxn ang="0">
                  <a:pos x="12" y="24"/>
                </a:cxn>
                <a:cxn ang="0">
                  <a:pos x="16" y="22"/>
                </a:cxn>
                <a:cxn ang="0">
                  <a:pos x="20" y="20"/>
                </a:cxn>
                <a:cxn ang="0">
                  <a:pos x="22" y="16"/>
                </a:cxn>
                <a:cxn ang="0">
                  <a:pos x="22" y="12"/>
                </a:cxn>
                <a:cxn ang="0">
                  <a:pos x="22" y="12"/>
                </a:cxn>
                <a:cxn ang="0">
                  <a:pos x="22" y="8"/>
                </a:cxn>
                <a:cxn ang="0">
                  <a:pos x="20" y="4"/>
                </a:cxn>
                <a:cxn ang="0">
                  <a:pos x="16" y="2"/>
                </a:cxn>
                <a:cxn ang="0">
                  <a:pos x="12" y="0"/>
                </a:cxn>
              </a:cxnLst>
              <a:rect l="0" t="0" r="r" b="b"/>
              <a:pathLst>
                <a:path w="22" h="24">
                  <a:moveTo>
                    <a:pt x="12" y="0"/>
                  </a:moveTo>
                  <a:lnTo>
                    <a:pt x="12" y="0"/>
                  </a:lnTo>
                  <a:lnTo>
                    <a:pt x="8" y="2"/>
                  </a:lnTo>
                  <a:lnTo>
                    <a:pt x="4" y="4"/>
                  </a:lnTo>
                  <a:lnTo>
                    <a:pt x="2" y="8"/>
                  </a:lnTo>
                  <a:lnTo>
                    <a:pt x="0" y="12"/>
                  </a:lnTo>
                  <a:lnTo>
                    <a:pt x="0" y="12"/>
                  </a:lnTo>
                  <a:lnTo>
                    <a:pt x="2" y="16"/>
                  </a:lnTo>
                  <a:lnTo>
                    <a:pt x="4" y="20"/>
                  </a:lnTo>
                  <a:lnTo>
                    <a:pt x="8" y="22"/>
                  </a:lnTo>
                  <a:lnTo>
                    <a:pt x="12" y="24"/>
                  </a:lnTo>
                  <a:lnTo>
                    <a:pt x="12" y="24"/>
                  </a:lnTo>
                  <a:lnTo>
                    <a:pt x="16" y="22"/>
                  </a:lnTo>
                  <a:lnTo>
                    <a:pt x="20" y="20"/>
                  </a:lnTo>
                  <a:lnTo>
                    <a:pt x="22" y="16"/>
                  </a:lnTo>
                  <a:lnTo>
                    <a:pt x="22" y="12"/>
                  </a:lnTo>
                  <a:lnTo>
                    <a:pt x="22" y="12"/>
                  </a:lnTo>
                  <a:lnTo>
                    <a:pt x="22" y="8"/>
                  </a:lnTo>
                  <a:lnTo>
                    <a:pt x="20" y="4"/>
                  </a:lnTo>
                  <a:lnTo>
                    <a:pt x="16" y="2"/>
                  </a:lnTo>
                  <a:lnTo>
                    <a:pt x="12"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62" name="Freeform 260"/>
            <p:cNvSpPr/>
            <p:nvPr/>
          </p:nvSpPr>
          <p:spPr bwMode="auto">
            <a:xfrm>
              <a:off x="7726363" y="1355725"/>
              <a:ext cx="34925" cy="34925"/>
            </a:xfrm>
            <a:custGeom>
              <a:avLst/>
              <a:gdLst/>
              <a:ahLst/>
              <a:cxnLst>
                <a:cxn ang="0">
                  <a:pos x="10" y="0"/>
                </a:cxn>
                <a:cxn ang="0">
                  <a:pos x="10" y="0"/>
                </a:cxn>
                <a:cxn ang="0">
                  <a:pos x="6" y="0"/>
                </a:cxn>
                <a:cxn ang="0">
                  <a:pos x="2" y="4"/>
                </a:cxn>
                <a:cxn ang="0">
                  <a:pos x="0" y="6"/>
                </a:cxn>
                <a:cxn ang="0">
                  <a:pos x="0" y="12"/>
                </a:cxn>
                <a:cxn ang="0">
                  <a:pos x="0" y="12"/>
                </a:cxn>
                <a:cxn ang="0">
                  <a:pos x="0" y="16"/>
                </a:cxn>
                <a:cxn ang="0">
                  <a:pos x="2" y="20"/>
                </a:cxn>
                <a:cxn ang="0">
                  <a:pos x="6" y="22"/>
                </a:cxn>
                <a:cxn ang="0">
                  <a:pos x="10" y="22"/>
                </a:cxn>
                <a:cxn ang="0">
                  <a:pos x="10" y="22"/>
                </a:cxn>
                <a:cxn ang="0">
                  <a:pos x="16" y="22"/>
                </a:cxn>
                <a:cxn ang="0">
                  <a:pos x="18" y="20"/>
                </a:cxn>
                <a:cxn ang="0">
                  <a:pos x="22" y="16"/>
                </a:cxn>
                <a:cxn ang="0">
                  <a:pos x="22" y="12"/>
                </a:cxn>
                <a:cxn ang="0">
                  <a:pos x="22" y="12"/>
                </a:cxn>
                <a:cxn ang="0">
                  <a:pos x="22" y="6"/>
                </a:cxn>
                <a:cxn ang="0">
                  <a:pos x="18" y="4"/>
                </a:cxn>
                <a:cxn ang="0">
                  <a:pos x="16" y="0"/>
                </a:cxn>
                <a:cxn ang="0">
                  <a:pos x="10" y="0"/>
                </a:cxn>
              </a:cxnLst>
              <a:rect l="0" t="0" r="r" b="b"/>
              <a:pathLst>
                <a:path w="22" h="22">
                  <a:moveTo>
                    <a:pt x="10" y="0"/>
                  </a:moveTo>
                  <a:lnTo>
                    <a:pt x="10" y="0"/>
                  </a:lnTo>
                  <a:lnTo>
                    <a:pt x="6" y="0"/>
                  </a:lnTo>
                  <a:lnTo>
                    <a:pt x="2" y="4"/>
                  </a:lnTo>
                  <a:lnTo>
                    <a:pt x="0" y="6"/>
                  </a:lnTo>
                  <a:lnTo>
                    <a:pt x="0" y="12"/>
                  </a:lnTo>
                  <a:lnTo>
                    <a:pt x="0" y="12"/>
                  </a:lnTo>
                  <a:lnTo>
                    <a:pt x="0" y="16"/>
                  </a:lnTo>
                  <a:lnTo>
                    <a:pt x="2" y="20"/>
                  </a:lnTo>
                  <a:lnTo>
                    <a:pt x="6" y="22"/>
                  </a:lnTo>
                  <a:lnTo>
                    <a:pt x="10" y="22"/>
                  </a:lnTo>
                  <a:lnTo>
                    <a:pt x="10" y="22"/>
                  </a:lnTo>
                  <a:lnTo>
                    <a:pt x="16" y="22"/>
                  </a:lnTo>
                  <a:lnTo>
                    <a:pt x="18" y="20"/>
                  </a:lnTo>
                  <a:lnTo>
                    <a:pt x="22" y="16"/>
                  </a:lnTo>
                  <a:lnTo>
                    <a:pt x="22" y="12"/>
                  </a:lnTo>
                  <a:lnTo>
                    <a:pt x="22" y="12"/>
                  </a:lnTo>
                  <a:lnTo>
                    <a:pt x="22" y="6"/>
                  </a:lnTo>
                  <a:lnTo>
                    <a:pt x="18" y="4"/>
                  </a:lnTo>
                  <a:lnTo>
                    <a:pt x="16" y="0"/>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63" name="Freeform 261"/>
            <p:cNvSpPr/>
            <p:nvPr/>
          </p:nvSpPr>
          <p:spPr bwMode="auto">
            <a:xfrm>
              <a:off x="7726363" y="1355725"/>
              <a:ext cx="34925" cy="34925"/>
            </a:xfrm>
            <a:custGeom>
              <a:avLst/>
              <a:gdLst/>
              <a:ahLst/>
              <a:cxnLst>
                <a:cxn ang="0">
                  <a:pos x="10" y="0"/>
                </a:cxn>
                <a:cxn ang="0">
                  <a:pos x="10" y="0"/>
                </a:cxn>
                <a:cxn ang="0">
                  <a:pos x="6" y="0"/>
                </a:cxn>
                <a:cxn ang="0">
                  <a:pos x="2" y="4"/>
                </a:cxn>
                <a:cxn ang="0">
                  <a:pos x="0" y="6"/>
                </a:cxn>
                <a:cxn ang="0">
                  <a:pos x="0" y="12"/>
                </a:cxn>
                <a:cxn ang="0">
                  <a:pos x="0" y="12"/>
                </a:cxn>
                <a:cxn ang="0">
                  <a:pos x="0" y="16"/>
                </a:cxn>
                <a:cxn ang="0">
                  <a:pos x="2" y="20"/>
                </a:cxn>
                <a:cxn ang="0">
                  <a:pos x="6" y="22"/>
                </a:cxn>
                <a:cxn ang="0">
                  <a:pos x="10" y="22"/>
                </a:cxn>
                <a:cxn ang="0">
                  <a:pos x="10" y="22"/>
                </a:cxn>
                <a:cxn ang="0">
                  <a:pos x="16" y="22"/>
                </a:cxn>
                <a:cxn ang="0">
                  <a:pos x="18" y="20"/>
                </a:cxn>
                <a:cxn ang="0">
                  <a:pos x="22" y="16"/>
                </a:cxn>
                <a:cxn ang="0">
                  <a:pos x="22" y="12"/>
                </a:cxn>
                <a:cxn ang="0">
                  <a:pos x="22" y="12"/>
                </a:cxn>
                <a:cxn ang="0">
                  <a:pos x="22" y="6"/>
                </a:cxn>
                <a:cxn ang="0">
                  <a:pos x="18" y="4"/>
                </a:cxn>
                <a:cxn ang="0">
                  <a:pos x="16" y="0"/>
                </a:cxn>
                <a:cxn ang="0">
                  <a:pos x="10" y="0"/>
                </a:cxn>
              </a:cxnLst>
              <a:rect l="0" t="0" r="r" b="b"/>
              <a:pathLst>
                <a:path w="22" h="22">
                  <a:moveTo>
                    <a:pt x="10" y="0"/>
                  </a:moveTo>
                  <a:lnTo>
                    <a:pt x="10" y="0"/>
                  </a:lnTo>
                  <a:lnTo>
                    <a:pt x="6" y="0"/>
                  </a:lnTo>
                  <a:lnTo>
                    <a:pt x="2" y="4"/>
                  </a:lnTo>
                  <a:lnTo>
                    <a:pt x="0" y="6"/>
                  </a:lnTo>
                  <a:lnTo>
                    <a:pt x="0" y="12"/>
                  </a:lnTo>
                  <a:lnTo>
                    <a:pt x="0" y="12"/>
                  </a:lnTo>
                  <a:lnTo>
                    <a:pt x="0" y="16"/>
                  </a:lnTo>
                  <a:lnTo>
                    <a:pt x="2" y="20"/>
                  </a:lnTo>
                  <a:lnTo>
                    <a:pt x="6" y="22"/>
                  </a:lnTo>
                  <a:lnTo>
                    <a:pt x="10" y="22"/>
                  </a:lnTo>
                  <a:lnTo>
                    <a:pt x="10" y="22"/>
                  </a:lnTo>
                  <a:lnTo>
                    <a:pt x="16" y="22"/>
                  </a:lnTo>
                  <a:lnTo>
                    <a:pt x="18" y="20"/>
                  </a:lnTo>
                  <a:lnTo>
                    <a:pt x="22" y="16"/>
                  </a:lnTo>
                  <a:lnTo>
                    <a:pt x="22" y="12"/>
                  </a:lnTo>
                  <a:lnTo>
                    <a:pt x="22" y="12"/>
                  </a:lnTo>
                  <a:lnTo>
                    <a:pt x="22" y="6"/>
                  </a:lnTo>
                  <a:lnTo>
                    <a:pt x="18" y="4"/>
                  </a:lnTo>
                  <a:lnTo>
                    <a:pt x="16" y="0"/>
                  </a:lnTo>
                  <a:lnTo>
                    <a:pt x="10"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64" name="Freeform 262"/>
            <p:cNvSpPr/>
            <p:nvPr/>
          </p:nvSpPr>
          <p:spPr bwMode="auto">
            <a:xfrm>
              <a:off x="7485063" y="1603375"/>
              <a:ext cx="34925" cy="38100"/>
            </a:xfrm>
            <a:custGeom>
              <a:avLst/>
              <a:gdLst/>
              <a:ahLst/>
              <a:cxnLst>
                <a:cxn ang="0">
                  <a:pos x="12" y="0"/>
                </a:cxn>
                <a:cxn ang="0">
                  <a:pos x="12" y="0"/>
                </a:cxn>
                <a:cxn ang="0">
                  <a:pos x="6" y="2"/>
                </a:cxn>
                <a:cxn ang="0">
                  <a:pos x="4" y="4"/>
                </a:cxn>
                <a:cxn ang="0">
                  <a:pos x="0" y="8"/>
                </a:cxn>
                <a:cxn ang="0">
                  <a:pos x="0" y="12"/>
                </a:cxn>
                <a:cxn ang="0">
                  <a:pos x="0" y="12"/>
                </a:cxn>
                <a:cxn ang="0">
                  <a:pos x="0" y="16"/>
                </a:cxn>
                <a:cxn ang="0">
                  <a:pos x="4" y="20"/>
                </a:cxn>
                <a:cxn ang="0">
                  <a:pos x="6" y="22"/>
                </a:cxn>
                <a:cxn ang="0">
                  <a:pos x="12" y="24"/>
                </a:cxn>
                <a:cxn ang="0">
                  <a:pos x="12" y="24"/>
                </a:cxn>
                <a:cxn ang="0">
                  <a:pos x="16" y="22"/>
                </a:cxn>
                <a:cxn ang="0">
                  <a:pos x="20" y="20"/>
                </a:cxn>
                <a:cxn ang="0">
                  <a:pos x="22" y="16"/>
                </a:cxn>
                <a:cxn ang="0">
                  <a:pos x="22" y="12"/>
                </a:cxn>
                <a:cxn ang="0">
                  <a:pos x="22" y="12"/>
                </a:cxn>
                <a:cxn ang="0">
                  <a:pos x="22" y="8"/>
                </a:cxn>
                <a:cxn ang="0">
                  <a:pos x="20" y="4"/>
                </a:cxn>
                <a:cxn ang="0">
                  <a:pos x="16" y="2"/>
                </a:cxn>
                <a:cxn ang="0">
                  <a:pos x="12" y="0"/>
                </a:cxn>
              </a:cxnLst>
              <a:rect l="0" t="0" r="r" b="b"/>
              <a:pathLst>
                <a:path w="22" h="24">
                  <a:moveTo>
                    <a:pt x="12" y="0"/>
                  </a:moveTo>
                  <a:lnTo>
                    <a:pt x="12" y="0"/>
                  </a:lnTo>
                  <a:lnTo>
                    <a:pt x="6" y="2"/>
                  </a:lnTo>
                  <a:lnTo>
                    <a:pt x="4" y="4"/>
                  </a:lnTo>
                  <a:lnTo>
                    <a:pt x="0" y="8"/>
                  </a:lnTo>
                  <a:lnTo>
                    <a:pt x="0" y="12"/>
                  </a:lnTo>
                  <a:lnTo>
                    <a:pt x="0" y="12"/>
                  </a:lnTo>
                  <a:lnTo>
                    <a:pt x="0" y="16"/>
                  </a:lnTo>
                  <a:lnTo>
                    <a:pt x="4" y="20"/>
                  </a:lnTo>
                  <a:lnTo>
                    <a:pt x="6" y="22"/>
                  </a:lnTo>
                  <a:lnTo>
                    <a:pt x="12" y="24"/>
                  </a:lnTo>
                  <a:lnTo>
                    <a:pt x="12" y="24"/>
                  </a:lnTo>
                  <a:lnTo>
                    <a:pt x="16" y="22"/>
                  </a:lnTo>
                  <a:lnTo>
                    <a:pt x="20" y="20"/>
                  </a:lnTo>
                  <a:lnTo>
                    <a:pt x="22" y="16"/>
                  </a:lnTo>
                  <a:lnTo>
                    <a:pt x="22" y="12"/>
                  </a:lnTo>
                  <a:lnTo>
                    <a:pt x="22" y="12"/>
                  </a:lnTo>
                  <a:lnTo>
                    <a:pt x="22" y="8"/>
                  </a:lnTo>
                  <a:lnTo>
                    <a:pt x="20" y="4"/>
                  </a:lnTo>
                  <a:lnTo>
                    <a:pt x="16" y="2"/>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65" name="Freeform 263"/>
            <p:cNvSpPr/>
            <p:nvPr/>
          </p:nvSpPr>
          <p:spPr bwMode="auto">
            <a:xfrm>
              <a:off x="7485063" y="1603375"/>
              <a:ext cx="34925" cy="38100"/>
            </a:xfrm>
            <a:custGeom>
              <a:avLst/>
              <a:gdLst/>
              <a:ahLst/>
              <a:cxnLst>
                <a:cxn ang="0">
                  <a:pos x="12" y="0"/>
                </a:cxn>
                <a:cxn ang="0">
                  <a:pos x="12" y="0"/>
                </a:cxn>
                <a:cxn ang="0">
                  <a:pos x="6" y="2"/>
                </a:cxn>
                <a:cxn ang="0">
                  <a:pos x="4" y="4"/>
                </a:cxn>
                <a:cxn ang="0">
                  <a:pos x="0" y="8"/>
                </a:cxn>
                <a:cxn ang="0">
                  <a:pos x="0" y="12"/>
                </a:cxn>
                <a:cxn ang="0">
                  <a:pos x="0" y="12"/>
                </a:cxn>
                <a:cxn ang="0">
                  <a:pos x="0" y="16"/>
                </a:cxn>
                <a:cxn ang="0">
                  <a:pos x="4" y="20"/>
                </a:cxn>
                <a:cxn ang="0">
                  <a:pos x="6" y="22"/>
                </a:cxn>
                <a:cxn ang="0">
                  <a:pos x="12" y="24"/>
                </a:cxn>
                <a:cxn ang="0">
                  <a:pos x="12" y="24"/>
                </a:cxn>
                <a:cxn ang="0">
                  <a:pos x="16" y="22"/>
                </a:cxn>
                <a:cxn ang="0">
                  <a:pos x="20" y="20"/>
                </a:cxn>
                <a:cxn ang="0">
                  <a:pos x="22" y="16"/>
                </a:cxn>
                <a:cxn ang="0">
                  <a:pos x="22" y="12"/>
                </a:cxn>
                <a:cxn ang="0">
                  <a:pos x="22" y="12"/>
                </a:cxn>
                <a:cxn ang="0">
                  <a:pos x="22" y="8"/>
                </a:cxn>
                <a:cxn ang="0">
                  <a:pos x="20" y="4"/>
                </a:cxn>
                <a:cxn ang="0">
                  <a:pos x="16" y="2"/>
                </a:cxn>
                <a:cxn ang="0">
                  <a:pos x="12" y="0"/>
                </a:cxn>
              </a:cxnLst>
              <a:rect l="0" t="0" r="r" b="b"/>
              <a:pathLst>
                <a:path w="22" h="24">
                  <a:moveTo>
                    <a:pt x="12" y="0"/>
                  </a:moveTo>
                  <a:lnTo>
                    <a:pt x="12" y="0"/>
                  </a:lnTo>
                  <a:lnTo>
                    <a:pt x="6" y="2"/>
                  </a:lnTo>
                  <a:lnTo>
                    <a:pt x="4" y="4"/>
                  </a:lnTo>
                  <a:lnTo>
                    <a:pt x="0" y="8"/>
                  </a:lnTo>
                  <a:lnTo>
                    <a:pt x="0" y="12"/>
                  </a:lnTo>
                  <a:lnTo>
                    <a:pt x="0" y="12"/>
                  </a:lnTo>
                  <a:lnTo>
                    <a:pt x="0" y="16"/>
                  </a:lnTo>
                  <a:lnTo>
                    <a:pt x="4" y="20"/>
                  </a:lnTo>
                  <a:lnTo>
                    <a:pt x="6" y="22"/>
                  </a:lnTo>
                  <a:lnTo>
                    <a:pt x="12" y="24"/>
                  </a:lnTo>
                  <a:lnTo>
                    <a:pt x="12" y="24"/>
                  </a:lnTo>
                  <a:lnTo>
                    <a:pt x="16" y="22"/>
                  </a:lnTo>
                  <a:lnTo>
                    <a:pt x="20" y="20"/>
                  </a:lnTo>
                  <a:lnTo>
                    <a:pt x="22" y="16"/>
                  </a:lnTo>
                  <a:lnTo>
                    <a:pt x="22" y="12"/>
                  </a:lnTo>
                  <a:lnTo>
                    <a:pt x="22" y="12"/>
                  </a:lnTo>
                  <a:lnTo>
                    <a:pt x="22" y="8"/>
                  </a:lnTo>
                  <a:lnTo>
                    <a:pt x="20" y="4"/>
                  </a:lnTo>
                  <a:lnTo>
                    <a:pt x="16" y="2"/>
                  </a:lnTo>
                  <a:lnTo>
                    <a:pt x="12"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66" name="Freeform 264"/>
            <p:cNvSpPr/>
            <p:nvPr/>
          </p:nvSpPr>
          <p:spPr bwMode="auto">
            <a:xfrm>
              <a:off x="3465513" y="1028700"/>
              <a:ext cx="47625" cy="47625"/>
            </a:xfrm>
            <a:custGeom>
              <a:avLst/>
              <a:gdLst/>
              <a:ahLst/>
              <a:cxnLst>
                <a:cxn ang="0">
                  <a:pos x="16" y="0"/>
                </a:cxn>
                <a:cxn ang="0">
                  <a:pos x="16" y="0"/>
                </a:cxn>
                <a:cxn ang="0">
                  <a:pos x="10" y="2"/>
                </a:cxn>
                <a:cxn ang="0">
                  <a:pos x="4" y="4"/>
                </a:cxn>
                <a:cxn ang="0">
                  <a:pos x="2" y="10"/>
                </a:cxn>
                <a:cxn ang="0">
                  <a:pos x="0" y="16"/>
                </a:cxn>
                <a:cxn ang="0">
                  <a:pos x="0" y="16"/>
                </a:cxn>
                <a:cxn ang="0">
                  <a:pos x="2" y="22"/>
                </a:cxn>
                <a:cxn ang="0">
                  <a:pos x="4" y="26"/>
                </a:cxn>
                <a:cxn ang="0">
                  <a:pos x="10" y="30"/>
                </a:cxn>
                <a:cxn ang="0">
                  <a:pos x="16" y="30"/>
                </a:cxn>
                <a:cxn ang="0">
                  <a:pos x="16" y="30"/>
                </a:cxn>
                <a:cxn ang="0">
                  <a:pos x="22" y="30"/>
                </a:cxn>
                <a:cxn ang="0">
                  <a:pos x="26" y="26"/>
                </a:cxn>
                <a:cxn ang="0">
                  <a:pos x="30" y="22"/>
                </a:cxn>
                <a:cxn ang="0">
                  <a:pos x="30" y="16"/>
                </a:cxn>
                <a:cxn ang="0">
                  <a:pos x="30" y="16"/>
                </a:cxn>
                <a:cxn ang="0">
                  <a:pos x="30" y="10"/>
                </a:cxn>
                <a:cxn ang="0">
                  <a:pos x="26" y="4"/>
                </a:cxn>
                <a:cxn ang="0">
                  <a:pos x="22" y="2"/>
                </a:cxn>
                <a:cxn ang="0">
                  <a:pos x="16" y="0"/>
                </a:cxn>
              </a:cxnLst>
              <a:rect l="0" t="0" r="r" b="b"/>
              <a:pathLst>
                <a:path w="30" h="30">
                  <a:moveTo>
                    <a:pt x="16" y="0"/>
                  </a:moveTo>
                  <a:lnTo>
                    <a:pt x="16" y="0"/>
                  </a:lnTo>
                  <a:lnTo>
                    <a:pt x="10" y="2"/>
                  </a:lnTo>
                  <a:lnTo>
                    <a:pt x="4" y="4"/>
                  </a:lnTo>
                  <a:lnTo>
                    <a:pt x="2" y="10"/>
                  </a:lnTo>
                  <a:lnTo>
                    <a:pt x="0" y="16"/>
                  </a:lnTo>
                  <a:lnTo>
                    <a:pt x="0" y="16"/>
                  </a:lnTo>
                  <a:lnTo>
                    <a:pt x="2" y="22"/>
                  </a:lnTo>
                  <a:lnTo>
                    <a:pt x="4" y="26"/>
                  </a:lnTo>
                  <a:lnTo>
                    <a:pt x="10" y="30"/>
                  </a:lnTo>
                  <a:lnTo>
                    <a:pt x="16" y="30"/>
                  </a:lnTo>
                  <a:lnTo>
                    <a:pt x="16" y="30"/>
                  </a:lnTo>
                  <a:lnTo>
                    <a:pt x="22" y="30"/>
                  </a:lnTo>
                  <a:lnTo>
                    <a:pt x="26" y="26"/>
                  </a:lnTo>
                  <a:lnTo>
                    <a:pt x="30" y="22"/>
                  </a:lnTo>
                  <a:lnTo>
                    <a:pt x="30" y="16"/>
                  </a:lnTo>
                  <a:lnTo>
                    <a:pt x="30" y="16"/>
                  </a:lnTo>
                  <a:lnTo>
                    <a:pt x="30" y="10"/>
                  </a:lnTo>
                  <a:lnTo>
                    <a:pt x="26" y="4"/>
                  </a:lnTo>
                  <a:lnTo>
                    <a:pt x="22" y="2"/>
                  </a:lnTo>
                  <a:lnTo>
                    <a:pt x="1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67" name="Freeform 265"/>
            <p:cNvSpPr/>
            <p:nvPr/>
          </p:nvSpPr>
          <p:spPr bwMode="auto">
            <a:xfrm>
              <a:off x="3465513" y="1028700"/>
              <a:ext cx="47625" cy="47625"/>
            </a:xfrm>
            <a:custGeom>
              <a:avLst/>
              <a:gdLst/>
              <a:ahLst/>
              <a:cxnLst>
                <a:cxn ang="0">
                  <a:pos x="16" y="0"/>
                </a:cxn>
                <a:cxn ang="0">
                  <a:pos x="16" y="0"/>
                </a:cxn>
                <a:cxn ang="0">
                  <a:pos x="10" y="2"/>
                </a:cxn>
                <a:cxn ang="0">
                  <a:pos x="4" y="4"/>
                </a:cxn>
                <a:cxn ang="0">
                  <a:pos x="2" y="10"/>
                </a:cxn>
                <a:cxn ang="0">
                  <a:pos x="0" y="16"/>
                </a:cxn>
                <a:cxn ang="0">
                  <a:pos x="0" y="16"/>
                </a:cxn>
                <a:cxn ang="0">
                  <a:pos x="2" y="22"/>
                </a:cxn>
                <a:cxn ang="0">
                  <a:pos x="4" y="26"/>
                </a:cxn>
                <a:cxn ang="0">
                  <a:pos x="10" y="30"/>
                </a:cxn>
                <a:cxn ang="0">
                  <a:pos x="16" y="30"/>
                </a:cxn>
                <a:cxn ang="0">
                  <a:pos x="16" y="30"/>
                </a:cxn>
                <a:cxn ang="0">
                  <a:pos x="22" y="30"/>
                </a:cxn>
                <a:cxn ang="0">
                  <a:pos x="26" y="26"/>
                </a:cxn>
                <a:cxn ang="0">
                  <a:pos x="30" y="22"/>
                </a:cxn>
                <a:cxn ang="0">
                  <a:pos x="30" y="16"/>
                </a:cxn>
                <a:cxn ang="0">
                  <a:pos x="30" y="16"/>
                </a:cxn>
                <a:cxn ang="0">
                  <a:pos x="30" y="10"/>
                </a:cxn>
                <a:cxn ang="0">
                  <a:pos x="26" y="4"/>
                </a:cxn>
                <a:cxn ang="0">
                  <a:pos x="22" y="2"/>
                </a:cxn>
                <a:cxn ang="0">
                  <a:pos x="16" y="0"/>
                </a:cxn>
              </a:cxnLst>
              <a:rect l="0" t="0" r="r" b="b"/>
              <a:pathLst>
                <a:path w="30" h="30">
                  <a:moveTo>
                    <a:pt x="16" y="0"/>
                  </a:moveTo>
                  <a:lnTo>
                    <a:pt x="16" y="0"/>
                  </a:lnTo>
                  <a:lnTo>
                    <a:pt x="10" y="2"/>
                  </a:lnTo>
                  <a:lnTo>
                    <a:pt x="4" y="4"/>
                  </a:lnTo>
                  <a:lnTo>
                    <a:pt x="2" y="10"/>
                  </a:lnTo>
                  <a:lnTo>
                    <a:pt x="0" y="16"/>
                  </a:lnTo>
                  <a:lnTo>
                    <a:pt x="0" y="16"/>
                  </a:lnTo>
                  <a:lnTo>
                    <a:pt x="2" y="22"/>
                  </a:lnTo>
                  <a:lnTo>
                    <a:pt x="4" y="26"/>
                  </a:lnTo>
                  <a:lnTo>
                    <a:pt x="10" y="30"/>
                  </a:lnTo>
                  <a:lnTo>
                    <a:pt x="16" y="30"/>
                  </a:lnTo>
                  <a:lnTo>
                    <a:pt x="16" y="30"/>
                  </a:lnTo>
                  <a:lnTo>
                    <a:pt x="22" y="30"/>
                  </a:lnTo>
                  <a:lnTo>
                    <a:pt x="26" y="26"/>
                  </a:lnTo>
                  <a:lnTo>
                    <a:pt x="30" y="22"/>
                  </a:lnTo>
                  <a:lnTo>
                    <a:pt x="30" y="16"/>
                  </a:lnTo>
                  <a:lnTo>
                    <a:pt x="30" y="16"/>
                  </a:lnTo>
                  <a:lnTo>
                    <a:pt x="30" y="10"/>
                  </a:lnTo>
                  <a:lnTo>
                    <a:pt x="26" y="4"/>
                  </a:lnTo>
                  <a:lnTo>
                    <a:pt x="22" y="2"/>
                  </a:lnTo>
                  <a:lnTo>
                    <a:pt x="1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68" name="Freeform 266"/>
            <p:cNvSpPr/>
            <p:nvPr/>
          </p:nvSpPr>
          <p:spPr bwMode="auto">
            <a:xfrm>
              <a:off x="2547938" y="1114425"/>
              <a:ext cx="34925" cy="34925"/>
            </a:xfrm>
            <a:custGeom>
              <a:avLst/>
              <a:gdLst/>
              <a:ahLst/>
              <a:cxnLst>
                <a:cxn ang="0">
                  <a:pos x="10" y="0"/>
                </a:cxn>
                <a:cxn ang="0">
                  <a:pos x="10" y="0"/>
                </a:cxn>
                <a:cxn ang="0">
                  <a:pos x="6" y="2"/>
                </a:cxn>
                <a:cxn ang="0">
                  <a:pos x="2" y="4"/>
                </a:cxn>
                <a:cxn ang="0">
                  <a:pos x="0" y="8"/>
                </a:cxn>
                <a:cxn ang="0">
                  <a:pos x="0" y="12"/>
                </a:cxn>
                <a:cxn ang="0">
                  <a:pos x="0" y="12"/>
                </a:cxn>
                <a:cxn ang="0">
                  <a:pos x="0" y="16"/>
                </a:cxn>
                <a:cxn ang="0">
                  <a:pos x="2" y="20"/>
                </a:cxn>
                <a:cxn ang="0">
                  <a:pos x="6" y="22"/>
                </a:cxn>
                <a:cxn ang="0">
                  <a:pos x="10" y="22"/>
                </a:cxn>
                <a:cxn ang="0">
                  <a:pos x="10" y="22"/>
                </a:cxn>
                <a:cxn ang="0">
                  <a:pos x="14" y="22"/>
                </a:cxn>
                <a:cxn ang="0">
                  <a:pos x="18" y="20"/>
                </a:cxn>
                <a:cxn ang="0">
                  <a:pos x="20" y="16"/>
                </a:cxn>
                <a:cxn ang="0">
                  <a:pos x="22" y="12"/>
                </a:cxn>
                <a:cxn ang="0">
                  <a:pos x="22" y="12"/>
                </a:cxn>
                <a:cxn ang="0">
                  <a:pos x="20" y="8"/>
                </a:cxn>
                <a:cxn ang="0">
                  <a:pos x="18" y="4"/>
                </a:cxn>
                <a:cxn ang="0">
                  <a:pos x="14" y="2"/>
                </a:cxn>
                <a:cxn ang="0">
                  <a:pos x="10" y="0"/>
                </a:cxn>
              </a:cxnLst>
              <a:rect l="0" t="0" r="r" b="b"/>
              <a:pathLst>
                <a:path w="22" h="22">
                  <a:moveTo>
                    <a:pt x="10" y="0"/>
                  </a:moveTo>
                  <a:lnTo>
                    <a:pt x="10" y="0"/>
                  </a:lnTo>
                  <a:lnTo>
                    <a:pt x="6" y="2"/>
                  </a:lnTo>
                  <a:lnTo>
                    <a:pt x="2" y="4"/>
                  </a:lnTo>
                  <a:lnTo>
                    <a:pt x="0" y="8"/>
                  </a:lnTo>
                  <a:lnTo>
                    <a:pt x="0" y="12"/>
                  </a:lnTo>
                  <a:lnTo>
                    <a:pt x="0" y="12"/>
                  </a:lnTo>
                  <a:lnTo>
                    <a:pt x="0" y="16"/>
                  </a:lnTo>
                  <a:lnTo>
                    <a:pt x="2" y="20"/>
                  </a:lnTo>
                  <a:lnTo>
                    <a:pt x="6" y="22"/>
                  </a:lnTo>
                  <a:lnTo>
                    <a:pt x="10" y="22"/>
                  </a:lnTo>
                  <a:lnTo>
                    <a:pt x="10" y="22"/>
                  </a:lnTo>
                  <a:lnTo>
                    <a:pt x="14" y="22"/>
                  </a:lnTo>
                  <a:lnTo>
                    <a:pt x="18" y="20"/>
                  </a:lnTo>
                  <a:lnTo>
                    <a:pt x="20" y="16"/>
                  </a:lnTo>
                  <a:lnTo>
                    <a:pt x="22" y="12"/>
                  </a:lnTo>
                  <a:lnTo>
                    <a:pt x="22" y="12"/>
                  </a:lnTo>
                  <a:lnTo>
                    <a:pt x="20" y="8"/>
                  </a:lnTo>
                  <a:lnTo>
                    <a:pt x="18" y="4"/>
                  </a:lnTo>
                  <a:lnTo>
                    <a:pt x="14" y="2"/>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69" name="Freeform 267"/>
            <p:cNvSpPr/>
            <p:nvPr/>
          </p:nvSpPr>
          <p:spPr bwMode="auto">
            <a:xfrm>
              <a:off x="2547938" y="1114425"/>
              <a:ext cx="34925" cy="34925"/>
            </a:xfrm>
            <a:custGeom>
              <a:avLst/>
              <a:gdLst/>
              <a:ahLst/>
              <a:cxnLst>
                <a:cxn ang="0">
                  <a:pos x="10" y="0"/>
                </a:cxn>
                <a:cxn ang="0">
                  <a:pos x="10" y="0"/>
                </a:cxn>
                <a:cxn ang="0">
                  <a:pos x="6" y="2"/>
                </a:cxn>
                <a:cxn ang="0">
                  <a:pos x="2" y="4"/>
                </a:cxn>
                <a:cxn ang="0">
                  <a:pos x="0" y="8"/>
                </a:cxn>
                <a:cxn ang="0">
                  <a:pos x="0" y="12"/>
                </a:cxn>
                <a:cxn ang="0">
                  <a:pos x="0" y="12"/>
                </a:cxn>
                <a:cxn ang="0">
                  <a:pos x="0" y="16"/>
                </a:cxn>
                <a:cxn ang="0">
                  <a:pos x="2" y="20"/>
                </a:cxn>
                <a:cxn ang="0">
                  <a:pos x="6" y="22"/>
                </a:cxn>
                <a:cxn ang="0">
                  <a:pos x="10" y="22"/>
                </a:cxn>
                <a:cxn ang="0">
                  <a:pos x="10" y="22"/>
                </a:cxn>
                <a:cxn ang="0">
                  <a:pos x="14" y="22"/>
                </a:cxn>
                <a:cxn ang="0">
                  <a:pos x="18" y="20"/>
                </a:cxn>
                <a:cxn ang="0">
                  <a:pos x="20" y="16"/>
                </a:cxn>
                <a:cxn ang="0">
                  <a:pos x="22" y="12"/>
                </a:cxn>
                <a:cxn ang="0">
                  <a:pos x="22" y="12"/>
                </a:cxn>
                <a:cxn ang="0">
                  <a:pos x="20" y="8"/>
                </a:cxn>
                <a:cxn ang="0">
                  <a:pos x="18" y="4"/>
                </a:cxn>
                <a:cxn ang="0">
                  <a:pos x="14" y="2"/>
                </a:cxn>
                <a:cxn ang="0">
                  <a:pos x="10" y="0"/>
                </a:cxn>
              </a:cxnLst>
              <a:rect l="0" t="0" r="r" b="b"/>
              <a:pathLst>
                <a:path w="22" h="22">
                  <a:moveTo>
                    <a:pt x="10" y="0"/>
                  </a:moveTo>
                  <a:lnTo>
                    <a:pt x="10" y="0"/>
                  </a:lnTo>
                  <a:lnTo>
                    <a:pt x="6" y="2"/>
                  </a:lnTo>
                  <a:lnTo>
                    <a:pt x="2" y="4"/>
                  </a:lnTo>
                  <a:lnTo>
                    <a:pt x="0" y="8"/>
                  </a:lnTo>
                  <a:lnTo>
                    <a:pt x="0" y="12"/>
                  </a:lnTo>
                  <a:lnTo>
                    <a:pt x="0" y="12"/>
                  </a:lnTo>
                  <a:lnTo>
                    <a:pt x="0" y="16"/>
                  </a:lnTo>
                  <a:lnTo>
                    <a:pt x="2" y="20"/>
                  </a:lnTo>
                  <a:lnTo>
                    <a:pt x="6" y="22"/>
                  </a:lnTo>
                  <a:lnTo>
                    <a:pt x="10" y="22"/>
                  </a:lnTo>
                  <a:lnTo>
                    <a:pt x="10" y="22"/>
                  </a:lnTo>
                  <a:lnTo>
                    <a:pt x="14" y="22"/>
                  </a:lnTo>
                  <a:lnTo>
                    <a:pt x="18" y="20"/>
                  </a:lnTo>
                  <a:lnTo>
                    <a:pt x="20" y="16"/>
                  </a:lnTo>
                  <a:lnTo>
                    <a:pt x="22" y="12"/>
                  </a:lnTo>
                  <a:lnTo>
                    <a:pt x="22" y="12"/>
                  </a:lnTo>
                  <a:lnTo>
                    <a:pt x="20" y="8"/>
                  </a:lnTo>
                  <a:lnTo>
                    <a:pt x="18" y="4"/>
                  </a:lnTo>
                  <a:lnTo>
                    <a:pt x="14" y="2"/>
                  </a:lnTo>
                  <a:lnTo>
                    <a:pt x="10"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70" name="Freeform 268"/>
            <p:cNvSpPr/>
            <p:nvPr/>
          </p:nvSpPr>
          <p:spPr bwMode="auto">
            <a:xfrm>
              <a:off x="1598613" y="1365250"/>
              <a:ext cx="34925" cy="34925"/>
            </a:xfrm>
            <a:custGeom>
              <a:avLst/>
              <a:gdLst/>
              <a:ahLst/>
              <a:cxnLst>
                <a:cxn ang="0">
                  <a:pos x="10" y="0"/>
                </a:cxn>
                <a:cxn ang="0">
                  <a:pos x="10" y="0"/>
                </a:cxn>
                <a:cxn ang="0">
                  <a:pos x="6" y="0"/>
                </a:cxn>
                <a:cxn ang="0">
                  <a:pos x="2" y="2"/>
                </a:cxn>
                <a:cxn ang="0">
                  <a:pos x="0" y="6"/>
                </a:cxn>
                <a:cxn ang="0">
                  <a:pos x="0" y="10"/>
                </a:cxn>
                <a:cxn ang="0">
                  <a:pos x="0" y="10"/>
                </a:cxn>
                <a:cxn ang="0">
                  <a:pos x="0" y="16"/>
                </a:cxn>
                <a:cxn ang="0">
                  <a:pos x="2" y="18"/>
                </a:cxn>
                <a:cxn ang="0">
                  <a:pos x="6" y="22"/>
                </a:cxn>
                <a:cxn ang="0">
                  <a:pos x="10" y="22"/>
                </a:cxn>
                <a:cxn ang="0">
                  <a:pos x="10" y="22"/>
                </a:cxn>
                <a:cxn ang="0">
                  <a:pos x="14" y="22"/>
                </a:cxn>
                <a:cxn ang="0">
                  <a:pos x="18" y="18"/>
                </a:cxn>
                <a:cxn ang="0">
                  <a:pos x="20" y="16"/>
                </a:cxn>
                <a:cxn ang="0">
                  <a:pos x="22" y="10"/>
                </a:cxn>
                <a:cxn ang="0">
                  <a:pos x="22" y="10"/>
                </a:cxn>
                <a:cxn ang="0">
                  <a:pos x="20" y="6"/>
                </a:cxn>
                <a:cxn ang="0">
                  <a:pos x="18" y="2"/>
                </a:cxn>
                <a:cxn ang="0">
                  <a:pos x="14" y="0"/>
                </a:cxn>
                <a:cxn ang="0">
                  <a:pos x="10" y="0"/>
                </a:cxn>
              </a:cxnLst>
              <a:rect l="0" t="0" r="r" b="b"/>
              <a:pathLst>
                <a:path w="22" h="22">
                  <a:moveTo>
                    <a:pt x="10" y="0"/>
                  </a:moveTo>
                  <a:lnTo>
                    <a:pt x="10" y="0"/>
                  </a:lnTo>
                  <a:lnTo>
                    <a:pt x="6" y="0"/>
                  </a:lnTo>
                  <a:lnTo>
                    <a:pt x="2" y="2"/>
                  </a:lnTo>
                  <a:lnTo>
                    <a:pt x="0" y="6"/>
                  </a:lnTo>
                  <a:lnTo>
                    <a:pt x="0" y="10"/>
                  </a:lnTo>
                  <a:lnTo>
                    <a:pt x="0" y="10"/>
                  </a:lnTo>
                  <a:lnTo>
                    <a:pt x="0" y="16"/>
                  </a:lnTo>
                  <a:lnTo>
                    <a:pt x="2" y="18"/>
                  </a:lnTo>
                  <a:lnTo>
                    <a:pt x="6" y="22"/>
                  </a:lnTo>
                  <a:lnTo>
                    <a:pt x="10" y="22"/>
                  </a:lnTo>
                  <a:lnTo>
                    <a:pt x="10" y="22"/>
                  </a:lnTo>
                  <a:lnTo>
                    <a:pt x="14" y="22"/>
                  </a:lnTo>
                  <a:lnTo>
                    <a:pt x="18" y="18"/>
                  </a:lnTo>
                  <a:lnTo>
                    <a:pt x="20" y="16"/>
                  </a:lnTo>
                  <a:lnTo>
                    <a:pt x="22" y="10"/>
                  </a:lnTo>
                  <a:lnTo>
                    <a:pt x="22" y="10"/>
                  </a:lnTo>
                  <a:lnTo>
                    <a:pt x="20" y="6"/>
                  </a:lnTo>
                  <a:lnTo>
                    <a:pt x="18" y="2"/>
                  </a:lnTo>
                  <a:lnTo>
                    <a:pt x="14" y="0"/>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71" name="Freeform 269"/>
            <p:cNvSpPr/>
            <p:nvPr/>
          </p:nvSpPr>
          <p:spPr bwMode="auto">
            <a:xfrm>
              <a:off x="1598613" y="1365250"/>
              <a:ext cx="34925" cy="34925"/>
            </a:xfrm>
            <a:custGeom>
              <a:avLst/>
              <a:gdLst/>
              <a:ahLst/>
              <a:cxnLst>
                <a:cxn ang="0">
                  <a:pos x="10" y="0"/>
                </a:cxn>
                <a:cxn ang="0">
                  <a:pos x="10" y="0"/>
                </a:cxn>
                <a:cxn ang="0">
                  <a:pos x="6" y="0"/>
                </a:cxn>
                <a:cxn ang="0">
                  <a:pos x="2" y="2"/>
                </a:cxn>
                <a:cxn ang="0">
                  <a:pos x="0" y="6"/>
                </a:cxn>
                <a:cxn ang="0">
                  <a:pos x="0" y="10"/>
                </a:cxn>
                <a:cxn ang="0">
                  <a:pos x="0" y="10"/>
                </a:cxn>
                <a:cxn ang="0">
                  <a:pos x="0" y="16"/>
                </a:cxn>
                <a:cxn ang="0">
                  <a:pos x="2" y="18"/>
                </a:cxn>
                <a:cxn ang="0">
                  <a:pos x="6" y="22"/>
                </a:cxn>
                <a:cxn ang="0">
                  <a:pos x="10" y="22"/>
                </a:cxn>
                <a:cxn ang="0">
                  <a:pos x="10" y="22"/>
                </a:cxn>
                <a:cxn ang="0">
                  <a:pos x="14" y="22"/>
                </a:cxn>
                <a:cxn ang="0">
                  <a:pos x="18" y="18"/>
                </a:cxn>
                <a:cxn ang="0">
                  <a:pos x="20" y="16"/>
                </a:cxn>
                <a:cxn ang="0">
                  <a:pos x="22" y="10"/>
                </a:cxn>
                <a:cxn ang="0">
                  <a:pos x="22" y="10"/>
                </a:cxn>
                <a:cxn ang="0">
                  <a:pos x="20" y="6"/>
                </a:cxn>
                <a:cxn ang="0">
                  <a:pos x="18" y="2"/>
                </a:cxn>
                <a:cxn ang="0">
                  <a:pos x="14" y="0"/>
                </a:cxn>
                <a:cxn ang="0">
                  <a:pos x="10" y="0"/>
                </a:cxn>
              </a:cxnLst>
              <a:rect l="0" t="0" r="r" b="b"/>
              <a:pathLst>
                <a:path w="22" h="22">
                  <a:moveTo>
                    <a:pt x="10" y="0"/>
                  </a:moveTo>
                  <a:lnTo>
                    <a:pt x="10" y="0"/>
                  </a:lnTo>
                  <a:lnTo>
                    <a:pt x="6" y="0"/>
                  </a:lnTo>
                  <a:lnTo>
                    <a:pt x="2" y="2"/>
                  </a:lnTo>
                  <a:lnTo>
                    <a:pt x="0" y="6"/>
                  </a:lnTo>
                  <a:lnTo>
                    <a:pt x="0" y="10"/>
                  </a:lnTo>
                  <a:lnTo>
                    <a:pt x="0" y="10"/>
                  </a:lnTo>
                  <a:lnTo>
                    <a:pt x="0" y="16"/>
                  </a:lnTo>
                  <a:lnTo>
                    <a:pt x="2" y="18"/>
                  </a:lnTo>
                  <a:lnTo>
                    <a:pt x="6" y="22"/>
                  </a:lnTo>
                  <a:lnTo>
                    <a:pt x="10" y="22"/>
                  </a:lnTo>
                  <a:lnTo>
                    <a:pt x="10" y="22"/>
                  </a:lnTo>
                  <a:lnTo>
                    <a:pt x="14" y="22"/>
                  </a:lnTo>
                  <a:lnTo>
                    <a:pt x="18" y="18"/>
                  </a:lnTo>
                  <a:lnTo>
                    <a:pt x="20" y="16"/>
                  </a:lnTo>
                  <a:lnTo>
                    <a:pt x="22" y="10"/>
                  </a:lnTo>
                  <a:lnTo>
                    <a:pt x="22" y="10"/>
                  </a:lnTo>
                  <a:lnTo>
                    <a:pt x="20" y="6"/>
                  </a:lnTo>
                  <a:lnTo>
                    <a:pt x="18" y="2"/>
                  </a:lnTo>
                  <a:lnTo>
                    <a:pt x="14" y="0"/>
                  </a:lnTo>
                  <a:lnTo>
                    <a:pt x="10"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72" name="Freeform 270"/>
            <p:cNvSpPr/>
            <p:nvPr/>
          </p:nvSpPr>
          <p:spPr bwMode="auto">
            <a:xfrm>
              <a:off x="2119313" y="1765300"/>
              <a:ext cx="34925" cy="34925"/>
            </a:xfrm>
            <a:custGeom>
              <a:avLst/>
              <a:gdLst/>
              <a:ahLst/>
              <a:cxnLst>
                <a:cxn ang="0">
                  <a:pos x="12" y="0"/>
                </a:cxn>
                <a:cxn ang="0">
                  <a:pos x="12" y="0"/>
                </a:cxn>
                <a:cxn ang="0">
                  <a:pos x="6" y="0"/>
                </a:cxn>
                <a:cxn ang="0">
                  <a:pos x="4" y="2"/>
                </a:cxn>
                <a:cxn ang="0">
                  <a:pos x="0" y="6"/>
                </a:cxn>
                <a:cxn ang="0">
                  <a:pos x="0" y="10"/>
                </a:cxn>
                <a:cxn ang="0">
                  <a:pos x="0" y="10"/>
                </a:cxn>
                <a:cxn ang="0">
                  <a:pos x="0" y="16"/>
                </a:cxn>
                <a:cxn ang="0">
                  <a:pos x="4" y="18"/>
                </a:cxn>
                <a:cxn ang="0">
                  <a:pos x="6" y="22"/>
                </a:cxn>
                <a:cxn ang="0">
                  <a:pos x="12" y="22"/>
                </a:cxn>
                <a:cxn ang="0">
                  <a:pos x="12" y="22"/>
                </a:cxn>
                <a:cxn ang="0">
                  <a:pos x="16" y="22"/>
                </a:cxn>
                <a:cxn ang="0">
                  <a:pos x="20" y="18"/>
                </a:cxn>
                <a:cxn ang="0">
                  <a:pos x="22" y="16"/>
                </a:cxn>
                <a:cxn ang="0">
                  <a:pos x="22" y="10"/>
                </a:cxn>
                <a:cxn ang="0">
                  <a:pos x="22" y="10"/>
                </a:cxn>
                <a:cxn ang="0">
                  <a:pos x="22" y="6"/>
                </a:cxn>
                <a:cxn ang="0">
                  <a:pos x="20" y="2"/>
                </a:cxn>
                <a:cxn ang="0">
                  <a:pos x="16" y="0"/>
                </a:cxn>
                <a:cxn ang="0">
                  <a:pos x="12" y="0"/>
                </a:cxn>
              </a:cxnLst>
              <a:rect l="0" t="0" r="r" b="b"/>
              <a:pathLst>
                <a:path w="22" h="22">
                  <a:moveTo>
                    <a:pt x="12" y="0"/>
                  </a:moveTo>
                  <a:lnTo>
                    <a:pt x="12" y="0"/>
                  </a:lnTo>
                  <a:lnTo>
                    <a:pt x="6" y="0"/>
                  </a:lnTo>
                  <a:lnTo>
                    <a:pt x="4" y="2"/>
                  </a:lnTo>
                  <a:lnTo>
                    <a:pt x="0" y="6"/>
                  </a:lnTo>
                  <a:lnTo>
                    <a:pt x="0" y="10"/>
                  </a:lnTo>
                  <a:lnTo>
                    <a:pt x="0" y="10"/>
                  </a:lnTo>
                  <a:lnTo>
                    <a:pt x="0" y="16"/>
                  </a:lnTo>
                  <a:lnTo>
                    <a:pt x="4" y="18"/>
                  </a:lnTo>
                  <a:lnTo>
                    <a:pt x="6" y="22"/>
                  </a:lnTo>
                  <a:lnTo>
                    <a:pt x="12" y="22"/>
                  </a:lnTo>
                  <a:lnTo>
                    <a:pt x="12" y="22"/>
                  </a:lnTo>
                  <a:lnTo>
                    <a:pt x="16" y="22"/>
                  </a:lnTo>
                  <a:lnTo>
                    <a:pt x="20" y="18"/>
                  </a:lnTo>
                  <a:lnTo>
                    <a:pt x="22" y="16"/>
                  </a:lnTo>
                  <a:lnTo>
                    <a:pt x="22" y="10"/>
                  </a:lnTo>
                  <a:lnTo>
                    <a:pt x="22" y="10"/>
                  </a:lnTo>
                  <a:lnTo>
                    <a:pt x="22" y="6"/>
                  </a:lnTo>
                  <a:lnTo>
                    <a:pt x="20" y="2"/>
                  </a:lnTo>
                  <a:lnTo>
                    <a:pt x="16" y="0"/>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73" name="Freeform 271"/>
            <p:cNvSpPr/>
            <p:nvPr/>
          </p:nvSpPr>
          <p:spPr bwMode="auto">
            <a:xfrm>
              <a:off x="2119313" y="1765300"/>
              <a:ext cx="34925" cy="34925"/>
            </a:xfrm>
            <a:custGeom>
              <a:avLst/>
              <a:gdLst/>
              <a:ahLst/>
              <a:cxnLst>
                <a:cxn ang="0">
                  <a:pos x="12" y="0"/>
                </a:cxn>
                <a:cxn ang="0">
                  <a:pos x="12" y="0"/>
                </a:cxn>
                <a:cxn ang="0">
                  <a:pos x="6" y="0"/>
                </a:cxn>
                <a:cxn ang="0">
                  <a:pos x="4" y="2"/>
                </a:cxn>
                <a:cxn ang="0">
                  <a:pos x="0" y="6"/>
                </a:cxn>
                <a:cxn ang="0">
                  <a:pos x="0" y="10"/>
                </a:cxn>
                <a:cxn ang="0">
                  <a:pos x="0" y="10"/>
                </a:cxn>
                <a:cxn ang="0">
                  <a:pos x="0" y="16"/>
                </a:cxn>
                <a:cxn ang="0">
                  <a:pos x="4" y="18"/>
                </a:cxn>
                <a:cxn ang="0">
                  <a:pos x="6" y="22"/>
                </a:cxn>
                <a:cxn ang="0">
                  <a:pos x="12" y="22"/>
                </a:cxn>
                <a:cxn ang="0">
                  <a:pos x="12" y="22"/>
                </a:cxn>
                <a:cxn ang="0">
                  <a:pos x="16" y="22"/>
                </a:cxn>
                <a:cxn ang="0">
                  <a:pos x="20" y="18"/>
                </a:cxn>
                <a:cxn ang="0">
                  <a:pos x="22" y="16"/>
                </a:cxn>
                <a:cxn ang="0">
                  <a:pos x="22" y="10"/>
                </a:cxn>
                <a:cxn ang="0">
                  <a:pos x="22" y="10"/>
                </a:cxn>
                <a:cxn ang="0">
                  <a:pos x="22" y="6"/>
                </a:cxn>
                <a:cxn ang="0">
                  <a:pos x="20" y="2"/>
                </a:cxn>
                <a:cxn ang="0">
                  <a:pos x="16" y="0"/>
                </a:cxn>
                <a:cxn ang="0">
                  <a:pos x="12" y="0"/>
                </a:cxn>
              </a:cxnLst>
              <a:rect l="0" t="0" r="r" b="b"/>
              <a:pathLst>
                <a:path w="22" h="22">
                  <a:moveTo>
                    <a:pt x="12" y="0"/>
                  </a:moveTo>
                  <a:lnTo>
                    <a:pt x="12" y="0"/>
                  </a:lnTo>
                  <a:lnTo>
                    <a:pt x="6" y="0"/>
                  </a:lnTo>
                  <a:lnTo>
                    <a:pt x="4" y="2"/>
                  </a:lnTo>
                  <a:lnTo>
                    <a:pt x="0" y="6"/>
                  </a:lnTo>
                  <a:lnTo>
                    <a:pt x="0" y="10"/>
                  </a:lnTo>
                  <a:lnTo>
                    <a:pt x="0" y="10"/>
                  </a:lnTo>
                  <a:lnTo>
                    <a:pt x="0" y="16"/>
                  </a:lnTo>
                  <a:lnTo>
                    <a:pt x="4" y="18"/>
                  </a:lnTo>
                  <a:lnTo>
                    <a:pt x="6" y="22"/>
                  </a:lnTo>
                  <a:lnTo>
                    <a:pt x="12" y="22"/>
                  </a:lnTo>
                  <a:lnTo>
                    <a:pt x="12" y="22"/>
                  </a:lnTo>
                  <a:lnTo>
                    <a:pt x="16" y="22"/>
                  </a:lnTo>
                  <a:lnTo>
                    <a:pt x="20" y="18"/>
                  </a:lnTo>
                  <a:lnTo>
                    <a:pt x="22" y="16"/>
                  </a:lnTo>
                  <a:lnTo>
                    <a:pt x="22" y="10"/>
                  </a:lnTo>
                  <a:lnTo>
                    <a:pt x="22" y="10"/>
                  </a:lnTo>
                  <a:lnTo>
                    <a:pt x="22" y="6"/>
                  </a:lnTo>
                  <a:lnTo>
                    <a:pt x="20" y="2"/>
                  </a:lnTo>
                  <a:lnTo>
                    <a:pt x="16" y="0"/>
                  </a:lnTo>
                  <a:lnTo>
                    <a:pt x="12"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74" name="Freeform 272"/>
            <p:cNvSpPr/>
            <p:nvPr/>
          </p:nvSpPr>
          <p:spPr bwMode="auto">
            <a:xfrm>
              <a:off x="1668463" y="1587500"/>
              <a:ext cx="34925" cy="34925"/>
            </a:xfrm>
            <a:custGeom>
              <a:avLst/>
              <a:gdLst/>
              <a:ahLst/>
              <a:cxnLst>
                <a:cxn ang="0">
                  <a:pos x="12" y="0"/>
                </a:cxn>
                <a:cxn ang="0">
                  <a:pos x="12" y="0"/>
                </a:cxn>
                <a:cxn ang="0">
                  <a:pos x="6" y="0"/>
                </a:cxn>
                <a:cxn ang="0">
                  <a:pos x="4" y="2"/>
                </a:cxn>
                <a:cxn ang="0">
                  <a:pos x="0" y="6"/>
                </a:cxn>
                <a:cxn ang="0">
                  <a:pos x="0" y="10"/>
                </a:cxn>
                <a:cxn ang="0">
                  <a:pos x="0" y="10"/>
                </a:cxn>
                <a:cxn ang="0">
                  <a:pos x="0" y="16"/>
                </a:cxn>
                <a:cxn ang="0">
                  <a:pos x="4" y="18"/>
                </a:cxn>
                <a:cxn ang="0">
                  <a:pos x="6" y="22"/>
                </a:cxn>
                <a:cxn ang="0">
                  <a:pos x="12" y="22"/>
                </a:cxn>
                <a:cxn ang="0">
                  <a:pos x="12" y="22"/>
                </a:cxn>
                <a:cxn ang="0">
                  <a:pos x="16" y="22"/>
                </a:cxn>
                <a:cxn ang="0">
                  <a:pos x="20" y="18"/>
                </a:cxn>
                <a:cxn ang="0">
                  <a:pos x="22" y="16"/>
                </a:cxn>
                <a:cxn ang="0">
                  <a:pos x="22" y="10"/>
                </a:cxn>
                <a:cxn ang="0">
                  <a:pos x="22" y="10"/>
                </a:cxn>
                <a:cxn ang="0">
                  <a:pos x="22" y="6"/>
                </a:cxn>
                <a:cxn ang="0">
                  <a:pos x="20" y="2"/>
                </a:cxn>
                <a:cxn ang="0">
                  <a:pos x="16" y="0"/>
                </a:cxn>
                <a:cxn ang="0">
                  <a:pos x="12" y="0"/>
                </a:cxn>
              </a:cxnLst>
              <a:rect l="0" t="0" r="r" b="b"/>
              <a:pathLst>
                <a:path w="22" h="22">
                  <a:moveTo>
                    <a:pt x="12" y="0"/>
                  </a:moveTo>
                  <a:lnTo>
                    <a:pt x="12" y="0"/>
                  </a:lnTo>
                  <a:lnTo>
                    <a:pt x="6" y="0"/>
                  </a:lnTo>
                  <a:lnTo>
                    <a:pt x="4" y="2"/>
                  </a:lnTo>
                  <a:lnTo>
                    <a:pt x="0" y="6"/>
                  </a:lnTo>
                  <a:lnTo>
                    <a:pt x="0" y="10"/>
                  </a:lnTo>
                  <a:lnTo>
                    <a:pt x="0" y="10"/>
                  </a:lnTo>
                  <a:lnTo>
                    <a:pt x="0" y="16"/>
                  </a:lnTo>
                  <a:lnTo>
                    <a:pt x="4" y="18"/>
                  </a:lnTo>
                  <a:lnTo>
                    <a:pt x="6" y="22"/>
                  </a:lnTo>
                  <a:lnTo>
                    <a:pt x="12" y="22"/>
                  </a:lnTo>
                  <a:lnTo>
                    <a:pt x="12" y="22"/>
                  </a:lnTo>
                  <a:lnTo>
                    <a:pt x="16" y="22"/>
                  </a:lnTo>
                  <a:lnTo>
                    <a:pt x="20" y="18"/>
                  </a:lnTo>
                  <a:lnTo>
                    <a:pt x="22" y="16"/>
                  </a:lnTo>
                  <a:lnTo>
                    <a:pt x="22" y="10"/>
                  </a:lnTo>
                  <a:lnTo>
                    <a:pt x="22" y="10"/>
                  </a:lnTo>
                  <a:lnTo>
                    <a:pt x="22" y="6"/>
                  </a:lnTo>
                  <a:lnTo>
                    <a:pt x="20" y="2"/>
                  </a:lnTo>
                  <a:lnTo>
                    <a:pt x="16" y="0"/>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75" name="Freeform 273"/>
            <p:cNvSpPr/>
            <p:nvPr/>
          </p:nvSpPr>
          <p:spPr bwMode="auto">
            <a:xfrm>
              <a:off x="1668463" y="1587500"/>
              <a:ext cx="34925" cy="34925"/>
            </a:xfrm>
            <a:custGeom>
              <a:avLst/>
              <a:gdLst/>
              <a:ahLst/>
              <a:cxnLst>
                <a:cxn ang="0">
                  <a:pos x="12" y="0"/>
                </a:cxn>
                <a:cxn ang="0">
                  <a:pos x="12" y="0"/>
                </a:cxn>
                <a:cxn ang="0">
                  <a:pos x="6" y="0"/>
                </a:cxn>
                <a:cxn ang="0">
                  <a:pos x="4" y="2"/>
                </a:cxn>
                <a:cxn ang="0">
                  <a:pos x="0" y="6"/>
                </a:cxn>
                <a:cxn ang="0">
                  <a:pos x="0" y="10"/>
                </a:cxn>
                <a:cxn ang="0">
                  <a:pos x="0" y="10"/>
                </a:cxn>
                <a:cxn ang="0">
                  <a:pos x="0" y="16"/>
                </a:cxn>
                <a:cxn ang="0">
                  <a:pos x="4" y="18"/>
                </a:cxn>
                <a:cxn ang="0">
                  <a:pos x="6" y="22"/>
                </a:cxn>
                <a:cxn ang="0">
                  <a:pos x="12" y="22"/>
                </a:cxn>
                <a:cxn ang="0">
                  <a:pos x="12" y="22"/>
                </a:cxn>
                <a:cxn ang="0">
                  <a:pos x="16" y="22"/>
                </a:cxn>
                <a:cxn ang="0">
                  <a:pos x="20" y="18"/>
                </a:cxn>
                <a:cxn ang="0">
                  <a:pos x="22" y="16"/>
                </a:cxn>
                <a:cxn ang="0">
                  <a:pos x="22" y="10"/>
                </a:cxn>
                <a:cxn ang="0">
                  <a:pos x="22" y="10"/>
                </a:cxn>
                <a:cxn ang="0">
                  <a:pos x="22" y="6"/>
                </a:cxn>
                <a:cxn ang="0">
                  <a:pos x="20" y="2"/>
                </a:cxn>
                <a:cxn ang="0">
                  <a:pos x="16" y="0"/>
                </a:cxn>
                <a:cxn ang="0">
                  <a:pos x="12" y="0"/>
                </a:cxn>
              </a:cxnLst>
              <a:rect l="0" t="0" r="r" b="b"/>
              <a:pathLst>
                <a:path w="22" h="22">
                  <a:moveTo>
                    <a:pt x="12" y="0"/>
                  </a:moveTo>
                  <a:lnTo>
                    <a:pt x="12" y="0"/>
                  </a:lnTo>
                  <a:lnTo>
                    <a:pt x="6" y="0"/>
                  </a:lnTo>
                  <a:lnTo>
                    <a:pt x="4" y="2"/>
                  </a:lnTo>
                  <a:lnTo>
                    <a:pt x="0" y="6"/>
                  </a:lnTo>
                  <a:lnTo>
                    <a:pt x="0" y="10"/>
                  </a:lnTo>
                  <a:lnTo>
                    <a:pt x="0" y="10"/>
                  </a:lnTo>
                  <a:lnTo>
                    <a:pt x="0" y="16"/>
                  </a:lnTo>
                  <a:lnTo>
                    <a:pt x="4" y="18"/>
                  </a:lnTo>
                  <a:lnTo>
                    <a:pt x="6" y="22"/>
                  </a:lnTo>
                  <a:lnTo>
                    <a:pt x="12" y="22"/>
                  </a:lnTo>
                  <a:lnTo>
                    <a:pt x="12" y="22"/>
                  </a:lnTo>
                  <a:lnTo>
                    <a:pt x="16" y="22"/>
                  </a:lnTo>
                  <a:lnTo>
                    <a:pt x="20" y="18"/>
                  </a:lnTo>
                  <a:lnTo>
                    <a:pt x="22" y="16"/>
                  </a:lnTo>
                  <a:lnTo>
                    <a:pt x="22" y="10"/>
                  </a:lnTo>
                  <a:lnTo>
                    <a:pt x="22" y="10"/>
                  </a:lnTo>
                  <a:lnTo>
                    <a:pt x="22" y="6"/>
                  </a:lnTo>
                  <a:lnTo>
                    <a:pt x="20" y="2"/>
                  </a:lnTo>
                  <a:lnTo>
                    <a:pt x="16" y="0"/>
                  </a:lnTo>
                  <a:lnTo>
                    <a:pt x="12"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76" name="Freeform 274"/>
            <p:cNvSpPr/>
            <p:nvPr/>
          </p:nvSpPr>
          <p:spPr bwMode="auto">
            <a:xfrm>
              <a:off x="1570038" y="1844675"/>
              <a:ext cx="34925" cy="34925"/>
            </a:xfrm>
            <a:custGeom>
              <a:avLst/>
              <a:gdLst/>
              <a:ahLst/>
              <a:cxnLst>
                <a:cxn ang="0">
                  <a:pos x="12" y="0"/>
                </a:cxn>
                <a:cxn ang="0">
                  <a:pos x="12" y="0"/>
                </a:cxn>
                <a:cxn ang="0">
                  <a:pos x="8" y="0"/>
                </a:cxn>
                <a:cxn ang="0">
                  <a:pos x="4" y="4"/>
                </a:cxn>
                <a:cxn ang="0">
                  <a:pos x="2" y="6"/>
                </a:cxn>
                <a:cxn ang="0">
                  <a:pos x="0" y="12"/>
                </a:cxn>
                <a:cxn ang="0">
                  <a:pos x="0" y="12"/>
                </a:cxn>
                <a:cxn ang="0">
                  <a:pos x="2" y="16"/>
                </a:cxn>
                <a:cxn ang="0">
                  <a:pos x="4" y="20"/>
                </a:cxn>
                <a:cxn ang="0">
                  <a:pos x="8" y="22"/>
                </a:cxn>
                <a:cxn ang="0">
                  <a:pos x="12" y="22"/>
                </a:cxn>
                <a:cxn ang="0">
                  <a:pos x="12" y="22"/>
                </a:cxn>
                <a:cxn ang="0">
                  <a:pos x="16" y="22"/>
                </a:cxn>
                <a:cxn ang="0">
                  <a:pos x="20" y="20"/>
                </a:cxn>
                <a:cxn ang="0">
                  <a:pos x="22" y="16"/>
                </a:cxn>
                <a:cxn ang="0">
                  <a:pos x="22" y="12"/>
                </a:cxn>
                <a:cxn ang="0">
                  <a:pos x="22" y="12"/>
                </a:cxn>
                <a:cxn ang="0">
                  <a:pos x="22" y="6"/>
                </a:cxn>
                <a:cxn ang="0">
                  <a:pos x="20" y="4"/>
                </a:cxn>
                <a:cxn ang="0">
                  <a:pos x="16" y="0"/>
                </a:cxn>
                <a:cxn ang="0">
                  <a:pos x="12" y="0"/>
                </a:cxn>
              </a:cxnLst>
              <a:rect l="0" t="0" r="r" b="b"/>
              <a:pathLst>
                <a:path w="22" h="22">
                  <a:moveTo>
                    <a:pt x="12" y="0"/>
                  </a:moveTo>
                  <a:lnTo>
                    <a:pt x="12" y="0"/>
                  </a:lnTo>
                  <a:lnTo>
                    <a:pt x="8" y="0"/>
                  </a:lnTo>
                  <a:lnTo>
                    <a:pt x="4" y="4"/>
                  </a:lnTo>
                  <a:lnTo>
                    <a:pt x="2" y="6"/>
                  </a:lnTo>
                  <a:lnTo>
                    <a:pt x="0" y="12"/>
                  </a:lnTo>
                  <a:lnTo>
                    <a:pt x="0" y="12"/>
                  </a:lnTo>
                  <a:lnTo>
                    <a:pt x="2" y="16"/>
                  </a:lnTo>
                  <a:lnTo>
                    <a:pt x="4" y="20"/>
                  </a:lnTo>
                  <a:lnTo>
                    <a:pt x="8" y="22"/>
                  </a:lnTo>
                  <a:lnTo>
                    <a:pt x="12" y="22"/>
                  </a:lnTo>
                  <a:lnTo>
                    <a:pt x="12" y="22"/>
                  </a:lnTo>
                  <a:lnTo>
                    <a:pt x="16" y="22"/>
                  </a:lnTo>
                  <a:lnTo>
                    <a:pt x="20" y="20"/>
                  </a:lnTo>
                  <a:lnTo>
                    <a:pt x="22" y="16"/>
                  </a:lnTo>
                  <a:lnTo>
                    <a:pt x="22" y="12"/>
                  </a:lnTo>
                  <a:lnTo>
                    <a:pt x="22" y="12"/>
                  </a:lnTo>
                  <a:lnTo>
                    <a:pt x="22" y="6"/>
                  </a:lnTo>
                  <a:lnTo>
                    <a:pt x="20" y="4"/>
                  </a:lnTo>
                  <a:lnTo>
                    <a:pt x="16" y="0"/>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77" name="Freeform 275"/>
            <p:cNvSpPr/>
            <p:nvPr/>
          </p:nvSpPr>
          <p:spPr bwMode="auto">
            <a:xfrm>
              <a:off x="1570038" y="1844675"/>
              <a:ext cx="34925" cy="34925"/>
            </a:xfrm>
            <a:custGeom>
              <a:avLst/>
              <a:gdLst/>
              <a:ahLst/>
              <a:cxnLst>
                <a:cxn ang="0">
                  <a:pos x="12" y="0"/>
                </a:cxn>
                <a:cxn ang="0">
                  <a:pos x="12" y="0"/>
                </a:cxn>
                <a:cxn ang="0">
                  <a:pos x="8" y="0"/>
                </a:cxn>
                <a:cxn ang="0">
                  <a:pos x="4" y="4"/>
                </a:cxn>
                <a:cxn ang="0">
                  <a:pos x="2" y="6"/>
                </a:cxn>
                <a:cxn ang="0">
                  <a:pos x="0" y="12"/>
                </a:cxn>
                <a:cxn ang="0">
                  <a:pos x="0" y="12"/>
                </a:cxn>
                <a:cxn ang="0">
                  <a:pos x="2" y="16"/>
                </a:cxn>
                <a:cxn ang="0">
                  <a:pos x="4" y="20"/>
                </a:cxn>
                <a:cxn ang="0">
                  <a:pos x="8" y="22"/>
                </a:cxn>
                <a:cxn ang="0">
                  <a:pos x="12" y="22"/>
                </a:cxn>
                <a:cxn ang="0">
                  <a:pos x="12" y="22"/>
                </a:cxn>
                <a:cxn ang="0">
                  <a:pos x="16" y="22"/>
                </a:cxn>
                <a:cxn ang="0">
                  <a:pos x="20" y="20"/>
                </a:cxn>
                <a:cxn ang="0">
                  <a:pos x="22" y="16"/>
                </a:cxn>
                <a:cxn ang="0">
                  <a:pos x="22" y="12"/>
                </a:cxn>
                <a:cxn ang="0">
                  <a:pos x="22" y="12"/>
                </a:cxn>
                <a:cxn ang="0">
                  <a:pos x="22" y="6"/>
                </a:cxn>
                <a:cxn ang="0">
                  <a:pos x="20" y="4"/>
                </a:cxn>
                <a:cxn ang="0">
                  <a:pos x="16" y="0"/>
                </a:cxn>
                <a:cxn ang="0">
                  <a:pos x="12" y="0"/>
                </a:cxn>
              </a:cxnLst>
              <a:rect l="0" t="0" r="r" b="b"/>
              <a:pathLst>
                <a:path w="22" h="22">
                  <a:moveTo>
                    <a:pt x="12" y="0"/>
                  </a:moveTo>
                  <a:lnTo>
                    <a:pt x="12" y="0"/>
                  </a:lnTo>
                  <a:lnTo>
                    <a:pt x="8" y="0"/>
                  </a:lnTo>
                  <a:lnTo>
                    <a:pt x="4" y="4"/>
                  </a:lnTo>
                  <a:lnTo>
                    <a:pt x="2" y="6"/>
                  </a:lnTo>
                  <a:lnTo>
                    <a:pt x="0" y="12"/>
                  </a:lnTo>
                  <a:lnTo>
                    <a:pt x="0" y="12"/>
                  </a:lnTo>
                  <a:lnTo>
                    <a:pt x="2" y="16"/>
                  </a:lnTo>
                  <a:lnTo>
                    <a:pt x="4" y="20"/>
                  </a:lnTo>
                  <a:lnTo>
                    <a:pt x="8" y="22"/>
                  </a:lnTo>
                  <a:lnTo>
                    <a:pt x="12" y="22"/>
                  </a:lnTo>
                  <a:lnTo>
                    <a:pt x="12" y="22"/>
                  </a:lnTo>
                  <a:lnTo>
                    <a:pt x="16" y="22"/>
                  </a:lnTo>
                  <a:lnTo>
                    <a:pt x="20" y="20"/>
                  </a:lnTo>
                  <a:lnTo>
                    <a:pt x="22" y="16"/>
                  </a:lnTo>
                  <a:lnTo>
                    <a:pt x="22" y="12"/>
                  </a:lnTo>
                  <a:lnTo>
                    <a:pt x="22" y="12"/>
                  </a:lnTo>
                  <a:lnTo>
                    <a:pt x="22" y="6"/>
                  </a:lnTo>
                  <a:lnTo>
                    <a:pt x="20" y="4"/>
                  </a:lnTo>
                  <a:lnTo>
                    <a:pt x="16" y="0"/>
                  </a:lnTo>
                  <a:lnTo>
                    <a:pt x="12"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78" name="Freeform 276"/>
            <p:cNvSpPr/>
            <p:nvPr/>
          </p:nvSpPr>
          <p:spPr bwMode="auto">
            <a:xfrm>
              <a:off x="2773363" y="1025525"/>
              <a:ext cx="34925" cy="34925"/>
            </a:xfrm>
            <a:custGeom>
              <a:avLst/>
              <a:gdLst/>
              <a:ahLst/>
              <a:cxnLst>
                <a:cxn ang="0">
                  <a:pos x="10" y="0"/>
                </a:cxn>
                <a:cxn ang="0">
                  <a:pos x="10" y="0"/>
                </a:cxn>
                <a:cxn ang="0">
                  <a:pos x="6" y="2"/>
                </a:cxn>
                <a:cxn ang="0">
                  <a:pos x="2" y="4"/>
                </a:cxn>
                <a:cxn ang="0">
                  <a:pos x="0" y="8"/>
                </a:cxn>
                <a:cxn ang="0">
                  <a:pos x="0" y="12"/>
                </a:cxn>
                <a:cxn ang="0">
                  <a:pos x="0" y="12"/>
                </a:cxn>
                <a:cxn ang="0">
                  <a:pos x="0" y="16"/>
                </a:cxn>
                <a:cxn ang="0">
                  <a:pos x="2" y="20"/>
                </a:cxn>
                <a:cxn ang="0">
                  <a:pos x="6" y="22"/>
                </a:cxn>
                <a:cxn ang="0">
                  <a:pos x="10" y="22"/>
                </a:cxn>
                <a:cxn ang="0">
                  <a:pos x="10" y="22"/>
                </a:cxn>
                <a:cxn ang="0">
                  <a:pos x="14" y="22"/>
                </a:cxn>
                <a:cxn ang="0">
                  <a:pos x="18" y="20"/>
                </a:cxn>
                <a:cxn ang="0">
                  <a:pos x="20" y="16"/>
                </a:cxn>
                <a:cxn ang="0">
                  <a:pos x="22" y="12"/>
                </a:cxn>
                <a:cxn ang="0">
                  <a:pos x="22" y="12"/>
                </a:cxn>
                <a:cxn ang="0">
                  <a:pos x="20" y="8"/>
                </a:cxn>
                <a:cxn ang="0">
                  <a:pos x="18" y="4"/>
                </a:cxn>
                <a:cxn ang="0">
                  <a:pos x="14" y="2"/>
                </a:cxn>
                <a:cxn ang="0">
                  <a:pos x="10" y="0"/>
                </a:cxn>
              </a:cxnLst>
              <a:rect l="0" t="0" r="r" b="b"/>
              <a:pathLst>
                <a:path w="22" h="22">
                  <a:moveTo>
                    <a:pt x="10" y="0"/>
                  </a:moveTo>
                  <a:lnTo>
                    <a:pt x="10" y="0"/>
                  </a:lnTo>
                  <a:lnTo>
                    <a:pt x="6" y="2"/>
                  </a:lnTo>
                  <a:lnTo>
                    <a:pt x="2" y="4"/>
                  </a:lnTo>
                  <a:lnTo>
                    <a:pt x="0" y="8"/>
                  </a:lnTo>
                  <a:lnTo>
                    <a:pt x="0" y="12"/>
                  </a:lnTo>
                  <a:lnTo>
                    <a:pt x="0" y="12"/>
                  </a:lnTo>
                  <a:lnTo>
                    <a:pt x="0" y="16"/>
                  </a:lnTo>
                  <a:lnTo>
                    <a:pt x="2" y="20"/>
                  </a:lnTo>
                  <a:lnTo>
                    <a:pt x="6" y="22"/>
                  </a:lnTo>
                  <a:lnTo>
                    <a:pt x="10" y="22"/>
                  </a:lnTo>
                  <a:lnTo>
                    <a:pt x="10" y="22"/>
                  </a:lnTo>
                  <a:lnTo>
                    <a:pt x="14" y="22"/>
                  </a:lnTo>
                  <a:lnTo>
                    <a:pt x="18" y="20"/>
                  </a:lnTo>
                  <a:lnTo>
                    <a:pt x="20" y="16"/>
                  </a:lnTo>
                  <a:lnTo>
                    <a:pt x="22" y="12"/>
                  </a:lnTo>
                  <a:lnTo>
                    <a:pt x="22" y="12"/>
                  </a:lnTo>
                  <a:lnTo>
                    <a:pt x="20" y="8"/>
                  </a:lnTo>
                  <a:lnTo>
                    <a:pt x="18" y="4"/>
                  </a:lnTo>
                  <a:lnTo>
                    <a:pt x="14" y="2"/>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79" name="Freeform 277"/>
            <p:cNvSpPr/>
            <p:nvPr/>
          </p:nvSpPr>
          <p:spPr bwMode="auto">
            <a:xfrm>
              <a:off x="2773363" y="1025525"/>
              <a:ext cx="34925" cy="34925"/>
            </a:xfrm>
            <a:custGeom>
              <a:avLst/>
              <a:gdLst/>
              <a:ahLst/>
              <a:cxnLst>
                <a:cxn ang="0">
                  <a:pos x="10" y="0"/>
                </a:cxn>
                <a:cxn ang="0">
                  <a:pos x="10" y="0"/>
                </a:cxn>
                <a:cxn ang="0">
                  <a:pos x="6" y="2"/>
                </a:cxn>
                <a:cxn ang="0">
                  <a:pos x="2" y="4"/>
                </a:cxn>
                <a:cxn ang="0">
                  <a:pos x="0" y="8"/>
                </a:cxn>
                <a:cxn ang="0">
                  <a:pos x="0" y="12"/>
                </a:cxn>
                <a:cxn ang="0">
                  <a:pos x="0" y="12"/>
                </a:cxn>
                <a:cxn ang="0">
                  <a:pos x="0" y="16"/>
                </a:cxn>
                <a:cxn ang="0">
                  <a:pos x="2" y="20"/>
                </a:cxn>
                <a:cxn ang="0">
                  <a:pos x="6" y="22"/>
                </a:cxn>
                <a:cxn ang="0">
                  <a:pos x="10" y="22"/>
                </a:cxn>
                <a:cxn ang="0">
                  <a:pos x="10" y="22"/>
                </a:cxn>
                <a:cxn ang="0">
                  <a:pos x="14" y="22"/>
                </a:cxn>
                <a:cxn ang="0">
                  <a:pos x="18" y="20"/>
                </a:cxn>
                <a:cxn ang="0">
                  <a:pos x="20" y="16"/>
                </a:cxn>
                <a:cxn ang="0">
                  <a:pos x="22" y="12"/>
                </a:cxn>
                <a:cxn ang="0">
                  <a:pos x="22" y="12"/>
                </a:cxn>
                <a:cxn ang="0">
                  <a:pos x="20" y="8"/>
                </a:cxn>
                <a:cxn ang="0">
                  <a:pos x="18" y="4"/>
                </a:cxn>
                <a:cxn ang="0">
                  <a:pos x="14" y="2"/>
                </a:cxn>
                <a:cxn ang="0">
                  <a:pos x="10" y="0"/>
                </a:cxn>
              </a:cxnLst>
              <a:rect l="0" t="0" r="r" b="b"/>
              <a:pathLst>
                <a:path w="22" h="22">
                  <a:moveTo>
                    <a:pt x="10" y="0"/>
                  </a:moveTo>
                  <a:lnTo>
                    <a:pt x="10" y="0"/>
                  </a:lnTo>
                  <a:lnTo>
                    <a:pt x="6" y="2"/>
                  </a:lnTo>
                  <a:lnTo>
                    <a:pt x="2" y="4"/>
                  </a:lnTo>
                  <a:lnTo>
                    <a:pt x="0" y="8"/>
                  </a:lnTo>
                  <a:lnTo>
                    <a:pt x="0" y="12"/>
                  </a:lnTo>
                  <a:lnTo>
                    <a:pt x="0" y="12"/>
                  </a:lnTo>
                  <a:lnTo>
                    <a:pt x="0" y="16"/>
                  </a:lnTo>
                  <a:lnTo>
                    <a:pt x="2" y="20"/>
                  </a:lnTo>
                  <a:lnTo>
                    <a:pt x="6" y="22"/>
                  </a:lnTo>
                  <a:lnTo>
                    <a:pt x="10" y="22"/>
                  </a:lnTo>
                  <a:lnTo>
                    <a:pt x="10" y="22"/>
                  </a:lnTo>
                  <a:lnTo>
                    <a:pt x="14" y="22"/>
                  </a:lnTo>
                  <a:lnTo>
                    <a:pt x="18" y="20"/>
                  </a:lnTo>
                  <a:lnTo>
                    <a:pt x="20" y="16"/>
                  </a:lnTo>
                  <a:lnTo>
                    <a:pt x="22" y="12"/>
                  </a:lnTo>
                  <a:lnTo>
                    <a:pt x="22" y="12"/>
                  </a:lnTo>
                  <a:lnTo>
                    <a:pt x="20" y="8"/>
                  </a:lnTo>
                  <a:lnTo>
                    <a:pt x="18" y="4"/>
                  </a:lnTo>
                  <a:lnTo>
                    <a:pt x="14" y="2"/>
                  </a:lnTo>
                  <a:lnTo>
                    <a:pt x="10"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80" name="Freeform 278"/>
            <p:cNvSpPr/>
            <p:nvPr/>
          </p:nvSpPr>
          <p:spPr bwMode="auto">
            <a:xfrm>
              <a:off x="1312863" y="1133475"/>
              <a:ext cx="34925" cy="34925"/>
            </a:xfrm>
            <a:custGeom>
              <a:avLst/>
              <a:gdLst/>
              <a:ahLst/>
              <a:cxnLst>
                <a:cxn ang="0">
                  <a:pos x="12" y="0"/>
                </a:cxn>
                <a:cxn ang="0">
                  <a:pos x="12" y="0"/>
                </a:cxn>
                <a:cxn ang="0">
                  <a:pos x="6" y="0"/>
                </a:cxn>
                <a:cxn ang="0">
                  <a:pos x="4" y="2"/>
                </a:cxn>
                <a:cxn ang="0">
                  <a:pos x="0" y="6"/>
                </a:cxn>
                <a:cxn ang="0">
                  <a:pos x="0" y="10"/>
                </a:cxn>
                <a:cxn ang="0">
                  <a:pos x="0" y="10"/>
                </a:cxn>
                <a:cxn ang="0">
                  <a:pos x="0" y="16"/>
                </a:cxn>
                <a:cxn ang="0">
                  <a:pos x="4" y="18"/>
                </a:cxn>
                <a:cxn ang="0">
                  <a:pos x="6" y="22"/>
                </a:cxn>
                <a:cxn ang="0">
                  <a:pos x="12" y="22"/>
                </a:cxn>
                <a:cxn ang="0">
                  <a:pos x="12" y="22"/>
                </a:cxn>
                <a:cxn ang="0">
                  <a:pos x="16" y="22"/>
                </a:cxn>
                <a:cxn ang="0">
                  <a:pos x="20" y="18"/>
                </a:cxn>
                <a:cxn ang="0">
                  <a:pos x="22" y="16"/>
                </a:cxn>
                <a:cxn ang="0">
                  <a:pos x="22" y="10"/>
                </a:cxn>
                <a:cxn ang="0">
                  <a:pos x="22" y="10"/>
                </a:cxn>
                <a:cxn ang="0">
                  <a:pos x="22" y="6"/>
                </a:cxn>
                <a:cxn ang="0">
                  <a:pos x="20" y="2"/>
                </a:cxn>
                <a:cxn ang="0">
                  <a:pos x="16" y="0"/>
                </a:cxn>
                <a:cxn ang="0">
                  <a:pos x="12" y="0"/>
                </a:cxn>
              </a:cxnLst>
              <a:rect l="0" t="0" r="r" b="b"/>
              <a:pathLst>
                <a:path w="22" h="22">
                  <a:moveTo>
                    <a:pt x="12" y="0"/>
                  </a:moveTo>
                  <a:lnTo>
                    <a:pt x="12" y="0"/>
                  </a:lnTo>
                  <a:lnTo>
                    <a:pt x="6" y="0"/>
                  </a:lnTo>
                  <a:lnTo>
                    <a:pt x="4" y="2"/>
                  </a:lnTo>
                  <a:lnTo>
                    <a:pt x="0" y="6"/>
                  </a:lnTo>
                  <a:lnTo>
                    <a:pt x="0" y="10"/>
                  </a:lnTo>
                  <a:lnTo>
                    <a:pt x="0" y="10"/>
                  </a:lnTo>
                  <a:lnTo>
                    <a:pt x="0" y="16"/>
                  </a:lnTo>
                  <a:lnTo>
                    <a:pt x="4" y="18"/>
                  </a:lnTo>
                  <a:lnTo>
                    <a:pt x="6" y="22"/>
                  </a:lnTo>
                  <a:lnTo>
                    <a:pt x="12" y="22"/>
                  </a:lnTo>
                  <a:lnTo>
                    <a:pt x="12" y="22"/>
                  </a:lnTo>
                  <a:lnTo>
                    <a:pt x="16" y="22"/>
                  </a:lnTo>
                  <a:lnTo>
                    <a:pt x="20" y="18"/>
                  </a:lnTo>
                  <a:lnTo>
                    <a:pt x="22" y="16"/>
                  </a:lnTo>
                  <a:lnTo>
                    <a:pt x="22" y="10"/>
                  </a:lnTo>
                  <a:lnTo>
                    <a:pt x="22" y="10"/>
                  </a:lnTo>
                  <a:lnTo>
                    <a:pt x="22" y="6"/>
                  </a:lnTo>
                  <a:lnTo>
                    <a:pt x="20" y="2"/>
                  </a:lnTo>
                  <a:lnTo>
                    <a:pt x="16" y="0"/>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81" name="Freeform 279"/>
            <p:cNvSpPr/>
            <p:nvPr/>
          </p:nvSpPr>
          <p:spPr bwMode="auto">
            <a:xfrm>
              <a:off x="1312863" y="1133475"/>
              <a:ext cx="34925" cy="34925"/>
            </a:xfrm>
            <a:custGeom>
              <a:avLst/>
              <a:gdLst/>
              <a:ahLst/>
              <a:cxnLst>
                <a:cxn ang="0">
                  <a:pos x="12" y="0"/>
                </a:cxn>
                <a:cxn ang="0">
                  <a:pos x="12" y="0"/>
                </a:cxn>
                <a:cxn ang="0">
                  <a:pos x="6" y="0"/>
                </a:cxn>
                <a:cxn ang="0">
                  <a:pos x="4" y="2"/>
                </a:cxn>
                <a:cxn ang="0">
                  <a:pos x="0" y="6"/>
                </a:cxn>
                <a:cxn ang="0">
                  <a:pos x="0" y="10"/>
                </a:cxn>
                <a:cxn ang="0">
                  <a:pos x="0" y="10"/>
                </a:cxn>
                <a:cxn ang="0">
                  <a:pos x="0" y="16"/>
                </a:cxn>
                <a:cxn ang="0">
                  <a:pos x="4" y="18"/>
                </a:cxn>
                <a:cxn ang="0">
                  <a:pos x="6" y="22"/>
                </a:cxn>
                <a:cxn ang="0">
                  <a:pos x="12" y="22"/>
                </a:cxn>
                <a:cxn ang="0">
                  <a:pos x="12" y="22"/>
                </a:cxn>
                <a:cxn ang="0">
                  <a:pos x="16" y="22"/>
                </a:cxn>
                <a:cxn ang="0">
                  <a:pos x="20" y="18"/>
                </a:cxn>
                <a:cxn ang="0">
                  <a:pos x="22" y="16"/>
                </a:cxn>
                <a:cxn ang="0">
                  <a:pos x="22" y="10"/>
                </a:cxn>
                <a:cxn ang="0">
                  <a:pos x="22" y="10"/>
                </a:cxn>
                <a:cxn ang="0">
                  <a:pos x="22" y="6"/>
                </a:cxn>
                <a:cxn ang="0">
                  <a:pos x="20" y="2"/>
                </a:cxn>
                <a:cxn ang="0">
                  <a:pos x="16" y="0"/>
                </a:cxn>
                <a:cxn ang="0">
                  <a:pos x="12" y="0"/>
                </a:cxn>
              </a:cxnLst>
              <a:rect l="0" t="0" r="r" b="b"/>
              <a:pathLst>
                <a:path w="22" h="22">
                  <a:moveTo>
                    <a:pt x="12" y="0"/>
                  </a:moveTo>
                  <a:lnTo>
                    <a:pt x="12" y="0"/>
                  </a:lnTo>
                  <a:lnTo>
                    <a:pt x="6" y="0"/>
                  </a:lnTo>
                  <a:lnTo>
                    <a:pt x="4" y="2"/>
                  </a:lnTo>
                  <a:lnTo>
                    <a:pt x="0" y="6"/>
                  </a:lnTo>
                  <a:lnTo>
                    <a:pt x="0" y="10"/>
                  </a:lnTo>
                  <a:lnTo>
                    <a:pt x="0" y="10"/>
                  </a:lnTo>
                  <a:lnTo>
                    <a:pt x="0" y="16"/>
                  </a:lnTo>
                  <a:lnTo>
                    <a:pt x="4" y="18"/>
                  </a:lnTo>
                  <a:lnTo>
                    <a:pt x="6" y="22"/>
                  </a:lnTo>
                  <a:lnTo>
                    <a:pt x="12" y="22"/>
                  </a:lnTo>
                  <a:lnTo>
                    <a:pt x="12" y="22"/>
                  </a:lnTo>
                  <a:lnTo>
                    <a:pt x="16" y="22"/>
                  </a:lnTo>
                  <a:lnTo>
                    <a:pt x="20" y="18"/>
                  </a:lnTo>
                  <a:lnTo>
                    <a:pt x="22" y="16"/>
                  </a:lnTo>
                  <a:lnTo>
                    <a:pt x="22" y="10"/>
                  </a:lnTo>
                  <a:lnTo>
                    <a:pt x="22" y="10"/>
                  </a:lnTo>
                  <a:lnTo>
                    <a:pt x="22" y="6"/>
                  </a:lnTo>
                  <a:lnTo>
                    <a:pt x="20" y="2"/>
                  </a:lnTo>
                  <a:lnTo>
                    <a:pt x="16" y="0"/>
                  </a:lnTo>
                  <a:lnTo>
                    <a:pt x="12"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82" name="Freeform 280"/>
            <p:cNvSpPr/>
            <p:nvPr/>
          </p:nvSpPr>
          <p:spPr bwMode="auto">
            <a:xfrm>
              <a:off x="1893888" y="116522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83" name="Freeform 281"/>
            <p:cNvSpPr/>
            <p:nvPr/>
          </p:nvSpPr>
          <p:spPr bwMode="auto">
            <a:xfrm>
              <a:off x="1893888" y="116522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84" name="Freeform 282"/>
            <p:cNvSpPr/>
            <p:nvPr/>
          </p:nvSpPr>
          <p:spPr bwMode="auto">
            <a:xfrm>
              <a:off x="1423988" y="138747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85" name="Freeform 283"/>
            <p:cNvSpPr/>
            <p:nvPr/>
          </p:nvSpPr>
          <p:spPr bwMode="auto">
            <a:xfrm>
              <a:off x="1423988" y="138747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86" name="Freeform 284"/>
            <p:cNvSpPr/>
            <p:nvPr/>
          </p:nvSpPr>
          <p:spPr bwMode="auto">
            <a:xfrm>
              <a:off x="1325563" y="1771650"/>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87" name="Freeform 285"/>
            <p:cNvSpPr/>
            <p:nvPr/>
          </p:nvSpPr>
          <p:spPr bwMode="auto">
            <a:xfrm>
              <a:off x="1325563" y="1771650"/>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88" name="Freeform 286"/>
            <p:cNvSpPr/>
            <p:nvPr/>
          </p:nvSpPr>
          <p:spPr bwMode="auto">
            <a:xfrm>
              <a:off x="2211388" y="1244600"/>
              <a:ext cx="47625" cy="44450"/>
            </a:xfrm>
            <a:custGeom>
              <a:avLst/>
              <a:gdLst/>
              <a:ahLst/>
              <a:cxnLst>
                <a:cxn ang="0">
                  <a:pos x="16" y="0"/>
                </a:cxn>
                <a:cxn ang="0">
                  <a:pos x="16" y="0"/>
                </a:cxn>
                <a:cxn ang="0">
                  <a:pos x="10" y="0"/>
                </a:cxn>
                <a:cxn ang="0">
                  <a:pos x="4" y="4"/>
                </a:cxn>
                <a:cxn ang="0">
                  <a:pos x="2" y="8"/>
                </a:cxn>
                <a:cxn ang="0">
                  <a:pos x="0" y="14"/>
                </a:cxn>
                <a:cxn ang="0">
                  <a:pos x="0" y="14"/>
                </a:cxn>
                <a:cxn ang="0">
                  <a:pos x="2" y="20"/>
                </a:cxn>
                <a:cxn ang="0">
                  <a:pos x="4" y="24"/>
                </a:cxn>
                <a:cxn ang="0">
                  <a:pos x="10" y="28"/>
                </a:cxn>
                <a:cxn ang="0">
                  <a:pos x="16" y="28"/>
                </a:cxn>
                <a:cxn ang="0">
                  <a:pos x="16" y="28"/>
                </a:cxn>
                <a:cxn ang="0">
                  <a:pos x="20" y="28"/>
                </a:cxn>
                <a:cxn ang="0">
                  <a:pos x="26" y="24"/>
                </a:cxn>
                <a:cxn ang="0">
                  <a:pos x="28" y="20"/>
                </a:cxn>
                <a:cxn ang="0">
                  <a:pos x="30" y="14"/>
                </a:cxn>
                <a:cxn ang="0">
                  <a:pos x="30" y="14"/>
                </a:cxn>
                <a:cxn ang="0">
                  <a:pos x="28" y="8"/>
                </a:cxn>
                <a:cxn ang="0">
                  <a:pos x="26" y="4"/>
                </a:cxn>
                <a:cxn ang="0">
                  <a:pos x="20" y="0"/>
                </a:cxn>
                <a:cxn ang="0">
                  <a:pos x="16" y="0"/>
                </a:cxn>
              </a:cxnLst>
              <a:rect l="0" t="0" r="r" b="b"/>
              <a:pathLst>
                <a:path w="30" h="28">
                  <a:moveTo>
                    <a:pt x="16" y="0"/>
                  </a:moveTo>
                  <a:lnTo>
                    <a:pt x="16" y="0"/>
                  </a:lnTo>
                  <a:lnTo>
                    <a:pt x="10" y="0"/>
                  </a:lnTo>
                  <a:lnTo>
                    <a:pt x="4" y="4"/>
                  </a:lnTo>
                  <a:lnTo>
                    <a:pt x="2" y="8"/>
                  </a:lnTo>
                  <a:lnTo>
                    <a:pt x="0" y="14"/>
                  </a:lnTo>
                  <a:lnTo>
                    <a:pt x="0" y="14"/>
                  </a:lnTo>
                  <a:lnTo>
                    <a:pt x="2" y="20"/>
                  </a:lnTo>
                  <a:lnTo>
                    <a:pt x="4" y="24"/>
                  </a:lnTo>
                  <a:lnTo>
                    <a:pt x="10" y="28"/>
                  </a:lnTo>
                  <a:lnTo>
                    <a:pt x="16" y="28"/>
                  </a:lnTo>
                  <a:lnTo>
                    <a:pt x="16" y="28"/>
                  </a:lnTo>
                  <a:lnTo>
                    <a:pt x="20" y="28"/>
                  </a:lnTo>
                  <a:lnTo>
                    <a:pt x="26" y="24"/>
                  </a:lnTo>
                  <a:lnTo>
                    <a:pt x="28" y="20"/>
                  </a:lnTo>
                  <a:lnTo>
                    <a:pt x="30" y="14"/>
                  </a:lnTo>
                  <a:lnTo>
                    <a:pt x="30" y="14"/>
                  </a:lnTo>
                  <a:lnTo>
                    <a:pt x="28" y="8"/>
                  </a:lnTo>
                  <a:lnTo>
                    <a:pt x="26" y="4"/>
                  </a:lnTo>
                  <a:lnTo>
                    <a:pt x="20" y="0"/>
                  </a:lnTo>
                  <a:lnTo>
                    <a:pt x="1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89" name="Freeform 287"/>
            <p:cNvSpPr/>
            <p:nvPr/>
          </p:nvSpPr>
          <p:spPr bwMode="auto">
            <a:xfrm>
              <a:off x="2211388" y="1244600"/>
              <a:ext cx="47625" cy="44450"/>
            </a:xfrm>
            <a:custGeom>
              <a:avLst/>
              <a:gdLst/>
              <a:ahLst/>
              <a:cxnLst>
                <a:cxn ang="0">
                  <a:pos x="16" y="0"/>
                </a:cxn>
                <a:cxn ang="0">
                  <a:pos x="16" y="0"/>
                </a:cxn>
                <a:cxn ang="0">
                  <a:pos x="10" y="0"/>
                </a:cxn>
                <a:cxn ang="0">
                  <a:pos x="4" y="4"/>
                </a:cxn>
                <a:cxn ang="0">
                  <a:pos x="2" y="8"/>
                </a:cxn>
                <a:cxn ang="0">
                  <a:pos x="0" y="14"/>
                </a:cxn>
                <a:cxn ang="0">
                  <a:pos x="0" y="14"/>
                </a:cxn>
                <a:cxn ang="0">
                  <a:pos x="2" y="20"/>
                </a:cxn>
                <a:cxn ang="0">
                  <a:pos x="4" y="24"/>
                </a:cxn>
                <a:cxn ang="0">
                  <a:pos x="10" y="28"/>
                </a:cxn>
                <a:cxn ang="0">
                  <a:pos x="16" y="28"/>
                </a:cxn>
                <a:cxn ang="0">
                  <a:pos x="16" y="28"/>
                </a:cxn>
                <a:cxn ang="0">
                  <a:pos x="20" y="28"/>
                </a:cxn>
                <a:cxn ang="0">
                  <a:pos x="26" y="24"/>
                </a:cxn>
                <a:cxn ang="0">
                  <a:pos x="28" y="20"/>
                </a:cxn>
                <a:cxn ang="0">
                  <a:pos x="30" y="14"/>
                </a:cxn>
                <a:cxn ang="0">
                  <a:pos x="30" y="14"/>
                </a:cxn>
                <a:cxn ang="0">
                  <a:pos x="28" y="8"/>
                </a:cxn>
                <a:cxn ang="0">
                  <a:pos x="26" y="4"/>
                </a:cxn>
                <a:cxn ang="0">
                  <a:pos x="20" y="0"/>
                </a:cxn>
                <a:cxn ang="0">
                  <a:pos x="16" y="0"/>
                </a:cxn>
              </a:cxnLst>
              <a:rect l="0" t="0" r="r" b="b"/>
              <a:pathLst>
                <a:path w="30" h="28">
                  <a:moveTo>
                    <a:pt x="16" y="0"/>
                  </a:moveTo>
                  <a:lnTo>
                    <a:pt x="16" y="0"/>
                  </a:lnTo>
                  <a:lnTo>
                    <a:pt x="10" y="0"/>
                  </a:lnTo>
                  <a:lnTo>
                    <a:pt x="4" y="4"/>
                  </a:lnTo>
                  <a:lnTo>
                    <a:pt x="2" y="8"/>
                  </a:lnTo>
                  <a:lnTo>
                    <a:pt x="0" y="14"/>
                  </a:lnTo>
                  <a:lnTo>
                    <a:pt x="0" y="14"/>
                  </a:lnTo>
                  <a:lnTo>
                    <a:pt x="2" y="20"/>
                  </a:lnTo>
                  <a:lnTo>
                    <a:pt x="4" y="24"/>
                  </a:lnTo>
                  <a:lnTo>
                    <a:pt x="10" y="28"/>
                  </a:lnTo>
                  <a:lnTo>
                    <a:pt x="16" y="28"/>
                  </a:lnTo>
                  <a:lnTo>
                    <a:pt x="16" y="28"/>
                  </a:lnTo>
                  <a:lnTo>
                    <a:pt x="20" y="28"/>
                  </a:lnTo>
                  <a:lnTo>
                    <a:pt x="26" y="24"/>
                  </a:lnTo>
                  <a:lnTo>
                    <a:pt x="28" y="20"/>
                  </a:lnTo>
                  <a:lnTo>
                    <a:pt x="30" y="14"/>
                  </a:lnTo>
                  <a:lnTo>
                    <a:pt x="30" y="14"/>
                  </a:lnTo>
                  <a:lnTo>
                    <a:pt x="28" y="8"/>
                  </a:lnTo>
                  <a:lnTo>
                    <a:pt x="26" y="4"/>
                  </a:lnTo>
                  <a:lnTo>
                    <a:pt x="20" y="0"/>
                  </a:lnTo>
                  <a:lnTo>
                    <a:pt x="1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90" name="Freeform 288"/>
            <p:cNvSpPr/>
            <p:nvPr/>
          </p:nvSpPr>
          <p:spPr bwMode="auto">
            <a:xfrm>
              <a:off x="2586038" y="1304925"/>
              <a:ext cx="28575" cy="28575"/>
            </a:xfrm>
            <a:custGeom>
              <a:avLst/>
              <a:gdLst/>
              <a:ahLst/>
              <a:cxnLst>
                <a:cxn ang="0">
                  <a:pos x="8" y="0"/>
                </a:cxn>
                <a:cxn ang="0">
                  <a:pos x="8" y="0"/>
                </a:cxn>
                <a:cxn ang="0">
                  <a:pos x="6" y="2"/>
                </a:cxn>
                <a:cxn ang="0">
                  <a:pos x="2" y="4"/>
                </a:cxn>
                <a:cxn ang="0">
                  <a:pos x="0" y="6"/>
                </a:cxn>
                <a:cxn ang="0">
                  <a:pos x="0" y="10"/>
                </a:cxn>
                <a:cxn ang="0">
                  <a:pos x="0" y="10"/>
                </a:cxn>
                <a:cxn ang="0">
                  <a:pos x="0" y="12"/>
                </a:cxn>
                <a:cxn ang="0">
                  <a:pos x="2" y="16"/>
                </a:cxn>
                <a:cxn ang="0">
                  <a:pos x="6" y="18"/>
                </a:cxn>
                <a:cxn ang="0">
                  <a:pos x="8" y="18"/>
                </a:cxn>
                <a:cxn ang="0">
                  <a:pos x="8" y="18"/>
                </a:cxn>
                <a:cxn ang="0">
                  <a:pos x="12" y="18"/>
                </a:cxn>
                <a:cxn ang="0">
                  <a:pos x="16" y="16"/>
                </a:cxn>
                <a:cxn ang="0">
                  <a:pos x="18" y="12"/>
                </a:cxn>
                <a:cxn ang="0">
                  <a:pos x="18" y="10"/>
                </a:cxn>
                <a:cxn ang="0">
                  <a:pos x="18" y="10"/>
                </a:cxn>
                <a:cxn ang="0">
                  <a:pos x="18" y="6"/>
                </a:cxn>
                <a:cxn ang="0">
                  <a:pos x="16" y="4"/>
                </a:cxn>
                <a:cxn ang="0">
                  <a:pos x="12" y="2"/>
                </a:cxn>
                <a:cxn ang="0">
                  <a:pos x="8" y="0"/>
                </a:cxn>
              </a:cxnLst>
              <a:rect l="0" t="0" r="r" b="b"/>
              <a:pathLst>
                <a:path w="18" h="18">
                  <a:moveTo>
                    <a:pt x="8" y="0"/>
                  </a:moveTo>
                  <a:lnTo>
                    <a:pt x="8" y="0"/>
                  </a:lnTo>
                  <a:lnTo>
                    <a:pt x="6" y="2"/>
                  </a:lnTo>
                  <a:lnTo>
                    <a:pt x="2" y="4"/>
                  </a:lnTo>
                  <a:lnTo>
                    <a:pt x="0" y="6"/>
                  </a:lnTo>
                  <a:lnTo>
                    <a:pt x="0" y="10"/>
                  </a:lnTo>
                  <a:lnTo>
                    <a:pt x="0" y="10"/>
                  </a:lnTo>
                  <a:lnTo>
                    <a:pt x="0" y="12"/>
                  </a:lnTo>
                  <a:lnTo>
                    <a:pt x="2" y="16"/>
                  </a:lnTo>
                  <a:lnTo>
                    <a:pt x="6" y="18"/>
                  </a:lnTo>
                  <a:lnTo>
                    <a:pt x="8" y="18"/>
                  </a:lnTo>
                  <a:lnTo>
                    <a:pt x="8" y="18"/>
                  </a:lnTo>
                  <a:lnTo>
                    <a:pt x="12" y="18"/>
                  </a:lnTo>
                  <a:lnTo>
                    <a:pt x="16" y="16"/>
                  </a:lnTo>
                  <a:lnTo>
                    <a:pt x="18" y="12"/>
                  </a:lnTo>
                  <a:lnTo>
                    <a:pt x="18" y="10"/>
                  </a:lnTo>
                  <a:lnTo>
                    <a:pt x="18" y="10"/>
                  </a:lnTo>
                  <a:lnTo>
                    <a:pt x="18" y="6"/>
                  </a:lnTo>
                  <a:lnTo>
                    <a:pt x="16" y="4"/>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91" name="Freeform 289"/>
            <p:cNvSpPr/>
            <p:nvPr/>
          </p:nvSpPr>
          <p:spPr bwMode="auto">
            <a:xfrm>
              <a:off x="2586038" y="1304925"/>
              <a:ext cx="28575" cy="28575"/>
            </a:xfrm>
            <a:custGeom>
              <a:avLst/>
              <a:gdLst/>
              <a:ahLst/>
              <a:cxnLst>
                <a:cxn ang="0">
                  <a:pos x="8" y="0"/>
                </a:cxn>
                <a:cxn ang="0">
                  <a:pos x="8" y="0"/>
                </a:cxn>
                <a:cxn ang="0">
                  <a:pos x="6" y="2"/>
                </a:cxn>
                <a:cxn ang="0">
                  <a:pos x="2" y="4"/>
                </a:cxn>
                <a:cxn ang="0">
                  <a:pos x="0" y="6"/>
                </a:cxn>
                <a:cxn ang="0">
                  <a:pos x="0" y="10"/>
                </a:cxn>
                <a:cxn ang="0">
                  <a:pos x="0" y="10"/>
                </a:cxn>
                <a:cxn ang="0">
                  <a:pos x="0" y="12"/>
                </a:cxn>
                <a:cxn ang="0">
                  <a:pos x="2" y="16"/>
                </a:cxn>
                <a:cxn ang="0">
                  <a:pos x="6" y="18"/>
                </a:cxn>
                <a:cxn ang="0">
                  <a:pos x="8" y="18"/>
                </a:cxn>
                <a:cxn ang="0">
                  <a:pos x="8" y="18"/>
                </a:cxn>
                <a:cxn ang="0">
                  <a:pos x="12" y="18"/>
                </a:cxn>
                <a:cxn ang="0">
                  <a:pos x="16" y="16"/>
                </a:cxn>
                <a:cxn ang="0">
                  <a:pos x="18" y="12"/>
                </a:cxn>
                <a:cxn ang="0">
                  <a:pos x="18" y="10"/>
                </a:cxn>
                <a:cxn ang="0">
                  <a:pos x="18" y="10"/>
                </a:cxn>
                <a:cxn ang="0">
                  <a:pos x="18" y="6"/>
                </a:cxn>
                <a:cxn ang="0">
                  <a:pos x="16" y="4"/>
                </a:cxn>
                <a:cxn ang="0">
                  <a:pos x="12" y="2"/>
                </a:cxn>
                <a:cxn ang="0">
                  <a:pos x="8" y="0"/>
                </a:cxn>
              </a:cxnLst>
              <a:rect l="0" t="0" r="r" b="b"/>
              <a:pathLst>
                <a:path w="18" h="18">
                  <a:moveTo>
                    <a:pt x="8" y="0"/>
                  </a:moveTo>
                  <a:lnTo>
                    <a:pt x="8" y="0"/>
                  </a:lnTo>
                  <a:lnTo>
                    <a:pt x="6" y="2"/>
                  </a:lnTo>
                  <a:lnTo>
                    <a:pt x="2" y="4"/>
                  </a:lnTo>
                  <a:lnTo>
                    <a:pt x="0" y="6"/>
                  </a:lnTo>
                  <a:lnTo>
                    <a:pt x="0" y="10"/>
                  </a:lnTo>
                  <a:lnTo>
                    <a:pt x="0" y="10"/>
                  </a:lnTo>
                  <a:lnTo>
                    <a:pt x="0" y="12"/>
                  </a:lnTo>
                  <a:lnTo>
                    <a:pt x="2" y="16"/>
                  </a:lnTo>
                  <a:lnTo>
                    <a:pt x="6" y="18"/>
                  </a:lnTo>
                  <a:lnTo>
                    <a:pt x="8" y="18"/>
                  </a:lnTo>
                  <a:lnTo>
                    <a:pt x="8" y="18"/>
                  </a:lnTo>
                  <a:lnTo>
                    <a:pt x="12" y="18"/>
                  </a:lnTo>
                  <a:lnTo>
                    <a:pt x="16" y="16"/>
                  </a:lnTo>
                  <a:lnTo>
                    <a:pt x="18" y="12"/>
                  </a:lnTo>
                  <a:lnTo>
                    <a:pt x="18" y="10"/>
                  </a:lnTo>
                  <a:lnTo>
                    <a:pt x="18" y="10"/>
                  </a:lnTo>
                  <a:lnTo>
                    <a:pt x="18" y="6"/>
                  </a:lnTo>
                  <a:lnTo>
                    <a:pt x="16" y="4"/>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92" name="Freeform 290"/>
            <p:cNvSpPr/>
            <p:nvPr/>
          </p:nvSpPr>
          <p:spPr bwMode="auto">
            <a:xfrm>
              <a:off x="3132138" y="1085850"/>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93" name="Freeform 291"/>
            <p:cNvSpPr/>
            <p:nvPr/>
          </p:nvSpPr>
          <p:spPr bwMode="auto">
            <a:xfrm>
              <a:off x="3132138" y="1085850"/>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94" name="Freeform 292"/>
            <p:cNvSpPr/>
            <p:nvPr/>
          </p:nvSpPr>
          <p:spPr bwMode="auto">
            <a:xfrm>
              <a:off x="4205288" y="1120775"/>
              <a:ext cx="28575" cy="25400"/>
            </a:xfrm>
            <a:custGeom>
              <a:avLst/>
              <a:gdLst/>
              <a:ahLst/>
              <a:cxnLst>
                <a:cxn ang="0">
                  <a:pos x="8" y="0"/>
                </a:cxn>
                <a:cxn ang="0">
                  <a:pos x="8" y="0"/>
                </a:cxn>
                <a:cxn ang="0">
                  <a:pos x="6" y="0"/>
                </a:cxn>
                <a:cxn ang="0">
                  <a:pos x="2" y="2"/>
                </a:cxn>
                <a:cxn ang="0">
                  <a:pos x="2" y="4"/>
                </a:cxn>
                <a:cxn ang="0">
                  <a:pos x="0" y="8"/>
                </a:cxn>
                <a:cxn ang="0">
                  <a:pos x="0" y="8"/>
                </a:cxn>
                <a:cxn ang="0">
                  <a:pos x="2" y="12"/>
                </a:cxn>
                <a:cxn ang="0">
                  <a:pos x="2" y="14"/>
                </a:cxn>
                <a:cxn ang="0">
                  <a:pos x="6" y="16"/>
                </a:cxn>
                <a:cxn ang="0">
                  <a:pos x="8" y="16"/>
                </a:cxn>
                <a:cxn ang="0">
                  <a:pos x="8" y="16"/>
                </a:cxn>
                <a:cxn ang="0">
                  <a:pos x="12" y="16"/>
                </a:cxn>
                <a:cxn ang="0">
                  <a:pos x="16" y="14"/>
                </a:cxn>
                <a:cxn ang="0">
                  <a:pos x="16" y="12"/>
                </a:cxn>
                <a:cxn ang="0">
                  <a:pos x="18" y="8"/>
                </a:cxn>
                <a:cxn ang="0">
                  <a:pos x="18" y="8"/>
                </a:cxn>
                <a:cxn ang="0">
                  <a:pos x="16" y="4"/>
                </a:cxn>
                <a:cxn ang="0">
                  <a:pos x="16" y="2"/>
                </a:cxn>
                <a:cxn ang="0">
                  <a:pos x="12" y="0"/>
                </a:cxn>
                <a:cxn ang="0">
                  <a:pos x="8" y="0"/>
                </a:cxn>
              </a:cxnLst>
              <a:rect l="0" t="0" r="r" b="b"/>
              <a:pathLst>
                <a:path w="18" h="16">
                  <a:moveTo>
                    <a:pt x="8" y="0"/>
                  </a:moveTo>
                  <a:lnTo>
                    <a:pt x="8" y="0"/>
                  </a:lnTo>
                  <a:lnTo>
                    <a:pt x="6" y="0"/>
                  </a:lnTo>
                  <a:lnTo>
                    <a:pt x="2" y="2"/>
                  </a:lnTo>
                  <a:lnTo>
                    <a:pt x="2" y="4"/>
                  </a:lnTo>
                  <a:lnTo>
                    <a:pt x="0" y="8"/>
                  </a:lnTo>
                  <a:lnTo>
                    <a:pt x="0" y="8"/>
                  </a:lnTo>
                  <a:lnTo>
                    <a:pt x="2" y="12"/>
                  </a:lnTo>
                  <a:lnTo>
                    <a:pt x="2" y="14"/>
                  </a:lnTo>
                  <a:lnTo>
                    <a:pt x="6" y="16"/>
                  </a:lnTo>
                  <a:lnTo>
                    <a:pt x="8" y="16"/>
                  </a:lnTo>
                  <a:lnTo>
                    <a:pt x="8" y="16"/>
                  </a:lnTo>
                  <a:lnTo>
                    <a:pt x="12" y="16"/>
                  </a:lnTo>
                  <a:lnTo>
                    <a:pt x="16" y="14"/>
                  </a:lnTo>
                  <a:lnTo>
                    <a:pt x="16" y="12"/>
                  </a:lnTo>
                  <a:lnTo>
                    <a:pt x="18" y="8"/>
                  </a:lnTo>
                  <a:lnTo>
                    <a:pt x="18" y="8"/>
                  </a:lnTo>
                  <a:lnTo>
                    <a:pt x="16" y="4"/>
                  </a:lnTo>
                  <a:lnTo>
                    <a:pt x="16" y="2"/>
                  </a:lnTo>
                  <a:lnTo>
                    <a:pt x="12" y="0"/>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95" name="Freeform 293"/>
            <p:cNvSpPr/>
            <p:nvPr/>
          </p:nvSpPr>
          <p:spPr bwMode="auto">
            <a:xfrm>
              <a:off x="4205288" y="1120775"/>
              <a:ext cx="28575" cy="25400"/>
            </a:xfrm>
            <a:custGeom>
              <a:avLst/>
              <a:gdLst/>
              <a:ahLst/>
              <a:cxnLst>
                <a:cxn ang="0">
                  <a:pos x="8" y="0"/>
                </a:cxn>
                <a:cxn ang="0">
                  <a:pos x="8" y="0"/>
                </a:cxn>
                <a:cxn ang="0">
                  <a:pos x="6" y="0"/>
                </a:cxn>
                <a:cxn ang="0">
                  <a:pos x="2" y="2"/>
                </a:cxn>
                <a:cxn ang="0">
                  <a:pos x="2" y="4"/>
                </a:cxn>
                <a:cxn ang="0">
                  <a:pos x="0" y="8"/>
                </a:cxn>
                <a:cxn ang="0">
                  <a:pos x="0" y="8"/>
                </a:cxn>
                <a:cxn ang="0">
                  <a:pos x="2" y="12"/>
                </a:cxn>
                <a:cxn ang="0">
                  <a:pos x="2" y="14"/>
                </a:cxn>
                <a:cxn ang="0">
                  <a:pos x="6" y="16"/>
                </a:cxn>
                <a:cxn ang="0">
                  <a:pos x="8" y="16"/>
                </a:cxn>
                <a:cxn ang="0">
                  <a:pos x="8" y="16"/>
                </a:cxn>
                <a:cxn ang="0">
                  <a:pos x="12" y="16"/>
                </a:cxn>
                <a:cxn ang="0">
                  <a:pos x="16" y="14"/>
                </a:cxn>
                <a:cxn ang="0">
                  <a:pos x="16" y="12"/>
                </a:cxn>
                <a:cxn ang="0">
                  <a:pos x="18" y="8"/>
                </a:cxn>
                <a:cxn ang="0">
                  <a:pos x="18" y="8"/>
                </a:cxn>
                <a:cxn ang="0">
                  <a:pos x="16" y="4"/>
                </a:cxn>
                <a:cxn ang="0">
                  <a:pos x="16" y="2"/>
                </a:cxn>
                <a:cxn ang="0">
                  <a:pos x="12" y="0"/>
                </a:cxn>
                <a:cxn ang="0">
                  <a:pos x="8" y="0"/>
                </a:cxn>
              </a:cxnLst>
              <a:rect l="0" t="0" r="r" b="b"/>
              <a:pathLst>
                <a:path w="18" h="16">
                  <a:moveTo>
                    <a:pt x="8" y="0"/>
                  </a:moveTo>
                  <a:lnTo>
                    <a:pt x="8" y="0"/>
                  </a:lnTo>
                  <a:lnTo>
                    <a:pt x="6" y="0"/>
                  </a:lnTo>
                  <a:lnTo>
                    <a:pt x="2" y="2"/>
                  </a:lnTo>
                  <a:lnTo>
                    <a:pt x="2" y="4"/>
                  </a:lnTo>
                  <a:lnTo>
                    <a:pt x="0" y="8"/>
                  </a:lnTo>
                  <a:lnTo>
                    <a:pt x="0" y="8"/>
                  </a:lnTo>
                  <a:lnTo>
                    <a:pt x="2" y="12"/>
                  </a:lnTo>
                  <a:lnTo>
                    <a:pt x="2" y="14"/>
                  </a:lnTo>
                  <a:lnTo>
                    <a:pt x="6" y="16"/>
                  </a:lnTo>
                  <a:lnTo>
                    <a:pt x="8" y="16"/>
                  </a:lnTo>
                  <a:lnTo>
                    <a:pt x="8" y="16"/>
                  </a:lnTo>
                  <a:lnTo>
                    <a:pt x="12" y="16"/>
                  </a:lnTo>
                  <a:lnTo>
                    <a:pt x="16" y="14"/>
                  </a:lnTo>
                  <a:lnTo>
                    <a:pt x="16" y="12"/>
                  </a:lnTo>
                  <a:lnTo>
                    <a:pt x="18" y="8"/>
                  </a:lnTo>
                  <a:lnTo>
                    <a:pt x="18" y="8"/>
                  </a:lnTo>
                  <a:lnTo>
                    <a:pt x="16" y="4"/>
                  </a:lnTo>
                  <a:lnTo>
                    <a:pt x="16" y="2"/>
                  </a:lnTo>
                  <a:lnTo>
                    <a:pt x="12" y="0"/>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96" name="Freeform 294"/>
            <p:cNvSpPr/>
            <p:nvPr/>
          </p:nvSpPr>
          <p:spPr bwMode="auto">
            <a:xfrm>
              <a:off x="3922713" y="1714500"/>
              <a:ext cx="25400" cy="28575"/>
            </a:xfrm>
            <a:custGeom>
              <a:avLst/>
              <a:gdLst/>
              <a:ahLst/>
              <a:cxnLst>
                <a:cxn ang="0">
                  <a:pos x="8" y="0"/>
                </a:cxn>
                <a:cxn ang="0">
                  <a:pos x="8" y="0"/>
                </a:cxn>
                <a:cxn ang="0">
                  <a:pos x="4" y="2"/>
                </a:cxn>
                <a:cxn ang="0">
                  <a:pos x="2" y="4"/>
                </a:cxn>
                <a:cxn ang="0">
                  <a:pos x="0" y="6"/>
                </a:cxn>
                <a:cxn ang="0">
                  <a:pos x="0" y="10"/>
                </a:cxn>
                <a:cxn ang="0">
                  <a:pos x="0" y="10"/>
                </a:cxn>
                <a:cxn ang="0">
                  <a:pos x="0" y="12"/>
                </a:cxn>
                <a:cxn ang="0">
                  <a:pos x="2" y="16"/>
                </a:cxn>
                <a:cxn ang="0">
                  <a:pos x="4" y="18"/>
                </a:cxn>
                <a:cxn ang="0">
                  <a:pos x="8" y="18"/>
                </a:cxn>
                <a:cxn ang="0">
                  <a:pos x="8" y="18"/>
                </a:cxn>
                <a:cxn ang="0">
                  <a:pos x="10" y="18"/>
                </a:cxn>
                <a:cxn ang="0">
                  <a:pos x="14" y="16"/>
                </a:cxn>
                <a:cxn ang="0">
                  <a:pos x="16" y="12"/>
                </a:cxn>
                <a:cxn ang="0">
                  <a:pos x="16" y="10"/>
                </a:cxn>
                <a:cxn ang="0">
                  <a:pos x="16" y="10"/>
                </a:cxn>
                <a:cxn ang="0">
                  <a:pos x="16" y="6"/>
                </a:cxn>
                <a:cxn ang="0">
                  <a:pos x="14" y="4"/>
                </a:cxn>
                <a:cxn ang="0">
                  <a:pos x="10" y="2"/>
                </a:cxn>
                <a:cxn ang="0">
                  <a:pos x="8" y="0"/>
                </a:cxn>
              </a:cxnLst>
              <a:rect l="0" t="0" r="r" b="b"/>
              <a:pathLst>
                <a:path w="16" h="18">
                  <a:moveTo>
                    <a:pt x="8" y="0"/>
                  </a:moveTo>
                  <a:lnTo>
                    <a:pt x="8" y="0"/>
                  </a:lnTo>
                  <a:lnTo>
                    <a:pt x="4" y="2"/>
                  </a:lnTo>
                  <a:lnTo>
                    <a:pt x="2" y="4"/>
                  </a:lnTo>
                  <a:lnTo>
                    <a:pt x="0" y="6"/>
                  </a:lnTo>
                  <a:lnTo>
                    <a:pt x="0" y="10"/>
                  </a:lnTo>
                  <a:lnTo>
                    <a:pt x="0" y="10"/>
                  </a:lnTo>
                  <a:lnTo>
                    <a:pt x="0" y="12"/>
                  </a:lnTo>
                  <a:lnTo>
                    <a:pt x="2" y="16"/>
                  </a:lnTo>
                  <a:lnTo>
                    <a:pt x="4" y="18"/>
                  </a:lnTo>
                  <a:lnTo>
                    <a:pt x="8" y="18"/>
                  </a:lnTo>
                  <a:lnTo>
                    <a:pt x="8" y="18"/>
                  </a:lnTo>
                  <a:lnTo>
                    <a:pt x="10" y="18"/>
                  </a:lnTo>
                  <a:lnTo>
                    <a:pt x="14" y="16"/>
                  </a:lnTo>
                  <a:lnTo>
                    <a:pt x="16" y="12"/>
                  </a:lnTo>
                  <a:lnTo>
                    <a:pt x="16" y="10"/>
                  </a:lnTo>
                  <a:lnTo>
                    <a:pt x="16" y="10"/>
                  </a:lnTo>
                  <a:lnTo>
                    <a:pt x="16" y="6"/>
                  </a:lnTo>
                  <a:lnTo>
                    <a:pt x="14" y="4"/>
                  </a:lnTo>
                  <a:lnTo>
                    <a:pt x="10"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97" name="Freeform 295"/>
            <p:cNvSpPr/>
            <p:nvPr/>
          </p:nvSpPr>
          <p:spPr bwMode="auto">
            <a:xfrm>
              <a:off x="3922713" y="1714500"/>
              <a:ext cx="25400" cy="28575"/>
            </a:xfrm>
            <a:custGeom>
              <a:avLst/>
              <a:gdLst/>
              <a:ahLst/>
              <a:cxnLst>
                <a:cxn ang="0">
                  <a:pos x="8" y="0"/>
                </a:cxn>
                <a:cxn ang="0">
                  <a:pos x="8" y="0"/>
                </a:cxn>
                <a:cxn ang="0">
                  <a:pos x="4" y="2"/>
                </a:cxn>
                <a:cxn ang="0">
                  <a:pos x="2" y="4"/>
                </a:cxn>
                <a:cxn ang="0">
                  <a:pos x="0" y="6"/>
                </a:cxn>
                <a:cxn ang="0">
                  <a:pos x="0" y="10"/>
                </a:cxn>
                <a:cxn ang="0">
                  <a:pos x="0" y="10"/>
                </a:cxn>
                <a:cxn ang="0">
                  <a:pos x="0" y="12"/>
                </a:cxn>
                <a:cxn ang="0">
                  <a:pos x="2" y="16"/>
                </a:cxn>
                <a:cxn ang="0">
                  <a:pos x="4" y="18"/>
                </a:cxn>
                <a:cxn ang="0">
                  <a:pos x="8" y="18"/>
                </a:cxn>
                <a:cxn ang="0">
                  <a:pos x="8" y="18"/>
                </a:cxn>
                <a:cxn ang="0">
                  <a:pos x="10" y="18"/>
                </a:cxn>
                <a:cxn ang="0">
                  <a:pos x="14" y="16"/>
                </a:cxn>
                <a:cxn ang="0">
                  <a:pos x="16" y="12"/>
                </a:cxn>
                <a:cxn ang="0">
                  <a:pos x="16" y="10"/>
                </a:cxn>
                <a:cxn ang="0">
                  <a:pos x="16" y="10"/>
                </a:cxn>
                <a:cxn ang="0">
                  <a:pos x="16" y="6"/>
                </a:cxn>
                <a:cxn ang="0">
                  <a:pos x="14" y="4"/>
                </a:cxn>
                <a:cxn ang="0">
                  <a:pos x="10" y="2"/>
                </a:cxn>
                <a:cxn ang="0">
                  <a:pos x="8" y="0"/>
                </a:cxn>
              </a:cxnLst>
              <a:rect l="0" t="0" r="r" b="b"/>
              <a:pathLst>
                <a:path w="16" h="18">
                  <a:moveTo>
                    <a:pt x="8" y="0"/>
                  </a:moveTo>
                  <a:lnTo>
                    <a:pt x="8" y="0"/>
                  </a:lnTo>
                  <a:lnTo>
                    <a:pt x="4" y="2"/>
                  </a:lnTo>
                  <a:lnTo>
                    <a:pt x="2" y="4"/>
                  </a:lnTo>
                  <a:lnTo>
                    <a:pt x="0" y="6"/>
                  </a:lnTo>
                  <a:lnTo>
                    <a:pt x="0" y="10"/>
                  </a:lnTo>
                  <a:lnTo>
                    <a:pt x="0" y="10"/>
                  </a:lnTo>
                  <a:lnTo>
                    <a:pt x="0" y="12"/>
                  </a:lnTo>
                  <a:lnTo>
                    <a:pt x="2" y="16"/>
                  </a:lnTo>
                  <a:lnTo>
                    <a:pt x="4" y="18"/>
                  </a:lnTo>
                  <a:lnTo>
                    <a:pt x="8" y="18"/>
                  </a:lnTo>
                  <a:lnTo>
                    <a:pt x="8" y="18"/>
                  </a:lnTo>
                  <a:lnTo>
                    <a:pt x="10" y="18"/>
                  </a:lnTo>
                  <a:lnTo>
                    <a:pt x="14" y="16"/>
                  </a:lnTo>
                  <a:lnTo>
                    <a:pt x="16" y="12"/>
                  </a:lnTo>
                  <a:lnTo>
                    <a:pt x="16" y="10"/>
                  </a:lnTo>
                  <a:lnTo>
                    <a:pt x="16" y="10"/>
                  </a:lnTo>
                  <a:lnTo>
                    <a:pt x="16" y="6"/>
                  </a:lnTo>
                  <a:lnTo>
                    <a:pt x="14" y="4"/>
                  </a:lnTo>
                  <a:lnTo>
                    <a:pt x="10"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98" name="Freeform 296"/>
            <p:cNvSpPr/>
            <p:nvPr/>
          </p:nvSpPr>
          <p:spPr bwMode="auto">
            <a:xfrm>
              <a:off x="6421438" y="1768475"/>
              <a:ext cx="28575" cy="28575"/>
            </a:xfrm>
            <a:custGeom>
              <a:avLst/>
              <a:gdLst/>
              <a:ahLst/>
              <a:cxnLst>
                <a:cxn ang="0">
                  <a:pos x="8" y="0"/>
                </a:cxn>
                <a:cxn ang="0">
                  <a:pos x="8" y="0"/>
                </a:cxn>
                <a:cxn ang="0">
                  <a:pos x="6" y="2"/>
                </a:cxn>
                <a:cxn ang="0">
                  <a:pos x="2" y="2"/>
                </a:cxn>
                <a:cxn ang="0">
                  <a:pos x="0" y="6"/>
                </a:cxn>
                <a:cxn ang="0">
                  <a:pos x="0" y="8"/>
                </a:cxn>
                <a:cxn ang="0">
                  <a:pos x="0" y="8"/>
                </a:cxn>
                <a:cxn ang="0">
                  <a:pos x="0" y="12"/>
                </a:cxn>
                <a:cxn ang="0">
                  <a:pos x="2" y="14"/>
                </a:cxn>
                <a:cxn ang="0">
                  <a:pos x="6" y="16"/>
                </a:cxn>
                <a:cxn ang="0">
                  <a:pos x="8" y="18"/>
                </a:cxn>
                <a:cxn ang="0">
                  <a:pos x="8" y="18"/>
                </a:cxn>
                <a:cxn ang="0">
                  <a:pos x="12" y="16"/>
                </a:cxn>
                <a:cxn ang="0">
                  <a:pos x="14" y="14"/>
                </a:cxn>
                <a:cxn ang="0">
                  <a:pos x="16" y="12"/>
                </a:cxn>
                <a:cxn ang="0">
                  <a:pos x="18" y="8"/>
                </a:cxn>
                <a:cxn ang="0">
                  <a:pos x="18" y="8"/>
                </a:cxn>
                <a:cxn ang="0">
                  <a:pos x="16" y="6"/>
                </a:cxn>
                <a:cxn ang="0">
                  <a:pos x="14" y="2"/>
                </a:cxn>
                <a:cxn ang="0">
                  <a:pos x="12" y="2"/>
                </a:cxn>
                <a:cxn ang="0">
                  <a:pos x="8" y="0"/>
                </a:cxn>
              </a:cxnLst>
              <a:rect l="0" t="0" r="r" b="b"/>
              <a:pathLst>
                <a:path w="18" h="18">
                  <a:moveTo>
                    <a:pt x="8" y="0"/>
                  </a:moveTo>
                  <a:lnTo>
                    <a:pt x="8" y="0"/>
                  </a:lnTo>
                  <a:lnTo>
                    <a:pt x="6" y="2"/>
                  </a:lnTo>
                  <a:lnTo>
                    <a:pt x="2" y="2"/>
                  </a:lnTo>
                  <a:lnTo>
                    <a:pt x="0" y="6"/>
                  </a:lnTo>
                  <a:lnTo>
                    <a:pt x="0" y="8"/>
                  </a:lnTo>
                  <a:lnTo>
                    <a:pt x="0" y="8"/>
                  </a:lnTo>
                  <a:lnTo>
                    <a:pt x="0" y="12"/>
                  </a:lnTo>
                  <a:lnTo>
                    <a:pt x="2" y="14"/>
                  </a:lnTo>
                  <a:lnTo>
                    <a:pt x="6" y="16"/>
                  </a:lnTo>
                  <a:lnTo>
                    <a:pt x="8" y="18"/>
                  </a:lnTo>
                  <a:lnTo>
                    <a:pt x="8" y="18"/>
                  </a:lnTo>
                  <a:lnTo>
                    <a:pt x="12" y="16"/>
                  </a:lnTo>
                  <a:lnTo>
                    <a:pt x="14" y="14"/>
                  </a:lnTo>
                  <a:lnTo>
                    <a:pt x="16" y="12"/>
                  </a:lnTo>
                  <a:lnTo>
                    <a:pt x="18" y="8"/>
                  </a:lnTo>
                  <a:lnTo>
                    <a:pt x="18" y="8"/>
                  </a:lnTo>
                  <a:lnTo>
                    <a:pt x="16" y="6"/>
                  </a:lnTo>
                  <a:lnTo>
                    <a:pt x="14" y="2"/>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99" name="Freeform 297"/>
            <p:cNvSpPr/>
            <p:nvPr/>
          </p:nvSpPr>
          <p:spPr bwMode="auto">
            <a:xfrm>
              <a:off x="6421438" y="1768475"/>
              <a:ext cx="28575" cy="28575"/>
            </a:xfrm>
            <a:custGeom>
              <a:avLst/>
              <a:gdLst/>
              <a:ahLst/>
              <a:cxnLst>
                <a:cxn ang="0">
                  <a:pos x="8" y="0"/>
                </a:cxn>
                <a:cxn ang="0">
                  <a:pos x="8" y="0"/>
                </a:cxn>
                <a:cxn ang="0">
                  <a:pos x="6" y="2"/>
                </a:cxn>
                <a:cxn ang="0">
                  <a:pos x="2" y="2"/>
                </a:cxn>
                <a:cxn ang="0">
                  <a:pos x="0" y="6"/>
                </a:cxn>
                <a:cxn ang="0">
                  <a:pos x="0" y="8"/>
                </a:cxn>
                <a:cxn ang="0">
                  <a:pos x="0" y="8"/>
                </a:cxn>
                <a:cxn ang="0">
                  <a:pos x="0" y="12"/>
                </a:cxn>
                <a:cxn ang="0">
                  <a:pos x="2" y="14"/>
                </a:cxn>
                <a:cxn ang="0">
                  <a:pos x="6" y="16"/>
                </a:cxn>
                <a:cxn ang="0">
                  <a:pos x="8" y="18"/>
                </a:cxn>
                <a:cxn ang="0">
                  <a:pos x="8" y="18"/>
                </a:cxn>
                <a:cxn ang="0">
                  <a:pos x="12" y="16"/>
                </a:cxn>
                <a:cxn ang="0">
                  <a:pos x="14" y="14"/>
                </a:cxn>
                <a:cxn ang="0">
                  <a:pos x="16" y="12"/>
                </a:cxn>
                <a:cxn ang="0">
                  <a:pos x="18" y="8"/>
                </a:cxn>
                <a:cxn ang="0">
                  <a:pos x="18" y="8"/>
                </a:cxn>
                <a:cxn ang="0">
                  <a:pos x="16" y="6"/>
                </a:cxn>
                <a:cxn ang="0">
                  <a:pos x="14" y="2"/>
                </a:cxn>
                <a:cxn ang="0">
                  <a:pos x="12" y="2"/>
                </a:cxn>
                <a:cxn ang="0">
                  <a:pos x="8" y="0"/>
                </a:cxn>
              </a:cxnLst>
              <a:rect l="0" t="0" r="r" b="b"/>
              <a:pathLst>
                <a:path w="18" h="18">
                  <a:moveTo>
                    <a:pt x="8" y="0"/>
                  </a:moveTo>
                  <a:lnTo>
                    <a:pt x="8" y="0"/>
                  </a:lnTo>
                  <a:lnTo>
                    <a:pt x="6" y="2"/>
                  </a:lnTo>
                  <a:lnTo>
                    <a:pt x="2" y="2"/>
                  </a:lnTo>
                  <a:lnTo>
                    <a:pt x="0" y="6"/>
                  </a:lnTo>
                  <a:lnTo>
                    <a:pt x="0" y="8"/>
                  </a:lnTo>
                  <a:lnTo>
                    <a:pt x="0" y="8"/>
                  </a:lnTo>
                  <a:lnTo>
                    <a:pt x="0" y="12"/>
                  </a:lnTo>
                  <a:lnTo>
                    <a:pt x="2" y="14"/>
                  </a:lnTo>
                  <a:lnTo>
                    <a:pt x="6" y="16"/>
                  </a:lnTo>
                  <a:lnTo>
                    <a:pt x="8" y="18"/>
                  </a:lnTo>
                  <a:lnTo>
                    <a:pt x="8" y="18"/>
                  </a:lnTo>
                  <a:lnTo>
                    <a:pt x="12" y="16"/>
                  </a:lnTo>
                  <a:lnTo>
                    <a:pt x="14" y="14"/>
                  </a:lnTo>
                  <a:lnTo>
                    <a:pt x="16" y="12"/>
                  </a:lnTo>
                  <a:lnTo>
                    <a:pt x="18" y="8"/>
                  </a:lnTo>
                  <a:lnTo>
                    <a:pt x="18" y="8"/>
                  </a:lnTo>
                  <a:lnTo>
                    <a:pt x="16" y="6"/>
                  </a:lnTo>
                  <a:lnTo>
                    <a:pt x="14" y="2"/>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00" name="Freeform 298"/>
            <p:cNvSpPr/>
            <p:nvPr/>
          </p:nvSpPr>
          <p:spPr bwMode="auto">
            <a:xfrm>
              <a:off x="5033963" y="1393825"/>
              <a:ext cx="25400" cy="28575"/>
            </a:xfrm>
            <a:custGeom>
              <a:avLst/>
              <a:gdLst/>
              <a:ahLst/>
              <a:cxnLst>
                <a:cxn ang="0">
                  <a:pos x="8" y="0"/>
                </a:cxn>
                <a:cxn ang="0">
                  <a:pos x="8" y="0"/>
                </a:cxn>
                <a:cxn ang="0">
                  <a:pos x="4" y="2"/>
                </a:cxn>
                <a:cxn ang="0">
                  <a:pos x="2" y="4"/>
                </a:cxn>
                <a:cxn ang="0">
                  <a:pos x="0" y="6"/>
                </a:cxn>
                <a:cxn ang="0">
                  <a:pos x="0" y="10"/>
                </a:cxn>
                <a:cxn ang="0">
                  <a:pos x="0" y="10"/>
                </a:cxn>
                <a:cxn ang="0">
                  <a:pos x="0" y="12"/>
                </a:cxn>
                <a:cxn ang="0">
                  <a:pos x="2" y="16"/>
                </a:cxn>
                <a:cxn ang="0">
                  <a:pos x="4" y="18"/>
                </a:cxn>
                <a:cxn ang="0">
                  <a:pos x="8" y="18"/>
                </a:cxn>
                <a:cxn ang="0">
                  <a:pos x="8" y="18"/>
                </a:cxn>
                <a:cxn ang="0">
                  <a:pos x="12" y="18"/>
                </a:cxn>
                <a:cxn ang="0">
                  <a:pos x="14" y="16"/>
                </a:cxn>
                <a:cxn ang="0">
                  <a:pos x="16" y="12"/>
                </a:cxn>
                <a:cxn ang="0">
                  <a:pos x="16" y="10"/>
                </a:cxn>
                <a:cxn ang="0">
                  <a:pos x="16" y="10"/>
                </a:cxn>
                <a:cxn ang="0">
                  <a:pos x="16" y="6"/>
                </a:cxn>
                <a:cxn ang="0">
                  <a:pos x="14" y="4"/>
                </a:cxn>
                <a:cxn ang="0">
                  <a:pos x="12" y="2"/>
                </a:cxn>
                <a:cxn ang="0">
                  <a:pos x="8" y="0"/>
                </a:cxn>
              </a:cxnLst>
              <a:rect l="0" t="0" r="r" b="b"/>
              <a:pathLst>
                <a:path w="16" h="18">
                  <a:moveTo>
                    <a:pt x="8" y="0"/>
                  </a:moveTo>
                  <a:lnTo>
                    <a:pt x="8" y="0"/>
                  </a:lnTo>
                  <a:lnTo>
                    <a:pt x="4" y="2"/>
                  </a:lnTo>
                  <a:lnTo>
                    <a:pt x="2" y="4"/>
                  </a:lnTo>
                  <a:lnTo>
                    <a:pt x="0" y="6"/>
                  </a:lnTo>
                  <a:lnTo>
                    <a:pt x="0" y="10"/>
                  </a:lnTo>
                  <a:lnTo>
                    <a:pt x="0" y="10"/>
                  </a:lnTo>
                  <a:lnTo>
                    <a:pt x="0" y="12"/>
                  </a:lnTo>
                  <a:lnTo>
                    <a:pt x="2" y="16"/>
                  </a:lnTo>
                  <a:lnTo>
                    <a:pt x="4" y="18"/>
                  </a:lnTo>
                  <a:lnTo>
                    <a:pt x="8" y="18"/>
                  </a:lnTo>
                  <a:lnTo>
                    <a:pt x="8" y="18"/>
                  </a:lnTo>
                  <a:lnTo>
                    <a:pt x="12" y="18"/>
                  </a:lnTo>
                  <a:lnTo>
                    <a:pt x="14" y="16"/>
                  </a:lnTo>
                  <a:lnTo>
                    <a:pt x="16" y="12"/>
                  </a:lnTo>
                  <a:lnTo>
                    <a:pt x="16" y="10"/>
                  </a:lnTo>
                  <a:lnTo>
                    <a:pt x="16" y="10"/>
                  </a:lnTo>
                  <a:lnTo>
                    <a:pt x="16" y="6"/>
                  </a:lnTo>
                  <a:lnTo>
                    <a:pt x="14" y="4"/>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01" name="Freeform 299"/>
            <p:cNvSpPr/>
            <p:nvPr/>
          </p:nvSpPr>
          <p:spPr bwMode="auto">
            <a:xfrm>
              <a:off x="5033963" y="1393825"/>
              <a:ext cx="25400" cy="28575"/>
            </a:xfrm>
            <a:custGeom>
              <a:avLst/>
              <a:gdLst/>
              <a:ahLst/>
              <a:cxnLst>
                <a:cxn ang="0">
                  <a:pos x="8" y="0"/>
                </a:cxn>
                <a:cxn ang="0">
                  <a:pos x="8" y="0"/>
                </a:cxn>
                <a:cxn ang="0">
                  <a:pos x="4" y="2"/>
                </a:cxn>
                <a:cxn ang="0">
                  <a:pos x="2" y="4"/>
                </a:cxn>
                <a:cxn ang="0">
                  <a:pos x="0" y="6"/>
                </a:cxn>
                <a:cxn ang="0">
                  <a:pos x="0" y="10"/>
                </a:cxn>
                <a:cxn ang="0">
                  <a:pos x="0" y="10"/>
                </a:cxn>
                <a:cxn ang="0">
                  <a:pos x="0" y="12"/>
                </a:cxn>
                <a:cxn ang="0">
                  <a:pos x="2" y="16"/>
                </a:cxn>
                <a:cxn ang="0">
                  <a:pos x="4" y="18"/>
                </a:cxn>
                <a:cxn ang="0">
                  <a:pos x="8" y="18"/>
                </a:cxn>
                <a:cxn ang="0">
                  <a:pos x="8" y="18"/>
                </a:cxn>
                <a:cxn ang="0">
                  <a:pos x="12" y="18"/>
                </a:cxn>
                <a:cxn ang="0">
                  <a:pos x="14" y="16"/>
                </a:cxn>
                <a:cxn ang="0">
                  <a:pos x="16" y="12"/>
                </a:cxn>
                <a:cxn ang="0">
                  <a:pos x="16" y="10"/>
                </a:cxn>
                <a:cxn ang="0">
                  <a:pos x="16" y="10"/>
                </a:cxn>
                <a:cxn ang="0">
                  <a:pos x="16" y="6"/>
                </a:cxn>
                <a:cxn ang="0">
                  <a:pos x="14" y="4"/>
                </a:cxn>
                <a:cxn ang="0">
                  <a:pos x="12" y="2"/>
                </a:cxn>
                <a:cxn ang="0">
                  <a:pos x="8" y="0"/>
                </a:cxn>
              </a:cxnLst>
              <a:rect l="0" t="0" r="r" b="b"/>
              <a:pathLst>
                <a:path w="16" h="18">
                  <a:moveTo>
                    <a:pt x="8" y="0"/>
                  </a:moveTo>
                  <a:lnTo>
                    <a:pt x="8" y="0"/>
                  </a:lnTo>
                  <a:lnTo>
                    <a:pt x="4" y="2"/>
                  </a:lnTo>
                  <a:lnTo>
                    <a:pt x="2" y="4"/>
                  </a:lnTo>
                  <a:lnTo>
                    <a:pt x="0" y="6"/>
                  </a:lnTo>
                  <a:lnTo>
                    <a:pt x="0" y="10"/>
                  </a:lnTo>
                  <a:lnTo>
                    <a:pt x="0" y="10"/>
                  </a:lnTo>
                  <a:lnTo>
                    <a:pt x="0" y="12"/>
                  </a:lnTo>
                  <a:lnTo>
                    <a:pt x="2" y="16"/>
                  </a:lnTo>
                  <a:lnTo>
                    <a:pt x="4" y="18"/>
                  </a:lnTo>
                  <a:lnTo>
                    <a:pt x="8" y="18"/>
                  </a:lnTo>
                  <a:lnTo>
                    <a:pt x="8" y="18"/>
                  </a:lnTo>
                  <a:lnTo>
                    <a:pt x="12" y="18"/>
                  </a:lnTo>
                  <a:lnTo>
                    <a:pt x="14" y="16"/>
                  </a:lnTo>
                  <a:lnTo>
                    <a:pt x="16" y="12"/>
                  </a:lnTo>
                  <a:lnTo>
                    <a:pt x="16" y="10"/>
                  </a:lnTo>
                  <a:lnTo>
                    <a:pt x="16" y="10"/>
                  </a:lnTo>
                  <a:lnTo>
                    <a:pt x="16" y="6"/>
                  </a:lnTo>
                  <a:lnTo>
                    <a:pt x="14" y="4"/>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02" name="Freeform 300"/>
            <p:cNvSpPr/>
            <p:nvPr/>
          </p:nvSpPr>
          <p:spPr bwMode="auto">
            <a:xfrm>
              <a:off x="3506788" y="1247775"/>
              <a:ext cx="19050" cy="19050"/>
            </a:xfrm>
            <a:custGeom>
              <a:avLst/>
              <a:gdLst/>
              <a:ahLst/>
              <a:cxnLst>
                <a:cxn ang="0">
                  <a:pos x="6" y="0"/>
                </a:cxn>
                <a:cxn ang="0">
                  <a:pos x="6" y="0"/>
                </a:cxn>
                <a:cxn ang="0">
                  <a:pos x="2" y="2"/>
                </a:cxn>
                <a:cxn ang="0">
                  <a:pos x="0" y="6"/>
                </a:cxn>
                <a:cxn ang="0">
                  <a:pos x="0" y="6"/>
                </a:cxn>
                <a:cxn ang="0">
                  <a:pos x="2" y="12"/>
                </a:cxn>
                <a:cxn ang="0">
                  <a:pos x="6" y="12"/>
                </a:cxn>
                <a:cxn ang="0">
                  <a:pos x="6" y="12"/>
                </a:cxn>
                <a:cxn ang="0">
                  <a:pos x="10" y="12"/>
                </a:cxn>
                <a:cxn ang="0">
                  <a:pos x="12" y="6"/>
                </a:cxn>
                <a:cxn ang="0">
                  <a:pos x="12" y="6"/>
                </a:cxn>
                <a:cxn ang="0">
                  <a:pos x="10" y="2"/>
                </a:cxn>
                <a:cxn ang="0">
                  <a:pos x="6" y="0"/>
                </a:cxn>
              </a:cxnLst>
              <a:rect l="0" t="0" r="r" b="b"/>
              <a:pathLst>
                <a:path w="12" h="12">
                  <a:moveTo>
                    <a:pt x="6" y="0"/>
                  </a:moveTo>
                  <a:lnTo>
                    <a:pt x="6" y="0"/>
                  </a:lnTo>
                  <a:lnTo>
                    <a:pt x="2" y="2"/>
                  </a:lnTo>
                  <a:lnTo>
                    <a:pt x="0" y="6"/>
                  </a:lnTo>
                  <a:lnTo>
                    <a:pt x="0" y="6"/>
                  </a:lnTo>
                  <a:lnTo>
                    <a:pt x="2" y="12"/>
                  </a:lnTo>
                  <a:lnTo>
                    <a:pt x="6" y="12"/>
                  </a:lnTo>
                  <a:lnTo>
                    <a:pt x="6" y="12"/>
                  </a:lnTo>
                  <a:lnTo>
                    <a:pt x="10" y="12"/>
                  </a:lnTo>
                  <a:lnTo>
                    <a:pt x="12" y="6"/>
                  </a:lnTo>
                  <a:lnTo>
                    <a:pt x="12" y="6"/>
                  </a:lnTo>
                  <a:lnTo>
                    <a:pt x="10"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03" name="Freeform 301"/>
            <p:cNvSpPr/>
            <p:nvPr/>
          </p:nvSpPr>
          <p:spPr bwMode="auto">
            <a:xfrm>
              <a:off x="3506788" y="1247775"/>
              <a:ext cx="19050" cy="19050"/>
            </a:xfrm>
            <a:custGeom>
              <a:avLst/>
              <a:gdLst/>
              <a:ahLst/>
              <a:cxnLst>
                <a:cxn ang="0">
                  <a:pos x="6" y="0"/>
                </a:cxn>
                <a:cxn ang="0">
                  <a:pos x="6" y="0"/>
                </a:cxn>
                <a:cxn ang="0">
                  <a:pos x="2" y="2"/>
                </a:cxn>
                <a:cxn ang="0">
                  <a:pos x="0" y="6"/>
                </a:cxn>
                <a:cxn ang="0">
                  <a:pos x="0" y="6"/>
                </a:cxn>
                <a:cxn ang="0">
                  <a:pos x="2" y="12"/>
                </a:cxn>
                <a:cxn ang="0">
                  <a:pos x="6" y="12"/>
                </a:cxn>
                <a:cxn ang="0">
                  <a:pos x="6" y="12"/>
                </a:cxn>
                <a:cxn ang="0">
                  <a:pos x="10" y="12"/>
                </a:cxn>
                <a:cxn ang="0">
                  <a:pos x="12" y="6"/>
                </a:cxn>
                <a:cxn ang="0">
                  <a:pos x="12" y="6"/>
                </a:cxn>
                <a:cxn ang="0">
                  <a:pos x="10" y="2"/>
                </a:cxn>
                <a:cxn ang="0">
                  <a:pos x="6" y="0"/>
                </a:cxn>
              </a:cxnLst>
              <a:rect l="0" t="0" r="r" b="b"/>
              <a:pathLst>
                <a:path w="12" h="12">
                  <a:moveTo>
                    <a:pt x="6" y="0"/>
                  </a:moveTo>
                  <a:lnTo>
                    <a:pt x="6" y="0"/>
                  </a:lnTo>
                  <a:lnTo>
                    <a:pt x="2" y="2"/>
                  </a:lnTo>
                  <a:lnTo>
                    <a:pt x="0" y="6"/>
                  </a:lnTo>
                  <a:lnTo>
                    <a:pt x="0" y="6"/>
                  </a:lnTo>
                  <a:lnTo>
                    <a:pt x="2" y="12"/>
                  </a:lnTo>
                  <a:lnTo>
                    <a:pt x="6" y="12"/>
                  </a:lnTo>
                  <a:lnTo>
                    <a:pt x="6" y="12"/>
                  </a:lnTo>
                  <a:lnTo>
                    <a:pt x="10" y="12"/>
                  </a:lnTo>
                  <a:lnTo>
                    <a:pt x="12" y="6"/>
                  </a:lnTo>
                  <a:lnTo>
                    <a:pt x="12" y="6"/>
                  </a:lnTo>
                  <a:lnTo>
                    <a:pt x="10"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04" name="Freeform 302"/>
            <p:cNvSpPr/>
            <p:nvPr/>
          </p:nvSpPr>
          <p:spPr bwMode="auto">
            <a:xfrm>
              <a:off x="4271963" y="1381125"/>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05" name="Freeform 303"/>
            <p:cNvSpPr/>
            <p:nvPr/>
          </p:nvSpPr>
          <p:spPr bwMode="auto">
            <a:xfrm>
              <a:off x="4271963" y="1381125"/>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06" name="Freeform 304"/>
            <p:cNvSpPr/>
            <p:nvPr/>
          </p:nvSpPr>
          <p:spPr bwMode="auto">
            <a:xfrm>
              <a:off x="4494213" y="1327150"/>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07" name="Freeform 305"/>
            <p:cNvSpPr/>
            <p:nvPr/>
          </p:nvSpPr>
          <p:spPr bwMode="auto">
            <a:xfrm>
              <a:off x="4494213" y="1327150"/>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08" name="Freeform 306"/>
            <p:cNvSpPr/>
            <p:nvPr/>
          </p:nvSpPr>
          <p:spPr bwMode="auto">
            <a:xfrm>
              <a:off x="4475163" y="1568450"/>
              <a:ext cx="22225" cy="19050"/>
            </a:xfrm>
            <a:custGeom>
              <a:avLst/>
              <a:gdLst/>
              <a:ahLst/>
              <a:cxnLst>
                <a:cxn ang="0">
                  <a:pos x="8" y="0"/>
                </a:cxn>
                <a:cxn ang="0">
                  <a:pos x="8" y="0"/>
                </a:cxn>
                <a:cxn ang="0">
                  <a:pos x="2" y="2"/>
                </a:cxn>
                <a:cxn ang="0">
                  <a:pos x="0" y="6"/>
                </a:cxn>
                <a:cxn ang="0">
                  <a:pos x="0" y="6"/>
                </a:cxn>
                <a:cxn ang="0">
                  <a:pos x="2" y="10"/>
                </a:cxn>
                <a:cxn ang="0">
                  <a:pos x="8" y="12"/>
                </a:cxn>
                <a:cxn ang="0">
                  <a:pos x="8" y="12"/>
                </a:cxn>
                <a:cxn ang="0">
                  <a:pos x="12" y="10"/>
                </a:cxn>
                <a:cxn ang="0">
                  <a:pos x="14" y="6"/>
                </a:cxn>
                <a:cxn ang="0">
                  <a:pos x="14" y="6"/>
                </a:cxn>
                <a:cxn ang="0">
                  <a:pos x="12" y="2"/>
                </a:cxn>
                <a:cxn ang="0">
                  <a:pos x="8" y="0"/>
                </a:cxn>
              </a:cxnLst>
              <a:rect l="0" t="0" r="r" b="b"/>
              <a:pathLst>
                <a:path w="14" h="12">
                  <a:moveTo>
                    <a:pt x="8" y="0"/>
                  </a:moveTo>
                  <a:lnTo>
                    <a:pt x="8" y="0"/>
                  </a:lnTo>
                  <a:lnTo>
                    <a:pt x="2" y="2"/>
                  </a:lnTo>
                  <a:lnTo>
                    <a:pt x="0" y="6"/>
                  </a:lnTo>
                  <a:lnTo>
                    <a:pt x="0" y="6"/>
                  </a:lnTo>
                  <a:lnTo>
                    <a:pt x="2" y="10"/>
                  </a:lnTo>
                  <a:lnTo>
                    <a:pt x="8" y="12"/>
                  </a:lnTo>
                  <a:lnTo>
                    <a:pt x="8" y="12"/>
                  </a:lnTo>
                  <a:lnTo>
                    <a:pt x="12" y="10"/>
                  </a:lnTo>
                  <a:lnTo>
                    <a:pt x="14" y="6"/>
                  </a:lnTo>
                  <a:lnTo>
                    <a:pt x="14"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09" name="Freeform 307"/>
            <p:cNvSpPr/>
            <p:nvPr/>
          </p:nvSpPr>
          <p:spPr bwMode="auto">
            <a:xfrm>
              <a:off x="4475163" y="1568450"/>
              <a:ext cx="22225" cy="19050"/>
            </a:xfrm>
            <a:custGeom>
              <a:avLst/>
              <a:gdLst/>
              <a:ahLst/>
              <a:cxnLst>
                <a:cxn ang="0">
                  <a:pos x="8" y="0"/>
                </a:cxn>
                <a:cxn ang="0">
                  <a:pos x="8" y="0"/>
                </a:cxn>
                <a:cxn ang="0">
                  <a:pos x="2" y="2"/>
                </a:cxn>
                <a:cxn ang="0">
                  <a:pos x="0" y="6"/>
                </a:cxn>
                <a:cxn ang="0">
                  <a:pos x="0" y="6"/>
                </a:cxn>
                <a:cxn ang="0">
                  <a:pos x="2" y="10"/>
                </a:cxn>
                <a:cxn ang="0">
                  <a:pos x="8" y="12"/>
                </a:cxn>
                <a:cxn ang="0">
                  <a:pos x="8" y="12"/>
                </a:cxn>
                <a:cxn ang="0">
                  <a:pos x="12" y="10"/>
                </a:cxn>
                <a:cxn ang="0">
                  <a:pos x="14" y="6"/>
                </a:cxn>
                <a:cxn ang="0">
                  <a:pos x="14" y="6"/>
                </a:cxn>
                <a:cxn ang="0">
                  <a:pos x="12" y="2"/>
                </a:cxn>
                <a:cxn ang="0">
                  <a:pos x="8" y="0"/>
                </a:cxn>
              </a:cxnLst>
              <a:rect l="0" t="0" r="r" b="b"/>
              <a:pathLst>
                <a:path w="14" h="12">
                  <a:moveTo>
                    <a:pt x="8" y="0"/>
                  </a:moveTo>
                  <a:lnTo>
                    <a:pt x="8" y="0"/>
                  </a:lnTo>
                  <a:lnTo>
                    <a:pt x="2" y="2"/>
                  </a:lnTo>
                  <a:lnTo>
                    <a:pt x="0" y="6"/>
                  </a:lnTo>
                  <a:lnTo>
                    <a:pt x="0" y="6"/>
                  </a:lnTo>
                  <a:lnTo>
                    <a:pt x="2" y="10"/>
                  </a:lnTo>
                  <a:lnTo>
                    <a:pt x="8" y="12"/>
                  </a:lnTo>
                  <a:lnTo>
                    <a:pt x="8" y="12"/>
                  </a:lnTo>
                  <a:lnTo>
                    <a:pt x="12" y="10"/>
                  </a:lnTo>
                  <a:lnTo>
                    <a:pt x="14" y="6"/>
                  </a:lnTo>
                  <a:lnTo>
                    <a:pt x="14"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10" name="Freeform 308"/>
            <p:cNvSpPr/>
            <p:nvPr/>
          </p:nvSpPr>
          <p:spPr bwMode="auto">
            <a:xfrm>
              <a:off x="4056063" y="107632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11" name="Freeform 309"/>
            <p:cNvSpPr/>
            <p:nvPr/>
          </p:nvSpPr>
          <p:spPr bwMode="auto">
            <a:xfrm>
              <a:off x="4056063" y="107632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12" name="Freeform 310"/>
            <p:cNvSpPr/>
            <p:nvPr/>
          </p:nvSpPr>
          <p:spPr bwMode="auto">
            <a:xfrm>
              <a:off x="6459538" y="149542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13" name="Freeform 311"/>
            <p:cNvSpPr/>
            <p:nvPr/>
          </p:nvSpPr>
          <p:spPr bwMode="auto">
            <a:xfrm>
              <a:off x="6459538" y="149542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14" name="Freeform 312"/>
            <p:cNvSpPr/>
            <p:nvPr/>
          </p:nvSpPr>
          <p:spPr bwMode="auto">
            <a:xfrm>
              <a:off x="6345238" y="1130300"/>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15" name="Freeform 313"/>
            <p:cNvSpPr/>
            <p:nvPr/>
          </p:nvSpPr>
          <p:spPr bwMode="auto">
            <a:xfrm>
              <a:off x="6345238" y="1130300"/>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16" name="Freeform 314"/>
            <p:cNvSpPr/>
            <p:nvPr/>
          </p:nvSpPr>
          <p:spPr bwMode="auto">
            <a:xfrm>
              <a:off x="5491163" y="1771650"/>
              <a:ext cx="19050"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0" y="12"/>
                </a:cxn>
                <a:cxn ang="0">
                  <a:pos x="12" y="6"/>
                </a:cxn>
                <a:cxn ang="0">
                  <a:pos x="12" y="6"/>
                </a:cxn>
                <a:cxn ang="0">
                  <a:pos x="10" y="2"/>
                </a:cxn>
                <a:cxn ang="0">
                  <a:pos x="6" y="0"/>
                </a:cxn>
              </a:cxnLst>
              <a:rect l="0" t="0" r="r" b="b"/>
              <a:pathLst>
                <a:path w="12" h="14">
                  <a:moveTo>
                    <a:pt x="6" y="0"/>
                  </a:moveTo>
                  <a:lnTo>
                    <a:pt x="6" y="0"/>
                  </a:lnTo>
                  <a:lnTo>
                    <a:pt x="2" y="2"/>
                  </a:lnTo>
                  <a:lnTo>
                    <a:pt x="0" y="6"/>
                  </a:lnTo>
                  <a:lnTo>
                    <a:pt x="0" y="6"/>
                  </a:lnTo>
                  <a:lnTo>
                    <a:pt x="2" y="12"/>
                  </a:lnTo>
                  <a:lnTo>
                    <a:pt x="6" y="14"/>
                  </a:lnTo>
                  <a:lnTo>
                    <a:pt x="6" y="14"/>
                  </a:lnTo>
                  <a:lnTo>
                    <a:pt x="10" y="12"/>
                  </a:lnTo>
                  <a:lnTo>
                    <a:pt x="12" y="6"/>
                  </a:lnTo>
                  <a:lnTo>
                    <a:pt x="12" y="6"/>
                  </a:lnTo>
                  <a:lnTo>
                    <a:pt x="10"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17" name="Freeform 315"/>
            <p:cNvSpPr/>
            <p:nvPr/>
          </p:nvSpPr>
          <p:spPr bwMode="auto">
            <a:xfrm>
              <a:off x="5491163" y="1771650"/>
              <a:ext cx="19050"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0" y="12"/>
                </a:cxn>
                <a:cxn ang="0">
                  <a:pos x="12" y="6"/>
                </a:cxn>
                <a:cxn ang="0">
                  <a:pos x="12" y="6"/>
                </a:cxn>
                <a:cxn ang="0">
                  <a:pos x="10" y="2"/>
                </a:cxn>
                <a:cxn ang="0">
                  <a:pos x="6" y="0"/>
                </a:cxn>
              </a:cxnLst>
              <a:rect l="0" t="0" r="r" b="b"/>
              <a:pathLst>
                <a:path w="12" h="14">
                  <a:moveTo>
                    <a:pt x="6" y="0"/>
                  </a:moveTo>
                  <a:lnTo>
                    <a:pt x="6" y="0"/>
                  </a:lnTo>
                  <a:lnTo>
                    <a:pt x="2" y="2"/>
                  </a:lnTo>
                  <a:lnTo>
                    <a:pt x="0" y="6"/>
                  </a:lnTo>
                  <a:lnTo>
                    <a:pt x="0" y="6"/>
                  </a:lnTo>
                  <a:lnTo>
                    <a:pt x="2" y="12"/>
                  </a:lnTo>
                  <a:lnTo>
                    <a:pt x="6" y="14"/>
                  </a:lnTo>
                  <a:lnTo>
                    <a:pt x="6" y="14"/>
                  </a:lnTo>
                  <a:lnTo>
                    <a:pt x="10" y="12"/>
                  </a:lnTo>
                  <a:lnTo>
                    <a:pt x="12" y="6"/>
                  </a:lnTo>
                  <a:lnTo>
                    <a:pt x="12" y="6"/>
                  </a:lnTo>
                  <a:lnTo>
                    <a:pt x="10"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18" name="Freeform 316"/>
            <p:cNvSpPr/>
            <p:nvPr/>
          </p:nvSpPr>
          <p:spPr bwMode="auto">
            <a:xfrm>
              <a:off x="3744913" y="149542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19" name="Freeform 317"/>
            <p:cNvSpPr/>
            <p:nvPr/>
          </p:nvSpPr>
          <p:spPr bwMode="auto">
            <a:xfrm>
              <a:off x="3744913" y="149542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20" name="Freeform 318"/>
            <p:cNvSpPr/>
            <p:nvPr/>
          </p:nvSpPr>
          <p:spPr bwMode="auto">
            <a:xfrm>
              <a:off x="1833563" y="1470025"/>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21" name="Freeform 319"/>
            <p:cNvSpPr/>
            <p:nvPr/>
          </p:nvSpPr>
          <p:spPr bwMode="auto">
            <a:xfrm>
              <a:off x="1833563" y="1470025"/>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22" name="Freeform 320"/>
            <p:cNvSpPr/>
            <p:nvPr/>
          </p:nvSpPr>
          <p:spPr bwMode="auto">
            <a:xfrm>
              <a:off x="2116138" y="1114425"/>
              <a:ext cx="22225" cy="19050"/>
            </a:xfrm>
            <a:custGeom>
              <a:avLst/>
              <a:gdLst/>
              <a:ahLst/>
              <a:cxnLst>
                <a:cxn ang="0">
                  <a:pos x="8" y="0"/>
                </a:cxn>
                <a:cxn ang="0">
                  <a:pos x="8" y="0"/>
                </a:cxn>
                <a:cxn ang="0">
                  <a:pos x="2" y="2"/>
                </a:cxn>
                <a:cxn ang="0">
                  <a:pos x="0" y="6"/>
                </a:cxn>
                <a:cxn ang="0">
                  <a:pos x="0" y="6"/>
                </a:cxn>
                <a:cxn ang="0">
                  <a:pos x="2" y="10"/>
                </a:cxn>
                <a:cxn ang="0">
                  <a:pos x="8" y="12"/>
                </a:cxn>
                <a:cxn ang="0">
                  <a:pos x="8" y="12"/>
                </a:cxn>
                <a:cxn ang="0">
                  <a:pos x="12" y="10"/>
                </a:cxn>
                <a:cxn ang="0">
                  <a:pos x="14" y="6"/>
                </a:cxn>
                <a:cxn ang="0">
                  <a:pos x="14" y="6"/>
                </a:cxn>
                <a:cxn ang="0">
                  <a:pos x="12" y="2"/>
                </a:cxn>
                <a:cxn ang="0">
                  <a:pos x="8" y="0"/>
                </a:cxn>
              </a:cxnLst>
              <a:rect l="0" t="0" r="r" b="b"/>
              <a:pathLst>
                <a:path w="14" h="12">
                  <a:moveTo>
                    <a:pt x="8" y="0"/>
                  </a:moveTo>
                  <a:lnTo>
                    <a:pt x="8" y="0"/>
                  </a:lnTo>
                  <a:lnTo>
                    <a:pt x="2" y="2"/>
                  </a:lnTo>
                  <a:lnTo>
                    <a:pt x="0" y="6"/>
                  </a:lnTo>
                  <a:lnTo>
                    <a:pt x="0" y="6"/>
                  </a:lnTo>
                  <a:lnTo>
                    <a:pt x="2" y="10"/>
                  </a:lnTo>
                  <a:lnTo>
                    <a:pt x="8" y="12"/>
                  </a:lnTo>
                  <a:lnTo>
                    <a:pt x="8" y="12"/>
                  </a:lnTo>
                  <a:lnTo>
                    <a:pt x="12" y="10"/>
                  </a:lnTo>
                  <a:lnTo>
                    <a:pt x="14" y="6"/>
                  </a:lnTo>
                  <a:lnTo>
                    <a:pt x="14"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23" name="Freeform 321"/>
            <p:cNvSpPr/>
            <p:nvPr/>
          </p:nvSpPr>
          <p:spPr bwMode="auto">
            <a:xfrm>
              <a:off x="2116138" y="1114425"/>
              <a:ext cx="22225" cy="19050"/>
            </a:xfrm>
            <a:custGeom>
              <a:avLst/>
              <a:gdLst/>
              <a:ahLst/>
              <a:cxnLst>
                <a:cxn ang="0">
                  <a:pos x="8" y="0"/>
                </a:cxn>
                <a:cxn ang="0">
                  <a:pos x="8" y="0"/>
                </a:cxn>
                <a:cxn ang="0">
                  <a:pos x="2" y="2"/>
                </a:cxn>
                <a:cxn ang="0">
                  <a:pos x="0" y="6"/>
                </a:cxn>
                <a:cxn ang="0">
                  <a:pos x="0" y="6"/>
                </a:cxn>
                <a:cxn ang="0">
                  <a:pos x="2" y="10"/>
                </a:cxn>
                <a:cxn ang="0">
                  <a:pos x="8" y="12"/>
                </a:cxn>
                <a:cxn ang="0">
                  <a:pos x="8" y="12"/>
                </a:cxn>
                <a:cxn ang="0">
                  <a:pos x="12" y="10"/>
                </a:cxn>
                <a:cxn ang="0">
                  <a:pos x="14" y="6"/>
                </a:cxn>
                <a:cxn ang="0">
                  <a:pos x="14" y="6"/>
                </a:cxn>
                <a:cxn ang="0">
                  <a:pos x="12" y="2"/>
                </a:cxn>
                <a:cxn ang="0">
                  <a:pos x="8" y="0"/>
                </a:cxn>
              </a:cxnLst>
              <a:rect l="0" t="0" r="r" b="b"/>
              <a:pathLst>
                <a:path w="14" h="12">
                  <a:moveTo>
                    <a:pt x="8" y="0"/>
                  </a:moveTo>
                  <a:lnTo>
                    <a:pt x="8" y="0"/>
                  </a:lnTo>
                  <a:lnTo>
                    <a:pt x="2" y="2"/>
                  </a:lnTo>
                  <a:lnTo>
                    <a:pt x="0" y="6"/>
                  </a:lnTo>
                  <a:lnTo>
                    <a:pt x="0" y="6"/>
                  </a:lnTo>
                  <a:lnTo>
                    <a:pt x="2" y="10"/>
                  </a:lnTo>
                  <a:lnTo>
                    <a:pt x="8" y="12"/>
                  </a:lnTo>
                  <a:lnTo>
                    <a:pt x="8" y="12"/>
                  </a:lnTo>
                  <a:lnTo>
                    <a:pt x="12" y="10"/>
                  </a:lnTo>
                  <a:lnTo>
                    <a:pt x="14" y="6"/>
                  </a:lnTo>
                  <a:lnTo>
                    <a:pt x="14"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24" name="Freeform 322"/>
            <p:cNvSpPr/>
            <p:nvPr/>
          </p:nvSpPr>
          <p:spPr bwMode="auto">
            <a:xfrm>
              <a:off x="5405438" y="1044575"/>
              <a:ext cx="53975" cy="53975"/>
            </a:xfrm>
            <a:custGeom>
              <a:avLst/>
              <a:gdLst/>
              <a:ahLst/>
              <a:cxnLst>
                <a:cxn ang="0">
                  <a:pos x="18" y="0"/>
                </a:cxn>
                <a:cxn ang="0">
                  <a:pos x="18" y="0"/>
                </a:cxn>
                <a:cxn ang="0">
                  <a:pos x="10" y="0"/>
                </a:cxn>
                <a:cxn ang="0">
                  <a:pos x="6" y="4"/>
                </a:cxn>
                <a:cxn ang="0">
                  <a:pos x="2" y="10"/>
                </a:cxn>
                <a:cxn ang="0">
                  <a:pos x="0" y="16"/>
                </a:cxn>
                <a:cxn ang="0">
                  <a:pos x="0" y="16"/>
                </a:cxn>
                <a:cxn ang="0">
                  <a:pos x="2" y="24"/>
                </a:cxn>
                <a:cxn ang="0">
                  <a:pos x="6" y="28"/>
                </a:cxn>
                <a:cxn ang="0">
                  <a:pos x="10" y="32"/>
                </a:cxn>
                <a:cxn ang="0">
                  <a:pos x="18" y="34"/>
                </a:cxn>
                <a:cxn ang="0">
                  <a:pos x="18" y="34"/>
                </a:cxn>
                <a:cxn ang="0">
                  <a:pos x="24" y="32"/>
                </a:cxn>
                <a:cxn ang="0">
                  <a:pos x="30" y="28"/>
                </a:cxn>
                <a:cxn ang="0">
                  <a:pos x="32" y="24"/>
                </a:cxn>
                <a:cxn ang="0">
                  <a:pos x="34" y="16"/>
                </a:cxn>
                <a:cxn ang="0">
                  <a:pos x="34" y="16"/>
                </a:cxn>
                <a:cxn ang="0">
                  <a:pos x="32" y="10"/>
                </a:cxn>
                <a:cxn ang="0">
                  <a:pos x="30" y="4"/>
                </a:cxn>
                <a:cxn ang="0">
                  <a:pos x="24" y="0"/>
                </a:cxn>
                <a:cxn ang="0">
                  <a:pos x="18" y="0"/>
                </a:cxn>
              </a:cxnLst>
              <a:rect l="0" t="0" r="r" b="b"/>
              <a:pathLst>
                <a:path w="34" h="34">
                  <a:moveTo>
                    <a:pt x="18" y="0"/>
                  </a:moveTo>
                  <a:lnTo>
                    <a:pt x="18" y="0"/>
                  </a:lnTo>
                  <a:lnTo>
                    <a:pt x="10" y="0"/>
                  </a:lnTo>
                  <a:lnTo>
                    <a:pt x="6" y="4"/>
                  </a:lnTo>
                  <a:lnTo>
                    <a:pt x="2" y="10"/>
                  </a:lnTo>
                  <a:lnTo>
                    <a:pt x="0" y="16"/>
                  </a:lnTo>
                  <a:lnTo>
                    <a:pt x="0" y="16"/>
                  </a:lnTo>
                  <a:lnTo>
                    <a:pt x="2" y="24"/>
                  </a:lnTo>
                  <a:lnTo>
                    <a:pt x="6" y="28"/>
                  </a:lnTo>
                  <a:lnTo>
                    <a:pt x="10" y="32"/>
                  </a:lnTo>
                  <a:lnTo>
                    <a:pt x="18" y="34"/>
                  </a:lnTo>
                  <a:lnTo>
                    <a:pt x="18" y="34"/>
                  </a:lnTo>
                  <a:lnTo>
                    <a:pt x="24" y="32"/>
                  </a:lnTo>
                  <a:lnTo>
                    <a:pt x="30" y="28"/>
                  </a:lnTo>
                  <a:lnTo>
                    <a:pt x="32" y="24"/>
                  </a:lnTo>
                  <a:lnTo>
                    <a:pt x="34" y="16"/>
                  </a:lnTo>
                  <a:lnTo>
                    <a:pt x="34" y="16"/>
                  </a:lnTo>
                  <a:lnTo>
                    <a:pt x="32" y="10"/>
                  </a:lnTo>
                  <a:lnTo>
                    <a:pt x="30" y="4"/>
                  </a:lnTo>
                  <a:lnTo>
                    <a:pt x="24" y="0"/>
                  </a:lnTo>
                  <a:lnTo>
                    <a:pt x="1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25" name="Freeform 323"/>
            <p:cNvSpPr/>
            <p:nvPr/>
          </p:nvSpPr>
          <p:spPr bwMode="auto">
            <a:xfrm>
              <a:off x="5405438" y="1044575"/>
              <a:ext cx="53975" cy="53975"/>
            </a:xfrm>
            <a:custGeom>
              <a:avLst/>
              <a:gdLst/>
              <a:ahLst/>
              <a:cxnLst>
                <a:cxn ang="0">
                  <a:pos x="18" y="0"/>
                </a:cxn>
                <a:cxn ang="0">
                  <a:pos x="18" y="0"/>
                </a:cxn>
                <a:cxn ang="0">
                  <a:pos x="10" y="0"/>
                </a:cxn>
                <a:cxn ang="0">
                  <a:pos x="6" y="4"/>
                </a:cxn>
                <a:cxn ang="0">
                  <a:pos x="2" y="10"/>
                </a:cxn>
                <a:cxn ang="0">
                  <a:pos x="0" y="16"/>
                </a:cxn>
                <a:cxn ang="0">
                  <a:pos x="0" y="16"/>
                </a:cxn>
                <a:cxn ang="0">
                  <a:pos x="2" y="24"/>
                </a:cxn>
                <a:cxn ang="0">
                  <a:pos x="6" y="28"/>
                </a:cxn>
                <a:cxn ang="0">
                  <a:pos x="10" y="32"/>
                </a:cxn>
                <a:cxn ang="0">
                  <a:pos x="18" y="34"/>
                </a:cxn>
                <a:cxn ang="0">
                  <a:pos x="18" y="34"/>
                </a:cxn>
                <a:cxn ang="0">
                  <a:pos x="24" y="32"/>
                </a:cxn>
                <a:cxn ang="0">
                  <a:pos x="30" y="28"/>
                </a:cxn>
                <a:cxn ang="0">
                  <a:pos x="32" y="24"/>
                </a:cxn>
                <a:cxn ang="0">
                  <a:pos x="34" y="16"/>
                </a:cxn>
                <a:cxn ang="0">
                  <a:pos x="34" y="16"/>
                </a:cxn>
                <a:cxn ang="0">
                  <a:pos x="32" y="10"/>
                </a:cxn>
                <a:cxn ang="0">
                  <a:pos x="30" y="4"/>
                </a:cxn>
                <a:cxn ang="0">
                  <a:pos x="24" y="0"/>
                </a:cxn>
                <a:cxn ang="0">
                  <a:pos x="18" y="0"/>
                </a:cxn>
              </a:cxnLst>
              <a:rect l="0" t="0" r="r" b="b"/>
              <a:pathLst>
                <a:path w="34" h="34">
                  <a:moveTo>
                    <a:pt x="18" y="0"/>
                  </a:moveTo>
                  <a:lnTo>
                    <a:pt x="18" y="0"/>
                  </a:lnTo>
                  <a:lnTo>
                    <a:pt x="10" y="0"/>
                  </a:lnTo>
                  <a:lnTo>
                    <a:pt x="6" y="4"/>
                  </a:lnTo>
                  <a:lnTo>
                    <a:pt x="2" y="10"/>
                  </a:lnTo>
                  <a:lnTo>
                    <a:pt x="0" y="16"/>
                  </a:lnTo>
                  <a:lnTo>
                    <a:pt x="0" y="16"/>
                  </a:lnTo>
                  <a:lnTo>
                    <a:pt x="2" y="24"/>
                  </a:lnTo>
                  <a:lnTo>
                    <a:pt x="6" y="28"/>
                  </a:lnTo>
                  <a:lnTo>
                    <a:pt x="10" y="32"/>
                  </a:lnTo>
                  <a:lnTo>
                    <a:pt x="18" y="34"/>
                  </a:lnTo>
                  <a:lnTo>
                    <a:pt x="18" y="34"/>
                  </a:lnTo>
                  <a:lnTo>
                    <a:pt x="24" y="32"/>
                  </a:lnTo>
                  <a:lnTo>
                    <a:pt x="30" y="28"/>
                  </a:lnTo>
                  <a:lnTo>
                    <a:pt x="32" y="24"/>
                  </a:lnTo>
                  <a:lnTo>
                    <a:pt x="34" y="16"/>
                  </a:lnTo>
                  <a:lnTo>
                    <a:pt x="34" y="16"/>
                  </a:lnTo>
                  <a:lnTo>
                    <a:pt x="32" y="10"/>
                  </a:lnTo>
                  <a:lnTo>
                    <a:pt x="30" y="4"/>
                  </a:lnTo>
                  <a:lnTo>
                    <a:pt x="24" y="0"/>
                  </a:lnTo>
                  <a:lnTo>
                    <a:pt x="1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26" name="Freeform 324"/>
            <p:cNvSpPr/>
            <p:nvPr/>
          </p:nvSpPr>
          <p:spPr bwMode="auto">
            <a:xfrm>
              <a:off x="4237038" y="1692275"/>
              <a:ext cx="53975" cy="53975"/>
            </a:xfrm>
            <a:custGeom>
              <a:avLst/>
              <a:gdLst/>
              <a:ahLst/>
              <a:cxnLst>
                <a:cxn ang="0">
                  <a:pos x="18" y="0"/>
                </a:cxn>
                <a:cxn ang="0">
                  <a:pos x="18" y="0"/>
                </a:cxn>
                <a:cxn ang="0">
                  <a:pos x="10" y="2"/>
                </a:cxn>
                <a:cxn ang="0">
                  <a:pos x="6" y="6"/>
                </a:cxn>
                <a:cxn ang="0">
                  <a:pos x="2" y="12"/>
                </a:cxn>
                <a:cxn ang="0">
                  <a:pos x="0" y="18"/>
                </a:cxn>
                <a:cxn ang="0">
                  <a:pos x="0" y="18"/>
                </a:cxn>
                <a:cxn ang="0">
                  <a:pos x="2" y="24"/>
                </a:cxn>
                <a:cxn ang="0">
                  <a:pos x="6" y="30"/>
                </a:cxn>
                <a:cxn ang="0">
                  <a:pos x="10" y="34"/>
                </a:cxn>
                <a:cxn ang="0">
                  <a:pos x="18" y="34"/>
                </a:cxn>
                <a:cxn ang="0">
                  <a:pos x="18" y="34"/>
                </a:cxn>
                <a:cxn ang="0">
                  <a:pos x="24" y="34"/>
                </a:cxn>
                <a:cxn ang="0">
                  <a:pos x="28" y="30"/>
                </a:cxn>
                <a:cxn ang="0">
                  <a:pos x="32" y="24"/>
                </a:cxn>
                <a:cxn ang="0">
                  <a:pos x="34" y="18"/>
                </a:cxn>
                <a:cxn ang="0">
                  <a:pos x="34" y="18"/>
                </a:cxn>
                <a:cxn ang="0">
                  <a:pos x="32" y="12"/>
                </a:cxn>
                <a:cxn ang="0">
                  <a:pos x="28" y="6"/>
                </a:cxn>
                <a:cxn ang="0">
                  <a:pos x="24" y="2"/>
                </a:cxn>
                <a:cxn ang="0">
                  <a:pos x="18" y="0"/>
                </a:cxn>
              </a:cxnLst>
              <a:rect l="0" t="0" r="r" b="b"/>
              <a:pathLst>
                <a:path w="34" h="34">
                  <a:moveTo>
                    <a:pt x="18" y="0"/>
                  </a:moveTo>
                  <a:lnTo>
                    <a:pt x="18" y="0"/>
                  </a:lnTo>
                  <a:lnTo>
                    <a:pt x="10" y="2"/>
                  </a:lnTo>
                  <a:lnTo>
                    <a:pt x="6" y="6"/>
                  </a:lnTo>
                  <a:lnTo>
                    <a:pt x="2" y="12"/>
                  </a:lnTo>
                  <a:lnTo>
                    <a:pt x="0" y="18"/>
                  </a:lnTo>
                  <a:lnTo>
                    <a:pt x="0" y="18"/>
                  </a:lnTo>
                  <a:lnTo>
                    <a:pt x="2" y="24"/>
                  </a:lnTo>
                  <a:lnTo>
                    <a:pt x="6" y="30"/>
                  </a:lnTo>
                  <a:lnTo>
                    <a:pt x="10" y="34"/>
                  </a:lnTo>
                  <a:lnTo>
                    <a:pt x="18" y="34"/>
                  </a:lnTo>
                  <a:lnTo>
                    <a:pt x="18" y="34"/>
                  </a:lnTo>
                  <a:lnTo>
                    <a:pt x="24" y="34"/>
                  </a:lnTo>
                  <a:lnTo>
                    <a:pt x="28" y="30"/>
                  </a:lnTo>
                  <a:lnTo>
                    <a:pt x="32" y="24"/>
                  </a:lnTo>
                  <a:lnTo>
                    <a:pt x="34" y="18"/>
                  </a:lnTo>
                  <a:lnTo>
                    <a:pt x="34" y="18"/>
                  </a:lnTo>
                  <a:lnTo>
                    <a:pt x="32" y="12"/>
                  </a:lnTo>
                  <a:lnTo>
                    <a:pt x="28" y="6"/>
                  </a:lnTo>
                  <a:lnTo>
                    <a:pt x="24" y="2"/>
                  </a:lnTo>
                  <a:lnTo>
                    <a:pt x="1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27" name="Freeform 325"/>
            <p:cNvSpPr/>
            <p:nvPr/>
          </p:nvSpPr>
          <p:spPr bwMode="auto">
            <a:xfrm>
              <a:off x="4237038" y="1692275"/>
              <a:ext cx="53975" cy="53975"/>
            </a:xfrm>
            <a:custGeom>
              <a:avLst/>
              <a:gdLst/>
              <a:ahLst/>
              <a:cxnLst>
                <a:cxn ang="0">
                  <a:pos x="18" y="0"/>
                </a:cxn>
                <a:cxn ang="0">
                  <a:pos x="18" y="0"/>
                </a:cxn>
                <a:cxn ang="0">
                  <a:pos x="10" y="2"/>
                </a:cxn>
                <a:cxn ang="0">
                  <a:pos x="6" y="6"/>
                </a:cxn>
                <a:cxn ang="0">
                  <a:pos x="2" y="12"/>
                </a:cxn>
                <a:cxn ang="0">
                  <a:pos x="0" y="18"/>
                </a:cxn>
                <a:cxn ang="0">
                  <a:pos x="0" y="18"/>
                </a:cxn>
                <a:cxn ang="0">
                  <a:pos x="2" y="24"/>
                </a:cxn>
                <a:cxn ang="0">
                  <a:pos x="6" y="30"/>
                </a:cxn>
                <a:cxn ang="0">
                  <a:pos x="10" y="34"/>
                </a:cxn>
                <a:cxn ang="0">
                  <a:pos x="18" y="34"/>
                </a:cxn>
                <a:cxn ang="0">
                  <a:pos x="18" y="34"/>
                </a:cxn>
                <a:cxn ang="0">
                  <a:pos x="24" y="34"/>
                </a:cxn>
                <a:cxn ang="0">
                  <a:pos x="28" y="30"/>
                </a:cxn>
                <a:cxn ang="0">
                  <a:pos x="32" y="24"/>
                </a:cxn>
                <a:cxn ang="0">
                  <a:pos x="34" y="18"/>
                </a:cxn>
                <a:cxn ang="0">
                  <a:pos x="34" y="18"/>
                </a:cxn>
                <a:cxn ang="0">
                  <a:pos x="32" y="12"/>
                </a:cxn>
                <a:cxn ang="0">
                  <a:pos x="28" y="6"/>
                </a:cxn>
                <a:cxn ang="0">
                  <a:pos x="24" y="2"/>
                </a:cxn>
                <a:cxn ang="0">
                  <a:pos x="18" y="0"/>
                </a:cxn>
              </a:cxnLst>
              <a:rect l="0" t="0" r="r" b="b"/>
              <a:pathLst>
                <a:path w="34" h="34">
                  <a:moveTo>
                    <a:pt x="18" y="0"/>
                  </a:moveTo>
                  <a:lnTo>
                    <a:pt x="18" y="0"/>
                  </a:lnTo>
                  <a:lnTo>
                    <a:pt x="10" y="2"/>
                  </a:lnTo>
                  <a:lnTo>
                    <a:pt x="6" y="6"/>
                  </a:lnTo>
                  <a:lnTo>
                    <a:pt x="2" y="12"/>
                  </a:lnTo>
                  <a:lnTo>
                    <a:pt x="0" y="18"/>
                  </a:lnTo>
                  <a:lnTo>
                    <a:pt x="0" y="18"/>
                  </a:lnTo>
                  <a:lnTo>
                    <a:pt x="2" y="24"/>
                  </a:lnTo>
                  <a:lnTo>
                    <a:pt x="6" y="30"/>
                  </a:lnTo>
                  <a:lnTo>
                    <a:pt x="10" y="34"/>
                  </a:lnTo>
                  <a:lnTo>
                    <a:pt x="18" y="34"/>
                  </a:lnTo>
                  <a:lnTo>
                    <a:pt x="18" y="34"/>
                  </a:lnTo>
                  <a:lnTo>
                    <a:pt x="24" y="34"/>
                  </a:lnTo>
                  <a:lnTo>
                    <a:pt x="28" y="30"/>
                  </a:lnTo>
                  <a:lnTo>
                    <a:pt x="32" y="24"/>
                  </a:lnTo>
                  <a:lnTo>
                    <a:pt x="34" y="18"/>
                  </a:lnTo>
                  <a:lnTo>
                    <a:pt x="34" y="18"/>
                  </a:lnTo>
                  <a:lnTo>
                    <a:pt x="32" y="12"/>
                  </a:lnTo>
                  <a:lnTo>
                    <a:pt x="28" y="6"/>
                  </a:lnTo>
                  <a:lnTo>
                    <a:pt x="24" y="2"/>
                  </a:lnTo>
                  <a:lnTo>
                    <a:pt x="1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28" name="Freeform 326"/>
            <p:cNvSpPr/>
            <p:nvPr/>
          </p:nvSpPr>
          <p:spPr bwMode="auto">
            <a:xfrm>
              <a:off x="5341938" y="1390650"/>
              <a:ext cx="50800" cy="53975"/>
            </a:xfrm>
            <a:custGeom>
              <a:avLst/>
              <a:gdLst/>
              <a:ahLst/>
              <a:cxnLst>
                <a:cxn ang="0">
                  <a:pos x="16" y="0"/>
                </a:cxn>
                <a:cxn ang="0">
                  <a:pos x="16" y="0"/>
                </a:cxn>
                <a:cxn ang="0">
                  <a:pos x="10" y="2"/>
                </a:cxn>
                <a:cxn ang="0">
                  <a:pos x="4" y="6"/>
                </a:cxn>
                <a:cxn ang="0">
                  <a:pos x="0" y="10"/>
                </a:cxn>
                <a:cxn ang="0">
                  <a:pos x="0" y="18"/>
                </a:cxn>
                <a:cxn ang="0">
                  <a:pos x="0" y="18"/>
                </a:cxn>
                <a:cxn ang="0">
                  <a:pos x="0" y="24"/>
                </a:cxn>
                <a:cxn ang="0">
                  <a:pos x="4" y="28"/>
                </a:cxn>
                <a:cxn ang="0">
                  <a:pos x="10" y="32"/>
                </a:cxn>
                <a:cxn ang="0">
                  <a:pos x="16" y="34"/>
                </a:cxn>
                <a:cxn ang="0">
                  <a:pos x="16" y="34"/>
                </a:cxn>
                <a:cxn ang="0">
                  <a:pos x="22" y="32"/>
                </a:cxn>
                <a:cxn ang="0">
                  <a:pos x="28" y="28"/>
                </a:cxn>
                <a:cxn ang="0">
                  <a:pos x="32" y="24"/>
                </a:cxn>
                <a:cxn ang="0">
                  <a:pos x="32" y="18"/>
                </a:cxn>
                <a:cxn ang="0">
                  <a:pos x="32" y="18"/>
                </a:cxn>
                <a:cxn ang="0">
                  <a:pos x="32" y="10"/>
                </a:cxn>
                <a:cxn ang="0">
                  <a:pos x="28" y="6"/>
                </a:cxn>
                <a:cxn ang="0">
                  <a:pos x="22" y="2"/>
                </a:cxn>
                <a:cxn ang="0">
                  <a:pos x="16" y="0"/>
                </a:cxn>
              </a:cxnLst>
              <a:rect l="0" t="0" r="r" b="b"/>
              <a:pathLst>
                <a:path w="32" h="34">
                  <a:moveTo>
                    <a:pt x="16" y="0"/>
                  </a:moveTo>
                  <a:lnTo>
                    <a:pt x="16" y="0"/>
                  </a:lnTo>
                  <a:lnTo>
                    <a:pt x="10" y="2"/>
                  </a:lnTo>
                  <a:lnTo>
                    <a:pt x="4" y="6"/>
                  </a:lnTo>
                  <a:lnTo>
                    <a:pt x="0" y="10"/>
                  </a:lnTo>
                  <a:lnTo>
                    <a:pt x="0" y="18"/>
                  </a:lnTo>
                  <a:lnTo>
                    <a:pt x="0" y="18"/>
                  </a:lnTo>
                  <a:lnTo>
                    <a:pt x="0" y="24"/>
                  </a:lnTo>
                  <a:lnTo>
                    <a:pt x="4" y="28"/>
                  </a:lnTo>
                  <a:lnTo>
                    <a:pt x="10" y="32"/>
                  </a:lnTo>
                  <a:lnTo>
                    <a:pt x="16" y="34"/>
                  </a:lnTo>
                  <a:lnTo>
                    <a:pt x="16" y="34"/>
                  </a:lnTo>
                  <a:lnTo>
                    <a:pt x="22" y="32"/>
                  </a:lnTo>
                  <a:lnTo>
                    <a:pt x="28" y="28"/>
                  </a:lnTo>
                  <a:lnTo>
                    <a:pt x="32" y="24"/>
                  </a:lnTo>
                  <a:lnTo>
                    <a:pt x="32" y="18"/>
                  </a:lnTo>
                  <a:lnTo>
                    <a:pt x="32" y="18"/>
                  </a:lnTo>
                  <a:lnTo>
                    <a:pt x="32" y="10"/>
                  </a:lnTo>
                  <a:lnTo>
                    <a:pt x="28" y="6"/>
                  </a:lnTo>
                  <a:lnTo>
                    <a:pt x="22" y="2"/>
                  </a:lnTo>
                  <a:lnTo>
                    <a:pt x="1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29" name="Freeform 327"/>
            <p:cNvSpPr/>
            <p:nvPr/>
          </p:nvSpPr>
          <p:spPr bwMode="auto">
            <a:xfrm>
              <a:off x="5341938" y="1390650"/>
              <a:ext cx="50800" cy="53975"/>
            </a:xfrm>
            <a:custGeom>
              <a:avLst/>
              <a:gdLst/>
              <a:ahLst/>
              <a:cxnLst>
                <a:cxn ang="0">
                  <a:pos x="16" y="0"/>
                </a:cxn>
                <a:cxn ang="0">
                  <a:pos x="16" y="0"/>
                </a:cxn>
                <a:cxn ang="0">
                  <a:pos x="10" y="2"/>
                </a:cxn>
                <a:cxn ang="0">
                  <a:pos x="4" y="6"/>
                </a:cxn>
                <a:cxn ang="0">
                  <a:pos x="0" y="10"/>
                </a:cxn>
                <a:cxn ang="0">
                  <a:pos x="0" y="18"/>
                </a:cxn>
                <a:cxn ang="0">
                  <a:pos x="0" y="18"/>
                </a:cxn>
                <a:cxn ang="0">
                  <a:pos x="0" y="24"/>
                </a:cxn>
                <a:cxn ang="0">
                  <a:pos x="4" y="28"/>
                </a:cxn>
                <a:cxn ang="0">
                  <a:pos x="10" y="32"/>
                </a:cxn>
                <a:cxn ang="0">
                  <a:pos x="16" y="34"/>
                </a:cxn>
                <a:cxn ang="0">
                  <a:pos x="16" y="34"/>
                </a:cxn>
                <a:cxn ang="0">
                  <a:pos x="22" y="32"/>
                </a:cxn>
                <a:cxn ang="0">
                  <a:pos x="28" y="28"/>
                </a:cxn>
                <a:cxn ang="0">
                  <a:pos x="32" y="24"/>
                </a:cxn>
                <a:cxn ang="0">
                  <a:pos x="32" y="18"/>
                </a:cxn>
                <a:cxn ang="0">
                  <a:pos x="32" y="18"/>
                </a:cxn>
                <a:cxn ang="0">
                  <a:pos x="32" y="10"/>
                </a:cxn>
                <a:cxn ang="0">
                  <a:pos x="28" y="6"/>
                </a:cxn>
                <a:cxn ang="0">
                  <a:pos x="22" y="2"/>
                </a:cxn>
                <a:cxn ang="0">
                  <a:pos x="16" y="0"/>
                </a:cxn>
              </a:cxnLst>
              <a:rect l="0" t="0" r="r" b="b"/>
              <a:pathLst>
                <a:path w="32" h="34">
                  <a:moveTo>
                    <a:pt x="16" y="0"/>
                  </a:moveTo>
                  <a:lnTo>
                    <a:pt x="16" y="0"/>
                  </a:lnTo>
                  <a:lnTo>
                    <a:pt x="10" y="2"/>
                  </a:lnTo>
                  <a:lnTo>
                    <a:pt x="4" y="6"/>
                  </a:lnTo>
                  <a:lnTo>
                    <a:pt x="0" y="10"/>
                  </a:lnTo>
                  <a:lnTo>
                    <a:pt x="0" y="18"/>
                  </a:lnTo>
                  <a:lnTo>
                    <a:pt x="0" y="18"/>
                  </a:lnTo>
                  <a:lnTo>
                    <a:pt x="0" y="24"/>
                  </a:lnTo>
                  <a:lnTo>
                    <a:pt x="4" y="28"/>
                  </a:lnTo>
                  <a:lnTo>
                    <a:pt x="10" y="32"/>
                  </a:lnTo>
                  <a:lnTo>
                    <a:pt x="16" y="34"/>
                  </a:lnTo>
                  <a:lnTo>
                    <a:pt x="16" y="34"/>
                  </a:lnTo>
                  <a:lnTo>
                    <a:pt x="22" y="32"/>
                  </a:lnTo>
                  <a:lnTo>
                    <a:pt x="28" y="28"/>
                  </a:lnTo>
                  <a:lnTo>
                    <a:pt x="32" y="24"/>
                  </a:lnTo>
                  <a:lnTo>
                    <a:pt x="32" y="18"/>
                  </a:lnTo>
                  <a:lnTo>
                    <a:pt x="32" y="18"/>
                  </a:lnTo>
                  <a:lnTo>
                    <a:pt x="32" y="10"/>
                  </a:lnTo>
                  <a:lnTo>
                    <a:pt x="28" y="6"/>
                  </a:lnTo>
                  <a:lnTo>
                    <a:pt x="22" y="2"/>
                  </a:lnTo>
                  <a:lnTo>
                    <a:pt x="1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30" name="Freeform 328"/>
            <p:cNvSpPr/>
            <p:nvPr/>
          </p:nvSpPr>
          <p:spPr bwMode="auto">
            <a:xfrm>
              <a:off x="6418263" y="1276350"/>
              <a:ext cx="69850" cy="69850"/>
            </a:xfrm>
            <a:custGeom>
              <a:avLst/>
              <a:gdLst/>
              <a:ahLst/>
              <a:cxnLst>
                <a:cxn ang="0">
                  <a:pos x="22" y="0"/>
                </a:cxn>
                <a:cxn ang="0">
                  <a:pos x="22" y="0"/>
                </a:cxn>
                <a:cxn ang="0">
                  <a:pos x="14" y="2"/>
                </a:cxn>
                <a:cxn ang="0">
                  <a:pos x="6" y="6"/>
                </a:cxn>
                <a:cxn ang="0">
                  <a:pos x="2" y="14"/>
                </a:cxn>
                <a:cxn ang="0">
                  <a:pos x="0" y="22"/>
                </a:cxn>
                <a:cxn ang="0">
                  <a:pos x="0" y="22"/>
                </a:cxn>
                <a:cxn ang="0">
                  <a:pos x="2" y="30"/>
                </a:cxn>
                <a:cxn ang="0">
                  <a:pos x="6" y="38"/>
                </a:cxn>
                <a:cxn ang="0">
                  <a:pos x="14" y="42"/>
                </a:cxn>
                <a:cxn ang="0">
                  <a:pos x="22" y="44"/>
                </a:cxn>
                <a:cxn ang="0">
                  <a:pos x="22" y="44"/>
                </a:cxn>
                <a:cxn ang="0">
                  <a:pos x="30" y="42"/>
                </a:cxn>
                <a:cxn ang="0">
                  <a:pos x="38" y="38"/>
                </a:cxn>
                <a:cxn ang="0">
                  <a:pos x="42" y="30"/>
                </a:cxn>
                <a:cxn ang="0">
                  <a:pos x="44" y="22"/>
                </a:cxn>
                <a:cxn ang="0">
                  <a:pos x="44" y="22"/>
                </a:cxn>
                <a:cxn ang="0">
                  <a:pos x="42" y="14"/>
                </a:cxn>
                <a:cxn ang="0">
                  <a:pos x="38" y="6"/>
                </a:cxn>
                <a:cxn ang="0">
                  <a:pos x="30" y="2"/>
                </a:cxn>
                <a:cxn ang="0">
                  <a:pos x="22" y="0"/>
                </a:cxn>
              </a:cxnLst>
              <a:rect l="0" t="0" r="r" b="b"/>
              <a:pathLst>
                <a:path w="44" h="44">
                  <a:moveTo>
                    <a:pt x="22" y="0"/>
                  </a:moveTo>
                  <a:lnTo>
                    <a:pt x="22" y="0"/>
                  </a:lnTo>
                  <a:lnTo>
                    <a:pt x="14" y="2"/>
                  </a:lnTo>
                  <a:lnTo>
                    <a:pt x="6" y="6"/>
                  </a:lnTo>
                  <a:lnTo>
                    <a:pt x="2" y="14"/>
                  </a:lnTo>
                  <a:lnTo>
                    <a:pt x="0" y="22"/>
                  </a:lnTo>
                  <a:lnTo>
                    <a:pt x="0" y="22"/>
                  </a:lnTo>
                  <a:lnTo>
                    <a:pt x="2" y="30"/>
                  </a:lnTo>
                  <a:lnTo>
                    <a:pt x="6" y="38"/>
                  </a:lnTo>
                  <a:lnTo>
                    <a:pt x="14" y="42"/>
                  </a:lnTo>
                  <a:lnTo>
                    <a:pt x="22" y="44"/>
                  </a:lnTo>
                  <a:lnTo>
                    <a:pt x="22" y="44"/>
                  </a:lnTo>
                  <a:lnTo>
                    <a:pt x="30" y="42"/>
                  </a:lnTo>
                  <a:lnTo>
                    <a:pt x="38" y="38"/>
                  </a:lnTo>
                  <a:lnTo>
                    <a:pt x="42" y="30"/>
                  </a:lnTo>
                  <a:lnTo>
                    <a:pt x="44" y="22"/>
                  </a:lnTo>
                  <a:lnTo>
                    <a:pt x="44" y="22"/>
                  </a:lnTo>
                  <a:lnTo>
                    <a:pt x="42" y="14"/>
                  </a:lnTo>
                  <a:lnTo>
                    <a:pt x="38" y="6"/>
                  </a:lnTo>
                  <a:lnTo>
                    <a:pt x="30" y="2"/>
                  </a:lnTo>
                  <a:lnTo>
                    <a:pt x="2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31" name="Freeform 329"/>
            <p:cNvSpPr/>
            <p:nvPr/>
          </p:nvSpPr>
          <p:spPr bwMode="auto">
            <a:xfrm>
              <a:off x="6418263" y="1276350"/>
              <a:ext cx="69850" cy="69850"/>
            </a:xfrm>
            <a:custGeom>
              <a:avLst/>
              <a:gdLst/>
              <a:ahLst/>
              <a:cxnLst>
                <a:cxn ang="0">
                  <a:pos x="22" y="0"/>
                </a:cxn>
                <a:cxn ang="0">
                  <a:pos x="22" y="0"/>
                </a:cxn>
                <a:cxn ang="0">
                  <a:pos x="14" y="2"/>
                </a:cxn>
                <a:cxn ang="0">
                  <a:pos x="6" y="6"/>
                </a:cxn>
                <a:cxn ang="0">
                  <a:pos x="2" y="14"/>
                </a:cxn>
                <a:cxn ang="0">
                  <a:pos x="0" y="22"/>
                </a:cxn>
                <a:cxn ang="0">
                  <a:pos x="0" y="22"/>
                </a:cxn>
                <a:cxn ang="0">
                  <a:pos x="2" y="30"/>
                </a:cxn>
                <a:cxn ang="0">
                  <a:pos x="6" y="38"/>
                </a:cxn>
                <a:cxn ang="0">
                  <a:pos x="14" y="42"/>
                </a:cxn>
                <a:cxn ang="0">
                  <a:pos x="22" y="44"/>
                </a:cxn>
                <a:cxn ang="0">
                  <a:pos x="22" y="44"/>
                </a:cxn>
                <a:cxn ang="0">
                  <a:pos x="30" y="42"/>
                </a:cxn>
                <a:cxn ang="0">
                  <a:pos x="38" y="38"/>
                </a:cxn>
                <a:cxn ang="0">
                  <a:pos x="42" y="30"/>
                </a:cxn>
                <a:cxn ang="0">
                  <a:pos x="44" y="22"/>
                </a:cxn>
                <a:cxn ang="0">
                  <a:pos x="44" y="22"/>
                </a:cxn>
                <a:cxn ang="0">
                  <a:pos x="42" y="14"/>
                </a:cxn>
                <a:cxn ang="0">
                  <a:pos x="38" y="6"/>
                </a:cxn>
                <a:cxn ang="0">
                  <a:pos x="30" y="2"/>
                </a:cxn>
                <a:cxn ang="0">
                  <a:pos x="22" y="0"/>
                </a:cxn>
              </a:cxnLst>
              <a:rect l="0" t="0" r="r" b="b"/>
              <a:pathLst>
                <a:path w="44" h="44">
                  <a:moveTo>
                    <a:pt x="22" y="0"/>
                  </a:moveTo>
                  <a:lnTo>
                    <a:pt x="22" y="0"/>
                  </a:lnTo>
                  <a:lnTo>
                    <a:pt x="14" y="2"/>
                  </a:lnTo>
                  <a:lnTo>
                    <a:pt x="6" y="6"/>
                  </a:lnTo>
                  <a:lnTo>
                    <a:pt x="2" y="14"/>
                  </a:lnTo>
                  <a:lnTo>
                    <a:pt x="0" y="22"/>
                  </a:lnTo>
                  <a:lnTo>
                    <a:pt x="0" y="22"/>
                  </a:lnTo>
                  <a:lnTo>
                    <a:pt x="2" y="30"/>
                  </a:lnTo>
                  <a:lnTo>
                    <a:pt x="6" y="38"/>
                  </a:lnTo>
                  <a:lnTo>
                    <a:pt x="14" y="42"/>
                  </a:lnTo>
                  <a:lnTo>
                    <a:pt x="22" y="44"/>
                  </a:lnTo>
                  <a:lnTo>
                    <a:pt x="22" y="44"/>
                  </a:lnTo>
                  <a:lnTo>
                    <a:pt x="30" y="42"/>
                  </a:lnTo>
                  <a:lnTo>
                    <a:pt x="38" y="38"/>
                  </a:lnTo>
                  <a:lnTo>
                    <a:pt x="42" y="30"/>
                  </a:lnTo>
                  <a:lnTo>
                    <a:pt x="44" y="22"/>
                  </a:lnTo>
                  <a:lnTo>
                    <a:pt x="44" y="22"/>
                  </a:lnTo>
                  <a:lnTo>
                    <a:pt x="42" y="14"/>
                  </a:lnTo>
                  <a:lnTo>
                    <a:pt x="38" y="6"/>
                  </a:lnTo>
                  <a:lnTo>
                    <a:pt x="30" y="2"/>
                  </a:lnTo>
                  <a:lnTo>
                    <a:pt x="22"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32" name="Freeform 330"/>
            <p:cNvSpPr/>
            <p:nvPr/>
          </p:nvSpPr>
          <p:spPr bwMode="auto">
            <a:xfrm>
              <a:off x="1277938" y="574675"/>
              <a:ext cx="69850" cy="73025"/>
            </a:xfrm>
            <a:custGeom>
              <a:avLst/>
              <a:gdLst/>
              <a:ahLst/>
              <a:cxnLst>
                <a:cxn ang="0">
                  <a:pos x="22" y="0"/>
                </a:cxn>
                <a:cxn ang="0">
                  <a:pos x="22" y="0"/>
                </a:cxn>
                <a:cxn ang="0">
                  <a:pos x="12" y="2"/>
                </a:cxn>
                <a:cxn ang="0">
                  <a:pos x="6" y="6"/>
                </a:cxn>
                <a:cxn ang="0">
                  <a:pos x="0" y="14"/>
                </a:cxn>
                <a:cxn ang="0">
                  <a:pos x="0" y="22"/>
                </a:cxn>
                <a:cxn ang="0">
                  <a:pos x="0" y="22"/>
                </a:cxn>
                <a:cxn ang="0">
                  <a:pos x="0" y="32"/>
                </a:cxn>
                <a:cxn ang="0">
                  <a:pos x="6" y="38"/>
                </a:cxn>
                <a:cxn ang="0">
                  <a:pos x="12" y="44"/>
                </a:cxn>
                <a:cxn ang="0">
                  <a:pos x="22" y="46"/>
                </a:cxn>
                <a:cxn ang="0">
                  <a:pos x="22" y="46"/>
                </a:cxn>
                <a:cxn ang="0">
                  <a:pos x="30" y="44"/>
                </a:cxn>
                <a:cxn ang="0">
                  <a:pos x="38" y="38"/>
                </a:cxn>
                <a:cxn ang="0">
                  <a:pos x="42" y="32"/>
                </a:cxn>
                <a:cxn ang="0">
                  <a:pos x="44" y="22"/>
                </a:cxn>
                <a:cxn ang="0">
                  <a:pos x="44" y="22"/>
                </a:cxn>
                <a:cxn ang="0">
                  <a:pos x="42" y="14"/>
                </a:cxn>
                <a:cxn ang="0">
                  <a:pos x="38" y="6"/>
                </a:cxn>
                <a:cxn ang="0">
                  <a:pos x="30" y="2"/>
                </a:cxn>
                <a:cxn ang="0">
                  <a:pos x="22" y="0"/>
                </a:cxn>
              </a:cxnLst>
              <a:rect l="0" t="0" r="r" b="b"/>
              <a:pathLst>
                <a:path w="44" h="46">
                  <a:moveTo>
                    <a:pt x="22" y="0"/>
                  </a:moveTo>
                  <a:lnTo>
                    <a:pt x="22" y="0"/>
                  </a:lnTo>
                  <a:lnTo>
                    <a:pt x="12" y="2"/>
                  </a:lnTo>
                  <a:lnTo>
                    <a:pt x="6" y="6"/>
                  </a:lnTo>
                  <a:lnTo>
                    <a:pt x="0" y="14"/>
                  </a:lnTo>
                  <a:lnTo>
                    <a:pt x="0" y="22"/>
                  </a:lnTo>
                  <a:lnTo>
                    <a:pt x="0" y="22"/>
                  </a:lnTo>
                  <a:lnTo>
                    <a:pt x="0" y="32"/>
                  </a:lnTo>
                  <a:lnTo>
                    <a:pt x="6" y="38"/>
                  </a:lnTo>
                  <a:lnTo>
                    <a:pt x="12" y="44"/>
                  </a:lnTo>
                  <a:lnTo>
                    <a:pt x="22" y="46"/>
                  </a:lnTo>
                  <a:lnTo>
                    <a:pt x="22" y="46"/>
                  </a:lnTo>
                  <a:lnTo>
                    <a:pt x="30" y="44"/>
                  </a:lnTo>
                  <a:lnTo>
                    <a:pt x="38" y="38"/>
                  </a:lnTo>
                  <a:lnTo>
                    <a:pt x="42" y="32"/>
                  </a:lnTo>
                  <a:lnTo>
                    <a:pt x="44" y="22"/>
                  </a:lnTo>
                  <a:lnTo>
                    <a:pt x="44" y="22"/>
                  </a:lnTo>
                  <a:lnTo>
                    <a:pt x="42" y="14"/>
                  </a:lnTo>
                  <a:lnTo>
                    <a:pt x="38" y="6"/>
                  </a:lnTo>
                  <a:lnTo>
                    <a:pt x="30" y="2"/>
                  </a:lnTo>
                  <a:lnTo>
                    <a:pt x="2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33" name="Freeform 331"/>
            <p:cNvSpPr/>
            <p:nvPr/>
          </p:nvSpPr>
          <p:spPr bwMode="auto">
            <a:xfrm>
              <a:off x="1277938" y="574675"/>
              <a:ext cx="69850" cy="73025"/>
            </a:xfrm>
            <a:custGeom>
              <a:avLst/>
              <a:gdLst/>
              <a:ahLst/>
              <a:cxnLst>
                <a:cxn ang="0">
                  <a:pos x="22" y="0"/>
                </a:cxn>
                <a:cxn ang="0">
                  <a:pos x="22" y="0"/>
                </a:cxn>
                <a:cxn ang="0">
                  <a:pos x="12" y="2"/>
                </a:cxn>
                <a:cxn ang="0">
                  <a:pos x="6" y="6"/>
                </a:cxn>
                <a:cxn ang="0">
                  <a:pos x="0" y="14"/>
                </a:cxn>
                <a:cxn ang="0">
                  <a:pos x="0" y="22"/>
                </a:cxn>
                <a:cxn ang="0">
                  <a:pos x="0" y="22"/>
                </a:cxn>
                <a:cxn ang="0">
                  <a:pos x="0" y="32"/>
                </a:cxn>
                <a:cxn ang="0">
                  <a:pos x="6" y="38"/>
                </a:cxn>
                <a:cxn ang="0">
                  <a:pos x="12" y="44"/>
                </a:cxn>
                <a:cxn ang="0">
                  <a:pos x="22" y="46"/>
                </a:cxn>
                <a:cxn ang="0">
                  <a:pos x="22" y="46"/>
                </a:cxn>
                <a:cxn ang="0">
                  <a:pos x="30" y="44"/>
                </a:cxn>
                <a:cxn ang="0">
                  <a:pos x="38" y="38"/>
                </a:cxn>
                <a:cxn ang="0">
                  <a:pos x="42" y="32"/>
                </a:cxn>
                <a:cxn ang="0">
                  <a:pos x="44" y="22"/>
                </a:cxn>
                <a:cxn ang="0">
                  <a:pos x="44" y="22"/>
                </a:cxn>
                <a:cxn ang="0">
                  <a:pos x="42" y="14"/>
                </a:cxn>
                <a:cxn ang="0">
                  <a:pos x="38" y="6"/>
                </a:cxn>
                <a:cxn ang="0">
                  <a:pos x="30" y="2"/>
                </a:cxn>
                <a:cxn ang="0">
                  <a:pos x="22" y="0"/>
                </a:cxn>
              </a:cxnLst>
              <a:rect l="0" t="0" r="r" b="b"/>
              <a:pathLst>
                <a:path w="44" h="46">
                  <a:moveTo>
                    <a:pt x="22" y="0"/>
                  </a:moveTo>
                  <a:lnTo>
                    <a:pt x="22" y="0"/>
                  </a:lnTo>
                  <a:lnTo>
                    <a:pt x="12" y="2"/>
                  </a:lnTo>
                  <a:lnTo>
                    <a:pt x="6" y="6"/>
                  </a:lnTo>
                  <a:lnTo>
                    <a:pt x="0" y="14"/>
                  </a:lnTo>
                  <a:lnTo>
                    <a:pt x="0" y="22"/>
                  </a:lnTo>
                  <a:lnTo>
                    <a:pt x="0" y="22"/>
                  </a:lnTo>
                  <a:lnTo>
                    <a:pt x="0" y="32"/>
                  </a:lnTo>
                  <a:lnTo>
                    <a:pt x="6" y="38"/>
                  </a:lnTo>
                  <a:lnTo>
                    <a:pt x="12" y="44"/>
                  </a:lnTo>
                  <a:lnTo>
                    <a:pt x="22" y="46"/>
                  </a:lnTo>
                  <a:lnTo>
                    <a:pt x="22" y="46"/>
                  </a:lnTo>
                  <a:lnTo>
                    <a:pt x="30" y="44"/>
                  </a:lnTo>
                  <a:lnTo>
                    <a:pt x="38" y="38"/>
                  </a:lnTo>
                  <a:lnTo>
                    <a:pt x="42" y="32"/>
                  </a:lnTo>
                  <a:lnTo>
                    <a:pt x="44" y="22"/>
                  </a:lnTo>
                  <a:lnTo>
                    <a:pt x="44" y="22"/>
                  </a:lnTo>
                  <a:lnTo>
                    <a:pt x="42" y="14"/>
                  </a:lnTo>
                  <a:lnTo>
                    <a:pt x="38" y="6"/>
                  </a:lnTo>
                  <a:lnTo>
                    <a:pt x="30" y="2"/>
                  </a:lnTo>
                  <a:lnTo>
                    <a:pt x="22"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34" name="Freeform 332"/>
            <p:cNvSpPr/>
            <p:nvPr/>
          </p:nvSpPr>
          <p:spPr bwMode="auto">
            <a:xfrm>
              <a:off x="4637088" y="1800225"/>
              <a:ext cx="34925" cy="34925"/>
            </a:xfrm>
            <a:custGeom>
              <a:avLst/>
              <a:gdLst/>
              <a:ahLst/>
              <a:cxnLst>
                <a:cxn ang="0">
                  <a:pos x="12" y="0"/>
                </a:cxn>
                <a:cxn ang="0">
                  <a:pos x="12" y="0"/>
                </a:cxn>
                <a:cxn ang="0">
                  <a:pos x="8" y="0"/>
                </a:cxn>
                <a:cxn ang="0">
                  <a:pos x="4" y="4"/>
                </a:cxn>
                <a:cxn ang="0">
                  <a:pos x="2" y="6"/>
                </a:cxn>
                <a:cxn ang="0">
                  <a:pos x="0" y="12"/>
                </a:cxn>
                <a:cxn ang="0">
                  <a:pos x="0" y="12"/>
                </a:cxn>
                <a:cxn ang="0">
                  <a:pos x="2" y="16"/>
                </a:cxn>
                <a:cxn ang="0">
                  <a:pos x="4" y="20"/>
                </a:cxn>
                <a:cxn ang="0">
                  <a:pos x="8" y="22"/>
                </a:cxn>
                <a:cxn ang="0">
                  <a:pos x="12" y="22"/>
                </a:cxn>
                <a:cxn ang="0">
                  <a:pos x="12" y="22"/>
                </a:cxn>
                <a:cxn ang="0">
                  <a:pos x="16" y="22"/>
                </a:cxn>
                <a:cxn ang="0">
                  <a:pos x="20" y="20"/>
                </a:cxn>
                <a:cxn ang="0">
                  <a:pos x="22" y="16"/>
                </a:cxn>
                <a:cxn ang="0">
                  <a:pos x="22" y="12"/>
                </a:cxn>
                <a:cxn ang="0">
                  <a:pos x="22" y="12"/>
                </a:cxn>
                <a:cxn ang="0">
                  <a:pos x="22" y="6"/>
                </a:cxn>
                <a:cxn ang="0">
                  <a:pos x="20" y="4"/>
                </a:cxn>
                <a:cxn ang="0">
                  <a:pos x="16" y="0"/>
                </a:cxn>
                <a:cxn ang="0">
                  <a:pos x="12" y="0"/>
                </a:cxn>
              </a:cxnLst>
              <a:rect l="0" t="0" r="r" b="b"/>
              <a:pathLst>
                <a:path w="22" h="22">
                  <a:moveTo>
                    <a:pt x="12" y="0"/>
                  </a:moveTo>
                  <a:lnTo>
                    <a:pt x="12" y="0"/>
                  </a:lnTo>
                  <a:lnTo>
                    <a:pt x="8" y="0"/>
                  </a:lnTo>
                  <a:lnTo>
                    <a:pt x="4" y="4"/>
                  </a:lnTo>
                  <a:lnTo>
                    <a:pt x="2" y="6"/>
                  </a:lnTo>
                  <a:lnTo>
                    <a:pt x="0" y="12"/>
                  </a:lnTo>
                  <a:lnTo>
                    <a:pt x="0" y="12"/>
                  </a:lnTo>
                  <a:lnTo>
                    <a:pt x="2" y="16"/>
                  </a:lnTo>
                  <a:lnTo>
                    <a:pt x="4" y="20"/>
                  </a:lnTo>
                  <a:lnTo>
                    <a:pt x="8" y="22"/>
                  </a:lnTo>
                  <a:lnTo>
                    <a:pt x="12" y="22"/>
                  </a:lnTo>
                  <a:lnTo>
                    <a:pt x="12" y="22"/>
                  </a:lnTo>
                  <a:lnTo>
                    <a:pt x="16" y="22"/>
                  </a:lnTo>
                  <a:lnTo>
                    <a:pt x="20" y="20"/>
                  </a:lnTo>
                  <a:lnTo>
                    <a:pt x="22" y="16"/>
                  </a:lnTo>
                  <a:lnTo>
                    <a:pt x="22" y="12"/>
                  </a:lnTo>
                  <a:lnTo>
                    <a:pt x="22" y="12"/>
                  </a:lnTo>
                  <a:lnTo>
                    <a:pt x="22" y="6"/>
                  </a:lnTo>
                  <a:lnTo>
                    <a:pt x="20" y="4"/>
                  </a:lnTo>
                  <a:lnTo>
                    <a:pt x="16" y="0"/>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35" name="Freeform 333"/>
            <p:cNvSpPr/>
            <p:nvPr/>
          </p:nvSpPr>
          <p:spPr bwMode="auto">
            <a:xfrm>
              <a:off x="4637088" y="1800225"/>
              <a:ext cx="34925" cy="34925"/>
            </a:xfrm>
            <a:custGeom>
              <a:avLst/>
              <a:gdLst/>
              <a:ahLst/>
              <a:cxnLst>
                <a:cxn ang="0">
                  <a:pos x="12" y="0"/>
                </a:cxn>
                <a:cxn ang="0">
                  <a:pos x="12" y="0"/>
                </a:cxn>
                <a:cxn ang="0">
                  <a:pos x="8" y="0"/>
                </a:cxn>
                <a:cxn ang="0">
                  <a:pos x="4" y="4"/>
                </a:cxn>
                <a:cxn ang="0">
                  <a:pos x="2" y="6"/>
                </a:cxn>
                <a:cxn ang="0">
                  <a:pos x="0" y="12"/>
                </a:cxn>
                <a:cxn ang="0">
                  <a:pos x="0" y="12"/>
                </a:cxn>
                <a:cxn ang="0">
                  <a:pos x="2" y="16"/>
                </a:cxn>
                <a:cxn ang="0">
                  <a:pos x="4" y="20"/>
                </a:cxn>
                <a:cxn ang="0">
                  <a:pos x="8" y="22"/>
                </a:cxn>
                <a:cxn ang="0">
                  <a:pos x="12" y="22"/>
                </a:cxn>
                <a:cxn ang="0">
                  <a:pos x="12" y="22"/>
                </a:cxn>
                <a:cxn ang="0">
                  <a:pos x="16" y="22"/>
                </a:cxn>
                <a:cxn ang="0">
                  <a:pos x="20" y="20"/>
                </a:cxn>
                <a:cxn ang="0">
                  <a:pos x="22" y="16"/>
                </a:cxn>
                <a:cxn ang="0">
                  <a:pos x="22" y="12"/>
                </a:cxn>
                <a:cxn ang="0">
                  <a:pos x="22" y="12"/>
                </a:cxn>
                <a:cxn ang="0">
                  <a:pos x="22" y="6"/>
                </a:cxn>
                <a:cxn ang="0">
                  <a:pos x="20" y="4"/>
                </a:cxn>
                <a:cxn ang="0">
                  <a:pos x="16" y="0"/>
                </a:cxn>
                <a:cxn ang="0">
                  <a:pos x="12" y="0"/>
                </a:cxn>
              </a:cxnLst>
              <a:rect l="0" t="0" r="r" b="b"/>
              <a:pathLst>
                <a:path w="22" h="22">
                  <a:moveTo>
                    <a:pt x="12" y="0"/>
                  </a:moveTo>
                  <a:lnTo>
                    <a:pt x="12" y="0"/>
                  </a:lnTo>
                  <a:lnTo>
                    <a:pt x="8" y="0"/>
                  </a:lnTo>
                  <a:lnTo>
                    <a:pt x="4" y="4"/>
                  </a:lnTo>
                  <a:lnTo>
                    <a:pt x="2" y="6"/>
                  </a:lnTo>
                  <a:lnTo>
                    <a:pt x="0" y="12"/>
                  </a:lnTo>
                  <a:lnTo>
                    <a:pt x="0" y="12"/>
                  </a:lnTo>
                  <a:lnTo>
                    <a:pt x="2" y="16"/>
                  </a:lnTo>
                  <a:lnTo>
                    <a:pt x="4" y="20"/>
                  </a:lnTo>
                  <a:lnTo>
                    <a:pt x="8" y="22"/>
                  </a:lnTo>
                  <a:lnTo>
                    <a:pt x="12" y="22"/>
                  </a:lnTo>
                  <a:lnTo>
                    <a:pt x="12" y="22"/>
                  </a:lnTo>
                  <a:lnTo>
                    <a:pt x="16" y="22"/>
                  </a:lnTo>
                  <a:lnTo>
                    <a:pt x="20" y="20"/>
                  </a:lnTo>
                  <a:lnTo>
                    <a:pt x="22" y="16"/>
                  </a:lnTo>
                  <a:lnTo>
                    <a:pt x="22" y="12"/>
                  </a:lnTo>
                  <a:lnTo>
                    <a:pt x="22" y="12"/>
                  </a:lnTo>
                  <a:lnTo>
                    <a:pt x="22" y="6"/>
                  </a:lnTo>
                  <a:lnTo>
                    <a:pt x="20" y="4"/>
                  </a:lnTo>
                  <a:lnTo>
                    <a:pt x="16" y="0"/>
                  </a:lnTo>
                  <a:lnTo>
                    <a:pt x="12"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36" name="Freeform 334"/>
            <p:cNvSpPr/>
            <p:nvPr/>
          </p:nvSpPr>
          <p:spPr bwMode="auto">
            <a:xfrm>
              <a:off x="4897438" y="1631950"/>
              <a:ext cx="50800" cy="50800"/>
            </a:xfrm>
            <a:custGeom>
              <a:avLst/>
              <a:gdLst/>
              <a:ahLst/>
              <a:cxnLst>
                <a:cxn ang="0">
                  <a:pos x="16" y="0"/>
                </a:cxn>
                <a:cxn ang="0">
                  <a:pos x="16" y="0"/>
                </a:cxn>
                <a:cxn ang="0">
                  <a:pos x="10" y="2"/>
                </a:cxn>
                <a:cxn ang="0">
                  <a:pos x="4" y="6"/>
                </a:cxn>
                <a:cxn ang="0">
                  <a:pos x="2" y="10"/>
                </a:cxn>
                <a:cxn ang="0">
                  <a:pos x="0" y="16"/>
                </a:cxn>
                <a:cxn ang="0">
                  <a:pos x="0" y="16"/>
                </a:cxn>
                <a:cxn ang="0">
                  <a:pos x="2" y="22"/>
                </a:cxn>
                <a:cxn ang="0">
                  <a:pos x="4" y="28"/>
                </a:cxn>
                <a:cxn ang="0">
                  <a:pos x="10" y="30"/>
                </a:cxn>
                <a:cxn ang="0">
                  <a:pos x="16" y="32"/>
                </a:cxn>
                <a:cxn ang="0">
                  <a:pos x="16" y="32"/>
                </a:cxn>
                <a:cxn ang="0">
                  <a:pos x="22" y="30"/>
                </a:cxn>
                <a:cxn ang="0">
                  <a:pos x="26" y="28"/>
                </a:cxn>
                <a:cxn ang="0">
                  <a:pos x="30" y="22"/>
                </a:cxn>
                <a:cxn ang="0">
                  <a:pos x="32" y="16"/>
                </a:cxn>
                <a:cxn ang="0">
                  <a:pos x="32" y="16"/>
                </a:cxn>
                <a:cxn ang="0">
                  <a:pos x="30" y="10"/>
                </a:cxn>
                <a:cxn ang="0">
                  <a:pos x="26" y="6"/>
                </a:cxn>
                <a:cxn ang="0">
                  <a:pos x="22" y="2"/>
                </a:cxn>
                <a:cxn ang="0">
                  <a:pos x="16" y="0"/>
                </a:cxn>
              </a:cxnLst>
              <a:rect l="0" t="0" r="r" b="b"/>
              <a:pathLst>
                <a:path w="32" h="32">
                  <a:moveTo>
                    <a:pt x="16" y="0"/>
                  </a:moveTo>
                  <a:lnTo>
                    <a:pt x="16" y="0"/>
                  </a:lnTo>
                  <a:lnTo>
                    <a:pt x="10" y="2"/>
                  </a:lnTo>
                  <a:lnTo>
                    <a:pt x="4" y="6"/>
                  </a:lnTo>
                  <a:lnTo>
                    <a:pt x="2" y="10"/>
                  </a:lnTo>
                  <a:lnTo>
                    <a:pt x="0" y="16"/>
                  </a:lnTo>
                  <a:lnTo>
                    <a:pt x="0" y="16"/>
                  </a:lnTo>
                  <a:lnTo>
                    <a:pt x="2" y="22"/>
                  </a:lnTo>
                  <a:lnTo>
                    <a:pt x="4" y="28"/>
                  </a:lnTo>
                  <a:lnTo>
                    <a:pt x="10" y="30"/>
                  </a:lnTo>
                  <a:lnTo>
                    <a:pt x="16" y="32"/>
                  </a:lnTo>
                  <a:lnTo>
                    <a:pt x="16" y="32"/>
                  </a:lnTo>
                  <a:lnTo>
                    <a:pt x="22" y="30"/>
                  </a:lnTo>
                  <a:lnTo>
                    <a:pt x="26" y="28"/>
                  </a:lnTo>
                  <a:lnTo>
                    <a:pt x="30" y="22"/>
                  </a:lnTo>
                  <a:lnTo>
                    <a:pt x="32" y="16"/>
                  </a:lnTo>
                  <a:lnTo>
                    <a:pt x="32" y="16"/>
                  </a:lnTo>
                  <a:lnTo>
                    <a:pt x="30" y="10"/>
                  </a:lnTo>
                  <a:lnTo>
                    <a:pt x="26" y="6"/>
                  </a:lnTo>
                  <a:lnTo>
                    <a:pt x="22" y="2"/>
                  </a:lnTo>
                  <a:lnTo>
                    <a:pt x="1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37" name="Freeform 335"/>
            <p:cNvSpPr/>
            <p:nvPr/>
          </p:nvSpPr>
          <p:spPr bwMode="auto">
            <a:xfrm>
              <a:off x="4897438" y="1631950"/>
              <a:ext cx="50800" cy="50800"/>
            </a:xfrm>
            <a:custGeom>
              <a:avLst/>
              <a:gdLst/>
              <a:ahLst/>
              <a:cxnLst>
                <a:cxn ang="0">
                  <a:pos x="16" y="0"/>
                </a:cxn>
                <a:cxn ang="0">
                  <a:pos x="16" y="0"/>
                </a:cxn>
                <a:cxn ang="0">
                  <a:pos x="10" y="2"/>
                </a:cxn>
                <a:cxn ang="0">
                  <a:pos x="4" y="6"/>
                </a:cxn>
                <a:cxn ang="0">
                  <a:pos x="2" y="10"/>
                </a:cxn>
                <a:cxn ang="0">
                  <a:pos x="0" y="16"/>
                </a:cxn>
                <a:cxn ang="0">
                  <a:pos x="0" y="16"/>
                </a:cxn>
                <a:cxn ang="0">
                  <a:pos x="2" y="22"/>
                </a:cxn>
                <a:cxn ang="0">
                  <a:pos x="4" y="28"/>
                </a:cxn>
                <a:cxn ang="0">
                  <a:pos x="10" y="30"/>
                </a:cxn>
                <a:cxn ang="0">
                  <a:pos x="16" y="32"/>
                </a:cxn>
                <a:cxn ang="0">
                  <a:pos x="16" y="32"/>
                </a:cxn>
                <a:cxn ang="0">
                  <a:pos x="22" y="30"/>
                </a:cxn>
                <a:cxn ang="0">
                  <a:pos x="26" y="28"/>
                </a:cxn>
                <a:cxn ang="0">
                  <a:pos x="30" y="22"/>
                </a:cxn>
                <a:cxn ang="0">
                  <a:pos x="32" y="16"/>
                </a:cxn>
                <a:cxn ang="0">
                  <a:pos x="32" y="16"/>
                </a:cxn>
                <a:cxn ang="0">
                  <a:pos x="30" y="10"/>
                </a:cxn>
                <a:cxn ang="0">
                  <a:pos x="26" y="6"/>
                </a:cxn>
                <a:cxn ang="0">
                  <a:pos x="22" y="2"/>
                </a:cxn>
                <a:cxn ang="0">
                  <a:pos x="16" y="0"/>
                </a:cxn>
              </a:cxnLst>
              <a:rect l="0" t="0" r="r" b="b"/>
              <a:pathLst>
                <a:path w="32" h="32">
                  <a:moveTo>
                    <a:pt x="16" y="0"/>
                  </a:moveTo>
                  <a:lnTo>
                    <a:pt x="16" y="0"/>
                  </a:lnTo>
                  <a:lnTo>
                    <a:pt x="10" y="2"/>
                  </a:lnTo>
                  <a:lnTo>
                    <a:pt x="4" y="6"/>
                  </a:lnTo>
                  <a:lnTo>
                    <a:pt x="2" y="10"/>
                  </a:lnTo>
                  <a:lnTo>
                    <a:pt x="0" y="16"/>
                  </a:lnTo>
                  <a:lnTo>
                    <a:pt x="0" y="16"/>
                  </a:lnTo>
                  <a:lnTo>
                    <a:pt x="2" y="22"/>
                  </a:lnTo>
                  <a:lnTo>
                    <a:pt x="4" y="28"/>
                  </a:lnTo>
                  <a:lnTo>
                    <a:pt x="10" y="30"/>
                  </a:lnTo>
                  <a:lnTo>
                    <a:pt x="16" y="32"/>
                  </a:lnTo>
                  <a:lnTo>
                    <a:pt x="16" y="32"/>
                  </a:lnTo>
                  <a:lnTo>
                    <a:pt x="22" y="30"/>
                  </a:lnTo>
                  <a:lnTo>
                    <a:pt x="26" y="28"/>
                  </a:lnTo>
                  <a:lnTo>
                    <a:pt x="30" y="22"/>
                  </a:lnTo>
                  <a:lnTo>
                    <a:pt x="32" y="16"/>
                  </a:lnTo>
                  <a:lnTo>
                    <a:pt x="32" y="16"/>
                  </a:lnTo>
                  <a:lnTo>
                    <a:pt x="30" y="10"/>
                  </a:lnTo>
                  <a:lnTo>
                    <a:pt x="26" y="6"/>
                  </a:lnTo>
                  <a:lnTo>
                    <a:pt x="22" y="2"/>
                  </a:lnTo>
                  <a:lnTo>
                    <a:pt x="1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38" name="Freeform 336"/>
            <p:cNvSpPr/>
            <p:nvPr/>
          </p:nvSpPr>
          <p:spPr bwMode="auto">
            <a:xfrm>
              <a:off x="6142038" y="1187450"/>
              <a:ext cx="34925" cy="34925"/>
            </a:xfrm>
            <a:custGeom>
              <a:avLst/>
              <a:gdLst/>
              <a:ahLst/>
              <a:cxnLst>
                <a:cxn ang="0">
                  <a:pos x="10" y="0"/>
                </a:cxn>
                <a:cxn ang="0">
                  <a:pos x="10" y="0"/>
                </a:cxn>
                <a:cxn ang="0">
                  <a:pos x="6" y="0"/>
                </a:cxn>
                <a:cxn ang="0">
                  <a:pos x="4" y="2"/>
                </a:cxn>
                <a:cxn ang="0">
                  <a:pos x="0" y="6"/>
                </a:cxn>
                <a:cxn ang="0">
                  <a:pos x="0" y="10"/>
                </a:cxn>
                <a:cxn ang="0">
                  <a:pos x="0" y="10"/>
                </a:cxn>
                <a:cxn ang="0">
                  <a:pos x="0" y="14"/>
                </a:cxn>
                <a:cxn ang="0">
                  <a:pos x="4" y="18"/>
                </a:cxn>
                <a:cxn ang="0">
                  <a:pos x="6" y="20"/>
                </a:cxn>
                <a:cxn ang="0">
                  <a:pos x="10" y="22"/>
                </a:cxn>
                <a:cxn ang="0">
                  <a:pos x="10" y="22"/>
                </a:cxn>
                <a:cxn ang="0">
                  <a:pos x="16" y="20"/>
                </a:cxn>
                <a:cxn ang="0">
                  <a:pos x="18" y="18"/>
                </a:cxn>
                <a:cxn ang="0">
                  <a:pos x="22" y="14"/>
                </a:cxn>
                <a:cxn ang="0">
                  <a:pos x="22" y="10"/>
                </a:cxn>
                <a:cxn ang="0">
                  <a:pos x="22" y="10"/>
                </a:cxn>
                <a:cxn ang="0">
                  <a:pos x="22" y="6"/>
                </a:cxn>
                <a:cxn ang="0">
                  <a:pos x="18" y="2"/>
                </a:cxn>
                <a:cxn ang="0">
                  <a:pos x="16" y="0"/>
                </a:cxn>
                <a:cxn ang="0">
                  <a:pos x="10" y="0"/>
                </a:cxn>
              </a:cxnLst>
              <a:rect l="0" t="0" r="r" b="b"/>
              <a:pathLst>
                <a:path w="22" h="22">
                  <a:moveTo>
                    <a:pt x="10" y="0"/>
                  </a:moveTo>
                  <a:lnTo>
                    <a:pt x="10" y="0"/>
                  </a:lnTo>
                  <a:lnTo>
                    <a:pt x="6" y="0"/>
                  </a:lnTo>
                  <a:lnTo>
                    <a:pt x="4" y="2"/>
                  </a:lnTo>
                  <a:lnTo>
                    <a:pt x="0" y="6"/>
                  </a:lnTo>
                  <a:lnTo>
                    <a:pt x="0" y="10"/>
                  </a:lnTo>
                  <a:lnTo>
                    <a:pt x="0" y="10"/>
                  </a:lnTo>
                  <a:lnTo>
                    <a:pt x="0" y="14"/>
                  </a:lnTo>
                  <a:lnTo>
                    <a:pt x="4" y="18"/>
                  </a:lnTo>
                  <a:lnTo>
                    <a:pt x="6" y="20"/>
                  </a:lnTo>
                  <a:lnTo>
                    <a:pt x="10" y="22"/>
                  </a:lnTo>
                  <a:lnTo>
                    <a:pt x="10" y="22"/>
                  </a:lnTo>
                  <a:lnTo>
                    <a:pt x="16" y="20"/>
                  </a:lnTo>
                  <a:lnTo>
                    <a:pt x="18" y="18"/>
                  </a:lnTo>
                  <a:lnTo>
                    <a:pt x="22" y="14"/>
                  </a:lnTo>
                  <a:lnTo>
                    <a:pt x="22" y="10"/>
                  </a:lnTo>
                  <a:lnTo>
                    <a:pt x="22" y="10"/>
                  </a:lnTo>
                  <a:lnTo>
                    <a:pt x="22" y="6"/>
                  </a:lnTo>
                  <a:lnTo>
                    <a:pt x="18" y="2"/>
                  </a:lnTo>
                  <a:lnTo>
                    <a:pt x="16" y="0"/>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39" name="Freeform 337"/>
            <p:cNvSpPr/>
            <p:nvPr/>
          </p:nvSpPr>
          <p:spPr bwMode="auto">
            <a:xfrm>
              <a:off x="6142038" y="1187450"/>
              <a:ext cx="34925" cy="34925"/>
            </a:xfrm>
            <a:custGeom>
              <a:avLst/>
              <a:gdLst/>
              <a:ahLst/>
              <a:cxnLst>
                <a:cxn ang="0">
                  <a:pos x="10" y="0"/>
                </a:cxn>
                <a:cxn ang="0">
                  <a:pos x="10" y="0"/>
                </a:cxn>
                <a:cxn ang="0">
                  <a:pos x="6" y="0"/>
                </a:cxn>
                <a:cxn ang="0">
                  <a:pos x="4" y="2"/>
                </a:cxn>
                <a:cxn ang="0">
                  <a:pos x="0" y="6"/>
                </a:cxn>
                <a:cxn ang="0">
                  <a:pos x="0" y="10"/>
                </a:cxn>
                <a:cxn ang="0">
                  <a:pos x="0" y="10"/>
                </a:cxn>
                <a:cxn ang="0">
                  <a:pos x="0" y="14"/>
                </a:cxn>
                <a:cxn ang="0">
                  <a:pos x="4" y="18"/>
                </a:cxn>
                <a:cxn ang="0">
                  <a:pos x="6" y="20"/>
                </a:cxn>
                <a:cxn ang="0">
                  <a:pos x="10" y="22"/>
                </a:cxn>
                <a:cxn ang="0">
                  <a:pos x="10" y="22"/>
                </a:cxn>
                <a:cxn ang="0">
                  <a:pos x="16" y="20"/>
                </a:cxn>
                <a:cxn ang="0">
                  <a:pos x="18" y="18"/>
                </a:cxn>
                <a:cxn ang="0">
                  <a:pos x="22" y="14"/>
                </a:cxn>
                <a:cxn ang="0">
                  <a:pos x="22" y="10"/>
                </a:cxn>
                <a:cxn ang="0">
                  <a:pos x="22" y="10"/>
                </a:cxn>
                <a:cxn ang="0">
                  <a:pos x="22" y="6"/>
                </a:cxn>
                <a:cxn ang="0">
                  <a:pos x="18" y="2"/>
                </a:cxn>
                <a:cxn ang="0">
                  <a:pos x="16" y="0"/>
                </a:cxn>
                <a:cxn ang="0">
                  <a:pos x="10" y="0"/>
                </a:cxn>
              </a:cxnLst>
              <a:rect l="0" t="0" r="r" b="b"/>
              <a:pathLst>
                <a:path w="22" h="22">
                  <a:moveTo>
                    <a:pt x="10" y="0"/>
                  </a:moveTo>
                  <a:lnTo>
                    <a:pt x="10" y="0"/>
                  </a:lnTo>
                  <a:lnTo>
                    <a:pt x="6" y="0"/>
                  </a:lnTo>
                  <a:lnTo>
                    <a:pt x="4" y="2"/>
                  </a:lnTo>
                  <a:lnTo>
                    <a:pt x="0" y="6"/>
                  </a:lnTo>
                  <a:lnTo>
                    <a:pt x="0" y="10"/>
                  </a:lnTo>
                  <a:lnTo>
                    <a:pt x="0" y="10"/>
                  </a:lnTo>
                  <a:lnTo>
                    <a:pt x="0" y="14"/>
                  </a:lnTo>
                  <a:lnTo>
                    <a:pt x="4" y="18"/>
                  </a:lnTo>
                  <a:lnTo>
                    <a:pt x="6" y="20"/>
                  </a:lnTo>
                  <a:lnTo>
                    <a:pt x="10" y="22"/>
                  </a:lnTo>
                  <a:lnTo>
                    <a:pt x="10" y="22"/>
                  </a:lnTo>
                  <a:lnTo>
                    <a:pt x="16" y="20"/>
                  </a:lnTo>
                  <a:lnTo>
                    <a:pt x="18" y="18"/>
                  </a:lnTo>
                  <a:lnTo>
                    <a:pt x="22" y="14"/>
                  </a:lnTo>
                  <a:lnTo>
                    <a:pt x="22" y="10"/>
                  </a:lnTo>
                  <a:lnTo>
                    <a:pt x="22" y="10"/>
                  </a:lnTo>
                  <a:lnTo>
                    <a:pt x="22" y="6"/>
                  </a:lnTo>
                  <a:lnTo>
                    <a:pt x="18" y="2"/>
                  </a:lnTo>
                  <a:lnTo>
                    <a:pt x="16" y="0"/>
                  </a:lnTo>
                  <a:lnTo>
                    <a:pt x="10"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40" name="Freeform 338"/>
            <p:cNvSpPr/>
            <p:nvPr/>
          </p:nvSpPr>
          <p:spPr bwMode="auto">
            <a:xfrm>
              <a:off x="5192713" y="1435100"/>
              <a:ext cx="34925" cy="34925"/>
            </a:xfrm>
            <a:custGeom>
              <a:avLst/>
              <a:gdLst/>
              <a:ahLst/>
              <a:cxnLst>
                <a:cxn ang="0">
                  <a:pos x="12" y="0"/>
                </a:cxn>
                <a:cxn ang="0">
                  <a:pos x="12" y="0"/>
                </a:cxn>
                <a:cxn ang="0">
                  <a:pos x="6" y="2"/>
                </a:cxn>
                <a:cxn ang="0">
                  <a:pos x="4" y="4"/>
                </a:cxn>
                <a:cxn ang="0">
                  <a:pos x="0" y="8"/>
                </a:cxn>
                <a:cxn ang="0">
                  <a:pos x="0" y="12"/>
                </a:cxn>
                <a:cxn ang="0">
                  <a:pos x="0" y="12"/>
                </a:cxn>
                <a:cxn ang="0">
                  <a:pos x="0" y="16"/>
                </a:cxn>
                <a:cxn ang="0">
                  <a:pos x="4" y="20"/>
                </a:cxn>
                <a:cxn ang="0">
                  <a:pos x="6" y="22"/>
                </a:cxn>
                <a:cxn ang="0">
                  <a:pos x="12" y="22"/>
                </a:cxn>
                <a:cxn ang="0">
                  <a:pos x="12" y="22"/>
                </a:cxn>
                <a:cxn ang="0">
                  <a:pos x="16" y="22"/>
                </a:cxn>
                <a:cxn ang="0">
                  <a:pos x="18" y="20"/>
                </a:cxn>
                <a:cxn ang="0">
                  <a:pos x="22" y="16"/>
                </a:cxn>
                <a:cxn ang="0">
                  <a:pos x="22" y="12"/>
                </a:cxn>
                <a:cxn ang="0">
                  <a:pos x="22" y="12"/>
                </a:cxn>
                <a:cxn ang="0">
                  <a:pos x="22" y="8"/>
                </a:cxn>
                <a:cxn ang="0">
                  <a:pos x="18" y="4"/>
                </a:cxn>
                <a:cxn ang="0">
                  <a:pos x="16" y="2"/>
                </a:cxn>
                <a:cxn ang="0">
                  <a:pos x="12" y="0"/>
                </a:cxn>
              </a:cxnLst>
              <a:rect l="0" t="0" r="r" b="b"/>
              <a:pathLst>
                <a:path w="22" h="22">
                  <a:moveTo>
                    <a:pt x="12" y="0"/>
                  </a:moveTo>
                  <a:lnTo>
                    <a:pt x="12" y="0"/>
                  </a:lnTo>
                  <a:lnTo>
                    <a:pt x="6" y="2"/>
                  </a:lnTo>
                  <a:lnTo>
                    <a:pt x="4" y="4"/>
                  </a:lnTo>
                  <a:lnTo>
                    <a:pt x="0" y="8"/>
                  </a:lnTo>
                  <a:lnTo>
                    <a:pt x="0" y="12"/>
                  </a:lnTo>
                  <a:lnTo>
                    <a:pt x="0" y="12"/>
                  </a:lnTo>
                  <a:lnTo>
                    <a:pt x="0" y="16"/>
                  </a:lnTo>
                  <a:lnTo>
                    <a:pt x="4" y="20"/>
                  </a:lnTo>
                  <a:lnTo>
                    <a:pt x="6" y="22"/>
                  </a:lnTo>
                  <a:lnTo>
                    <a:pt x="12" y="22"/>
                  </a:lnTo>
                  <a:lnTo>
                    <a:pt x="12" y="22"/>
                  </a:lnTo>
                  <a:lnTo>
                    <a:pt x="16" y="22"/>
                  </a:lnTo>
                  <a:lnTo>
                    <a:pt x="18" y="20"/>
                  </a:lnTo>
                  <a:lnTo>
                    <a:pt x="22" y="16"/>
                  </a:lnTo>
                  <a:lnTo>
                    <a:pt x="22" y="12"/>
                  </a:lnTo>
                  <a:lnTo>
                    <a:pt x="22" y="12"/>
                  </a:lnTo>
                  <a:lnTo>
                    <a:pt x="22" y="8"/>
                  </a:lnTo>
                  <a:lnTo>
                    <a:pt x="18" y="4"/>
                  </a:lnTo>
                  <a:lnTo>
                    <a:pt x="16" y="2"/>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41" name="Freeform 339"/>
            <p:cNvSpPr/>
            <p:nvPr/>
          </p:nvSpPr>
          <p:spPr bwMode="auto">
            <a:xfrm>
              <a:off x="5192713" y="1435100"/>
              <a:ext cx="34925" cy="34925"/>
            </a:xfrm>
            <a:custGeom>
              <a:avLst/>
              <a:gdLst/>
              <a:ahLst/>
              <a:cxnLst>
                <a:cxn ang="0">
                  <a:pos x="12" y="0"/>
                </a:cxn>
                <a:cxn ang="0">
                  <a:pos x="12" y="0"/>
                </a:cxn>
                <a:cxn ang="0">
                  <a:pos x="6" y="2"/>
                </a:cxn>
                <a:cxn ang="0">
                  <a:pos x="4" y="4"/>
                </a:cxn>
                <a:cxn ang="0">
                  <a:pos x="0" y="8"/>
                </a:cxn>
                <a:cxn ang="0">
                  <a:pos x="0" y="12"/>
                </a:cxn>
                <a:cxn ang="0">
                  <a:pos x="0" y="12"/>
                </a:cxn>
                <a:cxn ang="0">
                  <a:pos x="0" y="16"/>
                </a:cxn>
                <a:cxn ang="0">
                  <a:pos x="4" y="20"/>
                </a:cxn>
                <a:cxn ang="0">
                  <a:pos x="6" y="22"/>
                </a:cxn>
                <a:cxn ang="0">
                  <a:pos x="12" y="22"/>
                </a:cxn>
                <a:cxn ang="0">
                  <a:pos x="12" y="22"/>
                </a:cxn>
                <a:cxn ang="0">
                  <a:pos x="16" y="22"/>
                </a:cxn>
                <a:cxn ang="0">
                  <a:pos x="18" y="20"/>
                </a:cxn>
                <a:cxn ang="0">
                  <a:pos x="22" y="16"/>
                </a:cxn>
                <a:cxn ang="0">
                  <a:pos x="22" y="12"/>
                </a:cxn>
                <a:cxn ang="0">
                  <a:pos x="22" y="12"/>
                </a:cxn>
                <a:cxn ang="0">
                  <a:pos x="22" y="8"/>
                </a:cxn>
                <a:cxn ang="0">
                  <a:pos x="18" y="4"/>
                </a:cxn>
                <a:cxn ang="0">
                  <a:pos x="16" y="2"/>
                </a:cxn>
                <a:cxn ang="0">
                  <a:pos x="12" y="0"/>
                </a:cxn>
              </a:cxnLst>
              <a:rect l="0" t="0" r="r" b="b"/>
              <a:pathLst>
                <a:path w="22" h="22">
                  <a:moveTo>
                    <a:pt x="12" y="0"/>
                  </a:moveTo>
                  <a:lnTo>
                    <a:pt x="12" y="0"/>
                  </a:lnTo>
                  <a:lnTo>
                    <a:pt x="6" y="2"/>
                  </a:lnTo>
                  <a:lnTo>
                    <a:pt x="4" y="4"/>
                  </a:lnTo>
                  <a:lnTo>
                    <a:pt x="0" y="8"/>
                  </a:lnTo>
                  <a:lnTo>
                    <a:pt x="0" y="12"/>
                  </a:lnTo>
                  <a:lnTo>
                    <a:pt x="0" y="12"/>
                  </a:lnTo>
                  <a:lnTo>
                    <a:pt x="0" y="16"/>
                  </a:lnTo>
                  <a:lnTo>
                    <a:pt x="4" y="20"/>
                  </a:lnTo>
                  <a:lnTo>
                    <a:pt x="6" y="22"/>
                  </a:lnTo>
                  <a:lnTo>
                    <a:pt x="12" y="22"/>
                  </a:lnTo>
                  <a:lnTo>
                    <a:pt x="12" y="22"/>
                  </a:lnTo>
                  <a:lnTo>
                    <a:pt x="16" y="22"/>
                  </a:lnTo>
                  <a:lnTo>
                    <a:pt x="18" y="20"/>
                  </a:lnTo>
                  <a:lnTo>
                    <a:pt x="22" y="16"/>
                  </a:lnTo>
                  <a:lnTo>
                    <a:pt x="22" y="12"/>
                  </a:lnTo>
                  <a:lnTo>
                    <a:pt x="22" y="12"/>
                  </a:lnTo>
                  <a:lnTo>
                    <a:pt x="22" y="8"/>
                  </a:lnTo>
                  <a:lnTo>
                    <a:pt x="18" y="4"/>
                  </a:lnTo>
                  <a:lnTo>
                    <a:pt x="16" y="2"/>
                  </a:lnTo>
                  <a:lnTo>
                    <a:pt x="12"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42" name="Freeform 340"/>
            <p:cNvSpPr/>
            <p:nvPr/>
          </p:nvSpPr>
          <p:spPr bwMode="auto">
            <a:xfrm>
              <a:off x="6999288" y="1123950"/>
              <a:ext cx="34925" cy="34925"/>
            </a:xfrm>
            <a:custGeom>
              <a:avLst/>
              <a:gdLst/>
              <a:ahLst/>
              <a:cxnLst>
                <a:cxn ang="0">
                  <a:pos x="10" y="0"/>
                </a:cxn>
                <a:cxn ang="0">
                  <a:pos x="10" y="0"/>
                </a:cxn>
                <a:cxn ang="0">
                  <a:pos x="6" y="0"/>
                </a:cxn>
                <a:cxn ang="0">
                  <a:pos x="2" y="4"/>
                </a:cxn>
                <a:cxn ang="0">
                  <a:pos x="0" y="6"/>
                </a:cxn>
                <a:cxn ang="0">
                  <a:pos x="0" y="12"/>
                </a:cxn>
                <a:cxn ang="0">
                  <a:pos x="0" y="12"/>
                </a:cxn>
                <a:cxn ang="0">
                  <a:pos x="0" y="16"/>
                </a:cxn>
                <a:cxn ang="0">
                  <a:pos x="2" y="20"/>
                </a:cxn>
                <a:cxn ang="0">
                  <a:pos x="6" y="22"/>
                </a:cxn>
                <a:cxn ang="0">
                  <a:pos x="10" y="22"/>
                </a:cxn>
                <a:cxn ang="0">
                  <a:pos x="10" y="22"/>
                </a:cxn>
                <a:cxn ang="0">
                  <a:pos x="16" y="22"/>
                </a:cxn>
                <a:cxn ang="0">
                  <a:pos x="18" y="20"/>
                </a:cxn>
                <a:cxn ang="0">
                  <a:pos x="22" y="16"/>
                </a:cxn>
                <a:cxn ang="0">
                  <a:pos x="22" y="12"/>
                </a:cxn>
                <a:cxn ang="0">
                  <a:pos x="22" y="12"/>
                </a:cxn>
                <a:cxn ang="0">
                  <a:pos x="22" y="6"/>
                </a:cxn>
                <a:cxn ang="0">
                  <a:pos x="18" y="4"/>
                </a:cxn>
                <a:cxn ang="0">
                  <a:pos x="16" y="0"/>
                </a:cxn>
                <a:cxn ang="0">
                  <a:pos x="10" y="0"/>
                </a:cxn>
              </a:cxnLst>
              <a:rect l="0" t="0" r="r" b="b"/>
              <a:pathLst>
                <a:path w="22" h="22">
                  <a:moveTo>
                    <a:pt x="10" y="0"/>
                  </a:moveTo>
                  <a:lnTo>
                    <a:pt x="10" y="0"/>
                  </a:lnTo>
                  <a:lnTo>
                    <a:pt x="6" y="0"/>
                  </a:lnTo>
                  <a:lnTo>
                    <a:pt x="2" y="4"/>
                  </a:lnTo>
                  <a:lnTo>
                    <a:pt x="0" y="6"/>
                  </a:lnTo>
                  <a:lnTo>
                    <a:pt x="0" y="12"/>
                  </a:lnTo>
                  <a:lnTo>
                    <a:pt x="0" y="12"/>
                  </a:lnTo>
                  <a:lnTo>
                    <a:pt x="0" y="16"/>
                  </a:lnTo>
                  <a:lnTo>
                    <a:pt x="2" y="20"/>
                  </a:lnTo>
                  <a:lnTo>
                    <a:pt x="6" y="22"/>
                  </a:lnTo>
                  <a:lnTo>
                    <a:pt x="10" y="22"/>
                  </a:lnTo>
                  <a:lnTo>
                    <a:pt x="10" y="22"/>
                  </a:lnTo>
                  <a:lnTo>
                    <a:pt x="16" y="22"/>
                  </a:lnTo>
                  <a:lnTo>
                    <a:pt x="18" y="20"/>
                  </a:lnTo>
                  <a:lnTo>
                    <a:pt x="22" y="16"/>
                  </a:lnTo>
                  <a:lnTo>
                    <a:pt x="22" y="12"/>
                  </a:lnTo>
                  <a:lnTo>
                    <a:pt x="22" y="12"/>
                  </a:lnTo>
                  <a:lnTo>
                    <a:pt x="22" y="6"/>
                  </a:lnTo>
                  <a:lnTo>
                    <a:pt x="18" y="4"/>
                  </a:lnTo>
                  <a:lnTo>
                    <a:pt x="16" y="0"/>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43" name="Freeform 341"/>
            <p:cNvSpPr/>
            <p:nvPr/>
          </p:nvSpPr>
          <p:spPr bwMode="auto">
            <a:xfrm>
              <a:off x="6999288" y="1123950"/>
              <a:ext cx="34925" cy="34925"/>
            </a:xfrm>
            <a:custGeom>
              <a:avLst/>
              <a:gdLst/>
              <a:ahLst/>
              <a:cxnLst>
                <a:cxn ang="0">
                  <a:pos x="10" y="0"/>
                </a:cxn>
                <a:cxn ang="0">
                  <a:pos x="10" y="0"/>
                </a:cxn>
                <a:cxn ang="0">
                  <a:pos x="6" y="0"/>
                </a:cxn>
                <a:cxn ang="0">
                  <a:pos x="2" y="4"/>
                </a:cxn>
                <a:cxn ang="0">
                  <a:pos x="0" y="6"/>
                </a:cxn>
                <a:cxn ang="0">
                  <a:pos x="0" y="12"/>
                </a:cxn>
                <a:cxn ang="0">
                  <a:pos x="0" y="12"/>
                </a:cxn>
                <a:cxn ang="0">
                  <a:pos x="0" y="16"/>
                </a:cxn>
                <a:cxn ang="0">
                  <a:pos x="2" y="20"/>
                </a:cxn>
                <a:cxn ang="0">
                  <a:pos x="6" y="22"/>
                </a:cxn>
                <a:cxn ang="0">
                  <a:pos x="10" y="22"/>
                </a:cxn>
                <a:cxn ang="0">
                  <a:pos x="10" y="22"/>
                </a:cxn>
                <a:cxn ang="0">
                  <a:pos x="16" y="22"/>
                </a:cxn>
                <a:cxn ang="0">
                  <a:pos x="18" y="20"/>
                </a:cxn>
                <a:cxn ang="0">
                  <a:pos x="22" y="16"/>
                </a:cxn>
                <a:cxn ang="0">
                  <a:pos x="22" y="12"/>
                </a:cxn>
                <a:cxn ang="0">
                  <a:pos x="22" y="12"/>
                </a:cxn>
                <a:cxn ang="0">
                  <a:pos x="22" y="6"/>
                </a:cxn>
                <a:cxn ang="0">
                  <a:pos x="18" y="4"/>
                </a:cxn>
                <a:cxn ang="0">
                  <a:pos x="16" y="0"/>
                </a:cxn>
                <a:cxn ang="0">
                  <a:pos x="10" y="0"/>
                </a:cxn>
              </a:cxnLst>
              <a:rect l="0" t="0" r="r" b="b"/>
              <a:pathLst>
                <a:path w="22" h="22">
                  <a:moveTo>
                    <a:pt x="10" y="0"/>
                  </a:moveTo>
                  <a:lnTo>
                    <a:pt x="10" y="0"/>
                  </a:lnTo>
                  <a:lnTo>
                    <a:pt x="6" y="0"/>
                  </a:lnTo>
                  <a:lnTo>
                    <a:pt x="2" y="4"/>
                  </a:lnTo>
                  <a:lnTo>
                    <a:pt x="0" y="6"/>
                  </a:lnTo>
                  <a:lnTo>
                    <a:pt x="0" y="12"/>
                  </a:lnTo>
                  <a:lnTo>
                    <a:pt x="0" y="12"/>
                  </a:lnTo>
                  <a:lnTo>
                    <a:pt x="0" y="16"/>
                  </a:lnTo>
                  <a:lnTo>
                    <a:pt x="2" y="20"/>
                  </a:lnTo>
                  <a:lnTo>
                    <a:pt x="6" y="22"/>
                  </a:lnTo>
                  <a:lnTo>
                    <a:pt x="10" y="22"/>
                  </a:lnTo>
                  <a:lnTo>
                    <a:pt x="10" y="22"/>
                  </a:lnTo>
                  <a:lnTo>
                    <a:pt x="16" y="22"/>
                  </a:lnTo>
                  <a:lnTo>
                    <a:pt x="18" y="20"/>
                  </a:lnTo>
                  <a:lnTo>
                    <a:pt x="22" y="16"/>
                  </a:lnTo>
                  <a:lnTo>
                    <a:pt x="22" y="12"/>
                  </a:lnTo>
                  <a:lnTo>
                    <a:pt x="22" y="12"/>
                  </a:lnTo>
                  <a:lnTo>
                    <a:pt x="22" y="6"/>
                  </a:lnTo>
                  <a:lnTo>
                    <a:pt x="18" y="4"/>
                  </a:lnTo>
                  <a:lnTo>
                    <a:pt x="16" y="0"/>
                  </a:lnTo>
                  <a:lnTo>
                    <a:pt x="10"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44" name="Freeform 342"/>
            <p:cNvSpPr/>
            <p:nvPr/>
          </p:nvSpPr>
          <p:spPr bwMode="auto">
            <a:xfrm>
              <a:off x="7640638" y="1212850"/>
              <a:ext cx="34925" cy="34925"/>
            </a:xfrm>
            <a:custGeom>
              <a:avLst/>
              <a:gdLst/>
              <a:ahLst/>
              <a:cxnLst>
                <a:cxn ang="0">
                  <a:pos x="10" y="0"/>
                </a:cxn>
                <a:cxn ang="0">
                  <a:pos x="10" y="0"/>
                </a:cxn>
                <a:cxn ang="0">
                  <a:pos x="6" y="2"/>
                </a:cxn>
                <a:cxn ang="0">
                  <a:pos x="2" y="4"/>
                </a:cxn>
                <a:cxn ang="0">
                  <a:pos x="0" y="6"/>
                </a:cxn>
                <a:cxn ang="0">
                  <a:pos x="0" y="12"/>
                </a:cxn>
                <a:cxn ang="0">
                  <a:pos x="0" y="12"/>
                </a:cxn>
                <a:cxn ang="0">
                  <a:pos x="0" y="16"/>
                </a:cxn>
                <a:cxn ang="0">
                  <a:pos x="2" y="20"/>
                </a:cxn>
                <a:cxn ang="0">
                  <a:pos x="6" y="22"/>
                </a:cxn>
                <a:cxn ang="0">
                  <a:pos x="10" y="22"/>
                </a:cxn>
                <a:cxn ang="0">
                  <a:pos x="10" y="22"/>
                </a:cxn>
                <a:cxn ang="0">
                  <a:pos x="14" y="22"/>
                </a:cxn>
                <a:cxn ang="0">
                  <a:pos x="18" y="20"/>
                </a:cxn>
                <a:cxn ang="0">
                  <a:pos x="20" y="16"/>
                </a:cxn>
                <a:cxn ang="0">
                  <a:pos x="22" y="12"/>
                </a:cxn>
                <a:cxn ang="0">
                  <a:pos x="22" y="12"/>
                </a:cxn>
                <a:cxn ang="0">
                  <a:pos x="20" y="6"/>
                </a:cxn>
                <a:cxn ang="0">
                  <a:pos x="18" y="4"/>
                </a:cxn>
                <a:cxn ang="0">
                  <a:pos x="14" y="2"/>
                </a:cxn>
                <a:cxn ang="0">
                  <a:pos x="10" y="0"/>
                </a:cxn>
              </a:cxnLst>
              <a:rect l="0" t="0" r="r" b="b"/>
              <a:pathLst>
                <a:path w="22" h="22">
                  <a:moveTo>
                    <a:pt x="10" y="0"/>
                  </a:moveTo>
                  <a:lnTo>
                    <a:pt x="10" y="0"/>
                  </a:lnTo>
                  <a:lnTo>
                    <a:pt x="6" y="2"/>
                  </a:lnTo>
                  <a:lnTo>
                    <a:pt x="2" y="4"/>
                  </a:lnTo>
                  <a:lnTo>
                    <a:pt x="0" y="6"/>
                  </a:lnTo>
                  <a:lnTo>
                    <a:pt x="0" y="12"/>
                  </a:lnTo>
                  <a:lnTo>
                    <a:pt x="0" y="12"/>
                  </a:lnTo>
                  <a:lnTo>
                    <a:pt x="0" y="16"/>
                  </a:lnTo>
                  <a:lnTo>
                    <a:pt x="2" y="20"/>
                  </a:lnTo>
                  <a:lnTo>
                    <a:pt x="6" y="22"/>
                  </a:lnTo>
                  <a:lnTo>
                    <a:pt x="10" y="22"/>
                  </a:lnTo>
                  <a:lnTo>
                    <a:pt x="10" y="22"/>
                  </a:lnTo>
                  <a:lnTo>
                    <a:pt x="14" y="22"/>
                  </a:lnTo>
                  <a:lnTo>
                    <a:pt x="18" y="20"/>
                  </a:lnTo>
                  <a:lnTo>
                    <a:pt x="20" y="16"/>
                  </a:lnTo>
                  <a:lnTo>
                    <a:pt x="22" y="12"/>
                  </a:lnTo>
                  <a:lnTo>
                    <a:pt x="22" y="12"/>
                  </a:lnTo>
                  <a:lnTo>
                    <a:pt x="20" y="6"/>
                  </a:lnTo>
                  <a:lnTo>
                    <a:pt x="18" y="4"/>
                  </a:lnTo>
                  <a:lnTo>
                    <a:pt x="14" y="2"/>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45" name="Freeform 343"/>
            <p:cNvSpPr/>
            <p:nvPr/>
          </p:nvSpPr>
          <p:spPr bwMode="auto">
            <a:xfrm>
              <a:off x="7640638" y="1212850"/>
              <a:ext cx="34925" cy="34925"/>
            </a:xfrm>
            <a:custGeom>
              <a:avLst/>
              <a:gdLst/>
              <a:ahLst/>
              <a:cxnLst>
                <a:cxn ang="0">
                  <a:pos x="10" y="0"/>
                </a:cxn>
                <a:cxn ang="0">
                  <a:pos x="10" y="0"/>
                </a:cxn>
                <a:cxn ang="0">
                  <a:pos x="6" y="2"/>
                </a:cxn>
                <a:cxn ang="0">
                  <a:pos x="2" y="4"/>
                </a:cxn>
                <a:cxn ang="0">
                  <a:pos x="0" y="6"/>
                </a:cxn>
                <a:cxn ang="0">
                  <a:pos x="0" y="12"/>
                </a:cxn>
                <a:cxn ang="0">
                  <a:pos x="0" y="12"/>
                </a:cxn>
                <a:cxn ang="0">
                  <a:pos x="0" y="16"/>
                </a:cxn>
                <a:cxn ang="0">
                  <a:pos x="2" y="20"/>
                </a:cxn>
                <a:cxn ang="0">
                  <a:pos x="6" y="22"/>
                </a:cxn>
                <a:cxn ang="0">
                  <a:pos x="10" y="22"/>
                </a:cxn>
                <a:cxn ang="0">
                  <a:pos x="10" y="22"/>
                </a:cxn>
                <a:cxn ang="0">
                  <a:pos x="14" y="22"/>
                </a:cxn>
                <a:cxn ang="0">
                  <a:pos x="18" y="20"/>
                </a:cxn>
                <a:cxn ang="0">
                  <a:pos x="20" y="16"/>
                </a:cxn>
                <a:cxn ang="0">
                  <a:pos x="22" y="12"/>
                </a:cxn>
                <a:cxn ang="0">
                  <a:pos x="22" y="12"/>
                </a:cxn>
                <a:cxn ang="0">
                  <a:pos x="20" y="6"/>
                </a:cxn>
                <a:cxn ang="0">
                  <a:pos x="18" y="4"/>
                </a:cxn>
                <a:cxn ang="0">
                  <a:pos x="14" y="2"/>
                </a:cxn>
                <a:cxn ang="0">
                  <a:pos x="10" y="0"/>
                </a:cxn>
              </a:cxnLst>
              <a:rect l="0" t="0" r="r" b="b"/>
              <a:pathLst>
                <a:path w="22" h="22">
                  <a:moveTo>
                    <a:pt x="10" y="0"/>
                  </a:moveTo>
                  <a:lnTo>
                    <a:pt x="10" y="0"/>
                  </a:lnTo>
                  <a:lnTo>
                    <a:pt x="6" y="2"/>
                  </a:lnTo>
                  <a:lnTo>
                    <a:pt x="2" y="4"/>
                  </a:lnTo>
                  <a:lnTo>
                    <a:pt x="0" y="6"/>
                  </a:lnTo>
                  <a:lnTo>
                    <a:pt x="0" y="12"/>
                  </a:lnTo>
                  <a:lnTo>
                    <a:pt x="0" y="12"/>
                  </a:lnTo>
                  <a:lnTo>
                    <a:pt x="0" y="16"/>
                  </a:lnTo>
                  <a:lnTo>
                    <a:pt x="2" y="20"/>
                  </a:lnTo>
                  <a:lnTo>
                    <a:pt x="6" y="22"/>
                  </a:lnTo>
                  <a:lnTo>
                    <a:pt x="10" y="22"/>
                  </a:lnTo>
                  <a:lnTo>
                    <a:pt x="10" y="22"/>
                  </a:lnTo>
                  <a:lnTo>
                    <a:pt x="14" y="22"/>
                  </a:lnTo>
                  <a:lnTo>
                    <a:pt x="18" y="20"/>
                  </a:lnTo>
                  <a:lnTo>
                    <a:pt x="20" y="16"/>
                  </a:lnTo>
                  <a:lnTo>
                    <a:pt x="22" y="12"/>
                  </a:lnTo>
                  <a:lnTo>
                    <a:pt x="22" y="12"/>
                  </a:lnTo>
                  <a:lnTo>
                    <a:pt x="20" y="6"/>
                  </a:lnTo>
                  <a:lnTo>
                    <a:pt x="18" y="4"/>
                  </a:lnTo>
                  <a:lnTo>
                    <a:pt x="14" y="2"/>
                  </a:lnTo>
                  <a:lnTo>
                    <a:pt x="10"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46" name="Freeform 344"/>
            <p:cNvSpPr/>
            <p:nvPr/>
          </p:nvSpPr>
          <p:spPr bwMode="auto">
            <a:xfrm>
              <a:off x="5643563" y="1508125"/>
              <a:ext cx="34925" cy="34925"/>
            </a:xfrm>
            <a:custGeom>
              <a:avLst/>
              <a:gdLst/>
              <a:ahLst/>
              <a:cxnLst>
                <a:cxn ang="0">
                  <a:pos x="12" y="0"/>
                </a:cxn>
                <a:cxn ang="0">
                  <a:pos x="12" y="0"/>
                </a:cxn>
                <a:cxn ang="0">
                  <a:pos x="6" y="0"/>
                </a:cxn>
                <a:cxn ang="0">
                  <a:pos x="4" y="2"/>
                </a:cxn>
                <a:cxn ang="0">
                  <a:pos x="0" y="6"/>
                </a:cxn>
                <a:cxn ang="0">
                  <a:pos x="0" y="10"/>
                </a:cxn>
                <a:cxn ang="0">
                  <a:pos x="0" y="10"/>
                </a:cxn>
                <a:cxn ang="0">
                  <a:pos x="0" y="14"/>
                </a:cxn>
                <a:cxn ang="0">
                  <a:pos x="4" y="18"/>
                </a:cxn>
                <a:cxn ang="0">
                  <a:pos x="6" y="20"/>
                </a:cxn>
                <a:cxn ang="0">
                  <a:pos x="12" y="22"/>
                </a:cxn>
                <a:cxn ang="0">
                  <a:pos x="12" y="22"/>
                </a:cxn>
                <a:cxn ang="0">
                  <a:pos x="16" y="20"/>
                </a:cxn>
                <a:cxn ang="0">
                  <a:pos x="20" y="18"/>
                </a:cxn>
                <a:cxn ang="0">
                  <a:pos x="22" y="14"/>
                </a:cxn>
                <a:cxn ang="0">
                  <a:pos x="22" y="10"/>
                </a:cxn>
                <a:cxn ang="0">
                  <a:pos x="22" y="10"/>
                </a:cxn>
                <a:cxn ang="0">
                  <a:pos x="22" y="6"/>
                </a:cxn>
                <a:cxn ang="0">
                  <a:pos x="20" y="2"/>
                </a:cxn>
                <a:cxn ang="0">
                  <a:pos x="16" y="0"/>
                </a:cxn>
                <a:cxn ang="0">
                  <a:pos x="12" y="0"/>
                </a:cxn>
              </a:cxnLst>
              <a:rect l="0" t="0" r="r" b="b"/>
              <a:pathLst>
                <a:path w="22" h="22">
                  <a:moveTo>
                    <a:pt x="12" y="0"/>
                  </a:moveTo>
                  <a:lnTo>
                    <a:pt x="12" y="0"/>
                  </a:lnTo>
                  <a:lnTo>
                    <a:pt x="6" y="0"/>
                  </a:lnTo>
                  <a:lnTo>
                    <a:pt x="4" y="2"/>
                  </a:lnTo>
                  <a:lnTo>
                    <a:pt x="0" y="6"/>
                  </a:lnTo>
                  <a:lnTo>
                    <a:pt x="0" y="10"/>
                  </a:lnTo>
                  <a:lnTo>
                    <a:pt x="0" y="10"/>
                  </a:lnTo>
                  <a:lnTo>
                    <a:pt x="0" y="14"/>
                  </a:lnTo>
                  <a:lnTo>
                    <a:pt x="4" y="18"/>
                  </a:lnTo>
                  <a:lnTo>
                    <a:pt x="6" y="20"/>
                  </a:lnTo>
                  <a:lnTo>
                    <a:pt x="12" y="22"/>
                  </a:lnTo>
                  <a:lnTo>
                    <a:pt x="12" y="22"/>
                  </a:lnTo>
                  <a:lnTo>
                    <a:pt x="16" y="20"/>
                  </a:lnTo>
                  <a:lnTo>
                    <a:pt x="20" y="18"/>
                  </a:lnTo>
                  <a:lnTo>
                    <a:pt x="22" y="14"/>
                  </a:lnTo>
                  <a:lnTo>
                    <a:pt x="22" y="10"/>
                  </a:lnTo>
                  <a:lnTo>
                    <a:pt x="22" y="10"/>
                  </a:lnTo>
                  <a:lnTo>
                    <a:pt x="22" y="6"/>
                  </a:lnTo>
                  <a:lnTo>
                    <a:pt x="20" y="2"/>
                  </a:lnTo>
                  <a:lnTo>
                    <a:pt x="16" y="0"/>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47" name="Freeform 345"/>
            <p:cNvSpPr/>
            <p:nvPr/>
          </p:nvSpPr>
          <p:spPr bwMode="auto">
            <a:xfrm>
              <a:off x="5643563" y="1508125"/>
              <a:ext cx="34925" cy="34925"/>
            </a:xfrm>
            <a:custGeom>
              <a:avLst/>
              <a:gdLst/>
              <a:ahLst/>
              <a:cxnLst>
                <a:cxn ang="0">
                  <a:pos x="12" y="0"/>
                </a:cxn>
                <a:cxn ang="0">
                  <a:pos x="12" y="0"/>
                </a:cxn>
                <a:cxn ang="0">
                  <a:pos x="6" y="0"/>
                </a:cxn>
                <a:cxn ang="0">
                  <a:pos x="4" y="2"/>
                </a:cxn>
                <a:cxn ang="0">
                  <a:pos x="0" y="6"/>
                </a:cxn>
                <a:cxn ang="0">
                  <a:pos x="0" y="10"/>
                </a:cxn>
                <a:cxn ang="0">
                  <a:pos x="0" y="10"/>
                </a:cxn>
                <a:cxn ang="0">
                  <a:pos x="0" y="14"/>
                </a:cxn>
                <a:cxn ang="0">
                  <a:pos x="4" y="18"/>
                </a:cxn>
                <a:cxn ang="0">
                  <a:pos x="6" y="20"/>
                </a:cxn>
                <a:cxn ang="0">
                  <a:pos x="12" y="22"/>
                </a:cxn>
                <a:cxn ang="0">
                  <a:pos x="12" y="22"/>
                </a:cxn>
                <a:cxn ang="0">
                  <a:pos x="16" y="20"/>
                </a:cxn>
                <a:cxn ang="0">
                  <a:pos x="20" y="18"/>
                </a:cxn>
                <a:cxn ang="0">
                  <a:pos x="22" y="14"/>
                </a:cxn>
                <a:cxn ang="0">
                  <a:pos x="22" y="10"/>
                </a:cxn>
                <a:cxn ang="0">
                  <a:pos x="22" y="10"/>
                </a:cxn>
                <a:cxn ang="0">
                  <a:pos x="22" y="6"/>
                </a:cxn>
                <a:cxn ang="0">
                  <a:pos x="20" y="2"/>
                </a:cxn>
                <a:cxn ang="0">
                  <a:pos x="16" y="0"/>
                </a:cxn>
                <a:cxn ang="0">
                  <a:pos x="12" y="0"/>
                </a:cxn>
              </a:cxnLst>
              <a:rect l="0" t="0" r="r" b="b"/>
              <a:pathLst>
                <a:path w="22" h="22">
                  <a:moveTo>
                    <a:pt x="12" y="0"/>
                  </a:moveTo>
                  <a:lnTo>
                    <a:pt x="12" y="0"/>
                  </a:lnTo>
                  <a:lnTo>
                    <a:pt x="6" y="0"/>
                  </a:lnTo>
                  <a:lnTo>
                    <a:pt x="4" y="2"/>
                  </a:lnTo>
                  <a:lnTo>
                    <a:pt x="0" y="6"/>
                  </a:lnTo>
                  <a:lnTo>
                    <a:pt x="0" y="10"/>
                  </a:lnTo>
                  <a:lnTo>
                    <a:pt x="0" y="10"/>
                  </a:lnTo>
                  <a:lnTo>
                    <a:pt x="0" y="14"/>
                  </a:lnTo>
                  <a:lnTo>
                    <a:pt x="4" y="18"/>
                  </a:lnTo>
                  <a:lnTo>
                    <a:pt x="6" y="20"/>
                  </a:lnTo>
                  <a:lnTo>
                    <a:pt x="12" y="22"/>
                  </a:lnTo>
                  <a:lnTo>
                    <a:pt x="12" y="22"/>
                  </a:lnTo>
                  <a:lnTo>
                    <a:pt x="16" y="20"/>
                  </a:lnTo>
                  <a:lnTo>
                    <a:pt x="20" y="18"/>
                  </a:lnTo>
                  <a:lnTo>
                    <a:pt x="22" y="14"/>
                  </a:lnTo>
                  <a:lnTo>
                    <a:pt x="22" y="10"/>
                  </a:lnTo>
                  <a:lnTo>
                    <a:pt x="22" y="10"/>
                  </a:lnTo>
                  <a:lnTo>
                    <a:pt x="22" y="6"/>
                  </a:lnTo>
                  <a:lnTo>
                    <a:pt x="20" y="2"/>
                  </a:lnTo>
                  <a:lnTo>
                    <a:pt x="16" y="0"/>
                  </a:lnTo>
                  <a:lnTo>
                    <a:pt x="12"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48" name="Freeform 346"/>
            <p:cNvSpPr/>
            <p:nvPr/>
          </p:nvSpPr>
          <p:spPr bwMode="auto">
            <a:xfrm>
              <a:off x="5262563" y="1657350"/>
              <a:ext cx="38100" cy="34925"/>
            </a:xfrm>
            <a:custGeom>
              <a:avLst/>
              <a:gdLst/>
              <a:ahLst/>
              <a:cxnLst>
                <a:cxn ang="0">
                  <a:pos x="12" y="0"/>
                </a:cxn>
                <a:cxn ang="0">
                  <a:pos x="12" y="0"/>
                </a:cxn>
                <a:cxn ang="0">
                  <a:pos x="8" y="2"/>
                </a:cxn>
                <a:cxn ang="0">
                  <a:pos x="4" y="4"/>
                </a:cxn>
                <a:cxn ang="0">
                  <a:pos x="2" y="8"/>
                </a:cxn>
                <a:cxn ang="0">
                  <a:pos x="0" y="12"/>
                </a:cxn>
                <a:cxn ang="0">
                  <a:pos x="0" y="12"/>
                </a:cxn>
                <a:cxn ang="0">
                  <a:pos x="2" y="16"/>
                </a:cxn>
                <a:cxn ang="0">
                  <a:pos x="4" y="20"/>
                </a:cxn>
                <a:cxn ang="0">
                  <a:pos x="8" y="22"/>
                </a:cxn>
                <a:cxn ang="0">
                  <a:pos x="12" y="22"/>
                </a:cxn>
                <a:cxn ang="0">
                  <a:pos x="12" y="22"/>
                </a:cxn>
                <a:cxn ang="0">
                  <a:pos x="16" y="22"/>
                </a:cxn>
                <a:cxn ang="0">
                  <a:pos x="20" y="20"/>
                </a:cxn>
                <a:cxn ang="0">
                  <a:pos x="22" y="16"/>
                </a:cxn>
                <a:cxn ang="0">
                  <a:pos x="24" y="12"/>
                </a:cxn>
                <a:cxn ang="0">
                  <a:pos x="24" y="12"/>
                </a:cxn>
                <a:cxn ang="0">
                  <a:pos x="22" y="8"/>
                </a:cxn>
                <a:cxn ang="0">
                  <a:pos x="20" y="4"/>
                </a:cxn>
                <a:cxn ang="0">
                  <a:pos x="16" y="2"/>
                </a:cxn>
                <a:cxn ang="0">
                  <a:pos x="12" y="0"/>
                </a:cxn>
              </a:cxnLst>
              <a:rect l="0" t="0" r="r" b="b"/>
              <a:pathLst>
                <a:path w="24" h="22">
                  <a:moveTo>
                    <a:pt x="12" y="0"/>
                  </a:moveTo>
                  <a:lnTo>
                    <a:pt x="12" y="0"/>
                  </a:lnTo>
                  <a:lnTo>
                    <a:pt x="8" y="2"/>
                  </a:lnTo>
                  <a:lnTo>
                    <a:pt x="4" y="4"/>
                  </a:lnTo>
                  <a:lnTo>
                    <a:pt x="2" y="8"/>
                  </a:lnTo>
                  <a:lnTo>
                    <a:pt x="0" y="12"/>
                  </a:lnTo>
                  <a:lnTo>
                    <a:pt x="0" y="12"/>
                  </a:lnTo>
                  <a:lnTo>
                    <a:pt x="2" y="16"/>
                  </a:lnTo>
                  <a:lnTo>
                    <a:pt x="4" y="20"/>
                  </a:lnTo>
                  <a:lnTo>
                    <a:pt x="8" y="22"/>
                  </a:lnTo>
                  <a:lnTo>
                    <a:pt x="12" y="22"/>
                  </a:lnTo>
                  <a:lnTo>
                    <a:pt x="12" y="22"/>
                  </a:lnTo>
                  <a:lnTo>
                    <a:pt x="16" y="22"/>
                  </a:lnTo>
                  <a:lnTo>
                    <a:pt x="20" y="20"/>
                  </a:lnTo>
                  <a:lnTo>
                    <a:pt x="22" y="16"/>
                  </a:lnTo>
                  <a:lnTo>
                    <a:pt x="24" y="12"/>
                  </a:lnTo>
                  <a:lnTo>
                    <a:pt x="24" y="12"/>
                  </a:lnTo>
                  <a:lnTo>
                    <a:pt x="22" y="8"/>
                  </a:lnTo>
                  <a:lnTo>
                    <a:pt x="20" y="4"/>
                  </a:lnTo>
                  <a:lnTo>
                    <a:pt x="16" y="2"/>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49" name="Freeform 347"/>
            <p:cNvSpPr/>
            <p:nvPr/>
          </p:nvSpPr>
          <p:spPr bwMode="auto">
            <a:xfrm>
              <a:off x="5262563" y="1657350"/>
              <a:ext cx="38100" cy="34925"/>
            </a:xfrm>
            <a:custGeom>
              <a:avLst/>
              <a:gdLst/>
              <a:ahLst/>
              <a:cxnLst>
                <a:cxn ang="0">
                  <a:pos x="12" y="0"/>
                </a:cxn>
                <a:cxn ang="0">
                  <a:pos x="12" y="0"/>
                </a:cxn>
                <a:cxn ang="0">
                  <a:pos x="8" y="2"/>
                </a:cxn>
                <a:cxn ang="0">
                  <a:pos x="4" y="4"/>
                </a:cxn>
                <a:cxn ang="0">
                  <a:pos x="2" y="8"/>
                </a:cxn>
                <a:cxn ang="0">
                  <a:pos x="0" y="12"/>
                </a:cxn>
                <a:cxn ang="0">
                  <a:pos x="0" y="12"/>
                </a:cxn>
                <a:cxn ang="0">
                  <a:pos x="2" y="16"/>
                </a:cxn>
                <a:cxn ang="0">
                  <a:pos x="4" y="20"/>
                </a:cxn>
                <a:cxn ang="0">
                  <a:pos x="8" y="22"/>
                </a:cxn>
                <a:cxn ang="0">
                  <a:pos x="12" y="22"/>
                </a:cxn>
                <a:cxn ang="0">
                  <a:pos x="12" y="22"/>
                </a:cxn>
                <a:cxn ang="0">
                  <a:pos x="16" y="22"/>
                </a:cxn>
                <a:cxn ang="0">
                  <a:pos x="20" y="20"/>
                </a:cxn>
                <a:cxn ang="0">
                  <a:pos x="22" y="16"/>
                </a:cxn>
                <a:cxn ang="0">
                  <a:pos x="24" y="12"/>
                </a:cxn>
                <a:cxn ang="0">
                  <a:pos x="24" y="12"/>
                </a:cxn>
                <a:cxn ang="0">
                  <a:pos x="22" y="8"/>
                </a:cxn>
                <a:cxn ang="0">
                  <a:pos x="20" y="4"/>
                </a:cxn>
                <a:cxn ang="0">
                  <a:pos x="16" y="2"/>
                </a:cxn>
                <a:cxn ang="0">
                  <a:pos x="12" y="0"/>
                </a:cxn>
              </a:cxnLst>
              <a:rect l="0" t="0" r="r" b="b"/>
              <a:pathLst>
                <a:path w="24" h="22">
                  <a:moveTo>
                    <a:pt x="12" y="0"/>
                  </a:moveTo>
                  <a:lnTo>
                    <a:pt x="12" y="0"/>
                  </a:lnTo>
                  <a:lnTo>
                    <a:pt x="8" y="2"/>
                  </a:lnTo>
                  <a:lnTo>
                    <a:pt x="4" y="4"/>
                  </a:lnTo>
                  <a:lnTo>
                    <a:pt x="2" y="8"/>
                  </a:lnTo>
                  <a:lnTo>
                    <a:pt x="0" y="12"/>
                  </a:lnTo>
                  <a:lnTo>
                    <a:pt x="0" y="12"/>
                  </a:lnTo>
                  <a:lnTo>
                    <a:pt x="2" y="16"/>
                  </a:lnTo>
                  <a:lnTo>
                    <a:pt x="4" y="20"/>
                  </a:lnTo>
                  <a:lnTo>
                    <a:pt x="8" y="22"/>
                  </a:lnTo>
                  <a:lnTo>
                    <a:pt x="12" y="22"/>
                  </a:lnTo>
                  <a:lnTo>
                    <a:pt x="12" y="22"/>
                  </a:lnTo>
                  <a:lnTo>
                    <a:pt x="16" y="22"/>
                  </a:lnTo>
                  <a:lnTo>
                    <a:pt x="20" y="20"/>
                  </a:lnTo>
                  <a:lnTo>
                    <a:pt x="22" y="16"/>
                  </a:lnTo>
                  <a:lnTo>
                    <a:pt x="24" y="12"/>
                  </a:lnTo>
                  <a:lnTo>
                    <a:pt x="24" y="12"/>
                  </a:lnTo>
                  <a:lnTo>
                    <a:pt x="22" y="8"/>
                  </a:lnTo>
                  <a:lnTo>
                    <a:pt x="20" y="4"/>
                  </a:lnTo>
                  <a:lnTo>
                    <a:pt x="16" y="2"/>
                  </a:lnTo>
                  <a:lnTo>
                    <a:pt x="12"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50" name="Freeform 348"/>
            <p:cNvSpPr/>
            <p:nvPr/>
          </p:nvSpPr>
          <p:spPr bwMode="auto">
            <a:xfrm>
              <a:off x="5491163" y="1238250"/>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51" name="Freeform 349"/>
            <p:cNvSpPr/>
            <p:nvPr/>
          </p:nvSpPr>
          <p:spPr bwMode="auto">
            <a:xfrm>
              <a:off x="5491163" y="1238250"/>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52" name="Freeform 350"/>
            <p:cNvSpPr/>
            <p:nvPr/>
          </p:nvSpPr>
          <p:spPr bwMode="auto">
            <a:xfrm>
              <a:off x="6129338" y="1041400"/>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53" name="Freeform 351"/>
            <p:cNvSpPr/>
            <p:nvPr/>
          </p:nvSpPr>
          <p:spPr bwMode="auto">
            <a:xfrm>
              <a:off x="6129338" y="1041400"/>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54" name="Freeform 352"/>
            <p:cNvSpPr/>
            <p:nvPr/>
          </p:nvSpPr>
          <p:spPr bwMode="auto">
            <a:xfrm>
              <a:off x="6405563" y="103187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55" name="Freeform 353"/>
            <p:cNvSpPr/>
            <p:nvPr/>
          </p:nvSpPr>
          <p:spPr bwMode="auto">
            <a:xfrm>
              <a:off x="6405563" y="103187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56" name="Freeform 354"/>
            <p:cNvSpPr/>
            <p:nvPr/>
          </p:nvSpPr>
          <p:spPr bwMode="auto">
            <a:xfrm>
              <a:off x="6789738" y="107632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57" name="Freeform 355"/>
            <p:cNvSpPr/>
            <p:nvPr/>
          </p:nvSpPr>
          <p:spPr bwMode="auto">
            <a:xfrm>
              <a:off x="6789738" y="107632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58" name="Freeform 356"/>
            <p:cNvSpPr/>
            <p:nvPr/>
          </p:nvSpPr>
          <p:spPr bwMode="auto">
            <a:xfrm>
              <a:off x="6637338" y="118427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59" name="Freeform 357"/>
            <p:cNvSpPr/>
            <p:nvPr/>
          </p:nvSpPr>
          <p:spPr bwMode="auto">
            <a:xfrm>
              <a:off x="6637338" y="118427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60" name="Freeform 358"/>
            <p:cNvSpPr/>
            <p:nvPr/>
          </p:nvSpPr>
          <p:spPr bwMode="auto">
            <a:xfrm>
              <a:off x="6656388" y="152082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61" name="Freeform 359"/>
            <p:cNvSpPr/>
            <p:nvPr/>
          </p:nvSpPr>
          <p:spPr bwMode="auto">
            <a:xfrm>
              <a:off x="6656388" y="152082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62" name="Freeform 360"/>
            <p:cNvSpPr/>
            <p:nvPr/>
          </p:nvSpPr>
          <p:spPr bwMode="auto">
            <a:xfrm>
              <a:off x="7367588" y="1558925"/>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63" name="Freeform 361"/>
            <p:cNvSpPr/>
            <p:nvPr/>
          </p:nvSpPr>
          <p:spPr bwMode="auto">
            <a:xfrm>
              <a:off x="7367588" y="1558925"/>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64" name="Freeform 362"/>
            <p:cNvSpPr/>
            <p:nvPr/>
          </p:nvSpPr>
          <p:spPr bwMode="auto">
            <a:xfrm>
              <a:off x="6904038" y="155892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65" name="Freeform 363"/>
            <p:cNvSpPr/>
            <p:nvPr/>
          </p:nvSpPr>
          <p:spPr bwMode="auto">
            <a:xfrm>
              <a:off x="6904038" y="155892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66" name="Freeform 364"/>
            <p:cNvSpPr/>
            <p:nvPr/>
          </p:nvSpPr>
          <p:spPr bwMode="auto">
            <a:xfrm>
              <a:off x="6878638" y="1292225"/>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67" name="Freeform 365"/>
            <p:cNvSpPr/>
            <p:nvPr/>
          </p:nvSpPr>
          <p:spPr bwMode="auto">
            <a:xfrm>
              <a:off x="6878638" y="1292225"/>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68" name="Freeform 366"/>
            <p:cNvSpPr/>
            <p:nvPr/>
          </p:nvSpPr>
          <p:spPr bwMode="auto">
            <a:xfrm>
              <a:off x="7110413" y="1381125"/>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69" name="Freeform 367"/>
            <p:cNvSpPr/>
            <p:nvPr/>
          </p:nvSpPr>
          <p:spPr bwMode="auto">
            <a:xfrm>
              <a:off x="7110413" y="1381125"/>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70" name="Freeform 368"/>
            <p:cNvSpPr/>
            <p:nvPr/>
          </p:nvSpPr>
          <p:spPr bwMode="auto">
            <a:xfrm>
              <a:off x="7821613" y="1149350"/>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71" name="Freeform 369"/>
            <p:cNvSpPr/>
            <p:nvPr/>
          </p:nvSpPr>
          <p:spPr bwMode="auto">
            <a:xfrm>
              <a:off x="7821613" y="1149350"/>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72" name="Freeform 370"/>
            <p:cNvSpPr/>
            <p:nvPr/>
          </p:nvSpPr>
          <p:spPr bwMode="auto">
            <a:xfrm>
              <a:off x="7831138" y="1416050"/>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73" name="Freeform 371"/>
            <p:cNvSpPr/>
            <p:nvPr/>
          </p:nvSpPr>
          <p:spPr bwMode="auto">
            <a:xfrm>
              <a:off x="7831138" y="1416050"/>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74" name="Freeform 372"/>
            <p:cNvSpPr/>
            <p:nvPr/>
          </p:nvSpPr>
          <p:spPr bwMode="auto">
            <a:xfrm>
              <a:off x="7748588" y="1619250"/>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75" name="Freeform 373"/>
            <p:cNvSpPr/>
            <p:nvPr/>
          </p:nvSpPr>
          <p:spPr bwMode="auto">
            <a:xfrm>
              <a:off x="7748588" y="1619250"/>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76" name="Freeform 374"/>
            <p:cNvSpPr/>
            <p:nvPr/>
          </p:nvSpPr>
          <p:spPr bwMode="auto">
            <a:xfrm>
              <a:off x="6122988" y="1771650"/>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77" name="Freeform 375"/>
            <p:cNvSpPr/>
            <p:nvPr/>
          </p:nvSpPr>
          <p:spPr bwMode="auto">
            <a:xfrm>
              <a:off x="6122988" y="1771650"/>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78" name="Freeform 376"/>
            <p:cNvSpPr/>
            <p:nvPr/>
          </p:nvSpPr>
          <p:spPr bwMode="auto">
            <a:xfrm>
              <a:off x="5818188" y="1797050"/>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79" name="Freeform 377"/>
            <p:cNvSpPr/>
            <p:nvPr/>
          </p:nvSpPr>
          <p:spPr bwMode="auto">
            <a:xfrm>
              <a:off x="5818188" y="1797050"/>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80" name="Freeform 378"/>
            <p:cNvSpPr/>
            <p:nvPr/>
          </p:nvSpPr>
          <p:spPr bwMode="auto">
            <a:xfrm>
              <a:off x="3602038" y="167322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81" name="Freeform 379"/>
            <p:cNvSpPr/>
            <p:nvPr/>
          </p:nvSpPr>
          <p:spPr bwMode="auto">
            <a:xfrm>
              <a:off x="3602038" y="167322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82" name="Freeform 380"/>
            <p:cNvSpPr/>
            <p:nvPr/>
          </p:nvSpPr>
          <p:spPr bwMode="auto">
            <a:xfrm>
              <a:off x="3192463" y="1717675"/>
              <a:ext cx="25400" cy="22225"/>
            </a:xfrm>
            <a:custGeom>
              <a:avLst/>
              <a:gdLst/>
              <a:ahLst/>
              <a:cxnLst>
                <a:cxn ang="0">
                  <a:pos x="8" y="0"/>
                </a:cxn>
                <a:cxn ang="0">
                  <a:pos x="8" y="0"/>
                </a:cxn>
                <a:cxn ang="0">
                  <a:pos x="4" y="2"/>
                </a:cxn>
                <a:cxn ang="0">
                  <a:pos x="0" y="8"/>
                </a:cxn>
                <a:cxn ang="0">
                  <a:pos x="0" y="8"/>
                </a:cxn>
                <a:cxn ang="0">
                  <a:pos x="4" y="12"/>
                </a:cxn>
                <a:cxn ang="0">
                  <a:pos x="8" y="14"/>
                </a:cxn>
                <a:cxn ang="0">
                  <a:pos x="8" y="14"/>
                </a:cxn>
                <a:cxn ang="0">
                  <a:pos x="12" y="12"/>
                </a:cxn>
                <a:cxn ang="0">
                  <a:pos x="16" y="8"/>
                </a:cxn>
                <a:cxn ang="0">
                  <a:pos x="16" y="8"/>
                </a:cxn>
                <a:cxn ang="0">
                  <a:pos x="12" y="2"/>
                </a:cxn>
                <a:cxn ang="0">
                  <a:pos x="8" y="0"/>
                </a:cxn>
              </a:cxnLst>
              <a:rect l="0" t="0" r="r" b="b"/>
              <a:pathLst>
                <a:path w="16" h="14">
                  <a:moveTo>
                    <a:pt x="8" y="0"/>
                  </a:moveTo>
                  <a:lnTo>
                    <a:pt x="8" y="0"/>
                  </a:lnTo>
                  <a:lnTo>
                    <a:pt x="4" y="2"/>
                  </a:lnTo>
                  <a:lnTo>
                    <a:pt x="0" y="8"/>
                  </a:lnTo>
                  <a:lnTo>
                    <a:pt x="0" y="8"/>
                  </a:lnTo>
                  <a:lnTo>
                    <a:pt x="4" y="12"/>
                  </a:lnTo>
                  <a:lnTo>
                    <a:pt x="8" y="14"/>
                  </a:lnTo>
                  <a:lnTo>
                    <a:pt x="8" y="14"/>
                  </a:lnTo>
                  <a:lnTo>
                    <a:pt x="12" y="12"/>
                  </a:lnTo>
                  <a:lnTo>
                    <a:pt x="16" y="8"/>
                  </a:lnTo>
                  <a:lnTo>
                    <a:pt x="16" y="8"/>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83" name="Freeform 381"/>
            <p:cNvSpPr/>
            <p:nvPr/>
          </p:nvSpPr>
          <p:spPr bwMode="auto">
            <a:xfrm>
              <a:off x="3192463" y="1717675"/>
              <a:ext cx="25400" cy="22225"/>
            </a:xfrm>
            <a:custGeom>
              <a:avLst/>
              <a:gdLst/>
              <a:ahLst/>
              <a:cxnLst>
                <a:cxn ang="0">
                  <a:pos x="8" y="0"/>
                </a:cxn>
                <a:cxn ang="0">
                  <a:pos x="8" y="0"/>
                </a:cxn>
                <a:cxn ang="0">
                  <a:pos x="4" y="2"/>
                </a:cxn>
                <a:cxn ang="0">
                  <a:pos x="0" y="8"/>
                </a:cxn>
                <a:cxn ang="0">
                  <a:pos x="0" y="8"/>
                </a:cxn>
                <a:cxn ang="0">
                  <a:pos x="4" y="12"/>
                </a:cxn>
                <a:cxn ang="0">
                  <a:pos x="8" y="14"/>
                </a:cxn>
                <a:cxn ang="0">
                  <a:pos x="8" y="14"/>
                </a:cxn>
                <a:cxn ang="0">
                  <a:pos x="12" y="12"/>
                </a:cxn>
                <a:cxn ang="0">
                  <a:pos x="16" y="8"/>
                </a:cxn>
                <a:cxn ang="0">
                  <a:pos x="16" y="8"/>
                </a:cxn>
                <a:cxn ang="0">
                  <a:pos x="12" y="2"/>
                </a:cxn>
                <a:cxn ang="0">
                  <a:pos x="8" y="0"/>
                </a:cxn>
              </a:cxnLst>
              <a:rect l="0" t="0" r="r" b="b"/>
              <a:pathLst>
                <a:path w="16" h="14">
                  <a:moveTo>
                    <a:pt x="8" y="0"/>
                  </a:moveTo>
                  <a:lnTo>
                    <a:pt x="8" y="0"/>
                  </a:lnTo>
                  <a:lnTo>
                    <a:pt x="4" y="2"/>
                  </a:lnTo>
                  <a:lnTo>
                    <a:pt x="0" y="8"/>
                  </a:lnTo>
                  <a:lnTo>
                    <a:pt x="0" y="8"/>
                  </a:lnTo>
                  <a:lnTo>
                    <a:pt x="4" y="12"/>
                  </a:lnTo>
                  <a:lnTo>
                    <a:pt x="8" y="14"/>
                  </a:lnTo>
                  <a:lnTo>
                    <a:pt x="8" y="14"/>
                  </a:lnTo>
                  <a:lnTo>
                    <a:pt x="12" y="12"/>
                  </a:lnTo>
                  <a:lnTo>
                    <a:pt x="16" y="8"/>
                  </a:lnTo>
                  <a:lnTo>
                    <a:pt x="16" y="8"/>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84" name="Freeform 382"/>
            <p:cNvSpPr/>
            <p:nvPr/>
          </p:nvSpPr>
          <p:spPr bwMode="auto">
            <a:xfrm>
              <a:off x="2865438" y="1692275"/>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85" name="Freeform 383"/>
            <p:cNvSpPr/>
            <p:nvPr/>
          </p:nvSpPr>
          <p:spPr bwMode="auto">
            <a:xfrm>
              <a:off x="2865438" y="1692275"/>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86" name="Freeform 384"/>
            <p:cNvSpPr/>
            <p:nvPr/>
          </p:nvSpPr>
          <p:spPr bwMode="auto">
            <a:xfrm>
              <a:off x="3059113" y="1835150"/>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87" name="Freeform 385"/>
            <p:cNvSpPr/>
            <p:nvPr/>
          </p:nvSpPr>
          <p:spPr bwMode="auto">
            <a:xfrm>
              <a:off x="3059113" y="1835150"/>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88" name="Freeform 386"/>
            <p:cNvSpPr/>
            <p:nvPr/>
          </p:nvSpPr>
          <p:spPr bwMode="auto">
            <a:xfrm>
              <a:off x="7446963" y="1174750"/>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89" name="Freeform 387"/>
            <p:cNvSpPr/>
            <p:nvPr/>
          </p:nvSpPr>
          <p:spPr bwMode="auto">
            <a:xfrm>
              <a:off x="7446963" y="1174750"/>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90" name="Freeform 388"/>
            <p:cNvSpPr/>
            <p:nvPr/>
          </p:nvSpPr>
          <p:spPr bwMode="auto">
            <a:xfrm>
              <a:off x="7704138" y="102552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91" name="Freeform 389"/>
            <p:cNvSpPr/>
            <p:nvPr/>
          </p:nvSpPr>
          <p:spPr bwMode="auto">
            <a:xfrm>
              <a:off x="7704138" y="102552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92" name="Freeform 390"/>
            <p:cNvSpPr/>
            <p:nvPr/>
          </p:nvSpPr>
          <p:spPr bwMode="auto">
            <a:xfrm>
              <a:off x="7154863" y="1050925"/>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93" name="Freeform 391"/>
            <p:cNvSpPr/>
            <p:nvPr/>
          </p:nvSpPr>
          <p:spPr bwMode="auto">
            <a:xfrm>
              <a:off x="7154863" y="1050925"/>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94" name="Freeform 392"/>
            <p:cNvSpPr/>
            <p:nvPr/>
          </p:nvSpPr>
          <p:spPr bwMode="auto">
            <a:xfrm>
              <a:off x="7161213" y="1584325"/>
              <a:ext cx="25400"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6" y="8"/>
                </a:cxn>
                <a:cxn ang="0">
                  <a:pos x="16" y="8"/>
                </a:cxn>
                <a:cxn ang="0">
                  <a:pos x="12" y="2"/>
                </a:cxn>
                <a:cxn ang="0">
                  <a:pos x="8" y="0"/>
                </a:cxn>
              </a:cxnLst>
              <a:rect l="0" t="0" r="r" b="b"/>
              <a:pathLst>
                <a:path w="16" h="14">
                  <a:moveTo>
                    <a:pt x="8" y="0"/>
                  </a:moveTo>
                  <a:lnTo>
                    <a:pt x="8" y="0"/>
                  </a:lnTo>
                  <a:lnTo>
                    <a:pt x="2" y="2"/>
                  </a:lnTo>
                  <a:lnTo>
                    <a:pt x="0" y="8"/>
                  </a:lnTo>
                  <a:lnTo>
                    <a:pt x="0" y="8"/>
                  </a:lnTo>
                  <a:lnTo>
                    <a:pt x="2" y="12"/>
                  </a:lnTo>
                  <a:lnTo>
                    <a:pt x="8" y="14"/>
                  </a:lnTo>
                  <a:lnTo>
                    <a:pt x="8" y="14"/>
                  </a:lnTo>
                  <a:lnTo>
                    <a:pt x="12" y="12"/>
                  </a:lnTo>
                  <a:lnTo>
                    <a:pt x="16" y="8"/>
                  </a:lnTo>
                  <a:lnTo>
                    <a:pt x="16" y="8"/>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95" name="Freeform 393"/>
            <p:cNvSpPr/>
            <p:nvPr/>
          </p:nvSpPr>
          <p:spPr bwMode="auto">
            <a:xfrm>
              <a:off x="7161213" y="1584325"/>
              <a:ext cx="25400"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6" y="8"/>
                </a:cxn>
                <a:cxn ang="0">
                  <a:pos x="16" y="8"/>
                </a:cxn>
                <a:cxn ang="0">
                  <a:pos x="12" y="2"/>
                </a:cxn>
                <a:cxn ang="0">
                  <a:pos x="8" y="0"/>
                </a:cxn>
              </a:cxnLst>
              <a:rect l="0" t="0" r="r" b="b"/>
              <a:pathLst>
                <a:path w="16" h="14">
                  <a:moveTo>
                    <a:pt x="8" y="0"/>
                  </a:moveTo>
                  <a:lnTo>
                    <a:pt x="8" y="0"/>
                  </a:lnTo>
                  <a:lnTo>
                    <a:pt x="2" y="2"/>
                  </a:lnTo>
                  <a:lnTo>
                    <a:pt x="0" y="8"/>
                  </a:lnTo>
                  <a:lnTo>
                    <a:pt x="0" y="8"/>
                  </a:lnTo>
                  <a:lnTo>
                    <a:pt x="2" y="12"/>
                  </a:lnTo>
                  <a:lnTo>
                    <a:pt x="8" y="14"/>
                  </a:lnTo>
                  <a:lnTo>
                    <a:pt x="8" y="14"/>
                  </a:lnTo>
                  <a:lnTo>
                    <a:pt x="12" y="12"/>
                  </a:lnTo>
                  <a:lnTo>
                    <a:pt x="16" y="8"/>
                  </a:lnTo>
                  <a:lnTo>
                    <a:pt x="16" y="8"/>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96" name="Freeform 394"/>
            <p:cNvSpPr/>
            <p:nvPr/>
          </p:nvSpPr>
          <p:spPr bwMode="auto">
            <a:xfrm>
              <a:off x="5230813" y="1060450"/>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97" name="Freeform 395"/>
            <p:cNvSpPr/>
            <p:nvPr/>
          </p:nvSpPr>
          <p:spPr bwMode="auto">
            <a:xfrm>
              <a:off x="5230813" y="1060450"/>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98" name="Freeform 396"/>
            <p:cNvSpPr/>
            <p:nvPr/>
          </p:nvSpPr>
          <p:spPr bwMode="auto">
            <a:xfrm>
              <a:off x="5808663" y="1314450"/>
              <a:ext cx="44450" cy="47625"/>
            </a:xfrm>
            <a:custGeom>
              <a:avLst/>
              <a:gdLst/>
              <a:ahLst/>
              <a:cxnLst>
                <a:cxn ang="0">
                  <a:pos x="14" y="0"/>
                </a:cxn>
                <a:cxn ang="0">
                  <a:pos x="14" y="0"/>
                </a:cxn>
                <a:cxn ang="0">
                  <a:pos x="8" y="2"/>
                </a:cxn>
                <a:cxn ang="0">
                  <a:pos x="4" y="4"/>
                </a:cxn>
                <a:cxn ang="0">
                  <a:pos x="0" y="8"/>
                </a:cxn>
                <a:cxn ang="0">
                  <a:pos x="0" y="14"/>
                </a:cxn>
                <a:cxn ang="0">
                  <a:pos x="0" y="14"/>
                </a:cxn>
                <a:cxn ang="0">
                  <a:pos x="0" y="20"/>
                </a:cxn>
                <a:cxn ang="0">
                  <a:pos x="4" y="24"/>
                </a:cxn>
                <a:cxn ang="0">
                  <a:pos x="8" y="28"/>
                </a:cxn>
                <a:cxn ang="0">
                  <a:pos x="14" y="30"/>
                </a:cxn>
                <a:cxn ang="0">
                  <a:pos x="14" y="30"/>
                </a:cxn>
                <a:cxn ang="0">
                  <a:pos x="20" y="28"/>
                </a:cxn>
                <a:cxn ang="0">
                  <a:pos x="24" y="24"/>
                </a:cxn>
                <a:cxn ang="0">
                  <a:pos x="26" y="20"/>
                </a:cxn>
                <a:cxn ang="0">
                  <a:pos x="28" y="14"/>
                </a:cxn>
                <a:cxn ang="0">
                  <a:pos x="28" y="14"/>
                </a:cxn>
                <a:cxn ang="0">
                  <a:pos x="26" y="8"/>
                </a:cxn>
                <a:cxn ang="0">
                  <a:pos x="24" y="4"/>
                </a:cxn>
                <a:cxn ang="0">
                  <a:pos x="20" y="2"/>
                </a:cxn>
                <a:cxn ang="0">
                  <a:pos x="14" y="0"/>
                </a:cxn>
              </a:cxnLst>
              <a:rect l="0" t="0" r="r" b="b"/>
              <a:pathLst>
                <a:path w="28" h="30">
                  <a:moveTo>
                    <a:pt x="14" y="0"/>
                  </a:moveTo>
                  <a:lnTo>
                    <a:pt x="14" y="0"/>
                  </a:lnTo>
                  <a:lnTo>
                    <a:pt x="8" y="2"/>
                  </a:lnTo>
                  <a:lnTo>
                    <a:pt x="4" y="4"/>
                  </a:lnTo>
                  <a:lnTo>
                    <a:pt x="0" y="8"/>
                  </a:lnTo>
                  <a:lnTo>
                    <a:pt x="0" y="14"/>
                  </a:lnTo>
                  <a:lnTo>
                    <a:pt x="0" y="14"/>
                  </a:lnTo>
                  <a:lnTo>
                    <a:pt x="0" y="20"/>
                  </a:lnTo>
                  <a:lnTo>
                    <a:pt x="4" y="24"/>
                  </a:lnTo>
                  <a:lnTo>
                    <a:pt x="8" y="28"/>
                  </a:lnTo>
                  <a:lnTo>
                    <a:pt x="14" y="30"/>
                  </a:lnTo>
                  <a:lnTo>
                    <a:pt x="14" y="30"/>
                  </a:lnTo>
                  <a:lnTo>
                    <a:pt x="20" y="28"/>
                  </a:lnTo>
                  <a:lnTo>
                    <a:pt x="24" y="24"/>
                  </a:lnTo>
                  <a:lnTo>
                    <a:pt x="26" y="20"/>
                  </a:lnTo>
                  <a:lnTo>
                    <a:pt x="28" y="14"/>
                  </a:lnTo>
                  <a:lnTo>
                    <a:pt x="28" y="14"/>
                  </a:lnTo>
                  <a:lnTo>
                    <a:pt x="26" y="8"/>
                  </a:lnTo>
                  <a:lnTo>
                    <a:pt x="24" y="4"/>
                  </a:lnTo>
                  <a:lnTo>
                    <a:pt x="20" y="2"/>
                  </a:lnTo>
                  <a:lnTo>
                    <a:pt x="14"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99" name="Freeform 397"/>
            <p:cNvSpPr/>
            <p:nvPr/>
          </p:nvSpPr>
          <p:spPr bwMode="auto">
            <a:xfrm>
              <a:off x="5808663" y="1314450"/>
              <a:ext cx="44450" cy="47625"/>
            </a:xfrm>
            <a:custGeom>
              <a:avLst/>
              <a:gdLst/>
              <a:ahLst/>
              <a:cxnLst>
                <a:cxn ang="0">
                  <a:pos x="14" y="0"/>
                </a:cxn>
                <a:cxn ang="0">
                  <a:pos x="14" y="0"/>
                </a:cxn>
                <a:cxn ang="0">
                  <a:pos x="8" y="2"/>
                </a:cxn>
                <a:cxn ang="0">
                  <a:pos x="4" y="4"/>
                </a:cxn>
                <a:cxn ang="0">
                  <a:pos x="0" y="8"/>
                </a:cxn>
                <a:cxn ang="0">
                  <a:pos x="0" y="14"/>
                </a:cxn>
                <a:cxn ang="0">
                  <a:pos x="0" y="14"/>
                </a:cxn>
                <a:cxn ang="0">
                  <a:pos x="0" y="20"/>
                </a:cxn>
                <a:cxn ang="0">
                  <a:pos x="4" y="24"/>
                </a:cxn>
                <a:cxn ang="0">
                  <a:pos x="8" y="28"/>
                </a:cxn>
                <a:cxn ang="0">
                  <a:pos x="14" y="30"/>
                </a:cxn>
                <a:cxn ang="0">
                  <a:pos x="14" y="30"/>
                </a:cxn>
                <a:cxn ang="0">
                  <a:pos x="20" y="28"/>
                </a:cxn>
                <a:cxn ang="0">
                  <a:pos x="24" y="24"/>
                </a:cxn>
                <a:cxn ang="0">
                  <a:pos x="26" y="20"/>
                </a:cxn>
                <a:cxn ang="0">
                  <a:pos x="28" y="14"/>
                </a:cxn>
                <a:cxn ang="0">
                  <a:pos x="28" y="14"/>
                </a:cxn>
                <a:cxn ang="0">
                  <a:pos x="26" y="8"/>
                </a:cxn>
                <a:cxn ang="0">
                  <a:pos x="24" y="4"/>
                </a:cxn>
                <a:cxn ang="0">
                  <a:pos x="20" y="2"/>
                </a:cxn>
                <a:cxn ang="0">
                  <a:pos x="14" y="0"/>
                </a:cxn>
              </a:cxnLst>
              <a:rect l="0" t="0" r="r" b="b"/>
              <a:pathLst>
                <a:path w="28" h="30">
                  <a:moveTo>
                    <a:pt x="14" y="0"/>
                  </a:moveTo>
                  <a:lnTo>
                    <a:pt x="14" y="0"/>
                  </a:lnTo>
                  <a:lnTo>
                    <a:pt x="8" y="2"/>
                  </a:lnTo>
                  <a:lnTo>
                    <a:pt x="4" y="4"/>
                  </a:lnTo>
                  <a:lnTo>
                    <a:pt x="0" y="8"/>
                  </a:lnTo>
                  <a:lnTo>
                    <a:pt x="0" y="14"/>
                  </a:lnTo>
                  <a:lnTo>
                    <a:pt x="0" y="14"/>
                  </a:lnTo>
                  <a:lnTo>
                    <a:pt x="0" y="20"/>
                  </a:lnTo>
                  <a:lnTo>
                    <a:pt x="4" y="24"/>
                  </a:lnTo>
                  <a:lnTo>
                    <a:pt x="8" y="28"/>
                  </a:lnTo>
                  <a:lnTo>
                    <a:pt x="14" y="30"/>
                  </a:lnTo>
                  <a:lnTo>
                    <a:pt x="14" y="30"/>
                  </a:lnTo>
                  <a:lnTo>
                    <a:pt x="20" y="28"/>
                  </a:lnTo>
                  <a:lnTo>
                    <a:pt x="24" y="24"/>
                  </a:lnTo>
                  <a:lnTo>
                    <a:pt x="26" y="20"/>
                  </a:lnTo>
                  <a:lnTo>
                    <a:pt x="28" y="14"/>
                  </a:lnTo>
                  <a:lnTo>
                    <a:pt x="28" y="14"/>
                  </a:lnTo>
                  <a:lnTo>
                    <a:pt x="26" y="8"/>
                  </a:lnTo>
                  <a:lnTo>
                    <a:pt x="24" y="4"/>
                  </a:lnTo>
                  <a:lnTo>
                    <a:pt x="20" y="2"/>
                  </a:lnTo>
                  <a:lnTo>
                    <a:pt x="14"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00" name="Freeform 398"/>
            <p:cNvSpPr/>
            <p:nvPr/>
          </p:nvSpPr>
          <p:spPr bwMode="auto">
            <a:xfrm>
              <a:off x="7329488" y="984250"/>
              <a:ext cx="44450" cy="47625"/>
            </a:xfrm>
            <a:custGeom>
              <a:avLst/>
              <a:gdLst/>
              <a:ahLst/>
              <a:cxnLst>
                <a:cxn ang="0">
                  <a:pos x="14" y="0"/>
                </a:cxn>
                <a:cxn ang="0">
                  <a:pos x="14" y="0"/>
                </a:cxn>
                <a:cxn ang="0">
                  <a:pos x="8" y="2"/>
                </a:cxn>
                <a:cxn ang="0">
                  <a:pos x="4" y="4"/>
                </a:cxn>
                <a:cxn ang="0">
                  <a:pos x="0" y="10"/>
                </a:cxn>
                <a:cxn ang="0">
                  <a:pos x="0" y="16"/>
                </a:cxn>
                <a:cxn ang="0">
                  <a:pos x="0" y="16"/>
                </a:cxn>
                <a:cxn ang="0">
                  <a:pos x="0" y="20"/>
                </a:cxn>
                <a:cxn ang="0">
                  <a:pos x="4" y="26"/>
                </a:cxn>
                <a:cxn ang="0">
                  <a:pos x="8" y="28"/>
                </a:cxn>
                <a:cxn ang="0">
                  <a:pos x="14" y="30"/>
                </a:cxn>
                <a:cxn ang="0">
                  <a:pos x="14" y="30"/>
                </a:cxn>
                <a:cxn ang="0">
                  <a:pos x="20" y="28"/>
                </a:cxn>
                <a:cxn ang="0">
                  <a:pos x="24" y="26"/>
                </a:cxn>
                <a:cxn ang="0">
                  <a:pos x="28" y="20"/>
                </a:cxn>
                <a:cxn ang="0">
                  <a:pos x="28" y="16"/>
                </a:cxn>
                <a:cxn ang="0">
                  <a:pos x="28" y="16"/>
                </a:cxn>
                <a:cxn ang="0">
                  <a:pos x="28" y="10"/>
                </a:cxn>
                <a:cxn ang="0">
                  <a:pos x="24" y="4"/>
                </a:cxn>
                <a:cxn ang="0">
                  <a:pos x="20" y="2"/>
                </a:cxn>
                <a:cxn ang="0">
                  <a:pos x="14" y="0"/>
                </a:cxn>
              </a:cxnLst>
              <a:rect l="0" t="0" r="r" b="b"/>
              <a:pathLst>
                <a:path w="28" h="30">
                  <a:moveTo>
                    <a:pt x="14" y="0"/>
                  </a:moveTo>
                  <a:lnTo>
                    <a:pt x="14" y="0"/>
                  </a:lnTo>
                  <a:lnTo>
                    <a:pt x="8" y="2"/>
                  </a:lnTo>
                  <a:lnTo>
                    <a:pt x="4" y="4"/>
                  </a:lnTo>
                  <a:lnTo>
                    <a:pt x="0" y="10"/>
                  </a:lnTo>
                  <a:lnTo>
                    <a:pt x="0" y="16"/>
                  </a:lnTo>
                  <a:lnTo>
                    <a:pt x="0" y="16"/>
                  </a:lnTo>
                  <a:lnTo>
                    <a:pt x="0" y="20"/>
                  </a:lnTo>
                  <a:lnTo>
                    <a:pt x="4" y="26"/>
                  </a:lnTo>
                  <a:lnTo>
                    <a:pt x="8" y="28"/>
                  </a:lnTo>
                  <a:lnTo>
                    <a:pt x="14" y="30"/>
                  </a:lnTo>
                  <a:lnTo>
                    <a:pt x="14" y="30"/>
                  </a:lnTo>
                  <a:lnTo>
                    <a:pt x="20" y="28"/>
                  </a:lnTo>
                  <a:lnTo>
                    <a:pt x="24" y="26"/>
                  </a:lnTo>
                  <a:lnTo>
                    <a:pt x="28" y="20"/>
                  </a:lnTo>
                  <a:lnTo>
                    <a:pt x="28" y="16"/>
                  </a:lnTo>
                  <a:lnTo>
                    <a:pt x="28" y="16"/>
                  </a:lnTo>
                  <a:lnTo>
                    <a:pt x="28" y="10"/>
                  </a:lnTo>
                  <a:lnTo>
                    <a:pt x="24" y="4"/>
                  </a:lnTo>
                  <a:lnTo>
                    <a:pt x="20" y="2"/>
                  </a:lnTo>
                  <a:lnTo>
                    <a:pt x="14"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01" name="Freeform 399"/>
            <p:cNvSpPr/>
            <p:nvPr/>
          </p:nvSpPr>
          <p:spPr bwMode="auto">
            <a:xfrm>
              <a:off x="7329488" y="984250"/>
              <a:ext cx="44450" cy="47625"/>
            </a:xfrm>
            <a:custGeom>
              <a:avLst/>
              <a:gdLst/>
              <a:ahLst/>
              <a:cxnLst>
                <a:cxn ang="0">
                  <a:pos x="14" y="0"/>
                </a:cxn>
                <a:cxn ang="0">
                  <a:pos x="14" y="0"/>
                </a:cxn>
                <a:cxn ang="0">
                  <a:pos x="8" y="2"/>
                </a:cxn>
                <a:cxn ang="0">
                  <a:pos x="4" y="4"/>
                </a:cxn>
                <a:cxn ang="0">
                  <a:pos x="0" y="10"/>
                </a:cxn>
                <a:cxn ang="0">
                  <a:pos x="0" y="16"/>
                </a:cxn>
                <a:cxn ang="0">
                  <a:pos x="0" y="16"/>
                </a:cxn>
                <a:cxn ang="0">
                  <a:pos x="0" y="20"/>
                </a:cxn>
                <a:cxn ang="0">
                  <a:pos x="4" y="26"/>
                </a:cxn>
                <a:cxn ang="0">
                  <a:pos x="8" y="28"/>
                </a:cxn>
                <a:cxn ang="0">
                  <a:pos x="14" y="30"/>
                </a:cxn>
                <a:cxn ang="0">
                  <a:pos x="14" y="30"/>
                </a:cxn>
                <a:cxn ang="0">
                  <a:pos x="20" y="28"/>
                </a:cxn>
                <a:cxn ang="0">
                  <a:pos x="24" y="26"/>
                </a:cxn>
                <a:cxn ang="0">
                  <a:pos x="28" y="20"/>
                </a:cxn>
                <a:cxn ang="0">
                  <a:pos x="28" y="16"/>
                </a:cxn>
                <a:cxn ang="0">
                  <a:pos x="28" y="16"/>
                </a:cxn>
                <a:cxn ang="0">
                  <a:pos x="28" y="10"/>
                </a:cxn>
                <a:cxn ang="0">
                  <a:pos x="24" y="4"/>
                </a:cxn>
                <a:cxn ang="0">
                  <a:pos x="20" y="2"/>
                </a:cxn>
                <a:cxn ang="0">
                  <a:pos x="14" y="0"/>
                </a:cxn>
              </a:cxnLst>
              <a:rect l="0" t="0" r="r" b="b"/>
              <a:pathLst>
                <a:path w="28" h="30">
                  <a:moveTo>
                    <a:pt x="14" y="0"/>
                  </a:moveTo>
                  <a:lnTo>
                    <a:pt x="14" y="0"/>
                  </a:lnTo>
                  <a:lnTo>
                    <a:pt x="8" y="2"/>
                  </a:lnTo>
                  <a:lnTo>
                    <a:pt x="4" y="4"/>
                  </a:lnTo>
                  <a:lnTo>
                    <a:pt x="0" y="10"/>
                  </a:lnTo>
                  <a:lnTo>
                    <a:pt x="0" y="16"/>
                  </a:lnTo>
                  <a:lnTo>
                    <a:pt x="0" y="16"/>
                  </a:lnTo>
                  <a:lnTo>
                    <a:pt x="0" y="20"/>
                  </a:lnTo>
                  <a:lnTo>
                    <a:pt x="4" y="26"/>
                  </a:lnTo>
                  <a:lnTo>
                    <a:pt x="8" y="28"/>
                  </a:lnTo>
                  <a:lnTo>
                    <a:pt x="14" y="30"/>
                  </a:lnTo>
                  <a:lnTo>
                    <a:pt x="14" y="30"/>
                  </a:lnTo>
                  <a:lnTo>
                    <a:pt x="20" y="28"/>
                  </a:lnTo>
                  <a:lnTo>
                    <a:pt x="24" y="26"/>
                  </a:lnTo>
                  <a:lnTo>
                    <a:pt x="28" y="20"/>
                  </a:lnTo>
                  <a:lnTo>
                    <a:pt x="28" y="16"/>
                  </a:lnTo>
                  <a:lnTo>
                    <a:pt x="28" y="16"/>
                  </a:lnTo>
                  <a:lnTo>
                    <a:pt x="28" y="10"/>
                  </a:lnTo>
                  <a:lnTo>
                    <a:pt x="24" y="4"/>
                  </a:lnTo>
                  <a:lnTo>
                    <a:pt x="20" y="2"/>
                  </a:lnTo>
                  <a:lnTo>
                    <a:pt x="14"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02" name="Freeform 400"/>
            <p:cNvSpPr/>
            <p:nvPr/>
          </p:nvSpPr>
          <p:spPr bwMode="auto">
            <a:xfrm>
              <a:off x="4703763" y="1289050"/>
              <a:ext cx="47625" cy="44450"/>
            </a:xfrm>
            <a:custGeom>
              <a:avLst/>
              <a:gdLst/>
              <a:ahLst/>
              <a:cxnLst>
                <a:cxn ang="0">
                  <a:pos x="14" y="0"/>
                </a:cxn>
                <a:cxn ang="0">
                  <a:pos x="14" y="0"/>
                </a:cxn>
                <a:cxn ang="0">
                  <a:pos x="8" y="0"/>
                </a:cxn>
                <a:cxn ang="0">
                  <a:pos x="4" y="4"/>
                </a:cxn>
                <a:cxn ang="0">
                  <a:pos x="2" y="8"/>
                </a:cxn>
                <a:cxn ang="0">
                  <a:pos x="0" y="14"/>
                </a:cxn>
                <a:cxn ang="0">
                  <a:pos x="0" y="14"/>
                </a:cxn>
                <a:cxn ang="0">
                  <a:pos x="2" y="20"/>
                </a:cxn>
                <a:cxn ang="0">
                  <a:pos x="4" y="24"/>
                </a:cxn>
                <a:cxn ang="0">
                  <a:pos x="8" y="28"/>
                </a:cxn>
                <a:cxn ang="0">
                  <a:pos x="14" y="28"/>
                </a:cxn>
                <a:cxn ang="0">
                  <a:pos x="14" y="28"/>
                </a:cxn>
                <a:cxn ang="0">
                  <a:pos x="20" y="28"/>
                </a:cxn>
                <a:cxn ang="0">
                  <a:pos x="24" y="24"/>
                </a:cxn>
                <a:cxn ang="0">
                  <a:pos x="28" y="20"/>
                </a:cxn>
                <a:cxn ang="0">
                  <a:pos x="30" y="14"/>
                </a:cxn>
                <a:cxn ang="0">
                  <a:pos x="30" y="14"/>
                </a:cxn>
                <a:cxn ang="0">
                  <a:pos x="28" y="8"/>
                </a:cxn>
                <a:cxn ang="0">
                  <a:pos x="24" y="4"/>
                </a:cxn>
                <a:cxn ang="0">
                  <a:pos x="20" y="0"/>
                </a:cxn>
                <a:cxn ang="0">
                  <a:pos x="14" y="0"/>
                </a:cxn>
              </a:cxnLst>
              <a:rect l="0" t="0" r="r" b="b"/>
              <a:pathLst>
                <a:path w="30" h="28">
                  <a:moveTo>
                    <a:pt x="14" y="0"/>
                  </a:moveTo>
                  <a:lnTo>
                    <a:pt x="14" y="0"/>
                  </a:lnTo>
                  <a:lnTo>
                    <a:pt x="8" y="0"/>
                  </a:lnTo>
                  <a:lnTo>
                    <a:pt x="4" y="4"/>
                  </a:lnTo>
                  <a:lnTo>
                    <a:pt x="2" y="8"/>
                  </a:lnTo>
                  <a:lnTo>
                    <a:pt x="0" y="14"/>
                  </a:lnTo>
                  <a:lnTo>
                    <a:pt x="0" y="14"/>
                  </a:lnTo>
                  <a:lnTo>
                    <a:pt x="2" y="20"/>
                  </a:lnTo>
                  <a:lnTo>
                    <a:pt x="4" y="24"/>
                  </a:lnTo>
                  <a:lnTo>
                    <a:pt x="8" y="28"/>
                  </a:lnTo>
                  <a:lnTo>
                    <a:pt x="14" y="28"/>
                  </a:lnTo>
                  <a:lnTo>
                    <a:pt x="14" y="28"/>
                  </a:lnTo>
                  <a:lnTo>
                    <a:pt x="20" y="28"/>
                  </a:lnTo>
                  <a:lnTo>
                    <a:pt x="24" y="24"/>
                  </a:lnTo>
                  <a:lnTo>
                    <a:pt x="28" y="20"/>
                  </a:lnTo>
                  <a:lnTo>
                    <a:pt x="30" y="14"/>
                  </a:lnTo>
                  <a:lnTo>
                    <a:pt x="30" y="14"/>
                  </a:lnTo>
                  <a:lnTo>
                    <a:pt x="28" y="8"/>
                  </a:lnTo>
                  <a:lnTo>
                    <a:pt x="24" y="4"/>
                  </a:lnTo>
                  <a:lnTo>
                    <a:pt x="20" y="0"/>
                  </a:lnTo>
                  <a:lnTo>
                    <a:pt x="14"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03" name="Freeform 401"/>
            <p:cNvSpPr/>
            <p:nvPr/>
          </p:nvSpPr>
          <p:spPr bwMode="auto">
            <a:xfrm>
              <a:off x="4703763" y="1289050"/>
              <a:ext cx="47625" cy="44450"/>
            </a:xfrm>
            <a:custGeom>
              <a:avLst/>
              <a:gdLst/>
              <a:ahLst/>
              <a:cxnLst>
                <a:cxn ang="0">
                  <a:pos x="14" y="0"/>
                </a:cxn>
                <a:cxn ang="0">
                  <a:pos x="14" y="0"/>
                </a:cxn>
                <a:cxn ang="0">
                  <a:pos x="8" y="0"/>
                </a:cxn>
                <a:cxn ang="0">
                  <a:pos x="4" y="4"/>
                </a:cxn>
                <a:cxn ang="0">
                  <a:pos x="2" y="8"/>
                </a:cxn>
                <a:cxn ang="0">
                  <a:pos x="0" y="14"/>
                </a:cxn>
                <a:cxn ang="0">
                  <a:pos x="0" y="14"/>
                </a:cxn>
                <a:cxn ang="0">
                  <a:pos x="2" y="20"/>
                </a:cxn>
                <a:cxn ang="0">
                  <a:pos x="4" y="24"/>
                </a:cxn>
                <a:cxn ang="0">
                  <a:pos x="8" y="28"/>
                </a:cxn>
                <a:cxn ang="0">
                  <a:pos x="14" y="28"/>
                </a:cxn>
                <a:cxn ang="0">
                  <a:pos x="14" y="28"/>
                </a:cxn>
                <a:cxn ang="0">
                  <a:pos x="20" y="28"/>
                </a:cxn>
                <a:cxn ang="0">
                  <a:pos x="24" y="24"/>
                </a:cxn>
                <a:cxn ang="0">
                  <a:pos x="28" y="20"/>
                </a:cxn>
                <a:cxn ang="0">
                  <a:pos x="30" y="14"/>
                </a:cxn>
                <a:cxn ang="0">
                  <a:pos x="30" y="14"/>
                </a:cxn>
                <a:cxn ang="0">
                  <a:pos x="28" y="8"/>
                </a:cxn>
                <a:cxn ang="0">
                  <a:pos x="24" y="4"/>
                </a:cxn>
                <a:cxn ang="0">
                  <a:pos x="20" y="0"/>
                </a:cxn>
                <a:cxn ang="0">
                  <a:pos x="14" y="0"/>
                </a:cxn>
              </a:cxnLst>
              <a:rect l="0" t="0" r="r" b="b"/>
              <a:pathLst>
                <a:path w="30" h="28">
                  <a:moveTo>
                    <a:pt x="14" y="0"/>
                  </a:moveTo>
                  <a:lnTo>
                    <a:pt x="14" y="0"/>
                  </a:lnTo>
                  <a:lnTo>
                    <a:pt x="8" y="0"/>
                  </a:lnTo>
                  <a:lnTo>
                    <a:pt x="4" y="4"/>
                  </a:lnTo>
                  <a:lnTo>
                    <a:pt x="2" y="8"/>
                  </a:lnTo>
                  <a:lnTo>
                    <a:pt x="0" y="14"/>
                  </a:lnTo>
                  <a:lnTo>
                    <a:pt x="0" y="14"/>
                  </a:lnTo>
                  <a:lnTo>
                    <a:pt x="2" y="20"/>
                  </a:lnTo>
                  <a:lnTo>
                    <a:pt x="4" y="24"/>
                  </a:lnTo>
                  <a:lnTo>
                    <a:pt x="8" y="28"/>
                  </a:lnTo>
                  <a:lnTo>
                    <a:pt x="14" y="28"/>
                  </a:lnTo>
                  <a:lnTo>
                    <a:pt x="14" y="28"/>
                  </a:lnTo>
                  <a:lnTo>
                    <a:pt x="20" y="28"/>
                  </a:lnTo>
                  <a:lnTo>
                    <a:pt x="24" y="24"/>
                  </a:lnTo>
                  <a:lnTo>
                    <a:pt x="28" y="20"/>
                  </a:lnTo>
                  <a:lnTo>
                    <a:pt x="30" y="14"/>
                  </a:lnTo>
                  <a:lnTo>
                    <a:pt x="30" y="14"/>
                  </a:lnTo>
                  <a:lnTo>
                    <a:pt x="28" y="8"/>
                  </a:lnTo>
                  <a:lnTo>
                    <a:pt x="24" y="4"/>
                  </a:lnTo>
                  <a:lnTo>
                    <a:pt x="20" y="0"/>
                  </a:lnTo>
                  <a:lnTo>
                    <a:pt x="14"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04" name="Freeform 402"/>
            <p:cNvSpPr/>
            <p:nvPr/>
          </p:nvSpPr>
          <p:spPr bwMode="auto">
            <a:xfrm>
              <a:off x="6180138" y="1377950"/>
              <a:ext cx="28575" cy="28575"/>
            </a:xfrm>
            <a:custGeom>
              <a:avLst/>
              <a:gdLst/>
              <a:ahLst/>
              <a:cxnLst>
                <a:cxn ang="0">
                  <a:pos x="10" y="0"/>
                </a:cxn>
                <a:cxn ang="0">
                  <a:pos x="10" y="0"/>
                </a:cxn>
                <a:cxn ang="0">
                  <a:pos x="6" y="0"/>
                </a:cxn>
                <a:cxn ang="0">
                  <a:pos x="2" y="2"/>
                </a:cxn>
                <a:cxn ang="0">
                  <a:pos x="2" y="4"/>
                </a:cxn>
                <a:cxn ang="0">
                  <a:pos x="0" y="8"/>
                </a:cxn>
                <a:cxn ang="0">
                  <a:pos x="0" y="8"/>
                </a:cxn>
                <a:cxn ang="0">
                  <a:pos x="2" y="12"/>
                </a:cxn>
                <a:cxn ang="0">
                  <a:pos x="2" y="14"/>
                </a:cxn>
                <a:cxn ang="0">
                  <a:pos x="6" y="16"/>
                </a:cxn>
                <a:cxn ang="0">
                  <a:pos x="10" y="18"/>
                </a:cxn>
                <a:cxn ang="0">
                  <a:pos x="10" y="18"/>
                </a:cxn>
                <a:cxn ang="0">
                  <a:pos x="12" y="16"/>
                </a:cxn>
                <a:cxn ang="0">
                  <a:pos x="16" y="14"/>
                </a:cxn>
                <a:cxn ang="0">
                  <a:pos x="18" y="12"/>
                </a:cxn>
                <a:cxn ang="0">
                  <a:pos x="18" y="8"/>
                </a:cxn>
                <a:cxn ang="0">
                  <a:pos x="18" y="8"/>
                </a:cxn>
                <a:cxn ang="0">
                  <a:pos x="18" y="4"/>
                </a:cxn>
                <a:cxn ang="0">
                  <a:pos x="16" y="2"/>
                </a:cxn>
                <a:cxn ang="0">
                  <a:pos x="12" y="0"/>
                </a:cxn>
                <a:cxn ang="0">
                  <a:pos x="10" y="0"/>
                </a:cxn>
              </a:cxnLst>
              <a:rect l="0" t="0" r="r" b="b"/>
              <a:pathLst>
                <a:path w="18" h="18">
                  <a:moveTo>
                    <a:pt x="10" y="0"/>
                  </a:moveTo>
                  <a:lnTo>
                    <a:pt x="10" y="0"/>
                  </a:lnTo>
                  <a:lnTo>
                    <a:pt x="6" y="0"/>
                  </a:lnTo>
                  <a:lnTo>
                    <a:pt x="2" y="2"/>
                  </a:lnTo>
                  <a:lnTo>
                    <a:pt x="2" y="4"/>
                  </a:lnTo>
                  <a:lnTo>
                    <a:pt x="0" y="8"/>
                  </a:lnTo>
                  <a:lnTo>
                    <a:pt x="0" y="8"/>
                  </a:lnTo>
                  <a:lnTo>
                    <a:pt x="2" y="12"/>
                  </a:lnTo>
                  <a:lnTo>
                    <a:pt x="2" y="14"/>
                  </a:lnTo>
                  <a:lnTo>
                    <a:pt x="6" y="16"/>
                  </a:lnTo>
                  <a:lnTo>
                    <a:pt x="10" y="18"/>
                  </a:lnTo>
                  <a:lnTo>
                    <a:pt x="10" y="18"/>
                  </a:lnTo>
                  <a:lnTo>
                    <a:pt x="12" y="16"/>
                  </a:lnTo>
                  <a:lnTo>
                    <a:pt x="16" y="14"/>
                  </a:lnTo>
                  <a:lnTo>
                    <a:pt x="18" y="12"/>
                  </a:lnTo>
                  <a:lnTo>
                    <a:pt x="18" y="8"/>
                  </a:lnTo>
                  <a:lnTo>
                    <a:pt x="18" y="8"/>
                  </a:lnTo>
                  <a:lnTo>
                    <a:pt x="18" y="4"/>
                  </a:lnTo>
                  <a:lnTo>
                    <a:pt x="16" y="2"/>
                  </a:lnTo>
                  <a:lnTo>
                    <a:pt x="12" y="0"/>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05" name="Freeform 403"/>
            <p:cNvSpPr/>
            <p:nvPr/>
          </p:nvSpPr>
          <p:spPr bwMode="auto">
            <a:xfrm>
              <a:off x="6180138" y="1377950"/>
              <a:ext cx="28575" cy="28575"/>
            </a:xfrm>
            <a:custGeom>
              <a:avLst/>
              <a:gdLst/>
              <a:ahLst/>
              <a:cxnLst>
                <a:cxn ang="0">
                  <a:pos x="10" y="0"/>
                </a:cxn>
                <a:cxn ang="0">
                  <a:pos x="10" y="0"/>
                </a:cxn>
                <a:cxn ang="0">
                  <a:pos x="6" y="0"/>
                </a:cxn>
                <a:cxn ang="0">
                  <a:pos x="2" y="2"/>
                </a:cxn>
                <a:cxn ang="0">
                  <a:pos x="2" y="4"/>
                </a:cxn>
                <a:cxn ang="0">
                  <a:pos x="0" y="8"/>
                </a:cxn>
                <a:cxn ang="0">
                  <a:pos x="0" y="8"/>
                </a:cxn>
                <a:cxn ang="0">
                  <a:pos x="2" y="12"/>
                </a:cxn>
                <a:cxn ang="0">
                  <a:pos x="2" y="14"/>
                </a:cxn>
                <a:cxn ang="0">
                  <a:pos x="6" y="16"/>
                </a:cxn>
                <a:cxn ang="0">
                  <a:pos x="10" y="18"/>
                </a:cxn>
                <a:cxn ang="0">
                  <a:pos x="10" y="18"/>
                </a:cxn>
                <a:cxn ang="0">
                  <a:pos x="12" y="16"/>
                </a:cxn>
                <a:cxn ang="0">
                  <a:pos x="16" y="14"/>
                </a:cxn>
                <a:cxn ang="0">
                  <a:pos x="18" y="12"/>
                </a:cxn>
                <a:cxn ang="0">
                  <a:pos x="18" y="8"/>
                </a:cxn>
                <a:cxn ang="0">
                  <a:pos x="18" y="8"/>
                </a:cxn>
                <a:cxn ang="0">
                  <a:pos x="18" y="4"/>
                </a:cxn>
                <a:cxn ang="0">
                  <a:pos x="16" y="2"/>
                </a:cxn>
                <a:cxn ang="0">
                  <a:pos x="12" y="0"/>
                </a:cxn>
                <a:cxn ang="0">
                  <a:pos x="10" y="0"/>
                </a:cxn>
              </a:cxnLst>
              <a:rect l="0" t="0" r="r" b="b"/>
              <a:pathLst>
                <a:path w="18" h="18">
                  <a:moveTo>
                    <a:pt x="10" y="0"/>
                  </a:moveTo>
                  <a:lnTo>
                    <a:pt x="10" y="0"/>
                  </a:lnTo>
                  <a:lnTo>
                    <a:pt x="6" y="0"/>
                  </a:lnTo>
                  <a:lnTo>
                    <a:pt x="2" y="2"/>
                  </a:lnTo>
                  <a:lnTo>
                    <a:pt x="2" y="4"/>
                  </a:lnTo>
                  <a:lnTo>
                    <a:pt x="0" y="8"/>
                  </a:lnTo>
                  <a:lnTo>
                    <a:pt x="0" y="8"/>
                  </a:lnTo>
                  <a:lnTo>
                    <a:pt x="2" y="12"/>
                  </a:lnTo>
                  <a:lnTo>
                    <a:pt x="2" y="14"/>
                  </a:lnTo>
                  <a:lnTo>
                    <a:pt x="6" y="16"/>
                  </a:lnTo>
                  <a:lnTo>
                    <a:pt x="10" y="18"/>
                  </a:lnTo>
                  <a:lnTo>
                    <a:pt x="10" y="18"/>
                  </a:lnTo>
                  <a:lnTo>
                    <a:pt x="12" y="16"/>
                  </a:lnTo>
                  <a:lnTo>
                    <a:pt x="16" y="14"/>
                  </a:lnTo>
                  <a:lnTo>
                    <a:pt x="18" y="12"/>
                  </a:lnTo>
                  <a:lnTo>
                    <a:pt x="18" y="8"/>
                  </a:lnTo>
                  <a:lnTo>
                    <a:pt x="18" y="8"/>
                  </a:lnTo>
                  <a:lnTo>
                    <a:pt x="18" y="4"/>
                  </a:lnTo>
                  <a:lnTo>
                    <a:pt x="16" y="2"/>
                  </a:lnTo>
                  <a:lnTo>
                    <a:pt x="12" y="0"/>
                  </a:lnTo>
                  <a:lnTo>
                    <a:pt x="10"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06" name="Freeform 404"/>
            <p:cNvSpPr/>
            <p:nvPr/>
          </p:nvSpPr>
          <p:spPr bwMode="auto">
            <a:xfrm>
              <a:off x="6157913" y="1593850"/>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07" name="Freeform 405"/>
            <p:cNvSpPr/>
            <p:nvPr/>
          </p:nvSpPr>
          <p:spPr bwMode="auto">
            <a:xfrm>
              <a:off x="6157913" y="1593850"/>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08" name="Freeform 407"/>
            <p:cNvSpPr/>
            <p:nvPr/>
          </p:nvSpPr>
          <p:spPr bwMode="auto">
            <a:xfrm>
              <a:off x="6361113" y="158432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09" name="Freeform 408"/>
            <p:cNvSpPr/>
            <p:nvPr/>
          </p:nvSpPr>
          <p:spPr bwMode="auto">
            <a:xfrm>
              <a:off x="6361113" y="158432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10" name="Freeform 411"/>
            <p:cNvSpPr/>
            <p:nvPr/>
          </p:nvSpPr>
          <p:spPr bwMode="auto">
            <a:xfrm>
              <a:off x="5713413" y="1184275"/>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11" name="Freeform 412"/>
            <p:cNvSpPr/>
            <p:nvPr/>
          </p:nvSpPr>
          <p:spPr bwMode="auto">
            <a:xfrm>
              <a:off x="5713413" y="1184275"/>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12" name="Freeform 413"/>
            <p:cNvSpPr/>
            <p:nvPr/>
          </p:nvSpPr>
          <p:spPr bwMode="auto">
            <a:xfrm>
              <a:off x="4989513" y="1139825"/>
              <a:ext cx="53975" cy="53975"/>
            </a:xfrm>
            <a:custGeom>
              <a:avLst/>
              <a:gdLst/>
              <a:ahLst/>
              <a:cxnLst>
                <a:cxn ang="0">
                  <a:pos x="18" y="0"/>
                </a:cxn>
                <a:cxn ang="0">
                  <a:pos x="18" y="0"/>
                </a:cxn>
                <a:cxn ang="0">
                  <a:pos x="12" y="0"/>
                </a:cxn>
                <a:cxn ang="0">
                  <a:pos x="6" y="4"/>
                </a:cxn>
                <a:cxn ang="0">
                  <a:pos x="2" y="10"/>
                </a:cxn>
                <a:cxn ang="0">
                  <a:pos x="0" y="16"/>
                </a:cxn>
                <a:cxn ang="0">
                  <a:pos x="0" y="16"/>
                </a:cxn>
                <a:cxn ang="0">
                  <a:pos x="2" y="22"/>
                </a:cxn>
                <a:cxn ang="0">
                  <a:pos x="6" y="28"/>
                </a:cxn>
                <a:cxn ang="0">
                  <a:pos x="12" y="32"/>
                </a:cxn>
                <a:cxn ang="0">
                  <a:pos x="18" y="34"/>
                </a:cxn>
                <a:cxn ang="0">
                  <a:pos x="18" y="34"/>
                </a:cxn>
                <a:cxn ang="0">
                  <a:pos x="24" y="32"/>
                </a:cxn>
                <a:cxn ang="0">
                  <a:pos x="30" y="28"/>
                </a:cxn>
                <a:cxn ang="0">
                  <a:pos x="34" y="22"/>
                </a:cxn>
                <a:cxn ang="0">
                  <a:pos x="34" y="16"/>
                </a:cxn>
                <a:cxn ang="0">
                  <a:pos x="34" y="16"/>
                </a:cxn>
                <a:cxn ang="0">
                  <a:pos x="34" y="10"/>
                </a:cxn>
                <a:cxn ang="0">
                  <a:pos x="30" y="4"/>
                </a:cxn>
                <a:cxn ang="0">
                  <a:pos x="24" y="0"/>
                </a:cxn>
                <a:cxn ang="0">
                  <a:pos x="18" y="0"/>
                </a:cxn>
              </a:cxnLst>
              <a:rect l="0" t="0" r="r" b="b"/>
              <a:pathLst>
                <a:path w="34" h="34">
                  <a:moveTo>
                    <a:pt x="18" y="0"/>
                  </a:moveTo>
                  <a:lnTo>
                    <a:pt x="18" y="0"/>
                  </a:lnTo>
                  <a:lnTo>
                    <a:pt x="12" y="0"/>
                  </a:lnTo>
                  <a:lnTo>
                    <a:pt x="6" y="4"/>
                  </a:lnTo>
                  <a:lnTo>
                    <a:pt x="2" y="10"/>
                  </a:lnTo>
                  <a:lnTo>
                    <a:pt x="0" y="16"/>
                  </a:lnTo>
                  <a:lnTo>
                    <a:pt x="0" y="16"/>
                  </a:lnTo>
                  <a:lnTo>
                    <a:pt x="2" y="22"/>
                  </a:lnTo>
                  <a:lnTo>
                    <a:pt x="6" y="28"/>
                  </a:lnTo>
                  <a:lnTo>
                    <a:pt x="12" y="32"/>
                  </a:lnTo>
                  <a:lnTo>
                    <a:pt x="18" y="34"/>
                  </a:lnTo>
                  <a:lnTo>
                    <a:pt x="18" y="34"/>
                  </a:lnTo>
                  <a:lnTo>
                    <a:pt x="24" y="32"/>
                  </a:lnTo>
                  <a:lnTo>
                    <a:pt x="30" y="28"/>
                  </a:lnTo>
                  <a:lnTo>
                    <a:pt x="34" y="22"/>
                  </a:lnTo>
                  <a:lnTo>
                    <a:pt x="34" y="16"/>
                  </a:lnTo>
                  <a:lnTo>
                    <a:pt x="34" y="16"/>
                  </a:lnTo>
                  <a:lnTo>
                    <a:pt x="34" y="10"/>
                  </a:lnTo>
                  <a:lnTo>
                    <a:pt x="30" y="4"/>
                  </a:lnTo>
                  <a:lnTo>
                    <a:pt x="24" y="0"/>
                  </a:lnTo>
                  <a:lnTo>
                    <a:pt x="1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13" name="Freeform 414"/>
            <p:cNvSpPr/>
            <p:nvPr/>
          </p:nvSpPr>
          <p:spPr bwMode="auto">
            <a:xfrm>
              <a:off x="4989513" y="1139825"/>
              <a:ext cx="53975" cy="53975"/>
            </a:xfrm>
            <a:custGeom>
              <a:avLst/>
              <a:gdLst/>
              <a:ahLst/>
              <a:cxnLst>
                <a:cxn ang="0">
                  <a:pos x="18" y="0"/>
                </a:cxn>
                <a:cxn ang="0">
                  <a:pos x="18" y="0"/>
                </a:cxn>
                <a:cxn ang="0">
                  <a:pos x="12" y="0"/>
                </a:cxn>
                <a:cxn ang="0">
                  <a:pos x="6" y="4"/>
                </a:cxn>
                <a:cxn ang="0">
                  <a:pos x="2" y="10"/>
                </a:cxn>
                <a:cxn ang="0">
                  <a:pos x="0" y="16"/>
                </a:cxn>
                <a:cxn ang="0">
                  <a:pos x="0" y="16"/>
                </a:cxn>
                <a:cxn ang="0">
                  <a:pos x="2" y="22"/>
                </a:cxn>
                <a:cxn ang="0">
                  <a:pos x="6" y="28"/>
                </a:cxn>
                <a:cxn ang="0">
                  <a:pos x="12" y="32"/>
                </a:cxn>
                <a:cxn ang="0">
                  <a:pos x="18" y="34"/>
                </a:cxn>
                <a:cxn ang="0">
                  <a:pos x="18" y="34"/>
                </a:cxn>
                <a:cxn ang="0">
                  <a:pos x="24" y="32"/>
                </a:cxn>
                <a:cxn ang="0">
                  <a:pos x="30" y="28"/>
                </a:cxn>
                <a:cxn ang="0">
                  <a:pos x="34" y="22"/>
                </a:cxn>
                <a:cxn ang="0">
                  <a:pos x="34" y="16"/>
                </a:cxn>
                <a:cxn ang="0">
                  <a:pos x="34" y="16"/>
                </a:cxn>
                <a:cxn ang="0">
                  <a:pos x="34" y="10"/>
                </a:cxn>
                <a:cxn ang="0">
                  <a:pos x="30" y="4"/>
                </a:cxn>
                <a:cxn ang="0">
                  <a:pos x="24" y="0"/>
                </a:cxn>
                <a:cxn ang="0">
                  <a:pos x="18" y="0"/>
                </a:cxn>
              </a:cxnLst>
              <a:rect l="0" t="0" r="r" b="b"/>
              <a:pathLst>
                <a:path w="34" h="34">
                  <a:moveTo>
                    <a:pt x="18" y="0"/>
                  </a:moveTo>
                  <a:lnTo>
                    <a:pt x="18" y="0"/>
                  </a:lnTo>
                  <a:lnTo>
                    <a:pt x="12" y="0"/>
                  </a:lnTo>
                  <a:lnTo>
                    <a:pt x="6" y="4"/>
                  </a:lnTo>
                  <a:lnTo>
                    <a:pt x="2" y="10"/>
                  </a:lnTo>
                  <a:lnTo>
                    <a:pt x="0" y="16"/>
                  </a:lnTo>
                  <a:lnTo>
                    <a:pt x="0" y="16"/>
                  </a:lnTo>
                  <a:lnTo>
                    <a:pt x="2" y="22"/>
                  </a:lnTo>
                  <a:lnTo>
                    <a:pt x="6" y="28"/>
                  </a:lnTo>
                  <a:lnTo>
                    <a:pt x="12" y="32"/>
                  </a:lnTo>
                  <a:lnTo>
                    <a:pt x="18" y="34"/>
                  </a:lnTo>
                  <a:lnTo>
                    <a:pt x="18" y="34"/>
                  </a:lnTo>
                  <a:lnTo>
                    <a:pt x="24" y="32"/>
                  </a:lnTo>
                  <a:lnTo>
                    <a:pt x="30" y="28"/>
                  </a:lnTo>
                  <a:lnTo>
                    <a:pt x="34" y="22"/>
                  </a:lnTo>
                  <a:lnTo>
                    <a:pt x="34" y="16"/>
                  </a:lnTo>
                  <a:lnTo>
                    <a:pt x="34" y="16"/>
                  </a:lnTo>
                  <a:lnTo>
                    <a:pt x="34" y="10"/>
                  </a:lnTo>
                  <a:lnTo>
                    <a:pt x="30" y="4"/>
                  </a:lnTo>
                  <a:lnTo>
                    <a:pt x="24" y="0"/>
                  </a:lnTo>
                  <a:lnTo>
                    <a:pt x="1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14" name="Freeform 415"/>
            <p:cNvSpPr/>
            <p:nvPr/>
          </p:nvSpPr>
          <p:spPr bwMode="auto">
            <a:xfrm>
              <a:off x="5738813" y="1600200"/>
              <a:ext cx="53975" cy="53975"/>
            </a:xfrm>
            <a:custGeom>
              <a:avLst/>
              <a:gdLst/>
              <a:ahLst/>
              <a:cxnLst>
                <a:cxn ang="0">
                  <a:pos x="16" y="0"/>
                </a:cxn>
                <a:cxn ang="0">
                  <a:pos x="16" y="0"/>
                </a:cxn>
                <a:cxn ang="0">
                  <a:pos x="10" y="2"/>
                </a:cxn>
                <a:cxn ang="0">
                  <a:pos x="4" y="6"/>
                </a:cxn>
                <a:cxn ang="0">
                  <a:pos x="2" y="12"/>
                </a:cxn>
                <a:cxn ang="0">
                  <a:pos x="0" y="18"/>
                </a:cxn>
                <a:cxn ang="0">
                  <a:pos x="0" y="18"/>
                </a:cxn>
                <a:cxn ang="0">
                  <a:pos x="2" y="24"/>
                </a:cxn>
                <a:cxn ang="0">
                  <a:pos x="4" y="30"/>
                </a:cxn>
                <a:cxn ang="0">
                  <a:pos x="10" y="34"/>
                </a:cxn>
                <a:cxn ang="0">
                  <a:pos x="16" y="34"/>
                </a:cxn>
                <a:cxn ang="0">
                  <a:pos x="16" y="34"/>
                </a:cxn>
                <a:cxn ang="0">
                  <a:pos x="24" y="34"/>
                </a:cxn>
                <a:cxn ang="0">
                  <a:pos x="28" y="30"/>
                </a:cxn>
                <a:cxn ang="0">
                  <a:pos x="32" y="24"/>
                </a:cxn>
                <a:cxn ang="0">
                  <a:pos x="34" y="18"/>
                </a:cxn>
                <a:cxn ang="0">
                  <a:pos x="34" y="18"/>
                </a:cxn>
                <a:cxn ang="0">
                  <a:pos x="32" y="12"/>
                </a:cxn>
                <a:cxn ang="0">
                  <a:pos x="28" y="6"/>
                </a:cxn>
                <a:cxn ang="0">
                  <a:pos x="24" y="2"/>
                </a:cxn>
                <a:cxn ang="0">
                  <a:pos x="16" y="0"/>
                </a:cxn>
              </a:cxnLst>
              <a:rect l="0" t="0" r="r" b="b"/>
              <a:pathLst>
                <a:path w="34" h="34">
                  <a:moveTo>
                    <a:pt x="16" y="0"/>
                  </a:moveTo>
                  <a:lnTo>
                    <a:pt x="16" y="0"/>
                  </a:lnTo>
                  <a:lnTo>
                    <a:pt x="10" y="2"/>
                  </a:lnTo>
                  <a:lnTo>
                    <a:pt x="4" y="6"/>
                  </a:lnTo>
                  <a:lnTo>
                    <a:pt x="2" y="12"/>
                  </a:lnTo>
                  <a:lnTo>
                    <a:pt x="0" y="18"/>
                  </a:lnTo>
                  <a:lnTo>
                    <a:pt x="0" y="18"/>
                  </a:lnTo>
                  <a:lnTo>
                    <a:pt x="2" y="24"/>
                  </a:lnTo>
                  <a:lnTo>
                    <a:pt x="4" y="30"/>
                  </a:lnTo>
                  <a:lnTo>
                    <a:pt x="10" y="34"/>
                  </a:lnTo>
                  <a:lnTo>
                    <a:pt x="16" y="34"/>
                  </a:lnTo>
                  <a:lnTo>
                    <a:pt x="16" y="34"/>
                  </a:lnTo>
                  <a:lnTo>
                    <a:pt x="24" y="34"/>
                  </a:lnTo>
                  <a:lnTo>
                    <a:pt x="28" y="30"/>
                  </a:lnTo>
                  <a:lnTo>
                    <a:pt x="32" y="24"/>
                  </a:lnTo>
                  <a:lnTo>
                    <a:pt x="34" y="18"/>
                  </a:lnTo>
                  <a:lnTo>
                    <a:pt x="34" y="18"/>
                  </a:lnTo>
                  <a:lnTo>
                    <a:pt x="32" y="12"/>
                  </a:lnTo>
                  <a:lnTo>
                    <a:pt x="28" y="6"/>
                  </a:lnTo>
                  <a:lnTo>
                    <a:pt x="24" y="2"/>
                  </a:lnTo>
                  <a:lnTo>
                    <a:pt x="1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15" name="Freeform 416"/>
            <p:cNvSpPr/>
            <p:nvPr/>
          </p:nvSpPr>
          <p:spPr bwMode="auto">
            <a:xfrm>
              <a:off x="5738813" y="1600200"/>
              <a:ext cx="53975" cy="53975"/>
            </a:xfrm>
            <a:custGeom>
              <a:avLst/>
              <a:gdLst/>
              <a:ahLst/>
              <a:cxnLst>
                <a:cxn ang="0">
                  <a:pos x="16" y="0"/>
                </a:cxn>
                <a:cxn ang="0">
                  <a:pos x="16" y="0"/>
                </a:cxn>
                <a:cxn ang="0">
                  <a:pos x="10" y="2"/>
                </a:cxn>
                <a:cxn ang="0">
                  <a:pos x="4" y="6"/>
                </a:cxn>
                <a:cxn ang="0">
                  <a:pos x="2" y="12"/>
                </a:cxn>
                <a:cxn ang="0">
                  <a:pos x="0" y="18"/>
                </a:cxn>
                <a:cxn ang="0">
                  <a:pos x="0" y="18"/>
                </a:cxn>
                <a:cxn ang="0">
                  <a:pos x="2" y="24"/>
                </a:cxn>
                <a:cxn ang="0">
                  <a:pos x="4" y="30"/>
                </a:cxn>
                <a:cxn ang="0">
                  <a:pos x="10" y="34"/>
                </a:cxn>
                <a:cxn ang="0">
                  <a:pos x="16" y="34"/>
                </a:cxn>
                <a:cxn ang="0">
                  <a:pos x="16" y="34"/>
                </a:cxn>
                <a:cxn ang="0">
                  <a:pos x="24" y="34"/>
                </a:cxn>
                <a:cxn ang="0">
                  <a:pos x="28" y="30"/>
                </a:cxn>
                <a:cxn ang="0">
                  <a:pos x="32" y="24"/>
                </a:cxn>
                <a:cxn ang="0">
                  <a:pos x="34" y="18"/>
                </a:cxn>
                <a:cxn ang="0">
                  <a:pos x="34" y="18"/>
                </a:cxn>
                <a:cxn ang="0">
                  <a:pos x="32" y="12"/>
                </a:cxn>
                <a:cxn ang="0">
                  <a:pos x="28" y="6"/>
                </a:cxn>
                <a:cxn ang="0">
                  <a:pos x="24" y="2"/>
                </a:cxn>
                <a:cxn ang="0">
                  <a:pos x="16" y="0"/>
                </a:cxn>
              </a:cxnLst>
              <a:rect l="0" t="0" r="r" b="b"/>
              <a:pathLst>
                <a:path w="34" h="34">
                  <a:moveTo>
                    <a:pt x="16" y="0"/>
                  </a:moveTo>
                  <a:lnTo>
                    <a:pt x="16" y="0"/>
                  </a:lnTo>
                  <a:lnTo>
                    <a:pt x="10" y="2"/>
                  </a:lnTo>
                  <a:lnTo>
                    <a:pt x="4" y="6"/>
                  </a:lnTo>
                  <a:lnTo>
                    <a:pt x="2" y="12"/>
                  </a:lnTo>
                  <a:lnTo>
                    <a:pt x="0" y="18"/>
                  </a:lnTo>
                  <a:lnTo>
                    <a:pt x="0" y="18"/>
                  </a:lnTo>
                  <a:lnTo>
                    <a:pt x="2" y="24"/>
                  </a:lnTo>
                  <a:lnTo>
                    <a:pt x="4" y="30"/>
                  </a:lnTo>
                  <a:lnTo>
                    <a:pt x="10" y="34"/>
                  </a:lnTo>
                  <a:lnTo>
                    <a:pt x="16" y="34"/>
                  </a:lnTo>
                  <a:lnTo>
                    <a:pt x="16" y="34"/>
                  </a:lnTo>
                  <a:lnTo>
                    <a:pt x="24" y="34"/>
                  </a:lnTo>
                  <a:lnTo>
                    <a:pt x="28" y="30"/>
                  </a:lnTo>
                  <a:lnTo>
                    <a:pt x="32" y="24"/>
                  </a:lnTo>
                  <a:lnTo>
                    <a:pt x="34" y="18"/>
                  </a:lnTo>
                  <a:lnTo>
                    <a:pt x="34" y="18"/>
                  </a:lnTo>
                  <a:lnTo>
                    <a:pt x="32" y="12"/>
                  </a:lnTo>
                  <a:lnTo>
                    <a:pt x="28" y="6"/>
                  </a:lnTo>
                  <a:lnTo>
                    <a:pt x="24" y="2"/>
                  </a:lnTo>
                  <a:lnTo>
                    <a:pt x="1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16" name="Freeform 417"/>
            <p:cNvSpPr/>
            <p:nvPr/>
          </p:nvSpPr>
          <p:spPr bwMode="auto">
            <a:xfrm>
              <a:off x="4551363" y="119062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17" name="Freeform 418"/>
            <p:cNvSpPr/>
            <p:nvPr/>
          </p:nvSpPr>
          <p:spPr bwMode="auto">
            <a:xfrm>
              <a:off x="4551363" y="119062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18" name="Freeform 419"/>
            <p:cNvSpPr/>
            <p:nvPr/>
          </p:nvSpPr>
          <p:spPr bwMode="auto">
            <a:xfrm>
              <a:off x="4281488" y="1063625"/>
              <a:ext cx="47625" cy="44450"/>
            </a:xfrm>
            <a:custGeom>
              <a:avLst/>
              <a:gdLst/>
              <a:ahLst/>
              <a:cxnLst>
                <a:cxn ang="0">
                  <a:pos x="16" y="0"/>
                </a:cxn>
                <a:cxn ang="0">
                  <a:pos x="16" y="0"/>
                </a:cxn>
                <a:cxn ang="0">
                  <a:pos x="10" y="0"/>
                </a:cxn>
                <a:cxn ang="0">
                  <a:pos x="6" y="4"/>
                </a:cxn>
                <a:cxn ang="0">
                  <a:pos x="2" y="8"/>
                </a:cxn>
                <a:cxn ang="0">
                  <a:pos x="0" y="14"/>
                </a:cxn>
                <a:cxn ang="0">
                  <a:pos x="0" y="14"/>
                </a:cxn>
                <a:cxn ang="0">
                  <a:pos x="2" y="20"/>
                </a:cxn>
                <a:cxn ang="0">
                  <a:pos x="6" y="24"/>
                </a:cxn>
                <a:cxn ang="0">
                  <a:pos x="10" y="28"/>
                </a:cxn>
                <a:cxn ang="0">
                  <a:pos x="16" y="28"/>
                </a:cxn>
                <a:cxn ang="0">
                  <a:pos x="16" y="28"/>
                </a:cxn>
                <a:cxn ang="0">
                  <a:pos x="20" y="28"/>
                </a:cxn>
                <a:cxn ang="0">
                  <a:pos x="26" y="24"/>
                </a:cxn>
                <a:cxn ang="0">
                  <a:pos x="28" y="20"/>
                </a:cxn>
                <a:cxn ang="0">
                  <a:pos x="30" y="14"/>
                </a:cxn>
                <a:cxn ang="0">
                  <a:pos x="30" y="14"/>
                </a:cxn>
                <a:cxn ang="0">
                  <a:pos x="28" y="8"/>
                </a:cxn>
                <a:cxn ang="0">
                  <a:pos x="26" y="4"/>
                </a:cxn>
                <a:cxn ang="0">
                  <a:pos x="20" y="0"/>
                </a:cxn>
                <a:cxn ang="0">
                  <a:pos x="16" y="0"/>
                </a:cxn>
              </a:cxnLst>
              <a:rect l="0" t="0" r="r" b="b"/>
              <a:pathLst>
                <a:path w="30" h="28">
                  <a:moveTo>
                    <a:pt x="16" y="0"/>
                  </a:moveTo>
                  <a:lnTo>
                    <a:pt x="16" y="0"/>
                  </a:lnTo>
                  <a:lnTo>
                    <a:pt x="10" y="0"/>
                  </a:lnTo>
                  <a:lnTo>
                    <a:pt x="6" y="4"/>
                  </a:lnTo>
                  <a:lnTo>
                    <a:pt x="2" y="8"/>
                  </a:lnTo>
                  <a:lnTo>
                    <a:pt x="0" y="14"/>
                  </a:lnTo>
                  <a:lnTo>
                    <a:pt x="0" y="14"/>
                  </a:lnTo>
                  <a:lnTo>
                    <a:pt x="2" y="20"/>
                  </a:lnTo>
                  <a:lnTo>
                    <a:pt x="6" y="24"/>
                  </a:lnTo>
                  <a:lnTo>
                    <a:pt x="10" y="28"/>
                  </a:lnTo>
                  <a:lnTo>
                    <a:pt x="16" y="28"/>
                  </a:lnTo>
                  <a:lnTo>
                    <a:pt x="16" y="28"/>
                  </a:lnTo>
                  <a:lnTo>
                    <a:pt x="20" y="28"/>
                  </a:lnTo>
                  <a:lnTo>
                    <a:pt x="26" y="24"/>
                  </a:lnTo>
                  <a:lnTo>
                    <a:pt x="28" y="20"/>
                  </a:lnTo>
                  <a:lnTo>
                    <a:pt x="30" y="14"/>
                  </a:lnTo>
                  <a:lnTo>
                    <a:pt x="30" y="14"/>
                  </a:lnTo>
                  <a:lnTo>
                    <a:pt x="28" y="8"/>
                  </a:lnTo>
                  <a:lnTo>
                    <a:pt x="26" y="4"/>
                  </a:lnTo>
                  <a:lnTo>
                    <a:pt x="20" y="0"/>
                  </a:lnTo>
                  <a:lnTo>
                    <a:pt x="1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19" name="Freeform 420"/>
            <p:cNvSpPr/>
            <p:nvPr/>
          </p:nvSpPr>
          <p:spPr bwMode="auto">
            <a:xfrm>
              <a:off x="4281488" y="1063625"/>
              <a:ext cx="47625" cy="44450"/>
            </a:xfrm>
            <a:custGeom>
              <a:avLst/>
              <a:gdLst/>
              <a:ahLst/>
              <a:cxnLst>
                <a:cxn ang="0">
                  <a:pos x="16" y="0"/>
                </a:cxn>
                <a:cxn ang="0">
                  <a:pos x="16" y="0"/>
                </a:cxn>
                <a:cxn ang="0">
                  <a:pos x="10" y="0"/>
                </a:cxn>
                <a:cxn ang="0">
                  <a:pos x="6" y="4"/>
                </a:cxn>
                <a:cxn ang="0">
                  <a:pos x="2" y="8"/>
                </a:cxn>
                <a:cxn ang="0">
                  <a:pos x="0" y="14"/>
                </a:cxn>
                <a:cxn ang="0">
                  <a:pos x="0" y="14"/>
                </a:cxn>
                <a:cxn ang="0">
                  <a:pos x="2" y="20"/>
                </a:cxn>
                <a:cxn ang="0">
                  <a:pos x="6" y="24"/>
                </a:cxn>
                <a:cxn ang="0">
                  <a:pos x="10" y="28"/>
                </a:cxn>
                <a:cxn ang="0">
                  <a:pos x="16" y="28"/>
                </a:cxn>
                <a:cxn ang="0">
                  <a:pos x="16" y="28"/>
                </a:cxn>
                <a:cxn ang="0">
                  <a:pos x="20" y="28"/>
                </a:cxn>
                <a:cxn ang="0">
                  <a:pos x="26" y="24"/>
                </a:cxn>
                <a:cxn ang="0">
                  <a:pos x="28" y="20"/>
                </a:cxn>
                <a:cxn ang="0">
                  <a:pos x="30" y="14"/>
                </a:cxn>
                <a:cxn ang="0">
                  <a:pos x="30" y="14"/>
                </a:cxn>
                <a:cxn ang="0">
                  <a:pos x="28" y="8"/>
                </a:cxn>
                <a:cxn ang="0">
                  <a:pos x="26" y="4"/>
                </a:cxn>
                <a:cxn ang="0">
                  <a:pos x="20" y="0"/>
                </a:cxn>
                <a:cxn ang="0">
                  <a:pos x="16" y="0"/>
                </a:cxn>
              </a:cxnLst>
              <a:rect l="0" t="0" r="r" b="b"/>
              <a:pathLst>
                <a:path w="30" h="28">
                  <a:moveTo>
                    <a:pt x="16" y="0"/>
                  </a:moveTo>
                  <a:lnTo>
                    <a:pt x="16" y="0"/>
                  </a:lnTo>
                  <a:lnTo>
                    <a:pt x="10" y="0"/>
                  </a:lnTo>
                  <a:lnTo>
                    <a:pt x="6" y="4"/>
                  </a:lnTo>
                  <a:lnTo>
                    <a:pt x="2" y="8"/>
                  </a:lnTo>
                  <a:lnTo>
                    <a:pt x="0" y="14"/>
                  </a:lnTo>
                  <a:lnTo>
                    <a:pt x="0" y="14"/>
                  </a:lnTo>
                  <a:lnTo>
                    <a:pt x="2" y="20"/>
                  </a:lnTo>
                  <a:lnTo>
                    <a:pt x="6" y="24"/>
                  </a:lnTo>
                  <a:lnTo>
                    <a:pt x="10" y="28"/>
                  </a:lnTo>
                  <a:lnTo>
                    <a:pt x="16" y="28"/>
                  </a:lnTo>
                  <a:lnTo>
                    <a:pt x="16" y="28"/>
                  </a:lnTo>
                  <a:lnTo>
                    <a:pt x="20" y="28"/>
                  </a:lnTo>
                  <a:lnTo>
                    <a:pt x="26" y="24"/>
                  </a:lnTo>
                  <a:lnTo>
                    <a:pt x="28" y="20"/>
                  </a:lnTo>
                  <a:lnTo>
                    <a:pt x="30" y="14"/>
                  </a:lnTo>
                  <a:lnTo>
                    <a:pt x="30" y="14"/>
                  </a:lnTo>
                  <a:lnTo>
                    <a:pt x="28" y="8"/>
                  </a:lnTo>
                  <a:lnTo>
                    <a:pt x="26" y="4"/>
                  </a:lnTo>
                  <a:lnTo>
                    <a:pt x="20" y="0"/>
                  </a:lnTo>
                  <a:lnTo>
                    <a:pt x="1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20" name="Freeform 421"/>
            <p:cNvSpPr/>
            <p:nvPr/>
          </p:nvSpPr>
          <p:spPr bwMode="auto">
            <a:xfrm>
              <a:off x="6507163" y="1019175"/>
              <a:ext cx="47625" cy="44450"/>
            </a:xfrm>
            <a:custGeom>
              <a:avLst/>
              <a:gdLst/>
              <a:ahLst/>
              <a:cxnLst>
                <a:cxn ang="0">
                  <a:pos x="14" y="0"/>
                </a:cxn>
                <a:cxn ang="0">
                  <a:pos x="14" y="0"/>
                </a:cxn>
                <a:cxn ang="0">
                  <a:pos x="8" y="0"/>
                </a:cxn>
                <a:cxn ang="0">
                  <a:pos x="4" y="4"/>
                </a:cxn>
                <a:cxn ang="0">
                  <a:pos x="2" y="8"/>
                </a:cxn>
                <a:cxn ang="0">
                  <a:pos x="0" y="14"/>
                </a:cxn>
                <a:cxn ang="0">
                  <a:pos x="0" y="14"/>
                </a:cxn>
                <a:cxn ang="0">
                  <a:pos x="2" y="20"/>
                </a:cxn>
                <a:cxn ang="0">
                  <a:pos x="4" y="24"/>
                </a:cxn>
                <a:cxn ang="0">
                  <a:pos x="8" y="28"/>
                </a:cxn>
                <a:cxn ang="0">
                  <a:pos x="14" y="28"/>
                </a:cxn>
                <a:cxn ang="0">
                  <a:pos x="14" y="28"/>
                </a:cxn>
                <a:cxn ang="0">
                  <a:pos x="20" y="28"/>
                </a:cxn>
                <a:cxn ang="0">
                  <a:pos x="24" y="24"/>
                </a:cxn>
                <a:cxn ang="0">
                  <a:pos x="28" y="20"/>
                </a:cxn>
                <a:cxn ang="0">
                  <a:pos x="30" y="14"/>
                </a:cxn>
                <a:cxn ang="0">
                  <a:pos x="30" y="14"/>
                </a:cxn>
                <a:cxn ang="0">
                  <a:pos x="28" y="8"/>
                </a:cxn>
                <a:cxn ang="0">
                  <a:pos x="24" y="4"/>
                </a:cxn>
                <a:cxn ang="0">
                  <a:pos x="20" y="0"/>
                </a:cxn>
                <a:cxn ang="0">
                  <a:pos x="14" y="0"/>
                </a:cxn>
              </a:cxnLst>
              <a:rect l="0" t="0" r="r" b="b"/>
              <a:pathLst>
                <a:path w="30" h="28">
                  <a:moveTo>
                    <a:pt x="14" y="0"/>
                  </a:moveTo>
                  <a:lnTo>
                    <a:pt x="14" y="0"/>
                  </a:lnTo>
                  <a:lnTo>
                    <a:pt x="8" y="0"/>
                  </a:lnTo>
                  <a:lnTo>
                    <a:pt x="4" y="4"/>
                  </a:lnTo>
                  <a:lnTo>
                    <a:pt x="2" y="8"/>
                  </a:lnTo>
                  <a:lnTo>
                    <a:pt x="0" y="14"/>
                  </a:lnTo>
                  <a:lnTo>
                    <a:pt x="0" y="14"/>
                  </a:lnTo>
                  <a:lnTo>
                    <a:pt x="2" y="20"/>
                  </a:lnTo>
                  <a:lnTo>
                    <a:pt x="4" y="24"/>
                  </a:lnTo>
                  <a:lnTo>
                    <a:pt x="8" y="28"/>
                  </a:lnTo>
                  <a:lnTo>
                    <a:pt x="14" y="28"/>
                  </a:lnTo>
                  <a:lnTo>
                    <a:pt x="14" y="28"/>
                  </a:lnTo>
                  <a:lnTo>
                    <a:pt x="20" y="28"/>
                  </a:lnTo>
                  <a:lnTo>
                    <a:pt x="24" y="24"/>
                  </a:lnTo>
                  <a:lnTo>
                    <a:pt x="28" y="20"/>
                  </a:lnTo>
                  <a:lnTo>
                    <a:pt x="30" y="14"/>
                  </a:lnTo>
                  <a:lnTo>
                    <a:pt x="30" y="14"/>
                  </a:lnTo>
                  <a:lnTo>
                    <a:pt x="28" y="8"/>
                  </a:lnTo>
                  <a:lnTo>
                    <a:pt x="24" y="4"/>
                  </a:lnTo>
                  <a:lnTo>
                    <a:pt x="20" y="0"/>
                  </a:lnTo>
                  <a:lnTo>
                    <a:pt x="14"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21" name="Freeform 422"/>
            <p:cNvSpPr/>
            <p:nvPr/>
          </p:nvSpPr>
          <p:spPr bwMode="auto">
            <a:xfrm>
              <a:off x="6507163" y="1019175"/>
              <a:ext cx="47625" cy="44450"/>
            </a:xfrm>
            <a:custGeom>
              <a:avLst/>
              <a:gdLst/>
              <a:ahLst/>
              <a:cxnLst>
                <a:cxn ang="0">
                  <a:pos x="14" y="0"/>
                </a:cxn>
                <a:cxn ang="0">
                  <a:pos x="14" y="0"/>
                </a:cxn>
                <a:cxn ang="0">
                  <a:pos x="8" y="0"/>
                </a:cxn>
                <a:cxn ang="0">
                  <a:pos x="4" y="4"/>
                </a:cxn>
                <a:cxn ang="0">
                  <a:pos x="2" y="8"/>
                </a:cxn>
                <a:cxn ang="0">
                  <a:pos x="0" y="14"/>
                </a:cxn>
                <a:cxn ang="0">
                  <a:pos x="0" y="14"/>
                </a:cxn>
                <a:cxn ang="0">
                  <a:pos x="2" y="20"/>
                </a:cxn>
                <a:cxn ang="0">
                  <a:pos x="4" y="24"/>
                </a:cxn>
                <a:cxn ang="0">
                  <a:pos x="8" y="28"/>
                </a:cxn>
                <a:cxn ang="0">
                  <a:pos x="14" y="28"/>
                </a:cxn>
                <a:cxn ang="0">
                  <a:pos x="14" y="28"/>
                </a:cxn>
                <a:cxn ang="0">
                  <a:pos x="20" y="28"/>
                </a:cxn>
                <a:cxn ang="0">
                  <a:pos x="24" y="24"/>
                </a:cxn>
                <a:cxn ang="0">
                  <a:pos x="28" y="20"/>
                </a:cxn>
                <a:cxn ang="0">
                  <a:pos x="30" y="14"/>
                </a:cxn>
                <a:cxn ang="0">
                  <a:pos x="30" y="14"/>
                </a:cxn>
                <a:cxn ang="0">
                  <a:pos x="28" y="8"/>
                </a:cxn>
                <a:cxn ang="0">
                  <a:pos x="24" y="4"/>
                </a:cxn>
                <a:cxn ang="0">
                  <a:pos x="20" y="0"/>
                </a:cxn>
                <a:cxn ang="0">
                  <a:pos x="14" y="0"/>
                </a:cxn>
              </a:cxnLst>
              <a:rect l="0" t="0" r="r" b="b"/>
              <a:pathLst>
                <a:path w="30" h="28">
                  <a:moveTo>
                    <a:pt x="14" y="0"/>
                  </a:moveTo>
                  <a:lnTo>
                    <a:pt x="14" y="0"/>
                  </a:lnTo>
                  <a:lnTo>
                    <a:pt x="8" y="0"/>
                  </a:lnTo>
                  <a:lnTo>
                    <a:pt x="4" y="4"/>
                  </a:lnTo>
                  <a:lnTo>
                    <a:pt x="2" y="8"/>
                  </a:lnTo>
                  <a:lnTo>
                    <a:pt x="0" y="14"/>
                  </a:lnTo>
                  <a:lnTo>
                    <a:pt x="0" y="14"/>
                  </a:lnTo>
                  <a:lnTo>
                    <a:pt x="2" y="20"/>
                  </a:lnTo>
                  <a:lnTo>
                    <a:pt x="4" y="24"/>
                  </a:lnTo>
                  <a:lnTo>
                    <a:pt x="8" y="28"/>
                  </a:lnTo>
                  <a:lnTo>
                    <a:pt x="14" y="28"/>
                  </a:lnTo>
                  <a:lnTo>
                    <a:pt x="14" y="28"/>
                  </a:lnTo>
                  <a:lnTo>
                    <a:pt x="20" y="28"/>
                  </a:lnTo>
                  <a:lnTo>
                    <a:pt x="24" y="24"/>
                  </a:lnTo>
                  <a:lnTo>
                    <a:pt x="28" y="20"/>
                  </a:lnTo>
                  <a:lnTo>
                    <a:pt x="30" y="14"/>
                  </a:lnTo>
                  <a:lnTo>
                    <a:pt x="30" y="14"/>
                  </a:lnTo>
                  <a:lnTo>
                    <a:pt x="28" y="8"/>
                  </a:lnTo>
                  <a:lnTo>
                    <a:pt x="24" y="4"/>
                  </a:lnTo>
                  <a:lnTo>
                    <a:pt x="20" y="0"/>
                  </a:lnTo>
                  <a:lnTo>
                    <a:pt x="14"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22" name="Freeform 423"/>
            <p:cNvSpPr/>
            <p:nvPr/>
          </p:nvSpPr>
          <p:spPr bwMode="auto">
            <a:xfrm>
              <a:off x="6704013" y="1330325"/>
              <a:ext cx="44450" cy="44450"/>
            </a:xfrm>
            <a:custGeom>
              <a:avLst/>
              <a:gdLst/>
              <a:ahLst/>
              <a:cxnLst>
                <a:cxn ang="0">
                  <a:pos x="14" y="0"/>
                </a:cxn>
                <a:cxn ang="0">
                  <a:pos x="14" y="0"/>
                </a:cxn>
                <a:cxn ang="0">
                  <a:pos x="8" y="0"/>
                </a:cxn>
                <a:cxn ang="0">
                  <a:pos x="4" y="4"/>
                </a:cxn>
                <a:cxn ang="0">
                  <a:pos x="0" y="8"/>
                </a:cxn>
                <a:cxn ang="0">
                  <a:pos x="0" y="14"/>
                </a:cxn>
                <a:cxn ang="0">
                  <a:pos x="0" y="14"/>
                </a:cxn>
                <a:cxn ang="0">
                  <a:pos x="0" y="20"/>
                </a:cxn>
                <a:cxn ang="0">
                  <a:pos x="4" y="24"/>
                </a:cxn>
                <a:cxn ang="0">
                  <a:pos x="8" y="28"/>
                </a:cxn>
                <a:cxn ang="0">
                  <a:pos x="14" y="28"/>
                </a:cxn>
                <a:cxn ang="0">
                  <a:pos x="14" y="28"/>
                </a:cxn>
                <a:cxn ang="0">
                  <a:pos x="20" y="28"/>
                </a:cxn>
                <a:cxn ang="0">
                  <a:pos x="24" y="24"/>
                </a:cxn>
                <a:cxn ang="0">
                  <a:pos x="28" y="20"/>
                </a:cxn>
                <a:cxn ang="0">
                  <a:pos x="28" y="14"/>
                </a:cxn>
                <a:cxn ang="0">
                  <a:pos x="28" y="14"/>
                </a:cxn>
                <a:cxn ang="0">
                  <a:pos x="28" y="8"/>
                </a:cxn>
                <a:cxn ang="0">
                  <a:pos x="24" y="4"/>
                </a:cxn>
                <a:cxn ang="0">
                  <a:pos x="20" y="0"/>
                </a:cxn>
                <a:cxn ang="0">
                  <a:pos x="14" y="0"/>
                </a:cxn>
              </a:cxnLst>
              <a:rect l="0" t="0" r="r" b="b"/>
              <a:pathLst>
                <a:path w="28" h="28">
                  <a:moveTo>
                    <a:pt x="14" y="0"/>
                  </a:moveTo>
                  <a:lnTo>
                    <a:pt x="14" y="0"/>
                  </a:lnTo>
                  <a:lnTo>
                    <a:pt x="8" y="0"/>
                  </a:lnTo>
                  <a:lnTo>
                    <a:pt x="4" y="4"/>
                  </a:lnTo>
                  <a:lnTo>
                    <a:pt x="0" y="8"/>
                  </a:lnTo>
                  <a:lnTo>
                    <a:pt x="0" y="14"/>
                  </a:lnTo>
                  <a:lnTo>
                    <a:pt x="0" y="14"/>
                  </a:lnTo>
                  <a:lnTo>
                    <a:pt x="0" y="20"/>
                  </a:lnTo>
                  <a:lnTo>
                    <a:pt x="4" y="24"/>
                  </a:lnTo>
                  <a:lnTo>
                    <a:pt x="8" y="28"/>
                  </a:lnTo>
                  <a:lnTo>
                    <a:pt x="14" y="28"/>
                  </a:lnTo>
                  <a:lnTo>
                    <a:pt x="14" y="28"/>
                  </a:lnTo>
                  <a:lnTo>
                    <a:pt x="20" y="28"/>
                  </a:lnTo>
                  <a:lnTo>
                    <a:pt x="24" y="24"/>
                  </a:lnTo>
                  <a:lnTo>
                    <a:pt x="28" y="20"/>
                  </a:lnTo>
                  <a:lnTo>
                    <a:pt x="28" y="14"/>
                  </a:lnTo>
                  <a:lnTo>
                    <a:pt x="28" y="14"/>
                  </a:lnTo>
                  <a:lnTo>
                    <a:pt x="28" y="8"/>
                  </a:lnTo>
                  <a:lnTo>
                    <a:pt x="24" y="4"/>
                  </a:lnTo>
                  <a:lnTo>
                    <a:pt x="20" y="0"/>
                  </a:lnTo>
                  <a:lnTo>
                    <a:pt x="14"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23" name="Freeform 424"/>
            <p:cNvSpPr/>
            <p:nvPr/>
          </p:nvSpPr>
          <p:spPr bwMode="auto">
            <a:xfrm>
              <a:off x="6704013" y="1330325"/>
              <a:ext cx="44450" cy="44450"/>
            </a:xfrm>
            <a:custGeom>
              <a:avLst/>
              <a:gdLst/>
              <a:ahLst/>
              <a:cxnLst>
                <a:cxn ang="0">
                  <a:pos x="14" y="0"/>
                </a:cxn>
                <a:cxn ang="0">
                  <a:pos x="14" y="0"/>
                </a:cxn>
                <a:cxn ang="0">
                  <a:pos x="8" y="0"/>
                </a:cxn>
                <a:cxn ang="0">
                  <a:pos x="4" y="4"/>
                </a:cxn>
                <a:cxn ang="0">
                  <a:pos x="0" y="8"/>
                </a:cxn>
                <a:cxn ang="0">
                  <a:pos x="0" y="14"/>
                </a:cxn>
                <a:cxn ang="0">
                  <a:pos x="0" y="14"/>
                </a:cxn>
                <a:cxn ang="0">
                  <a:pos x="0" y="20"/>
                </a:cxn>
                <a:cxn ang="0">
                  <a:pos x="4" y="24"/>
                </a:cxn>
                <a:cxn ang="0">
                  <a:pos x="8" y="28"/>
                </a:cxn>
                <a:cxn ang="0">
                  <a:pos x="14" y="28"/>
                </a:cxn>
                <a:cxn ang="0">
                  <a:pos x="14" y="28"/>
                </a:cxn>
                <a:cxn ang="0">
                  <a:pos x="20" y="28"/>
                </a:cxn>
                <a:cxn ang="0">
                  <a:pos x="24" y="24"/>
                </a:cxn>
                <a:cxn ang="0">
                  <a:pos x="28" y="20"/>
                </a:cxn>
                <a:cxn ang="0">
                  <a:pos x="28" y="14"/>
                </a:cxn>
                <a:cxn ang="0">
                  <a:pos x="28" y="14"/>
                </a:cxn>
                <a:cxn ang="0">
                  <a:pos x="28" y="8"/>
                </a:cxn>
                <a:cxn ang="0">
                  <a:pos x="24" y="4"/>
                </a:cxn>
                <a:cxn ang="0">
                  <a:pos x="20" y="0"/>
                </a:cxn>
                <a:cxn ang="0">
                  <a:pos x="14" y="0"/>
                </a:cxn>
              </a:cxnLst>
              <a:rect l="0" t="0" r="r" b="b"/>
              <a:pathLst>
                <a:path w="28" h="28">
                  <a:moveTo>
                    <a:pt x="14" y="0"/>
                  </a:moveTo>
                  <a:lnTo>
                    <a:pt x="14" y="0"/>
                  </a:lnTo>
                  <a:lnTo>
                    <a:pt x="8" y="0"/>
                  </a:lnTo>
                  <a:lnTo>
                    <a:pt x="4" y="4"/>
                  </a:lnTo>
                  <a:lnTo>
                    <a:pt x="0" y="8"/>
                  </a:lnTo>
                  <a:lnTo>
                    <a:pt x="0" y="14"/>
                  </a:lnTo>
                  <a:lnTo>
                    <a:pt x="0" y="14"/>
                  </a:lnTo>
                  <a:lnTo>
                    <a:pt x="0" y="20"/>
                  </a:lnTo>
                  <a:lnTo>
                    <a:pt x="4" y="24"/>
                  </a:lnTo>
                  <a:lnTo>
                    <a:pt x="8" y="28"/>
                  </a:lnTo>
                  <a:lnTo>
                    <a:pt x="14" y="28"/>
                  </a:lnTo>
                  <a:lnTo>
                    <a:pt x="14" y="28"/>
                  </a:lnTo>
                  <a:lnTo>
                    <a:pt x="20" y="28"/>
                  </a:lnTo>
                  <a:lnTo>
                    <a:pt x="24" y="24"/>
                  </a:lnTo>
                  <a:lnTo>
                    <a:pt x="28" y="20"/>
                  </a:lnTo>
                  <a:lnTo>
                    <a:pt x="28" y="14"/>
                  </a:lnTo>
                  <a:lnTo>
                    <a:pt x="28" y="14"/>
                  </a:lnTo>
                  <a:lnTo>
                    <a:pt x="28" y="8"/>
                  </a:lnTo>
                  <a:lnTo>
                    <a:pt x="24" y="4"/>
                  </a:lnTo>
                  <a:lnTo>
                    <a:pt x="20" y="0"/>
                  </a:lnTo>
                  <a:lnTo>
                    <a:pt x="14"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24" name="Freeform 425"/>
            <p:cNvSpPr/>
            <p:nvPr/>
          </p:nvSpPr>
          <p:spPr bwMode="auto">
            <a:xfrm>
              <a:off x="7573963" y="1384300"/>
              <a:ext cx="47625" cy="44450"/>
            </a:xfrm>
            <a:custGeom>
              <a:avLst/>
              <a:gdLst/>
              <a:ahLst/>
              <a:cxnLst>
                <a:cxn ang="0">
                  <a:pos x="16" y="0"/>
                </a:cxn>
                <a:cxn ang="0">
                  <a:pos x="16" y="0"/>
                </a:cxn>
                <a:cxn ang="0">
                  <a:pos x="10" y="0"/>
                </a:cxn>
                <a:cxn ang="0">
                  <a:pos x="4" y="4"/>
                </a:cxn>
                <a:cxn ang="0">
                  <a:pos x="2" y="8"/>
                </a:cxn>
                <a:cxn ang="0">
                  <a:pos x="0" y="14"/>
                </a:cxn>
                <a:cxn ang="0">
                  <a:pos x="0" y="14"/>
                </a:cxn>
                <a:cxn ang="0">
                  <a:pos x="2" y="20"/>
                </a:cxn>
                <a:cxn ang="0">
                  <a:pos x="4" y="24"/>
                </a:cxn>
                <a:cxn ang="0">
                  <a:pos x="10" y="26"/>
                </a:cxn>
                <a:cxn ang="0">
                  <a:pos x="16" y="28"/>
                </a:cxn>
                <a:cxn ang="0">
                  <a:pos x="16" y="28"/>
                </a:cxn>
                <a:cxn ang="0">
                  <a:pos x="20" y="26"/>
                </a:cxn>
                <a:cxn ang="0">
                  <a:pos x="26" y="24"/>
                </a:cxn>
                <a:cxn ang="0">
                  <a:pos x="28" y="20"/>
                </a:cxn>
                <a:cxn ang="0">
                  <a:pos x="30" y="14"/>
                </a:cxn>
                <a:cxn ang="0">
                  <a:pos x="30" y="14"/>
                </a:cxn>
                <a:cxn ang="0">
                  <a:pos x="28" y="8"/>
                </a:cxn>
                <a:cxn ang="0">
                  <a:pos x="26" y="4"/>
                </a:cxn>
                <a:cxn ang="0">
                  <a:pos x="20" y="0"/>
                </a:cxn>
                <a:cxn ang="0">
                  <a:pos x="16" y="0"/>
                </a:cxn>
              </a:cxnLst>
              <a:rect l="0" t="0" r="r" b="b"/>
              <a:pathLst>
                <a:path w="30" h="28">
                  <a:moveTo>
                    <a:pt x="16" y="0"/>
                  </a:moveTo>
                  <a:lnTo>
                    <a:pt x="16" y="0"/>
                  </a:lnTo>
                  <a:lnTo>
                    <a:pt x="10" y="0"/>
                  </a:lnTo>
                  <a:lnTo>
                    <a:pt x="4" y="4"/>
                  </a:lnTo>
                  <a:lnTo>
                    <a:pt x="2" y="8"/>
                  </a:lnTo>
                  <a:lnTo>
                    <a:pt x="0" y="14"/>
                  </a:lnTo>
                  <a:lnTo>
                    <a:pt x="0" y="14"/>
                  </a:lnTo>
                  <a:lnTo>
                    <a:pt x="2" y="20"/>
                  </a:lnTo>
                  <a:lnTo>
                    <a:pt x="4" y="24"/>
                  </a:lnTo>
                  <a:lnTo>
                    <a:pt x="10" y="26"/>
                  </a:lnTo>
                  <a:lnTo>
                    <a:pt x="16" y="28"/>
                  </a:lnTo>
                  <a:lnTo>
                    <a:pt x="16" y="28"/>
                  </a:lnTo>
                  <a:lnTo>
                    <a:pt x="20" y="26"/>
                  </a:lnTo>
                  <a:lnTo>
                    <a:pt x="26" y="24"/>
                  </a:lnTo>
                  <a:lnTo>
                    <a:pt x="28" y="20"/>
                  </a:lnTo>
                  <a:lnTo>
                    <a:pt x="30" y="14"/>
                  </a:lnTo>
                  <a:lnTo>
                    <a:pt x="30" y="14"/>
                  </a:lnTo>
                  <a:lnTo>
                    <a:pt x="28" y="8"/>
                  </a:lnTo>
                  <a:lnTo>
                    <a:pt x="26" y="4"/>
                  </a:lnTo>
                  <a:lnTo>
                    <a:pt x="20" y="0"/>
                  </a:lnTo>
                  <a:lnTo>
                    <a:pt x="1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25" name="Freeform 426"/>
            <p:cNvSpPr/>
            <p:nvPr/>
          </p:nvSpPr>
          <p:spPr bwMode="auto">
            <a:xfrm>
              <a:off x="7573963" y="1384300"/>
              <a:ext cx="47625" cy="44450"/>
            </a:xfrm>
            <a:custGeom>
              <a:avLst/>
              <a:gdLst/>
              <a:ahLst/>
              <a:cxnLst>
                <a:cxn ang="0">
                  <a:pos x="16" y="0"/>
                </a:cxn>
                <a:cxn ang="0">
                  <a:pos x="16" y="0"/>
                </a:cxn>
                <a:cxn ang="0">
                  <a:pos x="10" y="0"/>
                </a:cxn>
                <a:cxn ang="0">
                  <a:pos x="4" y="4"/>
                </a:cxn>
                <a:cxn ang="0">
                  <a:pos x="2" y="8"/>
                </a:cxn>
                <a:cxn ang="0">
                  <a:pos x="0" y="14"/>
                </a:cxn>
                <a:cxn ang="0">
                  <a:pos x="0" y="14"/>
                </a:cxn>
                <a:cxn ang="0">
                  <a:pos x="2" y="20"/>
                </a:cxn>
                <a:cxn ang="0">
                  <a:pos x="4" y="24"/>
                </a:cxn>
                <a:cxn ang="0">
                  <a:pos x="10" y="26"/>
                </a:cxn>
                <a:cxn ang="0">
                  <a:pos x="16" y="28"/>
                </a:cxn>
                <a:cxn ang="0">
                  <a:pos x="16" y="28"/>
                </a:cxn>
                <a:cxn ang="0">
                  <a:pos x="20" y="26"/>
                </a:cxn>
                <a:cxn ang="0">
                  <a:pos x="26" y="24"/>
                </a:cxn>
                <a:cxn ang="0">
                  <a:pos x="28" y="20"/>
                </a:cxn>
                <a:cxn ang="0">
                  <a:pos x="30" y="14"/>
                </a:cxn>
                <a:cxn ang="0">
                  <a:pos x="30" y="14"/>
                </a:cxn>
                <a:cxn ang="0">
                  <a:pos x="28" y="8"/>
                </a:cxn>
                <a:cxn ang="0">
                  <a:pos x="26" y="4"/>
                </a:cxn>
                <a:cxn ang="0">
                  <a:pos x="20" y="0"/>
                </a:cxn>
                <a:cxn ang="0">
                  <a:pos x="16" y="0"/>
                </a:cxn>
              </a:cxnLst>
              <a:rect l="0" t="0" r="r" b="b"/>
              <a:pathLst>
                <a:path w="30" h="28">
                  <a:moveTo>
                    <a:pt x="16" y="0"/>
                  </a:moveTo>
                  <a:lnTo>
                    <a:pt x="16" y="0"/>
                  </a:lnTo>
                  <a:lnTo>
                    <a:pt x="10" y="0"/>
                  </a:lnTo>
                  <a:lnTo>
                    <a:pt x="4" y="4"/>
                  </a:lnTo>
                  <a:lnTo>
                    <a:pt x="2" y="8"/>
                  </a:lnTo>
                  <a:lnTo>
                    <a:pt x="0" y="14"/>
                  </a:lnTo>
                  <a:lnTo>
                    <a:pt x="0" y="14"/>
                  </a:lnTo>
                  <a:lnTo>
                    <a:pt x="2" y="20"/>
                  </a:lnTo>
                  <a:lnTo>
                    <a:pt x="4" y="24"/>
                  </a:lnTo>
                  <a:lnTo>
                    <a:pt x="10" y="26"/>
                  </a:lnTo>
                  <a:lnTo>
                    <a:pt x="16" y="28"/>
                  </a:lnTo>
                  <a:lnTo>
                    <a:pt x="16" y="28"/>
                  </a:lnTo>
                  <a:lnTo>
                    <a:pt x="20" y="26"/>
                  </a:lnTo>
                  <a:lnTo>
                    <a:pt x="26" y="24"/>
                  </a:lnTo>
                  <a:lnTo>
                    <a:pt x="28" y="20"/>
                  </a:lnTo>
                  <a:lnTo>
                    <a:pt x="30" y="14"/>
                  </a:lnTo>
                  <a:lnTo>
                    <a:pt x="30" y="14"/>
                  </a:lnTo>
                  <a:lnTo>
                    <a:pt x="28" y="8"/>
                  </a:lnTo>
                  <a:lnTo>
                    <a:pt x="26" y="4"/>
                  </a:lnTo>
                  <a:lnTo>
                    <a:pt x="20" y="0"/>
                  </a:lnTo>
                  <a:lnTo>
                    <a:pt x="1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26" name="Freeform 427"/>
            <p:cNvSpPr/>
            <p:nvPr/>
          </p:nvSpPr>
          <p:spPr bwMode="auto">
            <a:xfrm>
              <a:off x="7050088" y="1685925"/>
              <a:ext cx="47625" cy="44450"/>
            </a:xfrm>
            <a:custGeom>
              <a:avLst/>
              <a:gdLst/>
              <a:ahLst/>
              <a:cxnLst>
                <a:cxn ang="0">
                  <a:pos x="14" y="0"/>
                </a:cxn>
                <a:cxn ang="0">
                  <a:pos x="14" y="0"/>
                </a:cxn>
                <a:cxn ang="0">
                  <a:pos x="8" y="0"/>
                </a:cxn>
                <a:cxn ang="0">
                  <a:pos x="4" y="4"/>
                </a:cxn>
                <a:cxn ang="0">
                  <a:pos x="2" y="8"/>
                </a:cxn>
                <a:cxn ang="0">
                  <a:pos x="0" y="14"/>
                </a:cxn>
                <a:cxn ang="0">
                  <a:pos x="0" y="14"/>
                </a:cxn>
                <a:cxn ang="0">
                  <a:pos x="2" y="20"/>
                </a:cxn>
                <a:cxn ang="0">
                  <a:pos x="4" y="24"/>
                </a:cxn>
                <a:cxn ang="0">
                  <a:pos x="8" y="28"/>
                </a:cxn>
                <a:cxn ang="0">
                  <a:pos x="14" y="28"/>
                </a:cxn>
                <a:cxn ang="0">
                  <a:pos x="14" y="28"/>
                </a:cxn>
                <a:cxn ang="0">
                  <a:pos x="20" y="28"/>
                </a:cxn>
                <a:cxn ang="0">
                  <a:pos x="24" y="24"/>
                </a:cxn>
                <a:cxn ang="0">
                  <a:pos x="28" y="20"/>
                </a:cxn>
                <a:cxn ang="0">
                  <a:pos x="30" y="14"/>
                </a:cxn>
                <a:cxn ang="0">
                  <a:pos x="30" y="14"/>
                </a:cxn>
                <a:cxn ang="0">
                  <a:pos x="28" y="8"/>
                </a:cxn>
                <a:cxn ang="0">
                  <a:pos x="24" y="4"/>
                </a:cxn>
                <a:cxn ang="0">
                  <a:pos x="20" y="0"/>
                </a:cxn>
                <a:cxn ang="0">
                  <a:pos x="14" y="0"/>
                </a:cxn>
              </a:cxnLst>
              <a:rect l="0" t="0" r="r" b="b"/>
              <a:pathLst>
                <a:path w="30" h="28">
                  <a:moveTo>
                    <a:pt x="14" y="0"/>
                  </a:moveTo>
                  <a:lnTo>
                    <a:pt x="14" y="0"/>
                  </a:lnTo>
                  <a:lnTo>
                    <a:pt x="8" y="0"/>
                  </a:lnTo>
                  <a:lnTo>
                    <a:pt x="4" y="4"/>
                  </a:lnTo>
                  <a:lnTo>
                    <a:pt x="2" y="8"/>
                  </a:lnTo>
                  <a:lnTo>
                    <a:pt x="0" y="14"/>
                  </a:lnTo>
                  <a:lnTo>
                    <a:pt x="0" y="14"/>
                  </a:lnTo>
                  <a:lnTo>
                    <a:pt x="2" y="20"/>
                  </a:lnTo>
                  <a:lnTo>
                    <a:pt x="4" y="24"/>
                  </a:lnTo>
                  <a:lnTo>
                    <a:pt x="8" y="28"/>
                  </a:lnTo>
                  <a:lnTo>
                    <a:pt x="14" y="28"/>
                  </a:lnTo>
                  <a:lnTo>
                    <a:pt x="14" y="28"/>
                  </a:lnTo>
                  <a:lnTo>
                    <a:pt x="20" y="28"/>
                  </a:lnTo>
                  <a:lnTo>
                    <a:pt x="24" y="24"/>
                  </a:lnTo>
                  <a:lnTo>
                    <a:pt x="28" y="20"/>
                  </a:lnTo>
                  <a:lnTo>
                    <a:pt x="30" y="14"/>
                  </a:lnTo>
                  <a:lnTo>
                    <a:pt x="30" y="14"/>
                  </a:lnTo>
                  <a:lnTo>
                    <a:pt x="28" y="8"/>
                  </a:lnTo>
                  <a:lnTo>
                    <a:pt x="24" y="4"/>
                  </a:lnTo>
                  <a:lnTo>
                    <a:pt x="20" y="0"/>
                  </a:lnTo>
                  <a:lnTo>
                    <a:pt x="14"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27" name="Freeform 428"/>
            <p:cNvSpPr/>
            <p:nvPr/>
          </p:nvSpPr>
          <p:spPr bwMode="auto">
            <a:xfrm>
              <a:off x="7050088" y="1685925"/>
              <a:ext cx="47625" cy="44450"/>
            </a:xfrm>
            <a:custGeom>
              <a:avLst/>
              <a:gdLst/>
              <a:ahLst/>
              <a:cxnLst>
                <a:cxn ang="0">
                  <a:pos x="14" y="0"/>
                </a:cxn>
                <a:cxn ang="0">
                  <a:pos x="14" y="0"/>
                </a:cxn>
                <a:cxn ang="0">
                  <a:pos x="8" y="0"/>
                </a:cxn>
                <a:cxn ang="0">
                  <a:pos x="4" y="4"/>
                </a:cxn>
                <a:cxn ang="0">
                  <a:pos x="2" y="8"/>
                </a:cxn>
                <a:cxn ang="0">
                  <a:pos x="0" y="14"/>
                </a:cxn>
                <a:cxn ang="0">
                  <a:pos x="0" y="14"/>
                </a:cxn>
                <a:cxn ang="0">
                  <a:pos x="2" y="20"/>
                </a:cxn>
                <a:cxn ang="0">
                  <a:pos x="4" y="24"/>
                </a:cxn>
                <a:cxn ang="0">
                  <a:pos x="8" y="28"/>
                </a:cxn>
                <a:cxn ang="0">
                  <a:pos x="14" y="28"/>
                </a:cxn>
                <a:cxn ang="0">
                  <a:pos x="14" y="28"/>
                </a:cxn>
                <a:cxn ang="0">
                  <a:pos x="20" y="28"/>
                </a:cxn>
                <a:cxn ang="0">
                  <a:pos x="24" y="24"/>
                </a:cxn>
                <a:cxn ang="0">
                  <a:pos x="28" y="20"/>
                </a:cxn>
                <a:cxn ang="0">
                  <a:pos x="30" y="14"/>
                </a:cxn>
                <a:cxn ang="0">
                  <a:pos x="30" y="14"/>
                </a:cxn>
                <a:cxn ang="0">
                  <a:pos x="28" y="8"/>
                </a:cxn>
                <a:cxn ang="0">
                  <a:pos x="24" y="4"/>
                </a:cxn>
                <a:cxn ang="0">
                  <a:pos x="20" y="0"/>
                </a:cxn>
                <a:cxn ang="0">
                  <a:pos x="14" y="0"/>
                </a:cxn>
              </a:cxnLst>
              <a:rect l="0" t="0" r="r" b="b"/>
              <a:pathLst>
                <a:path w="30" h="28">
                  <a:moveTo>
                    <a:pt x="14" y="0"/>
                  </a:moveTo>
                  <a:lnTo>
                    <a:pt x="14" y="0"/>
                  </a:lnTo>
                  <a:lnTo>
                    <a:pt x="8" y="0"/>
                  </a:lnTo>
                  <a:lnTo>
                    <a:pt x="4" y="4"/>
                  </a:lnTo>
                  <a:lnTo>
                    <a:pt x="2" y="8"/>
                  </a:lnTo>
                  <a:lnTo>
                    <a:pt x="0" y="14"/>
                  </a:lnTo>
                  <a:lnTo>
                    <a:pt x="0" y="14"/>
                  </a:lnTo>
                  <a:lnTo>
                    <a:pt x="2" y="20"/>
                  </a:lnTo>
                  <a:lnTo>
                    <a:pt x="4" y="24"/>
                  </a:lnTo>
                  <a:lnTo>
                    <a:pt x="8" y="28"/>
                  </a:lnTo>
                  <a:lnTo>
                    <a:pt x="14" y="28"/>
                  </a:lnTo>
                  <a:lnTo>
                    <a:pt x="14" y="28"/>
                  </a:lnTo>
                  <a:lnTo>
                    <a:pt x="20" y="28"/>
                  </a:lnTo>
                  <a:lnTo>
                    <a:pt x="24" y="24"/>
                  </a:lnTo>
                  <a:lnTo>
                    <a:pt x="28" y="20"/>
                  </a:lnTo>
                  <a:lnTo>
                    <a:pt x="30" y="14"/>
                  </a:lnTo>
                  <a:lnTo>
                    <a:pt x="30" y="14"/>
                  </a:lnTo>
                  <a:lnTo>
                    <a:pt x="28" y="8"/>
                  </a:lnTo>
                  <a:lnTo>
                    <a:pt x="24" y="4"/>
                  </a:lnTo>
                  <a:lnTo>
                    <a:pt x="20" y="0"/>
                  </a:lnTo>
                  <a:lnTo>
                    <a:pt x="14"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28" name="Freeform 429"/>
            <p:cNvSpPr/>
            <p:nvPr/>
          </p:nvSpPr>
          <p:spPr bwMode="auto">
            <a:xfrm>
              <a:off x="3979863" y="1390650"/>
              <a:ext cx="47625" cy="47625"/>
            </a:xfrm>
            <a:custGeom>
              <a:avLst/>
              <a:gdLst/>
              <a:ahLst/>
              <a:cxnLst>
                <a:cxn ang="0">
                  <a:pos x="14" y="0"/>
                </a:cxn>
                <a:cxn ang="0">
                  <a:pos x="14" y="0"/>
                </a:cxn>
                <a:cxn ang="0">
                  <a:pos x="10" y="2"/>
                </a:cxn>
                <a:cxn ang="0">
                  <a:pos x="4" y="4"/>
                </a:cxn>
                <a:cxn ang="0">
                  <a:pos x="2" y="10"/>
                </a:cxn>
                <a:cxn ang="0">
                  <a:pos x="0" y="16"/>
                </a:cxn>
                <a:cxn ang="0">
                  <a:pos x="0" y="16"/>
                </a:cxn>
                <a:cxn ang="0">
                  <a:pos x="2" y="20"/>
                </a:cxn>
                <a:cxn ang="0">
                  <a:pos x="4" y="26"/>
                </a:cxn>
                <a:cxn ang="0">
                  <a:pos x="10" y="28"/>
                </a:cxn>
                <a:cxn ang="0">
                  <a:pos x="14" y="30"/>
                </a:cxn>
                <a:cxn ang="0">
                  <a:pos x="14" y="30"/>
                </a:cxn>
                <a:cxn ang="0">
                  <a:pos x="20" y="28"/>
                </a:cxn>
                <a:cxn ang="0">
                  <a:pos x="24" y="26"/>
                </a:cxn>
                <a:cxn ang="0">
                  <a:pos x="28" y="20"/>
                </a:cxn>
                <a:cxn ang="0">
                  <a:pos x="30" y="16"/>
                </a:cxn>
                <a:cxn ang="0">
                  <a:pos x="30" y="16"/>
                </a:cxn>
                <a:cxn ang="0">
                  <a:pos x="28" y="10"/>
                </a:cxn>
                <a:cxn ang="0">
                  <a:pos x="24" y="4"/>
                </a:cxn>
                <a:cxn ang="0">
                  <a:pos x="20" y="2"/>
                </a:cxn>
                <a:cxn ang="0">
                  <a:pos x="14" y="0"/>
                </a:cxn>
              </a:cxnLst>
              <a:rect l="0" t="0" r="r" b="b"/>
              <a:pathLst>
                <a:path w="30" h="30">
                  <a:moveTo>
                    <a:pt x="14" y="0"/>
                  </a:moveTo>
                  <a:lnTo>
                    <a:pt x="14" y="0"/>
                  </a:lnTo>
                  <a:lnTo>
                    <a:pt x="10" y="2"/>
                  </a:lnTo>
                  <a:lnTo>
                    <a:pt x="4" y="4"/>
                  </a:lnTo>
                  <a:lnTo>
                    <a:pt x="2" y="10"/>
                  </a:lnTo>
                  <a:lnTo>
                    <a:pt x="0" y="16"/>
                  </a:lnTo>
                  <a:lnTo>
                    <a:pt x="0" y="16"/>
                  </a:lnTo>
                  <a:lnTo>
                    <a:pt x="2" y="20"/>
                  </a:lnTo>
                  <a:lnTo>
                    <a:pt x="4" y="26"/>
                  </a:lnTo>
                  <a:lnTo>
                    <a:pt x="10" y="28"/>
                  </a:lnTo>
                  <a:lnTo>
                    <a:pt x="14" y="30"/>
                  </a:lnTo>
                  <a:lnTo>
                    <a:pt x="14" y="30"/>
                  </a:lnTo>
                  <a:lnTo>
                    <a:pt x="20" y="28"/>
                  </a:lnTo>
                  <a:lnTo>
                    <a:pt x="24" y="26"/>
                  </a:lnTo>
                  <a:lnTo>
                    <a:pt x="28" y="20"/>
                  </a:lnTo>
                  <a:lnTo>
                    <a:pt x="30" y="16"/>
                  </a:lnTo>
                  <a:lnTo>
                    <a:pt x="30" y="16"/>
                  </a:lnTo>
                  <a:lnTo>
                    <a:pt x="28" y="10"/>
                  </a:lnTo>
                  <a:lnTo>
                    <a:pt x="24" y="4"/>
                  </a:lnTo>
                  <a:lnTo>
                    <a:pt x="20" y="2"/>
                  </a:lnTo>
                  <a:lnTo>
                    <a:pt x="14"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29" name="Freeform 430"/>
            <p:cNvSpPr/>
            <p:nvPr/>
          </p:nvSpPr>
          <p:spPr bwMode="auto">
            <a:xfrm>
              <a:off x="3979863" y="1390650"/>
              <a:ext cx="47625" cy="47625"/>
            </a:xfrm>
            <a:custGeom>
              <a:avLst/>
              <a:gdLst/>
              <a:ahLst/>
              <a:cxnLst>
                <a:cxn ang="0">
                  <a:pos x="14" y="0"/>
                </a:cxn>
                <a:cxn ang="0">
                  <a:pos x="14" y="0"/>
                </a:cxn>
                <a:cxn ang="0">
                  <a:pos x="10" y="2"/>
                </a:cxn>
                <a:cxn ang="0">
                  <a:pos x="4" y="4"/>
                </a:cxn>
                <a:cxn ang="0">
                  <a:pos x="2" y="10"/>
                </a:cxn>
                <a:cxn ang="0">
                  <a:pos x="0" y="16"/>
                </a:cxn>
                <a:cxn ang="0">
                  <a:pos x="0" y="16"/>
                </a:cxn>
                <a:cxn ang="0">
                  <a:pos x="2" y="20"/>
                </a:cxn>
                <a:cxn ang="0">
                  <a:pos x="4" y="26"/>
                </a:cxn>
                <a:cxn ang="0">
                  <a:pos x="10" y="28"/>
                </a:cxn>
                <a:cxn ang="0">
                  <a:pos x="14" y="30"/>
                </a:cxn>
                <a:cxn ang="0">
                  <a:pos x="14" y="30"/>
                </a:cxn>
                <a:cxn ang="0">
                  <a:pos x="20" y="28"/>
                </a:cxn>
                <a:cxn ang="0">
                  <a:pos x="24" y="26"/>
                </a:cxn>
                <a:cxn ang="0">
                  <a:pos x="28" y="20"/>
                </a:cxn>
                <a:cxn ang="0">
                  <a:pos x="30" y="16"/>
                </a:cxn>
                <a:cxn ang="0">
                  <a:pos x="30" y="16"/>
                </a:cxn>
                <a:cxn ang="0">
                  <a:pos x="28" y="10"/>
                </a:cxn>
                <a:cxn ang="0">
                  <a:pos x="24" y="4"/>
                </a:cxn>
                <a:cxn ang="0">
                  <a:pos x="20" y="2"/>
                </a:cxn>
                <a:cxn ang="0">
                  <a:pos x="14" y="0"/>
                </a:cxn>
              </a:cxnLst>
              <a:rect l="0" t="0" r="r" b="b"/>
              <a:pathLst>
                <a:path w="30" h="30">
                  <a:moveTo>
                    <a:pt x="14" y="0"/>
                  </a:moveTo>
                  <a:lnTo>
                    <a:pt x="14" y="0"/>
                  </a:lnTo>
                  <a:lnTo>
                    <a:pt x="10" y="2"/>
                  </a:lnTo>
                  <a:lnTo>
                    <a:pt x="4" y="4"/>
                  </a:lnTo>
                  <a:lnTo>
                    <a:pt x="2" y="10"/>
                  </a:lnTo>
                  <a:lnTo>
                    <a:pt x="0" y="16"/>
                  </a:lnTo>
                  <a:lnTo>
                    <a:pt x="0" y="16"/>
                  </a:lnTo>
                  <a:lnTo>
                    <a:pt x="2" y="20"/>
                  </a:lnTo>
                  <a:lnTo>
                    <a:pt x="4" y="26"/>
                  </a:lnTo>
                  <a:lnTo>
                    <a:pt x="10" y="28"/>
                  </a:lnTo>
                  <a:lnTo>
                    <a:pt x="14" y="30"/>
                  </a:lnTo>
                  <a:lnTo>
                    <a:pt x="14" y="30"/>
                  </a:lnTo>
                  <a:lnTo>
                    <a:pt x="20" y="28"/>
                  </a:lnTo>
                  <a:lnTo>
                    <a:pt x="24" y="26"/>
                  </a:lnTo>
                  <a:lnTo>
                    <a:pt x="28" y="20"/>
                  </a:lnTo>
                  <a:lnTo>
                    <a:pt x="30" y="16"/>
                  </a:lnTo>
                  <a:lnTo>
                    <a:pt x="30" y="16"/>
                  </a:lnTo>
                  <a:lnTo>
                    <a:pt x="28" y="10"/>
                  </a:lnTo>
                  <a:lnTo>
                    <a:pt x="24" y="4"/>
                  </a:lnTo>
                  <a:lnTo>
                    <a:pt x="20" y="2"/>
                  </a:lnTo>
                  <a:lnTo>
                    <a:pt x="14"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30" name="Freeform 431"/>
            <p:cNvSpPr/>
            <p:nvPr/>
          </p:nvSpPr>
          <p:spPr bwMode="auto">
            <a:xfrm>
              <a:off x="4776788" y="1136650"/>
              <a:ext cx="19050"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0" y="12"/>
                </a:cxn>
                <a:cxn ang="0">
                  <a:pos x="12" y="8"/>
                </a:cxn>
                <a:cxn ang="0">
                  <a:pos x="12" y="8"/>
                </a:cxn>
                <a:cxn ang="0">
                  <a:pos x="10" y="2"/>
                </a:cxn>
                <a:cxn ang="0">
                  <a:pos x="6" y="0"/>
                </a:cxn>
              </a:cxnLst>
              <a:rect l="0" t="0" r="r" b="b"/>
              <a:pathLst>
                <a:path w="12" h="14">
                  <a:moveTo>
                    <a:pt x="6" y="0"/>
                  </a:moveTo>
                  <a:lnTo>
                    <a:pt x="6" y="0"/>
                  </a:lnTo>
                  <a:lnTo>
                    <a:pt x="2" y="2"/>
                  </a:lnTo>
                  <a:lnTo>
                    <a:pt x="0" y="8"/>
                  </a:lnTo>
                  <a:lnTo>
                    <a:pt x="0" y="8"/>
                  </a:lnTo>
                  <a:lnTo>
                    <a:pt x="2" y="12"/>
                  </a:lnTo>
                  <a:lnTo>
                    <a:pt x="6" y="14"/>
                  </a:lnTo>
                  <a:lnTo>
                    <a:pt x="6" y="14"/>
                  </a:lnTo>
                  <a:lnTo>
                    <a:pt x="10" y="12"/>
                  </a:lnTo>
                  <a:lnTo>
                    <a:pt x="12" y="8"/>
                  </a:lnTo>
                  <a:lnTo>
                    <a:pt x="12" y="8"/>
                  </a:lnTo>
                  <a:lnTo>
                    <a:pt x="10"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31" name="Freeform 432"/>
            <p:cNvSpPr/>
            <p:nvPr/>
          </p:nvSpPr>
          <p:spPr bwMode="auto">
            <a:xfrm>
              <a:off x="4776788" y="1136650"/>
              <a:ext cx="19050"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0" y="12"/>
                </a:cxn>
                <a:cxn ang="0">
                  <a:pos x="12" y="8"/>
                </a:cxn>
                <a:cxn ang="0">
                  <a:pos x="12" y="8"/>
                </a:cxn>
                <a:cxn ang="0">
                  <a:pos x="10" y="2"/>
                </a:cxn>
                <a:cxn ang="0">
                  <a:pos x="6" y="0"/>
                </a:cxn>
              </a:cxnLst>
              <a:rect l="0" t="0" r="r" b="b"/>
              <a:pathLst>
                <a:path w="12" h="14">
                  <a:moveTo>
                    <a:pt x="6" y="0"/>
                  </a:moveTo>
                  <a:lnTo>
                    <a:pt x="6" y="0"/>
                  </a:lnTo>
                  <a:lnTo>
                    <a:pt x="2" y="2"/>
                  </a:lnTo>
                  <a:lnTo>
                    <a:pt x="0" y="8"/>
                  </a:lnTo>
                  <a:lnTo>
                    <a:pt x="0" y="8"/>
                  </a:lnTo>
                  <a:lnTo>
                    <a:pt x="2" y="12"/>
                  </a:lnTo>
                  <a:lnTo>
                    <a:pt x="6" y="14"/>
                  </a:lnTo>
                  <a:lnTo>
                    <a:pt x="6" y="14"/>
                  </a:lnTo>
                  <a:lnTo>
                    <a:pt x="10" y="12"/>
                  </a:lnTo>
                  <a:lnTo>
                    <a:pt x="12" y="8"/>
                  </a:lnTo>
                  <a:lnTo>
                    <a:pt x="12" y="8"/>
                  </a:lnTo>
                  <a:lnTo>
                    <a:pt x="10"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32" name="Freeform 433"/>
            <p:cNvSpPr/>
            <p:nvPr/>
          </p:nvSpPr>
          <p:spPr bwMode="auto">
            <a:xfrm>
              <a:off x="1503363" y="162877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33" name="Freeform 434"/>
            <p:cNvSpPr/>
            <p:nvPr/>
          </p:nvSpPr>
          <p:spPr bwMode="auto">
            <a:xfrm>
              <a:off x="1503363" y="162877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34" name="Freeform 435"/>
            <p:cNvSpPr/>
            <p:nvPr/>
          </p:nvSpPr>
          <p:spPr bwMode="auto">
            <a:xfrm>
              <a:off x="3605213" y="1104900"/>
              <a:ext cx="34925" cy="38100"/>
            </a:xfrm>
            <a:custGeom>
              <a:avLst/>
              <a:gdLst/>
              <a:ahLst/>
              <a:cxnLst>
                <a:cxn ang="0">
                  <a:pos x="12" y="0"/>
                </a:cxn>
                <a:cxn ang="0">
                  <a:pos x="12" y="0"/>
                </a:cxn>
                <a:cxn ang="0">
                  <a:pos x="8" y="2"/>
                </a:cxn>
                <a:cxn ang="0">
                  <a:pos x="4" y="4"/>
                </a:cxn>
                <a:cxn ang="0">
                  <a:pos x="2" y="8"/>
                </a:cxn>
                <a:cxn ang="0">
                  <a:pos x="0" y="12"/>
                </a:cxn>
                <a:cxn ang="0">
                  <a:pos x="0" y="12"/>
                </a:cxn>
                <a:cxn ang="0">
                  <a:pos x="2" y="16"/>
                </a:cxn>
                <a:cxn ang="0">
                  <a:pos x="4" y="20"/>
                </a:cxn>
                <a:cxn ang="0">
                  <a:pos x="8" y="22"/>
                </a:cxn>
                <a:cxn ang="0">
                  <a:pos x="12" y="24"/>
                </a:cxn>
                <a:cxn ang="0">
                  <a:pos x="12" y="24"/>
                </a:cxn>
                <a:cxn ang="0">
                  <a:pos x="16" y="22"/>
                </a:cxn>
                <a:cxn ang="0">
                  <a:pos x="20" y="20"/>
                </a:cxn>
                <a:cxn ang="0">
                  <a:pos x="22" y="16"/>
                </a:cxn>
                <a:cxn ang="0">
                  <a:pos x="22" y="12"/>
                </a:cxn>
                <a:cxn ang="0">
                  <a:pos x="22" y="12"/>
                </a:cxn>
                <a:cxn ang="0">
                  <a:pos x="22" y="8"/>
                </a:cxn>
                <a:cxn ang="0">
                  <a:pos x="20" y="4"/>
                </a:cxn>
                <a:cxn ang="0">
                  <a:pos x="16" y="2"/>
                </a:cxn>
                <a:cxn ang="0">
                  <a:pos x="12" y="0"/>
                </a:cxn>
              </a:cxnLst>
              <a:rect l="0" t="0" r="r" b="b"/>
              <a:pathLst>
                <a:path w="22" h="24">
                  <a:moveTo>
                    <a:pt x="12" y="0"/>
                  </a:moveTo>
                  <a:lnTo>
                    <a:pt x="12" y="0"/>
                  </a:lnTo>
                  <a:lnTo>
                    <a:pt x="8" y="2"/>
                  </a:lnTo>
                  <a:lnTo>
                    <a:pt x="4" y="4"/>
                  </a:lnTo>
                  <a:lnTo>
                    <a:pt x="2" y="8"/>
                  </a:lnTo>
                  <a:lnTo>
                    <a:pt x="0" y="12"/>
                  </a:lnTo>
                  <a:lnTo>
                    <a:pt x="0" y="12"/>
                  </a:lnTo>
                  <a:lnTo>
                    <a:pt x="2" y="16"/>
                  </a:lnTo>
                  <a:lnTo>
                    <a:pt x="4" y="20"/>
                  </a:lnTo>
                  <a:lnTo>
                    <a:pt x="8" y="22"/>
                  </a:lnTo>
                  <a:lnTo>
                    <a:pt x="12" y="24"/>
                  </a:lnTo>
                  <a:lnTo>
                    <a:pt x="12" y="24"/>
                  </a:lnTo>
                  <a:lnTo>
                    <a:pt x="16" y="22"/>
                  </a:lnTo>
                  <a:lnTo>
                    <a:pt x="20" y="20"/>
                  </a:lnTo>
                  <a:lnTo>
                    <a:pt x="22" y="16"/>
                  </a:lnTo>
                  <a:lnTo>
                    <a:pt x="22" y="12"/>
                  </a:lnTo>
                  <a:lnTo>
                    <a:pt x="22" y="12"/>
                  </a:lnTo>
                  <a:lnTo>
                    <a:pt x="22" y="8"/>
                  </a:lnTo>
                  <a:lnTo>
                    <a:pt x="20" y="4"/>
                  </a:lnTo>
                  <a:lnTo>
                    <a:pt x="16" y="2"/>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35" name="Freeform 436"/>
            <p:cNvSpPr/>
            <p:nvPr/>
          </p:nvSpPr>
          <p:spPr bwMode="auto">
            <a:xfrm>
              <a:off x="3605213" y="1104900"/>
              <a:ext cx="34925" cy="38100"/>
            </a:xfrm>
            <a:custGeom>
              <a:avLst/>
              <a:gdLst/>
              <a:ahLst/>
              <a:cxnLst>
                <a:cxn ang="0">
                  <a:pos x="12" y="0"/>
                </a:cxn>
                <a:cxn ang="0">
                  <a:pos x="12" y="0"/>
                </a:cxn>
                <a:cxn ang="0">
                  <a:pos x="8" y="2"/>
                </a:cxn>
                <a:cxn ang="0">
                  <a:pos x="4" y="4"/>
                </a:cxn>
                <a:cxn ang="0">
                  <a:pos x="2" y="8"/>
                </a:cxn>
                <a:cxn ang="0">
                  <a:pos x="0" y="12"/>
                </a:cxn>
                <a:cxn ang="0">
                  <a:pos x="0" y="12"/>
                </a:cxn>
                <a:cxn ang="0">
                  <a:pos x="2" y="16"/>
                </a:cxn>
                <a:cxn ang="0">
                  <a:pos x="4" y="20"/>
                </a:cxn>
                <a:cxn ang="0">
                  <a:pos x="8" y="22"/>
                </a:cxn>
                <a:cxn ang="0">
                  <a:pos x="12" y="24"/>
                </a:cxn>
                <a:cxn ang="0">
                  <a:pos x="12" y="24"/>
                </a:cxn>
                <a:cxn ang="0">
                  <a:pos x="16" y="22"/>
                </a:cxn>
                <a:cxn ang="0">
                  <a:pos x="20" y="20"/>
                </a:cxn>
                <a:cxn ang="0">
                  <a:pos x="22" y="16"/>
                </a:cxn>
                <a:cxn ang="0">
                  <a:pos x="22" y="12"/>
                </a:cxn>
                <a:cxn ang="0">
                  <a:pos x="22" y="12"/>
                </a:cxn>
                <a:cxn ang="0">
                  <a:pos x="22" y="8"/>
                </a:cxn>
                <a:cxn ang="0">
                  <a:pos x="20" y="4"/>
                </a:cxn>
                <a:cxn ang="0">
                  <a:pos x="16" y="2"/>
                </a:cxn>
                <a:cxn ang="0">
                  <a:pos x="12" y="0"/>
                </a:cxn>
              </a:cxnLst>
              <a:rect l="0" t="0" r="r" b="b"/>
              <a:pathLst>
                <a:path w="22" h="24">
                  <a:moveTo>
                    <a:pt x="12" y="0"/>
                  </a:moveTo>
                  <a:lnTo>
                    <a:pt x="12" y="0"/>
                  </a:lnTo>
                  <a:lnTo>
                    <a:pt x="8" y="2"/>
                  </a:lnTo>
                  <a:lnTo>
                    <a:pt x="4" y="4"/>
                  </a:lnTo>
                  <a:lnTo>
                    <a:pt x="2" y="8"/>
                  </a:lnTo>
                  <a:lnTo>
                    <a:pt x="0" y="12"/>
                  </a:lnTo>
                  <a:lnTo>
                    <a:pt x="0" y="12"/>
                  </a:lnTo>
                  <a:lnTo>
                    <a:pt x="2" y="16"/>
                  </a:lnTo>
                  <a:lnTo>
                    <a:pt x="4" y="20"/>
                  </a:lnTo>
                  <a:lnTo>
                    <a:pt x="8" y="22"/>
                  </a:lnTo>
                  <a:lnTo>
                    <a:pt x="12" y="24"/>
                  </a:lnTo>
                  <a:lnTo>
                    <a:pt x="12" y="24"/>
                  </a:lnTo>
                  <a:lnTo>
                    <a:pt x="16" y="22"/>
                  </a:lnTo>
                  <a:lnTo>
                    <a:pt x="20" y="20"/>
                  </a:lnTo>
                  <a:lnTo>
                    <a:pt x="22" y="16"/>
                  </a:lnTo>
                  <a:lnTo>
                    <a:pt x="22" y="12"/>
                  </a:lnTo>
                  <a:lnTo>
                    <a:pt x="22" y="12"/>
                  </a:lnTo>
                  <a:lnTo>
                    <a:pt x="22" y="8"/>
                  </a:lnTo>
                  <a:lnTo>
                    <a:pt x="20" y="4"/>
                  </a:lnTo>
                  <a:lnTo>
                    <a:pt x="16" y="2"/>
                  </a:lnTo>
                  <a:lnTo>
                    <a:pt x="12"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36" name="Freeform 437"/>
            <p:cNvSpPr/>
            <p:nvPr/>
          </p:nvSpPr>
          <p:spPr bwMode="auto">
            <a:xfrm>
              <a:off x="2217738" y="1470025"/>
              <a:ext cx="53975" cy="53975"/>
            </a:xfrm>
            <a:custGeom>
              <a:avLst/>
              <a:gdLst/>
              <a:ahLst/>
              <a:cxnLst>
                <a:cxn ang="0">
                  <a:pos x="16" y="0"/>
                </a:cxn>
                <a:cxn ang="0">
                  <a:pos x="16" y="0"/>
                </a:cxn>
                <a:cxn ang="0">
                  <a:pos x="10" y="2"/>
                </a:cxn>
                <a:cxn ang="0">
                  <a:pos x="4" y="6"/>
                </a:cxn>
                <a:cxn ang="0">
                  <a:pos x="2" y="10"/>
                </a:cxn>
                <a:cxn ang="0">
                  <a:pos x="0" y="18"/>
                </a:cxn>
                <a:cxn ang="0">
                  <a:pos x="0" y="18"/>
                </a:cxn>
                <a:cxn ang="0">
                  <a:pos x="2" y="24"/>
                </a:cxn>
                <a:cxn ang="0">
                  <a:pos x="4" y="30"/>
                </a:cxn>
                <a:cxn ang="0">
                  <a:pos x="10" y="34"/>
                </a:cxn>
                <a:cxn ang="0">
                  <a:pos x="16" y="34"/>
                </a:cxn>
                <a:cxn ang="0">
                  <a:pos x="16" y="34"/>
                </a:cxn>
                <a:cxn ang="0">
                  <a:pos x="24" y="34"/>
                </a:cxn>
                <a:cxn ang="0">
                  <a:pos x="28" y="30"/>
                </a:cxn>
                <a:cxn ang="0">
                  <a:pos x="32" y="24"/>
                </a:cxn>
                <a:cxn ang="0">
                  <a:pos x="34" y="18"/>
                </a:cxn>
                <a:cxn ang="0">
                  <a:pos x="34" y="18"/>
                </a:cxn>
                <a:cxn ang="0">
                  <a:pos x="32" y="10"/>
                </a:cxn>
                <a:cxn ang="0">
                  <a:pos x="28" y="6"/>
                </a:cxn>
                <a:cxn ang="0">
                  <a:pos x="24" y="2"/>
                </a:cxn>
                <a:cxn ang="0">
                  <a:pos x="16" y="0"/>
                </a:cxn>
              </a:cxnLst>
              <a:rect l="0" t="0" r="r" b="b"/>
              <a:pathLst>
                <a:path w="34" h="34">
                  <a:moveTo>
                    <a:pt x="16" y="0"/>
                  </a:moveTo>
                  <a:lnTo>
                    <a:pt x="16" y="0"/>
                  </a:lnTo>
                  <a:lnTo>
                    <a:pt x="10" y="2"/>
                  </a:lnTo>
                  <a:lnTo>
                    <a:pt x="4" y="6"/>
                  </a:lnTo>
                  <a:lnTo>
                    <a:pt x="2" y="10"/>
                  </a:lnTo>
                  <a:lnTo>
                    <a:pt x="0" y="18"/>
                  </a:lnTo>
                  <a:lnTo>
                    <a:pt x="0" y="18"/>
                  </a:lnTo>
                  <a:lnTo>
                    <a:pt x="2" y="24"/>
                  </a:lnTo>
                  <a:lnTo>
                    <a:pt x="4" y="30"/>
                  </a:lnTo>
                  <a:lnTo>
                    <a:pt x="10" y="34"/>
                  </a:lnTo>
                  <a:lnTo>
                    <a:pt x="16" y="34"/>
                  </a:lnTo>
                  <a:lnTo>
                    <a:pt x="16" y="34"/>
                  </a:lnTo>
                  <a:lnTo>
                    <a:pt x="24" y="34"/>
                  </a:lnTo>
                  <a:lnTo>
                    <a:pt x="28" y="30"/>
                  </a:lnTo>
                  <a:lnTo>
                    <a:pt x="32" y="24"/>
                  </a:lnTo>
                  <a:lnTo>
                    <a:pt x="34" y="18"/>
                  </a:lnTo>
                  <a:lnTo>
                    <a:pt x="34" y="18"/>
                  </a:lnTo>
                  <a:lnTo>
                    <a:pt x="32" y="10"/>
                  </a:lnTo>
                  <a:lnTo>
                    <a:pt x="28" y="6"/>
                  </a:lnTo>
                  <a:lnTo>
                    <a:pt x="24" y="2"/>
                  </a:lnTo>
                  <a:lnTo>
                    <a:pt x="1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37" name="Freeform 438"/>
            <p:cNvSpPr/>
            <p:nvPr/>
          </p:nvSpPr>
          <p:spPr bwMode="auto">
            <a:xfrm>
              <a:off x="2217738" y="1470025"/>
              <a:ext cx="53975" cy="53975"/>
            </a:xfrm>
            <a:custGeom>
              <a:avLst/>
              <a:gdLst/>
              <a:ahLst/>
              <a:cxnLst>
                <a:cxn ang="0">
                  <a:pos x="16" y="0"/>
                </a:cxn>
                <a:cxn ang="0">
                  <a:pos x="16" y="0"/>
                </a:cxn>
                <a:cxn ang="0">
                  <a:pos x="10" y="2"/>
                </a:cxn>
                <a:cxn ang="0">
                  <a:pos x="4" y="6"/>
                </a:cxn>
                <a:cxn ang="0">
                  <a:pos x="2" y="10"/>
                </a:cxn>
                <a:cxn ang="0">
                  <a:pos x="0" y="18"/>
                </a:cxn>
                <a:cxn ang="0">
                  <a:pos x="0" y="18"/>
                </a:cxn>
                <a:cxn ang="0">
                  <a:pos x="2" y="24"/>
                </a:cxn>
                <a:cxn ang="0">
                  <a:pos x="4" y="30"/>
                </a:cxn>
                <a:cxn ang="0">
                  <a:pos x="10" y="34"/>
                </a:cxn>
                <a:cxn ang="0">
                  <a:pos x="16" y="34"/>
                </a:cxn>
                <a:cxn ang="0">
                  <a:pos x="16" y="34"/>
                </a:cxn>
                <a:cxn ang="0">
                  <a:pos x="24" y="34"/>
                </a:cxn>
                <a:cxn ang="0">
                  <a:pos x="28" y="30"/>
                </a:cxn>
                <a:cxn ang="0">
                  <a:pos x="32" y="24"/>
                </a:cxn>
                <a:cxn ang="0">
                  <a:pos x="34" y="18"/>
                </a:cxn>
                <a:cxn ang="0">
                  <a:pos x="34" y="18"/>
                </a:cxn>
                <a:cxn ang="0">
                  <a:pos x="32" y="10"/>
                </a:cxn>
                <a:cxn ang="0">
                  <a:pos x="28" y="6"/>
                </a:cxn>
                <a:cxn ang="0">
                  <a:pos x="24" y="2"/>
                </a:cxn>
                <a:cxn ang="0">
                  <a:pos x="16" y="0"/>
                </a:cxn>
              </a:cxnLst>
              <a:rect l="0" t="0" r="r" b="b"/>
              <a:pathLst>
                <a:path w="34" h="34">
                  <a:moveTo>
                    <a:pt x="16" y="0"/>
                  </a:moveTo>
                  <a:lnTo>
                    <a:pt x="16" y="0"/>
                  </a:lnTo>
                  <a:lnTo>
                    <a:pt x="10" y="2"/>
                  </a:lnTo>
                  <a:lnTo>
                    <a:pt x="4" y="6"/>
                  </a:lnTo>
                  <a:lnTo>
                    <a:pt x="2" y="10"/>
                  </a:lnTo>
                  <a:lnTo>
                    <a:pt x="0" y="18"/>
                  </a:lnTo>
                  <a:lnTo>
                    <a:pt x="0" y="18"/>
                  </a:lnTo>
                  <a:lnTo>
                    <a:pt x="2" y="24"/>
                  </a:lnTo>
                  <a:lnTo>
                    <a:pt x="4" y="30"/>
                  </a:lnTo>
                  <a:lnTo>
                    <a:pt x="10" y="34"/>
                  </a:lnTo>
                  <a:lnTo>
                    <a:pt x="16" y="34"/>
                  </a:lnTo>
                  <a:lnTo>
                    <a:pt x="16" y="34"/>
                  </a:lnTo>
                  <a:lnTo>
                    <a:pt x="24" y="34"/>
                  </a:lnTo>
                  <a:lnTo>
                    <a:pt x="28" y="30"/>
                  </a:lnTo>
                  <a:lnTo>
                    <a:pt x="32" y="24"/>
                  </a:lnTo>
                  <a:lnTo>
                    <a:pt x="34" y="18"/>
                  </a:lnTo>
                  <a:lnTo>
                    <a:pt x="34" y="18"/>
                  </a:lnTo>
                  <a:lnTo>
                    <a:pt x="32" y="10"/>
                  </a:lnTo>
                  <a:lnTo>
                    <a:pt x="28" y="6"/>
                  </a:lnTo>
                  <a:lnTo>
                    <a:pt x="24" y="2"/>
                  </a:lnTo>
                  <a:lnTo>
                    <a:pt x="1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38" name="Freeform 439"/>
            <p:cNvSpPr/>
            <p:nvPr/>
          </p:nvSpPr>
          <p:spPr bwMode="auto">
            <a:xfrm>
              <a:off x="2706688" y="1558925"/>
              <a:ext cx="73025" cy="73025"/>
            </a:xfrm>
            <a:custGeom>
              <a:avLst/>
              <a:gdLst/>
              <a:ahLst/>
              <a:cxnLst>
                <a:cxn ang="0">
                  <a:pos x="22" y="0"/>
                </a:cxn>
                <a:cxn ang="0">
                  <a:pos x="22" y="0"/>
                </a:cxn>
                <a:cxn ang="0">
                  <a:pos x="14" y="2"/>
                </a:cxn>
                <a:cxn ang="0">
                  <a:pos x="6" y="8"/>
                </a:cxn>
                <a:cxn ang="0">
                  <a:pos x="2" y="14"/>
                </a:cxn>
                <a:cxn ang="0">
                  <a:pos x="0" y="24"/>
                </a:cxn>
                <a:cxn ang="0">
                  <a:pos x="0" y="24"/>
                </a:cxn>
                <a:cxn ang="0">
                  <a:pos x="2" y="32"/>
                </a:cxn>
                <a:cxn ang="0">
                  <a:pos x="6" y="40"/>
                </a:cxn>
                <a:cxn ang="0">
                  <a:pos x="14" y="44"/>
                </a:cxn>
                <a:cxn ang="0">
                  <a:pos x="22" y="46"/>
                </a:cxn>
                <a:cxn ang="0">
                  <a:pos x="22" y="46"/>
                </a:cxn>
                <a:cxn ang="0">
                  <a:pos x="32" y="44"/>
                </a:cxn>
                <a:cxn ang="0">
                  <a:pos x="38" y="40"/>
                </a:cxn>
                <a:cxn ang="0">
                  <a:pos x="44" y="32"/>
                </a:cxn>
                <a:cxn ang="0">
                  <a:pos x="46" y="24"/>
                </a:cxn>
                <a:cxn ang="0">
                  <a:pos x="46" y="24"/>
                </a:cxn>
                <a:cxn ang="0">
                  <a:pos x="44" y="14"/>
                </a:cxn>
                <a:cxn ang="0">
                  <a:pos x="38" y="8"/>
                </a:cxn>
                <a:cxn ang="0">
                  <a:pos x="32" y="2"/>
                </a:cxn>
                <a:cxn ang="0">
                  <a:pos x="22" y="0"/>
                </a:cxn>
              </a:cxnLst>
              <a:rect l="0" t="0" r="r" b="b"/>
              <a:pathLst>
                <a:path w="46" h="46">
                  <a:moveTo>
                    <a:pt x="22" y="0"/>
                  </a:moveTo>
                  <a:lnTo>
                    <a:pt x="22" y="0"/>
                  </a:lnTo>
                  <a:lnTo>
                    <a:pt x="14" y="2"/>
                  </a:lnTo>
                  <a:lnTo>
                    <a:pt x="6" y="8"/>
                  </a:lnTo>
                  <a:lnTo>
                    <a:pt x="2" y="14"/>
                  </a:lnTo>
                  <a:lnTo>
                    <a:pt x="0" y="24"/>
                  </a:lnTo>
                  <a:lnTo>
                    <a:pt x="0" y="24"/>
                  </a:lnTo>
                  <a:lnTo>
                    <a:pt x="2" y="32"/>
                  </a:lnTo>
                  <a:lnTo>
                    <a:pt x="6" y="40"/>
                  </a:lnTo>
                  <a:lnTo>
                    <a:pt x="14" y="44"/>
                  </a:lnTo>
                  <a:lnTo>
                    <a:pt x="22" y="46"/>
                  </a:lnTo>
                  <a:lnTo>
                    <a:pt x="22" y="46"/>
                  </a:lnTo>
                  <a:lnTo>
                    <a:pt x="32" y="44"/>
                  </a:lnTo>
                  <a:lnTo>
                    <a:pt x="38" y="40"/>
                  </a:lnTo>
                  <a:lnTo>
                    <a:pt x="44" y="32"/>
                  </a:lnTo>
                  <a:lnTo>
                    <a:pt x="46" y="24"/>
                  </a:lnTo>
                  <a:lnTo>
                    <a:pt x="46" y="24"/>
                  </a:lnTo>
                  <a:lnTo>
                    <a:pt x="44" y="14"/>
                  </a:lnTo>
                  <a:lnTo>
                    <a:pt x="38" y="8"/>
                  </a:lnTo>
                  <a:lnTo>
                    <a:pt x="32" y="2"/>
                  </a:lnTo>
                  <a:lnTo>
                    <a:pt x="2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39" name="Freeform 440"/>
            <p:cNvSpPr/>
            <p:nvPr/>
          </p:nvSpPr>
          <p:spPr bwMode="auto">
            <a:xfrm>
              <a:off x="2706688" y="1558925"/>
              <a:ext cx="73025" cy="73025"/>
            </a:xfrm>
            <a:custGeom>
              <a:avLst/>
              <a:gdLst/>
              <a:ahLst/>
              <a:cxnLst>
                <a:cxn ang="0">
                  <a:pos x="22" y="0"/>
                </a:cxn>
                <a:cxn ang="0">
                  <a:pos x="22" y="0"/>
                </a:cxn>
                <a:cxn ang="0">
                  <a:pos x="14" y="2"/>
                </a:cxn>
                <a:cxn ang="0">
                  <a:pos x="6" y="8"/>
                </a:cxn>
                <a:cxn ang="0">
                  <a:pos x="2" y="14"/>
                </a:cxn>
                <a:cxn ang="0">
                  <a:pos x="0" y="24"/>
                </a:cxn>
                <a:cxn ang="0">
                  <a:pos x="0" y="24"/>
                </a:cxn>
                <a:cxn ang="0">
                  <a:pos x="2" y="32"/>
                </a:cxn>
                <a:cxn ang="0">
                  <a:pos x="6" y="40"/>
                </a:cxn>
                <a:cxn ang="0">
                  <a:pos x="14" y="44"/>
                </a:cxn>
                <a:cxn ang="0">
                  <a:pos x="22" y="46"/>
                </a:cxn>
                <a:cxn ang="0">
                  <a:pos x="22" y="46"/>
                </a:cxn>
                <a:cxn ang="0">
                  <a:pos x="32" y="44"/>
                </a:cxn>
                <a:cxn ang="0">
                  <a:pos x="38" y="40"/>
                </a:cxn>
                <a:cxn ang="0">
                  <a:pos x="44" y="32"/>
                </a:cxn>
                <a:cxn ang="0">
                  <a:pos x="46" y="24"/>
                </a:cxn>
                <a:cxn ang="0">
                  <a:pos x="46" y="24"/>
                </a:cxn>
                <a:cxn ang="0">
                  <a:pos x="44" y="14"/>
                </a:cxn>
                <a:cxn ang="0">
                  <a:pos x="38" y="8"/>
                </a:cxn>
                <a:cxn ang="0">
                  <a:pos x="32" y="2"/>
                </a:cxn>
                <a:cxn ang="0">
                  <a:pos x="22" y="0"/>
                </a:cxn>
              </a:cxnLst>
              <a:rect l="0" t="0" r="r" b="b"/>
              <a:pathLst>
                <a:path w="46" h="46">
                  <a:moveTo>
                    <a:pt x="22" y="0"/>
                  </a:moveTo>
                  <a:lnTo>
                    <a:pt x="22" y="0"/>
                  </a:lnTo>
                  <a:lnTo>
                    <a:pt x="14" y="2"/>
                  </a:lnTo>
                  <a:lnTo>
                    <a:pt x="6" y="8"/>
                  </a:lnTo>
                  <a:lnTo>
                    <a:pt x="2" y="14"/>
                  </a:lnTo>
                  <a:lnTo>
                    <a:pt x="0" y="24"/>
                  </a:lnTo>
                  <a:lnTo>
                    <a:pt x="0" y="24"/>
                  </a:lnTo>
                  <a:lnTo>
                    <a:pt x="2" y="32"/>
                  </a:lnTo>
                  <a:lnTo>
                    <a:pt x="6" y="40"/>
                  </a:lnTo>
                  <a:lnTo>
                    <a:pt x="14" y="44"/>
                  </a:lnTo>
                  <a:lnTo>
                    <a:pt x="22" y="46"/>
                  </a:lnTo>
                  <a:lnTo>
                    <a:pt x="22" y="46"/>
                  </a:lnTo>
                  <a:lnTo>
                    <a:pt x="32" y="44"/>
                  </a:lnTo>
                  <a:lnTo>
                    <a:pt x="38" y="40"/>
                  </a:lnTo>
                  <a:lnTo>
                    <a:pt x="44" y="32"/>
                  </a:lnTo>
                  <a:lnTo>
                    <a:pt x="46" y="24"/>
                  </a:lnTo>
                  <a:lnTo>
                    <a:pt x="46" y="24"/>
                  </a:lnTo>
                  <a:lnTo>
                    <a:pt x="44" y="14"/>
                  </a:lnTo>
                  <a:lnTo>
                    <a:pt x="38" y="8"/>
                  </a:lnTo>
                  <a:lnTo>
                    <a:pt x="32" y="2"/>
                  </a:lnTo>
                  <a:lnTo>
                    <a:pt x="22"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40" name="Freeform 441"/>
            <p:cNvSpPr/>
            <p:nvPr/>
          </p:nvSpPr>
          <p:spPr bwMode="auto">
            <a:xfrm>
              <a:off x="3090863" y="1552575"/>
              <a:ext cx="34925" cy="34925"/>
            </a:xfrm>
            <a:custGeom>
              <a:avLst/>
              <a:gdLst/>
              <a:ahLst/>
              <a:cxnLst>
                <a:cxn ang="0">
                  <a:pos x="10" y="0"/>
                </a:cxn>
                <a:cxn ang="0">
                  <a:pos x="10" y="0"/>
                </a:cxn>
                <a:cxn ang="0">
                  <a:pos x="6" y="0"/>
                </a:cxn>
                <a:cxn ang="0">
                  <a:pos x="2" y="2"/>
                </a:cxn>
                <a:cxn ang="0">
                  <a:pos x="0" y="6"/>
                </a:cxn>
                <a:cxn ang="0">
                  <a:pos x="0" y="10"/>
                </a:cxn>
                <a:cxn ang="0">
                  <a:pos x="0" y="10"/>
                </a:cxn>
                <a:cxn ang="0">
                  <a:pos x="0" y="14"/>
                </a:cxn>
                <a:cxn ang="0">
                  <a:pos x="2" y="18"/>
                </a:cxn>
                <a:cxn ang="0">
                  <a:pos x="6" y="20"/>
                </a:cxn>
                <a:cxn ang="0">
                  <a:pos x="10" y="22"/>
                </a:cxn>
                <a:cxn ang="0">
                  <a:pos x="10" y="22"/>
                </a:cxn>
                <a:cxn ang="0">
                  <a:pos x="14" y="20"/>
                </a:cxn>
                <a:cxn ang="0">
                  <a:pos x="18" y="18"/>
                </a:cxn>
                <a:cxn ang="0">
                  <a:pos x="20" y="14"/>
                </a:cxn>
                <a:cxn ang="0">
                  <a:pos x="22" y="10"/>
                </a:cxn>
                <a:cxn ang="0">
                  <a:pos x="22" y="10"/>
                </a:cxn>
                <a:cxn ang="0">
                  <a:pos x="20" y="6"/>
                </a:cxn>
                <a:cxn ang="0">
                  <a:pos x="18" y="2"/>
                </a:cxn>
                <a:cxn ang="0">
                  <a:pos x="14" y="0"/>
                </a:cxn>
                <a:cxn ang="0">
                  <a:pos x="10" y="0"/>
                </a:cxn>
              </a:cxnLst>
              <a:rect l="0" t="0" r="r" b="b"/>
              <a:pathLst>
                <a:path w="22" h="22">
                  <a:moveTo>
                    <a:pt x="10" y="0"/>
                  </a:moveTo>
                  <a:lnTo>
                    <a:pt x="10" y="0"/>
                  </a:lnTo>
                  <a:lnTo>
                    <a:pt x="6" y="0"/>
                  </a:lnTo>
                  <a:lnTo>
                    <a:pt x="2" y="2"/>
                  </a:lnTo>
                  <a:lnTo>
                    <a:pt x="0" y="6"/>
                  </a:lnTo>
                  <a:lnTo>
                    <a:pt x="0" y="10"/>
                  </a:lnTo>
                  <a:lnTo>
                    <a:pt x="0" y="10"/>
                  </a:lnTo>
                  <a:lnTo>
                    <a:pt x="0" y="14"/>
                  </a:lnTo>
                  <a:lnTo>
                    <a:pt x="2" y="18"/>
                  </a:lnTo>
                  <a:lnTo>
                    <a:pt x="6" y="20"/>
                  </a:lnTo>
                  <a:lnTo>
                    <a:pt x="10" y="22"/>
                  </a:lnTo>
                  <a:lnTo>
                    <a:pt x="10" y="22"/>
                  </a:lnTo>
                  <a:lnTo>
                    <a:pt x="14" y="20"/>
                  </a:lnTo>
                  <a:lnTo>
                    <a:pt x="18" y="18"/>
                  </a:lnTo>
                  <a:lnTo>
                    <a:pt x="20" y="14"/>
                  </a:lnTo>
                  <a:lnTo>
                    <a:pt x="22" y="10"/>
                  </a:lnTo>
                  <a:lnTo>
                    <a:pt x="22" y="10"/>
                  </a:lnTo>
                  <a:lnTo>
                    <a:pt x="20" y="6"/>
                  </a:lnTo>
                  <a:lnTo>
                    <a:pt x="18" y="2"/>
                  </a:lnTo>
                  <a:lnTo>
                    <a:pt x="14" y="0"/>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41" name="Freeform 442"/>
            <p:cNvSpPr/>
            <p:nvPr/>
          </p:nvSpPr>
          <p:spPr bwMode="auto">
            <a:xfrm>
              <a:off x="3090863" y="1552575"/>
              <a:ext cx="34925" cy="34925"/>
            </a:xfrm>
            <a:custGeom>
              <a:avLst/>
              <a:gdLst/>
              <a:ahLst/>
              <a:cxnLst>
                <a:cxn ang="0">
                  <a:pos x="10" y="0"/>
                </a:cxn>
                <a:cxn ang="0">
                  <a:pos x="10" y="0"/>
                </a:cxn>
                <a:cxn ang="0">
                  <a:pos x="6" y="0"/>
                </a:cxn>
                <a:cxn ang="0">
                  <a:pos x="2" y="2"/>
                </a:cxn>
                <a:cxn ang="0">
                  <a:pos x="0" y="6"/>
                </a:cxn>
                <a:cxn ang="0">
                  <a:pos x="0" y="10"/>
                </a:cxn>
                <a:cxn ang="0">
                  <a:pos x="0" y="10"/>
                </a:cxn>
                <a:cxn ang="0">
                  <a:pos x="0" y="14"/>
                </a:cxn>
                <a:cxn ang="0">
                  <a:pos x="2" y="18"/>
                </a:cxn>
                <a:cxn ang="0">
                  <a:pos x="6" y="20"/>
                </a:cxn>
                <a:cxn ang="0">
                  <a:pos x="10" y="22"/>
                </a:cxn>
                <a:cxn ang="0">
                  <a:pos x="10" y="22"/>
                </a:cxn>
                <a:cxn ang="0">
                  <a:pos x="14" y="20"/>
                </a:cxn>
                <a:cxn ang="0">
                  <a:pos x="18" y="18"/>
                </a:cxn>
                <a:cxn ang="0">
                  <a:pos x="20" y="14"/>
                </a:cxn>
                <a:cxn ang="0">
                  <a:pos x="22" y="10"/>
                </a:cxn>
                <a:cxn ang="0">
                  <a:pos x="22" y="10"/>
                </a:cxn>
                <a:cxn ang="0">
                  <a:pos x="20" y="6"/>
                </a:cxn>
                <a:cxn ang="0">
                  <a:pos x="18" y="2"/>
                </a:cxn>
                <a:cxn ang="0">
                  <a:pos x="14" y="0"/>
                </a:cxn>
                <a:cxn ang="0">
                  <a:pos x="10" y="0"/>
                </a:cxn>
              </a:cxnLst>
              <a:rect l="0" t="0" r="r" b="b"/>
              <a:pathLst>
                <a:path w="22" h="22">
                  <a:moveTo>
                    <a:pt x="10" y="0"/>
                  </a:moveTo>
                  <a:lnTo>
                    <a:pt x="10" y="0"/>
                  </a:lnTo>
                  <a:lnTo>
                    <a:pt x="6" y="0"/>
                  </a:lnTo>
                  <a:lnTo>
                    <a:pt x="2" y="2"/>
                  </a:lnTo>
                  <a:lnTo>
                    <a:pt x="0" y="6"/>
                  </a:lnTo>
                  <a:lnTo>
                    <a:pt x="0" y="10"/>
                  </a:lnTo>
                  <a:lnTo>
                    <a:pt x="0" y="10"/>
                  </a:lnTo>
                  <a:lnTo>
                    <a:pt x="0" y="14"/>
                  </a:lnTo>
                  <a:lnTo>
                    <a:pt x="2" y="18"/>
                  </a:lnTo>
                  <a:lnTo>
                    <a:pt x="6" y="20"/>
                  </a:lnTo>
                  <a:lnTo>
                    <a:pt x="10" y="22"/>
                  </a:lnTo>
                  <a:lnTo>
                    <a:pt x="10" y="22"/>
                  </a:lnTo>
                  <a:lnTo>
                    <a:pt x="14" y="20"/>
                  </a:lnTo>
                  <a:lnTo>
                    <a:pt x="18" y="18"/>
                  </a:lnTo>
                  <a:lnTo>
                    <a:pt x="20" y="14"/>
                  </a:lnTo>
                  <a:lnTo>
                    <a:pt x="22" y="10"/>
                  </a:lnTo>
                  <a:lnTo>
                    <a:pt x="22" y="10"/>
                  </a:lnTo>
                  <a:lnTo>
                    <a:pt x="20" y="6"/>
                  </a:lnTo>
                  <a:lnTo>
                    <a:pt x="18" y="2"/>
                  </a:lnTo>
                  <a:lnTo>
                    <a:pt x="14" y="0"/>
                  </a:lnTo>
                  <a:lnTo>
                    <a:pt x="10"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42" name="Freeform 443"/>
            <p:cNvSpPr/>
            <p:nvPr/>
          </p:nvSpPr>
          <p:spPr bwMode="auto">
            <a:xfrm>
              <a:off x="2627313" y="1774825"/>
              <a:ext cx="34925" cy="34925"/>
            </a:xfrm>
            <a:custGeom>
              <a:avLst/>
              <a:gdLst/>
              <a:ahLst/>
              <a:cxnLst>
                <a:cxn ang="0">
                  <a:pos x="10" y="0"/>
                </a:cxn>
                <a:cxn ang="0">
                  <a:pos x="10" y="0"/>
                </a:cxn>
                <a:cxn ang="0">
                  <a:pos x="6" y="0"/>
                </a:cxn>
                <a:cxn ang="0">
                  <a:pos x="2" y="2"/>
                </a:cxn>
                <a:cxn ang="0">
                  <a:pos x="0" y="6"/>
                </a:cxn>
                <a:cxn ang="0">
                  <a:pos x="0" y="10"/>
                </a:cxn>
                <a:cxn ang="0">
                  <a:pos x="0" y="10"/>
                </a:cxn>
                <a:cxn ang="0">
                  <a:pos x="0" y="14"/>
                </a:cxn>
                <a:cxn ang="0">
                  <a:pos x="2" y="18"/>
                </a:cxn>
                <a:cxn ang="0">
                  <a:pos x="6" y="20"/>
                </a:cxn>
                <a:cxn ang="0">
                  <a:pos x="10" y="22"/>
                </a:cxn>
                <a:cxn ang="0">
                  <a:pos x="10" y="22"/>
                </a:cxn>
                <a:cxn ang="0">
                  <a:pos x="16" y="20"/>
                </a:cxn>
                <a:cxn ang="0">
                  <a:pos x="18" y="18"/>
                </a:cxn>
                <a:cxn ang="0">
                  <a:pos x="22" y="14"/>
                </a:cxn>
                <a:cxn ang="0">
                  <a:pos x="22" y="10"/>
                </a:cxn>
                <a:cxn ang="0">
                  <a:pos x="22" y="10"/>
                </a:cxn>
                <a:cxn ang="0">
                  <a:pos x="22" y="6"/>
                </a:cxn>
                <a:cxn ang="0">
                  <a:pos x="18" y="2"/>
                </a:cxn>
                <a:cxn ang="0">
                  <a:pos x="16" y="0"/>
                </a:cxn>
                <a:cxn ang="0">
                  <a:pos x="10" y="0"/>
                </a:cxn>
              </a:cxnLst>
              <a:rect l="0" t="0" r="r" b="b"/>
              <a:pathLst>
                <a:path w="22" h="22">
                  <a:moveTo>
                    <a:pt x="10" y="0"/>
                  </a:moveTo>
                  <a:lnTo>
                    <a:pt x="10" y="0"/>
                  </a:lnTo>
                  <a:lnTo>
                    <a:pt x="6" y="0"/>
                  </a:lnTo>
                  <a:lnTo>
                    <a:pt x="2" y="2"/>
                  </a:lnTo>
                  <a:lnTo>
                    <a:pt x="0" y="6"/>
                  </a:lnTo>
                  <a:lnTo>
                    <a:pt x="0" y="10"/>
                  </a:lnTo>
                  <a:lnTo>
                    <a:pt x="0" y="10"/>
                  </a:lnTo>
                  <a:lnTo>
                    <a:pt x="0" y="14"/>
                  </a:lnTo>
                  <a:lnTo>
                    <a:pt x="2" y="18"/>
                  </a:lnTo>
                  <a:lnTo>
                    <a:pt x="6" y="20"/>
                  </a:lnTo>
                  <a:lnTo>
                    <a:pt x="10" y="22"/>
                  </a:lnTo>
                  <a:lnTo>
                    <a:pt x="10" y="22"/>
                  </a:lnTo>
                  <a:lnTo>
                    <a:pt x="16" y="20"/>
                  </a:lnTo>
                  <a:lnTo>
                    <a:pt x="18" y="18"/>
                  </a:lnTo>
                  <a:lnTo>
                    <a:pt x="22" y="14"/>
                  </a:lnTo>
                  <a:lnTo>
                    <a:pt x="22" y="10"/>
                  </a:lnTo>
                  <a:lnTo>
                    <a:pt x="22" y="10"/>
                  </a:lnTo>
                  <a:lnTo>
                    <a:pt x="22" y="6"/>
                  </a:lnTo>
                  <a:lnTo>
                    <a:pt x="18" y="2"/>
                  </a:lnTo>
                  <a:lnTo>
                    <a:pt x="16" y="0"/>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43" name="Freeform 444"/>
            <p:cNvSpPr/>
            <p:nvPr/>
          </p:nvSpPr>
          <p:spPr bwMode="auto">
            <a:xfrm>
              <a:off x="2627313" y="1774825"/>
              <a:ext cx="34925" cy="34925"/>
            </a:xfrm>
            <a:custGeom>
              <a:avLst/>
              <a:gdLst/>
              <a:ahLst/>
              <a:cxnLst>
                <a:cxn ang="0">
                  <a:pos x="10" y="0"/>
                </a:cxn>
                <a:cxn ang="0">
                  <a:pos x="10" y="0"/>
                </a:cxn>
                <a:cxn ang="0">
                  <a:pos x="6" y="0"/>
                </a:cxn>
                <a:cxn ang="0">
                  <a:pos x="2" y="2"/>
                </a:cxn>
                <a:cxn ang="0">
                  <a:pos x="0" y="6"/>
                </a:cxn>
                <a:cxn ang="0">
                  <a:pos x="0" y="10"/>
                </a:cxn>
                <a:cxn ang="0">
                  <a:pos x="0" y="10"/>
                </a:cxn>
                <a:cxn ang="0">
                  <a:pos x="0" y="14"/>
                </a:cxn>
                <a:cxn ang="0">
                  <a:pos x="2" y="18"/>
                </a:cxn>
                <a:cxn ang="0">
                  <a:pos x="6" y="20"/>
                </a:cxn>
                <a:cxn ang="0">
                  <a:pos x="10" y="22"/>
                </a:cxn>
                <a:cxn ang="0">
                  <a:pos x="10" y="22"/>
                </a:cxn>
                <a:cxn ang="0">
                  <a:pos x="16" y="20"/>
                </a:cxn>
                <a:cxn ang="0">
                  <a:pos x="18" y="18"/>
                </a:cxn>
                <a:cxn ang="0">
                  <a:pos x="22" y="14"/>
                </a:cxn>
                <a:cxn ang="0">
                  <a:pos x="22" y="10"/>
                </a:cxn>
                <a:cxn ang="0">
                  <a:pos x="22" y="10"/>
                </a:cxn>
                <a:cxn ang="0">
                  <a:pos x="22" y="6"/>
                </a:cxn>
                <a:cxn ang="0">
                  <a:pos x="18" y="2"/>
                </a:cxn>
                <a:cxn ang="0">
                  <a:pos x="16" y="0"/>
                </a:cxn>
                <a:cxn ang="0">
                  <a:pos x="10" y="0"/>
                </a:cxn>
              </a:cxnLst>
              <a:rect l="0" t="0" r="r" b="b"/>
              <a:pathLst>
                <a:path w="22" h="22">
                  <a:moveTo>
                    <a:pt x="10" y="0"/>
                  </a:moveTo>
                  <a:lnTo>
                    <a:pt x="10" y="0"/>
                  </a:lnTo>
                  <a:lnTo>
                    <a:pt x="6" y="0"/>
                  </a:lnTo>
                  <a:lnTo>
                    <a:pt x="2" y="2"/>
                  </a:lnTo>
                  <a:lnTo>
                    <a:pt x="0" y="6"/>
                  </a:lnTo>
                  <a:lnTo>
                    <a:pt x="0" y="10"/>
                  </a:lnTo>
                  <a:lnTo>
                    <a:pt x="0" y="10"/>
                  </a:lnTo>
                  <a:lnTo>
                    <a:pt x="0" y="14"/>
                  </a:lnTo>
                  <a:lnTo>
                    <a:pt x="2" y="18"/>
                  </a:lnTo>
                  <a:lnTo>
                    <a:pt x="6" y="20"/>
                  </a:lnTo>
                  <a:lnTo>
                    <a:pt x="10" y="22"/>
                  </a:lnTo>
                  <a:lnTo>
                    <a:pt x="10" y="22"/>
                  </a:lnTo>
                  <a:lnTo>
                    <a:pt x="16" y="20"/>
                  </a:lnTo>
                  <a:lnTo>
                    <a:pt x="18" y="18"/>
                  </a:lnTo>
                  <a:lnTo>
                    <a:pt x="22" y="14"/>
                  </a:lnTo>
                  <a:lnTo>
                    <a:pt x="22" y="10"/>
                  </a:lnTo>
                  <a:lnTo>
                    <a:pt x="22" y="10"/>
                  </a:lnTo>
                  <a:lnTo>
                    <a:pt x="22" y="6"/>
                  </a:lnTo>
                  <a:lnTo>
                    <a:pt x="18" y="2"/>
                  </a:lnTo>
                  <a:lnTo>
                    <a:pt x="16" y="0"/>
                  </a:lnTo>
                  <a:lnTo>
                    <a:pt x="10"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44" name="Freeform 445"/>
            <p:cNvSpPr/>
            <p:nvPr/>
          </p:nvSpPr>
          <p:spPr bwMode="auto">
            <a:xfrm>
              <a:off x="3417888" y="1790700"/>
              <a:ext cx="38100" cy="34925"/>
            </a:xfrm>
            <a:custGeom>
              <a:avLst/>
              <a:gdLst/>
              <a:ahLst/>
              <a:cxnLst>
                <a:cxn ang="0">
                  <a:pos x="12" y="0"/>
                </a:cxn>
                <a:cxn ang="0">
                  <a:pos x="12" y="0"/>
                </a:cxn>
                <a:cxn ang="0">
                  <a:pos x="8" y="2"/>
                </a:cxn>
                <a:cxn ang="0">
                  <a:pos x="4" y="4"/>
                </a:cxn>
                <a:cxn ang="0">
                  <a:pos x="2" y="8"/>
                </a:cxn>
                <a:cxn ang="0">
                  <a:pos x="0" y="12"/>
                </a:cxn>
                <a:cxn ang="0">
                  <a:pos x="0" y="12"/>
                </a:cxn>
                <a:cxn ang="0">
                  <a:pos x="2" y="16"/>
                </a:cxn>
                <a:cxn ang="0">
                  <a:pos x="4" y="20"/>
                </a:cxn>
                <a:cxn ang="0">
                  <a:pos x="8" y="22"/>
                </a:cxn>
                <a:cxn ang="0">
                  <a:pos x="12" y="22"/>
                </a:cxn>
                <a:cxn ang="0">
                  <a:pos x="12" y="22"/>
                </a:cxn>
                <a:cxn ang="0">
                  <a:pos x="16" y="22"/>
                </a:cxn>
                <a:cxn ang="0">
                  <a:pos x="20" y="20"/>
                </a:cxn>
                <a:cxn ang="0">
                  <a:pos x="22" y="16"/>
                </a:cxn>
                <a:cxn ang="0">
                  <a:pos x="24" y="12"/>
                </a:cxn>
                <a:cxn ang="0">
                  <a:pos x="24" y="12"/>
                </a:cxn>
                <a:cxn ang="0">
                  <a:pos x="22" y="8"/>
                </a:cxn>
                <a:cxn ang="0">
                  <a:pos x="20" y="4"/>
                </a:cxn>
                <a:cxn ang="0">
                  <a:pos x="16" y="2"/>
                </a:cxn>
                <a:cxn ang="0">
                  <a:pos x="12" y="0"/>
                </a:cxn>
              </a:cxnLst>
              <a:rect l="0" t="0" r="r" b="b"/>
              <a:pathLst>
                <a:path w="24" h="22">
                  <a:moveTo>
                    <a:pt x="12" y="0"/>
                  </a:moveTo>
                  <a:lnTo>
                    <a:pt x="12" y="0"/>
                  </a:lnTo>
                  <a:lnTo>
                    <a:pt x="8" y="2"/>
                  </a:lnTo>
                  <a:lnTo>
                    <a:pt x="4" y="4"/>
                  </a:lnTo>
                  <a:lnTo>
                    <a:pt x="2" y="8"/>
                  </a:lnTo>
                  <a:lnTo>
                    <a:pt x="0" y="12"/>
                  </a:lnTo>
                  <a:lnTo>
                    <a:pt x="0" y="12"/>
                  </a:lnTo>
                  <a:lnTo>
                    <a:pt x="2" y="16"/>
                  </a:lnTo>
                  <a:lnTo>
                    <a:pt x="4" y="20"/>
                  </a:lnTo>
                  <a:lnTo>
                    <a:pt x="8" y="22"/>
                  </a:lnTo>
                  <a:lnTo>
                    <a:pt x="12" y="22"/>
                  </a:lnTo>
                  <a:lnTo>
                    <a:pt x="12" y="22"/>
                  </a:lnTo>
                  <a:lnTo>
                    <a:pt x="16" y="22"/>
                  </a:lnTo>
                  <a:lnTo>
                    <a:pt x="20" y="20"/>
                  </a:lnTo>
                  <a:lnTo>
                    <a:pt x="22" y="16"/>
                  </a:lnTo>
                  <a:lnTo>
                    <a:pt x="24" y="12"/>
                  </a:lnTo>
                  <a:lnTo>
                    <a:pt x="24" y="12"/>
                  </a:lnTo>
                  <a:lnTo>
                    <a:pt x="22" y="8"/>
                  </a:lnTo>
                  <a:lnTo>
                    <a:pt x="20" y="4"/>
                  </a:lnTo>
                  <a:lnTo>
                    <a:pt x="16" y="2"/>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45" name="Freeform 446"/>
            <p:cNvSpPr/>
            <p:nvPr/>
          </p:nvSpPr>
          <p:spPr bwMode="auto">
            <a:xfrm>
              <a:off x="3417888" y="1790700"/>
              <a:ext cx="38100" cy="34925"/>
            </a:xfrm>
            <a:custGeom>
              <a:avLst/>
              <a:gdLst/>
              <a:ahLst/>
              <a:cxnLst>
                <a:cxn ang="0">
                  <a:pos x="12" y="0"/>
                </a:cxn>
                <a:cxn ang="0">
                  <a:pos x="12" y="0"/>
                </a:cxn>
                <a:cxn ang="0">
                  <a:pos x="8" y="2"/>
                </a:cxn>
                <a:cxn ang="0">
                  <a:pos x="4" y="4"/>
                </a:cxn>
                <a:cxn ang="0">
                  <a:pos x="2" y="8"/>
                </a:cxn>
                <a:cxn ang="0">
                  <a:pos x="0" y="12"/>
                </a:cxn>
                <a:cxn ang="0">
                  <a:pos x="0" y="12"/>
                </a:cxn>
                <a:cxn ang="0">
                  <a:pos x="2" y="16"/>
                </a:cxn>
                <a:cxn ang="0">
                  <a:pos x="4" y="20"/>
                </a:cxn>
                <a:cxn ang="0">
                  <a:pos x="8" y="22"/>
                </a:cxn>
                <a:cxn ang="0">
                  <a:pos x="12" y="22"/>
                </a:cxn>
                <a:cxn ang="0">
                  <a:pos x="12" y="22"/>
                </a:cxn>
                <a:cxn ang="0">
                  <a:pos x="16" y="22"/>
                </a:cxn>
                <a:cxn ang="0">
                  <a:pos x="20" y="20"/>
                </a:cxn>
                <a:cxn ang="0">
                  <a:pos x="22" y="16"/>
                </a:cxn>
                <a:cxn ang="0">
                  <a:pos x="24" y="12"/>
                </a:cxn>
                <a:cxn ang="0">
                  <a:pos x="24" y="12"/>
                </a:cxn>
                <a:cxn ang="0">
                  <a:pos x="22" y="8"/>
                </a:cxn>
                <a:cxn ang="0">
                  <a:pos x="20" y="4"/>
                </a:cxn>
                <a:cxn ang="0">
                  <a:pos x="16" y="2"/>
                </a:cxn>
                <a:cxn ang="0">
                  <a:pos x="12" y="0"/>
                </a:cxn>
              </a:cxnLst>
              <a:rect l="0" t="0" r="r" b="b"/>
              <a:pathLst>
                <a:path w="24" h="22">
                  <a:moveTo>
                    <a:pt x="12" y="0"/>
                  </a:moveTo>
                  <a:lnTo>
                    <a:pt x="12" y="0"/>
                  </a:lnTo>
                  <a:lnTo>
                    <a:pt x="8" y="2"/>
                  </a:lnTo>
                  <a:lnTo>
                    <a:pt x="4" y="4"/>
                  </a:lnTo>
                  <a:lnTo>
                    <a:pt x="2" y="8"/>
                  </a:lnTo>
                  <a:lnTo>
                    <a:pt x="0" y="12"/>
                  </a:lnTo>
                  <a:lnTo>
                    <a:pt x="0" y="12"/>
                  </a:lnTo>
                  <a:lnTo>
                    <a:pt x="2" y="16"/>
                  </a:lnTo>
                  <a:lnTo>
                    <a:pt x="4" y="20"/>
                  </a:lnTo>
                  <a:lnTo>
                    <a:pt x="8" y="22"/>
                  </a:lnTo>
                  <a:lnTo>
                    <a:pt x="12" y="22"/>
                  </a:lnTo>
                  <a:lnTo>
                    <a:pt x="12" y="22"/>
                  </a:lnTo>
                  <a:lnTo>
                    <a:pt x="16" y="22"/>
                  </a:lnTo>
                  <a:lnTo>
                    <a:pt x="20" y="20"/>
                  </a:lnTo>
                  <a:lnTo>
                    <a:pt x="22" y="16"/>
                  </a:lnTo>
                  <a:lnTo>
                    <a:pt x="24" y="12"/>
                  </a:lnTo>
                  <a:lnTo>
                    <a:pt x="24" y="12"/>
                  </a:lnTo>
                  <a:lnTo>
                    <a:pt x="22" y="8"/>
                  </a:lnTo>
                  <a:lnTo>
                    <a:pt x="20" y="4"/>
                  </a:lnTo>
                  <a:lnTo>
                    <a:pt x="16" y="2"/>
                  </a:lnTo>
                  <a:lnTo>
                    <a:pt x="12"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46" name="Freeform 447"/>
            <p:cNvSpPr/>
            <p:nvPr/>
          </p:nvSpPr>
          <p:spPr bwMode="auto">
            <a:xfrm>
              <a:off x="3351213" y="1384300"/>
              <a:ext cx="47625" cy="47625"/>
            </a:xfrm>
            <a:custGeom>
              <a:avLst/>
              <a:gdLst/>
              <a:ahLst/>
              <a:cxnLst>
                <a:cxn ang="0">
                  <a:pos x="14" y="0"/>
                </a:cxn>
                <a:cxn ang="0">
                  <a:pos x="14" y="0"/>
                </a:cxn>
                <a:cxn ang="0">
                  <a:pos x="8" y="2"/>
                </a:cxn>
                <a:cxn ang="0">
                  <a:pos x="4" y="4"/>
                </a:cxn>
                <a:cxn ang="0">
                  <a:pos x="0" y="10"/>
                </a:cxn>
                <a:cxn ang="0">
                  <a:pos x="0" y="16"/>
                </a:cxn>
                <a:cxn ang="0">
                  <a:pos x="0" y="16"/>
                </a:cxn>
                <a:cxn ang="0">
                  <a:pos x="0" y="22"/>
                </a:cxn>
                <a:cxn ang="0">
                  <a:pos x="4" y="26"/>
                </a:cxn>
                <a:cxn ang="0">
                  <a:pos x="8" y="30"/>
                </a:cxn>
                <a:cxn ang="0">
                  <a:pos x="14" y="30"/>
                </a:cxn>
                <a:cxn ang="0">
                  <a:pos x="14" y="30"/>
                </a:cxn>
                <a:cxn ang="0">
                  <a:pos x="20" y="30"/>
                </a:cxn>
                <a:cxn ang="0">
                  <a:pos x="26" y="26"/>
                </a:cxn>
                <a:cxn ang="0">
                  <a:pos x="28" y="22"/>
                </a:cxn>
                <a:cxn ang="0">
                  <a:pos x="30" y="16"/>
                </a:cxn>
                <a:cxn ang="0">
                  <a:pos x="30" y="16"/>
                </a:cxn>
                <a:cxn ang="0">
                  <a:pos x="28" y="10"/>
                </a:cxn>
                <a:cxn ang="0">
                  <a:pos x="26" y="4"/>
                </a:cxn>
                <a:cxn ang="0">
                  <a:pos x="20" y="2"/>
                </a:cxn>
                <a:cxn ang="0">
                  <a:pos x="14" y="0"/>
                </a:cxn>
              </a:cxnLst>
              <a:rect l="0" t="0" r="r" b="b"/>
              <a:pathLst>
                <a:path w="30" h="30">
                  <a:moveTo>
                    <a:pt x="14" y="0"/>
                  </a:moveTo>
                  <a:lnTo>
                    <a:pt x="14" y="0"/>
                  </a:lnTo>
                  <a:lnTo>
                    <a:pt x="8" y="2"/>
                  </a:lnTo>
                  <a:lnTo>
                    <a:pt x="4" y="4"/>
                  </a:lnTo>
                  <a:lnTo>
                    <a:pt x="0" y="10"/>
                  </a:lnTo>
                  <a:lnTo>
                    <a:pt x="0" y="16"/>
                  </a:lnTo>
                  <a:lnTo>
                    <a:pt x="0" y="16"/>
                  </a:lnTo>
                  <a:lnTo>
                    <a:pt x="0" y="22"/>
                  </a:lnTo>
                  <a:lnTo>
                    <a:pt x="4" y="26"/>
                  </a:lnTo>
                  <a:lnTo>
                    <a:pt x="8" y="30"/>
                  </a:lnTo>
                  <a:lnTo>
                    <a:pt x="14" y="30"/>
                  </a:lnTo>
                  <a:lnTo>
                    <a:pt x="14" y="30"/>
                  </a:lnTo>
                  <a:lnTo>
                    <a:pt x="20" y="30"/>
                  </a:lnTo>
                  <a:lnTo>
                    <a:pt x="26" y="26"/>
                  </a:lnTo>
                  <a:lnTo>
                    <a:pt x="28" y="22"/>
                  </a:lnTo>
                  <a:lnTo>
                    <a:pt x="30" y="16"/>
                  </a:lnTo>
                  <a:lnTo>
                    <a:pt x="30" y="16"/>
                  </a:lnTo>
                  <a:lnTo>
                    <a:pt x="28" y="10"/>
                  </a:lnTo>
                  <a:lnTo>
                    <a:pt x="26" y="4"/>
                  </a:lnTo>
                  <a:lnTo>
                    <a:pt x="20" y="2"/>
                  </a:lnTo>
                  <a:lnTo>
                    <a:pt x="14"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47" name="Freeform 448"/>
            <p:cNvSpPr/>
            <p:nvPr/>
          </p:nvSpPr>
          <p:spPr bwMode="auto">
            <a:xfrm>
              <a:off x="3351213" y="1384300"/>
              <a:ext cx="47625" cy="47625"/>
            </a:xfrm>
            <a:custGeom>
              <a:avLst/>
              <a:gdLst/>
              <a:ahLst/>
              <a:cxnLst>
                <a:cxn ang="0">
                  <a:pos x="14" y="0"/>
                </a:cxn>
                <a:cxn ang="0">
                  <a:pos x="14" y="0"/>
                </a:cxn>
                <a:cxn ang="0">
                  <a:pos x="8" y="2"/>
                </a:cxn>
                <a:cxn ang="0">
                  <a:pos x="4" y="4"/>
                </a:cxn>
                <a:cxn ang="0">
                  <a:pos x="0" y="10"/>
                </a:cxn>
                <a:cxn ang="0">
                  <a:pos x="0" y="16"/>
                </a:cxn>
                <a:cxn ang="0">
                  <a:pos x="0" y="16"/>
                </a:cxn>
                <a:cxn ang="0">
                  <a:pos x="0" y="22"/>
                </a:cxn>
                <a:cxn ang="0">
                  <a:pos x="4" y="26"/>
                </a:cxn>
                <a:cxn ang="0">
                  <a:pos x="8" y="30"/>
                </a:cxn>
                <a:cxn ang="0">
                  <a:pos x="14" y="30"/>
                </a:cxn>
                <a:cxn ang="0">
                  <a:pos x="14" y="30"/>
                </a:cxn>
                <a:cxn ang="0">
                  <a:pos x="20" y="30"/>
                </a:cxn>
                <a:cxn ang="0">
                  <a:pos x="26" y="26"/>
                </a:cxn>
                <a:cxn ang="0">
                  <a:pos x="28" y="22"/>
                </a:cxn>
                <a:cxn ang="0">
                  <a:pos x="30" y="16"/>
                </a:cxn>
                <a:cxn ang="0">
                  <a:pos x="30" y="16"/>
                </a:cxn>
                <a:cxn ang="0">
                  <a:pos x="28" y="10"/>
                </a:cxn>
                <a:cxn ang="0">
                  <a:pos x="26" y="4"/>
                </a:cxn>
                <a:cxn ang="0">
                  <a:pos x="20" y="2"/>
                </a:cxn>
                <a:cxn ang="0">
                  <a:pos x="14" y="0"/>
                </a:cxn>
              </a:cxnLst>
              <a:rect l="0" t="0" r="r" b="b"/>
              <a:pathLst>
                <a:path w="30" h="30">
                  <a:moveTo>
                    <a:pt x="14" y="0"/>
                  </a:moveTo>
                  <a:lnTo>
                    <a:pt x="14" y="0"/>
                  </a:lnTo>
                  <a:lnTo>
                    <a:pt x="8" y="2"/>
                  </a:lnTo>
                  <a:lnTo>
                    <a:pt x="4" y="4"/>
                  </a:lnTo>
                  <a:lnTo>
                    <a:pt x="0" y="10"/>
                  </a:lnTo>
                  <a:lnTo>
                    <a:pt x="0" y="16"/>
                  </a:lnTo>
                  <a:lnTo>
                    <a:pt x="0" y="16"/>
                  </a:lnTo>
                  <a:lnTo>
                    <a:pt x="0" y="22"/>
                  </a:lnTo>
                  <a:lnTo>
                    <a:pt x="4" y="26"/>
                  </a:lnTo>
                  <a:lnTo>
                    <a:pt x="8" y="30"/>
                  </a:lnTo>
                  <a:lnTo>
                    <a:pt x="14" y="30"/>
                  </a:lnTo>
                  <a:lnTo>
                    <a:pt x="14" y="30"/>
                  </a:lnTo>
                  <a:lnTo>
                    <a:pt x="20" y="30"/>
                  </a:lnTo>
                  <a:lnTo>
                    <a:pt x="26" y="26"/>
                  </a:lnTo>
                  <a:lnTo>
                    <a:pt x="28" y="22"/>
                  </a:lnTo>
                  <a:lnTo>
                    <a:pt x="30" y="16"/>
                  </a:lnTo>
                  <a:lnTo>
                    <a:pt x="30" y="16"/>
                  </a:lnTo>
                  <a:lnTo>
                    <a:pt x="28" y="10"/>
                  </a:lnTo>
                  <a:lnTo>
                    <a:pt x="26" y="4"/>
                  </a:lnTo>
                  <a:lnTo>
                    <a:pt x="20" y="2"/>
                  </a:lnTo>
                  <a:lnTo>
                    <a:pt x="14"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48" name="Freeform 449"/>
            <p:cNvSpPr/>
            <p:nvPr/>
          </p:nvSpPr>
          <p:spPr bwMode="auto">
            <a:xfrm>
              <a:off x="2430463" y="1470025"/>
              <a:ext cx="34925" cy="38100"/>
            </a:xfrm>
            <a:custGeom>
              <a:avLst/>
              <a:gdLst/>
              <a:ahLst/>
              <a:cxnLst>
                <a:cxn ang="0">
                  <a:pos x="12" y="0"/>
                </a:cxn>
                <a:cxn ang="0">
                  <a:pos x="12" y="0"/>
                </a:cxn>
                <a:cxn ang="0">
                  <a:pos x="8" y="2"/>
                </a:cxn>
                <a:cxn ang="0">
                  <a:pos x="4" y="4"/>
                </a:cxn>
                <a:cxn ang="0">
                  <a:pos x="2" y="8"/>
                </a:cxn>
                <a:cxn ang="0">
                  <a:pos x="0" y="12"/>
                </a:cxn>
                <a:cxn ang="0">
                  <a:pos x="0" y="12"/>
                </a:cxn>
                <a:cxn ang="0">
                  <a:pos x="2" y="16"/>
                </a:cxn>
                <a:cxn ang="0">
                  <a:pos x="4" y="20"/>
                </a:cxn>
                <a:cxn ang="0">
                  <a:pos x="8" y="22"/>
                </a:cxn>
                <a:cxn ang="0">
                  <a:pos x="12" y="24"/>
                </a:cxn>
                <a:cxn ang="0">
                  <a:pos x="12" y="24"/>
                </a:cxn>
                <a:cxn ang="0">
                  <a:pos x="16" y="22"/>
                </a:cxn>
                <a:cxn ang="0">
                  <a:pos x="20" y="20"/>
                </a:cxn>
                <a:cxn ang="0">
                  <a:pos x="22" y="16"/>
                </a:cxn>
                <a:cxn ang="0">
                  <a:pos x="22" y="12"/>
                </a:cxn>
                <a:cxn ang="0">
                  <a:pos x="22" y="12"/>
                </a:cxn>
                <a:cxn ang="0">
                  <a:pos x="22" y="8"/>
                </a:cxn>
                <a:cxn ang="0">
                  <a:pos x="20" y="4"/>
                </a:cxn>
                <a:cxn ang="0">
                  <a:pos x="16" y="2"/>
                </a:cxn>
                <a:cxn ang="0">
                  <a:pos x="12" y="0"/>
                </a:cxn>
              </a:cxnLst>
              <a:rect l="0" t="0" r="r" b="b"/>
              <a:pathLst>
                <a:path w="22" h="24">
                  <a:moveTo>
                    <a:pt x="12" y="0"/>
                  </a:moveTo>
                  <a:lnTo>
                    <a:pt x="12" y="0"/>
                  </a:lnTo>
                  <a:lnTo>
                    <a:pt x="8" y="2"/>
                  </a:lnTo>
                  <a:lnTo>
                    <a:pt x="4" y="4"/>
                  </a:lnTo>
                  <a:lnTo>
                    <a:pt x="2" y="8"/>
                  </a:lnTo>
                  <a:lnTo>
                    <a:pt x="0" y="12"/>
                  </a:lnTo>
                  <a:lnTo>
                    <a:pt x="0" y="12"/>
                  </a:lnTo>
                  <a:lnTo>
                    <a:pt x="2" y="16"/>
                  </a:lnTo>
                  <a:lnTo>
                    <a:pt x="4" y="20"/>
                  </a:lnTo>
                  <a:lnTo>
                    <a:pt x="8" y="22"/>
                  </a:lnTo>
                  <a:lnTo>
                    <a:pt x="12" y="24"/>
                  </a:lnTo>
                  <a:lnTo>
                    <a:pt x="12" y="24"/>
                  </a:lnTo>
                  <a:lnTo>
                    <a:pt x="16" y="22"/>
                  </a:lnTo>
                  <a:lnTo>
                    <a:pt x="20" y="20"/>
                  </a:lnTo>
                  <a:lnTo>
                    <a:pt x="22" y="16"/>
                  </a:lnTo>
                  <a:lnTo>
                    <a:pt x="22" y="12"/>
                  </a:lnTo>
                  <a:lnTo>
                    <a:pt x="22" y="12"/>
                  </a:lnTo>
                  <a:lnTo>
                    <a:pt x="22" y="8"/>
                  </a:lnTo>
                  <a:lnTo>
                    <a:pt x="20" y="4"/>
                  </a:lnTo>
                  <a:lnTo>
                    <a:pt x="16" y="2"/>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49" name="Freeform 450"/>
            <p:cNvSpPr/>
            <p:nvPr/>
          </p:nvSpPr>
          <p:spPr bwMode="auto">
            <a:xfrm>
              <a:off x="2430463" y="1470025"/>
              <a:ext cx="34925" cy="38100"/>
            </a:xfrm>
            <a:custGeom>
              <a:avLst/>
              <a:gdLst/>
              <a:ahLst/>
              <a:cxnLst>
                <a:cxn ang="0">
                  <a:pos x="12" y="0"/>
                </a:cxn>
                <a:cxn ang="0">
                  <a:pos x="12" y="0"/>
                </a:cxn>
                <a:cxn ang="0">
                  <a:pos x="8" y="2"/>
                </a:cxn>
                <a:cxn ang="0">
                  <a:pos x="4" y="4"/>
                </a:cxn>
                <a:cxn ang="0">
                  <a:pos x="2" y="8"/>
                </a:cxn>
                <a:cxn ang="0">
                  <a:pos x="0" y="12"/>
                </a:cxn>
                <a:cxn ang="0">
                  <a:pos x="0" y="12"/>
                </a:cxn>
                <a:cxn ang="0">
                  <a:pos x="2" y="16"/>
                </a:cxn>
                <a:cxn ang="0">
                  <a:pos x="4" y="20"/>
                </a:cxn>
                <a:cxn ang="0">
                  <a:pos x="8" y="22"/>
                </a:cxn>
                <a:cxn ang="0">
                  <a:pos x="12" y="24"/>
                </a:cxn>
                <a:cxn ang="0">
                  <a:pos x="12" y="24"/>
                </a:cxn>
                <a:cxn ang="0">
                  <a:pos x="16" y="22"/>
                </a:cxn>
                <a:cxn ang="0">
                  <a:pos x="20" y="20"/>
                </a:cxn>
                <a:cxn ang="0">
                  <a:pos x="22" y="16"/>
                </a:cxn>
                <a:cxn ang="0">
                  <a:pos x="22" y="12"/>
                </a:cxn>
                <a:cxn ang="0">
                  <a:pos x="22" y="12"/>
                </a:cxn>
                <a:cxn ang="0">
                  <a:pos x="22" y="8"/>
                </a:cxn>
                <a:cxn ang="0">
                  <a:pos x="20" y="4"/>
                </a:cxn>
                <a:cxn ang="0">
                  <a:pos x="16" y="2"/>
                </a:cxn>
                <a:cxn ang="0">
                  <a:pos x="12" y="0"/>
                </a:cxn>
              </a:cxnLst>
              <a:rect l="0" t="0" r="r" b="b"/>
              <a:pathLst>
                <a:path w="22" h="24">
                  <a:moveTo>
                    <a:pt x="12" y="0"/>
                  </a:moveTo>
                  <a:lnTo>
                    <a:pt x="12" y="0"/>
                  </a:lnTo>
                  <a:lnTo>
                    <a:pt x="8" y="2"/>
                  </a:lnTo>
                  <a:lnTo>
                    <a:pt x="4" y="4"/>
                  </a:lnTo>
                  <a:lnTo>
                    <a:pt x="2" y="8"/>
                  </a:lnTo>
                  <a:lnTo>
                    <a:pt x="0" y="12"/>
                  </a:lnTo>
                  <a:lnTo>
                    <a:pt x="0" y="12"/>
                  </a:lnTo>
                  <a:lnTo>
                    <a:pt x="2" y="16"/>
                  </a:lnTo>
                  <a:lnTo>
                    <a:pt x="4" y="20"/>
                  </a:lnTo>
                  <a:lnTo>
                    <a:pt x="8" y="22"/>
                  </a:lnTo>
                  <a:lnTo>
                    <a:pt x="12" y="24"/>
                  </a:lnTo>
                  <a:lnTo>
                    <a:pt x="12" y="24"/>
                  </a:lnTo>
                  <a:lnTo>
                    <a:pt x="16" y="22"/>
                  </a:lnTo>
                  <a:lnTo>
                    <a:pt x="20" y="20"/>
                  </a:lnTo>
                  <a:lnTo>
                    <a:pt x="22" y="16"/>
                  </a:lnTo>
                  <a:lnTo>
                    <a:pt x="22" y="12"/>
                  </a:lnTo>
                  <a:lnTo>
                    <a:pt x="22" y="12"/>
                  </a:lnTo>
                  <a:lnTo>
                    <a:pt x="22" y="8"/>
                  </a:lnTo>
                  <a:lnTo>
                    <a:pt x="20" y="4"/>
                  </a:lnTo>
                  <a:lnTo>
                    <a:pt x="16" y="2"/>
                  </a:lnTo>
                  <a:lnTo>
                    <a:pt x="12"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50" name="Freeform 451"/>
            <p:cNvSpPr/>
            <p:nvPr/>
          </p:nvSpPr>
          <p:spPr bwMode="auto">
            <a:xfrm>
              <a:off x="1906588" y="1670050"/>
              <a:ext cx="47625" cy="47625"/>
            </a:xfrm>
            <a:custGeom>
              <a:avLst/>
              <a:gdLst/>
              <a:ahLst/>
              <a:cxnLst>
                <a:cxn ang="0">
                  <a:pos x="14" y="0"/>
                </a:cxn>
                <a:cxn ang="0">
                  <a:pos x="14" y="0"/>
                </a:cxn>
                <a:cxn ang="0">
                  <a:pos x="8" y="2"/>
                </a:cxn>
                <a:cxn ang="0">
                  <a:pos x="4" y="4"/>
                </a:cxn>
                <a:cxn ang="0">
                  <a:pos x="2" y="10"/>
                </a:cxn>
                <a:cxn ang="0">
                  <a:pos x="0" y="14"/>
                </a:cxn>
                <a:cxn ang="0">
                  <a:pos x="0" y="14"/>
                </a:cxn>
                <a:cxn ang="0">
                  <a:pos x="2" y="20"/>
                </a:cxn>
                <a:cxn ang="0">
                  <a:pos x="4" y="26"/>
                </a:cxn>
                <a:cxn ang="0">
                  <a:pos x="8" y="28"/>
                </a:cxn>
                <a:cxn ang="0">
                  <a:pos x="14" y="30"/>
                </a:cxn>
                <a:cxn ang="0">
                  <a:pos x="14" y="30"/>
                </a:cxn>
                <a:cxn ang="0">
                  <a:pos x="20" y="28"/>
                </a:cxn>
                <a:cxn ang="0">
                  <a:pos x="24" y="26"/>
                </a:cxn>
                <a:cxn ang="0">
                  <a:pos x="28" y="20"/>
                </a:cxn>
                <a:cxn ang="0">
                  <a:pos x="30" y="14"/>
                </a:cxn>
                <a:cxn ang="0">
                  <a:pos x="30" y="14"/>
                </a:cxn>
                <a:cxn ang="0">
                  <a:pos x="28" y="10"/>
                </a:cxn>
                <a:cxn ang="0">
                  <a:pos x="24" y="4"/>
                </a:cxn>
                <a:cxn ang="0">
                  <a:pos x="20" y="2"/>
                </a:cxn>
                <a:cxn ang="0">
                  <a:pos x="14" y="0"/>
                </a:cxn>
              </a:cxnLst>
              <a:rect l="0" t="0" r="r" b="b"/>
              <a:pathLst>
                <a:path w="30" h="30">
                  <a:moveTo>
                    <a:pt x="14" y="0"/>
                  </a:moveTo>
                  <a:lnTo>
                    <a:pt x="14" y="0"/>
                  </a:lnTo>
                  <a:lnTo>
                    <a:pt x="8" y="2"/>
                  </a:lnTo>
                  <a:lnTo>
                    <a:pt x="4" y="4"/>
                  </a:lnTo>
                  <a:lnTo>
                    <a:pt x="2" y="10"/>
                  </a:lnTo>
                  <a:lnTo>
                    <a:pt x="0" y="14"/>
                  </a:lnTo>
                  <a:lnTo>
                    <a:pt x="0" y="14"/>
                  </a:lnTo>
                  <a:lnTo>
                    <a:pt x="2" y="20"/>
                  </a:lnTo>
                  <a:lnTo>
                    <a:pt x="4" y="26"/>
                  </a:lnTo>
                  <a:lnTo>
                    <a:pt x="8" y="28"/>
                  </a:lnTo>
                  <a:lnTo>
                    <a:pt x="14" y="30"/>
                  </a:lnTo>
                  <a:lnTo>
                    <a:pt x="14" y="30"/>
                  </a:lnTo>
                  <a:lnTo>
                    <a:pt x="20" y="28"/>
                  </a:lnTo>
                  <a:lnTo>
                    <a:pt x="24" y="26"/>
                  </a:lnTo>
                  <a:lnTo>
                    <a:pt x="28" y="20"/>
                  </a:lnTo>
                  <a:lnTo>
                    <a:pt x="30" y="14"/>
                  </a:lnTo>
                  <a:lnTo>
                    <a:pt x="30" y="14"/>
                  </a:lnTo>
                  <a:lnTo>
                    <a:pt x="28" y="10"/>
                  </a:lnTo>
                  <a:lnTo>
                    <a:pt x="24" y="4"/>
                  </a:lnTo>
                  <a:lnTo>
                    <a:pt x="20" y="2"/>
                  </a:lnTo>
                  <a:lnTo>
                    <a:pt x="14"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51" name="Freeform 452"/>
            <p:cNvSpPr/>
            <p:nvPr/>
          </p:nvSpPr>
          <p:spPr bwMode="auto">
            <a:xfrm>
              <a:off x="1906588" y="1670050"/>
              <a:ext cx="47625" cy="47625"/>
            </a:xfrm>
            <a:custGeom>
              <a:avLst/>
              <a:gdLst/>
              <a:ahLst/>
              <a:cxnLst>
                <a:cxn ang="0">
                  <a:pos x="14" y="0"/>
                </a:cxn>
                <a:cxn ang="0">
                  <a:pos x="14" y="0"/>
                </a:cxn>
                <a:cxn ang="0">
                  <a:pos x="8" y="2"/>
                </a:cxn>
                <a:cxn ang="0">
                  <a:pos x="4" y="4"/>
                </a:cxn>
                <a:cxn ang="0">
                  <a:pos x="2" y="10"/>
                </a:cxn>
                <a:cxn ang="0">
                  <a:pos x="0" y="14"/>
                </a:cxn>
                <a:cxn ang="0">
                  <a:pos x="0" y="14"/>
                </a:cxn>
                <a:cxn ang="0">
                  <a:pos x="2" y="20"/>
                </a:cxn>
                <a:cxn ang="0">
                  <a:pos x="4" y="26"/>
                </a:cxn>
                <a:cxn ang="0">
                  <a:pos x="8" y="28"/>
                </a:cxn>
                <a:cxn ang="0">
                  <a:pos x="14" y="30"/>
                </a:cxn>
                <a:cxn ang="0">
                  <a:pos x="14" y="30"/>
                </a:cxn>
                <a:cxn ang="0">
                  <a:pos x="20" y="28"/>
                </a:cxn>
                <a:cxn ang="0">
                  <a:pos x="24" y="26"/>
                </a:cxn>
                <a:cxn ang="0">
                  <a:pos x="28" y="20"/>
                </a:cxn>
                <a:cxn ang="0">
                  <a:pos x="30" y="14"/>
                </a:cxn>
                <a:cxn ang="0">
                  <a:pos x="30" y="14"/>
                </a:cxn>
                <a:cxn ang="0">
                  <a:pos x="28" y="10"/>
                </a:cxn>
                <a:cxn ang="0">
                  <a:pos x="24" y="4"/>
                </a:cxn>
                <a:cxn ang="0">
                  <a:pos x="20" y="2"/>
                </a:cxn>
                <a:cxn ang="0">
                  <a:pos x="14" y="0"/>
                </a:cxn>
              </a:cxnLst>
              <a:rect l="0" t="0" r="r" b="b"/>
              <a:pathLst>
                <a:path w="30" h="30">
                  <a:moveTo>
                    <a:pt x="14" y="0"/>
                  </a:moveTo>
                  <a:lnTo>
                    <a:pt x="14" y="0"/>
                  </a:lnTo>
                  <a:lnTo>
                    <a:pt x="8" y="2"/>
                  </a:lnTo>
                  <a:lnTo>
                    <a:pt x="4" y="4"/>
                  </a:lnTo>
                  <a:lnTo>
                    <a:pt x="2" y="10"/>
                  </a:lnTo>
                  <a:lnTo>
                    <a:pt x="0" y="14"/>
                  </a:lnTo>
                  <a:lnTo>
                    <a:pt x="0" y="14"/>
                  </a:lnTo>
                  <a:lnTo>
                    <a:pt x="2" y="20"/>
                  </a:lnTo>
                  <a:lnTo>
                    <a:pt x="4" y="26"/>
                  </a:lnTo>
                  <a:lnTo>
                    <a:pt x="8" y="28"/>
                  </a:lnTo>
                  <a:lnTo>
                    <a:pt x="14" y="30"/>
                  </a:lnTo>
                  <a:lnTo>
                    <a:pt x="14" y="30"/>
                  </a:lnTo>
                  <a:lnTo>
                    <a:pt x="20" y="28"/>
                  </a:lnTo>
                  <a:lnTo>
                    <a:pt x="24" y="26"/>
                  </a:lnTo>
                  <a:lnTo>
                    <a:pt x="28" y="20"/>
                  </a:lnTo>
                  <a:lnTo>
                    <a:pt x="30" y="14"/>
                  </a:lnTo>
                  <a:lnTo>
                    <a:pt x="30" y="14"/>
                  </a:lnTo>
                  <a:lnTo>
                    <a:pt x="28" y="10"/>
                  </a:lnTo>
                  <a:lnTo>
                    <a:pt x="24" y="4"/>
                  </a:lnTo>
                  <a:lnTo>
                    <a:pt x="20" y="2"/>
                  </a:lnTo>
                  <a:lnTo>
                    <a:pt x="14"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52" name="Freeform 453"/>
            <p:cNvSpPr/>
            <p:nvPr/>
          </p:nvSpPr>
          <p:spPr bwMode="auto">
            <a:xfrm>
              <a:off x="2468563" y="1660525"/>
              <a:ext cx="31750" cy="28575"/>
            </a:xfrm>
            <a:custGeom>
              <a:avLst/>
              <a:gdLst/>
              <a:ahLst/>
              <a:cxnLst>
                <a:cxn ang="0">
                  <a:pos x="10" y="0"/>
                </a:cxn>
                <a:cxn ang="0">
                  <a:pos x="10" y="0"/>
                </a:cxn>
                <a:cxn ang="0">
                  <a:pos x="6" y="2"/>
                </a:cxn>
                <a:cxn ang="0">
                  <a:pos x="4" y="4"/>
                </a:cxn>
                <a:cxn ang="0">
                  <a:pos x="2" y="6"/>
                </a:cxn>
                <a:cxn ang="0">
                  <a:pos x="0" y="10"/>
                </a:cxn>
                <a:cxn ang="0">
                  <a:pos x="0" y="10"/>
                </a:cxn>
                <a:cxn ang="0">
                  <a:pos x="2" y="14"/>
                </a:cxn>
                <a:cxn ang="0">
                  <a:pos x="4" y="16"/>
                </a:cxn>
                <a:cxn ang="0">
                  <a:pos x="6" y="18"/>
                </a:cxn>
                <a:cxn ang="0">
                  <a:pos x="10" y="18"/>
                </a:cxn>
                <a:cxn ang="0">
                  <a:pos x="10" y="18"/>
                </a:cxn>
                <a:cxn ang="0">
                  <a:pos x="14" y="18"/>
                </a:cxn>
                <a:cxn ang="0">
                  <a:pos x="16" y="16"/>
                </a:cxn>
                <a:cxn ang="0">
                  <a:pos x="18" y="14"/>
                </a:cxn>
                <a:cxn ang="0">
                  <a:pos x="20" y="10"/>
                </a:cxn>
                <a:cxn ang="0">
                  <a:pos x="20" y="10"/>
                </a:cxn>
                <a:cxn ang="0">
                  <a:pos x="18" y="6"/>
                </a:cxn>
                <a:cxn ang="0">
                  <a:pos x="16" y="4"/>
                </a:cxn>
                <a:cxn ang="0">
                  <a:pos x="14" y="2"/>
                </a:cxn>
                <a:cxn ang="0">
                  <a:pos x="10" y="0"/>
                </a:cxn>
              </a:cxnLst>
              <a:rect l="0" t="0" r="r" b="b"/>
              <a:pathLst>
                <a:path w="20" h="18">
                  <a:moveTo>
                    <a:pt x="10" y="0"/>
                  </a:moveTo>
                  <a:lnTo>
                    <a:pt x="10" y="0"/>
                  </a:lnTo>
                  <a:lnTo>
                    <a:pt x="6" y="2"/>
                  </a:lnTo>
                  <a:lnTo>
                    <a:pt x="4" y="4"/>
                  </a:lnTo>
                  <a:lnTo>
                    <a:pt x="2" y="6"/>
                  </a:lnTo>
                  <a:lnTo>
                    <a:pt x="0" y="10"/>
                  </a:lnTo>
                  <a:lnTo>
                    <a:pt x="0" y="10"/>
                  </a:lnTo>
                  <a:lnTo>
                    <a:pt x="2" y="14"/>
                  </a:lnTo>
                  <a:lnTo>
                    <a:pt x="4" y="16"/>
                  </a:lnTo>
                  <a:lnTo>
                    <a:pt x="6" y="18"/>
                  </a:lnTo>
                  <a:lnTo>
                    <a:pt x="10" y="18"/>
                  </a:lnTo>
                  <a:lnTo>
                    <a:pt x="10" y="18"/>
                  </a:lnTo>
                  <a:lnTo>
                    <a:pt x="14" y="18"/>
                  </a:lnTo>
                  <a:lnTo>
                    <a:pt x="16" y="16"/>
                  </a:lnTo>
                  <a:lnTo>
                    <a:pt x="18" y="14"/>
                  </a:lnTo>
                  <a:lnTo>
                    <a:pt x="20" y="10"/>
                  </a:lnTo>
                  <a:lnTo>
                    <a:pt x="20" y="10"/>
                  </a:lnTo>
                  <a:lnTo>
                    <a:pt x="18" y="6"/>
                  </a:lnTo>
                  <a:lnTo>
                    <a:pt x="16" y="4"/>
                  </a:lnTo>
                  <a:lnTo>
                    <a:pt x="14" y="2"/>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53" name="Freeform 454"/>
            <p:cNvSpPr/>
            <p:nvPr/>
          </p:nvSpPr>
          <p:spPr bwMode="auto">
            <a:xfrm>
              <a:off x="2468563" y="1660525"/>
              <a:ext cx="31750" cy="28575"/>
            </a:xfrm>
            <a:custGeom>
              <a:avLst/>
              <a:gdLst/>
              <a:ahLst/>
              <a:cxnLst>
                <a:cxn ang="0">
                  <a:pos x="10" y="0"/>
                </a:cxn>
                <a:cxn ang="0">
                  <a:pos x="10" y="0"/>
                </a:cxn>
                <a:cxn ang="0">
                  <a:pos x="6" y="2"/>
                </a:cxn>
                <a:cxn ang="0">
                  <a:pos x="4" y="4"/>
                </a:cxn>
                <a:cxn ang="0">
                  <a:pos x="2" y="6"/>
                </a:cxn>
                <a:cxn ang="0">
                  <a:pos x="0" y="10"/>
                </a:cxn>
                <a:cxn ang="0">
                  <a:pos x="0" y="10"/>
                </a:cxn>
                <a:cxn ang="0">
                  <a:pos x="2" y="14"/>
                </a:cxn>
                <a:cxn ang="0">
                  <a:pos x="4" y="16"/>
                </a:cxn>
                <a:cxn ang="0">
                  <a:pos x="6" y="18"/>
                </a:cxn>
                <a:cxn ang="0">
                  <a:pos x="10" y="18"/>
                </a:cxn>
                <a:cxn ang="0">
                  <a:pos x="10" y="18"/>
                </a:cxn>
                <a:cxn ang="0">
                  <a:pos x="14" y="18"/>
                </a:cxn>
                <a:cxn ang="0">
                  <a:pos x="16" y="16"/>
                </a:cxn>
                <a:cxn ang="0">
                  <a:pos x="18" y="14"/>
                </a:cxn>
                <a:cxn ang="0">
                  <a:pos x="20" y="10"/>
                </a:cxn>
                <a:cxn ang="0">
                  <a:pos x="20" y="10"/>
                </a:cxn>
                <a:cxn ang="0">
                  <a:pos x="18" y="6"/>
                </a:cxn>
                <a:cxn ang="0">
                  <a:pos x="16" y="4"/>
                </a:cxn>
                <a:cxn ang="0">
                  <a:pos x="14" y="2"/>
                </a:cxn>
                <a:cxn ang="0">
                  <a:pos x="10" y="0"/>
                </a:cxn>
              </a:cxnLst>
              <a:rect l="0" t="0" r="r" b="b"/>
              <a:pathLst>
                <a:path w="20" h="18">
                  <a:moveTo>
                    <a:pt x="10" y="0"/>
                  </a:moveTo>
                  <a:lnTo>
                    <a:pt x="10" y="0"/>
                  </a:lnTo>
                  <a:lnTo>
                    <a:pt x="6" y="2"/>
                  </a:lnTo>
                  <a:lnTo>
                    <a:pt x="4" y="4"/>
                  </a:lnTo>
                  <a:lnTo>
                    <a:pt x="2" y="6"/>
                  </a:lnTo>
                  <a:lnTo>
                    <a:pt x="0" y="10"/>
                  </a:lnTo>
                  <a:lnTo>
                    <a:pt x="0" y="10"/>
                  </a:lnTo>
                  <a:lnTo>
                    <a:pt x="2" y="14"/>
                  </a:lnTo>
                  <a:lnTo>
                    <a:pt x="4" y="16"/>
                  </a:lnTo>
                  <a:lnTo>
                    <a:pt x="6" y="18"/>
                  </a:lnTo>
                  <a:lnTo>
                    <a:pt x="10" y="18"/>
                  </a:lnTo>
                  <a:lnTo>
                    <a:pt x="10" y="18"/>
                  </a:lnTo>
                  <a:lnTo>
                    <a:pt x="14" y="18"/>
                  </a:lnTo>
                  <a:lnTo>
                    <a:pt x="16" y="16"/>
                  </a:lnTo>
                  <a:lnTo>
                    <a:pt x="18" y="14"/>
                  </a:lnTo>
                  <a:lnTo>
                    <a:pt x="20" y="10"/>
                  </a:lnTo>
                  <a:lnTo>
                    <a:pt x="20" y="10"/>
                  </a:lnTo>
                  <a:lnTo>
                    <a:pt x="18" y="6"/>
                  </a:lnTo>
                  <a:lnTo>
                    <a:pt x="16" y="4"/>
                  </a:lnTo>
                  <a:lnTo>
                    <a:pt x="14" y="2"/>
                  </a:lnTo>
                  <a:lnTo>
                    <a:pt x="10"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54" name="Freeform 455"/>
            <p:cNvSpPr/>
            <p:nvPr/>
          </p:nvSpPr>
          <p:spPr bwMode="auto">
            <a:xfrm>
              <a:off x="3017838" y="1441450"/>
              <a:ext cx="19050"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0" y="12"/>
                </a:cxn>
                <a:cxn ang="0">
                  <a:pos x="12" y="8"/>
                </a:cxn>
                <a:cxn ang="0">
                  <a:pos x="12" y="8"/>
                </a:cxn>
                <a:cxn ang="0">
                  <a:pos x="10" y="2"/>
                </a:cxn>
                <a:cxn ang="0">
                  <a:pos x="6" y="0"/>
                </a:cxn>
              </a:cxnLst>
              <a:rect l="0" t="0" r="r" b="b"/>
              <a:pathLst>
                <a:path w="12" h="14">
                  <a:moveTo>
                    <a:pt x="6" y="0"/>
                  </a:moveTo>
                  <a:lnTo>
                    <a:pt x="6" y="0"/>
                  </a:lnTo>
                  <a:lnTo>
                    <a:pt x="2" y="2"/>
                  </a:lnTo>
                  <a:lnTo>
                    <a:pt x="0" y="8"/>
                  </a:lnTo>
                  <a:lnTo>
                    <a:pt x="0" y="8"/>
                  </a:lnTo>
                  <a:lnTo>
                    <a:pt x="2" y="12"/>
                  </a:lnTo>
                  <a:lnTo>
                    <a:pt x="6" y="14"/>
                  </a:lnTo>
                  <a:lnTo>
                    <a:pt x="6" y="14"/>
                  </a:lnTo>
                  <a:lnTo>
                    <a:pt x="10" y="12"/>
                  </a:lnTo>
                  <a:lnTo>
                    <a:pt x="12" y="8"/>
                  </a:lnTo>
                  <a:lnTo>
                    <a:pt x="12" y="8"/>
                  </a:lnTo>
                  <a:lnTo>
                    <a:pt x="10"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55" name="Freeform 456"/>
            <p:cNvSpPr/>
            <p:nvPr/>
          </p:nvSpPr>
          <p:spPr bwMode="auto">
            <a:xfrm>
              <a:off x="3017838" y="1441450"/>
              <a:ext cx="19050"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0" y="12"/>
                </a:cxn>
                <a:cxn ang="0">
                  <a:pos x="12" y="8"/>
                </a:cxn>
                <a:cxn ang="0">
                  <a:pos x="12" y="8"/>
                </a:cxn>
                <a:cxn ang="0">
                  <a:pos x="10" y="2"/>
                </a:cxn>
                <a:cxn ang="0">
                  <a:pos x="6" y="0"/>
                </a:cxn>
              </a:cxnLst>
              <a:rect l="0" t="0" r="r" b="b"/>
              <a:pathLst>
                <a:path w="12" h="14">
                  <a:moveTo>
                    <a:pt x="6" y="0"/>
                  </a:moveTo>
                  <a:lnTo>
                    <a:pt x="6" y="0"/>
                  </a:lnTo>
                  <a:lnTo>
                    <a:pt x="2" y="2"/>
                  </a:lnTo>
                  <a:lnTo>
                    <a:pt x="0" y="8"/>
                  </a:lnTo>
                  <a:lnTo>
                    <a:pt x="0" y="8"/>
                  </a:lnTo>
                  <a:lnTo>
                    <a:pt x="2" y="12"/>
                  </a:lnTo>
                  <a:lnTo>
                    <a:pt x="6" y="14"/>
                  </a:lnTo>
                  <a:lnTo>
                    <a:pt x="6" y="14"/>
                  </a:lnTo>
                  <a:lnTo>
                    <a:pt x="10" y="12"/>
                  </a:lnTo>
                  <a:lnTo>
                    <a:pt x="12" y="8"/>
                  </a:lnTo>
                  <a:lnTo>
                    <a:pt x="12" y="8"/>
                  </a:lnTo>
                  <a:lnTo>
                    <a:pt x="10"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56" name="Freeform 457"/>
            <p:cNvSpPr/>
            <p:nvPr/>
          </p:nvSpPr>
          <p:spPr bwMode="auto">
            <a:xfrm>
              <a:off x="3389313" y="160337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57" name="Freeform 458"/>
            <p:cNvSpPr/>
            <p:nvPr/>
          </p:nvSpPr>
          <p:spPr bwMode="auto">
            <a:xfrm>
              <a:off x="3389313" y="160337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58" name="Freeform 459"/>
            <p:cNvSpPr/>
            <p:nvPr/>
          </p:nvSpPr>
          <p:spPr bwMode="auto">
            <a:xfrm>
              <a:off x="3744913" y="182562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59" name="Freeform 460"/>
            <p:cNvSpPr/>
            <p:nvPr/>
          </p:nvSpPr>
          <p:spPr bwMode="auto">
            <a:xfrm>
              <a:off x="3744913" y="182562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60" name="Freeform 465"/>
            <p:cNvSpPr/>
            <p:nvPr/>
          </p:nvSpPr>
          <p:spPr bwMode="auto">
            <a:xfrm>
              <a:off x="1582738" y="105092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61" name="Freeform 466"/>
            <p:cNvSpPr/>
            <p:nvPr/>
          </p:nvSpPr>
          <p:spPr bwMode="auto">
            <a:xfrm>
              <a:off x="1582738" y="105092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62" name="Freeform 467"/>
            <p:cNvSpPr/>
            <p:nvPr/>
          </p:nvSpPr>
          <p:spPr bwMode="auto">
            <a:xfrm>
              <a:off x="2001838" y="1470025"/>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63" name="Freeform 468"/>
            <p:cNvSpPr/>
            <p:nvPr/>
          </p:nvSpPr>
          <p:spPr bwMode="auto">
            <a:xfrm>
              <a:off x="2001838" y="1470025"/>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64" name="Freeform 469"/>
            <p:cNvSpPr/>
            <p:nvPr/>
          </p:nvSpPr>
          <p:spPr bwMode="auto">
            <a:xfrm>
              <a:off x="3490913" y="1463675"/>
              <a:ext cx="34925" cy="34925"/>
            </a:xfrm>
            <a:custGeom>
              <a:avLst/>
              <a:gdLst/>
              <a:ahLst/>
              <a:cxnLst>
                <a:cxn ang="0">
                  <a:pos x="10" y="0"/>
                </a:cxn>
                <a:cxn ang="0">
                  <a:pos x="10" y="0"/>
                </a:cxn>
                <a:cxn ang="0">
                  <a:pos x="6" y="0"/>
                </a:cxn>
                <a:cxn ang="0">
                  <a:pos x="2" y="2"/>
                </a:cxn>
                <a:cxn ang="0">
                  <a:pos x="0" y="6"/>
                </a:cxn>
                <a:cxn ang="0">
                  <a:pos x="0" y="10"/>
                </a:cxn>
                <a:cxn ang="0">
                  <a:pos x="0" y="10"/>
                </a:cxn>
                <a:cxn ang="0">
                  <a:pos x="0" y="14"/>
                </a:cxn>
                <a:cxn ang="0">
                  <a:pos x="2" y="18"/>
                </a:cxn>
                <a:cxn ang="0">
                  <a:pos x="6" y="20"/>
                </a:cxn>
                <a:cxn ang="0">
                  <a:pos x="10" y="22"/>
                </a:cxn>
                <a:cxn ang="0">
                  <a:pos x="10" y="22"/>
                </a:cxn>
                <a:cxn ang="0">
                  <a:pos x="14" y="20"/>
                </a:cxn>
                <a:cxn ang="0">
                  <a:pos x="18" y="18"/>
                </a:cxn>
                <a:cxn ang="0">
                  <a:pos x="20" y="14"/>
                </a:cxn>
                <a:cxn ang="0">
                  <a:pos x="22" y="10"/>
                </a:cxn>
                <a:cxn ang="0">
                  <a:pos x="22" y="10"/>
                </a:cxn>
                <a:cxn ang="0">
                  <a:pos x="20" y="6"/>
                </a:cxn>
                <a:cxn ang="0">
                  <a:pos x="18" y="2"/>
                </a:cxn>
                <a:cxn ang="0">
                  <a:pos x="14" y="0"/>
                </a:cxn>
                <a:cxn ang="0">
                  <a:pos x="10" y="0"/>
                </a:cxn>
              </a:cxnLst>
              <a:rect l="0" t="0" r="r" b="b"/>
              <a:pathLst>
                <a:path w="22" h="22">
                  <a:moveTo>
                    <a:pt x="10" y="0"/>
                  </a:moveTo>
                  <a:lnTo>
                    <a:pt x="10" y="0"/>
                  </a:lnTo>
                  <a:lnTo>
                    <a:pt x="6" y="0"/>
                  </a:lnTo>
                  <a:lnTo>
                    <a:pt x="2" y="2"/>
                  </a:lnTo>
                  <a:lnTo>
                    <a:pt x="0" y="6"/>
                  </a:lnTo>
                  <a:lnTo>
                    <a:pt x="0" y="10"/>
                  </a:lnTo>
                  <a:lnTo>
                    <a:pt x="0" y="10"/>
                  </a:lnTo>
                  <a:lnTo>
                    <a:pt x="0" y="14"/>
                  </a:lnTo>
                  <a:lnTo>
                    <a:pt x="2" y="18"/>
                  </a:lnTo>
                  <a:lnTo>
                    <a:pt x="6" y="20"/>
                  </a:lnTo>
                  <a:lnTo>
                    <a:pt x="10" y="22"/>
                  </a:lnTo>
                  <a:lnTo>
                    <a:pt x="10" y="22"/>
                  </a:lnTo>
                  <a:lnTo>
                    <a:pt x="14" y="20"/>
                  </a:lnTo>
                  <a:lnTo>
                    <a:pt x="18" y="18"/>
                  </a:lnTo>
                  <a:lnTo>
                    <a:pt x="20" y="14"/>
                  </a:lnTo>
                  <a:lnTo>
                    <a:pt x="22" y="10"/>
                  </a:lnTo>
                  <a:lnTo>
                    <a:pt x="22" y="10"/>
                  </a:lnTo>
                  <a:lnTo>
                    <a:pt x="20" y="6"/>
                  </a:lnTo>
                  <a:lnTo>
                    <a:pt x="18" y="2"/>
                  </a:lnTo>
                  <a:lnTo>
                    <a:pt x="14" y="0"/>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65" name="Freeform 470"/>
            <p:cNvSpPr/>
            <p:nvPr/>
          </p:nvSpPr>
          <p:spPr bwMode="auto">
            <a:xfrm>
              <a:off x="3490913" y="1463675"/>
              <a:ext cx="34925" cy="34925"/>
            </a:xfrm>
            <a:custGeom>
              <a:avLst/>
              <a:gdLst/>
              <a:ahLst/>
              <a:cxnLst>
                <a:cxn ang="0">
                  <a:pos x="10" y="0"/>
                </a:cxn>
                <a:cxn ang="0">
                  <a:pos x="10" y="0"/>
                </a:cxn>
                <a:cxn ang="0">
                  <a:pos x="6" y="0"/>
                </a:cxn>
                <a:cxn ang="0">
                  <a:pos x="2" y="2"/>
                </a:cxn>
                <a:cxn ang="0">
                  <a:pos x="0" y="6"/>
                </a:cxn>
                <a:cxn ang="0">
                  <a:pos x="0" y="10"/>
                </a:cxn>
                <a:cxn ang="0">
                  <a:pos x="0" y="10"/>
                </a:cxn>
                <a:cxn ang="0">
                  <a:pos x="0" y="14"/>
                </a:cxn>
                <a:cxn ang="0">
                  <a:pos x="2" y="18"/>
                </a:cxn>
                <a:cxn ang="0">
                  <a:pos x="6" y="20"/>
                </a:cxn>
                <a:cxn ang="0">
                  <a:pos x="10" y="22"/>
                </a:cxn>
                <a:cxn ang="0">
                  <a:pos x="10" y="22"/>
                </a:cxn>
                <a:cxn ang="0">
                  <a:pos x="14" y="20"/>
                </a:cxn>
                <a:cxn ang="0">
                  <a:pos x="18" y="18"/>
                </a:cxn>
                <a:cxn ang="0">
                  <a:pos x="20" y="14"/>
                </a:cxn>
                <a:cxn ang="0">
                  <a:pos x="22" y="10"/>
                </a:cxn>
                <a:cxn ang="0">
                  <a:pos x="22" y="10"/>
                </a:cxn>
                <a:cxn ang="0">
                  <a:pos x="20" y="6"/>
                </a:cxn>
                <a:cxn ang="0">
                  <a:pos x="18" y="2"/>
                </a:cxn>
                <a:cxn ang="0">
                  <a:pos x="14" y="0"/>
                </a:cxn>
                <a:cxn ang="0">
                  <a:pos x="10" y="0"/>
                </a:cxn>
              </a:cxnLst>
              <a:rect l="0" t="0" r="r" b="b"/>
              <a:pathLst>
                <a:path w="22" h="22">
                  <a:moveTo>
                    <a:pt x="10" y="0"/>
                  </a:moveTo>
                  <a:lnTo>
                    <a:pt x="10" y="0"/>
                  </a:lnTo>
                  <a:lnTo>
                    <a:pt x="6" y="0"/>
                  </a:lnTo>
                  <a:lnTo>
                    <a:pt x="2" y="2"/>
                  </a:lnTo>
                  <a:lnTo>
                    <a:pt x="0" y="6"/>
                  </a:lnTo>
                  <a:lnTo>
                    <a:pt x="0" y="10"/>
                  </a:lnTo>
                  <a:lnTo>
                    <a:pt x="0" y="10"/>
                  </a:lnTo>
                  <a:lnTo>
                    <a:pt x="0" y="14"/>
                  </a:lnTo>
                  <a:lnTo>
                    <a:pt x="2" y="18"/>
                  </a:lnTo>
                  <a:lnTo>
                    <a:pt x="6" y="20"/>
                  </a:lnTo>
                  <a:lnTo>
                    <a:pt x="10" y="22"/>
                  </a:lnTo>
                  <a:lnTo>
                    <a:pt x="10" y="22"/>
                  </a:lnTo>
                  <a:lnTo>
                    <a:pt x="14" y="20"/>
                  </a:lnTo>
                  <a:lnTo>
                    <a:pt x="18" y="18"/>
                  </a:lnTo>
                  <a:lnTo>
                    <a:pt x="20" y="14"/>
                  </a:lnTo>
                  <a:lnTo>
                    <a:pt x="22" y="10"/>
                  </a:lnTo>
                  <a:lnTo>
                    <a:pt x="22" y="10"/>
                  </a:lnTo>
                  <a:lnTo>
                    <a:pt x="20" y="6"/>
                  </a:lnTo>
                  <a:lnTo>
                    <a:pt x="18" y="2"/>
                  </a:lnTo>
                  <a:lnTo>
                    <a:pt x="14" y="0"/>
                  </a:lnTo>
                  <a:lnTo>
                    <a:pt x="10"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66" name="Freeform 471"/>
            <p:cNvSpPr/>
            <p:nvPr/>
          </p:nvSpPr>
          <p:spPr bwMode="auto">
            <a:xfrm>
              <a:off x="3722688" y="1355725"/>
              <a:ext cx="34925" cy="34925"/>
            </a:xfrm>
            <a:custGeom>
              <a:avLst/>
              <a:gdLst/>
              <a:ahLst/>
              <a:cxnLst>
                <a:cxn ang="0">
                  <a:pos x="10" y="0"/>
                </a:cxn>
                <a:cxn ang="0">
                  <a:pos x="10" y="0"/>
                </a:cxn>
                <a:cxn ang="0">
                  <a:pos x="6" y="0"/>
                </a:cxn>
                <a:cxn ang="0">
                  <a:pos x="2" y="4"/>
                </a:cxn>
                <a:cxn ang="0">
                  <a:pos x="0" y="6"/>
                </a:cxn>
                <a:cxn ang="0">
                  <a:pos x="0" y="12"/>
                </a:cxn>
                <a:cxn ang="0">
                  <a:pos x="0" y="12"/>
                </a:cxn>
                <a:cxn ang="0">
                  <a:pos x="0" y="16"/>
                </a:cxn>
                <a:cxn ang="0">
                  <a:pos x="2" y="20"/>
                </a:cxn>
                <a:cxn ang="0">
                  <a:pos x="6" y="22"/>
                </a:cxn>
                <a:cxn ang="0">
                  <a:pos x="10" y="22"/>
                </a:cxn>
                <a:cxn ang="0">
                  <a:pos x="10" y="22"/>
                </a:cxn>
                <a:cxn ang="0">
                  <a:pos x="14" y="22"/>
                </a:cxn>
                <a:cxn ang="0">
                  <a:pos x="18" y="20"/>
                </a:cxn>
                <a:cxn ang="0">
                  <a:pos x="20" y="16"/>
                </a:cxn>
                <a:cxn ang="0">
                  <a:pos x="22" y="12"/>
                </a:cxn>
                <a:cxn ang="0">
                  <a:pos x="22" y="12"/>
                </a:cxn>
                <a:cxn ang="0">
                  <a:pos x="20" y="6"/>
                </a:cxn>
                <a:cxn ang="0">
                  <a:pos x="18" y="4"/>
                </a:cxn>
                <a:cxn ang="0">
                  <a:pos x="14" y="0"/>
                </a:cxn>
                <a:cxn ang="0">
                  <a:pos x="10" y="0"/>
                </a:cxn>
              </a:cxnLst>
              <a:rect l="0" t="0" r="r" b="b"/>
              <a:pathLst>
                <a:path w="22" h="22">
                  <a:moveTo>
                    <a:pt x="10" y="0"/>
                  </a:moveTo>
                  <a:lnTo>
                    <a:pt x="10" y="0"/>
                  </a:lnTo>
                  <a:lnTo>
                    <a:pt x="6" y="0"/>
                  </a:lnTo>
                  <a:lnTo>
                    <a:pt x="2" y="4"/>
                  </a:lnTo>
                  <a:lnTo>
                    <a:pt x="0" y="6"/>
                  </a:lnTo>
                  <a:lnTo>
                    <a:pt x="0" y="12"/>
                  </a:lnTo>
                  <a:lnTo>
                    <a:pt x="0" y="12"/>
                  </a:lnTo>
                  <a:lnTo>
                    <a:pt x="0" y="16"/>
                  </a:lnTo>
                  <a:lnTo>
                    <a:pt x="2" y="20"/>
                  </a:lnTo>
                  <a:lnTo>
                    <a:pt x="6" y="22"/>
                  </a:lnTo>
                  <a:lnTo>
                    <a:pt x="10" y="22"/>
                  </a:lnTo>
                  <a:lnTo>
                    <a:pt x="10" y="22"/>
                  </a:lnTo>
                  <a:lnTo>
                    <a:pt x="14" y="22"/>
                  </a:lnTo>
                  <a:lnTo>
                    <a:pt x="18" y="20"/>
                  </a:lnTo>
                  <a:lnTo>
                    <a:pt x="20" y="16"/>
                  </a:lnTo>
                  <a:lnTo>
                    <a:pt x="22" y="12"/>
                  </a:lnTo>
                  <a:lnTo>
                    <a:pt x="22" y="12"/>
                  </a:lnTo>
                  <a:lnTo>
                    <a:pt x="20" y="6"/>
                  </a:lnTo>
                  <a:lnTo>
                    <a:pt x="18" y="4"/>
                  </a:lnTo>
                  <a:lnTo>
                    <a:pt x="14" y="0"/>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67" name="Freeform 472"/>
            <p:cNvSpPr/>
            <p:nvPr/>
          </p:nvSpPr>
          <p:spPr bwMode="auto">
            <a:xfrm>
              <a:off x="3722688" y="1355725"/>
              <a:ext cx="34925" cy="34925"/>
            </a:xfrm>
            <a:custGeom>
              <a:avLst/>
              <a:gdLst/>
              <a:ahLst/>
              <a:cxnLst>
                <a:cxn ang="0">
                  <a:pos x="10" y="0"/>
                </a:cxn>
                <a:cxn ang="0">
                  <a:pos x="10" y="0"/>
                </a:cxn>
                <a:cxn ang="0">
                  <a:pos x="6" y="0"/>
                </a:cxn>
                <a:cxn ang="0">
                  <a:pos x="2" y="4"/>
                </a:cxn>
                <a:cxn ang="0">
                  <a:pos x="0" y="6"/>
                </a:cxn>
                <a:cxn ang="0">
                  <a:pos x="0" y="12"/>
                </a:cxn>
                <a:cxn ang="0">
                  <a:pos x="0" y="12"/>
                </a:cxn>
                <a:cxn ang="0">
                  <a:pos x="0" y="16"/>
                </a:cxn>
                <a:cxn ang="0">
                  <a:pos x="2" y="20"/>
                </a:cxn>
                <a:cxn ang="0">
                  <a:pos x="6" y="22"/>
                </a:cxn>
                <a:cxn ang="0">
                  <a:pos x="10" y="22"/>
                </a:cxn>
                <a:cxn ang="0">
                  <a:pos x="10" y="22"/>
                </a:cxn>
                <a:cxn ang="0">
                  <a:pos x="14" y="22"/>
                </a:cxn>
                <a:cxn ang="0">
                  <a:pos x="18" y="20"/>
                </a:cxn>
                <a:cxn ang="0">
                  <a:pos x="20" y="16"/>
                </a:cxn>
                <a:cxn ang="0">
                  <a:pos x="22" y="12"/>
                </a:cxn>
                <a:cxn ang="0">
                  <a:pos x="22" y="12"/>
                </a:cxn>
                <a:cxn ang="0">
                  <a:pos x="20" y="6"/>
                </a:cxn>
                <a:cxn ang="0">
                  <a:pos x="18" y="4"/>
                </a:cxn>
                <a:cxn ang="0">
                  <a:pos x="14" y="0"/>
                </a:cxn>
                <a:cxn ang="0">
                  <a:pos x="10" y="0"/>
                </a:cxn>
              </a:cxnLst>
              <a:rect l="0" t="0" r="r" b="b"/>
              <a:pathLst>
                <a:path w="22" h="22">
                  <a:moveTo>
                    <a:pt x="10" y="0"/>
                  </a:moveTo>
                  <a:lnTo>
                    <a:pt x="10" y="0"/>
                  </a:lnTo>
                  <a:lnTo>
                    <a:pt x="6" y="0"/>
                  </a:lnTo>
                  <a:lnTo>
                    <a:pt x="2" y="4"/>
                  </a:lnTo>
                  <a:lnTo>
                    <a:pt x="0" y="6"/>
                  </a:lnTo>
                  <a:lnTo>
                    <a:pt x="0" y="12"/>
                  </a:lnTo>
                  <a:lnTo>
                    <a:pt x="0" y="12"/>
                  </a:lnTo>
                  <a:lnTo>
                    <a:pt x="0" y="16"/>
                  </a:lnTo>
                  <a:lnTo>
                    <a:pt x="2" y="20"/>
                  </a:lnTo>
                  <a:lnTo>
                    <a:pt x="6" y="22"/>
                  </a:lnTo>
                  <a:lnTo>
                    <a:pt x="10" y="22"/>
                  </a:lnTo>
                  <a:lnTo>
                    <a:pt x="10" y="22"/>
                  </a:lnTo>
                  <a:lnTo>
                    <a:pt x="14" y="22"/>
                  </a:lnTo>
                  <a:lnTo>
                    <a:pt x="18" y="20"/>
                  </a:lnTo>
                  <a:lnTo>
                    <a:pt x="20" y="16"/>
                  </a:lnTo>
                  <a:lnTo>
                    <a:pt x="22" y="12"/>
                  </a:lnTo>
                  <a:lnTo>
                    <a:pt x="22" y="12"/>
                  </a:lnTo>
                  <a:lnTo>
                    <a:pt x="20" y="6"/>
                  </a:lnTo>
                  <a:lnTo>
                    <a:pt x="18" y="4"/>
                  </a:lnTo>
                  <a:lnTo>
                    <a:pt x="14" y="0"/>
                  </a:lnTo>
                  <a:lnTo>
                    <a:pt x="10"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68" name="Freeform 473"/>
            <p:cNvSpPr/>
            <p:nvPr/>
          </p:nvSpPr>
          <p:spPr bwMode="auto">
            <a:xfrm>
              <a:off x="4094163" y="1568450"/>
              <a:ext cx="34925" cy="34925"/>
            </a:xfrm>
            <a:custGeom>
              <a:avLst/>
              <a:gdLst/>
              <a:ahLst/>
              <a:cxnLst>
                <a:cxn ang="0">
                  <a:pos x="12" y="0"/>
                </a:cxn>
                <a:cxn ang="0">
                  <a:pos x="12" y="0"/>
                </a:cxn>
                <a:cxn ang="0">
                  <a:pos x="8" y="2"/>
                </a:cxn>
                <a:cxn ang="0">
                  <a:pos x="4" y="4"/>
                </a:cxn>
                <a:cxn ang="0">
                  <a:pos x="2" y="8"/>
                </a:cxn>
                <a:cxn ang="0">
                  <a:pos x="0" y="12"/>
                </a:cxn>
                <a:cxn ang="0">
                  <a:pos x="0" y="12"/>
                </a:cxn>
                <a:cxn ang="0">
                  <a:pos x="2" y="16"/>
                </a:cxn>
                <a:cxn ang="0">
                  <a:pos x="4" y="20"/>
                </a:cxn>
                <a:cxn ang="0">
                  <a:pos x="8" y="22"/>
                </a:cxn>
                <a:cxn ang="0">
                  <a:pos x="12" y="22"/>
                </a:cxn>
                <a:cxn ang="0">
                  <a:pos x="12" y="22"/>
                </a:cxn>
                <a:cxn ang="0">
                  <a:pos x="16" y="22"/>
                </a:cxn>
                <a:cxn ang="0">
                  <a:pos x="20" y="20"/>
                </a:cxn>
                <a:cxn ang="0">
                  <a:pos x="22" y="16"/>
                </a:cxn>
                <a:cxn ang="0">
                  <a:pos x="22" y="12"/>
                </a:cxn>
                <a:cxn ang="0">
                  <a:pos x="22" y="12"/>
                </a:cxn>
                <a:cxn ang="0">
                  <a:pos x="22" y="8"/>
                </a:cxn>
                <a:cxn ang="0">
                  <a:pos x="20" y="4"/>
                </a:cxn>
                <a:cxn ang="0">
                  <a:pos x="16" y="2"/>
                </a:cxn>
                <a:cxn ang="0">
                  <a:pos x="12" y="0"/>
                </a:cxn>
              </a:cxnLst>
              <a:rect l="0" t="0" r="r" b="b"/>
              <a:pathLst>
                <a:path w="22" h="22">
                  <a:moveTo>
                    <a:pt x="12" y="0"/>
                  </a:moveTo>
                  <a:lnTo>
                    <a:pt x="12" y="0"/>
                  </a:lnTo>
                  <a:lnTo>
                    <a:pt x="8" y="2"/>
                  </a:lnTo>
                  <a:lnTo>
                    <a:pt x="4" y="4"/>
                  </a:lnTo>
                  <a:lnTo>
                    <a:pt x="2" y="8"/>
                  </a:lnTo>
                  <a:lnTo>
                    <a:pt x="0" y="12"/>
                  </a:lnTo>
                  <a:lnTo>
                    <a:pt x="0" y="12"/>
                  </a:lnTo>
                  <a:lnTo>
                    <a:pt x="2" y="16"/>
                  </a:lnTo>
                  <a:lnTo>
                    <a:pt x="4" y="20"/>
                  </a:lnTo>
                  <a:lnTo>
                    <a:pt x="8" y="22"/>
                  </a:lnTo>
                  <a:lnTo>
                    <a:pt x="12" y="22"/>
                  </a:lnTo>
                  <a:lnTo>
                    <a:pt x="12" y="22"/>
                  </a:lnTo>
                  <a:lnTo>
                    <a:pt x="16" y="22"/>
                  </a:lnTo>
                  <a:lnTo>
                    <a:pt x="20" y="20"/>
                  </a:lnTo>
                  <a:lnTo>
                    <a:pt x="22" y="16"/>
                  </a:lnTo>
                  <a:lnTo>
                    <a:pt x="22" y="12"/>
                  </a:lnTo>
                  <a:lnTo>
                    <a:pt x="22" y="12"/>
                  </a:lnTo>
                  <a:lnTo>
                    <a:pt x="22" y="8"/>
                  </a:lnTo>
                  <a:lnTo>
                    <a:pt x="20" y="4"/>
                  </a:lnTo>
                  <a:lnTo>
                    <a:pt x="16" y="2"/>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69" name="Freeform 474"/>
            <p:cNvSpPr/>
            <p:nvPr/>
          </p:nvSpPr>
          <p:spPr bwMode="auto">
            <a:xfrm>
              <a:off x="4094163" y="1568450"/>
              <a:ext cx="34925" cy="34925"/>
            </a:xfrm>
            <a:custGeom>
              <a:avLst/>
              <a:gdLst/>
              <a:ahLst/>
              <a:cxnLst>
                <a:cxn ang="0">
                  <a:pos x="12" y="0"/>
                </a:cxn>
                <a:cxn ang="0">
                  <a:pos x="12" y="0"/>
                </a:cxn>
                <a:cxn ang="0">
                  <a:pos x="8" y="2"/>
                </a:cxn>
                <a:cxn ang="0">
                  <a:pos x="4" y="4"/>
                </a:cxn>
                <a:cxn ang="0">
                  <a:pos x="2" y="8"/>
                </a:cxn>
                <a:cxn ang="0">
                  <a:pos x="0" y="12"/>
                </a:cxn>
                <a:cxn ang="0">
                  <a:pos x="0" y="12"/>
                </a:cxn>
                <a:cxn ang="0">
                  <a:pos x="2" y="16"/>
                </a:cxn>
                <a:cxn ang="0">
                  <a:pos x="4" y="20"/>
                </a:cxn>
                <a:cxn ang="0">
                  <a:pos x="8" y="22"/>
                </a:cxn>
                <a:cxn ang="0">
                  <a:pos x="12" y="22"/>
                </a:cxn>
                <a:cxn ang="0">
                  <a:pos x="12" y="22"/>
                </a:cxn>
                <a:cxn ang="0">
                  <a:pos x="16" y="22"/>
                </a:cxn>
                <a:cxn ang="0">
                  <a:pos x="20" y="20"/>
                </a:cxn>
                <a:cxn ang="0">
                  <a:pos x="22" y="16"/>
                </a:cxn>
                <a:cxn ang="0">
                  <a:pos x="22" y="12"/>
                </a:cxn>
                <a:cxn ang="0">
                  <a:pos x="22" y="12"/>
                </a:cxn>
                <a:cxn ang="0">
                  <a:pos x="22" y="8"/>
                </a:cxn>
                <a:cxn ang="0">
                  <a:pos x="20" y="4"/>
                </a:cxn>
                <a:cxn ang="0">
                  <a:pos x="16" y="2"/>
                </a:cxn>
                <a:cxn ang="0">
                  <a:pos x="12" y="0"/>
                </a:cxn>
              </a:cxnLst>
              <a:rect l="0" t="0" r="r" b="b"/>
              <a:pathLst>
                <a:path w="22" h="22">
                  <a:moveTo>
                    <a:pt x="12" y="0"/>
                  </a:moveTo>
                  <a:lnTo>
                    <a:pt x="12" y="0"/>
                  </a:lnTo>
                  <a:lnTo>
                    <a:pt x="8" y="2"/>
                  </a:lnTo>
                  <a:lnTo>
                    <a:pt x="4" y="4"/>
                  </a:lnTo>
                  <a:lnTo>
                    <a:pt x="2" y="8"/>
                  </a:lnTo>
                  <a:lnTo>
                    <a:pt x="0" y="12"/>
                  </a:lnTo>
                  <a:lnTo>
                    <a:pt x="0" y="12"/>
                  </a:lnTo>
                  <a:lnTo>
                    <a:pt x="2" y="16"/>
                  </a:lnTo>
                  <a:lnTo>
                    <a:pt x="4" y="20"/>
                  </a:lnTo>
                  <a:lnTo>
                    <a:pt x="8" y="22"/>
                  </a:lnTo>
                  <a:lnTo>
                    <a:pt x="12" y="22"/>
                  </a:lnTo>
                  <a:lnTo>
                    <a:pt x="12" y="22"/>
                  </a:lnTo>
                  <a:lnTo>
                    <a:pt x="16" y="22"/>
                  </a:lnTo>
                  <a:lnTo>
                    <a:pt x="20" y="20"/>
                  </a:lnTo>
                  <a:lnTo>
                    <a:pt x="22" y="16"/>
                  </a:lnTo>
                  <a:lnTo>
                    <a:pt x="22" y="12"/>
                  </a:lnTo>
                  <a:lnTo>
                    <a:pt x="22" y="12"/>
                  </a:lnTo>
                  <a:lnTo>
                    <a:pt x="22" y="8"/>
                  </a:lnTo>
                  <a:lnTo>
                    <a:pt x="20" y="4"/>
                  </a:lnTo>
                  <a:lnTo>
                    <a:pt x="16" y="2"/>
                  </a:lnTo>
                  <a:lnTo>
                    <a:pt x="12"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70" name="Freeform 475"/>
            <p:cNvSpPr/>
            <p:nvPr/>
          </p:nvSpPr>
          <p:spPr bwMode="auto">
            <a:xfrm>
              <a:off x="5732463" y="1025525"/>
              <a:ext cx="34925" cy="34925"/>
            </a:xfrm>
            <a:custGeom>
              <a:avLst/>
              <a:gdLst/>
              <a:ahLst/>
              <a:cxnLst>
                <a:cxn ang="0">
                  <a:pos x="12" y="0"/>
                </a:cxn>
                <a:cxn ang="0">
                  <a:pos x="12" y="0"/>
                </a:cxn>
                <a:cxn ang="0">
                  <a:pos x="6" y="2"/>
                </a:cxn>
                <a:cxn ang="0">
                  <a:pos x="4" y="4"/>
                </a:cxn>
                <a:cxn ang="0">
                  <a:pos x="0" y="8"/>
                </a:cxn>
                <a:cxn ang="0">
                  <a:pos x="0" y="12"/>
                </a:cxn>
                <a:cxn ang="0">
                  <a:pos x="0" y="12"/>
                </a:cxn>
                <a:cxn ang="0">
                  <a:pos x="0" y="16"/>
                </a:cxn>
                <a:cxn ang="0">
                  <a:pos x="4" y="20"/>
                </a:cxn>
                <a:cxn ang="0">
                  <a:pos x="6" y="22"/>
                </a:cxn>
                <a:cxn ang="0">
                  <a:pos x="12" y="22"/>
                </a:cxn>
                <a:cxn ang="0">
                  <a:pos x="12" y="22"/>
                </a:cxn>
                <a:cxn ang="0">
                  <a:pos x="16" y="22"/>
                </a:cxn>
                <a:cxn ang="0">
                  <a:pos x="20" y="20"/>
                </a:cxn>
                <a:cxn ang="0">
                  <a:pos x="22" y="16"/>
                </a:cxn>
                <a:cxn ang="0">
                  <a:pos x="22" y="12"/>
                </a:cxn>
                <a:cxn ang="0">
                  <a:pos x="22" y="12"/>
                </a:cxn>
                <a:cxn ang="0">
                  <a:pos x="22" y="8"/>
                </a:cxn>
                <a:cxn ang="0">
                  <a:pos x="20" y="4"/>
                </a:cxn>
                <a:cxn ang="0">
                  <a:pos x="16" y="2"/>
                </a:cxn>
                <a:cxn ang="0">
                  <a:pos x="12" y="0"/>
                </a:cxn>
              </a:cxnLst>
              <a:rect l="0" t="0" r="r" b="b"/>
              <a:pathLst>
                <a:path w="22" h="22">
                  <a:moveTo>
                    <a:pt x="12" y="0"/>
                  </a:moveTo>
                  <a:lnTo>
                    <a:pt x="12" y="0"/>
                  </a:lnTo>
                  <a:lnTo>
                    <a:pt x="6" y="2"/>
                  </a:lnTo>
                  <a:lnTo>
                    <a:pt x="4" y="4"/>
                  </a:lnTo>
                  <a:lnTo>
                    <a:pt x="0" y="8"/>
                  </a:lnTo>
                  <a:lnTo>
                    <a:pt x="0" y="12"/>
                  </a:lnTo>
                  <a:lnTo>
                    <a:pt x="0" y="12"/>
                  </a:lnTo>
                  <a:lnTo>
                    <a:pt x="0" y="16"/>
                  </a:lnTo>
                  <a:lnTo>
                    <a:pt x="4" y="20"/>
                  </a:lnTo>
                  <a:lnTo>
                    <a:pt x="6" y="22"/>
                  </a:lnTo>
                  <a:lnTo>
                    <a:pt x="12" y="22"/>
                  </a:lnTo>
                  <a:lnTo>
                    <a:pt x="12" y="22"/>
                  </a:lnTo>
                  <a:lnTo>
                    <a:pt x="16" y="22"/>
                  </a:lnTo>
                  <a:lnTo>
                    <a:pt x="20" y="20"/>
                  </a:lnTo>
                  <a:lnTo>
                    <a:pt x="22" y="16"/>
                  </a:lnTo>
                  <a:lnTo>
                    <a:pt x="22" y="12"/>
                  </a:lnTo>
                  <a:lnTo>
                    <a:pt x="22" y="12"/>
                  </a:lnTo>
                  <a:lnTo>
                    <a:pt x="22" y="8"/>
                  </a:lnTo>
                  <a:lnTo>
                    <a:pt x="20" y="4"/>
                  </a:lnTo>
                  <a:lnTo>
                    <a:pt x="16" y="2"/>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71" name="Freeform 476"/>
            <p:cNvSpPr/>
            <p:nvPr/>
          </p:nvSpPr>
          <p:spPr bwMode="auto">
            <a:xfrm>
              <a:off x="5732463" y="1025525"/>
              <a:ext cx="34925" cy="34925"/>
            </a:xfrm>
            <a:custGeom>
              <a:avLst/>
              <a:gdLst/>
              <a:ahLst/>
              <a:cxnLst>
                <a:cxn ang="0">
                  <a:pos x="12" y="0"/>
                </a:cxn>
                <a:cxn ang="0">
                  <a:pos x="12" y="0"/>
                </a:cxn>
                <a:cxn ang="0">
                  <a:pos x="6" y="2"/>
                </a:cxn>
                <a:cxn ang="0">
                  <a:pos x="4" y="4"/>
                </a:cxn>
                <a:cxn ang="0">
                  <a:pos x="0" y="8"/>
                </a:cxn>
                <a:cxn ang="0">
                  <a:pos x="0" y="12"/>
                </a:cxn>
                <a:cxn ang="0">
                  <a:pos x="0" y="12"/>
                </a:cxn>
                <a:cxn ang="0">
                  <a:pos x="0" y="16"/>
                </a:cxn>
                <a:cxn ang="0">
                  <a:pos x="4" y="20"/>
                </a:cxn>
                <a:cxn ang="0">
                  <a:pos x="6" y="22"/>
                </a:cxn>
                <a:cxn ang="0">
                  <a:pos x="12" y="22"/>
                </a:cxn>
                <a:cxn ang="0">
                  <a:pos x="12" y="22"/>
                </a:cxn>
                <a:cxn ang="0">
                  <a:pos x="16" y="22"/>
                </a:cxn>
                <a:cxn ang="0">
                  <a:pos x="20" y="20"/>
                </a:cxn>
                <a:cxn ang="0">
                  <a:pos x="22" y="16"/>
                </a:cxn>
                <a:cxn ang="0">
                  <a:pos x="22" y="12"/>
                </a:cxn>
                <a:cxn ang="0">
                  <a:pos x="22" y="12"/>
                </a:cxn>
                <a:cxn ang="0">
                  <a:pos x="22" y="8"/>
                </a:cxn>
                <a:cxn ang="0">
                  <a:pos x="20" y="4"/>
                </a:cxn>
                <a:cxn ang="0">
                  <a:pos x="16" y="2"/>
                </a:cxn>
                <a:cxn ang="0">
                  <a:pos x="12" y="0"/>
                </a:cxn>
              </a:cxnLst>
              <a:rect l="0" t="0" r="r" b="b"/>
              <a:pathLst>
                <a:path w="22" h="22">
                  <a:moveTo>
                    <a:pt x="12" y="0"/>
                  </a:moveTo>
                  <a:lnTo>
                    <a:pt x="12" y="0"/>
                  </a:lnTo>
                  <a:lnTo>
                    <a:pt x="6" y="2"/>
                  </a:lnTo>
                  <a:lnTo>
                    <a:pt x="4" y="4"/>
                  </a:lnTo>
                  <a:lnTo>
                    <a:pt x="0" y="8"/>
                  </a:lnTo>
                  <a:lnTo>
                    <a:pt x="0" y="12"/>
                  </a:lnTo>
                  <a:lnTo>
                    <a:pt x="0" y="12"/>
                  </a:lnTo>
                  <a:lnTo>
                    <a:pt x="0" y="16"/>
                  </a:lnTo>
                  <a:lnTo>
                    <a:pt x="4" y="20"/>
                  </a:lnTo>
                  <a:lnTo>
                    <a:pt x="6" y="22"/>
                  </a:lnTo>
                  <a:lnTo>
                    <a:pt x="12" y="22"/>
                  </a:lnTo>
                  <a:lnTo>
                    <a:pt x="12" y="22"/>
                  </a:lnTo>
                  <a:lnTo>
                    <a:pt x="16" y="22"/>
                  </a:lnTo>
                  <a:lnTo>
                    <a:pt x="20" y="20"/>
                  </a:lnTo>
                  <a:lnTo>
                    <a:pt x="22" y="16"/>
                  </a:lnTo>
                  <a:lnTo>
                    <a:pt x="22" y="12"/>
                  </a:lnTo>
                  <a:lnTo>
                    <a:pt x="22" y="12"/>
                  </a:lnTo>
                  <a:lnTo>
                    <a:pt x="22" y="8"/>
                  </a:lnTo>
                  <a:lnTo>
                    <a:pt x="20" y="4"/>
                  </a:lnTo>
                  <a:lnTo>
                    <a:pt x="16" y="2"/>
                  </a:lnTo>
                  <a:lnTo>
                    <a:pt x="12"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72" name="Freeform 478"/>
            <p:cNvSpPr/>
            <p:nvPr/>
          </p:nvSpPr>
          <p:spPr bwMode="auto">
            <a:xfrm>
              <a:off x="2335213" y="1562100"/>
              <a:ext cx="635000" cy="485775"/>
            </a:xfrm>
            <a:custGeom>
              <a:avLst/>
              <a:gdLst/>
              <a:ahLst/>
              <a:cxnLst>
                <a:cxn ang="0">
                  <a:pos x="348" y="172"/>
                </a:cxn>
                <a:cxn ang="0">
                  <a:pos x="342" y="200"/>
                </a:cxn>
                <a:cxn ang="0">
                  <a:pos x="330" y="222"/>
                </a:cxn>
                <a:cxn ang="0">
                  <a:pos x="312" y="238"/>
                </a:cxn>
                <a:cxn ang="0">
                  <a:pos x="290" y="248"/>
                </a:cxn>
                <a:cxn ang="0">
                  <a:pos x="264" y="254"/>
                </a:cxn>
                <a:cxn ang="0">
                  <a:pos x="212" y="250"/>
                </a:cxn>
                <a:cxn ang="0">
                  <a:pos x="186" y="242"/>
                </a:cxn>
                <a:cxn ang="0">
                  <a:pos x="140" y="212"/>
                </a:cxn>
                <a:cxn ang="0">
                  <a:pos x="100" y="172"/>
                </a:cxn>
                <a:cxn ang="0">
                  <a:pos x="68" y="124"/>
                </a:cxn>
                <a:cxn ang="0">
                  <a:pos x="48" y="74"/>
                </a:cxn>
                <a:cxn ang="0">
                  <a:pos x="44" y="52"/>
                </a:cxn>
                <a:cxn ang="0">
                  <a:pos x="34" y="20"/>
                </a:cxn>
                <a:cxn ang="0">
                  <a:pos x="24" y="2"/>
                </a:cxn>
                <a:cxn ang="0">
                  <a:pos x="16" y="0"/>
                </a:cxn>
                <a:cxn ang="0">
                  <a:pos x="8" y="8"/>
                </a:cxn>
                <a:cxn ang="0">
                  <a:pos x="4" y="18"/>
                </a:cxn>
                <a:cxn ang="0">
                  <a:pos x="0" y="36"/>
                </a:cxn>
                <a:cxn ang="0">
                  <a:pos x="4" y="74"/>
                </a:cxn>
                <a:cxn ang="0">
                  <a:pos x="28" y="128"/>
                </a:cxn>
                <a:cxn ang="0">
                  <a:pos x="46" y="160"/>
                </a:cxn>
                <a:cxn ang="0">
                  <a:pos x="70" y="204"/>
                </a:cxn>
                <a:cxn ang="0">
                  <a:pos x="102" y="240"/>
                </a:cxn>
                <a:cxn ang="0">
                  <a:pos x="142" y="270"/>
                </a:cxn>
                <a:cxn ang="0">
                  <a:pos x="186" y="290"/>
                </a:cxn>
                <a:cxn ang="0">
                  <a:pos x="212" y="298"/>
                </a:cxn>
                <a:cxn ang="0">
                  <a:pos x="262" y="306"/>
                </a:cxn>
                <a:cxn ang="0">
                  <a:pos x="288" y="306"/>
                </a:cxn>
                <a:cxn ang="0">
                  <a:pos x="328" y="300"/>
                </a:cxn>
                <a:cxn ang="0">
                  <a:pos x="358" y="284"/>
                </a:cxn>
                <a:cxn ang="0">
                  <a:pos x="380" y="260"/>
                </a:cxn>
                <a:cxn ang="0">
                  <a:pos x="400" y="224"/>
                </a:cxn>
              </a:cxnLst>
              <a:rect l="0" t="0" r="r" b="b"/>
              <a:pathLst>
                <a:path w="400" h="306">
                  <a:moveTo>
                    <a:pt x="348" y="172"/>
                  </a:moveTo>
                  <a:lnTo>
                    <a:pt x="348" y="172"/>
                  </a:lnTo>
                  <a:lnTo>
                    <a:pt x="346" y="186"/>
                  </a:lnTo>
                  <a:lnTo>
                    <a:pt x="342" y="200"/>
                  </a:lnTo>
                  <a:lnTo>
                    <a:pt x="338" y="212"/>
                  </a:lnTo>
                  <a:lnTo>
                    <a:pt x="330" y="222"/>
                  </a:lnTo>
                  <a:lnTo>
                    <a:pt x="322" y="230"/>
                  </a:lnTo>
                  <a:lnTo>
                    <a:pt x="312" y="238"/>
                  </a:lnTo>
                  <a:lnTo>
                    <a:pt x="302" y="244"/>
                  </a:lnTo>
                  <a:lnTo>
                    <a:pt x="290" y="248"/>
                  </a:lnTo>
                  <a:lnTo>
                    <a:pt x="276" y="252"/>
                  </a:lnTo>
                  <a:lnTo>
                    <a:pt x="264" y="254"/>
                  </a:lnTo>
                  <a:lnTo>
                    <a:pt x="238" y="254"/>
                  </a:lnTo>
                  <a:lnTo>
                    <a:pt x="212" y="250"/>
                  </a:lnTo>
                  <a:lnTo>
                    <a:pt x="186" y="242"/>
                  </a:lnTo>
                  <a:lnTo>
                    <a:pt x="186" y="242"/>
                  </a:lnTo>
                  <a:lnTo>
                    <a:pt x="164" y="228"/>
                  </a:lnTo>
                  <a:lnTo>
                    <a:pt x="140" y="212"/>
                  </a:lnTo>
                  <a:lnTo>
                    <a:pt x="120" y="194"/>
                  </a:lnTo>
                  <a:lnTo>
                    <a:pt x="100" y="172"/>
                  </a:lnTo>
                  <a:lnTo>
                    <a:pt x="84" y="150"/>
                  </a:lnTo>
                  <a:lnTo>
                    <a:pt x="68" y="124"/>
                  </a:lnTo>
                  <a:lnTo>
                    <a:pt x="58" y="100"/>
                  </a:lnTo>
                  <a:lnTo>
                    <a:pt x="48" y="74"/>
                  </a:lnTo>
                  <a:lnTo>
                    <a:pt x="48" y="74"/>
                  </a:lnTo>
                  <a:lnTo>
                    <a:pt x="44" y="52"/>
                  </a:lnTo>
                  <a:lnTo>
                    <a:pt x="38" y="36"/>
                  </a:lnTo>
                  <a:lnTo>
                    <a:pt x="34" y="20"/>
                  </a:lnTo>
                  <a:lnTo>
                    <a:pt x="26" y="6"/>
                  </a:lnTo>
                  <a:lnTo>
                    <a:pt x="24" y="2"/>
                  </a:lnTo>
                  <a:lnTo>
                    <a:pt x="20" y="0"/>
                  </a:lnTo>
                  <a:lnTo>
                    <a:pt x="16" y="0"/>
                  </a:lnTo>
                  <a:lnTo>
                    <a:pt x="12" y="2"/>
                  </a:lnTo>
                  <a:lnTo>
                    <a:pt x="8" y="8"/>
                  </a:lnTo>
                  <a:lnTo>
                    <a:pt x="4" y="18"/>
                  </a:lnTo>
                  <a:lnTo>
                    <a:pt x="4" y="18"/>
                  </a:lnTo>
                  <a:lnTo>
                    <a:pt x="2" y="26"/>
                  </a:lnTo>
                  <a:lnTo>
                    <a:pt x="0" y="36"/>
                  </a:lnTo>
                  <a:lnTo>
                    <a:pt x="0" y="54"/>
                  </a:lnTo>
                  <a:lnTo>
                    <a:pt x="4" y="74"/>
                  </a:lnTo>
                  <a:lnTo>
                    <a:pt x="12" y="92"/>
                  </a:lnTo>
                  <a:lnTo>
                    <a:pt x="28" y="128"/>
                  </a:lnTo>
                  <a:lnTo>
                    <a:pt x="46" y="160"/>
                  </a:lnTo>
                  <a:lnTo>
                    <a:pt x="46" y="160"/>
                  </a:lnTo>
                  <a:lnTo>
                    <a:pt x="58" y="182"/>
                  </a:lnTo>
                  <a:lnTo>
                    <a:pt x="70" y="204"/>
                  </a:lnTo>
                  <a:lnTo>
                    <a:pt x="86" y="222"/>
                  </a:lnTo>
                  <a:lnTo>
                    <a:pt x="102" y="240"/>
                  </a:lnTo>
                  <a:lnTo>
                    <a:pt x="120" y="256"/>
                  </a:lnTo>
                  <a:lnTo>
                    <a:pt x="142" y="270"/>
                  </a:lnTo>
                  <a:lnTo>
                    <a:pt x="164" y="282"/>
                  </a:lnTo>
                  <a:lnTo>
                    <a:pt x="186" y="290"/>
                  </a:lnTo>
                  <a:lnTo>
                    <a:pt x="186" y="290"/>
                  </a:lnTo>
                  <a:lnTo>
                    <a:pt x="212" y="298"/>
                  </a:lnTo>
                  <a:lnTo>
                    <a:pt x="236" y="302"/>
                  </a:lnTo>
                  <a:lnTo>
                    <a:pt x="262" y="306"/>
                  </a:lnTo>
                  <a:lnTo>
                    <a:pt x="288" y="306"/>
                  </a:lnTo>
                  <a:lnTo>
                    <a:pt x="288" y="306"/>
                  </a:lnTo>
                  <a:lnTo>
                    <a:pt x="310" y="304"/>
                  </a:lnTo>
                  <a:lnTo>
                    <a:pt x="328" y="300"/>
                  </a:lnTo>
                  <a:lnTo>
                    <a:pt x="344" y="294"/>
                  </a:lnTo>
                  <a:lnTo>
                    <a:pt x="358" y="284"/>
                  </a:lnTo>
                  <a:lnTo>
                    <a:pt x="370" y="274"/>
                  </a:lnTo>
                  <a:lnTo>
                    <a:pt x="380" y="260"/>
                  </a:lnTo>
                  <a:lnTo>
                    <a:pt x="390" y="242"/>
                  </a:lnTo>
                  <a:lnTo>
                    <a:pt x="400" y="224"/>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73" name="Freeform 483"/>
            <p:cNvSpPr/>
            <p:nvPr/>
          </p:nvSpPr>
          <p:spPr bwMode="auto">
            <a:xfrm>
              <a:off x="1862138" y="577850"/>
              <a:ext cx="104775" cy="88900"/>
            </a:xfrm>
            <a:custGeom>
              <a:avLst/>
              <a:gdLst/>
              <a:ahLst/>
              <a:cxnLst>
                <a:cxn ang="0">
                  <a:pos x="48" y="0"/>
                </a:cxn>
                <a:cxn ang="0">
                  <a:pos x="48" y="0"/>
                </a:cxn>
                <a:cxn ang="0">
                  <a:pos x="34" y="0"/>
                </a:cxn>
                <a:cxn ang="0">
                  <a:pos x="20" y="6"/>
                </a:cxn>
                <a:cxn ang="0">
                  <a:pos x="14" y="10"/>
                </a:cxn>
                <a:cxn ang="0">
                  <a:pos x="8" y="14"/>
                </a:cxn>
                <a:cxn ang="0">
                  <a:pos x="4" y="20"/>
                </a:cxn>
                <a:cxn ang="0">
                  <a:pos x="2" y="26"/>
                </a:cxn>
                <a:cxn ang="0">
                  <a:pos x="2" y="26"/>
                </a:cxn>
                <a:cxn ang="0">
                  <a:pos x="0" y="34"/>
                </a:cxn>
                <a:cxn ang="0">
                  <a:pos x="2" y="40"/>
                </a:cxn>
                <a:cxn ang="0">
                  <a:pos x="6" y="46"/>
                </a:cxn>
                <a:cxn ang="0">
                  <a:pos x="10" y="50"/>
                </a:cxn>
                <a:cxn ang="0">
                  <a:pos x="16" y="54"/>
                </a:cxn>
                <a:cxn ang="0">
                  <a:pos x="24" y="56"/>
                </a:cxn>
                <a:cxn ang="0">
                  <a:pos x="38" y="56"/>
                </a:cxn>
                <a:cxn ang="0">
                  <a:pos x="38" y="56"/>
                </a:cxn>
                <a:cxn ang="0">
                  <a:pos x="54" y="52"/>
                </a:cxn>
                <a:cxn ang="0">
                  <a:pos x="60" y="48"/>
                </a:cxn>
                <a:cxn ang="0">
                  <a:pos x="64" y="46"/>
                </a:cxn>
                <a:cxn ang="0">
                  <a:pos x="66" y="42"/>
                </a:cxn>
                <a:cxn ang="0">
                  <a:pos x="66" y="42"/>
                </a:cxn>
                <a:cxn ang="0">
                  <a:pos x="66" y="38"/>
                </a:cxn>
                <a:cxn ang="0">
                  <a:pos x="66" y="34"/>
                </a:cxn>
                <a:cxn ang="0">
                  <a:pos x="64" y="32"/>
                </a:cxn>
                <a:cxn ang="0">
                  <a:pos x="60" y="32"/>
                </a:cxn>
                <a:cxn ang="0">
                  <a:pos x="54" y="34"/>
                </a:cxn>
                <a:cxn ang="0">
                  <a:pos x="48" y="36"/>
                </a:cxn>
                <a:cxn ang="0">
                  <a:pos x="48" y="36"/>
                </a:cxn>
                <a:cxn ang="0">
                  <a:pos x="40" y="38"/>
                </a:cxn>
                <a:cxn ang="0">
                  <a:pos x="34" y="38"/>
                </a:cxn>
                <a:cxn ang="0">
                  <a:pos x="30" y="36"/>
                </a:cxn>
                <a:cxn ang="0">
                  <a:pos x="28" y="32"/>
                </a:cxn>
                <a:cxn ang="0">
                  <a:pos x="28" y="28"/>
                </a:cxn>
                <a:cxn ang="0">
                  <a:pos x="30" y="24"/>
                </a:cxn>
                <a:cxn ang="0">
                  <a:pos x="36" y="22"/>
                </a:cxn>
                <a:cxn ang="0">
                  <a:pos x="44" y="20"/>
                </a:cxn>
              </a:cxnLst>
              <a:rect l="0" t="0" r="r" b="b"/>
              <a:pathLst>
                <a:path w="66" h="56">
                  <a:moveTo>
                    <a:pt x="48" y="0"/>
                  </a:moveTo>
                  <a:lnTo>
                    <a:pt x="48" y="0"/>
                  </a:lnTo>
                  <a:lnTo>
                    <a:pt x="34" y="0"/>
                  </a:lnTo>
                  <a:lnTo>
                    <a:pt x="20" y="6"/>
                  </a:lnTo>
                  <a:lnTo>
                    <a:pt x="14" y="10"/>
                  </a:lnTo>
                  <a:lnTo>
                    <a:pt x="8" y="14"/>
                  </a:lnTo>
                  <a:lnTo>
                    <a:pt x="4" y="20"/>
                  </a:lnTo>
                  <a:lnTo>
                    <a:pt x="2" y="26"/>
                  </a:lnTo>
                  <a:lnTo>
                    <a:pt x="2" y="26"/>
                  </a:lnTo>
                  <a:lnTo>
                    <a:pt x="0" y="34"/>
                  </a:lnTo>
                  <a:lnTo>
                    <a:pt x="2" y="40"/>
                  </a:lnTo>
                  <a:lnTo>
                    <a:pt x="6" y="46"/>
                  </a:lnTo>
                  <a:lnTo>
                    <a:pt x="10" y="50"/>
                  </a:lnTo>
                  <a:lnTo>
                    <a:pt x="16" y="54"/>
                  </a:lnTo>
                  <a:lnTo>
                    <a:pt x="24" y="56"/>
                  </a:lnTo>
                  <a:lnTo>
                    <a:pt x="38" y="56"/>
                  </a:lnTo>
                  <a:lnTo>
                    <a:pt x="38" y="56"/>
                  </a:lnTo>
                  <a:lnTo>
                    <a:pt x="54" y="52"/>
                  </a:lnTo>
                  <a:lnTo>
                    <a:pt x="60" y="48"/>
                  </a:lnTo>
                  <a:lnTo>
                    <a:pt x="64" y="46"/>
                  </a:lnTo>
                  <a:lnTo>
                    <a:pt x="66" y="42"/>
                  </a:lnTo>
                  <a:lnTo>
                    <a:pt x="66" y="42"/>
                  </a:lnTo>
                  <a:lnTo>
                    <a:pt x="66" y="38"/>
                  </a:lnTo>
                  <a:lnTo>
                    <a:pt x="66" y="34"/>
                  </a:lnTo>
                  <a:lnTo>
                    <a:pt x="64" y="32"/>
                  </a:lnTo>
                  <a:lnTo>
                    <a:pt x="60" y="32"/>
                  </a:lnTo>
                  <a:lnTo>
                    <a:pt x="54" y="34"/>
                  </a:lnTo>
                  <a:lnTo>
                    <a:pt x="48" y="36"/>
                  </a:lnTo>
                  <a:lnTo>
                    <a:pt x="48" y="36"/>
                  </a:lnTo>
                  <a:lnTo>
                    <a:pt x="40" y="38"/>
                  </a:lnTo>
                  <a:lnTo>
                    <a:pt x="34" y="38"/>
                  </a:lnTo>
                  <a:lnTo>
                    <a:pt x="30" y="36"/>
                  </a:lnTo>
                  <a:lnTo>
                    <a:pt x="28" y="32"/>
                  </a:lnTo>
                  <a:lnTo>
                    <a:pt x="28" y="28"/>
                  </a:lnTo>
                  <a:lnTo>
                    <a:pt x="30" y="24"/>
                  </a:lnTo>
                  <a:lnTo>
                    <a:pt x="36" y="22"/>
                  </a:lnTo>
                  <a:lnTo>
                    <a:pt x="44" y="2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grpSp>
      <p:grpSp>
        <p:nvGrpSpPr>
          <p:cNvPr id="774" name="组合 773"/>
          <p:cNvGrpSpPr/>
          <p:nvPr/>
        </p:nvGrpSpPr>
        <p:grpSpPr>
          <a:xfrm>
            <a:off x="3851920" y="1923678"/>
            <a:ext cx="1727200" cy="3097113"/>
            <a:chOff x="3957638" y="-20538"/>
            <a:chExt cx="1727200" cy="3097113"/>
          </a:xfrm>
        </p:grpSpPr>
        <p:sp>
          <p:nvSpPr>
            <p:cNvPr id="775" name="Freeform 820"/>
            <p:cNvSpPr/>
            <p:nvPr/>
          </p:nvSpPr>
          <p:spPr bwMode="auto">
            <a:xfrm>
              <a:off x="4408488" y="-20538"/>
              <a:ext cx="9525" cy="1679575"/>
            </a:xfrm>
            <a:custGeom>
              <a:avLst/>
              <a:gdLst/>
              <a:ahLst/>
              <a:cxnLst>
                <a:cxn ang="0">
                  <a:pos x="0" y="2"/>
                </a:cxn>
                <a:cxn ang="0">
                  <a:pos x="0" y="1056"/>
                </a:cxn>
                <a:cxn ang="0">
                  <a:pos x="0" y="1056"/>
                </a:cxn>
                <a:cxn ang="0">
                  <a:pos x="0" y="1058"/>
                </a:cxn>
                <a:cxn ang="0">
                  <a:pos x="2" y="1058"/>
                </a:cxn>
                <a:cxn ang="0">
                  <a:pos x="2" y="1058"/>
                </a:cxn>
                <a:cxn ang="0">
                  <a:pos x="4" y="1058"/>
                </a:cxn>
                <a:cxn ang="0">
                  <a:pos x="6" y="1056"/>
                </a:cxn>
                <a:cxn ang="0">
                  <a:pos x="6" y="2"/>
                </a:cxn>
                <a:cxn ang="0">
                  <a:pos x="6" y="2"/>
                </a:cxn>
                <a:cxn ang="0">
                  <a:pos x="4" y="0"/>
                </a:cxn>
                <a:cxn ang="0">
                  <a:pos x="2" y="0"/>
                </a:cxn>
                <a:cxn ang="0">
                  <a:pos x="2" y="0"/>
                </a:cxn>
                <a:cxn ang="0">
                  <a:pos x="0" y="0"/>
                </a:cxn>
                <a:cxn ang="0">
                  <a:pos x="0" y="2"/>
                </a:cxn>
                <a:cxn ang="0">
                  <a:pos x="0" y="2"/>
                </a:cxn>
              </a:cxnLst>
              <a:rect l="0" t="0" r="r" b="b"/>
              <a:pathLst>
                <a:path w="6" h="1058">
                  <a:moveTo>
                    <a:pt x="0" y="2"/>
                  </a:moveTo>
                  <a:lnTo>
                    <a:pt x="0" y="1056"/>
                  </a:lnTo>
                  <a:lnTo>
                    <a:pt x="0" y="1056"/>
                  </a:lnTo>
                  <a:lnTo>
                    <a:pt x="0" y="1058"/>
                  </a:lnTo>
                  <a:lnTo>
                    <a:pt x="2" y="1058"/>
                  </a:lnTo>
                  <a:lnTo>
                    <a:pt x="2" y="1058"/>
                  </a:lnTo>
                  <a:lnTo>
                    <a:pt x="4" y="1058"/>
                  </a:lnTo>
                  <a:lnTo>
                    <a:pt x="6" y="1056"/>
                  </a:lnTo>
                  <a:lnTo>
                    <a:pt x="6" y="2"/>
                  </a:lnTo>
                  <a:lnTo>
                    <a:pt x="6" y="2"/>
                  </a:lnTo>
                  <a:lnTo>
                    <a:pt x="4" y="0"/>
                  </a:lnTo>
                  <a:lnTo>
                    <a:pt x="2" y="0"/>
                  </a:lnTo>
                  <a:lnTo>
                    <a:pt x="2" y="0"/>
                  </a:lnTo>
                  <a:lnTo>
                    <a:pt x="0" y="0"/>
                  </a:lnTo>
                  <a:lnTo>
                    <a:pt x="0" y="2"/>
                  </a:lnTo>
                  <a:lnTo>
                    <a:pt x="0" y="2"/>
                  </a:lnTo>
                  <a:close/>
                </a:path>
              </a:pathLst>
            </a:custGeom>
            <a:solidFill>
              <a:srgbClr val="FFFFFF"/>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grpSp>
          <p:nvGrpSpPr>
            <p:cNvPr id="776" name="组合 775"/>
            <p:cNvGrpSpPr/>
            <p:nvPr/>
          </p:nvGrpSpPr>
          <p:grpSpPr>
            <a:xfrm>
              <a:off x="3957638" y="1349375"/>
              <a:ext cx="1727200" cy="1727200"/>
              <a:chOff x="3957638" y="1349375"/>
              <a:chExt cx="1727200" cy="1727200"/>
            </a:xfrm>
          </p:grpSpPr>
          <p:sp>
            <p:nvSpPr>
              <p:cNvPr id="777" name="Freeform 409"/>
              <p:cNvSpPr/>
              <p:nvPr/>
            </p:nvSpPr>
            <p:spPr bwMode="auto">
              <a:xfrm>
                <a:off x="5427663" y="153987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78" name="Freeform 410"/>
              <p:cNvSpPr/>
              <p:nvPr/>
            </p:nvSpPr>
            <p:spPr bwMode="auto">
              <a:xfrm>
                <a:off x="5427663" y="153987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79" name="Freeform 461"/>
              <p:cNvSpPr/>
              <p:nvPr/>
            </p:nvSpPr>
            <p:spPr bwMode="auto">
              <a:xfrm>
                <a:off x="4173538" y="1835150"/>
                <a:ext cx="22225" cy="19050"/>
              </a:xfrm>
              <a:custGeom>
                <a:avLst/>
                <a:gdLst/>
                <a:ahLst/>
                <a:cxnLst>
                  <a:cxn ang="0">
                    <a:pos x="6" y="0"/>
                  </a:cxn>
                  <a:cxn ang="0">
                    <a:pos x="6" y="0"/>
                  </a:cxn>
                  <a:cxn ang="0">
                    <a:pos x="2" y="2"/>
                  </a:cxn>
                  <a:cxn ang="0">
                    <a:pos x="0" y="6"/>
                  </a:cxn>
                  <a:cxn ang="0">
                    <a:pos x="0" y="6"/>
                  </a:cxn>
                  <a:cxn ang="0">
                    <a:pos x="2" y="10"/>
                  </a:cxn>
                  <a:cxn ang="0">
                    <a:pos x="6" y="12"/>
                  </a:cxn>
                  <a:cxn ang="0">
                    <a:pos x="6" y="12"/>
                  </a:cxn>
                  <a:cxn ang="0">
                    <a:pos x="12" y="10"/>
                  </a:cxn>
                  <a:cxn ang="0">
                    <a:pos x="14" y="6"/>
                  </a:cxn>
                  <a:cxn ang="0">
                    <a:pos x="14" y="6"/>
                  </a:cxn>
                  <a:cxn ang="0">
                    <a:pos x="12" y="2"/>
                  </a:cxn>
                  <a:cxn ang="0">
                    <a:pos x="6" y="0"/>
                  </a:cxn>
                </a:cxnLst>
                <a:rect l="0" t="0" r="r" b="b"/>
                <a:pathLst>
                  <a:path w="14" h="12">
                    <a:moveTo>
                      <a:pt x="6" y="0"/>
                    </a:moveTo>
                    <a:lnTo>
                      <a:pt x="6" y="0"/>
                    </a:lnTo>
                    <a:lnTo>
                      <a:pt x="2" y="2"/>
                    </a:lnTo>
                    <a:lnTo>
                      <a:pt x="0" y="6"/>
                    </a:lnTo>
                    <a:lnTo>
                      <a:pt x="0" y="6"/>
                    </a:lnTo>
                    <a:lnTo>
                      <a:pt x="2" y="10"/>
                    </a:lnTo>
                    <a:lnTo>
                      <a:pt x="6" y="12"/>
                    </a:lnTo>
                    <a:lnTo>
                      <a:pt x="6" y="12"/>
                    </a:lnTo>
                    <a:lnTo>
                      <a:pt x="12" y="10"/>
                    </a:lnTo>
                    <a:lnTo>
                      <a:pt x="14" y="6"/>
                    </a:lnTo>
                    <a:lnTo>
                      <a:pt x="14" y="6"/>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80" name="Freeform 462"/>
              <p:cNvSpPr/>
              <p:nvPr/>
            </p:nvSpPr>
            <p:spPr bwMode="auto">
              <a:xfrm>
                <a:off x="4173538" y="1835150"/>
                <a:ext cx="22225" cy="19050"/>
              </a:xfrm>
              <a:custGeom>
                <a:avLst/>
                <a:gdLst/>
                <a:ahLst/>
                <a:cxnLst>
                  <a:cxn ang="0">
                    <a:pos x="6" y="0"/>
                  </a:cxn>
                  <a:cxn ang="0">
                    <a:pos x="6" y="0"/>
                  </a:cxn>
                  <a:cxn ang="0">
                    <a:pos x="2" y="2"/>
                  </a:cxn>
                  <a:cxn ang="0">
                    <a:pos x="0" y="6"/>
                  </a:cxn>
                  <a:cxn ang="0">
                    <a:pos x="0" y="6"/>
                  </a:cxn>
                  <a:cxn ang="0">
                    <a:pos x="2" y="10"/>
                  </a:cxn>
                  <a:cxn ang="0">
                    <a:pos x="6" y="12"/>
                  </a:cxn>
                  <a:cxn ang="0">
                    <a:pos x="6" y="12"/>
                  </a:cxn>
                  <a:cxn ang="0">
                    <a:pos x="12" y="10"/>
                  </a:cxn>
                  <a:cxn ang="0">
                    <a:pos x="14" y="6"/>
                  </a:cxn>
                  <a:cxn ang="0">
                    <a:pos x="14" y="6"/>
                  </a:cxn>
                  <a:cxn ang="0">
                    <a:pos x="12" y="2"/>
                  </a:cxn>
                  <a:cxn ang="0">
                    <a:pos x="6" y="0"/>
                  </a:cxn>
                </a:cxnLst>
                <a:rect l="0" t="0" r="r" b="b"/>
                <a:pathLst>
                  <a:path w="14" h="12">
                    <a:moveTo>
                      <a:pt x="6" y="0"/>
                    </a:moveTo>
                    <a:lnTo>
                      <a:pt x="6" y="0"/>
                    </a:lnTo>
                    <a:lnTo>
                      <a:pt x="2" y="2"/>
                    </a:lnTo>
                    <a:lnTo>
                      <a:pt x="0" y="6"/>
                    </a:lnTo>
                    <a:lnTo>
                      <a:pt x="0" y="6"/>
                    </a:lnTo>
                    <a:lnTo>
                      <a:pt x="2" y="10"/>
                    </a:lnTo>
                    <a:lnTo>
                      <a:pt x="6" y="12"/>
                    </a:lnTo>
                    <a:lnTo>
                      <a:pt x="6" y="12"/>
                    </a:lnTo>
                    <a:lnTo>
                      <a:pt x="12" y="10"/>
                    </a:lnTo>
                    <a:lnTo>
                      <a:pt x="14" y="6"/>
                    </a:lnTo>
                    <a:lnTo>
                      <a:pt x="14" y="6"/>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81" name="Freeform 463"/>
              <p:cNvSpPr/>
              <p:nvPr/>
            </p:nvSpPr>
            <p:spPr bwMode="auto">
              <a:xfrm>
                <a:off x="4662488" y="1558925"/>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82" name="Freeform 464"/>
              <p:cNvSpPr/>
              <p:nvPr/>
            </p:nvSpPr>
            <p:spPr bwMode="auto">
              <a:xfrm>
                <a:off x="4662488" y="1558925"/>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83" name="Freeform 993"/>
              <p:cNvSpPr/>
              <p:nvPr/>
            </p:nvSpPr>
            <p:spPr bwMode="auto">
              <a:xfrm>
                <a:off x="3960813" y="1349375"/>
                <a:ext cx="869950" cy="854075"/>
              </a:xfrm>
              <a:custGeom>
                <a:avLst/>
                <a:gdLst/>
                <a:ahLst/>
                <a:cxnLst>
                  <a:cxn ang="0">
                    <a:pos x="282" y="374"/>
                  </a:cxn>
                  <a:cxn ang="0">
                    <a:pos x="282" y="374"/>
                  </a:cxn>
                  <a:cxn ang="0">
                    <a:pos x="282" y="342"/>
                  </a:cxn>
                  <a:cxn ang="0">
                    <a:pos x="286" y="310"/>
                  </a:cxn>
                  <a:cxn ang="0">
                    <a:pos x="292" y="280"/>
                  </a:cxn>
                  <a:cxn ang="0">
                    <a:pos x="302" y="250"/>
                  </a:cxn>
                  <a:cxn ang="0">
                    <a:pos x="312" y="220"/>
                  </a:cxn>
                  <a:cxn ang="0">
                    <a:pos x="324" y="194"/>
                  </a:cxn>
                  <a:cxn ang="0">
                    <a:pos x="340" y="166"/>
                  </a:cxn>
                  <a:cxn ang="0">
                    <a:pos x="356" y="142"/>
                  </a:cxn>
                  <a:cxn ang="0">
                    <a:pos x="376" y="118"/>
                  </a:cxn>
                  <a:cxn ang="0">
                    <a:pos x="396" y="96"/>
                  </a:cxn>
                  <a:cxn ang="0">
                    <a:pos x="418" y="76"/>
                  </a:cxn>
                  <a:cxn ang="0">
                    <a:pos x="440" y="56"/>
                  </a:cxn>
                  <a:cxn ang="0">
                    <a:pos x="466" y="40"/>
                  </a:cxn>
                  <a:cxn ang="0">
                    <a:pos x="492" y="24"/>
                  </a:cxn>
                  <a:cxn ang="0">
                    <a:pos x="520" y="12"/>
                  </a:cxn>
                  <a:cxn ang="0">
                    <a:pos x="548" y="0"/>
                  </a:cxn>
                  <a:cxn ang="0">
                    <a:pos x="548" y="0"/>
                  </a:cxn>
                  <a:cxn ang="0">
                    <a:pos x="542" y="0"/>
                  </a:cxn>
                  <a:cxn ang="0">
                    <a:pos x="542" y="0"/>
                  </a:cxn>
                  <a:cxn ang="0">
                    <a:pos x="514" y="0"/>
                  </a:cxn>
                  <a:cxn ang="0">
                    <a:pos x="488" y="2"/>
                  </a:cxn>
                  <a:cxn ang="0">
                    <a:pos x="460" y="6"/>
                  </a:cxn>
                  <a:cxn ang="0">
                    <a:pos x="434" y="12"/>
                  </a:cxn>
                  <a:cxn ang="0">
                    <a:pos x="408" y="18"/>
                  </a:cxn>
                  <a:cxn ang="0">
                    <a:pos x="382" y="24"/>
                  </a:cxn>
                  <a:cxn ang="0">
                    <a:pos x="356" y="32"/>
                  </a:cxn>
                  <a:cxn ang="0">
                    <a:pos x="332" y="42"/>
                  </a:cxn>
                  <a:cxn ang="0">
                    <a:pos x="308" y="54"/>
                  </a:cxn>
                  <a:cxn ang="0">
                    <a:pos x="286" y="64"/>
                  </a:cxn>
                  <a:cxn ang="0">
                    <a:pos x="262" y="78"/>
                  </a:cxn>
                  <a:cxn ang="0">
                    <a:pos x="240" y="92"/>
                  </a:cxn>
                  <a:cxn ang="0">
                    <a:pos x="220" y="106"/>
                  </a:cxn>
                  <a:cxn ang="0">
                    <a:pos x="198" y="122"/>
                  </a:cxn>
                  <a:cxn ang="0">
                    <a:pos x="180" y="140"/>
                  </a:cxn>
                  <a:cxn ang="0">
                    <a:pos x="160" y="158"/>
                  </a:cxn>
                  <a:cxn ang="0">
                    <a:pos x="142" y="176"/>
                  </a:cxn>
                  <a:cxn ang="0">
                    <a:pos x="126" y="196"/>
                  </a:cxn>
                  <a:cxn ang="0">
                    <a:pos x="110" y="216"/>
                  </a:cxn>
                  <a:cxn ang="0">
                    <a:pos x="94" y="236"/>
                  </a:cxn>
                  <a:cxn ang="0">
                    <a:pos x="80" y="258"/>
                  </a:cxn>
                  <a:cxn ang="0">
                    <a:pos x="66" y="282"/>
                  </a:cxn>
                  <a:cxn ang="0">
                    <a:pos x="54" y="304"/>
                  </a:cxn>
                  <a:cxn ang="0">
                    <a:pos x="44" y="328"/>
                  </a:cxn>
                  <a:cxn ang="0">
                    <a:pos x="34" y="352"/>
                  </a:cxn>
                  <a:cxn ang="0">
                    <a:pos x="24" y="378"/>
                  </a:cxn>
                  <a:cxn ang="0">
                    <a:pos x="18" y="402"/>
                  </a:cxn>
                  <a:cxn ang="0">
                    <a:pos x="12" y="428"/>
                  </a:cxn>
                  <a:cxn ang="0">
                    <a:pos x="6" y="456"/>
                  </a:cxn>
                  <a:cxn ang="0">
                    <a:pos x="2" y="482"/>
                  </a:cxn>
                  <a:cxn ang="0">
                    <a:pos x="0" y="510"/>
                  </a:cxn>
                  <a:cxn ang="0">
                    <a:pos x="0" y="538"/>
                  </a:cxn>
                  <a:cxn ang="0">
                    <a:pos x="296" y="476"/>
                  </a:cxn>
                  <a:cxn ang="0">
                    <a:pos x="296" y="476"/>
                  </a:cxn>
                  <a:cxn ang="0">
                    <a:pos x="290" y="452"/>
                  </a:cxn>
                  <a:cxn ang="0">
                    <a:pos x="284" y="426"/>
                  </a:cxn>
                  <a:cxn ang="0">
                    <a:pos x="282" y="400"/>
                  </a:cxn>
                  <a:cxn ang="0">
                    <a:pos x="282" y="374"/>
                  </a:cxn>
                  <a:cxn ang="0">
                    <a:pos x="282" y="374"/>
                  </a:cxn>
                </a:cxnLst>
                <a:rect l="0" t="0" r="r" b="b"/>
                <a:pathLst>
                  <a:path w="548" h="538">
                    <a:moveTo>
                      <a:pt x="282" y="374"/>
                    </a:moveTo>
                    <a:lnTo>
                      <a:pt x="282" y="374"/>
                    </a:lnTo>
                    <a:lnTo>
                      <a:pt x="282" y="342"/>
                    </a:lnTo>
                    <a:lnTo>
                      <a:pt x="286" y="310"/>
                    </a:lnTo>
                    <a:lnTo>
                      <a:pt x="292" y="280"/>
                    </a:lnTo>
                    <a:lnTo>
                      <a:pt x="302" y="250"/>
                    </a:lnTo>
                    <a:lnTo>
                      <a:pt x="312" y="220"/>
                    </a:lnTo>
                    <a:lnTo>
                      <a:pt x="324" y="194"/>
                    </a:lnTo>
                    <a:lnTo>
                      <a:pt x="340" y="166"/>
                    </a:lnTo>
                    <a:lnTo>
                      <a:pt x="356" y="142"/>
                    </a:lnTo>
                    <a:lnTo>
                      <a:pt x="376" y="118"/>
                    </a:lnTo>
                    <a:lnTo>
                      <a:pt x="396" y="96"/>
                    </a:lnTo>
                    <a:lnTo>
                      <a:pt x="418" y="76"/>
                    </a:lnTo>
                    <a:lnTo>
                      <a:pt x="440" y="56"/>
                    </a:lnTo>
                    <a:lnTo>
                      <a:pt x="466" y="40"/>
                    </a:lnTo>
                    <a:lnTo>
                      <a:pt x="492" y="24"/>
                    </a:lnTo>
                    <a:lnTo>
                      <a:pt x="520" y="12"/>
                    </a:lnTo>
                    <a:lnTo>
                      <a:pt x="548" y="0"/>
                    </a:lnTo>
                    <a:lnTo>
                      <a:pt x="548" y="0"/>
                    </a:lnTo>
                    <a:lnTo>
                      <a:pt x="542" y="0"/>
                    </a:lnTo>
                    <a:lnTo>
                      <a:pt x="542" y="0"/>
                    </a:lnTo>
                    <a:lnTo>
                      <a:pt x="514" y="0"/>
                    </a:lnTo>
                    <a:lnTo>
                      <a:pt x="488" y="2"/>
                    </a:lnTo>
                    <a:lnTo>
                      <a:pt x="460" y="6"/>
                    </a:lnTo>
                    <a:lnTo>
                      <a:pt x="434" y="12"/>
                    </a:lnTo>
                    <a:lnTo>
                      <a:pt x="408" y="18"/>
                    </a:lnTo>
                    <a:lnTo>
                      <a:pt x="382" y="24"/>
                    </a:lnTo>
                    <a:lnTo>
                      <a:pt x="356" y="32"/>
                    </a:lnTo>
                    <a:lnTo>
                      <a:pt x="332" y="42"/>
                    </a:lnTo>
                    <a:lnTo>
                      <a:pt x="308" y="54"/>
                    </a:lnTo>
                    <a:lnTo>
                      <a:pt x="286" y="64"/>
                    </a:lnTo>
                    <a:lnTo>
                      <a:pt x="262" y="78"/>
                    </a:lnTo>
                    <a:lnTo>
                      <a:pt x="240" y="92"/>
                    </a:lnTo>
                    <a:lnTo>
                      <a:pt x="220" y="106"/>
                    </a:lnTo>
                    <a:lnTo>
                      <a:pt x="198" y="122"/>
                    </a:lnTo>
                    <a:lnTo>
                      <a:pt x="180" y="140"/>
                    </a:lnTo>
                    <a:lnTo>
                      <a:pt x="160" y="158"/>
                    </a:lnTo>
                    <a:lnTo>
                      <a:pt x="142" y="176"/>
                    </a:lnTo>
                    <a:lnTo>
                      <a:pt x="126" y="196"/>
                    </a:lnTo>
                    <a:lnTo>
                      <a:pt x="110" y="216"/>
                    </a:lnTo>
                    <a:lnTo>
                      <a:pt x="94" y="236"/>
                    </a:lnTo>
                    <a:lnTo>
                      <a:pt x="80" y="258"/>
                    </a:lnTo>
                    <a:lnTo>
                      <a:pt x="66" y="282"/>
                    </a:lnTo>
                    <a:lnTo>
                      <a:pt x="54" y="304"/>
                    </a:lnTo>
                    <a:lnTo>
                      <a:pt x="44" y="328"/>
                    </a:lnTo>
                    <a:lnTo>
                      <a:pt x="34" y="352"/>
                    </a:lnTo>
                    <a:lnTo>
                      <a:pt x="24" y="378"/>
                    </a:lnTo>
                    <a:lnTo>
                      <a:pt x="18" y="402"/>
                    </a:lnTo>
                    <a:lnTo>
                      <a:pt x="12" y="428"/>
                    </a:lnTo>
                    <a:lnTo>
                      <a:pt x="6" y="456"/>
                    </a:lnTo>
                    <a:lnTo>
                      <a:pt x="2" y="482"/>
                    </a:lnTo>
                    <a:lnTo>
                      <a:pt x="0" y="510"/>
                    </a:lnTo>
                    <a:lnTo>
                      <a:pt x="0" y="538"/>
                    </a:lnTo>
                    <a:lnTo>
                      <a:pt x="296" y="476"/>
                    </a:lnTo>
                    <a:lnTo>
                      <a:pt x="296" y="476"/>
                    </a:lnTo>
                    <a:lnTo>
                      <a:pt x="290" y="452"/>
                    </a:lnTo>
                    <a:lnTo>
                      <a:pt x="284" y="426"/>
                    </a:lnTo>
                    <a:lnTo>
                      <a:pt x="282" y="400"/>
                    </a:lnTo>
                    <a:lnTo>
                      <a:pt x="282" y="374"/>
                    </a:lnTo>
                    <a:lnTo>
                      <a:pt x="282" y="374"/>
                    </a:lnTo>
                    <a:close/>
                  </a:path>
                </a:pathLst>
              </a:custGeom>
              <a:solidFill>
                <a:srgbClr val="743F2D"/>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84" name="Freeform 994"/>
              <p:cNvSpPr/>
              <p:nvPr/>
            </p:nvSpPr>
            <p:spPr bwMode="auto">
              <a:xfrm>
                <a:off x="3957638" y="2105025"/>
                <a:ext cx="746125" cy="825500"/>
              </a:xfrm>
              <a:custGeom>
                <a:avLst/>
                <a:gdLst/>
                <a:ahLst/>
                <a:cxnLst>
                  <a:cxn ang="0">
                    <a:pos x="298" y="0"/>
                  </a:cxn>
                  <a:cxn ang="0">
                    <a:pos x="2" y="62"/>
                  </a:cxn>
                  <a:cxn ang="0">
                    <a:pos x="2" y="62"/>
                  </a:cxn>
                  <a:cxn ang="0">
                    <a:pos x="0" y="68"/>
                  </a:cxn>
                  <a:cxn ang="0">
                    <a:pos x="0" y="68"/>
                  </a:cxn>
                  <a:cxn ang="0">
                    <a:pos x="2" y="102"/>
                  </a:cxn>
                  <a:cxn ang="0">
                    <a:pos x="6" y="138"/>
                  </a:cxn>
                  <a:cxn ang="0">
                    <a:pos x="10" y="172"/>
                  </a:cxn>
                  <a:cxn ang="0">
                    <a:pos x="18" y="204"/>
                  </a:cxn>
                  <a:cxn ang="0">
                    <a:pos x="28" y="236"/>
                  </a:cxn>
                  <a:cxn ang="0">
                    <a:pos x="40" y="268"/>
                  </a:cxn>
                  <a:cxn ang="0">
                    <a:pos x="52" y="298"/>
                  </a:cxn>
                  <a:cxn ang="0">
                    <a:pos x="68" y="328"/>
                  </a:cxn>
                  <a:cxn ang="0">
                    <a:pos x="84" y="356"/>
                  </a:cxn>
                  <a:cxn ang="0">
                    <a:pos x="102" y="384"/>
                  </a:cxn>
                  <a:cxn ang="0">
                    <a:pos x="122" y="410"/>
                  </a:cxn>
                  <a:cxn ang="0">
                    <a:pos x="144" y="434"/>
                  </a:cxn>
                  <a:cxn ang="0">
                    <a:pos x="166" y="458"/>
                  </a:cxn>
                  <a:cxn ang="0">
                    <a:pos x="190" y="480"/>
                  </a:cxn>
                  <a:cxn ang="0">
                    <a:pos x="216" y="502"/>
                  </a:cxn>
                  <a:cxn ang="0">
                    <a:pos x="242" y="520"/>
                  </a:cxn>
                  <a:cxn ang="0">
                    <a:pos x="470" y="232"/>
                  </a:cxn>
                  <a:cxn ang="0">
                    <a:pos x="470" y="232"/>
                  </a:cxn>
                  <a:cxn ang="0">
                    <a:pos x="440" y="212"/>
                  </a:cxn>
                  <a:cxn ang="0">
                    <a:pos x="412" y="188"/>
                  </a:cxn>
                  <a:cxn ang="0">
                    <a:pos x="386" y="162"/>
                  </a:cxn>
                  <a:cxn ang="0">
                    <a:pos x="362" y="134"/>
                  </a:cxn>
                  <a:cxn ang="0">
                    <a:pos x="342" y="104"/>
                  </a:cxn>
                  <a:cxn ang="0">
                    <a:pos x="324" y="70"/>
                  </a:cxn>
                  <a:cxn ang="0">
                    <a:pos x="308" y="36"/>
                  </a:cxn>
                  <a:cxn ang="0">
                    <a:pos x="298" y="0"/>
                  </a:cxn>
                  <a:cxn ang="0">
                    <a:pos x="298" y="0"/>
                  </a:cxn>
                </a:cxnLst>
                <a:rect l="0" t="0" r="r" b="b"/>
                <a:pathLst>
                  <a:path w="470" h="520">
                    <a:moveTo>
                      <a:pt x="298" y="0"/>
                    </a:moveTo>
                    <a:lnTo>
                      <a:pt x="2" y="62"/>
                    </a:lnTo>
                    <a:lnTo>
                      <a:pt x="2" y="62"/>
                    </a:lnTo>
                    <a:lnTo>
                      <a:pt x="0" y="68"/>
                    </a:lnTo>
                    <a:lnTo>
                      <a:pt x="0" y="68"/>
                    </a:lnTo>
                    <a:lnTo>
                      <a:pt x="2" y="102"/>
                    </a:lnTo>
                    <a:lnTo>
                      <a:pt x="6" y="138"/>
                    </a:lnTo>
                    <a:lnTo>
                      <a:pt x="10" y="172"/>
                    </a:lnTo>
                    <a:lnTo>
                      <a:pt x="18" y="204"/>
                    </a:lnTo>
                    <a:lnTo>
                      <a:pt x="28" y="236"/>
                    </a:lnTo>
                    <a:lnTo>
                      <a:pt x="40" y="268"/>
                    </a:lnTo>
                    <a:lnTo>
                      <a:pt x="52" y="298"/>
                    </a:lnTo>
                    <a:lnTo>
                      <a:pt x="68" y="328"/>
                    </a:lnTo>
                    <a:lnTo>
                      <a:pt x="84" y="356"/>
                    </a:lnTo>
                    <a:lnTo>
                      <a:pt x="102" y="384"/>
                    </a:lnTo>
                    <a:lnTo>
                      <a:pt x="122" y="410"/>
                    </a:lnTo>
                    <a:lnTo>
                      <a:pt x="144" y="434"/>
                    </a:lnTo>
                    <a:lnTo>
                      <a:pt x="166" y="458"/>
                    </a:lnTo>
                    <a:lnTo>
                      <a:pt x="190" y="480"/>
                    </a:lnTo>
                    <a:lnTo>
                      <a:pt x="216" y="502"/>
                    </a:lnTo>
                    <a:lnTo>
                      <a:pt x="242" y="520"/>
                    </a:lnTo>
                    <a:lnTo>
                      <a:pt x="470" y="232"/>
                    </a:lnTo>
                    <a:lnTo>
                      <a:pt x="470" y="232"/>
                    </a:lnTo>
                    <a:lnTo>
                      <a:pt x="440" y="212"/>
                    </a:lnTo>
                    <a:lnTo>
                      <a:pt x="412" y="188"/>
                    </a:lnTo>
                    <a:lnTo>
                      <a:pt x="386" y="162"/>
                    </a:lnTo>
                    <a:lnTo>
                      <a:pt x="362" y="134"/>
                    </a:lnTo>
                    <a:lnTo>
                      <a:pt x="342" y="104"/>
                    </a:lnTo>
                    <a:lnTo>
                      <a:pt x="324" y="70"/>
                    </a:lnTo>
                    <a:lnTo>
                      <a:pt x="308" y="36"/>
                    </a:lnTo>
                    <a:lnTo>
                      <a:pt x="298" y="0"/>
                    </a:lnTo>
                    <a:lnTo>
                      <a:pt x="298" y="0"/>
                    </a:lnTo>
                    <a:close/>
                  </a:path>
                </a:pathLst>
              </a:custGeom>
              <a:solidFill>
                <a:srgbClr val="F07717"/>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85" name="Freeform 995"/>
              <p:cNvSpPr/>
              <p:nvPr/>
            </p:nvSpPr>
            <p:spPr bwMode="auto">
              <a:xfrm>
                <a:off x="4719638" y="2482850"/>
                <a:ext cx="38100" cy="590550"/>
              </a:xfrm>
              <a:custGeom>
                <a:avLst/>
                <a:gdLst/>
                <a:ahLst/>
                <a:cxnLst>
                  <a:cxn ang="0">
                    <a:pos x="0" y="0"/>
                  </a:cxn>
                  <a:cxn ang="0">
                    <a:pos x="0" y="370"/>
                  </a:cxn>
                  <a:cxn ang="0">
                    <a:pos x="0" y="370"/>
                  </a:cxn>
                  <a:cxn ang="0">
                    <a:pos x="24" y="372"/>
                  </a:cxn>
                  <a:cxn ang="0">
                    <a:pos x="24" y="14"/>
                  </a:cxn>
                  <a:cxn ang="0">
                    <a:pos x="24" y="14"/>
                  </a:cxn>
                  <a:cxn ang="0">
                    <a:pos x="0" y="0"/>
                  </a:cxn>
                  <a:cxn ang="0">
                    <a:pos x="0" y="0"/>
                  </a:cxn>
                </a:cxnLst>
                <a:rect l="0" t="0" r="r" b="b"/>
                <a:pathLst>
                  <a:path w="24" h="372">
                    <a:moveTo>
                      <a:pt x="0" y="0"/>
                    </a:moveTo>
                    <a:lnTo>
                      <a:pt x="0" y="370"/>
                    </a:lnTo>
                    <a:lnTo>
                      <a:pt x="0" y="370"/>
                    </a:lnTo>
                    <a:lnTo>
                      <a:pt x="24" y="372"/>
                    </a:lnTo>
                    <a:lnTo>
                      <a:pt x="24" y="14"/>
                    </a:lnTo>
                    <a:lnTo>
                      <a:pt x="24" y="14"/>
                    </a:lnTo>
                    <a:lnTo>
                      <a:pt x="0" y="0"/>
                    </a:lnTo>
                    <a:lnTo>
                      <a:pt x="0" y="0"/>
                    </a:lnTo>
                    <a:close/>
                  </a:path>
                </a:pathLst>
              </a:custGeom>
              <a:solidFill>
                <a:srgbClr val="62A797"/>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86" name="Freeform 996"/>
              <p:cNvSpPr/>
              <p:nvPr/>
            </p:nvSpPr>
            <p:spPr bwMode="auto">
              <a:xfrm>
                <a:off x="4757738" y="2505075"/>
                <a:ext cx="44450" cy="571500"/>
              </a:xfrm>
              <a:custGeom>
                <a:avLst/>
                <a:gdLst/>
                <a:ahLst/>
                <a:cxnLst>
                  <a:cxn ang="0">
                    <a:pos x="0" y="0"/>
                  </a:cxn>
                  <a:cxn ang="0">
                    <a:pos x="0" y="358"/>
                  </a:cxn>
                  <a:cxn ang="0">
                    <a:pos x="0" y="358"/>
                  </a:cxn>
                  <a:cxn ang="0">
                    <a:pos x="28" y="360"/>
                  </a:cxn>
                  <a:cxn ang="0">
                    <a:pos x="28" y="12"/>
                  </a:cxn>
                  <a:cxn ang="0">
                    <a:pos x="28" y="12"/>
                  </a:cxn>
                  <a:cxn ang="0">
                    <a:pos x="0" y="0"/>
                  </a:cxn>
                  <a:cxn ang="0">
                    <a:pos x="0" y="0"/>
                  </a:cxn>
                </a:cxnLst>
                <a:rect l="0" t="0" r="r" b="b"/>
                <a:pathLst>
                  <a:path w="28" h="360">
                    <a:moveTo>
                      <a:pt x="0" y="0"/>
                    </a:moveTo>
                    <a:lnTo>
                      <a:pt x="0" y="358"/>
                    </a:lnTo>
                    <a:lnTo>
                      <a:pt x="0" y="358"/>
                    </a:lnTo>
                    <a:lnTo>
                      <a:pt x="28" y="360"/>
                    </a:lnTo>
                    <a:lnTo>
                      <a:pt x="28" y="12"/>
                    </a:lnTo>
                    <a:lnTo>
                      <a:pt x="28" y="12"/>
                    </a:lnTo>
                    <a:lnTo>
                      <a:pt x="0" y="0"/>
                    </a:lnTo>
                    <a:lnTo>
                      <a:pt x="0" y="0"/>
                    </a:lnTo>
                    <a:close/>
                  </a:path>
                </a:pathLst>
              </a:custGeom>
              <a:solidFill>
                <a:srgbClr val="743F2D"/>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87" name="Freeform 997"/>
              <p:cNvSpPr/>
              <p:nvPr/>
            </p:nvSpPr>
            <p:spPr bwMode="auto">
              <a:xfrm>
                <a:off x="4802188" y="2524125"/>
                <a:ext cx="34925" cy="552450"/>
              </a:xfrm>
              <a:custGeom>
                <a:avLst/>
                <a:gdLst/>
                <a:ahLst/>
                <a:cxnLst>
                  <a:cxn ang="0">
                    <a:pos x="0" y="0"/>
                  </a:cxn>
                  <a:cxn ang="0">
                    <a:pos x="0" y="348"/>
                  </a:cxn>
                  <a:cxn ang="0">
                    <a:pos x="0" y="348"/>
                  </a:cxn>
                  <a:cxn ang="0">
                    <a:pos x="12" y="348"/>
                  </a:cxn>
                  <a:cxn ang="0">
                    <a:pos x="12" y="348"/>
                  </a:cxn>
                  <a:cxn ang="0">
                    <a:pos x="22" y="348"/>
                  </a:cxn>
                  <a:cxn ang="0">
                    <a:pos x="22" y="8"/>
                  </a:cxn>
                  <a:cxn ang="0">
                    <a:pos x="22" y="8"/>
                  </a:cxn>
                  <a:cxn ang="0">
                    <a:pos x="0" y="0"/>
                  </a:cxn>
                  <a:cxn ang="0">
                    <a:pos x="0" y="0"/>
                  </a:cxn>
                </a:cxnLst>
                <a:rect l="0" t="0" r="r" b="b"/>
                <a:pathLst>
                  <a:path w="22" h="348">
                    <a:moveTo>
                      <a:pt x="0" y="0"/>
                    </a:moveTo>
                    <a:lnTo>
                      <a:pt x="0" y="348"/>
                    </a:lnTo>
                    <a:lnTo>
                      <a:pt x="0" y="348"/>
                    </a:lnTo>
                    <a:lnTo>
                      <a:pt x="12" y="348"/>
                    </a:lnTo>
                    <a:lnTo>
                      <a:pt x="12" y="348"/>
                    </a:lnTo>
                    <a:lnTo>
                      <a:pt x="22" y="348"/>
                    </a:lnTo>
                    <a:lnTo>
                      <a:pt x="22" y="8"/>
                    </a:lnTo>
                    <a:lnTo>
                      <a:pt x="22" y="8"/>
                    </a:lnTo>
                    <a:lnTo>
                      <a:pt x="0" y="0"/>
                    </a:lnTo>
                    <a:lnTo>
                      <a:pt x="0" y="0"/>
                    </a:lnTo>
                    <a:close/>
                  </a:path>
                </a:pathLst>
              </a:custGeom>
              <a:solidFill>
                <a:srgbClr val="62A797"/>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88" name="Freeform 998"/>
              <p:cNvSpPr/>
              <p:nvPr/>
            </p:nvSpPr>
            <p:spPr bwMode="auto">
              <a:xfrm>
                <a:off x="4837113" y="2536825"/>
                <a:ext cx="44450" cy="539750"/>
              </a:xfrm>
              <a:custGeom>
                <a:avLst/>
                <a:gdLst/>
                <a:ahLst/>
                <a:cxnLst>
                  <a:cxn ang="0">
                    <a:pos x="0" y="0"/>
                  </a:cxn>
                  <a:cxn ang="0">
                    <a:pos x="0" y="340"/>
                  </a:cxn>
                  <a:cxn ang="0">
                    <a:pos x="0" y="340"/>
                  </a:cxn>
                  <a:cxn ang="0">
                    <a:pos x="28" y="338"/>
                  </a:cxn>
                  <a:cxn ang="0">
                    <a:pos x="28" y="8"/>
                  </a:cxn>
                  <a:cxn ang="0">
                    <a:pos x="28" y="8"/>
                  </a:cxn>
                  <a:cxn ang="0">
                    <a:pos x="0" y="0"/>
                  </a:cxn>
                  <a:cxn ang="0">
                    <a:pos x="0" y="0"/>
                  </a:cxn>
                </a:cxnLst>
                <a:rect l="0" t="0" r="r" b="b"/>
                <a:pathLst>
                  <a:path w="28" h="340">
                    <a:moveTo>
                      <a:pt x="0" y="0"/>
                    </a:moveTo>
                    <a:lnTo>
                      <a:pt x="0" y="340"/>
                    </a:lnTo>
                    <a:lnTo>
                      <a:pt x="0" y="340"/>
                    </a:lnTo>
                    <a:lnTo>
                      <a:pt x="28" y="338"/>
                    </a:lnTo>
                    <a:lnTo>
                      <a:pt x="28" y="8"/>
                    </a:lnTo>
                    <a:lnTo>
                      <a:pt x="28" y="8"/>
                    </a:lnTo>
                    <a:lnTo>
                      <a:pt x="0" y="0"/>
                    </a:lnTo>
                    <a:lnTo>
                      <a:pt x="0" y="0"/>
                    </a:lnTo>
                    <a:close/>
                  </a:path>
                </a:pathLst>
              </a:custGeom>
              <a:solidFill>
                <a:srgbClr val="743F2D"/>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89" name="Freeform 999"/>
              <p:cNvSpPr/>
              <p:nvPr/>
            </p:nvSpPr>
            <p:spPr bwMode="auto">
              <a:xfrm>
                <a:off x="4881563" y="2549525"/>
                <a:ext cx="44450" cy="523875"/>
              </a:xfrm>
              <a:custGeom>
                <a:avLst/>
                <a:gdLst/>
                <a:ahLst/>
                <a:cxnLst>
                  <a:cxn ang="0">
                    <a:pos x="0" y="0"/>
                  </a:cxn>
                  <a:cxn ang="0">
                    <a:pos x="0" y="330"/>
                  </a:cxn>
                  <a:cxn ang="0">
                    <a:pos x="0" y="330"/>
                  </a:cxn>
                  <a:cxn ang="0">
                    <a:pos x="28" y="328"/>
                  </a:cxn>
                  <a:cxn ang="0">
                    <a:pos x="28" y="6"/>
                  </a:cxn>
                  <a:cxn ang="0">
                    <a:pos x="28" y="6"/>
                  </a:cxn>
                  <a:cxn ang="0">
                    <a:pos x="0" y="0"/>
                  </a:cxn>
                  <a:cxn ang="0">
                    <a:pos x="0" y="0"/>
                  </a:cxn>
                </a:cxnLst>
                <a:rect l="0" t="0" r="r" b="b"/>
                <a:pathLst>
                  <a:path w="28" h="330">
                    <a:moveTo>
                      <a:pt x="0" y="0"/>
                    </a:moveTo>
                    <a:lnTo>
                      <a:pt x="0" y="330"/>
                    </a:lnTo>
                    <a:lnTo>
                      <a:pt x="0" y="330"/>
                    </a:lnTo>
                    <a:lnTo>
                      <a:pt x="28" y="328"/>
                    </a:lnTo>
                    <a:lnTo>
                      <a:pt x="28" y="6"/>
                    </a:lnTo>
                    <a:lnTo>
                      <a:pt x="28" y="6"/>
                    </a:lnTo>
                    <a:lnTo>
                      <a:pt x="0" y="0"/>
                    </a:lnTo>
                    <a:lnTo>
                      <a:pt x="0" y="0"/>
                    </a:lnTo>
                    <a:close/>
                  </a:path>
                </a:pathLst>
              </a:custGeom>
              <a:solidFill>
                <a:srgbClr val="62A797"/>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90" name="Freeform 1000"/>
              <p:cNvSpPr/>
              <p:nvPr/>
            </p:nvSpPr>
            <p:spPr bwMode="auto">
              <a:xfrm>
                <a:off x="4926013" y="2559050"/>
                <a:ext cx="41275" cy="511175"/>
              </a:xfrm>
              <a:custGeom>
                <a:avLst/>
                <a:gdLst/>
                <a:ahLst/>
                <a:cxnLst>
                  <a:cxn ang="0">
                    <a:pos x="0" y="0"/>
                  </a:cxn>
                  <a:cxn ang="0">
                    <a:pos x="0" y="322"/>
                  </a:cxn>
                  <a:cxn ang="0">
                    <a:pos x="0" y="322"/>
                  </a:cxn>
                  <a:cxn ang="0">
                    <a:pos x="26" y="318"/>
                  </a:cxn>
                  <a:cxn ang="0">
                    <a:pos x="26" y="4"/>
                  </a:cxn>
                  <a:cxn ang="0">
                    <a:pos x="26" y="4"/>
                  </a:cxn>
                  <a:cxn ang="0">
                    <a:pos x="0" y="0"/>
                  </a:cxn>
                  <a:cxn ang="0">
                    <a:pos x="0" y="0"/>
                  </a:cxn>
                </a:cxnLst>
                <a:rect l="0" t="0" r="r" b="b"/>
                <a:pathLst>
                  <a:path w="26" h="322">
                    <a:moveTo>
                      <a:pt x="0" y="0"/>
                    </a:moveTo>
                    <a:lnTo>
                      <a:pt x="0" y="322"/>
                    </a:lnTo>
                    <a:lnTo>
                      <a:pt x="0" y="322"/>
                    </a:lnTo>
                    <a:lnTo>
                      <a:pt x="26" y="318"/>
                    </a:lnTo>
                    <a:lnTo>
                      <a:pt x="26" y="4"/>
                    </a:lnTo>
                    <a:lnTo>
                      <a:pt x="26" y="4"/>
                    </a:lnTo>
                    <a:lnTo>
                      <a:pt x="0" y="0"/>
                    </a:lnTo>
                    <a:lnTo>
                      <a:pt x="0" y="0"/>
                    </a:lnTo>
                    <a:close/>
                  </a:path>
                </a:pathLst>
              </a:custGeom>
              <a:solidFill>
                <a:srgbClr val="743F2D"/>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91" name="Freeform 1001"/>
              <p:cNvSpPr/>
              <p:nvPr/>
            </p:nvSpPr>
            <p:spPr bwMode="auto">
              <a:xfrm>
                <a:off x="4967288" y="2565400"/>
                <a:ext cx="44450" cy="498475"/>
              </a:xfrm>
              <a:custGeom>
                <a:avLst/>
                <a:gdLst/>
                <a:ahLst/>
                <a:cxnLst>
                  <a:cxn ang="0">
                    <a:pos x="0" y="0"/>
                  </a:cxn>
                  <a:cxn ang="0">
                    <a:pos x="0" y="314"/>
                  </a:cxn>
                  <a:cxn ang="0">
                    <a:pos x="0" y="314"/>
                  </a:cxn>
                  <a:cxn ang="0">
                    <a:pos x="28" y="308"/>
                  </a:cxn>
                  <a:cxn ang="0">
                    <a:pos x="28" y="2"/>
                  </a:cxn>
                  <a:cxn ang="0">
                    <a:pos x="28" y="2"/>
                  </a:cxn>
                  <a:cxn ang="0">
                    <a:pos x="0" y="0"/>
                  </a:cxn>
                  <a:cxn ang="0">
                    <a:pos x="0" y="0"/>
                  </a:cxn>
                </a:cxnLst>
                <a:rect l="0" t="0" r="r" b="b"/>
                <a:pathLst>
                  <a:path w="28" h="314">
                    <a:moveTo>
                      <a:pt x="0" y="0"/>
                    </a:moveTo>
                    <a:lnTo>
                      <a:pt x="0" y="314"/>
                    </a:lnTo>
                    <a:lnTo>
                      <a:pt x="0" y="314"/>
                    </a:lnTo>
                    <a:lnTo>
                      <a:pt x="28" y="308"/>
                    </a:lnTo>
                    <a:lnTo>
                      <a:pt x="28" y="2"/>
                    </a:lnTo>
                    <a:lnTo>
                      <a:pt x="28" y="2"/>
                    </a:lnTo>
                    <a:lnTo>
                      <a:pt x="0" y="0"/>
                    </a:lnTo>
                    <a:lnTo>
                      <a:pt x="0" y="0"/>
                    </a:lnTo>
                    <a:close/>
                  </a:path>
                </a:pathLst>
              </a:custGeom>
              <a:solidFill>
                <a:srgbClr val="62A797"/>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92" name="Freeform 1002"/>
              <p:cNvSpPr/>
              <p:nvPr/>
            </p:nvSpPr>
            <p:spPr bwMode="auto">
              <a:xfrm>
                <a:off x="5049838" y="2565400"/>
                <a:ext cx="44450" cy="479425"/>
              </a:xfrm>
              <a:custGeom>
                <a:avLst/>
                <a:gdLst/>
                <a:ahLst/>
                <a:cxnLst>
                  <a:cxn ang="0">
                    <a:pos x="0" y="2"/>
                  </a:cxn>
                  <a:cxn ang="0">
                    <a:pos x="0" y="302"/>
                  </a:cxn>
                  <a:cxn ang="0">
                    <a:pos x="0" y="302"/>
                  </a:cxn>
                  <a:cxn ang="0">
                    <a:pos x="28" y="294"/>
                  </a:cxn>
                  <a:cxn ang="0">
                    <a:pos x="28" y="0"/>
                  </a:cxn>
                  <a:cxn ang="0">
                    <a:pos x="28" y="0"/>
                  </a:cxn>
                  <a:cxn ang="0">
                    <a:pos x="0" y="2"/>
                  </a:cxn>
                  <a:cxn ang="0">
                    <a:pos x="0" y="2"/>
                  </a:cxn>
                </a:cxnLst>
                <a:rect l="0" t="0" r="r" b="b"/>
                <a:pathLst>
                  <a:path w="28" h="302">
                    <a:moveTo>
                      <a:pt x="0" y="2"/>
                    </a:moveTo>
                    <a:lnTo>
                      <a:pt x="0" y="302"/>
                    </a:lnTo>
                    <a:lnTo>
                      <a:pt x="0" y="302"/>
                    </a:lnTo>
                    <a:lnTo>
                      <a:pt x="28" y="294"/>
                    </a:lnTo>
                    <a:lnTo>
                      <a:pt x="28" y="0"/>
                    </a:lnTo>
                    <a:lnTo>
                      <a:pt x="28" y="0"/>
                    </a:lnTo>
                    <a:lnTo>
                      <a:pt x="0" y="2"/>
                    </a:lnTo>
                    <a:lnTo>
                      <a:pt x="0" y="2"/>
                    </a:lnTo>
                    <a:close/>
                  </a:path>
                </a:pathLst>
              </a:custGeom>
              <a:solidFill>
                <a:srgbClr val="62A797"/>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93" name="Freeform 1003"/>
              <p:cNvSpPr/>
              <p:nvPr/>
            </p:nvSpPr>
            <p:spPr bwMode="auto">
              <a:xfrm>
                <a:off x="5094288" y="2562225"/>
                <a:ext cx="47625" cy="469900"/>
              </a:xfrm>
              <a:custGeom>
                <a:avLst/>
                <a:gdLst/>
                <a:ahLst/>
                <a:cxnLst>
                  <a:cxn ang="0">
                    <a:pos x="20" y="0"/>
                  </a:cxn>
                  <a:cxn ang="0">
                    <a:pos x="20" y="0"/>
                  </a:cxn>
                  <a:cxn ang="0">
                    <a:pos x="0" y="2"/>
                  </a:cxn>
                  <a:cxn ang="0">
                    <a:pos x="0" y="296"/>
                  </a:cxn>
                  <a:cxn ang="0">
                    <a:pos x="0" y="296"/>
                  </a:cxn>
                  <a:cxn ang="0">
                    <a:pos x="30" y="284"/>
                  </a:cxn>
                  <a:cxn ang="0">
                    <a:pos x="30" y="46"/>
                  </a:cxn>
                  <a:cxn ang="0">
                    <a:pos x="20" y="0"/>
                  </a:cxn>
                </a:cxnLst>
                <a:rect l="0" t="0" r="r" b="b"/>
                <a:pathLst>
                  <a:path w="30" h="296">
                    <a:moveTo>
                      <a:pt x="20" y="0"/>
                    </a:moveTo>
                    <a:lnTo>
                      <a:pt x="20" y="0"/>
                    </a:lnTo>
                    <a:lnTo>
                      <a:pt x="0" y="2"/>
                    </a:lnTo>
                    <a:lnTo>
                      <a:pt x="0" y="296"/>
                    </a:lnTo>
                    <a:lnTo>
                      <a:pt x="0" y="296"/>
                    </a:lnTo>
                    <a:lnTo>
                      <a:pt x="30" y="284"/>
                    </a:lnTo>
                    <a:lnTo>
                      <a:pt x="30" y="46"/>
                    </a:lnTo>
                    <a:lnTo>
                      <a:pt x="20" y="0"/>
                    </a:lnTo>
                    <a:close/>
                  </a:path>
                </a:pathLst>
              </a:custGeom>
              <a:solidFill>
                <a:srgbClr val="743F2D"/>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94" name="Freeform 1004"/>
              <p:cNvSpPr/>
              <p:nvPr/>
            </p:nvSpPr>
            <p:spPr bwMode="auto">
              <a:xfrm>
                <a:off x="5141913" y="2635250"/>
                <a:ext cx="34925" cy="377825"/>
              </a:xfrm>
              <a:custGeom>
                <a:avLst/>
                <a:gdLst/>
                <a:ahLst/>
                <a:cxnLst>
                  <a:cxn ang="0">
                    <a:pos x="0" y="0"/>
                  </a:cxn>
                  <a:cxn ang="0">
                    <a:pos x="0" y="238"/>
                  </a:cxn>
                  <a:cxn ang="0">
                    <a:pos x="0" y="238"/>
                  </a:cxn>
                  <a:cxn ang="0">
                    <a:pos x="22" y="230"/>
                  </a:cxn>
                  <a:cxn ang="0">
                    <a:pos x="22" y="100"/>
                  </a:cxn>
                  <a:cxn ang="0">
                    <a:pos x="0" y="0"/>
                  </a:cxn>
                </a:cxnLst>
                <a:rect l="0" t="0" r="r" b="b"/>
                <a:pathLst>
                  <a:path w="22" h="238">
                    <a:moveTo>
                      <a:pt x="0" y="0"/>
                    </a:moveTo>
                    <a:lnTo>
                      <a:pt x="0" y="238"/>
                    </a:lnTo>
                    <a:lnTo>
                      <a:pt x="0" y="238"/>
                    </a:lnTo>
                    <a:lnTo>
                      <a:pt x="22" y="230"/>
                    </a:lnTo>
                    <a:lnTo>
                      <a:pt x="22" y="100"/>
                    </a:lnTo>
                    <a:lnTo>
                      <a:pt x="0" y="0"/>
                    </a:lnTo>
                    <a:close/>
                  </a:path>
                </a:pathLst>
              </a:custGeom>
              <a:solidFill>
                <a:srgbClr val="62A797"/>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95" name="Freeform 1005"/>
              <p:cNvSpPr/>
              <p:nvPr/>
            </p:nvSpPr>
            <p:spPr bwMode="auto">
              <a:xfrm>
                <a:off x="5176838" y="2794000"/>
                <a:ext cx="41275" cy="206375"/>
              </a:xfrm>
              <a:custGeom>
                <a:avLst/>
                <a:gdLst/>
                <a:ahLst/>
                <a:cxnLst>
                  <a:cxn ang="0">
                    <a:pos x="0" y="0"/>
                  </a:cxn>
                  <a:cxn ang="0">
                    <a:pos x="0" y="130"/>
                  </a:cxn>
                  <a:cxn ang="0">
                    <a:pos x="0" y="130"/>
                  </a:cxn>
                  <a:cxn ang="0">
                    <a:pos x="26" y="116"/>
                  </a:cxn>
                  <a:cxn ang="0">
                    <a:pos x="0" y="0"/>
                  </a:cxn>
                </a:cxnLst>
                <a:rect l="0" t="0" r="r" b="b"/>
                <a:pathLst>
                  <a:path w="26" h="130">
                    <a:moveTo>
                      <a:pt x="0" y="0"/>
                    </a:moveTo>
                    <a:lnTo>
                      <a:pt x="0" y="130"/>
                    </a:lnTo>
                    <a:lnTo>
                      <a:pt x="0" y="130"/>
                    </a:lnTo>
                    <a:lnTo>
                      <a:pt x="26" y="116"/>
                    </a:lnTo>
                    <a:lnTo>
                      <a:pt x="0" y="0"/>
                    </a:lnTo>
                    <a:close/>
                  </a:path>
                </a:pathLst>
              </a:custGeom>
              <a:solidFill>
                <a:srgbClr val="743F2D"/>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96" name="Freeform 1006"/>
              <p:cNvSpPr/>
              <p:nvPr/>
            </p:nvSpPr>
            <p:spPr bwMode="auto">
              <a:xfrm>
                <a:off x="5011738" y="2568575"/>
                <a:ext cx="38100" cy="485775"/>
              </a:xfrm>
              <a:custGeom>
                <a:avLst/>
                <a:gdLst/>
                <a:ahLst/>
                <a:cxnLst>
                  <a:cxn ang="0">
                    <a:pos x="14" y="0"/>
                  </a:cxn>
                  <a:cxn ang="0">
                    <a:pos x="14" y="0"/>
                  </a:cxn>
                  <a:cxn ang="0">
                    <a:pos x="0" y="0"/>
                  </a:cxn>
                  <a:cxn ang="0">
                    <a:pos x="0" y="306"/>
                  </a:cxn>
                  <a:cxn ang="0">
                    <a:pos x="0" y="306"/>
                  </a:cxn>
                  <a:cxn ang="0">
                    <a:pos x="24" y="300"/>
                  </a:cxn>
                  <a:cxn ang="0">
                    <a:pos x="24" y="0"/>
                  </a:cxn>
                  <a:cxn ang="0">
                    <a:pos x="24" y="0"/>
                  </a:cxn>
                  <a:cxn ang="0">
                    <a:pos x="14" y="0"/>
                  </a:cxn>
                  <a:cxn ang="0">
                    <a:pos x="14" y="0"/>
                  </a:cxn>
                </a:cxnLst>
                <a:rect l="0" t="0" r="r" b="b"/>
                <a:pathLst>
                  <a:path w="24" h="306">
                    <a:moveTo>
                      <a:pt x="14" y="0"/>
                    </a:moveTo>
                    <a:lnTo>
                      <a:pt x="14" y="0"/>
                    </a:lnTo>
                    <a:lnTo>
                      <a:pt x="0" y="0"/>
                    </a:lnTo>
                    <a:lnTo>
                      <a:pt x="0" y="306"/>
                    </a:lnTo>
                    <a:lnTo>
                      <a:pt x="0" y="306"/>
                    </a:lnTo>
                    <a:lnTo>
                      <a:pt x="24" y="300"/>
                    </a:lnTo>
                    <a:lnTo>
                      <a:pt x="24" y="0"/>
                    </a:lnTo>
                    <a:lnTo>
                      <a:pt x="24" y="0"/>
                    </a:lnTo>
                    <a:lnTo>
                      <a:pt x="14" y="0"/>
                    </a:lnTo>
                    <a:lnTo>
                      <a:pt x="14" y="0"/>
                    </a:lnTo>
                    <a:close/>
                  </a:path>
                </a:pathLst>
              </a:custGeom>
              <a:solidFill>
                <a:srgbClr val="743F2D"/>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97" name="Freeform 1007"/>
              <p:cNvSpPr/>
              <p:nvPr/>
            </p:nvSpPr>
            <p:spPr bwMode="auto">
              <a:xfrm>
                <a:off x="4589463" y="2565400"/>
                <a:ext cx="41275" cy="488950"/>
              </a:xfrm>
              <a:custGeom>
                <a:avLst/>
                <a:gdLst/>
                <a:ahLst/>
                <a:cxnLst>
                  <a:cxn ang="0">
                    <a:pos x="26" y="0"/>
                  </a:cxn>
                  <a:cxn ang="0">
                    <a:pos x="0" y="36"/>
                  </a:cxn>
                  <a:cxn ang="0">
                    <a:pos x="0" y="302"/>
                  </a:cxn>
                  <a:cxn ang="0">
                    <a:pos x="0" y="302"/>
                  </a:cxn>
                  <a:cxn ang="0">
                    <a:pos x="26" y="308"/>
                  </a:cxn>
                  <a:cxn ang="0">
                    <a:pos x="26" y="0"/>
                  </a:cxn>
                </a:cxnLst>
                <a:rect l="0" t="0" r="r" b="b"/>
                <a:pathLst>
                  <a:path w="26" h="308">
                    <a:moveTo>
                      <a:pt x="26" y="0"/>
                    </a:moveTo>
                    <a:lnTo>
                      <a:pt x="0" y="36"/>
                    </a:lnTo>
                    <a:lnTo>
                      <a:pt x="0" y="302"/>
                    </a:lnTo>
                    <a:lnTo>
                      <a:pt x="0" y="302"/>
                    </a:lnTo>
                    <a:lnTo>
                      <a:pt x="26" y="308"/>
                    </a:lnTo>
                    <a:lnTo>
                      <a:pt x="26" y="0"/>
                    </a:lnTo>
                    <a:close/>
                  </a:path>
                </a:pathLst>
              </a:custGeom>
              <a:solidFill>
                <a:srgbClr val="743F2D"/>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98" name="Freeform 1008"/>
              <p:cNvSpPr/>
              <p:nvPr/>
            </p:nvSpPr>
            <p:spPr bwMode="auto">
              <a:xfrm>
                <a:off x="4395788" y="2806700"/>
                <a:ext cx="47625" cy="180975"/>
              </a:xfrm>
              <a:custGeom>
                <a:avLst/>
                <a:gdLst/>
                <a:ahLst/>
                <a:cxnLst>
                  <a:cxn ang="0">
                    <a:pos x="30" y="0"/>
                  </a:cxn>
                  <a:cxn ang="0">
                    <a:pos x="0" y="38"/>
                  </a:cxn>
                  <a:cxn ang="0">
                    <a:pos x="0" y="98"/>
                  </a:cxn>
                  <a:cxn ang="0">
                    <a:pos x="0" y="98"/>
                  </a:cxn>
                  <a:cxn ang="0">
                    <a:pos x="30" y="114"/>
                  </a:cxn>
                  <a:cxn ang="0">
                    <a:pos x="30" y="0"/>
                  </a:cxn>
                </a:cxnLst>
                <a:rect l="0" t="0" r="r" b="b"/>
                <a:pathLst>
                  <a:path w="30" h="114">
                    <a:moveTo>
                      <a:pt x="30" y="0"/>
                    </a:moveTo>
                    <a:lnTo>
                      <a:pt x="0" y="38"/>
                    </a:lnTo>
                    <a:lnTo>
                      <a:pt x="0" y="98"/>
                    </a:lnTo>
                    <a:lnTo>
                      <a:pt x="0" y="98"/>
                    </a:lnTo>
                    <a:lnTo>
                      <a:pt x="30" y="114"/>
                    </a:lnTo>
                    <a:lnTo>
                      <a:pt x="30" y="0"/>
                    </a:lnTo>
                    <a:close/>
                  </a:path>
                </a:pathLst>
              </a:custGeom>
              <a:solidFill>
                <a:srgbClr val="62A797"/>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99" name="Freeform 1010"/>
              <p:cNvSpPr/>
              <p:nvPr/>
            </p:nvSpPr>
            <p:spPr bwMode="auto">
              <a:xfrm>
                <a:off x="4341813" y="2867025"/>
                <a:ext cx="53975" cy="95250"/>
              </a:xfrm>
              <a:custGeom>
                <a:avLst/>
                <a:gdLst/>
                <a:ahLst/>
                <a:cxnLst>
                  <a:cxn ang="0">
                    <a:pos x="0" y="40"/>
                  </a:cxn>
                  <a:cxn ang="0">
                    <a:pos x="0" y="40"/>
                  </a:cxn>
                  <a:cxn ang="0">
                    <a:pos x="34" y="60"/>
                  </a:cxn>
                  <a:cxn ang="0">
                    <a:pos x="34" y="0"/>
                  </a:cxn>
                  <a:cxn ang="0">
                    <a:pos x="0" y="40"/>
                  </a:cxn>
                </a:cxnLst>
                <a:rect l="0" t="0" r="r" b="b"/>
                <a:pathLst>
                  <a:path w="34" h="60">
                    <a:moveTo>
                      <a:pt x="0" y="40"/>
                    </a:moveTo>
                    <a:lnTo>
                      <a:pt x="0" y="40"/>
                    </a:lnTo>
                    <a:lnTo>
                      <a:pt x="34" y="60"/>
                    </a:lnTo>
                    <a:lnTo>
                      <a:pt x="34" y="0"/>
                    </a:lnTo>
                    <a:lnTo>
                      <a:pt x="0" y="40"/>
                    </a:lnTo>
                    <a:close/>
                  </a:path>
                </a:pathLst>
              </a:custGeom>
              <a:solidFill>
                <a:srgbClr val="743F2D"/>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800" name="Freeform 1011"/>
              <p:cNvSpPr/>
              <p:nvPr/>
            </p:nvSpPr>
            <p:spPr bwMode="auto">
              <a:xfrm>
                <a:off x="4443413" y="2765425"/>
                <a:ext cx="31750" cy="238125"/>
              </a:xfrm>
              <a:custGeom>
                <a:avLst/>
                <a:gdLst/>
                <a:ahLst/>
                <a:cxnLst>
                  <a:cxn ang="0">
                    <a:pos x="20" y="0"/>
                  </a:cxn>
                  <a:cxn ang="0">
                    <a:pos x="0" y="26"/>
                  </a:cxn>
                  <a:cxn ang="0">
                    <a:pos x="0" y="140"/>
                  </a:cxn>
                  <a:cxn ang="0">
                    <a:pos x="0" y="140"/>
                  </a:cxn>
                  <a:cxn ang="0">
                    <a:pos x="20" y="150"/>
                  </a:cxn>
                  <a:cxn ang="0">
                    <a:pos x="20" y="0"/>
                  </a:cxn>
                </a:cxnLst>
                <a:rect l="0" t="0" r="r" b="b"/>
                <a:pathLst>
                  <a:path w="20" h="150">
                    <a:moveTo>
                      <a:pt x="20" y="0"/>
                    </a:moveTo>
                    <a:lnTo>
                      <a:pt x="0" y="26"/>
                    </a:lnTo>
                    <a:lnTo>
                      <a:pt x="0" y="140"/>
                    </a:lnTo>
                    <a:lnTo>
                      <a:pt x="0" y="140"/>
                    </a:lnTo>
                    <a:lnTo>
                      <a:pt x="20" y="150"/>
                    </a:lnTo>
                    <a:lnTo>
                      <a:pt x="20" y="0"/>
                    </a:lnTo>
                    <a:close/>
                  </a:path>
                </a:pathLst>
              </a:custGeom>
              <a:solidFill>
                <a:srgbClr val="743F2D"/>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801" name="Freeform 1012"/>
              <p:cNvSpPr/>
              <p:nvPr/>
            </p:nvSpPr>
            <p:spPr bwMode="auto">
              <a:xfrm>
                <a:off x="4475163" y="2714625"/>
                <a:ext cx="38100" cy="304800"/>
              </a:xfrm>
              <a:custGeom>
                <a:avLst/>
                <a:gdLst/>
                <a:ahLst/>
                <a:cxnLst>
                  <a:cxn ang="0">
                    <a:pos x="24" y="0"/>
                  </a:cxn>
                  <a:cxn ang="0">
                    <a:pos x="0" y="32"/>
                  </a:cxn>
                  <a:cxn ang="0">
                    <a:pos x="0" y="182"/>
                  </a:cxn>
                  <a:cxn ang="0">
                    <a:pos x="0" y="182"/>
                  </a:cxn>
                  <a:cxn ang="0">
                    <a:pos x="24" y="192"/>
                  </a:cxn>
                  <a:cxn ang="0">
                    <a:pos x="24" y="0"/>
                  </a:cxn>
                </a:cxnLst>
                <a:rect l="0" t="0" r="r" b="b"/>
                <a:pathLst>
                  <a:path w="24" h="192">
                    <a:moveTo>
                      <a:pt x="24" y="0"/>
                    </a:moveTo>
                    <a:lnTo>
                      <a:pt x="0" y="32"/>
                    </a:lnTo>
                    <a:lnTo>
                      <a:pt x="0" y="182"/>
                    </a:lnTo>
                    <a:lnTo>
                      <a:pt x="0" y="182"/>
                    </a:lnTo>
                    <a:lnTo>
                      <a:pt x="24" y="192"/>
                    </a:lnTo>
                    <a:lnTo>
                      <a:pt x="24" y="0"/>
                    </a:lnTo>
                    <a:close/>
                  </a:path>
                </a:pathLst>
              </a:custGeom>
              <a:solidFill>
                <a:srgbClr val="62A797"/>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802" name="Freeform 1013"/>
              <p:cNvSpPr/>
              <p:nvPr/>
            </p:nvSpPr>
            <p:spPr bwMode="auto">
              <a:xfrm>
                <a:off x="4513263" y="2676525"/>
                <a:ext cx="31750" cy="352425"/>
              </a:xfrm>
              <a:custGeom>
                <a:avLst/>
                <a:gdLst/>
                <a:ahLst/>
                <a:cxnLst>
                  <a:cxn ang="0">
                    <a:pos x="20" y="0"/>
                  </a:cxn>
                  <a:cxn ang="0">
                    <a:pos x="0" y="24"/>
                  </a:cxn>
                  <a:cxn ang="0">
                    <a:pos x="0" y="216"/>
                  </a:cxn>
                  <a:cxn ang="0">
                    <a:pos x="0" y="216"/>
                  </a:cxn>
                  <a:cxn ang="0">
                    <a:pos x="20" y="222"/>
                  </a:cxn>
                  <a:cxn ang="0">
                    <a:pos x="20" y="0"/>
                  </a:cxn>
                </a:cxnLst>
                <a:rect l="0" t="0" r="r" b="b"/>
                <a:pathLst>
                  <a:path w="20" h="222">
                    <a:moveTo>
                      <a:pt x="20" y="0"/>
                    </a:moveTo>
                    <a:lnTo>
                      <a:pt x="0" y="24"/>
                    </a:lnTo>
                    <a:lnTo>
                      <a:pt x="0" y="216"/>
                    </a:lnTo>
                    <a:lnTo>
                      <a:pt x="0" y="216"/>
                    </a:lnTo>
                    <a:lnTo>
                      <a:pt x="20" y="222"/>
                    </a:lnTo>
                    <a:lnTo>
                      <a:pt x="20" y="0"/>
                    </a:lnTo>
                    <a:close/>
                  </a:path>
                </a:pathLst>
              </a:custGeom>
              <a:solidFill>
                <a:srgbClr val="743F2D"/>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803" name="Freeform 1014"/>
              <p:cNvSpPr/>
              <p:nvPr/>
            </p:nvSpPr>
            <p:spPr bwMode="auto">
              <a:xfrm>
                <a:off x="4545013" y="2622550"/>
                <a:ext cx="44450" cy="422275"/>
              </a:xfrm>
              <a:custGeom>
                <a:avLst/>
                <a:gdLst/>
                <a:ahLst/>
                <a:cxnLst>
                  <a:cxn ang="0">
                    <a:pos x="28" y="0"/>
                  </a:cxn>
                  <a:cxn ang="0">
                    <a:pos x="0" y="34"/>
                  </a:cxn>
                  <a:cxn ang="0">
                    <a:pos x="0" y="256"/>
                  </a:cxn>
                  <a:cxn ang="0">
                    <a:pos x="0" y="256"/>
                  </a:cxn>
                  <a:cxn ang="0">
                    <a:pos x="28" y="266"/>
                  </a:cxn>
                  <a:cxn ang="0">
                    <a:pos x="28" y="0"/>
                  </a:cxn>
                </a:cxnLst>
                <a:rect l="0" t="0" r="r" b="b"/>
                <a:pathLst>
                  <a:path w="28" h="266">
                    <a:moveTo>
                      <a:pt x="28" y="0"/>
                    </a:moveTo>
                    <a:lnTo>
                      <a:pt x="0" y="34"/>
                    </a:lnTo>
                    <a:lnTo>
                      <a:pt x="0" y="256"/>
                    </a:lnTo>
                    <a:lnTo>
                      <a:pt x="0" y="256"/>
                    </a:lnTo>
                    <a:lnTo>
                      <a:pt x="28" y="266"/>
                    </a:lnTo>
                    <a:lnTo>
                      <a:pt x="28" y="0"/>
                    </a:lnTo>
                    <a:close/>
                  </a:path>
                </a:pathLst>
              </a:custGeom>
              <a:solidFill>
                <a:srgbClr val="62A797"/>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804" name="Freeform 1015"/>
              <p:cNvSpPr/>
              <p:nvPr/>
            </p:nvSpPr>
            <p:spPr bwMode="auto">
              <a:xfrm>
                <a:off x="4630738" y="2505075"/>
                <a:ext cx="47625" cy="558800"/>
              </a:xfrm>
              <a:custGeom>
                <a:avLst/>
                <a:gdLst/>
                <a:ahLst/>
                <a:cxnLst>
                  <a:cxn ang="0">
                    <a:pos x="30" y="0"/>
                  </a:cxn>
                  <a:cxn ang="0">
                    <a:pos x="0" y="38"/>
                  </a:cxn>
                  <a:cxn ang="0">
                    <a:pos x="0" y="346"/>
                  </a:cxn>
                  <a:cxn ang="0">
                    <a:pos x="0" y="346"/>
                  </a:cxn>
                  <a:cxn ang="0">
                    <a:pos x="30" y="352"/>
                  </a:cxn>
                  <a:cxn ang="0">
                    <a:pos x="30" y="0"/>
                  </a:cxn>
                </a:cxnLst>
                <a:rect l="0" t="0" r="r" b="b"/>
                <a:pathLst>
                  <a:path w="30" h="352">
                    <a:moveTo>
                      <a:pt x="30" y="0"/>
                    </a:moveTo>
                    <a:lnTo>
                      <a:pt x="0" y="38"/>
                    </a:lnTo>
                    <a:lnTo>
                      <a:pt x="0" y="346"/>
                    </a:lnTo>
                    <a:lnTo>
                      <a:pt x="0" y="346"/>
                    </a:lnTo>
                    <a:lnTo>
                      <a:pt x="30" y="352"/>
                    </a:lnTo>
                    <a:lnTo>
                      <a:pt x="30" y="0"/>
                    </a:lnTo>
                    <a:close/>
                  </a:path>
                </a:pathLst>
              </a:custGeom>
              <a:solidFill>
                <a:srgbClr val="62A797"/>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805" name="Freeform 1016"/>
              <p:cNvSpPr/>
              <p:nvPr/>
            </p:nvSpPr>
            <p:spPr bwMode="auto">
              <a:xfrm>
                <a:off x="4678363" y="2473325"/>
                <a:ext cx="41275" cy="596900"/>
              </a:xfrm>
              <a:custGeom>
                <a:avLst/>
                <a:gdLst/>
                <a:ahLst/>
                <a:cxnLst>
                  <a:cxn ang="0">
                    <a:pos x="26" y="6"/>
                  </a:cxn>
                  <a:cxn ang="0">
                    <a:pos x="26" y="6"/>
                  </a:cxn>
                  <a:cxn ang="0">
                    <a:pos x="16" y="0"/>
                  </a:cxn>
                  <a:cxn ang="0">
                    <a:pos x="0" y="20"/>
                  </a:cxn>
                  <a:cxn ang="0">
                    <a:pos x="0" y="372"/>
                  </a:cxn>
                  <a:cxn ang="0">
                    <a:pos x="0" y="372"/>
                  </a:cxn>
                  <a:cxn ang="0">
                    <a:pos x="26" y="376"/>
                  </a:cxn>
                  <a:cxn ang="0">
                    <a:pos x="26" y="6"/>
                  </a:cxn>
                </a:cxnLst>
                <a:rect l="0" t="0" r="r" b="b"/>
                <a:pathLst>
                  <a:path w="26" h="376">
                    <a:moveTo>
                      <a:pt x="26" y="6"/>
                    </a:moveTo>
                    <a:lnTo>
                      <a:pt x="26" y="6"/>
                    </a:lnTo>
                    <a:lnTo>
                      <a:pt x="16" y="0"/>
                    </a:lnTo>
                    <a:lnTo>
                      <a:pt x="0" y="20"/>
                    </a:lnTo>
                    <a:lnTo>
                      <a:pt x="0" y="372"/>
                    </a:lnTo>
                    <a:lnTo>
                      <a:pt x="0" y="372"/>
                    </a:lnTo>
                    <a:lnTo>
                      <a:pt x="26" y="376"/>
                    </a:lnTo>
                    <a:lnTo>
                      <a:pt x="26" y="6"/>
                    </a:lnTo>
                    <a:close/>
                  </a:path>
                </a:pathLst>
              </a:custGeom>
              <a:solidFill>
                <a:srgbClr val="743F2D"/>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806" name="Freeform 1017"/>
              <p:cNvSpPr/>
              <p:nvPr/>
            </p:nvSpPr>
            <p:spPr bwMode="auto">
              <a:xfrm>
                <a:off x="5126038" y="2565400"/>
                <a:ext cx="333375" cy="412750"/>
              </a:xfrm>
              <a:custGeom>
                <a:avLst/>
                <a:gdLst/>
                <a:ahLst/>
                <a:cxnLst>
                  <a:cxn ang="0">
                    <a:pos x="58" y="260"/>
                  </a:cxn>
                  <a:cxn ang="0">
                    <a:pos x="58" y="260"/>
                  </a:cxn>
                  <a:cxn ang="0">
                    <a:pos x="100" y="236"/>
                  </a:cxn>
                  <a:cxn ang="0">
                    <a:pos x="140" y="210"/>
                  </a:cxn>
                  <a:cxn ang="0">
                    <a:pos x="176" y="178"/>
                  </a:cxn>
                  <a:cxn ang="0">
                    <a:pos x="210" y="144"/>
                  </a:cxn>
                  <a:cxn ang="0">
                    <a:pos x="0" y="0"/>
                  </a:cxn>
                  <a:cxn ang="0">
                    <a:pos x="58" y="260"/>
                  </a:cxn>
                </a:cxnLst>
                <a:rect l="0" t="0" r="r" b="b"/>
                <a:pathLst>
                  <a:path w="210" h="260">
                    <a:moveTo>
                      <a:pt x="58" y="260"/>
                    </a:moveTo>
                    <a:lnTo>
                      <a:pt x="58" y="260"/>
                    </a:lnTo>
                    <a:lnTo>
                      <a:pt x="100" y="236"/>
                    </a:lnTo>
                    <a:lnTo>
                      <a:pt x="140" y="210"/>
                    </a:lnTo>
                    <a:lnTo>
                      <a:pt x="176" y="178"/>
                    </a:lnTo>
                    <a:lnTo>
                      <a:pt x="210" y="144"/>
                    </a:lnTo>
                    <a:lnTo>
                      <a:pt x="0" y="0"/>
                    </a:lnTo>
                    <a:lnTo>
                      <a:pt x="58" y="260"/>
                    </a:lnTo>
                    <a:close/>
                  </a:path>
                </a:pathLst>
              </a:custGeom>
              <a:solidFill>
                <a:srgbClr val="EB447C"/>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807" name="Freeform 1018"/>
              <p:cNvSpPr/>
              <p:nvPr/>
            </p:nvSpPr>
            <p:spPr bwMode="auto">
              <a:xfrm>
                <a:off x="5418138" y="2282825"/>
                <a:ext cx="215900" cy="222250"/>
              </a:xfrm>
              <a:custGeom>
                <a:avLst/>
                <a:gdLst/>
                <a:ahLst/>
                <a:cxnLst>
                  <a:cxn ang="0">
                    <a:pos x="0" y="96"/>
                  </a:cxn>
                  <a:cxn ang="0">
                    <a:pos x="136" y="140"/>
                  </a:cxn>
                  <a:cxn ang="0">
                    <a:pos x="136" y="138"/>
                  </a:cxn>
                  <a:cxn ang="0">
                    <a:pos x="88" y="0"/>
                  </a:cxn>
                  <a:cxn ang="0">
                    <a:pos x="88" y="0"/>
                  </a:cxn>
                  <a:cxn ang="0">
                    <a:pos x="70" y="26"/>
                  </a:cxn>
                  <a:cxn ang="0">
                    <a:pos x="48" y="52"/>
                  </a:cxn>
                  <a:cxn ang="0">
                    <a:pos x="26" y="74"/>
                  </a:cxn>
                  <a:cxn ang="0">
                    <a:pos x="0" y="96"/>
                  </a:cxn>
                  <a:cxn ang="0">
                    <a:pos x="0" y="96"/>
                  </a:cxn>
                </a:cxnLst>
                <a:rect l="0" t="0" r="r" b="b"/>
                <a:pathLst>
                  <a:path w="136" h="140">
                    <a:moveTo>
                      <a:pt x="0" y="96"/>
                    </a:moveTo>
                    <a:lnTo>
                      <a:pt x="136" y="140"/>
                    </a:lnTo>
                    <a:lnTo>
                      <a:pt x="136" y="138"/>
                    </a:lnTo>
                    <a:lnTo>
                      <a:pt x="88" y="0"/>
                    </a:lnTo>
                    <a:lnTo>
                      <a:pt x="88" y="0"/>
                    </a:lnTo>
                    <a:lnTo>
                      <a:pt x="70" y="26"/>
                    </a:lnTo>
                    <a:lnTo>
                      <a:pt x="48" y="52"/>
                    </a:lnTo>
                    <a:lnTo>
                      <a:pt x="26" y="74"/>
                    </a:lnTo>
                    <a:lnTo>
                      <a:pt x="0" y="96"/>
                    </a:lnTo>
                    <a:lnTo>
                      <a:pt x="0" y="96"/>
                    </a:lnTo>
                    <a:close/>
                  </a:path>
                </a:pathLst>
              </a:custGeom>
              <a:solidFill>
                <a:srgbClr val="AC609F"/>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808" name="Freeform 1019"/>
              <p:cNvSpPr/>
              <p:nvPr/>
            </p:nvSpPr>
            <p:spPr bwMode="auto">
              <a:xfrm>
                <a:off x="5634038" y="1993900"/>
                <a:ext cx="50800" cy="260350"/>
              </a:xfrm>
              <a:custGeom>
                <a:avLst/>
                <a:gdLst/>
                <a:ahLst/>
                <a:cxnLst>
                  <a:cxn ang="0">
                    <a:pos x="32" y="164"/>
                  </a:cxn>
                  <a:cxn ang="0">
                    <a:pos x="32" y="164"/>
                  </a:cxn>
                  <a:cxn ang="0">
                    <a:pos x="32" y="138"/>
                  </a:cxn>
                  <a:cxn ang="0">
                    <a:pos x="32" y="138"/>
                  </a:cxn>
                  <a:cxn ang="0">
                    <a:pos x="32" y="102"/>
                  </a:cxn>
                  <a:cxn ang="0">
                    <a:pos x="28" y="68"/>
                  </a:cxn>
                  <a:cxn ang="0">
                    <a:pos x="22" y="34"/>
                  </a:cxn>
                  <a:cxn ang="0">
                    <a:pos x="14" y="0"/>
                  </a:cxn>
                  <a:cxn ang="0">
                    <a:pos x="14" y="0"/>
                  </a:cxn>
                  <a:cxn ang="0">
                    <a:pos x="10" y="42"/>
                  </a:cxn>
                  <a:cxn ang="0">
                    <a:pos x="0" y="82"/>
                  </a:cxn>
                  <a:cxn ang="0">
                    <a:pos x="30" y="164"/>
                  </a:cxn>
                  <a:cxn ang="0">
                    <a:pos x="32" y="164"/>
                  </a:cxn>
                </a:cxnLst>
                <a:rect l="0" t="0" r="r" b="b"/>
                <a:pathLst>
                  <a:path w="32" h="164">
                    <a:moveTo>
                      <a:pt x="32" y="164"/>
                    </a:moveTo>
                    <a:lnTo>
                      <a:pt x="32" y="164"/>
                    </a:lnTo>
                    <a:lnTo>
                      <a:pt x="32" y="138"/>
                    </a:lnTo>
                    <a:lnTo>
                      <a:pt x="32" y="138"/>
                    </a:lnTo>
                    <a:lnTo>
                      <a:pt x="32" y="102"/>
                    </a:lnTo>
                    <a:lnTo>
                      <a:pt x="28" y="68"/>
                    </a:lnTo>
                    <a:lnTo>
                      <a:pt x="22" y="34"/>
                    </a:lnTo>
                    <a:lnTo>
                      <a:pt x="14" y="0"/>
                    </a:lnTo>
                    <a:lnTo>
                      <a:pt x="14" y="0"/>
                    </a:lnTo>
                    <a:lnTo>
                      <a:pt x="10" y="42"/>
                    </a:lnTo>
                    <a:lnTo>
                      <a:pt x="0" y="82"/>
                    </a:lnTo>
                    <a:lnTo>
                      <a:pt x="30" y="164"/>
                    </a:lnTo>
                    <a:lnTo>
                      <a:pt x="32" y="164"/>
                    </a:lnTo>
                    <a:close/>
                  </a:path>
                </a:pathLst>
              </a:custGeom>
              <a:solidFill>
                <a:srgbClr val="743F2D"/>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809" name="Freeform 1020"/>
              <p:cNvSpPr/>
              <p:nvPr/>
            </p:nvSpPr>
            <p:spPr bwMode="auto">
              <a:xfrm>
                <a:off x="5570538" y="2124075"/>
                <a:ext cx="111125" cy="139700"/>
              </a:xfrm>
              <a:custGeom>
                <a:avLst/>
                <a:gdLst/>
                <a:ahLst/>
                <a:cxnLst>
                  <a:cxn ang="0">
                    <a:pos x="70" y="82"/>
                  </a:cxn>
                  <a:cxn ang="0">
                    <a:pos x="40" y="0"/>
                  </a:cxn>
                  <a:cxn ang="0">
                    <a:pos x="40" y="0"/>
                  </a:cxn>
                  <a:cxn ang="0">
                    <a:pos x="32" y="24"/>
                  </a:cxn>
                  <a:cxn ang="0">
                    <a:pos x="22" y="46"/>
                  </a:cxn>
                  <a:cxn ang="0">
                    <a:pos x="12" y="68"/>
                  </a:cxn>
                  <a:cxn ang="0">
                    <a:pos x="0" y="88"/>
                  </a:cxn>
                  <a:cxn ang="0">
                    <a:pos x="70" y="82"/>
                  </a:cxn>
                </a:cxnLst>
                <a:rect l="0" t="0" r="r" b="b"/>
                <a:pathLst>
                  <a:path w="70" h="88">
                    <a:moveTo>
                      <a:pt x="70" y="82"/>
                    </a:moveTo>
                    <a:lnTo>
                      <a:pt x="40" y="0"/>
                    </a:lnTo>
                    <a:lnTo>
                      <a:pt x="40" y="0"/>
                    </a:lnTo>
                    <a:lnTo>
                      <a:pt x="32" y="24"/>
                    </a:lnTo>
                    <a:lnTo>
                      <a:pt x="22" y="46"/>
                    </a:lnTo>
                    <a:lnTo>
                      <a:pt x="12" y="68"/>
                    </a:lnTo>
                    <a:lnTo>
                      <a:pt x="0" y="88"/>
                    </a:lnTo>
                    <a:lnTo>
                      <a:pt x="70" y="82"/>
                    </a:lnTo>
                    <a:close/>
                  </a:path>
                </a:pathLst>
              </a:custGeom>
              <a:solidFill>
                <a:srgbClr val="FC7730"/>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810" name="Freeform 1021"/>
              <p:cNvSpPr/>
              <p:nvPr/>
            </p:nvSpPr>
            <p:spPr bwMode="auto">
              <a:xfrm>
                <a:off x="5557838" y="2254250"/>
                <a:ext cx="127000" cy="247650"/>
              </a:xfrm>
              <a:custGeom>
                <a:avLst/>
                <a:gdLst/>
                <a:ahLst/>
                <a:cxnLst>
                  <a:cxn ang="0">
                    <a:pos x="78" y="0"/>
                  </a:cxn>
                  <a:cxn ang="0">
                    <a:pos x="8" y="6"/>
                  </a:cxn>
                  <a:cxn ang="0">
                    <a:pos x="8" y="6"/>
                  </a:cxn>
                  <a:cxn ang="0">
                    <a:pos x="0" y="18"/>
                  </a:cxn>
                  <a:cxn ang="0">
                    <a:pos x="48" y="156"/>
                  </a:cxn>
                  <a:cxn ang="0">
                    <a:pos x="48" y="156"/>
                  </a:cxn>
                  <a:cxn ang="0">
                    <a:pos x="60" y="120"/>
                  </a:cxn>
                  <a:cxn ang="0">
                    <a:pos x="70" y="82"/>
                  </a:cxn>
                  <a:cxn ang="0">
                    <a:pos x="76" y="42"/>
                  </a:cxn>
                  <a:cxn ang="0">
                    <a:pos x="80" y="2"/>
                  </a:cxn>
                  <a:cxn ang="0">
                    <a:pos x="78" y="0"/>
                  </a:cxn>
                </a:cxnLst>
                <a:rect l="0" t="0" r="r" b="b"/>
                <a:pathLst>
                  <a:path w="80" h="156">
                    <a:moveTo>
                      <a:pt x="78" y="0"/>
                    </a:moveTo>
                    <a:lnTo>
                      <a:pt x="8" y="6"/>
                    </a:lnTo>
                    <a:lnTo>
                      <a:pt x="8" y="6"/>
                    </a:lnTo>
                    <a:lnTo>
                      <a:pt x="0" y="18"/>
                    </a:lnTo>
                    <a:lnTo>
                      <a:pt x="48" y="156"/>
                    </a:lnTo>
                    <a:lnTo>
                      <a:pt x="48" y="156"/>
                    </a:lnTo>
                    <a:lnTo>
                      <a:pt x="60" y="120"/>
                    </a:lnTo>
                    <a:lnTo>
                      <a:pt x="70" y="82"/>
                    </a:lnTo>
                    <a:lnTo>
                      <a:pt x="76" y="42"/>
                    </a:lnTo>
                    <a:lnTo>
                      <a:pt x="80" y="2"/>
                    </a:lnTo>
                    <a:lnTo>
                      <a:pt x="78" y="0"/>
                    </a:lnTo>
                    <a:close/>
                  </a:path>
                </a:pathLst>
              </a:custGeom>
              <a:solidFill>
                <a:srgbClr val="FFE62D"/>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811" name="Freeform 1023"/>
              <p:cNvSpPr/>
              <p:nvPr/>
            </p:nvSpPr>
            <p:spPr bwMode="auto">
              <a:xfrm>
                <a:off x="5408613" y="2435225"/>
                <a:ext cx="225425" cy="352425"/>
              </a:xfrm>
              <a:custGeom>
                <a:avLst/>
                <a:gdLst/>
                <a:ahLst/>
                <a:cxnLst>
                  <a:cxn ang="0">
                    <a:pos x="0" y="6"/>
                  </a:cxn>
                  <a:cxn ang="0">
                    <a:pos x="36" y="222"/>
                  </a:cxn>
                  <a:cxn ang="0">
                    <a:pos x="36" y="222"/>
                  </a:cxn>
                  <a:cxn ang="0">
                    <a:pos x="52" y="202"/>
                  </a:cxn>
                  <a:cxn ang="0">
                    <a:pos x="68" y="182"/>
                  </a:cxn>
                  <a:cxn ang="0">
                    <a:pos x="84" y="160"/>
                  </a:cxn>
                  <a:cxn ang="0">
                    <a:pos x="98" y="138"/>
                  </a:cxn>
                  <a:cxn ang="0">
                    <a:pos x="110" y="116"/>
                  </a:cxn>
                  <a:cxn ang="0">
                    <a:pos x="122" y="92"/>
                  </a:cxn>
                  <a:cxn ang="0">
                    <a:pos x="132" y="70"/>
                  </a:cxn>
                  <a:cxn ang="0">
                    <a:pos x="142" y="44"/>
                  </a:cxn>
                  <a:cxn ang="0">
                    <a:pos x="6" y="0"/>
                  </a:cxn>
                  <a:cxn ang="0">
                    <a:pos x="6" y="0"/>
                  </a:cxn>
                  <a:cxn ang="0">
                    <a:pos x="0" y="6"/>
                  </a:cxn>
                  <a:cxn ang="0">
                    <a:pos x="0" y="6"/>
                  </a:cxn>
                </a:cxnLst>
                <a:rect l="0" t="0" r="r" b="b"/>
                <a:pathLst>
                  <a:path w="142" h="222">
                    <a:moveTo>
                      <a:pt x="0" y="6"/>
                    </a:moveTo>
                    <a:lnTo>
                      <a:pt x="36" y="222"/>
                    </a:lnTo>
                    <a:lnTo>
                      <a:pt x="36" y="222"/>
                    </a:lnTo>
                    <a:lnTo>
                      <a:pt x="52" y="202"/>
                    </a:lnTo>
                    <a:lnTo>
                      <a:pt x="68" y="182"/>
                    </a:lnTo>
                    <a:lnTo>
                      <a:pt x="84" y="160"/>
                    </a:lnTo>
                    <a:lnTo>
                      <a:pt x="98" y="138"/>
                    </a:lnTo>
                    <a:lnTo>
                      <a:pt x="110" y="116"/>
                    </a:lnTo>
                    <a:lnTo>
                      <a:pt x="122" y="92"/>
                    </a:lnTo>
                    <a:lnTo>
                      <a:pt x="132" y="70"/>
                    </a:lnTo>
                    <a:lnTo>
                      <a:pt x="142" y="44"/>
                    </a:lnTo>
                    <a:lnTo>
                      <a:pt x="6" y="0"/>
                    </a:lnTo>
                    <a:lnTo>
                      <a:pt x="6" y="0"/>
                    </a:lnTo>
                    <a:lnTo>
                      <a:pt x="0" y="6"/>
                    </a:lnTo>
                    <a:lnTo>
                      <a:pt x="0" y="6"/>
                    </a:lnTo>
                    <a:close/>
                  </a:path>
                </a:pathLst>
              </a:custGeom>
              <a:solidFill>
                <a:srgbClr val="7EB3BD"/>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812" name="Freeform 1024"/>
              <p:cNvSpPr/>
              <p:nvPr/>
            </p:nvSpPr>
            <p:spPr bwMode="auto">
              <a:xfrm>
                <a:off x="5126038" y="2444750"/>
                <a:ext cx="339725" cy="349250"/>
              </a:xfrm>
              <a:custGeom>
                <a:avLst/>
                <a:gdLst/>
                <a:ahLst/>
                <a:cxnLst>
                  <a:cxn ang="0">
                    <a:pos x="0" y="74"/>
                  </a:cxn>
                  <a:cxn ang="0">
                    <a:pos x="0" y="76"/>
                  </a:cxn>
                  <a:cxn ang="0">
                    <a:pos x="210" y="220"/>
                  </a:cxn>
                  <a:cxn ang="0">
                    <a:pos x="210" y="220"/>
                  </a:cxn>
                  <a:cxn ang="0">
                    <a:pos x="214" y="216"/>
                  </a:cxn>
                  <a:cxn ang="0">
                    <a:pos x="178" y="0"/>
                  </a:cxn>
                  <a:cxn ang="0">
                    <a:pos x="178" y="0"/>
                  </a:cxn>
                  <a:cxn ang="0">
                    <a:pos x="158" y="14"/>
                  </a:cxn>
                  <a:cxn ang="0">
                    <a:pos x="138" y="26"/>
                  </a:cxn>
                  <a:cxn ang="0">
                    <a:pos x="116" y="38"/>
                  </a:cxn>
                  <a:cxn ang="0">
                    <a:pos x="94" y="48"/>
                  </a:cxn>
                  <a:cxn ang="0">
                    <a:pos x="72" y="56"/>
                  </a:cxn>
                  <a:cxn ang="0">
                    <a:pos x="48" y="64"/>
                  </a:cxn>
                  <a:cxn ang="0">
                    <a:pos x="24" y="70"/>
                  </a:cxn>
                  <a:cxn ang="0">
                    <a:pos x="0" y="74"/>
                  </a:cxn>
                  <a:cxn ang="0">
                    <a:pos x="0" y="74"/>
                  </a:cxn>
                </a:cxnLst>
                <a:rect l="0" t="0" r="r" b="b"/>
                <a:pathLst>
                  <a:path w="214" h="220">
                    <a:moveTo>
                      <a:pt x="0" y="74"/>
                    </a:moveTo>
                    <a:lnTo>
                      <a:pt x="0" y="76"/>
                    </a:lnTo>
                    <a:lnTo>
                      <a:pt x="210" y="220"/>
                    </a:lnTo>
                    <a:lnTo>
                      <a:pt x="210" y="220"/>
                    </a:lnTo>
                    <a:lnTo>
                      <a:pt x="214" y="216"/>
                    </a:lnTo>
                    <a:lnTo>
                      <a:pt x="178" y="0"/>
                    </a:lnTo>
                    <a:lnTo>
                      <a:pt x="178" y="0"/>
                    </a:lnTo>
                    <a:lnTo>
                      <a:pt x="158" y="14"/>
                    </a:lnTo>
                    <a:lnTo>
                      <a:pt x="138" y="26"/>
                    </a:lnTo>
                    <a:lnTo>
                      <a:pt x="116" y="38"/>
                    </a:lnTo>
                    <a:lnTo>
                      <a:pt x="94" y="48"/>
                    </a:lnTo>
                    <a:lnTo>
                      <a:pt x="72" y="56"/>
                    </a:lnTo>
                    <a:lnTo>
                      <a:pt x="48" y="64"/>
                    </a:lnTo>
                    <a:lnTo>
                      <a:pt x="24" y="70"/>
                    </a:lnTo>
                    <a:lnTo>
                      <a:pt x="0" y="74"/>
                    </a:lnTo>
                    <a:lnTo>
                      <a:pt x="0" y="74"/>
                    </a:lnTo>
                    <a:close/>
                  </a:path>
                </a:pathLst>
              </a:custGeom>
              <a:solidFill>
                <a:srgbClr val="909F2D"/>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813" name="Freeform 1025"/>
              <p:cNvSpPr/>
              <p:nvPr/>
            </p:nvSpPr>
            <p:spPr bwMode="auto">
              <a:xfrm>
                <a:off x="3960813" y="1349375"/>
                <a:ext cx="781050" cy="854075"/>
              </a:xfrm>
              <a:custGeom>
                <a:avLst/>
                <a:gdLst/>
                <a:ahLst/>
                <a:cxnLst>
                  <a:cxn ang="0">
                    <a:pos x="386" y="22"/>
                  </a:cxn>
                  <a:cxn ang="0">
                    <a:pos x="360" y="92"/>
                  </a:cxn>
                  <a:cxn ang="0">
                    <a:pos x="264" y="78"/>
                  </a:cxn>
                  <a:cxn ang="0">
                    <a:pos x="268" y="180"/>
                  </a:cxn>
                  <a:cxn ang="0">
                    <a:pos x="148" y="168"/>
                  </a:cxn>
                  <a:cxn ang="0">
                    <a:pos x="164" y="280"/>
                  </a:cxn>
                  <a:cxn ang="0">
                    <a:pos x="56" y="294"/>
                  </a:cxn>
                  <a:cxn ang="0">
                    <a:pos x="116" y="380"/>
                  </a:cxn>
                  <a:cxn ang="0">
                    <a:pos x="12" y="438"/>
                  </a:cxn>
                  <a:cxn ang="0">
                    <a:pos x="70" y="524"/>
                  </a:cxn>
                  <a:cxn ang="0">
                    <a:pos x="0" y="538"/>
                  </a:cxn>
                  <a:cxn ang="0">
                    <a:pos x="0" y="538"/>
                  </a:cxn>
                  <a:cxn ang="0">
                    <a:pos x="0" y="510"/>
                  </a:cxn>
                  <a:cxn ang="0">
                    <a:pos x="2" y="480"/>
                  </a:cxn>
                  <a:cxn ang="0">
                    <a:pos x="8" y="440"/>
                  </a:cxn>
                  <a:cxn ang="0">
                    <a:pos x="20" y="394"/>
                  </a:cxn>
                  <a:cxn ang="0">
                    <a:pos x="26" y="370"/>
                  </a:cxn>
                  <a:cxn ang="0">
                    <a:pos x="36" y="344"/>
                  </a:cxn>
                  <a:cxn ang="0">
                    <a:pos x="48" y="318"/>
                  </a:cxn>
                  <a:cxn ang="0">
                    <a:pos x="60" y="290"/>
                  </a:cxn>
                  <a:cxn ang="0">
                    <a:pos x="76" y="264"/>
                  </a:cxn>
                  <a:cxn ang="0">
                    <a:pos x="94" y="238"/>
                  </a:cxn>
                  <a:cxn ang="0">
                    <a:pos x="94" y="238"/>
                  </a:cxn>
                  <a:cxn ang="0">
                    <a:pos x="114" y="212"/>
                  </a:cxn>
                  <a:cxn ang="0">
                    <a:pos x="134" y="186"/>
                  </a:cxn>
                  <a:cxn ang="0">
                    <a:pos x="154" y="164"/>
                  </a:cxn>
                  <a:cxn ang="0">
                    <a:pos x="176" y="142"/>
                  </a:cxn>
                  <a:cxn ang="0">
                    <a:pos x="198" y="122"/>
                  </a:cxn>
                  <a:cxn ang="0">
                    <a:pos x="222" y="104"/>
                  </a:cxn>
                  <a:cxn ang="0">
                    <a:pos x="244" y="86"/>
                  </a:cxn>
                  <a:cxn ang="0">
                    <a:pos x="270" y="72"/>
                  </a:cxn>
                  <a:cxn ang="0">
                    <a:pos x="294" y="58"/>
                  </a:cxn>
                  <a:cxn ang="0">
                    <a:pos x="320" y="44"/>
                  </a:cxn>
                  <a:cxn ang="0">
                    <a:pos x="346" y="34"/>
                  </a:cxn>
                  <a:cxn ang="0">
                    <a:pos x="374" y="24"/>
                  </a:cxn>
                  <a:cxn ang="0">
                    <a:pos x="402" y="16"/>
                  </a:cxn>
                  <a:cxn ang="0">
                    <a:pos x="432" y="10"/>
                  </a:cxn>
                  <a:cxn ang="0">
                    <a:pos x="462" y="4"/>
                  </a:cxn>
                  <a:cxn ang="0">
                    <a:pos x="492" y="0"/>
                  </a:cxn>
                  <a:cxn ang="0">
                    <a:pos x="462" y="48"/>
                  </a:cxn>
                  <a:cxn ang="0">
                    <a:pos x="386" y="22"/>
                  </a:cxn>
                </a:cxnLst>
                <a:rect l="0" t="0" r="r" b="b"/>
                <a:pathLst>
                  <a:path w="492" h="538">
                    <a:moveTo>
                      <a:pt x="386" y="22"/>
                    </a:moveTo>
                    <a:lnTo>
                      <a:pt x="360" y="92"/>
                    </a:lnTo>
                    <a:lnTo>
                      <a:pt x="264" y="78"/>
                    </a:lnTo>
                    <a:lnTo>
                      <a:pt x="268" y="180"/>
                    </a:lnTo>
                    <a:lnTo>
                      <a:pt x="148" y="168"/>
                    </a:lnTo>
                    <a:lnTo>
                      <a:pt x="164" y="280"/>
                    </a:lnTo>
                    <a:lnTo>
                      <a:pt x="56" y="294"/>
                    </a:lnTo>
                    <a:lnTo>
                      <a:pt x="116" y="380"/>
                    </a:lnTo>
                    <a:lnTo>
                      <a:pt x="12" y="438"/>
                    </a:lnTo>
                    <a:lnTo>
                      <a:pt x="70" y="524"/>
                    </a:lnTo>
                    <a:lnTo>
                      <a:pt x="0" y="538"/>
                    </a:lnTo>
                    <a:lnTo>
                      <a:pt x="0" y="538"/>
                    </a:lnTo>
                    <a:lnTo>
                      <a:pt x="0" y="510"/>
                    </a:lnTo>
                    <a:lnTo>
                      <a:pt x="2" y="480"/>
                    </a:lnTo>
                    <a:lnTo>
                      <a:pt x="8" y="440"/>
                    </a:lnTo>
                    <a:lnTo>
                      <a:pt x="20" y="394"/>
                    </a:lnTo>
                    <a:lnTo>
                      <a:pt x="26" y="370"/>
                    </a:lnTo>
                    <a:lnTo>
                      <a:pt x="36" y="344"/>
                    </a:lnTo>
                    <a:lnTo>
                      <a:pt x="48" y="318"/>
                    </a:lnTo>
                    <a:lnTo>
                      <a:pt x="60" y="290"/>
                    </a:lnTo>
                    <a:lnTo>
                      <a:pt x="76" y="264"/>
                    </a:lnTo>
                    <a:lnTo>
                      <a:pt x="94" y="238"/>
                    </a:lnTo>
                    <a:lnTo>
                      <a:pt x="94" y="238"/>
                    </a:lnTo>
                    <a:lnTo>
                      <a:pt x="114" y="212"/>
                    </a:lnTo>
                    <a:lnTo>
                      <a:pt x="134" y="186"/>
                    </a:lnTo>
                    <a:lnTo>
                      <a:pt x="154" y="164"/>
                    </a:lnTo>
                    <a:lnTo>
                      <a:pt x="176" y="142"/>
                    </a:lnTo>
                    <a:lnTo>
                      <a:pt x="198" y="122"/>
                    </a:lnTo>
                    <a:lnTo>
                      <a:pt x="222" y="104"/>
                    </a:lnTo>
                    <a:lnTo>
                      <a:pt x="244" y="86"/>
                    </a:lnTo>
                    <a:lnTo>
                      <a:pt x="270" y="72"/>
                    </a:lnTo>
                    <a:lnTo>
                      <a:pt x="294" y="58"/>
                    </a:lnTo>
                    <a:lnTo>
                      <a:pt x="320" y="44"/>
                    </a:lnTo>
                    <a:lnTo>
                      <a:pt x="346" y="34"/>
                    </a:lnTo>
                    <a:lnTo>
                      <a:pt x="374" y="24"/>
                    </a:lnTo>
                    <a:lnTo>
                      <a:pt x="402" y="16"/>
                    </a:lnTo>
                    <a:lnTo>
                      <a:pt x="432" y="10"/>
                    </a:lnTo>
                    <a:lnTo>
                      <a:pt x="462" y="4"/>
                    </a:lnTo>
                    <a:lnTo>
                      <a:pt x="492" y="0"/>
                    </a:lnTo>
                    <a:lnTo>
                      <a:pt x="462" y="48"/>
                    </a:lnTo>
                    <a:lnTo>
                      <a:pt x="386" y="22"/>
                    </a:lnTo>
                    <a:close/>
                  </a:path>
                </a:pathLst>
              </a:custGeom>
              <a:solidFill>
                <a:srgbClr val="F0CD6D"/>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814" name="Freeform 1026"/>
              <p:cNvSpPr/>
              <p:nvPr/>
            </p:nvSpPr>
            <p:spPr bwMode="auto">
              <a:xfrm>
                <a:off x="4071938" y="1422400"/>
                <a:ext cx="612775" cy="758825"/>
              </a:xfrm>
              <a:custGeom>
                <a:avLst/>
                <a:gdLst/>
                <a:ahLst/>
                <a:cxnLst>
                  <a:cxn ang="0">
                    <a:pos x="0" y="478"/>
                  </a:cxn>
                  <a:cxn ang="0">
                    <a:pos x="0" y="478"/>
                  </a:cxn>
                  <a:cxn ang="0">
                    <a:pos x="10" y="442"/>
                  </a:cxn>
                  <a:cxn ang="0">
                    <a:pos x="24" y="402"/>
                  </a:cxn>
                  <a:cxn ang="0">
                    <a:pos x="46" y="352"/>
                  </a:cxn>
                  <a:cxn ang="0">
                    <a:pos x="58" y="324"/>
                  </a:cxn>
                  <a:cxn ang="0">
                    <a:pos x="74" y="296"/>
                  </a:cxn>
                  <a:cxn ang="0">
                    <a:pos x="90" y="268"/>
                  </a:cxn>
                  <a:cxn ang="0">
                    <a:pos x="110" y="238"/>
                  </a:cxn>
                  <a:cxn ang="0">
                    <a:pos x="130" y="210"/>
                  </a:cxn>
                  <a:cxn ang="0">
                    <a:pos x="154" y="182"/>
                  </a:cxn>
                  <a:cxn ang="0">
                    <a:pos x="178" y="154"/>
                  </a:cxn>
                  <a:cxn ang="0">
                    <a:pos x="206" y="128"/>
                  </a:cxn>
                  <a:cxn ang="0">
                    <a:pos x="206" y="128"/>
                  </a:cxn>
                  <a:cxn ang="0">
                    <a:pos x="224" y="112"/>
                  </a:cxn>
                  <a:cxn ang="0">
                    <a:pos x="242" y="94"/>
                  </a:cxn>
                  <a:cxn ang="0">
                    <a:pos x="268" y="72"/>
                  </a:cxn>
                  <a:cxn ang="0">
                    <a:pos x="296" y="50"/>
                  </a:cxn>
                  <a:cxn ang="0">
                    <a:pos x="326" y="28"/>
                  </a:cxn>
                  <a:cxn ang="0">
                    <a:pos x="356" y="10"/>
                  </a:cxn>
                  <a:cxn ang="0">
                    <a:pos x="370" y="4"/>
                  </a:cxn>
                  <a:cxn ang="0">
                    <a:pos x="386" y="0"/>
                  </a:cxn>
                  <a:cxn ang="0">
                    <a:pos x="386" y="0"/>
                  </a:cxn>
                  <a:cxn ang="0">
                    <a:pos x="368" y="14"/>
                  </a:cxn>
                  <a:cxn ang="0">
                    <a:pos x="330" y="50"/>
                  </a:cxn>
                  <a:cxn ang="0">
                    <a:pos x="308" y="72"/>
                  </a:cxn>
                  <a:cxn ang="0">
                    <a:pos x="288" y="98"/>
                  </a:cxn>
                  <a:cxn ang="0">
                    <a:pos x="270" y="122"/>
                  </a:cxn>
                  <a:cxn ang="0">
                    <a:pos x="264" y="132"/>
                  </a:cxn>
                  <a:cxn ang="0">
                    <a:pos x="258" y="144"/>
                  </a:cxn>
                  <a:cxn ang="0">
                    <a:pos x="206" y="144"/>
                  </a:cxn>
                  <a:cxn ang="0">
                    <a:pos x="206" y="240"/>
                  </a:cxn>
                  <a:cxn ang="0">
                    <a:pos x="116" y="246"/>
                  </a:cxn>
                  <a:cxn ang="0">
                    <a:pos x="154" y="328"/>
                  </a:cxn>
                  <a:cxn ang="0">
                    <a:pos x="58" y="346"/>
                  </a:cxn>
                  <a:cxn ang="0">
                    <a:pos x="86" y="458"/>
                  </a:cxn>
                  <a:cxn ang="0">
                    <a:pos x="0" y="478"/>
                  </a:cxn>
                </a:cxnLst>
                <a:rect l="0" t="0" r="r" b="b"/>
                <a:pathLst>
                  <a:path w="386" h="478">
                    <a:moveTo>
                      <a:pt x="0" y="478"/>
                    </a:moveTo>
                    <a:lnTo>
                      <a:pt x="0" y="478"/>
                    </a:lnTo>
                    <a:lnTo>
                      <a:pt x="10" y="442"/>
                    </a:lnTo>
                    <a:lnTo>
                      <a:pt x="24" y="402"/>
                    </a:lnTo>
                    <a:lnTo>
                      <a:pt x="46" y="352"/>
                    </a:lnTo>
                    <a:lnTo>
                      <a:pt x="58" y="324"/>
                    </a:lnTo>
                    <a:lnTo>
                      <a:pt x="74" y="296"/>
                    </a:lnTo>
                    <a:lnTo>
                      <a:pt x="90" y="268"/>
                    </a:lnTo>
                    <a:lnTo>
                      <a:pt x="110" y="238"/>
                    </a:lnTo>
                    <a:lnTo>
                      <a:pt x="130" y="210"/>
                    </a:lnTo>
                    <a:lnTo>
                      <a:pt x="154" y="182"/>
                    </a:lnTo>
                    <a:lnTo>
                      <a:pt x="178" y="154"/>
                    </a:lnTo>
                    <a:lnTo>
                      <a:pt x="206" y="128"/>
                    </a:lnTo>
                    <a:lnTo>
                      <a:pt x="206" y="128"/>
                    </a:lnTo>
                    <a:lnTo>
                      <a:pt x="224" y="112"/>
                    </a:lnTo>
                    <a:lnTo>
                      <a:pt x="242" y="94"/>
                    </a:lnTo>
                    <a:lnTo>
                      <a:pt x="268" y="72"/>
                    </a:lnTo>
                    <a:lnTo>
                      <a:pt x="296" y="50"/>
                    </a:lnTo>
                    <a:lnTo>
                      <a:pt x="326" y="28"/>
                    </a:lnTo>
                    <a:lnTo>
                      <a:pt x="356" y="10"/>
                    </a:lnTo>
                    <a:lnTo>
                      <a:pt x="370" y="4"/>
                    </a:lnTo>
                    <a:lnTo>
                      <a:pt x="386" y="0"/>
                    </a:lnTo>
                    <a:lnTo>
                      <a:pt x="386" y="0"/>
                    </a:lnTo>
                    <a:lnTo>
                      <a:pt x="368" y="14"/>
                    </a:lnTo>
                    <a:lnTo>
                      <a:pt x="330" y="50"/>
                    </a:lnTo>
                    <a:lnTo>
                      <a:pt x="308" y="72"/>
                    </a:lnTo>
                    <a:lnTo>
                      <a:pt x="288" y="98"/>
                    </a:lnTo>
                    <a:lnTo>
                      <a:pt x="270" y="122"/>
                    </a:lnTo>
                    <a:lnTo>
                      <a:pt x="264" y="132"/>
                    </a:lnTo>
                    <a:lnTo>
                      <a:pt x="258" y="144"/>
                    </a:lnTo>
                    <a:lnTo>
                      <a:pt x="206" y="144"/>
                    </a:lnTo>
                    <a:lnTo>
                      <a:pt x="206" y="240"/>
                    </a:lnTo>
                    <a:lnTo>
                      <a:pt x="116" y="246"/>
                    </a:lnTo>
                    <a:lnTo>
                      <a:pt x="154" y="328"/>
                    </a:lnTo>
                    <a:lnTo>
                      <a:pt x="58" y="346"/>
                    </a:lnTo>
                    <a:lnTo>
                      <a:pt x="86" y="458"/>
                    </a:lnTo>
                    <a:lnTo>
                      <a:pt x="0" y="478"/>
                    </a:lnTo>
                    <a:close/>
                  </a:path>
                </a:pathLst>
              </a:custGeom>
              <a:solidFill>
                <a:srgbClr val="F0533D"/>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815" name="Freeform 1027"/>
              <p:cNvSpPr/>
              <p:nvPr/>
            </p:nvSpPr>
            <p:spPr bwMode="auto">
              <a:xfrm>
                <a:off x="4294188" y="1730375"/>
                <a:ext cx="155575" cy="403225"/>
              </a:xfrm>
              <a:custGeom>
                <a:avLst/>
                <a:gdLst/>
                <a:ahLst/>
                <a:cxnLst>
                  <a:cxn ang="0">
                    <a:pos x="98" y="0"/>
                  </a:cxn>
                  <a:cxn ang="0">
                    <a:pos x="98" y="0"/>
                  </a:cxn>
                  <a:cxn ang="0">
                    <a:pos x="82" y="22"/>
                  </a:cxn>
                  <a:cxn ang="0">
                    <a:pos x="64" y="48"/>
                  </a:cxn>
                  <a:cxn ang="0">
                    <a:pos x="46" y="82"/>
                  </a:cxn>
                  <a:cxn ang="0">
                    <a:pos x="28" y="120"/>
                  </a:cxn>
                  <a:cxn ang="0">
                    <a:pos x="20" y="142"/>
                  </a:cxn>
                  <a:cxn ang="0">
                    <a:pos x="12" y="164"/>
                  </a:cxn>
                  <a:cxn ang="0">
                    <a:pos x="6" y="186"/>
                  </a:cxn>
                  <a:cxn ang="0">
                    <a:pos x="2" y="208"/>
                  </a:cxn>
                  <a:cxn ang="0">
                    <a:pos x="0" y="232"/>
                  </a:cxn>
                  <a:cxn ang="0">
                    <a:pos x="2" y="254"/>
                  </a:cxn>
                  <a:cxn ang="0">
                    <a:pos x="88" y="238"/>
                  </a:cxn>
                  <a:cxn ang="0">
                    <a:pos x="28" y="140"/>
                  </a:cxn>
                  <a:cxn ang="0">
                    <a:pos x="72" y="134"/>
                  </a:cxn>
                  <a:cxn ang="0">
                    <a:pos x="68" y="66"/>
                  </a:cxn>
                  <a:cxn ang="0">
                    <a:pos x="68" y="66"/>
                  </a:cxn>
                  <a:cxn ang="0">
                    <a:pos x="98" y="0"/>
                  </a:cxn>
                  <a:cxn ang="0">
                    <a:pos x="98" y="0"/>
                  </a:cxn>
                </a:cxnLst>
                <a:rect l="0" t="0" r="r" b="b"/>
                <a:pathLst>
                  <a:path w="98" h="254">
                    <a:moveTo>
                      <a:pt x="98" y="0"/>
                    </a:moveTo>
                    <a:lnTo>
                      <a:pt x="98" y="0"/>
                    </a:lnTo>
                    <a:lnTo>
                      <a:pt x="82" y="22"/>
                    </a:lnTo>
                    <a:lnTo>
                      <a:pt x="64" y="48"/>
                    </a:lnTo>
                    <a:lnTo>
                      <a:pt x="46" y="82"/>
                    </a:lnTo>
                    <a:lnTo>
                      <a:pt x="28" y="120"/>
                    </a:lnTo>
                    <a:lnTo>
                      <a:pt x="20" y="142"/>
                    </a:lnTo>
                    <a:lnTo>
                      <a:pt x="12" y="164"/>
                    </a:lnTo>
                    <a:lnTo>
                      <a:pt x="6" y="186"/>
                    </a:lnTo>
                    <a:lnTo>
                      <a:pt x="2" y="208"/>
                    </a:lnTo>
                    <a:lnTo>
                      <a:pt x="0" y="232"/>
                    </a:lnTo>
                    <a:lnTo>
                      <a:pt x="2" y="254"/>
                    </a:lnTo>
                    <a:lnTo>
                      <a:pt x="88" y="238"/>
                    </a:lnTo>
                    <a:lnTo>
                      <a:pt x="28" y="140"/>
                    </a:lnTo>
                    <a:lnTo>
                      <a:pt x="72" y="134"/>
                    </a:lnTo>
                    <a:lnTo>
                      <a:pt x="68" y="66"/>
                    </a:lnTo>
                    <a:lnTo>
                      <a:pt x="68" y="66"/>
                    </a:lnTo>
                    <a:lnTo>
                      <a:pt x="98" y="0"/>
                    </a:lnTo>
                    <a:lnTo>
                      <a:pt x="98" y="0"/>
                    </a:lnTo>
                    <a:close/>
                  </a:path>
                </a:pathLst>
              </a:custGeom>
              <a:solidFill>
                <a:srgbClr val="6FA46F"/>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816" name="Freeform 1028"/>
              <p:cNvSpPr/>
              <p:nvPr/>
            </p:nvSpPr>
            <p:spPr bwMode="auto">
              <a:xfrm>
                <a:off x="4154488" y="1730375"/>
                <a:ext cx="31750" cy="31750"/>
              </a:xfrm>
              <a:custGeom>
                <a:avLst/>
                <a:gdLst/>
                <a:ahLst/>
                <a:cxnLst>
                  <a:cxn ang="0">
                    <a:pos x="20" y="10"/>
                  </a:cxn>
                  <a:cxn ang="0">
                    <a:pos x="20" y="10"/>
                  </a:cxn>
                  <a:cxn ang="0">
                    <a:pos x="18" y="14"/>
                  </a:cxn>
                  <a:cxn ang="0">
                    <a:pos x="16" y="16"/>
                  </a:cxn>
                  <a:cxn ang="0">
                    <a:pos x="14" y="18"/>
                  </a:cxn>
                  <a:cxn ang="0">
                    <a:pos x="10" y="20"/>
                  </a:cxn>
                  <a:cxn ang="0">
                    <a:pos x="10" y="20"/>
                  </a:cxn>
                  <a:cxn ang="0">
                    <a:pos x="6" y="18"/>
                  </a:cxn>
                  <a:cxn ang="0">
                    <a:pos x="2" y="16"/>
                  </a:cxn>
                  <a:cxn ang="0">
                    <a:pos x="0" y="14"/>
                  </a:cxn>
                  <a:cxn ang="0">
                    <a:pos x="0" y="10"/>
                  </a:cxn>
                  <a:cxn ang="0">
                    <a:pos x="0" y="10"/>
                  </a:cxn>
                  <a:cxn ang="0">
                    <a:pos x="0" y="6"/>
                  </a:cxn>
                  <a:cxn ang="0">
                    <a:pos x="2" y="2"/>
                  </a:cxn>
                  <a:cxn ang="0">
                    <a:pos x="6" y="0"/>
                  </a:cxn>
                  <a:cxn ang="0">
                    <a:pos x="10" y="0"/>
                  </a:cxn>
                  <a:cxn ang="0">
                    <a:pos x="10" y="0"/>
                  </a:cxn>
                  <a:cxn ang="0">
                    <a:pos x="14" y="0"/>
                  </a:cxn>
                  <a:cxn ang="0">
                    <a:pos x="16" y="2"/>
                  </a:cxn>
                  <a:cxn ang="0">
                    <a:pos x="18" y="6"/>
                  </a:cxn>
                  <a:cxn ang="0">
                    <a:pos x="20" y="10"/>
                  </a:cxn>
                  <a:cxn ang="0">
                    <a:pos x="20" y="10"/>
                  </a:cxn>
                </a:cxnLst>
                <a:rect l="0" t="0" r="r" b="b"/>
                <a:pathLst>
                  <a:path w="20" h="20">
                    <a:moveTo>
                      <a:pt x="20" y="10"/>
                    </a:moveTo>
                    <a:lnTo>
                      <a:pt x="20" y="10"/>
                    </a:lnTo>
                    <a:lnTo>
                      <a:pt x="18" y="14"/>
                    </a:lnTo>
                    <a:lnTo>
                      <a:pt x="16" y="16"/>
                    </a:lnTo>
                    <a:lnTo>
                      <a:pt x="14" y="18"/>
                    </a:lnTo>
                    <a:lnTo>
                      <a:pt x="10" y="20"/>
                    </a:lnTo>
                    <a:lnTo>
                      <a:pt x="10" y="20"/>
                    </a:lnTo>
                    <a:lnTo>
                      <a:pt x="6" y="18"/>
                    </a:lnTo>
                    <a:lnTo>
                      <a:pt x="2" y="16"/>
                    </a:lnTo>
                    <a:lnTo>
                      <a:pt x="0" y="14"/>
                    </a:lnTo>
                    <a:lnTo>
                      <a:pt x="0" y="10"/>
                    </a:lnTo>
                    <a:lnTo>
                      <a:pt x="0" y="10"/>
                    </a:lnTo>
                    <a:lnTo>
                      <a:pt x="0" y="6"/>
                    </a:lnTo>
                    <a:lnTo>
                      <a:pt x="2" y="2"/>
                    </a:lnTo>
                    <a:lnTo>
                      <a:pt x="6" y="0"/>
                    </a:lnTo>
                    <a:lnTo>
                      <a:pt x="10" y="0"/>
                    </a:lnTo>
                    <a:lnTo>
                      <a:pt x="10" y="0"/>
                    </a:lnTo>
                    <a:lnTo>
                      <a:pt x="14" y="0"/>
                    </a:lnTo>
                    <a:lnTo>
                      <a:pt x="16" y="2"/>
                    </a:lnTo>
                    <a:lnTo>
                      <a:pt x="18" y="6"/>
                    </a:lnTo>
                    <a:lnTo>
                      <a:pt x="20" y="10"/>
                    </a:lnTo>
                    <a:lnTo>
                      <a:pt x="20" y="10"/>
                    </a:lnTo>
                    <a:close/>
                  </a:path>
                </a:pathLst>
              </a:custGeom>
              <a:solidFill>
                <a:srgbClr val="F0533D"/>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817" name="Freeform 1029"/>
              <p:cNvSpPr/>
              <p:nvPr/>
            </p:nvSpPr>
            <p:spPr bwMode="auto">
              <a:xfrm>
                <a:off x="4049713" y="1920875"/>
                <a:ext cx="31750" cy="31750"/>
              </a:xfrm>
              <a:custGeom>
                <a:avLst/>
                <a:gdLst/>
                <a:ahLst/>
                <a:cxnLst>
                  <a:cxn ang="0">
                    <a:pos x="20" y="10"/>
                  </a:cxn>
                  <a:cxn ang="0">
                    <a:pos x="20" y="10"/>
                  </a:cxn>
                  <a:cxn ang="0">
                    <a:pos x="20" y="14"/>
                  </a:cxn>
                  <a:cxn ang="0">
                    <a:pos x="18" y="16"/>
                  </a:cxn>
                  <a:cxn ang="0">
                    <a:pos x="14" y="18"/>
                  </a:cxn>
                  <a:cxn ang="0">
                    <a:pos x="10" y="20"/>
                  </a:cxn>
                  <a:cxn ang="0">
                    <a:pos x="10" y="20"/>
                  </a:cxn>
                  <a:cxn ang="0">
                    <a:pos x="6" y="18"/>
                  </a:cxn>
                  <a:cxn ang="0">
                    <a:pos x="4" y="16"/>
                  </a:cxn>
                  <a:cxn ang="0">
                    <a:pos x="2" y="14"/>
                  </a:cxn>
                  <a:cxn ang="0">
                    <a:pos x="0" y="10"/>
                  </a:cxn>
                  <a:cxn ang="0">
                    <a:pos x="0" y="10"/>
                  </a:cxn>
                  <a:cxn ang="0">
                    <a:pos x="2" y="6"/>
                  </a:cxn>
                  <a:cxn ang="0">
                    <a:pos x="4" y="2"/>
                  </a:cxn>
                  <a:cxn ang="0">
                    <a:pos x="6" y="0"/>
                  </a:cxn>
                  <a:cxn ang="0">
                    <a:pos x="10" y="0"/>
                  </a:cxn>
                  <a:cxn ang="0">
                    <a:pos x="10" y="0"/>
                  </a:cxn>
                  <a:cxn ang="0">
                    <a:pos x="14" y="0"/>
                  </a:cxn>
                  <a:cxn ang="0">
                    <a:pos x="18" y="2"/>
                  </a:cxn>
                  <a:cxn ang="0">
                    <a:pos x="20" y="6"/>
                  </a:cxn>
                  <a:cxn ang="0">
                    <a:pos x="20" y="10"/>
                  </a:cxn>
                  <a:cxn ang="0">
                    <a:pos x="20" y="10"/>
                  </a:cxn>
                </a:cxnLst>
                <a:rect l="0" t="0" r="r" b="b"/>
                <a:pathLst>
                  <a:path w="20" h="20">
                    <a:moveTo>
                      <a:pt x="20" y="10"/>
                    </a:moveTo>
                    <a:lnTo>
                      <a:pt x="20" y="10"/>
                    </a:lnTo>
                    <a:lnTo>
                      <a:pt x="20" y="14"/>
                    </a:lnTo>
                    <a:lnTo>
                      <a:pt x="18" y="16"/>
                    </a:lnTo>
                    <a:lnTo>
                      <a:pt x="14" y="18"/>
                    </a:lnTo>
                    <a:lnTo>
                      <a:pt x="10" y="20"/>
                    </a:lnTo>
                    <a:lnTo>
                      <a:pt x="10" y="20"/>
                    </a:lnTo>
                    <a:lnTo>
                      <a:pt x="6" y="18"/>
                    </a:lnTo>
                    <a:lnTo>
                      <a:pt x="4" y="16"/>
                    </a:lnTo>
                    <a:lnTo>
                      <a:pt x="2" y="14"/>
                    </a:lnTo>
                    <a:lnTo>
                      <a:pt x="0" y="10"/>
                    </a:lnTo>
                    <a:lnTo>
                      <a:pt x="0" y="10"/>
                    </a:lnTo>
                    <a:lnTo>
                      <a:pt x="2" y="6"/>
                    </a:lnTo>
                    <a:lnTo>
                      <a:pt x="4" y="2"/>
                    </a:lnTo>
                    <a:lnTo>
                      <a:pt x="6" y="0"/>
                    </a:lnTo>
                    <a:lnTo>
                      <a:pt x="10" y="0"/>
                    </a:lnTo>
                    <a:lnTo>
                      <a:pt x="10" y="0"/>
                    </a:lnTo>
                    <a:lnTo>
                      <a:pt x="14" y="0"/>
                    </a:lnTo>
                    <a:lnTo>
                      <a:pt x="18" y="2"/>
                    </a:lnTo>
                    <a:lnTo>
                      <a:pt x="20" y="6"/>
                    </a:lnTo>
                    <a:lnTo>
                      <a:pt x="20" y="10"/>
                    </a:lnTo>
                    <a:lnTo>
                      <a:pt x="20" y="10"/>
                    </a:lnTo>
                    <a:close/>
                  </a:path>
                </a:pathLst>
              </a:custGeom>
              <a:solidFill>
                <a:srgbClr val="F0533D"/>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818" name="Freeform 1030"/>
              <p:cNvSpPr/>
              <p:nvPr/>
            </p:nvSpPr>
            <p:spPr bwMode="auto">
              <a:xfrm>
                <a:off x="3995738" y="2165350"/>
                <a:ext cx="31750" cy="31750"/>
              </a:xfrm>
              <a:custGeom>
                <a:avLst/>
                <a:gdLst/>
                <a:ahLst/>
                <a:cxnLst>
                  <a:cxn ang="0">
                    <a:pos x="20" y="10"/>
                  </a:cxn>
                  <a:cxn ang="0">
                    <a:pos x="20" y="10"/>
                  </a:cxn>
                  <a:cxn ang="0">
                    <a:pos x="18" y="14"/>
                  </a:cxn>
                  <a:cxn ang="0">
                    <a:pos x="16" y="16"/>
                  </a:cxn>
                  <a:cxn ang="0">
                    <a:pos x="14" y="18"/>
                  </a:cxn>
                  <a:cxn ang="0">
                    <a:pos x="10" y="20"/>
                  </a:cxn>
                  <a:cxn ang="0">
                    <a:pos x="10" y="20"/>
                  </a:cxn>
                  <a:cxn ang="0">
                    <a:pos x="6" y="18"/>
                  </a:cxn>
                  <a:cxn ang="0">
                    <a:pos x="2" y="16"/>
                  </a:cxn>
                  <a:cxn ang="0">
                    <a:pos x="0" y="14"/>
                  </a:cxn>
                  <a:cxn ang="0">
                    <a:pos x="0" y="10"/>
                  </a:cxn>
                  <a:cxn ang="0">
                    <a:pos x="0" y="10"/>
                  </a:cxn>
                  <a:cxn ang="0">
                    <a:pos x="0" y="6"/>
                  </a:cxn>
                  <a:cxn ang="0">
                    <a:pos x="2" y="2"/>
                  </a:cxn>
                  <a:cxn ang="0">
                    <a:pos x="6" y="0"/>
                  </a:cxn>
                  <a:cxn ang="0">
                    <a:pos x="10" y="0"/>
                  </a:cxn>
                  <a:cxn ang="0">
                    <a:pos x="10" y="0"/>
                  </a:cxn>
                  <a:cxn ang="0">
                    <a:pos x="14" y="0"/>
                  </a:cxn>
                  <a:cxn ang="0">
                    <a:pos x="16" y="2"/>
                  </a:cxn>
                  <a:cxn ang="0">
                    <a:pos x="18" y="6"/>
                  </a:cxn>
                  <a:cxn ang="0">
                    <a:pos x="20" y="10"/>
                  </a:cxn>
                  <a:cxn ang="0">
                    <a:pos x="20" y="10"/>
                  </a:cxn>
                </a:cxnLst>
                <a:rect l="0" t="0" r="r" b="b"/>
                <a:pathLst>
                  <a:path w="20" h="20">
                    <a:moveTo>
                      <a:pt x="20" y="10"/>
                    </a:moveTo>
                    <a:lnTo>
                      <a:pt x="20" y="10"/>
                    </a:lnTo>
                    <a:lnTo>
                      <a:pt x="18" y="14"/>
                    </a:lnTo>
                    <a:lnTo>
                      <a:pt x="16" y="16"/>
                    </a:lnTo>
                    <a:lnTo>
                      <a:pt x="14" y="18"/>
                    </a:lnTo>
                    <a:lnTo>
                      <a:pt x="10" y="20"/>
                    </a:lnTo>
                    <a:lnTo>
                      <a:pt x="10" y="20"/>
                    </a:lnTo>
                    <a:lnTo>
                      <a:pt x="6" y="18"/>
                    </a:lnTo>
                    <a:lnTo>
                      <a:pt x="2" y="16"/>
                    </a:lnTo>
                    <a:lnTo>
                      <a:pt x="0" y="14"/>
                    </a:lnTo>
                    <a:lnTo>
                      <a:pt x="0" y="10"/>
                    </a:lnTo>
                    <a:lnTo>
                      <a:pt x="0" y="10"/>
                    </a:lnTo>
                    <a:lnTo>
                      <a:pt x="0" y="6"/>
                    </a:lnTo>
                    <a:lnTo>
                      <a:pt x="2" y="2"/>
                    </a:lnTo>
                    <a:lnTo>
                      <a:pt x="6" y="0"/>
                    </a:lnTo>
                    <a:lnTo>
                      <a:pt x="10" y="0"/>
                    </a:lnTo>
                    <a:lnTo>
                      <a:pt x="10" y="0"/>
                    </a:lnTo>
                    <a:lnTo>
                      <a:pt x="14" y="0"/>
                    </a:lnTo>
                    <a:lnTo>
                      <a:pt x="16" y="2"/>
                    </a:lnTo>
                    <a:lnTo>
                      <a:pt x="18" y="6"/>
                    </a:lnTo>
                    <a:lnTo>
                      <a:pt x="20" y="10"/>
                    </a:lnTo>
                    <a:lnTo>
                      <a:pt x="20" y="10"/>
                    </a:lnTo>
                    <a:close/>
                  </a:path>
                </a:pathLst>
              </a:custGeom>
              <a:solidFill>
                <a:srgbClr val="F0533D"/>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819" name="Freeform 1031"/>
              <p:cNvSpPr/>
              <p:nvPr/>
            </p:nvSpPr>
            <p:spPr bwMode="auto">
              <a:xfrm>
                <a:off x="4319588" y="1565275"/>
                <a:ext cx="31750" cy="28575"/>
              </a:xfrm>
              <a:custGeom>
                <a:avLst/>
                <a:gdLst/>
                <a:ahLst/>
                <a:cxnLst>
                  <a:cxn ang="0">
                    <a:pos x="20" y="8"/>
                  </a:cxn>
                  <a:cxn ang="0">
                    <a:pos x="20" y="8"/>
                  </a:cxn>
                  <a:cxn ang="0">
                    <a:pos x="20" y="12"/>
                  </a:cxn>
                  <a:cxn ang="0">
                    <a:pos x="18" y="16"/>
                  </a:cxn>
                  <a:cxn ang="0">
                    <a:pos x="14" y="18"/>
                  </a:cxn>
                  <a:cxn ang="0">
                    <a:pos x="10" y="18"/>
                  </a:cxn>
                  <a:cxn ang="0">
                    <a:pos x="10" y="18"/>
                  </a:cxn>
                  <a:cxn ang="0">
                    <a:pos x="6" y="18"/>
                  </a:cxn>
                  <a:cxn ang="0">
                    <a:pos x="2" y="16"/>
                  </a:cxn>
                  <a:cxn ang="0">
                    <a:pos x="0" y="12"/>
                  </a:cxn>
                  <a:cxn ang="0">
                    <a:pos x="0" y="8"/>
                  </a:cxn>
                  <a:cxn ang="0">
                    <a:pos x="0" y="8"/>
                  </a:cxn>
                  <a:cxn ang="0">
                    <a:pos x="0" y="6"/>
                  </a:cxn>
                  <a:cxn ang="0">
                    <a:pos x="2" y="2"/>
                  </a:cxn>
                  <a:cxn ang="0">
                    <a:pos x="6" y="0"/>
                  </a:cxn>
                  <a:cxn ang="0">
                    <a:pos x="10" y="0"/>
                  </a:cxn>
                  <a:cxn ang="0">
                    <a:pos x="10" y="0"/>
                  </a:cxn>
                  <a:cxn ang="0">
                    <a:pos x="14" y="0"/>
                  </a:cxn>
                  <a:cxn ang="0">
                    <a:pos x="18" y="2"/>
                  </a:cxn>
                  <a:cxn ang="0">
                    <a:pos x="20" y="6"/>
                  </a:cxn>
                  <a:cxn ang="0">
                    <a:pos x="20" y="8"/>
                  </a:cxn>
                  <a:cxn ang="0">
                    <a:pos x="20" y="8"/>
                  </a:cxn>
                </a:cxnLst>
                <a:rect l="0" t="0" r="r" b="b"/>
                <a:pathLst>
                  <a:path w="20" h="18">
                    <a:moveTo>
                      <a:pt x="20" y="8"/>
                    </a:moveTo>
                    <a:lnTo>
                      <a:pt x="20" y="8"/>
                    </a:lnTo>
                    <a:lnTo>
                      <a:pt x="20" y="12"/>
                    </a:lnTo>
                    <a:lnTo>
                      <a:pt x="18" y="16"/>
                    </a:lnTo>
                    <a:lnTo>
                      <a:pt x="14" y="18"/>
                    </a:lnTo>
                    <a:lnTo>
                      <a:pt x="10" y="18"/>
                    </a:lnTo>
                    <a:lnTo>
                      <a:pt x="10" y="18"/>
                    </a:lnTo>
                    <a:lnTo>
                      <a:pt x="6" y="18"/>
                    </a:lnTo>
                    <a:lnTo>
                      <a:pt x="2" y="16"/>
                    </a:lnTo>
                    <a:lnTo>
                      <a:pt x="0" y="12"/>
                    </a:lnTo>
                    <a:lnTo>
                      <a:pt x="0" y="8"/>
                    </a:lnTo>
                    <a:lnTo>
                      <a:pt x="0" y="8"/>
                    </a:lnTo>
                    <a:lnTo>
                      <a:pt x="0" y="6"/>
                    </a:lnTo>
                    <a:lnTo>
                      <a:pt x="2" y="2"/>
                    </a:lnTo>
                    <a:lnTo>
                      <a:pt x="6" y="0"/>
                    </a:lnTo>
                    <a:lnTo>
                      <a:pt x="10" y="0"/>
                    </a:lnTo>
                    <a:lnTo>
                      <a:pt x="10" y="0"/>
                    </a:lnTo>
                    <a:lnTo>
                      <a:pt x="14" y="0"/>
                    </a:lnTo>
                    <a:lnTo>
                      <a:pt x="18" y="2"/>
                    </a:lnTo>
                    <a:lnTo>
                      <a:pt x="20" y="6"/>
                    </a:lnTo>
                    <a:lnTo>
                      <a:pt x="20" y="8"/>
                    </a:lnTo>
                    <a:lnTo>
                      <a:pt x="20" y="8"/>
                    </a:lnTo>
                    <a:close/>
                  </a:path>
                </a:pathLst>
              </a:custGeom>
              <a:solidFill>
                <a:srgbClr val="F0533D"/>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820" name="Freeform 1032"/>
              <p:cNvSpPr/>
              <p:nvPr/>
            </p:nvSpPr>
            <p:spPr bwMode="auto">
              <a:xfrm>
                <a:off x="4491038" y="1438275"/>
                <a:ext cx="31750" cy="31750"/>
              </a:xfrm>
              <a:custGeom>
                <a:avLst/>
                <a:gdLst/>
                <a:ahLst/>
                <a:cxnLst>
                  <a:cxn ang="0">
                    <a:pos x="20" y="10"/>
                  </a:cxn>
                  <a:cxn ang="0">
                    <a:pos x="20" y="10"/>
                  </a:cxn>
                  <a:cxn ang="0">
                    <a:pos x="18" y="14"/>
                  </a:cxn>
                  <a:cxn ang="0">
                    <a:pos x="16" y="16"/>
                  </a:cxn>
                  <a:cxn ang="0">
                    <a:pos x="14" y="18"/>
                  </a:cxn>
                  <a:cxn ang="0">
                    <a:pos x="10" y="20"/>
                  </a:cxn>
                  <a:cxn ang="0">
                    <a:pos x="10" y="20"/>
                  </a:cxn>
                  <a:cxn ang="0">
                    <a:pos x="6" y="18"/>
                  </a:cxn>
                  <a:cxn ang="0">
                    <a:pos x="2" y="16"/>
                  </a:cxn>
                  <a:cxn ang="0">
                    <a:pos x="0" y="14"/>
                  </a:cxn>
                  <a:cxn ang="0">
                    <a:pos x="0" y="10"/>
                  </a:cxn>
                  <a:cxn ang="0">
                    <a:pos x="0" y="10"/>
                  </a:cxn>
                  <a:cxn ang="0">
                    <a:pos x="0" y="6"/>
                  </a:cxn>
                  <a:cxn ang="0">
                    <a:pos x="2" y="2"/>
                  </a:cxn>
                  <a:cxn ang="0">
                    <a:pos x="6" y="0"/>
                  </a:cxn>
                  <a:cxn ang="0">
                    <a:pos x="10" y="0"/>
                  </a:cxn>
                  <a:cxn ang="0">
                    <a:pos x="10" y="0"/>
                  </a:cxn>
                  <a:cxn ang="0">
                    <a:pos x="14" y="0"/>
                  </a:cxn>
                  <a:cxn ang="0">
                    <a:pos x="16" y="2"/>
                  </a:cxn>
                  <a:cxn ang="0">
                    <a:pos x="18" y="6"/>
                  </a:cxn>
                  <a:cxn ang="0">
                    <a:pos x="20" y="10"/>
                  </a:cxn>
                  <a:cxn ang="0">
                    <a:pos x="20" y="10"/>
                  </a:cxn>
                </a:cxnLst>
                <a:rect l="0" t="0" r="r" b="b"/>
                <a:pathLst>
                  <a:path w="20" h="20">
                    <a:moveTo>
                      <a:pt x="20" y="10"/>
                    </a:moveTo>
                    <a:lnTo>
                      <a:pt x="20" y="10"/>
                    </a:lnTo>
                    <a:lnTo>
                      <a:pt x="18" y="14"/>
                    </a:lnTo>
                    <a:lnTo>
                      <a:pt x="16" y="16"/>
                    </a:lnTo>
                    <a:lnTo>
                      <a:pt x="14" y="18"/>
                    </a:lnTo>
                    <a:lnTo>
                      <a:pt x="10" y="20"/>
                    </a:lnTo>
                    <a:lnTo>
                      <a:pt x="10" y="20"/>
                    </a:lnTo>
                    <a:lnTo>
                      <a:pt x="6" y="18"/>
                    </a:lnTo>
                    <a:lnTo>
                      <a:pt x="2" y="16"/>
                    </a:lnTo>
                    <a:lnTo>
                      <a:pt x="0" y="14"/>
                    </a:lnTo>
                    <a:lnTo>
                      <a:pt x="0" y="10"/>
                    </a:lnTo>
                    <a:lnTo>
                      <a:pt x="0" y="10"/>
                    </a:lnTo>
                    <a:lnTo>
                      <a:pt x="0" y="6"/>
                    </a:lnTo>
                    <a:lnTo>
                      <a:pt x="2" y="2"/>
                    </a:lnTo>
                    <a:lnTo>
                      <a:pt x="6" y="0"/>
                    </a:lnTo>
                    <a:lnTo>
                      <a:pt x="10" y="0"/>
                    </a:lnTo>
                    <a:lnTo>
                      <a:pt x="10" y="0"/>
                    </a:lnTo>
                    <a:lnTo>
                      <a:pt x="14" y="0"/>
                    </a:lnTo>
                    <a:lnTo>
                      <a:pt x="16" y="2"/>
                    </a:lnTo>
                    <a:lnTo>
                      <a:pt x="18" y="6"/>
                    </a:lnTo>
                    <a:lnTo>
                      <a:pt x="20" y="10"/>
                    </a:lnTo>
                    <a:lnTo>
                      <a:pt x="20" y="10"/>
                    </a:lnTo>
                    <a:close/>
                  </a:path>
                </a:pathLst>
              </a:custGeom>
              <a:solidFill>
                <a:srgbClr val="F0533D"/>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821" name="Freeform 1033"/>
              <p:cNvSpPr/>
              <p:nvPr/>
            </p:nvSpPr>
            <p:spPr bwMode="auto">
              <a:xfrm>
                <a:off x="4668838" y="1374775"/>
                <a:ext cx="31750" cy="31750"/>
              </a:xfrm>
              <a:custGeom>
                <a:avLst/>
                <a:gdLst/>
                <a:ahLst/>
                <a:cxnLst>
                  <a:cxn ang="0">
                    <a:pos x="20" y="10"/>
                  </a:cxn>
                  <a:cxn ang="0">
                    <a:pos x="20" y="10"/>
                  </a:cxn>
                  <a:cxn ang="0">
                    <a:pos x="18" y="14"/>
                  </a:cxn>
                  <a:cxn ang="0">
                    <a:pos x="16" y="16"/>
                  </a:cxn>
                  <a:cxn ang="0">
                    <a:pos x="14" y="18"/>
                  </a:cxn>
                  <a:cxn ang="0">
                    <a:pos x="10" y="20"/>
                  </a:cxn>
                  <a:cxn ang="0">
                    <a:pos x="10" y="20"/>
                  </a:cxn>
                  <a:cxn ang="0">
                    <a:pos x="6" y="18"/>
                  </a:cxn>
                  <a:cxn ang="0">
                    <a:pos x="2" y="16"/>
                  </a:cxn>
                  <a:cxn ang="0">
                    <a:pos x="0" y="14"/>
                  </a:cxn>
                  <a:cxn ang="0">
                    <a:pos x="0" y="10"/>
                  </a:cxn>
                  <a:cxn ang="0">
                    <a:pos x="0" y="10"/>
                  </a:cxn>
                  <a:cxn ang="0">
                    <a:pos x="0" y="6"/>
                  </a:cxn>
                  <a:cxn ang="0">
                    <a:pos x="2" y="2"/>
                  </a:cxn>
                  <a:cxn ang="0">
                    <a:pos x="6" y="0"/>
                  </a:cxn>
                  <a:cxn ang="0">
                    <a:pos x="10" y="0"/>
                  </a:cxn>
                  <a:cxn ang="0">
                    <a:pos x="10" y="0"/>
                  </a:cxn>
                  <a:cxn ang="0">
                    <a:pos x="14" y="0"/>
                  </a:cxn>
                  <a:cxn ang="0">
                    <a:pos x="16" y="2"/>
                  </a:cxn>
                  <a:cxn ang="0">
                    <a:pos x="18" y="6"/>
                  </a:cxn>
                  <a:cxn ang="0">
                    <a:pos x="20" y="10"/>
                  </a:cxn>
                  <a:cxn ang="0">
                    <a:pos x="20" y="10"/>
                  </a:cxn>
                </a:cxnLst>
                <a:rect l="0" t="0" r="r" b="b"/>
                <a:pathLst>
                  <a:path w="20" h="20">
                    <a:moveTo>
                      <a:pt x="20" y="10"/>
                    </a:moveTo>
                    <a:lnTo>
                      <a:pt x="20" y="10"/>
                    </a:lnTo>
                    <a:lnTo>
                      <a:pt x="18" y="14"/>
                    </a:lnTo>
                    <a:lnTo>
                      <a:pt x="16" y="16"/>
                    </a:lnTo>
                    <a:lnTo>
                      <a:pt x="14" y="18"/>
                    </a:lnTo>
                    <a:lnTo>
                      <a:pt x="10" y="20"/>
                    </a:lnTo>
                    <a:lnTo>
                      <a:pt x="10" y="20"/>
                    </a:lnTo>
                    <a:lnTo>
                      <a:pt x="6" y="18"/>
                    </a:lnTo>
                    <a:lnTo>
                      <a:pt x="2" y="16"/>
                    </a:lnTo>
                    <a:lnTo>
                      <a:pt x="0" y="14"/>
                    </a:lnTo>
                    <a:lnTo>
                      <a:pt x="0" y="10"/>
                    </a:lnTo>
                    <a:lnTo>
                      <a:pt x="0" y="10"/>
                    </a:lnTo>
                    <a:lnTo>
                      <a:pt x="0" y="6"/>
                    </a:lnTo>
                    <a:lnTo>
                      <a:pt x="2" y="2"/>
                    </a:lnTo>
                    <a:lnTo>
                      <a:pt x="6" y="0"/>
                    </a:lnTo>
                    <a:lnTo>
                      <a:pt x="10" y="0"/>
                    </a:lnTo>
                    <a:lnTo>
                      <a:pt x="10" y="0"/>
                    </a:lnTo>
                    <a:lnTo>
                      <a:pt x="14" y="0"/>
                    </a:lnTo>
                    <a:lnTo>
                      <a:pt x="16" y="2"/>
                    </a:lnTo>
                    <a:lnTo>
                      <a:pt x="18" y="6"/>
                    </a:lnTo>
                    <a:lnTo>
                      <a:pt x="20" y="10"/>
                    </a:lnTo>
                    <a:lnTo>
                      <a:pt x="20" y="10"/>
                    </a:lnTo>
                    <a:close/>
                  </a:path>
                </a:pathLst>
              </a:custGeom>
              <a:solidFill>
                <a:srgbClr val="F0533D"/>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822" name="Freeform 1034"/>
              <p:cNvSpPr/>
              <p:nvPr/>
            </p:nvSpPr>
            <p:spPr bwMode="auto">
              <a:xfrm>
                <a:off x="4341813" y="1746250"/>
                <a:ext cx="28575" cy="28575"/>
              </a:xfrm>
              <a:custGeom>
                <a:avLst/>
                <a:gdLst/>
                <a:ahLst/>
                <a:cxnLst>
                  <a:cxn ang="0">
                    <a:pos x="18" y="10"/>
                  </a:cxn>
                  <a:cxn ang="0">
                    <a:pos x="18" y="10"/>
                  </a:cxn>
                  <a:cxn ang="0">
                    <a:pos x="16" y="12"/>
                  </a:cxn>
                  <a:cxn ang="0">
                    <a:pos x="14" y="16"/>
                  </a:cxn>
                  <a:cxn ang="0">
                    <a:pos x="12" y="18"/>
                  </a:cxn>
                  <a:cxn ang="0">
                    <a:pos x="8" y="18"/>
                  </a:cxn>
                  <a:cxn ang="0">
                    <a:pos x="8" y="18"/>
                  </a:cxn>
                  <a:cxn ang="0">
                    <a:pos x="6" y="18"/>
                  </a:cxn>
                  <a:cxn ang="0">
                    <a:pos x="2" y="16"/>
                  </a:cxn>
                  <a:cxn ang="0">
                    <a:pos x="0" y="12"/>
                  </a:cxn>
                  <a:cxn ang="0">
                    <a:pos x="0" y="10"/>
                  </a:cxn>
                  <a:cxn ang="0">
                    <a:pos x="0" y="10"/>
                  </a:cxn>
                  <a:cxn ang="0">
                    <a:pos x="0" y="6"/>
                  </a:cxn>
                  <a:cxn ang="0">
                    <a:pos x="2" y="4"/>
                  </a:cxn>
                  <a:cxn ang="0">
                    <a:pos x="6" y="2"/>
                  </a:cxn>
                  <a:cxn ang="0">
                    <a:pos x="8" y="0"/>
                  </a:cxn>
                  <a:cxn ang="0">
                    <a:pos x="8" y="0"/>
                  </a:cxn>
                  <a:cxn ang="0">
                    <a:pos x="12" y="2"/>
                  </a:cxn>
                  <a:cxn ang="0">
                    <a:pos x="14" y="4"/>
                  </a:cxn>
                  <a:cxn ang="0">
                    <a:pos x="16" y="6"/>
                  </a:cxn>
                  <a:cxn ang="0">
                    <a:pos x="18" y="10"/>
                  </a:cxn>
                  <a:cxn ang="0">
                    <a:pos x="18" y="10"/>
                  </a:cxn>
                </a:cxnLst>
                <a:rect l="0" t="0" r="r" b="b"/>
                <a:pathLst>
                  <a:path w="18" h="18">
                    <a:moveTo>
                      <a:pt x="18" y="10"/>
                    </a:moveTo>
                    <a:lnTo>
                      <a:pt x="18" y="10"/>
                    </a:lnTo>
                    <a:lnTo>
                      <a:pt x="16" y="12"/>
                    </a:lnTo>
                    <a:lnTo>
                      <a:pt x="14" y="16"/>
                    </a:lnTo>
                    <a:lnTo>
                      <a:pt x="12" y="18"/>
                    </a:lnTo>
                    <a:lnTo>
                      <a:pt x="8" y="18"/>
                    </a:lnTo>
                    <a:lnTo>
                      <a:pt x="8" y="18"/>
                    </a:lnTo>
                    <a:lnTo>
                      <a:pt x="6" y="18"/>
                    </a:lnTo>
                    <a:lnTo>
                      <a:pt x="2" y="16"/>
                    </a:lnTo>
                    <a:lnTo>
                      <a:pt x="0" y="12"/>
                    </a:lnTo>
                    <a:lnTo>
                      <a:pt x="0" y="10"/>
                    </a:lnTo>
                    <a:lnTo>
                      <a:pt x="0" y="10"/>
                    </a:lnTo>
                    <a:lnTo>
                      <a:pt x="0" y="6"/>
                    </a:lnTo>
                    <a:lnTo>
                      <a:pt x="2" y="4"/>
                    </a:lnTo>
                    <a:lnTo>
                      <a:pt x="6" y="2"/>
                    </a:lnTo>
                    <a:lnTo>
                      <a:pt x="8" y="0"/>
                    </a:lnTo>
                    <a:lnTo>
                      <a:pt x="8" y="0"/>
                    </a:lnTo>
                    <a:lnTo>
                      <a:pt x="12" y="2"/>
                    </a:lnTo>
                    <a:lnTo>
                      <a:pt x="14" y="4"/>
                    </a:lnTo>
                    <a:lnTo>
                      <a:pt x="16" y="6"/>
                    </a:lnTo>
                    <a:lnTo>
                      <a:pt x="18" y="10"/>
                    </a:lnTo>
                    <a:lnTo>
                      <a:pt x="18" y="10"/>
                    </a:lnTo>
                    <a:close/>
                  </a:path>
                </a:pathLst>
              </a:custGeom>
              <a:solidFill>
                <a:srgbClr val="6DD7C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823" name="Freeform 1035"/>
              <p:cNvSpPr/>
              <p:nvPr/>
            </p:nvSpPr>
            <p:spPr bwMode="auto">
              <a:xfrm>
                <a:off x="4237038" y="1895475"/>
                <a:ext cx="28575" cy="25400"/>
              </a:xfrm>
              <a:custGeom>
                <a:avLst/>
                <a:gdLst/>
                <a:ahLst/>
                <a:cxnLst>
                  <a:cxn ang="0">
                    <a:pos x="18" y="8"/>
                  </a:cxn>
                  <a:cxn ang="0">
                    <a:pos x="18" y="8"/>
                  </a:cxn>
                  <a:cxn ang="0">
                    <a:pos x="18" y="12"/>
                  </a:cxn>
                  <a:cxn ang="0">
                    <a:pos x="16" y="14"/>
                  </a:cxn>
                  <a:cxn ang="0">
                    <a:pos x="14" y="16"/>
                  </a:cxn>
                  <a:cxn ang="0">
                    <a:pos x="10" y="16"/>
                  </a:cxn>
                  <a:cxn ang="0">
                    <a:pos x="10" y="16"/>
                  </a:cxn>
                  <a:cxn ang="0">
                    <a:pos x="6" y="16"/>
                  </a:cxn>
                  <a:cxn ang="0">
                    <a:pos x="4" y="14"/>
                  </a:cxn>
                  <a:cxn ang="0">
                    <a:pos x="2" y="12"/>
                  </a:cxn>
                  <a:cxn ang="0">
                    <a:pos x="0" y="8"/>
                  </a:cxn>
                  <a:cxn ang="0">
                    <a:pos x="0" y="8"/>
                  </a:cxn>
                  <a:cxn ang="0">
                    <a:pos x="2" y="4"/>
                  </a:cxn>
                  <a:cxn ang="0">
                    <a:pos x="4" y="2"/>
                  </a:cxn>
                  <a:cxn ang="0">
                    <a:pos x="6" y="0"/>
                  </a:cxn>
                  <a:cxn ang="0">
                    <a:pos x="10" y="0"/>
                  </a:cxn>
                  <a:cxn ang="0">
                    <a:pos x="10" y="0"/>
                  </a:cxn>
                  <a:cxn ang="0">
                    <a:pos x="14" y="0"/>
                  </a:cxn>
                  <a:cxn ang="0">
                    <a:pos x="16" y="2"/>
                  </a:cxn>
                  <a:cxn ang="0">
                    <a:pos x="18" y="4"/>
                  </a:cxn>
                  <a:cxn ang="0">
                    <a:pos x="18" y="8"/>
                  </a:cxn>
                  <a:cxn ang="0">
                    <a:pos x="18" y="8"/>
                  </a:cxn>
                </a:cxnLst>
                <a:rect l="0" t="0" r="r" b="b"/>
                <a:pathLst>
                  <a:path w="18" h="16">
                    <a:moveTo>
                      <a:pt x="18" y="8"/>
                    </a:moveTo>
                    <a:lnTo>
                      <a:pt x="18" y="8"/>
                    </a:lnTo>
                    <a:lnTo>
                      <a:pt x="18" y="12"/>
                    </a:lnTo>
                    <a:lnTo>
                      <a:pt x="16" y="14"/>
                    </a:lnTo>
                    <a:lnTo>
                      <a:pt x="14" y="16"/>
                    </a:lnTo>
                    <a:lnTo>
                      <a:pt x="10" y="16"/>
                    </a:lnTo>
                    <a:lnTo>
                      <a:pt x="10" y="16"/>
                    </a:lnTo>
                    <a:lnTo>
                      <a:pt x="6" y="16"/>
                    </a:lnTo>
                    <a:lnTo>
                      <a:pt x="4" y="14"/>
                    </a:lnTo>
                    <a:lnTo>
                      <a:pt x="2" y="12"/>
                    </a:lnTo>
                    <a:lnTo>
                      <a:pt x="0" y="8"/>
                    </a:lnTo>
                    <a:lnTo>
                      <a:pt x="0" y="8"/>
                    </a:lnTo>
                    <a:lnTo>
                      <a:pt x="2" y="4"/>
                    </a:lnTo>
                    <a:lnTo>
                      <a:pt x="4" y="2"/>
                    </a:lnTo>
                    <a:lnTo>
                      <a:pt x="6" y="0"/>
                    </a:lnTo>
                    <a:lnTo>
                      <a:pt x="10" y="0"/>
                    </a:lnTo>
                    <a:lnTo>
                      <a:pt x="10" y="0"/>
                    </a:lnTo>
                    <a:lnTo>
                      <a:pt x="14" y="0"/>
                    </a:lnTo>
                    <a:lnTo>
                      <a:pt x="16" y="2"/>
                    </a:lnTo>
                    <a:lnTo>
                      <a:pt x="18" y="4"/>
                    </a:lnTo>
                    <a:lnTo>
                      <a:pt x="18" y="8"/>
                    </a:lnTo>
                    <a:lnTo>
                      <a:pt x="18" y="8"/>
                    </a:lnTo>
                    <a:close/>
                  </a:path>
                </a:pathLst>
              </a:custGeom>
              <a:solidFill>
                <a:srgbClr val="6DD7C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824" name="Freeform 1036"/>
              <p:cNvSpPr/>
              <p:nvPr/>
            </p:nvSpPr>
            <p:spPr bwMode="auto">
              <a:xfrm>
                <a:off x="4132263" y="2130425"/>
                <a:ext cx="28575" cy="28575"/>
              </a:xfrm>
              <a:custGeom>
                <a:avLst/>
                <a:gdLst/>
                <a:ahLst/>
                <a:cxnLst>
                  <a:cxn ang="0">
                    <a:pos x="18" y="10"/>
                  </a:cxn>
                  <a:cxn ang="0">
                    <a:pos x="18" y="10"/>
                  </a:cxn>
                  <a:cxn ang="0">
                    <a:pos x="16" y="12"/>
                  </a:cxn>
                  <a:cxn ang="0">
                    <a:pos x="14" y="16"/>
                  </a:cxn>
                  <a:cxn ang="0">
                    <a:pos x="12" y="18"/>
                  </a:cxn>
                  <a:cxn ang="0">
                    <a:pos x="8" y="18"/>
                  </a:cxn>
                  <a:cxn ang="0">
                    <a:pos x="8" y="18"/>
                  </a:cxn>
                  <a:cxn ang="0">
                    <a:pos x="6" y="18"/>
                  </a:cxn>
                  <a:cxn ang="0">
                    <a:pos x="2" y="16"/>
                  </a:cxn>
                  <a:cxn ang="0">
                    <a:pos x="0" y="12"/>
                  </a:cxn>
                  <a:cxn ang="0">
                    <a:pos x="0" y="10"/>
                  </a:cxn>
                  <a:cxn ang="0">
                    <a:pos x="0" y="10"/>
                  </a:cxn>
                  <a:cxn ang="0">
                    <a:pos x="0" y="6"/>
                  </a:cxn>
                  <a:cxn ang="0">
                    <a:pos x="2" y="4"/>
                  </a:cxn>
                  <a:cxn ang="0">
                    <a:pos x="6" y="2"/>
                  </a:cxn>
                  <a:cxn ang="0">
                    <a:pos x="8" y="0"/>
                  </a:cxn>
                  <a:cxn ang="0">
                    <a:pos x="8" y="0"/>
                  </a:cxn>
                  <a:cxn ang="0">
                    <a:pos x="12" y="2"/>
                  </a:cxn>
                  <a:cxn ang="0">
                    <a:pos x="14" y="4"/>
                  </a:cxn>
                  <a:cxn ang="0">
                    <a:pos x="16" y="6"/>
                  </a:cxn>
                  <a:cxn ang="0">
                    <a:pos x="18" y="10"/>
                  </a:cxn>
                  <a:cxn ang="0">
                    <a:pos x="18" y="10"/>
                  </a:cxn>
                </a:cxnLst>
                <a:rect l="0" t="0" r="r" b="b"/>
                <a:pathLst>
                  <a:path w="18" h="18">
                    <a:moveTo>
                      <a:pt x="18" y="10"/>
                    </a:moveTo>
                    <a:lnTo>
                      <a:pt x="18" y="10"/>
                    </a:lnTo>
                    <a:lnTo>
                      <a:pt x="16" y="12"/>
                    </a:lnTo>
                    <a:lnTo>
                      <a:pt x="14" y="16"/>
                    </a:lnTo>
                    <a:lnTo>
                      <a:pt x="12" y="18"/>
                    </a:lnTo>
                    <a:lnTo>
                      <a:pt x="8" y="18"/>
                    </a:lnTo>
                    <a:lnTo>
                      <a:pt x="8" y="18"/>
                    </a:lnTo>
                    <a:lnTo>
                      <a:pt x="6" y="18"/>
                    </a:lnTo>
                    <a:lnTo>
                      <a:pt x="2" y="16"/>
                    </a:lnTo>
                    <a:lnTo>
                      <a:pt x="0" y="12"/>
                    </a:lnTo>
                    <a:lnTo>
                      <a:pt x="0" y="10"/>
                    </a:lnTo>
                    <a:lnTo>
                      <a:pt x="0" y="10"/>
                    </a:lnTo>
                    <a:lnTo>
                      <a:pt x="0" y="6"/>
                    </a:lnTo>
                    <a:lnTo>
                      <a:pt x="2" y="4"/>
                    </a:lnTo>
                    <a:lnTo>
                      <a:pt x="6" y="2"/>
                    </a:lnTo>
                    <a:lnTo>
                      <a:pt x="8" y="0"/>
                    </a:lnTo>
                    <a:lnTo>
                      <a:pt x="8" y="0"/>
                    </a:lnTo>
                    <a:lnTo>
                      <a:pt x="12" y="2"/>
                    </a:lnTo>
                    <a:lnTo>
                      <a:pt x="14" y="4"/>
                    </a:lnTo>
                    <a:lnTo>
                      <a:pt x="16" y="6"/>
                    </a:lnTo>
                    <a:lnTo>
                      <a:pt x="18" y="10"/>
                    </a:lnTo>
                    <a:lnTo>
                      <a:pt x="18" y="10"/>
                    </a:lnTo>
                    <a:close/>
                  </a:path>
                </a:pathLst>
              </a:custGeom>
              <a:solidFill>
                <a:srgbClr val="6DD7C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825" name="Freeform 1037"/>
              <p:cNvSpPr/>
              <p:nvPr/>
            </p:nvSpPr>
            <p:spPr bwMode="auto">
              <a:xfrm>
                <a:off x="4360863" y="2073275"/>
                <a:ext cx="28575" cy="25400"/>
              </a:xfrm>
              <a:custGeom>
                <a:avLst/>
                <a:gdLst/>
                <a:ahLst/>
                <a:cxnLst>
                  <a:cxn ang="0">
                    <a:pos x="18" y="8"/>
                  </a:cxn>
                  <a:cxn ang="0">
                    <a:pos x="18" y="8"/>
                  </a:cxn>
                  <a:cxn ang="0">
                    <a:pos x="16" y="12"/>
                  </a:cxn>
                  <a:cxn ang="0">
                    <a:pos x="16" y="14"/>
                  </a:cxn>
                  <a:cxn ang="0">
                    <a:pos x="12" y="16"/>
                  </a:cxn>
                  <a:cxn ang="0">
                    <a:pos x="8" y="16"/>
                  </a:cxn>
                  <a:cxn ang="0">
                    <a:pos x="8" y="16"/>
                  </a:cxn>
                  <a:cxn ang="0">
                    <a:pos x="6" y="16"/>
                  </a:cxn>
                  <a:cxn ang="0">
                    <a:pos x="2" y="14"/>
                  </a:cxn>
                  <a:cxn ang="0">
                    <a:pos x="0" y="12"/>
                  </a:cxn>
                  <a:cxn ang="0">
                    <a:pos x="0" y="8"/>
                  </a:cxn>
                  <a:cxn ang="0">
                    <a:pos x="0" y="8"/>
                  </a:cxn>
                  <a:cxn ang="0">
                    <a:pos x="0" y="4"/>
                  </a:cxn>
                  <a:cxn ang="0">
                    <a:pos x="2" y="2"/>
                  </a:cxn>
                  <a:cxn ang="0">
                    <a:pos x="6" y="0"/>
                  </a:cxn>
                  <a:cxn ang="0">
                    <a:pos x="8" y="0"/>
                  </a:cxn>
                  <a:cxn ang="0">
                    <a:pos x="8" y="0"/>
                  </a:cxn>
                  <a:cxn ang="0">
                    <a:pos x="12" y="0"/>
                  </a:cxn>
                  <a:cxn ang="0">
                    <a:pos x="16" y="2"/>
                  </a:cxn>
                  <a:cxn ang="0">
                    <a:pos x="16" y="4"/>
                  </a:cxn>
                  <a:cxn ang="0">
                    <a:pos x="18" y="8"/>
                  </a:cxn>
                  <a:cxn ang="0">
                    <a:pos x="18" y="8"/>
                  </a:cxn>
                </a:cxnLst>
                <a:rect l="0" t="0" r="r" b="b"/>
                <a:pathLst>
                  <a:path w="18" h="16">
                    <a:moveTo>
                      <a:pt x="18" y="8"/>
                    </a:moveTo>
                    <a:lnTo>
                      <a:pt x="18" y="8"/>
                    </a:lnTo>
                    <a:lnTo>
                      <a:pt x="16" y="12"/>
                    </a:lnTo>
                    <a:lnTo>
                      <a:pt x="16" y="14"/>
                    </a:lnTo>
                    <a:lnTo>
                      <a:pt x="12" y="16"/>
                    </a:lnTo>
                    <a:lnTo>
                      <a:pt x="8" y="16"/>
                    </a:lnTo>
                    <a:lnTo>
                      <a:pt x="8" y="16"/>
                    </a:lnTo>
                    <a:lnTo>
                      <a:pt x="6" y="16"/>
                    </a:lnTo>
                    <a:lnTo>
                      <a:pt x="2" y="14"/>
                    </a:lnTo>
                    <a:lnTo>
                      <a:pt x="0" y="12"/>
                    </a:lnTo>
                    <a:lnTo>
                      <a:pt x="0" y="8"/>
                    </a:lnTo>
                    <a:lnTo>
                      <a:pt x="0" y="8"/>
                    </a:lnTo>
                    <a:lnTo>
                      <a:pt x="0" y="4"/>
                    </a:lnTo>
                    <a:lnTo>
                      <a:pt x="2" y="2"/>
                    </a:lnTo>
                    <a:lnTo>
                      <a:pt x="6" y="0"/>
                    </a:lnTo>
                    <a:lnTo>
                      <a:pt x="8" y="0"/>
                    </a:lnTo>
                    <a:lnTo>
                      <a:pt x="8" y="0"/>
                    </a:lnTo>
                    <a:lnTo>
                      <a:pt x="12" y="0"/>
                    </a:lnTo>
                    <a:lnTo>
                      <a:pt x="16" y="2"/>
                    </a:lnTo>
                    <a:lnTo>
                      <a:pt x="16" y="4"/>
                    </a:lnTo>
                    <a:lnTo>
                      <a:pt x="18" y="8"/>
                    </a:lnTo>
                    <a:lnTo>
                      <a:pt x="18" y="8"/>
                    </a:lnTo>
                    <a:close/>
                  </a:path>
                </a:pathLst>
              </a:custGeom>
              <a:solidFill>
                <a:srgbClr val="88517C"/>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826" name="Freeform 1038"/>
              <p:cNvSpPr/>
              <p:nvPr/>
            </p:nvSpPr>
            <p:spPr bwMode="auto">
              <a:xfrm>
                <a:off x="4364038" y="1889125"/>
                <a:ext cx="28575" cy="28575"/>
              </a:xfrm>
              <a:custGeom>
                <a:avLst/>
                <a:gdLst/>
                <a:ahLst/>
                <a:cxnLst>
                  <a:cxn ang="0">
                    <a:pos x="18" y="10"/>
                  </a:cxn>
                  <a:cxn ang="0">
                    <a:pos x="18" y="10"/>
                  </a:cxn>
                  <a:cxn ang="0">
                    <a:pos x="18" y="12"/>
                  </a:cxn>
                  <a:cxn ang="0">
                    <a:pos x="16" y="16"/>
                  </a:cxn>
                  <a:cxn ang="0">
                    <a:pos x="12" y="18"/>
                  </a:cxn>
                  <a:cxn ang="0">
                    <a:pos x="10" y="18"/>
                  </a:cxn>
                  <a:cxn ang="0">
                    <a:pos x="10" y="18"/>
                  </a:cxn>
                  <a:cxn ang="0">
                    <a:pos x="6" y="18"/>
                  </a:cxn>
                  <a:cxn ang="0">
                    <a:pos x="4" y="16"/>
                  </a:cxn>
                  <a:cxn ang="0">
                    <a:pos x="2" y="12"/>
                  </a:cxn>
                  <a:cxn ang="0">
                    <a:pos x="0" y="10"/>
                  </a:cxn>
                  <a:cxn ang="0">
                    <a:pos x="0" y="10"/>
                  </a:cxn>
                  <a:cxn ang="0">
                    <a:pos x="2" y="6"/>
                  </a:cxn>
                  <a:cxn ang="0">
                    <a:pos x="4" y="4"/>
                  </a:cxn>
                  <a:cxn ang="0">
                    <a:pos x="6" y="2"/>
                  </a:cxn>
                  <a:cxn ang="0">
                    <a:pos x="10" y="0"/>
                  </a:cxn>
                  <a:cxn ang="0">
                    <a:pos x="10" y="0"/>
                  </a:cxn>
                  <a:cxn ang="0">
                    <a:pos x="12" y="2"/>
                  </a:cxn>
                  <a:cxn ang="0">
                    <a:pos x="16" y="4"/>
                  </a:cxn>
                  <a:cxn ang="0">
                    <a:pos x="18" y="6"/>
                  </a:cxn>
                  <a:cxn ang="0">
                    <a:pos x="18" y="10"/>
                  </a:cxn>
                  <a:cxn ang="0">
                    <a:pos x="18" y="10"/>
                  </a:cxn>
                </a:cxnLst>
                <a:rect l="0" t="0" r="r" b="b"/>
                <a:pathLst>
                  <a:path w="18" h="18">
                    <a:moveTo>
                      <a:pt x="18" y="10"/>
                    </a:moveTo>
                    <a:lnTo>
                      <a:pt x="18" y="10"/>
                    </a:lnTo>
                    <a:lnTo>
                      <a:pt x="18" y="12"/>
                    </a:lnTo>
                    <a:lnTo>
                      <a:pt x="16" y="16"/>
                    </a:lnTo>
                    <a:lnTo>
                      <a:pt x="12" y="18"/>
                    </a:lnTo>
                    <a:lnTo>
                      <a:pt x="10" y="18"/>
                    </a:lnTo>
                    <a:lnTo>
                      <a:pt x="10" y="18"/>
                    </a:lnTo>
                    <a:lnTo>
                      <a:pt x="6" y="18"/>
                    </a:lnTo>
                    <a:lnTo>
                      <a:pt x="4" y="16"/>
                    </a:lnTo>
                    <a:lnTo>
                      <a:pt x="2" y="12"/>
                    </a:lnTo>
                    <a:lnTo>
                      <a:pt x="0" y="10"/>
                    </a:lnTo>
                    <a:lnTo>
                      <a:pt x="0" y="10"/>
                    </a:lnTo>
                    <a:lnTo>
                      <a:pt x="2" y="6"/>
                    </a:lnTo>
                    <a:lnTo>
                      <a:pt x="4" y="4"/>
                    </a:lnTo>
                    <a:lnTo>
                      <a:pt x="6" y="2"/>
                    </a:lnTo>
                    <a:lnTo>
                      <a:pt x="10" y="0"/>
                    </a:lnTo>
                    <a:lnTo>
                      <a:pt x="10" y="0"/>
                    </a:lnTo>
                    <a:lnTo>
                      <a:pt x="12" y="2"/>
                    </a:lnTo>
                    <a:lnTo>
                      <a:pt x="16" y="4"/>
                    </a:lnTo>
                    <a:lnTo>
                      <a:pt x="18" y="6"/>
                    </a:lnTo>
                    <a:lnTo>
                      <a:pt x="18" y="10"/>
                    </a:lnTo>
                    <a:lnTo>
                      <a:pt x="18" y="10"/>
                    </a:lnTo>
                    <a:close/>
                  </a:path>
                </a:pathLst>
              </a:custGeom>
              <a:solidFill>
                <a:srgbClr val="88517C"/>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827" name="Freeform 1039"/>
              <p:cNvSpPr/>
              <p:nvPr/>
            </p:nvSpPr>
            <p:spPr bwMode="auto">
              <a:xfrm>
                <a:off x="3957638" y="2117725"/>
                <a:ext cx="539750" cy="304800"/>
              </a:xfrm>
              <a:custGeom>
                <a:avLst/>
                <a:gdLst/>
                <a:ahLst/>
                <a:cxnLst>
                  <a:cxn ang="0">
                    <a:pos x="0" y="60"/>
                  </a:cxn>
                  <a:cxn ang="0">
                    <a:pos x="82" y="140"/>
                  </a:cxn>
                  <a:cxn ang="0">
                    <a:pos x="118" y="26"/>
                  </a:cxn>
                  <a:cxn ang="0">
                    <a:pos x="228" y="100"/>
                  </a:cxn>
                  <a:cxn ang="0">
                    <a:pos x="252" y="0"/>
                  </a:cxn>
                  <a:cxn ang="0">
                    <a:pos x="322" y="58"/>
                  </a:cxn>
                  <a:cxn ang="0">
                    <a:pos x="340" y="92"/>
                  </a:cxn>
                  <a:cxn ang="0">
                    <a:pos x="266" y="42"/>
                  </a:cxn>
                  <a:cxn ang="0">
                    <a:pos x="252" y="150"/>
                  </a:cxn>
                  <a:cxn ang="0">
                    <a:pos x="134" y="72"/>
                  </a:cxn>
                  <a:cxn ang="0">
                    <a:pos x="94" y="192"/>
                  </a:cxn>
                  <a:cxn ang="0">
                    <a:pos x="2" y="100"/>
                  </a:cxn>
                  <a:cxn ang="0">
                    <a:pos x="0" y="60"/>
                  </a:cxn>
                </a:cxnLst>
                <a:rect l="0" t="0" r="r" b="b"/>
                <a:pathLst>
                  <a:path w="340" h="192">
                    <a:moveTo>
                      <a:pt x="0" y="60"/>
                    </a:moveTo>
                    <a:lnTo>
                      <a:pt x="82" y="140"/>
                    </a:lnTo>
                    <a:lnTo>
                      <a:pt x="118" y="26"/>
                    </a:lnTo>
                    <a:lnTo>
                      <a:pt x="228" y="100"/>
                    </a:lnTo>
                    <a:lnTo>
                      <a:pt x="252" y="0"/>
                    </a:lnTo>
                    <a:lnTo>
                      <a:pt x="322" y="58"/>
                    </a:lnTo>
                    <a:lnTo>
                      <a:pt x="340" y="92"/>
                    </a:lnTo>
                    <a:lnTo>
                      <a:pt x="266" y="42"/>
                    </a:lnTo>
                    <a:lnTo>
                      <a:pt x="252" y="150"/>
                    </a:lnTo>
                    <a:lnTo>
                      <a:pt x="134" y="72"/>
                    </a:lnTo>
                    <a:lnTo>
                      <a:pt x="94" y="192"/>
                    </a:lnTo>
                    <a:lnTo>
                      <a:pt x="2" y="100"/>
                    </a:lnTo>
                    <a:lnTo>
                      <a:pt x="0" y="60"/>
                    </a:lnTo>
                    <a:close/>
                  </a:path>
                </a:pathLst>
              </a:custGeom>
              <a:solidFill>
                <a:srgbClr val="BDCA33"/>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828" name="Freeform 1040"/>
              <p:cNvSpPr/>
              <p:nvPr/>
            </p:nvSpPr>
            <p:spPr bwMode="auto">
              <a:xfrm>
                <a:off x="3986213" y="2292350"/>
                <a:ext cx="606425" cy="342900"/>
              </a:xfrm>
              <a:custGeom>
                <a:avLst/>
                <a:gdLst/>
                <a:ahLst/>
                <a:cxnLst>
                  <a:cxn ang="0">
                    <a:pos x="0" y="94"/>
                  </a:cxn>
                  <a:cxn ang="0">
                    <a:pos x="106" y="162"/>
                  </a:cxn>
                  <a:cxn ang="0">
                    <a:pos x="140" y="34"/>
                  </a:cxn>
                  <a:cxn ang="0">
                    <a:pos x="268" y="104"/>
                  </a:cxn>
                  <a:cxn ang="0">
                    <a:pos x="278" y="0"/>
                  </a:cxn>
                  <a:cxn ang="0">
                    <a:pos x="350" y="26"/>
                  </a:cxn>
                  <a:cxn ang="0">
                    <a:pos x="382" y="60"/>
                  </a:cxn>
                  <a:cxn ang="0">
                    <a:pos x="300" y="36"/>
                  </a:cxn>
                  <a:cxn ang="0">
                    <a:pos x="294" y="152"/>
                  </a:cxn>
                  <a:cxn ang="0">
                    <a:pos x="158" y="82"/>
                  </a:cxn>
                  <a:cxn ang="0">
                    <a:pos x="130" y="216"/>
                  </a:cxn>
                  <a:cxn ang="0">
                    <a:pos x="20" y="144"/>
                  </a:cxn>
                  <a:cxn ang="0">
                    <a:pos x="0" y="94"/>
                  </a:cxn>
                </a:cxnLst>
                <a:rect l="0" t="0" r="r" b="b"/>
                <a:pathLst>
                  <a:path w="382" h="216">
                    <a:moveTo>
                      <a:pt x="0" y="94"/>
                    </a:moveTo>
                    <a:lnTo>
                      <a:pt x="106" y="162"/>
                    </a:lnTo>
                    <a:lnTo>
                      <a:pt x="140" y="34"/>
                    </a:lnTo>
                    <a:lnTo>
                      <a:pt x="268" y="104"/>
                    </a:lnTo>
                    <a:lnTo>
                      <a:pt x="278" y="0"/>
                    </a:lnTo>
                    <a:lnTo>
                      <a:pt x="350" y="26"/>
                    </a:lnTo>
                    <a:lnTo>
                      <a:pt x="382" y="60"/>
                    </a:lnTo>
                    <a:lnTo>
                      <a:pt x="300" y="36"/>
                    </a:lnTo>
                    <a:lnTo>
                      <a:pt x="294" y="152"/>
                    </a:lnTo>
                    <a:lnTo>
                      <a:pt x="158" y="82"/>
                    </a:lnTo>
                    <a:lnTo>
                      <a:pt x="130" y="216"/>
                    </a:lnTo>
                    <a:lnTo>
                      <a:pt x="20" y="144"/>
                    </a:lnTo>
                    <a:lnTo>
                      <a:pt x="0" y="94"/>
                    </a:lnTo>
                    <a:close/>
                  </a:path>
                </a:pathLst>
              </a:custGeom>
              <a:solidFill>
                <a:srgbClr val="682D77"/>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829" name="Freeform 1041"/>
              <p:cNvSpPr/>
              <p:nvPr/>
            </p:nvSpPr>
            <p:spPr bwMode="auto">
              <a:xfrm>
                <a:off x="4103688" y="2435225"/>
                <a:ext cx="600075" cy="403225"/>
              </a:xfrm>
              <a:custGeom>
                <a:avLst/>
                <a:gdLst/>
                <a:ahLst/>
                <a:cxnLst>
                  <a:cxn ang="0">
                    <a:pos x="0" y="158"/>
                  </a:cxn>
                  <a:cxn ang="0">
                    <a:pos x="94" y="208"/>
                  </a:cxn>
                  <a:cxn ang="0">
                    <a:pos x="116" y="66"/>
                  </a:cxn>
                  <a:cxn ang="0">
                    <a:pos x="256" y="132"/>
                  </a:cxn>
                  <a:cxn ang="0">
                    <a:pos x="264" y="0"/>
                  </a:cxn>
                  <a:cxn ang="0">
                    <a:pos x="342" y="2"/>
                  </a:cxn>
                  <a:cxn ang="0">
                    <a:pos x="378" y="24"/>
                  </a:cxn>
                  <a:cxn ang="0">
                    <a:pos x="288" y="30"/>
                  </a:cxn>
                  <a:cxn ang="0">
                    <a:pos x="286" y="142"/>
                  </a:cxn>
                  <a:cxn ang="0">
                    <a:pos x="260" y="174"/>
                  </a:cxn>
                  <a:cxn ang="0">
                    <a:pos x="136" y="108"/>
                  </a:cxn>
                  <a:cxn ang="0">
                    <a:pos x="124" y="254"/>
                  </a:cxn>
                  <a:cxn ang="0">
                    <a:pos x="34" y="208"/>
                  </a:cxn>
                  <a:cxn ang="0">
                    <a:pos x="0" y="158"/>
                  </a:cxn>
                </a:cxnLst>
                <a:rect l="0" t="0" r="r" b="b"/>
                <a:pathLst>
                  <a:path w="378" h="254">
                    <a:moveTo>
                      <a:pt x="0" y="158"/>
                    </a:moveTo>
                    <a:lnTo>
                      <a:pt x="94" y="208"/>
                    </a:lnTo>
                    <a:lnTo>
                      <a:pt x="116" y="66"/>
                    </a:lnTo>
                    <a:lnTo>
                      <a:pt x="256" y="132"/>
                    </a:lnTo>
                    <a:lnTo>
                      <a:pt x="264" y="0"/>
                    </a:lnTo>
                    <a:lnTo>
                      <a:pt x="342" y="2"/>
                    </a:lnTo>
                    <a:lnTo>
                      <a:pt x="378" y="24"/>
                    </a:lnTo>
                    <a:lnTo>
                      <a:pt x="288" y="30"/>
                    </a:lnTo>
                    <a:lnTo>
                      <a:pt x="286" y="142"/>
                    </a:lnTo>
                    <a:lnTo>
                      <a:pt x="260" y="174"/>
                    </a:lnTo>
                    <a:lnTo>
                      <a:pt x="136" y="108"/>
                    </a:lnTo>
                    <a:lnTo>
                      <a:pt x="124" y="254"/>
                    </a:lnTo>
                    <a:lnTo>
                      <a:pt x="34" y="208"/>
                    </a:lnTo>
                    <a:lnTo>
                      <a:pt x="0" y="158"/>
                    </a:lnTo>
                    <a:close/>
                  </a:path>
                </a:pathLst>
              </a:custGeom>
              <a:solidFill>
                <a:srgbClr val="FFDE3F"/>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830" name="Freeform 1042"/>
              <p:cNvSpPr/>
              <p:nvPr/>
            </p:nvSpPr>
            <p:spPr bwMode="auto">
              <a:xfrm>
                <a:off x="5186363" y="2670175"/>
                <a:ext cx="200025" cy="241300"/>
              </a:xfrm>
              <a:custGeom>
                <a:avLst/>
                <a:gdLst/>
                <a:ahLst/>
                <a:cxnLst>
                  <a:cxn ang="0">
                    <a:pos x="42" y="152"/>
                  </a:cxn>
                  <a:cxn ang="0">
                    <a:pos x="0" y="0"/>
                  </a:cxn>
                  <a:cxn ang="0">
                    <a:pos x="126" y="80"/>
                  </a:cxn>
                  <a:cxn ang="0">
                    <a:pos x="42" y="152"/>
                  </a:cxn>
                </a:cxnLst>
                <a:rect l="0" t="0" r="r" b="b"/>
                <a:pathLst>
                  <a:path w="126" h="152">
                    <a:moveTo>
                      <a:pt x="42" y="152"/>
                    </a:moveTo>
                    <a:lnTo>
                      <a:pt x="0" y="0"/>
                    </a:lnTo>
                    <a:lnTo>
                      <a:pt x="126" y="80"/>
                    </a:lnTo>
                    <a:lnTo>
                      <a:pt x="42" y="152"/>
                    </a:lnTo>
                    <a:close/>
                  </a:path>
                </a:pathLst>
              </a:custGeom>
              <a:solidFill>
                <a:srgbClr val="FFDE6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831" name="Freeform 1043"/>
              <p:cNvSpPr/>
              <p:nvPr/>
            </p:nvSpPr>
            <p:spPr bwMode="auto">
              <a:xfrm>
                <a:off x="5230813" y="2517775"/>
                <a:ext cx="196850" cy="209550"/>
              </a:xfrm>
              <a:custGeom>
                <a:avLst/>
                <a:gdLst/>
                <a:ahLst/>
                <a:cxnLst>
                  <a:cxn ang="0">
                    <a:pos x="0" y="42"/>
                  </a:cxn>
                  <a:cxn ang="0">
                    <a:pos x="124" y="132"/>
                  </a:cxn>
                  <a:cxn ang="0">
                    <a:pos x="92" y="0"/>
                  </a:cxn>
                  <a:cxn ang="0">
                    <a:pos x="92" y="0"/>
                  </a:cxn>
                  <a:cxn ang="0">
                    <a:pos x="52" y="18"/>
                  </a:cxn>
                  <a:cxn ang="0">
                    <a:pos x="22" y="34"/>
                  </a:cxn>
                  <a:cxn ang="0">
                    <a:pos x="0" y="42"/>
                  </a:cxn>
                  <a:cxn ang="0">
                    <a:pos x="0" y="42"/>
                  </a:cxn>
                </a:cxnLst>
                <a:rect l="0" t="0" r="r" b="b"/>
                <a:pathLst>
                  <a:path w="124" h="132">
                    <a:moveTo>
                      <a:pt x="0" y="42"/>
                    </a:moveTo>
                    <a:lnTo>
                      <a:pt x="124" y="132"/>
                    </a:lnTo>
                    <a:lnTo>
                      <a:pt x="92" y="0"/>
                    </a:lnTo>
                    <a:lnTo>
                      <a:pt x="92" y="0"/>
                    </a:lnTo>
                    <a:lnTo>
                      <a:pt x="52" y="18"/>
                    </a:lnTo>
                    <a:lnTo>
                      <a:pt x="22" y="34"/>
                    </a:lnTo>
                    <a:lnTo>
                      <a:pt x="0" y="42"/>
                    </a:lnTo>
                    <a:lnTo>
                      <a:pt x="0" y="42"/>
                    </a:lnTo>
                    <a:close/>
                  </a:path>
                </a:pathLst>
              </a:custGeom>
              <a:solidFill>
                <a:srgbClr val="6D4C2D"/>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832" name="Freeform 1044"/>
              <p:cNvSpPr/>
              <p:nvPr/>
            </p:nvSpPr>
            <p:spPr bwMode="auto">
              <a:xfrm>
                <a:off x="5462588" y="2508250"/>
                <a:ext cx="123825" cy="206375"/>
              </a:xfrm>
              <a:custGeom>
                <a:avLst/>
                <a:gdLst/>
                <a:ahLst/>
                <a:cxnLst>
                  <a:cxn ang="0">
                    <a:pos x="0" y="0"/>
                  </a:cxn>
                  <a:cxn ang="0">
                    <a:pos x="18" y="130"/>
                  </a:cxn>
                  <a:cxn ang="0">
                    <a:pos x="18" y="130"/>
                  </a:cxn>
                  <a:cxn ang="0">
                    <a:pos x="44" y="86"/>
                  </a:cxn>
                  <a:cxn ang="0">
                    <a:pos x="64" y="50"/>
                  </a:cxn>
                  <a:cxn ang="0">
                    <a:pos x="72" y="32"/>
                  </a:cxn>
                  <a:cxn ang="0">
                    <a:pos x="78" y="18"/>
                  </a:cxn>
                  <a:cxn ang="0">
                    <a:pos x="0" y="0"/>
                  </a:cxn>
                </a:cxnLst>
                <a:rect l="0" t="0" r="r" b="b"/>
                <a:pathLst>
                  <a:path w="78" h="130">
                    <a:moveTo>
                      <a:pt x="0" y="0"/>
                    </a:moveTo>
                    <a:lnTo>
                      <a:pt x="18" y="130"/>
                    </a:lnTo>
                    <a:lnTo>
                      <a:pt x="18" y="130"/>
                    </a:lnTo>
                    <a:lnTo>
                      <a:pt x="44" y="86"/>
                    </a:lnTo>
                    <a:lnTo>
                      <a:pt x="64" y="50"/>
                    </a:lnTo>
                    <a:lnTo>
                      <a:pt x="72" y="32"/>
                    </a:lnTo>
                    <a:lnTo>
                      <a:pt x="78" y="18"/>
                    </a:lnTo>
                    <a:lnTo>
                      <a:pt x="0" y="0"/>
                    </a:lnTo>
                    <a:close/>
                  </a:path>
                </a:pathLst>
              </a:custGeom>
              <a:solidFill>
                <a:srgbClr val="E66A47"/>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833" name="Freeform 1045"/>
              <p:cNvSpPr/>
              <p:nvPr/>
            </p:nvSpPr>
            <p:spPr bwMode="auto">
              <a:xfrm>
                <a:off x="5481638" y="2349500"/>
                <a:ext cx="104775" cy="104775"/>
              </a:xfrm>
              <a:custGeom>
                <a:avLst/>
                <a:gdLst/>
                <a:ahLst/>
                <a:cxnLst>
                  <a:cxn ang="0">
                    <a:pos x="42" y="0"/>
                  </a:cxn>
                  <a:cxn ang="0">
                    <a:pos x="66" y="66"/>
                  </a:cxn>
                  <a:cxn ang="0">
                    <a:pos x="0" y="48"/>
                  </a:cxn>
                  <a:cxn ang="0">
                    <a:pos x="42" y="0"/>
                  </a:cxn>
                </a:cxnLst>
                <a:rect l="0" t="0" r="r" b="b"/>
                <a:pathLst>
                  <a:path w="66" h="66">
                    <a:moveTo>
                      <a:pt x="42" y="0"/>
                    </a:moveTo>
                    <a:lnTo>
                      <a:pt x="66" y="66"/>
                    </a:lnTo>
                    <a:lnTo>
                      <a:pt x="0" y="48"/>
                    </a:lnTo>
                    <a:lnTo>
                      <a:pt x="42" y="0"/>
                    </a:lnTo>
                    <a:close/>
                  </a:path>
                </a:pathLst>
              </a:custGeom>
              <a:solidFill>
                <a:srgbClr val="FF81BD"/>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834" name="Freeform 1046"/>
              <p:cNvSpPr/>
              <p:nvPr/>
            </p:nvSpPr>
            <p:spPr bwMode="auto">
              <a:xfrm>
                <a:off x="5592763" y="2298700"/>
                <a:ext cx="66675" cy="142875"/>
              </a:xfrm>
              <a:custGeom>
                <a:avLst/>
                <a:gdLst/>
                <a:ahLst/>
                <a:cxnLst>
                  <a:cxn ang="0">
                    <a:pos x="42" y="2"/>
                  </a:cxn>
                  <a:cxn ang="0">
                    <a:pos x="0" y="0"/>
                  </a:cxn>
                  <a:cxn ang="0">
                    <a:pos x="28" y="90"/>
                  </a:cxn>
                  <a:cxn ang="0">
                    <a:pos x="28" y="90"/>
                  </a:cxn>
                  <a:cxn ang="0">
                    <a:pos x="36" y="50"/>
                  </a:cxn>
                  <a:cxn ang="0">
                    <a:pos x="42" y="20"/>
                  </a:cxn>
                  <a:cxn ang="0">
                    <a:pos x="42" y="2"/>
                  </a:cxn>
                  <a:cxn ang="0">
                    <a:pos x="42" y="2"/>
                  </a:cxn>
                </a:cxnLst>
                <a:rect l="0" t="0" r="r" b="b"/>
                <a:pathLst>
                  <a:path w="42" h="90">
                    <a:moveTo>
                      <a:pt x="42" y="2"/>
                    </a:moveTo>
                    <a:lnTo>
                      <a:pt x="0" y="0"/>
                    </a:lnTo>
                    <a:lnTo>
                      <a:pt x="28" y="90"/>
                    </a:lnTo>
                    <a:lnTo>
                      <a:pt x="28" y="90"/>
                    </a:lnTo>
                    <a:lnTo>
                      <a:pt x="36" y="50"/>
                    </a:lnTo>
                    <a:lnTo>
                      <a:pt x="42" y="20"/>
                    </a:lnTo>
                    <a:lnTo>
                      <a:pt x="42" y="2"/>
                    </a:lnTo>
                    <a:lnTo>
                      <a:pt x="42" y="2"/>
                    </a:lnTo>
                    <a:close/>
                  </a:path>
                </a:pathLst>
              </a:custGeom>
              <a:solidFill>
                <a:srgbClr val="79B362"/>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835" name="Freeform 1047"/>
              <p:cNvSpPr/>
              <p:nvPr/>
            </p:nvSpPr>
            <p:spPr bwMode="auto">
              <a:xfrm>
                <a:off x="5611813" y="2187575"/>
                <a:ext cx="41275" cy="53975"/>
              </a:xfrm>
              <a:custGeom>
                <a:avLst/>
                <a:gdLst/>
                <a:ahLst/>
                <a:cxnLst>
                  <a:cxn ang="0">
                    <a:pos x="16" y="0"/>
                  </a:cxn>
                  <a:cxn ang="0">
                    <a:pos x="0" y="34"/>
                  </a:cxn>
                  <a:cxn ang="0">
                    <a:pos x="26" y="30"/>
                  </a:cxn>
                  <a:cxn ang="0">
                    <a:pos x="16" y="0"/>
                  </a:cxn>
                </a:cxnLst>
                <a:rect l="0" t="0" r="r" b="b"/>
                <a:pathLst>
                  <a:path w="26" h="34">
                    <a:moveTo>
                      <a:pt x="16" y="0"/>
                    </a:moveTo>
                    <a:lnTo>
                      <a:pt x="0" y="34"/>
                    </a:lnTo>
                    <a:lnTo>
                      <a:pt x="26" y="30"/>
                    </a:lnTo>
                    <a:lnTo>
                      <a:pt x="16" y="0"/>
                    </a:lnTo>
                    <a:close/>
                  </a:path>
                </a:pathLst>
              </a:custGeom>
              <a:solidFill>
                <a:srgbClr val="79B3C2"/>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836" name="Freeform 1048"/>
              <p:cNvSpPr/>
              <p:nvPr/>
            </p:nvSpPr>
            <p:spPr bwMode="auto">
              <a:xfrm>
                <a:off x="4367213" y="1631950"/>
                <a:ext cx="381000" cy="473075"/>
              </a:xfrm>
              <a:custGeom>
                <a:avLst/>
                <a:gdLst/>
                <a:ahLst/>
                <a:cxnLst>
                  <a:cxn ang="0">
                    <a:pos x="232" y="280"/>
                  </a:cxn>
                  <a:cxn ang="0">
                    <a:pos x="202" y="258"/>
                  </a:cxn>
                  <a:cxn ang="0">
                    <a:pos x="174" y="238"/>
                  </a:cxn>
                  <a:cxn ang="0">
                    <a:pos x="160" y="226"/>
                  </a:cxn>
                  <a:cxn ang="0">
                    <a:pos x="128" y="182"/>
                  </a:cxn>
                  <a:cxn ang="0">
                    <a:pos x="118" y="164"/>
                  </a:cxn>
                  <a:cxn ang="0">
                    <a:pos x="104" y="126"/>
                  </a:cxn>
                  <a:cxn ang="0">
                    <a:pos x="98" y="106"/>
                  </a:cxn>
                  <a:cxn ang="0">
                    <a:pos x="98" y="88"/>
                  </a:cxn>
                  <a:cxn ang="0">
                    <a:pos x="104" y="70"/>
                  </a:cxn>
                  <a:cxn ang="0">
                    <a:pos x="112" y="62"/>
                  </a:cxn>
                  <a:cxn ang="0">
                    <a:pos x="124" y="44"/>
                  </a:cxn>
                  <a:cxn ang="0">
                    <a:pos x="124" y="34"/>
                  </a:cxn>
                  <a:cxn ang="0">
                    <a:pos x="118" y="30"/>
                  </a:cxn>
                  <a:cxn ang="0">
                    <a:pos x="110" y="32"/>
                  </a:cxn>
                  <a:cxn ang="0">
                    <a:pos x="90" y="48"/>
                  </a:cxn>
                  <a:cxn ang="0">
                    <a:pos x="86" y="42"/>
                  </a:cxn>
                  <a:cxn ang="0">
                    <a:pos x="84" y="22"/>
                  </a:cxn>
                  <a:cxn ang="0">
                    <a:pos x="80" y="8"/>
                  </a:cxn>
                  <a:cxn ang="0">
                    <a:pos x="72" y="0"/>
                  </a:cxn>
                  <a:cxn ang="0">
                    <a:pos x="68" y="0"/>
                  </a:cxn>
                  <a:cxn ang="0">
                    <a:pos x="62" y="10"/>
                  </a:cxn>
                  <a:cxn ang="0">
                    <a:pos x="60" y="34"/>
                  </a:cxn>
                  <a:cxn ang="0">
                    <a:pos x="58" y="44"/>
                  </a:cxn>
                  <a:cxn ang="0">
                    <a:pos x="50" y="32"/>
                  </a:cxn>
                  <a:cxn ang="0">
                    <a:pos x="40" y="22"/>
                  </a:cxn>
                  <a:cxn ang="0">
                    <a:pos x="26" y="14"/>
                  </a:cxn>
                  <a:cxn ang="0">
                    <a:pos x="20" y="16"/>
                  </a:cxn>
                  <a:cxn ang="0">
                    <a:pos x="16" y="26"/>
                  </a:cxn>
                  <a:cxn ang="0">
                    <a:pos x="22" y="38"/>
                  </a:cxn>
                  <a:cxn ang="0">
                    <a:pos x="36" y="60"/>
                  </a:cxn>
                  <a:cxn ang="0">
                    <a:pos x="26" y="58"/>
                  </a:cxn>
                  <a:cxn ang="0">
                    <a:pos x="10" y="54"/>
                  </a:cxn>
                  <a:cxn ang="0">
                    <a:pos x="2" y="58"/>
                  </a:cxn>
                  <a:cxn ang="0">
                    <a:pos x="0" y="62"/>
                  </a:cxn>
                  <a:cxn ang="0">
                    <a:pos x="2" y="70"/>
                  </a:cxn>
                  <a:cxn ang="0">
                    <a:pos x="22" y="80"/>
                  </a:cxn>
                  <a:cxn ang="0">
                    <a:pos x="30" y="82"/>
                  </a:cxn>
                  <a:cxn ang="0">
                    <a:pos x="12" y="88"/>
                  </a:cxn>
                  <a:cxn ang="0">
                    <a:pos x="8" y="94"/>
                  </a:cxn>
                  <a:cxn ang="0">
                    <a:pos x="10" y="100"/>
                  </a:cxn>
                  <a:cxn ang="0">
                    <a:pos x="20" y="104"/>
                  </a:cxn>
                  <a:cxn ang="0">
                    <a:pos x="26" y="104"/>
                  </a:cxn>
                  <a:cxn ang="0">
                    <a:pos x="48" y="108"/>
                  </a:cxn>
                  <a:cxn ang="0">
                    <a:pos x="54" y="106"/>
                  </a:cxn>
                  <a:cxn ang="0">
                    <a:pos x="70" y="144"/>
                  </a:cxn>
                  <a:cxn ang="0">
                    <a:pos x="80" y="164"/>
                  </a:cxn>
                  <a:cxn ang="0">
                    <a:pos x="92" y="184"/>
                  </a:cxn>
                  <a:cxn ang="0">
                    <a:pos x="118" y="220"/>
                  </a:cxn>
                  <a:cxn ang="0">
                    <a:pos x="136" y="238"/>
                  </a:cxn>
                  <a:cxn ang="0">
                    <a:pos x="158" y="260"/>
                  </a:cxn>
                  <a:cxn ang="0">
                    <a:pos x="182" y="278"/>
                  </a:cxn>
                  <a:cxn ang="0">
                    <a:pos x="210" y="292"/>
                  </a:cxn>
                  <a:cxn ang="0">
                    <a:pos x="240" y="298"/>
                  </a:cxn>
                </a:cxnLst>
                <a:rect l="0" t="0" r="r" b="b"/>
                <a:pathLst>
                  <a:path w="240" h="298">
                    <a:moveTo>
                      <a:pt x="232" y="280"/>
                    </a:moveTo>
                    <a:lnTo>
                      <a:pt x="232" y="280"/>
                    </a:lnTo>
                    <a:lnTo>
                      <a:pt x="218" y="268"/>
                    </a:lnTo>
                    <a:lnTo>
                      <a:pt x="202" y="258"/>
                    </a:lnTo>
                    <a:lnTo>
                      <a:pt x="188" y="250"/>
                    </a:lnTo>
                    <a:lnTo>
                      <a:pt x="174" y="238"/>
                    </a:lnTo>
                    <a:lnTo>
                      <a:pt x="174" y="238"/>
                    </a:lnTo>
                    <a:lnTo>
                      <a:pt x="160" y="226"/>
                    </a:lnTo>
                    <a:lnTo>
                      <a:pt x="150" y="212"/>
                    </a:lnTo>
                    <a:lnTo>
                      <a:pt x="128" y="182"/>
                    </a:lnTo>
                    <a:lnTo>
                      <a:pt x="128" y="182"/>
                    </a:lnTo>
                    <a:lnTo>
                      <a:pt x="118" y="164"/>
                    </a:lnTo>
                    <a:lnTo>
                      <a:pt x="110" y="146"/>
                    </a:lnTo>
                    <a:lnTo>
                      <a:pt x="104" y="126"/>
                    </a:lnTo>
                    <a:lnTo>
                      <a:pt x="98" y="106"/>
                    </a:lnTo>
                    <a:lnTo>
                      <a:pt x="98" y="106"/>
                    </a:lnTo>
                    <a:lnTo>
                      <a:pt x="98" y="96"/>
                    </a:lnTo>
                    <a:lnTo>
                      <a:pt x="98" y="88"/>
                    </a:lnTo>
                    <a:lnTo>
                      <a:pt x="100" y="78"/>
                    </a:lnTo>
                    <a:lnTo>
                      <a:pt x="104" y="70"/>
                    </a:lnTo>
                    <a:lnTo>
                      <a:pt x="104" y="70"/>
                    </a:lnTo>
                    <a:lnTo>
                      <a:pt x="112" y="62"/>
                    </a:lnTo>
                    <a:lnTo>
                      <a:pt x="120" y="50"/>
                    </a:lnTo>
                    <a:lnTo>
                      <a:pt x="124" y="44"/>
                    </a:lnTo>
                    <a:lnTo>
                      <a:pt x="124" y="38"/>
                    </a:lnTo>
                    <a:lnTo>
                      <a:pt x="124" y="34"/>
                    </a:lnTo>
                    <a:lnTo>
                      <a:pt x="118" y="30"/>
                    </a:lnTo>
                    <a:lnTo>
                      <a:pt x="118" y="30"/>
                    </a:lnTo>
                    <a:lnTo>
                      <a:pt x="114" y="30"/>
                    </a:lnTo>
                    <a:lnTo>
                      <a:pt x="110" y="32"/>
                    </a:lnTo>
                    <a:lnTo>
                      <a:pt x="102" y="36"/>
                    </a:lnTo>
                    <a:lnTo>
                      <a:pt x="90" y="48"/>
                    </a:lnTo>
                    <a:lnTo>
                      <a:pt x="90" y="48"/>
                    </a:lnTo>
                    <a:lnTo>
                      <a:pt x="86" y="42"/>
                    </a:lnTo>
                    <a:lnTo>
                      <a:pt x="86" y="34"/>
                    </a:lnTo>
                    <a:lnTo>
                      <a:pt x="84" y="22"/>
                    </a:lnTo>
                    <a:lnTo>
                      <a:pt x="84" y="22"/>
                    </a:lnTo>
                    <a:lnTo>
                      <a:pt x="80" y="8"/>
                    </a:lnTo>
                    <a:lnTo>
                      <a:pt x="76" y="2"/>
                    </a:lnTo>
                    <a:lnTo>
                      <a:pt x="72" y="0"/>
                    </a:lnTo>
                    <a:lnTo>
                      <a:pt x="72" y="0"/>
                    </a:lnTo>
                    <a:lnTo>
                      <a:pt x="68" y="0"/>
                    </a:lnTo>
                    <a:lnTo>
                      <a:pt x="64" y="4"/>
                    </a:lnTo>
                    <a:lnTo>
                      <a:pt x="62" y="10"/>
                    </a:lnTo>
                    <a:lnTo>
                      <a:pt x="60" y="18"/>
                    </a:lnTo>
                    <a:lnTo>
                      <a:pt x="60" y="34"/>
                    </a:lnTo>
                    <a:lnTo>
                      <a:pt x="58" y="44"/>
                    </a:lnTo>
                    <a:lnTo>
                      <a:pt x="58" y="44"/>
                    </a:lnTo>
                    <a:lnTo>
                      <a:pt x="56" y="40"/>
                    </a:lnTo>
                    <a:lnTo>
                      <a:pt x="50" y="32"/>
                    </a:lnTo>
                    <a:lnTo>
                      <a:pt x="40" y="22"/>
                    </a:lnTo>
                    <a:lnTo>
                      <a:pt x="40" y="22"/>
                    </a:lnTo>
                    <a:lnTo>
                      <a:pt x="30" y="16"/>
                    </a:lnTo>
                    <a:lnTo>
                      <a:pt x="26" y="14"/>
                    </a:lnTo>
                    <a:lnTo>
                      <a:pt x="20" y="16"/>
                    </a:lnTo>
                    <a:lnTo>
                      <a:pt x="20" y="16"/>
                    </a:lnTo>
                    <a:lnTo>
                      <a:pt x="16" y="20"/>
                    </a:lnTo>
                    <a:lnTo>
                      <a:pt x="16" y="26"/>
                    </a:lnTo>
                    <a:lnTo>
                      <a:pt x="18" y="32"/>
                    </a:lnTo>
                    <a:lnTo>
                      <a:pt x="22" y="38"/>
                    </a:lnTo>
                    <a:lnTo>
                      <a:pt x="30" y="50"/>
                    </a:lnTo>
                    <a:lnTo>
                      <a:pt x="36" y="60"/>
                    </a:lnTo>
                    <a:lnTo>
                      <a:pt x="36" y="60"/>
                    </a:lnTo>
                    <a:lnTo>
                      <a:pt x="26" y="58"/>
                    </a:lnTo>
                    <a:lnTo>
                      <a:pt x="16" y="54"/>
                    </a:lnTo>
                    <a:lnTo>
                      <a:pt x="10" y="54"/>
                    </a:lnTo>
                    <a:lnTo>
                      <a:pt x="4" y="54"/>
                    </a:lnTo>
                    <a:lnTo>
                      <a:pt x="2" y="58"/>
                    </a:lnTo>
                    <a:lnTo>
                      <a:pt x="0" y="62"/>
                    </a:lnTo>
                    <a:lnTo>
                      <a:pt x="0" y="62"/>
                    </a:lnTo>
                    <a:lnTo>
                      <a:pt x="0" y="66"/>
                    </a:lnTo>
                    <a:lnTo>
                      <a:pt x="2" y="70"/>
                    </a:lnTo>
                    <a:lnTo>
                      <a:pt x="12" y="76"/>
                    </a:lnTo>
                    <a:lnTo>
                      <a:pt x="22" y="80"/>
                    </a:lnTo>
                    <a:lnTo>
                      <a:pt x="30" y="82"/>
                    </a:lnTo>
                    <a:lnTo>
                      <a:pt x="30" y="82"/>
                    </a:lnTo>
                    <a:lnTo>
                      <a:pt x="18" y="86"/>
                    </a:lnTo>
                    <a:lnTo>
                      <a:pt x="12" y="88"/>
                    </a:lnTo>
                    <a:lnTo>
                      <a:pt x="8" y="94"/>
                    </a:lnTo>
                    <a:lnTo>
                      <a:pt x="8" y="94"/>
                    </a:lnTo>
                    <a:lnTo>
                      <a:pt x="8" y="96"/>
                    </a:lnTo>
                    <a:lnTo>
                      <a:pt x="10" y="100"/>
                    </a:lnTo>
                    <a:lnTo>
                      <a:pt x="14" y="102"/>
                    </a:lnTo>
                    <a:lnTo>
                      <a:pt x="20" y="104"/>
                    </a:lnTo>
                    <a:lnTo>
                      <a:pt x="26" y="104"/>
                    </a:lnTo>
                    <a:lnTo>
                      <a:pt x="26" y="104"/>
                    </a:lnTo>
                    <a:lnTo>
                      <a:pt x="40" y="108"/>
                    </a:lnTo>
                    <a:lnTo>
                      <a:pt x="48" y="108"/>
                    </a:lnTo>
                    <a:lnTo>
                      <a:pt x="54" y="106"/>
                    </a:lnTo>
                    <a:lnTo>
                      <a:pt x="54" y="106"/>
                    </a:lnTo>
                    <a:lnTo>
                      <a:pt x="64" y="124"/>
                    </a:lnTo>
                    <a:lnTo>
                      <a:pt x="70" y="144"/>
                    </a:lnTo>
                    <a:lnTo>
                      <a:pt x="70" y="144"/>
                    </a:lnTo>
                    <a:lnTo>
                      <a:pt x="80" y="164"/>
                    </a:lnTo>
                    <a:lnTo>
                      <a:pt x="92" y="184"/>
                    </a:lnTo>
                    <a:lnTo>
                      <a:pt x="92" y="184"/>
                    </a:lnTo>
                    <a:lnTo>
                      <a:pt x="104" y="202"/>
                    </a:lnTo>
                    <a:lnTo>
                      <a:pt x="118" y="220"/>
                    </a:lnTo>
                    <a:lnTo>
                      <a:pt x="118" y="220"/>
                    </a:lnTo>
                    <a:lnTo>
                      <a:pt x="136" y="238"/>
                    </a:lnTo>
                    <a:lnTo>
                      <a:pt x="136" y="238"/>
                    </a:lnTo>
                    <a:lnTo>
                      <a:pt x="158" y="260"/>
                    </a:lnTo>
                    <a:lnTo>
                      <a:pt x="170" y="270"/>
                    </a:lnTo>
                    <a:lnTo>
                      <a:pt x="182" y="278"/>
                    </a:lnTo>
                    <a:lnTo>
                      <a:pt x="196" y="286"/>
                    </a:lnTo>
                    <a:lnTo>
                      <a:pt x="210" y="292"/>
                    </a:lnTo>
                    <a:lnTo>
                      <a:pt x="224" y="296"/>
                    </a:lnTo>
                    <a:lnTo>
                      <a:pt x="240" y="298"/>
                    </a:lnTo>
                    <a:lnTo>
                      <a:pt x="232" y="280"/>
                    </a:lnTo>
                    <a:close/>
                  </a:path>
                </a:pathLst>
              </a:custGeom>
              <a:solidFill>
                <a:srgbClr val="FF3D88"/>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837" name="Freeform 1049"/>
              <p:cNvSpPr/>
              <p:nvPr/>
            </p:nvSpPr>
            <p:spPr bwMode="auto">
              <a:xfrm>
                <a:off x="4367213" y="1631950"/>
                <a:ext cx="381000" cy="473075"/>
              </a:xfrm>
              <a:custGeom>
                <a:avLst/>
                <a:gdLst/>
                <a:ahLst/>
                <a:cxnLst>
                  <a:cxn ang="0">
                    <a:pos x="232" y="280"/>
                  </a:cxn>
                  <a:cxn ang="0">
                    <a:pos x="202" y="258"/>
                  </a:cxn>
                  <a:cxn ang="0">
                    <a:pos x="174" y="238"/>
                  </a:cxn>
                  <a:cxn ang="0">
                    <a:pos x="160" y="226"/>
                  </a:cxn>
                  <a:cxn ang="0">
                    <a:pos x="128" y="182"/>
                  </a:cxn>
                  <a:cxn ang="0">
                    <a:pos x="118" y="164"/>
                  </a:cxn>
                  <a:cxn ang="0">
                    <a:pos x="104" y="126"/>
                  </a:cxn>
                  <a:cxn ang="0">
                    <a:pos x="98" y="106"/>
                  </a:cxn>
                  <a:cxn ang="0">
                    <a:pos x="98" y="88"/>
                  </a:cxn>
                  <a:cxn ang="0">
                    <a:pos x="104" y="70"/>
                  </a:cxn>
                  <a:cxn ang="0">
                    <a:pos x="112" y="62"/>
                  </a:cxn>
                  <a:cxn ang="0">
                    <a:pos x="124" y="44"/>
                  </a:cxn>
                  <a:cxn ang="0">
                    <a:pos x="124" y="34"/>
                  </a:cxn>
                  <a:cxn ang="0">
                    <a:pos x="118" y="30"/>
                  </a:cxn>
                  <a:cxn ang="0">
                    <a:pos x="110" y="32"/>
                  </a:cxn>
                  <a:cxn ang="0">
                    <a:pos x="90" y="48"/>
                  </a:cxn>
                  <a:cxn ang="0">
                    <a:pos x="86" y="42"/>
                  </a:cxn>
                  <a:cxn ang="0">
                    <a:pos x="84" y="22"/>
                  </a:cxn>
                  <a:cxn ang="0">
                    <a:pos x="80" y="8"/>
                  </a:cxn>
                  <a:cxn ang="0">
                    <a:pos x="72" y="0"/>
                  </a:cxn>
                  <a:cxn ang="0">
                    <a:pos x="68" y="0"/>
                  </a:cxn>
                  <a:cxn ang="0">
                    <a:pos x="62" y="10"/>
                  </a:cxn>
                  <a:cxn ang="0">
                    <a:pos x="60" y="34"/>
                  </a:cxn>
                  <a:cxn ang="0">
                    <a:pos x="58" y="44"/>
                  </a:cxn>
                  <a:cxn ang="0">
                    <a:pos x="50" y="32"/>
                  </a:cxn>
                  <a:cxn ang="0">
                    <a:pos x="40" y="22"/>
                  </a:cxn>
                  <a:cxn ang="0">
                    <a:pos x="26" y="14"/>
                  </a:cxn>
                  <a:cxn ang="0">
                    <a:pos x="20" y="16"/>
                  </a:cxn>
                  <a:cxn ang="0">
                    <a:pos x="16" y="26"/>
                  </a:cxn>
                  <a:cxn ang="0">
                    <a:pos x="22" y="38"/>
                  </a:cxn>
                  <a:cxn ang="0">
                    <a:pos x="36" y="60"/>
                  </a:cxn>
                  <a:cxn ang="0">
                    <a:pos x="26" y="58"/>
                  </a:cxn>
                  <a:cxn ang="0">
                    <a:pos x="10" y="54"/>
                  </a:cxn>
                  <a:cxn ang="0">
                    <a:pos x="2" y="58"/>
                  </a:cxn>
                  <a:cxn ang="0">
                    <a:pos x="0" y="62"/>
                  </a:cxn>
                  <a:cxn ang="0">
                    <a:pos x="2" y="70"/>
                  </a:cxn>
                  <a:cxn ang="0">
                    <a:pos x="22" y="80"/>
                  </a:cxn>
                  <a:cxn ang="0">
                    <a:pos x="30" y="82"/>
                  </a:cxn>
                  <a:cxn ang="0">
                    <a:pos x="12" y="88"/>
                  </a:cxn>
                  <a:cxn ang="0">
                    <a:pos x="8" y="94"/>
                  </a:cxn>
                  <a:cxn ang="0">
                    <a:pos x="10" y="100"/>
                  </a:cxn>
                  <a:cxn ang="0">
                    <a:pos x="20" y="104"/>
                  </a:cxn>
                  <a:cxn ang="0">
                    <a:pos x="26" y="104"/>
                  </a:cxn>
                  <a:cxn ang="0">
                    <a:pos x="48" y="108"/>
                  </a:cxn>
                  <a:cxn ang="0">
                    <a:pos x="54" y="106"/>
                  </a:cxn>
                  <a:cxn ang="0">
                    <a:pos x="70" y="144"/>
                  </a:cxn>
                  <a:cxn ang="0">
                    <a:pos x="80" y="164"/>
                  </a:cxn>
                  <a:cxn ang="0">
                    <a:pos x="92" y="184"/>
                  </a:cxn>
                  <a:cxn ang="0">
                    <a:pos x="118" y="220"/>
                  </a:cxn>
                  <a:cxn ang="0">
                    <a:pos x="136" y="238"/>
                  </a:cxn>
                  <a:cxn ang="0">
                    <a:pos x="158" y="260"/>
                  </a:cxn>
                  <a:cxn ang="0">
                    <a:pos x="182" y="278"/>
                  </a:cxn>
                  <a:cxn ang="0">
                    <a:pos x="210" y="292"/>
                  </a:cxn>
                  <a:cxn ang="0">
                    <a:pos x="240" y="298"/>
                  </a:cxn>
                </a:cxnLst>
                <a:rect l="0" t="0" r="r" b="b"/>
                <a:pathLst>
                  <a:path w="240" h="298">
                    <a:moveTo>
                      <a:pt x="232" y="280"/>
                    </a:moveTo>
                    <a:lnTo>
                      <a:pt x="232" y="280"/>
                    </a:lnTo>
                    <a:lnTo>
                      <a:pt x="218" y="268"/>
                    </a:lnTo>
                    <a:lnTo>
                      <a:pt x="202" y="258"/>
                    </a:lnTo>
                    <a:lnTo>
                      <a:pt x="188" y="250"/>
                    </a:lnTo>
                    <a:lnTo>
                      <a:pt x="174" y="238"/>
                    </a:lnTo>
                    <a:lnTo>
                      <a:pt x="174" y="238"/>
                    </a:lnTo>
                    <a:lnTo>
                      <a:pt x="160" y="226"/>
                    </a:lnTo>
                    <a:lnTo>
                      <a:pt x="150" y="212"/>
                    </a:lnTo>
                    <a:lnTo>
                      <a:pt x="128" y="182"/>
                    </a:lnTo>
                    <a:lnTo>
                      <a:pt x="128" y="182"/>
                    </a:lnTo>
                    <a:lnTo>
                      <a:pt x="118" y="164"/>
                    </a:lnTo>
                    <a:lnTo>
                      <a:pt x="110" y="146"/>
                    </a:lnTo>
                    <a:lnTo>
                      <a:pt x="104" y="126"/>
                    </a:lnTo>
                    <a:lnTo>
                      <a:pt x="98" y="106"/>
                    </a:lnTo>
                    <a:lnTo>
                      <a:pt x="98" y="106"/>
                    </a:lnTo>
                    <a:lnTo>
                      <a:pt x="98" y="96"/>
                    </a:lnTo>
                    <a:lnTo>
                      <a:pt x="98" y="88"/>
                    </a:lnTo>
                    <a:lnTo>
                      <a:pt x="100" y="78"/>
                    </a:lnTo>
                    <a:lnTo>
                      <a:pt x="104" y="70"/>
                    </a:lnTo>
                    <a:lnTo>
                      <a:pt x="104" y="70"/>
                    </a:lnTo>
                    <a:lnTo>
                      <a:pt x="112" y="62"/>
                    </a:lnTo>
                    <a:lnTo>
                      <a:pt x="120" y="50"/>
                    </a:lnTo>
                    <a:lnTo>
                      <a:pt x="124" y="44"/>
                    </a:lnTo>
                    <a:lnTo>
                      <a:pt x="124" y="38"/>
                    </a:lnTo>
                    <a:lnTo>
                      <a:pt x="124" y="34"/>
                    </a:lnTo>
                    <a:lnTo>
                      <a:pt x="118" y="30"/>
                    </a:lnTo>
                    <a:lnTo>
                      <a:pt x="118" y="30"/>
                    </a:lnTo>
                    <a:lnTo>
                      <a:pt x="114" y="30"/>
                    </a:lnTo>
                    <a:lnTo>
                      <a:pt x="110" y="32"/>
                    </a:lnTo>
                    <a:lnTo>
                      <a:pt x="102" y="36"/>
                    </a:lnTo>
                    <a:lnTo>
                      <a:pt x="90" y="48"/>
                    </a:lnTo>
                    <a:lnTo>
                      <a:pt x="90" y="48"/>
                    </a:lnTo>
                    <a:lnTo>
                      <a:pt x="86" y="42"/>
                    </a:lnTo>
                    <a:lnTo>
                      <a:pt x="86" y="34"/>
                    </a:lnTo>
                    <a:lnTo>
                      <a:pt x="84" y="22"/>
                    </a:lnTo>
                    <a:lnTo>
                      <a:pt x="84" y="22"/>
                    </a:lnTo>
                    <a:lnTo>
                      <a:pt x="80" y="8"/>
                    </a:lnTo>
                    <a:lnTo>
                      <a:pt x="76" y="2"/>
                    </a:lnTo>
                    <a:lnTo>
                      <a:pt x="72" y="0"/>
                    </a:lnTo>
                    <a:lnTo>
                      <a:pt x="72" y="0"/>
                    </a:lnTo>
                    <a:lnTo>
                      <a:pt x="68" y="0"/>
                    </a:lnTo>
                    <a:lnTo>
                      <a:pt x="64" y="4"/>
                    </a:lnTo>
                    <a:lnTo>
                      <a:pt x="62" y="10"/>
                    </a:lnTo>
                    <a:lnTo>
                      <a:pt x="60" y="18"/>
                    </a:lnTo>
                    <a:lnTo>
                      <a:pt x="60" y="34"/>
                    </a:lnTo>
                    <a:lnTo>
                      <a:pt x="58" y="44"/>
                    </a:lnTo>
                    <a:lnTo>
                      <a:pt x="58" y="44"/>
                    </a:lnTo>
                    <a:lnTo>
                      <a:pt x="56" y="40"/>
                    </a:lnTo>
                    <a:lnTo>
                      <a:pt x="50" y="32"/>
                    </a:lnTo>
                    <a:lnTo>
                      <a:pt x="40" y="22"/>
                    </a:lnTo>
                    <a:lnTo>
                      <a:pt x="40" y="22"/>
                    </a:lnTo>
                    <a:lnTo>
                      <a:pt x="30" y="16"/>
                    </a:lnTo>
                    <a:lnTo>
                      <a:pt x="26" y="14"/>
                    </a:lnTo>
                    <a:lnTo>
                      <a:pt x="20" y="16"/>
                    </a:lnTo>
                    <a:lnTo>
                      <a:pt x="20" y="16"/>
                    </a:lnTo>
                    <a:lnTo>
                      <a:pt x="16" y="20"/>
                    </a:lnTo>
                    <a:lnTo>
                      <a:pt x="16" y="26"/>
                    </a:lnTo>
                    <a:lnTo>
                      <a:pt x="18" y="32"/>
                    </a:lnTo>
                    <a:lnTo>
                      <a:pt x="22" y="38"/>
                    </a:lnTo>
                    <a:lnTo>
                      <a:pt x="30" y="50"/>
                    </a:lnTo>
                    <a:lnTo>
                      <a:pt x="36" y="60"/>
                    </a:lnTo>
                    <a:lnTo>
                      <a:pt x="36" y="60"/>
                    </a:lnTo>
                    <a:lnTo>
                      <a:pt x="26" y="58"/>
                    </a:lnTo>
                    <a:lnTo>
                      <a:pt x="16" y="54"/>
                    </a:lnTo>
                    <a:lnTo>
                      <a:pt x="10" y="54"/>
                    </a:lnTo>
                    <a:lnTo>
                      <a:pt x="4" y="54"/>
                    </a:lnTo>
                    <a:lnTo>
                      <a:pt x="2" y="58"/>
                    </a:lnTo>
                    <a:lnTo>
                      <a:pt x="0" y="62"/>
                    </a:lnTo>
                    <a:lnTo>
                      <a:pt x="0" y="62"/>
                    </a:lnTo>
                    <a:lnTo>
                      <a:pt x="0" y="66"/>
                    </a:lnTo>
                    <a:lnTo>
                      <a:pt x="2" y="70"/>
                    </a:lnTo>
                    <a:lnTo>
                      <a:pt x="12" y="76"/>
                    </a:lnTo>
                    <a:lnTo>
                      <a:pt x="22" y="80"/>
                    </a:lnTo>
                    <a:lnTo>
                      <a:pt x="30" y="82"/>
                    </a:lnTo>
                    <a:lnTo>
                      <a:pt x="30" y="82"/>
                    </a:lnTo>
                    <a:lnTo>
                      <a:pt x="18" y="86"/>
                    </a:lnTo>
                    <a:lnTo>
                      <a:pt x="12" y="88"/>
                    </a:lnTo>
                    <a:lnTo>
                      <a:pt x="8" y="94"/>
                    </a:lnTo>
                    <a:lnTo>
                      <a:pt x="8" y="94"/>
                    </a:lnTo>
                    <a:lnTo>
                      <a:pt x="8" y="96"/>
                    </a:lnTo>
                    <a:lnTo>
                      <a:pt x="10" y="100"/>
                    </a:lnTo>
                    <a:lnTo>
                      <a:pt x="14" y="102"/>
                    </a:lnTo>
                    <a:lnTo>
                      <a:pt x="20" y="104"/>
                    </a:lnTo>
                    <a:lnTo>
                      <a:pt x="26" y="104"/>
                    </a:lnTo>
                    <a:lnTo>
                      <a:pt x="26" y="104"/>
                    </a:lnTo>
                    <a:lnTo>
                      <a:pt x="40" y="108"/>
                    </a:lnTo>
                    <a:lnTo>
                      <a:pt x="48" y="108"/>
                    </a:lnTo>
                    <a:lnTo>
                      <a:pt x="54" y="106"/>
                    </a:lnTo>
                    <a:lnTo>
                      <a:pt x="54" y="106"/>
                    </a:lnTo>
                    <a:lnTo>
                      <a:pt x="64" y="124"/>
                    </a:lnTo>
                    <a:lnTo>
                      <a:pt x="70" y="144"/>
                    </a:lnTo>
                    <a:lnTo>
                      <a:pt x="70" y="144"/>
                    </a:lnTo>
                    <a:lnTo>
                      <a:pt x="80" y="164"/>
                    </a:lnTo>
                    <a:lnTo>
                      <a:pt x="92" y="184"/>
                    </a:lnTo>
                    <a:lnTo>
                      <a:pt x="92" y="184"/>
                    </a:lnTo>
                    <a:lnTo>
                      <a:pt x="104" y="202"/>
                    </a:lnTo>
                    <a:lnTo>
                      <a:pt x="118" y="220"/>
                    </a:lnTo>
                    <a:lnTo>
                      <a:pt x="118" y="220"/>
                    </a:lnTo>
                    <a:lnTo>
                      <a:pt x="136" y="238"/>
                    </a:lnTo>
                    <a:lnTo>
                      <a:pt x="136" y="238"/>
                    </a:lnTo>
                    <a:lnTo>
                      <a:pt x="158" y="260"/>
                    </a:lnTo>
                    <a:lnTo>
                      <a:pt x="170" y="270"/>
                    </a:lnTo>
                    <a:lnTo>
                      <a:pt x="182" y="278"/>
                    </a:lnTo>
                    <a:lnTo>
                      <a:pt x="196" y="286"/>
                    </a:lnTo>
                    <a:lnTo>
                      <a:pt x="210" y="292"/>
                    </a:lnTo>
                    <a:lnTo>
                      <a:pt x="224" y="296"/>
                    </a:lnTo>
                    <a:lnTo>
                      <a:pt x="240" y="298"/>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838" name="Freeform 1050"/>
              <p:cNvSpPr/>
              <p:nvPr/>
            </p:nvSpPr>
            <p:spPr bwMode="auto">
              <a:xfrm>
                <a:off x="4691063" y="1765300"/>
                <a:ext cx="530225" cy="720725"/>
              </a:xfrm>
              <a:custGeom>
                <a:avLst/>
                <a:gdLst/>
                <a:ahLst/>
                <a:cxnLst>
                  <a:cxn ang="0">
                    <a:pos x="4" y="420"/>
                  </a:cxn>
                  <a:cxn ang="0">
                    <a:pos x="4" y="420"/>
                  </a:cxn>
                  <a:cxn ang="0">
                    <a:pos x="8" y="390"/>
                  </a:cxn>
                  <a:cxn ang="0">
                    <a:pos x="12" y="358"/>
                  </a:cxn>
                  <a:cxn ang="0">
                    <a:pos x="14" y="326"/>
                  </a:cxn>
                  <a:cxn ang="0">
                    <a:pos x="12" y="296"/>
                  </a:cxn>
                  <a:cxn ang="0">
                    <a:pos x="12" y="296"/>
                  </a:cxn>
                  <a:cxn ang="0">
                    <a:pos x="4" y="228"/>
                  </a:cxn>
                  <a:cxn ang="0">
                    <a:pos x="0" y="194"/>
                  </a:cxn>
                  <a:cxn ang="0">
                    <a:pos x="0" y="160"/>
                  </a:cxn>
                  <a:cxn ang="0">
                    <a:pos x="0" y="160"/>
                  </a:cxn>
                  <a:cxn ang="0">
                    <a:pos x="2" y="140"/>
                  </a:cxn>
                  <a:cxn ang="0">
                    <a:pos x="6" y="120"/>
                  </a:cxn>
                  <a:cxn ang="0">
                    <a:pos x="12" y="102"/>
                  </a:cxn>
                  <a:cxn ang="0">
                    <a:pos x="18" y="84"/>
                  </a:cxn>
                  <a:cxn ang="0">
                    <a:pos x="28" y="68"/>
                  </a:cxn>
                  <a:cxn ang="0">
                    <a:pos x="38" y="54"/>
                  </a:cxn>
                  <a:cxn ang="0">
                    <a:pos x="50" y="40"/>
                  </a:cxn>
                  <a:cxn ang="0">
                    <a:pos x="62" y="30"/>
                  </a:cxn>
                  <a:cxn ang="0">
                    <a:pos x="76" y="20"/>
                  </a:cxn>
                  <a:cxn ang="0">
                    <a:pos x="92" y="12"/>
                  </a:cxn>
                  <a:cxn ang="0">
                    <a:pos x="108" y="4"/>
                  </a:cxn>
                  <a:cxn ang="0">
                    <a:pos x="124" y="2"/>
                  </a:cxn>
                  <a:cxn ang="0">
                    <a:pos x="142" y="0"/>
                  </a:cxn>
                  <a:cxn ang="0">
                    <a:pos x="162" y="0"/>
                  </a:cxn>
                  <a:cxn ang="0">
                    <a:pos x="182" y="4"/>
                  </a:cxn>
                  <a:cxn ang="0">
                    <a:pos x="202" y="10"/>
                  </a:cxn>
                  <a:cxn ang="0">
                    <a:pos x="202" y="10"/>
                  </a:cxn>
                  <a:cxn ang="0">
                    <a:pos x="216" y="16"/>
                  </a:cxn>
                  <a:cxn ang="0">
                    <a:pos x="230" y="22"/>
                  </a:cxn>
                  <a:cxn ang="0">
                    <a:pos x="240" y="30"/>
                  </a:cxn>
                  <a:cxn ang="0">
                    <a:pos x="252" y="38"/>
                  </a:cxn>
                  <a:cxn ang="0">
                    <a:pos x="270" y="58"/>
                  </a:cxn>
                  <a:cxn ang="0">
                    <a:pos x="286" y="78"/>
                  </a:cxn>
                  <a:cxn ang="0">
                    <a:pos x="300" y="102"/>
                  </a:cxn>
                  <a:cxn ang="0">
                    <a:pos x="310" y="128"/>
                  </a:cxn>
                  <a:cxn ang="0">
                    <a:pos x="318" y="154"/>
                  </a:cxn>
                  <a:cxn ang="0">
                    <a:pos x="326" y="182"/>
                  </a:cxn>
                  <a:cxn ang="0">
                    <a:pos x="326" y="182"/>
                  </a:cxn>
                  <a:cxn ang="0">
                    <a:pos x="330" y="208"/>
                  </a:cxn>
                  <a:cxn ang="0">
                    <a:pos x="332" y="236"/>
                  </a:cxn>
                  <a:cxn ang="0">
                    <a:pos x="334" y="262"/>
                  </a:cxn>
                  <a:cxn ang="0">
                    <a:pos x="332" y="288"/>
                  </a:cxn>
                  <a:cxn ang="0">
                    <a:pos x="332" y="288"/>
                  </a:cxn>
                  <a:cxn ang="0">
                    <a:pos x="328" y="310"/>
                  </a:cxn>
                  <a:cxn ang="0">
                    <a:pos x="324" y="330"/>
                  </a:cxn>
                  <a:cxn ang="0">
                    <a:pos x="312" y="374"/>
                  </a:cxn>
                  <a:cxn ang="0">
                    <a:pos x="296" y="414"/>
                  </a:cxn>
                  <a:cxn ang="0">
                    <a:pos x="278" y="454"/>
                  </a:cxn>
                  <a:cxn ang="0">
                    <a:pos x="278" y="454"/>
                  </a:cxn>
                  <a:cxn ang="0">
                    <a:pos x="244" y="454"/>
                  </a:cxn>
                  <a:cxn ang="0">
                    <a:pos x="208" y="454"/>
                  </a:cxn>
                  <a:cxn ang="0">
                    <a:pos x="140" y="446"/>
                  </a:cxn>
                  <a:cxn ang="0">
                    <a:pos x="72" y="436"/>
                  </a:cxn>
                  <a:cxn ang="0">
                    <a:pos x="2" y="424"/>
                  </a:cxn>
                  <a:cxn ang="0">
                    <a:pos x="2" y="424"/>
                  </a:cxn>
                  <a:cxn ang="0">
                    <a:pos x="4" y="420"/>
                  </a:cxn>
                  <a:cxn ang="0">
                    <a:pos x="4" y="420"/>
                  </a:cxn>
                </a:cxnLst>
                <a:rect l="0" t="0" r="r" b="b"/>
                <a:pathLst>
                  <a:path w="334" h="454">
                    <a:moveTo>
                      <a:pt x="4" y="420"/>
                    </a:moveTo>
                    <a:lnTo>
                      <a:pt x="4" y="420"/>
                    </a:lnTo>
                    <a:lnTo>
                      <a:pt x="8" y="390"/>
                    </a:lnTo>
                    <a:lnTo>
                      <a:pt x="12" y="358"/>
                    </a:lnTo>
                    <a:lnTo>
                      <a:pt x="14" y="326"/>
                    </a:lnTo>
                    <a:lnTo>
                      <a:pt x="12" y="296"/>
                    </a:lnTo>
                    <a:lnTo>
                      <a:pt x="12" y="296"/>
                    </a:lnTo>
                    <a:lnTo>
                      <a:pt x="4" y="228"/>
                    </a:lnTo>
                    <a:lnTo>
                      <a:pt x="0" y="194"/>
                    </a:lnTo>
                    <a:lnTo>
                      <a:pt x="0" y="160"/>
                    </a:lnTo>
                    <a:lnTo>
                      <a:pt x="0" y="160"/>
                    </a:lnTo>
                    <a:lnTo>
                      <a:pt x="2" y="140"/>
                    </a:lnTo>
                    <a:lnTo>
                      <a:pt x="6" y="120"/>
                    </a:lnTo>
                    <a:lnTo>
                      <a:pt x="12" y="102"/>
                    </a:lnTo>
                    <a:lnTo>
                      <a:pt x="18" y="84"/>
                    </a:lnTo>
                    <a:lnTo>
                      <a:pt x="28" y="68"/>
                    </a:lnTo>
                    <a:lnTo>
                      <a:pt x="38" y="54"/>
                    </a:lnTo>
                    <a:lnTo>
                      <a:pt x="50" y="40"/>
                    </a:lnTo>
                    <a:lnTo>
                      <a:pt x="62" y="30"/>
                    </a:lnTo>
                    <a:lnTo>
                      <a:pt x="76" y="20"/>
                    </a:lnTo>
                    <a:lnTo>
                      <a:pt x="92" y="12"/>
                    </a:lnTo>
                    <a:lnTo>
                      <a:pt x="108" y="4"/>
                    </a:lnTo>
                    <a:lnTo>
                      <a:pt x="124" y="2"/>
                    </a:lnTo>
                    <a:lnTo>
                      <a:pt x="142" y="0"/>
                    </a:lnTo>
                    <a:lnTo>
                      <a:pt x="162" y="0"/>
                    </a:lnTo>
                    <a:lnTo>
                      <a:pt x="182" y="4"/>
                    </a:lnTo>
                    <a:lnTo>
                      <a:pt x="202" y="10"/>
                    </a:lnTo>
                    <a:lnTo>
                      <a:pt x="202" y="10"/>
                    </a:lnTo>
                    <a:lnTo>
                      <a:pt x="216" y="16"/>
                    </a:lnTo>
                    <a:lnTo>
                      <a:pt x="230" y="22"/>
                    </a:lnTo>
                    <a:lnTo>
                      <a:pt x="240" y="30"/>
                    </a:lnTo>
                    <a:lnTo>
                      <a:pt x="252" y="38"/>
                    </a:lnTo>
                    <a:lnTo>
                      <a:pt x="270" y="58"/>
                    </a:lnTo>
                    <a:lnTo>
                      <a:pt x="286" y="78"/>
                    </a:lnTo>
                    <a:lnTo>
                      <a:pt x="300" y="102"/>
                    </a:lnTo>
                    <a:lnTo>
                      <a:pt x="310" y="128"/>
                    </a:lnTo>
                    <a:lnTo>
                      <a:pt x="318" y="154"/>
                    </a:lnTo>
                    <a:lnTo>
                      <a:pt x="326" y="182"/>
                    </a:lnTo>
                    <a:lnTo>
                      <a:pt x="326" y="182"/>
                    </a:lnTo>
                    <a:lnTo>
                      <a:pt x="330" y="208"/>
                    </a:lnTo>
                    <a:lnTo>
                      <a:pt x="332" y="236"/>
                    </a:lnTo>
                    <a:lnTo>
                      <a:pt x="334" y="262"/>
                    </a:lnTo>
                    <a:lnTo>
                      <a:pt x="332" y="288"/>
                    </a:lnTo>
                    <a:lnTo>
                      <a:pt x="332" y="288"/>
                    </a:lnTo>
                    <a:lnTo>
                      <a:pt x="328" y="310"/>
                    </a:lnTo>
                    <a:lnTo>
                      <a:pt x="324" y="330"/>
                    </a:lnTo>
                    <a:lnTo>
                      <a:pt x="312" y="374"/>
                    </a:lnTo>
                    <a:lnTo>
                      <a:pt x="296" y="414"/>
                    </a:lnTo>
                    <a:lnTo>
                      <a:pt x="278" y="454"/>
                    </a:lnTo>
                    <a:lnTo>
                      <a:pt x="278" y="454"/>
                    </a:lnTo>
                    <a:lnTo>
                      <a:pt x="244" y="454"/>
                    </a:lnTo>
                    <a:lnTo>
                      <a:pt x="208" y="454"/>
                    </a:lnTo>
                    <a:lnTo>
                      <a:pt x="140" y="446"/>
                    </a:lnTo>
                    <a:lnTo>
                      <a:pt x="72" y="436"/>
                    </a:lnTo>
                    <a:lnTo>
                      <a:pt x="2" y="424"/>
                    </a:lnTo>
                    <a:lnTo>
                      <a:pt x="2" y="424"/>
                    </a:lnTo>
                    <a:lnTo>
                      <a:pt x="4" y="420"/>
                    </a:lnTo>
                    <a:lnTo>
                      <a:pt x="4" y="420"/>
                    </a:lnTo>
                    <a:close/>
                  </a:path>
                </a:pathLst>
              </a:custGeom>
              <a:solidFill>
                <a:srgbClr val="FF3D88"/>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839" name="Freeform 1051"/>
              <p:cNvSpPr/>
              <p:nvPr/>
            </p:nvSpPr>
            <p:spPr bwMode="auto">
              <a:xfrm>
                <a:off x="4668838" y="2498725"/>
                <a:ext cx="419100" cy="95250"/>
              </a:xfrm>
              <a:custGeom>
                <a:avLst/>
                <a:gdLst/>
                <a:ahLst/>
                <a:cxnLst>
                  <a:cxn ang="0">
                    <a:pos x="6" y="0"/>
                  </a:cxn>
                  <a:cxn ang="0">
                    <a:pos x="6" y="0"/>
                  </a:cxn>
                  <a:cxn ang="0">
                    <a:pos x="36" y="10"/>
                  </a:cxn>
                  <a:cxn ang="0">
                    <a:pos x="68" y="18"/>
                  </a:cxn>
                  <a:cxn ang="0">
                    <a:pos x="100" y="24"/>
                  </a:cxn>
                  <a:cxn ang="0">
                    <a:pos x="132" y="28"/>
                  </a:cxn>
                  <a:cxn ang="0">
                    <a:pos x="166" y="32"/>
                  </a:cxn>
                  <a:cxn ang="0">
                    <a:pos x="198" y="34"/>
                  </a:cxn>
                  <a:cxn ang="0">
                    <a:pos x="232" y="34"/>
                  </a:cxn>
                  <a:cxn ang="0">
                    <a:pos x="264" y="34"/>
                  </a:cxn>
                  <a:cxn ang="0">
                    <a:pos x="264" y="34"/>
                  </a:cxn>
                  <a:cxn ang="0">
                    <a:pos x="238" y="60"/>
                  </a:cxn>
                  <a:cxn ang="0">
                    <a:pos x="238" y="60"/>
                  </a:cxn>
                  <a:cxn ang="0">
                    <a:pos x="178" y="58"/>
                  </a:cxn>
                  <a:cxn ang="0">
                    <a:pos x="116" y="52"/>
                  </a:cxn>
                  <a:cxn ang="0">
                    <a:pos x="86" y="46"/>
                  </a:cxn>
                  <a:cxn ang="0">
                    <a:pos x="56" y="40"/>
                  </a:cxn>
                  <a:cxn ang="0">
                    <a:pos x="28" y="32"/>
                  </a:cxn>
                  <a:cxn ang="0">
                    <a:pos x="0" y="20"/>
                  </a:cxn>
                  <a:cxn ang="0">
                    <a:pos x="0" y="20"/>
                  </a:cxn>
                  <a:cxn ang="0">
                    <a:pos x="6" y="0"/>
                  </a:cxn>
                  <a:cxn ang="0">
                    <a:pos x="6" y="0"/>
                  </a:cxn>
                </a:cxnLst>
                <a:rect l="0" t="0" r="r" b="b"/>
                <a:pathLst>
                  <a:path w="264" h="60">
                    <a:moveTo>
                      <a:pt x="6" y="0"/>
                    </a:moveTo>
                    <a:lnTo>
                      <a:pt x="6" y="0"/>
                    </a:lnTo>
                    <a:lnTo>
                      <a:pt x="36" y="10"/>
                    </a:lnTo>
                    <a:lnTo>
                      <a:pt x="68" y="18"/>
                    </a:lnTo>
                    <a:lnTo>
                      <a:pt x="100" y="24"/>
                    </a:lnTo>
                    <a:lnTo>
                      <a:pt x="132" y="28"/>
                    </a:lnTo>
                    <a:lnTo>
                      <a:pt x="166" y="32"/>
                    </a:lnTo>
                    <a:lnTo>
                      <a:pt x="198" y="34"/>
                    </a:lnTo>
                    <a:lnTo>
                      <a:pt x="232" y="34"/>
                    </a:lnTo>
                    <a:lnTo>
                      <a:pt x="264" y="34"/>
                    </a:lnTo>
                    <a:lnTo>
                      <a:pt x="264" y="34"/>
                    </a:lnTo>
                    <a:lnTo>
                      <a:pt x="238" y="60"/>
                    </a:lnTo>
                    <a:lnTo>
                      <a:pt x="238" y="60"/>
                    </a:lnTo>
                    <a:lnTo>
                      <a:pt x="178" y="58"/>
                    </a:lnTo>
                    <a:lnTo>
                      <a:pt x="116" y="52"/>
                    </a:lnTo>
                    <a:lnTo>
                      <a:pt x="86" y="46"/>
                    </a:lnTo>
                    <a:lnTo>
                      <a:pt x="56" y="40"/>
                    </a:lnTo>
                    <a:lnTo>
                      <a:pt x="28" y="32"/>
                    </a:lnTo>
                    <a:lnTo>
                      <a:pt x="0" y="20"/>
                    </a:lnTo>
                    <a:lnTo>
                      <a:pt x="0" y="20"/>
                    </a:lnTo>
                    <a:lnTo>
                      <a:pt x="6" y="0"/>
                    </a:lnTo>
                    <a:lnTo>
                      <a:pt x="6" y="0"/>
                    </a:lnTo>
                    <a:close/>
                  </a:path>
                </a:pathLst>
              </a:custGeom>
              <a:solidFill>
                <a:srgbClr val="34656F"/>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840" name="Freeform 1052"/>
              <p:cNvSpPr/>
              <p:nvPr/>
            </p:nvSpPr>
            <p:spPr bwMode="auto">
              <a:xfrm>
                <a:off x="4662488" y="2530475"/>
                <a:ext cx="384175" cy="88900"/>
              </a:xfrm>
              <a:custGeom>
                <a:avLst/>
                <a:gdLst/>
                <a:ahLst/>
                <a:cxnLst>
                  <a:cxn ang="0">
                    <a:pos x="0" y="18"/>
                  </a:cxn>
                  <a:cxn ang="0">
                    <a:pos x="0" y="18"/>
                  </a:cxn>
                  <a:cxn ang="0">
                    <a:pos x="4" y="0"/>
                  </a:cxn>
                  <a:cxn ang="0">
                    <a:pos x="4" y="0"/>
                  </a:cxn>
                  <a:cxn ang="0">
                    <a:pos x="32" y="12"/>
                  </a:cxn>
                  <a:cxn ang="0">
                    <a:pos x="60" y="20"/>
                  </a:cxn>
                  <a:cxn ang="0">
                    <a:pos x="90" y="26"/>
                  </a:cxn>
                  <a:cxn ang="0">
                    <a:pos x="120" y="32"/>
                  </a:cxn>
                  <a:cxn ang="0">
                    <a:pos x="182" y="38"/>
                  </a:cxn>
                  <a:cxn ang="0">
                    <a:pos x="242" y="40"/>
                  </a:cxn>
                  <a:cxn ang="0">
                    <a:pos x="242" y="40"/>
                  </a:cxn>
                  <a:cxn ang="0">
                    <a:pos x="226" y="56"/>
                  </a:cxn>
                  <a:cxn ang="0">
                    <a:pos x="226" y="56"/>
                  </a:cxn>
                  <a:cxn ang="0">
                    <a:pos x="198" y="56"/>
                  </a:cxn>
                  <a:cxn ang="0">
                    <a:pos x="168" y="56"/>
                  </a:cxn>
                  <a:cxn ang="0">
                    <a:pos x="112" y="48"/>
                  </a:cxn>
                  <a:cxn ang="0">
                    <a:pos x="56" y="38"/>
                  </a:cxn>
                  <a:cxn ang="0">
                    <a:pos x="0" y="26"/>
                  </a:cxn>
                  <a:cxn ang="0">
                    <a:pos x="0" y="26"/>
                  </a:cxn>
                  <a:cxn ang="0">
                    <a:pos x="0" y="18"/>
                  </a:cxn>
                  <a:cxn ang="0">
                    <a:pos x="0" y="18"/>
                  </a:cxn>
                </a:cxnLst>
                <a:rect l="0" t="0" r="r" b="b"/>
                <a:pathLst>
                  <a:path w="242" h="56">
                    <a:moveTo>
                      <a:pt x="0" y="18"/>
                    </a:moveTo>
                    <a:lnTo>
                      <a:pt x="0" y="18"/>
                    </a:lnTo>
                    <a:lnTo>
                      <a:pt x="4" y="0"/>
                    </a:lnTo>
                    <a:lnTo>
                      <a:pt x="4" y="0"/>
                    </a:lnTo>
                    <a:lnTo>
                      <a:pt x="32" y="12"/>
                    </a:lnTo>
                    <a:lnTo>
                      <a:pt x="60" y="20"/>
                    </a:lnTo>
                    <a:lnTo>
                      <a:pt x="90" y="26"/>
                    </a:lnTo>
                    <a:lnTo>
                      <a:pt x="120" y="32"/>
                    </a:lnTo>
                    <a:lnTo>
                      <a:pt x="182" y="38"/>
                    </a:lnTo>
                    <a:lnTo>
                      <a:pt x="242" y="40"/>
                    </a:lnTo>
                    <a:lnTo>
                      <a:pt x="242" y="40"/>
                    </a:lnTo>
                    <a:lnTo>
                      <a:pt x="226" y="56"/>
                    </a:lnTo>
                    <a:lnTo>
                      <a:pt x="226" y="56"/>
                    </a:lnTo>
                    <a:lnTo>
                      <a:pt x="198" y="56"/>
                    </a:lnTo>
                    <a:lnTo>
                      <a:pt x="168" y="56"/>
                    </a:lnTo>
                    <a:lnTo>
                      <a:pt x="112" y="48"/>
                    </a:lnTo>
                    <a:lnTo>
                      <a:pt x="56" y="38"/>
                    </a:lnTo>
                    <a:lnTo>
                      <a:pt x="0" y="26"/>
                    </a:lnTo>
                    <a:lnTo>
                      <a:pt x="0" y="26"/>
                    </a:lnTo>
                    <a:lnTo>
                      <a:pt x="0" y="18"/>
                    </a:lnTo>
                    <a:lnTo>
                      <a:pt x="0" y="18"/>
                    </a:lnTo>
                    <a:close/>
                  </a:path>
                </a:pathLst>
              </a:custGeom>
              <a:solidFill>
                <a:srgbClr val="B3A99D"/>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841" name="Freeform 1053"/>
              <p:cNvSpPr/>
              <p:nvPr/>
            </p:nvSpPr>
            <p:spPr bwMode="auto">
              <a:xfrm>
                <a:off x="4894263" y="2673350"/>
                <a:ext cx="92075" cy="41275"/>
              </a:xfrm>
              <a:custGeom>
                <a:avLst/>
                <a:gdLst/>
                <a:ahLst/>
                <a:cxnLst>
                  <a:cxn ang="0">
                    <a:pos x="2" y="22"/>
                  </a:cxn>
                  <a:cxn ang="0">
                    <a:pos x="2" y="22"/>
                  </a:cxn>
                  <a:cxn ang="0">
                    <a:pos x="0" y="0"/>
                  </a:cxn>
                  <a:cxn ang="0">
                    <a:pos x="0" y="0"/>
                  </a:cxn>
                  <a:cxn ang="0">
                    <a:pos x="28" y="2"/>
                  </a:cxn>
                  <a:cxn ang="0">
                    <a:pos x="58" y="2"/>
                  </a:cxn>
                  <a:cxn ang="0">
                    <a:pos x="58" y="2"/>
                  </a:cxn>
                  <a:cxn ang="0">
                    <a:pos x="54" y="26"/>
                  </a:cxn>
                  <a:cxn ang="0">
                    <a:pos x="54" y="26"/>
                  </a:cxn>
                  <a:cxn ang="0">
                    <a:pos x="2" y="22"/>
                  </a:cxn>
                  <a:cxn ang="0">
                    <a:pos x="2" y="22"/>
                  </a:cxn>
                </a:cxnLst>
                <a:rect l="0" t="0" r="r" b="b"/>
                <a:pathLst>
                  <a:path w="58" h="26">
                    <a:moveTo>
                      <a:pt x="2" y="22"/>
                    </a:moveTo>
                    <a:lnTo>
                      <a:pt x="2" y="22"/>
                    </a:lnTo>
                    <a:lnTo>
                      <a:pt x="0" y="0"/>
                    </a:lnTo>
                    <a:lnTo>
                      <a:pt x="0" y="0"/>
                    </a:lnTo>
                    <a:lnTo>
                      <a:pt x="28" y="2"/>
                    </a:lnTo>
                    <a:lnTo>
                      <a:pt x="58" y="2"/>
                    </a:lnTo>
                    <a:lnTo>
                      <a:pt x="58" y="2"/>
                    </a:lnTo>
                    <a:lnTo>
                      <a:pt x="54" y="26"/>
                    </a:lnTo>
                    <a:lnTo>
                      <a:pt x="54" y="26"/>
                    </a:lnTo>
                    <a:lnTo>
                      <a:pt x="2" y="22"/>
                    </a:lnTo>
                    <a:lnTo>
                      <a:pt x="2" y="22"/>
                    </a:lnTo>
                    <a:close/>
                  </a:path>
                </a:pathLst>
              </a:custGeom>
              <a:solidFill>
                <a:srgbClr val="34656F"/>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842" name="Freeform 1054"/>
              <p:cNvSpPr/>
              <p:nvPr/>
            </p:nvSpPr>
            <p:spPr bwMode="auto">
              <a:xfrm>
                <a:off x="4906963" y="2768600"/>
                <a:ext cx="60325" cy="31750"/>
              </a:xfrm>
              <a:custGeom>
                <a:avLst/>
                <a:gdLst/>
                <a:ahLst/>
                <a:cxnLst>
                  <a:cxn ang="0">
                    <a:pos x="18" y="20"/>
                  </a:cxn>
                  <a:cxn ang="0">
                    <a:pos x="18" y="20"/>
                  </a:cxn>
                  <a:cxn ang="0">
                    <a:pos x="12" y="18"/>
                  </a:cxn>
                  <a:cxn ang="0">
                    <a:pos x="6" y="12"/>
                  </a:cxn>
                  <a:cxn ang="0">
                    <a:pos x="2" y="6"/>
                  </a:cxn>
                  <a:cxn ang="0">
                    <a:pos x="0" y="0"/>
                  </a:cxn>
                  <a:cxn ang="0">
                    <a:pos x="0" y="0"/>
                  </a:cxn>
                  <a:cxn ang="0">
                    <a:pos x="38" y="6"/>
                  </a:cxn>
                  <a:cxn ang="0">
                    <a:pos x="38" y="6"/>
                  </a:cxn>
                  <a:cxn ang="0">
                    <a:pos x="34" y="14"/>
                  </a:cxn>
                  <a:cxn ang="0">
                    <a:pos x="30" y="18"/>
                  </a:cxn>
                  <a:cxn ang="0">
                    <a:pos x="24" y="20"/>
                  </a:cxn>
                  <a:cxn ang="0">
                    <a:pos x="18" y="20"/>
                  </a:cxn>
                  <a:cxn ang="0">
                    <a:pos x="18" y="20"/>
                  </a:cxn>
                </a:cxnLst>
                <a:rect l="0" t="0" r="r" b="b"/>
                <a:pathLst>
                  <a:path w="38" h="20">
                    <a:moveTo>
                      <a:pt x="18" y="20"/>
                    </a:moveTo>
                    <a:lnTo>
                      <a:pt x="18" y="20"/>
                    </a:lnTo>
                    <a:lnTo>
                      <a:pt x="12" y="18"/>
                    </a:lnTo>
                    <a:lnTo>
                      <a:pt x="6" y="12"/>
                    </a:lnTo>
                    <a:lnTo>
                      <a:pt x="2" y="6"/>
                    </a:lnTo>
                    <a:lnTo>
                      <a:pt x="0" y="0"/>
                    </a:lnTo>
                    <a:lnTo>
                      <a:pt x="0" y="0"/>
                    </a:lnTo>
                    <a:lnTo>
                      <a:pt x="38" y="6"/>
                    </a:lnTo>
                    <a:lnTo>
                      <a:pt x="38" y="6"/>
                    </a:lnTo>
                    <a:lnTo>
                      <a:pt x="34" y="14"/>
                    </a:lnTo>
                    <a:lnTo>
                      <a:pt x="30" y="18"/>
                    </a:lnTo>
                    <a:lnTo>
                      <a:pt x="24" y="20"/>
                    </a:lnTo>
                    <a:lnTo>
                      <a:pt x="18" y="20"/>
                    </a:lnTo>
                    <a:lnTo>
                      <a:pt x="18" y="20"/>
                    </a:lnTo>
                    <a:close/>
                  </a:path>
                </a:pathLst>
              </a:custGeom>
              <a:solidFill>
                <a:srgbClr val="B3A99D"/>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843" name="Freeform 1055"/>
              <p:cNvSpPr/>
              <p:nvPr/>
            </p:nvSpPr>
            <p:spPr bwMode="auto">
              <a:xfrm>
                <a:off x="4900613" y="2736850"/>
                <a:ext cx="76200" cy="41275"/>
              </a:xfrm>
              <a:custGeom>
                <a:avLst/>
                <a:gdLst/>
                <a:ahLst/>
                <a:cxnLst>
                  <a:cxn ang="0">
                    <a:pos x="48" y="6"/>
                  </a:cxn>
                  <a:cxn ang="0">
                    <a:pos x="48" y="6"/>
                  </a:cxn>
                  <a:cxn ang="0">
                    <a:pos x="44" y="18"/>
                  </a:cxn>
                  <a:cxn ang="0">
                    <a:pos x="42" y="26"/>
                  </a:cxn>
                  <a:cxn ang="0">
                    <a:pos x="42" y="26"/>
                  </a:cxn>
                  <a:cxn ang="0">
                    <a:pos x="4" y="20"/>
                  </a:cxn>
                  <a:cxn ang="0">
                    <a:pos x="4" y="20"/>
                  </a:cxn>
                  <a:cxn ang="0">
                    <a:pos x="0" y="0"/>
                  </a:cxn>
                  <a:cxn ang="0">
                    <a:pos x="0" y="0"/>
                  </a:cxn>
                  <a:cxn ang="0">
                    <a:pos x="48" y="6"/>
                  </a:cxn>
                  <a:cxn ang="0">
                    <a:pos x="48" y="6"/>
                  </a:cxn>
                </a:cxnLst>
                <a:rect l="0" t="0" r="r" b="b"/>
                <a:pathLst>
                  <a:path w="48" h="26">
                    <a:moveTo>
                      <a:pt x="48" y="6"/>
                    </a:moveTo>
                    <a:lnTo>
                      <a:pt x="48" y="6"/>
                    </a:lnTo>
                    <a:lnTo>
                      <a:pt x="44" y="18"/>
                    </a:lnTo>
                    <a:lnTo>
                      <a:pt x="42" y="26"/>
                    </a:lnTo>
                    <a:lnTo>
                      <a:pt x="42" y="26"/>
                    </a:lnTo>
                    <a:lnTo>
                      <a:pt x="4" y="20"/>
                    </a:lnTo>
                    <a:lnTo>
                      <a:pt x="4" y="20"/>
                    </a:lnTo>
                    <a:lnTo>
                      <a:pt x="0" y="0"/>
                    </a:lnTo>
                    <a:lnTo>
                      <a:pt x="0" y="0"/>
                    </a:lnTo>
                    <a:lnTo>
                      <a:pt x="48" y="6"/>
                    </a:lnTo>
                    <a:lnTo>
                      <a:pt x="48" y="6"/>
                    </a:lnTo>
                    <a:close/>
                  </a:path>
                </a:pathLst>
              </a:custGeom>
              <a:solidFill>
                <a:srgbClr val="34656F"/>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844" name="Freeform 1056"/>
              <p:cNvSpPr/>
              <p:nvPr/>
            </p:nvSpPr>
            <p:spPr bwMode="auto">
              <a:xfrm>
                <a:off x="4897438" y="2708275"/>
                <a:ext cx="82550" cy="38100"/>
              </a:xfrm>
              <a:custGeom>
                <a:avLst/>
                <a:gdLst/>
                <a:ahLst/>
                <a:cxnLst>
                  <a:cxn ang="0">
                    <a:pos x="2" y="18"/>
                  </a:cxn>
                  <a:cxn ang="0">
                    <a:pos x="2" y="18"/>
                  </a:cxn>
                  <a:cxn ang="0">
                    <a:pos x="0" y="0"/>
                  </a:cxn>
                  <a:cxn ang="0">
                    <a:pos x="0" y="0"/>
                  </a:cxn>
                  <a:cxn ang="0">
                    <a:pos x="52" y="4"/>
                  </a:cxn>
                  <a:cxn ang="0">
                    <a:pos x="52" y="4"/>
                  </a:cxn>
                  <a:cxn ang="0">
                    <a:pos x="50" y="24"/>
                  </a:cxn>
                  <a:cxn ang="0">
                    <a:pos x="50" y="24"/>
                  </a:cxn>
                  <a:cxn ang="0">
                    <a:pos x="2" y="18"/>
                  </a:cxn>
                  <a:cxn ang="0">
                    <a:pos x="2" y="18"/>
                  </a:cxn>
                </a:cxnLst>
                <a:rect l="0" t="0" r="r" b="b"/>
                <a:pathLst>
                  <a:path w="52" h="24">
                    <a:moveTo>
                      <a:pt x="2" y="18"/>
                    </a:moveTo>
                    <a:lnTo>
                      <a:pt x="2" y="18"/>
                    </a:lnTo>
                    <a:lnTo>
                      <a:pt x="0" y="0"/>
                    </a:lnTo>
                    <a:lnTo>
                      <a:pt x="0" y="0"/>
                    </a:lnTo>
                    <a:lnTo>
                      <a:pt x="52" y="4"/>
                    </a:lnTo>
                    <a:lnTo>
                      <a:pt x="52" y="4"/>
                    </a:lnTo>
                    <a:lnTo>
                      <a:pt x="50" y="24"/>
                    </a:lnTo>
                    <a:lnTo>
                      <a:pt x="50" y="24"/>
                    </a:lnTo>
                    <a:lnTo>
                      <a:pt x="2" y="18"/>
                    </a:lnTo>
                    <a:lnTo>
                      <a:pt x="2" y="18"/>
                    </a:lnTo>
                    <a:close/>
                  </a:path>
                </a:pathLst>
              </a:custGeom>
              <a:solidFill>
                <a:srgbClr val="B3A99D"/>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845" name="Freeform 1057"/>
              <p:cNvSpPr/>
              <p:nvPr/>
            </p:nvSpPr>
            <p:spPr bwMode="auto">
              <a:xfrm>
                <a:off x="4868863" y="2641600"/>
                <a:ext cx="133350" cy="34925"/>
              </a:xfrm>
              <a:custGeom>
                <a:avLst/>
                <a:gdLst/>
                <a:ahLst/>
                <a:cxnLst>
                  <a:cxn ang="0">
                    <a:pos x="0" y="0"/>
                  </a:cxn>
                  <a:cxn ang="0">
                    <a:pos x="0" y="0"/>
                  </a:cxn>
                  <a:cxn ang="0">
                    <a:pos x="42" y="4"/>
                  </a:cxn>
                  <a:cxn ang="0">
                    <a:pos x="84" y="2"/>
                  </a:cxn>
                  <a:cxn ang="0">
                    <a:pos x="84" y="2"/>
                  </a:cxn>
                  <a:cxn ang="0">
                    <a:pos x="74" y="20"/>
                  </a:cxn>
                  <a:cxn ang="0">
                    <a:pos x="74" y="20"/>
                  </a:cxn>
                  <a:cxn ang="0">
                    <a:pos x="74" y="22"/>
                  </a:cxn>
                  <a:cxn ang="0">
                    <a:pos x="74" y="22"/>
                  </a:cxn>
                  <a:cxn ang="0">
                    <a:pos x="44" y="22"/>
                  </a:cxn>
                  <a:cxn ang="0">
                    <a:pos x="16" y="20"/>
                  </a:cxn>
                  <a:cxn ang="0">
                    <a:pos x="16" y="20"/>
                  </a:cxn>
                  <a:cxn ang="0">
                    <a:pos x="12" y="10"/>
                  </a:cxn>
                  <a:cxn ang="0">
                    <a:pos x="6" y="2"/>
                  </a:cxn>
                  <a:cxn ang="0">
                    <a:pos x="6" y="2"/>
                  </a:cxn>
                  <a:cxn ang="0">
                    <a:pos x="0" y="0"/>
                  </a:cxn>
                  <a:cxn ang="0">
                    <a:pos x="0" y="0"/>
                  </a:cxn>
                </a:cxnLst>
                <a:rect l="0" t="0" r="r" b="b"/>
                <a:pathLst>
                  <a:path w="84" h="22">
                    <a:moveTo>
                      <a:pt x="0" y="0"/>
                    </a:moveTo>
                    <a:lnTo>
                      <a:pt x="0" y="0"/>
                    </a:lnTo>
                    <a:lnTo>
                      <a:pt x="42" y="4"/>
                    </a:lnTo>
                    <a:lnTo>
                      <a:pt x="84" y="2"/>
                    </a:lnTo>
                    <a:lnTo>
                      <a:pt x="84" y="2"/>
                    </a:lnTo>
                    <a:lnTo>
                      <a:pt x="74" y="20"/>
                    </a:lnTo>
                    <a:lnTo>
                      <a:pt x="74" y="20"/>
                    </a:lnTo>
                    <a:lnTo>
                      <a:pt x="74" y="22"/>
                    </a:lnTo>
                    <a:lnTo>
                      <a:pt x="74" y="22"/>
                    </a:lnTo>
                    <a:lnTo>
                      <a:pt x="44" y="22"/>
                    </a:lnTo>
                    <a:lnTo>
                      <a:pt x="16" y="20"/>
                    </a:lnTo>
                    <a:lnTo>
                      <a:pt x="16" y="20"/>
                    </a:lnTo>
                    <a:lnTo>
                      <a:pt x="12" y="10"/>
                    </a:lnTo>
                    <a:lnTo>
                      <a:pt x="6" y="2"/>
                    </a:lnTo>
                    <a:lnTo>
                      <a:pt x="6" y="2"/>
                    </a:lnTo>
                    <a:lnTo>
                      <a:pt x="0" y="0"/>
                    </a:lnTo>
                    <a:lnTo>
                      <a:pt x="0" y="0"/>
                    </a:lnTo>
                    <a:close/>
                  </a:path>
                </a:pathLst>
              </a:custGeom>
              <a:solidFill>
                <a:srgbClr val="B3A99D"/>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846" name="Freeform 1058"/>
              <p:cNvSpPr/>
              <p:nvPr/>
            </p:nvSpPr>
            <p:spPr bwMode="auto">
              <a:xfrm>
                <a:off x="4662488" y="2600325"/>
                <a:ext cx="155575" cy="60325"/>
              </a:xfrm>
              <a:custGeom>
                <a:avLst/>
                <a:gdLst/>
                <a:ahLst/>
                <a:cxnLst>
                  <a:cxn ang="0">
                    <a:pos x="0" y="0"/>
                  </a:cxn>
                  <a:cxn ang="0">
                    <a:pos x="0" y="0"/>
                  </a:cxn>
                  <a:cxn ang="0">
                    <a:pos x="50" y="12"/>
                  </a:cxn>
                  <a:cxn ang="0">
                    <a:pos x="98" y="22"/>
                  </a:cxn>
                  <a:cxn ang="0">
                    <a:pos x="98" y="22"/>
                  </a:cxn>
                  <a:cxn ang="0">
                    <a:pos x="86" y="22"/>
                  </a:cxn>
                  <a:cxn ang="0">
                    <a:pos x="86" y="22"/>
                  </a:cxn>
                  <a:cxn ang="0">
                    <a:pos x="78" y="24"/>
                  </a:cxn>
                  <a:cxn ang="0">
                    <a:pos x="72" y="28"/>
                  </a:cxn>
                  <a:cxn ang="0">
                    <a:pos x="68" y="32"/>
                  </a:cxn>
                  <a:cxn ang="0">
                    <a:pos x="66" y="38"/>
                  </a:cxn>
                  <a:cxn ang="0">
                    <a:pos x="66" y="38"/>
                  </a:cxn>
                  <a:cxn ang="0">
                    <a:pos x="36" y="34"/>
                  </a:cxn>
                  <a:cxn ang="0">
                    <a:pos x="4" y="34"/>
                  </a:cxn>
                  <a:cxn ang="0">
                    <a:pos x="4" y="34"/>
                  </a:cxn>
                  <a:cxn ang="0">
                    <a:pos x="2" y="16"/>
                  </a:cxn>
                  <a:cxn ang="0">
                    <a:pos x="0" y="0"/>
                  </a:cxn>
                  <a:cxn ang="0">
                    <a:pos x="0" y="0"/>
                  </a:cxn>
                </a:cxnLst>
                <a:rect l="0" t="0" r="r" b="b"/>
                <a:pathLst>
                  <a:path w="98" h="38">
                    <a:moveTo>
                      <a:pt x="0" y="0"/>
                    </a:moveTo>
                    <a:lnTo>
                      <a:pt x="0" y="0"/>
                    </a:lnTo>
                    <a:lnTo>
                      <a:pt x="50" y="12"/>
                    </a:lnTo>
                    <a:lnTo>
                      <a:pt x="98" y="22"/>
                    </a:lnTo>
                    <a:lnTo>
                      <a:pt x="98" y="22"/>
                    </a:lnTo>
                    <a:lnTo>
                      <a:pt x="86" y="22"/>
                    </a:lnTo>
                    <a:lnTo>
                      <a:pt x="86" y="22"/>
                    </a:lnTo>
                    <a:lnTo>
                      <a:pt x="78" y="24"/>
                    </a:lnTo>
                    <a:lnTo>
                      <a:pt x="72" y="28"/>
                    </a:lnTo>
                    <a:lnTo>
                      <a:pt x="68" y="32"/>
                    </a:lnTo>
                    <a:lnTo>
                      <a:pt x="66" y="38"/>
                    </a:lnTo>
                    <a:lnTo>
                      <a:pt x="66" y="38"/>
                    </a:lnTo>
                    <a:lnTo>
                      <a:pt x="36" y="34"/>
                    </a:lnTo>
                    <a:lnTo>
                      <a:pt x="4" y="34"/>
                    </a:lnTo>
                    <a:lnTo>
                      <a:pt x="4" y="34"/>
                    </a:lnTo>
                    <a:lnTo>
                      <a:pt x="2" y="16"/>
                    </a:lnTo>
                    <a:lnTo>
                      <a:pt x="0" y="0"/>
                    </a:lnTo>
                    <a:lnTo>
                      <a:pt x="0" y="0"/>
                    </a:lnTo>
                    <a:close/>
                  </a:path>
                </a:pathLst>
              </a:custGeom>
              <a:solidFill>
                <a:srgbClr val="B3A99D"/>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847" name="Freeform 1059"/>
              <p:cNvSpPr/>
              <p:nvPr/>
            </p:nvSpPr>
            <p:spPr bwMode="auto">
              <a:xfrm>
                <a:off x="4678363" y="2692400"/>
                <a:ext cx="79375" cy="28575"/>
              </a:xfrm>
              <a:custGeom>
                <a:avLst/>
                <a:gdLst/>
                <a:ahLst/>
                <a:cxnLst>
                  <a:cxn ang="0">
                    <a:pos x="0" y="0"/>
                  </a:cxn>
                  <a:cxn ang="0">
                    <a:pos x="0" y="0"/>
                  </a:cxn>
                  <a:cxn ang="0">
                    <a:pos x="24" y="0"/>
                  </a:cxn>
                  <a:cxn ang="0">
                    <a:pos x="50" y="0"/>
                  </a:cxn>
                  <a:cxn ang="0">
                    <a:pos x="50" y="0"/>
                  </a:cxn>
                  <a:cxn ang="0">
                    <a:pos x="48" y="18"/>
                  </a:cxn>
                  <a:cxn ang="0">
                    <a:pos x="48" y="18"/>
                  </a:cxn>
                  <a:cxn ang="0">
                    <a:pos x="26" y="16"/>
                  </a:cxn>
                  <a:cxn ang="0">
                    <a:pos x="4" y="16"/>
                  </a:cxn>
                  <a:cxn ang="0">
                    <a:pos x="4" y="16"/>
                  </a:cxn>
                  <a:cxn ang="0">
                    <a:pos x="0" y="0"/>
                  </a:cxn>
                  <a:cxn ang="0">
                    <a:pos x="0" y="0"/>
                  </a:cxn>
                </a:cxnLst>
                <a:rect l="0" t="0" r="r" b="b"/>
                <a:pathLst>
                  <a:path w="50" h="18">
                    <a:moveTo>
                      <a:pt x="0" y="0"/>
                    </a:moveTo>
                    <a:lnTo>
                      <a:pt x="0" y="0"/>
                    </a:lnTo>
                    <a:lnTo>
                      <a:pt x="24" y="0"/>
                    </a:lnTo>
                    <a:lnTo>
                      <a:pt x="50" y="0"/>
                    </a:lnTo>
                    <a:lnTo>
                      <a:pt x="50" y="0"/>
                    </a:lnTo>
                    <a:lnTo>
                      <a:pt x="48" y="18"/>
                    </a:lnTo>
                    <a:lnTo>
                      <a:pt x="48" y="18"/>
                    </a:lnTo>
                    <a:lnTo>
                      <a:pt x="26" y="16"/>
                    </a:lnTo>
                    <a:lnTo>
                      <a:pt x="4" y="16"/>
                    </a:lnTo>
                    <a:lnTo>
                      <a:pt x="4" y="16"/>
                    </a:lnTo>
                    <a:lnTo>
                      <a:pt x="0" y="0"/>
                    </a:lnTo>
                    <a:lnTo>
                      <a:pt x="0" y="0"/>
                    </a:lnTo>
                    <a:close/>
                  </a:path>
                </a:pathLst>
              </a:custGeom>
              <a:solidFill>
                <a:srgbClr val="B3A99D"/>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848" name="Freeform 1060"/>
              <p:cNvSpPr/>
              <p:nvPr/>
            </p:nvSpPr>
            <p:spPr bwMode="auto">
              <a:xfrm>
                <a:off x="4687888" y="2752725"/>
                <a:ext cx="57150" cy="28575"/>
              </a:xfrm>
              <a:custGeom>
                <a:avLst/>
                <a:gdLst/>
                <a:ahLst/>
                <a:cxnLst>
                  <a:cxn ang="0">
                    <a:pos x="36" y="0"/>
                  </a:cxn>
                  <a:cxn ang="0">
                    <a:pos x="36" y="0"/>
                  </a:cxn>
                  <a:cxn ang="0">
                    <a:pos x="32" y="8"/>
                  </a:cxn>
                  <a:cxn ang="0">
                    <a:pos x="28" y="14"/>
                  </a:cxn>
                  <a:cxn ang="0">
                    <a:pos x="22" y="16"/>
                  </a:cxn>
                  <a:cxn ang="0">
                    <a:pos x="14" y="18"/>
                  </a:cxn>
                  <a:cxn ang="0">
                    <a:pos x="14" y="18"/>
                  </a:cxn>
                  <a:cxn ang="0">
                    <a:pos x="6" y="16"/>
                  </a:cxn>
                  <a:cxn ang="0">
                    <a:pos x="2" y="12"/>
                  </a:cxn>
                  <a:cxn ang="0">
                    <a:pos x="0" y="8"/>
                  </a:cxn>
                  <a:cxn ang="0">
                    <a:pos x="0" y="2"/>
                  </a:cxn>
                  <a:cxn ang="0">
                    <a:pos x="0" y="2"/>
                  </a:cxn>
                  <a:cxn ang="0">
                    <a:pos x="36" y="0"/>
                  </a:cxn>
                  <a:cxn ang="0">
                    <a:pos x="36" y="0"/>
                  </a:cxn>
                </a:cxnLst>
                <a:rect l="0" t="0" r="r" b="b"/>
                <a:pathLst>
                  <a:path w="36" h="18">
                    <a:moveTo>
                      <a:pt x="36" y="0"/>
                    </a:moveTo>
                    <a:lnTo>
                      <a:pt x="36" y="0"/>
                    </a:lnTo>
                    <a:lnTo>
                      <a:pt x="32" y="8"/>
                    </a:lnTo>
                    <a:lnTo>
                      <a:pt x="28" y="14"/>
                    </a:lnTo>
                    <a:lnTo>
                      <a:pt x="22" y="16"/>
                    </a:lnTo>
                    <a:lnTo>
                      <a:pt x="14" y="18"/>
                    </a:lnTo>
                    <a:lnTo>
                      <a:pt x="14" y="18"/>
                    </a:lnTo>
                    <a:lnTo>
                      <a:pt x="6" y="16"/>
                    </a:lnTo>
                    <a:lnTo>
                      <a:pt x="2" y="12"/>
                    </a:lnTo>
                    <a:lnTo>
                      <a:pt x="0" y="8"/>
                    </a:lnTo>
                    <a:lnTo>
                      <a:pt x="0" y="2"/>
                    </a:lnTo>
                    <a:lnTo>
                      <a:pt x="0" y="2"/>
                    </a:lnTo>
                    <a:lnTo>
                      <a:pt x="36" y="0"/>
                    </a:lnTo>
                    <a:lnTo>
                      <a:pt x="36" y="0"/>
                    </a:lnTo>
                    <a:close/>
                  </a:path>
                </a:pathLst>
              </a:custGeom>
              <a:solidFill>
                <a:srgbClr val="B3A99D"/>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849" name="Freeform 1061"/>
              <p:cNvSpPr/>
              <p:nvPr/>
            </p:nvSpPr>
            <p:spPr bwMode="auto">
              <a:xfrm>
                <a:off x="4684713" y="2717800"/>
                <a:ext cx="69850" cy="38100"/>
              </a:xfrm>
              <a:custGeom>
                <a:avLst/>
                <a:gdLst/>
                <a:ahLst/>
                <a:cxnLst>
                  <a:cxn ang="0">
                    <a:pos x="2" y="24"/>
                  </a:cxn>
                  <a:cxn ang="0">
                    <a:pos x="2" y="24"/>
                  </a:cxn>
                  <a:cxn ang="0">
                    <a:pos x="2" y="14"/>
                  </a:cxn>
                  <a:cxn ang="0">
                    <a:pos x="2" y="14"/>
                  </a:cxn>
                  <a:cxn ang="0">
                    <a:pos x="0" y="0"/>
                  </a:cxn>
                  <a:cxn ang="0">
                    <a:pos x="0" y="0"/>
                  </a:cxn>
                  <a:cxn ang="0">
                    <a:pos x="22" y="0"/>
                  </a:cxn>
                  <a:cxn ang="0">
                    <a:pos x="44" y="2"/>
                  </a:cxn>
                  <a:cxn ang="0">
                    <a:pos x="44" y="2"/>
                  </a:cxn>
                  <a:cxn ang="0">
                    <a:pos x="42" y="8"/>
                  </a:cxn>
                  <a:cxn ang="0">
                    <a:pos x="42" y="8"/>
                  </a:cxn>
                  <a:cxn ang="0">
                    <a:pos x="38" y="22"/>
                  </a:cxn>
                  <a:cxn ang="0">
                    <a:pos x="38" y="22"/>
                  </a:cxn>
                  <a:cxn ang="0">
                    <a:pos x="2" y="24"/>
                  </a:cxn>
                  <a:cxn ang="0">
                    <a:pos x="2" y="24"/>
                  </a:cxn>
                </a:cxnLst>
                <a:rect l="0" t="0" r="r" b="b"/>
                <a:pathLst>
                  <a:path w="44" h="24">
                    <a:moveTo>
                      <a:pt x="2" y="24"/>
                    </a:moveTo>
                    <a:lnTo>
                      <a:pt x="2" y="24"/>
                    </a:lnTo>
                    <a:lnTo>
                      <a:pt x="2" y="14"/>
                    </a:lnTo>
                    <a:lnTo>
                      <a:pt x="2" y="14"/>
                    </a:lnTo>
                    <a:lnTo>
                      <a:pt x="0" y="0"/>
                    </a:lnTo>
                    <a:lnTo>
                      <a:pt x="0" y="0"/>
                    </a:lnTo>
                    <a:lnTo>
                      <a:pt x="22" y="0"/>
                    </a:lnTo>
                    <a:lnTo>
                      <a:pt x="44" y="2"/>
                    </a:lnTo>
                    <a:lnTo>
                      <a:pt x="44" y="2"/>
                    </a:lnTo>
                    <a:lnTo>
                      <a:pt x="42" y="8"/>
                    </a:lnTo>
                    <a:lnTo>
                      <a:pt x="42" y="8"/>
                    </a:lnTo>
                    <a:lnTo>
                      <a:pt x="38" y="22"/>
                    </a:lnTo>
                    <a:lnTo>
                      <a:pt x="38" y="22"/>
                    </a:lnTo>
                    <a:lnTo>
                      <a:pt x="2" y="24"/>
                    </a:lnTo>
                    <a:lnTo>
                      <a:pt x="2" y="24"/>
                    </a:lnTo>
                    <a:close/>
                  </a:path>
                </a:pathLst>
              </a:custGeom>
              <a:solidFill>
                <a:srgbClr val="34656F"/>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850" name="Freeform 1062"/>
              <p:cNvSpPr/>
              <p:nvPr/>
            </p:nvSpPr>
            <p:spPr bwMode="auto">
              <a:xfrm>
                <a:off x="4668838" y="2654300"/>
                <a:ext cx="98425" cy="38100"/>
              </a:xfrm>
              <a:custGeom>
                <a:avLst/>
                <a:gdLst/>
                <a:ahLst/>
                <a:cxnLst>
                  <a:cxn ang="0">
                    <a:pos x="6" y="24"/>
                  </a:cxn>
                  <a:cxn ang="0">
                    <a:pos x="6" y="24"/>
                  </a:cxn>
                  <a:cxn ang="0">
                    <a:pos x="0" y="0"/>
                  </a:cxn>
                  <a:cxn ang="0">
                    <a:pos x="0" y="0"/>
                  </a:cxn>
                  <a:cxn ang="0">
                    <a:pos x="32" y="0"/>
                  </a:cxn>
                  <a:cxn ang="0">
                    <a:pos x="62" y="4"/>
                  </a:cxn>
                  <a:cxn ang="0">
                    <a:pos x="62" y="4"/>
                  </a:cxn>
                  <a:cxn ang="0">
                    <a:pos x="58" y="14"/>
                  </a:cxn>
                  <a:cxn ang="0">
                    <a:pos x="56" y="24"/>
                  </a:cxn>
                  <a:cxn ang="0">
                    <a:pos x="56" y="24"/>
                  </a:cxn>
                  <a:cxn ang="0">
                    <a:pos x="30" y="24"/>
                  </a:cxn>
                  <a:cxn ang="0">
                    <a:pos x="6" y="24"/>
                  </a:cxn>
                  <a:cxn ang="0">
                    <a:pos x="6" y="24"/>
                  </a:cxn>
                </a:cxnLst>
                <a:rect l="0" t="0" r="r" b="b"/>
                <a:pathLst>
                  <a:path w="62" h="24">
                    <a:moveTo>
                      <a:pt x="6" y="24"/>
                    </a:moveTo>
                    <a:lnTo>
                      <a:pt x="6" y="24"/>
                    </a:lnTo>
                    <a:lnTo>
                      <a:pt x="0" y="0"/>
                    </a:lnTo>
                    <a:lnTo>
                      <a:pt x="0" y="0"/>
                    </a:lnTo>
                    <a:lnTo>
                      <a:pt x="32" y="0"/>
                    </a:lnTo>
                    <a:lnTo>
                      <a:pt x="62" y="4"/>
                    </a:lnTo>
                    <a:lnTo>
                      <a:pt x="62" y="4"/>
                    </a:lnTo>
                    <a:lnTo>
                      <a:pt x="58" y="14"/>
                    </a:lnTo>
                    <a:lnTo>
                      <a:pt x="56" y="24"/>
                    </a:lnTo>
                    <a:lnTo>
                      <a:pt x="56" y="24"/>
                    </a:lnTo>
                    <a:lnTo>
                      <a:pt x="30" y="24"/>
                    </a:lnTo>
                    <a:lnTo>
                      <a:pt x="6" y="24"/>
                    </a:lnTo>
                    <a:lnTo>
                      <a:pt x="6" y="24"/>
                    </a:lnTo>
                    <a:close/>
                  </a:path>
                </a:pathLst>
              </a:custGeom>
              <a:solidFill>
                <a:srgbClr val="34656F"/>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851" name="Freeform 1063"/>
              <p:cNvSpPr/>
              <p:nvPr/>
            </p:nvSpPr>
            <p:spPr bwMode="auto">
              <a:xfrm>
                <a:off x="4662488" y="2571750"/>
                <a:ext cx="358775" cy="76200"/>
              </a:xfrm>
              <a:custGeom>
                <a:avLst/>
                <a:gdLst/>
                <a:ahLst/>
                <a:cxnLst>
                  <a:cxn ang="0">
                    <a:pos x="130" y="44"/>
                  </a:cxn>
                  <a:cxn ang="0">
                    <a:pos x="130" y="44"/>
                  </a:cxn>
                  <a:cxn ang="0">
                    <a:pos x="116" y="40"/>
                  </a:cxn>
                  <a:cxn ang="0">
                    <a:pos x="98" y="40"/>
                  </a:cxn>
                  <a:cxn ang="0">
                    <a:pos x="98" y="40"/>
                  </a:cxn>
                  <a:cxn ang="0">
                    <a:pos x="50" y="30"/>
                  </a:cxn>
                  <a:cxn ang="0">
                    <a:pos x="0" y="18"/>
                  </a:cxn>
                  <a:cxn ang="0">
                    <a:pos x="0" y="18"/>
                  </a:cxn>
                  <a:cxn ang="0">
                    <a:pos x="0" y="0"/>
                  </a:cxn>
                  <a:cxn ang="0">
                    <a:pos x="0" y="0"/>
                  </a:cxn>
                  <a:cxn ang="0">
                    <a:pos x="56" y="12"/>
                  </a:cxn>
                  <a:cxn ang="0">
                    <a:pos x="112" y="22"/>
                  </a:cxn>
                  <a:cxn ang="0">
                    <a:pos x="168" y="30"/>
                  </a:cxn>
                  <a:cxn ang="0">
                    <a:pos x="198" y="30"/>
                  </a:cxn>
                  <a:cxn ang="0">
                    <a:pos x="226" y="30"/>
                  </a:cxn>
                  <a:cxn ang="0">
                    <a:pos x="226" y="30"/>
                  </a:cxn>
                  <a:cxn ang="0">
                    <a:pos x="214" y="46"/>
                  </a:cxn>
                  <a:cxn ang="0">
                    <a:pos x="214" y="46"/>
                  </a:cxn>
                  <a:cxn ang="0">
                    <a:pos x="172" y="48"/>
                  </a:cxn>
                  <a:cxn ang="0">
                    <a:pos x="130" y="44"/>
                  </a:cxn>
                  <a:cxn ang="0">
                    <a:pos x="130" y="44"/>
                  </a:cxn>
                </a:cxnLst>
                <a:rect l="0" t="0" r="r" b="b"/>
                <a:pathLst>
                  <a:path w="226" h="48">
                    <a:moveTo>
                      <a:pt x="130" y="44"/>
                    </a:moveTo>
                    <a:lnTo>
                      <a:pt x="130" y="44"/>
                    </a:lnTo>
                    <a:lnTo>
                      <a:pt x="116" y="40"/>
                    </a:lnTo>
                    <a:lnTo>
                      <a:pt x="98" y="40"/>
                    </a:lnTo>
                    <a:lnTo>
                      <a:pt x="98" y="40"/>
                    </a:lnTo>
                    <a:lnTo>
                      <a:pt x="50" y="30"/>
                    </a:lnTo>
                    <a:lnTo>
                      <a:pt x="0" y="18"/>
                    </a:lnTo>
                    <a:lnTo>
                      <a:pt x="0" y="18"/>
                    </a:lnTo>
                    <a:lnTo>
                      <a:pt x="0" y="0"/>
                    </a:lnTo>
                    <a:lnTo>
                      <a:pt x="0" y="0"/>
                    </a:lnTo>
                    <a:lnTo>
                      <a:pt x="56" y="12"/>
                    </a:lnTo>
                    <a:lnTo>
                      <a:pt x="112" y="22"/>
                    </a:lnTo>
                    <a:lnTo>
                      <a:pt x="168" y="30"/>
                    </a:lnTo>
                    <a:lnTo>
                      <a:pt x="198" y="30"/>
                    </a:lnTo>
                    <a:lnTo>
                      <a:pt x="226" y="30"/>
                    </a:lnTo>
                    <a:lnTo>
                      <a:pt x="226" y="30"/>
                    </a:lnTo>
                    <a:lnTo>
                      <a:pt x="214" y="46"/>
                    </a:lnTo>
                    <a:lnTo>
                      <a:pt x="214" y="46"/>
                    </a:lnTo>
                    <a:lnTo>
                      <a:pt x="172" y="48"/>
                    </a:lnTo>
                    <a:lnTo>
                      <a:pt x="130" y="44"/>
                    </a:lnTo>
                    <a:lnTo>
                      <a:pt x="130" y="44"/>
                    </a:lnTo>
                    <a:close/>
                  </a:path>
                </a:pathLst>
              </a:custGeom>
              <a:solidFill>
                <a:srgbClr val="34656F"/>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852" name="Freeform 1064"/>
              <p:cNvSpPr/>
              <p:nvPr/>
            </p:nvSpPr>
            <p:spPr bwMode="auto">
              <a:xfrm>
                <a:off x="4678363" y="2470150"/>
                <a:ext cx="428625" cy="82550"/>
              </a:xfrm>
              <a:custGeom>
                <a:avLst/>
                <a:gdLst/>
                <a:ahLst/>
                <a:cxnLst>
                  <a:cxn ang="0">
                    <a:pos x="6" y="0"/>
                  </a:cxn>
                  <a:cxn ang="0">
                    <a:pos x="6" y="0"/>
                  </a:cxn>
                  <a:cxn ang="0">
                    <a:pos x="38" y="10"/>
                  </a:cxn>
                  <a:cxn ang="0">
                    <a:pos x="70" y="18"/>
                  </a:cxn>
                  <a:cxn ang="0">
                    <a:pos x="104" y="24"/>
                  </a:cxn>
                  <a:cxn ang="0">
                    <a:pos x="136" y="28"/>
                  </a:cxn>
                  <a:cxn ang="0">
                    <a:pos x="170" y="32"/>
                  </a:cxn>
                  <a:cxn ang="0">
                    <a:pos x="204" y="34"/>
                  </a:cxn>
                  <a:cxn ang="0">
                    <a:pos x="270" y="36"/>
                  </a:cxn>
                  <a:cxn ang="0">
                    <a:pos x="270" y="36"/>
                  </a:cxn>
                  <a:cxn ang="0">
                    <a:pos x="258" y="52"/>
                  </a:cxn>
                  <a:cxn ang="0">
                    <a:pos x="258" y="52"/>
                  </a:cxn>
                  <a:cxn ang="0">
                    <a:pos x="226" y="52"/>
                  </a:cxn>
                  <a:cxn ang="0">
                    <a:pos x="192" y="52"/>
                  </a:cxn>
                  <a:cxn ang="0">
                    <a:pos x="160" y="50"/>
                  </a:cxn>
                  <a:cxn ang="0">
                    <a:pos x="126" y="46"/>
                  </a:cxn>
                  <a:cxn ang="0">
                    <a:pos x="94" y="42"/>
                  </a:cxn>
                  <a:cxn ang="0">
                    <a:pos x="62" y="36"/>
                  </a:cxn>
                  <a:cxn ang="0">
                    <a:pos x="30" y="28"/>
                  </a:cxn>
                  <a:cxn ang="0">
                    <a:pos x="0" y="18"/>
                  </a:cxn>
                  <a:cxn ang="0">
                    <a:pos x="0" y="18"/>
                  </a:cxn>
                  <a:cxn ang="0">
                    <a:pos x="6" y="0"/>
                  </a:cxn>
                  <a:cxn ang="0">
                    <a:pos x="6" y="0"/>
                  </a:cxn>
                </a:cxnLst>
                <a:rect l="0" t="0" r="r" b="b"/>
                <a:pathLst>
                  <a:path w="270" h="52">
                    <a:moveTo>
                      <a:pt x="6" y="0"/>
                    </a:moveTo>
                    <a:lnTo>
                      <a:pt x="6" y="0"/>
                    </a:lnTo>
                    <a:lnTo>
                      <a:pt x="38" y="10"/>
                    </a:lnTo>
                    <a:lnTo>
                      <a:pt x="70" y="18"/>
                    </a:lnTo>
                    <a:lnTo>
                      <a:pt x="104" y="24"/>
                    </a:lnTo>
                    <a:lnTo>
                      <a:pt x="136" y="28"/>
                    </a:lnTo>
                    <a:lnTo>
                      <a:pt x="170" y="32"/>
                    </a:lnTo>
                    <a:lnTo>
                      <a:pt x="204" y="34"/>
                    </a:lnTo>
                    <a:lnTo>
                      <a:pt x="270" y="36"/>
                    </a:lnTo>
                    <a:lnTo>
                      <a:pt x="270" y="36"/>
                    </a:lnTo>
                    <a:lnTo>
                      <a:pt x="258" y="52"/>
                    </a:lnTo>
                    <a:lnTo>
                      <a:pt x="258" y="52"/>
                    </a:lnTo>
                    <a:lnTo>
                      <a:pt x="226" y="52"/>
                    </a:lnTo>
                    <a:lnTo>
                      <a:pt x="192" y="52"/>
                    </a:lnTo>
                    <a:lnTo>
                      <a:pt x="160" y="50"/>
                    </a:lnTo>
                    <a:lnTo>
                      <a:pt x="126" y="46"/>
                    </a:lnTo>
                    <a:lnTo>
                      <a:pt x="94" y="42"/>
                    </a:lnTo>
                    <a:lnTo>
                      <a:pt x="62" y="36"/>
                    </a:lnTo>
                    <a:lnTo>
                      <a:pt x="30" y="28"/>
                    </a:lnTo>
                    <a:lnTo>
                      <a:pt x="0" y="18"/>
                    </a:lnTo>
                    <a:lnTo>
                      <a:pt x="0" y="18"/>
                    </a:lnTo>
                    <a:lnTo>
                      <a:pt x="6" y="0"/>
                    </a:lnTo>
                    <a:lnTo>
                      <a:pt x="6" y="0"/>
                    </a:lnTo>
                    <a:close/>
                  </a:path>
                </a:pathLst>
              </a:custGeom>
              <a:solidFill>
                <a:srgbClr val="B3A99D"/>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853" name="Freeform 1065"/>
              <p:cNvSpPr/>
              <p:nvPr/>
            </p:nvSpPr>
            <p:spPr bwMode="auto">
              <a:xfrm>
                <a:off x="4687888" y="2438400"/>
                <a:ext cx="444500" cy="88900"/>
              </a:xfrm>
              <a:custGeom>
                <a:avLst/>
                <a:gdLst/>
                <a:ahLst/>
                <a:cxnLst>
                  <a:cxn ang="0">
                    <a:pos x="4" y="0"/>
                  </a:cxn>
                  <a:cxn ang="0">
                    <a:pos x="4" y="0"/>
                  </a:cxn>
                  <a:cxn ang="0">
                    <a:pos x="74" y="12"/>
                  </a:cxn>
                  <a:cxn ang="0">
                    <a:pos x="142" y="22"/>
                  </a:cxn>
                  <a:cxn ang="0">
                    <a:pos x="210" y="30"/>
                  </a:cxn>
                  <a:cxn ang="0">
                    <a:pos x="246" y="30"/>
                  </a:cxn>
                  <a:cxn ang="0">
                    <a:pos x="280" y="30"/>
                  </a:cxn>
                  <a:cxn ang="0">
                    <a:pos x="280" y="30"/>
                  </a:cxn>
                  <a:cxn ang="0">
                    <a:pos x="270" y="48"/>
                  </a:cxn>
                  <a:cxn ang="0">
                    <a:pos x="270" y="48"/>
                  </a:cxn>
                  <a:cxn ang="0">
                    <a:pos x="264" y="56"/>
                  </a:cxn>
                  <a:cxn ang="0">
                    <a:pos x="264" y="56"/>
                  </a:cxn>
                  <a:cxn ang="0">
                    <a:pos x="198" y="54"/>
                  </a:cxn>
                  <a:cxn ang="0">
                    <a:pos x="164" y="52"/>
                  </a:cxn>
                  <a:cxn ang="0">
                    <a:pos x="130" y="48"/>
                  </a:cxn>
                  <a:cxn ang="0">
                    <a:pos x="98" y="44"/>
                  </a:cxn>
                  <a:cxn ang="0">
                    <a:pos x="64" y="38"/>
                  </a:cxn>
                  <a:cxn ang="0">
                    <a:pos x="32" y="30"/>
                  </a:cxn>
                  <a:cxn ang="0">
                    <a:pos x="0" y="20"/>
                  </a:cxn>
                  <a:cxn ang="0">
                    <a:pos x="0" y="20"/>
                  </a:cxn>
                  <a:cxn ang="0">
                    <a:pos x="4" y="0"/>
                  </a:cxn>
                  <a:cxn ang="0">
                    <a:pos x="4" y="0"/>
                  </a:cxn>
                </a:cxnLst>
                <a:rect l="0" t="0" r="r" b="b"/>
                <a:pathLst>
                  <a:path w="280" h="56">
                    <a:moveTo>
                      <a:pt x="4" y="0"/>
                    </a:moveTo>
                    <a:lnTo>
                      <a:pt x="4" y="0"/>
                    </a:lnTo>
                    <a:lnTo>
                      <a:pt x="74" y="12"/>
                    </a:lnTo>
                    <a:lnTo>
                      <a:pt x="142" y="22"/>
                    </a:lnTo>
                    <a:lnTo>
                      <a:pt x="210" y="30"/>
                    </a:lnTo>
                    <a:lnTo>
                      <a:pt x="246" y="30"/>
                    </a:lnTo>
                    <a:lnTo>
                      <a:pt x="280" y="30"/>
                    </a:lnTo>
                    <a:lnTo>
                      <a:pt x="280" y="30"/>
                    </a:lnTo>
                    <a:lnTo>
                      <a:pt x="270" y="48"/>
                    </a:lnTo>
                    <a:lnTo>
                      <a:pt x="270" y="48"/>
                    </a:lnTo>
                    <a:lnTo>
                      <a:pt x="264" y="56"/>
                    </a:lnTo>
                    <a:lnTo>
                      <a:pt x="264" y="56"/>
                    </a:lnTo>
                    <a:lnTo>
                      <a:pt x="198" y="54"/>
                    </a:lnTo>
                    <a:lnTo>
                      <a:pt x="164" y="52"/>
                    </a:lnTo>
                    <a:lnTo>
                      <a:pt x="130" y="48"/>
                    </a:lnTo>
                    <a:lnTo>
                      <a:pt x="98" y="44"/>
                    </a:lnTo>
                    <a:lnTo>
                      <a:pt x="64" y="38"/>
                    </a:lnTo>
                    <a:lnTo>
                      <a:pt x="32" y="30"/>
                    </a:lnTo>
                    <a:lnTo>
                      <a:pt x="0" y="20"/>
                    </a:lnTo>
                    <a:lnTo>
                      <a:pt x="0" y="20"/>
                    </a:lnTo>
                    <a:lnTo>
                      <a:pt x="4" y="0"/>
                    </a:lnTo>
                    <a:lnTo>
                      <a:pt x="4" y="0"/>
                    </a:lnTo>
                    <a:close/>
                  </a:path>
                </a:pathLst>
              </a:custGeom>
              <a:solidFill>
                <a:srgbClr val="34656F"/>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854" name="Freeform 1066"/>
              <p:cNvSpPr/>
              <p:nvPr/>
            </p:nvSpPr>
            <p:spPr bwMode="auto">
              <a:xfrm>
                <a:off x="4738688" y="1882775"/>
                <a:ext cx="371475" cy="358775"/>
              </a:xfrm>
              <a:custGeom>
                <a:avLst/>
                <a:gdLst/>
                <a:ahLst/>
                <a:cxnLst>
                  <a:cxn ang="0">
                    <a:pos x="150" y="2"/>
                  </a:cxn>
                  <a:cxn ang="0">
                    <a:pos x="150" y="2"/>
                  </a:cxn>
                  <a:cxn ang="0">
                    <a:pos x="132" y="0"/>
                  </a:cxn>
                  <a:cxn ang="0">
                    <a:pos x="116" y="0"/>
                  </a:cxn>
                  <a:cxn ang="0">
                    <a:pos x="98" y="4"/>
                  </a:cxn>
                  <a:cxn ang="0">
                    <a:pos x="82" y="8"/>
                  </a:cxn>
                  <a:cxn ang="0">
                    <a:pos x="66" y="14"/>
                  </a:cxn>
                  <a:cxn ang="0">
                    <a:pos x="52" y="24"/>
                  </a:cxn>
                  <a:cxn ang="0">
                    <a:pos x="38" y="34"/>
                  </a:cxn>
                  <a:cxn ang="0">
                    <a:pos x="26" y="46"/>
                  </a:cxn>
                  <a:cxn ang="0">
                    <a:pos x="26" y="46"/>
                  </a:cxn>
                  <a:cxn ang="0">
                    <a:pos x="16" y="62"/>
                  </a:cxn>
                  <a:cxn ang="0">
                    <a:pos x="8" y="78"/>
                  </a:cxn>
                  <a:cxn ang="0">
                    <a:pos x="2" y="96"/>
                  </a:cxn>
                  <a:cxn ang="0">
                    <a:pos x="0" y="112"/>
                  </a:cxn>
                  <a:cxn ang="0">
                    <a:pos x="2" y="130"/>
                  </a:cxn>
                  <a:cxn ang="0">
                    <a:pos x="6" y="148"/>
                  </a:cxn>
                  <a:cxn ang="0">
                    <a:pos x="12" y="166"/>
                  </a:cxn>
                  <a:cxn ang="0">
                    <a:pos x="22" y="182"/>
                  </a:cxn>
                  <a:cxn ang="0">
                    <a:pos x="22" y="182"/>
                  </a:cxn>
                  <a:cxn ang="0">
                    <a:pos x="34" y="196"/>
                  </a:cxn>
                  <a:cxn ang="0">
                    <a:pos x="50" y="208"/>
                  </a:cxn>
                  <a:cxn ang="0">
                    <a:pos x="50" y="208"/>
                  </a:cxn>
                  <a:cxn ang="0">
                    <a:pos x="66" y="218"/>
                  </a:cxn>
                  <a:cxn ang="0">
                    <a:pos x="84" y="224"/>
                  </a:cxn>
                  <a:cxn ang="0">
                    <a:pos x="102" y="226"/>
                  </a:cxn>
                  <a:cxn ang="0">
                    <a:pos x="122" y="226"/>
                  </a:cxn>
                  <a:cxn ang="0">
                    <a:pos x="122" y="226"/>
                  </a:cxn>
                  <a:cxn ang="0">
                    <a:pos x="138" y="224"/>
                  </a:cxn>
                  <a:cxn ang="0">
                    <a:pos x="156" y="218"/>
                  </a:cxn>
                  <a:cxn ang="0">
                    <a:pos x="174" y="208"/>
                  </a:cxn>
                  <a:cxn ang="0">
                    <a:pos x="192" y="196"/>
                  </a:cxn>
                  <a:cxn ang="0">
                    <a:pos x="206" y="184"/>
                  </a:cxn>
                  <a:cxn ang="0">
                    <a:pos x="220" y="168"/>
                  </a:cxn>
                  <a:cxn ang="0">
                    <a:pos x="228" y="152"/>
                  </a:cxn>
                  <a:cxn ang="0">
                    <a:pos x="232" y="142"/>
                  </a:cxn>
                  <a:cxn ang="0">
                    <a:pos x="232" y="134"/>
                  </a:cxn>
                  <a:cxn ang="0">
                    <a:pos x="232" y="134"/>
                  </a:cxn>
                  <a:cxn ang="0">
                    <a:pos x="234" y="118"/>
                  </a:cxn>
                  <a:cxn ang="0">
                    <a:pos x="234" y="102"/>
                  </a:cxn>
                  <a:cxn ang="0">
                    <a:pos x="232" y="86"/>
                  </a:cxn>
                  <a:cxn ang="0">
                    <a:pos x="230" y="70"/>
                  </a:cxn>
                  <a:cxn ang="0">
                    <a:pos x="224" y="58"/>
                  </a:cxn>
                  <a:cxn ang="0">
                    <a:pos x="216" y="44"/>
                  </a:cxn>
                  <a:cxn ang="0">
                    <a:pos x="206" y="32"/>
                  </a:cxn>
                  <a:cxn ang="0">
                    <a:pos x="192" y="22"/>
                  </a:cxn>
                  <a:cxn ang="0">
                    <a:pos x="192" y="22"/>
                  </a:cxn>
                  <a:cxn ang="0">
                    <a:pos x="170" y="10"/>
                  </a:cxn>
                  <a:cxn ang="0">
                    <a:pos x="160" y="6"/>
                  </a:cxn>
                  <a:cxn ang="0">
                    <a:pos x="150" y="2"/>
                  </a:cxn>
                  <a:cxn ang="0">
                    <a:pos x="150" y="2"/>
                  </a:cxn>
                </a:cxnLst>
                <a:rect l="0" t="0" r="r" b="b"/>
                <a:pathLst>
                  <a:path w="234" h="226">
                    <a:moveTo>
                      <a:pt x="150" y="2"/>
                    </a:moveTo>
                    <a:lnTo>
                      <a:pt x="150" y="2"/>
                    </a:lnTo>
                    <a:lnTo>
                      <a:pt x="132" y="0"/>
                    </a:lnTo>
                    <a:lnTo>
                      <a:pt x="116" y="0"/>
                    </a:lnTo>
                    <a:lnTo>
                      <a:pt x="98" y="4"/>
                    </a:lnTo>
                    <a:lnTo>
                      <a:pt x="82" y="8"/>
                    </a:lnTo>
                    <a:lnTo>
                      <a:pt x="66" y="14"/>
                    </a:lnTo>
                    <a:lnTo>
                      <a:pt x="52" y="24"/>
                    </a:lnTo>
                    <a:lnTo>
                      <a:pt x="38" y="34"/>
                    </a:lnTo>
                    <a:lnTo>
                      <a:pt x="26" y="46"/>
                    </a:lnTo>
                    <a:lnTo>
                      <a:pt x="26" y="46"/>
                    </a:lnTo>
                    <a:lnTo>
                      <a:pt x="16" y="62"/>
                    </a:lnTo>
                    <a:lnTo>
                      <a:pt x="8" y="78"/>
                    </a:lnTo>
                    <a:lnTo>
                      <a:pt x="2" y="96"/>
                    </a:lnTo>
                    <a:lnTo>
                      <a:pt x="0" y="112"/>
                    </a:lnTo>
                    <a:lnTo>
                      <a:pt x="2" y="130"/>
                    </a:lnTo>
                    <a:lnTo>
                      <a:pt x="6" y="148"/>
                    </a:lnTo>
                    <a:lnTo>
                      <a:pt x="12" y="166"/>
                    </a:lnTo>
                    <a:lnTo>
                      <a:pt x="22" y="182"/>
                    </a:lnTo>
                    <a:lnTo>
                      <a:pt x="22" y="182"/>
                    </a:lnTo>
                    <a:lnTo>
                      <a:pt x="34" y="196"/>
                    </a:lnTo>
                    <a:lnTo>
                      <a:pt x="50" y="208"/>
                    </a:lnTo>
                    <a:lnTo>
                      <a:pt x="50" y="208"/>
                    </a:lnTo>
                    <a:lnTo>
                      <a:pt x="66" y="218"/>
                    </a:lnTo>
                    <a:lnTo>
                      <a:pt x="84" y="224"/>
                    </a:lnTo>
                    <a:lnTo>
                      <a:pt x="102" y="226"/>
                    </a:lnTo>
                    <a:lnTo>
                      <a:pt x="122" y="226"/>
                    </a:lnTo>
                    <a:lnTo>
                      <a:pt x="122" y="226"/>
                    </a:lnTo>
                    <a:lnTo>
                      <a:pt x="138" y="224"/>
                    </a:lnTo>
                    <a:lnTo>
                      <a:pt x="156" y="218"/>
                    </a:lnTo>
                    <a:lnTo>
                      <a:pt x="174" y="208"/>
                    </a:lnTo>
                    <a:lnTo>
                      <a:pt x="192" y="196"/>
                    </a:lnTo>
                    <a:lnTo>
                      <a:pt x="206" y="184"/>
                    </a:lnTo>
                    <a:lnTo>
                      <a:pt x="220" y="168"/>
                    </a:lnTo>
                    <a:lnTo>
                      <a:pt x="228" y="152"/>
                    </a:lnTo>
                    <a:lnTo>
                      <a:pt x="232" y="142"/>
                    </a:lnTo>
                    <a:lnTo>
                      <a:pt x="232" y="134"/>
                    </a:lnTo>
                    <a:lnTo>
                      <a:pt x="232" y="134"/>
                    </a:lnTo>
                    <a:lnTo>
                      <a:pt x="234" y="118"/>
                    </a:lnTo>
                    <a:lnTo>
                      <a:pt x="234" y="102"/>
                    </a:lnTo>
                    <a:lnTo>
                      <a:pt x="232" y="86"/>
                    </a:lnTo>
                    <a:lnTo>
                      <a:pt x="230" y="70"/>
                    </a:lnTo>
                    <a:lnTo>
                      <a:pt x="224" y="58"/>
                    </a:lnTo>
                    <a:lnTo>
                      <a:pt x="216" y="44"/>
                    </a:lnTo>
                    <a:lnTo>
                      <a:pt x="206" y="32"/>
                    </a:lnTo>
                    <a:lnTo>
                      <a:pt x="192" y="22"/>
                    </a:lnTo>
                    <a:lnTo>
                      <a:pt x="192" y="22"/>
                    </a:lnTo>
                    <a:lnTo>
                      <a:pt x="170" y="10"/>
                    </a:lnTo>
                    <a:lnTo>
                      <a:pt x="160" y="6"/>
                    </a:lnTo>
                    <a:lnTo>
                      <a:pt x="150" y="2"/>
                    </a:lnTo>
                    <a:lnTo>
                      <a:pt x="150" y="2"/>
                    </a:lnTo>
                    <a:close/>
                  </a:path>
                </a:pathLst>
              </a:custGeom>
              <a:solidFill>
                <a:srgbClr val="FFD9C0"/>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855" name="Freeform 1067"/>
              <p:cNvSpPr/>
              <p:nvPr/>
            </p:nvSpPr>
            <p:spPr bwMode="auto">
              <a:xfrm>
                <a:off x="4789488" y="1978025"/>
                <a:ext cx="19050" cy="19050"/>
              </a:xfrm>
              <a:custGeom>
                <a:avLst/>
                <a:gdLst/>
                <a:ahLst/>
                <a:cxnLst>
                  <a:cxn ang="0">
                    <a:pos x="12" y="8"/>
                  </a:cxn>
                  <a:cxn ang="0">
                    <a:pos x="12" y="8"/>
                  </a:cxn>
                  <a:cxn ang="0">
                    <a:pos x="12" y="4"/>
                  </a:cxn>
                  <a:cxn ang="0">
                    <a:pos x="12" y="2"/>
                  </a:cxn>
                  <a:cxn ang="0">
                    <a:pos x="8" y="0"/>
                  </a:cxn>
                  <a:cxn ang="0">
                    <a:pos x="2" y="0"/>
                  </a:cxn>
                  <a:cxn ang="0">
                    <a:pos x="2" y="2"/>
                  </a:cxn>
                  <a:cxn ang="0">
                    <a:pos x="0" y="6"/>
                  </a:cxn>
                  <a:cxn ang="0">
                    <a:pos x="0" y="6"/>
                  </a:cxn>
                  <a:cxn ang="0">
                    <a:pos x="2" y="10"/>
                  </a:cxn>
                  <a:cxn ang="0">
                    <a:pos x="6" y="12"/>
                  </a:cxn>
                  <a:cxn ang="0">
                    <a:pos x="10" y="12"/>
                  </a:cxn>
                  <a:cxn ang="0">
                    <a:pos x="12" y="8"/>
                  </a:cxn>
                  <a:cxn ang="0">
                    <a:pos x="12" y="8"/>
                  </a:cxn>
                </a:cxnLst>
                <a:rect l="0" t="0" r="r" b="b"/>
                <a:pathLst>
                  <a:path w="12" h="12">
                    <a:moveTo>
                      <a:pt x="12" y="8"/>
                    </a:moveTo>
                    <a:lnTo>
                      <a:pt x="12" y="8"/>
                    </a:lnTo>
                    <a:lnTo>
                      <a:pt x="12" y="4"/>
                    </a:lnTo>
                    <a:lnTo>
                      <a:pt x="12" y="2"/>
                    </a:lnTo>
                    <a:lnTo>
                      <a:pt x="8" y="0"/>
                    </a:lnTo>
                    <a:lnTo>
                      <a:pt x="2" y="0"/>
                    </a:lnTo>
                    <a:lnTo>
                      <a:pt x="2" y="2"/>
                    </a:lnTo>
                    <a:lnTo>
                      <a:pt x="0" y="6"/>
                    </a:lnTo>
                    <a:lnTo>
                      <a:pt x="0" y="6"/>
                    </a:lnTo>
                    <a:lnTo>
                      <a:pt x="2" y="10"/>
                    </a:lnTo>
                    <a:lnTo>
                      <a:pt x="6" y="12"/>
                    </a:lnTo>
                    <a:lnTo>
                      <a:pt x="10" y="12"/>
                    </a:lnTo>
                    <a:lnTo>
                      <a:pt x="12" y="8"/>
                    </a:lnTo>
                    <a:lnTo>
                      <a:pt x="12" y="8"/>
                    </a:lnTo>
                    <a:close/>
                  </a:path>
                </a:pathLst>
              </a:custGeom>
              <a:solidFill>
                <a:srgbClr val="7E3F17"/>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856" name="Freeform 1068"/>
              <p:cNvSpPr/>
              <p:nvPr/>
            </p:nvSpPr>
            <p:spPr bwMode="auto">
              <a:xfrm>
                <a:off x="5027613" y="1984375"/>
                <a:ext cx="19050" cy="19050"/>
              </a:xfrm>
              <a:custGeom>
                <a:avLst/>
                <a:gdLst/>
                <a:ahLst/>
                <a:cxnLst>
                  <a:cxn ang="0">
                    <a:pos x="2" y="2"/>
                  </a:cxn>
                  <a:cxn ang="0">
                    <a:pos x="2" y="2"/>
                  </a:cxn>
                  <a:cxn ang="0">
                    <a:pos x="0" y="8"/>
                  </a:cxn>
                  <a:cxn ang="0">
                    <a:pos x="2" y="10"/>
                  </a:cxn>
                  <a:cxn ang="0">
                    <a:pos x="4" y="12"/>
                  </a:cxn>
                  <a:cxn ang="0">
                    <a:pos x="6" y="12"/>
                  </a:cxn>
                  <a:cxn ang="0">
                    <a:pos x="10" y="10"/>
                  </a:cxn>
                  <a:cxn ang="0">
                    <a:pos x="12" y="8"/>
                  </a:cxn>
                  <a:cxn ang="0">
                    <a:pos x="12" y="4"/>
                  </a:cxn>
                  <a:cxn ang="0">
                    <a:pos x="10" y="0"/>
                  </a:cxn>
                  <a:cxn ang="0">
                    <a:pos x="10" y="0"/>
                  </a:cxn>
                  <a:cxn ang="0">
                    <a:pos x="6" y="0"/>
                  </a:cxn>
                  <a:cxn ang="0">
                    <a:pos x="2" y="0"/>
                  </a:cxn>
                  <a:cxn ang="0">
                    <a:pos x="2" y="2"/>
                  </a:cxn>
                </a:cxnLst>
                <a:rect l="0" t="0" r="r" b="b"/>
                <a:pathLst>
                  <a:path w="12" h="12">
                    <a:moveTo>
                      <a:pt x="2" y="2"/>
                    </a:moveTo>
                    <a:lnTo>
                      <a:pt x="2" y="2"/>
                    </a:lnTo>
                    <a:lnTo>
                      <a:pt x="0" y="8"/>
                    </a:lnTo>
                    <a:lnTo>
                      <a:pt x="2" y="10"/>
                    </a:lnTo>
                    <a:lnTo>
                      <a:pt x="4" y="12"/>
                    </a:lnTo>
                    <a:lnTo>
                      <a:pt x="6" y="12"/>
                    </a:lnTo>
                    <a:lnTo>
                      <a:pt x="10" y="10"/>
                    </a:lnTo>
                    <a:lnTo>
                      <a:pt x="12" y="8"/>
                    </a:lnTo>
                    <a:lnTo>
                      <a:pt x="12" y="4"/>
                    </a:lnTo>
                    <a:lnTo>
                      <a:pt x="10" y="0"/>
                    </a:lnTo>
                    <a:lnTo>
                      <a:pt x="10" y="0"/>
                    </a:lnTo>
                    <a:lnTo>
                      <a:pt x="6" y="0"/>
                    </a:lnTo>
                    <a:lnTo>
                      <a:pt x="2" y="0"/>
                    </a:lnTo>
                    <a:lnTo>
                      <a:pt x="2" y="2"/>
                    </a:lnTo>
                    <a:close/>
                  </a:path>
                </a:pathLst>
              </a:custGeom>
              <a:solidFill>
                <a:srgbClr val="7E3F17"/>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857" name="Freeform 1069"/>
              <p:cNvSpPr/>
              <p:nvPr/>
            </p:nvSpPr>
            <p:spPr bwMode="auto">
              <a:xfrm>
                <a:off x="5027613" y="1984375"/>
                <a:ext cx="19050" cy="19050"/>
              </a:xfrm>
              <a:custGeom>
                <a:avLst/>
                <a:gdLst/>
                <a:ahLst/>
                <a:cxnLst>
                  <a:cxn ang="0">
                    <a:pos x="2" y="2"/>
                  </a:cxn>
                  <a:cxn ang="0">
                    <a:pos x="2" y="2"/>
                  </a:cxn>
                  <a:cxn ang="0">
                    <a:pos x="0" y="8"/>
                  </a:cxn>
                  <a:cxn ang="0">
                    <a:pos x="2" y="10"/>
                  </a:cxn>
                  <a:cxn ang="0">
                    <a:pos x="4" y="12"/>
                  </a:cxn>
                  <a:cxn ang="0">
                    <a:pos x="6" y="12"/>
                  </a:cxn>
                  <a:cxn ang="0">
                    <a:pos x="10" y="10"/>
                  </a:cxn>
                  <a:cxn ang="0">
                    <a:pos x="12" y="8"/>
                  </a:cxn>
                  <a:cxn ang="0">
                    <a:pos x="12" y="4"/>
                  </a:cxn>
                  <a:cxn ang="0">
                    <a:pos x="10" y="0"/>
                  </a:cxn>
                  <a:cxn ang="0">
                    <a:pos x="10" y="0"/>
                  </a:cxn>
                  <a:cxn ang="0">
                    <a:pos x="6" y="0"/>
                  </a:cxn>
                  <a:cxn ang="0">
                    <a:pos x="2" y="0"/>
                  </a:cxn>
                </a:cxnLst>
                <a:rect l="0" t="0" r="r" b="b"/>
                <a:pathLst>
                  <a:path w="12" h="12">
                    <a:moveTo>
                      <a:pt x="2" y="2"/>
                    </a:moveTo>
                    <a:lnTo>
                      <a:pt x="2" y="2"/>
                    </a:lnTo>
                    <a:lnTo>
                      <a:pt x="0" y="8"/>
                    </a:lnTo>
                    <a:lnTo>
                      <a:pt x="2" y="10"/>
                    </a:lnTo>
                    <a:lnTo>
                      <a:pt x="4" y="12"/>
                    </a:lnTo>
                    <a:lnTo>
                      <a:pt x="6" y="12"/>
                    </a:lnTo>
                    <a:lnTo>
                      <a:pt x="10" y="10"/>
                    </a:lnTo>
                    <a:lnTo>
                      <a:pt x="12" y="8"/>
                    </a:lnTo>
                    <a:lnTo>
                      <a:pt x="12" y="4"/>
                    </a:lnTo>
                    <a:lnTo>
                      <a:pt x="10" y="0"/>
                    </a:lnTo>
                    <a:lnTo>
                      <a:pt x="10" y="0"/>
                    </a:lnTo>
                    <a:lnTo>
                      <a:pt x="6" y="0"/>
                    </a:lnTo>
                    <a:lnTo>
                      <a:pt x="2"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858" name="Freeform 1070"/>
              <p:cNvSpPr/>
              <p:nvPr/>
            </p:nvSpPr>
            <p:spPr bwMode="auto">
              <a:xfrm>
                <a:off x="4865688" y="1974850"/>
                <a:ext cx="60325" cy="92075"/>
              </a:xfrm>
              <a:custGeom>
                <a:avLst/>
                <a:gdLst/>
                <a:ahLst/>
                <a:cxnLst>
                  <a:cxn ang="0">
                    <a:pos x="32" y="56"/>
                  </a:cxn>
                  <a:cxn ang="0">
                    <a:pos x="32" y="56"/>
                  </a:cxn>
                  <a:cxn ang="0">
                    <a:pos x="34" y="52"/>
                  </a:cxn>
                  <a:cxn ang="0">
                    <a:pos x="36" y="46"/>
                  </a:cxn>
                  <a:cxn ang="0">
                    <a:pos x="36" y="32"/>
                  </a:cxn>
                  <a:cxn ang="0">
                    <a:pos x="36" y="32"/>
                  </a:cxn>
                  <a:cxn ang="0">
                    <a:pos x="38" y="12"/>
                  </a:cxn>
                  <a:cxn ang="0">
                    <a:pos x="36" y="4"/>
                  </a:cxn>
                  <a:cxn ang="0">
                    <a:pos x="34" y="0"/>
                  </a:cxn>
                  <a:cxn ang="0">
                    <a:pos x="30" y="0"/>
                  </a:cxn>
                  <a:cxn ang="0">
                    <a:pos x="30" y="0"/>
                  </a:cxn>
                  <a:cxn ang="0">
                    <a:pos x="24" y="0"/>
                  </a:cxn>
                  <a:cxn ang="0">
                    <a:pos x="20" y="4"/>
                  </a:cxn>
                  <a:cxn ang="0">
                    <a:pos x="12" y="14"/>
                  </a:cxn>
                  <a:cxn ang="0">
                    <a:pos x="4" y="26"/>
                  </a:cxn>
                  <a:cxn ang="0">
                    <a:pos x="0" y="36"/>
                  </a:cxn>
                  <a:cxn ang="0">
                    <a:pos x="0" y="36"/>
                  </a:cxn>
                  <a:cxn ang="0">
                    <a:pos x="0" y="42"/>
                  </a:cxn>
                  <a:cxn ang="0">
                    <a:pos x="0" y="46"/>
                  </a:cxn>
                  <a:cxn ang="0">
                    <a:pos x="2" y="50"/>
                  </a:cxn>
                  <a:cxn ang="0">
                    <a:pos x="4" y="52"/>
                  </a:cxn>
                  <a:cxn ang="0">
                    <a:pos x="12" y="56"/>
                  </a:cxn>
                  <a:cxn ang="0">
                    <a:pos x="22" y="58"/>
                  </a:cxn>
                  <a:cxn ang="0">
                    <a:pos x="22" y="58"/>
                  </a:cxn>
                  <a:cxn ang="0">
                    <a:pos x="28" y="58"/>
                  </a:cxn>
                  <a:cxn ang="0">
                    <a:pos x="32" y="56"/>
                  </a:cxn>
                  <a:cxn ang="0">
                    <a:pos x="32" y="56"/>
                  </a:cxn>
                </a:cxnLst>
                <a:rect l="0" t="0" r="r" b="b"/>
                <a:pathLst>
                  <a:path w="38" h="58">
                    <a:moveTo>
                      <a:pt x="32" y="56"/>
                    </a:moveTo>
                    <a:lnTo>
                      <a:pt x="32" y="56"/>
                    </a:lnTo>
                    <a:lnTo>
                      <a:pt x="34" y="52"/>
                    </a:lnTo>
                    <a:lnTo>
                      <a:pt x="36" y="46"/>
                    </a:lnTo>
                    <a:lnTo>
                      <a:pt x="36" y="32"/>
                    </a:lnTo>
                    <a:lnTo>
                      <a:pt x="36" y="32"/>
                    </a:lnTo>
                    <a:lnTo>
                      <a:pt x="38" y="12"/>
                    </a:lnTo>
                    <a:lnTo>
                      <a:pt x="36" y="4"/>
                    </a:lnTo>
                    <a:lnTo>
                      <a:pt x="34" y="0"/>
                    </a:lnTo>
                    <a:lnTo>
                      <a:pt x="30" y="0"/>
                    </a:lnTo>
                    <a:lnTo>
                      <a:pt x="30" y="0"/>
                    </a:lnTo>
                    <a:lnTo>
                      <a:pt x="24" y="0"/>
                    </a:lnTo>
                    <a:lnTo>
                      <a:pt x="20" y="4"/>
                    </a:lnTo>
                    <a:lnTo>
                      <a:pt x="12" y="14"/>
                    </a:lnTo>
                    <a:lnTo>
                      <a:pt x="4" y="26"/>
                    </a:lnTo>
                    <a:lnTo>
                      <a:pt x="0" y="36"/>
                    </a:lnTo>
                    <a:lnTo>
                      <a:pt x="0" y="36"/>
                    </a:lnTo>
                    <a:lnTo>
                      <a:pt x="0" y="42"/>
                    </a:lnTo>
                    <a:lnTo>
                      <a:pt x="0" y="46"/>
                    </a:lnTo>
                    <a:lnTo>
                      <a:pt x="2" y="50"/>
                    </a:lnTo>
                    <a:lnTo>
                      <a:pt x="4" y="52"/>
                    </a:lnTo>
                    <a:lnTo>
                      <a:pt x="12" y="56"/>
                    </a:lnTo>
                    <a:lnTo>
                      <a:pt x="22" y="58"/>
                    </a:lnTo>
                    <a:lnTo>
                      <a:pt x="22" y="58"/>
                    </a:lnTo>
                    <a:lnTo>
                      <a:pt x="28" y="58"/>
                    </a:lnTo>
                    <a:lnTo>
                      <a:pt x="32" y="56"/>
                    </a:lnTo>
                    <a:lnTo>
                      <a:pt x="32" y="56"/>
                    </a:lnTo>
                    <a:close/>
                  </a:path>
                </a:pathLst>
              </a:custGeom>
              <a:solidFill>
                <a:srgbClr val="7E3F17"/>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859" name="Freeform 1071"/>
              <p:cNvSpPr/>
              <p:nvPr/>
            </p:nvSpPr>
            <p:spPr bwMode="auto">
              <a:xfrm>
                <a:off x="4824413" y="1876425"/>
                <a:ext cx="250825" cy="82550"/>
              </a:xfrm>
              <a:custGeom>
                <a:avLst/>
                <a:gdLst/>
                <a:ahLst/>
                <a:cxnLst>
                  <a:cxn ang="0">
                    <a:pos x="24" y="34"/>
                  </a:cxn>
                  <a:cxn ang="0">
                    <a:pos x="24" y="34"/>
                  </a:cxn>
                  <a:cxn ang="0">
                    <a:pos x="38" y="26"/>
                  </a:cxn>
                  <a:cxn ang="0">
                    <a:pos x="46" y="22"/>
                  </a:cxn>
                  <a:cxn ang="0">
                    <a:pos x="54" y="22"/>
                  </a:cxn>
                  <a:cxn ang="0">
                    <a:pos x="54" y="22"/>
                  </a:cxn>
                  <a:cxn ang="0">
                    <a:pos x="58" y="26"/>
                  </a:cxn>
                  <a:cxn ang="0">
                    <a:pos x="60" y="32"/>
                  </a:cxn>
                  <a:cxn ang="0">
                    <a:pos x="62" y="38"/>
                  </a:cxn>
                  <a:cxn ang="0">
                    <a:pos x="66" y="42"/>
                  </a:cxn>
                  <a:cxn ang="0">
                    <a:pos x="66" y="42"/>
                  </a:cxn>
                  <a:cxn ang="0">
                    <a:pos x="74" y="46"/>
                  </a:cxn>
                  <a:cxn ang="0">
                    <a:pos x="80" y="46"/>
                  </a:cxn>
                  <a:cxn ang="0">
                    <a:pos x="84" y="44"/>
                  </a:cxn>
                  <a:cxn ang="0">
                    <a:pos x="90" y="38"/>
                  </a:cxn>
                  <a:cxn ang="0">
                    <a:pos x="100" y="30"/>
                  </a:cxn>
                  <a:cxn ang="0">
                    <a:pos x="104" y="26"/>
                  </a:cxn>
                  <a:cxn ang="0">
                    <a:pos x="112" y="26"/>
                  </a:cxn>
                  <a:cxn ang="0">
                    <a:pos x="112" y="26"/>
                  </a:cxn>
                  <a:cxn ang="0">
                    <a:pos x="122" y="34"/>
                  </a:cxn>
                  <a:cxn ang="0">
                    <a:pos x="138" y="46"/>
                  </a:cxn>
                  <a:cxn ang="0">
                    <a:pos x="146" y="50"/>
                  </a:cxn>
                  <a:cxn ang="0">
                    <a:pos x="152" y="52"/>
                  </a:cxn>
                  <a:cxn ang="0">
                    <a:pos x="156" y="52"/>
                  </a:cxn>
                  <a:cxn ang="0">
                    <a:pos x="156" y="50"/>
                  </a:cxn>
                  <a:cxn ang="0">
                    <a:pos x="158" y="42"/>
                  </a:cxn>
                  <a:cxn ang="0">
                    <a:pos x="158" y="42"/>
                  </a:cxn>
                  <a:cxn ang="0">
                    <a:pos x="154" y="34"/>
                  </a:cxn>
                  <a:cxn ang="0">
                    <a:pos x="150" y="28"/>
                  </a:cxn>
                  <a:cxn ang="0">
                    <a:pos x="142" y="22"/>
                  </a:cxn>
                  <a:cxn ang="0">
                    <a:pos x="134" y="18"/>
                  </a:cxn>
                  <a:cxn ang="0">
                    <a:pos x="116" y="10"/>
                  </a:cxn>
                  <a:cxn ang="0">
                    <a:pos x="100" y="6"/>
                  </a:cxn>
                  <a:cxn ang="0">
                    <a:pos x="100" y="6"/>
                  </a:cxn>
                  <a:cxn ang="0">
                    <a:pos x="84" y="4"/>
                  </a:cxn>
                  <a:cxn ang="0">
                    <a:pos x="64" y="0"/>
                  </a:cxn>
                  <a:cxn ang="0">
                    <a:pos x="46" y="0"/>
                  </a:cxn>
                  <a:cxn ang="0">
                    <a:pos x="36" y="2"/>
                  </a:cxn>
                  <a:cxn ang="0">
                    <a:pos x="28" y="4"/>
                  </a:cxn>
                  <a:cxn ang="0">
                    <a:pos x="28" y="4"/>
                  </a:cxn>
                  <a:cxn ang="0">
                    <a:pos x="14" y="14"/>
                  </a:cxn>
                  <a:cxn ang="0">
                    <a:pos x="6" y="20"/>
                  </a:cxn>
                  <a:cxn ang="0">
                    <a:pos x="2" y="26"/>
                  </a:cxn>
                  <a:cxn ang="0">
                    <a:pos x="2" y="26"/>
                  </a:cxn>
                  <a:cxn ang="0">
                    <a:pos x="0" y="30"/>
                  </a:cxn>
                  <a:cxn ang="0">
                    <a:pos x="0" y="34"/>
                  </a:cxn>
                  <a:cxn ang="0">
                    <a:pos x="2" y="36"/>
                  </a:cxn>
                  <a:cxn ang="0">
                    <a:pos x="6" y="38"/>
                  </a:cxn>
                  <a:cxn ang="0">
                    <a:pos x="14" y="38"/>
                  </a:cxn>
                  <a:cxn ang="0">
                    <a:pos x="22" y="36"/>
                  </a:cxn>
                  <a:cxn ang="0">
                    <a:pos x="22" y="36"/>
                  </a:cxn>
                  <a:cxn ang="0">
                    <a:pos x="24" y="34"/>
                  </a:cxn>
                  <a:cxn ang="0">
                    <a:pos x="24" y="34"/>
                  </a:cxn>
                </a:cxnLst>
                <a:rect l="0" t="0" r="r" b="b"/>
                <a:pathLst>
                  <a:path w="158" h="52">
                    <a:moveTo>
                      <a:pt x="24" y="34"/>
                    </a:moveTo>
                    <a:lnTo>
                      <a:pt x="24" y="34"/>
                    </a:lnTo>
                    <a:lnTo>
                      <a:pt x="38" y="26"/>
                    </a:lnTo>
                    <a:lnTo>
                      <a:pt x="46" y="22"/>
                    </a:lnTo>
                    <a:lnTo>
                      <a:pt x="54" y="22"/>
                    </a:lnTo>
                    <a:lnTo>
                      <a:pt x="54" y="22"/>
                    </a:lnTo>
                    <a:lnTo>
                      <a:pt x="58" y="26"/>
                    </a:lnTo>
                    <a:lnTo>
                      <a:pt x="60" y="32"/>
                    </a:lnTo>
                    <a:lnTo>
                      <a:pt x="62" y="38"/>
                    </a:lnTo>
                    <a:lnTo>
                      <a:pt x="66" y="42"/>
                    </a:lnTo>
                    <a:lnTo>
                      <a:pt x="66" y="42"/>
                    </a:lnTo>
                    <a:lnTo>
                      <a:pt x="74" y="46"/>
                    </a:lnTo>
                    <a:lnTo>
                      <a:pt x="80" y="46"/>
                    </a:lnTo>
                    <a:lnTo>
                      <a:pt x="84" y="44"/>
                    </a:lnTo>
                    <a:lnTo>
                      <a:pt x="90" y="38"/>
                    </a:lnTo>
                    <a:lnTo>
                      <a:pt x="100" y="30"/>
                    </a:lnTo>
                    <a:lnTo>
                      <a:pt x="104" y="26"/>
                    </a:lnTo>
                    <a:lnTo>
                      <a:pt x="112" y="26"/>
                    </a:lnTo>
                    <a:lnTo>
                      <a:pt x="112" y="26"/>
                    </a:lnTo>
                    <a:lnTo>
                      <a:pt x="122" y="34"/>
                    </a:lnTo>
                    <a:lnTo>
                      <a:pt x="138" y="46"/>
                    </a:lnTo>
                    <a:lnTo>
                      <a:pt x="146" y="50"/>
                    </a:lnTo>
                    <a:lnTo>
                      <a:pt x="152" y="52"/>
                    </a:lnTo>
                    <a:lnTo>
                      <a:pt x="156" y="52"/>
                    </a:lnTo>
                    <a:lnTo>
                      <a:pt x="156" y="50"/>
                    </a:lnTo>
                    <a:lnTo>
                      <a:pt x="158" y="42"/>
                    </a:lnTo>
                    <a:lnTo>
                      <a:pt x="158" y="42"/>
                    </a:lnTo>
                    <a:lnTo>
                      <a:pt x="154" y="34"/>
                    </a:lnTo>
                    <a:lnTo>
                      <a:pt x="150" y="28"/>
                    </a:lnTo>
                    <a:lnTo>
                      <a:pt x="142" y="22"/>
                    </a:lnTo>
                    <a:lnTo>
                      <a:pt x="134" y="18"/>
                    </a:lnTo>
                    <a:lnTo>
                      <a:pt x="116" y="10"/>
                    </a:lnTo>
                    <a:lnTo>
                      <a:pt x="100" y="6"/>
                    </a:lnTo>
                    <a:lnTo>
                      <a:pt x="100" y="6"/>
                    </a:lnTo>
                    <a:lnTo>
                      <a:pt x="84" y="4"/>
                    </a:lnTo>
                    <a:lnTo>
                      <a:pt x="64" y="0"/>
                    </a:lnTo>
                    <a:lnTo>
                      <a:pt x="46" y="0"/>
                    </a:lnTo>
                    <a:lnTo>
                      <a:pt x="36" y="2"/>
                    </a:lnTo>
                    <a:lnTo>
                      <a:pt x="28" y="4"/>
                    </a:lnTo>
                    <a:lnTo>
                      <a:pt x="28" y="4"/>
                    </a:lnTo>
                    <a:lnTo>
                      <a:pt x="14" y="14"/>
                    </a:lnTo>
                    <a:lnTo>
                      <a:pt x="6" y="20"/>
                    </a:lnTo>
                    <a:lnTo>
                      <a:pt x="2" y="26"/>
                    </a:lnTo>
                    <a:lnTo>
                      <a:pt x="2" y="26"/>
                    </a:lnTo>
                    <a:lnTo>
                      <a:pt x="0" y="30"/>
                    </a:lnTo>
                    <a:lnTo>
                      <a:pt x="0" y="34"/>
                    </a:lnTo>
                    <a:lnTo>
                      <a:pt x="2" y="36"/>
                    </a:lnTo>
                    <a:lnTo>
                      <a:pt x="6" y="38"/>
                    </a:lnTo>
                    <a:lnTo>
                      <a:pt x="14" y="38"/>
                    </a:lnTo>
                    <a:lnTo>
                      <a:pt x="22" y="36"/>
                    </a:lnTo>
                    <a:lnTo>
                      <a:pt x="22" y="36"/>
                    </a:lnTo>
                    <a:lnTo>
                      <a:pt x="24" y="34"/>
                    </a:lnTo>
                    <a:lnTo>
                      <a:pt x="24" y="34"/>
                    </a:lnTo>
                    <a:close/>
                  </a:path>
                </a:pathLst>
              </a:custGeom>
              <a:solidFill>
                <a:srgbClr val="7E3F17"/>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860" name="Freeform 1072"/>
              <p:cNvSpPr/>
              <p:nvPr/>
            </p:nvSpPr>
            <p:spPr bwMode="auto">
              <a:xfrm>
                <a:off x="4751388" y="2019300"/>
                <a:ext cx="76200" cy="50800"/>
              </a:xfrm>
              <a:custGeom>
                <a:avLst/>
                <a:gdLst/>
                <a:ahLst/>
                <a:cxnLst>
                  <a:cxn ang="0">
                    <a:pos x="42" y="28"/>
                  </a:cxn>
                  <a:cxn ang="0">
                    <a:pos x="42" y="28"/>
                  </a:cxn>
                  <a:cxn ang="0">
                    <a:pos x="36" y="32"/>
                  </a:cxn>
                  <a:cxn ang="0">
                    <a:pos x="30" y="32"/>
                  </a:cxn>
                  <a:cxn ang="0">
                    <a:pos x="22" y="32"/>
                  </a:cxn>
                  <a:cxn ang="0">
                    <a:pos x="14" y="30"/>
                  </a:cxn>
                  <a:cxn ang="0">
                    <a:pos x="6" y="28"/>
                  </a:cxn>
                  <a:cxn ang="0">
                    <a:pos x="2" y="22"/>
                  </a:cxn>
                  <a:cxn ang="0">
                    <a:pos x="0" y="16"/>
                  </a:cxn>
                  <a:cxn ang="0">
                    <a:pos x="0" y="8"/>
                  </a:cxn>
                  <a:cxn ang="0">
                    <a:pos x="0" y="8"/>
                  </a:cxn>
                  <a:cxn ang="0">
                    <a:pos x="2" y="6"/>
                  </a:cxn>
                  <a:cxn ang="0">
                    <a:pos x="4" y="2"/>
                  </a:cxn>
                  <a:cxn ang="0">
                    <a:pos x="14" y="0"/>
                  </a:cxn>
                  <a:cxn ang="0">
                    <a:pos x="22" y="0"/>
                  </a:cxn>
                  <a:cxn ang="0">
                    <a:pos x="32" y="2"/>
                  </a:cxn>
                  <a:cxn ang="0">
                    <a:pos x="40" y="8"/>
                  </a:cxn>
                  <a:cxn ang="0">
                    <a:pos x="46" y="14"/>
                  </a:cxn>
                  <a:cxn ang="0">
                    <a:pos x="48" y="18"/>
                  </a:cxn>
                  <a:cxn ang="0">
                    <a:pos x="48" y="22"/>
                  </a:cxn>
                  <a:cxn ang="0">
                    <a:pos x="46" y="26"/>
                  </a:cxn>
                  <a:cxn ang="0">
                    <a:pos x="42" y="28"/>
                  </a:cxn>
                  <a:cxn ang="0">
                    <a:pos x="42" y="28"/>
                  </a:cxn>
                </a:cxnLst>
                <a:rect l="0" t="0" r="r" b="b"/>
                <a:pathLst>
                  <a:path w="48" h="32">
                    <a:moveTo>
                      <a:pt x="42" y="28"/>
                    </a:moveTo>
                    <a:lnTo>
                      <a:pt x="42" y="28"/>
                    </a:lnTo>
                    <a:lnTo>
                      <a:pt x="36" y="32"/>
                    </a:lnTo>
                    <a:lnTo>
                      <a:pt x="30" y="32"/>
                    </a:lnTo>
                    <a:lnTo>
                      <a:pt x="22" y="32"/>
                    </a:lnTo>
                    <a:lnTo>
                      <a:pt x="14" y="30"/>
                    </a:lnTo>
                    <a:lnTo>
                      <a:pt x="6" y="28"/>
                    </a:lnTo>
                    <a:lnTo>
                      <a:pt x="2" y="22"/>
                    </a:lnTo>
                    <a:lnTo>
                      <a:pt x="0" y="16"/>
                    </a:lnTo>
                    <a:lnTo>
                      <a:pt x="0" y="8"/>
                    </a:lnTo>
                    <a:lnTo>
                      <a:pt x="0" y="8"/>
                    </a:lnTo>
                    <a:lnTo>
                      <a:pt x="2" y="6"/>
                    </a:lnTo>
                    <a:lnTo>
                      <a:pt x="4" y="2"/>
                    </a:lnTo>
                    <a:lnTo>
                      <a:pt x="14" y="0"/>
                    </a:lnTo>
                    <a:lnTo>
                      <a:pt x="22" y="0"/>
                    </a:lnTo>
                    <a:lnTo>
                      <a:pt x="32" y="2"/>
                    </a:lnTo>
                    <a:lnTo>
                      <a:pt x="40" y="8"/>
                    </a:lnTo>
                    <a:lnTo>
                      <a:pt x="46" y="14"/>
                    </a:lnTo>
                    <a:lnTo>
                      <a:pt x="48" y="18"/>
                    </a:lnTo>
                    <a:lnTo>
                      <a:pt x="48" y="22"/>
                    </a:lnTo>
                    <a:lnTo>
                      <a:pt x="46" y="26"/>
                    </a:lnTo>
                    <a:lnTo>
                      <a:pt x="42" y="28"/>
                    </a:lnTo>
                    <a:lnTo>
                      <a:pt x="42" y="28"/>
                    </a:lnTo>
                    <a:close/>
                  </a:path>
                </a:pathLst>
              </a:custGeom>
              <a:solidFill>
                <a:srgbClr val="FFA288"/>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861" name="Freeform 1073"/>
              <p:cNvSpPr/>
              <p:nvPr/>
            </p:nvSpPr>
            <p:spPr bwMode="auto">
              <a:xfrm>
                <a:off x="5002213" y="2041525"/>
                <a:ext cx="76200" cy="53975"/>
              </a:xfrm>
              <a:custGeom>
                <a:avLst/>
                <a:gdLst/>
                <a:ahLst/>
                <a:cxnLst>
                  <a:cxn ang="0">
                    <a:pos x="44" y="30"/>
                  </a:cxn>
                  <a:cxn ang="0">
                    <a:pos x="44" y="30"/>
                  </a:cxn>
                  <a:cxn ang="0">
                    <a:pos x="38" y="34"/>
                  </a:cxn>
                  <a:cxn ang="0">
                    <a:pos x="30" y="34"/>
                  </a:cxn>
                  <a:cxn ang="0">
                    <a:pos x="22" y="34"/>
                  </a:cxn>
                  <a:cxn ang="0">
                    <a:pos x="14" y="32"/>
                  </a:cxn>
                  <a:cxn ang="0">
                    <a:pos x="8" y="28"/>
                  </a:cxn>
                  <a:cxn ang="0">
                    <a:pos x="2" y="24"/>
                  </a:cxn>
                  <a:cxn ang="0">
                    <a:pos x="0" y="18"/>
                  </a:cxn>
                  <a:cxn ang="0">
                    <a:pos x="2" y="10"/>
                  </a:cxn>
                  <a:cxn ang="0">
                    <a:pos x="2" y="10"/>
                  </a:cxn>
                  <a:cxn ang="0">
                    <a:pos x="4" y="6"/>
                  </a:cxn>
                  <a:cxn ang="0">
                    <a:pos x="6" y="4"/>
                  </a:cxn>
                  <a:cxn ang="0">
                    <a:pos x="14" y="0"/>
                  </a:cxn>
                  <a:cxn ang="0">
                    <a:pos x="24" y="2"/>
                  </a:cxn>
                  <a:cxn ang="0">
                    <a:pos x="34" y="4"/>
                  </a:cxn>
                  <a:cxn ang="0">
                    <a:pos x="42" y="10"/>
                  </a:cxn>
                  <a:cxn ang="0">
                    <a:pos x="48" y="16"/>
                  </a:cxn>
                  <a:cxn ang="0">
                    <a:pos x="48" y="20"/>
                  </a:cxn>
                  <a:cxn ang="0">
                    <a:pos x="48" y="24"/>
                  </a:cxn>
                  <a:cxn ang="0">
                    <a:pos x="46" y="26"/>
                  </a:cxn>
                  <a:cxn ang="0">
                    <a:pos x="44" y="30"/>
                  </a:cxn>
                  <a:cxn ang="0">
                    <a:pos x="44" y="30"/>
                  </a:cxn>
                </a:cxnLst>
                <a:rect l="0" t="0" r="r" b="b"/>
                <a:pathLst>
                  <a:path w="48" h="34">
                    <a:moveTo>
                      <a:pt x="44" y="30"/>
                    </a:moveTo>
                    <a:lnTo>
                      <a:pt x="44" y="30"/>
                    </a:lnTo>
                    <a:lnTo>
                      <a:pt x="38" y="34"/>
                    </a:lnTo>
                    <a:lnTo>
                      <a:pt x="30" y="34"/>
                    </a:lnTo>
                    <a:lnTo>
                      <a:pt x="22" y="34"/>
                    </a:lnTo>
                    <a:lnTo>
                      <a:pt x="14" y="32"/>
                    </a:lnTo>
                    <a:lnTo>
                      <a:pt x="8" y="28"/>
                    </a:lnTo>
                    <a:lnTo>
                      <a:pt x="2" y="24"/>
                    </a:lnTo>
                    <a:lnTo>
                      <a:pt x="0" y="18"/>
                    </a:lnTo>
                    <a:lnTo>
                      <a:pt x="2" y="10"/>
                    </a:lnTo>
                    <a:lnTo>
                      <a:pt x="2" y="10"/>
                    </a:lnTo>
                    <a:lnTo>
                      <a:pt x="4" y="6"/>
                    </a:lnTo>
                    <a:lnTo>
                      <a:pt x="6" y="4"/>
                    </a:lnTo>
                    <a:lnTo>
                      <a:pt x="14" y="0"/>
                    </a:lnTo>
                    <a:lnTo>
                      <a:pt x="24" y="2"/>
                    </a:lnTo>
                    <a:lnTo>
                      <a:pt x="34" y="4"/>
                    </a:lnTo>
                    <a:lnTo>
                      <a:pt x="42" y="10"/>
                    </a:lnTo>
                    <a:lnTo>
                      <a:pt x="48" y="16"/>
                    </a:lnTo>
                    <a:lnTo>
                      <a:pt x="48" y="20"/>
                    </a:lnTo>
                    <a:lnTo>
                      <a:pt x="48" y="24"/>
                    </a:lnTo>
                    <a:lnTo>
                      <a:pt x="46" y="26"/>
                    </a:lnTo>
                    <a:lnTo>
                      <a:pt x="44" y="30"/>
                    </a:lnTo>
                    <a:lnTo>
                      <a:pt x="44" y="30"/>
                    </a:lnTo>
                    <a:close/>
                  </a:path>
                </a:pathLst>
              </a:custGeom>
              <a:solidFill>
                <a:srgbClr val="FFA288"/>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862" name="Freeform 1074"/>
              <p:cNvSpPr/>
              <p:nvPr/>
            </p:nvSpPr>
            <p:spPr bwMode="auto">
              <a:xfrm>
                <a:off x="4789488" y="2035175"/>
                <a:ext cx="222250" cy="114300"/>
              </a:xfrm>
              <a:custGeom>
                <a:avLst/>
                <a:gdLst/>
                <a:ahLst/>
                <a:cxnLst>
                  <a:cxn ang="0">
                    <a:pos x="134" y="2"/>
                  </a:cxn>
                  <a:cxn ang="0">
                    <a:pos x="134" y="2"/>
                  </a:cxn>
                  <a:cxn ang="0">
                    <a:pos x="136" y="14"/>
                  </a:cxn>
                  <a:cxn ang="0">
                    <a:pos x="134" y="26"/>
                  </a:cxn>
                  <a:cxn ang="0">
                    <a:pos x="132" y="34"/>
                  </a:cxn>
                  <a:cxn ang="0">
                    <a:pos x="126" y="42"/>
                  </a:cxn>
                  <a:cxn ang="0">
                    <a:pos x="126" y="42"/>
                  </a:cxn>
                  <a:cxn ang="0">
                    <a:pos x="116" y="52"/>
                  </a:cxn>
                  <a:cxn ang="0">
                    <a:pos x="102" y="62"/>
                  </a:cxn>
                  <a:cxn ang="0">
                    <a:pos x="86" y="66"/>
                  </a:cxn>
                  <a:cxn ang="0">
                    <a:pos x="70" y="68"/>
                  </a:cxn>
                  <a:cxn ang="0">
                    <a:pos x="70" y="68"/>
                  </a:cxn>
                  <a:cxn ang="0">
                    <a:pos x="58" y="66"/>
                  </a:cxn>
                  <a:cxn ang="0">
                    <a:pos x="46" y="62"/>
                  </a:cxn>
                  <a:cxn ang="0">
                    <a:pos x="34" y="56"/>
                  </a:cxn>
                  <a:cxn ang="0">
                    <a:pos x="24" y="48"/>
                  </a:cxn>
                  <a:cxn ang="0">
                    <a:pos x="24" y="48"/>
                  </a:cxn>
                  <a:cxn ang="0">
                    <a:pos x="16" y="38"/>
                  </a:cxn>
                  <a:cxn ang="0">
                    <a:pos x="8" y="28"/>
                  </a:cxn>
                  <a:cxn ang="0">
                    <a:pos x="4" y="16"/>
                  </a:cxn>
                  <a:cxn ang="0">
                    <a:pos x="4" y="12"/>
                  </a:cxn>
                  <a:cxn ang="0">
                    <a:pos x="4" y="6"/>
                  </a:cxn>
                  <a:cxn ang="0">
                    <a:pos x="2" y="6"/>
                  </a:cxn>
                  <a:cxn ang="0">
                    <a:pos x="2" y="6"/>
                  </a:cxn>
                  <a:cxn ang="0">
                    <a:pos x="0" y="10"/>
                  </a:cxn>
                  <a:cxn ang="0">
                    <a:pos x="2" y="16"/>
                  </a:cxn>
                  <a:cxn ang="0">
                    <a:pos x="6" y="30"/>
                  </a:cxn>
                  <a:cxn ang="0">
                    <a:pos x="14" y="42"/>
                  </a:cxn>
                  <a:cxn ang="0">
                    <a:pos x="22" y="50"/>
                  </a:cxn>
                  <a:cxn ang="0">
                    <a:pos x="22" y="50"/>
                  </a:cxn>
                  <a:cxn ang="0">
                    <a:pos x="32" y="58"/>
                  </a:cxn>
                  <a:cxn ang="0">
                    <a:pos x="44" y="66"/>
                  </a:cxn>
                  <a:cxn ang="0">
                    <a:pos x="56" y="70"/>
                  </a:cxn>
                  <a:cxn ang="0">
                    <a:pos x="70" y="72"/>
                  </a:cxn>
                  <a:cxn ang="0">
                    <a:pos x="70" y="72"/>
                  </a:cxn>
                  <a:cxn ang="0">
                    <a:pos x="88" y="70"/>
                  </a:cxn>
                  <a:cxn ang="0">
                    <a:pos x="104" y="64"/>
                  </a:cxn>
                  <a:cxn ang="0">
                    <a:pos x="118" y="56"/>
                  </a:cxn>
                  <a:cxn ang="0">
                    <a:pos x="130" y="44"/>
                  </a:cxn>
                  <a:cxn ang="0">
                    <a:pos x="130" y="44"/>
                  </a:cxn>
                  <a:cxn ang="0">
                    <a:pos x="136" y="34"/>
                  </a:cxn>
                  <a:cxn ang="0">
                    <a:pos x="140" y="24"/>
                  </a:cxn>
                  <a:cxn ang="0">
                    <a:pos x="140" y="12"/>
                  </a:cxn>
                  <a:cxn ang="0">
                    <a:pos x="138" y="0"/>
                  </a:cxn>
                  <a:cxn ang="0">
                    <a:pos x="134" y="2"/>
                  </a:cxn>
                </a:cxnLst>
                <a:rect l="0" t="0" r="r" b="b"/>
                <a:pathLst>
                  <a:path w="140" h="72">
                    <a:moveTo>
                      <a:pt x="134" y="2"/>
                    </a:moveTo>
                    <a:lnTo>
                      <a:pt x="134" y="2"/>
                    </a:lnTo>
                    <a:lnTo>
                      <a:pt x="136" y="14"/>
                    </a:lnTo>
                    <a:lnTo>
                      <a:pt x="134" y="26"/>
                    </a:lnTo>
                    <a:lnTo>
                      <a:pt x="132" y="34"/>
                    </a:lnTo>
                    <a:lnTo>
                      <a:pt x="126" y="42"/>
                    </a:lnTo>
                    <a:lnTo>
                      <a:pt x="126" y="42"/>
                    </a:lnTo>
                    <a:lnTo>
                      <a:pt x="116" y="52"/>
                    </a:lnTo>
                    <a:lnTo>
                      <a:pt x="102" y="62"/>
                    </a:lnTo>
                    <a:lnTo>
                      <a:pt x="86" y="66"/>
                    </a:lnTo>
                    <a:lnTo>
                      <a:pt x="70" y="68"/>
                    </a:lnTo>
                    <a:lnTo>
                      <a:pt x="70" y="68"/>
                    </a:lnTo>
                    <a:lnTo>
                      <a:pt x="58" y="66"/>
                    </a:lnTo>
                    <a:lnTo>
                      <a:pt x="46" y="62"/>
                    </a:lnTo>
                    <a:lnTo>
                      <a:pt x="34" y="56"/>
                    </a:lnTo>
                    <a:lnTo>
                      <a:pt x="24" y="48"/>
                    </a:lnTo>
                    <a:lnTo>
                      <a:pt x="24" y="48"/>
                    </a:lnTo>
                    <a:lnTo>
                      <a:pt x="16" y="38"/>
                    </a:lnTo>
                    <a:lnTo>
                      <a:pt x="8" y="28"/>
                    </a:lnTo>
                    <a:lnTo>
                      <a:pt x="4" y="16"/>
                    </a:lnTo>
                    <a:lnTo>
                      <a:pt x="4" y="12"/>
                    </a:lnTo>
                    <a:lnTo>
                      <a:pt x="4" y="6"/>
                    </a:lnTo>
                    <a:lnTo>
                      <a:pt x="2" y="6"/>
                    </a:lnTo>
                    <a:lnTo>
                      <a:pt x="2" y="6"/>
                    </a:lnTo>
                    <a:lnTo>
                      <a:pt x="0" y="10"/>
                    </a:lnTo>
                    <a:lnTo>
                      <a:pt x="2" y="16"/>
                    </a:lnTo>
                    <a:lnTo>
                      <a:pt x="6" y="30"/>
                    </a:lnTo>
                    <a:lnTo>
                      <a:pt x="14" y="42"/>
                    </a:lnTo>
                    <a:lnTo>
                      <a:pt x="22" y="50"/>
                    </a:lnTo>
                    <a:lnTo>
                      <a:pt x="22" y="50"/>
                    </a:lnTo>
                    <a:lnTo>
                      <a:pt x="32" y="58"/>
                    </a:lnTo>
                    <a:lnTo>
                      <a:pt x="44" y="66"/>
                    </a:lnTo>
                    <a:lnTo>
                      <a:pt x="56" y="70"/>
                    </a:lnTo>
                    <a:lnTo>
                      <a:pt x="70" y="72"/>
                    </a:lnTo>
                    <a:lnTo>
                      <a:pt x="70" y="72"/>
                    </a:lnTo>
                    <a:lnTo>
                      <a:pt x="88" y="70"/>
                    </a:lnTo>
                    <a:lnTo>
                      <a:pt x="104" y="64"/>
                    </a:lnTo>
                    <a:lnTo>
                      <a:pt x="118" y="56"/>
                    </a:lnTo>
                    <a:lnTo>
                      <a:pt x="130" y="44"/>
                    </a:lnTo>
                    <a:lnTo>
                      <a:pt x="130" y="44"/>
                    </a:lnTo>
                    <a:lnTo>
                      <a:pt x="136" y="34"/>
                    </a:lnTo>
                    <a:lnTo>
                      <a:pt x="140" y="24"/>
                    </a:lnTo>
                    <a:lnTo>
                      <a:pt x="140" y="12"/>
                    </a:lnTo>
                    <a:lnTo>
                      <a:pt x="138" y="0"/>
                    </a:lnTo>
                    <a:lnTo>
                      <a:pt x="134" y="2"/>
                    </a:lnTo>
                    <a:close/>
                  </a:path>
                </a:pathLst>
              </a:custGeom>
              <a:solidFill>
                <a:srgbClr val="7E3F17"/>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863" name="Freeform 1075"/>
              <p:cNvSpPr/>
              <p:nvPr/>
            </p:nvSpPr>
            <p:spPr bwMode="auto">
              <a:xfrm>
                <a:off x="5157788" y="1492250"/>
                <a:ext cx="295275" cy="692150"/>
              </a:xfrm>
              <a:custGeom>
                <a:avLst/>
                <a:gdLst/>
                <a:ahLst/>
                <a:cxnLst>
                  <a:cxn ang="0">
                    <a:pos x="12" y="400"/>
                  </a:cxn>
                  <a:cxn ang="0">
                    <a:pos x="52" y="390"/>
                  </a:cxn>
                  <a:cxn ang="0">
                    <a:pos x="88" y="372"/>
                  </a:cxn>
                  <a:cxn ang="0">
                    <a:pos x="120" y="348"/>
                  </a:cxn>
                  <a:cxn ang="0">
                    <a:pos x="146" y="316"/>
                  </a:cxn>
                  <a:cxn ang="0">
                    <a:pos x="152" y="302"/>
                  </a:cxn>
                  <a:cxn ang="0">
                    <a:pos x="162" y="272"/>
                  </a:cxn>
                  <a:cxn ang="0">
                    <a:pos x="168" y="238"/>
                  </a:cxn>
                  <a:cxn ang="0">
                    <a:pos x="166" y="206"/>
                  </a:cxn>
                  <a:cxn ang="0">
                    <a:pos x="162" y="190"/>
                  </a:cxn>
                  <a:cxn ang="0">
                    <a:pos x="150" y="166"/>
                  </a:cxn>
                  <a:cxn ang="0">
                    <a:pos x="132" y="142"/>
                  </a:cxn>
                  <a:cxn ang="0">
                    <a:pos x="110" y="122"/>
                  </a:cxn>
                  <a:cxn ang="0">
                    <a:pos x="86" y="108"/>
                  </a:cxn>
                  <a:cxn ang="0">
                    <a:pos x="60" y="98"/>
                  </a:cxn>
                  <a:cxn ang="0">
                    <a:pos x="32" y="92"/>
                  </a:cxn>
                  <a:cxn ang="0">
                    <a:pos x="6" y="84"/>
                  </a:cxn>
                  <a:cxn ang="0">
                    <a:pos x="0" y="76"/>
                  </a:cxn>
                  <a:cxn ang="0">
                    <a:pos x="10" y="66"/>
                  </a:cxn>
                  <a:cxn ang="0">
                    <a:pos x="18" y="66"/>
                  </a:cxn>
                  <a:cxn ang="0">
                    <a:pos x="40" y="66"/>
                  </a:cxn>
                  <a:cxn ang="0">
                    <a:pos x="32" y="56"/>
                  </a:cxn>
                  <a:cxn ang="0">
                    <a:pos x="20" y="36"/>
                  </a:cxn>
                  <a:cxn ang="0">
                    <a:pos x="20" y="22"/>
                  </a:cxn>
                  <a:cxn ang="0">
                    <a:pos x="24" y="18"/>
                  </a:cxn>
                  <a:cxn ang="0">
                    <a:pos x="38" y="18"/>
                  </a:cxn>
                  <a:cxn ang="0">
                    <a:pos x="48" y="28"/>
                  </a:cxn>
                  <a:cxn ang="0">
                    <a:pos x="64" y="56"/>
                  </a:cxn>
                  <a:cxn ang="0">
                    <a:pos x="64" y="26"/>
                  </a:cxn>
                  <a:cxn ang="0">
                    <a:pos x="68" y="10"/>
                  </a:cxn>
                  <a:cxn ang="0">
                    <a:pos x="74" y="2"/>
                  </a:cxn>
                  <a:cxn ang="0">
                    <a:pos x="82" y="0"/>
                  </a:cxn>
                  <a:cxn ang="0">
                    <a:pos x="92" y="10"/>
                  </a:cxn>
                  <a:cxn ang="0">
                    <a:pos x="96" y="36"/>
                  </a:cxn>
                  <a:cxn ang="0">
                    <a:pos x="94" y="50"/>
                  </a:cxn>
                  <a:cxn ang="0">
                    <a:pos x="104" y="24"/>
                  </a:cxn>
                  <a:cxn ang="0">
                    <a:pos x="114" y="12"/>
                  </a:cxn>
                  <a:cxn ang="0">
                    <a:pos x="124" y="8"/>
                  </a:cxn>
                  <a:cxn ang="0">
                    <a:pos x="130" y="12"/>
                  </a:cxn>
                  <a:cxn ang="0">
                    <a:pos x="132" y="24"/>
                  </a:cxn>
                  <a:cxn ang="0">
                    <a:pos x="124" y="48"/>
                  </a:cxn>
                  <a:cxn ang="0">
                    <a:pos x="120" y="58"/>
                  </a:cxn>
                  <a:cxn ang="0">
                    <a:pos x="144" y="48"/>
                  </a:cxn>
                  <a:cxn ang="0">
                    <a:pos x="156" y="48"/>
                  </a:cxn>
                  <a:cxn ang="0">
                    <a:pos x="160" y="58"/>
                  </a:cxn>
                  <a:cxn ang="0">
                    <a:pos x="158" y="62"/>
                  </a:cxn>
                  <a:cxn ang="0">
                    <a:pos x="146" y="74"/>
                  </a:cxn>
                  <a:cxn ang="0">
                    <a:pos x="128" y="84"/>
                  </a:cxn>
                  <a:cxn ang="0">
                    <a:pos x="146" y="104"/>
                  </a:cxn>
                  <a:cxn ang="0">
                    <a:pos x="162" y="128"/>
                  </a:cxn>
                  <a:cxn ang="0">
                    <a:pos x="182" y="182"/>
                  </a:cxn>
                  <a:cxn ang="0">
                    <a:pos x="186" y="238"/>
                  </a:cxn>
                  <a:cxn ang="0">
                    <a:pos x="180" y="292"/>
                  </a:cxn>
                  <a:cxn ang="0">
                    <a:pos x="174" y="312"/>
                  </a:cxn>
                  <a:cxn ang="0">
                    <a:pos x="154" y="350"/>
                  </a:cxn>
                  <a:cxn ang="0">
                    <a:pos x="128" y="382"/>
                  </a:cxn>
                  <a:cxn ang="0">
                    <a:pos x="96" y="408"/>
                  </a:cxn>
                  <a:cxn ang="0">
                    <a:pos x="78" y="418"/>
                  </a:cxn>
                  <a:cxn ang="0">
                    <a:pos x="44" y="432"/>
                  </a:cxn>
                  <a:cxn ang="0">
                    <a:pos x="20" y="436"/>
                  </a:cxn>
                  <a:cxn ang="0">
                    <a:pos x="12" y="400"/>
                  </a:cxn>
                </a:cxnLst>
                <a:rect l="0" t="0" r="r" b="b"/>
                <a:pathLst>
                  <a:path w="186" h="436">
                    <a:moveTo>
                      <a:pt x="12" y="400"/>
                    </a:moveTo>
                    <a:lnTo>
                      <a:pt x="12" y="400"/>
                    </a:lnTo>
                    <a:lnTo>
                      <a:pt x="32" y="396"/>
                    </a:lnTo>
                    <a:lnTo>
                      <a:pt x="52" y="390"/>
                    </a:lnTo>
                    <a:lnTo>
                      <a:pt x="70" y="382"/>
                    </a:lnTo>
                    <a:lnTo>
                      <a:pt x="88" y="372"/>
                    </a:lnTo>
                    <a:lnTo>
                      <a:pt x="106" y="360"/>
                    </a:lnTo>
                    <a:lnTo>
                      <a:pt x="120" y="348"/>
                    </a:lnTo>
                    <a:lnTo>
                      <a:pt x="134" y="332"/>
                    </a:lnTo>
                    <a:lnTo>
                      <a:pt x="146" y="316"/>
                    </a:lnTo>
                    <a:lnTo>
                      <a:pt x="146" y="316"/>
                    </a:lnTo>
                    <a:lnTo>
                      <a:pt x="152" y="302"/>
                    </a:lnTo>
                    <a:lnTo>
                      <a:pt x="158" y="288"/>
                    </a:lnTo>
                    <a:lnTo>
                      <a:pt x="162" y="272"/>
                    </a:lnTo>
                    <a:lnTo>
                      <a:pt x="166" y="254"/>
                    </a:lnTo>
                    <a:lnTo>
                      <a:pt x="168" y="238"/>
                    </a:lnTo>
                    <a:lnTo>
                      <a:pt x="168" y="222"/>
                    </a:lnTo>
                    <a:lnTo>
                      <a:pt x="166" y="206"/>
                    </a:lnTo>
                    <a:lnTo>
                      <a:pt x="162" y="190"/>
                    </a:lnTo>
                    <a:lnTo>
                      <a:pt x="162" y="190"/>
                    </a:lnTo>
                    <a:lnTo>
                      <a:pt x="156" y="178"/>
                    </a:lnTo>
                    <a:lnTo>
                      <a:pt x="150" y="166"/>
                    </a:lnTo>
                    <a:lnTo>
                      <a:pt x="142" y="154"/>
                    </a:lnTo>
                    <a:lnTo>
                      <a:pt x="132" y="142"/>
                    </a:lnTo>
                    <a:lnTo>
                      <a:pt x="120" y="132"/>
                    </a:lnTo>
                    <a:lnTo>
                      <a:pt x="110" y="122"/>
                    </a:lnTo>
                    <a:lnTo>
                      <a:pt x="98" y="114"/>
                    </a:lnTo>
                    <a:lnTo>
                      <a:pt x="86" y="108"/>
                    </a:lnTo>
                    <a:lnTo>
                      <a:pt x="86" y="108"/>
                    </a:lnTo>
                    <a:lnTo>
                      <a:pt x="60" y="98"/>
                    </a:lnTo>
                    <a:lnTo>
                      <a:pt x="32" y="92"/>
                    </a:lnTo>
                    <a:lnTo>
                      <a:pt x="32" y="92"/>
                    </a:lnTo>
                    <a:lnTo>
                      <a:pt x="20" y="88"/>
                    </a:lnTo>
                    <a:lnTo>
                      <a:pt x="6" y="84"/>
                    </a:lnTo>
                    <a:lnTo>
                      <a:pt x="2" y="80"/>
                    </a:lnTo>
                    <a:lnTo>
                      <a:pt x="0" y="76"/>
                    </a:lnTo>
                    <a:lnTo>
                      <a:pt x="2" y="72"/>
                    </a:lnTo>
                    <a:lnTo>
                      <a:pt x="10" y="66"/>
                    </a:lnTo>
                    <a:lnTo>
                      <a:pt x="10" y="66"/>
                    </a:lnTo>
                    <a:lnTo>
                      <a:pt x="18" y="66"/>
                    </a:lnTo>
                    <a:lnTo>
                      <a:pt x="24" y="66"/>
                    </a:lnTo>
                    <a:lnTo>
                      <a:pt x="40" y="66"/>
                    </a:lnTo>
                    <a:lnTo>
                      <a:pt x="40" y="66"/>
                    </a:lnTo>
                    <a:lnTo>
                      <a:pt x="32" y="56"/>
                    </a:lnTo>
                    <a:lnTo>
                      <a:pt x="24" y="42"/>
                    </a:lnTo>
                    <a:lnTo>
                      <a:pt x="20" y="36"/>
                    </a:lnTo>
                    <a:lnTo>
                      <a:pt x="18" y="28"/>
                    </a:lnTo>
                    <a:lnTo>
                      <a:pt x="20" y="22"/>
                    </a:lnTo>
                    <a:lnTo>
                      <a:pt x="24" y="18"/>
                    </a:lnTo>
                    <a:lnTo>
                      <a:pt x="24" y="18"/>
                    </a:lnTo>
                    <a:lnTo>
                      <a:pt x="30" y="16"/>
                    </a:lnTo>
                    <a:lnTo>
                      <a:pt x="38" y="18"/>
                    </a:lnTo>
                    <a:lnTo>
                      <a:pt x="42" y="22"/>
                    </a:lnTo>
                    <a:lnTo>
                      <a:pt x="48" y="28"/>
                    </a:lnTo>
                    <a:lnTo>
                      <a:pt x="58" y="44"/>
                    </a:lnTo>
                    <a:lnTo>
                      <a:pt x="64" y="56"/>
                    </a:lnTo>
                    <a:lnTo>
                      <a:pt x="64" y="56"/>
                    </a:lnTo>
                    <a:lnTo>
                      <a:pt x="64" y="26"/>
                    </a:lnTo>
                    <a:lnTo>
                      <a:pt x="66" y="18"/>
                    </a:lnTo>
                    <a:lnTo>
                      <a:pt x="68" y="10"/>
                    </a:lnTo>
                    <a:lnTo>
                      <a:pt x="70" y="4"/>
                    </a:lnTo>
                    <a:lnTo>
                      <a:pt x="74" y="2"/>
                    </a:lnTo>
                    <a:lnTo>
                      <a:pt x="74" y="2"/>
                    </a:lnTo>
                    <a:lnTo>
                      <a:pt x="82" y="0"/>
                    </a:lnTo>
                    <a:lnTo>
                      <a:pt x="88" y="4"/>
                    </a:lnTo>
                    <a:lnTo>
                      <a:pt x="92" y="10"/>
                    </a:lnTo>
                    <a:lnTo>
                      <a:pt x="94" y="18"/>
                    </a:lnTo>
                    <a:lnTo>
                      <a:pt x="96" y="36"/>
                    </a:lnTo>
                    <a:lnTo>
                      <a:pt x="94" y="50"/>
                    </a:lnTo>
                    <a:lnTo>
                      <a:pt x="94" y="50"/>
                    </a:lnTo>
                    <a:lnTo>
                      <a:pt x="98" y="40"/>
                    </a:lnTo>
                    <a:lnTo>
                      <a:pt x="104" y="24"/>
                    </a:lnTo>
                    <a:lnTo>
                      <a:pt x="108" y="18"/>
                    </a:lnTo>
                    <a:lnTo>
                      <a:pt x="114" y="12"/>
                    </a:lnTo>
                    <a:lnTo>
                      <a:pt x="120" y="8"/>
                    </a:lnTo>
                    <a:lnTo>
                      <a:pt x="124" y="8"/>
                    </a:lnTo>
                    <a:lnTo>
                      <a:pt x="124" y="8"/>
                    </a:lnTo>
                    <a:lnTo>
                      <a:pt x="130" y="12"/>
                    </a:lnTo>
                    <a:lnTo>
                      <a:pt x="132" y="18"/>
                    </a:lnTo>
                    <a:lnTo>
                      <a:pt x="132" y="24"/>
                    </a:lnTo>
                    <a:lnTo>
                      <a:pt x="130" y="32"/>
                    </a:lnTo>
                    <a:lnTo>
                      <a:pt x="124" y="48"/>
                    </a:lnTo>
                    <a:lnTo>
                      <a:pt x="120" y="58"/>
                    </a:lnTo>
                    <a:lnTo>
                      <a:pt x="120" y="58"/>
                    </a:lnTo>
                    <a:lnTo>
                      <a:pt x="130" y="54"/>
                    </a:lnTo>
                    <a:lnTo>
                      <a:pt x="144" y="48"/>
                    </a:lnTo>
                    <a:lnTo>
                      <a:pt x="150" y="46"/>
                    </a:lnTo>
                    <a:lnTo>
                      <a:pt x="156" y="48"/>
                    </a:lnTo>
                    <a:lnTo>
                      <a:pt x="160" y="52"/>
                    </a:lnTo>
                    <a:lnTo>
                      <a:pt x="160" y="58"/>
                    </a:lnTo>
                    <a:lnTo>
                      <a:pt x="160" y="58"/>
                    </a:lnTo>
                    <a:lnTo>
                      <a:pt x="158" y="62"/>
                    </a:lnTo>
                    <a:lnTo>
                      <a:pt x="156" y="66"/>
                    </a:lnTo>
                    <a:lnTo>
                      <a:pt x="146" y="74"/>
                    </a:lnTo>
                    <a:lnTo>
                      <a:pt x="128" y="84"/>
                    </a:lnTo>
                    <a:lnTo>
                      <a:pt x="128" y="84"/>
                    </a:lnTo>
                    <a:lnTo>
                      <a:pt x="138" y="92"/>
                    </a:lnTo>
                    <a:lnTo>
                      <a:pt x="146" y="104"/>
                    </a:lnTo>
                    <a:lnTo>
                      <a:pt x="156" y="116"/>
                    </a:lnTo>
                    <a:lnTo>
                      <a:pt x="162" y="128"/>
                    </a:lnTo>
                    <a:lnTo>
                      <a:pt x="174" y="154"/>
                    </a:lnTo>
                    <a:lnTo>
                      <a:pt x="182" y="182"/>
                    </a:lnTo>
                    <a:lnTo>
                      <a:pt x="186" y="210"/>
                    </a:lnTo>
                    <a:lnTo>
                      <a:pt x="186" y="238"/>
                    </a:lnTo>
                    <a:lnTo>
                      <a:pt x="184" y="266"/>
                    </a:lnTo>
                    <a:lnTo>
                      <a:pt x="180" y="292"/>
                    </a:lnTo>
                    <a:lnTo>
                      <a:pt x="180" y="292"/>
                    </a:lnTo>
                    <a:lnTo>
                      <a:pt x="174" y="312"/>
                    </a:lnTo>
                    <a:lnTo>
                      <a:pt x="164" y="332"/>
                    </a:lnTo>
                    <a:lnTo>
                      <a:pt x="154" y="350"/>
                    </a:lnTo>
                    <a:lnTo>
                      <a:pt x="142" y="366"/>
                    </a:lnTo>
                    <a:lnTo>
                      <a:pt x="128" y="382"/>
                    </a:lnTo>
                    <a:lnTo>
                      <a:pt x="112" y="396"/>
                    </a:lnTo>
                    <a:lnTo>
                      <a:pt x="96" y="408"/>
                    </a:lnTo>
                    <a:lnTo>
                      <a:pt x="78" y="418"/>
                    </a:lnTo>
                    <a:lnTo>
                      <a:pt x="78" y="418"/>
                    </a:lnTo>
                    <a:lnTo>
                      <a:pt x="62" y="424"/>
                    </a:lnTo>
                    <a:lnTo>
                      <a:pt x="44" y="432"/>
                    </a:lnTo>
                    <a:lnTo>
                      <a:pt x="26" y="436"/>
                    </a:lnTo>
                    <a:lnTo>
                      <a:pt x="20" y="436"/>
                    </a:lnTo>
                    <a:lnTo>
                      <a:pt x="12" y="434"/>
                    </a:lnTo>
                    <a:lnTo>
                      <a:pt x="12" y="400"/>
                    </a:lnTo>
                    <a:close/>
                  </a:path>
                </a:pathLst>
              </a:custGeom>
              <a:solidFill>
                <a:srgbClr val="FF3D88"/>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864" name="Freeform 1076"/>
              <p:cNvSpPr/>
              <p:nvPr/>
            </p:nvSpPr>
            <p:spPr bwMode="auto">
              <a:xfrm>
                <a:off x="5157788" y="1492250"/>
                <a:ext cx="295275" cy="692150"/>
              </a:xfrm>
              <a:custGeom>
                <a:avLst/>
                <a:gdLst/>
                <a:ahLst/>
                <a:cxnLst>
                  <a:cxn ang="0">
                    <a:pos x="12" y="400"/>
                  </a:cxn>
                  <a:cxn ang="0">
                    <a:pos x="52" y="390"/>
                  </a:cxn>
                  <a:cxn ang="0">
                    <a:pos x="88" y="372"/>
                  </a:cxn>
                  <a:cxn ang="0">
                    <a:pos x="120" y="348"/>
                  </a:cxn>
                  <a:cxn ang="0">
                    <a:pos x="146" y="316"/>
                  </a:cxn>
                  <a:cxn ang="0">
                    <a:pos x="152" y="302"/>
                  </a:cxn>
                  <a:cxn ang="0">
                    <a:pos x="162" y="272"/>
                  </a:cxn>
                  <a:cxn ang="0">
                    <a:pos x="168" y="238"/>
                  </a:cxn>
                  <a:cxn ang="0">
                    <a:pos x="166" y="206"/>
                  </a:cxn>
                  <a:cxn ang="0">
                    <a:pos x="162" y="190"/>
                  </a:cxn>
                  <a:cxn ang="0">
                    <a:pos x="150" y="166"/>
                  </a:cxn>
                  <a:cxn ang="0">
                    <a:pos x="132" y="142"/>
                  </a:cxn>
                  <a:cxn ang="0">
                    <a:pos x="110" y="122"/>
                  </a:cxn>
                  <a:cxn ang="0">
                    <a:pos x="86" y="108"/>
                  </a:cxn>
                  <a:cxn ang="0">
                    <a:pos x="60" y="98"/>
                  </a:cxn>
                  <a:cxn ang="0">
                    <a:pos x="32" y="92"/>
                  </a:cxn>
                  <a:cxn ang="0">
                    <a:pos x="6" y="84"/>
                  </a:cxn>
                  <a:cxn ang="0">
                    <a:pos x="0" y="76"/>
                  </a:cxn>
                  <a:cxn ang="0">
                    <a:pos x="10" y="66"/>
                  </a:cxn>
                  <a:cxn ang="0">
                    <a:pos x="18" y="66"/>
                  </a:cxn>
                  <a:cxn ang="0">
                    <a:pos x="40" y="66"/>
                  </a:cxn>
                  <a:cxn ang="0">
                    <a:pos x="32" y="56"/>
                  </a:cxn>
                  <a:cxn ang="0">
                    <a:pos x="20" y="36"/>
                  </a:cxn>
                  <a:cxn ang="0">
                    <a:pos x="20" y="22"/>
                  </a:cxn>
                  <a:cxn ang="0">
                    <a:pos x="24" y="18"/>
                  </a:cxn>
                  <a:cxn ang="0">
                    <a:pos x="38" y="18"/>
                  </a:cxn>
                  <a:cxn ang="0">
                    <a:pos x="48" y="28"/>
                  </a:cxn>
                  <a:cxn ang="0">
                    <a:pos x="64" y="56"/>
                  </a:cxn>
                  <a:cxn ang="0">
                    <a:pos x="64" y="26"/>
                  </a:cxn>
                  <a:cxn ang="0">
                    <a:pos x="68" y="10"/>
                  </a:cxn>
                  <a:cxn ang="0">
                    <a:pos x="74" y="2"/>
                  </a:cxn>
                  <a:cxn ang="0">
                    <a:pos x="82" y="0"/>
                  </a:cxn>
                  <a:cxn ang="0">
                    <a:pos x="92" y="10"/>
                  </a:cxn>
                  <a:cxn ang="0">
                    <a:pos x="96" y="36"/>
                  </a:cxn>
                  <a:cxn ang="0">
                    <a:pos x="94" y="50"/>
                  </a:cxn>
                  <a:cxn ang="0">
                    <a:pos x="104" y="24"/>
                  </a:cxn>
                  <a:cxn ang="0">
                    <a:pos x="114" y="12"/>
                  </a:cxn>
                  <a:cxn ang="0">
                    <a:pos x="124" y="8"/>
                  </a:cxn>
                  <a:cxn ang="0">
                    <a:pos x="130" y="12"/>
                  </a:cxn>
                  <a:cxn ang="0">
                    <a:pos x="132" y="24"/>
                  </a:cxn>
                  <a:cxn ang="0">
                    <a:pos x="124" y="48"/>
                  </a:cxn>
                  <a:cxn ang="0">
                    <a:pos x="120" y="58"/>
                  </a:cxn>
                  <a:cxn ang="0">
                    <a:pos x="144" y="48"/>
                  </a:cxn>
                  <a:cxn ang="0">
                    <a:pos x="156" y="48"/>
                  </a:cxn>
                  <a:cxn ang="0">
                    <a:pos x="160" y="58"/>
                  </a:cxn>
                  <a:cxn ang="0">
                    <a:pos x="158" y="62"/>
                  </a:cxn>
                  <a:cxn ang="0">
                    <a:pos x="146" y="74"/>
                  </a:cxn>
                  <a:cxn ang="0">
                    <a:pos x="128" y="84"/>
                  </a:cxn>
                  <a:cxn ang="0">
                    <a:pos x="146" y="104"/>
                  </a:cxn>
                  <a:cxn ang="0">
                    <a:pos x="162" y="128"/>
                  </a:cxn>
                  <a:cxn ang="0">
                    <a:pos x="182" y="182"/>
                  </a:cxn>
                  <a:cxn ang="0">
                    <a:pos x="186" y="238"/>
                  </a:cxn>
                  <a:cxn ang="0">
                    <a:pos x="180" y="292"/>
                  </a:cxn>
                  <a:cxn ang="0">
                    <a:pos x="174" y="312"/>
                  </a:cxn>
                  <a:cxn ang="0">
                    <a:pos x="154" y="350"/>
                  </a:cxn>
                  <a:cxn ang="0">
                    <a:pos x="128" y="382"/>
                  </a:cxn>
                  <a:cxn ang="0">
                    <a:pos x="96" y="408"/>
                  </a:cxn>
                  <a:cxn ang="0">
                    <a:pos x="78" y="418"/>
                  </a:cxn>
                  <a:cxn ang="0">
                    <a:pos x="44" y="432"/>
                  </a:cxn>
                  <a:cxn ang="0">
                    <a:pos x="20" y="436"/>
                  </a:cxn>
                </a:cxnLst>
                <a:rect l="0" t="0" r="r" b="b"/>
                <a:pathLst>
                  <a:path w="186" h="436">
                    <a:moveTo>
                      <a:pt x="12" y="400"/>
                    </a:moveTo>
                    <a:lnTo>
                      <a:pt x="12" y="400"/>
                    </a:lnTo>
                    <a:lnTo>
                      <a:pt x="32" y="396"/>
                    </a:lnTo>
                    <a:lnTo>
                      <a:pt x="52" y="390"/>
                    </a:lnTo>
                    <a:lnTo>
                      <a:pt x="70" y="382"/>
                    </a:lnTo>
                    <a:lnTo>
                      <a:pt x="88" y="372"/>
                    </a:lnTo>
                    <a:lnTo>
                      <a:pt x="106" y="360"/>
                    </a:lnTo>
                    <a:lnTo>
                      <a:pt x="120" y="348"/>
                    </a:lnTo>
                    <a:lnTo>
                      <a:pt x="134" y="332"/>
                    </a:lnTo>
                    <a:lnTo>
                      <a:pt x="146" y="316"/>
                    </a:lnTo>
                    <a:lnTo>
                      <a:pt x="146" y="316"/>
                    </a:lnTo>
                    <a:lnTo>
                      <a:pt x="152" y="302"/>
                    </a:lnTo>
                    <a:lnTo>
                      <a:pt x="158" y="288"/>
                    </a:lnTo>
                    <a:lnTo>
                      <a:pt x="162" y="272"/>
                    </a:lnTo>
                    <a:lnTo>
                      <a:pt x="166" y="254"/>
                    </a:lnTo>
                    <a:lnTo>
                      <a:pt x="168" y="238"/>
                    </a:lnTo>
                    <a:lnTo>
                      <a:pt x="168" y="222"/>
                    </a:lnTo>
                    <a:lnTo>
                      <a:pt x="166" y="206"/>
                    </a:lnTo>
                    <a:lnTo>
                      <a:pt x="162" y="190"/>
                    </a:lnTo>
                    <a:lnTo>
                      <a:pt x="162" y="190"/>
                    </a:lnTo>
                    <a:lnTo>
                      <a:pt x="156" y="178"/>
                    </a:lnTo>
                    <a:lnTo>
                      <a:pt x="150" y="166"/>
                    </a:lnTo>
                    <a:lnTo>
                      <a:pt x="142" y="154"/>
                    </a:lnTo>
                    <a:lnTo>
                      <a:pt x="132" y="142"/>
                    </a:lnTo>
                    <a:lnTo>
                      <a:pt x="120" y="132"/>
                    </a:lnTo>
                    <a:lnTo>
                      <a:pt x="110" y="122"/>
                    </a:lnTo>
                    <a:lnTo>
                      <a:pt x="98" y="114"/>
                    </a:lnTo>
                    <a:lnTo>
                      <a:pt x="86" y="108"/>
                    </a:lnTo>
                    <a:lnTo>
                      <a:pt x="86" y="108"/>
                    </a:lnTo>
                    <a:lnTo>
                      <a:pt x="60" y="98"/>
                    </a:lnTo>
                    <a:lnTo>
                      <a:pt x="32" y="92"/>
                    </a:lnTo>
                    <a:lnTo>
                      <a:pt x="32" y="92"/>
                    </a:lnTo>
                    <a:lnTo>
                      <a:pt x="20" y="88"/>
                    </a:lnTo>
                    <a:lnTo>
                      <a:pt x="6" y="84"/>
                    </a:lnTo>
                    <a:lnTo>
                      <a:pt x="2" y="80"/>
                    </a:lnTo>
                    <a:lnTo>
                      <a:pt x="0" y="76"/>
                    </a:lnTo>
                    <a:lnTo>
                      <a:pt x="2" y="72"/>
                    </a:lnTo>
                    <a:lnTo>
                      <a:pt x="10" y="66"/>
                    </a:lnTo>
                    <a:lnTo>
                      <a:pt x="10" y="66"/>
                    </a:lnTo>
                    <a:lnTo>
                      <a:pt x="18" y="66"/>
                    </a:lnTo>
                    <a:lnTo>
                      <a:pt x="24" y="66"/>
                    </a:lnTo>
                    <a:lnTo>
                      <a:pt x="40" y="66"/>
                    </a:lnTo>
                    <a:lnTo>
                      <a:pt x="40" y="66"/>
                    </a:lnTo>
                    <a:lnTo>
                      <a:pt x="32" y="56"/>
                    </a:lnTo>
                    <a:lnTo>
                      <a:pt x="24" y="42"/>
                    </a:lnTo>
                    <a:lnTo>
                      <a:pt x="20" y="36"/>
                    </a:lnTo>
                    <a:lnTo>
                      <a:pt x="18" y="28"/>
                    </a:lnTo>
                    <a:lnTo>
                      <a:pt x="20" y="22"/>
                    </a:lnTo>
                    <a:lnTo>
                      <a:pt x="24" y="18"/>
                    </a:lnTo>
                    <a:lnTo>
                      <a:pt x="24" y="18"/>
                    </a:lnTo>
                    <a:lnTo>
                      <a:pt x="30" y="16"/>
                    </a:lnTo>
                    <a:lnTo>
                      <a:pt x="38" y="18"/>
                    </a:lnTo>
                    <a:lnTo>
                      <a:pt x="42" y="22"/>
                    </a:lnTo>
                    <a:lnTo>
                      <a:pt x="48" y="28"/>
                    </a:lnTo>
                    <a:lnTo>
                      <a:pt x="58" y="44"/>
                    </a:lnTo>
                    <a:lnTo>
                      <a:pt x="64" y="56"/>
                    </a:lnTo>
                    <a:lnTo>
                      <a:pt x="64" y="56"/>
                    </a:lnTo>
                    <a:lnTo>
                      <a:pt x="64" y="26"/>
                    </a:lnTo>
                    <a:lnTo>
                      <a:pt x="66" y="18"/>
                    </a:lnTo>
                    <a:lnTo>
                      <a:pt x="68" y="10"/>
                    </a:lnTo>
                    <a:lnTo>
                      <a:pt x="70" y="4"/>
                    </a:lnTo>
                    <a:lnTo>
                      <a:pt x="74" y="2"/>
                    </a:lnTo>
                    <a:lnTo>
                      <a:pt x="74" y="2"/>
                    </a:lnTo>
                    <a:lnTo>
                      <a:pt x="82" y="0"/>
                    </a:lnTo>
                    <a:lnTo>
                      <a:pt x="88" y="4"/>
                    </a:lnTo>
                    <a:lnTo>
                      <a:pt x="92" y="10"/>
                    </a:lnTo>
                    <a:lnTo>
                      <a:pt x="94" y="18"/>
                    </a:lnTo>
                    <a:lnTo>
                      <a:pt x="96" y="36"/>
                    </a:lnTo>
                    <a:lnTo>
                      <a:pt x="94" y="50"/>
                    </a:lnTo>
                    <a:lnTo>
                      <a:pt x="94" y="50"/>
                    </a:lnTo>
                    <a:lnTo>
                      <a:pt x="98" y="40"/>
                    </a:lnTo>
                    <a:lnTo>
                      <a:pt x="104" y="24"/>
                    </a:lnTo>
                    <a:lnTo>
                      <a:pt x="108" y="18"/>
                    </a:lnTo>
                    <a:lnTo>
                      <a:pt x="114" y="12"/>
                    </a:lnTo>
                    <a:lnTo>
                      <a:pt x="120" y="8"/>
                    </a:lnTo>
                    <a:lnTo>
                      <a:pt x="124" y="8"/>
                    </a:lnTo>
                    <a:lnTo>
                      <a:pt x="124" y="8"/>
                    </a:lnTo>
                    <a:lnTo>
                      <a:pt x="130" y="12"/>
                    </a:lnTo>
                    <a:lnTo>
                      <a:pt x="132" y="18"/>
                    </a:lnTo>
                    <a:lnTo>
                      <a:pt x="132" y="24"/>
                    </a:lnTo>
                    <a:lnTo>
                      <a:pt x="130" y="32"/>
                    </a:lnTo>
                    <a:lnTo>
                      <a:pt x="124" y="48"/>
                    </a:lnTo>
                    <a:lnTo>
                      <a:pt x="120" y="58"/>
                    </a:lnTo>
                    <a:lnTo>
                      <a:pt x="120" y="58"/>
                    </a:lnTo>
                    <a:lnTo>
                      <a:pt x="130" y="54"/>
                    </a:lnTo>
                    <a:lnTo>
                      <a:pt x="144" y="48"/>
                    </a:lnTo>
                    <a:lnTo>
                      <a:pt x="150" y="46"/>
                    </a:lnTo>
                    <a:lnTo>
                      <a:pt x="156" y="48"/>
                    </a:lnTo>
                    <a:lnTo>
                      <a:pt x="160" y="52"/>
                    </a:lnTo>
                    <a:lnTo>
                      <a:pt x="160" y="58"/>
                    </a:lnTo>
                    <a:lnTo>
                      <a:pt x="160" y="58"/>
                    </a:lnTo>
                    <a:lnTo>
                      <a:pt x="158" y="62"/>
                    </a:lnTo>
                    <a:lnTo>
                      <a:pt x="156" y="66"/>
                    </a:lnTo>
                    <a:lnTo>
                      <a:pt x="146" y="74"/>
                    </a:lnTo>
                    <a:lnTo>
                      <a:pt x="128" y="84"/>
                    </a:lnTo>
                    <a:lnTo>
                      <a:pt x="128" y="84"/>
                    </a:lnTo>
                    <a:lnTo>
                      <a:pt x="138" y="92"/>
                    </a:lnTo>
                    <a:lnTo>
                      <a:pt x="146" y="104"/>
                    </a:lnTo>
                    <a:lnTo>
                      <a:pt x="156" y="116"/>
                    </a:lnTo>
                    <a:lnTo>
                      <a:pt x="162" y="128"/>
                    </a:lnTo>
                    <a:lnTo>
                      <a:pt x="174" y="154"/>
                    </a:lnTo>
                    <a:lnTo>
                      <a:pt x="182" y="182"/>
                    </a:lnTo>
                    <a:lnTo>
                      <a:pt x="186" y="210"/>
                    </a:lnTo>
                    <a:lnTo>
                      <a:pt x="186" y="238"/>
                    </a:lnTo>
                    <a:lnTo>
                      <a:pt x="184" y="266"/>
                    </a:lnTo>
                    <a:lnTo>
                      <a:pt x="180" y="292"/>
                    </a:lnTo>
                    <a:lnTo>
                      <a:pt x="180" y="292"/>
                    </a:lnTo>
                    <a:lnTo>
                      <a:pt x="174" y="312"/>
                    </a:lnTo>
                    <a:lnTo>
                      <a:pt x="164" y="332"/>
                    </a:lnTo>
                    <a:lnTo>
                      <a:pt x="154" y="350"/>
                    </a:lnTo>
                    <a:lnTo>
                      <a:pt x="142" y="366"/>
                    </a:lnTo>
                    <a:lnTo>
                      <a:pt x="128" y="382"/>
                    </a:lnTo>
                    <a:lnTo>
                      <a:pt x="112" y="396"/>
                    </a:lnTo>
                    <a:lnTo>
                      <a:pt x="96" y="408"/>
                    </a:lnTo>
                    <a:lnTo>
                      <a:pt x="78" y="418"/>
                    </a:lnTo>
                    <a:lnTo>
                      <a:pt x="78" y="418"/>
                    </a:lnTo>
                    <a:lnTo>
                      <a:pt x="62" y="424"/>
                    </a:lnTo>
                    <a:lnTo>
                      <a:pt x="44" y="432"/>
                    </a:lnTo>
                    <a:lnTo>
                      <a:pt x="26" y="436"/>
                    </a:lnTo>
                    <a:lnTo>
                      <a:pt x="20" y="436"/>
                    </a:lnTo>
                    <a:lnTo>
                      <a:pt x="12" y="434"/>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grpSp>
      </p:grpSp>
      <p:grpSp>
        <p:nvGrpSpPr>
          <p:cNvPr id="2" name="组合 1"/>
          <p:cNvGrpSpPr/>
          <p:nvPr/>
        </p:nvGrpSpPr>
        <p:grpSpPr>
          <a:xfrm>
            <a:off x="0" y="-812626"/>
            <a:ext cx="2146300" cy="4089400"/>
            <a:chOff x="1319213" y="-79375"/>
            <a:chExt cx="2146300" cy="4089400"/>
          </a:xfrm>
        </p:grpSpPr>
        <p:sp>
          <p:nvSpPr>
            <p:cNvPr id="1088" name="Freeform 821"/>
            <p:cNvSpPr/>
            <p:nvPr/>
          </p:nvSpPr>
          <p:spPr bwMode="auto">
            <a:xfrm>
              <a:off x="2402235" y="-79375"/>
              <a:ext cx="9525" cy="2197100"/>
            </a:xfrm>
            <a:custGeom>
              <a:avLst/>
              <a:gdLst/>
              <a:ahLst/>
              <a:cxnLst>
                <a:cxn ang="0">
                  <a:pos x="0" y="4"/>
                </a:cxn>
                <a:cxn ang="0">
                  <a:pos x="0" y="1382"/>
                </a:cxn>
                <a:cxn ang="0">
                  <a:pos x="0" y="1382"/>
                </a:cxn>
                <a:cxn ang="0">
                  <a:pos x="0" y="1384"/>
                </a:cxn>
                <a:cxn ang="0">
                  <a:pos x="2" y="1384"/>
                </a:cxn>
                <a:cxn ang="0">
                  <a:pos x="2" y="1384"/>
                </a:cxn>
                <a:cxn ang="0">
                  <a:pos x="4" y="1384"/>
                </a:cxn>
                <a:cxn ang="0">
                  <a:pos x="6" y="1382"/>
                </a:cxn>
                <a:cxn ang="0">
                  <a:pos x="6" y="4"/>
                </a:cxn>
                <a:cxn ang="0">
                  <a:pos x="6" y="4"/>
                </a:cxn>
                <a:cxn ang="0">
                  <a:pos x="4" y="2"/>
                </a:cxn>
                <a:cxn ang="0">
                  <a:pos x="2" y="0"/>
                </a:cxn>
                <a:cxn ang="0">
                  <a:pos x="2" y="0"/>
                </a:cxn>
                <a:cxn ang="0">
                  <a:pos x="0" y="2"/>
                </a:cxn>
                <a:cxn ang="0">
                  <a:pos x="0" y="4"/>
                </a:cxn>
                <a:cxn ang="0">
                  <a:pos x="0" y="4"/>
                </a:cxn>
              </a:cxnLst>
              <a:rect l="0" t="0" r="r" b="b"/>
              <a:pathLst>
                <a:path w="6" h="1384">
                  <a:moveTo>
                    <a:pt x="0" y="4"/>
                  </a:moveTo>
                  <a:lnTo>
                    <a:pt x="0" y="1382"/>
                  </a:lnTo>
                  <a:lnTo>
                    <a:pt x="0" y="1382"/>
                  </a:lnTo>
                  <a:lnTo>
                    <a:pt x="0" y="1384"/>
                  </a:lnTo>
                  <a:lnTo>
                    <a:pt x="2" y="1384"/>
                  </a:lnTo>
                  <a:lnTo>
                    <a:pt x="2" y="1384"/>
                  </a:lnTo>
                  <a:lnTo>
                    <a:pt x="4" y="1384"/>
                  </a:lnTo>
                  <a:lnTo>
                    <a:pt x="6" y="1382"/>
                  </a:lnTo>
                  <a:lnTo>
                    <a:pt x="6" y="4"/>
                  </a:lnTo>
                  <a:lnTo>
                    <a:pt x="6" y="4"/>
                  </a:lnTo>
                  <a:lnTo>
                    <a:pt x="4" y="2"/>
                  </a:lnTo>
                  <a:lnTo>
                    <a:pt x="2" y="0"/>
                  </a:lnTo>
                  <a:lnTo>
                    <a:pt x="2" y="0"/>
                  </a:lnTo>
                  <a:lnTo>
                    <a:pt x="0" y="2"/>
                  </a:lnTo>
                  <a:lnTo>
                    <a:pt x="0" y="4"/>
                  </a:lnTo>
                  <a:lnTo>
                    <a:pt x="0" y="4"/>
                  </a:lnTo>
                  <a:close/>
                </a:path>
              </a:pathLst>
            </a:custGeom>
            <a:solidFill>
              <a:srgbClr val="FFFFFF"/>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grpSp>
          <p:nvGrpSpPr>
            <p:cNvPr id="865" name="组合 864"/>
            <p:cNvGrpSpPr/>
            <p:nvPr/>
          </p:nvGrpSpPr>
          <p:grpSpPr>
            <a:xfrm>
              <a:off x="1319213" y="117475"/>
              <a:ext cx="2146300" cy="3892550"/>
              <a:chOff x="1319213" y="117475"/>
              <a:chExt cx="2146300" cy="3892550"/>
            </a:xfrm>
          </p:grpSpPr>
          <p:sp>
            <p:nvSpPr>
              <p:cNvPr id="866" name="Freeform 819"/>
              <p:cNvSpPr/>
              <p:nvPr/>
            </p:nvSpPr>
            <p:spPr bwMode="auto">
              <a:xfrm>
                <a:off x="2389188" y="117475"/>
                <a:ext cx="9525" cy="2136775"/>
              </a:xfrm>
              <a:custGeom>
                <a:avLst/>
                <a:gdLst/>
                <a:ahLst/>
                <a:cxnLst>
                  <a:cxn ang="0">
                    <a:pos x="0" y="2"/>
                  </a:cxn>
                  <a:cxn ang="0">
                    <a:pos x="0" y="1342"/>
                  </a:cxn>
                  <a:cxn ang="0">
                    <a:pos x="0" y="1342"/>
                  </a:cxn>
                  <a:cxn ang="0">
                    <a:pos x="0" y="1344"/>
                  </a:cxn>
                  <a:cxn ang="0">
                    <a:pos x="2" y="1346"/>
                  </a:cxn>
                  <a:cxn ang="0">
                    <a:pos x="2" y="1346"/>
                  </a:cxn>
                  <a:cxn ang="0">
                    <a:pos x="4" y="1344"/>
                  </a:cxn>
                  <a:cxn ang="0">
                    <a:pos x="6" y="1342"/>
                  </a:cxn>
                  <a:cxn ang="0">
                    <a:pos x="6" y="2"/>
                  </a:cxn>
                  <a:cxn ang="0">
                    <a:pos x="6" y="2"/>
                  </a:cxn>
                  <a:cxn ang="0">
                    <a:pos x="4" y="0"/>
                  </a:cxn>
                  <a:cxn ang="0">
                    <a:pos x="2" y="0"/>
                  </a:cxn>
                  <a:cxn ang="0">
                    <a:pos x="2" y="0"/>
                  </a:cxn>
                  <a:cxn ang="0">
                    <a:pos x="0" y="0"/>
                  </a:cxn>
                  <a:cxn ang="0">
                    <a:pos x="0" y="2"/>
                  </a:cxn>
                  <a:cxn ang="0">
                    <a:pos x="0" y="2"/>
                  </a:cxn>
                </a:cxnLst>
                <a:rect l="0" t="0" r="r" b="b"/>
                <a:pathLst>
                  <a:path w="6" h="1346">
                    <a:moveTo>
                      <a:pt x="0" y="2"/>
                    </a:moveTo>
                    <a:lnTo>
                      <a:pt x="0" y="1342"/>
                    </a:lnTo>
                    <a:lnTo>
                      <a:pt x="0" y="1342"/>
                    </a:lnTo>
                    <a:lnTo>
                      <a:pt x="0" y="1344"/>
                    </a:lnTo>
                    <a:lnTo>
                      <a:pt x="2" y="1346"/>
                    </a:lnTo>
                    <a:lnTo>
                      <a:pt x="2" y="1346"/>
                    </a:lnTo>
                    <a:lnTo>
                      <a:pt x="4" y="1344"/>
                    </a:lnTo>
                    <a:lnTo>
                      <a:pt x="6" y="1342"/>
                    </a:lnTo>
                    <a:lnTo>
                      <a:pt x="6" y="2"/>
                    </a:lnTo>
                    <a:lnTo>
                      <a:pt x="6" y="2"/>
                    </a:lnTo>
                    <a:lnTo>
                      <a:pt x="4" y="0"/>
                    </a:lnTo>
                    <a:lnTo>
                      <a:pt x="2" y="0"/>
                    </a:lnTo>
                    <a:lnTo>
                      <a:pt x="2" y="0"/>
                    </a:lnTo>
                    <a:lnTo>
                      <a:pt x="0" y="0"/>
                    </a:lnTo>
                    <a:lnTo>
                      <a:pt x="0" y="2"/>
                    </a:lnTo>
                    <a:lnTo>
                      <a:pt x="0" y="2"/>
                    </a:lnTo>
                    <a:close/>
                  </a:path>
                </a:pathLst>
              </a:custGeom>
              <a:solidFill>
                <a:srgbClr val="FFFFFF"/>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867" name="Freeform 477"/>
              <p:cNvSpPr/>
              <p:nvPr/>
            </p:nvSpPr>
            <p:spPr bwMode="auto">
              <a:xfrm>
                <a:off x="2335213" y="1562100"/>
                <a:ext cx="635000" cy="485775"/>
              </a:xfrm>
              <a:custGeom>
                <a:avLst/>
                <a:gdLst/>
                <a:ahLst/>
                <a:cxnLst>
                  <a:cxn ang="0">
                    <a:pos x="348" y="172"/>
                  </a:cxn>
                  <a:cxn ang="0">
                    <a:pos x="342" y="200"/>
                  </a:cxn>
                  <a:cxn ang="0">
                    <a:pos x="330" y="222"/>
                  </a:cxn>
                  <a:cxn ang="0">
                    <a:pos x="312" y="238"/>
                  </a:cxn>
                  <a:cxn ang="0">
                    <a:pos x="290" y="248"/>
                  </a:cxn>
                  <a:cxn ang="0">
                    <a:pos x="264" y="254"/>
                  </a:cxn>
                  <a:cxn ang="0">
                    <a:pos x="212" y="250"/>
                  </a:cxn>
                  <a:cxn ang="0">
                    <a:pos x="186" y="242"/>
                  </a:cxn>
                  <a:cxn ang="0">
                    <a:pos x="140" y="212"/>
                  </a:cxn>
                  <a:cxn ang="0">
                    <a:pos x="100" y="172"/>
                  </a:cxn>
                  <a:cxn ang="0">
                    <a:pos x="68" y="124"/>
                  </a:cxn>
                  <a:cxn ang="0">
                    <a:pos x="48" y="74"/>
                  </a:cxn>
                  <a:cxn ang="0">
                    <a:pos x="44" y="52"/>
                  </a:cxn>
                  <a:cxn ang="0">
                    <a:pos x="34" y="20"/>
                  </a:cxn>
                  <a:cxn ang="0">
                    <a:pos x="24" y="2"/>
                  </a:cxn>
                  <a:cxn ang="0">
                    <a:pos x="16" y="0"/>
                  </a:cxn>
                  <a:cxn ang="0">
                    <a:pos x="8" y="8"/>
                  </a:cxn>
                  <a:cxn ang="0">
                    <a:pos x="4" y="18"/>
                  </a:cxn>
                  <a:cxn ang="0">
                    <a:pos x="0" y="36"/>
                  </a:cxn>
                  <a:cxn ang="0">
                    <a:pos x="4" y="74"/>
                  </a:cxn>
                  <a:cxn ang="0">
                    <a:pos x="28" y="128"/>
                  </a:cxn>
                  <a:cxn ang="0">
                    <a:pos x="46" y="160"/>
                  </a:cxn>
                  <a:cxn ang="0">
                    <a:pos x="70" y="204"/>
                  </a:cxn>
                  <a:cxn ang="0">
                    <a:pos x="102" y="240"/>
                  </a:cxn>
                  <a:cxn ang="0">
                    <a:pos x="142" y="270"/>
                  </a:cxn>
                  <a:cxn ang="0">
                    <a:pos x="186" y="290"/>
                  </a:cxn>
                  <a:cxn ang="0">
                    <a:pos x="212" y="298"/>
                  </a:cxn>
                  <a:cxn ang="0">
                    <a:pos x="262" y="306"/>
                  </a:cxn>
                  <a:cxn ang="0">
                    <a:pos x="288" y="306"/>
                  </a:cxn>
                  <a:cxn ang="0">
                    <a:pos x="328" y="300"/>
                  </a:cxn>
                  <a:cxn ang="0">
                    <a:pos x="358" y="284"/>
                  </a:cxn>
                  <a:cxn ang="0">
                    <a:pos x="380" y="260"/>
                  </a:cxn>
                  <a:cxn ang="0">
                    <a:pos x="400" y="224"/>
                  </a:cxn>
                </a:cxnLst>
                <a:rect l="0" t="0" r="r" b="b"/>
                <a:pathLst>
                  <a:path w="400" h="306">
                    <a:moveTo>
                      <a:pt x="348" y="172"/>
                    </a:moveTo>
                    <a:lnTo>
                      <a:pt x="348" y="172"/>
                    </a:lnTo>
                    <a:lnTo>
                      <a:pt x="346" y="186"/>
                    </a:lnTo>
                    <a:lnTo>
                      <a:pt x="342" y="200"/>
                    </a:lnTo>
                    <a:lnTo>
                      <a:pt x="338" y="212"/>
                    </a:lnTo>
                    <a:lnTo>
                      <a:pt x="330" y="222"/>
                    </a:lnTo>
                    <a:lnTo>
                      <a:pt x="322" y="230"/>
                    </a:lnTo>
                    <a:lnTo>
                      <a:pt x="312" y="238"/>
                    </a:lnTo>
                    <a:lnTo>
                      <a:pt x="302" y="244"/>
                    </a:lnTo>
                    <a:lnTo>
                      <a:pt x="290" y="248"/>
                    </a:lnTo>
                    <a:lnTo>
                      <a:pt x="276" y="252"/>
                    </a:lnTo>
                    <a:lnTo>
                      <a:pt x="264" y="254"/>
                    </a:lnTo>
                    <a:lnTo>
                      <a:pt x="238" y="254"/>
                    </a:lnTo>
                    <a:lnTo>
                      <a:pt x="212" y="250"/>
                    </a:lnTo>
                    <a:lnTo>
                      <a:pt x="186" y="242"/>
                    </a:lnTo>
                    <a:lnTo>
                      <a:pt x="186" y="242"/>
                    </a:lnTo>
                    <a:lnTo>
                      <a:pt x="164" y="228"/>
                    </a:lnTo>
                    <a:lnTo>
                      <a:pt x="140" y="212"/>
                    </a:lnTo>
                    <a:lnTo>
                      <a:pt x="120" y="194"/>
                    </a:lnTo>
                    <a:lnTo>
                      <a:pt x="100" y="172"/>
                    </a:lnTo>
                    <a:lnTo>
                      <a:pt x="84" y="150"/>
                    </a:lnTo>
                    <a:lnTo>
                      <a:pt x="68" y="124"/>
                    </a:lnTo>
                    <a:lnTo>
                      <a:pt x="58" y="100"/>
                    </a:lnTo>
                    <a:lnTo>
                      <a:pt x="48" y="74"/>
                    </a:lnTo>
                    <a:lnTo>
                      <a:pt x="48" y="74"/>
                    </a:lnTo>
                    <a:lnTo>
                      <a:pt x="44" y="52"/>
                    </a:lnTo>
                    <a:lnTo>
                      <a:pt x="38" y="36"/>
                    </a:lnTo>
                    <a:lnTo>
                      <a:pt x="34" y="20"/>
                    </a:lnTo>
                    <a:lnTo>
                      <a:pt x="26" y="6"/>
                    </a:lnTo>
                    <a:lnTo>
                      <a:pt x="24" y="2"/>
                    </a:lnTo>
                    <a:lnTo>
                      <a:pt x="20" y="0"/>
                    </a:lnTo>
                    <a:lnTo>
                      <a:pt x="16" y="0"/>
                    </a:lnTo>
                    <a:lnTo>
                      <a:pt x="12" y="2"/>
                    </a:lnTo>
                    <a:lnTo>
                      <a:pt x="8" y="8"/>
                    </a:lnTo>
                    <a:lnTo>
                      <a:pt x="4" y="18"/>
                    </a:lnTo>
                    <a:lnTo>
                      <a:pt x="4" y="18"/>
                    </a:lnTo>
                    <a:lnTo>
                      <a:pt x="2" y="26"/>
                    </a:lnTo>
                    <a:lnTo>
                      <a:pt x="0" y="36"/>
                    </a:lnTo>
                    <a:lnTo>
                      <a:pt x="0" y="54"/>
                    </a:lnTo>
                    <a:lnTo>
                      <a:pt x="4" y="74"/>
                    </a:lnTo>
                    <a:lnTo>
                      <a:pt x="12" y="92"/>
                    </a:lnTo>
                    <a:lnTo>
                      <a:pt x="28" y="128"/>
                    </a:lnTo>
                    <a:lnTo>
                      <a:pt x="46" y="160"/>
                    </a:lnTo>
                    <a:lnTo>
                      <a:pt x="46" y="160"/>
                    </a:lnTo>
                    <a:lnTo>
                      <a:pt x="58" y="182"/>
                    </a:lnTo>
                    <a:lnTo>
                      <a:pt x="70" y="204"/>
                    </a:lnTo>
                    <a:lnTo>
                      <a:pt x="86" y="222"/>
                    </a:lnTo>
                    <a:lnTo>
                      <a:pt x="102" y="240"/>
                    </a:lnTo>
                    <a:lnTo>
                      <a:pt x="120" y="256"/>
                    </a:lnTo>
                    <a:lnTo>
                      <a:pt x="142" y="270"/>
                    </a:lnTo>
                    <a:lnTo>
                      <a:pt x="164" y="282"/>
                    </a:lnTo>
                    <a:lnTo>
                      <a:pt x="186" y="290"/>
                    </a:lnTo>
                    <a:lnTo>
                      <a:pt x="186" y="290"/>
                    </a:lnTo>
                    <a:lnTo>
                      <a:pt x="212" y="298"/>
                    </a:lnTo>
                    <a:lnTo>
                      <a:pt x="236" y="302"/>
                    </a:lnTo>
                    <a:lnTo>
                      <a:pt x="262" y="306"/>
                    </a:lnTo>
                    <a:lnTo>
                      <a:pt x="288" y="306"/>
                    </a:lnTo>
                    <a:lnTo>
                      <a:pt x="288" y="306"/>
                    </a:lnTo>
                    <a:lnTo>
                      <a:pt x="310" y="304"/>
                    </a:lnTo>
                    <a:lnTo>
                      <a:pt x="328" y="300"/>
                    </a:lnTo>
                    <a:lnTo>
                      <a:pt x="344" y="294"/>
                    </a:lnTo>
                    <a:lnTo>
                      <a:pt x="358" y="284"/>
                    </a:lnTo>
                    <a:lnTo>
                      <a:pt x="370" y="274"/>
                    </a:lnTo>
                    <a:lnTo>
                      <a:pt x="380" y="260"/>
                    </a:lnTo>
                    <a:lnTo>
                      <a:pt x="390" y="242"/>
                    </a:lnTo>
                    <a:lnTo>
                      <a:pt x="400" y="224"/>
                    </a:lnTo>
                    <a:lnTo>
                      <a:pt x="348" y="172"/>
                    </a:lnTo>
                    <a:close/>
                  </a:path>
                </a:pathLst>
              </a:custGeom>
              <a:solidFill>
                <a:srgbClr val="568B83"/>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868" name="Freeform 804"/>
              <p:cNvSpPr/>
              <p:nvPr/>
            </p:nvSpPr>
            <p:spPr bwMode="auto">
              <a:xfrm>
                <a:off x="2786063" y="1212850"/>
                <a:ext cx="593725" cy="1517650"/>
              </a:xfrm>
              <a:custGeom>
                <a:avLst/>
                <a:gdLst/>
                <a:ahLst/>
                <a:cxnLst>
                  <a:cxn ang="0">
                    <a:pos x="106" y="890"/>
                  </a:cxn>
                  <a:cxn ang="0">
                    <a:pos x="112" y="924"/>
                  </a:cxn>
                  <a:cxn ang="0">
                    <a:pos x="122" y="948"/>
                  </a:cxn>
                  <a:cxn ang="0">
                    <a:pos x="134" y="956"/>
                  </a:cxn>
                  <a:cxn ang="0">
                    <a:pos x="144" y="948"/>
                  </a:cxn>
                  <a:cxn ang="0">
                    <a:pos x="150" y="924"/>
                  </a:cxn>
                  <a:cxn ang="0">
                    <a:pos x="152" y="904"/>
                  </a:cxn>
                  <a:cxn ang="0">
                    <a:pos x="152" y="872"/>
                  </a:cxn>
                  <a:cxn ang="0">
                    <a:pos x="160" y="852"/>
                  </a:cxn>
                  <a:cxn ang="0">
                    <a:pos x="168" y="846"/>
                  </a:cxn>
                  <a:cxn ang="0">
                    <a:pos x="188" y="842"/>
                  </a:cxn>
                  <a:cxn ang="0">
                    <a:pos x="212" y="842"/>
                  </a:cxn>
                  <a:cxn ang="0">
                    <a:pos x="236" y="850"/>
                  </a:cxn>
                  <a:cxn ang="0">
                    <a:pos x="254" y="860"/>
                  </a:cxn>
                  <a:cxn ang="0">
                    <a:pos x="256" y="866"/>
                  </a:cxn>
                  <a:cxn ang="0">
                    <a:pos x="264" y="888"/>
                  </a:cxn>
                  <a:cxn ang="0">
                    <a:pos x="276" y="938"/>
                  </a:cxn>
                  <a:cxn ang="0">
                    <a:pos x="284" y="950"/>
                  </a:cxn>
                  <a:cxn ang="0">
                    <a:pos x="296" y="956"/>
                  </a:cxn>
                  <a:cxn ang="0">
                    <a:pos x="312" y="954"/>
                  </a:cxn>
                  <a:cxn ang="0">
                    <a:pos x="314" y="938"/>
                  </a:cxn>
                  <a:cxn ang="0">
                    <a:pos x="312" y="892"/>
                  </a:cxn>
                  <a:cxn ang="0">
                    <a:pos x="312" y="872"/>
                  </a:cxn>
                  <a:cxn ang="0">
                    <a:pos x="320" y="810"/>
                  </a:cxn>
                  <a:cxn ang="0">
                    <a:pos x="338" y="730"/>
                  </a:cxn>
                  <a:cxn ang="0">
                    <a:pos x="354" y="632"/>
                  </a:cxn>
                  <a:cxn ang="0">
                    <a:pos x="366" y="534"/>
                  </a:cxn>
                  <a:cxn ang="0">
                    <a:pos x="374" y="432"/>
                  </a:cxn>
                  <a:cxn ang="0">
                    <a:pos x="374" y="330"/>
                  </a:cxn>
                  <a:cxn ang="0">
                    <a:pos x="372" y="296"/>
                  </a:cxn>
                  <a:cxn ang="0">
                    <a:pos x="360" y="226"/>
                  </a:cxn>
                  <a:cxn ang="0">
                    <a:pos x="354" y="194"/>
                  </a:cxn>
                  <a:cxn ang="0">
                    <a:pos x="328" y="120"/>
                  </a:cxn>
                  <a:cxn ang="0">
                    <a:pos x="310" y="86"/>
                  </a:cxn>
                  <a:cxn ang="0">
                    <a:pos x="288" y="58"/>
                  </a:cxn>
                  <a:cxn ang="0">
                    <a:pos x="262" y="32"/>
                  </a:cxn>
                  <a:cxn ang="0">
                    <a:pos x="230" y="14"/>
                  </a:cxn>
                  <a:cxn ang="0">
                    <a:pos x="194" y="2"/>
                  </a:cxn>
                  <a:cxn ang="0">
                    <a:pos x="154" y="0"/>
                  </a:cxn>
                  <a:cxn ang="0">
                    <a:pos x="140" y="0"/>
                  </a:cxn>
                  <a:cxn ang="0">
                    <a:pos x="114" y="6"/>
                  </a:cxn>
                  <a:cxn ang="0">
                    <a:pos x="80" y="24"/>
                  </a:cxn>
                  <a:cxn ang="0">
                    <a:pos x="42" y="58"/>
                  </a:cxn>
                  <a:cxn ang="0">
                    <a:pos x="16" y="104"/>
                  </a:cxn>
                  <a:cxn ang="0">
                    <a:pos x="8" y="128"/>
                  </a:cxn>
                  <a:cxn ang="0">
                    <a:pos x="0" y="186"/>
                  </a:cxn>
                  <a:cxn ang="0">
                    <a:pos x="2" y="244"/>
                  </a:cxn>
                  <a:cxn ang="0">
                    <a:pos x="12" y="300"/>
                  </a:cxn>
                  <a:cxn ang="0">
                    <a:pos x="32" y="352"/>
                  </a:cxn>
                  <a:cxn ang="0">
                    <a:pos x="44" y="374"/>
                  </a:cxn>
                  <a:cxn ang="0">
                    <a:pos x="56" y="394"/>
                  </a:cxn>
                  <a:cxn ang="0">
                    <a:pos x="82" y="452"/>
                  </a:cxn>
                  <a:cxn ang="0">
                    <a:pos x="96" y="512"/>
                  </a:cxn>
                  <a:cxn ang="0">
                    <a:pos x="102" y="572"/>
                  </a:cxn>
                  <a:cxn ang="0">
                    <a:pos x="106" y="634"/>
                  </a:cxn>
                  <a:cxn ang="0">
                    <a:pos x="102" y="762"/>
                  </a:cxn>
                  <a:cxn ang="0">
                    <a:pos x="102" y="860"/>
                  </a:cxn>
                  <a:cxn ang="0">
                    <a:pos x="106" y="890"/>
                  </a:cxn>
                </a:cxnLst>
                <a:rect l="0" t="0" r="r" b="b"/>
                <a:pathLst>
                  <a:path w="374" h="956">
                    <a:moveTo>
                      <a:pt x="106" y="890"/>
                    </a:moveTo>
                    <a:lnTo>
                      <a:pt x="106" y="890"/>
                    </a:lnTo>
                    <a:lnTo>
                      <a:pt x="112" y="924"/>
                    </a:lnTo>
                    <a:lnTo>
                      <a:pt x="112" y="924"/>
                    </a:lnTo>
                    <a:lnTo>
                      <a:pt x="116" y="938"/>
                    </a:lnTo>
                    <a:lnTo>
                      <a:pt x="122" y="948"/>
                    </a:lnTo>
                    <a:lnTo>
                      <a:pt x="128" y="954"/>
                    </a:lnTo>
                    <a:lnTo>
                      <a:pt x="134" y="956"/>
                    </a:lnTo>
                    <a:lnTo>
                      <a:pt x="138" y="954"/>
                    </a:lnTo>
                    <a:lnTo>
                      <a:pt x="144" y="948"/>
                    </a:lnTo>
                    <a:lnTo>
                      <a:pt x="148" y="938"/>
                    </a:lnTo>
                    <a:lnTo>
                      <a:pt x="150" y="924"/>
                    </a:lnTo>
                    <a:lnTo>
                      <a:pt x="150" y="924"/>
                    </a:lnTo>
                    <a:lnTo>
                      <a:pt x="152" y="904"/>
                    </a:lnTo>
                    <a:lnTo>
                      <a:pt x="152" y="882"/>
                    </a:lnTo>
                    <a:lnTo>
                      <a:pt x="152" y="872"/>
                    </a:lnTo>
                    <a:lnTo>
                      <a:pt x="156" y="862"/>
                    </a:lnTo>
                    <a:lnTo>
                      <a:pt x="160" y="852"/>
                    </a:lnTo>
                    <a:lnTo>
                      <a:pt x="168" y="846"/>
                    </a:lnTo>
                    <a:lnTo>
                      <a:pt x="168" y="846"/>
                    </a:lnTo>
                    <a:lnTo>
                      <a:pt x="176" y="842"/>
                    </a:lnTo>
                    <a:lnTo>
                      <a:pt x="188" y="842"/>
                    </a:lnTo>
                    <a:lnTo>
                      <a:pt x="200" y="842"/>
                    </a:lnTo>
                    <a:lnTo>
                      <a:pt x="212" y="842"/>
                    </a:lnTo>
                    <a:lnTo>
                      <a:pt x="224" y="846"/>
                    </a:lnTo>
                    <a:lnTo>
                      <a:pt x="236" y="850"/>
                    </a:lnTo>
                    <a:lnTo>
                      <a:pt x="246" y="854"/>
                    </a:lnTo>
                    <a:lnTo>
                      <a:pt x="254" y="860"/>
                    </a:lnTo>
                    <a:lnTo>
                      <a:pt x="254" y="860"/>
                    </a:lnTo>
                    <a:lnTo>
                      <a:pt x="256" y="866"/>
                    </a:lnTo>
                    <a:lnTo>
                      <a:pt x="260" y="872"/>
                    </a:lnTo>
                    <a:lnTo>
                      <a:pt x="264" y="888"/>
                    </a:lnTo>
                    <a:lnTo>
                      <a:pt x="272" y="924"/>
                    </a:lnTo>
                    <a:lnTo>
                      <a:pt x="276" y="938"/>
                    </a:lnTo>
                    <a:lnTo>
                      <a:pt x="280" y="946"/>
                    </a:lnTo>
                    <a:lnTo>
                      <a:pt x="284" y="950"/>
                    </a:lnTo>
                    <a:lnTo>
                      <a:pt x="290" y="954"/>
                    </a:lnTo>
                    <a:lnTo>
                      <a:pt x="296" y="956"/>
                    </a:lnTo>
                    <a:lnTo>
                      <a:pt x="302" y="956"/>
                    </a:lnTo>
                    <a:lnTo>
                      <a:pt x="312" y="954"/>
                    </a:lnTo>
                    <a:lnTo>
                      <a:pt x="312" y="954"/>
                    </a:lnTo>
                    <a:lnTo>
                      <a:pt x="314" y="938"/>
                    </a:lnTo>
                    <a:lnTo>
                      <a:pt x="314" y="922"/>
                    </a:lnTo>
                    <a:lnTo>
                      <a:pt x="312" y="892"/>
                    </a:lnTo>
                    <a:lnTo>
                      <a:pt x="312" y="892"/>
                    </a:lnTo>
                    <a:lnTo>
                      <a:pt x="312" y="872"/>
                    </a:lnTo>
                    <a:lnTo>
                      <a:pt x="314" y="852"/>
                    </a:lnTo>
                    <a:lnTo>
                      <a:pt x="320" y="810"/>
                    </a:lnTo>
                    <a:lnTo>
                      <a:pt x="330" y="770"/>
                    </a:lnTo>
                    <a:lnTo>
                      <a:pt x="338" y="730"/>
                    </a:lnTo>
                    <a:lnTo>
                      <a:pt x="338" y="730"/>
                    </a:lnTo>
                    <a:lnTo>
                      <a:pt x="354" y="632"/>
                    </a:lnTo>
                    <a:lnTo>
                      <a:pt x="366" y="534"/>
                    </a:lnTo>
                    <a:lnTo>
                      <a:pt x="366" y="534"/>
                    </a:lnTo>
                    <a:lnTo>
                      <a:pt x="372" y="484"/>
                    </a:lnTo>
                    <a:lnTo>
                      <a:pt x="374" y="432"/>
                    </a:lnTo>
                    <a:lnTo>
                      <a:pt x="374" y="380"/>
                    </a:lnTo>
                    <a:lnTo>
                      <a:pt x="374" y="330"/>
                    </a:lnTo>
                    <a:lnTo>
                      <a:pt x="374" y="330"/>
                    </a:lnTo>
                    <a:lnTo>
                      <a:pt x="372" y="296"/>
                    </a:lnTo>
                    <a:lnTo>
                      <a:pt x="366" y="260"/>
                    </a:lnTo>
                    <a:lnTo>
                      <a:pt x="360" y="226"/>
                    </a:lnTo>
                    <a:lnTo>
                      <a:pt x="354" y="194"/>
                    </a:lnTo>
                    <a:lnTo>
                      <a:pt x="354" y="194"/>
                    </a:lnTo>
                    <a:lnTo>
                      <a:pt x="342" y="156"/>
                    </a:lnTo>
                    <a:lnTo>
                      <a:pt x="328" y="120"/>
                    </a:lnTo>
                    <a:lnTo>
                      <a:pt x="320" y="104"/>
                    </a:lnTo>
                    <a:lnTo>
                      <a:pt x="310" y="86"/>
                    </a:lnTo>
                    <a:lnTo>
                      <a:pt x="300" y="72"/>
                    </a:lnTo>
                    <a:lnTo>
                      <a:pt x="288" y="58"/>
                    </a:lnTo>
                    <a:lnTo>
                      <a:pt x="274" y="44"/>
                    </a:lnTo>
                    <a:lnTo>
                      <a:pt x="262" y="32"/>
                    </a:lnTo>
                    <a:lnTo>
                      <a:pt x="246" y="22"/>
                    </a:lnTo>
                    <a:lnTo>
                      <a:pt x="230" y="14"/>
                    </a:lnTo>
                    <a:lnTo>
                      <a:pt x="212" y="8"/>
                    </a:lnTo>
                    <a:lnTo>
                      <a:pt x="194" y="2"/>
                    </a:lnTo>
                    <a:lnTo>
                      <a:pt x="174" y="0"/>
                    </a:lnTo>
                    <a:lnTo>
                      <a:pt x="154" y="0"/>
                    </a:lnTo>
                    <a:lnTo>
                      <a:pt x="154" y="0"/>
                    </a:lnTo>
                    <a:lnTo>
                      <a:pt x="140" y="0"/>
                    </a:lnTo>
                    <a:lnTo>
                      <a:pt x="128" y="2"/>
                    </a:lnTo>
                    <a:lnTo>
                      <a:pt x="114" y="6"/>
                    </a:lnTo>
                    <a:lnTo>
                      <a:pt x="102" y="10"/>
                    </a:lnTo>
                    <a:lnTo>
                      <a:pt x="80" y="24"/>
                    </a:lnTo>
                    <a:lnTo>
                      <a:pt x="60" y="40"/>
                    </a:lnTo>
                    <a:lnTo>
                      <a:pt x="42" y="58"/>
                    </a:lnTo>
                    <a:lnTo>
                      <a:pt x="28" y="80"/>
                    </a:lnTo>
                    <a:lnTo>
                      <a:pt x="16" y="104"/>
                    </a:lnTo>
                    <a:lnTo>
                      <a:pt x="8" y="128"/>
                    </a:lnTo>
                    <a:lnTo>
                      <a:pt x="8" y="128"/>
                    </a:lnTo>
                    <a:lnTo>
                      <a:pt x="4" y="158"/>
                    </a:lnTo>
                    <a:lnTo>
                      <a:pt x="0" y="186"/>
                    </a:lnTo>
                    <a:lnTo>
                      <a:pt x="0" y="214"/>
                    </a:lnTo>
                    <a:lnTo>
                      <a:pt x="2" y="244"/>
                    </a:lnTo>
                    <a:lnTo>
                      <a:pt x="6" y="272"/>
                    </a:lnTo>
                    <a:lnTo>
                      <a:pt x="12" y="300"/>
                    </a:lnTo>
                    <a:lnTo>
                      <a:pt x="20" y="326"/>
                    </a:lnTo>
                    <a:lnTo>
                      <a:pt x="32" y="352"/>
                    </a:lnTo>
                    <a:lnTo>
                      <a:pt x="32" y="352"/>
                    </a:lnTo>
                    <a:lnTo>
                      <a:pt x="44" y="374"/>
                    </a:lnTo>
                    <a:lnTo>
                      <a:pt x="56" y="394"/>
                    </a:lnTo>
                    <a:lnTo>
                      <a:pt x="56" y="394"/>
                    </a:lnTo>
                    <a:lnTo>
                      <a:pt x="70" y="422"/>
                    </a:lnTo>
                    <a:lnTo>
                      <a:pt x="82" y="452"/>
                    </a:lnTo>
                    <a:lnTo>
                      <a:pt x="90" y="482"/>
                    </a:lnTo>
                    <a:lnTo>
                      <a:pt x="96" y="512"/>
                    </a:lnTo>
                    <a:lnTo>
                      <a:pt x="100" y="542"/>
                    </a:lnTo>
                    <a:lnTo>
                      <a:pt x="102" y="572"/>
                    </a:lnTo>
                    <a:lnTo>
                      <a:pt x="106" y="634"/>
                    </a:lnTo>
                    <a:lnTo>
                      <a:pt x="106" y="634"/>
                    </a:lnTo>
                    <a:lnTo>
                      <a:pt x="104" y="698"/>
                    </a:lnTo>
                    <a:lnTo>
                      <a:pt x="102" y="762"/>
                    </a:lnTo>
                    <a:lnTo>
                      <a:pt x="100" y="828"/>
                    </a:lnTo>
                    <a:lnTo>
                      <a:pt x="102" y="860"/>
                    </a:lnTo>
                    <a:lnTo>
                      <a:pt x="106" y="890"/>
                    </a:lnTo>
                    <a:lnTo>
                      <a:pt x="106" y="890"/>
                    </a:lnTo>
                    <a:close/>
                  </a:path>
                </a:pathLst>
              </a:custGeom>
              <a:solidFill>
                <a:srgbClr val="568B83"/>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869" name="Freeform 805"/>
              <p:cNvSpPr/>
              <p:nvPr/>
            </p:nvSpPr>
            <p:spPr bwMode="auto">
              <a:xfrm>
                <a:off x="2951163" y="2212975"/>
                <a:ext cx="393700" cy="85725"/>
              </a:xfrm>
              <a:custGeom>
                <a:avLst/>
                <a:gdLst/>
                <a:ahLst/>
                <a:cxnLst>
                  <a:cxn ang="0">
                    <a:pos x="0" y="28"/>
                  </a:cxn>
                  <a:cxn ang="0">
                    <a:pos x="0" y="28"/>
                  </a:cxn>
                  <a:cxn ang="0">
                    <a:pos x="2" y="4"/>
                  </a:cxn>
                  <a:cxn ang="0">
                    <a:pos x="2" y="4"/>
                  </a:cxn>
                  <a:cxn ang="0">
                    <a:pos x="2" y="0"/>
                  </a:cxn>
                  <a:cxn ang="0">
                    <a:pos x="2" y="0"/>
                  </a:cxn>
                  <a:cxn ang="0">
                    <a:pos x="66" y="4"/>
                  </a:cxn>
                  <a:cxn ang="0">
                    <a:pos x="100" y="8"/>
                  </a:cxn>
                  <a:cxn ang="0">
                    <a:pos x="134" y="14"/>
                  </a:cxn>
                  <a:cxn ang="0">
                    <a:pos x="134" y="14"/>
                  </a:cxn>
                  <a:cxn ang="0">
                    <a:pos x="148" y="16"/>
                  </a:cxn>
                  <a:cxn ang="0">
                    <a:pos x="164" y="18"/>
                  </a:cxn>
                  <a:cxn ang="0">
                    <a:pos x="192" y="18"/>
                  </a:cxn>
                  <a:cxn ang="0">
                    <a:pos x="248" y="14"/>
                  </a:cxn>
                  <a:cxn ang="0">
                    <a:pos x="248" y="14"/>
                  </a:cxn>
                  <a:cxn ang="0">
                    <a:pos x="242" y="52"/>
                  </a:cxn>
                  <a:cxn ang="0">
                    <a:pos x="242" y="52"/>
                  </a:cxn>
                  <a:cxn ang="0">
                    <a:pos x="212" y="54"/>
                  </a:cxn>
                  <a:cxn ang="0">
                    <a:pos x="182" y="54"/>
                  </a:cxn>
                  <a:cxn ang="0">
                    <a:pos x="152" y="52"/>
                  </a:cxn>
                  <a:cxn ang="0">
                    <a:pos x="120" y="50"/>
                  </a:cxn>
                  <a:cxn ang="0">
                    <a:pos x="90" y="46"/>
                  </a:cxn>
                  <a:cxn ang="0">
                    <a:pos x="60" y="42"/>
                  </a:cxn>
                  <a:cxn ang="0">
                    <a:pos x="0" y="28"/>
                  </a:cxn>
                  <a:cxn ang="0">
                    <a:pos x="0" y="28"/>
                  </a:cxn>
                </a:cxnLst>
                <a:rect l="0" t="0" r="r" b="b"/>
                <a:pathLst>
                  <a:path w="248" h="54">
                    <a:moveTo>
                      <a:pt x="0" y="28"/>
                    </a:moveTo>
                    <a:lnTo>
                      <a:pt x="0" y="28"/>
                    </a:lnTo>
                    <a:lnTo>
                      <a:pt x="2" y="4"/>
                    </a:lnTo>
                    <a:lnTo>
                      <a:pt x="2" y="4"/>
                    </a:lnTo>
                    <a:lnTo>
                      <a:pt x="2" y="0"/>
                    </a:lnTo>
                    <a:lnTo>
                      <a:pt x="2" y="0"/>
                    </a:lnTo>
                    <a:lnTo>
                      <a:pt x="66" y="4"/>
                    </a:lnTo>
                    <a:lnTo>
                      <a:pt x="100" y="8"/>
                    </a:lnTo>
                    <a:lnTo>
                      <a:pt x="134" y="14"/>
                    </a:lnTo>
                    <a:lnTo>
                      <a:pt x="134" y="14"/>
                    </a:lnTo>
                    <a:lnTo>
                      <a:pt x="148" y="16"/>
                    </a:lnTo>
                    <a:lnTo>
                      <a:pt x="164" y="18"/>
                    </a:lnTo>
                    <a:lnTo>
                      <a:pt x="192" y="18"/>
                    </a:lnTo>
                    <a:lnTo>
                      <a:pt x="248" y="14"/>
                    </a:lnTo>
                    <a:lnTo>
                      <a:pt x="248" y="14"/>
                    </a:lnTo>
                    <a:lnTo>
                      <a:pt x="242" y="52"/>
                    </a:lnTo>
                    <a:lnTo>
                      <a:pt x="242" y="52"/>
                    </a:lnTo>
                    <a:lnTo>
                      <a:pt x="212" y="54"/>
                    </a:lnTo>
                    <a:lnTo>
                      <a:pt x="182" y="54"/>
                    </a:lnTo>
                    <a:lnTo>
                      <a:pt x="152" y="52"/>
                    </a:lnTo>
                    <a:lnTo>
                      <a:pt x="120" y="50"/>
                    </a:lnTo>
                    <a:lnTo>
                      <a:pt x="90" y="46"/>
                    </a:lnTo>
                    <a:lnTo>
                      <a:pt x="60" y="42"/>
                    </a:lnTo>
                    <a:lnTo>
                      <a:pt x="0" y="28"/>
                    </a:lnTo>
                    <a:lnTo>
                      <a:pt x="0" y="28"/>
                    </a:lnTo>
                    <a:close/>
                  </a:path>
                </a:pathLst>
              </a:custGeom>
              <a:solidFill>
                <a:srgbClr val="DE624E"/>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870" name="Freeform 806"/>
              <p:cNvSpPr/>
              <p:nvPr/>
            </p:nvSpPr>
            <p:spPr bwMode="auto">
              <a:xfrm>
                <a:off x="2947988" y="2330450"/>
                <a:ext cx="381000" cy="60325"/>
              </a:xfrm>
              <a:custGeom>
                <a:avLst/>
                <a:gdLst/>
                <a:ahLst/>
                <a:cxnLst>
                  <a:cxn ang="0">
                    <a:pos x="234" y="38"/>
                  </a:cxn>
                  <a:cxn ang="0">
                    <a:pos x="234" y="38"/>
                  </a:cxn>
                  <a:cxn ang="0">
                    <a:pos x="176" y="38"/>
                  </a:cxn>
                  <a:cxn ang="0">
                    <a:pos x="116" y="36"/>
                  </a:cxn>
                  <a:cxn ang="0">
                    <a:pos x="58" y="34"/>
                  </a:cxn>
                  <a:cxn ang="0">
                    <a:pos x="0" y="28"/>
                  </a:cxn>
                  <a:cxn ang="0">
                    <a:pos x="0" y="28"/>
                  </a:cxn>
                  <a:cxn ang="0">
                    <a:pos x="2" y="0"/>
                  </a:cxn>
                  <a:cxn ang="0">
                    <a:pos x="2" y="0"/>
                  </a:cxn>
                  <a:cxn ang="0">
                    <a:pos x="32" y="2"/>
                  </a:cxn>
                  <a:cxn ang="0">
                    <a:pos x="60" y="6"/>
                  </a:cxn>
                  <a:cxn ang="0">
                    <a:pos x="120" y="6"/>
                  </a:cxn>
                  <a:cxn ang="0">
                    <a:pos x="180" y="4"/>
                  </a:cxn>
                  <a:cxn ang="0">
                    <a:pos x="240" y="4"/>
                  </a:cxn>
                  <a:cxn ang="0">
                    <a:pos x="240" y="4"/>
                  </a:cxn>
                  <a:cxn ang="0">
                    <a:pos x="236" y="26"/>
                  </a:cxn>
                  <a:cxn ang="0">
                    <a:pos x="236" y="26"/>
                  </a:cxn>
                  <a:cxn ang="0">
                    <a:pos x="234" y="38"/>
                  </a:cxn>
                  <a:cxn ang="0">
                    <a:pos x="234" y="38"/>
                  </a:cxn>
                </a:cxnLst>
                <a:rect l="0" t="0" r="r" b="b"/>
                <a:pathLst>
                  <a:path w="240" h="38">
                    <a:moveTo>
                      <a:pt x="234" y="38"/>
                    </a:moveTo>
                    <a:lnTo>
                      <a:pt x="234" y="38"/>
                    </a:lnTo>
                    <a:lnTo>
                      <a:pt x="176" y="38"/>
                    </a:lnTo>
                    <a:lnTo>
                      <a:pt x="116" y="36"/>
                    </a:lnTo>
                    <a:lnTo>
                      <a:pt x="58" y="34"/>
                    </a:lnTo>
                    <a:lnTo>
                      <a:pt x="0" y="28"/>
                    </a:lnTo>
                    <a:lnTo>
                      <a:pt x="0" y="28"/>
                    </a:lnTo>
                    <a:lnTo>
                      <a:pt x="2" y="0"/>
                    </a:lnTo>
                    <a:lnTo>
                      <a:pt x="2" y="0"/>
                    </a:lnTo>
                    <a:lnTo>
                      <a:pt x="32" y="2"/>
                    </a:lnTo>
                    <a:lnTo>
                      <a:pt x="60" y="6"/>
                    </a:lnTo>
                    <a:lnTo>
                      <a:pt x="120" y="6"/>
                    </a:lnTo>
                    <a:lnTo>
                      <a:pt x="180" y="4"/>
                    </a:lnTo>
                    <a:lnTo>
                      <a:pt x="240" y="4"/>
                    </a:lnTo>
                    <a:lnTo>
                      <a:pt x="240" y="4"/>
                    </a:lnTo>
                    <a:lnTo>
                      <a:pt x="236" y="26"/>
                    </a:lnTo>
                    <a:lnTo>
                      <a:pt x="236" y="26"/>
                    </a:lnTo>
                    <a:lnTo>
                      <a:pt x="234" y="38"/>
                    </a:lnTo>
                    <a:lnTo>
                      <a:pt x="234" y="38"/>
                    </a:lnTo>
                    <a:close/>
                  </a:path>
                </a:pathLst>
              </a:custGeom>
              <a:solidFill>
                <a:srgbClr val="DE624E"/>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871" name="Freeform 807"/>
              <p:cNvSpPr/>
              <p:nvPr/>
            </p:nvSpPr>
            <p:spPr bwMode="auto">
              <a:xfrm>
                <a:off x="2944813" y="2416175"/>
                <a:ext cx="361950" cy="69850"/>
              </a:xfrm>
              <a:custGeom>
                <a:avLst/>
                <a:gdLst/>
                <a:ahLst/>
                <a:cxnLst>
                  <a:cxn ang="0">
                    <a:pos x="0" y="28"/>
                  </a:cxn>
                  <a:cxn ang="0">
                    <a:pos x="0" y="28"/>
                  </a:cxn>
                  <a:cxn ang="0">
                    <a:pos x="2" y="0"/>
                  </a:cxn>
                  <a:cxn ang="0">
                    <a:pos x="2" y="0"/>
                  </a:cxn>
                  <a:cxn ang="0">
                    <a:pos x="8" y="2"/>
                  </a:cxn>
                  <a:cxn ang="0">
                    <a:pos x="8" y="2"/>
                  </a:cxn>
                  <a:cxn ang="0">
                    <a:pos x="36" y="2"/>
                  </a:cxn>
                  <a:cxn ang="0">
                    <a:pos x="64" y="4"/>
                  </a:cxn>
                  <a:cxn ang="0">
                    <a:pos x="118" y="12"/>
                  </a:cxn>
                  <a:cxn ang="0">
                    <a:pos x="118" y="12"/>
                  </a:cxn>
                  <a:cxn ang="0">
                    <a:pos x="174" y="18"/>
                  </a:cxn>
                  <a:cxn ang="0">
                    <a:pos x="200" y="18"/>
                  </a:cxn>
                  <a:cxn ang="0">
                    <a:pos x="228" y="18"/>
                  </a:cxn>
                  <a:cxn ang="0">
                    <a:pos x="228" y="18"/>
                  </a:cxn>
                  <a:cxn ang="0">
                    <a:pos x="222" y="44"/>
                  </a:cxn>
                  <a:cxn ang="0">
                    <a:pos x="222" y="44"/>
                  </a:cxn>
                  <a:cxn ang="0">
                    <a:pos x="166" y="44"/>
                  </a:cxn>
                  <a:cxn ang="0">
                    <a:pos x="112" y="42"/>
                  </a:cxn>
                  <a:cxn ang="0">
                    <a:pos x="56" y="36"/>
                  </a:cxn>
                  <a:cxn ang="0">
                    <a:pos x="0" y="28"/>
                  </a:cxn>
                  <a:cxn ang="0">
                    <a:pos x="0" y="28"/>
                  </a:cxn>
                </a:cxnLst>
                <a:rect l="0" t="0" r="r" b="b"/>
                <a:pathLst>
                  <a:path w="228" h="44">
                    <a:moveTo>
                      <a:pt x="0" y="28"/>
                    </a:moveTo>
                    <a:lnTo>
                      <a:pt x="0" y="28"/>
                    </a:lnTo>
                    <a:lnTo>
                      <a:pt x="2" y="0"/>
                    </a:lnTo>
                    <a:lnTo>
                      <a:pt x="2" y="0"/>
                    </a:lnTo>
                    <a:lnTo>
                      <a:pt x="8" y="2"/>
                    </a:lnTo>
                    <a:lnTo>
                      <a:pt x="8" y="2"/>
                    </a:lnTo>
                    <a:lnTo>
                      <a:pt x="36" y="2"/>
                    </a:lnTo>
                    <a:lnTo>
                      <a:pt x="64" y="4"/>
                    </a:lnTo>
                    <a:lnTo>
                      <a:pt x="118" y="12"/>
                    </a:lnTo>
                    <a:lnTo>
                      <a:pt x="118" y="12"/>
                    </a:lnTo>
                    <a:lnTo>
                      <a:pt x="174" y="18"/>
                    </a:lnTo>
                    <a:lnTo>
                      <a:pt x="200" y="18"/>
                    </a:lnTo>
                    <a:lnTo>
                      <a:pt x="228" y="18"/>
                    </a:lnTo>
                    <a:lnTo>
                      <a:pt x="228" y="18"/>
                    </a:lnTo>
                    <a:lnTo>
                      <a:pt x="222" y="44"/>
                    </a:lnTo>
                    <a:lnTo>
                      <a:pt x="222" y="44"/>
                    </a:lnTo>
                    <a:lnTo>
                      <a:pt x="166" y="44"/>
                    </a:lnTo>
                    <a:lnTo>
                      <a:pt x="112" y="42"/>
                    </a:lnTo>
                    <a:lnTo>
                      <a:pt x="56" y="36"/>
                    </a:lnTo>
                    <a:lnTo>
                      <a:pt x="0" y="28"/>
                    </a:lnTo>
                    <a:lnTo>
                      <a:pt x="0" y="28"/>
                    </a:lnTo>
                    <a:close/>
                  </a:path>
                </a:pathLst>
              </a:custGeom>
              <a:solidFill>
                <a:srgbClr val="DE624E"/>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872" name="Freeform 809"/>
              <p:cNvSpPr/>
              <p:nvPr/>
            </p:nvSpPr>
            <p:spPr bwMode="auto">
              <a:xfrm>
                <a:off x="3205163" y="2622550"/>
                <a:ext cx="79375" cy="44450"/>
              </a:xfrm>
              <a:custGeom>
                <a:avLst/>
                <a:gdLst/>
                <a:ahLst/>
                <a:cxnLst>
                  <a:cxn ang="0">
                    <a:pos x="48" y="0"/>
                  </a:cxn>
                  <a:cxn ang="0">
                    <a:pos x="48" y="0"/>
                  </a:cxn>
                  <a:cxn ang="0">
                    <a:pos x="48" y="4"/>
                  </a:cxn>
                  <a:cxn ang="0">
                    <a:pos x="48" y="4"/>
                  </a:cxn>
                  <a:cxn ang="0">
                    <a:pos x="50" y="26"/>
                  </a:cxn>
                  <a:cxn ang="0">
                    <a:pos x="50" y="26"/>
                  </a:cxn>
                  <a:cxn ang="0">
                    <a:pos x="6" y="28"/>
                  </a:cxn>
                  <a:cxn ang="0">
                    <a:pos x="6" y="28"/>
                  </a:cxn>
                  <a:cxn ang="0">
                    <a:pos x="0" y="0"/>
                  </a:cxn>
                  <a:cxn ang="0">
                    <a:pos x="0" y="0"/>
                  </a:cxn>
                  <a:cxn ang="0">
                    <a:pos x="48" y="0"/>
                  </a:cxn>
                  <a:cxn ang="0">
                    <a:pos x="48" y="0"/>
                  </a:cxn>
                </a:cxnLst>
                <a:rect l="0" t="0" r="r" b="b"/>
                <a:pathLst>
                  <a:path w="50" h="28">
                    <a:moveTo>
                      <a:pt x="48" y="0"/>
                    </a:moveTo>
                    <a:lnTo>
                      <a:pt x="48" y="0"/>
                    </a:lnTo>
                    <a:lnTo>
                      <a:pt x="48" y="4"/>
                    </a:lnTo>
                    <a:lnTo>
                      <a:pt x="48" y="4"/>
                    </a:lnTo>
                    <a:lnTo>
                      <a:pt x="50" y="26"/>
                    </a:lnTo>
                    <a:lnTo>
                      <a:pt x="50" y="26"/>
                    </a:lnTo>
                    <a:lnTo>
                      <a:pt x="6" y="28"/>
                    </a:lnTo>
                    <a:lnTo>
                      <a:pt x="6" y="28"/>
                    </a:lnTo>
                    <a:lnTo>
                      <a:pt x="0" y="0"/>
                    </a:lnTo>
                    <a:lnTo>
                      <a:pt x="0" y="0"/>
                    </a:lnTo>
                    <a:lnTo>
                      <a:pt x="48" y="0"/>
                    </a:lnTo>
                    <a:lnTo>
                      <a:pt x="48" y="0"/>
                    </a:lnTo>
                    <a:close/>
                  </a:path>
                </a:pathLst>
              </a:custGeom>
              <a:solidFill>
                <a:srgbClr val="DE624E"/>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873" name="Freeform 810"/>
              <p:cNvSpPr/>
              <p:nvPr/>
            </p:nvSpPr>
            <p:spPr bwMode="auto">
              <a:xfrm>
                <a:off x="2944813" y="2501900"/>
                <a:ext cx="342900" cy="79375"/>
              </a:xfrm>
              <a:custGeom>
                <a:avLst/>
                <a:gdLst/>
                <a:ahLst/>
                <a:cxnLst>
                  <a:cxn ang="0">
                    <a:pos x="162" y="46"/>
                  </a:cxn>
                  <a:cxn ang="0">
                    <a:pos x="162" y="46"/>
                  </a:cxn>
                  <a:cxn ang="0">
                    <a:pos x="154" y="50"/>
                  </a:cxn>
                  <a:cxn ang="0">
                    <a:pos x="154" y="48"/>
                  </a:cxn>
                  <a:cxn ang="0">
                    <a:pos x="154" y="48"/>
                  </a:cxn>
                  <a:cxn ang="0">
                    <a:pos x="146" y="42"/>
                  </a:cxn>
                  <a:cxn ang="0">
                    <a:pos x="136" y="38"/>
                  </a:cxn>
                  <a:cxn ang="0">
                    <a:pos x="124" y="34"/>
                  </a:cxn>
                  <a:cxn ang="0">
                    <a:pos x="112" y="30"/>
                  </a:cxn>
                  <a:cxn ang="0">
                    <a:pos x="100" y="30"/>
                  </a:cxn>
                  <a:cxn ang="0">
                    <a:pos x="88" y="30"/>
                  </a:cxn>
                  <a:cxn ang="0">
                    <a:pos x="76" y="30"/>
                  </a:cxn>
                  <a:cxn ang="0">
                    <a:pos x="68" y="34"/>
                  </a:cxn>
                  <a:cxn ang="0">
                    <a:pos x="68" y="34"/>
                  </a:cxn>
                  <a:cxn ang="0">
                    <a:pos x="64" y="38"/>
                  </a:cxn>
                  <a:cxn ang="0">
                    <a:pos x="64" y="38"/>
                  </a:cxn>
                  <a:cxn ang="0">
                    <a:pos x="2" y="32"/>
                  </a:cxn>
                  <a:cxn ang="0">
                    <a:pos x="2" y="32"/>
                  </a:cxn>
                  <a:cxn ang="0">
                    <a:pos x="0" y="0"/>
                  </a:cxn>
                  <a:cxn ang="0">
                    <a:pos x="0" y="0"/>
                  </a:cxn>
                  <a:cxn ang="0">
                    <a:pos x="108" y="12"/>
                  </a:cxn>
                  <a:cxn ang="0">
                    <a:pos x="162" y="16"/>
                  </a:cxn>
                  <a:cxn ang="0">
                    <a:pos x="216" y="18"/>
                  </a:cxn>
                  <a:cxn ang="0">
                    <a:pos x="216" y="18"/>
                  </a:cxn>
                  <a:cxn ang="0">
                    <a:pos x="212" y="48"/>
                  </a:cxn>
                  <a:cxn ang="0">
                    <a:pos x="212" y="48"/>
                  </a:cxn>
                  <a:cxn ang="0">
                    <a:pos x="200" y="46"/>
                  </a:cxn>
                  <a:cxn ang="0">
                    <a:pos x="186" y="44"/>
                  </a:cxn>
                  <a:cxn ang="0">
                    <a:pos x="174" y="44"/>
                  </a:cxn>
                  <a:cxn ang="0">
                    <a:pos x="168" y="44"/>
                  </a:cxn>
                  <a:cxn ang="0">
                    <a:pos x="162" y="46"/>
                  </a:cxn>
                  <a:cxn ang="0">
                    <a:pos x="162" y="46"/>
                  </a:cxn>
                </a:cxnLst>
                <a:rect l="0" t="0" r="r" b="b"/>
                <a:pathLst>
                  <a:path w="216" h="50">
                    <a:moveTo>
                      <a:pt x="162" y="46"/>
                    </a:moveTo>
                    <a:lnTo>
                      <a:pt x="162" y="46"/>
                    </a:lnTo>
                    <a:lnTo>
                      <a:pt x="154" y="50"/>
                    </a:lnTo>
                    <a:lnTo>
                      <a:pt x="154" y="48"/>
                    </a:lnTo>
                    <a:lnTo>
                      <a:pt x="154" y="48"/>
                    </a:lnTo>
                    <a:lnTo>
                      <a:pt x="146" y="42"/>
                    </a:lnTo>
                    <a:lnTo>
                      <a:pt x="136" y="38"/>
                    </a:lnTo>
                    <a:lnTo>
                      <a:pt x="124" y="34"/>
                    </a:lnTo>
                    <a:lnTo>
                      <a:pt x="112" y="30"/>
                    </a:lnTo>
                    <a:lnTo>
                      <a:pt x="100" y="30"/>
                    </a:lnTo>
                    <a:lnTo>
                      <a:pt x="88" y="30"/>
                    </a:lnTo>
                    <a:lnTo>
                      <a:pt x="76" y="30"/>
                    </a:lnTo>
                    <a:lnTo>
                      <a:pt x="68" y="34"/>
                    </a:lnTo>
                    <a:lnTo>
                      <a:pt x="68" y="34"/>
                    </a:lnTo>
                    <a:lnTo>
                      <a:pt x="64" y="38"/>
                    </a:lnTo>
                    <a:lnTo>
                      <a:pt x="64" y="38"/>
                    </a:lnTo>
                    <a:lnTo>
                      <a:pt x="2" y="32"/>
                    </a:lnTo>
                    <a:lnTo>
                      <a:pt x="2" y="32"/>
                    </a:lnTo>
                    <a:lnTo>
                      <a:pt x="0" y="0"/>
                    </a:lnTo>
                    <a:lnTo>
                      <a:pt x="0" y="0"/>
                    </a:lnTo>
                    <a:lnTo>
                      <a:pt x="108" y="12"/>
                    </a:lnTo>
                    <a:lnTo>
                      <a:pt x="162" y="16"/>
                    </a:lnTo>
                    <a:lnTo>
                      <a:pt x="216" y="18"/>
                    </a:lnTo>
                    <a:lnTo>
                      <a:pt x="216" y="18"/>
                    </a:lnTo>
                    <a:lnTo>
                      <a:pt x="212" y="48"/>
                    </a:lnTo>
                    <a:lnTo>
                      <a:pt x="212" y="48"/>
                    </a:lnTo>
                    <a:lnTo>
                      <a:pt x="200" y="46"/>
                    </a:lnTo>
                    <a:lnTo>
                      <a:pt x="186" y="44"/>
                    </a:lnTo>
                    <a:lnTo>
                      <a:pt x="174" y="44"/>
                    </a:lnTo>
                    <a:lnTo>
                      <a:pt x="168" y="44"/>
                    </a:lnTo>
                    <a:lnTo>
                      <a:pt x="162" y="46"/>
                    </a:lnTo>
                    <a:lnTo>
                      <a:pt x="162" y="46"/>
                    </a:lnTo>
                    <a:close/>
                  </a:path>
                </a:pathLst>
              </a:custGeom>
              <a:solidFill>
                <a:srgbClr val="DE624E"/>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874" name="Freeform 811"/>
              <p:cNvSpPr/>
              <p:nvPr/>
            </p:nvSpPr>
            <p:spPr bwMode="auto">
              <a:xfrm>
                <a:off x="2951163" y="2603500"/>
                <a:ext cx="76200" cy="57150"/>
              </a:xfrm>
              <a:custGeom>
                <a:avLst/>
                <a:gdLst/>
                <a:ahLst/>
                <a:cxnLst>
                  <a:cxn ang="0">
                    <a:pos x="2" y="14"/>
                  </a:cxn>
                  <a:cxn ang="0">
                    <a:pos x="2" y="14"/>
                  </a:cxn>
                  <a:cxn ang="0">
                    <a:pos x="0" y="0"/>
                  </a:cxn>
                  <a:cxn ang="0">
                    <a:pos x="0" y="0"/>
                  </a:cxn>
                  <a:cxn ang="0">
                    <a:pos x="48" y="6"/>
                  </a:cxn>
                  <a:cxn ang="0">
                    <a:pos x="48" y="6"/>
                  </a:cxn>
                  <a:cxn ang="0">
                    <a:pos x="48" y="36"/>
                  </a:cxn>
                  <a:cxn ang="0">
                    <a:pos x="48" y="36"/>
                  </a:cxn>
                  <a:cxn ang="0">
                    <a:pos x="4" y="30"/>
                  </a:cxn>
                  <a:cxn ang="0">
                    <a:pos x="4" y="30"/>
                  </a:cxn>
                  <a:cxn ang="0">
                    <a:pos x="2" y="14"/>
                  </a:cxn>
                  <a:cxn ang="0">
                    <a:pos x="2" y="14"/>
                  </a:cxn>
                </a:cxnLst>
                <a:rect l="0" t="0" r="r" b="b"/>
                <a:pathLst>
                  <a:path w="48" h="36">
                    <a:moveTo>
                      <a:pt x="2" y="14"/>
                    </a:moveTo>
                    <a:lnTo>
                      <a:pt x="2" y="14"/>
                    </a:lnTo>
                    <a:lnTo>
                      <a:pt x="0" y="0"/>
                    </a:lnTo>
                    <a:lnTo>
                      <a:pt x="0" y="0"/>
                    </a:lnTo>
                    <a:lnTo>
                      <a:pt x="48" y="6"/>
                    </a:lnTo>
                    <a:lnTo>
                      <a:pt x="48" y="6"/>
                    </a:lnTo>
                    <a:lnTo>
                      <a:pt x="48" y="36"/>
                    </a:lnTo>
                    <a:lnTo>
                      <a:pt x="48" y="36"/>
                    </a:lnTo>
                    <a:lnTo>
                      <a:pt x="4" y="30"/>
                    </a:lnTo>
                    <a:lnTo>
                      <a:pt x="4" y="30"/>
                    </a:lnTo>
                    <a:lnTo>
                      <a:pt x="2" y="14"/>
                    </a:lnTo>
                    <a:lnTo>
                      <a:pt x="2" y="14"/>
                    </a:lnTo>
                    <a:close/>
                  </a:path>
                </a:pathLst>
              </a:custGeom>
              <a:solidFill>
                <a:srgbClr val="DE624E"/>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875" name="Freeform 812"/>
              <p:cNvSpPr/>
              <p:nvPr/>
            </p:nvSpPr>
            <p:spPr bwMode="auto">
              <a:xfrm>
                <a:off x="2951163" y="2124075"/>
                <a:ext cx="409575" cy="60325"/>
              </a:xfrm>
              <a:custGeom>
                <a:avLst/>
                <a:gdLst/>
                <a:ahLst/>
                <a:cxnLst>
                  <a:cxn ang="0">
                    <a:pos x="0" y="0"/>
                  </a:cxn>
                  <a:cxn ang="0">
                    <a:pos x="0" y="0"/>
                  </a:cxn>
                  <a:cxn ang="0">
                    <a:pos x="32" y="4"/>
                  </a:cxn>
                  <a:cxn ang="0">
                    <a:pos x="66" y="4"/>
                  </a:cxn>
                  <a:cxn ang="0">
                    <a:pos x="66" y="4"/>
                  </a:cxn>
                  <a:cxn ang="0">
                    <a:pos x="90" y="2"/>
                  </a:cxn>
                  <a:cxn ang="0">
                    <a:pos x="114" y="4"/>
                  </a:cxn>
                  <a:cxn ang="0">
                    <a:pos x="162" y="6"/>
                  </a:cxn>
                  <a:cxn ang="0">
                    <a:pos x="210" y="10"/>
                  </a:cxn>
                  <a:cxn ang="0">
                    <a:pos x="234" y="10"/>
                  </a:cxn>
                  <a:cxn ang="0">
                    <a:pos x="258" y="8"/>
                  </a:cxn>
                  <a:cxn ang="0">
                    <a:pos x="258" y="8"/>
                  </a:cxn>
                  <a:cxn ang="0">
                    <a:pos x="254" y="38"/>
                  </a:cxn>
                  <a:cxn ang="0">
                    <a:pos x="254" y="38"/>
                  </a:cxn>
                  <a:cxn ang="0">
                    <a:pos x="126" y="34"/>
                  </a:cxn>
                  <a:cxn ang="0">
                    <a:pos x="64" y="30"/>
                  </a:cxn>
                  <a:cxn ang="0">
                    <a:pos x="0" y="22"/>
                  </a:cxn>
                  <a:cxn ang="0">
                    <a:pos x="0" y="22"/>
                  </a:cxn>
                  <a:cxn ang="0">
                    <a:pos x="0" y="0"/>
                  </a:cxn>
                  <a:cxn ang="0">
                    <a:pos x="0" y="0"/>
                  </a:cxn>
                </a:cxnLst>
                <a:rect l="0" t="0" r="r" b="b"/>
                <a:pathLst>
                  <a:path w="258" h="38">
                    <a:moveTo>
                      <a:pt x="0" y="0"/>
                    </a:moveTo>
                    <a:lnTo>
                      <a:pt x="0" y="0"/>
                    </a:lnTo>
                    <a:lnTo>
                      <a:pt x="32" y="4"/>
                    </a:lnTo>
                    <a:lnTo>
                      <a:pt x="66" y="4"/>
                    </a:lnTo>
                    <a:lnTo>
                      <a:pt x="66" y="4"/>
                    </a:lnTo>
                    <a:lnTo>
                      <a:pt x="90" y="2"/>
                    </a:lnTo>
                    <a:lnTo>
                      <a:pt x="114" y="4"/>
                    </a:lnTo>
                    <a:lnTo>
                      <a:pt x="162" y="6"/>
                    </a:lnTo>
                    <a:lnTo>
                      <a:pt x="210" y="10"/>
                    </a:lnTo>
                    <a:lnTo>
                      <a:pt x="234" y="10"/>
                    </a:lnTo>
                    <a:lnTo>
                      <a:pt x="258" y="8"/>
                    </a:lnTo>
                    <a:lnTo>
                      <a:pt x="258" y="8"/>
                    </a:lnTo>
                    <a:lnTo>
                      <a:pt x="254" y="38"/>
                    </a:lnTo>
                    <a:lnTo>
                      <a:pt x="254" y="38"/>
                    </a:lnTo>
                    <a:lnTo>
                      <a:pt x="126" y="34"/>
                    </a:lnTo>
                    <a:lnTo>
                      <a:pt x="64" y="30"/>
                    </a:lnTo>
                    <a:lnTo>
                      <a:pt x="0" y="22"/>
                    </a:lnTo>
                    <a:lnTo>
                      <a:pt x="0" y="22"/>
                    </a:lnTo>
                    <a:lnTo>
                      <a:pt x="0" y="0"/>
                    </a:lnTo>
                    <a:lnTo>
                      <a:pt x="0" y="0"/>
                    </a:lnTo>
                    <a:close/>
                  </a:path>
                </a:pathLst>
              </a:custGeom>
              <a:solidFill>
                <a:srgbClr val="DE624E"/>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876" name="Freeform 813"/>
              <p:cNvSpPr/>
              <p:nvPr/>
            </p:nvSpPr>
            <p:spPr bwMode="auto">
              <a:xfrm>
                <a:off x="2938463" y="2022475"/>
                <a:ext cx="431800" cy="63500"/>
              </a:xfrm>
              <a:custGeom>
                <a:avLst/>
                <a:gdLst/>
                <a:ahLst/>
                <a:cxnLst>
                  <a:cxn ang="0">
                    <a:pos x="270" y="40"/>
                  </a:cxn>
                  <a:cxn ang="0">
                    <a:pos x="270" y="40"/>
                  </a:cxn>
                  <a:cxn ang="0">
                    <a:pos x="224" y="40"/>
                  </a:cxn>
                  <a:cxn ang="0">
                    <a:pos x="178" y="40"/>
                  </a:cxn>
                  <a:cxn ang="0">
                    <a:pos x="86" y="38"/>
                  </a:cxn>
                  <a:cxn ang="0">
                    <a:pos x="86" y="38"/>
                  </a:cxn>
                  <a:cxn ang="0">
                    <a:pos x="66" y="36"/>
                  </a:cxn>
                  <a:cxn ang="0">
                    <a:pos x="44" y="34"/>
                  </a:cxn>
                  <a:cxn ang="0">
                    <a:pos x="24" y="30"/>
                  </a:cxn>
                  <a:cxn ang="0">
                    <a:pos x="4" y="24"/>
                  </a:cxn>
                  <a:cxn ang="0">
                    <a:pos x="4" y="24"/>
                  </a:cxn>
                  <a:cxn ang="0">
                    <a:pos x="4" y="24"/>
                  </a:cxn>
                  <a:cxn ang="0">
                    <a:pos x="0" y="0"/>
                  </a:cxn>
                  <a:cxn ang="0">
                    <a:pos x="0" y="0"/>
                  </a:cxn>
                  <a:cxn ang="0">
                    <a:pos x="68" y="6"/>
                  </a:cxn>
                  <a:cxn ang="0">
                    <a:pos x="136" y="8"/>
                  </a:cxn>
                  <a:cxn ang="0">
                    <a:pos x="204" y="8"/>
                  </a:cxn>
                  <a:cxn ang="0">
                    <a:pos x="238" y="8"/>
                  </a:cxn>
                  <a:cxn ang="0">
                    <a:pos x="272" y="4"/>
                  </a:cxn>
                  <a:cxn ang="0">
                    <a:pos x="272" y="4"/>
                  </a:cxn>
                  <a:cxn ang="0">
                    <a:pos x="270" y="24"/>
                  </a:cxn>
                  <a:cxn ang="0">
                    <a:pos x="270" y="24"/>
                  </a:cxn>
                  <a:cxn ang="0">
                    <a:pos x="270" y="40"/>
                  </a:cxn>
                  <a:cxn ang="0">
                    <a:pos x="270" y="40"/>
                  </a:cxn>
                </a:cxnLst>
                <a:rect l="0" t="0" r="r" b="b"/>
                <a:pathLst>
                  <a:path w="272" h="40">
                    <a:moveTo>
                      <a:pt x="270" y="40"/>
                    </a:moveTo>
                    <a:lnTo>
                      <a:pt x="270" y="40"/>
                    </a:lnTo>
                    <a:lnTo>
                      <a:pt x="224" y="40"/>
                    </a:lnTo>
                    <a:lnTo>
                      <a:pt x="178" y="40"/>
                    </a:lnTo>
                    <a:lnTo>
                      <a:pt x="86" y="38"/>
                    </a:lnTo>
                    <a:lnTo>
                      <a:pt x="86" y="38"/>
                    </a:lnTo>
                    <a:lnTo>
                      <a:pt x="66" y="36"/>
                    </a:lnTo>
                    <a:lnTo>
                      <a:pt x="44" y="34"/>
                    </a:lnTo>
                    <a:lnTo>
                      <a:pt x="24" y="30"/>
                    </a:lnTo>
                    <a:lnTo>
                      <a:pt x="4" y="24"/>
                    </a:lnTo>
                    <a:lnTo>
                      <a:pt x="4" y="24"/>
                    </a:lnTo>
                    <a:lnTo>
                      <a:pt x="4" y="24"/>
                    </a:lnTo>
                    <a:lnTo>
                      <a:pt x="0" y="0"/>
                    </a:lnTo>
                    <a:lnTo>
                      <a:pt x="0" y="0"/>
                    </a:lnTo>
                    <a:lnTo>
                      <a:pt x="68" y="6"/>
                    </a:lnTo>
                    <a:lnTo>
                      <a:pt x="136" y="8"/>
                    </a:lnTo>
                    <a:lnTo>
                      <a:pt x="204" y="8"/>
                    </a:lnTo>
                    <a:lnTo>
                      <a:pt x="238" y="8"/>
                    </a:lnTo>
                    <a:lnTo>
                      <a:pt x="272" y="4"/>
                    </a:lnTo>
                    <a:lnTo>
                      <a:pt x="272" y="4"/>
                    </a:lnTo>
                    <a:lnTo>
                      <a:pt x="270" y="24"/>
                    </a:lnTo>
                    <a:lnTo>
                      <a:pt x="270" y="24"/>
                    </a:lnTo>
                    <a:lnTo>
                      <a:pt x="270" y="40"/>
                    </a:lnTo>
                    <a:lnTo>
                      <a:pt x="270" y="40"/>
                    </a:lnTo>
                    <a:close/>
                  </a:path>
                </a:pathLst>
              </a:custGeom>
              <a:solidFill>
                <a:srgbClr val="DE624E"/>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877" name="Freeform 814"/>
              <p:cNvSpPr/>
              <p:nvPr/>
            </p:nvSpPr>
            <p:spPr bwMode="auto">
              <a:xfrm>
                <a:off x="2855913" y="1352550"/>
                <a:ext cx="317500" cy="479425"/>
              </a:xfrm>
              <a:custGeom>
                <a:avLst/>
                <a:gdLst/>
                <a:ahLst/>
                <a:cxnLst>
                  <a:cxn ang="0">
                    <a:pos x="138" y="294"/>
                  </a:cxn>
                  <a:cxn ang="0">
                    <a:pos x="138" y="294"/>
                  </a:cxn>
                  <a:cxn ang="0">
                    <a:pos x="130" y="298"/>
                  </a:cxn>
                  <a:cxn ang="0">
                    <a:pos x="120" y="300"/>
                  </a:cxn>
                  <a:cxn ang="0">
                    <a:pos x="110" y="302"/>
                  </a:cxn>
                  <a:cxn ang="0">
                    <a:pos x="98" y="302"/>
                  </a:cxn>
                  <a:cxn ang="0">
                    <a:pos x="98" y="302"/>
                  </a:cxn>
                  <a:cxn ang="0">
                    <a:pos x="82" y="298"/>
                  </a:cxn>
                  <a:cxn ang="0">
                    <a:pos x="66" y="292"/>
                  </a:cxn>
                  <a:cxn ang="0">
                    <a:pos x="54" y="282"/>
                  </a:cxn>
                  <a:cxn ang="0">
                    <a:pos x="44" y="270"/>
                  </a:cxn>
                  <a:cxn ang="0">
                    <a:pos x="34" y="256"/>
                  </a:cxn>
                  <a:cxn ang="0">
                    <a:pos x="26" y="240"/>
                  </a:cxn>
                  <a:cxn ang="0">
                    <a:pos x="14" y="208"/>
                  </a:cxn>
                  <a:cxn ang="0">
                    <a:pos x="14" y="208"/>
                  </a:cxn>
                  <a:cxn ang="0">
                    <a:pos x="6" y="188"/>
                  </a:cxn>
                  <a:cxn ang="0">
                    <a:pos x="2" y="166"/>
                  </a:cxn>
                  <a:cxn ang="0">
                    <a:pos x="0" y="142"/>
                  </a:cxn>
                  <a:cxn ang="0">
                    <a:pos x="0" y="120"/>
                  </a:cxn>
                  <a:cxn ang="0">
                    <a:pos x="4" y="98"/>
                  </a:cxn>
                  <a:cxn ang="0">
                    <a:pos x="8" y="76"/>
                  </a:cxn>
                  <a:cxn ang="0">
                    <a:pos x="16" y="54"/>
                  </a:cxn>
                  <a:cxn ang="0">
                    <a:pos x="28" y="36"/>
                  </a:cxn>
                  <a:cxn ang="0">
                    <a:pos x="28" y="36"/>
                  </a:cxn>
                  <a:cxn ang="0">
                    <a:pos x="36" y="26"/>
                  </a:cxn>
                  <a:cxn ang="0">
                    <a:pos x="42" y="18"/>
                  </a:cxn>
                  <a:cxn ang="0">
                    <a:pos x="52" y="12"/>
                  </a:cxn>
                  <a:cxn ang="0">
                    <a:pos x="60" y="8"/>
                  </a:cxn>
                  <a:cxn ang="0">
                    <a:pos x="70" y="4"/>
                  </a:cxn>
                  <a:cxn ang="0">
                    <a:pos x="78" y="0"/>
                  </a:cxn>
                  <a:cxn ang="0">
                    <a:pos x="98" y="0"/>
                  </a:cxn>
                  <a:cxn ang="0">
                    <a:pos x="118" y="2"/>
                  </a:cxn>
                  <a:cxn ang="0">
                    <a:pos x="136" y="10"/>
                  </a:cxn>
                  <a:cxn ang="0">
                    <a:pos x="154" y="20"/>
                  </a:cxn>
                  <a:cxn ang="0">
                    <a:pos x="168" y="36"/>
                  </a:cxn>
                  <a:cxn ang="0">
                    <a:pos x="168" y="36"/>
                  </a:cxn>
                  <a:cxn ang="0">
                    <a:pos x="176" y="46"/>
                  </a:cxn>
                  <a:cxn ang="0">
                    <a:pos x="182" y="56"/>
                  </a:cxn>
                  <a:cxn ang="0">
                    <a:pos x="190" y="80"/>
                  </a:cxn>
                  <a:cxn ang="0">
                    <a:pos x="196" y="104"/>
                  </a:cxn>
                  <a:cxn ang="0">
                    <a:pos x="200" y="130"/>
                  </a:cxn>
                  <a:cxn ang="0">
                    <a:pos x="200" y="156"/>
                  </a:cxn>
                  <a:cxn ang="0">
                    <a:pos x="198" y="182"/>
                  </a:cxn>
                  <a:cxn ang="0">
                    <a:pos x="194" y="208"/>
                  </a:cxn>
                  <a:cxn ang="0">
                    <a:pos x="188" y="230"/>
                  </a:cxn>
                  <a:cxn ang="0">
                    <a:pos x="188" y="230"/>
                  </a:cxn>
                  <a:cxn ang="0">
                    <a:pos x="182" y="250"/>
                  </a:cxn>
                  <a:cxn ang="0">
                    <a:pos x="170" y="268"/>
                  </a:cxn>
                  <a:cxn ang="0">
                    <a:pos x="156" y="282"/>
                  </a:cxn>
                  <a:cxn ang="0">
                    <a:pos x="138" y="294"/>
                  </a:cxn>
                  <a:cxn ang="0">
                    <a:pos x="138" y="294"/>
                  </a:cxn>
                </a:cxnLst>
                <a:rect l="0" t="0" r="r" b="b"/>
                <a:pathLst>
                  <a:path w="200" h="302">
                    <a:moveTo>
                      <a:pt x="138" y="294"/>
                    </a:moveTo>
                    <a:lnTo>
                      <a:pt x="138" y="294"/>
                    </a:lnTo>
                    <a:lnTo>
                      <a:pt x="130" y="298"/>
                    </a:lnTo>
                    <a:lnTo>
                      <a:pt x="120" y="300"/>
                    </a:lnTo>
                    <a:lnTo>
                      <a:pt x="110" y="302"/>
                    </a:lnTo>
                    <a:lnTo>
                      <a:pt x="98" y="302"/>
                    </a:lnTo>
                    <a:lnTo>
                      <a:pt x="98" y="302"/>
                    </a:lnTo>
                    <a:lnTo>
                      <a:pt x="82" y="298"/>
                    </a:lnTo>
                    <a:lnTo>
                      <a:pt x="66" y="292"/>
                    </a:lnTo>
                    <a:lnTo>
                      <a:pt x="54" y="282"/>
                    </a:lnTo>
                    <a:lnTo>
                      <a:pt x="44" y="270"/>
                    </a:lnTo>
                    <a:lnTo>
                      <a:pt x="34" y="256"/>
                    </a:lnTo>
                    <a:lnTo>
                      <a:pt x="26" y="240"/>
                    </a:lnTo>
                    <a:lnTo>
                      <a:pt x="14" y="208"/>
                    </a:lnTo>
                    <a:lnTo>
                      <a:pt x="14" y="208"/>
                    </a:lnTo>
                    <a:lnTo>
                      <a:pt x="6" y="188"/>
                    </a:lnTo>
                    <a:lnTo>
                      <a:pt x="2" y="166"/>
                    </a:lnTo>
                    <a:lnTo>
                      <a:pt x="0" y="142"/>
                    </a:lnTo>
                    <a:lnTo>
                      <a:pt x="0" y="120"/>
                    </a:lnTo>
                    <a:lnTo>
                      <a:pt x="4" y="98"/>
                    </a:lnTo>
                    <a:lnTo>
                      <a:pt x="8" y="76"/>
                    </a:lnTo>
                    <a:lnTo>
                      <a:pt x="16" y="54"/>
                    </a:lnTo>
                    <a:lnTo>
                      <a:pt x="28" y="36"/>
                    </a:lnTo>
                    <a:lnTo>
                      <a:pt x="28" y="36"/>
                    </a:lnTo>
                    <a:lnTo>
                      <a:pt x="36" y="26"/>
                    </a:lnTo>
                    <a:lnTo>
                      <a:pt x="42" y="18"/>
                    </a:lnTo>
                    <a:lnTo>
                      <a:pt x="52" y="12"/>
                    </a:lnTo>
                    <a:lnTo>
                      <a:pt x="60" y="8"/>
                    </a:lnTo>
                    <a:lnTo>
                      <a:pt x="70" y="4"/>
                    </a:lnTo>
                    <a:lnTo>
                      <a:pt x="78" y="0"/>
                    </a:lnTo>
                    <a:lnTo>
                      <a:pt x="98" y="0"/>
                    </a:lnTo>
                    <a:lnTo>
                      <a:pt x="118" y="2"/>
                    </a:lnTo>
                    <a:lnTo>
                      <a:pt x="136" y="10"/>
                    </a:lnTo>
                    <a:lnTo>
                      <a:pt x="154" y="20"/>
                    </a:lnTo>
                    <a:lnTo>
                      <a:pt x="168" y="36"/>
                    </a:lnTo>
                    <a:lnTo>
                      <a:pt x="168" y="36"/>
                    </a:lnTo>
                    <a:lnTo>
                      <a:pt x="176" y="46"/>
                    </a:lnTo>
                    <a:lnTo>
                      <a:pt x="182" y="56"/>
                    </a:lnTo>
                    <a:lnTo>
                      <a:pt x="190" y="80"/>
                    </a:lnTo>
                    <a:lnTo>
                      <a:pt x="196" y="104"/>
                    </a:lnTo>
                    <a:lnTo>
                      <a:pt x="200" y="130"/>
                    </a:lnTo>
                    <a:lnTo>
                      <a:pt x="200" y="156"/>
                    </a:lnTo>
                    <a:lnTo>
                      <a:pt x="198" y="182"/>
                    </a:lnTo>
                    <a:lnTo>
                      <a:pt x="194" y="208"/>
                    </a:lnTo>
                    <a:lnTo>
                      <a:pt x="188" y="230"/>
                    </a:lnTo>
                    <a:lnTo>
                      <a:pt x="188" y="230"/>
                    </a:lnTo>
                    <a:lnTo>
                      <a:pt x="182" y="250"/>
                    </a:lnTo>
                    <a:lnTo>
                      <a:pt x="170" y="268"/>
                    </a:lnTo>
                    <a:lnTo>
                      <a:pt x="156" y="282"/>
                    </a:lnTo>
                    <a:lnTo>
                      <a:pt x="138" y="294"/>
                    </a:lnTo>
                    <a:lnTo>
                      <a:pt x="138" y="294"/>
                    </a:lnTo>
                    <a:close/>
                  </a:path>
                </a:pathLst>
              </a:custGeom>
              <a:solidFill>
                <a:srgbClr val="E8E1D7"/>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878" name="Freeform 815"/>
              <p:cNvSpPr/>
              <p:nvPr/>
            </p:nvSpPr>
            <p:spPr bwMode="auto">
              <a:xfrm>
                <a:off x="3100388" y="1492250"/>
                <a:ext cx="19050" cy="22225"/>
              </a:xfrm>
              <a:custGeom>
                <a:avLst/>
                <a:gdLst/>
                <a:ahLst/>
                <a:cxnLst>
                  <a:cxn ang="0">
                    <a:pos x="6" y="14"/>
                  </a:cxn>
                  <a:cxn ang="0">
                    <a:pos x="6" y="14"/>
                  </a:cxn>
                  <a:cxn ang="0">
                    <a:pos x="4" y="12"/>
                  </a:cxn>
                  <a:cxn ang="0">
                    <a:pos x="2" y="8"/>
                  </a:cxn>
                  <a:cxn ang="0">
                    <a:pos x="2" y="8"/>
                  </a:cxn>
                  <a:cxn ang="0">
                    <a:pos x="0" y="4"/>
                  </a:cxn>
                  <a:cxn ang="0">
                    <a:pos x="2" y="2"/>
                  </a:cxn>
                  <a:cxn ang="0">
                    <a:pos x="4" y="0"/>
                  </a:cxn>
                  <a:cxn ang="0">
                    <a:pos x="6" y="0"/>
                  </a:cxn>
                  <a:cxn ang="0">
                    <a:pos x="10" y="0"/>
                  </a:cxn>
                  <a:cxn ang="0">
                    <a:pos x="12" y="2"/>
                  </a:cxn>
                  <a:cxn ang="0">
                    <a:pos x="12" y="6"/>
                  </a:cxn>
                  <a:cxn ang="0">
                    <a:pos x="12" y="10"/>
                  </a:cxn>
                  <a:cxn ang="0">
                    <a:pos x="12" y="10"/>
                  </a:cxn>
                  <a:cxn ang="0">
                    <a:pos x="10" y="14"/>
                  </a:cxn>
                  <a:cxn ang="0">
                    <a:pos x="6" y="14"/>
                  </a:cxn>
                  <a:cxn ang="0">
                    <a:pos x="6" y="14"/>
                  </a:cxn>
                </a:cxnLst>
                <a:rect l="0" t="0" r="r" b="b"/>
                <a:pathLst>
                  <a:path w="12" h="14">
                    <a:moveTo>
                      <a:pt x="6" y="14"/>
                    </a:moveTo>
                    <a:lnTo>
                      <a:pt x="6" y="14"/>
                    </a:lnTo>
                    <a:lnTo>
                      <a:pt x="4" y="12"/>
                    </a:lnTo>
                    <a:lnTo>
                      <a:pt x="2" y="8"/>
                    </a:lnTo>
                    <a:lnTo>
                      <a:pt x="2" y="8"/>
                    </a:lnTo>
                    <a:lnTo>
                      <a:pt x="0" y="4"/>
                    </a:lnTo>
                    <a:lnTo>
                      <a:pt x="2" y="2"/>
                    </a:lnTo>
                    <a:lnTo>
                      <a:pt x="4" y="0"/>
                    </a:lnTo>
                    <a:lnTo>
                      <a:pt x="6" y="0"/>
                    </a:lnTo>
                    <a:lnTo>
                      <a:pt x="10" y="0"/>
                    </a:lnTo>
                    <a:lnTo>
                      <a:pt x="12" y="2"/>
                    </a:lnTo>
                    <a:lnTo>
                      <a:pt x="12" y="6"/>
                    </a:lnTo>
                    <a:lnTo>
                      <a:pt x="12" y="10"/>
                    </a:lnTo>
                    <a:lnTo>
                      <a:pt x="12" y="10"/>
                    </a:lnTo>
                    <a:lnTo>
                      <a:pt x="10" y="14"/>
                    </a:lnTo>
                    <a:lnTo>
                      <a:pt x="6" y="14"/>
                    </a:lnTo>
                    <a:lnTo>
                      <a:pt x="6" y="14"/>
                    </a:lnTo>
                    <a:close/>
                  </a:path>
                </a:pathLst>
              </a:custGeom>
              <a:solidFill>
                <a:srgbClr val="6F3F4E"/>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879" name="Freeform 816"/>
              <p:cNvSpPr/>
              <p:nvPr/>
            </p:nvSpPr>
            <p:spPr bwMode="auto">
              <a:xfrm>
                <a:off x="2881313" y="1501775"/>
                <a:ext cx="19050" cy="22225"/>
              </a:xfrm>
              <a:custGeom>
                <a:avLst/>
                <a:gdLst/>
                <a:ahLst/>
                <a:cxnLst>
                  <a:cxn ang="0">
                    <a:pos x="6" y="14"/>
                  </a:cxn>
                  <a:cxn ang="0">
                    <a:pos x="6" y="14"/>
                  </a:cxn>
                  <a:cxn ang="0">
                    <a:pos x="2" y="12"/>
                  </a:cxn>
                  <a:cxn ang="0">
                    <a:pos x="0" y="8"/>
                  </a:cxn>
                  <a:cxn ang="0">
                    <a:pos x="0" y="8"/>
                  </a:cxn>
                  <a:cxn ang="0">
                    <a:pos x="0" y="4"/>
                  </a:cxn>
                  <a:cxn ang="0">
                    <a:pos x="0" y="2"/>
                  </a:cxn>
                  <a:cxn ang="0">
                    <a:pos x="2" y="0"/>
                  </a:cxn>
                  <a:cxn ang="0">
                    <a:pos x="6" y="0"/>
                  </a:cxn>
                  <a:cxn ang="0">
                    <a:pos x="8" y="0"/>
                  </a:cxn>
                  <a:cxn ang="0">
                    <a:pos x="10" y="2"/>
                  </a:cxn>
                  <a:cxn ang="0">
                    <a:pos x="12" y="6"/>
                  </a:cxn>
                  <a:cxn ang="0">
                    <a:pos x="12" y="10"/>
                  </a:cxn>
                  <a:cxn ang="0">
                    <a:pos x="12" y="10"/>
                  </a:cxn>
                  <a:cxn ang="0">
                    <a:pos x="8" y="14"/>
                  </a:cxn>
                  <a:cxn ang="0">
                    <a:pos x="6" y="14"/>
                  </a:cxn>
                  <a:cxn ang="0">
                    <a:pos x="6" y="14"/>
                  </a:cxn>
                </a:cxnLst>
                <a:rect l="0" t="0" r="r" b="b"/>
                <a:pathLst>
                  <a:path w="12" h="14">
                    <a:moveTo>
                      <a:pt x="6" y="14"/>
                    </a:moveTo>
                    <a:lnTo>
                      <a:pt x="6" y="14"/>
                    </a:lnTo>
                    <a:lnTo>
                      <a:pt x="2" y="12"/>
                    </a:lnTo>
                    <a:lnTo>
                      <a:pt x="0" y="8"/>
                    </a:lnTo>
                    <a:lnTo>
                      <a:pt x="0" y="8"/>
                    </a:lnTo>
                    <a:lnTo>
                      <a:pt x="0" y="4"/>
                    </a:lnTo>
                    <a:lnTo>
                      <a:pt x="0" y="2"/>
                    </a:lnTo>
                    <a:lnTo>
                      <a:pt x="2" y="0"/>
                    </a:lnTo>
                    <a:lnTo>
                      <a:pt x="6" y="0"/>
                    </a:lnTo>
                    <a:lnTo>
                      <a:pt x="8" y="0"/>
                    </a:lnTo>
                    <a:lnTo>
                      <a:pt x="10" y="2"/>
                    </a:lnTo>
                    <a:lnTo>
                      <a:pt x="12" y="6"/>
                    </a:lnTo>
                    <a:lnTo>
                      <a:pt x="12" y="10"/>
                    </a:lnTo>
                    <a:lnTo>
                      <a:pt x="12" y="10"/>
                    </a:lnTo>
                    <a:lnTo>
                      <a:pt x="8" y="14"/>
                    </a:lnTo>
                    <a:lnTo>
                      <a:pt x="6" y="14"/>
                    </a:lnTo>
                    <a:lnTo>
                      <a:pt x="6" y="14"/>
                    </a:lnTo>
                    <a:close/>
                  </a:path>
                </a:pathLst>
              </a:custGeom>
              <a:solidFill>
                <a:srgbClr val="6F3F4E"/>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880" name="Freeform 817"/>
              <p:cNvSpPr/>
              <p:nvPr/>
            </p:nvSpPr>
            <p:spPr bwMode="auto">
              <a:xfrm>
                <a:off x="2967038" y="1492250"/>
                <a:ext cx="47625" cy="139700"/>
              </a:xfrm>
              <a:custGeom>
                <a:avLst/>
                <a:gdLst/>
                <a:ahLst/>
                <a:cxnLst>
                  <a:cxn ang="0">
                    <a:pos x="2" y="60"/>
                  </a:cxn>
                  <a:cxn ang="0">
                    <a:pos x="2" y="60"/>
                  </a:cxn>
                  <a:cxn ang="0">
                    <a:pos x="4" y="72"/>
                  </a:cxn>
                  <a:cxn ang="0">
                    <a:pos x="4" y="78"/>
                  </a:cxn>
                  <a:cxn ang="0">
                    <a:pos x="6" y="82"/>
                  </a:cxn>
                  <a:cxn ang="0">
                    <a:pos x="6" y="82"/>
                  </a:cxn>
                  <a:cxn ang="0">
                    <a:pos x="10" y="86"/>
                  </a:cxn>
                  <a:cxn ang="0">
                    <a:pos x="16" y="88"/>
                  </a:cxn>
                  <a:cxn ang="0">
                    <a:pos x="22" y="86"/>
                  </a:cxn>
                  <a:cxn ang="0">
                    <a:pos x="28" y="84"/>
                  </a:cxn>
                  <a:cxn ang="0">
                    <a:pos x="28" y="84"/>
                  </a:cxn>
                  <a:cxn ang="0">
                    <a:pos x="28" y="80"/>
                  </a:cxn>
                  <a:cxn ang="0">
                    <a:pos x="30" y="74"/>
                  </a:cxn>
                  <a:cxn ang="0">
                    <a:pos x="28" y="62"/>
                  </a:cxn>
                  <a:cxn ang="0">
                    <a:pos x="22" y="40"/>
                  </a:cxn>
                  <a:cxn ang="0">
                    <a:pos x="22" y="40"/>
                  </a:cxn>
                  <a:cxn ang="0">
                    <a:pos x="20" y="20"/>
                  </a:cxn>
                  <a:cxn ang="0">
                    <a:pos x="18" y="10"/>
                  </a:cxn>
                  <a:cxn ang="0">
                    <a:pos x="14" y="4"/>
                  </a:cxn>
                  <a:cxn ang="0">
                    <a:pos x="14" y="4"/>
                  </a:cxn>
                  <a:cxn ang="0">
                    <a:pos x="10" y="2"/>
                  </a:cxn>
                  <a:cxn ang="0">
                    <a:pos x="8" y="0"/>
                  </a:cxn>
                  <a:cxn ang="0">
                    <a:pos x="6" y="2"/>
                  </a:cxn>
                  <a:cxn ang="0">
                    <a:pos x="4" y="4"/>
                  </a:cxn>
                  <a:cxn ang="0">
                    <a:pos x="2" y="12"/>
                  </a:cxn>
                  <a:cxn ang="0">
                    <a:pos x="0" y="22"/>
                  </a:cxn>
                  <a:cxn ang="0">
                    <a:pos x="0" y="44"/>
                  </a:cxn>
                  <a:cxn ang="0">
                    <a:pos x="2" y="60"/>
                  </a:cxn>
                  <a:cxn ang="0">
                    <a:pos x="2" y="60"/>
                  </a:cxn>
                </a:cxnLst>
                <a:rect l="0" t="0" r="r" b="b"/>
                <a:pathLst>
                  <a:path w="30" h="88">
                    <a:moveTo>
                      <a:pt x="2" y="60"/>
                    </a:moveTo>
                    <a:lnTo>
                      <a:pt x="2" y="60"/>
                    </a:lnTo>
                    <a:lnTo>
                      <a:pt x="4" y="72"/>
                    </a:lnTo>
                    <a:lnTo>
                      <a:pt x="4" y="78"/>
                    </a:lnTo>
                    <a:lnTo>
                      <a:pt x="6" y="82"/>
                    </a:lnTo>
                    <a:lnTo>
                      <a:pt x="6" y="82"/>
                    </a:lnTo>
                    <a:lnTo>
                      <a:pt x="10" y="86"/>
                    </a:lnTo>
                    <a:lnTo>
                      <a:pt x="16" y="88"/>
                    </a:lnTo>
                    <a:lnTo>
                      <a:pt x="22" y="86"/>
                    </a:lnTo>
                    <a:lnTo>
                      <a:pt x="28" y="84"/>
                    </a:lnTo>
                    <a:lnTo>
                      <a:pt x="28" y="84"/>
                    </a:lnTo>
                    <a:lnTo>
                      <a:pt x="28" y="80"/>
                    </a:lnTo>
                    <a:lnTo>
                      <a:pt x="30" y="74"/>
                    </a:lnTo>
                    <a:lnTo>
                      <a:pt x="28" y="62"/>
                    </a:lnTo>
                    <a:lnTo>
                      <a:pt x="22" y="40"/>
                    </a:lnTo>
                    <a:lnTo>
                      <a:pt x="22" y="40"/>
                    </a:lnTo>
                    <a:lnTo>
                      <a:pt x="20" y="20"/>
                    </a:lnTo>
                    <a:lnTo>
                      <a:pt x="18" y="10"/>
                    </a:lnTo>
                    <a:lnTo>
                      <a:pt x="14" y="4"/>
                    </a:lnTo>
                    <a:lnTo>
                      <a:pt x="14" y="4"/>
                    </a:lnTo>
                    <a:lnTo>
                      <a:pt x="10" y="2"/>
                    </a:lnTo>
                    <a:lnTo>
                      <a:pt x="8" y="0"/>
                    </a:lnTo>
                    <a:lnTo>
                      <a:pt x="6" y="2"/>
                    </a:lnTo>
                    <a:lnTo>
                      <a:pt x="4" y="4"/>
                    </a:lnTo>
                    <a:lnTo>
                      <a:pt x="2" y="12"/>
                    </a:lnTo>
                    <a:lnTo>
                      <a:pt x="0" y="22"/>
                    </a:lnTo>
                    <a:lnTo>
                      <a:pt x="0" y="44"/>
                    </a:lnTo>
                    <a:lnTo>
                      <a:pt x="2" y="60"/>
                    </a:lnTo>
                    <a:lnTo>
                      <a:pt x="2" y="60"/>
                    </a:lnTo>
                    <a:close/>
                  </a:path>
                </a:pathLst>
              </a:custGeom>
              <a:solidFill>
                <a:srgbClr val="DE624E"/>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881" name="Freeform 818"/>
              <p:cNvSpPr/>
              <p:nvPr/>
            </p:nvSpPr>
            <p:spPr bwMode="auto">
              <a:xfrm>
                <a:off x="2909888" y="1597025"/>
                <a:ext cx="165100" cy="85725"/>
              </a:xfrm>
              <a:custGeom>
                <a:avLst/>
                <a:gdLst/>
                <a:ahLst/>
                <a:cxnLst>
                  <a:cxn ang="0">
                    <a:pos x="102" y="0"/>
                  </a:cxn>
                  <a:cxn ang="0">
                    <a:pos x="102" y="0"/>
                  </a:cxn>
                  <a:cxn ang="0">
                    <a:pos x="102" y="12"/>
                  </a:cxn>
                  <a:cxn ang="0">
                    <a:pos x="98" y="22"/>
                  </a:cxn>
                  <a:cxn ang="0">
                    <a:pos x="94" y="30"/>
                  </a:cxn>
                  <a:cxn ang="0">
                    <a:pos x="90" y="36"/>
                  </a:cxn>
                  <a:cxn ang="0">
                    <a:pos x="84" y="42"/>
                  </a:cxn>
                  <a:cxn ang="0">
                    <a:pos x="76" y="46"/>
                  </a:cxn>
                  <a:cxn ang="0">
                    <a:pos x="68" y="48"/>
                  </a:cxn>
                  <a:cxn ang="0">
                    <a:pos x="62" y="50"/>
                  </a:cxn>
                  <a:cxn ang="0">
                    <a:pos x="62" y="50"/>
                  </a:cxn>
                  <a:cxn ang="0">
                    <a:pos x="52" y="50"/>
                  </a:cxn>
                  <a:cxn ang="0">
                    <a:pos x="42" y="48"/>
                  </a:cxn>
                  <a:cxn ang="0">
                    <a:pos x="32" y="46"/>
                  </a:cxn>
                  <a:cxn ang="0">
                    <a:pos x="24" y="42"/>
                  </a:cxn>
                  <a:cxn ang="0">
                    <a:pos x="16" y="34"/>
                  </a:cxn>
                  <a:cxn ang="0">
                    <a:pos x="10" y="26"/>
                  </a:cxn>
                  <a:cxn ang="0">
                    <a:pos x="6" y="18"/>
                  </a:cxn>
                  <a:cxn ang="0">
                    <a:pos x="2" y="6"/>
                  </a:cxn>
                  <a:cxn ang="0">
                    <a:pos x="0" y="6"/>
                  </a:cxn>
                  <a:cxn ang="0">
                    <a:pos x="0" y="6"/>
                  </a:cxn>
                  <a:cxn ang="0">
                    <a:pos x="2" y="18"/>
                  </a:cxn>
                  <a:cxn ang="0">
                    <a:pos x="8" y="28"/>
                  </a:cxn>
                  <a:cxn ang="0">
                    <a:pos x="14" y="38"/>
                  </a:cxn>
                  <a:cxn ang="0">
                    <a:pos x="22" y="44"/>
                  </a:cxn>
                  <a:cxn ang="0">
                    <a:pos x="32" y="50"/>
                  </a:cxn>
                  <a:cxn ang="0">
                    <a:pos x="42" y="52"/>
                  </a:cxn>
                  <a:cxn ang="0">
                    <a:pos x="52" y="54"/>
                  </a:cxn>
                  <a:cxn ang="0">
                    <a:pos x="62" y="54"/>
                  </a:cxn>
                  <a:cxn ang="0">
                    <a:pos x="62" y="54"/>
                  </a:cxn>
                  <a:cxn ang="0">
                    <a:pos x="70" y="52"/>
                  </a:cxn>
                  <a:cxn ang="0">
                    <a:pos x="78" y="50"/>
                  </a:cxn>
                  <a:cxn ang="0">
                    <a:pos x="86" y="44"/>
                  </a:cxn>
                  <a:cxn ang="0">
                    <a:pos x="94" y="38"/>
                  </a:cxn>
                  <a:cxn ang="0">
                    <a:pos x="98" y="32"/>
                  </a:cxn>
                  <a:cxn ang="0">
                    <a:pos x="102" y="22"/>
                  </a:cxn>
                  <a:cxn ang="0">
                    <a:pos x="104" y="12"/>
                  </a:cxn>
                  <a:cxn ang="0">
                    <a:pos x="104" y="0"/>
                  </a:cxn>
                  <a:cxn ang="0">
                    <a:pos x="102" y="0"/>
                  </a:cxn>
                </a:cxnLst>
                <a:rect l="0" t="0" r="r" b="b"/>
                <a:pathLst>
                  <a:path w="104" h="54">
                    <a:moveTo>
                      <a:pt x="102" y="0"/>
                    </a:moveTo>
                    <a:lnTo>
                      <a:pt x="102" y="0"/>
                    </a:lnTo>
                    <a:lnTo>
                      <a:pt x="102" y="12"/>
                    </a:lnTo>
                    <a:lnTo>
                      <a:pt x="98" y="22"/>
                    </a:lnTo>
                    <a:lnTo>
                      <a:pt x="94" y="30"/>
                    </a:lnTo>
                    <a:lnTo>
                      <a:pt x="90" y="36"/>
                    </a:lnTo>
                    <a:lnTo>
                      <a:pt x="84" y="42"/>
                    </a:lnTo>
                    <a:lnTo>
                      <a:pt x="76" y="46"/>
                    </a:lnTo>
                    <a:lnTo>
                      <a:pt x="68" y="48"/>
                    </a:lnTo>
                    <a:lnTo>
                      <a:pt x="62" y="50"/>
                    </a:lnTo>
                    <a:lnTo>
                      <a:pt x="62" y="50"/>
                    </a:lnTo>
                    <a:lnTo>
                      <a:pt x="52" y="50"/>
                    </a:lnTo>
                    <a:lnTo>
                      <a:pt x="42" y="48"/>
                    </a:lnTo>
                    <a:lnTo>
                      <a:pt x="32" y="46"/>
                    </a:lnTo>
                    <a:lnTo>
                      <a:pt x="24" y="42"/>
                    </a:lnTo>
                    <a:lnTo>
                      <a:pt x="16" y="34"/>
                    </a:lnTo>
                    <a:lnTo>
                      <a:pt x="10" y="26"/>
                    </a:lnTo>
                    <a:lnTo>
                      <a:pt x="6" y="18"/>
                    </a:lnTo>
                    <a:lnTo>
                      <a:pt x="2" y="6"/>
                    </a:lnTo>
                    <a:lnTo>
                      <a:pt x="0" y="6"/>
                    </a:lnTo>
                    <a:lnTo>
                      <a:pt x="0" y="6"/>
                    </a:lnTo>
                    <a:lnTo>
                      <a:pt x="2" y="18"/>
                    </a:lnTo>
                    <a:lnTo>
                      <a:pt x="8" y="28"/>
                    </a:lnTo>
                    <a:lnTo>
                      <a:pt x="14" y="38"/>
                    </a:lnTo>
                    <a:lnTo>
                      <a:pt x="22" y="44"/>
                    </a:lnTo>
                    <a:lnTo>
                      <a:pt x="32" y="50"/>
                    </a:lnTo>
                    <a:lnTo>
                      <a:pt x="42" y="52"/>
                    </a:lnTo>
                    <a:lnTo>
                      <a:pt x="52" y="54"/>
                    </a:lnTo>
                    <a:lnTo>
                      <a:pt x="62" y="54"/>
                    </a:lnTo>
                    <a:lnTo>
                      <a:pt x="62" y="54"/>
                    </a:lnTo>
                    <a:lnTo>
                      <a:pt x="70" y="52"/>
                    </a:lnTo>
                    <a:lnTo>
                      <a:pt x="78" y="50"/>
                    </a:lnTo>
                    <a:lnTo>
                      <a:pt x="86" y="44"/>
                    </a:lnTo>
                    <a:lnTo>
                      <a:pt x="94" y="38"/>
                    </a:lnTo>
                    <a:lnTo>
                      <a:pt x="98" y="32"/>
                    </a:lnTo>
                    <a:lnTo>
                      <a:pt x="102" y="22"/>
                    </a:lnTo>
                    <a:lnTo>
                      <a:pt x="104" y="12"/>
                    </a:lnTo>
                    <a:lnTo>
                      <a:pt x="104" y="0"/>
                    </a:lnTo>
                    <a:lnTo>
                      <a:pt x="102" y="0"/>
                    </a:lnTo>
                    <a:close/>
                  </a:path>
                </a:pathLst>
              </a:custGeom>
              <a:solidFill>
                <a:srgbClr val="6F3F4E"/>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882" name="Freeform 837"/>
              <p:cNvSpPr/>
              <p:nvPr/>
            </p:nvSpPr>
            <p:spPr bwMode="auto">
              <a:xfrm>
                <a:off x="1858963" y="2641600"/>
                <a:ext cx="539750" cy="641350"/>
              </a:xfrm>
              <a:custGeom>
                <a:avLst/>
                <a:gdLst/>
                <a:ahLst/>
                <a:cxnLst>
                  <a:cxn ang="0">
                    <a:pos x="130" y="0"/>
                  </a:cxn>
                  <a:cxn ang="0">
                    <a:pos x="128" y="2"/>
                  </a:cxn>
                  <a:cxn ang="0">
                    <a:pos x="122" y="2"/>
                  </a:cxn>
                  <a:cxn ang="0">
                    <a:pos x="0" y="404"/>
                  </a:cxn>
                  <a:cxn ang="0">
                    <a:pos x="340" y="152"/>
                  </a:cxn>
                  <a:cxn ang="0">
                    <a:pos x="130" y="0"/>
                  </a:cxn>
                </a:cxnLst>
                <a:rect l="0" t="0" r="r" b="b"/>
                <a:pathLst>
                  <a:path w="340" h="404">
                    <a:moveTo>
                      <a:pt x="130" y="0"/>
                    </a:moveTo>
                    <a:lnTo>
                      <a:pt x="128" y="2"/>
                    </a:lnTo>
                    <a:lnTo>
                      <a:pt x="122" y="2"/>
                    </a:lnTo>
                    <a:lnTo>
                      <a:pt x="0" y="404"/>
                    </a:lnTo>
                    <a:lnTo>
                      <a:pt x="340" y="152"/>
                    </a:lnTo>
                    <a:lnTo>
                      <a:pt x="130" y="0"/>
                    </a:lnTo>
                    <a:close/>
                  </a:path>
                </a:pathLst>
              </a:custGeom>
              <a:solidFill>
                <a:srgbClr val="68384E"/>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883" name="Freeform 838"/>
              <p:cNvSpPr/>
              <p:nvPr/>
            </p:nvSpPr>
            <p:spPr bwMode="auto">
              <a:xfrm>
                <a:off x="1319213" y="2692400"/>
                <a:ext cx="400050" cy="263525"/>
              </a:xfrm>
              <a:custGeom>
                <a:avLst/>
                <a:gdLst/>
                <a:ahLst/>
                <a:cxnLst>
                  <a:cxn ang="0">
                    <a:pos x="250" y="0"/>
                  </a:cxn>
                  <a:cxn ang="0">
                    <a:pos x="0" y="36"/>
                  </a:cxn>
                  <a:cxn ang="0">
                    <a:pos x="136" y="166"/>
                  </a:cxn>
                  <a:cxn ang="0">
                    <a:pos x="252" y="12"/>
                  </a:cxn>
                  <a:cxn ang="0">
                    <a:pos x="250" y="0"/>
                  </a:cxn>
                </a:cxnLst>
                <a:rect l="0" t="0" r="r" b="b"/>
                <a:pathLst>
                  <a:path w="252" h="166">
                    <a:moveTo>
                      <a:pt x="250" y="0"/>
                    </a:moveTo>
                    <a:lnTo>
                      <a:pt x="0" y="36"/>
                    </a:lnTo>
                    <a:lnTo>
                      <a:pt x="136" y="166"/>
                    </a:lnTo>
                    <a:lnTo>
                      <a:pt x="252" y="12"/>
                    </a:lnTo>
                    <a:lnTo>
                      <a:pt x="250" y="0"/>
                    </a:lnTo>
                    <a:close/>
                  </a:path>
                </a:pathLst>
              </a:custGeom>
              <a:solidFill>
                <a:srgbClr val="9AB844"/>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884" name="Freeform 839"/>
              <p:cNvSpPr/>
              <p:nvPr/>
            </p:nvSpPr>
            <p:spPr bwMode="auto">
              <a:xfrm>
                <a:off x="1535113" y="2711450"/>
                <a:ext cx="317500" cy="552450"/>
              </a:xfrm>
              <a:custGeom>
                <a:avLst/>
                <a:gdLst/>
                <a:ahLst/>
                <a:cxnLst>
                  <a:cxn ang="0">
                    <a:pos x="116" y="0"/>
                  </a:cxn>
                  <a:cxn ang="0">
                    <a:pos x="0" y="154"/>
                  </a:cxn>
                  <a:cxn ang="0">
                    <a:pos x="200" y="348"/>
                  </a:cxn>
                  <a:cxn ang="0">
                    <a:pos x="116" y="0"/>
                  </a:cxn>
                </a:cxnLst>
                <a:rect l="0" t="0" r="r" b="b"/>
                <a:pathLst>
                  <a:path w="200" h="348">
                    <a:moveTo>
                      <a:pt x="116" y="0"/>
                    </a:moveTo>
                    <a:lnTo>
                      <a:pt x="0" y="154"/>
                    </a:lnTo>
                    <a:lnTo>
                      <a:pt x="200" y="348"/>
                    </a:lnTo>
                    <a:lnTo>
                      <a:pt x="116" y="0"/>
                    </a:lnTo>
                    <a:close/>
                  </a:path>
                </a:pathLst>
              </a:custGeom>
              <a:solidFill>
                <a:srgbClr val="A74E5B"/>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885" name="Freeform 840"/>
              <p:cNvSpPr/>
              <p:nvPr/>
            </p:nvSpPr>
            <p:spPr bwMode="auto">
              <a:xfrm>
                <a:off x="1716088" y="2689225"/>
                <a:ext cx="19050" cy="22225"/>
              </a:xfrm>
              <a:custGeom>
                <a:avLst/>
                <a:gdLst/>
                <a:ahLst/>
                <a:cxnLst>
                  <a:cxn ang="0">
                    <a:pos x="0" y="2"/>
                  </a:cxn>
                  <a:cxn ang="0">
                    <a:pos x="2" y="14"/>
                  </a:cxn>
                  <a:cxn ang="0">
                    <a:pos x="12" y="0"/>
                  </a:cxn>
                  <a:cxn ang="0">
                    <a:pos x="0" y="2"/>
                  </a:cxn>
                </a:cxnLst>
                <a:rect l="0" t="0" r="r" b="b"/>
                <a:pathLst>
                  <a:path w="12" h="14">
                    <a:moveTo>
                      <a:pt x="0" y="2"/>
                    </a:moveTo>
                    <a:lnTo>
                      <a:pt x="2" y="14"/>
                    </a:lnTo>
                    <a:lnTo>
                      <a:pt x="12" y="0"/>
                    </a:lnTo>
                    <a:lnTo>
                      <a:pt x="0" y="2"/>
                    </a:lnTo>
                    <a:close/>
                  </a:path>
                </a:pathLst>
              </a:custGeom>
              <a:solidFill>
                <a:srgbClr val="56B8BD"/>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886" name="Freeform 841"/>
              <p:cNvSpPr/>
              <p:nvPr/>
            </p:nvSpPr>
            <p:spPr bwMode="auto">
              <a:xfrm>
                <a:off x="1719263" y="2644775"/>
                <a:ext cx="333375" cy="638175"/>
              </a:xfrm>
              <a:custGeom>
                <a:avLst/>
                <a:gdLst/>
                <a:ahLst/>
                <a:cxnLst>
                  <a:cxn ang="0">
                    <a:pos x="10" y="28"/>
                  </a:cxn>
                  <a:cxn ang="0">
                    <a:pos x="0" y="42"/>
                  </a:cxn>
                  <a:cxn ang="0">
                    <a:pos x="84" y="390"/>
                  </a:cxn>
                  <a:cxn ang="0">
                    <a:pos x="88" y="394"/>
                  </a:cxn>
                  <a:cxn ang="0">
                    <a:pos x="86" y="402"/>
                  </a:cxn>
                  <a:cxn ang="0">
                    <a:pos x="88" y="402"/>
                  </a:cxn>
                  <a:cxn ang="0">
                    <a:pos x="210" y="0"/>
                  </a:cxn>
                  <a:cxn ang="0">
                    <a:pos x="10" y="28"/>
                  </a:cxn>
                </a:cxnLst>
                <a:rect l="0" t="0" r="r" b="b"/>
                <a:pathLst>
                  <a:path w="210" h="402">
                    <a:moveTo>
                      <a:pt x="10" y="28"/>
                    </a:moveTo>
                    <a:lnTo>
                      <a:pt x="0" y="42"/>
                    </a:lnTo>
                    <a:lnTo>
                      <a:pt x="84" y="390"/>
                    </a:lnTo>
                    <a:lnTo>
                      <a:pt x="88" y="394"/>
                    </a:lnTo>
                    <a:lnTo>
                      <a:pt x="86" y="402"/>
                    </a:lnTo>
                    <a:lnTo>
                      <a:pt x="88" y="402"/>
                    </a:lnTo>
                    <a:lnTo>
                      <a:pt x="210" y="0"/>
                    </a:lnTo>
                    <a:lnTo>
                      <a:pt x="10" y="28"/>
                    </a:lnTo>
                    <a:close/>
                  </a:path>
                </a:pathLst>
              </a:custGeom>
              <a:solidFill>
                <a:srgbClr val="56B8BD"/>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887" name="Freeform 842"/>
              <p:cNvSpPr/>
              <p:nvPr/>
            </p:nvSpPr>
            <p:spPr bwMode="auto">
              <a:xfrm>
                <a:off x="2141538" y="1971675"/>
                <a:ext cx="571500" cy="650875"/>
              </a:xfrm>
              <a:custGeom>
                <a:avLst/>
                <a:gdLst/>
                <a:ahLst/>
                <a:cxnLst>
                  <a:cxn ang="0">
                    <a:pos x="158" y="0"/>
                  </a:cxn>
                  <a:cxn ang="0">
                    <a:pos x="0" y="324"/>
                  </a:cxn>
                  <a:cxn ang="0">
                    <a:pos x="360" y="410"/>
                  </a:cxn>
                  <a:cxn ang="0">
                    <a:pos x="158" y="0"/>
                  </a:cxn>
                </a:cxnLst>
                <a:rect l="0" t="0" r="r" b="b"/>
                <a:pathLst>
                  <a:path w="360" h="410">
                    <a:moveTo>
                      <a:pt x="158" y="0"/>
                    </a:moveTo>
                    <a:lnTo>
                      <a:pt x="0" y="324"/>
                    </a:lnTo>
                    <a:lnTo>
                      <a:pt x="360" y="410"/>
                    </a:lnTo>
                    <a:lnTo>
                      <a:pt x="158" y="0"/>
                    </a:lnTo>
                    <a:close/>
                  </a:path>
                </a:pathLst>
              </a:custGeom>
              <a:solidFill>
                <a:srgbClr val="AEB12B"/>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888" name="Freeform 843"/>
              <p:cNvSpPr/>
              <p:nvPr/>
            </p:nvSpPr>
            <p:spPr bwMode="auto">
              <a:xfrm>
                <a:off x="2087563" y="2492375"/>
                <a:ext cx="127000" cy="193675"/>
              </a:xfrm>
              <a:custGeom>
                <a:avLst/>
                <a:gdLst/>
                <a:ahLst/>
                <a:cxnLst>
                  <a:cxn ang="0">
                    <a:pos x="52" y="0"/>
                  </a:cxn>
                  <a:cxn ang="0">
                    <a:pos x="0" y="104"/>
                  </a:cxn>
                  <a:cxn ang="0">
                    <a:pos x="24" y="122"/>
                  </a:cxn>
                  <a:cxn ang="0">
                    <a:pos x="80" y="8"/>
                  </a:cxn>
                  <a:cxn ang="0">
                    <a:pos x="52" y="0"/>
                  </a:cxn>
                </a:cxnLst>
                <a:rect l="0" t="0" r="r" b="b"/>
                <a:pathLst>
                  <a:path w="80" h="122">
                    <a:moveTo>
                      <a:pt x="52" y="0"/>
                    </a:moveTo>
                    <a:lnTo>
                      <a:pt x="0" y="104"/>
                    </a:lnTo>
                    <a:lnTo>
                      <a:pt x="24" y="122"/>
                    </a:lnTo>
                    <a:lnTo>
                      <a:pt x="80" y="8"/>
                    </a:lnTo>
                    <a:lnTo>
                      <a:pt x="52" y="0"/>
                    </a:lnTo>
                    <a:close/>
                  </a:path>
                </a:pathLst>
              </a:custGeom>
              <a:solidFill>
                <a:srgbClr val="793F2D"/>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889" name="Freeform 844"/>
              <p:cNvSpPr/>
              <p:nvPr/>
            </p:nvSpPr>
            <p:spPr bwMode="auto">
              <a:xfrm>
                <a:off x="2125663" y="2505075"/>
                <a:ext cx="123825" cy="209550"/>
              </a:xfrm>
              <a:custGeom>
                <a:avLst/>
                <a:gdLst/>
                <a:ahLst/>
                <a:cxnLst>
                  <a:cxn ang="0">
                    <a:pos x="56" y="0"/>
                  </a:cxn>
                  <a:cxn ang="0">
                    <a:pos x="0" y="114"/>
                  </a:cxn>
                  <a:cxn ang="0">
                    <a:pos x="26" y="132"/>
                  </a:cxn>
                  <a:cxn ang="0">
                    <a:pos x="78" y="4"/>
                  </a:cxn>
                  <a:cxn ang="0">
                    <a:pos x="56" y="0"/>
                  </a:cxn>
                </a:cxnLst>
                <a:rect l="0" t="0" r="r" b="b"/>
                <a:pathLst>
                  <a:path w="78" h="132">
                    <a:moveTo>
                      <a:pt x="56" y="0"/>
                    </a:moveTo>
                    <a:lnTo>
                      <a:pt x="0" y="114"/>
                    </a:lnTo>
                    <a:lnTo>
                      <a:pt x="26" y="132"/>
                    </a:lnTo>
                    <a:lnTo>
                      <a:pt x="78" y="4"/>
                    </a:lnTo>
                    <a:lnTo>
                      <a:pt x="56" y="0"/>
                    </a:lnTo>
                    <a:close/>
                  </a:path>
                </a:pathLst>
              </a:custGeom>
              <a:solidFill>
                <a:srgbClr val="F07C2D"/>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890" name="Freeform 845"/>
              <p:cNvSpPr/>
              <p:nvPr/>
            </p:nvSpPr>
            <p:spPr bwMode="auto">
              <a:xfrm>
                <a:off x="2166938" y="2511425"/>
                <a:ext cx="120650" cy="228600"/>
              </a:xfrm>
              <a:custGeom>
                <a:avLst/>
                <a:gdLst/>
                <a:ahLst/>
                <a:cxnLst>
                  <a:cxn ang="0">
                    <a:pos x="52" y="0"/>
                  </a:cxn>
                  <a:cxn ang="0">
                    <a:pos x="0" y="128"/>
                  </a:cxn>
                  <a:cxn ang="0">
                    <a:pos x="22" y="144"/>
                  </a:cxn>
                  <a:cxn ang="0">
                    <a:pos x="76" y="6"/>
                  </a:cxn>
                  <a:cxn ang="0">
                    <a:pos x="52" y="0"/>
                  </a:cxn>
                </a:cxnLst>
                <a:rect l="0" t="0" r="r" b="b"/>
                <a:pathLst>
                  <a:path w="76" h="144">
                    <a:moveTo>
                      <a:pt x="52" y="0"/>
                    </a:moveTo>
                    <a:lnTo>
                      <a:pt x="0" y="128"/>
                    </a:lnTo>
                    <a:lnTo>
                      <a:pt x="22" y="144"/>
                    </a:lnTo>
                    <a:lnTo>
                      <a:pt x="76" y="6"/>
                    </a:lnTo>
                    <a:lnTo>
                      <a:pt x="52" y="0"/>
                    </a:lnTo>
                    <a:close/>
                  </a:path>
                </a:pathLst>
              </a:custGeom>
              <a:solidFill>
                <a:srgbClr val="793F2D"/>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891" name="Freeform 846"/>
              <p:cNvSpPr/>
              <p:nvPr/>
            </p:nvSpPr>
            <p:spPr bwMode="auto">
              <a:xfrm>
                <a:off x="2201863" y="2520950"/>
                <a:ext cx="120650" cy="244475"/>
              </a:xfrm>
              <a:custGeom>
                <a:avLst/>
                <a:gdLst/>
                <a:ahLst/>
                <a:cxnLst>
                  <a:cxn ang="0">
                    <a:pos x="54" y="0"/>
                  </a:cxn>
                  <a:cxn ang="0">
                    <a:pos x="0" y="138"/>
                  </a:cxn>
                  <a:cxn ang="0">
                    <a:pos x="22" y="154"/>
                  </a:cxn>
                  <a:cxn ang="0">
                    <a:pos x="76" y="6"/>
                  </a:cxn>
                  <a:cxn ang="0">
                    <a:pos x="54" y="0"/>
                  </a:cxn>
                </a:cxnLst>
                <a:rect l="0" t="0" r="r" b="b"/>
                <a:pathLst>
                  <a:path w="76" h="154">
                    <a:moveTo>
                      <a:pt x="54" y="0"/>
                    </a:moveTo>
                    <a:lnTo>
                      <a:pt x="0" y="138"/>
                    </a:lnTo>
                    <a:lnTo>
                      <a:pt x="22" y="154"/>
                    </a:lnTo>
                    <a:lnTo>
                      <a:pt x="76" y="6"/>
                    </a:lnTo>
                    <a:lnTo>
                      <a:pt x="54" y="0"/>
                    </a:lnTo>
                    <a:close/>
                  </a:path>
                </a:pathLst>
              </a:custGeom>
              <a:solidFill>
                <a:srgbClr val="F07C2D"/>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892" name="Freeform 847"/>
              <p:cNvSpPr/>
              <p:nvPr/>
            </p:nvSpPr>
            <p:spPr bwMode="auto">
              <a:xfrm>
                <a:off x="2236788" y="2530475"/>
                <a:ext cx="127000" cy="260350"/>
              </a:xfrm>
              <a:custGeom>
                <a:avLst/>
                <a:gdLst/>
                <a:ahLst/>
                <a:cxnLst>
                  <a:cxn ang="0">
                    <a:pos x="54" y="0"/>
                  </a:cxn>
                  <a:cxn ang="0">
                    <a:pos x="0" y="148"/>
                  </a:cxn>
                  <a:cxn ang="0">
                    <a:pos x="22" y="164"/>
                  </a:cxn>
                  <a:cxn ang="0">
                    <a:pos x="80" y="6"/>
                  </a:cxn>
                  <a:cxn ang="0">
                    <a:pos x="54" y="0"/>
                  </a:cxn>
                </a:cxnLst>
                <a:rect l="0" t="0" r="r" b="b"/>
                <a:pathLst>
                  <a:path w="80" h="164">
                    <a:moveTo>
                      <a:pt x="54" y="0"/>
                    </a:moveTo>
                    <a:lnTo>
                      <a:pt x="0" y="148"/>
                    </a:lnTo>
                    <a:lnTo>
                      <a:pt x="22" y="164"/>
                    </a:lnTo>
                    <a:lnTo>
                      <a:pt x="80" y="6"/>
                    </a:lnTo>
                    <a:lnTo>
                      <a:pt x="54" y="0"/>
                    </a:lnTo>
                    <a:close/>
                  </a:path>
                </a:pathLst>
              </a:custGeom>
              <a:solidFill>
                <a:srgbClr val="793F2D"/>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893" name="Freeform 848"/>
              <p:cNvSpPr/>
              <p:nvPr/>
            </p:nvSpPr>
            <p:spPr bwMode="auto">
              <a:xfrm>
                <a:off x="2271713" y="2540000"/>
                <a:ext cx="136525" cy="285750"/>
              </a:xfrm>
              <a:custGeom>
                <a:avLst/>
                <a:gdLst/>
                <a:ahLst/>
                <a:cxnLst>
                  <a:cxn ang="0">
                    <a:pos x="58" y="0"/>
                  </a:cxn>
                  <a:cxn ang="0">
                    <a:pos x="0" y="158"/>
                  </a:cxn>
                  <a:cxn ang="0">
                    <a:pos x="30" y="180"/>
                  </a:cxn>
                  <a:cxn ang="0">
                    <a:pos x="86" y="6"/>
                  </a:cxn>
                  <a:cxn ang="0">
                    <a:pos x="58" y="0"/>
                  </a:cxn>
                </a:cxnLst>
                <a:rect l="0" t="0" r="r" b="b"/>
                <a:pathLst>
                  <a:path w="86" h="180">
                    <a:moveTo>
                      <a:pt x="58" y="0"/>
                    </a:moveTo>
                    <a:lnTo>
                      <a:pt x="0" y="158"/>
                    </a:lnTo>
                    <a:lnTo>
                      <a:pt x="30" y="180"/>
                    </a:lnTo>
                    <a:lnTo>
                      <a:pt x="86" y="6"/>
                    </a:lnTo>
                    <a:lnTo>
                      <a:pt x="58" y="0"/>
                    </a:lnTo>
                    <a:close/>
                  </a:path>
                </a:pathLst>
              </a:custGeom>
              <a:solidFill>
                <a:srgbClr val="F07C2D"/>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894" name="Freeform 849"/>
              <p:cNvSpPr/>
              <p:nvPr/>
            </p:nvSpPr>
            <p:spPr bwMode="auto">
              <a:xfrm>
                <a:off x="2389188" y="2568575"/>
                <a:ext cx="139700" cy="314325"/>
              </a:xfrm>
              <a:custGeom>
                <a:avLst/>
                <a:gdLst/>
                <a:ahLst/>
                <a:cxnLst>
                  <a:cxn ang="0">
                    <a:pos x="62" y="0"/>
                  </a:cxn>
                  <a:cxn ang="0">
                    <a:pos x="0" y="192"/>
                  </a:cxn>
                  <a:cxn ang="0">
                    <a:pos x="6" y="198"/>
                  </a:cxn>
                  <a:cxn ang="0">
                    <a:pos x="28" y="182"/>
                  </a:cxn>
                  <a:cxn ang="0">
                    <a:pos x="88" y="6"/>
                  </a:cxn>
                  <a:cxn ang="0">
                    <a:pos x="62" y="0"/>
                  </a:cxn>
                </a:cxnLst>
                <a:rect l="0" t="0" r="r" b="b"/>
                <a:pathLst>
                  <a:path w="88" h="198">
                    <a:moveTo>
                      <a:pt x="62" y="0"/>
                    </a:moveTo>
                    <a:lnTo>
                      <a:pt x="0" y="192"/>
                    </a:lnTo>
                    <a:lnTo>
                      <a:pt x="6" y="198"/>
                    </a:lnTo>
                    <a:lnTo>
                      <a:pt x="28" y="182"/>
                    </a:lnTo>
                    <a:lnTo>
                      <a:pt x="88" y="6"/>
                    </a:lnTo>
                    <a:lnTo>
                      <a:pt x="62" y="0"/>
                    </a:lnTo>
                    <a:close/>
                  </a:path>
                </a:pathLst>
              </a:custGeom>
              <a:solidFill>
                <a:srgbClr val="793F2D"/>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895" name="Freeform 850"/>
              <p:cNvSpPr/>
              <p:nvPr/>
            </p:nvSpPr>
            <p:spPr bwMode="auto">
              <a:xfrm>
                <a:off x="2433638" y="2578100"/>
                <a:ext cx="130175" cy="279400"/>
              </a:xfrm>
              <a:custGeom>
                <a:avLst/>
                <a:gdLst/>
                <a:ahLst/>
                <a:cxnLst>
                  <a:cxn ang="0">
                    <a:pos x="60" y="0"/>
                  </a:cxn>
                  <a:cxn ang="0">
                    <a:pos x="0" y="176"/>
                  </a:cxn>
                  <a:cxn ang="0">
                    <a:pos x="32" y="152"/>
                  </a:cxn>
                  <a:cxn ang="0">
                    <a:pos x="82" y="6"/>
                  </a:cxn>
                  <a:cxn ang="0">
                    <a:pos x="60" y="0"/>
                  </a:cxn>
                </a:cxnLst>
                <a:rect l="0" t="0" r="r" b="b"/>
                <a:pathLst>
                  <a:path w="82" h="176">
                    <a:moveTo>
                      <a:pt x="60" y="0"/>
                    </a:moveTo>
                    <a:lnTo>
                      <a:pt x="0" y="176"/>
                    </a:lnTo>
                    <a:lnTo>
                      <a:pt x="32" y="152"/>
                    </a:lnTo>
                    <a:lnTo>
                      <a:pt x="82" y="6"/>
                    </a:lnTo>
                    <a:lnTo>
                      <a:pt x="60" y="0"/>
                    </a:lnTo>
                    <a:close/>
                  </a:path>
                </a:pathLst>
              </a:custGeom>
              <a:solidFill>
                <a:srgbClr val="F07C2D"/>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896" name="Freeform 851"/>
              <p:cNvSpPr/>
              <p:nvPr/>
            </p:nvSpPr>
            <p:spPr bwMode="auto">
              <a:xfrm>
                <a:off x="2484438" y="2587625"/>
                <a:ext cx="117475" cy="231775"/>
              </a:xfrm>
              <a:custGeom>
                <a:avLst/>
                <a:gdLst/>
                <a:ahLst/>
                <a:cxnLst>
                  <a:cxn ang="0">
                    <a:pos x="50" y="0"/>
                  </a:cxn>
                  <a:cxn ang="0">
                    <a:pos x="0" y="146"/>
                  </a:cxn>
                  <a:cxn ang="0">
                    <a:pos x="26" y="126"/>
                  </a:cxn>
                  <a:cxn ang="0">
                    <a:pos x="74" y="6"/>
                  </a:cxn>
                  <a:cxn ang="0">
                    <a:pos x="50" y="0"/>
                  </a:cxn>
                </a:cxnLst>
                <a:rect l="0" t="0" r="r" b="b"/>
                <a:pathLst>
                  <a:path w="74" h="146">
                    <a:moveTo>
                      <a:pt x="50" y="0"/>
                    </a:moveTo>
                    <a:lnTo>
                      <a:pt x="0" y="146"/>
                    </a:lnTo>
                    <a:lnTo>
                      <a:pt x="26" y="126"/>
                    </a:lnTo>
                    <a:lnTo>
                      <a:pt x="74" y="6"/>
                    </a:lnTo>
                    <a:lnTo>
                      <a:pt x="50" y="0"/>
                    </a:lnTo>
                    <a:close/>
                  </a:path>
                </a:pathLst>
              </a:custGeom>
              <a:solidFill>
                <a:srgbClr val="793F2D"/>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897" name="Freeform 852"/>
              <p:cNvSpPr/>
              <p:nvPr/>
            </p:nvSpPr>
            <p:spPr bwMode="auto">
              <a:xfrm>
                <a:off x="2525713" y="2597150"/>
                <a:ext cx="104775" cy="190500"/>
              </a:xfrm>
              <a:custGeom>
                <a:avLst/>
                <a:gdLst/>
                <a:ahLst/>
                <a:cxnLst>
                  <a:cxn ang="0">
                    <a:pos x="48" y="0"/>
                  </a:cxn>
                  <a:cxn ang="0">
                    <a:pos x="0" y="120"/>
                  </a:cxn>
                  <a:cxn ang="0">
                    <a:pos x="32" y="96"/>
                  </a:cxn>
                  <a:cxn ang="0">
                    <a:pos x="66" y="4"/>
                  </a:cxn>
                  <a:cxn ang="0">
                    <a:pos x="48" y="0"/>
                  </a:cxn>
                </a:cxnLst>
                <a:rect l="0" t="0" r="r" b="b"/>
                <a:pathLst>
                  <a:path w="66" h="120">
                    <a:moveTo>
                      <a:pt x="48" y="0"/>
                    </a:moveTo>
                    <a:lnTo>
                      <a:pt x="0" y="120"/>
                    </a:lnTo>
                    <a:lnTo>
                      <a:pt x="32" y="96"/>
                    </a:lnTo>
                    <a:lnTo>
                      <a:pt x="66" y="4"/>
                    </a:lnTo>
                    <a:lnTo>
                      <a:pt x="48" y="0"/>
                    </a:lnTo>
                    <a:close/>
                  </a:path>
                </a:pathLst>
              </a:custGeom>
              <a:solidFill>
                <a:srgbClr val="F07C2D"/>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898" name="Freeform 853"/>
              <p:cNvSpPr/>
              <p:nvPr/>
            </p:nvSpPr>
            <p:spPr bwMode="auto">
              <a:xfrm>
                <a:off x="2576513" y="2603500"/>
                <a:ext cx="88900" cy="146050"/>
              </a:xfrm>
              <a:custGeom>
                <a:avLst/>
                <a:gdLst/>
                <a:ahLst/>
                <a:cxnLst>
                  <a:cxn ang="0">
                    <a:pos x="34" y="0"/>
                  </a:cxn>
                  <a:cxn ang="0">
                    <a:pos x="0" y="92"/>
                  </a:cxn>
                  <a:cxn ang="0">
                    <a:pos x="36" y="66"/>
                  </a:cxn>
                  <a:cxn ang="0">
                    <a:pos x="56" y="4"/>
                  </a:cxn>
                  <a:cxn ang="0">
                    <a:pos x="34" y="0"/>
                  </a:cxn>
                </a:cxnLst>
                <a:rect l="0" t="0" r="r" b="b"/>
                <a:pathLst>
                  <a:path w="56" h="92">
                    <a:moveTo>
                      <a:pt x="34" y="0"/>
                    </a:moveTo>
                    <a:lnTo>
                      <a:pt x="0" y="92"/>
                    </a:lnTo>
                    <a:lnTo>
                      <a:pt x="36" y="66"/>
                    </a:lnTo>
                    <a:lnTo>
                      <a:pt x="56" y="4"/>
                    </a:lnTo>
                    <a:lnTo>
                      <a:pt x="34" y="0"/>
                    </a:lnTo>
                    <a:close/>
                  </a:path>
                </a:pathLst>
              </a:custGeom>
              <a:solidFill>
                <a:srgbClr val="793F2D"/>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899" name="Freeform 854"/>
              <p:cNvSpPr/>
              <p:nvPr/>
            </p:nvSpPr>
            <p:spPr bwMode="auto">
              <a:xfrm>
                <a:off x="2633663" y="2609850"/>
                <a:ext cx="66675" cy="98425"/>
              </a:xfrm>
              <a:custGeom>
                <a:avLst/>
                <a:gdLst/>
                <a:ahLst/>
                <a:cxnLst>
                  <a:cxn ang="0">
                    <a:pos x="20" y="0"/>
                  </a:cxn>
                  <a:cxn ang="0">
                    <a:pos x="0" y="62"/>
                  </a:cxn>
                  <a:cxn ang="0">
                    <a:pos x="32" y="38"/>
                  </a:cxn>
                  <a:cxn ang="0">
                    <a:pos x="42" y="6"/>
                  </a:cxn>
                  <a:cxn ang="0">
                    <a:pos x="20" y="0"/>
                  </a:cxn>
                </a:cxnLst>
                <a:rect l="0" t="0" r="r" b="b"/>
                <a:pathLst>
                  <a:path w="42" h="62">
                    <a:moveTo>
                      <a:pt x="20" y="0"/>
                    </a:moveTo>
                    <a:lnTo>
                      <a:pt x="0" y="62"/>
                    </a:lnTo>
                    <a:lnTo>
                      <a:pt x="32" y="38"/>
                    </a:lnTo>
                    <a:lnTo>
                      <a:pt x="42" y="6"/>
                    </a:lnTo>
                    <a:lnTo>
                      <a:pt x="20" y="0"/>
                    </a:lnTo>
                    <a:close/>
                  </a:path>
                </a:pathLst>
              </a:custGeom>
              <a:solidFill>
                <a:srgbClr val="F07C2D"/>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00" name="Freeform 855"/>
              <p:cNvSpPr/>
              <p:nvPr/>
            </p:nvSpPr>
            <p:spPr bwMode="auto">
              <a:xfrm>
                <a:off x="2684463" y="2619375"/>
                <a:ext cx="38100" cy="50800"/>
              </a:xfrm>
              <a:custGeom>
                <a:avLst/>
                <a:gdLst/>
                <a:ahLst/>
                <a:cxnLst>
                  <a:cxn ang="0">
                    <a:pos x="18" y="2"/>
                  </a:cxn>
                  <a:cxn ang="0">
                    <a:pos x="10" y="0"/>
                  </a:cxn>
                  <a:cxn ang="0">
                    <a:pos x="0" y="32"/>
                  </a:cxn>
                  <a:cxn ang="0">
                    <a:pos x="24" y="14"/>
                  </a:cxn>
                  <a:cxn ang="0">
                    <a:pos x="18" y="2"/>
                  </a:cxn>
                </a:cxnLst>
                <a:rect l="0" t="0" r="r" b="b"/>
                <a:pathLst>
                  <a:path w="24" h="32">
                    <a:moveTo>
                      <a:pt x="18" y="2"/>
                    </a:moveTo>
                    <a:lnTo>
                      <a:pt x="10" y="0"/>
                    </a:lnTo>
                    <a:lnTo>
                      <a:pt x="0" y="32"/>
                    </a:lnTo>
                    <a:lnTo>
                      <a:pt x="24" y="14"/>
                    </a:lnTo>
                    <a:lnTo>
                      <a:pt x="18" y="2"/>
                    </a:lnTo>
                    <a:close/>
                  </a:path>
                </a:pathLst>
              </a:custGeom>
              <a:solidFill>
                <a:srgbClr val="F07C2D"/>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01" name="Freeform 856"/>
              <p:cNvSpPr/>
              <p:nvPr/>
            </p:nvSpPr>
            <p:spPr bwMode="auto">
              <a:xfrm>
                <a:off x="2357438" y="2562225"/>
                <a:ext cx="130175" cy="311150"/>
              </a:xfrm>
              <a:custGeom>
                <a:avLst/>
                <a:gdLst/>
                <a:ahLst/>
                <a:cxnLst>
                  <a:cxn ang="0">
                    <a:pos x="62" y="0"/>
                  </a:cxn>
                  <a:cxn ang="0">
                    <a:pos x="0" y="182"/>
                  </a:cxn>
                  <a:cxn ang="0">
                    <a:pos x="20" y="196"/>
                  </a:cxn>
                  <a:cxn ang="0">
                    <a:pos x="82" y="4"/>
                  </a:cxn>
                  <a:cxn ang="0">
                    <a:pos x="62" y="0"/>
                  </a:cxn>
                </a:cxnLst>
                <a:rect l="0" t="0" r="r" b="b"/>
                <a:pathLst>
                  <a:path w="82" h="196">
                    <a:moveTo>
                      <a:pt x="62" y="0"/>
                    </a:moveTo>
                    <a:lnTo>
                      <a:pt x="0" y="182"/>
                    </a:lnTo>
                    <a:lnTo>
                      <a:pt x="20" y="196"/>
                    </a:lnTo>
                    <a:lnTo>
                      <a:pt x="82" y="4"/>
                    </a:lnTo>
                    <a:lnTo>
                      <a:pt x="62" y="0"/>
                    </a:lnTo>
                    <a:close/>
                  </a:path>
                </a:pathLst>
              </a:custGeom>
              <a:solidFill>
                <a:srgbClr val="F07C2D"/>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02" name="Freeform 857"/>
              <p:cNvSpPr/>
              <p:nvPr/>
            </p:nvSpPr>
            <p:spPr bwMode="auto">
              <a:xfrm>
                <a:off x="2319338" y="2549525"/>
                <a:ext cx="136525" cy="301625"/>
              </a:xfrm>
              <a:custGeom>
                <a:avLst/>
                <a:gdLst/>
                <a:ahLst/>
                <a:cxnLst>
                  <a:cxn ang="0">
                    <a:pos x="56" y="0"/>
                  </a:cxn>
                  <a:cxn ang="0">
                    <a:pos x="0" y="174"/>
                  </a:cxn>
                  <a:cxn ang="0">
                    <a:pos x="24" y="190"/>
                  </a:cxn>
                  <a:cxn ang="0">
                    <a:pos x="86" y="8"/>
                  </a:cxn>
                  <a:cxn ang="0">
                    <a:pos x="56" y="0"/>
                  </a:cxn>
                </a:cxnLst>
                <a:rect l="0" t="0" r="r" b="b"/>
                <a:pathLst>
                  <a:path w="86" h="190">
                    <a:moveTo>
                      <a:pt x="56" y="0"/>
                    </a:moveTo>
                    <a:lnTo>
                      <a:pt x="0" y="174"/>
                    </a:lnTo>
                    <a:lnTo>
                      <a:pt x="24" y="190"/>
                    </a:lnTo>
                    <a:lnTo>
                      <a:pt x="86" y="8"/>
                    </a:lnTo>
                    <a:lnTo>
                      <a:pt x="56" y="0"/>
                    </a:lnTo>
                    <a:close/>
                  </a:path>
                </a:pathLst>
              </a:custGeom>
              <a:solidFill>
                <a:srgbClr val="793F2D"/>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03" name="Freeform 858"/>
              <p:cNvSpPr/>
              <p:nvPr/>
            </p:nvSpPr>
            <p:spPr bwMode="auto">
              <a:xfrm>
                <a:off x="2065338" y="2486025"/>
                <a:ext cx="104775" cy="171450"/>
              </a:xfrm>
              <a:custGeom>
                <a:avLst/>
                <a:gdLst/>
                <a:ahLst/>
                <a:cxnLst>
                  <a:cxn ang="0">
                    <a:pos x="48" y="0"/>
                  </a:cxn>
                  <a:cxn ang="0">
                    <a:pos x="0" y="98"/>
                  </a:cxn>
                  <a:cxn ang="0">
                    <a:pos x="14" y="108"/>
                  </a:cxn>
                  <a:cxn ang="0">
                    <a:pos x="66" y="4"/>
                  </a:cxn>
                  <a:cxn ang="0">
                    <a:pos x="48" y="0"/>
                  </a:cxn>
                </a:cxnLst>
                <a:rect l="0" t="0" r="r" b="b"/>
                <a:pathLst>
                  <a:path w="66" h="108">
                    <a:moveTo>
                      <a:pt x="48" y="0"/>
                    </a:moveTo>
                    <a:lnTo>
                      <a:pt x="0" y="98"/>
                    </a:lnTo>
                    <a:lnTo>
                      <a:pt x="14" y="108"/>
                    </a:lnTo>
                    <a:lnTo>
                      <a:pt x="66" y="4"/>
                    </a:lnTo>
                    <a:lnTo>
                      <a:pt x="48" y="0"/>
                    </a:lnTo>
                    <a:close/>
                  </a:path>
                </a:pathLst>
              </a:custGeom>
              <a:solidFill>
                <a:srgbClr val="F07C2D"/>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04" name="Freeform 859"/>
              <p:cNvSpPr/>
              <p:nvPr/>
            </p:nvSpPr>
            <p:spPr bwMode="auto">
              <a:xfrm>
                <a:off x="2503488" y="2701925"/>
                <a:ext cx="225425" cy="206375"/>
              </a:xfrm>
              <a:custGeom>
                <a:avLst/>
                <a:gdLst/>
                <a:ahLst/>
                <a:cxnLst>
                  <a:cxn ang="0">
                    <a:pos x="86" y="0"/>
                  </a:cxn>
                  <a:cxn ang="0">
                    <a:pos x="0" y="64"/>
                  </a:cxn>
                  <a:cxn ang="0">
                    <a:pos x="100" y="130"/>
                  </a:cxn>
                  <a:cxn ang="0">
                    <a:pos x="142" y="36"/>
                  </a:cxn>
                  <a:cxn ang="0">
                    <a:pos x="86" y="0"/>
                  </a:cxn>
                </a:cxnLst>
                <a:rect l="0" t="0" r="r" b="b"/>
                <a:pathLst>
                  <a:path w="142" h="130">
                    <a:moveTo>
                      <a:pt x="86" y="0"/>
                    </a:moveTo>
                    <a:lnTo>
                      <a:pt x="0" y="64"/>
                    </a:lnTo>
                    <a:lnTo>
                      <a:pt x="100" y="130"/>
                    </a:lnTo>
                    <a:lnTo>
                      <a:pt x="142" y="36"/>
                    </a:lnTo>
                    <a:lnTo>
                      <a:pt x="86" y="0"/>
                    </a:lnTo>
                    <a:close/>
                  </a:path>
                </a:pathLst>
              </a:custGeom>
              <a:solidFill>
                <a:srgbClr val="FFE612"/>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05" name="Freeform 860"/>
              <p:cNvSpPr/>
              <p:nvPr/>
            </p:nvSpPr>
            <p:spPr bwMode="auto">
              <a:xfrm>
                <a:off x="2662238" y="2759075"/>
                <a:ext cx="193675" cy="250825"/>
              </a:xfrm>
              <a:custGeom>
                <a:avLst/>
                <a:gdLst/>
                <a:ahLst/>
                <a:cxnLst>
                  <a:cxn ang="0">
                    <a:pos x="122" y="50"/>
                  </a:cxn>
                  <a:cxn ang="0">
                    <a:pos x="42" y="0"/>
                  </a:cxn>
                  <a:cxn ang="0">
                    <a:pos x="0" y="94"/>
                  </a:cxn>
                  <a:cxn ang="0">
                    <a:pos x="96" y="158"/>
                  </a:cxn>
                  <a:cxn ang="0">
                    <a:pos x="122" y="50"/>
                  </a:cxn>
                </a:cxnLst>
                <a:rect l="0" t="0" r="r" b="b"/>
                <a:pathLst>
                  <a:path w="122" h="158">
                    <a:moveTo>
                      <a:pt x="122" y="50"/>
                    </a:moveTo>
                    <a:lnTo>
                      <a:pt x="42" y="0"/>
                    </a:lnTo>
                    <a:lnTo>
                      <a:pt x="0" y="94"/>
                    </a:lnTo>
                    <a:lnTo>
                      <a:pt x="96" y="158"/>
                    </a:lnTo>
                    <a:lnTo>
                      <a:pt x="122" y="50"/>
                    </a:lnTo>
                    <a:close/>
                  </a:path>
                </a:pathLst>
              </a:custGeom>
              <a:solidFill>
                <a:srgbClr val="EB448B"/>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06" name="Freeform 861"/>
              <p:cNvSpPr/>
              <p:nvPr/>
            </p:nvSpPr>
            <p:spPr bwMode="auto">
              <a:xfrm>
                <a:off x="2640013" y="2641600"/>
                <a:ext cx="136525" cy="117475"/>
              </a:xfrm>
              <a:custGeom>
                <a:avLst/>
                <a:gdLst/>
                <a:ahLst/>
                <a:cxnLst>
                  <a:cxn ang="0">
                    <a:pos x="52" y="2"/>
                  </a:cxn>
                  <a:cxn ang="0">
                    <a:pos x="52" y="0"/>
                  </a:cxn>
                  <a:cxn ang="0">
                    <a:pos x="0" y="38"/>
                  </a:cxn>
                  <a:cxn ang="0">
                    <a:pos x="56" y="74"/>
                  </a:cxn>
                  <a:cxn ang="0">
                    <a:pos x="86" y="6"/>
                  </a:cxn>
                  <a:cxn ang="0">
                    <a:pos x="52" y="2"/>
                  </a:cxn>
                </a:cxnLst>
                <a:rect l="0" t="0" r="r" b="b"/>
                <a:pathLst>
                  <a:path w="86" h="74">
                    <a:moveTo>
                      <a:pt x="52" y="2"/>
                    </a:moveTo>
                    <a:lnTo>
                      <a:pt x="52" y="0"/>
                    </a:lnTo>
                    <a:lnTo>
                      <a:pt x="0" y="38"/>
                    </a:lnTo>
                    <a:lnTo>
                      <a:pt x="56" y="74"/>
                    </a:lnTo>
                    <a:lnTo>
                      <a:pt x="86" y="6"/>
                    </a:lnTo>
                    <a:lnTo>
                      <a:pt x="52" y="2"/>
                    </a:lnTo>
                    <a:close/>
                  </a:path>
                </a:pathLst>
              </a:custGeom>
              <a:solidFill>
                <a:srgbClr val="E84756"/>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07" name="Freeform 862"/>
              <p:cNvSpPr/>
              <p:nvPr/>
            </p:nvSpPr>
            <p:spPr bwMode="auto">
              <a:xfrm>
                <a:off x="2728913" y="2651125"/>
                <a:ext cx="165100" cy="187325"/>
              </a:xfrm>
              <a:custGeom>
                <a:avLst/>
                <a:gdLst/>
                <a:ahLst/>
                <a:cxnLst>
                  <a:cxn ang="0">
                    <a:pos x="104" y="10"/>
                  </a:cxn>
                  <a:cxn ang="0">
                    <a:pos x="30" y="0"/>
                  </a:cxn>
                  <a:cxn ang="0">
                    <a:pos x="0" y="68"/>
                  </a:cxn>
                  <a:cxn ang="0">
                    <a:pos x="80" y="118"/>
                  </a:cxn>
                  <a:cxn ang="0">
                    <a:pos x="104" y="10"/>
                  </a:cxn>
                </a:cxnLst>
                <a:rect l="0" t="0" r="r" b="b"/>
                <a:pathLst>
                  <a:path w="104" h="118">
                    <a:moveTo>
                      <a:pt x="104" y="10"/>
                    </a:moveTo>
                    <a:lnTo>
                      <a:pt x="30" y="0"/>
                    </a:lnTo>
                    <a:lnTo>
                      <a:pt x="0" y="68"/>
                    </a:lnTo>
                    <a:lnTo>
                      <a:pt x="80" y="118"/>
                    </a:lnTo>
                    <a:lnTo>
                      <a:pt x="104" y="10"/>
                    </a:lnTo>
                    <a:close/>
                  </a:path>
                </a:pathLst>
              </a:custGeom>
              <a:solidFill>
                <a:srgbClr val="9FC008"/>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08" name="Freeform 863"/>
              <p:cNvSpPr/>
              <p:nvPr/>
            </p:nvSpPr>
            <p:spPr bwMode="auto">
              <a:xfrm>
                <a:off x="2398713" y="2803525"/>
                <a:ext cx="263525" cy="225425"/>
              </a:xfrm>
              <a:custGeom>
                <a:avLst/>
                <a:gdLst/>
                <a:ahLst/>
                <a:cxnLst>
                  <a:cxn ang="0">
                    <a:pos x="66" y="0"/>
                  </a:cxn>
                  <a:cxn ang="0">
                    <a:pos x="0" y="50"/>
                  </a:cxn>
                  <a:cxn ang="0">
                    <a:pos x="130" y="142"/>
                  </a:cxn>
                  <a:cxn ang="0">
                    <a:pos x="166" y="66"/>
                  </a:cxn>
                  <a:cxn ang="0">
                    <a:pos x="66" y="0"/>
                  </a:cxn>
                </a:cxnLst>
                <a:rect l="0" t="0" r="r" b="b"/>
                <a:pathLst>
                  <a:path w="166" h="142">
                    <a:moveTo>
                      <a:pt x="66" y="0"/>
                    </a:moveTo>
                    <a:lnTo>
                      <a:pt x="0" y="50"/>
                    </a:lnTo>
                    <a:lnTo>
                      <a:pt x="130" y="142"/>
                    </a:lnTo>
                    <a:lnTo>
                      <a:pt x="166" y="66"/>
                    </a:lnTo>
                    <a:lnTo>
                      <a:pt x="66" y="0"/>
                    </a:lnTo>
                    <a:close/>
                  </a:path>
                </a:pathLst>
              </a:custGeom>
              <a:solidFill>
                <a:srgbClr val="3F868B"/>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09" name="Freeform 864"/>
              <p:cNvSpPr/>
              <p:nvPr/>
            </p:nvSpPr>
            <p:spPr bwMode="auto">
              <a:xfrm>
                <a:off x="2605088" y="2908300"/>
                <a:ext cx="209550" cy="247650"/>
              </a:xfrm>
              <a:custGeom>
                <a:avLst/>
                <a:gdLst/>
                <a:ahLst/>
                <a:cxnLst>
                  <a:cxn ang="0">
                    <a:pos x="0" y="76"/>
                  </a:cxn>
                  <a:cxn ang="0">
                    <a:pos x="112" y="156"/>
                  </a:cxn>
                  <a:cxn ang="0">
                    <a:pos x="132" y="64"/>
                  </a:cxn>
                  <a:cxn ang="0">
                    <a:pos x="36" y="0"/>
                  </a:cxn>
                  <a:cxn ang="0">
                    <a:pos x="0" y="76"/>
                  </a:cxn>
                </a:cxnLst>
                <a:rect l="0" t="0" r="r" b="b"/>
                <a:pathLst>
                  <a:path w="132" h="156">
                    <a:moveTo>
                      <a:pt x="0" y="76"/>
                    </a:moveTo>
                    <a:lnTo>
                      <a:pt x="112" y="156"/>
                    </a:lnTo>
                    <a:lnTo>
                      <a:pt x="132" y="64"/>
                    </a:lnTo>
                    <a:lnTo>
                      <a:pt x="36" y="0"/>
                    </a:lnTo>
                    <a:lnTo>
                      <a:pt x="0" y="76"/>
                    </a:lnTo>
                    <a:close/>
                  </a:path>
                </a:pathLst>
              </a:custGeom>
              <a:solidFill>
                <a:srgbClr val="7E3D8B"/>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10" name="Freeform 865"/>
              <p:cNvSpPr/>
              <p:nvPr/>
            </p:nvSpPr>
            <p:spPr bwMode="auto">
              <a:xfrm>
                <a:off x="2782888" y="2667000"/>
                <a:ext cx="682625" cy="596900"/>
              </a:xfrm>
              <a:custGeom>
                <a:avLst/>
                <a:gdLst/>
                <a:ahLst/>
                <a:cxnLst>
                  <a:cxn ang="0">
                    <a:pos x="430" y="52"/>
                  </a:cxn>
                  <a:cxn ang="0">
                    <a:pos x="70" y="0"/>
                  </a:cxn>
                  <a:cxn ang="0">
                    <a:pos x="0" y="308"/>
                  </a:cxn>
                  <a:cxn ang="0">
                    <a:pos x="96" y="376"/>
                  </a:cxn>
                  <a:cxn ang="0">
                    <a:pos x="430" y="52"/>
                  </a:cxn>
                </a:cxnLst>
                <a:rect l="0" t="0" r="r" b="b"/>
                <a:pathLst>
                  <a:path w="430" h="376">
                    <a:moveTo>
                      <a:pt x="430" y="52"/>
                    </a:moveTo>
                    <a:lnTo>
                      <a:pt x="70" y="0"/>
                    </a:lnTo>
                    <a:lnTo>
                      <a:pt x="0" y="308"/>
                    </a:lnTo>
                    <a:lnTo>
                      <a:pt x="96" y="376"/>
                    </a:lnTo>
                    <a:lnTo>
                      <a:pt x="430" y="52"/>
                    </a:lnTo>
                    <a:close/>
                  </a:path>
                </a:pathLst>
              </a:custGeom>
              <a:solidFill>
                <a:srgbClr val="F0CD6D"/>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11" name="Freeform 866"/>
              <p:cNvSpPr/>
              <p:nvPr/>
            </p:nvSpPr>
            <p:spPr bwMode="auto">
              <a:xfrm>
                <a:off x="1855788" y="2882900"/>
                <a:ext cx="549275" cy="781050"/>
              </a:xfrm>
              <a:custGeom>
                <a:avLst/>
                <a:gdLst/>
                <a:ahLst/>
                <a:cxnLst>
                  <a:cxn ang="0">
                    <a:pos x="346" y="2"/>
                  </a:cxn>
                  <a:cxn ang="0">
                    <a:pos x="342" y="0"/>
                  </a:cxn>
                  <a:cxn ang="0">
                    <a:pos x="0" y="252"/>
                  </a:cxn>
                  <a:cxn ang="0">
                    <a:pos x="0" y="254"/>
                  </a:cxn>
                  <a:cxn ang="0">
                    <a:pos x="334" y="492"/>
                  </a:cxn>
                  <a:cxn ang="0">
                    <a:pos x="346" y="2"/>
                  </a:cxn>
                </a:cxnLst>
                <a:rect l="0" t="0" r="r" b="b"/>
                <a:pathLst>
                  <a:path w="346" h="492">
                    <a:moveTo>
                      <a:pt x="346" y="2"/>
                    </a:moveTo>
                    <a:lnTo>
                      <a:pt x="342" y="0"/>
                    </a:lnTo>
                    <a:lnTo>
                      <a:pt x="0" y="252"/>
                    </a:lnTo>
                    <a:lnTo>
                      <a:pt x="0" y="254"/>
                    </a:lnTo>
                    <a:lnTo>
                      <a:pt x="334" y="492"/>
                    </a:lnTo>
                    <a:lnTo>
                      <a:pt x="346" y="2"/>
                    </a:lnTo>
                    <a:close/>
                  </a:path>
                </a:pathLst>
              </a:custGeom>
              <a:solidFill>
                <a:srgbClr val="88569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12" name="Freeform 867"/>
              <p:cNvSpPr/>
              <p:nvPr/>
            </p:nvSpPr>
            <p:spPr bwMode="auto">
              <a:xfrm>
                <a:off x="1728788" y="3606800"/>
                <a:ext cx="374650" cy="403225"/>
              </a:xfrm>
              <a:custGeom>
                <a:avLst/>
                <a:gdLst/>
                <a:ahLst/>
                <a:cxnLst>
                  <a:cxn ang="0">
                    <a:pos x="0" y="254"/>
                  </a:cxn>
                  <a:cxn ang="0">
                    <a:pos x="236" y="130"/>
                  </a:cxn>
                  <a:cxn ang="0">
                    <a:pos x="46" y="0"/>
                  </a:cxn>
                  <a:cxn ang="0">
                    <a:pos x="0" y="254"/>
                  </a:cxn>
                </a:cxnLst>
                <a:rect l="0" t="0" r="r" b="b"/>
                <a:pathLst>
                  <a:path w="236" h="254">
                    <a:moveTo>
                      <a:pt x="0" y="254"/>
                    </a:moveTo>
                    <a:lnTo>
                      <a:pt x="236" y="130"/>
                    </a:lnTo>
                    <a:lnTo>
                      <a:pt x="46" y="0"/>
                    </a:lnTo>
                    <a:lnTo>
                      <a:pt x="0" y="254"/>
                    </a:lnTo>
                    <a:close/>
                  </a:path>
                </a:pathLst>
              </a:custGeom>
              <a:solidFill>
                <a:srgbClr val="884C90"/>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13" name="Freeform 868"/>
              <p:cNvSpPr/>
              <p:nvPr/>
            </p:nvSpPr>
            <p:spPr bwMode="auto">
              <a:xfrm>
                <a:off x="1824038" y="3495675"/>
                <a:ext cx="171450" cy="180975"/>
              </a:xfrm>
              <a:custGeom>
                <a:avLst/>
                <a:gdLst/>
                <a:ahLst/>
                <a:cxnLst>
                  <a:cxn ang="0">
                    <a:pos x="56" y="0"/>
                  </a:cxn>
                  <a:cxn ang="0">
                    <a:pos x="56" y="0"/>
                  </a:cxn>
                  <a:cxn ang="0">
                    <a:pos x="28" y="40"/>
                  </a:cxn>
                  <a:cxn ang="0">
                    <a:pos x="0" y="82"/>
                  </a:cxn>
                  <a:cxn ang="0">
                    <a:pos x="50" y="114"/>
                  </a:cxn>
                  <a:cxn ang="0">
                    <a:pos x="108" y="38"/>
                  </a:cxn>
                  <a:cxn ang="0">
                    <a:pos x="56" y="0"/>
                  </a:cxn>
                </a:cxnLst>
                <a:rect l="0" t="0" r="r" b="b"/>
                <a:pathLst>
                  <a:path w="108" h="114">
                    <a:moveTo>
                      <a:pt x="56" y="0"/>
                    </a:moveTo>
                    <a:lnTo>
                      <a:pt x="56" y="0"/>
                    </a:lnTo>
                    <a:lnTo>
                      <a:pt x="28" y="40"/>
                    </a:lnTo>
                    <a:lnTo>
                      <a:pt x="0" y="82"/>
                    </a:lnTo>
                    <a:lnTo>
                      <a:pt x="50" y="114"/>
                    </a:lnTo>
                    <a:lnTo>
                      <a:pt x="108" y="38"/>
                    </a:lnTo>
                    <a:lnTo>
                      <a:pt x="56" y="0"/>
                    </a:lnTo>
                    <a:close/>
                  </a:path>
                </a:pathLst>
              </a:custGeom>
              <a:solidFill>
                <a:srgbClr val="DC623D"/>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14" name="Freeform 869"/>
              <p:cNvSpPr/>
              <p:nvPr/>
            </p:nvSpPr>
            <p:spPr bwMode="auto">
              <a:xfrm>
                <a:off x="1903413" y="3556000"/>
                <a:ext cx="184150" cy="177800"/>
              </a:xfrm>
              <a:custGeom>
                <a:avLst/>
                <a:gdLst/>
                <a:ahLst/>
                <a:cxnLst>
                  <a:cxn ang="0">
                    <a:pos x="58" y="0"/>
                  </a:cxn>
                  <a:cxn ang="0">
                    <a:pos x="0" y="76"/>
                  </a:cxn>
                  <a:cxn ang="0">
                    <a:pos x="52" y="112"/>
                  </a:cxn>
                  <a:cxn ang="0">
                    <a:pos x="116" y="42"/>
                  </a:cxn>
                  <a:cxn ang="0">
                    <a:pos x="58" y="0"/>
                  </a:cxn>
                </a:cxnLst>
                <a:rect l="0" t="0" r="r" b="b"/>
                <a:pathLst>
                  <a:path w="116" h="112">
                    <a:moveTo>
                      <a:pt x="58" y="0"/>
                    </a:moveTo>
                    <a:lnTo>
                      <a:pt x="0" y="76"/>
                    </a:lnTo>
                    <a:lnTo>
                      <a:pt x="52" y="112"/>
                    </a:lnTo>
                    <a:lnTo>
                      <a:pt x="116" y="42"/>
                    </a:lnTo>
                    <a:lnTo>
                      <a:pt x="58" y="0"/>
                    </a:lnTo>
                    <a:close/>
                  </a:path>
                </a:pathLst>
              </a:custGeom>
              <a:solidFill>
                <a:srgbClr val="A7B13D"/>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15" name="Freeform 870"/>
              <p:cNvSpPr/>
              <p:nvPr/>
            </p:nvSpPr>
            <p:spPr bwMode="auto">
              <a:xfrm>
                <a:off x="1985963" y="3622675"/>
                <a:ext cx="177800" cy="155575"/>
              </a:xfrm>
              <a:custGeom>
                <a:avLst/>
                <a:gdLst/>
                <a:ahLst/>
                <a:cxnLst>
                  <a:cxn ang="0">
                    <a:pos x="64" y="0"/>
                  </a:cxn>
                  <a:cxn ang="0">
                    <a:pos x="0" y="70"/>
                  </a:cxn>
                  <a:cxn ang="0">
                    <a:pos x="42" y="98"/>
                  </a:cxn>
                  <a:cxn ang="0">
                    <a:pos x="42" y="98"/>
                  </a:cxn>
                  <a:cxn ang="0">
                    <a:pos x="76" y="66"/>
                  </a:cxn>
                  <a:cxn ang="0">
                    <a:pos x="112" y="36"/>
                  </a:cxn>
                  <a:cxn ang="0">
                    <a:pos x="64" y="0"/>
                  </a:cxn>
                </a:cxnLst>
                <a:rect l="0" t="0" r="r" b="b"/>
                <a:pathLst>
                  <a:path w="112" h="98">
                    <a:moveTo>
                      <a:pt x="64" y="0"/>
                    </a:moveTo>
                    <a:lnTo>
                      <a:pt x="0" y="70"/>
                    </a:lnTo>
                    <a:lnTo>
                      <a:pt x="42" y="98"/>
                    </a:lnTo>
                    <a:lnTo>
                      <a:pt x="42" y="98"/>
                    </a:lnTo>
                    <a:lnTo>
                      <a:pt x="76" y="66"/>
                    </a:lnTo>
                    <a:lnTo>
                      <a:pt x="112" y="36"/>
                    </a:lnTo>
                    <a:lnTo>
                      <a:pt x="64" y="0"/>
                    </a:lnTo>
                    <a:close/>
                  </a:path>
                </a:pathLst>
              </a:custGeom>
              <a:solidFill>
                <a:srgbClr val="DC623D"/>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16" name="Freeform 871"/>
              <p:cNvSpPr/>
              <p:nvPr/>
            </p:nvSpPr>
            <p:spPr bwMode="auto">
              <a:xfrm>
                <a:off x="2052638" y="3679825"/>
                <a:ext cx="190500" cy="133350"/>
              </a:xfrm>
              <a:custGeom>
                <a:avLst/>
                <a:gdLst/>
                <a:ahLst/>
                <a:cxnLst>
                  <a:cxn ang="0">
                    <a:pos x="120" y="38"/>
                  </a:cxn>
                  <a:cxn ang="0">
                    <a:pos x="70" y="0"/>
                  </a:cxn>
                  <a:cxn ang="0">
                    <a:pos x="70" y="0"/>
                  </a:cxn>
                  <a:cxn ang="0">
                    <a:pos x="34" y="30"/>
                  </a:cxn>
                  <a:cxn ang="0">
                    <a:pos x="0" y="62"/>
                  </a:cxn>
                  <a:cxn ang="0">
                    <a:pos x="32" y="84"/>
                  </a:cxn>
                  <a:cxn ang="0">
                    <a:pos x="120" y="38"/>
                  </a:cxn>
                </a:cxnLst>
                <a:rect l="0" t="0" r="r" b="b"/>
                <a:pathLst>
                  <a:path w="120" h="84">
                    <a:moveTo>
                      <a:pt x="120" y="38"/>
                    </a:moveTo>
                    <a:lnTo>
                      <a:pt x="70" y="0"/>
                    </a:lnTo>
                    <a:lnTo>
                      <a:pt x="70" y="0"/>
                    </a:lnTo>
                    <a:lnTo>
                      <a:pt x="34" y="30"/>
                    </a:lnTo>
                    <a:lnTo>
                      <a:pt x="0" y="62"/>
                    </a:lnTo>
                    <a:lnTo>
                      <a:pt x="32" y="84"/>
                    </a:lnTo>
                    <a:lnTo>
                      <a:pt x="120" y="38"/>
                    </a:lnTo>
                    <a:close/>
                  </a:path>
                </a:pathLst>
              </a:custGeom>
              <a:solidFill>
                <a:srgbClr val="A7B13D"/>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17" name="Freeform 872"/>
              <p:cNvSpPr/>
              <p:nvPr/>
            </p:nvSpPr>
            <p:spPr bwMode="auto">
              <a:xfrm>
                <a:off x="1801813" y="3435350"/>
                <a:ext cx="111125" cy="190500"/>
              </a:xfrm>
              <a:custGeom>
                <a:avLst/>
                <a:gdLst/>
                <a:ahLst/>
                <a:cxnLst>
                  <a:cxn ang="0">
                    <a:pos x="18" y="0"/>
                  </a:cxn>
                  <a:cxn ang="0">
                    <a:pos x="0" y="108"/>
                  </a:cxn>
                  <a:cxn ang="0">
                    <a:pos x="14" y="120"/>
                  </a:cxn>
                  <a:cxn ang="0">
                    <a:pos x="14" y="120"/>
                  </a:cxn>
                  <a:cxn ang="0">
                    <a:pos x="42" y="78"/>
                  </a:cxn>
                  <a:cxn ang="0">
                    <a:pos x="70" y="38"/>
                  </a:cxn>
                  <a:cxn ang="0">
                    <a:pos x="18" y="0"/>
                  </a:cxn>
                </a:cxnLst>
                <a:rect l="0" t="0" r="r" b="b"/>
                <a:pathLst>
                  <a:path w="70" h="120">
                    <a:moveTo>
                      <a:pt x="18" y="0"/>
                    </a:moveTo>
                    <a:lnTo>
                      <a:pt x="0" y="108"/>
                    </a:lnTo>
                    <a:lnTo>
                      <a:pt x="14" y="120"/>
                    </a:lnTo>
                    <a:lnTo>
                      <a:pt x="14" y="120"/>
                    </a:lnTo>
                    <a:lnTo>
                      <a:pt x="42" y="78"/>
                    </a:lnTo>
                    <a:lnTo>
                      <a:pt x="70" y="38"/>
                    </a:lnTo>
                    <a:lnTo>
                      <a:pt x="18" y="0"/>
                    </a:lnTo>
                    <a:close/>
                  </a:path>
                </a:pathLst>
              </a:custGeom>
              <a:solidFill>
                <a:srgbClr val="A7B13D"/>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18" name="Freeform 873"/>
              <p:cNvSpPr/>
              <p:nvPr/>
            </p:nvSpPr>
            <p:spPr bwMode="auto">
              <a:xfrm>
                <a:off x="2497138" y="2952750"/>
                <a:ext cx="120650" cy="825500"/>
              </a:xfrm>
              <a:custGeom>
                <a:avLst/>
                <a:gdLst/>
                <a:ahLst/>
                <a:cxnLst>
                  <a:cxn ang="0">
                    <a:pos x="2" y="0"/>
                  </a:cxn>
                  <a:cxn ang="0">
                    <a:pos x="0" y="480"/>
                  </a:cxn>
                  <a:cxn ang="0">
                    <a:pos x="76" y="520"/>
                  </a:cxn>
                  <a:cxn ang="0">
                    <a:pos x="70" y="50"/>
                  </a:cxn>
                  <a:cxn ang="0">
                    <a:pos x="2" y="0"/>
                  </a:cxn>
                </a:cxnLst>
                <a:rect l="0" t="0" r="r" b="b"/>
                <a:pathLst>
                  <a:path w="76" h="520">
                    <a:moveTo>
                      <a:pt x="2" y="0"/>
                    </a:moveTo>
                    <a:lnTo>
                      <a:pt x="0" y="480"/>
                    </a:lnTo>
                    <a:lnTo>
                      <a:pt x="76" y="520"/>
                    </a:lnTo>
                    <a:lnTo>
                      <a:pt x="70" y="50"/>
                    </a:lnTo>
                    <a:lnTo>
                      <a:pt x="2" y="0"/>
                    </a:lnTo>
                    <a:close/>
                  </a:path>
                </a:pathLst>
              </a:custGeom>
              <a:solidFill>
                <a:srgbClr val="4CA29D"/>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19" name="Freeform 874"/>
              <p:cNvSpPr/>
              <p:nvPr/>
            </p:nvSpPr>
            <p:spPr bwMode="auto">
              <a:xfrm>
                <a:off x="2608263" y="3032125"/>
                <a:ext cx="41275" cy="57150"/>
              </a:xfrm>
              <a:custGeom>
                <a:avLst/>
                <a:gdLst/>
                <a:ahLst/>
                <a:cxnLst>
                  <a:cxn ang="0">
                    <a:pos x="26" y="16"/>
                  </a:cxn>
                  <a:cxn ang="0">
                    <a:pos x="0" y="0"/>
                  </a:cxn>
                  <a:cxn ang="0">
                    <a:pos x="0" y="36"/>
                  </a:cxn>
                  <a:cxn ang="0">
                    <a:pos x="26" y="16"/>
                  </a:cxn>
                </a:cxnLst>
                <a:rect l="0" t="0" r="r" b="b"/>
                <a:pathLst>
                  <a:path w="26" h="36">
                    <a:moveTo>
                      <a:pt x="26" y="16"/>
                    </a:moveTo>
                    <a:lnTo>
                      <a:pt x="0" y="0"/>
                    </a:lnTo>
                    <a:lnTo>
                      <a:pt x="0" y="36"/>
                    </a:lnTo>
                    <a:lnTo>
                      <a:pt x="26" y="16"/>
                    </a:lnTo>
                    <a:close/>
                  </a:path>
                </a:pathLst>
              </a:custGeom>
              <a:solidFill>
                <a:srgbClr val="F05D95"/>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20" name="Freeform 875"/>
              <p:cNvSpPr/>
              <p:nvPr/>
            </p:nvSpPr>
            <p:spPr bwMode="auto">
              <a:xfrm>
                <a:off x="2608263" y="3057525"/>
                <a:ext cx="73025" cy="73025"/>
              </a:xfrm>
              <a:custGeom>
                <a:avLst/>
                <a:gdLst/>
                <a:ahLst/>
                <a:cxnLst>
                  <a:cxn ang="0">
                    <a:pos x="46" y="16"/>
                  </a:cxn>
                  <a:cxn ang="0">
                    <a:pos x="26" y="0"/>
                  </a:cxn>
                  <a:cxn ang="0">
                    <a:pos x="0" y="20"/>
                  </a:cxn>
                  <a:cxn ang="0">
                    <a:pos x="2" y="46"/>
                  </a:cxn>
                  <a:cxn ang="0">
                    <a:pos x="46" y="16"/>
                  </a:cxn>
                </a:cxnLst>
                <a:rect l="0" t="0" r="r" b="b"/>
                <a:pathLst>
                  <a:path w="46" h="46">
                    <a:moveTo>
                      <a:pt x="46" y="16"/>
                    </a:moveTo>
                    <a:lnTo>
                      <a:pt x="26" y="0"/>
                    </a:lnTo>
                    <a:lnTo>
                      <a:pt x="0" y="20"/>
                    </a:lnTo>
                    <a:lnTo>
                      <a:pt x="2" y="46"/>
                    </a:lnTo>
                    <a:lnTo>
                      <a:pt x="46" y="16"/>
                    </a:lnTo>
                    <a:close/>
                  </a:path>
                </a:pathLst>
              </a:custGeom>
              <a:solidFill>
                <a:srgbClr val="8B2D3F"/>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21" name="Freeform 876"/>
              <p:cNvSpPr/>
              <p:nvPr/>
            </p:nvSpPr>
            <p:spPr bwMode="auto">
              <a:xfrm>
                <a:off x="2611438" y="3108325"/>
                <a:ext cx="142875" cy="127000"/>
              </a:xfrm>
              <a:custGeom>
                <a:avLst/>
                <a:gdLst/>
                <a:ahLst/>
                <a:cxnLst>
                  <a:cxn ang="0">
                    <a:pos x="90" y="16"/>
                  </a:cxn>
                  <a:cxn ang="0">
                    <a:pos x="66" y="0"/>
                  </a:cxn>
                  <a:cxn ang="0">
                    <a:pos x="0" y="48"/>
                  </a:cxn>
                  <a:cxn ang="0">
                    <a:pos x="0" y="80"/>
                  </a:cxn>
                  <a:cxn ang="0">
                    <a:pos x="90" y="16"/>
                  </a:cxn>
                </a:cxnLst>
                <a:rect l="0" t="0" r="r" b="b"/>
                <a:pathLst>
                  <a:path w="90" h="80">
                    <a:moveTo>
                      <a:pt x="90" y="16"/>
                    </a:moveTo>
                    <a:lnTo>
                      <a:pt x="66" y="0"/>
                    </a:lnTo>
                    <a:lnTo>
                      <a:pt x="0" y="48"/>
                    </a:lnTo>
                    <a:lnTo>
                      <a:pt x="0" y="80"/>
                    </a:lnTo>
                    <a:lnTo>
                      <a:pt x="90" y="16"/>
                    </a:lnTo>
                    <a:close/>
                  </a:path>
                </a:pathLst>
              </a:custGeom>
              <a:solidFill>
                <a:srgbClr val="8B2D3F"/>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22" name="Freeform 877"/>
              <p:cNvSpPr/>
              <p:nvPr/>
            </p:nvSpPr>
            <p:spPr bwMode="auto">
              <a:xfrm>
                <a:off x="2611438" y="3133725"/>
                <a:ext cx="180975" cy="161925"/>
              </a:xfrm>
              <a:custGeom>
                <a:avLst/>
                <a:gdLst/>
                <a:ahLst/>
                <a:cxnLst>
                  <a:cxn ang="0">
                    <a:pos x="114" y="18"/>
                  </a:cxn>
                  <a:cxn ang="0">
                    <a:pos x="90" y="0"/>
                  </a:cxn>
                  <a:cxn ang="0">
                    <a:pos x="0" y="64"/>
                  </a:cxn>
                  <a:cxn ang="0">
                    <a:pos x="0" y="102"/>
                  </a:cxn>
                  <a:cxn ang="0">
                    <a:pos x="114" y="18"/>
                  </a:cxn>
                </a:cxnLst>
                <a:rect l="0" t="0" r="r" b="b"/>
                <a:pathLst>
                  <a:path w="114" h="102">
                    <a:moveTo>
                      <a:pt x="114" y="18"/>
                    </a:moveTo>
                    <a:lnTo>
                      <a:pt x="90" y="0"/>
                    </a:lnTo>
                    <a:lnTo>
                      <a:pt x="0" y="64"/>
                    </a:lnTo>
                    <a:lnTo>
                      <a:pt x="0" y="102"/>
                    </a:lnTo>
                    <a:lnTo>
                      <a:pt x="114" y="18"/>
                    </a:lnTo>
                    <a:close/>
                  </a:path>
                </a:pathLst>
              </a:custGeom>
              <a:solidFill>
                <a:srgbClr val="F05D95"/>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23" name="Freeform 878"/>
              <p:cNvSpPr/>
              <p:nvPr/>
            </p:nvSpPr>
            <p:spPr bwMode="auto">
              <a:xfrm>
                <a:off x="2611438" y="3162300"/>
                <a:ext cx="212725" cy="187325"/>
              </a:xfrm>
              <a:custGeom>
                <a:avLst/>
                <a:gdLst/>
                <a:ahLst/>
                <a:cxnLst>
                  <a:cxn ang="0">
                    <a:pos x="134" y="14"/>
                  </a:cxn>
                  <a:cxn ang="0">
                    <a:pos x="114" y="0"/>
                  </a:cxn>
                  <a:cxn ang="0">
                    <a:pos x="0" y="84"/>
                  </a:cxn>
                  <a:cxn ang="0">
                    <a:pos x="0" y="118"/>
                  </a:cxn>
                  <a:cxn ang="0">
                    <a:pos x="134" y="14"/>
                  </a:cxn>
                </a:cxnLst>
                <a:rect l="0" t="0" r="r" b="b"/>
                <a:pathLst>
                  <a:path w="134" h="118">
                    <a:moveTo>
                      <a:pt x="134" y="14"/>
                    </a:moveTo>
                    <a:lnTo>
                      <a:pt x="114" y="0"/>
                    </a:lnTo>
                    <a:lnTo>
                      <a:pt x="0" y="84"/>
                    </a:lnTo>
                    <a:lnTo>
                      <a:pt x="0" y="118"/>
                    </a:lnTo>
                    <a:lnTo>
                      <a:pt x="134" y="14"/>
                    </a:lnTo>
                    <a:close/>
                  </a:path>
                </a:pathLst>
              </a:custGeom>
              <a:solidFill>
                <a:srgbClr val="8B2D3F"/>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24" name="Freeform 879"/>
              <p:cNvSpPr/>
              <p:nvPr/>
            </p:nvSpPr>
            <p:spPr bwMode="auto">
              <a:xfrm>
                <a:off x="2611438" y="3184525"/>
                <a:ext cx="244475" cy="212725"/>
              </a:xfrm>
              <a:custGeom>
                <a:avLst/>
                <a:gdLst/>
                <a:ahLst/>
                <a:cxnLst>
                  <a:cxn ang="0">
                    <a:pos x="154" y="14"/>
                  </a:cxn>
                  <a:cxn ang="0">
                    <a:pos x="134" y="0"/>
                  </a:cxn>
                  <a:cxn ang="0">
                    <a:pos x="0" y="104"/>
                  </a:cxn>
                  <a:cxn ang="0">
                    <a:pos x="0" y="134"/>
                  </a:cxn>
                  <a:cxn ang="0">
                    <a:pos x="154" y="14"/>
                  </a:cxn>
                </a:cxnLst>
                <a:rect l="0" t="0" r="r" b="b"/>
                <a:pathLst>
                  <a:path w="154" h="134">
                    <a:moveTo>
                      <a:pt x="154" y="14"/>
                    </a:moveTo>
                    <a:lnTo>
                      <a:pt x="134" y="0"/>
                    </a:lnTo>
                    <a:lnTo>
                      <a:pt x="0" y="104"/>
                    </a:lnTo>
                    <a:lnTo>
                      <a:pt x="0" y="134"/>
                    </a:lnTo>
                    <a:lnTo>
                      <a:pt x="154" y="14"/>
                    </a:lnTo>
                    <a:close/>
                  </a:path>
                </a:pathLst>
              </a:custGeom>
              <a:solidFill>
                <a:srgbClr val="F05D95"/>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25" name="Freeform 880"/>
              <p:cNvSpPr/>
              <p:nvPr/>
            </p:nvSpPr>
            <p:spPr bwMode="auto">
              <a:xfrm>
                <a:off x="2611438" y="3206750"/>
                <a:ext cx="282575" cy="244475"/>
              </a:xfrm>
              <a:custGeom>
                <a:avLst/>
                <a:gdLst/>
                <a:ahLst/>
                <a:cxnLst>
                  <a:cxn ang="0">
                    <a:pos x="178" y="16"/>
                  </a:cxn>
                  <a:cxn ang="0">
                    <a:pos x="154" y="0"/>
                  </a:cxn>
                  <a:cxn ang="0">
                    <a:pos x="0" y="120"/>
                  </a:cxn>
                  <a:cxn ang="0">
                    <a:pos x="2" y="154"/>
                  </a:cxn>
                  <a:cxn ang="0">
                    <a:pos x="178" y="16"/>
                  </a:cxn>
                </a:cxnLst>
                <a:rect l="0" t="0" r="r" b="b"/>
                <a:pathLst>
                  <a:path w="178" h="154">
                    <a:moveTo>
                      <a:pt x="178" y="16"/>
                    </a:moveTo>
                    <a:lnTo>
                      <a:pt x="154" y="0"/>
                    </a:lnTo>
                    <a:lnTo>
                      <a:pt x="0" y="120"/>
                    </a:lnTo>
                    <a:lnTo>
                      <a:pt x="2" y="154"/>
                    </a:lnTo>
                    <a:lnTo>
                      <a:pt x="178" y="16"/>
                    </a:lnTo>
                    <a:close/>
                  </a:path>
                </a:pathLst>
              </a:custGeom>
              <a:solidFill>
                <a:srgbClr val="8B2D3F"/>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26" name="Freeform 881"/>
              <p:cNvSpPr/>
              <p:nvPr/>
            </p:nvSpPr>
            <p:spPr bwMode="auto">
              <a:xfrm>
                <a:off x="2614613" y="3232150"/>
                <a:ext cx="307975" cy="266700"/>
              </a:xfrm>
              <a:custGeom>
                <a:avLst/>
                <a:gdLst/>
                <a:ahLst/>
                <a:cxnLst>
                  <a:cxn ang="0">
                    <a:pos x="194" y="14"/>
                  </a:cxn>
                  <a:cxn ang="0">
                    <a:pos x="176" y="0"/>
                  </a:cxn>
                  <a:cxn ang="0">
                    <a:pos x="0" y="138"/>
                  </a:cxn>
                  <a:cxn ang="0">
                    <a:pos x="0" y="168"/>
                  </a:cxn>
                  <a:cxn ang="0">
                    <a:pos x="194" y="14"/>
                  </a:cxn>
                </a:cxnLst>
                <a:rect l="0" t="0" r="r" b="b"/>
                <a:pathLst>
                  <a:path w="194" h="168">
                    <a:moveTo>
                      <a:pt x="194" y="14"/>
                    </a:moveTo>
                    <a:lnTo>
                      <a:pt x="176" y="0"/>
                    </a:lnTo>
                    <a:lnTo>
                      <a:pt x="0" y="138"/>
                    </a:lnTo>
                    <a:lnTo>
                      <a:pt x="0" y="168"/>
                    </a:lnTo>
                    <a:lnTo>
                      <a:pt x="194" y="14"/>
                    </a:lnTo>
                    <a:close/>
                  </a:path>
                </a:pathLst>
              </a:custGeom>
              <a:solidFill>
                <a:srgbClr val="F05D95"/>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27" name="Freeform 882"/>
              <p:cNvSpPr/>
              <p:nvPr/>
            </p:nvSpPr>
            <p:spPr bwMode="auto">
              <a:xfrm>
                <a:off x="2614613" y="3254375"/>
                <a:ext cx="320675" cy="295275"/>
              </a:xfrm>
              <a:custGeom>
                <a:avLst/>
                <a:gdLst/>
                <a:ahLst/>
                <a:cxnLst>
                  <a:cxn ang="0">
                    <a:pos x="196" y="10"/>
                  </a:cxn>
                  <a:cxn ang="0">
                    <a:pos x="202" y="6"/>
                  </a:cxn>
                  <a:cxn ang="0">
                    <a:pos x="194" y="0"/>
                  </a:cxn>
                  <a:cxn ang="0">
                    <a:pos x="0" y="154"/>
                  </a:cxn>
                  <a:cxn ang="0">
                    <a:pos x="0" y="186"/>
                  </a:cxn>
                  <a:cxn ang="0">
                    <a:pos x="200" y="34"/>
                  </a:cxn>
                  <a:cxn ang="0">
                    <a:pos x="196" y="10"/>
                  </a:cxn>
                </a:cxnLst>
                <a:rect l="0" t="0" r="r" b="b"/>
                <a:pathLst>
                  <a:path w="202" h="186">
                    <a:moveTo>
                      <a:pt x="196" y="10"/>
                    </a:moveTo>
                    <a:lnTo>
                      <a:pt x="202" y="6"/>
                    </a:lnTo>
                    <a:lnTo>
                      <a:pt x="194" y="0"/>
                    </a:lnTo>
                    <a:lnTo>
                      <a:pt x="0" y="154"/>
                    </a:lnTo>
                    <a:lnTo>
                      <a:pt x="0" y="186"/>
                    </a:lnTo>
                    <a:lnTo>
                      <a:pt x="200" y="34"/>
                    </a:lnTo>
                    <a:lnTo>
                      <a:pt x="196" y="10"/>
                    </a:lnTo>
                    <a:close/>
                  </a:path>
                </a:pathLst>
              </a:custGeom>
              <a:solidFill>
                <a:srgbClr val="8B2D3F"/>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28" name="Freeform 883"/>
              <p:cNvSpPr/>
              <p:nvPr/>
            </p:nvSpPr>
            <p:spPr bwMode="auto">
              <a:xfrm>
                <a:off x="2614613" y="3308350"/>
                <a:ext cx="327025" cy="288925"/>
              </a:xfrm>
              <a:custGeom>
                <a:avLst/>
                <a:gdLst/>
                <a:ahLst/>
                <a:cxnLst>
                  <a:cxn ang="0">
                    <a:pos x="200" y="0"/>
                  </a:cxn>
                  <a:cxn ang="0">
                    <a:pos x="0" y="152"/>
                  </a:cxn>
                  <a:cxn ang="0">
                    <a:pos x="0" y="182"/>
                  </a:cxn>
                  <a:cxn ang="0">
                    <a:pos x="206" y="30"/>
                  </a:cxn>
                  <a:cxn ang="0">
                    <a:pos x="200" y="0"/>
                  </a:cxn>
                </a:cxnLst>
                <a:rect l="0" t="0" r="r" b="b"/>
                <a:pathLst>
                  <a:path w="206" h="182">
                    <a:moveTo>
                      <a:pt x="200" y="0"/>
                    </a:moveTo>
                    <a:lnTo>
                      <a:pt x="0" y="152"/>
                    </a:lnTo>
                    <a:lnTo>
                      <a:pt x="0" y="182"/>
                    </a:lnTo>
                    <a:lnTo>
                      <a:pt x="206" y="30"/>
                    </a:lnTo>
                    <a:lnTo>
                      <a:pt x="200" y="0"/>
                    </a:lnTo>
                    <a:close/>
                  </a:path>
                </a:pathLst>
              </a:custGeom>
              <a:solidFill>
                <a:srgbClr val="F05D95"/>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29" name="Freeform 884"/>
              <p:cNvSpPr/>
              <p:nvPr/>
            </p:nvSpPr>
            <p:spPr bwMode="auto">
              <a:xfrm>
                <a:off x="2614613" y="3355975"/>
                <a:ext cx="333375" cy="279400"/>
              </a:xfrm>
              <a:custGeom>
                <a:avLst/>
                <a:gdLst/>
                <a:ahLst/>
                <a:cxnLst>
                  <a:cxn ang="0">
                    <a:pos x="206" y="0"/>
                  </a:cxn>
                  <a:cxn ang="0">
                    <a:pos x="0" y="152"/>
                  </a:cxn>
                  <a:cxn ang="0">
                    <a:pos x="0" y="176"/>
                  </a:cxn>
                  <a:cxn ang="0">
                    <a:pos x="210" y="26"/>
                  </a:cxn>
                  <a:cxn ang="0">
                    <a:pos x="206" y="0"/>
                  </a:cxn>
                </a:cxnLst>
                <a:rect l="0" t="0" r="r" b="b"/>
                <a:pathLst>
                  <a:path w="210" h="176">
                    <a:moveTo>
                      <a:pt x="206" y="0"/>
                    </a:moveTo>
                    <a:lnTo>
                      <a:pt x="0" y="152"/>
                    </a:lnTo>
                    <a:lnTo>
                      <a:pt x="0" y="176"/>
                    </a:lnTo>
                    <a:lnTo>
                      <a:pt x="210" y="26"/>
                    </a:lnTo>
                    <a:lnTo>
                      <a:pt x="206" y="0"/>
                    </a:lnTo>
                    <a:close/>
                  </a:path>
                </a:pathLst>
              </a:custGeom>
              <a:solidFill>
                <a:srgbClr val="8B2D3F"/>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30" name="Freeform 885"/>
              <p:cNvSpPr/>
              <p:nvPr/>
            </p:nvSpPr>
            <p:spPr bwMode="auto">
              <a:xfrm>
                <a:off x="2617788" y="3441700"/>
                <a:ext cx="346075" cy="288925"/>
              </a:xfrm>
              <a:custGeom>
                <a:avLst/>
                <a:gdLst/>
                <a:ahLst/>
                <a:cxnLst>
                  <a:cxn ang="0">
                    <a:pos x="214" y="0"/>
                  </a:cxn>
                  <a:cxn ang="0">
                    <a:pos x="0" y="156"/>
                  </a:cxn>
                  <a:cxn ang="0">
                    <a:pos x="0" y="182"/>
                  </a:cxn>
                  <a:cxn ang="0">
                    <a:pos x="218" y="30"/>
                  </a:cxn>
                  <a:cxn ang="0">
                    <a:pos x="214" y="0"/>
                  </a:cxn>
                </a:cxnLst>
                <a:rect l="0" t="0" r="r" b="b"/>
                <a:pathLst>
                  <a:path w="218" h="182">
                    <a:moveTo>
                      <a:pt x="214" y="0"/>
                    </a:moveTo>
                    <a:lnTo>
                      <a:pt x="0" y="156"/>
                    </a:lnTo>
                    <a:lnTo>
                      <a:pt x="0" y="182"/>
                    </a:lnTo>
                    <a:lnTo>
                      <a:pt x="218" y="30"/>
                    </a:lnTo>
                    <a:lnTo>
                      <a:pt x="214" y="0"/>
                    </a:lnTo>
                    <a:close/>
                  </a:path>
                </a:pathLst>
              </a:custGeom>
              <a:solidFill>
                <a:srgbClr val="8B2D3F"/>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31" name="Freeform 886"/>
              <p:cNvSpPr/>
              <p:nvPr/>
            </p:nvSpPr>
            <p:spPr bwMode="auto">
              <a:xfrm>
                <a:off x="2617788" y="3489325"/>
                <a:ext cx="352425" cy="282575"/>
              </a:xfrm>
              <a:custGeom>
                <a:avLst/>
                <a:gdLst/>
                <a:ahLst/>
                <a:cxnLst>
                  <a:cxn ang="0">
                    <a:pos x="218" y="0"/>
                  </a:cxn>
                  <a:cxn ang="0">
                    <a:pos x="0" y="152"/>
                  </a:cxn>
                  <a:cxn ang="0">
                    <a:pos x="0" y="178"/>
                  </a:cxn>
                  <a:cxn ang="0">
                    <a:pos x="222" y="24"/>
                  </a:cxn>
                  <a:cxn ang="0">
                    <a:pos x="218" y="0"/>
                  </a:cxn>
                </a:cxnLst>
                <a:rect l="0" t="0" r="r" b="b"/>
                <a:pathLst>
                  <a:path w="222" h="178">
                    <a:moveTo>
                      <a:pt x="218" y="0"/>
                    </a:moveTo>
                    <a:lnTo>
                      <a:pt x="0" y="152"/>
                    </a:lnTo>
                    <a:lnTo>
                      <a:pt x="0" y="178"/>
                    </a:lnTo>
                    <a:lnTo>
                      <a:pt x="222" y="24"/>
                    </a:lnTo>
                    <a:lnTo>
                      <a:pt x="218" y="0"/>
                    </a:lnTo>
                    <a:close/>
                  </a:path>
                </a:pathLst>
              </a:custGeom>
              <a:solidFill>
                <a:srgbClr val="F05D95"/>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32" name="Freeform 887"/>
              <p:cNvSpPr/>
              <p:nvPr/>
            </p:nvSpPr>
            <p:spPr bwMode="auto">
              <a:xfrm>
                <a:off x="2617788" y="3527425"/>
                <a:ext cx="361950" cy="269875"/>
              </a:xfrm>
              <a:custGeom>
                <a:avLst/>
                <a:gdLst/>
                <a:ahLst/>
                <a:cxnLst>
                  <a:cxn ang="0">
                    <a:pos x="222" y="0"/>
                  </a:cxn>
                  <a:cxn ang="0">
                    <a:pos x="0" y="154"/>
                  </a:cxn>
                  <a:cxn ang="0">
                    <a:pos x="0" y="158"/>
                  </a:cxn>
                  <a:cxn ang="0">
                    <a:pos x="22" y="170"/>
                  </a:cxn>
                  <a:cxn ang="0">
                    <a:pos x="228" y="28"/>
                  </a:cxn>
                  <a:cxn ang="0">
                    <a:pos x="222" y="0"/>
                  </a:cxn>
                </a:cxnLst>
                <a:rect l="0" t="0" r="r" b="b"/>
                <a:pathLst>
                  <a:path w="228" h="170">
                    <a:moveTo>
                      <a:pt x="222" y="0"/>
                    </a:moveTo>
                    <a:lnTo>
                      <a:pt x="0" y="154"/>
                    </a:lnTo>
                    <a:lnTo>
                      <a:pt x="0" y="158"/>
                    </a:lnTo>
                    <a:lnTo>
                      <a:pt x="22" y="170"/>
                    </a:lnTo>
                    <a:lnTo>
                      <a:pt x="228" y="28"/>
                    </a:lnTo>
                    <a:lnTo>
                      <a:pt x="222" y="0"/>
                    </a:lnTo>
                    <a:close/>
                  </a:path>
                </a:pathLst>
              </a:custGeom>
              <a:solidFill>
                <a:srgbClr val="8B2D3F"/>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33" name="Freeform 888"/>
              <p:cNvSpPr/>
              <p:nvPr/>
            </p:nvSpPr>
            <p:spPr bwMode="auto">
              <a:xfrm>
                <a:off x="2652713" y="3571875"/>
                <a:ext cx="333375" cy="247650"/>
              </a:xfrm>
              <a:custGeom>
                <a:avLst/>
                <a:gdLst/>
                <a:ahLst/>
                <a:cxnLst>
                  <a:cxn ang="0">
                    <a:pos x="206" y="0"/>
                  </a:cxn>
                  <a:cxn ang="0">
                    <a:pos x="0" y="142"/>
                  </a:cxn>
                  <a:cxn ang="0">
                    <a:pos x="26" y="156"/>
                  </a:cxn>
                  <a:cxn ang="0">
                    <a:pos x="210" y="28"/>
                  </a:cxn>
                  <a:cxn ang="0">
                    <a:pos x="206" y="0"/>
                  </a:cxn>
                </a:cxnLst>
                <a:rect l="0" t="0" r="r" b="b"/>
                <a:pathLst>
                  <a:path w="210" h="156">
                    <a:moveTo>
                      <a:pt x="206" y="0"/>
                    </a:moveTo>
                    <a:lnTo>
                      <a:pt x="0" y="142"/>
                    </a:lnTo>
                    <a:lnTo>
                      <a:pt x="26" y="156"/>
                    </a:lnTo>
                    <a:lnTo>
                      <a:pt x="210" y="28"/>
                    </a:lnTo>
                    <a:lnTo>
                      <a:pt x="206" y="0"/>
                    </a:lnTo>
                    <a:close/>
                  </a:path>
                </a:pathLst>
              </a:custGeom>
              <a:solidFill>
                <a:srgbClr val="F05D95"/>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34" name="Freeform 889"/>
              <p:cNvSpPr/>
              <p:nvPr/>
            </p:nvSpPr>
            <p:spPr bwMode="auto">
              <a:xfrm>
                <a:off x="2735263" y="3660775"/>
                <a:ext cx="266700" cy="203200"/>
              </a:xfrm>
              <a:custGeom>
                <a:avLst/>
                <a:gdLst/>
                <a:ahLst/>
                <a:cxnLst>
                  <a:cxn ang="0">
                    <a:pos x="164" y="0"/>
                  </a:cxn>
                  <a:cxn ang="0">
                    <a:pos x="0" y="114"/>
                  </a:cxn>
                  <a:cxn ang="0">
                    <a:pos x="26" y="128"/>
                  </a:cxn>
                  <a:cxn ang="0">
                    <a:pos x="168" y="32"/>
                  </a:cxn>
                  <a:cxn ang="0">
                    <a:pos x="164" y="0"/>
                  </a:cxn>
                </a:cxnLst>
                <a:rect l="0" t="0" r="r" b="b"/>
                <a:pathLst>
                  <a:path w="168" h="128">
                    <a:moveTo>
                      <a:pt x="164" y="0"/>
                    </a:moveTo>
                    <a:lnTo>
                      <a:pt x="0" y="114"/>
                    </a:lnTo>
                    <a:lnTo>
                      <a:pt x="26" y="128"/>
                    </a:lnTo>
                    <a:lnTo>
                      <a:pt x="168" y="32"/>
                    </a:lnTo>
                    <a:lnTo>
                      <a:pt x="164" y="0"/>
                    </a:lnTo>
                    <a:close/>
                  </a:path>
                </a:pathLst>
              </a:custGeom>
              <a:solidFill>
                <a:srgbClr val="F05D95"/>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35" name="Freeform 890"/>
              <p:cNvSpPr/>
              <p:nvPr/>
            </p:nvSpPr>
            <p:spPr bwMode="auto">
              <a:xfrm>
                <a:off x="2776538" y="3711575"/>
                <a:ext cx="234950" cy="171450"/>
              </a:xfrm>
              <a:custGeom>
                <a:avLst/>
                <a:gdLst/>
                <a:ahLst/>
                <a:cxnLst>
                  <a:cxn ang="0">
                    <a:pos x="142" y="0"/>
                  </a:cxn>
                  <a:cxn ang="0">
                    <a:pos x="0" y="96"/>
                  </a:cxn>
                  <a:cxn ang="0">
                    <a:pos x="22" y="108"/>
                  </a:cxn>
                  <a:cxn ang="0">
                    <a:pos x="148" y="26"/>
                  </a:cxn>
                  <a:cxn ang="0">
                    <a:pos x="142" y="0"/>
                  </a:cxn>
                </a:cxnLst>
                <a:rect l="0" t="0" r="r" b="b"/>
                <a:pathLst>
                  <a:path w="148" h="108">
                    <a:moveTo>
                      <a:pt x="142" y="0"/>
                    </a:moveTo>
                    <a:lnTo>
                      <a:pt x="0" y="96"/>
                    </a:lnTo>
                    <a:lnTo>
                      <a:pt x="22" y="108"/>
                    </a:lnTo>
                    <a:lnTo>
                      <a:pt x="148" y="26"/>
                    </a:lnTo>
                    <a:lnTo>
                      <a:pt x="142" y="0"/>
                    </a:lnTo>
                    <a:close/>
                  </a:path>
                </a:pathLst>
              </a:custGeom>
              <a:solidFill>
                <a:srgbClr val="8B2D3F"/>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36" name="Freeform 891"/>
              <p:cNvSpPr/>
              <p:nvPr/>
            </p:nvSpPr>
            <p:spPr bwMode="auto">
              <a:xfrm>
                <a:off x="2811463" y="3752850"/>
                <a:ext cx="206375" cy="152400"/>
              </a:xfrm>
              <a:custGeom>
                <a:avLst/>
                <a:gdLst/>
                <a:ahLst/>
                <a:cxnLst>
                  <a:cxn ang="0">
                    <a:pos x="126" y="0"/>
                  </a:cxn>
                  <a:cxn ang="0">
                    <a:pos x="0" y="82"/>
                  </a:cxn>
                  <a:cxn ang="0">
                    <a:pos x="28" y="96"/>
                  </a:cxn>
                  <a:cxn ang="0">
                    <a:pos x="130" y="30"/>
                  </a:cxn>
                  <a:cxn ang="0">
                    <a:pos x="126" y="0"/>
                  </a:cxn>
                </a:cxnLst>
                <a:rect l="0" t="0" r="r" b="b"/>
                <a:pathLst>
                  <a:path w="130" h="96">
                    <a:moveTo>
                      <a:pt x="126" y="0"/>
                    </a:moveTo>
                    <a:lnTo>
                      <a:pt x="0" y="82"/>
                    </a:lnTo>
                    <a:lnTo>
                      <a:pt x="28" y="96"/>
                    </a:lnTo>
                    <a:lnTo>
                      <a:pt x="130" y="30"/>
                    </a:lnTo>
                    <a:lnTo>
                      <a:pt x="126" y="0"/>
                    </a:lnTo>
                    <a:close/>
                  </a:path>
                </a:pathLst>
              </a:custGeom>
              <a:solidFill>
                <a:srgbClr val="F05D95"/>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37" name="Freeform 892"/>
              <p:cNvSpPr/>
              <p:nvPr/>
            </p:nvSpPr>
            <p:spPr bwMode="auto">
              <a:xfrm>
                <a:off x="2855913" y="3800475"/>
                <a:ext cx="171450" cy="123825"/>
              </a:xfrm>
              <a:custGeom>
                <a:avLst/>
                <a:gdLst/>
                <a:ahLst/>
                <a:cxnLst>
                  <a:cxn ang="0">
                    <a:pos x="102" y="0"/>
                  </a:cxn>
                  <a:cxn ang="0">
                    <a:pos x="0" y="66"/>
                  </a:cxn>
                  <a:cxn ang="0">
                    <a:pos x="24" y="78"/>
                  </a:cxn>
                  <a:cxn ang="0">
                    <a:pos x="108" y="26"/>
                  </a:cxn>
                  <a:cxn ang="0">
                    <a:pos x="102" y="0"/>
                  </a:cxn>
                </a:cxnLst>
                <a:rect l="0" t="0" r="r" b="b"/>
                <a:pathLst>
                  <a:path w="108" h="78">
                    <a:moveTo>
                      <a:pt x="102" y="0"/>
                    </a:moveTo>
                    <a:lnTo>
                      <a:pt x="0" y="66"/>
                    </a:lnTo>
                    <a:lnTo>
                      <a:pt x="24" y="78"/>
                    </a:lnTo>
                    <a:lnTo>
                      <a:pt x="108" y="26"/>
                    </a:lnTo>
                    <a:lnTo>
                      <a:pt x="102" y="0"/>
                    </a:lnTo>
                    <a:close/>
                  </a:path>
                </a:pathLst>
              </a:custGeom>
              <a:solidFill>
                <a:srgbClr val="8B2D3F"/>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38" name="Freeform 893"/>
              <p:cNvSpPr/>
              <p:nvPr/>
            </p:nvSpPr>
            <p:spPr bwMode="auto">
              <a:xfrm>
                <a:off x="2894013" y="3841750"/>
                <a:ext cx="139700" cy="104775"/>
              </a:xfrm>
              <a:custGeom>
                <a:avLst/>
                <a:gdLst/>
                <a:ahLst/>
                <a:cxnLst>
                  <a:cxn ang="0">
                    <a:pos x="84" y="0"/>
                  </a:cxn>
                  <a:cxn ang="0">
                    <a:pos x="0" y="52"/>
                  </a:cxn>
                  <a:cxn ang="0">
                    <a:pos x="26" y="66"/>
                  </a:cxn>
                  <a:cxn ang="0">
                    <a:pos x="88" y="28"/>
                  </a:cxn>
                  <a:cxn ang="0">
                    <a:pos x="84" y="0"/>
                  </a:cxn>
                </a:cxnLst>
                <a:rect l="0" t="0" r="r" b="b"/>
                <a:pathLst>
                  <a:path w="88" h="66">
                    <a:moveTo>
                      <a:pt x="84" y="0"/>
                    </a:moveTo>
                    <a:lnTo>
                      <a:pt x="0" y="52"/>
                    </a:lnTo>
                    <a:lnTo>
                      <a:pt x="26" y="66"/>
                    </a:lnTo>
                    <a:lnTo>
                      <a:pt x="88" y="28"/>
                    </a:lnTo>
                    <a:lnTo>
                      <a:pt x="84" y="0"/>
                    </a:lnTo>
                    <a:close/>
                  </a:path>
                </a:pathLst>
              </a:custGeom>
              <a:solidFill>
                <a:srgbClr val="F05D95"/>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39" name="Freeform 894"/>
              <p:cNvSpPr/>
              <p:nvPr/>
            </p:nvSpPr>
            <p:spPr bwMode="auto">
              <a:xfrm>
                <a:off x="2935288" y="3886200"/>
                <a:ext cx="104775" cy="79375"/>
              </a:xfrm>
              <a:custGeom>
                <a:avLst/>
                <a:gdLst/>
                <a:ahLst/>
                <a:cxnLst>
                  <a:cxn ang="0">
                    <a:pos x="62" y="0"/>
                  </a:cxn>
                  <a:cxn ang="0">
                    <a:pos x="0" y="38"/>
                  </a:cxn>
                  <a:cxn ang="0">
                    <a:pos x="24" y="50"/>
                  </a:cxn>
                  <a:cxn ang="0">
                    <a:pos x="66" y="24"/>
                  </a:cxn>
                  <a:cxn ang="0">
                    <a:pos x="62" y="0"/>
                  </a:cxn>
                </a:cxnLst>
                <a:rect l="0" t="0" r="r" b="b"/>
                <a:pathLst>
                  <a:path w="66" h="50">
                    <a:moveTo>
                      <a:pt x="62" y="0"/>
                    </a:moveTo>
                    <a:lnTo>
                      <a:pt x="0" y="38"/>
                    </a:lnTo>
                    <a:lnTo>
                      <a:pt x="24" y="50"/>
                    </a:lnTo>
                    <a:lnTo>
                      <a:pt x="66" y="24"/>
                    </a:lnTo>
                    <a:lnTo>
                      <a:pt x="62" y="0"/>
                    </a:lnTo>
                    <a:close/>
                  </a:path>
                </a:pathLst>
              </a:custGeom>
              <a:solidFill>
                <a:srgbClr val="8B2D3F"/>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40" name="Freeform 895"/>
              <p:cNvSpPr/>
              <p:nvPr/>
            </p:nvSpPr>
            <p:spPr bwMode="auto">
              <a:xfrm>
                <a:off x="2973388" y="3924300"/>
                <a:ext cx="73025" cy="60325"/>
              </a:xfrm>
              <a:custGeom>
                <a:avLst/>
                <a:gdLst/>
                <a:ahLst/>
                <a:cxnLst>
                  <a:cxn ang="0">
                    <a:pos x="42" y="0"/>
                  </a:cxn>
                  <a:cxn ang="0">
                    <a:pos x="0" y="26"/>
                  </a:cxn>
                  <a:cxn ang="0">
                    <a:pos x="20" y="38"/>
                  </a:cxn>
                  <a:cxn ang="0">
                    <a:pos x="46" y="18"/>
                  </a:cxn>
                  <a:cxn ang="0">
                    <a:pos x="42" y="0"/>
                  </a:cxn>
                </a:cxnLst>
                <a:rect l="0" t="0" r="r" b="b"/>
                <a:pathLst>
                  <a:path w="46" h="38">
                    <a:moveTo>
                      <a:pt x="42" y="0"/>
                    </a:moveTo>
                    <a:lnTo>
                      <a:pt x="0" y="26"/>
                    </a:lnTo>
                    <a:lnTo>
                      <a:pt x="20" y="38"/>
                    </a:lnTo>
                    <a:lnTo>
                      <a:pt x="46" y="18"/>
                    </a:lnTo>
                    <a:lnTo>
                      <a:pt x="42" y="0"/>
                    </a:lnTo>
                    <a:close/>
                  </a:path>
                </a:pathLst>
              </a:custGeom>
              <a:solidFill>
                <a:srgbClr val="F05D95"/>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41" name="Freeform 896"/>
              <p:cNvSpPr/>
              <p:nvPr/>
            </p:nvSpPr>
            <p:spPr bwMode="auto">
              <a:xfrm>
                <a:off x="3005138" y="3952875"/>
                <a:ext cx="50800" cy="57150"/>
              </a:xfrm>
              <a:custGeom>
                <a:avLst/>
                <a:gdLst/>
                <a:ahLst/>
                <a:cxnLst>
                  <a:cxn ang="0">
                    <a:pos x="26" y="0"/>
                  </a:cxn>
                  <a:cxn ang="0">
                    <a:pos x="0" y="20"/>
                  </a:cxn>
                  <a:cxn ang="0">
                    <a:pos x="32" y="36"/>
                  </a:cxn>
                  <a:cxn ang="0">
                    <a:pos x="26" y="0"/>
                  </a:cxn>
                </a:cxnLst>
                <a:rect l="0" t="0" r="r" b="b"/>
                <a:pathLst>
                  <a:path w="32" h="36">
                    <a:moveTo>
                      <a:pt x="26" y="0"/>
                    </a:moveTo>
                    <a:lnTo>
                      <a:pt x="0" y="20"/>
                    </a:lnTo>
                    <a:lnTo>
                      <a:pt x="32" y="36"/>
                    </a:lnTo>
                    <a:lnTo>
                      <a:pt x="26" y="0"/>
                    </a:lnTo>
                    <a:close/>
                  </a:path>
                </a:pathLst>
              </a:custGeom>
              <a:solidFill>
                <a:srgbClr val="8B2D3F"/>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42" name="Freeform 897"/>
              <p:cNvSpPr/>
              <p:nvPr/>
            </p:nvSpPr>
            <p:spPr bwMode="auto">
              <a:xfrm>
                <a:off x="2693988" y="3616325"/>
                <a:ext cx="301625" cy="225425"/>
              </a:xfrm>
              <a:custGeom>
                <a:avLst/>
                <a:gdLst/>
                <a:ahLst/>
                <a:cxnLst>
                  <a:cxn ang="0">
                    <a:pos x="184" y="0"/>
                  </a:cxn>
                  <a:cxn ang="0">
                    <a:pos x="0" y="128"/>
                  </a:cxn>
                  <a:cxn ang="0">
                    <a:pos x="26" y="142"/>
                  </a:cxn>
                  <a:cxn ang="0">
                    <a:pos x="190" y="28"/>
                  </a:cxn>
                  <a:cxn ang="0">
                    <a:pos x="184" y="0"/>
                  </a:cxn>
                </a:cxnLst>
                <a:rect l="0" t="0" r="r" b="b"/>
                <a:pathLst>
                  <a:path w="190" h="142">
                    <a:moveTo>
                      <a:pt x="184" y="0"/>
                    </a:moveTo>
                    <a:lnTo>
                      <a:pt x="0" y="128"/>
                    </a:lnTo>
                    <a:lnTo>
                      <a:pt x="26" y="142"/>
                    </a:lnTo>
                    <a:lnTo>
                      <a:pt x="190" y="28"/>
                    </a:lnTo>
                    <a:lnTo>
                      <a:pt x="184" y="0"/>
                    </a:lnTo>
                    <a:close/>
                  </a:path>
                </a:pathLst>
              </a:custGeom>
              <a:solidFill>
                <a:srgbClr val="8B2D3F"/>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43" name="Freeform 898"/>
              <p:cNvSpPr/>
              <p:nvPr/>
            </p:nvSpPr>
            <p:spPr bwMode="auto">
              <a:xfrm>
                <a:off x="2614613" y="3397250"/>
                <a:ext cx="342900" cy="292100"/>
              </a:xfrm>
              <a:custGeom>
                <a:avLst/>
                <a:gdLst/>
                <a:ahLst/>
                <a:cxnLst>
                  <a:cxn ang="0">
                    <a:pos x="210" y="0"/>
                  </a:cxn>
                  <a:cxn ang="0">
                    <a:pos x="0" y="150"/>
                  </a:cxn>
                  <a:cxn ang="0">
                    <a:pos x="2" y="184"/>
                  </a:cxn>
                  <a:cxn ang="0">
                    <a:pos x="216" y="28"/>
                  </a:cxn>
                  <a:cxn ang="0">
                    <a:pos x="210" y="0"/>
                  </a:cxn>
                </a:cxnLst>
                <a:rect l="0" t="0" r="r" b="b"/>
                <a:pathLst>
                  <a:path w="216" h="184">
                    <a:moveTo>
                      <a:pt x="210" y="0"/>
                    </a:moveTo>
                    <a:lnTo>
                      <a:pt x="0" y="150"/>
                    </a:lnTo>
                    <a:lnTo>
                      <a:pt x="2" y="184"/>
                    </a:lnTo>
                    <a:lnTo>
                      <a:pt x="216" y="28"/>
                    </a:lnTo>
                    <a:lnTo>
                      <a:pt x="210" y="0"/>
                    </a:lnTo>
                    <a:close/>
                  </a:path>
                </a:pathLst>
              </a:custGeom>
              <a:solidFill>
                <a:srgbClr val="F05D95"/>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44" name="Freeform 899"/>
              <p:cNvSpPr/>
              <p:nvPr/>
            </p:nvSpPr>
            <p:spPr bwMode="auto">
              <a:xfrm>
                <a:off x="2611438" y="3082925"/>
                <a:ext cx="104775" cy="101600"/>
              </a:xfrm>
              <a:custGeom>
                <a:avLst/>
                <a:gdLst/>
                <a:ahLst/>
                <a:cxnLst>
                  <a:cxn ang="0">
                    <a:pos x="66" y="16"/>
                  </a:cxn>
                  <a:cxn ang="0">
                    <a:pos x="44" y="0"/>
                  </a:cxn>
                  <a:cxn ang="0">
                    <a:pos x="0" y="30"/>
                  </a:cxn>
                  <a:cxn ang="0">
                    <a:pos x="0" y="64"/>
                  </a:cxn>
                  <a:cxn ang="0">
                    <a:pos x="66" y="16"/>
                  </a:cxn>
                </a:cxnLst>
                <a:rect l="0" t="0" r="r" b="b"/>
                <a:pathLst>
                  <a:path w="66" h="64">
                    <a:moveTo>
                      <a:pt x="66" y="16"/>
                    </a:moveTo>
                    <a:lnTo>
                      <a:pt x="44" y="0"/>
                    </a:lnTo>
                    <a:lnTo>
                      <a:pt x="0" y="30"/>
                    </a:lnTo>
                    <a:lnTo>
                      <a:pt x="0" y="64"/>
                    </a:lnTo>
                    <a:lnTo>
                      <a:pt x="66" y="16"/>
                    </a:lnTo>
                    <a:close/>
                  </a:path>
                </a:pathLst>
              </a:custGeom>
              <a:solidFill>
                <a:srgbClr val="F05D95"/>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45" name="Freeform 900"/>
              <p:cNvSpPr/>
              <p:nvPr/>
            </p:nvSpPr>
            <p:spPr bwMode="auto">
              <a:xfrm>
                <a:off x="2386013" y="2886075"/>
                <a:ext cx="114300" cy="828675"/>
              </a:xfrm>
              <a:custGeom>
                <a:avLst/>
                <a:gdLst/>
                <a:ahLst/>
                <a:cxnLst>
                  <a:cxn ang="0">
                    <a:pos x="12" y="0"/>
                  </a:cxn>
                  <a:cxn ang="0">
                    <a:pos x="0" y="490"/>
                  </a:cxn>
                  <a:cxn ang="0">
                    <a:pos x="4" y="488"/>
                  </a:cxn>
                  <a:cxn ang="0">
                    <a:pos x="70" y="522"/>
                  </a:cxn>
                  <a:cxn ang="0">
                    <a:pos x="72" y="42"/>
                  </a:cxn>
                  <a:cxn ang="0">
                    <a:pos x="12" y="0"/>
                  </a:cxn>
                </a:cxnLst>
                <a:rect l="0" t="0" r="r" b="b"/>
                <a:pathLst>
                  <a:path w="72" h="522">
                    <a:moveTo>
                      <a:pt x="12" y="0"/>
                    </a:moveTo>
                    <a:lnTo>
                      <a:pt x="0" y="490"/>
                    </a:lnTo>
                    <a:lnTo>
                      <a:pt x="4" y="488"/>
                    </a:lnTo>
                    <a:lnTo>
                      <a:pt x="70" y="522"/>
                    </a:lnTo>
                    <a:lnTo>
                      <a:pt x="72" y="42"/>
                    </a:lnTo>
                    <a:lnTo>
                      <a:pt x="12" y="0"/>
                    </a:lnTo>
                    <a:close/>
                  </a:path>
                </a:pathLst>
              </a:custGeom>
              <a:solidFill>
                <a:srgbClr val="F081C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46" name="Freeform 901"/>
              <p:cNvSpPr/>
              <p:nvPr/>
            </p:nvSpPr>
            <p:spPr bwMode="auto">
              <a:xfrm>
                <a:off x="2074863" y="2714625"/>
                <a:ext cx="22225" cy="22225"/>
              </a:xfrm>
              <a:custGeom>
                <a:avLst/>
                <a:gdLst/>
                <a:ahLst/>
                <a:cxnLst>
                  <a:cxn ang="0">
                    <a:pos x="14" y="8"/>
                  </a:cxn>
                  <a:cxn ang="0">
                    <a:pos x="14" y="8"/>
                  </a:cxn>
                  <a:cxn ang="0">
                    <a:pos x="12" y="12"/>
                  </a:cxn>
                  <a:cxn ang="0">
                    <a:pos x="6" y="14"/>
                  </a:cxn>
                  <a:cxn ang="0">
                    <a:pos x="6" y="14"/>
                  </a:cxn>
                  <a:cxn ang="0">
                    <a:pos x="2" y="12"/>
                  </a:cxn>
                  <a:cxn ang="0">
                    <a:pos x="0" y="8"/>
                  </a:cxn>
                  <a:cxn ang="0">
                    <a:pos x="0" y="8"/>
                  </a:cxn>
                  <a:cxn ang="0">
                    <a:pos x="2" y="2"/>
                  </a:cxn>
                  <a:cxn ang="0">
                    <a:pos x="6" y="0"/>
                  </a:cxn>
                  <a:cxn ang="0">
                    <a:pos x="6" y="0"/>
                  </a:cxn>
                  <a:cxn ang="0">
                    <a:pos x="12" y="2"/>
                  </a:cxn>
                  <a:cxn ang="0">
                    <a:pos x="14" y="8"/>
                  </a:cxn>
                  <a:cxn ang="0">
                    <a:pos x="14" y="8"/>
                  </a:cxn>
                </a:cxnLst>
                <a:rect l="0" t="0" r="r" b="b"/>
                <a:pathLst>
                  <a:path w="14" h="14">
                    <a:moveTo>
                      <a:pt x="14" y="8"/>
                    </a:moveTo>
                    <a:lnTo>
                      <a:pt x="14" y="8"/>
                    </a:lnTo>
                    <a:lnTo>
                      <a:pt x="12" y="12"/>
                    </a:lnTo>
                    <a:lnTo>
                      <a:pt x="6" y="14"/>
                    </a:lnTo>
                    <a:lnTo>
                      <a:pt x="6" y="14"/>
                    </a:lnTo>
                    <a:lnTo>
                      <a:pt x="2" y="12"/>
                    </a:lnTo>
                    <a:lnTo>
                      <a:pt x="0" y="8"/>
                    </a:lnTo>
                    <a:lnTo>
                      <a:pt x="0" y="8"/>
                    </a:lnTo>
                    <a:lnTo>
                      <a:pt x="2" y="2"/>
                    </a:lnTo>
                    <a:lnTo>
                      <a:pt x="6" y="0"/>
                    </a:lnTo>
                    <a:lnTo>
                      <a:pt x="6" y="0"/>
                    </a:lnTo>
                    <a:lnTo>
                      <a:pt x="12" y="2"/>
                    </a:lnTo>
                    <a:lnTo>
                      <a:pt x="14" y="8"/>
                    </a:lnTo>
                    <a:lnTo>
                      <a:pt x="14" y="8"/>
                    </a:lnTo>
                    <a:close/>
                  </a:path>
                </a:pathLst>
              </a:custGeom>
              <a:solidFill>
                <a:srgbClr val="68BD4E"/>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47" name="Freeform 902"/>
              <p:cNvSpPr/>
              <p:nvPr/>
            </p:nvSpPr>
            <p:spPr bwMode="auto">
              <a:xfrm>
                <a:off x="2189163" y="2787650"/>
                <a:ext cx="22225" cy="19050"/>
              </a:xfrm>
              <a:custGeom>
                <a:avLst/>
                <a:gdLst/>
                <a:ahLst/>
                <a:cxnLst>
                  <a:cxn ang="0">
                    <a:pos x="14" y="6"/>
                  </a:cxn>
                  <a:cxn ang="0">
                    <a:pos x="14" y="6"/>
                  </a:cxn>
                  <a:cxn ang="0">
                    <a:pos x="12" y="10"/>
                  </a:cxn>
                  <a:cxn ang="0">
                    <a:pos x="8" y="12"/>
                  </a:cxn>
                  <a:cxn ang="0">
                    <a:pos x="8" y="12"/>
                  </a:cxn>
                  <a:cxn ang="0">
                    <a:pos x="2" y="10"/>
                  </a:cxn>
                  <a:cxn ang="0">
                    <a:pos x="0" y="6"/>
                  </a:cxn>
                  <a:cxn ang="0">
                    <a:pos x="0" y="6"/>
                  </a:cxn>
                  <a:cxn ang="0">
                    <a:pos x="2" y="2"/>
                  </a:cxn>
                  <a:cxn ang="0">
                    <a:pos x="8" y="0"/>
                  </a:cxn>
                  <a:cxn ang="0">
                    <a:pos x="8" y="0"/>
                  </a:cxn>
                  <a:cxn ang="0">
                    <a:pos x="12" y="2"/>
                  </a:cxn>
                  <a:cxn ang="0">
                    <a:pos x="14" y="6"/>
                  </a:cxn>
                  <a:cxn ang="0">
                    <a:pos x="14" y="6"/>
                  </a:cxn>
                </a:cxnLst>
                <a:rect l="0" t="0" r="r" b="b"/>
                <a:pathLst>
                  <a:path w="14" h="12">
                    <a:moveTo>
                      <a:pt x="14" y="6"/>
                    </a:moveTo>
                    <a:lnTo>
                      <a:pt x="14" y="6"/>
                    </a:lnTo>
                    <a:lnTo>
                      <a:pt x="12" y="10"/>
                    </a:lnTo>
                    <a:lnTo>
                      <a:pt x="8" y="12"/>
                    </a:lnTo>
                    <a:lnTo>
                      <a:pt x="8" y="12"/>
                    </a:lnTo>
                    <a:lnTo>
                      <a:pt x="2" y="10"/>
                    </a:lnTo>
                    <a:lnTo>
                      <a:pt x="0" y="6"/>
                    </a:lnTo>
                    <a:lnTo>
                      <a:pt x="0" y="6"/>
                    </a:lnTo>
                    <a:lnTo>
                      <a:pt x="2" y="2"/>
                    </a:lnTo>
                    <a:lnTo>
                      <a:pt x="8" y="0"/>
                    </a:lnTo>
                    <a:lnTo>
                      <a:pt x="8" y="0"/>
                    </a:lnTo>
                    <a:lnTo>
                      <a:pt x="12" y="2"/>
                    </a:lnTo>
                    <a:lnTo>
                      <a:pt x="14" y="6"/>
                    </a:lnTo>
                    <a:lnTo>
                      <a:pt x="14" y="6"/>
                    </a:lnTo>
                    <a:close/>
                  </a:path>
                </a:pathLst>
              </a:custGeom>
              <a:solidFill>
                <a:srgbClr val="68BD4E"/>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48" name="Freeform 903"/>
              <p:cNvSpPr/>
              <p:nvPr/>
            </p:nvSpPr>
            <p:spPr bwMode="auto">
              <a:xfrm>
                <a:off x="2100263" y="2813050"/>
                <a:ext cx="19050" cy="22225"/>
              </a:xfrm>
              <a:custGeom>
                <a:avLst/>
                <a:gdLst/>
                <a:ahLst/>
                <a:cxnLst>
                  <a:cxn ang="0">
                    <a:pos x="12" y="8"/>
                  </a:cxn>
                  <a:cxn ang="0">
                    <a:pos x="12" y="8"/>
                  </a:cxn>
                  <a:cxn ang="0">
                    <a:pos x="10" y="12"/>
                  </a:cxn>
                  <a:cxn ang="0">
                    <a:pos x="6" y="14"/>
                  </a:cxn>
                  <a:cxn ang="0">
                    <a:pos x="6" y="14"/>
                  </a:cxn>
                  <a:cxn ang="0">
                    <a:pos x="2" y="12"/>
                  </a:cxn>
                  <a:cxn ang="0">
                    <a:pos x="0" y="8"/>
                  </a:cxn>
                  <a:cxn ang="0">
                    <a:pos x="0" y="8"/>
                  </a:cxn>
                  <a:cxn ang="0">
                    <a:pos x="2" y="2"/>
                  </a:cxn>
                  <a:cxn ang="0">
                    <a:pos x="6" y="0"/>
                  </a:cxn>
                  <a:cxn ang="0">
                    <a:pos x="6" y="0"/>
                  </a:cxn>
                  <a:cxn ang="0">
                    <a:pos x="10" y="2"/>
                  </a:cxn>
                  <a:cxn ang="0">
                    <a:pos x="12" y="8"/>
                  </a:cxn>
                  <a:cxn ang="0">
                    <a:pos x="12" y="8"/>
                  </a:cxn>
                </a:cxnLst>
                <a:rect l="0" t="0" r="r" b="b"/>
                <a:pathLst>
                  <a:path w="12" h="14">
                    <a:moveTo>
                      <a:pt x="12" y="8"/>
                    </a:moveTo>
                    <a:lnTo>
                      <a:pt x="12" y="8"/>
                    </a:lnTo>
                    <a:lnTo>
                      <a:pt x="10" y="12"/>
                    </a:lnTo>
                    <a:lnTo>
                      <a:pt x="6" y="14"/>
                    </a:lnTo>
                    <a:lnTo>
                      <a:pt x="6" y="14"/>
                    </a:lnTo>
                    <a:lnTo>
                      <a:pt x="2" y="12"/>
                    </a:lnTo>
                    <a:lnTo>
                      <a:pt x="0" y="8"/>
                    </a:lnTo>
                    <a:lnTo>
                      <a:pt x="0" y="8"/>
                    </a:lnTo>
                    <a:lnTo>
                      <a:pt x="2" y="2"/>
                    </a:lnTo>
                    <a:lnTo>
                      <a:pt x="6" y="0"/>
                    </a:lnTo>
                    <a:lnTo>
                      <a:pt x="6" y="0"/>
                    </a:lnTo>
                    <a:lnTo>
                      <a:pt x="10" y="2"/>
                    </a:lnTo>
                    <a:lnTo>
                      <a:pt x="12" y="8"/>
                    </a:lnTo>
                    <a:lnTo>
                      <a:pt x="12" y="8"/>
                    </a:lnTo>
                    <a:close/>
                  </a:path>
                </a:pathLst>
              </a:custGeom>
              <a:solidFill>
                <a:srgbClr val="68BD4E"/>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49" name="Freeform 904"/>
              <p:cNvSpPr/>
              <p:nvPr/>
            </p:nvSpPr>
            <p:spPr bwMode="auto">
              <a:xfrm>
                <a:off x="2005013" y="2860675"/>
                <a:ext cx="19050" cy="19050"/>
              </a:xfrm>
              <a:custGeom>
                <a:avLst/>
                <a:gdLst/>
                <a:ahLst/>
                <a:cxnLst>
                  <a:cxn ang="0">
                    <a:pos x="12" y="6"/>
                  </a:cxn>
                  <a:cxn ang="0">
                    <a:pos x="12" y="6"/>
                  </a:cxn>
                  <a:cxn ang="0">
                    <a:pos x="10" y="12"/>
                  </a:cxn>
                  <a:cxn ang="0">
                    <a:pos x="6" y="12"/>
                  </a:cxn>
                  <a:cxn ang="0">
                    <a:pos x="6" y="12"/>
                  </a:cxn>
                  <a:cxn ang="0">
                    <a:pos x="2" y="12"/>
                  </a:cxn>
                  <a:cxn ang="0">
                    <a:pos x="0" y="6"/>
                  </a:cxn>
                  <a:cxn ang="0">
                    <a:pos x="0" y="6"/>
                  </a:cxn>
                  <a:cxn ang="0">
                    <a:pos x="2" y="2"/>
                  </a:cxn>
                  <a:cxn ang="0">
                    <a:pos x="6" y="0"/>
                  </a:cxn>
                  <a:cxn ang="0">
                    <a:pos x="6" y="0"/>
                  </a:cxn>
                  <a:cxn ang="0">
                    <a:pos x="10" y="2"/>
                  </a:cxn>
                  <a:cxn ang="0">
                    <a:pos x="12" y="6"/>
                  </a:cxn>
                  <a:cxn ang="0">
                    <a:pos x="12" y="6"/>
                  </a:cxn>
                </a:cxnLst>
                <a:rect l="0" t="0" r="r" b="b"/>
                <a:pathLst>
                  <a:path w="12" h="12">
                    <a:moveTo>
                      <a:pt x="12" y="6"/>
                    </a:moveTo>
                    <a:lnTo>
                      <a:pt x="12" y="6"/>
                    </a:lnTo>
                    <a:lnTo>
                      <a:pt x="10" y="12"/>
                    </a:lnTo>
                    <a:lnTo>
                      <a:pt x="6" y="12"/>
                    </a:lnTo>
                    <a:lnTo>
                      <a:pt x="6" y="12"/>
                    </a:lnTo>
                    <a:lnTo>
                      <a:pt x="2" y="12"/>
                    </a:lnTo>
                    <a:lnTo>
                      <a:pt x="0" y="6"/>
                    </a:lnTo>
                    <a:lnTo>
                      <a:pt x="0" y="6"/>
                    </a:lnTo>
                    <a:lnTo>
                      <a:pt x="2" y="2"/>
                    </a:lnTo>
                    <a:lnTo>
                      <a:pt x="6" y="0"/>
                    </a:lnTo>
                    <a:lnTo>
                      <a:pt x="6" y="0"/>
                    </a:lnTo>
                    <a:lnTo>
                      <a:pt x="10" y="2"/>
                    </a:lnTo>
                    <a:lnTo>
                      <a:pt x="12" y="6"/>
                    </a:lnTo>
                    <a:lnTo>
                      <a:pt x="12" y="6"/>
                    </a:lnTo>
                    <a:close/>
                  </a:path>
                </a:pathLst>
              </a:custGeom>
              <a:solidFill>
                <a:srgbClr val="68BD4E"/>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50" name="Freeform 905"/>
              <p:cNvSpPr/>
              <p:nvPr/>
            </p:nvSpPr>
            <p:spPr bwMode="auto">
              <a:xfrm>
                <a:off x="2055813" y="2930525"/>
                <a:ext cx="22225" cy="22225"/>
              </a:xfrm>
              <a:custGeom>
                <a:avLst/>
                <a:gdLst/>
                <a:ahLst/>
                <a:cxnLst>
                  <a:cxn ang="0">
                    <a:pos x="14" y="6"/>
                  </a:cxn>
                  <a:cxn ang="0">
                    <a:pos x="14" y="6"/>
                  </a:cxn>
                  <a:cxn ang="0">
                    <a:pos x="12" y="12"/>
                  </a:cxn>
                  <a:cxn ang="0">
                    <a:pos x="8" y="14"/>
                  </a:cxn>
                  <a:cxn ang="0">
                    <a:pos x="8" y="14"/>
                  </a:cxn>
                  <a:cxn ang="0">
                    <a:pos x="2" y="12"/>
                  </a:cxn>
                  <a:cxn ang="0">
                    <a:pos x="0" y="6"/>
                  </a:cxn>
                  <a:cxn ang="0">
                    <a:pos x="0" y="6"/>
                  </a:cxn>
                  <a:cxn ang="0">
                    <a:pos x="2" y="2"/>
                  </a:cxn>
                  <a:cxn ang="0">
                    <a:pos x="8" y="0"/>
                  </a:cxn>
                  <a:cxn ang="0">
                    <a:pos x="8" y="0"/>
                  </a:cxn>
                  <a:cxn ang="0">
                    <a:pos x="12" y="2"/>
                  </a:cxn>
                  <a:cxn ang="0">
                    <a:pos x="14" y="6"/>
                  </a:cxn>
                  <a:cxn ang="0">
                    <a:pos x="14" y="6"/>
                  </a:cxn>
                </a:cxnLst>
                <a:rect l="0" t="0" r="r" b="b"/>
                <a:pathLst>
                  <a:path w="14" h="14">
                    <a:moveTo>
                      <a:pt x="14" y="6"/>
                    </a:moveTo>
                    <a:lnTo>
                      <a:pt x="14" y="6"/>
                    </a:lnTo>
                    <a:lnTo>
                      <a:pt x="12" y="12"/>
                    </a:lnTo>
                    <a:lnTo>
                      <a:pt x="8" y="14"/>
                    </a:lnTo>
                    <a:lnTo>
                      <a:pt x="8" y="14"/>
                    </a:lnTo>
                    <a:lnTo>
                      <a:pt x="2" y="12"/>
                    </a:lnTo>
                    <a:lnTo>
                      <a:pt x="0" y="6"/>
                    </a:lnTo>
                    <a:lnTo>
                      <a:pt x="0" y="6"/>
                    </a:lnTo>
                    <a:lnTo>
                      <a:pt x="2" y="2"/>
                    </a:lnTo>
                    <a:lnTo>
                      <a:pt x="8" y="0"/>
                    </a:lnTo>
                    <a:lnTo>
                      <a:pt x="8" y="0"/>
                    </a:lnTo>
                    <a:lnTo>
                      <a:pt x="12" y="2"/>
                    </a:lnTo>
                    <a:lnTo>
                      <a:pt x="14" y="6"/>
                    </a:lnTo>
                    <a:lnTo>
                      <a:pt x="14" y="6"/>
                    </a:lnTo>
                    <a:close/>
                  </a:path>
                </a:pathLst>
              </a:custGeom>
              <a:solidFill>
                <a:srgbClr val="68BD4E"/>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51" name="Freeform 906"/>
              <p:cNvSpPr/>
              <p:nvPr/>
            </p:nvSpPr>
            <p:spPr bwMode="auto">
              <a:xfrm>
                <a:off x="2176463" y="2870200"/>
                <a:ext cx="22225" cy="22225"/>
              </a:xfrm>
              <a:custGeom>
                <a:avLst/>
                <a:gdLst/>
                <a:ahLst/>
                <a:cxnLst>
                  <a:cxn ang="0">
                    <a:pos x="14" y="6"/>
                  </a:cxn>
                  <a:cxn ang="0">
                    <a:pos x="14" y="6"/>
                  </a:cxn>
                  <a:cxn ang="0">
                    <a:pos x="12" y="12"/>
                  </a:cxn>
                  <a:cxn ang="0">
                    <a:pos x="6" y="14"/>
                  </a:cxn>
                  <a:cxn ang="0">
                    <a:pos x="6" y="14"/>
                  </a:cxn>
                  <a:cxn ang="0">
                    <a:pos x="2" y="12"/>
                  </a:cxn>
                  <a:cxn ang="0">
                    <a:pos x="0" y="6"/>
                  </a:cxn>
                  <a:cxn ang="0">
                    <a:pos x="0" y="6"/>
                  </a:cxn>
                  <a:cxn ang="0">
                    <a:pos x="2" y="2"/>
                  </a:cxn>
                  <a:cxn ang="0">
                    <a:pos x="6" y="0"/>
                  </a:cxn>
                  <a:cxn ang="0">
                    <a:pos x="6" y="0"/>
                  </a:cxn>
                  <a:cxn ang="0">
                    <a:pos x="12" y="2"/>
                  </a:cxn>
                  <a:cxn ang="0">
                    <a:pos x="14" y="6"/>
                  </a:cxn>
                  <a:cxn ang="0">
                    <a:pos x="14" y="6"/>
                  </a:cxn>
                </a:cxnLst>
                <a:rect l="0" t="0" r="r" b="b"/>
                <a:pathLst>
                  <a:path w="14" h="14">
                    <a:moveTo>
                      <a:pt x="14" y="6"/>
                    </a:moveTo>
                    <a:lnTo>
                      <a:pt x="14" y="6"/>
                    </a:lnTo>
                    <a:lnTo>
                      <a:pt x="12" y="12"/>
                    </a:lnTo>
                    <a:lnTo>
                      <a:pt x="6" y="14"/>
                    </a:lnTo>
                    <a:lnTo>
                      <a:pt x="6" y="14"/>
                    </a:lnTo>
                    <a:lnTo>
                      <a:pt x="2" y="12"/>
                    </a:lnTo>
                    <a:lnTo>
                      <a:pt x="0" y="6"/>
                    </a:lnTo>
                    <a:lnTo>
                      <a:pt x="0" y="6"/>
                    </a:lnTo>
                    <a:lnTo>
                      <a:pt x="2" y="2"/>
                    </a:lnTo>
                    <a:lnTo>
                      <a:pt x="6" y="0"/>
                    </a:lnTo>
                    <a:lnTo>
                      <a:pt x="6" y="0"/>
                    </a:lnTo>
                    <a:lnTo>
                      <a:pt x="12" y="2"/>
                    </a:lnTo>
                    <a:lnTo>
                      <a:pt x="14" y="6"/>
                    </a:lnTo>
                    <a:lnTo>
                      <a:pt x="14" y="6"/>
                    </a:lnTo>
                    <a:close/>
                  </a:path>
                </a:pathLst>
              </a:custGeom>
              <a:solidFill>
                <a:srgbClr val="68BD4E"/>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52" name="Freeform 907"/>
              <p:cNvSpPr/>
              <p:nvPr/>
            </p:nvSpPr>
            <p:spPr bwMode="auto">
              <a:xfrm>
                <a:off x="2303463" y="2876550"/>
                <a:ext cx="22225" cy="22225"/>
              </a:xfrm>
              <a:custGeom>
                <a:avLst/>
                <a:gdLst/>
                <a:ahLst/>
                <a:cxnLst>
                  <a:cxn ang="0">
                    <a:pos x="14" y="8"/>
                  </a:cxn>
                  <a:cxn ang="0">
                    <a:pos x="14" y="8"/>
                  </a:cxn>
                  <a:cxn ang="0">
                    <a:pos x="12" y="12"/>
                  </a:cxn>
                  <a:cxn ang="0">
                    <a:pos x="6" y="14"/>
                  </a:cxn>
                  <a:cxn ang="0">
                    <a:pos x="6" y="14"/>
                  </a:cxn>
                  <a:cxn ang="0">
                    <a:pos x="2" y="12"/>
                  </a:cxn>
                  <a:cxn ang="0">
                    <a:pos x="0" y="8"/>
                  </a:cxn>
                  <a:cxn ang="0">
                    <a:pos x="0" y="8"/>
                  </a:cxn>
                  <a:cxn ang="0">
                    <a:pos x="2" y="2"/>
                  </a:cxn>
                  <a:cxn ang="0">
                    <a:pos x="6" y="0"/>
                  </a:cxn>
                  <a:cxn ang="0">
                    <a:pos x="6" y="0"/>
                  </a:cxn>
                  <a:cxn ang="0">
                    <a:pos x="12" y="2"/>
                  </a:cxn>
                  <a:cxn ang="0">
                    <a:pos x="14" y="8"/>
                  </a:cxn>
                  <a:cxn ang="0">
                    <a:pos x="14" y="8"/>
                  </a:cxn>
                </a:cxnLst>
                <a:rect l="0" t="0" r="r" b="b"/>
                <a:pathLst>
                  <a:path w="14" h="14">
                    <a:moveTo>
                      <a:pt x="14" y="8"/>
                    </a:moveTo>
                    <a:lnTo>
                      <a:pt x="14" y="8"/>
                    </a:lnTo>
                    <a:lnTo>
                      <a:pt x="12" y="12"/>
                    </a:lnTo>
                    <a:lnTo>
                      <a:pt x="6" y="14"/>
                    </a:lnTo>
                    <a:lnTo>
                      <a:pt x="6" y="14"/>
                    </a:lnTo>
                    <a:lnTo>
                      <a:pt x="2" y="12"/>
                    </a:lnTo>
                    <a:lnTo>
                      <a:pt x="0" y="8"/>
                    </a:lnTo>
                    <a:lnTo>
                      <a:pt x="0" y="8"/>
                    </a:lnTo>
                    <a:lnTo>
                      <a:pt x="2" y="2"/>
                    </a:lnTo>
                    <a:lnTo>
                      <a:pt x="6" y="0"/>
                    </a:lnTo>
                    <a:lnTo>
                      <a:pt x="6" y="0"/>
                    </a:lnTo>
                    <a:lnTo>
                      <a:pt x="12" y="2"/>
                    </a:lnTo>
                    <a:lnTo>
                      <a:pt x="14" y="8"/>
                    </a:lnTo>
                    <a:lnTo>
                      <a:pt x="14" y="8"/>
                    </a:lnTo>
                    <a:close/>
                  </a:path>
                </a:pathLst>
              </a:custGeom>
              <a:solidFill>
                <a:srgbClr val="68BD4E"/>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53" name="Freeform 908"/>
              <p:cNvSpPr/>
              <p:nvPr/>
            </p:nvSpPr>
            <p:spPr bwMode="auto">
              <a:xfrm>
                <a:off x="2201863" y="2952750"/>
                <a:ext cx="19050" cy="19050"/>
              </a:xfrm>
              <a:custGeom>
                <a:avLst/>
                <a:gdLst/>
                <a:ahLst/>
                <a:cxnLst>
                  <a:cxn ang="0">
                    <a:pos x="12" y="6"/>
                  </a:cxn>
                  <a:cxn ang="0">
                    <a:pos x="12" y="6"/>
                  </a:cxn>
                  <a:cxn ang="0">
                    <a:pos x="10" y="10"/>
                  </a:cxn>
                  <a:cxn ang="0">
                    <a:pos x="6" y="12"/>
                  </a:cxn>
                  <a:cxn ang="0">
                    <a:pos x="6" y="12"/>
                  </a:cxn>
                  <a:cxn ang="0">
                    <a:pos x="2" y="10"/>
                  </a:cxn>
                  <a:cxn ang="0">
                    <a:pos x="0" y="6"/>
                  </a:cxn>
                  <a:cxn ang="0">
                    <a:pos x="0" y="6"/>
                  </a:cxn>
                  <a:cxn ang="0">
                    <a:pos x="2" y="2"/>
                  </a:cxn>
                  <a:cxn ang="0">
                    <a:pos x="6" y="0"/>
                  </a:cxn>
                  <a:cxn ang="0">
                    <a:pos x="6" y="0"/>
                  </a:cxn>
                  <a:cxn ang="0">
                    <a:pos x="10" y="2"/>
                  </a:cxn>
                  <a:cxn ang="0">
                    <a:pos x="12" y="6"/>
                  </a:cxn>
                  <a:cxn ang="0">
                    <a:pos x="12" y="6"/>
                  </a:cxn>
                </a:cxnLst>
                <a:rect l="0" t="0" r="r" b="b"/>
                <a:pathLst>
                  <a:path w="12" h="12">
                    <a:moveTo>
                      <a:pt x="12" y="6"/>
                    </a:moveTo>
                    <a:lnTo>
                      <a:pt x="12" y="6"/>
                    </a:lnTo>
                    <a:lnTo>
                      <a:pt x="10" y="10"/>
                    </a:lnTo>
                    <a:lnTo>
                      <a:pt x="6" y="12"/>
                    </a:lnTo>
                    <a:lnTo>
                      <a:pt x="6" y="12"/>
                    </a:lnTo>
                    <a:lnTo>
                      <a:pt x="2" y="10"/>
                    </a:lnTo>
                    <a:lnTo>
                      <a:pt x="0" y="6"/>
                    </a:lnTo>
                    <a:lnTo>
                      <a:pt x="0" y="6"/>
                    </a:lnTo>
                    <a:lnTo>
                      <a:pt x="2" y="2"/>
                    </a:lnTo>
                    <a:lnTo>
                      <a:pt x="6" y="0"/>
                    </a:lnTo>
                    <a:lnTo>
                      <a:pt x="6" y="0"/>
                    </a:lnTo>
                    <a:lnTo>
                      <a:pt x="10" y="2"/>
                    </a:lnTo>
                    <a:lnTo>
                      <a:pt x="12" y="6"/>
                    </a:lnTo>
                    <a:lnTo>
                      <a:pt x="12" y="6"/>
                    </a:lnTo>
                    <a:close/>
                  </a:path>
                </a:pathLst>
              </a:custGeom>
              <a:solidFill>
                <a:srgbClr val="68BD4E"/>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54" name="Freeform 909"/>
              <p:cNvSpPr/>
              <p:nvPr/>
            </p:nvSpPr>
            <p:spPr bwMode="auto">
              <a:xfrm>
                <a:off x="2122488" y="2997200"/>
                <a:ext cx="22225" cy="22225"/>
              </a:xfrm>
              <a:custGeom>
                <a:avLst/>
                <a:gdLst/>
                <a:ahLst/>
                <a:cxnLst>
                  <a:cxn ang="0">
                    <a:pos x="14" y="6"/>
                  </a:cxn>
                  <a:cxn ang="0">
                    <a:pos x="14" y="6"/>
                  </a:cxn>
                  <a:cxn ang="0">
                    <a:pos x="12" y="12"/>
                  </a:cxn>
                  <a:cxn ang="0">
                    <a:pos x="8" y="14"/>
                  </a:cxn>
                  <a:cxn ang="0">
                    <a:pos x="8" y="14"/>
                  </a:cxn>
                  <a:cxn ang="0">
                    <a:pos x="2" y="12"/>
                  </a:cxn>
                  <a:cxn ang="0">
                    <a:pos x="0" y="6"/>
                  </a:cxn>
                  <a:cxn ang="0">
                    <a:pos x="0" y="6"/>
                  </a:cxn>
                  <a:cxn ang="0">
                    <a:pos x="2" y="2"/>
                  </a:cxn>
                  <a:cxn ang="0">
                    <a:pos x="8" y="0"/>
                  </a:cxn>
                  <a:cxn ang="0">
                    <a:pos x="8" y="0"/>
                  </a:cxn>
                  <a:cxn ang="0">
                    <a:pos x="12" y="2"/>
                  </a:cxn>
                  <a:cxn ang="0">
                    <a:pos x="14" y="6"/>
                  </a:cxn>
                  <a:cxn ang="0">
                    <a:pos x="14" y="6"/>
                  </a:cxn>
                </a:cxnLst>
                <a:rect l="0" t="0" r="r" b="b"/>
                <a:pathLst>
                  <a:path w="14" h="14">
                    <a:moveTo>
                      <a:pt x="14" y="6"/>
                    </a:moveTo>
                    <a:lnTo>
                      <a:pt x="14" y="6"/>
                    </a:lnTo>
                    <a:lnTo>
                      <a:pt x="12" y="12"/>
                    </a:lnTo>
                    <a:lnTo>
                      <a:pt x="8" y="14"/>
                    </a:lnTo>
                    <a:lnTo>
                      <a:pt x="8" y="14"/>
                    </a:lnTo>
                    <a:lnTo>
                      <a:pt x="2" y="12"/>
                    </a:lnTo>
                    <a:lnTo>
                      <a:pt x="0" y="6"/>
                    </a:lnTo>
                    <a:lnTo>
                      <a:pt x="0" y="6"/>
                    </a:lnTo>
                    <a:lnTo>
                      <a:pt x="2" y="2"/>
                    </a:lnTo>
                    <a:lnTo>
                      <a:pt x="8" y="0"/>
                    </a:lnTo>
                    <a:lnTo>
                      <a:pt x="8" y="0"/>
                    </a:lnTo>
                    <a:lnTo>
                      <a:pt x="12" y="2"/>
                    </a:lnTo>
                    <a:lnTo>
                      <a:pt x="14" y="6"/>
                    </a:lnTo>
                    <a:lnTo>
                      <a:pt x="14" y="6"/>
                    </a:lnTo>
                    <a:close/>
                  </a:path>
                </a:pathLst>
              </a:custGeom>
              <a:solidFill>
                <a:srgbClr val="68BD4E"/>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55" name="Freeform 910"/>
              <p:cNvSpPr/>
              <p:nvPr/>
            </p:nvSpPr>
            <p:spPr bwMode="auto">
              <a:xfrm>
                <a:off x="1976438" y="2981325"/>
                <a:ext cx="19050" cy="19050"/>
              </a:xfrm>
              <a:custGeom>
                <a:avLst/>
                <a:gdLst/>
                <a:ahLst/>
                <a:cxnLst>
                  <a:cxn ang="0">
                    <a:pos x="12" y="6"/>
                  </a:cxn>
                  <a:cxn ang="0">
                    <a:pos x="12" y="6"/>
                  </a:cxn>
                  <a:cxn ang="0">
                    <a:pos x="10" y="10"/>
                  </a:cxn>
                  <a:cxn ang="0">
                    <a:pos x="6" y="12"/>
                  </a:cxn>
                  <a:cxn ang="0">
                    <a:pos x="6" y="12"/>
                  </a:cxn>
                  <a:cxn ang="0">
                    <a:pos x="2" y="10"/>
                  </a:cxn>
                  <a:cxn ang="0">
                    <a:pos x="0" y="6"/>
                  </a:cxn>
                  <a:cxn ang="0">
                    <a:pos x="0" y="6"/>
                  </a:cxn>
                  <a:cxn ang="0">
                    <a:pos x="2" y="2"/>
                  </a:cxn>
                  <a:cxn ang="0">
                    <a:pos x="6" y="0"/>
                  </a:cxn>
                  <a:cxn ang="0">
                    <a:pos x="6" y="0"/>
                  </a:cxn>
                  <a:cxn ang="0">
                    <a:pos x="10" y="2"/>
                  </a:cxn>
                  <a:cxn ang="0">
                    <a:pos x="12" y="6"/>
                  </a:cxn>
                  <a:cxn ang="0">
                    <a:pos x="12" y="6"/>
                  </a:cxn>
                </a:cxnLst>
                <a:rect l="0" t="0" r="r" b="b"/>
                <a:pathLst>
                  <a:path w="12" h="12">
                    <a:moveTo>
                      <a:pt x="12" y="6"/>
                    </a:moveTo>
                    <a:lnTo>
                      <a:pt x="12" y="6"/>
                    </a:lnTo>
                    <a:lnTo>
                      <a:pt x="10" y="10"/>
                    </a:lnTo>
                    <a:lnTo>
                      <a:pt x="6" y="12"/>
                    </a:lnTo>
                    <a:lnTo>
                      <a:pt x="6" y="12"/>
                    </a:lnTo>
                    <a:lnTo>
                      <a:pt x="2" y="10"/>
                    </a:lnTo>
                    <a:lnTo>
                      <a:pt x="0" y="6"/>
                    </a:lnTo>
                    <a:lnTo>
                      <a:pt x="0" y="6"/>
                    </a:lnTo>
                    <a:lnTo>
                      <a:pt x="2" y="2"/>
                    </a:lnTo>
                    <a:lnTo>
                      <a:pt x="6" y="0"/>
                    </a:lnTo>
                    <a:lnTo>
                      <a:pt x="6" y="0"/>
                    </a:lnTo>
                    <a:lnTo>
                      <a:pt x="10" y="2"/>
                    </a:lnTo>
                    <a:lnTo>
                      <a:pt x="12" y="6"/>
                    </a:lnTo>
                    <a:lnTo>
                      <a:pt x="12" y="6"/>
                    </a:lnTo>
                    <a:close/>
                  </a:path>
                </a:pathLst>
              </a:custGeom>
              <a:solidFill>
                <a:srgbClr val="68BD4E"/>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56" name="Freeform 911"/>
              <p:cNvSpPr/>
              <p:nvPr/>
            </p:nvSpPr>
            <p:spPr bwMode="auto">
              <a:xfrm>
                <a:off x="2033588" y="3022600"/>
                <a:ext cx="19050" cy="22225"/>
              </a:xfrm>
              <a:custGeom>
                <a:avLst/>
                <a:gdLst/>
                <a:ahLst/>
                <a:cxnLst>
                  <a:cxn ang="0">
                    <a:pos x="12" y="6"/>
                  </a:cxn>
                  <a:cxn ang="0">
                    <a:pos x="12" y="6"/>
                  </a:cxn>
                  <a:cxn ang="0">
                    <a:pos x="10" y="12"/>
                  </a:cxn>
                  <a:cxn ang="0">
                    <a:pos x="6" y="14"/>
                  </a:cxn>
                  <a:cxn ang="0">
                    <a:pos x="6" y="14"/>
                  </a:cxn>
                  <a:cxn ang="0">
                    <a:pos x="2" y="12"/>
                  </a:cxn>
                  <a:cxn ang="0">
                    <a:pos x="0" y="6"/>
                  </a:cxn>
                  <a:cxn ang="0">
                    <a:pos x="0" y="6"/>
                  </a:cxn>
                  <a:cxn ang="0">
                    <a:pos x="2" y="2"/>
                  </a:cxn>
                  <a:cxn ang="0">
                    <a:pos x="6" y="0"/>
                  </a:cxn>
                  <a:cxn ang="0">
                    <a:pos x="6" y="0"/>
                  </a:cxn>
                  <a:cxn ang="0">
                    <a:pos x="10" y="2"/>
                  </a:cxn>
                  <a:cxn ang="0">
                    <a:pos x="12" y="6"/>
                  </a:cxn>
                  <a:cxn ang="0">
                    <a:pos x="12" y="6"/>
                  </a:cxn>
                </a:cxnLst>
                <a:rect l="0" t="0" r="r" b="b"/>
                <a:pathLst>
                  <a:path w="12" h="14">
                    <a:moveTo>
                      <a:pt x="12" y="6"/>
                    </a:moveTo>
                    <a:lnTo>
                      <a:pt x="12" y="6"/>
                    </a:lnTo>
                    <a:lnTo>
                      <a:pt x="10" y="12"/>
                    </a:lnTo>
                    <a:lnTo>
                      <a:pt x="6" y="14"/>
                    </a:lnTo>
                    <a:lnTo>
                      <a:pt x="6" y="14"/>
                    </a:lnTo>
                    <a:lnTo>
                      <a:pt x="2" y="12"/>
                    </a:lnTo>
                    <a:lnTo>
                      <a:pt x="0" y="6"/>
                    </a:lnTo>
                    <a:lnTo>
                      <a:pt x="0" y="6"/>
                    </a:lnTo>
                    <a:lnTo>
                      <a:pt x="2" y="2"/>
                    </a:lnTo>
                    <a:lnTo>
                      <a:pt x="6" y="0"/>
                    </a:lnTo>
                    <a:lnTo>
                      <a:pt x="6" y="0"/>
                    </a:lnTo>
                    <a:lnTo>
                      <a:pt x="10" y="2"/>
                    </a:lnTo>
                    <a:lnTo>
                      <a:pt x="12" y="6"/>
                    </a:lnTo>
                    <a:lnTo>
                      <a:pt x="12" y="6"/>
                    </a:lnTo>
                    <a:close/>
                  </a:path>
                </a:pathLst>
              </a:custGeom>
              <a:solidFill>
                <a:srgbClr val="68BD4E"/>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57" name="Freeform 912"/>
              <p:cNvSpPr/>
              <p:nvPr/>
            </p:nvSpPr>
            <p:spPr bwMode="auto">
              <a:xfrm>
                <a:off x="1906588" y="3175000"/>
                <a:ext cx="19050" cy="19050"/>
              </a:xfrm>
              <a:custGeom>
                <a:avLst/>
                <a:gdLst/>
                <a:ahLst/>
                <a:cxnLst>
                  <a:cxn ang="0">
                    <a:pos x="12" y="6"/>
                  </a:cxn>
                  <a:cxn ang="0">
                    <a:pos x="12" y="6"/>
                  </a:cxn>
                  <a:cxn ang="0">
                    <a:pos x="10" y="10"/>
                  </a:cxn>
                  <a:cxn ang="0">
                    <a:pos x="6" y="12"/>
                  </a:cxn>
                  <a:cxn ang="0">
                    <a:pos x="6" y="12"/>
                  </a:cxn>
                  <a:cxn ang="0">
                    <a:pos x="2" y="10"/>
                  </a:cxn>
                  <a:cxn ang="0">
                    <a:pos x="0" y="6"/>
                  </a:cxn>
                  <a:cxn ang="0">
                    <a:pos x="0" y="6"/>
                  </a:cxn>
                  <a:cxn ang="0">
                    <a:pos x="2" y="2"/>
                  </a:cxn>
                  <a:cxn ang="0">
                    <a:pos x="6" y="0"/>
                  </a:cxn>
                  <a:cxn ang="0">
                    <a:pos x="6" y="0"/>
                  </a:cxn>
                  <a:cxn ang="0">
                    <a:pos x="10" y="2"/>
                  </a:cxn>
                  <a:cxn ang="0">
                    <a:pos x="12" y="6"/>
                  </a:cxn>
                  <a:cxn ang="0">
                    <a:pos x="12" y="6"/>
                  </a:cxn>
                </a:cxnLst>
                <a:rect l="0" t="0" r="r" b="b"/>
                <a:pathLst>
                  <a:path w="12" h="12">
                    <a:moveTo>
                      <a:pt x="12" y="6"/>
                    </a:moveTo>
                    <a:lnTo>
                      <a:pt x="12" y="6"/>
                    </a:lnTo>
                    <a:lnTo>
                      <a:pt x="10" y="10"/>
                    </a:lnTo>
                    <a:lnTo>
                      <a:pt x="6" y="12"/>
                    </a:lnTo>
                    <a:lnTo>
                      <a:pt x="6" y="12"/>
                    </a:lnTo>
                    <a:lnTo>
                      <a:pt x="2" y="10"/>
                    </a:lnTo>
                    <a:lnTo>
                      <a:pt x="0" y="6"/>
                    </a:lnTo>
                    <a:lnTo>
                      <a:pt x="0" y="6"/>
                    </a:lnTo>
                    <a:lnTo>
                      <a:pt x="2" y="2"/>
                    </a:lnTo>
                    <a:lnTo>
                      <a:pt x="6" y="0"/>
                    </a:lnTo>
                    <a:lnTo>
                      <a:pt x="6" y="0"/>
                    </a:lnTo>
                    <a:lnTo>
                      <a:pt x="10" y="2"/>
                    </a:lnTo>
                    <a:lnTo>
                      <a:pt x="12" y="6"/>
                    </a:lnTo>
                    <a:lnTo>
                      <a:pt x="12" y="6"/>
                    </a:lnTo>
                    <a:close/>
                  </a:path>
                </a:pathLst>
              </a:custGeom>
              <a:solidFill>
                <a:srgbClr val="68BD4E"/>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58" name="Freeform 913"/>
              <p:cNvSpPr/>
              <p:nvPr/>
            </p:nvSpPr>
            <p:spPr bwMode="auto">
              <a:xfrm>
                <a:off x="1960563" y="3079750"/>
                <a:ext cx="22225" cy="19050"/>
              </a:xfrm>
              <a:custGeom>
                <a:avLst/>
                <a:gdLst/>
                <a:ahLst/>
                <a:cxnLst>
                  <a:cxn ang="0">
                    <a:pos x="14" y="6"/>
                  </a:cxn>
                  <a:cxn ang="0">
                    <a:pos x="14" y="6"/>
                  </a:cxn>
                  <a:cxn ang="0">
                    <a:pos x="12" y="10"/>
                  </a:cxn>
                  <a:cxn ang="0">
                    <a:pos x="8" y="12"/>
                  </a:cxn>
                  <a:cxn ang="0">
                    <a:pos x="8" y="12"/>
                  </a:cxn>
                  <a:cxn ang="0">
                    <a:pos x="2" y="10"/>
                  </a:cxn>
                  <a:cxn ang="0">
                    <a:pos x="0" y="6"/>
                  </a:cxn>
                  <a:cxn ang="0">
                    <a:pos x="0" y="6"/>
                  </a:cxn>
                  <a:cxn ang="0">
                    <a:pos x="2" y="2"/>
                  </a:cxn>
                  <a:cxn ang="0">
                    <a:pos x="8" y="0"/>
                  </a:cxn>
                  <a:cxn ang="0">
                    <a:pos x="8" y="0"/>
                  </a:cxn>
                  <a:cxn ang="0">
                    <a:pos x="12" y="2"/>
                  </a:cxn>
                  <a:cxn ang="0">
                    <a:pos x="14" y="6"/>
                  </a:cxn>
                  <a:cxn ang="0">
                    <a:pos x="14" y="6"/>
                  </a:cxn>
                </a:cxnLst>
                <a:rect l="0" t="0" r="r" b="b"/>
                <a:pathLst>
                  <a:path w="14" h="12">
                    <a:moveTo>
                      <a:pt x="14" y="6"/>
                    </a:moveTo>
                    <a:lnTo>
                      <a:pt x="14" y="6"/>
                    </a:lnTo>
                    <a:lnTo>
                      <a:pt x="12" y="10"/>
                    </a:lnTo>
                    <a:lnTo>
                      <a:pt x="8" y="12"/>
                    </a:lnTo>
                    <a:lnTo>
                      <a:pt x="8" y="12"/>
                    </a:lnTo>
                    <a:lnTo>
                      <a:pt x="2" y="10"/>
                    </a:lnTo>
                    <a:lnTo>
                      <a:pt x="0" y="6"/>
                    </a:lnTo>
                    <a:lnTo>
                      <a:pt x="0" y="6"/>
                    </a:lnTo>
                    <a:lnTo>
                      <a:pt x="2" y="2"/>
                    </a:lnTo>
                    <a:lnTo>
                      <a:pt x="8" y="0"/>
                    </a:lnTo>
                    <a:lnTo>
                      <a:pt x="8" y="0"/>
                    </a:lnTo>
                    <a:lnTo>
                      <a:pt x="12" y="2"/>
                    </a:lnTo>
                    <a:lnTo>
                      <a:pt x="14" y="6"/>
                    </a:lnTo>
                    <a:lnTo>
                      <a:pt x="14" y="6"/>
                    </a:lnTo>
                    <a:close/>
                  </a:path>
                </a:pathLst>
              </a:custGeom>
              <a:solidFill>
                <a:srgbClr val="68BD4E"/>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59" name="Freeform 914"/>
              <p:cNvSpPr/>
              <p:nvPr/>
            </p:nvSpPr>
            <p:spPr bwMode="auto">
              <a:xfrm>
                <a:off x="2033588" y="3114675"/>
                <a:ext cx="19050" cy="19050"/>
              </a:xfrm>
              <a:custGeom>
                <a:avLst/>
                <a:gdLst/>
                <a:ahLst/>
                <a:cxnLst>
                  <a:cxn ang="0">
                    <a:pos x="12" y="6"/>
                  </a:cxn>
                  <a:cxn ang="0">
                    <a:pos x="12" y="6"/>
                  </a:cxn>
                  <a:cxn ang="0">
                    <a:pos x="10" y="10"/>
                  </a:cxn>
                  <a:cxn ang="0">
                    <a:pos x="6" y="12"/>
                  </a:cxn>
                  <a:cxn ang="0">
                    <a:pos x="6" y="12"/>
                  </a:cxn>
                  <a:cxn ang="0">
                    <a:pos x="2" y="10"/>
                  </a:cxn>
                  <a:cxn ang="0">
                    <a:pos x="0" y="6"/>
                  </a:cxn>
                  <a:cxn ang="0">
                    <a:pos x="0" y="6"/>
                  </a:cxn>
                  <a:cxn ang="0">
                    <a:pos x="2" y="2"/>
                  </a:cxn>
                  <a:cxn ang="0">
                    <a:pos x="6" y="0"/>
                  </a:cxn>
                  <a:cxn ang="0">
                    <a:pos x="6" y="0"/>
                  </a:cxn>
                  <a:cxn ang="0">
                    <a:pos x="10" y="2"/>
                  </a:cxn>
                  <a:cxn ang="0">
                    <a:pos x="12" y="6"/>
                  </a:cxn>
                  <a:cxn ang="0">
                    <a:pos x="12" y="6"/>
                  </a:cxn>
                </a:cxnLst>
                <a:rect l="0" t="0" r="r" b="b"/>
                <a:pathLst>
                  <a:path w="12" h="12">
                    <a:moveTo>
                      <a:pt x="12" y="6"/>
                    </a:moveTo>
                    <a:lnTo>
                      <a:pt x="12" y="6"/>
                    </a:lnTo>
                    <a:lnTo>
                      <a:pt x="10" y="10"/>
                    </a:lnTo>
                    <a:lnTo>
                      <a:pt x="6" y="12"/>
                    </a:lnTo>
                    <a:lnTo>
                      <a:pt x="6" y="12"/>
                    </a:lnTo>
                    <a:lnTo>
                      <a:pt x="2" y="10"/>
                    </a:lnTo>
                    <a:lnTo>
                      <a:pt x="0" y="6"/>
                    </a:lnTo>
                    <a:lnTo>
                      <a:pt x="0" y="6"/>
                    </a:lnTo>
                    <a:lnTo>
                      <a:pt x="2" y="2"/>
                    </a:lnTo>
                    <a:lnTo>
                      <a:pt x="6" y="0"/>
                    </a:lnTo>
                    <a:lnTo>
                      <a:pt x="6" y="0"/>
                    </a:lnTo>
                    <a:lnTo>
                      <a:pt x="10" y="2"/>
                    </a:lnTo>
                    <a:lnTo>
                      <a:pt x="12" y="6"/>
                    </a:lnTo>
                    <a:lnTo>
                      <a:pt x="12" y="6"/>
                    </a:lnTo>
                    <a:close/>
                  </a:path>
                </a:pathLst>
              </a:custGeom>
              <a:solidFill>
                <a:srgbClr val="68BD4E"/>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60" name="Freeform 915"/>
              <p:cNvSpPr/>
              <p:nvPr/>
            </p:nvSpPr>
            <p:spPr bwMode="auto">
              <a:xfrm>
                <a:off x="1785938" y="2708275"/>
                <a:ext cx="187325" cy="422275"/>
              </a:xfrm>
              <a:custGeom>
                <a:avLst/>
                <a:gdLst/>
                <a:ahLst/>
                <a:cxnLst>
                  <a:cxn ang="0">
                    <a:pos x="46" y="266"/>
                  </a:cxn>
                  <a:cxn ang="0">
                    <a:pos x="0" y="16"/>
                  </a:cxn>
                  <a:cxn ang="0">
                    <a:pos x="118" y="0"/>
                  </a:cxn>
                  <a:cxn ang="0">
                    <a:pos x="46" y="266"/>
                  </a:cxn>
                </a:cxnLst>
                <a:rect l="0" t="0" r="r" b="b"/>
                <a:pathLst>
                  <a:path w="118" h="266">
                    <a:moveTo>
                      <a:pt x="46" y="266"/>
                    </a:moveTo>
                    <a:lnTo>
                      <a:pt x="0" y="16"/>
                    </a:lnTo>
                    <a:lnTo>
                      <a:pt x="118" y="0"/>
                    </a:lnTo>
                    <a:lnTo>
                      <a:pt x="46" y="266"/>
                    </a:lnTo>
                    <a:close/>
                  </a:path>
                </a:pathLst>
              </a:custGeom>
              <a:solidFill>
                <a:srgbClr val="FF6F4C"/>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61" name="Freeform 916"/>
              <p:cNvSpPr/>
              <p:nvPr/>
            </p:nvSpPr>
            <p:spPr bwMode="auto">
              <a:xfrm>
                <a:off x="1830388" y="2749550"/>
                <a:ext cx="92075" cy="234950"/>
              </a:xfrm>
              <a:custGeom>
                <a:avLst/>
                <a:gdLst/>
                <a:ahLst/>
                <a:cxnLst>
                  <a:cxn ang="0">
                    <a:pos x="0" y="10"/>
                  </a:cxn>
                  <a:cxn ang="0">
                    <a:pos x="20" y="148"/>
                  </a:cxn>
                  <a:cxn ang="0">
                    <a:pos x="58" y="0"/>
                  </a:cxn>
                  <a:cxn ang="0">
                    <a:pos x="0" y="10"/>
                  </a:cxn>
                </a:cxnLst>
                <a:rect l="0" t="0" r="r" b="b"/>
                <a:pathLst>
                  <a:path w="58" h="148">
                    <a:moveTo>
                      <a:pt x="0" y="10"/>
                    </a:moveTo>
                    <a:lnTo>
                      <a:pt x="20" y="148"/>
                    </a:lnTo>
                    <a:lnTo>
                      <a:pt x="58" y="0"/>
                    </a:lnTo>
                    <a:lnTo>
                      <a:pt x="0" y="10"/>
                    </a:lnTo>
                    <a:close/>
                  </a:path>
                </a:pathLst>
              </a:custGeom>
              <a:solidFill>
                <a:srgbClr val="FFD94C"/>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62" name="Freeform 917"/>
              <p:cNvSpPr/>
              <p:nvPr/>
            </p:nvSpPr>
            <p:spPr bwMode="auto">
              <a:xfrm>
                <a:off x="1592263" y="2806700"/>
                <a:ext cx="190500" cy="342900"/>
              </a:xfrm>
              <a:custGeom>
                <a:avLst/>
                <a:gdLst/>
                <a:ahLst/>
                <a:cxnLst>
                  <a:cxn ang="0">
                    <a:pos x="0" y="94"/>
                  </a:cxn>
                  <a:cxn ang="0">
                    <a:pos x="68" y="0"/>
                  </a:cxn>
                  <a:cxn ang="0">
                    <a:pos x="120" y="216"/>
                  </a:cxn>
                  <a:cxn ang="0">
                    <a:pos x="0" y="94"/>
                  </a:cxn>
                </a:cxnLst>
                <a:rect l="0" t="0" r="r" b="b"/>
                <a:pathLst>
                  <a:path w="120" h="216">
                    <a:moveTo>
                      <a:pt x="0" y="94"/>
                    </a:moveTo>
                    <a:lnTo>
                      <a:pt x="68" y="0"/>
                    </a:lnTo>
                    <a:lnTo>
                      <a:pt x="120" y="216"/>
                    </a:lnTo>
                    <a:lnTo>
                      <a:pt x="0" y="94"/>
                    </a:lnTo>
                    <a:close/>
                  </a:path>
                </a:pathLst>
              </a:custGeom>
              <a:solidFill>
                <a:srgbClr val="FF86E6"/>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63" name="Freeform 918"/>
              <p:cNvSpPr/>
              <p:nvPr/>
            </p:nvSpPr>
            <p:spPr bwMode="auto">
              <a:xfrm>
                <a:off x="1646238" y="2876550"/>
                <a:ext cx="85725" cy="177800"/>
              </a:xfrm>
              <a:custGeom>
                <a:avLst/>
                <a:gdLst/>
                <a:ahLst/>
                <a:cxnLst>
                  <a:cxn ang="0">
                    <a:pos x="0" y="42"/>
                  </a:cxn>
                  <a:cxn ang="0">
                    <a:pos x="26" y="0"/>
                  </a:cxn>
                  <a:cxn ang="0">
                    <a:pos x="54" y="112"/>
                  </a:cxn>
                  <a:cxn ang="0">
                    <a:pos x="0" y="42"/>
                  </a:cxn>
                </a:cxnLst>
                <a:rect l="0" t="0" r="r" b="b"/>
                <a:pathLst>
                  <a:path w="54" h="112">
                    <a:moveTo>
                      <a:pt x="0" y="42"/>
                    </a:moveTo>
                    <a:lnTo>
                      <a:pt x="26" y="0"/>
                    </a:lnTo>
                    <a:lnTo>
                      <a:pt x="54" y="112"/>
                    </a:lnTo>
                    <a:lnTo>
                      <a:pt x="0" y="42"/>
                    </a:lnTo>
                    <a:close/>
                  </a:path>
                </a:pathLst>
              </a:custGeom>
              <a:solidFill>
                <a:srgbClr val="90BB42"/>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64" name="Freeform 919"/>
              <p:cNvSpPr/>
              <p:nvPr/>
            </p:nvSpPr>
            <p:spPr bwMode="auto">
              <a:xfrm>
                <a:off x="1395413" y="2727325"/>
                <a:ext cx="269875" cy="171450"/>
              </a:xfrm>
              <a:custGeom>
                <a:avLst/>
                <a:gdLst/>
                <a:ahLst/>
                <a:cxnLst>
                  <a:cxn ang="0">
                    <a:pos x="170" y="0"/>
                  </a:cxn>
                  <a:cxn ang="0">
                    <a:pos x="0" y="32"/>
                  </a:cxn>
                  <a:cxn ang="0">
                    <a:pos x="80" y="108"/>
                  </a:cxn>
                  <a:cxn ang="0">
                    <a:pos x="170" y="0"/>
                  </a:cxn>
                </a:cxnLst>
                <a:rect l="0" t="0" r="r" b="b"/>
                <a:pathLst>
                  <a:path w="170" h="108">
                    <a:moveTo>
                      <a:pt x="170" y="0"/>
                    </a:moveTo>
                    <a:lnTo>
                      <a:pt x="0" y="32"/>
                    </a:lnTo>
                    <a:lnTo>
                      <a:pt x="80" y="108"/>
                    </a:lnTo>
                    <a:lnTo>
                      <a:pt x="170" y="0"/>
                    </a:lnTo>
                    <a:close/>
                  </a:path>
                </a:pathLst>
              </a:custGeom>
              <a:solidFill>
                <a:srgbClr val="774C95"/>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65" name="Freeform 920"/>
              <p:cNvSpPr/>
              <p:nvPr/>
            </p:nvSpPr>
            <p:spPr bwMode="auto">
              <a:xfrm>
                <a:off x="1465263" y="2765425"/>
                <a:ext cx="130175" cy="88900"/>
              </a:xfrm>
              <a:custGeom>
                <a:avLst/>
                <a:gdLst/>
                <a:ahLst/>
                <a:cxnLst>
                  <a:cxn ang="0">
                    <a:pos x="0" y="22"/>
                  </a:cxn>
                  <a:cxn ang="0">
                    <a:pos x="34" y="56"/>
                  </a:cxn>
                  <a:cxn ang="0">
                    <a:pos x="82" y="0"/>
                  </a:cxn>
                  <a:cxn ang="0">
                    <a:pos x="0" y="22"/>
                  </a:cxn>
                </a:cxnLst>
                <a:rect l="0" t="0" r="r" b="b"/>
                <a:pathLst>
                  <a:path w="82" h="56">
                    <a:moveTo>
                      <a:pt x="0" y="22"/>
                    </a:moveTo>
                    <a:lnTo>
                      <a:pt x="34" y="56"/>
                    </a:lnTo>
                    <a:lnTo>
                      <a:pt x="82" y="0"/>
                    </a:lnTo>
                    <a:lnTo>
                      <a:pt x="0" y="22"/>
                    </a:lnTo>
                    <a:close/>
                  </a:path>
                </a:pathLst>
              </a:custGeom>
              <a:solidFill>
                <a:srgbClr val="FFEB95"/>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66" name="Freeform 921"/>
              <p:cNvSpPr/>
              <p:nvPr/>
            </p:nvSpPr>
            <p:spPr bwMode="auto">
              <a:xfrm>
                <a:off x="2141538" y="2365375"/>
                <a:ext cx="571500" cy="257175"/>
              </a:xfrm>
              <a:custGeom>
                <a:avLst/>
                <a:gdLst/>
                <a:ahLst/>
                <a:cxnLst>
                  <a:cxn ang="0">
                    <a:pos x="0" y="76"/>
                  </a:cxn>
                  <a:cxn ang="0">
                    <a:pos x="76" y="0"/>
                  </a:cxn>
                  <a:cxn ang="0">
                    <a:pos x="108" y="100"/>
                  </a:cxn>
                  <a:cxn ang="0">
                    <a:pos x="178" y="22"/>
                  </a:cxn>
                  <a:cxn ang="0">
                    <a:pos x="208" y="124"/>
                  </a:cxn>
                  <a:cxn ang="0">
                    <a:pos x="276" y="36"/>
                  </a:cxn>
                  <a:cxn ang="0">
                    <a:pos x="308" y="150"/>
                  </a:cxn>
                  <a:cxn ang="0">
                    <a:pos x="330" y="98"/>
                  </a:cxn>
                  <a:cxn ang="0">
                    <a:pos x="360" y="162"/>
                  </a:cxn>
                  <a:cxn ang="0">
                    <a:pos x="0" y="76"/>
                  </a:cxn>
                </a:cxnLst>
                <a:rect l="0" t="0" r="r" b="b"/>
                <a:pathLst>
                  <a:path w="360" h="162">
                    <a:moveTo>
                      <a:pt x="0" y="76"/>
                    </a:moveTo>
                    <a:lnTo>
                      <a:pt x="76" y="0"/>
                    </a:lnTo>
                    <a:lnTo>
                      <a:pt x="108" y="100"/>
                    </a:lnTo>
                    <a:lnTo>
                      <a:pt x="178" y="22"/>
                    </a:lnTo>
                    <a:lnTo>
                      <a:pt x="208" y="124"/>
                    </a:lnTo>
                    <a:lnTo>
                      <a:pt x="276" y="36"/>
                    </a:lnTo>
                    <a:lnTo>
                      <a:pt x="308" y="150"/>
                    </a:lnTo>
                    <a:lnTo>
                      <a:pt x="330" y="98"/>
                    </a:lnTo>
                    <a:lnTo>
                      <a:pt x="360" y="162"/>
                    </a:lnTo>
                    <a:lnTo>
                      <a:pt x="0" y="76"/>
                    </a:lnTo>
                    <a:close/>
                  </a:path>
                </a:pathLst>
              </a:custGeom>
              <a:solidFill>
                <a:srgbClr val="7C5D8D"/>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67" name="Freeform 922"/>
              <p:cNvSpPr/>
              <p:nvPr/>
            </p:nvSpPr>
            <p:spPr bwMode="auto">
              <a:xfrm>
                <a:off x="2182813" y="2422525"/>
                <a:ext cx="98425" cy="98425"/>
              </a:xfrm>
              <a:custGeom>
                <a:avLst/>
                <a:gdLst/>
                <a:ahLst/>
                <a:cxnLst>
                  <a:cxn ang="0">
                    <a:pos x="0" y="46"/>
                  </a:cxn>
                  <a:cxn ang="0">
                    <a:pos x="42" y="0"/>
                  </a:cxn>
                  <a:cxn ang="0">
                    <a:pos x="62" y="62"/>
                  </a:cxn>
                  <a:cxn ang="0">
                    <a:pos x="0" y="46"/>
                  </a:cxn>
                </a:cxnLst>
                <a:rect l="0" t="0" r="r" b="b"/>
                <a:pathLst>
                  <a:path w="62" h="62">
                    <a:moveTo>
                      <a:pt x="0" y="46"/>
                    </a:moveTo>
                    <a:lnTo>
                      <a:pt x="42" y="0"/>
                    </a:lnTo>
                    <a:lnTo>
                      <a:pt x="62" y="62"/>
                    </a:lnTo>
                    <a:lnTo>
                      <a:pt x="0" y="46"/>
                    </a:lnTo>
                    <a:close/>
                  </a:path>
                </a:pathLst>
              </a:custGeom>
              <a:solidFill>
                <a:srgbClr val="FF428D"/>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68" name="Freeform 923"/>
              <p:cNvSpPr/>
              <p:nvPr/>
            </p:nvSpPr>
            <p:spPr bwMode="auto">
              <a:xfrm>
                <a:off x="2344738" y="2460625"/>
                <a:ext cx="95250" cy="98425"/>
              </a:xfrm>
              <a:custGeom>
                <a:avLst/>
                <a:gdLst/>
                <a:ahLst/>
                <a:cxnLst>
                  <a:cxn ang="0">
                    <a:pos x="0" y="46"/>
                  </a:cxn>
                  <a:cxn ang="0">
                    <a:pos x="40" y="0"/>
                  </a:cxn>
                  <a:cxn ang="0">
                    <a:pos x="60" y="62"/>
                  </a:cxn>
                  <a:cxn ang="0">
                    <a:pos x="0" y="46"/>
                  </a:cxn>
                </a:cxnLst>
                <a:rect l="0" t="0" r="r" b="b"/>
                <a:pathLst>
                  <a:path w="60" h="62">
                    <a:moveTo>
                      <a:pt x="0" y="46"/>
                    </a:moveTo>
                    <a:lnTo>
                      <a:pt x="40" y="0"/>
                    </a:lnTo>
                    <a:lnTo>
                      <a:pt x="60" y="62"/>
                    </a:lnTo>
                    <a:lnTo>
                      <a:pt x="0" y="46"/>
                    </a:lnTo>
                    <a:close/>
                  </a:path>
                </a:pathLst>
              </a:custGeom>
              <a:solidFill>
                <a:srgbClr val="FF428D"/>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69" name="Freeform 924"/>
              <p:cNvSpPr/>
              <p:nvPr/>
            </p:nvSpPr>
            <p:spPr bwMode="auto">
              <a:xfrm>
                <a:off x="2513013" y="2498725"/>
                <a:ext cx="95250" cy="98425"/>
              </a:xfrm>
              <a:custGeom>
                <a:avLst/>
                <a:gdLst/>
                <a:ahLst/>
                <a:cxnLst>
                  <a:cxn ang="0">
                    <a:pos x="0" y="46"/>
                  </a:cxn>
                  <a:cxn ang="0">
                    <a:pos x="40" y="0"/>
                  </a:cxn>
                  <a:cxn ang="0">
                    <a:pos x="60" y="62"/>
                  </a:cxn>
                  <a:cxn ang="0">
                    <a:pos x="0" y="46"/>
                  </a:cxn>
                </a:cxnLst>
                <a:rect l="0" t="0" r="r" b="b"/>
                <a:pathLst>
                  <a:path w="60" h="62">
                    <a:moveTo>
                      <a:pt x="0" y="46"/>
                    </a:moveTo>
                    <a:lnTo>
                      <a:pt x="40" y="0"/>
                    </a:lnTo>
                    <a:lnTo>
                      <a:pt x="60" y="62"/>
                    </a:lnTo>
                    <a:lnTo>
                      <a:pt x="0" y="46"/>
                    </a:lnTo>
                    <a:close/>
                  </a:path>
                </a:pathLst>
              </a:custGeom>
              <a:solidFill>
                <a:srgbClr val="FF428D"/>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70" name="Freeform 925"/>
              <p:cNvSpPr/>
              <p:nvPr/>
            </p:nvSpPr>
            <p:spPr bwMode="auto">
              <a:xfrm>
                <a:off x="2662238" y="2555875"/>
                <a:ext cx="50800" cy="66675"/>
              </a:xfrm>
              <a:custGeom>
                <a:avLst/>
                <a:gdLst/>
                <a:ahLst/>
                <a:cxnLst>
                  <a:cxn ang="0">
                    <a:pos x="12" y="0"/>
                  </a:cxn>
                  <a:cxn ang="0">
                    <a:pos x="0" y="32"/>
                  </a:cxn>
                  <a:cxn ang="0">
                    <a:pos x="32" y="42"/>
                  </a:cxn>
                  <a:cxn ang="0">
                    <a:pos x="12" y="0"/>
                  </a:cxn>
                </a:cxnLst>
                <a:rect l="0" t="0" r="r" b="b"/>
                <a:pathLst>
                  <a:path w="32" h="42">
                    <a:moveTo>
                      <a:pt x="12" y="0"/>
                    </a:moveTo>
                    <a:lnTo>
                      <a:pt x="0" y="32"/>
                    </a:lnTo>
                    <a:lnTo>
                      <a:pt x="32" y="42"/>
                    </a:lnTo>
                    <a:lnTo>
                      <a:pt x="12" y="0"/>
                    </a:lnTo>
                    <a:close/>
                  </a:path>
                </a:pathLst>
              </a:custGeom>
              <a:solidFill>
                <a:srgbClr val="FF428D"/>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71" name="Freeform 926"/>
              <p:cNvSpPr/>
              <p:nvPr/>
            </p:nvSpPr>
            <p:spPr bwMode="auto">
              <a:xfrm>
                <a:off x="2293938" y="2066925"/>
                <a:ext cx="222250" cy="149225"/>
              </a:xfrm>
              <a:custGeom>
                <a:avLst/>
                <a:gdLst/>
                <a:ahLst/>
                <a:cxnLst>
                  <a:cxn ang="0">
                    <a:pos x="134" y="92"/>
                  </a:cxn>
                  <a:cxn ang="0">
                    <a:pos x="128" y="70"/>
                  </a:cxn>
                  <a:cxn ang="0">
                    <a:pos x="92" y="0"/>
                  </a:cxn>
                  <a:cxn ang="0">
                    <a:pos x="34" y="70"/>
                  </a:cxn>
                  <a:cxn ang="0">
                    <a:pos x="18" y="30"/>
                  </a:cxn>
                  <a:cxn ang="0">
                    <a:pos x="0" y="66"/>
                  </a:cxn>
                  <a:cxn ang="0">
                    <a:pos x="140" y="94"/>
                  </a:cxn>
                  <a:cxn ang="0">
                    <a:pos x="136" y="88"/>
                  </a:cxn>
                  <a:cxn ang="0">
                    <a:pos x="134" y="92"/>
                  </a:cxn>
                </a:cxnLst>
                <a:rect l="0" t="0" r="r" b="b"/>
                <a:pathLst>
                  <a:path w="140" h="94">
                    <a:moveTo>
                      <a:pt x="134" y="92"/>
                    </a:moveTo>
                    <a:lnTo>
                      <a:pt x="128" y="70"/>
                    </a:lnTo>
                    <a:lnTo>
                      <a:pt x="92" y="0"/>
                    </a:lnTo>
                    <a:lnTo>
                      <a:pt x="34" y="70"/>
                    </a:lnTo>
                    <a:lnTo>
                      <a:pt x="18" y="30"/>
                    </a:lnTo>
                    <a:lnTo>
                      <a:pt x="0" y="66"/>
                    </a:lnTo>
                    <a:lnTo>
                      <a:pt x="140" y="94"/>
                    </a:lnTo>
                    <a:lnTo>
                      <a:pt x="136" y="88"/>
                    </a:lnTo>
                    <a:lnTo>
                      <a:pt x="134" y="92"/>
                    </a:lnTo>
                    <a:close/>
                  </a:path>
                </a:pathLst>
              </a:custGeom>
              <a:solidFill>
                <a:srgbClr val="7C5D8D"/>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72" name="Freeform 927"/>
              <p:cNvSpPr/>
              <p:nvPr/>
            </p:nvSpPr>
            <p:spPr bwMode="auto">
              <a:xfrm>
                <a:off x="2293938" y="2149475"/>
                <a:ext cx="19050" cy="25400"/>
              </a:xfrm>
              <a:custGeom>
                <a:avLst/>
                <a:gdLst/>
                <a:ahLst/>
                <a:cxnLst>
                  <a:cxn ang="0">
                    <a:pos x="6" y="0"/>
                  </a:cxn>
                  <a:cxn ang="0">
                    <a:pos x="0" y="14"/>
                  </a:cxn>
                  <a:cxn ang="0">
                    <a:pos x="12" y="16"/>
                  </a:cxn>
                  <a:cxn ang="0">
                    <a:pos x="6" y="0"/>
                  </a:cxn>
                </a:cxnLst>
                <a:rect l="0" t="0" r="r" b="b"/>
                <a:pathLst>
                  <a:path w="12" h="16">
                    <a:moveTo>
                      <a:pt x="6" y="0"/>
                    </a:moveTo>
                    <a:lnTo>
                      <a:pt x="0" y="14"/>
                    </a:lnTo>
                    <a:lnTo>
                      <a:pt x="12" y="16"/>
                    </a:lnTo>
                    <a:lnTo>
                      <a:pt x="6" y="0"/>
                    </a:lnTo>
                    <a:close/>
                  </a:path>
                </a:pathLst>
              </a:custGeom>
              <a:solidFill>
                <a:srgbClr val="FF428D"/>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73" name="Freeform 928"/>
              <p:cNvSpPr/>
              <p:nvPr/>
            </p:nvSpPr>
            <p:spPr bwMode="auto">
              <a:xfrm>
                <a:off x="2376488" y="2111375"/>
                <a:ext cx="98425" cy="98425"/>
              </a:xfrm>
              <a:custGeom>
                <a:avLst/>
                <a:gdLst/>
                <a:ahLst/>
                <a:cxnLst>
                  <a:cxn ang="0">
                    <a:pos x="0" y="46"/>
                  </a:cxn>
                  <a:cxn ang="0">
                    <a:pos x="62" y="62"/>
                  </a:cxn>
                  <a:cxn ang="0">
                    <a:pos x="40" y="0"/>
                  </a:cxn>
                  <a:cxn ang="0">
                    <a:pos x="0" y="46"/>
                  </a:cxn>
                </a:cxnLst>
                <a:rect l="0" t="0" r="r" b="b"/>
                <a:pathLst>
                  <a:path w="62" h="62">
                    <a:moveTo>
                      <a:pt x="0" y="46"/>
                    </a:moveTo>
                    <a:lnTo>
                      <a:pt x="62" y="62"/>
                    </a:lnTo>
                    <a:lnTo>
                      <a:pt x="40" y="0"/>
                    </a:lnTo>
                    <a:lnTo>
                      <a:pt x="0" y="46"/>
                    </a:lnTo>
                    <a:close/>
                  </a:path>
                </a:pathLst>
              </a:custGeom>
              <a:solidFill>
                <a:srgbClr val="FF428D"/>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74" name="Freeform 929"/>
              <p:cNvSpPr/>
              <p:nvPr/>
            </p:nvSpPr>
            <p:spPr bwMode="auto">
              <a:xfrm>
                <a:off x="2198688" y="2244725"/>
                <a:ext cx="387350" cy="219075"/>
              </a:xfrm>
              <a:custGeom>
                <a:avLst/>
                <a:gdLst/>
                <a:ahLst/>
                <a:cxnLst>
                  <a:cxn ang="0">
                    <a:pos x="38" y="0"/>
                  </a:cxn>
                  <a:cxn ang="0">
                    <a:pos x="0" y="76"/>
                  </a:cxn>
                  <a:cxn ang="0">
                    <a:pos x="64" y="8"/>
                  </a:cxn>
                  <a:cxn ang="0">
                    <a:pos x="96" y="110"/>
                  </a:cxn>
                  <a:cxn ang="0">
                    <a:pos x="166" y="28"/>
                  </a:cxn>
                  <a:cxn ang="0">
                    <a:pos x="190" y="138"/>
                  </a:cxn>
                  <a:cxn ang="0">
                    <a:pos x="244" y="74"/>
                  </a:cxn>
                  <a:cxn ang="0">
                    <a:pos x="226" y="38"/>
                  </a:cxn>
                  <a:cxn ang="0">
                    <a:pos x="38" y="0"/>
                  </a:cxn>
                </a:cxnLst>
                <a:rect l="0" t="0" r="r" b="b"/>
                <a:pathLst>
                  <a:path w="244" h="138">
                    <a:moveTo>
                      <a:pt x="38" y="0"/>
                    </a:moveTo>
                    <a:lnTo>
                      <a:pt x="0" y="76"/>
                    </a:lnTo>
                    <a:lnTo>
                      <a:pt x="64" y="8"/>
                    </a:lnTo>
                    <a:lnTo>
                      <a:pt x="96" y="110"/>
                    </a:lnTo>
                    <a:lnTo>
                      <a:pt x="166" y="28"/>
                    </a:lnTo>
                    <a:lnTo>
                      <a:pt x="190" y="138"/>
                    </a:lnTo>
                    <a:lnTo>
                      <a:pt x="244" y="74"/>
                    </a:lnTo>
                    <a:lnTo>
                      <a:pt x="226" y="38"/>
                    </a:lnTo>
                    <a:lnTo>
                      <a:pt x="38" y="0"/>
                    </a:lnTo>
                    <a:close/>
                  </a:path>
                </a:pathLst>
              </a:custGeom>
              <a:solidFill>
                <a:srgbClr val="7C5D8D"/>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75" name="Freeform 930"/>
              <p:cNvSpPr/>
              <p:nvPr/>
            </p:nvSpPr>
            <p:spPr bwMode="auto">
              <a:xfrm>
                <a:off x="2246313" y="2244725"/>
                <a:ext cx="22225" cy="25400"/>
              </a:xfrm>
              <a:custGeom>
                <a:avLst/>
                <a:gdLst/>
                <a:ahLst/>
                <a:cxnLst>
                  <a:cxn ang="0">
                    <a:pos x="8" y="0"/>
                  </a:cxn>
                  <a:cxn ang="0">
                    <a:pos x="0" y="16"/>
                  </a:cxn>
                  <a:cxn ang="0">
                    <a:pos x="14" y="2"/>
                  </a:cxn>
                  <a:cxn ang="0">
                    <a:pos x="8" y="0"/>
                  </a:cxn>
                </a:cxnLst>
                <a:rect l="0" t="0" r="r" b="b"/>
                <a:pathLst>
                  <a:path w="14" h="16">
                    <a:moveTo>
                      <a:pt x="8" y="0"/>
                    </a:moveTo>
                    <a:lnTo>
                      <a:pt x="0" y="16"/>
                    </a:lnTo>
                    <a:lnTo>
                      <a:pt x="14" y="2"/>
                    </a:lnTo>
                    <a:lnTo>
                      <a:pt x="8" y="0"/>
                    </a:lnTo>
                    <a:close/>
                  </a:path>
                </a:pathLst>
              </a:custGeom>
              <a:solidFill>
                <a:srgbClr val="FF428D"/>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76" name="Freeform 931"/>
              <p:cNvSpPr/>
              <p:nvPr/>
            </p:nvSpPr>
            <p:spPr bwMode="auto">
              <a:xfrm>
                <a:off x="2332038" y="2263775"/>
                <a:ext cx="98425" cy="92075"/>
              </a:xfrm>
              <a:custGeom>
                <a:avLst/>
                <a:gdLst/>
                <a:ahLst/>
                <a:cxnLst>
                  <a:cxn ang="0">
                    <a:pos x="0" y="0"/>
                  </a:cxn>
                  <a:cxn ang="0">
                    <a:pos x="18" y="58"/>
                  </a:cxn>
                  <a:cxn ang="0">
                    <a:pos x="62" y="10"/>
                  </a:cxn>
                  <a:cxn ang="0">
                    <a:pos x="0" y="0"/>
                  </a:cxn>
                </a:cxnLst>
                <a:rect l="0" t="0" r="r" b="b"/>
                <a:pathLst>
                  <a:path w="62" h="58">
                    <a:moveTo>
                      <a:pt x="0" y="0"/>
                    </a:moveTo>
                    <a:lnTo>
                      <a:pt x="18" y="58"/>
                    </a:lnTo>
                    <a:lnTo>
                      <a:pt x="62" y="10"/>
                    </a:lnTo>
                    <a:lnTo>
                      <a:pt x="0" y="0"/>
                    </a:lnTo>
                    <a:close/>
                  </a:path>
                </a:pathLst>
              </a:custGeom>
              <a:solidFill>
                <a:srgbClr val="FF428D"/>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77" name="Freeform 932"/>
              <p:cNvSpPr/>
              <p:nvPr/>
            </p:nvSpPr>
            <p:spPr bwMode="auto">
              <a:xfrm>
                <a:off x="2500313" y="2298700"/>
                <a:ext cx="76200" cy="95250"/>
              </a:xfrm>
              <a:custGeom>
                <a:avLst/>
                <a:gdLst/>
                <a:ahLst/>
                <a:cxnLst>
                  <a:cxn ang="0">
                    <a:pos x="36" y="6"/>
                  </a:cxn>
                  <a:cxn ang="0">
                    <a:pos x="0" y="0"/>
                  </a:cxn>
                  <a:cxn ang="0">
                    <a:pos x="18" y="60"/>
                  </a:cxn>
                  <a:cxn ang="0">
                    <a:pos x="48" y="28"/>
                  </a:cxn>
                  <a:cxn ang="0">
                    <a:pos x="36" y="6"/>
                  </a:cxn>
                </a:cxnLst>
                <a:rect l="0" t="0" r="r" b="b"/>
                <a:pathLst>
                  <a:path w="48" h="60">
                    <a:moveTo>
                      <a:pt x="36" y="6"/>
                    </a:moveTo>
                    <a:lnTo>
                      <a:pt x="0" y="0"/>
                    </a:lnTo>
                    <a:lnTo>
                      <a:pt x="18" y="60"/>
                    </a:lnTo>
                    <a:lnTo>
                      <a:pt x="48" y="28"/>
                    </a:lnTo>
                    <a:lnTo>
                      <a:pt x="36" y="6"/>
                    </a:lnTo>
                    <a:close/>
                  </a:path>
                </a:pathLst>
              </a:custGeom>
              <a:solidFill>
                <a:srgbClr val="FF428D"/>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78" name="Freeform 933"/>
              <p:cNvSpPr/>
              <p:nvPr/>
            </p:nvSpPr>
            <p:spPr bwMode="auto">
              <a:xfrm>
                <a:off x="2274888" y="3136900"/>
                <a:ext cx="120650" cy="168275"/>
              </a:xfrm>
              <a:custGeom>
                <a:avLst/>
                <a:gdLst/>
                <a:ahLst/>
                <a:cxnLst>
                  <a:cxn ang="0">
                    <a:pos x="54" y="0"/>
                  </a:cxn>
                  <a:cxn ang="0">
                    <a:pos x="54" y="0"/>
                  </a:cxn>
                  <a:cxn ang="0">
                    <a:pos x="42" y="0"/>
                  </a:cxn>
                  <a:cxn ang="0">
                    <a:pos x="32" y="4"/>
                  </a:cxn>
                  <a:cxn ang="0">
                    <a:pos x="24" y="8"/>
                  </a:cxn>
                  <a:cxn ang="0">
                    <a:pos x="16" y="16"/>
                  </a:cxn>
                  <a:cxn ang="0">
                    <a:pos x="10" y="22"/>
                  </a:cxn>
                  <a:cxn ang="0">
                    <a:pos x="4" y="32"/>
                  </a:cxn>
                  <a:cxn ang="0">
                    <a:pos x="2" y="42"/>
                  </a:cxn>
                  <a:cxn ang="0">
                    <a:pos x="0" y="52"/>
                  </a:cxn>
                  <a:cxn ang="0">
                    <a:pos x="0" y="52"/>
                  </a:cxn>
                  <a:cxn ang="0">
                    <a:pos x="2" y="64"/>
                  </a:cxn>
                  <a:cxn ang="0">
                    <a:pos x="4" y="74"/>
                  </a:cxn>
                  <a:cxn ang="0">
                    <a:pos x="10" y="82"/>
                  </a:cxn>
                  <a:cxn ang="0">
                    <a:pos x="16" y="90"/>
                  </a:cxn>
                  <a:cxn ang="0">
                    <a:pos x="24" y="96"/>
                  </a:cxn>
                  <a:cxn ang="0">
                    <a:pos x="32" y="102"/>
                  </a:cxn>
                  <a:cxn ang="0">
                    <a:pos x="42" y="104"/>
                  </a:cxn>
                  <a:cxn ang="0">
                    <a:pos x="54" y="106"/>
                  </a:cxn>
                  <a:cxn ang="0">
                    <a:pos x="54" y="106"/>
                  </a:cxn>
                  <a:cxn ang="0">
                    <a:pos x="64" y="104"/>
                  </a:cxn>
                  <a:cxn ang="0">
                    <a:pos x="74" y="102"/>
                  </a:cxn>
                  <a:cxn ang="0">
                    <a:pos x="76" y="4"/>
                  </a:cxn>
                  <a:cxn ang="0">
                    <a:pos x="76" y="4"/>
                  </a:cxn>
                  <a:cxn ang="0">
                    <a:pos x="64" y="0"/>
                  </a:cxn>
                  <a:cxn ang="0">
                    <a:pos x="54" y="0"/>
                  </a:cxn>
                  <a:cxn ang="0">
                    <a:pos x="54" y="0"/>
                  </a:cxn>
                </a:cxnLst>
                <a:rect l="0" t="0" r="r" b="b"/>
                <a:pathLst>
                  <a:path w="76" h="106">
                    <a:moveTo>
                      <a:pt x="54" y="0"/>
                    </a:moveTo>
                    <a:lnTo>
                      <a:pt x="54" y="0"/>
                    </a:lnTo>
                    <a:lnTo>
                      <a:pt x="42" y="0"/>
                    </a:lnTo>
                    <a:lnTo>
                      <a:pt x="32" y="4"/>
                    </a:lnTo>
                    <a:lnTo>
                      <a:pt x="24" y="8"/>
                    </a:lnTo>
                    <a:lnTo>
                      <a:pt x="16" y="16"/>
                    </a:lnTo>
                    <a:lnTo>
                      <a:pt x="10" y="22"/>
                    </a:lnTo>
                    <a:lnTo>
                      <a:pt x="4" y="32"/>
                    </a:lnTo>
                    <a:lnTo>
                      <a:pt x="2" y="42"/>
                    </a:lnTo>
                    <a:lnTo>
                      <a:pt x="0" y="52"/>
                    </a:lnTo>
                    <a:lnTo>
                      <a:pt x="0" y="52"/>
                    </a:lnTo>
                    <a:lnTo>
                      <a:pt x="2" y="64"/>
                    </a:lnTo>
                    <a:lnTo>
                      <a:pt x="4" y="74"/>
                    </a:lnTo>
                    <a:lnTo>
                      <a:pt x="10" y="82"/>
                    </a:lnTo>
                    <a:lnTo>
                      <a:pt x="16" y="90"/>
                    </a:lnTo>
                    <a:lnTo>
                      <a:pt x="24" y="96"/>
                    </a:lnTo>
                    <a:lnTo>
                      <a:pt x="32" y="102"/>
                    </a:lnTo>
                    <a:lnTo>
                      <a:pt x="42" y="104"/>
                    </a:lnTo>
                    <a:lnTo>
                      <a:pt x="54" y="106"/>
                    </a:lnTo>
                    <a:lnTo>
                      <a:pt x="54" y="106"/>
                    </a:lnTo>
                    <a:lnTo>
                      <a:pt x="64" y="104"/>
                    </a:lnTo>
                    <a:lnTo>
                      <a:pt x="74" y="102"/>
                    </a:lnTo>
                    <a:lnTo>
                      <a:pt x="76" y="4"/>
                    </a:lnTo>
                    <a:lnTo>
                      <a:pt x="76" y="4"/>
                    </a:lnTo>
                    <a:lnTo>
                      <a:pt x="64" y="0"/>
                    </a:lnTo>
                    <a:lnTo>
                      <a:pt x="54" y="0"/>
                    </a:lnTo>
                    <a:lnTo>
                      <a:pt x="54" y="0"/>
                    </a:lnTo>
                    <a:close/>
                  </a:path>
                </a:pathLst>
              </a:custGeom>
              <a:solidFill>
                <a:srgbClr val="5BBB9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79" name="Freeform 934"/>
              <p:cNvSpPr/>
              <p:nvPr/>
            </p:nvSpPr>
            <p:spPr bwMode="auto">
              <a:xfrm>
                <a:off x="2205038" y="2949575"/>
                <a:ext cx="117475" cy="107950"/>
              </a:xfrm>
              <a:custGeom>
                <a:avLst/>
                <a:gdLst/>
                <a:ahLst/>
                <a:cxnLst>
                  <a:cxn ang="0">
                    <a:pos x="60" y="0"/>
                  </a:cxn>
                  <a:cxn ang="0">
                    <a:pos x="0" y="44"/>
                  </a:cxn>
                  <a:cxn ang="0">
                    <a:pos x="0" y="44"/>
                  </a:cxn>
                  <a:cxn ang="0">
                    <a:pos x="6" y="54"/>
                  </a:cxn>
                  <a:cxn ang="0">
                    <a:pos x="14" y="60"/>
                  </a:cxn>
                  <a:cxn ang="0">
                    <a:pos x="24" y="66"/>
                  </a:cxn>
                  <a:cxn ang="0">
                    <a:pos x="36" y="68"/>
                  </a:cxn>
                  <a:cxn ang="0">
                    <a:pos x="36" y="68"/>
                  </a:cxn>
                  <a:cxn ang="0">
                    <a:pos x="44" y="66"/>
                  </a:cxn>
                  <a:cxn ang="0">
                    <a:pos x="50" y="64"/>
                  </a:cxn>
                  <a:cxn ang="0">
                    <a:pos x="56" y="60"/>
                  </a:cxn>
                  <a:cxn ang="0">
                    <a:pos x="62" y="56"/>
                  </a:cxn>
                  <a:cxn ang="0">
                    <a:pos x="68" y="50"/>
                  </a:cxn>
                  <a:cxn ang="0">
                    <a:pos x="70" y="44"/>
                  </a:cxn>
                  <a:cxn ang="0">
                    <a:pos x="72" y="36"/>
                  </a:cxn>
                  <a:cxn ang="0">
                    <a:pos x="74" y="28"/>
                  </a:cxn>
                  <a:cxn ang="0">
                    <a:pos x="74" y="28"/>
                  </a:cxn>
                  <a:cxn ang="0">
                    <a:pos x="72" y="20"/>
                  </a:cxn>
                  <a:cxn ang="0">
                    <a:pos x="70" y="12"/>
                  </a:cxn>
                  <a:cxn ang="0">
                    <a:pos x="66" y="6"/>
                  </a:cxn>
                  <a:cxn ang="0">
                    <a:pos x="60" y="0"/>
                  </a:cxn>
                  <a:cxn ang="0">
                    <a:pos x="60" y="0"/>
                  </a:cxn>
                </a:cxnLst>
                <a:rect l="0" t="0" r="r" b="b"/>
                <a:pathLst>
                  <a:path w="74" h="68">
                    <a:moveTo>
                      <a:pt x="60" y="0"/>
                    </a:moveTo>
                    <a:lnTo>
                      <a:pt x="0" y="44"/>
                    </a:lnTo>
                    <a:lnTo>
                      <a:pt x="0" y="44"/>
                    </a:lnTo>
                    <a:lnTo>
                      <a:pt x="6" y="54"/>
                    </a:lnTo>
                    <a:lnTo>
                      <a:pt x="14" y="60"/>
                    </a:lnTo>
                    <a:lnTo>
                      <a:pt x="24" y="66"/>
                    </a:lnTo>
                    <a:lnTo>
                      <a:pt x="36" y="68"/>
                    </a:lnTo>
                    <a:lnTo>
                      <a:pt x="36" y="68"/>
                    </a:lnTo>
                    <a:lnTo>
                      <a:pt x="44" y="66"/>
                    </a:lnTo>
                    <a:lnTo>
                      <a:pt x="50" y="64"/>
                    </a:lnTo>
                    <a:lnTo>
                      <a:pt x="56" y="60"/>
                    </a:lnTo>
                    <a:lnTo>
                      <a:pt x="62" y="56"/>
                    </a:lnTo>
                    <a:lnTo>
                      <a:pt x="68" y="50"/>
                    </a:lnTo>
                    <a:lnTo>
                      <a:pt x="70" y="44"/>
                    </a:lnTo>
                    <a:lnTo>
                      <a:pt x="72" y="36"/>
                    </a:lnTo>
                    <a:lnTo>
                      <a:pt x="74" y="28"/>
                    </a:lnTo>
                    <a:lnTo>
                      <a:pt x="74" y="28"/>
                    </a:lnTo>
                    <a:lnTo>
                      <a:pt x="72" y="20"/>
                    </a:lnTo>
                    <a:lnTo>
                      <a:pt x="70" y="12"/>
                    </a:lnTo>
                    <a:lnTo>
                      <a:pt x="66" y="6"/>
                    </a:lnTo>
                    <a:lnTo>
                      <a:pt x="60" y="0"/>
                    </a:lnTo>
                    <a:lnTo>
                      <a:pt x="60" y="0"/>
                    </a:lnTo>
                    <a:close/>
                  </a:path>
                </a:pathLst>
              </a:custGeom>
              <a:solidFill>
                <a:srgbClr val="5BBB9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80" name="Freeform 935"/>
              <p:cNvSpPr/>
              <p:nvPr/>
            </p:nvSpPr>
            <p:spPr bwMode="auto">
              <a:xfrm>
                <a:off x="2135188" y="3108325"/>
                <a:ext cx="82550" cy="82550"/>
              </a:xfrm>
              <a:custGeom>
                <a:avLst/>
                <a:gdLst/>
                <a:ahLst/>
                <a:cxnLst>
                  <a:cxn ang="0">
                    <a:pos x="26" y="0"/>
                  </a:cxn>
                  <a:cxn ang="0">
                    <a:pos x="26" y="0"/>
                  </a:cxn>
                  <a:cxn ang="0">
                    <a:pos x="16" y="2"/>
                  </a:cxn>
                  <a:cxn ang="0">
                    <a:pos x="8" y="8"/>
                  </a:cxn>
                  <a:cxn ang="0">
                    <a:pos x="2" y="16"/>
                  </a:cxn>
                  <a:cxn ang="0">
                    <a:pos x="0" y="26"/>
                  </a:cxn>
                  <a:cxn ang="0">
                    <a:pos x="0" y="26"/>
                  </a:cxn>
                  <a:cxn ang="0">
                    <a:pos x="2" y="36"/>
                  </a:cxn>
                  <a:cxn ang="0">
                    <a:pos x="8" y="46"/>
                  </a:cxn>
                  <a:cxn ang="0">
                    <a:pos x="16" y="50"/>
                  </a:cxn>
                  <a:cxn ang="0">
                    <a:pos x="26" y="52"/>
                  </a:cxn>
                  <a:cxn ang="0">
                    <a:pos x="26" y="52"/>
                  </a:cxn>
                  <a:cxn ang="0">
                    <a:pos x="36" y="50"/>
                  </a:cxn>
                  <a:cxn ang="0">
                    <a:pos x="44" y="46"/>
                  </a:cxn>
                  <a:cxn ang="0">
                    <a:pos x="50" y="36"/>
                  </a:cxn>
                  <a:cxn ang="0">
                    <a:pos x="52" y="26"/>
                  </a:cxn>
                  <a:cxn ang="0">
                    <a:pos x="52" y="26"/>
                  </a:cxn>
                  <a:cxn ang="0">
                    <a:pos x="50" y="16"/>
                  </a:cxn>
                  <a:cxn ang="0">
                    <a:pos x="44" y="8"/>
                  </a:cxn>
                  <a:cxn ang="0">
                    <a:pos x="36" y="2"/>
                  </a:cxn>
                  <a:cxn ang="0">
                    <a:pos x="26" y="0"/>
                  </a:cxn>
                  <a:cxn ang="0">
                    <a:pos x="26" y="0"/>
                  </a:cxn>
                </a:cxnLst>
                <a:rect l="0" t="0" r="r" b="b"/>
                <a:pathLst>
                  <a:path w="52" h="52">
                    <a:moveTo>
                      <a:pt x="26" y="0"/>
                    </a:moveTo>
                    <a:lnTo>
                      <a:pt x="26" y="0"/>
                    </a:lnTo>
                    <a:lnTo>
                      <a:pt x="16" y="2"/>
                    </a:lnTo>
                    <a:lnTo>
                      <a:pt x="8" y="8"/>
                    </a:lnTo>
                    <a:lnTo>
                      <a:pt x="2" y="16"/>
                    </a:lnTo>
                    <a:lnTo>
                      <a:pt x="0" y="26"/>
                    </a:lnTo>
                    <a:lnTo>
                      <a:pt x="0" y="26"/>
                    </a:lnTo>
                    <a:lnTo>
                      <a:pt x="2" y="36"/>
                    </a:lnTo>
                    <a:lnTo>
                      <a:pt x="8" y="46"/>
                    </a:lnTo>
                    <a:lnTo>
                      <a:pt x="16" y="50"/>
                    </a:lnTo>
                    <a:lnTo>
                      <a:pt x="26" y="52"/>
                    </a:lnTo>
                    <a:lnTo>
                      <a:pt x="26" y="52"/>
                    </a:lnTo>
                    <a:lnTo>
                      <a:pt x="36" y="50"/>
                    </a:lnTo>
                    <a:lnTo>
                      <a:pt x="44" y="46"/>
                    </a:lnTo>
                    <a:lnTo>
                      <a:pt x="50" y="36"/>
                    </a:lnTo>
                    <a:lnTo>
                      <a:pt x="52" y="26"/>
                    </a:lnTo>
                    <a:lnTo>
                      <a:pt x="52" y="26"/>
                    </a:lnTo>
                    <a:lnTo>
                      <a:pt x="50" y="16"/>
                    </a:lnTo>
                    <a:lnTo>
                      <a:pt x="44" y="8"/>
                    </a:lnTo>
                    <a:lnTo>
                      <a:pt x="36" y="2"/>
                    </a:lnTo>
                    <a:lnTo>
                      <a:pt x="26" y="0"/>
                    </a:lnTo>
                    <a:lnTo>
                      <a:pt x="26" y="0"/>
                    </a:lnTo>
                    <a:close/>
                  </a:path>
                </a:pathLst>
              </a:custGeom>
              <a:solidFill>
                <a:srgbClr val="5BBB9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81" name="Freeform 936"/>
              <p:cNvSpPr/>
              <p:nvPr/>
            </p:nvSpPr>
            <p:spPr bwMode="auto">
              <a:xfrm>
                <a:off x="1903413" y="3159125"/>
                <a:ext cx="136525" cy="127000"/>
              </a:xfrm>
              <a:custGeom>
                <a:avLst/>
                <a:gdLst/>
                <a:ahLst/>
                <a:cxnLst>
                  <a:cxn ang="0">
                    <a:pos x="68" y="0"/>
                  </a:cxn>
                  <a:cxn ang="0">
                    <a:pos x="0" y="48"/>
                  </a:cxn>
                  <a:cxn ang="0">
                    <a:pos x="0" y="48"/>
                  </a:cxn>
                  <a:cxn ang="0">
                    <a:pos x="6" y="62"/>
                  </a:cxn>
                  <a:cxn ang="0">
                    <a:pos x="16" y="72"/>
                  </a:cxn>
                  <a:cxn ang="0">
                    <a:pos x="28" y="78"/>
                  </a:cxn>
                  <a:cxn ang="0">
                    <a:pos x="34" y="80"/>
                  </a:cxn>
                  <a:cxn ang="0">
                    <a:pos x="42" y="80"/>
                  </a:cxn>
                  <a:cxn ang="0">
                    <a:pos x="42" y="80"/>
                  </a:cxn>
                  <a:cxn ang="0">
                    <a:pos x="50" y="80"/>
                  </a:cxn>
                  <a:cxn ang="0">
                    <a:pos x="60" y="76"/>
                  </a:cxn>
                  <a:cxn ang="0">
                    <a:pos x="66" y="72"/>
                  </a:cxn>
                  <a:cxn ang="0">
                    <a:pos x="74" y="68"/>
                  </a:cxn>
                  <a:cxn ang="0">
                    <a:pos x="78" y="60"/>
                  </a:cxn>
                  <a:cxn ang="0">
                    <a:pos x="82" y="52"/>
                  </a:cxn>
                  <a:cxn ang="0">
                    <a:pos x="86" y="44"/>
                  </a:cxn>
                  <a:cxn ang="0">
                    <a:pos x="86" y="36"/>
                  </a:cxn>
                  <a:cxn ang="0">
                    <a:pos x="86" y="36"/>
                  </a:cxn>
                  <a:cxn ang="0">
                    <a:pos x="84" y="24"/>
                  </a:cxn>
                  <a:cxn ang="0">
                    <a:pos x="82" y="16"/>
                  </a:cxn>
                  <a:cxn ang="0">
                    <a:pos x="76" y="6"/>
                  </a:cxn>
                  <a:cxn ang="0">
                    <a:pos x="68" y="0"/>
                  </a:cxn>
                  <a:cxn ang="0">
                    <a:pos x="68" y="0"/>
                  </a:cxn>
                </a:cxnLst>
                <a:rect l="0" t="0" r="r" b="b"/>
                <a:pathLst>
                  <a:path w="86" h="80">
                    <a:moveTo>
                      <a:pt x="68" y="0"/>
                    </a:moveTo>
                    <a:lnTo>
                      <a:pt x="0" y="48"/>
                    </a:lnTo>
                    <a:lnTo>
                      <a:pt x="0" y="48"/>
                    </a:lnTo>
                    <a:lnTo>
                      <a:pt x="6" y="62"/>
                    </a:lnTo>
                    <a:lnTo>
                      <a:pt x="16" y="72"/>
                    </a:lnTo>
                    <a:lnTo>
                      <a:pt x="28" y="78"/>
                    </a:lnTo>
                    <a:lnTo>
                      <a:pt x="34" y="80"/>
                    </a:lnTo>
                    <a:lnTo>
                      <a:pt x="42" y="80"/>
                    </a:lnTo>
                    <a:lnTo>
                      <a:pt x="42" y="80"/>
                    </a:lnTo>
                    <a:lnTo>
                      <a:pt x="50" y="80"/>
                    </a:lnTo>
                    <a:lnTo>
                      <a:pt x="60" y="76"/>
                    </a:lnTo>
                    <a:lnTo>
                      <a:pt x="66" y="72"/>
                    </a:lnTo>
                    <a:lnTo>
                      <a:pt x="74" y="68"/>
                    </a:lnTo>
                    <a:lnTo>
                      <a:pt x="78" y="60"/>
                    </a:lnTo>
                    <a:lnTo>
                      <a:pt x="82" y="52"/>
                    </a:lnTo>
                    <a:lnTo>
                      <a:pt x="86" y="44"/>
                    </a:lnTo>
                    <a:lnTo>
                      <a:pt x="86" y="36"/>
                    </a:lnTo>
                    <a:lnTo>
                      <a:pt x="86" y="36"/>
                    </a:lnTo>
                    <a:lnTo>
                      <a:pt x="84" y="24"/>
                    </a:lnTo>
                    <a:lnTo>
                      <a:pt x="82" y="16"/>
                    </a:lnTo>
                    <a:lnTo>
                      <a:pt x="76" y="6"/>
                    </a:lnTo>
                    <a:lnTo>
                      <a:pt x="68" y="0"/>
                    </a:lnTo>
                    <a:lnTo>
                      <a:pt x="68" y="0"/>
                    </a:lnTo>
                    <a:close/>
                  </a:path>
                </a:pathLst>
              </a:custGeom>
              <a:solidFill>
                <a:srgbClr val="5BBB9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82" name="Freeform 937"/>
              <p:cNvSpPr/>
              <p:nvPr/>
            </p:nvSpPr>
            <p:spPr bwMode="auto">
              <a:xfrm>
                <a:off x="2017713" y="3343275"/>
                <a:ext cx="215900" cy="190500"/>
              </a:xfrm>
              <a:custGeom>
                <a:avLst/>
                <a:gdLst/>
                <a:ahLst/>
                <a:cxnLst>
                  <a:cxn ang="0">
                    <a:pos x="136" y="74"/>
                  </a:cxn>
                  <a:cxn ang="0">
                    <a:pos x="136" y="74"/>
                  </a:cxn>
                  <a:cxn ang="0">
                    <a:pos x="134" y="58"/>
                  </a:cxn>
                  <a:cxn ang="0">
                    <a:pos x="130" y="44"/>
                  </a:cxn>
                  <a:cxn ang="0">
                    <a:pos x="122" y="32"/>
                  </a:cxn>
                  <a:cxn ang="0">
                    <a:pos x="114" y="22"/>
                  </a:cxn>
                  <a:cxn ang="0">
                    <a:pos x="102" y="12"/>
                  </a:cxn>
                  <a:cxn ang="0">
                    <a:pos x="90" y="6"/>
                  </a:cxn>
                  <a:cxn ang="0">
                    <a:pos x="76" y="2"/>
                  </a:cxn>
                  <a:cxn ang="0">
                    <a:pos x="62" y="0"/>
                  </a:cxn>
                  <a:cxn ang="0">
                    <a:pos x="62" y="0"/>
                  </a:cxn>
                  <a:cxn ang="0">
                    <a:pos x="52" y="0"/>
                  </a:cxn>
                  <a:cxn ang="0">
                    <a:pos x="44" y="2"/>
                  </a:cxn>
                  <a:cxn ang="0">
                    <a:pos x="26" y="8"/>
                  </a:cxn>
                  <a:cxn ang="0">
                    <a:pos x="12" y="20"/>
                  </a:cxn>
                  <a:cxn ang="0">
                    <a:pos x="0" y="32"/>
                  </a:cxn>
                  <a:cxn ang="0">
                    <a:pos x="118" y="120"/>
                  </a:cxn>
                  <a:cxn ang="0">
                    <a:pos x="118" y="120"/>
                  </a:cxn>
                  <a:cxn ang="0">
                    <a:pos x="126" y="110"/>
                  </a:cxn>
                  <a:cxn ang="0">
                    <a:pos x="132" y="98"/>
                  </a:cxn>
                  <a:cxn ang="0">
                    <a:pos x="134" y="86"/>
                  </a:cxn>
                  <a:cxn ang="0">
                    <a:pos x="136" y="74"/>
                  </a:cxn>
                  <a:cxn ang="0">
                    <a:pos x="136" y="74"/>
                  </a:cxn>
                </a:cxnLst>
                <a:rect l="0" t="0" r="r" b="b"/>
                <a:pathLst>
                  <a:path w="136" h="120">
                    <a:moveTo>
                      <a:pt x="136" y="74"/>
                    </a:moveTo>
                    <a:lnTo>
                      <a:pt x="136" y="74"/>
                    </a:lnTo>
                    <a:lnTo>
                      <a:pt x="134" y="58"/>
                    </a:lnTo>
                    <a:lnTo>
                      <a:pt x="130" y="44"/>
                    </a:lnTo>
                    <a:lnTo>
                      <a:pt x="122" y="32"/>
                    </a:lnTo>
                    <a:lnTo>
                      <a:pt x="114" y="22"/>
                    </a:lnTo>
                    <a:lnTo>
                      <a:pt x="102" y="12"/>
                    </a:lnTo>
                    <a:lnTo>
                      <a:pt x="90" y="6"/>
                    </a:lnTo>
                    <a:lnTo>
                      <a:pt x="76" y="2"/>
                    </a:lnTo>
                    <a:lnTo>
                      <a:pt x="62" y="0"/>
                    </a:lnTo>
                    <a:lnTo>
                      <a:pt x="62" y="0"/>
                    </a:lnTo>
                    <a:lnTo>
                      <a:pt x="52" y="0"/>
                    </a:lnTo>
                    <a:lnTo>
                      <a:pt x="44" y="2"/>
                    </a:lnTo>
                    <a:lnTo>
                      <a:pt x="26" y="8"/>
                    </a:lnTo>
                    <a:lnTo>
                      <a:pt x="12" y="20"/>
                    </a:lnTo>
                    <a:lnTo>
                      <a:pt x="0" y="32"/>
                    </a:lnTo>
                    <a:lnTo>
                      <a:pt x="118" y="120"/>
                    </a:lnTo>
                    <a:lnTo>
                      <a:pt x="118" y="120"/>
                    </a:lnTo>
                    <a:lnTo>
                      <a:pt x="126" y="110"/>
                    </a:lnTo>
                    <a:lnTo>
                      <a:pt x="132" y="98"/>
                    </a:lnTo>
                    <a:lnTo>
                      <a:pt x="134" y="86"/>
                    </a:lnTo>
                    <a:lnTo>
                      <a:pt x="136" y="74"/>
                    </a:lnTo>
                    <a:lnTo>
                      <a:pt x="136" y="74"/>
                    </a:lnTo>
                    <a:close/>
                  </a:path>
                </a:pathLst>
              </a:custGeom>
              <a:solidFill>
                <a:srgbClr val="5BBB9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83" name="Freeform 938"/>
              <p:cNvSpPr/>
              <p:nvPr/>
            </p:nvSpPr>
            <p:spPr bwMode="auto">
              <a:xfrm>
                <a:off x="2322513" y="3435350"/>
                <a:ext cx="66675" cy="114300"/>
              </a:xfrm>
              <a:custGeom>
                <a:avLst/>
                <a:gdLst/>
                <a:ahLst/>
                <a:cxnLst>
                  <a:cxn ang="0">
                    <a:pos x="36" y="0"/>
                  </a:cxn>
                  <a:cxn ang="0">
                    <a:pos x="36" y="0"/>
                  </a:cxn>
                  <a:cxn ang="0">
                    <a:pos x="28" y="2"/>
                  </a:cxn>
                  <a:cxn ang="0">
                    <a:pos x="22" y="4"/>
                  </a:cxn>
                  <a:cxn ang="0">
                    <a:pos x="16" y="6"/>
                  </a:cxn>
                  <a:cxn ang="0">
                    <a:pos x="10" y="12"/>
                  </a:cxn>
                  <a:cxn ang="0">
                    <a:pos x="6" y="16"/>
                  </a:cxn>
                  <a:cxn ang="0">
                    <a:pos x="2" y="22"/>
                  </a:cxn>
                  <a:cxn ang="0">
                    <a:pos x="0" y="30"/>
                  </a:cxn>
                  <a:cxn ang="0">
                    <a:pos x="0" y="36"/>
                  </a:cxn>
                  <a:cxn ang="0">
                    <a:pos x="0" y="36"/>
                  </a:cxn>
                  <a:cxn ang="0">
                    <a:pos x="0" y="44"/>
                  </a:cxn>
                  <a:cxn ang="0">
                    <a:pos x="2" y="50"/>
                  </a:cxn>
                  <a:cxn ang="0">
                    <a:pos x="6" y="56"/>
                  </a:cxn>
                  <a:cxn ang="0">
                    <a:pos x="10" y="62"/>
                  </a:cxn>
                  <a:cxn ang="0">
                    <a:pos x="16" y="66"/>
                  </a:cxn>
                  <a:cxn ang="0">
                    <a:pos x="22" y="68"/>
                  </a:cxn>
                  <a:cxn ang="0">
                    <a:pos x="28" y="70"/>
                  </a:cxn>
                  <a:cxn ang="0">
                    <a:pos x="36" y="72"/>
                  </a:cxn>
                  <a:cxn ang="0">
                    <a:pos x="36" y="72"/>
                  </a:cxn>
                  <a:cxn ang="0">
                    <a:pos x="40" y="72"/>
                  </a:cxn>
                  <a:cxn ang="0">
                    <a:pos x="42" y="2"/>
                  </a:cxn>
                  <a:cxn ang="0">
                    <a:pos x="42" y="2"/>
                  </a:cxn>
                  <a:cxn ang="0">
                    <a:pos x="36" y="0"/>
                  </a:cxn>
                  <a:cxn ang="0">
                    <a:pos x="36" y="0"/>
                  </a:cxn>
                </a:cxnLst>
                <a:rect l="0" t="0" r="r" b="b"/>
                <a:pathLst>
                  <a:path w="42" h="72">
                    <a:moveTo>
                      <a:pt x="36" y="0"/>
                    </a:moveTo>
                    <a:lnTo>
                      <a:pt x="36" y="0"/>
                    </a:lnTo>
                    <a:lnTo>
                      <a:pt x="28" y="2"/>
                    </a:lnTo>
                    <a:lnTo>
                      <a:pt x="22" y="4"/>
                    </a:lnTo>
                    <a:lnTo>
                      <a:pt x="16" y="6"/>
                    </a:lnTo>
                    <a:lnTo>
                      <a:pt x="10" y="12"/>
                    </a:lnTo>
                    <a:lnTo>
                      <a:pt x="6" y="16"/>
                    </a:lnTo>
                    <a:lnTo>
                      <a:pt x="2" y="22"/>
                    </a:lnTo>
                    <a:lnTo>
                      <a:pt x="0" y="30"/>
                    </a:lnTo>
                    <a:lnTo>
                      <a:pt x="0" y="36"/>
                    </a:lnTo>
                    <a:lnTo>
                      <a:pt x="0" y="36"/>
                    </a:lnTo>
                    <a:lnTo>
                      <a:pt x="0" y="44"/>
                    </a:lnTo>
                    <a:lnTo>
                      <a:pt x="2" y="50"/>
                    </a:lnTo>
                    <a:lnTo>
                      <a:pt x="6" y="56"/>
                    </a:lnTo>
                    <a:lnTo>
                      <a:pt x="10" y="62"/>
                    </a:lnTo>
                    <a:lnTo>
                      <a:pt x="16" y="66"/>
                    </a:lnTo>
                    <a:lnTo>
                      <a:pt x="22" y="68"/>
                    </a:lnTo>
                    <a:lnTo>
                      <a:pt x="28" y="70"/>
                    </a:lnTo>
                    <a:lnTo>
                      <a:pt x="36" y="72"/>
                    </a:lnTo>
                    <a:lnTo>
                      <a:pt x="36" y="72"/>
                    </a:lnTo>
                    <a:lnTo>
                      <a:pt x="40" y="72"/>
                    </a:lnTo>
                    <a:lnTo>
                      <a:pt x="42" y="2"/>
                    </a:lnTo>
                    <a:lnTo>
                      <a:pt x="42" y="2"/>
                    </a:lnTo>
                    <a:lnTo>
                      <a:pt x="36" y="0"/>
                    </a:lnTo>
                    <a:lnTo>
                      <a:pt x="36" y="0"/>
                    </a:lnTo>
                    <a:close/>
                  </a:path>
                </a:pathLst>
              </a:custGeom>
              <a:solidFill>
                <a:srgbClr val="5BBB9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84" name="Freeform 939"/>
              <p:cNvSpPr/>
              <p:nvPr/>
            </p:nvSpPr>
            <p:spPr bwMode="auto">
              <a:xfrm>
                <a:off x="2528888" y="2901950"/>
                <a:ext cx="28575" cy="28575"/>
              </a:xfrm>
              <a:custGeom>
                <a:avLst/>
                <a:gdLst/>
                <a:ahLst/>
                <a:cxnLst>
                  <a:cxn ang="0">
                    <a:pos x="18" y="8"/>
                  </a:cxn>
                  <a:cxn ang="0">
                    <a:pos x="18" y="8"/>
                  </a:cxn>
                  <a:cxn ang="0">
                    <a:pos x="16" y="12"/>
                  </a:cxn>
                  <a:cxn ang="0">
                    <a:pos x="16" y="14"/>
                  </a:cxn>
                  <a:cxn ang="0">
                    <a:pos x="12" y="16"/>
                  </a:cxn>
                  <a:cxn ang="0">
                    <a:pos x="8" y="18"/>
                  </a:cxn>
                  <a:cxn ang="0">
                    <a:pos x="8" y="18"/>
                  </a:cxn>
                  <a:cxn ang="0">
                    <a:pos x="6" y="16"/>
                  </a:cxn>
                  <a:cxn ang="0">
                    <a:pos x="2" y="14"/>
                  </a:cxn>
                  <a:cxn ang="0">
                    <a:pos x="0" y="12"/>
                  </a:cxn>
                  <a:cxn ang="0">
                    <a:pos x="0" y="8"/>
                  </a:cxn>
                  <a:cxn ang="0">
                    <a:pos x="0" y="8"/>
                  </a:cxn>
                  <a:cxn ang="0">
                    <a:pos x="0" y="4"/>
                  </a:cxn>
                  <a:cxn ang="0">
                    <a:pos x="2" y="2"/>
                  </a:cxn>
                  <a:cxn ang="0">
                    <a:pos x="6" y="0"/>
                  </a:cxn>
                  <a:cxn ang="0">
                    <a:pos x="8" y="0"/>
                  </a:cxn>
                  <a:cxn ang="0">
                    <a:pos x="8" y="0"/>
                  </a:cxn>
                  <a:cxn ang="0">
                    <a:pos x="12" y="0"/>
                  </a:cxn>
                  <a:cxn ang="0">
                    <a:pos x="16" y="2"/>
                  </a:cxn>
                  <a:cxn ang="0">
                    <a:pos x="16" y="4"/>
                  </a:cxn>
                  <a:cxn ang="0">
                    <a:pos x="18" y="8"/>
                  </a:cxn>
                  <a:cxn ang="0">
                    <a:pos x="18" y="8"/>
                  </a:cxn>
                </a:cxnLst>
                <a:rect l="0" t="0" r="r" b="b"/>
                <a:pathLst>
                  <a:path w="18" h="18">
                    <a:moveTo>
                      <a:pt x="18" y="8"/>
                    </a:moveTo>
                    <a:lnTo>
                      <a:pt x="18" y="8"/>
                    </a:lnTo>
                    <a:lnTo>
                      <a:pt x="16" y="12"/>
                    </a:lnTo>
                    <a:lnTo>
                      <a:pt x="16" y="14"/>
                    </a:lnTo>
                    <a:lnTo>
                      <a:pt x="12" y="16"/>
                    </a:lnTo>
                    <a:lnTo>
                      <a:pt x="8" y="18"/>
                    </a:lnTo>
                    <a:lnTo>
                      <a:pt x="8" y="18"/>
                    </a:lnTo>
                    <a:lnTo>
                      <a:pt x="6" y="16"/>
                    </a:lnTo>
                    <a:lnTo>
                      <a:pt x="2" y="14"/>
                    </a:lnTo>
                    <a:lnTo>
                      <a:pt x="0" y="12"/>
                    </a:lnTo>
                    <a:lnTo>
                      <a:pt x="0" y="8"/>
                    </a:lnTo>
                    <a:lnTo>
                      <a:pt x="0" y="8"/>
                    </a:lnTo>
                    <a:lnTo>
                      <a:pt x="0" y="4"/>
                    </a:lnTo>
                    <a:lnTo>
                      <a:pt x="2" y="2"/>
                    </a:lnTo>
                    <a:lnTo>
                      <a:pt x="6" y="0"/>
                    </a:lnTo>
                    <a:lnTo>
                      <a:pt x="8" y="0"/>
                    </a:lnTo>
                    <a:lnTo>
                      <a:pt x="8" y="0"/>
                    </a:lnTo>
                    <a:lnTo>
                      <a:pt x="12" y="0"/>
                    </a:lnTo>
                    <a:lnTo>
                      <a:pt x="16" y="2"/>
                    </a:lnTo>
                    <a:lnTo>
                      <a:pt x="16" y="4"/>
                    </a:lnTo>
                    <a:lnTo>
                      <a:pt x="18" y="8"/>
                    </a:lnTo>
                    <a:lnTo>
                      <a:pt x="18" y="8"/>
                    </a:lnTo>
                    <a:close/>
                  </a:path>
                </a:pathLst>
              </a:custGeom>
              <a:solidFill>
                <a:srgbClr val="FF9708"/>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85" name="Freeform 940"/>
              <p:cNvSpPr/>
              <p:nvPr/>
            </p:nvSpPr>
            <p:spPr bwMode="auto">
              <a:xfrm>
                <a:off x="2624138" y="2784475"/>
                <a:ext cx="25400" cy="28575"/>
              </a:xfrm>
              <a:custGeom>
                <a:avLst/>
                <a:gdLst/>
                <a:ahLst/>
                <a:cxnLst>
                  <a:cxn ang="0">
                    <a:pos x="16" y="8"/>
                  </a:cxn>
                  <a:cxn ang="0">
                    <a:pos x="16" y="8"/>
                  </a:cxn>
                  <a:cxn ang="0">
                    <a:pos x="16" y="12"/>
                  </a:cxn>
                  <a:cxn ang="0">
                    <a:pos x="14" y="14"/>
                  </a:cxn>
                  <a:cxn ang="0">
                    <a:pos x="12" y="16"/>
                  </a:cxn>
                  <a:cxn ang="0">
                    <a:pos x="8" y="18"/>
                  </a:cxn>
                  <a:cxn ang="0">
                    <a:pos x="8" y="18"/>
                  </a:cxn>
                  <a:cxn ang="0">
                    <a:pos x="4" y="16"/>
                  </a:cxn>
                  <a:cxn ang="0">
                    <a:pos x="2" y="14"/>
                  </a:cxn>
                  <a:cxn ang="0">
                    <a:pos x="0" y="12"/>
                  </a:cxn>
                  <a:cxn ang="0">
                    <a:pos x="0" y="8"/>
                  </a:cxn>
                  <a:cxn ang="0">
                    <a:pos x="0" y="8"/>
                  </a:cxn>
                  <a:cxn ang="0">
                    <a:pos x="0" y="6"/>
                  </a:cxn>
                  <a:cxn ang="0">
                    <a:pos x="2" y="2"/>
                  </a:cxn>
                  <a:cxn ang="0">
                    <a:pos x="4" y="0"/>
                  </a:cxn>
                  <a:cxn ang="0">
                    <a:pos x="8" y="0"/>
                  </a:cxn>
                  <a:cxn ang="0">
                    <a:pos x="8" y="0"/>
                  </a:cxn>
                  <a:cxn ang="0">
                    <a:pos x="12" y="0"/>
                  </a:cxn>
                  <a:cxn ang="0">
                    <a:pos x="14" y="2"/>
                  </a:cxn>
                  <a:cxn ang="0">
                    <a:pos x="16" y="6"/>
                  </a:cxn>
                  <a:cxn ang="0">
                    <a:pos x="16" y="8"/>
                  </a:cxn>
                  <a:cxn ang="0">
                    <a:pos x="16" y="8"/>
                  </a:cxn>
                </a:cxnLst>
                <a:rect l="0" t="0" r="r" b="b"/>
                <a:pathLst>
                  <a:path w="16" h="18">
                    <a:moveTo>
                      <a:pt x="16" y="8"/>
                    </a:moveTo>
                    <a:lnTo>
                      <a:pt x="16" y="8"/>
                    </a:lnTo>
                    <a:lnTo>
                      <a:pt x="16" y="12"/>
                    </a:lnTo>
                    <a:lnTo>
                      <a:pt x="14" y="14"/>
                    </a:lnTo>
                    <a:lnTo>
                      <a:pt x="12" y="16"/>
                    </a:lnTo>
                    <a:lnTo>
                      <a:pt x="8" y="18"/>
                    </a:lnTo>
                    <a:lnTo>
                      <a:pt x="8" y="18"/>
                    </a:lnTo>
                    <a:lnTo>
                      <a:pt x="4" y="16"/>
                    </a:lnTo>
                    <a:lnTo>
                      <a:pt x="2" y="14"/>
                    </a:lnTo>
                    <a:lnTo>
                      <a:pt x="0" y="12"/>
                    </a:lnTo>
                    <a:lnTo>
                      <a:pt x="0" y="8"/>
                    </a:lnTo>
                    <a:lnTo>
                      <a:pt x="0" y="8"/>
                    </a:lnTo>
                    <a:lnTo>
                      <a:pt x="0" y="6"/>
                    </a:lnTo>
                    <a:lnTo>
                      <a:pt x="2" y="2"/>
                    </a:lnTo>
                    <a:lnTo>
                      <a:pt x="4" y="0"/>
                    </a:lnTo>
                    <a:lnTo>
                      <a:pt x="8" y="0"/>
                    </a:lnTo>
                    <a:lnTo>
                      <a:pt x="8" y="0"/>
                    </a:lnTo>
                    <a:lnTo>
                      <a:pt x="12" y="0"/>
                    </a:lnTo>
                    <a:lnTo>
                      <a:pt x="14" y="2"/>
                    </a:lnTo>
                    <a:lnTo>
                      <a:pt x="16" y="6"/>
                    </a:lnTo>
                    <a:lnTo>
                      <a:pt x="16" y="8"/>
                    </a:lnTo>
                    <a:lnTo>
                      <a:pt x="16" y="8"/>
                    </a:lnTo>
                    <a:close/>
                  </a:path>
                </a:pathLst>
              </a:custGeom>
              <a:solidFill>
                <a:srgbClr val="8B3A08"/>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86" name="Freeform 941"/>
              <p:cNvSpPr/>
              <p:nvPr/>
            </p:nvSpPr>
            <p:spPr bwMode="auto">
              <a:xfrm>
                <a:off x="2703513" y="2667000"/>
                <a:ext cx="28575" cy="28575"/>
              </a:xfrm>
              <a:custGeom>
                <a:avLst/>
                <a:gdLst/>
                <a:ahLst/>
                <a:cxnLst>
                  <a:cxn ang="0">
                    <a:pos x="18" y="8"/>
                  </a:cxn>
                  <a:cxn ang="0">
                    <a:pos x="18" y="8"/>
                  </a:cxn>
                  <a:cxn ang="0">
                    <a:pos x="16" y="12"/>
                  </a:cxn>
                  <a:cxn ang="0">
                    <a:pos x="14" y="14"/>
                  </a:cxn>
                  <a:cxn ang="0">
                    <a:pos x="12" y="16"/>
                  </a:cxn>
                  <a:cxn ang="0">
                    <a:pos x="8" y="18"/>
                  </a:cxn>
                  <a:cxn ang="0">
                    <a:pos x="8" y="18"/>
                  </a:cxn>
                  <a:cxn ang="0">
                    <a:pos x="4" y="16"/>
                  </a:cxn>
                  <a:cxn ang="0">
                    <a:pos x="2" y="14"/>
                  </a:cxn>
                  <a:cxn ang="0">
                    <a:pos x="0" y="12"/>
                  </a:cxn>
                  <a:cxn ang="0">
                    <a:pos x="0" y="8"/>
                  </a:cxn>
                  <a:cxn ang="0">
                    <a:pos x="0" y="8"/>
                  </a:cxn>
                  <a:cxn ang="0">
                    <a:pos x="0" y="6"/>
                  </a:cxn>
                  <a:cxn ang="0">
                    <a:pos x="2" y="2"/>
                  </a:cxn>
                  <a:cxn ang="0">
                    <a:pos x="4" y="0"/>
                  </a:cxn>
                  <a:cxn ang="0">
                    <a:pos x="8" y="0"/>
                  </a:cxn>
                  <a:cxn ang="0">
                    <a:pos x="8" y="0"/>
                  </a:cxn>
                  <a:cxn ang="0">
                    <a:pos x="12" y="0"/>
                  </a:cxn>
                  <a:cxn ang="0">
                    <a:pos x="14" y="2"/>
                  </a:cxn>
                  <a:cxn ang="0">
                    <a:pos x="16" y="6"/>
                  </a:cxn>
                  <a:cxn ang="0">
                    <a:pos x="18" y="8"/>
                  </a:cxn>
                  <a:cxn ang="0">
                    <a:pos x="18" y="8"/>
                  </a:cxn>
                </a:cxnLst>
                <a:rect l="0" t="0" r="r" b="b"/>
                <a:pathLst>
                  <a:path w="18" h="18">
                    <a:moveTo>
                      <a:pt x="18" y="8"/>
                    </a:moveTo>
                    <a:lnTo>
                      <a:pt x="18" y="8"/>
                    </a:lnTo>
                    <a:lnTo>
                      <a:pt x="16" y="12"/>
                    </a:lnTo>
                    <a:lnTo>
                      <a:pt x="14" y="14"/>
                    </a:lnTo>
                    <a:lnTo>
                      <a:pt x="12" y="16"/>
                    </a:lnTo>
                    <a:lnTo>
                      <a:pt x="8" y="18"/>
                    </a:lnTo>
                    <a:lnTo>
                      <a:pt x="8" y="18"/>
                    </a:lnTo>
                    <a:lnTo>
                      <a:pt x="4" y="16"/>
                    </a:lnTo>
                    <a:lnTo>
                      <a:pt x="2" y="14"/>
                    </a:lnTo>
                    <a:lnTo>
                      <a:pt x="0" y="12"/>
                    </a:lnTo>
                    <a:lnTo>
                      <a:pt x="0" y="8"/>
                    </a:lnTo>
                    <a:lnTo>
                      <a:pt x="0" y="8"/>
                    </a:lnTo>
                    <a:lnTo>
                      <a:pt x="0" y="6"/>
                    </a:lnTo>
                    <a:lnTo>
                      <a:pt x="2" y="2"/>
                    </a:lnTo>
                    <a:lnTo>
                      <a:pt x="4" y="0"/>
                    </a:lnTo>
                    <a:lnTo>
                      <a:pt x="8" y="0"/>
                    </a:lnTo>
                    <a:lnTo>
                      <a:pt x="8" y="0"/>
                    </a:lnTo>
                    <a:lnTo>
                      <a:pt x="12" y="0"/>
                    </a:lnTo>
                    <a:lnTo>
                      <a:pt x="14" y="2"/>
                    </a:lnTo>
                    <a:lnTo>
                      <a:pt x="16" y="6"/>
                    </a:lnTo>
                    <a:lnTo>
                      <a:pt x="18" y="8"/>
                    </a:lnTo>
                    <a:lnTo>
                      <a:pt x="18" y="8"/>
                    </a:lnTo>
                    <a:close/>
                  </a:path>
                </a:pathLst>
              </a:custGeom>
              <a:solidFill>
                <a:srgbClr val="B8B108"/>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87" name="Freeform 942"/>
              <p:cNvSpPr/>
              <p:nvPr/>
            </p:nvSpPr>
            <p:spPr bwMode="auto">
              <a:xfrm>
                <a:off x="2805113" y="2717800"/>
                <a:ext cx="28575" cy="28575"/>
              </a:xfrm>
              <a:custGeom>
                <a:avLst/>
                <a:gdLst/>
                <a:ahLst/>
                <a:cxnLst>
                  <a:cxn ang="0">
                    <a:pos x="18" y="10"/>
                  </a:cxn>
                  <a:cxn ang="0">
                    <a:pos x="18" y="10"/>
                  </a:cxn>
                  <a:cxn ang="0">
                    <a:pos x="18" y="12"/>
                  </a:cxn>
                  <a:cxn ang="0">
                    <a:pos x="16" y="16"/>
                  </a:cxn>
                  <a:cxn ang="0">
                    <a:pos x="12" y="18"/>
                  </a:cxn>
                  <a:cxn ang="0">
                    <a:pos x="10" y="18"/>
                  </a:cxn>
                  <a:cxn ang="0">
                    <a:pos x="10" y="18"/>
                  </a:cxn>
                  <a:cxn ang="0">
                    <a:pos x="6" y="18"/>
                  </a:cxn>
                  <a:cxn ang="0">
                    <a:pos x="2" y="16"/>
                  </a:cxn>
                  <a:cxn ang="0">
                    <a:pos x="2" y="12"/>
                  </a:cxn>
                  <a:cxn ang="0">
                    <a:pos x="0" y="10"/>
                  </a:cxn>
                  <a:cxn ang="0">
                    <a:pos x="0" y="10"/>
                  </a:cxn>
                  <a:cxn ang="0">
                    <a:pos x="2" y="6"/>
                  </a:cxn>
                  <a:cxn ang="0">
                    <a:pos x="2" y="2"/>
                  </a:cxn>
                  <a:cxn ang="0">
                    <a:pos x="6" y="0"/>
                  </a:cxn>
                  <a:cxn ang="0">
                    <a:pos x="10" y="0"/>
                  </a:cxn>
                  <a:cxn ang="0">
                    <a:pos x="10" y="0"/>
                  </a:cxn>
                  <a:cxn ang="0">
                    <a:pos x="12" y="0"/>
                  </a:cxn>
                  <a:cxn ang="0">
                    <a:pos x="16" y="2"/>
                  </a:cxn>
                  <a:cxn ang="0">
                    <a:pos x="18" y="6"/>
                  </a:cxn>
                  <a:cxn ang="0">
                    <a:pos x="18" y="10"/>
                  </a:cxn>
                  <a:cxn ang="0">
                    <a:pos x="18" y="10"/>
                  </a:cxn>
                </a:cxnLst>
                <a:rect l="0" t="0" r="r" b="b"/>
                <a:pathLst>
                  <a:path w="18" h="18">
                    <a:moveTo>
                      <a:pt x="18" y="10"/>
                    </a:moveTo>
                    <a:lnTo>
                      <a:pt x="18" y="10"/>
                    </a:lnTo>
                    <a:lnTo>
                      <a:pt x="18" y="12"/>
                    </a:lnTo>
                    <a:lnTo>
                      <a:pt x="16" y="16"/>
                    </a:lnTo>
                    <a:lnTo>
                      <a:pt x="12" y="18"/>
                    </a:lnTo>
                    <a:lnTo>
                      <a:pt x="10" y="18"/>
                    </a:lnTo>
                    <a:lnTo>
                      <a:pt x="10" y="18"/>
                    </a:lnTo>
                    <a:lnTo>
                      <a:pt x="6" y="18"/>
                    </a:lnTo>
                    <a:lnTo>
                      <a:pt x="2" y="16"/>
                    </a:lnTo>
                    <a:lnTo>
                      <a:pt x="2" y="12"/>
                    </a:lnTo>
                    <a:lnTo>
                      <a:pt x="0" y="10"/>
                    </a:lnTo>
                    <a:lnTo>
                      <a:pt x="0" y="10"/>
                    </a:lnTo>
                    <a:lnTo>
                      <a:pt x="2" y="6"/>
                    </a:lnTo>
                    <a:lnTo>
                      <a:pt x="2" y="2"/>
                    </a:lnTo>
                    <a:lnTo>
                      <a:pt x="6" y="0"/>
                    </a:lnTo>
                    <a:lnTo>
                      <a:pt x="10" y="0"/>
                    </a:lnTo>
                    <a:lnTo>
                      <a:pt x="10" y="0"/>
                    </a:lnTo>
                    <a:lnTo>
                      <a:pt x="12" y="0"/>
                    </a:lnTo>
                    <a:lnTo>
                      <a:pt x="16" y="2"/>
                    </a:lnTo>
                    <a:lnTo>
                      <a:pt x="18" y="6"/>
                    </a:lnTo>
                    <a:lnTo>
                      <a:pt x="18" y="10"/>
                    </a:lnTo>
                    <a:lnTo>
                      <a:pt x="18" y="10"/>
                    </a:lnTo>
                    <a:close/>
                  </a:path>
                </a:pathLst>
              </a:custGeom>
              <a:solidFill>
                <a:srgbClr val="835383"/>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88" name="Freeform 943"/>
              <p:cNvSpPr/>
              <p:nvPr/>
            </p:nvSpPr>
            <p:spPr bwMode="auto">
              <a:xfrm>
                <a:off x="2747963" y="2867025"/>
                <a:ext cx="28575" cy="28575"/>
              </a:xfrm>
              <a:custGeom>
                <a:avLst/>
                <a:gdLst/>
                <a:ahLst/>
                <a:cxnLst>
                  <a:cxn ang="0">
                    <a:pos x="18" y="10"/>
                  </a:cxn>
                  <a:cxn ang="0">
                    <a:pos x="18" y="10"/>
                  </a:cxn>
                  <a:cxn ang="0">
                    <a:pos x="18" y="14"/>
                  </a:cxn>
                  <a:cxn ang="0">
                    <a:pos x="16" y="16"/>
                  </a:cxn>
                  <a:cxn ang="0">
                    <a:pos x="14" y="18"/>
                  </a:cxn>
                  <a:cxn ang="0">
                    <a:pos x="10" y="18"/>
                  </a:cxn>
                  <a:cxn ang="0">
                    <a:pos x="10" y="18"/>
                  </a:cxn>
                  <a:cxn ang="0">
                    <a:pos x="6" y="18"/>
                  </a:cxn>
                  <a:cxn ang="0">
                    <a:pos x="4" y="16"/>
                  </a:cxn>
                  <a:cxn ang="0">
                    <a:pos x="2" y="14"/>
                  </a:cxn>
                  <a:cxn ang="0">
                    <a:pos x="0" y="10"/>
                  </a:cxn>
                  <a:cxn ang="0">
                    <a:pos x="0" y="10"/>
                  </a:cxn>
                  <a:cxn ang="0">
                    <a:pos x="2" y="6"/>
                  </a:cxn>
                  <a:cxn ang="0">
                    <a:pos x="4" y="4"/>
                  </a:cxn>
                  <a:cxn ang="0">
                    <a:pos x="6" y="2"/>
                  </a:cxn>
                  <a:cxn ang="0">
                    <a:pos x="10" y="0"/>
                  </a:cxn>
                  <a:cxn ang="0">
                    <a:pos x="10" y="0"/>
                  </a:cxn>
                  <a:cxn ang="0">
                    <a:pos x="14" y="2"/>
                  </a:cxn>
                  <a:cxn ang="0">
                    <a:pos x="16" y="4"/>
                  </a:cxn>
                  <a:cxn ang="0">
                    <a:pos x="18" y="6"/>
                  </a:cxn>
                  <a:cxn ang="0">
                    <a:pos x="18" y="10"/>
                  </a:cxn>
                  <a:cxn ang="0">
                    <a:pos x="18" y="10"/>
                  </a:cxn>
                </a:cxnLst>
                <a:rect l="0" t="0" r="r" b="b"/>
                <a:pathLst>
                  <a:path w="18" h="18">
                    <a:moveTo>
                      <a:pt x="18" y="10"/>
                    </a:moveTo>
                    <a:lnTo>
                      <a:pt x="18" y="10"/>
                    </a:lnTo>
                    <a:lnTo>
                      <a:pt x="18" y="14"/>
                    </a:lnTo>
                    <a:lnTo>
                      <a:pt x="16" y="16"/>
                    </a:lnTo>
                    <a:lnTo>
                      <a:pt x="14" y="18"/>
                    </a:lnTo>
                    <a:lnTo>
                      <a:pt x="10" y="18"/>
                    </a:lnTo>
                    <a:lnTo>
                      <a:pt x="10" y="18"/>
                    </a:lnTo>
                    <a:lnTo>
                      <a:pt x="6" y="18"/>
                    </a:lnTo>
                    <a:lnTo>
                      <a:pt x="4" y="16"/>
                    </a:lnTo>
                    <a:lnTo>
                      <a:pt x="2" y="14"/>
                    </a:lnTo>
                    <a:lnTo>
                      <a:pt x="0" y="10"/>
                    </a:lnTo>
                    <a:lnTo>
                      <a:pt x="0" y="10"/>
                    </a:lnTo>
                    <a:lnTo>
                      <a:pt x="2" y="6"/>
                    </a:lnTo>
                    <a:lnTo>
                      <a:pt x="4" y="4"/>
                    </a:lnTo>
                    <a:lnTo>
                      <a:pt x="6" y="2"/>
                    </a:lnTo>
                    <a:lnTo>
                      <a:pt x="10" y="0"/>
                    </a:lnTo>
                    <a:lnTo>
                      <a:pt x="10" y="0"/>
                    </a:lnTo>
                    <a:lnTo>
                      <a:pt x="14" y="2"/>
                    </a:lnTo>
                    <a:lnTo>
                      <a:pt x="16" y="4"/>
                    </a:lnTo>
                    <a:lnTo>
                      <a:pt x="18" y="6"/>
                    </a:lnTo>
                    <a:lnTo>
                      <a:pt x="18" y="10"/>
                    </a:lnTo>
                    <a:lnTo>
                      <a:pt x="18" y="10"/>
                    </a:lnTo>
                    <a:close/>
                  </a:path>
                </a:pathLst>
              </a:custGeom>
              <a:solidFill>
                <a:srgbClr val="ACD2B6"/>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89" name="Freeform 944"/>
              <p:cNvSpPr/>
              <p:nvPr/>
            </p:nvSpPr>
            <p:spPr bwMode="auto">
              <a:xfrm>
                <a:off x="2706688" y="3022600"/>
                <a:ext cx="28575" cy="28575"/>
              </a:xfrm>
              <a:custGeom>
                <a:avLst/>
                <a:gdLst/>
                <a:ahLst/>
                <a:cxnLst>
                  <a:cxn ang="0">
                    <a:pos x="18" y="10"/>
                  </a:cxn>
                  <a:cxn ang="0">
                    <a:pos x="18" y="10"/>
                  </a:cxn>
                  <a:cxn ang="0">
                    <a:pos x="18" y="12"/>
                  </a:cxn>
                  <a:cxn ang="0">
                    <a:pos x="16" y="16"/>
                  </a:cxn>
                  <a:cxn ang="0">
                    <a:pos x="12" y="18"/>
                  </a:cxn>
                  <a:cxn ang="0">
                    <a:pos x="10" y="18"/>
                  </a:cxn>
                  <a:cxn ang="0">
                    <a:pos x="10" y="18"/>
                  </a:cxn>
                  <a:cxn ang="0">
                    <a:pos x="6" y="18"/>
                  </a:cxn>
                  <a:cxn ang="0">
                    <a:pos x="2" y="16"/>
                  </a:cxn>
                  <a:cxn ang="0">
                    <a:pos x="0" y="12"/>
                  </a:cxn>
                  <a:cxn ang="0">
                    <a:pos x="0" y="10"/>
                  </a:cxn>
                  <a:cxn ang="0">
                    <a:pos x="0" y="10"/>
                  </a:cxn>
                  <a:cxn ang="0">
                    <a:pos x="0" y="6"/>
                  </a:cxn>
                  <a:cxn ang="0">
                    <a:pos x="2" y="4"/>
                  </a:cxn>
                  <a:cxn ang="0">
                    <a:pos x="6" y="2"/>
                  </a:cxn>
                  <a:cxn ang="0">
                    <a:pos x="10" y="0"/>
                  </a:cxn>
                  <a:cxn ang="0">
                    <a:pos x="10" y="0"/>
                  </a:cxn>
                  <a:cxn ang="0">
                    <a:pos x="12" y="2"/>
                  </a:cxn>
                  <a:cxn ang="0">
                    <a:pos x="16" y="4"/>
                  </a:cxn>
                  <a:cxn ang="0">
                    <a:pos x="18" y="6"/>
                  </a:cxn>
                  <a:cxn ang="0">
                    <a:pos x="18" y="10"/>
                  </a:cxn>
                  <a:cxn ang="0">
                    <a:pos x="18" y="10"/>
                  </a:cxn>
                </a:cxnLst>
                <a:rect l="0" t="0" r="r" b="b"/>
                <a:pathLst>
                  <a:path w="18" h="18">
                    <a:moveTo>
                      <a:pt x="18" y="10"/>
                    </a:moveTo>
                    <a:lnTo>
                      <a:pt x="18" y="10"/>
                    </a:lnTo>
                    <a:lnTo>
                      <a:pt x="18" y="12"/>
                    </a:lnTo>
                    <a:lnTo>
                      <a:pt x="16" y="16"/>
                    </a:lnTo>
                    <a:lnTo>
                      <a:pt x="12" y="18"/>
                    </a:lnTo>
                    <a:lnTo>
                      <a:pt x="10" y="18"/>
                    </a:lnTo>
                    <a:lnTo>
                      <a:pt x="10" y="18"/>
                    </a:lnTo>
                    <a:lnTo>
                      <a:pt x="6" y="18"/>
                    </a:lnTo>
                    <a:lnTo>
                      <a:pt x="2" y="16"/>
                    </a:lnTo>
                    <a:lnTo>
                      <a:pt x="0" y="12"/>
                    </a:lnTo>
                    <a:lnTo>
                      <a:pt x="0" y="10"/>
                    </a:lnTo>
                    <a:lnTo>
                      <a:pt x="0" y="10"/>
                    </a:lnTo>
                    <a:lnTo>
                      <a:pt x="0" y="6"/>
                    </a:lnTo>
                    <a:lnTo>
                      <a:pt x="2" y="4"/>
                    </a:lnTo>
                    <a:lnTo>
                      <a:pt x="6" y="2"/>
                    </a:lnTo>
                    <a:lnTo>
                      <a:pt x="10" y="0"/>
                    </a:lnTo>
                    <a:lnTo>
                      <a:pt x="10" y="0"/>
                    </a:lnTo>
                    <a:lnTo>
                      <a:pt x="12" y="2"/>
                    </a:lnTo>
                    <a:lnTo>
                      <a:pt x="16" y="4"/>
                    </a:lnTo>
                    <a:lnTo>
                      <a:pt x="18" y="6"/>
                    </a:lnTo>
                    <a:lnTo>
                      <a:pt x="18" y="10"/>
                    </a:lnTo>
                    <a:lnTo>
                      <a:pt x="18" y="10"/>
                    </a:lnTo>
                    <a:close/>
                  </a:path>
                </a:pathLst>
              </a:custGeom>
              <a:solidFill>
                <a:srgbClr val="F07CB6"/>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90" name="Freeform 945"/>
              <p:cNvSpPr/>
              <p:nvPr/>
            </p:nvSpPr>
            <p:spPr bwMode="auto">
              <a:xfrm>
                <a:off x="2433638" y="2971800"/>
                <a:ext cx="28575" cy="28575"/>
              </a:xfrm>
              <a:custGeom>
                <a:avLst/>
                <a:gdLst/>
                <a:ahLst/>
                <a:cxnLst>
                  <a:cxn ang="0">
                    <a:pos x="18" y="8"/>
                  </a:cxn>
                  <a:cxn ang="0">
                    <a:pos x="18" y="8"/>
                  </a:cxn>
                  <a:cxn ang="0">
                    <a:pos x="18" y="12"/>
                  </a:cxn>
                  <a:cxn ang="0">
                    <a:pos x="16" y="16"/>
                  </a:cxn>
                  <a:cxn ang="0">
                    <a:pos x="14" y="16"/>
                  </a:cxn>
                  <a:cxn ang="0">
                    <a:pos x="10" y="18"/>
                  </a:cxn>
                  <a:cxn ang="0">
                    <a:pos x="10" y="18"/>
                  </a:cxn>
                  <a:cxn ang="0">
                    <a:pos x="6" y="16"/>
                  </a:cxn>
                  <a:cxn ang="0">
                    <a:pos x="4" y="16"/>
                  </a:cxn>
                  <a:cxn ang="0">
                    <a:pos x="2" y="12"/>
                  </a:cxn>
                  <a:cxn ang="0">
                    <a:pos x="0" y="8"/>
                  </a:cxn>
                  <a:cxn ang="0">
                    <a:pos x="0" y="8"/>
                  </a:cxn>
                  <a:cxn ang="0">
                    <a:pos x="2" y="6"/>
                  </a:cxn>
                  <a:cxn ang="0">
                    <a:pos x="4" y="2"/>
                  </a:cxn>
                  <a:cxn ang="0">
                    <a:pos x="6" y="0"/>
                  </a:cxn>
                  <a:cxn ang="0">
                    <a:pos x="10" y="0"/>
                  </a:cxn>
                  <a:cxn ang="0">
                    <a:pos x="10" y="0"/>
                  </a:cxn>
                  <a:cxn ang="0">
                    <a:pos x="14" y="0"/>
                  </a:cxn>
                  <a:cxn ang="0">
                    <a:pos x="16" y="2"/>
                  </a:cxn>
                  <a:cxn ang="0">
                    <a:pos x="18" y="6"/>
                  </a:cxn>
                  <a:cxn ang="0">
                    <a:pos x="18" y="8"/>
                  </a:cxn>
                  <a:cxn ang="0">
                    <a:pos x="18" y="8"/>
                  </a:cxn>
                </a:cxnLst>
                <a:rect l="0" t="0" r="r" b="b"/>
                <a:pathLst>
                  <a:path w="18" h="18">
                    <a:moveTo>
                      <a:pt x="18" y="8"/>
                    </a:moveTo>
                    <a:lnTo>
                      <a:pt x="18" y="8"/>
                    </a:lnTo>
                    <a:lnTo>
                      <a:pt x="18" y="12"/>
                    </a:lnTo>
                    <a:lnTo>
                      <a:pt x="16" y="16"/>
                    </a:lnTo>
                    <a:lnTo>
                      <a:pt x="14" y="16"/>
                    </a:lnTo>
                    <a:lnTo>
                      <a:pt x="10" y="18"/>
                    </a:lnTo>
                    <a:lnTo>
                      <a:pt x="10" y="18"/>
                    </a:lnTo>
                    <a:lnTo>
                      <a:pt x="6" y="16"/>
                    </a:lnTo>
                    <a:lnTo>
                      <a:pt x="4" y="16"/>
                    </a:lnTo>
                    <a:lnTo>
                      <a:pt x="2" y="12"/>
                    </a:lnTo>
                    <a:lnTo>
                      <a:pt x="0" y="8"/>
                    </a:lnTo>
                    <a:lnTo>
                      <a:pt x="0" y="8"/>
                    </a:lnTo>
                    <a:lnTo>
                      <a:pt x="2" y="6"/>
                    </a:lnTo>
                    <a:lnTo>
                      <a:pt x="4" y="2"/>
                    </a:lnTo>
                    <a:lnTo>
                      <a:pt x="6" y="0"/>
                    </a:lnTo>
                    <a:lnTo>
                      <a:pt x="10" y="0"/>
                    </a:lnTo>
                    <a:lnTo>
                      <a:pt x="10" y="0"/>
                    </a:lnTo>
                    <a:lnTo>
                      <a:pt x="14" y="0"/>
                    </a:lnTo>
                    <a:lnTo>
                      <a:pt x="16" y="2"/>
                    </a:lnTo>
                    <a:lnTo>
                      <a:pt x="18" y="6"/>
                    </a:lnTo>
                    <a:lnTo>
                      <a:pt x="18" y="8"/>
                    </a:lnTo>
                    <a:lnTo>
                      <a:pt x="18" y="8"/>
                    </a:lnTo>
                    <a:close/>
                  </a:path>
                </a:pathLst>
              </a:custGeom>
              <a:solidFill>
                <a:srgbClr val="6AA7C7"/>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91" name="Freeform 946"/>
              <p:cNvSpPr/>
              <p:nvPr/>
            </p:nvSpPr>
            <p:spPr bwMode="auto">
              <a:xfrm>
                <a:off x="2430463" y="3098800"/>
                <a:ext cx="28575" cy="28575"/>
              </a:xfrm>
              <a:custGeom>
                <a:avLst/>
                <a:gdLst/>
                <a:ahLst/>
                <a:cxnLst>
                  <a:cxn ang="0">
                    <a:pos x="18" y="8"/>
                  </a:cxn>
                  <a:cxn ang="0">
                    <a:pos x="18" y="8"/>
                  </a:cxn>
                  <a:cxn ang="0">
                    <a:pos x="16" y="12"/>
                  </a:cxn>
                  <a:cxn ang="0">
                    <a:pos x="14" y="14"/>
                  </a:cxn>
                  <a:cxn ang="0">
                    <a:pos x="12" y="16"/>
                  </a:cxn>
                  <a:cxn ang="0">
                    <a:pos x="8" y="18"/>
                  </a:cxn>
                  <a:cxn ang="0">
                    <a:pos x="8" y="18"/>
                  </a:cxn>
                  <a:cxn ang="0">
                    <a:pos x="6" y="16"/>
                  </a:cxn>
                  <a:cxn ang="0">
                    <a:pos x="2" y="14"/>
                  </a:cxn>
                  <a:cxn ang="0">
                    <a:pos x="0" y="12"/>
                  </a:cxn>
                  <a:cxn ang="0">
                    <a:pos x="0" y="8"/>
                  </a:cxn>
                  <a:cxn ang="0">
                    <a:pos x="0" y="8"/>
                  </a:cxn>
                  <a:cxn ang="0">
                    <a:pos x="0" y="6"/>
                  </a:cxn>
                  <a:cxn ang="0">
                    <a:pos x="2" y="2"/>
                  </a:cxn>
                  <a:cxn ang="0">
                    <a:pos x="6" y="0"/>
                  </a:cxn>
                  <a:cxn ang="0">
                    <a:pos x="8" y="0"/>
                  </a:cxn>
                  <a:cxn ang="0">
                    <a:pos x="8" y="0"/>
                  </a:cxn>
                  <a:cxn ang="0">
                    <a:pos x="12" y="0"/>
                  </a:cxn>
                  <a:cxn ang="0">
                    <a:pos x="14" y="2"/>
                  </a:cxn>
                  <a:cxn ang="0">
                    <a:pos x="16" y="6"/>
                  </a:cxn>
                  <a:cxn ang="0">
                    <a:pos x="18" y="8"/>
                  </a:cxn>
                  <a:cxn ang="0">
                    <a:pos x="18" y="8"/>
                  </a:cxn>
                </a:cxnLst>
                <a:rect l="0" t="0" r="r" b="b"/>
                <a:pathLst>
                  <a:path w="18" h="18">
                    <a:moveTo>
                      <a:pt x="18" y="8"/>
                    </a:moveTo>
                    <a:lnTo>
                      <a:pt x="18" y="8"/>
                    </a:lnTo>
                    <a:lnTo>
                      <a:pt x="16" y="12"/>
                    </a:lnTo>
                    <a:lnTo>
                      <a:pt x="14" y="14"/>
                    </a:lnTo>
                    <a:lnTo>
                      <a:pt x="12" y="16"/>
                    </a:lnTo>
                    <a:lnTo>
                      <a:pt x="8" y="18"/>
                    </a:lnTo>
                    <a:lnTo>
                      <a:pt x="8" y="18"/>
                    </a:lnTo>
                    <a:lnTo>
                      <a:pt x="6" y="16"/>
                    </a:lnTo>
                    <a:lnTo>
                      <a:pt x="2" y="14"/>
                    </a:lnTo>
                    <a:lnTo>
                      <a:pt x="0" y="12"/>
                    </a:lnTo>
                    <a:lnTo>
                      <a:pt x="0" y="8"/>
                    </a:lnTo>
                    <a:lnTo>
                      <a:pt x="0" y="8"/>
                    </a:lnTo>
                    <a:lnTo>
                      <a:pt x="0" y="6"/>
                    </a:lnTo>
                    <a:lnTo>
                      <a:pt x="2" y="2"/>
                    </a:lnTo>
                    <a:lnTo>
                      <a:pt x="6" y="0"/>
                    </a:lnTo>
                    <a:lnTo>
                      <a:pt x="8" y="0"/>
                    </a:lnTo>
                    <a:lnTo>
                      <a:pt x="8" y="0"/>
                    </a:lnTo>
                    <a:lnTo>
                      <a:pt x="12" y="0"/>
                    </a:lnTo>
                    <a:lnTo>
                      <a:pt x="14" y="2"/>
                    </a:lnTo>
                    <a:lnTo>
                      <a:pt x="16" y="6"/>
                    </a:lnTo>
                    <a:lnTo>
                      <a:pt x="18" y="8"/>
                    </a:lnTo>
                    <a:lnTo>
                      <a:pt x="18" y="8"/>
                    </a:lnTo>
                    <a:close/>
                  </a:path>
                </a:pathLst>
              </a:custGeom>
              <a:solidFill>
                <a:srgbClr val="6AA7C7"/>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92" name="Freeform 947"/>
              <p:cNvSpPr/>
              <p:nvPr/>
            </p:nvSpPr>
            <p:spPr bwMode="auto">
              <a:xfrm>
                <a:off x="2424113" y="3225800"/>
                <a:ext cx="28575" cy="28575"/>
              </a:xfrm>
              <a:custGeom>
                <a:avLst/>
                <a:gdLst/>
                <a:ahLst/>
                <a:cxnLst>
                  <a:cxn ang="0">
                    <a:pos x="18" y="8"/>
                  </a:cxn>
                  <a:cxn ang="0">
                    <a:pos x="18" y="8"/>
                  </a:cxn>
                  <a:cxn ang="0">
                    <a:pos x="18" y="12"/>
                  </a:cxn>
                  <a:cxn ang="0">
                    <a:pos x="16" y="14"/>
                  </a:cxn>
                  <a:cxn ang="0">
                    <a:pos x="14" y="16"/>
                  </a:cxn>
                  <a:cxn ang="0">
                    <a:pos x="10" y="18"/>
                  </a:cxn>
                  <a:cxn ang="0">
                    <a:pos x="10" y="18"/>
                  </a:cxn>
                  <a:cxn ang="0">
                    <a:pos x="6" y="16"/>
                  </a:cxn>
                  <a:cxn ang="0">
                    <a:pos x="4" y="14"/>
                  </a:cxn>
                  <a:cxn ang="0">
                    <a:pos x="2" y="12"/>
                  </a:cxn>
                  <a:cxn ang="0">
                    <a:pos x="0" y="8"/>
                  </a:cxn>
                  <a:cxn ang="0">
                    <a:pos x="0" y="8"/>
                  </a:cxn>
                  <a:cxn ang="0">
                    <a:pos x="2" y="6"/>
                  </a:cxn>
                  <a:cxn ang="0">
                    <a:pos x="4" y="2"/>
                  </a:cxn>
                  <a:cxn ang="0">
                    <a:pos x="6" y="0"/>
                  </a:cxn>
                  <a:cxn ang="0">
                    <a:pos x="10" y="0"/>
                  </a:cxn>
                  <a:cxn ang="0">
                    <a:pos x="10" y="0"/>
                  </a:cxn>
                  <a:cxn ang="0">
                    <a:pos x="14" y="0"/>
                  </a:cxn>
                  <a:cxn ang="0">
                    <a:pos x="16" y="2"/>
                  </a:cxn>
                  <a:cxn ang="0">
                    <a:pos x="18" y="6"/>
                  </a:cxn>
                  <a:cxn ang="0">
                    <a:pos x="18" y="8"/>
                  </a:cxn>
                  <a:cxn ang="0">
                    <a:pos x="18" y="8"/>
                  </a:cxn>
                </a:cxnLst>
                <a:rect l="0" t="0" r="r" b="b"/>
                <a:pathLst>
                  <a:path w="18" h="18">
                    <a:moveTo>
                      <a:pt x="18" y="8"/>
                    </a:moveTo>
                    <a:lnTo>
                      <a:pt x="18" y="8"/>
                    </a:lnTo>
                    <a:lnTo>
                      <a:pt x="18" y="12"/>
                    </a:lnTo>
                    <a:lnTo>
                      <a:pt x="16" y="14"/>
                    </a:lnTo>
                    <a:lnTo>
                      <a:pt x="14" y="16"/>
                    </a:lnTo>
                    <a:lnTo>
                      <a:pt x="10" y="18"/>
                    </a:lnTo>
                    <a:lnTo>
                      <a:pt x="10" y="18"/>
                    </a:lnTo>
                    <a:lnTo>
                      <a:pt x="6" y="16"/>
                    </a:lnTo>
                    <a:lnTo>
                      <a:pt x="4" y="14"/>
                    </a:lnTo>
                    <a:lnTo>
                      <a:pt x="2" y="12"/>
                    </a:lnTo>
                    <a:lnTo>
                      <a:pt x="0" y="8"/>
                    </a:lnTo>
                    <a:lnTo>
                      <a:pt x="0" y="8"/>
                    </a:lnTo>
                    <a:lnTo>
                      <a:pt x="2" y="6"/>
                    </a:lnTo>
                    <a:lnTo>
                      <a:pt x="4" y="2"/>
                    </a:lnTo>
                    <a:lnTo>
                      <a:pt x="6" y="0"/>
                    </a:lnTo>
                    <a:lnTo>
                      <a:pt x="10" y="0"/>
                    </a:lnTo>
                    <a:lnTo>
                      <a:pt x="10" y="0"/>
                    </a:lnTo>
                    <a:lnTo>
                      <a:pt x="14" y="0"/>
                    </a:lnTo>
                    <a:lnTo>
                      <a:pt x="16" y="2"/>
                    </a:lnTo>
                    <a:lnTo>
                      <a:pt x="18" y="6"/>
                    </a:lnTo>
                    <a:lnTo>
                      <a:pt x="18" y="8"/>
                    </a:lnTo>
                    <a:lnTo>
                      <a:pt x="18" y="8"/>
                    </a:lnTo>
                    <a:close/>
                  </a:path>
                </a:pathLst>
              </a:custGeom>
              <a:solidFill>
                <a:srgbClr val="6AA7C7"/>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93" name="Freeform 948"/>
              <p:cNvSpPr/>
              <p:nvPr/>
            </p:nvSpPr>
            <p:spPr bwMode="auto">
              <a:xfrm>
                <a:off x="2424113" y="3346450"/>
                <a:ext cx="28575" cy="28575"/>
              </a:xfrm>
              <a:custGeom>
                <a:avLst/>
                <a:gdLst/>
                <a:ahLst/>
                <a:cxnLst>
                  <a:cxn ang="0">
                    <a:pos x="18" y="10"/>
                  </a:cxn>
                  <a:cxn ang="0">
                    <a:pos x="18" y="10"/>
                  </a:cxn>
                  <a:cxn ang="0">
                    <a:pos x="18" y="12"/>
                  </a:cxn>
                  <a:cxn ang="0">
                    <a:pos x="16" y="16"/>
                  </a:cxn>
                  <a:cxn ang="0">
                    <a:pos x="14" y="18"/>
                  </a:cxn>
                  <a:cxn ang="0">
                    <a:pos x="10" y="18"/>
                  </a:cxn>
                  <a:cxn ang="0">
                    <a:pos x="10" y="18"/>
                  </a:cxn>
                  <a:cxn ang="0">
                    <a:pos x="6" y="18"/>
                  </a:cxn>
                  <a:cxn ang="0">
                    <a:pos x="4" y="16"/>
                  </a:cxn>
                  <a:cxn ang="0">
                    <a:pos x="2" y="12"/>
                  </a:cxn>
                  <a:cxn ang="0">
                    <a:pos x="0" y="10"/>
                  </a:cxn>
                  <a:cxn ang="0">
                    <a:pos x="0" y="10"/>
                  </a:cxn>
                  <a:cxn ang="0">
                    <a:pos x="2" y="6"/>
                  </a:cxn>
                  <a:cxn ang="0">
                    <a:pos x="4" y="4"/>
                  </a:cxn>
                  <a:cxn ang="0">
                    <a:pos x="6" y="2"/>
                  </a:cxn>
                  <a:cxn ang="0">
                    <a:pos x="10" y="0"/>
                  </a:cxn>
                  <a:cxn ang="0">
                    <a:pos x="10" y="0"/>
                  </a:cxn>
                  <a:cxn ang="0">
                    <a:pos x="14" y="2"/>
                  </a:cxn>
                  <a:cxn ang="0">
                    <a:pos x="16" y="4"/>
                  </a:cxn>
                  <a:cxn ang="0">
                    <a:pos x="18" y="6"/>
                  </a:cxn>
                  <a:cxn ang="0">
                    <a:pos x="18" y="10"/>
                  </a:cxn>
                  <a:cxn ang="0">
                    <a:pos x="18" y="10"/>
                  </a:cxn>
                </a:cxnLst>
                <a:rect l="0" t="0" r="r" b="b"/>
                <a:pathLst>
                  <a:path w="18" h="18">
                    <a:moveTo>
                      <a:pt x="18" y="10"/>
                    </a:moveTo>
                    <a:lnTo>
                      <a:pt x="18" y="10"/>
                    </a:lnTo>
                    <a:lnTo>
                      <a:pt x="18" y="12"/>
                    </a:lnTo>
                    <a:lnTo>
                      <a:pt x="16" y="16"/>
                    </a:lnTo>
                    <a:lnTo>
                      <a:pt x="14" y="18"/>
                    </a:lnTo>
                    <a:lnTo>
                      <a:pt x="10" y="18"/>
                    </a:lnTo>
                    <a:lnTo>
                      <a:pt x="10" y="18"/>
                    </a:lnTo>
                    <a:lnTo>
                      <a:pt x="6" y="18"/>
                    </a:lnTo>
                    <a:lnTo>
                      <a:pt x="4" y="16"/>
                    </a:lnTo>
                    <a:lnTo>
                      <a:pt x="2" y="12"/>
                    </a:lnTo>
                    <a:lnTo>
                      <a:pt x="0" y="10"/>
                    </a:lnTo>
                    <a:lnTo>
                      <a:pt x="0" y="10"/>
                    </a:lnTo>
                    <a:lnTo>
                      <a:pt x="2" y="6"/>
                    </a:lnTo>
                    <a:lnTo>
                      <a:pt x="4" y="4"/>
                    </a:lnTo>
                    <a:lnTo>
                      <a:pt x="6" y="2"/>
                    </a:lnTo>
                    <a:lnTo>
                      <a:pt x="10" y="0"/>
                    </a:lnTo>
                    <a:lnTo>
                      <a:pt x="10" y="0"/>
                    </a:lnTo>
                    <a:lnTo>
                      <a:pt x="14" y="2"/>
                    </a:lnTo>
                    <a:lnTo>
                      <a:pt x="16" y="4"/>
                    </a:lnTo>
                    <a:lnTo>
                      <a:pt x="18" y="6"/>
                    </a:lnTo>
                    <a:lnTo>
                      <a:pt x="18" y="10"/>
                    </a:lnTo>
                    <a:lnTo>
                      <a:pt x="18" y="10"/>
                    </a:lnTo>
                    <a:close/>
                  </a:path>
                </a:pathLst>
              </a:custGeom>
              <a:solidFill>
                <a:srgbClr val="6AA7C7"/>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94" name="Freeform 949"/>
              <p:cNvSpPr/>
              <p:nvPr/>
            </p:nvSpPr>
            <p:spPr bwMode="auto">
              <a:xfrm>
                <a:off x="2430463" y="3463925"/>
                <a:ext cx="28575" cy="28575"/>
              </a:xfrm>
              <a:custGeom>
                <a:avLst/>
                <a:gdLst/>
                <a:ahLst/>
                <a:cxnLst>
                  <a:cxn ang="0">
                    <a:pos x="18" y="10"/>
                  </a:cxn>
                  <a:cxn ang="0">
                    <a:pos x="18" y="10"/>
                  </a:cxn>
                  <a:cxn ang="0">
                    <a:pos x="16" y="12"/>
                  </a:cxn>
                  <a:cxn ang="0">
                    <a:pos x="14" y="16"/>
                  </a:cxn>
                  <a:cxn ang="0">
                    <a:pos x="12" y="18"/>
                  </a:cxn>
                  <a:cxn ang="0">
                    <a:pos x="8" y="18"/>
                  </a:cxn>
                  <a:cxn ang="0">
                    <a:pos x="8" y="18"/>
                  </a:cxn>
                  <a:cxn ang="0">
                    <a:pos x="6" y="18"/>
                  </a:cxn>
                  <a:cxn ang="0">
                    <a:pos x="2" y="16"/>
                  </a:cxn>
                  <a:cxn ang="0">
                    <a:pos x="0" y="12"/>
                  </a:cxn>
                  <a:cxn ang="0">
                    <a:pos x="0" y="10"/>
                  </a:cxn>
                  <a:cxn ang="0">
                    <a:pos x="0" y="10"/>
                  </a:cxn>
                  <a:cxn ang="0">
                    <a:pos x="0" y="6"/>
                  </a:cxn>
                  <a:cxn ang="0">
                    <a:pos x="2" y="4"/>
                  </a:cxn>
                  <a:cxn ang="0">
                    <a:pos x="6" y="2"/>
                  </a:cxn>
                  <a:cxn ang="0">
                    <a:pos x="8" y="0"/>
                  </a:cxn>
                  <a:cxn ang="0">
                    <a:pos x="8" y="0"/>
                  </a:cxn>
                  <a:cxn ang="0">
                    <a:pos x="12" y="2"/>
                  </a:cxn>
                  <a:cxn ang="0">
                    <a:pos x="14" y="4"/>
                  </a:cxn>
                  <a:cxn ang="0">
                    <a:pos x="16" y="6"/>
                  </a:cxn>
                  <a:cxn ang="0">
                    <a:pos x="18" y="10"/>
                  </a:cxn>
                  <a:cxn ang="0">
                    <a:pos x="18" y="10"/>
                  </a:cxn>
                </a:cxnLst>
                <a:rect l="0" t="0" r="r" b="b"/>
                <a:pathLst>
                  <a:path w="18" h="18">
                    <a:moveTo>
                      <a:pt x="18" y="10"/>
                    </a:moveTo>
                    <a:lnTo>
                      <a:pt x="18" y="10"/>
                    </a:lnTo>
                    <a:lnTo>
                      <a:pt x="16" y="12"/>
                    </a:lnTo>
                    <a:lnTo>
                      <a:pt x="14" y="16"/>
                    </a:lnTo>
                    <a:lnTo>
                      <a:pt x="12" y="18"/>
                    </a:lnTo>
                    <a:lnTo>
                      <a:pt x="8" y="18"/>
                    </a:lnTo>
                    <a:lnTo>
                      <a:pt x="8" y="18"/>
                    </a:lnTo>
                    <a:lnTo>
                      <a:pt x="6" y="18"/>
                    </a:lnTo>
                    <a:lnTo>
                      <a:pt x="2" y="16"/>
                    </a:lnTo>
                    <a:lnTo>
                      <a:pt x="0" y="12"/>
                    </a:lnTo>
                    <a:lnTo>
                      <a:pt x="0" y="10"/>
                    </a:lnTo>
                    <a:lnTo>
                      <a:pt x="0" y="10"/>
                    </a:lnTo>
                    <a:lnTo>
                      <a:pt x="0" y="6"/>
                    </a:lnTo>
                    <a:lnTo>
                      <a:pt x="2" y="4"/>
                    </a:lnTo>
                    <a:lnTo>
                      <a:pt x="6" y="2"/>
                    </a:lnTo>
                    <a:lnTo>
                      <a:pt x="8" y="0"/>
                    </a:lnTo>
                    <a:lnTo>
                      <a:pt x="8" y="0"/>
                    </a:lnTo>
                    <a:lnTo>
                      <a:pt x="12" y="2"/>
                    </a:lnTo>
                    <a:lnTo>
                      <a:pt x="14" y="4"/>
                    </a:lnTo>
                    <a:lnTo>
                      <a:pt x="16" y="6"/>
                    </a:lnTo>
                    <a:lnTo>
                      <a:pt x="18" y="10"/>
                    </a:lnTo>
                    <a:lnTo>
                      <a:pt x="18" y="10"/>
                    </a:lnTo>
                    <a:close/>
                  </a:path>
                </a:pathLst>
              </a:custGeom>
              <a:solidFill>
                <a:srgbClr val="6AA7C7"/>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95" name="Freeform 950"/>
              <p:cNvSpPr/>
              <p:nvPr/>
            </p:nvSpPr>
            <p:spPr bwMode="auto">
              <a:xfrm>
                <a:off x="2424113" y="3571875"/>
                <a:ext cx="28575" cy="28575"/>
              </a:xfrm>
              <a:custGeom>
                <a:avLst/>
                <a:gdLst/>
                <a:ahLst/>
                <a:cxnLst>
                  <a:cxn ang="0">
                    <a:pos x="18" y="10"/>
                  </a:cxn>
                  <a:cxn ang="0">
                    <a:pos x="18" y="10"/>
                  </a:cxn>
                  <a:cxn ang="0">
                    <a:pos x="18" y="12"/>
                  </a:cxn>
                  <a:cxn ang="0">
                    <a:pos x="16" y="16"/>
                  </a:cxn>
                  <a:cxn ang="0">
                    <a:pos x="14" y="18"/>
                  </a:cxn>
                  <a:cxn ang="0">
                    <a:pos x="10" y="18"/>
                  </a:cxn>
                  <a:cxn ang="0">
                    <a:pos x="10" y="18"/>
                  </a:cxn>
                  <a:cxn ang="0">
                    <a:pos x="6" y="18"/>
                  </a:cxn>
                  <a:cxn ang="0">
                    <a:pos x="4" y="16"/>
                  </a:cxn>
                  <a:cxn ang="0">
                    <a:pos x="2" y="12"/>
                  </a:cxn>
                  <a:cxn ang="0">
                    <a:pos x="0" y="10"/>
                  </a:cxn>
                  <a:cxn ang="0">
                    <a:pos x="0" y="10"/>
                  </a:cxn>
                  <a:cxn ang="0">
                    <a:pos x="2" y="6"/>
                  </a:cxn>
                  <a:cxn ang="0">
                    <a:pos x="4" y="4"/>
                  </a:cxn>
                  <a:cxn ang="0">
                    <a:pos x="6" y="2"/>
                  </a:cxn>
                  <a:cxn ang="0">
                    <a:pos x="10" y="0"/>
                  </a:cxn>
                  <a:cxn ang="0">
                    <a:pos x="10" y="0"/>
                  </a:cxn>
                  <a:cxn ang="0">
                    <a:pos x="14" y="2"/>
                  </a:cxn>
                  <a:cxn ang="0">
                    <a:pos x="16" y="4"/>
                  </a:cxn>
                  <a:cxn ang="0">
                    <a:pos x="18" y="6"/>
                  </a:cxn>
                  <a:cxn ang="0">
                    <a:pos x="18" y="10"/>
                  </a:cxn>
                  <a:cxn ang="0">
                    <a:pos x="18" y="10"/>
                  </a:cxn>
                </a:cxnLst>
                <a:rect l="0" t="0" r="r" b="b"/>
                <a:pathLst>
                  <a:path w="18" h="18">
                    <a:moveTo>
                      <a:pt x="18" y="10"/>
                    </a:moveTo>
                    <a:lnTo>
                      <a:pt x="18" y="10"/>
                    </a:lnTo>
                    <a:lnTo>
                      <a:pt x="18" y="12"/>
                    </a:lnTo>
                    <a:lnTo>
                      <a:pt x="16" y="16"/>
                    </a:lnTo>
                    <a:lnTo>
                      <a:pt x="14" y="18"/>
                    </a:lnTo>
                    <a:lnTo>
                      <a:pt x="10" y="18"/>
                    </a:lnTo>
                    <a:lnTo>
                      <a:pt x="10" y="18"/>
                    </a:lnTo>
                    <a:lnTo>
                      <a:pt x="6" y="18"/>
                    </a:lnTo>
                    <a:lnTo>
                      <a:pt x="4" y="16"/>
                    </a:lnTo>
                    <a:lnTo>
                      <a:pt x="2" y="12"/>
                    </a:lnTo>
                    <a:lnTo>
                      <a:pt x="0" y="10"/>
                    </a:lnTo>
                    <a:lnTo>
                      <a:pt x="0" y="10"/>
                    </a:lnTo>
                    <a:lnTo>
                      <a:pt x="2" y="6"/>
                    </a:lnTo>
                    <a:lnTo>
                      <a:pt x="4" y="4"/>
                    </a:lnTo>
                    <a:lnTo>
                      <a:pt x="6" y="2"/>
                    </a:lnTo>
                    <a:lnTo>
                      <a:pt x="10" y="0"/>
                    </a:lnTo>
                    <a:lnTo>
                      <a:pt x="10" y="0"/>
                    </a:lnTo>
                    <a:lnTo>
                      <a:pt x="14" y="2"/>
                    </a:lnTo>
                    <a:lnTo>
                      <a:pt x="16" y="4"/>
                    </a:lnTo>
                    <a:lnTo>
                      <a:pt x="18" y="6"/>
                    </a:lnTo>
                    <a:lnTo>
                      <a:pt x="18" y="10"/>
                    </a:lnTo>
                    <a:lnTo>
                      <a:pt x="18" y="10"/>
                    </a:lnTo>
                    <a:close/>
                  </a:path>
                </a:pathLst>
              </a:custGeom>
              <a:solidFill>
                <a:srgbClr val="6AA7C7"/>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96" name="Freeform 951"/>
              <p:cNvSpPr/>
              <p:nvPr/>
            </p:nvSpPr>
            <p:spPr bwMode="auto">
              <a:xfrm>
                <a:off x="2538413" y="3038475"/>
                <a:ext cx="28575" cy="28575"/>
              </a:xfrm>
              <a:custGeom>
                <a:avLst/>
                <a:gdLst/>
                <a:ahLst/>
                <a:cxnLst>
                  <a:cxn ang="0">
                    <a:pos x="18" y="8"/>
                  </a:cxn>
                  <a:cxn ang="0">
                    <a:pos x="18" y="8"/>
                  </a:cxn>
                  <a:cxn ang="0">
                    <a:pos x="16" y="12"/>
                  </a:cxn>
                  <a:cxn ang="0">
                    <a:pos x="14" y="14"/>
                  </a:cxn>
                  <a:cxn ang="0">
                    <a:pos x="12" y="16"/>
                  </a:cxn>
                  <a:cxn ang="0">
                    <a:pos x="8" y="18"/>
                  </a:cxn>
                  <a:cxn ang="0">
                    <a:pos x="8" y="18"/>
                  </a:cxn>
                  <a:cxn ang="0">
                    <a:pos x="6" y="16"/>
                  </a:cxn>
                  <a:cxn ang="0">
                    <a:pos x="2" y="14"/>
                  </a:cxn>
                  <a:cxn ang="0">
                    <a:pos x="0" y="12"/>
                  </a:cxn>
                  <a:cxn ang="0">
                    <a:pos x="0" y="8"/>
                  </a:cxn>
                  <a:cxn ang="0">
                    <a:pos x="0" y="8"/>
                  </a:cxn>
                  <a:cxn ang="0">
                    <a:pos x="0" y="4"/>
                  </a:cxn>
                  <a:cxn ang="0">
                    <a:pos x="2" y="2"/>
                  </a:cxn>
                  <a:cxn ang="0">
                    <a:pos x="6" y="0"/>
                  </a:cxn>
                  <a:cxn ang="0">
                    <a:pos x="8" y="0"/>
                  </a:cxn>
                  <a:cxn ang="0">
                    <a:pos x="8" y="0"/>
                  </a:cxn>
                  <a:cxn ang="0">
                    <a:pos x="12" y="0"/>
                  </a:cxn>
                  <a:cxn ang="0">
                    <a:pos x="14" y="2"/>
                  </a:cxn>
                  <a:cxn ang="0">
                    <a:pos x="16" y="4"/>
                  </a:cxn>
                  <a:cxn ang="0">
                    <a:pos x="18" y="8"/>
                  </a:cxn>
                  <a:cxn ang="0">
                    <a:pos x="18" y="8"/>
                  </a:cxn>
                </a:cxnLst>
                <a:rect l="0" t="0" r="r" b="b"/>
                <a:pathLst>
                  <a:path w="18" h="18">
                    <a:moveTo>
                      <a:pt x="18" y="8"/>
                    </a:moveTo>
                    <a:lnTo>
                      <a:pt x="18" y="8"/>
                    </a:lnTo>
                    <a:lnTo>
                      <a:pt x="16" y="12"/>
                    </a:lnTo>
                    <a:lnTo>
                      <a:pt x="14" y="14"/>
                    </a:lnTo>
                    <a:lnTo>
                      <a:pt x="12" y="16"/>
                    </a:lnTo>
                    <a:lnTo>
                      <a:pt x="8" y="18"/>
                    </a:lnTo>
                    <a:lnTo>
                      <a:pt x="8" y="18"/>
                    </a:lnTo>
                    <a:lnTo>
                      <a:pt x="6" y="16"/>
                    </a:lnTo>
                    <a:lnTo>
                      <a:pt x="2" y="14"/>
                    </a:lnTo>
                    <a:lnTo>
                      <a:pt x="0" y="12"/>
                    </a:lnTo>
                    <a:lnTo>
                      <a:pt x="0" y="8"/>
                    </a:lnTo>
                    <a:lnTo>
                      <a:pt x="0" y="8"/>
                    </a:lnTo>
                    <a:lnTo>
                      <a:pt x="0" y="4"/>
                    </a:lnTo>
                    <a:lnTo>
                      <a:pt x="2" y="2"/>
                    </a:lnTo>
                    <a:lnTo>
                      <a:pt x="6" y="0"/>
                    </a:lnTo>
                    <a:lnTo>
                      <a:pt x="8" y="0"/>
                    </a:lnTo>
                    <a:lnTo>
                      <a:pt x="8" y="0"/>
                    </a:lnTo>
                    <a:lnTo>
                      <a:pt x="12" y="0"/>
                    </a:lnTo>
                    <a:lnTo>
                      <a:pt x="14" y="2"/>
                    </a:lnTo>
                    <a:lnTo>
                      <a:pt x="16" y="4"/>
                    </a:lnTo>
                    <a:lnTo>
                      <a:pt x="18" y="8"/>
                    </a:lnTo>
                    <a:lnTo>
                      <a:pt x="18" y="8"/>
                    </a:lnTo>
                    <a:close/>
                  </a:path>
                </a:pathLst>
              </a:custGeom>
              <a:solidFill>
                <a:srgbClr val="88569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97" name="Freeform 952"/>
              <p:cNvSpPr/>
              <p:nvPr/>
            </p:nvSpPr>
            <p:spPr bwMode="auto">
              <a:xfrm>
                <a:off x="2528888" y="3165475"/>
                <a:ext cx="28575" cy="25400"/>
              </a:xfrm>
              <a:custGeom>
                <a:avLst/>
                <a:gdLst/>
                <a:ahLst/>
                <a:cxnLst>
                  <a:cxn ang="0">
                    <a:pos x="18" y="8"/>
                  </a:cxn>
                  <a:cxn ang="0">
                    <a:pos x="18" y="8"/>
                  </a:cxn>
                  <a:cxn ang="0">
                    <a:pos x="16" y="12"/>
                  </a:cxn>
                  <a:cxn ang="0">
                    <a:pos x="16" y="14"/>
                  </a:cxn>
                  <a:cxn ang="0">
                    <a:pos x="12" y="16"/>
                  </a:cxn>
                  <a:cxn ang="0">
                    <a:pos x="8" y="16"/>
                  </a:cxn>
                  <a:cxn ang="0">
                    <a:pos x="8" y="16"/>
                  </a:cxn>
                  <a:cxn ang="0">
                    <a:pos x="6" y="16"/>
                  </a:cxn>
                  <a:cxn ang="0">
                    <a:pos x="2" y="14"/>
                  </a:cxn>
                  <a:cxn ang="0">
                    <a:pos x="0" y="12"/>
                  </a:cxn>
                  <a:cxn ang="0">
                    <a:pos x="0" y="8"/>
                  </a:cxn>
                  <a:cxn ang="0">
                    <a:pos x="0" y="8"/>
                  </a:cxn>
                  <a:cxn ang="0">
                    <a:pos x="0" y="4"/>
                  </a:cxn>
                  <a:cxn ang="0">
                    <a:pos x="2" y="2"/>
                  </a:cxn>
                  <a:cxn ang="0">
                    <a:pos x="6" y="0"/>
                  </a:cxn>
                  <a:cxn ang="0">
                    <a:pos x="8" y="0"/>
                  </a:cxn>
                  <a:cxn ang="0">
                    <a:pos x="8" y="0"/>
                  </a:cxn>
                  <a:cxn ang="0">
                    <a:pos x="12" y="0"/>
                  </a:cxn>
                  <a:cxn ang="0">
                    <a:pos x="16" y="2"/>
                  </a:cxn>
                  <a:cxn ang="0">
                    <a:pos x="16" y="4"/>
                  </a:cxn>
                  <a:cxn ang="0">
                    <a:pos x="18" y="8"/>
                  </a:cxn>
                  <a:cxn ang="0">
                    <a:pos x="18" y="8"/>
                  </a:cxn>
                </a:cxnLst>
                <a:rect l="0" t="0" r="r" b="b"/>
                <a:pathLst>
                  <a:path w="18" h="16">
                    <a:moveTo>
                      <a:pt x="18" y="8"/>
                    </a:moveTo>
                    <a:lnTo>
                      <a:pt x="18" y="8"/>
                    </a:lnTo>
                    <a:lnTo>
                      <a:pt x="16" y="12"/>
                    </a:lnTo>
                    <a:lnTo>
                      <a:pt x="16" y="14"/>
                    </a:lnTo>
                    <a:lnTo>
                      <a:pt x="12" y="16"/>
                    </a:lnTo>
                    <a:lnTo>
                      <a:pt x="8" y="16"/>
                    </a:lnTo>
                    <a:lnTo>
                      <a:pt x="8" y="16"/>
                    </a:lnTo>
                    <a:lnTo>
                      <a:pt x="6" y="16"/>
                    </a:lnTo>
                    <a:lnTo>
                      <a:pt x="2" y="14"/>
                    </a:lnTo>
                    <a:lnTo>
                      <a:pt x="0" y="12"/>
                    </a:lnTo>
                    <a:lnTo>
                      <a:pt x="0" y="8"/>
                    </a:lnTo>
                    <a:lnTo>
                      <a:pt x="0" y="8"/>
                    </a:lnTo>
                    <a:lnTo>
                      <a:pt x="0" y="4"/>
                    </a:lnTo>
                    <a:lnTo>
                      <a:pt x="2" y="2"/>
                    </a:lnTo>
                    <a:lnTo>
                      <a:pt x="6" y="0"/>
                    </a:lnTo>
                    <a:lnTo>
                      <a:pt x="8" y="0"/>
                    </a:lnTo>
                    <a:lnTo>
                      <a:pt x="8" y="0"/>
                    </a:lnTo>
                    <a:lnTo>
                      <a:pt x="12" y="0"/>
                    </a:lnTo>
                    <a:lnTo>
                      <a:pt x="16" y="2"/>
                    </a:lnTo>
                    <a:lnTo>
                      <a:pt x="16" y="4"/>
                    </a:lnTo>
                    <a:lnTo>
                      <a:pt x="18" y="8"/>
                    </a:lnTo>
                    <a:lnTo>
                      <a:pt x="18" y="8"/>
                    </a:lnTo>
                    <a:close/>
                  </a:path>
                </a:pathLst>
              </a:custGeom>
              <a:solidFill>
                <a:srgbClr val="88569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98" name="Freeform 953"/>
              <p:cNvSpPr/>
              <p:nvPr/>
            </p:nvSpPr>
            <p:spPr bwMode="auto">
              <a:xfrm>
                <a:off x="2528888" y="3282950"/>
                <a:ext cx="28575" cy="25400"/>
              </a:xfrm>
              <a:custGeom>
                <a:avLst/>
                <a:gdLst/>
                <a:ahLst/>
                <a:cxnLst>
                  <a:cxn ang="0">
                    <a:pos x="18" y="8"/>
                  </a:cxn>
                  <a:cxn ang="0">
                    <a:pos x="18" y="8"/>
                  </a:cxn>
                  <a:cxn ang="0">
                    <a:pos x="16" y="12"/>
                  </a:cxn>
                  <a:cxn ang="0">
                    <a:pos x="16" y="14"/>
                  </a:cxn>
                  <a:cxn ang="0">
                    <a:pos x="12" y="16"/>
                  </a:cxn>
                  <a:cxn ang="0">
                    <a:pos x="8" y="16"/>
                  </a:cxn>
                  <a:cxn ang="0">
                    <a:pos x="8" y="16"/>
                  </a:cxn>
                  <a:cxn ang="0">
                    <a:pos x="6" y="16"/>
                  </a:cxn>
                  <a:cxn ang="0">
                    <a:pos x="2" y="14"/>
                  </a:cxn>
                  <a:cxn ang="0">
                    <a:pos x="0" y="12"/>
                  </a:cxn>
                  <a:cxn ang="0">
                    <a:pos x="0" y="8"/>
                  </a:cxn>
                  <a:cxn ang="0">
                    <a:pos x="0" y="8"/>
                  </a:cxn>
                  <a:cxn ang="0">
                    <a:pos x="0" y="4"/>
                  </a:cxn>
                  <a:cxn ang="0">
                    <a:pos x="2" y="2"/>
                  </a:cxn>
                  <a:cxn ang="0">
                    <a:pos x="6" y="0"/>
                  </a:cxn>
                  <a:cxn ang="0">
                    <a:pos x="8" y="0"/>
                  </a:cxn>
                  <a:cxn ang="0">
                    <a:pos x="8" y="0"/>
                  </a:cxn>
                  <a:cxn ang="0">
                    <a:pos x="12" y="0"/>
                  </a:cxn>
                  <a:cxn ang="0">
                    <a:pos x="16" y="2"/>
                  </a:cxn>
                  <a:cxn ang="0">
                    <a:pos x="16" y="4"/>
                  </a:cxn>
                  <a:cxn ang="0">
                    <a:pos x="18" y="8"/>
                  </a:cxn>
                  <a:cxn ang="0">
                    <a:pos x="18" y="8"/>
                  </a:cxn>
                </a:cxnLst>
                <a:rect l="0" t="0" r="r" b="b"/>
                <a:pathLst>
                  <a:path w="18" h="16">
                    <a:moveTo>
                      <a:pt x="18" y="8"/>
                    </a:moveTo>
                    <a:lnTo>
                      <a:pt x="18" y="8"/>
                    </a:lnTo>
                    <a:lnTo>
                      <a:pt x="16" y="12"/>
                    </a:lnTo>
                    <a:lnTo>
                      <a:pt x="16" y="14"/>
                    </a:lnTo>
                    <a:lnTo>
                      <a:pt x="12" y="16"/>
                    </a:lnTo>
                    <a:lnTo>
                      <a:pt x="8" y="16"/>
                    </a:lnTo>
                    <a:lnTo>
                      <a:pt x="8" y="16"/>
                    </a:lnTo>
                    <a:lnTo>
                      <a:pt x="6" y="16"/>
                    </a:lnTo>
                    <a:lnTo>
                      <a:pt x="2" y="14"/>
                    </a:lnTo>
                    <a:lnTo>
                      <a:pt x="0" y="12"/>
                    </a:lnTo>
                    <a:lnTo>
                      <a:pt x="0" y="8"/>
                    </a:lnTo>
                    <a:lnTo>
                      <a:pt x="0" y="8"/>
                    </a:lnTo>
                    <a:lnTo>
                      <a:pt x="0" y="4"/>
                    </a:lnTo>
                    <a:lnTo>
                      <a:pt x="2" y="2"/>
                    </a:lnTo>
                    <a:lnTo>
                      <a:pt x="6" y="0"/>
                    </a:lnTo>
                    <a:lnTo>
                      <a:pt x="8" y="0"/>
                    </a:lnTo>
                    <a:lnTo>
                      <a:pt x="8" y="0"/>
                    </a:lnTo>
                    <a:lnTo>
                      <a:pt x="12" y="0"/>
                    </a:lnTo>
                    <a:lnTo>
                      <a:pt x="16" y="2"/>
                    </a:lnTo>
                    <a:lnTo>
                      <a:pt x="16" y="4"/>
                    </a:lnTo>
                    <a:lnTo>
                      <a:pt x="18" y="8"/>
                    </a:lnTo>
                    <a:lnTo>
                      <a:pt x="18" y="8"/>
                    </a:lnTo>
                    <a:close/>
                  </a:path>
                </a:pathLst>
              </a:custGeom>
              <a:solidFill>
                <a:srgbClr val="88569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99" name="Freeform 954"/>
              <p:cNvSpPr/>
              <p:nvPr/>
            </p:nvSpPr>
            <p:spPr bwMode="auto">
              <a:xfrm>
                <a:off x="2532063" y="3422650"/>
                <a:ext cx="28575" cy="28575"/>
              </a:xfrm>
              <a:custGeom>
                <a:avLst/>
                <a:gdLst/>
                <a:ahLst/>
                <a:cxnLst>
                  <a:cxn ang="0">
                    <a:pos x="18" y="8"/>
                  </a:cxn>
                  <a:cxn ang="0">
                    <a:pos x="18" y="8"/>
                  </a:cxn>
                  <a:cxn ang="0">
                    <a:pos x="18" y="12"/>
                  </a:cxn>
                  <a:cxn ang="0">
                    <a:pos x="16" y="14"/>
                  </a:cxn>
                  <a:cxn ang="0">
                    <a:pos x="14" y="16"/>
                  </a:cxn>
                  <a:cxn ang="0">
                    <a:pos x="10" y="18"/>
                  </a:cxn>
                  <a:cxn ang="0">
                    <a:pos x="10" y="18"/>
                  </a:cxn>
                  <a:cxn ang="0">
                    <a:pos x="6" y="16"/>
                  </a:cxn>
                  <a:cxn ang="0">
                    <a:pos x="4" y="14"/>
                  </a:cxn>
                  <a:cxn ang="0">
                    <a:pos x="2" y="12"/>
                  </a:cxn>
                  <a:cxn ang="0">
                    <a:pos x="0" y="8"/>
                  </a:cxn>
                  <a:cxn ang="0">
                    <a:pos x="0" y="8"/>
                  </a:cxn>
                  <a:cxn ang="0">
                    <a:pos x="2" y="6"/>
                  </a:cxn>
                  <a:cxn ang="0">
                    <a:pos x="4" y="2"/>
                  </a:cxn>
                  <a:cxn ang="0">
                    <a:pos x="6" y="0"/>
                  </a:cxn>
                  <a:cxn ang="0">
                    <a:pos x="10" y="0"/>
                  </a:cxn>
                  <a:cxn ang="0">
                    <a:pos x="10" y="0"/>
                  </a:cxn>
                  <a:cxn ang="0">
                    <a:pos x="14" y="0"/>
                  </a:cxn>
                  <a:cxn ang="0">
                    <a:pos x="16" y="2"/>
                  </a:cxn>
                  <a:cxn ang="0">
                    <a:pos x="18" y="6"/>
                  </a:cxn>
                  <a:cxn ang="0">
                    <a:pos x="18" y="8"/>
                  </a:cxn>
                  <a:cxn ang="0">
                    <a:pos x="18" y="8"/>
                  </a:cxn>
                </a:cxnLst>
                <a:rect l="0" t="0" r="r" b="b"/>
                <a:pathLst>
                  <a:path w="18" h="18">
                    <a:moveTo>
                      <a:pt x="18" y="8"/>
                    </a:moveTo>
                    <a:lnTo>
                      <a:pt x="18" y="8"/>
                    </a:lnTo>
                    <a:lnTo>
                      <a:pt x="18" y="12"/>
                    </a:lnTo>
                    <a:lnTo>
                      <a:pt x="16" y="14"/>
                    </a:lnTo>
                    <a:lnTo>
                      <a:pt x="14" y="16"/>
                    </a:lnTo>
                    <a:lnTo>
                      <a:pt x="10" y="18"/>
                    </a:lnTo>
                    <a:lnTo>
                      <a:pt x="10" y="18"/>
                    </a:lnTo>
                    <a:lnTo>
                      <a:pt x="6" y="16"/>
                    </a:lnTo>
                    <a:lnTo>
                      <a:pt x="4" y="14"/>
                    </a:lnTo>
                    <a:lnTo>
                      <a:pt x="2" y="12"/>
                    </a:lnTo>
                    <a:lnTo>
                      <a:pt x="0" y="8"/>
                    </a:lnTo>
                    <a:lnTo>
                      <a:pt x="0" y="8"/>
                    </a:lnTo>
                    <a:lnTo>
                      <a:pt x="2" y="6"/>
                    </a:lnTo>
                    <a:lnTo>
                      <a:pt x="4" y="2"/>
                    </a:lnTo>
                    <a:lnTo>
                      <a:pt x="6" y="0"/>
                    </a:lnTo>
                    <a:lnTo>
                      <a:pt x="10" y="0"/>
                    </a:lnTo>
                    <a:lnTo>
                      <a:pt x="10" y="0"/>
                    </a:lnTo>
                    <a:lnTo>
                      <a:pt x="14" y="0"/>
                    </a:lnTo>
                    <a:lnTo>
                      <a:pt x="16" y="2"/>
                    </a:lnTo>
                    <a:lnTo>
                      <a:pt x="18" y="6"/>
                    </a:lnTo>
                    <a:lnTo>
                      <a:pt x="18" y="8"/>
                    </a:lnTo>
                    <a:lnTo>
                      <a:pt x="18" y="8"/>
                    </a:lnTo>
                    <a:close/>
                  </a:path>
                </a:pathLst>
              </a:custGeom>
              <a:solidFill>
                <a:srgbClr val="88569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000" name="Freeform 955"/>
              <p:cNvSpPr/>
              <p:nvPr/>
            </p:nvSpPr>
            <p:spPr bwMode="auto">
              <a:xfrm>
                <a:off x="2528888" y="3552825"/>
                <a:ext cx="28575" cy="28575"/>
              </a:xfrm>
              <a:custGeom>
                <a:avLst/>
                <a:gdLst/>
                <a:ahLst/>
                <a:cxnLst>
                  <a:cxn ang="0">
                    <a:pos x="18" y="10"/>
                  </a:cxn>
                  <a:cxn ang="0">
                    <a:pos x="18" y="10"/>
                  </a:cxn>
                  <a:cxn ang="0">
                    <a:pos x="16" y="12"/>
                  </a:cxn>
                  <a:cxn ang="0">
                    <a:pos x="16" y="16"/>
                  </a:cxn>
                  <a:cxn ang="0">
                    <a:pos x="12" y="18"/>
                  </a:cxn>
                  <a:cxn ang="0">
                    <a:pos x="8" y="18"/>
                  </a:cxn>
                  <a:cxn ang="0">
                    <a:pos x="8" y="18"/>
                  </a:cxn>
                  <a:cxn ang="0">
                    <a:pos x="6" y="18"/>
                  </a:cxn>
                  <a:cxn ang="0">
                    <a:pos x="2" y="16"/>
                  </a:cxn>
                  <a:cxn ang="0">
                    <a:pos x="0" y="12"/>
                  </a:cxn>
                  <a:cxn ang="0">
                    <a:pos x="0" y="10"/>
                  </a:cxn>
                  <a:cxn ang="0">
                    <a:pos x="0" y="10"/>
                  </a:cxn>
                  <a:cxn ang="0">
                    <a:pos x="0" y="6"/>
                  </a:cxn>
                  <a:cxn ang="0">
                    <a:pos x="2" y="4"/>
                  </a:cxn>
                  <a:cxn ang="0">
                    <a:pos x="6" y="2"/>
                  </a:cxn>
                  <a:cxn ang="0">
                    <a:pos x="8" y="0"/>
                  </a:cxn>
                  <a:cxn ang="0">
                    <a:pos x="8" y="0"/>
                  </a:cxn>
                  <a:cxn ang="0">
                    <a:pos x="12" y="2"/>
                  </a:cxn>
                  <a:cxn ang="0">
                    <a:pos x="16" y="4"/>
                  </a:cxn>
                  <a:cxn ang="0">
                    <a:pos x="16" y="6"/>
                  </a:cxn>
                  <a:cxn ang="0">
                    <a:pos x="18" y="10"/>
                  </a:cxn>
                  <a:cxn ang="0">
                    <a:pos x="18" y="10"/>
                  </a:cxn>
                </a:cxnLst>
                <a:rect l="0" t="0" r="r" b="b"/>
                <a:pathLst>
                  <a:path w="18" h="18">
                    <a:moveTo>
                      <a:pt x="18" y="10"/>
                    </a:moveTo>
                    <a:lnTo>
                      <a:pt x="18" y="10"/>
                    </a:lnTo>
                    <a:lnTo>
                      <a:pt x="16" y="12"/>
                    </a:lnTo>
                    <a:lnTo>
                      <a:pt x="16" y="16"/>
                    </a:lnTo>
                    <a:lnTo>
                      <a:pt x="12" y="18"/>
                    </a:lnTo>
                    <a:lnTo>
                      <a:pt x="8" y="18"/>
                    </a:lnTo>
                    <a:lnTo>
                      <a:pt x="8" y="18"/>
                    </a:lnTo>
                    <a:lnTo>
                      <a:pt x="6" y="18"/>
                    </a:lnTo>
                    <a:lnTo>
                      <a:pt x="2" y="16"/>
                    </a:lnTo>
                    <a:lnTo>
                      <a:pt x="0" y="12"/>
                    </a:lnTo>
                    <a:lnTo>
                      <a:pt x="0" y="10"/>
                    </a:lnTo>
                    <a:lnTo>
                      <a:pt x="0" y="10"/>
                    </a:lnTo>
                    <a:lnTo>
                      <a:pt x="0" y="6"/>
                    </a:lnTo>
                    <a:lnTo>
                      <a:pt x="2" y="4"/>
                    </a:lnTo>
                    <a:lnTo>
                      <a:pt x="6" y="2"/>
                    </a:lnTo>
                    <a:lnTo>
                      <a:pt x="8" y="0"/>
                    </a:lnTo>
                    <a:lnTo>
                      <a:pt x="8" y="0"/>
                    </a:lnTo>
                    <a:lnTo>
                      <a:pt x="12" y="2"/>
                    </a:lnTo>
                    <a:lnTo>
                      <a:pt x="16" y="4"/>
                    </a:lnTo>
                    <a:lnTo>
                      <a:pt x="16" y="6"/>
                    </a:lnTo>
                    <a:lnTo>
                      <a:pt x="18" y="10"/>
                    </a:lnTo>
                    <a:lnTo>
                      <a:pt x="18" y="10"/>
                    </a:lnTo>
                    <a:close/>
                  </a:path>
                </a:pathLst>
              </a:custGeom>
              <a:solidFill>
                <a:srgbClr val="88569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001" name="Freeform 956"/>
              <p:cNvSpPr/>
              <p:nvPr/>
            </p:nvSpPr>
            <p:spPr bwMode="auto">
              <a:xfrm>
                <a:off x="2528888" y="3679825"/>
                <a:ext cx="28575" cy="28575"/>
              </a:xfrm>
              <a:custGeom>
                <a:avLst/>
                <a:gdLst/>
                <a:ahLst/>
                <a:cxnLst>
                  <a:cxn ang="0">
                    <a:pos x="18" y="10"/>
                  </a:cxn>
                  <a:cxn ang="0">
                    <a:pos x="18" y="10"/>
                  </a:cxn>
                  <a:cxn ang="0">
                    <a:pos x="16" y="12"/>
                  </a:cxn>
                  <a:cxn ang="0">
                    <a:pos x="16" y="16"/>
                  </a:cxn>
                  <a:cxn ang="0">
                    <a:pos x="12" y="18"/>
                  </a:cxn>
                  <a:cxn ang="0">
                    <a:pos x="8" y="18"/>
                  </a:cxn>
                  <a:cxn ang="0">
                    <a:pos x="8" y="18"/>
                  </a:cxn>
                  <a:cxn ang="0">
                    <a:pos x="6" y="18"/>
                  </a:cxn>
                  <a:cxn ang="0">
                    <a:pos x="2" y="16"/>
                  </a:cxn>
                  <a:cxn ang="0">
                    <a:pos x="0" y="12"/>
                  </a:cxn>
                  <a:cxn ang="0">
                    <a:pos x="0" y="10"/>
                  </a:cxn>
                  <a:cxn ang="0">
                    <a:pos x="0" y="10"/>
                  </a:cxn>
                  <a:cxn ang="0">
                    <a:pos x="0" y="6"/>
                  </a:cxn>
                  <a:cxn ang="0">
                    <a:pos x="2" y="4"/>
                  </a:cxn>
                  <a:cxn ang="0">
                    <a:pos x="6" y="2"/>
                  </a:cxn>
                  <a:cxn ang="0">
                    <a:pos x="8" y="0"/>
                  </a:cxn>
                  <a:cxn ang="0">
                    <a:pos x="8" y="0"/>
                  </a:cxn>
                  <a:cxn ang="0">
                    <a:pos x="12" y="2"/>
                  </a:cxn>
                  <a:cxn ang="0">
                    <a:pos x="16" y="4"/>
                  </a:cxn>
                  <a:cxn ang="0">
                    <a:pos x="16" y="6"/>
                  </a:cxn>
                  <a:cxn ang="0">
                    <a:pos x="18" y="10"/>
                  </a:cxn>
                  <a:cxn ang="0">
                    <a:pos x="18" y="10"/>
                  </a:cxn>
                </a:cxnLst>
                <a:rect l="0" t="0" r="r" b="b"/>
                <a:pathLst>
                  <a:path w="18" h="18">
                    <a:moveTo>
                      <a:pt x="18" y="10"/>
                    </a:moveTo>
                    <a:lnTo>
                      <a:pt x="18" y="10"/>
                    </a:lnTo>
                    <a:lnTo>
                      <a:pt x="16" y="12"/>
                    </a:lnTo>
                    <a:lnTo>
                      <a:pt x="16" y="16"/>
                    </a:lnTo>
                    <a:lnTo>
                      <a:pt x="12" y="18"/>
                    </a:lnTo>
                    <a:lnTo>
                      <a:pt x="8" y="18"/>
                    </a:lnTo>
                    <a:lnTo>
                      <a:pt x="8" y="18"/>
                    </a:lnTo>
                    <a:lnTo>
                      <a:pt x="6" y="18"/>
                    </a:lnTo>
                    <a:lnTo>
                      <a:pt x="2" y="16"/>
                    </a:lnTo>
                    <a:lnTo>
                      <a:pt x="0" y="12"/>
                    </a:lnTo>
                    <a:lnTo>
                      <a:pt x="0" y="10"/>
                    </a:lnTo>
                    <a:lnTo>
                      <a:pt x="0" y="10"/>
                    </a:lnTo>
                    <a:lnTo>
                      <a:pt x="0" y="6"/>
                    </a:lnTo>
                    <a:lnTo>
                      <a:pt x="2" y="4"/>
                    </a:lnTo>
                    <a:lnTo>
                      <a:pt x="6" y="2"/>
                    </a:lnTo>
                    <a:lnTo>
                      <a:pt x="8" y="0"/>
                    </a:lnTo>
                    <a:lnTo>
                      <a:pt x="8" y="0"/>
                    </a:lnTo>
                    <a:lnTo>
                      <a:pt x="12" y="2"/>
                    </a:lnTo>
                    <a:lnTo>
                      <a:pt x="16" y="4"/>
                    </a:lnTo>
                    <a:lnTo>
                      <a:pt x="16" y="6"/>
                    </a:lnTo>
                    <a:lnTo>
                      <a:pt x="18" y="10"/>
                    </a:lnTo>
                    <a:lnTo>
                      <a:pt x="18" y="10"/>
                    </a:lnTo>
                    <a:close/>
                  </a:path>
                </a:pathLst>
              </a:custGeom>
              <a:solidFill>
                <a:srgbClr val="88569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002" name="Freeform 957"/>
              <p:cNvSpPr/>
              <p:nvPr/>
            </p:nvSpPr>
            <p:spPr bwMode="auto">
              <a:xfrm>
                <a:off x="1824038" y="3286125"/>
                <a:ext cx="444500" cy="469900"/>
              </a:xfrm>
              <a:custGeom>
                <a:avLst/>
                <a:gdLst/>
                <a:ahLst/>
                <a:cxnLst>
                  <a:cxn ang="0">
                    <a:pos x="0" y="106"/>
                  </a:cxn>
                  <a:cxn ang="0">
                    <a:pos x="250" y="296"/>
                  </a:cxn>
                  <a:cxn ang="0">
                    <a:pos x="280" y="228"/>
                  </a:cxn>
                  <a:cxn ang="0">
                    <a:pos x="250" y="182"/>
                  </a:cxn>
                  <a:cxn ang="0">
                    <a:pos x="190" y="136"/>
                  </a:cxn>
                  <a:cxn ang="0">
                    <a:pos x="142" y="86"/>
                  </a:cxn>
                  <a:cxn ang="0">
                    <a:pos x="46" y="58"/>
                  </a:cxn>
                  <a:cxn ang="0">
                    <a:pos x="20" y="0"/>
                  </a:cxn>
                  <a:cxn ang="0">
                    <a:pos x="0" y="106"/>
                  </a:cxn>
                </a:cxnLst>
                <a:rect l="0" t="0" r="r" b="b"/>
                <a:pathLst>
                  <a:path w="280" h="296">
                    <a:moveTo>
                      <a:pt x="0" y="106"/>
                    </a:moveTo>
                    <a:lnTo>
                      <a:pt x="250" y="296"/>
                    </a:lnTo>
                    <a:lnTo>
                      <a:pt x="280" y="228"/>
                    </a:lnTo>
                    <a:lnTo>
                      <a:pt x="250" y="182"/>
                    </a:lnTo>
                    <a:lnTo>
                      <a:pt x="190" y="136"/>
                    </a:lnTo>
                    <a:lnTo>
                      <a:pt x="142" y="86"/>
                    </a:lnTo>
                    <a:lnTo>
                      <a:pt x="46" y="58"/>
                    </a:lnTo>
                    <a:lnTo>
                      <a:pt x="20" y="0"/>
                    </a:lnTo>
                    <a:lnTo>
                      <a:pt x="0" y="106"/>
                    </a:lnTo>
                    <a:close/>
                  </a:path>
                </a:pathLst>
              </a:custGeom>
              <a:solidFill>
                <a:srgbClr val="DC4C90"/>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003" name="Freeform 958"/>
              <p:cNvSpPr/>
              <p:nvPr/>
            </p:nvSpPr>
            <p:spPr bwMode="auto">
              <a:xfrm>
                <a:off x="1855788" y="3286125"/>
                <a:ext cx="533400" cy="469900"/>
              </a:xfrm>
              <a:custGeom>
                <a:avLst/>
                <a:gdLst/>
                <a:ahLst/>
                <a:cxnLst>
                  <a:cxn ang="0">
                    <a:pos x="0" y="0"/>
                  </a:cxn>
                  <a:cxn ang="0">
                    <a:pos x="6" y="118"/>
                  </a:cxn>
                  <a:cxn ang="0">
                    <a:pos x="132" y="92"/>
                  </a:cxn>
                  <a:cxn ang="0">
                    <a:pos x="116" y="208"/>
                  </a:cxn>
                  <a:cxn ang="0">
                    <a:pos x="230" y="182"/>
                  </a:cxn>
                  <a:cxn ang="0">
                    <a:pos x="230" y="296"/>
                  </a:cxn>
                  <a:cxn ang="0">
                    <a:pos x="336" y="236"/>
                  </a:cxn>
                  <a:cxn ang="0">
                    <a:pos x="0" y="0"/>
                  </a:cxn>
                </a:cxnLst>
                <a:rect l="0" t="0" r="r" b="b"/>
                <a:pathLst>
                  <a:path w="336" h="296">
                    <a:moveTo>
                      <a:pt x="0" y="0"/>
                    </a:moveTo>
                    <a:lnTo>
                      <a:pt x="6" y="118"/>
                    </a:lnTo>
                    <a:lnTo>
                      <a:pt x="132" y="92"/>
                    </a:lnTo>
                    <a:lnTo>
                      <a:pt x="116" y="208"/>
                    </a:lnTo>
                    <a:lnTo>
                      <a:pt x="230" y="182"/>
                    </a:lnTo>
                    <a:lnTo>
                      <a:pt x="230" y="296"/>
                    </a:lnTo>
                    <a:lnTo>
                      <a:pt x="336" y="236"/>
                    </a:lnTo>
                    <a:lnTo>
                      <a:pt x="0" y="0"/>
                    </a:lnTo>
                    <a:close/>
                  </a:path>
                </a:pathLst>
              </a:custGeom>
              <a:solidFill>
                <a:srgbClr val="4A4C90"/>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004" name="Freeform 959"/>
              <p:cNvSpPr/>
              <p:nvPr/>
            </p:nvSpPr>
            <p:spPr bwMode="auto">
              <a:xfrm>
                <a:off x="1985963" y="3482975"/>
                <a:ext cx="22225" cy="22225"/>
              </a:xfrm>
              <a:custGeom>
                <a:avLst/>
                <a:gdLst/>
                <a:ahLst/>
                <a:cxnLst>
                  <a:cxn ang="0">
                    <a:pos x="14" y="6"/>
                  </a:cxn>
                  <a:cxn ang="0">
                    <a:pos x="14" y="6"/>
                  </a:cxn>
                  <a:cxn ang="0">
                    <a:pos x="12" y="12"/>
                  </a:cxn>
                  <a:cxn ang="0">
                    <a:pos x="6" y="14"/>
                  </a:cxn>
                  <a:cxn ang="0">
                    <a:pos x="6" y="14"/>
                  </a:cxn>
                  <a:cxn ang="0">
                    <a:pos x="2" y="12"/>
                  </a:cxn>
                  <a:cxn ang="0">
                    <a:pos x="0" y="6"/>
                  </a:cxn>
                  <a:cxn ang="0">
                    <a:pos x="0" y="6"/>
                  </a:cxn>
                  <a:cxn ang="0">
                    <a:pos x="2" y="2"/>
                  </a:cxn>
                  <a:cxn ang="0">
                    <a:pos x="6" y="0"/>
                  </a:cxn>
                  <a:cxn ang="0">
                    <a:pos x="6" y="0"/>
                  </a:cxn>
                  <a:cxn ang="0">
                    <a:pos x="12" y="2"/>
                  </a:cxn>
                  <a:cxn ang="0">
                    <a:pos x="14" y="6"/>
                  </a:cxn>
                  <a:cxn ang="0">
                    <a:pos x="14" y="6"/>
                  </a:cxn>
                </a:cxnLst>
                <a:rect l="0" t="0" r="r" b="b"/>
                <a:pathLst>
                  <a:path w="14" h="14">
                    <a:moveTo>
                      <a:pt x="14" y="6"/>
                    </a:moveTo>
                    <a:lnTo>
                      <a:pt x="14" y="6"/>
                    </a:lnTo>
                    <a:lnTo>
                      <a:pt x="12" y="12"/>
                    </a:lnTo>
                    <a:lnTo>
                      <a:pt x="6" y="14"/>
                    </a:lnTo>
                    <a:lnTo>
                      <a:pt x="6" y="14"/>
                    </a:lnTo>
                    <a:lnTo>
                      <a:pt x="2" y="12"/>
                    </a:lnTo>
                    <a:lnTo>
                      <a:pt x="0" y="6"/>
                    </a:lnTo>
                    <a:lnTo>
                      <a:pt x="0" y="6"/>
                    </a:lnTo>
                    <a:lnTo>
                      <a:pt x="2" y="2"/>
                    </a:lnTo>
                    <a:lnTo>
                      <a:pt x="6" y="0"/>
                    </a:lnTo>
                    <a:lnTo>
                      <a:pt x="6" y="0"/>
                    </a:lnTo>
                    <a:lnTo>
                      <a:pt x="12" y="2"/>
                    </a:lnTo>
                    <a:lnTo>
                      <a:pt x="14" y="6"/>
                    </a:lnTo>
                    <a:lnTo>
                      <a:pt x="14" y="6"/>
                    </a:lnTo>
                    <a:close/>
                  </a:path>
                </a:pathLst>
              </a:custGeom>
              <a:solidFill>
                <a:srgbClr val="4ABB90"/>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005" name="Freeform 960"/>
              <p:cNvSpPr/>
              <p:nvPr/>
            </p:nvSpPr>
            <p:spPr bwMode="auto">
              <a:xfrm>
                <a:off x="2163763" y="3638550"/>
                <a:ext cx="19050" cy="22225"/>
              </a:xfrm>
              <a:custGeom>
                <a:avLst/>
                <a:gdLst/>
                <a:ahLst/>
                <a:cxnLst>
                  <a:cxn ang="0">
                    <a:pos x="12" y="6"/>
                  </a:cxn>
                  <a:cxn ang="0">
                    <a:pos x="12" y="6"/>
                  </a:cxn>
                  <a:cxn ang="0">
                    <a:pos x="10" y="12"/>
                  </a:cxn>
                  <a:cxn ang="0">
                    <a:pos x="6" y="14"/>
                  </a:cxn>
                  <a:cxn ang="0">
                    <a:pos x="6" y="14"/>
                  </a:cxn>
                  <a:cxn ang="0">
                    <a:pos x="2" y="12"/>
                  </a:cxn>
                  <a:cxn ang="0">
                    <a:pos x="0" y="6"/>
                  </a:cxn>
                  <a:cxn ang="0">
                    <a:pos x="0" y="6"/>
                  </a:cxn>
                  <a:cxn ang="0">
                    <a:pos x="2" y="2"/>
                  </a:cxn>
                  <a:cxn ang="0">
                    <a:pos x="6" y="0"/>
                  </a:cxn>
                  <a:cxn ang="0">
                    <a:pos x="6" y="0"/>
                  </a:cxn>
                  <a:cxn ang="0">
                    <a:pos x="10" y="2"/>
                  </a:cxn>
                  <a:cxn ang="0">
                    <a:pos x="12" y="6"/>
                  </a:cxn>
                  <a:cxn ang="0">
                    <a:pos x="12" y="6"/>
                  </a:cxn>
                </a:cxnLst>
                <a:rect l="0" t="0" r="r" b="b"/>
                <a:pathLst>
                  <a:path w="12" h="14">
                    <a:moveTo>
                      <a:pt x="12" y="6"/>
                    </a:moveTo>
                    <a:lnTo>
                      <a:pt x="12" y="6"/>
                    </a:lnTo>
                    <a:lnTo>
                      <a:pt x="10" y="12"/>
                    </a:lnTo>
                    <a:lnTo>
                      <a:pt x="6" y="14"/>
                    </a:lnTo>
                    <a:lnTo>
                      <a:pt x="6" y="14"/>
                    </a:lnTo>
                    <a:lnTo>
                      <a:pt x="2" y="12"/>
                    </a:lnTo>
                    <a:lnTo>
                      <a:pt x="0" y="6"/>
                    </a:lnTo>
                    <a:lnTo>
                      <a:pt x="0" y="6"/>
                    </a:lnTo>
                    <a:lnTo>
                      <a:pt x="2" y="2"/>
                    </a:lnTo>
                    <a:lnTo>
                      <a:pt x="6" y="0"/>
                    </a:lnTo>
                    <a:lnTo>
                      <a:pt x="6" y="0"/>
                    </a:lnTo>
                    <a:lnTo>
                      <a:pt x="10" y="2"/>
                    </a:lnTo>
                    <a:lnTo>
                      <a:pt x="12" y="6"/>
                    </a:lnTo>
                    <a:lnTo>
                      <a:pt x="12" y="6"/>
                    </a:lnTo>
                    <a:close/>
                  </a:path>
                </a:pathLst>
              </a:custGeom>
              <a:solidFill>
                <a:srgbClr val="4ABB90"/>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006" name="Freeform 961"/>
              <p:cNvSpPr/>
              <p:nvPr/>
            </p:nvSpPr>
            <p:spPr bwMode="auto">
              <a:xfrm>
                <a:off x="1893888" y="3403600"/>
                <a:ext cx="22225" cy="19050"/>
              </a:xfrm>
              <a:custGeom>
                <a:avLst/>
                <a:gdLst/>
                <a:ahLst/>
                <a:cxnLst>
                  <a:cxn ang="0">
                    <a:pos x="14" y="6"/>
                  </a:cxn>
                  <a:cxn ang="0">
                    <a:pos x="14" y="6"/>
                  </a:cxn>
                  <a:cxn ang="0">
                    <a:pos x="12" y="10"/>
                  </a:cxn>
                  <a:cxn ang="0">
                    <a:pos x="8" y="12"/>
                  </a:cxn>
                  <a:cxn ang="0">
                    <a:pos x="8" y="12"/>
                  </a:cxn>
                  <a:cxn ang="0">
                    <a:pos x="2" y="10"/>
                  </a:cxn>
                  <a:cxn ang="0">
                    <a:pos x="0" y="6"/>
                  </a:cxn>
                  <a:cxn ang="0">
                    <a:pos x="0" y="6"/>
                  </a:cxn>
                  <a:cxn ang="0">
                    <a:pos x="2" y="2"/>
                  </a:cxn>
                  <a:cxn ang="0">
                    <a:pos x="8" y="0"/>
                  </a:cxn>
                  <a:cxn ang="0">
                    <a:pos x="8" y="0"/>
                  </a:cxn>
                  <a:cxn ang="0">
                    <a:pos x="12" y="2"/>
                  </a:cxn>
                  <a:cxn ang="0">
                    <a:pos x="14" y="6"/>
                  </a:cxn>
                  <a:cxn ang="0">
                    <a:pos x="14" y="6"/>
                  </a:cxn>
                </a:cxnLst>
                <a:rect l="0" t="0" r="r" b="b"/>
                <a:pathLst>
                  <a:path w="14" h="12">
                    <a:moveTo>
                      <a:pt x="14" y="6"/>
                    </a:moveTo>
                    <a:lnTo>
                      <a:pt x="14" y="6"/>
                    </a:lnTo>
                    <a:lnTo>
                      <a:pt x="12" y="10"/>
                    </a:lnTo>
                    <a:lnTo>
                      <a:pt x="8" y="12"/>
                    </a:lnTo>
                    <a:lnTo>
                      <a:pt x="8" y="12"/>
                    </a:lnTo>
                    <a:lnTo>
                      <a:pt x="2" y="10"/>
                    </a:lnTo>
                    <a:lnTo>
                      <a:pt x="0" y="6"/>
                    </a:lnTo>
                    <a:lnTo>
                      <a:pt x="0" y="6"/>
                    </a:lnTo>
                    <a:lnTo>
                      <a:pt x="2" y="2"/>
                    </a:lnTo>
                    <a:lnTo>
                      <a:pt x="8" y="0"/>
                    </a:lnTo>
                    <a:lnTo>
                      <a:pt x="8" y="0"/>
                    </a:lnTo>
                    <a:lnTo>
                      <a:pt x="12" y="2"/>
                    </a:lnTo>
                    <a:lnTo>
                      <a:pt x="14" y="6"/>
                    </a:lnTo>
                    <a:lnTo>
                      <a:pt x="14" y="6"/>
                    </a:lnTo>
                    <a:close/>
                  </a:path>
                </a:pathLst>
              </a:custGeom>
              <a:solidFill>
                <a:srgbClr val="FF7C4E"/>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007" name="Freeform 962"/>
              <p:cNvSpPr/>
              <p:nvPr/>
            </p:nvSpPr>
            <p:spPr bwMode="auto">
              <a:xfrm>
                <a:off x="2100263" y="3549650"/>
                <a:ext cx="19050" cy="22225"/>
              </a:xfrm>
              <a:custGeom>
                <a:avLst/>
                <a:gdLst/>
                <a:ahLst/>
                <a:cxnLst>
                  <a:cxn ang="0">
                    <a:pos x="12" y="8"/>
                  </a:cxn>
                  <a:cxn ang="0">
                    <a:pos x="12" y="8"/>
                  </a:cxn>
                  <a:cxn ang="0">
                    <a:pos x="10" y="12"/>
                  </a:cxn>
                  <a:cxn ang="0">
                    <a:pos x="6" y="14"/>
                  </a:cxn>
                  <a:cxn ang="0">
                    <a:pos x="6" y="14"/>
                  </a:cxn>
                  <a:cxn ang="0">
                    <a:pos x="2" y="12"/>
                  </a:cxn>
                  <a:cxn ang="0">
                    <a:pos x="0" y="8"/>
                  </a:cxn>
                  <a:cxn ang="0">
                    <a:pos x="0" y="8"/>
                  </a:cxn>
                  <a:cxn ang="0">
                    <a:pos x="2" y="2"/>
                  </a:cxn>
                  <a:cxn ang="0">
                    <a:pos x="6" y="0"/>
                  </a:cxn>
                  <a:cxn ang="0">
                    <a:pos x="6" y="0"/>
                  </a:cxn>
                  <a:cxn ang="0">
                    <a:pos x="10" y="2"/>
                  </a:cxn>
                  <a:cxn ang="0">
                    <a:pos x="12" y="8"/>
                  </a:cxn>
                  <a:cxn ang="0">
                    <a:pos x="12" y="8"/>
                  </a:cxn>
                </a:cxnLst>
                <a:rect l="0" t="0" r="r" b="b"/>
                <a:pathLst>
                  <a:path w="12" h="14">
                    <a:moveTo>
                      <a:pt x="12" y="8"/>
                    </a:moveTo>
                    <a:lnTo>
                      <a:pt x="12" y="8"/>
                    </a:lnTo>
                    <a:lnTo>
                      <a:pt x="10" y="12"/>
                    </a:lnTo>
                    <a:lnTo>
                      <a:pt x="6" y="14"/>
                    </a:lnTo>
                    <a:lnTo>
                      <a:pt x="6" y="14"/>
                    </a:lnTo>
                    <a:lnTo>
                      <a:pt x="2" y="12"/>
                    </a:lnTo>
                    <a:lnTo>
                      <a:pt x="0" y="8"/>
                    </a:lnTo>
                    <a:lnTo>
                      <a:pt x="0" y="8"/>
                    </a:lnTo>
                    <a:lnTo>
                      <a:pt x="2" y="2"/>
                    </a:lnTo>
                    <a:lnTo>
                      <a:pt x="6" y="0"/>
                    </a:lnTo>
                    <a:lnTo>
                      <a:pt x="6" y="0"/>
                    </a:lnTo>
                    <a:lnTo>
                      <a:pt x="10" y="2"/>
                    </a:lnTo>
                    <a:lnTo>
                      <a:pt x="12" y="8"/>
                    </a:lnTo>
                    <a:lnTo>
                      <a:pt x="12" y="8"/>
                    </a:lnTo>
                    <a:close/>
                  </a:path>
                </a:pathLst>
              </a:custGeom>
              <a:solidFill>
                <a:srgbClr val="FF7C4E"/>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008" name="Freeform 963"/>
              <p:cNvSpPr/>
              <p:nvPr/>
            </p:nvSpPr>
            <p:spPr bwMode="auto">
              <a:xfrm>
                <a:off x="2259013" y="3667125"/>
                <a:ext cx="19050" cy="19050"/>
              </a:xfrm>
              <a:custGeom>
                <a:avLst/>
                <a:gdLst/>
                <a:ahLst/>
                <a:cxnLst>
                  <a:cxn ang="0">
                    <a:pos x="12" y="6"/>
                  </a:cxn>
                  <a:cxn ang="0">
                    <a:pos x="12" y="6"/>
                  </a:cxn>
                  <a:cxn ang="0">
                    <a:pos x="10" y="12"/>
                  </a:cxn>
                  <a:cxn ang="0">
                    <a:pos x="6" y="12"/>
                  </a:cxn>
                  <a:cxn ang="0">
                    <a:pos x="6" y="12"/>
                  </a:cxn>
                  <a:cxn ang="0">
                    <a:pos x="2" y="12"/>
                  </a:cxn>
                  <a:cxn ang="0">
                    <a:pos x="0" y="6"/>
                  </a:cxn>
                  <a:cxn ang="0">
                    <a:pos x="0" y="6"/>
                  </a:cxn>
                  <a:cxn ang="0">
                    <a:pos x="2" y="2"/>
                  </a:cxn>
                  <a:cxn ang="0">
                    <a:pos x="6" y="0"/>
                  </a:cxn>
                  <a:cxn ang="0">
                    <a:pos x="6" y="0"/>
                  </a:cxn>
                  <a:cxn ang="0">
                    <a:pos x="10" y="2"/>
                  </a:cxn>
                  <a:cxn ang="0">
                    <a:pos x="12" y="6"/>
                  </a:cxn>
                  <a:cxn ang="0">
                    <a:pos x="12" y="6"/>
                  </a:cxn>
                </a:cxnLst>
                <a:rect l="0" t="0" r="r" b="b"/>
                <a:pathLst>
                  <a:path w="12" h="12">
                    <a:moveTo>
                      <a:pt x="12" y="6"/>
                    </a:moveTo>
                    <a:lnTo>
                      <a:pt x="12" y="6"/>
                    </a:lnTo>
                    <a:lnTo>
                      <a:pt x="10" y="12"/>
                    </a:lnTo>
                    <a:lnTo>
                      <a:pt x="6" y="12"/>
                    </a:lnTo>
                    <a:lnTo>
                      <a:pt x="6" y="12"/>
                    </a:lnTo>
                    <a:lnTo>
                      <a:pt x="2" y="12"/>
                    </a:lnTo>
                    <a:lnTo>
                      <a:pt x="0" y="6"/>
                    </a:lnTo>
                    <a:lnTo>
                      <a:pt x="0" y="6"/>
                    </a:lnTo>
                    <a:lnTo>
                      <a:pt x="2" y="2"/>
                    </a:lnTo>
                    <a:lnTo>
                      <a:pt x="6" y="0"/>
                    </a:lnTo>
                    <a:lnTo>
                      <a:pt x="6" y="0"/>
                    </a:lnTo>
                    <a:lnTo>
                      <a:pt x="10" y="2"/>
                    </a:lnTo>
                    <a:lnTo>
                      <a:pt x="12" y="6"/>
                    </a:lnTo>
                    <a:lnTo>
                      <a:pt x="12" y="6"/>
                    </a:lnTo>
                    <a:close/>
                  </a:path>
                </a:pathLst>
              </a:custGeom>
              <a:solidFill>
                <a:srgbClr val="FF7C4E"/>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009" name="Freeform 964"/>
              <p:cNvSpPr/>
              <p:nvPr/>
            </p:nvSpPr>
            <p:spPr bwMode="auto">
              <a:xfrm>
                <a:off x="1776413" y="3606800"/>
                <a:ext cx="327025" cy="254000"/>
              </a:xfrm>
              <a:custGeom>
                <a:avLst/>
                <a:gdLst/>
                <a:ahLst/>
                <a:cxnLst>
                  <a:cxn ang="0">
                    <a:pos x="0" y="94"/>
                  </a:cxn>
                  <a:cxn ang="0">
                    <a:pos x="86" y="56"/>
                  </a:cxn>
                  <a:cxn ang="0">
                    <a:pos x="68" y="152"/>
                  </a:cxn>
                  <a:cxn ang="0">
                    <a:pos x="158" y="104"/>
                  </a:cxn>
                  <a:cxn ang="0">
                    <a:pos x="150" y="160"/>
                  </a:cxn>
                  <a:cxn ang="0">
                    <a:pos x="206" y="130"/>
                  </a:cxn>
                  <a:cxn ang="0">
                    <a:pos x="16" y="0"/>
                  </a:cxn>
                  <a:cxn ang="0">
                    <a:pos x="0" y="94"/>
                  </a:cxn>
                </a:cxnLst>
                <a:rect l="0" t="0" r="r" b="b"/>
                <a:pathLst>
                  <a:path w="206" h="160">
                    <a:moveTo>
                      <a:pt x="0" y="94"/>
                    </a:moveTo>
                    <a:lnTo>
                      <a:pt x="86" y="56"/>
                    </a:lnTo>
                    <a:lnTo>
                      <a:pt x="68" y="152"/>
                    </a:lnTo>
                    <a:lnTo>
                      <a:pt x="158" y="104"/>
                    </a:lnTo>
                    <a:lnTo>
                      <a:pt x="150" y="160"/>
                    </a:lnTo>
                    <a:lnTo>
                      <a:pt x="206" y="130"/>
                    </a:lnTo>
                    <a:lnTo>
                      <a:pt x="16" y="0"/>
                    </a:lnTo>
                    <a:lnTo>
                      <a:pt x="0" y="94"/>
                    </a:lnTo>
                    <a:close/>
                  </a:path>
                </a:pathLst>
              </a:custGeom>
              <a:solidFill>
                <a:srgbClr val="5BB6BB"/>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010" name="Freeform 965"/>
              <p:cNvSpPr/>
              <p:nvPr/>
            </p:nvSpPr>
            <p:spPr bwMode="auto">
              <a:xfrm>
                <a:off x="1747838" y="3765550"/>
                <a:ext cx="196850" cy="196850"/>
              </a:xfrm>
              <a:custGeom>
                <a:avLst/>
                <a:gdLst/>
                <a:ahLst/>
                <a:cxnLst>
                  <a:cxn ang="0">
                    <a:pos x="12" y="0"/>
                  </a:cxn>
                  <a:cxn ang="0">
                    <a:pos x="124" y="84"/>
                  </a:cxn>
                  <a:cxn ang="0">
                    <a:pos x="48" y="124"/>
                  </a:cxn>
                  <a:cxn ang="0">
                    <a:pos x="50" y="58"/>
                  </a:cxn>
                  <a:cxn ang="0">
                    <a:pos x="0" y="88"/>
                  </a:cxn>
                  <a:cxn ang="0">
                    <a:pos x="12" y="0"/>
                  </a:cxn>
                </a:cxnLst>
                <a:rect l="0" t="0" r="r" b="b"/>
                <a:pathLst>
                  <a:path w="124" h="124">
                    <a:moveTo>
                      <a:pt x="12" y="0"/>
                    </a:moveTo>
                    <a:lnTo>
                      <a:pt x="124" y="84"/>
                    </a:lnTo>
                    <a:lnTo>
                      <a:pt x="48" y="124"/>
                    </a:lnTo>
                    <a:lnTo>
                      <a:pt x="50" y="58"/>
                    </a:lnTo>
                    <a:lnTo>
                      <a:pt x="0" y="88"/>
                    </a:lnTo>
                    <a:lnTo>
                      <a:pt x="12" y="0"/>
                    </a:lnTo>
                    <a:close/>
                  </a:path>
                </a:pathLst>
              </a:custGeom>
              <a:solidFill>
                <a:srgbClr val="FF65BB"/>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011" name="Freeform 966"/>
              <p:cNvSpPr/>
              <p:nvPr/>
            </p:nvSpPr>
            <p:spPr bwMode="auto">
              <a:xfrm>
                <a:off x="1801813" y="3619500"/>
                <a:ext cx="82550" cy="82550"/>
              </a:xfrm>
              <a:custGeom>
                <a:avLst/>
                <a:gdLst/>
                <a:ahLst/>
                <a:cxnLst>
                  <a:cxn ang="0">
                    <a:pos x="10" y="0"/>
                  </a:cxn>
                  <a:cxn ang="0">
                    <a:pos x="0" y="52"/>
                  </a:cxn>
                  <a:cxn ang="0">
                    <a:pos x="52" y="30"/>
                  </a:cxn>
                  <a:cxn ang="0">
                    <a:pos x="10" y="0"/>
                  </a:cxn>
                </a:cxnLst>
                <a:rect l="0" t="0" r="r" b="b"/>
                <a:pathLst>
                  <a:path w="52" h="52">
                    <a:moveTo>
                      <a:pt x="10" y="0"/>
                    </a:moveTo>
                    <a:lnTo>
                      <a:pt x="0" y="52"/>
                    </a:lnTo>
                    <a:lnTo>
                      <a:pt x="52" y="30"/>
                    </a:lnTo>
                    <a:lnTo>
                      <a:pt x="10" y="0"/>
                    </a:lnTo>
                    <a:close/>
                  </a:path>
                </a:pathLst>
              </a:custGeom>
              <a:solidFill>
                <a:srgbClr val="FF65BB"/>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012" name="Freeform 967"/>
              <p:cNvSpPr/>
              <p:nvPr/>
            </p:nvSpPr>
            <p:spPr bwMode="auto">
              <a:xfrm>
                <a:off x="1789113" y="3756025"/>
                <a:ext cx="76200" cy="82550"/>
              </a:xfrm>
              <a:custGeom>
                <a:avLst/>
                <a:gdLst/>
                <a:ahLst/>
                <a:cxnLst>
                  <a:cxn ang="0">
                    <a:pos x="48" y="0"/>
                  </a:cxn>
                  <a:cxn ang="0">
                    <a:pos x="44" y="52"/>
                  </a:cxn>
                  <a:cxn ang="0">
                    <a:pos x="0" y="16"/>
                  </a:cxn>
                  <a:cxn ang="0">
                    <a:pos x="48" y="0"/>
                  </a:cxn>
                </a:cxnLst>
                <a:rect l="0" t="0" r="r" b="b"/>
                <a:pathLst>
                  <a:path w="48" h="52">
                    <a:moveTo>
                      <a:pt x="48" y="0"/>
                    </a:moveTo>
                    <a:lnTo>
                      <a:pt x="44" y="52"/>
                    </a:lnTo>
                    <a:lnTo>
                      <a:pt x="0" y="16"/>
                    </a:lnTo>
                    <a:lnTo>
                      <a:pt x="48" y="0"/>
                    </a:lnTo>
                    <a:close/>
                  </a:path>
                </a:pathLst>
              </a:custGeom>
              <a:solidFill>
                <a:srgbClr val="FFE656"/>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013" name="Freeform 968"/>
              <p:cNvSpPr/>
              <p:nvPr/>
            </p:nvSpPr>
            <p:spPr bwMode="auto">
              <a:xfrm>
                <a:off x="1909763" y="3844925"/>
                <a:ext cx="76200" cy="53975"/>
              </a:xfrm>
              <a:custGeom>
                <a:avLst/>
                <a:gdLst/>
                <a:ahLst/>
                <a:cxnLst>
                  <a:cxn ang="0">
                    <a:pos x="48" y="0"/>
                  </a:cxn>
                  <a:cxn ang="0">
                    <a:pos x="0" y="16"/>
                  </a:cxn>
                  <a:cxn ang="0">
                    <a:pos x="22" y="34"/>
                  </a:cxn>
                  <a:cxn ang="0">
                    <a:pos x="46" y="20"/>
                  </a:cxn>
                  <a:cxn ang="0">
                    <a:pos x="48" y="0"/>
                  </a:cxn>
                </a:cxnLst>
                <a:rect l="0" t="0" r="r" b="b"/>
                <a:pathLst>
                  <a:path w="48" h="34">
                    <a:moveTo>
                      <a:pt x="48" y="0"/>
                    </a:moveTo>
                    <a:lnTo>
                      <a:pt x="0" y="16"/>
                    </a:lnTo>
                    <a:lnTo>
                      <a:pt x="22" y="34"/>
                    </a:lnTo>
                    <a:lnTo>
                      <a:pt x="46" y="20"/>
                    </a:lnTo>
                    <a:lnTo>
                      <a:pt x="48" y="0"/>
                    </a:lnTo>
                    <a:close/>
                  </a:path>
                </a:pathLst>
              </a:custGeom>
              <a:solidFill>
                <a:srgbClr val="FFE656"/>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014" name="Freeform 969"/>
              <p:cNvSpPr/>
              <p:nvPr/>
            </p:nvSpPr>
            <p:spPr bwMode="auto">
              <a:xfrm>
                <a:off x="1925638" y="3702050"/>
                <a:ext cx="82550" cy="79375"/>
              </a:xfrm>
              <a:custGeom>
                <a:avLst/>
                <a:gdLst/>
                <a:ahLst/>
                <a:cxnLst>
                  <a:cxn ang="0">
                    <a:pos x="10" y="0"/>
                  </a:cxn>
                  <a:cxn ang="0">
                    <a:pos x="0" y="50"/>
                  </a:cxn>
                  <a:cxn ang="0">
                    <a:pos x="52" y="28"/>
                  </a:cxn>
                  <a:cxn ang="0">
                    <a:pos x="10" y="0"/>
                  </a:cxn>
                </a:cxnLst>
                <a:rect l="0" t="0" r="r" b="b"/>
                <a:pathLst>
                  <a:path w="52" h="50">
                    <a:moveTo>
                      <a:pt x="10" y="0"/>
                    </a:moveTo>
                    <a:lnTo>
                      <a:pt x="0" y="50"/>
                    </a:lnTo>
                    <a:lnTo>
                      <a:pt x="52" y="28"/>
                    </a:lnTo>
                    <a:lnTo>
                      <a:pt x="10" y="0"/>
                    </a:lnTo>
                    <a:close/>
                  </a:path>
                </a:pathLst>
              </a:custGeom>
              <a:solidFill>
                <a:srgbClr val="FF65BB"/>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015" name="Freeform 970"/>
              <p:cNvSpPr/>
              <p:nvPr/>
            </p:nvSpPr>
            <p:spPr bwMode="auto">
              <a:xfrm>
                <a:off x="1763713" y="3778250"/>
                <a:ext cx="82550" cy="82550"/>
              </a:xfrm>
              <a:custGeom>
                <a:avLst/>
                <a:gdLst/>
                <a:ahLst/>
                <a:cxnLst>
                  <a:cxn ang="0">
                    <a:pos x="10" y="0"/>
                  </a:cxn>
                  <a:cxn ang="0">
                    <a:pos x="0" y="52"/>
                  </a:cxn>
                  <a:cxn ang="0">
                    <a:pos x="52" y="30"/>
                  </a:cxn>
                  <a:cxn ang="0">
                    <a:pos x="10" y="0"/>
                  </a:cxn>
                </a:cxnLst>
                <a:rect l="0" t="0" r="r" b="b"/>
                <a:pathLst>
                  <a:path w="52" h="52">
                    <a:moveTo>
                      <a:pt x="10" y="0"/>
                    </a:moveTo>
                    <a:lnTo>
                      <a:pt x="0" y="52"/>
                    </a:lnTo>
                    <a:lnTo>
                      <a:pt x="52" y="30"/>
                    </a:lnTo>
                    <a:lnTo>
                      <a:pt x="10" y="0"/>
                    </a:lnTo>
                    <a:close/>
                  </a:path>
                </a:pathLst>
              </a:custGeom>
              <a:solidFill>
                <a:srgbClr val="9058AC"/>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016" name="Freeform 971"/>
              <p:cNvSpPr/>
              <p:nvPr/>
            </p:nvSpPr>
            <p:spPr bwMode="auto">
              <a:xfrm>
                <a:off x="1858963" y="3854450"/>
                <a:ext cx="82550" cy="79375"/>
              </a:xfrm>
              <a:custGeom>
                <a:avLst/>
                <a:gdLst/>
                <a:ahLst/>
                <a:cxnLst>
                  <a:cxn ang="0">
                    <a:pos x="10" y="0"/>
                  </a:cxn>
                  <a:cxn ang="0">
                    <a:pos x="0" y="50"/>
                  </a:cxn>
                  <a:cxn ang="0">
                    <a:pos x="52" y="28"/>
                  </a:cxn>
                  <a:cxn ang="0">
                    <a:pos x="10" y="0"/>
                  </a:cxn>
                </a:cxnLst>
                <a:rect l="0" t="0" r="r" b="b"/>
                <a:pathLst>
                  <a:path w="52" h="50">
                    <a:moveTo>
                      <a:pt x="10" y="0"/>
                    </a:moveTo>
                    <a:lnTo>
                      <a:pt x="0" y="50"/>
                    </a:lnTo>
                    <a:lnTo>
                      <a:pt x="52" y="28"/>
                    </a:lnTo>
                    <a:lnTo>
                      <a:pt x="10" y="0"/>
                    </a:lnTo>
                    <a:close/>
                  </a:path>
                </a:pathLst>
              </a:custGeom>
              <a:solidFill>
                <a:srgbClr val="9058AC"/>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017" name="Freeform 972"/>
              <p:cNvSpPr/>
              <p:nvPr/>
            </p:nvSpPr>
            <p:spPr bwMode="auto">
              <a:xfrm>
                <a:off x="2043113" y="3781425"/>
                <a:ext cx="57150" cy="63500"/>
              </a:xfrm>
              <a:custGeom>
                <a:avLst/>
                <a:gdLst/>
                <a:ahLst/>
                <a:cxnLst>
                  <a:cxn ang="0">
                    <a:pos x="6" y="0"/>
                  </a:cxn>
                  <a:cxn ang="0">
                    <a:pos x="0" y="40"/>
                  </a:cxn>
                  <a:cxn ang="0">
                    <a:pos x="36" y="22"/>
                  </a:cxn>
                  <a:cxn ang="0">
                    <a:pos x="6" y="0"/>
                  </a:cxn>
                </a:cxnLst>
                <a:rect l="0" t="0" r="r" b="b"/>
                <a:pathLst>
                  <a:path w="36" h="40">
                    <a:moveTo>
                      <a:pt x="6" y="0"/>
                    </a:moveTo>
                    <a:lnTo>
                      <a:pt x="0" y="40"/>
                    </a:lnTo>
                    <a:lnTo>
                      <a:pt x="36" y="22"/>
                    </a:lnTo>
                    <a:lnTo>
                      <a:pt x="6" y="0"/>
                    </a:lnTo>
                    <a:close/>
                  </a:path>
                </a:pathLst>
              </a:custGeom>
              <a:solidFill>
                <a:srgbClr val="FF65BB"/>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018" name="Freeform 973"/>
              <p:cNvSpPr/>
              <p:nvPr/>
            </p:nvSpPr>
            <p:spPr bwMode="auto">
              <a:xfrm>
                <a:off x="2995613" y="2679700"/>
                <a:ext cx="215900" cy="130175"/>
              </a:xfrm>
              <a:custGeom>
                <a:avLst/>
                <a:gdLst/>
                <a:ahLst/>
                <a:cxnLst>
                  <a:cxn ang="0">
                    <a:pos x="0" y="0"/>
                  </a:cxn>
                  <a:cxn ang="0">
                    <a:pos x="0" y="0"/>
                  </a:cxn>
                  <a:cxn ang="0">
                    <a:pos x="0" y="14"/>
                  </a:cxn>
                  <a:cxn ang="0">
                    <a:pos x="0" y="14"/>
                  </a:cxn>
                  <a:cxn ang="0">
                    <a:pos x="2" y="28"/>
                  </a:cxn>
                  <a:cxn ang="0">
                    <a:pos x="6" y="40"/>
                  </a:cxn>
                  <a:cxn ang="0">
                    <a:pos x="12" y="52"/>
                  </a:cxn>
                  <a:cxn ang="0">
                    <a:pos x="20" y="62"/>
                  </a:cxn>
                  <a:cxn ang="0">
                    <a:pos x="30" y="70"/>
                  </a:cxn>
                  <a:cxn ang="0">
                    <a:pos x="42" y="76"/>
                  </a:cxn>
                  <a:cxn ang="0">
                    <a:pos x="54" y="80"/>
                  </a:cxn>
                  <a:cxn ang="0">
                    <a:pos x="68" y="82"/>
                  </a:cxn>
                  <a:cxn ang="0">
                    <a:pos x="68" y="82"/>
                  </a:cxn>
                  <a:cxn ang="0">
                    <a:pos x="82" y="80"/>
                  </a:cxn>
                  <a:cxn ang="0">
                    <a:pos x="94" y="76"/>
                  </a:cxn>
                  <a:cxn ang="0">
                    <a:pos x="104" y="72"/>
                  </a:cxn>
                  <a:cxn ang="0">
                    <a:pos x="114" y="64"/>
                  </a:cxn>
                  <a:cxn ang="0">
                    <a:pos x="122" y="54"/>
                  </a:cxn>
                  <a:cxn ang="0">
                    <a:pos x="130" y="44"/>
                  </a:cxn>
                  <a:cxn ang="0">
                    <a:pos x="134" y="32"/>
                  </a:cxn>
                  <a:cxn ang="0">
                    <a:pos x="136" y="20"/>
                  </a:cxn>
                  <a:cxn ang="0">
                    <a:pos x="0" y="0"/>
                  </a:cxn>
                </a:cxnLst>
                <a:rect l="0" t="0" r="r" b="b"/>
                <a:pathLst>
                  <a:path w="136" h="82">
                    <a:moveTo>
                      <a:pt x="0" y="0"/>
                    </a:moveTo>
                    <a:lnTo>
                      <a:pt x="0" y="0"/>
                    </a:lnTo>
                    <a:lnTo>
                      <a:pt x="0" y="14"/>
                    </a:lnTo>
                    <a:lnTo>
                      <a:pt x="0" y="14"/>
                    </a:lnTo>
                    <a:lnTo>
                      <a:pt x="2" y="28"/>
                    </a:lnTo>
                    <a:lnTo>
                      <a:pt x="6" y="40"/>
                    </a:lnTo>
                    <a:lnTo>
                      <a:pt x="12" y="52"/>
                    </a:lnTo>
                    <a:lnTo>
                      <a:pt x="20" y="62"/>
                    </a:lnTo>
                    <a:lnTo>
                      <a:pt x="30" y="70"/>
                    </a:lnTo>
                    <a:lnTo>
                      <a:pt x="42" y="76"/>
                    </a:lnTo>
                    <a:lnTo>
                      <a:pt x="54" y="80"/>
                    </a:lnTo>
                    <a:lnTo>
                      <a:pt x="68" y="82"/>
                    </a:lnTo>
                    <a:lnTo>
                      <a:pt x="68" y="82"/>
                    </a:lnTo>
                    <a:lnTo>
                      <a:pt x="82" y="80"/>
                    </a:lnTo>
                    <a:lnTo>
                      <a:pt x="94" y="76"/>
                    </a:lnTo>
                    <a:lnTo>
                      <a:pt x="104" y="72"/>
                    </a:lnTo>
                    <a:lnTo>
                      <a:pt x="114" y="64"/>
                    </a:lnTo>
                    <a:lnTo>
                      <a:pt x="122" y="54"/>
                    </a:lnTo>
                    <a:lnTo>
                      <a:pt x="130" y="44"/>
                    </a:lnTo>
                    <a:lnTo>
                      <a:pt x="134" y="32"/>
                    </a:lnTo>
                    <a:lnTo>
                      <a:pt x="136" y="20"/>
                    </a:lnTo>
                    <a:lnTo>
                      <a:pt x="0" y="0"/>
                    </a:lnTo>
                    <a:close/>
                  </a:path>
                </a:pathLst>
              </a:custGeom>
              <a:solidFill>
                <a:srgbClr val="337B7C"/>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019" name="Freeform 974"/>
              <p:cNvSpPr/>
              <p:nvPr/>
            </p:nvSpPr>
            <p:spPr bwMode="auto">
              <a:xfrm>
                <a:off x="3030538" y="2686050"/>
                <a:ext cx="149225" cy="88900"/>
              </a:xfrm>
              <a:custGeom>
                <a:avLst/>
                <a:gdLst/>
                <a:ahLst/>
                <a:cxnLst>
                  <a:cxn ang="0">
                    <a:pos x="0" y="0"/>
                  </a:cxn>
                  <a:cxn ang="0">
                    <a:pos x="0" y="0"/>
                  </a:cxn>
                  <a:cxn ang="0">
                    <a:pos x="0" y="10"/>
                  </a:cxn>
                  <a:cxn ang="0">
                    <a:pos x="0" y="10"/>
                  </a:cxn>
                  <a:cxn ang="0">
                    <a:pos x="0" y="18"/>
                  </a:cxn>
                  <a:cxn ang="0">
                    <a:pos x="4" y="28"/>
                  </a:cxn>
                  <a:cxn ang="0">
                    <a:pos x="8" y="36"/>
                  </a:cxn>
                  <a:cxn ang="0">
                    <a:pos x="14" y="42"/>
                  </a:cxn>
                  <a:cxn ang="0">
                    <a:pos x="20" y="48"/>
                  </a:cxn>
                  <a:cxn ang="0">
                    <a:pos x="28" y="54"/>
                  </a:cxn>
                  <a:cxn ang="0">
                    <a:pos x="38" y="56"/>
                  </a:cxn>
                  <a:cxn ang="0">
                    <a:pos x="48" y="56"/>
                  </a:cxn>
                  <a:cxn ang="0">
                    <a:pos x="48" y="56"/>
                  </a:cxn>
                  <a:cxn ang="0">
                    <a:pos x="56" y="56"/>
                  </a:cxn>
                  <a:cxn ang="0">
                    <a:pos x="64" y="54"/>
                  </a:cxn>
                  <a:cxn ang="0">
                    <a:pos x="72" y="50"/>
                  </a:cxn>
                  <a:cxn ang="0">
                    <a:pos x="80" y="44"/>
                  </a:cxn>
                  <a:cxn ang="0">
                    <a:pos x="86" y="38"/>
                  </a:cxn>
                  <a:cxn ang="0">
                    <a:pos x="90" y="30"/>
                  </a:cxn>
                  <a:cxn ang="0">
                    <a:pos x="94" y="22"/>
                  </a:cxn>
                  <a:cxn ang="0">
                    <a:pos x="94" y="12"/>
                  </a:cxn>
                  <a:cxn ang="0">
                    <a:pos x="0" y="0"/>
                  </a:cxn>
                </a:cxnLst>
                <a:rect l="0" t="0" r="r" b="b"/>
                <a:pathLst>
                  <a:path w="94" h="56">
                    <a:moveTo>
                      <a:pt x="0" y="0"/>
                    </a:moveTo>
                    <a:lnTo>
                      <a:pt x="0" y="0"/>
                    </a:lnTo>
                    <a:lnTo>
                      <a:pt x="0" y="10"/>
                    </a:lnTo>
                    <a:lnTo>
                      <a:pt x="0" y="10"/>
                    </a:lnTo>
                    <a:lnTo>
                      <a:pt x="0" y="18"/>
                    </a:lnTo>
                    <a:lnTo>
                      <a:pt x="4" y="28"/>
                    </a:lnTo>
                    <a:lnTo>
                      <a:pt x="8" y="36"/>
                    </a:lnTo>
                    <a:lnTo>
                      <a:pt x="14" y="42"/>
                    </a:lnTo>
                    <a:lnTo>
                      <a:pt x="20" y="48"/>
                    </a:lnTo>
                    <a:lnTo>
                      <a:pt x="28" y="54"/>
                    </a:lnTo>
                    <a:lnTo>
                      <a:pt x="38" y="56"/>
                    </a:lnTo>
                    <a:lnTo>
                      <a:pt x="48" y="56"/>
                    </a:lnTo>
                    <a:lnTo>
                      <a:pt x="48" y="56"/>
                    </a:lnTo>
                    <a:lnTo>
                      <a:pt x="56" y="56"/>
                    </a:lnTo>
                    <a:lnTo>
                      <a:pt x="64" y="54"/>
                    </a:lnTo>
                    <a:lnTo>
                      <a:pt x="72" y="50"/>
                    </a:lnTo>
                    <a:lnTo>
                      <a:pt x="80" y="44"/>
                    </a:lnTo>
                    <a:lnTo>
                      <a:pt x="86" y="38"/>
                    </a:lnTo>
                    <a:lnTo>
                      <a:pt x="90" y="30"/>
                    </a:lnTo>
                    <a:lnTo>
                      <a:pt x="94" y="22"/>
                    </a:lnTo>
                    <a:lnTo>
                      <a:pt x="94" y="12"/>
                    </a:lnTo>
                    <a:lnTo>
                      <a:pt x="0" y="0"/>
                    </a:lnTo>
                    <a:close/>
                  </a:path>
                </a:pathLst>
              </a:custGeom>
              <a:solidFill>
                <a:srgbClr val="C2B3A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020" name="Freeform 975"/>
              <p:cNvSpPr/>
              <p:nvPr/>
            </p:nvSpPr>
            <p:spPr bwMode="auto">
              <a:xfrm>
                <a:off x="3052763" y="2689225"/>
                <a:ext cx="107950" cy="66675"/>
              </a:xfrm>
              <a:custGeom>
                <a:avLst/>
                <a:gdLst/>
                <a:ahLst/>
                <a:cxnLst>
                  <a:cxn ang="0">
                    <a:pos x="0" y="0"/>
                  </a:cxn>
                  <a:cxn ang="0">
                    <a:pos x="0" y="0"/>
                  </a:cxn>
                  <a:cxn ang="0">
                    <a:pos x="0" y="10"/>
                  </a:cxn>
                  <a:cxn ang="0">
                    <a:pos x="0" y="10"/>
                  </a:cxn>
                  <a:cxn ang="0">
                    <a:pos x="0" y="18"/>
                  </a:cxn>
                  <a:cxn ang="0">
                    <a:pos x="4" y="24"/>
                  </a:cxn>
                  <a:cxn ang="0">
                    <a:pos x="6" y="30"/>
                  </a:cxn>
                  <a:cxn ang="0">
                    <a:pos x="10" y="34"/>
                  </a:cxn>
                  <a:cxn ang="0">
                    <a:pos x="16" y="38"/>
                  </a:cxn>
                  <a:cxn ang="0">
                    <a:pos x="22" y="40"/>
                  </a:cxn>
                  <a:cxn ang="0">
                    <a:pos x="28" y="42"/>
                  </a:cxn>
                  <a:cxn ang="0">
                    <a:pos x="36" y="42"/>
                  </a:cxn>
                  <a:cxn ang="0">
                    <a:pos x="36" y="42"/>
                  </a:cxn>
                  <a:cxn ang="0">
                    <a:pos x="42" y="42"/>
                  </a:cxn>
                  <a:cxn ang="0">
                    <a:pos x="48" y="40"/>
                  </a:cxn>
                  <a:cxn ang="0">
                    <a:pos x="58" y="32"/>
                  </a:cxn>
                  <a:cxn ang="0">
                    <a:pos x="66" y="22"/>
                  </a:cxn>
                  <a:cxn ang="0">
                    <a:pos x="68" y="16"/>
                  </a:cxn>
                  <a:cxn ang="0">
                    <a:pos x="68" y="8"/>
                  </a:cxn>
                  <a:cxn ang="0">
                    <a:pos x="0" y="0"/>
                  </a:cxn>
                </a:cxnLst>
                <a:rect l="0" t="0" r="r" b="b"/>
                <a:pathLst>
                  <a:path w="68" h="42">
                    <a:moveTo>
                      <a:pt x="0" y="0"/>
                    </a:moveTo>
                    <a:lnTo>
                      <a:pt x="0" y="0"/>
                    </a:lnTo>
                    <a:lnTo>
                      <a:pt x="0" y="10"/>
                    </a:lnTo>
                    <a:lnTo>
                      <a:pt x="0" y="10"/>
                    </a:lnTo>
                    <a:lnTo>
                      <a:pt x="0" y="18"/>
                    </a:lnTo>
                    <a:lnTo>
                      <a:pt x="4" y="24"/>
                    </a:lnTo>
                    <a:lnTo>
                      <a:pt x="6" y="30"/>
                    </a:lnTo>
                    <a:lnTo>
                      <a:pt x="10" y="34"/>
                    </a:lnTo>
                    <a:lnTo>
                      <a:pt x="16" y="38"/>
                    </a:lnTo>
                    <a:lnTo>
                      <a:pt x="22" y="40"/>
                    </a:lnTo>
                    <a:lnTo>
                      <a:pt x="28" y="42"/>
                    </a:lnTo>
                    <a:lnTo>
                      <a:pt x="36" y="42"/>
                    </a:lnTo>
                    <a:lnTo>
                      <a:pt x="36" y="42"/>
                    </a:lnTo>
                    <a:lnTo>
                      <a:pt x="42" y="42"/>
                    </a:lnTo>
                    <a:lnTo>
                      <a:pt x="48" y="40"/>
                    </a:lnTo>
                    <a:lnTo>
                      <a:pt x="58" y="32"/>
                    </a:lnTo>
                    <a:lnTo>
                      <a:pt x="66" y="22"/>
                    </a:lnTo>
                    <a:lnTo>
                      <a:pt x="68" y="16"/>
                    </a:lnTo>
                    <a:lnTo>
                      <a:pt x="68" y="8"/>
                    </a:lnTo>
                    <a:lnTo>
                      <a:pt x="0" y="0"/>
                    </a:lnTo>
                    <a:close/>
                  </a:path>
                </a:pathLst>
              </a:custGeom>
              <a:solidFill>
                <a:srgbClr val="EB743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021" name="Freeform 976"/>
              <p:cNvSpPr/>
              <p:nvPr/>
            </p:nvSpPr>
            <p:spPr bwMode="auto">
              <a:xfrm>
                <a:off x="3078163" y="2692400"/>
                <a:ext cx="57150" cy="38100"/>
              </a:xfrm>
              <a:custGeom>
                <a:avLst/>
                <a:gdLst/>
                <a:ahLst/>
                <a:cxnLst>
                  <a:cxn ang="0">
                    <a:pos x="0" y="0"/>
                  </a:cxn>
                  <a:cxn ang="0">
                    <a:pos x="0" y="0"/>
                  </a:cxn>
                  <a:cxn ang="0">
                    <a:pos x="0" y="8"/>
                  </a:cxn>
                  <a:cxn ang="0">
                    <a:pos x="0" y="8"/>
                  </a:cxn>
                  <a:cxn ang="0">
                    <a:pos x="2" y="14"/>
                  </a:cxn>
                  <a:cxn ang="0">
                    <a:pos x="6" y="20"/>
                  </a:cxn>
                  <a:cxn ang="0">
                    <a:pos x="12" y="24"/>
                  </a:cxn>
                  <a:cxn ang="0">
                    <a:pos x="18" y="24"/>
                  </a:cxn>
                  <a:cxn ang="0">
                    <a:pos x="18" y="24"/>
                  </a:cxn>
                  <a:cxn ang="0">
                    <a:pos x="26" y="22"/>
                  </a:cxn>
                  <a:cxn ang="0">
                    <a:pos x="32" y="18"/>
                  </a:cxn>
                  <a:cxn ang="0">
                    <a:pos x="34" y="12"/>
                  </a:cxn>
                  <a:cxn ang="0">
                    <a:pos x="36" y="6"/>
                  </a:cxn>
                  <a:cxn ang="0">
                    <a:pos x="36" y="4"/>
                  </a:cxn>
                  <a:cxn ang="0">
                    <a:pos x="0" y="0"/>
                  </a:cxn>
                </a:cxnLst>
                <a:rect l="0" t="0" r="r" b="b"/>
                <a:pathLst>
                  <a:path w="36" h="24">
                    <a:moveTo>
                      <a:pt x="0" y="0"/>
                    </a:moveTo>
                    <a:lnTo>
                      <a:pt x="0" y="0"/>
                    </a:lnTo>
                    <a:lnTo>
                      <a:pt x="0" y="8"/>
                    </a:lnTo>
                    <a:lnTo>
                      <a:pt x="0" y="8"/>
                    </a:lnTo>
                    <a:lnTo>
                      <a:pt x="2" y="14"/>
                    </a:lnTo>
                    <a:lnTo>
                      <a:pt x="6" y="20"/>
                    </a:lnTo>
                    <a:lnTo>
                      <a:pt x="12" y="24"/>
                    </a:lnTo>
                    <a:lnTo>
                      <a:pt x="18" y="24"/>
                    </a:lnTo>
                    <a:lnTo>
                      <a:pt x="18" y="24"/>
                    </a:lnTo>
                    <a:lnTo>
                      <a:pt x="26" y="22"/>
                    </a:lnTo>
                    <a:lnTo>
                      <a:pt x="32" y="18"/>
                    </a:lnTo>
                    <a:lnTo>
                      <a:pt x="34" y="12"/>
                    </a:lnTo>
                    <a:lnTo>
                      <a:pt x="36" y="6"/>
                    </a:lnTo>
                    <a:lnTo>
                      <a:pt x="36" y="4"/>
                    </a:lnTo>
                    <a:lnTo>
                      <a:pt x="0" y="0"/>
                    </a:lnTo>
                    <a:close/>
                  </a:path>
                </a:pathLst>
              </a:custGeom>
              <a:solidFill>
                <a:srgbClr val="6F3D3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022" name="Freeform 977"/>
              <p:cNvSpPr/>
              <p:nvPr/>
            </p:nvSpPr>
            <p:spPr bwMode="auto">
              <a:xfrm>
                <a:off x="2967038" y="2832100"/>
                <a:ext cx="215900" cy="219075"/>
              </a:xfrm>
              <a:custGeom>
                <a:avLst/>
                <a:gdLst/>
                <a:ahLst/>
                <a:cxnLst>
                  <a:cxn ang="0">
                    <a:pos x="136" y="68"/>
                  </a:cxn>
                  <a:cxn ang="0">
                    <a:pos x="136" y="68"/>
                  </a:cxn>
                  <a:cxn ang="0">
                    <a:pos x="134" y="82"/>
                  </a:cxn>
                  <a:cxn ang="0">
                    <a:pos x="130" y="96"/>
                  </a:cxn>
                  <a:cxn ang="0">
                    <a:pos x="124" y="106"/>
                  </a:cxn>
                  <a:cxn ang="0">
                    <a:pos x="116" y="118"/>
                  </a:cxn>
                  <a:cxn ang="0">
                    <a:pos x="106" y="126"/>
                  </a:cxn>
                  <a:cxn ang="0">
                    <a:pos x="94" y="132"/>
                  </a:cxn>
                  <a:cxn ang="0">
                    <a:pos x="82" y="136"/>
                  </a:cxn>
                  <a:cxn ang="0">
                    <a:pos x="68" y="138"/>
                  </a:cxn>
                  <a:cxn ang="0">
                    <a:pos x="68" y="138"/>
                  </a:cxn>
                  <a:cxn ang="0">
                    <a:pos x="54" y="136"/>
                  </a:cxn>
                  <a:cxn ang="0">
                    <a:pos x="42" y="132"/>
                  </a:cxn>
                  <a:cxn ang="0">
                    <a:pos x="30" y="126"/>
                  </a:cxn>
                  <a:cxn ang="0">
                    <a:pos x="20" y="118"/>
                  </a:cxn>
                  <a:cxn ang="0">
                    <a:pos x="12" y="106"/>
                  </a:cxn>
                  <a:cxn ang="0">
                    <a:pos x="4" y="96"/>
                  </a:cxn>
                  <a:cxn ang="0">
                    <a:pos x="0" y="82"/>
                  </a:cxn>
                  <a:cxn ang="0">
                    <a:pos x="0" y="68"/>
                  </a:cxn>
                  <a:cxn ang="0">
                    <a:pos x="0" y="68"/>
                  </a:cxn>
                  <a:cxn ang="0">
                    <a:pos x="0" y="54"/>
                  </a:cxn>
                  <a:cxn ang="0">
                    <a:pos x="4" y="42"/>
                  </a:cxn>
                  <a:cxn ang="0">
                    <a:pos x="12" y="30"/>
                  </a:cxn>
                  <a:cxn ang="0">
                    <a:pos x="20" y="20"/>
                  </a:cxn>
                  <a:cxn ang="0">
                    <a:pos x="30" y="12"/>
                  </a:cxn>
                  <a:cxn ang="0">
                    <a:pos x="42" y="6"/>
                  </a:cxn>
                  <a:cxn ang="0">
                    <a:pos x="54" y="2"/>
                  </a:cxn>
                  <a:cxn ang="0">
                    <a:pos x="68" y="0"/>
                  </a:cxn>
                  <a:cxn ang="0">
                    <a:pos x="68" y="0"/>
                  </a:cxn>
                  <a:cxn ang="0">
                    <a:pos x="82" y="2"/>
                  </a:cxn>
                  <a:cxn ang="0">
                    <a:pos x="94" y="6"/>
                  </a:cxn>
                  <a:cxn ang="0">
                    <a:pos x="106" y="12"/>
                  </a:cxn>
                  <a:cxn ang="0">
                    <a:pos x="116" y="20"/>
                  </a:cxn>
                  <a:cxn ang="0">
                    <a:pos x="124" y="30"/>
                  </a:cxn>
                  <a:cxn ang="0">
                    <a:pos x="130" y="42"/>
                  </a:cxn>
                  <a:cxn ang="0">
                    <a:pos x="134" y="54"/>
                  </a:cxn>
                  <a:cxn ang="0">
                    <a:pos x="136" y="68"/>
                  </a:cxn>
                  <a:cxn ang="0">
                    <a:pos x="136" y="68"/>
                  </a:cxn>
                </a:cxnLst>
                <a:rect l="0" t="0" r="r" b="b"/>
                <a:pathLst>
                  <a:path w="136" h="138">
                    <a:moveTo>
                      <a:pt x="136" y="68"/>
                    </a:moveTo>
                    <a:lnTo>
                      <a:pt x="136" y="68"/>
                    </a:lnTo>
                    <a:lnTo>
                      <a:pt x="134" y="82"/>
                    </a:lnTo>
                    <a:lnTo>
                      <a:pt x="130" y="96"/>
                    </a:lnTo>
                    <a:lnTo>
                      <a:pt x="124" y="106"/>
                    </a:lnTo>
                    <a:lnTo>
                      <a:pt x="116" y="118"/>
                    </a:lnTo>
                    <a:lnTo>
                      <a:pt x="106" y="126"/>
                    </a:lnTo>
                    <a:lnTo>
                      <a:pt x="94" y="132"/>
                    </a:lnTo>
                    <a:lnTo>
                      <a:pt x="82" y="136"/>
                    </a:lnTo>
                    <a:lnTo>
                      <a:pt x="68" y="138"/>
                    </a:lnTo>
                    <a:lnTo>
                      <a:pt x="68" y="138"/>
                    </a:lnTo>
                    <a:lnTo>
                      <a:pt x="54" y="136"/>
                    </a:lnTo>
                    <a:lnTo>
                      <a:pt x="42" y="132"/>
                    </a:lnTo>
                    <a:lnTo>
                      <a:pt x="30" y="126"/>
                    </a:lnTo>
                    <a:lnTo>
                      <a:pt x="20" y="118"/>
                    </a:lnTo>
                    <a:lnTo>
                      <a:pt x="12" y="106"/>
                    </a:lnTo>
                    <a:lnTo>
                      <a:pt x="4" y="96"/>
                    </a:lnTo>
                    <a:lnTo>
                      <a:pt x="0" y="82"/>
                    </a:lnTo>
                    <a:lnTo>
                      <a:pt x="0" y="68"/>
                    </a:lnTo>
                    <a:lnTo>
                      <a:pt x="0" y="68"/>
                    </a:lnTo>
                    <a:lnTo>
                      <a:pt x="0" y="54"/>
                    </a:lnTo>
                    <a:lnTo>
                      <a:pt x="4" y="42"/>
                    </a:lnTo>
                    <a:lnTo>
                      <a:pt x="12" y="30"/>
                    </a:lnTo>
                    <a:lnTo>
                      <a:pt x="20" y="20"/>
                    </a:lnTo>
                    <a:lnTo>
                      <a:pt x="30" y="12"/>
                    </a:lnTo>
                    <a:lnTo>
                      <a:pt x="42" y="6"/>
                    </a:lnTo>
                    <a:lnTo>
                      <a:pt x="54" y="2"/>
                    </a:lnTo>
                    <a:lnTo>
                      <a:pt x="68" y="0"/>
                    </a:lnTo>
                    <a:lnTo>
                      <a:pt x="68" y="0"/>
                    </a:lnTo>
                    <a:lnTo>
                      <a:pt x="82" y="2"/>
                    </a:lnTo>
                    <a:lnTo>
                      <a:pt x="94" y="6"/>
                    </a:lnTo>
                    <a:lnTo>
                      <a:pt x="106" y="12"/>
                    </a:lnTo>
                    <a:lnTo>
                      <a:pt x="116" y="20"/>
                    </a:lnTo>
                    <a:lnTo>
                      <a:pt x="124" y="30"/>
                    </a:lnTo>
                    <a:lnTo>
                      <a:pt x="130" y="42"/>
                    </a:lnTo>
                    <a:lnTo>
                      <a:pt x="134" y="54"/>
                    </a:lnTo>
                    <a:lnTo>
                      <a:pt x="136" y="68"/>
                    </a:lnTo>
                    <a:lnTo>
                      <a:pt x="136" y="68"/>
                    </a:lnTo>
                    <a:close/>
                  </a:path>
                </a:pathLst>
              </a:custGeom>
              <a:solidFill>
                <a:srgbClr val="337B7C"/>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023" name="Freeform 978"/>
              <p:cNvSpPr/>
              <p:nvPr/>
            </p:nvSpPr>
            <p:spPr bwMode="auto">
              <a:xfrm>
                <a:off x="3001963" y="2867025"/>
                <a:ext cx="149225" cy="149225"/>
              </a:xfrm>
              <a:custGeom>
                <a:avLst/>
                <a:gdLst/>
                <a:ahLst/>
                <a:cxnLst>
                  <a:cxn ang="0">
                    <a:pos x="94" y="46"/>
                  </a:cxn>
                  <a:cxn ang="0">
                    <a:pos x="94" y="46"/>
                  </a:cxn>
                  <a:cxn ang="0">
                    <a:pos x="94" y="56"/>
                  </a:cxn>
                  <a:cxn ang="0">
                    <a:pos x="90" y="66"/>
                  </a:cxn>
                  <a:cxn ang="0">
                    <a:pos x="86" y="74"/>
                  </a:cxn>
                  <a:cxn ang="0">
                    <a:pos x="80" y="80"/>
                  </a:cxn>
                  <a:cxn ang="0">
                    <a:pos x="74" y="86"/>
                  </a:cxn>
                  <a:cxn ang="0">
                    <a:pos x="66" y="90"/>
                  </a:cxn>
                  <a:cxn ang="0">
                    <a:pos x="56" y="94"/>
                  </a:cxn>
                  <a:cxn ang="0">
                    <a:pos x="46" y="94"/>
                  </a:cxn>
                  <a:cxn ang="0">
                    <a:pos x="46" y="94"/>
                  </a:cxn>
                  <a:cxn ang="0">
                    <a:pos x="38" y="94"/>
                  </a:cxn>
                  <a:cxn ang="0">
                    <a:pos x="28" y="90"/>
                  </a:cxn>
                  <a:cxn ang="0">
                    <a:pos x="20" y="86"/>
                  </a:cxn>
                  <a:cxn ang="0">
                    <a:pos x="14" y="80"/>
                  </a:cxn>
                  <a:cxn ang="0">
                    <a:pos x="8" y="74"/>
                  </a:cxn>
                  <a:cxn ang="0">
                    <a:pos x="2" y="66"/>
                  </a:cxn>
                  <a:cxn ang="0">
                    <a:pos x="0" y="56"/>
                  </a:cxn>
                  <a:cxn ang="0">
                    <a:pos x="0" y="46"/>
                  </a:cxn>
                  <a:cxn ang="0">
                    <a:pos x="0" y="46"/>
                  </a:cxn>
                  <a:cxn ang="0">
                    <a:pos x="0" y="38"/>
                  </a:cxn>
                  <a:cxn ang="0">
                    <a:pos x="2" y="28"/>
                  </a:cxn>
                  <a:cxn ang="0">
                    <a:pos x="8" y="20"/>
                  </a:cxn>
                  <a:cxn ang="0">
                    <a:pos x="14" y="14"/>
                  </a:cxn>
                  <a:cxn ang="0">
                    <a:pos x="20" y="8"/>
                  </a:cxn>
                  <a:cxn ang="0">
                    <a:pos x="28" y="2"/>
                  </a:cxn>
                  <a:cxn ang="0">
                    <a:pos x="38" y="0"/>
                  </a:cxn>
                  <a:cxn ang="0">
                    <a:pos x="46" y="0"/>
                  </a:cxn>
                  <a:cxn ang="0">
                    <a:pos x="46" y="0"/>
                  </a:cxn>
                  <a:cxn ang="0">
                    <a:pos x="56" y="0"/>
                  </a:cxn>
                  <a:cxn ang="0">
                    <a:pos x="66" y="2"/>
                  </a:cxn>
                  <a:cxn ang="0">
                    <a:pos x="74" y="8"/>
                  </a:cxn>
                  <a:cxn ang="0">
                    <a:pos x="80" y="14"/>
                  </a:cxn>
                  <a:cxn ang="0">
                    <a:pos x="86" y="20"/>
                  </a:cxn>
                  <a:cxn ang="0">
                    <a:pos x="90" y="28"/>
                  </a:cxn>
                  <a:cxn ang="0">
                    <a:pos x="94" y="38"/>
                  </a:cxn>
                  <a:cxn ang="0">
                    <a:pos x="94" y="46"/>
                  </a:cxn>
                  <a:cxn ang="0">
                    <a:pos x="94" y="46"/>
                  </a:cxn>
                </a:cxnLst>
                <a:rect l="0" t="0" r="r" b="b"/>
                <a:pathLst>
                  <a:path w="94" h="94">
                    <a:moveTo>
                      <a:pt x="94" y="46"/>
                    </a:moveTo>
                    <a:lnTo>
                      <a:pt x="94" y="46"/>
                    </a:lnTo>
                    <a:lnTo>
                      <a:pt x="94" y="56"/>
                    </a:lnTo>
                    <a:lnTo>
                      <a:pt x="90" y="66"/>
                    </a:lnTo>
                    <a:lnTo>
                      <a:pt x="86" y="74"/>
                    </a:lnTo>
                    <a:lnTo>
                      <a:pt x="80" y="80"/>
                    </a:lnTo>
                    <a:lnTo>
                      <a:pt x="74" y="86"/>
                    </a:lnTo>
                    <a:lnTo>
                      <a:pt x="66" y="90"/>
                    </a:lnTo>
                    <a:lnTo>
                      <a:pt x="56" y="94"/>
                    </a:lnTo>
                    <a:lnTo>
                      <a:pt x="46" y="94"/>
                    </a:lnTo>
                    <a:lnTo>
                      <a:pt x="46" y="94"/>
                    </a:lnTo>
                    <a:lnTo>
                      <a:pt x="38" y="94"/>
                    </a:lnTo>
                    <a:lnTo>
                      <a:pt x="28" y="90"/>
                    </a:lnTo>
                    <a:lnTo>
                      <a:pt x="20" y="86"/>
                    </a:lnTo>
                    <a:lnTo>
                      <a:pt x="14" y="80"/>
                    </a:lnTo>
                    <a:lnTo>
                      <a:pt x="8" y="74"/>
                    </a:lnTo>
                    <a:lnTo>
                      <a:pt x="2" y="66"/>
                    </a:lnTo>
                    <a:lnTo>
                      <a:pt x="0" y="56"/>
                    </a:lnTo>
                    <a:lnTo>
                      <a:pt x="0" y="46"/>
                    </a:lnTo>
                    <a:lnTo>
                      <a:pt x="0" y="46"/>
                    </a:lnTo>
                    <a:lnTo>
                      <a:pt x="0" y="38"/>
                    </a:lnTo>
                    <a:lnTo>
                      <a:pt x="2" y="28"/>
                    </a:lnTo>
                    <a:lnTo>
                      <a:pt x="8" y="20"/>
                    </a:lnTo>
                    <a:lnTo>
                      <a:pt x="14" y="14"/>
                    </a:lnTo>
                    <a:lnTo>
                      <a:pt x="20" y="8"/>
                    </a:lnTo>
                    <a:lnTo>
                      <a:pt x="28" y="2"/>
                    </a:lnTo>
                    <a:lnTo>
                      <a:pt x="38" y="0"/>
                    </a:lnTo>
                    <a:lnTo>
                      <a:pt x="46" y="0"/>
                    </a:lnTo>
                    <a:lnTo>
                      <a:pt x="46" y="0"/>
                    </a:lnTo>
                    <a:lnTo>
                      <a:pt x="56" y="0"/>
                    </a:lnTo>
                    <a:lnTo>
                      <a:pt x="66" y="2"/>
                    </a:lnTo>
                    <a:lnTo>
                      <a:pt x="74" y="8"/>
                    </a:lnTo>
                    <a:lnTo>
                      <a:pt x="80" y="14"/>
                    </a:lnTo>
                    <a:lnTo>
                      <a:pt x="86" y="20"/>
                    </a:lnTo>
                    <a:lnTo>
                      <a:pt x="90" y="28"/>
                    </a:lnTo>
                    <a:lnTo>
                      <a:pt x="94" y="38"/>
                    </a:lnTo>
                    <a:lnTo>
                      <a:pt x="94" y="46"/>
                    </a:lnTo>
                    <a:lnTo>
                      <a:pt x="94" y="46"/>
                    </a:lnTo>
                    <a:close/>
                  </a:path>
                </a:pathLst>
              </a:custGeom>
              <a:solidFill>
                <a:srgbClr val="C2B3A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024" name="Freeform 979"/>
              <p:cNvSpPr/>
              <p:nvPr/>
            </p:nvSpPr>
            <p:spPr bwMode="auto">
              <a:xfrm>
                <a:off x="3024188" y="2889250"/>
                <a:ext cx="107950" cy="107950"/>
              </a:xfrm>
              <a:custGeom>
                <a:avLst/>
                <a:gdLst/>
                <a:ahLst/>
                <a:cxnLst>
                  <a:cxn ang="0">
                    <a:pos x="68" y="32"/>
                  </a:cxn>
                  <a:cxn ang="0">
                    <a:pos x="68" y="32"/>
                  </a:cxn>
                  <a:cxn ang="0">
                    <a:pos x="68" y="38"/>
                  </a:cxn>
                  <a:cxn ang="0">
                    <a:pos x="66" y="46"/>
                  </a:cxn>
                  <a:cxn ang="0">
                    <a:pos x="62" y="50"/>
                  </a:cxn>
                  <a:cxn ang="0">
                    <a:pos x="58" y="56"/>
                  </a:cxn>
                  <a:cxn ang="0">
                    <a:pos x="54" y="60"/>
                  </a:cxn>
                  <a:cxn ang="0">
                    <a:pos x="48" y="64"/>
                  </a:cxn>
                  <a:cxn ang="0">
                    <a:pos x="42" y="66"/>
                  </a:cxn>
                  <a:cxn ang="0">
                    <a:pos x="36" y="68"/>
                  </a:cxn>
                  <a:cxn ang="0">
                    <a:pos x="36" y="68"/>
                  </a:cxn>
                  <a:cxn ang="0">
                    <a:pos x="28" y="68"/>
                  </a:cxn>
                  <a:cxn ang="0">
                    <a:pos x="22" y="66"/>
                  </a:cxn>
                  <a:cxn ang="0">
                    <a:pos x="16" y="64"/>
                  </a:cxn>
                  <a:cxn ang="0">
                    <a:pos x="10" y="60"/>
                  </a:cxn>
                  <a:cxn ang="0">
                    <a:pos x="6" y="54"/>
                  </a:cxn>
                  <a:cxn ang="0">
                    <a:pos x="2" y="48"/>
                  </a:cxn>
                  <a:cxn ang="0">
                    <a:pos x="0" y="42"/>
                  </a:cxn>
                  <a:cxn ang="0">
                    <a:pos x="0" y="36"/>
                  </a:cxn>
                  <a:cxn ang="0">
                    <a:pos x="0" y="36"/>
                  </a:cxn>
                  <a:cxn ang="0">
                    <a:pos x="0" y="28"/>
                  </a:cxn>
                  <a:cxn ang="0">
                    <a:pos x="0" y="22"/>
                  </a:cxn>
                  <a:cxn ang="0">
                    <a:pos x="4" y="16"/>
                  </a:cxn>
                  <a:cxn ang="0">
                    <a:pos x="8" y="10"/>
                  </a:cxn>
                  <a:cxn ang="0">
                    <a:pos x="12" y="6"/>
                  </a:cxn>
                  <a:cxn ang="0">
                    <a:pos x="18" y="2"/>
                  </a:cxn>
                  <a:cxn ang="0">
                    <a:pos x="24" y="0"/>
                  </a:cxn>
                  <a:cxn ang="0">
                    <a:pos x="32" y="0"/>
                  </a:cxn>
                  <a:cxn ang="0">
                    <a:pos x="32" y="0"/>
                  </a:cxn>
                  <a:cxn ang="0">
                    <a:pos x="38" y="0"/>
                  </a:cxn>
                  <a:cxn ang="0">
                    <a:pos x="44" y="2"/>
                  </a:cxn>
                  <a:cxn ang="0">
                    <a:pos x="50" y="4"/>
                  </a:cxn>
                  <a:cxn ang="0">
                    <a:pos x="56" y="8"/>
                  </a:cxn>
                  <a:cxn ang="0">
                    <a:pos x="60" y="12"/>
                  </a:cxn>
                  <a:cxn ang="0">
                    <a:pos x="64" y="18"/>
                  </a:cxn>
                  <a:cxn ang="0">
                    <a:pos x="66" y="24"/>
                  </a:cxn>
                  <a:cxn ang="0">
                    <a:pos x="68" y="32"/>
                  </a:cxn>
                  <a:cxn ang="0">
                    <a:pos x="68" y="32"/>
                  </a:cxn>
                </a:cxnLst>
                <a:rect l="0" t="0" r="r" b="b"/>
                <a:pathLst>
                  <a:path w="68" h="68">
                    <a:moveTo>
                      <a:pt x="68" y="32"/>
                    </a:moveTo>
                    <a:lnTo>
                      <a:pt x="68" y="32"/>
                    </a:lnTo>
                    <a:lnTo>
                      <a:pt x="68" y="38"/>
                    </a:lnTo>
                    <a:lnTo>
                      <a:pt x="66" y="46"/>
                    </a:lnTo>
                    <a:lnTo>
                      <a:pt x="62" y="50"/>
                    </a:lnTo>
                    <a:lnTo>
                      <a:pt x="58" y="56"/>
                    </a:lnTo>
                    <a:lnTo>
                      <a:pt x="54" y="60"/>
                    </a:lnTo>
                    <a:lnTo>
                      <a:pt x="48" y="64"/>
                    </a:lnTo>
                    <a:lnTo>
                      <a:pt x="42" y="66"/>
                    </a:lnTo>
                    <a:lnTo>
                      <a:pt x="36" y="68"/>
                    </a:lnTo>
                    <a:lnTo>
                      <a:pt x="36" y="68"/>
                    </a:lnTo>
                    <a:lnTo>
                      <a:pt x="28" y="68"/>
                    </a:lnTo>
                    <a:lnTo>
                      <a:pt x="22" y="66"/>
                    </a:lnTo>
                    <a:lnTo>
                      <a:pt x="16" y="64"/>
                    </a:lnTo>
                    <a:lnTo>
                      <a:pt x="10" y="60"/>
                    </a:lnTo>
                    <a:lnTo>
                      <a:pt x="6" y="54"/>
                    </a:lnTo>
                    <a:lnTo>
                      <a:pt x="2" y="48"/>
                    </a:lnTo>
                    <a:lnTo>
                      <a:pt x="0" y="42"/>
                    </a:lnTo>
                    <a:lnTo>
                      <a:pt x="0" y="36"/>
                    </a:lnTo>
                    <a:lnTo>
                      <a:pt x="0" y="36"/>
                    </a:lnTo>
                    <a:lnTo>
                      <a:pt x="0" y="28"/>
                    </a:lnTo>
                    <a:lnTo>
                      <a:pt x="0" y="22"/>
                    </a:lnTo>
                    <a:lnTo>
                      <a:pt x="4" y="16"/>
                    </a:lnTo>
                    <a:lnTo>
                      <a:pt x="8" y="10"/>
                    </a:lnTo>
                    <a:lnTo>
                      <a:pt x="12" y="6"/>
                    </a:lnTo>
                    <a:lnTo>
                      <a:pt x="18" y="2"/>
                    </a:lnTo>
                    <a:lnTo>
                      <a:pt x="24" y="0"/>
                    </a:lnTo>
                    <a:lnTo>
                      <a:pt x="32" y="0"/>
                    </a:lnTo>
                    <a:lnTo>
                      <a:pt x="32" y="0"/>
                    </a:lnTo>
                    <a:lnTo>
                      <a:pt x="38" y="0"/>
                    </a:lnTo>
                    <a:lnTo>
                      <a:pt x="44" y="2"/>
                    </a:lnTo>
                    <a:lnTo>
                      <a:pt x="50" y="4"/>
                    </a:lnTo>
                    <a:lnTo>
                      <a:pt x="56" y="8"/>
                    </a:lnTo>
                    <a:lnTo>
                      <a:pt x="60" y="12"/>
                    </a:lnTo>
                    <a:lnTo>
                      <a:pt x="64" y="18"/>
                    </a:lnTo>
                    <a:lnTo>
                      <a:pt x="66" y="24"/>
                    </a:lnTo>
                    <a:lnTo>
                      <a:pt x="68" y="32"/>
                    </a:lnTo>
                    <a:lnTo>
                      <a:pt x="68" y="32"/>
                    </a:lnTo>
                    <a:close/>
                  </a:path>
                </a:pathLst>
              </a:custGeom>
              <a:solidFill>
                <a:srgbClr val="EB743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025" name="Freeform 980"/>
              <p:cNvSpPr/>
              <p:nvPr/>
            </p:nvSpPr>
            <p:spPr bwMode="auto">
              <a:xfrm>
                <a:off x="3049588" y="2914650"/>
                <a:ext cx="57150" cy="57150"/>
              </a:xfrm>
              <a:custGeom>
                <a:avLst/>
                <a:gdLst/>
                <a:ahLst/>
                <a:cxnLst>
                  <a:cxn ang="0">
                    <a:pos x="36" y="16"/>
                  </a:cxn>
                  <a:cxn ang="0">
                    <a:pos x="36" y="16"/>
                  </a:cxn>
                  <a:cxn ang="0">
                    <a:pos x="34" y="24"/>
                  </a:cxn>
                  <a:cxn ang="0">
                    <a:pos x="30" y="30"/>
                  </a:cxn>
                  <a:cxn ang="0">
                    <a:pos x="26" y="34"/>
                  </a:cxn>
                  <a:cxn ang="0">
                    <a:pos x="18" y="36"/>
                  </a:cxn>
                  <a:cxn ang="0">
                    <a:pos x="18" y="36"/>
                  </a:cxn>
                  <a:cxn ang="0">
                    <a:pos x="12" y="34"/>
                  </a:cxn>
                  <a:cxn ang="0">
                    <a:pos x="6" y="30"/>
                  </a:cxn>
                  <a:cxn ang="0">
                    <a:pos x="2" y="26"/>
                  </a:cxn>
                  <a:cxn ang="0">
                    <a:pos x="0" y="18"/>
                  </a:cxn>
                  <a:cxn ang="0">
                    <a:pos x="0" y="18"/>
                  </a:cxn>
                  <a:cxn ang="0">
                    <a:pos x="0" y="12"/>
                  </a:cxn>
                  <a:cxn ang="0">
                    <a:pos x="4" y="6"/>
                  </a:cxn>
                  <a:cxn ang="0">
                    <a:pos x="10" y="2"/>
                  </a:cxn>
                  <a:cxn ang="0">
                    <a:pos x="16" y="0"/>
                  </a:cxn>
                  <a:cxn ang="0">
                    <a:pos x="16" y="0"/>
                  </a:cxn>
                  <a:cxn ang="0">
                    <a:pos x="24" y="0"/>
                  </a:cxn>
                  <a:cxn ang="0">
                    <a:pos x="30" y="4"/>
                  </a:cxn>
                  <a:cxn ang="0">
                    <a:pos x="34" y="10"/>
                  </a:cxn>
                  <a:cxn ang="0">
                    <a:pos x="36" y="16"/>
                  </a:cxn>
                  <a:cxn ang="0">
                    <a:pos x="36" y="16"/>
                  </a:cxn>
                </a:cxnLst>
                <a:rect l="0" t="0" r="r" b="b"/>
                <a:pathLst>
                  <a:path w="36" h="36">
                    <a:moveTo>
                      <a:pt x="36" y="16"/>
                    </a:moveTo>
                    <a:lnTo>
                      <a:pt x="36" y="16"/>
                    </a:lnTo>
                    <a:lnTo>
                      <a:pt x="34" y="24"/>
                    </a:lnTo>
                    <a:lnTo>
                      <a:pt x="30" y="30"/>
                    </a:lnTo>
                    <a:lnTo>
                      <a:pt x="26" y="34"/>
                    </a:lnTo>
                    <a:lnTo>
                      <a:pt x="18" y="36"/>
                    </a:lnTo>
                    <a:lnTo>
                      <a:pt x="18" y="36"/>
                    </a:lnTo>
                    <a:lnTo>
                      <a:pt x="12" y="34"/>
                    </a:lnTo>
                    <a:lnTo>
                      <a:pt x="6" y="30"/>
                    </a:lnTo>
                    <a:lnTo>
                      <a:pt x="2" y="26"/>
                    </a:lnTo>
                    <a:lnTo>
                      <a:pt x="0" y="18"/>
                    </a:lnTo>
                    <a:lnTo>
                      <a:pt x="0" y="18"/>
                    </a:lnTo>
                    <a:lnTo>
                      <a:pt x="0" y="12"/>
                    </a:lnTo>
                    <a:lnTo>
                      <a:pt x="4" y="6"/>
                    </a:lnTo>
                    <a:lnTo>
                      <a:pt x="10" y="2"/>
                    </a:lnTo>
                    <a:lnTo>
                      <a:pt x="16" y="0"/>
                    </a:lnTo>
                    <a:lnTo>
                      <a:pt x="16" y="0"/>
                    </a:lnTo>
                    <a:lnTo>
                      <a:pt x="24" y="0"/>
                    </a:lnTo>
                    <a:lnTo>
                      <a:pt x="30" y="4"/>
                    </a:lnTo>
                    <a:lnTo>
                      <a:pt x="34" y="10"/>
                    </a:lnTo>
                    <a:lnTo>
                      <a:pt x="36" y="16"/>
                    </a:lnTo>
                    <a:lnTo>
                      <a:pt x="36" y="16"/>
                    </a:lnTo>
                    <a:close/>
                  </a:path>
                </a:pathLst>
              </a:custGeom>
              <a:solidFill>
                <a:srgbClr val="6F3D3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026" name="Freeform 981"/>
              <p:cNvSpPr/>
              <p:nvPr/>
            </p:nvSpPr>
            <p:spPr bwMode="auto">
              <a:xfrm>
                <a:off x="3227388" y="2752725"/>
                <a:ext cx="193675" cy="190500"/>
              </a:xfrm>
              <a:custGeom>
                <a:avLst/>
                <a:gdLst/>
                <a:ahLst/>
                <a:cxnLst>
                  <a:cxn ang="0">
                    <a:pos x="68" y="0"/>
                  </a:cxn>
                  <a:cxn ang="0">
                    <a:pos x="68" y="0"/>
                  </a:cxn>
                  <a:cxn ang="0">
                    <a:pos x="54" y="0"/>
                  </a:cxn>
                  <a:cxn ang="0">
                    <a:pos x="42" y="4"/>
                  </a:cxn>
                  <a:cxn ang="0">
                    <a:pos x="30" y="10"/>
                  </a:cxn>
                  <a:cxn ang="0">
                    <a:pos x="20" y="20"/>
                  </a:cxn>
                  <a:cxn ang="0">
                    <a:pos x="12" y="30"/>
                  </a:cxn>
                  <a:cxn ang="0">
                    <a:pos x="4" y="40"/>
                  </a:cxn>
                  <a:cxn ang="0">
                    <a:pos x="0" y="54"/>
                  </a:cxn>
                  <a:cxn ang="0">
                    <a:pos x="0" y="68"/>
                  </a:cxn>
                  <a:cxn ang="0">
                    <a:pos x="0" y="68"/>
                  </a:cxn>
                  <a:cxn ang="0">
                    <a:pos x="2" y="84"/>
                  </a:cxn>
                  <a:cxn ang="0">
                    <a:pos x="6" y="98"/>
                  </a:cxn>
                  <a:cxn ang="0">
                    <a:pos x="14" y="110"/>
                  </a:cxn>
                  <a:cxn ang="0">
                    <a:pos x="24" y="120"/>
                  </a:cxn>
                  <a:cxn ang="0">
                    <a:pos x="122" y="24"/>
                  </a:cxn>
                  <a:cxn ang="0">
                    <a:pos x="122" y="24"/>
                  </a:cxn>
                  <a:cxn ang="0">
                    <a:pos x="110" y="14"/>
                  </a:cxn>
                  <a:cxn ang="0">
                    <a:pos x="98" y="6"/>
                  </a:cxn>
                  <a:cxn ang="0">
                    <a:pos x="84" y="0"/>
                  </a:cxn>
                  <a:cxn ang="0">
                    <a:pos x="68" y="0"/>
                  </a:cxn>
                  <a:cxn ang="0">
                    <a:pos x="68" y="0"/>
                  </a:cxn>
                </a:cxnLst>
                <a:rect l="0" t="0" r="r" b="b"/>
                <a:pathLst>
                  <a:path w="122" h="120">
                    <a:moveTo>
                      <a:pt x="68" y="0"/>
                    </a:moveTo>
                    <a:lnTo>
                      <a:pt x="68" y="0"/>
                    </a:lnTo>
                    <a:lnTo>
                      <a:pt x="54" y="0"/>
                    </a:lnTo>
                    <a:lnTo>
                      <a:pt x="42" y="4"/>
                    </a:lnTo>
                    <a:lnTo>
                      <a:pt x="30" y="10"/>
                    </a:lnTo>
                    <a:lnTo>
                      <a:pt x="20" y="20"/>
                    </a:lnTo>
                    <a:lnTo>
                      <a:pt x="12" y="30"/>
                    </a:lnTo>
                    <a:lnTo>
                      <a:pt x="4" y="40"/>
                    </a:lnTo>
                    <a:lnTo>
                      <a:pt x="0" y="54"/>
                    </a:lnTo>
                    <a:lnTo>
                      <a:pt x="0" y="68"/>
                    </a:lnTo>
                    <a:lnTo>
                      <a:pt x="0" y="68"/>
                    </a:lnTo>
                    <a:lnTo>
                      <a:pt x="2" y="84"/>
                    </a:lnTo>
                    <a:lnTo>
                      <a:pt x="6" y="98"/>
                    </a:lnTo>
                    <a:lnTo>
                      <a:pt x="14" y="110"/>
                    </a:lnTo>
                    <a:lnTo>
                      <a:pt x="24" y="120"/>
                    </a:lnTo>
                    <a:lnTo>
                      <a:pt x="122" y="24"/>
                    </a:lnTo>
                    <a:lnTo>
                      <a:pt x="122" y="24"/>
                    </a:lnTo>
                    <a:lnTo>
                      <a:pt x="110" y="14"/>
                    </a:lnTo>
                    <a:lnTo>
                      <a:pt x="98" y="6"/>
                    </a:lnTo>
                    <a:lnTo>
                      <a:pt x="84" y="0"/>
                    </a:lnTo>
                    <a:lnTo>
                      <a:pt x="68" y="0"/>
                    </a:lnTo>
                    <a:lnTo>
                      <a:pt x="68" y="0"/>
                    </a:lnTo>
                    <a:close/>
                  </a:path>
                </a:pathLst>
              </a:custGeom>
              <a:solidFill>
                <a:srgbClr val="337B7C"/>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027" name="Freeform 982"/>
              <p:cNvSpPr/>
              <p:nvPr/>
            </p:nvSpPr>
            <p:spPr bwMode="auto">
              <a:xfrm>
                <a:off x="3262313" y="2784475"/>
                <a:ext cx="133350" cy="136525"/>
              </a:xfrm>
              <a:custGeom>
                <a:avLst/>
                <a:gdLst/>
                <a:ahLst/>
                <a:cxnLst>
                  <a:cxn ang="0">
                    <a:pos x="46" y="0"/>
                  </a:cxn>
                  <a:cxn ang="0">
                    <a:pos x="46" y="0"/>
                  </a:cxn>
                  <a:cxn ang="0">
                    <a:pos x="38" y="2"/>
                  </a:cxn>
                  <a:cxn ang="0">
                    <a:pos x="28" y="4"/>
                  </a:cxn>
                  <a:cxn ang="0">
                    <a:pos x="20" y="8"/>
                  </a:cxn>
                  <a:cxn ang="0">
                    <a:pos x="14" y="14"/>
                  </a:cxn>
                  <a:cxn ang="0">
                    <a:pos x="8" y="22"/>
                  </a:cxn>
                  <a:cxn ang="0">
                    <a:pos x="4" y="30"/>
                  </a:cxn>
                  <a:cxn ang="0">
                    <a:pos x="0" y="38"/>
                  </a:cxn>
                  <a:cxn ang="0">
                    <a:pos x="0" y="48"/>
                  </a:cxn>
                  <a:cxn ang="0">
                    <a:pos x="0" y="48"/>
                  </a:cxn>
                  <a:cxn ang="0">
                    <a:pos x="0" y="58"/>
                  </a:cxn>
                  <a:cxn ang="0">
                    <a:pos x="4" y="68"/>
                  </a:cxn>
                  <a:cxn ang="0">
                    <a:pos x="10" y="78"/>
                  </a:cxn>
                  <a:cxn ang="0">
                    <a:pos x="18" y="86"/>
                  </a:cxn>
                  <a:cxn ang="0">
                    <a:pos x="84" y="20"/>
                  </a:cxn>
                  <a:cxn ang="0">
                    <a:pos x="84" y="20"/>
                  </a:cxn>
                  <a:cxn ang="0">
                    <a:pos x="78" y="12"/>
                  </a:cxn>
                  <a:cxn ang="0">
                    <a:pos x="68" y="6"/>
                  </a:cxn>
                  <a:cxn ang="0">
                    <a:pos x="58" y="2"/>
                  </a:cxn>
                  <a:cxn ang="0">
                    <a:pos x="46" y="0"/>
                  </a:cxn>
                  <a:cxn ang="0">
                    <a:pos x="46" y="0"/>
                  </a:cxn>
                </a:cxnLst>
                <a:rect l="0" t="0" r="r" b="b"/>
                <a:pathLst>
                  <a:path w="84" h="86">
                    <a:moveTo>
                      <a:pt x="46" y="0"/>
                    </a:moveTo>
                    <a:lnTo>
                      <a:pt x="46" y="0"/>
                    </a:lnTo>
                    <a:lnTo>
                      <a:pt x="38" y="2"/>
                    </a:lnTo>
                    <a:lnTo>
                      <a:pt x="28" y="4"/>
                    </a:lnTo>
                    <a:lnTo>
                      <a:pt x="20" y="8"/>
                    </a:lnTo>
                    <a:lnTo>
                      <a:pt x="14" y="14"/>
                    </a:lnTo>
                    <a:lnTo>
                      <a:pt x="8" y="22"/>
                    </a:lnTo>
                    <a:lnTo>
                      <a:pt x="4" y="30"/>
                    </a:lnTo>
                    <a:lnTo>
                      <a:pt x="0" y="38"/>
                    </a:lnTo>
                    <a:lnTo>
                      <a:pt x="0" y="48"/>
                    </a:lnTo>
                    <a:lnTo>
                      <a:pt x="0" y="48"/>
                    </a:lnTo>
                    <a:lnTo>
                      <a:pt x="0" y="58"/>
                    </a:lnTo>
                    <a:lnTo>
                      <a:pt x="4" y="68"/>
                    </a:lnTo>
                    <a:lnTo>
                      <a:pt x="10" y="78"/>
                    </a:lnTo>
                    <a:lnTo>
                      <a:pt x="18" y="86"/>
                    </a:lnTo>
                    <a:lnTo>
                      <a:pt x="84" y="20"/>
                    </a:lnTo>
                    <a:lnTo>
                      <a:pt x="84" y="20"/>
                    </a:lnTo>
                    <a:lnTo>
                      <a:pt x="78" y="12"/>
                    </a:lnTo>
                    <a:lnTo>
                      <a:pt x="68" y="6"/>
                    </a:lnTo>
                    <a:lnTo>
                      <a:pt x="58" y="2"/>
                    </a:lnTo>
                    <a:lnTo>
                      <a:pt x="46" y="0"/>
                    </a:lnTo>
                    <a:lnTo>
                      <a:pt x="46" y="0"/>
                    </a:lnTo>
                    <a:close/>
                  </a:path>
                </a:pathLst>
              </a:custGeom>
              <a:solidFill>
                <a:srgbClr val="C2B3A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028" name="Freeform 983"/>
              <p:cNvSpPr/>
              <p:nvPr/>
            </p:nvSpPr>
            <p:spPr bwMode="auto">
              <a:xfrm>
                <a:off x="3284538" y="2806700"/>
                <a:ext cx="98425" cy="98425"/>
              </a:xfrm>
              <a:custGeom>
                <a:avLst/>
                <a:gdLst/>
                <a:ahLst/>
                <a:cxnLst>
                  <a:cxn ang="0">
                    <a:pos x="32" y="0"/>
                  </a:cxn>
                  <a:cxn ang="0">
                    <a:pos x="32" y="0"/>
                  </a:cxn>
                  <a:cxn ang="0">
                    <a:pos x="24" y="2"/>
                  </a:cxn>
                  <a:cxn ang="0">
                    <a:pos x="18" y="4"/>
                  </a:cxn>
                  <a:cxn ang="0">
                    <a:pos x="12" y="8"/>
                  </a:cxn>
                  <a:cxn ang="0">
                    <a:pos x="8" y="12"/>
                  </a:cxn>
                  <a:cxn ang="0">
                    <a:pos x="4" y="18"/>
                  </a:cxn>
                  <a:cxn ang="0">
                    <a:pos x="2" y="24"/>
                  </a:cxn>
                  <a:cxn ang="0">
                    <a:pos x="0" y="30"/>
                  </a:cxn>
                  <a:cxn ang="0">
                    <a:pos x="0" y="36"/>
                  </a:cxn>
                  <a:cxn ang="0">
                    <a:pos x="0" y="36"/>
                  </a:cxn>
                  <a:cxn ang="0">
                    <a:pos x="0" y="44"/>
                  </a:cxn>
                  <a:cxn ang="0">
                    <a:pos x="4" y="52"/>
                  </a:cxn>
                  <a:cxn ang="0">
                    <a:pos x="8" y="58"/>
                  </a:cxn>
                  <a:cxn ang="0">
                    <a:pos x="14" y="62"/>
                  </a:cxn>
                  <a:cxn ang="0">
                    <a:pos x="62" y="14"/>
                  </a:cxn>
                  <a:cxn ang="0">
                    <a:pos x="62" y="14"/>
                  </a:cxn>
                  <a:cxn ang="0">
                    <a:pos x="56" y="8"/>
                  </a:cxn>
                  <a:cxn ang="0">
                    <a:pos x="48" y="4"/>
                  </a:cxn>
                  <a:cxn ang="0">
                    <a:pos x="40" y="2"/>
                  </a:cxn>
                  <a:cxn ang="0">
                    <a:pos x="32" y="0"/>
                  </a:cxn>
                  <a:cxn ang="0">
                    <a:pos x="32" y="0"/>
                  </a:cxn>
                </a:cxnLst>
                <a:rect l="0" t="0" r="r" b="b"/>
                <a:pathLst>
                  <a:path w="62" h="62">
                    <a:moveTo>
                      <a:pt x="32" y="0"/>
                    </a:moveTo>
                    <a:lnTo>
                      <a:pt x="32" y="0"/>
                    </a:lnTo>
                    <a:lnTo>
                      <a:pt x="24" y="2"/>
                    </a:lnTo>
                    <a:lnTo>
                      <a:pt x="18" y="4"/>
                    </a:lnTo>
                    <a:lnTo>
                      <a:pt x="12" y="8"/>
                    </a:lnTo>
                    <a:lnTo>
                      <a:pt x="8" y="12"/>
                    </a:lnTo>
                    <a:lnTo>
                      <a:pt x="4" y="18"/>
                    </a:lnTo>
                    <a:lnTo>
                      <a:pt x="2" y="24"/>
                    </a:lnTo>
                    <a:lnTo>
                      <a:pt x="0" y="30"/>
                    </a:lnTo>
                    <a:lnTo>
                      <a:pt x="0" y="36"/>
                    </a:lnTo>
                    <a:lnTo>
                      <a:pt x="0" y="36"/>
                    </a:lnTo>
                    <a:lnTo>
                      <a:pt x="0" y="44"/>
                    </a:lnTo>
                    <a:lnTo>
                      <a:pt x="4" y="52"/>
                    </a:lnTo>
                    <a:lnTo>
                      <a:pt x="8" y="58"/>
                    </a:lnTo>
                    <a:lnTo>
                      <a:pt x="14" y="62"/>
                    </a:lnTo>
                    <a:lnTo>
                      <a:pt x="62" y="14"/>
                    </a:lnTo>
                    <a:lnTo>
                      <a:pt x="62" y="14"/>
                    </a:lnTo>
                    <a:lnTo>
                      <a:pt x="56" y="8"/>
                    </a:lnTo>
                    <a:lnTo>
                      <a:pt x="48" y="4"/>
                    </a:lnTo>
                    <a:lnTo>
                      <a:pt x="40" y="2"/>
                    </a:lnTo>
                    <a:lnTo>
                      <a:pt x="32" y="0"/>
                    </a:lnTo>
                    <a:lnTo>
                      <a:pt x="32" y="0"/>
                    </a:lnTo>
                    <a:close/>
                  </a:path>
                </a:pathLst>
              </a:custGeom>
              <a:solidFill>
                <a:srgbClr val="EB743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029" name="Freeform 984"/>
              <p:cNvSpPr/>
              <p:nvPr/>
            </p:nvSpPr>
            <p:spPr bwMode="auto">
              <a:xfrm>
                <a:off x="3309938" y="2832100"/>
                <a:ext cx="53975" cy="53975"/>
              </a:xfrm>
              <a:custGeom>
                <a:avLst/>
                <a:gdLst/>
                <a:ahLst/>
                <a:cxnLst>
                  <a:cxn ang="0">
                    <a:pos x="16" y="0"/>
                  </a:cxn>
                  <a:cxn ang="0">
                    <a:pos x="16" y="0"/>
                  </a:cxn>
                  <a:cxn ang="0">
                    <a:pos x="10" y="2"/>
                  </a:cxn>
                  <a:cxn ang="0">
                    <a:pos x="4" y="6"/>
                  </a:cxn>
                  <a:cxn ang="0">
                    <a:pos x="0" y="12"/>
                  </a:cxn>
                  <a:cxn ang="0">
                    <a:pos x="0" y="20"/>
                  </a:cxn>
                  <a:cxn ang="0">
                    <a:pos x="0" y="20"/>
                  </a:cxn>
                  <a:cxn ang="0">
                    <a:pos x="0" y="24"/>
                  </a:cxn>
                  <a:cxn ang="0">
                    <a:pos x="2" y="28"/>
                  </a:cxn>
                  <a:cxn ang="0">
                    <a:pos x="10" y="34"/>
                  </a:cxn>
                  <a:cxn ang="0">
                    <a:pos x="34" y="10"/>
                  </a:cxn>
                  <a:cxn ang="0">
                    <a:pos x="34" y="10"/>
                  </a:cxn>
                  <a:cxn ang="0">
                    <a:pos x="30" y="6"/>
                  </a:cxn>
                  <a:cxn ang="0">
                    <a:pos x="26" y="4"/>
                  </a:cxn>
                  <a:cxn ang="0">
                    <a:pos x="22" y="2"/>
                  </a:cxn>
                  <a:cxn ang="0">
                    <a:pos x="16" y="0"/>
                  </a:cxn>
                  <a:cxn ang="0">
                    <a:pos x="16" y="0"/>
                  </a:cxn>
                </a:cxnLst>
                <a:rect l="0" t="0" r="r" b="b"/>
                <a:pathLst>
                  <a:path w="34" h="34">
                    <a:moveTo>
                      <a:pt x="16" y="0"/>
                    </a:moveTo>
                    <a:lnTo>
                      <a:pt x="16" y="0"/>
                    </a:lnTo>
                    <a:lnTo>
                      <a:pt x="10" y="2"/>
                    </a:lnTo>
                    <a:lnTo>
                      <a:pt x="4" y="6"/>
                    </a:lnTo>
                    <a:lnTo>
                      <a:pt x="0" y="12"/>
                    </a:lnTo>
                    <a:lnTo>
                      <a:pt x="0" y="20"/>
                    </a:lnTo>
                    <a:lnTo>
                      <a:pt x="0" y="20"/>
                    </a:lnTo>
                    <a:lnTo>
                      <a:pt x="0" y="24"/>
                    </a:lnTo>
                    <a:lnTo>
                      <a:pt x="2" y="28"/>
                    </a:lnTo>
                    <a:lnTo>
                      <a:pt x="10" y="34"/>
                    </a:lnTo>
                    <a:lnTo>
                      <a:pt x="34" y="10"/>
                    </a:lnTo>
                    <a:lnTo>
                      <a:pt x="34" y="10"/>
                    </a:lnTo>
                    <a:lnTo>
                      <a:pt x="30" y="6"/>
                    </a:lnTo>
                    <a:lnTo>
                      <a:pt x="26" y="4"/>
                    </a:lnTo>
                    <a:lnTo>
                      <a:pt x="22" y="2"/>
                    </a:lnTo>
                    <a:lnTo>
                      <a:pt x="16" y="0"/>
                    </a:lnTo>
                    <a:lnTo>
                      <a:pt x="16" y="0"/>
                    </a:lnTo>
                    <a:close/>
                  </a:path>
                </a:pathLst>
              </a:custGeom>
              <a:solidFill>
                <a:srgbClr val="6F3D3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030" name="Freeform 985"/>
              <p:cNvSpPr/>
              <p:nvPr/>
            </p:nvSpPr>
            <p:spPr bwMode="auto">
              <a:xfrm>
                <a:off x="2805113" y="3022600"/>
                <a:ext cx="215900" cy="215900"/>
              </a:xfrm>
              <a:custGeom>
                <a:avLst/>
                <a:gdLst/>
                <a:ahLst/>
                <a:cxnLst>
                  <a:cxn ang="0">
                    <a:pos x="136" y="68"/>
                  </a:cxn>
                  <a:cxn ang="0">
                    <a:pos x="136" y="68"/>
                  </a:cxn>
                  <a:cxn ang="0">
                    <a:pos x="134" y="54"/>
                  </a:cxn>
                  <a:cxn ang="0">
                    <a:pos x="130" y="42"/>
                  </a:cxn>
                  <a:cxn ang="0">
                    <a:pos x="124" y="30"/>
                  </a:cxn>
                  <a:cxn ang="0">
                    <a:pos x="116" y="20"/>
                  </a:cxn>
                  <a:cxn ang="0">
                    <a:pos x="106" y="12"/>
                  </a:cxn>
                  <a:cxn ang="0">
                    <a:pos x="94" y="6"/>
                  </a:cxn>
                  <a:cxn ang="0">
                    <a:pos x="82" y="2"/>
                  </a:cxn>
                  <a:cxn ang="0">
                    <a:pos x="68" y="0"/>
                  </a:cxn>
                  <a:cxn ang="0">
                    <a:pos x="68" y="0"/>
                  </a:cxn>
                  <a:cxn ang="0">
                    <a:pos x="54" y="2"/>
                  </a:cxn>
                  <a:cxn ang="0">
                    <a:pos x="42" y="6"/>
                  </a:cxn>
                  <a:cxn ang="0">
                    <a:pos x="30" y="12"/>
                  </a:cxn>
                  <a:cxn ang="0">
                    <a:pos x="20" y="20"/>
                  </a:cxn>
                  <a:cxn ang="0">
                    <a:pos x="10" y="30"/>
                  </a:cxn>
                  <a:cxn ang="0">
                    <a:pos x="4" y="42"/>
                  </a:cxn>
                  <a:cxn ang="0">
                    <a:pos x="0" y="54"/>
                  </a:cxn>
                  <a:cxn ang="0">
                    <a:pos x="0" y="68"/>
                  </a:cxn>
                  <a:cxn ang="0">
                    <a:pos x="0" y="68"/>
                  </a:cxn>
                  <a:cxn ang="0">
                    <a:pos x="0" y="82"/>
                  </a:cxn>
                  <a:cxn ang="0">
                    <a:pos x="6" y="96"/>
                  </a:cxn>
                  <a:cxn ang="0">
                    <a:pos x="62" y="136"/>
                  </a:cxn>
                  <a:cxn ang="0">
                    <a:pos x="62" y="136"/>
                  </a:cxn>
                  <a:cxn ang="0">
                    <a:pos x="68" y="136"/>
                  </a:cxn>
                  <a:cxn ang="0">
                    <a:pos x="68" y="136"/>
                  </a:cxn>
                  <a:cxn ang="0">
                    <a:pos x="82" y="136"/>
                  </a:cxn>
                  <a:cxn ang="0">
                    <a:pos x="94" y="132"/>
                  </a:cxn>
                  <a:cxn ang="0">
                    <a:pos x="106" y="126"/>
                  </a:cxn>
                  <a:cxn ang="0">
                    <a:pos x="116" y="116"/>
                  </a:cxn>
                  <a:cxn ang="0">
                    <a:pos x="124" y="106"/>
                  </a:cxn>
                  <a:cxn ang="0">
                    <a:pos x="130" y="96"/>
                  </a:cxn>
                  <a:cxn ang="0">
                    <a:pos x="134" y="82"/>
                  </a:cxn>
                  <a:cxn ang="0">
                    <a:pos x="136" y="68"/>
                  </a:cxn>
                  <a:cxn ang="0">
                    <a:pos x="136" y="68"/>
                  </a:cxn>
                </a:cxnLst>
                <a:rect l="0" t="0" r="r" b="b"/>
                <a:pathLst>
                  <a:path w="136" h="136">
                    <a:moveTo>
                      <a:pt x="136" y="68"/>
                    </a:moveTo>
                    <a:lnTo>
                      <a:pt x="136" y="68"/>
                    </a:lnTo>
                    <a:lnTo>
                      <a:pt x="134" y="54"/>
                    </a:lnTo>
                    <a:lnTo>
                      <a:pt x="130" y="42"/>
                    </a:lnTo>
                    <a:lnTo>
                      <a:pt x="124" y="30"/>
                    </a:lnTo>
                    <a:lnTo>
                      <a:pt x="116" y="20"/>
                    </a:lnTo>
                    <a:lnTo>
                      <a:pt x="106" y="12"/>
                    </a:lnTo>
                    <a:lnTo>
                      <a:pt x="94" y="6"/>
                    </a:lnTo>
                    <a:lnTo>
                      <a:pt x="82" y="2"/>
                    </a:lnTo>
                    <a:lnTo>
                      <a:pt x="68" y="0"/>
                    </a:lnTo>
                    <a:lnTo>
                      <a:pt x="68" y="0"/>
                    </a:lnTo>
                    <a:lnTo>
                      <a:pt x="54" y="2"/>
                    </a:lnTo>
                    <a:lnTo>
                      <a:pt x="42" y="6"/>
                    </a:lnTo>
                    <a:lnTo>
                      <a:pt x="30" y="12"/>
                    </a:lnTo>
                    <a:lnTo>
                      <a:pt x="20" y="20"/>
                    </a:lnTo>
                    <a:lnTo>
                      <a:pt x="10" y="30"/>
                    </a:lnTo>
                    <a:lnTo>
                      <a:pt x="4" y="42"/>
                    </a:lnTo>
                    <a:lnTo>
                      <a:pt x="0" y="54"/>
                    </a:lnTo>
                    <a:lnTo>
                      <a:pt x="0" y="68"/>
                    </a:lnTo>
                    <a:lnTo>
                      <a:pt x="0" y="68"/>
                    </a:lnTo>
                    <a:lnTo>
                      <a:pt x="0" y="82"/>
                    </a:lnTo>
                    <a:lnTo>
                      <a:pt x="6" y="96"/>
                    </a:lnTo>
                    <a:lnTo>
                      <a:pt x="62" y="136"/>
                    </a:lnTo>
                    <a:lnTo>
                      <a:pt x="62" y="136"/>
                    </a:lnTo>
                    <a:lnTo>
                      <a:pt x="68" y="136"/>
                    </a:lnTo>
                    <a:lnTo>
                      <a:pt x="68" y="136"/>
                    </a:lnTo>
                    <a:lnTo>
                      <a:pt x="82" y="136"/>
                    </a:lnTo>
                    <a:lnTo>
                      <a:pt x="94" y="132"/>
                    </a:lnTo>
                    <a:lnTo>
                      <a:pt x="106" y="126"/>
                    </a:lnTo>
                    <a:lnTo>
                      <a:pt x="116" y="116"/>
                    </a:lnTo>
                    <a:lnTo>
                      <a:pt x="124" y="106"/>
                    </a:lnTo>
                    <a:lnTo>
                      <a:pt x="130" y="96"/>
                    </a:lnTo>
                    <a:lnTo>
                      <a:pt x="134" y="82"/>
                    </a:lnTo>
                    <a:lnTo>
                      <a:pt x="136" y="68"/>
                    </a:lnTo>
                    <a:lnTo>
                      <a:pt x="136" y="68"/>
                    </a:lnTo>
                    <a:close/>
                  </a:path>
                </a:pathLst>
              </a:custGeom>
              <a:solidFill>
                <a:srgbClr val="337B7C"/>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031" name="Freeform 986"/>
              <p:cNvSpPr/>
              <p:nvPr/>
            </p:nvSpPr>
            <p:spPr bwMode="auto">
              <a:xfrm>
                <a:off x="2840038" y="3054350"/>
                <a:ext cx="149225" cy="152400"/>
              </a:xfrm>
              <a:custGeom>
                <a:avLst/>
                <a:gdLst/>
                <a:ahLst/>
                <a:cxnLst>
                  <a:cxn ang="0">
                    <a:pos x="46" y="0"/>
                  </a:cxn>
                  <a:cxn ang="0">
                    <a:pos x="46" y="0"/>
                  </a:cxn>
                  <a:cxn ang="0">
                    <a:pos x="38" y="2"/>
                  </a:cxn>
                  <a:cxn ang="0">
                    <a:pos x="28" y="4"/>
                  </a:cxn>
                  <a:cxn ang="0">
                    <a:pos x="20" y="10"/>
                  </a:cxn>
                  <a:cxn ang="0">
                    <a:pos x="14" y="14"/>
                  </a:cxn>
                  <a:cxn ang="0">
                    <a:pos x="8" y="22"/>
                  </a:cxn>
                  <a:cxn ang="0">
                    <a:pos x="2" y="30"/>
                  </a:cxn>
                  <a:cxn ang="0">
                    <a:pos x="0" y="38"/>
                  </a:cxn>
                  <a:cxn ang="0">
                    <a:pos x="0" y="48"/>
                  </a:cxn>
                  <a:cxn ang="0">
                    <a:pos x="0" y="48"/>
                  </a:cxn>
                  <a:cxn ang="0">
                    <a:pos x="0" y="58"/>
                  </a:cxn>
                  <a:cxn ang="0">
                    <a:pos x="2" y="66"/>
                  </a:cxn>
                  <a:cxn ang="0">
                    <a:pos x="8" y="74"/>
                  </a:cxn>
                  <a:cxn ang="0">
                    <a:pos x="14" y="82"/>
                  </a:cxn>
                  <a:cxn ang="0">
                    <a:pos x="20" y="88"/>
                  </a:cxn>
                  <a:cxn ang="0">
                    <a:pos x="28" y="92"/>
                  </a:cxn>
                  <a:cxn ang="0">
                    <a:pos x="38" y="94"/>
                  </a:cxn>
                  <a:cxn ang="0">
                    <a:pos x="46" y="96"/>
                  </a:cxn>
                  <a:cxn ang="0">
                    <a:pos x="46" y="96"/>
                  </a:cxn>
                  <a:cxn ang="0">
                    <a:pos x="56" y="94"/>
                  </a:cxn>
                  <a:cxn ang="0">
                    <a:pos x="66" y="92"/>
                  </a:cxn>
                  <a:cxn ang="0">
                    <a:pos x="74" y="88"/>
                  </a:cxn>
                  <a:cxn ang="0">
                    <a:pos x="80" y="82"/>
                  </a:cxn>
                  <a:cxn ang="0">
                    <a:pos x="86" y="74"/>
                  </a:cxn>
                  <a:cxn ang="0">
                    <a:pos x="90" y="66"/>
                  </a:cxn>
                  <a:cxn ang="0">
                    <a:pos x="94" y="58"/>
                  </a:cxn>
                  <a:cxn ang="0">
                    <a:pos x="94" y="48"/>
                  </a:cxn>
                  <a:cxn ang="0">
                    <a:pos x="94" y="48"/>
                  </a:cxn>
                  <a:cxn ang="0">
                    <a:pos x="94" y="38"/>
                  </a:cxn>
                  <a:cxn ang="0">
                    <a:pos x="90" y="30"/>
                  </a:cxn>
                  <a:cxn ang="0">
                    <a:pos x="86" y="22"/>
                  </a:cxn>
                  <a:cxn ang="0">
                    <a:pos x="80" y="14"/>
                  </a:cxn>
                  <a:cxn ang="0">
                    <a:pos x="74" y="10"/>
                  </a:cxn>
                  <a:cxn ang="0">
                    <a:pos x="66" y="4"/>
                  </a:cxn>
                  <a:cxn ang="0">
                    <a:pos x="56" y="2"/>
                  </a:cxn>
                  <a:cxn ang="0">
                    <a:pos x="46" y="0"/>
                  </a:cxn>
                  <a:cxn ang="0">
                    <a:pos x="46" y="0"/>
                  </a:cxn>
                </a:cxnLst>
                <a:rect l="0" t="0" r="r" b="b"/>
                <a:pathLst>
                  <a:path w="94" h="96">
                    <a:moveTo>
                      <a:pt x="46" y="0"/>
                    </a:moveTo>
                    <a:lnTo>
                      <a:pt x="46" y="0"/>
                    </a:lnTo>
                    <a:lnTo>
                      <a:pt x="38" y="2"/>
                    </a:lnTo>
                    <a:lnTo>
                      <a:pt x="28" y="4"/>
                    </a:lnTo>
                    <a:lnTo>
                      <a:pt x="20" y="10"/>
                    </a:lnTo>
                    <a:lnTo>
                      <a:pt x="14" y="14"/>
                    </a:lnTo>
                    <a:lnTo>
                      <a:pt x="8" y="22"/>
                    </a:lnTo>
                    <a:lnTo>
                      <a:pt x="2" y="30"/>
                    </a:lnTo>
                    <a:lnTo>
                      <a:pt x="0" y="38"/>
                    </a:lnTo>
                    <a:lnTo>
                      <a:pt x="0" y="48"/>
                    </a:lnTo>
                    <a:lnTo>
                      <a:pt x="0" y="48"/>
                    </a:lnTo>
                    <a:lnTo>
                      <a:pt x="0" y="58"/>
                    </a:lnTo>
                    <a:lnTo>
                      <a:pt x="2" y="66"/>
                    </a:lnTo>
                    <a:lnTo>
                      <a:pt x="8" y="74"/>
                    </a:lnTo>
                    <a:lnTo>
                      <a:pt x="14" y="82"/>
                    </a:lnTo>
                    <a:lnTo>
                      <a:pt x="20" y="88"/>
                    </a:lnTo>
                    <a:lnTo>
                      <a:pt x="28" y="92"/>
                    </a:lnTo>
                    <a:lnTo>
                      <a:pt x="38" y="94"/>
                    </a:lnTo>
                    <a:lnTo>
                      <a:pt x="46" y="96"/>
                    </a:lnTo>
                    <a:lnTo>
                      <a:pt x="46" y="96"/>
                    </a:lnTo>
                    <a:lnTo>
                      <a:pt x="56" y="94"/>
                    </a:lnTo>
                    <a:lnTo>
                      <a:pt x="66" y="92"/>
                    </a:lnTo>
                    <a:lnTo>
                      <a:pt x="74" y="88"/>
                    </a:lnTo>
                    <a:lnTo>
                      <a:pt x="80" y="82"/>
                    </a:lnTo>
                    <a:lnTo>
                      <a:pt x="86" y="74"/>
                    </a:lnTo>
                    <a:lnTo>
                      <a:pt x="90" y="66"/>
                    </a:lnTo>
                    <a:lnTo>
                      <a:pt x="94" y="58"/>
                    </a:lnTo>
                    <a:lnTo>
                      <a:pt x="94" y="48"/>
                    </a:lnTo>
                    <a:lnTo>
                      <a:pt x="94" y="48"/>
                    </a:lnTo>
                    <a:lnTo>
                      <a:pt x="94" y="38"/>
                    </a:lnTo>
                    <a:lnTo>
                      <a:pt x="90" y="30"/>
                    </a:lnTo>
                    <a:lnTo>
                      <a:pt x="86" y="22"/>
                    </a:lnTo>
                    <a:lnTo>
                      <a:pt x="80" y="14"/>
                    </a:lnTo>
                    <a:lnTo>
                      <a:pt x="74" y="10"/>
                    </a:lnTo>
                    <a:lnTo>
                      <a:pt x="66" y="4"/>
                    </a:lnTo>
                    <a:lnTo>
                      <a:pt x="56" y="2"/>
                    </a:lnTo>
                    <a:lnTo>
                      <a:pt x="46" y="0"/>
                    </a:lnTo>
                    <a:lnTo>
                      <a:pt x="46" y="0"/>
                    </a:lnTo>
                    <a:close/>
                  </a:path>
                </a:pathLst>
              </a:custGeom>
              <a:solidFill>
                <a:srgbClr val="C2B3A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032" name="Freeform 987"/>
              <p:cNvSpPr/>
              <p:nvPr/>
            </p:nvSpPr>
            <p:spPr bwMode="auto">
              <a:xfrm>
                <a:off x="2862263" y="3079750"/>
                <a:ext cx="107950" cy="107950"/>
              </a:xfrm>
              <a:custGeom>
                <a:avLst/>
                <a:gdLst/>
                <a:ahLst/>
                <a:cxnLst>
                  <a:cxn ang="0">
                    <a:pos x="36" y="68"/>
                  </a:cxn>
                  <a:cxn ang="0">
                    <a:pos x="36" y="68"/>
                  </a:cxn>
                  <a:cxn ang="0">
                    <a:pos x="42" y="66"/>
                  </a:cxn>
                  <a:cxn ang="0">
                    <a:pos x="48" y="64"/>
                  </a:cxn>
                  <a:cxn ang="0">
                    <a:pos x="54" y="60"/>
                  </a:cxn>
                  <a:cxn ang="0">
                    <a:pos x="58" y="56"/>
                  </a:cxn>
                  <a:cxn ang="0">
                    <a:pos x="62" y="50"/>
                  </a:cxn>
                  <a:cxn ang="0">
                    <a:pos x="66" y="44"/>
                  </a:cxn>
                  <a:cxn ang="0">
                    <a:pos x="68" y="38"/>
                  </a:cxn>
                  <a:cxn ang="0">
                    <a:pos x="68" y="32"/>
                  </a:cxn>
                  <a:cxn ang="0">
                    <a:pos x="68" y="32"/>
                  </a:cxn>
                  <a:cxn ang="0">
                    <a:pos x="66" y="24"/>
                  </a:cxn>
                  <a:cxn ang="0">
                    <a:pos x="64" y="18"/>
                  </a:cxn>
                  <a:cxn ang="0">
                    <a:pos x="60" y="12"/>
                  </a:cxn>
                  <a:cxn ang="0">
                    <a:pos x="56" y="8"/>
                  </a:cxn>
                  <a:cxn ang="0">
                    <a:pos x="50" y="4"/>
                  </a:cxn>
                  <a:cxn ang="0">
                    <a:pos x="44" y="2"/>
                  </a:cxn>
                  <a:cxn ang="0">
                    <a:pos x="38" y="0"/>
                  </a:cxn>
                  <a:cxn ang="0">
                    <a:pos x="32" y="0"/>
                  </a:cxn>
                  <a:cxn ang="0">
                    <a:pos x="32" y="0"/>
                  </a:cxn>
                  <a:cxn ang="0">
                    <a:pos x="24" y="0"/>
                  </a:cxn>
                  <a:cxn ang="0">
                    <a:pos x="18" y="2"/>
                  </a:cxn>
                  <a:cxn ang="0">
                    <a:pos x="12" y="6"/>
                  </a:cxn>
                  <a:cxn ang="0">
                    <a:pos x="8" y="10"/>
                  </a:cxn>
                  <a:cxn ang="0">
                    <a:pos x="4" y="16"/>
                  </a:cxn>
                  <a:cxn ang="0">
                    <a:pos x="0" y="22"/>
                  </a:cxn>
                  <a:cxn ang="0">
                    <a:pos x="0" y="28"/>
                  </a:cxn>
                  <a:cxn ang="0">
                    <a:pos x="0" y="36"/>
                  </a:cxn>
                  <a:cxn ang="0">
                    <a:pos x="0" y="36"/>
                  </a:cxn>
                  <a:cxn ang="0">
                    <a:pos x="0" y="42"/>
                  </a:cxn>
                  <a:cxn ang="0">
                    <a:pos x="2" y="48"/>
                  </a:cxn>
                  <a:cxn ang="0">
                    <a:pos x="6" y="54"/>
                  </a:cxn>
                  <a:cxn ang="0">
                    <a:pos x="10" y="58"/>
                  </a:cxn>
                  <a:cxn ang="0">
                    <a:pos x="16" y="62"/>
                  </a:cxn>
                  <a:cxn ang="0">
                    <a:pos x="22" y="66"/>
                  </a:cxn>
                  <a:cxn ang="0">
                    <a:pos x="28" y="68"/>
                  </a:cxn>
                  <a:cxn ang="0">
                    <a:pos x="36" y="68"/>
                  </a:cxn>
                  <a:cxn ang="0">
                    <a:pos x="36" y="68"/>
                  </a:cxn>
                </a:cxnLst>
                <a:rect l="0" t="0" r="r" b="b"/>
                <a:pathLst>
                  <a:path w="68" h="68">
                    <a:moveTo>
                      <a:pt x="36" y="68"/>
                    </a:moveTo>
                    <a:lnTo>
                      <a:pt x="36" y="68"/>
                    </a:lnTo>
                    <a:lnTo>
                      <a:pt x="42" y="66"/>
                    </a:lnTo>
                    <a:lnTo>
                      <a:pt x="48" y="64"/>
                    </a:lnTo>
                    <a:lnTo>
                      <a:pt x="54" y="60"/>
                    </a:lnTo>
                    <a:lnTo>
                      <a:pt x="58" y="56"/>
                    </a:lnTo>
                    <a:lnTo>
                      <a:pt x="62" y="50"/>
                    </a:lnTo>
                    <a:lnTo>
                      <a:pt x="66" y="44"/>
                    </a:lnTo>
                    <a:lnTo>
                      <a:pt x="68" y="38"/>
                    </a:lnTo>
                    <a:lnTo>
                      <a:pt x="68" y="32"/>
                    </a:lnTo>
                    <a:lnTo>
                      <a:pt x="68" y="32"/>
                    </a:lnTo>
                    <a:lnTo>
                      <a:pt x="66" y="24"/>
                    </a:lnTo>
                    <a:lnTo>
                      <a:pt x="64" y="18"/>
                    </a:lnTo>
                    <a:lnTo>
                      <a:pt x="60" y="12"/>
                    </a:lnTo>
                    <a:lnTo>
                      <a:pt x="56" y="8"/>
                    </a:lnTo>
                    <a:lnTo>
                      <a:pt x="50" y="4"/>
                    </a:lnTo>
                    <a:lnTo>
                      <a:pt x="44" y="2"/>
                    </a:lnTo>
                    <a:lnTo>
                      <a:pt x="38" y="0"/>
                    </a:lnTo>
                    <a:lnTo>
                      <a:pt x="32" y="0"/>
                    </a:lnTo>
                    <a:lnTo>
                      <a:pt x="32" y="0"/>
                    </a:lnTo>
                    <a:lnTo>
                      <a:pt x="24" y="0"/>
                    </a:lnTo>
                    <a:lnTo>
                      <a:pt x="18" y="2"/>
                    </a:lnTo>
                    <a:lnTo>
                      <a:pt x="12" y="6"/>
                    </a:lnTo>
                    <a:lnTo>
                      <a:pt x="8" y="10"/>
                    </a:lnTo>
                    <a:lnTo>
                      <a:pt x="4" y="16"/>
                    </a:lnTo>
                    <a:lnTo>
                      <a:pt x="0" y="22"/>
                    </a:lnTo>
                    <a:lnTo>
                      <a:pt x="0" y="28"/>
                    </a:lnTo>
                    <a:lnTo>
                      <a:pt x="0" y="36"/>
                    </a:lnTo>
                    <a:lnTo>
                      <a:pt x="0" y="36"/>
                    </a:lnTo>
                    <a:lnTo>
                      <a:pt x="0" y="42"/>
                    </a:lnTo>
                    <a:lnTo>
                      <a:pt x="2" y="48"/>
                    </a:lnTo>
                    <a:lnTo>
                      <a:pt x="6" y="54"/>
                    </a:lnTo>
                    <a:lnTo>
                      <a:pt x="10" y="58"/>
                    </a:lnTo>
                    <a:lnTo>
                      <a:pt x="16" y="62"/>
                    </a:lnTo>
                    <a:lnTo>
                      <a:pt x="22" y="66"/>
                    </a:lnTo>
                    <a:lnTo>
                      <a:pt x="28" y="68"/>
                    </a:lnTo>
                    <a:lnTo>
                      <a:pt x="36" y="68"/>
                    </a:lnTo>
                    <a:lnTo>
                      <a:pt x="36" y="68"/>
                    </a:lnTo>
                    <a:close/>
                  </a:path>
                </a:pathLst>
              </a:custGeom>
              <a:solidFill>
                <a:srgbClr val="EB743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033" name="Freeform 988"/>
              <p:cNvSpPr/>
              <p:nvPr/>
            </p:nvSpPr>
            <p:spPr bwMode="auto">
              <a:xfrm>
                <a:off x="2887663" y="3105150"/>
                <a:ext cx="57150" cy="57150"/>
              </a:xfrm>
              <a:custGeom>
                <a:avLst/>
                <a:gdLst/>
                <a:ahLst/>
                <a:cxnLst>
                  <a:cxn ang="0">
                    <a:pos x="18" y="36"/>
                  </a:cxn>
                  <a:cxn ang="0">
                    <a:pos x="18" y="36"/>
                  </a:cxn>
                  <a:cxn ang="0">
                    <a:pos x="26" y="34"/>
                  </a:cxn>
                  <a:cxn ang="0">
                    <a:pos x="30" y="30"/>
                  </a:cxn>
                  <a:cxn ang="0">
                    <a:pos x="34" y="24"/>
                  </a:cxn>
                  <a:cxn ang="0">
                    <a:pos x="36" y="16"/>
                  </a:cxn>
                  <a:cxn ang="0">
                    <a:pos x="36" y="16"/>
                  </a:cxn>
                  <a:cxn ang="0">
                    <a:pos x="34" y="10"/>
                  </a:cxn>
                  <a:cxn ang="0">
                    <a:pos x="30" y="4"/>
                  </a:cxn>
                  <a:cxn ang="0">
                    <a:pos x="24" y="0"/>
                  </a:cxn>
                  <a:cxn ang="0">
                    <a:pos x="16" y="0"/>
                  </a:cxn>
                  <a:cxn ang="0">
                    <a:pos x="16" y="0"/>
                  </a:cxn>
                  <a:cxn ang="0">
                    <a:pos x="10" y="2"/>
                  </a:cxn>
                  <a:cxn ang="0">
                    <a:pos x="4" y="6"/>
                  </a:cxn>
                  <a:cxn ang="0">
                    <a:pos x="0" y="12"/>
                  </a:cxn>
                  <a:cxn ang="0">
                    <a:pos x="0" y="18"/>
                  </a:cxn>
                  <a:cxn ang="0">
                    <a:pos x="0" y="18"/>
                  </a:cxn>
                  <a:cxn ang="0">
                    <a:pos x="2" y="26"/>
                  </a:cxn>
                  <a:cxn ang="0">
                    <a:pos x="6" y="30"/>
                  </a:cxn>
                  <a:cxn ang="0">
                    <a:pos x="12" y="34"/>
                  </a:cxn>
                  <a:cxn ang="0">
                    <a:pos x="18" y="36"/>
                  </a:cxn>
                  <a:cxn ang="0">
                    <a:pos x="18" y="36"/>
                  </a:cxn>
                </a:cxnLst>
                <a:rect l="0" t="0" r="r" b="b"/>
                <a:pathLst>
                  <a:path w="36" h="36">
                    <a:moveTo>
                      <a:pt x="18" y="36"/>
                    </a:moveTo>
                    <a:lnTo>
                      <a:pt x="18" y="36"/>
                    </a:lnTo>
                    <a:lnTo>
                      <a:pt x="26" y="34"/>
                    </a:lnTo>
                    <a:lnTo>
                      <a:pt x="30" y="30"/>
                    </a:lnTo>
                    <a:lnTo>
                      <a:pt x="34" y="24"/>
                    </a:lnTo>
                    <a:lnTo>
                      <a:pt x="36" y="16"/>
                    </a:lnTo>
                    <a:lnTo>
                      <a:pt x="36" y="16"/>
                    </a:lnTo>
                    <a:lnTo>
                      <a:pt x="34" y="10"/>
                    </a:lnTo>
                    <a:lnTo>
                      <a:pt x="30" y="4"/>
                    </a:lnTo>
                    <a:lnTo>
                      <a:pt x="24" y="0"/>
                    </a:lnTo>
                    <a:lnTo>
                      <a:pt x="16" y="0"/>
                    </a:lnTo>
                    <a:lnTo>
                      <a:pt x="16" y="0"/>
                    </a:lnTo>
                    <a:lnTo>
                      <a:pt x="10" y="2"/>
                    </a:lnTo>
                    <a:lnTo>
                      <a:pt x="4" y="6"/>
                    </a:lnTo>
                    <a:lnTo>
                      <a:pt x="0" y="12"/>
                    </a:lnTo>
                    <a:lnTo>
                      <a:pt x="0" y="18"/>
                    </a:lnTo>
                    <a:lnTo>
                      <a:pt x="0" y="18"/>
                    </a:lnTo>
                    <a:lnTo>
                      <a:pt x="2" y="26"/>
                    </a:lnTo>
                    <a:lnTo>
                      <a:pt x="6" y="30"/>
                    </a:lnTo>
                    <a:lnTo>
                      <a:pt x="12" y="34"/>
                    </a:lnTo>
                    <a:lnTo>
                      <a:pt x="18" y="36"/>
                    </a:lnTo>
                    <a:lnTo>
                      <a:pt x="18" y="36"/>
                    </a:lnTo>
                    <a:close/>
                  </a:path>
                </a:pathLst>
              </a:custGeom>
              <a:solidFill>
                <a:srgbClr val="6F3D3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034" name="Freeform 989"/>
              <p:cNvSpPr/>
              <p:nvPr/>
            </p:nvSpPr>
            <p:spPr bwMode="auto">
              <a:xfrm>
                <a:off x="2830513" y="2730500"/>
                <a:ext cx="123825" cy="215900"/>
              </a:xfrm>
              <a:custGeom>
                <a:avLst/>
                <a:gdLst/>
                <a:ahLst/>
                <a:cxnLst>
                  <a:cxn ang="0">
                    <a:pos x="28" y="0"/>
                  </a:cxn>
                  <a:cxn ang="0">
                    <a:pos x="0" y="134"/>
                  </a:cxn>
                  <a:cxn ang="0">
                    <a:pos x="0" y="134"/>
                  </a:cxn>
                  <a:cxn ang="0">
                    <a:pos x="10" y="136"/>
                  </a:cxn>
                  <a:cxn ang="0">
                    <a:pos x="10" y="136"/>
                  </a:cxn>
                  <a:cxn ang="0">
                    <a:pos x="24" y="134"/>
                  </a:cxn>
                  <a:cxn ang="0">
                    <a:pos x="36" y="130"/>
                  </a:cxn>
                  <a:cxn ang="0">
                    <a:pos x="48" y="124"/>
                  </a:cxn>
                  <a:cxn ang="0">
                    <a:pos x="58" y="116"/>
                  </a:cxn>
                  <a:cxn ang="0">
                    <a:pos x="66" y="104"/>
                  </a:cxn>
                  <a:cxn ang="0">
                    <a:pos x="72" y="94"/>
                  </a:cxn>
                  <a:cxn ang="0">
                    <a:pos x="76" y="80"/>
                  </a:cxn>
                  <a:cxn ang="0">
                    <a:pos x="78" y="66"/>
                  </a:cxn>
                  <a:cxn ang="0">
                    <a:pos x="78" y="66"/>
                  </a:cxn>
                  <a:cxn ang="0">
                    <a:pos x="76" y="56"/>
                  </a:cxn>
                  <a:cxn ang="0">
                    <a:pos x="74" y="44"/>
                  </a:cxn>
                  <a:cxn ang="0">
                    <a:pos x="70" y="34"/>
                  </a:cxn>
                  <a:cxn ang="0">
                    <a:pos x="64" y="26"/>
                  </a:cxn>
                  <a:cxn ang="0">
                    <a:pos x="56" y="18"/>
                  </a:cxn>
                  <a:cxn ang="0">
                    <a:pos x="48" y="10"/>
                  </a:cxn>
                  <a:cxn ang="0">
                    <a:pos x="38" y="4"/>
                  </a:cxn>
                  <a:cxn ang="0">
                    <a:pos x="28" y="0"/>
                  </a:cxn>
                  <a:cxn ang="0">
                    <a:pos x="28" y="0"/>
                  </a:cxn>
                </a:cxnLst>
                <a:rect l="0" t="0" r="r" b="b"/>
                <a:pathLst>
                  <a:path w="78" h="136">
                    <a:moveTo>
                      <a:pt x="28" y="0"/>
                    </a:moveTo>
                    <a:lnTo>
                      <a:pt x="0" y="134"/>
                    </a:lnTo>
                    <a:lnTo>
                      <a:pt x="0" y="134"/>
                    </a:lnTo>
                    <a:lnTo>
                      <a:pt x="10" y="136"/>
                    </a:lnTo>
                    <a:lnTo>
                      <a:pt x="10" y="136"/>
                    </a:lnTo>
                    <a:lnTo>
                      <a:pt x="24" y="134"/>
                    </a:lnTo>
                    <a:lnTo>
                      <a:pt x="36" y="130"/>
                    </a:lnTo>
                    <a:lnTo>
                      <a:pt x="48" y="124"/>
                    </a:lnTo>
                    <a:lnTo>
                      <a:pt x="58" y="116"/>
                    </a:lnTo>
                    <a:lnTo>
                      <a:pt x="66" y="104"/>
                    </a:lnTo>
                    <a:lnTo>
                      <a:pt x="72" y="94"/>
                    </a:lnTo>
                    <a:lnTo>
                      <a:pt x="76" y="80"/>
                    </a:lnTo>
                    <a:lnTo>
                      <a:pt x="78" y="66"/>
                    </a:lnTo>
                    <a:lnTo>
                      <a:pt x="78" y="66"/>
                    </a:lnTo>
                    <a:lnTo>
                      <a:pt x="76" y="56"/>
                    </a:lnTo>
                    <a:lnTo>
                      <a:pt x="74" y="44"/>
                    </a:lnTo>
                    <a:lnTo>
                      <a:pt x="70" y="34"/>
                    </a:lnTo>
                    <a:lnTo>
                      <a:pt x="64" y="26"/>
                    </a:lnTo>
                    <a:lnTo>
                      <a:pt x="56" y="18"/>
                    </a:lnTo>
                    <a:lnTo>
                      <a:pt x="48" y="10"/>
                    </a:lnTo>
                    <a:lnTo>
                      <a:pt x="38" y="4"/>
                    </a:lnTo>
                    <a:lnTo>
                      <a:pt x="28" y="0"/>
                    </a:lnTo>
                    <a:lnTo>
                      <a:pt x="28" y="0"/>
                    </a:lnTo>
                    <a:close/>
                  </a:path>
                </a:pathLst>
              </a:custGeom>
              <a:solidFill>
                <a:srgbClr val="337B7C"/>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035" name="Freeform 990"/>
              <p:cNvSpPr/>
              <p:nvPr/>
            </p:nvSpPr>
            <p:spPr bwMode="auto">
              <a:xfrm>
                <a:off x="2836863" y="2765425"/>
                <a:ext cx="85725" cy="146050"/>
              </a:xfrm>
              <a:custGeom>
                <a:avLst/>
                <a:gdLst/>
                <a:ahLst/>
                <a:cxnLst>
                  <a:cxn ang="0">
                    <a:pos x="20" y="0"/>
                  </a:cxn>
                  <a:cxn ang="0">
                    <a:pos x="0" y="92"/>
                  </a:cxn>
                  <a:cxn ang="0">
                    <a:pos x="0" y="92"/>
                  </a:cxn>
                  <a:cxn ang="0">
                    <a:pos x="6" y="92"/>
                  </a:cxn>
                  <a:cxn ang="0">
                    <a:pos x="6" y="92"/>
                  </a:cxn>
                  <a:cxn ang="0">
                    <a:pos x="16" y="92"/>
                  </a:cxn>
                  <a:cxn ang="0">
                    <a:pos x="24" y="88"/>
                  </a:cxn>
                  <a:cxn ang="0">
                    <a:pos x="32" y="84"/>
                  </a:cxn>
                  <a:cxn ang="0">
                    <a:pos x="40" y="78"/>
                  </a:cxn>
                  <a:cxn ang="0">
                    <a:pos x="46" y="72"/>
                  </a:cxn>
                  <a:cxn ang="0">
                    <a:pos x="50" y="64"/>
                  </a:cxn>
                  <a:cxn ang="0">
                    <a:pos x="52" y="54"/>
                  </a:cxn>
                  <a:cxn ang="0">
                    <a:pos x="54" y="44"/>
                  </a:cxn>
                  <a:cxn ang="0">
                    <a:pos x="54" y="44"/>
                  </a:cxn>
                  <a:cxn ang="0">
                    <a:pos x="54" y="36"/>
                  </a:cxn>
                  <a:cxn ang="0">
                    <a:pos x="52" y="30"/>
                  </a:cxn>
                  <a:cxn ang="0">
                    <a:pos x="48" y="22"/>
                  </a:cxn>
                  <a:cxn ang="0">
                    <a:pos x="44" y="16"/>
                  </a:cxn>
                  <a:cxn ang="0">
                    <a:pos x="34" y="6"/>
                  </a:cxn>
                  <a:cxn ang="0">
                    <a:pos x="26" y="2"/>
                  </a:cxn>
                  <a:cxn ang="0">
                    <a:pos x="20" y="0"/>
                  </a:cxn>
                  <a:cxn ang="0">
                    <a:pos x="20" y="0"/>
                  </a:cxn>
                </a:cxnLst>
                <a:rect l="0" t="0" r="r" b="b"/>
                <a:pathLst>
                  <a:path w="54" h="92">
                    <a:moveTo>
                      <a:pt x="20" y="0"/>
                    </a:moveTo>
                    <a:lnTo>
                      <a:pt x="0" y="92"/>
                    </a:lnTo>
                    <a:lnTo>
                      <a:pt x="0" y="92"/>
                    </a:lnTo>
                    <a:lnTo>
                      <a:pt x="6" y="92"/>
                    </a:lnTo>
                    <a:lnTo>
                      <a:pt x="6" y="92"/>
                    </a:lnTo>
                    <a:lnTo>
                      <a:pt x="16" y="92"/>
                    </a:lnTo>
                    <a:lnTo>
                      <a:pt x="24" y="88"/>
                    </a:lnTo>
                    <a:lnTo>
                      <a:pt x="32" y="84"/>
                    </a:lnTo>
                    <a:lnTo>
                      <a:pt x="40" y="78"/>
                    </a:lnTo>
                    <a:lnTo>
                      <a:pt x="46" y="72"/>
                    </a:lnTo>
                    <a:lnTo>
                      <a:pt x="50" y="64"/>
                    </a:lnTo>
                    <a:lnTo>
                      <a:pt x="52" y="54"/>
                    </a:lnTo>
                    <a:lnTo>
                      <a:pt x="54" y="44"/>
                    </a:lnTo>
                    <a:lnTo>
                      <a:pt x="54" y="44"/>
                    </a:lnTo>
                    <a:lnTo>
                      <a:pt x="54" y="36"/>
                    </a:lnTo>
                    <a:lnTo>
                      <a:pt x="52" y="30"/>
                    </a:lnTo>
                    <a:lnTo>
                      <a:pt x="48" y="22"/>
                    </a:lnTo>
                    <a:lnTo>
                      <a:pt x="44" y="16"/>
                    </a:lnTo>
                    <a:lnTo>
                      <a:pt x="34" y="6"/>
                    </a:lnTo>
                    <a:lnTo>
                      <a:pt x="26" y="2"/>
                    </a:lnTo>
                    <a:lnTo>
                      <a:pt x="20" y="0"/>
                    </a:lnTo>
                    <a:lnTo>
                      <a:pt x="20" y="0"/>
                    </a:lnTo>
                    <a:close/>
                  </a:path>
                </a:pathLst>
              </a:custGeom>
              <a:solidFill>
                <a:srgbClr val="C2B3A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036" name="Freeform 991"/>
              <p:cNvSpPr/>
              <p:nvPr/>
            </p:nvSpPr>
            <p:spPr bwMode="auto">
              <a:xfrm>
                <a:off x="2840038" y="2784475"/>
                <a:ext cx="60325" cy="107950"/>
              </a:xfrm>
              <a:custGeom>
                <a:avLst/>
                <a:gdLst/>
                <a:ahLst/>
                <a:cxnLst>
                  <a:cxn ang="0">
                    <a:pos x="38" y="32"/>
                  </a:cxn>
                  <a:cxn ang="0">
                    <a:pos x="38" y="32"/>
                  </a:cxn>
                  <a:cxn ang="0">
                    <a:pos x="36" y="22"/>
                  </a:cxn>
                  <a:cxn ang="0">
                    <a:pos x="32" y="12"/>
                  </a:cxn>
                  <a:cxn ang="0">
                    <a:pos x="24" y="6"/>
                  </a:cxn>
                  <a:cxn ang="0">
                    <a:pos x="14" y="0"/>
                  </a:cxn>
                  <a:cxn ang="0">
                    <a:pos x="0" y="68"/>
                  </a:cxn>
                  <a:cxn ang="0">
                    <a:pos x="0" y="68"/>
                  </a:cxn>
                  <a:cxn ang="0">
                    <a:pos x="6" y="68"/>
                  </a:cxn>
                  <a:cxn ang="0">
                    <a:pos x="6" y="68"/>
                  </a:cxn>
                  <a:cxn ang="0">
                    <a:pos x="14" y="66"/>
                  </a:cxn>
                  <a:cxn ang="0">
                    <a:pos x="20" y="64"/>
                  </a:cxn>
                  <a:cxn ang="0">
                    <a:pos x="26" y="60"/>
                  </a:cxn>
                  <a:cxn ang="0">
                    <a:pos x="30" y="56"/>
                  </a:cxn>
                  <a:cxn ang="0">
                    <a:pos x="34" y="52"/>
                  </a:cxn>
                  <a:cxn ang="0">
                    <a:pos x="38" y="46"/>
                  </a:cxn>
                  <a:cxn ang="0">
                    <a:pos x="38" y="38"/>
                  </a:cxn>
                  <a:cxn ang="0">
                    <a:pos x="38" y="32"/>
                  </a:cxn>
                  <a:cxn ang="0">
                    <a:pos x="38" y="32"/>
                  </a:cxn>
                </a:cxnLst>
                <a:rect l="0" t="0" r="r" b="b"/>
                <a:pathLst>
                  <a:path w="38" h="68">
                    <a:moveTo>
                      <a:pt x="38" y="32"/>
                    </a:moveTo>
                    <a:lnTo>
                      <a:pt x="38" y="32"/>
                    </a:lnTo>
                    <a:lnTo>
                      <a:pt x="36" y="22"/>
                    </a:lnTo>
                    <a:lnTo>
                      <a:pt x="32" y="12"/>
                    </a:lnTo>
                    <a:lnTo>
                      <a:pt x="24" y="6"/>
                    </a:lnTo>
                    <a:lnTo>
                      <a:pt x="14" y="0"/>
                    </a:lnTo>
                    <a:lnTo>
                      <a:pt x="0" y="68"/>
                    </a:lnTo>
                    <a:lnTo>
                      <a:pt x="0" y="68"/>
                    </a:lnTo>
                    <a:lnTo>
                      <a:pt x="6" y="68"/>
                    </a:lnTo>
                    <a:lnTo>
                      <a:pt x="6" y="68"/>
                    </a:lnTo>
                    <a:lnTo>
                      <a:pt x="14" y="66"/>
                    </a:lnTo>
                    <a:lnTo>
                      <a:pt x="20" y="64"/>
                    </a:lnTo>
                    <a:lnTo>
                      <a:pt x="26" y="60"/>
                    </a:lnTo>
                    <a:lnTo>
                      <a:pt x="30" y="56"/>
                    </a:lnTo>
                    <a:lnTo>
                      <a:pt x="34" y="52"/>
                    </a:lnTo>
                    <a:lnTo>
                      <a:pt x="38" y="46"/>
                    </a:lnTo>
                    <a:lnTo>
                      <a:pt x="38" y="38"/>
                    </a:lnTo>
                    <a:lnTo>
                      <a:pt x="38" y="32"/>
                    </a:lnTo>
                    <a:lnTo>
                      <a:pt x="38" y="32"/>
                    </a:lnTo>
                    <a:close/>
                  </a:path>
                </a:pathLst>
              </a:custGeom>
              <a:solidFill>
                <a:srgbClr val="EB743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037" name="Freeform 992"/>
              <p:cNvSpPr/>
              <p:nvPr/>
            </p:nvSpPr>
            <p:spPr bwMode="auto">
              <a:xfrm>
                <a:off x="2846388" y="2809875"/>
                <a:ext cx="28575" cy="57150"/>
              </a:xfrm>
              <a:custGeom>
                <a:avLst/>
                <a:gdLst/>
                <a:ahLst/>
                <a:cxnLst>
                  <a:cxn ang="0">
                    <a:pos x="8" y="0"/>
                  </a:cxn>
                  <a:cxn ang="0">
                    <a:pos x="0" y="36"/>
                  </a:cxn>
                  <a:cxn ang="0">
                    <a:pos x="0" y="36"/>
                  </a:cxn>
                  <a:cxn ang="0">
                    <a:pos x="2" y="36"/>
                  </a:cxn>
                  <a:cxn ang="0">
                    <a:pos x="2" y="36"/>
                  </a:cxn>
                  <a:cxn ang="0">
                    <a:pos x="8" y="34"/>
                  </a:cxn>
                  <a:cxn ang="0">
                    <a:pos x="14" y="30"/>
                  </a:cxn>
                  <a:cxn ang="0">
                    <a:pos x="18" y="24"/>
                  </a:cxn>
                  <a:cxn ang="0">
                    <a:pos x="18" y="16"/>
                  </a:cxn>
                  <a:cxn ang="0">
                    <a:pos x="18" y="16"/>
                  </a:cxn>
                  <a:cxn ang="0">
                    <a:pos x="18" y="12"/>
                  </a:cxn>
                  <a:cxn ang="0">
                    <a:pos x="16" y="6"/>
                  </a:cxn>
                  <a:cxn ang="0">
                    <a:pos x="12" y="4"/>
                  </a:cxn>
                  <a:cxn ang="0">
                    <a:pos x="8" y="0"/>
                  </a:cxn>
                  <a:cxn ang="0">
                    <a:pos x="8" y="0"/>
                  </a:cxn>
                </a:cxnLst>
                <a:rect l="0" t="0" r="r" b="b"/>
                <a:pathLst>
                  <a:path w="18" h="36">
                    <a:moveTo>
                      <a:pt x="8" y="0"/>
                    </a:moveTo>
                    <a:lnTo>
                      <a:pt x="0" y="36"/>
                    </a:lnTo>
                    <a:lnTo>
                      <a:pt x="0" y="36"/>
                    </a:lnTo>
                    <a:lnTo>
                      <a:pt x="2" y="36"/>
                    </a:lnTo>
                    <a:lnTo>
                      <a:pt x="2" y="36"/>
                    </a:lnTo>
                    <a:lnTo>
                      <a:pt x="8" y="34"/>
                    </a:lnTo>
                    <a:lnTo>
                      <a:pt x="14" y="30"/>
                    </a:lnTo>
                    <a:lnTo>
                      <a:pt x="18" y="24"/>
                    </a:lnTo>
                    <a:lnTo>
                      <a:pt x="18" y="16"/>
                    </a:lnTo>
                    <a:lnTo>
                      <a:pt x="18" y="16"/>
                    </a:lnTo>
                    <a:lnTo>
                      <a:pt x="18" y="12"/>
                    </a:lnTo>
                    <a:lnTo>
                      <a:pt x="16" y="6"/>
                    </a:lnTo>
                    <a:lnTo>
                      <a:pt x="12" y="4"/>
                    </a:lnTo>
                    <a:lnTo>
                      <a:pt x="8" y="0"/>
                    </a:lnTo>
                    <a:lnTo>
                      <a:pt x="8" y="0"/>
                    </a:lnTo>
                    <a:close/>
                  </a:path>
                </a:pathLst>
              </a:custGeom>
              <a:solidFill>
                <a:srgbClr val="6F3D3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038" name="Freeform 1120"/>
              <p:cNvSpPr/>
              <p:nvPr/>
            </p:nvSpPr>
            <p:spPr bwMode="auto">
              <a:xfrm>
                <a:off x="2325688" y="1492250"/>
                <a:ext cx="101600" cy="127000"/>
              </a:xfrm>
              <a:custGeom>
                <a:avLst/>
                <a:gdLst/>
                <a:ahLst/>
                <a:cxnLst>
                  <a:cxn ang="0">
                    <a:pos x="62" y="14"/>
                  </a:cxn>
                  <a:cxn ang="0">
                    <a:pos x="62" y="14"/>
                  </a:cxn>
                  <a:cxn ang="0">
                    <a:pos x="64" y="20"/>
                  </a:cxn>
                  <a:cxn ang="0">
                    <a:pos x="64" y="26"/>
                  </a:cxn>
                  <a:cxn ang="0">
                    <a:pos x="64" y="34"/>
                  </a:cxn>
                  <a:cxn ang="0">
                    <a:pos x="60" y="42"/>
                  </a:cxn>
                  <a:cxn ang="0">
                    <a:pos x="52" y="56"/>
                  </a:cxn>
                  <a:cxn ang="0">
                    <a:pos x="42" y="68"/>
                  </a:cxn>
                  <a:cxn ang="0">
                    <a:pos x="30" y="78"/>
                  </a:cxn>
                  <a:cxn ang="0">
                    <a:pos x="24" y="80"/>
                  </a:cxn>
                  <a:cxn ang="0">
                    <a:pos x="18" y="80"/>
                  </a:cxn>
                  <a:cxn ang="0">
                    <a:pos x="12" y="78"/>
                  </a:cxn>
                  <a:cxn ang="0">
                    <a:pos x="8" y="74"/>
                  </a:cxn>
                  <a:cxn ang="0">
                    <a:pos x="4" y="68"/>
                  </a:cxn>
                  <a:cxn ang="0">
                    <a:pos x="0" y="60"/>
                  </a:cxn>
                  <a:cxn ang="0">
                    <a:pos x="0" y="60"/>
                  </a:cxn>
                  <a:cxn ang="0">
                    <a:pos x="0" y="48"/>
                  </a:cxn>
                  <a:cxn ang="0">
                    <a:pos x="6" y="34"/>
                  </a:cxn>
                  <a:cxn ang="0">
                    <a:pos x="12" y="22"/>
                  </a:cxn>
                  <a:cxn ang="0">
                    <a:pos x="22" y="10"/>
                  </a:cxn>
                  <a:cxn ang="0">
                    <a:pos x="32" y="4"/>
                  </a:cxn>
                  <a:cxn ang="0">
                    <a:pos x="38" y="0"/>
                  </a:cxn>
                  <a:cxn ang="0">
                    <a:pos x="44" y="0"/>
                  </a:cxn>
                  <a:cxn ang="0">
                    <a:pos x="48" y="0"/>
                  </a:cxn>
                  <a:cxn ang="0">
                    <a:pos x="54" y="2"/>
                  </a:cxn>
                  <a:cxn ang="0">
                    <a:pos x="58" y="6"/>
                  </a:cxn>
                  <a:cxn ang="0">
                    <a:pos x="62" y="14"/>
                  </a:cxn>
                  <a:cxn ang="0">
                    <a:pos x="62" y="14"/>
                  </a:cxn>
                </a:cxnLst>
                <a:rect l="0" t="0" r="r" b="b"/>
                <a:pathLst>
                  <a:path w="64" h="80">
                    <a:moveTo>
                      <a:pt x="62" y="14"/>
                    </a:moveTo>
                    <a:lnTo>
                      <a:pt x="62" y="14"/>
                    </a:lnTo>
                    <a:lnTo>
                      <a:pt x="64" y="20"/>
                    </a:lnTo>
                    <a:lnTo>
                      <a:pt x="64" y="26"/>
                    </a:lnTo>
                    <a:lnTo>
                      <a:pt x="64" y="34"/>
                    </a:lnTo>
                    <a:lnTo>
                      <a:pt x="60" y="42"/>
                    </a:lnTo>
                    <a:lnTo>
                      <a:pt x="52" y="56"/>
                    </a:lnTo>
                    <a:lnTo>
                      <a:pt x="42" y="68"/>
                    </a:lnTo>
                    <a:lnTo>
                      <a:pt x="30" y="78"/>
                    </a:lnTo>
                    <a:lnTo>
                      <a:pt x="24" y="80"/>
                    </a:lnTo>
                    <a:lnTo>
                      <a:pt x="18" y="80"/>
                    </a:lnTo>
                    <a:lnTo>
                      <a:pt x="12" y="78"/>
                    </a:lnTo>
                    <a:lnTo>
                      <a:pt x="8" y="74"/>
                    </a:lnTo>
                    <a:lnTo>
                      <a:pt x="4" y="68"/>
                    </a:lnTo>
                    <a:lnTo>
                      <a:pt x="0" y="60"/>
                    </a:lnTo>
                    <a:lnTo>
                      <a:pt x="0" y="60"/>
                    </a:lnTo>
                    <a:lnTo>
                      <a:pt x="0" y="48"/>
                    </a:lnTo>
                    <a:lnTo>
                      <a:pt x="6" y="34"/>
                    </a:lnTo>
                    <a:lnTo>
                      <a:pt x="12" y="22"/>
                    </a:lnTo>
                    <a:lnTo>
                      <a:pt x="22" y="10"/>
                    </a:lnTo>
                    <a:lnTo>
                      <a:pt x="32" y="4"/>
                    </a:lnTo>
                    <a:lnTo>
                      <a:pt x="38" y="0"/>
                    </a:lnTo>
                    <a:lnTo>
                      <a:pt x="44" y="0"/>
                    </a:lnTo>
                    <a:lnTo>
                      <a:pt x="48" y="0"/>
                    </a:lnTo>
                    <a:lnTo>
                      <a:pt x="54" y="2"/>
                    </a:lnTo>
                    <a:lnTo>
                      <a:pt x="58" y="6"/>
                    </a:lnTo>
                    <a:lnTo>
                      <a:pt x="62" y="14"/>
                    </a:lnTo>
                    <a:lnTo>
                      <a:pt x="62" y="14"/>
                    </a:lnTo>
                    <a:close/>
                  </a:path>
                </a:pathLst>
              </a:custGeom>
              <a:solidFill>
                <a:srgbClr val="568B83"/>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grpSp>
      </p:grpSp>
      <p:grpSp>
        <p:nvGrpSpPr>
          <p:cNvPr id="1039" name="组合 1038"/>
          <p:cNvGrpSpPr/>
          <p:nvPr/>
        </p:nvGrpSpPr>
        <p:grpSpPr>
          <a:xfrm>
            <a:off x="7781925" y="0"/>
            <a:ext cx="1362075" cy="3196555"/>
            <a:chOff x="6196013" y="51470"/>
            <a:chExt cx="1362075" cy="3196555"/>
          </a:xfrm>
        </p:grpSpPr>
        <p:sp>
          <p:nvSpPr>
            <p:cNvPr id="1040" name="Freeform 821"/>
            <p:cNvSpPr/>
            <p:nvPr/>
          </p:nvSpPr>
          <p:spPr bwMode="auto">
            <a:xfrm>
              <a:off x="6891338" y="51470"/>
              <a:ext cx="9525" cy="2197100"/>
            </a:xfrm>
            <a:custGeom>
              <a:avLst/>
              <a:gdLst/>
              <a:ahLst/>
              <a:cxnLst>
                <a:cxn ang="0">
                  <a:pos x="0" y="4"/>
                </a:cxn>
                <a:cxn ang="0">
                  <a:pos x="0" y="1382"/>
                </a:cxn>
                <a:cxn ang="0">
                  <a:pos x="0" y="1382"/>
                </a:cxn>
                <a:cxn ang="0">
                  <a:pos x="0" y="1384"/>
                </a:cxn>
                <a:cxn ang="0">
                  <a:pos x="2" y="1384"/>
                </a:cxn>
                <a:cxn ang="0">
                  <a:pos x="2" y="1384"/>
                </a:cxn>
                <a:cxn ang="0">
                  <a:pos x="4" y="1384"/>
                </a:cxn>
                <a:cxn ang="0">
                  <a:pos x="6" y="1382"/>
                </a:cxn>
                <a:cxn ang="0">
                  <a:pos x="6" y="4"/>
                </a:cxn>
                <a:cxn ang="0">
                  <a:pos x="6" y="4"/>
                </a:cxn>
                <a:cxn ang="0">
                  <a:pos x="4" y="2"/>
                </a:cxn>
                <a:cxn ang="0">
                  <a:pos x="2" y="0"/>
                </a:cxn>
                <a:cxn ang="0">
                  <a:pos x="2" y="0"/>
                </a:cxn>
                <a:cxn ang="0">
                  <a:pos x="0" y="2"/>
                </a:cxn>
                <a:cxn ang="0">
                  <a:pos x="0" y="4"/>
                </a:cxn>
                <a:cxn ang="0">
                  <a:pos x="0" y="4"/>
                </a:cxn>
              </a:cxnLst>
              <a:rect l="0" t="0" r="r" b="b"/>
              <a:pathLst>
                <a:path w="6" h="1384">
                  <a:moveTo>
                    <a:pt x="0" y="4"/>
                  </a:moveTo>
                  <a:lnTo>
                    <a:pt x="0" y="1382"/>
                  </a:lnTo>
                  <a:lnTo>
                    <a:pt x="0" y="1382"/>
                  </a:lnTo>
                  <a:lnTo>
                    <a:pt x="0" y="1384"/>
                  </a:lnTo>
                  <a:lnTo>
                    <a:pt x="2" y="1384"/>
                  </a:lnTo>
                  <a:lnTo>
                    <a:pt x="2" y="1384"/>
                  </a:lnTo>
                  <a:lnTo>
                    <a:pt x="4" y="1384"/>
                  </a:lnTo>
                  <a:lnTo>
                    <a:pt x="6" y="1382"/>
                  </a:lnTo>
                  <a:lnTo>
                    <a:pt x="6" y="4"/>
                  </a:lnTo>
                  <a:lnTo>
                    <a:pt x="6" y="4"/>
                  </a:lnTo>
                  <a:lnTo>
                    <a:pt x="4" y="2"/>
                  </a:lnTo>
                  <a:lnTo>
                    <a:pt x="2" y="0"/>
                  </a:lnTo>
                  <a:lnTo>
                    <a:pt x="2" y="0"/>
                  </a:lnTo>
                  <a:lnTo>
                    <a:pt x="0" y="2"/>
                  </a:lnTo>
                  <a:lnTo>
                    <a:pt x="0" y="4"/>
                  </a:lnTo>
                  <a:lnTo>
                    <a:pt x="0" y="4"/>
                  </a:lnTo>
                  <a:close/>
                </a:path>
              </a:pathLst>
            </a:custGeom>
            <a:solidFill>
              <a:srgbClr val="FFFFFF"/>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grpSp>
          <p:nvGrpSpPr>
            <p:cNvPr id="1041" name="组合 1040"/>
            <p:cNvGrpSpPr/>
            <p:nvPr/>
          </p:nvGrpSpPr>
          <p:grpSpPr>
            <a:xfrm>
              <a:off x="6196013" y="1949450"/>
              <a:ext cx="1362075" cy="1298575"/>
              <a:chOff x="6196013" y="1949450"/>
              <a:chExt cx="1362075" cy="1298575"/>
            </a:xfrm>
          </p:grpSpPr>
          <p:sp>
            <p:nvSpPr>
              <p:cNvPr id="1042" name="Freeform 822"/>
              <p:cNvSpPr/>
              <p:nvPr/>
            </p:nvSpPr>
            <p:spPr bwMode="auto">
              <a:xfrm>
                <a:off x="6380163" y="2413000"/>
                <a:ext cx="352425" cy="708025"/>
              </a:xfrm>
              <a:custGeom>
                <a:avLst/>
                <a:gdLst/>
                <a:ahLst/>
                <a:cxnLst>
                  <a:cxn ang="0">
                    <a:pos x="26" y="0"/>
                  </a:cxn>
                  <a:cxn ang="0">
                    <a:pos x="0" y="4"/>
                  </a:cxn>
                  <a:cxn ang="0">
                    <a:pos x="196" y="446"/>
                  </a:cxn>
                  <a:cxn ang="0">
                    <a:pos x="222" y="434"/>
                  </a:cxn>
                  <a:cxn ang="0">
                    <a:pos x="26" y="0"/>
                  </a:cxn>
                </a:cxnLst>
                <a:rect l="0" t="0" r="r" b="b"/>
                <a:pathLst>
                  <a:path w="222" h="446">
                    <a:moveTo>
                      <a:pt x="26" y="0"/>
                    </a:moveTo>
                    <a:lnTo>
                      <a:pt x="0" y="4"/>
                    </a:lnTo>
                    <a:lnTo>
                      <a:pt x="196" y="446"/>
                    </a:lnTo>
                    <a:lnTo>
                      <a:pt x="222" y="434"/>
                    </a:lnTo>
                    <a:lnTo>
                      <a:pt x="26" y="0"/>
                    </a:lnTo>
                    <a:close/>
                  </a:path>
                </a:pathLst>
              </a:custGeom>
              <a:solidFill>
                <a:srgbClr val="F0426D"/>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043" name="Freeform 823"/>
              <p:cNvSpPr/>
              <p:nvPr/>
            </p:nvSpPr>
            <p:spPr bwMode="auto">
              <a:xfrm>
                <a:off x="6497638" y="2940050"/>
                <a:ext cx="117475" cy="241300"/>
              </a:xfrm>
              <a:custGeom>
                <a:avLst/>
                <a:gdLst/>
                <a:ahLst/>
                <a:cxnLst>
                  <a:cxn ang="0">
                    <a:pos x="8" y="0"/>
                  </a:cxn>
                  <a:cxn ang="0">
                    <a:pos x="0" y="42"/>
                  </a:cxn>
                  <a:cxn ang="0">
                    <a:pos x="50" y="152"/>
                  </a:cxn>
                  <a:cxn ang="0">
                    <a:pos x="74" y="140"/>
                  </a:cxn>
                  <a:cxn ang="0">
                    <a:pos x="8" y="0"/>
                  </a:cxn>
                </a:cxnLst>
                <a:rect l="0" t="0" r="r" b="b"/>
                <a:pathLst>
                  <a:path w="74" h="152">
                    <a:moveTo>
                      <a:pt x="8" y="0"/>
                    </a:moveTo>
                    <a:lnTo>
                      <a:pt x="0" y="42"/>
                    </a:lnTo>
                    <a:lnTo>
                      <a:pt x="50" y="152"/>
                    </a:lnTo>
                    <a:lnTo>
                      <a:pt x="74" y="140"/>
                    </a:lnTo>
                    <a:lnTo>
                      <a:pt x="8" y="0"/>
                    </a:lnTo>
                    <a:close/>
                  </a:path>
                </a:pathLst>
              </a:custGeom>
              <a:solidFill>
                <a:srgbClr val="A4AEB3"/>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044" name="Freeform 824"/>
              <p:cNvSpPr/>
              <p:nvPr/>
            </p:nvSpPr>
            <p:spPr bwMode="auto">
              <a:xfrm>
                <a:off x="6456363" y="3146425"/>
                <a:ext cx="47625" cy="101600"/>
              </a:xfrm>
              <a:custGeom>
                <a:avLst/>
                <a:gdLst/>
                <a:ahLst/>
                <a:cxnLst>
                  <a:cxn ang="0">
                    <a:pos x="0" y="64"/>
                  </a:cxn>
                  <a:cxn ang="0">
                    <a:pos x="30" y="48"/>
                  </a:cxn>
                  <a:cxn ang="0">
                    <a:pos x="10" y="0"/>
                  </a:cxn>
                  <a:cxn ang="0">
                    <a:pos x="0" y="64"/>
                  </a:cxn>
                </a:cxnLst>
                <a:rect l="0" t="0" r="r" b="b"/>
                <a:pathLst>
                  <a:path w="30" h="64">
                    <a:moveTo>
                      <a:pt x="0" y="64"/>
                    </a:moveTo>
                    <a:lnTo>
                      <a:pt x="30" y="48"/>
                    </a:lnTo>
                    <a:lnTo>
                      <a:pt x="10" y="0"/>
                    </a:lnTo>
                    <a:lnTo>
                      <a:pt x="0" y="64"/>
                    </a:lnTo>
                    <a:close/>
                  </a:path>
                </a:pathLst>
              </a:custGeom>
              <a:solidFill>
                <a:srgbClr val="F0426D"/>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045" name="Freeform 825"/>
              <p:cNvSpPr/>
              <p:nvPr/>
            </p:nvSpPr>
            <p:spPr bwMode="auto">
              <a:xfrm>
                <a:off x="6472238" y="3070225"/>
                <a:ext cx="69850" cy="152400"/>
              </a:xfrm>
              <a:custGeom>
                <a:avLst/>
                <a:gdLst/>
                <a:ahLst/>
                <a:cxnLst>
                  <a:cxn ang="0">
                    <a:pos x="10" y="0"/>
                  </a:cxn>
                  <a:cxn ang="0">
                    <a:pos x="0" y="48"/>
                  </a:cxn>
                  <a:cxn ang="0">
                    <a:pos x="20" y="96"/>
                  </a:cxn>
                  <a:cxn ang="0">
                    <a:pos x="44" y="82"/>
                  </a:cxn>
                  <a:cxn ang="0">
                    <a:pos x="10" y="0"/>
                  </a:cxn>
                </a:cxnLst>
                <a:rect l="0" t="0" r="r" b="b"/>
                <a:pathLst>
                  <a:path w="44" h="96">
                    <a:moveTo>
                      <a:pt x="10" y="0"/>
                    </a:moveTo>
                    <a:lnTo>
                      <a:pt x="0" y="48"/>
                    </a:lnTo>
                    <a:lnTo>
                      <a:pt x="20" y="96"/>
                    </a:lnTo>
                    <a:lnTo>
                      <a:pt x="44" y="82"/>
                    </a:lnTo>
                    <a:lnTo>
                      <a:pt x="10" y="0"/>
                    </a:lnTo>
                    <a:close/>
                  </a:path>
                </a:pathLst>
              </a:custGeom>
              <a:solidFill>
                <a:srgbClr val="A4AEB3"/>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046" name="Freeform 826"/>
              <p:cNvSpPr/>
              <p:nvPr/>
            </p:nvSpPr>
            <p:spPr bwMode="auto">
              <a:xfrm>
                <a:off x="6488113" y="3006725"/>
                <a:ext cx="88900" cy="193675"/>
              </a:xfrm>
              <a:custGeom>
                <a:avLst/>
                <a:gdLst/>
                <a:ahLst/>
                <a:cxnLst>
                  <a:cxn ang="0">
                    <a:pos x="6" y="0"/>
                  </a:cxn>
                  <a:cxn ang="0">
                    <a:pos x="0" y="40"/>
                  </a:cxn>
                  <a:cxn ang="0">
                    <a:pos x="34" y="122"/>
                  </a:cxn>
                  <a:cxn ang="0">
                    <a:pos x="56" y="110"/>
                  </a:cxn>
                  <a:cxn ang="0">
                    <a:pos x="6" y="0"/>
                  </a:cxn>
                </a:cxnLst>
                <a:rect l="0" t="0" r="r" b="b"/>
                <a:pathLst>
                  <a:path w="56" h="122">
                    <a:moveTo>
                      <a:pt x="6" y="0"/>
                    </a:moveTo>
                    <a:lnTo>
                      <a:pt x="0" y="40"/>
                    </a:lnTo>
                    <a:lnTo>
                      <a:pt x="34" y="122"/>
                    </a:lnTo>
                    <a:lnTo>
                      <a:pt x="56" y="110"/>
                    </a:lnTo>
                    <a:lnTo>
                      <a:pt x="6" y="0"/>
                    </a:lnTo>
                    <a:close/>
                  </a:path>
                </a:pathLst>
              </a:custGeom>
              <a:solidFill>
                <a:srgbClr val="F0426D"/>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047" name="Freeform 827"/>
              <p:cNvSpPr/>
              <p:nvPr/>
            </p:nvSpPr>
            <p:spPr bwMode="auto">
              <a:xfrm>
                <a:off x="6510338" y="2860675"/>
                <a:ext cx="146050" cy="301625"/>
              </a:xfrm>
              <a:custGeom>
                <a:avLst/>
                <a:gdLst/>
                <a:ahLst/>
                <a:cxnLst>
                  <a:cxn ang="0">
                    <a:pos x="8" y="0"/>
                  </a:cxn>
                  <a:cxn ang="0">
                    <a:pos x="0" y="50"/>
                  </a:cxn>
                  <a:cxn ang="0">
                    <a:pos x="66" y="190"/>
                  </a:cxn>
                  <a:cxn ang="0">
                    <a:pos x="92" y="176"/>
                  </a:cxn>
                  <a:cxn ang="0">
                    <a:pos x="8" y="0"/>
                  </a:cxn>
                </a:cxnLst>
                <a:rect l="0" t="0" r="r" b="b"/>
                <a:pathLst>
                  <a:path w="92" h="190">
                    <a:moveTo>
                      <a:pt x="8" y="0"/>
                    </a:moveTo>
                    <a:lnTo>
                      <a:pt x="0" y="50"/>
                    </a:lnTo>
                    <a:lnTo>
                      <a:pt x="66" y="190"/>
                    </a:lnTo>
                    <a:lnTo>
                      <a:pt x="92" y="176"/>
                    </a:lnTo>
                    <a:lnTo>
                      <a:pt x="8" y="0"/>
                    </a:lnTo>
                    <a:close/>
                  </a:path>
                </a:pathLst>
              </a:custGeom>
              <a:solidFill>
                <a:srgbClr val="F0426D"/>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048" name="Freeform 828"/>
              <p:cNvSpPr/>
              <p:nvPr/>
            </p:nvSpPr>
            <p:spPr bwMode="auto">
              <a:xfrm>
                <a:off x="6265863" y="2428875"/>
                <a:ext cx="174625" cy="254000"/>
              </a:xfrm>
              <a:custGeom>
                <a:avLst/>
                <a:gdLst/>
                <a:ahLst/>
                <a:cxnLst>
                  <a:cxn ang="0">
                    <a:pos x="110" y="160"/>
                  </a:cxn>
                  <a:cxn ang="0">
                    <a:pos x="34" y="0"/>
                  </a:cxn>
                  <a:cxn ang="0">
                    <a:pos x="0" y="4"/>
                  </a:cxn>
                  <a:cxn ang="0">
                    <a:pos x="42" y="94"/>
                  </a:cxn>
                  <a:cxn ang="0">
                    <a:pos x="110" y="160"/>
                  </a:cxn>
                </a:cxnLst>
                <a:rect l="0" t="0" r="r" b="b"/>
                <a:pathLst>
                  <a:path w="110" h="160">
                    <a:moveTo>
                      <a:pt x="110" y="160"/>
                    </a:moveTo>
                    <a:lnTo>
                      <a:pt x="34" y="0"/>
                    </a:lnTo>
                    <a:lnTo>
                      <a:pt x="0" y="4"/>
                    </a:lnTo>
                    <a:lnTo>
                      <a:pt x="42" y="94"/>
                    </a:lnTo>
                    <a:lnTo>
                      <a:pt x="110" y="160"/>
                    </a:lnTo>
                    <a:close/>
                  </a:path>
                </a:pathLst>
              </a:custGeom>
              <a:solidFill>
                <a:srgbClr val="F0426D"/>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049" name="Freeform 829"/>
              <p:cNvSpPr/>
              <p:nvPr/>
            </p:nvSpPr>
            <p:spPr bwMode="auto">
              <a:xfrm>
                <a:off x="6196013" y="2435225"/>
                <a:ext cx="136525" cy="142875"/>
              </a:xfrm>
              <a:custGeom>
                <a:avLst/>
                <a:gdLst/>
                <a:ahLst/>
                <a:cxnLst>
                  <a:cxn ang="0">
                    <a:pos x="86" y="90"/>
                  </a:cxn>
                  <a:cxn ang="0">
                    <a:pos x="44" y="0"/>
                  </a:cxn>
                  <a:cxn ang="0">
                    <a:pos x="0" y="6"/>
                  </a:cxn>
                  <a:cxn ang="0">
                    <a:pos x="86" y="90"/>
                  </a:cxn>
                </a:cxnLst>
                <a:rect l="0" t="0" r="r" b="b"/>
                <a:pathLst>
                  <a:path w="86" h="90">
                    <a:moveTo>
                      <a:pt x="86" y="90"/>
                    </a:moveTo>
                    <a:lnTo>
                      <a:pt x="44" y="0"/>
                    </a:lnTo>
                    <a:lnTo>
                      <a:pt x="0" y="6"/>
                    </a:lnTo>
                    <a:lnTo>
                      <a:pt x="86" y="90"/>
                    </a:lnTo>
                    <a:close/>
                  </a:path>
                </a:pathLst>
              </a:custGeom>
              <a:solidFill>
                <a:srgbClr val="A4AEB3"/>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050" name="Freeform 830"/>
              <p:cNvSpPr/>
              <p:nvPr/>
            </p:nvSpPr>
            <p:spPr bwMode="auto">
              <a:xfrm>
                <a:off x="6319838" y="2419350"/>
                <a:ext cx="371475" cy="720725"/>
              </a:xfrm>
              <a:custGeom>
                <a:avLst/>
                <a:gdLst/>
                <a:ahLst/>
                <a:cxnLst>
                  <a:cxn ang="0">
                    <a:pos x="38" y="0"/>
                  </a:cxn>
                  <a:cxn ang="0">
                    <a:pos x="0" y="6"/>
                  </a:cxn>
                  <a:cxn ang="0">
                    <a:pos x="76" y="166"/>
                  </a:cxn>
                  <a:cxn ang="0">
                    <a:pos x="138" y="226"/>
                  </a:cxn>
                  <a:cxn ang="0">
                    <a:pos x="128" y="278"/>
                  </a:cxn>
                  <a:cxn ang="0">
                    <a:pos x="212" y="454"/>
                  </a:cxn>
                  <a:cxn ang="0">
                    <a:pos x="234" y="442"/>
                  </a:cxn>
                  <a:cxn ang="0">
                    <a:pos x="38" y="0"/>
                  </a:cxn>
                </a:cxnLst>
                <a:rect l="0" t="0" r="r" b="b"/>
                <a:pathLst>
                  <a:path w="234" h="454">
                    <a:moveTo>
                      <a:pt x="38" y="0"/>
                    </a:moveTo>
                    <a:lnTo>
                      <a:pt x="0" y="6"/>
                    </a:lnTo>
                    <a:lnTo>
                      <a:pt x="76" y="166"/>
                    </a:lnTo>
                    <a:lnTo>
                      <a:pt x="138" y="226"/>
                    </a:lnTo>
                    <a:lnTo>
                      <a:pt x="128" y="278"/>
                    </a:lnTo>
                    <a:lnTo>
                      <a:pt x="212" y="454"/>
                    </a:lnTo>
                    <a:lnTo>
                      <a:pt x="234" y="442"/>
                    </a:lnTo>
                    <a:lnTo>
                      <a:pt x="38" y="0"/>
                    </a:lnTo>
                    <a:close/>
                  </a:path>
                </a:pathLst>
              </a:custGeom>
              <a:solidFill>
                <a:srgbClr val="A4AEB3"/>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051" name="Freeform 831"/>
              <p:cNvSpPr/>
              <p:nvPr/>
            </p:nvSpPr>
            <p:spPr bwMode="auto">
              <a:xfrm>
                <a:off x="6421438" y="2406650"/>
                <a:ext cx="349250" cy="695325"/>
              </a:xfrm>
              <a:custGeom>
                <a:avLst/>
                <a:gdLst/>
                <a:ahLst/>
                <a:cxnLst>
                  <a:cxn ang="0">
                    <a:pos x="30" y="0"/>
                  </a:cxn>
                  <a:cxn ang="0">
                    <a:pos x="0" y="4"/>
                  </a:cxn>
                  <a:cxn ang="0">
                    <a:pos x="196" y="438"/>
                  </a:cxn>
                  <a:cxn ang="0">
                    <a:pos x="220" y="424"/>
                  </a:cxn>
                  <a:cxn ang="0">
                    <a:pos x="30" y="0"/>
                  </a:cxn>
                </a:cxnLst>
                <a:rect l="0" t="0" r="r" b="b"/>
                <a:pathLst>
                  <a:path w="220" h="438">
                    <a:moveTo>
                      <a:pt x="30" y="0"/>
                    </a:moveTo>
                    <a:lnTo>
                      <a:pt x="0" y="4"/>
                    </a:lnTo>
                    <a:lnTo>
                      <a:pt x="196" y="438"/>
                    </a:lnTo>
                    <a:lnTo>
                      <a:pt x="220" y="424"/>
                    </a:lnTo>
                    <a:lnTo>
                      <a:pt x="30" y="0"/>
                    </a:lnTo>
                    <a:close/>
                  </a:path>
                </a:pathLst>
              </a:custGeom>
              <a:solidFill>
                <a:srgbClr val="A4AEB3"/>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052" name="Freeform 832"/>
              <p:cNvSpPr/>
              <p:nvPr/>
            </p:nvSpPr>
            <p:spPr bwMode="auto">
              <a:xfrm>
                <a:off x="6469063" y="2400300"/>
                <a:ext cx="342900" cy="679450"/>
              </a:xfrm>
              <a:custGeom>
                <a:avLst/>
                <a:gdLst/>
                <a:ahLst/>
                <a:cxnLst>
                  <a:cxn ang="0">
                    <a:pos x="32" y="0"/>
                  </a:cxn>
                  <a:cxn ang="0">
                    <a:pos x="0" y="4"/>
                  </a:cxn>
                  <a:cxn ang="0">
                    <a:pos x="190" y="428"/>
                  </a:cxn>
                  <a:cxn ang="0">
                    <a:pos x="216" y="416"/>
                  </a:cxn>
                  <a:cxn ang="0">
                    <a:pos x="32" y="0"/>
                  </a:cxn>
                </a:cxnLst>
                <a:rect l="0" t="0" r="r" b="b"/>
                <a:pathLst>
                  <a:path w="216" h="428">
                    <a:moveTo>
                      <a:pt x="32" y="0"/>
                    </a:moveTo>
                    <a:lnTo>
                      <a:pt x="0" y="4"/>
                    </a:lnTo>
                    <a:lnTo>
                      <a:pt x="190" y="428"/>
                    </a:lnTo>
                    <a:lnTo>
                      <a:pt x="216" y="416"/>
                    </a:lnTo>
                    <a:lnTo>
                      <a:pt x="32" y="0"/>
                    </a:lnTo>
                    <a:close/>
                  </a:path>
                </a:pathLst>
              </a:custGeom>
              <a:solidFill>
                <a:srgbClr val="F0426D"/>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053" name="Freeform 833"/>
              <p:cNvSpPr/>
              <p:nvPr/>
            </p:nvSpPr>
            <p:spPr bwMode="auto">
              <a:xfrm>
                <a:off x="6519863" y="2390775"/>
                <a:ext cx="327025" cy="669925"/>
              </a:xfrm>
              <a:custGeom>
                <a:avLst/>
                <a:gdLst/>
                <a:ahLst/>
                <a:cxnLst>
                  <a:cxn ang="0">
                    <a:pos x="36" y="0"/>
                  </a:cxn>
                  <a:cxn ang="0">
                    <a:pos x="0" y="6"/>
                  </a:cxn>
                  <a:cxn ang="0">
                    <a:pos x="184" y="422"/>
                  </a:cxn>
                  <a:cxn ang="0">
                    <a:pos x="206" y="408"/>
                  </a:cxn>
                  <a:cxn ang="0">
                    <a:pos x="36" y="0"/>
                  </a:cxn>
                </a:cxnLst>
                <a:rect l="0" t="0" r="r" b="b"/>
                <a:pathLst>
                  <a:path w="206" h="422">
                    <a:moveTo>
                      <a:pt x="36" y="0"/>
                    </a:moveTo>
                    <a:lnTo>
                      <a:pt x="0" y="6"/>
                    </a:lnTo>
                    <a:lnTo>
                      <a:pt x="184" y="422"/>
                    </a:lnTo>
                    <a:lnTo>
                      <a:pt x="206" y="408"/>
                    </a:lnTo>
                    <a:lnTo>
                      <a:pt x="36" y="0"/>
                    </a:lnTo>
                    <a:close/>
                  </a:path>
                </a:pathLst>
              </a:custGeom>
              <a:solidFill>
                <a:srgbClr val="A4AEB3"/>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054" name="Freeform 834"/>
              <p:cNvSpPr/>
              <p:nvPr/>
            </p:nvSpPr>
            <p:spPr bwMode="auto">
              <a:xfrm>
                <a:off x="6577013" y="2384425"/>
                <a:ext cx="317500" cy="654050"/>
              </a:xfrm>
              <a:custGeom>
                <a:avLst/>
                <a:gdLst/>
                <a:ahLst/>
                <a:cxnLst>
                  <a:cxn ang="0">
                    <a:pos x="28" y="0"/>
                  </a:cxn>
                  <a:cxn ang="0">
                    <a:pos x="0" y="4"/>
                  </a:cxn>
                  <a:cxn ang="0">
                    <a:pos x="170" y="412"/>
                  </a:cxn>
                  <a:cxn ang="0">
                    <a:pos x="190" y="402"/>
                  </a:cxn>
                  <a:cxn ang="0">
                    <a:pos x="200" y="408"/>
                  </a:cxn>
                  <a:cxn ang="0">
                    <a:pos x="28" y="0"/>
                  </a:cxn>
                </a:cxnLst>
                <a:rect l="0" t="0" r="r" b="b"/>
                <a:pathLst>
                  <a:path w="200" h="412">
                    <a:moveTo>
                      <a:pt x="28" y="0"/>
                    </a:moveTo>
                    <a:lnTo>
                      <a:pt x="0" y="4"/>
                    </a:lnTo>
                    <a:lnTo>
                      <a:pt x="170" y="412"/>
                    </a:lnTo>
                    <a:lnTo>
                      <a:pt x="190" y="402"/>
                    </a:lnTo>
                    <a:lnTo>
                      <a:pt x="200" y="408"/>
                    </a:lnTo>
                    <a:lnTo>
                      <a:pt x="28" y="0"/>
                    </a:lnTo>
                    <a:close/>
                  </a:path>
                </a:pathLst>
              </a:custGeom>
              <a:solidFill>
                <a:srgbClr val="F0426D"/>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055" name="Freeform 835"/>
              <p:cNvSpPr/>
              <p:nvPr/>
            </p:nvSpPr>
            <p:spPr bwMode="auto">
              <a:xfrm>
                <a:off x="6621463" y="1949450"/>
                <a:ext cx="936625" cy="768350"/>
              </a:xfrm>
              <a:custGeom>
                <a:avLst/>
                <a:gdLst/>
                <a:ahLst/>
                <a:cxnLst>
                  <a:cxn ang="0">
                    <a:pos x="590" y="314"/>
                  </a:cxn>
                  <a:cxn ang="0">
                    <a:pos x="294" y="270"/>
                  </a:cxn>
                  <a:cxn ang="0">
                    <a:pos x="162" y="0"/>
                  </a:cxn>
                  <a:cxn ang="0">
                    <a:pos x="30" y="270"/>
                  </a:cxn>
                  <a:cxn ang="0">
                    <a:pos x="0" y="274"/>
                  </a:cxn>
                  <a:cxn ang="0">
                    <a:pos x="62" y="420"/>
                  </a:cxn>
                  <a:cxn ang="0">
                    <a:pos x="414" y="484"/>
                  </a:cxn>
                  <a:cxn ang="0">
                    <a:pos x="590" y="314"/>
                  </a:cxn>
                </a:cxnLst>
                <a:rect l="0" t="0" r="r" b="b"/>
                <a:pathLst>
                  <a:path w="590" h="484">
                    <a:moveTo>
                      <a:pt x="590" y="314"/>
                    </a:moveTo>
                    <a:lnTo>
                      <a:pt x="294" y="270"/>
                    </a:lnTo>
                    <a:lnTo>
                      <a:pt x="162" y="0"/>
                    </a:lnTo>
                    <a:lnTo>
                      <a:pt x="30" y="270"/>
                    </a:lnTo>
                    <a:lnTo>
                      <a:pt x="0" y="274"/>
                    </a:lnTo>
                    <a:lnTo>
                      <a:pt x="62" y="420"/>
                    </a:lnTo>
                    <a:lnTo>
                      <a:pt x="414" y="484"/>
                    </a:lnTo>
                    <a:lnTo>
                      <a:pt x="590" y="314"/>
                    </a:lnTo>
                    <a:close/>
                  </a:path>
                </a:pathLst>
              </a:custGeom>
              <a:solidFill>
                <a:srgbClr val="F0CD6D"/>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056" name="Freeform 836"/>
              <p:cNvSpPr/>
              <p:nvPr/>
            </p:nvSpPr>
            <p:spPr bwMode="auto">
              <a:xfrm>
                <a:off x="6719888" y="2616200"/>
                <a:ext cx="577850" cy="631825"/>
              </a:xfrm>
              <a:custGeom>
                <a:avLst/>
                <a:gdLst/>
                <a:ahLst/>
                <a:cxnLst>
                  <a:cxn ang="0">
                    <a:pos x="352" y="64"/>
                  </a:cxn>
                  <a:cxn ang="0">
                    <a:pos x="0" y="0"/>
                  </a:cxn>
                  <a:cxn ang="0">
                    <a:pos x="110" y="262"/>
                  </a:cxn>
                  <a:cxn ang="0">
                    <a:pos x="364" y="398"/>
                  </a:cxn>
                  <a:cxn ang="0">
                    <a:pos x="312" y="102"/>
                  </a:cxn>
                  <a:cxn ang="0">
                    <a:pos x="352" y="64"/>
                  </a:cxn>
                </a:cxnLst>
                <a:rect l="0" t="0" r="r" b="b"/>
                <a:pathLst>
                  <a:path w="364" h="398">
                    <a:moveTo>
                      <a:pt x="352" y="64"/>
                    </a:moveTo>
                    <a:lnTo>
                      <a:pt x="0" y="0"/>
                    </a:lnTo>
                    <a:lnTo>
                      <a:pt x="110" y="262"/>
                    </a:lnTo>
                    <a:lnTo>
                      <a:pt x="364" y="398"/>
                    </a:lnTo>
                    <a:lnTo>
                      <a:pt x="312" y="102"/>
                    </a:lnTo>
                    <a:lnTo>
                      <a:pt x="352" y="64"/>
                    </a:lnTo>
                    <a:close/>
                  </a:path>
                </a:pathLst>
              </a:custGeom>
              <a:solidFill>
                <a:srgbClr val="B338AC"/>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057" name="Freeform 1123"/>
              <p:cNvSpPr/>
              <p:nvPr/>
            </p:nvSpPr>
            <p:spPr bwMode="auto">
              <a:xfrm>
                <a:off x="6875463" y="2044700"/>
                <a:ext cx="31750" cy="28575"/>
              </a:xfrm>
              <a:custGeom>
                <a:avLst/>
                <a:gdLst/>
                <a:ahLst/>
                <a:cxnLst>
                  <a:cxn ang="0">
                    <a:pos x="20" y="10"/>
                  </a:cxn>
                  <a:cxn ang="0">
                    <a:pos x="20" y="10"/>
                  </a:cxn>
                  <a:cxn ang="0">
                    <a:pos x="18" y="12"/>
                  </a:cxn>
                  <a:cxn ang="0">
                    <a:pos x="16" y="16"/>
                  </a:cxn>
                  <a:cxn ang="0">
                    <a:pos x="14" y="18"/>
                  </a:cxn>
                  <a:cxn ang="0">
                    <a:pos x="10" y="18"/>
                  </a:cxn>
                  <a:cxn ang="0">
                    <a:pos x="10" y="18"/>
                  </a:cxn>
                  <a:cxn ang="0">
                    <a:pos x="6" y="18"/>
                  </a:cxn>
                  <a:cxn ang="0">
                    <a:pos x="4" y="16"/>
                  </a:cxn>
                  <a:cxn ang="0">
                    <a:pos x="2" y="12"/>
                  </a:cxn>
                  <a:cxn ang="0">
                    <a:pos x="0" y="10"/>
                  </a:cxn>
                  <a:cxn ang="0">
                    <a:pos x="0" y="10"/>
                  </a:cxn>
                  <a:cxn ang="0">
                    <a:pos x="2" y="6"/>
                  </a:cxn>
                  <a:cxn ang="0">
                    <a:pos x="4" y="2"/>
                  </a:cxn>
                  <a:cxn ang="0">
                    <a:pos x="6" y="0"/>
                  </a:cxn>
                  <a:cxn ang="0">
                    <a:pos x="10" y="0"/>
                  </a:cxn>
                  <a:cxn ang="0">
                    <a:pos x="10" y="0"/>
                  </a:cxn>
                  <a:cxn ang="0">
                    <a:pos x="14" y="0"/>
                  </a:cxn>
                  <a:cxn ang="0">
                    <a:pos x="16" y="2"/>
                  </a:cxn>
                  <a:cxn ang="0">
                    <a:pos x="18" y="6"/>
                  </a:cxn>
                  <a:cxn ang="0">
                    <a:pos x="20" y="10"/>
                  </a:cxn>
                  <a:cxn ang="0">
                    <a:pos x="20" y="10"/>
                  </a:cxn>
                </a:cxnLst>
                <a:rect l="0" t="0" r="r" b="b"/>
                <a:pathLst>
                  <a:path w="20" h="18">
                    <a:moveTo>
                      <a:pt x="20" y="10"/>
                    </a:moveTo>
                    <a:lnTo>
                      <a:pt x="20" y="10"/>
                    </a:lnTo>
                    <a:lnTo>
                      <a:pt x="18" y="12"/>
                    </a:lnTo>
                    <a:lnTo>
                      <a:pt x="16" y="16"/>
                    </a:lnTo>
                    <a:lnTo>
                      <a:pt x="14" y="18"/>
                    </a:lnTo>
                    <a:lnTo>
                      <a:pt x="10" y="18"/>
                    </a:lnTo>
                    <a:lnTo>
                      <a:pt x="10" y="18"/>
                    </a:lnTo>
                    <a:lnTo>
                      <a:pt x="6" y="18"/>
                    </a:lnTo>
                    <a:lnTo>
                      <a:pt x="4" y="16"/>
                    </a:lnTo>
                    <a:lnTo>
                      <a:pt x="2" y="12"/>
                    </a:lnTo>
                    <a:lnTo>
                      <a:pt x="0" y="10"/>
                    </a:lnTo>
                    <a:lnTo>
                      <a:pt x="0" y="10"/>
                    </a:lnTo>
                    <a:lnTo>
                      <a:pt x="2" y="6"/>
                    </a:lnTo>
                    <a:lnTo>
                      <a:pt x="4" y="2"/>
                    </a:lnTo>
                    <a:lnTo>
                      <a:pt x="6" y="0"/>
                    </a:lnTo>
                    <a:lnTo>
                      <a:pt x="10" y="0"/>
                    </a:lnTo>
                    <a:lnTo>
                      <a:pt x="10" y="0"/>
                    </a:lnTo>
                    <a:lnTo>
                      <a:pt x="14" y="0"/>
                    </a:lnTo>
                    <a:lnTo>
                      <a:pt x="16" y="2"/>
                    </a:lnTo>
                    <a:lnTo>
                      <a:pt x="18" y="6"/>
                    </a:lnTo>
                    <a:lnTo>
                      <a:pt x="20" y="10"/>
                    </a:lnTo>
                    <a:lnTo>
                      <a:pt x="20" y="10"/>
                    </a:lnTo>
                    <a:close/>
                  </a:path>
                </a:pathLst>
              </a:custGeom>
              <a:solidFill>
                <a:srgbClr val="536F6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058" name="Freeform 1124"/>
              <p:cNvSpPr/>
              <p:nvPr/>
            </p:nvSpPr>
            <p:spPr bwMode="auto">
              <a:xfrm>
                <a:off x="6792913" y="2146300"/>
                <a:ext cx="31750" cy="28575"/>
              </a:xfrm>
              <a:custGeom>
                <a:avLst/>
                <a:gdLst/>
                <a:ahLst/>
                <a:cxnLst>
                  <a:cxn ang="0">
                    <a:pos x="20" y="8"/>
                  </a:cxn>
                  <a:cxn ang="0">
                    <a:pos x="20" y="8"/>
                  </a:cxn>
                  <a:cxn ang="0">
                    <a:pos x="18" y="12"/>
                  </a:cxn>
                  <a:cxn ang="0">
                    <a:pos x="16" y="16"/>
                  </a:cxn>
                  <a:cxn ang="0">
                    <a:pos x="14" y="18"/>
                  </a:cxn>
                  <a:cxn ang="0">
                    <a:pos x="10" y="18"/>
                  </a:cxn>
                  <a:cxn ang="0">
                    <a:pos x="10" y="18"/>
                  </a:cxn>
                  <a:cxn ang="0">
                    <a:pos x="6" y="18"/>
                  </a:cxn>
                  <a:cxn ang="0">
                    <a:pos x="4" y="16"/>
                  </a:cxn>
                  <a:cxn ang="0">
                    <a:pos x="2" y="12"/>
                  </a:cxn>
                  <a:cxn ang="0">
                    <a:pos x="0" y="8"/>
                  </a:cxn>
                  <a:cxn ang="0">
                    <a:pos x="0" y="8"/>
                  </a:cxn>
                  <a:cxn ang="0">
                    <a:pos x="2" y="4"/>
                  </a:cxn>
                  <a:cxn ang="0">
                    <a:pos x="4" y="2"/>
                  </a:cxn>
                  <a:cxn ang="0">
                    <a:pos x="6" y="0"/>
                  </a:cxn>
                  <a:cxn ang="0">
                    <a:pos x="10" y="0"/>
                  </a:cxn>
                  <a:cxn ang="0">
                    <a:pos x="10" y="0"/>
                  </a:cxn>
                  <a:cxn ang="0">
                    <a:pos x="14" y="0"/>
                  </a:cxn>
                  <a:cxn ang="0">
                    <a:pos x="16" y="2"/>
                  </a:cxn>
                  <a:cxn ang="0">
                    <a:pos x="18" y="4"/>
                  </a:cxn>
                  <a:cxn ang="0">
                    <a:pos x="20" y="8"/>
                  </a:cxn>
                  <a:cxn ang="0">
                    <a:pos x="20" y="8"/>
                  </a:cxn>
                </a:cxnLst>
                <a:rect l="0" t="0" r="r" b="b"/>
                <a:pathLst>
                  <a:path w="20" h="18">
                    <a:moveTo>
                      <a:pt x="20" y="8"/>
                    </a:moveTo>
                    <a:lnTo>
                      <a:pt x="20" y="8"/>
                    </a:lnTo>
                    <a:lnTo>
                      <a:pt x="18" y="12"/>
                    </a:lnTo>
                    <a:lnTo>
                      <a:pt x="16" y="16"/>
                    </a:lnTo>
                    <a:lnTo>
                      <a:pt x="14" y="18"/>
                    </a:lnTo>
                    <a:lnTo>
                      <a:pt x="10" y="18"/>
                    </a:lnTo>
                    <a:lnTo>
                      <a:pt x="10" y="18"/>
                    </a:lnTo>
                    <a:lnTo>
                      <a:pt x="6" y="18"/>
                    </a:lnTo>
                    <a:lnTo>
                      <a:pt x="4" y="16"/>
                    </a:lnTo>
                    <a:lnTo>
                      <a:pt x="2" y="12"/>
                    </a:lnTo>
                    <a:lnTo>
                      <a:pt x="0" y="8"/>
                    </a:lnTo>
                    <a:lnTo>
                      <a:pt x="0" y="8"/>
                    </a:lnTo>
                    <a:lnTo>
                      <a:pt x="2" y="4"/>
                    </a:lnTo>
                    <a:lnTo>
                      <a:pt x="4" y="2"/>
                    </a:lnTo>
                    <a:lnTo>
                      <a:pt x="6" y="0"/>
                    </a:lnTo>
                    <a:lnTo>
                      <a:pt x="10" y="0"/>
                    </a:lnTo>
                    <a:lnTo>
                      <a:pt x="10" y="0"/>
                    </a:lnTo>
                    <a:lnTo>
                      <a:pt x="14" y="0"/>
                    </a:lnTo>
                    <a:lnTo>
                      <a:pt x="16" y="2"/>
                    </a:lnTo>
                    <a:lnTo>
                      <a:pt x="18" y="4"/>
                    </a:lnTo>
                    <a:lnTo>
                      <a:pt x="20" y="8"/>
                    </a:lnTo>
                    <a:lnTo>
                      <a:pt x="20" y="8"/>
                    </a:lnTo>
                    <a:close/>
                  </a:path>
                </a:pathLst>
              </a:custGeom>
              <a:solidFill>
                <a:srgbClr val="536F6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059" name="Freeform 1125"/>
              <p:cNvSpPr/>
              <p:nvPr/>
            </p:nvSpPr>
            <p:spPr bwMode="auto">
              <a:xfrm>
                <a:off x="6859588" y="2222500"/>
                <a:ext cx="28575" cy="28575"/>
              </a:xfrm>
              <a:custGeom>
                <a:avLst/>
                <a:gdLst/>
                <a:ahLst/>
                <a:cxnLst>
                  <a:cxn ang="0">
                    <a:pos x="18" y="10"/>
                  </a:cxn>
                  <a:cxn ang="0">
                    <a:pos x="18" y="10"/>
                  </a:cxn>
                  <a:cxn ang="0">
                    <a:pos x="18" y="12"/>
                  </a:cxn>
                  <a:cxn ang="0">
                    <a:pos x="16" y="16"/>
                  </a:cxn>
                  <a:cxn ang="0">
                    <a:pos x="12" y="18"/>
                  </a:cxn>
                  <a:cxn ang="0">
                    <a:pos x="8" y="18"/>
                  </a:cxn>
                  <a:cxn ang="0">
                    <a:pos x="8" y="18"/>
                  </a:cxn>
                  <a:cxn ang="0">
                    <a:pos x="6" y="18"/>
                  </a:cxn>
                  <a:cxn ang="0">
                    <a:pos x="2" y="16"/>
                  </a:cxn>
                  <a:cxn ang="0">
                    <a:pos x="0" y="12"/>
                  </a:cxn>
                  <a:cxn ang="0">
                    <a:pos x="0" y="10"/>
                  </a:cxn>
                  <a:cxn ang="0">
                    <a:pos x="0" y="10"/>
                  </a:cxn>
                  <a:cxn ang="0">
                    <a:pos x="0" y="6"/>
                  </a:cxn>
                  <a:cxn ang="0">
                    <a:pos x="2" y="2"/>
                  </a:cxn>
                  <a:cxn ang="0">
                    <a:pos x="6" y="0"/>
                  </a:cxn>
                  <a:cxn ang="0">
                    <a:pos x="8" y="0"/>
                  </a:cxn>
                  <a:cxn ang="0">
                    <a:pos x="8" y="0"/>
                  </a:cxn>
                  <a:cxn ang="0">
                    <a:pos x="12" y="0"/>
                  </a:cxn>
                  <a:cxn ang="0">
                    <a:pos x="16" y="2"/>
                  </a:cxn>
                  <a:cxn ang="0">
                    <a:pos x="18" y="6"/>
                  </a:cxn>
                  <a:cxn ang="0">
                    <a:pos x="18" y="10"/>
                  </a:cxn>
                  <a:cxn ang="0">
                    <a:pos x="18" y="10"/>
                  </a:cxn>
                </a:cxnLst>
                <a:rect l="0" t="0" r="r" b="b"/>
                <a:pathLst>
                  <a:path w="18" h="18">
                    <a:moveTo>
                      <a:pt x="18" y="10"/>
                    </a:moveTo>
                    <a:lnTo>
                      <a:pt x="18" y="10"/>
                    </a:lnTo>
                    <a:lnTo>
                      <a:pt x="18" y="12"/>
                    </a:lnTo>
                    <a:lnTo>
                      <a:pt x="16" y="16"/>
                    </a:lnTo>
                    <a:lnTo>
                      <a:pt x="12" y="18"/>
                    </a:lnTo>
                    <a:lnTo>
                      <a:pt x="8" y="18"/>
                    </a:lnTo>
                    <a:lnTo>
                      <a:pt x="8" y="18"/>
                    </a:lnTo>
                    <a:lnTo>
                      <a:pt x="6" y="18"/>
                    </a:lnTo>
                    <a:lnTo>
                      <a:pt x="2" y="16"/>
                    </a:lnTo>
                    <a:lnTo>
                      <a:pt x="0" y="12"/>
                    </a:lnTo>
                    <a:lnTo>
                      <a:pt x="0" y="10"/>
                    </a:lnTo>
                    <a:lnTo>
                      <a:pt x="0" y="10"/>
                    </a:lnTo>
                    <a:lnTo>
                      <a:pt x="0" y="6"/>
                    </a:lnTo>
                    <a:lnTo>
                      <a:pt x="2" y="2"/>
                    </a:lnTo>
                    <a:lnTo>
                      <a:pt x="6" y="0"/>
                    </a:lnTo>
                    <a:lnTo>
                      <a:pt x="8" y="0"/>
                    </a:lnTo>
                    <a:lnTo>
                      <a:pt x="8" y="0"/>
                    </a:lnTo>
                    <a:lnTo>
                      <a:pt x="12" y="0"/>
                    </a:lnTo>
                    <a:lnTo>
                      <a:pt x="16" y="2"/>
                    </a:lnTo>
                    <a:lnTo>
                      <a:pt x="18" y="6"/>
                    </a:lnTo>
                    <a:lnTo>
                      <a:pt x="18" y="10"/>
                    </a:lnTo>
                    <a:lnTo>
                      <a:pt x="18" y="10"/>
                    </a:lnTo>
                    <a:close/>
                  </a:path>
                </a:pathLst>
              </a:custGeom>
              <a:solidFill>
                <a:srgbClr val="536F6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060" name="Freeform 1126"/>
              <p:cNvSpPr/>
              <p:nvPr/>
            </p:nvSpPr>
            <p:spPr bwMode="auto">
              <a:xfrm>
                <a:off x="6970713" y="2251075"/>
                <a:ext cx="31750" cy="31750"/>
              </a:xfrm>
              <a:custGeom>
                <a:avLst/>
                <a:gdLst/>
                <a:ahLst/>
                <a:cxnLst>
                  <a:cxn ang="0">
                    <a:pos x="20" y="10"/>
                  </a:cxn>
                  <a:cxn ang="0">
                    <a:pos x="20" y="10"/>
                  </a:cxn>
                  <a:cxn ang="0">
                    <a:pos x="18" y="14"/>
                  </a:cxn>
                  <a:cxn ang="0">
                    <a:pos x="16" y="16"/>
                  </a:cxn>
                  <a:cxn ang="0">
                    <a:pos x="14" y="18"/>
                  </a:cxn>
                  <a:cxn ang="0">
                    <a:pos x="10" y="20"/>
                  </a:cxn>
                  <a:cxn ang="0">
                    <a:pos x="10" y="20"/>
                  </a:cxn>
                  <a:cxn ang="0">
                    <a:pos x="6" y="18"/>
                  </a:cxn>
                  <a:cxn ang="0">
                    <a:pos x="4" y="16"/>
                  </a:cxn>
                  <a:cxn ang="0">
                    <a:pos x="2" y="14"/>
                  </a:cxn>
                  <a:cxn ang="0">
                    <a:pos x="0" y="10"/>
                  </a:cxn>
                  <a:cxn ang="0">
                    <a:pos x="0" y="10"/>
                  </a:cxn>
                  <a:cxn ang="0">
                    <a:pos x="2" y="6"/>
                  </a:cxn>
                  <a:cxn ang="0">
                    <a:pos x="4" y="4"/>
                  </a:cxn>
                  <a:cxn ang="0">
                    <a:pos x="6" y="2"/>
                  </a:cxn>
                  <a:cxn ang="0">
                    <a:pos x="10" y="0"/>
                  </a:cxn>
                  <a:cxn ang="0">
                    <a:pos x="10" y="0"/>
                  </a:cxn>
                  <a:cxn ang="0">
                    <a:pos x="14" y="2"/>
                  </a:cxn>
                  <a:cxn ang="0">
                    <a:pos x="16" y="4"/>
                  </a:cxn>
                  <a:cxn ang="0">
                    <a:pos x="18" y="6"/>
                  </a:cxn>
                  <a:cxn ang="0">
                    <a:pos x="20" y="10"/>
                  </a:cxn>
                  <a:cxn ang="0">
                    <a:pos x="20" y="10"/>
                  </a:cxn>
                </a:cxnLst>
                <a:rect l="0" t="0" r="r" b="b"/>
                <a:pathLst>
                  <a:path w="20" h="20">
                    <a:moveTo>
                      <a:pt x="20" y="10"/>
                    </a:moveTo>
                    <a:lnTo>
                      <a:pt x="20" y="10"/>
                    </a:lnTo>
                    <a:lnTo>
                      <a:pt x="18" y="14"/>
                    </a:lnTo>
                    <a:lnTo>
                      <a:pt x="16" y="16"/>
                    </a:lnTo>
                    <a:lnTo>
                      <a:pt x="14" y="18"/>
                    </a:lnTo>
                    <a:lnTo>
                      <a:pt x="10" y="20"/>
                    </a:lnTo>
                    <a:lnTo>
                      <a:pt x="10" y="20"/>
                    </a:lnTo>
                    <a:lnTo>
                      <a:pt x="6" y="18"/>
                    </a:lnTo>
                    <a:lnTo>
                      <a:pt x="4" y="16"/>
                    </a:lnTo>
                    <a:lnTo>
                      <a:pt x="2" y="14"/>
                    </a:lnTo>
                    <a:lnTo>
                      <a:pt x="0" y="10"/>
                    </a:lnTo>
                    <a:lnTo>
                      <a:pt x="0" y="10"/>
                    </a:lnTo>
                    <a:lnTo>
                      <a:pt x="2" y="6"/>
                    </a:lnTo>
                    <a:lnTo>
                      <a:pt x="4" y="4"/>
                    </a:lnTo>
                    <a:lnTo>
                      <a:pt x="6" y="2"/>
                    </a:lnTo>
                    <a:lnTo>
                      <a:pt x="10" y="0"/>
                    </a:lnTo>
                    <a:lnTo>
                      <a:pt x="10" y="0"/>
                    </a:lnTo>
                    <a:lnTo>
                      <a:pt x="14" y="2"/>
                    </a:lnTo>
                    <a:lnTo>
                      <a:pt x="16" y="4"/>
                    </a:lnTo>
                    <a:lnTo>
                      <a:pt x="18" y="6"/>
                    </a:lnTo>
                    <a:lnTo>
                      <a:pt x="20" y="10"/>
                    </a:lnTo>
                    <a:lnTo>
                      <a:pt x="20" y="10"/>
                    </a:lnTo>
                    <a:close/>
                  </a:path>
                </a:pathLst>
              </a:custGeom>
              <a:solidFill>
                <a:srgbClr val="536F6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061" name="Freeform 1127"/>
              <p:cNvSpPr/>
              <p:nvPr/>
            </p:nvSpPr>
            <p:spPr bwMode="auto">
              <a:xfrm>
                <a:off x="6913563" y="2359025"/>
                <a:ext cx="28575" cy="28575"/>
              </a:xfrm>
              <a:custGeom>
                <a:avLst/>
                <a:gdLst/>
                <a:ahLst/>
                <a:cxnLst>
                  <a:cxn ang="0">
                    <a:pos x="18" y="10"/>
                  </a:cxn>
                  <a:cxn ang="0">
                    <a:pos x="18" y="10"/>
                  </a:cxn>
                  <a:cxn ang="0">
                    <a:pos x="18" y="12"/>
                  </a:cxn>
                  <a:cxn ang="0">
                    <a:pos x="16" y="16"/>
                  </a:cxn>
                  <a:cxn ang="0">
                    <a:pos x="12" y="18"/>
                  </a:cxn>
                  <a:cxn ang="0">
                    <a:pos x="8" y="18"/>
                  </a:cxn>
                  <a:cxn ang="0">
                    <a:pos x="8" y="18"/>
                  </a:cxn>
                  <a:cxn ang="0">
                    <a:pos x="4" y="18"/>
                  </a:cxn>
                  <a:cxn ang="0">
                    <a:pos x="2" y="16"/>
                  </a:cxn>
                  <a:cxn ang="0">
                    <a:pos x="0" y="12"/>
                  </a:cxn>
                  <a:cxn ang="0">
                    <a:pos x="0" y="10"/>
                  </a:cxn>
                  <a:cxn ang="0">
                    <a:pos x="0" y="10"/>
                  </a:cxn>
                  <a:cxn ang="0">
                    <a:pos x="0" y="6"/>
                  </a:cxn>
                  <a:cxn ang="0">
                    <a:pos x="2" y="2"/>
                  </a:cxn>
                  <a:cxn ang="0">
                    <a:pos x="4" y="0"/>
                  </a:cxn>
                  <a:cxn ang="0">
                    <a:pos x="8" y="0"/>
                  </a:cxn>
                  <a:cxn ang="0">
                    <a:pos x="8" y="0"/>
                  </a:cxn>
                  <a:cxn ang="0">
                    <a:pos x="12" y="0"/>
                  </a:cxn>
                  <a:cxn ang="0">
                    <a:pos x="16" y="2"/>
                  </a:cxn>
                  <a:cxn ang="0">
                    <a:pos x="18" y="6"/>
                  </a:cxn>
                  <a:cxn ang="0">
                    <a:pos x="18" y="10"/>
                  </a:cxn>
                  <a:cxn ang="0">
                    <a:pos x="18" y="10"/>
                  </a:cxn>
                </a:cxnLst>
                <a:rect l="0" t="0" r="r" b="b"/>
                <a:pathLst>
                  <a:path w="18" h="18">
                    <a:moveTo>
                      <a:pt x="18" y="10"/>
                    </a:moveTo>
                    <a:lnTo>
                      <a:pt x="18" y="10"/>
                    </a:lnTo>
                    <a:lnTo>
                      <a:pt x="18" y="12"/>
                    </a:lnTo>
                    <a:lnTo>
                      <a:pt x="16" y="16"/>
                    </a:lnTo>
                    <a:lnTo>
                      <a:pt x="12" y="18"/>
                    </a:lnTo>
                    <a:lnTo>
                      <a:pt x="8" y="18"/>
                    </a:lnTo>
                    <a:lnTo>
                      <a:pt x="8" y="18"/>
                    </a:lnTo>
                    <a:lnTo>
                      <a:pt x="4" y="18"/>
                    </a:lnTo>
                    <a:lnTo>
                      <a:pt x="2" y="16"/>
                    </a:lnTo>
                    <a:lnTo>
                      <a:pt x="0" y="12"/>
                    </a:lnTo>
                    <a:lnTo>
                      <a:pt x="0" y="10"/>
                    </a:lnTo>
                    <a:lnTo>
                      <a:pt x="0" y="10"/>
                    </a:lnTo>
                    <a:lnTo>
                      <a:pt x="0" y="6"/>
                    </a:lnTo>
                    <a:lnTo>
                      <a:pt x="2" y="2"/>
                    </a:lnTo>
                    <a:lnTo>
                      <a:pt x="4" y="0"/>
                    </a:lnTo>
                    <a:lnTo>
                      <a:pt x="8" y="0"/>
                    </a:lnTo>
                    <a:lnTo>
                      <a:pt x="8" y="0"/>
                    </a:lnTo>
                    <a:lnTo>
                      <a:pt x="12" y="0"/>
                    </a:lnTo>
                    <a:lnTo>
                      <a:pt x="16" y="2"/>
                    </a:lnTo>
                    <a:lnTo>
                      <a:pt x="18" y="6"/>
                    </a:lnTo>
                    <a:lnTo>
                      <a:pt x="18" y="10"/>
                    </a:lnTo>
                    <a:lnTo>
                      <a:pt x="18" y="10"/>
                    </a:lnTo>
                    <a:close/>
                  </a:path>
                </a:pathLst>
              </a:custGeom>
              <a:solidFill>
                <a:srgbClr val="536F6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062" name="Freeform 1128"/>
              <p:cNvSpPr/>
              <p:nvPr/>
            </p:nvSpPr>
            <p:spPr bwMode="auto">
              <a:xfrm>
                <a:off x="6745288" y="2292350"/>
                <a:ext cx="31750" cy="31750"/>
              </a:xfrm>
              <a:custGeom>
                <a:avLst/>
                <a:gdLst/>
                <a:ahLst/>
                <a:cxnLst>
                  <a:cxn ang="0">
                    <a:pos x="20" y="10"/>
                  </a:cxn>
                  <a:cxn ang="0">
                    <a:pos x="20" y="10"/>
                  </a:cxn>
                  <a:cxn ang="0">
                    <a:pos x="18" y="14"/>
                  </a:cxn>
                  <a:cxn ang="0">
                    <a:pos x="16" y="16"/>
                  </a:cxn>
                  <a:cxn ang="0">
                    <a:pos x="14" y="18"/>
                  </a:cxn>
                  <a:cxn ang="0">
                    <a:pos x="10" y="20"/>
                  </a:cxn>
                  <a:cxn ang="0">
                    <a:pos x="10" y="20"/>
                  </a:cxn>
                  <a:cxn ang="0">
                    <a:pos x="6" y="18"/>
                  </a:cxn>
                  <a:cxn ang="0">
                    <a:pos x="4" y="16"/>
                  </a:cxn>
                  <a:cxn ang="0">
                    <a:pos x="2" y="14"/>
                  </a:cxn>
                  <a:cxn ang="0">
                    <a:pos x="0" y="10"/>
                  </a:cxn>
                  <a:cxn ang="0">
                    <a:pos x="0" y="10"/>
                  </a:cxn>
                  <a:cxn ang="0">
                    <a:pos x="2" y="6"/>
                  </a:cxn>
                  <a:cxn ang="0">
                    <a:pos x="4" y="4"/>
                  </a:cxn>
                  <a:cxn ang="0">
                    <a:pos x="6" y="2"/>
                  </a:cxn>
                  <a:cxn ang="0">
                    <a:pos x="10" y="0"/>
                  </a:cxn>
                  <a:cxn ang="0">
                    <a:pos x="10" y="0"/>
                  </a:cxn>
                  <a:cxn ang="0">
                    <a:pos x="14" y="2"/>
                  </a:cxn>
                  <a:cxn ang="0">
                    <a:pos x="16" y="4"/>
                  </a:cxn>
                  <a:cxn ang="0">
                    <a:pos x="18" y="6"/>
                  </a:cxn>
                  <a:cxn ang="0">
                    <a:pos x="20" y="10"/>
                  </a:cxn>
                  <a:cxn ang="0">
                    <a:pos x="20" y="10"/>
                  </a:cxn>
                </a:cxnLst>
                <a:rect l="0" t="0" r="r" b="b"/>
                <a:pathLst>
                  <a:path w="20" h="20">
                    <a:moveTo>
                      <a:pt x="20" y="10"/>
                    </a:moveTo>
                    <a:lnTo>
                      <a:pt x="20" y="10"/>
                    </a:lnTo>
                    <a:lnTo>
                      <a:pt x="18" y="14"/>
                    </a:lnTo>
                    <a:lnTo>
                      <a:pt x="16" y="16"/>
                    </a:lnTo>
                    <a:lnTo>
                      <a:pt x="14" y="18"/>
                    </a:lnTo>
                    <a:lnTo>
                      <a:pt x="10" y="20"/>
                    </a:lnTo>
                    <a:lnTo>
                      <a:pt x="10" y="20"/>
                    </a:lnTo>
                    <a:lnTo>
                      <a:pt x="6" y="18"/>
                    </a:lnTo>
                    <a:lnTo>
                      <a:pt x="4" y="16"/>
                    </a:lnTo>
                    <a:lnTo>
                      <a:pt x="2" y="14"/>
                    </a:lnTo>
                    <a:lnTo>
                      <a:pt x="0" y="10"/>
                    </a:lnTo>
                    <a:lnTo>
                      <a:pt x="0" y="10"/>
                    </a:lnTo>
                    <a:lnTo>
                      <a:pt x="2" y="6"/>
                    </a:lnTo>
                    <a:lnTo>
                      <a:pt x="4" y="4"/>
                    </a:lnTo>
                    <a:lnTo>
                      <a:pt x="6" y="2"/>
                    </a:lnTo>
                    <a:lnTo>
                      <a:pt x="10" y="0"/>
                    </a:lnTo>
                    <a:lnTo>
                      <a:pt x="10" y="0"/>
                    </a:lnTo>
                    <a:lnTo>
                      <a:pt x="14" y="2"/>
                    </a:lnTo>
                    <a:lnTo>
                      <a:pt x="16" y="4"/>
                    </a:lnTo>
                    <a:lnTo>
                      <a:pt x="18" y="6"/>
                    </a:lnTo>
                    <a:lnTo>
                      <a:pt x="20" y="10"/>
                    </a:lnTo>
                    <a:lnTo>
                      <a:pt x="20" y="10"/>
                    </a:lnTo>
                    <a:close/>
                  </a:path>
                </a:pathLst>
              </a:custGeom>
              <a:solidFill>
                <a:srgbClr val="536F6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063" name="Freeform 1129"/>
              <p:cNvSpPr/>
              <p:nvPr/>
            </p:nvSpPr>
            <p:spPr bwMode="auto">
              <a:xfrm>
                <a:off x="6824663" y="2359025"/>
                <a:ext cx="28575" cy="28575"/>
              </a:xfrm>
              <a:custGeom>
                <a:avLst/>
                <a:gdLst/>
                <a:ahLst/>
                <a:cxnLst>
                  <a:cxn ang="0">
                    <a:pos x="18" y="10"/>
                  </a:cxn>
                  <a:cxn ang="0">
                    <a:pos x="18" y="10"/>
                  </a:cxn>
                  <a:cxn ang="0">
                    <a:pos x="18" y="12"/>
                  </a:cxn>
                  <a:cxn ang="0">
                    <a:pos x="16" y="16"/>
                  </a:cxn>
                  <a:cxn ang="0">
                    <a:pos x="12" y="18"/>
                  </a:cxn>
                  <a:cxn ang="0">
                    <a:pos x="8" y="18"/>
                  </a:cxn>
                  <a:cxn ang="0">
                    <a:pos x="8" y="18"/>
                  </a:cxn>
                  <a:cxn ang="0">
                    <a:pos x="4" y="18"/>
                  </a:cxn>
                  <a:cxn ang="0">
                    <a:pos x="2" y="16"/>
                  </a:cxn>
                  <a:cxn ang="0">
                    <a:pos x="0" y="12"/>
                  </a:cxn>
                  <a:cxn ang="0">
                    <a:pos x="0" y="10"/>
                  </a:cxn>
                  <a:cxn ang="0">
                    <a:pos x="0" y="10"/>
                  </a:cxn>
                  <a:cxn ang="0">
                    <a:pos x="0" y="6"/>
                  </a:cxn>
                  <a:cxn ang="0">
                    <a:pos x="2" y="2"/>
                  </a:cxn>
                  <a:cxn ang="0">
                    <a:pos x="4" y="0"/>
                  </a:cxn>
                  <a:cxn ang="0">
                    <a:pos x="8" y="0"/>
                  </a:cxn>
                  <a:cxn ang="0">
                    <a:pos x="8" y="0"/>
                  </a:cxn>
                  <a:cxn ang="0">
                    <a:pos x="12" y="0"/>
                  </a:cxn>
                  <a:cxn ang="0">
                    <a:pos x="16" y="2"/>
                  </a:cxn>
                  <a:cxn ang="0">
                    <a:pos x="18" y="6"/>
                  </a:cxn>
                  <a:cxn ang="0">
                    <a:pos x="18" y="10"/>
                  </a:cxn>
                  <a:cxn ang="0">
                    <a:pos x="18" y="10"/>
                  </a:cxn>
                </a:cxnLst>
                <a:rect l="0" t="0" r="r" b="b"/>
                <a:pathLst>
                  <a:path w="18" h="18">
                    <a:moveTo>
                      <a:pt x="18" y="10"/>
                    </a:moveTo>
                    <a:lnTo>
                      <a:pt x="18" y="10"/>
                    </a:lnTo>
                    <a:lnTo>
                      <a:pt x="18" y="12"/>
                    </a:lnTo>
                    <a:lnTo>
                      <a:pt x="16" y="16"/>
                    </a:lnTo>
                    <a:lnTo>
                      <a:pt x="12" y="18"/>
                    </a:lnTo>
                    <a:lnTo>
                      <a:pt x="8" y="18"/>
                    </a:lnTo>
                    <a:lnTo>
                      <a:pt x="8" y="18"/>
                    </a:lnTo>
                    <a:lnTo>
                      <a:pt x="4" y="18"/>
                    </a:lnTo>
                    <a:lnTo>
                      <a:pt x="2" y="16"/>
                    </a:lnTo>
                    <a:lnTo>
                      <a:pt x="0" y="12"/>
                    </a:lnTo>
                    <a:lnTo>
                      <a:pt x="0" y="10"/>
                    </a:lnTo>
                    <a:lnTo>
                      <a:pt x="0" y="10"/>
                    </a:lnTo>
                    <a:lnTo>
                      <a:pt x="0" y="6"/>
                    </a:lnTo>
                    <a:lnTo>
                      <a:pt x="2" y="2"/>
                    </a:lnTo>
                    <a:lnTo>
                      <a:pt x="4" y="0"/>
                    </a:lnTo>
                    <a:lnTo>
                      <a:pt x="8" y="0"/>
                    </a:lnTo>
                    <a:lnTo>
                      <a:pt x="8" y="0"/>
                    </a:lnTo>
                    <a:lnTo>
                      <a:pt x="12" y="0"/>
                    </a:lnTo>
                    <a:lnTo>
                      <a:pt x="16" y="2"/>
                    </a:lnTo>
                    <a:lnTo>
                      <a:pt x="18" y="6"/>
                    </a:lnTo>
                    <a:lnTo>
                      <a:pt x="18" y="10"/>
                    </a:lnTo>
                    <a:lnTo>
                      <a:pt x="18" y="10"/>
                    </a:lnTo>
                    <a:close/>
                  </a:path>
                </a:pathLst>
              </a:custGeom>
              <a:solidFill>
                <a:srgbClr val="536F6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064" name="Freeform 1130"/>
              <p:cNvSpPr/>
              <p:nvPr/>
            </p:nvSpPr>
            <p:spPr bwMode="auto">
              <a:xfrm>
                <a:off x="6710363" y="2428875"/>
                <a:ext cx="28575" cy="31750"/>
              </a:xfrm>
              <a:custGeom>
                <a:avLst/>
                <a:gdLst/>
                <a:ahLst/>
                <a:cxnLst>
                  <a:cxn ang="0">
                    <a:pos x="18" y="10"/>
                  </a:cxn>
                  <a:cxn ang="0">
                    <a:pos x="18" y="10"/>
                  </a:cxn>
                  <a:cxn ang="0">
                    <a:pos x="18" y="14"/>
                  </a:cxn>
                  <a:cxn ang="0">
                    <a:pos x="16" y="16"/>
                  </a:cxn>
                  <a:cxn ang="0">
                    <a:pos x="14" y="18"/>
                  </a:cxn>
                  <a:cxn ang="0">
                    <a:pos x="10" y="20"/>
                  </a:cxn>
                  <a:cxn ang="0">
                    <a:pos x="10" y="20"/>
                  </a:cxn>
                  <a:cxn ang="0">
                    <a:pos x="6" y="18"/>
                  </a:cxn>
                  <a:cxn ang="0">
                    <a:pos x="2" y="16"/>
                  </a:cxn>
                  <a:cxn ang="0">
                    <a:pos x="0" y="14"/>
                  </a:cxn>
                  <a:cxn ang="0">
                    <a:pos x="0" y="10"/>
                  </a:cxn>
                  <a:cxn ang="0">
                    <a:pos x="0" y="10"/>
                  </a:cxn>
                  <a:cxn ang="0">
                    <a:pos x="0" y="6"/>
                  </a:cxn>
                  <a:cxn ang="0">
                    <a:pos x="2" y="4"/>
                  </a:cxn>
                  <a:cxn ang="0">
                    <a:pos x="6" y="2"/>
                  </a:cxn>
                  <a:cxn ang="0">
                    <a:pos x="10" y="0"/>
                  </a:cxn>
                  <a:cxn ang="0">
                    <a:pos x="10" y="0"/>
                  </a:cxn>
                  <a:cxn ang="0">
                    <a:pos x="14" y="2"/>
                  </a:cxn>
                  <a:cxn ang="0">
                    <a:pos x="16" y="4"/>
                  </a:cxn>
                  <a:cxn ang="0">
                    <a:pos x="18" y="6"/>
                  </a:cxn>
                  <a:cxn ang="0">
                    <a:pos x="18" y="10"/>
                  </a:cxn>
                  <a:cxn ang="0">
                    <a:pos x="18" y="10"/>
                  </a:cxn>
                </a:cxnLst>
                <a:rect l="0" t="0" r="r" b="b"/>
                <a:pathLst>
                  <a:path w="18" h="20">
                    <a:moveTo>
                      <a:pt x="18" y="10"/>
                    </a:moveTo>
                    <a:lnTo>
                      <a:pt x="18" y="10"/>
                    </a:lnTo>
                    <a:lnTo>
                      <a:pt x="18" y="14"/>
                    </a:lnTo>
                    <a:lnTo>
                      <a:pt x="16" y="16"/>
                    </a:lnTo>
                    <a:lnTo>
                      <a:pt x="14" y="18"/>
                    </a:lnTo>
                    <a:lnTo>
                      <a:pt x="10" y="20"/>
                    </a:lnTo>
                    <a:lnTo>
                      <a:pt x="10" y="20"/>
                    </a:lnTo>
                    <a:lnTo>
                      <a:pt x="6" y="18"/>
                    </a:lnTo>
                    <a:lnTo>
                      <a:pt x="2" y="16"/>
                    </a:lnTo>
                    <a:lnTo>
                      <a:pt x="0" y="14"/>
                    </a:lnTo>
                    <a:lnTo>
                      <a:pt x="0" y="10"/>
                    </a:lnTo>
                    <a:lnTo>
                      <a:pt x="0" y="10"/>
                    </a:lnTo>
                    <a:lnTo>
                      <a:pt x="0" y="6"/>
                    </a:lnTo>
                    <a:lnTo>
                      <a:pt x="2" y="4"/>
                    </a:lnTo>
                    <a:lnTo>
                      <a:pt x="6" y="2"/>
                    </a:lnTo>
                    <a:lnTo>
                      <a:pt x="10" y="0"/>
                    </a:lnTo>
                    <a:lnTo>
                      <a:pt x="10" y="0"/>
                    </a:lnTo>
                    <a:lnTo>
                      <a:pt x="14" y="2"/>
                    </a:lnTo>
                    <a:lnTo>
                      <a:pt x="16" y="4"/>
                    </a:lnTo>
                    <a:lnTo>
                      <a:pt x="18" y="6"/>
                    </a:lnTo>
                    <a:lnTo>
                      <a:pt x="18" y="10"/>
                    </a:lnTo>
                    <a:lnTo>
                      <a:pt x="18" y="10"/>
                    </a:lnTo>
                    <a:close/>
                  </a:path>
                </a:pathLst>
              </a:custGeom>
              <a:solidFill>
                <a:srgbClr val="536F6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065" name="Freeform 1131"/>
              <p:cNvSpPr/>
              <p:nvPr/>
            </p:nvSpPr>
            <p:spPr bwMode="auto">
              <a:xfrm>
                <a:off x="6811963" y="2489200"/>
                <a:ext cx="28575" cy="28575"/>
              </a:xfrm>
              <a:custGeom>
                <a:avLst/>
                <a:gdLst/>
                <a:ahLst/>
                <a:cxnLst>
                  <a:cxn ang="0">
                    <a:pos x="18" y="10"/>
                  </a:cxn>
                  <a:cxn ang="0">
                    <a:pos x="18" y="10"/>
                  </a:cxn>
                  <a:cxn ang="0">
                    <a:pos x="18" y="12"/>
                  </a:cxn>
                  <a:cxn ang="0">
                    <a:pos x="16" y="16"/>
                  </a:cxn>
                  <a:cxn ang="0">
                    <a:pos x="12" y="18"/>
                  </a:cxn>
                  <a:cxn ang="0">
                    <a:pos x="8" y="18"/>
                  </a:cxn>
                  <a:cxn ang="0">
                    <a:pos x="8" y="18"/>
                  </a:cxn>
                  <a:cxn ang="0">
                    <a:pos x="6" y="18"/>
                  </a:cxn>
                  <a:cxn ang="0">
                    <a:pos x="2" y="16"/>
                  </a:cxn>
                  <a:cxn ang="0">
                    <a:pos x="0" y="12"/>
                  </a:cxn>
                  <a:cxn ang="0">
                    <a:pos x="0" y="10"/>
                  </a:cxn>
                  <a:cxn ang="0">
                    <a:pos x="0" y="10"/>
                  </a:cxn>
                  <a:cxn ang="0">
                    <a:pos x="0" y="6"/>
                  </a:cxn>
                  <a:cxn ang="0">
                    <a:pos x="2" y="2"/>
                  </a:cxn>
                  <a:cxn ang="0">
                    <a:pos x="6" y="0"/>
                  </a:cxn>
                  <a:cxn ang="0">
                    <a:pos x="8" y="0"/>
                  </a:cxn>
                  <a:cxn ang="0">
                    <a:pos x="8" y="0"/>
                  </a:cxn>
                  <a:cxn ang="0">
                    <a:pos x="12" y="0"/>
                  </a:cxn>
                  <a:cxn ang="0">
                    <a:pos x="16" y="2"/>
                  </a:cxn>
                  <a:cxn ang="0">
                    <a:pos x="18" y="6"/>
                  </a:cxn>
                  <a:cxn ang="0">
                    <a:pos x="18" y="10"/>
                  </a:cxn>
                  <a:cxn ang="0">
                    <a:pos x="18" y="10"/>
                  </a:cxn>
                </a:cxnLst>
                <a:rect l="0" t="0" r="r" b="b"/>
                <a:pathLst>
                  <a:path w="18" h="18">
                    <a:moveTo>
                      <a:pt x="18" y="10"/>
                    </a:moveTo>
                    <a:lnTo>
                      <a:pt x="18" y="10"/>
                    </a:lnTo>
                    <a:lnTo>
                      <a:pt x="18" y="12"/>
                    </a:lnTo>
                    <a:lnTo>
                      <a:pt x="16" y="16"/>
                    </a:lnTo>
                    <a:lnTo>
                      <a:pt x="12" y="18"/>
                    </a:lnTo>
                    <a:lnTo>
                      <a:pt x="8" y="18"/>
                    </a:lnTo>
                    <a:lnTo>
                      <a:pt x="8" y="18"/>
                    </a:lnTo>
                    <a:lnTo>
                      <a:pt x="6" y="18"/>
                    </a:lnTo>
                    <a:lnTo>
                      <a:pt x="2" y="16"/>
                    </a:lnTo>
                    <a:lnTo>
                      <a:pt x="0" y="12"/>
                    </a:lnTo>
                    <a:lnTo>
                      <a:pt x="0" y="10"/>
                    </a:lnTo>
                    <a:lnTo>
                      <a:pt x="0" y="10"/>
                    </a:lnTo>
                    <a:lnTo>
                      <a:pt x="0" y="6"/>
                    </a:lnTo>
                    <a:lnTo>
                      <a:pt x="2" y="2"/>
                    </a:lnTo>
                    <a:lnTo>
                      <a:pt x="6" y="0"/>
                    </a:lnTo>
                    <a:lnTo>
                      <a:pt x="8" y="0"/>
                    </a:lnTo>
                    <a:lnTo>
                      <a:pt x="8" y="0"/>
                    </a:lnTo>
                    <a:lnTo>
                      <a:pt x="12" y="0"/>
                    </a:lnTo>
                    <a:lnTo>
                      <a:pt x="16" y="2"/>
                    </a:lnTo>
                    <a:lnTo>
                      <a:pt x="18" y="6"/>
                    </a:lnTo>
                    <a:lnTo>
                      <a:pt x="18" y="10"/>
                    </a:lnTo>
                    <a:lnTo>
                      <a:pt x="18" y="10"/>
                    </a:lnTo>
                    <a:close/>
                  </a:path>
                </a:pathLst>
              </a:custGeom>
              <a:solidFill>
                <a:srgbClr val="536F6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066" name="Freeform 1132"/>
              <p:cNvSpPr/>
              <p:nvPr/>
            </p:nvSpPr>
            <p:spPr bwMode="auto">
              <a:xfrm>
                <a:off x="6764338" y="2565400"/>
                <a:ext cx="28575" cy="31750"/>
              </a:xfrm>
              <a:custGeom>
                <a:avLst/>
                <a:gdLst/>
                <a:ahLst/>
                <a:cxnLst>
                  <a:cxn ang="0">
                    <a:pos x="18" y="10"/>
                  </a:cxn>
                  <a:cxn ang="0">
                    <a:pos x="18" y="10"/>
                  </a:cxn>
                  <a:cxn ang="0">
                    <a:pos x="18" y="14"/>
                  </a:cxn>
                  <a:cxn ang="0">
                    <a:pos x="16" y="16"/>
                  </a:cxn>
                  <a:cxn ang="0">
                    <a:pos x="12" y="18"/>
                  </a:cxn>
                  <a:cxn ang="0">
                    <a:pos x="10" y="20"/>
                  </a:cxn>
                  <a:cxn ang="0">
                    <a:pos x="10" y="20"/>
                  </a:cxn>
                  <a:cxn ang="0">
                    <a:pos x="6" y="18"/>
                  </a:cxn>
                  <a:cxn ang="0">
                    <a:pos x="2" y="16"/>
                  </a:cxn>
                  <a:cxn ang="0">
                    <a:pos x="0" y="14"/>
                  </a:cxn>
                  <a:cxn ang="0">
                    <a:pos x="0" y="10"/>
                  </a:cxn>
                  <a:cxn ang="0">
                    <a:pos x="0" y="10"/>
                  </a:cxn>
                  <a:cxn ang="0">
                    <a:pos x="0" y="6"/>
                  </a:cxn>
                  <a:cxn ang="0">
                    <a:pos x="2" y="4"/>
                  </a:cxn>
                  <a:cxn ang="0">
                    <a:pos x="6" y="2"/>
                  </a:cxn>
                  <a:cxn ang="0">
                    <a:pos x="10" y="0"/>
                  </a:cxn>
                  <a:cxn ang="0">
                    <a:pos x="10" y="0"/>
                  </a:cxn>
                  <a:cxn ang="0">
                    <a:pos x="12" y="2"/>
                  </a:cxn>
                  <a:cxn ang="0">
                    <a:pos x="16" y="4"/>
                  </a:cxn>
                  <a:cxn ang="0">
                    <a:pos x="18" y="6"/>
                  </a:cxn>
                  <a:cxn ang="0">
                    <a:pos x="18" y="10"/>
                  </a:cxn>
                  <a:cxn ang="0">
                    <a:pos x="18" y="10"/>
                  </a:cxn>
                </a:cxnLst>
                <a:rect l="0" t="0" r="r" b="b"/>
                <a:pathLst>
                  <a:path w="18" h="20">
                    <a:moveTo>
                      <a:pt x="18" y="10"/>
                    </a:moveTo>
                    <a:lnTo>
                      <a:pt x="18" y="10"/>
                    </a:lnTo>
                    <a:lnTo>
                      <a:pt x="18" y="14"/>
                    </a:lnTo>
                    <a:lnTo>
                      <a:pt x="16" y="16"/>
                    </a:lnTo>
                    <a:lnTo>
                      <a:pt x="12" y="18"/>
                    </a:lnTo>
                    <a:lnTo>
                      <a:pt x="10" y="20"/>
                    </a:lnTo>
                    <a:lnTo>
                      <a:pt x="10" y="20"/>
                    </a:lnTo>
                    <a:lnTo>
                      <a:pt x="6" y="18"/>
                    </a:lnTo>
                    <a:lnTo>
                      <a:pt x="2" y="16"/>
                    </a:lnTo>
                    <a:lnTo>
                      <a:pt x="0" y="14"/>
                    </a:lnTo>
                    <a:lnTo>
                      <a:pt x="0" y="10"/>
                    </a:lnTo>
                    <a:lnTo>
                      <a:pt x="0" y="10"/>
                    </a:lnTo>
                    <a:lnTo>
                      <a:pt x="0" y="6"/>
                    </a:lnTo>
                    <a:lnTo>
                      <a:pt x="2" y="4"/>
                    </a:lnTo>
                    <a:lnTo>
                      <a:pt x="6" y="2"/>
                    </a:lnTo>
                    <a:lnTo>
                      <a:pt x="10" y="0"/>
                    </a:lnTo>
                    <a:lnTo>
                      <a:pt x="10" y="0"/>
                    </a:lnTo>
                    <a:lnTo>
                      <a:pt x="12" y="2"/>
                    </a:lnTo>
                    <a:lnTo>
                      <a:pt x="16" y="4"/>
                    </a:lnTo>
                    <a:lnTo>
                      <a:pt x="18" y="6"/>
                    </a:lnTo>
                    <a:lnTo>
                      <a:pt x="18" y="10"/>
                    </a:lnTo>
                    <a:lnTo>
                      <a:pt x="18" y="10"/>
                    </a:lnTo>
                    <a:close/>
                  </a:path>
                </a:pathLst>
              </a:custGeom>
              <a:solidFill>
                <a:srgbClr val="536F6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067" name="Freeform 1133"/>
              <p:cNvSpPr/>
              <p:nvPr/>
            </p:nvSpPr>
            <p:spPr bwMode="auto">
              <a:xfrm>
                <a:off x="6929438" y="2460625"/>
                <a:ext cx="31750" cy="28575"/>
              </a:xfrm>
              <a:custGeom>
                <a:avLst/>
                <a:gdLst/>
                <a:ahLst/>
                <a:cxnLst>
                  <a:cxn ang="0">
                    <a:pos x="20" y="8"/>
                  </a:cxn>
                  <a:cxn ang="0">
                    <a:pos x="20" y="8"/>
                  </a:cxn>
                  <a:cxn ang="0">
                    <a:pos x="18" y="12"/>
                  </a:cxn>
                  <a:cxn ang="0">
                    <a:pos x="16" y="16"/>
                  </a:cxn>
                  <a:cxn ang="0">
                    <a:pos x="14" y="18"/>
                  </a:cxn>
                  <a:cxn ang="0">
                    <a:pos x="10" y="18"/>
                  </a:cxn>
                  <a:cxn ang="0">
                    <a:pos x="10" y="18"/>
                  </a:cxn>
                  <a:cxn ang="0">
                    <a:pos x="6" y="18"/>
                  </a:cxn>
                  <a:cxn ang="0">
                    <a:pos x="4" y="16"/>
                  </a:cxn>
                  <a:cxn ang="0">
                    <a:pos x="2" y="12"/>
                  </a:cxn>
                  <a:cxn ang="0">
                    <a:pos x="0" y="8"/>
                  </a:cxn>
                  <a:cxn ang="0">
                    <a:pos x="0" y="8"/>
                  </a:cxn>
                  <a:cxn ang="0">
                    <a:pos x="2" y="6"/>
                  </a:cxn>
                  <a:cxn ang="0">
                    <a:pos x="4" y="2"/>
                  </a:cxn>
                  <a:cxn ang="0">
                    <a:pos x="6" y="0"/>
                  </a:cxn>
                  <a:cxn ang="0">
                    <a:pos x="10" y="0"/>
                  </a:cxn>
                  <a:cxn ang="0">
                    <a:pos x="10" y="0"/>
                  </a:cxn>
                  <a:cxn ang="0">
                    <a:pos x="14" y="0"/>
                  </a:cxn>
                  <a:cxn ang="0">
                    <a:pos x="16" y="2"/>
                  </a:cxn>
                  <a:cxn ang="0">
                    <a:pos x="18" y="6"/>
                  </a:cxn>
                  <a:cxn ang="0">
                    <a:pos x="20" y="8"/>
                  </a:cxn>
                  <a:cxn ang="0">
                    <a:pos x="20" y="8"/>
                  </a:cxn>
                </a:cxnLst>
                <a:rect l="0" t="0" r="r" b="b"/>
                <a:pathLst>
                  <a:path w="20" h="18">
                    <a:moveTo>
                      <a:pt x="20" y="8"/>
                    </a:moveTo>
                    <a:lnTo>
                      <a:pt x="20" y="8"/>
                    </a:lnTo>
                    <a:lnTo>
                      <a:pt x="18" y="12"/>
                    </a:lnTo>
                    <a:lnTo>
                      <a:pt x="16" y="16"/>
                    </a:lnTo>
                    <a:lnTo>
                      <a:pt x="14" y="18"/>
                    </a:lnTo>
                    <a:lnTo>
                      <a:pt x="10" y="18"/>
                    </a:lnTo>
                    <a:lnTo>
                      <a:pt x="10" y="18"/>
                    </a:lnTo>
                    <a:lnTo>
                      <a:pt x="6" y="18"/>
                    </a:lnTo>
                    <a:lnTo>
                      <a:pt x="4" y="16"/>
                    </a:lnTo>
                    <a:lnTo>
                      <a:pt x="2" y="12"/>
                    </a:lnTo>
                    <a:lnTo>
                      <a:pt x="0" y="8"/>
                    </a:lnTo>
                    <a:lnTo>
                      <a:pt x="0" y="8"/>
                    </a:lnTo>
                    <a:lnTo>
                      <a:pt x="2" y="6"/>
                    </a:lnTo>
                    <a:lnTo>
                      <a:pt x="4" y="2"/>
                    </a:lnTo>
                    <a:lnTo>
                      <a:pt x="6" y="0"/>
                    </a:lnTo>
                    <a:lnTo>
                      <a:pt x="10" y="0"/>
                    </a:lnTo>
                    <a:lnTo>
                      <a:pt x="10" y="0"/>
                    </a:lnTo>
                    <a:lnTo>
                      <a:pt x="14" y="0"/>
                    </a:lnTo>
                    <a:lnTo>
                      <a:pt x="16" y="2"/>
                    </a:lnTo>
                    <a:lnTo>
                      <a:pt x="18" y="6"/>
                    </a:lnTo>
                    <a:lnTo>
                      <a:pt x="20" y="8"/>
                    </a:lnTo>
                    <a:lnTo>
                      <a:pt x="20" y="8"/>
                    </a:lnTo>
                    <a:close/>
                  </a:path>
                </a:pathLst>
              </a:custGeom>
              <a:solidFill>
                <a:srgbClr val="536F6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068" name="Freeform 1134"/>
              <p:cNvSpPr/>
              <p:nvPr/>
            </p:nvSpPr>
            <p:spPr bwMode="auto">
              <a:xfrm>
                <a:off x="6900863" y="2584450"/>
                <a:ext cx="28575" cy="28575"/>
              </a:xfrm>
              <a:custGeom>
                <a:avLst/>
                <a:gdLst/>
                <a:ahLst/>
                <a:cxnLst>
                  <a:cxn ang="0">
                    <a:pos x="18" y="10"/>
                  </a:cxn>
                  <a:cxn ang="0">
                    <a:pos x="18" y="10"/>
                  </a:cxn>
                  <a:cxn ang="0">
                    <a:pos x="18" y="12"/>
                  </a:cxn>
                  <a:cxn ang="0">
                    <a:pos x="16" y="16"/>
                  </a:cxn>
                  <a:cxn ang="0">
                    <a:pos x="12" y="18"/>
                  </a:cxn>
                  <a:cxn ang="0">
                    <a:pos x="10" y="18"/>
                  </a:cxn>
                  <a:cxn ang="0">
                    <a:pos x="10" y="18"/>
                  </a:cxn>
                  <a:cxn ang="0">
                    <a:pos x="6" y="18"/>
                  </a:cxn>
                  <a:cxn ang="0">
                    <a:pos x="2" y="16"/>
                  </a:cxn>
                  <a:cxn ang="0">
                    <a:pos x="0" y="12"/>
                  </a:cxn>
                  <a:cxn ang="0">
                    <a:pos x="0" y="10"/>
                  </a:cxn>
                  <a:cxn ang="0">
                    <a:pos x="0" y="10"/>
                  </a:cxn>
                  <a:cxn ang="0">
                    <a:pos x="0" y="6"/>
                  </a:cxn>
                  <a:cxn ang="0">
                    <a:pos x="2" y="2"/>
                  </a:cxn>
                  <a:cxn ang="0">
                    <a:pos x="6" y="0"/>
                  </a:cxn>
                  <a:cxn ang="0">
                    <a:pos x="10" y="0"/>
                  </a:cxn>
                  <a:cxn ang="0">
                    <a:pos x="10" y="0"/>
                  </a:cxn>
                  <a:cxn ang="0">
                    <a:pos x="12" y="0"/>
                  </a:cxn>
                  <a:cxn ang="0">
                    <a:pos x="16" y="2"/>
                  </a:cxn>
                  <a:cxn ang="0">
                    <a:pos x="18" y="6"/>
                  </a:cxn>
                  <a:cxn ang="0">
                    <a:pos x="18" y="10"/>
                  </a:cxn>
                  <a:cxn ang="0">
                    <a:pos x="18" y="10"/>
                  </a:cxn>
                </a:cxnLst>
                <a:rect l="0" t="0" r="r" b="b"/>
                <a:pathLst>
                  <a:path w="18" h="18">
                    <a:moveTo>
                      <a:pt x="18" y="10"/>
                    </a:moveTo>
                    <a:lnTo>
                      <a:pt x="18" y="10"/>
                    </a:lnTo>
                    <a:lnTo>
                      <a:pt x="18" y="12"/>
                    </a:lnTo>
                    <a:lnTo>
                      <a:pt x="16" y="16"/>
                    </a:lnTo>
                    <a:lnTo>
                      <a:pt x="12" y="18"/>
                    </a:lnTo>
                    <a:lnTo>
                      <a:pt x="10" y="18"/>
                    </a:lnTo>
                    <a:lnTo>
                      <a:pt x="10" y="18"/>
                    </a:lnTo>
                    <a:lnTo>
                      <a:pt x="6" y="18"/>
                    </a:lnTo>
                    <a:lnTo>
                      <a:pt x="2" y="16"/>
                    </a:lnTo>
                    <a:lnTo>
                      <a:pt x="0" y="12"/>
                    </a:lnTo>
                    <a:lnTo>
                      <a:pt x="0" y="10"/>
                    </a:lnTo>
                    <a:lnTo>
                      <a:pt x="0" y="10"/>
                    </a:lnTo>
                    <a:lnTo>
                      <a:pt x="0" y="6"/>
                    </a:lnTo>
                    <a:lnTo>
                      <a:pt x="2" y="2"/>
                    </a:lnTo>
                    <a:lnTo>
                      <a:pt x="6" y="0"/>
                    </a:lnTo>
                    <a:lnTo>
                      <a:pt x="10" y="0"/>
                    </a:lnTo>
                    <a:lnTo>
                      <a:pt x="10" y="0"/>
                    </a:lnTo>
                    <a:lnTo>
                      <a:pt x="12" y="0"/>
                    </a:lnTo>
                    <a:lnTo>
                      <a:pt x="16" y="2"/>
                    </a:lnTo>
                    <a:lnTo>
                      <a:pt x="18" y="6"/>
                    </a:lnTo>
                    <a:lnTo>
                      <a:pt x="18" y="10"/>
                    </a:lnTo>
                    <a:lnTo>
                      <a:pt x="18" y="10"/>
                    </a:lnTo>
                    <a:close/>
                  </a:path>
                </a:pathLst>
              </a:custGeom>
              <a:solidFill>
                <a:srgbClr val="536F6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069" name="Freeform 1135"/>
              <p:cNvSpPr/>
              <p:nvPr/>
            </p:nvSpPr>
            <p:spPr bwMode="auto">
              <a:xfrm>
                <a:off x="7050088" y="2495550"/>
                <a:ext cx="28575" cy="28575"/>
              </a:xfrm>
              <a:custGeom>
                <a:avLst/>
                <a:gdLst/>
                <a:ahLst/>
                <a:cxnLst>
                  <a:cxn ang="0">
                    <a:pos x="18" y="10"/>
                  </a:cxn>
                  <a:cxn ang="0">
                    <a:pos x="18" y="10"/>
                  </a:cxn>
                  <a:cxn ang="0">
                    <a:pos x="18" y="12"/>
                  </a:cxn>
                  <a:cxn ang="0">
                    <a:pos x="16" y="16"/>
                  </a:cxn>
                  <a:cxn ang="0">
                    <a:pos x="12" y="18"/>
                  </a:cxn>
                  <a:cxn ang="0">
                    <a:pos x="8" y="18"/>
                  </a:cxn>
                  <a:cxn ang="0">
                    <a:pos x="8" y="18"/>
                  </a:cxn>
                  <a:cxn ang="0">
                    <a:pos x="4" y="18"/>
                  </a:cxn>
                  <a:cxn ang="0">
                    <a:pos x="2" y="16"/>
                  </a:cxn>
                  <a:cxn ang="0">
                    <a:pos x="0" y="12"/>
                  </a:cxn>
                  <a:cxn ang="0">
                    <a:pos x="0" y="10"/>
                  </a:cxn>
                  <a:cxn ang="0">
                    <a:pos x="0" y="10"/>
                  </a:cxn>
                  <a:cxn ang="0">
                    <a:pos x="0" y="6"/>
                  </a:cxn>
                  <a:cxn ang="0">
                    <a:pos x="2" y="2"/>
                  </a:cxn>
                  <a:cxn ang="0">
                    <a:pos x="4" y="0"/>
                  </a:cxn>
                  <a:cxn ang="0">
                    <a:pos x="8" y="0"/>
                  </a:cxn>
                  <a:cxn ang="0">
                    <a:pos x="8" y="0"/>
                  </a:cxn>
                  <a:cxn ang="0">
                    <a:pos x="12" y="0"/>
                  </a:cxn>
                  <a:cxn ang="0">
                    <a:pos x="16" y="2"/>
                  </a:cxn>
                  <a:cxn ang="0">
                    <a:pos x="18" y="6"/>
                  </a:cxn>
                  <a:cxn ang="0">
                    <a:pos x="18" y="10"/>
                  </a:cxn>
                  <a:cxn ang="0">
                    <a:pos x="18" y="10"/>
                  </a:cxn>
                </a:cxnLst>
                <a:rect l="0" t="0" r="r" b="b"/>
                <a:pathLst>
                  <a:path w="18" h="18">
                    <a:moveTo>
                      <a:pt x="18" y="10"/>
                    </a:moveTo>
                    <a:lnTo>
                      <a:pt x="18" y="10"/>
                    </a:lnTo>
                    <a:lnTo>
                      <a:pt x="18" y="12"/>
                    </a:lnTo>
                    <a:lnTo>
                      <a:pt x="16" y="16"/>
                    </a:lnTo>
                    <a:lnTo>
                      <a:pt x="12" y="18"/>
                    </a:lnTo>
                    <a:lnTo>
                      <a:pt x="8" y="18"/>
                    </a:lnTo>
                    <a:lnTo>
                      <a:pt x="8" y="18"/>
                    </a:lnTo>
                    <a:lnTo>
                      <a:pt x="4" y="18"/>
                    </a:lnTo>
                    <a:lnTo>
                      <a:pt x="2" y="16"/>
                    </a:lnTo>
                    <a:lnTo>
                      <a:pt x="0" y="12"/>
                    </a:lnTo>
                    <a:lnTo>
                      <a:pt x="0" y="10"/>
                    </a:lnTo>
                    <a:lnTo>
                      <a:pt x="0" y="10"/>
                    </a:lnTo>
                    <a:lnTo>
                      <a:pt x="0" y="6"/>
                    </a:lnTo>
                    <a:lnTo>
                      <a:pt x="2" y="2"/>
                    </a:lnTo>
                    <a:lnTo>
                      <a:pt x="4" y="0"/>
                    </a:lnTo>
                    <a:lnTo>
                      <a:pt x="8" y="0"/>
                    </a:lnTo>
                    <a:lnTo>
                      <a:pt x="8" y="0"/>
                    </a:lnTo>
                    <a:lnTo>
                      <a:pt x="12" y="0"/>
                    </a:lnTo>
                    <a:lnTo>
                      <a:pt x="16" y="2"/>
                    </a:lnTo>
                    <a:lnTo>
                      <a:pt x="18" y="6"/>
                    </a:lnTo>
                    <a:lnTo>
                      <a:pt x="18" y="10"/>
                    </a:lnTo>
                    <a:lnTo>
                      <a:pt x="18" y="10"/>
                    </a:lnTo>
                    <a:close/>
                  </a:path>
                </a:pathLst>
              </a:custGeom>
              <a:solidFill>
                <a:srgbClr val="536F6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070" name="Freeform 1136"/>
              <p:cNvSpPr/>
              <p:nvPr/>
            </p:nvSpPr>
            <p:spPr bwMode="auto">
              <a:xfrm>
                <a:off x="7002463" y="2371725"/>
                <a:ext cx="28575" cy="28575"/>
              </a:xfrm>
              <a:custGeom>
                <a:avLst/>
                <a:gdLst/>
                <a:ahLst/>
                <a:cxnLst>
                  <a:cxn ang="0">
                    <a:pos x="18" y="8"/>
                  </a:cxn>
                  <a:cxn ang="0">
                    <a:pos x="18" y="8"/>
                  </a:cxn>
                  <a:cxn ang="0">
                    <a:pos x="18" y="12"/>
                  </a:cxn>
                  <a:cxn ang="0">
                    <a:pos x="16" y="16"/>
                  </a:cxn>
                  <a:cxn ang="0">
                    <a:pos x="12" y="18"/>
                  </a:cxn>
                  <a:cxn ang="0">
                    <a:pos x="8" y="18"/>
                  </a:cxn>
                  <a:cxn ang="0">
                    <a:pos x="8" y="18"/>
                  </a:cxn>
                  <a:cxn ang="0">
                    <a:pos x="4" y="18"/>
                  </a:cxn>
                  <a:cxn ang="0">
                    <a:pos x="2" y="16"/>
                  </a:cxn>
                  <a:cxn ang="0">
                    <a:pos x="0" y="12"/>
                  </a:cxn>
                  <a:cxn ang="0">
                    <a:pos x="0" y="8"/>
                  </a:cxn>
                  <a:cxn ang="0">
                    <a:pos x="0" y="8"/>
                  </a:cxn>
                  <a:cxn ang="0">
                    <a:pos x="0" y="4"/>
                  </a:cxn>
                  <a:cxn ang="0">
                    <a:pos x="2" y="2"/>
                  </a:cxn>
                  <a:cxn ang="0">
                    <a:pos x="4" y="0"/>
                  </a:cxn>
                  <a:cxn ang="0">
                    <a:pos x="8" y="0"/>
                  </a:cxn>
                  <a:cxn ang="0">
                    <a:pos x="8" y="0"/>
                  </a:cxn>
                  <a:cxn ang="0">
                    <a:pos x="12" y="0"/>
                  </a:cxn>
                  <a:cxn ang="0">
                    <a:pos x="16" y="2"/>
                  </a:cxn>
                  <a:cxn ang="0">
                    <a:pos x="18" y="4"/>
                  </a:cxn>
                  <a:cxn ang="0">
                    <a:pos x="18" y="8"/>
                  </a:cxn>
                  <a:cxn ang="0">
                    <a:pos x="18" y="8"/>
                  </a:cxn>
                </a:cxnLst>
                <a:rect l="0" t="0" r="r" b="b"/>
                <a:pathLst>
                  <a:path w="18" h="18">
                    <a:moveTo>
                      <a:pt x="18" y="8"/>
                    </a:moveTo>
                    <a:lnTo>
                      <a:pt x="18" y="8"/>
                    </a:lnTo>
                    <a:lnTo>
                      <a:pt x="18" y="12"/>
                    </a:lnTo>
                    <a:lnTo>
                      <a:pt x="16" y="16"/>
                    </a:lnTo>
                    <a:lnTo>
                      <a:pt x="12" y="18"/>
                    </a:lnTo>
                    <a:lnTo>
                      <a:pt x="8" y="18"/>
                    </a:lnTo>
                    <a:lnTo>
                      <a:pt x="8" y="18"/>
                    </a:lnTo>
                    <a:lnTo>
                      <a:pt x="4" y="18"/>
                    </a:lnTo>
                    <a:lnTo>
                      <a:pt x="2" y="16"/>
                    </a:lnTo>
                    <a:lnTo>
                      <a:pt x="0" y="12"/>
                    </a:lnTo>
                    <a:lnTo>
                      <a:pt x="0" y="8"/>
                    </a:lnTo>
                    <a:lnTo>
                      <a:pt x="0" y="8"/>
                    </a:lnTo>
                    <a:lnTo>
                      <a:pt x="0" y="4"/>
                    </a:lnTo>
                    <a:lnTo>
                      <a:pt x="2" y="2"/>
                    </a:lnTo>
                    <a:lnTo>
                      <a:pt x="4" y="0"/>
                    </a:lnTo>
                    <a:lnTo>
                      <a:pt x="8" y="0"/>
                    </a:lnTo>
                    <a:lnTo>
                      <a:pt x="8" y="0"/>
                    </a:lnTo>
                    <a:lnTo>
                      <a:pt x="12" y="0"/>
                    </a:lnTo>
                    <a:lnTo>
                      <a:pt x="16" y="2"/>
                    </a:lnTo>
                    <a:lnTo>
                      <a:pt x="18" y="4"/>
                    </a:lnTo>
                    <a:lnTo>
                      <a:pt x="18" y="8"/>
                    </a:lnTo>
                    <a:lnTo>
                      <a:pt x="18" y="8"/>
                    </a:lnTo>
                    <a:close/>
                  </a:path>
                </a:pathLst>
              </a:custGeom>
              <a:solidFill>
                <a:srgbClr val="536F6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071" name="Freeform 1137"/>
              <p:cNvSpPr/>
              <p:nvPr/>
            </p:nvSpPr>
            <p:spPr bwMode="auto">
              <a:xfrm>
                <a:off x="7186613" y="2428875"/>
                <a:ext cx="28575" cy="31750"/>
              </a:xfrm>
              <a:custGeom>
                <a:avLst/>
                <a:gdLst/>
                <a:ahLst/>
                <a:cxnLst>
                  <a:cxn ang="0">
                    <a:pos x="18" y="10"/>
                  </a:cxn>
                  <a:cxn ang="0">
                    <a:pos x="18" y="10"/>
                  </a:cxn>
                  <a:cxn ang="0">
                    <a:pos x="18" y="14"/>
                  </a:cxn>
                  <a:cxn ang="0">
                    <a:pos x="16" y="16"/>
                  </a:cxn>
                  <a:cxn ang="0">
                    <a:pos x="12" y="18"/>
                  </a:cxn>
                  <a:cxn ang="0">
                    <a:pos x="8" y="20"/>
                  </a:cxn>
                  <a:cxn ang="0">
                    <a:pos x="8" y="20"/>
                  </a:cxn>
                  <a:cxn ang="0">
                    <a:pos x="4" y="18"/>
                  </a:cxn>
                  <a:cxn ang="0">
                    <a:pos x="2" y="16"/>
                  </a:cxn>
                  <a:cxn ang="0">
                    <a:pos x="0" y="14"/>
                  </a:cxn>
                  <a:cxn ang="0">
                    <a:pos x="0" y="10"/>
                  </a:cxn>
                  <a:cxn ang="0">
                    <a:pos x="0" y="10"/>
                  </a:cxn>
                  <a:cxn ang="0">
                    <a:pos x="0" y="6"/>
                  </a:cxn>
                  <a:cxn ang="0">
                    <a:pos x="2" y="4"/>
                  </a:cxn>
                  <a:cxn ang="0">
                    <a:pos x="4" y="2"/>
                  </a:cxn>
                  <a:cxn ang="0">
                    <a:pos x="8" y="0"/>
                  </a:cxn>
                  <a:cxn ang="0">
                    <a:pos x="8" y="0"/>
                  </a:cxn>
                  <a:cxn ang="0">
                    <a:pos x="12" y="2"/>
                  </a:cxn>
                  <a:cxn ang="0">
                    <a:pos x="16" y="4"/>
                  </a:cxn>
                  <a:cxn ang="0">
                    <a:pos x="18" y="6"/>
                  </a:cxn>
                  <a:cxn ang="0">
                    <a:pos x="18" y="10"/>
                  </a:cxn>
                  <a:cxn ang="0">
                    <a:pos x="18" y="10"/>
                  </a:cxn>
                </a:cxnLst>
                <a:rect l="0" t="0" r="r" b="b"/>
                <a:pathLst>
                  <a:path w="18" h="20">
                    <a:moveTo>
                      <a:pt x="18" y="10"/>
                    </a:moveTo>
                    <a:lnTo>
                      <a:pt x="18" y="10"/>
                    </a:lnTo>
                    <a:lnTo>
                      <a:pt x="18" y="14"/>
                    </a:lnTo>
                    <a:lnTo>
                      <a:pt x="16" y="16"/>
                    </a:lnTo>
                    <a:lnTo>
                      <a:pt x="12" y="18"/>
                    </a:lnTo>
                    <a:lnTo>
                      <a:pt x="8" y="20"/>
                    </a:lnTo>
                    <a:lnTo>
                      <a:pt x="8" y="20"/>
                    </a:lnTo>
                    <a:lnTo>
                      <a:pt x="4" y="18"/>
                    </a:lnTo>
                    <a:lnTo>
                      <a:pt x="2" y="16"/>
                    </a:lnTo>
                    <a:lnTo>
                      <a:pt x="0" y="14"/>
                    </a:lnTo>
                    <a:lnTo>
                      <a:pt x="0" y="10"/>
                    </a:lnTo>
                    <a:lnTo>
                      <a:pt x="0" y="10"/>
                    </a:lnTo>
                    <a:lnTo>
                      <a:pt x="0" y="6"/>
                    </a:lnTo>
                    <a:lnTo>
                      <a:pt x="2" y="4"/>
                    </a:lnTo>
                    <a:lnTo>
                      <a:pt x="4" y="2"/>
                    </a:lnTo>
                    <a:lnTo>
                      <a:pt x="8" y="0"/>
                    </a:lnTo>
                    <a:lnTo>
                      <a:pt x="8" y="0"/>
                    </a:lnTo>
                    <a:lnTo>
                      <a:pt x="12" y="2"/>
                    </a:lnTo>
                    <a:lnTo>
                      <a:pt x="16" y="4"/>
                    </a:lnTo>
                    <a:lnTo>
                      <a:pt x="18" y="6"/>
                    </a:lnTo>
                    <a:lnTo>
                      <a:pt x="18" y="10"/>
                    </a:lnTo>
                    <a:lnTo>
                      <a:pt x="18" y="10"/>
                    </a:lnTo>
                    <a:close/>
                  </a:path>
                </a:pathLst>
              </a:custGeom>
              <a:solidFill>
                <a:srgbClr val="536F6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072" name="Freeform 1138"/>
              <p:cNvSpPr/>
              <p:nvPr/>
            </p:nvSpPr>
            <p:spPr bwMode="auto">
              <a:xfrm>
                <a:off x="7161213" y="2549525"/>
                <a:ext cx="28575" cy="28575"/>
              </a:xfrm>
              <a:custGeom>
                <a:avLst/>
                <a:gdLst/>
                <a:ahLst/>
                <a:cxnLst>
                  <a:cxn ang="0">
                    <a:pos x="18" y="8"/>
                  </a:cxn>
                  <a:cxn ang="0">
                    <a:pos x="18" y="8"/>
                  </a:cxn>
                  <a:cxn ang="0">
                    <a:pos x="18" y="12"/>
                  </a:cxn>
                  <a:cxn ang="0">
                    <a:pos x="16" y="16"/>
                  </a:cxn>
                  <a:cxn ang="0">
                    <a:pos x="14" y="18"/>
                  </a:cxn>
                  <a:cxn ang="0">
                    <a:pos x="10" y="18"/>
                  </a:cxn>
                  <a:cxn ang="0">
                    <a:pos x="10" y="18"/>
                  </a:cxn>
                  <a:cxn ang="0">
                    <a:pos x="6" y="18"/>
                  </a:cxn>
                  <a:cxn ang="0">
                    <a:pos x="2" y="16"/>
                  </a:cxn>
                  <a:cxn ang="0">
                    <a:pos x="0" y="12"/>
                  </a:cxn>
                  <a:cxn ang="0">
                    <a:pos x="0" y="8"/>
                  </a:cxn>
                  <a:cxn ang="0">
                    <a:pos x="0" y="8"/>
                  </a:cxn>
                  <a:cxn ang="0">
                    <a:pos x="0" y="6"/>
                  </a:cxn>
                  <a:cxn ang="0">
                    <a:pos x="2" y="2"/>
                  </a:cxn>
                  <a:cxn ang="0">
                    <a:pos x="6" y="0"/>
                  </a:cxn>
                  <a:cxn ang="0">
                    <a:pos x="10" y="0"/>
                  </a:cxn>
                  <a:cxn ang="0">
                    <a:pos x="10" y="0"/>
                  </a:cxn>
                  <a:cxn ang="0">
                    <a:pos x="14" y="0"/>
                  </a:cxn>
                  <a:cxn ang="0">
                    <a:pos x="16" y="2"/>
                  </a:cxn>
                  <a:cxn ang="0">
                    <a:pos x="18" y="6"/>
                  </a:cxn>
                  <a:cxn ang="0">
                    <a:pos x="18" y="8"/>
                  </a:cxn>
                  <a:cxn ang="0">
                    <a:pos x="18" y="8"/>
                  </a:cxn>
                </a:cxnLst>
                <a:rect l="0" t="0" r="r" b="b"/>
                <a:pathLst>
                  <a:path w="18" h="18">
                    <a:moveTo>
                      <a:pt x="18" y="8"/>
                    </a:moveTo>
                    <a:lnTo>
                      <a:pt x="18" y="8"/>
                    </a:lnTo>
                    <a:lnTo>
                      <a:pt x="18" y="12"/>
                    </a:lnTo>
                    <a:lnTo>
                      <a:pt x="16" y="16"/>
                    </a:lnTo>
                    <a:lnTo>
                      <a:pt x="14" y="18"/>
                    </a:lnTo>
                    <a:lnTo>
                      <a:pt x="10" y="18"/>
                    </a:lnTo>
                    <a:lnTo>
                      <a:pt x="10" y="18"/>
                    </a:lnTo>
                    <a:lnTo>
                      <a:pt x="6" y="18"/>
                    </a:lnTo>
                    <a:lnTo>
                      <a:pt x="2" y="16"/>
                    </a:lnTo>
                    <a:lnTo>
                      <a:pt x="0" y="12"/>
                    </a:lnTo>
                    <a:lnTo>
                      <a:pt x="0" y="8"/>
                    </a:lnTo>
                    <a:lnTo>
                      <a:pt x="0" y="8"/>
                    </a:lnTo>
                    <a:lnTo>
                      <a:pt x="0" y="6"/>
                    </a:lnTo>
                    <a:lnTo>
                      <a:pt x="2" y="2"/>
                    </a:lnTo>
                    <a:lnTo>
                      <a:pt x="6" y="0"/>
                    </a:lnTo>
                    <a:lnTo>
                      <a:pt x="10" y="0"/>
                    </a:lnTo>
                    <a:lnTo>
                      <a:pt x="10" y="0"/>
                    </a:lnTo>
                    <a:lnTo>
                      <a:pt x="14" y="0"/>
                    </a:lnTo>
                    <a:lnTo>
                      <a:pt x="16" y="2"/>
                    </a:lnTo>
                    <a:lnTo>
                      <a:pt x="18" y="6"/>
                    </a:lnTo>
                    <a:lnTo>
                      <a:pt x="18" y="8"/>
                    </a:lnTo>
                    <a:lnTo>
                      <a:pt x="18" y="8"/>
                    </a:lnTo>
                    <a:close/>
                  </a:path>
                </a:pathLst>
              </a:custGeom>
              <a:solidFill>
                <a:srgbClr val="536F6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073" name="Freeform 1139"/>
              <p:cNvSpPr/>
              <p:nvPr/>
            </p:nvSpPr>
            <p:spPr bwMode="auto">
              <a:xfrm>
                <a:off x="7031038" y="2613025"/>
                <a:ext cx="28575" cy="31750"/>
              </a:xfrm>
              <a:custGeom>
                <a:avLst/>
                <a:gdLst/>
                <a:ahLst/>
                <a:cxnLst>
                  <a:cxn ang="0">
                    <a:pos x="18" y="10"/>
                  </a:cxn>
                  <a:cxn ang="0">
                    <a:pos x="18" y="10"/>
                  </a:cxn>
                  <a:cxn ang="0">
                    <a:pos x="18" y="14"/>
                  </a:cxn>
                  <a:cxn ang="0">
                    <a:pos x="16" y="16"/>
                  </a:cxn>
                  <a:cxn ang="0">
                    <a:pos x="12" y="18"/>
                  </a:cxn>
                  <a:cxn ang="0">
                    <a:pos x="10" y="20"/>
                  </a:cxn>
                  <a:cxn ang="0">
                    <a:pos x="10" y="20"/>
                  </a:cxn>
                  <a:cxn ang="0">
                    <a:pos x="6" y="18"/>
                  </a:cxn>
                  <a:cxn ang="0">
                    <a:pos x="2" y="16"/>
                  </a:cxn>
                  <a:cxn ang="0">
                    <a:pos x="0" y="14"/>
                  </a:cxn>
                  <a:cxn ang="0">
                    <a:pos x="0" y="10"/>
                  </a:cxn>
                  <a:cxn ang="0">
                    <a:pos x="0" y="10"/>
                  </a:cxn>
                  <a:cxn ang="0">
                    <a:pos x="0" y="6"/>
                  </a:cxn>
                  <a:cxn ang="0">
                    <a:pos x="2" y="4"/>
                  </a:cxn>
                  <a:cxn ang="0">
                    <a:pos x="6" y="2"/>
                  </a:cxn>
                  <a:cxn ang="0">
                    <a:pos x="10" y="0"/>
                  </a:cxn>
                  <a:cxn ang="0">
                    <a:pos x="10" y="0"/>
                  </a:cxn>
                  <a:cxn ang="0">
                    <a:pos x="12" y="2"/>
                  </a:cxn>
                  <a:cxn ang="0">
                    <a:pos x="16" y="4"/>
                  </a:cxn>
                  <a:cxn ang="0">
                    <a:pos x="18" y="6"/>
                  </a:cxn>
                  <a:cxn ang="0">
                    <a:pos x="18" y="10"/>
                  </a:cxn>
                  <a:cxn ang="0">
                    <a:pos x="18" y="10"/>
                  </a:cxn>
                </a:cxnLst>
                <a:rect l="0" t="0" r="r" b="b"/>
                <a:pathLst>
                  <a:path w="18" h="20">
                    <a:moveTo>
                      <a:pt x="18" y="10"/>
                    </a:moveTo>
                    <a:lnTo>
                      <a:pt x="18" y="10"/>
                    </a:lnTo>
                    <a:lnTo>
                      <a:pt x="18" y="14"/>
                    </a:lnTo>
                    <a:lnTo>
                      <a:pt x="16" y="16"/>
                    </a:lnTo>
                    <a:lnTo>
                      <a:pt x="12" y="18"/>
                    </a:lnTo>
                    <a:lnTo>
                      <a:pt x="10" y="20"/>
                    </a:lnTo>
                    <a:lnTo>
                      <a:pt x="10" y="20"/>
                    </a:lnTo>
                    <a:lnTo>
                      <a:pt x="6" y="18"/>
                    </a:lnTo>
                    <a:lnTo>
                      <a:pt x="2" y="16"/>
                    </a:lnTo>
                    <a:lnTo>
                      <a:pt x="0" y="14"/>
                    </a:lnTo>
                    <a:lnTo>
                      <a:pt x="0" y="10"/>
                    </a:lnTo>
                    <a:lnTo>
                      <a:pt x="0" y="10"/>
                    </a:lnTo>
                    <a:lnTo>
                      <a:pt x="0" y="6"/>
                    </a:lnTo>
                    <a:lnTo>
                      <a:pt x="2" y="4"/>
                    </a:lnTo>
                    <a:lnTo>
                      <a:pt x="6" y="2"/>
                    </a:lnTo>
                    <a:lnTo>
                      <a:pt x="10" y="0"/>
                    </a:lnTo>
                    <a:lnTo>
                      <a:pt x="10" y="0"/>
                    </a:lnTo>
                    <a:lnTo>
                      <a:pt x="12" y="2"/>
                    </a:lnTo>
                    <a:lnTo>
                      <a:pt x="16" y="4"/>
                    </a:lnTo>
                    <a:lnTo>
                      <a:pt x="18" y="6"/>
                    </a:lnTo>
                    <a:lnTo>
                      <a:pt x="18" y="10"/>
                    </a:lnTo>
                    <a:lnTo>
                      <a:pt x="18" y="10"/>
                    </a:lnTo>
                    <a:close/>
                  </a:path>
                </a:pathLst>
              </a:custGeom>
              <a:solidFill>
                <a:srgbClr val="536F6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074" name="Freeform 1140"/>
              <p:cNvSpPr/>
              <p:nvPr/>
            </p:nvSpPr>
            <p:spPr bwMode="auto">
              <a:xfrm>
                <a:off x="7173913" y="2644775"/>
                <a:ext cx="28575" cy="28575"/>
              </a:xfrm>
              <a:custGeom>
                <a:avLst/>
                <a:gdLst/>
                <a:ahLst/>
                <a:cxnLst>
                  <a:cxn ang="0">
                    <a:pos x="18" y="8"/>
                  </a:cxn>
                  <a:cxn ang="0">
                    <a:pos x="18" y="8"/>
                  </a:cxn>
                  <a:cxn ang="0">
                    <a:pos x="18" y="12"/>
                  </a:cxn>
                  <a:cxn ang="0">
                    <a:pos x="16" y="16"/>
                  </a:cxn>
                  <a:cxn ang="0">
                    <a:pos x="12" y="18"/>
                  </a:cxn>
                  <a:cxn ang="0">
                    <a:pos x="8" y="18"/>
                  </a:cxn>
                  <a:cxn ang="0">
                    <a:pos x="8" y="18"/>
                  </a:cxn>
                  <a:cxn ang="0">
                    <a:pos x="6" y="18"/>
                  </a:cxn>
                  <a:cxn ang="0">
                    <a:pos x="2" y="16"/>
                  </a:cxn>
                  <a:cxn ang="0">
                    <a:pos x="0" y="12"/>
                  </a:cxn>
                  <a:cxn ang="0">
                    <a:pos x="0" y="8"/>
                  </a:cxn>
                  <a:cxn ang="0">
                    <a:pos x="0" y="8"/>
                  </a:cxn>
                  <a:cxn ang="0">
                    <a:pos x="0" y="4"/>
                  </a:cxn>
                  <a:cxn ang="0">
                    <a:pos x="2" y="2"/>
                  </a:cxn>
                  <a:cxn ang="0">
                    <a:pos x="6" y="0"/>
                  </a:cxn>
                  <a:cxn ang="0">
                    <a:pos x="8" y="0"/>
                  </a:cxn>
                  <a:cxn ang="0">
                    <a:pos x="8" y="0"/>
                  </a:cxn>
                  <a:cxn ang="0">
                    <a:pos x="12" y="0"/>
                  </a:cxn>
                  <a:cxn ang="0">
                    <a:pos x="16" y="2"/>
                  </a:cxn>
                  <a:cxn ang="0">
                    <a:pos x="18" y="4"/>
                  </a:cxn>
                  <a:cxn ang="0">
                    <a:pos x="18" y="8"/>
                  </a:cxn>
                  <a:cxn ang="0">
                    <a:pos x="18" y="8"/>
                  </a:cxn>
                </a:cxnLst>
                <a:rect l="0" t="0" r="r" b="b"/>
                <a:pathLst>
                  <a:path w="18" h="18">
                    <a:moveTo>
                      <a:pt x="18" y="8"/>
                    </a:moveTo>
                    <a:lnTo>
                      <a:pt x="18" y="8"/>
                    </a:lnTo>
                    <a:lnTo>
                      <a:pt x="18" y="12"/>
                    </a:lnTo>
                    <a:lnTo>
                      <a:pt x="16" y="16"/>
                    </a:lnTo>
                    <a:lnTo>
                      <a:pt x="12" y="18"/>
                    </a:lnTo>
                    <a:lnTo>
                      <a:pt x="8" y="18"/>
                    </a:lnTo>
                    <a:lnTo>
                      <a:pt x="8" y="18"/>
                    </a:lnTo>
                    <a:lnTo>
                      <a:pt x="6" y="18"/>
                    </a:lnTo>
                    <a:lnTo>
                      <a:pt x="2" y="16"/>
                    </a:lnTo>
                    <a:lnTo>
                      <a:pt x="0" y="12"/>
                    </a:lnTo>
                    <a:lnTo>
                      <a:pt x="0" y="8"/>
                    </a:lnTo>
                    <a:lnTo>
                      <a:pt x="0" y="8"/>
                    </a:lnTo>
                    <a:lnTo>
                      <a:pt x="0" y="4"/>
                    </a:lnTo>
                    <a:lnTo>
                      <a:pt x="2" y="2"/>
                    </a:lnTo>
                    <a:lnTo>
                      <a:pt x="6" y="0"/>
                    </a:lnTo>
                    <a:lnTo>
                      <a:pt x="8" y="0"/>
                    </a:lnTo>
                    <a:lnTo>
                      <a:pt x="8" y="0"/>
                    </a:lnTo>
                    <a:lnTo>
                      <a:pt x="12" y="0"/>
                    </a:lnTo>
                    <a:lnTo>
                      <a:pt x="16" y="2"/>
                    </a:lnTo>
                    <a:lnTo>
                      <a:pt x="18" y="4"/>
                    </a:lnTo>
                    <a:lnTo>
                      <a:pt x="18" y="8"/>
                    </a:lnTo>
                    <a:lnTo>
                      <a:pt x="18" y="8"/>
                    </a:lnTo>
                    <a:close/>
                  </a:path>
                </a:pathLst>
              </a:custGeom>
              <a:solidFill>
                <a:srgbClr val="536F6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075" name="Freeform 1141"/>
              <p:cNvSpPr/>
              <p:nvPr/>
            </p:nvSpPr>
            <p:spPr bwMode="auto">
              <a:xfrm>
                <a:off x="7291388" y="2489200"/>
                <a:ext cx="31750" cy="28575"/>
              </a:xfrm>
              <a:custGeom>
                <a:avLst/>
                <a:gdLst/>
                <a:ahLst/>
                <a:cxnLst>
                  <a:cxn ang="0">
                    <a:pos x="20" y="10"/>
                  </a:cxn>
                  <a:cxn ang="0">
                    <a:pos x="20" y="10"/>
                  </a:cxn>
                  <a:cxn ang="0">
                    <a:pos x="18" y="12"/>
                  </a:cxn>
                  <a:cxn ang="0">
                    <a:pos x="16" y="16"/>
                  </a:cxn>
                  <a:cxn ang="0">
                    <a:pos x="14" y="18"/>
                  </a:cxn>
                  <a:cxn ang="0">
                    <a:pos x="10" y="18"/>
                  </a:cxn>
                  <a:cxn ang="0">
                    <a:pos x="10" y="18"/>
                  </a:cxn>
                  <a:cxn ang="0">
                    <a:pos x="6" y="18"/>
                  </a:cxn>
                  <a:cxn ang="0">
                    <a:pos x="4" y="16"/>
                  </a:cxn>
                  <a:cxn ang="0">
                    <a:pos x="2" y="12"/>
                  </a:cxn>
                  <a:cxn ang="0">
                    <a:pos x="0" y="10"/>
                  </a:cxn>
                  <a:cxn ang="0">
                    <a:pos x="0" y="10"/>
                  </a:cxn>
                  <a:cxn ang="0">
                    <a:pos x="2" y="6"/>
                  </a:cxn>
                  <a:cxn ang="0">
                    <a:pos x="4" y="2"/>
                  </a:cxn>
                  <a:cxn ang="0">
                    <a:pos x="6" y="0"/>
                  </a:cxn>
                  <a:cxn ang="0">
                    <a:pos x="10" y="0"/>
                  </a:cxn>
                  <a:cxn ang="0">
                    <a:pos x="10" y="0"/>
                  </a:cxn>
                  <a:cxn ang="0">
                    <a:pos x="14" y="0"/>
                  </a:cxn>
                  <a:cxn ang="0">
                    <a:pos x="16" y="2"/>
                  </a:cxn>
                  <a:cxn ang="0">
                    <a:pos x="18" y="6"/>
                  </a:cxn>
                  <a:cxn ang="0">
                    <a:pos x="20" y="10"/>
                  </a:cxn>
                  <a:cxn ang="0">
                    <a:pos x="20" y="10"/>
                  </a:cxn>
                </a:cxnLst>
                <a:rect l="0" t="0" r="r" b="b"/>
                <a:pathLst>
                  <a:path w="20" h="18">
                    <a:moveTo>
                      <a:pt x="20" y="10"/>
                    </a:moveTo>
                    <a:lnTo>
                      <a:pt x="20" y="10"/>
                    </a:lnTo>
                    <a:lnTo>
                      <a:pt x="18" y="12"/>
                    </a:lnTo>
                    <a:lnTo>
                      <a:pt x="16" y="16"/>
                    </a:lnTo>
                    <a:lnTo>
                      <a:pt x="14" y="18"/>
                    </a:lnTo>
                    <a:lnTo>
                      <a:pt x="10" y="18"/>
                    </a:lnTo>
                    <a:lnTo>
                      <a:pt x="10" y="18"/>
                    </a:lnTo>
                    <a:lnTo>
                      <a:pt x="6" y="18"/>
                    </a:lnTo>
                    <a:lnTo>
                      <a:pt x="4" y="16"/>
                    </a:lnTo>
                    <a:lnTo>
                      <a:pt x="2" y="12"/>
                    </a:lnTo>
                    <a:lnTo>
                      <a:pt x="0" y="10"/>
                    </a:lnTo>
                    <a:lnTo>
                      <a:pt x="0" y="10"/>
                    </a:lnTo>
                    <a:lnTo>
                      <a:pt x="2" y="6"/>
                    </a:lnTo>
                    <a:lnTo>
                      <a:pt x="4" y="2"/>
                    </a:lnTo>
                    <a:lnTo>
                      <a:pt x="6" y="0"/>
                    </a:lnTo>
                    <a:lnTo>
                      <a:pt x="10" y="0"/>
                    </a:lnTo>
                    <a:lnTo>
                      <a:pt x="10" y="0"/>
                    </a:lnTo>
                    <a:lnTo>
                      <a:pt x="14" y="0"/>
                    </a:lnTo>
                    <a:lnTo>
                      <a:pt x="16" y="2"/>
                    </a:lnTo>
                    <a:lnTo>
                      <a:pt x="18" y="6"/>
                    </a:lnTo>
                    <a:lnTo>
                      <a:pt x="20" y="10"/>
                    </a:lnTo>
                    <a:lnTo>
                      <a:pt x="20" y="10"/>
                    </a:lnTo>
                    <a:close/>
                  </a:path>
                </a:pathLst>
              </a:custGeom>
              <a:solidFill>
                <a:srgbClr val="536F6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076" name="Freeform 1142"/>
              <p:cNvSpPr/>
              <p:nvPr/>
            </p:nvSpPr>
            <p:spPr bwMode="auto">
              <a:xfrm>
                <a:off x="7275513" y="2606675"/>
                <a:ext cx="28575" cy="31750"/>
              </a:xfrm>
              <a:custGeom>
                <a:avLst/>
                <a:gdLst/>
                <a:ahLst/>
                <a:cxnLst>
                  <a:cxn ang="0">
                    <a:pos x="18" y="10"/>
                  </a:cxn>
                  <a:cxn ang="0">
                    <a:pos x="18" y="10"/>
                  </a:cxn>
                  <a:cxn ang="0">
                    <a:pos x="18" y="14"/>
                  </a:cxn>
                  <a:cxn ang="0">
                    <a:pos x="16" y="16"/>
                  </a:cxn>
                  <a:cxn ang="0">
                    <a:pos x="12" y="18"/>
                  </a:cxn>
                  <a:cxn ang="0">
                    <a:pos x="8" y="20"/>
                  </a:cxn>
                  <a:cxn ang="0">
                    <a:pos x="8" y="20"/>
                  </a:cxn>
                  <a:cxn ang="0">
                    <a:pos x="4" y="18"/>
                  </a:cxn>
                  <a:cxn ang="0">
                    <a:pos x="2" y="16"/>
                  </a:cxn>
                  <a:cxn ang="0">
                    <a:pos x="0" y="14"/>
                  </a:cxn>
                  <a:cxn ang="0">
                    <a:pos x="0" y="10"/>
                  </a:cxn>
                  <a:cxn ang="0">
                    <a:pos x="0" y="10"/>
                  </a:cxn>
                  <a:cxn ang="0">
                    <a:pos x="0" y="6"/>
                  </a:cxn>
                  <a:cxn ang="0">
                    <a:pos x="2" y="4"/>
                  </a:cxn>
                  <a:cxn ang="0">
                    <a:pos x="4" y="2"/>
                  </a:cxn>
                  <a:cxn ang="0">
                    <a:pos x="8" y="0"/>
                  </a:cxn>
                  <a:cxn ang="0">
                    <a:pos x="8" y="0"/>
                  </a:cxn>
                  <a:cxn ang="0">
                    <a:pos x="12" y="2"/>
                  </a:cxn>
                  <a:cxn ang="0">
                    <a:pos x="16" y="4"/>
                  </a:cxn>
                  <a:cxn ang="0">
                    <a:pos x="18" y="6"/>
                  </a:cxn>
                  <a:cxn ang="0">
                    <a:pos x="18" y="10"/>
                  </a:cxn>
                  <a:cxn ang="0">
                    <a:pos x="18" y="10"/>
                  </a:cxn>
                </a:cxnLst>
                <a:rect l="0" t="0" r="r" b="b"/>
                <a:pathLst>
                  <a:path w="18" h="20">
                    <a:moveTo>
                      <a:pt x="18" y="10"/>
                    </a:moveTo>
                    <a:lnTo>
                      <a:pt x="18" y="10"/>
                    </a:lnTo>
                    <a:lnTo>
                      <a:pt x="18" y="14"/>
                    </a:lnTo>
                    <a:lnTo>
                      <a:pt x="16" y="16"/>
                    </a:lnTo>
                    <a:lnTo>
                      <a:pt x="12" y="18"/>
                    </a:lnTo>
                    <a:lnTo>
                      <a:pt x="8" y="20"/>
                    </a:lnTo>
                    <a:lnTo>
                      <a:pt x="8" y="20"/>
                    </a:lnTo>
                    <a:lnTo>
                      <a:pt x="4" y="18"/>
                    </a:lnTo>
                    <a:lnTo>
                      <a:pt x="2" y="16"/>
                    </a:lnTo>
                    <a:lnTo>
                      <a:pt x="0" y="14"/>
                    </a:lnTo>
                    <a:lnTo>
                      <a:pt x="0" y="10"/>
                    </a:lnTo>
                    <a:lnTo>
                      <a:pt x="0" y="10"/>
                    </a:lnTo>
                    <a:lnTo>
                      <a:pt x="0" y="6"/>
                    </a:lnTo>
                    <a:lnTo>
                      <a:pt x="2" y="4"/>
                    </a:lnTo>
                    <a:lnTo>
                      <a:pt x="4" y="2"/>
                    </a:lnTo>
                    <a:lnTo>
                      <a:pt x="8" y="0"/>
                    </a:lnTo>
                    <a:lnTo>
                      <a:pt x="8" y="0"/>
                    </a:lnTo>
                    <a:lnTo>
                      <a:pt x="12" y="2"/>
                    </a:lnTo>
                    <a:lnTo>
                      <a:pt x="16" y="4"/>
                    </a:lnTo>
                    <a:lnTo>
                      <a:pt x="18" y="6"/>
                    </a:lnTo>
                    <a:lnTo>
                      <a:pt x="18" y="10"/>
                    </a:lnTo>
                    <a:lnTo>
                      <a:pt x="18" y="10"/>
                    </a:lnTo>
                    <a:close/>
                  </a:path>
                </a:pathLst>
              </a:custGeom>
              <a:solidFill>
                <a:srgbClr val="536F6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077" name="Freeform 1143"/>
              <p:cNvSpPr/>
              <p:nvPr/>
            </p:nvSpPr>
            <p:spPr bwMode="auto">
              <a:xfrm>
                <a:off x="7421563" y="2460625"/>
                <a:ext cx="31750" cy="28575"/>
              </a:xfrm>
              <a:custGeom>
                <a:avLst/>
                <a:gdLst/>
                <a:ahLst/>
                <a:cxnLst>
                  <a:cxn ang="0">
                    <a:pos x="20" y="8"/>
                  </a:cxn>
                  <a:cxn ang="0">
                    <a:pos x="20" y="8"/>
                  </a:cxn>
                  <a:cxn ang="0">
                    <a:pos x="18" y="12"/>
                  </a:cxn>
                  <a:cxn ang="0">
                    <a:pos x="16" y="16"/>
                  </a:cxn>
                  <a:cxn ang="0">
                    <a:pos x="14" y="18"/>
                  </a:cxn>
                  <a:cxn ang="0">
                    <a:pos x="10" y="18"/>
                  </a:cxn>
                  <a:cxn ang="0">
                    <a:pos x="10" y="18"/>
                  </a:cxn>
                  <a:cxn ang="0">
                    <a:pos x="6" y="18"/>
                  </a:cxn>
                  <a:cxn ang="0">
                    <a:pos x="4" y="16"/>
                  </a:cxn>
                  <a:cxn ang="0">
                    <a:pos x="2" y="12"/>
                  </a:cxn>
                  <a:cxn ang="0">
                    <a:pos x="0" y="8"/>
                  </a:cxn>
                  <a:cxn ang="0">
                    <a:pos x="0" y="8"/>
                  </a:cxn>
                  <a:cxn ang="0">
                    <a:pos x="2" y="6"/>
                  </a:cxn>
                  <a:cxn ang="0">
                    <a:pos x="4" y="2"/>
                  </a:cxn>
                  <a:cxn ang="0">
                    <a:pos x="6" y="0"/>
                  </a:cxn>
                  <a:cxn ang="0">
                    <a:pos x="10" y="0"/>
                  </a:cxn>
                  <a:cxn ang="0">
                    <a:pos x="10" y="0"/>
                  </a:cxn>
                  <a:cxn ang="0">
                    <a:pos x="14" y="0"/>
                  </a:cxn>
                  <a:cxn ang="0">
                    <a:pos x="16" y="2"/>
                  </a:cxn>
                  <a:cxn ang="0">
                    <a:pos x="18" y="6"/>
                  </a:cxn>
                  <a:cxn ang="0">
                    <a:pos x="20" y="8"/>
                  </a:cxn>
                  <a:cxn ang="0">
                    <a:pos x="20" y="8"/>
                  </a:cxn>
                </a:cxnLst>
                <a:rect l="0" t="0" r="r" b="b"/>
                <a:pathLst>
                  <a:path w="20" h="18">
                    <a:moveTo>
                      <a:pt x="20" y="8"/>
                    </a:moveTo>
                    <a:lnTo>
                      <a:pt x="20" y="8"/>
                    </a:lnTo>
                    <a:lnTo>
                      <a:pt x="18" y="12"/>
                    </a:lnTo>
                    <a:lnTo>
                      <a:pt x="16" y="16"/>
                    </a:lnTo>
                    <a:lnTo>
                      <a:pt x="14" y="18"/>
                    </a:lnTo>
                    <a:lnTo>
                      <a:pt x="10" y="18"/>
                    </a:lnTo>
                    <a:lnTo>
                      <a:pt x="10" y="18"/>
                    </a:lnTo>
                    <a:lnTo>
                      <a:pt x="6" y="18"/>
                    </a:lnTo>
                    <a:lnTo>
                      <a:pt x="4" y="16"/>
                    </a:lnTo>
                    <a:lnTo>
                      <a:pt x="2" y="12"/>
                    </a:lnTo>
                    <a:lnTo>
                      <a:pt x="0" y="8"/>
                    </a:lnTo>
                    <a:lnTo>
                      <a:pt x="0" y="8"/>
                    </a:lnTo>
                    <a:lnTo>
                      <a:pt x="2" y="6"/>
                    </a:lnTo>
                    <a:lnTo>
                      <a:pt x="4" y="2"/>
                    </a:lnTo>
                    <a:lnTo>
                      <a:pt x="6" y="0"/>
                    </a:lnTo>
                    <a:lnTo>
                      <a:pt x="10" y="0"/>
                    </a:lnTo>
                    <a:lnTo>
                      <a:pt x="10" y="0"/>
                    </a:lnTo>
                    <a:lnTo>
                      <a:pt x="14" y="0"/>
                    </a:lnTo>
                    <a:lnTo>
                      <a:pt x="16" y="2"/>
                    </a:lnTo>
                    <a:lnTo>
                      <a:pt x="18" y="6"/>
                    </a:lnTo>
                    <a:lnTo>
                      <a:pt x="20" y="8"/>
                    </a:lnTo>
                    <a:lnTo>
                      <a:pt x="20" y="8"/>
                    </a:lnTo>
                    <a:close/>
                  </a:path>
                </a:pathLst>
              </a:custGeom>
              <a:solidFill>
                <a:srgbClr val="536F6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078" name="Freeform 1144"/>
              <p:cNvSpPr/>
              <p:nvPr/>
            </p:nvSpPr>
            <p:spPr bwMode="auto">
              <a:xfrm>
                <a:off x="7358063" y="2549525"/>
                <a:ext cx="28575" cy="28575"/>
              </a:xfrm>
              <a:custGeom>
                <a:avLst/>
                <a:gdLst/>
                <a:ahLst/>
                <a:cxnLst>
                  <a:cxn ang="0">
                    <a:pos x="18" y="8"/>
                  </a:cxn>
                  <a:cxn ang="0">
                    <a:pos x="18" y="8"/>
                  </a:cxn>
                  <a:cxn ang="0">
                    <a:pos x="18" y="12"/>
                  </a:cxn>
                  <a:cxn ang="0">
                    <a:pos x="16" y="16"/>
                  </a:cxn>
                  <a:cxn ang="0">
                    <a:pos x="12" y="18"/>
                  </a:cxn>
                  <a:cxn ang="0">
                    <a:pos x="8" y="18"/>
                  </a:cxn>
                  <a:cxn ang="0">
                    <a:pos x="8" y="18"/>
                  </a:cxn>
                  <a:cxn ang="0">
                    <a:pos x="6" y="18"/>
                  </a:cxn>
                  <a:cxn ang="0">
                    <a:pos x="2" y="16"/>
                  </a:cxn>
                  <a:cxn ang="0">
                    <a:pos x="0" y="12"/>
                  </a:cxn>
                  <a:cxn ang="0">
                    <a:pos x="0" y="8"/>
                  </a:cxn>
                  <a:cxn ang="0">
                    <a:pos x="0" y="8"/>
                  </a:cxn>
                  <a:cxn ang="0">
                    <a:pos x="0" y="6"/>
                  </a:cxn>
                  <a:cxn ang="0">
                    <a:pos x="2" y="2"/>
                  </a:cxn>
                  <a:cxn ang="0">
                    <a:pos x="6" y="0"/>
                  </a:cxn>
                  <a:cxn ang="0">
                    <a:pos x="8" y="0"/>
                  </a:cxn>
                  <a:cxn ang="0">
                    <a:pos x="8" y="0"/>
                  </a:cxn>
                  <a:cxn ang="0">
                    <a:pos x="12" y="0"/>
                  </a:cxn>
                  <a:cxn ang="0">
                    <a:pos x="16" y="2"/>
                  </a:cxn>
                  <a:cxn ang="0">
                    <a:pos x="18" y="6"/>
                  </a:cxn>
                  <a:cxn ang="0">
                    <a:pos x="18" y="8"/>
                  </a:cxn>
                  <a:cxn ang="0">
                    <a:pos x="18" y="8"/>
                  </a:cxn>
                </a:cxnLst>
                <a:rect l="0" t="0" r="r" b="b"/>
                <a:pathLst>
                  <a:path w="18" h="18">
                    <a:moveTo>
                      <a:pt x="18" y="8"/>
                    </a:moveTo>
                    <a:lnTo>
                      <a:pt x="18" y="8"/>
                    </a:lnTo>
                    <a:lnTo>
                      <a:pt x="18" y="12"/>
                    </a:lnTo>
                    <a:lnTo>
                      <a:pt x="16" y="16"/>
                    </a:lnTo>
                    <a:lnTo>
                      <a:pt x="12" y="18"/>
                    </a:lnTo>
                    <a:lnTo>
                      <a:pt x="8" y="18"/>
                    </a:lnTo>
                    <a:lnTo>
                      <a:pt x="8" y="18"/>
                    </a:lnTo>
                    <a:lnTo>
                      <a:pt x="6" y="18"/>
                    </a:lnTo>
                    <a:lnTo>
                      <a:pt x="2" y="16"/>
                    </a:lnTo>
                    <a:lnTo>
                      <a:pt x="0" y="12"/>
                    </a:lnTo>
                    <a:lnTo>
                      <a:pt x="0" y="8"/>
                    </a:lnTo>
                    <a:lnTo>
                      <a:pt x="0" y="8"/>
                    </a:lnTo>
                    <a:lnTo>
                      <a:pt x="0" y="6"/>
                    </a:lnTo>
                    <a:lnTo>
                      <a:pt x="2" y="2"/>
                    </a:lnTo>
                    <a:lnTo>
                      <a:pt x="6" y="0"/>
                    </a:lnTo>
                    <a:lnTo>
                      <a:pt x="8" y="0"/>
                    </a:lnTo>
                    <a:lnTo>
                      <a:pt x="8" y="0"/>
                    </a:lnTo>
                    <a:lnTo>
                      <a:pt x="12" y="0"/>
                    </a:lnTo>
                    <a:lnTo>
                      <a:pt x="16" y="2"/>
                    </a:lnTo>
                    <a:lnTo>
                      <a:pt x="18" y="6"/>
                    </a:lnTo>
                    <a:lnTo>
                      <a:pt x="18" y="8"/>
                    </a:lnTo>
                    <a:lnTo>
                      <a:pt x="18" y="8"/>
                    </a:lnTo>
                    <a:close/>
                  </a:path>
                </a:pathLst>
              </a:custGeom>
              <a:solidFill>
                <a:srgbClr val="536F6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079" name="Freeform 1145"/>
              <p:cNvSpPr/>
              <p:nvPr/>
            </p:nvSpPr>
            <p:spPr bwMode="auto">
              <a:xfrm>
                <a:off x="6923088" y="2114550"/>
                <a:ext cx="31750" cy="31750"/>
              </a:xfrm>
              <a:custGeom>
                <a:avLst/>
                <a:gdLst/>
                <a:ahLst/>
                <a:cxnLst>
                  <a:cxn ang="0">
                    <a:pos x="20" y="10"/>
                  </a:cxn>
                  <a:cxn ang="0">
                    <a:pos x="20" y="10"/>
                  </a:cxn>
                  <a:cxn ang="0">
                    <a:pos x="18" y="14"/>
                  </a:cxn>
                  <a:cxn ang="0">
                    <a:pos x="16" y="16"/>
                  </a:cxn>
                  <a:cxn ang="0">
                    <a:pos x="14" y="18"/>
                  </a:cxn>
                  <a:cxn ang="0">
                    <a:pos x="10" y="20"/>
                  </a:cxn>
                  <a:cxn ang="0">
                    <a:pos x="10" y="20"/>
                  </a:cxn>
                  <a:cxn ang="0">
                    <a:pos x="6" y="18"/>
                  </a:cxn>
                  <a:cxn ang="0">
                    <a:pos x="4" y="16"/>
                  </a:cxn>
                  <a:cxn ang="0">
                    <a:pos x="2" y="14"/>
                  </a:cxn>
                  <a:cxn ang="0">
                    <a:pos x="0" y="10"/>
                  </a:cxn>
                  <a:cxn ang="0">
                    <a:pos x="0" y="10"/>
                  </a:cxn>
                  <a:cxn ang="0">
                    <a:pos x="2" y="6"/>
                  </a:cxn>
                  <a:cxn ang="0">
                    <a:pos x="4" y="4"/>
                  </a:cxn>
                  <a:cxn ang="0">
                    <a:pos x="6" y="2"/>
                  </a:cxn>
                  <a:cxn ang="0">
                    <a:pos x="10" y="0"/>
                  </a:cxn>
                  <a:cxn ang="0">
                    <a:pos x="10" y="0"/>
                  </a:cxn>
                  <a:cxn ang="0">
                    <a:pos x="14" y="2"/>
                  </a:cxn>
                  <a:cxn ang="0">
                    <a:pos x="16" y="4"/>
                  </a:cxn>
                  <a:cxn ang="0">
                    <a:pos x="18" y="6"/>
                  </a:cxn>
                  <a:cxn ang="0">
                    <a:pos x="20" y="10"/>
                  </a:cxn>
                  <a:cxn ang="0">
                    <a:pos x="20" y="10"/>
                  </a:cxn>
                </a:cxnLst>
                <a:rect l="0" t="0" r="r" b="b"/>
                <a:pathLst>
                  <a:path w="20" h="20">
                    <a:moveTo>
                      <a:pt x="20" y="10"/>
                    </a:moveTo>
                    <a:lnTo>
                      <a:pt x="20" y="10"/>
                    </a:lnTo>
                    <a:lnTo>
                      <a:pt x="18" y="14"/>
                    </a:lnTo>
                    <a:lnTo>
                      <a:pt x="16" y="16"/>
                    </a:lnTo>
                    <a:lnTo>
                      <a:pt x="14" y="18"/>
                    </a:lnTo>
                    <a:lnTo>
                      <a:pt x="10" y="20"/>
                    </a:lnTo>
                    <a:lnTo>
                      <a:pt x="10" y="20"/>
                    </a:lnTo>
                    <a:lnTo>
                      <a:pt x="6" y="18"/>
                    </a:lnTo>
                    <a:lnTo>
                      <a:pt x="4" y="16"/>
                    </a:lnTo>
                    <a:lnTo>
                      <a:pt x="2" y="14"/>
                    </a:lnTo>
                    <a:lnTo>
                      <a:pt x="0" y="10"/>
                    </a:lnTo>
                    <a:lnTo>
                      <a:pt x="0" y="10"/>
                    </a:lnTo>
                    <a:lnTo>
                      <a:pt x="2" y="6"/>
                    </a:lnTo>
                    <a:lnTo>
                      <a:pt x="4" y="4"/>
                    </a:lnTo>
                    <a:lnTo>
                      <a:pt x="6" y="2"/>
                    </a:lnTo>
                    <a:lnTo>
                      <a:pt x="10" y="0"/>
                    </a:lnTo>
                    <a:lnTo>
                      <a:pt x="10" y="0"/>
                    </a:lnTo>
                    <a:lnTo>
                      <a:pt x="14" y="2"/>
                    </a:lnTo>
                    <a:lnTo>
                      <a:pt x="16" y="4"/>
                    </a:lnTo>
                    <a:lnTo>
                      <a:pt x="18" y="6"/>
                    </a:lnTo>
                    <a:lnTo>
                      <a:pt x="20" y="10"/>
                    </a:lnTo>
                    <a:lnTo>
                      <a:pt x="20" y="10"/>
                    </a:lnTo>
                    <a:close/>
                  </a:path>
                </a:pathLst>
              </a:custGeom>
              <a:solidFill>
                <a:srgbClr val="536F6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080" name="Freeform 1146"/>
              <p:cNvSpPr/>
              <p:nvPr/>
            </p:nvSpPr>
            <p:spPr bwMode="auto">
              <a:xfrm>
                <a:off x="6837363" y="2635250"/>
                <a:ext cx="107950" cy="82550"/>
              </a:xfrm>
              <a:custGeom>
                <a:avLst/>
                <a:gdLst/>
                <a:ahLst/>
                <a:cxnLst>
                  <a:cxn ang="0">
                    <a:pos x="66" y="12"/>
                  </a:cxn>
                  <a:cxn ang="0">
                    <a:pos x="6" y="0"/>
                  </a:cxn>
                  <a:cxn ang="0">
                    <a:pos x="6" y="0"/>
                  </a:cxn>
                  <a:cxn ang="0">
                    <a:pos x="2" y="8"/>
                  </a:cxn>
                  <a:cxn ang="0">
                    <a:pos x="0" y="18"/>
                  </a:cxn>
                  <a:cxn ang="0">
                    <a:pos x="0" y="18"/>
                  </a:cxn>
                  <a:cxn ang="0">
                    <a:pos x="2" y="26"/>
                  </a:cxn>
                  <a:cxn ang="0">
                    <a:pos x="4" y="32"/>
                  </a:cxn>
                  <a:cxn ang="0">
                    <a:pos x="6" y="38"/>
                  </a:cxn>
                  <a:cxn ang="0">
                    <a:pos x="10" y="42"/>
                  </a:cxn>
                  <a:cxn ang="0">
                    <a:pos x="16" y="46"/>
                  </a:cxn>
                  <a:cxn ang="0">
                    <a:pos x="20" y="50"/>
                  </a:cxn>
                  <a:cxn ang="0">
                    <a:pos x="28" y="52"/>
                  </a:cxn>
                  <a:cxn ang="0">
                    <a:pos x="34" y="52"/>
                  </a:cxn>
                  <a:cxn ang="0">
                    <a:pos x="34" y="52"/>
                  </a:cxn>
                  <a:cxn ang="0">
                    <a:pos x="40" y="52"/>
                  </a:cxn>
                  <a:cxn ang="0">
                    <a:pos x="48" y="50"/>
                  </a:cxn>
                  <a:cxn ang="0">
                    <a:pos x="52" y="46"/>
                  </a:cxn>
                  <a:cxn ang="0">
                    <a:pos x="58" y="42"/>
                  </a:cxn>
                  <a:cxn ang="0">
                    <a:pos x="62" y="38"/>
                  </a:cxn>
                  <a:cxn ang="0">
                    <a:pos x="66" y="32"/>
                  </a:cxn>
                  <a:cxn ang="0">
                    <a:pos x="68" y="26"/>
                  </a:cxn>
                  <a:cxn ang="0">
                    <a:pos x="68" y="18"/>
                  </a:cxn>
                  <a:cxn ang="0">
                    <a:pos x="68" y="18"/>
                  </a:cxn>
                  <a:cxn ang="0">
                    <a:pos x="66" y="12"/>
                  </a:cxn>
                  <a:cxn ang="0">
                    <a:pos x="66" y="12"/>
                  </a:cxn>
                </a:cxnLst>
                <a:rect l="0" t="0" r="r" b="b"/>
                <a:pathLst>
                  <a:path w="68" h="52">
                    <a:moveTo>
                      <a:pt x="66" y="12"/>
                    </a:moveTo>
                    <a:lnTo>
                      <a:pt x="6" y="0"/>
                    </a:lnTo>
                    <a:lnTo>
                      <a:pt x="6" y="0"/>
                    </a:lnTo>
                    <a:lnTo>
                      <a:pt x="2" y="8"/>
                    </a:lnTo>
                    <a:lnTo>
                      <a:pt x="0" y="18"/>
                    </a:lnTo>
                    <a:lnTo>
                      <a:pt x="0" y="18"/>
                    </a:lnTo>
                    <a:lnTo>
                      <a:pt x="2" y="26"/>
                    </a:lnTo>
                    <a:lnTo>
                      <a:pt x="4" y="32"/>
                    </a:lnTo>
                    <a:lnTo>
                      <a:pt x="6" y="38"/>
                    </a:lnTo>
                    <a:lnTo>
                      <a:pt x="10" y="42"/>
                    </a:lnTo>
                    <a:lnTo>
                      <a:pt x="16" y="46"/>
                    </a:lnTo>
                    <a:lnTo>
                      <a:pt x="20" y="50"/>
                    </a:lnTo>
                    <a:lnTo>
                      <a:pt x="28" y="52"/>
                    </a:lnTo>
                    <a:lnTo>
                      <a:pt x="34" y="52"/>
                    </a:lnTo>
                    <a:lnTo>
                      <a:pt x="34" y="52"/>
                    </a:lnTo>
                    <a:lnTo>
                      <a:pt x="40" y="52"/>
                    </a:lnTo>
                    <a:lnTo>
                      <a:pt x="48" y="50"/>
                    </a:lnTo>
                    <a:lnTo>
                      <a:pt x="52" y="46"/>
                    </a:lnTo>
                    <a:lnTo>
                      <a:pt x="58" y="42"/>
                    </a:lnTo>
                    <a:lnTo>
                      <a:pt x="62" y="38"/>
                    </a:lnTo>
                    <a:lnTo>
                      <a:pt x="66" y="32"/>
                    </a:lnTo>
                    <a:lnTo>
                      <a:pt x="68" y="26"/>
                    </a:lnTo>
                    <a:lnTo>
                      <a:pt x="68" y="18"/>
                    </a:lnTo>
                    <a:lnTo>
                      <a:pt x="68" y="18"/>
                    </a:lnTo>
                    <a:lnTo>
                      <a:pt x="66" y="12"/>
                    </a:lnTo>
                    <a:lnTo>
                      <a:pt x="66" y="12"/>
                    </a:lnTo>
                    <a:close/>
                  </a:path>
                </a:pathLst>
              </a:custGeom>
              <a:solidFill>
                <a:srgbClr val="53B1A4"/>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081" name="Freeform 1147"/>
              <p:cNvSpPr/>
              <p:nvPr/>
            </p:nvSpPr>
            <p:spPr bwMode="auto">
              <a:xfrm>
                <a:off x="7040563" y="2765425"/>
                <a:ext cx="69850" cy="69850"/>
              </a:xfrm>
              <a:custGeom>
                <a:avLst/>
                <a:gdLst/>
                <a:ahLst/>
                <a:cxnLst>
                  <a:cxn ang="0">
                    <a:pos x="44" y="22"/>
                  </a:cxn>
                  <a:cxn ang="0">
                    <a:pos x="44" y="22"/>
                  </a:cxn>
                  <a:cxn ang="0">
                    <a:pos x="42" y="30"/>
                  </a:cxn>
                  <a:cxn ang="0">
                    <a:pos x="38" y="38"/>
                  </a:cxn>
                  <a:cxn ang="0">
                    <a:pos x="30" y="42"/>
                  </a:cxn>
                  <a:cxn ang="0">
                    <a:pos x="22" y="44"/>
                  </a:cxn>
                  <a:cxn ang="0">
                    <a:pos x="22" y="44"/>
                  </a:cxn>
                  <a:cxn ang="0">
                    <a:pos x="14" y="42"/>
                  </a:cxn>
                  <a:cxn ang="0">
                    <a:pos x="6" y="38"/>
                  </a:cxn>
                  <a:cxn ang="0">
                    <a:pos x="2" y="30"/>
                  </a:cxn>
                  <a:cxn ang="0">
                    <a:pos x="0" y="22"/>
                  </a:cxn>
                  <a:cxn ang="0">
                    <a:pos x="0" y="22"/>
                  </a:cxn>
                  <a:cxn ang="0">
                    <a:pos x="2" y="14"/>
                  </a:cxn>
                  <a:cxn ang="0">
                    <a:pos x="6" y="6"/>
                  </a:cxn>
                  <a:cxn ang="0">
                    <a:pos x="14" y="2"/>
                  </a:cxn>
                  <a:cxn ang="0">
                    <a:pos x="22" y="0"/>
                  </a:cxn>
                  <a:cxn ang="0">
                    <a:pos x="22" y="0"/>
                  </a:cxn>
                  <a:cxn ang="0">
                    <a:pos x="30" y="2"/>
                  </a:cxn>
                  <a:cxn ang="0">
                    <a:pos x="38" y="6"/>
                  </a:cxn>
                  <a:cxn ang="0">
                    <a:pos x="42" y="14"/>
                  </a:cxn>
                  <a:cxn ang="0">
                    <a:pos x="44" y="22"/>
                  </a:cxn>
                  <a:cxn ang="0">
                    <a:pos x="44" y="22"/>
                  </a:cxn>
                </a:cxnLst>
                <a:rect l="0" t="0" r="r" b="b"/>
                <a:pathLst>
                  <a:path w="44" h="44">
                    <a:moveTo>
                      <a:pt x="44" y="22"/>
                    </a:moveTo>
                    <a:lnTo>
                      <a:pt x="44" y="22"/>
                    </a:lnTo>
                    <a:lnTo>
                      <a:pt x="42" y="30"/>
                    </a:lnTo>
                    <a:lnTo>
                      <a:pt x="38" y="38"/>
                    </a:lnTo>
                    <a:lnTo>
                      <a:pt x="30" y="42"/>
                    </a:lnTo>
                    <a:lnTo>
                      <a:pt x="22" y="44"/>
                    </a:lnTo>
                    <a:lnTo>
                      <a:pt x="22" y="44"/>
                    </a:lnTo>
                    <a:lnTo>
                      <a:pt x="14" y="42"/>
                    </a:lnTo>
                    <a:lnTo>
                      <a:pt x="6" y="38"/>
                    </a:lnTo>
                    <a:lnTo>
                      <a:pt x="2" y="30"/>
                    </a:lnTo>
                    <a:lnTo>
                      <a:pt x="0" y="22"/>
                    </a:lnTo>
                    <a:lnTo>
                      <a:pt x="0" y="22"/>
                    </a:lnTo>
                    <a:lnTo>
                      <a:pt x="2" y="14"/>
                    </a:lnTo>
                    <a:lnTo>
                      <a:pt x="6" y="6"/>
                    </a:lnTo>
                    <a:lnTo>
                      <a:pt x="14" y="2"/>
                    </a:lnTo>
                    <a:lnTo>
                      <a:pt x="22" y="0"/>
                    </a:lnTo>
                    <a:lnTo>
                      <a:pt x="22" y="0"/>
                    </a:lnTo>
                    <a:lnTo>
                      <a:pt x="30" y="2"/>
                    </a:lnTo>
                    <a:lnTo>
                      <a:pt x="38" y="6"/>
                    </a:lnTo>
                    <a:lnTo>
                      <a:pt x="42" y="14"/>
                    </a:lnTo>
                    <a:lnTo>
                      <a:pt x="44" y="22"/>
                    </a:lnTo>
                    <a:lnTo>
                      <a:pt x="44" y="22"/>
                    </a:lnTo>
                    <a:close/>
                  </a:path>
                </a:pathLst>
              </a:custGeom>
              <a:solidFill>
                <a:srgbClr val="53B1A4"/>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082" name="Freeform 1148"/>
              <p:cNvSpPr/>
              <p:nvPr/>
            </p:nvSpPr>
            <p:spPr bwMode="auto">
              <a:xfrm>
                <a:off x="7192963" y="2705100"/>
                <a:ext cx="31750" cy="69850"/>
              </a:xfrm>
              <a:custGeom>
                <a:avLst/>
                <a:gdLst/>
                <a:ahLst/>
                <a:cxnLst>
                  <a:cxn ang="0">
                    <a:pos x="4" y="0"/>
                  </a:cxn>
                  <a:cxn ang="0">
                    <a:pos x="4" y="0"/>
                  </a:cxn>
                  <a:cxn ang="0">
                    <a:pos x="0" y="6"/>
                  </a:cxn>
                  <a:cxn ang="0">
                    <a:pos x="0" y="16"/>
                  </a:cxn>
                  <a:cxn ang="0">
                    <a:pos x="0" y="16"/>
                  </a:cxn>
                  <a:cxn ang="0">
                    <a:pos x="2" y="24"/>
                  </a:cxn>
                  <a:cxn ang="0">
                    <a:pos x="6" y="32"/>
                  </a:cxn>
                  <a:cxn ang="0">
                    <a:pos x="12" y="40"/>
                  </a:cxn>
                  <a:cxn ang="0">
                    <a:pos x="20" y="44"/>
                  </a:cxn>
                  <a:cxn ang="0">
                    <a:pos x="12" y="0"/>
                  </a:cxn>
                  <a:cxn ang="0">
                    <a:pos x="4" y="0"/>
                  </a:cxn>
                </a:cxnLst>
                <a:rect l="0" t="0" r="r" b="b"/>
                <a:pathLst>
                  <a:path w="20" h="44">
                    <a:moveTo>
                      <a:pt x="4" y="0"/>
                    </a:moveTo>
                    <a:lnTo>
                      <a:pt x="4" y="0"/>
                    </a:lnTo>
                    <a:lnTo>
                      <a:pt x="0" y="6"/>
                    </a:lnTo>
                    <a:lnTo>
                      <a:pt x="0" y="16"/>
                    </a:lnTo>
                    <a:lnTo>
                      <a:pt x="0" y="16"/>
                    </a:lnTo>
                    <a:lnTo>
                      <a:pt x="2" y="24"/>
                    </a:lnTo>
                    <a:lnTo>
                      <a:pt x="6" y="32"/>
                    </a:lnTo>
                    <a:lnTo>
                      <a:pt x="12" y="40"/>
                    </a:lnTo>
                    <a:lnTo>
                      <a:pt x="20" y="44"/>
                    </a:lnTo>
                    <a:lnTo>
                      <a:pt x="12" y="0"/>
                    </a:lnTo>
                    <a:lnTo>
                      <a:pt x="4" y="0"/>
                    </a:lnTo>
                    <a:close/>
                  </a:path>
                </a:pathLst>
              </a:custGeom>
              <a:solidFill>
                <a:srgbClr val="53B1A4"/>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083" name="Freeform 1149"/>
              <p:cNvSpPr/>
              <p:nvPr/>
            </p:nvSpPr>
            <p:spPr bwMode="auto">
              <a:xfrm>
                <a:off x="7212013" y="2705100"/>
                <a:ext cx="69850" cy="63500"/>
              </a:xfrm>
              <a:custGeom>
                <a:avLst/>
                <a:gdLst/>
                <a:ahLst/>
                <a:cxnLst>
                  <a:cxn ang="0">
                    <a:pos x="0" y="0"/>
                  </a:cxn>
                  <a:cxn ang="0">
                    <a:pos x="6" y="40"/>
                  </a:cxn>
                  <a:cxn ang="0">
                    <a:pos x="44" y="10"/>
                  </a:cxn>
                  <a:cxn ang="0">
                    <a:pos x="0" y="0"/>
                  </a:cxn>
                </a:cxnLst>
                <a:rect l="0" t="0" r="r" b="b"/>
                <a:pathLst>
                  <a:path w="44" h="40">
                    <a:moveTo>
                      <a:pt x="0" y="0"/>
                    </a:moveTo>
                    <a:lnTo>
                      <a:pt x="6" y="40"/>
                    </a:lnTo>
                    <a:lnTo>
                      <a:pt x="44" y="10"/>
                    </a:lnTo>
                    <a:lnTo>
                      <a:pt x="0" y="0"/>
                    </a:lnTo>
                    <a:close/>
                  </a:path>
                </a:pathLst>
              </a:custGeom>
              <a:solidFill>
                <a:srgbClr val="53B1A4"/>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084" name="Freeform 1150"/>
              <p:cNvSpPr/>
              <p:nvPr/>
            </p:nvSpPr>
            <p:spPr bwMode="auto">
              <a:xfrm>
                <a:off x="6792913" y="2800350"/>
                <a:ext cx="88900" cy="133350"/>
              </a:xfrm>
              <a:custGeom>
                <a:avLst/>
                <a:gdLst/>
                <a:ahLst/>
                <a:cxnLst>
                  <a:cxn ang="0">
                    <a:pos x="56" y="46"/>
                  </a:cxn>
                  <a:cxn ang="0">
                    <a:pos x="56" y="46"/>
                  </a:cxn>
                  <a:cxn ang="0">
                    <a:pos x="54" y="36"/>
                  </a:cxn>
                  <a:cxn ang="0">
                    <a:pos x="52" y="28"/>
                  </a:cxn>
                  <a:cxn ang="0">
                    <a:pos x="48" y="20"/>
                  </a:cxn>
                  <a:cxn ang="0">
                    <a:pos x="42" y="12"/>
                  </a:cxn>
                  <a:cxn ang="0">
                    <a:pos x="36" y="8"/>
                  </a:cxn>
                  <a:cxn ang="0">
                    <a:pos x="28" y="2"/>
                  </a:cxn>
                  <a:cxn ang="0">
                    <a:pos x="18" y="0"/>
                  </a:cxn>
                  <a:cxn ang="0">
                    <a:pos x="10" y="0"/>
                  </a:cxn>
                  <a:cxn ang="0">
                    <a:pos x="10" y="0"/>
                  </a:cxn>
                  <a:cxn ang="0">
                    <a:pos x="0" y="0"/>
                  </a:cxn>
                  <a:cxn ang="0">
                    <a:pos x="34" y="84"/>
                  </a:cxn>
                  <a:cxn ang="0">
                    <a:pos x="34" y="84"/>
                  </a:cxn>
                  <a:cxn ang="0">
                    <a:pos x="42" y="76"/>
                  </a:cxn>
                  <a:cxn ang="0">
                    <a:pos x="50" y="68"/>
                  </a:cxn>
                  <a:cxn ang="0">
                    <a:pos x="54" y="56"/>
                  </a:cxn>
                  <a:cxn ang="0">
                    <a:pos x="56" y="46"/>
                  </a:cxn>
                  <a:cxn ang="0">
                    <a:pos x="56" y="46"/>
                  </a:cxn>
                </a:cxnLst>
                <a:rect l="0" t="0" r="r" b="b"/>
                <a:pathLst>
                  <a:path w="56" h="84">
                    <a:moveTo>
                      <a:pt x="56" y="46"/>
                    </a:moveTo>
                    <a:lnTo>
                      <a:pt x="56" y="46"/>
                    </a:lnTo>
                    <a:lnTo>
                      <a:pt x="54" y="36"/>
                    </a:lnTo>
                    <a:lnTo>
                      <a:pt x="52" y="28"/>
                    </a:lnTo>
                    <a:lnTo>
                      <a:pt x="48" y="20"/>
                    </a:lnTo>
                    <a:lnTo>
                      <a:pt x="42" y="12"/>
                    </a:lnTo>
                    <a:lnTo>
                      <a:pt x="36" y="8"/>
                    </a:lnTo>
                    <a:lnTo>
                      <a:pt x="28" y="2"/>
                    </a:lnTo>
                    <a:lnTo>
                      <a:pt x="18" y="0"/>
                    </a:lnTo>
                    <a:lnTo>
                      <a:pt x="10" y="0"/>
                    </a:lnTo>
                    <a:lnTo>
                      <a:pt x="10" y="0"/>
                    </a:lnTo>
                    <a:lnTo>
                      <a:pt x="0" y="0"/>
                    </a:lnTo>
                    <a:lnTo>
                      <a:pt x="34" y="84"/>
                    </a:lnTo>
                    <a:lnTo>
                      <a:pt x="34" y="84"/>
                    </a:lnTo>
                    <a:lnTo>
                      <a:pt x="42" y="76"/>
                    </a:lnTo>
                    <a:lnTo>
                      <a:pt x="50" y="68"/>
                    </a:lnTo>
                    <a:lnTo>
                      <a:pt x="54" y="56"/>
                    </a:lnTo>
                    <a:lnTo>
                      <a:pt x="56" y="46"/>
                    </a:lnTo>
                    <a:lnTo>
                      <a:pt x="56" y="46"/>
                    </a:lnTo>
                    <a:close/>
                  </a:path>
                </a:pathLst>
              </a:custGeom>
              <a:solidFill>
                <a:srgbClr val="53B1A4"/>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085" name="Freeform 1151"/>
              <p:cNvSpPr/>
              <p:nvPr/>
            </p:nvSpPr>
            <p:spPr bwMode="auto">
              <a:xfrm>
                <a:off x="6961188" y="2940050"/>
                <a:ext cx="85725" cy="88900"/>
              </a:xfrm>
              <a:custGeom>
                <a:avLst/>
                <a:gdLst/>
                <a:ahLst/>
                <a:cxnLst>
                  <a:cxn ang="0">
                    <a:pos x="28" y="56"/>
                  </a:cxn>
                  <a:cxn ang="0">
                    <a:pos x="28" y="56"/>
                  </a:cxn>
                  <a:cxn ang="0">
                    <a:pos x="38" y="52"/>
                  </a:cxn>
                  <a:cxn ang="0">
                    <a:pos x="46" y="48"/>
                  </a:cxn>
                  <a:cxn ang="0">
                    <a:pos x="52" y="38"/>
                  </a:cxn>
                  <a:cxn ang="0">
                    <a:pos x="54" y="28"/>
                  </a:cxn>
                  <a:cxn ang="0">
                    <a:pos x="54" y="28"/>
                  </a:cxn>
                  <a:cxn ang="0">
                    <a:pos x="52" y="18"/>
                  </a:cxn>
                  <a:cxn ang="0">
                    <a:pos x="46" y="8"/>
                  </a:cxn>
                  <a:cxn ang="0">
                    <a:pos x="38" y="4"/>
                  </a:cxn>
                  <a:cxn ang="0">
                    <a:pos x="28" y="0"/>
                  </a:cxn>
                  <a:cxn ang="0">
                    <a:pos x="28" y="0"/>
                  </a:cxn>
                  <a:cxn ang="0">
                    <a:pos x="16" y="4"/>
                  </a:cxn>
                  <a:cxn ang="0">
                    <a:pos x="8" y="8"/>
                  </a:cxn>
                  <a:cxn ang="0">
                    <a:pos x="2" y="18"/>
                  </a:cxn>
                  <a:cxn ang="0">
                    <a:pos x="0" y="28"/>
                  </a:cxn>
                  <a:cxn ang="0">
                    <a:pos x="0" y="28"/>
                  </a:cxn>
                  <a:cxn ang="0">
                    <a:pos x="2" y="38"/>
                  </a:cxn>
                  <a:cxn ang="0">
                    <a:pos x="8" y="48"/>
                  </a:cxn>
                  <a:cxn ang="0">
                    <a:pos x="16" y="52"/>
                  </a:cxn>
                  <a:cxn ang="0">
                    <a:pos x="28" y="56"/>
                  </a:cxn>
                  <a:cxn ang="0">
                    <a:pos x="28" y="56"/>
                  </a:cxn>
                </a:cxnLst>
                <a:rect l="0" t="0" r="r" b="b"/>
                <a:pathLst>
                  <a:path w="54" h="56">
                    <a:moveTo>
                      <a:pt x="28" y="56"/>
                    </a:moveTo>
                    <a:lnTo>
                      <a:pt x="28" y="56"/>
                    </a:lnTo>
                    <a:lnTo>
                      <a:pt x="38" y="52"/>
                    </a:lnTo>
                    <a:lnTo>
                      <a:pt x="46" y="48"/>
                    </a:lnTo>
                    <a:lnTo>
                      <a:pt x="52" y="38"/>
                    </a:lnTo>
                    <a:lnTo>
                      <a:pt x="54" y="28"/>
                    </a:lnTo>
                    <a:lnTo>
                      <a:pt x="54" y="28"/>
                    </a:lnTo>
                    <a:lnTo>
                      <a:pt x="52" y="18"/>
                    </a:lnTo>
                    <a:lnTo>
                      <a:pt x="46" y="8"/>
                    </a:lnTo>
                    <a:lnTo>
                      <a:pt x="38" y="4"/>
                    </a:lnTo>
                    <a:lnTo>
                      <a:pt x="28" y="0"/>
                    </a:lnTo>
                    <a:lnTo>
                      <a:pt x="28" y="0"/>
                    </a:lnTo>
                    <a:lnTo>
                      <a:pt x="16" y="4"/>
                    </a:lnTo>
                    <a:lnTo>
                      <a:pt x="8" y="8"/>
                    </a:lnTo>
                    <a:lnTo>
                      <a:pt x="2" y="18"/>
                    </a:lnTo>
                    <a:lnTo>
                      <a:pt x="0" y="28"/>
                    </a:lnTo>
                    <a:lnTo>
                      <a:pt x="0" y="28"/>
                    </a:lnTo>
                    <a:lnTo>
                      <a:pt x="2" y="38"/>
                    </a:lnTo>
                    <a:lnTo>
                      <a:pt x="8" y="48"/>
                    </a:lnTo>
                    <a:lnTo>
                      <a:pt x="16" y="52"/>
                    </a:lnTo>
                    <a:lnTo>
                      <a:pt x="28" y="56"/>
                    </a:lnTo>
                    <a:lnTo>
                      <a:pt x="28" y="56"/>
                    </a:lnTo>
                    <a:close/>
                  </a:path>
                </a:pathLst>
              </a:custGeom>
              <a:solidFill>
                <a:srgbClr val="53B1A4"/>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086" name="Freeform 1152"/>
              <p:cNvSpPr/>
              <p:nvPr/>
            </p:nvSpPr>
            <p:spPr bwMode="auto">
              <a:xfrm>
                <a:off x="7164388" y="2886075"/>
                <a:ext cx="95250" cy="139700"/>
              </a:xfrm>
              <a:custGeom>
                <a:avLst/>
                <a:gdLst/>
                <a:ahLst/>
                <a:cxnLst>
                  <a:cxn ang="0">
                    <a:pos x="44" y="88"/>
                  </a:cxn>
                  <a:cxn ang="0">
                    <a:pos x="44" y="88"/>
                  </a:cxn>
                  <a:cxn ang="0">
                    <a:pos x="54" y="86"/>
                  </a:cxn>
                  <a:cxn ang="0">
                    <a:pos x="60" y="84"/>
                  </a:cxn>
                  <a:cxn ang="0">
                    <a:pos x="48" y="0"/>
                  </a:cxn>
                  <a:cxn ang="0">
                    <a:pos x="48" y="0"/>
                  </a:cxn>
                  <a:cxn ang="0">
                    <a:pos x="44" y="0"/>
                  </a:cxn>
                  <a:cxn ang="0">
                    <a:pos x="44" y="0"/>
                  </a:cxn>
                  <a:cxn ang="0">
                    <a:pos x="36" y="0"/>
                  </a:cxn>
                  <a:cxn ang="0">
                    <a:pos x="28" y="2"/>
                  </a:cxn>
                  <a:cxn ang="0">
                    <a:pos x="20" y="6"/>
                  </a:cxn>
                  <a:cxn ang="0">
                    <a:pos x="14" y="12"/>
                  </a:cxn>
                  <a:cxn ang="0">
                    <a:pos x="8" y="18"/>
                  </a:cxn>
                  <a:cxn ang="0">
                    <a:pos x="4" y="26"/>
                  </a:cxn>
                  <a:cxn ang="0">
                    <a:pos x="2" y="34"/>
                  </a:cxn>
                  <a:cxn ang="0">
                    <a:pos x="0" y="44"/>
                  </a:cxn>
                  <a:cxn ang="0">
                    <a:pos x="0" y="44"/>
                  </a:cxn>
                  <a:cxn ang="0">
                    <a:pos x="2" y="52"/>
                  </a:cxn>
                  <a:cxn ang="0">
                    <a:pos x="4" y="60"/>
                  </a:cxn>
                  <a:cxn ang="0">
                    <a:pos x="8" y="68"/>
                  </a:cxn>
                  <a:cxn ang="0">
                    <a:pos x="14" y="74"/>
                  </a:cxn>
                  <a:cxn ang="0">
                    <a:pos x="20" y="80"/>
                  </a:cxn>
                  <a:cxn ang="0">
                    <a:pos x="28" y="84"/>
                  </a:cxn>
                  <a:cxn ang="0">
                    <a:pos x="36" y="86"/>
                  </a:cxn>
                  <a:cxn ang="0">
                    <a:pos x="44" y="88"/>
                  </a:cxn>
                  <a:cxn ang="0">
                    <a:pos x="44" y="88"/>
                  </a:cxn>
                </a:cxnLst>
                <a:rect l="0" t="0" r="r" b="b"/>
                <a:pathLst>
                  <a:path w="60" h="88">
                    <a:moveTo>
                      <a:pt x="44" y="88"/>
                    </a:moveTo>
                    <a:lnTo>
                      <a:pt x="44" y="88"/>
                    </a:lnTo>
                    <a:lnTo>
                      <a:pt x="54" y="86"/>
                    </a:lnTo>
                    <a:lnTo>
                      <a:pt x="60" y="84"/>
                    </a:lnTo>
                    <a:lnTo>
                      <a:pt x="48" y="0"/>
                    </a:lnTo>
                    <a:lnTo>
                      <a:pt x="48" y="0"/>
                    </a:lnTo>
                    <a:lnTo>
                      <a:pt x="44" y="0"/>
                    </a:lnTo>
                    <a:lnTo>
                      <a:pt x="44" y="0"/>
                    </a:lnTo>
                    <a:lnTo>
                      <a:pt x="36" y="0"/>
                    </a:lnTo>
                    <a:lnTo>
                      <a:pt x="28" y="2"/>
                    </a:lnTo>
                    <a:lnTo>
                      <a:pt x="20" y="6"/>
                    </a:lnTo>
                    <a:lnTo>
                      <a:pt x="14" y="12"/>
                    </a:lnTo>
                    <a:lnTo>
                      <a:pt x="8" y="18"/>
                    </a:lnTo>
                    <a:lnTo>
                      <a:pt x="4" y="26"/>
                    </a:lnTo>
                    <a:lnTo>
                      <a:pt x="2" y="34"/>
                    </a:lnTo>
                    <a:lnTo>
                      <a:pt x="0" y="44"/>
                    </a:lnTo>
                    <a:lnTo>
                      <a:pt x="0" y="44"/>
                    </a:lnTo>
                    <a:lnTo>
                      <a:pt x="2" y="52"/>
                    </a:lnTo>
                    <a:lnTo>
                      <a:pt x="4" y="60"/>
                    </a:lnTo>
                    <a:lnTo>
                      <a:pt x="8" y="68"/>
                    </a:lnTo>
                    <a:lnTo>
                      <a:pt x="14" y="74"/>
                    </a:lnTo>
                    <a:lnTo>
                      <a:pt x="20" y="80"/>
                    </a:lnTo>
                    <a:lnTo>
                      <a:pt x="28" y="84"/>
                    </a:lnTo>
                    <a:lnTo>
                      <a:pt x="36" y="86"/>
                    </a:lnTo>
                    <a:lnTo>
                      <a:pt x="44" y="88"/>
                    </a:lnTo>
                    <a:lnTo>
                      <a:pt x="44" y="88"/>
                    </a:lnTo>
                    <a:close/>
                  </a:path>
                </a:pathLst>
              </a:custGeom>
              <a:solidFill>
                <a:srgbClr val="53B1A4"/>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087" name="Freeform 1153"/>
              <p:cNvSpPr/>
              <p:nvPr/>
            </p:nvSpPr>
            <p:spPr bwMode="auto">
              <a:xfrm>
                <a:off x="7107238" y="3098800"/>
                <a:ext cx="92075" cy="82550"/>
              </a:xfrm>
              <a:custGeom>
                <a:avLst/>
                <a:gdLst/>
                <a:ahLst/>
                <a:cxnLst>
                  <a:cxn ang="0">
                    <a:pos x="58" y="28"/>
                  </a:cxn>
                  <a:cxn ang="0">
                    <a:pos x="58" y="28"/>
                  </a:cxn>
                  <a:cxn ang="0">
                    <a:pos x="56" y="18"/>
                  </a:cxn>
                  <a:cxn ang="0">
                    <a:pos x="50" y="8"/>
                  </a:cxn>
                  <a:cxn ang="0">
                    <a:pos x="40" y="2"/>
                  </a:cxn>
                  <a:cxn ang="0">
                    <a:pos x="28" y="0"/>
                  </a:cxn>
                  <a:cxn ang="0">
                    <a:pos x="28" y="0"/>
                  </a:cxn>
                  <a:cxn ang="0">
                    <a:pos x="18" y="2"/>
                  </a:cxn>
                  <a:cxn ang="0">
                    <a:pos x="8" y="8"/>
                  </a:cxn>
                  <a:cxn ang="0">
                    <a:pos x="2" y="18"/>
                  </a:cxn>
                  <a:cxn ang="0">
                    <a:pos x="0" y="28"/>
                  </a:cxn>
                  <a:cxn ang="0">
                    <a:pos x="0" y="30"/>
                  </a:cxn>
                  <a:cxn ang="0">
                    <a:pos x="46" y="52"/>
                  </a:cxn>
                  <a:cxn ang="0">
                    <a:pos x="46" y="52"/>
                  </a:cxn>
                  <a:cxn ang="0">
                    <a:pos x="50" y="48"/>
                  </a:cxn>
                  <a:cxn ang="0">
                    <a:pos x="54" y="42"/>
                  </a:cxn>
                  <a:cxn ang="0">
                    <a:pos x="56" y="36"/>
                  </a:cxn>
                  <a:cxn ang="0">
                    <a:pos x="58" y="28"/>
                  </a:cxn>
                  <a:cxn ang="0">
                    <a:pos x="58" y="28"/>
                  </a:cxn>
                </a:cxnLst>
                <a:rect l="0" t="0" r="r" b="b"/>
                <a:pathLst>
                  <a:path w="58" h="52">
                    <a:moveTo>
                      <a:pt x="58" y="28"/>
                    </a:moveTo>
                    <a:lnTo>
                      <a:pt x="58" y="28"/>
                    </a:lnTo>
                    <a:lnTo>
                      <a:pt x="56" y="18"/>
                    </a:lnTo>
                    <a:lnTo>
                      <a:pt x="50" y="8"/>
                    </a:lnTo>
                    <a:lnTo>
                      <a:pt x="40" y="2"/>
                    </a:lnTo>
                    <a:lnTo>
                      <a:pt x="28" y="0"/>
                    </a:lnTo>
                    <a:lnTo>
                      <a:pt x="28" y="0"/>
                    </a:lnTo>
                    <a:lnTo>
                      <a:pt x="18" y="2"/>
                    </a:lnTo>
                    <a:lnTo>
                      <a:pt x="8" y="8"/>
                    </a:lnTo>
                    <a:lnTo>
                      <a:pt x="2" y="18"/>
                    </a:lnTo>
                    <a:lnTo>
                      <a:pt x="0" y="28"/>
                    </a:lnTo>
                    <a:lnTo>
                      <a:pt x="0" y="30"/>
                    </a:lnTo>
                    <a:lnTo>
                      <a:pt x="46" y="52"/>
                    </a:lnTo>
                    <a:lnTo>
                      <a:pt x="46" y="52"/>
                    </a:lnTo>
                    <a:lnTo>
                      <a:pt x="50" y="48"/>
                    </a:lnTo>
                    <a:lnTo>
                      <a:pt x="54" y="42"/>
                    </a:lnTo>
                    <a:lnTo>
                      <a:pt x="56" y="36"/>
                    </a:lnTo>
                    <a:lnTo>
                      <a:pt x="58" y="28"/>
                    </a:lnTo>
                    <a:lnTo>
                      <a:pt x="58" y="28"/>
                    </a:lnTo>
                    <a:close/>
                  </a:path>
                </a:pathLst>
              </a:custGeom>
              <a:solidFill>
                <a:srgbClr val="53B1A4"/>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grpSp>
      </p:grpSp>
      <p:pic>
        <p:nvPicPr>
          <p:cNvPr id="1090" name="Picture 1089" descr="https://scontent-otp1-1.xx.fbcdn.net/v/t1.15752-9/97236400_243736890020334_1802768911398076416_n.png?_nc_cat=100&amp;_nc_sid=b96e70&amp;_nc_ohc=iWEGSNnCGx0AX9JOYf9&amp;_nc_ht=scontent-otp1-1.xx&amp;oh=c04ac3425eb377d8c49db6628b238e8a&amp;oe=5EE1BF4B"/>
          <p:cNvPicPr/>
          <p:nvPr/>
        </p:nvPicPr>
        <p:blipFill>
          <a:blip r:embed="rId2" cstate="print"/>
          <a:srcRect/>
          <a:stretch>
            <a:fillRect/>
          </a:stretch>
        </p:blipFill>
        <p:spPr bwMode="auto">
          <a:xfrm>
            <a:off x="2843808" y="123478"/>
            <a:ext cx="4867052" cy="4362996"/>
          </a:xfrm>
          <a:prstGeom prst="rect">
            <a:avLst/>
          </a:prstGeom>
          <a:ln>
            <a:noFill/>
          </a:ln>
          <a:effectLst>
            <a:softEdge rad="112500"/>
          </a:effectLst>
        </p:spPr>
      </p:pic>
      <p:sp>
        <p:nvSpPr>
          <p:cNvPr id="1089" name="Rectangle 1088"/>
          <p:cNvSpPr/>
          <p:nvPr/>
        </p:nvSpPr>
        <p:spPr>
          <a:xfrm>
            <a:off x="0" y="3435846"/>
            <a:ext cx="2771800" cy="923330"/>
          </a:xfrm>
          <a:prstGeom prst="rect">
            <a:avLst/>
          </a:prstGeom>
        </p:spPr>
        <p:txBody>
          <a:bodyPr wrap="square">
            <a:spAutoFit/>
          </a:bodyPr>
          <a:lstStyle/>
          <a:p>
            <a:r>
              <a:rPr lang="en-US" b="1" dirty="0" err="1" smtClean="0"/>
              <a:t>Neagu</a:t>
            </a:r>
            <a:r>
              <a:rPr lang="en-US" b="1" dirty="0" smtClean="0"/>
              <a:t> </a:t>
            </a:r>
            <a:r>
              <a:rPr lang="en-US" b="1" dirty="0" err="1" smtClean="0"/>
              <a:t>Patrik</a:t>
            </a:r>
            <a:r>
              <a:rPr lang="en-US" dirty="0" err="1" smtClean="0"/>
              <a:t>,Franz</a:t>
            </a:r>
            <a:r>
              <a:rPr lang="en-US" dirty="0" smtClean="0"/>
              <a:t> Kruger-Equestrian portrait of Alexander I</a:t>
            </a:r>
            <a:endParaRPr lang="en-US" dirty="0"/>
          </a:p>
        </p:txBody>
      </p:sp>
    </p:spTree>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airplan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1090"/>
                                        </p:tgtEl>
                                        <p:attrNameLst>
                                          <p:attrName>style.visibility</p:attrName>
                                        </p:attrNameLst>
                                      </p:cBhvr>
                                      <p:to>
                                        <p:strVal val="visible"/>
                                      </p:to>
                                    </p:set>
                                    <p:animEffect transition="in" filter="wipe(left)">
                                      <p:cBhvr>
                                        <p:cTn id="7" dur="3000"/>
                                        <p:tgtEl>
                                          <p:spTgt spid="1090"/>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1089">
                                            <p:txEl>
                                              <p:pRg st="0" end="0"/>
                                            </p:txEl>
                                          </p:spTgt>
                                        </p:tgtEl>
                                        <p:attrNameLst>
                                          <p:attrName>style.visibility</p:attrName>
                                        </p:attrNameLst>
                                      </p:cBhvr>
                                      <p:to>
                                        <p:strVal val="visible"/>
                                      </p:to>
                                    </p:set>
                                    <p:animEffect transition="in" filter="fade">
                                      <p:cBhvr>
                                        <p:cTn id="12" dur="2000"/>
                                        <p:tgtEl>
                                          <p:spTgt spid="1089">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89" grpId="0" build="p"/>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p:txBody>
          <a:bodyPr/>
          <a:lstStyle/>
          <a:p>
            <a:pPr>
              <a:buNone/>
            </a:pPr>
            <a:r>
              <a:rPr lang="hu-HU" b="1" dirty="0" smtClean="0">
                <a:latin typeface="Arial" pitchFamily="34" charset="0"/>
                <a:cs typeface="Arial" pitchFamily="34" charset="0"/>
              </a:rPr>
              <a:t>Rancz-Gyárfás Gergő</a:t>
            </a:r>
            <a:endParaRPr lang="en-US" dirty="0" smtClean="0"/>
          </a:p>
          <a:p>
            <a:endParaRPr lang="en-US" dirty="0"/>
          </a:p>
        </p:txBody>
      </p:sp>
      <p:pic>
        <p:nvPicPr>
          <p:cNvPr id="4" name="Picture 3" descr="https://scontent-otp1-1.xx.fbcdn.net/v/t1.15752-9/97058799_2295108014130253_1020383637100560384_n.jpg?_nc_cat=103&amp;_nc_sid=b96e70&amp;_nc_ohc=XewNS9s5G4kAX-wqwVc&amp;_nc_ht=scontent-otp1-1.xx&amp;oh=2b70d7687268170113da6533b526635b&amp;oe=5EDFC055"/>
          <p:cNvPicPr/>
          <p:nvPr/>
        </p:nvPicPr>
        <p:blipFill>
          <a:blip r:embed="rId2" cstate="print"/>
          <a:srcRect/>
          <a:stretch>
            <a:fillRect/>
          </a:stretch>
        </p:blipFill>
        <p:spPr bwMode="auto">
          <a:xfrm rot="887800">
            <a:off x="5175240" y="1174740"/>
            <a:ext cx="3571875" cy="3571875"/>
          </a:xfrm>
          <a:prstGeom prst="rect">
            <a:avLst/>
          </a:prstGeom>
          <a:ln>
            <a:noFill/>
          </a:ln>
          <a:effectLst>
            <a:softEdge rad="112500"/>
          </a:effectLst>
        </p:spPr>
      </p:pic>
      <p:grpSp>
        <p:nvGrpSpPr>
          <p:cNvPr id="5" name="组合 230"/>
          <p:cNvGrpSpPr/>
          <p:nvPr/>
        </p:nvGrpSpPr>
        <p:grpSpPr>
          <a:xfrm>
            <a:off x="1115616" y="2931790"/>
            <a:ext cx="1739900" cy="1076325"/>
            <a:chOff x="4552950" y="1273175"/>
            <a:chExt cx="1739900" cy="1076325"/>
          </a:xfrm>
        </p:grpSpPr>
        <p:sp>
          <p:nvSpPr>
            <p:cNvPr id="6" name="Freeform 52"/>
            <p:cNvSpPr/>
            <p:nvPr/>
          </p:nvSpPr>
          <p:spPr bwMode="auto">
            <a:xfrm>
              <a:off x="4552950" y="1273175"/>
              <a:ext cx="1739900" cy="1076325"/>
            </a:xfrm>
            <a:custGeom>
              <a:avLst/>
              <a:gdLst/>
              <a:ahLst/>
              <a:cxnLst>
                <a:cxn ang="0">
                  <a:pos x="322" y="606"/>
                </a:cxn>
                <a:cxn ang="0">
                  <a:pos x="306" y="532"/>
                </a:cxn>
                <a:cxn ang="0">
                  <a:pos x="300" y="532"/>
                </a:cxn>
                <a:cxn ang="0">
                  <a:pos x="252" y="566"/>
                </a:cxn>
                <a:cxn ang="0">
                  <a:pos x="196" y="582"/>
                </a:cxn>
                <a:cxn ang="0">
                  <a:pos x="138" y="574"/>
                </a:cxn>
                <a:cxn ang="0">
                  <a:pos x="98" y="556"/>
                </a:cxn>
                <a:cxn ang="0">
                  <a:pos x="64" y="514"/>
                </a:cxn>
                <a:cxn ang="0">
                  <a:pos x="50" y="460"/>
                </a:cxn>
                <a:cxn ang="0">
                  <a:pos x="58" y="408"/>
                </a:cxn>
                <a:cxn ang="0">
                  <a:pos x="90" y="364"/>
                </a:cxn>
                <a:cxn ang="0">
                  <a:pos x="40" y="354"/>
                </a:cxn>
                <a:cxn ang="0">
                  <a:pos x="6" y="318"/>
                </a:cxn>
                <a:cxn ang="0">
                  <a:pos x="0" y="264"/>
                </a:cxn>
                <a:cxn ang="0">
                  <a:pos x="28" y="196"/>
                </a:cxn>
                <a:cxn ang="0">
                  <a:pos x="64" y="172"/>
                </a:cxn>
                <a:cxn ang="0">
                  <a:pos x="172" y="158"/>
                </a:cxn>
                <a:cxn ang="0">
                  <a:pos x="246" y="184"/>
                </a:cxn>
                <a:cxn ang="0">
                  <a:pos x="262" y="114"/>
                </a:cxn>
                <a:cxn ang="0">
                  <a:pos x="302" y="58"/>
                </a:cxn>
                <a:cxn ang="0">
                  <a:pos x="382" y="8"/>
                </a:cxn>
                <a:cxn ang="0">
                  <a:pos x="438" y="0"/>
                </a:cxn>
                <a:cxn ang="0">
                  <a:pos x="496" y="16"/>
                </a:cxn>
                <a:cxn ang="0">
                  <a:pos x="558" y="74"/>
                </a:cxn>
                <a:cxn ang="0">
                  <a:pos x="598" y="106"/>
                </a:cxn>
                <a:cxn ang="0">
                  <a:pos x="628" y="54"/>
                </a:cxn>
                <a:cxn ang="0">
                  <a:pos x="674" y="24"/>
                </a:cxn>
                <a:cxn ang="0">
                  <a:pos x="746" y="16"/>
                </a:cxn>
                <a:cxn ang="0">
                  <a:pos x="842" y="50"/>
                </a:cxn>
                <a:cxn ang="0">
                  <a:pos x="880" y="92"/>
                </a:cxn>
                <a:cxn ang="0">
                  <a:pos x="898" y="146"/>
                </a:cxn>
                <a:cxn ang="0">
                  <a:pos x="892" y="196"/>
                </a:cxn>
                <a:cxn ang="0">
                  <a:pos x="954" y="188"/>
                </a:cxn>
                <a:cxn ang="0">
                  <a:pos x="1012" y="210"/>
                </a:cxn>
                <a:cxn ang="0">
                  <a:pos x="1060" y="252"/>
                </a:cxn>
                <a:cxn ang="0">
                  <a:pos x="1088" y="304"/>
                </a:cxn>
                <a:cxn ang="0">
                  <a:pos x="1094" y="362"/>
                </a:cxn>
                <a:cxn ang="0">
                  <a:pos x="1068" y="412"/>
                </a:cxn>
                <a:cxn ang="0">
                  <a:pos x="996" y="440"/>
                </a:cxn>
                <a:cxn ang="0">
                  <a:pos x="928" y="478"/>
                </a:cxn>
                <a:cxn ang="0">
                  <a:pos x="912" y="564"/>
                </a:cxn>
                <a:cxn ang="0">
                  <a:pos x="878" y="602"/>
                </a:cxn>
                <a:cxn ang="0">
                  <a:pos x="836" y="622"/>
                </a:cxn>
                <a:cxn ang="0">
                  <a:pos x="772" y="636"/>
                </a:cxn>
                <a:cxn ang="0">
                  <a:pos x="716" y="626"/>
                </a:cxn>
                <a:cxn ang="0">
                  <a:pos x="614" y="558"/>
                </a:cxn>
                <a:cxn ang="0">
                  <a:pos x="600" y="600"/>
                </a:cxn>
                <a:cxn ang="0">
                  <a:pos x="564" y="644"/>
                </a:cxn>
                <a:cxn ang="0">
                  <a:pos x="514" y="670"/>
                </a:cxn>
                <a:cxn ang="0">
                  <a:pos x="454" y="678"/>
                </a:cxn>
                <a:cxn ang="0">
                  <a:pos x="396" y="668"/>
                </a:cxn>
                <a:cxn ang="0">
                  <a:pos x="344" y="636"/>
                </a:cxn>
              </a:cxnLst>
              <a:rect l="0" t="0" r="r" b="b"/>
              <a:pathLst>
                <a:path w="1096" h="678">
                  <a:moveTo>
                    <a:pt x="334" y="626"/>
                  </a:moveTo>
                  <a:lnTo>
                    <a:pt x="334" y="626"/>
                  </a:lnTo>
                  <a:lnTo>
                    <a:pt x="328" y="618"/>
                  </a:lnTo>
                  <a:lnTo>
                    <a:pt x="322" y="606"/>
                  </a:lnTo>
                  <a:lnTo>
                    <a:pt x="310" y="576"/>
                  </a:lnTo>
                  <a:lnTo>
                    <a:pt x="306" y="560"/>
                  </a:lnTo>
                  <a:lnTo>
                    <a:pt x="304" y="544"/>
                  </a:lnTo>
                  <a:lnTo>
                    <a:pt x="306" y="532"/>
                  </a:lnTo>
                  <a:lnTo>
                    <a:pt x="308" y="526"/>
                  </a:lnTo>
                  <a:lnTo>
                    <a:pt x="310" y="522"/>
                  </a:lnTo>
                  <a:lnTo>
                    <a:pt x="310" y="522"/>
                  </a:lnTo>
                  <a:lnTo>
                    <a:pt x="300" y="532"/>
                  </a:lnTo>
                  <a:lnTo>
                    <a:pt x="290" y="542"/>
                  </a:lnTo>
                  <a:lnTo>
                    <a:pt x="278" y="552"/>
                  </a:lnTo>
                  <a:lnTo>
                    <a:pt x="266" y="560"/>
                  </a:lnTo>
                  <a:lnTo>
                    <a:pt x="252" y="566"/>
                  </a:lnTo>
                  <a:lnTo>
                    <a:pt x="238" y="572"/>
                  </a:lnTo>
                  <a:lnTo>
                    <a:pt x="224" y="576"/>
                  </a:lnTo>
                  <a:lnTo>
                    <a:pt x="210" y="580"/>
                  </a:lnTo>
                  <a:lnTo>
                    <a:pt x="196" y="582"/>
                  </a:lnTo>
                  <a:lnTo>
                    <a:pt x="180" y="582"/>
                  </a:lnTo>
                  <a:lnTo>
                    <a:pt x="166" y="580"/>
                  </a:lnTo>
                  <a:lnTo>
                    <a:pt x="152" y="578"/>
                  </a:lnTo>
                  <a:lnTo>
                    <a:pt x="138" y="574"/>
                  </a:lnTo>
                  <a:lnTo>
                    <a:pt x="124" y="570"/>
                  </a:lnTo>
                  <a:lnTo>
                    <a:pt x="110" y="564"/>
                  </a:lnTo>
                  <a:lnTo>
                    <a:pt x="98" y="556"/>
                  </a:lnTo>
                  <a:lnTo>
                    <a:pt x="98" y="556"/>
                  </a:lnTo>
                  <a:lnTo>
                    <a:pt x="88" y="546"/>
                  </a:lnTo>
                  <a:lnTo>
                    <a:pt x="78" y="536"/>
                  </a:lnTo>
                  <a:lnTo>
                    <a:pt x="70" y="526"/>
                  </a:lnTo>
                  <a:lnTo>
                    <a:pt x="64" y="514"/>
                  </a:lnTo>
                  <a:lnTo>
                    <a:pt x="58" y="500"/>
                  </a:lnTo>
                  <a:lnTo>
                    <a:pt x="54" y="488"/>
                  </a:lnTo>
                  <a:lnTo>
                    <a:pt x="52" y="474"/>
                  </a:lnTo>
                  <a:lnTo>
                    <a:pt x="50" y="460"/>
                  </a:lnTo>
                  <a:lnTo>
                    <a:pt x="50" y="446"/>
                  </a:lnTo>
                  <a:lnTo>
                    <a:pt x="50" y="434"/>
                  </a:lnTo>
                  <a:lnTo>
                    <a:pt x="54" y="420"/>
                  </a:lnTo>
                  <a:lnTo>
                    <a:pt x="58" y="408"/>
                  </a:lnTo>
                  <a:lnTo>
                    <a:pt x="64" y="394"/>
                  </a:lnTo>
                  <a:lnTo>
                    <a:pt x="70" y="384"/>
                  </a:lnTo>
                  <a:lnTo>
                    <a:pt x="80" y="374"/>
                  </a:lnTo>
                  <a:lnTo>
                    <a:pt x="90" y="364"/>
                  </a:lnTo>
                  <a:lnTo>
                    <a:pt x="90" y="364"/>
                  </a:lnTo>
                  <a:lnTo>
                    <a:pt x="64" y="360"/>
                  </a:lnTo>
                  <a:lnTo>
                    <a:pt x="52" y="358"/>
                  </a:lnTo>
                  <a:lnTo>
                    <a:pt x="40" y="354"/>
                  </a:lnTo>
                  <a:lnTo>
                    <a:pt x="30" y="348"/>
                  </a:lnTo>
                  <a:lnTo>
                    <a:pt x="20" y="340"/>
                  </a:lnTo>
                  <a:lnTo>
                    <a:pt x="14" y="330"/>
                  </a:lnTo>
                  <a:lnTo>
                    <a:pt x="6" y="318"/>
                  </a:lnTo>
                  <a:lnTo>
                    <a:pt x="6" y="318"/>
                  </a:lnTo>
                  <a:lnTo>
                    <a:pt x="2" y="302"/>
                  </a:lnTo>
                  <a:lnTo>
                    <a:pt x="0" y="282"/>
                  </a:lnTo>
                  <a:lnTo>
                    <a:pt x="0" y="264"/>
                  </a:lnTo>
                  <a:lnTo>
                    <a:pt x="4" y="246"/>
                  </a:lnTo>
                  <a:lnTo>
                    <a:pt x="8" y="228"/>
                  </a:lnTo>
                  <a:lnTo>
                    <a:pt x="18" y="212"/>
                  </a:lnTo>
                  <a:lnTo>
                    <a:pt x="28" y="196"/>
                  </a:lnTo>
                  <a:lnTo>
                    <a:pt x="42" y="184"/>
                  </a:lnTo>
                  <a:lnTo>
                    <a:pt x="42" y="184"/>
                  </a:lnTo>
                  <a:lnTo>
                    <a:pt x="52" y="178"/>
                  </a:lnTo>
                  <a:lnTo>
                    <a:pt x="64" y="172"/>
                  </a:lnTo>
                  <a:lnTo>
                    <a:pt x="90" y="162"/>
                  </a:lnTo>
                  <a:lnTo>
                    <a:pt x="116" y="158"/>
                  </a:lnTo>
                  <a:lnTo>
                    <a:pt x="144" y="156"/>
                  </a:lnTo>
                  <a:lnTo>
                    <a:pt x="172" y="158"/>
                  </a:lnTo>
                  <a:lnTo>
                    <a:pt x="198" y="164"/>
                  </a:lnTo>
                  <a:lnTo>
                    <a:pt x="222" y="172"/>
                  </a:lnTo>
                  <a:lnTo>
                    <a:pt x="246" y="184"/>
                  </a:lnTo>
                  <a:lnTo>
                    <a:pt x="246" y="184"/>
                  </a:lnTo>
                  <a:lnTo>
                    <a:pt x="244" y="180"/>
                  </a:lnTo>
                  <a:lnTo>
                    <a:pt x="244" y="172"/>
                  </a:lnTo>
                  <a:lnTo>
                    <a:pt x="250" y="150"/>
                  </a:lnTo>
                  <a:lnTo>
                    <a:pt x="262" y="114"/>
                  </a:lnTo>
                  <a:lnTo>
                    <a:pt x="262" y="114"/>
                  </a:lnTo>
                  <a:lnTo>
                    <a:pt x="272" y="96"/>
                  </a:lnTo>
                  <a:lnTo>
                    <a:pt x="286" y="76"/>
                  </a:lnTo>
                  <a:lnTo>
                    <a:pt x="302" y="58"/>
                  </a:lnTo>
                  <a:lnTo>
                    <a:pt x="320" y="42"/>
                  </a:lnTo>
                  <a:lnTo>
                    <a:pt x="340" y="28"/>
                  </a:lnTo>
                  <a:lnTo>
                    <a:pt x="360" y="16"/>
                  </a:lnTo>
                  <a:lnTo>
                    <a:pt x="382" y="8"/>
                  </a:lnTo>
                  <a:lnTo>
                    <a:pt x="402" y="2"/>
                  </a:lnTo>
                  <a:lnTo>
                    <a:pt x="402" y="2"/>
                  </a:lnTo>
                  <a:lnTo>
                    <a:pt x="420" y="0"/>
                  </a:lnTo>
                  <a:lnTo>
                    <a:pt x="438" y="0"/>
                  </a:lnTo>
                  <a:lnTo>
                    <a:pt x="454" y="2"/>
                  </a:lnTo>
                  <a:lnTo>
                    <a:pt x="468" y="4"/>
                  </a:lnTo>
                  <a:lnTo>
                    <a:pt x="482" y="10"/>
                  </a:lnTo>
                  <a:lnTo>
                    <a:pt x="496" y="16"/>
                  </a:lnTo>
                  <a:lnTo>
                    <a:pt x="508" y="22"/>
                  </a:lnTo>
                  <a:lnTo>
                    <a:pt x="520" y="30"/>
                  </a:lnTo>
                  <a:lnTo>
                    <a:pt x="540" y="50"/>
                  </a:lnTo>
                  <a:lnTo>
                    <a:pt x="558" y="74"/>
                  </a:lnTo>
                  <a:lnTo>
                    <a:pt x="576" y="98"/>
                  </a:lnTo>
                  <a:lnTo>
                    <a:pt x="594" y="122"/>
                  </a:lnTo>
                  <a:lnTo>
                    <a:pt x="594" y="122"/>
                  </a:lnTo>
                  <a:lnTo>
                    <a:pt x="598" y="106"/>
                  </a:lnTo>
                  <a:lnTo>
                    <a:pt x="604" y="90"/>
                  </a:lnTo>
                  <a:lnTo>
                    <a:pt x="610" y="78"/>
                  </a:lnTo>
                  <a:lnTo>
                    <a:pt x="618" y="64"/>
                  </a:lnTo>
                  <a:lnTo>
                    <a:pt x="628" y="54"/>
                  </a:lnTo>
                  <a:lnTo>
                    <a:pt x="638" y="44"/>
                  </a:lnTo>
                  <a:lnTo>
                    <a:pt x="650" y="36"/>
                  </a:lnTo>
                  <a:lnTo>
                    <a:pt x="662" y="30"/>
                  </a:lnTo>
                  <a:lnTo>
                    <a:pt x="674" y="24"/>
                  </a:lnTo>
                  <a:lnTo>
                    <a:pt x="688" y="20"/>
                  </a:lnTo>
                  <a:lnTo>
                    <a:pt x="702" y="16"/>
                  </a:lnTo>
                  <a:lnTo>
                    <a:pt x="716" y="16"/>
                  </a:lnTo>
                  <a:lnTo>
                    <a:pt x="746" y="16"/>
                  </a:lnTo>
                  <a:lnTo>
                    <a:pt x="776" y="20"/>
                  </a:lnTo>
                  <a:lnTo>
                    <a:pt x="804" y="28"/>
                  </a:lnTo>
                  <a:lnTo>
                    <a:pt x="830" y="42"/>
                  </a:lnTo>
                  <a:lnTo>
                    <a:pt x="842" y="50"/>
                  </a:lnTo>
                  <a:lnTo>
                    <a:pt x="852" y="60"/>
                  </a:lnTo>
                  <a:lnTo>
                    <a:pt x="862" y="70"/>
                  </a:lnTo>
                  <a:lnTo>
                    <a:pt x="872" y="80"/>
                  </a:lnTo>
                  <a:lnTo>
                    <a:pt x="880" y="92"/>
                  </a:lnTo>
                  <a:lnTo>
                    <a:pt x="886" y="104"/>
                  </a:lnTo>
                  <a:lnTo>
                    <a:pt x="892" y="118"/>
                  </a:lnTo>
                  <a:lnTo>
                    <a:pt x="896" y="132"/>
                  </a:lnTo>
                  <a:lnTo>
                    <a:pt x="898" y="146"/>
                  </a:lnTo>
                  <a:lnTo>
                    <a:pt x="898" y="162"/>
                  </a:lnTo>
                  <a:lnTo>
                    <a:pt x="896" y="178"/>
                  </a:lnTo>
                  <a:lnTo>
                    <a:pt x="892" y="196"/>
                  </a:lnTo>
                  <a:lnTo>
                    <a:pt x="892" y="196"/>
                  </a:lnTo>
                  <a:lnTo>
                    <a:pt x="908" y="190"/>
                  </a:lnTo>
                  <a:lnTo>
                    <a:pt x="922" y="188"/>
                  </a:lnTo>
                  <a:lnTo>
                    <a:pt x="938" y="188"/>
                  </a:lnTo>
                  <a:lnTo>
                    <a:pt x="954" y="188"/>
                  </a:lnTo>
                  <a:lnTo>
                    <a:pt x="968" y="192"/>
                  </a:lnTo>
                  <a:lnTo>
                    <a:pt x="984" y="196"/>
                  </a:lnTo>
                  <a:lnTo>
                    <a:pt x="998" y="202"/>
                  </a:lnTo>
                  <a:lnTo>
                    <a:pt x="1012" y="210"/>
                  </a:lnTo>
                  <a:lnTo>
                    <a:pt x="1026" y="218"/>
                  </a:lnTo>
                  <a:lnTo>
                    <a:pt x="1038" y="228"/>
                  </a:lnTo>
                  <a:lnTo>
                    <a:pt x="1050" y="240"/>
                  </a:lnTo>
                  <a:lnTo>
                    <a:pt x="1060" y="252"/>
                  </a:lnTo>
                  <a:lnTo>
                    <a:pt x="1070" y="264"/>
                  </a:lnTo>
                  <a:lnTo>
                    <a:pt x="1078" y="276"/>
                  </a:lnTo>
                  <a:lnTo>
                    <a:pt x="1084" y="290"/>
                  </a:lnTo>
                  <a:lnTo>
                    <a:pt x="1088" y="304"/>
                  </a:lnTo>
                  <a:lnTo>
                    <a:pt x="1088" y="304"/>
                  </a:lnTo>
                  <a:lnTo>
                    <a:pt x="1094" y="326"/>
                  </a:lnTo>
                  <a:lnTo>
                    <a:pt x="1096" y="344"/>
                  </a:lnTo>
                  <a:lnTo>
                    <a:pt x="1094" y="362"/>
                  </a:lnTo>
                  <a:lnTo>
                    <a:pt x="1092" y="376"/>
                  </a:lnTo>
                  <a:lnTo>
                    <a:pt x="1086" y="390"/>
                  </a:lnTo>
                  <a:lnTo>
                    <a:pt x="1078" y="402"/>
                  </a:lnTo>
                  <a:lnTo>
                    <a:pt x="1068" y="412"/>
                  </a:lnTo>
                  <a:lnTo>
                    <a:pt x="1056" y="420"/>
                  </a:lnTo>
                  <a:lnTo>
                    <a:pt x="1042" y="426"/>
                  </a:lnTo>
                  <a:lnTo>
                    <a:pt x="1028" y="432"/>
                  </a:lnTo>
                  <a:lnTo>
                    <a:pt x="996" y="440"/>
                  </a:lnTo>
                  <a:lnTo>
                    <a:pt x="962" y="446"/>
                  </a:lnTo>
                  <a:lnTo>
                    <a:pt x="928" y="450"/>
                  </a:lnTo>
                  <a:lnTo>
                    <a:pt x="928" y="450"/>
                  </a:lnTo>
                  <a:lnTo>
                    <a:pt x="928" y="478"/>
                  </a:lnTo>
                  <a:lnTo>
                    <a:pt x="928" y="504"/>
                  </a:lnTo>
                  <a:lnTo>
                    <a:pt x="924" y="530"/>
                  </a:lnTo>
                  <a:lnTo>
                    <a:pt x="918" y="552"/>
                  </a:lnTo>
                  <a:lnTo>
                    <a:pt x="912" y="564"/>
                  </a:lnTo>
                  <a:lnTo>
                    <a:pt x="906" y="574"/>
                  </a:lnTo>
                  <a:lnTo>
                    <a:pt x="898" y="584"/>
                  </a:lnTo>
                  <a:lnTo>
                    <a:pt x="888" y="592"/>
                  </a:lnTo>
                  <a:lnTo>
                    <a:pt x="878" y="602"/>
                  </a:lnTo>
                  <a:lnTo>
                    <a:pt x="866" y="608"/>
                  </a:lnTo>
                  <a:lnTo>
                    <a:pt x="852" y="616"/>
                  </a:lnTo>
                  <a:lnTo>
                    <a:pt x="836" y="622"/>
                  </a:lnTo>
                  <a:lnTo>
                    <a:pt x="836" y="622"/>
                  </a:lnTo>
                  <a:lnTo>
                    <a:pt x="820" y="628"/>
                  </a:lnTo>
                  <a:lnTo>
                    <a:pt x="802" y="632"/>
                  </a:lnTo>
                  <a:lnTo>
                    <a:pt x="788" y="634"/>
                  </a:lnTo>
                  <a:lnTo>
                    <a:pt x="772" y="636"/>
                  </a:lnTo>
                  <a:lnTo>
                    <a:pt x="758" y="636"/>
                  </a:lnTo>
                  <a:lnTo>
                    <a:pt x="744" y="634"/>
                  </a:lnTo>
                  <a:lnTo>
                    <a:pt x="730" y="632"/>
                  </a:lnTo>
                  <a:lnTo>
                    <a:pt x="716" y="626"/>
                  </a:lnTo>
                  <a:lnTo>
                    <a:pt x="690" y="616"/>
                  </a:lnTo>
                  <a:lnTo>
                    <a:pt x="664" y="600"/>
                  </a:lnTo>
                  <a:lnTo>
                    <a:pt x="640" y="580"/>
                  </a:lnTo>
                  <a:lnTo>
                    <a:pt x="614" y="558"/>
                  </a:lnTo>
                  <a:lnTo>
                    <a:pt x="614" y="558"/>
                  </a:lnTo>
                  <a:lnTo>
                    <a:pt x="612" y="572"/>
                  </a:lnTo>
                  <a:lnTo>
                    <a:pt x="606" y="586"/>
                  </a:lnTo>
                  <a:lnTo>
                    <a:pt x="600" y="600"/>
                  </a:lnTo>
                  <a:lnTo>
                    <a:pt x="594" y="612"/>
                  </a:lnTo>
                  <a:lnTo>
                    <a:pt x="584" y="624"/>
                  </a:lnTo>
                  <a:lnTo>
                    <a:pt x="574" y="634"/>
                  </a:lnTo>
                  <a:lnTo>
                    <a:pt x="564" y="644"/>
                  </a:lnTo>
                  <a:lnTo>
                    <a:pt x="552" y="652"/>
                  </a:lnTo>
                  <a:lnTo>
                    <a:pt x="540" y="658"/>
                  </a:lnTo>
                  <a:lnTo>
                    <a:pt x="526" y="664"/>
                  </a:lnTo>
                  <a:lnTo>
                    <a:pt x="514" y="670"/>
                  </a:lnTo>
                  <a:lnTo>
                    <a:pt x="498" y="674"/>
                  </a:lnTo>
                  <a:lnTo>
                    <a:pt x="484" y="676"/>
                  </a:lnTo>
                  <a:lnTo>
                    <a:pt x="470" y="678"/>
                  </a:lnTo>
                  <a:lnTo>
                    <a:pt x="454" y="678"/>
                  </a:lnTo>
                  <a:lnTo>
                    <a:pt x="438" y="676"/>
                  </a:lnTo>
                  <a:lnTo>
                    <a:pt x="438" y="676"/>
                  </a:lnTo>
                  <a:lnTo>
                    <a:pt x="410" y="672"/>
                  </a:lnTo>
                  <a:lnTo>
                    <a:pt x="396" y="668"/>
                  </a:lnTo>
                  <a:lnTo>
                    <a:pt x="380" y="662"/>
                  </a:lnTo>
                  <a:lnTo>
                    <a:pt x="368" y="654"/>
                  </a:lnTo>
                  <a:lnTo>
                    <a:pt x="354" y="646"/>
                  </a:lnTo>
                  <a:lnTo>
                    <a:pt x="344" y="636"/>
                  </a:lnTo>
                  <a:lnTo>
                    <a:pt x="334" y="626"/>
                  </a:lnTo>
                  <a:lnTo>
                    <a:pt x="334" y="626"/>
                  </a:lnTo>
                  <a:close/>
                </a:path>
              </a:pathLst>
            </a:custGeom>
            <a:solidFill>
              <a:schemeClr val="bg1"/>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 name="Freeform 53"/>
            <p:cNvSpPr/>
            <p:nvPr/>
          </p:nvSpPr>
          <p:spPr bwMode="auto">
            <a:xfrm>
              <a:off x="4959350" y="1647825"/>
              <a:ext cx="50800" cy="50800"/>
            </a:xfrm>
            <a:custGeom>
              <a:avLst/>
              <a:gdLst/>
              <a:ahLst/>
              <a:cxnLst>
                <a:cxn ang="0">
                  <a:pos x="32" y="16"/>
                </a:cxn>
                <a:cxn ang="0">
                  <a:pos x="32" y="16"/>
                </a:cxn>
                <a:cxn ang="0">
                  <a:pos x="30" y="22"/>
                </a:cxn>
                <a:cxn ang="0">
                  <a:pos x="26" y="26"/>
                </a:cxn>
                <a:cxn ang="0">
                  <a:pos x="22" y="30"/>
                </a:cxn>
                <a:cxn ang="0">
                  <a:pos x="16" y="32"/>
                </a:cxn>
                <a:cxn ang="0">
                  <a:pos x="16" y="32"/>
                </a:cxn>
                <a:cxn ang="0">
                  <a:pos x="10" y="30"/>
                </a:cxn>
                <a:cxn ang="0">
                  <a:pos x="4" y="26"/>
                </a:cxn>
                <a:cxn ang="0">
                  <a:pos x="2" y="22"/>
                </a:cxn>
                <a:cxn ang="0">
                  <a:pos x="0" y="16"/>
                </a:cxn>
                <a:cxn ang="0">
                  <a:pos x="0" y="16"/>
                </a:cxn>
                <a:cxn ang="0">
                  <a:pos x="2" y="10"/>
                </a:cxn>
                <a:cxn ang="0">
                  <a:pos x="4" y="6"/>
                </a:cxn>
                <a:cxn ang="0">
                  <a:pos x="10" y="2"/>
                </a:cxn>
                <a:cxn ang="0">
                  <a:pos x="16" y="0"/>
                </a:cxn>
                <a:cxn ang="0">
                  <a:pos x="16" y="0"/>
                </a:cxn>
                <a:cxn ang="0">
                  <a:pos x="22" y="2"/>
                </a:cxn>
                <a:cxn ang="0">
                  <a:pos x="26" y="6"/>
                </a:cxn>
                <a:cxn ang="0">
                  <a:pos x="30" y="10"/>
                </a:cxn>
                <a:cxn ang="0">
                  <a:pos x="32" y="16"/>
                </a:cxn>
                <a:cxn ang="0">
                  <a:pos x="32" y="16"/>
                </a:cxn>
              </a:cxnLst>
              <a:rect l="0" t="0" r="r" b="b"/>
              <a:pathLst>
                <a:path w="32" h="32">
                  <a:moveTo>
                    <a:pt x="32" y="16"/>
                  </a:moveTo>
                  <a:lnTo>
                    <a:pt x="32" y="16"/>
                  </a:lnTo>
                  <a:lnTo>
                    <a:pt x="30" y="22"/>
                  </a:lnTo>
                  <a:lnTo>
                    <a:pt x="26" y="26"/>
                  </a:lnTo>
                  <a:lnTo>
                    <a:pt x="22" y="30"/>
                  </a:lnTo>
                  <a:lnTo>
                    <a:pt x="16" y="32"/>
                  </a:lnTo>
                  <a:lnTo>
                    <a:pt x="16" y="32"/>
                  </a:lnTo>
                  <a:lnTo>
                    <a:pt x="10" y="30"/>
                  </a:lnTo>
                  <a:lnTo>
                    <a:pt x="4" y="26"/>
                  </a:lnTo>
                  <a:lnTo>
                    <a:pt x="2" y="22"/>
                  </a:lnTo>
                  <a:lnTo>
                    <a:pt x="0" y="16"/>
                  </a:lnTo>
                  <a:lnTo>
                    <a:pt x="0" y="16"/>
                  </a:lnTo>
                  <a:lnTo>
                    <a:pt x="2" y="10"/>
                  </a:lnTo>
                  <a:lnTo>
                    <a:pt x="4" y="6"/>
                  </a:lnTo>
                  <a:lnTo>
                    <a:pt x="10" y="2"/>
                  </a:lnTo>
                  <a:lnTo>
                    <a:pt x="16" y="0"/>
                  </a:lnTo>
                  <a:lnTo>
                    <a:pt x="16" y="0"/>
                  </a:lnTo>
                  <a:lnTo>
                    <a:pt x="22" y="2"/>
                  </a:lnTo>
                  <a:lnTo>
                    <a:pt x="26" y="6"/>
                  </a:lnTo>
                  <a:lnTo>
                    <a:pt x="30" y="10"/>
                  </a:lnTo>
                  <a:lnTo>
                    <a:pt x="32" y="16"/>
                  </a:lnTo>
                  <a:lnTo>
                    <a:pt x="32" y="16"/>
                  </a:lnTo>
                  <a:close/>
                </a:path>
              </a:pathLst>
            </a:custGeom>
            <a:solidFill>
              <a:srgbClr val="743F2D"/>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8" name="Freeform 54"/>
            <p:cNvSpPr/>
            <p:nvPr/>
          </p:nvSpPr>
          <p:spPr bwMode="auto">
            <a:xfrm>
              <a:off x="5822950" y="1651000"/>
              <a:ext cx="47625" cy="47625"/>
            </a:xfrm>
            <a:custGeom>
              <a:avLst/>
              <a:gdLst/>
              <a:ahLst/>
              <a:cxnLst>
                <a:cxn ang="0">
                  <a:pos x="30" y="14"/>
                </a:cxn>
                <a:cxn ang="0">
                  <a:pos x="30" y="14"/>
                </a:cxn>
                <a:cxn ang="0">
                  <a:pos x="30" y="20"/>
                </a:cxn>
                <a:cxn ang="0">
                  <a:pos x="26" y="26"/>
                </a:cxn>
                <a:cxn ang="0">
                  <a:pos x="22" y="30"/>
                </a:cxn>
                <a:cxn ang="0">
                  <a:pos x="16" y="30"/>
                </a:cxn>
                <a:cxn ang="0">
                  <a:pos x="16" y="30"/>
                </a:cxn>
                <a:cxn ang="0">
                  <a:pos x="10" y="30"/>
                </a:cxn>
                <a:cxn ang="0">
                  <a:pos x="4" y="26"/>
                </a:cxn>
                <a:cxn ang="0">
                  <a:pos x="2" y="20"/>
                </a:cxn>
                <a:cxn ang="0">
                  <a:pos x="0" y="14"/>
                </a:cxn>
                <a:cxn ang="0">
                  <a:pos x="0" y="14"/>
                </a:cxn>
                <a:cxn ang="0">
                  <a:pos x="2" y="8"/>
                </a:cxn>
                <a:cxn ang="0">
                  <a:pos x="4" y="4"/>
                </a:cxn>
                <a:cxn ang="0">
                  <a:pos x="10" y="0"/>
                </a:cxn>
                <a:cxn ang="0">
                  <a:pos x="16" y="0"/>
                </a:cxn>
                <a:cxn ang="0">
                  <a:pos x="16" y="0"/>
                </a:cxn>
                <a:cxn ang="0">
                  <a:pos x="22" y="0"/>
                </a:cxn>
                <a:cxn ang="0">
                  <a:pos x="26" y="4"/>
                </a:cxn>
                <a:cxn ang="0">
                  <a:pos x="30" y="8"/>
                </a:cxn>
                <a:cxn ang="0">
                  <a:pos x="30" y="14"/>
                </a:cxn>
                <a:cxn ang="0">
                  <a:pos x="30" y="14"/>
                </a:cxn>
              </a:cxnLst>
              <a:rect l="0" t="0" r="r" b="b"/>
              <a:pathLst>
                <a:path w="30" h="30">
                  <a:moveTo>
                    <a:pt x="30" y="14"/>
                  </a:moveTo>
                  <a:lnTo>
                    <a:pt x="30" y="14"/>
                  </a:lnTo>
                  <a:lnTo>
                    <a:pt x="30" y="20"/>
                  </a:lnTo>
                  <a:lnTo>
                    <a:pt x="26" y="26"/>
                  </a:lnTo>
                  <a:lnTo>
                    <a:pt x="22" y="30"/>
                  </a:lnTo>
                  <a:lnTo>
                    <a:pt x="16" y="30"/>
                  </a:lnTo>
                  <a:lnTo>
                    <a:pt x="16" y="30"/>
                  </a:lnTo>
                  <a:lnTo>
                    <a:pt x="10" y="30"/>
                  </a:lnTo>
                  <a:lnTo>
                    <a:pt x="4" y="26"/>
                  </a:lnTo>
                  <a:lnTo>
                    <a:pt x="2" y="20"/>
                  </a:lnTo>
                  <a:lnTo>
                    <a:pt x="0" y="14"/>
                  </a:lnTo>
                  <a:lnTo>
                    <a:pt x="0" y="14"/>
                  </a:lnTo>
                  <a:lnTo>
                    <a:pt x="2" y="8"/>
                  </a:lnTo>
                  <a:lnTo>
                    <a:pt x="4" y="4"/>
                  </a:lnTo>
                  <a:lnTo>
                    <a:pt x="10" y="0"/>
                  </a:lnTo>
                  <a:lnTo>
                    <a:pt x="16" y="0"/>
                  </a:lnTo>
                  <a:lnTo>
                    <a:pt x="16" y="0"/>
                  </a:lnTo>
                  <a:lnTo>
                    <a:pt x="22" y="0"/>
                  </a:lnTo>
                  <a:lnTo>
                    <a:pt x="26" y="4"/>
                  </a:lnTo>
                  <a:lnTo>
                    <a:pt x="30" y="8"/>
                  </a:lnTo>
                  <a:lnTo>
                    <a:pt x="30" y="14"/>
                  </a:lnTo>
                  <a:lnTo>
                    <a:pt x="30" y="14"/>
                  </a:lnTo>
                  <a:close/>
                </a:path>
              </a:pathLst>
            </a:custGeom>
            <a:solidFill>
              <a:srgbClr val="743F2D"/>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 name="Freeform 55"/>
            <p:cNvSpPr/>
            <p:nvPr/>
          </p:nvSpPr>
          <p:spPr bwMode="auto">
            <a:xfrm>
              <a:off x="4841875" y="1781175"/>
              <a:ext cx="266700" cy="174625"/>
            </a:xfrm>
            <a:custGeom>
              <a:avLst/>
              <a:gdLst/>
              <a:ahLst/>
              <a:cxnLst>
                <a:cxn ang="0">
                  <a:pos x="168" y="56"/>
                </a:cxn>
                <a:cxn ang="0">
                  <a:pos x="168" y="56"/>
                </a:cxn>
                <a:cxn ang="0">
                  <a:pos x="166" y="66"/>
                </a:cxn>
                <a:cxn ang="0">
                  <a:pos x="162" y="76"/>
                </a:cxn>
                <a:cxn ang="0">
                  <a:pos x="154" y="86"/>
                </a:cxn>
                <a:cxn ang="0">
                  <a:pos x="144" y="94"/>
                </a:cxn>
                <a:cxn ang="0">
                  <a:pos x="130" y="100"/>
                </a:cxn>
                <a:cxn ang="0">
                  <a:pos x="116" y="106"/>
                </a:cxn>
                <a:cxn ang="0">
                  <a:pos x="100" y="108"/>
                </a:cxn>
                <a:cxn ang="0">
                  <a:pos x="84" y="110"/>
                </a:cxn>
                <a:cxn ang="0">
                  <a:pos x="84" y="110"/>
                </a:cxn>
                <a:cxn ang="0">
                  <a:pos x="66" y="108"/>
                </a:cxn>
                <a:cxn ang="0">
                  <a:pos x="50" y="106"/>
                </a:cxn>
                <a:cxn ang="0">
                  <a:pos x="36" y="100"/>
                </a:cxn>
                <a:cxn ang="0">
                  <a:pos x="24" y="94"/>
                </a:cxn>
                <a:cxn ang="0">
                  <a:pos x="14" y="86"/>
                </a:cxn>
                <a:cxn ang="0">
                  <a:pos x="6" y="76"/>
                </a:cxn>
                <a:cxn ang="0">
                  <a:pos x="2" y="66"/>
                </a:cxn>
                <a:cxn ang="0">
                  <a:pos x="0" y="56"/>
                </a:cxn>
                <a:cxn ang="0">
                  <a:pos x="0" y="56"/>
                </a:cxn>
                <a:cxn ang="0">
                  <a:pos x="2" y="44"/>
                </a:cxn>
                <a:cxn ang="0">
                  <a:pos x="6" y="34"/>
                </a:cxn>
                <a:cxn ang="0">
                  <a:pos x="14" y="24"/>
                </a:cxn>
                <a:cxn ang="0">
                  <a:pos x="24" y="16"/>
                </a:cxn>
                <a:cxn ang="0">
                  <a:pos x="36" y="10"/>
                </a:cxn>
                <a:cxn ang="0">
                  <a:pos x="50" y="4"/>
                </a:cxn>
                <a:cxn ang="0">
                  <a:pos x="66" y="2"/>
                </a:cxn>
                <a:cxn ang="0">
                  <a:pos x="84" y="0"/>
                </a:cxn>
                <a:cxn ang="0">
                  <a:pos x="84" y="0"/>
                </a:cxn>
                <a:cxn ang="0">
                  <a:pos x="100" y="2"/>
                </a:cxn>
                <a:cxn ang="0">
                  <a:pos x="116" y="4"/>
                </a:cxn>
                <a:cxn ang="0">
                  <a:pos x="130" y="10"/>
                </a:cxn>
                <a:cxn ang="0">
                  <a:pos x="144" y="16"/>
                </a:cxn>
                <a:cxn ang="0">
                  <a:pos x="154" y="24"/>
                </a:cxn>
                <a:cxn ang="0">
                  <a:pos x="162" y="34"/>
                </a:cxn>
                <a:cxn ang="0">
                  <a:pos x="166" y="44"/>
                </a:cxn>
                <a:cxn ang="0">
                  <a:pos x="168" y="56"/>
                </a:cxn>
                <a:cxn ang="0">
                  <a:pos x="168" y="56"/>
                </a:cxn>
              </a:cxnLst>
              <a:rect l="0" t="0" r="r" b="b"/>
              <a:pathLst>
                <a:path w="168" h="110">
                  <a:moveTo>
                    <a:pt x="168" y="56"/>
                  </a:moveTo>
                  <a:lnTo>
                    <a:pt x="168" y="56"/>
                  </a:lnTo>
                  <a:lnTo>
                    <a:pt x="166" y="66"/>
                  </a:lnTo>
                  <a:lnTo>
                    <a:pt x="162" y="76"/>
                  </a:lnTo>
                  <a:lnTo>
                    <a:pt x="154" y="86"/>
                  </a:lnTo>
                  <a:lnTo>
                    <a:pt x="144" y="94"/>
                  </a:lnTo>
                  <a:lnTo>
                    <a:pt x="130" y="100"/>
                  </a:lnTo>
                  <a:lnTo>
                    <a:pt x="116" y="106"/>
                  </a:lnTo>
                  <a:lnTo>
                    <a:pt x="100" y="108"/>
                  </a:lnTo>
                  <a:lnTo>
                    <a:pt x="84" y="110"/>
                  </a:lnTo>
                  <a:lnTo>
                    <a:pt x="84" y="110"/>
                  </a:lnTo>
                  <a:lnTo>
                    <a:pt x="66" y="108"/>
                  </a:lnTo>
                  <a:lnTo>
                    <a:pt x="50" y="106"/>
                  </a:lnTo>
                  <a:lnTo>
                    <a:pt x="36" y="100"/>
                  </a:lnTo>
                  <a:lnTo>
                    <a:pt x="24" y="94"/>
                  </a:lnTo>
                  <a:lnTo>
                    <a:pt x="14" y="86"/>
                  </a:lnTo>
                  <a:lnTo>
                    <a:pt x="6" y="76"/>
                  </a:lnTo>
                  <a:lnTo>
                    <a:pt x="2" y="66"/>
                  </a:lnTo>
                  <a:lnTo>
                    <a:pt x="0" y="56"/>
                  </a:lnTo>
                  <a:lnTo>
                    <a:pt x="0" y="56"/>
                  </a:lnTo>
                  <a:lnTo>
                    <a:pt x="2" y="44"/>
                  </a:lnTo>
                  <a:lnTo>
                    <a:pt x="6" y="34"/>
                  </a:lnTo>
                  <a:lnTo>
                    <a:pt x="14" y="24"/>
                  </a:lnTo>
                  <a:lnTo>
                    <a:pt x="24" y="16"/>
                  </a:lnTo>
                  <a:lnTo>
                    <a:pt x="36" y="10"/>
                  </a:lnTo>
                  <a:lnTo>
                    <a:pt x="50" y="4"/>
                  </a:lnTo>
                  <a:lnTo>
                    <a:pt x="66" y="2"/>
                  </a:lnTo>
                  <a:lnTo>
                    <a:pt x="84" y="0"/>
                  </a:lnTo>
                  <a:lnTo>
                    <a:pt x="84" y="0"/>
                  </a:lnTo>
                  <a:lnTo>
                    <a:pt x="100" y="2"/>
                  </a:lnTo>
                  <a:lnTo>
                    <a:pt x="116" y="4"/>
                  </a:lnTo>
                  <a:lnTo>
                    <a:pt x="130" y="10"/>
                  </a:lnTo>
                  <a:lnTo>
                    <a:pt x="144" y="16"/>
                  </a:lnTo>
                  <a:lnTo>
                    <a:pt x="154" y="24"/>
                  </a:lnTo>
                  <a:lnTo>
                    <a:pt x="162" y="34"/>
                  </a:lnTo>
                  <a:lnTo>
                    <a:pt x="166" y="44"/>
                  </a:lnTo>
                  <a:lnTo>
                    <a:pt x="168" y="56"/>
                  </a:lnTo>
                  <a:lnTo>
                    <a:pt x="168" y="56"/>
                  </a:lnTo>
                  <a:close/>
                </a:path>
              </a:pathLst>
            </a:custGeom>
            <a:solidFill>
              <a:srgbClr val="FFA59C"/>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0" name="Freeform 56"/>
            <p:cNvSpPr/>
            <p:nvPr/>
          </p:nvSpPr>
          <p:spPr bwMode="auto">
            <a:xfrm>
              <a:off x="5715000" y="1790700"/>
              <a:ext cx="266700" cy="174625"/>
            </a:xfrm>
            <a:custGeom>
              <a:avLst/>
              <a:gdLst/>
              <a:ahLst/>
              <a:cxnLst>
                <a:cxn ang="0">
                  <a:pos x="168" y="54"/>
                </a:cxn>
                <a:cxn ang="0">
                  <a:pos x="168" y="54"/>
                </a:cxn>
                <a:cxn ang="0">
                  <a:pos x="168" y="66"/>
                </a:cxn>
                <a:cxn ang="0">
                  <a:pos x="162" y="76"/>
                </a:cxn>
                <a:cxn ang="0">
                  <a:pos x="154" y="86"/>
                </a:cxn>
                <a:cxn ang="0">
                  <a:pos x="144" y="94"/>
                </a:cxn>
                <a:cxn ang="0">
                  <a:pos x="132" y="100"/>
                </a:cxn>
                <a:cxn ang="0">
                  <a:pos x="118" y="106"/>
                </a:cxn>
                <a:cxn ang="0">
                  <a:pos x="102" y="108"/>
                </a:cxn>
                <a:cxn ang="0">
                  <a:pos x="84" y="110"/>
                </a:cxn>
                <a:cxn ang="0">
                  <a:pos x="84" y="110"/>
                </a:cxn>
                <a:cxn ang="0">
                  <a:pos x="68" y="108"/>
                </a:cxn>
                <a:cxn ang="0">
                  <a:pos x="52" y="106"/>
                </a:cxn>
                <a:cxn ang="0">
                  <a:pos x="38" y="100"/>
                </a:cxn>
                <a:cxn ang="0">
                  <a:pos x="26" y="94"/>
                </a:cxn>
                <a:cxn ang="0">
                  <a:pos x="14" y="86"/>
                </a:cxn>
                <a:cxn ang="0">
                  <a:pos x="8" y="76"/>
                </a:cxn>
                <a:cxn ang="0">
                  <a:pos x="2" y="66"/>
                </a:cxn>
                <a:cxn ang="0">
                  <a:pos x="0" y="54"/>
                </a:cxn>
                <a:cxn ang="0">
                  <a:pos x="0" y="54"/>
                </a:cxn>
                <a:cxn ang="0">
                  <a:pos x="2" y="44"/>
                </a:cxn>
                <a:cxn ang="0">
                  <a:pos x="8" y="34"/>
                </a:cxn>
                <a:cxn ang="0">
                  <a:pos x="14" y="24"/>
                </a:cxn>
                <a:cxn ang="0">
                  <a:pos x="26" y="16"/>
                </a:cxn>
                <a:cxn ang="0">
                  <a:pos x="38" y="10"/>
                </a:cxn>
                <a:cxn ang="0">
                  <a:pos x="52" y="4"/>
                </a:cxn>
                <a:cxn ang="0">
                  <a:pos x="68" y="0"/>
                </a:cxn>
                <a:cxn ang="0">
                  <a:pos x="84" y="0"/>
                </a:cxn>
                <a:cxn ang="0">
                  <a:pos x="84" y="0"/>
                </a:cxn>
                <a:cxn ang="0">
                  <a:pos x="102" y="0"/>
                </a:cxn>
                <a:cxn ang="0">
                  <a:pos x="118" y="4"/>
                </a:cxn>
                <a:cxn ang="0">
                  <a:pos x="132" y="10"/>
                </a:cxn>
                <a:cxn ang="0">
                  <a:pos x="144" y="16"/>
                </a:cxn>
                <a:cxn ang="0">
                  <a:pos x="154" y="24"/>
                </a:cxn>
                <a:cxn ang="0">
                  <a:pos x="162" y="34"/>
                </a:cxn>
                <a:cxn ang="0">
                  <a:pos x="168" y="44"/>
                </a:cxn>
                <a:cxn ang="0">
                  <a:pos x="168" y="54"/>
                </a:cxn>
                <a:cxn ang="0">
                  <a:pos x="168" y="54"/>
                </a:cxn>
              </a:cxnLst>
              <a:rect l="0" t="0" r="r" b="b"/>
              <a:pathLst>
                <a:path w="168" h="110">
                  <a:moveTo>
                    <a:pt x="168" y="54"/>
                  </a:moveTo>
                  <a:lnTo>
                    <a:pt x="168" y="54"/>
                  </a:lnTo>
                  <a:lnTo>
                    <a:pt x="168" y="66"/>
                  </a:lnTo>
                  <a:lnTo>
                    <a:pt x="162" y="76"/>
                  </a:lnTo>
                  <a:lnTo>
                    <a:pt x="154" y="86"/>
                  </a:lnTo>
                  <a:lnTo>
                    <a:pt x="144" y="94"/>
                  </a:lnTo>
                  <a:lnTo>
                    <a:pt x="132" y="100"/>
                  </a:lnTo>
                  <a:lnTo>
                    <a:pt x="118" y="106"/>
                  </a:lnTo>
                  <a:lnTo>
                    <a:pt x="102" y="108"/>
                  </a:lnTo>
                  <a:lnTo>
                    <a:pt x="84" y="110"/>
                  </a:lnTo>
                  <a:lnTo>
                    <a:pt x="84" y="110"/>
                  </a:lnTo>
                  <a:lnTo>
                    <a:pt x="68" y="108"/>
                  </a:lnTo>
                  <a:lnTo>
                    <a:pt x="52" y="106"/>
                  </a:lnTo>
                  <a:lnTo>
                    <a:pt x="38" y="100"/>
                  </a:lnTo>
                  <a:lnTo>
                    <a:pt x="26" y="94"/>
                  </a:lnTo>
                  <a:lnTo>
                    <a:pt x="14" y="86"/>
                  </a:lnTo>
                  <a:lnTo>
                    <a:pt x="8" y="76"/>
                  </a:lnTo>
                  <a:lnTo>
                    <a:pt x="2" y="66"/>
                  </a:lnTo>
                  <a:lnTo>
                    <a:pt x="0" y="54"/>
                  </a:lnTo>
                  <a:lnTo>
                    <a:pt x="0" y="54"/>
                  </a:lnTo>
                  <a:lnTo>
                    <a:pt x="2" y="44"/>
                  </a:lnTo>
                  <a:lnTo>
                    <a:pt x="8" y="34"/>
                  </a:lnTo>
                  <a:lnTo>
                    <a:pt x="14" y="24"/>
                  </a:lnTo>
                  <a:lnTo>
                    <a:pt x="26" y="16"/>
                  </a:lnTo>
                  <a:lnTo>
                    <a:pt x="38" y="10"/>
                  </a:lnTo>
                  <a:lnTo>
                    <a:pt x="52" y="4"/>
                  </a:lnTo>
                  <a:lnTo>
                    <a:pt x="68" y="0"/>
                  </a:lnTo>
                  <a:lnTo>
                    <a:pt x="84" y="0"/>
                  </a:lnTo>
                  <a:lnTo>
                    <a:pt x="84" y="0"/>
                  </a:lnTo>
                  <a:lnTo>
                    <a:pt x="102" y="0"/>
                  </a:lnTo>
                  <a:lnTo>
                    <a:pt x="118" y="4"/>
                  </a:lnTo>
                  <a:lnTo>
                    <a:pt x="132" y="10"/>
                  </a:lnTo>
                  <a:lnTo>
                    <a:pt x="144" y="16"/>
                  </a:lnTo>
                  <a:lnTo>
                    <a:pt x="154" y="24"/>
                  </a:lnTo>
                  <a:lnTo>
                    <a:pt x="162" y="34"/>
                  </a:lnTo>
                  <a:lnTo>
                    <a:pt x="168" y="44"/>
                  </a:lnTo>
                  <a:lnTo>
                    <a:pt x="168" y="54"/>
                  </a:lnTo>
                  <a:lnTo>
                    <a:pt x="168" y="54"/>
                  </a:lnTo>
                  <a:close/>
                </a:path>
              </a:pathLst>
            </a:custGeom>
            <a:solidFill>
              <a:srgbClr val="FFA59C"/>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1" name="Freeform 57"/>
            <p:cNvSpPr/>
            <p:nvPr/>
          </p:nvSpPr>
          <p:spPr bwMode="auto">
            <a:xfrm>
              <a:off x="4994275" y="1781175"/>
              <a:ext cx="857250" cy="250825"/>
            </a:xfrm>
            <a:custGeom>
              <a:avLst/>
              <a:gdLst/>
              <a:ahLst/>
              <a:cxnLst>
                <a:cxn ang="0">
                  <a:pos x="4" y="0"/>
                </a:cxn>
                <a:cxn ang="0">
                  <a:pos x="0" y="6"/>
                </a:cxn>
                <a:cxn ang="0">
                  <a:pos x="0" y="12"/>
                </a:cxn>
                <a:cxn ang="0">
                  <a:pos x="8" y="40"/>
                </a:cxn>
                <a:cxn ang="0">
                  <a:pos x="28" y="70"/>
                </a:cxn>
                <a:cxn ang="0">
                  <a:pos x="48" y="92"/>
                </a:cxn>
                <a:cxn ang="0">
                  <a:pos x="80" y="114"/>
                </a:cxn>
                <a:cxn ang="0">
                  <a:pos x="120" y="134"/>
                </a:cxn>
                <a:cxn ang="0">
                  <a:pos x="146" y="142"/>
                </a:cxn>
                <a:cxn ang="0">
                  <a:pos x="202" y="154"/>
                </a:cxn>
                <a:cxn ang="0">
                  <a:pos x="262" y="158"/>
                </a:cxn>
                <a:cxn ang="0">
                  <a:pos x="322" y="154"/>
                </a:cxn>
                <a:cxn ang="0">
                  <a:pos x="382" y="144"/>
                </a:cxn>
                <a:cxn ang="0">
                  <a:pos x="436" y="126"/>
                </a:cxn>
                <a:cxn ang="0">
                  <a:pos x="482" y="100"/>
                </a:cxn>
                <a:cxn ang="0">
                  <a:pos x="518" y="68"/>
                </a:cxn>
                <a:cxn ang="0">
                  <a:pos x="540" y="28"/>
                </a:cxn>
                <a:cxn ang="0">
                  <a:pos x="540" y="24"/>
                </a:cxn>
                <a:cxn ang="0">
                  <a:pos x="536" y="22"/>
                </a:cxn>
                <a:cxn ang="0">
                  <a:pos x="530" y="26"/>
                </a:cxn>
                <a:cxn ang="0">
                  <a:pos x="522" y="44"/>
                </a:cxn>
                <a:cxn ang="0">
                  <a:pos x="496" y="76"/>
                </a:cxn>
                <a:cxn ang="0">
                  <a:pos x="456" y="104"/>
                </a:cxn>
                <a:cxn ang="0">
                  <a:pos x="406" y="126"/>
                </a:cxn>
                <a:cxn ang="0">
                  <a:pos x="378" y="134"/>
                </a:cxn>
                <a:cxn ang="0">
                  <a:pos x="320" y="144"/>
                </a:cxn>
                <a:cxn ang="0">
                  <a:pos x="260" y="148"/>
                </a:cxn>
                <a:cxn ang="0">
                  <a:pos x="202" y="144"/>
                </a:cxn>
                <a:cxn ang="0">
                  <a:pos x="148" y="132"/>
                </a:cxn>
                <a:cxn ang="0">
                  <a:pos x="124" y="124"/>
                </a:cxn>
                <a:cxn ang="0">
                  <a:pos x="86" y="104"/>
                </a:cxn>
                <a:cxn ang="0">
                  <a:pos x="58" y="84"/>
                </a:cxn>
                <a:cxn ang="0">
                  <a:pos x="36" y="64"/>
                </a:cxn>
                <a:cxn ang="0">
                  <a:pos x="18" y="34"/>
                </a:cxn>
                <a:cxn ang="0">
                  <a:pos x="10" y="6"/>
                </a:cxn>
                <a:cxn ang="0">
                  <a:pos x="8" y="2"/>
                </a:cxn>
                <a:cxn ang="0">
                  <a:pos x="4" y="0"/>
                </a:cxn>
              </a:cxnLst>
              <a:rect l="0" t="0" r="r" b="b"/>
              <a:pathLst>
                <a:path w="540" h="158">
                  <a:moveTo>
                    <a:pt x="4" y="0"/>
                  </a:moveTo>
                  <a:lnTo>
                    <a:pt x="4" y="0"/>
                  </a:lnTo>
                  <a:lnTo>
                    <a:pt x="2" y="2"/>
                  </a:lnTo>
                  <a:lnTo>
                    <a:pt x="0" y="6"/>
                  </a:lnTo>
                  <a:lnTo>
                    <a:pt x="0" y="6"/>
                  </a:lnTo>
                  <a:lnTo>
                    <a:pt x="0" y="12"/>
                  </a:lnTo>
                  <a:lnTo>
                    <a:pt x="2" y="22"/>
                  </a:lnTo>
                  <a:lnTo>
                    <a:pt x="8" y="40"/>
                  </a:lnTo>
                  <a:lnTo>
                    <a:pt x="20" y="60"/>
                  </a:lnTo>
                  <a:lnTo>
                    <a:pt x="28" y="70"/>
                  </a:lnTo>
                  <a:lnTo>
                    <a:pt x="38" y="80"/>
                  </a:lnTo>
                  <a:lnTo>
                    <a:pt x="48" y="92"/>
                  </a:lnTo>
                  <a:lnTo>
                    <a:pt x="62" y="102"/>
                  </a:lnTo>
                  <a:lnTo>
                    <a:pt x="80" y="114"/>
                  </a:lnTo>
                  <a:lnTo>
                    <a:pt x="98" y="124"/>
                  </a:lnTo>
                  <a:lnTo>
                    <a:pt x="120" y="134"/>
                  </a:lnTo>
                  <a:lnTo>
                    <a:pt x="146" y="142"/>
                  </a:lnTo>
                  <a:lnTo>
                    <a:pt x="146" y="142"/>
                  </a:lnTo>
                  <a:lnTo>
                    <a:pt x="172" y="150"/>
                  </a:lnTo>
                  <a:lnTo>
                    <a:pt x="202" y="154"/>
                  </a:lnTo>
                  <a:lnTo>
                    <a:pt x="232" y="158"/>
                  </a:lnTo>
                  <a:lnTo>
                    <a:pt x="262" y="158"/>
                  </a:lnTo>
                  <a:lnTo>
                    <a:pt x="292" y="158"/>
                  </a:lnTo>
                  <a:lnTo>
                    <a:pt x="322" y="154"/>
                  </a:lnTo>
                  <a:lnTo>
                    <a:pt x="352" y="150"/>
                  </a:lnTo>
                  <a:lnTo>
                    <a:pt x="382" y="144"/>
                  </a:lnTo>
                  <a:lnTo>
                    <a:pt x="410" y="136"/>
                  </a:lnTo>
                  <a:lnTo>
                    <a:pt x="436" y="126"/>
                  </a:lnTo>
                  <a:lnTo>
                    <a:pt x="460" y="114"/>
                  </a:lnTo>
                  <a:lnTo>
                    <a:pt x="482" y="100"/>
                  </a:lnTo>
                  <a:lnTo>
                    <a:pt x="502" y="84"/>
                  </a:lnTo>
                  <a:lnTo>
                    <a:pt x="518" y="68"/>
                  </a:lnTo>
                  <a:lnTo>
                    <a:pt x="530" y="50"/>
                  </a:lnTo>
                  <a:lnTo>
                    <a:pt x="540" y="28"/>
                  </a:lnTo>
                  <a:lnTo>
                    <a:pt x="540" y="28"/>
                  </a:lnTo>
                  <a:lnTo>
                    <a:pt x="540" y="24"/>
                  </a:lnTo>
                  <a:lnTo>
                    <a:pt x="536" y="22"/>
                  </a:lnTo>
                  <a:lnTo>
                    <a:pt x="536" y="22"/>
                  </a:lnTo>
                  <a:lnTo>
                    <a:pt x="532" y="22"/>
                  </a:lnTo>
                  <a:lnTo>
                    <a:pt x="530" y="26"/>
                  </a:lnTo>
                  <a:lnTo>
                    <a:pt x="530" y="26"/>
                  </a:lnTo>
                  <a:lnTo>
                    <a:pt x="522" y="44"/>
                  </a:lnTo>
                  <a:lnTo>
                    <a:pt x="510" y="60"/>
                  </a:lnTo>
                  <a:lnTo>
                    <a:pt x="496" y="76"/>
                  </a:lnTo>
                  <a:lnTo>
                    <a:pt x="478" y="90"/>
                  </a:lnTo>
                  <a:lnTo>
                    <a:pt x="456" y="104"/>
                  </a:lnTo>
                  <a:lnTo>
                    <a:pt x="432" y="116"/>
                  </a:lnTo>
                  <a:lnTo>
                    <a:pt x="406" y="126"/>
                  </a:lnTo>
                  <a:lnTo>
                    <a:pt x="378" y="134"/>
                  </a:lnTo>
                  <a:lnTo>
                    <a:pt x="378" y="134"/>
                  </a:lnTo>
                  <a:lnTo>
                    <a:pt x="348" y="140"/>
                  </a:lnTo>
                  <a:lnTo>
                    <a:pt x="320" y="144"/>
                  </a:lnTo>
                  <a:lnTo>
                    <a:pt x="290" y="148"/>
                  </a:lnTo>
                  <a:lnTo>
                    <a:pt x="260" y="148"/>
                  </a:lnTo>
                  <a:lnTo>
                    <a:pt x="230" y="146"/>
                  </a:lnTo>
                  <a:lnTo>
                    <a:pt x="202" y="144"/>
                  </a:lnTo>
                  <a:lnTo>
                    <a:pt x="174" y="138"/>
                  </a:lnTo>
                  <a:lnTo>
                    <a:pt x="148" y="132"/>
                  </a:lnTo>
                  <a:lnTo>
                    <a:pt x="148" y="132"/>
                  </a:lnTo>
                  <a:lnTo>
                    <a:pt x="124" y="124"/>
                  </a:lnTo>
                  <a:lnTo>
                    <a:pt x="104" y="114"/>
                  </a:lnTo>
                  <a:lnTo>
                    <a:pt x="86" y="104"/>
                  </a:lnTo>
                  <a:lnTo>
                    <a:pt x="70" y="94"/>
                  </a:lnTo>
                  <a:lnTo>
                    <a:pt x="58" y="84"/>
                  </a:lnTo>
                  <a:lnTo>
                    <a:pt x="46" y="74"/>
                  </a:lnTo>
                  <a:lnTo>
                    <a:pt x="36" y="64"/>
                  </a:lnTo>
                  <a:lnTo>
                    <a:pt x="30" y="54"/>
                  </a:lnTo>
                  <a:lnTo>
                    <a:pt x="18" y="34"/>
                  </a:lnTo>
                  <a:lnTo>
                    <a:pt x="14" y="20"/>
                  </a:lnTo>
                  <a:lnTo>
                    <a:pt x="10" y="6"/>
                  </a:lnTo>
                  <a:lnTo>
                    <a:pt x="10" y="6"/>
                  </a:lnTo>
                  <a:lnTo>
                    <a:pt x="8" y="2"/>
                  </a:lnTo>
                  <a:lnTo>
                    <a:pt x="4" y="0"/>
                  </a:lnTo>
                  <a:lnTo>
                    <a:pt x="4" y="0"/>
                  </a:lnTo>
                  <a:close/>
                </a:path>
              </a:pathLst>
            </a:custGeom>
            <a:solidFill>
              <a:srgbClr val="FFA59C"/>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grpSp>
      <p:grpSp>
        <p:nvGrpSpPr>
          <p:cNvPr id="12" name="组合 445"/>
          <p:cNvGrpSpPr/>
          <p:nvPr/>
        </p:nvGrpSpPr>
        <p:grpSpPr>
          <a:xfrm>
            <a:off x="107504" y="51470"/>
            <a:ext cx="8928992" cy="2637619"/>
            <a:chOff x="1277938" y="155575"/>
            <a:chExt cx="6584950" cy="1892300"/>
          </a:xfrm>
        </p:grpSpPr>
        <p:sp>
          <p:nvSpPr>
            <p:cNvPr id="13" name="Freeform 7"/>
            <p:cNvSpPr/>
            <p:nvPr/>
          </p:nvSpPr>
          <p:spPr bwMode="auto">
            <a:xfrm>
              <a:off x="2344738" y="285750"/>
              <a:ext cx="53975" cy="50800"/>
            </a:xfrm>
            <a:custGeom>
              <a:avLst/>
              <a:gdLst/>
              <a:ahLst/>
              <a:cxnLst>
                <a:cxn ang="0">
                  <a:pos x="16" y="0"/>
                </a:cxn>
                <a:cxn ang="0">
                  <a:pos x="16" y="0"/>
                </a:cxn>
                <a:cxn ang="0">
                  <a:pos x="10" y="0"/>
                </a:cxn>
                <a:cxn ang="0">
                  <a:pos x="6" y="4"/>
                </a:cxn>
                <a:cxn ang="0">
                  <a:pos x="2" y="10"/>
                </a:cxn>
                <a:cxn ang="0">
                  <a:pos x="0" y="16"/>
                </a:cxn>
                <a:cxn ang="0">
                  <a:pos x="0" y="16"/>
                </a:cxn>
                <a:cxn ang="0">
                  <a:pos x="2" y="22"/>
                </a:cxn>
                <a:cxn ang="0">
                  <a:pos x="6" y="28"/>
                </a:cxn>
                <a:cxn ang="0">
                  <a:pos x="10" y="32"/>
                </a:cxn>
                <a:cxn ang="0">
                  <a:pos x="16" y="32"/>
                </a:cxn>
                <a:cxn ang="0">
                  <a:pos x="16" y="32"/>
                </a:cxn>
                <a:cxn ang="0">
                  <a:pos x="24" y="32"/>
                </a:cxn>
                <a:cxn ang="0">
                  <a:pos x="28" y="28"/>
                </a:cxn>
                <a:cxn ang="0">
                  <a:pos x="32" y="22"/>
                </a:cxn>
                <a:cxn ang="0">
                  <a:pos x="34" y="16"/>
                </a:cxn>
                <a:cxn ang="0">
                  <a:pos x="34" y="16"/>
                </a:cxn>
                <a:cxn ang="0">
                  <a:pos x="32" y="10"/>
                </a:cxn>
                <a:cxn ang="0">
                  <a:pos x="28" y="4"/>
                </a:cxn>
                <a:cxn ang="0">
                  <a:pos x="24" y="0"/>
                </a:cxn>
                <a:cxn ang="0">
                  <a:pos x="16" y="0"/>
                </a:cxn>
              </a:cxnLst>
              <a:rect l="0" t="0" r="r" b="b"/>
              <a:pathLst>
                <a:path w="34" h="32">
                  <a:moveTo>
                    <a:pt x="16" y="0"/>
                  </a:moveTo>
                  <a:lnTo>
                    <a:pt x="16" y="0"/>
                  </a:lnTo>
                  <a:lnTo>
                    <a:pt x="10" y="0"/>
                  </a:lnTo>
                  <a:lnTo>
                    <a:pt x="6" y="4"/>
                  </a:lnTo>
                  <a:lnTo>
                    <a:pt x="2" y="10"/>
                  </a:lnTo>
                  <a:lnTo>
                    <a:pt x="0" y="16"/>
                  </a:lnTo>
                  <a:lnTo>
                    <a:pt x="0" y="16"/>
                  </a:lnTo>
                  <a:lnTo>
                    <a:pt x="2" y="22"/>
                  </a:lnTo>
                  <a:lnTo>
                    <a:pt x="6" y="28"/>
                  </a:lnTo>
                  <a:lnTo>
                    <a:pt x="10" y="32"/>
                  </a:lnTo>
                  <a:lnTo>
                    <a:pt x="16" y="32"/>
                  </a:lnTo>
                  <a:lnTo>
                    <a:pt x="16" y="32"/>
                  </a:lnTo>
                  <a:lnTo>
                    <a:pt x="24" y="32"/>
                  </a:lnTo>
                  <a:lnTo>
                    <a:pt x="28" y="28"/>
                  </a:lnTo>
                  <a:lnTo>
                    <a:pt x="32" y="22"/>
                  </a:lnTo>
                  <a:lnTo>
                    <a:pt x="34" y="16"/>
                  </a:lnTo>
                  <a:lnTo>
                    <a:pt x="34" y="16"/>
                  </a:lnTo>
                  <a:lnTo>
                    <a:pt x="32" y="10"/>
                  </a:lnTo>
                  <a:lnTo>
                    <a:pt x="28" y="4"/>
                  </a:lnTo>
                  <a:lnTo>
                    <a:pt x="24" y="0"/>
                  </a:lnTo>
                  <a:lnTo>
                    <a:pt x="1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4" name="Freeform 8"/>
            <p:cNvSpPr/>
            <p:nvPr/>
          </p:nvSpPr>
          <p:spPr bwMode="auto">
            <a:xfrm>
              <a:off x="2344738" y="285750"/>
              <a:ext cx="53975" cy="50800"/>
            </a:xfrm>
            <a:custGeom>
              <a:avLst/>
              <a:gdLst/>
              <a:ahLst/>
              <a:cxnLst>
                <a:cxn ang="0">
                  <a:pos x="16" y="0"/>
                </a:cxn>
                <a:cxn ang="0">
                  <a:pos x="16" y="0"/>
                </a:cxn>
                <a:cxn ang="0">
                  <a:pos x="10" y="0"/>
                </a:cxn>
                <a:cxn ang="0">
                  <a:pos x="6" y="4"/>
                </a:cxn>
                <a:cxn ang="0">
                  <a:pos x="2" y="10"/>
                </a:cxn>
                <a:cxn ang="0">
                  <a:pos x="0" y="16"/>
                </a:cxn>
                <a:cxn ang="0">
                  <a:pos x="0" y="16"/>
                </a:cxn>
                <a:cxn ang="0">
                  <a:pos x="2" y="22"/>
                </a:cxn>
                <a:cxn ang="0">
                  <a:pos x="6" y="28"/>
                </a:cxn>
                <a:cxn ang="0">
                  <a:pos x="10" y="32"/>
                </a:cxn>
                <a:cxn ang="0">
                  <a:pos x="16" y="32"/>
                </a:cxn>
                <a:cxn ang="0">
                  <a:pos x="16" y="32"/>
                </a:cxn>
                <a:cxn ang="0">
                  <a:pos x="24" y="32"/>
                </a:cxn>
                <a:cxn ang="0">
                  <a:pos x="28" y="28"/>
                </a:cxn>
                <a:cxn ang="0">
                  <a:pos x="32" y="22"/>
                </a:cxn>
                <a:cxn ang="0">
                  <a:pos x="34" y="16"/>
                </a:cxn>
                <a:cxn ang="0">
                  <a:pos x="34" y="16"/>
                </a:cxn>
                <a:cxn ang="0">
                  <a:pos x="32" y="10"/>
                </a:cxn>
                <a:cxn ang="0">
                  <a:pos x="28" y="4"/>
                </a:cxn>
                <a:cxn ang="0">
                  <a:pos x="24" y="0"/>
                </a:cxn>
                <a:cxn ang="0">
                  <a:pos x="16" y="0"/>
                </a:cxn>
              </a:cxnLst>
              <a:rect l="0" t="0" r="r" b="b"/>
              <a:pathLst>
                <a:path w="34" h="32">
                  <a:moveTo>
                    <a:pt x="16" y="0"/>
                  </a:moveTo>
                  <a:lnTo>
                    <a:pt x="16" y="0"/>
                  </a:lnTo>
                  <a:lnTo>
                    <a:pt x="10" y="0"/>
                  </a:lnTo>
                  <a:lnTo>
                    <a:pt x="6" y="4"/>
                  </a:lnTo>
                  <a:lnTo>
                    <a:pt x="2" y="10"/>
                  </a:lnTo>
                  <a:lnTo>
                    <a:pt x="0" y="16"/>
                  </a:lnTo>
                  <a:lnTo>
                    <a:pt x="0" y="16"/>
                  </a:lnTo>
                  <a:lnTo>
                    <a:pt x="2" y="22"/>
                  </a:lnTo>
                  <a:lnTo>
                    <a:pt x="6" y="28"/>
                  </a:lnTo>
                  <a:lnTo>
                    <a:pt x="10" y="32"/>
                  </a:lnTo>
                  <a:lnTo>
                    <a:pt x="16" y="32"/>
                  </a:lnTo>
                  <a:lnTo>
                    <a:pt x="16" y="32"/>
                  </a:lnTo>
                  <a:lnTo>
                    <a:pt x="24" y="32"/>
                  </a:lnTo>
                  <a:lnTo>
                    <a:pt x="28" y="28"/>
                  </a:lnTo>
                  <a:lnTo>
                    <a:pt x="32" y="22"/>
                  </a:lnTo>
                  <a:lnTo>
                    <a:pt x="34" y="16"/>
                  </a:lnTo>
                  <a:lnTo>
                    <a:pt x="34" y="16"/>
                  </a:lnTo>
                  <a:lnTo>
                    <a:pt x="32" y="10"/>
                  </a:lnTo>
                  <a:lnTo>
                    <a:pt x="28" y="4"/>
                  </a:lnTo>
                  <a:lnTo>
                    <a:pt x="24" y="0"/>
                  </a:lnTo>
                  <a:lnTo>
                    <a:pt x="1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5" name="Freeform 9"/>
            <p:cNvSpPr/>
            <p:nvPr/>
          </p:nvSpPr>
          <p:spPr bwMode="auto">
            <a:xfrm>
              <a:off x="1560513" y="355600"/>
              <a:ext cx="53975" cy="53975"/>
            </a:xfrm>
            <a:custGeom>
              <a:avLst/>
              <a:gdLst/>
              <a:ahLst/>
              <a:cxnLst>
                <a:cxn ang="0">
                  <a:pos x="18" y="0"/>
                </a:cxn>
                <a:cxn ang="0">
                  <a:pos x="18" y="0"/>
                </a:cxn>
                <a:cxn ang="0">
                  <a:pos x="12" y="2"/>
                </a:cxn>
                <a:cxn ang="0">
                  <a:pos x="6" y="6"/>
                </a:cxn>
                <a:cxn ang="0">
                  <a:pos x="2" y="10"/>
                </a:cxn>
                <a:cxn ang="0">
                  <a:pos x="0" y="16"/>
                </a:cxn>
                <a:cxn ang="0">
                  <a:pos x="0" y="16"/>
                </a:cxn>
                <a:cxn ang="0">
                  <a:pos x="2" y="24"/>
                </a:cxn>
                <a:cxn ang="0">
                  <a:pos x="6" y="28"/>
                </a:cxn>
                <a:cxn ang="0">
                  <a:pos x="12" y="32"/>
                </a:cxn>
                <a:cxn ang="0">
                  <a:pos x="18" y="34"/>
                </a:cxn>
                <a:cxn ang="0">
                  <a:pos x="18" y="34"/>
                </a:cxn>
                <a:cxn ang="0">
                  <a:pos x="24" y="32"/>
                </a:cxn>
                <a:cxn ang="0">
                  <a:pos x="30" y="28"/>
                </a:cxn>
                <a:cxn ang="0">
                  <a:pos x="34" y="24"/>
                </a:cxn>
                <a:cxn ang="0">
                  <a:pos x="34" y="16"/>
                </a:cxn>
                <a:cxn ang="0">
                  <a:pos x="34" y="16"/>
                </a:cxn>
                <a:cxn ang="0">
                  <a:pos x="34" y="10"/>
                </a:cxn>
                <a:cxn ang="0">
                  <a:pos x="30" y="6"/>
                </a:cxn>
                <a:cxn ang="0">
                  <a:pos x="24" y="2"/>
                </a:cxn>
                <a:cxn ang="0">
                  <a:pos x="18" y="0"/>
                </a:cxn>
              </a:cxnLst>
              <a:rect l="0" t="0" r="r" b="b"/>
              <a:pathLst>
                <a:path w="34" h="34">
                  <a:moveTo>
                    <a:pt x="18" y="0"/>
                  </a:moveTo>
                  <a:lnTo>
                    <a:pt x="18" y="0"/>
                  </a:lnTo>
                  <a:lnTo>
                    <a:pt x="12" y="2"/>
                  </a:lnTo>
                  <a:lnTo>
                    <a:pt x="6" y="6"/>
                  </a:lnTo>
                  <a:lnTo>
                    <a:pt x="2" y="10"/>
                  </a:lnTo>
                  <a:lnTo>
                    <a:pt x="0" y="16"/>
                  </a:lnTo>
                  <a:lnTo>
                    <a:pt x="0" y="16"/>
                  </a:lnTo>
                  <a:lnTo>
                    <a:pt x="2" y="24"/>
                  </a:lnTo>
                  <a:lnTo>
                    <a:pt x="6" y="28"/>
                  </a:lnTo>
                  <a:lnTo>
                    <a:pt x="12" y="32"/>
                  </a:lnTo>
                  <a:lnTo>
                    <a:pt x="18" y="34"/>
                  </a:lnTo>
                  <a:lnTo>
                    <a:pt x="18" y="34"/>
                  </a:lnTo>
                  <a:lnTo>
                    <a:pt x="24" y="32"/>
                  </a:lnTo>
                  <a:lnTo>
                    <a:pt x="30" y="28"/>
                  </a:lnTo>
                  <a:lnTo>
                    <a:pt x="34" y="24"/>
                  </a:lnTo>
                  <a:lnTo>
                    <a:pt x="34" y="16"/>
                  </a:lnTo>
                  <a:lnTo>
                    <a:pt x="34" y="16"/>
                  </a:lnTo>
                  <a:lnTo>
                    <a:pt x="34" y="10"/>
                  </a:lnTo>
                  <a:lnTo>
                    <a:pt x="30" y="6"/>
                  </a:lnTo>
                  <a:lnTo>
                    <a:pt x="24" y="2"/>
                  </a:lnTo>
                  <a:lnTo>
                    <a:pt x="1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6" name="Freeform 10"/>
            <p:cNvSpPr/>
            <p:nvPr/>
          </p:nvSpPr>
          <p:spPr bwMode="auto">
            <a:xfrm>
              <a:off x="1560513" y="355600"/>
              <a:ext cx="53975" cy="53975"/>
            </a:xfrm>
            <a:custGeom>
              <a:avLst/>
              <a:gdLst/>
              <a:ahLst/>
              <a:cxnLst>
                <a:cxn ang="0">
                  <a:pos x="18" y="0"/>
                </a:cxn>
                <a:cxn ang="0">
                  <a:pos x="18" y="0"/>
                </a:cxn>
                <a:cxn ang="0">
                  <a:pos x="12" y="2"/>
                </a:cxn>
                <a:cxn ang="0">
                  <a:pos x="6" y="6"/>
                </a:cxn>
                <a:cxn ang="0">
                  <a:pos x="2" y="10"/>
                </a:cxn>
                <a:cxn ang="0">
                  <a:pos x="0" y="16"/>
                </a:cxn>
                <a:cxn ang="0">
                  <a:pos x="0" y="16"/>
                </a:cxn>
                <a:cxn ang="0">
                  <a:pos x="2" y="24"/>
                </a:cxn>
                <a:cxn ang="0">
                  <a:pos x="6" y="28"/>
                </a:cxn>
                <a:cxn ang="0">
                  <a:pos x="12" y="32"/>
                </a:cxn>
                <a:cxn ang="0">
                  <a:pos x="18" y="34"/>
                </a:cxn>
                <a:cxn ang="0">
                  <a:pos x="18" y="34"/>
                </a:cxn>
                <a:cxn ang="0">
                  <a:pos x="24" y="32"/>
                </a:cxn>
                <a:cxn ang="0">
                  <a:pos x="30" y="28"/>
                </a:cxn>
                <a:cxn ang="0">
                  <a:pos x="34" y="24"/>
                </a:cxn>
                <a:cxn ang="0">
                  <a:pos x="34" y="16"/>
                </a:cxn>
                <a:cxn ang="0">
                  <a:pos x="34" y="16"/>
                </a:cxn>
                <a:cxn ang="0">
                  <a:pos x="34" y="10"/>
                </a:cxn>
                <a:cxn ang="0">
                  <a:pos x="30" y="6"/>
                </a:cxn>
                <a:cxn ang="0">
                  <a:pos x="24" y="2"/>
                </a:cxn>
                <a:cxn ang="0">
                  <a:pos x="18" y="0"/>
                </a:cxn>
              </a:cxnLst>
              <a:rect l="0" t="0" r="r" b="b"/>
              <a:pathLst>
                <a:path w="34" h="34">
                  <a:moveTo>
                    <a:pt x="18" y="0"/>
                  </a:moveTo>
                  <a:lnTo>
                    <a:pt x="18" y="0"/>
                  </a:lnTo>
                  <a:lnTo>
                    <a:pt x="12" y="2"/>
                  </a:lnTo>
                  <a:lnTo>
                    <a:pt x="6" y="6"/>
                  </a:lnTo>
                  <a:lnTo>
                    <a:pt x="2" y="10"/>
                  </a:lnTo>
                  <a:lnTo>
                    <a:pt x="0" y="16"/>
                  </a:lnTo>
                  <a:lnTo>
                    <a:pt x="0" y="16"/>
                  </a:lnTo>
                  <a:lnTo>
                    <a:pt x="2" y="24"/>
                  </a:lnTo>
                  <a:lnTo>
                    <a:pt x="6" y="28"/>
                  </a:lnTo>
                  <a:lnTo>
                    <a:pt x="12" y="32"/>
                  </a:lnTo>
                  <a:lnTo>
                    <a:pt x="18" y="34"/>
                  </a:lnTo>
                  <a:lnTo>
                    <a:pt x="18" y="34"/>
                  </a:lnTo>
                  <a:lnTo>
                    <a:pt x="24" y="32"/>
                  </a:lnTo>
                  <a:lnTo>
                    <a:pt x="30" y="28"/>
                  </a:lnTo>
                  <a:lnTo>
                    <a:pt x="34" y="24"/>
                  </a:lnTo>
                  <a:lnTo>
                    <a:pt x="34" y="16"/>
                  </a:lnTo>
                  <a:lnTo>
                    <a:pt x="34" y="16"/>
                  </a:lnTo>
                  <a:lnTo>
                    <a:pt x="34" y="10"/>
                  </a:lnTo>
                  <a:lnTo>
                    <a:pt x="30" y="6"/>
                  </a:lnTo>
                  <a:lnTo>
                    <a:pt x="24" y="2"/>
                  </a:lnTo>
                  <a:lnTo>
                    <a:pt x="1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7" name="Freeform 11"/>
            <p:cNvSpPr/>
            <p:nvPr/>
          </p:nvSpPr>
          <p:spPr bwMode="auto">
            <a:xfrm>
              <a:off x="1757363" y="488950"/>
              <a:ext cx="53975" cy="53975"/>
            </a:xfrm>
            <a:custGeom>
              <a:avLst/>
              <a:gdLst/>
              <a:ahLst/>
              <a:cxnLst>
                <a:cxn ang="0">
                  <a:pos x="18" y="0"/>
                </a:cxn>
                <a:cxn ang="0">
                  <a:pos x="18" y="0"/>
                </a:cxn>
                <a:cxn ang="0">
                  <a:pos x="10" y="2"/>
                </a:cxn>
                <a:cxn ang="0">
                  <a:pos x="6" y="6"/>
                </a:cxn>
                <a:cxn ang="0">
                  <a:pos x="2" y="10"/>
                </a:cxn>
                <a:cxn ang="0">
                  <a:pos x="0" y="18"/>
                </a:cxn>
                <a:cxn ang="0">
                  <a:pos x="0" y="18"/>
                </a:cxn>
                <a:cxn ang="0">
                  <a:pos x="2" y="24"/>
                </a:cxn>
                <a:cxn ang="0">
                  <a:pos x="6" y="28"/>
                </a:cxn>
                <a:cxn ang="0">
                  <a:pos x="10" y="32"/>
                </a:cxn>
                <a:cxn ang="0">
                  <a:pos x="18" y="34"/>
                </a:cxn>
                <a:cxn ang="0">
                  <a:pos x="18" y="34"/>
                </a:cxn>
                <a:cxn ang="0">
                  <a:pos x="24" y="32"/>
                </a:cxn>
                <a:cxn ang="0">
                  <a:pos x="28" y="28"/>
                </a:cxn>
                <a:cxn ang="0">
                  <a:pos x="32" y="24"/>
                </a:cxn>
                <a:cxn ang="0">
                  <a:pos x="34" y="18"/>
                </a:cxn>
                <a:cxn ang="0">
                  <a:pos x="34" y="18"/>
                </a:cxn>
                <a:cxn ang="0">
                  <a:pos x="32" y="10"/>
                </a:cxn>
                <a:cxn ang="0">
                  <a:pos x="28" y="6"/>
                </a:cxn>
                <a:cxn ang="0">
                  <a:pos x="24" y="2"/>
                </a:cxn>
                <a:cxn ang="0">
                  <a:pos x="18" y="0"/>
                </a:cxn>
              </a:cxnLst>
              <a:rect l="0" t="0" r="r" b="b"/>
              <a:pathLst>
                <a:path w="34" h="34">
                  <a:moveTo>
                    <a:pt x="18" y="0"/>
                  </a:moveTo>
                  <a:lnTo>
                    <a:pt x="18" y="0"/>
                  </a:lnTo>
                  <a:lnTo>
                    <a:pt x="10" y="2"/>
                  </a:lnTo>
                  <a:lnTo>
                    <a:pt x="6" y="6"/>
                  </a:lnTo>
                  <a:lnTo>
                    <a:pt x="2" y="10"/>
                  </a:lnTo>
                  <a:lnTo>
                    <a:pt x="0" y="18"/>
                  </a:lnTo>
                  <a:lnTo>
                    <a:pt x="0" y="18"/>
                  </a:lnTo>
                  <a:lnTo>
                    <a:pt x="2" y="24"/>
                  </a:lnTo>
                  <a:lnTo>
                    <a:pt x="6" y="28"/>
                  </a:lnTo>
                  <a:lnTo>
                    <a:pt x="10" y="32"/>
                  </a:lnTo>
                  <a:lnTo>
                    <a:pt x="18" y="34"/>
                  </a:lnTo>
                  <a:lnTo>
                    <a:pt x="18" y="34"/>
                  </a:lnTo>
                  <a:lnTo>
                    <a:pt x="24" y="32"/>
                  </a:lnTo>
                  <a:lnTo>
                    <a:pt x="28" y="28"/>
                  </a:lnTo>
                  <a:lnTo>
                    <a:pt x="32" y="24"/>
                  </a:lnTo>
                  <a:lnTo>
                    <a:pt x="34" y="18"/>
                  </a:lnTo>
                  <a:lnTo>
                    <a:pt x="34" y="18"/>
                  </a:lnTo>
                  <a:lnTo>
                    <a:pt x="32" y="10"/>
                  </a:lnTo>
                  <a:lnTo>
                    <a:pt x="28" y="6"/>
                  </a:lnTo>
                  <a:lnTo>
                    <a:pt x="24" y="2"/>
                  </a:lnTo>
                  <a:lnTo>
                    <a:pt x="1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8" name="Freeform 12"/>
            <p:cNvSpPr/>
            <p:nvPr/>
          </p:nvSpPr>
          <p:spPr bwMode="auto">
            <a:xfrm>
              <a:off x="1757363" y="488950"/>
              <a:ext cx="53975" cy="53975"/>
            </a:xfrm>
            <a:custGeom>
              <a:avLst/>
              <a:gdLst/>
              <a:ahLst/>
              <a:cxnLst>
                <a:cxn ang="0">
                  <a:pos x="18" y="0"/>
                </a:cxn>
                <a:cxn ang="0">
                  <a:pos x="18" y="0"/>
                </a:cxn>
                <a:cxn ang="0">
                  <a:pos x="10" y="2"/>
                </a:cxn>
                <a:cxn ang="0">
                  <a:pos x="6" y="6"/>
                </a:cxn>
                <a:cxn ang="0">
                  <a:pos x="2" y="10"/>
                </a:cxn>
                <a:cxn ang="0">
                  <a:pos x="0" y="18"/>
                </a:cxn>
                <a:cxn ang="0">
                  <a:pos x="0" y="18"/>
                </a:cxn>
                <a:cxn ang="0">
                  <a:pos x="2" y="24"/>
                </a:cxn>
                <a:cxn ang="0">
                  <a:pos x="6" y="28"/>
                </a:cxn>
                <a:cxn ang="0">
                  <a:pos x="10" y="32"/>
                </a:cxn>
                <a:cxn ang="0">
                  <a:pos x="18" y="34"/>
                </a:cxn>
                <a:cxn ang="0">
                  <a:pos x="18" y="34"/>
                </a:cxn>
                <a:cxn ang="0">
                  <a:pos x="24" y="32"/>
                </a:cxn>
                <a:cxn ang="0">
                  <a:pos x="28" y="28"/>
                </a:cxn>
                <a:cxn ang="0">
                  <a:pos x="32" y="24"/>
                </a:cxn>
                <a:cxn ang="0">
                  <a:pos x="34" y="18"/>
                </a:cxn>
                <a:cxn ang="0">
                  <a:pos x="34" y="18"/>
                </a:cxn>
                <a:cxn ang="0">
                  <a:pos x="32" y="10"/>
                </a:cxn>
                <a:cxn ang="0">
                  <a:pos x="28" y="6"/>
                </a:cxn>
                <a:cxn ang="0">
                  <a:pos x="24" y="2"/>
                </a:cxn>
                <a:cxn ang="0">
                  <a:pos x="18" y="0"/>
                </a:cxn>
              </a:cxnLst>
              <a:rect l="0" t="0" r="r" b="b"/>
              <a:pathLst>
                <a:path w="34" h="34">
                  <a:moveTo>
                    <a:pt x="18" y="0"/>
                  </a:moveTo>
                  <a:lnTo>
                    <a:pt x="18" y="0"/>
                  </a:lnTo>
                  <a:lnTo>
                    <a:pt x="10" y="2"/>
                  </a:lnTo>
                  <a:lnTo>
                    <a:pt x="6" y="6"/>
                  </a:lnTo>
                  <a:lnTo>
                    <a:pt x="2" y="10"/>
                  </a:lnTo>
                  <a:lnTo>
                    <a:pt x="0" y="18"/>
                  </a:lnTo>
                  <a:lnTo>
                    <a:pt x="0" y="18"/>
                  </a:lnTo>
                  <a:lnTo>
                    <a:pt x="2" y="24"/>
                  </a:lnTo>
                  <a:lnTo>
                    <a:pt x="6" y="28"/>
                  </a:lnTo>
                  <a:lnTo>
                    <a:pt x="10" y="32"/>
                  </a:lnTo>
                  <a:lnTo>
                    <a:pt x="18" y="34"/>
                  </a:lnTo>
                  <a:lnTo>
                    <a:pt x="18" y="34"/>
                  </a:lnTo>
                  <a:lnTo>
                    <a:pt x="24" y="32"/>
                  </a:lnTo>
                  <a:lnTo>
                    <a:pt x="28" y="28"/>
                  </a:lnTo>
                  <a:lnTo>
                    <a:pt x="32" y="24"/>
                  </a:lnTo>
                  <a:lnTo>
                    <a:pt x="34" y="18"/>
                  </a:lnTo>
                  <a:lnTo>
                    <a:pt x="34" y="18"/>
                  </a:lnTo>
                  <a:lnTo>
                    <a:pt x="32" y="10"/>
                  </a:lnTo>
                  <a:lnTo>
                    <a:pt x="28" y="6"/>
                  </a:lnTo>
                  <a:lnTo>
                    <a:pt x="24" y="2"/>
                  </a:lnTo>
                  <a:lnTo>
                    <a:pt x="1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9" name="Freeform 13"/>
            <p:cNvSpPr/>
            <p:nvPr/>
          </p:nvSpPr>
          <p:spPr bwMode="auto">
            <a:xfrm>
              <a:off x="3805238" y="311150"/>
              <a:ext cx="53975" cy="53975"/>
            </a:xfrm>
            <a:custGeom>
              <a:avLst/>
              <a:gdLst/>
              <a:ahLst/>
              <a:cxnLst>
                <a:cxn ang="0">
                  <a:pos x="16" y="0"/>
                </a:cxn>
                <a:cxn ang="0">
                  <a:pos x="16" y="0"/>
                </a:cxn>
                <a:cxn ang="0">
                  <a:pos x="10" y="2"/>
                </a:cxn>
                <a:cxn ang="0">
                  <a:pos x="4" y="6"/>
                </a:cxn>
                <a:cxn ang="0">
                  <a:pos x="0" y="10"/>
                </a:cxn>
                <a:cxn ang="0">
                  <a:pos x="0" y="16"/>
                </a:cxn>
                <a:cxn ang="0">
                  <a:pos x="0" y="16"/>
                </a:cxn>
                <a:cxn ang="0">
                  <a:pos x="0" y="24"/>
                </a:cxn>
                <a:cxn ang="0">
                  <a:pos x="4" y="28"/>
                </a:cxn>
                <a:cxn ang="0">
                  <a:pos x="10" y="32"/>
                </a:cxn>
                <a:cxn ang="0">
                  <a:pos x="16" y="34"/>
                </a:cxn>
                <a:cxn ang="0">
                  <a:pos x="16" y="34"/>
                </a:cxn>
                <a:cxn ang="0">
                  <a:pos x="22" y="32"/>
                </a:cxn>
                <a:cxn ang="0">
                  <a:pos x="28" y="28"/>
                </a:cxn>
                <a:cxn ang="0">
                  <a:pos x="32" y="24"/>
                </a:cxn>
                <a:cxn ang="0">
                  <a:pos x="34" y="16"/>
                </a:cxn>
                <a:cxn ang="0">
                  <a:pos x="34" y="16"/>
                </a:cxn>
                <a:cxn ang="0">
                  <a:pos x="32" y="10"/>
                </a:cxn>
                <a:cxn ang="0">
                  <a:pos x="28" y="6"/>
                </a:cxn>
                <a:cxn ang="0">
                  <a:pos x="22" y="2"/>
                </a:cxn>
                <a:cxn ang="0">
                  <a:pos x="16" y="0"/>
                </a:cxn>
              </a:cxnLst>
              <a:rect l="0" t="0" r="r" b="b"/>
              <a:pathLst>
                <a:path w="34" h="34">
                  <a:moveTo>
                    <a:pt x="16" y="0"/>
                  </a:moveTo>
                  <a:lnTo>
                    <a:pt x="16" y="0"/>
                  </a:lnTo>
                  <a:lnTo>
                    <a:pt x="10" y="2"/>
                  </a:lnTo>
                  <a:lnTo>
                    <a:pt x="4" y="6"/>
                  </a:lnTo>
                  <a:lnTo>
                    <a:pt x="0" y="10"/>
                  </a:lnTo>
                  <a:lnTo>
                    <a:pt x="0" y="16"/>
                  </a:lnTo>
                  <a:lnTo>
                    <a:pt x="0" y="16"/>
                  </a:lnTo>
                  <a:lnTo>
                    <a:pt x="0" y="24"/>
                  </a:lnTo>
                  <a:lnTo>
                    <a:pt x="4" y="28"/>
                  </a:lnTo>
                  <a:lnTo>
                    <a:pt x="10" y="32"/>
                  </a:lnTo>
                  <a:lnTo>
                    <a:pt x="16" y="34"/>
                  </a:lnTo>
                  <a:lnTo>
                    <a:pt x="16" y="34"/>
                  </a:lnTo>
                  <a:lnTo>
                    <a:pt x="22" y="32"/>
                  </a:lnTo>
                  <a:lnTo>
                    <a:pt x="28" y="28"/>
                  </a:lnTo>
                  <a:lnTo>
                    <a:pt x="32" y="24"/>
                  </a:lnTo>
                  <a:lnTo>
                    <a:pt x="34" y="16"/>
                  </a:lnTo>
                  <a:lnTo>
                    <a:pt x="34" y="16"/>
                  </a:lnTo>
                  <a:lnTo>
                    <a:pt x="32" y="10"/>
                  </a:lnTo>
                  <a:lnTo>
                    <a:pt x="28" y="6"/>
                  </a:lnTo>
                  <a:lnTo>
                    <a:pt x="22" y="2"/>
                  </a:lnTo>
                  <a:lnTo>
                    <a:pt x="1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0" name="Freeform 14"/>
            <p:cNvSpPr/>
            <p:nvPr/>
          </p:nvSpPr>
          <p:spPr bwMode="auto">
            <a:xfrm>
              <a:off x="3805238" y="311150"/>
              <a:ext cx="53975" cy="53975"/>
            </a:xfrm>
            <a:custGeom>
              <a:avLst/>
              <a:gdLst/>
              <a:ahLst/>
              <a:cxnLst>
                <a:cxn ang="0">
                  <a:pos x="16" y="0"/>
                </a:cxn>
                <a:cxn ang="0">
                  <a:pos x="16" y="0"/>
                </a:cxn>
                <a:cxn ang="0">
                  <a:pos x="10" y="2"/>
                </a:cxn>
                <a:cxn ang="0">
                  <a:pos x="4" y="6"/>
                </a:cxn>
                <a:cxn ang="0">
                  <a:pos x="0" y="10"/>
                </a:cxn>
                <a:cxn ang="0">
                  <a:pos x="0" y="16"/>
                </a:cxn>
                <a:cxn ang="0">
                  <a:pos x="0" y="16"/>
                </a:cxn>
                <a:cxn ang="0">
                  <a:pos x="0" y="24"/>
                </a:cxn>
                <a:cxn ang="0">
                  <a:pos x="4" y="28"/>
                </a:cxn>
                <a:cxn ang="0">
                  <a:pos x="10" y="32"/>
                </a:cxn>
                <a:cxn ang="0">
                  <a:pos x="16" y="34"/>
                </a:cxn>
                <a:cxn ang="0">
                  <a:pos x="16" y="34"/>
                </a:cxn>
                <a:cxn ang="0">
                  <a:pos x="22" y="32"/>
                </a:cxn>
                <a:cxn ang="0">
                  <a:pos x="28" y="28"/>
                </a:cxn>
                <a:cxn ang="0">
                  <a:pos x="32" y="24"/>
                </a:cxn>
                <a:cxn ang="0">
                  <a:pos x="34" y="16"/>
                </a:cxn>
                <a:cxn ang="0">
                  <a:pos x="34" y="16"/>
                </a:cxn>
                <a:cxn ang="0">
                  <a:pos x="32" y="10"/>
                </a:cxn>
                <a:cxn ang="0">
                  <a:pos x="28" y="6"/>
                </a:cxn>
                <a:cxn ang="0">
                  <a:pos x="22" y="2"/>
                </a:cxn>
                <a:cxn ang="0">
                  <a:pos x="16" y="0"/>
                </a:cxn>
              </a:cxnLst>
              <a:rect l="0" t="0" r="r" b="b"/>
              <a:pathLst>
                <a:path w="34" h="34">
                  <a:moveTo>
                    <a:pt x="16" y="0"/>
                  </a:moveTo>
                  <a:lnTo>
                    <a:pt x="16" y="0"/>
                  </a:lnTo>
                  <a:lnTo>
                    <a:pt x="10" y="2"/>
                  </a:lnTo>
                  <a:lnTo>
                    <a:pt x="4" y="6"/>
                  </a:lnTo>
                  <a:lnTo>
                    <a:pt x="0" y="10"/>
                  </a:lnTo>
                  <a:lnTo>
                    <a:pt x="0" y="16"/>
                  </a:lnTo>
                  <a:lnTo>
                    <a:pt x="0" y="16"/>
                  </a:lnTo>
                  <a:lnTo>
                    <a:pt x="0" y="24"/>
                  </a:lnTo>
                  <a:lnTo>
                    <a:pt x="4" y="28"/>
                  </a:lnTo>
                  <a:lnTo>
                    <a:pt x="10" y="32"/>
                  </a:lnTo>
                  <a:lnTo>
                    <a:pt x="16" y="34"/>
                  </a:lnTo>
                  <a:lnTo>
                    <a:pt x="16" y="34"/>
                  </a:lnTo>
                  <a:lnTo>
                    <a:pt x="22" y="32"/>
                  </a:lnTo>
                  <a:lnTo>
                    <a:pt x="28" y="28"/>
                  </a:lnTo>
                  <a:lnTo>
                    <a:pt x="32" y="24"/>
                  </a:lnTo>
                  <a:lnTo>
                    <a:pt x="34" y="16"/>
                  </a:lnTo>
                  <a:lnTo>
                    <a:pt x="34" y="16"/>
                  </a:lnTo>
                  <a:lnTo>
                    <a:pt x="32" y="10"/>
                  </a:lnTo>
                  <a:lnTo>
                    <a:pt x="28" y="6"/>
                  </a:lnTo>
                  <a:lnTo>
                    <a:pt x="22" y="2"/>
                  </a:lnTo>
                  <a:lnTo>
                    <a:pt x="1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1" name="Freeform 15"/>
            <p:cNvSpPr/>
            <p:nvPr/>
          </p:nvSpPr>
          <p:spPr bwMode="auto">
            <a:xfrm>
              <a:off x="2833688" y="374650"/>
              <a:ext cx="73025" cy="69850"/>
            </a:xfrm>
            <a:custGeom>
              <a:avLst/>
              <a:gdLst/>
              <a:ahLst/>
              <a:cxnLst>
                <a:cxn ang="0">
                  <a:pos x="22" y="0"/>
                </a:cxn>
                <a:cxn ang="0">
                  <a:pos x="22" y="0"/>
                </a:cxn>
                <a:cxn ang="0">
                  <a:pos x="14" y="2"/>
                </a:cxn>
                <a:cxn ang="0">
                  <a:pos x="6" y="6"/>
                </a:cxn>
                <a:cxn ang="0">
                  <a:pos x="2" y="14"/>
                </a:cxn>
                <a:cxn ang="0">
                  <a:pos x="0" y="22"/>
                </a:cxn>
                <a:cxn ang="0">
                  <a:pos x="0" y="22"/>
                </a:cxn>
                <a:cxn ang="0">
                  <a:pos x="2" y="30"/>
                </a:cxn>
                <a:cxn ang="0">
                  <a:pos x="6" y="38"/>
                </a:cxn>
                <a:cxn ang="0">
                  <a:pos x="14" y="42"/>
                </a:cxn>
                <a:cxn ang="0">
                  <a:pos x="22" y="44"/>
                </a:cxn>
                <a:cxn ang="0">
                  <a:pos x="22" y="44"/>
                </a:cxn>
                <a:cxn ang="0">
                  <a:pos x="32" y="42"/>
                </a:cxn>
                <a:cxn ang="0">
                  <a:pos x="38" y="38"/>
                </a:cxn>
                <a:cxn ang="0">
                  <a:pos x="44" y="30"/>
                </a:cxn>
                <a:cxn ang="0">
                  <a:pos x="46" y="22"/>
                </a:cxn>
                <a:cxn ang="0">
                  <a:pos x="46" y="22"/>
                </a:cxn>
                <a:cxn ang="0">
                  <a:pos x="44" y="14"/>
                </a:cxn>
                <a:cxn ang="0">
                  <a:pos x="38" y="6"/>
                </a:cxn>
                <a:cxn ang="0">
                  <a:pos x="32" y="2"/>
                </a:cxn>
                <a:cxn ang="0">
                  <a:pos x="22" y="0"/>
                </a:cxn>
              </a:cxnLst>
              <a:rect l="0" t="0" r="r" b="b"/>
              <a:pathLst>
                <a:path w="46" h="44">
                  <a:moveTo>
                    <a:pt x="22" y="0"/>
                  </a:moveTo>
                  <a:lnTo>
                    <a:pt x="22" y="0"/>
                  </a:lnTo>
                  <a:lnTo>
                    <a:pt x="14" y="2"/>
                  </a:lnTo>
                  <a:lnTo>
                    <a:pt x="6" y="6"/>
                  </a:lnTo>
                  <a:lnTo>
                    <a:pt x="2" y="14"/>
                  </a:lnTo>
                  <a:lnTo>
                    <a:pt x="0" y="22"/>
                  </a:lnTo>
                  <a:lnTo>
                    <a:pt x="0" y="22"/>
                  </a:lnTo>
                  <a:lnTo>
                    <a:pt x="2" y="30"/>
                  </a:lnTo>
                  <a:lnTo>
                    <a:pt x="6" y="38"/>
                  </a:lnTo>
                  <a:lnTo>
                    <a:pt x="14" y="42"/>
                  </a:lnTo>
                  <a:lnTo>
                    <a:pt x="22" y="44"/>
                  </a:lnTo>
                  <a:lnTo>
                    <a:pt x="22" y="44"/>
                  </a:lnTo>
                  <a:lnTo>
                    <a:pt x="32" y="42"/>
                  </a:lnTo>
                  <a:lnTo>
                    <a:pt x="38" y="38"/>
                  </a:lnTo>
                  <a:lnTo>
                    <a:pt x="44" y="30"/>
                  </a:lnTo>
                  <a:lnTo>
                    <a:pt x="46" y="22"/>
                  </a:lnTo>
                  <a:lnTo>
                    <a:pt x="46" y="22"/>
                  </a:lnTo>
                  <a:lnTo>
                    <a:pt x="44" y="14"/>
                  </a:lnTo>
                  <a:lnTo>
                    <a:pt x="38" y="6"/>
                  </a:lnTo>
                  <a:lnTo>
                    <a:pt x="32" y="2"/>
                  </a:lnTo>
                  <a:lnTo>
                    <a:pt x="2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2" name="Freeform 16"/>
            <p:cNvSpPr/>
            <p:nvPr/>
          </p:nvSpPr>
          <p:spPr bwMode="auto">
            <a:xfrm>
              <a:off x="2833688" y="374650"/>
              <a:ext cx="73025" cy="69850"/>
            </a:xfrm>
            <a:custGeom>
              <a:avLst/>
              <a:gdLst/>
              <a:ahLst/>
              <a:cxnLst>
                <a:cxn ang="0">
                  <a:pos x="22" y="0"/>
                </a:cxn>
                <a:cxn ang="0">
                  <a:pos x="22" y="0"/>
                </a:cxn>
                <a:cxn ang="0">
                  <a:pos x="14" y="2"/>
                </a:cxn>
                <a:cxn ang="0">
                  <a:pos x="6" y="6"/>
                </a:cxn>
                <a:cxn ang="0">
                  <a:pos x="2" y="14"/>
                </a:cxn>
                <a:cxn ang="0">
                  <a:pos x="0" y="22"/>
                </a:cxn>
                <a:cxn ang="0">
                  <a:pos x="0" y="22"/>
                </a:cxn>
                <a:cxn ang="0">
                  <a:pos x="2" y="30"/>
                </a:cxn>
                <a:cxn ang="0">
                  <a:pos x="6" y="38"/>
                </a:cxn>
                <a:cxn ang="0">
                  <a:pos x="14" y="42"/>
                </a:cxn>
                <a:cxn ang="0">
                  <a:pos x="22" y="44"/>
                </a:cxn>
                <a:cxn ang="0">
                  <a:pos x="22" y="44"/>
                </a:cxn>
                <a:cxn ang="0">
                  <a:pos x="32" y="42"/>
                </a:cxn>
                <a:cxn ang="0">
                  <a:pos x="38" y="38"/>
                </a:cxn>
                <a:cxn ang="0">
                  <a:pos x="44" y="30"/>
                </a:cxn>
                <a:cxn ang="0">
                  <a:pos x="46" y="22"/>
                </a:cxn>
                <a:cxn ang="0">
                  <a:pos x="46" y="22"/>
                </a:cxn>
                <a:cxn ang="0">
                  <a:pos x="44" y="14"/>
                </a:cxn>
                <a:cxn ang="0">
                  <a:pos x="38" y="6"/>
                </a:cxn>
                <a:cxn ang="0">
                  <a:pos x="32" y="2"/>
                </a:cxn>
                <a:cxn ang="0">
                  <a:pos x="22" y="0"/>
                </a:cxn>
              </a:cxnLst>
              <a:rect l="0" t="0" r="r" b="b"/>
              <a:pathLst>
                <a:path w="46" h="44">
                  <a:moveTo>
                    <a:pt x="22" y="0"/>
                  </a:moveTo>
                  <a:lnTo>
                    <a:pt x="22" y="0"/>
                  </a:lnTo>
                  <a:lnTo>
                    <a:pt x="14" y="2"/>
                  </a:lnTo>
                  <a:lnTo>
                    <a:pt x="6" y="6"/>
                  </a:lnTo>
                  <a:lnTo>
                    <a:pt x="2" y="14"/>
                  </a:lnTo>
                  <a:lnTo>
                    <a:pt x="0" y="22"/>
                  </a:lnTo>
                  <a:lnTo>
                    <a:pt x="0" y="22"/>
                  </a:lnTo>
                  <a:lnTo>
                    <a:pt x="2" y="30"/>
                  </a:lnTo>
                  <a:lnTo>
                    <a:pt x="6" y="38"/>
                  </a:lnTo>
                  <a:lnTo>
                    <a:pt x="14" y="42"/>
                  </a:lnTo>
                  <a:lnTo>
                    <a:pt x="22" y="44"/>
                  </a:lnTo>
                  <a:lnTo>
                    <a:pt x="22" y="44"/>
                  </a:lnTo>
                  <a:lnTo>
                    <a:pt x="32" y="42"/>
                  </a:lnTo>
                  <a:lnTo>
                    <a:pt x="38" y="38"/>
                  </a:lnTo>
                  <a:lnTo>
                    <a:pt x="44" y="30"/>
                  </a:lnTo>
                  <a:lnTo>
                    <a:pt x="46" y="22"/>
                  </a:lnTo>
                  <a:lnTo>
                    <a:pt x="46" y="22"/>
                  </a:lnTo>
                  <a:lnTo>
                    <a:pt x="44" y="14"/>
                  </a:lnTo>
                  <a:lnTo>
                    <a:pt x="38" y="6"/>
                  </a:lnTo>
                  <a:lnTo>
                    <a:pt x="32" y="2"/>
                  </a:lnTo>
                  <a:lnTo>
                    <a:pt x="22"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3" name="Freeform 17"/>
            <p:cNvSpPr/>
            <p:nvPr/>
          </p:nvSpPr>
          <p:spPr bwMode="auto">
            <a:xfrm>
              <a:off x="1858963" y="901700"/>
              <a:ext cx="82550" cy="82550"/>
            </a:xfrm>
            <a:custGeom>
              <a:avLst/>
              <a:gdLst/>
              <a:ahLst/>
              <a:cxnLst>
                <a:cxn ang="0">
                  <a:pos x="26" y="0"/>
                </a:cxn>
                <a:cxn ang="0">
                  <a:pos x="26" y="0"/>
                </a:cxn>
                <a:cxn ang="0">
                  <a:pos x="16" y="2"/>
                </a:cxn>
                <a:cxn ang="0">
                  <a:pos x="8" y="8"/>
                </a:cxn>
                <a:cxn ang="0">
                  <a:pos x="2" y="16"/>
                </a:cxn>
                <a:cxn ang="0">
                  <a:pos x="0" y="26"/>
                </a:cxn>
                <a:cxn ang="0">
                  <a:pos x="0" y="26"/>
                </a:cxn>
                <a:cxn ang="0">
                  <a:pos x="2" y="36"/>
                </a:cxn>
                <a:cxn ang="0">
                  <a:pos x="8" y="44"/>
                </a:cxn>
                <a:cxn ang="0">
                  <a:pos x="16" y="50"/>
                </a:cxn>
                <a:cxn ang="0">
                  <a:pos x="26" y="52"/>
                </a:cxn>
                <a:cxn ang="0">
                  <a:pos x="26" y="52"/>
                </a:cxn>
                <a:cxn ang="0">
                  <a:pos x="36" y="50"/>
                </a:cxn>
                <a:cxn ang="0">
                  <a:pos x="44" y="44"/>
                </a:cxn>
                <a:cxn ang="0">
                  <a:pos x="50" y="36"/>
                </a:cxn>
                <a:cxn ang="0">
                  <a:pos x="52" y="26"/>
                </a:cxn>
                <a:cxn ang="0">
                  <a:pos x="52" y="26"/>
                </a:cxn>
                <a:cxn ang="0">
                  <a:pos x="50" y="16"/>
                </a:cxn>
                <a:cxn ang="0">
                  <a:pos x="44" y="8"/>
                </a:cxn>
                <a:cxn ang="0">
                  <a:pos x="36" y="2"/>
                </a:cxn>
                <a:cxn ang="0">
                  <a:pos x="26" y="0"/>
                </a:cxn>
              </a:cxnLst>
              <a:rect l="0" t="0" r="r" b="b"/>
              <a:pathLst>
                <a:path w="52" h="52">
                  <a:moveTo>
                    <a:pt x="26" y="0"/>
                  </a:moveTo>
                  <a:lnTo>
                    <a:pt x="26" y="0"/>
                  </a:lnTo>
                  <a:lnTo>
                    <a:pt x="16" y="2"/>
                  </a:lnTo>
                  <a:lnTo>
                    <a:pt x="8" y="8"/>
                  </a:lnTo>
                  <a:lnTo>
                    <a:pt x="2" y="16"/>
                  </a:lnTo>
                  <a:lnTo>
                    <a:pt x="0" y="26"/>
                  </a:lnTo>
                  <a:lnTo>
                    <a:pt x="0" y="26"/>
                  </a:lnTo>
                  <a:lnTo>
                    <a:pt x="2" y="36"/>
                  </a:lnTo>
                  <a:lnTo>
                    <a:pt x="8" y="44"/>
                  </a:lnTo>
                  <a:lnTo>
                    <a:pt x="16" y="50"/>
                  </a:lnTo>
                  <a:lnTo>
                    <a:pt x="26" y="52"/>
                  </a:lnTo>
                  <a:lnTo>
                    <a:pt x="26" y="52"/>
                  </a:lnTo>
                  <a:lnTo>
                    <a:pt x="36" y="50"/>
                  </a:lnTo>
                  <a:lnTo>
                    <a:pt x="44" y="44"/>
                  </a:lnTo>
                  <a:lnTo>
                    <a:pt x="50" y="36"/>
                  </a:lnTo>
                  <a:lnTo>
                    <a:pt x="52" y="26"/>
                  </a:lnTo>
                  <a:lnTo>
                    <a:pt x="52" y="26"/>
                  </a:lnTo>
                  <a:lnTo>
                    <a:pt x="50" y="16"/>
                  </a:lnTo>
                  <a:lnTo>
                    <a:pt x="44" y="8"/>
                  </a:lnTo>
                  <a:lnTo>
                    <a:pt x="36" y="2"/>
                  </a:lnTo>
                  <a:lnTo>
                    <a:pt x="2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4" name="Freeform 18"/>
            <p:cNvSpPr/>
            <p:nvPr/>
          </p:nvSpPr>
          <p:spPr bwMode="auto">
            <a:xfrm>
              <a:off x="1858963" y="901700"/>
              <a:ext cx="82550" cy="82550"/>
            </a:xfrm>
            <a:custGeom>
              <a:avLst/>
              <a:gdLst/>
              <a:ahLst/>
              <a:cxnLst>
                <a:cxn ang="0">
                  <a:pos x="26" y="0"/>
                </a:cxn>
                <a:cxn ang="0">
                  <a:pos x="26" y="0"/>
                </a:cxn>
                <a:cxn ang="0">
                  <a:pos x="16" y="2"/>
                </a:cxn>
                <a:cxn ang="0">
                  <a:pos x="8" y="8"/>
                </a:cxn>
                <a:cxn ang="0">
                  <a:pos x="2" y="16"/>
                </a:cxn>
                <a:cxn ang="0">
                  <a:pos x="0" y="26"/>
                </a:cxn>
                <a:cxn ang="0">
                  <a:pos x="0" y="26"/>
                </a:cxn>
                <a:cxn ang="0">
                  <a:pos x="2" y="36"/>
                </a:cxn>
                <a:cxn ang="0">
                  <a:pos x="8" y="44"/>
                </a:cxn>
                <a:cxn ang="0">
                  <a:pos x="16" y="50"/>
                </a:cxn>
                <a:cxn ang="0">
                  <a:pos x="26" y="52"/>
                </a:cxn>
                <a:cxn ang="0">
                  <a:pos x="26" y="52"/>
                </a:cxn>
                <a:cxn ang="0">
                  <a:pos x="36" y="50"/>
                </a:cxn>
                <a:cxn ang="0">
                  <a:pos x="44" y="44"/>
                </a:cxn>
                <a:cxn ang="0">
                  <a:pos x="50" y="36"/>
                </a:cxn>
                <a:cxn ang="0">
                  <a:pos x="52" y="26"/>
                </a:cxn>
                <a:cxn ang="0">
                  <a:pos x="52" y="26"/>
                </a:cxn>
                <a:cxn ang="0">
                  <a:pos x="50" y="16"/>
                </a:cxn>
                <a:cxn ang="0">
                  <a:pos x="44" y="8"/>
                </a:cxn>
                <a:cxn ang="0">
                  <a:pos x="36" y="2"/>
                </a:cxn>
                <a:cxn ang="0">
                  <a:pos x="26" y="0"/>
                </a:cxn>
              </a:cxnLst>
              <a:rect l="0" t="0" r="r" b="b"/>
              <a:pathLst>
                <a:path w="52" h="52">
                  <a:moveTo>
                    <a:pt x="26" y="0"/>
                  </a:moveTo>
                  <a:lnTo>
                    <a:pt x="26" y="0"/>
                  </a:lnTo>
                  <a:lnTo>
                    <a:pt x="16" y="2"/>
                  </a:lnTo>
                  <a:lnTo>
                    <a:pt x="8" y="8"/>
                  </a:lnTo>
                  <a:lnTo>
                    <a:pt x="2" y="16"/>
                  </a:lnTo>
                  <a:lnTo>
                    <a:pt x="0" y="26"/>
                  </a:lnTo>
                  <a:lnTo>
                    <a:pt x="0" y="26"/>
                  </a:lnTo>
                  <a:lnTo>
                    <a:pt x="2" y="36"/>
                  </a:lnTo>
                  <a:lnTo>
                    <a:pt x="8" y="44"/>
                  </a:lnTo>
                  <a:lnTo>
                    <a:pt x="16" y="50"/>
                  </a:lnTo>
                  <a:lnTo>
                    <a:pt x="26" y="52"/>
                  </a:lnTo>
                  <a:lnTo>
                    <a:pt x="26" y="52"/>
                  </a:lnTo>
                  <a:lnTo>
                    <a:pt x="36" y="50"/>
                  </a:lnTo>
                  <a:lnTo>
                    <a:pt x="44" y="44"/>
                  </a:lnTo>
                  <a:lnTo>
                    <a:pt x="50" y="36"/>
                  </a:lnTo>
                  <a:lnTo>
                    <a:pt x="52" y="26"/>
                  </a:lnTo>
                  <a:lnTo>
                    <a:pt x="52" y="26"/>
                  </a:lnTo>
                  <a:lnTo>
                    <a:pt x="50" y="16"/>
                  </a:lnTo>
                  <a:lnTo>
                    <a:pt x="44" y="8"/>
                  </a:lnTo>
                  <a:lnTo>
                    <a:pt x="36" y="2"/>
                  </a:lnTo>
                  <a:lnTo>
                    <a:pt x="2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5" name="Freeform 19"/>
            <p:cNvSpPr/>
            <p:nvPr/>
          </p:nvSpPr>
          <p:spPr bwMode="auto">
            <a:xfrm>
              <a:off x="3217863" y="365125"/>
              <a:ext cx="34925" cy="34925"/>
            </a:xfrm>
            <a:custGeom>
              <a:avLst/>
              <a:gdLst/>
              <a:ahLst/>
              <a:cxnLst>
                <a:cxn ang="0">
                  <a:pos x="10" y="0"/>
                </a:cxn>
                <a:cxn ang="0">
                  <a:pos x="10" y="0"/>
                </a:cxn>
                <a:cxn ang="0">
                  <a:pos x="6" y="0"/>
                </a:cxn>
                <a:cxn ang="0">
                  <a:pos x="2" y="4"/>
                </a:cxn>
                <a:cxn ang="0">
                  <a:pos x="0" y="6"/>
                </a:cxn>
                <a:cxn ang="0">
                  <a:pos x="0" y="10"/>
                </a:cxn>
                <a:cxn ang="0">
                  <a:pos x="0" y="10"/>
                </a:cxn>
                <a:cxn ang="0">
                  <a:pos x="0" y="16"/>
                </a:cxn>
                <a:cxn ang="0">
                  <a:pos x="2" y="18"/>
                </a:cxn>
                <a:cxn ang="0">
                  <a:pos x="6" y="22"/>
                </a:cxn>
                <a:cxn ang="0">
                  <a:pos x="10" y="22"/>
                </a:cxn>
                <a:cxn ang="0">
                  <a:pos x="10" y="22"/>
                </a:cxn>
                <a:cxn ang="0">
                  <a:pos x="16" y="22"/>
                </a:cxn>
                <a:cxn ang="0">
                  <a:pos x="18" y="18"/>
                </a:cxn>
                <a:cxn ang="0">
                  <a:pos x="22" y="16"/>
                </a:cxn>
                <a:cxn ang="0">
                  <a:pos x="22" y="10"/>
                </a:cxn>
                <a:cxn ang="0">
                  <a:pos x="22" y="10"/>
                </a:cxn>
                <a:cxn ang="0">
                  <a:pos x="22" y="6"/>
                </a:cxn>
                <a:cxn ang="0">
                  <a:pos x="18" y="4"/>
                </a:cxn>
                <a:cxn ang="0">
                  <a:pos x="16" y="0"/>
                </a:cxn>
                <a:cxn ang="0">
                  <a:pos x="10" y="0"/>
                </a:cxn>
              </a:cxnLst>
              <a:rect l="0" t="0" r="r" b="b"/>
              <a:pathLst>
                <a:path w="22" h="22">
                  <a:moveTo>
                    <a:pt x="10" y="0"/>
                  </a:moveTo>
                  <a:lnTo>
                    <a:pt x="10" y="0"/>
                  </a:lnTo>
                  <a:lnTo>
                    <a:pt x="6" y="0"/>
                  </a:lnTo>
                  <a:lnTo>
                    <a:pt x="2" y="4"/>
                  </a:lnTo>
                  <a:lnTo>
                    <a:pt x="0" y="6"/>
                  </a:lnTo>
                  <a:lnTo>
                    <a:pt x="0" y="10"/>
                  </a:lnTo>
                  <a:lnTo>
                    <a:pt x="0" y="10"/>
                  </a:lnTo>
                  <a:lnTo>
                    <a:pt x="0" y="16"/>
                  </a:lnTo>
                  <a:lnTo>
                    <a:pt x="2" y="18"/>
                  </a:lnTo>
                  <a:lnTo>
                    <a:pt x="6" y="22"/>
                  </a:lnTo>
                  <a:lnTo>
                    <a:pt x="10" y="22"/>
                  </a:lnTo>
                  <a:lnTo>
                    <a:pt x="10" y="22"/>
                  </a:lnTo>
                  <a:lnTo>
                    <a:pt x="16" y="22"/>
                  </a:lnTo>
                  <a:lnTo>
                    <a:pt x="18" y="18"/>
                  </a:lnTo>
                  <a:lnTo>
                    <a:pt x="22" y="16"/>
                  </a:lnTo>
                  <a:lnTo>
                    <a:pt x="22" y="10"/>
                  </a:lnTo>
                  <a:lnTo>
                    <a:pt x="22" y="10"/>
                  </a:lnTo>
                  <a:lnTo>
                    <a:pt x="22" y="6"/>
                  </a:lnTo>
                  <a:lnTo>
                    <a:pt x="18" y="4"/>
                  </a:lnTo>
                  <a:lnTo>
                    <a:pt x="16" y="0"/>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6" name="Freeform 20"/>
            <p:cNvSpPr/>
            <p:nvPr/>
          </p:nvSpPr>
          <p:spPr bwMode="auto">
            <a:xfrm>
              <a:off x="3217863" y="365125"/>
              <a:ext cx="34925" cy="34925"/>
            </a:xfrm>
            <a:custGeom>
              <a:avLst/>
              <a:gdLst/>
              <a:ahLst/>
              <a:cxnLst>
                <a:cxn ang="0">
                  <a:pos x="10" y="0"/>
                </a:cxn>
                <a:cxn ang="0">
                  <a:pos x="10" y="0"/>
                </a:cxn>
                <a:cxn ang="0">
                  <a:pos x="6" y="0"/>
                </a:cxn>
                <a:cxn ang="0">
                  <a:pos x="2" y="4"/>
                </a:cxn>
                <a:cxn ang="0">
                  <a:pos x="0" y="6"/>
                </a:cxn>
                <a:cxn ang="0">
                  <a:pos x="0" y="10"/>
                </a:cxn>
                <a:cxn ang="0">
                  <a:pos x="0" y="10"/>
                </a:cxn>
                <a:cxn ang="0">
                  <a:pos x="0" y="16"/>
                </a:cxn>
                <a:cxn ang="0">
                  <a:pos x="2" y="18"/>
                </a:cxn>
                <a:cxn ang="0">
                  <a:pos x="6" y="22"/>
                </a:cxn>
                <a:cxn ang="0">
                  <a:pos x="10" y="22"/>
                </a:cxn>
                <a:cxn ang="0">
                  <a:pos x="10" y="22"/>
                </a:cxn>
                <a:cxn ang="0">
                  <a:pos x="16" y="22"/>
                </a:cxn>
                <a:cxn ang="0">
                  <a:pos x="18" y="18"/>
                </a:cxn>
                <a:cxn ang="0">
                  <a:pos x="22" y="16"/>
                </a:cxn>
                <a:cxn ang="0">
                  <a:pos x="22" y="10"/>
                </a:cxn>
                <a:cxn ang="0">
                  <a:pos x="22" y="10"/>
                </a:cxn>
                <a:cxn ang="0">
                  <a:pos x="22" y="6"/>
                </a:cxn>
                <a:cxn ang="0">
                  <a:pos x="18" y="4"/>
                </a:cxn>
                <a:cxn ang="0">
                  <a:pos x="16" y="0"/>
                </a:cxn>
                <a:cxn ang="0">
                  <a:pos x="10" y="0"/>
                </a:cxn>
              </a:cxnLst>
              <a:rect l="0" t="0" r="r" b="b"/>
              <a:pathLst>
                <a:path w="22" h="22">
                  <a:moveTo>
                    <a:pt x="10" y="0"/>
                  </a:moveTo>
                  <a:lnTo>
                    <a:pt x="10" y="0"/>
                  </a:lnTo>
                  <a:lnTo>
                    <a:pt x="6" y="0"/>
                  </a:lnTo>
                  <a:lnTo>
                    <a:pt x="2" y="4"/>
                  </a:lnTo>
                  <a:lnTo>
                    <a:pt x="0" y="6"/>
                  </a:lnTo>
                  <a:lnTo>
                    <a:pt x="0" y="10"/>
                  </a:lnTo>
                  <a:lnTo>
                    <a:pt x="0" y="10"/>
                  </a:lnTo>
                  <a:lnTo>
                    <a:pt x="0" y="16"/>
                  </a:lnTo>
                  <a:lnTo>
                    <a:pt x="2" y="18"/>
                  </a:lnTo>
                  <a:lnTo>
                    <a:pt x="6" y="22"/>
                  </a:lnTo>
                  <a:lnTo>
                    <a:pt x="10" y="22"/>
                  </a:lnTo>
                  <a:lnTo>
                    <a:pt x="10" y="22"/>
                  </a:lnTo>
                  <a:lnTo>
                    <a:pt x="16" y="22"/>
                  </a:lnTo>
                  <a:lnTo>
                    <a:pt x="18" y="18"/>
                  </a:lnTo>
                  <a:lnTo>
                    <a:pt x="22" y="16"/>
                  </a:lnTo>
                  <a:lnTo>
                    <a:pt x="22" y="10"/>
                  </a:lnTo>
                  <a:lnTo>
                    <a:pt x="22" y="10"/>
                  </a:lnTo>
                  <a:lnTo>
                    <a:pt x="22" y="6"/>
                  </a:lnTo>
                  <a:lnTo>
                    <a:pt x="18" y="4"/>
                  </a:lnTo>
                  <a:lnTo>
                    <a:pt x="16" y="0"/>
                  </a:lnTo>
                  <a:lnTo>
                    <a:pt x="10"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7" name="Freeform 21"/>
            <p:cNvSpPr/>
            <p:nvPr/>
          </p:nvSpPr>
          <p:spPr bwMode="auto">
            <a:xfrm>
              <a:off x="5957888" y="666750"/>
              <a:ext cx="34925" cy="34925"/>
            </a:xfrm>
            <a:custGeom>
              <a:avLst/>
              <a:gdLst/>
              <a:ahLst/>
              <a:cxnLst>
                <a:cxn ang="0">
                  <a:pos x="12" y="0"/>
                </a:cxn>
                <a:cxn ang="0">
                  <a:pos x="12" y="0"/>
                </a:cxn>
                <a:cxn ang="0">
                  <a:pos x="6" y="2"/>
                </a:cxn>
                <a:cxn ang="0">
                  <a:pos x="4" y="4"/>
                </a:cxn>
                <a:cxn ang="0">
                  <a:pos x="0" y="8"/>
                </a:cxn>
                <a:cxn ang="0">
                  <a:pos x="0" y="12"/>
                </a:cxn>
                <a:cxn ang="0">
                  <a:pos x="0" y="12"/>
                </a:cxn>
                <a:cxn ang="0">
                  <a:pos x="0" y="16"/>
                </a:cxn>
                <a:cxn ang="0">
                  <a:pos x="4" y="20"/>
                </a:cxn>
                <a:cxn ang="0">
                  <a:pos x="6" y="22"/>
                </a:cxn>
                <a:cxn ang="0">
                  <a:pos x="12" y="22"/>
                </a:cxn>
                <a:cxn ang="0">
                  <a:pos x="12" y="22"/>
                </a:cxn>
                <a:cxn ang="0">
                  <a:pos x="16" y="22"/>
                </a:cxn>
                <a:cxn ang="0">
                  <a:pos x="20" y="20"/>
                </a:cxn>
                <a:cxn ang="0">
                  <a:pos x="22" y="16"/>
                </a:cxn>
                <a:cxn ang="0">
                  <a:pos x="22" y="12"/>
                </a:cxn>
                <a:cxn ang="0">
                  <a:pos x="22" y="12"/>
                </a:cxn>
                <a:cxn ang="0">
                  <a:pos x="22" y="8"/>
                </a:cxn>
                <a:cxn ang="0">
                  <a:pos x="20" y="4"/>
                </a:cxn>
                <a:cxn ang="0">
                  <a:pos x="16" y="2"/>
                </a:cxn>
                <a:cxn ang="0">
                  <a:pos x="12" y="0"/>
                </a:cxn>
              </a:cxnLst>
              <a:rect l="0" t="0" r="r" b="b"/>
              <a:pathLst>
                <a:path w="22" h="22">
                  <a:moveTo>
                    <a:pt x="12" y="0"/>
                  </a:moveTo>
                  <a:lnTo>
                    <a:pt x="12" y="0"/>
                  </a:lnTo>
                  <a:lnTo>
                    <a:pt x="6" y="2"/>
                  </a:lnTo>
                  <a:lnTo>
                    <a:pt x="4" y="4"/>
                  </a:lnTo>
                  <a:lnTo>
                    <a:pt x="0" y="8"/>
                  </a:lnTo>
                  <a:lnTo>
                    <a:pt x="0" y="12"/>
                  </a:lnTo>
                  <a:lnTo>
                    <a:pt x="0" y="12"/>
                  </a:lnTo>
                  <a:lnTo>
                    <a:pt x="0" y="16"/>
                  </a:lnTo>
                  <a:lnTo>
                    <a:pt x="4" y="20"/>
                  </a:lnTo>
                  <a:lnTo>
                    <a:pt x="6" y="22"/>
                  </a:lnTo>
                  <a:lnTo>
                    <a:pt x="12" y="22"/>
                  </a:lnTo>
                  <a:lnTo>
                    <a:pt x="12" y="22"/>
                  </a:lnTo>
                  <a:lnTo>
                    <a:pt x="16" y="22"/>
                  </a:lnTo>
                  <a:lnTo>
                    <a:pt x="20" y="20"/>
                  </a:lnTo>
                  <a:lnTo>
                    <a:pt x="22" y="16"/>
                  </a:lnTo>
                  <a:lnTo>
                    <a:pt x="22" y="12"/>
                  </a:lnTo>
                  <a:lnTo>
                    <a:pt x="22" y="12"/>
                  </a:lnTo>
                  <a:lnTo>
                    <a:pt x="22" y="8"/>
                  </a:lnTo>
                  <a:lnTo>
                    <a:pt x="20" y="4"/>
                  </a:lnTo>
                  <a:lnTo>
                    <a:pt x="16" y="2"/>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8" name="Freeform 22"/>
            <p:cNvSpPr/>
            <p:nvPr/>
          </p:nvSpPr>
          <p:spPr bwMode="auto">
            <a:xfrm>
              <a:off x="5957888" y="666750"/>
              <a:ext cx="34925" cy="34925"/>
            </a:xfrm>
            <a:custGeom>
              <a:avLst/>
              <a:gdLst/>
              <a:ahLst/>
              <a:cxnLst>
                <a:cxn ang="0">
                  <a:pos x="12" y="0"/>
                </a:cxn>
                <a:cxn ang="0">
                  <a:pos x="12" y="0"/>
                </a:cxn>
                <a:cxn ang="0">
                  <a:pos x="6" y="2"/>
                </a:cxn>
                <a:cxn ang="0">
                  <a:pos x="4" y="4"/>
                </a:cxn>
                <a:cxn ang="0">
                  <a:pos x="0" y="8"/>
                </a:cxn>
                <a:cxn ang="0">
                  <a:pos x="0" y="12"/>
                </a:cxn>
                <a:cxn ang="0">
                  <a:pos x="0" y="12"/>
                </a:cxn>
                <a:cxn ang="0">
                  <a:pos x="0" y="16"/>
                </a:cxn>
                <a:cxn ang="0">
                  <a:pos x="4" y="20"/>
                </a:cxn>
                <a:cxn ang="0">
                  <a:pos x="6" y="22"/>
                </a:cxn>
                <a:cxn ang="0">
                  <a:pos x="12" y="22"/>
                </a:cxn>
                <a:cxn ang="0">
                  <a:pos x="12" y="22"/>
                </a:cxn>
                <a:cxn ang="0">
                  <a:pos x="16" y="22"/>
                </a:cxn>
                <a:cxn ang="0">
                  <a:pos x="20" y="20"/>
                </a:cxn>
                <a:cxn ang="0">
                  <a:pos x="22" y="16"/>
                </a:cxn>
                <a:cxn ang="0">
                  <a:pos x="22" y="12"/>
                </a:cxn>
                <a:cxn ang="0">
                  <a:pos x="22" y="12"/>
                </a:cxn>
                <a:cxn ang="0">
                  <a:pos x="22" y="8"/>
                </a:cxn>
                <a:cxn ang="0">
                  <a:pos x="20" y="4"/>
                </a:cxn>
                <a:cxn ang="0">
                  <a:pos x="16" y="2"/>
                </a:cxn>
                <a:cxn ang="0">
                  <a:pos x="12" y="0"/>
                </a:cxn>
              </a:cxnLst>
              <a:rect l="0" t="0" r="r" b="b"/>
              <a:pathLst>
                <a:path w="22" h="22">
                  <a:moveTo>
                    <a:pt x="12" y="0"/>
                  </a:moveTo>
                  <a:lnTo>
                    <a:pt x="12" y="0"/>
                  </a:lnTo>
                  <a:lnTo>
                    <a:pt x="6" y="2"/>
                  </a:lnTo>
                  <a:lnTo>
                    <a:pt x="4" y="4"/>
                  </a:lnTo>
                  <a:lnTo>
                    <a:pt x="0" y="8"/>
                  </a:lnTo>
                  <a:lnTo>
                    <a:pt x="0" y="12"/>
                  </a:lnTo>
                  <a:lnTo>
                    <a:pt x="0" y="12"/>
                  </a:lnTo>
                  <a:lnTo>
                    <a:pt x="0" y="16"/>
                  </a:lnTo>
                  <a:lnTo>
                    <a:pt x="4" y="20"/>
                  </a:lnTo>
                  <a:lnTo>
                    <a:pt x="6" y="22"/>
                  </a:lnTo>
                  <a:lnTo>
                    <a:pt x="12" y="22"/>
                  </a:lnTo>
                  <a:lnTo>
                    <a:pt x="12" y="22"/>
                  </a:lnTo>
                  <a:lnTo>
                    <a:pt x="16" y="22"/>
                  </a:lnTo>
                  <a:lnTo>
                    <a:pt x="20" y="20"/>
                  </a:lnTo>
                  <a:lnTo>
                    <a:pt x="22" y="16"/>
                  </a:lnTo>
                  <a:lnTo>
                    <a:pt x="22" y="12"/>
                  </a:lnTo>
                  <a:lnTo>
                    <a:pt x="22" y="12"/>
                  </a:lnTo>
                  <a:lnTo>
                    <a:pt x="22" y="8"/>
                  </a:lnTo>
                  <a:lnTo>
                    <a:pt x="20" y="4"/>
                  </a:lnTo>
                  <a:lnTo>
                    <a:pt x="16" y="2"/>
                  </a:lnTo>
                  <a:lnTo>
                    <a:pt x="12"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9" name="Freeform 23"/>
            <p:cNvSpPr/>
            <p:nvPr/>
          </p:nvSpPr>
          <p:spPr bwMode="auto">
            <a:xfrm>
              <a:off x="6500813" y="819150"/>
              <a:ext cx="34925" cy="34925"/>
            </a:xfrm>
            <a:custGeom>
              <a:avLst/>
              <a:gdLst/>
              <a:ahLst/>
              <a:cxnLst>
                <a:cxn ang="0">
                  <a:pos x="12" y="0"/>
                </a:cxn>
                <a:cxn ang="0">
                  <a:pos x="12" y="0"/>
                </a:cxn>
                <a:cxn ang="0">
                  <a:pos x="6" y="0"/>
                </a:cxn>
                <a:cxn ang="0">
                  <a:pos x="4" y="2"/>
                </a:cxn>
                <a:cxn ang="0">
                  <a:pos x="0" y="6"/>
                </a:cxn>
                <a:cxn ang="0">
                  <a:pos x="0" y="10"/>
                </a:cxn>
                <a:cxn ang="0">
                  <a:pos x="0" y="10"/>
                </a:cxn>
                <a:cxn ang="0">
                  <a:pos x="0" y="16"/>
                </a:cxn>
                <a:cxn ang="0">
                  <a:pos x="4" y="18"/>
                </a:cxn>
                <a:cxn ang="0">
                  <a:pos x="6" y="22"/>
                </a:cxn>
                <a:cxn ang="0">
                  <a:pos x="12" y="22"/>
                </a:cxn>
                <a:cxn ang="0">
                  <a:pos x="12" y="22"/>
                </a:cxn>
                <a:cxn ang="0">
                  <a:pos x="16" y="22"/>
                </a:cxn>
                <a:cxn ang="0">
                  <a:pos x="20" y="18"/>
                </a:cxn>
                <a:cxn ang="0">
                  <a:pos x="22" y="16"/>
                </a:cxn>
                <a:cxn ang="0">
                  <a:pos x="22" y="10"/>
                </a:cxn>
                <a:cxn ang="0">
                  <a:pos x="22" y="10"/>
                </a:cxn>
                <a:cxn ang="0">
                  <a:pos x="22" y="6"/>
                </a:cxn>
                <a:cxn ang="0">
                  <a:pos x="20" y="2"/>
                </a:cxn>
                <a:cxn ang="0">
                  <a:pos x="16" y="0"/>
                </a:cxn>
                <a:cxn ang="0">
                  <a:pos x="12" y="0"/>
                </a:cxn>
              </a:cxnLst>
              <a:rect l="0" t="0" r="r" b="b"/>
              <a:pathLst>
                <a:path w="22" h="22">
                  <a:moveTo>
                    <a:pt x="12" y="0"/>
                  </a:moveTo>
                  <a:lnTo>
                    <a:pt x="12" y="0"/>
                  </a:lnTo>
                  <a:lnTo>
                    <a:pt x="6" y="0"/>
                  </a:lnTo>
                  <a:lnTo>
                    <a:pt x="4" y="2"/>
                  </a:lnTo>
                  <a:lnTo>
                    <a:pt x="0" y="6"/>
                  </a:lnTo>
                  <a:lnTo>
                    <a:pt x="0" y="10"/>
                  </a:lnTo>
                  <a:lnTo>
                    <a:pt x="0" y="10"/>
                  </a:lnTo>
                  <a:lnTo>
                    <a:pt x="0" y="16"/>
                  </a:lnTo>
                  <a:lnTo>
                    <a:pt x="4" y="18"/>
                  </a:lnTo>
                  <a:lnTo>
                    <a:pt x="6" y="22"/>
                  </a:lnTo>
                  <a:lnTo>
                    <a:pt x="12" y="22"/>
                  </a:lnTo>
                  <a:lnTo>
                    <a:pt x="12" y="22"/>
                  </a:lnTo>
                  <a:lnTo>
                    <a:pt x="16" y="22"/>
                  </a:lnTo>
                  <a:lnTo>
                    <a:pt x="20" y="18"/>
                  </a:lnTo>
                  <a:lnTo>
                    <a:pt x="22" y="16"/>
                  </a:lnTo>
                  <a:lnTo>
                    <a:pt x="22" y="10"/>
                  </a:lnTo>
                  <a:lnTo>
                    <a:pt x="22" y="10"/>
                  </a:lnTo>
                  <a:lnTo>
                    <a:pt x="22" y="6"/>
                  </a:lnTo>
                  <a:lnTo>
                    <a:pt x="20" y="2"/>
                  </a:lnTo>
                  <a:lnTo>
                    <a:pt x="16" y="0"/>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0" name="Freeform 24"/>
            <p:cNvSpPr/>
            <p:nvPr/>
          </p:nvSpPr>
          <p:spPr bwMode="auto">
            <a:xfrm>
              <a:off x="6500813" y="819150"/>
              <a:ext cx="34925" cy="34925"/>
            </a:xfrm>
            <a:custGeom>
              <a:avLst/>
              <a:gdLst/>
              <a:ahLst/>
              <a:cxnLst>
                <a:cxn ang="0">
                  <a:pos x="12" y="0"/>
                </a:cxn>
                <a:cxn ang="0">
                  <a:pos x="12" y="0"/>
                </a:cxn>
                <a:cxn ang="0">
                  <a:pos x="6" y="0"/>
                </a:cxn>
                <a:cxn ang="0">
                  <a:pos x="4" y="2"/>
                </a:cxn>
                <a:cxn ang="0">
                  <a:pos x="0" y="6"/>
                </a:cxn>
                <a:cxn ang="0">
                  <a:pos x="0" y="10"/>
                </a:cxn>
                <a:cxn ang="0">
                  <a:pos x="0" y="10"/>
                </a:cxn>
                <a:cxn ang="0">
                  <a:pos x="0" y="16"/>
                </a:cxn>
                <a:cxn ang="0">
                  <a:pos x="4" y="18"/>
                </a:cxn>
                <a:cxn ang="0">
                  <a:pos x="6" y="22"/>
                </a:cxn>
                <a:cxn ang="0">
                  <a:pos x="12" y="22"/>
                </a:cxn>
                <a:cxn ang="0">
                  <a:pos x="12" y="22"/>
                </a:cxn>
                <a:cxn ang="0">
                  <a:pos x="16" y="22"/>
                </a:cxn>
                <a:cxn ang="0">
                  <a:pos x="20" y="18"/>
                </a:cxn>
                <a:cxn ang="0">
                  <a:pos x="22" y="16"/>
                </a:cxn>
                <a:cxn ang="0">
                  <a:pos x="22" y="10"/>
                </a:cxn>
                <a:cxn ang="0">
                  <a:pos x="22" y="10"/>
                </a:cxn>
                <a:cxn ang="0">
                  <a:pos x="22" y="6"/>
                </a:cxn>
                <a:cxn ang="0">
                  <a:pos x="20" y="2"/>
                </a:cxn>
                <a:cxn ang="0">
                  <a:pos x="16" y="0"/>
                </a:cxn>
                <a:cxn ang="0">
                  <a:pos x="12" y="0"/>
                </a:cxn>
              </a:cxnLst>
              <a:rect l="0" t="0" r="r" b="b"/>
              <a:pathLst>
                <a:path w="22" h="22">
                  <a:moveTo>
                    <a:pt x="12" y="0"/>
                  </a:moveTo>
                  <a:lnTo>
                    <a:pt x="12" y="0"/>
                  </a:lnTo>
                  <a:lnTo>
                    <a:pt x="6" y="0"/>
                  </a:lnTo>
                  <a:lnTo>
                    <a:pt x="4" y="2"/>
                  </a:lnTo>
                  <a:lnTo>
                    <a:pt x="0" y="6"/>
                  </a:lnTo>
                  <a:lnTo>
                    <a:pt x="0" y="10"/>
                  </a:lnTo>
                  <a:lnTo>
                    <a:pt x="0" y="10"/>
                  </a:lnTo>
                  <a:lnTo>
                    <a:pt x="0" y="16"/>
                  </a:lnTo>
                  <a:lnTo>
                    <a:pt x="4" y="18"/>
                  </a:lnTo>
                  <a:lnTo>
                    <a:pt x="6" y="22"/>
                  </a:lnTo>
                  <a:lnTo>
                    <a:pt x="12" y="22"/>
                  </a:lnTo>
                  <a:lnTo>
                    <a:pt x="12" y="22"/>
                  </a:lnTo>
                  <a:lnTo>
                    <a:pt x="16" y="22"/>
                  </a:lnTo>
                  <a:lnTo>
                    <a:pt x="20" y="18"/>
                  </a:lnTo>
                  <a:lnTo>
                    <a:pt x="22" y="16"/>
                  </a:lnTo>
                  <a:lnTo>
                    <a:pt x="22" y="10"/>
                  </a:lnTo>
                  <a:lnTo>
                    <a:pt x="22" y="10"/>
                  </a:lnTo>
                  <a:lnTo>
                    <a:pt x="22" y="6"/>
                  </a:lnTo>
                  <a:lnTo>
                    <a:pt x="20" y="2"/>
                  </a:lnTo>
                  <a:lnTo>
                    <a:pt x="16" y="0"/>
                  </a:lnTo>
                  <a:lnTo>
                    <a:pt x="12"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1" name="Freeform 25"/>
            <p:cNvSpPr/>
            <p:nvPr/>
          </p:nvSpPr>
          <p:spPr bwMode="auto">
            <a:xfrm>
              <a:off x="7735888" y="523875"/>
              <a:ext cx="38100" cy="38100"/>
            </a:xfrm>
            <a:custGeom>
              <a:avLst/>
              <a:gdLst/>
              <a:ahLst/>
              <a:cxnLst>
                <a:cxn ang="0">
                  <a:pos x="12" y="0"/>
                </a:cxn>
                <a:cxn ang="0">
                  <a:pos x="12" y="0"/>
                </a:cxn>
                <a:cxn ang="0">
                  <a:pos x="8" y="2"/>
                </a:cxn>
                <a:cxn ang="0">
                  <a:pos x="4" y="4"/>
                </a:cxn>
                <a:cxn ang="0">
                  <a:pos x="2" y="8"/>
                </a:cxn>
                <a:cxn ang="0">
                  <a:pos x="0" y="12"/>
                </a:cxn>
                <a:cxn ang="0">
                  <a:pos x="0" y="12"/>
                </a:cxn>
                <a:cxn ang="0">
                  <a:pos x="2" y="16"/>
                </a:cxn>
                <a:cxn ang="0">
                  <a:pos x="4" y="20"/>
                </a:cxn>
                <a:cxn ang="0">
                  <a:pos x="8" y="22"/>
                </a:cxn>
                <a:cxn ang="0">
                  <a:pos x="12" y="24"/>
                </a:cxn>
                <a:cxn ang="0">
                  <a:pos x="12" y="24"/>
                </a:cxn>
                <a:cxn ang="0">
                  <a:pos x="16" y="22"/>
                </a:cxn>
                <a:cxn ang="0">
                  <a:pos x="20" y="20"/>
                </a:cxn>
                <a:cxn ang="0">
                  <a:pos x="22" y="16"/>
                </a:cxn>
                <a:cxn ang="0">
                  <a:pos x="24" y="12"/>
                </a:cxn>
                <a:cxn ang="0">
                  <a:pos x="24" y="12"/>
                </a:cxn>
                <a:cxn ang="0">
                  <a:pos x="22" y="8"/>
                </a:cxn>
                <a:cxn ang="0">
                  <a:pos x="20" y="4"/>
                </a:cxn>
                <a:cxn ang="0">
                  <a:pos x="16" y="2"/>
                </a:cxn>
                <a:cxn ang="0">
                  <a:pos x="12" y="0"/>
                </a:cxn>
              </a:cxnLst>
              <a:rect l="0" t="0" r="r" b="b"/>
              <a:pathLst>
                <a:path w="24" h="24">
                  <a:moveTo>
                    <a:pt x="12" y="0"/>
                  </a:moveTo>
                  <a:lnTo>
                    <a:pt x="12" y="0"/>
                  </a:lnTo>
                  <a:lnTo>
                    <a:pt x="8" y="2"/>
                  </a:lnTo>
                  <a:lnTo>
                    <a:pt x="4" y="4"/>
                  </a:lnTo>
                  <a:lnTo>
                    <a:pt x="2" y="8"/>
                  </a:lnTo>
                  <a:lnTo>
                    <a:pt x="0" y="12"/>
                  </a:lnTo>
                  <a:lnTo>
                    <a:pt x="0" y="12"/>
                  </a:lnTo>
                  <a:lnTo>
                    <a:pt x="2" y="16"/>
                  </a:lnTo>
                  <a:lnTo>
                    <a:pt x="4" y="20"/>
                  </a:lnTo>
                  <a:lnTo>
                    <a:pt x="8" y="22"/>
                  </a:lnTo>
                  <a:lnTo>
                    <a:pt x="12" y="24"/>
                  </a:lnTo>
                  <a:lnTo>
                    <a:pt x="12" y="24"/>
                  </a:lnTo>
                  <a:lnTo>
                    <a:pt x="16" y="22"/>
                  </a:lnTo>
                  <a:lnTo>
                    <a:pt x="20" y="20"/>
                  </a:lnTo>
                  <a:lnTo>
                    <a:pt x="22" y="16"/>
                  </a:lnTo>
                  <a:lnTo>
                    <a:pt x="24" y="12"/>
                  </a:lnTo>
                  <a:lnTo>
                    <a:pt x="24" y="12"/>
                  </a:lnTo>
                  <a:lnTo>
                    <a:pt x="22" y="8"/>
                  </a:lnTo>
                  <a:lnTo>
                    <a:pt x="20" y="4"/>
                  </a:lnTo>
                  <a:lnTo>
                    <a:pt x="16" y="2"/>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2" name="Freeform 26"/>
            <p:cNvSpPr/>
            <p:nvPr/>
          </p:nvSpPr>
          <p:spPr bwMode="auto">
            <a:xfrm>
              <a:off x="7735888" y="523875"/>
              <a:ext cx="38100" cy="38100"/>
            </a:xfrm>
            <a:custGeom>
              <a:avLst/>
              <a:gdLst/>
              <a:ahLst/>
              <a:cxnLst>
                <a:cxn ang="0">
                  <a:pos x="12" y="0"/>
                </a:cxn>
                <a:cxn ang="0">
                  <a:pos x="12" y="0"/>
                </a:cxn>
                <a:cxn ang="0">
                  <a:pos x="8" y="2"/>
                </a:cxn>
                <a:cxn ang="0">
                  <a:pos x="4" y="4"/>
                </a:cxn>
                <a:cxn ang="0">
                  <a:pos x="2" y="8"/>
                </a:cxn>
                <a:cxn ang="0">
                  <a:pos x="0" y="12"/>
                </a:cxn>
                <a:cxn ang="0">
                  <a:pos x="0" y="12"/>
                </a:cxn>
                <a:cxn ang="0">
                  <a:pos x="2" y="16"/>
                </a:cxn>
                <a:cxn ang="0">
                  <a:pos x="4" y="20"/>
                </a:cxn>
                <a:cxn ang="0">
                  <a:pos x="8" y="22"/>
                </a:cxn>
                <a:cxn ang="0">
                  <a:pos x="12" y="24"/>
                </a:cxn>
                <a:cxn ang="0">
                  <a:pos x="12" y="24"/>
                </a:cxn>
                <a:cxn ang="0">
                  <a:pos x="16" y="22"/>
                </a:cxn>
                <a:cxn ang="0">
                  <a:pos x="20" y="20"/>
                </a:cxn>
                <a:cxn ang="0">
                  <a:pos x="22" y="16"/>
                </a:cxn>
                <a:cxn ang="0">
                  <a:pos x="24" y="12"/>
                </a:cxn>
                <a:cxn ang="0">
                  <a:pos x="24" y="12"/>
                </a:cxn>
                <a:cxn ang="0">
                  <a:pos x="22" y="8"/>
                </a:cxn>
                <a:cxn ang="0">
                  <a:pos x="20" y="4"/>
                </a:cxn>
                <a:cxn ang="0">
                  <a:pos x="16" y="2"/>
                </a:cxn>
                <a:cxn ang="0">
                  <a:pos x="12" y="0"/>
                </a:cxn>
              </a:cxnLst>
              <a:rect l="0" t="0" r="r" b="b"/>
              <a:pathLst>
                <a:path w="24" h="24">
                  <a:moveTo>
                    <a:pt x="12" y="0"/>
                  </a:moveTo>
                  <a:lnTo>
                    <a:pt x="12" y="0"/>
                  </a:lnTo>
                  <a:lnTo>
                    <a:pt x="8" y="2"/>
                  </a:lnTo>
                  <a:lnTo>
                    <a:pt x="4" y="4"/>
                  </a:lnTo>
                  <a:lnTo>
                    <a:pt x="2" y="8"/>
                  </a:lnTo>
                  <a:lnTo>
                    <a:pt x="0" y="12"/>
                  </a:lnTo>
                  <a:lnTo>
                    <a:pt x="0" y="12"/>
                  </a:lnTo>
                  <a:lnTo>
                    <a:pt x="2" y="16"/>
                  </a:lnTo>
                  <a:lnTo>
                    <a:pt x="4" y="20"/>
                  </a:lnTo>
                  <a:lnTo>
                    <a:pt x="8" y="22"/>
                  </a:lnTo>
                  <a:lnTo>
                    <a:pt x="12" y="24"/>
                  </a:lnTo>
                  <a:lnTo>
                    <a:pt x="12" y="24"/>
                  </a:lnTo>
                  <a:lnTo>
                    <a:pt x="16" y="22"/>
                  </a:lnTo>
                  <a:lnTo>
                    <a:pt x="20" y="20"/>
                  </a:lnTo>
                  <a:lnTo>
                    <a:pt x="22" y="16"/>
                  </a:lnTo>
                  <a:lnTo>
                    <a:pt x="24" y="12"/>
                  </a:lnTo>
                  <a:lnTo>
                    <a:pt x="24" y="12"/>
                  </a:lnTo>
                  <a:lnTo>
                    <a:pt x="22" y="8"/>
                  </a:lnTo>
                  <a:lnTo>
                    <a:pt x="20" y="4"/>
                  </a:lnTo>
                  <a:lnTo>
                    <a:pt x="16" y="2"/>
                  </a:lnTo>
                  <a:lnTo>
                    <a:pt x="12"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3" name="Freeform 27"/>
            <p:cNvSpPr/>
            <p:nvPr/>
          </p:nvSpPr>
          <p:spPr bwMode="auto">
            <a:xfrm>
              <a:off x="7497763" y="774700"/>
              <a:ext cx="34925" cy="34925"/>
            </a:xfrm>
            <a:custGeom>
              <a:avLst/>
              <a:gdLst/>
              <a:ahLst/>
              <a:cxnLst>
                <a:cxn ang="0">
                  <a:pos x="10" y="0"/>
                </a:cxn>
                <a:cxn ang="0">
                  <a:pos x="10" y="0"/>
                </a:cxn>
                <a:cxn ang="0">
                  <a:pos x="6" y="0"/>
                </a:cxn>
                <a:cxn ang="0">
                  <a:pos x="2" y="2"/>
                </a:cxn>
                <a:cxn ang="0">
                  <a:pos x="0" y="6"/>
                </a:cxn>
                <a:cxn ang="0">
                  <a:pos x="0" y="10"/>
                </a:cxn>
                <a:cxn ang="0">
                  <a:pos x="0" y="10"/>
                </a:cxn>
                <a:cxn ang="0">
                  <a:pos x="0" y="16"/>
                </a:cxn>
                <a:cxn ang="0">
                  <a:pos x="2" y="18"/>
                </a:cxn>
                <a:cxn ang="0">
                  <a:pos x="6" y="22"/>
                </a:cxn>
                <a:cxn ang="0">
                  <a:pos x="10" y="22"/>
                </a:cxn>
                <a:cxn ang="0">
                  <a:pos x="10" y="22"/>
                </a:cxn>
                <a:cxn ang="0">
                  <a:pos x="16" y="22"/>
                </a:cxn>
                <a:cxn ang="0">
                  <a:pos x="18" y="18"/>
                </a:cxn>
                <a:cxn ang="0">
                  <a:pos x="22" y="16"/>
                </a:cxn>
                <a:cxn ang="0">
                  <a:pos x="22" y="10"/>
                </a:cxn>
                <a:cxn ang="0">
                  <a:pos x="22" y="10"/>
                </a:cxn>
                <a:cxn ang="0">
                  <a:pos x="22" y="6"/>
                </a:cxn>
                <a:cxn ang="0">
                  <a:pos x="18" y="2"/>
                </a:cxn>
                <a:cxn ang="0">
                  <a:pos x="16" y="0"/>
                </a:cxn>
                <a:cxn ang="0">
                  <a:pos x="10" y="0"/>
                </a:cxn>
              </a:cxnLst>
              <a:rect l="0" t="0" r="r" b="b"/>
              <a:pathLst>
                <a:path w="22" h="22">
                  <a:moveTo>
                    <a:pt x="10" y="0"/>
                  </a:moveTo>
                  <a:lnTo>
                    <a:pt x="10" y="0"/>
                  </a:lnTo>
                  <a:lnTo>
                    <a:pt x="6" y="0"/>
                  </a:lnTo>
                  <a:lnTo>
                    <a:pt x="2" y="2"/>
                  </a:lnTo>
                  <a:lnTo>
                    <a:pt x="0" y="6"/>
                  </a:lnTo>
                  <a:lnTo>
                    <a:pt x="0" y="10"/>
                  </a:lnTo>
                  <a:lnTo>
                    <a:pt x="0" y="10"/>
                  </a:lnTo>
                  <a:lnTo>
                    <a:pt x="0" y="16"/>
                  </a:lnTo>
                  <a:lnTo>
                    <a:pt x="2" y="18"/>
                  </a:lnTo>
                  <a:lnTo>
                    <a:pt x="6" y="22"/>
                  </a:lnTo>
                  <a:lnTo>
                    <a:pt x="10" y="22"/>
                  </a:lnTo>
                  <a:lnTo>
                    <a:pt x="10" y="22"/>
                  </a:lnTo>
                  <a:lnTo>
                    <a:pt x="16" y="22"/>
                  </a:lnTo>
                  <a:lnTo>
                    <a:pt x="18" y="18"/>
                  </a:lnTo>
                  <a:lnTo>
                    <a:pt x="22" y="16"/>
                  </a:lnTo>
                  <a:lnTo>
                    <a:pt x="22" y="10"/>
                  </a:lnTo>
                  <a:lnTo>
                    <a:pt x="22" y="10"/>
                  </a:lnTo>
                  <a:lnTo>
                    <a:pt x="22" y="6"/>
                  </a:lnTo>
                  <a:lnTo>
                    <a:pt x="18" y="2"/>
                  </a:lnTo>
                  <a:lnTo>
                    <a:pt x="16" y="0"/>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4" name="Freeform 28"/>
            <p:cNvSpPr/>
            <p:nvPr/>
          </p:nvSpPr>
          <p:spPr bwMode="auto">
            <a:xfrm>
              <a:off x="7497763" y="774700"/>
              <a:ext cx="34925" cy="34925"/>
            </a:xfrm>
            <a:custGeom>
              <a:avLst/>
              <a:gdLst/>
              <a:ahLst/>
              <a:cxnLst>
                <a:cxn ang="0">
                  <a:pos x="10" y="0"/>
                </a:cxn>
                <a:cxn ang="0">
                  <a:pos x="10" y="0"/>
                </a:cxn>
                <a:cxn ang="0">
                  <a:pos x="6" y="0"/>
                </a:cxn>
                <a:cxn ang="0">
                  <a:pos x="2" y="2"/>
                </a:cxn>
                <a:cxn ang="0">
                  <a:pos x="0" y="6"/>
                </a:cxn>
                <a:cxn ang="0">
                  <a:pos x="0" y="10"/>
                </a:cxn>
                <a:cxn ang="0">
                  <a:pos x="0" y="10"/>
                </a:cxn>
                <a:cxn ang="0">
                  <a:pos x="0" y="16"/>
                </a:cxn>
                <a:cxn ang="0">
                  <a:pos x="2" y="18"/>
                </a:cxn>
                <a:cxn ang="0">
                  <a:pos x="6" y="22"/>
                </a:cxn>
                <a:cxn ang="0">
                  <a:pos x="10" y="22"/>
                </a:cxn>
                <a:cxn ang="0">
                  <a:pos x="10" y="22"/>
                </a:cxn>
                <a:cxn ang="0">
                  <a:pos x="16" y="22"/>
                </a:cxn>
                <a:cxn ang="0">
                  <a:pos x="18" y="18"/>
                </a:cxn>
                <a:cxn ang="0">
                  <a:pos x="22" y="16"/>
                </a:cxn>
                <a:cxn ang="0">
                  <a:pos x="22" y="10"/>
                </a:cxn>
                <a:cxn ang="0">
                  <a:pos x="22" y="10"/>
                </a:cxn>
                <a:cxn ang="0">
                  <a:pos x="22" y="6"/>
                </a:cxn>
                <a:cxn ang="0">
                  <a:pos x="18" y="2"/>
                </a:cxn>
                <a:cxn ang="0">
                  <a:pos x="16" y="0"/>
                </a:cxn>
                <a:cxn ang="0">
                  <a:pos x="10" y="0"/>
                </a:cxn>
              </a:cxnLst>
              <a:rect l="0" t="0" r="r" b="b"/>
              <a:pathLst>
                <a:path w="22" h="22">
                  <a:moveTo>
                    <a:pt x="10" y="0"/>
                  </a:moveTo>
                  <a:lnTo>
                    <a:pt x="10" y="0"/>
                  </a:lnTo>
                  <a:lnTo>
                    <a:pt x="6" y="0"/>
                  </a:lnTo>
                  <a:lnTo>
                    <a:pt x="2" y="2"/>
                  </a:lnTo>
                  <a:lnTo>
                    <a:pt x="0" y="6"/>
                  </a:lnTo>
                  <a:lnTo>
                    <a:pt x="0" y="10"/>
                  </a:lnTo>
                  <a:lnTo>
                    <a:pt x="0" y="10"/>
                  </a:lnTo>
                  <a:lnTo>
                    <a:pt x="0" y="16"/>
                  </a:lnTo>
                  <a:lnTo>
                    <a:pt x="2" y="18"/>
                  </a:lnTo>
                  <a:lnTo>
                    <a:pt x="6" y="22"/>
                  </a:lnTo>
                  <a:lnTo>
                    <a:pt x="10" y="22"/>
                  </a:lnTo>
                  <a:lnTo>
                    <a:pt x="10" y="22"/>
                  </a:lnTo>
                  <a:lnTo>
                    <a:pt x="16" y="22"/>
                  </a:lnTo>
                  <a:lnTo>
                    <a:pt x="18" y="18"/>
                  </a:lnTo>
                  <a:lnTo>
                    <a:pt x="22" y="16"/>
                  </a:lnTo>
                  <a:lnTo>
                    <a:pt x="22" y="10"/>
                  </a:lnTo>
                  <a:lnTo>
                    <a:pt x="22" y="10"/>
                  </a:lnTo>
                  <a:lnTo>
                    <a:pt x="22" y="6"/>
                  </a:lnTo>
                  <a:lnTo>
                    <a:pt x="18" y="2"/>
                  </a:lnTo>
                  <a:lnTo>
                    <a:pt x="16" y="0"/>
                  </a:lnTo>
                  <a:lnTo>
                    <a:pt x="10"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5" name="Freeform 29"/>
            <p:cNvSpPr/>
            <p:nvPr/>
          </p:nvSpPr>
          <p:spPr bwMode="auto">
            <a:xfrm>
              <a:off x="3478213" y="196850"/>
              <a:ext cx="47625" cy="50800"/>
            </a:xfrm>
            <a:custGeom>
              <a:avLst/>
              <a:gdLst/>
              <a:ahLst/>
              <a:cxnLst>
                <a:cxn ang="0">
                  <a:pos x="14" y="0"/>
                </a:cxn>
                <a:cxn ang="0">
                  <a:pos x="14" y="0"/>
                </a:cxn>
                <a:cxn ang="0">
                  <a:pos x="8" y="2"/>
                </a:cxn>
                <a:cxn ang="0">
                  <a:pos x="4" y="6"/>
                </a:cxn>
                <a:cxn ang="0">
                  <a:pos x="0" y="10"/>
                </a:cxn>
                <a:cxn ang="0">
                  <a:pos x="0" y="16"/>
                </a:cxn>
                <a:cxn ang="0">
                  <a:pos x="0" y="16"/>
                </a:cxn>
                <a:cxn ang="0">
                  <a:pos x="0" y="22"/>
                </a:cxn>
                <a:cxn ang="0">
                  <a:pos x="4" y="28"/>
                </a:cxn>
                <a:cxn ang="0">
                  <a:pos x="8" y="30"/>
                </a:cxn>
                <a:cxn ang="0">
                  <a:pos x="14" y="32"/>
                </a:cxn>
                <a:cxn ang="0">
                  <a:pos x="14" y="32"/>
                </a:cxn>
                <a:cxn ang="0">
                  <a:pos x="20" y="30"/>
                </a:cxn>
                <a:cxn ang="0">
                  <a:pos x="26" y="28"/>
                </a:cxn>
                <a:cxn ang="0">
                  <a:pos x="30" y="22"/>
                </a:cxn>
                <a:cxn ang="0">
                  <a:pos x="30" y="16"/>
                </a:cxn>
                <a:cxn ang="0">
                  <a:pos x="30" y="16"/>
                </a:cxn>
                <a:cxn ang="0">
                  <a:pos x="30" y="10"/>
                </a:cxn>
                <a:cxn ang="0">
                  <a:pos x="26" y="6"/>
                </a:cxn>
                <a:cxn ang="0">
                  <a:pos x="20" y="2"/>
                </a:cxn>
                <a:cxn ang="0">
                  <a:pos x="14" y="0"/>
                </a:cxn>
              </a:cxnLst>
              <a:rect l="0" t="0" r="r" b="b"/>
              <a:pathLst>
                <a:path w="30" h="32">
                  <a:moveTo>
                    <a:pt x="14" y="0"/>
                  </a:moveTo>
                  <a:lnTo>
                    <a:pt x="14" y="0"/>
                  </a:lnTo>
                  <a:lnTo>
                    <a:pt x="8" y="2"/>
                  </a:lnTo>
                  <a:lnTo>
                    <a:pt x="4" y="6"/>
                  </a:lnTo>
                  <a:lnTo>
                    <a:pt x="0" y="10"/>
                  </a:lnTo>
                  <a:lnTo>
                    <a:pt x="0" y="16"/>
                  </a:lnTo>
                  <a:lnTo>
                    <a:pt x="0" y="16"/>
                  </a:lnTo>
                  <a:lnTo>
                    <a:pt x="0" y="22"/>
                  </a:lnTo>
                  <a:lnTo>
                    <a:pt x="4" y="28"/>
                  </a:lnTo>
                  <a:lnTo>
                    <a:pt x="8" y="30"/>
                  </a:lnTo>
                  <a:lnTo>
                    <a:pt x="14" y="32"/>
                  </a:lnTo>
                  <a:lnTo>
                    <a:pt x="14" y="32"/>
                  </a:lnTo>
                  <a:lnTo>
                    <a:pt x="20" y="30"/>
                  </a:lnTo>
                  <a:lnTo>
                    <a:pt x="26" y="28"/>
                  </a:lnTo>
                  <a:lnTo>
                    <a:pt x="30" y="22"/>
                  </a:lnTo>
                  <a:lnTo>
                    <a:pt x="30" y="16"/>
                  </a:lnTo>
                  <a:lnTo>
                    <a:pt x="30" y="16"/>
                  </a:lnTo>
                  <a:lnTo>
                    <a:pt x="30" y="10"/>
                  </a:lnTo>
                  <a:lnTo>
                    <a:pt x="26" y="6"/>
                  </a:lnTo>
                  <a:lnTo>
                    <a:pt x="20" y="2"/>
                  </a:lnTo>
                  <a:lnTo>
                    <a:pt x="14"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6" name="Freeform 30"/>
            <p:cNvSpPr/>
            <p:nvPr/>
          </p:nvSpPr>
          <p:spPr bwMode="auto">
            <a:xfrm>
              <a:off x="3478213" y="196850"/>
              <a:ext cx="47625" cy="50800"/>
            </a:xfrm>
            <a:custGeom>
              <a:avLst/>
              <a:gdLst/>
              <a:ahLst/>
              <a:cxnLst>
                <a:cxn ang="0">
                  <a:pos x="14" y="0"/>
                </a:cxn>
                <a:cxn ang="0">
                  <a:pos x="14" y="0"/>
                </a:cxn>
                <a:cxn ang="0">
                  <a:pos x="8" y="2"/>
                </a:cxn>
                <a:cxn ang="0">
                  <a:pos x="4" y="6"/>
                </a:cxn>
                <a:cxn ang="0">
                  <a:pos x="0" y="10"/>
                </a:cxn>
                <a:cxn ang="0">
                  <a:pos x="0" y="16"/>
                </a:cxn>
                <a:cxn ang="0">
                  <a:pos x="0" y="16"/>
                </a:cxn>
                <a:cxn ang="0">
                  <a:pos x="0" y="22"/>
                </a:cxn>
                <a:cxn ang="0">
                  <a:pos x="4" y="28"/>
                </a:cxn>
                <a:cxn ang="0">
                  <a:pos x="8" y="30"/>
                </a:cxn>
                <a:cxn ang="0">
                  <a:pos x="14" y="32"/>
                </a:cxn>
                <a:cxn ang="0">
                  <a:pos x="14" y="32"/>
                </a:cxn>
                <a:cxn ang="0">
                  <a:pos x="20" y="30"/>
                </a:cxn>
                <a:cxn ang="0">
                  <a:pos x="26" y="28"/>
                </a:cxn>
                <a:cxn ang="0">
                  <a:pos x="30" y="22"/>
                </a:cxn>
                <a:cxn ang="0">
                  <a:pos x="30" y="16"/>
                </a:cxn>
                <a:cxn ang="0">
                  <a:pos x="30" y="16"/>
                </a:cxn>
                <a:cxn ang="0">
                  <a:pos x="30" y="10"/>
                </a:cxn>
                <a:cxn ang="0">
                  <a:pos x="26" y="6"/>
                </a:cxn>
                <a:cxn ang="0">
                  <a:pos x="20" y="2"/>
                </a:cxn>
                <a:cxn ang="0">
                  <a:pos x="14" y="0"/>
                </a:cxn>
              </a:cxnLst>
              <a:rect l="0" t="0" r="r" b="b"/>
              <a:pathLst>
                <a:path w="30" h="32">
                  <a:moveTo>
                    <a:pt x="14" y="0"/>
                  </a:moveTo>
                  <a:lnTo>
                    <a:pt x="14" y="0"/>
                  </a:lnTo>
                  <a:lnTo>
                    <a:pt x="8" y="2"/>
                  </a:lnTo>
                  <a:lnTo>
                    <a:pt x="4" y="6"/>
                  </a:lnTo>
                  <a:lnTo>
                    <a:pt x="0" y="10"/>
                  </a:lnTo>
                  <a:lnTo>
                    <a:pt x="0" y="16"/>
                  </a:lnTo>
                  <a:lnTo>
                    <a:pt x="0" y="16"/>
                  </a:lnTo>
                  <a:lnTo>
                    <a:pt x="0" y="22"/>
                  </a:lnTo>
                  <a:lnTo>
                    <a:pt x="4" y="28"/>
                  </a:lnTo>
                  <a:lnTo>
                    <a:pt x="8" y="30"/>
                  </a:lnTo>
                  <a:lnTo>
                    <a:pt x="14" y="32"/>
                  </a:lnTo>
                  <a:lnTo>
                    <a:pt x="14" y="32"/>
                  </a:lnTo>
                  <a:lnTo>
                    <a:pt x="20" y="30"/>
                  </a:lnTo>
                  <a:lnTo>
                    <a:pt x="26" y="28"/>
                  </a:lnTo>
                  <a:lnTo>
                    <a:pt x="30" y="22"/>
                  </a:lnTo>
                  <a:lnTo>
                    <a:pt x="30" y="16"/>
                  </a:lnTo>
                  <a:lnTo>
                    <a:pt x="30" y="16"/>
                  </a:lnTo>
                  <a:lnTo>
                    <a:pt x="30" y="10"/>
                  </a:lnTo>
                  <a:lnTo>
                    <a:pt x="26" y="6"/>
                  </a:lnTo>
                  <a:lnTo>
                    <a:pt x="20" y="2"/>
                  </a:lnTo>
                  <a:lnTo>
                    <a:pt x="14"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7" name="Freeform 31"/>
            <p:cNvSpPr/>
            <p:nvPr/>
          </p:nvSpPr>
          <p:spPr bwMode="auto">
            <a:xfrm>
              <a:off x="2557463" y="285750"/>
              <a:ext cx="38100" cy="34925"/>
            </a:xfrm>
            <a:custGeom>
              <a:avLst/>
              <a:gdLst/>
              <a:ahLst/>
              <a:cxnLst>
                <a:cxn ang="0">
                  <a:pos x="12" y="0"/>
                </a:cxn>
                <a:cxn ang="0">
                  <a:pos x="12" y="0"/>
                </a:cxn>
                <a:cxn ang="0">
                  <a:pos x="8" y="0"/>
                </a:cxn>
                <a:cxn ang="0">
                  <a:pos x="4" y="2"/>
                </a:cxn>
                <a:cxn ang="0">
                  <a:pos x="2" y="6"/>
                </a:cxn>
                <a:cxn ang="0">
                  <a:pos x="0" y="10"/>
                </a:cxn>
                <a:cxn ang="0">
                  <a:pos x="0" y="10"/>
                </a:cxn>
                <a:cxn ang="0">
                  <a:pos x="2" y="14"/>
                </a:cxn>
                <a:cxn ang="0">
                  <a:pos x="4" y="18"/>
                </a:cxn>
                <a:cxn ang="0">
                  <a:pos x="8" y="20"/>
                </a:cxn>
                <a:cxn ang="0">
                  <a:pos x="12" y="22"/>
                </a:cxn>
                <a:cxn ang="0">
                  <a:pos x="12" y="22"/>
                </a:cxn>
                <a:cxn ang="0">
                  <a:pos x="16" y="20"/>
                </a:cxn>
                <a:cxn ang="0">
                  <a:pos x="20" y="18"/>
                </a:cxn>
                <a:cxn ang="0">
                  <a:pos x="22" y="14"/>
                </a:cxn>
                <a:cxn ang="0">
                  <a:pos x="24" y="10"/>
                </a:cxn>
                <a:cxn ang="0">
                  <a:pos x="24" y="10"/>
                </a:cxn>
                <a:cxn ang="0">
                  <a:pos x="22" y="6"/>
                </a:cxn>
                <a:cxn ang="0">
                  <a:pos x="20" y="2"/>
                </a:cxn>
                <a:cxn ang="0">
                  <a:pos x="16" y="0"/>
                </a:cxn>
                <a:cxn ang="0">
                  <a:pos x="12" y="0"/>
                </a:cxn>
              </a:cxnLst>
              <a:rect l="0" t="0" r="r" b="b"/>
              <a:pathLst>
                <a:path w="24" h="22">
                  <a:moveTo>
                    <a:pt x="12" y="0"/>
                  </a:moveTo>
                  <a:lnTo>
                    <a:pt x="12" y="0"/>
                  </a:lnTo>
                  <a:lnTo>
                    <a:pt x="8" y="0"/>
                  </a:lnTo>
                  <a:lnTo>
                    <a:pt x="4" y="2"/>
                  </a:lnTo>
                  <a:lnTo>
                    <a:pt x="2" y="6"/>
                  </a:lnTo>
                  <a:lnTo>
                    <a:pt x="0" y="10"/>
                  </a:lnTo>
                  <a:lnTo>
                    <a:pt x="0" y="10"/>
                  </a:lnTo>
                  <a:lnTo>
                    <a:pt x="2" y="14"/>
                  </a:lnTo>
                  <a:lnTo>
                    <a:pt x="4" y="18"/>
                  </a:lnTo>
                  <a:lnTo>
                    <a:pt x="8" y="20"/>
                  </a:lnTo>
                  <a:lnTo>
                    <a:pt x="12" y="22"/>
                  </a:lnTo>
                  <a:lnTo>
                    <a:pt x="12" y="22"/>
                  </a:lnTo>
                  <a:lnTo>
                    <a:pt x="16" y="20"/>
                  </a:lnTo>
                  <a:lnTo>
                    <a:pt x="20" y="18"/>
                  </a:lnTo>
                  <a:lnTo>
                    <a:pt x="22" y="14"/>
                  </a:lnTo>
                  <a:lnTo>
                    <a:pt x="24" y="10"/>
                  </a:lnTo>
                  <a:lnTo>
                    <a:pt x="24" y="10"/>
                  </a:lnTo>
                  <a:lnTo>
                    <a:pt x="22" y="6"/>
                  </a:lnTo>
                  <a:lnTo>
                    <a:pt x="20" y="2"/>
                  </a:lnTo>
                  <a:lnTo>
                    <a:pt x="16" y="0"/>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8" name="Freeform 32"/>
            <p:cNvSpPr/>
            <p:nvPr/>
          </p:nvSpPr>
          <p:spPr bwMode="auto">
            <a:xfrm>
              <a:off x="2557463" y="285750"/>
              <a:ext cx="38100" cy="34925"/>
            </a:xfrm>
            <a:custGeom>
              <a:avLst/>
              <a:gdLst/>
              <a:ahLst/>
              <a:cxnLst>
                <a:cxn ang="0">
                  <a:pos x="12" y="0"/>
                </a:cxn>
                <a:cxn ang="0">
                  <a:pos x="12" y="0"/>
                </a:cxn>
                <a:cxn ang="0">
                  <a:pos x="8" y="0"/>
                </a:cxn>
                <a:cxn ang="0">
                  <a:pos x="4" y="2"/>
                </a:cxn>
                <a:cxn ang="0">
                  <a:pos x="2" y="6"/>
                </a:cxn>
                <a:cxn ang="0">
                  <a:pos x="0" y="10"/>
                </a:cxn>
                <a:cxn ang="0">
                  <a:pos x="0" y="10"/>
                </a:cxn>
                <a:cxn ang="0">
                  <a:pos x="2" y="14"/>
                </a:cxn>
                <a:cxn ang="0">
                  <a:pos x="4" y="18"/>
                </a:cxn>
                <a:cxn ang="0">
                  <a:pos x="8" y="20"/>
                </a:cxn>
                <a:cxn ang="0">
                  <a:pos x="12" y="22"/>
                </a:cxn>
                <a:cxn ang="0">
                  <a:pos x="12" y="22"/>
                </a:cxn>
                <a:cxn ang="0">
                  <a:pos x="16" y="20"/>
                </a:cxn>
                <a:cxn ang="0">
                  <a:pos x="20" y="18"/>
                </a:cxn>
                <a:cxn ang="0">
                  <a:pos x="22" y="14"/>
                </a:cxn>
                <a:cxn ang="0">
                  <a:pos x="24" y="10"/>
                </a:cxn>
                <a:cxn ang="0">
                  <a:pos x="24" y="10"/>
                </a:cxn>
                <a:cxn ang="0">
                  <a:pos x="22" y="6"/>
                </a:cxn>
                <a:cxn ang="0">
                  <a:pos x="20" y="2"/>
                </a:cxn>
                <a:cxn ang="0">
                  <a:pos x="16" y="0"/>
                </a:cxn>
                <a:cxn ang="0">
                  <a:pos x="12" y="0"/>
                </a:cxn>
              </a:cxnLst>
              <a:rect l="0" t="0" r="r" b="b"/>
              <a:pathLst>
                <a:path w="24" h="22">
                  <a:moveTo>
                    <a:pt x="12" y="0"/>
                  </a:moveTo>
                  <a:lnTo>
                    <a:pt x="12" y="0"/>
                  </a:lnTo>
                  <a:lnTo>
                    <a:pt x="8" y="0"/>
                  </a:lnTo>
                  <a:lnTo>
                    <a:pt x="4" y="2"/>
                  </a:lnTo>
                  <a:lnTo>
                    <a:pt x="2" y="6"/>
                  </a:lnTo>
                  <a:lnTo>
                    <a:pt x="0" y="10"/>
                  </a:lnTo>
                  <a:lnTo>
                    <a:pt x="0" y="10"/>
                  </a:lnTo>
                  <a:lnTo>
                    <a:pt x="2" y="14"/>
                  </a:lnTo>
                  <a:lnTo>
                    <a:pt x="4" y="18"/>
                  </a:lnTo>
                  <a:lnTo>
                    <a:pt x="8" y="20"/>
                  </a:lnTo>
                  <a:lnTo>
                    <a:pt x="12" y="22"/>
                  </a:lnTo>
                  <a:lnTo>
                    <a:pt x="12" y="22"/>
                  </a:lnTo>
                  <a:lnTo>
                    <a:pt x="16" y="20"/>
                  </a:lnTo>
                  <a:lnTo>
                    <a:pt x="20" y="18"/>
                  </a:lnTo>
                  <a:lnTo>
                    <a:pt x="22" y="14"/>
                  </a:lnTo>
                  <a:lnTo>
                    <a:pt x="24" y="10"/>
                  </a:lnTo>
                  <a:lnTo>
                    <a:pt x="24" y="10"/>
                  </a:lnTo>
                  <a:lnTo>
                    <a:pt x="22" y="6"/>
                  </a:lnTo>
                  <a:lnTo>
                    <a:pt x="20" y="2"/>
                  </a:lnTo>
                  <a:lnTo>
                    <a:pt x="16" y="0"/>
                  </a:lnTo>
                  <a:lnTo>
                    <a:pt x="12"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9" name="Freeform 33"/>
            <p:cNvSpPr/>
            <p:nvPr/>
          </p:nvSpPr>
          <p:spPr bwMode="auto">
            <a:xfrm>
              <a:off x="1608138" y="533400"/>
              <a:ext cx="38100" cy="34925"/>
            </a:xfrm>
            <a:custGeom>
              <a:avLst/>
              <a:gdLst/>
              <a:ahLst/>
              <a:cxnLst>
                <a:cxn ang="0">
                  <a:pos x="12" y="0"/>
                </a:cxn>
                <a:cxn ang="0">
                  <a:pos x="12" y="0"/>
                </a:cxn>
                <a:cxn ang="0">
                  <a:pos x="8" y="2"/>
                </a:cxn>
                <a:cxn ang="0">
                  <a:pos x="4" y="4"/>
                </a:cxn>
                <a:cxn ang="0">
                  <a:pos x="2" y="8"/>
                </a:cxn>
                <a:cxn ang="0">
                  <a:pos x="0" y="12"/>
                </a:cxn>
                <a:cxn ang="0">
                  <a:pos x="0" y="12"/>
                </a:cxn>
                <a:cxn ang="0">
                  <a:pos x="2" y="16"/>
                </a:cxn>
                <a:cxn ang="0">
                  <a:pos x="4" y="20"/>
                </a:cxn>
                <a:cxn ang="0">
                  <a:pos x="8" y="22"/>
                </a:cxn>
                <a:cxn ang="0">
                  <a:pos x="12" y="22"/>
                </a:cxn>
                <a:cxn ang="0">
                  <a:pos x="12" y="22"/>
                </a:cxn>
                <a:cxn ang="0">
                  <a:pos x="16" y="22"/>
                </a:cxn>
                <a:cxn ang="0">
                  <a:pos x="20" y="20"/>
                </a:cxn>
                <a:cxn ang="0">
                  <a:pos x="22" y="16"/>
                </a:cxn>
                <a:cxn ang="0">
                  <a:pos x="24" y="12"/>
                </a:cxn>
                <a:cxn ang="0">
                  <a:pos x="24" y="12"/>
                </a:cxn>
                <a:cxn ang="0">
                  <a:pos x="22" y="8"/>
                </a:cxn>
                <a:cxn ang="0">
                  <a:pos x="20" y="4"/>
                </a:cxn>
                <a:cxn ang="0">
                  <a:pos x="16" y="2"/>
                </a:cxn>
                <a:cxn ang="0">
                  <a:pos x="12" y="0"/>
                </a:cxn>
              </a:cxnLst>
              <a:rect l="0" t="0" r="r" b="b"/>
              <a:pathLst>
                <a:path w="24" h="22">
                  <a:moveTo>
                    <a:pt x="12" y="0"/>
                  </a:moveTo>
                  <a:lnTo>
                    <a:pt x="12" y="0"/>
                  </a:lnTo>
                  <a:lnTo>
                    <a:pt x="8" y="2"/>
                  </a:lnTo>
                  <a:lnTo>
                    <a:pt x="4" y="4"/>
                  </a:lnTo>
                  <a:lnTo>
                    <a:pt x="2" y="8"/>
                  </a:lnTo>
                  <a:lnTo>
                    <a:pt x="0" y="12"/>
                  </a:lnTo>
                  <a:lnTo>
                    <a:pt x="0" y="12"/>
                  </a:lnTo>
                  <a:lnTo>
                    <a:pt x="2" y="16"/>
                  </a:lnTo>
                  <a:lnTo>
                    <a:pt x="4" y="20"/>
                  </a:lnTo>
                  <a:lnTo>
                    <a:pt x="8" y="22"/>
                  </a:lnTo>
                  <a:lnTo>
                    <a:pt x="12" y="22"/>
                  </a:lnTo>
                  <a:lnTo>
                    <a:pt x="12" y="22"/>
                  </a:lnTo>
                  <a:lnTo>
                    <a:pt x="16" y="22"/>
                  </a:lnTo>
                  <a:lnTo>
                    <a:pt x="20" y="20"/>
                  </a:lnTo>
                  <a:lnTo>
                    <a:pt x="22" y="16"/>
                  </a:lnTo>
                  <a:lnTo>
                    <a:pt x="24" y="12"/>
                  </a:lnTo>
                  <a:lnTo>
                    <a:pt x="24" y="12"/>
                  </a:lnTo>
                  <a:lnTo>
                    <a:pt x="22" y="8"/>
                  </a:lnTo>
                  <a:lnTo>
                    <a:pt x="20" y="4"/>
                  </a:lnTo>
                  <a:lnTo>
                    <a:pt x="16" y="2"/>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0" name="Freeform 34"/>
            <p:cNvSpPr/>
            <p:nvPr/>
          </p:nvSpPr>
          <p:spPr bwMode="auto">
            <a:xfrm>
              <a:off x="1608138" y="533400"/>
              <a:ext cx="38100" cy="34925"/>
            </a:xfrm>
            <a:custGeom>
              <a:avLst/>
              <a:gdLst/>
              <a:ahLst/>
              <a:cxnLst>
                <a:cxn ang="0">
                  <a:pos x="12" y="0"/>
                </a:cxn>
                <a:cxn ang="0">
                  <a:pos x="12" y="0"/>
                </a:cxn>
                <a:cxn ang="0">
                  <a:pos x="8" y="2"/>
                </a:cxn>
                <a:cxn ang="0">
                  <a:pos x="4" y="4"/>
                </a:cxn>
                <a:cxn ang="0">
                  <a:pos x="2" y="8"/>
                </a:cxn>
                <a:cxn ang="0">
                  <a:pos x="0" y="12"/>
                </a:cxn>
                <a:cxn ang="0">
                  <a:pos x="0" y="12"/>
                </a:cxn>
                <a:cxn ang="0">
                  <a:pos x="2" y="16"/>
                </a:cxn>
                <a:cxn ang="0">
                  <a:pos x="4" y="20"/>
                </a:cxn>
                <a:cxn ang="0">
                  <a:pos x="8" y="22"/>
                </a:cxn>
                <a:cxn ang="0">
                  <a:pos x="12" y="22"/>
                </a:cxn>
                <a:cxn ang="0">
                  <a:pos x="12" y="22"/>
                </a:cxn>
                <a:cxn ang="0">
                  <a:pos x="16" y="22"/>
                </a:cxn>
                <a:cxn ang="0">
                  <a:pos x="20" y="20"/>
                </a:cxn>
                <a:cxn ang="0">
                  <a:pos x="22" y="16"/>
                </a:cxn>
                <a:cxn ang="0">
                  <a:pos x="24" y="12"/>
                </a:cxn>
                <a:cxn ang="0">
                  <a:pos x="24" y="12"/>
                </a:cxn>
                <a:cxn ang="0">
                  <a:pos x="22" y="8"/>
                </a:cxn>
                <a:cxn ang="0">
                  <a:pos x="20" y="4"/>
                </a:cxn>
                <a:cxn ang="0">
                  <a:pos x="16" y="2"/>
                </a:cxn>
                <a:cxn ang="0">
                  <a:pos x="12" y="0"/>
                </a:cxn>
              </a:cxnLst>
              <a:rect l="0" t="0" r="r" b="b"/>
              <a:pathLst>
                <a:path w="24" h="22">
                  <a:moveTo>
                    <a:pt x="12" y="0"/>
                  </a:moveTo>
                  <a:lnTo>
                    <a:pt x="12" y="0"/>
                  </a:lnTo>
                  <a:lnTo>
                    <a:pt x="8" y="2"/>
                  </a:lnTo>
                  <a:lnTo>
                    <a:pt x="4" y="4"/>
                  </a:lnTo>
                  <a:lnTo>
                    <a:pt x="2" y="8"/>
                  </a:lnTo>
                  <a:lnTo>
                    <a:pt x="0" y="12"/>
                  </a:lnTo>
                  <a:lnTo>
                    <a:pt x="0" y="12"/>
                  </a:lnTo>
                  <a:lnTo>
                    <a:pt x="2" y="16"/>
                  </a:lnTo>
                  <a:lnTo>
                    <a:pt x="4" y="20"/>
                  </a:lnTo>
                  <a:lnTo>
                    <a:pt x="8" y="22"/>
                  </a:lnTo>
                  <a:lnTo>
                    <a:pt x="12" y="22"/>
                  </a:lnTo>
                  <a:lnTo>
                    <a:pt x="12" y="22"/>
                  </a:lnTo>
                  <a:lnTo>
                    <a:pt x="16" y="22"/>
                  </a:lnTo>
                  <a:lnTo>
                    <a:pt x="20" y="20"/>
                  </a:lnTo>
                  <a:lnTo>
                    <a:pt x="22" y="16"/>
                  </a:lnTo>
                  <a:lnTo>
                    <a:pt x="24" y="12"/>
                  </a:lnTo>
                  <a:lnTo>
                    <a:pt x="24" y="12"/>
                  </a:lnTo>
                  <a:lnTo>
                    <a:pt x="22" y="8"/>
                  </a:lnTo>
                  <a:lnTo>
                    <a:pt x="20" y="4"/>
                  </a:lnTo>
                  <a:lnTo>
                    <a:pt x="16" y="2"/>
                  </a:lnTo>
                  <a:lnTo>
                    <a:pt x="12"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1" name="Freeform 35"/>
            <p:cNvSpPr/>
            <p:nvPr/>
          </p:nvSpPr>
          <p:spPr bwMode="auto">
            <a:xfrm>
              <a:off x="2132013" y="933450"/>
              <a:ext cx="34925" cy="34925"/>
            </a:xfrm>
            <a:custGeom>
              <a:avLst/>
              <a:gdLst/>
              <a:ahLst/>
              <a:cxnLst>
                <a:cxn ang="0">
                  <a:pos x="10" y="0"/>
                </a:cxn>
                <a:cxn ang="0">
                  <a:pos x="10" y="0"/>
                </a:cxn>
                <a:cxn ang="0">
                  <a:pos x="6" y="2"/>
                </a:cxn>
                <a:cxn ang="0">
                  <a:pos x="2" y="4"/>
                </a:cxn>
                <a:cxn ang="0">
                  <a:pos x="0" y="8"/>
                </a:cxn>
                <a:cxn ang="0">
                  <a:pos x="0" y="12"/>
                </a:cxn>
                <a:cxn ang="0">
                  <a:pos x="0" y="12"/>
                </a:cxn>
                <a:cxn ang="0">
                  <a:pos x="0" y="16"/>
                </a:cxn>
                <a:cxn ang="0">
                  <a:pos x="2" y="20"/>
                </a:cxn>
                <a:cxn ang="0">
                  <a:pos x="6" y="22"/>
                </a:cxn>
                <a:cxn ang="0">
                  <a:pos x="10" y="22"/>
                </a:cxn>
                <a:cxn ang="0">
                  <a:pos x="10" y="22"/>
                </a:cxn>
                <a:cxn ang="0">
                  <a:pos x="16" y="22"/>
                </a:cxn>
                <a:cxn ang="0">
                  <a:pos x="18" y="20"/>
                </a:cxn>
                <a:cxn ang="0">
                  <a:pos x="22" y="16"/>
                </a:cxn>
                <a:cxn ang="0">
                  <a:pos x="22" y="12"/>
                </a:cxn>
                <a:cxn ang="0">
                  <a:pos x="22" y="12"/>
                </a:cxn>
                <a:cxn ang="0">
                  <a:pos x="22" y="8"/>
                </a:cxn>
                <a:cxn ang="0">
                  <a:pos x="18" y="4"/>
                </a:cxn>
                <a:cxn ang="0">
                  <a:pos x="16" y="2"/>
                </a:cxn>
                <a:cxn ang="0">
                  <a:pos x="10" y="0"/>
                </a:cxn>
              </a:cxnLst>
              <a:rect l="0" t="0" r="r" b="b"/>
              <a:pathLst>
                <a:path w="22" h="22">
                  <a:moveTo>
                    <a:pt x="10" y="0"/>
                  </a:moveTo>
                  <a:lnTo>
                    <a:pt x="10" y="0"/>
                  </a:lnTo>
                  <a:lnTo>
                    <a:pt x="6" y="2"/>
                  </a:lnTo>
                  <a:lnTo>
                    <a:pt x="2" y="4"/>
                  </a:lnTo>
                  <a:lnTo>
                    <a:pt x="0" y="8"/>
                  </a:lnTo>
                  <a:lnTo>
                    <a:pt x="0" y="12"/>
                  </a:lnTo>
                  <a:lnTo>
                    <a:pt x="0" y="12"/>
                  </a:lnTo>
                  <a:lnTo>
                    <a:pt x="0" y="16"/>
                  </a:lnTo>
                  <a:lnTo>
                    <a:pt x="2" y="20"/>
                  </a:lnTo>
                  <a:lnTo>
                    <a:pt x="6" y="22"/>
                  </a:lnTo>
                  <a:lnTo>
                    <a:pt x="10" y="22"/>
                  </a:lnTo>
                  <a:lnTo>
                    <a:pt x="10" y="22"/>
                  </a:lnTo>
                  <a:lnTo>
                    <a:pt x="16" y="22"/>
                  </a:lnTo>
                  <a:lnTo>
                    <a:pt x="18" y="20"/>
                  </a:lnTo>
                  <a:lnTo>
                    <a:pt x="22" y="16"/>
                  </a:lnTo>
                  <a:lnTo>
                    <a:pt x="22" y="12"/>
                  </a:lnTo>
                  <a:lnTo>
                    <a:pt x="22" y="12"/>
                  </a:lnTo>
                  <a:lnTo>
                    <a:pt x="22" y="8"/>
                  </a:lnTo>
                  <a:lnTo>
                    <a:pt x="18" y="4"/>
                  </a:lnTo>
                  <a:lnTo>
                    <a:pt x="16" y="2"/>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2" name="Freeform 36"/>
            <p:cNvSpPr/>
            <p:nvPr/>
          </p:nvSpPr>
          <p:spPr bwMode="auto">
            <a:xfrm>
              <a:off x="2132013" y="933450"/>
              <a:ext cx="34925" cy="34925"/>
            </a:xfrm>
            <a:custGeom>
              <a:avLst/>
              <a:gdLst/>
              <a:ahLst/>
              <a:cxnLst>
                <a:cxn ang="0">
                  <a:pos x="10" y="0"/>
                </a:cxn>
                <a:cxn ang="0">
                  <a:pos x="10" y="0"/>
                </a:cxn>
                <a:cxn ang="0">
                  <a:pos x="6" y="2"/>
                </a:cxn>
                <a:cxn ang="0">
                  <a:pos x="2" y="4"/>
                </a:cxn>
                <a:cxn ang="0">
                  <a:pos x="0" y="8"/>
                </a:cxn>
                <a:cxn ang="0">
                  <a:pos x="0" y="12"/>
                </a:cxn>
                <a:cxn ang="0">
                  <a:pos x="0" y="12"/>
                </a:cxn>
                <a:cxn ang="0">
                  <a:pos x="0" y="16"/>
                </a:cxn>
                <a:cxn ang="0">
                  <a:pos x="2" y="20"/>
                </a:cxn>
                <a:cxn ang="0">
                  <a:pos x="6" y="22"/>
                </a:cxn>
                <a:cxn ang="0">
                  <a:pos x="10" y="22"/>
                </a:cxn>
                <a:cxn ang="0">
                  <a:pos x="10" y="22"/>
                </a:cxn>
                <a:cxn ang="0">
                  <a:pos x="16" y="22"/>
                </a:cxn>
                <a:cxn ang="0">
                  <a:pos x="18" y="20"/>
                </a:cxn>
                <a:cxn ang="0">
                  <a:pos x="22" y="16"/>
                </a:cxn>
                <a:cxn ang="0">
                  <a:pos x="22" y="12"/>
                </a:cxn>
                <a:cxn ang="0">
                  <a:pos x="22" y="12"/>
                </a:cxn>
                <a:cxn ang="0">
                  <a:pos x="22" y="8"/>
                </a:cxn>
                <a:cxn ang="0">
                  <a:pos x="18" y="4"/>
                </a:cxn>
                <a:cxn ang="0">
                  <a:pos x="16" y="2"/>
                </a:cxn>
                <a:cxn ang="0">
                  <a:pos x="10" y="0"/>
                </a:cxn>
              </a:cxnLst>
              <a:rect l="0" t="0" r="r" b="b"/>
              <a:pathLst>
                <a:path w="22" h="22">
                  <a:moveTo>
                    <a:pt x="10" y="0"/>
                  </a:moveTo>
                  <a:lnTo>
                    <a:pt x="10" y="0"/>
                  </a:lnTo>
                  <a:lnTo>
                    <a:pt x="6" y="2"/>
                  </a:lnTo>
                  <a:lnTo>
                    <a:pt x="2" y="4"/>
                  </a:lnTo>
                  <a:lnTo>
                    <a:pt x="0" y="8"/>
                  </a:lnTo>
                  <a:lnTo>
                    <a:pt x="0" y="12"/>
                  </a:lnTo>
                  <a:lnTo>
                    <a:pt x="0" y="12"/>
                  </a:lnTo>
                  <a:lnTo>
                    <a:pt x="0" y="16"/>
                  </a:lnTo>
                  <a:lnTo>
                    <a:pt x="2" y="20"/>
                  </a:lnTo>
                  <a:lnTo>
                    <a:pt x="6" y="22"/>
                  </a:lnTo>
                  <a:lnTo>
                    <a:pt x="10" y="22"/>
                  </a:lnTo>
                  <a:lnTo>
                    <a:pt x="10" y="22"/>
                  </a:lnTo>
                  <a:lnTo>
                    <a:pt x="16" y="22"/>
                  </a:lnTo>
                  <a:lnTo>
                    <a:pt x="18" y="20"/>
                  </a:lnTo>
                  <a:lnTo>
                    <a:pt x="22" y="16"/>
                  </a:lnTo>
                  <a:lnTo>
                    <a:pt x="22" y="12"/>
                  </a:lnTo>
                  <a:lnTo>
                    <a:pt x="22" y="12"/>
                  </a:lnTo>
                  <a:lnTo>
                    <a:pt x="22" y="8"/>
                  </a:lnTo>
                  <a:lnTo>
                    <a:pt x="18" y="4"/>
                  </a:lnTo>
                  <a:lnTo>
                    <a:pt x="16" y="2"/>
                  </a:lnTo>
                  <a:lnTo>
                    <a:pt x="10"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3" name="Freeform 37"/>
            <p:cNvSpPr/>
            <p:nvPr/>
          </p:nvSpPr>
          <p:spPr bwMode="auto">
            <a:xfrm>
              <a:off x="1681163" y="755650"/>
              <a:ext cx="34925" cy="34925"/>
            </a:xfrm>
            <a:custGeom>
              <a:avLst/>
              <a:gdLst/>
              <a:ahLst/>
              <a:cxnLst>
                <a:cxn ang="0">
                  <a:pos x="10" y="0"/>
                </a:cxn>
                <a:cxn ang="0">
                  <a:pos x="10" y="0"/>
                </a:cxn>
                <a:cxn ang="0">
                  <a:pos x="6" y="2"/>
                </a:cxn>
                <a:cxn ang="0">
                  <a:pos x="2" y="4"/>
                </a:cxn>
                <a:cxn ang="0">
                  <a:pos x="0" y="8"/>
                </a:cxn>
                <a:cxn ang="0">
                  <a:pos x="0" y="12"/>
                </a:cxn>
                <a:cxn ang="0">
                  <a:pos x="0" y="12"/>
                </a:cxn>
                <a:cxn ang="0">
                  <a:pos x="0" y="16"/>
                </a:cxn>
                <a:cxn ang="0">
                  <a:pos x="2" y="20"/>
                </a:cxn>
                <a:cxn ang="0">
                  <a:pos x="6" y="22"/>
                </a:cxn>
                <a:cxn ang="0">
                  <a:pos x="10" y="22"/>
                </a:cxn>
                <a:cxn ang="0">
                  <a:pos x="10" y="22"/>
                </a:cxn>
                <a:cxn ang="0">
                  <a:pos x="16" y="22"/>
                </a:cxn>
                <a:cxn ang="0">
                  <a:pos x="18" y="20"/>
                </a:cxn>
                <a:cxn ang="0">
                  <a:pos x="22" y="16"/>
                </a:cxn>
                <a:cxn ang="0">
                  <a:pos x="22" y="12"/>
                </a:cxn>
                <a:cxn ang="0">
                  <a:pos x="22" y="12"/>
                </a:cxn>
                <a:cxn ang="0">
                  <a:pos x="22" y="8"/>
                </a:cxn>
                <a:cxn ang="0">
                  <a:pos x="18" y="4"/>
                </a:cxn>
                <a:cxn ang="0">
                  <a:pos x="16" y="2"/>
                </a:cxn>
                <a:cxn ang="0">
                  <a:pos x="10" y="0"/>
                </a:cxn>
              </a:cxnLst>
              <a:rect l="0" t="0" r="r" b="b"/>
              <a:pathLst>
                <a:path w="22" h="22">
                  <a:moveTo>
                    <a:pt x="10" y="0"/>
                  </a:moveTo>
                  <a:lnTo>
                    <a:pt x="10" y="0"/>
                  </a:lnTo>
                  <a:lnTo>
                    <a:pt x="6" y="2"/>
                  </a:lnTo>
                  <a:lnTo>
                    <a:pt x="2" y="4"/>
                  </a:lnTo>
                  <a:lnTo>
                    <a:pt x="0" y="8"/>
                  </a:lnTo>
                  <a:lnTo>
                    <a:pt x="0" y="12"/>
                  </a:lnTo>
                  <a:lnTo>
                    <a:pt x="0" y="12"/>
                  </a:lnTo>
                  <a:lnTo>
                    <a:pt x="0" y="16"/>
                  </a:lnTo>
                  <a:lnTo>
                    <a:pt x="2" y="20"/>
                  </a:lnTo>
                  <a:lnTo>
                    <a:pt x="6" y="22"/>
                  </a:lnTo>
                  <a:lnTo>
                    <a:pt x="10" y="22"/>
                  </a:lnTo>
                  <a:lnTo>
                    <a:pt x="10" y="22"/>
                  </a:lnTo>
                  <a:lnTo>
                    <a:pt x="16" y="22"/>
                  </a:lnTo>
                  <a:lnTo>
                    <a:pt x="18" y="20"/>
                  </a:lnTo>
                  <a:lnTo>
                    <a:pt x="22" y="16"/>
                  </a:lnTo>
                  <a:lnTo>
                    <a:pt x="22" y="12"/>
                  </a:lnTo>
                  <a:lnTo>
                    <a:pt x="22" y="12"/>
                  </a:lnTo>
                  <a:lnTo>
                    <a:pt x="22" y="8"/>
                  </a:lnTo>
                  <a:lnTo>
                    <a:pt x="18" y="4"/>
                  </a:lnTo>
                  <a:lnTo>
                    <a:pt x="16" y="2"/>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4" name="Freeform 38"/>
            <p:cNvSpPr/>
            <p:nvPr/>
          </p:nvSpPr>
          <p:spPr bwMode="auto">
            <a:xfrm>
              <a:off x="1681163" y="755650"/>
              <a:ext cx="34925" cy="34925"/>
            </a:xfrm>
            <a:custGeom>
              <a:avLst/>
              <a:gdLst/>
              <a:ahLst/>
              <a:cxnLst>
                <a:cxn ang="0">
                  <a:pos x="10" y="0"/>
                </a:cxn>
                <a:cxn ang="0">
                  <a:pos x="10" y="0"/>
                </a:cxn>
                <a:cxn ang="0">
                  <a:pos x="6" y="2"/>
                </a:cxn>
                <a:cxn ang="0">
                  <a:pos x="2" y="4"/>
                </a:cxn>
                <a:cxn ang="0">
                  <a:pos x="0" y="8"/>
                </a:cxn>
                <a:cxn ang="0">
                  <a:pos x="0" y="12"/>
                </a:cxn>
                <a:cxn ang="0">
                  <a:pos x="0" y="12"/>
                </a:cxn>
                <a:cxn ang="0">
                  <a:pos x="0" y="16"/>
                </a:cxn>
                <a:cxn ang="0">
                  <a:pos x="2" y="20"/>
                </a:cxn>
                <a:cxn ang="0">
                  <a:pos x="6" y="22"/>
                </a:cxn>
                <a:cxn ang="0">
                  <a:pos x="10" y="22"/>
                </a:cxn>
                <a:cxn ang="0">
                  <a:pos x="10" y="22"/>
                </a:cxn>
                <a:cxn ang="0">
                  <a:pos x="16" y="22"/>
                </a:cxn>
                <a:cxn ang="0">
                  <a:pos x="18" y="20"/>
                </a:cxn>
                <a:cxn ang="0">
                  <a:pos x="22" y="16"/>
                </a:cxn>
                <a:cxn ang="0">
                  <a:pos x="22" y="12"/>
                </a:cxn>
                <a:cxn ang="0">
                  <a:pos x="22" y="12"/>
                </a:cxn>
                <a:cxn ang="0">
                  <a:pos x="22" y="8"/>
                </a:cxn>
                <a:cxn ang="0">
                  <a:pos x="18" y="4"/>
                </a:cxn>
                <a:cxn ang="0">
                  <a:pos x="16" y="2"/>
                </a:cxn>
                <a:cxn ang="0">
                  <a:pos x="10" y="0"/>
                </a:cxn>
              </a:cxnLst>
              <a:rect l="0" t="0" r="r" b="b"/>
              <a:pathLst>
                <a:path w="22" h="22">
                  <a:moveTo>
                    <a:pt x="10" y="0"/>
                  </a:moveTo>
                  <a:lnTo>
                    <a:pt x="10" y="0"/>
                  </a:lnTo>
                  <a:lnTo>
                    <a:pt x="6" y="2"/>
                  </a:lnTo>
                  <a:lnTo>
                    <a:pt x="2" y="4"/>
                  </a:lnTo>
                  <a:lnTo>
                    <a:pt x="0" y="8"/>
                  </a:lnTo>
                  <a:lnTo>
                    <a:pt x="0" y="12"/>
                  </a:lnTo>
                  <a:lnTo>
                    <a:pt x="0" y="12"/>
                  </a:lnTo>
                  <a:lnTo>
                    <a:pt x="0" y="16"/>
                  </a:lnTo>
                  <a:lnTo>
                    <a:pt x="2" y="20"/>
                  </a:lnTo>
                  <a:lnTo>
                    <a:pt x="6" y="22"/>
                  </a:lnTo>
                  <a:lnTo>
                    <a:pt x="10" y="22"/>
                  </a:lnTo>
                  <a:lnTo>
                    <a:pt x="10" y="22"/>
                  </a:lnTo>
                  <a:lnTo>
                    <a:pt x="16" y="22"/>
                  </a:lnTo>
                  <a:lnTo>
                    <a:pt x="18" y="20"/>
                  </a:lnTo>
                  <a:lnTo>
                    <a:pt x="22" y="16"/>
                  </a:lnTo>
                  <a:lnTo>
                    <a:pt x="22" y="12"/>
                  </a:lnTo>
                  <a:lnTo>
                    <a:pt x="22" y="12"/>
                  </a:lnTo>
                  <a:lnTo>
                    <a:pt x="22" y="8"/>
                  </a:lnTo>
                  <a:lnTo>
                    <a:pt x="18" y="4"/>
                  </a:lnTo>
                  <a:lnTo>
                    <a:pt x="16" y="2"/>
                  </a:lnTo>
                  <a:lnTo>
                    <a:pt x="10"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5" name="Freeform 39"/>
            <p:cNvSpPr/>
            <p:nvPr/>
          </p:nvSpPr>
          <p:spPr bwMode="auto">
            <a:xfrm>
              <a:off x="1582738" y="1012825"/>
              <a:ext cx="34925" cy="38100"/>
            </a:xfrm>
            <a:custGeom>
              <a:avLst/>
              <a:gdLst/>
              <a:ahLst/>
              <a:cxnLst>
                <a:cxn ang="0">
                  <a:pos x="12" y="0"/>
                </a:cxn>
                <a:cxn ang="0">
                  <a:pos x="12" y="0"/>
                </a:cxn>
                <a:cxn ang="0">
                  <a:pos x="6" y="2"/>
                </a:cxn>
                <a:cxn ang="0">
                  <a:pos x="4" y="4"/>
                </a:cxn>
                <a:cxn ang="0">
                  <a:pos x="0" y="8"/>
                </a:cxn>
                <a:cxn ang="0">
                  <a:pos x="0" y="12"/>
                </a:cxn>
                <a:cxn ang="0">
                  <a:pos x="0" y="12"/>
                </a:cxn>
                <a:cxn ang="0">
                  <a:pos x="0" y="16"/>
                </a:cxn>
                <a:cxn ang="0">
                  <a:pos x="4" y="20"/>
                </a:cxn>
                <a:cxn ang="0">
                  <a:pos x="6" y="22"/>
                </a:cxn>
                <a:cxn ang="0">
                  <a:pos x="12" y="24"/>
                </a:cxn>
                <a:cxn ang="0">
                  <a:pos x="12" y="24"/>
                </a:cxn>
                <a:cxn ang="0">
                  <a:pos x="16" y="22"/>
                </a:cxn>
                <a:cxn ang="0">
                  <a:pos x="20" y="20"/>
                </a:cxn>
                <a:cxn ang="0">
                  <a:pos x="22" y="16"/>
                </a:cxn>
                <a:cxn ang="0">
                  <a:pos x="22" y="12"/>
                </a:cxn>
                <a:cxn ang="0">
                  <a:pos x="22" y="12"/>
                </a:cxn>
                <a:cxn ang="0">
                  <a:pos x="22" y="8"/>
                </a:cxn>
                <a:cxn ang="0">
                  <a:pos x="20" y="4"/>
                </a:cxn>
                <a:cxn ang="0">
                  <a:pos x="16" y="2"/>
                </a:cxn>
                <a:cxn ang="0">
                  <a:pos x="12" y="0"/>
                </a:cxn>
              </a:cxnLst>
              <a:rect l="0" t="0" r="r" b="b"/>
              <a:pathLst>
                <a:path w="22" h="24">
                  <a:moveTo>
                    <a:pt x="12" y="0"/>
                  </a:moveTo>
                  <a:lnTo>
                    <a:pt x="12" y="0"/>
                  </a:lnTo>
                  <a:lnTo>
                    <a:pt x="6" y="2"/>
                  </a:lnTo>
                  <a:lnTo>
                    <a:pt x="4" y="4"/>
                  </a:lnTo>
                  <a:lnTo>
                    <a:pt x="0" y="8"/>
                  </a:lnTo>
                  <a:lnTo>
                    <a:pt x="0" y="12"/>
                  </a:lnTo>
                  <a:lnTo>
                    <a:pt x="0" y="12"/>
                  </a:lnTo>
                  <a:lnTo>
                    <a:pt x="0" y="16"/>
                  </a:lnTo>
                  <a:lnTo>
                    <a:pt x="4" y="20"/>
                  </a:lnTo>
                  <a:lnTo>
                    <a:pt x="6" y="22"/>
                  </a:lnTo>
                  <a:lnTo>
                    <a:pt x="12" y="24"/>
                  </a:lnTo>
                  <a:lnTo>
                    <a:pt x="12" y="24"/>
                  </a:lnTo>
                  <a:lnTo>
                    <a:pt x="16" y="22"/>
                  </a:lnTo>
                  <a:lnTo>
                    <a:pt x="20" y="20"/>
                  </a:lnTo>
                  <a:lnTo>
                    <a:pt x="22" y="16"/>
                  </a:lnTo>
                  <a:lnTo>
                    <a:pt x="22" y="12"/>
                  </a:lnTo>
                  <a:lnTo>
                    <a:pt x="22" y="12"/>
                  </a:lnTo>
                  <a:lnTo>
                    <a:pt x="22" y="8"/>
                  </a:lnTo>
                  <a:lnTo>
                    <a:pt x="20" y="4"/>
                  </a:lnTo>
                  <a:lnTo>
                    <a:pt x="16" y="2"/>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6" name="Freeform 40"/>
            <p:cNvSpPr/>
            <p:nvPr/>
          </p:nvSpPr>
          <p:spPr bwMode="auto">
            <a:xfrm>
              <a:off x="1582738" y="1012825"/>
              <a:ext cx="34925" cy="38100"/>
            </a:xfrm>
            <a:custGeom>
              <a:avLst/>
              <a:gdLst/>
              <a:ahLst/>
              <a:cxnLst>
                <a:cxn ang="0">
                  <a:pos x="12" y="0"/>
                </a:cxn>
                <a:cxn ang="0">
                  <a:pos x="12" y="0"/>
                </a:cxn>
                <a:cxn ang="0">
                  <a:pos x="6" y="2"/>
                </a:cxn>
                <a:cxn ang="0">
                  <a:pos x="4" y="4"/>
                </a:cxn>
                <a:cxn ang="0">
                  <a:pos x="0" y="8"/>
                </a:cxn>
                <a:cxn ang="0">
                  <a:pos x="0" y="12"/>
                </a:cxn>
                <a:cxn ang="0">
                  <a:pos x="0" y="12"/>
                </a:cxn>
                <a:cxn ang="0">
                  <a:pos x="0" y="16"/>
                </a:cxn>
                <a:cxn ang="0">
                  <a:pos x="4" y="20"/>
                </a:cxn>
                <a:cxn ang="0">
                  <a:pos x="6" y="22"/>
                </a:cxn>
                <a:cxn ang="0">
                  <a:pos x="12" y="24"/>
                </a:cxn>
                <a:cxn ang="0">
                  <a:pos x="12" y="24"/>
                </a:cxn>
                <a:cxn ang="0">
                  <a:pos x="16" y="22"/>
                </a:cxn>
                <a:cxn ang="0">
                  <a:pos x="20" y="20"/>
                </a:cxn>
                <a:cxn ang="0">
                  <a:pos x="22" y="16"/>
                </a:cxn>
                <a:cxn ang="0">
                  <a:pos x="22" y="12"/>
                </a:cxn>
                <a:cxn ang="0">
                  <a:pos x="22" y="12"/>
                </a:cxn>
                <a:cxn ang="0">
                  <a:pos x="22" y="8"/>
                </a:cxn>
                <a:cxn ang="0">
                  <a:pos x="20" y="4"/>
                </a:cxn>
                <a:cxn ang="0">
                  <a:pos x="16" y="2"/>
                </a:cxn>
                <a:cxn ang="0">
                  <a:pos x="12" y="0"/>
                </a:cxn>
              </a:cxnLst>
              <a:rect l="0" t="0" r="r" b="b"/>
              <a:pathLst>
                <a:path w="22" h="24">
                  <a:moveTo>
                    <a:pt x="12" y="0"/>
                  </a:moveTo>
                  <a:lnTo>
                    <a:pt x="12" y="0"/>
                  </a:lnTo>
                  <a:lnTo>
                    <a:pt x="6" y="2"/>
                  </a:lnTo>
                  <a:lnTo>
                    <a:pt x="4" y="4"/>
                  </a:lnTo>
                  <a:lnTo>
                    <a:pt x="0" y="8"/>
                  </a:lnTo>
                  <a:lnTo>
                    <a:pt x="0" y="12"/>
                  </a:lnTo>
                  <a:lnTo>
                    <a:pt x="0" y="12"/>
                  </a:lnTo>
                  <a:lnTo>
                    <a:pt x="0" y="16"/>
                  </a:lnTo>
                  <a:lnTo>
                    <a:pt x="4" y="20"/>
                  </a:lnTo>
                  <a:lnTo>
                    <a:pt x="6" y="22"/>
                  </a:lnTo>
                  <a:lnTo>
                    <a:pt x="12" y="24"/>
                  </a:lnTo>
                  <a:lnTo>
                    <a:pt x="12" y="24"/>
                  </a:lnTo>
                  <a:lnTo>
                    <a:pt x="16" y="22"/>
                  </a:lnTo>
                  <a:lnTo>
                    <a:pt x="20" y="20"/>
                  </a:lnTo>
                  <a:lnTo>
                    <a:pt x="22" y="16"/>
                  </a:lnTo>
                  <a:lnTo>
                    <a:pt x="22" y="12"/>
                  </a:lnTo>
                  <a:lnTo>
                    <a:pt x="22" y="12"/>
                  </a:lnTo>
                  <a:lnTo>
                    <a:pt x="22" y="8"/>
                  </a:lnTo>
                  <a:lnTo>
                    <a:pt x="20" y="4"/>
                  </a:lnTo>
                  <a:lnTo>
                    <a:pt x="16" y="2"/>
                  </a:lnTo>
                  <a:lnTo>
                    <a:pt x="12"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7" name="Freeform 41"/>
            <p:cNvSpPr/>
            <p:nvPr/>
          </p:nvSpPr>
          <p:spPr bwMode="auto">
            <a:xfrm>
              <a:off x="2782888" y="196850"/>
              <a:ext cx="38100" cy="34925"/>
            </a:xfrm>
            <a:custGeom>
              <a:avLst/>
              <a:gdLst/>
              <a:ahLst/>
              <a:cxnLst>
                <a:cxn ang="0">
                  <a:pos x="12" y="0"/>
                </a:cxn>
                <a:cxn ang="0">
                  <a:pos x="12" y="0"/>
                </a:cxn>
                <a:cxn ang="0">
                  <a:pos x="8" y="0"/>
                </a:cxn>
                <a:cxn ang="0">
                  <a:pos x="4" y="2"/>
                </a:cxn>
                <a:cxn ang="0">
                  <a:pos x="2" y="6"/>
                </a:cxn>
                <a:cxn ang="0">
                  <a:pos x="0" y="10"/>
                </a:cxn>
                <a:cxn ang="0">
                  <a:pos x="0" y="10"/>
                </a:cxn>
                <a:cxn ang="0">
                  <a:pos x="2" y="14"/>
                </a:cxn>
                <a:cxn ang="0">
                  <a:pos x="4" y="18"/>
                </a:cxn>
                <a:cxn ang="0">
                  <a:pos x="8" y="20"/>
                </a:cxn>
                <a:cxn ang="0">
                  <a:pos x="12" y="22"/>
                </a:cxn>
                <a:cxn ang="0">
                  <a:pos x="12" y="22"/>
                </a:cxn>
                <a:cxn ang="0">
                  <a:pos x="16" y="20"/>
                </a:cxn>
                <a:cxn ang="0">
                  <a:pos x="20" y="18"/>
                </a:cxn>
                <a:cxn ang="0">
                  <a:pos x="22" y="14"/>
                </a:cxn>
                <a:cxn ang="0">
                  <a:pos x="24" y="10"/>
                </a:cxn>
                <a:cxn ang="0">
                  <a:pos x="24" y="10"/>
                </a:cxn>
                <a:cxn ang="0">
                  <a:pos x="22" y="6"/>
                </a:cxn>
                <a:cxn ang="0">
                  <a:pos x="20" y="2"/>
                </a:cxn>
                <a:cxn ang="0">
                  <a:pos x="16" y="0"/>
                </a:cxn>
                <a:cxn ang="0">
                  <a:pos x="12" y="0"/>
                </a:cxn>
              </a:cxnLst>
              <a:rect l="0" t="0" r="r" b="b"/>
              <a:pathLst>
                <a:path w="24" h="22">
                  <a:moveTo>
                    <a:pt x="12" y="0"/>
                  </a:moveTo>
                  <a:lnTo>
                    <a:pt x="12" y="0"/>
                  </a:lnTo>
                  <a:lnTo>
                    <a:pt x="8" y="0"/>
                  </a:lnTo>
                  <a:lnTo>
                    <a:pt x="4" y="2"/>
                  </a:lnTo>
                  <a:lnTo>
                    <a:pt x="2" y="6"/>
                  </a:lnTo>
                  <a:lnTo>
                    <a:pt x="0" y="10"/>
                  </a:lnTo>
                  <a:lnTo>
                    <a:pt x="0" y="10"/>
                  </a:lnTo>
                  <a:lnTo>
                    <a:pt x="2" y="14"/>
                  </a:lnTo>
                  <a:lnTo>
                    <a:pt x="4" y="18"/>
                  </a:lnTo>
                  <a:lnTo>
                    <a:pt x="8" y="20"/>
                  </a:lnTo>
                  <a:lnTo>
                    <a:pt x="12" y="22"/>
                  </a:lnTo>
                  <a:lnTo>
                    <a:pt x="12" y="22"/>
                  </a:lnTo>
                  <a:lnTo>
                    <a:pt x="16" y="20"/>
                  </a:lnTo>
                  <a:lnTo>
                    <a:pt x="20" y="18"/>
                  </a:lnTo>
                  <a:lnTo>
                    <a:pt x="22" y="14"/>
                  </a:lnTo>
                  <a:lnTo>
                    <a:pt x="24" y="10"/>
                  </a:lnTo>
                  <a:lnTo>
                    <a:pt x="24" y="10"/>
                  </a:lnTo>
                  <a:lnTo>
                    <a:pt x="22" y="6"/>
                  </a:lnTo>
                  <a:lnTo>
                    <a:pt x="20" y="2"/>
                  </a:lnTo>
                  <a:lnTo>
                    <a:pt x="16" y="0"/>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8" name="Freeform 42"/>
            <p:cNvSpPr/>
            <p:nvPr/>
          </p:nvSpPr>
          <p:spPr bwMode="auto">
            <a:xfrm>
              <a:off x="2782888" y="196850"/>
              <a:ext cx="38100" cy="34925"/>
            </a:xfrm>
            <a:custGeom>
              <a:avLst/>
              <a:gdLst/>
              <a:ahLst/>
              <a:cxnLst>
                <a:cxn ang="0">
                  <a:pos x="12" y="0"/>
                </a:cxn>
                <a:cxn ang="0">
                  <a:pos x="12" y="0"/>
                </a:cxn>
                <a:cxn ang="0">
                  <a:pos x="8" y="0"/>
                </a:cxn>
                <a:cxn ang="0">
                  <a:pos x="4" y="2"/>
                </a:cxn>
                <a:cxn ang="0">
                  <a:pos x="2" y="6"/>
                </a:cxn>
                <a:cxn ang="0">
                  <a:pos x="0" y="10"/>
                </a:cxn>
                <a:cxn ang="0">
                  <a:pos x="0" y="10"/>
                </a:cxn>
                <a:cxn ang="0">
                  <a:pos x="2" y="14"/>
                </a:cxn>
                <a:cxn ang="0">
                  <a:pos x="4" y="18"/>
                </a:cxn>
                <a:cxn ang="0">
                  <a:pos x="8" y="20"/>
                </a:cxn>
                <a:cxn ang="0">
                  <a:pos x="12" y="22"/>
                </a:cxn>
                <a:cxn ang="0">
                  <a:pos x="12" y="22"/>
                </a:cxn>
                <a:cxn ang="0">
                  <a:pos x="16" y="20"/>
                </a:cxn>
                <a:cxn ang="0">
                  <a:pos x="20" y="18"/>
                </a:cxn>
                <a:cxn ang="0">
                  <a:pos x="22" y="14"/>
                </a:cxn>
                <a:cxn ang="0">
                  <a:pos x="24" y="10"/>
                </a:cxn>
                <a:cxn ang="0">
                  <a:pos x="24" y="10"/>
                </a:cxn>
                <a:cxn ang="0">
                  <a:pos x="22" y="6"/>
                </a:cxn>
                <a:cxn ang="0">
                  <a:pos x="20" y="2"/>
                </a:cxn>
                <a:cxn ang="0">
                  <a:pos x="16" y="0"/>
                </a:cxn>
                <a:cxn ang="0">
                  <a:pos x="12" y="0"/>
                </a:cxn>
              </a:cxnLst>
              <a:rect l="0" t="0" r="r" b="b"/>
              <a:pathLst>
                <a:path w="24" h="22">
                  <a:moveTo>
                    <a:pt x="12" y="0"/>
                  </a:moveTo>
                  <a:lnTo>
                    <a:pt x="12" y="0"/>
                  </a:lnTo>
                  <a:lnTo>
                    <a:pt x="8" y="0"/>
                  </a:lnTo>
                  <a:lnTo>
                    <a:pt x="4" y="2"/>
                  </a:lnTo>
                  <a:lnTo>
                    <a:pt x="2" y="6"/>
                  </a:lnTo>
                  <a:lnTo>
                    <a:pt x="0" y="10"/>
                  </a:lnTo>
                  <a:lnTo>
                    <a:pt x="0" y="10"/>
                  </a:lnTo>
                  <a:lnTo>
                    <a:pt x="2" y="14"/>
                  </a:lnTo>
                  <a:lnTo>
                    <a:pt x="4" y="18"/>
                  </a:lnTo>
                  <a:lnTo>
                    <a:pt x="8" y="20"/>
                  </a:lnTo>
                  <a:lnTo>
                    <a:pt x="12" y="22"/>
                  </a:lnTo>
                  <a:lnTo>
                    <a:pt x="12" y="22"/>
                  </a:lnTo>
                  <a:lnTo>
                    <a:pt x="16" y="20"/>
                  </a:lnTo>
                  <a:lnTo>
                    <a:pt x="20" y="18"/>
                  </a:lnTo>
                  <a:lnTo>
                    <a:pt x="22" y="14"/>
                  </a:lnTo>
                  <a:lnTo>
                    <a:pt x="24" y="10"/>
                  </a:lnTo>
                  <a:lnTo>
                    <a:pt x="24" y="10"/>
                  </a:lnTo>
                  <a:lnTo>
                    <a:pt x="22" y="6"/>
                  </a:lnTo>
                  <a:lnTo>
                    <a:pt x="20" y="2"/>
                  </a:lnTo>
                  <a:lnTo>
                    <a:pt x="16" y="0"/>
                  </a:lnTo>
                  <a:lnTo>
                    <a:pt x="12"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9" name="Freeform 43"/>
            <p:cNvSpPr/>
            <p:nvPr/>
          </p:nvSpPr>
          <p:spPr bwMode="auto">
            <a:xfrm>
              <a:off x="1325563" y="301625"/>
              <a:ext cx="34925" cy="34925"/>
            </a:xfrm>
            <a:custGeom>
              <a:avLst/>
              <a:gdLst/>
              <a:ahLst/>
              <a:cxnLst>
                <a:cxn ang="0">
                  <a:pos x="10" y="0"/>
                </a:cxn>
                <a:cxn ang="0">
                  <a:pos x="10" y="0"/>
                </a:cxn>
                <a:cxn ang="0">
                  <a:pos x="6" y="2"/>
                </a:cxn>
                <a:cxn ang="0">
                  <a:pos x="2" y="4"/>
                </a:cxn>
                <a:cxn ang="0">
                  <a:pos x="0" y="8"/>
                </a:cxn>
                <a:cxn ang="0">
                  <a:pos x="0" y="12"/>
                </a:cxn>
                <a:cxn ang="0">
                  <a:pos x="0" y="12"/>
                </a:cxn>
                <a:cxn ang="0">
                  <a:pos x="0" y="16"/>
                </a:cxn>
                <a:cxn ang="0">
                  <a:pos x="2" y="20"/>
                </a:cxn>
                <a:cxn ang="0">
                  <a:pos x="6" y="22"/>
                </a:cxn>
                <a:cxn ang="0">
                  <a:pos x="10" y="22"/>
                </a:cxn>
                <a:cxn ang="0">
                  <a:pos x="10" y="22"/>
                </a:cxn>
                <a:cxn ang="0">
                  <a:pos x="14" y="22"/>
                </a:cxn>
                <a:cxn ang="0">
                  <a:pos x="18" y="20"/>
                </a:cxn>
                <a:cxn ang="0">
                  <a:pos x="20" y="16"/>
                </a:cxn>
                <a:cxn ang="0">
                  <a:pos x="22" y="12"/>
                </a:cxn>
                <a:cxn ang="0">
                  <a:pos x="22" y="12"/>
                </a:cxn>
                <a:cxn ang="0">
                  <a:pos x="20" y="8"/>
                </a:cxn>
                <a:cxn ang="0">
                  <a:pos x="18" y="4"/>
                </a:cxn>
                <a:cxn ang="0">
                  <a:pos x="14" y="2"/>
                </a:cxn>
                <a:cxn ang="0">
                  <a:pos x="10" y="0"/>
                </a:cxn>
              </a:cxnLst>
              <a:rect l="0" t="0" r="r" b="b"/>
              <a:pathLst>
                <a:path w="22" h="22">
                  <a:moveTo>
                    <a:pt x="10" y="0"/>
                  </a:moveTo>
                  <a:lnTo>
                    <a:pt x="10" y="0"/>
                  </a:lnTo>
                  <a:lnTo>
                    <a:pt x="6" y="2"/>
                  </a:lnTo>
                  <a:lnTo>
                    <a:pt x="2" y="4"/>
                  </a:lnTo>
                  <a:lnTo>
                    <a:pt x="0" y="8"/>
                  </a:lnTo>
                  <a:lnTo>
                    <a:pt x="0" y="12"/>
                  </a:lnTo>
                  <a:lnTo>
                    <a:pt x="0" y="12"/>
                  </a:lnTo>
                  <a:lnTo>
                    <a:pt x="0" y="16"/>
                  </a:lnTo>
                  <a:lnTo>
                    <a:pt x="2" y="20"/>
                  </a:lnTo>
                  <a:lnTo>
                    <a:pt x="6" y="22"/>
                  </a:lnTo>
                  <a:lnTo>
                    <a:pt x="10" y="22"/>
                  </a:lnTo>
                  <a:lnTo>
                    <a:pt x="10" y="22"/>
                  </a:lnTo>
                  <a:lnTo>
                    <a:pt x="14" y="22"/>
                  </a:lnTo>
                  <a:lnTo>
                    <a:pt x="18" y="20"/>
                  </a:lnTo>
                  <a:lnTo>
                    <a:pt x="20" y="16"/>
                  </a:lnTo>
                  <a:lnTo>
                    <a:pt x="22" y="12"/>
                  </a:lnTo>
                  <a:lnTo>
                    <a:pt x="22" y="12"/>
                  </a:lnTo>
                  <a:lnTo>
                    <a:pt x="20" y="8"/>
                  </a:lnTo>
                  <a:lnTo>
                    <a:pt x="18" y="4"/>
                  </a:lnTo>
                  <a:lnTo>
                    <a:pt x="14" y="2"/>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0" name="Freeform 44"/>
            <p:cNvSpPr/>
            <p:nvPr/>
          </p:nvSpPr>
          <p:spPr bwMode="auto">
            <a:xfrm>
              <a:off x="1325563" y="301625"/>
              <a:ext cx="34925" cy="34925"/>
            </a:xfrm>
            <a:custGeom>
              <a:avLst/>
              <a:gdLst/>
              <a:ahLst/>
              <a:cxnLst>
                <a:cxn ang="0">
                  <a:pos x="10" y="0"/>
                </a:cxn>
                <a:cxn ang="0">
                  <a:pos x="10" y="0"/>
                </a:cxn>
                <a:cxn ang="0">
                  <a:pos x="6" y="2"/>
                </a:cxn>
                <a:cxn ang="0">
                  <a:pos x="2" y="4"/>
                </a:cxn>
                <a:cxn ang="0">
                  <a:pos x="0" y="8"/>
                </a:cxn>
                <a:cxn ang="0">
                  <a:pos x="0" y="12"/>
                </a:cxn>
                <a:cxn ang="0">
                  <a:pos x="0" y="12"/>
                </a:cxn>
                <a:cxn ang="0">
                  <a:pos x="0" y="16"/>
                </a:cxn>
                <a:cxn ang="0">
                  <a:pos x="2" y="20"/>
                </a:cxn>
                <a:cxn ang="0">
                  <a:pos x="6" y="22"/>
                </a:cxn>
                <a:cxn ang="0">
                  <a:pos x="10" y="22"/>
                </a:cxn>
                <a:cxn ang="0">
                  <a:pos x="10" y="22"/>
                </a:cxn>
                <a:cxn ang="0">
                  <a:pos x="14" y="22"/>
                </a:cxn>
                <a:cxn ang="0">
                  <a:pos x="18" y="20"/>
                </a:cxn>
                <a:cxn ang="0">
                  <a:pos x="20" y="16"/>
                </a:cxn>
                <a:cxn ang="0">
                  <a:pos x="22" y="12"/>
                </a:cxn>
                <a:cxn ang="0">
                  <a:pos x="22" y="12"/>
                </a:cxn>
                <a:cxn ang="0">
                  <a:pos x="20" y="8"/>
                </a:cxn>
                <a:cxn ang="0">
                  <a:pos x="18" y="4"/>
                </a:cxn>
                <a:cxn ang="0">
                  <a:pos x="14" y="2"/>
                </a:cxn>
                <a:cxn ang="0">
                  <a:pos x="10" y="0"/>
                </a:cxn>
              </a:cxnLst>
              <a:rect l="0" t="0" r="r" b="b"/>
              <a:pathLst>
                <a:path w="22" h="22">
                  <a:moveTo>
                    <a:pt x="10" y="0"/>
                  </a:moveTo>
                  <a:lnTo>
                    <a:pt x="10" y="0"/>
                  </a:lnTo>
                  <a:lnTo>
                    <a:pt x="6" y="2"/>
                  </a:lnTo>
                  <a:lnTo>
                    <a:pt x="2" y="4"/>
                  </a:lnTo>
                  <a:lnTo>
                    <a:pt x="0" y="8"/>
                  </a:lnTo>
                  <a:lnTo>
                    <a:pt x="0" y="12"/>
                  </a:lnTo>
                  <a:lnTo>
                    <a:pt x="0" y="12"/>
                  </a:lnTo>
                  <a:lnTo>
                    <a:pt x="0" y="16"/>
                  </a:lnTo>
                  <a:lnTo>
                    <a:pt x="2" y="20"/>
                  </a:lnTo>
                  <a:lnTo>
                    <a:pt x="6" y="22"/>
                  </a:lnTo>
                  <a:lnTo>
                    <a:pt x="10" y="22"/>
                  </a:lnTo>
                  <a:lnTo>
                    <a:pt x="10" y="22"/>
                  </a:lnTo>
                  <a:lnTo>
                    <a:pt x="14" y="22"/>
                  </a:lnTo>
                  <a:lnTo>
                    <a:pt x="18" y="20"/>
                  </a:lnTo>
                  <a:lnTo>
                    <a:pt x="20" y="16"/>
                  </a:lnTo>
                  <a:lnTo>
                    <a:pt x="22" y="12"/>
                  </a:lnTo>
                  <a:lnTo>
                    <a:pt x="22" y="12"/>
                  </a:lnTo>
                  <a:lnTo>
                    <a:pt x="20" y="8"/>
                  </a:lnTo>
                  <a:lnTo>
                    <a:pt x="18" y="4"/>
                  </a:lnTo>
                  <a:lnTo>
                    <a:pt x="14" y="2"/>
                  </a:lnTo>
                  <a:lnTo>
                    <a:pt x="10"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1" name="Freeform 45"/>
            <p:cNvSpPr/>
            <p:nvPr/>
          </p:nvSpPr>
          <p:spPr bwMode="auto">
            <a:xfrm>
              <a:off x="1906588" y="336550"/>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2" name="Freeform 46"/>
            <p:cNvSpPr/>
            <p:nvPr/>
          </p:nvSpPr>
          <p:spPr bwMode="auto">
            <a:xfrm>
              <a:off x="1906588" y="336550"/>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3" name="Freeform 47"/>
            <p:cNvSpPr/>
            <p:nvPr/>
          </p:nvSpPr>
          <p:spPr bwMode="auto">
            <a:xfrm>
              <a:off x="1433513" y="558800"/>
              <a:ext cx="25400" cy="22225"/>
            </a:xfrm>
            <a:custGeom>
              <a:avLst/>
              <a:gdLst/>
              <a:ahLst/>
              <a:cxnLst>
                <a:cxn ang="0">
                  <a:pos x="8" y="0"/>
                </a:cxn>
                <a:cxn ang="0">
                  <a:pos x="8" y="0"/>
                </a:cxn>
                <a:cxn ang="0">
                  <a:pos x="4" y="2"/>
                </a:cxn>
                <a:cxn ang="0">
                  <a:pos x="0" y="6"/>
                </a:cxn>
                <a:cxn ang="0">
                  <a:pos x="0" y="6"/>
                </a:cxn>
                <a:cxn ang="0">
                  <a:pos x="4" y="12"/>
                </a:cxn>
                <a:cxn ang="0">
                  <a:pos x="8" y="14"/>
                </a:cxn>
                <a:cxn ang="0">
                  <a:pos x="8" y="14"/>
                </a:cxn>
                <a:cxn ang="0">
                  <a:pos x="12" y="12"/>
                </a:cxn>
                <a:cxn ang="0">
                  <a:pos x="16" y="6"/>
                </a:cxn>
                <a:cxn ang="0">
                  <a:pos x="16" y="6"/>
                </a:cxn>
                <a:cxn ang="0">
                  <a:pos x="12" y="2"/>
                </a:cxn>
                <a:cxn ang="0">
                  <a:pos x="8" y="0"/>
                </a:cxn>
              </a:cxnLst>
              <a:rect l="0" t="0" r="r" b="b"/>
              <a:pathLst>
                <a:path w="16" h="14">
                  <a:moveTo>
                    <a:pt x="8" y="0"/>
                  </a:moveTo>
                  <a:lnTo>
                    <a:pt x="8" y="0"/>
                  </a:lnTo>
                  <a:lnTo>
                    <a:pt x="4" y="2"/>
                  </a:lnTo>
                  <a:lnTo>
                    <a:pt x="0" y="6"/>
                  </a:lnTo>
                  <a:lnTo>
                    <a:pt x="0" y="6"/>
                  </a:lnTo>
                  <a:lnTo>
                    <a:pt x="4" y="12"/>
                  </a:lnTo>
                  <a:lnTo>
                    <a:pt x="8" y="14"/>
                  </a:lnTo>
                  <a:lnTo>
                    <a:pt x="8" y="14"/>
                  </a:lnTo>
                  <a:lnTo>
                    <a:pt x="12" y="12"/>
                  </a:lnTo>
                  <a:lnTo>
                    <a:pt x="16" y="6"/>
                  </a:lnTo>
                  <a:lnTo>
                    <a:pt x="16"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4" name="Freeform 48"/>
            <p:cNvSpPr/>
            <p:nvPr/>
          </p:nvSpPr>
          <p:spPr bwMode="auto">
            <a:xfrm>
              <a:off x="1433513" y="558800"/>
              <a:ext cx="25400" cy="22225"/>
            </a:xfrm>
            <a:custGeom>
              <a:avLst/>
              <a:gdLst/>
              <a:ahLst/>
              <a:cxnLst>
                <a:cxn ang="0">
                  <a:pos x="8" y="0"/>
                </a:cxn>
                <a:cxn ang="0">
                  <a:pos x="8" y="0"/>
                </a:cxn>
                <a:cxn ang="0">
                  <a:pos x="4" y="2"/>
                </a:cxn>
                <a:cxn ang="0">
                  <a:pos x="0" y="6"/>
                </a:cxn>
                <a:cxn ang="0">
                  <a:pos x="0" y="6"/>
                </a:cxn>
                <a:cxn ang="0">
                  <a:pos x="4" y="12"/>
                </a:cxn>
                <a:cxn ang="0">
                  <a:pos x="8" y="14"/>
                </a:cxn>
                <a:cxn ang="0">
                  <a:pos x="8" y="14"/>
                </a:cxn>
                <a:cxn ang="0">
                  <a:pos x="12" y="12"/>
                </a:cxn>
                <a:cxn ang="0">
                  <a:pos x="16" y="6"/>
                </a:cxn>
                <a:cxn ang="0">
                  <a:pos x="16" y="6"/>
                </a:cxn>
                <a:cxn ang="0">
                  <a:pos x="12" y="2"/>
                </a:cxn>
                <a:cxn ang="0">
                  <a:pos x="8" y="0"/>
                </a:cxn>
              </a:cxnLst>
              <a:rect l="0" t="0" r="r" b="b"/>
              <a:pathLst>
                <a:path w="16" h="14">
                  <a:moveTo>
                    <a:pt x="8" y="0"/>
                  </a:moveTo>
                  <a:lnTo>
                    <a:pt x="8" y="0"/>
                  </a:lnTo>
                  <a:lnTo>
                    <a:pt x="4" y="2"/>
                  </a:lnTo>
                  <a:lnTo>
                    <a:pt x="0" y="6"/>
                  </a:lnTo>
                  <a:lnTo>
                    <a:pt x="0" y="6"/>
                  </a:lnTo>
                  <a:lnTo>
                    <a:pt x="4" y="12"/>
                  </a:lnTo>
                  <a:lnTo>
                    <a:pt x="8" y="14"/>
                  </a:lnTo>
                  <a:lnTo>
                    <a:pt x="8" y="14"/>
                  </a:lnTo>
                  <a:lnTo>
                    <a:pt x="12" y="12"/>
                  </a:lnTo>
                  <a:lnTo>
                    <a:pt x="16" y="6"/>
                  </a:lnTo>
                  <a:lnTo>
                    <a:pt x="16"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5" name="Freeform 49"/>
            <p:cNvSpPr/>
            <p:nvPr/>
          </p:nvSpPr>
          <p:spPr bwMode="auto">
            <a:xfrm>
              <a:off x="1338263" y="939800"/>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6" name="Freeform 50"/>
            <p:cNvSpPr/>
            <p:nvPr/>
          </p:nvSpPr>
          <p:spPr bwMode="auto">
            <a:xfrm>
              <a:off x="1338263" y="939800"/>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7" name="Freeform 51"/>
            <p:cNvSpPr/>
            <p:nvPr/>
          </p:nvSpPr>
          <p:spPr bwMode="auto">
            <a:xfrm>
              <a:off x="2224088" y="412750"/>
              <a:ext cx="47625" cy="47625"/>
            </a:xfrm>
            <a:custGeom>
              <a:avLst/>
              <a:gdLst/>
              <a:ahLst/>
              <a:cxnLst>
                <a:cxn ang="0">
                  <a:pos x="14" y="0"/>
                </a:cxn>
                <a:cxn ang="0">
                  <a:pos x="14" y="0"/>
                </a:cxn>
                <a:cxn ang="0">
                  <a:pos x="8" y="2"/>
                </a:cxn>
                <a:cxn ang="0">
                  <a:pos x="4" y="4"/>
                </a:cxn>
                <a:cxn ang="0">
                  <a:pos x="2" y="8"/>
                </a:cxn>
                <a:cxn ang="0">
                  <a:pos x="0" y="14"/>
                </a:cxn>
                <a:cxn ang="0">
                  <a:pos x="0" y="14"/>
                </a:cxn>
                <a:cxn ang="0">
                  <a:pos x="2" y="20"/>
                </a:cxn>
                <a:cxn ang="0">
                  <a:pos x="4" y="24"/>
                </a:cxn>
                <a:cxn ang="0">
                  <a:pos x="8" y="28"/>
                </a:cxn>
                <a:cxn ang="0">
                  <a:pos x="14" y="30"/>
                </a:cxn>
                <a:cxn ang="0">
                  <a:pos x="14" y="30"/>
                </a:cxn>
                <a:cxn ang="0">
                  <a:pos x="20" y="28"/>
                </a:cxn>
                <a:cxn ang="0">
                  <a:pos x="24" y="24"/>
                </a:cxn>
                <a:cxn ang="0">
                  <a:pos x="28" y="20"/>
                </a:cxn>
                <a:cxn ang="0">
                  <a:pos x="30" y="14"/>
                </a:cxn>
                <a:cxn ang="0">
                  <a:pos x="30" y="14"/>
                </a:cxn>
                <a:cxn ang="0">
                  <a:pos x="28" y="8"/>
                </a:cxn>
                <a:cxn ang="0">
                  <a:pos x="24" y="4"/>
                </a:cxn>
                <a:cxn ang="0">
                  <a:pos x="20" y="2"/>
                </a:cxn>
                <a:cxn ang="0">
                  <a:pos x="14" y="0"/>
                </a:cxn>
              </a:cxnLst>
              <a:rect l="0" t="0" r="r" b="b"/>
              <a:pathLst>
                <a:path w="30" h="30">
                  <a:moveTo>
                    <a:pt x="14" y="0"/>
                  </a:moveTo>
                  <a:lnTo>
                    <a:pt x="14" y="0"/>
                  </a:lnTo>
                  <a:lnTo>
                    <a:pt x="8" y="2"/>
                  </a:lnTo>
                  <a:lnTo>
                    <a:pt x="4" y="4"/>
                  </a:lnTo>
                  <a:lnTo>
                    <a:pt x="2" y="8"/>
                  </a:lnTo>
                  <a:lnTo>
                    <a:pt x="0" y="14"/>
                  </a:lnTo>
                  <a:lnTo>
                    <a:pt x="0" y="14"/>
                  </a:lnTo>
                  <a:lnTo>
                    <a:pt x="2" y="20"/>
                  </a:lnTo>
                  <a:lnTo>
                    <a:pt x="4" y="24"/>
                  </a:lnTo>
                  <a:lnTo>
                    <a:pt x="8" y="28"/>
                  </a:lnTo>
                  <a:lnTo>
                    <a:pt x="14" y="30"/>
                  </a:lnTo>
                  <a:lnTo>
                    <a:pt x="14" y="30"/>
                  </a:lnTo>
                  <a:lnTo>
                    <a:pt x="20" y="28"/>
                  </a:lnTo>
                  <a:lnTo>
                    <a:pt x="24" y="24"/>
                  </a:lnTo>
                  <a:lnTo>
                    <a:pt x="28" y="20"/>
                  </a:lnTo>
                  <a:lnTo>
                    <a:pt x="30" y="14"/>
                  </a:lnTo>
                  <a:lnTo>
                    <a:pt x="30" y="14"/>
                  </a:lnTo>
                  <a:lnTo>
                    <a:pt x="28" y="8"/>
                  </a:lnTo>
                  <a:lnTo>
                    <a:pt x="24" y="4"/>
                  </a:lnTo>
                  <a:lnTo>
                    <a:pt x="20" y="2"/>
                  </a:lnTo>
                  <a:lnTo>
                    <a:pt x="14"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8" name="Freeform 52"/>
            <p:cNvSpPr/>
            <p:nvPr/>
          </p:nvSpPr>
          <p:spPr bwMode="auto">
            <a:xfrm>
              <a:off x="2224088" y="412750"/>
              <a:ext cx="47625" cy="47625"/>
            </a:xfrm>
            <a:custGeom>
              <a:avLst/>
              <a:gdLst/>
              <a:ahLst/>
              <a:cxnLst>
                <a:cxn ang="0">
                  <a:pos x="14" y="0"/>
                </a:cxn>
                <a:cxn ang="0">
                  <a:pos x="14" y="0"/>
                </a:cxn>
                <a:cxn ang="0">
                  <a:pos x="8" y="2"/>
                </a:cxn>
                <a:cxn ang="0">
                  <a:pos x="4" y="4"/>
                </a:cxn>
                <a:cxn ang="0">
                  <a:pos x="2" y="8"/>
                </a:cxn>
                <a:cxn ang="0">
                  <a:pos x="0" y="14"/>
                </a:cxn>
                <a:cxn ang="0">
                  <a:pos x="0" y="14"/>
                </a:cxn>
                <a:cxn ang="0">
                  <a:pos x="2" y="20"/>
                </a:cxn>
                <a:cxn ang="0">
                  <a:pos x="4" y="24"/>
                </a:cxn>
                <a:cxn ang="0">
                  <a:pos x="8" y="28"/>
                </a:cxn>
                <a:cxn ang="0">
                  <a:pos x="14" y="30"/>
                </a:cxn>
                <a:cxn ang="0">
                  <a:pos x="14" y="30"/>
                </a:cxn>
                <a:cxn ang="0">
                  <a:pos x="20" y="28"/>
                </a:cxn>
                <a:cxn ang="0">
                  <a:pos x="24" y="24"/>
                </a:cxn>
                <a:cxn ang="0">
                  <a:pos x="28" y="20"/>
                </a:cxn>
                <a:cxn ang="0">
                  <a:pos x="30" y="14"/>
                </a:cxn>
                <a:cxn ang="0">
                  <a:pos x="30" y="14"/>
                </a:cxn>
                <a:cxn ang="0">
                  <a:pos x="28" y="8"/>
                </a:cxn>
                <a:cxn ang="0">
                  <a:pos x="24" y="4"/>
                </a:cxn>
                <a:cxn ang="0">
                  <a:pos x="20" y="2"/>
                </a:cxn>
                <a:cxn ang="0">
                  <a:pos x="14" y="0"/>
                </a:cxn>
              </a:cxnLst>
              <a:rect l="0" t="0" r="r" b="b"/>
              <a:pathLst>
                <a:path w="30" h="30">
                  <a:moveTo>
                    <a:pt x="14" y="0"/>
                  </a:moveTo>
                  <a:lnTo>
                    <a:pt x="14" y="0"/>
                  </a:lnTo>
                  <a:lnTo>
                    <a:pt x="8" y="2"/>
                  </a:lnTo>
                  <a:lnTo>
                    <a:pt x="4" y="4"/>
                  </a:lnTo>
                  <a:lnTo>
                    <a:pt x="2" y="8"/>
                  </a:lnTo>
                  <a:lnTo>
                    <a:pt x="0" y="14"/>
                  </a:lnTo>
                  <a:lnTo>
                    <a:pt x="0" y="14"/>
                  </a:lnTo>
                  <a:lnTo>
                    <a:pt x="2" y="20"/>
                  </a:lnTo>
                  <a:lnTo>
                    <a:pt x="4" y="24"/>
                  </a:lnTo>
                  <a:lnTo>
                    <a:pt x="8" y="28"/>
                  </a:lnTo>
                  <a:lnTo>
                    <a:pt x="14" y="30"/>
                  </a:lnTo>
                  <a:lnTo>
                    <a:pt x="14" y="30"/>
                  </a:lnTo>
                  <a:lnTo>
                    <a:pt x="20" y="28"/>
                  </a:lnTo>
                  <a:lnTo>
                    <a:pt x="24" y="24"/>
                  </a:lnTo>
                  <a:lnTo>
                    <a:pt x="28" y="20"/>
                  </a:lnTo>
                  <a:lnTo>
                    <a:pt x="30" y="14"/>
                  </a:lnTo>
                  <a:lnTo>
                    <a:pt x="30" y="14"/>
                  </a:lnTo>
                  <a:lnTo>
                    <a:pt x="28" y="8"/>
                  </a:lnTo>
                  <a:lnTo>
                    <a:pt x="24" y="4"/>
                  </a:lnTo>
                  <a:lnTo>
                    <a:pt x="20" y="2"/>
                  </a:lnTo>
                  <a:lnTo>
                    <a:pt x="14"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9" name="Freeform 53"/>
            <p:cNvSpPr/>
            <p:nvPr/>
          </p:nvSpPr>
          <p:spPr bwMode="auto">
            <a:xfrm>
              <a:off x="2598738" y="476250"/>
              <a:ext cx="28575" cy="28575"/>
            </a:xfrm>
            <a:custGeom>
              <a:avLst/>
              <a:gdLst/>
              <a:ahLst/>
              <a:cxnLst>
                <a:cxn ang="0">
                  <a:pos x="8" y="0"/>
                </a:cxn>
                <a:cxn ang="0">
                  <a:pos x="8" y="0"/>
                </a:cxn>
                <a:cxn ang="0">
                  <a:pos x="4" y="0"/>
                </a:cxn>
                <a:cxn ang="0">
                  <a:pos x="2" y="2"/>
                </a:cxn>
                <a:cxn ang="0">
                  <a:pos x="0" y="4"/>
                </a:cxn>
                <a:cxn ang="0">
                  <a:pos x="0" y="8"/>
                </a:cxn>
                <a:cxn ang="0">
                  <a:pos x="0" y="8"/>
                </a:cxn>
                <a:cxn ang="0">
                  <a:pos x="0" y="12"/>
                </a:cxn>
                <a:cxn ang="0">
                  <a:pos x="2" y="14"/>
                </a:cxn>
                <a:cxn ang="0">
                  <a:pos x="4" y="16"/>
                </a:cxn>
                <a:cxn ang="0">
                  <a:pos x="8" y="18"/>
                </a:cxn>
                <a:cxn ang="0">
                  <a:pos x="8" y="18"/>
                </a:cxn>
                <a:cxn ang="0">
                  <a:pos x="12" y="16"/>
                </a:cxn>
                <a:cxn ang="0">
                  <a:pos x="14" y="14"/>
                </a:cxn>
                <a:cxn ang="0">
                  <a:pos x="16" y="12"/>
                </a:cxn>
                <a:cxn ang="0">
                  <a:pos x="18" y="8"/>
                </a:cxn>
                <a:cxn ang="0">
                  <a:pos x="18" y="8"/>
                </a:cxn>
                <a:cxn ang="0">
                  <a:pos x="16" y="4"/>
                </a:cxn>
                <a:cxn ang="0">
                  <a:pos x="14" y="2"/>
                </a:cxn>
                <a:cxn ang="0">
                  <a:pos x="12" y="0"/>
                </a:cxn>
                <a:cxn ang="0">
                  <a:pos x="8" y="0"/>
                </a:cxn>
              </a:cxnLst>
              <a:rect l="0" t="0" r="r" b="b"/>
              <a:pathLst>
                <a:path w="18" h="18">
                  <a:moveTo>
                    <a:pt x="8" y="0"/>
                  </a:moveTo>
                  <a:lnTo>
                    <a:pt x="8" y="0"/>
                  </a:lnTo>
                  <a:lnTo>
                    <a:pt x="4" y="0"/>
                  </a:lnTo>
                  <a:lnTo>
                    <a:pt x="2" y="2"/>
                  </a:lnTo>
                  <a:lnTo>
                    <a:pt x="0" y="4"/>
                  </a:lnTo>
                  <a:lnTo>
                    <a:pt x="0" y="8"/>
                  </a:lnTo>
                  <a:lnTo>
                    <a:pt x="0" y="8"/>
                  </a:lnTo>
                  <a:lnTo>
                    <a:pt x="0" y="12"/>
                  </a:lnTo>
                  <a:lnTo>
                    <a:pt x="2" y="14"/>
                  </a:lnTo>
                  <a:lnTo>
                    <a:pt x="4" y="16"/>
                  </a:lnTo>
                  <a:lnTo>
                    <a:pt x="8" y="18"/>
                  </a:lnTo>
                  <a:lnTo>
                    <a:pt x="8" y="18"/>
                  </a:lnTo>
                  <a:lnTo>
                    <a:pt x="12" y="16"/>
                  </a:lnTo>
                  <a:lnTo>
                    <a:pt x="14" y="14"/>
                  </a:lnTo>
                  <a:lnTo>
                    <a:pt x="16" y="12"/>
                  </a:lnTo>
                  <a:lnTo>
                    <a:pt x="18" y="8"/>
                  </a:lnTo>
                  <a:lnTo>
                    <a:pt x="18" y="8"/>
                  </a:lnTo>
                  <a:lnTo>
                    <a:pt x="16" y="4"/>
                  </a:lnTo>
                  <a:lnTo>
                    <a:pt x="14" y="2"/>
                  </a:lnTo>
                  <a:lnTo>
                    <a:pt x="12" y="0"/>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0" name="Freeform 54"/>
            <p:cNvSpPr/>
            <p:nvPr/>
          </p:nvSpPr>
          <p:spPr bwMode="auto">
            <a:xfrm>
              <a:off x="2598738" y="476250"/>
              <a:ext cx="28575" cy="28575"/>
            </a:xfrm>
            <a:custGeom>
              <a:avLst/>
              <a:gdLst/>
              <a:ahLst/>
              <a:cxnLst>
                <a:cxn ang="0">
                  <a:pos x="8" y="0"/>
                </a:cxn>
                <a:cxn ang="0">
                  <a:pos x="8" y="0"/>
                </a:cxn>
                <a:cxn ang="0">
                  <a:pos x="4" y="0"/>
                </a:cxn>
                <a:cxn ang="0">
                  <a:pos x="2" y="2"/>
                </a:cxn>
                <a:cxn ang="0">
                  <a:pos x="0" y="4"/>
                </a:cxn>
                <a:cxn ang="0">
                  <a:pos x="0" y="8"/>
                </a:cxn>
                <a:cxn ang="0">
                  <a:pos x="0" y="8"/>
                </a:cxn>
                <a:cxn ang="0">
                  <a:pos x="0" y="12"/>
                </a:cxn>
                <a:cxn ang="0">
                  <a:pos x="2" y="14"/>
                </a:cxn>
                <a:cxn ang="0">
                  <a:pos x="4" y="16"/>
                </a:cxn>
                <a:cxn ang="0">
                  <a:pos x="8" y="18"/>
                </a:cxn>
                <a:cxn ang="0">
                  <a:pos x="8" y="18"/>
                </a:cxn>
                <a:cxn ang="0">
                  <a:pos x="12" y="16"/>
                </a:cxn>
                <a:cxn ang="0">
                  <a:pos x="14" y="14"/>
                </a:cxn>
                <a:cxn ang="0">
                  <a:pos x="16" y="12"/>
                </a:cxn>
                <a:cxn ang="0">
                  <a:pos x="18" y="8"/>
                </a:cxn>
                <a:cxn ang="0">
                  <a:pos x="18" y="8"/>
                </a:cxn>
                <a:cxn ang="0">
                  <a:pos x="16" y="4"/>
                </a:cxn>
                <a:cxn ang="0">
                  <a:pos x="14" y="2"/>
                </a:cxn>
                <a:cxn ang="0">
                  <a:pos x="12" y="0"/>
                </a:cxn>
                <a:cxn ang="0">
                  <a:pos x="8" y="0"/>
                </a:cxn>
              </a:cxnLst>
              <a:rect l="0" t="0" r="r" b="b"/>
              <a:pathLst>
                <a:path w="18" h="18">
                  <a:moveTo>
                    <a:pt x="8" y="0"/>
                  </a:moveTo>
                  <a:lnTo>
                    <a:pt x="8" y="0"/>
                  </a:lnTo>
                  <a:lnTo>
                    <a:pt x="4" y="0"/>
                  </a:lnTo>
                  <a:lnTo>
                    <a:pt x="2" y="2"/>
                  </a:lnTo>
                  <a:lnTo>
                    <a:pt x="0" y="4"/>
                  </a:lnTo>
                  <a:lnTo>
                    <a:pt x="0" y="8"/>
                  </a:lnTo>
                  <a:lnTo>
                    <a:pt x="0" y="8"/>
                  </a:lnTo>
                  <a:lnTo>
                    <a:pt x="0" y="12"/>
                  </a:lnTo>
                  <a:lnTo>
                    <a:pt x="2" y="14"/>
                  </a:lnTo>
                  <a:lnTo>
                    <a:pt x="4" y="16"/>
                  </a:lnTo>
                  <a:lnTo>
                    <a:pt x="8" y="18"/>
                  </a:lnTo>
                  <a:lnTo>
                    <a:pt x="8" y="18"/>
                  </a:lnTo>
                  <a:lnTo>
                    <a:pt x="12" y="16"/>
                  </a:lnTo>
                  <a:lnTo>
                    <a:pt x="14" y="14"/>
                  </a:lnTo>
                  <a:lnTo>
                    <a:pt x="16" y="12"/>
                  </a:lnTo>
                  <a:lnTo>
                    <a:pt x="18" y="8"/>
                  </a:lnTo>
                  <a:lnTo>
                    <a:pt x="18" y="8"/>
                  </a:lnTo>
                  <a:lnTo>
                    <a:pt x="16" y="4"/>
                  </a:lnTo>
                  <a:lnTo>
                    <a:pt x="14" y="2"/>
                  </a:lnTo>
                  <a:lnTo>
                    <a:pt x="12" y="0"/>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1" name="Freeform 55"/>
            <p:cNvSpPr/>
            <p:nvPr/>
          </p:nvSpPr>
          <p:spPr bwMode="auto">
            <a:xfrm>
              <a:off x="3144838" y="257175"/>
              <a:ext cx="22225" cy="19050"/>
            </a:xfrm>
            <a:custGeom>
              <a:avLst/>
              <a:gdLst/>
              <a:ahLst/>
              <a:cxnLst>
                <a:cxn ang="0">
                  <a:pos x="6" y="0"/>
                </a:cxn>
                <a:cxn ang="0">
                  <a:pos x="6" y="0"/>
                </a:cxn>
                <a:cxn ang="0">
                  <a:pos x="2" y="2"/>
                </a:cxn>
                <a:cxn ang="0">
                  <a:pos x="0" y="6"/>
                </a:cxn>
                <a:cxn ang="0">
                  <a:pos x="0" y="6"/>
                </a:cxn>
                <a:cxn ang="0">
                  <a:pos x="2" y="10"/>
                </a:cxn>
                <a:cxn ang="0">
                  <a:pos x="6" y="12"/>
                </a:cxn>
                <a:cxn ang="0">
                  <a:pos x="6" y="12"/>
                </a:cxn>
                <a:cxn ang="0">
                  <a:pos x="12" y="10"/>
                </a:cxn>
                <a:cxn ang="0">
                  <a:pos x="14" y="6"/>
                </a:cxn>
                <a:cxn ang="0">
                  <a:pos x="14" y="6"/>
                </a:cxn>
                <a:cxn ang="0">
                  <a:pos x="12" y="2"/>
                </a:cxn>
                <a:cxn ang="0">
                  <a:pos x="6" y="0"/>
                </a:cxn>
              </a:cxnLst>
              <a:rect l="0" t="0" r="r" b="b"/>
              <a:pathLst>
                <a:path w="14" h="12">
                  <a:moveTo>
                    <a:pt x="6" y="0"/>
                  </a:moveTo>
                  <a:lnTo>
                    <a:pt x="6" y="0"/>
                  </a:lnTo>
                  <a:lnTo>
                    <a:pt x="2" y="2"/>
                  </a:lnTo>
                  <a:lnTo>
                    <a:pt x="0" y="6"/>
                  </a:lnTo>
                  <a:lnTo>
                    <a:pt x="0" y="6"/>
                  </a:lnTo>
                  <a:lnTo>
                    <a:pt x="2" y="10"/>
                  </a:lnTo>
                  <a:lnTo>
                    <a:pt x="6" y="12"/>
                  </a:lnTo>
                  <a:lnTo>
                    <a:pt x="6" y="12"/>
                  </a:lnTo>
                  <a:lnTo>
                    <a:pt x="12" y="10"/>
                  </a:lnTo>
                  <a:lnTo>
                    <a:pt x="14" y="6"/>
                  </a:lnTo>
                  <a:lnTo>
                    <a:pt x="14" y="6"/>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2" name="Freeform 56"/>
            <p:cNvSpPr/>
            <p:nvPr/>
          </p:nvSpPr>
          <p:spPr bwMode="auto">
            <a:xfrm>
              <a:off x="3144838" y="257175"/>
              <a:ext cx="22225" cy="19050"/>
            </a:xfrm>
            <a:custGeom>
              <a:avLst/>
              <a:gdLst/>
              <a:ahLst/>
              <a:cxnLst>
                <a:cxn ang="0">
                  <a:pos x="6" y="0"/>
                </a:cxn>
                <a:cxn ang="0">
                  <a:pos x="6" y="0"/>
                </a:cxn>
                <a:cxn ang="0">
                  <a:pos x="2" y="2"/>
                </a:cxn>
                <a:cxn ang="0">
                  <a:pos x="0" y="6"/>
                </a:cxn>
                <a:cxn ang="0">
                  <a:pos x="0" y="6"/>
                </a:cxn>
                <a:cxn ang="0">
                  <a:pos x="2" y="10"/>
                </a:cxn>
                <a:cxn ang="0">
                  <a:pos x="6" y="12"/>
                </a:cxn>
                <a:cxn ang="0">
                  <a:pos x="6" y="12"/>
                </a:cxn>
                <a:cxn ang="0">
                  <a:pos x="12" y="10"/>
                </a:cxn>
                <a:cxn ang="0">
                  <a:pos x="14" y="6"/>
                </a:cxn>
                <a:cxn ang="0">
                  <a:pos x="14" y="6"/>
                </a:cxn>
                <a:cxn ang="0">
                  <a:pos x="12" y="2"/>
                </a:cxn>
                <a:cxn ang="0">
                  <a:pos x="6" y="0"/>
                </a:cxn>
              </a:cxnLst>
              <a:rect l="0" t="0" r="r" b="b"/>
              <a:pathLst>
                <a:path w="14" h="12">
                  <a:moveTo>
                    <a:pt x="6" y="0"/>
                  </a:moveTo>
                  <a:lnTo>
                    <a:pt x="6" y="0"/>
                  </a:lnTo>
                  <a:lnTo>
                    <a:pt x="2" y="2"/>
                  </a:lnTo>
                  <a:lnTo>
                    <a:pt x="0" y="6"/>
                  </a:lnTo>
                  <a:lnTo>
                    <a:pt x="0" y="6"/>
                  </a:lnTo>
                  <a:lnTo>
                    <a:pt x="2" y="10"/>
                  </a:lnTo>
                  <a:lnTo>
                    <a:pt x="6" y="12"/>
                  </a:lnTo>
                  <a:lnTo>
                    <a:pt x="6" y="12"/>
                  </a:lnTo>
                  <a:lnTo>
                    <a:pt x="12" y="10"/>
                  </a:lnTo>
                  <a:lnTo>
                    <a:pt x="14" y="6"/>
                  </a:lnTo>
                  <a:lnTo>
                    <a:pt x="14" y="6"/>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3" name="Freeform 57"/>
            <p:cNvSpPr/>
            <p:nvPr/>
          </p:nvSpPr>
          <p:spPr bwMode="auto">
            <a:xfrm>
              <a:off x="4217988" y="288925"/>
              <a:ext cx="25400" cy="28575"/>
            </a:xfrm>
            <a:custGeom>
              <a:avLst/>
              <a:gdLst/>
              <a:ahLst/>
              <a:cxnLst>
                <a:cxn ang="0">
                  <a:pos x="8" y="0"/>
                </a:cxn>
                <a:cxn ang="0">
                  <a:pos x="8" y="0"/>
                </a:cxn>
                <a:cxn ang="0">
                  <a:pos x="6" y="0"/>
                </a:cxn>
                <a:cxn ang="0">
                  <a:pos x="2" y="2"/>
                </a:cxn>
                <a:cxn ang="0">
                  <a:pos x="0" y="6"/>
                </a:cxn>
                <a:cxn ang="0">
                  <a:pos x="0" y="8"/>
                </a:cxn>
                <a:cxn ang="0">
                  <a:pos x="0" y="8"/>
                </a:cxn>
                <a:cxn ang="0">
                  <a:pos x="0" y="12"/>
                </a:cxn>
                <a:cxn ang="0">
                  <a:pos x="2" y="14"/>
                </a:cxn>
                <a:cxn ang="0">
                  <a:pos x="6" y="16"/>
                </a:cxn>
                <a:cxn ang="0">
                  <a:pos x="8" y="18"/>
                </a:cxn>
                <a:cxn ang="0">
                  <a:pos x="8" y="18"/>
                </a:cxn>
                <a:cxn ang="0">
                  <a:pos x="12" y="16"/>
                </a:cxn>
                <a:cxn ang="0">
                  <a:pos x="14" y="14"/>
                </a:cxn>
                <a:cxn ang="0">
                  <a:pos x="16" y="12"/>
                </a:cxn>
                <a:cxn ang="0">
                  <a:pos x="16" y="8"/>
                </a:cxn>
                <a:cxn ang="0">
                  <a:pos x="16" y="8"/>
                </a:cxn>
                <a:cxn ang="0">
                  <a:pos x="16" y="6"/>
                </a:cxn>
                <a:cxn ang="0">
                  <a:pos x="14" y="2"/>
                </a:cxn>
                <a:cxn ang="0">
                  <a:pos x="12" y="0"/>
                </a:cxn>
                <a:cxn ang="0">
                  <a:pos x="8" y="0"/>
                </a:cxn>
              </a:cxnLst>
              <a:rect l="0" t="0" r="r" b="b"/>
              <a:pathLst>
                <a:path w="16" h="18">
                  <a:moveTo>
                    <a:pt x="8" y="0"/>
                  </a:moveTo>
                  <a:lnTo>
                    <a:pt x="8" y="0"/>
                  </a:lnTo>
                  <a:lnTo>
                    <a:pt x="6" y="0"/>
                  </a:lnTo>
                  <a:lnTo>
                    <a:pt x="2" y="2"/>
                  </a:lnTo>
                  <a:lnTo>
                    <a:pt x="0" y="6"/>
                  </a:lnTo>
                  <a:lnTo>
                    <a:pt x="0" y="8"/>
                  </a:lnTo>
                  <a:lnTo>
                    <a:pt x="0" y="8"/>
                  </a:lnTo>
                  <a:lnTo>
                    <a:pt x="0" y="12"/>
                  </a:lnTo>
                  <a:lnTo>
                    <a:pt x="2" y="14"/>
                  </a:lnTo>
                  <a:lnTo>
                    <a:pt x="6" y="16"/>
                  </a:lnTo>
                  <a:lnTo>
                    <a:pt x="8" y="18"/>
                  </a:lnTo>
                  <a:lnTo>
                    <a:pt x="8" y="18"/>
                  </a:lnTo>
                  <a:lnTo>
                    <a:pt x="12" y="16"/>
                  </a:lnTo>
                  <a:lnTo>
                    <a:pt x="14" y="14"/>
                  </a:lnTo>
                  <a:lnTo>
                    <a:pt x="16" y="12"/>
                  </a:lnTo>
                  <a:lnTo>
                    <a:pt x="16" y="8"/>
                  </a:lnTo>
                  <a:lnTo>
                    <a:pt x="16" y="8"/>
                  </a:lnTo>
                  <a:lnTo>
                    <a:pt x="16" y="6"/>
                  </a:lnTo>
                  <a:lnTo>
                    <a:pt x="14" y="2"/>
                  </a:lnTo>
                  <a:lnTo>
                    <a:pt x="12" y="0"/>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4" name="Freeform 58"/>
            <p:cNvSpPr/>
            <p:nvPr/>
          </p:nvSpPr>
          <p:spPr bwMode="auto">
            <a:xfrm>
              <a:off x="4217988" y="288925"/>
              <a:ext cx="25400" cy="28575"/>
            </a:xfrm>
            <a:custGeom>
              <a:avLst/>
              <a:gdLst/>
              <a:ahLst/>
              <a:cxnLst>
                <a:cxn ang="0">
                  <a:pos x="8" y="0"/>
                </a:cxn>
                <a:cxn ang="0">
                  <a:pos x="8" y="0"/>
                </a:cxn>
                <a:cxn ang="0">
                  <a:pos x="6" y="0"/>
                </a:cxn>
                <a:cxn ang="0">
                  <a:pos x="2" y="2"/>
                </a:cxn>
                <a:cxn ang="0">
                  <a:pos x="0" y="6"/>
                </a:cxn>
                <a:cxn ang="0">
                  <a:pos x="0" y="8"/>
                </a:cxn>
                <a:cxn ang="0">
                  <a:pos x="0" y="8"/>
                </a:cxn>
                <a:cxn ang="0">
                  <a:pos x="0" y="12"/>
                </a:cxn>
                <a:cxn ang="0">
                  <a:pos x="2" y="14"/>
                </a:cxn>
                <a:cxn ang="0">
                  <a:pos x="6" y="16"/>
                </a:cxn>
                <a:cxn ang="0">
                  <a:pos x="8" y="18"/>
                </a:cxn>
                <a:cxn ang="0">
                  <a:pos x="8" y="18"/>
                </a:cxn>
                <a:cxn ang="0">
                  <a:pos x="12" y="16"/>
                </a:cxn>
                <a:cxn ang="0">
                  <a:pos x="14" y="14"/>
                </a:cxn>
                <a:cxn ang="0">
                  <a:pos x="16" y="12"/>
                </a:cxn>
                <a:cxn ang="0">
                  <a:pos x="16" y="8"/>
                </a:cxn>
                <a:cxn ang="0">
                  <a:pos x="16" y="8"/>
                </a:cxn>
                <a:cxn ang="0">
                  <a:pos x="16" y="6"/>
                </a:cxn>
                <a:cxn ang="0">
                  <a:pos x="14" y="2"/>
                </a:cxn>
                <a:cxn ang="0">
                  <a:pos x="12" y="0"/>
                </a:cxn>
                <a:cxn ang="0">
                  <a:pos x="8" y="0"/>
                </a:cxn>
              </a:cxnLst>
              <a:rect l="0" t="0" r="r" b="b"/>
              <a:pathLst>
                <a:path w="16" h="18">
                  <a:moveTo>
                    <a:pt x="8" y="0"/>
                  </a:moveTo>
                  <a:lnTo>
                    <a:pt x="8" y="0"/>
                  </a:lnTo>
                  <a:lnTo>
                    <a:pt x="6" y="0"/>
                  </a:lnTo>
                  <a:lnTo>
                    <a:pt x="2" y="2"/>
                  </a:lnTo>
                  <a:lnTo>
                    <a:pt x="0" y="6"/>
                  </a:lnTo>
                  <a:lnTo>
                    <a:pt x="0" y="8"/>
                  </a:lnTo>
                  <a:lnTo>
                    <a:pt x="0" y="8"/>
                  </a:lnTo>
                  <a:lnTo>
                    <a:pt x="0" y="12"/>
                  </a:lnTo>
                  <a:lnTo>
                    <a:pt x="2" y="14"/>
                  </a:lnTo>
                  <a:lnTo>
                    <a:pt x="6" y="16"/>
                  </a:lnTo>
                  <a:lnTo>
                    <a:pt x="8" y="18"/>
                  </a:lnTo>
                  <a:lnTo>
                    <a:pt x="8" y="18"/>
                  </a:lnTo>
                  <a:lnTo>
                    <a:pt x="12" y="16"/>
                  </a:lnTo>
                  <a:lnTo>
                    <a:pt x="14" y="14"/>
                  </a:lnTo>
                  <a:lnTo>
                    <a:pt x="16" y="12"/>
                  </a:lnTo>
                  <a:lnTo>
                    <a:pt x="16" y="8"/>
                  </a:lnTo>
                  <a:lnTo>
                    <a:pt x="16" y="8"/>
                  </a:lnTo>
                  <a:lnTo>
                    <a:pt x="16" y="6"/>
                  </a:lnTo>
                  <a:lnTo>
                    <a:pt x="14" y="2"/>
                  </a:lnTo>
                  <a:lnTo>
                    <a:pt x="12" y="0"/>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5" name="Freeform 59"/>
            <p:cNvSpPr/>
            <p:nvPr/>
          </p:nvSpPr>
          <p:spPr bwMode="auto">
            <a:xfrm>
              <a:off x="3932238" y="885825"/>
              <a:ext cx="28575" cy="25400"/>
            </a:xfrm>
            <a:custGeom>
              <a:avLst/>
              <a:gdLst/>
              <a:ahLst/>
              <a:cxnLst>
                <a:cxn ang="0">
                  <a:pos x="10" y="0"/>
                </a:cxn>
                <a:cxn ang="0">
                  <a:pos x="10" y="0"/>
                </a:cxn>
                <a:cxn ang="0">
                  <a:pos x="6" y="0"/>
                </a:cxn>
                <a:cxn ang="0">
                  <a:pos x="4" y="2"/>
                </a:cxn>
                <a:cxn ang="0">
                  <a:pos x="2" y="4"/>
                </a:cxn>
                <a:cxn ang="0">
                  <a:pos x="0" y="8"/>
                </a:cxn>
                <a:cxn ang="0">
                  <a:pos x="0" y="8"/>
                </a:cxn>
                <a:cxn ang="0">
                  <a:pos x="2" y="12"/>
                </a:cxn>
                <a:cxn ang="0">
                  <a:pos x="4" y="14"/>
                </a:cxn>
                <a:cxn ang="0">
                  <a:pos x="6" y="16"/>
                </a:cxn>
                <a:cxn ang="0">
                  <a:pos x="10" y="16"/>
                </a:cxn>
                <a:cxn ang="0">
                  <a:pos x="10" y="16"/>
                </a:cxn>
                <a:cxn ang="0">
                  <a:pos x="12" y="16"/>
                </a:cxn>
                <a:cxn ang="0">
                  <a:pos x="16" y="14"/>
                </a:cxn>
                <a:cxn ang="0">
                  <a:pos x="16" y="12"/>
                </a:cxn>
                <a:cxn ang="0">
                  <a:pos x="18" y="8"/>
                </a:cxn>
                <a:cxn ang="0">
                  <a:pos x="18" y="8"/>
                </a:cxn>
                <a:cxn ang="0">
                  <a:pos x="16" y="4"/>
                </a:cxn>
                <a:cxn ang="0">
                  <a:pos x="16" y="2"/>
                </a:cxn>
                <a:cxn ang="0">
                  <a:pos x="12" y="0"/>
                </a:cxn>
                <a:cxn ang="0">
                  <a:pos x="10" y="0"/>
                </a:cxn>
              </a:cxnLst>
              <a:rect l="0" t="0" r="r" b="b"/>
              <a:pathLst>
                <a:path w="18" h="16">
                  <a:moveTo>
                    <a:pt x="10" y="0"/>
                  </a:moveTo>
                  <a:lnTo>
                    <a:pt x="10" y="0"/>
                  </a:lnTo>
                  <a:lnTo>
                    <a:pt x="6" y="0"/>
                  </a:lnTo>
                  <a:lnTo>
                    <a:pt x="4" y="2"/>
                  </a:lnTo>
                  <a:lnTo>
                    <a:pt x="2" y="4"/>
                  </a:lnTo>
                  <a:lnTo>
                    <a:pt x="0" y="8"/>
                  </a:lnTo>
                  <a:lnTo>
                    <a:pt x="0" y="8"/>
                  </a:lnTo>
                  <a:lnTo>
                    <a:pt x="2" y="12"/>
                  </a:lnTo>
                  <a:lnTo>
                    <a:pt x="4" y="14"/>
                  </a:lnTo>
                  <a:lnTo>
                    <a:pt x="6" y="16"/>
                  </a:lnTo>
                  <a:lnTo>
                    <a:pt x="10" y="16"/>
                  </a:lnTo>
                  <a:lnTo>
                    <a:pt x="10" y="16"/>
                  </a:lnTo>
                  <a:lnTo>
                    <a:pt x="12" y="16"/>
                  </a:lnTo>
                  <a:lnTo>
                    <a:pt x="16" y="14"/>
                  </a:lnTo>
                  <a:lnTo>
                    <a:pt x="16" y="12"/>
                  </a:lnTo>
                  <a:lnTo>
                    <a:pt x="18" y="8"/>
                  </a:lnTo>
                  <a:lnTo>
                    <a:pt x="18" y="8"/>
                  </a:lnTo>
                  <a:lnTo>
                    <a:pt x="16" y="4"/>
                  </a:lnTo>
                  <a:lnTo>
                    <a:pt x="16" y="2"/>
                  </a:lnTo>
                  <a:lnTo>
                    <a:pt x="12" y="0"/>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6" name="Freeform 60"/>
            <p:cNvSpPr/>
            <p:nvPr/>
          </p:nvSpPr>
          <p:spPr bwMode="auto">
            <a:xfrm>
              <a:off x="3932238" y="885825"/>
              <a:ext cx="28575" cy="25400"/>
            </a:xfrm>
            <a:custGeom>
              <a:avLst/>
              <a:gdLst/>
              <a:ahLst/>
              <a:cxnLst>
                <a:cxn ang="0">
                  <a:pos x="10" y="0"/>
                </a:cxn>
                <a:cxn ang="0">
                  <a:pos x="10" y="0"/>
                </a:cxn>
                <a:cxn ang="0">
                  <a:pos x="6" y="0"/>
                </a:cxn>
                <a:cxn ang="0">
                  <a:pos x="4" y="2"/>
                </a:cxn>
                <a:cxn ang="0">
                  <a:pos x="2" y="4"/>
                </a:cxn>
                <a:cxn ang="0">
                  <a:pos x="0" y="8"/>
                </a:cxn>
                <a:cxn ang="0">
                  <a:pos x="0" y="8"/>
                </a:cxn>
                <a:cxn ang="0">
                  <a:pos x="2" y="12"/>
                </a:cxn>
                <a:cxn ang="0">
                  <a:pos x="4" y="14"/>
                </a:cxn>
                <a:cxn ang="0">
                  <a:pos x="6" y="16"/>
                </a:cxn>
                <a:cxn ang="0">
                  <a:pos x="10" y="16"/>
                </a:cxn>
                <a:cxn ang="0">
                  <a:pos x="10" y="16"/>
                </a:cxn>
                <a:cxn ang="0">
                  <a:pos x="12" y="16"/>
                </a:cxn>
                <a:cxn ang="0">
                  <a:pos x="16" y="14"/>
                </a:cxn>
                <a:cxn ang="0">
                  <a:pos x="16" y="12"/>
                </a:cxn>
                <a:cxn ang="0">
                  <a:pos x="18" y="8"/>
                </a:cxn>
                <a:cxn ang="0">
                  <a:pos x="18" y="8"/>
                </a:cxn>
                <a:cxn ang="0">
                  <a:pos x="16" y="4"/>
                </a:cxn>
                <a:cxn ang="0">
                  <a:pos x="16" y="2"/>
                </a:cxn>
                <a:cxn ang="0">
                  <a:pos x="12" y="0"/>
                </a:cxn>
                <a:cxn ang="0">
                  <a:pos x="10" y="0"/>
                </a:cxn>
              </a:cxnLst>
              <a:rect l="0" t="0" r="r" b="b"/>
              <a:pathLst>
                <a:path w="18" h="16">
                  <a:moveTo>
                    <a:pt x="10" y="0"/>
                  </a:moveTo>
                  <a:lnTo>
                    <a:pt x="10" y="0"/>
                  </a:lnTo>
                  <a:lnTo>
                    <a:pt x="6" y="0"/>
                  </a:lnTo>
                  <a:lnTo>
                    <a:pt x="4" y="2"/>
                  </a:lnTo>
                  <a:lnTo>
                    <a:pt x="2" y="4"/>
                  </a:lnTo>
                  <a:lnTo>
                    <a:pt x="0" y="8"/>
                  </a:lnTo>
                  <a:lnTo>
                    <a:pt x="0" y="8"/>
                  </a:lnTo>
                  <a:lnTo>
                    <a:pt x="2" y="12"/>
                  </a:lnTo>
                  <a:lnTo>
                    <a:pt x="4" y="14"/>
                  </a:lnTo>
                  <a:lnTo>
                    <a:pt x="6" y="16"/>
                  </a:lnTo>
                  <a:lnTo>
                    <a:pt x="10" y="16"/>
                  </a:lnTo>
                  <a:lnTo>
                    <a:pt x="10" y="16"/>
                  </a:lnTo>
                  <a:lnTo>
                    <a:pt x="12" y="16"/>
                  </a:lnTo>
                  <a:lnTo>
                    <a:pt x="16" y="14"/>
                  </a:lnTo>
                  <a:lnTo>
                    <a:pt x="16" y="12"/>
                  </a:lnTo>
                  <a:lnTo>
                    <a:pt x="18" y="8"/>
                  </a:lnTo>
                  <a:lnTo>
                    <a:pt x="18" y="8"/>
                  </a:lnTo>
                  <a:lnTo>
                    <a:pt x="16" y="4"/>
                  </a:lnTo>
                  <a:lnTo>
                    <a:pt x="16" y="2"/>
                  </a:lnTo>
                  <a:lnTo>
                    <a:pt x="12" y="0"/>
                  </a:lnTo>
                  <a:lnTo>
                    <a:pt x="10"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7" name="Freeform 61"/>
            <p:cNvSpPr/>
            <p:nvPr/>
          </p:nvSpPr>
          <p:spPr bwMode="auto">
            <a:xfrm>
              <a:off x="6434138" y="939800"/>
              <a:ext cx="25400" cy="25400"/>
            </a:xfrm>
            <a:custGeom>
              <a:avLst/>
              <a:gdLst/>
              <a:ahLst/>
              <a:cxnLst>
                <a:cxn ang="0">
                  <a:pos x="8" y="0"/>
                </a:cxn>
                <a:cxn ang="0">
                  <a:pos x="8" y="0"/>
                </a:cxn>
                <a:cxn ang="0">
                  <a:pos x="4" y="0"/>
                </a:cxn>
                <a:cxn ang="0">
                  <a:pos x="2" y="2"/>
                </a:cxn>
                <a:cxn ang="0">
                  <a:pos x="0" y="4"/>
                </a:cxn>
                <a:cxn ang="0">
                  <a:pos x="0" y="8"/>
                </a:cxn>
                <a:cxn ang="0">
                  <a:pos x="0" y="8"/>
                </a:cxn>
                <a:cxn ang="0">
                  <a:pos x="0" y="12"/>
                </a:cxn>
                <a:cxn ang="0">
                  <a:pos x="2" y="14"/>
                </a:cxn>
                <a:cxn ang="0">
                  <a:pos x="4" y="16"/>
                </a:cxn>
                <a:cxn ang="0">
                  <a:pos x="8" y="16"/>
                </a:cxn>
                <a:cxn ang="0">
                  <a:pos x="8" y="16"/>
                </a:cxn>
                <a:cxn ang="0">
                  <a:pos x="12" y="16"/>
                </a:cxn>
                <a:cxn ang="0">
                  <a:pos x="14" y="14"/>
                </a:cxn>
                <a:cxn ang="0">
                  <a:pos x="16" y="12"/>
                </a:cxn>
                <a:cxn ang="0">
                  <a:pos x="16" y="8"/>
                </a:cxn>
                <a:cxn ang="0">
                  <a:pos x="16" y="8"/>
                </a:cxn>
                <a:cxn ang="0">
                  <a:pos x="16" y="4"/>
                </a:cxn>
                <a:cxn ang="0">
                  <a:pos x="14" y="2"/>
                </a:cxn>
                <a:cxn ang="0">
                  <a:pos x="12" y="0"/>
                </a:cxn>
                <a:cxn ang="0">
                  <a:pos x="8" y="0"/>
                </a:cxn>
              </a:cxnLst>
              <a:rect l="0" t="0" r="r" b="b"/>
              <a:pathLst>
                <a:path w="16" h="16">
                  <a:moveTo>
                    <a:pt x="8" y="0"/>
                  </a:moveTo>
                  <a:lnTo>
                    <a:pt x="8" y="0"/>
                  </a:lnTo>
                  <a:lnTo>
                    <a:pt x="4" y="0"/>
                  </a:lnTo>
                  <a:lnTo>
                    <a:pt x="2" y="2"/>
                  </a:lnTo>
                  <a:lnTo>
                    <a:pt x="0" y="4"/>
                  </a:lnTo>
                  <a:lnTo>
                    <a:pt x="0" y="8"/>
                  </a:lnTo>
                  <a:lnTo>
                    <a:pt x="0" y="8"/>
                  </a:lnTo>
                  <a:lnTo>
                    <a:pt x="0" y="12"/>
                  </a:lnTo>
                  <a:lnTo>
                    <a:pt x="2" y="14"/>
                  </a:lnTo>
                  <a:lnTo>
                    <a:pt x="4" y="16"/>
                  </a:lnTo>
                  <a:lnTo>
                    <a:pt x="8" y="16"/>
                  </a:lnTo>
                  <a:lnTo>
                    <a:pt x="8" y="16"/>
                  </a:lnTo>
                  <a:lnTo>
                    <a:pt x="12" y="16"/>
                  </a:lnTo>
                  <a:lnTo>
                    <a:pt x="14" y="14"/>
                  </a:lnTo>
                  <a:lnTo>
                    <a:pt x="16" y="12"/>
                  </a:lnTo>
                  <a:lnTo>
                    <a:pt x="16" y="8"/>
                  </a:lnTo>
                  <a:lnTo>
                    <a:pt x="16" y="8"/>
                  </a:lnTo>
                  <a:lnTo>
                    <a:pt x="16" y="4"/>
                  </a:lnTo>
                  <a:lnTo>
                    <a:pt x="14" y="2"/>
                  </a:lnTo>
                  <a:lnTo>
                    <a:pt x="12" y="0"/>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8" name="Freeform 62"/>
            <p:cNvSpPr/>
            <p:nvPr/>
          </p:nvSpPr>
          <p:spPr bwMode="auto">
            <a:xfrm>
              <a:off x="6434138" y="939800"/>
              <a:ext cx="25400" cy="25400"/>
            </a:xfrm>
            <a:custGeom>
              <a:avLst/>
              <a:gdLst/>
              <a:ahLst/>
              <a:cxnLst>
                <a:cxn ang="0">
                  <a:pos x="8" y="0"/>
                </a:cxn>
                <a:cxn ang="0">
                  <a:pos x="8" y="0"/>
                </a:cxn>
                <a:cxn ang="0">
                  <a:pos x="4" y="0"/>
                </a:cxn>
                <a:cxn ang="0">
                  <a:pos x="2" y="2"/>
                </a:cxn>
                <a:cxn ang="0">
                  <a:pos x="0" y="4"/>
                </a:cxn>
                <a:cxn ang="0">
                  <a:pos x="0" y="8"/>
                </a:cxn>
                <a:cxn ang="0">
                  <a:pos x="0" y="8"/>
                </a:cxn>
                <a:cxn ang="0">
                  <a:pos x="0" y="12"/>
                </a:cxn>
                <a:cxn ang="0">
                  <a:pos x="2" y="14"/>
                </a:cxn>
                <a:cxn ang="0">
                  <a:pos x="4" y="16"/>
                </a:cxn>
                <a:cxn ang="0">
                  <a:pos x="8" y="16"/>
                </a:cxn>
                <a:cxn ang="0">
                  <a:pos x="8" y="16"/>
                </a:cxn>
                <a:cxn ang="0">
                  <a:pos x="12" y="16"/>
                </a:cxn>
                <a:cxn ang="0">
                  <a:pos x="14" y="14"/>
                </a:cxn>
                <a:cxn ang="0">
                  <a:pos x="16" y="12"/>
                </a:cxn>
                <a:cxn ang="0">
                  <a:pos x="16" y="8"/>
                </a:cxn>
                <a:cxn ang="0">
                  <a:pos x="16" y="8"/>
                </a:cxn>
                <a:cxn ang="0">
                  <a:pos x="16" y="4"/>
                </a:cxn>
                <a:cxn ang="0">
                  <a:pos x="14" y="2"/>
                </a:cxn>
                <a:cxn ang="0">
                  <a:pos x="12" y="0"/>
                </a:cxn>
                <a:cxn ang="0">
                  <a:pos x="8" y="0"/>
                </a:cxn>
              </a:cxnLst>
              <a:rect l="0" t="0" r="r" b="b"/>
              <a:pathLst>
                <a:path w="16" h="16">
                  <a:moveTo>
                    <a:pt x="8" y="0"/>
                  </a:moveTo>
                  <a:lnTo>
                    <a:pt x="8" y="0"/>
                  </a:lnTo>
                  <a:lnTo>
                    <a:pt x="4" y="0"/>
                  </a:lnTo>
                  <a:lnTo>
                    <a:pt x="2" y="2"/>
                  </a:lnTo>
                  <a:lnTo>
                    <a:pt x="0" y="4"/>
                  </a:lnTo>
                  <a:lnTo>
                    <a:pt x="0" y="8"/>
                  </a:lnTo>
                  <a:lnTo>
                    <a:pt x="0" y="8"/>
                  </a:lnTo>
                  <a:lnTo>
                    <a:pt x="0" y="12"/>
                  </a:lnTo>
                  <a:lnTo>
                    <a:pt x="2" y="14"/>
                  </a:lnTo>
                  <a:lnTo>
                    <a:pt x="4" y="16"/>
                  </a:lnTo>
                  <a:lnTo>
                    <a:pt x="8" y="16"/>
                  </a:lnTo>
                  <a:lnTo>
                    <a:pt x="8" y="16"/>
                  </a:lnTo>
                  <a:lnTo>
                    <a:pt x="12" y="16"/>
                  </a:lnTo>
                  <a:lnTo>
                    <a:pt x="14" y="14"/>
                  </a:lnTo>
                  <a:lnTo>
                    <a:pt x="16" y="12"/>
                  </a:lnTo>
                  <a:lnTo>
                    <a:pt x="16" y="8"/>
                  </a:lnTo>
                  <a:lnTo>
                    <a:pt x="16" y="8"/>
                  </a:lnTo>
                  <a:lnTo>
                    <a:pt x="16" y="4"/>
                  </a:lnTo>
                  <a:lnTo>
                    <a:pt x="14" y="2"/>
                  </a:lnTo>
                  <a:lnTo>
                    <a:pt x="12" y="0"/>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9" name="Freeform 63"/>
            <p:cNvSpPr/>
            <p:nvPr/>
          </p:nvSpPr>
          <p:spPr bwMode="auto">
            <a:xfrm>
              <a:off x="5046663" y="565150"/>
              <a:ext cx="25400" cy="25400"/>
            </a:xfrm>
            <a:custGeom>
              <a:avLst/>
              <a:gdLst/>
              <a:ahLst/>
              <a:cxnLst>
                <a:cxn ang="0">
                  <a:pos x="8" y="0"/>
                </a:cxn>
                <a:cxn ang="0">
                  <a:pos x="8" y="0"/>
                </a:cxn>
                <a:cxn ang="0">
                  <a:pos x="4" y="0"/>
                </a:cxn>
                <a:cxn ang="0">
                  <a:pos x="2" y="2"/>
                </a:cxn>
                <a:cxn ang="0">
                  <a:pos x="0" y="4"/>
                </a:cxn>
                <a:cxn ang="0">
                  <a:pos x="0" y="8"/>
                </a:cxn>
                <a:cxn ang="0">
                  <a:pos x="0" y="8"/>
                </a:cxn>
                <a:cxn ang="0">
                  <a:pos x="0" y="12"/>
                </a:cxn>
                <a:cxn ang="0">
                  <a:pos x="2" y="14"/>
                </a:cxn>
                <a:cxn ang="0">
                  <a:pos x="4" y="16"/>
                </a:cxn>
                <a:cxn ang="0">
                  <a:pos x="8" y="16"/>
                </a:cxn>
                <a:cxn ang="0">
                  <a:pos x="8" y="16"/>
                </a:cxn>
                <a:cxn ang="0">
                  <a:pos x="12" y="16"/>
                </a:cxn>
                <a:cxn ang="0">
                  <a:pos x="14" y="14"/>
                </a:cxn>
                <a:cxn ang="0">
                  <a:pos x="16" y="12"/>
                </a:cxn>
                <a:cxn ang="0">
                  <a:pos x="16" y="8"/>
                </a:cxn>
                <a:cxn ang="0">
                  <a:pos x="16" y="8"/>
                </a:cxn>
                <a:cxn ang="0">
                  <a:pos x="16" y="4"/>
                </a:cxn>
                <a:cxn ang="0">
                  <a:pos x="14" y="2"/>
                </a:cxn>
                <a:cxn ang="0">
                  <a:pos x="12" y="0"/>
                </a:cxn>
                <a:cxn ang="0">
                  <a:pos x="8" y="0"/>
                </a:cxn>
              </a:cxnLst>
              <a:rect l="0" t="0" r="r" b="b"/>
              <a:pathLst>
                <a:path w="16" h="16">
                  <a:moveTo>
                    <a:pt x="8" y="0"/>
                  </a:moveTo>
                  <a:lnTo>
                    <a:pt x="8" y="0"/>
                  </a:lnTo>
                  <a:lnTo>
                    <a:pt x="4" y="0"/>
                  </a:lnTo>
                  <a:lnTo>
                    <a:pt x="2" y="2"/>
                  </a:lnTo>
                  <a:lnTo>
                    <a:pt x="0" y="4"/>
                  </a:lnTo>
                  <a:lnTo>
                    <a:pt x="0" y="8"/>
                  </a:lnTo>
                  <a:lnTo>
                    <a:pt x="0" y="8"/>
                  </a:lnTo>
                  <a:lnTo>
                    <a:pt x="0" y="12"/>
                  </a:lnTo>
                  <a:lnTo>
                    <a:pt x="2" y="14"/>
                  </a:lnTo>
                  <a:lnTo>
                    <a:pt x="4" y="16"/>
                  </a:lnTo>
                  <a:lnTo>
                    <a:pt x="8" y="16"/>
                  </a:lnTo>
                  <a:lnTo>
                    <a:pt x="8" y="16"/>
                  </a:lnTo>
                  <a:lnTo>
                    <a:pt x="12" y="16"/>
                  </a:lnTo>
                  <a:lnTo>
                    <a:pt x="14" y="14"/>
                  </a:lnTo>
                  <a:lnTo>
                    <a:pt x="16" y="12"/>
                  </a:lnTo>
                  <a:lnTo>
                    <a:pt x="16" y="8"/>
                  </a:lnTo>
                  <a:lnTo>
                    <a:pt x="16" y="8"/>
                  </a:lnTo>
                  <a:lnTo>
                    <a:pt x="16" y="4"/>
                  </a:lnTo>
                  <a:lnTo>
                    <a:pt x="14" y="2"/>
                  </a:lnTo>
                  <a:lnTo>
                    <a:pt x="12" y="0"/>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70" name="Freeform 64"/>
            <p:cNvSpPr/>
            <p:nvPr/>
          </p:nvSpPr>
          <p:spPr bwMode="auto">
            <a:xfrm>
              <a:off x="5046663" y="565150"/>
              <a:ext cx="25400" cy="25400"/>
            </a:xfrm>
            <a:custGeom>
              <a:avLst/>
              <a:gdLst/>
              <a:ahLst/>
              <a:cxnLst>
                <a:cxn ang="0">
                  <a:pos x="8" y="0"/>
                </a:cxn>
                <a:cxn ang="0">
                  <a:pos x="8" y="0"/>
                </a:cxn>
                <a:cxn ang="0">
                  <a:pos x="4" y="0"/>
                </a:cxn>
                <a:cxn ang="0">
                  <a:pos x="2" y="2"/>
                </a:cxn>
                <a:cxn ang="0">
                  <a:pos x="0" y="4"/>
                </a:cxn>
                <a:cxn ang="0">
                  <a:pos x="0" y="8"/>
                </a:cxn>
                <a:cxn ang="0">
                  <a:pos x="0" y="8"/>
                </a:cxn>
                <a:cxn ang="0">
                  <a:pos x="0" y="12"/>
                </a:cxn>
                <a:cxn ang="0">
                  <a:pos x="2" y="14"/>
                </a:cxn>
                <a:cxn ang="0">
                  <a:pos x="4" y="16"/>
                </a:cxn>
                <a:cxn ang="0">
                  <a:pos x="8" y="16"/>
                </a:cxn>
                <a:cxn ang="0">
                  <a:pos x="8" y="16"/>
                </a:cxn>
                <a:cxn ang="0">
                  <a:pos x="12" y="16"/>
                </a:cxn>
                <a:cxn ang="0">
                  <a:pos x="14" y="14"/>
                </a:cxn>
                <a:cxn ang="0">
                  <a:pos x="16" y="12"/>
                </a:cxn>
                <a:cxn ang="0">
                  <a:pos x="16" y="8"/>
                </a:cxn>
                <a:cxn ang="0">
                  <a:pos x="16" y="8"/>
                </a:cxn>
                <a:cxn ang="0">
                  <a:pos x="16" y="4"/>
                </a:cxn>
                <a:cxn ang="0">
                  <a:pos x="14" y="2"/>
                </a:cxn>
                <a:cxn ang="0">
                  <a:pos x="12" y="0"/>
                </a:cxn>
                <a:cxn ang="0">
                  <a:pos x="8" y="0"/>
                </a:cxn>
              </a:cxnLst>
              <a:rect l="0" t="0" r="r" b="b"/>
              <a:pathLst>
                <a:path w="16" h="16">
                  <a:moveTo>
                    <a:pt x="8" y="0"/>
                  </a:moveTo>
                  <a:lnTo>
                    <a:pt x="8" y="0"/>
                  </a:lnTo>
                  <a:lnTo>
                    <a:pt x="4" y="0"/>
                  </a:lnTo>
                  <a:lnTo>
                    <a:pt x="2" y="2"/>
                  </a:lnTo>
                  <a:lnTo>
                    <a:pt x="0" y="4"/>
                  </a:lnTo>
                  <a:lnTo>
                    <a:pt x="0" y="8"/>
                  </a:lnTo>
                  <a:lnTo>
                    <a:pt x="0" y="8"/>
                  </a:lnTo>
                  <a:lnTo>
                    <a:pt x="0" y="12"/>
                  </a:lnTo>
                  <a:lnTo>
                    <a:pt x="2" y="14"/>
                  </a:lnTo>
                  <a:lnTo>
                    <a:pt x="4" y="16"/>
                  </a:lnTo>
                  <a:lnTo>
                    <a:pt x="8" y="16"/>
                  </a:lnTo>
                  <a:lnTo>
                    <a:pt x="8" y="16"/>
                  </a:lnTo>
                  <a:lnTo>
                    <a:pt x="12" y="16"/>
                  </a:lnTo>
                  <a:lnTo>
                    <a:pt x="14" y="14"/>
                  </a:lnTo>
                  <a:lnTo>
                    <a:pt x="16" y="12"/>
                  </a:lnTo>
                  <a:lnTo>
                    <a:pt x="16" y="8"/>
                  </a:lnTo>
                  <a:lnTo>
                    <a:pt x="16" y="8"/>
                  </a:lnTo>
                  <a:lnTo>
                    <a:pt x="16" y="4"/>
                  </a:lnTo>
                  <a:lnTo>
                    <a:pt x="14" y="2"/>
                  </a:lnTo>
                  <a:lnTo>
                    <a:pt x="12" y="0"/>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71" name="Freeform 65"/>
            <p:cNvSpPr/>
            <p:nvPr/>
          </p:nvSpPr>
          <p:spPr bwMode="auto">
            <a:xfrm>
              <a:off x="3516313" y="41592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72" name="Freeform 66"/>
            <p:cNvSpPr/>
            <p:nvPr/>
          </p:nvSpPr>
          <p:spPr bwMode="auto">
            <a:xfrm>
              <a:off x="3516313" y="41592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73" name="Freeform 67"/>
            <p:cNvSpPr/>
            <p:nvPr/>
          </p:nvSpPr>
          <p:spPr bwMode="auto">
            <a:xfrm>
              <a:off x="4281488" y="54927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74" name="Freeform 68"/>
            <p:cNvSpPr/>
            <p:nvPr/>
          </p:nvSpPr>
          <p:spPr bwMode="auto">
            <a:xfrm>
              <a:off x="4281488" y="54927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75" name="Freeform 69"/>
            <p:cNvSpPr/>
            <p:nvPr/>
          </p:nvSpPr>
          <p:spPr bwMode="auto">
            <a:xfrm>
              <a:off x="4506913" y="495300"/>
              <a:ext cx="19050"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0" y="12"/>
                </a:cxn>
                <a:cxn ang="0">
                  <a:pos x="12" y="8"/>
                </a:cxn>
                <a:cxn ang="0">
                  <a:pos x="12" y="8"/>
                </a:cxn>
                <a:cxn ang="0">
                  <a:pos x="10" y="2"/>
                </a:cxn>
                <a:cxn ang="0">
                  <a:pos x="6" y="0"/>
                </a:cxn>
              </a:cxnLst>
              <a:rect l="0" t="0" r="r" b="b"/>
              <a:pathLst>
                <a:path w="12" h="14">
                  <a:moveTo>
                    <a:pt x="6" y="0"/>
                  </a:moveTo>
                  <a:lnTo>
                    <a:pt x="6" y="0"/>
                  </a:lnTo>
                  <a:lnTo>
                    <a:pt x="2" y="2"/>
                  </a:lnTo>
                  <a:lnTo>
                    <a:pt x="0" y="8"/>
                  </a:lnTo>
                  <a:lnTo>
                    <a:pt x="0" y="8"/>
                  </a:lnTo>
                  <a:lnTo>
                    <a:pt x="2" y="12"/>
                  </a:lnTo>
                  <a:lnTo>
                    <a:pt x="6" y="14"/>
                  </a:lnTo>
                  <a:lnTo>
                    <a:pt x="6" y="14"/>
                  </a:lnTo>
                  <a:lnTo>
                    <a:pt x="10" y="12"/>
                  </a:lnTo>
                  <a:lnTo>
                    <a:pt x="12" y="8"/>
                  </a:lnTo>
                  <a:lnTo>
                    <a:pt x="12" y="8"/>
                  </a:lnTo>
                  <a:lnTo>
                    <a:pt x="10"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76" name="Freeform 70"/>
            <p:cNvSpPr/>
            <p:nvPr/>
          </p:nvSpPr>
          <p:spPr bwMode="auto">
            <a:xfrm>
              <a:off x="4506913" y="495300"/>
              <a:ext cx="19050"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0" y="12"/>
                </a:cxn>
                <a:cxn ang="0">
                  <a:pos x="12" y="8"/>
                </a:cxn>
                <a:cxn ang="0">
                  <a:pos x="12" y="8"/>
                </a:cxn>
                <a:cxn ang="0">
                  <a:pos x="10" y="2"/>
                </a:cxn>
                <a:cxn ang="0">
                  <a:pos x="6" y="0"/>
                </a:cxn>
              </a:cxnLst>
              <a:rect l="0" t="0" r="r" b="b"/>
              <a:pathLst>
                <a:path w="12" h="14">
                  <a:moveTo>
                    <a:pt x="6" y="0"/>
                  </a:moveTo>
                  <a:lnTo>
                    <a:pt x="6" y="0"/>
                  </a:lnTo>
                  <a:lnTo>
                    <a:pt x="2" y="2"/>
                  </a:lnTo>
                  <a:lnTo>
                    <a:pt x="0" y="8"/>
                  </a:lnTo>
                  <a:lnTo>
                    <a:pt x="0" y="8"/>
                  </a:lnTo>
                  <a:lnTo>
                    <a:pt x="2" y="12"/>
                  </a:lnTo>
                  <a:lnTo>
                    <a:pt x="6" y="14"/>
                  </a:lnTo>
                  <a:lnTo>
                    <a:pt x="6" y="14"/>
                  </a:lnTo>
                  <a:lnTo>
                    <a:pt x="10" y="12"/>
                  </a:lnTo>
                  <a:lnTo>
                    <a:pt x="12" y="8"/>
                  </a:lnTo>
                  <a:lnTo>
                    <a:pt x="12" y="8"/>
                  </a:lnTo>
                  <a:lnTo>
                    <a:pt x="10" y="2"/>
                  </a:lnTo>
                  <a:lnTo>
                    <a:pt x="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77" name="Freeform 71"/>
            <p:cNvSpPr/>
            <p:nvPr/>
          </p:nvSpPr>
          <p:spPr bwMode="auto">
            <a:xfrm>
              <a:off x="4487863" y="736600"/>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78" name="Freeform 72"/>
            <p:cNvSpPr/>
            <p:nvPr/>
          </p:nvSpPr>
          <p:spPr bwMode="auto">
            <a:xfrm>
              <a:off x="4487863" y="736600"/>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79" name="Freeform 73"/>
            <p:cNvSpPr/>
            <p:nvPr/>
          </p:nvSpPr>
          <p:spPr bwMode="auto">
            <a:xfrm>
              <a:off x="4068763" y="247650"/>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80" name="Freeform 74"/>
            <p:cNvSpPr/>
            <p:nvPr/>
          </p:nvSpPr>
          <p:spPr bwMode="auto">
            <a:xfrm>
              <a:off x="4068763" y="247650"/>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81" name="Freeform 75"/>
            <p:cNvSpPr/>
            <p:nvPr/>
          </p:nvSpPr>
          <p:spPr bwMode="auto">
            <a:xfrm>
              <a:off x="6472238" y="666750"/>
              <a:ext cx="22225" cy="19050"/>
            </a:xfrm>
            <a:custGeom>
              <a:avLst/>
              <a:gdLst/>
              <a:ahLst/>
              <a:cxnLst>
                <a:cxn ang="0">
                  <a:pos x="6" y="0"/>
                </a:cxn>
                <a:cxn ang="0">
                  <a:pos x="6" y="0"/>
                </a:cxn>
                <a:cxn ang="0">
                  <a:pos x="2" y="2"/>
                </a:cxn>
                <a:cxn ang="0">
                  <a:pos x="0" y="6"/>
                </a:cxn>
                <a:cxn ang="0">
                  <a:pos x="0" y="6"/>
                </a:cxn>
                <a:cxn ang="0">
                  <a:pos x="2" y="10"/>
                </a:cxn>
                <a:cxn ang="0">
                  <a:pos x="6" y="12"/>
                </a:cxn>
                <a:cxn ang="0">
                  <a:pos x="6" y="12"/>
                </a:cxn>
                <a:cxn ang="0">
                  <a:pos x="12" y="10"/>
                </a:cxn>
                <a:cxn ang="0">
                  <a:pos x="14" y="6"/>
                </a:cxn>
                <a:cxn ang="0">
                  <a:pos x="14" y="6"/>
                </a:cxn>
                <a:cxn ang="0">
                  <a:pos x="12" y="2"/>
                </a:cxn>
                <a:cxn ang="0">
                  <a:pos x="6" y="0"/>
                </a:cxn>
              </a:cxnLst>
              <a:rect l="0" t="0" r="r" b="b"/>
              <a:pathLst>
                <a:path w="14" h="12">
                  <a:moveTo>
                    <a:pt x="6" y="0"/>
                  </a:moveTo>
                  <a:lnTo>
                    <a:pt x="6" y="0"/>
                  </a:lnTo>
                  <a:lnTo>
                    <a:pt x="2" y="2"/>
                  </a:lnTo>
                  <a:lnTo>
                    <a:pt x="0" y="6"/>
                  </a:lnTo>
                  <a:lnTo>
                    <a:pt x="0" y="6"/>
                  </a:lnTo>
                  <a:lnTo>
                    <a:pt x="2" y="10"/>
                  </a:lnTo>
                  <a:lnTo>
                    <a:pt x="6" y="12"/>
                  </a:lnTo>
                  <a:lnTo>
                    <a:pt x="6" y="12"/>
                  </a:lnTo>
                  <a:lnTo>
                    <a:pt x="12" y="10"/>
                  </a:lnTo>
                  <a:lnTo>
                    <a:pt x="14" y="6"/>
                  </a:lnTo>
                  <a:lnTo>
                    <a:pt x="14" y="6"/>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82" name="Freeform 76"/>
            <p:cNvSpPr/>
            <p:nvPr/>
          </p:nvSpPr>
          <p:spPr bwMode="auto">
            <a:xfrm>
              <a:off x="6472238" y="666750"/>
              <a:ext cx="22225" cy="19050"/>
            </a:xfrm>
            <a:custGeom>
              <a:avLst/>
              <a:gdLst/>
              <a:ahLst/>
              <a:cxnLst>
                <a:cxn ang="0">
                  <a:pos x="6" y="0"/>
                </a:cxn>
                <a:cxn ang="0">
                  <a:pos x="6" y="0"/>
                </a:cxn>
                <a:cxn ang="0">
                  <a:pos x="2" y="2"/>
                </a:cxn>
                <a:cxn ang="0">
                  <a:pos x="0" y="6"/>
                </a:cxn>
                <a:cxn ang="0">
                  <a:pos x="0" y="6"/>
                </a:cxn>
                <a:cxn ang="0">
                  <a:pos x="2" y="10"/>
                </a:cxn>
                <a:cxn ang="0">
                  <a:pos x="6" y="12"/>
                </a:cxn>
                <a:cxn ang="0">
                  <a:pos x="6" y="12"/>
                </a:cxn>
                <a:cxn ang="0">
                  <a:pos x="12" y="10"/>
                </a:cxn>
                <a:cxn ang="0">
                  <a:pos x="14" y="6"/>
                </a:cxn>
                <a:cxn ang="0">
                  <a:pos x="14" y="6"/>
                </a:cxn>
                <a:cxn ang="0">
                  <a:pos x="12" y="2"/>
                </a:cxn>
                <a:cxn ang="0">
                  <a:pos x="6" y="0"/>
                </a:cxn>
              </a:cxnLst>
              <a:rect l="0" t="0" r="r" b="b"/>
              <a:pathLst>
                <a:path w="14" h="12">
                  <a:moveTo>
                    <a:pt x="6" y="0"/>
                  </a:moveTo>
                  <a:lnTo>
                    <a:pt x="6" y="0"/>
                  </a:lnTo>
                  <a:lnTo>
                    <a:pt x="2" y="2"/>
                  </a:lnTo>
                  <a:lnTo>
                    <a:pt x="0" y="6"/>
                  </a:lnTo>
                  <a:lnTo>
                    <a:pt x="0" y="6"/>
                  </a:lnTo>
                  <a:lnTo>
                    <a:pt x="2" y="10"/>
                  </a:lnTo>
                  <a:lnTo>
                    <a:pt x="6" y="12"/>
                  </a:lnTo>
                  <a:lnTo>
                    <a:pt x="6" y="12"/>
                  </a:lnTo>
                  <a:lnTo>
                    <a:pt x="12" y="10"/>
                  </a:lnTo>
                  <a:lnTo>
                    <a:pt x="14" y="6"/>
                  </a:lnTo>
                  <a:lnTo>
                    <a:pt x="14" y="6"/>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83" name="Freeform 77"/>
            <p:cNvSpPr/>
            <p:nvPr/>
          </p:nvSpPr>
          <p:spPr bwMode="auto">
            <a:xfrm>
              <a:off x="6354763" y="301625"/>
              <a:ext cx="22225" cy="19050"/>
            </a:xfrm>
            <a:custGeom>
              <a:avLst/>
              <a:gdLst/>
              <a:ahLst/>
              <a:cxnLst>
                <a:cxn ang="0">
                  <a:pos x="8" y="0"/>
                </a:cxn>
                <a:cxn ang="0">
                  <a:pos x="8" y="0"/>
                </a:cxn>
                <a:cxn ang="0">
                  <a:pos x="2" y="2"/>
                </a:cxn>
                <a:cxn ang="0">
                  <a:pos x="0" y="6"/>
                </a:cxn>
                <a:cxn ang="0">
                  <a:pos x="0" y="6"/>
                </a:cxn>
                <a:cxn ang="0">
                  <a:pos x="2" y="10"/>
                </a:cxn>
                <a:cxn ang="0">
                  <a:pos x="8" y="12"/>
                </a:cxn>
                <a:cxn ang="0">
                  <a:pos x="8" y="12"/>
                </a:cxn>
                <a:cxn ang="0">
                  <a:pos x="12" y="10"/>
                </a:cxn>
                <a:cxn ang="0">
                  <a:pos x="14" y="6"/>
                </a:cxn>
                <a:cxn ang="0">
                  <a:pos x="14" y="6"/>
                </a:cxn>
                <a:cxn ang="0">
                  <a:pos x="12" y="2"/>
                </a:cxn>
                <a:cxn ang="0">
                  <a:pos x="8" y="0"/>
                </a:cxn>
              </a:cxnLst>
              <a:rect l="0" t="0" r="r" b="b"/>
              <a:pathLst>
                <a:path w="14" h="12">
                  <a:moveTo>
                    <a:pt x="8" y="0"/>
                  </a:moveTo>
                  <a:lnTo>
                    <a:pt x="8" y="0"/>
                  </a:lnTo>
                  <a:lnTo>
                    <a:pt x="2" y="2"/>
                  </a:lnTo>
                  <a:lnTo>
                    <a:pt x="0" y="6"/>
                  </a:lnTo>
                  <a:lnTo>
                    <a:pt x="0" y="6"/>
                  </a:lnTo>
                  <a:lnTo>
                    <a:pt x="2" y="10"/>
                  </a:lnTo>
                  <a:lnTo>
                    <a:pt x="8" y="12"/>
                  </a:lnTo>
                  <a:lnTo>
                    <a:pt x="8" y="12"/>
                  </a:lnTo>
                  <a:lnTo>
                    <a:pt x="12" y="10"/>
                  </a:lnTo>
                  <a:lnTo>
                    <a:pt x="14" y="6"/>
                  </a:lnTo>
                  <a:lnTo>
                    <a:pt x="14"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84" name="Freeform 78"/>
            <p:cNvSpPr/>
            <p:nvPr/>
          </p:nvSpPr>
          <p:spPr bwMode="auto">
            <a:xfrm>
              <a:off x="6354763" y="301625"/>
              <a:ext cx="22225" cy="19050"/>
            </a:xfrm>
            <a:custGeom>
              <a:avLst/>
              <a:gdLst/>
              <a:ahLst/>
              <a:cxnLst>
                <a:cxn ang="0">
                  <a:pos x="8" y="0"/>
                </a:cxn>
                <a:cxn ang="0">
                  <a:pos x="8" y="0"/>
                </a:cxn>
                <a:cxn ang="0">
                  <a:pos x="2" y="2"/>
                </a:cxn>
                <a:cxn ang="0">
                  <a:pos x="0" y="6"/>
                </a:cxn>
                <a:cxn ang="0">
                  <a:pos x="0" y="6"/>
                </a:cxn>
                <a:cxn ang="0">
                  <a:pos x="2" y="10"/>
                </a:cxn>
                <a:cxn ang="0">
                  <a:pos x="8" y="12"/>
                </a:cxn>
                <a:cxn ang="0">
                  <a:pos x="8" y="12"/>
                </a:cxn>
                <a:cxn ang="0">
                  <a:pos x="12" y="10"/>
                </a:cxn>
                <a:cxn ang="0">
                  <a:pos x="14" y="6"/>
                </a:cxn>
                <a:cxn ang="0">
                  <a:pos x="14" y="6"/>
                </a:cxn>
                <a:cxn ang="0">
                  <a:pos x="12" y="2"/>
                </a:cxn>
                <a:cxn ang="0">
                  <a:pos x="8" y="0"/>
                </a:cxn>
              </a:cxnLst>
              <a:rect l="0" t="0" r="r" b="b"/>
              <a:pathLst>
                <a:path w="14" h="12">
                  <a:moveTo>
                    <a:pt x="8" y="0"/>
                  </a:moveTo>
                  <a:lnTo>
                    <a:pt x="8" y="0"/>
                  </a:lnTo>
                  <a:lnTo>
                    <a:pt x="2" y="2"/>
                  </a:lnTo>
                  <a:lnTo>
                    <a:pt x="0" y="6"/>
                  </a:lnTo>
                  <a:lnTo>
                    <a:pt x="0" y="6"/>
                  </a:lnTo>
                  <a:lnTo>
                    <a:pt x="2" y="10"/>
                  </a:lnTo>
                  <a:lnTo>
                    <a:pt x="8" y="12"/>
                  </a:lnTo>
                  <a:lnTo>
                    <a:pt x="8" y="12"/>
                  </a:lnTo>
                  <a:lnTo>
                    <a:pt x="12" y="10"/>
                  </a:lnTo>
                  <a:lnTo>
                    <a:pt x="14" y="6"/>
                  </a:lnTo>
                  <a:lnTo>
                    <a:pt x="14"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85" name="Freeform 79"/>
            <p:cNvSpPr/>
            <p:nvPr/>
          </p:nvSpPr>
          <p:spPr bwMode="auto">
            <a:xfrm>
              <a:off x="5500688" y="939800"/>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86" name="Freeform 80"/>
            <p:cNvSpPr/>
            <p:nvPr/>
          </p:nvSpPr>
          <p:spPr bwMode="auto">
            <a:xfrm>
              <a:off x="5500688" y="939800"/>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87" name="Freeform 81"/>
            <p:cNvSpPr/>
            <p:nvPr/>
          </p:nvSpPr>
          <p:spPr bwMode="auto">
            <a:xfrm>
              <a:off x="3757613" y="666750"/>
              <a:ext cx="22225" cy="19050"/>
            </a:xfrm>
            <a:custGeom>
              <a:avLst/>
              <a:gdLst/>
              <a:ahLst/>
              <a:cxnLst>
                <a:cxn ang="0">
                  <a:pos x="6" y="0"/>
                </a:cxn>
                <a:cxn ang="0">
                  <a:pos x="6" y="0"/>
                </a:cxn>
                <a:cxn ang="0">
                  <a:pos x="2" y="2"/>
                </a:cxn>
                <a:cxn ang="0">
                  <a:pos x="0" y="6"/>
                </a:cxn>
                <a:cxn ang="0">
                  <a:pos x="0" y="6"/>
                </a:cxn>
                <a:cxn ang="0">
                  <a:pos x="2" y="10"/>
                </a:cxn>
                <a:cxn ang="0">
                  <a:pos x="6" y="12"/>
                </a:cxn>
                <a:cxn ang="0">
                  <a:pos x="6" y="12"/>
                </a:cxn>
                <a:cxn ang="0">
                  <a:pos x="12" y="10"/>
                </a:cxn>
                <a:cxn ang="0">
                  <a:pos x="14" y="6"/>
                </a:cxn>
                <a:cxn ang="0">
                  <a:pos x="14" y="6"/>
                </a:cxn>
                <a:cxn ang="0">
                  <a:pos x="12" y="2"/>
                </a:cxn>
                <a:cxn ang="0">
                  <a:pos x="6" y="0"/>
                </a:cxn>
              </a:cxnLst>
              <a:rect l="0" t="0" r="r" b="b"/>
              <a:pathLst>
                <a:path w="14" h="12">
                  <a:moveTo>
                    <a:pt x="6" y="0"/>
                  </a:moveTo>
                  <a:lnTo>
                    <a:pt x="6" y="0"/>
                  </a:lnTo>
                  <a:lnTo>
                    <a:pt x="2" y="2"/>
                  </a:lnTo>
                  <a:lnTo>
                    <a:pt x="0" y="6"/>
                  </a:lnTo>
                  <a:lnTo>
                    <a:pt x="0" y="6"/>
                  </a:lnTo>
                  <a:lnTo>
                    <a:pt x="2" y="10"/>
                  </a:lnTo>
                  <a:lnTo>
                    <a:pt x="6" y="12"/>
                  </a:lnTo>
                  <a:lnTo>
                    <a:pt x="6" y="12"/>
                  </a:lnTo>
                  <a:lnTo>
                    <a:pt x="12" y="10"/>
                  </a:lnTo>
                  <a:lnTo>
                    <a:pt x="14" y="6"/>
                  </a:lnTo>
                  <a:lnTo>
                    <a:pt x="14" y="6"/>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88" name="Freeform 82"/>
            <p:cNvSpPr/>
            <p:nvPr/>
          </p:nvSpPr>
          <p:spPr bwMode="auto">
            <a:xfrm>
              <a:off x="3757613" y="666750"/>
              <a:ext cx="22225" cy="19050"/>
            </a:xfrm>
            <a:custGeom>
              <a:avLst/>
              <a:gdLst/>
              <a:ahLst/>
              <a:cxnLst>
                <a:cxn ang="0">
                  <a:pos x="6" y="0"/>
                </a:cxn>
                <a:cxn ang="0">
                  <a:pos x="6" y="0"/>
                </a:cxn>
                <a:cxn ang="0">
                  <a:pos x="2" y="2"/>
                </a:cxn>
                <a:cxn ang="0">
                  <a:pos x="0" y="6"/>
                </a:cxn>
                <a:cxn ang="0">
                  <a:pos x="0" y="6"/>
                </a:cxn>
                <a:cxn ang="0">
                  <a:pos x="2" y="10"/>
                </a:cxn>
                <a:cxn ang="0">
                  <a:pos x="6" y="12"/>
                </a:cxn>
                <a:cxn ang="0">
                  <a:pos x="6" y="12"/>
                </a:cxn>
                <a:cxn ang="0">
                  <a:pos x="12" y="10"/>
                </a:cxn>
                <a:cxn ang="0">
                  <a:pos x="14" y="6"/>
                </a:cxn>
                <a:cxn ang="0">
                  <a:pos x="14" y="6"/>
                </a:cxn>
                <a:cxn ang="0">
                  <a:pos x="12" y="2"/>
                </a:cxn>
                <a:cxn ang="0">
                  <a:pos x="6" y="0"/>
                </a:cxn>
              </a:cxnLst>
              <a:rect l="0" t="0" r="r" b="b"/>
              <a:pathLst>
                <a:path w="14" h="12">
                  <a:moveTo>
                    <a:pt x="6" y="0"/>
                  </a:moveTo>
                  <a:lnTo>
                    <a:pt x="6" y="0"/>
                  </a:lnTo>
                  <a:lnTo>
                    <a:pt x="2" y="2"/>
                  </a:lnTo>
                  <a:lnTo>
                    <a:pt x="0" y="6"/>
                  </a:lnTo>
                  <a:lnTo>
                    <a:pt x="0" y="6"/>
                  </a:lnTo>
                  <a:lnTo>
                    <a:pt x="2" y="10"/>
                  </a:lnTo>
                  <a:lnTo>
                    <a:pt x="6" y="12"/>
                  </a:lnTo>
                  <a:lnTo>
                    <a:pt x="6" y="12"/>
                  </a:lnTo>
                  <a:lnTo>
                    <a:pt x="12" y="10"/>
                  </a:lnTo>
                  <a:lnTo>
                    <a:pt x="14" y="6"/>
                  </a:lnTo>
                  <a:lnTo>
                    <a:pt x="14" y="6"/>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89" name="Freeform 83"/>
            <p:cNvSpPr/>
            <p:nvPr/>
          </p:nvSpPr>
          <p:spPr bwMode="auto">
            <a:xfrm>
              <a:off x="1846263" y="638175"/>
              <a:ext cx="19050"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0" y="12"/>
                </a:cxn>
                <a:cxn ang="0">
                  <a:pos x="12" y="8"/>
                </a:cxn>
                <a:cxn ang="0">
                  <a:pos x="12" y="8"/>
                </a:cxn>
                <a:cxn ang="0">
                  <a:pos x="10" y="2"/>
                </a:cxn>
                <a:cxn ang="0">
                  <a:pos x="6" y="0"/>
                </a:cxn>
              </a:cxnLst>
              <a:rect l="0" t="0" r="r" b="b"/>
              <a:pathLst>
                <a:path w="12" h="14">
                  <a:moveTo>
                    <a:pt x="6" y="0"/>
                  </a:moveTo>
                  <a:lnTo>
                    <a:pt x="6" y="0"/>
                  </a:lnTo>
                  <a:lnTo>
                    <a:pt x="2" y="2"/>
                  </a:lnTo>
                  <a:lnTo>
                    <a:pt x="0" y="8"/>
                  </a:lnTo>
                  <a:lnTo>
                    <a:pt x="0" y="8"/>
                  </a:lnTo>
                  <a:lnTo>
                    <a:pt x="2" y="12"/>
                  </a:lnTo>
                  <a:lnTo>
                    <a:pt x="6" y="14"/>
                  </a:lnTo>
                  <a:lnTo>
                    <a:pt x="6" y="14"/>
                  </a:lnTo>
                  <a:lnTo>
                    <a:pt x="10" y="12"/>
                  </a:lnTo>
                  <a:lnTo>
                    <a:pt x="12" y="8"/>
                  </a:lnTo>
                  <a:lnTo>
                    <a:pt x="12" y="8"/>
                  </a:lnTo>
                  <a:lnTo>
                    <a:pt x="10"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90" name="Freeform 84"/>
            <p:cNvSpPr/>
            <p:nvPr/>
          </p:nvSpPr>
          <p:spPr bwMode="auto">
            <a:xfrm>
              <a:off x="1846263" y="638175"/>
              <a:ext cx="19050"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0" y="12"/>
                </a:cxn>
                <a:cxn ang="0">
                  <a:pos x="12" y="8"/>
                </a:cxn>
                <a:cxn ang="0">
                  <a:pos x="12" y="8"/>
                </a:cxn>
                <a:cxn ang="0">
                  <a:pos x="10" y="2"/>
                </a:cxn>
                <a:cxn ang="0">
                  <a:pos x="6" y="0"/>
                </a:cxn>
              </a:cxnLst>
              <a:rect l="0" t="0" r="r" b="b"/>
              <a:pathLst>
                <a:path w="12" h="14">
                  <a:moveTo>
                    <a:pt x="6" y="0"/>
                  </a:moveTo>
                  <a:lnTo>
                    <a:pt x="6" y="0"/>
                  </a:lnTo>
                  <a:lnTo>
                    <a:pt x="2" y="2"/>
                  </a:lnTo>
                  <a:lnTo>
                    <a:pt x="0" y="8"/>
                  </a:lnTo>
                  <a:lnTo>
                    <a:pt x="0" y="8"/>
                  </a:lnTo>
                  <a:lnTo>
                    <a:pt x="2" y="12"/>
                  </a:lnTo>
                  <a:lnTo>
                    <a:pt x="6" y="14"/>
                  </a:lnTo>
                  <a:lnTo>
                    <a:pt x="6" y="14"/>
                  </a:lnTo>
                  <a:lnTo>
                    <a:pt x="10" y="12"/>
                  </a:lnTo>
                  <a:lnTo>
                    <a:pt x="12" y="8"/>
                  </a:lnTo>
                  <a:lnTo>
                    <a:pt x="12" y="8"/>
                  </a:lnTo>
                  <a:lnTo>
                    <a:pt x="10" y="2"/>
                  </a:lnTo>
                  <a:lnTo>
                    <a:pt x="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91" name="Freeform 85"/>
            <p:cNvSpPr/>
            <p:nvPr/>
          </p:nvSpPr>
          <p:spPr bwMode="auto">
            <a:xfrm>
              <a:off x="2128838" y="28257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92" name="Freeform 86"/>
            <p:cNvSpPr/>
            <p:nvPr/>
          </p:nvSpPr>
          <p:spPr bwMode="auto">
            <a:xfrm>
              <a:off x="2128838" y="28257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93" name="Freeform 87"/>
            <p:cNvSpPr/>
            <p:nvPr/>
          </p:nvSpPr>
          <p:spPr bwMode="auto">
            <a:xfrm>
              <a:off x="5938838" y="355600"/>
              <a:ext cx="53975" cy="53975"/>
            </a:xfrm>
            <a:custGeom>
              <a:avLst/>
              <a:gdLst/>
              <a:ahLst/>
              <a:cxnLst>
                <a:cxn ang="0">
                  <a:pos x="18" y="0"/>
                </a:cxn>
                <a:cxn ang="0">
                  <a:pos x="18" y="0"/>
                </a:cxn>
                <a:cxn ang="0">
                  <a:pos x="10" y="2"/>
                </a:cxn>
                <a:cxn ang="0">
                  <a:pos x="6" y="6"/>
                </a:cxn>
                <a:cxn ang="0">
                  <a:pos x="2" y="10"/>
                </a:cxn>
                <a:cxn ang="0">
                  <a:pos x="0" y="16"/>
                </a:cxn>
                <a:cxn ang="0">
                  <a:pos x="0" y="16"/>
                </a:cxn>
                <a:cxn ang="0">
                  <a:pos x="2" y="24"/>
                </a:cxn>
                <a:cxn ang="0">
                  <a:pos x="6" y="28"/>
                </a:cxn>
                <a:cxn ang="0">
                  <a:pos x="10" y="32"/>
                </a:cxn>
                <a:cxn ang="0">
                  <a:pos x="18" y="34"/>
                </a:cxn>
                <a:cxn ang="0">
                  <a:pos x="18" y="34"/>
                </a:cxn>
                <a:cxn ang="0">
                  <a:pos x="24" y="32"/>
                </a:cxn>
                <a:cxn ang="0">
                  <a:pos x="30" y="28"/>
                </a:cxn>
                <a:cxn ang="0">
                  <a:pos x="34" y="24"/>
                </a:cxn>
                <a:cxn ang="0">
                  <a:pos x="34" y="16"/>
                </a:cxn>
                <a:cxn ang="0">
                  <a:pos x="34" y="16"/>
                </a:cxn>
                <a:cxn ang="0">
                  <a:pos x="34" y="10"/>
                </a:cxn>
                <a:cxn ang="0">
                  <a:pos x="30" y="6"/>
                </a:cxn>
                <a:cxn ang="0">
                  <a:pos x="24" y="2"/>
                </a:cxn>
                <a:cxn ang="0">
                  <a:pos x="18" y="0"/>
                </a:cxn>
              </a:cxnLst>
              <a:rect l="0" t="0" r="r" b="b"/>
              <a:pathLst>
                <a:path w="34" h="34">
                  <a:moveTo>
                    <a:pt x="18" y="0"/>
                  </a:moveTo>
                  <a:lnTo>
                    <a:pt x="18" y="0"/>
                  </a:lnTo>
                  <a:lnTo>
                    <a:pt x="10" y="2"/>
                  </a:lnTo>
                  <a:lnTo>
                    <a:pt x="6" y="6"/>
                  </a:lnTo>
                  <a:lnTo>
                    <a:pt x="2" y="10"/>
                  </a:lnTo>
                  <a:lnTo>
                    <a:pt x="0" y="16"/>
                  </a:lnTo>
                  <a:lnTo>
                    <a:pt x="0" y="16"/>
                  </a:lnTo>
                  <a:lnTo>
                    <a:pt x="2" y="24"/>
                  </a:lnTo>
                  <a:lnTo>
                    <a:pt x="6" y="28"/>
                  </a:lnTo>
                  <a:lnTo>
                    <a:pt x="10" y="32"/>
                  </a:lnTo>
                  <a:lnTo>
                    <a:pt x="18" y="34"/>
                  </a:lnTo>
                  <a:lnTo>
                    <a:pt x="18" y="34"/>
                  </a:lnTo>
                  <a:lnTo>
                    <a:pt x="24" y="32"/>
                  </a:lnTo>
                  <a:lnTo>
                    <a:pt x="30" y="28"/>
                  </a:lnTo>
                  <a:lnTo>
                    <a:pt x="34" y="24"/>
                  </a:lnTo>
                  <a:lnTo>
                    <a:pt x="34" y="16"/>
                  </a:lnTo>
                  <a:lnTo>
                    <a:pt x="34" y="16"/>
                  </a:lnTo>
                  <a:lnTo>
                    <a:pt x="34" y="10"/>
                  </a:lnTo>
                  <a:lnTo>
                    <a:pt x="30" y="6"/>
                  </a:lnTo>
                  <a:lnTo>
                    <a:pt x="24" y="2"/>
                  </a:lnTo>
                  <a:lnTo>
                    <a:pt x="1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94" name="Freeform 88"/>
            <p:cNvSpPr/>
            <p:nvPr/>
          </p:nvSpPr>
          <p:spPr bwMode="auto">
            <a:xfrm>
              <a:off x="5938838" y="355600"/>
              <a:ext cx="53975" cy="53975"/>
            </a:xfrm>
            <a:custGeom>
              <a:avLst/>
              <a:gdLst/>
              <a:ahLst/>
              <a:cxnLst>
                <a:cxn ang="0">
                  <a:pos x="18" y="0"/>
                </a:cxn>
                <a:cxn ang="0">
                  <a:pos x="18" y="0"/>
                </a:cxn>
                <a:cxn ang="0">
                  <a:pos x="10" y="2"/>
                </a:cxn>
                <a:cxn ang="0">
                  <a:pos x="6" y="6"/>
                </a:cxn>
                <a:cxn ang="0">
                  <a:pos x="2" y="10"/>
                </a:cxn>
                <a:cxn ang="0">
                  <a:pos x="0" y="16"/>
                </a:cxn>
                <a:cxn ang="0">
                  <a:pos x="0" y="16"/>
                </a:cxn>
                <a:cxn ang="0">
                  <a:pos x="2" y="24"/>
                </a:cxn>
                <a:cxn ang="0">
                  <a:pos x="6" y="28"/>
                </a:cxn>
                <a:cxn ang="0">
                  <a:pos x="10" y="32"/>
                </a:cxn>
                <a:cxn ang="0">
                  <a:pos x="18" y="34"/>
                </a:cxn>
                <a:cxn ang="0">
                  <a:pos x="18" y="34"/>
                </a:cxn>
                <a:cxn ang="0">
                  <a:pos x="24" y="32"/>
                </a:cxn>
                <a:cxn ang="0">
                  <a:pos x="30" y="28"/>
                </a:cxn>
                <a:cxn ang="0">
                  <a:pos x="34" y="24"/>
                </a:cxn>
                <a:cxn ang="0">
                  <a:pos x="34" y="16"/>
                </a:cxn>
                <a:cxn ang="0">
                  <a:pos x="34" y="16"/>
                </a:cxn>
                <a:cxn ang="0">
                  <a:pos x="34" y="10"/>
                </a:cxn>
                <a:cxn ang="0">
                  <a:pos x="30" y="6"/>
                </a:cxn>
                <a:cxn ang="0">
                  <a:pos x="24" y="2"/>
                </a:cxn>
                <a:cxn ang="0">
                  <a:pos x="18" y="0"/>
                </a:cxn>
              </a:cxnLst>
              <a:rect l="0" t="0" r="r" b="b"/>
              <a:pathLst>
                <a:path w="34" h="34">
                  <a:moveTo>
                    <a:pt x="18" y="0"/>
                  </a:moveTo>
                  <a:lnTo>
                    <a:pt x="18" y="0"/>
                  </a:lnTo>
                  <a:lnTo>
                    <a:pt x="10" y="2"/>
                  </a:lnTo>
                  <a:lnTo>
                    <a:pt x="6" y="6"/>
                  </a:lnTo>
                  <a:lnTo>
                    <a:pt x="2" y="10"/>
                  </a:lnTo>
                  <a:lnTo>
                    <a:pt x="0" y="16"/>
                  </a:lnTo>
                  <a:lnTo>
                    <a:pt x="0" y="16"/>
                  </a:lnTo>
                  <a:lnTo>
                    <a:pt x="2" y="24"/>
                  </a:lnTo>
                  <a:lnTo>
                    <a:pt x="6" y="28"/>
                  </a:lnTo>
                  <a:lnTo>
                    <a:pt x="10" y="32"/>
                  </a:lnTo>
                  <a:lnTo>
                    <a:pt x="18" y="34"/>
                  </a:lnTo>
                  <a:lnTo>
                    <a:pt x="18" y="34"/>
                  </a:lnTo>
                  <a:lnTo>
                    <a:pt x="24" y="32"/>
                  </a:lnTo>
                  <a:lnTo>
                    <a:pt x="30" y="28"/>
                  </a:lnTo>
                  <a:lnTo>
                    <a:pt x="34" y="24"/>
                  </a:lnTo>
                  <a:lnTo>
                    <a:pt x="34" y="16"/>
                  </a:lnTo>
                  <a:lnTo>
                    <a:pt x="34" y="16"/>
                  </a:lnTo>
                  <a:lnTo>
                    <a:pt x="34" y="10"/>
                  </a:lnTo>
                  <a:lnTo>
                    <a:pt x="30" y="6"/>
                  </a:lnTo>
                  <a:lnTo>
                    <a:pt x="24" y="2"/>
                  </a:lnTo>
                  <a:lnTo>
                    <a:pt x="1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95" name="Freeform 89"/>
            <p:cNvSpPr/>
            <p:nvPr/>
          </p:nvSpPr>
          <p:spPr bwMode="auto">
            <a:xfrm>
              <a:off x="4249738" y="863600"/>
              <a:ext cx="53975" cy="53975"/>
            </a:xfrm>
            <a:custGeom>
              <a:avLst/>
              <a:gdLst/>
              <a:ahLst/>
              <a:cxnLst>
                <a:cxn ang="0">
                  <a:pos x="16" y="0"/>
                </a:cxn>
                <a:cxn ang="0">
                  <a:pos x="16" y="0"/>
                </a:cxn>
                <a:cxn ang="0">
                  <a:pos x="10" y="0"/>
                </a:cxn>
                <a:cxn ang="0">
                  <a:pos x="4" y="4"/>
                </a:cxn>
                <a:cxn ang="0">
                  <a:pos x="0" y="10"/>
                </a:cxn>
                <a:cxn ang="0">
                  <a:pos x="0" y="16"/>
                </a:cxn>
                <a:cxn ang="0">
                  <a:pos x="0" y="16"/>
                </a:cxn>
                <a:cxn ang="0">
                  <a:pos x="0" y="24"/>
                </a:cxn>
                <a:cxn ang="0">
                  <a:pos x="4" y="28"/>
                </a:cxn>
                <a:cxn ang="0">
                  <a:pos x="10" y="32"/>
                </a:cxn>
                <a:cxn ang="0">
                  <a:pos x="16" y="34"/>
                </a:cxn>
                <a:cxn ang="0">
                  <a:pos x="16" y="34"/>
                </a:cxn>
                <a:cxn ang="0">
                  <a:pos x="24" y="32"/>
                </a:cxn>
                <a:cxn ang="0">
                  <a:pos x="28" y="28"/>
                </a:cxn>
                <a:cxn ang="0">
                  <a:pos x="32" y="24"/>
                </a:cxn>
                <a:cxn ang="0">
                  <a:pos x="34" y="16"/>
                </a:cxn>
                <a:cxn ang="0">
                  <a:pos x="34" y="16"/>
                </a:cxn>
                <a:cxn ang="0">
                  <a:pos x="32" y="10"/>
                </a:cxn>
                <a:cxn ang="0">
                  <a:pos x="28" y="4"/>
                </a:cxn>
                <a:cxn ang="0">
                  <a:pos x="24" y="0"/>
                </a:cxn>
                <a:cxn ang="0">
                  <a:pos x="16" y="0"/>
                </a:cxn>
              </a:cxnLst>
              <a:rect l="0" t="0" r="r" b="b"/>
              <a:pathLst>
                <a:path w="34" h="34">
                  <a:moveTo>
                    <a:pt x="16" y="0"/>
                  </a:moveTo>
                  <a:lnTo>
                    <a:pt x="16" y="0"/>
                  </a:lnTo>
                  <a:lnTo>
                    <a:pt x="10" y="0"/>
                  </a:lnTo>
                  <a:lnTo>
                    <a:pt x="4" y="4"/>
                  </a:lnTo>
                  <a:lnTo>
                    <a:pt x="0" y="10"/>
                  </a:lnTo>
                  <a:lnTo>
                    <a:pt x="0" y="16"/>
                  </a:lnTo>
                  <a:lnTo>
                    <a:pt x="0" y="16"/>
                  </a:lnTo>
                  <a:lnTo>
                    <a:pt x="0" y="24"/>
                  </a:lnTo>
                  <a:lnTo>
                    <a:pt x="4" y="28"/>
                  </a:lnTo>
                  <a:lnTo>
                    <a:pt x="10" y="32"/>
                  </a:lnTo>
                  <a:lnTo>
                    <a:pt x="16" y="34"/>
                  </a:lnTo>
                  <a:lnTo>
                    <a:pt x="16" y="34"/>
                  </a:lnTo>
                  <a:lnTo>
                    <a:pt x="24" y="32"/>
                  </a:lnTo>
                  <a:lnTo>
                    <a:pt x="28" y="28"/>
                  </a:lnTo>
                  <a:lnTo>
                    <a:pt x="32" y="24"/>
                  </a:lnTo>
                  <a:lnTo>
                    <a:pt x="34" y="16"/>
                  </a:lnTo>
                  <a:lnTo>
                    <a:pt x="34" y="16"/>
                  </a:lnTo>
                  <a:lnTo>
                    <a:pt x="32" y="10"/>
                  </a:lnTo>
                  <a:lnTo>
                    <a:pt x="28" y="4"/>
                  </a:lnTo>
                  <a:lnTo>
                    <a:pt x="24" y="0"/>
                  </a:lnTo>
                  <a:lnTo>
                    <a:pt x="1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96" name="Freeform 90"/>
            <p:cNvSpPr/>
            <p:nvPr/>
          </p:nvSpPr>
          <p:spPr bwMode="auto">
            <a:xfrm>
              <a:off x="4249738" y="863600"/>
              <a:ext cx="53975" cy="53975"/>
            </a:xfrm>
            <a:custGeom>
              <a:avLst/>
              <a:gdLst/>
              <a:ahLst/>
              <a:cxnLst>
                <a:cxn ang="0">
                  <a:pos x="16" y="0"/>
                </a:cxn>
                <a:cxn ang="0">
                  <a:pos x="16" y="0"/>
                </a:cxn>
                <a:cxn ang="0">
                  <a:pos x="10" y="0"/>
                </a:cxn>
                <a:cxn ang="0">
                  <a:pos x="4" y="4"/>
                </a:cxn>
                <a:cxn ang="0">
                  <a:pos x="0" y="10"/>
                </a:cxn>
                <a:cxn ang="0">
                  <a:pos x="0" y="16"/>
                </a:cxn>
                <a:cxn ang="0">
                  <a:pos x="0" y="16"/>
                </a:cxn>
                <a:cxn ang="0">
                  <a:pos x="0" y="24"/>
                </a:cxn>
                <a:cxn ang="0">
                  <a:pos x="4" y="28"/>
                </a:cxn>
                <a:cxn ang="0">
                  <a:pos x="10" y="32"/>
                </a:cxn>
                <a:cxn ang="0">
                  <a:pos x="16" y="34"/>
                </a:cxn>
                <a:cxn ang="0">
                  <a:pos x="16" y="34"/>
                </a:cxn>
                <a:cxn ang="0">
                  <a:pos x="24" y="32"/>
                </a:cxn>
                <a:cxn ang="0">
                  <a:pos x="28" y="28"/>
                </a:cxn>
                <a:cxn ang="0">
                  <a:pos x="32" y="24"/>
                </a:cxn>
                <a:cxn ang="0">
                  <a:pos x="34" y="16"/>
                </a:cxn>
                <a:cxn ang="0">
                  <a:pos x="34" y="16"/>
                </a:cxn>
                <a:cxn ang="0">
                  <a:pos x="32" y="10"/>
                </a:cxn>
                <a:cxn ang="0">
                  <a:pos x="28" y="4"/>
                </a:cxn>
                <a:cxn ang="0">
                  <a:pos x="24" y="0"/>
                </a:cxn>
                <a:cxn ang="0">
                  <a:pos x="16" y="0"/>
                </a:cxn>
              </a:cxnLst>
              <a:rect l="0" t="0" r="r" b="b"/>
              <a:pathLst>
                <a:path w="34" h="34">
                  <a:moveTo>
                    <a:pt x="16" y="0"/>
                  </a:moveTo>
                  <a:lnTo>
                    <a:pt x="16" y="0"/>
                  </a:lnTo>
                  <a:lnTo>
                    <a:pt x="10" y="0"/>
                  </a:lnTo>
                  <a:lnTo>
                    <a:pt x="4" y="4"/>
                  </a:lnTo>
                  <a:lnTo>
                    <a:pt x="0" y="10"/>
                  </a:lnTo>
                  <a:lnTo>
                    <a:pt x="0" y="16"/>
                  </a:lnTo>
                  <a:lnTo>
                    <a:pt x="0" y="16"/>
                  </a:lnTo>
                  <a:lnTo>
                    <a:pt x="0" y="24"/>
                  </a:lnTo>
                  <a:lnTo>
                    <a:pt x="4" y="28"/>
                  </a:lnTo>
                  <a:lnTo>
                    <a:pt x="10" y="32"/>
                  </a:lnTo>
                  <a:lnTo>
                    <a:pt x="16" y="34"/>
                  </a:lnTo>
                  <a:lnTo>
                    <a:pt x="16" y="34"/>
                  </a:lnTo>
                  <a:lnTo>
                    <a:pt x="24" y="32"/>
                  </a:lnTo>
                  <a:lnTo>
                    <a:pt x="28" y="28"/>
                  </a:lnTo>
                  <a:lnTo>
                    <a:pt x="32" y="24"/>
                  </a:lnTo>
                  <a:lnTo>
                    <a:pt x="34" y="16"/>
                  </a:lnTo>
                  <a:lnTo>
                    <a:pt x="34" y="16"/>
                  </a:lnTo>
                  <a:lnTo>
                    <a:pt x="32" y="10"/>
                  </a:lnTo>
                  <a:lnTo>
                    <a:pt x="28" y="4"/>
                  </a:lnTo>
                  <a:lnTo>
                    <a:pt x="24" y="0"/>
                  </a:lnTo>
                  <a:lnTo>
                    <a:pt x="1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97" name="Freeform 91"/>
            <p:cNvSpPr/>
            <p:nvPr/>
          </p:nvSpPr>
          <p:spPr bwMode="auto">
            <a:xfrm>
              <a:off x="5351463" y="561975"/>
              <a:ext cx="53975" cy="50800"/>
            </a:xfrm>
            <a:custGeom>
              <a:avLst/>
              <a:gdLst/>
              <a:ahLst/>
              <a:cxnLst>
                <a:cxn ang="0">
                  <a:pos x="18" y="0"/>
                </a:cxn>
                <a:cxn ang="0">
                  <a:pos x="18" y="0"/>
                </a:cxn>
                <a:cxn ang="0">
                  <a:pos x="12" y="0"/>
                </a:cxn>
                <a:cxn ang="0">
                  <a:pos x="6" y="4"/>
                </a:cxn>
                <a:cxn ang="0">
                  <a:pos x="2" y="10"/>
                </a:cxn>
                <a:cxn ang="0">
                  <a:pos x="0" y="16"/>
                </a:cxn>
                <a:cxn ang="0">
                  <a:pos x="0" y="16"/>
                </a:cxn>
                <a:cxn ang="0">
                  <a:pos x="2" y="22"/>
                </a:cxn>
                <a:cxn ang="0">
                  <a:pos x="6" y="28"/>
                </a:cxn>
                <a:cxn ang="0">
                  <a:pos x="12" y="32"/>
                </a:cxn>
                <a:cxn ang="0">
                  <a:pos x="18" y="32"/>
                </a:cxn>
                <a:cxn ang="0">
                  <a:pos x="18" y="32"/>
                </a:cxn>
                <a:cxn ang="0">
                  <a:pos x="24" y="32"/>
                </a:cxn>
                <a:cxn ang="0">
                  <a:pos x="30" y="28"/>
                </a:cxn>
                <a:cxn ang="0">
                  <a:pos x="34" y="22"/>
                </a:cxn>
                <a:cxn ang="0">
                  <a:pos x="34" y="16"/>
                </a:cxn>
                <a:cxn ang="0">
                  <a:pos x="34" y="16"/>
                </a:cxn>
                <a:cxn ang="0">
                  <a:pos x="34" y="10"/>
                </a:cxn>
                <a:cxn ang="0">
                  <a:pos x="30" y="4"/>
                </a:cxn>
                <a:cxn ang="0">
                  <a:pos x="24" y="0"/>
                </a:cxn>
                <a:cxn ang="0">
                  <a:pos x="18" y="0"/>
                </a:cxn>
              </a:cxnLst>
              <a:rect l="0" t="0" r="r" b="b"/>
              <a:pathLst>
                <a:path w="34" h="32">
                  <a:moveTo>
                    <a:pt x="18" y="0"/>
                  </a:moveTo>
                  <a:lnTo>
                    <a:pt x="18" y="0"/>
                  </a:lnTo>
                  <a:lnTo>
                    <a:pt x="12" y="0"/>
                  </a:lnTo>
                  <a:lnTo>
                    <a:pt x="6" y="4"/>
                  </a:lnTo>
                  <a:lnTo>
                    <a:pt x="2" y="10"/>
                  </a:lnTo>
                  <a:lnTo>
                    <a:pt x="0" y="16"/>
                  </a:lnTo>
                  <a:lnTo>
                    <a:pt x="0" y="16"/>
                  </a:lnTo>
                  <a:lnTo>
                    <a:pt x="2" y="22"/>
                  </a:lnTo>
                  <a:lnTo>
                    <a:pt x="6" y="28"/>
                  </a:lnTo>
                  <a:lnTo>
                    <a:pt x="12" y="32"/>
                  </a:lnTo>
                  <a:lnTo>
                    <a:pt x="18" y="32"/>
                  </a:lnTo>
                  <a:lnTo>
                    <a:pt x="18" y="32"/>
                  </a:lnTo>
                  <a:lnTo>
                    <a:pt x="24" y="32"/>
                  </a:lnTo>
                  <a:lnTo>
                    <a:pt x="30" y="28"/>
                  </a:lnTo>
                  <a:lnTo>
                    <a:pt x="34" y="22"/>
                  </a:lnTo>
                  <a:lnTo>
                    <a:pt x="34" y="16"/>
                  </a:lnTo>
                  <a:lnTo>
                    <a:pt x="34" y="16"/>
                  </a:lnTo>
                  <a:lnTo>
                    <a:pt x="34" y="10"/>
                  </a:lnTo>
                  <a:lnTo>
                    <a:pt x="30" y="4"/>
                  </a:lnTo>
                  <a:lnTo>
                    <a:pt x="24" y="0"/>
                  </a:lnTo>
                  <a:lnTo>
                    <a:pt x="1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98" name="Freeform 92"/>
            <p:cNvSpPr/>
            <p:nvPr/>
          </p:nvSpPr>
          <p:spPr bwMode="auto">
            <a:xfrm>
              <a:off x="5351463" y="561975"/>
              <a:ext cx="53975" cy="50800"/>
            </a:xfrm>
            <a:custGeom>
              <a:avLst/>
              <a:gdLst/>
              <a:ahLst/>
              <a:cxnLst>
                <a:cxn ang="0">
                  <a:pos x="18" y="0"/>
                </a:cxn>
                <a:cxn ang="0">
                  <a:pos x="18" y="0"/>
                </a:cxn>
                <a:cxn ang="0">
                  <a:pos x="12" y="0"/>
                </a:cxn>
                <a:cxn ang="0">
                  <a:pos x="6" y="4"/>
                </a:cxn>
                <a:cxn ang="0">
                  <a:pos x="2" y="10"/>
                </a:cxn>
                <a:cxn ang="0">
                  <a:pos x="0" y="16"/>
                </a:cxn>
                <a:cxn ang="0">
                  <a:pos x="0" y="16"/>
                </a:cxn>
                <a:cxn ang="0">
                  <a:pos x="2" y="22"/>
                </a:cxn>
                <a:cxn ang="0">
                  <a:pos x="6" y="28"/>
                </a:cxn>
                <a:cxn ang="0">
                  <a:pos x="12" y="32"/>
                </a:cxn>
                <a:cxn ang="0">
                  <a:pos x="18" y="32"/>
                </a:cxn>
                <a:cxn ang="0">
                  <a:pos x="18" y="32"/>
                </a:cxn>
                <a:cxn ang="0">
                  <a:pos x="24" y="32"/>
                </a:cxn>
                <a:cxn ang="0">
                  <a:pos x="30" y="28"/>
                </a:cxn>
                <a:cxn ang="0">
                  <a:pos x="34" y="22"/>
                </a:cxn>
                <a:cxn ang="0">
                  <a:pos x="34" y="16"/>
                </a:cxn>
                <a:cxn ang="0">
                  <a:pos x="34" y="16"/>
                </a:cxn>
                <a:cxn ang="0">
                  <a:pos x="34" y="10"/>
                </a:cxn>
                <a:cxn ang="0">
                  <a:pos x="30" y="4"/>
                </a:cxn>
                <a:cxn ang="0">
                  <a:pos x="24" y="0"/>
                </a:cxn>
                <a:cxn ang="0">
                  <a:pos x="18" y="0"/>
                </a:cxn>
              </a:cxnLst>
              <a:rect l="0" t="0" r="r" b="b"/>
              <a:pathLst>
                <a:path w="34" h="32">
                  <a:moveTo>
                    <a:pt x="18" y="0"/>
                  </a:moveTo>
                  <a:lnTo>
                    <a:pt x="18" y="0"/>
                  </a:lnTo>
                  <a:lnTo>
                    <a:pt x="12" y="0"/>
                  </a:lnTo>
                  <a:lnTo>
                    <a:pt x="6" y="4"/>
                  </a:lnTo>
                  <a:lnTo>
                    <a:pt x="2" y="10"/>
                  </a:lnTo>
                  <a:lnTo>
                    <a:pt x="0" y="16"/>
                  </a:lnTo>
                  <a:lnTo>
                    <a:pt x="0" y="16"/>
                  </a:lnTo>
                  <a:lnTo>
                    <a:pt x="2" y="22"/>
                  </a:lnTo>
                  <a:lnTo>
                    <a:pt x="6" y="28"/>
                  </a:lnTo>
                  <a:lnTo>
                    <a:pt x="12" y="32"/>
                  </a:lnTo>
                  <a:lnTo>
                    <a:pt x="18" y="32"/>
                  </a:lnTo>
                  <a:lnTo>
                    <a:pt x="18" y="32"/>
                  </a:lnTo>
                  <a:lnTo>
                    <a:pt x="24" y="32"/>
                  </a:lnTo>
                  <a:lnTo>
                    <a:pt x="30" y="28"/>
                  </a:lnTo>
                  <a:lnTo>
                    <a:pt x="34" y="22"/>
                  </a:lnTo>
                  <a:lnTo>
                    <a:pt x="34" y="16"/>
                  </a:lnTo>
                  <a:lnTo>
                    <a:pt x="34" y="16"/>
                  </a:lnTo>
                  <a:lnTo>
                    <a:pt x="34" y="10"/>
                  </a:lnTo>
                  <a:lnTo>
                    <a:pt x="30" y="4"/>
                  </a:lnTo>
                  <a:lnTo>
                    <a:pt x="24" y="0"/>
                  </a:lnTo>
                  <a:lnTo>
                    <a:pt x="1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99" name="Freeform 93"/>
            <p:cNvSpPr/>
            <p:nvPr/>
          </p:nvSpPr>
          <p:spPr bwMode="auto">
            <a:xfrm>
              <a:off x="6427788" y="444500"/>
              <a:ext cx="73025" cy="73025"/>
            </a:xfrm>
            <a:custGeom>
              <a:avLst/>
              <a:gdLst/>
              <a:ahLst/>
              <a:cxnLst>
                <a:cxn ang="0">
                  <a:pos x="24" y="0"/>
                </a:cxn>
                <a:cxn ang="0">
                  <a:pos x="24" y="0"/>
                </a:cxn>
                <a:cxn ang="0">
                  <a:pos x="14" y="2"/>
                </a:cxn>
                <a:cxn ang="0">
                  <a:pos x="8" y="6"/>
                </a:cxn>
                <a:cxn ang="0">
                  <a:pos x="2" y="14"/>
                </a:cxn>
                <a:cxn ang="0">
                  <a:pos x="0" y="22"/>
                </a:cxn>
                <a:cxn ang="0">
                  <a:pos x="0" y="22"/>
                </a:cxn>
                <a:cxn ang="0">
                  <a:pos x="2" y="32"/>
                </a:cxn>
                <a:cxn ang="0">
                  <a:pos x="8" y="38"/>
                </a:cxn>
                <a:cxn ang="0">
                  <a:pos x="14" y="44"/>
                </a:cxn>
                <a:cxn ang="0">
                  <a:pos x="24" y="46"/>
                </a:cxn>
                <a:cxn ang="0">
                  <a:pos x="24" y="46"/>
                </a:cxn>
                <a:cxn ang="0">
                  <a:pos x="32" y="44"/>
                </a:cxn>
                <a:cxn ang="0">
                  <a:pos x="40" y="38"/>
                </a:cxn>
                <a:cxn ang="0">
                  <a:pos x="44" y="32"/>
                </a:cxn>
                <a:cxn ang="0">
                  <a:pos x="46" y="22"/>
                </a:cxn>
                <a:cxn ang="0">
                  <a:pos x="46" y="22"/>
                </a:cxn>
                <a:cxn ang="0">
                  <a:pos x="44" y="14"/>
                </a:cxn>
                <a:cxn ang="0">
                  <a:pos x="40" y="6"/>
                </a:cxn>
                <a:cxn ang="0">
                  <a:pos x="32" y="2"/>
                </a:cxn>
                <a:cxn ang="0">
                  <a:pos x="24" y="0"/>
                </a:cxn>
              </a:cxnLst>
              <a:rect l="0" t="0" r="r" b="b"/>
              <a:pathLst>
                <a:path w="46" h="46">
                  <a:moveTo>
                    <a:pt x="24" y="0"/>
                  </a:moveTo>
                  <a:lnTo>
                    <a:pt x="24" y="0"/>
                  </a:lnTo>
                  <a:lnTo>
                    <a:pt x="14" y="2"/>
                  </a:lnTo>
                  <a:lnTo>
                    <a:pt x="8" y="6"/>
                  </a:lnTo>
                  <a:lnTo>
                    <a:pt x="2" y="14"/>
                  </a:lnTo>
                  <a:lnTo>
                    <a:pt x="0" y="22"/>
                  </a:lnTo>
                  <a:lnTo>
                    <a:pt x="0" y="22"/>
                  </a:lnTo>
                  <a:lnTo>
                    <a:pt x="2" y="32"/>
                  </a:lnTo>
                  <a:lnTo>
                    <a:pt x="8" y="38"/>
                  </a:lnTo>
                  <a:lnTo>
                    <a:pt x="14" y="44"/>
                  </a:lnTo>
                  <a:lnTo>
                    <a:pt x="24" y="46"/>
                  </a:lnTo>
                  <a:lnTo>
                    <a:pt x="24" y="46"/>
                  </a:lnTo>
                  <a:lnTo>
                    <a:pt x="32" y="44"/>
                  </a:lnTo>
                  <a:lnTo>
                    <a:pt x="40" y="38"/>
                  </a:lnTo>
                  <a:lnTo>
                    <a:pt x="44" y="32"/>
                  </a:lnTo>
                  <a:lnTo>
                    <a:pt x="46" y="22"/>
                  </a:lnTo>
                  <a:lnTo>
                    <a:pt x="46" y="22"/>
                  </a:lnTo>
                  <a:lnTo>
                    <a:pt x="44" y="14"/>
                  </a:lnTo>
                  <a:lnTo>
                    <a:pt x="40" y="6"/>
                  </a:lnTo>
                  <a:lnTo>
                    <a:pt x="32" y="2"/>
                  </a:lnTo>
                  <a:lnTo>
                    <a:pt x="24"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00" name="Freeform 94"/>
            <p:cNvSpPr/>
            <p:nvPr/>
          </p:nvSpPr>
          <p:spPr bwMode="auto">
            <a:xfrm>
              <a:off x="6427788" y="444500"/>
              <a:ext cx="73025" cy="73025"/>
            </a:xfrm>
            <a:custGeom>
              <a:avLst/>
              <a:gdLst/>
              <a:ahLst/>
              <a:cxnLst>
                <a:cxn ang="0">
                  <a:pos x="24" y="0"/>
                </a:cxn>
                <a:cxn ang="0">
                  <a:pos x="24" y="0"/>
                </a:cxn>
                <a:cxn ang="0">
                  <a:pos x="14" y="2"/>
                </a:cxn>
                <a:cxn ang="0">
                  <a:pos x="8" y="6"/>
                </a:cxn>
                <a:cxn ang="0">
                  <a:pos x="2" y="14"/>
                </a:cxn>
                <a:cxn ang="0">
                  <a:pos x="0" y="22"/>
                </a:cxn>
                <a:cxn ang="0">
                  <a:pos x="0" y="22"/>
                </a:cxn>
                <a:cxn ang="0">
                  <a:pos x="2" y="32"/>
                </a:cxn>
                <a:cxn ang="0">
                  <a:pos x="8" y="38"/>
                </a:cxn>
                <a:cxn ang="0">
                  <a:pos x="14" y="44"/>
                </a:cxn>
                <a:cxn ang="0">
                  <a:pos x="24" y="46"/>
                </a:cxn>
                <a:cxn ang="0">
                  <a:pos x="24" y="46"/>
                </a:cxn>
                <a:cxn ang="0">
                  <a:pos x="32" y="44"/>
                </a:cxn>
                <a:cxn ang="0">
                  <a:pos x="40" y="38"/>
                </a:cxn>
                <a:cxn ang="0">
                  <a:pos x="44" y="32"/>
                </a:cxn>
                <a:cxn ang="0">
                  <a:pos x="46" y="22"/>
                </a:cxn>
                <a:cxn ang="0">
                  <a:pos x="46" y="22"/>
                </a:cxn>
                <a:cxn ang="0">
                  <a:pos x="44" y="14"/>
                </a:cxn>
                <a:cxn ang="0">
                  <a:pos x="40" y="6"/>
                </a:cxn>
                <a:cxn ang="0">
                  <a:pos x="32" y="2"/>
                </a:cxn>
                <a:cxn ang="0">
                  <a:pos x="24" y="0"/>
                </a:cxn>
              </a:cxnLst>
              <a:rect l="0" t="0" r="r" b="b"/>
              <a:pathLst>
                <a:path w="46" h="46">
                  <a:moveTo>
                    <a:pt x="24" y="0"/>
                  </a:moveTo>
                  <a:lnTo>
                    <a:pt x="24" y="0"/>
                  </a:lnTo>
                  <a:lnTo>
                    <a:pt x="14" y="2"/>
                  </a:lnTo>
                  <a:lnTo>
                    <a:pt x="8" y="6"/>
                  </a:lnTo>
                  <a:lnTo>
                    <a:pt x="2" y="14"/>
                  </a:lnTo>
                  <a:lnTo>
                    <a:pt x="0" y="22"/>
                  </a:lnTo>
                  <a:lnTo>
                    <a:pt x="0" y="22"/>
                  </a:lnTo>
                  <a:lnTo>
                    <a:pt x="2" y="32"/>
                  </a:lnTo>
                  <a:lnTo>
                    <a:pt x="8" y="38"/>
                  </a:lnTo>
                  <a:lnTo>
                    <a:pt x="14" y="44"/>
                  </a:lnTo>
                  <a:lnTo>
                    <a:pt x="24" y="46"/>
                  </a:lnTo>
                  <a:lnTo>
                    <a:pt x="24" y="46"/>
                  </a:lnTo>
                  <a:lnTo>
                    <a:pt x="32" y="44"/>
                  </a:lnTo>
                  <a:lnTo>
                    <a:pt x="40" y="38"/>
                  </a:lnTo>
                  <a:lnTo>
                    <a:pt x="44" y="32"/>
                  </a:lnTo>
                  <a:lnTo>
                    <a:pt x="46" y="22"/>
                  </a:lnTo>
                  <a:lnTo>
                    <a:pt x="46" y="22"/>
                  </a:lnTo>
                  <a:lnTo>
                    <a:pt x="44" y="14"/>
                  </a:lnTo>
                  <a:lnTo>
                    <a:pt x="40" y="6"/>
                  </a:lnTo>
                  <a:lnTo>
                    <a:pt x="32" y="2"/>
                  </a:lnTo>
                  <a:lnTo>
                    <a:pt x="24"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01" name="Freeform 95"/>
            <p:cNvSpPr/>
            <p:nvPr/>
          </p:nvSpPr>
          <p:spPr bwMode="auto">
            <a:xfrm>
              <a:off x="7256463" y="444500"/>
              <a:ext cx="73025" cy="73025"/>
            </a:xfrm>
            <a:custGeom>
              <a:avLst/>
              <a:gdLst/>
              <a:ahLst/>
              <a:cxnLst>
                <a:cxn ang="0">
                  <a:pos x="22" y="0"/>
                </a:cxn>
                <a:cxn ang="0">
                  <a:pos x="22" y="0"/>
                </a:cxn>
                <a:cxn ang="0">
                  <a:pos x="14" y="2"/>
                </a:cxn>
                <a:cxn ang="0">
                  <a:pos x="6" y="6"/>
                </a:cxn>
                <a:cxn ang="0">
                  <a:pos x="2" y="14"/>
                </a:cxn>
                <a:cxn ang="0">
                  <a:pos x="0" y="22"/>
                </a:cxn>
                <a:cxn ang="0">
                  <a:pos x="0" y="22"/>
                </a:cxn>
                <a:cxn ang="0">
                  <a:pos x="2" y="32"/>
                </a:cxn>
                <a:cxn ang="0">
                  <a:pos x="6" y="38"/>
                </a:cxn>
                <a:cxn ang="0">
                  <a:pos x="14" y="44"/>
                </a:cxn>
                <a:cxn ang="0">
                  <a:pos x="22" y="46"/>
                </a:cxn>
                <a:cxn ang="0">
                  <a:pos x="22" y="46"/>
                </a:cxn>
                <a:cxn ang="0">
                  <a:pos x="32" y="44"/>
                </a:cxn>
                <a:cxn ang="0">
                  <a:pos x="38" y="38"/>
                </a:cxn>
                <a:cxn ang="0">
                  <a:pos x="44" y="32"/>
                </a:cxn>
                <a:cxn ang="0">
                  <a:pos x="46" y="22"/>
                </a:cxn>
                <a:cxn ang="0">
                  <a:pos x="46" y="22"/>
                </a:cxn>
                <a:cxn ang="0">
                  <a:pos x="44" y="14"/>
                </a:cxn>
                <a:cxn ang="0">
                  <a:pos x="38" y="6"/>
                </a:cxn>
                <a:cxn ang="0">
                  <a:pos x="32" y="2"/>
                </a:cxn>
                <a:cxn ang="0">
                  <a:pos x="22" y="0"/>
                </a:cxn>
              </a:cxnLst>
              <a:rect l="0" t="0" r="r" b="b"/>
              <a:pathLst>
                <a:path w="46" h="46">
                  <a:moveTo>
                    <a:pt x="22" y="0"/>
                  </a:moveTo>
                  <a:lnTo>
                    <a:pt x="22" y="0"/>
                  </a:lnTo>
                  <a:lnTo>
                    <a:pt x="14" y="2"/>
                  </a:lnTo>
                  <a:lnTo>
                    <a:pt x="6" y="6"/>
                  </a:lnTo>
                  <a:lnTo>
                    <a:pt x="2" y="14"/>
                  </a:lnTo>
                  <a:lnTo>
                    <a:pt x="0" y="22"/>
                  </a:lnTo>
                  <a:lnTo>
                    <a:pt x="0" y="22"/>
                  </a:lnTo>
                  <a:lnTo>
                    <a:pt x="2" y="32"/>
                  </a:lnTo>
                  <a:lnTo>
                    <a:pt x="6" y="38"/>
                  </a:lnTo>
                  <a:lnTo>
                    <a:pt x="14" y="44"/>
                  </a:lnTo>
                  <a:lnTo>
                    <a:pt x="22" y="46"/>
                  </a:lnTo>
                  <a:lnTo>
                    <a:pt x="22" y="46"/>
                  </a:lnTo>
                  <a:lnTo>
                    <a:pt x="32" y="44"/>
                  </a:lnTo>
                  <a:lnTo>
                    <a:pt x="38" y="38"/>
                  </a:lnTo>
                  <a:lnTo>
                    <a:pt x="44" y="32"/>
                  </a:lnTo>
                  <a:lnTo>
                    <a:pt x="46" y="22"/>
                  </a:lnTo>
                  <a:lnTo>
                    <a:pt x="46" y="22"/>
                  </a:lnTo>
                  <a:lnTo>
                    <a:pt x="44" y="14"/>
                  </a:lnTo>
                  <a:lnTo>
                    <a:pt x="38" y="6"/>
                  </a:lnTo>
                  <a:lnTo>
                    <a:pt x="32" y="2"/>
                  </a:lnTo>
                  <a:lnTo>
                    <a:pt x="2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02" name="Freeform 96"/>
            <p:cNvSpPr/>
            <p:nvPr/>
          </p:nvSpPr>
          <p:spPr bwMode="auto">
            <a:xfrm>
              <a:off x="7256463" y="444500"/>
              <a:ext cx="73025" cy="73025"/>
            </a:xfrm>
            <a:custGeom>
              <a:avLst/>
              <a:gdLst/>
              <a:ahLst/>
              <a:cxnLst>
                <a:cxn ang="0">
                  <a:pos x="22" y="0"/>
                </a:cxn>
                <a:cxn ang="0">
                  <a:pos x="22" y="0"/>
                </a:cxn>
                <a:cxn ang="0">
                  <a:pos x="14" y="2"/>
                </a:cxn>
                <a:cxn ang="0">
                  <a:pos x="6" y="6"/>
                </a:cxn>
                <a:cxn ang="0">
                  <a:pos x="2" y="14"/>
                </a:cxn>
                <a:cxn ang="0">
                  <a:pos x="0" y="22"/>
                </a:cxn>
                <a:cxn ang="0">
                  <a:pos x="0" y="22"/>
                </a:cxn>
                <a:cxn ang="0">
                  <a:pos x="2" y="32"/>
                </a:cxn>
                <a:cxn ang="0">
                  <a:pos x="6" y="38"/>
                </a:cxn>
                <a:cxn ang="0">
                  <a:pos x="14" y="44"/>
                </a:cxn>
                <a:cxn ang="0">
                  <a:pos x="22" y="46"/>
                </a:cxn>
                <a:cxn ang="0">
                  <a:pos x="22" y="46"/>
                </a:cxn>
                <a:cxn ang="0">
                  <a:pos x="32" y="44"/>
                </a:cxn>
                <a:cxn ang="0">
                  <a:pos x="38" y="38"/>
                </a:cxn>
                <a:cxn ang="0">
                  <a:pos x="44" y="32"/>
                </a:cxn>
                <a:cxn ang="0">
                  <a:pos x="46" y="22"/>
                </a:cxn>
                <a:cxn ang="0">
                  <a:pos x="46" y="22"/>
                </a:cxn>
                <a:cxn ang="0">
                  <a:pos x="44" y="14"/>
                </a:cxn>
                <a:cxn ang="0">
                  <a:pos x="38" y="6"/>
                </a:cxn>
                <a:cxn ang="0">
                  <a:pos x="32" y="2"/>
                </a:cxn>
                <a:cxn ang="0">
                  <a:pos x="22" y="0"/>
                </a:cxn>
              </a:cxnLst>
              <a:rect l="0" t="0" r="r" b="b"/>
              <a:pathLst>
                <a:path w="46" h="46">
                  <a:moveTo>
                    <a:pt x="22" y="0"/>
                  </a:moveTo>
                  <a:lnTo>
                    <a:pt x="22" y="0"/>
                  </a:lnTo>
                  <a:lnTo>
                    <a:pt x="14" y="2"/>
                  </a:lnTo>
                  <a:lnTo>
                    <a:pt x="6" y="6"/>
                  </a:lnTo>
                  <a:lnTo>
                    <a:pt x="2" y="14"/>
                  </a:lnTo>
                  <a:lnTo>
                    <a:pt x="0" y="22"/>
                  </a:lnTo>
                  <a:lnTo>
                    <a:pt x="0" y="22"/>
                  </a:lnTo>
                  <a:lnTo>
                    <a:pt x="2" y="32"/>
                  </a:lnTo>
                  <a:lnTo>
                    <a:pt x="6" y="38"/>
                  </a:lnTo>
                  <a:lnTo>
                    <a:pt x="14" y="44"/>
                  </a:lnTo>
                  <a:lnTo>
                    <a:pt x="22" y="46"/>
                  </a:lnTo>
                  <a:lnTo>
                    <a:pt x="22" y="46"/>
                  </a:lnTo>
                  <a:lnTo>
                    <a:pt x="32" y="44"/>
                  </a:lnTo>
                  <a:lnTo>
                    <a:pt x="38" y="38"/>
                  </a:lnTo>
                  <a:lnTo>
                    <a:pt x="44" y="32"/>
                  </a:lnTo>
                  <a:lnTo>
                    <a:pt x="46" y="22"/>
                  </a:lnTo>
                  <a:lnTo>
                    <a:pt x="46" y="22"/>
                  </a:lnTo>
                  <a:lnTo>
                    <a:pt x="44" y="14"/>
                  </a:lnTo>
                  <a:lnTo>
                    <a:pt x="38" y="6"/>
                  </a:lnTo>
                  <a:lnTo>
                    <a:pt x="32" y="2"/>
                  </a:lnTo>
                  <a:lnTo>
                    <a:pt x="22"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03" name="Freeform 97"/>
            <p:cNvSpPr/>
            <p:nvPr/>
          </p:nvSpPr>
          <p:spPr bwMode="auto">
            <a:xfrm>
              <a:off x="5313363" y="254000"/>
              <a:ext cx="79375" cy="79375"/>
            </a:xfrm>
            <a:custGeom>
              <a:avLst/>
              <a:gdLst/>
              <a:ahLst/>
              <a:cxnLst>
                <a:cxn ang="0">
                  <a:pos x="24" y="0"/>
                </a:cxn>
                <a:cxn ang="0">
                  <a:pos x="24" y="0"/>
                </a:cxn>
                <a:cxn ang="0">
                  <a:pos x="14" y="2"/>
                </a:cxn>
                <a:cxn ang="0">
                  <a:pos x="6" y="6"/>
                </a:cxn>
                <a:cxn ang="0">
                  <a:pos x="2" y="14"/>
                </a:cxn>
                <a:cxn ang="0">
                  <a:pos x="0" y="24"/>
                </a:cxn>
                <a:cxn ang="0">
                  <a:pos x="0" y="24"/>
                </a:cxn>
                <a:cxn ang="0">
                  <a:pos x="2" y="34"/>
                </a:cxn>
                <a:cxn ang="0">
                  <a:pos x="6" y="44"/>
                </a:cxn>
                <a:cxn ang="0">
                  <a:pos x="14" y="48"/>
                </a:cxn>
                <a:cxn ang="0">
                  <a:pos x="24" y="50"/>
                </a:cxn>
                <a:cxn ang="0">
                  <a:pos x="24" y="50"/>
                </a:cxn>
                <a:cxn ang="0">
                  <a:pos x="34" y="48"/>
                </a:cxn>
                <a:cxn ang="0">
                  <a:pos x="42" y="44"/>
                </a:cxn>
                <a:cxn ang="0">
                  <a:pos x="48" y="34"/>
                </a:cxn>
                <a:cxn ang="0">
                  <a:pos x="50" y="24"/>
                </a:cxn>
                <a:cxn ang="0">
                  <a:pos x="50" y="24"/>
                </a:cxn>
                <a:cxn ang="0">
                  <a:pos x="48" y="14"/>
                </a:cxn>
                <a:cxn ang="0">
                  <a:pos x="42" y="6"/>
                </a:cxn>
                <a:cxn ang="0">
                  <a:pos x="34" y="2"/>
                </a:cxn>
                <a:cxn ang="0">
                  <a:pos x="24" y="0"/>
                </a:cxn>
              </a:cxnLst>
              <a:rect l="0" t="0" r="r" b="b"/>
              <a:pathLst>
                <a:path w="50" h="50">
                  <a:moveTo>
                    <a:pt x="24" y="0"/>
                  </a:moveTo>
                  <a:lnTo>
                    <a:pt x="24" y="0"/>
                  </a:lnTo>
                  <a:lnTo>
                    <a:pt x="14" y="2"/>
                  </a:lnTo>
                  <a:lnTo>
                    <a:pt x="6" y="6"/>
                  </a:lnTo>
                  <a:lnTo>
                    <a:pt x="2" y="14"/>
                  </a:lnTo>
                  <a:lnTo>
                    <a:pt x="0" y="24"/>
                  </a:lnTo>
                  <a:lnTo>
                    <a:pt x="0" y="24"/>
                  </a:lnTo>
                  <a:lnTo>
                    <a:pt x="2" y="34"/>
                  </a:lnTo>
                  <a:lnTo>
                    <a:pt x="6" y="44"/>
                  </a:lnTo>
                  <a:lnTo>
                    <a:pt x="14" y="48"/>
                  </a:lnTo>
                  <a:lnTo>
                    <a:pt x="24" y="50"/>
                  </a:lnTo>
                  <a:lnTo>
                    <a:pt x="24" y="50"/>
                  </a:lnTo>
                  <a:lnTo>
                    <a:pt x="34" y="48"/>
                  </a:lnTo>
                  <a:lnTo>
                    <a:pt x="42" y="44"/>
                  </a:lnTo>
                  <a:lnTo>
                    <a:pt x="48" y="34"/>
                  </a:lnTo>
                  <a:lnTo>
                    <a:pt x="50" y="24"/>
                  </a:lnTo>
                  <a:lnTo>
                    <a:pt x="50" y="24"/>
                  </a:lnTo>
                  <a:lnTo>
                    <a:pt x="48" y="14"/>
                  </a:lnTo>
                  <a:lnTo>
                    <a:pt x="42" y="6"/>
                  </a:lnTo>
                  <a:lnTo>
                    <a:pt x="34" y="2"/>
                  </a:lnTo>
                  <a:lnTo>
                    <a:pt x="24"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04" name="Freeform 98"/>
            <p:cNvSpPr/>
            <p:nvPr/>
          </p:nvSpPr>
          <p:spPr bwMode="auto">
            <a:xfrm>
              <a:off x="5313363" y="254000"/>
              <a:ext cx="79375" cy="79375"/>
            </a:xfrm>
            <a:custGeom>
              <a:avLst/>
              <a:gdLst/>
              <a:ahLst/>
              <a:cxnLst>
                <a:cxn ang="0">
                  <a:pos x="24" y="0"/>
                </a:cxn>
                <a:cxn ang="0">
                  <a:pos x="24" y="0"/>
                </a:cxn>
                <a:cxn ang="0">
                  <a:pos x="14" y="2"/>
                </a:cxn>
                <a:cxn ang="0">
                  <a:pos x="6" y="6"/>
                </a:cxn>
                <a:cxn ang="0">
                  <a:pos x="2" y="14"/>
                </a:cxn>
                <a:cxn ang="0">
                  <a:pos x="0" y="24"/>
                </a:cxn>
                <a:cxn ang="0">
                  <a:pos x="0" y="24"/>
                </a:cxn>
                <a:cxn ang="0">
                  <a:pos x="2" y="34"/>
                </a:cxn>
                <a:cxn ang="0">
                  <a:pos x="6" y="44"/>
                </a:cxn>
                <a:cxn ang="0">
                  <a:pos x="14" y="48"/>
                </a:cxn>
                <a:cxn ang="0">
                  <a:pos x="24" y="50"/>
                </a:cxn>
                <a:cxn ang="0">
                  <a:pos x="24" y="50"/>
                </a:cxn>
                <a:cxn ang="0">
                  <a:pos x="34" y="48"/>
                </a:cxn>
                <a:cxn ang="0">
                  <a:pos x="42" y="44"/>
                </a:cxn>
                <a:cxn ang="0">
                  <a:pos x="48" y="34"/>
                </a:cxn>
                <a:cxn ang="0">
                  <a:pos x="50" y="24"/>
                </a:cxn>
                <a:cxn ang="0">
                  <a:pos x="50" y="24"/>
                </a:cxn>
                <a:cxn ang="0">
                  <a:pos x="48" y="14"/>
                </a:cxn>
                <a:cxn ang="0">
                  <a:pos x="42" y="6"/>
                </a:cxn>
                <a:cxn ang="0">
                  <a:pos x="34" y="2"/>
                </a:cxn>
                <a:cxn ang="0">
                  <a:pos x="24" y="0"/>
                </a:cxn>
              </a:cxnLst>
              <a:rect l="0" t="0" r="r" b="b"/>
              <a:pathLst>
                <a:path w="50" h="50">
                  <a:moveTo>
                    <a:pt x="24" y="0"/>
                  </a:moveTo>
                  <a:lnTo>
                    <a:pt x="24" y="0"/>
                  </a:lnTo>
                  <a:lnTo>
                    <a:pt x="14" y="2"/>
                  </a:lnTo>
                  <a:lnTo>
                    <a:pt x="6" y="6"/>
                  </a:lnTo>
                  <a:lnTo>
                    <a:pt x="2" y="14"/>
                  </a:lnTo>
                  <a:lnTo>
                    <a:pt x="0" y="24"/>
                  </a:lnTo>
                  <a:lnTo>
                    <a:pt x="0" y="24"/>
                  </a:lnTo>
                  <a:lnTo>
                    <a:pt x="2" y="34"/>
                  </a:lnTo>
                  <a:lnTo>
                    <a:pt x="6" y="44"/>
                  </a:lnTo>
                  <a:lnTo>
                    <a:pt x="14" y="48"/>
                  </a:lnTo>
                  <a:lnTo>
                    <a:pt x="24" y="50"/>
                  </a:lnTo>
                  <a:lnTo>
                    <a:pt x="24" y="50"/>
                  </a:lnTo>
                  <a:lnTo>
                    <a:pt x="34" y="48"/>
                  </a:lnTo>
                  <a:lnTo>
                    <a:pt x="42" y="44"/>
                  </a:lnTo>
                  <a:lnTo>
                    <a:pt x="48" y="34"/>
                  </a:lnTo>
                  <a:lnTo>
                    <a:pt x="50" y="24"/>
                  </a:lnTo>
                  <a:lnTo>
                    <a:pt x="50" y="24"/>
                  </a:lnTo>
                  <a:lnTo>
                    <a:pt x="48" y="14"/>
                  </a:lnTo>
                  <a:lnTo>
                    <a:pt x="42" y="6"/>
                  </a:lnTo>
                  <a:lnTo>
                    <a:pt x="34" y="2"/>
                  </a:lnTo>
                  <a:lnTo>
                    <a:pt x="24"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05" name="Freeform 99"/>
            <p:cNvSpPr/>
            <p:nvPr/>
          </p:nvSpPr>
          <p:spPr bwMode="auto">
            <a:xfrm>
              <a:off x="4649788" y="968375"/>
              <a:ext cx="34925" cy="38100"/>
            </a:xfrm>
            <a:custGeom>
              <a:avLst/>
              <a:gdLst/>
              <a:ahLst/>
              <a:cxnLst>
                <a:cxn ang="0">
                  <a:pos x="12" y="0"/>
                </a:cxn>
                <a:cxn ang="0">
                  <a:pos x="12" y="0"/>
                </a:cxn>
                <a:cxn ang="0">
                  <a:pos x="6" y="2"/>
                </a:cxn>
                <a:cxn ang="0">
                  <a:pos x="4" y="4"/>
                </a:cxn>
                <a:cxn ang="0">
                  <a:pos x="0" y="8"/>
                </a:cxn>
                <a:cxn ang="0">
                  <a:pos x="0" y="12"/>
                </a:cxn>
                <a:cxn ang="0">
                  <a:pos x="0" y="12"/>
                </a:cxn>
                <a:cxn ang="0">
                  <a:pos x="0" y="16"/>
                </a:cxn>
                <a:cxn ang="0">
                  <a:pos x="4" y="20"/>
                </a:cxn>
                <a:cxn ang="0">
                  <a:pos x="6" y="22"/>
                </a:cxn>
                <a:cxn ang="0">
                  <a:pos x="12" y="24"/>
                </a:cxn>
                <a:cxn ang="0">
                  <a:pos x="12" y="24"/>
                </a:cxn>
                <a:cxn ang="0">
                  <a:pos x="16" y="22"/>
                </a:cxn>
                <a:cxn ang="0">
                  <a:pos x="20" y="20"/>
                </a:cxn>
                <a:cxn ang="0">
                  <a:pos x="22" y="16"/>
                </a:cxn>
                <a:cxn ang="0">
                  <a:pos x="22" y="12"/>
                </a:cxn>
                <a:cxn ang="0">
                  <a:pos x="22" y="12"/>
                </a:cxn>
                <a:cxn ang="0">
                  <a:pos x="22" y="8"/>
                </a:cxn>
                <a:cxn ang="0">
                  <a:pos x="20" y="4"/>
                </a:cxn>
                <a:cxn ang="0">
                  <a:pos x="16" y="2"/>
                </a:cxn>
                <a:cxn ang="0">
                  <a:pos x="12" y="0"/>
                </a:cxn>
              </a:cxnLst>
              <a:rect l="0" t="0" r="r" b="b"/>
              <a:pathLst>
                <a:path w="22" h="24">
                  <a:moveTo>
                    <a:pt x="12" y="0"/>
                  </a:moveTo>
                  <a:lnTo>
                    <a:pt x="12" y="0"/>
                  </a:lnTo>
                  <a:lnTo>
                    <a:pt x="6" y="2"/>
                  </a:lnTo>
                  <a:lnTo>
                    <a:pt x="4" y="4"/>
                  </a:lnTo>
                  <a:lnTo>
                    <a:pt x="0" y="8"/>
                  </a:lnTo>
                  <a:lnTo>
                    <a:pt x="0" y="12"/>
                  </a:lnTo>
                  <a:lnTo>
                    <a:pt x="0" y="12"/>
                  </a:lnTo>
                  <a:lnTo>
                    <a:pt x="0" y="16"/>
                  </a:lnTo>
                  <a:lnTo>
                    <a:pt x="4" y="20"/>
                  </a:lnTo>
                  <a:lnTo>
                    <a:pt x="6" y="22"/>
                  </a:lnTo>
                  <a:lnTo>
                    <a:pt x="12" y="24"/>
                  </a:lnTo>
                  <a:lnTo>
                    <a:pt x="12" y="24"/>
                  </a:lnTo>
                  <a:lnTo>
                    <a:pt x="16" y="22"/>
                  </a:lnTo>
                  <a:lnTo>
                    <a:pt x="20" y="20"/>
                  </a:lnTo>
                  <a:lnTo>
                    <a:pt x="22" y="16"/>
                  </a:lnTo>
                  <a:lnTo>
                    <a:pt x="22" y="12"/>
                  </a:lnTo>
                  <a:lnTo>
                    <a:pt x="22" y="12"/>
                  </a:lnTo>
                  <a:lnTo>
                    <a:pt x="22" y="8"/>
                  </a:lnTo>
                  <a:lnTo>
                    <a:pt x="20" y="4"/>
                  </a:lnTo>
                  <a:lnTo>
                    <a:pt x="16" y="2"/>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06" name="Freeform 100"/>
            <p:cNvSpPr/>
            <p:nvPr/>
          </p:nvSpPr>
          <p:spPr bwMode="auto">
            <a:xfrm>
              <a:off x="4649788" y="968375"/>
              <a:ext cx="34925" cy="38100"/>
            </a:xfrm>
            <a:custGeom>
              <a:avLst/>
              <a:gdLst/>
              <a:ahLst/>
              <a:cxnLst>
                <a:cxn ang="0">
                  <a:pos x="12" y="0"/>
                </a:cxn>
                <a:cxn ang="0">
                  <a:pos x="12" y="0"/>
                </a:cxn>
                <a:cxn ang="0">
                  <a:pos x="6" y="2"/>
                </a:cxn>
                <a:cxn ang="0">
                  <a:pos x="4" y="4"/>
                </a:cxn>
                <a:cxn ang="0">
                  <a:pos x="0" y="8"/>
                </a:cxn>
                <a:cxn ang="0">
                  <a:pos x="0" y="12"/>
                </a:cxn>
                <a:cxn ang="0">
                  <a:pos x="0" y="12"/>
                </a:cxn>
                <a:cxn ang="0">
                  <a:pos x="0" y="16"/>
                </a:cxn>
                <a:cxn ang="0">
                  <a:pos x="4" y="20"/>
                </a:cxn>
                <a:cxn ang="0">
                  <a:pos x="6" y="22"/>
                </a:cxn>
                <a:cxn ang="0">
                  <a:pos x="12" y="24"/>
                </a:cxn>
                <a:cxn ang="0">
                  <a:pos x="12" y="24"/>
                </a:cxn>
                <a:cxn ang="0">
                  <a:pos x="16" y="22"/>
                </a:cxn>
                <a:cxn ang="0">
                  <a:pos x="20" y="20"/>
                </a:cxn>
                <a:cxn ang="0">
                  <a:pos x="22" y="16"/>
                </a:cxn>
                <a:cxn ang="0">
                  <a:pos x="22" y="12"/>
                </a:cxn>
                <a:cxn ang="0">
                  <a:pos x="22" y="12"/>
                </a:cxn>
                <a:cxn ang="0">
                  <a:pos x="22" y="8"/>
                </a:cxn>
                <a:cxn ang="0">
                  <a:pos x="20" y="4"/>
                </a:cxn>
                <a:cxn ang="0">
                  <a:pos x="16" y="2"/>
                </a:cxn>
                <a:cxn ang="0">
                  <a:pos x="12" y="0"/>
                </a:cxn>
              </a:cxnLst>
              <a:rect l="0" t="0" r="r" b="b"/>
              <a:pathLst>
                <a:path w="22" h="24">
                  <a:moveTo>
                    <a:pt x="12" y="0"/>
                  </a:moveTo>
                  <a:lnTo>
                    <a:pt x="12" y="0"/>
                  </a:lnTo>
                  <a:lnTo>
                    <a:pt x="6" y="2"/>
                  </a:lnTo>
                  <a:lnTo>
                    <a:pt x="4" y="4"/>
                  </a:lnTo>
                  <a:lnTo>
                    <a:pt x="0" y="8"/>
                  </a:lnTo>
                  <a:lnTo>
                    <a:pt x="0" y="12"/>
                  </a:lnTo>
                  <a:lnTo>
                    <a:pt x="0" y="12"/>
                  </a:lnTo>
                  <a:lnTo>
                    <a:pt x="0" y="16"/>
                  </a:lnTo>
                  <a:lnTo>
                    <a:pt x="4" y="20"/>
                  </a:lnTo>
                  <a:lnTo>
                    <a:pt x="6" y="22"/>
                  </a:lnTo>
                  <a:lnTo>
                    <a:pt x="12" y="24"/>
                  </a:lnTo>
                  <a:lnTo>
                    <a:pt x="12" y="24"/>
                  </a:lnTo>
                  <a:lnTo>
                    <a:pt x="16" y="22"/>
                  </a:lnTo>
                  <a:lnTo>
                    <a:pt x="20" y="20"/>
                  </a:lnTo>
                  <a:lnTo>
                    <a:pt x="22" y="16"/>
                  </a:lnTo>
                  <a:lnTo>
                    <a:pt x="22" y="12"/>
                  </a:lnTo>
                  <a:lnTo>
                    <a:pt x="22" y="12"/>
                  </a:lnTo>
                  <a:lnTo>
                    <a:pt x="22" y="8"/>
                  </a:lnTo>
                  <a:lnTo>
                    <a:pt x="20" y="4"/>
                  </a:lnTo>
                  <a:lnTo>
                    <a:pt x="16" y="2"/>
                  </a:lnTo>
                  <a:lnTo>
                    <a:pt x="12"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07" name="Freeform 101"/>
            <p:cNvSpPr/>
            <p:nvPr/>
          </p:nvSpPr>
          <p:spPr bwMode="auto">
            <a:xfrm>
              <a:off x="4910138" y="803275"/>
              <a:ext cx="47625" cy="47625"/>
            </a:xfrm>
            <a:custGeom>
              <a:avLst/>
              <a:gdLst/>
              <a:ahLst/>
              <a:cxnLst>
                <a:cxn ang="0">
                  <a:pos x="16" y="0"/>
                </a:cxn>
                <a:cxn ang="0">
                  <a:pos x="16" y="0"/>
                </a:cxn>
                <a:cxn ang="0">
                  <a:pos x="10" y="0"/>
                </a:cxn>
                <a:cxn ang="0">
                  <a:pos x="4" y="4"/>
                </a:cxn>
                <a:cxn ang="0">
                  <a:pos x="2" y="10"/>
                </a:cxn>
                <a:cxn ang="0">
                  <a:pos x="0" y="16"/>
                </a:cxn>
                <a:cxn ang="0">
                  <a:pos x="0" y="16"/>
                </a:cxn>
                <a:cxn ang="0">
                  <a:pos x="2" y="22"/>
                </a:cxn>
                <a:cxn ang="0">
                  <a:pos x="4" y="26"/>
                </a:cxn>
                <a:cxn ang="0">
                  <a:pos x="10" y="30"/>
                </a:cxn>
                <a:cxn ang="0">
                  <a:pos x="16" y="30"/>
                </a:cxn>
                <a:cxn ang="0">
                  <a:pos x="16" y="30"/>
                </a:cxn>
                <a:cxn ang="0">
                  <a:pos x="22" y="30"/>
                </a:cxn>
                <a:cxn ang="0">
                  <a:pos x="26" y="26"/>
                </a:cxn>
                <a:cxn ang="0">
                  <a:pos x="30" y="22"/>
                </a:cxn>
                <a:cxn ang="0">
                  <a:pos x="30" y="16"/>
                </a:cxn>
                <a:cxn ang="0">
                  <a:pos x="30" y="16"/>
                </a:cxn>
                <a:cxn ang="0">
                  <a:pos x="30" y="10"/>
                </a:cxn>
                <a:cxn ang="0">
                  <a:pos x="26" y="4"/>
                </a:cxn>
                <a:cxn ang="0">
                  <a:pos x="22" y="0"/>
                </a:cxn>
                <a:cxn ang="0">
                  <a:pos x="16" y="0"/>
                </a:cxn>
              </a:cxnLst>
              <a:rect l="0" t="0" r="r" b="b"/>
              <a:pathLst>
                <a:path w="30" h="30">
                  <a:moveTo>
                    <a:pt x="16" y="0"/>
                  </a:moveTo>
                  <a:lnTo>
                    <a:pt x="16" y="0"/>
                  </a:lnTo>
                  <a:lnTo>
                    <a:pt x="10" y="0"/>
                  </a:lnTo>
                  <a:lnTo>
                    <a:pt x="4" y="4"/>
                  </a:lnTo>
                  <a:lnTo>
                    <a:pt x="2" y="10"/>
                  </a:lnTo>
                  <a:lnTo>
                    <a:pt x="0" y="16"/>
                  </a:lnTo>
                  <a:lnTo>
                    <a:pt x="0" y="16"/>
                  </a:lnTo>
                  <a:lnTo>
                    <a:pt x="2" y="22"/>
                  </a:lnTo>
                  <a:lnTo>
                    <a:pt x="4" y="26"/>
                  </a:lnTo>
                  <a:lnTo>
                    <a:pt x="10" y="30"/>
                  </a:lnTo>
                  <a:lnTo>
                    <a:pt x="16" y="30"/>
                  </a:lnTo>
                  <a:lnTo>
                    <a:pt x="16" y="30"/>
                  </a:lnTo>
                  <a:lnTo>
                    <a:pt x="22" y="30"/>
                  </a:lnTo>
                  <a:lnTo>
                    <a:pt x="26" y="26"/>
                  </a:lnTo>
                  <a:lnTo>
                    <a:pt x="30" y="22"/>
                  </a:lnTo>
                  <a:lnTo>
                    <a:pt x="30" y="16"/>
                  </a:lnTo>
                  <a:lnTo>
                    <a:pt x="30" y="16"/>
                  </a:lnTo>
                  <a:lnTo>
                    <a:pt x="30" y="10"/>
                  </a:lnTo>
                  <a:lnTo>
                    <a:pt x="26" y="4"/>
                  </a:lnTo>
                  <a:lnTo>
                    <a:pt x="22" y="0"/>
                  </a:lnTo>
                  <a:lnTo>
                    <a:pt x="1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08" name="Freeform 102"/>
            <p:cNvSpPr/>
            <p:nvPr/>
          </p:nvSpPr>
          <p:spPr bwMode="auto">
            <a:xfrm>
              <a:off x="4910138" y="803275"/>
              <a:ext cx="47625" cy="47625"/>
            </a:xfrm>
            <a:custGeom>
              <a:avLst/>
              <a:gdLst/>
              <a:ahLst/>
              <a:cxnLst>
                <a:cxn ang="0">
                  <a:pos x="16" y="0"/>
                </a:cxn>
                <a:cxn ang="0">
                  <a:pos x="16" y="0"/>
                </a:cxn>
                <a:cxn ang="0">
                  <a:pos x="10" y="0"/>
                </a:cxn>
                <a:cxn ang="0">
                  <a:pos x="4" y="4"/>
                </a:cxn>
                <a:cxn ang="0">
                  <a:pos x="2" y="10"/>
                </a:cxn>
                <a:cxn ang="0">
                  <a:pos x="0" y="16"/>
                </a:cxn>
                <a:cxn ang="0">
                  <a:pos x="0" y="16"/>
                </a:cxn>
                <a:cxn ang="0">
                  <a:pos x="2" y="22"/>
                </a:cxn>
                <a:cxn ang="0">
                  <a:pos x="4" y="26"/>
                </a:cxn>
                <a:cxn ang="0">
                  <a:pos x="10" y="30"/>
                </a:cxn>
                <a:cxn ang="0">
                  <a:pos x="16" y="30"/>
                </a:cxn>
                <a:cxn ang="0">
                  <a:pos x="16" y="30"/>
                </a:cxn>
                <a:cxn ang="0">
                  <a:pos x="22" y="30"/>
                </a:cxn>
                <a:cxn ang="0">
                  <a:pos x="26" y="26"/>
                </a:cxn>
                <a:cxn ang="0">
                  <a:pos x="30" y="22"/>
                </a:cxn>
                <a:cxn ang="0">
                  <a:pos x="30" y="16"/>
                </a:cxn>
                <a:cxn ang="0">
                  <a:pos x="30" y="16"/>
                </a:cxn>
                <a:cxn ang="0">
                  <a:pos x="30" y="10"/>
                </a:cxn>
                <a:cxn ang="0">
                  <a:pos x="26" y="4"/>
                </a:cxn>
                <a:cxn ang="0">
                  <a:pos x="22" y="0"/>
                </a:cxn>
                <a:cxn ang="0">
                  <a:pos x="16" y="0"/>
                </a:cxn>
              </a:cxnLst>
              <a:rect l="0" t="0" r="r" b="b"/>
              <a:pathLst>
                <a:path w="30" h="30">
                  <a:moveTo>
                    <a:pt x="16" y="0"/>
                  </a:moveTo>
                  <a:lnTo>
                    <a:pt x="16" y="0"/>
                  </a:lnTo>
                  <a:lnTo>
                    <a:pt x="10" y="0"/>
                  </a:lnTo>
                  <a:lnTo>
                    <a:pt x="4" y="4"/>
                  </a:lnTo>
                  <a:lnTo>
                    <a:pt x="2" y="10"/>
                  </a:lnTo>
                  <a:lnTo>
                    <a:pt x="0" y="16"/>
                  </a:lnTo>
                  <a:lnTo>
                    <a:pt x="0" y="16"/>
                  </a:lnTo>
                  <a:lnTo>
                    <a:pt x="2" y="22"/>
                  </a:lnTo>
                  <a:lnTo>
                    <a:pt x="4" y="26"/>
                  </a:lnTo>
                  <a:lnTo>
                    <a:pt x="10" y="30"/>
                  </a:lnTo>
                  <a:lnTo>
                    <a:pt x="16" y="30"/>
                  </a:lnTo>
                  <a:lnTo>
                    <a:pt x="16" y="30"/>
                  </a:lnTo>
                  <a:lnTo>
                    <a:pt x="22" y="30"/>
                  </a:lnTo>
                  <a:lnTo>
                    <a:pt x="26" y="26"/>
                  </a:lnTo>
                  <a:lnTo>
                    <a:pt x="30" y="22"/>
                  </a:lnTo>
                  <a:lnTo>
                    <a:pt x="30" y="16"/>
                  </a:lnTo>
                  <a:lnTo>
                    <a:pt x="30" y="16"/>
                  </a:lnTo>
                  <a:lnTo>
                    <a:pt x="30" y="10"/>
                  </a:lnTo>
                  <a:lnTo>
                    <a:pt x="26" y="4"/>
                  </a:lnTo>
                  <a:lnTo>
                    <a:pt x="22" y="0"/>
                  </a:lnTo>
                  <a:lnTo>
                    <a:pt x="1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09" name="Freeform 103"/>
            <p:cNvSpPr/>
            <p:nvPr/>
          </p:nvSpPr>
          <p:spPr bwMode="auto">
            <a:xfrm>
              <a:off x="6154738" y="355600"/>
              <a:ext cx="34925" cy="34925"/>
            </a:xfrm>
            <a:custGeom>
              <a:avLst/>
              <a:gdLst/>
              <a:ahLst/>
              <a:cxnLst>
                <a:cxn ang="0">
                  <a:pos x="10" y="0"/>
                </a:cxn>
                <a:cxn ang="0">
                  <a:pos x="10" y="0"/>
                </a:cxn>
                <a:cxn ang="0">
                  <a:pos x="6" y="0"/>
                </a:cxn>
                <a:cxn ang="0">
                  <a:pos x="2" y="4"/>
                </a:cxn>
                <a:cxn ang="0">
                  <a:pos x="0" y="6"/>
                </a:cxn>
                <a:cxn ang="0">
                  <a:pos x="0" y="12"/>
                </a:cxn>
                <a:cxn ang="0">
                  <a:pos x="0" y="12"/>
                </a:cxn>
                <a:cxn ang="0">
                  <a:pos x="0" y="16"/>
                </a:cxn>
                <a:cxn ang="0">
                  <a:pos x="2" y="20"/>
                </a:cxn>
                <a:cxn ang="0">
                  <a:pos x="6" y="22"/>
                </a:cxn>
                <a:cxn ang="0">
                  <a:pos x="10" y="22"/>
                </a:cxn>
                <a:cxn ang="0">
                  <a:pos x="10" y="22"/>
                </a:cxn>
                <a:cxn ang="0">
                  <a:pos x="14" y="22"/>
                </a:cxn>
                <a:cxn ang="0">
                  <a:pos x="18" y="20"/>
                </a:cxn>
                <a:cxn ang="0">
                  <a:pos x="20" y="16"/>
                </a:cxn>
                <a:cxn ang="0">
                  <a:pos x="22" y="12"/>
                </a:cxn>
                <a:cxn ang="0">
                  <a:pos x="22" y="12"/>
                </a:cxn>
                <a:cxn ang="0">
                  <a:pos x="20" y="6"/>
                </a:cxn>
                <a:cxn ang="0">
                  <a:pos x="18" y="4"/>
                </a:cxn>
                <a:cxn ang="0">
                  <a:pos x="14" y="0"/>
                </a:cxn>
                <a:cxn ang="0">
                  <a:pos x="10" y="0"/>
                </a:cxn>
              </a:cxnLst>
              <a:rect l="0" t="0" r="r" b="b"/>
              <a:pathLst>
                <a:path w="22" h="22">
                  <a:moveTo>
                    <a:pt x="10" y="0"/>
                  </a:moveTo>
                  <a:lnTo>
                    <a:pt x="10" y="0"/>
                  </a:lnTo>
                  <a:lnTo>
                    <a:pt x="6" y="0"/>
                  </a:lnTo>
                  <a:lnTo>
                    <a:pt x="2" y="4"/>
                  </a:lnTo>
                  <a:lnTo>
                    <a:pt x="0" y="6"/>
                  </a:lnTo>
                  <a:lnTo>
                    <a:pt x="0" y="12"/>
                  </a:lnTo>
                  <a:lnTo>
                    <a:pt x="0" y="12"/>
                  </a:lnTo>
                  <a:lnTo>
                    <a:pt x="0" y="16"/>
                  </a:lnTo>
                  <a:lnTo>
                    <a:pt x="2" y="20"/>
                  </a:lnTo>
                  <a:lnTo>
                    <a:pt x="6" y="22"/>
                  </a:lnTo>
                  <a:lnTo>
                    <a:pt x="10" y="22"/>
                  </a:lnTo>
                  <a:lnTo>
                    <a:pt x="10" y="22"/>
                  </a:lnTo>
                  <a:lnTo>
                    <a:pt x="14" y="22"/>
                  </a:lnTo>
                  <a:lnTo>
                    <a:pt x="18" y="20"/>
                  </a:lnTo>
                  <a:lnTo>
                    <a:pt x="20" y="16"/>
                  </a:lnTo>
                  <a:lnTo>
                    <a:pt x="22" y="12"/>
                  </a:lnTo>
                  <a:lnTo>
                    <a:pt x="22" y="12"/>
                  </a:lnTo>
                  <a:lnTo>
                    <a:pt x="20" y="6"/>
                  </a:lnTo>
                  <a:lnTo>
                    <a:pt x="18" y="4"/>
                  </a:lnTo>
                  <a:lnTo>
                    <a:pt x="14" y="0"/>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10" name="Freeform 104"/>
            <p:cNvSpPr/>
            <p:nvPr/>
          </p:nvSpPr>
          <p:spPr bwMode="auto">
            <a:xfrm>
              <a:off x="6154738" y="355600"/>
              <a:ext cx="34925" cy="34925"/>
            </a:xfrm>
            <a:custGeom>
              <a:avLst/>
              <a:gdLst/>
              <a:ahLst/>
              <a:cxnLst>
                <a:cxn ang="0">
                  <a:pos x="10" y="0"/>
                </a:cxn>
                <a:cxn ang="0">
                  <a:pos x="10" y="0"/>
                </a:cxn>
                <a:cxn ang="0">
                  <a:pos x="6" y="0"/>
                </a:cxn>
                <a:cxn ang="0">
                  <a:pos x="2" y="4"/>
                </a:cxn>
                <a:cxn ang="0">
                  <a:pos x="0" y="6"/>
                </a:cxn>
                <a:cxn ang="0">
                  <a:pos x="0" y="12"/>
                </a:cxn>
                <a:cxn ang="0">
                  <a:pos x="0" y="12"/>
                </a:cxn>
                <a:cxn ang="0">
                  <a:pos x="0" y="16"/>
                </a:cxn>
                <a:cxn ang="0">
                  <a:pos x="2" y="20"/>
                </a:cxn>
                <a:cxn ang="0">
                  <a:pos x="6" y="22"/>
                </a:cxn>
                <a:cxn ang="0">
                  <a:pos x="10" y="22"/>
                </a:cxn>
                <a:cxn ang="0">
                  <a:pos x="10" y="22"/>
                </a:cxn>
                <a:cxn ang="0">
                  <a:pos x="14" y="22"/>
                </a:cxn>
                <a:cxn ang="0">
                  <a:pos x="18" y="20"/>
                </a:cxn>
                <a:cxn ang="0">
                  <a:pos x="20" y="16"/>
                </a:cxn>
                <a:cxn ang="0">
                  <a:pos x="22" y="12"/>
                </a:cxn>
                <a:cxn ang="0">
                  <a:pos x="22" y="12"/>
                </a:cxn>
                <a:cxn ang="0">
                  <a:pos x="20" y="6"/>
                </a:cxn>
                <a:cxn ang="0">
                  <a:pos x="18" y="4"/>
                </a:cxn>
                <a:cxn ang="0">
                  <a:pos x="14" y="0"/>
                </a:cxn>
                <a:cxn ang="0">
                  <a:pos x="10" y="0"/>
                </a:cxn>
              </a:cxnLst>
              <a:rect l="0" t="0" r="r" b="b"/>
              <a:pathLst>
                <a:path w="22" h="22">
                  <a:moveTo>
                    <a:pt x="10" y="0"/>
                  </a:moveTo>
                  <a:lnTo>
                    <a:pt x="10" y="0"/>
                  </a:lnTo>
                  <a:lnTo>
                    <a:pt x="6" y="0"/>
                  </a:lnTo>
                  <a:lnTo>
                    <a:pt x="2" y="4"/>
                  </a:lnTo>
                  <a:lnTo>
                    <a:pt x="0" y="6"/>
                  </a:lnTo>
                  <a:lnTo>
                    <a:pt x="0" y="12"/>
                  </a:lnTo>
                  <a:lnTo>
                    <a:pt x="0" y="12"/>
                  </a:lnTo>
                  <a:lnTo>
                    <a:pt x="0" y="16"/>
                  </a:lnTo>
                  <a:lnTo>
                    <a:pt x="2" y="20"/>
                  </a:lnTo>
                  <a:lnTo>
                    <a:pt x="6" y="22"/>
                  </a:lnTo>
                  <a:lnTo>
                    <a:pt x="10" y="22"/>
                  </a:lnTo>
                  <a:lnTo>
                    <a:pt x="10" y="22"/>
                  </a:lnTo>
                  <a:lnTo>
                    <a:pt x="14" y="22"/>
                  </a:lnTo>
                  <a:lnTo>
                    <a:pt x="18" y="20"/>
                  </a:lnTo>
                  <a:lnTo>
                    <a:pt x="20" y="16"/>
                  </a:lnTo>
                  <a:lnTo>
                    <a:pt x="22" y="12"/>
                  </a:lnTo>
                  <a:lnTo>
                    <a:pt x="22" y="12"/>
                  </a:lnTo>
                  <a:lnTo>
                    <a:pt x="20" y="6"/>
                  </a:lnTo>
                  <a:lnTo>
                    <a:pt x="18" y="4"/>
                  </a:lnTo>
                  <a:lnTo>
                    <a:pt x="14" y="0"/>
                  </a:lnTo>
                  <a:lnTo>
                    <a:pt x="10"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11" name="Freeform 105"/>
            <p:cNvSpPr/>
            <p:nvPr/>
          </p:nvSpPr>
          <p:spPr bwMode="auto">
            <a:xfrm>
              <a:off x="5205413" y="606425"/>
              <a:ext cx="34925" cy="34925"/>
            </a:xfrm>
            <a:custGeom>
              <a:avLst/>
              <a:gdLst/>
              <a:ahLst/>
              <a:cxnLst>
                <a:cxn ang="0">
                  <a:pos x="10" y="0"/>
                </a:cxn>
                <a:cxn ang="0">
                  <a:pos x="10" y="0"/>
                </a:cxn>
                <a:cxn ang="0">
                  <a:pos x="6" y="0"/>
                </a:cxn>
                <a:cxn ang="0">
                  <a:pos x="2" y="2"/>
                </a:cxn>
                <a:cxn ang="0">
                  <a:pos x="0" y="6"/>
                </a:cxn>
                <a:cxn ang="0">
                  <a:pos x="0" y="10"/>
                </a:cxn>
                <a:cxn ang="0">
                  <a:pos x="0" y="10"/>
                </a:cxn>
                <a:cxn ang="0">
                  <a:pos x="0" y="14"/>
                </a:cxn>
                <a:cxn ang="0">
                  <a:pos x="2" y="18"/>
                </a:cxn>
                <a:cxn ang="0">
                  <a:pos x="6" y="20"/>
                </a:cxn>
                <a:cxn ang="0">
                  <a:pos x="10" y="22"/>
                </a:cxn>
                <a:cxn ang="0">
                  <a:pos x="10" y="22"/>
                </a:cxn>
                <a:cxn ang="0">
                  <a:pos x="14" y="20"/>
                </a:cxn>
                <a:cxn ang="0">
                  <a:pos x="18" y="18"/>
                </a:cxn>
                <a:cxn ang="0">
                  <a:pos x="20" y="14"/>
                </a:cxn>
                <a:cxn ang="0">
                  <a:pos x="22" y="10"/>
                </a:cxn>
                <a:cxn ang="0">
                  <a:pos x="22" y="10"/>
                </a:cxn>
                <a:cxn ang="0">
                  <a:pos x="20" y="6"/>
                </a:cxn>
                <a:cxn ang="0">
                  <a:pos x="18" y="2"/>
                </a:cxn>
                <a:cxn ang="0">
                  <a:pos x="14" y="0"/>
                </a:cxn>
                <a:cxn ang="0">
                  <a:pos x="10" y="0"/>
                </a:cxn>
              </a:cxnLst>
              <a:rect l="0" t="0" r="r" b="b"/>
              <a:pathLst>
                <a:path w="22" h="22">
                  <a:moveTo>
                    <a:pt x="10" y="0"/>
                  </a:moveTo>
                  <a:lnTo>
                    <a:pt x="10" y="0"/>
                  </a:lnTo>
                  <a:lnTo>
                    <a:pt x="6" y="0"/>
                  </a:lnTo>
                  <a:lnTo>
                    <a:pt x="2" y="2"/>
                  </a:lnTo>
                  <a:lnTo>
                    <a:pt x="0" y="6"/>
                  </a:lnTo>
                  <a:lnTo>
                    <a:pt x="0" y="10"/>
                  </a:lnTo>
                  <a:lnTo>
                    <a:pt x="0" y="10"/>
                  </a:lnTo>
                  <a:lnTo>
                    <a:pt x="0" y="14"/>
                  </a:lnTo>
                  <a:lnTo>
                    <a:pt x="2" y="18"/>
                  </a:lnTo>
                  <a:lnTo>
                    <a:pt x="6" y="20"/>
                  </a:lnTo>
                  <a:lnTo>
                    <a:pt x="10" y="22"/>
                  </a:lnTo>
                  <a:lnTo>
                    <a:pt x="10" y="22"/>
                  </a:lnTo>
                  <a:lnTo>
                    <a:pt x="14" y="20"/>
                  </a:lnTo>
                  <a:lnTo>
                    <a:pt x="18" y="18"/>
                  </a:lnTo>
                  <a:lnTo>
                    <a:pt x="20" y="14"/>
                  </a:lnTo>
                  <a:lnTo>
                    <a:pt x="22" y="10"/>
                  </a:lnTo>
                  <a:lnTo>
                    <a:pt x="22" y="10"/>
                  </a:lnTo>
                  <a:lnTo>
                    <a:pt x="20" y="6"/>
                  </a:lnTo>
                  <a:lnTo>
                    <a:pt x="18" y="2"/>
                  </a:lnTo>
                  <a:lnTo>
                    <a:pt x="14" y="0"/>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12" name="Freeform 106"/>
            <p:cNvSpPr/>
            <p:nvPr/>
          </p:nvSpPr>
          <p:spPr bwMode="auto">
            <a:xfrm>
              <a:off x="5205413" y="606425"/>
              <a:ext cx="34925" cy="34925"/>
            </a:xfrm>
            <a:custGeom>
              <a:avLst/>
              <a:gdLst/>
              <a:ahLst/>
              <a:cxnLst>
                <a:cxn ang="0">
                  <a:pos x="10" y="0"/>
                </a:cxn>
                <a:cxn ang="0">
                  <a:pos x="10" y="0"/>
                </a:cxn>
                <a:cxn ang="0">
                  <a:pos x="6" y="0"/>
                </a:cxn>
                <a:cxn ang="0">
                  <a:pos x="2" y="2"/>
                </a:cxn>
                <a:cxn ang="0">
                  <a:pos x="0" y="6"/>
                </a:cxn>
                <a:cxn ang="0">
                  <a:pos x="0" y="10"/>
                </a:cxn>
                <a:cxn ang="0">
                  <a:pos x="0" y="10"/>
                </a:cxn>
                <a:cxn ang="0">
                  <a:pos x="0" y="14"/>
                </a:cxn>
                <a:cxn ang="0">
                  <a:pos x="2" y="18"/>
                </a:cxn>
                <a:cxn ang="0">
                  <a:pos x="6" y="20"/>
                </a:cxn>
                <a:cxn ang="0">
                  <a:pos x="10" y="22"/>
                </a:cxn>
                <a:cxn ang="0">
                  <a:pos x="10" y="22"/>
                </a:cxn>
                <a:cxn ang="0">
                  <a:pos x="14" y="20"/>
                </a:cxn>
                <a:cxn ang="0">
                  <a:pos x="18" y="18"/>
                </a:cxn>
                <a:cxn ang="0">
                  <a:pos x="20" y="14"/>
                </a:cxn>
                <a:cxn ang="0">
                  <a:pos x="22" y="10"/>
                </a:cxn>
                <a:cxn ang="0">
                  <a:pos x="22" y="10"/>
                </a:cxn>
                <a:cxn ang="0">
                  <a:pos x="20" y="6"/>
                </a:cxn>
                <a:cxn ang="0">
                  <a:pos x="18" y="2"/>
                </a:cxn>
                <a:cxn ang="0">
                  <a:pos x="14" y="0"/>
                </a:cxn>
                <a:cxn ang="0">
                  <a:pos x="10" y="0"/>
                </a:cxn>
              </a:cxnLst>
              <a:rect l="0" t="0" r="r" b="b"/>
              <a:pathLst>
                <a:path w="22" h="22">
                  <a:moveTo>
                    <a:pt x="10" y="0"/>
                  </a:moveTo>
                  <a:lnTo>
                    <a:pt x="10" y="0"/>
                  </a:lnTo>
                  <a:lnTo>
                    <a:pt x="6" y="0"/>
                  </a:lnTo>
                  <a:lnTo>
                    <a:pt x="2" y="2"/>
                  </a:lnTo>
                  <a:lnTo>
                    <a:pt x="0" y="6"/>
                  </a:lnTo>
                  <a:lnTo>
                    <a:pt x="0" y="10"/>
                  </a:lnTo>
                  <a:lnTo>
                    <a:pt x="0" y="10"/>
                  </a:lnTo>
                  <a:lnTo>
                    <a:pt x="0" y="14"/>
                  </a:lnTo>
                  <a:lnTo>
                    <a:pt x="2" y="18"/>
                  </a:lnTo>
                  <a:lnTo>
                    <a:pt x="6" y="20"/>
                  </a:lnTo>
                  <a:lnTo>
                    <a:pt x="10" y="22"/>
                  </a:lnTo>
                  <a:lnTo>
                    <a:pt x="10" y="22"/>
                  </a:lnTo>
                  <a:lnTo>
                    <a:pt x="14" y="20"/>
                  </a:lnTo>
                  <a:lnTo>
                    <a:pt x="18" y="18"/>
                  </a:lnTo>
                  <a:lnTo>
                    <a:pt x="20" y="14"/>
                  </a:lnTo>
                  <a:lnTo>
                    <a:pt x="22" y="10"/>
                  </a:lnTo>
                  <a:lnTo>
                    <a:pt x="22" y="10"/>
                  </a:lnTo>
                  <a:lnTo>
                    <a:pt x="20" y="6"/>
                  </a:lnTo>
                  <a:lnTo>
                    <a:pt x="18" y="2"/>
                  </a:lnTo>
                  <a:lnTo>
                    <a:pt x="14" y="0"/>
                  </a:lnTo>
                  <a:lnTo>
                    <a:pt x="10"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13" name="Freeform 107"/>
            <p:cNvSpPr/>
            <p:nvPr/>
          </p:nvSpPr>
          <p:spPr bwMode="auto">
            <a:xfrm>
              <a:off x="7011988" y="292100"/>
              <a:ext cx="34925" cy="38100"/>
            </a:xfrm>
            <a:custGeom>
              <a:avLst/>
              <a:gdLst/>
              <a:ahLst/>
              <a:cxnLst>
                <a:cxn ang="0">
                  <a:pos x="10" y="0"/>
                </a:cxn>
                <a:cxn ang="0">
                  <a:pos x="10" y="0"/>
                </a:cxn>
                <a:cxn ang="0">
                  <a:pos x="6" y="2"/>
                </a:cxn>
                <a:cxn ang="0">
                  <a:pos x="2" y="4"/>
                </a:cxn>
                <a:cxn ang="0">
                  <a:pos x="0" y="8"/>
                </a:cxn>
                <a:cxn ang="0">
                  <a:pos x="0" y="12"/>
                </a:cxn>
                <a:cxn ang="0">
                  <a:pos x="0" y="12"/>
                </a:cxn>
                <a:cxn ang="0">
                  <a:pos x="0" y="16"/>
                </a:cxn>
                <a:cxn ang="0">
                  <a:pos x="2" y="20"/>
                </a:cxn>
                <a:cxn ang="0">
                  <a:pos x="6" y="22"/>
                </a:cxn>
                <a:cxn ang="0">
                  <a:pos x="10" y="24"/>
                </a:cxn>
                <a:cxn ang="0">
                  <a:pos x="10" y="24"/>
                </a:cxn>
                <a:cxn ang="0">
                  <a:pos x="14" y="22"/>
                </a:cxn>
                <a:cxn ang="0">
                  <a:pos x="18" y="20"/>
                </a:cxn>
                <a:cxn ang="0">
                  <a:pos x="20" y="16"/>
                </a:cxn>
                <a:cxn ang="0">
                  <a:pos x="22" y="12"/>
                </a:cxn>
                <a:cxn ang="0">
                  <a:pos x="22" y="12"/>
                </a:cxn>
                <a:cxn ang="0">
                  <a:pos x="20" y="8"/>
                </a:cxn>
                <a:cxn ang="0">
                  <a:pos x="18" y="4"/>
                </a:cxn>
                <a:cxn ang="0">
                  <a:pos x="14" y="2"/>
                </a:cxn>
                <a:cxn ang="0">
                  <a:pos x="10" y="0"/>
                </a:cxn>
              </a:cxnLst>
              <a:rect l="0" t="0" r="r" b="b"/>
              <a:pathLst>
                <a:path w="22" h="24">
                  <a:moveTo>
                    <a:pt x="10" y="0"/>
                  </a:moveTo>
                  <a:lnTo>
                    <a:pt x="10" y="0"/>
                  </a:lnTo>
                  <a:lnTo>
                    <a:pt x="6" y="2"/>
                  </a:lnTo>
                  <a:lnTo>
                    <a:pt x="2" y="4"/>
                  </a:lnTo>
                  <a:lnTo>
                    <a:pt x="0" y="8"/>
                  </a:lnTo>
                  <a:lnTo>
                    <a:pt x="0" y="12"/>
                  </a:lnTo>
                  <a:lnTo>
                    <a:pt x="0" y="12"/>
                  </a:lnTo>
                  <a:lnTo>
                    <a:pt x="0" y="16"/>
                  </a:lnTo>
                  <a:lnTo>
                    <a:pt x="2" y="20"/>
                  </a:lnTo>
                  <a:lnTo>
                    <a:pt x="6" y="22"/>
                  </a:lnTo>
                  <a:lnTo>
                    <a:pt x="10" y="24"/>
                  </a:lnTo>
                  <a:lnTo>
                    <a:pt x="10" y="24"/>
                  </a:lnTo>
                  <a:lnTo>
                    <a:pt x="14" y="22"/>
                  </a:lnTo>
                  <a:lnTo>
                    <a:pt x="18" y="20"/>
                  </a:lnTo>
                  <a:lnTo>
                    <a:pt x="20" y="16"/>
                  </a:lnTo>
                  <a:lnTo>
                    <a:pt x="22" y="12"/>
                  </a:lnTo>
                  <a:lnTo>
                    <a:pt x="22" y="12"/>
                  </a:lnTo>
                  <a:lnTo>
                    <a:pt x="20" y="8"/>
                  </a:lnTo>
                  <a:lnTo>
                    <a:pt x="18" y="4"/>
                  </a:lnTo>
                  <a:lnTo>
                    <a:pt x="14" y="2"/>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14" name="Freeform 108"/>
            <p:cNvSpPr/>
            <p:nvPr/>
          </p:nvSpPr>
          <p:spPr bwMode="auto">
            <a:xfrm>
              <a:off x="7011988" y="292100"/>
              <a:ext cx="34925" cy="38100"/>
            </a:xfrm>
            <a:custGeom>
              <a:avLst/>
              <a:gdLst/>
              <a:ahLst/>
              <a:cxnLst>
                <a:cxn ang="0">
                  <a:pos x="10" y="0"/>
                </a:cxn>
                <a:cxn ang="0">
                  <a:pos x="10" y="0"/>
                </a:cxn>
                <a:cxn ang="0">
                  <a:pos x="6" y="2"/>
                </a:cxn>
                <a:cxn ang="0">
                  <a:pos x="2" y="4"/>
                </a:cxn>
                <a:cxn ang="0">
                  <a:pos x="0" y="8"/>
                </a:cxn>
                <a:cxn ang="0">
                  <a:pos x="0" y="12"/>
                </a:cxn>
                <a:cxn ang="0">
                  <a:pos x="0" y="12"/>
                </a:cxn>
                <a:cxn ang="0">
                  <a:pos x="0" y="16"/>
                </a:cxn>
                <a:cxn ang="0">
                  <a:pos x="2" y="20"/>
                </a:cxn>
                <a:cxn ang="0">
                  <a:pos x="6" y="22"/>
                </a:cxn>
                <a:cxn ang="0">
                  <a:pos x="10" y="24"/>
                </a:cxn>
                <a:cxn ang="0">
                  <a:pos x="10" y="24"/>
                </a:cxn>
                <a:cxn ang="0">
                  <a:pos x="14" y="22"/>
                </a:cxn>
                <a:cxn ang="0">
                  <a:pos x="18" y="20"/>
                </a:cxn>
                <a:cxn ang="0">
                  <a:pos x="20" y="16"/>
                </a:cxn>
                <a:cxn ang="0">
                  <a:pos x="22" y="12"/>
                </a:cxn>
                <a:cxn ang="0">
                  <a:pos x="22" y="12"/>
                </a:cxn>
                <a:cxn ang="0">
                  <a:pos x="20" y="8"/>
                </a:cxn>
                <a:cxn ang="0">
                  <a:pos x="18" y="4"/>
                </a:cxn>
                <a:cxn ang="0">
                  <a:pos x="14" y="2"/>
                </a:cxn>
                <a:cxn ang="0">
                  <a:pos x="10" y="0"/>
                </a:cxn>
              </a:cxnLst>
              <a:rect l="0" t="0" r="r" b="b"/>
              <a:pathLst>
                <a:path w="22" h="24">
                  <a:moveTo>
                    <a:pt x="10" y="0"/>
                  </a:moveTo>
                  <a:lnTo>
                    <a:pt x="10" y="0"/>
                  </a:lnTo>
                  <a:lnTo>
                    <a:pt x="6" y="2"/>
                  </a:lnTo>
                  <a:lnTo>
                    <a:pt x="2" y="4"/>
                  </a:lnTo>
                  <a:lnTo>
                    <a:pt x="0" y="8"/>
                  </a:lnTo>
                  <a:lnTo>
                    <a:pt x="0" y="12"/>
                  </a:lnTo>
                  <a:lnTo>
                    <a:pt x="0" y="12"/>
                  </a:lnTo>
                  <a:lnTo>
                    <a:pt x="0" y="16"/>
                  </a:lnTo>
                  <a:lnTo>
                    <a:pt x="2" y="20"/>
                  </a:lnTo>
                  <a:lnTo>
                    <a:pt x="6" y="22"/>
                  </a:lnTo>
                  <a:lnTo>
                    <a:pt x="10" y="24"/>
                  </a:lnTo>
                  <a:lnTo>
                    <a:pt x="10" y="24"/>
                  </a:lnTo>
                  <a:lnTo>
                    <a:pt x="14" y="22"/>
                  </a:lnTo>
                  <a:lnTo>
                    <a:pt x="18" y="20"/>
                  </a:lnTo>
                  <a:lnTo>
                    <a:pt x="20" y="16"/>
                  </a:lnTo>
                  <a:lnTo>
                    <a:pt x="22" y="12"/>
                  </a:lnTo>
                  <a:lnTo>
                    <a:pt x="22" y="12"/>
                  </a:lnTo>
                  <a:lnTo>
                    <a:pt x="20" y="8"/>
                  </a:lnTo>
                  <a:lnTo>
                    <a:pt x="18" y="4"/>
                  </a:lnTo>
                  <a:lnTo>
                    <a:pt x="14" y="2"/>
                  </a:lnTo>
                  <a:lnTo>
                    <a:pt x="10"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15" name="Freeform 109"/>
            <p:cNvSpPr/>
            <p:nvPr/>
          </p:nvSpPr>
          <p:spPr bwMode="auto">
            <a:xfrm>
              <a:off x="7650163" y="381000"/>
              <a:ext cx="38100" cy="38100"/>
            </a:xfrm>
            <a:custGeom>
              <a:avLst/>
              <a:gdLst/>
              <a:ahLst/>
              <a:cxnLst>
                <a:cxn ang="0">
                  <a:pos x="12" y="0"/>
                </a:cxn>
                <a:cxn ang="0">
                  <a:pos x="12" y="0"/>
                </a:cxn>
                <a:cxn ang="0">
                  <a:pos x="8" y="2"/>
                </a:cxn>
                <a:cxn ang="0">
                  <a:pos x="4" y="4"/>
                </a:cxn>
                <a:cxn ang="0">
                  <a:pos x="2" y="8"/>
                </a:cxn>
                <a:cxn ang="0">
                  <a:pos x="0" y="12"/>
                </a:cxn>
                <a:cxn ang="0">
                  <a:pos x="0" y="12"/>
                </a:cxn>
                <a:cxn ang="0">
                  <a:pos x="2" y="16"/>
                </a:cxn>
                <a:cxn ang="0">
                  <a:pos x="4" y="20"/>
                </a:cxn>
                <a:cxn ang="0">
                  <a:pos x="8" y="22"/>
                </a:cxn>
                <a:cxn ang="0">
                  <a:pos x="12" y="24"/>
                </a:cxn>
                <a:cxn ang="0">
                  <a:pos x="12" y="24"/>
                </a:cxn>
                <a:cxn ang="0">
                  <a:pos x="16" y="22"/>
                </a:cxn>
                <a:cxn ang="0">
                  <a:pos x="20" y="20"/>
                </a:cxn>
                <a:cxn ang="0">
                  <a:pos x="22" y="16"/>
                </a:cxn>
                <a:cxn ang="0">
                  <a:pos x="24" y="12"/>
                </a:cxn>
                <a:cxn ang="0">
                  <a:pos x="24" y="12"/>
                </a:cxn>
                <a:cxn ang="0">
                  <a:pos x="22" y="8"/>
                </a:cxn>
                <a:cxn ang="0">
                  <a:pos x="20" y="4"/>
                </a:cxn>
                <a:cxn ang="0">
                  <a:pos x="16" y="2"/>
                </a:cxn>
                <a:cxn ang="0">
                  <a:pos x="12" y="0"/>
                </a:cxn>
              </a:cxnLst>
              <a:rect l="0" t="0" r="r" b="b"/>
              <a:pathLst>
                <a:path w="24" h="24">
                  <a:moveTo>
                    <a:pt x="12" y="0"/>
                  </a:moveTo>
                  <a:lnTo>
                    <a:pt x="12" y="0"/>
                  </a:lnTo>
                  <a:lnTo>
                    <a:pt x="8" y="2"/>
                  </a:lnTo>
                  <a:lnTo>
                    <a:pt x="4" y="4"/>
                  </a:lnTo>
                  <a:lnTo>
                    <a:pt x="2" y="8"/>
                  </a:lnTo>
                  <a:lnTo>
                    <a:pt x="0" y="12"/>
                  </a:lnTo>
                  <a:lnTo>
                    <a:pt x="0" y="12"/>
                  </a:lnTo>
                  <a:lnTo>
                    <a:pt x="2" y="16"/>
                  </a:lnTo>
                  <a:lnTo>
                    <a:pt x="4" y="20"/>
                  </a:lnTo>
                  <a:lnTo>
                    <a:pt x="8" y="22"/>
                  </a:lnTo>
                  <a:lnTo>
                    <a:pt x="12" y="24"/>
                  </a:lnTo>
                  <a:lnTo>
                    <a:pt x="12" y="24"/>
                  </a:lnTo>
                  <a:lnTo>
                    <a:pt x="16" y="22"/>
                  </a:lnTo>
                  <a:lnTo>
                    <a:pt x="20" y="20"/>
                  </a:lnTo>
                  <a:lnTo>
                    <a:pt x="22" y="16"/>
                  </a:lnTo>
                  <a:lnTo>
                    <a:pt x="24" y="12"/>
                  </a:lnTo>
                  <a:lnTo>
                    <a:pt x="24" y="12"/>
                  </a:lnTo>
                  <a:lnTo>
                    <a:pt x="22" y="8"/>
                  </a:lnTo>
                  <a:lnTo>
                    <a:pt x="20" y="4"/>
                  </a:lnTo>
                  <a:lnTo>
                    <a:pt x="16" y="2"/>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16" name="Freeform 110"/>
            <p:cNvSpPr/>
            <p:nvPr/>
          </p:nvSpPr>
          <p:spPr bwMode="auto">
            <a:xfrm>
              <a:off x="7650163" y="381000"/>
              <a:ext cx="38100" cy="38100"/>
            </a:xfrm>
            <a:custGeom>
              <a:avLst/>
              <a:gdLst/>
              <a:ahLst/>
              <a:cxnLst>
                <a:cxn ang="0">
                  <a:pos x="12" y="0"/>
                </a:cxn>
                <a:cxn ang="0">
                  <a:pos x="12" y="0"/>
                </a:cxn>
                <a:cxn ang="0">
                  <a:pos x="8" y="2"/>
                </a:cxn>
                <a:cxn ang="0">
                  <a:pos x="4" y="4"/>
                </a:cxn>
                <a:cxn ang="0">
                  <a:pos x="2" y="8"/>
                </a:cxn>
                <a:cxn ang="0">
                  <a:pos x="0" y="12"/>
                </a:cxn>
                <a:cxn ang="0">
                  <a:pos x="0" y="12"/>
                </a:cxn>
                <a:cxn ang="0">
                  <a:pos x="2" y="16"/>
                </a:cxn>
                <a:cxn ang="0">
                  <a:pos x="4" y="20"/>
                </a:cxn>
                <a:cxn ang="0">
                  <a:pos x="8" y="22"/>
                </a:cxn>
                <a:cxn ang="0">
                  <a:pos x="12" y="24"/>
                </a:cxn>
                <a:cxn ang="0">
                  <a:pos x="12" y="24"/>
                </a:cxn>
                <a:cxn ang="0">
                  <a:pos x="16" y="22"/>
                </a:cxn>
                <a:cxn ang="0">
                  <a:pos x="20" y="20"/>
                </a:cxn>
                <a:cxn ang="0">
                  <a:pos x="22" y="16"/>
                </a:cxn>
                <a:cxn ang="0">
                  <a:pos x="24" y="12"/>
                </a:cxn>
                <a:cxn ang="0">
                  <a:pos x="24" y="12"/>
                </a:cxn>
                <a:cxn ang="0">
                  <a:pos x="22" y="8"/>
                </a:cxn>
                <a:cxn ang="0">
                  <a:pos x="20" y="4"/>
                </a:cxn>
                <a:cxn ang="0">
                  <a:pos x="16" y="2"/>
                </a:cxn>
                <a:cxn ang="0">
                  <a:pos x="12" y="0"/>
                </a:cxn>
              </a:cxnLst>
              <a:rect l="0" t="0" r="r" b="b"/>
              <a:pathLst>
                <a:path w="24" h="24">
                  <a:moveTo>
                    <a:pt x="12" y="0"/>
                  </a:moveTo>
                  <a:lnTo>
                    <a:pt x="12" y="0"/>
                  </a:lnTo>
                  <a:lnTo>
                    <a:pt x="8" y="2"/>
                  </a:lnTo>
                  <a:lnTo>
                    <a:pt x="4" y="4"/>
                  </a:lnTo>
                  <a:lnTo>
                    <a:pt x="2" y="8"/>
                  </a:lnTo>
                  <a:lnTo>
                    <a:pt x="0" y="12"/>
                  </a:lnTo>
                  <a:lnTo>
                    <a:pt x="0" y="12"/>
                  </a:lnTo>
                  <a:lnTo>
                    <a:pt x="2" y="16"/>
                  </a:lnTo>
                  <a:lnTo>
                    <a:pt x="4" y="20"/>
                  </a:lnTo>
                  <a:lnTo>
                    <a:pt x="8" y="22"/>
                  </a:lnTo>
                  <a:lnTo>
                    <a:pt x="12" y="24"/>
                  </a:lnTo>
                  <a:lnTo>
                    <a:pt x="12" y="24"/>
                  </a:lnTo>
                  <a:lnTo>
                    <a:pt x="16" y="22"/>
                  </a:lnTo>
                  <a:lnTo>
                    <a:pt x="20" y="20"/>
                  </a:lnTo>
                  <a:lnTo>
                    <a:pt x="22" y="16"/>
                  </a:lnTo>
                  <a:lnTo>
                    <a:pt x="24" y="12"/>
                  </a:lnTo>
                  <a:lnTo>
                    <a:pt x="24" y="12"/>
                  </a:lnTo>
                  <a:lnTo>
                    <a:pt x="22" y="8"/>
                  </a:lnTo>
                  <a:lnTo>
                    <a:pt x="20" y="4"/>
                  </a:lnTo>
                  <a:lnTo>
                    <a:pt x="16" y="2"/>
                  </a:lnTo>
                  <a:lnTo>
                    <a:pt x="12"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17" name="Freeform 111"/>
            <p:cNvSpPr/>
            <p:nvPr/>
          </p:nvSpPr>
          <p:spPr bwMode="auto">
            <a:xfrm>
              <a:off x="5656263" y="676275"/>
              <a:ext cx="34925" cy="34925"/>
            </a:xfrm>
            <a:custGeom>
              <a:avLst/>
              <a:gdLst/>
              <a:ahLst/>
              <a:cxnLst>
                <a:cxn ang="0">
                  <a:pos x="10" y="0"/>
                </a:cxn>
                <a:cxn ang="0">
                  <a:pos x="10" y="0"/>
                </a:cxn>
                <a:cxn ang="0">
                  <a:pos x="6" y="0"/>
                </a:cxn>
                <a:cxn ang="0">
                  <a:pos x="2" y="4"/>
                </a:cxn>
                <a:cxn ang="0">
                  <a:pos x="0" y="6"/>
                </a:cxn>
                <a:cxn ang="0">
                  <a:pos x="0" y="12"/>
                </a:cxn>
                <a:cxn ang="0">
                  <a:pos x="0" y="12"/>
                </a:cxn>
                <a:cxn ang="0">
                  <a:pos x="0" y="16"/>
                </a:cxn>
                <a:cxn ang="0">
                  <a:pos x="2" y="20"/>
                </a:cxn>
                <a:cxn ang="0">
                  <a:pos x="6" y="22"/>
                </a:cxn>
                <a:cxn ang="0">
                  <a:pos x="10" y="22"/>
                </a:cxn>
                <a:cxn ang="0">
                  <a:pos x="10" y="22"/>
                </a:cxn>
                <a:cxn ang="0">
                  <a:pos x="14" y="22"/>
                </a:cxn>
                <a:cxn ang="0">
                  <a:pos x="18" y="20"/>
                </a:cxn>
                <a:cxn ang="0">
                  <a:pos x="20" y="16"/>
                </a:cxn>
                <a:cxn ang="0">
                  <a:pos x="22" y="12"/>
                </a:cxn>
                <a:cxn ang="0">
                  <a:pos x="22" y="12"/>
                </a:cxn>
                <a:cxn ang="0">
                  <a:pos x="20" y="6"/>
                </a:cxn>
                <a:cxn ang="0">
                  <a:pos x="18" y="4"/>
                </a:cxn>
                <a:cxn ang="0">
                  <a:pos x="14" y="0"/>
                </a:cxn>
                <a:cxn ang="0">
                  <a:pos x="10" y="0"/>
                </a:cxn>
              </a:cxnLst>
              <a:rect l="0" t="0" r="r" b="b"/>
              <a:pathLst>
                <a:path w="22" h="22">
                  <a:moveTo>
                    <a:pt x="10" y="0"/>
                  </a:moveTo>
                  <a:lnTo>
                    <a:pt x="10" y="0"/>
                  </a:lnTo>
                  <a:lnTo>
                    <a:pt x="6" y="0"/>
                  </a:lnTo>
                  <a:lnTo>
                    <a:pt x="2" y="4"/>
                  </a:lnTo>
                  <a:lnTo>
                    <a:pt x="0" y="6"/>
                  </a:lnTo>
                  <a:lnTo>
                    <a:pt x="0" y="12"/>
                  </a:lnTo>
                  <a:lnTo>
                    <a:pt x="0" y="12"/>
                  </a:lnTo>
                  <a:lnTo>
                    <a:pt x="0" y="16"/>
                  </a:lnTo>
                  <a:lnTo>
                    <a:pt x="2" y="20"/>
                  </a:lnTo>
                  <a:lnTo>
                    <a:pt x="6" y="22"/>
                  </a:lnTo>
                  <a:lnTo>
                    <a:pt x="10" y="22"/>
                  </a:lnTo>
                  <a:lnTo>
                    <a:pt x="10" y="22"/>
                  </a:lnTo>
                  <a:lnTo>
                    <a:pt x="14" y="22"/>
                  </a:lnTo>
                  <a:lnTo>
                    <a:pt x="18" y="20"/>
                  </a:lnTo>
                  <a:lnTo>
                    <a:pt x="20" y="16"/>
                  </a:lnTo>
                  <a:lnTo>
                    <a:pt x="22" y="12"/>
                  </a:lnTo>
                  <a:lnTo>
                    <a:pt x="22" y="12"/>
                  </a:lnTo>
                  <a:lnTo>
                    <a:pt x="20" y="6"/>
                  </a:lnTo>
                  <a:lnTo>
                    <a:pt x="18" y="4"/>
                  </a:lnTo>
                  <a:lnTo>
                    <a:pt x="14" y="0"/>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18" name="Freeform 112"/>
            <p:cNvSpPr/>
            <p:nvPr/>
          </p:nvSpPr>
          <p:spPr bwMode="auto">
            <a:xfrm>
              <a:off x="5656263" y="676275"/>
              <a:ext cx="34925" cy="34925"/>
            </a:xfrm>
            <a:custGeom>
              <a:avLst/>
              <a:gdLst/>
              <a:ahLst/>
              <a:cxnLst>
                <a:cxn ang="0">
                  <a:pos x="10" y="0"/>
                </a:cxn>
                <a:cxn ang="0">
                  <a:pos x="10" y="0"/>
                </a:cxn>
                <a:cxn ang="0">
                  <a:pos x="6" y="0"/>
                </a:cxn>
                <a:cxn ang="0">
                  <a:pos x="2" y="4"/>
                </a:cxn>
                <a:cxn ang="0">
                  <a:pos x="0" y="6"/>
                </a:cxn>
                <a:cxn ang="0">
                  <a:pos x="0" y="12"/>
                </a:cxn>
                <a:cxn ang="0">
                  <a:pos x="0" y="12"/>
                </a:cxn>
                <a:cxn ang="0">
                  <a:pos x="0" y="16"/>
                </a:cxn>
                <a:cxn ang="0">
                  <a:pos x="2" y="20"/>
                </a:cxn>
                <a:cxn ang="0">
                  <a:pos x="6" y="22"/>
                </a:cxn>
                <a:cxn ang="0">
                  <a:pos x="10" y="22"/>
                </a:cxn>
                <a:cxn ang="0">
                  <a:pos x="10" y="22"/>
                </a:cxn>
                <a:cxn ang="0">
                  <a:pos x="14" y="22"/>
                </a:cxn>
                <a:cxn ang="0">
                  <a:pos x="18" y="20"/>
                </a:cxn>
                <a:cxn ang="0">
                  <a:pos x="20" y="16"/>
                </a:cxn>
                <a:cxn ang="0">
                  <a:pos x="22" y="12"/>
                </a:cxn>
                <a:cxn ang="0">
                  <a:pos x="22" y="12"/>
                </a:cxn>
                <a:cxn ang="0">
                  <a:pos x="20" y="6"/>
                </a:cxn>
                <a:cxn ang="0">
                  <a:pos x="18" y="4"/>
                </a:cxn>
                <a:cxn ang="0">
                  <a:pos x="14" y="0"/>
                </a:cxn>
                <a:cxn ang="0">
                  <a:pos x="10" y="0"/>
                </a:cxn>
              </a:cxnLst>
              <a:rect l="0" t="0" r="r" b="b"/>
              <a:pathLst>
                <a:path w="22" h="22">
                  <a:moveTo>
                    <a:pt x="10" y="0"/>
                  </a:moveTo>
                  <a:lnTo>
                    <a:pt x="10" y="0"/>
                  </a:lnTo>
                  <a:lnTo>
                    <a:pt x="6" y="0"/>
                  </a:lnTo>
                  <a:lnTo>
                    <a:pt x="2" y="4"/>
                  </a:lnTo>
                  <a:lnTo>
                    <a:pt x="0" y="6"/>
                  </a:lnTo>
                  <a:lnTo>
                    <a:pt x="0" y="12"/>
                  </a:lnTo>
                  <a:lnTo>
                    <a:pt x="0" y="12"/>
                  </a:lnTo>
                  <a:lnTo>
                    <a:pt x="0" y="16"/>
                  </a:lnTo>
                  <a:lnTo>
                    <a:pt x="2" y="20"/>
                  </a:lnTo>
                  <a:lnTo>
                    <a:pt x="6" y="22"/>
                  </a:lnTo>
                  <a:lnTo>
                    <a:pt x="10" y="22"/>
                  </a:lnTo>
                  <a:lnTo>
                    <a:pt x="10" y="22"/>
                  </a:lnTo>
                  <a:lnTo>
                    <a:pt x="14" y="22"/>
                  </a:lnTo>
                  <a:lnTo>
                    <a:pt x="18" y="20"/>
                  </a:lnTo>
                  <a:lnTo>
                    <a:pt x="20" y="16"/>
                  </a:lnTo>
                  <a:lnTo>
                    <a:pt x="22" y="12"/>
                  </a:lnTo>
                  <a:lnTo>
                    <a:pt x="22" y="12"/>
                  </a:lnTo>
                  <a:lnTo>
                    <a:pt x="20" y="6"/>
                  </a:lnTo>
                  <a:lnTo>
                    <a:pt x="18" y="4"/>
                  </a:lnTo>
                  <a:lnTo>
                    <a:pt x="14" y="0"/>
                  </a:lnTo>
                  <a:lnTo>
                    <a:pt x="10"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19" name="Freeform 113"/>
            <p:cNvSpPr/>
            <p:nvPr/>
          </p:nvSpPr>
          <p:spPr bwMode="auto">
            <a:xfrm>
              <a:off x="5275263" y="828675"/>
              <a:ext cx="34925" cy="34925"/>
            </a:xfrm>
            <a:custGeom>
              <a:avLst/>
              <a:gdLst/>
              <a:ahLst/>
              <a:cxnLst>
                <a:cxn ang="0">
                  <a:pos x="12" y="0"/>
                </a:cxn>
                <a:cxn ang="0">
                  <a:pos x="12" y="0"/>
                </a:cxn>
                <a:cxn ang="0">
                  <a:pos x="6" y="0"/>
                </a:cxn>
                <a:cxn ang="0">
                  <a:pos x="4" y="2"/>
                </a:cxn>
                <a:cxn ang="0">
                  <a:pos x="0" y="6"/>
                </a:cxn>
                <a:cxn ang="0">
                  <a:pos x="0" y="10"/>
                </a:cxn>
                <a:cxn ang="0">
                  <a:pos x="0" y="10"/>
                </a:cxn>
                <a:cxn ang="0">
                  <a:pos x="0" y="14"/>
                </a:cxn>
                <a:cxn ang="0">
                  <a:pos x="4" y="18"/>
                </a:cxn>
                <a:cxn ang="0">
                  <a:pos x="6" y="20"/>
                </a:cxn>
                <a:cxn ang="0">
                  <a:pos x="12" y="22"/>
                </a:cxn>
                <a:cxn ang="0">
                  <a:pos x="12" y="22"/>
                </a:cxn>
                <a:cxn ang="0">
                  <a:pos x="16" y="20"/>
                </a:cxn>
                <a:cxn ang="0">
                  <a:pos x="20" y="18"/>
                </a:cxn>
                <a:cxn ang="0">
                  <a:pos x="22" y="14"/>
                </a:cxn>
                <a:cxn ang="0">
                  <a:pos x="22" y="10"/>
                </a:cxn>
                <a:cxn ang="0">
                  <a:pos x="22" y="10"/>
                </a:cxn>
                <a:cxn ang="0">
                  <a:pos x="22" y="6"/>
                </a:cxn>
                <a:cxn ang="0">
                  <a:pos x="20" y="2"/>
                </a:cxn>
                <a:cxn ang="0">
                  <a:pos x="16" y="0"/>
                </a:cxn>
                <a:cxn ang="0">
                  <a:pos x="12" y="0"/>
                </a:cxn>
              </a:cxnLst>
              <a:rect l="0" t="0" r="r" b="b"/>
              <a:pathLst>
                <a:path w="22" h="22">
                  <a:moveTo>
                    <a:pt x="12" y="0"/>
                  </a:moveTo>
                  <a:lnTo>
                    <a:pt x="12" y="0"/>
                  </a:lnTo>
                  <a:lnTo>
                    <a:pt x="6" y="0"/>
                  </a:lnTo>
                  <a:lnTo>
                    <a:pt x="4" y="2"/>
                  </a:lnTo>
                  <a:lnTo>
                    <a:pt x="0" y="6"/>
                  </a:lnTo>
                  <a:lnTo>
                    <a:pt x="0" y="10"/>
                  </a:lnTo>
                  <a:lnTo>
                    <a:pt x="0" y="10"/>
                  </a:lnTo>
                  <a:lnTo>
                    <a:pt x="0" y="14"/>
                  </a:lnTo>
                  <a:lnTo>
                    <a:pt x="4" y="18"/>
                  </a:lnTo>
                  <a:lnTo>
                    <a:pt x="6" y="20"/>
                  </a:lnTo>
                  <a:lnTo>
                    <a:pt x="12" y="22"/>
                  </a:lnTo>
                  <a:lnTo>
                    <a:pt x="12" y="22"/>
                  </a:lnTo>
                  <a:lnTo>
                    <a:pt x="16" y="20"/>
                  </a:lnTo>
                  <a:lnTo>
                    <a:pt x="20" y="18"/>
                  </a:lnTo>
                  <a:lnTo>
                    <a:pt x="22" y="14"/>
                  </a:lnTo>
                  <a:lnTo>
                    <a:pt x="22" y="10"/>
                  </a:lnTo>
                  <a:lnTo>
                    <a:pt x="22" y="10"/>
                  </a:lnTo>
                  <a:lnTo>
                    <a:pt x="22" y="6"/>
                  </a:lnTo>
                  <a:lnTo>
                    <a:pt x="20" y="2"/>
                  </a:lnTo>
                  <a:lnTo>
                    <a:pt x="16" y="0"/>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20" name="Freeform 114"/>
            <p:cNvSpPr/>
            <p:nvPr/>
          </p:nvSpPr>
          <p:spPr bwMode="auto">
            <a:xfrm>
              <a:off x="5275263" y="828675"/>
              <a:ext cx="34925" cy="34925"/>
            </a:xfrm>
            <a:custGeom>
              <a:avLst/>
              <a:gdLst/>
              <a:ahLst/>
              <a:cxnLst>
                <a:cxn ang="0">
                  <a:pos x="12" y="0"/>
                </a:cxn>
                <a:cxn ang="0">
                  <a:pos x="12" y="0"/>
                </a:cxn>
                <a:cxn ang="0">
                  <a:pos x="6" y="0"/>
                </a:cxn>
                <a:cxn ang="0">
                  <a:pos x="4" y="2"/>
                </a:cxn>
                <a:cxn ang="0">
                  <a:pos x="0" y="6"/>
                </a:cxn>
                <a:cxn ang="0">
                  <a:pos x="0" y="10"/>
                </a:cxn>
                <a:cxn ang="0">
                  <a:pos x="0" y="10"/>
                </a:cxn>
                <a:cxn ang="0">
                  <a:pos x="0" y="14"/>
                </a:cxn>
                <a:cxn ang="0">
                  <a:pos x="4" y="18"/>
                </a:cxn>
                <a:cxn ang="0">
                  <a:pos x="6" y="20"/>
                </a:cxn>
                <a:cxn ang="0">
                  <a:pos x="12" y="22"/>
                </a:cxn>
                <a:cxn ang="0">
                  <a:pos x="12" y="22"/>
                </a:cxn>
                <a:cxn ang="0">
                  <a:pos x="16" y="20"/>
                </a:cxn>
                <a:cxn ang="0">
                  <a:pos x="20" y="18"/>
                </a:cxn>
                <a:cxn ang="0">
                  <a:pos x="22" y="14"/>
                </a:cxn>
                <a:cxn ang="0">
                  <a:pos x="22" y="10"/>
                </a:cxn>
                <a:cxn ang="0">
                  <a:pos x="22" y="10"/>
                </a:cxn>
                <a:cxn ang="0">
                  <a:pos x="22" y="6"/>
                </a:cxn>
                <a:cxn ang="0">
                  <a:pos x="20" y="2"/>
                </a:cxn>
                <a:cxn ang="0">
                  <a:pos x="16" y="0"/>
                </a:cxn>
                <a:cxn ang="0">
                  <a:pos x="12" y="0"/>
                </a:cxn>
              </a:cxnLst>
              <a:rect l="0" t="0" r="r" b="b"/>
              <a:pathLst>
                <a:path w="22" h="22">
                  <a:moveTo>
                    <a:pt x="12" y="0"/>
                  </a:moveTo>
                  <a:lnTo>
                    <a:pt x="12" y="0"/>
                  </a:lnTo>
                  <a:lnTo>
                    <a:pt x="6" y="0"/>
                  </a:lnTo>
                  <a:lnTo>
                    <a:pt x="4" y="2"/>
                  </a:lnTo>
                  <a:lnTo>
                    <a:pt x="0" y="6"/>
                  </a:lnTo>
                  <a:lnTo>
                    <a:pt x="0" y="10"/>
                  </a:lnTo>
                  <a:lnTo>
                    <a:pt x="0" y="10"/>
                  </a:lnTo>
                  <a:lnTo>
                    <a:pt x="0" y="14"/>
                  </a:lnTo>
                  <a:lnTo>
                    <a:pt x="4" y="18"/>
                  </a:lnTo>
                  <a:lnTo>
                    <a:pt x="6" y="20"/>
                  </a:lnTo>
                  <a:lnTo>
                    <a:pt x="12" y="22"/>
                  </a:lnTo>
                  <a:lnTo>
                    <a:pt x="12" y="22"/>
                  </a:lnTo>
                  <a:lnTo>
                    <a:pt x="16" y="20"/>
                  </a:lnTo>
                  <a:lnTo>
                    <a:pt x="20" y="18"/>
                  </a:lnTo>
                  <a:lnTo>
                    <a:pt x="22" y="14"/>
                  </a:lnTo>
                  <a:lnTo>
                    <a:pt x="22" y="10"/>
                  </a:lnTo>
                  <a:lnTo>
                    <a:pt x="22" y="10"/>
                  </a:lnTo>
                  <a:lnTo>
                    <a:pt x="22" y="6"/>
                  </a:lnTo>
                  <a:lnTo>
                    <a:pt x="20" y="2"/>
                  </a:lnTo>
                  <a:lnTo>
                    <a:pt x="16" y="0"/>
                  </a:lnTo>
                  <a:lnTo>
                    <a:pt x="12"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21" name="Freeform 115"/>
            <p:cNvSpPr/>
            <p:nvPr/>
          </p:nvSpPr>
          <p:spPr bwMode="auto">
            <a:xfrm>
              <a:off x="5500688" y="406400"/>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22" name="Freeform 116"/>
            <p:cNvSpPr/>
            <p:nvPr/>
          </p:nvSpPr>
          <p:spPr bwMode="auto">
            <a:xfrm>
              <a:off x="5500688" y="406400"/>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23" name="Freeform 117"/>
            <p:cNvSpPr/>
            <p:nvPr/>
          </p:nvSpPr>
          <p:spPr bwMode="auto">
            <a:xfrm>
              <a:off x="6142038" y="21272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24" name="Freeform 118"/>
            <p:cNvSpPr/>
            <p:nvPr/>
          </p:nvSpPr>
          <p:spPr bwMode="auto">
            <a:xfrm>
              <a:off x="6142038" y="21272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25" name="Freeform 119"/>
            <p:cNvSpPr/>
            <p:nvPr/>
          </p:nvSpPr>
          <p:spPr bwMode="auto">
            <a:xfrm>
              <a:off x="6418263" y="203200"/>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26" name="Freeform 120"/>
            <p:cNvSpPr/>
            <p:nvPr/>
          </p:nvSpPr>
          <p:spPr bwMode="auto">
            <a:xfrm>
              <a:off x="6418263" y="203200"/>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27" name="Freeform 121"/>
            <p:cNvSpPr/>
            <p:nvPr/>
          </p:nvSpPr>
          <p:spPr bwMode="auto">
            <a:xfrm>
              <a:off x="6799263" y="247650"/>
              <a:ext cx="25400" cy="22225"/>
            </a:xfrm>
            <a:custGeom>
              <a:avLst/>
              <a:gdLst/>
              <a:ahLst/>
              <a:cxnLst>
                <a:cxn ang="0">
                  <a:pos x="8" y="0"/>
                </a:cxn>
                <a:cxn ang="0">
                  <a:pos x="8" y="0"/>
                </a:cxn>
                <a:cxn ang="0">
                  <a:pos x="4" y="2"/>
                </a:cxn>
                <a:cxn ang="0">
                  <a:pos x="0" y="6"/>
                </a:cxn>
                <a:cxn ang="0">
                  <a:pos x="0" y="6"/>
                </a:cxn>
                <a:cxn ang="0">
                  <a:pos x="4" y="12"/>
                </a:cxn>
                <a:cxn ang="0">
                  <a:pos x="8" y="14"/>
                </a:cxn>
                <a:cxn ang="0">
                  <a:pos x="8" y="14"/>
                </a:cxn>
                <a:cxn ang="0">
                  <a:pos x="12" y="12"/>
                </a:cxn>
                <a:cxn ang="0">
                  <a:pos x="16" y="6"/>
                </a:cxn>
                <a:cxn ang="0">
                  <a:pos x="16" y="6"/>
                </a:cxn>
                <a:cxn ang="0">
                  <a:pos x="12" y="2"/>
                </a:cxn>
                <a:cxn ang="0">
                  <a:pos x="8" y="0"/>
                </a:cxn>
              </a:cxnLst>
              <a:rect l="0" t="0" r="r" b="b"/>
              <a:pathLst>
                <a:path w="16" h="14">
                  <a:moveTo>
                    <a:pt x="8" y="0"/>
                  </a:moveTo>
                  <a:lnTo>
                    <a:pt x="8" y="0"/>
                  </a:lnTo>
                  <a:lnTo>
                    <a:pt x="4" y="2"/>
                  </a:lnTo>
                  <a:lnTo>
                    <a:pt x="0" y="6"/>
                  </a:lnTo>
                  <a:lnTo>
                    <a:pt x="0" y="6"/>
                  </a:lnTo>
                  <a:lnTo>
                    <a:pt x="4" y="12"/>
                  </a:lnTo>
                  <a:lnTo>
                    <a:pt x="8" y="14"/>
                  </a:lnTo>
                  <a:lnTo>
                    <a:pt x="8" y="14"/>
                  </a:lnTo>
                  <a:lnTo>
                    <a:pt x="12" y="12"/>
                  </a:lnTo>
                  <a:lnTo>
                    <a:pt x="16" y="6"/>
                  </a:lnTo>
                  <a:lnTo>
                    <a:pt x="16"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28" name="Freeform 122"/>
            <p:cNvSpPr/>
            <p:nvPr/>
          </p:nvSpPr>
          <p:spPr bwMode="auto">
            <a:xfrm>
              <a:off x="6799263" y="247650"/>
              <a:ext cx="25400" cy="22225"/>
            </a:xfrm>
            <a:custGeom>
              <a:avLst/>
              <a:gdLst/>
              <a:ahLst/>
              <a:cxnLst>
                <a:cxn ang="0">
                  <a:pos x="8" y="0"/>
                </a:cxn>
                <a:cxn ang="0">
                  <a:pos x="8" y="0"/>
                </a:cxn>
                <a:cxn ang="0">
                  <a:pos x="4" y="2"/>
                </a:cxn>
                <a:cxn ang="0">
                  <a:pos x="0" y="6"/>
                </a:cxn>
                <a:cxn ang="0">
                  <a:pos x="0" y="6"/>
                </a:cxn>
                <a:cxn ang="0">
                  <a:pos x="4" y="12"/>
                </a:cxn>
                <a:cxn ang="0">
                  <a:pos x="8" y="14"/>
                </a:cxn>
                <a:cxn ang="0">
                  <a:pos x="8" y="14"/>
                </a:cxn>
                <a:cxn ang="0">
                  <a:pos x="12" y="12"/>
                </a:cxn>
                <a:cxn ang="0">
                  <a:pos x="16" y="6"/>
                </a:cxn>
                <a:cxn ang="0">
                  <a:pos x="16" y="6"/>
                </a:cxn>
                <a:cxn ang="0">
                  <a:pos x="12" y="2"/>
                </a:cxn>
                <a:cxn ang="0">
                  <a:pos x="8" y="0"/>
                </a:cxn>
              </a:cxnLst>
              <a:rect l="0" t="0" r="r" b="b"/>
              <a:pathLst>
                <a:path w="16" h="14">
                  <a:moveTo>
                    <a:pt x="8" y="0"/>
                  </a:moveTo>
                  <a:lnTo>
                    <a:pt x="8" y="0"/>
                  </a:lnTo>
                  <a:lnTo>
                    <a:pt x="4" y="2"/>
                  </a:lnTo>
                  <a:lnTo>
                    <a:pt x="0" y="6"/>
                  </a:lnTo>
                  <a:lnTo>
                    <a:pt x="0" y="6"/>
                  </a:lnTo>
                  <a:lnTo>
                    <a:pt x="4" y="12"/>
                  </a:lnTo>
                  <a:lnTo>
                    <a:pt x="8" y="14"/>
                  </a:lnTo>
                  <a:lnTo>
                    <a:pt x="8" y="14"/>
                  </a:lnTo>
                  <a:lnTo>
                    <a:pt x="12" y="12"/>
                  </a:lnTo>
                  <a:lnTo>
                    <a:pt x="16" y="6"/>
                  </a:lnTo>
                  <a:lnTo>
                    <a:pt x="16"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29" name="Freeform 123"/>
            <p:cNvSpPr/>
            <p:nvPr/>
          </p:nvSpPr>
          <p:spPr bwMode="auto">
            <a:xfrm>
              <a:off x="6650038" y="35242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30" name="Freeform 124"/>
            <p:cNvSpPr/>
            <p:nvPr/>
          </p:nvSpPr>
          <p:spPr bwMode="auto">
            <a:xfrm>
              <a:off x="6650038" y="35242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31" name="Freeform 125"/>
            <p:cNvSpPr/>
            <p:nvPr/>
          </p:nvSpPr>
          <p:spPr bwMode="auto">
            <a:xfrm>
              <a:off x="6665913" y="692150"/>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32" name="Freeform 126"/>
            <p:cNvSpPr/>
            <p:nvPr/>
          </p:nvSpPr>
          <p:spPr bwMode="auto">
            <a:xfrm>
              <a:off x="6665913" y="692150"/>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33" name="Freeform 127"/>
            <p:cNvSpPr/>
            <p:nvPr/>
          </p:nvSpPr>
          <p:spPr bwMode="auto">
            <a:xfrm>
              <a:off x="7380288" y="72707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34" name="Freeform 128"/>
            <p:cNvSpPr/>
            <p:nvPr/>
          </p:nvSpPr>
          <p:spPr bwMode="auto">
            <a:xfrm>
              <a:off x="7380288" y="72707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35" name="Freeform 129"/>
            <p:cNvSpPr/>
            <p:nvPr/>
          </p:nvSpPr>
          <p:spPr bwMode="auto">
            <a:xfrm>
              <a:off x="6916738" y="72707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36" name="Freeform 130"/>
            <p:cNvSpPr/>
            <p:nvPr/>
          </p:nvSpPr>
          <p:spPr bwMode="auto">
            <a:xfrm>
              <a:off x="6916738" y="72707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37" name="Freeform 131"/>
            <p:cNvSpPr/>
            <p:nvPr/>
          </p:nvSpPr>
          <p:spPr bwMode="auto">
            <a:xfrm>
              <a:off x="6891338" y="46037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38" name="Freeform 132"/>
            <p:cNvSpPr/>
            <p:nvPr/>
          </p:nvSpPr>
          <p:spPr bwMode="auto">
            <a:xfrm>
              <a:off x="6891338" y="46037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39" name="Freeform 133"/>
            <p:cNvSpPr/>
            <p:nvPr/>
          </p:nvSpPr>
          <p:spPr bwMode="auto">
            <a:xfrm>
              <a:off x="7119938" y="54927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40" name="Freeform 134"/>
            <p:cNvSpPr/>
            <p:nvPr/>
          </p:nvSpPr>
          <p:spPr bwMode="auto">
            <a:xfrm>
              <a:off x="7119938" y="54927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41" name="Freeform 135"/>
            <p:cNvSpPr/>
            <p:nvPr/>
          </p:nvSpPr>
          <p:spPr bwMode="auto">
            <a:xfrm>
              <a:off x="7834313" y="317500"/>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42" name="Freeform 136"/>
            <p:cNvSpPr/>
            <p:nvPr/>
          </p:nvSpPr>
          <p:spPr bwMode="auto">
            <a:xfrm>
              <a:off x="7834313" y="317500"/>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43" name="Freeform 137"/>
            <p:cNvSpPr/>
            <p:nvPr/>
          </p:nvSpPr>
          <p:spPr bwMode="auto">
            <a:xfrm>
              <a:off x="7840663" y="584200"/>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44" name="Freeform 138"/>
            <p:cNvSpPr/>
            <p:nvPr/>
          </p:nvSpPr>
          <p:spPr bwMode="auto">
            <a:xfrm>
              <a:off x="7840663" y="584200"/>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45" name="Freeform 139"/>
            <p:cNvSpPr/>
            <p:nvPr/>
          </p:nvSpPr>
          <p:spPr bwMode="auto">
            <a:xfrm>
              <a:off x="7761288" y="79057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46" name="Freeform 140"/>
            <p:cNvSpPr/>
            <p:nvPr/>
          </p:nvSpPr>
          <p:spPr bwMode="auto">
            <a:xfrm>
              <a:off x="7761288" y="79057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47" name="Freeform 141"/>
            <p:cNvSpPr/>
            <p:nvPr/>
          </p:nvSpPr>
          <p:spPr bwMode="auto">
            <a:xfrm>
              <a:off x="6132513" y="939800"/>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48" name="Freeform 142"/>
            <p:cNvSpPr/>
            <p:nvPr/>
          </p:nvSpPr>
          <p:spPr bwMode="auto">
            <a:xfrm>
              <a:off x="6132513" y="939800"/>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49" name="Freeform 143"/>
            <p:cNvSpPr/>
            <p:nvPr/>
          </p:nvSpPr>
          <p:spPr bwMode="auto">
            <a:xfrm>
              <a:off x="5830888" y="96837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50" name="Freeform 144"/>
            <p:cNvSpPr/>
            <p:nvPr/>
          </p:nvSpPr>
          <p:spPr bwMode="auto">
            <a:xfrm>
              <a:off x="5830888" y="96837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51" name="Freeform 145"/>
            <p:cNvSpPr/>
            <p:nvPr/>
          </p:nvSpPr>
          <p:spPr bwMode="auto">
            <a:xfrm>
              <a:off x="3614738" y="844550"/>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52" name="Freeform 146"/>
            <p:cNvSpPr/>
            <p:nvPr/>
          </p:nvSpPr>
          <p:spPr bwMode="auto">
            <a:xfrm>
              <a:off x="3614738" y="844550"/>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53" name="Freeform 147"/>
            <p:cNvSpPr/>
            <p:nvPr/>
          </p:nvSpPr>
          <p:spPr bwMode="auto">
            <a:xfrm>
              <a:off x="3205163" y="889000"/>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54" name="Freeform 148"/>
            <p:cNvSpPr/>
            <p:nvPr/>
          </p:nvSpPr>
          <p:spPr bwMode="auto">
            <a:xfrm>
              <a:off x="3205163" y="889000"/>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55" name="Freeform 149"/>
            <p:cNvSpPr/>
            <p:nvPr/>
          </p:nvSpPr>
          <p:spPr bwMode="auto">
            <a:xfrm>
              <a:off x="2878138" y="86042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56" name="Freeform 150"/>
            <p:cNvSpPr/>
            <p:nvPr/>
          </p:nvSpPr>
          <p:spPr bwMode="auto">
            <a:xfrm>
              <a:off x="2878138" y="86042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57" name="Freeform 151"/>
            <p:cNvSpPr/>
            <p:nvPr/>
          </p:nvSpPr>
          <p:spPr bwMode="auto">
            <a:xfrm>
              <a:off x="3071813" y="1003300"/>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58" name="Freeform 152"/>
            <p:cNvSpPr/>
            <p:nvPr/>
          </p:nvSpPr>
          <p:spPr bwMode="auto">
            <a:xfrm>
              <a:off x="3071813" y="1003300"/>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59" name="Freeform 153"/>
            <p:cNvSpPr/>
            <p:nvPr/>
          </p:nvSpPr>
          <p:spPr bwMode="auto">
            <a:xfrm>
              <a:off x="7459663" y="346075"/>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60" name="Freeform 154"/>
            <p:cNvSpPr/>
            <p:nvPr/>
          </p:nvSpPr>
          <p:spPr bwMode="auto">
            <a:xfrm>
              <a:off x="7459663" y="346075"/>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61" name="Freeform 155"/>
            <p:cNvSpPr/>
            <p:nvPr/>
          </p:nvSpPr>
          <p:spPr bwMode="auto">
            <a:xfrm>
              <a:off x="7716838" y="19367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62" name="Freeform 156"/>
            <p:cNvSpPr/>
            <p:nvPr/>
          </p:nvSpPr>
          <p:spPr bwMode="auto">
            <a:xfrm>
              <a:off x="7716838" y="19367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63" name="Freeform 157"/>
            <p:cNvSpPr/>
            <p:nvPr/>
          </p:nvSpPr>
          <p:spPr bwMode="auto">
            <a:xfrm>
              <a:off x="7164388" y="21907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64" name="Freeform 158"/>
            <p:cNvSpPr/>
            <p:nvPr/>
          </p:nvSpPr>
          <p:spPr bwMode="auto">
            <a:xfrm>
              <a:off x="7164388" y="21907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65" name="Freeform 159"/>
            <p:cNvSpPr/>
            <p:nvPr/>
          </p:nvSpPr>
          <p:spPr bwMode="auto">
            <a:xfrm>
              <a:off x="7173913" y="752475"/>
              <a:ext cx="22225" cy="25400"/>
            </a:xfrm>
            <a:custGeom>
              <a:avLst/>
              <a:gdLst/>
              <a:ahLst/>
              <a:cxnLst>
                <a:cxn ang="0">
                  <a:pos x="8" y="0"/>
                </a:cxn>
                <a:cxn ang="0">
                  <a:pos x="8" y="0"/>
                </a:cxn>
                <a:cxn ang="0">
                  <a:pos x="2" y="4"/>
                </a:cxn>
                <a:cxn ang="0">
                  <a:pos x="0" y="8"/>
                </a:cxn>
                <a:cxn ang="0">
                  <a:pos x="0" y="8"/>
                </a:cxn>
                <a:cxn ang="0">
                  <a:pos x="2" y="12"/>
                </a:cxn>
                <a:cxn ang="0">
                  <a:pos x="8" y="16"/>
                </a:cxn>
                <a:cxn ang="0">
                  <a:pos x="8" y="16"/>
                </a:cxn>
                <a:cxn ang="0">
                  <a:pos x="12" y="12"/>
                </a:cxn>
                <a:cxn ang="0">
                  <a:pos x="14" y="8"/>
                </a:cxn>
                <a:cxn ang="0">
                  <a:pos x="14" y="8"/>
                </a:cxn>
                <a:cxn ang="0">
                  <a:pos x="12" y="4"/>
                </a:cxn>
                <a:cxn ang="0">
                  <a:pos x="8" y="0"/>
                </a:cxn>
              </a:cxnLst>
              <a:rect l="0" t="0" r="r" b="b"/>
              <a:pathLst>
                <a:path w="14" h="16">
                  <a:moveTo>
                    <a:pt x="8" y="0"/>
                  </a:moveTo>
                  <a:lnTo>
                    <a:pt x="8" y="0"/>
                  </a:lnTo>
                  <a:lnTo>
                    <a:pt x="2" y="4"/>
                  </a:lnTo>
                  <a:lnTo>
                    <a:pt x="0" y="8"/>
                  </a:lnTo>
                  <a:lnTo>
                    <a:pt x="0" y="8"/>
                  </a:lnTo>
                  <a:lnTo>
                    <a:pt x="2" y="12"/>
                  </a:lnTo>
                  <a:lnTo>
                    <a:pt x="8" y="16"/>
                  </a:lnTo>
                  <a:lnTo>
                    <a:pt x="8" y="16"/>
                  </a:lnTo>
                  <a:lnTo>
                    <a:pt x="12" y="12"/>
                  </a:lnTo>
                  <a:lnTo>
                    <a:pt x="14" y="8"/>
                  </a:lnTo>
                  <a:lnTo>
                    <a:pt x="14" y="8"/>
                  </a:lnTo>
                  <a:lnTo>
                    <a:pt x="12" y="4"/>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66" name="Freeform 160"/>
            <p:cNvSpPr/>
            <p:nvPr/>
          </p:nvSpPr>
          <p:spPr bwMode="auto">
            <a:xfrm>
              <a:off x="7173913" y="752475"/>
              <a:ext cx="22225" cy="25400"/>
            </a:xfrm>
            <a:custGeom>
              <a:avLst/>
              <a:gdLst/>
              <a:ahLst/>
              <a:cxnLst>
                <a:cxn ang="0">
                  <a:pos x="8" y="0"/>
                </a:cxn>
                <a:cxn ang="0">
                  <a:pos x="8" y="0"/>
                </a:cxn>
                <a:cxn ang="0">
                  <a:pos x="2" y="4"/>
                </a:cxn>
                <a:cxn ang="0">
                  <a:pos x="0" y="8"/>
                </a:cxn>
                <a:cxn ang="0">
                  <a:pos x="0" y="8"/>
                </a:cxn>
                <a:cxn ang="0">
                  <a:pos x="2" y="12"/>
                </a:cxn>
                <a:cxn ang="0">
                  <a:pos x="8" y="16"/>
                </a:cxn>
                <a:cxn ang="0">
                  <a:pos x="8" y="16"/>
                </a:cxn>
                <a:cxn ang="0">
                  <a:pos x="12" y="12"/>
                </a:cxn>
                <a:cxn ang="0">
                  <a:pos x="14" y="8"/>
                </a:cxn>
                <a:cxn ang="0">
                  <a:pos x="14" y="8"/>
                </a:cxn>
                <a:cxn ang="0">
                  <a:pos x="12" y="4"/>
                </a:cxn>
                <a:cxn ang="0">
                  <a:pos x="8" y="0"/>
                </a:cxn>
              </a:cxnLst>
              <a:rect l="0" t="0" r="r" b="b"/>
              <a:pathLst>
                <a:path w="14" h="16">
                  <a:moveTo>
                    <a:pt x="8" y="0"/>
                  </a:moveTo>
                  <a:lnTo>
                    <a:pt x="8" y="0"/>
                  </a:lnTo>
                  <a:lnTo>
                    <a:pt x="2" y="4"/>
                  </a:lnTo>
                  <a:lnTo>
                    <a:pt x="0" y="8"/>
                  </a:lnTo>
                  <a:lnTo>
                    <a:pt x="0" y="8"/>
                  </a:lnTo>
                  <a:lnTo>
                    <a:pt x="2" y="12"/>
                  </a:lnTo>
                  <a:lnTo>
                    <a:pt x="8" y="16"/>
                  </a:lnTo>
                  <a:lnTo>
                    <a:pt x="8" y="16"/>
                  </a:lnTo>
                  <a:lnTo>
                    <a:pt x="12" y="12"/>
                  </a:lnTo>
                  <a:lnTo>
                    <a:pt x="14" y="8"/>
                  </a:lnTo>
                  <a:lnTo>
                    <a:pt x="14" y="8"/>
                  </a:lnTo>
                  <a:lnTo>
                    <a:pt x="12" y="4"/>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67" name="Freeform 161"/>
            <p:cNvSpPr/>
            <p:nvPr/>
          </p:nvSpPr>
          <p:spPr bwMode="auto">
            <a:xfrm>
              <a:off x="5243513" y="228600"/>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68" name="Freeform 162"/>
            <p:cNvSpPr/>
            <p:nvPr/>
          </p:nvSpPr>
          <p:spPr bwMode="auto">
            <a:xfrm>
              <a:off x="5243513" y="228600"/>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69" name="Freeform 163"/>
            <p:cNvSpPr/>
            <p:nvPr/>
          </p:nvSpPr>
          <p:spPr bwMode="auto">
            <a:xfrm>
              <a:off x="5818188" y="482600"/>
              <a:ext cx="47625" cy="47625"/>
            </a:xfrm>
            <a:custGeom>
              <a:avLst/>
              <a:gdLst/>
              <a:ahLst/>
              <a:cxnLst>
                <a:cxn ang="0">
                  <a:pos x="16" y="0"/>
                </a:cxn>
                <a:cxn ang="0">
                  <a:pos x="16" y="0"/>
                </a:cxn>
                <a:cxn ang="0">
                  <a:pos x="10" y="2"/>
                </a:cxn>
                <a:cxn ang="0">
                  <a:pos x="4" y="6"/>
                </a:cxn>
                <a:cxn ang="0">
                  <a:pos x="2" y="10"/>
                </a:cxn>
                <a:cxn ang="0">
                  <a:pos x="0" y="16"/>
                </a:cxn>
                <a:cxn ang="0">
                  <a:pos x="0" y="16"/>
                </a:cxn>
                <a:cxn ang="0">
                  <a:pos x="2" y="22"/>
                </a:cxn>
                <a:cxn ang="0">
                  <a:pos x="4" y="26"/>
                </a:cxn>
                <a:cxn ang="0">
                  <a:pos x="10" y="28"/>
                </a:cxn>
                <a:cxn ang="0">
                  <a:pos x="16" y="30"/>
                </a:cxn>
                <a:cxn ang="0">
                  <a:pos x="16" y="30"/>
                </a:cxn>
                <a:cxn ang="0">
                  <a:pos x="20" y="28"/>
                </a:cxn>
                <a:cxn ang="0">
                  <a:pos x="26" y="26"/>
                </a:cxn>
                <a:cxn ang="0">
                  <a:pos x="28" y="22"/>
                </a:cxn>
                <a:cxn ang="0">
                  <a:pos x="30" y="16"/>
                </a:cxn>
                <a:cxn ang="0">
                  <a:pos x="30" y="16"/>
                </a:cxn>
                <a:cxn ang="0">
                  <a:pos x="28" y="10"/>
                </a:cxn>
                <a:cxn ang="0">
                  <a:pos x="26" y="6"/>
                </a:cxn>
                <a:cxn ang="0">
                  <a:pos x="20" y="2"/>
                </a:cxn>
                <a:cxn ang="0">
                  <a:pos x="16" y="0"/>
                </a:cxn>
              </a:cxnLst>
              <a:rect l="0" t="0" r="r" b="b"/>
              <a:pathLst>
                <a:path w="30" h="30">
                  <a:moveTo>
                    <a:pt x="16" y="0"/>
                  </a:moveTo>
                  <a:lnTo>
                    <a:pt x="16" y="0"/>
                  </a:lnTo>
                  <a:lnTo>
                    <a:pt x="10" y="2"/>
                  </a:lnTo>
                  <a:lnTo>
                    <a:pt x="4" y="6"/>
                  </a:lnTo>
                  <a:lnTo>
                    <a:pt x="2" y="10"/>
                  </a:lnTo>
                  <a:lnTo>
                    <a:pt x="0" y="16"/>
                  </a:lnTo>
                  <a:lnTo>
                    <a:pt x="0" y="16"/>
                  </a:lnTo>
                  <a:lnTo>
                    <a:pt x="2" y="22"/>
                  </a:lnTo>
                  <a:lnTo>
                    <a:pt x="4" y="26"/>
                  </a:lnTo>
                  <a:lnTo>
                    <a:pt x="10" y="28"/>
                  </a:lnTo>
                  <a:lnTo>
                    <a:pt x="16" y="30"/>
                  </a:lnTo>
                  <a:lnTo>
                    <a:pt x="16" y="30"/>
                  </a:lnTo>
                  <a:lnTo>
                    <a:pt x="20" y="28"/>
                  </a:lnTo>
                  <a:lnTo>
                    <a:pt x="26" y="26"/>
                  </a:lnTo>
                  <a:lnTo>
                    <a:pt x="28" y="22"/>
                  </a:lnTo>
                  <a:lnTo>
                    <a:pt x="30" y="16"/>
                  </a:lnTo>
                  <a:lnTo>
                    <a:pt x="30" y="16"/>
                  </a:lnTo>
                  <a:lnTo>
                    <a:pt x="28" y="10"/>
                  </a:lnTo>
                  <a:lnTo>
                    <a:pt x="26" y="6"/>
                  </a:lnTo>
                  <a:lnTo>
                    <a:pt x="20" y="2"/>
                  </a:lnTo>
                  <a:lnTo>
                    <a:pt x="1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70" name="Freeform 164"/>
            <p:cNvSpPr/>
            <p:nvPr/>
          </p:nvSpPr>
          <p:spPr bwMode="auto">
            <a:xfrm>
              <a:off x="5818188" y="482600"/>
              <a:ext cx="47625" cy="47625"/>
            </a:xfrm>
            <a:custGeom>
              <a:avLst/>
              <a:gdLst/>
              <a:ahLst/>
              <a:cxnLst>
                <a:cxn ang="0">
                  <a:pos x="16" y="0"/>
                </a:cxn>
                <a:cxn ang="0">
                  <a:pos x="16" y="0"/>
                </a:cxn>
                <a:cxn ang="0">
                  <a:pos x="10" y="2"/>
                </a:cxn>
                <a:cxn ang="0">
                  <a:pos x="4" y="6"/>
                </a:cxn>
                <a:cxn ang="0">
                  <a:pos x="2" y="10"/>
                </a:cxn>
                <a:cxn ang="0">
                  <a:pos x="0" y="16"/>
                </a:cxn>
                <a:cxn ang="0">
                  <a:pos x="0" y="16"/>
                </a:cxn>
                <a:cxn ang="0">
                  <a:pos x="2" y="22"/>
                </a:cxn>
                <a:cxn ang="0">
                  <a:pos x="4" y="26"/>
                </a:cxn>
                <a:cxn ang="0">
                  <a:pos x="10" y="28"/>
                </a:cxn>
                <a:cxn ang="0">
                  <a:pos x="16" y="30"/>
                </a:cxn>
                <a:cxn ang="0">
                  <a:pos x="16" y="30"/>
                </a:cxn>
                <a:cxn ang="0">
                  <a:pos x="20" y="28"/>
                </a:cxn>
                <a:cxn ang="0">
                  <a:pos x="26" y="26"/>
                </a:cxn>
                <a:cxn ang="0">
                  <a:pos x="28" y="22"/>
                </a:cxn>
                <a:cxn ang="0">
                  <a:pos x="30" y="16"/>
                </a:cxn>
                <a:cxn ang="0">
                  <a:pos x="30" y="16"/>
                </a:cxn>
                <a:cxn ang="0">
                  <a:pos x="28" y="10"/>
                </a:cxn>
                <a:cxn ang="0">
                  <a:pos x="26" y="6"/>
                </a:cxn>
                <a:cxn ang="0">
                  <a:pos x="20" y="2"/>
                </a:cxn>
                <a:cxn ang="0">
                  <a:pos x="16" y="0"/>
                </a:cxn>
              </a:cxnLst>
              <a:rect l="0" t="0" r="r" b="b"/>
              <a:pathLst>
                <a:path w="30" h="30">
                  <a:moveTo>
                    <a:pt x="16" y="0"/>
                  </a:moveTo>
                  <a:lnTo>
                    <a:pt x="16" y="0"/>
                  </a:lnTo>
                  <a:lnTo>
                    <a:pt x="10" y="2"/>
                  </a:lnTo>
                  <a:lnTo>
                    <a:pt x="4" y="6"/>
                  </a:lnTo>
                  <a:lnTo>
                    <a:pt x="2" y="10"/>
                  </a:lnTo>
                  <a:lnTo>
                    <a:pt x="0" y="16"/>
                  </a:lnTo>
                  <a:lnTo>
                    <a:pt x="0" y="16"/>
                  </a:lnTo>
                  <a:lnTo>
                    <a:pt x="2" y="22"/>
                  </a:lnTo>
                  <a:lnTo>
                    <a:pt x="4" y="26"/>
                  </a:lnTo>
                  <a:lnTo>
                    <a:pt x="10" y="28"/>
                  </a:lnTo>
                  <a:lnTo>
                    <a:pt x="16" y="30"/>
                  </a:lnTo>
                  <a:lnTo>
                    <a:pt x="16" y="30"/>
                  </a:lnTo>
                  <a:lnTo>
                    <a:pt x="20" y="28"/>
                  </a:lnTo>
                  <a:lnTo>
                    <a:pt x="26" y="26"/>
                  </a:lnTo>
                  <a:lnTo>
                    <a:pt x="28" y="22"/>
                  </a:lnTo>
                  <a:lnTo>
                    <a:pt x="30" y="16"/>
                  </a:lnTo>
                  <a:lnTo>
                    <a:pt x="30" y="16"/>
                  </a:lnTo>
                  <a:lnTo>
                    <a:pt x="28" y="10"/>
                  </a:lnTo>
                  <a:lnTo>
                    <a:pt x="26" y="6"/>
                  </a:lnTo>
                  <a:lnTo>
                    <a:pt x="20" y="2"/>
                  </a:lnTo>
                  <a:lnTo>
                    <a:pt x="1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71" name="Freeform 165"/>
            <p:cNvSpPr/>
            <p:nvPr/>
          </p:nvSpPr>
          <p:spPr bwMode="auto">
            <a:xfrm>
              <a:off x="7342188" y="155575"/>
              <a:ext cx="44450" cy="44450"/>
            </a:xfrm>
            <a:custGeom>
              <a:avLst/>
              <a:gdLst/>
              <a:ahLst/>
              <a:cxnLst>
                <a:cxn ang="0">
                  <a:pos x="14" y="0"/>
                </a:cxn>
                <a:cxn ang="0">
                  <a:pos x="14" y="0"/>
                </a:cxn>
                <a:cxn ang="0">
                  <a:pos x="8" y="0"/>
                </a:cxn>
                <a:cxn ang="0">
                  <a:pos x="4" y="4"/>
                </a:cxn>
                <a:cxn ang="0">
                  <a:pos x="0" y="8"/>
                </a:cxn>
                <a:cxn ang="0">
                  <a:pos x="0" y="14"/>
                </a:cxn>
                <a:cxn ang="0">
                  <a:pos x="0" y="14"/>
                </a:cxn>
                <a:cxn ang="0">
                  <a:pos x="0" y="20"/>
                </a:cxn>
                <a:cxn ang="0">
                  <a:pos x="4" y="24"/>
                </a:cxn>
                <a:cxn ang="0">
                  <a:pos x="8" y="28"/>
                </a:cxn>
                <a:cxn ang="0">
                  <a:pos x="14" y="28"/>
                </a:cxn>
                <a:cxn ang="0">
                  <a:pos x="14" y="28"/>
                </a:cxn>
                <a:cxn ang="0">
                  <a:pos x="20" y="28"/>
                </a:cxn>
                <a:cxn ang="0">
                  <a:pos x="24" y="24"/>
                </a:cxn>
                <a:cxn ang="0">
                  <a:pos x="26" y="20"/>
                </a:cxn>
                <a:cxn ang="0">
                  <a:pos x="28" y="14"/>
                </a:cxn>
                <a:cxn ang="0">
                  <a:pos x="28" y="14"/>
                </a:cxn>
                <a:cxn ang="0">
                  <a:pos x="26" y="8"/>
                </a:cxn>
                <a:cxn ang="0">
                  <a:pos x="24" y="4"/>
                </a:cxn>
                <a:cxn ang="0">
                  <a:pos x="20" y="0"/>
                </a:cxn>
                <a:cxn ang="0">
                  <a:pos x="14" y="0"/>
                </a:cxn>
              </a:cxnLst>
              <a:rect l="0" t="0" r="r" b="b"/>
              <a:pathLst>
                <a:path w="28" h="28">
                  <a:moveTo>
                    <a:pt x="14" y="0"/>
                  </a:moveTo>
                  <a:lnTo>
                    <a:pt x="14" y="0"/>
                  </a:lnTo>
                  <a:lnTo>
                    <a:pt x="8" y="0"/>
                  </a:lnTo>
                  <a:lnTo>
                    <a:pt x="4" y="4"/>
                  </a:lnTo>
                  <a:lnTo>
                    <a:pt x="0" y="8"/>
                  </a:lnTo>
                  <a:lnTo>
                    <a:pt x="0" y="14"/>
                  </a:lnTo>
                  <a:lnTo>
                    <a:pt x="0" y="14"/>
                  </a:lnTo>
                  <a:lnTo>
                    <a:pt x="0" y="20"/>
                  </a:lnTo>
                  <a:lnTo>
                    <a:pt x="4" y="24"/>
                  </a:lnTo>
                  <a:lnTo>
                    <a:pt x="8" y="28"/>
                  </a:lnTo>
                  <a:lnTo>
                    <a:pt x="14" y="28"/>
                  </a:lnTo>
                  <a:lnTo>
                    <a:pt x="14" y="28"/>
                  </a:lnTo>
                  <a:lnTo>
                    <a:pt x="20" y="28"/>
                  </a:lnTo>
                  <a:lnTo>
                    <a:pt x="24" y="24"/>
                  </a:lnTo>
                  <a:lnTo>
                    <a:pt x="26" y="20"/>
                  </a:lnTo>
                  <a:lnTo>
                    <a:pt x="28" y="14"/>
                  </a:lnTo>
                  <a:lnTo>
                    <a:pt x="28" y="14"/>
                  </a:lnTo>
                  <a:lnTo>
                    <a:pt x="26" y="8"/>
                  </a:lnTo>
                  <a:lnTo>
                    <a:pt x="24" y="4"/>
                  </a:lnTo>
                  <a:lnTo>
                    <a:pt x="20" y="0"/>
                  </a:lnTo>
                  <a:lnTo>
                    <a:pt x="14"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72" name="Freeform 166"/>
            <p:cNvSpPr/>
            <p:nvPr/>
          </p:nvSpPr>
          <p:spPr bwMode="auto">
            <a:xfrm>
              <a:off x="7342188" y="155575"/>
              <a:ext cx="44450" cy="44450"/>
            </a:xfrm>
            <a:custGeom>
              <a:avLst/>
              <a:gdLst/>
              <a:ahLst/>
              <a:cxnLst>
                <a:cxn ang="0">
                  <a:pos x="14" y="0"/>
                </a:cxn>
                <a:cxn ang="0">
                  <a:pos x="14" y="0"/>
                </a:cxn>
                <a:cxn ang="0">
                  <a:pos x="8" y="0"/>
                </a:cxn>
                <a:cxn ang="0">
                  <a:pos x="4" y="4"/>
                </a:cxn>
                <a:cxn ang="0">
                  <a:pos x="0" y="8"/>
                </a:cxn>
                <a:cxn ang="0">
                  <a:pos x="0" y="14"/>
                </a:cxn>
                <a:cxn ang="0">
                  <a:pos x="0" y="14"/>
                </a:cxn>
                <a:cxn ang="0">
                  <a:pos x="0" y="20"/>
                </a:cxn>
                <a:cxn ang="0">
                  <a:pos x="4" y="24"/>
                </a:cxn>
                <a:cxn ang="0">
                  <a:pos x="8" y="28"/>
                </a:cxn>
                <a:cxn ang="0">
                  <a:pos x="14" y="28"/>
                </a:cxn>
                <a:cxn ang="0">
                  <a:pos x="14" y="28"/>
                </a:cxn>
                <a:cxn ang="0">
                  <a:pos x="20" y="28"/>
                </a:cxn>
                <a:cxn ang="0">
                  <a:pos x="24" y="24"/>
                </a:cxn>
                <a:cxn ang="0">
                  <a:pos x="26" y="20"/>
                </a:cxn>
                <a:cxn ang="0">
                  <a:pos x="28" y="14"/>
                </a:cxn>
                <a:cxn ang="0">
                  <a:pos x="28" y="14"/>
                </a:cxn>
                <a:cxn ang="0">
                  <a:pos x="26" y="8"/>
                </a:cxn>
                <a:cxn ang="0">
                  <a:pos x="24" y="4"/>
                </a:cxn>
                <a:cxn ang="0">
                  <a:pos x="20" y="0"/>
                </a:cxn>
                <a:cxn ang="0">
                  <a:pos x="14" y="0"/>
                </a:cxn>
              </a:cxnLst>
              <a:rect l="0" t="0" r="r" b="b"/>
              <a:pathLst>
                <a:path w="28" h="28">
                  <a:moveTo>
                    <a:pt x="14" y="0"/>
                  </a:moveTo>
                  <a:lnTo>
                    <a:pt x="14" y="0"/>
                  </a:lnTo>
                  <a:lnTo>
                    <a:pt x="8" y="0"/>
                  </a:lnTo>
                  <a:lnTo>
                    <a:pt x="4" y="4"/>
                  </a:lnTo>
                  <a:lnTo>
                    <a:pt x="0" y="8"/>
                  </a:lnTo>
                  <a:lnTo>
                    <a:pt x="0" y="14"/>
                  </a:lnTo>
                  <a:lnTo>
                    <a:pt x="0" y="14"/>
                  </a:lnTo>
                  <a:lnTo>
                    <a:pt x="0" y="20"/>
                  </a:lnTo>
                  <a:lnTo>
                    <a:pt x="4" y="24"/>
                  </a:lnTo>
                  <a:lnTo>
                    <a:pt x="8" y="28"/>
                  </a:lnTo>
                  <a:lnTo>
                    <a:pt x="14" y="28"/>
                  </a:lnTo>
                  <a:lnTo>
                    <a:pt x="14" y="28"/>
                  </a:lnTo>
                  <a:lnTo>
                    <a:pt x="20" y="28"/>
                  </a:lnTo>
                  <a:lnTo>
                    <a:pt x="24" y="24"/>
                  </a:lnTo>
                  <a:lnTo>
                    <a:pt x="26" y="20"/>
                  </a:lnTo>
                  <a:lnTo>
                    <a:pt x="28" y="14"/>
                  </a:lnTo>
                  <a:lnTo>
                    <a:pt x="28" y="14"/>
                  </a:lnTo>
                  <a:lnTo>
                    <a:pt x="26" y="8"/>
                  </a:lnTo>
                  <a:lnTo>
                    <a:pt x="24" y="4"/>
                  </a:lnTo>
                  <a:lnTo>
                    <a:pt x="20" y="0"/>
                  </a:lnTo>
                  <a:lnTo>
                    <a:pt x="14"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73" name="Freeform 167"/>
            <p:cNvSpPr/>
            <p:nvPr/>
          </p:nvSpPr>
          <p:spPr bwMode="auto">
            <a:xfrm>
              <a:off x="4716463" y="457200"/>
              <a:ext cx="44450" cy="47625"/>
            </a:xfrm>
            <a:custGeom>
              <a:avLst/>
              <a:gdLst/>
              <a:ahLst/>
              <a:cxnLst>
                <a:cxn ang="0">
                  <a:pos x="14" y="0"/>
                </a:cxn>
                <a:cxn ang="0">
                  <a:pos x="14" y="0"/>
                </a:cxn>
                <a:cxn ang="0">
                  <a:pos x="8" y="2"/>
                </a:cxn>
                <a:cxn ang="0">
                  <a:pos x="4" y="4"/>
                </a:cxn>
                <a:cxn ang="0">
                  <a:pos x="0" y="8"/>
                </a:cxn>
                <a:cxn ang="0">
                  <a:pos x="0" y="14"/>
                </a:cxn>
                <a:cxn ang="0">
                  <a:pos x="0" y="14"/>
                </a:cxn>
                <a:cxn ang="0">
                  <a:pos x="0" y="20"/>
                </a:cxn>
                <a:cxn ang="0">
                  <a:pos x="4" y="24"/>
                </a:cxn>
                <a:cxn ang="0">
                  <a:pos x="8" y="28"/>
                </a:cxn>
                <a:cxn ang="0">
                  <a:pos x="14" y="30"/>
                </a:cxn>
                <a:cxn ang="0">
                  <a:pos x="14" y="30"/>
                </a:cxn>
                <a:cxn ang="0">
                  <a:pos x="20" y="28"/>
                </a:cxn>
                <a:cxn ang="0">
                  <a:pos x="24" y="24"/>
                </a:cxn>
                <a:cxn ang="0">
                  <a:pos x="28" y="20"/>
                </a:cxn>
                <a:cxn ang="0">
                  <a:pos x="28" y="14"/>
                </a:cxn>
                <a:cxn ang="0">
                  <a:pos x="28" y="14"/>
                </a:cxn>
                <a:cxn ang="0">
                  <a:pos x="28" y="8"/>
                </a:cxn>
                <a:cxn ang="0">
                  <a:pos x="24" y="4"/>
                </a:cxn>
                <a:cxn ang="0">
                  <a:pos x="20" y="2"/>
                </a:cxn>
                <a:cxn ang="0">
                  <a:pos x="14" y="0"/>
                </a:cxn>
              </a:cxnLst>
              <a:rect l="0" t="0" r="r" b="b"/>
              <a:pathLst>
                <a:path w="28" h="30">
                  <a:moveTo>
                    <a:pt x="14" y="0"/>
                  </a:moveTo>
                  <a:lnTo>
                    <a:pt x="14" y="0"/>
                  </a:lnTo>
                  <a:lnTo>
                    <a:pt x="8" y="2"/>
                  </a:lnTo>
                  <a:lnTo>
                    <a:pt x="4" y="4"/>
                  </a:lnTo>
                  <a:lnTo>
                    <a:pt x="0" y="8"/>
                  </a:lnTo>
                  <a:lnTo>
                    <a:pt x="0" y="14"/>
                  </a:lnTo>
                  <a:lnTo>
                    <a:pt x="0" y="14"/>
                  </a:lnTo>
                  <a:lnTo>
                    <a:pt x="0" y="20"/>
                  </a:lnTo>
                  <a:lnTo>
                    <a:pt x="4" y="24"/>
                  </a:lnTo>
                  <a:lnTo>
                    <a:pt x="8" y="28"/>
                  </a:lnTo>
                  <a:lnTo>
                    <a:pt x="14" y="30"/>
                  </a:lnTo>
                  <a:lnTo>
                    <a:pt x="14" y="30"/>
                  </a:lnTo>
                  <a:lnTo>
                    <a:pt x="20" y="28"/>
                  </a:lnTo>
                  <a:lnTo>
                    <a:pt x="24" y="24"/>
                  </a:lnTo>
                  <a:lnTo>
                    <a:pt x="28" y="20"/>
                  </a:lnTo>
                  <a:lnTo>
                    <a:pt x="28" y="14"/>
                  </a:lnTo>
                  <a:lnTo>
                    <a:pt x="28" y="14"/>
                  </a:lnTo>
                  <a:lnTo>
                    <a:pt x="28" y="8"/>
                  </a:lnTo>
                  <a:lnTo>
                    <a:pt x="24" y="4"/>
                  </a:lnTo>
                  <a:lnTo>
                    <a:pt x="20" y="2"/>
                  </a:lnTo>
                  <a:lnTo>
                    <a:pt x="14"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74" name="Freeform 168"/>
            <p:cNvSpPr/>
            <p:nvPr/>
          </p:nvSpPr>
          <p:spPr bwMode="auto">
            <a:xfrm>
              <a:off x="4716463" y="457200"/>
              <a:ext cx="44450" cy="47625"/>
            </a:xfrm>
            <a:custGeom>
              <a:avLst/>
              <a:gdLst/>
              <a:ahLst/>
              <a:cxnLst>
                <a:cxn ang="0">
                  <a:pos x="14" y="0"/>
                </a:cxn>
                <a:cxn ang="0">
                  <a:pos x="14" y="0"/>
                </a:cxn>
                <a:cxn ang="0">
                  <a:pos x="8" y="2"/>
                </a:cxn>
                <a:cxn ang="0">
                  <a:pos x="4" y="4"/>
                </a:cxn>
                <a:cxn ang="0">
                  <a:pos x="0" y="8"/>
                </a:cxn>
                <a:cxn ang="0">
                  <a:pos x="0" y="14"/>
                </a:cxn>
                <a:cxn ang="0">
                  <a:pos x="0" y="14"/>
                </a:cxn>
                <a:cxn ang="0">
                  <a:pos x="0" y="20"/>
                </a:cxn>
                <a:cxn ang="0">
                  <a:pos x="4" y="24"/>
                </a:cxn>
                <a:cxn ang="0">
                  <a:pos x="8" y="28"/>
                </a:cxn>
                <a:cxn ang="0">
                  <a:pos x="14" y="30"/>
                </a:cxn>
                <a:cxn ang="0">
                  <a:pos x="14" y="30"/>
                </a:cxn>
                <a:cxn ang="0">
                  <a:pos x="20" y="28"/>
                </a:cxn>
                <a:cxn ang="0">
                  <a:pos x="24" y="24"/>
                </a:cxn>
                <a:cxn ang="0">
                  <a:pos x="28" y="20"/>
                </a:cxn>
                <a:cxn ang="0">
                  <a:pos x="28" y="14"/>
                </a:cxn>
                <a:cxn ang="0">
                  <a:pos x="28" y="14"/>
                </a:cxn>
                <a:cxn ang="0">
                  <a:pos x="28" y="8"/>
                </a:cxn>
                <a:cxn ang="0">
                  <a:pos x="24" y="4"/>
                </a:cxn>
                <a:cxn ang="0">
                  <a:pos x="20" y="2"/>
                </a:cxn>
                <a:cxn ang="0">
                  <a:pos x="14" y="0"/>
                </a:cxn>
              </a:cxnLst>
              <a:rect l="0" t="0" r="r" b="b"/>
              <a:pathLst>
                <a:path w="28" h="30">
                  <a:moveTo>
                    <a:pt x="14" y="0"/>
                  </a:moveTo>
                  <a:lnTo>
                    <a:pt x="14" y="0"/>
                  </a:lnTo>
                  <a:lnTo>
                    <a:pt x="8" y="2"/>
                  </a:lnTo>
                  <a:lnTo>
                    <a:pt x="4" y="4"/>
                  </a:lnTo>
                  <a:lnTo>
                    <a:pt x="0" y="8"/>
                  </a:lnTo>
                  <a:lnTo>
                    <a:pt x="0" y="14"/>
                  </a:lnTo>
                  <a:lnTo>
                    <a:pt x="0" y="14"/>
                  </a:lnTo>
                  <a:lnTo>
                    <a:pt x="0" y="20"/>
                  </a:lnTo>
                  <a:lnTo>
                    <a:pt x="4" y="24"/>
                  </a:lnTo>
                  <a:lnTo>
                    <a:pt x="8" y="28"/>
                  </a:lnTo>
                  <a:lnTo>
                    <a:pt x="14" y="30"/>
                  </a:lnTo>
                  <a:lnTo>
                    <a:pt x="14" y="30"/>
                  </a:lnTo>
                  <a:lnTo>
                    <a:pt x="20" y="28"/>
                  </a:lnTo>
                  <a:lnTo>
                    <a:pt x="24" y="24"/>
                  </a:lnTo>
                  <a:lnTo>
                    <a:pt x="28" y="20"/>
                  </a:lnTo>
                  <a:lnTo>
                    <a:pt x="28" y="14"/>
                  </a:lnTo>
                  <a:lnTo>
                    <a:pt x="28" y="14"/>
                  </a:lnTo>
                  <a:lnTo>
                    <a:pt x="28" y="8"/>
                  </a:lnTo>
                  <a:lnTo>
                    <a:pt x="24" y="4"/>
                  </a:lnTo>
                  <a:lnTo>
                    <a:pt x="20" y="2"/>
                  </a:lnTo>
                  <a:lnTo>
                    <a:pt x="14"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75" name="Freeform 169"/>
            <p:cNvSpPr/>
            <p:nvPr/>
          </p:nvSpPr>
          <p:spPr bwMode="auto">
            <a:xfrm>
              <a:off x="6192838" y="546100"/>
              <a:ext cx="28575" cy="28575"/>
            </a:xfrm>
            <a:custGeom>
              <a:avLst/>
              <a:gdLst/>
              <a:ahLst/>
              <a:cxnLst>
                <a:cxn ang="0">
                  <a:pos x="8" y="0"/>
                </a:cxn>
                <a:cxn ang="0">
                  <a:pos x="8" y="0"/>
                </a:cxn>
                <a:cxn ang="0">
                  <a:pos x="6" y="0"/>
                </a:cxn>
                <a:cxn ang="0">
                  <a:pos x="2" y="2"/>
                </a:cxn>
                <a:cxn ang="0">
                  <a:pos x="0" y="6"/>
                </a:cxn>
                <a:cxn ang="0">
                  <a:pos x="0" y="10"/>
                </a:cxn>
                <a:cxn ang="0">
                  <a:pos x="0" y="10"/>
                </a:cxn>
                <a:cxn ang="0">
                  <a:pos x="0" y="12"/>
                </a:cxn>
                <a:cxn ang="0">
                  <a:pos x="2" y="16"/>
                </a:cxn>
                <a:cxn ang="0">
                  <a:pos x="6" y="18"/>
                </a:cxn>
                <a:cxn ang="0">
                  <a:pos x="8" y="18"/>
                </a:cxn>
                <a:cxn ang="0">
                  <a:pos x="8" y="18"/>
                </a:cxn>
                <a:cxn ang="0">
                  <a:pos x="12" y="18"/>
                </a:cxn>
                <a:cxn ang="0">
                  <a:pos x="16" y="16"/>
                </a:cxn>
                <a:cxn ang="0">
                  <a:pos x="18" y="12"/>
                </a:cxn>
                <a:cxn ang="0">
                  <a:pos x="18" y="10"/>
                </a:cxn>
                <a:cxn ang="0">
                  <a:pos x="18" y="10"/>
                </a:cxn>
                <a:cxn ang="0">
                  <a:pos x="18" y="6"/>
                </a:cxn>
                <a:cxn ang="0">
                  <a:pos x="16" y="2"/>
                </a:cxn>
                <a:cxn ang="0">
                  <a:pos x="12" y="0"/>
                </a:cxn>
                <a:cxn ang="0">
                  <a:pos x="8" y="0"/>
                </a:cxn>
              </a:cxnLst>
              <a:rect l="0" t="0" r="r" b="b"/>
              <a:pathLst>
                <a:path w="18" h="18">
                  <a:moveTo>
                    <a:pt x="8" y="0"/>
                  </a:moveTo>
                  <a:lnTo>
                    <a:pt x="8" y="0"/>
                  </a:lnTo>
                  <a:lnTo>
                    <a:pt x="6" y="0"/>
                  </a:lnTo>
                  <a:lnTo>
                    <a:pt x="2" y="2"/>
                  </a:lnTo>
                  <a:lnTo>
                    <a:pt x="0" y="6"/>
                  </a:lnTo>
                  <a:lnTo>
                    <a:pt x="0" y="10"/>
                  </a:lnTo>
                  <a:lnTo>
                    <a:pt x="0" y="10"/>
                  </a:lnTo>
                  <a:lnTo>
                    <a:pt x="0" y="12"/>
                  </a:lnTo>
                  <a:lnTo>
                    <a:pt x="2" y="16"/>
                  </a:lnTo>
                  <a:lnTo>
                    <a:pt x="6" y="18"/>
                  </a:lnTo>
                  <a:lnTo>
                    <a:pt x="8" y="18"/>
                  </a:lnTo>
                  <a:lnTo>
                    <a:pt x="8" y="18"/>
                  </a:lnTo>
                  <a:lnTo>
                    <a:pt x="12" y="18"/>
                  </a:lnTo>
                  <a:lnTo>
                    <a:pt x="16" y="16"/>
                  </a:lnTo>
                  <a:lnTo>
                    <a:pt x="18" y="12"/>
                  </a:lnTo>
                  <a:lnTo>
                    <a:pt x="18" y="10"/>
                  </a:lnTo>
                  <a:lnTo>
                    <a:pt x="18" y="10"/>
                  </a:lnTo>
                  <a:lnTo>
                    <a:pt x="18" y="6"/>
                  </a:lnTo>
                  <a:lnTo>
                    <a:pt x="16" y="2"/>
                  </a:lnTo>
                  <a:lnTo>
                    <a:pt x="12" y="0"/>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76" name="Freeform 170"/>
            <p:cNvSpPr/>
            <p:nvPr/>
          </p:nvSpPr>
          <p:spPr bwMode="auto">
            <a:xfrm>
              <a:off x="6192838" y="546100"/>
              <a:ext cx="28575" cy="28575"/>
            </a:xfrm>
            <a:custGeom>
              <a:avLst/>
              <a:gdLst/>
              <a:ahLst/>
              <a:cxnLst>
                <a:cxn ang="0">
                  <a:pos x="8" y="0"/>
                </a:cxn>
                <a:cxn ang="0">
                  <a:pos x="8" y="0"/>
                </a:cxn>
                <a:cxn ang="0">
                  <a:pos x="6" y="0"/>
                </a:cxn>
                <a:cxn ang="0">
                  <a:pos x="2" y="2"/>
                </a:cxn>
                <a:cxn ang="0">
                  <a:pos x="0" y="6"/>
                </a:cxn>
                <a:cxn ang="0">
                  <a:pos x="0" y="10"/>
                </a:cxn>
                <a:cxn ang="0">
                  <a:pos x="0" y="10"/>
                </a:cxn>
                <a:cxn ang="0">
                  <a:pos x="0" y="12"/>
                </a:cxn>
                <a:cxn ang="0">
                  <a:pos x="2" y="16"/>
                </a:cxn>
                <a:cxn ang="0">
                  <a:pos x="6" y="18"/>
                </a:cxn>
                <a:cxn ang="0">
                  <a:pos x="8" y="18"/>
                </a:cxn>
                <a:cxn ang="0">
                  <a:pos x="8" y="18"/>
                </a:cxn>
                <a:cxn ang="0">
                  <a:pos x="12" y="18"/>
                </a:cxn>
                <a:cxn ang="0">
                  <a:pos x="16" y="16"/>
                </a:cxn>
                <a:cxn ang="0">
                  <a:pos x="18" y="12"/>
                </a:cxn>
                <a:cxn ang="0">
                  <a:pos x="18" y="10"/>
                </a:cxn>
                <a:cxn ang="0">
                  <a:pos x="18" y="10"/>
                </a:cxn>
                <a:cxn ang="0">
                  <a:pos x="18" y="6"/>
                </a:cxn>
                <a:cxn ang="0">
                  <a:pos x="16" y="2"/>
                </a:cxn>
                <a:cxn ang="0">
                  <a:pos x="12" y="0"/>
                </a:cxn>
                <a:cxn ang="0">
                  <a:pos x="8" y="0"/>
                </a:cxn>
              </a:cxnLst>
              <a:rect l="0" t="0" r="r" b="b"/>
              <a:pathLst>
                <a:path w="18" h="18">
                  <a:moveTo>
                    <a:pt x="8" y="0"/>
                  </a:moveTo>
                  <a:lnTo>
                    <a:pt x="8" y="0"/>
                  </a:lnTo>
                  <a:lnTo>
                    <a:pt x="6" y="0"/>
                  </a:lnTo>
                  <a:lnTo>
                    <a:pt x="2" y="2"/>
                  </a:lnTo>
                  <a:lnTo>
                    <a:pt x="0" y="6"/>
                  </a:lnTo>
                  <a:lnTo>
                    <a:pt x="0" y="10"/>
                  </a:lnTo>
                  <a:lnTo>
                    <a:pt x="0" y="10"/>
                  </a:lnTo>
                  <a:lnTo>
                    <a:pt x="0" y="12"/>
                  </a:lnTo>
                  <a:lnTo>
                    <a:pt x="2" y="16"/>
                  </a:lnTo>
                  <a:lnTo>
                    <a:pt x="6" y="18"/>
                  </a:lnTo>
                  <a:lnTo>
                    <a:pt x="8" y="18"/>
                  </a:lnTo>
                  <a:lnTo>
                    <a:pt x="8" y="18"/>
                  </a:lnTo>
                  <a:lnTo>
                    <a:pt x="12" y="18"/>
                  </a:lnTo>
                  <a:lnTo>
                    <a:pt x="16" y="16"/>
                  </a:lnTo>
                  <a:lnTo>
                    <a:pt x="18" y="12"/>
                  </a:lnTo>
                  <a:lnTo>
                    <a:pt x="18" y="10"/>
                  </a:lnTo>
                  <a:lnTo>
                    <a:pt x="18" y="10"/>
                  </a:lnTo>
                  <a:lnTo>
                    <a:pt x="18" y="6"/>
                  </a:lnTo>
                  <a:lnTo>
                    <a:pt x="16" y="2"/>
                  </a:lnTo>
                  <a:lnTo>
                    <a:pt x="12" y="0"/>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77" name="Freeform 171"/>
            <p:cNvSpPr/>
            <p:nvPr/>
          </p:nvSpPr>
          <p:spPr bwMode="auto">
            <a:xfrm>
              <a:off x="6170613" y="762000"/>
              <a:ext cx="19050"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0" y="12"/>
                </a:cxn>
                <a:cxn ang="0">
                  <a:pos x="12" y="8"/>
                </a:cxn>
                <a:cxn ang="0">
                  <a:pos x="12" y="8"/>
                </a:cxn>
                <a:cxn ang="0">
                  <a:pos x="10" y="2"/>
                </a:cxn>
                <a:cxn ang="0">
                  <a:pos x="6" y="0"/>
                </a:cxn>
              </a:cxnLst>
              <a:rect l="0" t="0" r="r" b="b"/>
              <a:pathLst>
                <a:path w="12" h="14">
                  <a:moveTo>
                    <a:pt x="6" y="0"/>
                  </a:moveTo>
                  <a:lnTo>
                    <a:pt x="6" y="0"/>
                  </a:lnTo>
                  <a:lnTo>
                    <a:pt x="2" y="2"/>
                  </a:lnTo>
                  <a:lnTo>
                    <a:pt x="0" y="8"/>
                  </a:lnTo>
                  <a:lnTo>
                    <a:pt x="0" y="8"/>
                  </a:lnTo>
                  <a:lnTo>
                    <a:pt x="2" y="12"/>
                  </a:lnTo>
                  <a:lnTo>
                    <a:pt x="6" y="14"/>
                  </a:lnTo>
                  <a:lnTo>
                    <a:pt x="6" y="14"/>
                  </a:lnTo>
                  <a:lnTo>
                    <a:pt x="10" y="12"/>
                  </a:lnTo>
                  <a:lnTo>
                    <a:pt x="12" y="8"/>
                  </a:lnTo>
                  <a:lnTo>
                    <a:pt x="12" y="8"/>
                  </a:lnTo>
                  <a:lnTo>
                    <a:pt x="10"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78" name="Freeform 172"/>
            <p:cNvSpPr/>
            <p:nvPr/>
          </p:nvSpPr>
          <p:spPr bwMode="auto">
            <a:xfrm>
              <a:off x="6170613" y="762000"/>
              <a:ext cx="19050"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0" y="12"/>
                </a:cxn>
                <a:cxn ang="0">
                  <a:pos x="12" y="8"/>
                </a:cxn>
                <a:cxn ang="0">
                  <a:pos x="12" y="8"/>
                </a:cxn>
                <a:cxn ang="0">
                  <a:pos x="10" y="2"/>
                </a:cxn>
                <a:cxn ang="0">
                  <a:pos x="6" y="0"/>
                </a:cxn>
              </a:cxnLst>
              <a:rect l="0" t="0" r="r" b="b"/>
              <a:pathLst>
                <a:path w="12" h="14">
                  <a:moveTo>
                    <a:pt x="6" y="0"/>
                  </a:moveTo>
                  <a:lnTo>
                    <a:pt x="6" y="0"/>
                  </a:lnTo>
                  <a:lnTo>
                    <a:pt x="2" y="2"/>
                  </a:lnTo>
                  <a:lnTo>
                    <a:pt x="0" y="8"/>
                  </a:lnTo>
                  <a:lnTo>
                    <a:pt x="0" y="8"/>
                  </a:lnTo>
                  <a:lnTo>
                    <a:pt x="2" y="12"/>
                  </a:lnTo>
                  <a:lnTo>
                    <a:pt x="6" y="14"/>
                  </a:lnTo>
                  <a:lnTo>
                    <a:pt x="6" y="14"/>
                  </a:lnTo>
                  <a:lnTo>
                    <a:pt x="10" y="12"/>
                  </a:lnTo>
                  <a:lnTo>
                    <a:pt x="12" y="8"/>
                  </a:lnTo>
                  <a:lnTo>
                    <a:pt x="12" y="8"/>
                  </a:lnTo>
                  <a:lnTo>
                    <a:pt x="10" y="2"/>
                  </a:lnTo>
                  <a:lnTo>
                    <a:pt x="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79" name="Freeform 173"/>
            <p:cNvSpPr/>
            <p:nvPr/>
          </p:nvSpPr>
          <p:spPr bwMode="auto">
            <a:xfrm>
              <a:off x="6373813" y="755650"/>
              <a:ext cx="22225" cy="19050"/>
            </a:xfrm>
            <a:custGeom>
              <a:avLst/>
              <a:gdLst/>
              <a:ahLst/>
              <a:cxnLst>
                <a:cxn ang="0">
                  <a:pos x="6" y="0"/>
                </a:cxn>
                <a:cxn ang="0">
                  <a:pos x="6" y="0"/>
                </a:cxn>
                <a:cxn ang="0">
                  <a:pos x="2" y="2"/>
                </a:cxn>
                <a:cxn ang="0">
                  <a:pos x="0" y="6"/>
                </a:cxn>
                <a:cxn ang="0">
                  <a:pos x="0" y="6"/>
                </a:cxn>
                <a:cxn ang="0">
                  <a:pos x="2" y="10"/>
                </a:cxn>
                <a:cxn ang="0">
                  <a:pos x="6" y="12"/>
                </a:cxn>
                <a:cxn ang="0">
                  <a:pos x="6" y="12"/>
                </a:cxn>
                <a:cxn ang="0">
                  <a:pos x="12" y="10"/>
                </a:cxn>
                <a:cxn ang="0">
                  <a:pos x="14" y="6"/>
                </a:cxn>
                <a:cxn ang="0">
                  <a:pos x="14" y="6"/>
                </a:cxn>
                <a:cxn ang="0">
                  <a:pos x="12" y="2"/>
                </a:cxn>
                <a:cxn ang="0">
                  <a:pos x="6" y="0"/>
                </a:cxn>
              </a:cxnLst>
              <a:rect l="0" t="0" r="r" b="b"/>
              <a:pathLst>
                <a:path w="14" h="12">
                  <a:moveTo>
                    <a:pt x="6" y="0"/>
                  </a:moveTo>
                  <a:lnTo>
                    <a:pt x="6" y="0"/>
                  </a:lnTo>
                  <a:lnTo>
                    <a:pt x="2" y="2"/>
                  </a:lnTo>
                  <a:lnTo>
                    <a:pt x="0" y="6"/>
                  </a:lnTo>
                  <a:lnTo>
                    <a:pt x="0" y="6"/>
                  </a:lnTo>
                  <a:lnTo>
                    <a:pt x="2" y="10"/>
                  </a:lnTo>
                  <a:lnTo>
                    <a:pt x="6" y="12"/>
                  </a:lnTo>
                  <a:lnTo>
                    <a:pt x="6" y="12"/>
                  </a:lnTo>
                  <a:lnTo>
                    <a:pt x="12" y="10"/>
                  </a:lnTo>
                  <a:lnTo>
                    <a:pt x="14" y="6"/>
                  </a:lnTo>
                  <a:lnTo>
                    <a:pt x="14" y="6"/>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80" name="Freeform 174"/>
            <p:cNvSpPr/>
            <p:nvPr/>
          </p:nvSpPr>
          <p:spPr bwMode="auto">
            <a:xfrm>
              <a:off x="6373813" y="755650"/>
              <a:ext cx="22225" cy="19050"/>
            </a:xfrm>
            <a:custGeom>
              <a:avLst/>
              <a:gdLst/>
              <a:ahLst/>
              <a:cxnLst>
                <a:cxn ang="0">
                  <a:pos x="6" y="0"/>
                </a:cxn>
                <a:cxn ang="0">
                  <a:pos x="6" y="0"/>
                </a:cxn>
                <a:cxn ang="0">
                  <a:pos x="2" y="2"/>
                </a:cxn>
                <a:cxn ang="0">
                  <a:pos x="0" y="6"/>
                </a:cxn>
                <a:cxn ang="0">
                  <a:pos x="0" y="6"/>
                </a:cxn>
                <a:cxn ang="0">
                  <a:pos x="2" y="10"/>
                </a:cxn>
                <a:cxn ang="0">
                  <a:pos x="6" y="12"/>
                </a:cxn>
                <a:cxn ang="0">
                  <a:pos x="6" y="12"/>
                </a:cxn>
                <a:cxn ang="0">
                  <a:pos x="12" y="10"/>
                </a:cxn>
                <a:cxn ang="0">
                  <a:pos x="14" y="6"/>
                </a:cxn>
                <a:cxn ang="0">
                  <a:pos x="14" y="6"/>
                </a:cxn>
                <a:cxn ang="0">
                  <a:pos x="12" y="2"/>
                </a:cxn>
                <a:cxn ang="0">
                  <a:pos x="6" y="0"/>
                </a:cxn>
              </a:cxnLst>
              <a:rect l="0" t="0" r="r" b="b"/>
              <a:pathLst>
                <a:path w="14" h="12">
                  <a:moveTo>
                    <a:pt x="6" y="0"/>
                  </a:moveTo>
                  <a:lnTo>
                    <a:pt x="6" y="0"/>
                  </a:lnTo>
                  <a:lnTo>
                    <a:pt x="2" y="2"/>
                  </a:lnTo>
                  <a:lnTo>
                    <a:pt x="0" y="6"/>
                  </a:lnTo>
                  <a:lnTo>
                    <a:pt x="0" y="6"/>
                  </a:lnTo>
                  <a:lnTo>
                    <a:pt x="2" y="10"/>
                  </a:lnTo>
                  <a:lnTo>
                    <a:pt x="6" y="12"/>
                  </a:lnTo>
                  <a:lnTo>
                    <a:pt x="6" y="12"/>
                  </a:lnTo>
                  <a:lnTo>
                    <a:pt x="12" y="10"/>
                  </a:lnTo>
                  <a:lnTo>
                    <a:pt x="14" y="6"/>
                  </a:lnTo>
                  <a:lnTo>
                    <a:pt x="14" y="6"/>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81" name="Freeform 175"/>
            <p:cNvSpPr/>
            <p:nvPr/>
          </p:nvSpPr>
          <p:spPr bwMode="auto">
            <a:xfrm>
              <a:off x="5440363" y="711200"/>
              <a:ext cx="22225" cy="19050"/>
            </a:xfrm>
            <a:custGeom>
              <a:avLst/>
              <a:gdLst/>
              <a:ahLst/>
              <a:cxnLst>
                <a:cxn ang="0">
                  <a:pos x="6" y="0"/>
                </a:cxn>
                <a:cxn ang="0">
                  <a:pos x="6" y="0"/>
                </a:cxn>
                <a:cxn ang="0">
                  <a:pos x="2" y="2"/>
                </a:cxn>
                <a:cxn ang="0">
                  <a:pos x="0" y="6"/>
                </a:cxn>
                <a:cxn ang="0">
                  <a:pos x="0" y="6"/>
                </a:cxn>
                <a:cxn ang="0">
                  <a:pos x="2" y="10"/>
                </a:cxn>
                <a:cxn ang="0">
                  <a:pos x="6" y="12"/>
                </a:cxn>
                <a:cxn ang="0">
                  <a:pos x="6" y="12"/>
                </a:cxn>
                <a:cxn ang="0">
                  <a:pos x="12" y="10"/>
                </a:cxn>
                <a:cxn ang="0">
                  <a:pos x="14" y="6"/>
                </a:cxn>
                <a:cxn ang="0">
                  <a:pos x="14" y="6"/>
                </a:cxn>
                <a:cxn ang="0">
                  <a:pos x="12" y="2"/>
                </a:cxn>
                <a:cxn ang="0">
                  <a:pos x="6" y="0"/>
                </a:cxn>
              </a:cxnLst>
              <a:rect l="0" t="0" r="r" b="b"/>
              <a:pathLst>
                <a:path w="14" h="12">
                  <a:moveTo>
                    <a:pt x="6" y="0"/>
                  </a:moveTo>
                  <a:lnTo>
                    <a:pt x="6" y="0"/>
                  </a:lnTo>
                  <a:lnTo>
                    <a:pt x="2" y="2"/>
                  </a:lnTo>
                  <a:lnTo>
                    <a:pt x="0" y="6"/>
                  </a:lnTo>
                  <a:lnTo>
                    <a:pt x="0" y="6"/>
                  </a:lnTo>
                  <a:lnTo>
                    <a:pt x="2" y="10"/>
                  </a:lnTo>
                  <a:lnTo>
                    <a:pt x="6" y="12"/>
                  </a:lnTo>
                  <a:lnTo>
                    <a:pt x="6" y="12"/>
                  </a:lnTo>
                  <a:lnTo>
                    <a:pt x="12" y="10"/>
                  </a:lnTo>
                  <a:lnTo>
                    <a:pt x="14" y="6"/>
                  </a:lnTo>
                  <a:lnTo>
                    <a:pt x="14" y="6"/>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82" name="Freeform 176"/>
            <p:cNvSpPr/>
            <p:nvPr/>
          </p:nvSpPr>
          <p:spPr bwMode="auto">
            <a:xfrm>
              <a:off x="5440363" y="711200"/>
              <a:ext cx="22225" cy="19050"/>
            </a:xfrm>
            <a:custGeom>
              <a:avLst/>
              <a:gdLst/>
              <a:ahLst/>
              <a:cxnLst>
                <a:cxn ang="0">
                  <a:pos x="6" y="0"/>
                </a:cxn>
                <a:cxn ang="0">
                  <a:pos x="6" y="0"/>
                </a:cxn>
                <a:cxn ang="0">
                  <a:pos x="2" y="2"/>
                </a:cxn>
                <a:cxn ang="0">
                  <a:pos x="0" y="6"/>
                </a:cxn>
                <a:cxn ang="0">
                  <a:pos x="0" y="6"/>
                </a:cxn>
                <a:cxn ang="0">
                  <a:pos x="2" y="10"/>
                </a:cxn>
                <a:cxn ang="0">
                  <a:pos x="6" y="12"/>
                </a:cxn>
                <a:cxn ang="0">
                  <a:pos x="6" y="12"/>
                </a:cxn>
                <a:cxn ang="0">
                  <a:pos x="12" y="10"/>
                </a:cxn>
                <a:cxn ang="0">
                  <a:pos x="14" y="6"/>
                </a:cxn>
                <a:cxn ang="0">
                  <a:pos x="14" y="6"/>
                </a:cxn>
                <a:cxn ang="0">
                  <a:pos x="12" y="2"/>
                </a:cxn>
                <a:cxn ang="0">
                  <a:pos x="6" y="0"/>
                </a:cxn>
              </a:cxnLst>
              <a:rect l="0" t="0" r="r" b="b"/>
              <a:pathLst>
                <a:path w="14" h="12">
                  <a:moveTo>
                    <a:pt x="6" y="0"/>
                  </a:moveTo>
                  <a:lnTo>
                    <a:pt x="6" y="0"/>
                  </a:lnTo>
                  <a:lnTo>
                    <a:pt x="2" y="2"/>
                  </a:lnTo>
                  <a:lnTo>
                    <a:pt x="0" y="6"/>
                  </a:lnTo>
                  <a:lnTo>
                    <a:pt x="0" y="6"/>
                  </a:lnTo>
                  <a:lnTo>
                    <a:pt x="2" y="10"/>
                  </a:lnTo>
                  <a:lnTo>
                    <a:pt x="6" y="12"/>
                  </a:lnTo>
                  <a:lnTo>
                    <a:pt x="6" y="12"/>
                  </a:lnTo>
                  <a:lnTo>
                    <a:pt x="12" y="10"/>
                  </a:lnTo>
                  <a:lnTo>
                    <a:pt x="14" y="6"/>
                  </a:lnTo>
                  <a:lnTo>
                    <a:pt x="14" y="6"/>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83" name="Freeform 177"/>
            <p:cNvSpPr/>
            <p:nvPr/>
          </p:nvSpPr>
          <p:spPr bwMode="auto">
            <a:xfrm>
              <a:off x="5722938" y="35242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84" name="Freeform 178"/>
            <p:cNvSpPr/>
            <p:nvPr/>
          </p:nvSpPr>
          <p:spPr bwMode="auto">
            <a:xfrm>
              <a:off x="5722938" y="35242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85" name="Freeform 179"/>
            <p:cNvSpPr/>
            <p:nvPr/>
          </p:nvSpPr>
          <p:spPr bwMode="auto">
            <a:xfrm>
              <a:off x="5002213" y="307975"/>
              <a:ext cx="53975" cy="53975"/>
            </a:xfrm>
            <a:custGeom>
              <a:avLst/>
              <a:gdLst/>
              <a:ahLst/>
              <a:cxnLst>
                <a:cxn ang="0">
                  <a:pos x="18" y="0"/>
                </a:cxn>
                <a:cxn ang="0">
                  <a:pos x="18" y="0"/>
                </a:cxn>
                <a:cxn ang="0">
                  <a:pos x="10" y="2"/>
                </a:cxn>
                <a:cxn ang="0">
                  <a:pos x="6" y="6"/>
                </a:cxn>
                <a:cxn ang="0">
                  <a:pos x="2" y="10"/>
                </a:cxn>
                <a:cxn ang="0">
                  <a:pos x="0" y="18"/>
                </a:cxn>
                <a:cxn ang="0">
                  <a:pos x="0" y="18"/>
                </a:cxn>
                <a:cxn ang="0">
                  <a:pos x="2" y="24"/>
                </a:cxn>
                <a:cxn ang="0">
                  <a:pos x="6" y="28"/>
                </a:cxn>
                <a:cxn ang="0">
                  <a:pos x="10" y="32"/>
                </a:cxn>
                <a:cxn ang="0">
                  <a:pos x="18" y="34"/>
                </a:cxn>
                <a:cxn ang="0">
                  <a:pos x="18" y="34"/>
                </a:cxn>
                <a:cxn ang="0">
                  <a:pos x="24" y="32"/>
                </a:cxn>
                <a:cxn ang="0">
                  <a:pos x="30" y="28"/>
                </a:cxn>
                <a:cxn ang="0">
                  <a:pos x="32" y="24"/>
                </a:cxn>
                <a:cxn ang="0">
                  <a:pos x="34" y="18"/>
                </a:cxn>
                <a:cxn ang="0">
                  <a:pos x="34" y="18"/>
                </a:cxn>
                <a:cxn ang="0">
                  <a:pos x="32" y="10"/>
                </a:cxn>
                <a:cxn ang="0">
                  <a:pos x="30" y="6"/>
                </a:cxn>
                <a:cxn ang="0">
                  <a:pos x="24" y="2"/>
                </a:cxn>
                <a:cxn ang="0">
                  <a:pos x="18" y="0"/>
                </a:cxn>
              </a:cxnLst>
              <a:rect l="0" t="0" r="r" b="b"/>
              <a:pathLst>
                <a:path w="34" h="34">
                  <a:moveTo>
                    <a:pt x="18" y="0"/>
                  </a:moveTo>
                  <a:lnTo>
                    <a:pt x="18" y="0"/>
                  </a:lnTo>
                  <a:lnTo>
                    <a:pt x="10" y="2"/>
                  </a:lnTo>
                  <a:lnTo>
                    <a:pt x="6" y="6"/>
                  </a:lnTo>
                  <a:lnTo>
                    <a:pt x="2" y="10"/>
                  </a:lnTo>
                  <a:lnTo>
                    <a:pt x="0" y="18"/>
                  </a:lnTo>
                  <a:lnTo>
                    <a:pt x="0" y="18"/>
                  </a:lnTo>
                  <a:lnTo>
                    <a:pt x="2" y="24"/>
                  </a:lnTo>
                  <a:lnTo>
                    <a:pt x="6" y="28"/>
                  </a:lnTo>
                  <a:lnTo>
                    <a:pt x="10" y="32"/>
                  </a:lnTo>
                  <a:lnTo>
                    <a:pt x="18" y="34"/>
                  </a:lnTo>
                  <a:lnTo>
                    <a:pt x="18" y="34"/>
                  </a:lnTo>
                  <a:lnTo>
                    <a:pt x="24" y="32"/>
                  </a:lnTo>
                  <a:lnTo>
                    <a:pt x="30" y="28"/>
                  </a:lnTo>
                  <a:lnTo>
                    <a:pt x="32" y="24"/>
                  </a:lnTo>
                  <a:lnTo>
                    <a:pt x="34" y="18"/>
                  </a:lnTo>
                  <a:lnTo>
                    <a:pt x="34" y="18"/>
                  </a:lnTo>
                  <a:lnTo>
                    <a:pt x="32" y="10"/>
                  </a:lnTo>
                  <a:lnTo>
                    <a:pt x="30" y="6"/>
                  </a:lnTo>
                  <a:lnTo>
                    <a:pt x="24" y="2"/>
                  </a:lnTo>
                  <a:lnTo>
                    <a:pt x="1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86" name="Freeform 180"/>
            <p:cNvSpPr/>
            <p:nvPr/>
          </p:nvSpPr>
          <p:spPr bwMode="auto">
            <a:xfrm>
              <a:off x="5002213" y="307975"/>
              <a:ext cx="53975" cy="53975"/>
            </a:xfrm>
            <a:custGeom>
              <a:avLst/>
              <a:gdLst/>
              <a:ahLst/>
              <a:cxnLst>
                <a:cxn ang="0">
                  <a:pos x="18" y="0"/>
                </a:cxn>
                <a:cxn ang="0">
                  <a:pos x="18" y="0"/>
                </a:cxn>
                <a:cxn ang="0">
                  <a:pos x="10" y="2"/>
                </a:cxn>
                <a:cxn ang="0">
                  <a:pos x="6" y="6"/>
                </a:cxn>
                <a:cxn ang="0">
                  <a:pos x="2" y="10"/>
                </a:cxn>
                <a:cxn ang="0">
                  <a:pos x="0" y="18"/>
                </a:cxn>
                <a:cxn ang="0">
                  <a:pos x="0" y="18"/>
                </a:cxn>
                <a:cxn ang="0">
                  <a:pos x="2" y="24"/>
                </a:cxn>
                <a:cxn ang="0">
                  <a:pos x="6" y="28"/>
                </a:cxn>
                <a:cxn ang="0">
                  <a:pos x="10" y="32"/>
                </a:cxn>
                <a:cxn ang="0">
                  <a:pos x="18" y="34"/>
                </a:cxn>
                <a:cxn ang="0">
                  <a:pos x="18" y="34"/>
                </a:cxn>
                <a:cxn ang="0">
                  <a:pos x="24" y="32"/>
                </a:cxn>
                <a:cxn ang="0">
                  <a:pos x="30" y="28"/>
                </a:cxn>
                <a:cxn ang="0">
                  <a:pos x="32" y="24"/>
                </a:cxn>
                <a:cxn ang="0">
                  <a:pos x="34" y="18"/>
                </a:cxn>
                <a:cxn ang="0">
                  <a:pos x="34" y="18"/>
                </a:cxn>
                <a:cxn ang="0">
                  <a:pos x="32" y="10"/>
                </a:cxn>
                <a:cxn ang="0">
                  <a:pos x="30" y="6"/>
                </a:cxn>
                <a:cxn ang="0">
                  <a:pos x="24" y="2"/>
                </a:cxn>
                <a:cxn ang="0">
                  <a:pos x="18" y="0"/>
                </a:cxn>
              </a:cxnLst>
              <a:rect l="0" t="0" r="r" b="b"/>
              <a:pathLst>
                <a:path w="34" h="34">
                  <a:moveTo>
                    <a:pt x="18" y="0"/>
                  </a:moveTo>
                  <a:lnTo>
                    <a:pt x="18" y="0"/>
                  </a:lnTo>
                  <a:lnTo>
                    <a:pt x="10" y="2"/>
                  </a:lnTo>
                  <a:lnTo>
                    <a:pt x="6" y="6"/>
                  </a:lnTo>
                  <a:lnTo>
                    <a:pt x="2" y="10"/>
                  </a:lnTo>
                  <a:lnTo>
                    <a:pt x="0" y="18"/>
                  </a:lnTo>
                  <a:lnTo>
                    <a:pt x="0" y="18"/>
                  </a:lnTo>
                  <a:lnTo>
                    <a:pt x="2" y="24"/>
                  </a:lnTo>
                  <a:lnTo>
                    <a:pt x="6" y="28"/>
                  </a:lnTo>
                  <a:lnTo>
                    <a:pt x="10" y="32"/>
                  </a:lnTo>
                  <a:lnTo>
                    <a:pt x="18" y="34"/>
                  </a:lnTo>
                  <a:lnTo>
                    <a:pt x="18" y="34"/>
                  </a:lnTo>
                  <a:lnTo>
                    <a:pt x="24" y="32"/>
                  </a:lnTo>
                  <a:lnTo>
                    <a:pt x="30" y="28"/>
                  </a:lnTo>
                  <a:lnTo>
                    <a:pt x="32" y="24"/>
                  </a:lnTo>
                  <a:lnTo>
                    <a:pt x="34" y="18"/>
                  </a:lnTo>
                  <a:lnTo>
                    <a:pt x="34" y="18"/>
                  </a:lnTo>
                  <a:lnTo>
                    <a:pt x="32" y="10"/>
                  </a:lnTo>
                  <a:lnTo>
                    <a:pt x="30" y="6"/>
                  </a:lnTo>
                  <a:lnTo>
                    <a:pt x="24" y="2"/>
                  </a:lnTo>
                  <a:lnTo>
                    <a:pt x="1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87" name="Freeform 181"/>
            <p:cNvSpPr/>
            <p:nvPr/>
          </p:nvSpPr>
          <p:spPr bwMode="auto">
            <a:xfrm>
              <a:off x="5751513" y="771525"/>
              <a:ext cx="50800" cy="53975"/>
            </a:xfrm>
            <a:custGeom>
              <a:avLst/>
              <a:gdLst/>
              <a:ahLst/>
              <a:cxnLst>
                <a:cxn ang="0">
                  <a:pos x="16" y="0"/>
                </a:cxn>
                <a:cxn ang="0">
                  <a:pos x="16" y="0"/>
                </a:cxn>
                <a:cxn ang="0">
                  <a:pos x="10" y="2"/>
                </a:cxn>
                <a:cxn ang="0">
                  <a:pos x="4" y="4"/>
                </a:cxn>
                <a:cxn ang="0">
                  <a:pos x="0" y="10"/>
                </a:cxn>
                <a:cxn ang="0">
                  <a:pos x="0" y="16"/>
                </a:cxn>
                <a:cxn ang="0">
                  <a:pos x="0" y="16"/>
                </a:cxn>
                <a:cxn ang="0">
                  <a:pos x="0" y="24"/>
                </a:cxn>
                <a:cxn ang="0">
                  <a:pos x="4" y="28"/>
                </a:cxn>
                <a:cxn ang="0">
                  <a:pos x="10" y="32"/>
                </a:cxn>
                <a:cxn ang="0">
                  <a:pos x="16" y="34"/>
                </a:cxn>
                <a:cxn ang="0">
                  <a:pos x="16" y="34"/>
                </a:cxn>
                <a:cxn ang="0">
                  <a:pos x="22" y="32"/>
                </a:cxn>
                <a:cxn ang="0">
                  <a:pos x="28" y="28"/>
                </a:cxn>
                <a:cxn ang="0">
                  <a:pos x="32" y="24"/>
                </a:cxn>
                <a:cxn ang="0">
                  <a:pos x="32" y="16"/>
                </a:cxn>
                <a:cxn ang="0">
                  <a:pos x="32" y="16"/>
                </a:cxn>
                <a:cxn ang="0">
                  <a:pos x="32" y="10"/>
                </a:cxn>
                <a:cxn ang="0">
                  <a:pos x="28" y="4"/>
                </a:cxn>
                <a:cxn ang="0">
                  <a:pos x="22" y="2"/>
                </a:cxn>
                <a:cxn ang="0">
                  <a:pos x="16" y="0"/>
                </a:cxn>
              </a:cxnLst>
              <a:rect l="0" t="0" r="r" b="b"/>
              <a:pathLst>
                <a:path w="32" h="34">
                  <a:moveTo>
                    <a:pt x="16" y="0"/>
                  </a:moveTo>
                  <a:lnTo>
                    <a:pt x="16" y="0"/>
                  </a:lnTo>
                  <a:lnTo>
                    <a:pt x="10" y="2"/>
                  </a:lnTo>
                  <a:lnTo>
                    <a:pt x="4" y="4"/>
                  </a:lnTo>
                  <a:lnTo>
                    <a:pt x="0" y="10"/>
                  </a:lnTo>
                  <a:lnTo>
                    <a:pt x="0" y="16"/>
                  </a:lnTo>
                  <a:lnTo>
                    <a:pt x="0" y="16"/>
                  </a:lnTo>
                  <a:lnTo>
                    <a:pt x="0" y="24"/>
                  </a:lnTo>
                  <a:lnTo>
                    <a:pt x="4" y="28"/>
                  </a:lnTo>
                  <a:lnTo>
                    <a:pt x="10" y="32"/>
                  </a:lnTo>
                  <a:lnTo>
                    <a:pt x="16" y="34"/>
                  </a:lnTo>
                  <a:lnTo>
                    <a:pt x="16" y="34"/>
                  </a:lnTo>
                  <a:lnTo>
                    <a:pt x="22" y="32"/>
                  </a:lnTo>
                  <a:lnTo>
                    <a:pt x="28" y="28"/>
                  </a:lnTo>
                  <a:lnTo>
                    <a:pt x="32" y="24"/>
                  </a:lnTo>
                  <a:lnTo>
                    <a:pt x="32" y="16"/>
                  </a:lnTo>
                  <a:lnTo>
                    <a:pt x="32" y="16"/>
                  </a:lnTo>
                  <a:lnTo>
                    <a:pt x="32" y="10"/>
                  </a:lnTo>
                  <a:lnTo>
                    <a:pt x="28" y="4"/>
                  </a:lnTo>
                  <a:lnTo>
                    <a:pt x="22" y="2"/>
                  </a:lnTo>
                  <a:lnTo>
                    <a:pt x="1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88" name="Freeform 182"/>
            <p:cNvSpPr/>
            <p:nvPr/>
          </p:nvSpPr>
          <p:spPr bwMode="auto">
            <a:xfrm>
              <a:off x="5751513" y="771525"/>
              <a:ext cx="50800" cy="53975"/>
            </a:xfrm>
            <a:custGeom>
              <a:avLst/>
              <a:gdLst/>
              <a:ahLst/>
              <a:cxnLst>
                <a:cxn ang="0">
                  <a:pos x="16" y="0"/>
                </a:cxn>
                <a:cxn ang="0">
                  <a:pos x="16" y="0"/>
                </a:cxn>
                <a:cxn ang="0">
                  <a:pos x="10" y="2"/>
                </a:cxn>
                <a:cxn ang="0">
                  <a:pos x="4" y="4"/>
                </a:cxn>
                <a:cxn ang="0">
                  <a:pos x="0" y="10"/>
                </a:cxn>
                <a:cxn ang="0">
                  <a:pos x="0" y="16"/>
                </a:cxn>
                <a:cxn ang="0">
                  <a:pos x="0" y="16"/>
                </a:cxn>
                <a:cxn ang="0">
                  <a:pos x="0" y="24"/>
                </a:cxn>
                <a:cxn ang="0">
                  <a:pos x="4" y="28"/>
                </a:cxn>
                <a:cxn ang="0">
                  <a:pos x="10" y="32"/>
                </a:cxn>
                <a:cxn ang="0">
                  <a:pos x="16" y="34"/>
                </a:cxn>
                <a:cxn ang="0">
                  <a:pos x="16" y="34"/>
                </a:cxn>
                <a:cxn ang="0">
                  <a:pos x="22" y="32"/>
                </a:cxn>
                <a:cxn ang="0">
                  <a:pos x="28" y="28"/>
                </a:cxn>
                <a:cxn ang="0">
                  <a:pos x="32" y="24"/>
                </a:cxn>
                <a:cxn ang="0">
                  <a:pos x="32" y="16"/>
                </a:cxn>
                <a:cxn ang="0">
                  <a:pos x="32" y="16"/>
                </a:cxn>
                <a:cxn ang="0">
                  <a:pos x="32" y="10"/>
                </a:cxn>
                <a:cxn ang="0">
                  <a:pos x="28" y="4"/>
                </a:cxn>
                <a:cxn ang="0">
                  <a:pos x="22" y="2"/>
                </a:cxn>
                <a:cxn ang="0">
                  <a:pos x="16" y="0"/>
                </a:cxn>
              </a:cxnLst>
              <a:rect l="0" t="0" r="r" b="b"/>
              <a:pathLst>
                <a:path w="32" h="34">
                  <a:moveTo>
                    <a:pt x="16" y="0"/>
                  </a:moveTo>
                  <a:lnTo>
                    <a:pt x="16" y="0"/>
                  </a:lnTo>
                  <a:lnTo>
                    <a:pt x="10" y="2"/>
                  </a:lnTo>
                  <a:lnTo>
                    <a:pt x="4" y="4"/>
                  </a:lnTo>
                  <a:lnTo>
                    <a:pt x="0" y="10"/>
                  </a:lnTo>
                  <a:lnTo>
                    <a:pt x="0" y="16"/>
                  </a:lnTo>
                  <a:lnTo>
                    <a:pt x="0" y="16"/>
                  </a:lnTo>
                  <a:lnTo>
                    <a:pt x="0" y="24"/>
                  </a:lnTo>
                  <a:lnTo>
                    <a:pt x="4" y="28"/>
                  </a:lnTo>
                  <a:lnTo>
                    <a:pt x="10" y="32"/>
                  </a:lnTo>
                  <a:lnTo>
                    <a:pt x="16" y="34"/>
                  </a:lnTo>
                  <a:lnTo>
                    <a:pt x="16" y="34"/>
                  </a:lnTo>
                  <a:lnTo>
                    <a:pt x="22" y="32"/>
                  </a:lnTo>
                  <a:lnTo>
                    <a:pt x="28" y="28"/>
                  </a:lnTo>
                  <a:lnTo>
                    <a:pt x="32" y="24"/>
                  </a:lnTo>
                  <a:lnTo>
                    <a:pt x="32" y="16"/>
                  </a:lnTo>
                  <a:lnTo>
                    <a:pt x="32" y="16"/>
                  </a:lnTo>
                  <a:lnTo>
                    <a:pt x="32" y="10"/>
                  </a:lnTo>
                  <a:lnTo>
                    <a:pt x="28" y="4"/>
                  </a:lnTo>
                  <a:lnTo>
                    <a:pt x="22" y="2"/>
                  </a:lnTo>
                  <a:lnTo>
                    <a:pt x="1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89" name="Freeform 183"/>
            <p:cNvSpPr/>
            <p:nvPr/>
          </p:nvSpPr>
          <p:spPr bwMode="auto">
            <a:xfrm>
              <a:off x="4564063" y="35877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90" name="Freeform 184"/>
            <p:cNvSpPr/>
            <p:nvPr/>
          </p:nvSpPr>
          <p:spPr bwMode="auto">
            <a:xfrm>
              <a:off x="4564063" y="35877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91" name="Freeform 185"/>
            <p:cNvSpPr/>
            <p:nvPr/>
          </p:nvSpPr>
          <p:spPr bwMode="auto">
            <a:xfrm>
              <a:off x="4294188" y="231775"/>
              <a:ext cx="47625" cy="47625"/>
            </a:xfrm>
            <a:custGeom>
              <a:avLst/>
              <a:gdLst/>
              <a:ahLst/>
              <a:cxnLst>
                <a:cxn ang="0">
                  <a:pos x="14" y="0"/>
                </a:cxn>
                <a:cxn ang="0">
                  <a:pos x="14" y="0"/>
                </a:cxn>
                <a:cxn ang="0">
                  <a:pos x="10" y="2"/>
                </a:cxn>
                <a:cxn ang="0">
                  <a:pos x="4" y="4"/>
                </a:cxn>
                <a:cxn ang="0">
                  <a:pos x="2" y="8"/>
                </a:cxn>
                <a:cxn ang="0">
                  <a:pos x="0" y="14"/>
                </a:cxn>
                <a:cxn ang="0">
                  <a:pos x="0" y="14"/>
                </a:cxn>
                <a:cxn ang="0">
                  <a:pos x="2" y="20"/>
                </a:cxn>
                <a:cxn ang="0">
                  <a:pos x="4" y="24"/>
                </a:cxn>
                <a:cxn ang="0">
                  <a:pos x="10" y="28"/>
                </a:cxn>
                <a:cxn ang="0">
                  <a:pos x="14" y="30"/>
                </a:cxn>
                <a:cxn ang="0">
                  <a:pos x="14" y="30"/>
                </a:cxn>
                <a:cxn ang="0">
                  <a:pos x="20" y="28"/>
                </a:cxn>
                <a:cxn ang="0">
                  <a:pos x="26" y="24"/>
                </a:cxn>
                <a:cxn ang="0">
                  <a:pos x="28" y="20"/>
                </a:cxn>
                <a:cxn ang="0">
                  <a:pos x="30" y="14"/>
                </a:cxn>
                <a:cxn ang="0">
                  <a:pos x="30" y="14"/>
                </a:cxn>
                <a:cxn ang="0">
                  <a:pos x="28" y="8"/>
                </a:cxn>
                <a:cxn ang="0">
                  <a:pos x="26" y="4"/>
                </a:cxn>
                <a:cxn ang="0">
                  <a:pos x="20" y="2"/>
                </a:cxn>
                <a:cxn ang="0">
                  <a:pos x="14" y="0"/>
                </a:cxn>
              </a:cxnLst>
              <a:rect l="0" t="0" r="r" b="b"/>
              <a:pathLst>
                <a:path w="30" h="30">
                  <a:moveTo>
                    <a:pt x="14" y="0"/>
                  </a:moveTo>
                  <a:lnTo>
                    <a:pt x="14" y="0"/>
                  </a:lnTo>
                  <a:lnTo>
                    <a:pt x="10" y="2"/>
                  </a:lnTo>
                  <a:lnTo>
                    <a:pt x="4" y="4"/>
                  </a:lnTo>
                  <a:lnTo>
                    <a:pt x="2" y="8"/>
                  </a:lnTo>
                  <a:lnTo>
                    <a:pt x="0" y="14"/>
                  </a:lnTo>
                  <a:lnTo>
                    <a:pt x="0" y="14"/>
                  </a:lnTo>
                  <a:lnTo>
                    <a:pt x="2" y="20"/>
                  </a:lnTo>
                  <a:lnTo>
                    <a:pt x="4" y="24"/>
                  </a:lnTo>
                  <a:lnTo>
                    <a:pt x="10" y="28"/>
                  </a:lnTo>
                  <a:lnTo>
                    <a:pt x="14" y="30"/>
                  </a:lnTo>
                  <a:lnTo>
                    <a:pt x="14" y="30"/>
                  </a:lnTo>
                  <a:lnTo>
                    <a:pt x="20" y="28"/>
                  </a:lnTo>
                  <a:lnTo>
                    <a:pt x="26" y="24"/>
                  </a:lnTo>
                  <a:lnTo>
                    <a:pt x="28" y="20"/>
                  </a:lnTo>
                  <a:lnTo>
                    <a:pt x="30" y="14"/>
                  </a:lnTo>
                  <a:lnTo>
                    <a:pt x="30" y="14"/>
                  </a:lnTo>
                  <a:lnTo>
                    <a:pt x="28" y="8"/>
                  </a:lnTo>
                  <a:lnTo>
                    <a:pt x="26" y="4"/>
                  </a:lnTo>
                  <a:lnTo>
                    <a:pt x="20" y="2"/>
                  </a:lnTo>
                  <a:lnTo>
                    <a:pt x="14"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92" name="Freeform 186"/>
            <p:cNvSpPr/>
            <p:nvPr/>
          </p:nvSpPr>
          <p:spPr bwMode="auto">
            <a:xfrm>
              <a:off x="4294188" y="231775"/>
              <a:ext cx="47625" cy="47625"/>
            </a:xfrm>
            <a:custGeom>
              <a:avLst/>
              <a:gdLst/>
              <a:ahLst/>
              <a:cxnLst>
                <a:cxn ang="0">
                  <a:pos x="14" y="0"/>
                </a:cxn>
                <a:cxn ang="0">
                  <a:pos x="14" y="0"/>
                </a:cxn>
                <a:cxn ang="0">
                  <a:pos x="10" y="2"/>
                </a:cxn>
                <a:cxn ang="0">
                  <a:pos x="4" y="4"/>
                </a:cxn>
                <a:cxn ang="0">
                  <a:pos x="2" y="8"/>
                </a:cxn>
                <a:cxn ang="0">
                  <a:pos x="0" y="14"/>
                </a:cxn>
                <a:cxn ang="0">
                  <a:pos x="0" y="14"/>
                </a:cxn>
                <a:cxn ang="0">
                  <a:pos x="2" y="20"/>
                </a:cxn>
                <a:cxn ang="0">
                  <a:pos x="4" y="24"/>
                </a:cxn>
                <a:cxn ang="0">
                  <a:pos x="10" y="28"/>
                </a:cxn>
                <a:cxn ang="0">
                  <a:pos x="14" y="30"/>
                </a:cxn>
                <a:cxn ang="0">
                  <a:pos x="14" y="30"/>
                </a:cxn>
                <a:cxn ang="0">
                  <a:pos x="20" y="28"/>
                </a:cxn>
                <a:cxn ang="0">
                  <a:pos x="26" y="24"/>
                </a:cxn>
                <a:cxn ang="0">
                  <a:pos x="28" y="20"/>
                </a:cxn>
                <a:cxn ang="0">
                  <a:pos x="30" y="14"/>
                </a:cxn>
                <a:cxn ang="0">
                  <a:pos x="30" y="14"/>
                </a:cxn>
                <a:cxn ang="0">
                  <a:pos x="28" y="8"/>
                </a:cxn>
                <a:cxn ang="0">
                  <a:pos x="26" y="4"/>
                </a:cxn>
                <a:cxn ang="0">
                  <a:pos x="20" y="2"/>
                </a:cxn>
                <a:cxn ang="0">
                  <a:pos x="14" y="0"/>
                </a:cxn>
              </a:cxnLst>
              <a:rect l="0" t="0" r="r" b="b"/>
              <a:pathLst>
                <a:path w="30" h="30">
                  <a:moveTo>
                    <a:pt x="14" y="0"/>
                  </a:moveTo>
                  <a:lnTo>
                    <a:pt x="14" y="0"/>
                  </a:lnTo>
                  <a:lnTo>
                    <a:pt x="10" y="2"/>
                  </a:lnTo>
                  <a:lnTo>
                    <a:pt x="4" y="4"/>
                  </a:lnTo>
                  <a:lnTo>
                    <a:pt x="2" y="8"/>
                  </a:lnTo>
                  <a:lnTo>
                    <a:pt x="0" y="14"/>
                  </a:lnTo>
                  <a:lnTo>
                    <a:pt x="0" y="14"/>
                  </a:lnTo>
                  <a:lnTo>
                    <a:pt x="2" y="20"/>
                  </a:lnTo>
                  <a:lnTo>
                    <a:pt x="4" y="24"/>
                  </a:lnTo>
                  <a:lnTo>
                    <a:pt x="10" y="28"/>
                  </a:lnTo>
                  <a:lnTo>
                    <a:pt x="14" y="30"/>
                  </a:lnTo>
                  <a:lnTo>
                    <a:pt x="14" y="30"/>
                  </a:lnTo>
                  <a:lnTo>
                    <a:pt x="20" y="28"/>
                  </a:lnTo>
                  <a:lnTo>
                    <a:pt x="26" y="24"/>
                  </a:lnTo>
                  <a:lnTo>
                    <a:pt x="28" y="20"/>
                  </a:lnTo>
                  <a:lnTo>
                    <a:pt x="30" y="14"/>
                  </a:lnTo>
                  <a:lnTo>
                    <a:pt x="30" y="14"/>
                  </a:lnTo>
                  <a:lnTo>
                    <a:pt x="28" y="8"/>
                  </a:lnTo>
                  <a:lnTo>
                    <a:pt x="26" y="4"/>
                  </a:lnTo>
                  <a:lnTo>
                    <a:pt x="20" y="2"/>
                  </a:lnTo>
                  <a:lnTo>
                    <a:pt x="14"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93" name="Freeform 187"/>
            <p:cNvSpPr/>
            <p:nvPr/>
          </p:nvSpPr>
          <p:spPr bwMode="auto">
            <a:xfrm>
              <a:off x="6519863" y="187325"/>
              <a:ext cx="44450" cy="47625"/>
            </a:xfrm>
            <a:custGeom>
              <a:avLst/>
              <a:gdLst/>
              <a:ahLst/>
              <a:cxnLst>
                <a:cxn ang="0">
                  <a:pos x="14" y="0"/>
                </a:cxn>
                <a:cxn ang="0">
                  <a:pos x="14" y="0"/>
                </a:cxn>
                <a:cxn ang="0">
                  <a:pos x="8" y="2"/>
                </a:cxn>
                <a:cxn ang="0">
                  <a:pos x="4" y="4"/>
                </a:cxn>
                <a:cxn ang="0">
                  <a:pos x="0" y="8"/>
                </a:cxn>
                <a:cxn ang="0">
                  <a:pos x="0" y="14"/>
                </a:cxn>
                <a:cxn ang="0">
                  <a:pos x="0" y="14"/>
                </a:cxn>
                <a:cxn ang="0">
                  <a:pos x="0" y="20"/>
                </a:cxn>
                <a:cxn ang="0">
                  <a:pos x="4" y="24"/>
                </a:cxn>
                <a:cxn ang="0">
                  <a:pos x="8" y="28"/>
                </a:cxn>
                <a:cxn ang="0">
                  <a:pos x="14" y="30"/>
                </a:cxn>
                <a:cxn ang="0">
                  <a:pos x="14" y="30"/>
                </a:cxn>
                <a:cxn ang="0">
                  <a:pos x="20" y="28"/>
                </a:cxn>
                <a:cxn ang="0">
                  <a:pos x="24" y="24"/>
                </a:cxn>
                <a:cxn ang="0">
                  <a:pos x="28" y="20"/>
                </a:cxn>
                <a:cxn ang="0">
                  <a:pos x="28" y="14"/>
                </a:cxn>
                <a:cxn ang="0">
                  <a:pos x="28" y="14"/>
                </a:cxn>
                <a:cxn ang="0">
                  <a:pos x="28" y="8"/>
                </a:cxn>
                <a:cxn ang="0">
                  <a:pos x="24" y="4"/>
                </a:cxn>
                <a:cxn ang="0">
                  <a:pos x="20" y="2"/>
                </a:cxn>
                <a:cxn ang="0">
                  <a:pos x="14" y="0"/>
                </a:cxn>
              </a:cxnLst>
              <a:rect l="0" t="0" r="r" b="b"/>
              <a:pathLst>
                <a:path w="28" h="30">
                  <a:moveTo>
                    <a:pt x="14" y="0"/>
                  </a:moveTo>
                  <a:lnTo>
                    <a:pt x="14" y="0"/>
                  </a:lnTo>
                  <a:lnTo>
                    <a:pt x="8" y="2"/>
                  </a:lnTo>
                  <a:lnTo>
                    <a:pt x="4" y="4"/>
                  </a:lnTo>
                  <a:lnTo>
                    <a:pt x="0" y="8"/>
                  </a:lnTo>
                  <a:lnTo>
                    <a:pt x="0" y="14"/>
                  </a:lnTo>
                  <a:lnTo>
                    <a:pt x="0" y="14"/>
                  </a:lnTo>
                  <a:lnTo>
                    <a:pt x="0" y="20"/>
                  </a:lnTo>
                  <a:lnTo>
                    <a:pt x="4" y="24"/>
                  </a:lnTo>
                  <a:lnTo>
                    <a:pt x="8" y="28"/>
                  </a:lnTo>
                  <a:lnTo>
                    <a:pt x="14" y="30"/>
                  </a:lnTo>
                  <a:lnTo>
                    <a:pt x="14" y="30"/>
                  </a:lnTo>
                  <a:lnTo>
                    <a:pt x="20" y="28"/>
                  </a:lnTo>
                  <a:lnTo>
                    <a:pt x="24" y="24"/>
                  </a:lnTo>
                  <a:lnTo>
                    <a:pt x="28" y="20"/>
                  </a:lnTo>
                  <a:lnTo>
                    <a:pt x="28" y="14"/>
                  </a:lnTo>
                  <a:lnTo>
                    <a:pt x="28" y="14"/>
                  </a:lnTo>
                  <a:lnTo>
                    <a:pt x="28" y="8"/>
                  </a:lnTo>
                  <a:lnTo>
                    <a:pt x="24" y="4"/>
                  </a:lnTo>
                  <a:lnTo>
                    <a:pt x="20" y="2"/>
                  </a:lnTo>
                  <a:lnTo>
                    <a:pt x="14"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94" name="Freeform 188"/>
            <p:cNvSpPr/>
            <p:nvPr/>
          </p:nvSpPr>
          <p:spPr bwMode="auto">
            <a:xfrm>
              <a:off x="6519863" y="187325"/>
              <a:ext cx="44450" cy="47625"/>
            </a:xfrm>
            <a:custGeom>
              <a:avLst/>
              <a:gdLst/>
              <a:ahLst/>
              <a:cxnLst>
                <a:cxn ang="0">
                  <a:pos x="14" y="0"/>
                </a:cxn>
                <a:cxn ang="0">
                  <a:pos x="14" y="0"/>
                </a:cxn>
                <a:cxn ang="0">
                  <a:pos x="8" y="2"/>
                </a:cxn>
                <a:cxn ang="0">
                  <a:pos x="4" y="4"/>
                </a:cxn>
                <a:cxn ang="0">
                  <a:pos x="0" y="8"/>
                </a:cxn>
                <a:cxn ang="0">
                  <a:pos x="0" y="14"/>
                </a:cxn>
                <a:cxn ang="0">
                  <a:pos x="0" y="14"/>
                </a:cxn>
                <a:cxn ang="0">
                  <a:pos x="0" y="20"/>
                </a:cxn>
                <a:cxn ang="0">
                  <a:pos x="4" y="24"/>
                </a:cxn>
                <a:cxn ang="0">
                  <a:pos x="8" y="28"/>
                </a:cxn>
                <a:cxn ang="0">
                  <a:pos x="14" y="30"/>
                </a:cxn>
                <a:cxn ang="0">
                  <a:pos x="14" y="30"/>
                </a:cxn>
                <a:cxn ang="0">
                  <a:pos x="20" y="28"/>
                </a:cxn>
                <a:cxn ang="0">
                  <a:pos x="24" y="24"/>
                </a:cxn>
                <a:cxn ang="0">
                  <a:pos x="28" y="20"/>
                </a:cxn>
                <a:cxn ang="0">
                  <a:pos x="28" y="14"/>
                </a:cxn>
                <a:cxn ang="0">
                  <a:pos x="28" y="14"/>
                </a:cxn>
                <a:cxn ang="0">
                  <a:pos x="28" y="8"/>
                </a:cxn>
                <a:cxn ang="0">
                  <a:pos x="24" y="4"/>
                </a:cxn>
                <a:cxn ang="0">
                  <a:pos x="20" y="2"/>
                </a:cxn>
                <a:cxn ang="0">
                  <a:pos x="14" y="0"/>
                </a:cxn>
              </a:cxnLst>
              <a:rect l="0" t="0" r="r" b="b"/>
              <a:pathLst>
                <a:path w="28" h="30">
                  <a:moveTo>
                    <a:pt x="14" y="0"/>
                  </a:moveTo>
                  <a:lnTo>
                    <a:pt x="14" y="0"/>
                  </a:lnTo>
                  <a:lnTo>
                    <a:pt x="8" y="2"/>
                  </a:lnTo>
                  <a:lnTo>
                    <a:pt x="4" y="4"/>
                  </a:lnTo>
                  <a:lnTo>
                    <a:pt x="0" y="8"/>
                  </a:lnTo>
                  <a:lnTo>
                    <a:pt x="0" y="14"/>
                  </a:lnTo>
                  <a:lnTo>
                    <a:pt x="0" y="14"/>
                  </a:lnTo>
                  <a:lnTo>
                    <a:pt x="0" y="20"/>
                  </a:lnTo>
                  <a:lnTo>
                    <a:pt x="4" y="24"/>
                  </a:lnTo>
                  <a:lnTo>
                    <a:pt x="8" y="28"/>
                  </a:lnTo>
                  <a:lnTo>
                    <a:pt x="14" y="30"/>
                  </a:lnTo>
                  <a:lnTo>
                    <a:pt x="14" y="30"/>
                  </a:lnTo>
                  <a:lnTo>
                    <a:pt x="20" y="28"/>
                  </a:lnTo>
                  <a:lnTo>
                    <a:pt x="24" y="24"/>
                  </a:lnTo>
                  <a:lnTo>
                    <a:pt x="28" y="20"/>
                  </a:lnTo>
                  <a:lnTo>
                    <a:pt x="28" y="14"/>
                  </a:lnTo>
                  <a:lnTo>
                    <a:pt x="28" y="14"/>
                  </a:lnTo>
                  <a:lnTo>
                    <a:pt x="28" y="8"/>
                  </a:lnTo>
                  <a:lnTo>
                    <a:pt x="24" y="4"/>
                  </a:lnTo>
                  <a:lnTo>
                    <a:pt x="20" y="2"/>
                  </a:lnTo>
                  <a:lnTo>
                    <a:pt x="14"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95" name="Freeform 189"/>
            <p:cNvSpPr/>
            <p:nvPr/>
          </p:nvSpPr>
          <p:spPr bwMode="auto">
            <a:xfrm>
              <a:off x="6713538" y="498475"/>
              <a:ext cx="47625" cy="47625"/>
            </a:xfrm>
            <a:custGeom>
              <a:avLst/>
              <a:gdLst/>
              <a:ahLst/>
              <a:cxnLst>
                <a:cxn ang="0">
                  <a:pos x="16" y="0"/>
                </a:cxn>
                <a:cxn ang="0">
                  <a:pos x="16" y="0"/>
                </a:cxn>
                <a:cxn ang="0">
                  <a:pos x="10" y="2"/>
                </a:cxn>
                <a:cxn ang="0">
                  <a:pos x="6" y="4"/>
                </a:cxn>
                <a:cxn ang="0">
                  <a:pos x="2" y="10"/>
                </a:cxn>
                <a:cxn ang="0">
                  <a:pos x="0" y="14"/>
                </a:cxn>
                <a:cxn ang="0">
                  <a:pos x="0" y="14"/>
                </a:cxn>
                <a:cxn ang="0">
                  <a:pos x="2" y="20"/>
                </a:cxn>
                <a:cxn ang="0">
                  <a:pos x="6" y="26"/>
                </a:cxn>
                <a:cxn ang="0">
                  <a:pos x="10" y="28"/>
                </a:cxn>
                <a:cxn ang="0">
                  <a:pos x="16" y="30"/>
                </a:cxn>
                <a:cxn ang="0">
                  <a:pos x="16" y="30"/>
                </a:cxn>
                <a:cxn ang="0">
                  <a:pos x="22" y="28"/>
                </a:cxn>
                <a:cxn ang="0">
                  <a:pos x="26" y="26"/>
                </a:cxn>
                <a:cxn ang="0">
                  <a:pos x="28" y="20"/>
                </a:cxn>
                <a:cxn ang="0">
                  <a:pos x="30" y="14"/>
                </a:cxn>
                <a:cxn ang="0">
                  <a:pos x="30" y="14"/>
                </a:cxn>
                <a:cxn ang="0">
                  <a:pos x="28" y="10"/>
                </a:cxn>
                <a:cxn ang="0">
                  <a:pos x="26" y="4"/>
                </a:cxn>
                <a:cxn ang="0">
                  <a:pos x="22" y="2"/>
                </a:cxn>
                <a:cxn ang="0">
                  <a:pos x="16" y="0"/>
                </a:cxn>
              </a:cxnLst>
              <a:rect l="0" t="0" r="r" b="b"/>
              <a:pathLst>
                <a:path w="30" h="30">
                  <a:moveTo>
                    <a:pt x="16" y="0"/>
                  </a:moveTo>
                  <a:lnTo>
                    <a:pt x="16" y="0"/>
                  </a:lnTo>
                  <a:lnTo>
                    <a:pt x="10" y="2"/>
                  </a:lnTo>
                  <a:lnTo>
                    <a:pt x="6" y="4"/>
                  </a:lnTo>
                  <a:lnTo>
                    <a:pt x="2" y="10"/>
                  </a:lnTo>
                  <a:lnTo>
                    <a:pt x="0" y="14"/>
                  </a:lnTo>
                  <a:lnTo>
                    <a:pt x="0" y="14"/>
                  </a:lnTo>
                  <a:lnTo>
                    <a:pt x="2" y="20"/>
                  </a:lnTo>
                  <a:lnTo>
                    <a:pt x="6" y="26"/>
                  </a:lnTo>
                  <a:lnTo>
                    <a:pt x="10" y="28"/>
                  </a:lnTo>
                  <a:lnTo>
                    <a:pt x="16" y="30"/>
                  </a:lnTo>
                  <a:lnTo>
                    <a:pt x="16" y="30"/>
                  </a:lnTo>
                  <a:lnTo>
                    <a:pt x="22" y="28"/>
                  </a:lnTo>
                  <a:lnTo>
                    <a:pt x="26" y="26"/>
                  </a:lnTo>
                  <a:lnTo>
                    <a:pt x="28" y="20"/>
                  </a:lnTo>
                  <a:lnTo>
                    <a:pt x="30" y="14"/>
                  </a:lnTo>
                  <a:lnTo>
                    <a:pt x="30" y="14"/>
                  </a:lnTo>
                  <a:lnTo>
                    <a:pt x="28" y="10"/>
                  </a:lnTo>
                  <a:lnTo>
                    <a:pt x="26" y="4"/>
                  </a:lnTo>
                  <a:lnTo>
                    <a:pt x="22" y="2"/>
                  </a:lnTo>
                  <a:lnTo>
                    <a:pt x="1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96" name="Freeform 190"/>
            <p:cNvSpPr/>
            <p:nvPr/>
          </p:nvSpPr>
          <p:spPr bwMode="auto">
            <a:xfrm>
              <a:off x="6713538" y="498475"/>
              <a:ext cx="47625" cy="47625"/>
            </a:xfrm>
            <a:custGeom>
              <a:avLst/>
              <a:gdLst/>
              <a:ahLst/>
              <a:cxnLst>
                <a:cxn ang="0">
                  <a:pos x="16" y="0"/>
                </a:cxn>
                <a:cxn ang="0">
                  <a:pos x="16" y="0"/>
                </a:cxn>
                <a:cxn ang="0">
                  <a:pos x="10" y="2"/>
                </a:cxn>
                <a:cxn ang="0">
                  <a:pos x="6" y="4"/>
                </a:cxn>
                <a:cxn ang="0">
                  <a:pos x="2" y="10"/>
                </a:cxn>
                <a:cxn ang="0">
                  <a:pos x="0" y="14"/>
                </a:cxn>
                <a:cxn ang="0">
                  <a:pos x="0" y="14"/>
                </a:cxn>
                <a:cxn ang="0">
                  <a:pos x="2" y="20"/>
                </a:cxn>
                <a:cxn ang="0">
                  <a:pos x="6" y="26"/>
                </a:cxn>
                <a:cxn ang="0">
                  <a:pos x="10" y="28"/>
                </a:cxn>
                <a:cxn ang="0">
                  <a:pos x="16" y="30"/>
                </a:cxn>
                <a:cxn ang="0">
                  <a:pos x="16" y="30"/>
                </a:cxn>
                <a:cxn ang="0">
                  <a:pos x="22" y="28"/>
                </a:cxn>
                <a:cxn ang="0">
                  <a:pos x="26" y="26"/>
                </a:cxn>
                <a:cxn ang="0">
                  <a:pos x="28" y="20"/>
                </a:cxn>
                <a:cxn ang="0">
                  <a:pos x="30" y="14"/>
                </a:cxn>
                <a:cxn ang="0">
                  <a:pos x="30" y="14"/>
                </a:cxn>
                <a:cxn ang="0">
                  <a:pos x="28" y="10"/>
                </a:cxn>
                <a:cxn ang="0">
                  <a:pos x="26" y="4"/>
                </a:cxn>
                <a:cxn ang="0">
                  <a:pos x="22" y="2"/>
                </a:cxn>
                <a:cxn ang="0">
                  <a:pos x="16" y="0"/>
                </a:cxn>
              </a:cxnLst>
              <a:rect l="0" t="0" r="r" b="b"/>
              <a:pathLst>
                <a:path w="30" h="30">
                  <a:moveTo>
                    <a:pt x="16" y="0"/>
                  </a:moveTo>
                  <a:lnTo>
                    <a:pt x="16" y="0"/>
                  </a:lnTo>
                  <a:lnTo>
                    <a:pt x="10" y="2"/>
                  </a:lnTo>
                  <a:lnTo>
                    <a:pt x="6" y="4"/>
                  </a:lnTo>
                  <a:lnTo>
                    <a:pt x="2" y="10"/>
                  </a:lnTo>
                  <a:lnTo>
                    <a:pt x="0" y="14"/>
                  </a:lnTo>
                  <a:lnTo>
                    <a:pt x="0" y="14"/>
                  </a:lnTo>
                  <a:lnTo>
                    <a:pt x="2" y="20"/>
                  </a:lnTo>
                  <a:lnTo>
                    <a:pt x="6" y="26"/>
                  </a:lnTo>
                  <a:lnTo>
                    <a:pt x="10" y="28"/>
                  </a:lnTo>
                  <a:lnTo>
                    <a:pt x="16" y="30"/>
                  </a:lnTo>
                  <a:lnTo>
                    <a:pt x="16" y="30"/>
                  </a:lnTo>
                  <a:lnTo>
                    <a:pt x="22" y="28"/>
                  </a:lnTo>
                  <a:lnTo>
                    <a:pt x="26" y="26"/>
                  </a:lnTo>
                  <a:lnTo>
                    <a:pt x="28" y="20"/>
                  </a:lnTo>
                  <a:lnTo>
                    <a:pt x="30" y="14"/>
                  </a:lnTo>
                  <a:lnTo>
                    <a:pt x="30" y="14"/>
                  </a:lnTo>
                  <a:lnTo>
                    <a:pt x="28" y="10"/>
                  </a:lnTo>
                  <a:lnTo>
                    <a:pt x="26" y="4"/>
                  </a:lnTo>
                  <a:lnTo>
                    <a:pt x="22" y="2"/>
                  </a:lnTo>
                  <a:lnTo>
                    <a:pt x="1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97" name="Freeform 191"/>
            <p:cNvSpPr/>
            <p:nvPr/>
          </p:nvSpPr>
          <p:spPr bwMode="auto">
            <a:xfrm>
              <a:off x="7586663" y="552450"/>
              <a:ext cx="47625" cy="44450"/>
            </a:xfrm>
            <a:custGeom>
              <a:avLst/>
              <a:gdLst/>
              <a:ahLst/>
              <a:cxnLst>
                <a:cxn ang="0">
                  <a:pos x="14" y="0"/>
                </a:cxn>
                <a:cxn ang="0">
                  <a:pos x="14" y="0"/>
                </a:cxn>
                <a:cxn ang="0">
                  <a:pos x="10" y="2"/>
                </a:cxn>
                <a:cxn ang="0">
                  <a:pos x="4" y="4"/>
                </a:cxn>
                <a:cxn ang="0">
                  <a:pos x="2" y="8"/>
                </a:cxn>
                <a:cxn ang="0">
                  <a:pos x="0" y="14"/>
                </a:cxn>
                <a:cxn ang="0">
                  <a:pos x="0" y="14"/>
                </a:cxn>
                <a:cxn ang="0">
                  <a:pos x="2" y="20"/>
                </a:cxn>
                <a:cxn ang="0">
                  <a:pos x="4" y="24"/>
                </a:cxn>
                <a:cxn ang="0">
                  <a:pos x="10" y="28"/>
                </a:cxn>
                <a:cxn ang="0">
                  <a:pos x="14" y="28"/>
                </a:cxn>
                <a:cxn ang="0">
                  <a:pos x="14" y="28"/>
                </a:cxn>
                <a:cxn ang="0">
                  <a:pos x="20" y="28"/>
                </a:cxn>
                <a:cxn ang="0">
                  <a:pos x="24" y="24"/>
                </a:cxn>
                <a:cxn ang="0">
                  <a:pos x="28" y="20"/>
                </a:cxn>
                <a:cxn ang="0">
                  <a:pos x="30" y="14"/>
                </a:cxn>
                <a:cxn ang="0">
                  <a:pos x="30" y="14"/>
                </a:cxn>
                <a:cxn ang="0">
                  <a:pos x="28" y="8"/>
                </a:cxn>
                <a:cxn ang="0">
                  <a:pos x="24" y="4"/>
                </a:cxn>
                <a:cxn ang="0">
                  <a:pos x="20" y="2"/>
                </a:cxn>
                <a:cxn ang="0">
                  <a:pos x="14" y="0"/>
                </a:cxn>
              </a:cxnLst>
              <a:rect l="0" t="0" r="r" b="b"/>
              <a:pathLst>
                <a:path w="30" h="28">
                  <a:moveTo>
                    <a:pt x="14" y="0"/>
                  </a:moveTo>
                  <a:lnTo>
                    <a:pt x="14" y="0"/>
                  </a:lnTo>
                  <a:lnTo>
                    <a:pt x="10" y="2"/>
                  </a:lnTo>
                  <a:lnTo>
                    <a:pt x="4" y="4"/>
                  </a:lnTo>
                  <a:lnTo>
                    <a:pt x="2" y="8"/>
                  </a:lnTo>
                  <a:lnTo>
                    <a:pt x="0" y="14"/>
                  </a:lnTo>
                  <a:lnTo>
                    <a:pt x="0" y="14"/>
                  </a:lnTo>
                  <a:lnTo>
                    <a:pt x="2" y="20"/>
                  </a:lnTo>
                  <a:lnTo>
                    <a:pt x="4" y="24"/>
                  </a:lnTo>
                  <a:lnTo>
                    <a:pt x="10" y="28"/>
                  </a:lnTo>
                  <a:lnTo>
                    <a:pt x="14" y="28"/>
                  </a:lnTo>
                  <a:lnTo>
                    <a:pt x="14" y="28"/>
                  </a:lnTo>
                  <a:lnTo>
                    <a:pt x="20" y="28"/>
                  </a:lnTo>
                  <a:lnTo>
                    <a:pt x="24" y="24"/>
                  </a:lnTo>
                  <a:lnTo>
                    <a:pt x="28" y="20"/>
                  </a:lnTo>
                  <a:lnTo>
                    <a:pt x="30" y="14"/>
                  </a:lnTo>
                  <a:lnTo>
                    <a:pt x="30" y="14"/>
                  </a:lnTo>
                  <a:lnTo>
                    <a:pt x="28" y="8"/>
                  </a:lnTo>
                  <a:lnTo>
                    <a:pt x="24" y="4"/>
                  </a:lnTo>
                  <a:lnTo>
                    <a:pt x="20" y="2"/>
                  </a:lnTo>
                  <a:lnTo>
                    <a:pt x="14"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98" name="Freeform 192"/>
            <p:cNvSpPr/>
            <p:nvPr/>
          </p:nvSpPr>
          <p:spPr bwMode="auto">
            <a:xfrm>
              <a:off x="7586663" y="552450"/>
              <a:ext cx="47625" cy="44450"/>
            </a:xfrm>
            <a:custGeom>
              <a:avLst/>
              <a:gdLst/>
              <a:ahLst/>
              <a:cxnLst>
                <a:cxn ang="0">
                  <a:pos x="14" y="0"/>
                </a:cxn>
                <a:cxn ang="0">
                  <a:pos x="14" y="0"/>
                </a:cxn>
                <a:cxn ang="0">
                  <a:pos x="10" y="2"/>
                </a:cxn>
                <a:cxn ang="0">
                  <a:pos x="4" y="4"/>
                </a:cxn>
                <a:cxn ang="0">
                  <a:pos x="2" y="8"/>
                </a:cxn>
                <a:cxn ang="0">
                  <a:pos x="0" y="14"/>
                </a:cxn>
                <a:cxn ang="0">
                  <a:pos x="0" y="14"/>
                </a:cxn>
                <a:cxn ang="0">
                  <a:pos x="2" y="20"/>
                </a:cxn>
                <a:cxn ang="0">
                  <a:pos x="4" y="24"/>
                </a:cxn>
                <a:cxn ang="0">
                  <a:pos x="10" y="28"/>
                </a:cxn>
                <a:cxn ang="0">
                  <a:pos x="14" y="28"/>
                </a:cxn>
                <a:cxn ang="0">
                  <a:pos x="14" y="28"/>
                </a:cxn>
                <a:cxn ang="0">
                  <a:pos x="20" y="28"/>
                </a:cxn>
                <a:cxn ang="0">
                  <a:pos x="24" y="24"/>
                </a:cxn>
                <a:cxn ang="0">
                  <a:pos x="28" y="20"/>
                </a:cxn>
                <a:cxn ang="0">
                  <a:pos x="30" y="14"/>
                </a:cxn>
                <a:cxn ang="0">
                  <a:pos x="30" y="14"/>
                </a:cxn>
                <a:cxn ang="0">
                  <a:pos x="28" y="8"/>
                </a:cxn>
                <a:cxn ang="0">
                  <a:pos x="24" y="4"/>
                </a:cxn>
                <a:cxn ang="0">
                  <a:pos x="20" y="2"/>
                </a:cxn>
                <a:cxn ang="0">
                  <a:pos x="14" y="0"/>
                </a:cxn>
              </a:cxnLst>
              <a:rect l="0" t="0" r="r" b="b"/>
              <a:pathLst>
                <a:path w="30" h="28">
                  <a:moveTo>
                    <a:pt x="14" y="0"/>
                  </a:moveTo>
                  <a:lnTo>
                    <a:pt x="14" y="0"/>
                  </a:lnTo>
                  <a:lnTo>
                    <a:pt x="10" y="2"/>
                  </a:lnTo>
                  <a:lnTo>
                    <a:pt x="4" y="4"/>
                  </a:lnTo>
                  <a:lnTo>
                    <a:pt x="2" y="8"/>
                  </a:lnTo>
                  <a:lnTo>
                    <a:pt x="0" y="14"/>
                  </a:lnTo>
                  <a:lnTo>
                    <a:pt x="0" y="14"/>
                  </a:lnTo>
                  <a:lnTo>
                    <a:pt x="2" y="20"/>
                  </a:lnTo>
                  <a:lnTo>
                    <a:pt x="4" y="24"/>
                  </a:lnTo>
                  <a:lnTo>
                    <a:pt x="10" y="28"/>
                  </a:lnTo>
                  <a:lnTo>
                    <a:pt x="14" y="28"/>
                  </a:lnTo>
                  <a:lnTo>
                    <a:pt x="14" y="28"/>
                  </a:lnTo>
                  <a:lnTo>
                    <a:pt x="20" y="28"/>
                  </a:lnTo>
                  <a:lnTo>
                    <a:pt x="24" y="24"/>
                  </a:lnTo>
                  <a:lnTo>
                    <a:pt x="28" y="20"/>
                  </a:lnTo>
                  <a:lnTo>
                    <a:pt x="30" y="14"/>
                  </a:lnTo>
                  <a:lnTo>
                    <a:pt x="30" y="14"/>
                  </a:lnTo>
                  <a:lnTo>
                    <a:pt x="28" y="8"/>
                  </a:lnTo>
                  <a:lnTo>
                    <a:pt x="24" y="4"/>
                  </a:lnTo>
                  <a:lnTo>
                    <a:pt x="20" y="2"/>
                  </a:lnTo>
                  <a:lnTo>
                    <a:pt x="14"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99" name="Freeform 193"/>
            <p:cNvSpPr/>
            <p:nvPr/>
          </p:nvSpPr>
          <p:spPr bwMode="auto">
            <a:xfrm>
              <a:off x="7062788" y="854075"/>
              <a:ext cx="44450" cy="47625"/>
            </a:xfrm>
            <a:custGeom>
              <a:avLst/>
              <a:gdLst/>
              <a:ahLst/>
              <a:cxnLst>
                <a:cxn ang="0">
                  <a:pos x="14" y="0"/>
                </a:cxn>
                <a:cxn ang="0">
                  <a:pos x="14" y="0"/>
                </a:cxn>
                <a:cxn ang="0">
                  <a:pos x="8" y="2"/>
                </a:cxn>
                <a:cxn ang="0">
                  <a:pos x="4" y="4"/>
                </a:cxn>
                <a:cxn ang="0">
                  <a:pos x="0" y="10"/>
                </a:cxn>
                <a:cxn ang="0">
                  <a:pos x="0" y="16"/>
                </a:cxn>
                <a:cxn ang="0">
                  <a:pos x="0" y="16"/>
                </a:cxn>
                <a:cxn ang="0">
                  <a:pos x="0" y="20"/>
                </a:cxn>
                <a:cxn ang="0">
                  <a:pos x="4" y="26"/>
                </a:cxn>
                <a:cxn ang="0">
                  <a:pos x="8" y="28"/>
                </a:cxn>
                <a:cxn ang="0">
                  <a:pos x="14" y="30"/>
                </a:cxn>
                <a:cxn ang="0">
                  <a:pos x="14" y="30"/>
                </a:cxn>
                <a:cxn ang="0">
                  <a:pos x="20" y="28"/>
                </a:cxn>
                <a:cxn ang="0">
                  <a:pos x="24" y="26"/>
                </a:cxn>
                <a:cxn ang="0">
                  <a:pos x="28" y="20"/>
                </a:cxn>
                <a:cxn ang="0">
                  <a:pos x="28" y="16"/>
                </a:cxn>
                <a:cxn ang="0">
                  <a:pos x="28" y="16"/>
                </a:cxn>
                <a:cxn ang="0">
                  <a:pos x="28" y="10"/>
                </a:cxn>
                <a:cxn ang="0">
                  <a:pos x="24" y="4"/>
                </a:cxn>
                <a:cxn ang="0">
                  <a:pos x="20" y="2"/>
                </a:cxn>
                <a:cxn ang="0">
                  <a:pos x="14" y="0"/>
                </a:cxn>
              </a:cxnLst>
              <a:rect l="0" t="0" r="r" b="b"/>
              <a:pathLst>
                <a:path w="28" h="30">
                  <a:moveTo>
                    <a:pt x="14" y="0"/>
                  </a:moveTo>
                  <a:lnTo>
                    <a:pt x="14" y="0"/>
                  </a:lnTo>
                  <a:lnTo>
                    <a:pt x="8" y="2"/>
                  </a:lnTo>
                  <a:lnTo>
                    <a:pt x="4" y="4"/>
                  </a:lnTo>
                  <a:lnTo>
                    <a:pt x="0" y="10"/>
                  </a:lnTo>
                  <a:lnTo>
                    <a:pt x="0" y="16"/>
                  </a:lnTo>
                  <a:lnTo>
                    <a:pt x="0" y="16"/>
                  </a:lnTo>
                  <a:lnTo>
                    <a:pt x="0" y="20"/>
                  </a:lnTo>
                  <a:lnTo>
                    <a:pt x="4" y="26"/>
                  </a:lnTo>
                  <a:lnTo>
                    <a:pt x="8" y="28"/>
                  </a:lnTo>
                  <a:lnTo>
                    <a:pt x="14" y="30"/>
                  </a:lnTo>
                  <a:lnTo>
                    <a:pt x="14" y="30"/>
                  </a:lnTo>
                  <a:lnTo>
                    <a:pt x="20" y="28"/>
                  </a:lnTo>
                  <a:lnTo>
                    <a:pt x="24" y="26"/>
                  </a:lnTo>
                  <a:lnTo>
                    <a:pt x="28" y="20"/>
                  </a:lnTo>
                  <a:lnTo>
                    <a:pt x="28" y="16"/>
                  </a:lnTo>
                  <a:lnTo>
                    <a:pt x="28" y="16"/>
                  </a:lnTo>
                  <a:lnTo>
                    <a:pt x="28" y="10"/>
                  </a:lnTo>
                  <a:lnTo>
                    <a:pt x="24" y="4"/>
                  </a:lnTo>
                  <a:lnTo>
                    <a:pt x="20" y="2"/>
                  </a:lnTo>
                  <a:lnTo>
                    <a:pt x="14"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00" name="Freeform 194"/>
            <p:cNvSpPr/>
            <p:nvPr/>
          </p:nvSpPr>
          <p:spPr bwMode="auto">
            <a:xfrm>
              <a:off x="7062788" y="854075"/>
              <a:ext cx="44450" cy="47625"/>
            </a:xfrm>
            <a:custGeom>
              <a:avLst/>
              <a:gdLst/>
              <a:ahLst/>
              <a:cxnLst>
                <a:cxn ang="0">
                  <a:pos x="14" y="0"/>
                </a:cxn>
                <a:cxn ang="0">
                  <a:pos x="14" y="0"/>
                </a:cxn>
                <a:cxn ang="0">
                  <a:pos x="8" y="2"/>
                </a:cxn>
                <a:cxn ang="0">
                  <a:pos x="4" y="4"/>
                </a:cxn>
                <a:cxn ang="0">
                  <a:pos x="0" y="10"/>
                </a:cxn>
                <a:cxn ang="0">
                  <a:pos x="0" y="16"/>
                </a:cxn>
                <a:cxn ang="0">
                  <a:pos x="0" y="16"/>
                </a:cxn>
                <a:cxn ang="0">
                  <a:pos x="0" y="20"/>
                </a:cxn>
                <a:cxn ang="0">
                  <a:pos x="4" y="26"/>
                </a:cxn>
                <a:cxn ang="0">
                  <a:pos x="8" y="28"/>
                </a:cxn>
                <a:cxn ang="0">
                  <a:pos x="14" y="30"/>
                </a:cxn>
                <a:cxn ang="0">
                  <a:pos x="14" y="30"/>
                </a:cxn>
                <a:cxn ang="0">
                  <a:pos x="20" y="28"/>
                </a:cxn>
                <a:cxn ang="0">
                  <a:pos x="24" y="26"/>
                </a:cxn>
                <a:cxn ang="0">
                  <a:pos x="28" y="20"/>
                </a:cxn>
                <a:cxn ang="0">
                  <a:pos x="28" y="16"/>
                </a:cxn>
                <a:cxn ang="0">
                  <a:pos x="28" y="16"/>
                </a:cxn>
                <a:cxn ang="0">
                  <a:pos x="28" y="10"/>
                </a:cxn>
                <a:cxn ang="0">
                  <a:pos x="24" y="4"/>
                </a:cxn>
                <a:cxn ang="0">
                  <a:pos x="20" y="2"/>
                </a:cxn>
                <a:cxn ang="0">
                  <a:pos x="14" y="0"/>
                </a:cxn>
              </a:cxnLst>
              <a:rect l="0" t="0" r="r" b="b"/>
              <a:pathLst>
                <a:path w="28" h="30">
                  <a:moveTo>
                    <a:pt x="14" y="0"/>
                  </a:moveTo>
                  <a:lnTo>
                    <a:pt x="14" y="0"/>
                  </a:lnTo>
                  <a:lnTo>
                    <a:pt x="8" y="2"/>
                  </a:lnTo>
                  <a:lnTo>
                    <a:pt x="4" y="4"/>
                  </a:lnTo>
                  <a:lnTo>
                    <a:pt x="0" y="10"/>
                  </a:lnTo>
                  <a:lnTo>
                    <a:pt x="0" y="16"/>
                  </a:lnTo>
                  <a:lnTo>
                    <a:pt x="0" y="16"/>
                  </a:lnTo>
                  <a:lnTo>
                    <a:pt x="0" y="20"/>
                  </a:lnTo>
                  <a:lnTo>
                    <a:pt x="4" y="26"/>
                  </a:lnTo>
                  <a:lnTo>
                    <a:pt x="8" y="28"/>
                  </a:lnTo>
                  <a:lnTo>
                    <a:pt x="14" y="30"/>
                  </a:lnTo>
                  <a:lnTo>
                    <a:pt x="14" y="30"/>
                  </a:lnTo>
                  <a:lnTo>
                    <a:pt x="20" y="28"/>
                  </a:lnTo>
                  <a:lnTo>
                    <a:pt x="24" y="26"/>
                  </a:lnTo>
                  <a:lnTo>
                    <a:pt x="28" y="20"/>
                  </a:lnTo>
                  <a:lnTo>
                    <a:pt x="28" y="16"/>
                  </a:lnTo>
                  <a:lnTo>
                    <a:pt x="28" y="16"/>
                  </a:lnTo>
                  <a:lnTo>
                    <a:pt x="28" y="10"/>
                  </a:lnTo>
                  <a:lnTo>
                    <a:pt x="24" y="4"/>
                  </a:lnTo>
                  <a:lnTo>
                    <a:pt x="20" y="2"/>
                  </a:lnTo>
                  <a:lnTo>
                    <a:pt x="14"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01" name="Freeform 195"/>
            <p:cNvSpPr/>
            <p:nvPr/>
          </p:nvSpPr>
          <p:spPr bwMode="auto">
            <a:xfrm>
              <a:off x="3992563" y="561975"/>
              <a:ext cx="44450" cy="44450"/>
            </a:xfrm>
            <a:custGeom>
              <a:avLst/>
              <a:gdLst/>
              <a:ahLst/>
              <a:cxnLst>
                <a:cxn ang="0">
                  <a:pos x="14" y="0"/>
                </a:cxn>
                <a:cxn ang="0">
                  <a:pos x="14" y="0"/>
                </a:cxn>
                <a:cxn ang="0">
                  <a:pos x="8" y="0"/>
                </a:cxn>
                <a:cxn ang="0">
                  <a:pos x="4" y="4"/>
                </a:cxn>
                <a:cxn ang="0">
                  <a:pos x="0" y="8"/>
                </a:cxn>
                <a:cxn ang="0">
                  <a:pos x="0" y="14"/>
                </a:cxn>
                <a:cxn ang="0">
                  <a:pos x="0" y="14"/>
                </a:cxn>
                <a:cxn ang="0">
                  <a:pos x="0" y="20"/>
                </a:cxn>
                <a:cxn ang="0">
                  <a:pos x="4" y="24"/>
                </a:cxn>
                <a:cxn ang="0">
                  <a:pos x="8" y="28"/>
                </a:cxn>
                <a:cxn ang="0">
                  <a:pos x="14" y="28"/>
                </a:cxn>
                <a:cxn ang="0">
                  <a:pos x="14" y="28"/>
                </a:cxn>
                <a:cxn ang="0">
                  <a:pos x="20" y="28"/>
                </a:cxn>
                <a:cxn ang="0">
                  <a:pos x="24" y="24"/>
                </a:cxn>
                <a:cxn ang="0">
                  <a:pos x="28" y="20"/>
                </a:cxn>
                <a:cxn ang="0">
                  <a:pos x="28" y="14"/>
                </a:cxn>
                <a:cxn ang="0">
                  <a:pos x="28" y="14"/>
                </a:cxn>
                <a:cxn ang="0">
                  <a:pos x="28" y="8"/>
                </a:cxn>
                <a:cxn ang="0">
                  <a:pos x="24" y="4"/>
                </a:cxn>
                <a:cxn ang="0">
                  <a:pos x="20" y="0"/>
                </a:cxn>
                <a:cxn ang="0">
                  <a:pos x="14" y="0"/>
                </a:cxn>
              </a:cxnLst>
              <a:rect l="0" t="0" r="r" b="b"/>
              <a:pathLst>
                <a:path w="28" h="28">
                  <a:moveTo>
                    <a:pt x="14" y="0"/>
                  </a:moveTo>
                  <a:lnTo>
                    <a:pt x="14" y="0"/>
                  </a:lnTo>
                  <a:lnTo>
                    <a:pt x="8" y="0"/>
                  </a:lnTo>
                  <a:lnTo>
                    <a:pt x="4" y="4"/>
                  </a:lnTo>
                  <a:lnTo>
                    <a:pt x="0" y="8"/>
                  </a:lnTo>
                  <a:lnTo>
                    <a:pt x="0" y="14"/>
                  </a:lnTo>
                  <a:lnTo>
                    <a:pt x="0" y="14"/>
                  </a:lnTo>
                  <a:lnTo>
                    <a:pt x="0" y="20"/>
                  </a:lnTo>
                  <a:lnTo>
                    <a:pt x="4" y="24"/>
                  </a:lnTo>
                  <a:lnTo>
                    <a:pt x="8" y="28"/>
                  </a:lnTo>
                  <a:lnTo>
                    <a:pt x="14" y="28"/>
                  </a:lnTo>
                  <a:lnTo>
                    <a:pt x="14" y="28"/>
                  </a:lnTo>
                  <a:lnTo>
                    <a:pt x="20" y="28"/>
                  </a:lnTo>
                  <a:lnTo>
                    <a:pt x="24" y="24"/>
                  </a:lnTo>
                  <a:lnTo>
                    <a:pt x="28" y="20"/>
                  </a:lnTo>
                  <a:lnTo>
                    <a:pt x="28" y="14"/>
                  </a:lnTo>
                  <a:lnTo>
                    <a:pt x="28" y="14"/>
                  </a:lnTo>
                  <a:lnTo>
                    <a:pt x="28" y="8"/>
                  </a:lnTo>
                  <a:lnTo>
                    <a:pt x="24" y="4"/>
                  </a:lnTo>
                  <a:lnTo>
                    <a:pt x="20" y="0"/>
                  </a:lnTo>
                  <a:lnTo>
                    <a:pt x="14"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02" name="Freeform 196"/>
            <p:cNvSpPr/>
            <p:nvPr/>
          </p:nvSpPr>
          <p:spPr bwMode="auto">
            <a:xfrm>
              <a:off x="3992563" y="561975"/>
              <a:ext cx="44450" cy="44450"/>
            </a:xfrm>
            <a:custGeom>
              <a:avLst/>
              <a:gdLst/>
              <a:ahLst/>
              <a:cxnLst>
                <a:cxn ang="0">
                  <a:pos x="14" y="0"/>
                </a:cxn>
                <a:cxn ang="0">
                  <a:pos x="14" y="0"/>
                </a:cxn>
                <a:cxn ang="0">
                  <a:pos x="8" y="0"/>
                </a:cxn>
                <a:cxn ang="0">
                  <a:pos x="4" y="4"/>
                </a:cxn>
                <a:cxn ang="0">
                  <a:pos x="0" y="8"/>
                </a:cxn>
                <a:cxn ang="0">
                  <a:pos x="0" y="14"/>
                </a:cxn>
                <a:cxn ang="0">
                  <a:pos x="0" y="14"/>
                </a:cxn>
                <a:cxn ang="0">
                  <a:pos x="0" y="20"/>
                </a:cxn>
                <a:cxn ang="0">
                  <a:pos x="4" y="24"/>
                </a:cxn>
                <a:cxn ang="0">
                  <a:pos x="8" y="28"/>
                </a:cxn>
                <a:cxn ang="0">
                  <a:pos x="14" y="28"/>
                </a:cxn>
                <a:cxn ang="0">
                  <a:pos x="14" y="28"/>
                </a:cxn>
                <a:cxn ang="0">
                  <a:pos x="20" y="28"/>
                </a:cxn>
                <a:cxn ang="0">
                  <a:pos x="24" y="24"/>
                </a:cxn>
                <a:cxn ang="0">
                  <a:pos x="28" y="20"/>
                </a:cxn>
                <a:cxn ang="0">
                  <a:pos x="28" y="14"/>
                </a:cxn>
                <a:cxn ang="0">
                  <a:pos x="28" y="14"/>
                </a:cxn>
                <a:cxn ang="0">
                  <a:pos x="28" y="8"/>
                </a:cxn>
                <a:cxn ang="0">
                  <a:pos x="24" y="4"/>
                </a:cxn>
                <a:cxn ang="0">
                  <a:pos x="20" y="0"/>
                </a:cxn>
                <a:cxn ang="0">
                  <a:pos x="14" y="0"/>
                </a:cxn>
              </a:cxnLst>
              <a:rect l="0" t="0" r="r" b="b"/>
              <a:pathLst>
                <a:path w="28" h="28">
                  <a:moveTo>
                    <a:pt x="14" y="0"/>
                  </a:moveTo>
                  <a:lnTo>
                    <a:pt x="14" y="0"/>
                  </a:lnTo>
                  <a:lnTo>
                    <a:pt x="8" y="0"/>
                  </a:lnTo>
                  <a:lnTo>
                    <a:pt x="4" y="4"/>
                  </a:lnTo>
                  <a:lnTo>
                    <a:pt x="0" y="8"/>
                  </a:lnTo>
                  <a:lnTo>
                    <a:pt x="0" y="14"/>
                  </a:lnTo>
                  <a:lnTo>
                    <a:pt x="0" y="14"/>
                  </a:lnTo>
                  <a:lnTo>
                    <a:pt x="0" y="20"/>
                  </a:lnTo>
                  <a:lnTo>
                    <a:pt x="4" y="24"/>
                  </a:lnTo>
                  <a:lnTo>
                    <a:pt x="8" y="28"/>
                  </a:lnTo>
                  <a:lnTo>
                    <a:pt x="14" y="28"/>
                  </a:lnTo>
                  <a:lnTo>
                    <a:pt x="14" y="28"/>
                  </a:lnTo>
                  <a:lnTo>
                    <a:pt x="20" y="28"/>
                  </a:lnTo>
                  <a:lnTo>
                    <a:pt x="24" y="24"/>
                  </a:lnTo>
                  <a:lnTo>
                    <a:pt x="28" y="20"/>
                  </a:lnTo>
                  <a:lnTo>
                    <a:pt x="28" y="14"/>
                  </a:lnTo>
                  <a:lnTo>
                    <a:pt x="28" y="14"/>
                  </a:lnTo>
                  <a:lnTo>
                    <a:pt x="28" y="8"/>
                  </a:lnTo>
                  <a:lnTo>
                    <a:pt x="24" y="4"/>
                  </a:lnTo>
                  <a:lnTo>
                    <a:pt x="20" y="0"/>
                  </a:lnTo>
                  <a:lnTo>
                    <a:pt x="14"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03" name="Freeform 197"/>
            <p:cNvSpPr/>
            <p:nvPr/>
          </p:nvSpPr>
          <p:spPr bwMode="auto">
            <a:xfrm>
              <a:off x="4786313" y="307975"/>
              <a:ext cx="22225" cy="19050"/>
            </a:xfrm>
            <a:custGeom>
              <a:avLst/>
              <a:gdLst/>
              <a:ahLst/>
              <a:cxnLst>
                <a:cxn ang="0">
                  <a:pos x="8" y="0"/>
                </a:cxn>
                <a:cxn ang="0">
                  <a:pos x="8" y="0"/>
                </a:cxn>
                <a:cxn ang="0">
                  <a:pos x="2" y="2"/>
                </a:cxn>
                <a:cxn ang="0">
                  <a:pos x="0" y="6"/>
                </a:cxn>
                <a:cxn ang="0">
                  <a:pos x="0" y="6"/>
                </a:cxn>
                <a:cxn ang="0">
                  <a:pos x="2" y="10"/>
                </a:cxn>
                <a:cxn ang="0">
                  <a:pos x="8" y="12"/>
                </a:cxn>
                <a:cxn ang="0">
                  <a:pos x="8" y="12"/>
                </a:cxn>
                <a:cxn ang="0">
                  <a:pos x="12" y="10"/>
                </a:cxn>
                <a:cxn ang="0">
                  <a:pos x="14" y="6"/>
                </a:cxn>
                <a:cxn ang="0">
                  <a:pos x="14" y="6"/>
                </a:cxn>
                <a:cxn ang="0">
                  <a:pos x="12" y="2"/>
                </a:cxn>
                <a:cxn ang="0">
                  <a:pos x="8" y="0"/>
                </a:cxn>
              </a:cxnLst>
              <a:rect l="0" t="0" r="r" b="b"/>
              <a:pathLst>
                <a:path w="14" h="12">
                  <a:moveTo>
                    <a:pt x="8" y="0"/>
                  </a:moveTo>
                  <a:lnTo>
                    <a:pt x="8" y="0"/>
                  </a:lnTo>
                  <a:lnTo>
                    <a:pt x="2" y="2"/>
                  </a:lnTo>
                  <a:lnTo>
                    <a:pt x="0" y="6"/>
                  </a:lnTo>
                  <a:lnTo>
                    <a:pt x="0" y="6"/>
                  </a:lnTo>
                  <a:lnTo>
                    <a:pt x="2" y="10"/>
                  </a:lnTo>
                  <a:lnTo>
                    <a:pt x="8" y="12"/>
                  </a:lnTo>
                  <a:lnTo>
                    <a:pt x="8" y="12"/>
                  </a:lnTo>
                  <a:lnTo>
                    <a:pt x="12" y="10"/>
                  </a:lnTo>
                  <a:lnTo>
                    <a:pt x="14" y="6"/>
                  </a:lnTo>
                  <a:lnTo>
                    <a:pt x="14"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04" name="Freeform 198"/>
            <p:cNvSpPr/>
            <p:nvPr/>
          </p:nvSpPr>
          <p:spPr bwMode="auto">
            <a:xfrm>
              <a:off x="4786313" y="307975"/>
              <a:ext cx="22225" cy="19050"/>
            </a:xfrm>
            <a:custGeom>
              <a:avLst/>
              <a:gdLst/>
              <a:ahLst/>
              <a:cxnLst>
                <a:cxn ang="0">
                  <a:pos x="8" y="0"/>
                </a:cxn>
                <a:cxn ang="0">
                  <a:pos x="8" y="0"/>
                </a:cxn>
                <a:cxn ang="0">
                  <a:pos x="2" y="2"/>
                </a:cxn>
                <a:cxn ang="0">
                  <a:pos x="0" y="6"/>
                </a:cxn>
                <a:cxn ang="0">
                  <a:pos x="0" y="6"/>
                </a:cxn>
                <a:cxn ang="0">
                  <a:pos x="2" y="10"/>
                </a:cxn>
                <a:cxn ang="0">
                  <a:pos x="8" y="12"/>
                </a:cxn>
                <a:cxn ang="0">
                  <a:pos x="8" y="12"/>
                </a:cxn>
                <a:cxn ang="0">
                  <a:pos x="12" y="10"/>
                </a:cxn>
                <a:cxn ang="0">
                  <a:pos x="14" y="6"/>
                </a:cxn>
                <a:cxn ang="0">
                  <a:pos x="14" y="6"/>
                </a:cxn>
                <a:cxn ang="0">
                  <a:pos x="12" y="2"/>
                </a:cxn>
                <a:cxn ang="0">
                  <a:pos x="8" y="0"/>
                </a:cxn>
              </a:cxnLst>
              <a:rect l="0" t="0" r="r" b="b"/>
              <a:pathLst>
                <a:path w="14" h="12">
                  <a:moveTo>
                    <a:pt x="8" y="0"/>
                  </a:moveTo>
                  <a:lnTo>
                    <a:pt x="8" y="0"/>
                  </a:lnTo>
                  <a:lnTo>
                    <a:pt x="2" y="2"/>
                  </a:lnTo>
                  <a:lnTo>
                    <a:pt x="0" y="6"/>
                  </a:lnTo>
                  <a:lnTo>
                    <a:pt x="0" y="6"/>
                  </a:lnTo>
                  <a:lnTo>
                    <a:pt x="2" y="10"/>
                  </a:lnTo>
                  <a:lnTo>
                    <a:pt x="8" y="12"/>
                  </a:lnTo>
                  <a:lnTo>
                    <a:pt x="8" y="12"/>
                  </a:lnTo>
                  <a:lnTo>
                    <a:pt x="12" y="10"/>
                  </a:lnTo>
                  <a:lnTo>
                    <a:pt x="14" y="6"/>
                  </a:lnTo>
                  <a:lnTo>
                    <a:pt x="14"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05" name="Freeform 199"/>
            <p:cNvSpPr/>
            <p:nvPr/>
          </p:nvSpPr>
          <p:spPr bwMode="auto">
            <a:xfrm>
              <a:off x="1516063" y="800100"/>
              <a:ext cx="22225" cy="19050"/>
            </a:xfrm>
            <a:custGeom>
              <a:avLst/>
              <a:gdLst/>
              <a:ahLst/>
              <a:cxnLst>
                <a:cxn ang="0">
                  <a:pos x="6" y="0"/>
                </a:cxn>
                <a:cxn ang="0">
                  <a:pos x="6" y="0"/>
                </a:cxn>
                <a:cxn ang="0">
                  <a:pos x="2" y="2"/>
                </a:cxn>
                <a:cxn ang="0">
                  <a:pos x="0" y="6"/>
                </a:cxn>
                <a:cxn ang="0">
                  <a:pos x="0" y="6"/>
                </a:cxn>
                <a:cxn ang="0">
                  <a:pos x="2" y="10"/>
                </a:cxn>
                <a:cxn ang="0">
                  <a:pos x="6" y="12"/>
                </a:cxn>
                <a:cxn ang="0">
                  <a:pos x="6" y="12"/>
                </a:cxn>
                <a:cxn ang="0">
                  <a:pos x="12" y="10"/>
                </a:cxn>
                <a:cxn ang="0">
                  <a:pos x="14" y="6"/>
                </a:cxn>
                <a:cxn ang="0">
                  <a:pos x="14" y="6"/>
                </a:cxn>
                <a:cxn ang="0">
                  <a:pos x="12" y="2"/>
                </a:cxn>
                <a:cxn ang="0">
                  <a:pos x="6" y="0"/>
                </a:cxn>
              </a:cxnLst>
              <a:rect l="0" t="0" r="r" b="b"/>
              <a:pathLst>
                <a:path w="14" h="12">
                  <a:moveTo>
                    <a:pt x="6" y="0"/>
                  </a:moveTo>
                  <a:lnTo>
                    <a:pt x="6" y="0"/>
                  </a:lnTo>
                  <a:lnTo>
                    <a:pt x="2" y="2"/>
                  </a:lnTo>
                  <a:lnTo>
                    <a:pt x="0" y="6"/>
                  </a:lnTo>
                  <a:lnTo>
                    <a:pt x="0" y="6"/>
                  </a:lnTo>
                  <a:lnTo>
                    <a:pt x="2" y="10"/>
                  </a:lnTo>
                  <a:lnTo>
                    <a:pt x="6" y="12"/>
                  </a:lnTo>
                  <a:lnTo>
                    <a:pt x="6" y="12"/>
                  </a:lnTo>
                  <a:lnTo>
                    <a:pt x="12" y="10"/>
                  </a:lnTo>
                  <a:lnTo>
                    <a:pt x="14" y="6"/>
                  </a:lnTo>
                  <a:lnTo>
                    <a:pt x="14" y="6"/>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06" name="Freeform 200"/>
            <p:cNvSpPr/>
            <p:nvPr/>
          </p:nvSpPr>
          <p:spPr bwMode="auto">
            <a:xfrm>
              <a:off x="1516063" y="800100"/>
              <a:ext cx="22225" cy="19050"/>
            </a:xfrm>
            <a:custGeom>
              <a:avLst/>
              <a:gdLst/>
              <a:ahLst/>
              <a:cxnLst>
                <a:cxn ang="0">
                  <a:pos x="6" y="0"/>
                </a:cxn>
                <a:cxn ang="0">
                  <a:pos x="6" y="0"/>
                </a:cxn>
                <a:cxn ang="0">
                  <a:pos x="2" y="2"/>
                </a:cxn>
                <a:cxn ang="0">
                  <a:pos x="0" y="6"/>
                </a:cxn>
                <a:cxn ang="0">
                  <a:pos x="0" y="6"/>
                </a:cxn>
                <a:cxn ang="0">
                  <a:pos x="2" y="10"/>
                </a:cxn>
                <a:cxn ang="0">
                  <a:pos x="6" y="12"/>
                </a:cxn>
                <a:cxn ang="0">
                  <a:pos x="6" y="12"/>
                </a:cxn>
                <a:cxn ang="0">
                  <a:pos x="12" y="10"/>
                </a:cxn>
                <a:cxn ang="0">
                  <a:pos x="14" y="6"/>
                </a:cxn>
                <a:cxn ang="0">
                  <a:pos x="14" y="6"/>
                </a:cxn>
                <a:cxn ang="0">
                  <a:pos x="12" y="2"/>
                </a:cxn>
                <a:cxn ang="0">
                  <a:pos x="6" y="0"/>
                </a:cxn>
              </a:cxnLst>
              <a:rect l="0" t="0" r="r" b="b"/>
              <a:pathLst>
                <a:path w="14" h="12">
                  <a:moveTo>
                    <a:pt x="6" y="0"/>
                  </a:moveTo>
                  <a:lnTo>
                    <a:pt x="6" y="0"/>
                  </a:lnTo>
                  <a:lnTo>
                    <a:pt x="2" y="2"/>
                  </a:lnTo>
                  <a:lnTo>
                    <a:pt x="0" y="6"/>
                  </a:lnTo>
                  <a:lnTo>
                    <a:pt x="0" y="6"/>
                  </a:lnTo>
                  <a:lnTo>
                    <a:pt x="2" y="10"/>
                  </a:lnTo>
                  <a:lnTo>
                    <a:pt x="6" y="12"/>
                  </a:lnTo>
                  <a:lnTo>
                    <a:pt x="6" y="12"/>
                  </a:lnTo>
                  <a:lnTo>
                    <a:pt x="12" y="10"/>
                  </a:lnTo>
                  <a:lnTo>
                    <a:pt x="14" y="6"/>
                  </a:lnTo>
                  <a:lnTo>
                    <a:pt x="14" y="6"/>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07" name="Freeform 201"/>
            <p:cNvSpPr/>
            <p:nvPr/>
          </p:nvSpPr>
          <p:spPr bwMode="auto">
            <a:xfrm>
              <a:off x="3617913" y="276225"/>
              <a:ext cx="34925" cy="34925"/>
            </a:xfrm>
            <a:custGeom>
              <a:avLst/>
              <a:gdLst/>
              <a:ahLst/>
              <a:cxnLst>
                <a:cxn ang="0">
                  <a:pos x="10" y="0"/>
                </a:cxn>
                <a:cxn ang="0">
                  <a:pos x="10" y="0"/>
                </a:cxn>
                <a:cxn ang="0">
                  <a:pos x="6" y="0"/>
                </a:cxn>
                <a:cxn ang="0">
                  <a:pos x="2" y="2"/>
                </a:cxn>
                <a:cxn ang="0">
                  <a:pos x="0" y="6"/>
                </a:cxn>
                <a:cxn ang="0">
                  <a:pos x="0" y="10"/>
                </a:cxn>
                <a:cxn ang="0">
                  <a:pos x="0" y="10"/>
                </a:cxn>
                <a:cxn ang="0">
                  <a:pos x="0" y="16"/>
                </a:cxn>
                <a:cxn ang="0">
                  <a:pos x="2" y="18"/>
                </a:cxn>
                <a:cxn ang="0">
                  <a:pos x="6" y="22"/>
                </a:cxn>
                <a:cxn ang="0">
                  <a:pos x="10" y="22"/>
                </a:cxn>
                <a:cxn ang="0">
                  <a:pos x="10" y="22"/>
                </a:cxn>
                <a:cxn ang="0">
                  <a:pos x="16" y="22"/>
                </a:cxn>
                <a:cxn ang="0">
                  <a:pos x="18" y="18"/>
                </a:cxn>
                <a:cxn ang="0">
                  <a:pos x="22" y="16"/>
                </a:cxn>
                <a:cxn ang="0">
                  <a:pos x="22" y="10"/>
                </a:cxn>
                <a:cxn ang="0">
                  <a:pos x="22" y="10"/>
                </a:cxn>
                <a:cxn ang="0">
                  <a:pos x="22" y="6"/>
                </a:cxn>
                <a:cxn ang="0">
                  <a:pos x="18" y="2"/>
                </a:cxn>
                <a:cxn ang="0">
                  <a:pos x="16" y="0"/>
                </a:cxn>
                <a:cxn ang="0">
                  <a:pos x="10" y="0"/>
                </a:cxn>
              </a:cxnLst>
              <a:rect l="0" t="0" r="r" b="b"/>
              <a:pathLst>
                <a:path w="22" h="22">
                  <a:moveTo>
                    <a:pt x="10" y="0"/>
                  </a:moveTo>
                  <a:lnTo>
                    <a:pt x="10" y="0"/>
                  </a:lnTo>
                  <a:lnTo>
                    <a:pt x="6" y="0"/>
                  </a:lnTo>
                  <a:lnTo>
                    <a:pt x="2" y="2"/>
                  </a:lnTo>
                  <a:lnTo>
                    <a:pt x="0" y="6"/>
                  </a:lnTo>
                  <a:lnTo>
                    <a:pt x="0" y="10"/>
                  </a:lnTo>
                  <a:lnTo>
                    <a:pt x="0" y="10"/>
                  </a:lnTo>
                  <a:lnTo>
                    <a:pt x="0" y="16"/>
                  </a:lnTo>
                  <a:lnTo>
                    <a:pt x="2" y="18"/>
                  </a:lnTo>
                  <a:lnTo>
                    <a:pt x="6" y="22"/>
                  </a:lnTo>
                  <a:lnTo>
                    <a:pt x="10" y="22"/>
                  </a:lnTo>
                  <a:lnTo>
                    <a:pt x="10" y="22"/>
                  </a:lnTo>
                  <a:lnTo>
                    <a:pt x="16" y="22"/>
                  </a:lnTo>
                  <a:lnTo>
                    <a:pt x="18" y="18"/>
                  </a:lnTo>
                  <a:lnTo>
                    <a:pt x="22" y="16"/>
                  </a:lnTo>
                  <a:lnTo>
                    <a:pt x="22" y="10"/>
                  </a:lnTo>
                  <a:lnTo>
                    <a:pt x="22" y="10"/>
                  </a:lnTo>
                  <a:lnTo>
                    <a:pt x="22" y="6"/>
                  </a:lnTo>
                  <a:lnTo>
                    <a:pt x="18" y="2"/>
                  </a:lnTo>
                  <a:lnTo>
                    <a:pt x="16" y="0"/>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08" name="Freeform 202"/>
            <p:cNvSpPr/>
            <p:nvPr/>
          </p:nvSpPr>
          <p:spPr bwMode="auto">
            <a:xfrm>
              <a:off x="3617913" y="276225"/>
              <a:ext cx="34925" cy="34925"/>
            </a:xfrm>
            <a:custGeom>
              <a:avLst/>
              <a:gdLst/>
              <a:ahLst/>
              <a:cxnLst>
                <a:cxn ang="0">
                  <a:pos x="10" y="0"/>
                </a:cxn>
                <a:cxn ang="0">
                  <a:pos x="10" y="0"/>
                </a:cxn>
                <a:cxn ang="0">
                  <a:pos x="6" y="0"/>
                </a:cxn>
                <a:cxn ang="0">
                  <a:pos x="2" y="2"/>
                </a:cxn>
                <a:cxn ang="0">
                  <a:pos x="0" y="6"/>
                </a:cxn>
                <a:cxn ang="0">
                  <a:pos x="0" y="10"/>
                </a:cxn>
                <a:cxn ang="0">
                  <a:pos x="0" y="10"/>
                </a:cxn>
                <a:cxn ang="0">
                  <a:pos x="0" y="16"/>
                </a:cxn>
                <a:cxn ang="0">
                  <a:pos x="2" y="18"/>
                </a:cxn>
                <a:cxn ang="0">
                  <a:pos x="6" y="22"/>
                </a:cxn>
                <a:cxn ang="0">
                  <a:pos x="10" y="22"/>
                </a:cxn>
                <a:cxn ang="0">
                  <a:pos x="10" y="22"/>
                </a:cxn>
                <a:cxn ang="0">
                  <a:pos x="16" y="22"/>
                </a:cxn>
                <a:cxn ang="0">
                  <a:pos x="18" y="18"/>
                </a:cxn>
                <a:cxn ang="0">
                  <a:pos x="22" y="16"/>
                </a:cxn>
                <a:cxn ang="0">
                  <a:pos x="22" y="10"/>
                </a:cxn>
                <a:cxn ang="0">
                  <a:pos x="22" y="10"/>
                </a:cxn>
                <a:cxn ang="0">
                  <a:pos x="22" y="6"/>
                </a:cxn>
                <a:cxn ang="0">
                  <a:pos x="18" y="2"/>
                </a:cxn>
                <a:cxn ang="0">
                  <a:pos x="16" y="0"/>
                </a:cxn>
                <a:cxn ang="0">
                  <a:pos x="10" y="0"/>
                </a:cxn>
              </a:cxnLst>
              <a:rect l="0" t="0" r="r" b="b"/>
              <a:pathLst>
                <a:path w="22" h="22">
                  <a:moveTo>
                    <a:pt x="10" y="0"/>
                  </a:moveTo>
                  <a:lnTo>
                    <a:pt x="10" y="0"/>
                  </a:lnTo>
                  <a:lnTo>
                    <a:pt x="6" y="0"/>
                  </a:lnTo>
                  <a:lnTo>
                    <a:pt x="2" y="2"/>
                  </a:lnTo>
                  <a:lnTo>
                    <a:pt x="0" y="6"/>
                  </a:lnTo>
                  <a:lnTo>
                    <a:pt x="0" y="10"/>
                  </a:lnTo>
                  <a:lnTo>
                    <a:pt x="0" y="10"/>
                  </a:lnTo>
                  <a:lnTo>
                    <a:pt x="0" y="16"/>
                  </a:lnTo>
                  <a:lnTo>
                    <a:pt x="2" y="18"/>
                  </a:lnTo>
                  <a:lnTo>
                    <a:pt x="6" y="22"/>
                  </a:lnTo>
                  <a:lnTo>
                    <a:pt x="10" y="22"/>
                  </a:lnTo>
                  <a:lnTo>
                    <a:pt x="10" y="22"/>
                  </a:lnTo>
                  <a:lnTo>
                    <a:pt x="16" y="22"/>
                  </a:lnTo>
                  <a:lnTo>
                    <a:pt x="18" y="18"/>
                  </a:lnTo>
                  <a:lnTo>
                    <a:pt x="22" y="16"/>
                  </a:lnTo>
                  <a:lnTo>
                    <a:pt x="22" y="10"/>
                  </a:lnTo>
                  <a:lnTo>
                    <a:pt x="22" y="10"/>
                  </a:lnTo>
                  <a:lnTo>
                    <a:pt x="22" y="6"/>
                  </a:lnTo>
                  <a:lnTo>
                    <a:pt x="18" y="2"/>
                  </a:lnTo>
                  <a:lnTo>
                    <a:pt x="16" y="0"/>
                  </a:lnTo>
                  <a:lnTo>
                    <a:pt x="10"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09" name="Freeform 203"/>
            <p:cNvSpPr/>
            <p:nvPr/>
          </p:nvSpPr>
          <p:spPr bwMode="auto">
            <a:xfrm>
              <a:off x="2230438" y="641350"/>
              <a:ext cx="50800" cy="53975"/>
            </a:xfrm>
            <a:custGeom>
              <a:avLst/>
              <a:gdLst/>
              <a:ahLst/>
              <a:cxnLst>
                <a:cxn ang="0">
                  <a:pos x="16" y="0"/>
                </a:cxn>
                <a:cxn ang="0">
                  <a:pos x="16" y="0"/>
                </a:cxn>
                <a:cxn ang="0">
                  <a:pos x="10" y="0"/>
                </a:cxn>
                <a:cxn ang="0">
                  <a:pos x="4" y="4"/>
                </a:cxn>
                <a:cxn ang="0">
                  <a:pos x="0" y="10"/>
                </a:cxn>
                <a:cxn ang="0">
                  <a:pos x="0" y="16"/>
                </a:cxn>
                <a:cxn ang="0">
                  <a:pos x="0" y="16"/>
                </a:cxn>
                <a:cxn ang="0">
                  <a:pos x="0" y="22"/>
                </a:cxn>
                <a:cxn ang="0">
                  <a:pos x="4" y="28"/>
                </a:cxn>
                <a:cxn ang="0">
                  <a:pos x="10" y="32"/>
                </a:cxn>
                <a:cxn ang="0">
                  <a:pos x="16" y="34"/>
                </a:cxn>
                <a:cxn ang="0">
                  <a:pos x="16" y="34"/>
                </a:cxn>
                <a:cxn ang="0">
                  <a:pos x="22" y="32"/>
                </a:cxn>
                <a:cxn ang="0">
                  <a:pos x="28" y="28"/>
                </a:cxn>
                <a:cxn ang="0">
                  <a:pos x="32" y="22"/>
                </a:cxn>
                <a:cxn ang="0">
                  <a:pos x="32" y="16"/>
                </a:cxn>
                <a:cxn ang="0">
                  <a:pos x="32" y="16"/>
                </a:cxn>
                <a:cxn ang="0">
                  <a:pos x="32" y="10"/>
                </a:cxn>
                <a:cxn ang="0">
                  <a:pos x="28" y="4"/>
                </a:cxn>
                <a:cxn ang="0">
                  <a:pos x="22" y="0"/>
                </a:cxn>
                <a:cxn ang="0">
                  <a:pos x="16" y="0"/>
                </a:cxn>
              </a:cxnLst>
              <a:rect l="0" t="0" r="r" b="b"/>
              <a:pathLst>
                <a:path w="32" h="34">
                  <a:moveTo>
                    <a:pt x="16" y="0"/>
                  </a:moveTo>
                  <a:lnTo>
                    <a:pt x="16" y="0"/>
                  </a:lnTo>
                  <a:lnTo>
                    <a:pt x="10" y="0"/>
                  </a:lnTo>
                  <a:lnTo>
                    <a:pt x="4" y="4"/>
                  </a:lnTo>
                  <a:lnTo>
                    <a:pt x="0" y="10"/>
                  </a:lnTo>
                  <a:lnTo>
                    <a:pt x="0" y="16"/>
                  </a:lnTo>
                  <a:lnTo>
                    <a:pt x="0" y="16"/>
                  </a:lnTo>
                  <a:lnTo>
                    <a:pt x="0" y="22"/>
                  </a:lnTo>
                  <a:lnTo>
                    <a:pt x="4" y="28"/>
                  </a:lnTo>
                  <a:lnTo>
                    <a:pt x="10" y="32"/>
                  </a:lnTo>
                  <a:lnTo>
                    <a:pt x="16" y="34"/>
                  </a:lnTo>
                  <a:lnTo>
                    <a:pt x="16" y="34"/>
                  </a:lnTo>
                  <a:lnTo>
                    <a:pt x="22" y="32"/>
                  </a:lnTo>
                  <a:lnTo>
                    <a:pt x="28" y="28"/>
                  </a:lnTo>
                  <a:lnTo>
                    <a:pt x="32" y="22"/>
                  </a:lnTo>
                  <a:lnTo>
                    <a:pt x="32" y="16"/>
                  </a:lnTo>
                  <a:lnTo>
                    <a:pt x="32" y="16"/>
                  </a:lnTo>
                  <a:lnTo>
                    <a:pt x="32" y="10"/>
                  </a:lnTo>
                  <a:lnTo>
                    <a:pt x="28" y="4"/>
                  </a:lnTo>
                  <a:lnTo>
                    <a:pt x="22" y="0"/>
                  </a:lnTo>
                  <a:lnTo>
                    <a:pt x="1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10" name="Freeform 204"/>
            <p:cNvSpPr/>
            <p:nvPr/>
          </p:nvSpPr>
          <p:spPr bwMode="auto">
            <a:xfrm>
              <a:off x="2230438" y="641350"/>
              <a:ext cx="50800" cy="53975"/>
            </a:xfrm>
            <a:custGeom>
              <a:avLst/>
              <a:gdLst/>
              <a:ahLst/>
              <a:cxnLst>
                <a:cxn ang="0">
                  <a:pos x="16" y="0"/>
                </a:cxn>
                <a:cxn ang="0">
                  <a:pos x="16" y="0"/>
                </a:cxn>
                <a:cxn ang="0">
                  <a:pos x="10" y="0"/>
                </a:cxn>
                <a:cxn ang="0">
                  <a:pos x="4" y="4"/>
                </a:cxn>
                <a:cxn ang="0">
                  <a:pos x="0" y="10"/>
                </a:cxn>
                <a:cxn ang="0">
                  <a:pos x="0" y="16"/>
                </a:cxn>
                <a:cxn ang="0">
                  <a:pos x="0" y="16"/>
                </a:cxn>
                <a:cxn ang="0">
                  <a:pos x="0" y="22"/>
                </a:cxn>
                <a:cxn ang="0">
                  <a:pos x="4" y="28"/>
                </a:cxn>
                <a:cxn ang="0">
                  <a:pos x="10" y="32"/>
                </a:cxn>
                <a:cxn ang="0">
                  <a:pos x="16" y="34"/>
                </a:cxn>
                <a:cxn ang="0">
                  <a:pos x="16" y="34"/>
                </a:cxn>
                <a:cxn ang="0">
                  <a:pos x="22" y="32"/>
                </a:cxn>
                <a:cxn ang="0">
                  <a:pos x="28" y="28"/>
                </a:cxn>
                <a:cxn ang="0">
                  <a:pos x="32" y="22"/>
                </a:cxn>
                <a:cxn ang="0">
                  <a:pos x="32" y="16"/>
                </a:cxn>
                <a:cxn ang="0">
                  <a:pos x="32" y="16"/>
                </a:cxn>
                <a:cxn ang="0">
                  <a:pos x="32" y="10"/>
                </a:cxn>
                <a:cxn ang="0">
                  <a:pos x="28" y="4"/>
                </a:cxn>
                <a:cxn ang="0">
                  <a:pos x="22" y="0"/>
                </a:cxn>
                <a:cxn ang="0">
                  <a:pos x="16" y="0"/>
                </a:cxn>
              </a:cxnLst>
              <a:rect l="0" t="0" r="r" b="b"/>
              <a:pathLst>
                <a:path w="32" h="34">
                  <a:moveTo>
                    <a:pt x="16" y="0"/>
                  </a:moveTo>
                  <a:lnTo>
                    <a:pt x="16" y="0"/>
                  </a:lnTo>
                  <a:lnTo>
                    <a:pt x="10" y="0"/>
                  </a:lnTo>
                  <a:lnTo>
                    <a:pt x="4" y="4"/>
                  </a:lnTo>
                  <a:lnTo>
                    <a:pt x="0" y="10"/>
                  </a:lnTo>
                  <a:lnTo>
                    <a:pt x="0" y="16"/>
                  </a:lnTo>
                  <a:lnTo>
                    <a:pt x="0" y="16"/>
                  </a:lnTo>
                  <a:lnTo>
                    <a:pt x="0" y="22"/>
                  </a:lnTo>
                  <a:lnTo>
                    <a:pt x="4" y="28"/>
                  </a:lnTo>
                  <a:lnTo>
                    <a:pt x="10" y="32"/>
                  </a:lnTo>
                  <a:lnTo>
                    <a:pt x="16" y="34"/>
                  </a:lnTo>
                  <a:lnTo>
                    <a:pt x="16" y="34"/>
                  </a:lnTo>
                  <a:lnTo>
                    <a:pt x="22" y="32"/>
                  </a:lnTo>
                  <a:lnTo>
                    <a:pt x="28" y="28"/>
                  </a:lnTo>
                  <a:lnTo>
                    <a:pt x="32" y="22"/>
                  </a:lnTo>
                  <a:lnTo>
                    <a:pt x="32" y="16"/>
                  </a:lnTo>
                  <a:lnTo>
                    <a:pt x="32" y="16"/>
                  </a:lnTo>
                  <a:lnTo>
                    <a:pt x="32" y="10"/>
                  </a:lnTo>
                  <a:lnTo>
                    <a:pt x="28" y="4"/>
                  </a:lnTo>
                  <a:lnTo>
                    <a:pt x="22" y="0"/>
                  </a:lnTo>
                  <a:lnTo>
                    <a:pt x="1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11" name="Freeform 206"/>
            <p:cNvSpPr/>
            <p:nvPr/>
          </p:nvSpPr>
          <p:spPr bwMode="auto">
            <a:xfrm>
              <a:off x="2719388" y="730250"/>
              <a:ext cx="69850" cy="69850"/>
            </a:xfrm>
            <a:custGeom>
              <a:avLst/>
              <a:gdLst/>
              <a:ahLst/>
              <a:cxnLst>
                <a:cxn ang="0">
                  <a:pos x="22" y="0"/>
                </a:cxn>
                <a:cxn ang="0">
                  <a:pos x="22" y="0"/>
                </a:cxn>
                <a:cxn ang="0">
                  <a:pos x="14" y="2"/>
                </a:cxn>
                <a:cxn ang="0">
                  <a:pos x="6" y="6"/>
                </a:cxn>
                <a:cxn ang="0">
                  <a:pos x="2" y="14"/>
                </a:cxn>
                <a:cxn ang="0">
                  <a:pos x="0" y="22"/>
                </a:cxn>
                <a:cxn ang="0">
                  <a:pos x="0" y="22"/>
                </a:cxn>
                <a:cxn ang="0">
                  <a:pos x="2" y="30"/>
                </a:cxn>
                <a:cxn ang="0">
                  <a:pos x="6" y="38"/>
                </a:cxn>
                <a:cxn ang="0">
                  <a:pos x="14" y="42"/>
                </a:cxn>
                <a:cxn ang="0">
                  <a:pos x="22" y="44"/>
                </a:cxn>
                <a:cxn ang="0">
                  <a:pos x="22" y="44"/>
                </a:cxn>
                <a:cxn ang="0">
                  <a:pos x="30" y="42"/>
                </a:cxn>
                <a:cxn ang="0">
                  <a:pos x="38" y="38"/>
                </a:cxn>
                <a:cxn ang="0">
                  <a:pos x="42" y="30"/>
                </a:cxn>
                <a:cxn ang="0">
                  <a:pos x="44" y="22"/>
                </a:cxn>
                <a:cxn ang="0">
                  <a:pos x="44" y="22"/>
                </a:cxn>
                <a:cxn ang="0">
                  <a:pos x="42" y="14"/>
                </a:cxn>
                <a:cxn ang="0">
                  <a:pos x="38" y="6"/>
                </a:cxn>
                <a:cxn ang="0">
                  <a:pos x="30" y="2"/>
                </a:cxn>
                <a:cxn ang="0">
                  <a:pos x="22" y="0"/>
                </a:cxn>
              </a:cxnLst>
              <a:rect l="0" t="0" r="r" b="b"/>
              <a:pathLst>
                <a:path w="44" h="44">
                  <a:moveTo>
                    <a:pt x="22" y="0"/>
                  </a:moveTo>
                  <a:lnTo>
                    <a:pt x="22" y="0"/>
                  </a:lnTo>
                  <a:lnTo>
                    <a:pt x="14" y="2"/>
                  </a:lnTo>
                  <a:lnTo>
                    <a:pt x="6" y="6"/>
                  </a:lnTo>
                  <a:lnTo>
                    <a:pt x="2" y="14"/>
                  </a:lnTo>
                  <a:lnTo>
                    <a:pt x="0" y="22"/>
                  </a:lnTo>
                  <a:lnTo>
                    <a:pt x="0" y="22"/>
                  </a:lnTo>
                  <a:lnTo>
                    <a:pt x="2" y="30"/>
                  </a:lnTo>
                  <a:lnTo>
                    <a:pt x="6" y="38"/>
                  </a:lnTo>
                  <a:lnTo>
                    <a:pt x="14" y="42"/>
                  </a:lnTo>
                  <a:lnTo>
                    <a:pt x="22" y="44"/>
                  </a:lnTo>
                  <a:lnTo>
                    <a:pt x="22" y="44"/>
                  </a:lnTo>
                  <a:lnTo>
                    <a:pt x="30" y="42"/>
                  </a:lnTo>
                  <a:lnTo>
                    <a:pt x="38" y="38"/>
                  </a:lnTo>
                  <a:lnTo>
                    <a:pt x="42" y="30"/>
                  </a:lnTo>
                  <a:lnTo>
                    <a:pt x="44" y="22"/>
                  </a:lnTo>
                  <a:lnTo>
                    <a:pt x="44" y="22"/>
                  </a:lnTo>
                  <a:lnTo>
                    <a:pt x="42" y="14"/>
                  </a:lnTo>
                  <a:lnTo>
                    <a:pt x="38" y="6"/>
                  </a:lnTo>
                  <a:lnTo>
                    <a:pt x="30" y="2"/>
                  </a:lnTo>
                  <a:lnTo>
                    <a:pt x="2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12" name="Freeform 207"/>
            <p:cNvSpPr/>
            <p:nvPr/>
          </p:nvSpPr>
          <p:spPr bwMode="auto">
            <a:xfrm>
              <a:off x="2719388" y="730250"/>
              <a:ext cx="69850" cy="69850"/>
            </a:xfrm>
            <a:custGeom>
              <a:avLst/>
              <a:gdLst/>
              <a:ahLst/>
              <a:cxnLst>
                <a:cxn ang="0">
                  <a:pos x="22" y="0"/>
                </a:cxn>
                <a:cxn ang="0">
                  <a:pos x="22" y="0"/>
                </a:cxn>
                <a:cxn ang="0">
                  <a:pos x="14" y="2"/>
                </a:cxn>
                <a:cxn ang="0">
                  <a:pos x="6" y="6"/>
                </a:cxn>
                <a:cxn ang="0">
                  <a:pos x="2" y="14"/>
                </a:cxn>
                <a:cxn ang="0">
                  <a:pos x="0" y="22"/>
                </a:cxn>
                <a:cxn ang="0">
                  <a:pos x="0" y="22"/>
                </a:cxn>
                <a:cxn ang="0">
                  <a:pos x="2" y="30"/>
                </a:cxn>
                <a:cxn ang="0">
                  <a:pos x="6" y="38"/>
                </a:cxn>
                <a:cxn ang="0">
                  <a:pos x="14" y="42"/>
                </a:cxn>
                <a:cxn ang="0">
                  <a:pos x="22" y="44"/>
                </a:cxn>
                <a:cxn ang="0">
                  <a:pos x="22" y="44"/>
                </a:cxn>
                <a:cxn ang="0">
                  <a:pos x="30" y="42"/>
                </a:cxn>
                <a:cxn ang="0">
                  <a:pos x="38" y="38"/>
                </a:cxn>
                <a:cxn ang="0">
                  <a:pos x="42" y="30"/>
                </a:cxn>
                <a:cxn ang="0">
                  <a:pos x="44" y="22"/>
                </a:cxn>
                <a:cxn ang="0">
                  <a:pos x="44" y="22"/>
                </a:cxn>
                <a:cxn ang="0">
                  <a:pos x="42" y="14"/>
                </a:cxn>
                <a:cxn ang="0">
                  <a:pos x="38" y="6"/>
                </a:cxn>
                <a:cxn ang="0">
                  <a:pos x="30" y="2"/>
                </a:cxn>
                <a:cxn ang="0">
                  <a:pos x="22" y="0"/>
                </a:cxn>
              </a:cxnLst>
              <a:rect l="0" t="0" r="r" b="b"/>
              <a:pathLst>
                <a:path w="44" h="44">
                  <a:moveTo>
                    <a:pt x="22" y="0"/>
                  </a:moveTo>
                  <a:lnTo>
                    <a:pt x="22" y="0"/>
                  </a:lnTo>
                  <a:lnTo>
                    <a:pt x="14" y="2"/>
                  </a:lnTo>
                  <a:lnTo>
                    <a:pt x="6" y="6"/>
                  </a:lnTo>
                  <a:lnTo>
                    <a:pt x="2" y="14"/>
                  </a:lnTo>
                  <a:lnTo>
                    <a:pt x="0" y="22"/>
                  </a:lnTo>
                  <a:lnTo>
                    <a:pt x="0" y="22"/>
                  </a:lnTo>
                  <a:lnTo>
                    <a:pt x="2" y="30"/>
                  </a:lnTo>
                  <a:lnTo>
                    <a:pt x="6" y="38"/>
                  </a:lnTo>
                  <a:lnTo>
                    <a:pt x="14" y="42"/>
                  </a:lnTo>
                  <a:lnTo>
                    <a:pt x="22" y="44"/>
                  </a:lnTo>
                  <a:lnTo>
                    <a:pt x="22" y="44"/>
                  </a:lnTo>
                  <a:lnTo>
                    <a:pt x="30" y="42"/>
                  </a:lnTo>
                  <a:lnTo>
                    <a:pt x="38" y="38"/>
                  </a:lnTo>
                  <a:lnTo>
                    <a:pt x="42" y="30"/>
                  </a:lnTo>
                  <a:lnTo>
                    <a:pt x="44" y="22"/>
                  </a:lnTo>
                  <a:lnTo>
                    <a:pt x="44" y="22"/>
                  </a:lnTo>
                  <a:lnTo>
                    <a:pt x="42" y="14"/>
                  </a:lnTo>
                  <a:lnTo>
                    <a:pt x="38" y="6"/>
                  </a:lnTo>
                  <a:lnTo>
                    <a:pt x="30" y="2"/>
                  </a:lnTo>
                  <a:lnTo>
                    <a:pt x="22"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13" name="Freeform 208"/>
            <p:cNvSpPr/>
            <p:nvPr/>
          </p:nvSpPr>
          <p:spPr bwMode="auto">
            <a:xfrm>
              <a:off x="3100388" y="720725"/>
              <a:ext cx="38100" cy="34925"/>
            </a:xfrm>
            <a:custGeom>
              <a:avLst/>
              <a:gdLst/>
              <a:ahLst/>
              <a:cxnLst>
                <a:cxn ang="0">
                  <a:pos x="12" y="0"/>
                </a:cxn>
                <a:cxn ang="0">
                  <a:pos x="12" y="0"/>
                </a:cxn>
                <a:cxn ang="0">
                  <a:pos x="8" y="0"/>
                </a:cxn>
                <a:cxn ang="0">
                  <a:pos x="4" y="4"/>
                </a:cxn>
                <a:cxn ang="0">
                  <a:pos x="2" y="6"/>
                </a:cxn>
                <a:cxn ang="0">
                  <a:pos x="0" y="12"/>
                </a:cxn>
                <a:cxn ang="0">
                  <a:pos x="0" y="12"/>
                </a:cxn>
                <a:cxn ang="0">
                  <a:pos x="2" y="16"/>
                </a:cxn>
                <a:cxn ang="0">
                  <a:pos x="4" y="20"/>
                </a:cxn>
                <a:cxn ang="0">
                  <a:pos x="8" y="22"/>
                </a:cxn>
                <a:cxn ang="0">
                  <a:pos x="12" y="22"/>
                </a:cxn>
                <a:cxn ang="0">
                  <a:pos x="12" y="22"/>
                </a:cxn>
                <a:cxn ang="0">
                  <a:pos x="16" y="22"/>
                </a:cxn>
                <a:cxn ang="0">
                  <a:pos x="20" y="20"/>
                </a:cxn>
                <a:cxn ang="0">
                  <a:pos x="22" y="16"/>
                </a:cxn>
                <a:cxn ang="0">
                  <a:pos x="24" y="12"/>
                </a:cxn>
                <a:cxn ang="0">
                  <a:pos x="24" y="12"/>
                </a:cxn>
                <a:cxn ang="0">
                  <a:pos x="22" y="6"/>
                </a:cxn>
                <a:cxn ang="0">
                  <a:pos x="20" y="4"/>
                </a:cxn>
                <a:cxn ang="0">
                  <a:pos x="16" y="0"/>
                </a:cxn>
                <a:cxn ang="0">
                  <a:pos x="12" y="0"/>
                </a:cxn>
              </a:cxnLst>
              <a:rect l="0" t="0" r="r" b="b"/>
              <a:pathLst>
                <a:path w="24" h="22">
                  <a:moveTo>
                    <a:pt x="12" y="0"/>
                  </a:moveTo>
                  <a:lnTo>
                    <a:pt x="12" y="0"/>
                  </a:lnTo>
                  <a:lnTo>
                    <a:pt x="8" y="0"/>
                  </a:lnTo>
                  <a:lnTo>
                    <a:pt x="4" y="4"/>
                  </a:lnTo>
                  <a:lnTo>
                    <a:pt x="2" y="6"/>
                  </a:lnTo>
                  <a:lnTo>
                    <a:pt x="0" y="12"/>
                  </a:lnTo>
                  <a:lnTo>
                    <a:pt x="0" y="12"/>
                  </a:lnTo>
                  <a:lnTo>
                    <a:pt x="2" y="16"/>
                  </a:lnTo>
                  <a:lnTo>
                    <a:pt x="4" y="20"/>
                  </a:lnTo>
                  <a:lnTo>
                    <a:pt x="8" y="22"/>
                  </a:lnTo>
                  <a:lnTo>
                    <a:pt x="12" y="22"/>
                  </a:lnTo>
                  <a:lnTo>
                    <a:pt x="12" y="22"/>
                  </a:lnTo>
                  <a:lnTo>
                    <a:pt x="16" y="22"/>
                  </a:lnTo>
                  <a:lnTo>
                    <a:pt x="20" y="20"/>
                  </a:lnTo>
                  <a:lnTo>
                    <a:pt x="22" y="16"/>
                  </a:lnTo>
                  <a:lnTo>
                    <a:pt x="24" y="12"/>
                  </a:lnTo>
                  <a:lnTo>
                    <a:pt x="24" y="12"/>
                  </a:lnTo>
                  <a:lnTo>
                    <a:pt x="22" y="6"/>
                  </a:lnTo>
                  <a:lnTo>
                    <a:pt x="20" y="4"/>
                  </a:lnTo>
                  <a:lnTo>
                    <a:pt x="16" y="0"/>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14" name="Freeform 209"/>
            <p:cNvSpPr/>
            <p:nvPr/>
          </p:nvSpPr>
          <p:spPr bwMode="auto">
            <a:xfrm>
              <a:off x="3100388" y="720725"/>
              <a:ext cx="38100" cy="34925"/>
            </a:xfrm>
            <a:custGeom>
              <a:avLst/>
              <a:gdLst/>
              <a:ahLst/>
              <a:cxnLst>
                <a:cxn ang="0">
                  <a:pos x="12" y="0"/>
                </a:cxn>
                <a:cxn ang="0">
                  <a:pos x="12" y="0"/>
                </a:cxn>
                <a:cxn ang="0">
                  <a:pos x="8" y="0"/>
                </a:cxn>
                <a:cxn ang="0">
                  <a:pos x="4" y="4"/>
                </a:cxn>
                <a:cxn ang="0">
                  <a:pos x="2" y="6"/>
                </a:cxn>
                <a:cxn ang="0">
                  <a:pos x="0" y="12"/>
                </a:cxn>
                <a:cxn ang="0">
                  <a:pos x="0" y="12"/>
                </a:cxn>
                <a:cxn ang="0">
                  <a:pos x="2" y="16"/>
                </a:cxn>
                <a:cxn ang="0">
                  <a:pos x="4" y="20"/>
                </a:cxn>
                <a:cxn ang="0">
                  <a:pos x="8" y="22"/>
                </a:cxn>
                <a:cxn ang="0">
                  <a:pos x="12" y="22"/>
                </a:cxn>
                <a:cxn ang="0">
                  <a:pos x="12" y="22"/>
                </a:cxn>
                <a:cxn ang="0">
                  <a:pos x="16" y="22"/>
                </a:cxn>
                <a:cxn ang="0">
                  <a:pos x="20" y="20"/>
                </a:cxn>
                <a:cxn ang="0">
                  <a:pos x="22" y="16"/>
                </a:cxn>
                <a:cxn ang="0">
                  <a:pos x="24" y="12"/>
                </a:cxn>
                <a:cxn ang="0">
                  <a:pos x="24" y="12"/>
                </a:cxn>
                <a:cxn ang="0">
                  <a:pos x="22" y="6"/>
                </a:cxn>
                <a:cxn ang="0">
                  <a:pos x="20" y="4"/>
                </a:cxn>
                <a:cxn ang="0">
                  <a:pos x="16" y="0"/>
                </a:cxn>
                <a:cxn ang="0">
                  <a:pos x="12" y="0"/>
                </a:cxn>
              </a:cxnLst>
              <a:rect l="0" t="0" r="r" b="b"/>
              <a:pathLst>
                <a:path w="24" h="22">
                  <a:moveTo>
                    <a:pt x="12" y="0"/>
                  </a:moveTo>
                  <a:lnTo>
                    <a:pt x="12" y="0"/>
                  </a:lnTo>
                  <a:lnTo>
                    <a:pt x="8" y="0"/>
                  </a:lnTo>
                  <a:lnTo>
                    <a:pt x="4" y="4"/>
                  </a:lnTo>
                  <a:lnTo>
                    <a:pt x="2" y="6"/>
                  </a:lnTo>
                  <a:lnTo>
                    <a:pt x="0" y="12"/>
                  </a:lnTo>
                  <a:lnTo>
                    <a:pt x="0" y="12"/>
                  </a:lnTo>
                  <a:lnTo>
                    <a:pt x="2" y="16"/>
                  </a:lnTo>
                  <a:lnTo>
                    <a:pt x="4" y="20"/>
                  </a:lnTo>
                  <a:lnTo>
                    <a:pt x="8" y="22"/>
                  </a:lnTo>
                  <a:lnTo>
                    <a:pt x="12" y="22"/>
                  </a:lnTo>
                  <a:lnTo>
                    <a:pt x="12" y="22"/>
                  </a:lnTo>
                  <a:lnTo>
                    <a:pt x="16" y="22"/>
                  </a:lnTo>
                  <a:lnTo>
                    <a:pt x="20" y="20"/>
                  </a:lnTo>
                  <a:lnTo>
                    <a:pt x="22" y="16"/>
                  </a:lnTo>
                  <a:lnTo>
                    <a:pt x="24" y="12"/>
                  </a:lnTo>
                  <a:lnTo>
                    <a:pt x="24" y="12"/>
                  </a:lnTo>
                  <a:lnTo>
                    <a:pt x="22" y="6"/>
                  </a:lnTo>
                  <a:lnTo>
                    <a:pt x="20" y="4"/>
                  </a:lnTo>
                  <a:lnTo>
                    <a:pt x="16" y="0"/>
                  </a:lnTo>
                  <a:lnTo>
                    <a:pt x="12"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15" name="Freeform 210"/>
            <p:cNvSpPr/>
            <p:nvPr/>
          </p:nvSpPr>
          <p:spPr bwMode="auto">
            <a:xfrm>
              <a:off x="2640013" y="942975"/>
              <a:ext cx="34925" cy="34925"/>
            </a:xfrm>
            <a:custGeom>
              <a:avLst/>
              <a:gdLst/>
              <a:ahLst/>
              <a:cxnLst>
                <a:cxn ang="0">
                  <a:pos x="10" y="0"/>
                </a:cxn>
                <a:cxn ang="0">
                  <a:pos x="10" y="0"/>
                </a:cxn>
                <a:cxn ang="0">
                  <a:pos x="6" y="0"/>
                </a:cxn>
                <a:cxn ang="0">
                  <a:pos x="2" y="4"/>
                </a:cxn>
                <a:cxn ang="0">
                  <a:pos x="0" y="6"/>
                </a:cxn>
                <a:cxn ang="0">
                  <a:pos x="0" y="12"/>
                </a:cxn>
                <a:cxn ang="0">
                  <a:pos x="0" y="12"/>
                </a:cxn>
                <a:cxn ang="0">
                  <a:pos x="0" y="16"/>
                </a:cxn>
                <a:cxn ang="0">
                  <a:pos x="2" y="20"/>
                </a:cxn>
                <a:cxn ang="0">
                  <a:pos x="6" y="22"/>
                </a:cxn>
                <a:cxn ang="0">
                  <a:pos x="10" y="22"/>
                </a:cxn>
                <a:cxn ang="0">
                  <a:pos x="10" y="22"/>
                </a:cxn>
                <a:cxn ang="0">
                  <a:pos x="14" y="22"/>
                </a:cxn>
                <a:cxn ang="0">
                  <a:pos x="18" y="20"/>
                </a:cxn>
                <a:cxn ang="0">
                  <a:pos x="20" y="16"/>
                </a:cxn>
                <a:cxn ang="0">
                  <a:pos x="22" y="12"/>
                </a:cxn>
                <a:cxn ang="0">
                  <a:pos x="22" y="12"/>
                </a:cxn>
                <a:cxn ang="0">
                  <a:pos x="20" y="6"/>
                </a:cxn>
                <a:cxn ang="0">
                  <a:pos x="18" y="4"/>
                </a:cxn>
                <a:cxn ang="0">
                  <a:pos x="14" y="0"/>
                </a:cxn>
                <a:cxn ang="0">
                  <a:pos x="10" y="0"/>
                </a:cxn>
              </a:cxnLst>
              <a:rect l="0" t="0" r="r" b="b"/>
              <a:pathLst>
                <a:path w="22" h="22">
                  <a:moveTo>
                    <a:pt x="10" y="0"/>
                  </a:moveTo>
                  <a:lnTo>
                    <a:pt x="10" y="0"/>
                  </a:lnTo>
                  <a:lnTo>
                    <a:pt x="6" y="0"/>
                  </a:lnTo>
                  <a:lnTo>
                    <a:pt x="2" y="4"/>
                  </a:lnTo>
                  <a:lnTo>
                    <a:pt x="0" y="6"/>
                  </a:lnTo>
                  <a:lnTo>
                    <a:pt x="0" y="12"/>
                  </a:lnTo>
                  <a:lnTo>
                    <a:pt x="0" y="12"/>
                  </a:lnTo>
                  <a:lnTo>
                    <a:pt x="0" y="16"/>
                  </a:lnTo>
                  <a:lnTo>
                    <a:pt x="2" y="20"/>
                  </a:lnTo>
                  <a:lnTo>
                    <a:pt x="6" y="22"/>
                  </a:lnTo>
                  <a:lnTo>
                    <a:pt x="10" y="22"/>
                  </a:lnTo>
                  <a:lnTo>
                    <a:pt x="10" y="22"/>
                  </a:lnTo>
                  <a:lnTo>
                    <a:pt x="14" y="22"/>
                  </a:lnTo>
                  <a:lnTo>
                    <a:pt x="18" y="20"/>
                  </a:lnTo>
                  <a:lnTo>
                    <a:pt x="20" y="16"/>
                  </a:lnTo>
                  <a:lnTo>
                    <a:pt x="22" y="12"/>
                  </a:lnTo>
                  <a:lnTo>
                    <a:pt x="22" y="12"/>
                  </a:lnTo>
                  <a:lnTo>
                    <a:pt x="20" y="6"/>
                  </a:lnTo>
                  <a:lnTo>
                    <a:pt x="18" y="4"/>
                  </a:lnTo>
                  <a:lnTo>
                    <a:pt x="14" y="0"/>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16" name="Freeform 211"/>
            <p:cNvSpPr/>
            <p:nvPr/>
          </p:nvSpPr>
          <p:spPr bwMode="auto">
            <a:xfrm>
              <a:off x="2640013" y="942975"/>
              <a:ext cx="34925" cy="34925"/>
            </a:xfrm>
            <a:custGeom>
              <a:avLst/>
              <a:gdLst/>
              <a:ahLst/>
              <a:cxnLst>
                <a:cxn ang="0">
                  <a:pos x="10" y="0"/>
                </a:cxn>
                <a:cxn ang="0">
                  <a:pos x="10" y="0"/>
                </a:cxn>
                <a:cxn ang="0">
                  <a:pos x="6" y="0"/>
                </a:cxn>
                <a:cxn ang="0">
                  <a:pos x="2" y="4"/>
                </a:cxn>
                <a:cxn ang="0">
                  <a:pos x="0" y="6"/>
                </a:cxn>
                <a:cxn ang="0">
                  <a:pos x="0" y="12"/>
                </a:cxn>
                <a:cxn ang="0">
                  <a:pos x="0" y="12"/>
                </a:cxn>
                <a:cxn ang="0">
                  <a:pos x="0" y="16"/>
                </a:cxn>
                <a:cxn ang="0">
                  <a:pos x="2" y="20"/>
                </a:cxn>
                <a:cxn ang="0">
                  <a:pos x="6" y="22"/>
                </a:cxn>
                <a:cxn ang="0">
                  <a:pos x="10" y="22"/>
                </a:cxn>
                <a:cxn ang="0">
                  <a:pos x="10" y="22"/>
                </a:cxn>
                <a:cxn ang="0">
                  <a:pos x="14" y="22"/>
                </a:cxn>
                <a:cxn ang="0">
                  <a:pos x="18" y="20"/>
                </a:cxn>
                <a:cxn ang="0">
                  <a:pos x="20" y="16"/>
                </a:cxn>
                <a:cxn ang="0">
                  <a:pos x="22" y="12"/>
                </a:cxn>
                <a:cxn ang="0">
                  <a:pos x="22" y="12"/>
                </a:cxn>
                <a:cxn ang="0">
                  <a:pos x="20" y="6"/>
                </a:cxn>
                <a:cxn ang="0">
                  <a:pos x="18" y="4"/>
                </a:cxn>
                <a:cxn ang="0">
                  <a:pos x="14" y="0"/>
                </a:cxn>
                <a:cxn ang="0">
                  <a:pos x="10" y="0"/>
                </a:cxn>
              </a:cxnLst>
              <a:rect l="0" t="0" r="r" b="b"/>
              <a:pathLst>
                <a:path w="22" h="22">
                  <a:moveTo>
                    <a:pt x="10" y="0"/>
                  </a:moveTo>
                  <a:lnTo>
                    <a:pt x="10" y="0"/>
                  </a:lnTo>
                  <a:lnTo>
                    <a:pt x="6" y="0"/>
                  </a:lnTo>
                  <a:lnTo>
                    <a:pt x="2" y="4"/>
                  </a:lnTo>
                  <a:lnTo>
                    <a:pt x="0" y="6"/>
                  </a:lnTo>
                  <a:lnTo>
                    <a:pt x="0" y="12"/>
                  </a:lnTo>
                  <a:lnTo>
                    <a:pt x="0" y="12"/>
                  </a:lnTo>
                  <a:lnTo>
                    <a:pt x="0" y="16"/>
                  </a:lnTo>
                  <a:lnTo>
                    <a:pt x="2" y="20"/>
                  </a:lnTo>
                  <a:lnTo>
                    <a:pt x="6" y="22"/>
                  </a:lnTo>
                  <a:lnTo>
                    <a:pt x="10" y="22"/>
                  </a:lnTo>
                  <a:lnTo>
                    <a:pt x="10" y="22"/>
                  </a:lnTo>
                  <a:lnTo>
                    <a:pt x="14" y="22"/>
                  </a:lnTo>
                  <a:lnTo>
                    <a:pt x="18" y="20"/>
                  </a:lnTo>
                  <a:lnTo>
                    <a:pt x="20" y="16"/>
                  </a:lnTo>
                  <a:lnTo>
                    <a:pt x="22" y="12"/>
                  </a:lnTo>
                  <a:lnTo>
                    <a:pt x="22" y="12"/>
                  </a:lnTo>
                  <a:lnTo>
                    <a:pt x="20" y="6"/>
                  </a:lnTo>
                  <a:lnTo>
                    <a:pt x="18" y="4"/>
                  </a:lnTo>
                  <a:lnTo>
                    <a:pt x="14" y="0"/>
                  </a:lnTo>
                  <a:lnTo>
                    <a:pt x="10"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17" name="Freeform 212"/>
            <p:cNvSpPr/>
            <p:nvPr/>
          </p:nvSpPr>
          <p:spPr bwMode="auto">
            <a:xfrm>
              <a:off x="3430588" y="962025"/>
              <a:ext cx="34925" cy="34925"/>
            </a:xfrm>
            <a:custGeom>
              <a:avLst/>
              <a:gdLst/>
              <a:ahLst/>
              <a:cxnLst>
                <a:cxn ang="0">
                  <a:pos x="12" y="0"/>
                </a:cxn>
                <a:cxn ang="0">
                  <a:pos x="12" y="0"/>
                </a:cxn>
                <a:cxn ang="0">
                  <a:pos x="6" y="0"/>
                </a:cxn>
                <a:cxn ang="0">
                  <a:pos x="4" y="2"/>
                </a:cxn>
                <a:cxn ang="0">
                  <a:pos x="0" y="6"/>
                </a:cxn>
                <a:cxn ang="0">
                  <a:pos x="0" y="10"/>
                </a:cxn>
                <a:cxn ang="0">
                  <a:pos x="0" y="10"/>
                </a:cxn>
                <a:cxn ang="0">
                  <a:pos x="0" y="14"/>
                </a:cxn>
                <a:cxn ang="0">
                  <a:pos x="4" y="18"/>
                </a:cxn>
                <a:cxn ang="0">
                  <a:pos x="6" y="20"/>
                </a:cxn>
                <a:cxn ang="0">
                  <a:pos x="12" y="22"/>
                </a:cxn>
                <a:cxn ang="0">
                  <a:pos x="12" y="22"/>
                </a:cxn>
                <a:cxn ang="0">
                  <a:pos x="16" y="20"/>
                </a:cxn>
                <a:cxn ang="0">
                  <a:pos x="20" y="18"/>
                </a:cxn>
                <a:cxn ang="0">
                  <a:pos x="22" y="14"/>
                </a:cxn>
                <a:cxn ang="0">
                  <a:pos x="22" y="10"/>
                </a:cxn>
                <a:cxn ang="0">
                  <a:pos x="22" y="10"/>
                </a:cxn>
                <a:cxn ang="0">
                  <a:pos x="22" y="6"/>
                </a:cxn>
                <a:cxn ang="0">
                  <a:pos x="20" y="2"/>
                </a:cxn>
                <a:cxn ang="0">
                  <a:pos x="16" y="0"/>
                </a:cxn>
                <a:cxn ang="0">
                  <a:pos x="12" y="0"/>
                </a:cxn>
              </a:cxnLst>
              <a:rect l="0" t="0" r="r" b="b"/>
              <a:pathLst>
                <a:path w="22" h="22">
                  <a:moveTo>
                    <a:pt x="12" y="0"/>
                  </a:moveTo>
                  <a:lnTo>
                    <a:pt x="12" y="0"/>
                  </a:lnTo>
                  <a:lnTo>
                    <a:pt x="6" y="0"/>
                  </a:lnTo>
                  <a:lnTo>
                    <a:pt x="4" y="2"/>
                  </a:lnTo>
                  <a:lnTo>
                    <a:pt x="0" y="6"/>
                  </a:lnTo>
                  <a:lnTo>
                    <a:pt x="0" y="10"/>
                  </a:lnTo>
                  <a:lnTo>
                    <a:pt x="0" y="10"/>
                  </a:lnTo>
                  <a:lnTo>
                    <a:pt x="0" y="14"/>
                  </a:lnTo>
                  <a:lnTo>
                    <a:pt x="4" y="18"/>
                  </a:lnTo>
                  <a:lnTo>
                    <a:pt x="6" y="20"/>
                  </a:lnTo>
                  <a:lnTo>
                    <a:pt x="12" y="22"/>
                  </a:lnTo>
                  <a:lnTo>
                    <a:pt x="12" y="22"/>
                  </a:lnTo>
                  <a:lnTo>
                    <a:pt x="16" y="20"/>
                  </a:lnTo>
                  <a:lnTo>
                    <a:pt x="20" y="18"/>
                  </a:lnTo>
                  <a:lnTo>
                    <a:pt x="22" y="14"/>
                  </a:lnTo>
                  <a:lnTo>
                    <a:pt x="22" y="10"/>
                  </a:lnTo>
                  <a:lnTo>
                    <a:pt x="22" y="10"/>
                  </a:lnTo>
                  <a:lnTo>
                    <a:pt x="22" y="6"/>
                  </a:lnTo>
                  <a:lnTo>
                    <a:pt x="20" y="2"/>
                  </a:lnTo>
                  <a:lnTo>
                    <a:pt x="16" y="0"/>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18" name="Freeform 213"/>
            <p:cNvSpPr/>
            <p:nvPr/>
          </p:nvSpPr>
          <p:spPr bwMode="auto">
            <a:xfrm>
              <a:off x="3430588" y="962025"/>
              <a:ext cx="34925" cy="34925"/>
            </a:xfrm>
            <a:custGeom>
              <a:avLst/>
              <a:gdLst/>
              <a:ahLst/>
              <a:cxnLst>
                <a:cxn ang="0">
                  <a:pos x="12" y="0"/>
                </a:cxn>
                <a:cxn ang="0">
                  <a:pos x="12" y="0"/>
                </a:cxn>
                <a:cxn ang="0">
                  <a:pos x="6" y="0"/>
                </a:cxn>
                <a:cxn ang="0">
                  <a:pos x="4" y="2"/>
                </a:cxn>
                <a:cxn ang="0">
                  <a:pos x="0" y="6"/>
                </a:cxn>
                <a:cxn ang="0">
                  <a:pos x="0" y="10"/>
                </a:cxn>
                <a:cxn ang="0">
                  <a:pos x="0" y="10"/>
                </a:cxn>
                <a:cxn ang="0">
                  <a:pos x="0" y="14"/>
                </a:cxn>
                <a:cxn ang="0">
                  <a:pos x="4" y="18"/>
                </a:cxn>
                <a:cxn ang="0">
                  <a:pos x="6" y="20"/>
                </a:cxn>
                <a:cxn ang="0">
                  <a:pos x="12" y="22"/>
                </a:cxn>
                <a:cxn ang="0">
                  <a:pos x="12" y="22"/>
                </a:cxn>
                <a:cxn ang="0">
                  <a:pos x="16" y="20"/>
                </a:cxn>
                <a:cxn ang="0">
                  <a:pos x="20" y="18"/>
                </a:cxn>
                <a:cxn ang="0">
                  <a:pos x="22" y="14"/>
                </a:cxn>
                <a:cxn ang="0">
                  <a:pos x="22" y="10"/>
                </a:cxn>
                <a:cxn ang="0">
                  <a:pos x="22" y="10"/>
                </a:cxn>
                <a:cxn ang="0">
                  <a:pos x="22" y="6"/>
                </a:cxn>
                <a:cxn ang="0">
                  <a:pos x="20" y="2"/>
                </a:cxn>
                <a:cxn ang="0">
                  <a:pos x="16" y="0"/>
                </a:cxn>
                <a:cxn ang="0">
                  <a:pos x="12" y="0"/>
                </a:cxn>
              </a:cxnLst>
              <a:rect l="0" t="0" r="r" b="b"/>
              <a:pathLst>
                <a:path w="22" h="22">
                  <a:moveTo>
                    <a:pt x="12" y="0"/>
                  </a:moveTo>
                  <a:lnTo>
                    <a:pt x="12" y="0"/>
                  </a:lnTo>
                  <a:lnTo>
                    <a:pt x="6" y="0"/>
                  </a:lnTo>
                  <a:lnTo>
                    <a:pt x="4" y="2"/>
                  </a:lnTo>
                  <a:lnTo>
                    <a:pt x="0" y="6"/>
                  </a:lnTo>
                  <a:lnTo>
                    <a:pt x="0" y="10"/>
                  </a:lnTo>
                  <a:lnTo>
                    <a:pt x="0" y="10"/>
                  </a:lnTo>
                  <a:lnTo>
                    <a:pt x="0" y="14"/>
                  </a:lnTo>
                  <a:lnTo>
                    <a:pt x="4" y="18"/>
                  </a:lnTo>
                  <a:lnTo>
                    <a:pt x="6" y="20"/>
                  </a:lnTo>
                  <a:lnTo>
                    <a:pt x="12" y="22"/>
                  </a:lnTo>
                  <a:lnTo>
                    <a:pt x="12" y="22"/>
                  </a:lnTo>
                  <a:lnTo>
                    <a:pt x="16" y="20"/>
                  </a:lnTo>
                  <a:lnTo>
                    <a:pt x="20" y="18"/>
                  </a:lnTo>
                  <a:lnTo>
                    <a:pt x="22" y="14"/>
                  </a:lnTo>
                  <a:lnTo>
                    <a:pt x="22" y="10"/>
                  </a:lnTo>
                  <a:lnTo>
                    <a:pt x="22" y="10"/>
                  </a:lnTo>
                  <a:lnTo>
                    <a:pt x="22" y="6"/>
                  </a:lnTo>
                  <a:lnTo>
                    <a:pt x="20" y="2"/>
                  </a:lnTo>
                  <a:lnTo>
                    <a:pt x="16" y="0"/>
                  </a:lnTo>
                  <a:lnTo>
                    <a:pt x="12"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19" name="Freeform 214"/>
            <p:cNvSpPr/>
            <p:nvPr/>
          </p:nvSpPr>
          <p:spPr bwMode="auto">
            <a:xfrm>
              <a:off x="3360738" y="552450"/>
              <a:ext cx="50800" cy="50800"/>
            </a:xfrm>
            <a:custGeom>
              <a:avLst/>
              <a:gdLst/>
              <a:ahLst/>
              <a:cxnLst>
                <a:cxn ang="0">
                  <a:pos x="16" y="0"/>
                </a:cxn>
                <a:cxn ang="0">
                  <a:pos x="16" y="0"/>
                </a:cxn>
                <a:cxn ang="0">
                  <a:pos x="10" y="2"/>
                </a:cxn>
                <a:cxn ang="0">
                  <a:pos x="6" y="6"/>
                </a:cxn>
                <a:cxn ang="0">
                  <a:pos x="2" y="10"/>
                </a:cxn>
                <a:cxn ang="0">
                  <a:pos x="0" y="16"/>
                </a:cxn>
                <a:cxn ang="0">
                  <a:pos x="0" y="16"/>
                </a:cxn>
                <a:cxn ang="0">
                  <a:pos x="2" y="22"/>
                </a:cxn>
                <a:cxn ang="0">
                  <a:pos x="6" y="28"/>
                </a:cxn>
                <a:cxn ang="0">
                  <a:pos x="10" y="30"/>
                </a:cxn>
                <a:cxn ang="0">
                  <a:pos x="16" y="32"/>
                </a:cxn>
                <a:cxn ang="0">
                  <a:pos x="16" y="32"/>
                </a:cxn>
                <a:cxn ang="0">
                  <a:pos x="22" y="30"/>
                </a:cxn>
                <a:cxn ang="0">
                  <a:pos x="26" y="28"/>
                </a:cxn>
                <a:cxn ang="0">
                  <a:pos x="30" y="22"/>
                </a:cxn>
                <a:cxn ang="0">
                  <a:pos x="32" y="16"/>
                </a:cxn>
                <a:cxn ang="0">
                  <a:pos x="32" y="16"/>
                </a:cxn>
                <a:cxn ang="0">
                  <a:pos x="30" y="10"/>
                </a:cxn>
                <a:cxn ang="0">
                  <a:pos x="26" y="6"/>
                </a:cxn>
                <a:cxn ang="0">
                  <a:pos x="22" y="2"/>
                </a:cxn>
                <a:cxn ang="0">
                  <a:pos x="16" y="0"/>
                </a:cxn>
              </a:cxnLst>
              <a:rect l="0" t="0" r="r" b="b"/>
              <a:pathLst>
                <a:path w="32" h="32">
                  <a:moveTo>
                    <a:pt x="16" y="0"/>
                  </a:moveTo>
                  <a:lnTo>
                    <a:pt x="16" y="0"/>
                  </a:lnTo>
                  <a:lnTo>
                    <a:pt x="10" y="2"/>
                  </a:lnTo>
                  <a:lnTo>
                    <a:pt x="6" y="6"/>
                  </a:lnTo>
                  <a:lnTo>
                    <a:pt x="2" y="10"/>
                  </a:lnTo>
                  <a:lnTo>
                    <a:pt x="0" y="16"/>
                  </a:lnTo>
                  <a:lnTo>
                    <a:pt x="0" y="16"/>
                  </a:lnTo>
                  <a:lnTo>
                    <a:pt x="2" y="22"/>
                  </a:lnTo>
                  <a:lnTo>
                    <a:pt x="6" y="28"/>
                  </a:lnTo>
                  <a:lnTo>
                    <a:pt x="10" y="30"/>
                  </a:lnTo>
                  <a:lnTo>
                    <a:pt x="16" y="32"/>
                  </a:lnTo>
                  <a:lnTo>
                    <a:pt x="16" y="32"/>
                  </a:lnTo>
                  <a:lnTo>
                    <a:pt x="22" y="30"/>
                  </a:lnTo>
                  <a:lnTo>
                    <a:pt x="26" y="28"/>
                  </a:lnTo>
                  <a:lnTo>
                    <a:pt x="30" y="22"/>
                  </a:lnTo>
                  <a:lnTo>
                    <a:pt x="32" y="16"/>
                  </a:lnTo>
                  <a:lnTo>
                    <a:pt x="32" y="16"/>
                  </a:lnTo>
                  <a:lnTo>
                    <a:pt x="30" y="10"/>
                  </a:lnTo>
                  <a:lnTo>
                    <a:pt x="26" y="6"/>
                  </a:lnTo>
                  <a:lnTo>
                    <a:pt x="22" y="2"/>
                  </a:lnTo>
                  <a:lnTo>
                    <a:pt x="1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20" name="Freeform 215"/>
            <p:cNvSpPr/>
            <p:nvPr/>
          </p:nvSpPr>
          <p:spPr bwMode="auto">
            <a:xfrm>
              <a:off x="3360738" y="552450"/>
              <a:ext cx="50800" cy="50800"/>
            </a:xfrm>
            <a:custGeom>
              <a:avLst/>
              <a:gdLst/>
              <a:ahLst/>
              <a:cxnLst>
                <a:cxn ang="0">
                  <a:pos x="16" y="0"/>
                </a:cxn>
                <a:cxn ang="0">
                  <a:pos x="16" y="0"/>
                </a:cxn>
                <a:cxn ang="0">
                  <a:pos x="10" y="2"/>
                </a:cxn>
                <a:cxn ang="0">
                  <a:pos x="6" y="6"/>
                </a:cxn>
                <a:cxn ang="0">
                  <a:pos x="2" y="10"/>
                </a:cxn>
                <a:cxn ang="0">
                  <a:pos x="0" y="16"/>
                </a:cxn>
                <a:cxn ang="0">
                  <a:pos x="0" y="16"/>
                </a:cxn>
                <a:cxn ang="0">
                  <a:pos x="2" y="22"/>
                </a:cxn>
                <a:cxn ang="0">
                  <a:pos x="6" y="28"/>
                </a:cxn>
                <a:cxn ang="0">
                  <a:pos x="10" y="30"/>
                </a:cxn>
                <a:cxn ang="0">
                  <a:pos x="16" y="32"/>
                </a:cxn>
                <a:cxn ang="0">
                  <a:pos x="16" y="32"/>
                </a:cxn>
                <a:cxn ang="0">
                  <a:pos x="22" y="30"/>
                </a:cxn>
                <a:cxn ang="0">
                  <a:pos x="26" y="28"/>
                </a:cxn>
                <a:cxn ang="0">
                  <a:pos x="30" y="22"/>
                </a:cxn>
                <a:cxn ang="0">
                  <a:pos x="32" y="16"/>
                </a:cxn>
                <a:cxn ang="0">
                  <a:pos x="32" y="16"/>
                </a:cxn>
                <a:cxn ang="0">
                  <a:pos x="30" y="10"/>
                </a:cxn>
                <a:cxn ang="0">
                  <a:pos x="26" y="6"/>
                </a:cxn>
                <a:cxn ang="0">
                  <a:pos x="22" y="2"/>
                </a:cxn>
                <a:cxn ang="0">
                  <a:pos x="16" y="0"/>
                </a:cxn>
              </a:cxnLst>
              <a:rect l="0" t="0" r="r" b="b"/>
              <a:pathLst>
                <a:path w="32" h="32">
                  <a:moveTo>
                    <a:pt x="16" y="0"/>
                  </a:moveTo>
                  <a:lnTo>
                    <a:pt x="16" y="0"/>
                  </a:lnTo>
                  <a:lnTo>
                    <a:pt x="10" y="2"/>
                  </a:lnTo>
                  <a:lnTo>
                    <a:pt x="6" y="6"/>
                  </a:lnTo>
                  <a:lnTo>
                    <a:pt x="2" y="10"/>
                  </a:lnTo>
                  <a:lnTo>
                    <a:pt x="0" y="16"/>
                  </a:lnTo>
                  <a:lnTo>
                    <a:pt x="0" y="16"/>
                  </a:lnTo>
                  <a:lnTo>
                    <a:pt x="2" y="22"/>
                  </a:lnTo>
                  <a:lnTo>
                    <a:pt x="6" y="28"/>
                  </a:lnTo>
                  <a:lnTo>
                    <a:pt x="10" y="30"/>
                  </a:lnTo>
                  <a:lnTo>
                    <a:pt x="16" y="32"/>
                  </a:lnTo>
                  <a:lnTo>
                    <a:pt x="16" y="32"/>
                  </a:lnTo>
                  <a:lnTo>
                    <a:pt x="22" y="30"/>
                  </a:lnTo>
                  <a:lnTo>
                    <a:pt x="26" y="28"/>
                  </a:lnTo>
                  <a:lnTo>
                    <a:pt x="30" y="22"/>
                  </a:lnTo>
                  <a:lnTo>
                    <a:pt x="32" y="16"/>
                  </a:lnTo>
                  <a:lnTo>
                    <a:pt x="32" y="16"/>
                  </a:lnTo>
                  <a:lnTo>
                    <a:pt x="30" y="10"/>
                  </a:lnTo>
                  <a:lnTo>
                    <a:pt x="26" y="6"/>
                  </a:lnTo>
                  <a:lnTo>
                    <a:pt x="22" y="2"/>
                  </a:lnTo>
                  <a:lnTo>
                    <a:pt x="1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21" name="Freeform 216"/>
            <p:cNvSpPr/>
            <p:nvPr/>
          </p:nvSpPr>
          <p:spPr bwMode="auto">
            <a:xfrm>
              <a:off x="2443163" y="641350"/>
              <a:ext cx="34925" cy="34925"/>
            </a:xfrm>
            <a:custGeom>
              <a:avLst/>
              <a:gdLst/>
              <a:ahLst/>
              <a:cxnLst>
                <a:cxn ang="0">
                  <a:pos x="12" y="0"/>
                </a:cxn>
                <a:cxn ang="0">
                  <a:pos x="12" y="0"/>
                </a:cxn>
                <a:cxn ang="0">
                  <a:pos x="6" y="0"/>
                </a:cxn>
                <a:cxn ang="0">
                  <a:pos x="4" y="2"/>
                </a:cxn>
                <a:cxn ang="0">
                  <a:pos x="0" y="6"/>
                </a:cxn>
                <a:cxn ang="0">
                  <a:pos x="0" y="10"/>
                </a:cxn>
                <a:cxn ang="0">
                  <a:pos x="0" y="10"/>
                </a:cxn>
                <a:cxn ang="0">
                  <a:pos x="0" y="16"/>
                </a:cxn>
                <a:cxn ang="0">
                  <a:pos x="4" y="18"/>
                </a:cxn>
                <a:cxn ang="0">
                  <a:pos x="6" y="22"/>
                </a:cxn>
                <a:cxn ang="0">
                  <a:pos x="12" y="22"/>
                </a:cxn>
                <a:cxn ang="0">
                  <a:pos x="12" y="22"/>
                </a:cxn>
                <a:cxn ang="0">
                  <a:pos x="16" y="22"/>
                </a:cxn>
                <a:cxn ang="0">
                  <a:pos x="18" y="18"/>
                </a:cxn>
                <a:cxn ang="0">
                  <a:pos x="22" y="16"/>
                </a:cxn>
                <a:cxn ang="0">
                  <a:pos x="22" y="10"/>
                </a:cxn>
                <a:cxn ang="0">
                  <a:pos x="22" y="10"/>
                </a:cxn>
                <a:cxn ang="0">
                  <a:pos x="22" y="6"/>
                </a:cxn>
                <a:cxn ang="0">
                  <a:pos x="18" y="2"/>
                </a:cxn>
                <a:cxn ang="0">
                  <a:pos x="16" y="0"/>
                </a:cxn>
                <a:cxn ang="0">
                  <a:pos x="12" y="0"/>
                </a:cxn>
              </a:cxnLst>
              <a:rect l="0" t="0" r="r" b="b"/>
              <a:pathLst>
                <a:path w="22" h="22">
                  <a:moveTo>
                    <a:pt x="12" y="0"/>
                  </a:moveTo>
                  <a:lnTo>
                    <a:pt x="12" y="0"/>
                  </a:lnTo>
                  <a:lnTo>
                    <a:pt x="6" y="0"/>
                  </a:lnTo>
                  <a:lnTo>
                    <a:pt x="4" y="2"/>
                  </a:lnTo>
                  <a:lnTo>
                    <a:pt x="0" y="6"/>
                  </a:lnTo>
                  <a:lnTo>
                    <a:pt x="0" y="10"/>
                  </a:lnTo>
                  <a:lnTo>
                    <a:pt x="0" y="10"/>
                  </a:lnTo>
                  <a:lnTo>
                    <a:pt x="0" y="16"/>
                  </a:lnTo>
                  <a:lnTo>
                    <a:pt x="4" y="18"/>
                  </a:lnTo>
                  <a:lnTo>
                    <a:pt x="6" y="22"/>
                  </a:lnTo>
                  <a:lnTo>
                    <a:pt x="12" y="22"/>
                  </a:lnTo>
                  <a:lnTo>
                    <a:pt x="12" y="22"/>
                  </a:lnTo>
                  <a:lnTo>
                    <a:pt x="16" y="22"/>
                  </a:lnTo>
                  <a:lnTo>
                    <a:pt x="18" y="18"/>
                  </a:lnTo>
                  <a:lnTo>
                    <a:pt x="22" y="16"/>
                  </a:lnTo>
                  <a:lnTo>
                    <a:pt x="22" y="10"/>
                  </a:lnTo>
                  <a:lnTo>
                    <a:pt x="22" y="10"/>
                  </a:lnTo>
                  <a:lnTo>
                    <a:pt x="22" y="6"/>
                  </a:lnTo>
                  <a:lnTo>
                    <a:pt x="18" y="2"/>
                  </a:lnTo>
                  <a:lnTo>
                    <a:pt x="16" y="0"/>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22" name="Freeform 217"/>
            <p:cNvSpPr/>
            <p:nvPr/>
          </p:nvSpPr>
          <p:spPr bwMode="auto">
            <a:xfrm>
              <a:off x="2443163" y="641350"/>
              <a:ext cx="34925" cy="34925"/>
            </a:xfrm>
            <a:custGeom>
              <a:avLst/>
              <a:gdLst/>
              <a:ahLst/>
              <a:cxnLst>
                <a:cxn ang="0">
                  <a:pos x="12" y="0"/>
                </a:cxn>
                <a:cxn ang="0">
                  <a:pos x="12" y="0"/>
                </a:cxn>
                <a:cxn ang="0">
                  <a:pos x="6" y="0"/>
                </a:cxn>
                <a:cxn ang="0">
                  <a:pos x="4" y="2"/>
                </a:cxn>
                <a:cxn ang="0">
                  <a:pos x="0" y="6"/>
                </a:cxn>
                <a:cxn ang="0">
                  <a:pos x="0" y="10"/>
                </a:cxn>
                <a:cxn ang="0">
                  <a:pos x="0" y="10"/>
                </a:cxn>
                <a:cxn ang="0">
                  <a:pos x="0" y="16"/>
                </a:cxn>
                <a:cxn ang="0">
                  <a:pos x="4" y="18"/>
                </a:cxn>
                <a:cxn ang="0">
                  <a:pos x="6" y="22"/>
                </a:cxn>
                <a:cxn ang="0">
                  <a:pos x="12" y="22"/>
                </a:cxn>
                <a:cxn ang="0">
                  <a:pos x="12" y="22"/>
                </a:cxn>
                <a:cxn ang="0">
                  <a:pos x="16" y="22"/>
                </a:cxn>
                <a:cxn ang="0">
                  <a:pos x="18" y="18"/>
                </a:cxn>
                <a:cxn ang="0">
                  <a:pos x="22" y="16"/>
                </a:cxn>
                <a:cxn ang="0">
                  <a:pos x="22" y="10"/>
                </a:cxn>
                <a:cxn ang="0">
                  <a:pos x="22" y="10"/>
                </a:cxn>
                <a:cxn ang="0">
                  <a:pos x="22" y="6"/>
                </a:cxn>
                <a:cxn ang="0">
                  <a:pos x="18" y="2"/>
                </a:cxn>
                <a:cxn ang="0">
                  <a:pos x="16" y="0"/>
                </a:cxn>
                <a:cxn ang="0">
                  <a:pos x="12" y="0"/>
                </a:cxn>
              </a:cxnLst>
              <a:rect l="0" t="0" r="r" b="b"/>
              <a:pathLst>
                <a:path w="22" h="22">
                  <a:moveTo>
                    <a:pt x="12" y="0"/>
                  </a:moveTo>
                  <a:lnTo>
                    <a:pt x="12" y="0"/>
                  </a:lnTo>
                  <a:lnTo>
                    <a:pt x="6" y="0"/>
                  </a:lnTo>
                  <a:lnTo>
                    <a:pt x="4" y="2"/>
                  </a:lnTo>
                  <a:lnTo>
                    <a:pt x="0" y="6"/>
                  </a:lnTo>
                  <a:lnTo>
                    <a:pt x="0" y="10"/>
                  </a:lnTo>
                  <a:lnTo>
                    <a:pt x="0" y="10"/>
                  </a:lnTo>
                  <a:lnTo>
                    <a:pt x="0" y="16"/>
                  </a:lnTo>
                  <a:lnTo>
                    <a:pt x="4" y="18"/>
                  </a:lnTo>
                  <a:lnTo>
                    <a:pt x="6" y="22"/>
                  </a:lnTo>
                  <a:lnTo>
                    <a:pt x="12" y="22"/>
                  </a:lnTo>
                  <a:lnTo>
                    <a:pt x="12" y="22"/>
                  </a:lnTo>
                  <a:lnTo>
                    <a:pt x="16" y="22"/>
                  </a:lnTo>
                  <a:lnTo>
                    <a:pt x="18" y="18"/>
                  </a:lnTo>
                  <a:lnTo>
                    <a:pt x="22" y="16"/>
                  </a:lnTo>
                  <a:lnTo>
                    <a:pt x="22" y="10"/>
                  </a:lnTo>
                  <a:lnTo>
                    <a:pt x="22" y="10"/>
                  </a:lnTo>
                  <a:lnTo>
                    <a:pt x="22" y="6"/>
                  </a:lnTo>
                  <a:lnTo>
                    <a:pt x="18" y="2"/>
                  </a:lnTo>
                  <a:lnTo>
                    <a:pt x="16" y="0"/>
                  </a:lnTo>
                  <a:lnTo>
                    <a:pt x="12"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23" name="Freeform 218"/>
            <p:cNvSpPr/>
            <p:nvPr/>
          </p:nvSpPr>
          <p:spPr bwMode="auto">
            <a:xfrm>
              <a:off x="2109788" y="768350"/>
              <a:ext cx="44450" cy="47625"/>
            </a:xfrm>
            <a:custGeom>
              <a:avLst/>
              <a:gdLst/>
              <a:ahLst/>
              <a:cxnLst>
                <a:cxn ang="0">
                  <a:pos x="14" y="0"/>
                </a:cxn>
                <a:cxn ang="0">
                  <a:pos x="14" y="0"/>
                </a:cxn>
                <a:cxn ang="0">
                  <a:pos x="8" y="2"/>
                </a:cxn>
                <a:cxn ang="0">
                  <a:pos x="4" y="4"/>
                </a:cxn>
                <a:cxn ang="0">
                  <a:pos x="0" y="10"/>
                </a:cxn>
                <a:cxn ang="0">
                  <a:pos x="0" y="14"/>
                </a:cxn>
                <a:cxn ang="0">
                  <a:pos x="0" y="14"/>
                </a:cxn>
                <a:cxn ang="0">
                  <a:pos x="0" y="20"/>
                </a:cxn>
                <a:cxn ang="0">
                  <a:pos x="4" y="26"/>
                </a:cxn>
                <a:cxn ang="0">
                  <a:pos x="8" y="28"/>
                </a:cxn>
                <a:cxn ang="0">
                  <a:pos x="14" y="30"/>
                </a:cxn>
                <a:cxn ang="0">
                  <a:pos x="14" y="30"/>
                </a:cxn>
                <a:cxn ang="0">
                  <a:pos x="20" y="28"/>
                </a:cxn>
                <a:cxn ang="0">
                  <a:pos x="24" y="26"/>
                </a:cxn>
                <a:cxn ang="0">
                  <a:pos x="26" y="20"/>
                </a:cxn>
                <a:cxn ang="0">
                  <a:pos x="28" y="14"/>
                </a:cxn>
                <a:cxn ang="0">
                  <a:pos x="28" y="14"/>
                </a:cxn>
                <a:cxn ang="0">
                  <a:pos x="26" y="10"/>
                </a:cxn>
                <a:cxn ang="0">
                  <a:pos x="24" y="4"/>
                </a:cxn>
                <a:cxn ang="0">
                  <a:pos x="20" y="2"/>
                </a:cxn>
                <a:cxn ang="0">
                  <a:pos x="14" y="0"/>
                </a:cxn>
              </a:cxnLst>
              <a:rect l="0" t="0" r="r" b="b"/>
              <a:pathLst>
                <a:path w="28" h="30">
                  <a:moveTo>
                    <a:pt x="14" y="0"/>
                  </a:moveTo>
                  <a:lnTo>
                    <a:pt x="14" y="0"/>
                  </a:lnTo>
                  <a:lnTo>
                    <a:pt x="8" y="2"/>
                  </a:lnTo>
                  <a:lnTo>
                    <a:pt x="4" y="4"/>
                  </a:lnTo>
                  <a:lnTo>
                    <a:pt x="0" y="10"/>
                  </a:lnTo>
                  <a:lnTo>
                    <a:pt x="0" y="14"/>
                  </a:lnTo>
                  <a:lnTo>
                    <a:pt x="0" y="14"/>
                  </a:lnTo>
                  <a:lnTo>
                    <a:pt x="0" y="20"/>
                  </a:lnTo>
                  <a:lnTo>
                    <a:pt x="4" y="26"/>
                  </a:lnTo>
                  <a:lnTo>
                    <a:pt x="8" y="28"/>
                  </a:lnTo>
                  <a:lnTo>
                    <a:pt x="14" y="30"/>
                  </a:lnTo>
                  <a:lnTo>
                    <a:pt x="14" y="30"/>
                  </a:lnTo>
                  <a:lnTo>
                    <a:pt x="20" y="28"/>
                  </a:lnTo>
                  <a:lnTo>
                    <a:pt x="24" y="26"/>
                  </a:lnTo>
                  <a:lnTo>
                    <a:pt x="26" y="20"/>
                  </a:lnTo>
                  <a:lnTo>
                    <a:pt x="28" y="14"/>
                  </a:lnTo>
                  <a:lnTo>
                    <a:pt x="28" y="14"/>
                  </a:lnTo>
                  <a:lnTo>
                    <a:pt x="26" y="10"/>
                  </a:lnTo>
                  <a:lnTo>
                    <a:pt x="24" y="4"/>
                  </a:lnTo>
                  <a:lnTo>
                    <a:pt x="20" y="2"/>
                  </a:lnTo>
                  <a:lnTo>
                    <a:pt x="14"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24" name="Freeform 219"/>
            <p:cNvSpPr/>
            <p:nvPr/>
          </p:nvSpPr>
          <p:spPr bwMode="auto">
            <a:xfrm>
              <a:off x="2109788" y="768350"/>
              <a:ext cx="44450" cy="47625"/>
            </a:xfrm>
            <a:custGeom>
              <a:avLst/>
              <a:gdLst/>
              <a:ahLst/>
              <a:cxnLst>
                <a:cxn ang="0">
                  <a:pos x="14" y="0"/>
                </a:cxn>
                <a:cxn ang="0">
                  <a:pos x="14" y="0"/>
                </a:cxn>
                <a:cxn ang="0">
                  <a:pos x="8" y="2"/>
                </a:cxn>
                <a:cxn ang="0">
                  <a:pos x="4" y="4"/>
                </a:cxn>
                <a:cxn ang="0">
                  <a:pos x="0" y="10"/>
                </a:cxn>
                <a:cxn ang="0">
                  <a:pos x="0" y="14"/>
                </a:cxn>
                <a:cxn ang="0">
                  <a:pos x="0" y="14"/>
                </a:cxn>
                <a:cxn ang="0">
                  <a:pos x="0" y="20"/>
                </a:cxn>
                <a:cxn ang="0">
                  <a:pos x="4" y="26"/>
                </a:cxn>
                <a:cxn ang="0">
                  <a:pos x="8" y="28"/>
                </a:cxn>
                <a:cxn ang="0">
                  <a:pos x="14" y="30"/>
                </a:cxn>
                <a:cxn ang="0">
                  <a:pos x="14" y="30"/>
                </a:cxn>
                <a:cxn ang="0">
                  <a:pos x="20" y="28"/>
                </a:cxn>
                <a:cxn ang="0">
                  <a:pos x="24" y="26"/>
                </a:cxn>
                <a:cxn ang="0">
                  <a:pos x="26" y="20"/>
                </a:cxn>
                <a:cxn ang="0">
                  <a:pos x="28" y="14"/>
                </a:cxn>
                <a:cxn ang="0">
                  <a:pos x="28" y="14"/>
                </a:cxn>
                <a:cxn ang="0">
                  <a:pos x="26" y="10"/>
                </a:cxn>
                <a:cxn ang="0">
                  <a:pos x="24" y="4"/>
                </a:cxn>
                <a:cxn ang="0">
                  <a:pos x="20" y="2"/>
                </a:cxn>
                <a:cxn ang="0">
                  <a:pos x="14" y="0"/>
                </a:cxn>
              </a:cxnLst>
              <a:rect l="0" t="0" r="r" b="b"/>
              <a:pathLst>
                <a:path w="28" h="30">
                  <a:moveTo>
                    <a:pt x="14" y="0"/>
                  </a:moveTo>
                  <a:lnTo>
                    <a:pt x="14" y="0"/>
                  </a:lnTo>
                  <a:lnTo>
                    <a:pt x="8" y="2"/>
                  </a:lnTo>
                  <a:lnTo>
                    <a:pt x="4" y="4"/>
                  </a:lnTo>
                  <a:lnTo>
                    <a:pt x="0" y="10"/>
                  </a:lnTo>
                  <a:lnTo>
                    <a:pt x="0" y="14"/>
                  </a:lnTo>
                  <a:lnTo>
                    <a:pt x="0" y="14"/>
                  </a:lnTo>
                  <a:lnTo>
                    <a:pt x="0" y="20"/>
                  </a:lnTo>
                  <a:lnTo>
                    <a:pt x="4" y="26"/>
                  </a:lnTo>
                  <a:lnTo>
                    <a:pt x="8" y="28"/>
                  </a:lnTo>
                  <a:lnTo>
                    <a:pt x="14" y="30"/>
                  </a:lnTo>
                  <a:lnTo>
                    <a:pt x="14" y="30"/>
                  </a:lnTo>
                  <a:lnTo>
                    <a:pt x="20" y="28"/>
                  </a:lnTo>
                  <a:lnTo>
                    <a:pt x="24" y="26"/>
                  </a:lnTo>
                  <a:lnTo>
                    <a:pt x="26" y="20"/>
                  </a:lnTo>
                  <a:lnTo>
                    <a:pt x="28" y="14"/>
                  </a:lnTo>
                  <a:lnTo>
                    <a:pt x="28" y="14"/>
                  </a:lnTo>
                  <a:lnTo>
                    <a:pt x="26" y="10"/>
                  </a:lnTo>
                  <a:lnTo>
                    <a:pt x="24" y="4"/>
                  </a:lnTo>
                  <a:lnTo>
                    <a:pt x="20" y="2"/>
                  </a:lnTo>
                  <a:lnTo>
                    <a:pt x="14"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25" name="Freeform 220"/>
            <p:cNvSpPr/>
            <p:nvPr/>
          </p:nvSpPr>
          <p:spPr bwMode="auto">
            <a:xfrm>
              <a:off x="2481263" y="831850"/>
              <a:ext cx="28575" cy="28575"/>
            </a:xfrm>
            <a:custGeom>
              <a:avLst/>
              <a:gdLst/>
              <a:ahLst/>
              <a:cxnLst>
                <a:cxn ang="0">
                  <a:pos x="10" y="0"/>
                </a:cxn>
                <a:cxn ang="0">
                  <a:pos x="10" y="0"/>
                </a:cxn>
                <a:cxn ang="0">
                  <a:pos x="6" y="0"/>
                </a:cxn>
                <a:cxn ang="0">
                  <a:pos x="4" y="2"/>
                </a:cxn>
                <a:cxn ang="0">
                  <a:pos x="2" y="4"/>
                </a:cxn>
                <a:cxn ang="0">
                  <a:pos x="0" y="8"/>
                </a:cxn>
                <a:cxn ang="0">
                  <a:pos x="0" y="8"/>
                </a:cxn>
                <a:cxn ang="0">
                  <a:pos x="2" y="12"/>
                </a:cxn>
                <a:cxn ang="0">
                  <a:pos x="4" y="14"/>
                </a:cxn>
                <a:cxn ang="0">
                  <a:pos x="6" y="16"/>
                </a:cxn>
                <a:cxn ang="0">
                  <a:pos x="10" y="18"/>
                </a:cxn>
                <a:cxn ang="0">
                  <a:pos x="10" y="18"/>
                </a:cxn>
                <a:cxn ang="0">
                  <a:pos x="12" y="16"/>
                </a:cxn>
                <a:cxn ang="0">
                  <a:pos x="16" y="14"/>
                </a:cxn>
                <a:cxn ang="0">
                  <a:pos x="18" y="12"/>
                </a:cxn>
                <a:cxn ang="0">
                  <a:pos x="18" y="8"/>
                </a:cxn>
                <a:cxn ang="0">
                  <a:pos x="18" y="8"/>
                </a:cxn>
                <a:cxn ang="0">
                  <a:pos x="18" y="4"/>
                </a:cxn>
                <a:cxn ang="0">
                  <a:pos x="16" y="2"/>
                </a:cxn>
                <a:cxn ang="0">
                  <a:pos x="12" y="0"/>
                </a:cxn>
                <a:cxn ang="0">
                  <a:pos x="10" y="0"/>
                </a:cxn>
              </a:cxnLst>
              <a:rect l="0" t="0" r="r" b="b"/>
              <a:pathLst>
                <a:path w="18" h="18">
                  <a:moveTo>
                    <a:pt x="10" y="0"/>
                  </a:moveTo>
                  <a:lnTo>
                    <a:pt x="10" y="0"/>
                  </a:lnTo>
                  <a:lnTo>
                    <a:pt x="6" y="0"/>
                  </a:lnTo>
                  <a:lnTo>
                    <a:pt x="4" y="2"/>
                  </a:lnTo>
                  <a:lnTo>
                    <a:pt x="2" y="4"/>
                  </a:lnTo>
                  <a:lnTo>
                    <a:pt x="0" y="8"/>
                  </a:lnTo>
                  <a:lnTo>
                    <a:pt x="0" y="8"/>
                  </a:lnTo>
                  <a:lnTo>
                    <a:pt x="2" y="12"/>
                  </a:lnTo>
                  <a:lnTo>
                    <a:pt x="4" y="14"/>
                  </a:lnTo>
                  <a:lnTo>
                    <a:pt x="6" y="16"/>
                  </a:lnTo>
                  <a:lnTo>
                    <a:pt x="10" y="18"/>
                  </a:lnTo>
                  <a:lnTo>
                    <a:pt x="10" y="18"/>
                  </a:lnTo>
                  <a:lnTo>
                    <a:pt x="12" y="16"/>
                  </a:lnTo>
                  <a:lnTo>
                    <a:pt x="16" y="14"/>
                  </a:lnTo>
                  <a:lnTo>
                    <a:pt x="18" y="12"/>
                  </a:lnTo>
                  <a:lnTo>
                    <a:pt x="18" y="8"/>
                  </a:lnTo>
                  <a:lnTo>
                    <a:pt x="18" y="8"/>
                  </a:lnTo>
                  <a:lnTo>
                    <a:pt x="18" y="4"/>
                  </a:lnTo>
                  <a:lnTo>
                    <a:pt x="16" y="2"/>
                  </a:lnTo>
                  <a:lnTo>
                    <a:pt x="12" y="0"/>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26" name="Freeform 221"/>
            <p:cNvSpPr/>
            <p:nvPr/>
          </p:nvSpPr>
          <p:spPr bwMode="auto">
            <a:xfrm>
              <a:off x="2481263" y="831850"/>
              <a:ext cx="28575" cy="28575"/>
            </a:xfrm>
            <a:custGeom>
              <a:avLst/>
              <a:gdLst/>
              <a:ahLst/>
              <a:cxnLst>
                <a:cxn ang="0">
                  <a:pos x="10" y="0"/>
                </a:cxn>
                <a:cxn ang="0">
                  <a:pos x="10" y="0"/>
                </a:cxn>
                <a:cxn ang="0">
                  <a:pos x="6" y="0"/>
                </a:cxn>
                <a:cxn ang="0">
                  <a:pos x="4" y="2"/>
                </a:cxn>
                <a:cxn ang="0">
                  <a:pos x="2" y="4"/>
                </a:cxn>
                <a:cxn ang="0">
                  <a:pos x="0" y="8"/>
                </a:cxn>
                <a:cxn ang="0">
                  <a:pos x="0" y="8"/>
                </a:cxn>
                <a:cxn ang="0">
                  <a:pos x="2" y="12"/>
                </a:cxn>
                <a:cxn ang="0">
                  <a:pos x="4" y="14"/>
                </a:cxn>
                <a:cxn ang="0">
                  <a:pos x="6" y="16"/>
                </a:cxn>
                <a:cxn ang="0">
                  <a:pos x="10" y="18"/>
                </a:cxn>
                <a:cxn ang="0">
                  <a:pos x="10" y="18"/>
                </a:cxn>
                <a:cxn ang="0">
                  <a:pos x="12" y="16"/>
                </a:cxn>
                <a:cxn ang="0">
                  <a:pos x="16" y="14"/>
                </a:cxn>
                <a:cxn ang="0">
                  <a:pos x="18" y="12"/>
                </a:cxn>
                <a:cxn ang="0">
                  <a:pos x="18" y="8"/>
                </a:cxn>
                <a:cxn ang="0">
                  <a:pos x="18" y="8"/>
                </a:cxn>
                <a:cxn ang="0">
                  <a:pos x="18" y="4"/>
                </a:cxn>
                <a:cxn ang="0">
                  <a:pos x="16" y="2"/>
                </a:cxn>
                <a:cxn ang="0">
                  <a:pos x="12" y="0"/>
                </a:cxn>
                <a:cxn ang="0">
                  <a:pos x="10" y="0"/>
                </a:cxn>
              </a:cxnLst>
              <a:rect l="0" t="0" r="r" b="b"/>
              <a:pathLst>
                <a:path w="18" h="18">
                  <a:moveTo>
                    <a:pt x="10" y="0"/>
                  </a:moveTo>
                  <a:lnTo>
                    <a:pt x="10" y="0"/>
                  </a:lnTo>
                  <a:lnTo>
                    <a:pt x="6" y="0"/>
                  </a:lnTo>
                  <a:lnTo>
                    <a:pt x="4" y="2"/>
                  </a:lnTo>
                  <a:lnTo>
                    <a:pt x="2" y="4"/>
                  </a:lnTo>
                  <a:lnTo>
                    <a:pt x="0" y="8"/>
                  </a:lnTo>
                  <a:lnTo>
                    <a:pt x="0" y="8"/>
                  </a:lnTo>
                  <a:lnTo>
                    <a:pt x="2" y="12"/>
                  </a:lnTo>
                  <a:lnTo>
                    <a:pt x="4" y="14"/>
                  </a:lnTo>
                  <a:lnTo>
                    <a:pt x="6" y="16"/>
                  </a:lnTo>
                  <a:lnTo>
                    <a:pt x="10" y="18"/>
                  </a:lnTo>
                  <a:lnTo>
                    <a:pt x="10" y="18"/>
                  </a:lnTo>
                  <a:lnTo>
                    <a:pt x="12" y="16"/>
                  </a:lnTo>
                  <a:lnTo>
                    <a:pt x="16" y="14"/>
                  </a:lnTo>
                  <a:lnTo>
                    <a:pt x="18" y="12"/>
                  </a:lnTo>
                  <a:lnTo>
                    <a:pt x="18" y="8"/>
                  </a:lnTo>
                  <a:lnTo>
                    <a:pt x="18" y="8"/>
                  </a:lnTo>
                  <a:lnTo>
                    <a:pt x="18" y="4"/>
                  </a:lnTo>
                  <a:lnTo>
                    <a:pt x="16" y="2"/>
                  </a:lnTo>
                  <a:lnTo>
                    <a:pt x="12" y="0"/>
                  </a:lnTo>
                  <a:lnTo>
                    <a:pt x="10"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27" name="Freeform 222"/>
            <p:cNvSpPr/>
            <p:nvPr/>
          </p:nvSpPr>
          <p:spPr bwMode="auto">
            <a:xfrm>
              <a:off x="3027363" y="61277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28" name="Freeform 223"/>
            <p:cNvSpPr/>
            <p:nvPr/>
          </p:nvSpPr>
          <p:spPr bwMode="auto">
            <a:xfrm>
              <a:off x="3027363" y="61277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29" name="Freeform 224"/>
            <p:cNvSpPr/>
            <p:nvPr/>
          </p:nvSpPr>
          <p:spPr bwMode="auto">
            <a:xfrm>
              <a:off x="3402013" y="77152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30" name="Freeform 225"/>
            <p:cNvSpPr/>
            <p:nvPr/>
          </p:nvSpPr>
          <p:spPr bwMode="auto">
            <a:xfrm>
              <a:off x="3402013" y="77152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31" name="Freeform 226"/>
            <p:cNvSpPr/>
            <p:nvPr/>
          </p:nvSpPr>
          <p:spPr bwMode="auto">
            <a:xfrm>
              <a:off x="3757613" y="99377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32" name="Freeform 227"/>
            <p:cNvSpPr/>
            <p:nvPr/>
          </p:nvSpPr>
          <p:spPr bwMode="auto">
            <a:xfrm>
              <a:off x="3757613" y="99377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33" name="Freeform 228"/>
            <p:cNvSpPr/>
            <p:nvPr/>
          </p:nvSpPr>
          <p:spPr bwMode="auto">
            <a:xfrm>
              <a:off x="4186238" y="1003300"/>
              <a:ext cx="19050"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0" y="12"/>
                </a:cxn>
                <a:cxn ang="0">
                  <a:pos x="12" y="6"/>
                </a:cxn>
                <a:cxn ang="0">
                  <a:pos x="12" y="6"/>
                </a:cxn>
                <a:cxn ang="0">
                  <a:pos x="10" y="2"/>
                </a:cxn>
                <a:cxn ang="0">
                  <a:pos x="6" y="0"/>
                </a:cxn>
              </a:cxnLst>
              <a:rect l="0" t="0" r="r" b="b"/>
              <a:pathLst>
                <a:path w="12" h="14">
                  <a:moveTo>
                    <a:pt x="6" y="0"/>
                  </a:moveTo>
                  <a:lnTo>
                    <a:pt x="6" y="0"/>
                  </a:lnTo>
                  <a:lnTo>
                    <a:pt x="2" y="2"/>
                  </a:lnTo>
                  <a:lnTo>
                    <a:pt x="0" y="6"/>
                  </a:lnTo>
                  <a:lnTo>
                    <a:pt x="0" y="6"/>
                  </a:lnTo>
                  <a:lnTo>
                    <a:pt x="2" y="12"/>
                  </a:lnTo>
                  <a:lnTo>
                    <a:pt x="6" y="14"/>
                  </a:lnTo>
                  <a:lnTo>
                    <a:pt x="6" y="14"/>
                  </a:lnTo>
                  <a:lnTo>
                    <a:pt x="10" y="12"/>
                  </a:lnTo>
                  <a:lnTo>
                    <a:pt x="12" y="6"/>
                  </a:lnTo>
                  <a:lnTo>
                    <a:pt x="12" y="6"/>
                  </a:lnTo>
                  <a:lnTo>
                    <a:pt x="10"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34" name="Freeform 229"/>
            <p:cNvSpPr/>
            <p:nvPr/>
          </p:nvSpPr>
          <p:spPr bwMode="auto">
            <a:xfrm>
              <a:off x="4186238" y="1003300"/>
              <a:ext cx="19050"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0" y="12"/>
                </a:cxn>
                <a:cxn ang="0">
                  <a:pos x="12" y="6"/>
                </a:cxn>
                <a:cxn ang="0">
                  <a:pos x="12" y="6"/>
                </a:cxn>
                <a:cxn ang="0">
                  <a:pos x="10" y="2"/>
                </a:cxn>
                <a:cxn ang="0">
                  <a:pos x="6" y="0"/>
                </a:cxn>
              </a:cxnLst>
              <a:rect l="0" t="0" r="r" b="b"/>
              <a:pathLst>
                <a:path w="12" h="14">
                  <a:moveTo>
                    <a:pt x="6" y="0"/>
                  </a:moveTo>
                  <a:lnTo>
                    <a:pt x="6" y="0"/>
                  </a:lnTo>
                  <a:lnTo>
                    <a:pt x="2" y="2"/>
                  </a:lnTo>
                  <a:lnTo>
                    <a:pt x="0" y="6"/>
                  </a:lnTo>
                  <a:lnTo>
                    <a:pt x="0" y="6"/>
                  </a:lnTo>
                  <a:lnTo>
                    <a:pt x="2" y="12"/>
                  </a:lnTo>
                  <a:lnTo>
                    <a:pt x="6" y="14"/>
                  </a:lnTo>
                  <a:lnTo>
                    <a:pt x="6" y="14"/>
                  </a:lnTo>
                  <a:lnTo>
                    <a:pt x="10" y="12"/>
                  </a:lnTo>
                  <a:lnTo>
                    <a:pt x="12" y="6"/>
                  </a:lnTo>
                  <a:lnTo>
                    <a:pt x="12" y="6"/>
                  </a:lnTo>
                  <a:lnTo>
                    <a:pt x="10" y="2"/>
                  </a:lnTo>
                  <a:lnTo>
                    <a:pt x="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35" name="Freeform 230"/>
            <p:cNvSpPr/>
            <p:nvPr/>
          </p:nvSpPr>
          <p:spPr bwMode="auto">
            <a:xfrm>
              <a:off x="4675188" y="72707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36" name="Freeform 231"/>
            <p:cNvSpPr/>
            <p:nvPr/>
          </p:nvSpPr>
          <p:spPr bwMode="auto">
            <a:xfrm>
              <a:off x="4675188" y="72707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37" name="Freeform 232"/>
            <p:cNvSpPr/>
            <p:nvPr/>
          </p:nvSpPr>
          <p:spPr bwMode="auto">
            <a:xfrm>
              <a:off x="1595438" y="21907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38" name="Freeform 233"/>
            <p:cNvSpPr/>
            <p:nvPr/>
          </p:nvSpPr>
          <p:spPr bwMode="auto">
            <a:xfrm>
              <a:off x="1595438" y="21907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39" name="Freeform 234"/>
            <p:cNvSpPr/>
            <p:nvPr/>
          </p:nvSpPr>
          <p:spPr bwMode="auto">
            <a:xfrm>
              <a:off x="2014538" y="63817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40" name="Freeform 235"/>
            <p:cNvSpPr/>
            <p:nvPr/>
          </p:nvSpPr>
          <p:spPr bwMode="auto">
            <a:xfrm>
              <a:off x="2014538" y="63817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41" name="Freeform 236"/>
            <p:cNvSpPr/>
            <p:nvPr/>
          </p:nvSpPr>
          <p:spPr bwMode="auto">
            <a:xfrm>
              <a:off x="3500438" y="631825"/>
              <a:ext cx="38100" cy="34925"/>
            </a:xfrm>
            <a:custGeom>
              <a:avLst/>
              <a:gdLst/>
              <a:ahLst/>
              <a:cxnLst>
                <a:cxn ang="0">
                  <a:pos x="12" y="0"/>
                </a:cxn>
                <a:cxn ang="0">
                  <a:pos x="12" y="0"/>
                </a:cxn>
                <a:cxn ang="0">
                  <a:pos x="8" y="0"/>
                </a:cxn>
                <a:cxn ang="0">
                  <a:pos x="4" y="4"/>
                </a:cxn>
                <a:cxn ang="0">
                  <a:pos x="2" y="6"/>
                </a:cxn>
                <a:cxn ang="0">
                  <a:pos x="0" y="12"/>
                </a:cxn>
                <a:cxn ang="0">
                  <a:pos x="0" y="12"/>
                </a:cxn>
                <a:cxn ang="0">
                  <a:pos x="2" y="16"/>
                </a:cxn>
                <a:cxn ang="0">
                  <a:pos x="4" y="20"/>
                </a:cxn>
                <a:cxn ang="0">
                  <a:pos x="8" y="22"/>
                </a:cxn>
                <a:cxn ang="0">
                  <a:pos x="12" y="22"/>
                </a:cxn>
                <a:cxn ang="0">
                  <a:pos x="12" y="22"/>
                </a:cxn>
                <a:cxn ang="0">
                  <a:pos x="16" y="22"/>
                </a:cxn>
                <a:cxn ang="0">
                  <a:pos x="20" y="20"/>
                </a:cxn>
                <a:cxn ang="0">
                  <a:pos x="22" y="16"/>
                </a:cxn>
                <a:cxn ang="0">
                  <a:pos x="24" y="12"/>
                </a:cxn>
                <a:cxn ang="0">
                  <a:pos x="24" y="12"/>
                </a:cxn>
                <a:cxn ang="0">
                  <a:pos x="22" y="6"/>
                </a:cxn>
                <a:cxn ang="0">
                  <a:pos x="20" y="4"/>
                </a:cxn>
                <a:cxn ang="0">
                  <a:pos x="16" y="0"/>
                </a:cxn>
                <a:cxn ang="0">
                  <a:pos x="12" y="0"/>
                </a:cxn>
              </a:cxnLst>
              <a:rect l="0" t="0" r="r" b="b"/>
              <a:pathLst>
                <a:path w="24" h="22">
                  <a:moveTo>
                    <a:pt x="12" y="0"/>
                  </a:moveTo>
                  <a:lnTo>
                    <a:pt x="12" y="0"/>
                  </a:lnTo>
                  <a:lnTo>
                    <a:pt x="8" y="0"/>
                  </a:lnTo>
                  <a:lnTo>
                    <a:pt x="4" y="4"/>
                  </a:lnTo>
                  <a:lnTo>
                    <a:pt x="2" y="6"/>
                  </a:lnTo>
                  <a:lnTo>
                    <a:pt x="0" y="12"/>
                  </a:lnTo>
                  <a:lnTo>
                    <a:pt x="0" y="12"/>
                  </a:lnTo>
                  <a:lnTo>
                    <a:pt x="2" y="16"/>
                  </a:lnTo>
                  <a:lnTo>
                    <a:pt x="4" y="20"/>
                  </a:lnTo>
                  <a:lnTo>
                    <a:pt x="8" y="22"/>
                  </a:lnTo>
                  <a:lnTo>
                    <a:pt x="12" y="22"/>
                  </a:lnTo>
                  <a:lnTo>
                    <a:pt x="12" y="22"/>
                  </a:lnTo>
                  <a:lnTo>
                    <a:pt x="16" y="22"/>
                  </a:lnTo>
                  <a:lnTo>
                    <a:pt x="20" y="20"/>
                  </a:lnTo>
                  <a:lnTo>
                    <a:pt x="22" y="16"/>
                  </a:lnTo>
                  <a:lnTo>
                    <a:pt x="24" y="12"/>
                  </a:lnTo>
                  <a:lnTo>
                    <a:pt x="24" y="12"/>
                  </a:lnTo>
                  <a:lnTo>
                    <a:pt x="22" y="6"/>
                  </a:lnTo>
                  <a:lnTo>
                    <a:pt x="20" y="4"/>
                  </a:lnTo>
                  <a:lnTo>
                    <a:pt x="16" y="0"/>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42" name="Freeform 237"/>
            <p:cNvSpPr/>
            <p:nvPr/>
          </p:nvSpPr>
          <p:spPr bwMode="auto">
            <a:xfrm>
              <a:off x="3500438" y="631825"/>
              <a:ext cx="38100" cy="34925"/>
            </a:xfrm>
            <a:custGeom>
              <a:avLst/>
              <a:gdLst/>
              <a:ahLst/>
              <a:cxnLst>
                <a:cxn ang="0">
                  <a:pos x="12" y="0"/>
                </a:cxn>
                <a:cxn ang="0">
                  <a:pos x="12" y="0"/>
                </a:cxn>
                <a:cxn ang="0">
                  <a:pos x="8" y="0"/>
                </a:cxn>
                <a:cxn ang="0">
                  <a:pos x="4" y="4"/>
                </a:cxn>
                <a:cxn ang="0">
                  <a:pos x="2" y="6"/>
                </a:cxn>
                <a:cxn ang="0">
                  <a:pos x="0" y="12"/>
                </a:cxn>
                <a:cxn ang="0">
                  <a:pos x="0" y="12"/>
                </a:cxn>
                <a:cxn ang="0">
                  <a:pos x="2" y="16"/>
                </a:cxn>
                <a:cxn ang="0">
                  <a:pos x="4" y="20"/>
                </a:cxn>
                <a:cxn ang="0">
                  <a:pos x="8" y="22"/>
                </a:cxn>
                <a:cxn ang="0">
                  <a:pos x="12" y="22"/>
                </a:cxn>
                <a:cxn ang="0">
                  <a:pos x="12" y="22"/>
                </a:cxn>
                <a:cxn ang="0">
                  <a:pos x="16" y="22"/>
                </a:cxn>
                <a:cxn ang="0">
                  <a:pos x="20" y="20"/>
                </a:cxn>
                <a:cxn ang="0">
                  <a:pos x="22" y="16"/>
                </a:cxn>
                <a:cxn ang="0">
                  <a:pos x="24" y="12"/>
                </a:cxn>
                <a:cxn ang="0">
                  <a:pos x="24" y="12"/>
                </a:cxn>
                <a:cxn ang="0">
                  <a:pos x="22" y="6"/>
                </a:cxn>
                <a:cxn ang="0">
                  <a:pos x="20" y="4"/>
                </a:cxn>
                <a:cxn ang="0">
                  <a:pos x="16" y="0"/>
                </a:cxn>
                <a:cxn ang="0">
                  <a:pos x="12" y="0"/>
                </a:cxn>
              </a:cxnLst>
              <a:rect l="0" t="0" r="r" b="b"/>
              <a:pathLst>
                <a:path w="24" h="22">
                  <a:moveTo>
                    <a:pt x="12" y="0"/>
                  </a:moveTo>
                  <a:lnTo>
                    <a:pt x="12" y="0"/>
                  </a:lnTo>
                  <a:lnTo>
                    <a:pt x="8" y="0"/>
                  </a:lnTo>
                  <a:lnTo>
                    <a:pt x="4" y="4"/>
                  </a:lnTo>
                  <a:lnTo>
                    <a:pt x="2" y="6"/>
                  </a:lnTo>
                  <a:lnTo>
                    <a:pt x="0" y="12"/>
                  </a:lnTo>
                  <a:lnTo>
                    <a:pt x="0" y="12"/>
                  </a:lnTo>
                  <a:lnTo>
                    <a:pt x="2" y="16"/>
                  </a:lnTo>
                  <a:lnTo>
                    <a:pt x="4" y="20"/>
                  </a:lnTo>
                  <a:lnTo>
                    <a:pt x="8" y="22"/>
                  </a:lnTo>
                  <a:lnTo>
                    <a:pt x="12" y="22"/>
                  </a:lnTo>
                  <a:lnTo>
                    <a:pt x="12" y="22"/>
                  </a:lnTo>
                  <a:lnTo>
                    <a:pt x="16" y="22"/>
                  </a:lnTo>
                  <a:lnTo>
                    <a:pt x="20" y="20"/>
                  </a:lnTo>
                  <a:lnTo>
                    <a:pt x="22" y="16"/>
                  </a:lnTo>
                  <a:lnTo>
                    <a:pt x="24" y="12"/>
                  </a:lnTo>
                  <a:lnTo>
                    <a:pt x="24" y="12"/>
                  </a:lnTo>
                  <a:lnTo>
                    <a:pt x="22" y="6"/>
                  </a:lnTo>
                  <a:lnTo>
                    <a:pt x="20" y="4"/>
                  </a:lnTo>
                  <a:lnTo>
                    <a:pt x="16" y="0"/>
                  </a:lnTo>
                  <a:lnTo>
                    <a:pt x="12"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43" name="Freeform 238"/>
            <p:cNvSpPr/>
            <p:nvPr/>
          </p:nvSpPr>
          <p:spPr bwMode="auto">
            <a:xfrm>
              <a:off x="3732213" y="523875"/>
              <a:ext cx="38100" cy="38100"/>
            </a:xfrm>
            <a:custGeom>
              <a:avLst/>
              <a:gdLst/>
              <a:ahLst/>
              <a:cxnLst>
                <a:cxn ang="0">
                  <a:pos x="12" y="0"/>
                </a:cxn>
                <a:cxn ang="0">
                  <a:pos x="12" y="0"/>
                </a:cxn>
                <a:cxn ang="0">
                  <a:pos x="8" y="2"/>
                </a:cxn>
                <a:cxn ang="0">
                  <a:pos x="4" y="4"/>
                </a:cxn>
                <a:cxn ang="0">
                  <a:pos x="2" y="8"/>
                </a:cxn>
                <a:cxn ang="0">
                  <a:pos x="0" y="12"/>
                </a:cxn>
                <a:cxn ang="0">
                  <a:pos x="0" y="12"/>
                </a:cxn>
                <a:cxn ang="0">
                  <a:pos x="2" y="16"/>
                </a:cxn>
                <a:cxn ang="0">
                  <a:pos x="4" y="20"/>
                </a:cxn>
                <a:cxn ang="0">
                  <a:pos x="8" y="22"/>
                </a:cxn>
                <a:cxn ang="0">
                  <a:pos x="12" y="24"/>
                </a:cxn>
                <a:cxn ang="0">
                  <a:pos x="12" y="24"/>
                </a:cxn>
                <a:cxn ang="0">
                  <a:pos x="16" y="22"/>
                </a:cxn>
                <a:cxn ang="0">
                  <a:pos x="20" y="20"/>
                </a:cxn>
                <a:cxn ang="0">
                  <a:pos x="22" y="16"/>
                </a:cxn>
                <a:cxn ang="0">
                  <a:pos x="24" y="12"/>
                </a:cxn>
                <a:cxn ang="0">
                  <a:pos x="24" y="12"/>
                </a:cxn>
                <a:cxn ang="0">
                  <a:pos x="22" y="8"/>
                </a:cxn>
                <a:cxn ang="0">
                  <a:pos x="20" y="4"/>
                </a:cxn>
                <a:cxn ang="0">
                  <a:pos x="16" y="2"/>
                </a:cxn>
                <a:cxn ang="0">
                  <a:pos x="12" y="0"/>
                </a:cxn>
              </a:cxnLst>
              <a:rect l="0" t="0" r="r" b="b"/>
              <a:pathLst>
                <a:path w="24" h="24">
                  <a:moveTo>
                    <a:pt x="12" y="0"/>
                  </a:moveTo>
                  <a:lnTo>
                    <a:pt x="12" y="0"/>
                  </a:lnTo>
                  <a:lnTo>
                    <a:pt x="8" y="2"/>
                  </a:lnTo>
                  <a:lnTo>
                    <a:pt x="4" y="4"/>
                  </a:lnTo>
                  <a:lnTo>
                    <a:pt x="2" y="8"/>
                  </a:lnTo>
                  <a:lnTo>
                    <a:pt x="0" y="12"/>
                  </a:lnTo>
                  <a:lnTo>
                    <a:pt x="0" y="12"/>
                  </a:lnTo>
                  <a:lnTo>
                    <a:pt x="2" y="16"/>
                  </a:lnTo>
                  <a:lnTo>
                    <a:pt x="4" y="20"/>
                  </a:lnTo>
                  <a:lnTo>
                    <a:pt x="8" y="22"/>
                  </a:lnTo>
                  <a:lnTo>
                    <a:pt x="12" y="24"/>
                  </a:lnTo>
                  <a:lnTo>
                    <a:pt x="12" y="24"/>
                  </a:lnTo>
                  <a:lnTo>
                    <a:pt x="16" y="22"/>
                  </a:lnTo>
                  <a:lnTo>
                    <a:pt x="20" y="20"/>
                  </a:lnTo>
                  <a:lnTo>
                    <a:pt x="22" y="16"/>
                  </a:lnTo>
                  <a:lnTo>
                    <a:pt x="24" y="12"/>
                  </a:lnTo>
                  <a:lnTo>
                    <a:pt x="24" y="12"/>
                  </a:lnTo>
                  <a:lnTo>
                    <a:pt x="22" y="8"/>
                  </a:lnTo>
                  <a:lnTo>
                    <a:pt x="20" y="4"/>
                  </a:lnTo>
                  <a:lnTo>
                    <a:pt x="16" y="2"/>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44" name="Freeform 239"/>
            <p:cNvSpPr/>
            <p:nvPr/>
          </p:nvSpPr>
          <p:spPr bwMode="auto">
            <a:xfrm>
              <a:off x="3732213" y="523875"/>
              <a:ext cx="38100" cy="38100"/>
            </a:xfrm>
            <a:custGeom>
              <a:avLst/>
              <a:gdLst/>
              <a:ahLst/>
              <a:cxnLst>
                <a:cxn ang="0">
                  <a:pos x="12" y="0"/>
                </a:cxn>
                <a:cxn ang="0">
                  <a:pos x="12" y="0"/>
                </a:cxn>
                <a:cxn ang="0">
                  <a:pos x="8" y="2"/>
                </a:cxn>
                <a:cxn ang="0">
                  <a:pos x="4" y="4"/>
                </a:cxn>
                <a:cxn ang="0">
                  <a:pos x="2" y="8"/>
                </a:cxn>
                <a:cxn ang="0">
                  <a:pos x="0" y="12"/>
                </a:cxn>
                <a:cxn ang="0">
                  <a:pos x="0" y="12"/>
                </a:cxn>
                <a:cxn ang="0">
                  <a:pos x="2" y="16"/>
                </a:cxn>
                <a:cxn ang="0">
                  <a:pos x="4" y="20"/>
                </a:cxn>
                <a:cxn ang="0">
                  <a:pos x="8" y="22"/>
                </a:cxn>
                <a:cxn ang="0">
                  <a:pos x="12" y="24"/>
                </a:cxn>
                <a:cxn ang="0">
                  <a:pos x="12" y="24"/>
                </a:cxn>
                <a:cxn ang="0">
                  <a:pos x="16" y="22"/>
                </a:cxn>
                <a:cxn ang="0">
                  <a:pos x="20" y="20"/>
                </a:cxn>
                <a:cxn ang="0">
                  <a:pos x="22" y="16"/>
                </a:cxn>
                <a:cxn ang="0">
                  <a:pos x="24" y="12"/>
                </a:cxn>
                <a:cxn ang="0">
                  <a:pos x="24" y="12"/>
                </a:cxn>
                <a:cxn ang="0">
                  <a:pos x="22" y="8"/>
                </a:cxn>
                <a:cxn ang="0">
                  <a:pos x="20" y="4"/>
                </a:cxn>
                <a:cxn ang="0">
                  <a:pos x="16" y="2"/>
                </a:cxn>
                <a:cxn ang="0">
                  <a:pos x="12" y="0"/>
                </a:cxn>
              </a:cxnLst>
              <a:rect l="0" t="0" r="r" b="b"/>
              <a:pathLst>
                <a:path w="24" h="24">
                  <a:moveTo>
                    <a:pt x="12" y="0"/>
                  </a:moveTo>
                  <a:lnTo>
                    <a:pt x="12" y="0"/>
                  </a:lnTo>
                  <a:lnTo>
                    <a:pt x="8" y="2"/>
                  </a:lnTo>
                  <a:lnTo>
                    <a:pt x="4" y="4"/>
                  </a:lnTo>
                  <a:lnTo>
                    <a:pt x="2" y="8"/>
                  </a:lnTo>
                  <a:lnTo>
                    <a:pt x="0" y="12"/>
                  </a:lnTo>
                  <a:lnTo>
                    <a:pt x="0" y="12"/>
                  </a:lnTo>
                  <a:lnTo>
                    <a:pt x="2" y="16"/>
                  </a:lnTo>
                  <a:lnTo>
                    <a:pt x="4" y="20"/>
                  </a:lnTo>
                  <a:lnTo>
                    <a:pt x="8" y="22"/>
                  </a:lnTo>
                  <a:lnTo>
                    <a:pt x="12" y="24"/>
                  </a:lnTo>
                  <a:lnTo>
                    <a:pt x="12" y="24"/>
                  </a:lnTo>
                  <a:lnTo>
                    <a:pt x="16" y="22"/>
                  </a:lnTo>
                  <a:lnTo>
                    <a:pt x="20" y="20"/>
                  </a:lnTo>
                  <a:lnTo>
                    <a:pt x="22" y="16"/>
                  </a:lnTo>
                  <a:lnTo>
                    <a:pt x="24" y="12"/>
                  </a:lnTo>
                  <a:lnTo>
                    <a:pt x="24" y="12"/>
                  </a:lnTo>
                  <a:lnTo>
                    <a:pt x="22" y="8"/>
                  </a:lnTo>
                  <a:lnTo>
                    <a:pt x="20" y="4"/>
                  </a:lnTo>
                  <a:lnTo>
                    <a:pt x="16" y="2"/>
                  </a:lnTo>
                  <a:lnTo>
                    <a:pt x="12"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45" name="Freeform 240"/>
            <p:cNvSpPr/>
            <p:nvPr/>
          </p:nvSpPr>
          <p:spPr bwMode="auto">
            <a:xfrm>
              <a:off x="4106863" y="739775"/>
              <a:ext cx="34925" cy="34925"/>
            </a:xfrm>
            <a:custGeom>
              <a:avLst/>
              <a:gdLst/>
              <a:ahLst/>
              <a:cxnLst>
                <a:cxn ang="0">
                  <a:pos x="12" y="0"/>
                </a:cxn>
                <a:cxn ang="0">
                  <a:pos x="12" y="0"/>
                </a:cxn>
                <a:cxn ang="0">
                  <a:pos x="6" y="0"/>
                </a:cxn>
                <a:cxn ang="0">
                  <a:pos x="4" y="2"/>
                </a:cxn>
                <a:cxn ang="0">
                  <a:pos x="0" y="6"/>
                </a:cxn>
                <a:cxn ang="0">
                  <a:pos x="0" y="10"/>
                </a:cxn>
                <a:cxn ang="0">
                  <a:pos x="0" y="10"/>
                </a:cxn>
                <a:cxn ang="0">
                  <a:pos x="0" y="14"/>
                </a:cxn>
                <a:cxn ang="0">
                  <a:pos x="4" y="18"/>
                </a:cxn>
                <a:cxn ang="0">
                  <a:pos x="6" y="20"/>
                </a:cxn>
                <a:cxn ang="0">
                  <a:pos x="12" y="22"/>
                </a:cxn>
                <a:cxn ang="0">
                  <a:pos x="12" y="22"/>
                </a:cxn>
                <a:cxn ang="0">
                  <a:pos x="16" y="20"/>
                </a:cxn>
                <a:cxn ang="0">
                  <a:pos x="20" y="18"/>
                </a:cxn>
                <a:cxn ang="0">
                  <a:pos x="22" y="14"/>
                </a:cxn>
                <a:cxn ang="0">
                  <a:pos x="22" y="10"/>
                </a:cxn>
                <a:cxn ang="0">
                  <a:pos x="22" y="10"/>
                </a:cxn>
                <a:cxn ang="0">
                  <a:pos x="22" y="6"/>
                </a:cxn>
                <a:cxn ang="0">
                  <a:pos x="20" y="2"/>
                </a:cxn>
                <a:cxn ang="0">
                  <a:pos x="16" y="0"/>
                </a:cxn>
                <a:cxn ang="0">
                  <a:pos x="12" y="0"/>
                </a:cxn>
              </a:cxnLst>
              <a:rect l="0" t="0" r="r" b="b"/>
              <a:pathLst>
                <a:path w="22" h="22">
                  <a:moveTo>
                    <a:pt x="12" y="0"/>
                  </a:moveTo>
                  <a:lnTo>
                    <a:pt x="12" y="0"/>
                  </a:lnTo>
                  <a:lnTo>
                    <a:pt x="6" y="0"/>
                  </a:lnTo>
                  <a:lnTo>
                    <a:pt x="4" y="2"/>
                  </a:lnTo>
                  <a:lnTo>
                    <a:pt x="0" y="6"/>
                  </a:lnTo>
                  <a:lnTo>
                    <a:pt x="0" y="10"/>
                  </a:lnTo>
                  <a:lnTo>
                    <a:pt x="0" y="10"/>
                  </a:lnTo>
                  <a:lnTo>
                    <a:pt x="0" y="14"/>
                  </a:lnTo>
                  <a:lnTo>
                    <a:pt x="4" y="18"/>
                  </a:lnTo>
                  <a:lnTo>
                    <a:pt x="6" y="20"/>
                  </a:lnTo>
                  <a:lnTo>
                    <a:pt x="12" y="22"/>
                  </a:lnTo>
                  <a:lnTo>
                    <a:pt x="12" y="22"/>
                  </a:lnTo>
                  <a:lnTo>
                    <a:pt x="16" y="20"/>
                  </a:lnTo>
                  <a:lnTo>
                    <a:pt x="20" y="18"/>
                  </a:lnTo>
                  <a:lnTo>
                    <a:pt x="22" y="14"/>
                  </a:lnTo>
                  <a:lnTo>
                    <a:pt x="22" y="10"/>
                  </a:lnTo>
                  <a:lnTo>
                    <a:pt x="22" y="10"/>
                  </a:lnTo>
                  <a:lnTo>
                    <a:pt x="22" y="6"/>
                  </a:lnTo>
                  <a:lnTo>
                    <a:pt x="20" y="2"/>
                  </a:lnTo>
                  <a:lnTo>
                    <a:pt x="16" y="0"/>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46" name="Freeform 241"/>
            <p:cNvSpPr/>
            <p:nvPr/>
          </p:nvSpPr>
          <p:spPr bwMode="auto">
            <a:xfrm>
              <a:off x="4106863" y="739775"/>
              <a:ext cx="34925" cy="34925"/>
            </a:xfrm>
            <a:custGeom>
              <a:avLst/>
              <a:gdLst/>
              <a:ahLst/>
              <a:cxnLst>
                <a:cxn ang="0">
                  <a:pos x="12" y="0"/>
                </a:cxn>
                <a:cxn ang="0">
                  <a:pos x="12" y="0"/>
                </a:cxn>
                <a:cxn ang="0">
                  <a:pos x="6" y="0"/>
                </a:cxn>
                <a:cxn ang="0">
                  <a:pos x="4" y="2"/>
                </a:cxn>
                <a:cxn ang="0">
                  <a:pos x="0" y="6"/>
                </a:cxn>
                <a:cxn ang="0">
                  <a:pos x="0" y="10"/>
                </a:cxn>
                <a:cxn ang="0">
                  <a:pos x="0" y="10"/>
                </a:cxn>
                <a:cxn ang="0">
                  <a:pos x="0" y="14"/>
                </a:cxn>
                <a:cxn ang="0">
                  <a:pos x="4" y="18"/>
                </a:cxn>
                <a:cxn ang="0">
                  <a:pos x="6" y="20"/>
                </a:cxn>
                <a:cxn ang="0">
                  <a:pos x="12" y="22"/>
                </a:cxn>
                <a:cxn ang="0">
                  <a:pos x="12" y="22"/>
                </a:cxn>
                <a:cxn ang="0">
                  <a:pos x="16" y="20"/>
                </a:cxn>
                <a:cxn ang="0">
                  <a:pos x="20" y="18"/>
                </a:cxn>
                <a:cxn ang="0">
                  <a:pos x="22" y="14"/>
                </a:cxn>
                <a:cxn ang="0">
                  <a:pos x="22" y="10"/>
                </a:cxn>
                <a:cxn ang="0">
                  <a:pos x="22" y="10"/>
                </a:cxn>
                <a:cxn ang="0">
                  <a:pos x="22" y="6"/>
                </a:cxn>
                <a:cxn ang="0">
                  <a:pos x="20" y="2"/>
                </a:cxn>
                <a:cxn ang="0">
                  <a:pos x="16" y="0"/>
                </a:cxn>
                <a:cxn ang="0">
                  <a:pos x="12" y="0"/>
                </a:cxn>
              </a:cxnLst>
              <a:rect l="0" t="0" r="r" b="b"/>
              <a:pathLst>
                <a:path w="22" h="22">
                  <a:moveTo>
                    <a:pt x="12" y="0"/>
                  </a:moveTo>
                  <a:lnTo>
                    <a:pt x="12" y="0"/>
                  </a:lnTo>
                  <a:lnTo>
                    <a:pt x="6" y="0"/>
                  </a:lnTo>
                  <a:lnTo>
                    <a:pt x="4" y="2"/>
                  </a:lnTo>
                  <a:lnTo>
                    <a:pt x="0" y="6"/>
                  </a:lnTo>
                  <a:lnTo>
                    <a:pt x="0" y="10"/>
                  </a:lnTo>
                  <a:lnTo>
                    <a:pt x="0" y="10"/>
                  </a:lnTo>
                  <a:lnTo>
                    <a:pt x="0" y="14"/>
                  </a:lnTo>
                  <a:lnTo>
                    <a:pt x="4" y="18"/>
                  </a:lnTo>
                  <a:lnTo>
                    <a:pt x="6" y="20"/>
                  </a:lnTo>
                  <a:lnTo>
                    <a:pt x="12" y="22"/>
                  </a:lnTo>
                  <a:lnTo>
                    <a:pt x="12" y="22"/>
                  </a:lnTo>
                  <a:lnTo>
                    <a:pt x="16" y="20"/>
                  </a:lnTo>
                  <a:lnTo>
                    <a:pt x="20" y="18"/>
                  </a:lnTo>
                  <a:lnTo>
                    <a:pt x="22" y="14"/>
                  </a:lnTo>
                  <a:lnTo>
                    <a:pt x="22" y="10"/>
                  </a:lnTo>
                  <a:lnTo>
                    <a:pt x="22" y="10"/>
                  </a:lnTo>
                  <a:lnTo>
                    <a:pt x="22" y="6"/>
                  </a:lnTo>
                  <a:lnTo>
                    <a:pt x="20" y="2"/>
                  </a:lnTo>
                  <a:lnTo>
                    <a:pt x="16" y="0"/>
                  </a:lnTo>
                  <a:lnTo>
                    <a:pt x="12"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47" name="Freeform 242"/>
            <p:cNvSpPr/>
            <p:nvPr/>
          </p:nvSpPr>
          <p:spPr bwMode="auto">
            <a:xfrm>
              <a:off x="5745163" y="196850"/>
              <a:ext cx="34925" cy="34925"/>
            </a:xfrm>
            <a:custGeom>
              <a:avLst/>
              <a:gdLst/>
              <a:ahLst/>
              <a:cxnLst>
                <a:cxn ang="0">
                  <a:pos x="10" y="0"/>
                </a:cxn>
                <a:cxn ang="0">
                  <a:pos x="10" y="0"/>
                </a:cxn>
                <a:cxn ang="0">
                  <a:pos x="6" y="0"/>
                </a:cxn>
                <a:cxn ang="0">
                  <a:pos x="2" y="2"/>
                </a:cxn>
                <a:cxn ang="0">
                  <a:pos x="0" y="6"/>
                </a:cxn>
                <a:cxn ang="0">
                  <a:pos x="0" y="10"/>
                </a:cxn>
                <a:cxn ang="0">
                  <a:pos x="0" y="10"/>
                </a:cxn>
                <a:cxn ang="0">
                  <a:pos x="0" y="14"/>
                </a:cxn>
                <a:cxn ang="0">
                  <a:pos x="2" y="18"/>
                </a:cxn>
                <a:cxn ang="0">
                  <a:pos x="6" y="20"/>
                </a:cxn>
                <a:cxn ang="0">
                  <a:pos x="10" y="22"/>
                </a:cxn>
                <a:cxn ang="0">
                  <a:pos x="10" y="22"/>
                </a:cxn>
                <a:cxn ang="0">
                  <a:pos x="14" y="20"/>
                </a:cxn>
                <a:cxn ang="0">
                  <a:pos x="18" y="18"/>
                </a:cxn>
                <a:cxn ang="0">
                  <a:pos x="20" y="14"/>
                </a:cxn>
                <a:cxn ang="0">
                  <a:pos x="22" y="10"/>
                </a:cxn>
                <a:cxn ang="0">
                  <a:pos x="22" y="10"/>
                </a:cxn>
                <a:cxn ang="0">
                  <a:pos x="20" y="6"/>
                </a:cxn>
                <a:cxn ang="0">
                  <a:pos x="18" y="2"/>
                </a:cxn>
                <a:cxn ang="0">
                  <a:pos x="14" y="0"/>
                </a:cxn>
                <a:cxn ang="0">
                  <a:pos x="10" y="0"/>
                </a:cxn>
              </a:cxnLst>
              <a:rect l="0" t="0" r="r" b="b"/>
              <a:pathLst>
                <a:path w="22" h="22">
                  <a:moveTo>
                    <a:pt x="10" y="0"/>
                  </a:moveTo>
                  <a:lnTo>
                    <a:pt x="10" y="0"/>
                  </a:lnTo>
                  <a:lnTo>
                    <a:pt x="6" y="0"/>
                  </a:lnTo>
                  <a:lnTo>
                    <a:pt x="2" y="2"/>
                  </a:lnTo>
                  <a:lnTo>
                    <a:pt x="0" y="6"/>
                  </a:lnTo>
                  <a:lnTo>
                    <a:pt x="0" y="10"/>
                  </a:lnTo>
                  <a:lnTo>
                    <a:pt x="0" y="10"/>
                  </a:lnTo>
                  <a:lnTo>
                    <a:pt x="0" y="14"/>
                  </a:lnTo>
                  <a:lnTo>
                    <a:pt x="2" y="18"/>
                  </a:lnTo>
                  <a:lnTo>
                    <a:pt x="6" y="20"/>
                  </a:lnTo>
                  <a:lnTo>
                    <a:pt x="10" y="22"/>
                  </a:lnTo>
                  <a:lnTo>
                    <a:pt x="10" y="22"/>
                  </a:lnTo>
                  <a:lnTo>
                    <a:pt x="14" y="20"/>
                  </a:lnTo>
                  <a:lnTo>
                    <a:pt x="18" y="18"/>
                  </a:lnTo>
                  <a:lnTo>
                    <a:pt x="20" y="14"/>
                  </a:lnTo>
                  <a:lnTo>
                    <a:pt x="22" y="10"/>
                  </a:lnTo>
                  <a:lnTo>
                    <a:pt x="22" y="10"/>
                  </a:lnTo>
                  <a:lnTo>
                    <a:pt x="20" y="6"/>
                  </a:lnTo>
                  <a:lnTo>
                    <a:pt x="18" y="2"/>
                  </a:lnTo>
                  <a:lnTo>
                    <a:pt x="14" y="0"/>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48" name="Freeform 243"/>
            <p:cNvSpPr/>
            <p:nvPr/>
          </p:nvSpPr>
          <p:spPr bwMode="auto">
            <a:xfrm>
              <a:off x="5745163" y="196850"/>
              <a:ext cx="34925" cy="34925"/>
            </a:xfrm>
            <a:custGeom>
              <a:avLst/>
              <a:gdLst/>
              <a:ahLst/>
              <a:cxnLst>
                <a:cxn ang="0">
                  <a:pos x="10" y="0"/>
                </a:cxn>
                <a:cxn ang="0">
                  <a:pos x="10" y="0"/>
                </a:cxn>
                <a:cxn ang="0">
                  <a:pos x="6" y="0"/>
                </a:cxn>
                <a:cxn ang="0">
                  <a:pos x="2" y="2"/>
                </a:cxn>
                <a:cxn ang="0">
                  <a:pos x="0" y="6"/>
                </a:cxn>
                <a:cxn ang="0">
                  <a:pos x="0" y="10"/>
                </a:cxn>
                <a:cxn ang="0">
                  <a:pos x="0" y="10"/>
                </a:cxn>
                <a:cxn ang="0">
                  <a:pos x="0" y="14"/>
                </a:cxn>
                <a:cxn ang="0">
                  <a:pos x="2" y="18"/>
                </a:cxn>
                <a:cxn ang="0">
                  <a:pos x="6" y="20"/>
                </a:cxn>
                <a:cxn ang="0">
                  <a:pos x="10" y="22"/>
                </a:cxn>
                <a:cxn ang="0">
                  <a:pos x="10" y="22"/>
                </a:cxn>
                <a:cxn ang="0">
                  <a:pos x="14" y="20"/>
                </a:cxn>
                <a:cxn ang="0">
                  <a:pos x="18" y="18"/>
                </a:cxn>
                <a:cxn ang="0">
                  <a:pos x="20" y="14"/>
                </a:cxn>
                <a:cxn ang="0">
                  <a:pos x="22" y="10"/>
                </a:cxn>
                <a:cxn ang="0">
                  <a:pos x="22" y="10"/>
                </a:cxn>
                <a:cxn ang="0">
                  <a:pos x="20" y="6"/>
                </a:cxn>
                <a:cxn ang="0">
                  <a:pos x="18" y="2"/>
                </a:cxn>
                <a:cxn ang="0">
                  <a:pos x="14" y="0"/>
                </a:cxn>
                <a:cxn ang="0">
                  <a:pos x="10" y="0"/>
                </a:cxn>
              </a:cxnLst>
              <a:rect l="0" t="0" r="r" b="b"/>
              <a:pathLst>
                <a:path w="22" h="22">
                  <a:moveTo>
                    <a:pt x="10" y="0"/>
                  </a:moveTo>
                  <a:lnTo>
                    <a:pt x="10" y="0"/>
                  </a:lnTo>
                  <a:lnTo>
                    <a:pt x="6" y="0"/>
                  </a:lnTo>
                  <a:lnTo>
                    <a:pt x="2" y="2"/>
                  </a:lnTo>
                  <a:lnTo>
                    <a:pt x="0" y="6"/>
                  </a:lnTo>
                  <a:lnTo>
                    <a:pt x="0" y="10"/>
                  </a:lnTo>
                  <a:lnTo>
                    <a:pt x="0" y="10"/>
                  </a:lnTo>
                  <a:lnTo>
                    <a:pt x="0" y="14"/>
                  </a:lnTo>
                  <a:lnTo>
                    <a:pt x="2" y="18"/>
                  </a:lnTo>
                  <a:lnTo>
                    <a:pt x="6" y="20"/>
                  </a:lnTo>
                  <a:lnTo>
                    <a:pt x="10" y="22"/>
                  </a:lnTo>
                  <a:lnTo>
                    <a:pt x="10" y="22"/>
                  </a:lnTo>
                  <a:lnTo>
                    <a:pt x="14" y="20"/>
                  </a:lnTo>
                  <a:lnTo>
                    <a:pt x="18" y="18"/>
                  </a:lnTo>
                  <a:lnTo>
                    <a:pt x="20" y="14"/>
                  </a:lnTo>
                  <a:lnTo>
                    <a:pt x="22" y="10"/>
                  </a:lnTo>
                  <a:lnTo>
                    <a:pt x="22" y="10"/>
                  </a:lnTo>
                  <a:lnTo>
                    <a:pt x="20" y="6"/>
                  </a:lnTo>
                  <a:lnTo>
                    <a:pt x="18" y="2"/>
                  </a:lnTo>
                  <a:lnTo>
                    <a:pt x="14" y="0"/>
                  </a:lnTo>
                  <a:lnTo>
                    <a:pt x="10"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49" name="Freeform 244"/>
            <p:cNvSpPr/>
            <p:nvPr/>
          </p:nvSpPr>
          <p:spPr bwMode="auto">
            <a:xfrm>
              <a:off x="2332038" y="1114425"/>
              <a:ext cx="53975" cy="53975"/>
            </a:xfrm>
            <a:custGeom>
              <a:avLst/>
              <a:gdLst/>
              <a:ahLst/>
              <a:cxnLst>
                <a:cxn ang="0">
                  <a:pos x="18" y="0"/>
                </a:cxn>
                <a:cxn ang="0">
                  <a:pos x="18" y="0"/>
                </a:cxn>
                <a:cxn ang="0">
                  <a:pos x="10" y="2"/>
                </a:cxn>
                <a:cxn ang="0">
                  <a:pos x="6" y="6"/>
                </a:cxn>
                <a:cxn ang="0">
                  <a:pos x="2" y="10"/>
                </a:cxn>
                <a:cxn ang="0">
                  <a:pos x="0" y="18"/>
                </a:cxn>
                <a:cxn ang="0">
                  <a:pos x="0" y="18"/>
                </a:cxn>
                <a:cxn ang="0">
                  <a:pos x="2" y="24"/>
                </a:cxn>
                <a:cxn ang="0">
                  <a:pos x="6" y="30"/>
                </a:cxn>
                <a:cxn ang="0">
                  <a:pos x="10" y="32"/>
                </a:cxn>
                <a:cxn ang="0">
                  <a:pos x="18" y="34"/>
                </a:cxn>
                <a:cxn ang="0">
                  <a:pos x="18" y="34"/>
                </a:cxn>
                <a:cxn ang="0">
                  <a:pos x="24" y="32"/>
                </a:cxn>
                <a:cxn ang="0">
                  <a:pos x="30" y="30"/>
                </a:cxn>
                <a:cxn ang="0">
                  <a:pos x="32" y="24"/>
                </a:cxn>
                <a:cxn ang="0">
                  <a:pos x="34" y="18"/>
                </a:cxn>
                <a:cxn ang="0">
                  <a:pos x="34" y="18"/>
                </a:cxn>
                <a:cxn ang="0">
                  <a:pos x="32" y="10"/>
                </a:cxn>
                <a:cxn ang="0">
                  <a:pos x="30" y="6"/>
                </a:cxn>
                <a:cxn ang="0">
                  <a:pos x="24" y="2"/>
                </a:cxn>
                <a:cxn ang="0">
                  <a:pos x="18" y="0"/>
                </a:cxn>
              </a:cxnLst>
              <a:rect l="0" t="0" r="r" b="b"/>
              <a:pathLst>
                <a:path w="34" h="34">
                  <a:moveTo>
                    <a:pt x="18" y="0"/>
                  </a:moveTo>
                  <a:lnTo>
                    <a:pt x="18" y="0"/>
                  </a:lnTo>
                  <a:lnTo>
                    <a:pt x="10" y="2"/>
                  </a:lnTo>
                  <a:lnTo>
                    <a:pt x="6" y="6"/>
                  </a:lnTo>
                  <a:lnTo>
                    <a:pt x="2" y="10"/>
                  </a:lnTo>
                  <a:lnTo>
                    <a:pt x="0" y="18"/>
                  </a:lnTo>
                  <a:lnTo>
                    <a:pt x="0" y="18"/>
                  </a:lnTo>
                  <a:lnTo>
                    <a:pt x="2" y="24"/>
                  </a:lnTo>
                  <a:lnTo>
                    <a:pt x="6" y="30"/>
                  </a:lnTo>
                  <a:lnTo>
                    <a:pt x="10" y="32"/>
                  </a:lnTo>
                  <a:lnTo>
                    <a:pt x="18" y="34"/>
                  </a:lnTo>
                  <a:lnTo>
                    <a:pt x="18" y="34"/>
                  </a:lnTo>
                  <a:lnTo>
                    <a:pt x="24" y="32"/>
                  </a:lnTo>
                  <a:lnTo>
                    <a:pt x="30" y="30"/>
                  </a:lnTo>
                  <a:lnTo>
                    <a:pt x="32" y="24"/>
                  </a:lnTo>
                  <a:lnTo>
                    <a:pt x="34" y="18"/>
                  </a:lnTo>
                  <a:lnTo>
                    <a:pt x="34" y="18"/>
                  </a:lnTo>
                  <a:lnTo>
                    <a:pt x="32" y="10"/>
                  </a:lnTo>
                  <a:lnTo>
                    <a:pt x="30" y="6"/>
                  </a:lnTo>
                  <a:lnTo>
                    <a:pt x="24" y="2"/>
                  </a:lnTo>
                  <a:lnTo>
                    <a:pt x="1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50" name="Freeform 245"/>
            <p:cNvSpPr/>
            <p:nvPr/>
          </p:nvSpPr>
          <p:spPr bwMode="auto">
            <a:xfrm>
              <a:off x="2332038" y="1114425"/>
              <a:ext cx="53975" cy="53975"/>
            </a:xfrm>
            <a:custGeom>
              <a:avLst/>
              <a:gdLst/>
              <a:ahLst/>
              <a:cxnLst>
                <a:cxn ang="0">
                  <a:pos x="18" y="0"/>
                </a:cxn>
                <a:cxn ang="0">
                  <a:pos x="18" y="0"/>
                </a:cxn>
                <a:cxn ang="0">
                  <a:pos x="10" y="2"/>
                </a:cxn>
                <a:cxn ang="0">
                  <a:pos x="6" y="6"/>
                </a:cxn>
                <a:cxn ang="0">
                  <a:pos x="2" y="10"/>
                </a:cxn>
                <a:cxn ang="0">
                  <a:pos x="0" y="18"/>
                </a:cxn>
                <a:cxn ang="0">
                  <a:pos x="0" y="18"/>
                </a:cxn>
                <a:cxn ang="0">
                  <a:pos x="2" y="24"/>
                </a:cxn>
                <a:cxn ang="0">
                  <a:pos x="6" y="30"/>
                </a:cxn>
                <a:cxn ang="0">
                  <a:pos x="10" y="32"/>
                </a:cxn>
                <a:cxn ang="0">
                  <a:pos x="18" y="34"/>
                </a:cxn>
                <a:cxn ang="0">
                  <a:pos x="18" y="34"/>
                </a:cxn>
                <a:cxn ang="0">
                  <a:pos x="24" y="32"/>
                </a:cxn>
                <a:cxn ang="0">
                  <a:pos x="30" y="30"/>
                </a:cxn>
                <a:cxn ang="0">
                  <a:pos x="32" y="24"/>
                </a:cxn>
                <a:cxn ang="0">
                  <a:pos x="34" y="18"/>
                </a:cxn>
                <a:cxn ang="0">
                  <a:pos x="34" y="18"/>
                </a:cxn>
                <a:cxn ang="0">
                  <a:pos x="32" y="10"/>
                </a:cxn>
                <a:cxn ang="0">
                  <a:pos x="30" y="6"/>
                </a:cxn>
                <a:cxn ang="0">
                  <a:pos x="24" y="2"/>
                </a:cxn>
                <a:cxn ang="0">
                  <a:pos x="18" y="0"/>
                </a:cxn>
              </a:cxnLst>
              <a:rect l="0" t="0" r="r" b="b"/>
              <a:pathLst>
                <a:path w="34" h="34">
                  <a:moveTo>
                    <a:pt x="18" y="0"/>
                  </a:moveTo>
                  <a:lnTo>
                    <a:pt x="18" y="0"/>
                  </a:lnTo>
                  <a:lnTo>
                    <a:pt x="10" y="2"/>
                  </a:lnTo>
                  <a:lnTo>
                    <a:pt x="6" y="6"/>
                  </a:lnTo>
                  <a:lnTo>
                    <a:pt x="2" y="10"/>
                  </a:lnTo>
                  <a:lnTo>
                    <a:pt x="0" y="18"/>
                  </a:lnTo>
                  <a:lnTo>
                    <a:pt x="0" y="18"/>
                  </a:lnTo>
                  <a:lnTo>
                    <a:pt x="2" y="24"/>
                  </a:lnTo>
                  <a:lnTo>
                    <a:pt x="6" y="30"/>
                  </a:lnTo>
                  <a:lnTo>
                    <a:pt x="10" y="32"/>
                  </a:lnTo>
                  <a:lnTo>
                    <a:pt x="18" y="34"/>
                  </a:lnTo>
                  <a:lnTo>
                    <a:pt x="18" y="34"/>
                  </a:lnTo>
                  <a:lnTo>
                    <a:pt x="24" y="32"/>
                  </a:lnTo>
                  <a:lnTo>
                    <a:pt x="30" y="30"/>
                  </a:lnTo>
                  <a:lnTo>
                    <a:pt x="32" y="24"/>
                  </a:lnTo>
                  <a:lnTo>
                    <a:pt x="34" y="18"/>
                  </a:lnTo>
                  <a:lnTo>
                    <a:pt x="34" y="18"/>
                  </a:lnTo>
                  <a:lnTo>
                    <a:pt x="32" y="10"/>
                  </a:lnTo>
                  <a:lnTo>
                    <a:pt x="30" y="6"/>
                  </a:lnTo>
                  <a:lnTo>
                    <a:pt x="24" y="2"/>
                  </a:lnTo>
                  <a:lnTo>
                    <a:pt x="1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51" name="Freeform 246"/>
            <p:cNvSpPr/>
            <p:nvPr/>
          </p:nvSpPr>
          <p:spPr bwMode="auto">
            <a:xfrm>
              <a:off x="1550988" y="1187450"/>
              <a:ext cx="53975" cy="50800"/>
            </a:xfrm>
            <a:custGeom>
              <a:avLst/>
              <a:gdLst/>
              <a:ahLst/>
              <a:cxnLst>
                <a:cxn ang="0">
                  <a:pos x="16" y="0"/>
                </a:cxn>
                <a:cxn ang="0">
                  <a:pos x="16" y="0"/>
                </a:cxn>
                <a:cxn ang="0">
                  <a:pos x="10" y="0"/>
                </a:cxn>
                <a:cxn ang="0">
                  <a:pos x="4" y="4"/>
                </a:cxn>
                <a:cxn ang="0">
                  <a:pos x="0" y="10"/>
                </a:cxn>
                <a:cxn ang="0">
                  <a:pos x="0" y="16"/>
                </a:cxn>
                <a:cxn ang="0">
                  <a:pos x="0" y="16"/>
                </a:cxn>
                <a:cxn ang="0">
                  <a:pos x="0" y="22"/>
                </a:cxn>
                <a:cxn ang="0">
                  <a:pos x="4" y="28"/>
                </a:cxn>
                <a:cxn ang="0">
                  <a:pos x="10" y="32"/>
                </a:cxn>
                <a:cxn ang="0">
                  <a:pos x="16" y="32"/>
                </a:cxn>
                <a:cxn ang="0">
                  <a:pos x="16" y="32"/>
                </a:cxn>
                <a:cxn ang="0">
                  <a:pos x="22" y="32"/>
                </a:cxn>
                <a:cxn ang="0">
                  <a:pos x="28" y="28"/>
                </a:cxn>
                <a:cxn ang="0">
                  <a:pos x="32" y="22"/>
                </a:cxn>
                <a:cxn ang="0">
                  <a:pos x="34" y="16"/>
                </a:cxn>
                <a:cxn ang="0">
                  <a:pos x="34" y="16"/>
                </a:cxn>
                <a:cxn ang="0">
                  <a:pos x="32" y="10"/>
                </a:cxn>
                <a:cxn ang="0">
                  <a:pos x="28" y="4"/>
                </a:cxn>
                <a:cxn ang="0">
                  <a:pos x="22" y="0"/>
                </a:cxn>
                <a:cxn ang="0">
                  <a:pos x="16" y="0"/>
                </a:cxn>
              </a:cxnLst>
              <a:rect l="0" t="0" r="r" b="b"/>
              <a:pathLst>
                <a:path w="34" h="32">
                  <a:moveTo>
                    <a:pt x="16" y="0"/>
                  </a:moveTo>
                  <a:lnTo>
                    <a:pt x="16" y="0"/>
                  </a:lnTo>
                  <a:lnTo>
                    <a:pt x="10" y="0"/>
                  </a:lnTo>
                  <a:lnTo>
                    <a:pt x="4" y="4"/>
                  </a:lnTo>
                  <a:lnTo>
                    <a:pt x="0" y="10"/>
                  </a:lnTo>
                  <a:lnTo>
                    <a:pt x="0" y="16"/>
                  </a:lnTo>
                  <a:lnTo>
                    <a:pt x="0" y="16"/>
                  </a:lnTo>
                  <a:lnTo>
                    <a:pt x="0" y="22"/>
                  </a:lnTo>
                  <a:lnTo>
                    <a:pt x="4" y="28"/>
                  </a:lnTo>
                  <a:lnTo>
                    <a:pt x="10" y="32"/>
                  </a:lnTo>
                  <a:lnTo>
                    <a:pt x="16" y="32"/>
                  </a:lnTo>
                  <a:lnTo>
                    <a:pt x="16" y="32"/>
                  </a:lnTo>
                  <a:lnTo>
                    <a:pt x="22" y="32"/>
                  </a:lnTo>
                  <a:lnTo>
                    <a:pt x="28" y="28"/>
                  </a:lnTo>
                  <a:lnTo>
                    <a:pt x="32" y="22"/>
                  </a:lnTo>
                  <a:lnTo>
                    <a:pt x="34" y="16"/>
                  </a:lnTo>
                  <a:lnTo>
                    <a:pt x="34" y="16"/>
                  </a:lnTo>
                  <a:lnTo>
                    <a:pt x="32" y="10"/>
                  </a:lnTo>
                  <a:lnTo>
                    <a:pt x="28" y="4"/>
                  </a:lnTo>
                  <a:lnTo>
                    <a:pt x="22" y="0"/>
                  </a:lnTo>
                  <a:lnTo>
                    <a:pt x="1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52" name="Freeform 247"/>
            <p:cNvSpPr/>
            <p:nvPr/>
          </p:nvSpPr>
          <p:spPr bwMode="auto">
            <a:xfrm>
              <a:off x="1550988" y="1187450"/>
              <a:ext cx="53975" cy="50800"/>
            </a:xfrm>
            <a:custGeom>
              <a:avLst/>
              <a:gdLst/>
              <a:ahLst/>
              <a:cxnLst>
                <a:cxn ang="0">
                  <a:pos x="16" y="0"/>
                </a:cxn>
                <a:cxn ang="0">
                  <a:pos x="16" y="0"/>
                </a:cxn>
                <a:cxn ang="0">
                  <a:pos x="10" y="0"/>
                </a:cxn>
                <a:cxn ang="0">
                  <a:pos x="4" y="4"/>
                </a:cxn>
                <a:cxn ang="0">
                  <a:pos x="0" y="10"/>
                </a:cxn>
                <a:cxn ang="0">
                  <a:pos x="0" y="16"/>
                </a:cxn>
                <a:cxn ang="0">
                  <a:pos x="0" y="16"/>
                </a:cxn>
                <a:cxn ang="0">
                  <a:pos x="0" y="22"/>
                </a:cxn>
                <a:cxn ang="0">
                  <a:pos x="4" y="28"/>
                </a:cxn>
                <a:cxn ang="0">
                  <a:pos x="10" y="32"/>
                </a:cxn>
                <a:cxn ang="0">
                  <a:pos x="16" y="32"/>
                </a:cxn>
                <a:cxn ang="0">
                  <a:pos x="16" y="32"/>
                </a:cxn>
                <a:cxn ang="0">
                  <a:pos x="22" y="32"/>
                </a:cxn>
                <a:cxn ang="0">
                  <a:pos x="28" y="28"/>
                </a:cxn>
                <a:cxn ang="0">
                  <a:pos x="32" y="22"/>
                </a:cxn>
                <a:cxn ang="0">
                  <a:pos x="34" y="16"/>
                </a:cxn>
                <a:cxn ang="0">
                  <a:pos x="34" y="16"/>
                </a:cxn>
                <a:cxn ang="0">
                  <a:pos x="32" y="10"/>
                </a:cxn>
                <a:cxn ang="0">
                  <a:pos x="28" y="4"/>
                </a:cxn>
                <a:cxn ang="0">
                  <a:pos x="22" y="0"/>
                </a:cxn>
                <a:cxn ang="0">
                  <a:pos x="16" y="0"/>
                </a:cxn>
              </a:cxnLst>
              <a:rect l="0" t="0" r="r" b="b"/>
              <a:pathLst>
                <a:path w="34" h="32">
                  <a:moveTo>
                    <a:pt x="16" y="0"/>
                  </a:moveTo>
                  <a:lnTo>
                    <a:pt x="16" y="0"/>
                  </a:lnTo>
                  <a:lnTo>
                    <a:pt x="10" y="0"/>
                  </a:lnTo>
                  <a:lnTo>
                    <a:pt x="4" y="4"/>
                  </a:lnTo>
                  <a:lnTo>
                    <a:pt x="0" y="10"/>
                  </a:lnTo>
                  <a:lnTo>
                    <a:pt x="0" y="16"/>
                  </a:lnTo>
                  <a:lnTo>
                    <a:pt x="0" y="16"/>
                  </a:lnTo>
                  <a:lnTo>
                    <a:pt x="0" y="22"/>
                  </a:lnTo>
                  <a:lnTo>
                    <a:pt x="4" y="28"/>
                  </a:lnTo>
                  <a:lnTo>
                    <a:pt x="10" y="32"/>
                  </a:lnTo>
                  <a:lnTo>
                    <a:pt x="16" y="32"/>
                  </a:lnTo>
                  <a:lnTo>
                    <a:pt x="16" y="32"/>
                  </a:lnTo>
                  <a:lnTo>
                    <a:pt x="22" y="32"/>
                  </a:lnTo>
                  <a:lnTo>
                    <a:pt x="28" y="28"/>
                  </a:lnTo>
                  <a:lnTo>
                    <a:pt x="32" y="22"/>
                  </a:lnTo>
                  <a:lnTo>
                    <a:pt x="34" y="16"/>
                  </a:lnTo>
                  <a:lnTo>
                    <a:pt x="34" y="16"/>
                  </a:lnTo>
                  <a:lnTo>
                    <a:pt x="32" y="10"/>
                  </a:lnTo>
                  <a:lnTo>
                    <a:pt x="28" y="4"/>
                  </a:lnTo>
                  <a:lnTo>
                    <a:pt x="22" y="0"/>
                  </a:lnTo>
                  <a:lnTo>
                    <a:pt x="1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53" name="Freeform 248"/>
            <p:cNvSpPr/>
            <p:nvPr/>
          </p:nvSpPr>
          <p:spPr bwMode="auto">
            <a:xfrm>
              <a:off x="1744663" y="1320800"/>
              <a:ext cx="53975" cy="53975"/>
            </a:xfrm>
            <a:custGeom>
              <a:avLst/>
              <a:gdLst/>
              <a:ahLst/>
              <a:cxnLst>
                <a:cxn ang="0">
                  <a:pos x="18" y="0"/>
                </a:cxn>
                <a:cxn ang="0">
                  <a:pos x="18" y="0"/>
                </a:cxn>
                <a:cxn ang="0">
                  <a:pos x="10" y="0"/>
                </a:cxn>
                <a:cxn ang="0">
                  <a:pos x="6" y="4"/>
                </a:cxn>
                <a:cxn ang="0">
                  <a:pos x="2" y="10"/>
                </a:cxn>
                <a:cxn ang="0">
                  <a:pos x="0" y="16"/>
                </a:cxn>
                <a:cxn ang="0">
                  <a:pos x="0" y="16"/>
                </a:cxn>
                <a:cxn ang="0">
                  <a:pos x="2" y="22"/>
                </a:cxn>
                <a:cxn ang="0">
                  <a:pos x="6" y="28"/>
                </a:cxn>
                <a:cxn ang="0">
                  <a:pos x="10" y="32"/>
                </a:cxn>
                <a:cxn ang="0">
                  <a:pos x="18" y="34"/>
                </a:cxn>
                <a:cxn ang="0">
                  <a:pos x="18" y="34"/>
                </a:cxn>
                <a:cxn ang="0">
                  <a:pos x="24" y="32"/>
                </a:cxn>
                <a:cxn ang="0">
                  <a:pos x="30" y="28"/>
                </a:cxn>
                <a:cxn ang="0">
                  <a:pos x="34" y="22"/>
                </a:cxn>
                <a:cxn ang="0">
                  <a:pos x="34" y="16"/>
                </a:cxn>
                <a:cxn ang="0">
                  <a:pos x="34" y="16"/>
                </a:cxn>
                <a:cxn ang="0">
                  <a:pos x="34" y="10"/>
                </a:cxn>
                <a:cxn ang="0">
                  <a:pos x="30" y="4"/>
                </a:cxn>
                <a:cxn ang="0">
                  <a:pos x="24" y="0"/>
                </a:cxn>
                <a:cxn ang="0">
                  <a:pos x="18" y="0"/>
                </a:cxn>
              </a:cxnLst>
              <a:rect l="0" t="0" r="r" b="b"/>
              <a:pathLst>
                <a:path w="34" h="34">
                  <a:moveTo>
                    <a:pt x="18" y="0"/>
                  </a:moveTo>
                  <a:lnTo>
                    <a:pt x="18" y="0"/>
                  </a:lnTo>
                  <a:lnTo>
                    <a:pt x="10" y="0"/>
                  </a:lnTo>
                  <a:lnTo>
                    <a:pt x="6" y="4"/>
                  </a:lnTo>
                  <a:lnTo>
                    <a:pt x="2" y="10"/>
                  </a:lnTo>
                  <a:lnTo>
                    <a:pt x="0" y="16"/>
                  </a:lnTo>
                  <a:lnTo>
                    <a:pt x="0" y="16"/>
                  </a:lnTo>
                  <a:lnTo>
                    <a:pt x="2" y="22"/>
                  </a:lnTo>
                  <a:lnTo>
                    <a:pt x="6" y="28"/>
                  </a:lnTo>
                  <a:lnTo>
                    <a:pt x="10" y="32"/>
                  </a:lnTo>
                  <a:lnTo>
                    <a:pt x="18" y="34"/>
                  </a:lnTo>
                  <a:lnTo>
                    <a:pt x="18" y="34"/>
                  </a:lnTo>
                  <a:lnTo>
                    <a:pt x="24" y="32"/>
                  </a:lnTo>
                  <a:lnTo>
                    <a:pt x="30" y="28"/>
                  </a:lnTo>
                  <a:lnTo>
                    <a:pt x="34" y="22"/>
                  </a:lnTo>
                  <a:lnTo>
                    <a:pt x="34" y="16"/>
                  </a:lnTo>
                  <a:lnTo>
                    <a:pt x="34" y="16"/>
                  </a:lnTo>
                  <a:lnTo>
                    <a:pt x="34" y="10"/>
                  </a:lnTo>
                  <a:lnTo>
                    <a:pt x="30" y="4"/>
                  </a:lnTo>
                  <a:lnTo>
                    <a:pt x="24" y="0"/>
                  </a:lnTo>
                  <a:lnTo>
                    <a:pt x="1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54" name="Freeform 249"/>
            <p:cNvSpPr/>
            <p:nvPr/>
          </p:nvSpPr>
          <p:spPr bwMode="auto">
            <a:xfrm>
              <a:off x="1744663" y="1320800"/>
              <a:ext cx="53975" cy="53975"/>
            </a:xfrm>
            <a:custGeom>
              <a:avLst/>
              <a:gdLst/>
              <a:ahLst/>
              <a:cxnLst>
                <a:cxn ang="0">
                  <a:pos x="18" y="0"/>
                </a:cxn>
                <a:cxn ang="0">
                  <a:pos x="18" y="0"/>
                </a:cxn>
                <a:cxn ang="0">
                  <a:pos x="10" y="0"/>
                </a:cxn>
                <a:cxn ang="0">
                  <a:pos x="6" y="4"/>
                </a:cxn>
                <a:cxn ang="0">
                  <a:pos x="2" y="10"/>
                </a:cxn>
                <a:cxn ang="0">
                  <a:pos x="0" y="16"/>
                </a:cxn>
                <a:cxn ang="0">
                  <a:pos x="0" y="16"/>
                </a:cxn>
                <a:cxn ang="0">
                  <a:pos x="2" y="22"/>
                </a:cxn>
                <a:cxn ang="0">
                  <a:pos x="6" y="28"/>
                </a:cxn>
                <a:cxn ang="0">
                  <a:pos x="10" y="32"/>
                </a:cxn>
                <a:cxn ang="0">
                  <a:pos x="18" y="34"/>
                </a:cxn>
                <a:cxn ang="0">
                  <a:pos x="18" y="34"/>
                </a:cxn>
                <a:cxn ang="0">
                  <a:pos x="24" y="32"/>
                </a:cxn>
                <a:cxn ang="0">
                  <a:pos x="30" y="28"/>
                </a:cxn>
                <a:cxn ang="0">
                  <a:pos x="34" y="22"/>
                </a:cxn>
                <a:cxn ang="0">
                  <a:pos x="34" y="16"/>
                </a:cxn>
                <a:cxn ang="0">
                  <a:pos x="34" y="16"/>
                </a:cxn>
                <a:cxn ang="0">
                  <a:pos x="34" y="10"/>
                </a:cxn>
                <a:cxn ang="0">
                  <a:pos x="30" y="4"/>
                </a:cxn>
                <a:cxn ang="0">
                  <a:pos x="24" y="0"/>
                </a:cxn>
                <a:cxn ang="0">
                  <a:pos x="18" y="0"/>
                </a:cxn>
              </a:cxnLst>
              <a:rect l="0" t="0" r="r" b="b"/>
              <a:pathLst>
                <a:path w="34" h="34">
                  <a:moveTo>
                    <a:pt x="18" y="0"/>
                  </a:moveTo>
                  <a:lnTo>
                    <a:pt x="18" y="0"/>
                  </a:lnTo>
                  <a:lnTo>
                    <a:pt x="10" y="0"/>
                  </a:lnTo>
                  <a:lnTo>
                    <a:pt x="6" y="4"/>
                  </a:lnTo>
                  <a:lnTo>
                    <a:pt x="2" y="10"/>
                  </a:lnTo>
                  <a:lnTo>
                    <a:pt x="0" y="16"/>
                  </a:lnTo>
                  <a:lnTo>
                    <a:pt x="0" y="16"/>
                  </a:lnTo>
                  <a:lnTo>
                    <a:pt x="2" y="22"/>
                  </a:lnTo>
                  <a:lnTo>
                    <a:pt x="6" y="28"/>
                  </a:lnTo>
                  <a:lnTo>
                    <a:pt x="10" y="32"/>
                  </a:lnTo>
                  <a:lnTo>
                    <a:pt x="18" y="34"/>
                  </a:lnTo>
                  <a:lnTo>
                    <a:pt x="18" y="34"/>
                  </a:lnTo>
                  <a:lnTo>
                    <a:pt x="24" y="32"/>
                  </a:lnTo>
                  <a:lnTo>
                    <a:pt x="30" y="28"/>
                  </a:lnTo>
                  <a:lnTo>
                    <a:pt x="34" y="22"/>
                  </a:lnTo>
                  <a:lnTo>
                    <a:pt x="34" y="16"/>
                  </a:lnTo>
                  <a:lnTo>
                    <a:pt x="34" y="16"/>
                  </a:lnTo>
                  <a:lnTo>
                    <a:pt x="34" y="10"/>
                  </a:lnTo>
                  <a:lnTo>
                    <a:pt x="30" y="4"/>
                  </a:lnTo>
                  <a:lnTo>
                    <a:pt x="24" y="0"/>
                  </a:lnTo>
                  <a:lnTo>
                    <a:pt x="1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55" name="Freeform 250"/>
            <p:cNvSpPr/>
            <p:nvPr/>
          </p:nvSpPr>
          <p:spPr bwMode="auto">
            <a:xfrm>
              <a:off x="3792538" y="1143000"/>
              <a:ext cx="53975" cy="50800"/>
            </a:xfrm>
            <a:custGeom>
              <a:avLst/>
              <a:gdLst/>
              <a:ahLst/>
              <a:cxnLst>
                <a:cxn ang="0">
                  <a:pos x="16" y="0"/>
                </a:cxn>
                <a:cxn ang="0">
                  <a:pos x="16" y="0"/>
                </a:cxn>
                <a:cxn ang="0">
                  <a:pos x="10" y="0"/>
                </a:cxn>
                <a:cxn ang="0">
                  <a:pos x="4" y="4"/>
                </a:cxn>
                <a:cxn ang="0">
                  <a:pos x="2" y="10"/>
                </a:cxn>
                <a:cxn ang="0">
                  <a:pos x="0" y="16"/>
                </a:cxn>
                <a:cxn ang="0">
                  <a:pos x="0" y="16"/>
                </a:cxn>
                <a:cxn ang="0">
                  <a:pos x="2" y="22"/>
                </a:cxn>
                <a:cxn ang="0">
                  <a:pos x="4" y="28"/>
                </a:cxn>
                <a:cxn ang="0">
                  <a:pos x="10" y="32"/>
                </a:cxn>
                <a:cxn ang="0">
                  <a:pos x="16" y="32"/>
                </a:cxn>
                <a:cxn ang="0">
                  <a:pos x="16" y="32"/>
                </a:cxn>
                <a:cxn ang="0">
                  <a:pos x="24" y="32"/>
                </a:cxn>
                <a:cxn ang="0">
                  <a:pos x="28" y="28"/>
                </a:cxn>
                <a:cxn ang="0">
                  <a:pos x="32" y="22"/>
                </a:cxn>
                <a:cxn ang="0">
                  <a:pos x="34" y="16"/>
                </a:cxn>
                <a:cxn ang="0">
                  <a:pos x="34" y="16"/>
                </a:cxn>
                <a:cxn ang="0">
                  <a:pos x="32" y="10"/>
                </a:cxn>
                <a:cxn ang="0">
                  <a:pos x="28" y="4"/>
                </a:cxn>
                <a:cxn ang="0">
                  <a:pos x="24" y="0"/>
                </a:cxn>
                <a:cxn ang="0">
                  <a:pos x="16" y="0"/>
                </a:cxn>
              </a:cxnLst>
              <a:rect l="0" t="0" r="r" b="b"/>
              <a:pathLst>
                <a:path w="34" h="32">
                  <a:moveTo>
                    <a:pt x="16" y="0"/>
                  </a:moveTo>
                  <a:lnTo>
                    <a:pt x="16" y="0"/>
                  </a:lnTo>
                  <a:lnTo>
                    <a:pt x="10" y="0"/>
                  </a:lnTo>
                  <a:lnTo>
                    <a:pt x="4" y="4"/>
                  </a:lnTo>
                  <a:lnTo>
                    <a:pt x="2" y="10"/>
                  </a:lnTo>
                  <a:lnTo>
                    <a:pt x="0" y="16"/>
                  </a:lnTo>
                  <a:lnTo>
                    <a:pt x="0" y="16"/>
                  </a:lnTo>
                  <a:lnTo>
                    <a:pt x="2" y="22"/>
                  </a:lnTo>
                  <a:lnTo>
                    <a:pt x="4" y="28"/>
                  </a:lnTo>
                  <a:lnTo>
                    <a:pt x="10" y="32"/>
                  </a:lnTo>
                  <a:lnTo>
                    <a:pt x="16" y="32"/>
                  </a:lnTo>
                  <a:lnTo>
                    <a:pt x="16" y="32"/>
                  </a:lnTo>
                  <a:lnTo>
                    <a:pt x="24" y="32"/>
                  </a:lnTo>
                  <a:lnTo>
                    <a:pt x="28" y="28"/>
                  </a:lnTo>
                  <a:lnTo>
                    <a:pt x="32" y="22"/>
                  </a:lnTo>
                  <a:lnTo>
                    <a:pt x="34" y="16"/>
                  </a:lnTo>
                  <a:lnTo>
                    <a:pt x="34" y="16"/>
                  </a:lnTo>
                  <a:lnTo>
                    <a:pt x="32" y="10"/>
                  </a:lnTo>
                  <a:lnTo>
                    <a:pt x="28" y="4"/>
                  </a:lnTo>
                  <a:lnTo>
                    <a:pt x="24" y="0"/>
                  </a:lnTo>
                  <a:lnTo>
                    <a:pt x="1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56" name="Freeform 251"/>
            <p:cNvSpPr/>
            <p:nvPr/>
          </p:nvSpPr>
          <p:spPr bwMode="auto">
            <a:xfrm>
              <a:off x="3792538" y="1143000"/>
              <a:ext cx="53975" cy="50800"/>
            </a:xfrm>
            <a:custGeom>
              <a:avLst/>
              <a:gdLst/>
              <a:ahLst/>
              <a:cxnLst>
                <a:cxn ang="0">
                  <a:pos x="16" y="0"/>
                </a:cxn>
                <a:cxn ang="0">
                  <a:pos x="16" y="0"/>
                </a:cxn>
                <a:cxn ang="0">
                  <a:pos x="10" y="0"/>
                </a:cxn>
                <a:cxn ang="0">
                  <a:pos x="4" y="4"/>
                </a:cxn>
                <a:cxn ang="0">
                  <a:pos x="2" y="10"/>
                </a:cxn>
                <a:cxn ang="0">
                  <a:pos x="0" y="16"/>
                </a:cxn>
                <a:cxn ang="0">
                  <a:pos x="0" y="16"/>
                </a:cxn>
                <a:cxn ang="0">
                  <a:pos x="2" y="22"/>
                </a:cxn>
                <a:cxn ang="0">
                  <a:pos x="4" y="28"/>
                </a:cxn>
                <a:cxn ang="0">
                  <a:pos x="10" y="32"/>
                </a:cxn>
                <a:cxn ang="0">
                  <a:pos x="16" y="32"/>
                </a:cxn>
                <a:cxn ang="0">
                  <a:pos x="16" y="32"/>
                </a:cxn>
                <a:cxn ang="0">
                  <a:pos x="24" y="32"/>
                </a:cxn>
                <a:cxn ang="0">
                  <a:pos x="28" y="28"/>
                </a:cxn>
                <a:cxn ang="0">
                  <a:pos x="32" y="22"/>
                </a:cxn>
                <a:cxn ang="0">
                  <a:pos x="34" y="16"/>
                </a:cxn>
                <a:cxn ang="0">
                  <a:pos x="34" y="16"/>
                </a:cxn>
                <a:cxn ang="0">
                  <a:pos x="32" y="10"/>
                </a:cxn>
                <a:cxn ang="0">
                  <a:pos x="28" y="4"/>
                </a:cxn>
                <a:cxn ang="0">
                  <a:pos x="24" y="0"/>
                </a:cxn>
                <a:cxn ang="0">
                  <a:pos x="16" y="0"/>
                </a:cxn>
              </a:cxnLst>
              <a:rect l="0" t="0" r="r" b="b"/>
              <a:pathLst>
                <a:path w="34" h="32">
                  <a:moveTo>
                    <a:pt x="16" y="0"/>
                  </a:moveTo>
                  <a:lnTo>
                    <a:pt x="16" y="0"/>
                  </a:lnTo>
                  <a:lnTo>
                    <a:pt x="10" y="0"/>
                  </a:lnTo>
                  <a:lnTo>
                    <a:pt x="4" y="4"/>
                  </a:lnTo>
                  <a:lnTo>
                    <a:pt x="2" y="10"/>
                  </a:lnTo>
                  <a:lnTo>
                    <a:pt x="0" y="16"/>
                  </a:lnTo>
                  <a:lnTo>
                    <a:pt x="0" y="16"/>
                  </a:lnTo>
                  <a:lnTo>
                    <a:pt x="2" y="22"/>
                  </a:lnTo>
                  <a:lnTo>
                    <a:pt x="4" y="28"/>
                  </a:lnTo>
                  <a:lnTo>
                    <a:pt x="10" y="32"/>
                  </a:lnTo>
                  <a:lnTo>
                    <a:pt x="16" y="32"/>
                  </a:lnTo>
                  <a:lnTo>
                    <a:pt x="16" y="32"/>
                  </a:lnTo>
                  <a:lnTo>
                    <a:pt x="24" y="32"/>
                  </a:lnTo>
                  <a:lnTo>
                    <a:pt x="28" y="28"/>
                  </a:lnTo>
                  <a:lnTo>
                    <a:pt x="32" y="22"/>
                  </a:lnTo>
                  <a:lnTo>
                    <a:pt x="34" y="16"/>
                  </a:lnTo>
                  <a:lnTo>
                    <a:pt x="34" y="16"/>
                  </a:lnTo>
                  <a:lnTo>
                    <a:pt x="32" y="10"/>
                  </a:lnTo>
                  <a:lnTo>
                    <a:pt x="28" y="4"/>
                  </a:lnTo>
                  <a:lnTo>
                    <a:pt x="24" y="0"/>
                  </a:lnTo>
                  <a:lnTo>
                    <a:pt x="1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57" name="Freeform 252"/>
            <p:cNvSpPr/>
            <p:nvPr/>
          </p:nvSpPr>
          <p:spPr bwMode="auto">
            <a:xfrm>
              <a:off x="2833688" y="1060450"/>
              <a:ext cx="73025" cy="73025"/>
            </a:xfrm>
            <a:custGeom>
              <a:avLst/>
              <a:gdLst/>
              <a:ahLst/>
              <a:cxnLst>
                <a:cxn ang="0">
                  <a:pos x="22" y="0"/>
                </a:cxn>
                <a:cxn ang="0">
                  <a:pos x="22" y="0"/>
                </a:cxn>
                <a:cxn ang="0">
                  <a:pos x="14" y="2"/>
                </a:cxn>
                <a:cxn ang="0">
                  <a:pos x="6" y="8"/>
                </a:cxn>
                <a:cxn ang="0">
                  <a:pos x="2" y="14"/>
                </a:cxn>
                <a:cxn ang="0">
                  <a:pos x="0" y="24"/>
                </a:cxn>
                <a:cxn ang="0">
                  <a:pos x="0" y="24"/>
                </a:cxn>
                <a:cxn ang="0">
                  <a:pos x="2" y="32"/>
                </a:cxn>
                <a:cxn ang="0">
                  <a:pos x="6" y="40"/>
                </a:cxn>
                <a:cxn ang="0">
                  <a:pos x="14" y="44"/>
                </a:cxn>
                <a:cxn ang="0">
                  <a:pos x="22" y="46"/>
                </a:cxn>
                <a:cxn ang="0">
                  <a:pos x="22" y="46"/>
                </a:cxn>
                <a:cxn ang="0">
                  <a:pos x="32" y="44"/>
                </a:cxn>
                <a:cxn ang="0">
                  <a:pos x="38" y="40"/>
                </a:cxn>
                <a:cxn ang="0">
                  <a:pos x="44" y="32"/>
                </a:cxn>
                <a:cxn ang="0">
                  <a:pos x="46" y="24"/>
                </a:cxn>
                <a:cxn ang="0">
                  <a:pos x="46" y="24"/>
                </a:cxn>
                <a:cxn ang="0">
                  <a:pos x="44" y="14"/>
                </a:cxn>
                <a:cxn ang="0">
                  <a:pos x="38" y="8"/>
                </a:cxn>
                <a:cxn ang="0">
                  <a:pos x="32" y="2"/>
                </a:cxn>
                <a:cxn ang="0">
                  <a:pos x="22" y="0"/>
                </a:cxn>
              </a:cxnLst>
              <a:rect l="0" t="0" r="r" b="b"/>
              <a:pathLst>
                <a:path w="46" h="46">
                  <a:moveTo>
                    <a:pt x="22" y="0"/>
                  </a:moveTo>
                  <a:lnTo>
                    <a:pt x="22" y="0"/>
                  </a:lnTo>
                  <a:lnTo>
                    <a:pt x="14" y="2"/>
                  </a:lnTo>
                  <a:lnTo>
                    <a:pt x="6" y="8"/>
                  </a:lnTo>
                  <a:lnTo>
                    <a:pt x="2" y="14"/>
                  </a:lnTo>
                  <a:lnTo>
                    <a:pt x="0" y="24"/>
                  </a:lnTo>
                  <a:lnTo>
                    <a:pt x="0" y="24"/>
                  </a:lnTo>
                  <a:lnTo>
                    <a:pt x="2" y="32"/>
                  </a:lnTo>
                  <a:lnTo>
                    <a:pt x="6" y="40"/>
                  </a:lnTo>
                  <a:lnTo>
                    <a:pt x="14" y="44"/>
                  </a:lnTo>
                  <a:lnTo>
                    <a:pt x="22" y="46"/>
                  </a:lnTo>
                  <a:lnTo>
                    <a:pt x="22" y="46"/>
                  </a:lnTo>
                  <a:lnTo>
                    <a:pt x="32" y="44"/>
                  </a:lnTo>
                  <a:lnTo>
                    <a:pt x="38" y="40"/>
                  </a:lnTo>
                  <a:lnTo>
                    <a:pt x="44" y="32"/>
                  </a:lnTo>
                  <a:lnTo>
                    <a:pt x="46" y="24"/>
                  </a:lnTo>
                  <a:lnTo>
                    <a:pt x="46" y="24"/>
                  </a:lnTo>
                  <a:lnTo>
                    <a:pt x="44" y="14"/>
                  </a:lnTo>
                  <a:lnTo>
                    <a:pt x="38" y="8"/>
                  </a:lnTo>
                  <a:lnTo>
                    <a:pt x="32" y="2"/>
                  </a:lnTo>
                  <a:lnTo>
                    <a:pt x="2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58" name="Freeform 253"/>
            <p:cNvSpPr/>
            <p:nvPr/>
          </p:nvSpPr>
          <p:spPr bwMode="auto">
            <a:xfrm>
              <a:off x="2833688" y="1060450"/>
              <a:ext cx="73025" cy="73025"/>
            </a:xfrm>
            <a:custGeom>
              <a:avLst/>
              <a:gdLst/>
              <a:ahLst/>
              <a:cxnLst>
                <a:cxn ang="0">
                  <a:pos x="22" y="0"/>
                </a:cxn>
                <a:cxn ang="0">
                  <a:pos x="22" y="0"/>
                </a:cxn>
                <a:cxn ang="0">
                  <a:pos x="14" y="2"/>
                </a:cxn>
                <a:cxn ang="0">
                  <a:pos x="6" y="8"/>
                </a:cxn>
                <a:cxn ang="0">
                  <a:pos x="2" y="14"/>
                </a:cxn>
                <a:cxn ang="0">
                  <a:pos x="0" y="24"/>
                </a:cxn>
                <a:cxn ang="0">
                  <a:pos x="0" y="24"/>
                </a:cxn>
                <a:cxn ang="0">
                  <a:pos x="2" y="32"/>
                </a:cxn>
                <a:cxn ang="0">
                  <a:pos x="6" y="40"/>
                </a:cxn>
                <a:cxn ang="0">
                  <a:pos x="14" y="44"/>
                </a:cxn>
                <a:cxn ang="0">
                  <a:pos x="22" y="46"/>
                </a:cxn>
                <a:cxn ang="0">
                  <a:pos x="22" y="46"/>
                </a:cxn>
                <a:cxn ang="0">
                  <a:pos x="32" y="44"/>
                </a:cxn>
                <a:cxn ang="0">
                  <a:pos x="38" y="40"/>
                </a:cxn>
                <a:cxn ang="0">
                  <a:pos x="44" y="32"/>
                </a:cxn>
                <a:cxn ang="0">
                  <a:pos x="46" y="24"/>
                </a:cxn>
                <a:cxn ang="0">
                  <a:pos x="46" y="24"/>
                </a:cxn>
                <a:cxn ang="0">
                  <a:pos x="44" y="14"/>
                </a:cxn>
                <a:cxn ang="0">
                  <a:pos x="38" y="8"/>
                </a:cxn>
                <a:cxn ang="0">
                  <a:pos x="32" y="2"/>
                </a:cxn>
                <a:cxn ang="0">
                  <a:pos x="22" y="0"/>
                </a:cxn>
              </a:cxnLst>
              <a:rect l="0" t="0" r="r" b="b"/>
              <a:pathLst>
                <a:path w="46" h="46">
                  <a:moveTo>
                    <a:pt x="22" y="0"/>
                  </a:moveTo>
                  <a:lnTo>
                    <a:pt x="22" y="0"/>
                  </a:lnTo>
                  <a:lnTo>
                    <a:pt x="14" y="2"/>
                  </a:lnTo>
                  <a:lnTo>
                    <a:pt x="6" y="8"/>
                  </a:lnTo>
                  <a:lnTo>
                    <a:pt x="2" y="14"/>
                  </a:lnTo>
                  <a:lnTo>
                    <a:pt x="0" y="24"/>
                  </a:lnTo>
                  <a:lnTo>
                    <a:pt x="0" y="24"/>
                  </a:lnTo>
                  <a:lnTo>
                    <a:pt x="2" y="32"/>
                  </a:lnTo>
                  <a:lnTo>
                    <a:pt x="6" y="40"/>
                  </a:lnTo>
                  <a:lnTo>
                    <a:pt x="14" y="44"/>
                  </a:lnTo>
                  <a:lnTo>
                    <a:pt x="22" y="46"/>
                  </a:lnTo>
                  <a:lnTo>
                    <a:pt x="22" y="46"/>
                  </a:lnTo>
                  <a:lnTo>
                    <a:pt x="32" y="44"/>
                  </a:lnTo>
                  <a:lnTo>
                    <a:pt x="38" y="40"/>
                  </a:lnTo>
                  <a:lnTo>
                    <a:pt x="44" y="32"/>
                  </a:lnTo>
                  <a:lnTo>
                    <a:pt x="46" y="24"/>
                  </a:lnTo>
                  <a:lnTo>
                    <a:pt x="46" y="24"/>
                  </a:lnTo>
                  <a:lnTo>
                    <a:pt x="44" y="14"/>
                  </a:lnTo>
                  <a:lnTo>
                    <a:pt x="38" y="8"/>
                  </a:lnTo>
                  <a:lnTo>
                    <a:pt x="32" y="2"/>
                  </a:lnTo>
                  <a:lnTo>
                    <a:pt x="22"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59" name="Freeform 254"/>
            <p:cNvSpPr/>
            <p:nvPr/>
          </p:nvSpPr>
          <p:spPr bwMode="auto">
            <a:xfrm>
              <a:off x="3205163" y="1193800"/>
              <a:ext cx="34925" cy="38100"/>
            </a:xfrm>
            <a:custGeom>
              <a:avLst/>
              <a:gdLst/>
              <a:ahLst/>
              <a:cxnLst>
                <a:cxn ang="0">
                  <a:pos x="12" y="0"/>
                </a:cxn>
                <a:cxn ang="0">
                  <a:pos x="12" y="0"/>
                </a:cxn>
                <a:cxn ang="0">
                  <a:pos x="6" y="2"/>
                </a:cxn>
                <a:cxn ang="0">
                  <a:pos x="4" y="4"/>
                </a:cxn>
                <a:cxn ang="0">
                  <a:pos x="0" y="8"/>
                </a:cxn>
                <a:cxn ang="0">
                  <a:pos x="0" y="12"/>
                </a:cxn>
                <a:cxn ang="0">
                  <a:pos x="0" y="12"/>
                </a:cxn>
                <a:cxn ang="0">
                  <a:pos x="0" y="16"/>
                </a:cxn>
                <a:cxn ang="0">
                  <a:pos x="4" y="20"/>
                </a:cxn>
                <a:cxn ang="0">
                  <a:pos x="6" y="22"/>
                </a:cxn>
                <a:cxn ang="0">
                  <a:pos x="12" y="24"/>
                </a:cxn>
                <a:cxn ang="0">
                  <a:pos x="12" y="24"/>
                </a:cxn>
                <a:cxn ang="0">
                  <a:pos x="16" y="22"/>
                </a:cxn>
                <a:cxn ang="0">
                  <a:pos x="20" y="20"/>
                </a:cxn>
                <a:cxn ang="0">
                  <a:pos x="22" y="16"/>
                </a:cxn>
                <a:cxn ang="0">
                  <a:pos x="22" y="12"/>
                </a:cxn>
                <a:cxn ang="0">
                  <a:pos x="22" y="12"/>
                </a:cxn>
                <a:cxn ang="0">
                  <a:pos x="22" y="8"/>
                </a:cxn>
                <a:cxn ang="0">
                  <a:pos x="20" y="4"/>
                </a:cxn>
                <a:cxn ang="0">
                  <a:pos x="16" y="2"/>
                </a:cxn>
                <a:cxn ang="0">
                  <a:pos x="12" y="0"/>
                </a:cxn>
              </a:cxnLst>
              <a:rect l="0" t="0" r="r" b="b"/>
              <a:pathLst>
                <a:path w="22" h="24">
                  <a:moveTo>
                    <a:pt x="12" y="0"/>
                  </a:moveTo>
                  <a:lnTo>
                    <a:pt x="12" y="0"/>
                  </a:lnTo>
                  <a:lnTo>
                    <a:pt x="6" y="2"/>
                  </a:lnTo>
                  <a:lnTo>
                    <a:pt x="4" y="4"/>
                  </a:lnTo>
                  <a:lnTo>
                    <a:pt x="0" y="8"/>
                  </a:lnTo>
                  <a:lnTo>
                    <a:pt x="0" y="12"/>
                  </a:lnTo>
                  <a:lnTo>
                    <a:pt x="0" y="12"/>
                  </a:lnTo>
                  <a:lnTo>
                    <a:pt x="0" y="16"/>
                  </a:lnTo>
                  <a:lnTo>
                    <a:pt x="4" y="20"/>
                  </a:lnTo>
                  <a:lnTo>
                    <a:pt x="6" y="22"/>
                  </a:lnTo>
                  <a:lnTo>
                    <a:pt x="12" y="24"/>
                  </a:lnTo>
                  <a:lnTo>
                    <a:pt x="12" y="24"/>
                  </a:lnTo>
                  <a:lnTo>
                    <a:pt x="16" y="22"/>
                  </a:lnTo>
                  <a:lnTo>
                    <a:pt x="20" y="20"/>
                  </a:lnTo>
                  <a:lnTo>
                    <a:pt x="22" y="16"/>
                  </a:lnTo>
                  <a:lnTo>
                    <a:pt x="22" y="12"/>
                  </a:lnTo>
                  <a:lnTo>
                    <a:pt x="22" y="12"/>
                  </a:lnTo>
                  <a:lnTo>
                    <a:pt x="22" y="8"/>
                  </a:lnTo>
                  <a:lnTo>
                    <a:pt x="20" y="4"/>
                  </a:lnTo>
                  <a:lnTo>
                    <a:pt x="16" y="2"/>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60" name="Freeform 255"/>
            <p:cNvSpPr/>
            <p:nvPr/>
          </p:nvSpPr>
          <p:spPr bwMode="auto">
            <a:xfrm>
              <a:off x="3205163" y="1193800"/>
              <a:ext cx="34925" cy="38100"/>
            </a:xfrm>
            <a:custGeom>
              <a:avLst/>
              <a:gdLst/>
              <a:ahLst/>
              <a:cxnLst>
                <a:cxn ang="0">
                  <a:pos x="12" y="0"/>
                </a:cxn>
                <a:cxn ang="0">
                  <a:pos x="12" y="0"/>
                </a:cxn>
                <a:cxn ang="0">
                  <a:pos x="6" y="2"/>
                </a:cxn>
                <a:cxn ang="0">
                  <a:pos x="4" y="4"/>
                </a:cxn>
                <a:cxn ang="0">
                  <a:pos x="0" y="8"/>
                </a:cxn>
                <a:cxn ang="0">
                  <a:pos x="0" y="12"/>
                </a:cxn>
                <a:cxn ang="0">
                  <a:pos x="0" y="12"/>
                </a:cxn>
                <a:cxn ang="0">
                  <a:pos x="0" y="16"/>
                </a:cxn>
                <a:cxn ang="0">
                  <a:pos x="4" y="20"/>
                </a:cxn>
                <a:cxn ang="0">
                  <a:pos x="6" y="22"/>
                </a:cxn>
                <a:cxn ang="0">
                  <a:pos x="12" y="24"/>
                </a:cxn>
                <a:cxn ang="0">
                  <a:pos x="12" y="24"/>
                </a:cxn>
                <a:cxn ang="0">
                  <a:pos x="16" y="22"/>
                </a:cxn>
                <a:cxn ang="0">
                  <a:pos x="20" y="20"/>
                </a:cxn>
                <a:cxn ang="0">
                  <a:pos x="22" y="16"/>
                </a:cxn>
                <a:cxn ang="0">
                  <a:pos x="22" y="12"/>
                </a:cxn>
                <a:cxn ang="0">
                  <a:pos x="22" y="12"/>
                </a:cxn>
                <a:cxn ang="0">
                  <a:pos x="22" y="8"/>
                </a:cxn>
                <a:cxn ang="0">
                  <a:pos x="20" y="4"/>
                </a:cxn>
                <a:cxn ang="0">
                  <a:pos x="16" y="2"/>
                </a:cxn>
                <a:cxn ang="0">
                  <a:pos x="12" y="0"/>
                </a:cxn>
              </a:cxnLst>
              <a:rect l="0" t="0" r="r" b="b"/>
              <a:pathLst>
                <a:path w="22" h="24">
                  <a:moveTo>
                    <a:pt x="12" y="0"/>
                  </a:moveTo>
                  <a:lnTo>
                    <a:pt x="12" y="0"/>
                  </a:lnTo>
                  <a:lnTo>
                    <a:pt x="6" y="2"/>
                  </a:lnTo>
                  <a:lnTo>
                    <a:pt x="4" y="4"/>
                  </a:lnTo>
                  <a:lnTo>
                    <a:pt x="0" y="8"/>
                  </a:lnTo>
                  <a:lnTo>
                    <a:pt x="0" y="12"/>
                  </a:lnTo>
                  <a:lnTo>
                    <a:pt x="0" y="12"/>
                  </a:lnTo>
                  <a:lnTo>
                    <a:pt x="0" y="16"/>
                  </a:lnTo>
                  <a:lnTo>
                    <a:pt x="4" y="20"/>
                  </a:lnTo>
                  <a:lnTo>
                    <a:pt x="6" y="22"/>
                  </a:lnTo>
                  <a:lnTo>
                    <a:pt x="12" y="24"/>
                  </a:lnTo>
                  <a:lnTo>
                    <a:pt x="12" y="24"/>
                  </a:lnTo>
                  <a:lnTo>
                    <a:pt x="16" y="22"/>
                  </a:lnTo>
                  <a:lnTo>
                    <a:pt x="20" y="20"/>
                  </a:lnTo>
                  <a:lnTo>
                    <a:pt x="22" y="16"/>
                  </a:lnTo>
                  <a:lnTo>
                    <a:pt x="22" y="12"/>
                  </a:lnTo>
                  <a:lnTo>
                    <a:pt x="22" y="12"/>
                  </a:lnTo>
                  <a:lnTo>
                    <a:pt x="22" y="8"/>
                  </a:lnTo>
                  <a:lnTo>
                    <a:pt x="20" y="4"/>
                  </a:lnTo>
                  <a:lnTo>
                    <a:pt x="16" y="2"/>
                  </a:lnTo>
                  <a:lnTo>
                    <a:pt x="12"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61" name="Freeform 256"/>
            <p:cNvSpPr/>
            <p:nvPr/>
          </p:nvSpPr>
          <p:spPr bwMode="auto">
            <a:xfrm>
              <a:off x="5945188" y="1498600"/>
              <a:ext cx="34925" cy="34925"/>
            </a:xfrm>
            <a:custGeom>
              <a:avLst/>
              <a:gdLst/>
              <a:ahLst/>
              <a:cxnLst>
                <a:cxn ang="0">
                  <a:pos x="12" y="0"/>
                </a:cxn>
                <a:cxn ang="0">
                  <a:pos x="12" y="0"/>
                </a:cxn>
                <a:cxn ang="0">
                  <a:pos x="8" y="0"/>
                </a:cxn>
                <a:cxn ang="0">
                  <a:pos x="4" y="2"/>
                </a:cxn>
                <a:cxn ang="0">
                  <a:pos x="2" y="6"/>
                </a:cxn>
                <a:cxn ang="0">
                  <a:pos x="0" y="10"/>
                </a:cxn>
                <a:cxn ang="0">
                  <a:pos x="0" y="10"/>
                </a:cxn>
                <a:cxn ang="0">
                  <a:pos x="2" y="16"/>
                </a:cxn>
                <a:cxn ang="0">
                  <a:pos x="4" y="18"/>
                </a:cxn>
                <a:cxn ang="0">
                  <a:pos x="8" y="22"/>
                </a:cxn>
                <a:cxn ang="0">
                  <a:pos x="12" y="22"/>
                </a:cxn>
                <a:cxn ang="0">
                  <a:pos x="12" y="22"/>
                </a:cxn>
                <a:cxn ang="0">
                  <a:pos x="16" y="22"/>
                </a:cxn>
                <a:cxn ang="0">
                  <a:pos x="20" y="18"/>
                </a:cxn>
                <a:cxn ang="0">
                  <a:pos x="22" y="16"/>
                </a:cxn>
                <a:cxn ang="0">
                  <a:pos x="22" y="10"/>
                </a:cxn>
                <a:cxn ang="0">
                  <a:pos x="22" y="10"/>
                </a:cxn>
                <a:cxn ang="0">
                  <a:pos x="22" y="6"/>
                </a:cxn>
                <a:cxn ang="0">
                  <a:pos x="20" y="2"/>
                </a:cxn>
                <a:cxn ang="0">
                  <a:pos x="16" y="0"/>
                </a:cxn>
                <a:cxn ang="0">
                  <a:pos x="12" y="0"/>
                </a:cxn>
              </a:cxnLst>
              <a:rect l="0" t="0" r="r" b="b"/>
              <a:pathLst>
                <a:path w="22" h="22">
                  <a:moveTo>
                    <a:pt x="12" y="0"/>
                  </a:moveTo>
                  <a:lnTo>
                    <a:pt x="12" y="0"/>
                  </a:lnTo>
                  <a:lnTo>
                    <a:pt x="8" y="0"/>
                  </a:lnTo>
                  <a:lnTo>
                    <a:pt x="4" y="2"/>
                  </a:lnTo>
                  <a:lnTo>
                    <a:pt x="2" y="6"/>
                  </a:lnTo>
                  <a:lnTo>
                    <a:pt x="0" y="10"/>
                  </a:lnTo>
                  <a:lnTo>
                    <a:pt x="0" y="10"/>
                  </a:lnTo>
                  <a:lnTo>
                    <a:pt x="2" y="16"/>
                  </a:lnTo>
                  <a:lnTo>
                    <a:pt x="4" y="18"/>
                  </a:lnTo>
                  <a:lnTo>
                    <a:pt x="8" y="22"/>
                  </a:lnTo>
                  <a:lnTo>
                    <a:pt x="12" y="22"/>
                  </a:lnTo>
                  <a:lnTo>
                    <a:pt x="12" y="22"/>
                  </a:lnTo>
                  <a:lnTo>
                    <a:pt x="16" y="22"/>
                  </a:lnTo>
                  <a:lnTo>
                    <a:pt x="20" y="18"/>
                  </a:lnTo>
                  <a:lnTo>
                    <a:pt x="22" y="16"/>
                  </a:lnTo>
                  <a:lnTo>
                    <a:pt x="22" y="10"/>
                  </a:lnTo>
                  <a:lnTo>
                    <a:pt x="22" y="10"/>
                  </a:lnTo>
                  <a:lnTo>
                    <a:pt x="22" y="6"/>
                  </a:lnTo>
                  <a:lnTo>
                    <a:pt x="20" y="2"/>
                  </a:lnTo>
                  <a:lnTo>
                    <a:pt x="16" y="0"/>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62" name="Freeform 257"/>
            <p:cNvSpPr/>
            <p:nvPr/>
          </p:nvSpPr>
          <p:spPr bwMode="auto">
            <a:xfrm>
              <a:off x="5945188" y="1498600"/>
              <a:ext cx="34925" cy="34925"/>
            </a:xfrm>
            <a:custGeom>
              <a:avLst/>
              <a:gdLst/>
              <a:ahLst/>
              <a:cxnLst>
                <a:cxn ang="0">
                  <a:pos x="12" y="0"/>
                </a:cxn>
                <a:cxn ang="0">
                  <a:pos x="12" y="0"/>
                </a:cxn>
                <a:cxn ang="0">
                  <a:pos x="8" y="0"/>
                </a:cxn>
                <a:cxn ang="0">
                  <a:pos x="4" y="2"/>
                </a:cxn>
                <a:cxn ang="0">
                  <a:pos x="2" y="6"/>
                </a:cxn>
                <a:cxn ang="0">
                  <a:pos x="0" y="10"/>
                </a:cxn>
                <a:cxn ang="0">
                  <a:pos x="0" y="10"/>
                </a:cxn>
                <a:cxn ang="0">
                  <a:pos x="2" y="16"/>
                </a:cxn>
                <a:cxn ang="0">
                  <a:pos x="4" y="18"/>
                </a:cxn>
                <a:cxn ang="0">
                  <a:pos x="8" y="22"/>
                </a:cxn>
                <a:cxn ang="0">
                  <a:pos x="12" y="22"/>
                </a:cxn>
                <a:cxn ang="0">
                  <a:pos x="12" y="22"/>
                </a:cxn>
                <a:cxn ang="0">
                  <a:pos x="16" y="22"/>
                </a:cxn>
                <a:cxn ang="0">
                  <a:pos x="20" y="18"/>
                </a:cxn>
                <a:cxn ang="0">
                  <a:pos x="22" y="16"/>
                </a:cxn>
                <a:cxn ang="0">
                  <a:pos x="22" y="10"/>
                </a:cxn>
                <a:cxn ang="0">
                  <a:pos x="22" y="10"/>
                </a:cxn>
                <a:cxn ang="0">
                  <a:pos x="22" y="6"/>
                </a:cxn>
                <a:cxn ang="0">
                  <a:pos x="20" y="2"/>
                </a:cxn>
                <a:cxn ang="0">
                  <a:pos x="16" y="0"/>
                </a:cxn>
                <a:cxn ang="0">
                  <a:pos x="12" y="0"/>
                </a:cxn>
              </a:cxnLst>
              <a:rect l="0" t="0" r="r" b="b"/>
              <a:pathLst>
                <a:path w="22" h="22">
                  <a:moveTo>
                    <a:pt x="12" y="0"/>
                  </a:moveTo>
                  <a:lnTo>
                    <a:pt x="12" y="0"/>
                  </a:lnTo>
                  <a:lnTo>
                    <a:pt x="8" y="0"/>
                  </a:lnTo>
                  <a:lnTo>
                    <a:pt x="4" y="2"/>
                  </a:lnTo>
                  <a:lnTo>
                    <a:pt x="2" y="6"/>
                  </a:lnTo>
                  <a:lnTo>
                    <a:pt x="0" y="10"/>
                  </a:lnTo>
                  <a:lnTo>
                    <a:pt x="0" y="10"/>
                  </a:lnTo>
                  <a:lnTo>
                    <a:pt x="2" y="16"/>
                  </a:lnTo>
                  <a:lnTo>
                    <a:pt x="4" y="18"/>
                  </a:lnTo>
                  <a:lnTo>
                    <a:pt x="8" y="22"/>
                  </a:lnTo>
                  <a:lnTo>
                    <a:pt x="12" y="22"/>
                  </a:lnTo>
                  <a:lnTo>
                    <a:pt x="12" y="22"/>
                  </a:lnTo>
                  <a:lnTo>
                    <a:pt x="16" y="22"/>
                  </a:lnTo>
                  <a:lnTo>
                    <a:pt x="20" y="18"/>
                  </a:lnTo>
                  <a:lnTo>
                    <a:pt x="22" y="16"/>
                  </a:lnTo>
                  <a:lnTo>
                    <a:pt x="22" y="10"/>
                  </a:lnTo>
                  <a:lnTo>
                    <a:pt x="22" y="10"/>
                  </a:lnTo>
                  <a:lnTo>
                    <a:pt x="22" y="6"/>
                  </a:lnTo>
                  <a:lnTo>
                    <a:pt x="20" y="2"/>
                  </a:lnTo>
                  <a:lnTo>
                    <a:pt x="16" y="0"/>
                  </a:lnTo>
                  <a:lnTo>
                    <a:pt x="12"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63" name="Freeform 258"/>
            <p:cNvSpPr/>
            <p:nvPr/>
          </p:nvSpPr>
          <p:spPr bwMode="auto">
            <a:xfrm>
              <a:off x="6488113" y="1647825"/>
              <a:ext cx="34925" cy="38100"/>
            </a:xfrm>
            <a:custGeom>
              <a:avLst/>
              <a:gdLst/>
              <a:ahLst/>
              <a:cxnLst>
                <a:cxn ang="0">
                  <a:pos x="12" y="0"/>
                </a:cxn>
                <a:cxn ang="0">
                  <a:pos x="12" y="0"/>
                </a:cxn>
                <a:cxn ang="0">
                  <a:pos x="8" y="2"/>
                </a:cxn>
                <a:cxn ang="0">
                  <a:pos x="4" y="4"/>
                </a:cxn>
                <a:cxn ang="0">
                  <a:pos x="2" y="8"/>
                </a:cxn>
                <a:cxn ang="0">
                  <a:pos x="0" y="12"/>
                </a:cxn>
                <a:cxn ang="0">
                  <a:pos x="0" y="12"/>
                </a:cxn>
                <a:cxn ang="0">
                  <a:pos x="2" y="16"/>
                </a:cxn>
                <a:cxn ang="0">
                  <a:pos x="4" y="20"/>
                </a:cxn>
                <a:cxn ang="0">
                  <a:pos x="8" y="22"/>
                </a:cxn>
                <a:cxn ang="0">
                  <a:pos x="12" y="24"/>
                </a:cxn>
                <a:cxn ang="0">
                  <a:pos x="12" y="24"/>
                </a:cxn>
                <a:cxn ang="0">
                  <a:pos x="16" y="22"/>
                </a:cxn>
                <a:cxn ang="0">
                  <a:pos x="20" y="20"/>
                </a:cxn>
                <a:cxn ang="0">
                  <a:pos x="22" y="16"/>
                </a:cxn>
                <a:cxn ang="0">
                  <a:pos x="22" y="12"/>
                </a:cxn>
                <a:cxn ang="0">
                  <a:pos x="22" y="12"/>
                </a:cxn>
                <a:cxn ang="0">
                  <a:pos x="22" y="8"/>
                </a:cxn>
                <a:cxn ang="0">
                  <a:pos x="20" y="4"/>
                </a:cxn>
                <a:cxn ang="0">
                  <a:pos x="16" y="2"/>
                </a:cxn>
                <a:cxn ang="0">
                  <a:pos x="12" y="0"/>
                </a:cxn>
              </a:cxnLst>
              <a:rect l="0" t="0" r="r" b="b"/>
              <a:pathLst>
                <a:path w="22" h="24">
                  <a:moveTo>
                    <a:pt x="12" y="0"/>
                  </a:moveTo>
                  <a:lnTo>
                    <a:pt x="12" y="0"/>
                  </a:lnTo>
                  <a:lnTo>
                    <a:pt x="8" y="2"/>
                  </a:lnTo>
                  <a:lnTo>
                    <a:pt x="4" y="4"/>
                  </a:lnTo>
                  <a:lnTo>
                    <a:pt x="2" y="8"/>
                  </a:lnTo>
                  <a:lnTo>
                    <a:pt x="0" y="12"/>
                  </a:lnTo>
                  <a:lnTo>
                    <a:pt x="0" y="12"/>
                  </a:lnTo>
                  <a:lnTo>
                    <a:pt x="2" y="16"/>
                  </a:lnTo>
                  <a:lnTo>
                    <a:pt x="4" y="20"/>
                  </a:lnTo>
                  <a:lnTo>
                    <a:pt x="8" y="22"/>
                  </a:lnTo>
                  <a:lnTo>
                    <a:pt x="12" y="24"/>
                  </a:lnTo>
                  <a:lnTo>
                    <a:pt x="12" y="24"/>
                  </a:lnTo>
                  <a:lnTo>
                    <a:pt x="16" y="22"/>
                  </a:lnTo>
                  <a:lnTo>
                    <a:pt x="20" y="20"/>
                  </a:lnTo>
                  <a:lnTo>
                    <a:pt x="22" y="16"/>
                  </a:lnTo>
                  <a:lnTo>
                    <a:pt x="22" y="12"/>
                  </a:lnTo>
                  <a:lnTo>
                    <a:pt x="22" y="12"/>
                  </a:lnTo>
                  <a:lnTo>
                    <a:pt x="22" y="8"/>
                  </a:lnTo>
                  <a:lnTo>
                    <a:pt x="20" y="4"/>
                  </a:lnTo>
                  <a:lnTo>
                    <a:pt x="16" y="2"/>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64" name="Freeform 259"/>
            <p:cNvSpPr/>
            <p:nvPr/>
          </p:nvSpPr>
          <p:spPr bwMode="auto">
            <a:xfrm>
              <a:off x="6488113" y="1647825"/>
              <a:ext cx="34925" cy="38100"/>
            </a:xfrm>
            <a:custGeom>
              <a:avLst/>
              <a:gdLst/>
              <a:ahLst/>
              <a:cxnLst>
                <a:cxn ang="0">
                  <a:pos x="12" y="0"/>
                </a:cxn>
                <a:cxn ang="0">
                  <a:pos x="12" y="0"/>
                </a:cxn>
                <a:cxn ang="0">
                  <a:pos x="8" y="2"/>
                </a:cxn>
                <a:cxn ang="0">
                  <a:pos x="4" y="4"/>
                </a:cxn>
                <a:cxn ang="0">
                  <a:pos x="2" y="8"/>
                </a:cxn>
                <a:cxn ang="0">
                  <a:pos x="0" y="12"/>
                </a:cxn>
                <a:cxn ang="0">
                  <a:pos x="0" y="12"/>
                </a:cxn>
                <a:cxn ang="0">
                  <a:pos x="2" y="16"/>
                </a:cxn>
                <a:cxn ang="0">
                  <a:pos x="4" y="20"/>
                </a:cxn>
                <a:cxn ang="0">
                  <a:pos x="8" y="22"/>
                </a:cxn>
                <a:cxn ang="0">
                  <a:pos x="12" y="24"/>
                </a:cxn>
                <a:cxn ang="0">
                  <a:pos x="12" y="24"/>
                </a:cxn>
                <a:cxn ang="0">
                  <a:pos x="16" y="22"/>
                </a:cxn>
                <a:cxn ang="0">
                  <a:pos x="20" y="20"/>
                </a:cxn>
                <a:cxn ang="0">
                  <a:pos x="22" y="16"/>
                </a:cxn>
                <a:cxn ang="0">
                  <a:pos x="22" y="12"/>
                </a:cxn>
                <a:cxn ang="0">
                  <a:pos x="22" y="12"/>
                </a:cxn>
                <a:cxn ang="0">
                  <a:pos x="22" y="8"/>
                </a:cxn>
                <a:cxn ang="0">
                  <a:pos x="20" y="4"/>
                </a:cxn>
                <a:cxn ang="0">
                  <a:pos x="16" y="2"/>
                </a:cxn>
                <a:cxn ang="0">
                  <a:pos x="12" y="0"/>
                </a:cxn>
              </a:cxnLst>
              <a:rect l="0" t="0" r="r" b="b"/>
              <a:pathLst>
                <a:path w="22" h="24">
                  <a:moveTo>
                    <a:pt x="12" y="0"/>
                  </a:moveTo>
                  <a:lnTo>
                    <a:pt x="12" y="0"/>
                  </a:lnTo>
                  <a:lnTo>
                    <a:pt x="8" y="2"/>
                  </a:lnTo>
                  <a:lnTo>
                    <a:pt x="4" y="4"/>
                  </a:lnTo>
                  <a:lnTo>
                    <a:pt x="2" y="8"/>
                  </a:lnTo>
                  <a:lnTo>
                    <a:pt x="0" y="12"/>
                  </a:lnTo>
                  <a:lnTo>
                    <a:pt x="0" y="12"/>
                  </a:lnTo>
                  <a:lnTo>
                    <a:pt x="2" y="16"/>
                  </a:lnTo>
                  <a:lnTo>
                    <a:pt x="4" y="20"/>
                  </a:lnTo>
                  <a:lnTo>
                    <a:pt x="8" y="22"/>
                  </a:lnTo>
                  <a:lnTo>
                    <a:pt x="12" y="24"/>
                  </a:lnTo>
                  <a:lnTo>
                    <a:pt x="12" y="24"/>
                  </a:lnTo>
                  <a:lnTo>
                    <a:pt x="16" y="22"/>
                  </a:lnTo>
                  <a:lnTo>
                    <a:pt x="20" y="20"/>
                  </a:lnTo>
                  <a:lnTo>
                    <a:pt x="22" y="16"/>
                  </a:lnTo>
                  <a:lnTo>
                    <a:pt x="22" y="12"/>
                  </a:lnTo>
                  <a:lnTo>
                    <a:pt x="22" y="12"/>
                  </a:lnTo>
                  <a:lnTo>
                    <a:pt x="22" y="8"/>
                  </a:lnTo>
                  <a:lnTo>
                    <a:pt x="20" y="4"/>
                  </a:lnTo>
                  <a:lnTo>
                    <a:pt x="16" y="2"/>
                  </a:lnTo>
                  <a:lnTo>
                    <a:pt x="12"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65" name="Freeform 260"/>
            <p:cNvSpPr/>
            <p:nvPr/>
          </p:nvSpPr>
          <p:spPr bwMode="auto">
            <a:xfrm>
              <a:off x="7726363" y="1355725"/>
              <a:ext cx="34925" cy="34925"/>
            </a:xfrm>
            <a:custGeom>
              <a:avLst/>
              <a:gdLst/>
              <a:ahLst/>
              <a:cxnLst>
                <a:cxn ang="0">
                  <a:pos x="10" y="0"/>
                </a:cxn>
                <a:cxn ang="0">
                  <a:pos x="10" y="0"/>
                </a:cxn>
                <a:cxn ang="0">
                  <a:pos x="6" y="0"/>
                </a:cxn>
                <a:cxn ang="0">
                  <a:pos x="2" y="4"/>
                </a:cxn>
                <a:cxn ang="0">
                  <a:pos x="0" y="6"/>
                </a:cxn>
                <a:cxn ang="0">
                  <a:pos x="0" y="12"/>
                </a:cxn>
                <a:cxn ang="0">
                  <a:pos x="0" y="12"/>
                </a:cxn>
                <a:cxn ang="0">
                  <a:pos x="0" y="16"/>
                </a:cxn>
                <a:cxn ang="0">
                  <a:pos x="2" y="20"/>
                </a:cxn>
                <a:cxn ang="0">
                  <a:pos x="6" y="22"/>
                </a:cxn>
                <a:cxn ang="0">
                  <a:pos x="10" y="22"/>
                </a:cxn>
                <a:cxn ang="0">
                  <a:pos x="10" y="22"/>
                </a:cxn>
                <a:cxn ang="0">
                  <a:pos x="16" y="22"/>
                </a:cxn>
                <a:cxn ang="0">
                  <a:pos x="18" y="20"/>
                </a:cxn>
                <a:cxn ang="0">
                  <a:pos x="22" y="16"/>
                </a:cxn>
                <a:cxn ang="0">
                  <a:pos x="22" y="12"/>
                </a:cxn>
                <a:cxn ang="0">
                  <a:pos x="22" y="12"/>
                </a:cxn>
                <a:cxn ang="0">
                  <a:pos x="22" y="6"/>
                </a:cxn>
                <a:cxn ang="0">
                  <a:pos x="18" y="4"/>
                </a:cxn>
                <a:cxn ang="0">
                  <a:pos x="16" y="0"/>
                </a:cxn>
                <a:cxn ang="0">
                  <a:pos x="10" y="0"/>
                </a:cxn>
              </a:cxnLst>
              <a:rect l="0" t="0" r="r" b="b"/>
              <a:pathLst>
                <a:path w="22" h="22">
                  <a:moveTo>
                    <a:pt x="10" y="0"/>
                  </a:moveTo>
                  <a:lnTo>
                    <a:pt x="10" y="0"/>
                  </a:lnTo>
                  <a:lnTo>
                    <a:pt x="6" y="0"/>
                  </a:lnTo>
                  <a:lnTo>
                    <a:pt x="2" y="4"/>
                  </a:lnTo>
                  <a:lnTo>
                    <a:pt x="0" y="6"/>
                  </a:lnTo>
                  <a:lnTo>
                    <a:pt x="0" y="12"/>
                  </a:lnTo>
                  <a:lnTo>
                    <a:pt x="0" y="12"/>
                  </a:lnTo>
                  <a:lnTo>
                    <a:pt x="0" y="16"/>
                  </a:lnTo>
                  <a:lnTo>
                    <a:pt x="2" y="20"/>
                  </a:lnTo>
                  <a:lnTo>
                    <a:pt x="6" y="22"/>
                  </a:lnTo>
                  <a:lnTo>
                    <a:pt x="10" y="22"/>
                  </a:lnTo>
                  <a:lnTo>
                    <a:pt x="10" y="22"/>
                  </a:lnTo>
                  <a:lnTo>
                    <a:pt x="16" y="22"/>
                  </a:lnTo>
                  <a:lnTo>
                    <a:pt x="18" y="20"/>
                  </a:lnTo>
                  <a:lnTo>
                    <a:pt x="22" y="16"/>
                  </a:lnTo>
                  <a:lnTo>
                    <a:pt x="22" y="12"/>
                  </a:lnTo>
                  <a:lnTo>
                    <a:pt x="22" y="12"/>
                  </a:lnTo>
                  <a:lnTo>
                    <a:pt x="22" y="6"/>
                  </a:lnTo>
                  <a:lnTo>
                    <a:pt x="18" y="4"/>
                  </a:lnTo>
                  <a:lnTo>
                    <a:pt x="16" y="0"/>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66" name="Freeform 261"/>
            <p:cNvSpPr/>
            <p:nvPr/>
          </p:nvSpPr>
          <p:spPr bwMode="auto">
            <a:xfrm>
              <a:off x="7726363" y="1355725"/>
              <a:ext cx="34925" cy="34925"/>
            </a:xfrm>
            <a:custGeom>
              <a:avLst/>
              <a:gdLst/>
              <a:ahLst/>
              <a:cxnLst>
                <a:cxn ang="0">
                  <a:pos x="10" y="0"/>
                </a:cxn>
                <a:cxn ang="0">
                  <a:pos x="10" y="0"/>
                </a:cxn>
                <a:cxn ang="0">
                  <a:pos x="6" y="0"/>
                </a:cxn>
                <a:cxn ang="0">
                  <a:pos x="2" y="4"/>
                </a:cxn>
                <a:cxn ang="0">
                  <a:pos x="0" y="6"/>
                </a:cxn>
                <a:cxn ang="0">
                  <a:pos x="0" y="12"/>
                </a:cxn>
                <a:cxn ang="0">
                  <a:pos x="0" y="12"/>
                </a:cxn>
                <a:cxn ang="0">
                  <a:pos x="0" y="16"/>
                </a:cxn>
                <a:cxn ang="0">
                  <a:pos x="2" y="20"/>
                </a:cxn>
                <a:cxn ang="0">
                  <a:pos x="6" y="22"/>
                </a:cxn>
                <a:cxn ang="0">
                  <a:pos x="10" y="22"/>
                </a:cxn>
                <a:cxn ang="0">
                  <a:pos x="10" y="22"/>
                </a:cxn>
                <a:cxn ang="0">
                  <a:pos x="16" y="22"/>
                </a:cxn>
                <a:cxn ang="0">
                  <a:pos x="18" y="20"/>
                </a:cxn>
                <a:cxn ang="0">
                  <a:pos x="22" y="16"/>
                </a:cxn>
                <a:cxn ang="0">
                  <a:pos x="22" y="12"/>
                </a:cxn>
                <a:cxn ang="0">
                  <a:pos x="22" y="12"/>
                </a:cxn>
                <a:cxn ang="0">
                  <a:pos x="22" y="6"/>
                </a:cxn>
                <a:cxn ang="0">
                  <a:pos x="18" y="4"/>
                </a:cxn>
                <a:cxn ang="0">
                  <a:pos x="16" y="0"/>
                </a:cxn>
                <a:cxn ang="0">
                  <a:pos x="10" y="0"/>
                </a:cxn>
              </a:cxnLst>
              <a:rect l="0" t="0" r="r" b="b"/>
              <a:pathLst>
                <a:path w="22" h="22">
                  <a:moveTo>
                    <a:pt x="10" y="0"/>
                  </a:moveTo>
                  <a:lnTo>
                    <a:pt x="10" y="0"/>
                  </a:lnTo>
                  <a:lnTo>
                    <a:pt x="6" y="0"/>
                  </a:lnTo>
                  <a:lnTo>
                    <a:pt x="2" y="4"/>
                  </a:lnTo>
                  <a:lnTo>
                    <a:pt x="0" y="6"/>
                  </a:lnTo>
                  <a:lnTo>
                    <a:pt x="0" y="12"/>
                  </a:lnTo>
                  <a:lnTo>
                    <a:pt x="0" y="12"/>
                  </a:lnTo>
                  <a:lnTo>
                    <a:pt x="0" y="16"/>
                  </a:lnTo>
                  <a:lnTo>
                    <a:pt x="2" y="20"/>
                  </a:lnTo>
                  <a:lnTo>
                    <a:pt x="6" y="22"/>
                  </a:lnTo>
                  <a:lnTo>
                    <a:pt x="10" y="22"/>
                  </a:lnTo>
                  <a:lnTo>
                    <a:pt x="10" y="22"/>
                  </a:lnTo>
                  <a:lnTo>
                    <a:pt x="16" y="22"/>
                  </a:lnTo>
                  <a:lnTo>
                    <a:pt x="18" y="20"/>
                  </a:lnTo>
                  <a:lnTo>
                    <a:pt x="22" y="16"/>
                  </a:lnTo>
                  <a:lnTo>
                    <a:pt x="22" y="12"/>
                  </a:lnTo>
                  <a:lnTo>
                    <a:pt x="22" y="12"/>
                  </a:lnTo>
                  <a:lnTo>
                    <a:pt x="22" y="6"/>
                  </a:lnTo>
                  <a:lnTo>
                    <a:pt x="18" y="4"/>
                  </a:lnTo>
                  <a:lnTo>
                    <a:pt x="16" y="0"/>
                  </a:lnTo>
                  <a:lnTo>
                    <a:pt x="10"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67" name="Freeform 262"/>
            <p:cNvSpPr/>
            <p:nvPr/>
          </p:nvSpPr>
          <p:spPr bwMode="auto">
            <a:xfrm>
              <a:off x="7485063" y="1603375"/>
              <a:ext cx="34925" cy="38100"/>
            </a:xfrm>
            <a:custGeom>
              <a:avLst/>
              <a:gdLst/>
              <a:ahLst/>
              <a:cxnLst>
                <a:cxn ang="0">
                  <a:pos x="12" y="0"/>
                </a:cxn>
                <a:cxn ang="0">
                  <a:pos x="12" y="0"/>
                </a:cxn>
                <a:cxn ang="0">
                  <a:pos x="6" y="2"/>
                </a:cxn>
                <a:cxn ang="0">
                  <a:pos x="4" y="4"/>
                </a:cxn>
                <a:cxn ang="0">
                  <a:pos x="0" y="8"/>
                </a:cxn>
                <a:cxn ang="0">
                  <a:pos x="0" y="12"/>
                </a:cxn>
                <a:cxn ang="0">
                  <a:pos x="0" y="12"/>
                </a:cxn>
                <a:cxn ang="0">
                  <a:pos x="0" y="16"/>
                </a:cxn>
                <a:cxn ang="0">
                  <a:pos x="4" y="20"/>
                </a:cxn>
                <a:cxn ang="0">
                  <a:pos x="6" y="22"/>
                </a:cxn>
                <a:cxn ang="0">
                  <a:pos x="12" y="24"/>
                </a:cxn>
                <a:cxn ang="0">
                  <a:pos x="12" y="24"/>
                </a:cxn>
                <a:cxn ang="0">
                  <a:pos x="16" y="22"/>
                </a:cxn>
                <a:cxn ang="0">
                  <a:pos x="20" y="20"/>
                </a:cxn>
                <a:cxn ang="0">
                  <a:pos x="22" y="16"/>
                </a:cxn>
                <a:cxn ang="0">
                  <a:pos x="22" y="12"/>
                </a:cxn>
                <a:cxn ang="0">
                  <a:pos x="22" y="12"/>
                </a:cxn>
                <a:cxn ang="0">
                  <a:pos x="22" y="8"/>
                </a:cxn>
                <a:cxn ang="0">
                  <a:pos x="20" y="4"/>
                </a:cxn>
                <a:cxn ang="0">
                  <a:pos x="16" y="2"/>
                </a:cxn>
                <a:cxn ang="0">
                  <a:pos x="12" y="0"/>
                </a:cxn>
              </a:cxnLst>
              <a:rect l="0" t="0" r="r" b="b"/>
              <a:pathLst>
                <a:path w="22" h="24">
                  <a:moveTo>
                    <a:pt x="12" y="0"/>
                  </a:moveTo>
                  <a:lnTo>
                    <a:pt x="12" y="0"/>
                  </a:lnTo>
                  <a:lnTo>
                    <a:pt x="6" y="2"/>
                  </a:lnTo>
                  <a:lnTo>
                    <a:pt x="4" y="4"/>
                  </a:lnTo>
                  <a:lnTo>
                    <a:pt x="0" y="8"/>
                  </a:lnTo>
                  <a:lnTo>
                    <a:pt x="0" y="12"/>
                  </a:lnTo>
                  <a:lnTo>
                    <a:pt x="0" y="12"/>
                  </a:lnTo>
                  <a:lnTo>
                    <a:pt x="0" y="16"/>
                  </a:lnTo>
                  <a:lnTo>
                    <a:pt x="4" y="20"/>
                  </a:lnTo>
                  <a:lnTo>
                    <a:pt x="6" y="22"/>
                  </a:lnTo>
                  <a:lnTo>
                    <a:pt x="12" y="24"/>
                  </a:lnTo>
                  <a:lnTo>
                    <a:pt x="12" y="24"/>
                  </a:lnTo>
                  <a:lnTo>
                    <a:pt x="16" y="22"/>
                  </a:lnTo>
                  <a:lnTo>
                    <a:pt x="20" y="20"/>
                  </a:lnTo>
                  <a:lnTo>
                    <a:pt x="22" y="16"/>
                  </a:lnTo>
                  <a:lnTo>
                    <a:pt x="22" y="12"/>
                  </a:lnTo>
                  <a:lnTo>
                    <a:pt x="22" y="12"/>
                  </a:lnTo>
                  <a:lnTo>
                    <a:pt x="22" y="8"/>
                  </a:lnTo>
                  <a:lnTo>
                    <a:pt x="20" y="4"/>
                  </a:lnTo>
                  <a:lnTo>
                    <a:pt x="16" y="2"/>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68" name="Freeform 263"/>
            <p:cNvSpPr/>
            <p:nvPr/>
          </p:nvSpPr>
          <p:spPr bwMode="auto">
            <a:xfrm>
              <a:off x="7485063" y="1603375"/>
              <a:ext cx="34925" cy="38100"/>
            </a:xfrm>
            <a:custGeom>
              <a:avLst/>
              <a:gdLst/>
              <a:ahLst/>
              <a:cxnLst>
                <a:cxn ang="0">
                  <a:pos x="12" y="0"/>
                </a:cxn>
                <a:cxn ang="0">
                  <a:pos x="12" y="0"/>
                </a:cxn>
                <a:cxn ang="0">
                  <a:pos x="6" y="2"/>
                </a:cxn>
                <a:cxn ang="0">
                  <a:pos x="4" y="4"/>
                </a:cxn>
                <a:cxn ang="0">
                  <a:pos x="0" y="8"/>
                </a:cxn>
                <a:cxn ang="0">
                  <a:pos x="0" y="12"/>
                </a:cxn>
                <a:cxn ang="0">
                  <a:pos x="0" y="12"/>
                </a:cxn>
                <a:cxn ang="0">
                  <a:pos x="0" y="16"/>
                </a:cxn>
                <a:cxn ang="0">
                  <a:pos x="4" y="20"/>
                </a:cxn>
                <a:cxn ang="0">
                  <a:pos x="6" y="22"/>
                </a:cxn>
                <a:cxn ang="0">
                  <a:pos x="12" y="24"/>
                </a:cxn>
                <a:cxn ang="0">
                  <a:pos x="12" y="24"/>
                </a:cxn>
                <a:cxn ang="0">
                  <a:pos x="16" y="22"/>
                </a:cxn>
                <a:cxn ang="0">
                  <a:pos x="20" y="20"/>
                </a:cxn>
                <a:cxn ang="0">
                  <a:pos x="22" y="16"/>
                </a:cxn>
                <a:cxn ang="0">
                  <a:pos x="22" y="12"/>
                </a:cxn>
                <a:cxn ang="0">
                  <a:pos x="22" y="12"/>
                </a:cxn>
                <a:cxn ang="0">
                  <a:pos x="22" y="8"/>
                </a:cxn>
                <a:cxn ang="0">
                  <a:pos x="20" y="4"/>
                </a:cxn>
                <a:cxn ang="0">
                  <a:pos x="16" y="2"/>
                </a:cxn>
                <a:cxn ang="0">
                  <a:pos x="12" y="0"/>
                </a:cxn>
              </a:cxnLst>
              <a:rect l="0" t="0" r="r" b="b"/>
              <a:pathLst>
                <a:path w="22" h="24">
                  <a:moveTo>
                    <a:pt x="12" y="0"/>
                  </a:moveTo>
                  <a:lnTo>
                    <a:pt x="12" y="0"/>
                  </a:lnTo>
                  <a:lnTo>
                    <a:pt x="6" y="2"/>
                  </a:lnTo>
                  <a:lnTo>
                    <a:pt x="4" y="4"/>
                  </a:lnTo>
                  <a:lnTo>
                    <a:pt x="0" y="8"/>
                  </a:lnTo>
                  <a:lnTo>
                    <a:pt x="0" y="12"/>
                  </a:lnTo>
                  <a:lnTo>
                    <a:pt x="0" y="12"/>
                  </a:lnTo>
                  <a:lnTo>
                    <a:pt x="0" y="16"/>
                  </a:lnTo>
                  <a:lnTo>
                    <a:pt x="4" y="20"/>
                  </a:lnTo>
                  <a:lnTo>
                    <a:pt x="6" y="22"/>
                  </a:lnTo>
                  <a:lnTo>
                    <a:pt x="12" y="24"/>
                  </a:lnTo>
                  <a:lnTo>
                    <a:pt x="12" y="24"/>
                  </a:lnTo>
                  <a:lnTo>
                    <a:pt x="16" y="22"/>
                  </a:lnTo>
                  <a:lnTo>
                    <a:pt x="20" y="20"/>
                  </a:lnTo>
                  <a:lnTo>
                    <a:pt x="22" y="16"/>
                  </a:lnTo>
                  <a:lnTo>
                    <a:pt x="22" y="12"/>
                  </a:lnTo>
                  <a:lnTo>
                    <a:pt x="22" y="12"/>
                  </a:lnTo>
                  <a:lnTo>
                    <a:pt x="22" y="8"/>
                  </a:lnTo>
                  <a:lnTo>
                    <a:pt x="20" y="4"/>
                  </a:lnTo>
                  <a:lnTo>
                    <a:pt x="16" y="2"/>
                  </a:lnTo>
                  <a:lnTo>
                    <a:pt x="12"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69" name="Freeform 264"/>
            <p:cNvSpPr/>
            <p:nvPr/>
          </p:nvSpPr>
          <p:spPr bwMode="auto">
            <a:xfrm>
              <a:off x="3465513" y="1028700"/>
              <a:ext cx="47625" cy="47625"/>
            </a:xfrm>
            <a:custGeom>
              <a:avLst/>
              <a:gdLst/>
              <a:ahLst/>
              <a:cxnLst>
                <a:cxn ang="0">
                  <a:pos x="16" y="0"/>
                </a:cxn>
                <a:cxn ang="0">
                  <a:pos x="16" y="0"/>
                </a:cxn>
                <a:cxn ang="0">
                  <a:pos x="10" y="2"/>
                </a:cxn>
                <a:cxn ang="0">
                  <a:pos x="4" y="4"/>
                </a:cxn>
                <a:cxn ang="0">
                  <a:pos x="2" y="10"/>
                </a:cxn>
                <a:cxn ang="0">
                  <a:pos x="0" y="16"/>
                </a:cxn>
                <a:cxn ang="0">
                  <a:pos x="0" y="16"/>
                </a:cxn>
                <a:cxn ang="0">
                  <a:pos x="2" y="22"/>
                </a:cxn>
                <a:cxn ang="0">
                  <a:pos x="4" y="26"/>
                </a:cxn>
                <a:cxn ang="0">
                  <a:pos x="10" y="30"/>
                </a:cxn>
                <a:cxn ang="0">
                  <a:pos x="16" y="30"/>
                </a:cxn>
                <a:cxn ang="0">
                  <a:pos x="16" y="30"/>
                </a:cxn>
                <a:cxn ang="0">
                  <a:pos x="22" y="30"/>
                </a:cxn>
                <a:cxn ang="0">
                  <a:pos x="26" y="26"/>
                </a:cxn>
                <a:cxn ang="0">
                  <a:pos x="30" y="22"/>
                </a:cxn>
                <a:cxn ang="0">
                  <a:pos x="30" y="16"/>
                </a:cxn>
                <a:cxn ang="0">
                  <a:pos x="30" y="16"/>
                </a:cxn>
                <a:cxn ang="0">
                  <a:pos x="30" y="10"/>
                </a:cxn>
                <a:cxn ang="0">
                  <a:pos x="26" y="4"/>
                </a:cxn>
                <a:cxn ang="0">
                  <a:pos x="22" y="2"/>
                </a:cxn>
                <a:cxn ang="0">
                  <a:pos x="16" y="0"/>
                </a:cxn>
              </a:cxnLst>
              <a:rect l="0" t="0" r="r" b="b"/>
              <a:pathLst>
                <a:path w="30" h="30">
                  <a:moveTo>
                    <a:pt x="16" y="0"/>
                  </a:moveTo>
                  <a:lnTo>
                    <a:pt x="16" y="0"/>
                  </a:lnTo>
                  <a:lnTo>
                    <a:pt x="10" y="2"/>
                  </a:lnTo>
                  <a:lnTo>
                    <a:pt x="4" y="4"/>
                  </a:lnTo>
                  <a:lnTo>
                    <a:pt x="2" y="10"/>
                  </a:lnTo>
                  <a:lnTo>
                    <a:pt x="0" y="16"/>
                  </a:lnTo>
                  <a:lnTo>
                    <a:pt x="0" y="16"/>
                  </a:lnTo>
                  <a:lnTo>
                    <a:pt x="2" y="22"/>
                  </a:lnTo>
                  <a:lnTo>
                    <a:pt x="4" y="26"/>
                  </a:lnTo>
                  <a:lnTo>
                    <a:pt x="10" y="30"/>
                  </a:lnTo>
                  <a:lnTo>
                    <a:pt x="16" y="30"/>
                  </a:lnTo>
                  <a:lnTo>
                    <a:pt x="16" y="30"/>
                  </a:lnTo>
                  <a:lnTo>
                    <a:pt x="22" y="30"/>
                  </a:lnTo>
                  <a:lnTo>
                    <a:pt x="26" y="26"/>
                  </a:lnTo>
                  <a:lnTo>
                    <a:pt x="30" y="22"/>
                  </a:lnTo>
                  <a:lnTo>
                    <a:pt x="30" y="16"/>
                  </a:lnTo>
                  <a:lnTo>
                    <a:pt x="30" y="16"/>
                  </a:lnTo>
                  <a:lnTo>
                    <a:pt x="30" y="10"/>
                  </a:lnTo>
                  <a:lnTo>
                    <a:pt x="26" y="4"/>
                  </a:lnTo>
                  <a:lnTo>
                    <a:pt x="22" y="2"/>
                  </a:lnTo>
                  <a:lnTo>
                    <a:pt x="1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70" name="Freeform 265"/>
            <p:cNvSpPr/>
            <p:nvPr/>
          </p:nvSpPr>
          <p:spPr bwMode="auto">
            <a:xfrm>
              <a:off x="3465513" y="1028700"/>
              <a:ext cx="47625" cy="47625"/>
            </a:xfrm>
            <a:custGeom>
              <a:avLst/>
              <a:gdLst/>
              <a:ahLst/>
              <a:cxnLst>
                <a:cxn ang="0">
                  <a:pos x="16" y="0"/>
                </a:cxn>
                <a:cxn ang="0">
                  <a:pos x="16" y="0"/>
                </a:cxn>
                <a:cxn ang="0">
                  <a:pos x="10" y="2"/>
                </a:cxn>
                <a:cxn ang="0">
                  <a:pos x="4" y="4"/>
                </a:cxn>
                <a:cxn ang="0">
                  <a:pos x="2" y="10"/>
                </a:cxn>
                <a:cxn ang="0">
                  <a:pos x="0" y="16"/>
                </a:cxn>
                <a:cxn ang="0">
                  <a:pos x="0" y="16"/>
                </a:cxn>
                <a:cxn ang="0">
                  <a:pos x="2" y="22"/>
                </a:cxn>
                <a:cxn ang="0">
                  <a:pos x="4" y="26"/>
                </a:cxn>
                <a:cxn ang="0">
                  <a:pos x="10" y="30"/>
                </a:cxn>
                <a:cxn ang="0">
                  <a:pos x="16" y="30"/>
                </a:cxn>
                <a:cxn ang="0">
                  <a:pos x="16" y="30"/>
                </a:cxn>
                <a:cxn ang="0">
                  <a:pos x="22" y="30"/>
                </a:cxn>
                <a:cxn ang="0">
                  <a:pos x="26" y="26"/>
                </a:cxn>
                <a:cxn ang="0">
                  <a:pos x="30" y="22"/>
                </a:cxn>
                <a:cxn ang="0">
                  <a:pos x="30" y="16"/>
                </a:cxn>
                <a:cxn ang="0">
                  <a:pos x="30" y="16"/>
                </a:cxn>
                <a:cxn ang="0">
                  <a:pos x="30" y="10"/>
                </a:cxn>
                <a:cxn ang="0">
                  <a:pos x="26" y="4"/>
                </a:cxn>
                <a:cxn ang="0">
                  <a:pos x="22" y="2"/>
                </a:cxn>
                <a:cxn ang="0">
                  <a:pos x="16" y="0"/>
                </a:cxn>
              </a:cxnLst>
              <a:rect l="0" t="0" r="r" b="b"/>
              <a:pathLst>
                <a:path w="30" h="30">
                  <a:moveTo>
                    <a:pt x="16" y="0"/>
                  </a:moveTo>
                  <a:lnTo>
                    <a:pt x="16" y="0"/>
                  </a:lnTo>
                  <a:lnTo>
                    <a:pt x="10" y="2"/>
                  </a:lnTo>
                  <a:lnTo>
                    <a:pt x="4" y="4"/>
                  </a:lnTo>
                  <a:lnTo>
                    <a:pt x="2" y="10"/>
                  </a:lnTo>
                  <a:lnTo>
                    <a:pt x="0" y="16"/>
                  </a:lnTo>
                  <a:lnTo>
                    <a:pt x="0" y="16"/>
                  </a:lnTo>
                  <a:lnTo>
                    <a:pt x="2" y="22"/>
                  </a:lnTo>
                  <a:lnTo>
                    <a:pt x="4" y="26"/>
                  </a:lnTo>
                  <a:lnTo>
                    <a:pt x="10" y="30"/>
                  </a:lnTo>
                  <a:lnTo>
                    <a:pt x="16" y="30"/>
                  </a:lnTo>
                  <a:lnTo>
                    <a:pt x="16" y="30"/>
                  </a:lnTo>
                  <a:lnTo>
                    <a:pt x="22" y="30"/>
                  </a:lnTo>
                  <a:lnTo>
                    <a:pt x="26" y="26"/>
                  </a:lnTo>
                  <a:lnTo>
                    <a:pt x="30" y="22"/>
                  </a:lnTo>
                  <a:lnTo>
                    <a:pt x="30" y="16"/>
                  </a:lnTo>
                  <a:lnTo>
                    <a:pt x="30" y="16"/>
                  </a:lnTo>
                  <a:lnTo>
                    <a:pt x="30" y="10"/>
                  </a:lnTo>
                  <a:lnTo>
                    <a:pt x="26" y="4"/>
                  </a:lnTo>
                  <a:lnTo>
                    <a:pt x="22" y="2"/>
                  </a:lnTo>
                  <a:lnTo>
                    <a:pt x="1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71" name="Freeform 266"/>
            <p:cNvSpPr/>
            <p:nvPr/>
          </p:nvSpPr>
          <p:spPr bwMode="auto">
            <a:xfrm>
              <a:off x="2547938" y="1114425"/>
              <a:ext cx="34925" cy="34925"/>
            </a:xfrm>
            <a:custGeom>
              <a:avLst/>
              <a:gdLst/>
              <a:ahLst/>
              <a:cxnLst>
                <a:cxn ang="0">
                  <a:pos x="10" y="0"/>
                </a:cxn>
                <a:cxn ang="0">
                  <a:pos x="10" y="0"/>
                </a:cxn>
                <a:cxn ang="0">
                  <a:pos x="6" y="2"/>
                </a:cxn>
                <a:cxn ang="0">
                  <a:pos x="2" y="4"/>
                </a:cxn>
                <a:cxn ang="0">
                  <a:pos x="0" y="8"/>
                </a:cxn>
                <a:cxn ang="0">
                  <a:pos x="0" y="12"/>
                </a:cxn>
                <a:cxn ang="0">
                  <a:pos x="0" y="12"/>
                </a:cxn>
                <a:cxn ang="0">
                  <a:pos x="0" y="16"/>
                </a:cxn>
                <a:cxn ang="0">
                  <a:pos x="2" y="20"/>
                </a:cxn>
                <a:cxn ang="0">
                  <a:pos x="6" y="22"/>
                </a:cxn>
                <a:cxn ang="0">
                  <a:pos x="10" y="22"/>
                </a:cxn>
                <a:cxn ang="0">
                  <a:pos x="10" y="22"/>
                </a:cxn>
                <a:cxn ang="0">
                  <a:pos x="14" y="22"/>
                </a:cxn>
                <a:cxn ang="0">
                  <a:pos x="18" y="20"/>
                </a:cxn>
                <a:cxn ang="0">
                  <a:pos x="20" y="16"/>
                </a:cxn>
                <a:cxn ang="0">
                  <a:pos x="22" y="12"/>
                </a:cxn>
                <a:cxn ang="0">
                  <a:pos x="22" y="12"/>
                </a:cxn>
                <a:cxn ang="0">
                  <a:pos x="20" y="8"/>
                </a:cxn>
                <a:cxn ang="0">
                  <a:pos x="18" y="4"/>
                </a:cxn>
                <a:cxn ang="0">
                  <a:pos x="14" y="2"/>
                </a:cxn>
                <a:cxn ang="0">
                  <a:pos x="10" y="0"/>
                </a:cxn>
              </a:cxnLst>
              <a:rect l="0" t="0" r="r" b="b"/>
              <a:pathLst>
                <a:path w="22" h="22">
                  <a:moveTo>
                    <a:pt x="10" y="0"/>
                  </a:moveTo>
                  <a:lnTo>
                    <a:pt x="10" y="0"/>
                  </a:lnTo>
                  <a:lnTo>
                    <a:pt x="6" y="2"/>
                  </a:lnTo>
                  <a:lnTo>
                    <a:pt x="2" y="4"/>
                  </a:lnTo>
                  <a:lnTo>
                    <a:pt x="0" y="8"/>
                  </a:lnTo>
                  <a:lnTo>
                    <a:pt x="0" y="12"/>
                  </a:lnTo>
                  <a:lnTo>
                    <a:pt x="0" y="12"/>
                  </a:lnTo>
                  <a:lnTo>
                    <a:pt x="0" y="16"/>
                  </a:lnTo>
                  <a:lnTo>
                    <a:pt x="2" y="20"/>
                  </a:lnTo>
                  <a:lnTo>
                    <a:pt x="6" y="22"/>
                  </a:lnTo>
                  <a:lnTo>
                    <a:pt x="10" y="22"/>
                  </a:lnTo>
                  <a:lnTo>
                    <a:pt x="10" y="22"/>
                  </a:lnTo>
                  <a:lnTo>
                    <a:pt x="14" y="22"/>
                  </a:lnTo>
                  <a:lnTo>
                    <a:pt x="18" y="20"/>
                  </a:lnTo>
                  <a:lnTo>
                    <a:pt x="20" y="16"/>
                  </a:lnTo>
                  <a:lnTo>
                    <a:pt x="22" y="12"/>
                  </a:lnTo>
                  <a:lnTo>
                    <a:pt x="22" y="12"/>
                  </a:lnTo>
                  <a:lnTo>
                    <a:pt x="20" y="8"/>
                  </a:lnTo>
                  <a:lnTo>
                    <a:pt x="18" y="4"/>
                  </a:lnTo>
                  <a:lnTo>
                    <a:pt x="14" y="2"/>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72" name="Freeform 267"/>
            <p:cNvSpPr/>
            <p:nvPr/>
          </p:nvSpPr>
          <p:spPr bwMode="auto">
            <a:xfrm>
              <a:off x="2547938" y="1114425"/>
              <a:ext cx="34925" cy="34925"/>
            </a:xfrm>
            <a:custGeom>
              <a:avLst/>
              <a:gdLst/>
              <a:ahLst/>
              <a:cxnLst>
                <a:cxn ang="0">
                  <a:pos x="10" y="0"/>
                </a:cxn>
                <a:cxn ang="0">
                  <a:pos x="10" y="0"/>
                </a:cxn>
                <a:cxn ang="0">
                  <a:pos x="6" y="2"/>
                </a:cxn>
                <a:cxn ang="0">
                  <a:pos x="2" y="4"/>
                </a:cxn>
                <a:cxn ang="0">
                  <a:pos x="0" y="8"/>
                </a:cxn>
                <a:cxn ang="0">
                  <a:pos x="0" y="12"/>
                </a:cxn>
                <a:cxn ang="0">
                  <a:pos x="0" y="12"/>
                </a:cxn>
                <a:cxn ang="0">
                  <a:pos x="0" y="16"/>
                </a:cxn>
                <a:cxn ang="0">
                  <a:pos x="2" y="20"/>
                </a:cxn>
                <a:cxn ang="0">
                  <a:pos x="6" y="22"/>
                </a:cxn>
                <a:cxn ang="0">
                  <a:pos x="10" y="22"/>
                </a:cxn>
                <a:cxn ang="0">
                  <a:pos x="10" y="22"/>
                </a:cxn>
                <a:cxn ang="0">
                  <a:pos x="14" y="22"/>
                </a:cxn>
                <a:cxn ang="0">
                  <a:pos x="18" y="20"/>
                </a:cxn>
                <a:cxn ang="0">
                  <a:pos x="20" y="16"/>
                </a:cxn>
                <a:cxn ang="0">
                  <a:pos x="22" y="12"/>
                </a:cxn>
                <a:cxn ang="0">
                  <a:pos x="22" y="12"/>
                </a:cxn>
                <a:cxn ang="0">
                  <a:pos x="20" y="8"/>
                </a:cxn>
                <a:cxn ang="0">
                  <a:pos x="18" y="4"/>
                </a:cxn>
                <a:cxn ang="0">
                  <a:pos x="14" y="2"/>
                </a:cxn>
                <a:cxn ang="0">
                  <a:pos x="10" y="0"/>
                </a:cxn>
              </a:cxnLst>
              <a:rect l="0" t="0" r="r" b="b"/>
              <a:pathLst>
                <a:path w="22" h="22">
                  <a:moveTo>
                    <a:pt x="10" y="0"/>
                  </a:moveTo>
                  <a:lnTo>
                    <a:pt x="10" y="0"/>
                  </a:lnTo>
                  <a:lnTo>
                    <a:pt x="6" y="2"/>
                  </a:lnTo>
                  <a:lnTo>
                    <a:pt x="2" y="4"/>
                  </a:lnTo>
                  <a:lnTo>
                    <a:pt x="0" y="8"/>
                  </a:lnTo>
                  <a:lnTo>
                    <a:pt x="0" y="12"/>
                  </a:lnTo>
                  <a:lnTo>
                    <a:pt x="0" y="12"/>
                  </a:lnTo>
                  <a:lnTo>
                    <a:pt x="0" y="16"/>
                  </a:lnTo>
                  <a:lnTo>
                    <a:pt x="2" y="20"/>
                  </a:lnTo>
                  <a:lnTo>
                    <a:pt x="6" y="22"/>
                  </a:lnTo>
                  <a:lnTo>
                    <a:pt x="10" y="22"/>
                  </a:lnTo>
                  <a:lnTo>
                    <a:pt x="10" y="22"/>
                  </a:lnTo>
                  <a:lnTo>
                    <a:pt x="14" y="22"/>
                  </a:lnTo>
                  <a:lnTo>
                    <a:pt x="18" y="20"/>
                  </a:lnTo>
                  <a:lnTo>
                    <a:pt x="20" y="16"/>
                  </a:lnTo>
                  <a:lnTo>
                    <a:pt x="22" y="12"/>
                  </a:lnTo>
                  <a:lnTo>
                    <a:pt x="22" y="12"/>
                  </a:lnTo>
                  <a:lnTo>
                    <a:pt x="20" y="8"/>
                  </a:lnTo>
                  <a:lnTo>
                    <a:pt x="18" y="4"/>
                  </a:lnTo>
                  <a:lnTo>
                    <a:pt x="14" y="2"/>
                  </a:lnTo>
                  <a:lnTo>
                    <a:pt x="10"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73" name="Freeform 268"/>
            <p:cNvSpPr/>
            <p:nvPr/>
          </p:nvSpPr>
          <p:spPr bwMode="auto">
            <a:xfrm>
              <a:off x="1598613" y="1365250"/>
              <a:ext cx="34925" cy="34925"/>
            </a:xfrm>
            <a:custGeom>
              <a:avLst/>
              <a:gdLst/>
              <a:ahLst/>
              <a:cxnLst>
                <a:cxn ang="0">
                  <a:pos x="10" y="0"/>
                </a:cxn>
                <a:cxn ang="0">
                  <a:pos x="10" y="0"/>
                </a:cxn>
                <a:cxn ang="0">
                  <a:pos x="6" y="0"/>
                </a:cxn>
                <a:cxn ang="0">
                  <a:pos x="2" y="2"/>
                </a:cxn>
                <a:cxn ang="0">
                  <a:pos x="0" y="6"/>
                </a:cxn>
                <a:cxn ang="0">
                  <a:pos x="0" y="10"/>
                </a:cxn>
                <a:cxn ang="0">
                  <a:pos x="0" y="10"/>
                </a:cxn>
                <a:cxn ang="0">
                  <a:pos x="0" y="16"/>
                </a:cxn>
                <a:cxn ang="0">
                  <a:pos x="2" y="18"/>
                </a:cxn>
                <a:cxn ang="0">
                  <a:pos x="6" y="22"/>
                </a:cxn>
                <a:cxn ang="0">
                  <a:pos x="10" y="22"/>
                </a:cxn>
                <a:cxn ang="0">
                  <a:pos x="10" y="22"/>
                </a:cxn>
                <a:cxn ang="0">
                  <a:pos x="14" y="22"/>
                </a:cxn>
                <a:cxn ang="0">
                  <a:pos x="18" y="18"/>
                </a:cxn>
                <a:cxn ang="0">
                  <a:pos x="20" y="16"/>
                </a:cxn>
                <a:cxn ang="0">
                  <a:pos x="22" y="10"/>
                </a:cxn>
                <a:cxn ang="0">
                  <a:pos x="22" y="10"/>
                </a:cxn>
                <a:cxn ang="0">
                  <a:pos x="20" y="6"/>
                </a:cxn>
                <a:cxn ang="0">
                  <a:pos x="18" y="2"/>
                </a:cxn>
                <a:cxn ang="0">
                  <a:pos x="14" y="0"/>
                </a:cxn>
                <a:cxn ang="0">
                  <a:pos x="10" y="0"/>
                </a:cxn>
              </a:cxnLst>
              <a:rect l="0" t="0" r="r" b="b"/>
              <a:pathLst>
                <a:path w="22" h="22">
                  <a:moveTo>
                    <a:pt x="10" y="0"/>
                  </a:moveTo>
                  <a:lnTo>
                    <a:pt x="10" y="0"/>
                  </a:lnTo>
                  <a:lnTo>
                    <a:pt x="6" y="0"/>
                  </a:lnTo>
                  <a:lnTo>
                    <a:pt x="2" y="2"/>
                  </a:lnTo>
                  <a:lnTo>
                    <a:pt x="0" y="6"/>
                  </a:lnTo>
                  <a:lnTo>
                    <a:pt x="0" y="10"/>
                  </a:lnTo>
                  <a:lnTo>
                    <a:pt x="0" y="10"/>
                  </a:lnTo>
                  <a:lnTo>
                    <a:pt x="0" y="16"/>
                  </a:lnTo>
                  <a:lnTo>
                    <a:pt x="2" y="18"/>
                  </a:lnTo>
                  <a:lnTo>
                    <a:pt x="6" y="22"/>
                  </a:lnTo>
                  <a:lnTo>
                    <a:pt x="10" y="22"/>
                  </a:lnTo>
                  <a:lnTo>
                    <a:pt x="10" y="22"/>
                  </a:lnTo>
                  <a:lnTo>
                    <a:pt x="14" y="22"/>
                  </a:lnTo>
                  <a:lnTo>
                    <a:pt x="18" y="18"/>
                  </a:lnTo>
                  <a:lnTo>
                    <a:pt x="20" y="16"/>
                  </a:lnTo>
                  <a:lnTo>
                    <a:pt x="22" y="10"/>
                  </a:lnTo>
                  <a:lnTo>
                    <a:pt x="22" y="10"/>
                  </a:lnTo>
                  <a:lnTo>
                    <a:pt x="20" y="6"/>
                  </a:lnTo>
                  <a:lnTo>
                    <a:pt x="18" y="2"/>
                  </a:lnTo>
                  <a:lnTo>
                    <a:pt x="14" y="0"/>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74" name="Freeform 269"/>
            <p:cNvSpPr/>
            <p:nvPr/>
          </p:nvSpPr>
          <p:spPr bwMode="auto">
            <a:xfrm>
              <a:off x="1598613" y="1365250"/>
              <a:ext cx="34925" cy="34925"/>
            </a:xfrm>
            <a:custGeom>
              <a:avLst/>
              <a:gdLst/>
              <a:ahLst/>
              <a:cxnLst>
                <a:cxn ang="0">
                  <a:pos x="10" y="0"/>
                </a:cxn>
                <a:cxn ang="0">
                  <a:pos x="10" y="0"/>
                </a:cxn>
                <a:cxn ang="0">
                  <a:pos x="6" y="0"/>
                </a:cxn>
                <a:cxn ang="0">
                  <a:pos x="2" y="2"/>
                </a:cxn>
                <a:cxn ang="0">
                  <a:pos x="0" y="6"/>
                </a:cxn>
                <a:cxn ang="0">
                  <a:pos x="0" y="10"/>
                </a:cxn>
                <a:cxn ang="0">
                  <a:pos x="0" y="10"/>
                </a:cxn>
                <a:cxn ang="0">
                  <a:pos x="0" y="16"/>
                </a:cxn>
                <a:cxn ang="0">
                  <a:pos x="2" y="18"/>
                </a:cxn>
                <a:cxn ang="0">
                  <a:pos x="6" y="22"/>
                </a:cxn>
                <a:cxn ang="0">
                  <a:pos x="10" y="22"/>
                </a:cxn>
                <a:cxn ang="0">
                  <a:pos x="10" y="22"/>
                </a:cxn>
                <a:cxn ang="0">
                  <a:pos x="14" y="22"/>
                </a:cxn>
                <a:cxn ang="0">
                  <a:pos x="18" y="18"/>
                </a:cxn>
                <a:cxn ang="0">
                  <a:pos x="20" y="16"/>
                </a:cxn>
                <a:cxn ang="0">
                  <a:pos x="22" y="10"/>
                </a:cxn>
                <a:cxn ang="0">
                  <a:pos x="22" y="10"/>
                </a:cxn>
                <a:cxn ang="0">
                  <a:pos x="20" y="6"/>
                </a:cxn>
                <a:cxn ang="0">
                  <a:pos x="18" y="2"/>
                </a:cxn>
                <a:cxn ang="0">
                  <a:pos x="14" y="0"/>
                </a:cxn>
                <a:cxn ang="0">
                  <a:pos x="10" y="0"/>
                </a:cxn>
              </a:cxnLst>
              <a:rect l="0" t="0" r="r" b="b"/>
              <a:pathLst>
                <a:path w="22" h="22">
                  <a:moveTo>
                    <a:pt x="10" y="0"/>
                  </a:moveTo>
                  <a:lnTo>
                    <a:pt x="10" y="0"/>
                  </a:lnTo>
                  <a:lnTo>
                    <a:pt x="6" y="0"/>
                  </a:lnTo>
                  <a:lnTo>
                    <a:pt x="2" y="2"/>
                  </a:lnTo>
                  <a:lnTo>
                    <a:pt x="0" y="6"/>
                  </a:lnTo>
                  <a:lnTo>
                    <a:pt x="0" y="10"/>
                  </a:lnTo>
                  <a:lnTo>
                    <a:pt x="0" y="10"/>
                  </a:lnTo>
                  <a:lnTo>
                    <a:pt x="0" y="16"/>
                  </a:lnTo>
                  <a:lnTo>
                    <a:pt x="2" y="18"/>
                  </a:lnTo>
                  <a:lnTo>
                    <a:pt x="6" y="22"/>
                  </a:lnTo>
                  <a:lnTo>
                    <a:pt x="10" y="22"/>
                  </a:lnTo>
                  <a:lnTo>
                    <a:pt x="10" y="22"/>
                  </a:lnTo>
                  <a:lnTo>
                    <a:pt x="14" y="22"/>
                  </a:lnTo>
                  <a:lnTo>
                    <a:pt x="18" y="18"/>
                  </a:lnTo>
                  <a:lnTo>
                    <a:pt x="20" y="16"/>
                  </a:lnTo>
                  <a:lnTo>
                    <a:pt x="22" y="10"/>
                  </a:lnTo>
                  <a:lnTo>
                    <a:pt x="22" y="10"/>
                  </a:lnTo>
                  <a:lnTo>
                    <a:pt x="20" y="6"/>
                  </a:lnTo>
                  <a:lnTo>
                    <a:pt x="18" y="2"/>
                  </a:lnTo>
                  <a:lnTo>
                    <a:pt x="14" y="0"/>
                  </a:lnTo>
                  <a:lnTo>
                    <a:pt x="10"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75" name="Freeform 270"/>
            <p:cNvSpPr/>
            <p:nvPr/>
          </p:nvSpPr>
          <p:spPr bwMode="auto">
            <a:xfrm>
              <a:off x="2119313" y="1765300"/>
              <a:ext cx="34925" cy="34925"/>
            </a:xfrm>
            <a:custGeom>
              <a:avLst/>
              <a:gdLst/>
              <a:ahLst/>
              <a:cxnLst>
                <a:cxn ang="0">
                  <a:pos x="12" y="0"/>
                </a:cxn>
                <a:cxn ang="0">
                  <a:pos x="12" y="0"/>
                </a:cxn>
                <a:cxn ang="0">
                  <a:pos x="6" y="0"/>
                </a:cxn>
                <a:cxn ang="0">
                  <a:pos x="4" y="2"/>
                </a:cxn>
                <a:cxn ang="0">
                  <a:pos x="0" y="6"/>
                </a:cxn>
                <a:cxn ang="0">
                  <a:pos x="0" y="10"/>
                </a:cxn>
                <a:cxn ang="0">
                  <a:pos x="0" y="10"/>
                </a:cxn>
                <a:cxn ang="0">
                  <a:pos x="0" y="16"/>
                </a:cxn>
                <a:cxn ang="0">
                  <a:pos x="4" y="18"/>
                </a:cxn>
                <a:cxn ang="0">
                  <a:pos x="6" y="22"/>
                </a:cxn>
                <a:cxn ang="0">
                  <a:pos x="12" y="22"/>
                </a:cxn>
                <a:cxn ang="0">
                  <a:pos x="12" y="22"/>
                </a:cxn>
                <a:cxn ang="0">
                  <a:pos x="16" y="22"/>
                </a:cxn>
                <a:cxn ang="0">
                  <a:pos x="20" y="18"/>
                </a:cxn>
                <a:cxn ang="0">
                  <a:pos x="22" y="16"/>
                </a:cxn>
                <a:cxn ang="0">
                  <a:pos x="22" y="10"/>
                </a:cxn>
                <a:cxn ang="0">
                  <a:pos x="22" y="10"/>
                </a:cxn>
                <a:cxn ang="0">
                  <a:pos x="22" y="6"/>
                </a:cxn>
                <a:cxn ang="0">
                  <a:pos x="20" y="2"/>
                </a:cxn>
                <a:cxn ang="0">
                  <a:pos x="16" y="0"/>
                </a:cxn>
                <a:cxn ang="0">
                  <a:pos x="12" y="0"/>
                </a:cxn>
              </a:cxnLst>
              <a:rect l="0" t="0" r="r" b="b"/>
              <a:pathLst>
                <a:path w="22" h="22">
                  <a:moveTo>
                    <a:pt x="12" y="0"/>
                  </a:moveTo>
                  <a:lnTo>
                    <a:pt x="12" y="0"/>
                  </a:lnTo>
                  <a:lnTo>
                    <a:pt x="6" y="0"/>
                  </a:lnTo>
                  <a:lnTo>
                    <a:pt x="4" y="2"/>
                  </a:lnTo>
                  <a:lnTo>
                    <a:pt x="0" y="6"/>
                  </a:lnTo>
                  <a:lnTo>
                    <a:pt x="0" y="10"/>
                  </a:lnTo>
                  <a:lnTo>
                    <a:pt x="0" y="10"/>
                  </a:lnTo>
                  <a:lnTo>
                    <a:pt x="0" y="16"/>
                  </a:lnTo>
                  <a:lnTo>
                    <a:pt x="4" y="18"/>
                  </a:lnTo>
                  <a:lnTo>
                    <a:pt x="6" y="22"/>
                  </a:lnTo>
                  <a:lnTo>
                    <a:pt x="12" y="22"/>
                  </a:lnTo>
                  <a:lnTo>
                    <a:pt x="12" y="22"/>
                  </a:lnTo>
                  <a:lnTo>
                    <a:pt x="16" y="22"/>
                  </a:lnTo>
                  <a:lnTo>
                    <a:pt x="20" y="18"/>
                  </a:lnTo>
                  <a:lnTo>
                    <a:pt x="22" y="16"/>
                  </a:lnTo>
                  <a:lnTo>
                    <a:pt x="22" y="10"/>
                  </a:lnTo>
                  <a:lnTo>
                    <a:pt x="22" y="10"/>
                  </a:lnTo>
                  <a:lnTo>
                    <a:pt x="22" y="6"/>
                  </a:lnTo>
                  <a:lnTo>
                    <a:pt x="20" y="2"/>
                  </a:lnTo>
                  <a:lnTo>
                    <a:pt x="16" y="0"/>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76" name="Freeform 271"/>
            <p:cNvSpPr/>
            <p:nvPr/>
          </p:nvSpPr>
          <p:spPr bwMode="auto">
            <a:xfrm>
              <a:off x="2119313" y="1765300"/>
              <a:ext cx="34925" cy="34925"/>
            </a:xfrm>
            <a:custGeom>
              <a:avLst/>
              <a:gdLst/>
              <a:ahLst/>
              <a:cxnLst>
                <a:cxn ang="0">
                  <a:pos x="12" y="0"/>
                </a:cxn>
                <a:cxn ang="0">
                  <a:pos x="12" y="0"/>
                </a:cxn>
                <a:cxn ang="0">
                  <a:pos x="6" y="0"/>
                </a:cxn>
                <a:cxn ang="0">
                  <a:pos x="4" y="2"/>
                </a:cxn>
                <a:cxn ang="0">
                  <a:pos x="0" y="6"/>
                </a:cxn>
                <a:cxn ang="0">
                  <a:pos x="0" y="10"/>
                </a:cxn>
                <a:cxn ang="0">
                  <a:pos x="0" y="10"/>
                </a:cxn>
                <a:cxn ang="0">
                  <a:pos x="0" y="16"/>
                </a:cxn>
                <a:cxn ang="0">
                  <a:pos x="4" y="18"/>
                </a:cxn>
                <a:cxn ang="0">
                  <a:pos x="6" y="22"/>
                </a:cxn>
                <a:cxn ang="0">
                  <a:pos x="12" y="22"/>
                </a:cxn>
                <a:cxn ang="0">
                  <a:pos x="12" y="22"/>
                </a:cxn>
                <a:cxn ang="0">
                  <a:pos x="16" y="22"/>
                </a:cxn>
                <a:cxn ang="0">
                  <a:pos x="20" y="18"/>
                </a:cxn>
                <a:cxn ang="0">
                  <a:pos x="22" y="16"/>
                </a:cxn>
                <a:cxn ang="0">
                  <a:pos x="22" y="10"/>
                </a:cxn>
                <a:cxn ang="0">
                  <a:pos x="22" y="10"/>
                </a:cxn>
                <a:cxn ang="0">
                  <a:pos x="22" y="6"/>
                </a:cxn>
                <a:cxn ang="0">
                  <a:pos x="20" y="2"/>
                </a:cxn>
                <a:cxn ang="0">
                  <a:pos x="16" y="0"/>
                </a:cxn>
                <a:cxn ang="0">
                  <a:pos x="12" y="0"/>
                </a:cxn>
              </a:cxnLst>
              <a:rect l="0" t="0" r="r" b="b"/>
              <a:pathLst>
                <a:path w="22" h="22">
                  <a:moveTo>
                    <a:pt x="12" y="0"/>
                  </a:moveTo>
                  <a:lnTo>
                    <a:pt x="12" y="0"/>
                  </a:lnTo>
                  <a:lnTo>
                    <a:pt x="6" y="0"/>
                  </a:lnTo>
                  <a:lnTo>
                    <a:pt x="4" y="2"/>
                  </a:lnTo>
                  <a:lnTo>
                    <a:pt x="0" y="6"/>
                  </a:lnTo>
                  <a:lnTo>
                    <a:pt x="0" y="10"/>
                  </a:lnTo>
                  <a:lnTo>
                    <a:pt x="0" y="10"/>
                  </a:lnTo>
                  <a:lnTo>
                    <a:pt x="0" y="16"/>
                  </a:lnTo>
                  <a:lnTo>
                    <a:pt x="4" y="18"/>
                  </a:lnTo>
                  <a:lnTo>
                    <a:pt x="6" y="22"/>
                  </a:lnTo>
                  <a:lnTo>
                    <a:pt x="12" y="22"/>
                  </a:lnTo>
                  <a:lnTo>
                    <a:pt x="12" y="22"/>
                  </a:lnTo>
                  <a:lnTo>
                    <a:pt x="16" y="22"/>
                  </a:lnTo>
                  <a:lnTo>
                    <a:pt x="20" y="18"/>
                  </a:lnTo>
                  <a:lnTo>
                    <a:pt x="22" y="16"/>
                  </a:lnTo>
                  <a:lnTo>
                    <a:pt x="22" y="10"/>
                  </a:lnTo>
                  <a:lnTo>
                    <a:pt x="22" y="10"/>
                  </a:lnTo>
                  <a:lnTo>
                    <a:pt x="22" y="6"/>
                  </a:lnTo>
                  <a:lnTo>
                    <a:pt x="20" y="2"/>
                  </a:lnTo>
                  <a:lnTo>
                    <a:pt x="16" y="0"/>
                  </a:lnTo>
                  <a:lnTo>
                    <a:pt x="12"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77" name="Freeform 272"/>
            <p:cNvSpPr/>
            <p:nvPr/>
          </p:nvSpPr>
          <p:spPr bwMode="auto">
            <a:xfrm>
              <a:off x="1668463" y="1587500"/>
              <a:ext cx="34925" cy="34925"/>
            </a:xfrm>
            <a:custGeom>
              <a:avLst/>
              <a:gdLst/>
              <a:ahLst/>
              <a:cxnLst>
                <a:cxn ang="0">
                  <a:pos x="12" y="0"/>
                </a:cxn>
                <a:cxn ang="0">
                  <a:pos x="12" y="0"/>
                </a:cxn>
                <a:cxn ang="0">
                  <a:pos x="6" y="0"/>
                </a:cxn>
                <a:cxn ang="0">
                  <a:pos x="4" y="2"/>
                </a:cxn>
                <a:cxn ang="0">
                  <a:pos x="0" y="6"/>
                </a:cxn>
                <a:cxn ang="0">
                  <a:pos x="0" y="10"/>
                </a:cxn>
                <a:cxn ang="0">
                  <a:pos x="0" y="10"/>
                </a:cxn>
                <a:cxn ang="0">
                  <a:pos x="0" y="16"/>
                </a:cxn>
                <a:cxn ang="0">
                  <a:pos x="4" y="18"/>
                </a:cxn>
                <a:cxn ang="0">
                  <a:pos x="6" y="22"/>
                </a:cxn>
                <a:cxn ang="0">
                  <a:pos x="12" y="22"/>
                </a:cxn>
                <a:cxn ang="0">
                  <a:pos x="12" y="22"/>
                </a:cxn>
                <a:cxn ang="0">
                  <a:pos x="16" y="22"/>
                </a:cxn>
                <a:cxn ang="0">
                  <a:pos x="20" y="18"/>
                </a:cxn>
                <a:cxn ang="0">
                  <a:pos x="22" y="16"/>
                </a:cxn>
                <a:cxn ang="0">
                  <a:pos x="22" y="10"/>
                </a:cxn>
                <a:cxn ang="0">
                  <a:pos x="22" y="10"/>
                </a:cxn>
                <a:cxn ang="0">
                  <a:pos x="22" y="6"/>
                </a:cxn>
                <a:cxn ang="0">
                  <a:pos x="20" y="2"/>
                </a:cxn>
                <a:cxn ang="0">
                  <a:pos x="16" y="0"/>
                </a:cxn>
                <a:cxn ang="0">
                  <a:pos x="12" y="0"/>
                </a:cxn>
              </a:cxnLst>
              <a:rect l="0" t="0" r="r" b="b"/>
              <a:pathLst>
                <a:path w="22" h="22">
                  <a:moveTo>
                    <a:pt x="12" y="0"/>
                  </a:moveTo>
                  <a:lnTo>
                    <a:pt x="12" y="0"/>
                  </a:lnTo>
                  <a:lnTo>
                    <a:pt x="6" y="0"/>
                  </a:lnTo>
                  <a:lnTo>
                    <a:pt x="4" y="2"/>
                  </a:lnTo>
                  <a:lnTo>
                    <a:pt x="0" y="6"/>
                  </a:lnTo>
                  <a:lnTo>
                    <a:pt x="0" y="10"/>
                  </a:lnTo>
                  <a:lnTo>
                    <a:pt x="0" y="10"/>
                  </a:lnTo>
                  <a:lnTo>
                    <a:pt x="0" y="16"/>
                  </a:lnTo>
                  <a:lnTo>
                    <a:pt x="4" y="18"/>
                  </a:lnTo>
                  <a:lnTo>
                    <a:pt x="6" y="22"/>
                  </a:lnTo>
                  <a:lnTo>
                    <a:pt x="12" y="22"/>
                  </a:lnTo>
                  <a:lnTo>
                    <a:pt x="12" y="22"/>
                  </a:lnTo>
                  <a:lnTo>
                    <a:pt x="16" y="22"/>
                  </a:lnTo>
                  <a:lnTo>
                    <a:pt x="20" y="18"/>
                  </a:lnTo>
                  <a:lnTo>
                    <a:pt x="22" y="16"/>
                  </a:lnTo>
                  <a:lnTo>
                    <a:pt x="22" y="10"/>
                  </a:lnTo>
                  <a:lnTo>
                    <a:pt x="22" y="10"/>
                  </a:lnTo>
                  <a:lnTo>
                    <a:pt x="22" y="6"/>
                  </a:lnTo>
                  <a:lnTo>
                    <a:pt x="20" y="2"/>
                  </a:lnTo>
                  <a:lnTo>
                    <a:pt x="16" y="0"/>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78" name="Freeform 273"/>
            <p:cNvSpPr/>
            <p:nvPr/>
          </p:nvSpPr>
          <p:spPr bwMode="auto">
            <a:xfrm>
              <a:off x="1668463" y="1587500"/>
              <a:ext cx="34925" cy="34925"/>
            </a:xfrm>
            <a:custGeom>
              <a:avLst/>
              <a:gdLst/>
              <a:ahLst/>
              <a:cxnLst>
                <a:cxn ang="0">
                  <a:pos x="12" y="0"/>
                </a:cxn>
                <a:cxn ang="0">
                  <a:pos x="12" y="0"/>
                </a:cxn>
                <a:cxn ang="0">
                  <a:pos x="6" y="0"/>
                </a:cxn>
                <a:cxn ang="0">
                  <a:pos x="4" y="2"/>
                </a:cxn>
                <a:cxn ang="0">
                  <a:pos x="0" y="6"/>
                </a:cxn>
                <a:cxn ang="0">
                  <a:pos x="0" y="10"/>
                </a:cxn>
                <a:cxn ang="0">
                  <a:pos x="0" y="10"/>
                </a:cxn>
                <a:cxn ang="0">
                  <a:pos x="0" y="16"/>
                </a:cxn>
                <a:cxn ang="0">
                  <a:pos x="4" y="18"/>
                </a:cxn>
                <a:cxn ang="0">
                  <a:pos x="6" y="22"/>
                </a:cxn>
                <a:cxn ang="0">
                  <a:pos x="12" y="22"/>
                </a:cxn>
                <a:cxn ang="0">
                  <a:pos x="12" y="22"/>
                </a:cxn>
                <a:cxn ang="0">
                  <a:pos x="16" y="22"/>
                </a:cxn>
                <a:cxn ang="0">
                  <a:pos x="20" y="18"/>
                </a:cxn>
                <a:cxn ang="0">
                  <a:pos x="22" y="16"/>
                </a:cxn>
                <a:cxn ang="0">
                  <a:pos x="22" y="10"/>
                </a:cxn>
                <a:cxn ang="0">
                  <a:pos x="22" y="10"/>
                </a:cxn>
                <a:cxn ang="0">
                  <a:pos x="22" y="6"/>
                </a:cxn>
                <a:cxn ang="0">
                  <a:pos x="20" y="2"/>
                </a:cxn>
                <a:cxn ang="0">
                  <a:pos x="16" y="0"/>
                </a:cxn>
                <a:cxn ang="0">
                  <a:pos x="12" y="0"/>
                </a:cxn>
              </a:cxnLst>
              <a:rect l="0" t="0" r="r" b="b"/>
              <a:pathLst>
                <a:path w="22" h="22">
                  <a:moveTo>
                    <a:pt x="12" y="0"/>
                  </a:moveTo>
                  <a:lnTo>
                    <a:pt x="12" y="0"/>
                  </a:lnTo>
                  <a:lnTo>
                    <a:pt x="6" y="0"/>
                  </a:lnTo>
                  <a:lnTo>
                    <a:pt x="4" y="2"/>
                  </a:lnTo>
                  <a:lnTo>
                    <a:pt x="0" y="6"/>
                  </a:lnTo>
                  <a:lnTo>
                    <a:pt x="0" y="10"/>
                  </a:lnTo>
                  <a:lnTo>
                    <a:pt x="0" y="10"/>
                  </a:lnTo>
                  <a:lnTo>
                    <a:pt x="0" y="16"/>
                  </a:lnTo>
                  <a:lnTo>
                    <a:pt x="4" y="18"/>
                  </a:lnTo>
                  <a:lnTo>
                    <a:pt x="6" y="22"/>
                  </a:lnTo>
                  <a:lnTo>
                    <a:pt x="12" y="22"/>
                  </a:lnTo>
                  <a:lnTo>
                    <a:pt x="12" y="22"/>
                  </a:lnTo>
                  <a:lnTo>
                    <a:pt x="16" y="22"/>
                  </a:lnTo>
                  <a:lnTo>
                    <a:pt x="20" y="18"/>
                  </a:lnTo>
                  <a:lnTo>
                    <a:pt x="22" y="16"/>
                  </a:lnTo>
                  <a:lnTo>
                    <a:pt x="22" y="10"/>
                  </a:lnTo>
                  <a:lnTo>
                    <a:pt x="22" y="10"/>
                  </a:lnTo>
                  <a:lnTo>
                    <a:pt x="22" y="6"/>
                  </a:lnTo>
                  <a:lnTo>
                    <a:pt x="20" y="2"/>
                  </a:lnTo>
                  <a:lnTo>
                    <a:pt x="16" y="0"/>
                  </a:lnTo>
                  <a:lnTo>
                    <a:pt x="12"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79" name="Freeform 274"/>
            <p:cNvSpPr/>
            <p:nvPr/>
          </p:nvSpPr>
          <p:spPr bwMode="auto">
            <a:xfrm>
              <a:off x="1570038" y="1844675"/>
              <a:ext cx="34925" cy="34925"/>
            </a:xfrm>
            <a:custGeom>
              <a:avLst/>
              <a:gdLst/>
              <a:ahLst/>
              <a:cxnLst>
                <a:cxn ang="0">
                  <a:pos x="12" y="0"/>
                </a:cxn>
                <a:cxn ang="0">
                  <a:pos x="12" y="0"/>
                </a:cxn>
                <a:cxn ang="0">
                  <a:pos x="8" y="0"/>
                </a:cxn>
                <a:cxn ang="0">
                  <a:pos x="4" y="4"/>
                </a:cxn>
                <a:cxn ang="0">
                  <a:pos x="2" y="6"/>
                </a:cxn>
                <a:cxn ang="0">
                  <a:pos x="0" y="12"/>
                </a:cxn>
                <a:cxn ang="0">
                  <a:pos x="0" y="12"/>
                </a:cxn>
                <a:cxn ang="0">
                  <a:pos x="2" y="16"/>
                </a:cxn>
                <a:cxn ang="0">
                  <a:pos x="4" y="20"/>
                </a:cxn>
                <a:cxn ang="0">
                  <a:pos x="8" y="22"/>
                </a:cxn>
                <a:cxn ang="0">
                  <a:pos x="12" y="22"/>
                </a:cxn>
                <a:cxn ang="0">
                  <a:pos x="12" y="22"/>
                </a:cxn>
                <a:cxn ang="0">
                  <a:pos x="16" y="22"/>
                </a:cxn>
                <a:cxn ang="0">
                  <a:pos x="20" y="20"/>
                </a:cxn>
                <a:cxn ang="0">
                  <a:pos x="22" y="16"/>
                </a:cxn>
                <a:cxn ang="0">
                  <a:pos x="22" y="12"/>
                </a:cxn>
                <a:cxn ang="0">
                  <a:pos x="22" y="12"/>
                </a:cxn>
                <a:cxn ang="0">
                  <a:pos x="22" y="6"/>
                </a:cxn>
                <a:cxn ang="0">
                  <a:pos x="20" y="4"/>
                </a:cxn>
                <a:cxn ang="0">
                  <a:pos x="16" y="0"/>
                </a:cxn>
                <a:cxn ang="0">
                  <a:pos x="12" y="0"/>
                </a:cxn>
              </a:cxnLst>
              <a:rect l="0" t="0" r="r" b="b"/>
              <a:pathLst>
                <a:path w="22" h="22">
                  <a:moveTo>
                    <a:pt x="12" y="0"/>
                  </a:moveTo>
                  <a:lnTo>
                    <a:pt x="12" y="0"/>
                  </a:lnTo>
                  <a:lnTo>
                    <a:pt x="8" y="0"/>
                  </a:lnTo>
                  <a:lnTo>
                    <a:pt x="4" y="4"/>
                  </a:lnTo>
                  <a:lnTo>
                    <a:pt x="2" y="6"/>
                  </a:lnTo>
                  <a:lnTo>
                    <a:pt x="0" y="12"/>
                  </a:lnTo>
                  <a:lnTo>
                    <a:pt x="0" y="12"/>
                  </a:lnTo>
                  <a:lnTo>
                    <a:pt x="2" y="16"/>
                  </a:lnTo>
                  <a:lnTo>
                    <a:pt x="4" y="20"/>
                  </a:lnTo>
                  <a:lnTo>
                    <a:pt x="8" y="22"/>
                  </a:lnTo>
                  <a:lnTo>
                    <a:pt x="12" y="22"/>
                  </a:lnTo>
                  <a:lnTo>
                    <a:pt x="12" y="22"/>
                  </a:lnTo>
                  <a:lnTo>
                    <a:pt x="16" y="22"/>
                  </a:lnTo>
                  <a:lnTo>
                    <a:pt x="20" y="20"/>
                  </a:lnTo>
                  <a:lnTo>
                    <a:pt x="22" y="16"/>
                  </a:lnTo>
                  <a:lnTo>
                    <a:pt x="22" y="12"/>
                  </a:lnTo>
                  <a:lnTo>
                    <a:pt x="22" y="12"/>
                  </a:lnTo>
                  <a:lnTo>
                    <a:pt x="22" y="6"/>
                  </a:lnTo>
                  <a:lnTo>
                    <a:pt x="20" y="4"/>
                  </a:lnTo>
                  <a:lnTo>
                    <a:pt x="16" y="0"/>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80" name="Freeform 275"/>
            <p:cNvSpPr/>
            <p:nvPr/>
          </p:nvSpPr>
          <p:spPr bwMode="auto">
            <a:xfrm>
              <a:off x="1570038" y="1844675"/>
              <a:ext cx="34925" cy="34925"/>
            </a:xfrm>
            <a:custGeom>
              <a:avLst/>
              <a:gdLst/>
              <a:ahLst/>
              <a:cxnLst>
                <a:cxn ang="0">
                  <a:pos x="12" y="0"/>
                </a:cxn>
                <a:cxn ang="0">
                  <a:pos x="12" y="0"/>
                </a:cxn>
                <a:cxn ang="0">
                  <a:pos x="8" y="0"/>
                </a:cxn>
                <a:cxn ang="0">
                  <a:pos x="4" y="4"/>
                </a:cxn>
                <a:cxn ang="0">
                  <a:pos x="2" y="6"/>
                </a:cxn>
                <a:cxn ang="0">
                  <a:pos x="0" y="12"/>
                </a:cxn>
                <a:cxn ang="0">
                  <a:pos x="0" y="12"/>
                </a:cxn>
                <a:cxn ang="0">
                  <a:pos x="2" y="16"/>
                </a:cxn>
                <a:cxn ang="0">
                  <a:pos x="4" y="20"/>
                </a:cxn>
                <a:cxn ang="0">
                  <a:pos x="8" y="22"/>
                </a:cxn>
                <a:cxn ang="0">
                  <a:pos x="12" y="22"/>
                </a:cxn>
                <a:cxn ang="0">
                  <a:pos x="12" y="22"/>
                </a:cxn>
                <a:cxn ang="0">
                  <a:pos x="16" y="22"/>
                </a:cxn>
                <a:cxn ang="0">
                  <a:pos x="20" y="20"/>
                </a:cxn>
                <a:cxn ang="0">
                  <a:pos x="22" y="16"/>
                </a:cxn>
                <a:cxn ang="0">
                  <a:pos x="22" y="12"/>
                </a:cxn>
                <a:cxn ang="0">
                  <a:pos x="22" y="12"/>
                </a:cxn>
                <a:cxn ang="0">
                  <a:pos x="22" y="6"/>
                </a:cxn>
                <a:cxn ang="0">
                  <a:pos x="20" y="4"/>
                </a:cxn>
                <a:cxn ang="0">
                  <a:pos x="16" y="0"/>
                </a:cxn>
                <a:cxn ang="0">
                  <a:pos x="12" y="0"/>
                </a:cxn>
              </a:cxnLst>
              <a:rect l="0" t="0" r="r" b="b"/>
              <a:pathLst>
                <a:path w="22" h="22">
                  <a:moveTo>
                    <a:pt x="12" y="0"/>
                  </a:moveTo>
                  <a:lnTo>
                    <a:pt x="12" y="0"/>
                  </a:lnTo>
                  <a:lnTo>
                    <a:pt x="8" y="0"/>
                  </a:lnTo>
                  <a:lnTo>
                    <a:pt x="4" y="4"/>
                  </a:lnTo>
                  <a:lnTo>
                    <a:pt x="2" y="6"/>
                  </a:lnTo>
                  <a:lnTo>
                    <a:pt x="0" y="12"/>
                  </a:lnTo>
                  <a:lnTo>
                    <a:pt x="0" y="12"/>
                  </a:lnTo>
                  <a:lnTo>
                    <a:pt x="2" y="16"/>
                  </a:lnTo>
                  <a:lnTo>
                    <a:pt x="4" y="20"/>
                  </a:lnTo>
                  <a:lnTo>
                    <a:pt x="8" y="22"/>
                  </a:lnTo>
                  <a:lnTo>
                    <a:pt x="12" y="22"/>
                  </a:lnTo>
                  <a:lnTo>
                    <a:pt x="12" y="22"/>
                  </a:lnTo>
                  <a:lnTo>
                    <a:pt x="16" y="22"/>
                  </a:lnTo>
                  <a:lnTo>
                    <a:pt x="20" y="20"/>
                  </a:lnTo>
                  <a:lnTo>
                    <a:pt x="22" y="16"/>
                  </a:lnTo>
                  <a:lnTo>
                    <a:pt x="22" y="12"/>
                  </a:lnTo>
                  <a:lnTo>
                    <a:pt x="22" y="12"/>
                  </a:lnTo>
                  <a:lnTo>
                    <a:pt x="22" y="6"/>
                  </a:lnTo>
                  <a:lnTo>
                    <a:pt x="20" y="4"/>
                  </a:lnTo>
                  <a:lnTo>
                    <a:pt x="16" y="0"/>
                  </a:lnTo>
                  <a:lnTo>
                    <a:pt x="12"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81" name="Freeform 276"/>
            <p:cNvSpPr/>
            <p:nvPr/>
          </p:nvSpPr>
          <p:spPr bwMode="auto">
            <a:xfrm>
              <a:off x="2773363" y="1025525"/>
              <a:ext cx="34925" cy="34925"/>
            </a:xfrm>
            <a:custGeom>
              <a:avLst/>
              <a:gdLst/>
              <a:ahLst/>
              <a:cxnLst>
                <a:cxn ang="0">
                  <a:pos x="10" y="0"/>
                </a:cxn>
                <a:cxn ang="0">
                  <a:pos x="10" y="0"/>
                </a:cxn>
                <a:cxn ang="0">
                  <a:pos x="6" y="2"/>
                </a:cxn>
                <a:cxn ang="0">
                  <a:pos x="2" y="4"/>
                </a:cxn>
                <a:cxn ang="0">
                  <a:pos x="0" y="8"/>
                </a:cxn>
                <a:cxn ang="0">
                  <a:pos x="0" y="12"/>
                </a:cxn>
                <a:cxn ang="0">
                  <a:pos x="0" y="12"/>
                </a:cxn>
                <a:cxn ang="0">
                  <a:pos x="0" y="16"/>
                </a:cxn>
                <a:cxn ang="0">
                  <a:pos x="2" y="20"/>
                </a:cxn>
                <a:cxn ang="0">
                  <a:pos x="6" y="22"/>
                </a:cxn>
                <a:cxn ang="0">
                  <a:pos x="10" y="22"/>
                </a:cxn>
                <a:cxn ang="0">
                  <a:pos x="10" y="22"/>
                </a:cxn>
                <a:cxn ang="0">
                  <a:pos x="14" y="22"/>
                </a:cxn>
                <a:cxn ang="0">
                  <a:pos x="18" y="20"/>
                </a:cxn>
                <a:cxn ang="0">
                  <a:pos x="20" y="16"/>
                </a:cxn>
                <a:cxn ang="0">
                  <a:pos x="22" y="12"/>
                </a:cxn>
                <a:cxn ang="0">
                  <a:pos x="22" y="12"/>
                </a:cxn>
                <a:cxn ang="0">
                  <a:pos x="20" y="8"/>
                </a:cxn>
                <a:cxn ang="0">
                  <a:pos x="18" y="4"/>
                </a:cxn>
                <a:cxn ang="0">
                  <a:pos x="14" y="2"/>
                </a:cxn>
                <a:cxn ang="0">
                  <a:pos x="10" y="0"/>
                </a:cxn>
              </a:cxnLst>
              <a:rect l="0" t="0" r="r" b="b"/>
              <a:pathLst>
                <a:path w="22" h="22">
                  <a:moveTo>
                    <a:pt x="10" y="0"/>
                  </a:moveTo>
                  <a:lnTo>
                    <a:pt x="10" y="0"/>
                  </a:lnTo>
                  <a:lnTo>
                    <a:pt x="6" y="2"/>
                  </a:lnTo>
                  <a:lnTo>
                    <a:pt x="2" y="4"/>
                  </a:lnTo>
                  <a:lnTo>
                    <a:pt x="0" y="8"/>
                  </a:lnTo>
                  <a:lnTo>
                    <a:pt x="0" y="12"/>
                  </a:lnTo>
                  <a:lnTo>
                    <a:pt x="0" y="12"/>
                  </a:lnTo>
                  <a:lnTo>
                    <a:pt x="0" y="16"/>
                  </a:lnTo>
                  <a:lnTo>
                    <a:pt x="2" y="20"/>
                  </a:lnTo>
                  <a:lnTo>
                    <a:pt x="6" y="22"/>
                  </a:lnTo>
                  <a:lnTo>
                    <a:pt x="10" y="22"/>
                  </a:lnTo>
                  <a:lnTo>
                    <a:pt x="10" y="22"/>
                  </a:lnTo>
                  <a:lnTo>
                    <a:pt x="14" y="22"/>
                  </a:lnTo>
                  <a:lnTo>
                    <a:pt x="18" y="20"/>
                  </a:lnTo>
                  <a:lnTo>
                    <a:pt x="20" y="16"/>
                  </a:lnTo>
                  <a:lnTo>
                    <a:pt x="22" y="12"/>
                  </a:lnTo>
                  <a:lnTo>
                    <a:pt x="22" y="12"/>
                  </a:lnTo>
                  <a:lnTo>
                    <a:pt x="20" y="8"/>
                  </a:lnTo>
                  <a:lnTo>
                    <a:pt x="18" y="4"/>
                  </a:lnTo>
                  <a:lnTo>
                    <a:pt x="14" y="2"/>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82" name="Freeform 277"/>
            <p:cNvSpPr/>
            <p:nvPr/>
          </p:nvSpPr>
          <p:spPr bwMode="auto">
            <a:xfrm>
              <a:off x="2773363" y="1025525"/>
              <a:ext cx="34925" cy="34925"/>
            </a:xfrm>
            <a:custGeom>
              <a:avLst/>
              <a:gdLst/>
              <a:ahLst/>
              <a:cxnLst>
                <a:cxn ang="0">
                  <a:pos x="10" y="0"/>
                </a:cxn>
                <a:cxn ang="0">
                  <a:pos x="10" y="0"/>
                </a:cxn>
                <a:cxn ang="0">
                  <a:pos x="6" y="2"/>
                </a:cxn>
                <a:cxn ang="0">
                  <a:pos x="2" y="4"/>
                </a:cxn>
                <a:cxn ang="0">
                  <a:pos x="0" y="8"/>
                </a:cxn>
                <a:cxn ang="0">
                  <a:pos x="0" y="12"/>
                </a:cxn>
                <a:cxn ang="0">
                  <a:pos x="0" y="12"/>
                </a:cxn>
                <a:cxn ang="0">
                  <a:pos x="0" y="16"/>
                </a:cxn>
                <a:cxn ang="0">
                  <a:pos x="2" y="20"/>
                </a:cxn>
                <a:cxn ang="0">
                  <a:pos x="6" y="22"/>
                </a:cxn>
                <a:cxn ang="0">
                  <a:pos x="10" y="22"/>
                </a:cxn>
                <a:cxn ang="0">
                  <a:pos x="10" y="22"/>
                </a:cxn>
                <a:cxn ang="0">
                  <a:pos x="14" y="22"/>
                </a:cxn>
                <a:cxn ang="0">
                  <a:pos x="18" y="20"/>
                </a:cxn>
                <a:cxn ang="0">
                  <a:pos x="20" y="16"/>
                </a:cxn>
                <a:cxn ang="0">
                  <a:pos x="22" y="12"/>
                </a:cxn>
                <a:cxn ang="0">
                  <a:pos x="22" y="12"/>
                </a:cxn>
                <a:cxn ang="0">
                  <a:pos x="20" y="8"/>
                </a:cxn>
                <a:cxn ang="0">
                  <a:pos x="18" y="4"/>
                </a:cxn>
                <a:cxn ang="0">
                  <a:pos x="14" y="2"/>
                </a:cxn>
                <a:cxn ang="0">
                  <a:pos x="10" y="0"/>
                </a:cxn>
              </a:cxnLst>
              <a:rect l="0" t="0" r="r" b="b"/>
              <a:pathLst>
                <a:path w="22" h="22">
                  <a:moveTo>
                    <a:pt x="10" y="0"/>
                  </a:moveTo>
                  <a:lnTo>
                    <a:pt x="10" y="0"/>
                  </a:lnTo>
                  <a:lnTo>
                    <a:pt x="6" y="2"/>
                  </a:lnTo>
                  <a:lnTo>
                    <a:pt x="2" y="4"/>
                  </a:lnTo>
                  <a:lnTo>
                    <a:pt x="0" y="8"/>
                  </a:lnTo>
                  <a:lnTo>
                    <a:pt x="0" y="12"/>
                  </a:lnTo>
                  <a:lnTo>
                    <a:pt x="0" y="12"/>
                  </a:lnTo>
                  <a:lnTo>
                    <a:pt x="0" y="16"/>
                  </a:lnTo>
                  <a:lnTo>
                    <a:pt x="2" y="20"/>
                  </a:lnTo>
                  <a:lnTo>
                    <a:pt x="6" y="22"/>
                  </a:lnTo>
                  <a:lnTo>
                    <a:pt x="10" y="22"/>
                  </a:lnTo>
                  <a:lnTo>
                    <a:pt x="10" y="22"/>
                  </a:lnTo>
                  <a:lnTo>
                    <a:pt x="14" y="22"/>
                  </a:lnTo>
                  <a:lnTo>
                    <a:pt x="18" y="20"/>
                  </a:lnTo>
                  <a:lnTo>
                    <a:pt x="20" y="16"/>
                  </a:lnTo>
                  <a:lnTo>
                    <a:pt x="22" y="12"/>
                  </a:lnTo>
                  <a:lnTo>
                    <a:pt x="22" y="12"/>
                  </a:lnTo>
                  <a:lnTo>
                    <a:pt x="20" y="8"/>
                  </a:lnTo>
                  <a:lnTo>
                    <a:pt x="18" y="4"/>
                  </a:lnTo>
                  <a:lnTo>
                    <a:pt x="14" y="2"/>
                  </a:lnTo>
                  <a:lnTo>
                    <a:pt x="10"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83" name="Freeform 278"/>
            <p:cNvSpPr/>
            <p:nvPr/>
          </p:nvSpPr>
          <p:spPr bwMode="auto">
            <a:xfrm>
              <a:off x="1312863" y="1133475"/>
              <a:ext cx="34925" cy="34925"/>
            </a:xfrm>
            <a:custGeom>
              <a:avLst/>
              <a:gdLst/>
              <a:ahLst/>
              <a:cxnLst>
                <a:cxn ang="0">
                  <a:pos x="12" y="0"/>
                </a:cxn>
                <a:cxn ang="0">
                  <a:pos x="12" y="0"/>
                </a:cxn>
                <a:cxn ang="0">
                  <a:pos x="6" y="0"/>
                </a:cxn>
                <a:cxn ang="0">
                  <a:pos x="4" y="2"/>
                </a:cxn>
                <a:cxn ang="0">
                  <a:pos x="0" y="6"/>
                </a:cxn>
                <a:cxn ang="0">
                  <a:pos x="0" y="10"/>
                </a:cxn>
                <a:cxn ang="0">
                  <a:pos x="0" y="10"/>
                </a:cxn>
                <a:cxn ang="0">
                  <a:pos x="0" y="16"/>
                </a:cxn>
                <a:cxn ang="0">
                  <a:pos x="4" y="18"/>
                </a:cxn>
                <a:cxn ang="0">
                  <a:pos x="6" y="22"/>
                </a:cxn>
                <a:cxn ang="0">
                  <a:pos x="12" y="22"/>
                </a:cxn>
                <a:cxn ang="0">
                  <a:pos x="12" y="22"/>
                </a:cxn>
                <a:cxn ang="0">
                  <a:pos x="16" y="22"/>
                </a:cxn>
                <a:cxn ang="0">
                  <a:pos x="20" y="18"/>
                </a:cxn>
                <a:cxn ang="0">
                  <a:pos x="22" y="16"/>
                </a:cxn>
                <a:cxn ang="0">
                  <a:pos x="22" y="10"/>
                </a:cxn>
                <a:cxn ang="0">
                  <a:pos x="22" y="10"/>
                </a:cxn>
                <a:cxn ang="0">
                  <a:pos x="22" y="6"/>
                </a:cxn>
                <a:cxn ang="0">
                  <a:pos x="20" y="2"/>
                </a:cxn>
                <a:cxn ang="0">
                  <a:pos x="16" y="0"/>
                </a:cxn>
                <a:cxn ang="0">
                  <a:pos x="12" y="0"/>
                </a:cxn>
              </a:cxnLst>
              <a:rect l="0" t="0" r="r" b="b"/>
              <a:pathLst>
                <a:path w="22" h="22">
                  <a:moveTo>
                    <a:pt x="12" y="0"/>
                  </a:moveTo>
                  <a:lnTo>
                    <a:pt x="12" y="0"/>
                  </a:lnTo>
                  <a:lnTo>
                    <a:pt x="6" y="0"/>
                  </a:lnTo>
                  <a:lnTo>
                    <a:pt x="4" y="2"/>
                  </a:lnTo>
                  <a:lnTo>
                    <a:pt x="0" y="6"/>
                  </a:lnTo>
                  <a:lnTo>
                    <a:pt x="0" y="10"/>
                  </a:lnTo>
                  <a:lnTo>
                    <a:pt x="0" y="10"/>
                  </a:lnTo>
                  <a:lnTo>
                    <a:pt x="0" y="16"/>
                  </a:lnTo>
                  <a:lnTo>
                    <a:pt x="4" y="18"/>
                  </a:lnTo>
                  <a:lnTo>
                    <a:pt x="6" y="22"/>
                  </a:lnTo>
                  <a:lnTo>
                    <a:pt x="12" y="22"/>
                  </a:lnTo>
                  <a:lnTo>
                    <a:pt x="12" y="22"/>
                  </a:lnTo>
                  <a:lnTo>
                    <a:pt x="16" y="22"/>
                  </a:lnTo>
                  <a:lnTo>
                    <a:pt x="20" y="18"/>
                  </a:lnTo>
                  <a:lnTo>
                    <a:pt x="22" y="16"/>
                  </a:lnTo>
                  <a:lnTo>
                    <a:pt x="22" y="10"/>
                  </a:lnTo>
                  <a:lnTo>
                    <a:pt x="22" y="10"/>
                  </a:lnTo>
                  <a:lnTo>
                    <a:pt x="22" y="6"/>
                  </a:lnTo>
                  <a:lnTo>
                    <a:pt x="20" y="2"/>
                  </a:lnTo>
                  <a:lnTo>
                    <a:pt x="16" y="0"/>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84" name="Freeform 279"/>
            <p:cNvSpPr/>
            <p:nvPr/>
          </p:nvSpPr>
          <p:spPr bwMode="auto">
            <a:xfrm>
              <a:off x="1312863" y="1133475"/>
              <a:ext cx="34925" cy="34925"/>
            </a:xfrm>
            <a:custGeom>
              <a:avLst/>
              <a:gdLst/>
              <a:ahLst/>
              <a:cxnLst>
                <a:cxn ang="0">
                  <a:pos x="12" y="0"/>
                </a:cxn>
                <a:cxn ang="0">
                  <a:pos x="12" y="0"/>
                </a:cxn>
                <a:cxn ang="0">
                  <a:pos x="6" y="0"/>
                </a:cxn>
                <a:cxn ang="0">
                  <a:pos x="4" y="2"/>
                </a:cxn>
                <a:cxn ang="0">
                  <a:pos x="0" y="6"/>
                </a:cxn>
                <a:cxn ang="0">
                  <a:pos x="0" y="10"/>
                </a:cxn>
                <a:cxn ang="0">
                  <a:pos x="0" y="10"/>
                </a:cxn>
                <a:cxn ang="0">
                  <a:pos x="0" y="16"/>
                </a:cxn>
                <a:cxn ang="0">
                  <a:pos x="4" y="18"/>
                </a:cxn>
                <a:cxn ang="0">
                  <a:pos x="6" y="22"/>
                </a:cxn>
                <a:cxn ang="0">
                  <a:pos x="12" y="22"/>
                </a:cxn>
                <a:cxn ang="0">
                  <a:pos x="12" y="22"/>
                </a:cxn>
                <a:cxn ang="0">
                  <a:pos x="16" y="22"/>
                </a:cxn>
                <a:cxn ang="0">
                  <a:pos x="20" y="18"/>
                </a:cxn>
                <a:cxn ang="0">
                  <a:pos x="22" y="16"/>
                </a:cxn>
                <a:cxn ang="0">
                  <a:pos x="22" y="10"/>
                </a:cxn>
                <a:cxn ang="0">
                  <a:pos x="22" y="10"/>
                </a:cxn>
                <a:cxn ang="0">
                  <a:pos x="22" y="6"/>
                </a:cxn>
                <a:cxn ang="0">
                  <a:pos x="20" y="2"/>
                </a:cxn>
                <a:cxn ang="0">
                  <a:pos x="16" y="0"/>
                </a:cxn>
                <a:cxn ang="0">
                  <a:pos x="12" y="0"/>
                </a:cxn>
              </a:cxnLst>
              <a:rect l="0" t="0" r="r" b="b"/>
              <a:pathLst>
                <a:path w="22" h="22">
                  <a:moveTo>
                    <a:pt x="12" y="0"/>
                  </a:moveTo>
                  <a:lnTo>
                    <a:pt x="12" y="0"/>
                  </a:lnTo>
                  <a:lnTo>
                    <a:pt x="6" y="0"/>
                  </a:lnTo>
                  <a:lnTo>
                    <a:pt x="4" y="2"/>
                  </a:lnTo>
                  <a:lnTo>
                    <a:pt x="0" y="6"/>
                  </a:lnTo>
                  <a:lnTo>
                    <a:pt x="0" y="10"/>
                  </a:lnTo>
                  <a:lnTo>
                    <a:pt x="0" y="10"/>
                  </a:lnTo>
                  <a:lnTo>
                    <a:pt x="0" y="16"/>
                  </a:lnTo>
                  <a:lnTo>
                    <a:pt x="4" y="18"/>
                  </a:lnTo>
                  <a:lnTo>
                    <a:pt x="6" y="22"/>
                  </a:lnTo>
                  <a:lnTo>
                    <a:pt x="12" y="22"/>
                  </a:lnTo>
                  <a:lnTo>
                    <a:pt x="12" y="22"/>
                  </a:lnTo>
                  <a:lnTo>
                    <a:pt x="16" y="22"/>
                  </a:lnTo>
                  <a:lnTo>
                    <a:pt x="20" y="18"/>
                  </a:lnTo>
                  <a:lnTo>
                    <a:pt x="22" y="16"/>
                  </a:lnTo>
                  <a:lnTo>
                    <a:pt x="22" y="10"/>
                  </a:lnTo>
                  <a:lnTo>
                    <a:pt x="22" y="10"/>
                  </a:lnTo>
                  <a:lnTo>
                    <a:pt x="22" y="6"/>
                  </a:lnTo>
                  <a:lnTo>
                    <a:pt x="20" y="2"/>
                  </a:lnTo>
                  <a:lnTo>
                    <a:pt x="16" y="0"/>
                  </a:lnTo>
                  <a:lnTo>
                    <a:pt x="12"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85" name="Freeform 280"/>
            <p:cNvSpPr/>
            <p:nvPr/>
          </p:nvSpPr>
          <p:spPr bwMode="auto">
            <a:xfrm>
              <a:off x="1893888" y="116522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86" name="Freeform 281"/>
            <p:cNvSpPr/>
            <p:nvPr/>
          </p:nvSpPr>
          <p:spPr bwMode="auto">
            <a:xfrm>
              <a:off x="1893888" y="116522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87" name="Freeform 282"/>
            <p:cNvSpPr/>
            <p:nvPr/>
          </p:nvSpPr>
          <p:spPr bwMode="auto">
            <a:xfrm>
              <a:off x="1423988" y="138747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88" name="Freeform 283"/>
            <p:cNvSpPr/>
            <p:nvPr/>
          </p:nvSpPr>
          <p:spPr bwMode="auto">
            <a:xfrm>
              <a:off x="1423988" y="138747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89" name="Freeform 284"/>
            <p:cNvSpPr/>
            <p:nvPr/>
          </p:nvSpPr>
          <p:spPr bwMode="auto">
            <a:xfrm>
              <a:off x="1325563" y="1771650"/>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90" name="Freeform 285"/>
            <p:cNvSpPr/>
            <p:nvPr/>
          </p:nvSpPr>
          <p:spPr bwMode="auto">
            <a:xfrm>
              <a:off x="1325563" y="1771650"/>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91" name="Freeform 286"/>
            <p:cNvSpPr/>
            <p:nvPr/>
          </p:nvSpPr>
          <p:spPr bwMode="auto">
            <a:xfrm>
              <a:off x="2211388" y="1244600"/>
              <a:ext cx="47625" cy="44450"/>
            </a:xfrm>
            <a:custGeom>
              <a:avLst/>
              <a:gdLst/>
              <a:ahLst/>
              <a:cxnLst>
                <a:cxn ang="0">
                  <a:pos x="16" y="0"/>
                </a:cxn>
                <a:cxn ang="0">
                  <a:pos x="16" y="0"/>
                </a:cxn>
                <a:cxn ang="0">
                  <a:pos x="10" y="0"/>
                </a:cxn>
                <a:cxn ang="0">
                  <a:pos x="4" y="4"/>
                </a:cxn>
                <a:cxn ang="0">
                  <a:pos x="2" y="8"/>
                </a:cxn>
                <a:cxn ang="0">
                  <a:pos x="0" y="14"/>
                </a:cxn>
                <a:cxn ang="0">
                  <a:pos x="0" y="14"/>
                </a:cxn>
                <a:cxn ang="0">
                  <a:pos x="2" y="20"/>
                </a:cxn>
                <a:cxn ang="0">
                  <a:pos x="4" y="24"/>
                </a:cxn>
                <a:cxn ang="0">
                  <a:pos x="10" y="28"/>
                </a:cxn>
                <a:cxn ang="0">
                  <a:pos x="16" y="28"/>
                </a:cxn>
                <a:cxn ang="0">
                  <a:pos x="16" y="28"/>
                </a:cxn>
                <a:cxn ang="0">
                  <a:pos x="20" y="28"/>
                </a:cxn>
                <a:cxn ang="0">
                  <a:pos x="26" y="24"/>
                </a:cxn>
                <a:cxn ang="0">
                  <a:pos x="28" y="20"/>
                </a:cxn>
                <a:cxn ang="0">
                  <a:pos x="30" y="14"/>
                </a:cxn>
                <a:cxn ang="0">
                  <a:pos x="30" y="14"/>
                </a:cxn>
                <a:cxn ang="0">
                  <a:pos x="28" y="8"/>
                </a:cxn>
                <a:cxn ang="0">
                  <a:pos x="26" y="4"/>
                </a:cxn>
                <a:cxn ang="0">
                  <a:pos x="20" y="0"/>
                </a:cxn>
                <a:cxn ang="0">
                  <a:pos x="16" y="0"/>
                </a:cxn>
              </a:cxnLst>
              <a:rect l="0" t="0" r="r" b="b"/>
              <a:pathLst>
                <a:path w="30" h="28">
                  <a:moveTo>
                    <a:pt x="16" y="0"/>
                  </a:moveTo>
                  <a:lnTo>
                    <a:pt x="16" y="0"/>
                  </a:lnTo>
                  <a:lnTo>
                    <a:pt x="10" y="0"/>
                  </a:lnTo>
                  <a:lnTo>
                    <a:pt x="4" y="4"/>
                  </a:lnTo>
                  <a:lnTo>
                    <a:pt x="2" y="8"/>
                  </a:lnTo>
                  <a:lnTo>
                    <a:pt x="0" y="14"/>
                  </a:lnTo>
                  <a:lnTo>
                    <a:pt x="0" y="14"/>
                  </a:lnTo>
                  <a:lnTo>
                    <a:pt x="2" y="20"/>
                  </a:lnTo>
                  <a:lnTo>
                    <a:pt x="4" y="24"/>
                  </a:lnTo>
                  <a:lnTo>
                    <a:pt x="10" y="28"/>
                  </a:lnTo>
                  <a:lnTo>
                    <a:pt x="16" y="28"/>
                  </a:lnTo>
                  <a:lnTo>
                    <a:pt x="16" y="28"/>
                  </a:lnTo>
                  <a:lnTo>
                    <a:pt x="20" y="28"/>
                  </a:lnTo>
                  <a:lnTo>
                    <a:pt x="26" y="24"/>
                  </a:lnTo>
                  <a:lnTo>
                    <a:pt x="28" y="20"/>
                  </a:lnTo>
                  <a:lnTo>
                    <a:pt x="30" y="14"/>
                  </a:lnTo>
                  <a:lnTo>
                    <a:pt x="30" y="14"/>
                  </a:lnTo>
                  <a:lnTo>
                    <a:pt x="28" y="8"/>
                  </a:lnTo>
                  <a:lnTo>
                    <a:pt x="26" y="4"/>
                  </a:lnTo>
                  <a:lnTo>
                    <a:pt x="20" y="0"/>
                  </a:lnTo>
                  <a:lnTo>
                    <a:pt x="1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92" name="Freeform 287"/>
            <p:cNvSpPr/>
            <p:nvPr/>
          </p:nvSpPr>
          <p:spPr bwMode="auto">
            <a:xfrm>
              <a:off x="2211388" y="1244600"/>
              <a:ext cx="47625" cy="44450"/>
            </a:xfrm>
            <a:custGeom>
              <a:avLst/>
              <a:gdLst/>
              <a:ahLst/>
              <a:cxnLst>
                <a:cxn ang="0">
                  <a:pos x="16" y="0"/>
                </a:cxn>
                <a:cxn ang="0">
                  <a:pos x="16" y="0"/>
                </a:cxn>
                <a:cxn ang="0">
                  <a:pos x="10" y="0"/>
                </a:cxn>
                <a:cxn ang="0">
                  <a:pos x="4" y="4"/>
                </a:cxn>
                <a:cxn ang="0">
                  <a:pos x="2" y="8"/>
                </a:cxn>
                <a:cxn ang="0">
                  <a:pos x="0" y="14"/>
                </a:cxn>
                <a:cxn ang="0">
                  <a:pos x="0" y="14"/>
                </a:cxn>
                <a:cxn ang="0">
                  <a:pos x="2" y="20"/>
                </a:cxn>
                <a:cxn ang="0">
                  <a:pos x="4" y="24"/>
                </a:cxn>
                <a:cxn ang="0">
                  <a:pos x="10" y="28"/>
                </a:cxn>
                <a:cxn ang="0">
                  <a:pos x="16" y="28"/>
                </a:cxn>
                <a:cxn ang="0">
                  <a:pos x="16" y="28"/>
                </a:cxn>
                <a:cxn ang="0">
                  <a:pos x="20" y="28"/>
                </a:cxn>
                <a:cxn ang="0">
                  <a:pos x="26" y="24"/>
                </a:cxn>
                <a:cxn ang="0">
                  <a:pos x="28" y="20"/>
                </a:cxn>
                <a:cxn ang="0">
                  <a:pos x="30" y="14"/>
                </a:cxn>
                <a:cxn ang="0">
                  <a:pos x="30" y="14"/>
                </a:cxn>
                <a:cxn ang="0">
                  <a:pos x="28" y="8"/>
                </a:cxn>
                <a:cxn ang="0">
                  <a:pos x="26" y="4"/>
                </a:cxn>
                <a:cxn ang="0">
                  <a:pos x="20" y="0"/>
                </a:cxn>
                <a:cxn ang="0">
                  <a:pos x="16" y="0"/>
                </a:cxn>
              </a:cxnLst>
              <a:rect l="0" t="0" r="r" b="b"/>
              <a:pathLst>
                <a:path w="30" h="28">
                  <a:moveTo>
                    <a:pt x="16" y="0"/>
                  </a:moveTo>
                  <a:lnTo>
                    <a:pt x="16" y="0"/>
                  </a:lnTo>
                  <a:lnTo>
                    <a:pt x="10" y="0"/>
                  </a:lnTo>
                  <a:lnTo>
                    <a:pt x="4" y="4"/>
                  </a:lnTo>
                  <a:lnTo>
                    <a:pt x="2" y="8"/>
                  </a:lnTo>
                  <a:lnTo>
                    <a:pt x="0" y="14"/>
                  </a:lnTo>
                  <a:lnTo>
                    <a:pt x="0" y="14"/>
                  </a:lnTo>
                  <a:lnTo>
                    <a:pt x="2" y="20"/>
                  </a:lnTo>
                  <a:lnTo>
                    <a:pt x="4" y="24"/>
                  </a:lnTo>
                  <a:lnTo>
                    <a:pt x="10" y="28"/>
                  </a:lnTo>
                  <a:lnTo>
                    <a:pt x="16" y="28"/>
                  </a:lnTo>
                  <a:lnTo>
                    <a:pt x="16" y="28"/>
                  </a:lnTo>
                  <a:lnTo>
                    <a:pt x="20" y="28"/>
                  </a:lnTo>
                  <a:lnTo>
                    <a:pt x="26" y="24"/>
                  </a:lnTo>
                  <a:lnTo>
                    <a:pt x="28" y="20"/>
                  </a:lnTo>
                  <a:lnTo>
                    <a:pt x="30" y="14"/>
                  </a:lnTo>
                  <a:lnTo>
                    <a:pt x="30" y="14"/>
                  </a:lnTo>
                  <a:lnTo>
                    <a:pt x="28" y="8"/>
                  </a:lnTo>
                  <a:lnTo>
                    <a:pt x="26" y="4"/>
                  </a:lnTo>
                  <a:lnTo>
                    <a:pt x="20" y="0"/>
                  </a:lnTo>
                  <a:lnTo>
                    <a:pt x="1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93" name="Freeform 288"/>
            <p:cNvSpPr/>
            <p:nvPr/>
          </p:nvSpPr>
          <p:spPr bwMode="auto">
            <a:xfrm>
              <a:off x="2586038" y="1304925"/>
              <a:ext cx="28575" cy="28575"/>
            </a:xfrm>
            <a:custGeom>
              <a:avLst/>
              <a:gdLst/>
              <a:ahLst/>
              <a:cxnLst>
                <a:cxn ang="0">
                  <a:pos x="8" y="0"/>
                </a:cxn>
                <a:cxn ang="0">
                  <a:pos x="8" y="0"/>
                </a:cxn>
                <a:cxn ang="0">
                  <a:pos x="6" y="2"/>
                </a:cxn>
                <a:cxn ang="0">
                  <a:pos x="2" y="4"/>
                </a:cxn>
                <a:cxn ang="0">
                  <a:pos x="0" y="6"/>
                </a:cxn>
                <a:cxn ang="0">
                  <a:pos x="0" y="10"/>
                </a:cxn>
                <a:cxn ang="0">
                  <a:pos x="0" y="10"/>
                </a:cxn>
                <a:cxn ang="0">
                  <a:pos x="0" y="12"/>
                </a:cxn>
                <a:cxn ang="0">
                  <a:pos x="2" y="16"/>
                </a:cxn>
                <a:cxn ang="0">
                  <a:pos x="6" y="18"/>
                </a:cxn>
                <a:cxn ang="0">
                  <a:pos x="8" y="18"/>
                </a:cxn>
                <a:cxn ang="0">
                  <a:pos x="8" y="18"/>
                </a:cxn>
                <a:cxn ang="0">
                  <a:pos x="12" y="18"/>
                </a:cxn>
                <a:cxn ang="0">
                  <a:pos x="16" y="16"/>
                </a:cxn>
                <a:cxn ang="0">
                  <a:pos x="18" y="12"/>
                </a:cxn>
                <a:cxn ang="0">
                  <a:pos x="18" y="10"/>
                </a:cxn>
                <a:cxn ang="0">
                  <a:pos x="18" y="10"/>
                </a:cxn>
                <a:cxn ang="0">
                  <a:pos x="18" y="6"/>
                </a:cxn>
                <a:cxn ang="0">
                  <a:pos x="16" y="4"/>
                </a:cxn>
                <a:cxn ang="0">
                  <a:pos x="12" y="2"/>
                </a:cxn>
                <a:cxn ang="0">
                  <a:pos x="8" y="0"/>
                </a:cxn>
              </a:cxnLst>
              <a:rect l="0" t="0" r="r" b="b"/>
              <a:pathLst>
                <a:path w="18" h="18">
                  <a:moveTo>
                    <a:pt x="8" y="0"/>
                  </a:moveTo>
                  <a:lnTo>
                    <a:pt x="8" y="0"/>
                  </a:lnTo>
                  <a:lnTo>
                    <a:pt x="6" y="2"/>
                  </a:lnTo>
                  <a:lnTo>
                    <a:pt x="2" y="4"/>
                  </a:lnTo>
                  <a:lnTo>
                    <a:pt x="0" y="6"/>
                  </a:lnTo>
                  <a:lnTo>
                    <a:pt x="0" y="10"/>
                  </a:lnTo>
                  <a:lnTo>
                    <a:pt x="0" y="10"/>
                  </a:lnTo>
                  <a:lnTo>
                    <a:pt x="0" y="12"/>
                  </a:lnTo>
                  <a:lnTo>
                    <a:pt x="2" y="16"/>
                  </a:lnTo>
                  <a:lnTo>
                    <a:pt x="6" y="18"/>
                  </a:lnTo>
                  <a:lnTo>
                    <a:pt x="8" y="18"/>
                  </a:lnTo>
                  <a:lnTo>
                    <a:pt x="8" y="18"/>
                  </a:lnTo>
                  <a:lnTo>
                    <a:pt x="12" y="18"/>
                  </a:lnTo>
                  <a:lnTo>
                    <a:pt x="16" y="16"/>
                  </a:lnTo>
                  <a:lnTo>
                    <a:pt x="18" y="12"/>
                  </a:lnTo>
                  <a:lnTo>
                    <a:pt x="18" y="10"/>
                  </a:lnTo>
                  <a:lnTo>
                    <a:pt x="18" y="10"/>
                  </a:lnTo>
                  <a:lnTo>
                    <a:pt x="18" y="6"/>
                  </a:lnTo>
                  <a:lnTo>
                    <a:pt x="16" y="4"/>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94" name="Freeform 289"/>
            <p:cNvSpPr/>
            <p:nvPr/>
          </p:nvSpPr>
          <p:spPr bwMode="auto">
            <a:xfrm>
              <a:off x="2586038" y="1304925"/>
              <a:ext cx="28575" cy="28575"/>
            </a:xfrm>
            <a:custGeom>
              <a:avLst/>
              <a:gdLst/>
              <a:ahLst/>
              <a:cxnLst>
                <a:cxn ang="0">
                  <a:pos x="8" y="0"/>
                </a:cxn>
                <a:cxn ang="0">
                  <a:pos x="8" y="0"/>
                </a:cxn>
                <a:cxn ang="0">
                  <a:pos x="6" y="2"/>
                </a:cxn>
                <a:cxn ang="0">
                  <a:pos x="2" y="4"/>
                </a:cxn>
                <a:cxn ang="0">
                  <a:pos x="0" y="6"/>
                </a:cxn>
                <a:cxn ang="0">
                  <a:pos x="0" y="10"/>
                </a:cxn>
                <a:cxn ang="0">
                  <a:pos x="0" y="10"/>
                </a:cxn>
                <a:cxn ang="0">
                  <a:pos x="0" y="12"/>
                </a:cxn>
                <a:cxn ang="0">
                  <a:pos x="2" y="16"/>
                </a:cxn>
                <a:cxn ang="0">
                  <a:pos x="6" y="18"/>
                </a:cxn>
                <a:cxn ang="0">
                  <a:pos x="8" y="18"/>
                </a:cxn>
                <a:cxn ang="0">
                  <a:pos x="8" y="18"/>
                </a:cxn>
                <a:cxn ang="0">
                  <a:pos x="12" y="18"/>
                </a:cxn>
                <a:cxn ang="0">
                  <a:pos x="16" y="16"/>
                </a:cxn>
                <a:cxn ang="0">
                  <a:pos x="18" y="12"/>
                </a:cxn>
                <a:cxn ang="0">
                  <a:pos x="18" y="10"/>
                </a:cxn>
                <a:cxn ang="0">
                  <a:pos x="18" y="10"/>
                </a:cxn>
                <a:cxn ang="0">
                  <a:pos x="18" y="6"/>
                </a:cxn>
                <a:cxn ang="0">
                  <a:pos x="16" y="4"/>
                </a:cxn>
                <a:cxn ang="0">
                  <a:pos x="12" y="2"/>
                </a:cxn>
                <a:cxn ang="0">
                  <a:pos x="8" y="0"/>
                </a:cxn>
              </a:cxnLst>
              <a:rect l="0" t="0" r="r" b="b"/>
              <a:pathLst>
                <a:path w="18" h="18">
                  <a:moveTo>
                    <a:pt x="8" y="0"/>
                  </a:moveTo>
                  <a:lnTo>
                    <a:pt x="8" y="0"/>
                  </a:lnTo>
                  <a:lnTo>
                    <a:pt x="6" y="2"/>
                  </a:lnTo>
                  <a:lnTo>
                    <a:pt x="2" y="4"/>
                  </a:lnTo>
                  <a:lnTo>
                    <a:pt x="0" y="6"/>
                  </a:lnTo>
                  <a:lnTo>
                    <a:pt x="0" y="10"/>
                  </a:lnTo>
                  <a:lnTo>
                    <a:pt x="0" y="10"/>
                  </a:lnTo>
                  <a:lnTo>
                    <a:pt x="0" y="12"/>
                  </a:lnTo>
                  <a:lnTo>
                    <a:pt x="2" y="16"/>
                  </a:lnTo>
                  <a:lnTo>
                    <a:pt x="6" y="18"/>
                  </a:lnTo>
                  <a:lnTo>
                    <a:pt x="8" y="18"/>
                  </a:lnTo>
                  <a:lnTo>
                    <a:pt x="8" y="18"/>
                  </a:lnTo>
                  <a:lnTo>
                    <a:pt x="12" y="18"/>
                  </a:lnTo>
                  <a:lnTo>
                    <a:pt x="16" y="16"/>
                  </a:lnTo>
                  <a:lnTo>
                    <a:pt x="18" y="12"/>
                  </a:lnTo>
                  <a:lnTo>
                    <a:pt x="18" y="10"/>
                  </a:lnTo>
                  <a:lnTo>
                    <a:pt x="18" y="10"/>
                  </a:lnTo>
                  <a:lnTo>
                    <a:pt x="18" y="6"/>
                  </a:lnTo>
                  <a:lnTo>
                    <a:pt x="16" y="4"/>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95" name="Freeform 290"/>
            <p:cNvSpPr/>
            <p:nvPr/>
          </p:nvSpPr>
          <p:spPr bwMode="auto">
            <a:xfrm>
              <a:off x="3132138" y="1085850"/>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96" name="Freeform 291"/>
            <p:cNvSpPr/>
            <p:nvPr/>
          </p:nvSpPr>
          <p:spPr bwMode="auto">
            <a:xfrm>
              <a:off x="3132138" y="1085850"/>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97" name="Freeform 292"/>
            <p:cNvSpPr/>
            <p:nvPr/>
          </p:nvSpPr>
          <p:spPr bwMode="auto">
            <a:xfrm>
              <a:off x="4205288" y="1120775"/>
              <a:ext cx="28575" cy="25400"/>
            </a:xfrm>
            <a:custGeom>
              <a:avLst/>
              <a:gdLst/>
              <a:ahLst/>
              <a:cxnLst>
                <a:cxn ang="0">
                  <a:pos x="8" y="0"/>
                </a:cxn>
                <a:cxn ang="0">
                  <a:pos x="8" y="0"/>
                </a:cxn>
                <a:cxn ang="0">
                  <a:pos x="6" y="0"/>
                </a:cxn>
                <a:cxn ang="0">
                  <a:pos x="2" y="2"/>
                </a:cxn>
                <a:cxn ang="0">
                  <a:pos x="2" y="4"/>
                </a:cxn>
                <a:cxn ang="0">
                  <a:pos x="0" y="8"/>
                </a:cxn>
                <a:cxn ang="0">
                  <a:pos x="0" y="8"/>
                </a:cxn>
                <a:cxn ang="0">
                  <a:pos x="2" y="12"/>
                </a:cxn>
                <a:cxn ang="0">
                  <a:pos x="2" y="14"/>
                </a:cxn>
                <a:cxn ang="0">
                  <a:pos x="6" y="16"/>
                </a:cxn>
                <a:cxn ang="0">
                  <a:pos x="8" y="16"/>
                </a:cxn>
                <a:cxn ang="0">
                  <a:pos x="8" y="16"/>
                </a:cxn>
                <a:cxn ang="0">
                  <a:pos x="12" y="16"/>
                </a:cxn>
                <a:cxn ang="0">
                  <a:pos x="16" y="14"/>
                </a:cxn>
                <a:cxn ang="0">
                  <a:pos x="16" y="12"/>
                </a:cxn>
                <a:cxn ang="0">
                  <a:pos x="18" y="8"/>
                </a:cxn>
                <a:cxn ang="0">
                  <a:pos x="18" y="8"/>
                </a:cxn>
                <a:cxn ang="0">
                  <a:pos x="16" y="4"/>
                </a:cxn>
                <a:cxn ang="0">
                  <a:pos x="16" y="2"/>
                </a:cxn>
                <a:cxn ang="0">
                  <a:pos x="12" y="0"/>
                </a:cxn>
                <a:cxn ang="0">
                  <a:pos x="8" y="0"/>
                </a:cxn>
              </a:cxnLst>
              <a:rect l="0" t="0" r="r" b="b"/>
              <a:pathLst>
                <a:path w="18" h="16">
                  <a:moveTo>
                    <a:pt x="8" y="0"/>
                  </a:moveTo>
                  <a:lnTo>
                    <a:pt x="8" y="0"/>
                  </a:lnTo>
                  <a:lnTo>
                    <a:pt x="6" y="0"/>
                  </a:lnTo>
                  <a:lnTo>
                    <a:pt x="2" y="2"/>
                  </a:lnTo>
                  <a:lnTo>
                    <a:pt x="2" y="4"/>
                  </a:lnTo>
                  <a:lnTo>
                    <a:pt x="0" y="8"/>
                  </a:lnTo>
                  <a:lnTo>
                    <a:pt x="0" y="8"/>
                  </a:lnTo>
                  <a:lnTo>
                    <a:pt x="2" y="12"/>
                  </a:lnTo>
                  <a:lnTo>
                    <a:pt x="2" y="14"/>
                  </a:lnTo>
                  <a:lnTo>
                    <a:pt x="6" y="16"/>
                  </a:lnTo>
                  <a:lnTo>
                    <a:pt x="8" y="16"/>
                  </a:lnTo>
                  <a:lnTo>
                    <a:pt x="8" y="16"/>
                  </a:lnTo>
                  <a:lnTo>
                    <a:pt x="12" y="16"/>
                  </a:lnTo>
                  <a:lnTo>
                    <a:pt x="16" y="14"/>
                  </a:lnTo>
                  <a:lnTo>
                    <a:pt x="16" y="12"/>
                  </a:lnTo>
                  <a:lnTo>
                    <a:pt x="18" y="8"/>
                  </a:lnTo>
                  <a:lnTo>
                    <a:pt x="18" y="8"/>
                  </a:lnTo>
                  <a:lnTo>
                    <a:pt x="16" y="4"/>
                  </a:lnTo>
                  <a:lnTo>
                    <a:pt x="16" y="2"/>
                  </a:lnTo>
                  <a:lnTo>
                    <a:pt x="12" y="0"/>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98" name="Freeform 293"/>
            <p:cNvSpPr/>
            <p:nvPr/>
          </p:nvSpPr>
          <p:spPr bwMode="auto">
            <a:xfrm>
              <a:off x="4205288" y="1120775"/>
              <a:ext cx="28575" cy="25400"/>
            </a:xfrm>
            <a:custGeom>
              <a:avLst/>
              <a:gdLst/>
              <a:ahLst/>
              <a:cxnLst>
                <a:cxn ang="0">
                  <a:pos x="8" y="0"/>
                </a:cxn>
                <a:cxn ang="0">
                  <a:pos x="8" y="0"/>
                </a:cxn>
                <a:cxn ang="0">
                  <a:pos x="6" y="0"/>
                </a:cxn>
                <a:cxn ang="0">
                  <a:pos x="2" y="2"/>
                </a:cxn>
                <a:cxn ang="0">
                  <a:pos x="2" y="4"/>
                </a:cxn>
                <a:cxn ang="0">
                  <a:pos x="0" y="8"/>
                </a:cxn>
                <a:cxn ang="0">
                  <a:pos x="0" y="8"/>
                </a:cxn>
                <a:cxn ang="0">
                  <a:pos x="2" y="12"/>
                </a:cxn>
                <a:cxn ang="0">
                  <a:pos x="2" y="14"/>
                </a:cxn>
                <a:cxn ang="0">
                  <a:pos x="6" y="16"/>
                </a:cxn>
                <a:cxn ang="0">
                  <a:pos x="8" y="16"/>
                </a:cxn>
                <a:cxn ang="0">
                  <a:pos x="8" y="16"/>
                </a:cxn>
                <a:cxn ang="0">
                  <a:pos x="12" y="16"/>
                </a:cxn>
                <a:cxn ang="0">
                  <a:pos x="16" y="14"/>
                </a:cxn>
                <a:cxn ang="0">
                  <a:pos x="16" y="12"/>
                </a:cxn>
                <a:cxn ang="0">
                  <a:pos x="18" y="8"/>
                </a:cxn>
                <a:cxn ang="0">
                  <a:pos x="18" y="8"/>
                </a:cxn>
                <a:cxn ang="0">
                  <a:pos x="16" y="4"/>
                </a:cxn>
                <a:cxn ang="0">
                  <a:pos x="16" y="2"/>
                </a:cxn>
                <a:cxn ang="0">
                  <a:pos x="12" y="0"/>
                </a:cxn>
                <a:cxn ang="0">
                  <a:pos x="8" y="0"/>
                </a:cxn>
              </a:cxnLst>
              <a:rect l="0" t="0" r="r" b="b"/>
              <a:pathLst>
                <a:path w="18" h="16">
                  <a:moveTo>
                    <a:pt x="8" y="0"/>
                  </a:moveTo>
                  <a:lnTo>
                    <a:pt x="8" y="0"/>
                  </a:lnTo>
                  <a:lnTo>
                    <a:pt x="6" y="0"/>
                  </a:lnTo>
                  <a:lnTo>
                    <a:pt x="2" y="2"/>
                  </a:lnTo>
                  <a:lnTo>
                    <a:pt x="2" y="4"/>
                  </a:lnTo>
                  <a:lnTo>
                    <a:pt x="0" y="8"/>
                  </a:lnTo>
                  <a:lnTo>
                    <a:pt x="0" y="8"/>
                  </a:lnTo>
                  <a:lnTo>
                    <a:pt x="2" y="12"/>
                  </a:lnTo>
                  <a:lnTo>
                    <a:pt x="2" y="14"/>
                  </a:lnTo>
                  <a:lnTo>
                    <a:pt x="6" y="16"/>
                  </a:lnTo>
                  <a:lnTo>
                    <a:pt x="8" y="16"/>
                  </a:lnTo>
                  <a:lnTo>
                    <a:pt x="8" y="16"/>
                  </a:lnTo>
                  <a:lnTo>
                    <a:pt x="12" y="16"/>
                  </a:lnTo>
                  <a:lnTo>
                    <a:pt x="16" y="14"/>
                  </a:lnTo>
                  <a:lnTo>
                    <a:pt x="16" y="12"/>
                  </a:lnTo>
                  <a:lnTo>
                    <a:pt x="18" y="8"/>
                  </a:lnTo>
                  <a:lnTo>
                    <a:pt x="18" y="8"/>
                  </a:lnTo>
                  <a:lnTo>
                    <a:pt x="16" y="4"/>
                  </a:lnTo>
                  <a:lnTo>
                    <a:pt x="16" y="2"/>
                  </a:lnTo>
                  <a:lnTo>
                    <a:pt x="12" y="0"/>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99" name="Freeform 294"/>
            <p:cNvSpPr/>
            <p:nvPr/>
          </p:nvSpPr>
          <p:spPr bwMode="auto">
            <a:xfrm>
              <a:off x="3922713" y="1714500"/>
              <a:ext cx="25400" cy="28575"/>
            </a:xfrm>
            <a:custGeom>
              <a:avLst/>
              <a:gdLst/>
              <a:ahLst/>
              <a:cxnLst>
                <a:cxn ang="0">
                  <a:pos x="8" y="0"/>
                </a:cxn>
                <a:cxn ang="0">
                  <a:pos x="8" y="0"/>
                </a:cxn>
                <a:cxn ang="0">
                  <a:pos x="4" y="2"/>
                </a:cxn>
                <a:cxn ang="0">
                  <a:pos x="2" y="4"/>
                </a:cxn>
                <a:cxn ang="0">
                  <a:pos x="0" y="6"/>
                </a:cxn>
                <a:cxn ang="0">
                  <a:pos x="0" y="10"/>
                </a:cxn>
                <a:cxn ang="0">
                  <a:pos x="0" y="10"/>
                </a:cxn>
                <a:cxn ang="0">
                  <a:pos x="0" y="12"/>
                </a:cxn>
                <a:cxn ang="0">
                  <a:pos x="2" y="16"/>
                </a:cxn>
                <a:cxn ang="0">
                  <a:pos x="4" y="18"/>
                </a:cxn>
                <a:cxn ang="0">
                  <a:pos x="8" y="18"/>
                </a:cxn>
                <a:cxn ang="0">
                  <a:pos x="8" y="18"/>
                </a:cxn>
                <a:cxn ang="0">
                  <a:pos x="10" y="18"/>
                </a:cxn>
                <a:cxn ang="0">
                  <a:pos x="14" y="16"/>
                </a:cxn>
                <a:cxn ang="0">
                  <a:pos x="16" y="12"/>
                </a:cxn>
                <a:cxn ang="0">
                  <a:pos x="16" y="10"/>
                </a:cxn>
                <a:cxn ang="0">
                  <a:pos x="16" y="10"/>
                </a:cxn>
                <a:cxn ang="0">
                  <a:pos x="16" y="6"/>
                </a:cxn>
                <a:cxn ang="0">
                  <a:pos x="14" y="4"/>
                </a:cxn>
                <a:cxn ang="0">
                  <a:pos x="10" y="2"/>
                </a:cxn>
                <a:cxn ang="0">
                  <a:pos x="8" y="0"/>
                </a:cxn>
              </a:cxnLst>
              <a:rect l="0" t="0" r="r" b="b"/>
              <a:pathLst>
                <a:path w="16" h="18">
                  <a:moveTo>
                    <a:pt x="8" y="0"/>
                  </a:moveTo>
                  <a:lnTo>
                    <a:pt x="8" y="0"/>
                  </a:lnTo>
                  <a:lnTo>
                    <a:pt x="4" y="2"/>
                  </a:lnTo>
                  <a:lnTo>
                    <a:pt x="2" y="4"/>
                  </a:lnTo>
                  <a:lnTo>
                    <a:pt x="0" y="6"/>
                  </a:lnTo>
                  <a:lnTo>
                    <a:pt x="0" y="10"/>
                  </a:lnTo>
                  <a:lnTo>
                    <a:pt x="0" y="10"/>
                  </a:lnTo>
                  <a:lnTo>
                    <a:pt x="0" y="12"/>
                  </a:lnTo>
                  <a:lnTo>
                    <a:pt x="2" y="16"/>
                  </a:lnTo>
                  <a:lnTo>
                    <a:pt x="4" y="18"/>
                  </a:lnTo>
                  <a:lnTo>
                    <a:pt x="8" y="18"/>
                  </a:lnTo>
                  <a:lnTo>
                    <a:pt x="8" y="18"/>
                  </a:lnTo>
                  <a:lnTo>
                    <a:pt x="10" y="18"/>
                  </a:lnTo>
                  <a:lnTo>
                    <a:pt x="14" y="16"/>
                  </a:lnTo>
                  <a:lnTo>
                    <a:pt x="16" y="12"/>
                  </a:lnTo>
                  <a:lnTo>
                    <a:pt x="16" y="10"/>
                  </a:lnTo>
                  <a:lnTo>
                    <a:pt x="16" y="10"/>
                  </a:lnTo>
                  <a:lnTo>
                    <a:pt x="16" y="6"/>
                  </a:lnTo>
                  <a:lnTo>
                    <a:pt x="14" y="4"/>
                  </a:lnTo>
                  <a:lnTo>
                    <a:pt x="10"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00" name="Freeform 295"/>
            <p:cNvSpPr/>
            <p:nvPr/>
          </p:nvSpPr>
          <p:spPr bwMode="auto">
            <a:xfrm>
              <a:off x="3922713" y="1714500"/>
              <a:ext cx="25400" cy="28575"/>
            </a:xfrm>
            <a:custGeom>
              <a:avLst/>
              <a:gdLst/>
              <a:ahLst/>
              <a:cxnLst>
                <a:cxn ang="0">
                  <a:pos x="8" y="0"/>
                </a:cxn>
                <a:cxn ang="0">
                  <a:pos x="8" y="0"/>
                </a:cxn>
                <a:cxn ang="0">
                  <a:pos x="4" y="2"/>
                </a:cxn>
                <a:cxn ang="0">
                  <a:pos x="2" y="4"/>
                </a:cxn>
                <a:cxn ang="0">
                  <a:pos x="0" y="6"/>
                </a:cxn>
                <a:cxn ang="0">
                  <a:pos x="0" y="10"/>
                </a:cxn>
                <a:cxn ang="0">
                  <a:pos x="0" y="10"/>
                </a:cxn>
                <a:cxn ang="0">
                  <a:pos x="0" y="12"/>
                </a:cxn>
                <a:cxn ang="0">
                  <a:pos x="2" y="16"/>
                </a:cxn>
                <a:cxn ang="0">
                  <a:pos x="4" y="18"/>
                </a:cxn>
                <a:cxn ang="0">
                  <a:pos x="8" y="18"/>
                </a:cxn>
                <a:cxn ang="0">
                  <a:pos x="8" y="18"/>
                </a:cxn>
                <a:cxn ang="0">
                  <a:pos x="10" y="18"/>
                </a:cxn>
                <a:cxn ang="0">
                  <a:pos x="14" y="16"/>
                </a:cxn>
                <a:cxn ang="0">
                  <a:pos x="16" y="12"/>
                </a:cxn>
                <a:cxn ang="0">
                  <a:pos x="16" y="10"/>
                </a:cxn>
                <a:cxn ang="0">
                  <a:pos x="16" y="10"/>
                </a:cxn>
                <a:cxn ang="0">
                  <a:pos x="16" y="6"/>
                </a:cxn>
                <a:cxn ang="0">
                  <a:pos x="14" y="4"/>
                </a:cxn>
                <a:cxn ang="0">
                  <a:pos x="10" y="2"/>
                </a:cxn>
                <a:cxn ang="0">
                  <a:pos x="8" y="0"/>
                </a:cxn>
              </a:cxnLst>
              <a:rect l="0" t="0" r="r" b="b"/>
              <a:pathLst>
                <a:path w="16" h="18">
                  <a:moveTo>
                    <a:pt x="8" y="0"/>
                  </a:moveTo>
                  <a:lnTo>
                    <a:pt x="8" y="0"/>
                  </a:lnTo>
                  <a:lnTo>
                    <a:pt x="4" y="2"/>
                  </a:lnTo>
                  <a:lnTo>
                    <a:pt x="2" y="4"/>
                  </a:lnTo>
                  <a:lnTo>
                    <a:pt x="0" y="6"/>
                  </a:lnTo>
                  <a:lnTo>
                    <a:pt x="0" y="10"/>
                  </a:lnTo>
                  <a:lnTo>
                    <a:pt x="0" y="10"/>
                  </a:lnTo>
                  <a:lnTo>
                    <a:pt x="0" y="12"/>
                  </a:lnTo>
                  <a:lnTo>
                    <a:pt x="2" y="16"/>
                  </a:lnTo>
                  <a:lnTo>
                    <a:pt x="4" y="18"/>
                  </a:lnTo>
                  <a:lnTo>
                    <a:pt x="8" y="18"/>
                  </a:lnTo>
                  <a:lnTo>
                    <a:pt x="8" y="18"/>
                  </a:lnTo>
                  <a:lnTo>
                    <a:pt x="10" y="18"/>
                  </a:lnTo>
                  <a:lnTo>
                    <a:pt x="14" y="16"/>
                  </a:lnTo>
                  <a:lnTo>
                    <a:pt x="16" y="12"/>
                  </a:lnTo>
                  <a:lnTo>
                    <a:pt x="16" y="10"/>
                  </a:lnTo>
                  <a:lnTo>
                    <a:pt x="16" y="10"/>
                  </a:lnTo>
                  <a:lnTo>
                    <a:pt x="16" y="6"/>
                  </a:lnTo>
                  <a:lnTo>
                    <a:pt x="14" y="4"/>
                  </a:lnTo>
                  <a:lnTo>
                    <a:pt x="10"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01" name="Freeform 296"/>
            <p:cNvSpPr/>
            <p:nvPr/>
          </p:nvSpPr>
          <p:spPr bwMode="auto">
            <a:xfrm>
              <a:off x="6421438" y="1768475"/>
              <a:ext cx="28575" cy="28575"/>
            </a:xfrm>
            <a:custGeom>
              <a:avLst/>
              <a:gdLst/>
              <a:ahLst/>
              <a:cxnLst>
                <a:cxn ang="0">
                  <a:pos x="8" y="0"/>
                </a:cxn>
                <a:cxn ang="0">
                  <a:pos x="8" y="0"/>
                </a:cxn>
                <a:cxn ang="0">
                  <a:pos x="6" y="2"/>
                </a:cxn>
                <a:cxn ang="0">
                  <a:pos x="2" y="2"/>
                </a:cxn>
                <a:cxn ang="0">
                  <a:pos x="0" y="6"/>
                </a:cxn>
                <a:cxn ang="0">
                  <a:pos x="0" y="8"/>
                </a:cxn>
                <a:cxn ang="0">
                  <a:pos x="0" y="8"/>
                </a:cxn>
                <a:cxn ang="0">
                  <a:pos x="0" y="12"/>
                </a:cxn>
                <a:cxn ang="0">
                  <a:pos x="2" y="14"/>
                </a:cxn>
                <a:cxn ang="0">
                  <a:pos x="6" y="16"/>
                </a:cxn>
                <a:cxn ang="0">
                  <a:pos x="8" y="18"/>
                </a:cxn>
                <a:cxn ang="0">
                  <a:pos x="8" y="18"/>
                </a:cxn>
                <a:cxn ang="0">
                  <a:pos x="12" y="16"/>
                </a:cxn>
                <a:cxn ang="0">
                  <a:pos x="14" y="14"/>
                </a:cxn>
                <a:cxn ang="0">
                  <a:pos x="16" y="12"/>
                </a:cxn>
                <a:cxn ang="0">
                  <a:pos x="18" y="8"/>
                </a:cxn>
                <a:cxn ang="0">
                  <a:pos x="18" y="8"/>
                </a:cxn>
                <a:cxn ang="0">
                  <a:pos x="16" y="6"/>
                </a:cxn>
                <a:cxn ang="0">
                  <a:pos x="14" y="2"/>
                </a:cxn>
                <a:cxn ang="0">
                  <a:pos x="12" y="2"/>
                </a:cxn>
                <a:cxn ang="0">
                  <a:pos x="8" y="0"/>
                </a:cxn>
              </a:cxnLst>
              <a:rect l="0" t="0" r="r" b="b"/>
              <a:pathLst>
                <a:path w="18" h="18">
                  <a:moveTo>
                    <a:pt x="8" y="0"/>
                  </a:moveTo>
                  <a:lnTo>
                    <a:pt x="8" y="0"/>
                  </a:lnTo>
                  <a:lnTo>
                    <a:pt x="6" y="2"/>
                  </a:lnTo>
                  <a:lnTo>
                    <a:pt x="2" y="2"/>
                  </a:lnTo>
                  <a:lnTo>
                    <a:pt x="0" y="6"/>
                  </a:lnTo>
                  <a:lnTo>
                    <a:pt x="0" y="8"/>
                  </a:lnTo>
                  <a:lnTo>
                    <a:pt x="0" y="8"/>
                  </a:lnTo>
                  <a:lnTo>
                    <a:pt x="0" y="12"/>
                  </a:lnTo>
                  <a:lnTo>
                    <a:pt x="2" y="14"/>
                  </a:lnTo>
                  <a:lnTo>
                    <a:pt x="6" y="16"/>
                  </a:lnTo>
                  <a:lnTo>
                    <a:pt x="8" y="18"/>
                  </a:lnTo>
                  <a:lnTo>
                    <a:pt x="8" y="18"/>
                  </a:lnTo>
                  <a:lnTo>
                    <a:pt x="12" y="16"/>
                  </a:lnTo>
                  <a:lnTo>
                    <a:pt x="14" y="14"/>
                  </a:lnTo>
                  <a:lnTo>
                    <a:pt x="16" y="12"/>
                  </a:lnTo>
                  <a:lnTo>
                    <a:pt x="18" y="8"/>
                  </a:lnTo>
                  <a:lnTo>
                    <a:pt x="18" y="8"/>
                  </a:lnTo>
                  <a:lnTo>
                    <a:pt x="16" y="6"/>
                  </a:lnTo>
                  <a:lnTo>
                    <a:pt x="14" y="2"/>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02" name="Freeform 297"/>
            <p:cNvSpPr/>
            <p:nvPr/>
          </p:nvSpPr>
          <p:spPr bwMode="auto">
            <a:xfrm>
              <a:off x="6421438" y="1768475"/>
              <a:ext cx="28575" cy="28575"/>
            </a:xfrm>
            <a:custGeom>
              <a:avLst/>
              <a:gdLst/>
              <a:ahLst/>
              <a:cxnLst>
                <a:cxn ang="0">
                  <a:pos x="8" y="0"/>
                </a:cxn>
                <a:cxn ang="0">
                  <a:pos x="8" y="0"/>
                </a:cxn>
                <a:cxn ang="0">
                  <a:pos x="6" y="2"/>
                </a:cxn>
                <a:cxn ang="0">
                  <a:pos x="2" y="2"/>
                </a:cxn>
                <a:cxn ang="0">
                  <a:pos x="0" y="6"/>
                </a:cxn>
                <a:cxn ang="0">
                  <a:pos x="0" y="8"/>
                </a:cxn>
                <a:cxn ang="0">
                  <a:pos x="0" y="8"/>
                </a:cxn>
                <a:cxn ang="0">
                  <a:pos x="0" y="12"/>
                </a:cxn>
                <a:cxn ang="0">
                  <a:pos x="2" y="14"/>
                </a:cxn>
                <a:cxn ang="0">
                  <a:pos x="6" y="16"/>
                </a:cxn>
                <a:cxn ang="0">
                  <a:pos x="8" y="18"/>
                </a:cxn>
                <a:cxn ang="0">
                  <a:pos x="8" y="18"/>
                </a:cxn>
                <a:cxn ang="0">
                  <a:pos x="12" y="16"/>
                </a:cxn>
                <a:cxn ang="0">
                  <a:pos x="14" y="14"/>
                </a:cxn>
                <a:cxn ang="0">
                  <a:pos x="16" y="12"/>
                </a:cxn>
                <a:cxn ang="0">
                  <a:pos x="18" y="8"/>
                </a:cxn>
                <a:cxn ang="0">
                  <a:pos x="18" y="8"/>
                </a:cxn>
                <a:cxn ang="0">
                  <a:pos x="16" y="6"/>
                </a:cxn>
                <a:cxn ang="0">
                  <a:pos x="14" y="2"/>
                </a:cxn>
                <a:cxn ang="0">
                  <a:pos x="12" y="2"/>
                </a:cxn>
                <a:cxn ang="0">
                  <a:pos x="8" y="0"/>
                </a:cxn>
              </a:cxnLst>
              <a:rect l="0" t="0" r="r" b="b"/>
              <a:pathLst>
                <a:path w="18" h="18">
                  <a:moveTo>
                    <a:pt x="8" y="0"/>
                  </a:moveTo>
                  <a:lnTo>
                    <a:pt x="8" y="0"/>
                  </a:lnTo>
                  <a:lnTo>
                    <a:pt x="6" y="2"/>
                  </a:lnTo>
                  <a:lnTo>
                    <a:pt x="2" y="2"/>
                  </a:lnTo>
                  <a:lnTo>
                    <a:pt x="0" y="6"/>
                  </a:lnTo>
                  <a:lnTo>
                    <a:pt x="0" y="8"/>
                  </a:lnTo>
                  <a:lnTo>
                    <a:pt x="0" y="8"/>
                  </a:lnTo>
                  <a:lnTo>
                    <a:pt x="0" y="12"/>
                  </a:lnTo>
                  <a:lnTo>
                    <a:pt x="2" y="14"/>
                  </a:lnTo>
                  <a:lnTo>
                    <a:pt x="6" y="16"/>
                  </a:lnTo>
                  <a:lnTo>
                    <a:pt x="8" y="18"/>
                  </a:lnTo>
                  <a:lnTo>
                    <a:pt x="8" y="18"/>
                  </a:lnTo>
                  <a:lnTo>
                    <a:pt x="12" y="16"/>
                  </a:lnTo>
                  <a:lnTo>
                    <a:pt x="14" y="14"/>
                  </a:lnTo>
                  <a:lnTo>
                    <a:pt x="16" y="12"/>
                  </a:lnTo>
                  <a:lnTo>
                    <a:pt x="18" y="8"/>
                  </a:lnTo>
                  <a:lnTo>
                    <a:pt x="18" y="8"/>
                  </a:lnTo>
                  <a:lnTo>
                    <a:pt x="16" y="6"/>
                  </a:lnTo>
                  <a:lnTo>
                    <a:pt x="14" y="2"/>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03" name="Freeform 298"/>
            <p:cNvSpPr/>
            <p:nvPr/>
          </p:nvSpPr>
          <p:spPr bwMode="auto">
            <a:xfrm>
              <a:off x="5033963" y="1393825"/>
              <a:ext cx="25400" cy="28575"/>
            </a:xfrm>
            <a:custGeom>
              <a:avLst/>
              <a:gdLst/>
              <a:ahLst/>
              <a:cxnLst>
                <a:cxn ang="0">
                  <a:pos x="8" y="0"/>
                </a:cxn>
                <a:cxn ang="0">
                  <a:pos x="8" y="0"/>
                </a:cxn>
                <a:cxn ang="0">
                  <a:pos x="4" y="2"/>
                </a:cxn>
                <a:cxn ang="0">
                  <a:pos x="2" y="4"/>
                </a:cxn>
                <a:cxn ang="0">
                  <a:pos x="0" y="6"/>
                </a:cxn>
                <a:cxn ang="0">
                  <a:pos x="0" y="10"/>
                </a:cxn>
                <a:cxn ang="0">
                  <a:pos x="0" y="10"/>
                </a:cxn>
                <a:cxn ang="0">
                  <a:pos x="0" y="12"/>
                </a:cxn>
                <a:cxn ang="0">
                  <a:pos x="2" y="16"/>
                </a:cxn>
                <a:cxn ang="0">
                  <a:pos x="4" y="18"/>
                </a:cxn>
                <a:cxn ang="0">
                  <a:pos x="8" y="18"/>
                </a:cxn>
                <a:cxn ang="0">
                  <a:pos x="8" y="18"/>
                </a:cxn>
                <a:cxn ang="0">
                  <a:pos x="12" y="18"/>
                </a:cxn>
                <a:cxn ang="0">
                  <a:pos x="14" y="16"/>
                </a:cxn>
                <a:cxn ang="0">
                  <a:pos x="16" y="12"/>
                </a:cxn>
                <a:cxn ang="0">
                  <a:pos x="16" y="10"/>
                </a:cxn>
                <a:cxn ang="0">
                  <a:pos x="16" y="10"/>
                </a:cxn>
                <a:cxn ang="0">
                  <a:pos x="16" y="6"/>
                </a:cxn>
                <a:cxn ang="0">
                  <a:pos x="14" y="4"/>
                </a:cxn>
                <a:cxn ang="0">
                  <a:pos x="12" y="2"/>
                </a:cxn>
                <a:cxn ang="0">
                  <a:pos x="8" y="0"/>
                </a:cxn>
              </a:cxnLst>
              <a:rect l="0" t="0" r="r" b="b"/>
              <a:pathLst>
                <a:path w="16" h="18">
                  <a:moveTo>
                    <a:pt x="8" y="0"/>
                  </a:moveTo>
                  <a:lnTo>
                    <a:pt x="8" y="0"/>
                  </a:lnTo>
                  <a:lnTo>
                    <a:pt x="4" y="2"/>
                  </a:lnTo>
                  <a:lnTo>
                    <a:pt x="2" y="4"/>
                  </a:lnTo>
                  <a:lnTo>
                    <a:pt x="0" y="6"/>
                  </a:lnTo>
                  <a:lnTo>
                    <a:pt x="0" y="10"/>
                  </a:lnTo>
                  <a:lnTo>
                    <a:pt x="0" y="10"/>
                  </a:lnTo>
                  <a:lnTo>
                    <a:pt x="0" y="12"/>
                  </a:lnTo>
                  <a:lnTo>
                    <a:pt x="2" y="16"/>
                  </a:lnTo>
                  <a:lnTo>
                    <a:pt x="4" y="18"/>
                  </a:lnTo>
                  <a:lnTo>
                    <a:pt x="8" y="18"/>
                  </a:lnTo>
                  <a:lnTo>
                    <a:pt x="8" y="18"/>
                  </a:lnTo>
                  <a:lnTo>
                    <a:pt x="12" y="18"/>
                  </a:lnTo>
                  <a:lnTo>
                    <a:pt x="14" y="16"/>
                  </a:lnTo>
                  <a:lnTo>
                    <a:pt x="16" y="12"/>
                  </a:lnTo>
                  <a:lnTo>
                    <a:pt x="16" y="10"/>
                  </a:lnTo>
                  <a:lnTo>
                    <a:pt x="16" y="10"/>
                  </a:lnTo>
                  <a:lnTo>
                    <a:pt x="16" y="6"/>
                  </a:lnTo>
                  <a:lnTo>
                    <a:pt x="14" y="4"/>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04" name="Freeform 299"/>
            <p:cNvSpPr/>
            <p:nvPr/>
          </p:nvSpPr>
          <p:spPr bwMode="auto">
            <a:xfrm>
              <a:off x="5033963" y="1393825"/>
              <a:ext cx="25400" cy="28575"/>
            </a:xfrm>
            <a:custGeom>
              <a:avLst/>
              <a:gdLst/>
              <a:ahLst/>
              <a:cxnLst>
                <a:cxn ang="0">
                  <a:pos x="8" y="0"/>
                </a:cxn>
                <a:cxn ang="0">
                  <a:pos x="8" y="0"/>
                </a:cxn>
                <a:cxn ang="0">
                  <a:pos x="4" y="2"/>
                </a:cxn>
                <a:cxn ang="0">
                  <a:pos x="2" y="4"/>
                </a:cxn>
                <a:cxn ang="0">
                  <a:pos x="0" y="6"/>
                </a:cxn>
                <a:cxn ang="0">
                  <a:pos x="0" y="10"/>
                </a:cxn>
                <a:cxn ang="0">
                  <a:pos x="0" y="10"/>
                </a:cxn>
                <a:cxn ang="0">
                  <a:pos x="0" y="12"/>
                </a:cxn>
                <a:cxn ang="0">
                  <a:pos x="2" y="16"/>
                </a:cxn>
                <a:cxn ang="0">
                  <a:pos x="4" y="18"/>
                </a:cxn>
                <a:cxn ang="0">
                  <a:pos x="8" y="18"/>
                </a:cxn>
                <a:cxn ang="0">
                  <a:pos x="8" y="18"/>
                </a:cxn>
                <a:cxn ang="0">
                  <a:pos x="12" y="18"/>
                </a:cxn>
                <a:cxn ang="0">
                  <a:pos x="14" y="16"/>
                </a:cxn>
                <a:cxn ang="0">
                  <a:pos x="16" y="12"/>
                </a:cxn>
                <a:cxn ang="0">
                  <a:pos x="16" y="10"/>
                </a:cxn>
                <a:cxn ang="0">
                  <a:pos x="16" y="10"/>
                </a:cxn>
                <a:cxn ang="0">
                  <a:pos x="16" y="6"/>
                </a:cxn>
                <a:cxn ang="0">
                  <a:pos x="14" y="4"/>
                </a:cxn>
                <a:cxn ang="0">
                  <a:pos x="12" y="2"/>
                </a:cxn>
                <a:cxn ang="0">
                  <a:pos x="8" y="0"/>
                </a:cxn>
              </a:cxnLst>
              <a:rect l="0" t="0" r="r" b="b"/>
              <a:pathLst>
                <a:path w="16" h="18">
                  <a:moveTo>
                    <a:pt x="8" y="0"/>
                  </a:moveTo>
                  <a:lnTo>
                    <a:pt x="8" y="0"/>
                  </a:lnTo>
                  <a:lnTo>
                    <a:pt x="4" y="2"/>
                  </a:lnTo>
                  <a:lnTo>
                    <a:pt x="2" y="4"/>
                  </a:lnTo>
                  <a:lnTo>
                    <a:pt x="0" y="6"/>
                  </a:lnTo>
                  <a:lnTo>
                    <a:pt x="0" y="10"/>
                  </a:lnTo>
                  <a:lnTo>
                    <a:pt x="0" y="10"/>
                  </a:lnTo>
                  <a:lnTo>
                    <a:pt x="0" y="12"/>
                  </a:lnTo>
                  <a:lnTo>
                    <a:pt x="2" y="16"/>
                  </a:lnTo>
                  <a:lnTo>
                    <a:pt x="4" y="18"/>
                  </a:lnTo>
                  <a:lnTo>
                    <a:pt x="8" y="18"/>
                  </a:lnTo>
                  <a:lnTo>
                    <a:pt x="8" y="18"/>
                  </a:lnTo>
                  <a:lnTo>
                    <a:pt x="12" y="18"/>
                  </a:lnTo>
                  <a:lnTo>
                    <a:pt x="14" y="16"/>
                  </a:lnTo>
                  <a:lnTo>
                    <a:pt x="16" y="12"/>
                  </a:lnTo>
                  <a:lnTo>
                    <a:pt x="16" y="10"/>
                  </a:lnTo>
                  <a:lnTo>
                    <a:pt x="16" y="10"/>
                  </a:lnTo>
                  <a:lnTo>
                    <a:pt x="16" y="6"/>
                  </a:lnTo>
                  <a:lnTo>
                    <a:pt x="14" y="4"/>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05" name="Freeform 300"/>
            <p:cNvSpPr/>
            <p:nvPr/>
          </p:nvSpPr>
          <p:spPr bwMode="auto">
            <a:xfrm>
              <a:off x="3506788" y="1247775"/>
              <a:ext cx="19050" cy="19050"/>
            </a:xfrm>
            <a:custGeom>
              <a:avLst/>
              <a:gdLst/>
              <a:ahLst/>
              <a:cxnLst>
                <a:cxn ang="0">
                  <a:pos x="6" y="0"/>
                </a:cxn>
                <a:cxn ang="0">
                  <a:pos x="6" y="0"/>
                </a:cxn>
                <a:cxn ang="0">
                  <a:pos x="2" y="2"/>
                </a:cxn>
                <a:cxn ang="0">
                  <a:pos x="0" y="6"/>
                </a:cxn>
                <a:cxn ang="0">
                  <a:pos x="0" y="6"/>
                </a:cxn>
                <a:cxn ang="0">
                  <a:pos x="2" y="12"/>
                </a:cxn>
                <a:cxn ang="0">
                  <a:pos x="6" y="12"/>
                </a:cxn>
                <a:cxn ang="0">
                  <a:pos x="6" y="12"/>
                </a:cxn>
                <a:cxn ang="0">
                  <a:pos x="10" y="12"/>
                </a:cxn>
                <a:cxn ang="0">
                  <a:pos x="12" y="6"/>
                </a:cxn>
                <a:cxn ang="0">
                  <a:pos x="12" y="6"/>
                </a:cxn>
                <a:cxn ang="0">
                  <a:pos x="10" y="2"/>
                </a:cxn>
                <a:cxn ang="0">
                  <a:pos x="6" y="0"/>
                </a:cxn>
              </a:cxnLst>
              <a:rect l="0" t="0" r="r" b="b"/>
              <a:pathLst>
                <a:path w="12" h="12">
                  <a:moveTo>
                    <a:pt x="6" y="0"/>
                  </a:moveTo>
                  <a:lnTo>
                    <a:pt x="6" y="0"/>
                  </a:lnTo>
                  <a:lnTo>
                    <a:pt x="2" y="2"/>
                  </a:lnTo>
                  <a:lnTo>
                    <a:pt x="0" y="6"/>
                  </a:lnTo>
                  <a:lnTo>
                    <a:pt x="0" y="6"/>
                  </a:lnTo>
                  <a:lnTo>
                    <a:pt x="2" y="12"/>
                  </a:lnTo>
                  <a:lnTo>
                    <a:pt x="6" y="12"/>
                  </a:lnTo>
                  <a:lnTo>
                    <a:pt x="6" y="12"/>
                  </a:lnTo>
                  <a:lnTo>
                    <a:pt x="10" y="12"/>
                  </a:lnTo>
                  <a:lnTo>
                    <a:pt x="12" y="6"/>
                  </a:lnTo>
                  <a:lnTo>
                    <a:pt x="12" y="6"/>
                  </a:lnTo>
                  <a:lnTo>
                    <a:pt x="10"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06" name="Freeform 301"/>
            <p:cNvSpPr/>
            <p:nvPr/>
          </p:nvSpPr>
          <p:spPr bwMode="auto">
            <a:xfrm>
              <a:off x="3506788" y="1247775"/>
              <a:ext cx="19050" cy="19050"/>
            </a:xfrm>
            <a:custGeom>
              <a:avLst/>
              <a:gdLst/>
              <a:ahLst/>
              <a:cxnLst>
                <a:cxn ang="0">
                  <a:pos x="6" y="0"/>
                </a:cxn>
                <a:cxn ang="0">
                  <a:pos x="6" y="0"/>
                </a:cxn>
                <a:cxn ang="0">
                  <a:pos x="2" y="2"/>
                </a:cxn>
                <a:cxn ang="0">
                  <a:pos x="0" y="6"/>
                </a:cxn>
                <a:cxn ang="0">
                  <a:pos x="0" y="6"/>
                </a:cxn>
                <a:cxn ang="0">
                  <a:pos x="2" y="12"/>
                </a:cxn>
                <a:cxn ang="0">
                  <a:pos x="6" y="12"/>
                </a:cxn>
                <a:cxn ang="0">
                  <a:pos x="6" y="12"/>
                </a:cxn>
                <a:cxn ang="0">
                  <a:pos x="10" y="12"/>
                </a:cxn>
                <a:cxn ang="0">
                  <a:pos x="12" y="6"/>
                </a:cxn>
                <a:cxn ang="0">
                  <a:pos x="12" y="6"/>
                </a:cxn>
                <a:cxn ang="0">
                  <a:pos x="10" y="2"/>
                </a:cxn>
                <a:cxn ang="0">
                  <a:pos x="6" y="0"/>
                </a:cxn>
              </a:cxnLst>
              <a:rect l="0" t="0" r="r" b="b"/>
              <a:pathLst>
                <a:path w="12" h="12">
                  <a:moveTo>
                    <a:pt x="6" y="0"/>
                  </a:moveTo>
                  <a:lnTo>
                    <a:pt x="6" y="0"/>
                  </a:lnTo>
                  <a:lnTo>
                    <a:pt x="2" y="2"/>
                  </a:lnTo>
                  <a:lnTo>
                    <a:pt x="0" y="6"/>
                  </a:lnTo>
                  <a:lnTo>
                    <a:pt x="0" y="6"/>
                  </a:lnTo>
                  <a:lnTo>
                    <a:pt x="2" y="12"/>
                  </a:lnTo>
                  <a:lnTo>
                    <a:pt x="6" y="12"/>
                  </a:lnTo>
                  <a:lnTo>
                    <a:pt x="6" y="12"/>
                  </a:lnTo>
                  <a:lnTo>
                    <a:pt x="10" y="12"/>
                  </a:lnTo>
                  <a:lnTo>
                    <a:pt x="12" y="6"/>
                  </a:lnTo>
                  <a:lnTo>
                    <a:pt x="12" y="6"/>
                  </a:lnTo>
                  <a:lnTo>
                    <a:pt x="10" y="2"/>
                  </a:lnTo>
                  <a:lnTo>
                    <a:pt x="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07" name="Freeform 302"/>
            <p:cNvSpPr/>
            <p:nvPr/>
          </p:nvSpPr>
          <p:spPr bwMode="auto">
            <a:xfrm>
              <a:off x="4271963" y="1381125"/>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08" name="Freeform 303"/>
            <p:cNvSpPr/>
            <p:nvPr/>
          </p:nvSpPr>
          <p:spPr bwMode="auto">
            <a:xfrm>
              <a:off x="4271963" y="1381125"/>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09" name="Freeform 304"/>
            <p:cNvSpPr/>
            <p:nvPr/>
          </p:nvSpPr>
          <p:spPr bwMode="auto">
            <a:xfrm>
              <a:off x="4494213" y="1327150"/>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10" name="Freeform 305"/>
            <p:cNvSpPr/>
            <p:nvPr/>
          </p:nvSpPr>
          <p:spPr bwMode="auto">
            <a:xfrm>
              <a:off x="4494213" y="1327150"/>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11" name="Freeform 306"/>
            <p:cNvSpPr/>
            <p:nvPr/>
          </p:nvSpPr>
          <p:spPr bwMode="auto">
            <a:xfrm>
              <a:off x="4475163" y="1568450"/>
              <a:ext cx="22225" cy="19050"/>
            </a:xfrm>
            <a:custGeom>
              <a:avLst/>
              <a:gdLst/>
              <a:ahLst/>
              <a:cxnLst>
                <a:cxn ang="0">
                  <a:pos x="8" y="0"/>
                </a:cxn>
                <a:cxn ang="0">
                  <a:pos x="8" y="0"/>
                </a:cxn>
                <a:cxn ang="0">
                  <a:pos x="2" y="2"/>
                </a:cxn>
                <a:cxn ang="0">
                  <a:pos x="0" y="6"/>
                </a:cxn>
                <a:cxn ang="0">
                  <a:pos x="0" y="6"/>
                </a:cxn>
                <a:cxn ang="0">
                  <a:pos x="2" y="10"/>
                </a:cxn>
                <a:cxn ang="0">
                  <a:pos x="8" y="12"/>
                </a:cxn>
                <a:cxn ang="0">
                  <a:pos x="8" y="12"/>
                </a:cxn>
                <a:cxn ang="0">
                  <a:pos x="12" y="10"/>
                </a:cxn>
                <a:cxn ang="0">
                  <a:pos x="14" y="6"/>
                </a:cxn>
                <a:cxn ang="0">
                  <a:pos x="14" y="6"/>
                </a:cxn>
                <a:cxn ang="0">
                  <a:pos x="12" y="2"/>
                </a:cxn>
                <a:cxn ang="0">
                  <a:pos x="8" y="0"/>
                </a:cxn>
              </a:cxnLst>
              <a:rect l="0" t="0" r="r" b="b"/>
              <a:pathLst>
                <a:path w="14" h="12">
                  <a:moveTo>
                    <a:pt x="8" y="0"/>
                  </a:moveTo>
                  <a:lnTo>
                    <a:pt x="8" y="0"/>
                  </a:lnTo>
                  <a:lnTo>
                    <a:pt x="2" y="2"/>
                  </a:lnTo>
                  <a:lnTo>
                    <a:pt x="0" y="6"/>
                  </a:lnTo>
                  <a:lnTo>
                    <a:pt x="0" y="6"/>
                  </a:lnTo>
                  <a:lnTo>
                    <a:pt x="2" y="10"/>
                  </a:lnTo>
                  <a:lnTo>
                    <a:pt x="8" y="12"/>
                  </a:lnTo>
                  <a:lnTo>
                    <a:pt x="8" y="12"/>
                  </a:lnTo>
                  <a:lnTo>
                    <a:pt x="12" y="10"/>
                  </a:lnTo>
                  <a:lnTo>
                    <a:pt x="14" y="6"/>
                  </a:lnTo>
                  <a:lnTo>
                    <a:pt x="14"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12" name="Freeform 307"/>
            <p:cNvSpPr/>
            <p:nvPr/>
          </p:nvSpPr>
          <p:spPr bwMode="auto">
            <a:xfrm>
              <a:off x="4475163" y="1568450"/>
              <a:ext cx="22225" cy="19050"/>
            </a:xfrm>
            <a:custGeom>
              <a:avLst/>
              <a:gdLst/>
              <a:ahLst/>
              <a:cxnLst>
                <a:cxn ang="0">
                  <a:pos x="8" y="0"/>
                </a:cxn>
                <a:cxn ang="0">
                  <a:pos x="8" y="0"/>
                </a:cxn>
                <a:cxn ang="0">
                  <a:pos x="2" y="2"/>
                </a:cxn>
                <a:cxn ang="0">
                  <a:pos x="0" y="6"/>
                </a:cxn>
                <a:cxn ang="0">
                  <a:pos x="0" y="6"/>
                </a:cxn>
                <a:cxn ang="0">
                  <a:pos x="2" y="10"/>
                </a:cxn>
                <a:cxn ang="0">
                  <a:pos x="8" y="12"/>
                </a:cxn>
                <a:cxn ang="0">
                  <a:pos x="8" y="12"/>
                </a:cxn>
                <a:cxn ang="0">
                  <a:pos x="12" y="10"/>
                </a:cxn>
                <a:cxn ang="0">
                  <a:pos x="14" y="6"/>
                </a:cxn>
                <a:cxn ang="0">
                  <a:pos x="14" y="6"/>
                </a:cxn>
                <a:cxn ang="0">
                  <a:pos x="12" y="2"/>
                </a:cxn>
                <a:cxn ang="0">
                  <a:pos x="8" y="0"/>
                </a:cxn>
              </a:cxnLst>
              <a:rect l="0" t="0" r="r" b="b"/>
              <a:pathLst>
                <a:path w="14" h="12">
                  <a:moveTo>
                    <a:pt x="8" y="0"/>
                  </a:moveTo>
                  <a:lnTo>
                    <a:pt x="8" y="0"/>
                  </a:lnTo>
                  <a:lnTo>
                    <a:pt x="2" y="2"/>
                  </a:lnTo>
                  <a:lnTo>
                    <a:pt x="0" y="6"/>
                  </a:lnTo>
                  <a:lnTo>
                    <a:pt x="0" y="6"/>
                  </a:lnTo>
                  <a:lnTo>
                    <a:pt x="2" y="10"/>
                  </a:lnTo>
                  <a:lnTo>
                    <a:pt x="8" y="12"/>
                  </a:lnTo>
                  <a:lnTo>
                    <a:pt x="8" y="12"/>
                  </a:lnTo>
                  <a:lnTo>
                    <a:pt x="12" y="10"/>
                  </a:lnTo>
                  <a:lnTo>
                    <a:pt x="14" y="6"/>
                  </a:lnTo>
                  <a:lnTo>
                    <a:pt x="14"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13" name="Freeform 308"/>
            <p:cNvSpPr/>
            <p:nvPr/>
          </p:nvSpPr>
          <p:spPr bwMode="auto">
            <a:xfrm>
              <a:off x="4056063" y="107632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14" name="Freeform 309"/>
            <p:cNvSpPr/>
            <p:nvPr/>
          </p:nvSpPr>
          <p:spPr bwMode="auto">
            <a:xfrm>
              <a:off x="4056063" y="107632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15" name="Freeform 310"/>
            <p:cNvSpPr/>
            <p:nvPr/>
          </p:nvSpPr>
          <p:spPr bwMode="auto">
            <a:xfrm>
              <a:off x="6459538" y="149542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16" name="Freeform 311"/>
            <p:cNvSpPr/>
            <p:nvPr/>
          </p:nvSpPr>
          <p:spPr bwMode="auto">
            <a:xfrm>
              <a:off x="6459538" y="149542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17" name="Freeform 312"/>
            <p:cNvSpPr/>
            <p:nvPr/>
          </p:nvSpPr>
          <p:spPr bwMode="auto">
            <a:xfrm>
              <a:off x="6345238" y="1130300"/>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18" name="Freeform 313"/>
            <p:cNvSpPr/>
            <p:nvPr/>
          </p:nvSpPr>
          <p:spPr bwMode="auto">
            <a:xfrm>
              <a:off x="6345238" y="1130300"/>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19" name="Freeform 314"/>
            <p:cNvSpPr/>
            <p:nvPr/>
          </p:nvSpPr>
          <p:spPr bwMode="auto">
            <a:xfrm>
              <a:off x="5491163" y="1771650"/>
              <a:ext cx="19050"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0" y="12"/>
                </a:cxn>
                <a:cxn ang="0">
                  <a:pos x="12" y="6"/>
                </a:cxn>
                <a:cxn ang="0">
                  <a:pos x="12" y="6"/>
                </a:cxn>
                <a:cxn ang="0">
                  <a:pos x="10" y="2"/>
                </a:cxn>
                <a:cxn ang="0">
                  <a:pos x="6" y="0"/>
                </a:cxn>
              </a:cxnLst>
              <a:rect l="0" t="0" r="r" b="b"/>
              <a:pathLst>
                <a:path w="12" h="14">
                  <a:moveTo>
                    <a:pt x="6" y="0"/>
                  </a:moveTo>
                  <a:lnTo>
                    <a:pt x="6" y="0"/>
                  </a:lnTo>
                  <a:lnTo>
                    <a:pt x="2" y="2"/>
                  </a:lnTo>
                  <a:lnTo>
                    <a:pt x="0" y="6"/>
                  </a:lnTo>
                  <a:lnTo>
                    <a:pt x="0" y="6"/>
                  </a:lnTo>
                  <a:lnTo>
                    <a:pt x="2" y="12"/>
                  </a:lnTo>
                  <a:lnTo>
                    <a:pt x="6" y="14"/>
                  </a:lnTo>
                  <a:lnTo>
                    <a:pt x="6" y="14"/>
                  </a:lnTo>
                  <a:lnTo>
                    <a:pt x="10" y="12"/>
                  </a:lnTo>
                  <a:lnTo>
                    <a:pt x="12" y="6"/>
                  </a:lnTo>
                  <a:lnTo>
                    <a:pt x="12" y="6"/>
                  </a:lnTo>
                  <a:lnTo>
                    <a:pt x="10"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20" name="Freeform 315"/>
            <p:cNvSpPr/>
            <p:nvPr/>
          </p:nvSpPr>
          <p:spPr bwMode="auto">
            <a:xfrm>
              <a:off x="5491163" y="1771650"/>
              <a:ext cx="19050"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0" y="12"/>
                </a:cxn>
                <a:cxn ang="0">
                  <a:pos x="12" y="6"/>
                </a:cxn>
                <a:cxn ang="0">
                  <a:pos x="12" y="6"/>
                </a:cxn>
                <a:cxn ang="0">
                  <a:pos x="10" y="2"/>
                </a:cxn>
                <a:cxn ang="0">
                  <a:pos x="6" y="0"/>
                </a:cxn>
              </a:cxnLst>
              <a:rect l="0" t="0" r="r" b="b"/>
              <a:pathLst>
                <a:path w="12" h="14">
                  <a:moveTo>
                    <a:pt x="6" y="0"/>
                  </a:moveTo>
                  <a:lnTo>
                    <a:pt x="6" y="0"/>
                  </a:lnTo>
                  <a:lnTo>
                    <a:pt x="2" y="2"/>
                  </a:lnTo>
                  <a:lnTo>
                    <a:pt x="0" y="6"/>
                  </a:lnTo>
                  <a:lnTo>
                    <a:pt x="0" y="6"/>
                  </a:lnTo>
                  <a:lnTo>
                    <a:pt x="2" y="12"/>
                  </a:lnTo>
                  <a:lnTo>
                    <a:pt x="6" y="14"/>
                  </a:lnTo>
                  <a:lnTo>
                    <a:pt x="6" y="14"/>
                  </a:lnTo>
                  <a:lnTo>
                    <a:pt x="10" y="12"/>
                  </a:lnTo>
                  <a:lnTo>
                    <a:pt x="12" y="6"/>
                  </a:lnTo>
                  <a:lnTo>
                    <a:pt x="12" y="6"/>
                  </a:lnTo>
                  <a:lnTo>
                    <a:pt x="10" y="2"/>
                  </a:lnTo>
                  <a:lnTo>
                    <a:pt x="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21" name="Freeform 316"/>
            <p:cNvSpPr/>
            <p:nvPr/>
          </p:nvSpPr>
          <p:spPr bwMode="auto">
            <a:xfrm>
              <a:off x="3744913" y="149542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22" name="Freeform 317"/>
            <p:cNvSpPr/>
            <p:nvPr/>
          </p:nvSpPr>
          <p:spPr bwMode="auto">
            <a:xfrm>
              <a:off x="3744913" y="149542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23" name="Freeform 318"/>
            <p:cNvSpPr/>
            <p:nvPr/>
          </p:nvSpPr>
          <p:spPr bwMode="auto">
            <a:xfrm>
              <a:off x="1833563" y="1470025"/>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24" name="Freeform 319"/>
            <p:cNvSpPr/>
            <p:nvPr/>
          </p:nvSpPr>
          <p:spPr bwMode="auto">
            <a:xfrm>
              <a:off x="1833563" y="1470025"/>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25" name="Freeform 320"/>
            <p:cNvSpPr/>
            <p:nvPr/>
          </p:nvSpPr>
          <p:spPr bwMode="auto">
            <a:xfrm>
              <a:off x="2116138" y="1114425"/>
              <a:ext cx="22225" cy="19050"/>
            </a:xfrm>
            <a:custGeom>
              <a:avLst/>
              <a:gdLst/>
              <a:ahLst/>
              <a:cxnLst>
                <a:cxn ang="0">
                  <a:pos x="8" y="0"/>
                </a:cxn>
                <a:cxn ang="0">
                  <a:pos x="8" y="0"/>
                </a:cxn>
                <a:cxn ang="0">
                  <a:pos x="2" y="2"/>
                </a:cxn>
                <a:cxn ang="0">
                  <a:pos x="0" y="6"/>
                </a:cxn>
                <a:cxn ang="0">
                  <a:pos x="0" y="6"/>
                </a:cxn>
                <a:cxn ang="0">
                  <a:pos x="2" y="10"/>
                </a:cxn>
                <a:cxn ang="0">
                  <a:pos x="8" y="12"/>
                </a:cxn>
                <a:cxn ang="0">
                  <a:pos x="8" y="12"/>
                </a:cxn>
                <a:cxn ang="0">
                  <a:pos x="12" y="10"/>
                </a:cxn>
                <a:cxn ang="0">
                  <a:pos x="14" y="6"/>
                </a:cxn>
                <a:cxn ang="0">
                  <a:pos x="14" y="6"/>
                </a:cxn>
                <a:cxn ang="0">
                  <a:pos x="12" y="2"/>
                </a:cxn>
                <a:cxn ang="0">
                  <a:pos x="8" y="0"/>
                </a:cxn>
              </a:cxnLst>
              <a:rect l="0" t="0" r="r" b="b"/>
              <a:pathLst>
                <a:path w="14" h="12">
                  <a:moveTo>
                    <a:pt x="8" y="0"/>
                  </a:moveTo>
                  <a:lnTo>
                    <a:pt x="8" y="0"/>
                  </a:lnTo>
                  <a:lnTo>
                    <a:pt x="2" y="2"/>
                  </a:lnTo>
                  <a:lnTo>
                    <a:pt x="0" y="6"/>
                  </a:lnTo>
                  <a:lnTo>
                    <a:pt x="0" y="6"/>
                  </a:lnTo>
                  <a:lnTo>
                    <a:pt x="2" y="10"/>
                  </a:lnTo>
                  <a:lnTo>
                    <a:pt x="8" y="12"/>
                  </a:lnTo>
                  <a:lnTo>
                    <a:pt x="8" y="12"/>
                  </a:lnTo>
                  <a:lnTo>
                    <a:pt x="12" y="10"/>
                  </a:lnTo>
                  <a:lnTo>
                    <a:pt x="14" y="6"/>
                  </a:lnTo>
                  <a:lnTo>
                    <a:pt x="14"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26" name="Freeform 321"/>
            <p:cNvSpPr/>
            <p:nvPr/>
          </p:nvSpPr>
          <p:spPr bwMode="auto">
            <a:xfrm>
              <a:off x="2116138" y="1114425"/>
              <a:ext cx="22225" cy="19050"/>
            </a:xfrm>
            <a:custGeom>
              <a:avLst/>
              <a:gdLst/>
              <a:ahLst/>
              <a:cxnLst>
                <a:cxn ang="0">
                  <a:pos x="8" y="0"/>
                </a:cxn>
                <a:cxn ang="0">
                  <a:pos x="8" y="0"/>
                </a:cxn>
                <a:cxn ang="0">
                  <a:pos x="2" y="2"/>
                </a:cxn>
                <a:cxn ang="0">
                  <a:pos x="0" y="6"/>
                </a:cxn>
                <a:cxn ang="0">
                  <a:pos x="0" y="6"/>
                </a:cxn>
                <a:cxn ang="0">
                  <a:pos x="2" y="10"/>
                </a:cxn>
                <a:cxn ang="0">
                  <a:pos x="8" y="12"/>
                </a:cxn>
                <a:cxn ang="0">
                  <a:pos x="8" y="12"/>
                </a:cxn>
                <a:cxn ang="0">
                  <a:pos x="12" y="10"/>
                </a:cxn>
                <a:cxn ang="0">
                  <a:pos x="14" y="6"/>
                </a:cxn>
                <a:cxn ang="0">
                  <a:pos x="14" y="6"/>
                </a:cxn>
                <a:cxn ang="0">
                  <a:pos x="12" y="2"/>
                </a:cxn>
                <a:cxn ang="0">
                  <a:pos x="8" y="0"/>
                </a:cxn>
              </a:cxnLst>
              <a:rect l="0" t="0" r="r" b="b"/>
              <a:pathLst>
                <a:path w="14" h="12">
                  <a:moveTo>
                    <a:pt x="8" y="0"/>
                  </a:moveTo>
                  <a:lnTo>
                    <a:pt x="8" y="0"/>
                  </a:lnTo>
                  <a:lnTo>
                    <a:pt x="2" y="2"/>
                  </a:lnTo>
                  <a:lnTo>
                    <a:pt x="0" y="6"/>
                  </a:lnTo>
                  <a:lnTo>
                    <a:pt x="0" y="6"/>
                  </a:lnTo>
                  <a:lnTo>
                    <a:pt x="2" y="10"/>
                  </a:lnTo>
                  <a:lnTo>
                    <a:pt x="8" y="12"/>
                  </a:lnTo>
                  <a:lnTo>
                    <a:pt x="8" y="12"/>
                  </a:lnTo>
                  <a:lnTo>
                    <a:pt x="12" y="10"/>
                  </a:lnTo>
                  <a:lnTo>
                    <a:pt x="14" y="6"/>
                  </a:lnTo>
                  <a:lnTo>
                    <a:pt x="14"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27" name="Freeform 322"/>
            <p:cNvSpPr/>
            <p:nvPr/>
          </p:nvSpPr>
          <p:spPr bwMode="auto">
            <a:xfrm>
              <a:off x="5405438" y="1044575"/>
              <a:ext cx="53975" cy="53975"/>
            </a:xfrm>
            <a:custGeom>
              <a:avLst/>
              <a:gdLst/>
              <a:ahLst/>
              <a:cxnLst>
                <a:cxn ang="0">
                  <a:pos x="18" y="0"/>
                </a:cxn>
                <a:cxn ang="0">
                  <a:pos x="18" y="0"/>
                </a:cxn>
                <a:cxn ang="0">
                  <a:pos x="10" y="0"/>
                </a:cxn>
                <a:cxn ang="0">
                  <a:pos x="6" y="4"/>
                </a:cxn>
                <a:cxn ang="0">
                  <a:pos x="2" y="10"/>
                </a:cxn>
                <a:cxn ang="0">
                  <a:pos x="0" y="16"/>
                </a:cxn>
                <a:cxn ang="0">
                  <a:pos x="0" y="16"/>
                </a:cxn>
                <a:cxn ang="0">
                  <a:pos x="2" y="24"/>
                </a:cxn>
                <a:cxn ang="0">
                  <a:pos x="6" y="28"/>
                </a:cxn>
                <a:cxn ang="0">
                  <a:pos x="10" y="32"/>
                </a:cxn>
                <a:cxn ang="0">
                  <a:pos x="18" y="34"/>
                </a:cxn>
                <a:cxn ang="0">
                  <a:pos x="18" y="34"/>
                </a:cxn>
                <a:cxn ang="0">
                  <a:pos x="24" y="32"/>
                </a:cxn>
                <a:cxn ang="0">
                  <a:pos x="30" y="28"/>
                </a:cxn>
                <a:cxn ang="0">
                  <a:pos x="32" y="24"/>
                </a:cxn>
                <a:cxn ang="0">
                  <a:pos x="34" y="16"/>
                </a:cxn>
                <a:cxn ang="0">
                  <a:pos x="34" y="16"/>
                </a:cxn>
                <a:cxn ang="0">
                  <a:pos x="32" y="10"/>
                </a:cxn>
                <a:cxn ang="0">
                  <a:pos x="30" y="4"/>
                </a:cxn>
                <a:cxn ang="0">
                  <a:pos x="24" y="0"/>
                </a:cxn>
                <a:cxn ang="0">
                  <a:pos x="18" y="0"/>
                </a:cxn>
              </a:cxnLst>
              <a:rect l="0" t="0" r="r" b="b"/>
              <a:pathLst>
                <a:path w="34" h="34">
                  <a:moveTo>
                    <a:pt x="18" y="0"/>
                  </a:moveTo>
                  <a:lnTo>
                    <a:pt x="18" y="0"/>
                  </a:lnTo>
                  <a:lnTo>
                    <a:pt x="10" y="0"/>
                  </a:lnTo>
                  <a:lnTo>
                    <a:pt x="6" y="4"/>
                  </a:lnTo>
                  <a:lnTo>
                    <a:pt x="2" y="10"/>
                  </a:lnTo>
                  <a:lnTo>
                    <a:pt x="0" y="16"/>
                  </a:lnTo>
                  <a:lnTo>
                    <a:pt x="0" y="16"/>
                  </a:lnTo>
                  <a:lnTo>
                    <a:pt x="2" y="24"/>
                  </a:lnTo>
                  <a:lnTo>
                    <a:pt x="6" y="28"/>
                  </a:lnTo>
                  <a:lnTo>
                    <a:pt x="10" y="32"/>
                  </a:lnTo>
                  <a:lnTo>
                    <a:pt x="18" y="34"/>
                  </a:lnTo>
                  <a:lnTo>
                    <a:pt x="18" y="34"/>
                  </a:lnTo>
                  <a:lnTo>
                    <a:pt x="24" y="32"/>
                  </a:lnTo>
                  <a:lnTo>
                    <a:pt x="30" y="28"/>
                  </a:lnTo>
                  <a:lnTo>
                    <a:pt x="32" y="24"/>
                  </a:lnTo>
                  <a:lnTo>
                    <a:pt x="34" y="16"/>
                  </a:lnTo>
                  <a:lnTo>
                    <a:pt x="34" y="16"/>
                  </a:lnTo>
                  <a:lnTo>
                    <a:pt x="32" y="10"/>
                  </a:lnTo>
                  <a:lnTo>
                    <a:pt x="30" y="4"/>
                  </a:lnTo>
                  <a:lnTo>
                    <a:pt x="24" y="0"/>
                  </a:lnTo>
                  <a:lnTo>
                    <a:pt x="1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28" name="Freeform 323"/>
            <p:cNvSpPr/>
            <p:nvPr/>
          </p:nvSpPr>
          <p:spPr bwMode="auto">
            <a:xfrm>
              <a:off x="5405438" y="1044575"/>
              <a:ext cx="53975" cy="53975"/>
            </a:xfrm>
            <a:custGeom>
              <a:avLst/>
              <a:gdLst/>
              <a:ahLst/>
              <a:cxnLst>
                <a:cxn ang="0">
                  <a:pos x="18" y="0"/>
                </a:cxn>
                <a:cxn ang="0">
                  <a:pos x="18" y="0"/>
                </a:cxn>
                <a:cxn ang="0">
                  <a:pos x="10" y="0"/>
                </a:cxn>
                <a:cxn ang="0">
                  <a:pos x="6" y="4"/>
                </a:cxn>
                <a:cxn ang="0">
                  <a:pos x="2" y="10"/>
                </a:cxn>
                <a:cxn ang="0">
                  <a:pos x="0" y="16"/>
                </a:cxn>
                <a:cxn ang="0">
                  <a:pos x="0" y="16"/>
                </a:cxn>
                <a:cxn ang="0">
                  <a:pos x="2" y="24"/>
                </a:cxn>
                <a:cxn ang="0">
                  <a:pos x="6" y="28"/>
                </a:cxn>
                <a:cxn ang="0">
                  <a:pos x="10" y="32"/>
                </a:cxn>
                <a:cxn ang="0">
                  <a:pos x="18" y="34"/>
                </a:cxn>
                <a:cxn ang="0">
                  <a:pos x="18" y="34"/>
                </a:cxn>
                <a:cxn ang="0">
                  <a:pos x="24" y="32"/>
                </a:cxn>
                <a:cxn ang="0">
                  <a:pos x="30" y="28"/>
                </a:cxn>
                <a:cxn ang="0">
                  <a:pos x="32" y="24"/>
                </a:cxn>
                <a:cxn ang="0">
                  <a:pos x="34" y="16"/>
                </a:cxn>
                <a:cxn ang="0">
                  <a:pos x="34" y="16"/>
                </a:cxn>
                <a:cxn ang="0">
                  <a:pos x="32" y="10"/>
                </a:cxn>
                <a:cxn ang="0">
                  <a:pos x="30" y="4"/>
                </a:cxn>
                <a:cxn ang="0">
                  <a:pos x="24" y="0"/>
                </a:cxn>
                <a:cxn ang="0">
                  <a:pos x="18" y="0"/>
                </a:cxn>
              </a:cxnLst>
              <a:rect l="0" t="0" r="r" b="b"/>
              <a:pathLst>
                <a:path w="34" h="34">
                  <a:moveTo>
                    <a:pt x="18" y="0"/>
                  </a:moveTo>
                  <a:lnTo>
                    <a:pt x="18" y="0"/>
                  </a:lnTo>
                  <a:lnTo>
                    <a:pt x="10" y="0"/>
                  </a:lnTo>
                  <a:lnTo>
                    <a:pt x="6" y="4"/>
                  </a:lnTo>
                  <a:lnTo>
                    <a:pt x="2" y="10"/>
                  </a:lnTo>
                  <a:lnTo>
                    <a:pt x="0" y="16"/>
                  </a:lnTo>
                  <a:lnTo>
                    <a:pt x="0" y="16"/>
                  </a:lnTo>
                  <a:lnTo>
                    <a:pt x="2" y="24"/>
                  </a:lnTo>
                  <a:lnTo>
                    <a:pt x="6" y="28"/>
                  </a:lnTo>
                  <a:lnTo>
                    <a:pt x="10" y="32"/>
                  </a:lnTo>
                  <a:lnTo>
                    <a:pt x="18" y="34"/>
                  </a:lnTo>
                  <a:lnTo>
                    <a:pt x="18" y="34"/>
                  </a:lnTo>
                  <a:lnTo>
                    <a:pt x="24" y="32"/>
                  </a:lnTo>
                  <a:lnTo>
                    <a:pt x="30" y="28"/>
                  </a:lnTo>
                  <a:lnTo>
                    <a:pt x="32" y="24"/>
                  </a:lnTo>
                  <a:lnTo>
                    <a:pt x="34" y="16"/>
                  </a:lnTo>
                  <a:lnTo>
                    <a:pt x="34" y="16"/>
                  </a:lnTo>
                  <a:lnTo>
                    <a:pt x="32" y="10"/>
                  </a:lnTo>
                  <a:lnTo>
                    <a:pt x="30" y="4"/>
                  </a:lnTo>
                  <a:lnTo>
                    <a:pt x="24" y="0"/>
                  </a:lnTo>
                  <a:lnTo>
                    <a:pt x="1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29" name="Freeform 324"/>
            <p:cNvSpPr/>
            <p:nvPr/>
          </p:nvSpPr>
          <p:spPr bwMode="auto">
            <a:xfrm>
              <a:off x="4237038" y="1692275"/>
              <a:ext cx="53975" cy="53975"/>
            </a:xfrm>
            <a:custGeom>
              <a:avLst/>
              <a:gdLst/>
              <a:ahLst/>
              <a:cxnLst>
                <a:cxn ang="0">
                  <a:pos x="18" y="0"/>
                </a:cxn>
                <a:cxn ang="0">
                  <a:pos x="18" y="0"/>
                </a:cxn>
                <a:cxn ang="0">
                  <a:pos x="10" y="2"/>
                </a:cxn>
                <a:cxn ang="0">
                  <a:pos x="6" y="6"/>
                </a:cxn>
                <a:cxn ang="0">
                  <a:pos x="2" y="12"/>
                </a:cxn>
                <a:cxn ang="0">
                  <a:pos x="0" y="18"/>
                </a:cxn>
                <a:cxn ang="0">
                  <a:pos x="0" y="18"/>
                </a:cxn>
                <a:cxn ang="0">
                  <a:pos x="2" y="24"/>
                </a:cxn>
                <a:cxn ang="0">
                  <a:pos x="6" y="30"/>
                </a:cxn>
                <a:cxn ang="0">
                  <a:pos x="10" y="34"/>
                </a:cxn>
                <a:cxn ang="0">
                  <a:pos x="18" y="34"/>
                </a:cxn>
                <a:cxn ang="0">
                  <a:pos x="18" y="34"/>
                </a:cxn>
                <a:cxn ang="0">
                  <a:pos x="24" y="34"/>
                </a:cxn>
                <a:cxn ang="0">
                  <a:pos x="28" y="30"/>
                </a:cxn>
                <a:cxn ang="0">
                  <a:pos x="32" y="24"/>
                </a:cxn>
                <a:cxn ang="0">
                  <a:pos x="34" y="18"/>
                </a:cxn>
                <a:cxn ang="0">
                  <a:pos x="34" y="18"/>
                </a:cxn>
                <a:cxn ang="0">
                  <a:pos x="32" y="12"/>
                </a:cxn>
                <a:cxn ang="0">
                  <a:pos x="28" y="6"/>
                </a:cxn>
                <a:cxn ang="0">
                  <a:pos x="24" y="2"/>
                </a:cxn>
                <a:cxn ang="0">
                  <a:pos x="18" y="0"/>
                </a:cxn>
              </a:cxnLst>
              <a:rect l="0" t="0" r="r" b="b"/>
              <a:pathLst>
                <a:path w="34" h="34">
                  <a:moveTo>
                    <a:pt x="18" y="0"/>
                  </a:moveTo>
                  <a:lnTo>
                    <a:pt x="18" y="0"/>
                  </a:lnTo>
                  <a:lnTo>
                    <a:pt x="10" y="2"/>
                  </a:lnTo>
                  <a:lnTo>
                    <a:pt x="6" y="6"/>
                  </a:lnTo>
                  <a:lnTo>
                    <a:pt x="2" y="12"/>
                  </a:lnTo>
                  <a:lnTo>
                    <a:pt x="0" y="18"/>
                  </a:lnTo>
                  <a:lnTo>
                    <a:pt x="0" y="18"/>
                  </a:lnTo>
                  <a:lnTo>
                    <a:pt x="2" y="24"/>
                  </a:lnTo>
                  <a:lnTo>
                    <a:pt x="6" y="30"/>
                  </a:lnTo>
                  <a:lnTo>
                    <a:pt x="10" y="34"/>
                  </a:lnTo>
                  <a:lnTo>
                    <a:pt x="18" y="34"/>
                  </a:lnTo>
                  <a:lnTo>
                    <a:pt x="18" y="34"/>
                  </a:lnTo>
                  <a:lnTo>
                    <a:pt x="24" y="34"/>
                  </a:lnTo>
                  <a:lnTo>
                    <a:pt x="28" y="30"/>
                  </a:lnTo>
                  <a:lnTo>
                    <a:pt x="32" y="24"/>
                  </a:lnTo>
                  <a:lnTo>
                    <a:pt x="34" y="18"/>
                  </a:lnTo>
                  <a:lnTo>
                    <a:pt x="34" y="18"/>
                  </a:lnTo>
                  <a:lnTo>
                    <a:pt x="32" y="12"/>
                  </a:lnTo>
                  <a:lnTo>
                    <a:pt x="28" y="6"/>
                  </a:lnTo>
                  <a:lnTo>
                    <a:pt x="24" y="2"/>
                  </a:lnTo>
                  <a:lnTo>
                    <a:pt x="1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30" name="Freeform 325"/>
            <p:cNvSpPr/>
            <p:nvPr/>
          </p:nvSpPr>
          <p:spPr bwMode="auto">
            <a:xfrm>
              <a:off x="4237038" y="1692275"/>
              <a:ext cx="53975" cy="53975"/>
            </a:xfrm>
            <a:custGeom>
              <a:avLst/>
              <a:gdLst/>
              <a:ahLst/>
              <a:cxnLst>
                <a:cxn ang="0">
                  <a:pos x="18" y="0"/>
                </a:cxn>
                <a:cxn ang="0">
                  <a:pos x="18" y="0"/>
                </a:cxn>
                <a:cxn ang="0">
                  <a:pos x="10" y="2"/>
                </a:cxn>
                <a:cxn ang="0">
                  <a:pos x="6" y="6"/>
                </a:cxn>
                <a:cxn ang="0">
                  <a:pos x="2" y="12"/>
                </a:cxn>
                <a:cxn ang="0">
                  <a:pos x="0" y="18"/>
                </a:cxn>
                <a:cxn ang="0">
                  <a:pos x="0" y="18"/>
                </a:cxn>
                <a:cxn ang="0">
                  <a:pos x="2" y="24"/>
                </a:cxn>
                <a:cxn ang="0">
                  <a:pos x="6" y="30"/>
                </a:cxn>
                <a:cxn ang="0">
                  <a:pos x="10" y="34"/>
                </a:cxn>
                <a:cxn ang="0">
                  <a:pos x="18" y="34"/>
                </a:cxn>
                <a:cxn ang="0">
                  <a:pos x="18" y="34"/>
                </a:cxn>
                <a:cxn ang="0">
                  <a:pos x="24" y="34"/>
                </a:cxn>
                <a:cxn ang="0">
                  <a:pos x="28" y="30"/>
                </a:cxn>
                <a:cxn ang="0">
                  <a:pos x="32" y="24"/>
                </a:cxn>
                <a:cxn ang="0">
                  <a:pos x="34" y="18"/>
                </a:cxn>
                <a:cxn ang="0">
                  <a:pos x="34" y="18"/>
                </a:cxn>
                <a:cxn ang="0">
                  <a:pos x="32" y="12"/>
                </a:cxn>
                <a:cxn ang="0">
                  <a:pos x="28" y="6"/>
                </a:cxn>
                <a:cxn ang="0">
                  <a:pos x="24" y="2"/>
                </a:cxn>
                <a:cxn ang="0">
                  <a:pos x="18" y="0"/>
                </a:cxn>
              </a:cxnLst>
              <a:rect l="0" t="0" r="r" b="b"/>
              <a:pathLst>
                <a:path w="34" h="34">
                  <a:moveTo>
                    <a:pt x="18" y="0"/>
                  </a:moveTo>
                  <a:lnTo>
                    <a:pt x="18" y="0"/>
                  </a:lnTo>
                  <a:lnTo>
                    <a:pt x="10" y="2"/>
                  </a:lnTo>
                  <a:lnTo>
                    <a:pt x="6" y="6"/>
                  </a:lnTo>
                  <a:lnTo>
                    <a:pt x="2" y="12"/>
                  </a:lnTo>
                  <a:lnTo>
                    <a:pt x="0" y="18"/>
                  </a:lnTo>
                  <a:lnTo>
                    <a:pt x="0" y="18"/>
                  </a:lnTo>
                  <a:lnTo>
                    <a:pt x="2" y="24"/>
                  </a:lnTo>
                  <a:lnTo>
                    <a:pt x="6" y="30"/>
                  </a:lnTo>
                  <a:lnTo>
                    <a:pt x="10" y="34"/>
                  </a:lnTo>
                  <a:lnTo>
                    <a:pt x="18" y="34"/>
                  </a:lnTo>
                  <a:lnTo>
                    <a:pt x="18" y="34"/>
                  </a:lnTo>
                  <a:lnTo>
                    <a:pt x="24" y="34"/>
                  </a:lnTo>
                  <a:lnTo>
                    <a:pt x="28" y="30"/>
                  </a:lnTo>
                  <a:lnTo>
                    <a:pt x="32" y="24"/>
                  </a:lnTo>
                  <a:lnTo>
                    <a:pt x="34" y="18"/>
                  </a:lnTo>
                  <a:lnTo>
                    <a:pt x="34" y="18"/>
                  </a:lnTo>
                  <a:lnTo>
                    <a:pt x="32" y="12"/>
                  </a:lnTo>
                  <a:lnTo>
                    <a:pt x="28" y="6"/>
                  </a:lnTo>
                  <a:lnTo>
                    <a:pt x="24" y="2"/>
                  </a:lnTo>
                  <a:lnTo>
                    <a:pt x="1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31" name="Freeform 326"/>
            <p:cNvSpPr/>
            <p:nvPr/>
          </p:nvSpPr>
          <p:spPr bwMode="auto">
            <a:xfrm>
              <a:off x="5341938" y="1390650"/>
              <a:ext cx="50800" cy="53975"/>
            </a:xfrm>
            <a:custGeom>
              <a:avLst/>
              <a:gdLst/>
              <a:ahLst/>
              <a:cxnLst>
                <a:cxn ang="0">
                  <a:pos x="16" y="0"/>
                </a:cxn>
                <a:cxn ang="0">
                  <a:pos x="16" y="0"/>
                </a:cxn>
                <a:cxn ang="0">
                  <a:pos x="10" y="2"/>
                </a:cxn>
                <a:cxn ang="0">
                  <a:pos x="4" y="6"/>
                </a:cxn>
                <a:cxn ang="0">
                  <a:pos x="0" y="10"/>
                </a:cxn>
                <a:cxn ang="0">
                  <a:pos x="0" y="18"/>
                </a:cxn>
                <a:cxn ang="0">
                  <a:pos x="0" y="18"/>
                </a:cxn>
                <a:cxn ang="0">
                  <a:pos x="0" y="24"/>
                </a:cxn>
                <a:cxn ang="0">
                  <a:pos x="4" y="28"/>
                </a:cxn>
                <a:cxn ang="0">
                  <a:pos x="10" y="32"/>
                </a:cxn>
                <a:cxn ang="0">
                  <a:pos x="16" y="34"/>
                </a:cxn>
                <a:cxn ang="0">
                  <a:pos x="16" y="34"/>
                </a:cxn>
                <a:cxn ang="0">
                  <a:pos x="22" y="32"/>
                </a:cxn>
                <a:cxn ang="0">
                  <a:pos x="28" y="28"/>
                </a:cxn>
                <a:cxn ang="0">
                  <a:pos x="32" y="24"/>
                </a:cxn>
                <a:cxn ang="0">
                  <a:pos x="32" y="18"/>
                </a:cxn>
                <a:cxn ang="0">
                  <a:pos x="32" y="18"/>
                </a:cxn>
                <a:cxn ang="0">
                  <a:pos x="32" y="10"/>
                </a:cxn>
                <a:cxn ang="0">
                  <a:pos x="28" y="6"/>
                </a:cxn>
                <a:cxn ang="0">
                  <a:pos x="22" y="2"/>
                </a:cxn>
                <a:cxn ang="0">
                  <a:pos x="16" y="0"/>
                </a:cxn>
              </a:cxnLst>
              <a:rect l="0" t="0" r="r" b="b"/>
              <a:pathLst>
                <a:path w="32" h="34">
                  <a:moveTo>
                    <a:pt x="16" y="0"/>
                  </a:moveTo>
                  <a:lnTo>
                    <a:pt x="16" y="0"/>
                  </a:lnTo>
                  <a:lnTo>
                    <a:pt x="10" y="2"/>
                  </a:lnTo>
                  <a:lnTo>
                    <a:pt x="4" y="6"/>
                  </a:lnTo>
                  <a:lnTo>
                    <a:pt x="0" y="10"/>
                  </a:lnTo>
                  <a:lnTo>
                    <a:pt x="0" y="18"/>
                  </a:lnTo>
                  <a:lnTo>
                    <a:pt x="0" y="18"/>
                  </a:lnTo>
                  <a:lnTo>
                    <a:pt x="0" y="24"/>
                  </a:lnTo>
                  <a:lnTo>
                    <a:pt x="4" y="28"/>
                  </a:lnTo>
                  <a:lnTo>
                    <a:pt x="10" y="32"/>
                  </a:lnTo>
                  <a:lnTo>
                    <a:pt x="16" y="34"/>
                  </a:lnTo>
                  <a:lnTo>
                    <a:pt x="16" y="34"/>
                  </a:lnTo>
                  <a:lnTo>
                    <a:pt x="22" y="32"/>
                  </a:lnTo>
                  <a:lnTo>
                    <a:pt x="28" y="28"/>
                  </a:lnTo>
                  <a:lnTo>
                    <a:pt x="32" y="24"/>
                  </a:lnTo>
                  <a:lnTo>
                    <a:pt x="32" y="18"/>
                  </a:lnTo>
                  <a:lnTo>
                    <a:pt x="32" y="18"/>
                  </a:lnTo>
                  <a:lnTo>
                    <a:pt x="32" y="10"/>
                  </a:lnTo>
                  <a:lnTo>
                    <a:pt x="28" y="6"/>
                  </a:lnTo>
                  <a:lnTo>
                    <a:pt x="22" y="2"/>
                  </a:lnTo>
                  <a:lnTo>
                    <a:pt x="1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32" name="Freeform 327"/>
            <p:cNvSpPr/>
            <p:nvPr/>
          </p:nvSpPr>
          <p:spPr bwMode="auto">
            <a:xfrm>
              <a:off x="5341938" y="1390650"/>
              <a:ext cx="50800" cy="53975"/>
            </a:xfrm>
            <a:custGeom>
              <a:avLst/>
              <a:gdLst/>
              <a:ahLst/>
              <a:cxnLst>
                <a:cxn ang="0">
                  <a:pos x="16" y="0"/>
                </a:cxn>
                <a:cxn ang="0">
                  <a:pos x="16" y="0"/>
                </a:cxn>
                <a:cxn ang="0">
                  <a:pos x="10" y="2"/>
                </a:cxn>
                <a:cxn ang="0">
                  <a:pos x="4" y="6"/>
                </a:cxn>
                <a:cxn ang="0">
                  <a:pos x="0" y="10"/>
                </a:cxn>
                <a:cxn ang="0">
                  <a:pos x="0" y="18"/>
                </a:cxn>
                <a:cxn ang="0">
                  <a:pos x="0" y="18"/>
                </a:cxn>
                <a:cxn ang="0">
                  <a:pos x="0" y="24"/>
                </a:cxn>
                <a:cxn ang="0">
                  <a:pos x="4" y="28"/>
                </a:cxn>
                <a:cxn ang="0">
                  <a:pos x="10" y="32"/>
                </a:cxn>
                <a:cxn ang="0">
                  <a:pos x="16" y="34"/>
                </a:cxn>
                <a:cxn ang="0">
                  <a:pos x="16" y="34"/>
                </a:cxn>
                <a:cxn ang="0">
                  <a:pos x="22" y="32"/>
                </a:cxn>
                <a:cxn ang="0">
                  <a:pos x="28" y="28"/>
                </a:cxn>
                <a:cxn ang="0">
                  <a:pos x="32" y="24"/>
                </a:cxn>
                <a:cxn ang="0">
                  <a:pos x="32" y="18"/>
                </a:cxn>
                <a:cxn ang="0">
                  <a:pos x="32" y="18"/>
                </a:cxn>
                <a:cxn ang="0">
                  <a:pos x="32" y="10"/>
                </a:cxn>
                <a:cxn ang="0">
                  <a:pos x="28" y="6"/>
                </a:cxn>
                <a:cxn ang="0">
                  <a:pos x="22" y="2"/>
                </a:cxn>
                <a:cxn ang="0">
                  <a:pos x="16" y="0"/>
                </a:cxn>
              </a:cxnLst>
              <a:rect l="0" t="0" r="r" b="b"/>
              <a:pathLst>
                <a:path w="32" h="34">
                  <a:moveTo>
                    <a:pt x="16" y="0"/>
                  </a:moveTo>
                  <a:lnTo>
                    <a:pt x="16" y="0"/>
                  </a:lnTo>
                  <a:lnTo>
                    <a:pt x="10" y="2"/>
                  </a:lnTo>
                  <a:lnTo>
                    <a:pt x="4" y="6"/>
                  </a:lnTo>
                  <a:lnTo>
                    <a:pt x="0" y="10"/>
                  </a:lnTo>
                  <a:lnTo>
                    <a:pt x="0" y="18"/>
                  </a:lnTo>
                  <a:lnTo>
                    <a:pt x="0" y="18"/>
                  </a:lnTo>
                  <a:lnTo>
                    <a:pt x="0" y="24"/>
                  </a:lnTo>
                  <a:lnTo>
                    <a:pt x="4" y="28"/>
                  </a:lnTo>
                  <a:lnTo>
                    <a:pt x="10" y="32"/>
                  </a:lnTo>
                  <a:lnTo>
                    <a:pt x="16" y="34"/>
                  </a:lnTo>
                  <a:lnTo>
                    <a:pt x="16" y="34"/>
                  </a:lnTo>
                  <a:lnTo>
                    <a:pt x="22" y="32"/>
                  </a:lnTo>
                  <a:lnTo>
                    <a:pt x="28" y="28"/>
                  </a:lnTo>
                  <a:lnTo>
                    <a:pt x="32" y="24"/>
                  </a:lnTo>
                  <a:lnTo>
                    <a:pt x="32" y="18"/>
                  </a:lnTo>
                  <a:lnTo>
                    <a:pt x="32" y="18"/>
                  </a:lnTo>
                  <a:lnTo>
                    <a:pt x="32" y="10"/>
                  </a:lnTo>
                  <a:lnTo>
                    <a:pt x="28" y="6"/>
                  </a:lnTo>
                  <a:lnTo>
                    <a:pt x="22" y="2"/>
                  </a:lnTo>
                  <a:lnTo>
                    <a:pt x="1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33" name="Freeform 328"/>
            <p:cNvSpPr/>
            <p:nvPr/>
          </p:nvSpPr>
          <p:spPr bwMode="auto">
            <a:xfrm>
              <a:off x="6418263" y="1276350"/>
              <a:ext cx="69850" cy="69850"/>
            </a:xfrm>
            <a:custGeom>
              <a:avLst/>
              <a:gdLst/>
              <a:ahLst/>
              <a:cxnLst>
                <a:cxn ang="0">
                  <a:pos x="22" y="0"/>
                </a:cxn>
                <a:cxn ang="0">
                  <a:pos x="22" y="0"/>
                </a:cxn>
                <a:cxn ang="0">
                  <a:pos x="14" y="2"/>
                </a:cxn>
                <a:cxn ang="0">
                  <a:pos x="6" y="6"/>
                </a:cxn>
                <a:cxn ang="0">
                  <a:pos x="2" y="14"/>
                </a:cxn>
                <a:cxn ang="0">
                  <a:pos x="0" y="22"/>
                </a:cxn>
                <a:cxn ang="0">
                  <a:pos x="0" y="22"/>
                </a:cxn>
                <a:cxn ang="0">
                  <a:pos x="2" y="30"/>
                </a:cxn>
                <a:cxn ang="0">
                  <a:pos x="6" y="38"/>
                </a:cxn>
                <a:cxn ang="0">
                  <a:pos x="14" y="42"/>
                </a:cxn>
                <a:cxn ang="0">
                  <a:pos x="22" y="44"/>
                </a:cxn>
                <a:cxn ang="0">
                  <a:pos x="22" y="44"/>
                </a:cxn>
                <a:cxn ang="0">
                  <a:pos x="30" y="42"/>
                </a:cxn>
                <a:cxn ang="0">
                  <a:pos x="38" y="38"/>
                </a:cxn>
                <a:cxn ang="0">
                  <a:pos x="42" y="30"/>
                </a:cxn>
                <a:cxn ang="0">
                  <a:pos x="44" y="22"/>
                </a:cxn>
                <a:cxn ang="0">
                  <a:pos x="44" y="22"/>
                </a:cxn>
                <a:cxn ang="0">
                  <a:pos x="42" y="14"/>
                </a:cxn>
                <a:cxn ang="0">
                  <a:pos x="38" y="6"/>
                </a:cxn>
                <a:cxn ang="0">
                  <a:pos x="30" y="2"/>
                </a:cxn>
                <a:cxn ang="0">
                  <a:pos x="22" y="0"/>
                </a:cxn>
              </a:cxnLst>
              <a:rect l="0" t="0" r="r" b="b"/>
              <a:pathLst>
                <a:path w="44" h="44">
                  <a:moveTo>
                    <a:pt x="22" y="0"/>
                  </a:moveTo>
                  <a:lnTo>
                    <a:pt x="22" y="0"/>
                  </a:lnTo>
                  <a:lnTo>
                    <a:pt x="14" y="2"/>
                  </a:lnTo>
                  <a:lnTo>
                    <a:pt x="6" y="6"/>
                  </a:lnTo>
                  <a:lnTo>
                    <a:pt x="2" y="14"/>
                  </a:lnTo>
                  <a:lnTo>
                    <a:pt x="0" y="22"/>
                  </a:lnTo>
                  <a:lnTo>
                    <a:pt x="0" y="22"/>
                  </a:lnTo>
                  <a:lnTo>
                    <a:pt x="2" y="30"/>
                  </a:lnTo>
                  <a:lnTo>
                    <a:pt x="6" y="38"/>
                  </a:lnTo>
                  <a:lnTo>
                    <a:pt x="14" y="42"/>
                  </a:lnTo>
                  <a:lnTo>
                    <a:pt x="22" y="44"/>
                  </a:lnTo>
                  <a:lnTo>
                    <a:pt x="22" y="44"/>
                  </a:lnTo>
                  <a:lnTo>
                    <a:pt x="30" y="42"/>
                  </a:lnTo>
                  <a:lnTo>
                    <a:pt x="38" y="38"/>
                  </a:lnTo>
                  <a:lnTo>
                    <a:pt x="42" y="30"/>
                  </a:lnTo>
                  <a:lnTo>
                    <a:pt x="44" y="22"/>
                  </a:lnTo>
                  <a:lnTo>
                    <a:pt x="44" y="22"/>
                  </a:lnTo>
                  <a:lnTo>
                    <a:pt x="42" y="14"/>
                  </a:lnTo>
                  <a:lnTo>
                    <a:pt x="38" y="6"/>
                  </a:lnTo>
                  <a:lnTo>
                    <a:pt x="30" y="2"/>
                  </a:lnTo>
                  <a:lnTo>
                    <a:pt x="2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34" name="Freeform 329"/>
            <p:cNvSpPr/>
            <p:nvPr/>
          </p:nvSpPr>
          <p:spPr bwMode="auto">
            <a:xfrm>
              <a:off x="6418263" y="1276350"/>
              <a:ext cx="69850" cy="69850"/>
            </a:xfrm>
            <a:custGeom>
              <a:avLst/>
              <a:gdLst/>
              <a:ahLst/>
              <a:cxnLst>
                <a:cxn ang="0">
                  <a:pos x="22" y="0"/>
                </a:cxn>
                <a:cxn ang="0">
                  <a:pos x="22" y="0"/>
                </a:cxn>
                <a:cxn ang="0">
                  <a:pos x="14" y="2"/>
                </a:cxn>
                <a:cxn ang="0">
                  <a:pos x="6" y="6"/>
                </a:cxn>
                <a:cxn ang="0">
                  <a:pos x="2" y="14"/>
                </a:cxn>
                <a:cxn ang="0">
                  <a:pos x="0" y="22"/>
                </a:cxn>
                <a:cxn ang="0">
                  <a:pos x="0" y="22"/>
                </a:cxn>
                <a:cxn ang="0">
                  <a:pos x="2" y="30"/>
                </a:cxn>
                <a:cxn ang="0">
                  <a:pos x="6" y="38"/>
                </a:cxn>
                <a:cxn ang="0">
                  <a:pos x="14" y="42"/>
                </a:cxn>
                <a:cxn ang="0">
                  <a:pos x="22" y="44"/>
                </a:cxn>
                <a:cxn ang="0">
                  <a:pos x="22" y="44"/>
                </a:cxn>
                <a:cxn ang="0">
                  <a:pos x="30" y="42"/>
                </a:cxn>
                <a:cxn ang="0">
                  <a:pos x="38" y="38"/>
                </a:cxn>
                <a:cxn ang="0">
                  <a:pos x="42" y="30"/>
                </a:cxn>
                <a:cxn ang="0">
                  <a:pos x="44" y="22"/>
                </a:cxn>
                <a:cxn ang="0">
                  <a:pos x="44" y="22"/>
                </a:cxn>
                <a:cxn ang="0">
                  <a:pos x="42" y="14"/>
                </a:cxn>
                <a:cxn ang="0">
                  <a:pos x="38" y="6"/>
                </a:cxn>
                <a:cxn ang="0">
                  <a:pos x="30" y="2"/>
                </a:cxn>
                <a:cxn ang="0">
                  <a:pos x="22" y="0"/>
                </a:cxn>
              </a:cxnLst>
              <a:rect l="0" t="0" r="r" b="b"/>
              <a:pathLst>
                <a:path w="44" h="44">
                  <a:moveTo>
                    <a:pt x="22" y="0"/>
                  </a:moveTo>
                  <a:lnTo>
                    <a:pt x="22" y="0"/>
                  </a:lnTo>
                  <a:lnTo>
                    <a:pt x="14" y="2"/>
                  </a:lnTo>
                  <a:lnTo>
                    <a:pt x="6" y="6"/>
                  </a:lnTo>
                  <a:lnTo>
                    <a:pt x="2" y="14"/>
                  </a:lnTo>
                  <a:lnTo>
                    <a:pt x="0" y="22"/>
                  </a:lnTo>
                  <a:lnTo>
                    <a:pt x="0" y="22"/>
                  </a:lnTo>
                  <a:lnTo>
                    <a:pt x="2" y="30"/>
                  </a:lnTo>
                  <a:lnTo>
                    <a:pt x="6" y="38"/>
                  </a:lnTo>
                  <a:lnTo>
                    <a:pt x="14" y="42"/>
                  </a:lnTo>
                  <a:lnTo>
                    <a:pt x="22" y="44"/>
                  </a:lnTo>
                  <a:lnTo>
                    <a:pt x="22" y="44"/>
                  </a:lnTo>
                  <a:lnTo>
                    <a:pt x="30" y="42"/>
                  </a:lnTo>
                  <a:lnTo>
                    <a:pt x="38" y="38"/>
                  </a:lnTo>
                  <a:lnTo>
                    <a:pt x="42" y="30"/>
                  </a:lnTo>
                  <a:lnTo>
                    <a:pt x="44" y="22"/>
                  </a:lnTo>
                  <a:lnTo>
                    <a:pt x="44" y="22"/>
                  </a:lnTo>
                  <a:lnTo>
                    <a:pt x="42" y="14"/>
                  </a:lnTo>
                  <a:lnTo>
                    <a:pt x="38" y="6"/>
                  </a:lnTo>
                  <a:lnTo>
                    <a:pt x="30" y="2"/>
                  </a:lnTo>
                  <a:lnTo>
                    <a:pt x="22"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35" name="Freeform 330"/>
            <p:cNvSpPr/>
            <p:nvPr/>
          </p:nvSpPr>
          <p:spPr bwMode="auto">
            <a:xfrm>
              <a:off x="1277938" y="574675"/>
              <a:ext cx="69850" cy="73025"/>
            </a:xfrm>
            <a:custGeom>
              <a:avLst/>
              <a:gdLst/>
              <a:ahLst/>
              <a:cxnLst>
                <a:cxn ang="0">
                  <a:pos x="22" y="0"/>
                </a:cxn>
                <a:cxn ang="0">
                  <a:pos x="22" y="0"/>
                </a:cxn>
                <a:cxn ang="0">
                  <a:pos x="12" y="2"/>
                </a:cxn>
                <a:cxn ang="0">
                  <a:pos x="6" y="6"/>
                </a:cxn>
                <a:cxn ang="0">
                  <a:pos x="0" y="14"/>
                </a:cxn>
                <a:cxn ang="0">
                  <a:pos x="0" y="22"/>
                </a:cxn>
                <a:cxn ang="0">
                  <a:pos x="0" y="22"/>
                </a:cxn>
                <a:cxn ang="0">
                  <a:pos x="0" y="32"/>
                </a:cxn>
                <a:cxn ang="0">
                  <a:pos x="6" y="38"/>
                </a:cxn>
                <a:cxn ang="0">
                  <a:pos x="12" y="44"/>
                </a:cxn>
                <a:cxn ang="0">
                  <a:pos x="22" y="46"/>
                </a:cxn>
                <a:cxn ang="0">
                  <a:pos x="22" y="46"/>
                </a:cxn>
                <a:cxn ang="0">
                  <a:pos x="30" y="44"/>
                </a:cxn>
                <a:cxn ang="0">
                  <a:pos x="38" y="38"/>
                </a:cxn>
                <a:cxn ang="0">
                  <a:pos x="42" y="32"/>
                </a:cxn>
                <a:cxn ang="0">
                  <a:pos x="44" y="22"/>
                </a:cxn>
                <a:cxn ang="0">
                  <a:pos x="44" y="22"/>
                </a:cxn>
                <a:cxn ang="0">
                  <a:pos x="42" y="14"/>
                </a:cxn>
                <a:cxn ang="0">
                  <a:pos x="38" y="6"/>
                </a:cxn>
                <a:cxn ang="0">
                  <a:pos x="30" y="2"/>
                </a:cxn>
                <a:cxn ang="0">
                  <a:pos x="22" y="0"/>
                </a:cxn>
              </a:cxnLst>
              <a:rect l="0" t="0" r="r" b="b"/>
              <a:pathLst>
                <a:path w="44" h="46">
                  <a:moveTo>
                    <a:pt x="22" y="0"/>
                  </a:moveTo>
                  <a:lnTo>
                    <a:pt x="22" y="0"/>
                  </a:lnTo>
                  <a:lnTo>
                    <a:pt x="12" y="2"/>
                  </a:lnTo>
                  <a:lnTo>
                    <a:pt x="6" y="6"/>
                  </a:lnTo>
                  <a:lnTo>
                    <a:pt x="0" y="14"/>
                  </a:lnTo>
                  <a:lnTo>
                    <a:pt x="0" y="22"/>
                  </a:lnTo>
                  <a:lnTo>
                    <a:pt x="0" y="22"/>
                  </a:lnTo>
                  <a:lnTo>
                    <a:pt x="0" y="32"/>
                  </a:lnTo>
                  <a:lnTo>
                    <a:pt x="6" y="38"/>
                  </a:lnTo>
                  <a:lnTo>
                    <a:pt x="12" y="44"/>
                  </a:lnTo>
                  <a:lnTo>
                    <a:pt x="22" y="46"/>
                  </a:lnTo>
                  <a:lnTo>
                    <a:pt x="22" y="46"/>
                  </a:lnTo>
                  <a:lnTo>
                    <a:pt x="30" y="44"/>
                  </a:lnTo>
                  <a:lnTo>
                    <a:pt x="38" y="38"/>
                  </a:lnTo>
                  <a:lnTo>
                    <a:pt x="42" y="32"/>
                  </a:lnTo>
                  <a:lnTo>
                    <a:pt x="44" y="22"/>
                  </a:lnTo>
                  <a:lnTo>
                    <a:pt x="44" y="22"/>
                  </a:lnTo>
                  <a:lnTo>
                    <a:pt x="42" y="14"/>
                  </a:lnTo>
                  <a:lnTo>
                    <a:pt x="38" y="6"/>
                  </a:lnTo>
                  <a:lnTo>
                    <a:pt x="30" y="2"/>
                  </a:lnTo>
                  <a:lnTo>
                    <a:pt x="2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36" name="Freeform 331"/>
            <p:cNvSpPr/>
            <p:nvPr/>
          </p:nvSpPr>
          <p:spPr bwMode="auto">
            <a:xfrm>
              <a:off x="1277938" y="574675"/>
              <a:ext cx="69850" cy="73025"/>
            </a:xfrm>
            <a:custGeom>
              <a:avLst/>
              <a:gdLst/>
              <a:ahLst/>
              <a:cxnLst>
                <a:cxn ang="0">
                  <a:pos x="22" y="0"/>
                </a:cxn>
                <a:cxn ang="0">
                  <a:pos x="22" y="0"/>
                </a:cxn>
                <a:cxn ang="0">
                  <a:pos x="12" y="2"/>
                </a:cxn>
                <a:cxn ang="0">
                  <a:pos x="6" y="6"/>
                </a:cxn>
                <a:cxn ang="0">
                  <a:pos x="0" y="14"/>
                </a:cxn>
                <a:cxn ang="0">
                  <a:pos x="0" y="22"/>
                </a:cxn>
                <a:cxn ang="0">
                  <a:pos x="0" y="22"/>
                </a:cxn>
                <a:cxn ang="0">
                  <a:pos x="0" y="32"/>
                </a:cxn>
                <a:cxn ang="0">
                  <a:pos x="6" y="38"/>
                </a:cxn>
                <a:cxn ang="0">
                  <a:pos x="12" y="44"/>
                </a:cxn>
                <a:cxn ang="0">
                  <a:pos x="22" y="46"/>
                </a:cxn>
                <a:cxn ang="0">
                  <a:pos x="22" y="46"/>
                </a:cxn>
                <a:cxn ang="0">
                  <a:pos x="30" y="44"/>
                </a:cxn>
                <a:cxn ang="0">
                  <a:pos x="38" y="38"/>
                </a:cxn>
                <a:cxn ang="0">
                  <a:pos x="42" y="32"/>
                </a:cxn>
                <a:cxn ang="0">
                  <a:pos x="44" y="22"/>
                </a:cxn>
                <a:cxn ang="0">
                  <a:pos x="44" y="22"/>
                </a:cxn>
                <a:cxn ang="0">
                  <a:pos x="42" y="14"/>
                </a:cxn>
                <a:cxn ang="0">
                  <a:pos x="38" y="6"/>
                </a:cxn>
                <a:cxn ang="0">
                  <a:pos x="30" y="2"/>
                </a:cxn>
                <a:cxn ang="0">
                  <a:pos x="22" y="0"/>
                </a:cxn>
              </a:cxnLst>
              <a:rect l="0" t="0" r="r" b="b"/>
              <a:pathLst>
                <a:path w="44" h="46">
                  <a:moveTo>
                    <a:pt x="22" y="0"/>
                  </a:moveTo>
                  <a:lnTo>
                    <a:pt x="22" y="0"/>
                  </a:lnTo>
                  <a:lnTo>
                    <a:pt x="12" y="2"/>
                  </a:lnTo>
                  <a:lnTo>
                    <a:pt x="6" y="6"/>
                  </a:lnTo>
                  <a:lnTo>
                    <a:pt x="0" y="14"/>
                  </a:lnTo>
                  <a:lnTo>
                    <a:pt x="0" y="22"/>
                  </a:lnTo>
                  <a:lnTo>
                    <a:pt x="0" y="22"/>
                  </a:lnTo>
                  <a:lnTo>
                    <a:pt x="0" y="32"/>
                  </a:lnTo>
                  <a:lnTo>
                    <a:pt x="6" y="38"/>
                  </a:lnTo>
                  <a:lnTo>
                    <a:pt x="12" y="44"/>
                  </a:lnTo>
                  <a:lnTo>
                    <a:pt x="22" y="46"/>
                  </a:lnTo>
                  <a:lnTo>
                    <a:pt x="22" y="46"/>
                  </a:lnTo>
                  <a:lnTo>
                    <a:pt x="30" y="44"/>
                  </a:lnTo>
                  <a:lnTo>
                    <a:pt x="38" y="38"/>
                  </a:lnTo>
                  <a:lnTo>
                    <a:pt x="42" y="32"/>
                  </a:lnTo>
                  <a:lnTo>
                    <a:pt x="44" y="22"/>
                  </a:lnTo>
                  <a:lnTo>
                    <a:pt x="44" y="22"/>
                  </a:lnTo>
                  <a:lnTo>
                    <a:pt x="42" y="14"/>
                  </a:lnTo>
                  <a:lnTo>
                    <a:pt x="38" y="6"/>
                  </a:lnTo>
                  <a:lnTo>
                    <a:pt x="30" y="2"/>
                  </a:lnTo>
                  <a:lnTo>
                    <a:pt x="22"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37" name="Freeform 332"/>
            <p:cNvSpPr/>
            <p:nvPr/>
          </p:nvSpPr>
          <p:spPr bwMode="auto">
            <a:xfrm>
              <a:off x="4637088" y="1800225"/>
              <a:ext cx="34925" cy="34925"/>
            </a:xfrm>
            <a:custGeom>
              <a:avLst/>
              <a:gdLst/>
              <a:ahLst/>
              <a:cxnLst>
                <a:cxn ang="0">
                  <a:pos x="12" y="0"/>
                </a:cxn>
                <a:cxn ang="0">
                  <a:pos x="12" y="0"/>
                </a:cxn>
                <a:cxn ang="0">
                  <a:pos x="8" y="0"/>
                </a:cxn>
                <a:cxn ang="0">
                  <a:pos x="4" y="4"/>
                </a:cxn>
                <a:cxn ang="0">
                  <a:pos x="2" y="6"/>
                </a:cxn>
                <a:cxn ang="0">
                  <a:pos x="0" y="12"/>
                </a:cxn>
                <a:cxn ang="0">
                  <a:pos x="0" y="12"/>
                </a:cxn>
                <a:cxn ang="0">
                  <a:pos x="2" y="16"/>
                </a:cxn>
                <a:cxn ang="0">
                  <a:pos x="4" y="20"/>
                </a:cxn>
                <a:cxn ang="0">
                  <a:pos x="8" y="22"/>
                </a:cxn>
                <a:cxn ang="0">
                  <a:pos x="12" y="22"/>
                </a:cxn>
                <a:cxn ang="0">
                  <a:pos x="12" y="22"/>
                </a:cxn>
                <a:cxn ang="0">
                  <a:pos x="16" y="22"/>
                </a:cxn>
                <a:cxn ang="0">
                  <a:pos x="20" y="20"/>
                </a:cxn>
                <a:cxn ang="0">
                  <a:pos x="22" y="16"/>
                </a:cxn>
                <a:cxn ang="0">
                  <a:pos x="22" y="12"/>
                </a:cxn>
                <a:cxn ang="0">
                  <a:pos x="22" y="12"/>
                </a:cxn>
                <a:cxn ang="0">
                  <a:pos x="22" y="6"/>
                </a:cxn>
                <a:cxn ang="0">
                  <a:pos x="20" y="4"/>
                </a:cxn>
                <a:cxn ang="0">
                  <a:pos x="16" y="0"/>
                </a:cxn>
                <a:cxn ang="0">
                  <a:pos x="12" y="0"/>
                </a:cxn>
              </a:cxnLst>
              <a:rect l="0" t="0" r="r" b="b"/>
              <a:pathLst>
                <a:path w="22" h="22">
                  <a:moveTo>
                    <a:pt x="12" y="0"/>
                  </a:moveTo>
                  <a:lnTo>
                    <a:pt x="12" y="0"/>
                  </a:lnTo>
                  <a:lnTo>
                    <a:pt x="8" y="0"/>
                  </a:lnTo>
                  <a:lnTo>
                    <a:pt x="4" y="4"/>
                  </a:lnTo>
                  <a:lnTo>
                    <a:pt x="2" y="6"/>
                  </a:lnTo>
                  <a:lnTo>
                    <a:pt x="0" y="12"/>
                  </a:lnTo>
                  <a:lnTo>
                    <a:pt x="0" y="12"/>
                  </a:lnTo>
                  <a:lnTo>
                    <a:pt x="2" y="16"/>
                  </a:lnTo>
                  <a:lnTo>
                    <a:pt x="4" y="20"/>
                  </a:lnTo>
                  <a:lnTo>
                    <a:pt x="8" y="22"/>
                  </a:lnTo>
                  <a:lnTo>
                    <a:pt x="12" y="22"/>
                  </a:lnTo>
                  <a:lnTo>
                    <a:pt x="12" y="22"/>
                  </a:lnTo>
                  <a:lnTo>
                    <a:pt x="16" y="22"/>
                  </a:lnTo>
                  <a:lnTo>
                    <a:pt x="20" y="20"/>
                  </a:lnTo>
                  <a:lnTo>
                    <a:pt x="22" y="16"/>
                  </a:lnTo>
                  <a:lnTo>
                    <a:pt x="22" y="12"/>
                  </a:lnTo>
                  <a:lnTo>
                    <a:pt x="22" y="12"/>
                  </a:lnTo>
                  <a:lnTo>
                    <a:pt x="22" y="6"/>
                  </a:lnTo>
                  <a:lnTo>
                    <a:pt x="20" y="4"/>
                  </a:lnTo>
                  <a:lnTo>
                    <a:pt x="16" y="0"/>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38" name="Freeform 333"/>
            <p:cNvSpPr/>
            <p:nvPr/>
          </p:nvSpPr>
          <p:spPr bwMode="auto">
            <a:xfrm>
              <a:off x="4637088" y="1800225"/>
              <a:ext cx="34925" cy="34925"/>
            </a:xfrm>
            <a:custGeom>
              <a:avLst/>
              <a:gdLst/>
              <a:ahLst/>
              <a:cxnLst>
                <a:cxn ang="0">
                  <a:pos x="12" y="0"/>
                </a:cxn>
                <a:cxn ang="0">
                  <a:pos x="12" y="0"/>
                </a:cxn>
                <a:cxn ang="0">
                  <a:pos x="8" y="0"/>
                </a:cxn>
                <a:cxn ang="0">
                  <a:pos x="4" y="4"/>
                </a:cxn>
                <a:cxn ang="0">
                  <a:pos x="2" y="6"/>
                </a:cxn>
                <a:cxn ang="0">
                  <a:pos x="0" y="12"/>
                </a:cxn>
                <a:cxn ang="0">
                  <a:pos x="0" y="12"/>
                </a:cxn>
                <a:cxn ang="0">
                  <a:pos x="2" y="16"/>
                </a:cxn>
                <a:cxn ang="0">
                  <a:pos x="4" y="20"/>
                </a:cxn>
                <a:cxn ang="0">
                  <a:pos x="8" y="22"/>
                </a:cxn>
                <a:cxn ang="0">
                  <a:pos x="12" y="22"/>
                </a:cxn>
                <a:cxn ang="0">
                  <a:pos x="12" y="22"/>
                </a:cxn>
                <a:cxn ang="0">
                  <a:pos x="16" y="22"/>
                </a:cxn>
                <a:cxn ang="0">
                  <a:pos x="20" y="20"/>
                </a:cxn>
                <a:cxn ang="0">
                  <a:pos x="22" y="16"/>
                </a:cxn>
                <a:cxn ang="0">
                  <a:pos x="22" y="12"/>
                </a:cxn>
                <a:cxn ang="0">
                  <a:pos x="22" y="12"/>
                </a:cxn>
                <a:cxn ang="0">
                  <a:pos x="22" y="6"/>
                </a:cxn>
                <a:cxn ang="0">
                  <a:pos x="20" y="4"/>
                </a:cxn>
                <a:cxn ang="0">
                  <a:pos x="16" y="0"/>
                </a:cxn>
                <a:cxn ang="0">
                  <a:pos x="12" y="0"/>
                </a:cxn>
              </a:cxnLst>
              <a:rect l="0" t="0" r="r" b="b"/>
              <a:pathLst>
                <a:path w="22" h="22">
                  <a:moveTo>
                    <a:pt x="12" y="0"/>
                  </a:moveTo>
                  <a:lnTo>
                    <a:pt x="12" y="0"/>
                  </a:lnTo>
                  <a:lnTo>
                    <a:pt x="8" y="0"/>
                  </a:lnTo>
                  <a:lnTo>
                    <a:pt x="4" y="4"/>
                  </a:lnTo>
                  <a:lnTo>
                    <a:pt x="2" y="6"/>
                  </a:lnTo>
                  <a:lnTo>
                    <a:pt x="0" y="12"/>
                  </a:lnTo>
                  <a:lnTo>
                    <a:pt x="0" y="12"/>
                  </a:lnTo>
                  <a:lnTo>
                    <a:pt x="2" y="16"/>
                  </a:lnTo>
                  <a:lnTo>
                    <a:pt x="4" y="20"/>
                  </a:lnTo>
                  <a:lnTo>
                    <a:pt x="8" y="22"/>
                  </a:lnTo>
                  <a:lnTo>
                    <a:pt x="12" y="22"/>
                  </a:lnTo>
                  <a:lnTo>
                    <a:pt x="12" y="22"/>
                  </a:lnTo>
                  <a:lnTo>
                    <a:pt x="16" y="22"/>
                  </a:lnTo>
                  <a:lnTo>
                    <a:pt x="20" y="20"/>
                  </a:lnTo>
                  <a:lnTo>
                    <a:pt x="22" y="16"/>
                  </a:lnTo>
                  <a:lnTo>
                    <a:pt x="22" y="12"/>
                  </a:lnTo>
                  <a:lnTo>
                    <a:pt x="22" y="12"/>
                  </a:lnTo>
                  <a:lnTo>
                    <a:pt x="22" y="6"/>
                  </a:lnTo>
                  <a:lnTo>
                    <a:pt x="20" y="4"/>
                  </a:lnTo>
                  <a:lnTo>
                    <a:pt x="16" y="0"/>
                  </a:lnTo>
                  <a:lnTo>
                    <a:pt x="12"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39" name="Freeform 334"/>
            <p:cNvSpPr/>
            <p:nvPr/>
          </p:nvSpPr>
          <p:spPr bwMode="auto">
            <a:xfrm>
              <a:off x="4897438" y="1631950"/>
              <a:ext cx="50800" cy="50800"/>
            </a:xfrm>
            <a:custGeom>
              <a:avLst/>
              <a:gdLst/>
              <a:ahLst/>
              <a:cxnLst>
                <a:cxn ang="0">
                  <a:pos x="16" y="0"/>
                </a:cxn>
                <a:cxn ang="0">
                  <a:pos x="16" y="0"/>
                </a:cxn>
                <a:cxn ang="0">
                  <a:pos x="10" y="2"/>
                </a:cxn>
                <a:cxn ang="0">
                  <a:pos x="4" y="6"/>
                </a:cxn>
                <a:cxn ang="0">
                  <a:pos x="2" y="10"/>
                </a:cxn>
                <a:cxn ang="0">
                  <a:pos x="0" y="16"/>
                </a:cxn>
                <a:cxn ang="0">
                  <a:pos x="0" y="16"/>
                </a:cxn>
                <a:cxn ang="0">
                  <a:pos x="2" y="22"/>
                </a:cxn>
                <a:cxn ang="0">
                  <a:pos x="4" y="28"/>
                </a:cxn>
                <a:cxn ang="0">
                  <a:pos x="10" y="30"/>
                </a:cxn>
                <a:cxn ang="0">
                  <a:pos x="16" y="32"/>
                </a:cxn>
                <a:cxn ang="0">
                  <a:pos x="16" y="32"/>
                </a:cxn>
                <a:cxn ang="0">
                  <a:pos x="22" y="30"/>
                </a:cxn>
                <a:cxn ang="0">
                  <a:pos x="26" y="28"/>
                </a:cxn>
                <a:cxn ang="0">
                  <a:pos x="30" y="22"/>
                </a:cxn>
                <a:cxn ang="0">
                  <a:pos x="32" y="16"/>
                </a:cxn>
                <a:cxn ang="0">
                  <a:pos x="32" y="16"/>
                </a:cxn>
                <a:cxn ang="0">
                  <a:pos x="30" y="10"/>
                </a:cxn>
                <a:cxn ang="0">
                  <a:pos x="26" y="6"/>
                </a:cxn>
                <a:cxn ang="0">
                  <a:pos x="22" y="2"/>
                </a:cxn>
                <a:cxn ang="0">
                  <a:pos x="16" y="0"/>
                </a:cxn>
              </a:cxnLst>
              <a:rect l="0" t="0" r="r" b="b"/>
              <a:pathLst>
                <a:path w="32" h="32">
                  <a:moveTo>
                    <a:pt x="16" y="0"/>
                  </a:moveTo>
                  <a:lnTo>
                    <a:pt x="16" y="0"/>
                  </a:lnTo>
                  <a:lnTo>
                    <a:pt x="10" y="2"/>
                  </a:lnTo>
                  <a:lnTo>
                    <a:pt x="4" y="6"/>
                  </a:lnTo>
                  <a:lnTo>
                    <a:pt x="2" y="10"/>
                  </a:lnTo>
                  <a:lnTo>
                    <a:pt x="0" y="16"/>
                  </a:lnTo>
                  <a:lnTo>
                    <a:pt x="0" y="16"/>
                  </a:lnTo>
                  <a:lnTo>
                    <a:pt x="2" y="22"/>
                  </a:lnTo>
                  <a:lnTo>
                    <a:pt x="4" y="28"/>
                  </a:lnTo>
                  <a:lnTo>
                    <a:pt x="10" y="30"/>
                  </a:lnTo>
                  <a:lnTo>
                    <a:pt x="16" y="32"/>
                  </a:lnTo>
                  <a:lnTo>
                    <a:pt x="16" y="32"/>
                  </a:lnTo>
                  <a:lnTo>
                    <a:pt x="22" y="30"/>
                  </a:lnTo>
                  <a:lnTo>
                    <a:pt x="26" y="28"/>
                  </a:lnTo>
                  <a:lnTo>
                    <a:pt x="30" y="22"/>
                  </a:lnTo>
                  <a:lnTo>
                    <a:pt x="32" y="16"/>
                  </a:lnTo>
                  <a:lnTo>
                    <a:pt x="32" y="16"/>
                  </a:lnTo>
                  <a:lnTo>
                    <a:pt x="30" y="10"/>
                  </a:lnTo>
                  <a:lnTo>
                    <a:pt x="26" y="6"/>
                  </a:lnTo>
                  <a:lnTo>
                    <a:pt x="22" y="2"/>
                  </a:lnTo>
                  <a:lnTo>
                    <a:pt x="1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40" name="Freeform 335"/>
            <p:cNvSpPr/>
            <p:nvPr/>
          </p:nvSpPr>
          <p:spPr bwMode="auto">
            <a:xfrm>
              <a:off x="4897438" y="1631950"/>
              <a:ext cx="50800" cy="50800"/>
            </a:xfrm>
            <a:custGeom>
              <a:avLst/>
              <a:gdLst/>
              <a:ahLst/>
              <a:cxnLst>
                <a:cxn ang="0">
                  <a:pos x="16" y="0"/>
                </a:cxn>
                <a:cxn ang="0">
                  <a:pos x="16" y="0"/>
                </a:cxn>
                <a:cxn ang="0">
                  <a:pos x="10" y="2"/>
                </a:cxn>
                <a:cxn ang="0">
                  <a:pos x="4" y="6"/>
                </a:cxn>
                <a:cxn ang="0">
                  <a:pos x="2" y="10"/>
                </a:cxn>
                <a:cxn ang="0">
                  <a:pos x="0" y="16"/>
                </a:cxn>
                <a:cxn ang="0">
                  <a:pos x="0" y="16"/>
                </a:cxn>
                <a:cxn ang="0">
                  <a:pos x="2" y="22"/>
                </a:cxn>
                <a:cxn ang="0">
                  <a:pos x="4" y="28"/>
                </a:cxn>
                <a:cxn ang="0">
                  <a:pos x="10" y="30"/>
                </a:cxn>
                <a:cxn ang="0">
                  <a:pos x="16" y="32"/>
                </a:cxn>
                <a:cxn ang="0">
                  <a:pos x="16" y="32"/>
                </a:cxn>
                <a:cxn ang="0">
                  <a:pos x="22" y="30"/>
                </a:cxn>
                <a:cxn ang="0">
                  <a:pos x="26" y="28"/>
                </a:cxn>
                <a:cxn ang="0">
                  <a:pos x="30" y="22"/>
                </a:cxn>
                <a:cxn ang="0">
                  <a:pos x="32" y="16"/>
                </a:cxn>
                <a:cxn ang="0">
                  <a:pos x="32" y="16"/>
                </a:cxn>
                <a:cxn ang="0">
                  <a:pos x="30" y="10"/>
                </a:cxn>
                <a:cxn ang="0">
                  <a:pos x="26" y="6"/>
                </a:cxn>
                <a:cxn ang="0">
                  <a:pos x="22" y="2"/>
                </a:cxn>
                <a:cxn ang="0">
                  <a:pos x="16" y="0"/>
                </a:cxn>
              </a:cxnLst>
              <a:rect l="0" t="0" r="r" b="b"/>
              <a:pathLst>
                <a:path w="32" h="32">
                  <a:moveTo>
                    <a:pt x="16" y="0"/>
                  </a:moveTo>
                  <a:lnTo>
                    <a:pt x="16" y="0"/>
                  </a:lnTo>
                  <a:lnTo>
                    <a:pt x="10" y="2"/>
                  </a:lnTo>
                  <a:lnTo>
                    <a:pt x="4" y="6"/>
                  </a:lnTo>
                  <a:lnTo>
                    <a:pt x="2" y="10"/>
                  </a:lnTo>
                  <a:lnTo>
                    <a:pt x="0" y="16"/>
                  </a:lnTo>
                  <a:lnTo>
                    <a:pt x="0" y="16"/>
                  </a:lnTo>
                  <a:lnTo>
                    <a:pt x="2" y="22"/>
                  </a:lnTo>
                  <a:lnTo>
                    <a:pt x="4" y="28"/>
                  </a:lnTo>
                  <a:lnTo>
                    <a:pt x="10" y="30"/>
                  </a:lnTo>
                  <a:lnTo>
                    <a:pt x="16" y="32"/>
                  </a:lnTo>
                  <a:lnTo>
                    <a:pt x="16" y="32"/>
                  </a:lnTo>
                  <a:lnTo>
                    <a:pt x="22" y="30"/>
                  </a:lnTo>
                  <a:lnTo>
                    <a:pt x="26" y="28"/>
                  </a:lnTo>
                  <a:lnTo>
                    <a:pt x="30" y="22"/>
                  </a:lnTo>
                  <a:lnTo>
                    <a:pt x="32" y="16"/>
                  </a:lnTo>
                  <a:lnTo>
                    <a:pt x="32" y="16"/>
                  </a:lnTo>
                  <a:lnTo>
                    <a:pt x="30" y="10"/>
                  </a:lnTo>
                  <a:lnTo>
                    <a:pt x="26" y="6"/>
                  </a:lnTo>
                  <a:lnTo>
                    <a:pt x="22" y="2"/>
                  </a:lnTo>
                  <a:lnTo>
                    <a:pt x="1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41" name="Freeform 336"/>
            <p:cNvSpPr/>
            <p:nvPr/>
          </p:nvSpPr>
          <p:spPr bwMode="auto">
            <a:xfrm>
              <a:off x="6142038" y="1187450"/>
              <a:ext cx="34925" cy="34925"/>
            </a:xfrm>
            <a:custGeom>
              <a:avLst/>
              <a:gdLst/>
              <a:ahLst/>
              <a:cxnLst>
                <a:cxn ang="0">
                  <a:pos x="10" y="0"/>
                </a:cxn>
                <a:cxn ang="0">
                  <a:pos x="10" y="0"/>
                </a:cxn>
                <a:cxn ang="0">
                  <a:pos x="6" y="0"/>
                </a:cxn>
                <a:cxn ang="0">
                  <a:pos x="4" y="2"/>
                </a:cxn>
                <a:cxn ang="0">
                  <a:pos x="0" y="6"/>
                </a:cxn>
                <a:cxn ang="0">
                  <a:pos x="0" y="10"/>
                </a:cxn>
                <a:cxn ang="0">
                  <a:pos x="0" y="10"/>
                </a:cxn>
                <a:cxn ang="0">
                  <a:pos x="0" y="14"/>
                </a:cxn>
                <a:cxn ang="0">
                  <a:pos x="4" y="18"/>
                </a:cxn>
                <a:cxn ang="0">
                  <a:pos x="6" y="20"/>
                </a:cxn>
                <a:cxn ang="0">
                  <a:pos x="10" y="22"/>
                </a:cxn>
                <a:cxn ang="0">
                  <a:pos x="10" y="22"/>
                </a:cxn>
                <a:cxn ang="0">
                  <a:pos x="16" y="20"/>
                </a:cxn>
                <a:cxn ang="0">
                  <a:pos x="18" y="18"/>
                </a:cxn>
                <a:cxn ang="0">
                  <a:pos x="22" y="14"/>
                </a:cxn>
                <a:cxn ang="0">
                  <a:pos x="22" y="10"/>
                </a:cxn>
                <a:cxn ang="0">
                  <a:pos x="22" y="10"/>
                </a:cxn>
                <a:cxn ang="0">
                  <a:pos x="22" y="6"/>
                </a:cxn>
                <a:cxn ang="0">
                  <a:pos x="18" y="2"/>
                </a:cxn>
                <a:cxn ang="0">
                  <a:pos x="16" y="0"/>
                </a:cxn>
                <a:cxn ang="0">
                  <a:pos x="10" y="0"/>
                </a:cxn>
              </a:cxnLst>
              <a:rect l="0" t="0" r="r" b="b"/>
              <a:pathLst>
                <a:path w="22" h="22">
                  <a:moveTo>
                    <a:pt x="10" y="0"/>
                  </a:moveTo>
                  <a:lnTo>
                    <a:pt x="10" y="0"/>
                  </a:lnTo>
                  <a:lnTo>
                    <a:pt x="6" y="0"/>
                  </a:lnTo>
                  <a:lnTo>
                    <a:pt x="4" y="2"/>
                  </a:lnTo>
                  <a:lnTo>
                    <a:pt x="0" y="6"/>
                  </a:lnTo>
                  <a:lnTo>
                    <a:pt x="0" y="10"/>
                  </a:lnTo>
                  <a:lnTo>
                    <a:pt x="0" y="10"/>
                  </a:lnTo>
                  <a:lnTo>
                    <a:pt x="0" y="14"/>
                  </a:lnTo>
                  <a:lnTo>
                    <a:pt x="4" y="18"/>
                  </a:lnTo>
                  <a:lnTo>
                    <a:pt x="6" y="20"/>
                  </a:lnTo>
                  <a:lnTo>
                    <a:pt x="10" y="22"/>
                  </a:lnTo>
                  <a:lnTo>
                    <a:pt x="10" y="22"/>
                  </a:lnTo>
                  <a:lnTo>
                    <a:pt x="16" y="20"/>
                  </a:lnTo>
                  <a:lnTo>
                    <a:pt x="18" y="18"/>
                  </a:lnTo>
                  <a:lnTo>
                    <a:pt x="22" y="14"/>
                  </a:lnTo>
                  <a:lnTo>
                    <a:pt x="22" y="10"/>
                  </a:lnTo>
                  <a:lnTo>
                    <a:pt x="22" y="10"/>
                  </a:lnTo>
                  <a:lnTo>
                    <a:pt x="22" y="6"/>
                  </a:lnTo>
                  <a:lnTo>
                    <a:pt x="18" y="2"/>
                  </a:lnTo>
                  <a:lnTo>
                    <a:pt x="16" y="0"/>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42" name="Freeform 337"/>
            <p:cNvSpPr/>
            <p:nvPr/>
          </p:nvSpPr>
          <p:spPr bwMode="auto">
            <a:xfrm>
              <a:off x="6142038" y="1187450"/>
              <a:ext cx="34925" cy="34925"/>
            </a:xfrm>
            <a:custGeom>
              <a:avLst/>
              <a:gdLst/>
              <a:ahLst/>
              <a:cxnLst>
                <a:cxn ang="0">
                  <a:pos x="10" y="0"/>
                </a:cxn>
                <a:cxn ang="0">
                  <a:pos x="10" y="0"/>
                </a:cxn>
                <a:cxn ang="0">
                  <a:pos x="6" y="0"/>
                </a:cxn>
                <a:cxn ang="0">
                  <a:pos x="4" y="2"/>
                </a:cxn>
                <a:cxn ang="0">
                  <a:pos x="0" y="6"/>
                </a:cxn>
                <a:cxn ang="0">
                  <a:pos x="0" y="10"/>
                </a:cxn>
                <a:cxn ang="0">
                  <a:pos x="0" y="10"/>
                </a:cxn>
                <a:cxn ang="0">
                  <a:pos x="0" y="14"/>
                </a:cxn>
                <a:cxn ang="0">
                  <a:pos x="4" y="18"/>
                </a:cxn>
                <a:cxn ang="0">
                  <a:pos x="6" y="20"/>
                </a:cxn>
                <a:cxn ang="0">
                  <a:pos x="10" y="22"/>
                </a:cxn>
                <a:cxn ang="0">
                  <a:pos x="10" y="22"/>
                </a:cxn>
                <a:cxn ang="0">
                  <a:pos x="16" y="20"/>
                </a:cxn>
                <a:cxn ang="0">
                  <a:pos x="18" y="18"/>
                </a:cxn>
                <a:cxn ang="0">
                  <a:pos x="22" y="14"/>
                </a:cxn>
                <a:cxn ang="0">
                  <a:pos x="22" y="10"/>
                </a:cxn>
                <a:cxn ang="0">
                  <a:pos x="22" y="10"/>
                </a:cxn>
                <a:cxn ang="0">
                  <a:pos x="22" y="6"/>
                </a:cxn>
                <a:cxn ang="0">
                  <a:pos x="18" y="2"/>
                </a:cxn>
                <a:cxn ang="0">
                  <a:pos x="16" y="0"/>
                </a:cxn>
                <a:cxn ang="0">
                  <a:pos x="10" y="0"/>
                </a:cxn>
              </a:cxnLst>
              <a:rect l="0" t="0" r="r" b="b"/>
              <a:pathLst>
                <a:path w="22" h="22">
                  <a:moveTo>
                    <a:pt x="10" y="0"/>
                  </a:moveTo>
                  <a:lnTo>
                    <a:pt x="10" y="0"/>
                  </a:lnTo>
                  <a:lnTo>
                    <a:pt x="6" y="0"/>
                  </a:lnTo>
                  <a:lnTo>
                    <a:pt x="4" y="2"/>
                  </a:lnTo>
                  <a:lnTo>
                    <a:pt x="0" y="6"/>
                  </a:lnTo>
                  <a:lnTo>
                    <a:pt x="0" y="10"/>
                  </a:lnTo>
                  <a:lnTo>
                    <a:pt x="0" y="10"/>
                  </a:lnTo>
                  <a:lnTo>
                    <a:pt x="0" y="14"/>
                  </a:lnTo>
                  <a:lnTo>
                    <a:pt x="4" y="18"/>
                  </a:lnTo>
                  <a:lnTo>
                    <a:pt x="6" y="20"/>
                  </a:lnTo>
                  <a:lnTo>
                    <a:pt x="10" y="22"/>
                  </a:lnTo>
                  <a:lnTo>
                    <a:pt x="10" y="22"/>
                  </a:lnTo>
                  <a:lnTo>
                    <a:pt x="16" y="20"/>
                  </a:lnTo>
                  <a:lnTo>
                    <a:pt x="18" y="18"/>
                  </a:lnTo>
                  <a:lnTo>
                    <a:pt x="22" y="14"/>
                  </a:lnTo>
                  <a:lnTo>
                    <a:pt x="22" y="10"/>
                  </a:lnTo>
                  <a:lnTo>
                    <a:pt x="22" y="10"/>
                  </a:lnTo>
                  <a:lnTo>
                    <a:pt x="22" y="6"/>
                  </a:lnTo>
                  <a:lnTo>
                    <a:pt x="18" y="2"/>
                  </a:lnTo>
                  <a:lnTo>
                    <a:pt x="16" y="0"/>
                  </a:lnTo>
                  <a:lnTo>
                    <a:pt x="10"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43" name="Freeform 338"/>
            <p:cNvSpPr/>
            <p:nvPr/>
          </p:nvSpPr>
          <p:spPr bwMode="auto">
            <a:xfrm>
              <a:off x="5192713" y="1435100"/>
              <a:ext cx="34925" cy="34925"/>
            </a:xfrm>
            <a:custGeom>
              <a:avLst/>
              <a:gdLst/>
              <a:ahLst/>
              <a:cxnLst>
                <a:cxn ang="0">
                  <a:pos x="12" y="0"/>
                </a:cxn>
                <a:cxn ang="0">
                  <a:pos x="12" y="0"/>
                </a:cxn>
                <a:cxn ang="0">
                  <a:pos x="6" y="2"/>
                </a:cxn>
                <a:cxn ang="0">
                  <a:pos x="4" y="4"/>
                </a:cxn>
                <a:cxn ang="0">
                  <a:pos x="0" y="8"/>
                </a:cxn>
                <a:cxn ang="0">
                  <a:pos x="0" y="12"/>
                </a:cxn>
                <a:cxn ang="0">
                  <a:pos x="0" y="12"/>
                </a:cxn>
                <a:cxn ang="0">
                  <a:pos x="0" y="16"/>
                </a:cxn>
                <a:cxn ang="0">
                  <a:pos x="4" y="20"/>
                </a:cxn>
                <a:cxn ang="0">
                  <a:pos x="6" y="22"/>
                </a:cxn>
                <a:cxn ang="0">
                  <a:pos x="12" y="22"/>
                </a:cxn>
                <a:cxn ang="0">
                  <a:pos x="12" y="22"/>
                </a:cxn>
                <a:cxn ang="0">
                  <a:pos x="16" y="22"/>
                </a:cxn>
                <a:cxn ang="0">
                  <a:pos x="18" y="20"/>
                </a:cxn>
                <a:cxn ang="0">
                  <a:pos x="22" y="16"/>
                </a:cxn>
                <a:cxn ang="0">
                  <a:pos x="22" y="12"/>
                </a:cxn>
                <a:cxn ang="0">
                  <a:pos x="22" y="12"/>
                </a:cxn>
                <a:cxn ang="0">
                  <a:pos x="22" y="8"/>
                </a:cxn>
                <a:cxn ang="0">
                  <a:pos x="18" y="4"/>
                </a:cxn>
                <a:cxn ang="0">
                  <a:pos x="16" y="2"/>
                </a:cxn>
                <a:cxn ang="0">
                  <a:pos x="12" y="0"/>
                </a:cxn>
              </a:cxnLst>
              <a:rect l="0" t="0" r="r" b="b"/>
              <a:pathLst>
                <a:path w="22" h="22">
                  <a:moveTo>
                    <a:pt x="12" y="0"/>
                  </a:moveTo>
                  <a:lnTo>
                    <a:pt x="12" y="0"/>
                  </a:lnTo>
                  <a:lnTo>
                    <a:pt x="6" y="2"/>
                  </a:lnTo>
                  <a:lnTo>
                    <a:pt x="4" y="4"/>
                  </a:lnTo>
                  <a:lnTo>
                    <a:pt x="0" y="8"/>
                  </a:lnTo>
                  <a:lnTo>
                    <a:pt x="0" y="12"/>
                  </a:lnTo>
                  <a:lnTo>
                    <a:pt x="0" y="12"/>
                  </a:lnTo>
                  <a:lnTo>
                    <a:pt x="0" y="16"/>
                  </a:lnTo>
                  <a:lnTo>
                    <a:pt x="4" y="20"/>
                  </a:lnTo>
                  <a:lnTo>
                    <a:pt x="6" y="22"/>
                  </a:lnTo>
                  <a:lnTo>
                    <a:pt x="12" y="22"/>
                  </a:lnTo>
                  <a:lnTo>
                    <a:pt x="12" y="22"/>
                  </a:lnTo>
                  <a:lnTo>
                    <a:pt x="16" y="22"/>
                  </a:lnTo>
                  <a:lnTo>
                    <a:pt x="18" y="20"/>
                  </a:lnTo>
                  <a:lnTo>
                    <a:pt x="22" y="16"/>
                  </a:lnTo>
                  <a:lnTo>
                    <a:pt x="22" y="12"/>
                  </a:lnTo>
                  <a:lnTo>
                    <a:pt x="22" y="12"/>
                  </a:lnTo>
                  <a:lnTo>
                    <a:pt x="22" y="8"/>
                  </a:lnTo>
                  <a:lnTo>
                    <a:pt x="18" y="4"/>
                  </a:lnTo>
                  <a:lnTo>
                    <a:pt x="16" y="2"/>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44" name="Freeform 339"/>
            <p:cNvSpPr/>
            <p:nvPr/>
          </p:nvSpPr>
          <p:spPr bwMode="auto">
            <a:xfrm>
              <a:off x="5192713" y="1435100"/>
              <a:ext cx="34925" cy="34925"/>
            </a:xfrm>
            <a:custGeom>
              <a:avLst/>
              <a:gdLst/>
              <a:ahLst/>
              <a:cxnLst>
                <a:cxn ang="0">
                  <a:pos x="12" y="0"/>
                </a:cxn>
                <a:cxn ang="0">
                  <a:pos x="12" y="0"/>
                </a:cxn>
                <a:cxn ang="0">
                  <a:pos x="6" y="2"/>
                </a:cxn>
                <a:cxn ang="0">
                  <a:pos x="4" y="4"/>
                </a:cxn>
                <a:cxn ang="0">
                  <a:pos x="0" y="8"/>
                </a:cxn>
                <a:cxn ang="0">
                  <a:pos x="0" y="12"/>
                </a:cxn>
                <a:cxn ang="0">
                  <a:pos x="0" y="12"/>
                </a:cxn>
                <a:cxn ang="0">
                  <a:pos x="0" y="16"/>
                </a:cxn>
                <a:cxn ang="0">
                  <a:pos x="4" y="20"/>
                </a:cxn>
                <a:cxn ang="0">
                  <a:pos x="6" y="22"/>
                </a:cxn>
                <a:cxn ang="0">
                  <a:pos x="12" y="22"/>
                </a:cxn>
                <a:cxn ang="0">
                  <a:pos x="12" y="22"/>
                </a:cxn>
                <a:cxn ang="0">
                  <a:pos x="16" y="22"/>
                </a:cxn>
                <a:cxn ang="0">
                  <a:pos x="18" y="20"/>
                </a:cxn>
                <a:cxn ang="0">
                  <a:pos x="22" y="16"/>
                </a:cxn>
                <a:cxn ang="0">
                  <a:pos x="22" y="12"/>
                </a:cxn>
                <a:cxn ang="0">
                  <a:pos x="22" y="12"/>
                </a:cxn>
                <a:cxn ang="0">
                  <a:pos x="22" y="8"/>
                </a:cxn>
                <a:cxn ang="0">
                  <a:pos x="18" y="4"/>
                </a:cxn>
                <a:cxn ang="0">
                  <a:pos x="16" y="2"/>
                </a:cxn>
                <a:cxn ang="0">
                  <a:pos x="12" y="0"/>
                </a:cxn>
              </a:cxnLst>
              <a:rect l="0" t="0" r="r" b="b"/>
              <a:pathLst>
                <a:path w="22" h="22">
                  <a:moveTo>
                    <a:pt x="12" y="0"/>
                  </a:moveTo>
                  <a:lnTo>
                    <a:pt x="12" y="0"/>
                  </a:lnTo>
                  <a:lnTo>
                    <a:pt x="6" y="2"/>
                  </a:lnTo>
                  <a:lnTo>
                    <a:pt x="4" y="4"/>
                  </a:lnTo>
                  <a:lnTo>
                    <a:pt x="0" y="8"/>
                  </a:lnTo>
                  <a:lnTo>
                    <a:pt x="0" y="12"/>
                  </a:lnTo>
                  <a:lnTo>
                    <a:pt x="0" y="12"/>
                  </a:lnTo>
                  <a:lnTo>
                    <a:pt x="0" y="16"/>
                  </a:lnTo>
                  <a:lnTo>
                    <a:pt x="4" y="20"/>
                  </a:lnTo>
                  <a:lnTo>
                    <a:pt x="6" y="22"/>
                  </a:lnTo>
                  <a:lnTo>
                    <a:pt x="12" y="22"/>
                  </a:lnTo>
                  <a:lnTo>
                    <a:pt x="12" y="22"/>
                  </a:lnTo>
                  <a:lnTo>
                    <a:pt x="16" y="22"/>
                  </a:lnTo>
                  <a:lnTo>
                    <a:pt x="18" y="20"/>
                  </a:lnTo>
                  <a:lnTo>
                    <a:pt x="22" y="16"/>
                  </a:lnTo>
                  <a:lnTo>
                    <a:pt x="22" y="12"/>
                  </a:lnTo>
                  <a:lnTo>
                    <a:pt x="22" y="12"/>
                  </a:lnTo>
                  <a:lnTo>
                    <a:pt x="22" y="8"/>
                  </a:lnTo>
                  <a:lnTo>
                    <a:pt x="18" y="4"/>
                  </a:lnTo>
                  <a:lnTo>
                    <a:pt x="16" y="2"/>
                  </a:lnTo>
                  <a:lnTo>
                    <a:pt x="12"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45" name="Freeform 340"/>
            <p:cNvSpPr/>
            <p:nvPr/>
          </p:nvSpPr>
          <p:spPr bwMode="auto">
            <a:xfrm>
              <a:off x="6999288" y="1123950"/>
              <a:ext cx="34925" cy="34925"/>
            </a:xfrm>
            <a:custGeom>
              <a:avLst/>
              <a:gdLst/>
              <a:ahLst/>
              <a:cxnLst>
                <a:cxn ang="0">
                  <a:pos x="10" y="0"/>
                </a:cxn>
                <a:cxn ang="0">
                  <a:pos x="10" y="0"/>
                </a:cxn>
                <a:cxn ang="0">
                  <a:pos x="6" y="0"/>
                </a:cxn>
                <a:cxn ang="0">
                  <a:pos x="2" y="4"/>
                </a:cxn>
                <a:cxn ang="0">
                  <a:pos x="0" y="6"/>
                </a:cxn>
                <a:cxn ang="0">
                  <a:pos x="0" y="12"/>
                </a:cxn>
                <a:cxn ang="0">
                  <a:pos x="0" y="12"/>
                </a:cxn>
                <a:cxn ang="0">
                  <a:pos x="0" y="16"/>
                </a:cxn>
                <a:cxn ang="0">
                  <a:pos x="2" y="20"/>
                </a:cxn>
                <a:cxn ang="0">
                  <a:pos x="6" y="22"/>
                </a:cxn>
                <a:cxn ang="0">
                  <a:pos x="10" y="22"/>
                </a:cxn>
                <a:cxn ang="0">
                  <a:pos x="10" y="22"/>
                </a:cxn>
                <a:cxn ang="0">
                  <a:pos x="16" y="22"/>
                </a:cxn>
                <a:cxn ang="0">
                  <a:pos x="18" y="20"/>
                </a:cxn>
                <a:cxn ang="0">
                  <a:pos x="22" y="16"/>
                </a:cxn>
                <a:cxn ang="0">
                  <a:pos x="22" y="12"/>
                </a:cxn>
                <a:cxn ang="0">
                  <a:pos x="22" y="12"/>
                </a:cxn>
                <a:cxn ang="0">
                  <a:pos x="22" y="6"/>
                </a:cxn>
                <a:cxn ang="0">
                  <a:pos x="18" y="4"/>
                </a:cxn>
                <a:cxn ang="0">
                  <a:pos x="16" y="0"/>
                </a:cxn>
                <a:cxn ang="0">
                  <a:pos x="10" y="0"/>
                </a:cxn>
              </a:cxnLst>
              <a:rect l="0" t="0" r="r" b="b"/>
              <a:pathLst>
                <a:path w="22" h="22">
                  <a:moveTo>
                    <a:pt x="10" y="0"/>
                  </a:moveTo>
                  <a:lnTo>
                    <a:pt x="10" y="0"/>
                  </a:lnTo>
                  <a:lnTo>
                    <a:pt x="6" y="0"/>
                  </a:lnTo>
                  <a:lnTo>
                    <a:pt x="2" y="4"/>
                  </a:lnTo>
                  <a:lnTo>
                    <a:pt x="0" y="6"/>
                  </a:lnTo>
                  <a:lnTo>
                    <a:pt x="0" y="12"/>
                  </a:lnTo>
                  <a:lnTo>
                    <a:pt x="0" y="12"/>
                  </a:lnTo>
                  <a:lnTo>
                    <a:pt x="0" y="16"/>
                  </a:lnTo>
                  <a:lnTo>
                    <a:pt x="2" y="20"/>
                  </a:lnTo>
                  <a:lnTo>
                    <a:pt x="6" y="22"/>
                  </a:lnTo>
                  <a:lnTo>
                    <a:pt x="10" y="22"/>
                  </a:lnTo>
                  <a:lnTo>
                    <a:pt x="10" y="22"/>
                  </a:lnTo>
                  <a:lnTo>
                    <a:pt x="16" y="22"/>
                  </a:lnTo>
                  <a:lnTo>
                    <a:pt x="18" y="20"/>
                  </a:lnTo>
                  <a:lnTo>
                    <a:pt x="22" y="16"/>
                  </a:lnTo>
                  <a:lnTo>
                    <a:pt x="22" y="12"/>
                  </a:lnTo>
                  <a:lnTo>
                    <a:pt x="22" y="12"/>
                  </a:lnTo>
                  <a:lnTo>
                    <a:pt x="22" y="6"/>
                  </a:lnTo>
                  <a:lnTo>
                    <a:pt x="18" y="4"/>
                  </a:lnTo>
                  <a:lnTo>
                    <a:pt x="16" y="0"/>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46" name="Freeform 341"/>
            <p:cNvSpPr/>
            <p:nvPr/>
          </p:nvSpPr>
          <p:spPr bwMode="auto">
            <a:xfrm>
              <a:off x="6999288" y="1123950"/>
              <a:ext cx="34925" cy="34925"/>
            </a:xfrm>
            <a:custGeom>
              <a:avLst/>
              <a:gdLst/>
              <a:ahLst/>
              <a:cxnLst>
                <a:cxn ang="0">
                  <a:pos x="10" y="0"/>
                </a:cxn>
                <a:cxn ang="0">
                  <a:pos x="10" y="0"/>
                </a:cxn>
                <a:cxn ang="0">
                  <a:pos x="6" y="0"/>
                </a:cxn>
                <a:cxn ang="0">
                  <a:pos x="2" y="4"/>
                </a:cxn>
                <a:cxn ang="0">
                  <a:pos x="0" y="6"/>
                </a:cxn>
                <a:cxn ang="0">
                  <a:pos x="0" y="12"/>
                </a:cxn>
                <a:cxn ang="0">
                  <a:pos x="0" y="12"/>
                </a:cxn>
                <a:cxn ang="0">
                  <a:pos x="0" y="16"/>
                </a:cxn>
                <a:cxn ang="0">
                  <a:pos x="2" y="20"/>
                </a:cxn>
                <a:cxn ang="0">
                  <a:pos x="6" y="22"/>
                </a:cxn>
                <a:cxn ang="0">
                  <a:pos x="10" y="22"/>
                </a:cxn>
                <a:cxn ang="0">
                  <a:pos x="10" y="22"/>
                </a:cxn>
                <a:cxn ang="0">
                  <a:pos x="16" y="22"/>
                </a:cxn>
                <a:cxn ang="0">
                  <a:pos x="18" y="20"/>
                </a:cxn>
                <a:cxn ang="0">
                  <a:pos x="22" y="16"/>
                </a:cxn>
                <a:cxn ang="0">
                  <a:pos x="22" y="12"/>
                </a:cxn>
                <a:cxn ang="0">
                  <a:pos x="22" y="12"/>
                </a:cxn>
                <a:cxn ang="0">
                  <a:pos x="22" y="6"/>
                </a:cxn>
                <a:cxn ang="0">
                  <a:pos x="18" y="4"/>
                </a:cxn>
                <a:cxn ang="0">
                  <a:pos x="16" y="0"/>
                </a:cxn>
                <a:cxn ang="0">
                  <a:pos x="10" y="0"/>
                </a:cxn>
              </a:cxnLst>
              <a:rect l="0" t="0" r="r" b="b"/>
              <a:pathLst>
                <a:path w="22" h="22">
                  <a:moveTo>
                    <a:pt x="10" y="0"/>
                  </a:moveTo>
                  <a:lnTo>
                    <a:pt x="10" y="0"/>
                  </a:lnTo>
                  <a:lnTo>
                    <a:pt x="6" y="0"/>
                  </a:lnTo>
                  <a:lnTo>
                    <a:pt x="2" y="4"/>
                  </a:lnTo>
                  <a:lnTo>
                    <a:pt x="0" y="6"/>
                  </a:lnTo>
                  <a:lnTo>
                    <a:pt x="0" y="12"/>
                  </a:lnTo>
                  <a:lnTo>
                    <a:pt x="0" y="12"/>
                  </a:lnTo>
                  <a:lnTo>
                    <a:pt x="0" y="16"/>
                  </a:lnTo>
                  <a:lnTo>
                    <a:pt x="2" y="20"/>
                  </a:lnTo>
                  <a:lnTo>
                    <a:pt x="6" y="22"/>
                  </a:lnTo>
                  <a:lnTo>
                    <a:pt x="10" y="22"/>
                  </a:lnTo>
                  <a:lnTo>
                    <a:pt x="10" y="22"/>
                  </a:lnTo>
                  <a:lnTo>
                    <a:pt x="16" y="22"/>
                  </a:lnTo>
                  <a:lnTo>
                    <a:pt x="18" y="20"/>
                  </a:lnTo>
                  <a:lnTo>
                    <a:pt x="22" y="16"/>
                  </a:lnTo>
                  <a:lnTo>
                    <a:pt x="22" y="12"/>
                  </a:lnTo>
                  <a:lnTo>
                    <a:pt x="22" y="12"/>
                  </a:lnTo>
                  <a:lnTo>
                    <a:pt x="22" y="6"/>
                  </a:lnTo>
                  <a:lnTo>
                    <a:pt x="18" y="4"/>
                  </a:lnTo>
                  <a:lnTo>
                    <a:pt x="16" y="0"/>
                  </a:lnTo>
                  <a:lnTo>
                    <a:pt x="10"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47" name="Freeform 342"/>
            <p:cNvSpPr/>
            <p:nvPr/>
          </p:nvSpPr>
          <p:spPr bwMode="auto">
            <a:xfrm>
              <a:off x="7640638" y="1212850"/>
              <a:ext cx="34925" cy="34925"/>
            </a:xfrm>
            <a:custGeom>
              <a:avLst/>
              <a:gdLst/>
              <a:ahLst/>
              <a:cxnLst>
                <a:cxn ang="0">
                  <a:pos x="10" y="0"/>
                </a:cxn>
                <a:cxn ang="0">
                  <a:pos x="10" y="0"/>
                </a:cxn>
                <a:cxn ang="0">
                  <a:pos x="6" y="2"/>
                </a:cxn>
                <a:cxn ang="0">
                  <a:pos x="2" y="4"/>
                </a:cxn>
                <a:cxn ang="0">
                  <a:pos x="0" y="6"/>
                </a:cxn>
                <a:cxn ang="0">
                  <a:pos x="0" y="12"/>
                </a:cxn>
                <a:cxn ang="0">
                  <a:pos x="0" y="12"/>
                </a:cxn>
                <a:cxn ang="0">
                  <a:pos x="0" y="16"/>
                </a:cxn>
                <a:cxn ang="0">
                  <a:pos x="2" y="20"/>
                </a:cxn>
                <a:cxn ang="0">
                  <a:pos x="6" y="22"/>
                </a:cxn>
                <a:cxn ang="0">
                  <a:pos x="10" y="22"/>
                </a:cxn>
                <a:cxn ang="0">
                  <a:pos x="10" y="22"/>
                </a:cxn>
                <a:cxn ang="0">
                  <a:pos x="14" y="22"/>
                </a:cxn>
                <a:cxn ang="0">
                  <a:pos x="18" y="20"/>
                </a:cxn>
                <a:cxn ang="0">
                  <a:pos x="20" y="16"/>
                </a:cxn>
                <a:cxn ang="0">
                  <a:pos x="22" y="12"/>
                </a:cxn>
                <a:cxn ang="0">
                  <a:pos x="22" y="12"/>
                </a:cxn>
                <a:cxn ang="0">
                  <a:pos x="20" y="6"/>
                </a:cxn>
                <a:cxn ang="0">
                  <a:pos x="18" y="4"/>
                </a:cxn>
                <a:cxn ang="0">
                  <a:pos x="14" y="2"/>
                </a:cxn>
                <a:cxn ang="0">
                  <a:pos x="10" y="0"/>
                </a:cxn>
              </a:cxnLst>
              <a:rect l="0" t="0" r="r" b="b"/>
              <a:pathLst>
                <a:path w="22" h="22">
                  <a:moveTo>
                    <a:pt x="10" y="0"/>
                  </a:moveTo>
                  <a:lnTo>
                    <a:pt x="10" y="0"/>
                  </a:lnTo>
                  <a:lnTo>
                    <a:pt x="6" y="2"/>
                  </a:lnTo>
                  <a:lnTo>
                    <a:pt x="2" y="4"/>
                  </a:lnTo>
                  <a:lnTo>
                    <a:pt x="0" y="6"/>
                  </a:lnTo>
                  <a:lnTo>
                    <a:pt x="0" y="12"/>
                  </a:lnTo>
                  <a:lnTo>
                    <a:pt x="0" y="12"/>
                  </a:lnTo>
                  <a:lnTo>
                    <a:pt x="0" y="16"/>
                  </a:lnTo>
                  <a:lnTo>
                    <a:pt x="2" y="20"/>
                  </a:lnTo>
                  <a:lnTo>
                    <a:pt x="6" y="22"/>
                  </a:lnTo>
                  <a:lnTo>
                    <a:pt x="10" y="22"/>
                  </a:lnTo>
                  <a:lnTo>
                    <a:pt x="10" y="22"/>
                  </a:lnTo>
                  <a:lnTo>
                    <a:pt x="14" y="22"/>
                  </a:lnTo>
                  <a:lnTo>
                    <a:pt x="18" y="20"/>
                  </a:lnTo>
                  <a:lnTo>
                    <a:pt x="20" y="16"/>
                  </a:lnTo>
                  <a:lnTo>
                    <a:pt x="22" y="12"/>
                  </a:lnTo>
                  <a:lnTo>
                    <a:pt x="22" y="12"/>
                  </a:lnTo>
                  <a:lnTo>
                    <a:pt x="20" y="6"/>
                  </a:lnTo>
                  <a:lnTo>
                    <a:pt x="18" y="4"/>
                  </a:lnTo>
                  <a:lnTo>
                    <a:pt x="14" y="2"/>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48" name="Freeform 343"/>
            <p:cNvSpPr/>
            <p:nvPr/>
          </p:nvSpPr>
          <p:spPr bwMode="auto">
            <a:xfrm>
              <a:off x="7640638" y="1212850"/>
              <a:ext cx="34925" cy="34925"/>
            </a:xfrm>
            <a:custGeom>
              <a:avLst/>
              <a:gdLst/>
              <a:ahLst/>
              <a:cxnLst>
                <a:cxn ang="0">
                  <a:pos x="10" y="0"/>
                </a:cxn>
                <a:cxn ang="0">
                  <a:pos x="10" y="0"/>
                </a:cxn>
                <a:cxn ang="0">
                  <a:pos x="6" y="2"/>
                </a:cxn>
                <a:cxn ang="0">
                  <a:pos x="2" y="4"/>
                </a:cxn>
                <a:cxn ang="0">
                  <a:pos x="0" y="6"/>
                </a:cxn>
                <a:cxn ang="0">
                  <a:pos x="0" y="12"/>
                </a:cxn>
                <a:cxn ang="0">
                  <a:pos x="0" y="12"/>
                </a:cxn>
                <a:cxn ang="0">
                  <a:pos x="0" y="16"/>
                </a:cxn>
                <a:cxn ang="0">
                  <a:pos x="2" y="20"/>
                </a:cxn>
                <a:cxn ang="0">
                  <a:pos x="6" y="22"/>
                </a:cxn>
                <a:cxn ang="0">
                  <a:pos x="10" y="22"/>
                </a:cxn>
                <a:cxn ang="0">
                  <a:pos x="10" y="22"/>
                </a:cxn>
                <a:cxn ang="0">
                  <a:pos x="14" y="22"/>
                </a:cxn>
                <a:cxn ang="0">
                  <a:pos x="18" y="20"/>
                </a:cxn>
                <a:cxn ang="0">
                  <a:pos x="20" y="16"/>
                </a:cxn>
                <a:cxn ang="0">
                  <a:pos x="22" y="12"/>
                </a:cxn>
                <a:cxn ang="0">
                  <a:pos x="22" y="12"/>
                </a:cxn>
                <a:cxn ang="0">
                  <a:pos x="20" y="6"/>
                </a:cxn>
                <a:cxn ang="0">
                  <a:pos x="18" y="4"/>
                </a:cxn>
                <a:cxn ang="0">
                  <a:pos x="14" y="2"/>
                </a:cxn>
                <a:cxn ang="0">
                  <a:pos x="10" y="0"/>
                </a:cxn>
              </a:cxnLst>
              <a:rect l="0" t="0" r="r" b="b"/>
              <a:pathLst>
                <a:path w="22" h="22">
                  <a:moveTo>
                    <a:pt x="10" y="0"/>
                  </a:moveTo>
                  <a:lnTo>
                    <a:pt x="10" y="0"/>
                  </a:lnTo>
                  <a:lnTo>
                    <a:pt x="6" y="2"/>
                  </a:lnTo>
                  <a:lnTo>
                    <a:pt x="2" y="4"/>
                  </a:lnTo>
                  <a:lnTo>
                    <a:pt x="0" y="6"/>
                  </a:lnTo>
                  <a:lnTo>
                    <a:pt x="0" y="12"/>
                  </a:lnTo>
                  <a:lnTo>
                    <a:pt x="0" y="12"/>
                  </a:lnTo>
                  <a:lnTo>
                    <a:pt x="0" y="16"/>
                  </a:lnTo>
                  <a:lnTo>
                    <a:pt x="2" y="20"/>
                  </a:lnTo>
                  <a:lnTo>
                    <a:pt x="6" y="22"/>
                  </a:lnTo>
                  <a:lnTo>
                    <a:pt x="10" y="22"/>
                  </a:lnTo>
                  <a:lnTo>
                    <a:pt x="10" y="22"/>
                  </a:lnTo>
                  <a:lnTo>
                    <a:pt x="14" y="22"/>
                  </a:lnTo>
                  <a:lnTo>
                    <a:pt x="18" y="20"/>
                  </a:lnTo>
                  <a:lnTo>
                    <a:pt x="20" y="16"/>
                  </a:lnTo>
                  <a:lnTo>
                    <a:pt x="22" y="12"/>
                  </a:lnTo>
                  <a:lnTo>
                    <a:pt x="22" y="12"/>
                  </a:lnTo>
                  <a:lnTo>
                    <a:pt x="20" y="6"/>
                  </a:lnTo>
                  <a:lnTo>
                    <a:pt x="18" y="4"/>
                  </a:lnTo>
                  <a:lnTo>
                    <a:pt x="14" y="2"/>
                  </a:lnTo>
                  <a:lnTo>
                    <a:pt x="10"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49" name="Freeform 344"/>
            <p:cNvSpPr/>
            <p:nvPr/>
          </p:nvSpPr>
          <p:spPr bwMode="auto">
            <a:xfrm>
              <a:off x="5643563" y="1508125"/>
              <a:ext cx="34925" cy="34925"/>
            </a:xfrm>
            <a:custGeom>
              <a:avLst/>
              <a:gdLst/>
              <a:ahLst/>
              <a:cxnLst>
                <a:cxn ang="0">
                  <a:pos x="12" y="0"/>
                </a:cxn>
                <a:cxn ang="0">
                  <a:pos x="12" y="0"/>
                </a:cxn>
                <a:cxn ang="0">
                  <a:pos x="6" y="0"/>
                </a:cxn>
                <a:cxn ang="0">
                  <a:pos x="4" y="2"/>
                </a:cxn>
                <a:cxn ang="0">
                  <a:pos x="0" y="6"/>
                </a:cxn>
                <a:cxn ang="0">
                  <a:pos x="0" y="10"/>
                </a:cxn>
                <a:cxn ang="0">
                  <a:pos x="0" y="10"/>
                </a:cxn>
                <a:cxn ang="0">
                  <a:pos x="0" y="14"/>
                </a:cxn>
                <a:cxn ang="0">
                  <a:pos x="4" y="18"/>
                </a:cxn>
                <a:cxn ang="0">
                  <a:pos x="6" y="20"/>
                </a:cxn>
                <a:cxn ang="0">
                  <a:pos x="12" y="22"/>
                </a:cxn>
                <a:cxn ang="0">
                  <a:pos x="12" y="22"/>
                </a:cxn>
                <a:cxn ang="0">
                  <a:pos x="16" y="20"/>
                </a:cxn>
                <a:cxn ang="0">
                  <a:pos x="20" y="18"/>
                </a:cxn>
                <a:cxn ang="0">
                  <a:pos x="22" y="14"/>
                </a:cxn>
                <a:cxn ang="0">
                  <a:pos x="22" y="10"/>
                </a:cxn>
                <a:cxn ang="0">
                  <a:pos x="22" y="10"/>
                </a:cxn>
                <a:cxn ang="0">
                  <a:pos x="22" y="6"/>
                </a:cxn>
                <a:cxn ang="0">
                  <a:pos x="20" y="2"/>
                </a:cxn>
                <a:cxn ang="0">
                  <a:pos x="16" y="0"/>
                </a:cxn>
                <a:cxn ang="0">
                  <a:pos x="12" y="0"/>
                </a:cxn>
              </a:cxnLst>
              <a:rect l="0" t="0" r="r" b="b"/>
              <a:pathLst>
                <a:path w="22" h="22">
                  <a:moveTo>
                    <a:pt x="12" y="0"/>
                  </a:moveTo>
                  <a:lnTo>
                    <a:pt x="12" y="0"/>
                  </a:lnTo>
                  <a:lnTo>
                    <a:pt x="6" y="0"/>
                  </a:lnTo>
                  <a:lnTo>
                    <a:pt x="4" y="2"/>
                  </a:lnTo>
                  <a:lnTo>
                    <a:pt x="0" y="6"/>
                  </a:lnTo>
                  <a:lnTo>
                    <a:pt x="0" y="10"/>
                  </a:lnTo>
                  <a:lnTo>
                    <a:pt x="0" y="10"/>
                  </a:lnTo>
                  <a:lnTo>
                    <a:pt x="0" y="14"/>
                  </a:lnTo>
                  <a:lnTo>
                    <a:pt x="4" y="18"/>
                  </a:lnTo>
                  <a:lnTo>
                    <a:pt x="6" y="20"/>
                  </a:lnTo>
                  <a:lnTo>
                    <a:pt x="12" y="22"/>
                  </a:lnTo>
                  <a:lnTo>
                    <a:pt x="12" y="22"/>
                  </a:lnTo>
                  <a:lnTo>
                    <a:pt x="16" y="20"/>
                  </a:lnTo>
                  <a:lnTo>
                    <a:pt x="20" y="18"/>
                  </a:lnTo>
                  <a:lnTo>
                    <a:pt x="22" y="14"/>
                  </a:lnTo>
                  <a:lnTo>
                    <a:pt x="22" y="10"/>
                  </a:lnTo>
                  <a:lnTo>
                    <a:pt x="22" y="10"/>
                  </a:lnTo>
                  <a:lnTo>
                    <a:pt x="22" y="6"/>
                  </a:lnTo>
                  <a:lnTo>
                    <a:pt x="20" y="2"/>
                  </a:lnTo>
                  <a:lnTo>
                    <a:pt x="16" y="0"/>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50" name="Freeform 345"/>
            <p:cNvSpPr/>
            <p:nvPr/>
          </p:nvSpPr>
          <p:spPr bwMode="auto">
            <a:xfrm>
              <a:off x="5643563" y="1508125"/>
              <a:ext cx="34925" cy="34925"/>
            </a:xfrm>
            <a:custGeom>
              <a:avLst/>
              <a:gdLst/>
              <a:ahLst/>
              <a:cxnLst>
                <a:cxn ang="0">
                  <a:pos x="12" y="0"/>
                </a:cxn>
                <a:cxn ang="0">
                  <a:pos x="12" y="0"/>
                </a:cxn>
                <a:cxn ang="0">
                  <a:pos x="6" y="0"/>
                </a:cxn>
                <a:cxn ang="0">
                  <a:pos x="4" y="2"/>
                </a:cxn>
                <a:cxn ang="0">
                  <a:pos x="0" y="6"/>
                </a:cxn>
                <a:cxn ang="0">
                  <a:pos x="0" y="10"/>
                </a:cxn>
                <a:cxn ang="0">
                  <a:pos x="0" y="10"/>
                </a:cxn>
                <a:cxn ang="0">
                  <a:pos x="0" y="14"/>
                </a:cxn>
                <a:cxn ang="0">
                  <a:pos x="4" y="18"/>
                </a:cxn>
                <a:cxn ang="0">
                  <a:pos x="6" y="20"/>
                </a:cxn>
                <a:cxn ang="0">
                  <a:pos x="12" y="22"/>
                </a:cxn>
                <a:cxn ang="0">
                  <a:pos x="12" y="22"/>
                </a:cxn>
                <a:cxn ang="0">
                  <a:pos x="16" y="20"/>
                </a:cxn>
                <a:cxn ang="0">
                  <a:pos x="20" y="18"/>
                </a:cxn>
                <a:cxn ang="0">
                  <a:pos x="22" y="14"/>
                </a:cxn>
                <a:cxn ang="0">
                  <a:pos x="22" y="10"/>
                </a:cxn>
                <a:cxn ang="0">
                  <a:pos x="22" y="10"/>
                </a:cxn>
                <a:cxn ang="0">
                  <a:pos x="22" y="6"/>
                </a:cxn>
                <a:cxn ang="0">
                  <a:pos x="20" y="2"/>
                </a:cxn>
                <a:cxn ang="0">
                  <a:pos x="16" y="0"/>
                </a:cxn>
                <a:cxn ang="0">
                  <a:pos x="12" y="0"/>
                </a:cxn>
              </a:cxnLst>
              <a:rect l="0" t="0" r="r" b="b"/>
              <a:pathLst>
                <a:path w="22" h="22">
                  <a:moveTo>
                    <a:pt x="12" y="0"/>
                  </a:moveTo>
                  <a:lnTo>
                    <a:pt x="12" y="0"/>
                  </a:lnTo>
                  <a:lnTo>
                    <a:pt x="6" y="0"/>
                  </a:lnTo>
                  <a:lnTo>
                    <a:pt x="4" y="2"/>
                  </a:lnTo>
                  <a:lnTo>
                    <a:pt x="0" y="6"/>
                  </a:lnTo>
                  <a:lnTo>
                    <a:pt x="0" y="10"/>
                  </a:lnTo>
                  <a:lnTo>
                    <a:pt x="0" y="10"/>
                  </a:lnTo>
                  <a:lnTo>
                    <a:pt x="0" y="14"/>
                  </a:lnTo>
                  <a:lnTo>
                    <a:pt x="4" y="18"/>
                  </a:lnTo>
                  <a:lnTo>
                    <a:pt x="6" y="20"/>
                  </a:lnTo>
                  <a:lnTo>
                    <a:pt x="12" y="22"/>
                  </a:lnTo>
                  <a:lnTo>
                    <a:pt x="12" y="22"/>
                  </a:lnTo>
                  <a:lnTo>
                    <a:pt x="16" y="20"/>
                  </a:lnTo>
                  <a:lnTo>
                    <a:pt x="20" y="18"/>
                  </a:lnTo>
                  <a:lnTo>
                    <a:pt x="22" y="14"/>
                  </a:lnTo>
                  <a:lnTo>
                    <a:pt x="22" y="10"/>
                  </a:lnTo>
                  <a:lnTo>
                    <a:pt x="22" y="10"/>
                  </a:lnTo>
                  <a:lnTo>
                    <a:pt x="22" y="6"/>
                  </a:lnTo>
                  <a:lnTo>
                    <a:pt x="20" y="2"/>
                  </a:lnTo>
                  <a:lnTo>
                    <a:pt x="16" y="0"/>
                  </a:lnTo>
                  <a:lnTo>
                    <a:pt x="12"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51" name="Freeform 346"/>
            <p:cNvSpPr/>
            <p:nvPr/>
          </p:nvSpPr>
          <p:spPr bwMode="auto">
            <a:xfrm>
              <a:off x="5262563" y="1657350"/>
              <a:ext cx="38100" cy="34925"/>
            </a:xfrm>
            <a:custGeom>
              <a:avLst/>
              <a:gdLst/>
              <a:ahLst/>
              <a:cxnLst>
                <a:cxn ang="0">
                  <a:pos x="12" y="0"/>
                </a:cxn>
                <a:cxn ang="0">
                  <a:pos x="12" y="0"/>
                </a:cxn>
                <a:cxn ang="0">
                  <a:pos x="8" y="2"/>
                </a:cxn>
                <a:cxn ang="0">
                  <a:pos x="4" y="4"/>
                </a:cxn>
                <a:cxn ang="0">
                  <a:pos x="2" y="8"/>
                </a:cxn>
                <a:cxn ang="0">
                  <a:pos x="0" y="12"/>
                </a:cxn>
                <a:cxn ang="0">
                  <a:pos x="0" y="12"/>
                </a:cxn>
                <a:cxn ang="0">
                  <a:pos x="2" y="16"/>
                </a:cxn>
                <a:cxn ang="0">
                  <a:pos x="4" y="20"/>
                </a:cxn>
                <a:cxn ang="0">
                  <a:pos x="8" y="22"/>
                </a:cxn>
                <a:cxn ang="0">
                  <a:pos x="12" y="22"/>
                </a:cxn>
                <a:cxn ang="0">
                  <a:pos x="12" y="22"/>
                </a:cxn>
                <a:cxn ang="0">
                  <a:pos x="16" y="22"/>
                </a:cxn>
                <a:cxn ang="0">
                  <a:pos x="20" y="20"/>
                </a:cxn>
                <a:cxn ang="0">
                  <a:pos x="22" y="16"/>
                </a:cxn>
                <a:cxn ang="0">
                  <a:pos x="24" y="12"/>
                </a:cxn>
                <a:cxn ang="0">
                  <a:pos x="24" y="12"/>
                </a:cxn>
                <a:cxn ang="0">
                  <a:pos x="22" y="8"/>
                </a:cxn>
                <a:cxn ang="0">
                  <a:pos x="20" y="4"/>
                </a:cxn>
                <a:cxn ang="0">
                  <a:pos x="16" y="2"/>
                </a:cxn>
                <a:cxn ang="0">
                  <a:pos x="12" y="0"/>
                </a:cxn>
              </a:cxnLst>
              <a:rect l="0" t="0" r="r" b="b"/>
              <a:pathLst>
                <a:path w="24" h="22">
                  <a:moveTo>
                    <a:pt x="12" y="0"/>
                  </a:moveTo>
                  <a:lnTo>
                    <a:pt x="12" y="0"/>
                  </a:lnTo>
                  <a:lnTo>
                    <a:pt x="8" y="2"/>
                  </a:lnTo>
                  <a:lnTo>
                    <a:pt x="4" y="4"/>
                  </a:lnTo>
                  <a:lnTo>
                    <a:pt x="2" y="8"/>
                  </a:lnTo>
                  <a:lnTo>
                    <a:pt x="0" y="12"/>
                  </a:lnTo>
                  <a:lnTo>
                    <a:pt x="0" y="12"/>
                  </a:lnTo>
                  <a:lnTo>
                    <a:pt x="2" y="16"/>
                  </a:lnTo>
                  <a:lnTo>
                    <a:pt x="4" y="20"/>
                  </a:lnTo>
                  <a:lnTo>
                    <a:pt x="8" y="22"/>
                  </a:lnTo>
                  <a:lnTo>
                    <a:pt x="12" y="22"/>
                  </a:lnTo>
                  <a:lnTo>
                    <a:pt x="12" y="22"/>
                  </a:lnTo>
                  <a:lnTo>
                    <a:pt x="16" y="22"/>
                  </a:lnTo>
                  <a:lnTo>
                    <a:pt x="20" y="20"/>
                  </a:lnTo>
                  <a:lnTo>
                    <a:pt x="22" y="16"/>
                  </a:lnTo>
                  <a:lnTo>
                    <a:pt x="24" y="12"/>
                  </a:lnTo>
                  <a:lnTo>
                    <a:pt x="24" y="12"/>
                  </a:lnTo>
                  <a:lnTo>
                    <a:pt x="22" y="8"/>
                  </a:lnTo>
                  <a:lnTo>
                    <a:pt x="20" y="4"/>
                  </a:lnTo>
                  <a:lnTo>
                    <a:pt x="16" y="2"/>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52" name="Freeform 347"/>
            <p:cNvSpPr/>
            <p:nvPr/>
          </p:nvSpPr>
          <p:spPr bwMode="auto">
            <a:xfrm>
              <a:off x="5262563" y="1657350"/>
              <a:ext cx="38100" cy="34925"/>
            </a:xfrm>
            <a:custGeom>
              <a:avLst/>
              <a:gdLst/>
              <a:ahLst/>
              <a:cxnLst>
                <a:cxn ang="0">
                  <a:pos x="12" y="0"/>
                </a:cxn>
                <a:cxn ang="0">
                  <a:pos x="12" y="0"/>
                </a:cxn>
                <a:cxn ang="0">
                  <a:pos x="8" y="2"/>
                </a:cxn>
                <a:cxn ang="0">
                  <a:pos x="4" y="4"/>
                </a:cxn>
                <a:cxn ang="0">
                  <a:pos x="2" y="8"/>
                </a:cxn>
                <a:cxn ang="0">
                  <a:pos x="0" y="12"/>
                </a:cxn>
                <a:cxn ang="0">
                  <a:pos x="0" y="12"/>
                </a:cxn>
                <a:cxn ang="0">
                  <a:pos x="2" y="16"/>
                </a:cxn>
                <a:cxn ang="0">
                  <a:pos x="4" y="20"/>
                </a:cxn>
                <a:cxn ang="0">
                  <a:pos x="8" y="22"/>
                </a:cxn>
                <a:cxn ang="0">
                  <a:pos x="12" y="22"/>
                </a:cxn>
                <a:cxn ang="0">
                  <a:pos x="12" y="22"/>
                </a:cxn>
                <a:cxn ang="0">
                  <a:pos x="16" y="22"/>
                </a:cxn>
                <a:cxn ang="0">
                  <a:pos x="20" y="20"/>
                </a:cxn>
                <a:cxn ang="0">
                  <a:pos x="22" y="16"/>
                </a:cxn>
                <a:cxn ang="0">
                  <a:pos x="24" y="12"/>
                </a:cxn>
                <a:cxn ang="0">
                  <a:pos x="24" y="12"/>
                </a:cxn>
                <a:cxn ang="0">
                  <a:pos x="22" y="8"/>
                </a:cxn>
                <a:cxn ang="0">
                  <a:pos x="20" y="4"/>
                </a:cxn>
                <a:cxn ang="0">
                  <a:pos x="16" y="2"/>
                </a:cxn>
                <a:cxn ang="0">
                  <a:pos x="12" y="0"/>
                </a:cxn>
              </a:cxnLst>
              <a:rect l="0" t="0" r="r" b="b"/>
              <a:pathLst>
                <a:path w="24" h="22">
                  <a:moveTo>
                    <a:pt x="12" y="0"/>
                  </a:moveTo>
                  <a:lnTo>
                    <a:pt x="12" y="0"/>
                  </a:lnTo>
                  <a:lnTo>
                    <a:pt x="8" y="2"/>
                  </a:lnTo>
                  <a:lnTo>
                    <a:pt x="4" y="4"/>
                  </a:lnTo>
                  <a:lnTo>
                    <a:pt x="2" y="8"/>
                  </a:lnTo>
                  <a:lnTo>
                    <a:pt x="0" y="12"/>
                  </a:lnTo>
                  <a:lnTo>
                    <a:pt x="0" y="12"/>
                  </a:lnTo>
                  <a:lnTo>
                    <a:pt x="2" y="16"/>
                  </a:lnTo>
                  <a:lnTo>
                    <a:pt x="4" y="20"/>
                  </a:lnTo>
                  <a:lnTo>
                    <a:pt x="8" y="22"/>
                  </a:lnTo>
                  <a:lnTo>
                    <a:pt x="12" y="22"/>
                  </a:lnTo>
                  <a:lnTo>
                    <a:pt x="12" y="22"/>
                  </a:lnTo>
                  <a:lnTo>
                    <a:pt x="16" y="22"/>
                  </a:lnTo>
                  <a:lnTo>
                    <a:pt x="20" y="20"/>
                  </a:lnTo>
                  <a:lnTo>
                    <a:pt x="22" y="16"/>
                  </a:lnTo>
                  <a:lnTo>
                    <a:pt x="24" y="12"/>
                  </a:lnTo>
                  <a:lnTo>
                    <a:pt x="24" y="12"/>
                  </a:lnTo>
                  <a:lnTo>
                    <a:pt x="22" y="8"/>
                  </a:lnTo>
                  <a:lnTo>
                    <a:pt x="20" y="4"/>
                  </a:lnTo>
                  <a:lnTo>
                    <a:pt x="16" y="2"/>
                  </a:lnTo>
                  <a:lnTo>
                    <a:pt x="12"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53" name="Freeform 348"/>
            <p:cNvSpPr/>
            <p:nvPr/>
          </p:nvSpPr>
          <p:spPr bwMode="auto">
            <a:xfrm>
              <a:off x="5491163" y="1238250"/>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54" name="Freeform 349"/>
            <p:cNvSpPr/>
            <p:nvPr/>
          </p:nvSpPr>
          <p:spPr bwMode="auto">
            <a:xfrm>
              <a:off x="5491163" y="1238250"/>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55" name="Freeform 350"/>
            <p:cNvSpPr/>
            <p:nvPr/>
          </p:nvSpPr>
          <p:spPr bwMode="auto">
            <a:xfrm>
              <a:off x="6129338" y="1041400"/>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56" name="Freeform 351"/>
            <p:cNvSpPr/>
            <p:nvPr/>
          </p:nvSpPr>
          <p:spPr bwMode="auto">
            <a:xfrm>
              <a:off x="6129338" y="1041400"/>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57" name="Freeform 352"/>
            <p:cNvSpPr/>
            <p:nvPr/>
          </p:nvSpPr>
          <p:spPr bwMode="auto">
            <a:xfrm>
              <a:off x="6405563" y="103187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58" name="Freeform 353"/>
            <p:cNvSpPr/>
            <p:nvPr/>
          </p:nvSpPr>
          <p:spPr bwMode="auto">
            <a:xfrm>
              <a:off x="6405563" y="103187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59" name="Freeform 354"/>
            <p:cNvSpPr/>
            <p:nvPr/>
          </p:nvSpPr>
          <p:spPr bwMode="auto">
            <a:xfrm>
              <a:off x="6789738" y="107632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60" name="Freeform 355"/>
            <p:cNvSpPr/>
            <p:nvPr/>
          </p:nvSpPr>
          <p:spPr bwMode="auto">
            <a:xfrm>
              <a:off x="6789738" y="107632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61" name="Freeform 356"/>
            <p:cNvSpPr/>
            <p:nvPr/>
          </p:nvSpPr>
          <p:spPr bwMode="auto">
            <a:xfrm>
              <a:off x="6637338" y="118427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62" name="Freeform 357"/>
            <p:cNvSpPr/>
            <p:nvPr/>
          </p:nvSpPr>
          <p:spPr bwMode="auto">
            <a:xfrm>
              <a:off x="6637338" y="118427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63" name="Freeform 358"/>
            <p:cNvSpPr/>
            <p:nvPr/>
          </p:nvSpPr>
          <p:spPr bwMode="auto">
            <a:xfrm>
              <a:off x="6656388" y="152082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64" name="Freeform 359"/>
            <p:cNvSpPr/>
            <p:nvPr/>
          </p:nvSpPr>
          <p:spPr bwMode="auto">
            <a:xfrm>
              <a:off x="6656388" y="152082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65" name="Freeform 360"/>
            <p:cNvSpPr/>
            <p:nvPr/>
          </p:nvSpPr>
          <p:spPr bwMode="auto">
            <a:xfrm>
              <a:off x="7367588" y="1558925"/>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66" name="Freeform 361"/>
            <p:cNvSpPr/>
            <p:nvPr/>
          </p:nvSpPr>
          <p:spPr bwMode="auto">
            <a:xfrm>
              <a:off x="7367588" y="1558925"/>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67" name="Freeform 362"/>
            <p:cNvSpPr/>
            <p:nvPr/>
          </p:nvSpPr>
          <p:spPr bwMode="auto">
            <a:xfrm>
              <a:off x="6904038" y="155892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68" name="Freeform 363"/>
            <p:cNvSpPr/>
            <p:nvPr/>
          </p:nvSpPr>
          <p:spPr bwMode="auto">
            <a:xfrm>
              <a:off x="6904038" y="155892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69" name="Freeform 364"/>
            <p:cNvSpPr/>
            <p:nvPr/>
          </p:nvSpPr>
          <p:spPr bwMode="auto">
            <a:xfrm>
              <a:off x="6878638" y="1292225"/>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70" name="Freeform 365"/>
            <p:cNvSpPr/>
            <p:nvPr/>
          </p:nvSpPr>
          <p:spPr bwMode="auto">
            <a:xfrm>
              <a:off x="6878638" y="1292225"/>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71" name="Freeform 366"/>
            <p:cNvSpPr/>
            <p:nvPr/>
          </p:nvSpPr>
          <p:spPr bwMode="auto">
            <a:xfrm>
              <a:off x="7110413" y="1381125"/>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72" name="Freeform 367"/>
            <p:cNvSpPr/>
            <p:nvPr/>
          </p:nvSpPr>
          <p:spPr bwMode="auto">
            <a:xfrm>
              <a:off x="7110413" y="1381125"/>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73" name="Freeform 368"/>
            <p:cNvSpPr/>
            <p:nvPr/>
          </p:nvSpPr>
          <p:spPr bwMode="auto">
            <a:xfrm>
              <a:off x="7821613" y="1149350"/>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74" name="Freeform 369"/>
            <p:cNvSpPr/>
            <p:nvPr/>
          </p:nvSpPr>
          <p:spPr bwMode="auto">
            <a:xfrm>
              <a:off x="7821613" y="1149350"/>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75" name="Freeform 370"/>
            <p:cNvSpPr/>
            <p:nvPr/>
          </p:nvSpPr>
          <p:spPr bwMode="auto">
            <a:xfrm>
              <a:off x="7831138" y="1416050"/>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76" name="Freeform 371"/>
            <p:cNvSpPr/>
            <p:nvPr/>
          </p:nvSpPr>
          <p:spPr bwMode="auto">
            <a:xfrm>
              <a:off x="7831138" y="1416050"/>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77" name="Freeform 372"/>
            <p:cNvSpPr/>
            <p:nvPr/>
          </p:nvSpPr>
          <p:spPr bwMode="auto">
            <a:xfrm>
              <a:off x="7748588" y="1619250"/>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78" name="Freeform 373"/>
            <p:cNvSpPr/>
            <p:nvPr/>
          </p:nvSpPr>
          <p:spPr bwMode="auto">
            <a:xfrm>
              <a:off x="7748588" y="1619250"/>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79" name="Freeform 374"/>
            <p:cNvSpPr/>
            <p:nvPr/>
          </p:nvSpPr>
          <p:spPr bwMode="auto">
            <a:xfrm>
              <a:off x="6122988" y="1771650"/>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80" name="Freeform 375"/>
            <p:cNvSpPr/>
            <p:nvPr/>
          </p:nvSpPr>
          <p:spPr bwMode="auto">
            <a:xfrm>
              <a:off x="6122988" y="1771650"/>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81" name="Freeform 376"/>
            <p:cNvSpPr/>
            <p:nvPr/>
          </p:nvSpPr>
          <p:spPr bwMode="auto">
            <a:xfrm>
              <a:off x="5818188" y="1797050"/>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82" name="Freeform 377"/>
            <p:cNvSpPr/>
            <p:nvPr/>
          </p:nvSpPr>
          <p:spPr bwMode="auto">
            <a:xfrm>
              <a:off x="5818188" y="1797050"/>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83" name="Freeform 378"/>
            <p:cNvSpPr/>
            <p:nvPr/>
          </p:nvSpPr>
          <p:spPr bwMode="auto">
            <a:xfrm>
              <a:off x="3602038" y="167322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84" name="Freeform 379"/>
            <p:cNvSpPr/>
            <p:nvPr/>
          </p:nvSpPr>
          <p:spPr bwMode="auto">
            <a:xfrm>
              <a:off x="3602038" y="167322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85" name="Freeform 380"/>
            <p:cNvSpPr/>
            <p:nvPr/>
          </p:nvSpPr>
          <p:spPr bwMode="auto">
            <a:xfrm>
              <a:off x="3192463" y="1717675"/>
              <a:ext cx="25400" cy="22225"/>
            </a:xfrm>
            <a:custGeom>
              <a:avLst/>
              <a:gdLst/>
              <a:ahLst/>
              <a:cxnLst>
                <a:cxn ang="0">
                  <a:pos x="8" y="0"/>
                </a:cxn>
                <a:cxn ang="0">
                  <a:pos x="8" y="0"/>
                </a:cxn>
                <a:cxn ang="0">
                  <a:pos x="4" y="2"/>
                </a:cxn>
                <a:cxn ang="0">
                  <a:pos x="0" y="8"/>
                </a:cxn>
                <a:cxn ang="0">
                  <a:pos x="0" y="8"/>
                </a:cxn>
                <a:cxn ang="0">
                  <a:pos x="4" y="12"/>
                </a:cxn>
                <a:cxn ang="0">
                  <a:pos x="8" y="14"/>
                </a:cxn>
                <a:cxn ang="0">
                  <a:pos x="8" y="14"/>
                </a:cxn>
                <a:cxn ang="0">
                  <a:pos x="12" y="12"/>
                </a:cxn>
                <a:cxn ang="0">
                  <a:pos x="16" y="8"/>
                </a:cxn>
                <a:cxn ang="0">
                  <a:pos x="16" y="8"/>
                </a:cxn>
                <a:cxn ang="0">
                  <a:pos x="12" y="2"/>
                </a:cxn>
                <a:cxn ang="0">
                  <a:pos x="8" y="0"/>
                </a:cxn>
              </a:cxnLst>
              <a:rect l="0" t="0" r="r" b="b"/>
              <a:pathLst>
                <a:path w="16" h="14">
                  <a:moveTo>
                    <a:pt x="8" y="0"/>
                  </a:moveTo>
                  <a:lnTo>
                    <a:pt x="8" y="0"/>
                  </a:lnTo>
                  <a:lnTo>
                    <a:pt x="4" y="2"/>
                  </a:lnTo>
                  <a:lnTo>
                    <a:pt x="0" y="8"/>
                  </a:lnTo>
                  <a:lnTo>
                    <a:pt x="0" y="8"/>
                  </a:lnTo>
                  <a:lnTo>
                    <a:pt x="4" y="12"/>
                  </a:lnTo>
                  <a:lnTo>
                    <a:pt x="8" y="14"/>
                  </a:lnTo>
                  <a:lnTo>
                    <a:pt x="8" y="14"/>
                  </a:lnTo>
                  <a:lnTo>
                    <a:pt x="12" y="12"/>
                  </a:lnTo>
                  <a:lnTo>
                    <a:pt x="16" y="8"/>
                  </a:lnTo>
                  <a:lnTo>
                    <a:pt x="16" y="8"/>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86" name="Freeform 381"/>
            <p:cNvSpPr/>
            <p:nvPr/>
          </p:nvSpPr>
          <p:spPr bwMode="auto">
            <a:xfrm>
              <a:off x="3192463" y="1717675"/>
              <a:ext cx="25400" cy="22225"/>
            </a:xfrm>
            <a:custGeom>
              <a:avLst/>
              <a:gdLst/>
              <a:ahLst/>
              <a:cxnLst>
                <a:cxn ang="0">
                  <a:pos x="8" y="0"/>
                </a:cxn>
                <a:cxn ang="0">
                  <a:pos x="8" y="0"/>
                </a:cxn>
                <a:cxn ang="0">
                  <a:pos x="4" y="2"/>
                </a:cxn>
                <a:cxn ang="0">
                  <a:pos x="0" y="8"/>
                </a:cxn>
                <a:cxn ang="0">
                  <a:pos x="0" y="8"/>
                </a:cxn>
                <a:cxn ang="0">
                  <a:pos x="4" y="12"/>
                </a:cxn>
                <a:cxn ang="0">
                  <a:pos x="8" y="14"/>
                </a:cxn>
                <a:cxn ang="0">
                  <a:pos x="8" y="14"/>
                </a:cxn>
                <a:cxn ang="0">
                  <a:pos x="12" y="12"/>
                </a:cxn>
                <a:cxn ang="0">
                  <a:pos x="16" y="8"/>
                </a:cxn>
                <a:cxn ang="0">
                  <a:pos x="16" y="8"/>
                </a:cxn>
                <a:cxn ang="0">
                  <a:pos x="12" y="2"/>
                </a:cxn>
                <a:cxn ang="0">
                  <a:pos x="8" y="0"/>
                </a:cxn>
              </a:cxnLst>
              <a:rect l="0" t="0" r="r" b="b"/>
              <a:pathLst>
                <a:path w="16" h="14">
                  <a:moveTo>
                    <a:pt x="8" y="0"/>
                  </a:moveTo>
                  <a:lnTo>
                    <a:pt x="8" y="0"/>
                  </a:lnTo>
                  <a:lnTo>
                    <a:pt x="4" y="2"/>
                  </a:lnTo>
                  <a:lnTo>
                    <a:pt x="0" y="8"/>
                  </a:lnTo>
                  <a:lnTo>
                    <a:pt x="0" y="8"/>
                  </a:lnTo>
                  <a:lnTo>
                    <a:pt x="4" y="12"/>
                  </a:lnTo>
                  <a:lnTo>
                    <a:pt x="8" y="14"/>
                  </a:lnTo>
                  <a:lnTo>
                    <a:pt x="8" y="14"/>
                  </a:lnTo>
                  <a:lnTo>
                    <a:pt x="12" y="12"/>
                  </a:lnTo>
                  <a:lnTo>
                    <a:pt x="16" y="8"/>
                  </a:lnTo>
                  <a:lnTo>
                    <a:pt x="16" y="8"/>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87" name="Freeform 382"/>
            <p:cNvSpPr/>
            <p:nvPr/>
          </p:nvSpPr>
          <p:spPr bwMode="auto">
            <a:xfrm>
              <a:off x="2865438" y="1692275"/>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88" name="Freeform 383"/>
            <p:cNvSpPr/>
            <p:nvPr/>
          </p:nvSpPr>
          <p:spPr bwMode="auto">
            <a:xfrm>
              <a:off x="2865438" y="1692275"/>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89" name="Freeform 384"/>
            <p:cNvSpPr/>
            <p:nvPr/>
          </p:nvSpPr>
          <p:spPr bwMode="auto">
            <a:xfrm>
              <a:off x="3059113" y="1835150"/>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90" name="Freeform 385"/>
            <p:cNvSpPr/>
            <p:nvPr/>
          </p:nvSpPr>
          <p:spPr bwMode="auto">
            <a:xfrm>
              <a:off x="3059113" y="1835150"/>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91" name="Freeform 386"/>
            <p:cNvSpPr/>
            <p:nvPr/>
          </p:nvSpPr>
          <p:spPr bwMode="auto">
            <a:xfrm>
              <a:off x="7446963" y="1174750"/>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92" name="Freeform 387"/>
            <p:cNvSpPr/>
            <p:nvPr/>
          </p:nvSpPr>
          <p:spPr bwMode="auto">
            <a:xfrm>
              <a:off x="7446963" y="1174750"/>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93" name="Freeform 388"/>
            <p:cNvSpPr/>
            <p:nvPr/>
          </p:nvSpPr>
          <p:spPr bwMode="auto">
            <a:xfrm>
              <a:off x="7704138" y="102552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94" name="Freeform 389"/>
            <p:cNvSpPr/>
            <p:nvPr/>
          </p:nvSpPr>
          <p:spPr bwMode="auto">
            <a:xfrm>
              <a:off x="7704138" y="102552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95" name="Freeform 390"/>
            <p:cNvSpPr/>
            <p:nvPr/>
          </p:nvSpPr>
          <p:spPr bwMode="auto">
            <a:xfrm>
              <a:off x="7154863" y="1050925"/>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96" name="Freeform 391"/>
            <p:cNvSpPr/>
            <p:nvPr/>
          </p:nvSpPr>
          <p:spPr bwMode="auto">
            <a:xfrm>
              <a:off x="7154863" y="1050925"/>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97" name="Freeform 392"/>
            <p:cNvSpPr/>
            <p:nvPr/>
          </p:nvSpPr>
          <p:spPr bwMode="auto">
            <a:xfrm>
              <a:off x="7161213" y="1584325"/>
              <a:ext cx="25400"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6" y="8"/>
                </a:cxn>
                <a:cxn ang="0">
                  <a:pos x="16" y="8"/>
                </a:cxn>
                <a:cxn ang="0">
                  <a:pos x="12" y="2"/>
                </a:cxn>
                <a:cxn ang="0">
                  <a:pos x="8" y="0"/>
                </a:cxn>
              </a:cxnLst>
              <a:rect l="0" t="0" r="r" b="b"/>
              <a:pathLst>
                <a:path w="16" h="14">
                  <a:moveTo>
                    <a:pt x="8" y="0"/>
                  </a:moveTo>
                  <a:lnTo>
                    <a:pt x="8" y="0"/>
                  </a:lnTo>
                  <a:lnTo>
                    <a:pt x="2" y="2"/>
                  </a:lnTo>
                  <a:lnTo>
                    <a:pt x="0" y="8"/>
                  </a:lnTo>
                  <a:lnTo>
                    <a:pt x="0" y="8"/>
                  </a:lnTo>
                  <a:lnTo>
                    <a:pt x="2" y="12"/>
                  </a:lnTo>
                  <a:lnTo>
                    <a:pt x="8" y="14"/>
                  </a:lnTo>
                  <a:lnTo>
                    <a:pt x="8" y="14"/>
                  </a:lnTo>
                  <a:lnTo>
                    <a:pt x="12" y="12"/>
                  </a:lnTo>
                  <a:lnTo>
                    <a:pt x="16" y="8"/>
                  </a:lnTo>
                  <a:lnTo>
                    <a:pt x="16" y="8"/>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98" name="Freeform 393"/>
            <p:cNvSpPr/>
            <p:nvPr/>
          </p:nvSpPr>
          <p:spPr bwMode="auto">
            <a:xfrm>
              <a:off x="7161213" y="1584325"/>
              <a:ext cx="25400"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6" y="8"/>
                </a:cxn>
                <a:cxn ang="0">
                  <a:pos x="16" y="8"/>
                </a:cxn>
                <a:cxn ang="0">
                  <a:pos x="12" y="2"/>
                </a:cxn>
                <a:cxn ang="0">
                  <a:pos x="8" y="0"/>
                </a:cxn>
              </a:cxnLst>
              <a:rect l="0" t="0" r="r" b="b"/>
              <a:pathLst>
                <a:path w="16" h="14">
                  <a:moveTo>
                    <a:pt x="8" y="0"/>
                  </a:moveTo>
                  <a:lnTo>
                    <a:pt x="8" y="0"/>
                  </a:lnTo>
                  <a:lnTo>
                    <a:pt x="2" y="2"/>
                  </a:lnTo>
                  <a:lnTo>
                    <a:pt x="0" y="8"/>
                  </a:lnTo>
                  <a:lnTo>
                    <a:pt x="0" y="8"/>
                  </a:lnTo>
                  <a:lnTo>
                    <a:pt x="2" y="12"/>
                  </a:lnTo>
                  <a:lnTo>
                    <a:pt x="8" y="14"/>
                  </a:lnTo>
                  <a:lnTo>
                    <a:pt x="8" y="14"/>
                  </a:lnTo>
                  <a:lnTo>
                    <a:pt x="12" y="12"/>
                  </a:lnTo>
                  <a:lnTo>
                    <a:pt x="16" y="8"/>
                  </a:lnTo>
                  <a:lnTo>
                    <a:pt x="16" y="8"/>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99" name="Freeform 394"/>
            <p:cNvSpPr/>
            <p:nvPr/>
          </p:nvSpPr>
          <p:spPr bwMode="auto">
            <a:xfrm>
              <a:off x="5230813" y="1060450"/>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00" name="Freeform 395"/>
            <p:cNvSpPr/>
            <p:nvPr/>
          </p:nvSpPr>
          <p:spPr bwMode="auto">
            <a:xfrm>
              <a:off x="5230813" y="1060450"/>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01" name="Freeform 396"/>
            <p:cNvSpPr/>
            <p:nvPr/>
          </p:nvSpPr>
          <p:spPr bwMode="auto">
            <a:xfrm>
              <a:off x="5808663" y="1314450"/>
              <a:ext cx="44450" cy="47625"/>
            </a:xfrm>
            <a:custGeom>
              <a:avLst/>
              <a:gdLst/>
              <a:ahLst/>
              <a:cxnLst>
                <a:cxn ang="0">
                  <a:pos x="14" y="0"/>
                </a:cxn>
                <a:cxn ang="0">
                  <a:pos x="14" y="0"/>
                </a:cxn>
                <a:cxn ang="0">
                  <a:pos x="8" y="2"/>
                </a:cxn>
                <a:cxn ang="0">
                  <a:pos x="4" y="4"/>
                </a:cxn>
                <a:cxn ang="0">
                  <a:pos x="0" y="8"/>
                </a:cxn>
                <a:cxn ang="0">
                  <a:pos x="0" y="14"/>
                </a:cxn>
                <a:cxn ang="0">
                  <a:pos x="0" y="14"/>
                </a:cxn>
                <a:cxn ang="0">
                  <a:pos x="0" y="20"/>
                </a:cxn>
                <a:cxn ang="0">
                  <a:pos x="4" y="24"/>
                </a:cxn>
                <a:cxn ang="0">
                  <a:pos x="8" y="28"/>
                </a:cxn>
                <a:cxn ang="0">
                  <a:pos x="14" y="30"/>
                </a:cxn>
                <a:cxn ang="0">
                  <a:pos x="14" y="30"/>
                </a:cxn>
                <a:cxn ang="0">
                  <a:pos x="20" y="28"/>
                </a:cxn>
                <a:cxn ang="0">
                  <a:pos x="24" y="24"/>
                </a:cxn>
                <a:cxn ang="0">
                  <a:pos x="26" y="20"/>
                </a:cxn>
                <a:cxn ang="0">
                  <a:pos x="28" y="14"/>
                </a:cxn>
                <a:cxn ang="0">
                  <a:pos x="28" y="14"/>
                </a:cxn>
                <a:cxn ang="0">
                  <a:pos x="26" y="8"/>
                </a:cxn>
                <a:cxn ang="0">
                  <a:pos x="24" y="4"/>
                </a:cxn>
                <a:cxn ang="0">
                  <a:pos x="20" y="2"/>
                </a:cxn>
                <a:cxn ang="0">
                  <a:pos x="14" y="0"/>
                </a:cxn>
              </a:cxnLst>
              <a:rect l="0" t="0" r="r" b="b"/>
              <a:pathLst>
                <a:path w="28" h="30">
                  <a:moveTo>
                    <a:pt x="14" y="0"/>
                  </a:moveTo>
                  <a:lnTo>
                    <a:pt x="14" y="0"/>
                  </a:lnTo>
                  <a:lnTo>
                    <a:pt x="8" y="2"/>
                  </a:lnTo>
                  <a:lnTo>
                    <a:pt x="4" y="4"/>
                  </a:lnTo>
                  <a:lnTo>
                    <a:pt x="0" y="8"/>
                  </a:lnTo>
                  <a:lnTo>
                    <a:pt x="0" y="14"/>
                  </a:lnTo>
                  <a:lnTo>
                    <a:pt x="0" y="14"/>
                  </a:lnTo>
                  <a:lnTo>
                    <a:pt x="0" y="20"/>
                  </a:lnTo>
                  <a:lnTo>
                    <a:pt x="4" y="24"/>
                  </a:lnTo>
                  <a:lnTo>
                    <a:pt x="8" y="28"/>
                  </a:lnTo>
                  <a:lnTo>
                    <a:pt x="14" y="30"/>
                  </a:lnTo>
                  <a:lnTo>
                    <a:pt x="14" y="30"/>
                  </a:lnTo>
                  <a:lnTo>
                    <a:pt x="20" y="28"/>
                  </a:lnTo>
                  <a:lnTo>
                    <a:pt x="24" y="24"/>
                  </a:lnTo>
                  <a:lnTo>
                    <a:pt x="26" y="20"/>
                  </a:lnTo>
                  <a:lnTo>
                    <a:pt x="28" y="14"/>
                  </a:lnTo>
                  <a:lnTo>
                    <a:pt x="28" y="14"/>
                  </a:lnTo>
                  <a:lnTo>
                    <a:pt x="26" y="8"/>
                  </a:lnTo>
                  <a:lnTo>
                    <a:pt x="24" y="4"/>
                  </a:lnTo>
                  <a:lnTo>
                    <a:pt x="20" y="2"/>
                  </a:lnTo>
                  <a:lnTo>
                    <a:pt x="14"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02" name="Freeform 397"/>
            <p:cNvSpPr/>
            <p:nvPr/>
          </p:nvSpPr>
          <p:spPr bwMode="auto">
            <a:xfrm>
              <a:off x="5808663" y="1314450"/>
              <a:ext cx="44450" cy="47625"/>
            </a:xfrm>
            <a:custGeom>
              <a:avLst/>
              <a:gdLst/>
              <a:ahLst/>
              <a:cxnLst>
                <a:cxn ang="0">
                  <a:pos x="14" y="0"/>
                </a:cxn>
                <a:cxn ang="0">
                  <a:pos x="14" y="0"/>
                </a:cxn>
                <a:cxn ang="0">
                  <a:pos x="8" y="2"/>
                </a:cxn>
                <a:cxn ang="0">
                  <a:pos x="4" y="4"/>
                </a:cxn>
                <a:cxn ang="0">
                  <a:pos x="0" y="8"/>
                </a:cxn>
                <a:cxn ang="0">
                  <a:pos x="0" y="14"/>
                </a:cxn>
                <a:cxn ang="0">
                  <a:pos x="0" y="14"/>
                </a:cxn>
                <a:cxn ang="0">
                  <a:pos x="0" y="20"/>
                </a:cxn>
                <a:cxn ang="0">
                  <a:pos x="4" y="24"/>
                </a:cxn>
                <a:cxn ang="0">
                  <a:pos x="8" y="28"/>
                </a:cxn>
                <a:cxn ang="0">
                  <a:pos x="14" y="30"/>
                </a:cxn>
                <a:cxn ang="0">
                  <a:pos x="14" y="30"/>
                </a:cxn>
                <a:cxn ang="0">
                  <a:pos x="20" y="28"/>
                </a:cxn>
                <a:cxn ang="0">
                  <a:pos x="24" y="24"/>
                </a:cxn>
                <a:cxn ang="0">
                  <a:pos x="26" y="20"/>
                </a:cxn>
                <a:cxn ang="0">
                  <a:pos x="28" y="14"/>
                </a:cxn>
                <a:cxn ang="0">
                  <a:pos x="28" y="14"/>
                </a:cxn>
                <a:cxn ang="0">
                  <a:pos x="26" y="8"/>
                </a:cxn>
                <a:cxn ang="0">
                  <a:pos x="24" y="4"/>
                </a:cxn>
                <a:cxn ang="0">
                  <a:pos x="20" y="2"/>
                </a:cxn>
                <a:cxn ang="0">
                  <a:pos x="14" y="0"/>
                </a:cxn>
              </a:cxnLst>
              <a:rect l="0" t="0" r="r" b="b"/>
              <a:pathLst>
                <a:path w="28" h="30">
                  <a:moveTo>
                    <a:pt x="14" y="0"/>
                  </a:moveTo>
                  <a:lnTo>
                    <a:pt x="14" y="0"/>
                  </a:lnTo>
                  <a:lnTo>
                    <a:pt x="8" y="2"/>
                  </a:lnTo>
                  <a:lnTo>
                    <a:pt x="4" y="4"/>
                  </a:lnTo>
                  <a:lnTo>
                    <a:pt x="0" y="8"/>
                  </a:lnTo>
                  <a:lnTo>
                    <a:pt x="0" y="14"/>
                  </a:lnTo>
                  <a:lnTo>
                    <a:pt x="0" y="14"/>
                  </a:lnTo>
                  <a:lnTo>
                    <a:pt x="0" y="20"/>
                  </a:lnTo>
                  <a:lnTo>
                    <a:pt x="4" y="24"/>
                  </a:lnTo>
                  <a:lnTo>
                    <a:pt x="8" y="28"/>
                  </a:lnTo>
                  <a:lnTo>
                    <a:pt x="14" y="30"/>
                  </a:lnTo>
                  <a:lnTo>
                    <a:pt x="14" y="30"/>
                  </a:lnTo>
                  <a:lnTo>
                    <a:pt x="20" y="28"/>
                  </a:lnTo>
                  <a:lnTo>
                    <a:pt x="24" y="24"/>
                  </a:lnTo>
                  <a:lnTo>
                    <a:pt x="26" y="20"/>
                  </a:lnTo>
                  <a:lnTo>
                    <a:pt x="28" y="14"/>
                  </a:lnTo>
                  <a:lnTo>
                    <a:pt x="28" y="14"/>
                  </a:lnTo>
                  <a:lnTo>
                    <a:pt x="26" y="8"/>
                  </a:lnTo>
                  <a:lnTo>
                    <a:pt x="24" y="4"/>
                  </a:lnTo>
                  <a:lnTo>
                    <a:pt x="20" y="2"/>
                  </a:lnTo>
                  <a:lnTo>
                    <a:pt x="14"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03" name="Freeform 398"/>
            <p:cNvSpPr/>
            <p:nvPr/>
          </p:nvSpPr>
          <p:spPr bwMode="auto">
            <a:xfrm>
              <a:off x="7329488" y="984250"/>
              <a:ext cx="44450" cy="47625"/>
            </a:xfrm>
            <a:custGeom>
              <a:avLst/>
              <a:gdLst/>
              <a:ahLst/>
              <a:cxnLst>
                <a:cxn ang="0">
                  <a:pos x="14" y="0"/>
                </a:cxn>
                <a:cxn ang="0">
                  <a:pos x="14" y="0"/>
                </a:cxn>
                <a:cxn ang="0">
                  <a:pos x="8" y="2"/>
                </a:cxn>
                <a:cxn ang="0">
                  <a:pos x="4" y="4"/>
                </a:cxn>
                <a:cxn ang="0">
                  <a:pos x="0" y="10"/>
                </a:cxn>
                <a:cxn ang="0">
                  <a:pos x="0" y="16"/>
                </a:cxn>
                <a:cxn ang="0">
                  <a:pos x="0" y="16"/>
                </a:cxn>
                <a:cxn ang="0">
                  <a:pos x="0" y="20"/>
                </a:cxn>
                <a:cxn ang="0">
                  <a:pos x="4" y="26"/>
                </a:cxn>
                <a:cxn ang="0">
                  <a:pos x="8" y="28"/>
                </a:cxn>
                <a:cxn ang="0">
                  <a:pos x="14" y="30"/>
                </a:cxn>
                <a:cxn ang="0">
                  <a:pos x="14" y="30"/>
                </a:cxn>
                <a:cxn ang="0">
                  <a:pos x="20" y="28"/>
                </a:cxn>
                <a:cxn ang="0">
                  <a:pos x="24" y="26"/>
                </a:cxn>
                <a:cxn ang="0">
                  <a:pos x="28" y="20"/>
                </a:cxn>
                <a:cxn ang="0">
                  <a:pos x="28" y="16"/>
                </a:cxn>
                <a:cxn ang="0">
                  <a:pos x="28" y="16"/>
                </a:cxn>
                <a:cxn ang="0">
                  <a:pos x="28" y="10"/>
                </a:cxn>
                <a:cxn ang="0">
                  <a:pos x="24" y="4"/>
                </a:cxn>
                <a:cxn ang="0">
                  <a:pos x="20" y="2"/>
                </a:cxn>
                <a:cxn ang="0">
                  <a:pos x="14" y="0"/>
                </a:cxn>
              </a:cxnLst>
              <a:rect l="0" t="0" r="r" b="b"/>
              <a:pathLst>
                <a:path w="28" h="30">
                  <a:moveTo>
                    <a:pt x="14" y="0"/>
                  </a:moveTo>
                  <a:lnTo>
                    <a:pt x="14" y="0"/>
                  </a:lnTo>
                  <a:lnTo>
                    <a:pt x="8" y="2"/>
                  </a:lnTo>
                  <a:lnTo>
                    <a:pt x="4" y="4"/>
                  </a:lnTo>
                  <a:lnTo>
                    <a:pt x="0" y="10"/>
                  </a:lnTo>
                  <a:lnTo>
                    <a:pt x="0" y="16"/>
                  </a:lnTo>
                  <a:lnTo>
                    <a:pt x="0" y="16"/>
                  </a:lnTo>
                  <a:lnTo>
                    <a:pt x="0" y="20"/>
                  </a:lnTo>
                  <a:lnTo>
                    <a:pt x="4" y="26"/>
                  </a:lnTo>
                  <a:lnTo>
                    <a:pt x="8" y="28"/>
                  </a:lnTo>
                  <a:lnTo>
                    <a:pt x="14" y="30"/>
                  </a:lnTo>
                  <a:lnTo>
                    <a:pt x="14" y="30"/>
                  </a:lnTo>
                  <a:lnTo>
                    <a:pt x="20" y="28"/>
                  </a:lnTo>
                  <a:lnTo>
                    <a:pt x="24" y="26"/>
                  </a:lnTo>
                  <a:lnTo>
                    <a:pt x="28" y="20"/>
                  </a:lnTo>
                  <a:lnTo>
                    <a:pt x="28" y="16"/>
                  </a:lnTo>
                  <a:lnTo>
                    <a:pt x="28" y="16"/>
                  </a:lnTo>
                  <a:lnTo>
                    <a:pt x="28" y="10"/>
                  </a:lnTo>
                  <a:lnTo>
                    <a:pt x="24" y="4"/>
                  </a:lnTo>
                  <a:lnTo>
                    <a:pt x="20" y="2"/>
                  </a:lnTo>
                  <a:lnTo>
                    <a:pt x="14"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04" name="Freeform 399"/>
            <p:cNvSpPr/>
            <p:nvPr/>
          </p:nvSpPr>
          <p:spPr bwMode="auto">
            <a:xfrm>
              <a:off x="7329488" y="984250"/>
              <a:ext cx="44450" cy="47625"/>
            </a:xfrm>
            <a:custGeom>
              <a:avLst/>
              <a:gdLst/>
              <a:ahLst/>
              <a:cxnLst>
                <a:cxn ang="0">
                  <a:pos x="14" y="0"/>
                </a:cxn>
                <a:cxn ang="0">
                  <a:pos x="14" y="0"/>
                </a:cxn>
                <a:cxn ang="0">
                  <a:pos x="8" y="2"/>
                </a:cxn>
                <a:cxn ang="0">
                  <a:pos x="4" y="4"/>
                </a:cxn>
                <a:cxn ang="0">
                  <a:pos x="0" y="10"/>
                </a:cxn>
                <a:cxn ang="0">
                  <a:pos x="0" y="16"/>
                </a:cxn>
                <a:cxn ang="0">
                  <a:pos x="0" y="16"/>
                </a:cxn>
                <a:cxn ang="0">
                  <a:pos x="0" y="20"/>
                </a:cxn>
                <a:cxn ang="0">
                  <a:pos x="4" y="26"/>
                </a:cxn>
                <a:cxn ang="0">
                  <a:pos x="8" y="28"/>
                </a:cxn>
                <a:cxn ang="0">
                  <a:pos x="14" y="30"/>
                </a:cxn>
                <a:cxn ang="0">
                  <a:pos x="14" y="30"/>
                </a:cxn>
                <a:cxn ang="0">
                  <a:pos x="20" y="28"/>
                </a:cxn>
                <a:cxn ang="0">
                  <a:pos x="24" y="26"/>
                </a:cxn>
                <a:cxn ang="0">
                  <a:pos x="28" y="20"/>
                </a:cxn>
                <a:cxn ang="0">
                  <a:pos x="28" y="16"/>
                </a:cxn>
                <a:cxn ang="0">
                  <a:pos x="28" y="16"/>
                </a:cxn>
                <a:cxn ang="0">
                  <a:pos x="28" y="10"/>
                </a:cxn>
                <a:cxn ang="0">
                  <a:pos x="24" y="4"/>
                </a:cxn>
                <a:cxn ang="0">
                  <a:pos x="20" y="2"/>
                </a:cxn>
                <a:cxn ang="0">
                  <a:pos x="14" y="0"/>
                </a:cxn>
              </a:cxnLst>
              <a:rect l="0" t="0" r="r" b="b"/>
              <a:pathLst>
                <a:path w="28" h="30">
                  <a:moveTo>
                    <a:pt x="14" y="0"/>
                  </a:moveTo>
                  <a:lnTo>
                    <a:pt x="14" y="0"/>
                  </a:lnTo>
                  <a:lnTo>
                    <a:pt x="8" y="2"/>
                  </a:lnTo>
                  <a:lnTo>
                    <a:pt x="4" y="4"/>
                  </a:lnTo>
                  <a:lnTo>
                    <a:pt x="0" y="10"/>
                  </a:lnTo>
                  <a:lnTo>
                    <a:pt x="0" y="16"/>
                  </a:lnTo>
                  <a:lnTo>
                    <a:pt x="0" y="16"/>
                  </a:lnTo>
                  <a:lnTo>
                    <a:pt x="0" y="20"/>
                  </a:lnTo>
                  <a:lnTo>
                    <a:pt x="4" y="26"/>
                  </a:lnTo>
                  <a:lnTo>
                    <a:pt x="8" y="28"/>
                  </a:lnTo>
                  <a:lnTo>
                    <a:pt x="14" y="30"/>
                  </a:lnTo>
                  <a:lnTo>
                    <a:pt x="14" y="30"/>
                  </a:lnTo>
                  <a:lnTo>
                    <a:pt x="20" y="28"/>
                  </a:lnTo>
                  <a:lnTo>
                    <a:pt x="24" y="26"/>
                  </a:lnTo>
                  <a:lnTo>
                    <a:pt x="28" y="20"/>
                  </a:lnTo>
                  <a:lnTo>
                    <a:pt x="28" y="16"/>
                  </a:lnTo>
                  <a:lnTo>
                    <a:pt x="28" y="16"/>
                  </a:lnTo>
                  <a:lnTo>
                    <a:pt x="28" y="10"/>
                  </a:lnTo>
                  <a:lnTo>
                    <a:pt x="24" y="4"/>
                  </a:lnTo>
                  <a:lnTo>
                    <a:pt x="20" y="2"/>
                  </a:lnTo>
                  <a:lnTo>
                    <a:pt x="14"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05" name="Freeform 400"/>
            <p:cNvSpPr/>
            <p:nvPr/>
          </p:nvSpPr>
          <p:spPr bwMode="auto">
            <a:xfrm>
              <a:off x="4703763" y="1289050"/>
              <a:ext cx="47625" cy="44450"/>
            </a:xfrm>
            <a:custGeom>
              <a:avLst/>
              <a:gdLst/>
              <a:ahLst/>
              <a:cxnLst>
                <a:cxn ang="0">
                  <a:pos x="14" y="0"/>
                </a:cxn>
                <a:cxn ang="0">
                  <a:pos x="14" y="0"/>
                </a:cxn>
                <a:cxn ang="0">
                  <a:pos x="8" y="0"/>
                </a:cxn>
                <a:cxn ang="0">
                  <a:pos x="4" y="4"/>
                </a:cxn>
                <a:cxn ang="0">
                  <a:pos x="2" y="8"/>
                </a:cxn>
                <a:cxn ang="0">
                  <a:pos x="0" y="14"/>
                </a:cxn>
                <a:cxn ang="0">
                  <a:pos x="0" y="14"/>
                </a:cxn>
                <a:cxn ang="0">
                  <a:pos x="2" y="20"/>
                </a:cxn>
                <a:cxn ang="0">
                  <a:pos x="4" y="24"/>
                </a:cxn>
                <a:cxn ang="0">
                  <a:pos x="8" y="28"/>
                </a:cxn>
                <a:cxn ang="0">
                  <a:pos x="14" y="28"/>
                </a:cxn>
                <a:cxn ang="0">
                  <a:pos x="14" y="28"/>
                </a:cxn>
                <a:cxn ang="0">
                  <a:pos x="20" y="28"/>
                </a:cxn>
                <a:cxn ang="0">
                  <a:pos x="24" y="24"/>
                </a:cxn>
                <a:cxn ang="0">
                  <a:pos x="28" y="20"/>
                </a:cxn>
                <a:cxn ang="0">
                  <a:pos x="30" y="14"/>
                </a:cxn>
                <a:cxn ang="0">
                  <a:pos x="30" y="14"/>
                </a:cxn>
                <a:cxn ang="0">
                  <a:pos x="28" y="8"/>
                </a:cxn>
                <a:cxn ang="0">
                  <a:pos x="24" y="4"/>
                </a:cxn>
                <a:cxn ang="0">
                  <a:pos x="20" y="0"/>
                </a:cxn>
                <a:cxn ang="0">
                  <a:pos x="14" y="0"/>
                </a:cxn>
              </a:cxnLst>
              <a:rect l="0" t="0" r="r" b="b"/>
              <a:pathLst>
                <a:path w="30" h="28">
                  <a:moveTo>
                    <a:pt x="14" y="0"/>
                  </a:moveTo>
                  <a:lnTo>
                    <a:pt x="14" y="0"/>
                  </a:lnTo>
                  <a:lnTo>
                    <a:pt x="8" y="0"/>
                  </a:lnTo>
                  <a:lnTo>
                    <a:pt x="4" y="4"/>
                  </a:lnTo>
                  <a:lnTo>
                    <a:pt x="2" y="8"/>
                  </a:lnTo>
                  <a:lnTo>
                    <a:pt x="0" y="14"/>
                  </a:lnTo>
                  <a:lnTo>
                    <a:pt x="0" y="14"/>
                  </a:lnTo>
                  <a:lnTo>
                    <a:pt x="2" y="20"/>
                  </a:lnTo>
                  <a:lnTo>
                    <a:pt x="4" y="24"/>
                  </a:lnTo>
                  <a:lnTo>
                    <a:pt x="8" y="28"/>
                  </a:lnTo>
                  <a:lnTo>
                    <a:pt x="14" y="28"/>
                  </a:lnTo>
                  <a:lnTo>
                    <a:pt x="14" y="28"/>
                  </a:lnTo>
                  <a:lnTo>
                    <a:pt x="20" y="28"/>
                  </a:lnTo>
                  <a:lnTo>
                    <a:pt x="24" y="24"/>
                  </a:lnTo>
                  <a:lnTo>
                    <a:pt x="28" y="20"/>
                  </a:lnTo>
                  <a:lnTo>
                    <a:pt x="30" y="14"/>
                  </a:lnTo>
                  <a:lnTo>
                    <a:pt x="30" y="14"/>
                  </a:lnTo>
                  <a:lnTo>
                    <a:pt x="28" y="8"/>
                  </a:lnTo>
                  <a:lnTo>
                    <a:pt x="24" y="4"/>
                  </a:lnTo>
                  <a:lnTo>
                    <a:pt x="20" y="0"/>
                  </a:lnTo>
                  <a:lnTo>
                    <a:pt x="14"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06" name="Freeform 401"/>
            <p:cNvSpPr/>
            <p:nvPr/>
          </p:nvSpPr>
          <p:spPr bwMode="auto">
            <a:xfrm>
              <a:off x="4703763" y="1289050"/>
              <a:ext cx="47625" cy="44450"/>
            </a:xfrm>
            <a:custGeom>
              <a:avLst/>
              <a:gdLst/>
              <a:ahLst/>
              <a:cxnLst>
                <a:cxn ang="0">
                  <a:pos x="14" y="0"/>
                </a:cxn>
                <a:cxn ang="0">
                  <a:pos x="14" y="0"/>
                </a:cxn>
                <a:cxn ang="0">
                  <a:pos x="8" y="0"/>
                </a:cxn>
                <a:cxn ang="0">
                  <a:pos x="4" y="4"/>
                </a:cxn>
                <a:cxn ang="0">
                  <a:pos x="2" y="8"/>
                </a:cxn>
                <a:cxn ang="0">
                  <a:pos x="0" y="14"/>
                </a:cxn>
                <a:cxn ang="0">
                  <a:pos x="0" y="14"/>
                </a:cxn>
                <a:cxn ang="0">
                  <a:pos x="2" y="20"/>
                </a:cxn>
                <a:cxn ang="0">
                  <a:pos x="4" y="24"/>
                </a:cxn>
                <a:cxn ang="0">
                  <a:pos x="8" y="28"/>
                </a:cxn>
                <a:cxn ang="0">
                  <a:pos x="14" y="28"/>
                </a:cxn>
                <a:cxn ang="0">
                  <a:pos x="14" y="28"/>
                </a:cxn>
                <a:cxn ang="0">
                  <a:pos x="20" y="28"/>
                </a:cxn>
                <a:cxn ang="0">
                  <a:pos x="24" y="24"/>
                </a:cxn>
                <a:cxn ang="0">
                  <a:pos x="28" y="20"/>
                </a:cxn>
                <a:cxn ang="0">
                  <a:pos x="30" y="14"/>
                </a:cxn>
                <a:cxn ang="0">
                  <a:pos x="30" y="14"/>
                </a:cxn>
                <a:cxn ang="0">
                  <a:pos x="28" y="8"/>
                </a:cxn>
                <a:cxn ang="0">
                  <a:pos x="24" y="4"/>
                </a:cxn>
                <a:cxn ang="0">
                  <a:pos x="20" y="0"/>
                </a:cxn>
                <a:cxn ang="0">
                  <a:pos x="14" y="0"/>
                </a:cxn>
              </a:cxnLst>
              <a:rect l="0" t="0" r="r" b="b"/>
              <a:pathLst>
                <a:path w="30" h="28">
                  <a:moveTo>
                    <a:pt x="14" y="0"/>
                  </a:moveTo>
                  <a:lnTo>
                    <a:pt x="14" y="0"/>
                  </a:lnTo>
                  <a:lnTo>
                    <a:pt x="8" y="0"/>
                  </a:lnTo>
                  <a:lnTo>
                    <a:pt x="4" y="4"/>
                  </a:lnTo>
                  <a:lnTo>
                    <a:pt x="2" y="8"/>
                  </a:lnTo>
                  <a:lnTo>
                    <a:pt x="0" y="14"/>
                  </a:lnTo>
                  <a:lnTo>
                    <a:pt x="0" y="14"/>
                  </a:lnTo>
                  <a:lnTo>
                    <a:pt x="2" y="20"/>
                  </a:lnTo>
                  <a:lnTo>
                    <a:pt x="4" y="24"/>
                  </a:lnTo>
                  <a:lnTo>
                    <a:pt x="8" y="28"/>
                  </a:lnTo>
                  <a:lnTo>
                    <a:pt x="14" y="28"/>
                  </a:lnTo>
                  <a:lnTo>
                    <a:pt x="14" y="28"/>
                  </a:lnTo>
                  <a:lnTo>
                    <a:pt x="20" y="28"/>
                  </a:lnTo>
                  <a:lnTo>
                    <a:pt x="24" y="24"/>
                  </a:lnTo>
                  <a:lnTo>
                    <a:pt x="28" y="20"/>
                  </a:lnTo>
                  <a:lnTo>
                    <a:pt x="30" y="14"/>
                  </a:lnTo>
                  <a:lnTo>
                    <a:pt x="30" y="14"/>
                  </a:lnTo>
                  <a:lnTo>
                    <a:pt x="28" y="8"/>
                  </a:lnTo>
                  <a:lnTo>
                    <a:pt x="24" y="4"/>
                  </a:lnTo>
                  <a:lnTo>
                    <a:pt x="20" y="0"/>
                  </a:lnTo>
                  <a:lnTo>
                    <a:pt x="14"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07" name="Freeform 402"/>
            <p:cNvSpPr/>
            <p:nvPr/>
          </p:nvSpPr>
          <p:spPr bwMode="auto">
            <a:xfrm>
              <a:off x="6180138" y="1377950"/>
              <a:ext cx="28575" cy="28575"/>
            </a:xfrm>
            <a:custGeom>
              <a:avLst/>
              <a:gdLst/>
              <a:ahLst/>
              <a:cxnLst>
                <a:cxn ang="0">
                  <a:pos x="10" y="0"/>
                </a:cxn>
                <a:cxn ang="0">
                  <a:pos x="10" y="0"/>
                </a:cxn>
                <a:cxn ang="0">
                  <a:pos x="6" y="0"/>
                </a:cxn>
                <a:cxn ang="0">
                  <a:pos x="2" y="2"/>
                </a:cxn>
                <a:cxn ang="0">
                  <a:pos x="2" y="4"/>
                </a:cxn>
                <a:cxn ang="0">
                  <a:pos x="0" y="8"/>
                </a:cxn>
                <a:cxn ang="0">
                  <a:pos x="0" y="8"/>
                </a:cxn>
                <a:cxn ang="0">
                  <a:pos x="2" y="12"/>
                </a:cxn>
                <a:cxn ang="0">
                  <a:pos x="2" y="14"/>
                </a:cxn>
                <a:cxn ang="0">
                  <a:pos x="6" y="16"/>
                </a:cxn>
                <a:cxn ang="0">
                  <a:pos x="10" y="18"/>
                </a:cxn>
                <a:cxn ang="0">
                  <a:pos x="10" y="18"/>
                </a:cxn>
                <a:cxn ang="0">
                  <a:pos x="12" y="16"/>
                </a:cxn>
                <a:cxn ang="0">
                  <a:pos x="16" y="14"/>
                </a:cxn>
                <a:cxn ang="0">
                  <a:pos x="18" y="12"/>
                </a:cxn>
                <a:cxn ang="0">
                  <a:pos x="18" y="8"/>
                </a:cxn>
                <a:cxn ang="0">
                  <a:pos x="18" y="8"/>
                </a:cxn>
                <a:cxn ang="0">
                  <a:pos x="18" y="4"/>
                </a:cxn>
                <a:cxn ang="0">
                  <a:pos x="16" y="2"/>
                </a:cxn>
                <a:cxn ang="0">
                  <a:pos x="12" y="0"/>
                </a:cxn>
                <a:cxn ang="0">
                  <a:pos x="10" y="0"/>
                </a:cxn>
              </a:cxnLst>
              <a:rect l="0" t="0" r="r" b="b"/>
              <a:pathLst>
                <a:path w="18" h="18">
                  <a:moveTo>
                    <a:pt x="10" y="0"/>
                  </a:moveTo>
                  <a:lnTo>
                    <a:pt x="10" y="0"/>
                  </a:lnTo>
                  <a:lnTo>
                    <a:pt x="6" y="0"/>
                  </a:lnTo>
                  <a:lnTo>
                    <a:pt x="2" y="2"/>
                  </a:lnTo>
                  <a:lnTo>
                    <a:pt x="2" y="4"/>
                  </a:lnTo>
                  <a:lnTo>
                    <a:pt x="0" y="8"/>
                  </a:lnTo>
                  <a:lnTo>
                    <a:pt x="0" y="8"/>
                  </a:lnTo>
                  <a:lnTo>
                    <a:pt x="2" y="12"/>
                  </a:lnTo>
                  <a:lnTo>
                    <a:pt x="2" y="14"/>
                  </a:lnTo>
                  <a:lnTo>
                    <a:pt x="6" y="16"/>
                  </a:lnTo>
                  <a:lnTo>
                    <a:pt x="10" y="18"/>
                  </a:lnTo>
                  <a:lnTo>
                    <a:pt x="10" y="18"/>
                  </a:lnTo>
                  <a:lnTo>
                    <a:pt x="12" y="16"/>
                  </a:lnTo>
                  <a:lnTo>
                    <a:pt x="16" y="14"/>
                  </a:lnTo>
                  <a:lnTo>
                    <a:pt x="18" y="12"/>
                  </a:lnTo>
                  <a:lnTo>
                    <a:pt x="18" y="8"/>
                  </a:lnTo>
                  <a:lnTo>
                    <a:pt x="18" y="8"/>
                  </a:lnTo>
                  <a:lnTo>
                    <a:pt x="18" y="4"/>
                  </a:lnTo>
                  <a:lnTo>
                    <a:pt x="16" y="2"/>
                  </a:lnTo>
                  <a:lnTo>
                    <a:pt x="12" y="0"/>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08" name="Freeform 403"/>
            <p:cNvSpPr/>
            <p:nvPr/>
          </p:nvSpPr>
          <p:spPr bwMode="auto">
            <a:xfrm>
              <a:off x="6180138" y="1377950"/>
              <a:ext cx="28575" cy="28575"/>
            </a:xfrm>
            <a:custGeom>
              <a:avLst/>
              <a:gdLst/>
              <a:ahLst/>
              <a:cxnLst>
                <a:cxn ang="0">
                  <a:pos x="10" y="0"/>
                </a:cxn>
                <a:cxn ang="0">
                  <a:pos x="10" y="0"/>
                </a:cxn>
                <a:cxn ang="0">
                  <a:pos x="6" y="0"/>
                </a:cxn>
                <a:cxn ang="0">
                  <a:pos x="2" y="2"/>
                </a:cxn>
                <a:cxn ang="0">
                  <a:pos x="2" y="4"/>
                </a:cxn>
                <a:cxn ang="0">
                  <a:pos x="0" y="8"/>
                </a:cxn>
                <a:cxn ang="0">
                  <a:pos x="0" y="8"/>
                </a:cxn>
                <a:cxn ang="0">
                  <a:pos x="2" y="12"/>
                </a:cxn>
                <a:cxn ang="0">
                  <a:pos x="2" y="14"/>
                </a:cxn>
                <a:cxn ang="0">
                  <a:pos x="6" y="16"/>
                </a:cxn>
                <a:cxn ang="0">
                  <a:pos x="10" y="18"/>
                </a:cxn>
                <a:cxn ang="0">
                  <a:pos x="10" y="18"/>
                </a:cxn>
                <a:cxn ang="0">
                  <a:pos x="12" y="16"/>
                </a:cxn>
                <a:cxn ang="0">
                  <a:pos x="16" y="14"/>
                </a:cxn>
                <a:cxn ang="0">
                  <a:pos x="18" y="12"/>
                </a:cxn>
                <a:cxn ang="0">
                  <a:pos x="18" y="8"/>
                </a:cxn>
                <a:cxn ang="0">
                  <a:pos x="18" y="8"/>
                </a:cxn>
                <a:cxn ang="0">
                  <a:pos x="18" y="4"/>
                </a:cxn>
                <a:cxn ang="0">
                  <a:pos x="16" y="2"/>
                </a:cxn>
                <a:cxn ang="0">
                  <a:pos x="12" y="0"/>
                </a:cxn>
                <a:cxn ang="0">
                  <a:pos x="10" y="0"/>
                </a:cxn>
              </a:cxnLst>
              <a:rect l="0" t="0" r="r" b="b"/>
              <a:pathLst>
                <a:path w="18" h="18">
                  <a:moveTo>
                    <a:pt x="10" y="0"/>
                  </a:moveTo>
                  <a:lnTo>
                    <a:pt x="10" y="0"/>
                  </a:lnTo>
                  <a:lnTo>
                    <a:pt x="6" y="0"/>
                  </a:lnTo>
                  <a:lnTo>
                    <a:pt x="2" y="2"/>
                  </a:lnTo>
                  <a:lnTo>
                    <a:pt x="2" y="4"/>
                  </a:lnTo>
                  <a:lnTo>
                    <a:pt x="0" y="8"/>
                  </a:lnTo>
                  <a:lnTo>
                    <a:pt x="0" y="8"/>
                  </a:lnTo>
                  <a:lnTo>
                    <a:pt x="2" y="12"/>
                  </a:lnTo>
                  <a:lnTo>
                    <a:pt x="2" y="14"/>
                  </a:lnTo>
                  <a:lnTo>
                    <a:pt x="6" y="16"/>
                  </a:lnTo>
                  <a:lnTo>
                    <a:pt x="10" y="18"/>
                  </a:lnTo>
                  <a:lnTo>
                    <a:pt x="10" y="18"/>
                  </a:lnTo>
                  <a:lnTo>
                    <a:pt x="12" y="16"/>
                  </a:lnTo>
                  <a:lnTo>
                    <a:pt x="16" y="14"/>
                  </a:lnTo>
                  <a:lnTo>
                    <a:pt x="18" y="12"/>
                  </a:lnTo>
                  <a:lnTo>
                    <a:pt x="18" y="8"/>
                  </a:lnTo>
                  <a:lnTo>
                    <a:pt x="18" y="8"/>
                  </a:lnTo>
                  <a:lnTo>
                    <a:pt x="18" y="4"/>
                  </a:lnTo>
                  <a:lnTo>
                    <a:pt x="16" y="2"/>
                  </a:lnTo>
                  <a:lnTo>
                    <a:pt x="12" y="0"/>
                  </a:lnTo>
                  <a:lnTo>
                    <a:pt x="10"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09" name="Freeform 404"/>
            <p:cNvSpPr/>
            <p:nvPr/>
          </p:nvSpPr>
          <p:spPr bwMode="auto">
            <a:xfrm>
              <a:off x="6157913" y="1593850"/>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10" name="Freeform 405"/>
            <p:cNvSpPr/>
            <p:nvPr/>
          </p:nvSpPr>
          <p:spPr bwMode="auto">
            <a:xfrm>
              <a:off x="6157913" y="1593850"/>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11" name="Freeform 407"/>
            <p:cNvSpPr/>
            <p:nvPr/>
          </p:nvSpPr>
          <p:spPr bwMode="auto">
            <a:xfrm>
              <a:off x="6361113" y="158432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12" name="Freeform 408"/>
            <p:cNvSpPr/>
            <p:nvPr/>
          </p:nvSpPr>
          <p:spPr bwMode="auto">
            <a:xfrm>
              <a:off x="6361113" y="158432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13" name="Freeform 411"/>
            <p:cNvSpPr/>
            <p:nvPr/>
          </p:nvSpPr>
          <p:spPr bwMode="auto">
            <a:xfrm>
              <a:off x="5713413" y="1184275"/>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14" name="Freeform 412"/>
            <p:cNvSpPr/>
            <p:nvPr/>
          </p:nvSpPr>
          <p:spPr bwMode="auto">
            <a:xfrm>
              <a:off x="5713413" y="1184275"/>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15" name="Freeform 413"/>
            <p:cNvSpPr/>
            <p:nvPr/>
          </p:nvSpPr>
          <p:spPr bwMode="auto">
            <a:xfrm>
              <a:off x="4989513" y="1139825"/>
              <a:ext cx="53975" cy="53975"/>
            </a:xfrm>
            <a:custGeom>
              <a:avLst/>
              <a:gdLst/>
              <a:ahLst/>
              <a:cxnLst>
                <a:cxn ang="0">
                  <a:pos x="18" y="0"/>
                </a:cxn>
                <a:cxn ang="0">
                  <a:pos x="18" y="0"/>
                </a:cxn>
                <a:cxn ang="0">
                  <a:pos x="12" y="0"/>
                </a:cxn>
                <a:cxn ang="0">
                  <a:pos x="6" y="4"/>
                </a:cxn>
                <a:cxn ang="0">
                  <a:pos x="2" y="10"/>
                </a:cxn>
                <a:cxn ang="0">
                  <a:pos x="0" y="16"/>
                </a:cxn>
                <a:cxn ang="0">
                  <a:pos x="0" y="16"/>
                </a:cxn>
                <a:cxn ang="0">
                  <a:pos x="2" y="22"/>
                </a:cxn>
                <a:cxn ang="0">
                  <a:pos x="6" y="28"/>
                </a:cxn>
                <a:cxn ang="0">
                  <a:pos x="12" y="32"/>
                </a:cxn>
                <a:cxn ang="0">
                  <a:pos x="18" y="34"/>
                </a:cxn>
                <a:cxn ang="0">
                  <a:pos x="18" y="34"/>
                </a:cxn>
                <a:cxn ang="0">
                  <a:pos x="24" y="32"/>
                </a:cxn>
                <a:cxn ang="0">
                  <a:pos x="30" y="28"/>
                </a:cxn>
                <a:cxn ang="0">
                  <a:pos x="34" y="22"/>
                </a:cxn>
                <a:cxn ang="0">
                  <a:pos x="34" y="16"/>
                </a:cxn>
                <a:cxn ang="0">
                  <a:pos x="34" y="16"/>
                </a:cxn>
                <a:cxn ang="0">
                  <a:pos x="34" y="10"/>
                </a:cxn>
                <a:cxn ang="0">
                  <a:pos x="30" y="4"/>
                </a:cxn>
                <a:cxn ang="0">
                  <a:pos x="24" y="0"/>
                </a:cxn>
                <a:cxn ang="0">
                  <a:pos x="18" y="0"/>
                </a:cxn>
              </a:cxnLst>
              <a:rect l="0" t="0" r="r" b="b"/>
              <a:pathLst>
                <a:path w="34" h="34">
                  <a:moveTo>
                    <a:pt x="18" y="0"/>
                  </a:moveTo>
                  <a:lnTo>
                    <a:pt x="18" y="0"/>
                  </a:lnTo>
                  <a:lnTo>
                    <a:pt x="12" y="0"/>
                  </a:lnTo>
                  <a:lnTo>
                    <a:pt x="6" y="4"/>
                  </a:lnTo>
                  <a:lnTo>
                    <a:pt x="2" y="10"/>
                  </a:lnTo>
                  <a:lnTo>
                    <a:pt x="0" y="16"/>
                  </a:lnTo>
                  <a:lnTo>
                    <a:pt x="0" y="16"/>
                  </a:lnTo>
                  <a:lnTo>
                    <a:pt x="2" y="22"/>
                  </a:lnTo>
                  <a:lnTo>
                    <a:pt x="6" y="28"/>
                  </a:lnTo>
                  <a:lnTo>
                    <a:pt x="12" y="32"/>
                  </a:lnTo>
                  <a:lnTo>
                    <a:pt x="18" y="34"/>
                  </a:lnTo>
                  <a:lnTo>
                    <a:pt x="18" y="34"/>
                  </a:lnTo>
                  <a:lnTo>
                    <a:pt x="24" y="32"/>
                  </a:lnTo>
                  <a:lnTo>
                    <a:pt x="30" y="28"/>
                  </a:lnTo>
                  <a:lnTo>
                    <a:pt x="34" y="22"/>
                  </a:lnTo>
                  <a:lnTo>
                    <a:pt x="34" y="16"/>
                  </a:lnTo>
                  <a:lnTo>
                    <a:pt x="34" y="16"/>
                  </a:lnTo>
                  <a:lnTo>
                    <a:pt x="34" y="10"/>
                  </a:lnTo>
                  <a:lnTo>
                    <a:pt x="30" y="4"/>
                  </a:lnTo>
                  <a:lnTo>
                    <a:pt x="24" y="0"/>
                  </a:lnTo>
                  <a:lnTo>
                    <a:pt x="1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16" name="Freeform 414"/>
            <p:cNvSpPr/>
            <p:nvPr/>
          </p:nvSpPr>
          <p:spPr bwMode="auto">
            <a:xfrm>
              <a:off x="4989513" y="1139825"/>
              <a:ext cx="53975" cy="53975"/>
            </a:xfrm>
            <a:custGeom>
              <a:avLst/>
              <a:gdLst/>
              <a:ahLst/>
              <a:cxnLst>
                <a:cxn ang="0">
                  <a:pos x="18" y="0"/>
                </a:cxn>
                <a:cxn ang="0">
                  <a:pos x="18" y="0"/>
                </a:cxn>
                <a:cxn ang="0">
                  <a:pos x="12" y="0"/>
                </a:cxn>
                <a:cxn ang="0">
                  <a:pos x="6" y="4"/>
                </a:cxn>
                <a:cxn ang="0">
                  <a:pos x="2" y="10"/>
                </a:cxn>
                <a:cxn ang="0">
                  <a:pos x="0" y="16"/>
                </a:cxn>
                <a:cxn ang="0">
                  <a:pos x="0" y="16"/>
                </a:cxn>
                <a:cxn ang="0">
                  <a:pos x="2" y="22"/>
                </a:cxn>
                <a:cxn ang="0">
                  <a:pos x="6" y="28"/>
                </a:cxn>
                <a:cxn ang="0">
                  <a:pos x="12" y="32"/>
                </a:cxn>
                <a:cxn ang="0">
                  <a:pos x="18" y="34"/>
                </a:cxn>
                <a:cxn ang="0">
                  <a:pos x="18" y="34"/>
                </a:cxn>
                <a:cxn ang="0">
                  <a:pos x="24" y="32"/>
                </a:cxn>
                <a:cxn ang="0">
                  <a:pos x="30" y="28"/>
                </a:cxn>
                <a:cxn ang="0">
                  <a:pos x="34" y="22"/>
                </a:cxn>
                <a:cxn ang="0">
                  <a:pos x="34" y="16"/>
                </a:cxn>
                <a:cxn ang="0">
                  <a:pos x="34" y="16"/>
                </a:cxn>
                <a:cxn ang="0">
                  <a:pos x="34" y="10"/>
                </a:cxn>
                <a:cxn ang="0">
                  <a:pos x="30" y="4"/>
                </a:cxn>
                <a:cxn ang="0">
                  <a:pos x="24" y="0"/>
                </a:cxn>
                <a:cxn ang="0">
                  <a:pos x="18" y="0"/>
                </a:cxn>
              </a:cxnLst>
              <a:rect l="0" t="0" r="r" b="b"/>
              <a:pathLst>
                <a:path w="34" h="34">
                  <a:moveTo>
                    <a:pt x="18" y="0"/>
                  </a:moveTo>
                  <a:lnTo>
                    <a:pt x="18" y="0"/>
                  </a:lnTo>
                  <a:lnTo>
                    <a:pt x="12" y="0"/>
                  </a:lnTo>
                  <a:lnTo>
                    <a:pt x="6" y="4"/>
                  </a:lnTo>
                  <a:lnTo>
                    <a:pt x="2" y="10"/>
                  </a:lnTo>
                  <a:lnTo>
                    <a:pt x="0" y="16"/>
                  </a:lnTo>
                  <a:lnTo>
                    <a:pt x="0" y="16"/>
                  </a:lnTo>
                  <a:lnTo>
                    <a:pt x="2" y="22"/>
                  </a:lnTo>
                  <a:lnTo>
                    <a:pt x="6" y="28"/>
                  </a:lnTo>
                  <a:lnTo>
                    <a:pt x="12" y="32"/>
                  </a:lnTo>
                  <a:lnTo>
                    <a:pt x="18" y="34"/>
                  </a:lnTo>
                  <a:lnTo>
                    <a:pt x="18" y="34"/>
                  </a:lnTo>
                  <a:lnTo>
                    <a:pt x="24" y="32"/>
                  </a:lnTo>
                  <a:lnTo>
                    <a:pt x="30" y="28"/>
                  </a:lnTo>
                  <a:lnTo>
                    <a:pt x="34" y="22"/>
                  </a:lnTo>
                  <a:lnTo>
                    <a:pt x="34" y="16"/>
                  </a:lnTo>
                  <a:lnTo>
                    <a:pt x="34" y="16"/>
                  </a:lnTo>
                  <a:lnTo>
                    <a:pt x="34" y="10"/>
                  </a:lnTo>
                  <a:lnTo>
                    <a:pt x="30" y="4"/>
                  </a:lnTo>
                  <a:lnTo>
                    <a:pt x="24" y="0"/>
                  </a:lnTo>
                  <a:lnTo>
                    <a:pt x="1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17" name="Freeform 415"/>
            <p:cNvSpPr/>
            <p:nvPr/>
          </p:nvSpPr>
          <p:spPr bwMode="auto">
            <a:xfrm>
              <a:off x="5738813" y="1600200"/>
              <a:ext cx="53975" cy="53975"/>
            </a:xfrm>
            <a:custGeom>
              <a:avLst/>
              <a:gdLst/>
              <a:ahLst/>
              <a:cxnLst>
                <a:cxn ang="0">
                  <a:pos x="16" y="0"/>
                </a:cxn>
                <a:cxn ang="0">
                  <a:pos x="16" y="0"/>
                </a:cxn>
                <a:cxn ang="0">
                  <a:pos x="10" y="2"/>
                </a:cxn>
                <a:cxn ang="0">
                  <a:pos x="4" y="6"/>
                </a:cxn>
                <a:cxn ang="0">
                  <a:pos x="2" y="12"/>
                </a:cxn>
                <a:cxn ang="0">
                  <a:pos x="0" y="18"/>
                </a:cxn>
                <a:cxn ang="0">
                  <a:pos x="0" y="18"/>
                </a:cxn>
                <a:cxn ang="0">
                  <a:pos x="2" y="24"/>
                </a:cxn>
                <a:cxn ang="0">
                  <a:pos x="4" y="30"/>
                </a:cxn>
                <a:cxn ang="0">
                  <a:pos x="10" y="34"/>
                </a:cxn>
                <a:cxn ang="0">
                  <a:pos x="16" y="34"/>
                </a:cxn>
                <a:cxn ang="0">
                  <a:pos x="16" y="34"/>
                </a:cxn>
                <a:cxn ang="0">
                  <a:pos x="24" y="34"/>
                </a:cxn>
                <a:cxn ang="0">
                  <a:pos x="28" y="30"/>
                </a:cxn>
                <a:cxn ang="0">
                  <a:pos x="32" y="24"/>
                </a:cxn>
                <a:cxn ang="0">
                  <a:pos x="34" y="18"/>
                </a:cxn>
                <a:cxn ang="0">
                  <a:pos x="34" y="18"/>
                </a:cxn>
                <a:cxn ang="0">
                  <a:pos x="32" y="12"/>
                </a:cxn>
                <a:cxn ang="0">
                  <a:pos x="28" y="6"/>
                </a:cxn>
                <a:cxn ang="0">
                  <a:pos x="24" y="2"/>
                </a:cxn>
                <a:cxn ang="0">
                  <a:pos x="16" y="0"/>
                </a:cxn>
              </a:cxnLst>
              <a:rect l="0" t="0" r="r" b="b"/>
              <a:pathLst>
                <a:path w="34" h="34">
                  <a:moveTo>
                    <a:pt x="16" y="0"/>
                  </a:moveTo>
                  <a:lnTo>
                    <a:pt x="16" y="0"/>
                  </a:lnTo>
                  <a:lnTo>
                    <a:pt x="10" y="2"/>
                  </a:lnTo>
                  <a:lnTo>
                    <a:pt x="4" y="6"/>
                  </a:lnTo>
                  <a:lnTo>
                    <a:pt x="2" y="12"/>
                  </a:lnTo>
                  <a:lnTo>
                    <a:pt x="0" y="18"/>
                  </a:lnTo>
                  <a:lnTo>
                    <a:pt x="0" y="18"/>
                  </a:lnTo>
                  <a:lnTo>
                    <a:pt x="2" y="24"/>
                  </a:lnTo>
                  <a:lnTo>
                    <a:pt x="4" y="30"/>
                  </a:lnTo>
                  <a:lnTo>
                    <a:pt x="10" y="34"/>
                  </a:lnTo>
                  <a:lnTo>
                    <a:pt x="16" y="34"/>
                  </a:lnTo>
                  <a:lnTo>
                    <a:pt x="16" y="34"/>
                  </a:lnTo>
                  <a:lnTo>
                    <a:pt x="24" y="34"/>
                  </a:lnTo>
                  <a:lnTo>
                    <a:pt x="28" y="30"/>
                  </a:lnTo>
                  <a:lnTo>
                    <a:pt x="32" y="24"/>
                  </a:lnTo>
                  <a:lnTo>
                    <a:pt x="34" y="18"/>
                  </a:lnTo>
                  <a:lnTo>
                    <a:pt x="34" y="18"/>
                  </a:lnTo>
                  <a:lnTo>
                    <a:pt x="32" y="12"/>
                  </a:lnTo>
                  <a:lnTo>
                    <a:pt x="28" y="6"/>
                  </a:lnTo>
                  <a:lnTo>
                    <a:pt x="24" y="2"/>
                  </a:lnTo>
                  <a:lnTo>
                    <a:pt x="1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18" name="Freeform 416"/>
            <p:cNvSpPr/>
            <p:nvPr/>
          </p:nvSpPr>
          <p:spPr bwMode="auto">
            <a:xfrm>
              <a:off x="5738813" y="1600200"/>
              <a:ext cx="53975" cy="53975"/>
            </a:xfrm>
            <a:custGeom>
              <a:avLst/>
              <a:gdLst/>
              <a:ahLst/>
              <a:cxnLst>
                <a:cxn ang="0">
                  <a:pos x="16" y="0"/>
                </a:cxn>
                <a:cxn ang="0">
                  <a:pos x="16" y="0"/>
                </a:cxn>
                <a:cxn ang="0">
                  <a:pos x="10" y="2"/>
                </a:cxn>
                <a:cxn ang="0">
                  <a:pos x="4" y="6"/>
                </a:cxn>
                <a:cxn ang="0">
                  <a:pos x="2" y="12"/>
                </a:cxn>
                <a:cxn ang="0">
                  <a:pos x="0" y="18"/>
                </a:cxn>
                <a:cxn ang="0">
                  <a:pos x="0" y="18"/>
                </a:cxn>
                <a:cxn ang="0">
                  <a:pos x="2" y="24"/>
                </a:cxn>
                <a:cxn ang="0">
                  <a:pos x="4" y="30"/>
                </a:cxn>
                <a:cxn ang="0">
                  <a:pos x="10" y="34"/>
                </a:cxn>
                <a:cxn ang="0">
                  <a:pos x="16" y="34"/>
                </a:cxn>
                <a:cxn ang="0">
                  <a:pos x="16" y="34"/>
                </a:cxn>
                <a:cxn ang="0">
                  <a:pos x="24" y="34"/>
                </a:cxn>
                <a:cxn ang="0">
                  <a:pos x="28" y="30"/>
                </a:cxn>
                <a:cxn ang="0">
                  <a:pos x="32" y="24"/>
                </a:cxn>
                <a:cxn ang="0">
                  <a:pos x="34" y="18"/>
                </a:cxn>
                <a:cxn ang="0">
                  <a:pos x="34" y="18"/>
                </a:cxn>
                <a:cxn ang="0">
                  <a:pos x="32" y="12"/>
                </a:cxn>
                <a:cxn ang="0">
                  <a:pos x="28" y="6"/>
                </a:cxn>
                <a:cxn ang="0">
                  <a:pos x="24" y="2"/>
                </a:cxn>
                <a:cxn ang="0">
                  <a:pos x="16" y="0"/>
                </a:cxn>
              </a:cxnLst>
              <a:rect l="0" t="0" r="r" b="b"/>
              <a:pathLst>
                <a:path w="34" h="34">
                  <a:moveTo>
                    <a:pt x="16" y="0"/>
                  </a:moveTo>
                  <a:lnTo>
                    <a:pt x="16" y="0"/>
                  </a:lnTo>
                  <a:lnTo>
                    <a:pt x="10" y="2"/>
                  </a:lnTo>
                  <a:lnTo>
                    <a:pt x="4" y="6"/>
                  </a:lnTo>
                  <a:lnTo>
                    <a:pt x="2" y="12"/>
                  </a:lnTo>
                  <a:lnTo>
                    <a:pt x="0" y="18"/>
                  </a:lnTo>
                  <a:lnTo>
                    <a:pt x="0" y="18"/>
                  </a:lnTo>
                  <a:lnTo>
                    <a:pt x="2" y="24"/>
                  </a:lnTo>
                  <a:lnTo>
                    <a:pt x="4" y="30"/>
                  </a:lnTo>
                  <a:lnTo>
                    <a:pt x="10" y="34"/>
                  </a:lnTo>
                  <a:lnTo>
                    <a:pt x="16" y="34"/>
                  </a:lnTo>
                  <a:lnTo>
                    <a:pt x="16" y="34"/>
                  </a:lnTo>
                  <a:lnTo>
                    <a:pt x="24" y="34"/>
                  </a:lnTo>
                  <a:lnTo>
                    <a:pt x="28" y="30"/>
                  </a:lnTo>
                  <a:lnTo>
                    <a:pt x="32" y="24"/>
                  </a:lnTo>
                  <a:lnTo>
                    <a:pt x="34" y="18"/>
                  </a:lnTo>
                  <a:lnTo>
                    <a:pt x="34" y="18"/>
                  </a:lnTo>
                  <a:lnTo>
                    <a:pt x="32" y="12"/>
                  </a:lnTo>
                  <a:lnTo>
                    <a:pt x="28" y="6"/>
                  </a:lnTo>
                  <a:lnTo>
                    <a:pt x="24" y="2"/>
                  </a:lnTo>
                  <a:lnTo>
                    <a:pt x="1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19" name="Freeform 417"/>
            <p:cNvSpPr/>
            <p:nvPr/>
          </p:nvSpPr>
          <p:spPr bwMode="auto">
            <a:xfrm>
              <a:off x="4551363" y="119062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20" name="Freeform 418"/>
            <p:cNvSpPr/>
            <p:nvPr/>
          </p:nvSpPr>
          <p:spPr bwMode="auto">
            <a:xfrm>
              <a:off x="4551363" y="119062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21" name="Freeform 419"/>
            <p:cNvSpPr/>
            <p:nvPr/>
          </p:nvSpPr>
          <p:spPr bwMode="auto">
            <a:xfrm>
              <a:off x="4281488" y="1063625"/>
              <a:ext cx="47625" cy="44450"/>
            </a:xfrm>
            <a:custGeom>
              <a:avLst/>
              <a:gdLst/>
              <a:ahLst/>
              <a:cxnLst>
                <a:cxn ang="0">
                  <a:pos x="16" y="0"/>
                </a:cxn>
                <a:cxn ang="0">
                  <a:pos x="16" y="0"/>
                </a:cxn>
                <a:cxn ang="0">
                  <a:pos x="10" y="0"/>
                </a:cxn>
                <a:cxn ang="0">
                  <a:pos x="6" y="4"/>
                </a:cxn>
                <a:cxn ang="0">
                  <a:pos x="2" y="8"/>
                </a:cxn>
                <a:cxn ang="0">
                  <a:pos x="0" y="14"/>
                </a:cxn>
                <a:cxn ang="0">
                  <a:pos x="0" y="14"/>
                </a:cxn>
                <a:cxn ang="0">
                  <a:pos x="2" y="20"/>
                </a:cxn>
                <a:cxn ang="0">
                  <a:pos x="6" y="24"/>
                </a:cxn>
                <a:cxn ang="0">
                  <a:pos x="10" y="28"/>
                </a:cxn>
                <a:cxn ang="0">
                  <a:pos x="16" y="28"/>
                </a:cxn>
                <a:cxn ang="0">
                  <a:pos x="16" y="28"/>
                </a:cxn>
                <a:cxn ang="0">
                  <a:pos x="20" y="28"/>
                </a:cxn>
                <a:cxn ang="0">
                  <a:pos x="26" y="24"/>
                </a:cxn>
                <a:cxn ang="0">
                  <a:pos x="28" y="20"/>
                </a:cxn>
                <a:cxn ang="0">
                  <a:pos x="30" y="14"/>
                </a:cxn>
                <a:cxn ang="0">
                  <a:pos x="30" y="14"/>
                </a:cxn>
                <a:cxn ang="0">
                  <a:pos x="28" y="8"/>
                </a:cxn>
                <a:cxn ang="0">
                  <a:pos x="26" y="4"/>
                </a:cxn>
                <a:cxn ang="0">
                  <a:pos x="20" y="0"/>
                </a:cxn>
                <a:cxn ang="0">
                  <a:pos x="16" y="0"/>
                </a:cxn>
              </a:cxnLst>
              <a:rect l="0" t="0" r="r" b="b"/>
              <a:pathLst>
                <a:path w="30" h="28">
                  <a:moveTo>
                    <a:pt x="16" y="0"/>
                  </a:moveTo>
                  <a:lnTo>
                    <a:pt x="16" y="0"/>
                  </a:lnTo>
                  <a:lnTo>
                    <a:pt x="10" y="0"/>
                  </a:lnTo>
                  <a:lnTo>
                    <a:pt x="6" y="4"/>
                  </a:lnTo>
                  <a:lnTo>
                    <a:pt x="2" y="8"/>
                  </a:lnTo>
                  <a:lnTo>
                    <a:pt x="0" y="14"/>
                  </a:lnTo>
                  <a:lnTo>
                    <a:pt x="0" y="14"/>
                  </a:lnTo>
                  <a:lnTo>
                    <a:pt x="2" y="20"/>
                  </a:lnTo>
                  <a:lnTo>
                    <a:pt x="6" y="24"/>
                  </a:lnTo>
                  <a:lnTo>
                    <a:pt x="10" y="28"/>
                  </a:lnTo>
                  <a:lnTo>
                    <a:pt x="16" y="28"/>
                  </a:lnTo>
                  <a:lnTo>
                    <a:pt x="16" y="28"/>
                  </a:lnTo>
                  <a:lnTo>
                    <a:pt x="20" y="28"/>
                  </a:lnTo>
                  <a:lnTo>
                    <a:pt x="26" y="24"/>
                  </a:lnTo>
                  <a:lnTo>
                    <a:pt x="28" y="20"/>
                  </a:lnTo>
                  <a:lnTo>
                    <a:pt x="30" y="14"/>
                  </a:lnTo>
                  <a:lnTo>
                    <a:pt x="30" y="14"/>
                  </a:lnTo>
                  <a:lnTo>
                    <a:pt x="28" y="8"/>
                  </a:lnTo>
                  <a:lnTo>
                    <a:pt x="26" y="4"/>
                  </a:lnTo>
                  <a:lnTo>
                    <a:pt x="20" y="0"/>
                  </a:lnTo>
                  <a:lnTo>
                    <a:pt x="1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22" name="Freeform 420"/>
            <p:cNvSpPr/>
            <p:nvPr/>
          </p:nvSpPr>
          <p:spPr bwMode="auto">
            <a:xfrm>
              <a:off x="4281488" y="1063625"/>
              <a:ext cx="47625" cy="44450"/>
            </a:xfrm>
            <a:custGeom>
              <a:avLst/>
              <a:gdLst/>
              <a:ahLst/>
              <a:cxnLst>
                <a:cxn ang="0">
                  <a:pos x="16" y="0"/>
                </a:cxn>
                <a:cxn ang="0">
                  <a:pos x="16" y="0"/>
                </a:cxn>
                <a:cxn ang="0">
                  <a:pos x="10" y="0"/>
                </a:cxn>
                <a:cxn ang="0">
                  <a:pos x="6" y="4"/>
                </a:cxn>
                <a:cxn ang="0">
                  <a:pos x="2" y="8"/>
                </a:cxn>
                <a:cxn ang="0">
                  <a:pos x="0" y="14"/>
                </a:cxn>
                <a:cxn ang="0">
                  <a:pos x="0" y="14"/>
                </a:cxn>
                <a:cxn ang="0">
                  <a:pos x="2" y="20"/>
                </a:cxn>
                <a:cxn ang="0">
                  <a:pos x="6" y="24"/>
                </a:cxn>
                <a:cxn ang="0">
                  <a:pos x="10" y="28"/>
                </a:cxn>
                <a:cxn ang="0">
                  <a:pos x="16" y="28"/>
                </a:cxn>
                <a:cxn ang="0">
                  <a:pos x="16" y="28"/>
                </a:cxn>
                <a:cxn ang="0">
                  <a:pos x="20" y="28"/>
                </a:cxn>
                <a:cxn ang="0">
                  <a:pos x="26" y="24"/>
                </a:cxn>
                <a:cxn ang="0">
                  <a:pos x="28" y="20"/>
                </a:cxn>
                <a:cxn ang="0">
                  <a:pos x="30" y="14"/>
                </a:cxn>
                <a:cxn ang="0">
                  <a:pos x="30" y="14"/>
                </a:cxn>
                <a:cxn ang="0">
                  <a:pos x="28" y="8"/>
                </a:cxn>
                <a:cxn ang="0">
                  <a:pos x="26" y="4"/>
                </a:cxn>
                <a:cxn ang="0">
                  <a:pos x="20" y="0"/>
                </a:cxn>
                <a:cxn ang="0">
                  <a:pos x="16" y="0"/>
                </a:cxn>
              </a:cxnLst>
              <a:rect l="0" t="0" r="r" b="b"/>
              <a:pathLst>
                <a:path w="30" h="28">
                  <a:moveTo>
                    <a:pt x="16" y="0"/>
                  </a:moveTo>
                  <a:lnTo>
                    <a:pt x="16" y="0"/>
                  </a:lnTo>
                  <a:lnTo>
                    <a:pt x="10" y="0"/>
                  </a:lnTo>
                  <a:lnTo>
                    <a:pt x="6" y="4"/>
                  </a:lnTo>
                  <a:lnTo>
                    <a:pt x="2" y="8"/>
                  </a:lnTo>
                  <a:lnTo>
                    <a:pt x="0" y="14"/>
                  </a:lnTo>
                  <a:lnTo>
                    <a:pt x="0" y="14"/>
                  </a:lnTo>
                  <a:lnTo>
                    <a:pt x="2" y="20"/>
                  </a:lnTo>
                  <a:lnTo>
                    <a:pt x="6" y="24"/>
                  </a:lnTo>
                  <a:lnTo>
                    <a:pt x="10" y="28"/>
                  </a:lnTo>
                  <a:lnTo>
                    <a:pt x="16" y="28"/>
                  </a:lnTo>
                  <a:lnTo>
                    <a:pt x="16" y="28"/>
                  </a:lnTo>
                  <a:lnTo>
                    <a:pt x="20" y="28"/>
                  </a:lnTo>
                  <a:lnTo>
                    <a:pt x="26" y="24"/>
                  </a:lnTo>
                  <a:lnTo>
                    <a:pt x="28" y="20"/>
                  </a:lnTo>
                  <a:lnTo>
                    <a:pt x="30" y="14"/>
                  </a:lnTo>
                  <a:lnTo>
                    <a:pt x="30" y="14"/>
                  </a:lnTo>
                  <a:lnTo>
                    <a:pt x="28" y="8"/>
                  </a:lnTo>
                  <a:lnTo>
                    <a:pt x="26" y="4"/>
                  </a:lnTo>
                  <a:lnTo>
                    <a:pt x="20" y="0"/>
                  </a:lnTo>
                  <a:lnTo>
                    <a:pt x="1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23" name="Freeform 421"/>
            <p:cNvSpPr/>
            <p:nvPr/>
          </p:nvSpPr>
          <p:spPr bwMode="auto">
            <a:xfrm>
              <a:off x="6507163" y="1019175"/>
              <a:ext cx="47625" cy="44450"/>
            </a:xfrm>
            <a:custGeom>
              <a:avLst/>
              <a:gdLst/>
              <a:ahLst/>
              <a:cxnLst>
                <a:cxn ang="0">
                  <a:pos x="14" y="0"/>
                </a:cxn>
                <a:cxn ang="0">
                  <a:pos x="14" y="0"/>
                </a:cxn>
                <a:cxn ang="0">
                  <a:pos x="8" y="0"/>
                </a:cxn>
                <a:cxn ang="0">
                  <a:pos x="4" y="4"/>
                </a:cxn>
                <a:cxn ang="0">
                  <a:pos x="2" y="8"/>
                </a:cxn>
                <a:cxn ang="0">
                  <a:pos x="0" y="14"/>
                </a:cxn>
                <a:cxn ang="0">
                  <a:pos x="0" y="14"/>
                </a:cxn>
                <a:cxn ang="0">
                  <a:pos x="2" y="20"/>
                </a:cxn>
                <a:cxn ang="0">
                  <a:pos x="4" y="24"/>
                </a:cxn>
                <a:cxn ang="0">
                  <a:pos x="8" y="28"/>
                </a:cxn>
                <a:cxn ang="0">
                  <a:pos x="14" y="28"/>
                </a:cxn>
                <a:cxn ang="0">
                  <a:pos x="14" y="28"/>
                </a:cxn>
                <a:cxn ang="0">
                  <a:pos x="20" y="28"/>
                </a:cxn>
                <a:cxn ang="0">
                  <a:pos x="24" y="24"/>
                </a:cxn>
                <a:cxn ang="0">
                  <a:pos x="28" y="20"/>
                </a:cxn>
                <a:cxn ang="0">
                  <a:pos x="30" y="14"/>
                </a:cxn>
                <a:cxn ang="0">
                  <a:pos x="30" y="14"/>
                </a:cxn>
                <a:cxn ang="0">
                  <a:pos x="28" y="8"/>
                </a:cxn>
                <a:cxn ang="0">
                  <a:pos x="24" y="4"/>
                </a:cxn>
                <a:cxn ang="0">
                  <a:pos x="20" y="0"/>
                </a:cxn>
                <a:cxn ang="0">
                  <a:pos x="14" y="0"/>
                </a:cxn>
              </a:cxnLst>
              <a:rect l="0" t="0" r="r" b="b"/>
              <a:pathLst>
                <a:path w="30" h="28">
                  <a:moveTo>
                    <a:pt x="14" y="0"/>
                  </a:moveTo>
                  <a:lnTo>
                    <a:pt x="14" y="0"/>
                  </a:lnTo>
                  <a:lnTo>
                    <a:pt x="8" y="0"/>
                  </a:lnTo>
                  <a:lnTo>
                    <a:pt x="4" y="4"/>
                  </a:lnTo>
                  <a:lnTo>
                    <a:pt x="2" y="8"/>
                  </a:lnTo>
                  <a:lnTo>
                    <a:pt x="0" y="14"/>
                  </a:lnTo>
                  <a:lnTo>
                    <a:pt x="0" y="14"/>
                  </a:lnTo>
                  <a:lnTo>
                    <a:pt x="2" y="20"/>
                  </a:lnTo>
                  <a:lnTo>
                    <a:pt x="4" y="24"/>
                  </a:lnTo>
                  <a:lnTo>
                    <a:pt x="8" y="28"/>
                  </a:lnTo>
                  <a:lnTo>
                    <a:pt x="14" y="28"/>
                  </a:lnTo>
                  <a:lnTo>
                    <a:pt x="14" y="28"/>
                  </a:lnTo>
                  <a:lnTo>
                    <a:pt x="20" y="28"/>
                  </a:lnTo>
                  <a:lnTo>
                    <a:pt x="24" y="24"/>
                  </a:lnTo>
                  <a:lnTo>
                    <a:pt x="28" y="20"/>
                  </a:lnTo>
                  <a:lnTo>
                    <a:pt x="30" y="14"/>
                  </a:lnTo>
                  <a:lnTo>
                    <a:pt x="30" y="14"/>
                  </a:lnTo>
                  <a:lnTo>
                    <a:pt x="28" y="8"/>
                  </a:lnTo>
                  <a:lnTo>
                    <a:pt x="24" y="4"/>
                  </a:lnTo>
                  <a:lnTo>
                    <a:pt x="20" y="0"/>
                  </a:lnTo>
                  <a:lnTo>
                    <a:pt x="14"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24" name="Freeform 422"/>
            <p:cNvSpPr/>
            <p:nvPr/>
          </p:nvSpPr>
          <p:spPr bwMode="auto">
            <a:xfrm>
              <a:off x="6507163" y="1019175"/>
              <a:ext cx="47625" cy="44450"/>
            </a:xfrm>
            <a:custGeom>
              <a:avLst/>
              <a:gdLst/>
              <a:ahLst/>
              <a:cxnLst>
                <a:cxn ang="0">
                  <a:pos x="14" y="0"/>
                </a:cxn>
                <a:cxn ang="0">
                  <a:pos x="14" y="0"/>
                </a:cxn>
                <a:cxn ang="0">
                  <a:pos x="8" y="0"/>
                </a:cxn>
                <a:cxn ang="0">
                  <a:pos x="4" y="4"/>
                </a:cxn>
                <a:cxn ang="0">
                  <a:pos x="2" y="8"/>
                </a:cxn>
                <a:cxn ang="0">
                  <a:pos x="0" y="14"/>
                </a:cxn>
                <a:cxn ang="0">
                  <a:pos x="0" y="14"/>
                </a:cxn>
                <a:cxn ang="0">
                  <a:pos x="2" y="20"/>
                </a:cxn>
                <a:cxn ang="0">
                  <a:pos x="4" y="24"/>
                </a:cxn>
                <a:cxn ang="0">
                  <a:pos x="8" y="28"/>
                </a:cxn>
                <a:cxn ang="0">
                  <a:pos x="14" y="28"/>
                </a:cxn>
                <a:cxn ang="0">
                  <a:pos x="14" y="28"/>
                </a:cxn>
                <a:cxn ang="0">
                  <a:pos x="20" y="28"/>
                </a:cxn>
                <a:cxn ang="0">
                  <a:pos x="24" y="24"/>
                </a:cxn>
                <a:cxn ang="0">
                  <a:pos x="28" y="20"/>
                </a:cxn>
                <a:cxn ang="0">
                  <a:pos x="30" y="14"/>
                </a:cxn>
                <a:cxn ang="0">
                  <a:pos x="30" y="14"/>
                </a:cxn>
                <a:cxn ang="0">
                  <a:pos x="28" y="8"/>
                </a:cxn>
                <a:cxn ang="0">
                  <a:pos x="24" y="4"/>
                </a:cxn>
                <a:cxn ang="0">
                  <a:pos x="20" y="0"/>
                </a:cxn>
                <a:cxn ang="0">
                  <a:pos x="14" y="0"/>
                </a:cxn>
              </a:cxnLst>
              <a:rect l="0" t="0" r="r" b="b"/>
              <a:pathLst>
                <a:path w="30" h="28">
                  <a:moveTo>
                    <a:pt x="14" y="0"/>
                  </a:moveTo>
                  <a:lnTo>
                    <a:pt x="14" y="0"/>
                  </a:lnTo>
                  <a:lnTo>
                    <a:pt x="8" y="0"/>
                  </a:lnTo>
                  <a:lnTo>
                    <a:pt x="4" y="4"/>
                  </a:lnTo>
                  <a:lnTo>
                    <a:pt x="2" y="8"/>
                  </a:lnTo>
                  <a:lnTo>
                    <a:pt x="0" y="14"/>
                  </a:lnTo>
                  <a:lnTo>
                    <a:pt x="0" y="14"/>
                  </a:lnTo>
                  <a:lnTo>
                    <a:pt x="2" y="20"/>
                  </a:lnTo>
                  <a:lnTo>
                    <a:pt x="4" y="24"/>
                  </a:lnTo>
                  <a:lnTo>
                    <a:pt x="8" y="28"/>
                  </a:lnTo>
                  <a:lnTo>
                    <a:pt x="14" y="28"/>
                  </a:lnTo>
                  <a:lnTo>
                    <a:pt x="14" y="28"/>
                  </a:lnTo>
                  <a:lnTo>
                    <a:pt x="20" y="28"/>
                  </a:lnTo>
                  <a:lnTo>
                    <a:pt x="24" y="24"/>
                  </a:lnTo>
                  <a:lnTo>
                    <a:pt x="28" y="20"/>
                  </a:lnTo>
                  <a:lnTo>
                    <a:pt x="30" y="14"/>
                  </a:lnTo>
                  <a:lnTo>
                    <a:pt x="30" y="14"/>
                  </a:lnTo>
                  <a:lnTo>
                    <a:pt x="28" y="8"/>
                  </a:lnTo>
                  <a:lnTo>
                    <a:pt x="24" y="4"/>
                  </a:lnTo>
                  <a:lnTo>
                    <a:pt x="20" y="0"/>
                  </a:lnTo>
                  <a:lnTo>
                    <a:pt x="14"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25" name="Freeform 423"/>
            <p:cNvSpPr/>
            <p:nvPr/>
          </p:nvSpPr>
          <p:spPr bwMode="auto">
            <a:xfrm>
              <a:off x="6704013" y="1330325"/>
              <a:ext cx="44450" cy="44450"/>
            </a:xfrm>
            <a:custGeom>
              <a:avLst/>
              <a:gdLst/>
              <a:ahLst/>
              <a:cxnLst>
                <a:cxn ang="0">
                  <a:pos x="14" y="0"/>
                </a:cxn>
                <a:cxn ang="0">
                  <a:pos x="14" y="0"/>
                </a:cxn>
                <a:cxn ang="0">
                  <a:pos x="8" y="0"/>
                </a:cxn>
                <a:cxn ang="0">
                  <a:pos x="4" y="4"/>
                </a:cxn>
                <a:cxn ang="0">
                  <a:pos x="0" y="8"/>
                </a:cxn>
                <a:cxn ang="0">
                  <a:pos x="0" y="14"/>
                </a:cxn>
                <a:cxn ang="0">
                  <a:pos x="0" y="14"/>
                </a:cxn>
                <a:cxn ang="0">
                  <a:pos x="0" y="20"/>
                </a:cxn>
                <a:cxn ang="0">
                  <a:pos x="4" y="24"/>
                </a:cxn>
                <a:cxn ang="0">
                  <a:pos x="8" y="28"/>
                </a:cxn>
                <a:cxn ang="0">
                  <a:pos x="14" y="28"/>
                </a:cxn>
                <a:cxn ang="0">
                  <a:pos x="14" y="28"/>
                </a:cxn>
                <a:cxn ang="0">
                  <a:pos x="20" y="28"/>
                </a:cxn>
                <a:cxn ang="0">
                  <a:pos x="24" y="24"/>
                </a:cxn>
                <a:cxn ang="0">
                  <a:pos x="28" y="20"/>
                </a:cxn>
                <a:cxn ang="0">
                  <a:pos x="28" y="14"/>
                </a:cxn>
                <a:cxn ang="0">
                  <a:pos x="28" y="14"/>
                </a:cxn>
                <a:cxn ang="0">
                  <a:pos x="28" y="8"/>
                </a:cxn>
                <a:cxn ang="0">
                  <a:pos x="24" y="4"/>
                </a:cxn>
                <a:cxn ang="0">
                  <a:pos x="20" y="0"/>
                </a:cxn>
                <a:cxn ang="0">
                  <a:pos x="14" y="0"/>
                </a:cxn>
              </a:cxnLst>
              <a:rect l="0" t="0" r="r" b="b"/>
              <a:pathLst>
                <a:path w="28" h="28">
                  <a:moveTo>
                    <a:pt x="14" y="0"/>
                  </a:moveTo>
                  <a:lnTo>
                    <a:pt x="14" y="0"/>
                  </a:lnTo>
                  <a:lnTo>
                    <a:pt x="8" y="0"/>
                  </a:lnTo>
                  <a:lnTo>
                    <a:pt x="4" y="4"/>
                  </a:lnTo>
                  <a:lnTo>
                    <a:pt x="0" y="8"/>
                  </a:lnTo>
                  <a:lnTo>
                    <a:pt x="0" y="14"/>
                  </a:lnTo>
                  <a:lnTo>
                    <a:pt x="0" y="14"/>
                  </a:lnTo>
                  <a:lnTo>
                    <a:pt x="0" y="20"/>
                  </a:lnTo>
                  <a:lnTo>
                    <a:pt x="4" y="24"/>
                  </a:lnTo>
                  <a:lnTo>
                    <a:pt x="8" y="28"/>
                  </a:lnTo>
                  <a:lnTo>
                    <a:pt x="14" y="28"/>
                  </a:lnTo>
                  <a:lnTo>
                    <a:pt x="14" y="28"/>
                  </a:lnTo>
                  <a:lnTo>
                    <a:pt x="20" y="28"/>
                  </a:lnTo>
                  <a:lnTo>
                    <a:pt x="24" y="24"/>
                  </a:lnTo>
                  <a:lnTo>
                    <a:pt x="28" y="20"/>
                  </a:lnTo>
                  <a:lnTo>
                    <a:pt x="28" y="14"/>
                  </a:lnTo>
                  <a:lnTo>
                    <a:pt x="28" y="14"/>
                  </a:lnTo>
                  <a:lnTo>
                    <a:pt x="28" y="8"/>
                  </a:lnTo>
                  <a:lnTo>
                    <a:pt x="24" y="4"/>
                  </a:lnTo>
                  <a:lnTo>
                    <a:pt x="20" y="0"/>
                  </a:lnTo>
                  <a:lnTo>
                    <a:pt x="14"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26" name="Freeform 424"/>
            <p:cNvSpPr/>
            <p:nvPr/>
          </p:nvSpPr>
          <p:spPr bwMode="auto">
            <a:xfrm>
              <a:off x="6704013" y="1330325"/>
              <a:ext cx="44450" cy="44450"/>
            </a:xfrm>
            <a:custGeom>
              <a:avLst/>
              <a:gdLst/>
              <a:ahLst/>
              <a:cxnLst>
                <a:cxn ang="0">
                  <a:pos x="14" y="0"/>
                </a:cxn>
                <a:cxn ang="0">
                  <a:pos x="14" y="0"/>
                </a:cxn>
                <a:cxn ang="0">
                  <a:pos x="8" y="0"/>
                </a:cxn>
                <a:cxn ang="0">
                  <a:pos x="4" y="4"/>
                </a:cxn>
                <a:cxn ang="0">
                  <a:pos x="0" y="8"/>
                </a:cxn>
                <a:cxn ang="0">
                  <a:pos x="0" y="14"/>
                </a:cxn>
                <a:cxn ang="0">
                  <a:pos x="0" y="14"/>
                </a:cxn>
                <a:cxn ang="0">
                  <a:pos x="0" y="20"/>
                </a:cxn>
                <a:cxn ang="0">
                  <a:pos x="4" y="24"/>
                </a:cxn>
                <a:cxn ang="0">
                  <a:pos x="8" y="28"/>
                </a:cxn>
                <a:cxn ang="0">
                  <a:pos x="14" y="28"/>
                </a:cxn>
                <a:cxn ang="0">
                  <a:pos x="14" y="28"/>
                </a:cxn>
                <a:cxn ang="0">
                  <a:pos x="20" y="28"/>
                </a:cxn>
                <a:cxn ang="0">
                  <a:pos x="24" y="24"/>
                </a:cxn>
                <a:cxn ang="0">
                  <a:pos x="28" y="20"/>
                </a:cxn>
                <a:cxn ang="0">
                  <a:pos x="28" y="14"/>
                </a:cxn>
                <a:cxn ang="0">
                  <a:pos x="28" y="14"/>
                </a:cxn>
                <a:cxn ang="0">
                  <a:pos x="28" y="8"/>
                </a:cxn>
                <a:cxn ang="0">
                  <a:pos x="24" y="4"/>
                </a:cxn>
                <a:cxn ang="0">
                  <a:pos x="20" y="0"/>
                </a:cxn>
                <a:cxn ang="0">
                  <a:pos x="14" y="0"/>
                </a:cxn>
              </a:cxnLst>
              <a:rect l="0" t="0" r="r" b="b"/>
              <a:pathLst>
                <a:path w="28" h="28">
                  <a:moveTo>
                    <a:pt x="14" y="0"/>
                  </a:moveTo>
                  <a:lnTo>
                    <a:pt x="14" y="0"/>
                  </a:lnTo>
                  <a:lnTo>
                    <a:pt x="8" y="0"/>
                  </a:lnTo>
                  <a:lnTo>
                    <a:pt x="4" y="4"/>
                  </a:lnTo>
                  <a:lnTo>
                    <a:pt x="0" y="8"/>
                  </a:lnTo>
                  <a:lnTo>
                    <a:pt x="0" y="14"/>
                  </a:lnTo>
                  <a:lnTo>
                    <a:pt x="0" y="14"/>
                  </a:lnTo>
                  <a:lnTo>
                    <a:pt x="0" y="20"/>
                  </a:lnTo>
                  <a:lnTo>
                    <a:pt x="4" y="24"/>
                  </a:lnTo>
                  <a:lnTo>
                    <a:pt x="8" y="28"/>
                  </a:lnTo>
                  <a:lnTo>
                    <a:pt x="14" y="28"/>
                  </a:lnTo>
                  <a:lnTo>
                    <a:pt x="14" y="28"/>
                  </a:lnTo>
                  <a:lnTo>
                    <a:pt x="20" y="28"/>
                  </a:lnTo>
                  <a:lnTo>
                    <a:pt x="24" y="24"/>
                  </a:lnTo>
                  <a:lnTo>
                    <a:pt x="28" y="20"/>
                  </a:lnTo>
                  <a:lnTo>
                    <a:pt x="28" y="14"/>
                  </a:lnTo>
                  <a:lnTo>
                    <a:pt x="28" y="14"/>
                  </a:lnTo>
                  <a:lnTo>
                    <a:pt x="28" y="8"/>
                  </a:lnTo>
                  <a:lnTo>
                    <a:pt x="24" y="4"/>
                  </a:lnTo>
                  <a:lnTo>
                    <a:pt x="20" y="0"/>
                  </a:lnTo>
                  <a:lnTo>
                    <a:pt x="14"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27" name="Freeform 425"/>
            <p:cNvSpPr/>
            <p:nvPr/>
          </p:nvSpPr>
          <p:spPr bwMode="auto">
            <a:xfrm>
              <a:off x="7573963" y="1384300"/>
              <a:ext cx="47625" cy="44450"/>
            </a:xfrm>
            <a:custGeom>
              <a:avLst/>
              <a:gdLst/>
              <a:ahLst/>
              <a:cxnLst>
                <a:cxn ang="0">
                  <a:pos x="16" y="0"/>
                </a:cxn>
                <a:cxn ang="0">
                  <a:pos x="16" y="0"/>
                </a:cxn>
                <a:cxn ang="0">
                  <a:pos x="10" y="0"/>
                </a:cxn>
                <a:cxn ang="0">
                  <a:pos x="4" y="4"/>
                </a:cxn>
                <a:cxn ang="0">
                  <a:pos x="2" y="8"/>
                </a:cxn>
                <a:cxn ang="0">
                  <a:pos x="0" y="14"/>
                </a:cxn>
                <a:cxn ang="0">
                  <a:pos x="0" y="14"/>
                </a:cxn>
                <a:cxn ang="0">
                  <a:pos x="2" y="20"/>
                </a:cxn>
                <a:cxn ang="0">
                  <a:pos x="4" y="24"/>
                </a:cxn>
                <a:cxn ang="0">
                  <a:pos x="10" y="26"/>
                </a:cxn>
                <a:cxn ang="0">
                  <a:pos x="16" y="28"/>
                </a:cxn>
                <a:cxn ang="0">
                  <a:pos x="16" y="28"/>
                </a:cxn>
                <a:cxn ang="0">
                  <a:pos x="20" y="26"/>
                </a:cxn>
                <a:cxn ang="0">
                  <a:pos x="26" y="24"/>
                </a:cxn>
                <a:cxn ang="0">
                  <a:pos x="28" y="20"/>
                </a:cxn>
                <a:cxn ang="0">
                  <a:pos x="30" y="14"/>
                </a:cxn>
                <a:cxn ang="0">
                  <a:pos x="30" y="14"/>
                </a:cxn>
                <a:cxn ang="0">
                  <a:pos x="28" y="8"/>
                </a:cxn>
                <a:cxn ang="0">
                  <a:pos x="26" y="4"/>
                </a:cxn>
                <a:cxn ang="0">
                  <a:pos x="20" y="0"/>
                </a:cxn>
                <a:cxn ang="0">
                  <a:pos x="16" y="0"/>
                </a:cxn>
              </a:cxnLst>
              <a:rect l="0" t="0" r="r" b="b"/>
              <a:pathLst>
                <a:path w="30" h="28">
                  <a:moveTo>
                    <a:pt x="16" y="0"/>
                  </a:moveTo>
                  <a:lnTo>
                    <a:pt x="16" y="0"/>
                  </a:lnTo>
                  <a:lnTo>
                    <a:pt x="10" y="0"/>
                  </a:lnTo>
                  <a:lnTo>
                    <a:pt x="4" y="4"/>
                  </a:lnTo>
                  <a:lnTo>
                    <a:pt x="2" y="8"/>
                  </a:lnTo>
                  <a:lnTo>
                    <a:pt x="0" y="14"/>
                  </a:lnTo>
                  <a:lnTo>
                    <a:pt x="0" y="14"/>
                  </a:lnTo>
                  <a:lnTo>
                    <a:pt x="2" y="20"/>
                  </a:lnTo>
                  <a:lnTo>
                    <a:pt x="4" y="24"/>
                  </a:lnTo>
                  <a:lnTo>
                    <a:pt x="10" y="26"/>
                  </a:lnTo>
                  <a:lnTo>
                    <a:pt x="16" y="28"/>
                  </a:lnTo>
                  <a:lnTo>
                    <a:pt x="16" y="28"/>
                  </a:lnTo>
                  <a:lnTo>
                    <a:pt x="20" y="26"/>
                  </a:lnTo>
                  <a:lnTo>
                    <a:pt x="26" y="24"/>
                  </a:lnTo>
                  <a:lnTo>
                    <a:pt x="28" y="20"/>
                  </a:lnTo>
                  <a:lnTo>
                    <a:pt x="30" y="14"/>
                  </a:lnTo>
                  <a:lnTo>
                    <a:pt x="30" y="14"/>
                  </a:lnTo>
                  <a:lnTo>
                    <a:pt x="28" y="8"/>
                  </a:lnTo>
                  <a:lnTo>
                    <a:pt x="26" y="4"/>
                  </a:lnTo>
                  <a:lnTo>
                    <a:pt x="20" y="0"/>
                  </a:lnTo>
                  <a:lnTo>
                    <a:pt x="1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28" name="Freeform 426"/>
            <p:cNvSpPr/>
            <p:nvPr/>
          </p:nvSpPr>
          <p:spPr bwMode="auto">
            <a:xfrm>
              <a:off x="7573963" y="1384300"/>
              <a:ext cx="47625" cy="44450"/>
            </a:xfrm>
            <a:custGeom>
              <a:avLst/>
              <a:gdLst/>
              <a:ahLst/>
              <a:cxnLst>
                <a:cxn ang="0">
                  <a:pos x="16" y="0"/>
                </a:cxn>
                <a:cxn ang="0">
                  <a:pos x="16" y="0"/>
                </a:cxn>
                <a:cxn ang="0">
                  <a:pos x="10" y="0"/>
                </a:cxn>
                <a:cxn ang="0">
                  <a:pos x="4" y="4"/>
                </a:cxn>
                <a:cxn ang="0">
                  <a:pos x="2" y="8"/>
                </a:cxn>
                <a:cxn ang="0">
                  <a:pos x="0" y="14"/>
                </a:cxn>
                <a:cxn ang="0">
                  <a:pos x="0" y="14"/>
                </a:cxn>
                <a:cxn ang="0">
                  <a:pos x="2" y="20"/>
                </a:cxn>
                <a:cxn ang="0">
                  <a:pos x="4" y="24"/>
                </a:cxn>
                <a:cxn ang="0">
                  <a:pos x="10" y="26"/>
                </a:cxn>
                <a:cxn ang="0">
                  <a:pos x="16" y="28"/>
                </a:cxn>
                <a:cxn ang="0">
                  <a:pos x="16" y="28"/>
                </a:cxn>
                <a:cxn ang="0">
                  <a:pos x="20" y="26"/>
                </a:cxn>
                <a:cxn ang="0">
                  <a:pos x="26" y="24"/>
                </a:cxn>
                <a:cxn ang="0">
                  <a:pos x="28" y="20"/>
                </a:cxn>
                <a:cxn ang="0">
                  <a:pos x="30" y="14"/>
                </a:cxn>
                <a:cxn ang="0">
                  <a:pos x="30" y="14"/>
                </a:cxn>
                <a:cxn ang="0">
                  <a:pos x="28" y="8"/>
                </a:cxn>
                <a:cxn ang="0">
                  <a:pos x="26" y="4"/>
                </a:cxn>
                <a:cxn ang="0">
                  <a:pos x="20" y="0"/>
                </a:cxn>
                <a:cxn ang="0">
                  <a:pos x="16" y="0"/>
                </a:cxn>
              </a:cxnLst>
              <a:rect l="0" t="0" r="r" b="b"/>
              <a:pathLst>
                <a:path w="30" h="28">
                  <a:moveTo>
                    <a:pt x="16" y="0"/>
                  </a:moveTo>
                  <a:lnTo>
                    <a:pt x="16" y="0"/>
                  </a:lnTo>
                  <a:lnTo>
                    <a:pt x="10" y="0"/>
                  </a:lnTo>
                  <a:lnTo>
                    <a:pt x="4" y="4"/>
                  </a:lnTo>
                  <a:lnTo>
                    <a:pt x="2" y="8"/>
                  </a:lnTo>
                  <a:lnTo>
                    <a:pt x="0" y="14"/>
                  </a:lnTo>
                  <a:lnTo>
                    <a:pt x="0" y="14"/>
                  </a:lnTo>
                  <a:lnTo>
                    <a:pt x="2" y="20"/>
                  </a:lnTo>
                  <a:lnTo>
                    <a:pt x="4" y="24"/>
                  </a:lnTo>
                  <a:lnTo>
                    <a:pt x="10" y="26"/>
                  </a:lnTo>
                  <a:lnTo>
                    <a:pt x="16" y="28"/>
                  </a:lnTo>
                  <a:lnTo>
                    <a:pt x="16" y="28"/>
                  </a:lnTo>
                  <a:lnTo>
                    <a:pt x="20" y="26"/>
                  </a:lnTo>
                  <a:lnTo>
                    <a:pt x="26" y="24"/>
                  </a:lnTo>
                  <a:lnTo>
                    <a:pt x="28" y="20"/>
                  </a:lnTo>
                  <a:lnTo>
                    <a:pt x="30" y="14"/>
                  </a:lnTo>
                  <a:lnTo>
                    <a:pt x="30" y="14"/>
                  </a:lnTo>
                  <a:lnTo>
                    <a:pt x="28" y="8"/>
                  </a:lnTo>
                  <a:lnTo>
                    <a:pt x="26" y="4"/>
                  </a:lnTo>
                  <a:lnTo>
                    <a:pt x="20" y="0"/>
                  </a:lnTo>
                  <a:lnTo>
                    <a:pt x="1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29" name="Freeform 427"/>
            <p:cNvSpPr/>
            <p:nvPr/>
          </p:nvSpPr>
          <p:spPr bwMode="auto">
            <a:xfrm>
              <a:off x="7050088" y="1685925"/>
              <a:ext cx="47625" cy="44450"/>
            </a:xfrm>
            <a:custGeom>
              <a:avLst/>
              <a:gdLst/>
              <a:ahLst/>
              <a:cxnLst>
                <a:cxn ang="0">
                  <a:pos x="14" y="0"/>
                </a:cxn>
                <a:cxn ang="0">
                  <a:pos x="14" y="0"/>
                </a:cxn>
                <a:cxn ang="0">
                  <a:pos x="8" y="0"/>
                </a:cxn>
                <a:cxn ang="0">
                  <a:pos x="4" y="4"/>
                </a:cxn>
                <a:cxn ang="0">
                  <a:pos x="2" y="8"/>
                </a:cxn>
                <a:cxn ang="0">
                  <a:pos x="0" y="14"/>
                </a:cxn>
                <a:cxn ang="0">
                  <a:pos x="0" y="14"/>
                </a:cxn>
                <a:cxn ang="0">
                  <a:pos x="2" y="20"/>
                </a:cxn>
                <a:cxn ang="0">
                  <a:pos x="4" y="24"/>
                </a:cxn>
                <a:cxn ang="0">
                  <a:pos x="8" y="28"/>
                </a:cxn>
                <a:cxn ang="0">
                  <a:pos x="14" y="28"/>
                </a:cxn>
                <a:cxn ang="0">
                  <a:pos x="14" y="28"/>
                </a:cxn>
                <a:cxn ang="0">
                  <a:pos x="20" y="28"/>
                </a:cxn>
                <a:cxn ang="0">
                  <a:pos x="24" y="24"/>
                </a:cxn>
                <a:cxn ang="0">
                  <a:pos x="28" y="20"/>
                </a:cxn>
                <a:cxn ang="0">
                  <a:pos x="30" y="14"/>
                </a:cxn>
                <a:cxn ang="0">
                  <a:pos x="30" y="14"/>
                </a:cxn>
                <a:cxn ang="0">
                  <a:pos x="28" y="8"/>
                </a:cxn>
                <a:cxn ang="0">
                  <a:pos x="24" y="4"/>
                </a:cxn>
                <a:cxn ang="0">
                  <a:pos x="20" y="0"/>
                </a:cxn>
                <a:cxn ang="0">
                  <a:pos x="14" y="0"/>
                </a:cxn>
              </a:cxnLst>
              <a:rect l="0" t="0" r="r" b="b"/>
              <a:pathLst>
                <a:path w="30" h="28">
                  <a:moveTo>
                    <a:pt x="14" y="0"/>
                  </a:moveTo>
                  <a:lnTo>
                    <a:pt x="14" y="0"/>
                  </a:lnTo>
                  <a:lnTo>
                    <a:pt x="8" y="0"/>
                  </a:lnTo>
                  <a:lnTo>
                    <a:pt x="4" y="4"/>
                  </a:lnTo>
                  <a:lnTo>
                    <a:pt x="2" y="8"/>
                  </a:lnTo>
                  <a:lnTo>
                    <a:pt x="0" y="14"/>
                  </a:lnTo>
                  <a:lnTo>
                    <a:pt x="0" y="14"/>
                  </a:lnTo>
                  <a:lnTo>
                    <a:pt x="2" y="20"/>
                  </a:lnTo>
                  <a:lnTo>
                    <a:pt x="4" y="24"/>
                  </a:lnTo>
                  <a:lnTo>
                    <a:pt x="8" y="28"/>
                  </a:lnTo>
                  <a:lnTo>
                    <a:pt x="14" y="28"/>
                  </a:lnTo>
                  <a:lnTo>
                    <a:pt x="14" y="28"/>
                  </a:lnTo>
                  <a:lnTo>
                    <a:pt x="20" y="28"/>
                  </a:lnTo>
                  <a:lnTo>
                    <a:pt x="24" y="24"/>
                  </a:lnTo>
                  <a:lnTo>
                    <a:pt x="28" y="20"/>
                  </a:lnTo>
                  <a:lnTo>
                    <a:pt x="30" y="14"/>
                  </a:lnTo>
                  <a:lnTo>
                    <a:pt x="30" y="14"/>
                  </a:lnTo>
                  <a:lnTo>
                    <a:pt x="28" y="8"/>
                  </a:lnTo>
                  <a:lnTo>
                    <a:pt x="24" y="4"/>
                  </a:lnTo>
                  <a:lnTo>
                    <a:pt x="20" y="0"/>
                  </a:lnTo>
                  <a:lnTo>
                    <a:pt x="14"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30" name="Freeform 428"/>
            <p:cNvSpPr/>
            <p:nvPr/>
          </p:nvSpPr>
          <p:spPr bwMode="auto">
            <a:xfrm>
              <a:off x="7050088" y="1685925"/>
              <a:ext cx="47625" cy="44450"/>
            </a:xfrm>
            <a:custGeom>
              <a:avLst/>
              <a:gdLst/>
              <a:ahLst/>
              <a:cxnLst>
                <a:cxn ang="0">
                  <a:pos x="14" y="0"/>
                </a:cxn>
                <a:cxn ang="0">
                  <a:pos x="14" y="0"/>
                </a:cxn>
                <a:cxn ang="0">
                  <a:pos x="8" y="0"/>
                </a:cxn>
                <a:cxn ang="0">
                  <a:pos x="4" y="4"/>
                </a:cxn>
                <a:cxn ang="0">
                  <a:pos x="2" y="8"/>
                </a:cxn>
                <a:cxn ang="0">
                  <a:pos x="0" y="14"/>
                </a:cxn>
                <a:cxn ang="0">
                  <a:pos x="0" y="14"/>
                </a:cxn>
                <a:cxn ang="0">
                  <a:pos x="2" y="20"/>
                </a:cxn>
                <a:cxn ang="0">
                  <a:pos x="4" y="24"/>
                </a:cxn>
                <a:cxn ang="0">
                  <a:pos x="8" y="28"/>
                </a:cxn>
                <a:cxn ang="0">
                  <a:pos x="14" y="28"/>
                </a:cxn>
                <a:cxn ang="0">
                  <a:pos x="14" y="28"/>
                </a:cxn>
                <a:cxn ang="0">
                  <a:pos x="20" y="28"/>
                </a:cxn>
                <a:cxn ang="0">
                  <a:pos x="24" y="24"/>
                </a:cxn>
                <a:cxn ang="0">
                  <a:pos x="28" y="20"/>
                </a:cxn>
                <a:cxn ang="0">
                  <a:pos x="30" y="14"/>
                </a:cxn>
                <a:cxn ang="0">
                  <a:pos x="30" y="14"/>
                </a:cxn>
                <a:cxn ang="0">
                  <a:pos x="28" y="8"/>
                </a:cxn>
                <a:cxn ang="0">
                  <a:pos x="24" y="4"/>
                </a:cxn>
                <a:cxn ang="0">
                  <a:pos x="20" y="0"/>
                </a:cxn>
                <a:cxn ang="0">
                  <a:pos x="14" y="0"/>
                </a:cxn>
              </a:cxnLst>
              <a:rect l="0" t="0" r="r" b="b"/>
              <a:pathLst>
                <a:path w="30" h="28">
                  <a:moveTo>
                    <a:pt x="14" y="0"/>
                  </a:moveTo>
                  <a:lnTo>
                    <a:pt x="14" y="0"/>
                  </a:lnTo>
                  <a:lnTo>
                    <a:pt x="8" y="0"/>
                  </a:lnTo>
                  <a:lnTo>
                    <a:pt x="4" y="4"/>
                  </a:lnTo>
                  <a:lnTo>
                    <a:pt x="2" y="8"/>
                  </a:lnTo>
                  <a:lnTo>
                    <a:pt x="0" y="14"/>
                  </a:lnTo>
                  <a:lnTo>
                    <a:pt x="0" y="14"/>
                  </a:lnTo>
                  <a:lnTo>
                    <a:pt x="2" y="20"/>
                  </a:lnTo>
                  <a:lnTo>
                    <a:pt x="4" y="24"/>
                  </a:lnTo>
                  <a:lnTo>
                    <a:pt x="8" y="28"/>
                  </a:lnTo>
                  <a:lnTo>
                    <a:pt x="14" y="28"/>
                  </a:lnTo>
                  <a:lnTo>
                    <a:pt x="14" y="28"/>
                  </a:lnTo>
                  <a:lnTo>
                    <a:pt x="20" y="28"/>
                  </a:lnTo>
                  <a:lnTo>
                    <a:pt x="24" y="24"/>
                  </a:lnTo>
                  <a:lnTo>
                    <a:pt x="28" y="20"/>
                  </a:lnTo>
                  <a:lnTo>
                    <a:pt x="30" y="14"/>
                  </a:lnTo>
                  <a:lnTo>
                    <a:pt x="30" y="14"/>
                  </a:lnTo>
                  <a:lnTo>
                    <a:pt x="28" y="8"/>
                  </a:lnTo>
                  <a:lnTo>
                    <a:pt x="24" y="4"/>
                  </a:lnTo>
                  <a:lnTo>
                    <a:pt x="20" y="0"/>
                  </a:lnTo>
                  <a:lnTo>
                    <a:pt x="14"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31" name="Freeform 429"/>
            <p:cNvSpPr/>
            <p:nvPr/>
          </p:nvSpPr>
          <p:spPr bwMode="auto">
            <a:xfrm>
              <a:off x="3979863" y="1390650"/>
              <a:ext cx="47625" cy="47625"/>
            </a:xfrm>
            <a:custGeom>
              <a:avLst/>
              <a:gdLst/>
              <a:ahLst/>
              <a:cxnLst>
                <a:cxn ang="0">
                  <a:pos x="14" y="0"/>
                </a:cxn>
                <a:cxn ang="0">
                  <a:pos x="14" y="0"/>
                </a:cxn>
                <a:cxn ang="0">
                  <a:pos x="10" y="2"/>
                </a:cxn>
                <a:cxn ang="0">
                  <a:pos x="4" y="4"/>
                </a:cxn>
                <a:cxn ang="0">
                  <a:pos x="2" y="10"/>
                </a:cxn>
                <a:cxn ang="0">
                  <a:pos x="0" y="16"/>
                </a:cxn>
                <a:cxn ang="0">
                  <a:pos x="0" y="16"/>
                </a:cxn>
                <a:cxn ang="0">
                  <a:pos x="2" y="20"/>
                </a:cxn>
                <a:cxn ang="0">
                  <a:pos x="4" y="26"/>
                </a:cxn>
                <a:cxn ang="0">
                  <a:pos x="10" y="28"/>
                </a:cxn>
                <a:cxn ang="0">
                  <a:pos x="14" y="30"/>
                </a:cxn>
                <a:cxn ang="0">
                  <a:pos x="14" y="30"/>
                </a:cxn>
                <a:cxn ang="0">
                  <a:pos x="20" y="28"/>
                </a:cxn>
                <a:cxn ang="0">
                  <a:pos x="24" y="26"/>
                </a:cxn>
                <a:cxn ang="0">
                  <a:pos x="28" y="20"/>
                </a:cxn>
                <a:cxn ang="0">
                  <a:pos x="30" y="16"/>
                </a:cxn>
                <a:cxn ang="0">
                  <a:pos x="30" y="16"/>
                </a:cxn>
                <a:cxn ang="0">
                  <a:pos x="28" y="10"/>
                </a:cxn>
                <a:cxn ang="0">
                  <a:pos x="24" y="4"/>
                </a:cxn>
                <a:cxn ang="0">
                  <a:pos x="20" y="2"/>
                </a:cxn>
                <a:cxn ang="0">
                  <a:pos x="14" y="0"/>
                </a:cxn>
              </a:cxnLst>
              <a:rect l="0" t="0" r="r" b="b"/>
              <a:pathLst>
                <a:path w="30" h="30">
                  <a:moveTo>
                    <a:pt x="14" y="0"/>
                  </a:moveTo>
                  <a:lnTo>
                    <a:pt x="14" y="0"/>
                  </a:lnTo>
                  <a:lnTo>
                    <a:pt x="10" y="2"/>
                  </a:lnTo>
                  <a:lnTo>
                    <a:pt x="4" y="4"/>
                  </a:lnTo>
                  <a:lnTo>
                    <a:pt x="2" y="10"/>
                  </a:lnTo>
                  <a:lnTo>
                    <a:pt x="0" y="16"/>
                  </a:lnTo>
                  <a:lnTo>
                    <a:pt x="0" y="16"/>
                  </a:lnTo>
                  <a:lnTo>
                    <a:pt x="2" y="20"/>
                  </a:lnTo>
                  <a:lnTo>
                    <a:pt x="4" y="26"/>
                  </a:lnTo>
                  <a:lnTo>
                    <a:pt x="10" y="28"/>
                  </a:lnTo>
                  <a:lnTo>
                    <a:pt x="14" y="30"/>
                  </a:lnTo>
                  <a:lnTo>
                    <a:pt x="14" y="30"/>
                  </a:lnTo>
                  <a:lnTo>
                    <a:pt x="20" y="28"/>
                  </a:lnTo>
                  <a:lnTo>
                    <a:pt x="24" y="26"/>
                  </a:lnTo>
                  <a:lnTo>
                    <a:pt x="28" y="20"/>
                  </a:lnTo>
                  <a:lnTo>
                    <a:pt x="30" y="16"/>
                  </a:lnTo>
                  <a:lnTo>
                    <a:pt x="30" y="16"/>
                  </a:lnTo>
                  <a:lnTo>
                    <a:pt x="28" y="10"/>
                  </a:lnTo>
                  <a:lnTo>
                    <a:pt x="24" y="4"/>
                  </a:lnTo>
                  <a:lnTo>
                    <a:pt x="20" y="2"/>
                  </a:lnTo>
                  <a:lnTo>
                    <a:pt x="14"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32" name="Freeform 430"/>
            <p:cNvSpPr/>
            <p:nvPr/>
          </p:nvSpPr>
          <p:spPr bwMode="auto">
            <a:xfrm>
              <a:off x="3979863" y="1390650"/>
              <a:ext cx="47625" cy="47625"/>
            </a:xfrm>
            <a:custGeom>
              <a:avLst/>
              <a:gdLst/>
              <a:ahLst/>
              <a:cxnLst>
                <a:cxn ang="0">
                  <a:pos x="14" y="0"/>
                </a:cxn>
                <a:cxn ang="0">
                  <a:pos x="14" y="0"/>
                </a:cxn>
                <a:cxn ang="0">
                  <a:pos x="10" y="2"/>
                </a:cxn>
                <a:cxn ang="0">
                  <a:pos x="4" y="4"/>
                </a:cxn>
                <a:cxn ang="0">
                  <a:pos x="2" y="10"/>
                </a:cxn>
                <a:cxn ang="0">
                  <a:pos x="0" y="16"/>
                </a:cxn>
                <a:cxn ang="0">
                  <a:pos x="0" y="16"/>
                </a:cxn>
                <a:cxn ang="0">
                  <a:pos x="2" y="20"/>
                </a:cxn>
                <a:cxn ang="0">
                  <a:pos x="4" y="26"/>
                </a:cxn>
                <a:cxn ang="0">
                  <a:pos x="10" y="28"/>
                </a:cxn>
                <a:cxn ang="0">
                  <a:pos x="14" y="30"/>
                </a:cxn>
                <a:cxn ang="0">
                  <a:pos x="14" y="30"/>
                </a:cxn>
                <a:cxn ang="0">
                  <a:pos x="20" y="28"/>
                </a:cxn>
                <a:cxn ang="0">
                  <a:pos x="24" y="26"/>
                </a:cxn>
                <a:cxn ang="0">
                  <a:pos x="28" y="20"/>
                </a:cxn>
                <a:cxn ang="0">
                  <a:pos x="30" y="16"/>
                </a:cxn>
                <a:cxn ang="0">
                  <a:pos x="30" y="16"/>
                </a:cxn>
                <a:cxn ang="0">
                  <a:pos x="28" y="10"/>
                </a:cxn>
                <a:cxn ang="0">
                  <a:pos x="24" y="4"/>
                </a:cxn>
                <a:cxn ang="0">
                  <a:pos x="20" y="2"/>
                </a:cxn>
                <a:cxn ang="0">
                  <a:pos x="14" y="0"/>
                </a:cxn>
              </a:cxnLst>
              <a:rect l="0" t="0" r="r" b="b"/>
              <a:pathLst>
                <a:path w="30" h="30">
                  <a:moveTo>
                    <a:pt x="14" y="0"/>
                  </a:moveTo>
                  <a:lnTo>
                    <a:pt x="14" y="0"/>
                  </a:lnTo>
                  <a:lnTo>
                    <a:pt x="10" y="2"/>
                  </a:lnTo>
                  <a:lnTo>
                    <a:pt x="4" y="4"/>
                  </a:lnTo>
                  <a:lnTo>
                    <a:pt x="2" y="10"/>
                  </a:lnTo>
                  <a:lnTo>
                    <a:pt x="0" y="16"/>
                  </a:lnTo>
                  <a:lnTo>
                    <a:pt x="0" y="16"/>
                  </a:lnTo>
                  <a:lnTo>
                    <a:pt x="2" y="20"/>
                  </a:lnTo>
                  <a:lnTo>
                    <a:pt x="4" y="26"/>
                  </a:lnTo>
                  <a:lnTo>
                    <a:pt x="10" y="28"/>
                  </a:lnTo>
                  <a:lnTo>
                    <a:pt x="14" y="30"/>
                  </a:lnTo>
                  <a:lnTo>
                    <a:pt x="14" y="30"/>
                  </a:lnTo>
                  <a:lnTo>
                    <a:pt x="20" y="28"/>
                  </a:lnTo>
                  <a:lnTo>
                    <a:pt x="24" y="26"/>
                  </a:lnTo>
                  <a:lnTo>
                    <a:pt x="28" y="20"/>
                  </a:lnTo>
                  <a:lnTo>
                    <a:pt x="30" y="16"/>
                  </a:lnTo>
                  <a:lnTo>
                    <a:pt x="30" y="16"/>
                  </a:lnTo>
                  <a:lnTo>
                    <a:pt x="28" y="10"/>
                  </a:lnTo>
                  <a:lnTo>
                    <a:pt x="24" y="4"/>
                  </a:lnTo>
                  <a:lnTo>
                    <a:pt x="20" y="2"/>
                  </a:lnTo>
                  <a:lnTo>
                    <a:pt x="14"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33" name="Freeform 431"/>
            <p:cNvSpPr/>
            <p:nvPr/>
          </p:nvSpPr>
          <p:spPr bwMode="auto">
            <a:xfrm>
              <a:off x="4776788" y="1136650"/>
              <a:ext cx="19050"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0" y="12"/>
                </a:cxn>
                <a:cxn ang="0">
                  <a:pos x="12" y="8"/>
                </a:cxn>
                <a:cxn ang="0">
                  <a:pos x="12" y="8"/>
                </a:cxn>
                <a:cxn ang="0">
                  <a:pos x="10" y="2"/>
                </a:cxn>
                <a:cxn ang="0">
                  <a:pos x="6" y="0"/>
                </a:cxn>
              </a:cxnLst>
              <a:rect l="0" t="0" r="r" b="b"/>
              <a:pathLst>
                <a:path w="12" h="14">
                  <a:moveTo>
                    <a:pt x="6" y="0"/>
                  </a:moveTo>
                  <a:lnTo>
                    <a:pt x="6" y="0"/>
                  </a:lnTo>
                  <a:lnTo>
                    <a:pt x="2" y="2"/>
                  </a:lnTo>
                  <a:lnTo>
                    <a:pt x="0" y="8"/>
                  </a:lnTo>
                  <a:lnTo>
                    <a:pt x="0" y="8"/>
                  </a:lnTo>
                  <a:lnTo>
                    <a:pt x="2" y="12"/>
                  </a:lnTo>
                  <a:lnTo>
                    <a:pt x="6" y="14"/>
                  </a:lnTo>
                  <a:lnTo>
                    <a:pt x="6" y="14"/>
                  </a:lnTo>
                  <a:lnTo>
                    <a:pt x="10" y="12"/>
                  </a:lnTo>
                  <a:lnTo>
                    <a:pt x="12" y="8"/>
                  </a:lnTo>
                  <a:lnTo>
                    <a:pt x="12" y="8"/>
                  </a:lnTo>
                  <a:lnTo>
                    <a:pt x="10"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34" name="Freeform 432"/>
            <p:cNvSpPr/>
            <p:nvPr/>
          </p:nvSpPr>
          <p:spPr bwMode="auto">
            <a:xfrm>
              <a:off x="4776788" y="1136650"/>
              <a:ext cx="19050"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0" y="12"/>
                </a:cxn>
                <a:cxn ang="0">
                  <a:pos x="12" y="8"/>
                </a:cxn>
                <a:cxn ang="0">
                  <a:pos x="12" y="8"/>
                </a:cxn>
                <a:cxn ang="0">
                  <a:pos x="10" y="2"/>
                </a:cxn>
                <a:cxn ang="0">
                  <a:pos x="6" y="0"/>
                </a:cxn>
              </a:cxnLst>
              <a:rect l="0" t="0" r="r" b="b"/>
              <a:pathLst>
                <a:path w="12" h="14">
                  <a:moveTo>
                    <a:pt x="6" y="0"/>
                  </a:moveTo>
                  <a:lnTo>
                    <a:pt x="6" y="0"/>
                  </a:lnTo>
                  <a:lnTo>
                    <a:pt x="2" y="2"/>
                  </a:lnTo>
                  <a:lnTo>
                    <a:pt x="0" y="8"/>
                  </a:lnTo>
                  <a:lnTo>
                    <a:pt x="0" y="8"/>
                  </a:lnTo>
                  <a:lnTo>
                    <a:pt x="2" y="12"/>
                  </a:lnTo>
                  <a:lnTo>
                    <a:pt x="6" y="14"/>
                  </a:lnTo>
                  <a:lnTo>
                    <a:pt x="6" y="14"/>
                  </a:lnTo>
                  <a:lnTo>
                    <a:pt x="10" y="12"/>
                  </a:lnTo>
                  <a:lnTo>
                    <a:pt x="12" y="8"/>
                  </a:lnTo>
                  <a:lnTo>
                    <a:pt x="12" y="8"/>
                  </a:lnTo>
                  <a:lnTo>
                    <a:pt x="10" y="2"/>
                  </a:lnTo>
                  <a:lnTo>
                    <a:pt x="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35" name="Freeform 433"/>
            <p:cNvSpPr/>
            <p:nvPr/>
          </p:nvSpPr>
          <p:spPr bwMode="auto">
            <a:xfrm>
              <a:off x="1503363" y="162877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36" name="Freeform 434"/>
            <p:cNvSpPr/>
            <p:nvPr/>
          </p:nvSpPr>
          <p:spPr bwMode="auto">
            <a:xfrm>
              <a:off x="1503363" y="162877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37" name="Freeform 435"/>
            <p:cNvSpPr/>
            <p:nvPr/>
          </p:nvSpPr>
          <p:spPr bwMode="auto">
            <a:xfrm>
              <a:off x="3605213" y="1104900"/>
              <a:ext cx="34925" cy="38100"/>
            </a:xfrm>
            <a:custGeom>
              <a:avLst/>
              <a:gdLst/>
              <a:ahLst/>
              <a:cxnLst>
                <a:cxn ang="0">
                  <a:pos x="12" y="0"/>
                </a:cxn>
                <a:cxn ang="0">
                  <a:pos x="12" y="0"/>
                </a:cxn>
                <a:cxn ang="0">
                  <a:pos x="8" y="2"/>
                </a:cxn>
                <a:cxn ang="0">
                  <a:pos x="4" y="4"/>
                </a:cxn>
                <a:cxn ang="0">
                  <a:pos x="2" y="8"/>
                </a:cxn>
                <a:cxn ang="0">
                  <a:pos x="0" y="12"/>
                </a:cxn>
                <a:cxn ang="0">
                  <a:pos x="0" y="12"/>
                </a:cxn>
                <a:cxn ang="0">
                  <a:pos x="2" y="16"/>
                </a:cxn>
                <a:cxn ang="0">
                  <a:pos x="4" y="20"/>
                </a:cxn>
                <a:cxn ang="0">
                  <a:pos x="8" y="22"/>
                </a:cxn>
                <a:cxn ang="0">
                  <a:pos x="12" y="24"/>
                </a:cxn>
                <a:cxn ang="0">
                  <a:pos x="12" y="24"/>
                </a:cxn>
                <a:cxn ang="0">
                  <a:pos x="16" y="22"/>
                </a:cxn>
                <a:cxn ang="0">
                  <a:pos x="20" y="20"/>
                </a:cxn>
                <a:cxn ang="0">
                  <a:pos x="22" y="16"/>
                </a:cxn>
                <a:cxn ang="0">
                  <a:pos x="22" y="12"/>
                </a:cxn>
                <a:cxn ang="0">
                  <a:pos x="22" y="12"/>
                </a:cxn>
                <a:cxn ang="0">
                  <a:pos x="22" y="8"/>
                </a:cxn>
                <a:cxn ang="0">
                  <a:pos x="20" y="4"/>
                </a:cxn>
                <a:cxn ang="0">
                  <a:pos x="16" y="2"/>
                </a:cxn>
                <a:cxn ang="0">
                  <a:pos x="12" y="0"/>
                </a:cxn>
              </a:cxnLst>
              <a:rect l="0" t="0" r="r" b="b"/>
              <a:pathLst>
                <a:path w="22" h="24">
                  <a:moveTo>
                    <a:pt x="12" y="0"/>
                  </a:moveTo>
                  <a:lnTo>
                    <a:pt x="12" y="0"/>
                  </a:lnTo>
                  <a:lnTo>
                    <a:pt x="8" y="2"/>
                  </a:lnTo>
                  <a:lnTo>
                    <a:pt x="4" y="4"/>
                  </a:lnTo>
                  <a:lnTo>
                    <a:pt x="2" y="8"/>
                  </a:lnTo>
                  <a:lnTo>
                    <a:pt x="0" y="12"/>
                  </a:lnTo>
                  <a:lnTo>
                    <a:pt x="0" y="12"/>
                  </a:lnTo>
                  <a:lnTo>
                    <a:pt x="2" y="16"/>
                  </a:lnTo>
                  <a:lnTo>
                    <a:pt x="4" y="20"/>
                  </a:lnTo>
                  <a:lnTo>
                    <a:pt x="8" y="22"/>
                  </a:lnTo>
                  <a:lnTo>
                    <a:pt x="12" y="24"/>
                  </a:lnTo>
                  <a:lnTo>
                    <a:pt x="12" y="24"/>
                  </a:lnTo>
                  <a:lnTo>
                    <a:pt x="16" y="22"/>
                  </a:lnTo>
                  <a:lnTo>
                    <a:pt x="20" y="20"/>
                  </a:lnTo>
                  <a:lnTo>
                    <a:pt x="22" y="16"/>
                  </a:lnTo>
                  <a:lnTo>
                    <a:pt x="22" y="12"/>
                  </a:lnTo>
                  <a:lnTo>
                    <a:pt x="22" y="12"/>
                  </a:lnTo>
                  <a:lnTo>
                    <a:pt x="22" y="8"/>
                  </a:lnTo>
                  <a:lnTo>
                    <a:pt x="20" y="4"/>
                  </a:lnTo>
                  <a:lnTo>
                    <a:pt x="16" y="2"/>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38" name="Freeform 436"/>
            <p:cNvSpPr/>
            <p:nvPr/>
          </p:nvSpPr>
          <p:spPr bwMode="auto">
            <a:xfrm>
              <a:off x="3605213" y="1104900"/>
              <a:ext cx="34925" cy="38100"/>
            </a:xfrm>
            <a:custGeom>
              <a:avLst/>
              <a:gdLst/>
              <a:ahLst/>
              <a:cxnLst>
                <a:cxn ang="0">
                  <a:pos x="12" y="0"/>
                </a:cxn>
                <a:cxn ang="0">
                  <a:pos x="12" y="0"/>
                </a:cxn>
                <a:cxn ang="0">
                  <a:pos x="8" y="2"/>
                </a:cxn>
                <a:cxn ang="0">
                  <a:pos x="4" y="4"/>
                </a:cxn>
                <a:cxn ang="0">
                  <a:pos x="2" y="8"/>
                </a:cxn>
                <a:cxn ang="0">
                  <a:pos x="0" y="12"/>
                </a:cxn>
                <a:cxn ang="0">
                  <a:pos x="0" y="12"/>
                </a:cxn>
                <a:cxn ang="0">
                  <a:pos x="2" y="16"/>
                </a:cxn>
                <a:cxn ang="0">
                  <a:pos x="4" y="20"/>
                </a:cxn>
                <a:cxn ang="0">
                  <a:pos x="8" y="22"/>
                </a:cxn>
                <a:cxn ang="0">
                  <a:pos x="12" y="24"/>
                </a:cxn>
                <a:cxn ang="0">
                  <a:pos x="12" y="24"/>
                </a:cxn>
                <a:cxn ang="0">
                  <a:pos x="16" y="22"/>
                </a:cxn>
                <a:cxn ang="0">
                  <a:pos x="20" y="20"/>
                </a:cxn>
                <a:cxn ang="0">
                  <a:pos x="22" y="16"/>
                </a:cxn>
                <a:cxn ang="0">
                  <a:pos x="22" y="12"/>
                </a:cxn>
                <a:cxn ang="0">
                  <a:pos x="22" y="12"/>
                </a:cxn>
                <a:cxn ang="0">
                  <a:pos x="22" y="8"/>
                </a:cxn>
                <a:cxn ang="0">
                  <a:pos x="20" y="4"/>
                </a:cxn>
                <a:cxn ang="0">
                  <a:pos x="16" y="2"/>
                </a:cxn>
                <a:cxn ang="0">
                  <a:pos x="12" y="0"/>
                </a:cxn>
              </a:cxnLst>
              <a:rect l="0" t="0" r="r" b="b"/>
              <a:pathLst>
                <a:path w="22" h="24">
                  <a:moveTo>
                    <a:pt x="12" y="0"/>
                  </a:moveTo>
                  <a:lnTo>
                    <a:pt x="12" y="0"/>
                  </a:lnTo>
                  <a:lnTo>
                    <a:pt x="8" y="2"/>
                  </a:lnTo>
                  <a:lnTo>
                    <a:pt x="4" y="4"/>
                  </a:lnTo>
                  <a:lnTo>
                    <a:pt x="2" y="8"/>
                  </a:lnTo>
                  <a:lnTo>
                    <a:pt x="0" y="12"/>
                  </a:lnTo>
                  <a:lnTo>
                    <a:pt x="0" y="12"/>
                  </a:lnTo>
                  <a:lnTo>
                    <a:pt x="2" y="16"/>
                  </a:lnTo>
                  <a:lnTo>
                    <a:pt x="4" y="20"/>
                  </a:lnTo>
                  <a:lnTo>
                    <a:pt x="8" y="22"/>
                  </a:lnTo>
                  <a:lnTo>
                    <a:pt x="12" y="24"/>
                  </a:lnTo>
                  <a:lnTo>
                    <a:pt x="12" y="24"/>
                  </a:lnTo>
                  <a:lnTo>
                    <a:pt x="16" y="22"/>
                  </a:lnTo>
                  <a:lnTo>
                    <a:pt x="20" y="20"/>
                  </a:lnTo>
                  <a:lnTo>
                    <a:pt x="22" y="16"/>
                  </a:lnTo>
                  <a:lnTo>
                    <a:pt x="22" y="12"/>
                  </a:lnTo>
                  <a:lnTo>
                    <a:pt x="22" y="12"/>
                  </a:lnTo>
                  <a:lnTo>
                    <a:pt x="22" y="8"/>
                  </a:lnTo>
                  <a:lnTo>
                    <a:pt x="20" y="4"/>
                  </a:lnTo>
                  <a:lnTo>
                    <a:pt x="16" y="2"/>
                  </a:lnTo>
                  <a:lnTo>
                    <a:pt x="12"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39" name="Freeform 437"/>
            <p:cNvSpPr/>
            <p:nvPr/>
          </p:nvSpPr>
          <p:spPr bwMode="auto">
            <a:xfrm>
              <a:off x="2217738" y="1470025"/>
              <a:ext cx="53975" cy="53975"/>
            </a:xfrm>
            <a:custGeom>
              <a:avLst/>
              <a:gdLst/>
              <a:ahLst/>
              <a:cxnLst>
                <a:cxn ang="0">
                  <a:pos x="16" y="0"/>
                </a:cxn>
                <a:cxn ang="0">
                  <a:pos x="16" y="0"/>
                </a:cxn>
                <a:cxn ang="0">
                  <a:pos x="10" y="2"/>
                </a:cxn>
                <a:cxn ang="0">
                  <a:pos x="4" y="6"/>
                </a:cxn>
                <a:cxn ang="0">
                  <a:pos x="2" y="10"/>
                </a:cxn>
                <a:cxn ang="0">
                  <a:pos x="0" y="18"/>
                </a:cxn>
                <a:cxn ang="0">
                  <a:pos x="0" y="18"/>
                </a:cxn>
                <a:cxn ang="0">
                  <a:pos x="2" y="24"/>
                </a:cxn>
                <a:cxn ang="0">
                  <a:pos x="4" y="30"/>
                </a:cxn>
                <a:cxn ang="0">
                  <a:pos x="10" y="34"/>
                </a:cxn>
                <a:cxn ang="0">
                  <a:pos x="16" y="34"/>
                </a:cxn>
                <a:cxn ang="0">
                  <a:pos x="16" y="34"/>
                </a:cxn>
                <a:cxn ang="0">
                  <a:pos x="24" y="34"/>
                </a:cxn>
                <a:cxn ang="0">
                  <a:pos x="28" y="30"/>
                </a:cxn>
                <a:cxn ang="0">
                  <a:pos x="32" y="24"/>
                </a:cxn>
                <a:cxn ang="0">
                  <a:pos x="34" y="18"/>
                </a:cxn>
                <a:cxn ang="0">
                  <a:pos x="34" y="18"/>
                </a:cxn>
                <a:cxn ang="0">
                  <a:pos x="32" y="10"/>
                </a:cxn>
                <a:cxn ang="0">
                  <a:pos x="28" y="6"/>
                </a:cxn>
                <a:cxn ang="0">
                  <a:pos x="24" y="2"/>
                </a:cxn>
                <a:cxn ang="0">
                  <a:pos x="16" y="0"/>
                </a:cxn>
              </a:cxnLst>
              <a:rect l="0" t="0" r="r" b="b"/>
              <a:pathLst>
                <a:path w="34" h="34">
                  <a:moveTo>
                    <a:pt x="16" y="0"/>
                  </a:moveTo>
                  <a:lnTo>
                    <a:pt x="16" y="0"/>
                  </a:lnTo>
                  <a:lnTo>
                    <a:pt x="10" y="2"/>
                  </a:lnTo>
                  <a:lnTo>
                    <a:pt x="4" y="6"/>
                  </a:lnTo>
                  <a:lnTo>
                    <a:pt x="2" y="10"/>
                  </a:lnTo>
                  <a:lnTo>
                    <a:pt x="0" y="18"/>
                  </a:lnTo>
                  <a:lnTo>
                    <a:pt x="0" y="18"/>
                  </a:lnTo>
                  <a:lnTo>
                    <a:pt x="2" y="24"/>
                  </a:lnTo>
                  <a:lnTo>
                    <a:pt x="4" y="30"/>
                  </a:lnTo>
                  <a:lnTo>
                    <a:pt x="10" y="34"/>
                  </a:lnTo>
                  <a:lnTo>
                    <a:pt x="16" y="34"/>
                  </a:lnTo>
                  <a:lnTo>
                    <a:pt x="16" y="34"/>
                  </a:lnTo>
                  <a:lnTo>
                    <a:pt x="24" y="34"/>
                  </a:lnTo>
                  <a:lnTo>
                    <a:pt x="28" y="30"/>
                  </a:lnTo>
                  <a:lnTo>
                    <a:pt x="32" y="24"/>
                  </a:lnTo>
                  <a:lnTo>
                    <a:pt x="34" y="18"/>
                  </a:lnTo>
                  <a:lnTo>
                    <a:pt x="34" y="18"/>
                  </a:lnTo>
                  <a:lnTo>
                    <a:pt x="32" y="10"/>
                  </a:lnTo>
                  <a:lnTo>
                    <a:pt x="28" y="6"/>
                  </a:lnTo>
                  <a:lnTo>
                    <a:pt x="24" y="2"/>
                  </a:lnTo>
                  <a:lnTo>
                    <a:pt x="1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40" name="Freeform 438"/>
            <p:cNvSpPr/>
            <p:nvPr/>
          </p:nvSpPr>
          <p:spPr bwMode="auto">
            <a:xfrm>
              <a:off x="2217738" y="1470025"/>
              <a:ext cx="53975" cy="53975"/>
            </a:xfrm>
            <a:custGeom>
              <a:avLst/>
              <a:gdLst/>
              <a:ahLst/>
              <a:cxnLst>
                <a:cxn ang="0">
                  <a:pos x="16" y="0"/>
                </a:cxn>
                <a:cxn ang="0">
                  <a:pos x="16" y="0"/>
                </a:cxn>
                <a:cxn ang="0">
                  <a:pos x="10" y="2"/>
                </a:cxn>
                <a:cxn ang="0">
                  <a:pos x="4" y="6"/>
                </a:cxn>
                <a:cxn ang="0">
                  <a:pos x="2" y="10"/>
                </a:cxn>
                <a:cxn ang="0">
                  <a:pos x="0" y="18"/>
                </a:cxn>
                <a:cxn ang="0">
                  <a:pos x="0" y="18"/>
                </a:cxn>
                <a:cxn ang="0">
                  <a:pos x="2" y="24"/>
                </a:cxn>
                <a:cxn ang="0">
                  <a:pos x="4" y="30"/>
                </a:cxn>
                <a:cxn ang="0">
                  <a:pos x="10" y="34"/>
                </a:cxn>
                <a:cxn ang="0">
                  <a:pos x="16" y="34"/>
                </a:cxn>
                <a:cxn ang="0">
                  <a:pos x="16" y="34"/>
                </a:cxn>
                <a:cxn ang="0">
                  <a:pos x="24" y="34"/>
                </a:cxn>
                <a:cxn ang="0">
                  <a:pos x="28" y="30"/>
                </a:cxn>
                <a:cxn ang="0">
                  <a:pos x="32" y="24"/>
                </a:cxn>
                <a:cxn ang="0">
                  <a:pos x="34" y="18"/>
                </a:cxn>
                <a:cxn ang="0">
                  <a:pos x="34" y="18"/>
                </a:cxn>
                <a:cxn ang="0">
                  <a:pos x="32" y="10"/>
                </a:cxn>
                <a:cxn ang="0">
                  <a:pos x="28" y="6"/>
                </a:cxn>
                <a:cxn ang="0">
                  <a:pos x="24" y="2"/>
                </a:cxn>
                <a:cxn ang="0">
                  <a:pos x="16" y="0"/>
                </a:cxn>
              </a:cxnLst>
              <a:rect l="0" t="0" r="r" b="b"/>
              <a:pathLst>
                <a:path w="34" h="34">
                  <a:moveTo>
                    <a:pt x="16" y="0"/>
                  </a:moveTo>
                  <a:lnTo>
                    <a:pt x="16" y="0"/>
                  </a:lnTo>
                  <a:lnTo>
                    <a:pt x="10" y="2"/>
                  </a:lnTo>
                  <a:lnTo>
                    <a:pt x="4" y="6"/>
                  </a:lnTo>
                  <a:lnTo>
                    <a:pt x="2" y="10"/>
                  </a:lnTo>
                  <a:lnTo>
                    <a:pt x="0" y="18"/>
                  </a:lnTo>
                  <a:lnTo>
                    <a:pt x="0" y="18"/>
                  </a:lnTo>
                  <a:lnTo>
                    <a:pt x="2" y="24"/>
                  </a:lnTo>
                  <a:lnTo>
                    <a:pt x="4" y="30"/>
                  </a:lnTo>
                  <a:lnTo>
                    <a:pt x="10" y="34"/>
                  </a:lnTo>
                  <a:lnTo>
                    <a:pt x="16" y="34"/>
                  </a:lnTo>
                  <a:lnTo>
                    <a:pt x="16" y="34"/>
                  </a:lnTo>
                  <a:lnTo>
                    <a:pt x="24" y="34"/>
                  </a:lnTo>
                  <a:lnTo>
                    <a:pt x="28" y="30"/>
                  </a:lnTo>
                  <a:lnTo>
                    <a:pt x="32" y="24"/>
                  </a:lnTo>
                  <a:lnTo>
                    <a:pt x="34" y="18"/>
                  </a:lnTo>
                  <a:lnTo>
                    <a:pt x="34" y="18"/>
                  </a:lnTo>
                  <a:lnTo>
                    <a:pt x="32" y="10"/>
                  </a:lnTo>
                  <a:lnTo>
                    <a:pt x="28" y="6"/>
                  </a:lnTo>
                  <a:lnTo>
                    <a:pt x="24" y="2"/>
                  </a:lnTo>
                  <a:lnTo>
                    <a:pt x="1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41" name="Freeform 439"/>
            <p:cNvSpPr/>
            <p:nvPr/>
          </p:nvSpPr>
          <p:spPr bwMode="auto">
            <a:xfrm>
              <a:off x="2706688" y="1558925"/>
              <a:ext cx="73025" cy="73025"/>
            </a:xfrm>
            <a:custGeom>
              <a:avLst/>
              <a:gdLst/>
              <a:ahLst/>
              <a:cxnLst>
                <a:cxn ang="0">
                  <a:pos x="22" y="0"/>
                </a:cxn>
                <a:cxn ang="0">
                  <a:pos x="22" y="0"/>
                </a:cxn>
                <a:cxn ang="0">
                  <a:pos x="14" y="2"/>
                </a:cxn>
                <a:cxn ang="0">
                  <a:pos x="6" y="8"/>
                </a:cxn>
                <a:cxn ang="0">
                  <a:pos x="2" y="14"/>
                </a:cxn>
                <a:cxn ang="0">
                  <a:pos x="0" y="24"/>
                </a:cxn>
                <a:cxn ang="0">
                  <a:pos x="0" y="24"/>
                </a:cxn>
                <a:cxn ang="0">
                  <a:pos x="2" y="32"/>
                </a:cxn>
                <a:cxn ang="0">
                  <a:pos x="6" y="40"/>
                </a:cxn>
                <a:cxn ang="0">
                  <a:pos x="14" y="44"/>
                </a:cxn>
                <a:cxn ang="0">
                  <a:pos x="22" y="46"/>
                </a:cxn>
                <a:cxn ang="0">
                  <a:pos x="22" y="46"/>
                </a:cxn>
                <a:cxn ang="0">
                  <a:pos x="32" y="44"/>
                </a:cxn>
                <a:cxn ang="0">
                  <a:pos x="38" y="40"/>
                </a:cxn>
                <a:cxn ang="0">
                  <a:pos x="44" y="32"/>
                </a:cxn>
                <a:cxn ang="0">
                  <a:pos x="46" y="24"/>
                </a:cxn>
                <a:cxn ang="0">
                  <a:pos x="46" y="24"/>
                </a:cxn>
                <a:cxn ang="0">
                  <a:pos x="44" y="14"/>
                </a:cxn>
                <a:cxn ang="0">
                  <a:pos x="38" y="8"/>
                </a:cxn>
                <a:cxn ang="0">
                  <a:pos x="32" y="2"/>
                </a:cxn>
                <a:cxn ang="0">
                  <a:pos x="22" y="0"/>
                </a:cxn>
              </a:cxnLst>
              <a:rect l="0" t="0" r="r" b="b"/>
              <a:pathLst>
                <a:path w="46" h="46">
                  <a:moveTo>
                    <a:pt x="22" y="0"/>
                  </a:moveTo>
                  <a:lnTo>
                    <a:pt x="22" y="0"/>
                  </a:lnTo>
                  <a:lnTo>
                    <a:pt x="14" y="2"/>
                  </a:lnTo>
                  <a:lnTo>
                    <a:pt x="6" y="8"/>
                  </a:lnTo>
                  <a:lnTo>
                    <a:pt x="2" y="14"/>
                  </a:lnTo>
                  <a:lnTo>
                    <a:pt x="0" y="24"/>
                  </a:lnTo>
                  <a:lnTo>
                    <a:pt x="0" y="24"/>
                  </a:lnTo>
                  <a:lnTo>
                    <a:pt x="2" y="32"/>
                  </a:lnTo>
                  <a:lnTo>
                    <a:pt x="6" y="40"/>
                  </a:lnTo>
                  <a:lnTo>
                    <a:pt x="14" y="44"/>
                  </a:lnTo>
                  <a:lnTo>
                    <a:pt x="22" y="46"/>
                  </a:lnTo>
                  <a:lnTo>
                    <a:pt x="22" y="46"/>
                  </a:lnTo>
                  <a:lnTo>
                    <a:pt x="32" y="44"/>
                  </a:lnTo>
                  <a:lnTo>
                    <a:pt x="38" y="40"/>
                  </a:lnTo>
                  <a:lnTo>
                    <a:pt x="44" y="32"/>
                  </a:lnTo>
                  <a:lnTo>
                    <a:pt x="46" y="24"/>
                  </a:lnTo>
                  <a:lnTo>
                    <a:pt x="46" y="24"/>
                  </a:lnTo>
                  <a:lnTo>
                    <a:pt x="44" y="14"/>
                  </a:lnTo>
                  <a:lnTo>
                    <a:pt x="38" y="8"/>
                  </a:lnTo>
                  <a:lnTo>
                    <a:pt x="32" y="2"/>
                  </a:lnTo>
                  <a:lnTo>
                    <a:pt x="2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42" name="Freeform 440"/>
            <p:cNvSpPr/>
            <p:nvPr/>
          </p:nvSpPr>
          <p:spPr bwMode="auto">
            <a:xfrm>
              <a:off x="2706688" y="1558925"/>
              <a:ext cx="73025" cy="73025"/>
            </a:xfrm>
            <a:custGeom>
              <a:avLst/>
              <a:gdLst/>
              <a:ahLst/>
              <a:cxnLst>
                <a:cxn ang="0">
                  <a:pos x="22" y="0"/>
                </a:cxn>
                <a:cxn ang="0">
                  <a:pos x="22" y="0"/>
                </a:cxn>
                <a:cxn ang="0">
                  <a:pos x="14" y="2"/>
                </a:cxn>
                <a:cxn ang="0">
                  <a:pos x="6" y="8"/>
                </a:cxn>
                <a:cxn ang="0">
                  <a:pos x="2" y="14"/>
                </a:cxn>
                <a:cxn ang="0">
                  <a:pos x="0" y="24"/>
                </a:cxn>
                <a:cxn ang="0">
                  <a:pos x="0" y="24"/>
                </a:cxn>
                <a:cxn ang="0">
                  <a:pos x="2" y="32"/>
                </a:cxn>
                <a:cxn ang="0">
                  <a:pos x="6" y="40"/>
                </a:cxn>
                <a:cxn ang="0">
                  <a:pos x="14" y="44"/>
                </a:cxn>
                <a:cxn ang="0">
                  <a:pos x="22" y="46"/>
                </a:cxn>
                <a:cxn ang="0">
                  <a:pos x="22" y="46"/>
                </a:cxn>
                <a:cxn ang="0">
                  <a:pos x="32" y="44"/>
                </a:cxn>
                <a:cxn ang="0">
                  <a:pos x="38" y="40"/>
                </a:cxn>
                <a:cxn ang="0">
                  <a:pos x="44" y="32"/>
                </a:cxn>
                <a:cxn ang="0">
                  <a:pos x="46" y="24"/>
                </a:cxn>
                <a:cxn ang="0">
                  <a:pos x="46" y="24"/>
                </a:cxn>
                <a:cxn ang="0">
                  <a:pos x="44" y="14"/>
                </a:cxn>
                <a:cxn ang="0">
                  <a:pos x="38" y="8"/>
                </a:cxn>
                <a:cxn ang="0">
                  <a:pos x="32" y="2"/>
                </a:cxn>
                <a:cxn ang="0">
                  <a:pos x="22" y="0"/>
                </a:cxn>
              </a:cxnLst>
              <a:rect l="0" t="0" r="r" b="b"/>
              <a:pathLst>
                <a:path w="46" h="46">
                  <a:moveTo>
                    <a:pt x="22" y="0"/>
                  </a:moveTo>
                  <a:lnTo>
                    <a:pt x="22" y="0"/>
                  </a:lnTo>
                  <a:lnTo>
                    <a:pt x="14" y="2"/>
                  </a:lnTo>
                  <a:lnTo>
                    <a:pt x="6" y="8"/>
                  </a:lnTo>
                  <a:lnTo>
                    <a:pt x="2" y="14"/>
                  </a:lnTo>
                  <a:lnTo>
                    <a:pt x="0" y="24"/>
                  </a:lnTo>
                  <a:lnTo>
                    <a:pt x="0" y="24"/>
                  </a:lnTo>
                  <a:lnTo>
                    <a:pt x="2" y="32"/>
                  </a:lnTo>
                  <a:lnTo>
                    <a:pt x="6" y="40"/>
                  </a:lnTo>
                  <a:lnTo>
                    <a:pt x="14" y="44"/>
                  </a:lnTo>
                  <a:lnTo>
                    <a:pt x="22" y="46"/>
                  </a:lnTo>
                  <a:lnTo>
                    <a:pt x="22" y="46"/>
                  </a:lnTo>
                  <a:lnTo>
                    <a:pt x="32" y="44"/>
                  </a:lnTo>
                  <a:lnTo>
                    <a:pt x="38" y="40"/>
                  </a:lnTo>
                  <a:lnTo>
                    <a:pt x="44" y="32"/>
                  </a:lnTo>
                  <a:lnTo>
                    <a:pt x="46" y="24"/>
                  </a:lnTo>
                  <a:lnTo>
                    <a:pt x="46" y="24"/>
                  </a:lnTo>
                  <a:lnTo>
                    <a:pt x="44" y="14"/>
                  </a:lnTo>
                  <a:lnTo>
                    <a:pt x="38" y="8"/>
                  </a:lnTo>
                  <a:lnTo>
                    <a:pt x="32" y="2"/>
                  </a:lnTo>
                  <a:lnTo>
                    <a:pt x="22"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43" name="Freeform 441"/>
            <p:cNvSpPr/>
            <p:nvPr/>
          </p:nvSpPr>
          <p:spPr bwMode="auto">
            <a:xfrm>
              <a:off x="3090863" y="1552575"/>
              <a:ext cx="34925" cy="34925"/>
            </a:xfrm>
            <a:custGeom>
              <a:avLst/>
              <a:gdLst/>
              <a:ahLst/>
              <a:cxnLst>
                <a:cxn ang="0">
                  <a:pos x="10" y="0"/>
                </a:cxn>
                <a:cxn ang="0">
                  <a:pos x="10" y="0"/>
                </a:cxn>
                <a:cxn ang="0">
                  <a:pos x="6" y="0"/>
                </a:cxn>
                <a:cxn ang="0">
                  <a:pos x="2" y="2"/>
                </a:cxn>
                <a:cxn ang="0">
                  <a:pos x="0" y="6"/>
                </a:cxn>
                <a:cxn ang="0">
                  <a:pos x="0" y="10"/>
                </a:cxn>
                <a:cxn ang="0">
                  <a:pos x="0" y="10"/>
                </a:cxn>
                <a:cxn ang="0">
                  <a:pos x="0" y="14"/>
                </a:cxn>
                <a:cxn ang="0">
                  <a:pos x="2" y="18"/>
                </a:cxn>
                <a:cxn ang="0">
                  <a:pos x="6" y="20"/>
                </a:cxn>
                <a:cxn ang="0">
                  <a:pos x="10" y="22"/>
                </a:cxn>
                <a:cxn ang="0">
                  <a:pos x="10" y="22"/>
                </a:cxn>
                <a:cxn ang="0">
                  <a:pos x="14" y="20"/>
                </a:cxn>
                <a:cxn ang="0">
                  <a:pos x="18" y="18"/>
                </a:cxn>
                <a:cxn ang="0">
                  <a:pos x="20" y="14"/>
                </a:cxn>
                <a:cxn ang="0">
                  <a:pos x="22" y="10"/>
                </a:cxn>
                <a:cxn ang="0">
                  <a:pos x="22" y="10"/>
                </a:cxn>
                <a:cxn ang="0">
                  <a:pos x="20" y="6"/>
                </a:cxn>
                <a:cxn ang="0">
                  <a:pos x="18" y="2"/>
                </a:cxn>
                <a:cxn ang="0">
                  <a:pos x="14" y="0"/>
                </a:cxn>
                <a:cxn ang="0">
                  <a:pos x="10" y="0"/>
                </a:cxn>
              </a:cxnLst>
              <a:rect l="0" t="0" r="r" b="b"/>
              <a:pathLst>
                <a:path w="22" h="22">
                  <a:moveTo>
                    <a:pt x="10" y="0"/>
                  </a:moveTo>
                  <a:lnTo>
                    <a:pt x="10" y="0"/>
                  </a:lnTo>
                  <a:lnTo>
                    <a:pt x="6" y="0"/>
                  </a:lnTo>
                  <a:lnTo>
                    <a:pt x="2" y="2"/>
                  </a:lnTo>
                  <a:lnTo>
                    <a:pt x="0" y="6"/>
                  </a:lnTo>
                  <a:lnTo>
                    <a:pt x="0" y="10"/>
                  </a:lnTo>
                  <a:lnTo>
                    <a:pt x="0" y="10"/>
                  </a:lnTo>
                  <a:lnTo>
                    <a:pt x="0" y="14"/>
                  </a:lnTo>
                  <a:lnTo>
                    <a:pt x="2" y="18"/>
                  </a:lnTo>
                  <a:lnTo>
                    <a:pt x="6" y="20"/>
                  </a:lnTo>
                  <a:lnTo>
                    <a:pt x="10" y="22"/>
                  </a:lnTo>
                  <a:lnTo>
                    <a:pt x="10" y="22"/>
                  </a:lnTo>
                  <a:lnTo>
                    <a:pt x="14" y="20"/>
                  </a:lnTo>
                  <a:lnTo>
                    <a:pt x="18" y="18"/>
                  </a:lnTo>
                  <a:lnTo>
                    <a:pt x="20" y="14"/>
                  </a:lnTo>
                  <a:lnTo>
                    <a:pt x="22" y="10"/>
                  </a:lnTo>
                  <a:lnTo>
                    <a:pt x="22" y="10"/>
                  </a:lnTo>
                  <a:lnTo>
                    <a:pt x="20" y="6"/>
                  </a:lnTo>
                  <a:lnTo>
                    <a:pt x="18" y="2"/>
                  </a:lnTo>
                  <a:lnTo>
                    <a:pt x="14" y="0"/>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44" name="Freeform 442"/>
            <p:cNvSpPr/>
            <p:nvPr/>
          </p:nvSpPr>
          <p:spPr bwMode="auto">
            <a:xfrm>
              <a:off x="3090863" y="1552575"/>
              <a:ext cx="34925" cy="34925"/>
            </a:xfrm>
            <a:custGeom>
              <a:avLst/>
              <a:gdLst/>
              <a:ahLst/>
              <a:cxnLst>
                <a:cxn ang="0">
                  <a:pos x="10" y="0"/>
                </a:cxn>
                <a:cxn ang="0">
                  <a:pos x="10" y="0"/>
                </a:cxn>
                <a:cxn ang="0">
                  <a:pos x="6" y="0"/>
                </a:cxn>
                <a:cxn ang="0">
                  <a:pos x="2" y="2"/>
                </a:cxn>
                <a:cxn ang="0">
                  <a:pos x="0" y="6"/>
                </a:cxn>
                <a:cxn ang="0">
                  <a:pos x="0" y="10"/>
                </a:cxn>
                <a:cxn ang="0">
                  <a:pos x="0" y="10"/>
                </a:cxn>
                <a:cxn ang="0">
                  <a:pos x="0" y="14"/>
                </a:cxn>
                <a:cxn ang="0">
                  <a:pos x="2" y="18"/>
                </a:cxn>
                <a:cxn ang="0">
                  <a:pos x="6" y="20"/>
                </a:cxn>
                <a:cxn ang="0">
                  <a:pos x="10" y="22"/>
                </a:cxn>
                <a:cxn ang="0">
                  <a:pos x="10" y="22"/>
                </a:cxn>
                <a:cxn ang="0">
                  <a:pos x="14" y="20"/>
                </a:cxn>
                <a:cxn ang="0">
                  <a:pos x="18" y="18"/>
                </a:cxn>
                <a:cxn ang="0">
                  <a:pos x="20" y="14"/>
                </a:cxn>
                <a:cxn ang="0">
                  <a:pos x="22" y="10"/>
                </a:cxn>
                <a:cxn ang="0">
                  <a:pos x="22" y="10"/>
                </a:cxn>
                <a:cxn ang="0">
                  <a:pos x="20" y="6"/>
                </a:cxn>
                <a:cxn ang="0">
                  <a:pos x="18" y="2"/>
                </a:cxn>
                <a:cxn ang="0">
                  <a:pos x="14" y="0"/>
                </a:cxn>
                <a:cxn ang="0">
                  <a:pos x="10" y="0"/>
                </a:cxn>
              </a:cxnLst>
              <a:rect l="0" t="0" r="r" b="b"/>
              <a:pathLst>
                <a:path w="22" h="22">
                  <a:moveTo>
                    <a:pt x="10" y="0"/>
                  </a:moveTo>
                  <a:lnTo>
                    <a:pt x="10" y="0"/>
                  </a:lnTo>
                  <a:lnTo>
                    <a:pt x="6" y="0"/>
                  </a:lnTo>
                  <a:lnTo>
                    <a:pt x="2" y="2"/>
                  </a:lnTo>
                  <a:lnTo>
                    <a:pt x="0" y="6"/>
                  </a:lnTo>
                  <a:lnTo>
                    <a:pt x="0" y="10"/>
                  </a:lnTo>
                  <a:lnTo>
                    <a:pt x="0" y="10"/>
                  </a:lnTo>
                  <a:lnTo>
                    <a:pt x="0" y="14"/>
                  </a:lnTo>
                  <a:lnTo>
                    <a:pt x="2" y="18"/>
                  </a:lnTo>
                  <a:lnTo>
                    <a:pt x="6" y="20"/>
                  </a:lnTo>
                  <a:lnTo>
                    <a:pt x="10" y="22"/>
                  </a:lnTo>
                  <a:lnTo>
                    <a:pt x="10" y="22"/>
                  </a:lnTo>
                  <a:lnTo>
                    <a:pt x="14" y="20"/>
                  </a:lnTo>
                  <a:lnTo>
                    <a:pt x="18" y="18"/>
                  </a:lnTo>
                  <a:lnTo>
                    <a:pt x="20" y="14"/>
                  </a:lnTo>
                  <a:lnTo>
                    <a:pt x="22" y="10"/>
                  </a:lnTo>
                  <a:lnTo>
                    <a:pt x="22" y="10"/>
                  </a:lnTo>
                  <a:lnTo>
                    <a:pt x="20" y="6"/>
                  </a:lnTo>
                  <a:lnTo>
                    <a:pt x="18" y="2"/>
                  </a:lnTo>
                  <a:lnTo>
                    <a:pt x="14" y="0"/>
                  </a:lnTo>
                  <a:lnTo>
                    <a:pt x="10"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45" name="Freeform 443"/>
            <p:cNvSpPr/>
            <p:nvPr/>
          </p:nvSpPr>
          <p:spPr bwMode="auto">
            <a:xfrm>
              <a:off x="2627313" y="1774825"/>
              <a:ext cx="34925" cy="34925"/>
            </a:xfrm>
            <a:custGeom>
              <a:avLst/>
              <a:gdLst/>
              <a:ahLst/>
              <a:cxnLst>
                <a:cxn ang="0">
                  <a:pos x="10" y="0"/>
                </a:cxn>
                <a:cxn ang="0">
                  <a:pos x="10" y="0"/>
                </a:cxn>
                <a:cxn ang="0">
                  <a:pos x="6" y="0"/>
                </a:cxn>
                <a:cxn ang="0">
                  <a:pos x="2" y="2"/>
                </a:cxn>
                <a:cxn ang="0">
                  <a:pos x="0" y="6"/>
                </a:cxn>
                <a:cxn ang="0">
                  <a:pos x="0" y="10"/>
                </a:cxn>
                <a:cxn ang="0">
                  <a:pos x="0" y="10"/>
                </a:cxn>
                <a:cxn ang="0">
                  <a:pos x="0" y="14"/>
                </a:cxn>
                <a:cxn ang="0">
                  <a:pos x="2" y="18"/>
                </a:cxn>
                <a:cxn ang="0">
                  <a:pos x="6" y="20"/>
                </a:cxn>
                <a:cxn ang="0">
                  <a:pos x="10" y="22"/>
                </a:cxn>
                <a:cxn ang="0">
                  <a:pos x="10" y="22"/>
                </a:cxn>
                <a:cxn ang="0">
                  <a:pos x="16" y="20"/>
                </a:cxn>
                <a:cxn ang="0">
                  <a:pos x="18" y="18"/>
                </a:cxn>
                <a:cxn ang="0">
                  <a:pos x="22" y="14"/>
                </a:cxn>
                <a:cxn ang="0">
                  <a:pos x="22" y="10"/>
                </a:cxn>
                <a:cxn ang="0">
                  <a:pos x="22" y="10"/>
                </a:cxn>
                <a:cxn ang="0">
                  <a:pos x="22" y="6"/>
                </a:cxn>
                <a:cxn ang="0">
                  <a:pos x="18" y="2"/>
                </a:cxn>
                <a:cxn ang="0">
                  <a:pos x="16" y="0"/>
                </a:cxn>
                <a:cxn ang="0">
                  <a:pos x="10" y="0"/>
                </a:cxn>
              </a:cxnLst>
              <a:rect l="0" t="0" r="r" b="b"/>
              <a:pathLst>
                <a:path w="22" h="22">
                  <a:moveTo>
                    <a:pt x="10" y="0"/>
                  </a:moveTo>
                  <a:lnTo>
                    <a:pt x="10" y="0"/>
                  </a:lnTo>
                  <a:lnTo>
                    <a:pt x="6" y="0"/>
                  </a:lnTo>
                  <a:lnTo>
                    <a:pt x="2" y="2"/>
                  </a:lnTo>
                  <a:lnTo>
                    <a:pt x="0" y="6"/>
                  </a:lnTo>
                  <a:lnTo>
                    <a:pt x="0" y="10"/>
                  </a:lnTo>
                  <a:lnTo>
                    <a:pt x="0" y="10"/>
                  </a:lnTo>
                  <a:lnTo>
                    <a:pt x="0" y="14"/>
                  </a:lnTo>
                  <a:lnTo>
                    <a:pt x="2" y="18"/>
                  </a:lnTo>
                  <a:lnTo>
                    <a:pt x="6" y="20"/>
                  </a:lnTo>
                  <a:lnTo>
                    <a:pt x="10" y="22"/>
                  </a:lnTo>
                  <a:lnTo>
                    <a:pt x="10" y="22"/>
                  </a:lnTo>
                  <a:lnTo>
                    <a:pt x="16" y="20"/>
                  </a:lnTo>
                  <a:lnTo>
                    <a:pt x="18" y="18"/>
                  </a:lnTo>
                  <a:lnTo>
                    <a:pt x="22" y="14"/>
                  </a:lnTo>
                  <a:lnTo>
                    <a:pt x="22" y="10"/>
                  </a:lnTo>
                  <a:lnTo>
                    <a:pt x="22" y="10"/>
                  </a:lnTo>
                  <a:lnTo>
                    <a:pt x="22" y="6"/>
                  </a:lnTo>
                  <a:lnTo>
                    <a:pt x="18" y="2"/>
                  </a:lnTo>
                  <a:lnTo>
                    <a:pt x="16" y="0"/>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46" name="Freeform 444"/>
            <p:cNvSpPr/>
            <p:nvPr/>
          </p:nvSpPr>
          <p:spPr bwMode="auto">
            <a:xfrm>
              <a:off x="2627313" y="1774825"/>
              <a:ext cx="34925" cy="34925"/>
            </a:xfrm>
            <a:custGeom>
              <a:avLst/>
              <a:gdLst/>
              <a:ahLst/>
              <a:cxnLst>
                <a:cxn ang="0">
                  <a:pos x="10" y="0"/>
                </a:cxn>
                <a:cxn ang="0">
                  <a:pos x="10" y="0"/>
                </a:cxn>
                <a:cxn ang="0">
                  <a:pos x="6" y="0"/>
                </a:cxn>
                <a:cxn ang="0">
                  <a:pos x="2" y="2"/>
                </a:cxn>
                <a:cxn ang="0">
                  <a:pos x="0" y="6"/>
                </a:cxn>
                <a:cxn ang="0">
                  <a:pos x="0" y="10"/>
                </a:cxn>
                <a:cxn ang="0">
                  <a:pos x="0" y="10"/>
                </a:cxn>
                <a:cxn ang="0">
                  <a:pos x="0" y="14"/>
                </a:cxn>
                <a:cxn ang="0">
                  <a:pos x="2" y="18"/>
                </a:cxn>
                <a:cxn ang="0">
                  <a:pos x="6" y="20"/>
                </a:cxn>
                <a:cxn ang="0">
                  <a:pos x="10" y="22"/>
                </a:cxn>
                <a:cxn ang="0">
                  <a:pos x="10" y="22"/>
                </a:cxn>
                <a:cxn ang="0">
                  <a:pos x="16" y="20"/>
                </a:cxn>
                <a:cxn ang="0">
                  <a:pos x="18" y="18"/>
                </a:cxn>
                <a:cxn ang="0">
                  <a:pos x="22" y="14"/>
                </a:cxn>
                <a:cxn ang="0">
                  <a:pos x="22" y="10"/>
                </a:cxn>
                <a:cxn ang="0">
                  <a:pos x="22" y="10"/>
                </a:cxn>
                <a:cxn ang="0">
                  <a:pos x="22" y="6"/>
                </a:cxn>
                <a:cxn ang="0">
                  <a:pos x="18" y="2"/>
                </a:cxn>
                <a:cxn ang="0">
                  <a:pos x="16" y="0"/>
                </a:cxn>
                <a:cxn ang="0">
                  <a:pos x="10" y="0"/>
                </a:cxn>
              </a:cxnLst>
              <a:rect l="0" t="0" r="r" b="b"/>
              <a:pathLst>
                <a:path w="22" h="22">
                  <a:moveTo>
                    <a:pt x="10" y="0"/>
                  </a:moveTo>
                  <a:lnTo>
                    <a:pt x="10" y="0"/>
                  </a:lnTo>
                  <a:lnTo>
                    <a:pt x="6" y="0"/>
                  </a:lnTo>
                  <a:lnTo>
                    <a:pt x="2" y="2"/>
                  </a:lnTo>
                  <a:lnTo>
                    <a:pt x="0" y="6"/>
                  </a:lnTo>
                  <a:lnTo>
                    <a:pt x="0" y="10"/>
                  </a:lnTo>
                  <a:lnTo>
                    <a:pt x="0" y="10"/>
                  </a:lnTo>
                  <a:lnTo>
                    <a:pt x="0" y="14"/>
                  </a:lnTo>
                  <a:lnTo>
                    <a:pt x="2" y="18"/>
                  </a:lnTo>
                  <a:lnTo>
                    <a:pt x="6" y="20"/>
                  </a:lnTo>
                  <a:lnTo>
                    <a:pt x="10" y="22"/>
                  </a:lnTo>
                  <a:lnTo>
                    <a:pt x="10" y="22"/>
                  </a:lnTo>
                  <a:lnTo>
                    <a:pt x="16" y="20"/>
                  </a:lnTo>
                  <a:lnTo>
                    <a:pt x="18" y="18"/>
                  </a:lnTo>
                  <a:lnTo>
                    <a:pt x="22" y="14"/>
                  </a:lnTo>
                  <a:lnTo>
                    <a:pt x="22" y="10"/>
                  </a:lnTo>
                  <a:lnTo>
                    <a:pt x="22" y="10"/>
                  </a:lnTo>
                  <a:lnTo>
                    <a:pt x="22" y="6"/>
                  </a:lnTo>
                  <a:lnTo>
                    <a:pt x="18" y="2"/>
                  </a:lnTo>
                  <a:lnTo>
                    <a:pt x="16" y="0"/>
                  </a:lnTo>
                  <a:lnTo>
                    <a:pt x="10"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47" name="Freeform 445"/>
            <p:cNvSpPr/>
            <p:nvPr/>
          </p:nvSpPr>
          <p:spPr bwMode="auto">
            <a:xfrm>
              <a:off x="3417888" y="1790700"/>
              <a:ext cx="38100" cy="34925"/>
            </a:xfrm>
            <a:custGeom>
              <a:avLst/>
              <a:gdLst/>
              <a:ahLst/>
              <a:cxnLst>
                <a:cxn ang="0">
                  <a:pos x="12" y="0"/>
                </a:cxn>
                <a:cxn ang="0">
                  <a:pos x="12" y="0"/>
                </a:cxn>
                <a:cxn ang="0">
                  <a:pos x="8" y="2"/>
                </a:cxn>
                <a:cxn ang="0">
                  <a:pos x="4" y="4"/>
                </a:cxn>
                <a:cxn ang="0">
                  <a:pos x="2" y="8"/>
                </a:cxn>
                <a:cxn ang="0">
                  <a:pos x="0" y="12"/>
                </a:cxn>
                <a:cxn ang="0">
                  <a:pos x="0" y="12"/>
                </a:cxn>
                <a:cxn ang="0">
                  <a:pos x="2" y="16"/>
                </a:cxn>
                <a:cxn ang="0">
                  <a:pos x="4" y="20"/>
                </a:cxn>
                <a:cxn ang="0">
                  <a:pos x="8" y="22"/>
                </a:cxn>
                <a:cxn ang="0">
                  <a:pos x="12" y="22"/>
                </a:cxn>
                <a:cxn ang="0">
                  <a:pos x="12" y="22"/>
                </a:cxn>
                <a:cxn ang="0">
                  <a:pos x="16" y="22"/>
                </a:cxn>
                <a:cxn ang="0">
                  <a:pos x="20" y="20"/>
                </a:cxn>
                <a:cxn ang="0">
                  <a:pos x="22" y="16"/>
                </a:cxn>
                <a:cxn ang="0">
                  <a:pos x="24" y="12"/>
                </a:cxn>
                <a:cxn ang="0">
                  <a:pos x="24" y="12"/>
                </a:cxn>
                <a:cxn ang="0">
                  <a:pos x="22" y="8"/>
                </a:cxn>
                <a:cxn ang="0">
                  <a:pos x="20" y="4"/>
                </a:cxn>
                <a:cxn ang="0">
                  <a:pos x="16" y="2"/>
                </a:cxn>
                <a:cxn ang="0">
                  <a:pos x="12" y="0"/>
                </a:cxn>
              </a:cxnLst>
              <a:rect l="0" t="0" r="r" b="b"/>
              <a:pathLst>
                <a:path w="24" h="22">
                  <a:moveTo>
                    <a:pt x="12" y="0"/>
                  </a:moveTo>
                  <a:lnTo>
                    <a:pt x="12" y="0"/>
                  </a:lnTo>
                  <a:lnTo>
                    <a:pt x="8" y="2"/>
                  </a:lnTo>
                  <a:lnTo>
                    <a:pt x="4" y="4"/>
                  </a:lnTo>
                  <a:lnTo>
                    <a:pt x="2" y="8"/>
                  </a:lnTo>
                  <a:lnTo>
                    <a:pt x="0" y="12"/>
                  </a:lnTo>
                  <a:lnTo>
                    <a:pt x="0" y="12"/>
                  </a:lnTo>
                  <a:lnTo>
                    <a:pt x="2" y="16"/>
                  </a:lnTo>
                  <a:lnTo>
                    <a:pt x="4" y="20"/>
                  </a:lnTo>
                  <a:lnTo>
                    <a:pt x="8" y="22"/>
                  </a:lnTo>
                  <a:lnTo>
                    <a:pt x="12" y="22"/>
                  </a:lnTo>
                  <a:lnTo>
                    <a:pt x="12" y="22"/>
                  </a:lnTo>
                  <a:lnTo>
                    <a:pt x="16" y="22"/>
                  </a:lnTo>
                  <a:lnTo>
                    <a:pt x="20" y="20"/>
                  </a:lnTo>
                  <a:lnTo>
                    <a:pt x="22" y="16"/>
                  </a:lnTo>
                  <a:lnTo>
                    <a:pt x="24" y="12"/>
                  </a:lnTo>
                  <a:lnTo>
                    <a:pt x="24" y="12"/>
                  </a:lnTo>
                  <a:lnTo>
                    <a:pt x="22" y="8"/>
                  </a:lnTo>
                  <a:lnTo>
                    <a:pt x="20" y="4"/>
                  </a:lnTo>
                  <a:lnTo>
                    <a:pt x="16" y="2"/>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48" name="Freeform 446"/>
            <p:cNvSpPr/>
            <p:nvPr/>
          </p:nvSpPr>
          <p:spPr bwMode="auto">
            <a:xfrm>
              <a:off x="3417888" y="1790700"/>
              <a:ext cx="38100" cy="34925"/>
            </a:xfrm>
            <a:custGeom>
              <a:avLst/>
              <a:gdLst/>
              <a:ahLst/>
              <a:cxnLst>
                <a:cxn ang="0">
                  <a:pos x="12" y="0"/>
                </a:cxn>
                <a:cxn ang="0">
                  <a:pos x="12" y="0"/>
                </a:cxn>
                <a:cxn ang="0">
                  <a:pos x="8" y="2"/>
                </a:cxn>
                <a:cxn ang="0">
                  <a:pos x="4" y="4"/>
                </a:cxn>
                <a:cxn ang="0">
                  <a:pos x="2" y="8"/>
                </a:cxn>
                <a:cxn ang="0">
                  <a:pos x="0" y="12"/>
                </a:cxn>
                <a:cxn ang="0">
                  <a:pos x="0" y="12"/>
                </a:cxn>
                <a:cxn ang="0">
                  <a:pos x="2" y="16"/>
                </a:cxn>
                <a:cxn ang="0">
                  <a:pos x="4" y="20"/>
                </a:cxn>
                <a:cxn ang="0">
                  <a:pos x="8" y="22"/>
                </a:cxn>
                <a:cxn ang="0">
                  <a:pos x="12" y="22"/>
                </a:cxn>
                <a:cxn ang="0">
                  <a:pos x="12" y="22"/>
                </a:cxn>
                <a:cxn ang="0">
                  <a:pos x="16" y="22"/>
                </a:cxn>
                <a:cxn ang="0">
                  <a:pos x="20" y="20"/>
                </a:cxn>
                <a:cxn ang="0">
                  <a:pos x="22" y="16"/>
                </a:cxn>
                <a:cxn ang="0">
                  <a:pos x="24" y="12"/>
                </a:cxn>
                <a:cxn ang="0">
                  <a:pos x="24" y="12"/>
                </a:cxn>
                <a:cxn ang="0">
                  <a:pos x="22" y="8"/>
                </a:cxn>
                <a:cxn ang="0">
                  <a:pos x="20" y="4"/>
                </a:cxn>
                <a:cxn ang="0">
                  <a:pos x="16" y="2"/>
                </a:cxn>
                <a:cxn ang="0">
                  <a:pos x="12" y="0"/>
                </a:cxn>
              </a:cxnLst>
              <a:rect l="0" t="0" r="r" b="b"/>
              <a:pathLst>
                <a:path w="24" h="22">
                  <a:moveTo>
                    <a:pt x="12" y="0"/>
                  </a:moveTo>
                  <a:lnTo>
                    <a:pt x="12" y="0"/>
                  </a:lnTo>
                  <a:lnTo>
                    <a:pt x="8" y="2"/>
                  </a:lnTo>
                  <a:lnTo>
                    <a:pt x="4" y="4"/>
                  </a:lnTo>
                  <a:lnTo>
                    <a:pt x="2" y="8"/>
                  </a:lnTo>
                  <a:lnTo>
                    <a:pt x="0" y="12"/>
                  </a:lnTo>
                  <a:lnTo>
                    <a:pt x="0" y="12"/>
                  </a:lnTo>
                  <a:lnTo>
                    <a:pt x="2" y="16"/>
                  </a:lnTo>
                  <a:lnTo>
                    <a:pt x="4" y="20"/>
                  </a:lnTo>
                  <a:lnTo>
                    <a:pt x="8" y="22"/>
                  </a:lnTo>
                  <a:lnTo>
                    <a:pt x="12" y="22"/>
                  </a:lnTo>
                  <a:lnTo>
                    <a:pt x="12" y="22"/>
                  </a:lnTo>
                  <a:lnTo>
                    <a:pt x="16" y="22"/>
                  </a:lnTo>
                  <a:lnTo>
                    <a:pt x="20" y="20"/>
                  </a:lnTo>
                  <a:lnTo>
                    <a:pt x="22" y="16"/>
                  </a:lnTo>
                  <a:lnTo>
                    <a:pt x="24" y="12"/>
                  </a:lnTo>
                  <a:lnTo>
                    <a:pt x="24" y="12"/>
                  </a:lnTo>
                  <a:lnTo>
                    <a:pt x="22" y="8"/>
                  </a:lnTo>
                  <a:lnTo>
                    <a:pt x="20" y="4"/>
                  </a:lnTo>
                  <a:lnTo>
                    <a:pt x="16" y="2"/>
                  </a:lnTo>
                  <a:lnTo>
                    <a:pt x="12"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49" name="Freeform 447"/>
            <p:cNvSpPr/>
            <p:nvPr/>
          </p:nvSpPr>
          <p:spPr bwMode="auto">
            <a:xfrm>
              <a:off x="3351213" y="1384300"/>
              <a:ext cx="47625" cy="47625"/>
            </a:xfrm>
            <a:custGeom>
              <a:avLst/>
              <a:gdLst/>
              <a:ahLst/>
              <a:cxnLst>
                <a:cxn ang="0">
                  <a:pos x="14" y="0"/>
                </a:cxn>
                <a:cxn ang="0">
                  <a:pos x="14" y="0"/>
                </a:cxn>
                <a:cxn ang="0">
                  <a:pos x="8" y="2"/>
                </a:cxn>
                <a:cxn ang="0">
                  <a:pos x="4" y="4"/>
                </a:cxn>
                <a:cxn ang="0">
                  <a:pos x="0" y="10"/>
                </a:cxn>
                <a:cxn ang="0">
                  <a:pos x="0" y="16"/>
                </a:cxn>
                <a:cxn ang="0">
                  <a:pos x="0" y="16"/>
                </a:cxn>
                <a:cxn ang="0">
                  <a:pos x="0" y="22"/>
                </a:cxn>
                <a:cxn ang="0">
                  <a:pos x="4" y="26"/>
                </a:cxn>
                <a:cxn ang="0">
                  <a:pos x="8" y="30"/>
                </a:cxn>
                <a:cxn ang="0">
                  <a:pos x="14" y="30"/>
                </a:cxn>
                <a:cxn ang="0">
                  <a:pos x="14" y="30"/>
                </a:cxn>
                <a:cxn ang="0">
                  <a:pos x="20" y="30"/>
                </a:cxn>
                <a:cxn ang="0">
                  <a:pos x="26" y="26"/>
                </a:cxn>
                <a:cxn ang="0">
                  <a:pos x="28" y="22"/>
                </a:cxn>
                <a:cxn ang="0">
                  <a:pos x="30" y="16"/>
                </a:cxn>
                <a:cxn ang="0">
                  <a:pos x="30" y="16"/>
                </a:cxn>
                <a:cxn ang="0">
                  <a:pos x="28" y="10"/>
                </a:cxn>
                <a:cxn ang="0">
                  <a:pos x="26" y="4"/>
                </a:cxn>
                <a:cxn ang="0">
                  <a:pos x="20" y="2"/>
                </a:cxn>
                <a:cxn ang="0">
                  <a:pos x="14" y="0"/>
                </a:cxn>
              </a:cxnLst>
              <a:rect l="0" t="0" r="r" b="b"/>
              <a:pathLst>
                <a:path w="30" h="30">
                  <a:moveTo>
                    <a:pt x="14" y="0"/>
                  </a:moveTo>
                  <a:lnTo>
                    <a:pt x="14" y="0"/>
                  </a:lnTo>
                  <a:lnTo>
                    <a:pt x="8" y="2"/>
                  </a:lnTo>
                  <a:lnTo>
                    <a:pt x="4" y="4"/>
                  </a:lnTo>
                  <a:lnTo>
                    <a:pt x="0" y="10"/>
                  </a:lnTo>
                  <a:lnTo>
                    <a:pt x="0" y="16"/>
                  </a:lnTo>
                  <a:lnTo>
                    <a:pt x="0" y="16"/>
                  </a:lnTo>
                  <a:lnTo>
                    <a:pt x="0" y="22"/>
                  </a:lnTo>
                  <a:lnTo>
                    <a:pt x="4" y="26"/>
                  </a:lnTo>
                  <a:lnTo>
                    <a:pt x="8" y="30"/>
                  </a:lnTo>
                  <a:lnTo>
                    <a:pt x="14" y="30"/>
                  </a:lnTo>
                  <a:lnTo>
                    <a:pt x="14" y="30"/>
                  </a:lnTo>
                  <a:lnTo>
                    <a:pt x="20" y="30"/>
                  </a:lnTo>
                  <a:lnTo>
                    <a:pt x="26" y="26"/>
                  </a:lnTo>
                  <a:lnTo>
                    <a:pt x="28" y="22"/>
                  </a:lnTo>
                  <a:lnTo>
                    <a:pt x="30" y="16"/>
                  </a:lnTo>
                  <a:lnTo>
                    <a:pt x="30" y="16"/>
                  </a:lnTo>
                  <a:lnTo>
                    <a:pt x="28" y="10"/>
                  </a:lnTo>
                  <a:lnTo>
                    <a:pt x="26" y="4"/>
                  </a:lnTo>
                  <a:lnTo>
                    <a:pt x="20" y="2"/>
                  </a:lnTo>
                  <a:lnTo>
                    <a:pt x="14"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50" name="Freeform 448"/>
            <p:cNvSpPr/>
            <p:nvPr/>
          </p:nvSpPr>
          <p:spPr bwMode="auto">
            <a:xfrm>
              <a:off x="3351213" y="1384300"/>
              <a:ext cx="47625" cy="47625"/>
            </a:xfrm>
            <a:custGeom>
              <a:avLst/>
              <a:gdLst/>
              <a:ahLst/>
              <a:cxnLst>
                <a:cxn ang="0">
                  <a:pos x="14" y="0"/>
                </a:cxn>
                <a:cxn ang="0">
                  <a:pos x="14" y="0"/>
                </a:cxn>
                <a:cxn ang="0">
                  <a:pos x="8" y="2"/>
                </a:cxn>
                <a:cxn ang="0">
                  <a:pos x="4" y="4"/>
                </a:cxn>
                <a:cxn ang="0">
                  <a:pos x="0" y="10"/>
                </a:cxn>
                <a:cxn ang="0">
                  <a:pos x="0" y="16"/>
                </a:cxn>
                <a:cxn ang="0">
                  <a:pos x="0" y="16"/>
                </a:cxn>
                <a:cxn ang="0">
                  <a:pos x="0" y="22"/>
                </a:cxn>
                <a:cxn ang="0">
                  <a:pos x="4" y="26"/>
                </a:cxn>
                <a:cxn ang="0">
                  <a:pos x="8" y="30"/>
                </a:cxn>
                <a:cxn ang="0">
                  <a:pos x="14" y="30"/>
                </a:cxn>
                <a:cxn ang="0">
                  <a:pos x="14" y="30"/>
                </a:cxn>
                <a:cxn ang="0">
                  <a:pos x="20" y="30"/>
                </a:cxn>
                <a:cxn ang="0">
                  <a:pos x="26" y="26"/>
                </a:cxn>
                <a:cxn ang="0">
                  <a:pos x="28" y="22"/>
                </a:cxn>
                <a:cxn ang="0">
                  <a:pos x="30" y="16"/>
                </a:cxn>
                <a:cxn ang="0">
                  <a:pos x="30" y="16"/>
                </a:cxn>
                <a:cxn ang="0">
                  <a:pos x="28" y="10"/>
                </a:cxn>
                <a:cxn ang="0">
                  <a:pos x="26" y="4"/>
                </a:cxn>
                <a:cxn ang="0">
                  <a:pos x="20" y="2"/>
                </a:cxn>
                <a:cxn ang="0">
                  <a:pos x="14" y="0"/>
                </a:cxn>
              </a:cxnLst>
              <a:rect l="0" t="0" r="r" b="b"/>
              <a:pathLst>
                <a:path w="30" h="30">
                  <a:moveTo>
                    <a:pt x="14" y="0"/>
                  </a:moveTo>
                  <a:lnTo>
                    <a:pt x="14" y="0"/>
                  </a:lnTo>
                  <a:lnTo>
                    <a:pt x="8" y="2"/>
                  </a:lnTo>
                  <a:lnTo>
                    <a:pt x="4" y="4"/>
                  </a:lnTo>
                  <a:lnTo>
                    <a:pt x="0" y="10"/>
                  </a:lnTo>
                  <a:lnTo>
                    <a:pt x="0" y="16"/>
                  </a:lnTo>
                  <a:lnTo>
                    <a:pt x="0" y="16"/>
                  </a:lnTo>
                  <a:lnTo>
                    <a:pt x="0" y="22"/>
                  </a:lnTo>
                  <a:lnTo>
                    <a:pt x="4" y="26"/>
                  </a:lnTo>
                  <a:lnTo>
                    <a:pt x="8" y="30"/>
                  </a:lnTo>
                  <a:lnTo>
                    <a:pt x="14" y="30"/>
                  </a:lnTo>
                  <a:lnTo>
                    <a:pt x="14" y="30"/>
                  </a:lnTo>
                  <a:lnTo>
                    <a:pt x="20" y="30"/>
                  </a:lnTo>
                  <a:lnTo>
                    <a:pt x="26" y="26"/>
                  </a:lnTo>
                  <a:lnTo>
                    <a:pt x="28" y="22"/>
                  </a:lnTo>
                  <a:lnTo>
                    <a:pt x="30" y="16"/>
                  </a:lnTo>
                  <a:lnTo>
                    <a:pt x="30" y="16"/>
                  </a:lnTo>
                  <a:lnTo>
                    <a:pt x="28" y="10"/>
                  </a:lnTo>
                  <a:lnTo>
                    <a:pt x="26" y="4"/>
                  </a:lnTo>
                  <a:lnTo>
                    <a:pt x="20" y="2"/>
                  </a:lnTo>
                  <a:lnTo>
                    <a:pt x="14"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51" name="Freeform 449"/>
            <p:cNvSpPr/>
            <p:nvPr/>
          </p:nvSpPr>
          <p:spPr bwMode="auto">
            <a:xfrm>
              <a:off x="2430463" y="1470025"/>
              <a:ext cx="34925" cy="38100"/>
            </a:xfrm>
            <a:custGeom>
              <a:avLst/>
              <a:gdLst/>
              <a:ahLst/>
              <a:cxnLst>
                <a:cxn ang="0">
                  <a:pos x="12" y="0"/>
                </a:cxn>
                <a:cxn ang="0">
                  <a:pos x="12" y="0"/>
                </a:cxn>
                <a:cxn ang="0">
                  <a:pos x="8" y="2"/>
                </a:cxn>
                <a:cxn ang="0">
                  <a:pos x="4" y="4"/>
                </a:cxn>
                <a:cxn ang="0">
                  <a:pos x="2" y="8"/>
                </a:cxn>
                <a:cxn ang="0">
                  <a:pos x="0" y="12"/>
                </a:cxn>
                <a:cxn ang="0">
                  <a:pos x="0" y="12"/>
                </a:cxn>
                <a:cxn ang="0">
                  <a:pos x="2" y="16"/>
                </a:cxn>
                <a:cxn ang="0">
                  <a:pos x="4" y="20"/>
                </a:cxn>
                <a:cxn ang="0">
                  <a:pos x="8" y="22"/>
                </a:cxn>
                <a:cxn ang="0">
                  <a:pos x="12" y="24"/>
                </a:cxn>
                <a:cxn ang="0">
                  <a:pos x="12" y="24"/>
                </a:cxn>
                <a:cxn ang="0">
                  <a:pos x="16" y="22"/>
                </a:cxn>
                <a:cxn ang="0">
                  <a:pos x="20" y="20"/>
                </a:cxn>
                <a:cxn ang="0">
                  <a:pos x="22" y="16"/>
                </a:cxn>
                <a:cxn ang="0">
                  <a:pos x="22" y="12"/>
                </a:cxn>
                <a:cxn ang="0">
                  <a:pos x="22" y="12"/>
                </a:cxn>
                <a:cxn ang="0">
                  <a:pos x="22" y="8"/>
                </a:cxn>
                <a:cxn ang="0">
                  <a:pos x="20" y="4"/>
                </a:cxn>
                <a:cxn ang="0">
                  <a:pos x="16" y="2"/>
                </a:cxn>
                <a:cxn ang="0">
                  <a:pos x="12" y="0"/>
                </a:cxn>
              </a:cxnLst>
              <a:rect l="0" t="0" r="r" b="b"/>
              <a:pathLst>
                <a:path w="22" h="24">
                  <a:moveTo>
                    <a:pt x="12" y="0"/>
                  </a:moveTo>
                  <a:lnTo>
                    <a:pt x="12" y="0"/>
                  </a:lnTo>
                  <a:lnTo>
                    <a:pt x="8" y="2"/>
                  </a:lnTo>
                  <a:lnTo>
                    <a:pt x="4" y="4"/>
                  </a:lnTo>
                  <a:lnTo>
                    <a:pt x="2" y="8"/>
                  </a:lnTo>
                  <a:lnTo>
                    <a:pt x="0" y="12"/>
                  </a:lnTo>
                  <a:lnTo>
                    <a:pt x="0" y="12"/>
                  </a:lnTo>
                  <a:lnTo>
                    <a:pt x="2" y="16"/>
                  </a:lnTo>
                  <a:lnTo>
                    <a:pt x="4" y="20"/>
                  </a:lnTo>
                  <a:lnTo>
                    <a:pt x="8" y="22"/>
                  </a:lnTo>
                  <a:lnTo>
                    <a:pt x="12" y="24"/>
                  </a:lnTo>
                  <a:lnTo>
                    <a:pt x="12" y="24"/>
                  </a:lnTo>
                  <a:lnTo>
                    <a:pt x="16" y="22"/>
                  </a:lnTo>
                  <a:lnTo>
                    <a:pt x="20" y="20"/>
                  </a:lnTo>
                  <a:lnTo>
                    <a:pt x="22" y="16"/>
                  </a:lnTo>
                  <a:lnTo>
                    <a:pt x="22" y="12"/>
                  </a:lnTo>
                  <a:lnTo>
                    <a:pt x="22" y="12"/>
                  </a:lnTo>
                  <a:lnTo>
                    <a:pt x="22" y="8"/>
                  </a:lnTo>
                  <a:lnTo>
                    <a:pt x="20" y="4"/>
                  </a:lnTo>
                  <a:lnTo>
                    <a:pt x="16" y="2"/>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52" name="Freeform 450"/>
            <p:cNvSpPr/>
            <p:nvPr/>
          </p:nvSpPr>
          <p:spPr bwMode="auto">
            <a:xfrm>
              <a:off x="2430463" y="1470025"/>
              <a:ext cx="34925" cy="38100"/>
            </a:xfrm>
            <a:custGeom>
              <a:avLst/>
              <a:gdLst/>
              <a:ahLst/>
              <a:cxnLst>
                <a:cxn ang="0">
                  <a:pos x="12" y="0"/>
                </a:cxn>
                <a:cxn ang="0">
                  <a:pos x="12" y="0"/>
                </a:cxn>
                <a:cxn ang="0">
                  <a:pos x="8" y="2"/>
                </a:cxn>
                <a:cxn ang="0">
                  <a:pos x="4" y="4"/>
                </a:cxn>
                <a:cxn ang="0">
                  <a:pos x="2" y="8"/>
                </a:cxn>
                <a:cxn ang="0">
                  <a:pos x="0" y="12"/>
                </a:cxn>
                <a:cxn ang="0">
                  <a:pos x="0" y="12"/>
                </a:cxn>
                <a:cxn ang="0">
                  <a:pos x="2" y="16"/>
                </a:cxn>
                <a:cxn ang="0">
                  <a:pos x="4" y="20"/>
                </a:cxn>
                <a:cxn ang="0">
                  <a:pos x="8" y="22"/>
                </a:cxn>
                <a:cxn ang="0">
                  <a:pos x="12" y="24"/>
                </a:cxn>
                <a:cxn ang="0">
                  <a:pos x="12" y="24"/>
                </a:cxn>
                <a:cxn ang="0">
                  <a:pos x="16" y="22"/>
                </a:cxn>
                <a:cxn ang="0">
                  <a:pos x="20" y="20"/>
                </a:cxn>
                <a:cxn ang="0">
                  <a:pos x="22" y="16"/>
                </a:cxn>
                <a:cxn ang="0">
                  <a:pos x="22" y="12"/>
                </a:cxn>
                <a:cxn ang="0">
                  <a:pos x="22" y="12"/>
                </a:cxn>
                <a:cxn ang="0">
                  <a:pos x="22" y="8"/>
                </a:cxn>
                <a:cxn ang="0">
                  <a:pos x="20" y="4"/>
                </a:cxn>
                <a:cxn ang="0">
                  <a:pos x="16" y="2"/>
                </a:cxn>
                <a:cxn ang="0">
                  <a:pos x="12" y="0"/>
                </a:cxn>
              </a:cxnLst>
              <a:rect l="0" t="0" r="r" b="b"/>
              <a:pathLst>
                <a:path w="22" h="24">
                  <a:moveTo>
                    <a:pt x="12" y="0"/>
                  </a:moveTo>
                  <a:lnTo>
                    <a:pt x="12" y="0"/>
                  </a:lnTo>
                  <a:lnTo>
                    <a:pt x="8" y="2"/>
                  </a:lnTo>
                  <a:lnTo>
                    <a:pt x="4" y="4"/>
                  </a:lnTo>
                  <a:lnTo>
                    <a:pt x="2" y="8"/>
                  </a:lnTo>
                  <a:lnTo>
                    <a:pt x="0" y="12"/>
                  </a:lnTo>
                  <a:lnTo>
                    <a:pt x="0" y="12"/>
                  </a:lnTo>
                  <a:lnTo>
                    <a:pt x="2" y="16"/>
                  </a:lnTo>
                  <a:lnTo>
                    <a:pt x="4" y="20"/>
                  </a:lnTo>
                  <a:lnTo>
                    <a:pt x="8" y="22"/>
                  </a:lnTo>
                  <a:lnTo>
                    <a:pt x="12" y="24"/>
                  </a:lnTo>
                  <a:lnTo>
                    <a:pt x="12" y="24"/>
                  </a:lnTo>
                  <a:lnTo>
                    <a:pt x="16" y="22"/>
                  </a:lnTo>
                  <a:lnTo>
                    <a:pt x="20" y="20"/>
                  </a:lnTo>
                  <a:lnTo>
                    <a:pt x="22" y="16"/>
                  </a:lnTo>
                  <a:lnTo>
                    <a:pt x="22" y="12"/>
                  </a:lnTo>
                  <a:lnTo>
                    <a:pt x="22" y="12"/>
                  </a:lnTo>
                  <a:lnTo>
                    <a:pt x="22" y="8"/>
                  </a:lnTo>
                  <a:lnTo>
                    <a:pt x="20" y="4"/>
                  </a:lnTo>
                  <a:lnTo>
                    <a:pt x="16" y="2"/>
                  </a:lnTo>
                  <a:lnTo>
                    <a:pt x="12"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53" name="Freeform 451"/>
            <p:cNvSpPr/>
            <p:nvPr/>
          </p:nvSpPr>
          <p:spPr bwMode="auto">
            <a:xfrm>
              <a:off x="1906588" y="1670050"/>
              <a:ext cx="47625" cy="47625"/>
            </a:xfrm>
            <a:custGeom>
              <a:avLst/>
              <a:gdLst/>
              <a:ahLst/>
              <a:cxnLst>
                <a:cxn ang="0">
                  <a:pos x="14" y="0"/>
                </a:cxn>
                <a:cxn ang="0">
                  <a:pos x="14" y="0"/>
                </a:cxn>
                <a:cxn ang="0">
                  <a:pos x="8" y="2"/>
                </a:cxn>
                <a:cxn ang="0">
                  <a:pos x="4" y="4"/>
                </a:cxn>
                <a:cxn ang="0">
                  <a:pos x="2" y="10"/>
                </a:cxn>
                <a:cxn ang="0">
                  <a:pos x="0" y="14"/>
                </a:cxn>
                <a:cxn ang="0">
                  <a:pos x="0" y="14"/>
                </a:cxn>
                <a:cxn ang="0">
                  <a:pos x="2" y="20"/>
                </a:cxn>
                <a:cxn ang="0">
                  <a:pos x="4" y="26"/>
                </a:cxn>
                <a:cxn ang="0">
                  <a:pos x="8" y="28"/>
                </a:cxn>
                <a:cxn ang="0">
                  <a:pos x="14" y="30"/>
                </a:cxn>
                <a:cxn ang="0">
                  <a:pos x="14" y="30"/>
                </a:cxn>
                <a:cxn ang="0">
                  <a:pos x="20" y="28"/>
                </a:cxn>
                <a:cxn ang="0">
                  <a:pos x="24" y="26"/>
                </a:cxn>
                <a:cxn ang="0">
                  <a:pos x="28" y="20"/>
                </a:cxn>
                <a:cxn ang="0">
                  <a:pos x="30" y="14"/>
                </a:cxn>
                <a:cxn ang="0">
                  <a:pos x="30" y="14"/>
                </a:cxn>
                <a:cxn ang="0">
                  <a:pos x="28" y="10"/>
                </a:cxn>
                <a:cxn ang="0">
                  <a:pos x="24" y="4"/>
                </a:cxn>
                <a:cxn ang="0">
                  <a:pos x="20" y="2"/>
                </a:cxn>
                <a:cxn ang="0">
                  <a:pos x="14" y="0"/>
                </a:cxn>
              </a:cxnLst>
              <a:rect l="0" t="0" r="r" b="b"/>
              <a:pathLst>
                <a:path w="30" h="30">
                  <a:moveTo>
                    <a:pt x="14" y="0"/>
                  </a:moveTo>
                  <a:lnTo>
                    <a:pt x="14" y="0"/>
                  </a:lnTo>
                  <a:lnTo>
                    <a:pt x="8" y="2"/>
                  </a:lnTo>
                  <a:lnTo>
                    <a:pt x="4" y="4"/>
                  </a:lnTo>
                  <a:lnTo>
                    <a:pt x="2" y="10"/>
                  </a:lnTo>
                  <a:lnTo>
                    <a:pt x="0" y="14"/>
                  </a:lnTo>
                  <a:lnTo>
                    <a:pt x="0" y="14"/>
                  </a:lnTo>
                  <a:lnTo>
                    <a:pt x="2" y="20"/>
                  </a:lnTo>
                  <a:lnTo>
                    <a:pt x="4" y="26"/>
                  </a:lnTo>
                  <a:lnTo>
                    <a:pt x="8" y="28"/>
                  </a:lnTo>
                  <a:lnTo>
                    <a:pt x="14" y="30"/>
                  </a:lnTo>
                  <a:lnTo>
                    <a:pt x="14" y="30"/>
                  </a:lnTo>
                  <a:lnTo>
                    <a:pt x="20" y="28"/>
                  </a:lnTo>
                  <a:lnTo>
                    <a:pt x="24" y="26"/>
                  </a:lnTo>
                  <a:lnTo>
                    <a:pt x="28" y="20"/>
                  </a:lnTo>
                  <a:lnTo>
                    <a:pt x="30" y="14"/>
                  </a:lnTo>
                  <a:lnTo>
                    <a:pt x="30" y="14"/>
                  </a:lnTo>
                  <a:lnTo>
                    <a:pt x="28" y="10"/>
                  </a:lnTo>
                  <a:lnTo>
                    <a:pt x="24" y="4"/>
                  </a:lnTo>
                  <a:lnTo>
                    <a:pt x="20" y="2"/>
                  </a:lnTo>
                  <a:lnTo>
                    <a:pt x="14"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54" name="Freeform 452"/>
            <p:cNvSpPr/>
            <p:nvPr/>
          </p:nvSpPr>
          <p:spPr bwMode="auto">
            <a:xfrm>
              <a:off x="1906588" y="1670050"/>
              <a:ext cx="47625" cy="47625"/>
            </a:xfrm>
            <a:custGeom>
              <a:avLst/>
              <a:gdLst/>
              <a:ahLst/>
              <a:cxnLst>
                <a:cxn ang="0">
                  <a:pos x="14" y="0"/>
                </a:cxn>
                <a:cxn ang="0">
                  <a:pos x="14" y="0"/>
                </a:cxn>
                <a:cxn ang="0">
                  <a:pos x="8" y="2"/>
                </a:cxn>
                <a:cxn ang="0">
                  <a:pos x="4" y="4"/>
                </a:cxn>
                <a:cxn ang="0">
                  <a:pos x="2" y="10"/>
                </a:cxn>
                <a:cxn ang="0">
                  <a:pos x="0" y="14"/>
                </a:cxn>
                <a:cxn ang="0">
                  <a:pos x="0" y="14"/>
                </a:cxn>
                <a:cxn ang="0">
                  <a:pos x="2" y="20"/>
                </a:cxn>
                <a:cxn ang="0">
                  <a:pos x="4" y="26"/>
                </a:cxn>
                <a:cxn ang="0">
                  <a:pos x="8" y="28"/>
                </a:cxn>
                <a:cxn ang="0">
                  <a:pos x="14" y="30"/>
                </a:cxn>
                <a:cxn ang="0">
                  <a:pos x="14" y="30"/>
                </a:cxn>
                <a:cxn ang="0">
                  <a:pos x="20" y="28"/>
                </a:cxn>
                <a:cxn ang="0">
                  <a:pos x="24" y="26"/>
                </a:cxn>
                <a:cxn ang="0">
                  <a:pos x="28" y="20"/>
                </a:cxn>
                <a:cxn ang="0">
                  <a:pos x="30" y="14"/>
                </a:cxn>
                <a:cxn ang="0">
                  <a:pos x="30" y="14"/>
                </a:cxn>
                <a:cxn ang="0">
                  <a:pos x="28" y="10"/>
                </a:cxn>
                <a:cxn ang="0">
                  <a:pos x="24" y="4"/>
                </a:cxn>
                <a:cxn ang="0">
                  <a:pos x="20" y="2"/>
                </a:cxn>
                <a:cxn ang="0">
                  <a:pos x="14" y="0"/>
                </a:cxn>
              </a:cxnLst>
              <a:rect l="0" t="0" r="r" b="b"/>
              <a:pathLst>
                <a:path w="30" h="30">
                  <a:moveTo>
                    <a:pt x="14" y="0"/>
                  </a:moveTo>
                  <a:lnTo>
                    <a:pt x="14" y="0"/>
                  </a:lnTo>
                  <a:lnTo>
                    <a:pt x="8" y="2"/>
                  </a:lnTo>
                  <a:lnTo>
                    <a:pt x="4" y="4"/>
                  </a:lnTo>
                  <a:lnTo>
                    <a:pt x="2" y="10"/>
                  </a:lnTo>
                  <a:lnTo>
                    <a:pt x="0" y="14"/>
                  </a:lnTo>
                  <a:lnTo>
                    <a:pt x="0" y="14"/>
                  </a:lnTo>
                  <a:lnTo>
                    <a:pt x="2" y="20"/>
                  </a:lnTo>
                  <a:lnTo>
                    <a:pt x="4" y="26"/>
                  </a:lnTo>
                  <a:lnTo>
                    <a:pt x="8" y="28"/>
                  </a:lnTo>
                  <a:lnTo>
                    <a:pt x="14" y="30"/>
                  </a:lnTo>
                  <a:lnTo>
                    <a:pt x="14" y="30"/>
                  </a:lnTo>
                  <a:lnTo>
                    <a:pt x="20" y="28"/>
                  </a:lnTo>
                  <a:lnTo>
                    <a:pt x="24" y="26"/>
                  </a:lnTo>
                  <a:lnTo>
                    <a:pt x="28" y="20"/>
                  </a:lnTo>
                  <a:lnTo>
                    <a:pt x="30" y="14"/>
                  </a:lnTo>
                  <a:lnTo>
                    <a:pt x="30" y="14"/>
                  </a:lnTo>
                  <a:lnTo>
                    <a:pt x="28" y="10"/>
                  </a:lnTo>
                  <a:lnTo>
                    <a:pt x="24" y="4"/>
                  </a:lnTo>
                  <a:lnTo>
                    <a:pt x="20" y="2"/>
                  </a:lnTo>
                  <a:lnTo>
                    <a:pt x="14"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55" name="Freeform 453"/>
            <p:cNvSpPr/>
            <p:nvPr/>
          </p:nvSpPr>
          <p:spPr bwMode="auto">
            <a:xfrm>
              <a:off x="2468563" y="1660525"/>
              <a:ext cx="31750" cy="28575"/>
            </a:xfrm>
            <a:custGeom>
              <a:avLst/>
              <a:gdLst/>
              <a:ahLst/>
              <a:cxnLst>
                <a:cxn ang="0">
                  <a:pos x="10" y="0"/>
                </a:cxn>
                <a:cxn ang="0">
                  <a:pos x="10" y="0"/>
                </a:cxn>
                <a:cxn ang="0">
                  <a:pos x="6" y="2"/>
                </a:cxn>
                <a:cxn ang="0">
                  <a:pos x="4" y="4"/>
                </a:cxn>
                <a:cxn ang="0">
                  <a:pos x="2" y="6"/>
                </a:cxn>
                <a:cxn ang="0">
                  <a:pos x="0" y="10"/>
                </a:cxn>
                <a:cxn ang="0">
                  <a:pos x="0" y="10"/>
                </a:cxn>
                <a:cxn ang="0">
                  <a:pos x="2" y="14"/>
                </a:cxn>
                <a:cxn ang="0">
                  <a:pos x="4" y="16"/>
                </a:cxn>
                <a:cxn ang="0">
                  <a:pos x="6" y="18"/>
                </a:cxn>
                <a:cxn ang="0">
                  <a:pos x="10" y="18"/>
                </a:cxn>
                <a:cxn ang="0">
                  <a:pos x="10" y="18"/>
                </a:cxn>
                <a:cxn ang="0">
                  <a:pos x="14" y="18"/>
                </a:cxn>
                <a:cxn ang="0">
                  <a:pos x="16" y="16"/>
                </a:cxn>
                <a:cxn ang="0">
                  <a:pos x="18" y="14"/>
                </a:cxn>
                <a:cxn ang="0">
                  <a:pos x="20" y="10"/>
                </a:cxn>
                <a:cxn ang="0">
                  <a:pos x="20" y="10"/>
                </a:cxn>
                <a:cxn ang="0">
                  <a:pos x="18" y="6"/>
                </a:cxn>
                <a:cxn ang="0">
                  <a:pos x="16" y="4"/>
                </a:cxn>
                <a:cxn ang="0">
                  <a:pos x="14" y="2"/>
                </a:cxn>
                <a:cxn ang="0">
                  <a:pos x="10" y="0"/>
                </a:cxn>
              </a:cxnLst>
              <a:rect l="0" t="0" r="r" b="b"/>
              <a:pathLst>
                <a:path w="20" h="18">
                  <a:moveTo>
                    <a:pt x="10" y="0"/>
                  </a:moveTo>
                  <a:lnTo>
                    <a:pt x="10" y="0"/>
                  </a:lnTo>
                  <a:lnTo>
                    <a:pt x="6" y="2"/>
                  </a:lnTo>
                  <a:lnTo>
                    <a:pt x="4" y="4"/>
                  </a:lnTo>
                  <a:lnTo>
                    <a:pt x="2" y="6"/>
                  </a:lnTo>
                  <a:lnTo>
                    <a:pt x="0" y="10"/>
                  </a:lnTo>
                  <a:lnTo>
                    <a:pt x="0" y="10"/>
                  </a:lnTo>
                  <a:lnTo>
                    <a:pt x="2" y="14"/>
                  </a:lnTo>
                  <a:lnTo>
                    <a:pt x="4" y="16"/>
                  </a:lnTo>
                  <a:lnTo>
                    <a:pt x="6" y="18"/>
                  </a:lnTo>
                  <a:lnTo>
                    <a:pt x="10" y="18"/>
                  </a:lnTo>
                  <a:lnTo>
                    <a:pt x="10" y="18"/>
                  </a:lnTo>
                  <a:lnTo>
                    <a:pt x="14" y="18"/>
                  </a:lnTo>
                  <a:lnTo>
                    <a:pt x="16" y="16"/>
                  </a:lnTo>
                  <a:lnTo>
                    <a:pt x="18" y="14"/>
                  </a:lnTo>
                  <a:lnTo>
                    <a:pt x="20" y="10"/>
                  </a:lnTo>
                  <a:lnTo>
                    <a:pt x="20" y="10"/>
                  </a:lnTo>
                  <a:lnTo>
                    <a:pt x="18" y="6"/>
                  </a:lnTo>
                  <a:lnTo>
                    <a:pt x="16" y="4"/>
                  </a:lnTo>
                  <a:lnTo>
                    <a:pt x="14" y="2"/>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56" name="Freeform 454"/>
            <p:cNvSpPr/>
            <p:nvPr/>
          </p:nvSpPr>
          <p:spPr bwMode="auto">
            <a:xfrm>
              <a:off x="2468563" y="1660525"/>
              <a:ext cx="31750" cy="28575"/>
            </a:xfrm>
            <a:custGeom>
              <a:avLst/>
              <a:gdLst/>
              <a:ahLst/>
              <a:cxnLst>
                <a:cxn ang="0">
                  <a:pos x="10" y="0"/>
                </a:cxn>
                <a:cxn ang="0">
                  <a:pos x="10" y="0"/>
                </a:cxn>
                <a:cxn ang="0">
                  <a:pos x="6" y="2"/>
                </a:cxn>
                <a:cxn ang="0">
                  <a:pos x="4" y="4"/>
                </a:cxn>
                <a:cxn ang="0">
                  <a:pos x="2" y="6"/>
                </a:cxn>
                <a:cxn ang="0">
                  <a:pos x="0" y="10"/>
                </a:cxn>
                <a:cxn ang="0">
                  <a:pos x="0" y="10"/>
                </a:cxn>
                <a:cxn ang="0">
                  <a:pos x="2" y="14"/>
                </a:cxn>
                <a:cxn ang="0">
                  <a:pos x="4" y="16"/>
                </a:cxn>
                <a:cxn ang="0">
                  <a:pos x="6" y="18"/>
                </a:cxn>
                <a:cxn ang="0">
                  <a:pos x="10" y="18"/>
                </a:cxn>
                <a:cxn ang="0">
                  <a:pos x="10" y="18"/>
                </a:cxn>
                <a:cxn ang="0">
                  <a:pos x="14" y="18"/>
                </a:cxn>
                <a:cxn ang="0">
                  <a:pos x="16" y="16"/>
                </a:cxn>
                <a:cxn ang="0">
                  <a:pos x="18" y="14"/>
                </a:cxn>
                <a:cxn ang="0">
                  <a:pos x="20" y="10"/>
                </a:cxn>
                <a:cxn ang="0">
                  <a:pos x="20" y="10"/>
                </a:cxn>
                <a:cxn ang="0">
                  <a:pos x="18" y="6"/>
                </a:cxn>
                <a:cxn ang="0">
                  <a:pos x="16" y="4"/>
                </a:cxn>
                <a:cxn ang="0">
                  <a:pos x="14" y="2"/>
                </a:cxn>
                <a:cxn ang="0">
                  <a:pos x="10" y="0"/>
                </a:cxn>
              </a:cxnLst>
              <a:rect l="0" t="0" r="r" b="b"/>
              <a:pathLst>
                <a:path w="20" h="18">
                  <a:moveTo>
                    <a:pt x="10" y="0"/>
                  </a:moveTo>
                  <a:lnTo>
                    <a:pt x="10" y="0"/>
                  </a:lnTo>
                  <a:lnTo>
                    <a:pt x="6" y="2"/>
                  </a:lnTo>
                  <a:lnTo>
                    <a:pt x="4" y="4"/>
                  </a:lnTo>
                  <a:lnTo>
                    <a:pt x="2" y="6"/>
                  </a:lnTo>
                  <a:lnTo>
                    <a:pt x="0" y="10"/>
                  </a:lnTo>
                  <a:lnTo>
                    <a:pt x="0" y="10"/>
                  </a:lnTo>
                  <a:lnTo>
                    <a:pt x="2" y="14"/>
                  </a:lnTo>
                  <a:lnTo>
                    <a:pt x="4" y="16"/>
                  </a:lnTo>
                  <a:lnTo>
                    <a:pt x="6" y="18"/>
                  </a:lnTo>
                  <a:lnTo>
                    <a:pt x="10" y="18"/>
                  </a:lnTo>
                  <a:lnTo>
                    <a:pt x="10" y="18"/>
                  </a:lnTo>
                  <a:lnTo>
                    <a:pt x="14" y="18"/>
                  </a:lnTo>
                  <a:lnTo>
                    <a:pt x="16" y="16"/>
                  </a:lnTo>
                  <a:lnTo>
                    <a:pt x="18" y="14"/>
                  </a:lnTo>
                  <a:lnTo>
                    <a:pt x="20" y="10"/>
                  </a:lnTo>
                  <a:lnTo>
                    <a:pt x="20" y="10"/>
                  </a:lnTo>
                  <a:lnTo>
                    <a:pt x="18" y="6"/>
                  </a:lnTo>
                  <a:lnTo>
                    <a:pt x="16" y="4"/>
                  </a:lnTo>
                  <a:lnTo>
                    <a:pt x="14" y="2"/>
                  </a:lnTo>
                  <a:lnTo>
                    <a:pt x="10"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57" name="Freeform 455"/>
            <p:cNvSpPr/>
            <p:nvPr/>
          </p:nvSpPr>
          <p:spPr bwMode="auto">
            <a:xfrm>
              <a:off x="3017838" y="1441450"/>
              <a:ext cx="19050"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0" y="12"/>
                </a:cxn>
                <a:cxn ang="0">
                  <a:pos x="12" y="8"/>
                </a:cxn>
                <a:cxn ang="0">
                  <a:pos x="12" y="8"/>
                </a:cxn>
                <a:cxn ang="0">
                  <a:pos x="10" y="2"/>
                </a:cxn>
                <a:cxn ang="0">
                  <a:pos x="6" y="0"/>
                </a:cxn>
              </a:cxnLst>
              <a:rect l="0" t="0" r="r" b="b"/>
              <a:pathLst>
                <a:path w="12" h="14">
                  <a:moveTo>
                    <a:pt x="6" y="0"/>
                  </a:moveTo>
                  <a:lnTo>
                    <a:pt x="6" y="0"/>
                  </a:lnTo>
                  <a:lnTo>
                    <a:pt x="2" y="2"/>
                  </a:lnTo>
                  <a:lnTo>
                    <a:pt x="0" y="8"/>
                  </a:lnTo>
                  <a:lnTo>
                    <a:pt x="0" y="8"/>
                  </a:lnTo>
                  <a:lnTo>
                    <a:pt x="2" y="12"/>
                  </a:lnTo>
                  <a:lnTo>
                    <a:pt x="6" y="14"/>
                  </a:lnTo>
                  <a:lnTo>
                    <a:pt x="6" y="14"/>
                  </a:lnTo>
                  <a:lnTo>
                    <a:pt x="10" y="12"/>
                  </a:lnTo>
                  <a:lnTo>
                    <a:pt x="12" y="8"/>
                  </a:lnTo>
                  <a:lnTo>
                    <a:pt x="12" y="8"/>
                  </a:lnTo>
                  <a:lnTo>
                    <a:pt x="10"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58" name="Freeform 456"/>
            <p:cNvSpPr/>
            <p:nvPr/>
          </p:nvSpPr>
          <p:spPr bwMode="auto">
            <a:xfrm>
              <a:off x="3017838" y="1441450"/>
              <a:ext cx="19050"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0" y="12"/>
                </a:cxn>
                <a:cxn ang="0">
                  <a:pos x="12" y="8"/>
                </a:cxn>
                <a:cxn ang="0">
                  <a:pos x="12" y="8"/>
                </a:cxn>
                <a:cxn ang="0">
                  <a:pos x="10" y="2"/>
                </a:cxn>
                <a:cxn ang="0">
                  <a:pos x="6" y="0"/>
                </a:cxn>
              </a:cxnLst>
              <a:rect l="0" t="0" r="r" b="b"/>
              <a:pathLst>
                <a:path w="12" h="14">
                  <a:moveTo>
                    <a:pt x="6" y="0"/>
                  </a:moveTo>
                  <a:lnTo>
                    <a:pt x="6" y="0"/>
                  </a:lnTo>
                  <a:lnTo>
                    <a:pt x="2" y="2"/>
                  </a:lnTo>
                  <a:lnTo>
                    <a:pt x="0" y="8"/>
                  </a:lnTo>
                  <a:lnTo>
                    <a:pt x="0" y="8"/>
                  </a:lnTo>
                  <a:lnTo>
                    <a:pt x="2" y="12"/>
                  </a:lnTo>
                  <a:lnTo>
                    <a:pt x="6" y="14"/>
                  </a:lnTo>
                  <a:lnTo>
                    <a:pt x="6" y="14"/>
                  </a:lnTo>
                  <a:lnTo>
                    <a:pt x="10" y="12"/>
                  </a:lnTo>
                  <a:lnTo>
                    <a:pt x="12" y="8"/>
                  </a:lnTo>
                  <a:lnTo>
                    <a:pt x="12" y="8"/>
                  </a:lnTo>
                  <a:lnTo>
                    <a:pt x="10" y="2"/>
                  </a:lnTo>
                  <a:lnTo>
                    <a:pt x="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59" name="Freeform 457"/>
            <p:cNvSpPr/>
            <p:nvPr/>
          </p:nvSpPr>
          <p:spPr bwMode="auto">
            <a:xfrm>
              <a:off x="3389313" y="160337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60" name="Freeform 458"/>
            <p:cNvSpPr/>
            <p:nvPr/>
          </p:nvSpPr>
          <p:spPr bwMode="auto">
            <a:xfrm>
              <a:off x="3389313" y="160337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61" name="Freeform 459"/>
            <p:cNvSpPr/>
            <p:nvPr/>
          </p:nvSpPr>
          <p:spPr bwMode="auto">
            <a:xfrm>
              <a:off x="3744913" y="182562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62" name="Freeform 460"/>
            <p:cNvSpPr/>
            <p:nvPr/>
          </p:nvSpPr>
          <p:spPr bwMode="auto">
            <a:xfrm>
              <a:off x="3744913" y="182562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63" name="Freeform 465"/>
            <p:cNvSpPr/>
            <p:nvPr/>
          </p:nvSpPr>
          <p:spPr bwMode="auto">
            <a:xfrm>
              <a:off x="1582738" y="105092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64" name="Freeform 466"/>
            <p:cNvSpPr/>
            <p:nvPr/>
          </p:nvSpPr>
          <p:spPr bwMode="auto">
            <a:xfrm>
              <a:off x="1582738" y="105092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65" name="Freeform 467"/>
            <p:cNvSpPr/>
            <p:nvPr/>
          </p:nvSpPr>
          <p:spPr bwMode="auto">
            <a:xfrm>
              <a:off x="2001838" y="1470025"/>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66" name="Freeform 468"/>
            <p:cNvSpPr/>
            <p:nvPr/>
          </p:nvSpPr>
          <p:spPr bwMode="auto">
            <a:xfrm>
              <a:off x="2001838" y="1470025"/>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67" name="Freeform 469"/>
            <p:cNvSpPr/>
            <p:nvPr/>
          </p:nvSpPr>
          <p:spPr bwMode="auto">
            <a:xfrm>
              <a:off x="3490913" y="1463675"/>
              <a:ext cx="34925" cy="34925"/>
            </a:xfrm>
            <a:custGeom>
              <a:avLst/>
              <a:gdLst/>
              <a:ahLst/>
              <a:cxnLst>
                <a:cxn ang="0">
                  <a:pos x="10" y="0"/>
                </a:cxn>
                <a:cxn ang="0">
                  <a:pos x="10" y="0"/>
                </a:cxn>
                <a:cxn ang="0">
                  <a:pos x="6" y="0"/>
                </a:cxn>
                <a:cxn ang="0">
                  <a:pos x="2" y="2"/>
                </a:cxn>
                <a:cxn ang="0">
                  <a:pos x="0" y="6"/>
                </a:cxn>
                <a:cxn ang="0">
                  <a:pos x="0" y="10"/>
                </a:cxn>
                <a:cxn ang="0">
                  <a:pos x="0" y="10"/>
                </a:cxn>
                <a:cxn ang="0">
                  <a:pos x="0" y="14"/>
                </a:cxn>
                <a:cxn ang="0">
                  <a:pos x="2" y="18"/>
                </a:cxn>
                <a:cxn ang="0">
                  <a:pos x="6" y="20"/>
                </a:cxn>
                <a:cxn ang="0">
                  <a:pos x="10" y="22"/>
                </a:cxn>
                <a:cxn ang="0">
                  <a:pos x="10" y="22"/>
                </a:cxn>
                <a:cxn ang="0">
                  <a:pos x="14" y="20"/>
                </a:cxn>
                <a:cxn ang="0">
                  <a:pos x="18" y="18"/>
                </a:cxn>
                <a:cxn ang="0">
                  <a:pos x="20" y="14"/>
                </a:cxn>
                <a:cxn ang="0">
                  <a:pos x="22" y="10"/>
                </a:cxn>
                <a:cxn ang="0">
                  <a:pos x="22" y="10"/>
                </a:cxn>
                <a:cxn ang="0">
                  <a:pos x="20" y="6"/>
                </a:cxn>
                <a:cxn ang="0">
                  <a:pos x="18" y="2"/>
                </a:cxn>
                <a:cxn ang="0">
                  <a:pos x="14" y="0"/>
                </a:cxn>
                <a:cxn ang="0">
                  <a:pos x="10" y="0"/>
                </a:cxn>
              </a:cxnLst>
              <a:rect l="0" t="0" r="r" b="b"/>
              <a:pathLst>
                <a:path w="22" h="22">
                  <a:moveTo>
                    <a:pt x="10" y="0"/>
                  </a:moveTo>
                  <a:lnTo>
                    <a:pt x="10" y="0"/>
                  </a:lnTo>
                  <a:lnTo>
                    <a:pt x="6" y="0"/>
                  </a:lnTo>
                  <a:lnTo>
                    <a:pt x="2" y="2"/>
                  </a:lnTo>
                  <a:lnTo>
                    <a:pt x="0" y="6"/>
                  </a:lnTo>
                  <a:lnTo>
                    <a:pt x="0" y="10"/>
                  </a:lnTo>
                  <a:lnTo>
                    <a:pt x="0" y="10"/>
                  </a:lnTo>
                  <a:lnTo>
                    <a:pt x="0" y="14"/>
                  </a:lnTo>
                  <a:lnTo>
                    <a:pt x="2" y="18"/>
                  </a:lnTo>
                  <a:lnTo>
                    <a:pt x="6" y="20"/>
                  </a:lnTo>
                  <a:lnTo>
                    <a:pt x="10" y="22"/>
                  </a:lnTo>
                  <a:lnTo>
                    <a:pt x="10" y="22"/>
                  </a:lnTo>
                  <a:lnTo>
                    <a:pt x="14" y="20"/>
                  </a:lnTo>
                  <a:lnTo>
                    <a:pt x="18" y="18"/>
                  </a:lnTo>
                  <a:lnTo>
                    <a:pt x="20" y="14"/>
                  </a:lnTo>
                  <a:lnTo>
                    <a:pt x="22" y="10"/>
                  </a:lnTo>
                  <a:lnTo>
                    <a:pt x="22" y="10"/>
                  </a:lnTo>
                  <a:lnTo>
                    <a:pt x="20" y="6"/>
                  </a:lnTo>
                  <a:lnTo>
                    <a:pt x="18" y="2"/>
                  </a:lnTo>
                  <a:lnTo>
                    <a:pt x="14" y="0"/>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68" name="Freeform 470"/>
            <p:cNvSpPr/>
            <p:nvPr/>
          </p:nvSpPr>
          <p:spPr bwMode="auto">
            <a:xfrm>
              <a:off x="3490913" y="1463675"/>
              <a:ext cx="34925" cy="34925"/>
            </a:xfrm>
            <a:custGeom>
              <a:avLst/>
              <a:gdLst/>
              <a:ahLst/>
              <a:cxnLst>
                <a:cxn ang="0">
                  <a:pos x="10" y="0"/>
                </a:cxn>
                <a:cxn ang="0">
                  <a:pos x="10" y="0"/>
                </a:cxn>
                <a:cxn ang="0">
                  <a:pos x="6" y="0"/>
                </a:cxn>
                <a:cxn ang="0">
                  <a:pos x="2" y="2"/>
                </a:cxn>
                <a:cxn ang="0">
                  <a:pos x="0" y="6"/>
                </a:cxn>
                <a:cxn ang="0">
                  <a:pos x="0" y="10"/>
                </a:cxn>
                <a:cxn ang="0">
                  <a:pos x="0" y="10"/>
                </a:cxn>
                <a:cxn ang="0">
                  <a:pos x="0" y="14"/>
                </a:cxn>
                <a:cxn ang="0">
                  <a:pos x="2" y="18"/>
                </a:cxn>
                <a:cxn ang="0">
                  <a:pos x="6" y="20"/>
                </a:cxn>
                <a:cxn ang="0">
                  <a:pos x="10" y="22"/>
                </a:cxn>
                <a:cxn ang="0">
                  <a:pos x="10" y="22"/>
                </a:cxn>
                <a:cxn ang="0">
                  <a:pos x="14" y="20"/>
                </a:cxn>
                <a:cxn ang="0">
                  <a:pos x="18" y="18"/>
                </a:cxn>
                <a:cxn ang="0">
                  <a:pos x="20" y="14"/>
                </a:cxn>
                <a:cxn ang="0">
                  <a:pos x="22" y="10"/>
                </a:cxn>
                <a:cxn ang="0">
                  <a:pos x="22" y="10"/>
                </a:cxn>
                <a:cxn ang="0">
                  <a:pos x="20" y="6"/>
                </a:cxn>
                <a:cxn ang="0">
                  <a:pos x="18" y="2"/>
                </a:cxn>
                <a:cxn ang="0">
                  <a:pos x="14" y="0"/>
                </a:cxn>
                <a:cxn ang="0">
                  <a:pos x="10" y="0"/>
                </a:cxn>
              </a:cxnLst>
              <a:rect l="0" t="0" r="r" b="b"/>
              <a:pathLst>
                <a:path w="22" h="22">
                  <a:moveTo>
                    <a:pt x="10" y="0"/>
                  </a:moveTo>
                  <a:lnTo>
                    <a:pt x="10" y="0"/>
                  </a:lnTo>
                  <a:lnTo>
                    <a:pt x="6" y="0"/>
                  </a:lnTo>
                  <a:lnTo>
                    <a:pt x="2" y="2"/>
                  </a:lnTo>
                  <a:lnTo>
                    <a:pt x="0" y="6"/>
                  </a:lnTo>
                  <a:lnTo>
                    <a:pt x="0" y="10"/>
                  </a:lnTo>
                  <a:lnTo>
                    <a:pt x="0" y="10"/>
                  </a:lnTo>
                  <a:lnTo>
                    <a:pt x="0" y="14"/>
                  </a:lnTo>
                  <a:lnTo>
                    <a:pt x="2" y="18"/>
                  </a:lnTo>
                  <a:lnTo>
                    <a:pt x="6" y="20"/>
                  </a:lnTo>
                  <a:lnTo>
                    <a:pt x="10" y="22"/>
                  </a:lnTo>
                  <a:lnTo>
                    <a:pt x="10" y="22"/>
                  </a:lnTo>
                  <a:lnTo>
                    <a:pt x="14" y="20"/>
                  </a:lnTo>
                  <a:lnTo>
                    <a:pt x="18" y="18"/>
                  </a:lnTo>
                  <a:lnTo>
                    <a:pt x="20" y="14"/>
                  </a:lnTo>
                  <a:lnTo>
                    <a:pt x="22" y="10"/>
                  </a:lnTo>
                  <a:lnTo>
                    <a:pt x="22" y="10"/>
                  </a:lnTo>
                  <a:lnTo>
                    <a:pt x="20" y="6"/>
                  </a:lnTo>
                  <a:lnTo>
                    <a:pt x="18" y="2"/>
                  </a:lnTo>
                  <a:lnTo>
                    <a:pt x="14" y="0"/>
                  </a:lnTo>
                  <a:lnTo>
                    <a:pt x="10"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69" name="Freeform 471"/>
            <p:cNvSpPr/>
            <p:nvPr/>
          </p:nvSpPr>
          <p:spPr bwMode="auto">
            <a:xfrm>
              <a:off x="3722688" y="1355725"/>
              <a:ext cx="34925" cy="34925"/>
            </a:xfrm>
            <a:custGeom>
              <a:avLst/>
              <a:gdLst/>
              <a:ahLst/>
              <a:cxnLst>
                <a:cxn ang="0">
                  <a:pos x="10" y="0"/>
                </a:cxn>
                <a:cxn ang="0">
                  <a:pos x="10" y="0"/>
                </a:cxn>
                <a:cxn ang="0">
                  <a:pos x="6" y="0"/>
                </a:cxn>
                <a:cxn ang="0">
                  <a:pos x="2" y="4"/>
                </a:cxn>
                <a:cxn ang="0">
                  <a:pos x="0" y="6"/>
                </a:cxn>
                <a:cxn ang="0">
                  <a:pos x="0" y="12"/>
                </a:cxn>
                <a:cxn ang="0">
                  <a:pos x="0" y="12"/>
                </a:cxn>
                <a:cxn ang="0">
                  <a:pos x="0" y="16"/>
                </a:cxn>
                <a:cxn ang="0">
                  <a:pos x="2" y="20"/>
                </a:cxn>
                <a:cxn ang="0">
                  <a:pos x="6" y="22"/>
                </a:cxn>
                <a:cxn ang="0">
                  <a:pos x="10" y="22"/>
                </a:cxn>
                <a:cxn ang="0">
                  <a:pos x="10" y="22"/>
                </a:cxn>
                <a:cxn ang="0">
                  <a:pos x="14" y="22"/>
                </a:cxn>
                <a:cxn ang="0">
                  <a:pos x="18" y="20"/>
                </a:cxn>
                <a:cxn ang="0">
                  <a:pos x="20" y="16"/>
                </a:cxn>
                <a:cxn ang="0">
                  <a:pos x="22" y="12"/>
                </a:cxn>
                <a:cxn ang="0">
                  <a:pos x="22" y="12"/>
                </a:cxn>
                <a:cxn ang="0">
                  <a:pos x="20" y="6"/>
                </a:cxn>
                <a:cxn ang="0">
                  <a:pos x="18" y="4"/>
                </a:cxn>
                <a:cxn ang="0">
                  <a:pos x="14" y="0"/>
                </a:cxn>
                <a:cxn ang="0">
                  <a:pos x="10" y="0"/>
                </a:cxn>
              </a:cxnLst>
              <a:rect l="0" t="0" r="r" b="b"/>
              <a:pathLst>
                <a:path w="22" h="22">
                  <a:moveTo>
                    <a:pt x="10" y="0"/>
                  </a:moveTo>
                  <a:lnTo>
                    <a:pt x="10" y="0"/>
                  </a:lnTo>
                  <a:lnTo>
                    <a:pt x="6" y="0"/>
                  </a:lnTo>
                  <a:lnTo>
                    <a:pt x="2" y="4"/>
                  </a:lnTo>
                  <a:lnTo>
                    <a:pt x="0" y="6"/>
                  </a:lnTo>
                  <a:lnTo>
                    <a:pt x="0" y="12"/>
                  </a:lnTo>
                  <a:lnTo>
                    <a:pt x="0" y="12"/>
                  </a:lnTo>
                  <a:lnTo>
                    <a:pt x="0" y="16"/>
                  </a:lnTo>
                  <a:lnTo>
                    <a:pt x="2" y="20"/>
                  </a:lnTo>
                  <a:lnTo>
                    <a:pt x="6" y="22"/>
                  </a:lnTo>
                  <a:lnTo>
                    <a:pt x="10" y="22"/>
                  </a:lnTo>
                  <a:lnTo>
                    <a:pt x="10" y="22"/>
                  </a:lnTo>
                  <a:lnTo>
                    <a:pt x="14" y="22"/>
                  </a:lnTo>
                  <a:lnTo>
                    <a:pt x="18" y="20"/>
                  </a:lnTo>
                  <a:lnTo>
                    <a:pt x="20" y="16"/>
                  </a:lnTo>
                  <a:lnTo>
                    <a:pt x="22" y="12"/>
                  </a:lnTo>
                  <a:lnTo>
                    <a:pt x="22" y="12"/>
                  </a:lnTo>
                  <a:lnTo>
                    <a:pt x="20" y="6"/>
                  </a:lnTo>
                  <a:lnTo>
                    <a:pt x="18" y="4"/>
                  </a:lnTo>
                  <a:lnTo>
                    <a:pt x="14" y="0"/>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70" name="Freeform 472"/>
            <p:cNvSpPr/>
            <p:nvPr/>
          </p:nvSpPr>
          <p:spPr bwMode="auto">
            <a:xfrm>
              <a:off x="3722688" y="1355725"/>
              <a:ext cx="34925" cy="34925"/>
            </a:xfrm>
            <a:custGeom>
              <a:avLst/>
              <a:gdLst/>
              <a:ahLst/>
              <a:cxnLst>
                <a:cxn ang="0">
                  <a:pos x="10" y="0"/>
                </a:cxn>
                <a:cxn ang="0">
                  <a:pos x="10" y="0"/>
                </a:cxn>
                <a:cxn ang="0">
                  <a:pos x="6" y="0"/>
                </a:cxn>
                <a:cxn ang="0">
                  <a:pos x="2" y="4"/>
                </a:cxn>
                <a:cxn ang="0">
                  <a:pos x="0" y="6"/>
                </a:cxn>
                <a:cxn ang="0">
                  <a:pos x="0" y="12"/>
                </a:cxn>
                <a:cxn ang="0">
                  <a:pos x="0" y="12"/>
                </a:cxn>
                <a:cxn ang="0">
                  <a:pos x="0" y="16"/>
                </a:cxn>
                <a:cxn ang="0">
                  <a:pos x="2" y="20"/>
                </a:cxn>
                <a:cxn ang="0">
                  <a:pos x="6" y="22"/>
                </a:cxn>
                <a:cxn ang="0">
                  <a:pos x="10" y="22"/>
                </a:cxn>
                <a:cxn ang="0">
                  <a:pos x="10" y="22"/>
                </a:cxn>
                <a:cxn ang="0">
                  <a:pos x="14" y="22"/>
                </a:cxn>
                <a:cxn ang="0">
                  <a:pos x="18" y="20"/>
                </a:cxn>
                <a:cxn ang="0">
                  <a:pos x="20" y="16"/>
                </a:cxn>
                <a:cxn ang="0">
                  <a:pos x="22" y="12"/>
                </a:cxn>
                <a:cxn ang="0">
                  <a:pos x="22" y="12"/>
                </a:cxn>
                <a:cxn ang="0">
                  <a:pos x="20" y="6"/>
                </a:cxn>
                <a:cxn ang="0">
                  <a:pos x="18" y="4"/>
                </a:cxn>
                <a:cxn ang="0">
                  <a:pos x="14" y="0"/>
                </a:cxn>
                <a:cxn ang="0">
                  <a:pos x="10" y="0"/>
                </a:cxn>
              </a:cxnLst>
              <a:rect l="0" t="0" r="r" b="b"/>
              <a:pathLst>
                <a:path w="22" h="22">
                  <a:moveTo>
                    <a:pt x="10" y="0"/>
                  </a:moveTo>
                  <a:lnTo>
                    <a:pt x="10" y="0"/>
                  </a:lnTo>
                  <a:lnTo>
                    <a:pt x="6" y="0"/>
                  </a:lnTo>
                  <a:lnTo>
                    <a:pt x="2" y="4"/>
                  </a:lnTo>
                  <a:lnTo>
                    <a:pt x="0" y="6"/>
                  </a:lnTo>
                  <a:lnTo>
                    <a:pt x="0" y="12"/>
                  </a:lnTo>
                  <a:lnTo>
                    <a:pt x="0" y="12"/>
                  </a:lnTo>
                  <a:lnTo>
                    <a:pt x="0" y="16"/>
                  </a:lnTo>
                  <a:lnTo>
                    <a:pt x="2" y="20"/>
                  </a:lnTo>
                  <a:lnTo>
                    <a:pt x="6" y="22"/>
                  </a:lnTo>
                  <a:lnTo>
                    <a:pt x="10" y="22"/>
                  </a:lnTo>
                  <a:lnTo>
                    <a:pt x="10" y="22"/>
                  </a:lnTo>
                  <a:lnTo>
                    <a:pt x="14" y="22"/>
                  </a:lnTo>
                  <a:lnTo>
                    <a:pt x="18" y="20"/>
                  </a:lnTo>
                  <a:lnTo>
                    <a:pt x="20" y="16"/>
                  </a:lnTo>
                  <a:lnTo>
                    <a:pt x="22" y="12"/>
                  </a:lnTo>
                  <a:lnTo>
                    <a:pt x="22" y="12"/>
                  </a:lnTo>
                  <a:lnTo>
                    <a:pt x="20" y="6"/>
                  </a:lnTo>
                  <a:lnTo>
                    <a:pt x="18" y="4"/>
                  </a:lnTo>
                  <a:lnTo>
                    <a:pt x="14" y="0"/>
                  </a:lnTo>
                  <a:lnTo>
                    <a:pt x="10"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71" name="Freeform 473"/>
            <p:cNvSpPr/>
            <p:nvPr/>
          </p:nvSpPr>
          <p:spPr bwMode="auto">
            <a:xfrm>
              <a:off x="4094163" y="1568450"/>
              <a:ext cx="34925" cy="34925"/>
            </a:xfrm>
            <a:custGeom>
              <a:avLst/>
              <a:gdLst/>
              <a:ahLst/>
              <a:cxnLst>
                <a:cxn ang="0">
                  <a:pos x="12" y="0"/>
                </a:cxn>
                <a:cxn ang="0">
                  <a:pos x="12" y="0"/>
                </a:cxn>
                <a:cxn ang="0">
                  <a:pos x="8" y="2"/>
                </a:cxn>
                <a:cxn ang="0">
                  <a:pos x="4" y="4"/>
                </a:cxn>
                <a:cxn ang="0">
                  <a:pos x="2" y="8"/>
                </a:cxn>
                <a:cxn ang="0">
                  <a:pos x="0" y="12"/>
                </a:cxn>
                <a:cxn ang="0">
                  <a:pos x="0" y="12"/>
                </a:cxn>
                <a:cxn ang="0">
                  <a:pos x="2" y="16"/>
                </a:cxn>
                <a:cxn ang="0">
                  <a:pos x="4" y="20"/>
                </a:cxn>
                <a:cxn ang="0">
                  <a:pos x="8" y="22"/>
                </a:cxn>
                <a:cxn ang="0">
                  <a:pos x="12" y="22"/>
                </a:cxn>
                <a:cxn ang="0">
                  <a:pos x="12" y="22"/>
                </a:cxn>
                <a:cxn ang="0">
                  <a:pos x="16" y="22"/>
                </a:cxn>
                <a:cxn ang="0">
                  <a:pos x="20" y="20"/>
                </a:cxn>
                <a:cxn ang="0">
                  <a:pos x="22" y="16"/>
                </a:cxn>
                <a:cxn ang="0">
                  <a:pos x="22" y="12"/>
                </a:cxn>
                <a:cxn ang="0">
                  <a:pos x="22" y="12"/>
                </a:cxn>
                <a:cxn ang="0">
                  <a:pos x="22" y="8"/>
                </a:cxn>
                <a:cxn ang="0">
                  <a:pos x="20" y="4"/>
                </a:cxn>
                <a:cxn ang="0">
                  <a:pos x="16" y="2"/>
                </a:cxn>
                <a:cxn ang="0">
                  <a:pos x="12" y="0"/>
                </a:cxn>
              </a:cxnLst>
              <a:rect l="0" t="0" r="r" b="b"/>
              <a:pathLst>
                <a:path w="22" h="22">
                  <a:moveTo>
                    <a:pt x="12" y="0"/>
                  </a:moveTo>
                  <a:lnTo>
                    <a:pt x="12" y="0"/>
                  </a:lnTo>
                  <a:lnTo>
                    <a:pt x="8" y="2"/>
                  </a:lnTo>
                  <a:lnTo>
                    <a:pt x="4" y="4"/>
                  </a:lnTo>
                  <a:lnTo>
                    <a:pt x="2" y="8"/>
                  </a:lnTo>
                  <a:lnTo>
                    <a:pt x="0" y="12"/>
                  </a:lnTo>
                  <a:lnTo>
                    <a:pt x="0" y="12"/>
                  </a:lnTo>
                  <a:lnTo>
                    <a:pt x="2" y="16"/>
                  </a:lnTo>
                  <a:lnTo>
                    <a:pt x="4" y="20"/>
                  </a:lnTo>
                  <a:lnTo>
                    <a:pt x="8" y="22"/>
                  </a:lnTo>
                  <a:lnTo>
                    <a:pt x="12" y="22"/>
                  </a:lnTo>
                  <a:lnTo>
                    <a:pt x="12" y="22"/>
                  </a:lnTo>
                  <a:lnTo>
                    <a:pt x="16" y="22"/>
                  </a:lnTo>
                  <a:lnTo>
                    <a:pt x="20" y="20"/>
                  </a:lnTo>
                  <a:lnTo>
                    <a:pt x="22" y="16"/>
                  </a:lnTo>
                  <a:lnTo>
                    <a:pt x="22" y="12"/>
                  </a:lnTo>
                  <a:lnTo>
                    <a:pt x="22" y="12"/>
                  </a:lnTo>
                  <a:lnTo>
                    <a:pt x="22" y="8"/>
                  </a:lnTo>
                  <a:lnTo>
                    <a:pt x="20" y="4"/>
                  </a:lnTo>
                  <a:lnTo>
                    <a:pt x="16" y="2"/>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72" name="Freeform 474"/>
            <p:cNvSpPr/>
            <p:nvPr/>
          </p:nvSpPr>
          <p:spPr bwMode="auto">
            <a:xfrm>
              <a:off x="4094163" y="1568450"/>
              <a:ext cx="34925" cy="34925"/>
            </a:xfrm>
            <a:custGeom>
              <a:avLst/>
              <a:gdLst/>
              <a:ahLst/>
              <a:cxnLst>
                <a:cxn ang="0">
                  <a:pos x="12" y="0"/>
                </a:cxn>
                <a:cxn ang="0">
                  <a:pos x="12" y="0"/>
                </a:cxn>
                <a:cxn ang="0">
                  <a:pos x="8" y="2"/>
                </a:cxn>
                <a:cxn ang="0">
                  <a:pos x="4" y="4"/>
                </a:cxn>
                <a:cxn ang="0">
                  <a:pos x="2" y="8"/>
                </a:cxn>
                <a:cxn ang="0">
                  <a:pos x="0" y="12"/>
                </a:cxn>
                <a:cxn ang="0">
                  <a:pos x="0" y="12"/>
                </a:cxn>
                <a:cxn ang="0">
                  <a:pos x="2" y="16"/>
                </a:cxn>
                <a:cxn ang="0">
                  <a:pos x="4" y="20"/>
                </a:cxn>
                <a:cxn ang="0">
                  <a:pos x="8" y="22"/>
                </a:cxn>
                <a:cxn ang="0">
                  <a:pos x="12" y="22"/>
                </a:cxn>
                <a:cxn ang="0">
                  <a:pos x="12" y="22"/>
                </a:cxn>
                <a:cxn ang="0">
                  <a:pos x="16" y="22"/>
                </a:cxn>
                <a:cxn ang="0">
                  <a:pos x="20" y="20"/>
                </a:cxn>
                <a:cxn ang="0">
                  <a:pos x="22" y="16"/>
                </a:cxn>
                <a:cxn ang="0">
                  <a:pos x="22" y="12"/>
                </a:cxn>
                <a:cxn ang="0">
                  <a:pos x="22" y="12"/>
                </a:cxn>
                <a:cxn ang="0">
                  <a:pos x="22" y="8"/>
                </a:cxn>
                <a:cxn ang="0">
                  <a:pos x="20" y="4"/>
                </a:cxn>
                <a:cxn ang="0">
                  <a:pos x="16" y="2"/>
                </a:cxn>
                <a:cxn ang="0">
                  <a:pos x="12" y="0"/>
                </a:cxn>
              </a:cxnLst>
              <a:rect l="0" t="0" r="r" b="b"/>
              <a:pathLst>
                <a:path w="22" h="22">
                  <a:moveTo>
                    <a:pt x="12" y="0"/>
                  </a:moveTo>
                  <a:lnTo>
                    <a:pt x="12" y="0"/>
                  </a:lnTo>
                  <a:lnTo>
                    <a:pt x="8" y="2"/>
                  </a:lnTo>
                  <a:lnTo>
                    <a:pt x="4" y="4"/>
                  </a:lnTo>
                  <a:lnTo>
                    <a:pt x="2" y="8"/>
                  </a:lnTo>
                  <a:lnTo>
                    <a:pt x="0" y="12"/>
                  </a:lnTo>
                  <a:lnTo>
                    <a:pt x="0" y="12"/>
                  </a:lnTo>
                  <a:lnTo>
                    <a:pt x="2" y="16"/>
                  </a:lnTo>
                  <a:lnTo>
                    <a:pt x="4" y="20"/>
                  </a:lnTo>
                  <a:lnTo>
                    <a:pt x="8" y="22"/>
                  </a:lnTo>
                  <a:lnTo>
                    <a:pt x="12" y="22"/>
                  </a:lnTo>
                  <a:lnTo>
                    <a:pt x="12" y="22"/>
                  </a:lnTo>
                  <a:lnTo>
                    <a:pt x="16" y="22"/>
                  </a:lnTo>
                  <a:lnTo>
                    <a:pt x="20" y="20"/>
                  </a:lnTo>
                  <a:lnTo>
                    <a:pt x="22" y="16"/>
                  </a:lnTo>
                  <a:lnTo>
                    <a:pt x="22" y="12"/>
                  </a:lnTo>
                  <a:lnTo>
                    <a:pt x="22" y="12"/>
                  </a:lnTo>
                  <a:lnTo>
                    <a:pt x="22" y="8"/>
                  </a:lnTo>
                  <a:lnTo>
                    <a:pt x="20" y="4"/>
                  </a:lnTo>
                  <a:lnTo>
                    <a:pt x="16" y="2"/>
                  </a:lnTo>
                  <a:lnTo>
                    <a:pt x="12"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73" name="Freeform 475"/>
            <p:cNvSpPr/>
            <p:nvPr/>
          </p:nvSpPr>
          <p:spPr bwMode="auto">
            <a:xfrm>
              <a:off x="5732463" y="1025525"/>
              <a:ext cx="34925" cy="34925"/>
            </a:xfrm>
            <a:custGeom>
              <a:avLst/>
              <a:gdLst/>
              <a:ahLst/>
              <a:cxnLst>
                <a:cxn ang="0">
                  <a:pos x="12" y="0"/>
                </a:cxn>
                <a:cxn ang="0">
                  <a:pos x="12" y="0"/>
                </a:cxn>
                <a:cxn ang="0">
                  <a:pos x="6" y="2"/>
                </a:cxn>
                <a:cxn ang="0">
                  <a:pos x="4" y="4"/>
                </a:cxn>
                <a:cxn ang="0">
                  <a:pos x="0" y="8"/>
                </a:cxn>
                <a:cxn ang="0">
                  <a:pos x="0" y="12"/>
                </a:cxn>
                <a:cxn ang="0">
                  <a:pos x="0" y="12"/>
                </a:cxn>
                <a:cxn ang="0">
                  <a:pos x="0" y="16"/>
                </a:cxn>
                <a:cxn ang="0">
                  <a:pos x="4" y="20"/>
                </a:cxn>
                <a:cxn ang="0">
                  <a:pos x="6" y="22"/>
                </a:cxn>
                <a:cxn ang="0">
                  <a:pos x="12" y="22"/>
                </a:cxn>
                <a:cxn ang="0">
                  <a:pos x="12" y="22"/>
                </a:cxn>
                <a:cxn ang="0">
                  <a:pos x="16" y="22"/>
                </a:cxn>
                <a:cxn ang="0">
                  <a:pos x="20" y="20"/>
                </a:cxn>
                <a:cxn ang="0">
                  <a:pos x="22" y="16"/>
                </a:cxn>
                <a:cxn ang="0">
                  <a:pos x="22" y="12"/>
                </a:cxn>
                <a:cxn ang="0">
                  <a:pos x="22" y="12"/>
                </a:cxn>
                <a:cxn ang="0">
                  <a:pos x="22" y="8"/>
                </a:cxn>
                <a:cxn ang="0">
                  <a:pos x="20" y="4"/>
                </a:cxn>
                <a:cxn ang="0">
                  <a:pos x="16" y="2"/>
                </a:cxn>
                <a:cxn ang="0">
                  <a:pos x="12" y="0"/>
                </a:cxn>
              </a:cxnLst>
              <a:rect l="0" t="0" r="r" b="b"/>
              <a:pathLst>
                <a:path w="22" h="22">
                  <a:moveTo>
                    <a:pt x="12" y="0"/>
                  </a:moveTo>
                  <a:lnTo>
                    <a:pt x="12" y="0"/>
                  </a:lnTo>
                  <a:lnTo>
                    <a:pt x="6" y="2"/>
                  </a:lnTo>
                  <a:lnTo>
                    <a:pt x="4" y="4"/>
                  </a:lnTo>
                  <a:lnTo>
                    <a:pt x="0" y="8"/>
                  </a:lnTo>
                  <a:lnTo>
                    <a:pt x="0" y="12"/>
                  </a:lnTo>
                  <a:lnTo>
                    <a:pt x="0" y="12"/>
                  </a:lnTo>
                  <a:lnTo>
                    <a:pt x="0" y="16"/>
                  </a:lnTo>
                  <a:lnTo>
                    <a:pt x="4" y="20"/>
                  </a:lnTo>
                  <a:lnTo>
                    <a:pt x="6" y="22"/>
                  </a:lnTo>
                  <a:lnTo>
                    <a:pt x="12" y="22"/>
                  </a:lnTo>
                  <a:lnTo>
                    <a:pt x="12" y="22"/>
                  </a:lnTo>
                  <a:lnTo>
                    <a:pt x="16" y="22"/>
                  </a:lnTo>
                  <a:lnTo>
                    <a:pt x="20" y="20"/>
                  </a:lnTo>
                  <a:lnTo>
                    <a:pt x="22" y="16"/>
                  </a:lnTo>
                  <a:lnTo>
                    <a:pt x="22" y="12"/>
                  </a:lnTo>
                  <a:lnTo>
                    <a:pt x="22" y="12"/>
                  </a:lnTo>
                  <a:lnTo>
                    <a:pt x="22" y="8"/>
                  </a:lnTo>
                  <a:lnTo>
                    <a:pt x="20" y="4"/>
                  </a:lnTo>
                  <a:lnTo>
                    <a:pt x="16" y="2"/>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74" name="Freeform 476"/>
            <p:cNvSpPr/>
            <p:nvPr/>
          </p:nvSpPr>
          <p:spPr bwMode="auto">
            <a:xfrm>
              <a:off x="5732463" y="1025525"/>
              <a:ext cx="34925" cy="34925"/>
            </a:xfrm>
            <a:custGeom>
              <a:avLst/>
              <a:gdLst/>
              <a:ahLst/>
              <a:cxnLst>
                <a:cxn ang="0">
                  <a:pos x="12" y="0"/>
                </a:cxn>
                <a:cxn ang="0">
                  <a:pos x="12" y="0"/>
                </a:cxn>
                <a:cxn ang="0">
                  <a:pos x="6" y="2"/>
                </a:cxn>
                <a:cxn ang="0">
                  <a:pos x="4" y="4"/>
                </a:cxn>
                <a:cxn ang="0">
                  <a:pos x="0" y="8"/>
                </a:cxn>
                <a:cxn ang="0">
                  <a:pos x="0" y="12"/>
                </a:cxn>
                <a:cxn ang="0">
                  <a:pos x="0" y="12"/>
                </a:cxn>
                <a:cxn ang="0">
                  <a:pos x="0" y="16"/>
                </a:cxn>
                <a:cxn ang="0">
                  <a:pos x="4" y="20"/>
                </a:cxn>
                <a:cxn ang="0">
                  <a:pos x="6" y="22"/>
                </a:cxn>
                <a:cxn ang="0">
                  <a:pos x="12" y="22"/>
                </a:cxn>
                <a:cxn ang="0">
                  <a:pos x="12" y="22"/>
                </a:cxn>
                <a:cxn ang="0">
                  <a:pos x="16" y="22"/>
                </a:cxn>
                <a:cxn ang="0">
                  <a:pos x="20" y="20"/>
                </a:cxn>
                <a:cxn ang="0">
                  <a:pos x="22" y="16"/>
                </a:cxn>
                <a:cxn ang="0">
                  <a:pos x="22" y="12"/>
                </a:cxn>
                <a:cxn ang="0">
                  <a:pos x="22" y="12"/>
                </a:cxn>
                <a:cxn ang="0">
                  <a:pos x="22" y="8"/>
                </a:cxn>
                <a:cxn ang="0">
                  <a:pos x="20" y="4"/>
                </a:cxn>
                <a:cxn ang="0">
                  <a:pos x="16" y="2"/>
                </a:cxn>
                <a:cxn ang="0">
                  <a:pos x="12" y="0"/>
                </a:cxn>
              </a:cxnLst>
              <a:rect l="0" t="0" r="r" b="b"/>
              <a:pathLst>
                <a:path w="22" h="22">
                  <a:moveTo>
                    <a:pt x="12" y="0"/>
                  </a:moveTo>
                  <a:lnTo>
                    <a:pt x="12" y="0"/>
                  </a:lnTo>
                  <a:lnTo>
                    <a:pt x="6" y="2"/>
                  </a:lnTo>
                  <a:lnTo>
                    <a:pt x="4" y="4"/>
                  </a:lnTo>
                  <a:lnTo>
                    <a:pt x="0" y="8"/>
                  </a:lnTo>
                  <a:lnTo>
                    <a:pt x="0" y="12"/>
                  </a:lnTo>
                  <a:lnTo>
                    <a:pt x="0" y="12"/>
                  </a:lnTo>
                  <a:lnTo>
                    <a:pt x="0" y="16"/>
                  </a:lnTo>
                  <a:lnTo>
                    <a:pt x="4" y="20"/>
                  </a:lnTo>
                  <a:lnTo>
                    <a:pt x="6" y="22"/>
                  </a:lnTo>
                  <a:lnTo>
                    <a:pt x="12" y="22"/>
                  </a:lnTo>
                  <a:lnTo>
                    <a:pt x="12" y="22"/>
                  </a:lnTo>
                  <a:lnTo>
                    <a:pt x="16" y="22"/>
                  </a:lnTo>
                  <a:lnTo>
                    <a:pt x="20" y="20"/>
                  </a:lnTo>
                  <a:lnTo>
                    <a:pt x="22" y="16"/>
                  </a:lnTo>
                  <a:lnTo>
                    <a:pt x="22" y="12"/>
                  </a:lnTo>
                  <a:lnTo>
                    <a:pt x="22" y="12"/>
                  </a:lnTo>
                  <a:lnTo>
                    <a:pt x="22" y="8"/>
                  </a:lnTo>
                  <a:lnTo>
                    <a:pt x="20" y="4"/>
                  </a:lnTo>
                  <a:lnTo>
                    <a:pt x="16" y="2"/>
                  </a:lnTo>
                  <a:lnTo>
                    <a:pt x="12"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75" name="Freeform 478"/>
            <p:cNvSpPr/>
            <p:nvPr/>
          </p:nvSpPr>
          <p:spPr bwMode="auto">
            <a:xfrm>
              <a:off x="2335213" y="1562100"/>
              <a:ext cx="635000" cy="485775"/>
            </a:xfrm>
            <a:custGeom>
              <a:avLst/>
              <a:gdLst/>
              <a:ahLst/>
              <a:cxnLst>
                <a:cxn ang="0">
                  <a:pos x="348" y="172"/>
                </a:cxn>
                <a:cxn ang="0">
                  <a:pos x="342" y="200"/>
                </a:cxn>
                <a:cxn ang="0">
                  <a:pos x="330" y="222"/>
                </a:cxn>
                <a:cxn ang="0">
                  <a:pos x="312" y="238"/>
                </a:cxn>
                <a:cxn ang="0">
                  <a:pos x="290" y="248"/>
                </a:cxn>
                <a:cxn ang="0">
                  <a:pos x="264" y="254"/>
                </a:cxn>
                <a:cxn ang="0">
                  <a:pos x="212" y="250"/>
                </a:cxn>
                <a:cxn ang="0">
                  <a:pos x="186" y="242"/>
                </a:cxn>
                <a:cxn ang="0">
                  <a:pos x="140" y="212"/>
                </a:cxn>
                <a:cxn ang="0">
                  <a:pos x="100" y="172"/>
                </a:cxn>
                <a:cxn ang="0">
                  <a:pos x="68" y="124"/>
                </a:cxn>
                <a:cxn ang="0">
                  <a:pos x="48" y="74"/>
                </a:cxn>
                <a:cxn ang="0">
                  <a:pos x="44" y="52"/>
                </a:cxn>
                <a:cxn ang="0">
                  <a:pos x="34" y="20"/>
                </a:cxn>
                <a:cxn ang="0">
                  <a:pos x="24" y="2"/>
                </a:cxn>
                <a:cxn ang="0">
                  <a:pos x="16" y="0"/>
                </a:cxn>
                <a:cxn ang="0">
                  <a:pos x="8" y="8"/>
                </a:cxn>
                <a:cxn ang="0">
                  <a:pos x="4" y="18"/>
                </a:cxn>
                <a:cxn ang="0">
                  <a:pos x="0" y="36"/>
                </a:cxn>
                <a:cxn ang="0">
                  <a:pos x="4" y="74"/>
                </a:cxn>
                <a:cxn ang="0">
                  <a:pos x="28" y="128"/>
                </a:cxn>
                <a:cxn ang="0">
                  <a:pos x="46" y="160"/>
                </a:cxn>
                <a:cxn ang="0">
                  <a:pos x="70" y="204"/>
                </a:cxn>
                <a:cxn ang="0">
                  <a:pos x="102" y="240"/>
                </a:cxn>
                <a:cxn ang="0">
                  <a:pos x="142" y="270"/>
                </a:cxn>
                <a:cxn ang="0">
                  <a:pos x="186" y="290"/>
                </a:cxn>
                <a:cxn ang="0">
                  <a:pos x="212" y="298"/>
                </a:cxn>
                <a:cxn ang="0">
                  <a:pos x="262" y="306"/>
                </a:cxn>
                <a:cxn ang="0">
                  <a:pos x="288" y="306"/>
                </a:cxn>
                <a:cxn ang="0">
                  <a:pos x="328" y="300"/>
                </a:cxn>
                <a:cxn ang="0">
                  <a:pos x="358" y="284"/>
                </a:cxn>
                <a:cxn ang="0">
                  <a:pos x="380" y="260"/>
                </a:cxn>
                <a:cxn ang="0">
                  <a:pos x="400" y="224"/>
                </a:cxn>
              </a:cxnLst>
              <a:rect l="0" t="0" r="r" b="b"/>
              <a:pathLst>
                <a:path w="400" h="306">
                  <a:moveTo>
                    <a:pt x="348" y="172"/>
                  </a:moveTo>
                  <a:lnTo>
                    <a:pt x="348" y="172"/>
                  </a:lnTo>
                  <a:lnTo>
                    <a:pt x="346" y="186"/>
                  </a:lnTo>
                  <a:lnTo>
                    <a:pt x="342" y="200"/>
                  </a:lnTo>
                  <a:lnTo>
                    <a:pt x="338" y="212"/>
                  </a:lnTo>
                  <a:lnTo>
                    <a:pt x="330" y="222"/>
                  </a:lnTo>
                  <a:lnTo>
                    <a:pt x="322" y="230"/>
                  </a:lnTo>
                  <a:lnTo>
                    <a:pt x="312" y="238"/>
                  </a:lnTo>
                  <a:lnTo>
                    <a:pt x="302" y="244"/>
                  </a:lnTo>
                  <a:lnTo>
                    <a:pt x="290" y="248"/>
                  </a:lnTo>
                  <a:lnTo>
                    <a:pt x="276" y="252"/>
                  </a:lnTo>
                  <a:lnTo>
                    <a:pt x="264" y="254"/>
                  </a:lnTo>
                  <a:lnTo>
                    <a:pt x="238" y="254"/>
                  </a:lnTo>
                  <a:lnTo>
                    <a:pt x="212" y="250"/>
                  </a:lnTo>
                  <a:lnTo>
                    <a:pt x="186" y="242"/>
                  </a:lnTo>
                  <a:lnTo>
                    <a:pt x="186" y="242"/>
                  </a:lnTo>
                  <a:lnTo>
                    <a:pt x="164" y="228"/>
                  </a:lnTo>
                  <a:lnTo>
                    <a:pt x="140" y="212"/>
                  </a:lnTo>
                  <a:lnTo>
                    <a:pt x="120" y="194"/>
                  </a:lnTo>
                  <a:lnTo>
                    <a:pt x="100" y="172"/>
                  </a:lnTo>
                  <a:lnTo>
                    <a:pt x="84" y="150"/>
                  </a:lnTo>
                  <a:lnTo>
                    <a:pt x="68" y="124"/>
                  </a:lnTo>
                  <a:lnTo>
                    <a:pt x="58" y="100"/>
                  </a:lnTo>
                  <a:lnTo>
                    <a:pt x="48" y="74"/>
                  </a:lnTo>
                  <a:lnTo>
                    <a:pt x="48" y="74"/>
                  </a:lnTo>
                  <a:lnTo>
                    <a:pt x="44" y="52"/>
                  </a:lnTo>
                  <a:lnTo>
                    <a:pt x="38" y="36"/>
                  </a:lnTo>
                  <a:lnTo>
                    <a:pt x="34" y="20"/>
                  </a:lnTo>
                  <a:lnTo>
                    <a:pt x="26" y="6"/>
                  </a:lnTo>
                  <a:lnTo>
                    <a:pt x="24" y="2"/>
                  </a:lnTo>
                  <a:lnTo>
                    <a:pt x="20" y="0"/>
                  </a:lnTo>
                  <a:lnTo>
                    <a:pt x="16" y="0"/>
                  </a:lnTo>
                  <a:lnTo>
                    <a:pt x="12" y="2"/>
                  </a:lnTo>
                  <a:lnTo>
                    <a:pt x="8" y="8"/>
                  </a:lnTo>
                  <a:lnTo>
                    <a:pt x="4" y="18"/>
                  </a:lnTo>
                  <a:lnTo>
                    <a:pt x="4" y="18"/>
                  </a:lnTo>
                  <a:lnTo>
                    <a:pt x="2" y="26"/>
                  </a:lnTo>
                  <a:lnTo>
                    <a:pt x="0" y="36"/>
                  </a:lnTo>
                  <a:lnTo>
                    <a:pt x="0" y="54"/>
                  </a:lnTo>
                  <a:lnTo>
                    <a:pt x="4" y="74"/>
                  </a:lnTo>
                  <a:lnTo>
                    <a:pt x="12" y="92"/>
                  </a:lnTo>
                  <a:lnTo>
                    <a:pt x="28" y="128"/>
                  </a:lnTo>
                  <a:lnTo>
                    <a:pt x="46" y="160"/>
                  </a:lnTo>
                  <a:lnTo>
                    <a:pt x="46" y="160"/>
                  </a:lnTo>
                  <a:lnTo>
                    <a:pt x="58" y="182"/>
                  </a:lnTo>
                  <a:lnTo>
                    <a:pt x="70" y="204"/>
                  </a:lnTo>
                  <a:lnTo>
                    <a:pt x="86" y="222"/>
                  </a:lnTo>
                  <a:lnTo>
                    <a:pt x="102" y="240"/>
                  </a:lnTo>
                  <a:lnTo>
                    <a:pt x="120" y="256"/>
                  </a:lnTo>
                  <a:lnTo>
                    <a:pt x="142" y="270"/>
                  </a:lnTo>
                  <a:lnTo>
                    <a:pt x="164" y="282"/>
                  </a:lnTo>
                  <a:lnTo>
                    <a:pt x="186" y="290"/>
                  </a:lnTo>
                  <a:lnTo>
                    <a:pt x="186" y="290"/>
                  </a:lnTo>
                  <a:lnTo>
                    <a:pt x="212" y="298"/>
                  </a:lnTo>
                  <a:lnTo>
                    <a:pt x="236" y="302"/>
                  </a:lnTo>
                  <a:lnTo>
                    <a:pt x="262" y="306"/>
                  </a:lnTo>
                  <a:lnTo>
                    <a:pt x="288" y="306"/>
                  </a:lnTo>
                  <a:lnTo>
                    <a:pt x="288" y="306"/>
                  </a:lnTo>
                  <a:lnTo>
                    <a:pt x="310" y="304"/>
                  </a:lnTo>
                  <a:lnTo>
                    <a:pt x="328" y="300"/>
                  </a:lnTo>
                  <a:lnTo>
                    <a:pt x="344" y="294"/>
                  </a:lnTo>
                  <a:lnTo>
                    <a:pt x="358" y="284"/>
                  </a:lnTo>
                  <a:lnTo>
                    <a:pt x="370" y="274"/>
                  </a:lnTo>
                  <a:lnTo>
                    <a:pt x="380" y="260"/>
                  </a:lnTo>
                  <a:lnTo>
                    <a:pt x="390" y="242"/>
                  </a:lnTo>
                  <a:lnTo>
                    <a:pt x="400" y="224"/>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76" name="Freeform 483"/>
            <p:cNvSpPr/>
            <p:nvPr/>
          </p:nvSpPr>
          <p:spPr bwMode="auto">
            <a:xfrm>
              <a:off x="1862138" y="577850"/>
              <a:ext cx="104775" cy="88900"/>
            </a:xfrm>
            <a:custGeom>
              <a:avLst/>
              <a:gdLst/>
              <a:ahLst/>
              <a:cxnLst>
                <a:cxn ang="0">
                  <a:pos x="48" y="0"/>
                </a:cxn>
                <a:cxn ang="0">
                  <a:pos x="48" y="0"/>
                </a:cxn>
                <a:cxn ang="0">
                  <a:pos x="34" y="0"/>
                </a:cxn>
                <a:cxn ang="0">
                  <a:pos x="20" y="6"/>
                </a:cxn>
                <a:cxn ang="0">
                  <a:pos x="14" y="10"/>
                </a:cxn>
                <a:cxn ang="0">
                  <a:pos x="8" y="14"/>
                </a:cxn>
                <a:cxn ang="0">
                  <a:pos x="4" y="20"/>
                </a:cxn>
                <a:cxn ang="0">
                  <a:pos x="2" y="26"/>
                </a:cxn>
                <a:cxn ang="0">
                  <a:pos x="2" y="26"/>
                </a:cxn>
                <a:cxn ang="0">
                  <a:pos x="0" y="34"/>
                </a:cxn>
                <a:cxn ang="0">
                  <a:pos x="2" y="40"/>
                </a:cxn>
                <a:cxn ang="0">
                  <a:pos x="6" y="46"/>
                </a:cxn>
                <a:cxn ang="0">
                  <a:pos x="10" y="50"/>
                </a:cxn>
                <a:cxn ang="0">
                  <a:pos x="16" y="54"/>
                </a:cxn>
                <a:cxn ang="0">
                  <a:pos x="24" y="56"/>
                </a:cxn>
                <a:cxn ang="0">
                  <a:pos x="38" y="56"/>
                </a:cxn>
                <a:cxn ang="0">
                  <a:pos x="38" y="56"/>
                </a:cxn>
                <a:cxn ang="0">
                  <a:pos x="54" y="52"/>
                </a:cxn>
                <a:cxn ang="0">
                  <a:pos x="60" y="48"/>
                </a:cxn>
                <a:cxn ang="0">
                  <a:pos x="64" y="46"/>
                </a:cxn>
                <a:cxn ang="0">
                  <a:pos x="66" y="42"/>
                </a:cxn>
                <a:cxn ang="0">
                  <a:pos x="66" y="42"/>
                </a:cxn>
                <a:cxn ang="0">
                  <a:pos x="66" y="38"/>
                </a:cxn>
                <a:cxn ang="0">
                  <a:pos x="66" y="34"/>
                </a:cxn>
                <a:cxn ang="0">
                  <a:pos x="64" y="32"/>
                </a:cxn>
                <a:cxn ang="0">
                  <a:pos x="60" y="32"/>
                </a:cxn>
                <a:cxn ang="0">
                  <a:pos x="54" y="34"/>
                </a:cxn>
                <a:cxn ang="0">
                  <a:pos x="48" y="36"/>
                </a:cxn>
                <a:cxn ang="0">
                  <a:pos x="48" y="36"/>
                </a:cxn>
                <a:cxn ang="0">
                  <a:pos x="40" y="38"/>
                </a:cxn>
                <a:cxn ang="0">
                  <a:pos x="34" y="38"/>
                </a:cxn>
                <a:cxn ang="0">
                  <a:pos x="30" y="36"/>
                </a:cxn>
                <a:cxn ang="0">
                  <a:pos x="28" y="32"/>
                </a:cxn>
                <a:cxn ang="0">
                  <a:pos x="28" y="28"/>
                </a:cxn>
                <a:cxn ang="0">
                  <a:pos x="30" y="24"/>
                </a:cxn>
                <a:cxn ang="0">
                  <a:pos x="36" y="22"/>
                </a:cxn>
                <a:cxn ang="0">
                  <a:pos x="44" y="20"/>
                </a:cxn>
              </a:cxnLst>
              <a:rect l="0" t="0" r="r" b="b"/>
              <a:pathLst>
                <a:path w="66" h="56">
                  <a:moveTo>
                    <a:pt x="48" y="0"/>
                  </a:moveTo>
                  <a:lnTo>
                    <a:pt x="48" y="0"/>
                  </a:lnTo>
                  <a:lnTo>
                    <a:pt x="34" y="0"/>
                  </a:lnTo>
                  <a:lnTo>
                    <a:pt x="20" y="6"/>
                  </a:lnTo>
                  <a:lnTo>
                    <a:pt x="14" y="10"/>
                  </a:lnTo>
                  <a:lnTo>
                    <a:pt x="8" y="14"/>
                  </a:lnTo>
                  <a:lnTo>
                    <a:pt x="4" y="20"/>
                  </a:lnTo>
                  <a:lnTo>
                    <a:pt x="2" y="26"/>
                  </a:lnTo>
                  <a:lnTo>
                    <a:pt x="2" y="26"/>
                  </a:lnTo>
                  <a:lnTo>
                    <a:pt x="0" y="34"/>
                  </a:lnTo>
                  <a:lnTo>
                    <a:pt x="2" y="40"/>
                  </a:lnTo>
                  <a:lnTo>
                    <a:pt x="6" y="46"/>
                  </a:lnTo>
                  <a:lnTo>
                    <a:pt x="10" y="50"/>
                  </a:lnTo>
                  <a:lnTo>
                    <a:pt x="16" y="54"/>
                  </a:lnTo>
                  <a:lnTo>
                    <a:pt x="24" y="56"/>
                  </a:lnTo>
                  <a:lnTo>
                    <a:pt x="38" y="56"/>
                  </a:lnTo>
                  <a:lnTo>
                    <a:pt x="38" y="56"/>
                  </a:lnTo>
                  <a:lnTo>
                    <a:pt x="54" y="52"/>
                  </a:lnTo>
                  <a:lnTo>
                    <a:pt x="60" y="48"/>
                  </a:lnTo>
                  <a:lnTo>
                    <a:pt x="64" y="46"/>
                  </a:lnTo>
                  <a:lnTo>
                    <a:pt x="66" y="42"/>
                  </a:lnTo>
                  <a:lnTo>
                    <a:pt x="66" y="42"/>
                  </a:lnTo>
                  <a:lnTo>
                    <a:pt x="66" y="38"/>
                  </a:lnTo>
                  <a:lnTo>
                    <a:pt x="66" y="34"/>
                  </a:lnTo>
                  <a:lnTo>
                    <a:pt x="64" y="32"/>
                  </a:lnTo>
                  <a:lnTo>
                    <a:pt x="60" y="32"/>
                  </a:lnTo>
                  <a:lnTo>
                    <a:pt x="54" y="34"/>
                  </a:lnTo>
                  <a:lnTo>
                    <a:pt x="48" y="36"/>
                  </a:lnTo>
                  <a:lnTo>
                    <a:pt x="48" y="36"/>
                  </a:lnTo>
                  <a:lnTo>
                    <a:pt x="40" y="38"/>
                  </a:lnTo>
                  <a:lnTo>
                    <a:pt x="34" y="38"/>
                  </a:lnTo>
                  <a:lnTo>
                    <a:pt x="30" y="36"/>
                  </a:lnTo>
                  <a:lnTo>
                    <a:pt x="28" y="32"/>
                  </a:lnTo>
                  <a:lnTo>
                    <a:pt x="28" y="28"/>
                  </a:lnTo>
                  <a:lnTo>
                    <a:pt x="30" y="24"/>
                  </a:lnTo>
                  <a:lnTo>
                    <a:pt x="36" y="22"/>
                  </a:lnTo>
                  <a:lnTo>
                    <a:pt x="44" y="2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grpSp>
    </p:spTree>
  </p:cSld>
  <p:clrMapOvr>
    <a:masterClrMapping/>
  </p:clrMapOvr>
  <p:transition spd="slow">
    <p:wip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additive="base">
                                        <p:cTn id="7" dur="500" fill="hold"/>
                                        <p:tgtEl>
                                          <p:spTgt spid="12"/>
                                        </p:tgtEl>
                                        <p:attrNameLst>
                                          <p:attrName>ppt_x</p:attrName>
                                        </p:attrNameLst>
                                      </p:cBhvr>
                                      <p:tavLst>
                                        <p:tav tm="0">
                                          <p:val>
                                            <p:strVal val="#ppt_x"/>
                                          </p:val>
                                        </p:tav>
                                        <p:tav tm="100000">
                                          <p:val>
                                            <p:strVal val="#ppt_x"/>
                                          </p:val>
                                        </p:tav>
                                      </p:tavLst>
                                    </p:anim>
                                    <p:anim calcmode="lin" valueType="num">
                                      <p:cBhvr additive="base">
                                        <p:cTn id="8" dur="500" fill="hold"/>
                                        <p:tgtEl>
                                          <p:spTgt spid="1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92" name="组合 1091"/>
          <p:cNvGrpSpPr/>
          <p:nvPr/>
        </p:nvGrpSpPr>
        <p:grpSpPr>
          <a:xfrm>
            <a:off x="107504" y="51470"/>
            <a:ext cx="8928992" cy="2637619"/>
            <a:chOff x="1277938" y="155575"/>
            <a:chExt cx="6584950" cy="1892300"/>
          </a:xfrm>
        </p:grpSpPr>
        <p:sp>
          <p:nvSpPr>
            <p:cNvPr id="1093" name="Freeform 7"/>
            <p:cNvSpPr/>
            <p:nvPr/>
          </p:nvSpPr>
          <p:spPr bwMode="auto">
            <a:xfrm>
              <a:off x="2344738" y="285750"/>
              <a:ext cx="53975" cy="50800"/>
            </a:xfrm>
            <a:custGeom>
              <a:avLst/>
              <a:gdLst/>
              <a:ahLst/>
              <a:cxnLst>
                <a:cxn ang="0">
                  <a:pos x="16" y="0"/>
                </a:cxn>
                <a:cxn ang="0">
                  <a:pos x="16" y="0"/>
                </a:cxn>
                <a:cxn ang="0">
                  <a:pos x="10" y="0"/>
                </a:cxn>
                <a:cxn ang="0">
                  <a:pos x="6" y="4"/>
                </a:cxn>
                <a:cxn ang="0">
                  <a:pos x="2" y="10"/>
                </a:cxn>
                <a:cxn ang="0">
                  <a:pos x="0" y="16"/>
                </a:cxn>
                <a:cxn ang="0">
                  <a:pos x="0" y="16"/>
                </a:cxn>
                <a:cxn ang="0">
                  <a:pos x="2" y="22"/>
                </a:cxn>
                <a:cxn ang="0">
                  <a:pos x="6" y="28"/>
                </a:cxn>
                <a:cxn ang="0">
                  <a:pos x="10" y="32"/>
                </a:cxn>
                <a:cxn ang="0">
                  <a:pos x="16" y="32"/>
                </a:cxn>
                <a:cxn ang="0">
                  <a:pos x="16" y="32"/>
                </a:cxn>
                <a:cxn ang="0">
                  <a:pos x="24" y="32"/>
                </a:cxn>
                <a:cxn ang="0">
                  <a:pos x="28" y="28"/>
                </a:cxn>
                <a:cxn ang="0">
                  <a:pos x="32" y="22"/>
                </a:cxn>
                <a:cxn ang="0">
                  <a:pos x="34" y="16"/>
                </a:cxn>
                <a:cxn ang="0">
                  <a:pos x="34" y="16"/>
                </a:cxn>
                <a:cxn ang="0">
                  <a:pos x="32" y="10"/>
                </a:cxn>
                <a:cxn ang="0">
                  <a:pos x="28" y="4"/>
                </a:cxn>
                <a:cxn ang="0">
                  <a:pos x="24" y="0"/>
                </a:cxn>
                <a:cxn ang="0">
                  <a:pos x="16" y="0"/>
                </a:cxn>
              </a:cxnLst>
              <a:rect l="0" t="0" r="r" b="b"/>
              <a:pathLst>
                <a:path w="34" h="32">
                  <a:moveTo>
                    <a:pt x="16" y="0"/>
                  </a:moveTo>
                  <a:lnTo>
                    <a:pt x="16" y="0"/>
                  </a:lnTo>
                  <a:lnTo>
                    <a:pt x="10" y="0"/>
                  </a:lnTo>
                  <a:lnTo>
                    <a:pt x="6" y="4"/>
                  </a:lnTo>
                  <a:lnTo>
                    <a:pt x="2" y="10"/>
                  </a:lnTo>
                  <a:lnTo>
                    <a:pt x="0" y="16"/>
                  </a:lnTo>
                  <a:lnTo>
                    <a:pt x="0" y="16"/>
                  </a:lnTo>
                  <a:lnTo>
                    <a:pt x="2" y="22"/>
                  </a:lnTo>
                  <a:lnTo>
                    <a:pt x="6" y="28"/>
                  </a:lnTo>
                  <a:lnTo>
                    <a:pt x="10" y="32"/>
                  </a:lnTo>
                  <a:lnTo>
                    <a:pt x="16" y="32"/>
                  </a:lnTo>
                  <a:lnTo>
                    <a:pt x="16" y="32"/>
                  </a:lnTo>
                  <a:lnTo>
                    <a:pt x="24" y="32"/>
                  </a:lnTo>
                  <a:lnTo>
                    <a:pt x="28" y="28"/>
                  </a:lnTo>
                  <a:lnTo>
                    <a:pt x="32" y="22"/>
                  </a:lnTo>
                  <a:lnTo>
                    <a:pt x="34" y="16"/>
                  </a:lnTo>
                  <a:lnTo>
                    <a:pt x="34" y="16"/>
                  </a:lnTo>
                  <a:lnTo>
                    <a:pt x="32" y="10"/>
                  </a:lnTo>
                  <a:lnTo>
                    <a:pt x="28" y="4"/>
                  </a:lnTo>
                  <a:lnTo>
                    <a:pt x="24" y="0"/>
                  </a:lnTo>
                  <a:lnTo>
                    <a:pt x="1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094" name="Freeform 8"/>
            <p:cNvSpPr/>
            <p:nvPr/>
          </p:nvSpPr>
          <p:spPr bwMode="auto">
            <a:xfrm>
              <a:off x="2344738" y="285750"/>
              <a:ext cx="53975" cy="50800"/>
            </a:xfrm>
            <a:custGeom>
              <a:avLst/>
              <a:gdLst/>
              <a:ahLst/>
              <a:cxnLst>
                <a:cxn ang="0">
                  <a:pos x="16" y="0"/>
                </a:cxn>
                <a:cxn ang="0">
                  <a:pos x="16" y="0"/>
                </a:cxn>
                <a:cxn ang="0">
                  <a:pos x="10" y="0"/>
                </a:cxn>
                <a:cxn ang="0">
                  <a:pos x="6" y="4"/>
                </a:cxn>
                <a:cxn ang="0">
                  <a:pos x="2" y="10"/>
                </a:cxn>
                <a:cxn ang="0">
                  <a:pos x="0" y="16"/>
                </a:cxn>
                <a:cxn ang="0">
                  <a:pos x="0" y="16"/>
                </a:cxn>
                <a:cxn ang="0">
                  <a:pos x="2" y="22"/>
                </a:cxn>
                <a:cxn ang="0">
                  <a:pos x="6" y="28"/>
                </a:cxn>
                <a:cxn ang="0">
                  <a:pos x="10" y="32"/>
                </a:cxn>
                <a:cxn ang="0">
                  <a:pos x="16" y="32"/>
                </a:cxn>
                <a:cxn ang="0">
                  <a:pos x="16" y="32"/>
                </a:cxn>
                <a:cxn ang="0">
                  <a:pos x="24" y="32"/>
                </a:cxn>
                <a:cxn ang="0">
                  <a:pos x="28" y="28"/>
                </a:cxn>
                <a:cxn ang="0">
                  <a:pos x="32" y="22"/>
                </a:cxn>
                <a:cxn ang="0">
                  <a:pos x="34" y="16"/>
                </a:cxn>
                <a:cxn ang="0">
                  <a:pos x="34" y="16"/>
                </a:cxn>
                <a:cxn ang="0">
                  <a:pos x="32" y="10"/>
                </a:cxn>
                <a:cxn ang="0">
                  <a:pos x="28" y="4"/>
                </a:cxn>
                <a:cxn ang="0">
                  <a:pos x="24" y="0"/>
                </a:cxn>
                <a:cxn ang="0">
                  <a:pos x="16" y="0"/>
                </a:cxn>
              </a:cxnLst>
              <a:rect l="0" t="0" r="r" b="b"/>
              <a:pathLst>
                <a:path w="34" h="32">
                  <a:moveTo>
                    <a:pt x="16" y="0"/>
                  </a:moveTo>
                  <a:lnTo>
                    <a:pt x="16" y="0"/>
                  </a:lnTo>
                  <a:lnTo>
                    <a:pt x="10" y="0"/>
                  </a:lnTo>
                  <a:lnTo>
                    <a:pt x="6" y="4"/>
                  </a:lnTo>
                  <a:lnTo>
                    <a:pt x="2" y="10"/>
                  </a:lnTo>
                  <a:lnTo>
                    <a:pt x="0" y="16"/>
                  </a:lnTo>
                  <a:lnTo>
                    <a:pt x="0" y="16"/>
                  </a:lnTo>
                  <a:lnTo>
                    <a:pt x="2" y="22"/>
                  </a:lnTo>
                  <a:lnTo>
                    <a:pt x="6" y="28"/>
                  </a:lnTo>
                  <a:lnTo>
                    <a:pt x="10" y="32"/>
                  </a:lnTo>
                  <a:lnTo>
                    <a:pt x="16" y="32"/>
                  </a:lnTo>
                  <a:lnTo>
                    <a:pt x="16" y="32"/>
                  </a:lnTo>
                  <a:lnTo>
                    <a:pt x="24" y="32"/>
                  </a:lnTo>
                  <a:lnTo>
                    <a:pt x="28" y="28"/>
                  </a:lnTo>
                  <a:lnTo>
                    <a:pt x="32" y="22"/>
                  </a:lnTo>
                  <a:lnTo>
                    <a:pt x="34" y="16"/>
                  </a:lnTo>
                  <a:lnTo>
                    <a:pt x="34" y="16"/>
                  </a:lnTo>
                  <a:lnTo>
                    <a:pt x="32" y="10"/>
                  </a:lnTo>
                  <a:lnTo>
                    <a:pt x="28" y="4"/>
                  </a:lnTo>
                  <a:lnTo>
                    <a:pt x="24" y="0"/>
                  </a:lnTo>
                  <a:lnTo>
                    <a:pt x="1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095" name="Freeform 9"/>
            <p:cNvSpPr/>
            <p:nvPr/>
          </p:nvSpPr>
          <p:spPr bwMode="auto">
            <a:xfrm>
              <a:off x="1560513" y="355600"/>
              <a:ext cx="53975" cy="53975"/>
            </a:xfrm>
            <a:custGeom>
              <a:avLst/>
              <a:gdLst/>
              <a:ahLst/>
              <a:cxnLst>
                <a:cxn ang="0">
                  <a:pos x="18" y="0"/>
                </a:cxn>
                <a:cxn ang="0">
                  <a:pos x="18" y="0"/>
                </a:cxn>
                <a:cxn ang="0">
                  <a:pos x="12" y="2"/>
                </a:cxn>
                <a:cxn ang="0">
                  <a:pos x="6" y="6"/>
                </a:cxn>
                <a:cxn ang="0">
                  <a:pos x="2" y="10"/>
                </a:cxn>
                <a:cxn ang="0">
                  <a:pos x="0" y="16"/>
                </a:cxn>
                <a:cxn ang="0">
                  <a:pos x="0" y="16"/>
                </a:cxn>
                <a:cxn ang="0">
                  <a:pos x="2" y="24"/>
                </a:cxn>
                <a:cxn ang="0">
                  <a:pos x="6" y="28"/>
                </a:cxn>
                <a:cxn ang="0">
                  <a:pos x="12" y="32"/>
                </a:cxn>
                <a:cxn ang="0">
                  <a:pos x="18" y="34"/>
                </a:cxn>
                <a:cxn ang="0">
                  <a:pos x="18" y="34"/>
                </a:cxn>
                <a:cxn ang="0">
                  <a:pos x="24" y="32"/>
                </a:cxn>
                <a:cxn ang="0">
                  <a:pos x="30" y="28"/>
                </a:cxn>
                <a:cxn ang="0">
                  <a:pos x="34" y="24"/>
                </a:cxn>
                <a:cxn ang="0">
                  <a:pos x="34" y="16"/>
                </a:cxn>
                <a:cxn ang="0">
                  <a:pos x="34" y="16"/>
                </a:cxn>
                <a:cxn ang="0">
                  <a:pos x="34" y="10"/>
                </a:cxn>
                <a:cxn ang="0">
                  <a:pos x="30" y="6"/>
                </a:cxn>
                <a:cxn ang="0">
                  <a:pos x="24" y="2"/>
                </a:cxn>
                <a:cxn ang="0">
                  <a:pos x="18" y="0"/>
                </a:cxn>
              </a:cxnLst>
              <a:rect l="0" t="0" r="r" b="b"/>
              <a:pathLst>
                <a:path w="34" h="34">
                  <a:moveTo>
                    <a:pt x="18" y="0"/>
                  </a:moveTo>
                  <a:lnTo>
                    <a:pt x="18" y="0"/>
                  </a:lnTo>
                  <a:lnTo>
                    <a:pt x="12" y="2"/>
                  </a:lnTo>
                  <a:lnTo>
                    <a:pt x="6" y="6"/>
                  </a:lnTo>
                  <a:lnTo>
                    <a:pt x="2" y="10"/>
                  </a:lnTo>
                  <a:lnTo>
                    <a:pt x="0" y="16"/>
                  </a:lnTo>
                  <a:lnTo>
                    <a:pt x="0" y="16"/>
                  </a:lnTo>
                  <a:lnTo>
                    <a:pt x="2" y="24"/>
                  </a:lnTo>
                  <a:lnTo>
                    <a:pt x="6" y="28"/>
                  </a:lnTo>
                  <a:lnTo>
                    <a:pt x="12" y="32"/>
                  </a:lnTo>
                  <a:lnTo>
                    <a:pt x="18" y="34"/>
                  </a:lnTo>
                  <a:lnTo>
                    <a:pt x="18" y="34"/>
                  </a:lnTo>
                  <a:lnTo>
                    <a:pt x="24" y="32"/>
                  </a:lnTo>
                  <a:lnTo>
                    <a:pt x="30" y="28"/>
                  </a:lnTo>
                  <a:lnTo>
                    <a:pt x="34" y="24"/>
                  </a:lnTo>
                  <a:lnTo>
                    <a:pt x="34" y="16"/>
                  </a:lnTo>
                  <a:lnTo>
                    <a:pt x="34" y="16"/>
                  </a:lnTo>
                  <a:lnTo>
                    <a:pt x="34" y="10"/>
                  </a:lnTo>
                  <a:lnTo>
                    <a:pt x="30" y="6"/>
                  </a:lnTo>
                  <a:lnTo>
                    <a:pt x="24" y="2"/>
                  </a:lnTo>
                  <a:lnTo>
                    <a:pt x="1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096" name="Freeform 10"/>
            <p:cNvSpPr/>
            <p:nvPr/>
          </p:nvSpPr>
          <p:spPr bwMode="auto">
            <a:xfrm>
              <a:off x="1560513" y="355600"/>
              <a:ext cx="53975" cy="53975"/>
            </a:xfrm>
            <a:custGeom>
              <a:avLst/>
              <a:gdLst/>
              <a:ahLst/>
              <a:cxnLst>
                <a:cxn ang="0">
                  <a:pos x="18" y="0"/>
                </a:cxn>
                <a:cxn ang="0">
                  <a:pos x="18" y="0"/>
                </a:cxn>
                <a:cxn ang="0">
                  <a:pos x="12" y="2"/>
                </a:cxn>
                <a:cxn ang="0">
                  <a:pos x="6" y="6"/>
                </a:cxn>
                <a:cxn ang="0">
                  <a:pos x="2" y="10"/>
                </a:cxn>
                <a:cxn ang="0">
                  <a:pos x="0" y="16"/>
                </a:cxn>
                <a:cxn ang="0">
                  <a:pos x="0" y="16"/>
                </a:cxn>
                <a:cxn ang="0">
                  <a:pos x="2" y="24"/>
                </a:cxn>
                <a:cxn ang="0">
                  <a:pos x="6" y="28"/>
                </a:cxn>
                <a:cxn ang="0">
                  <a:pos x="12" y="32"/>
                </a:cxn>
                <a:cxn ang="0">
                  <a:pos x="18" y="34"/>
                </a:cxn>
                <a:cxn ang="0">
                  <a:pos x="18" y="34"/>
                </a:cxn>
                <a:cxn ang="0">
                  <a:pos x="24" y="32"/>
                </a:cxn>
                <a:cxn ang="0">
                  <a:pos x="30" y="28"/>
                </a:cxn>
                <a:cxn ang="0">
                  <a:pos x="34" y="24"/>
                </a:cxn>
                <a:cxn ang="0">
                  <a:pos x="34" y="16"/>
                </a:cxn>
                <a:cxn ang="0">
                  <a:pos x="34" y="16"/>
                </a:cxn>
                <a:cxn ang="0">
                  <a:pos x="34" y="10"/>
                </a:cxn>
                <a:cxn ang="0">
                  <a:pos x="30" y="6"/>
                </a:cxn>
                <a:cxn ang="0">
                  <a:pos x="24" y="2"/>
                </a:cxn>
                <a:cxn ang="0">
                  <a:pos x="18" y="0"/>
                </a:cxn>
              </a:cxnLst>
              <a:rect l="0" t="0" r="r" b="b"/>
              <a:pathLst>
                <a:path w="34" h="34">
                  <a:moveTo>
                    <a:pt x="18" y="0"/>
                  </a:moveTo>
                  <a:lnTo>
                    <a:pt x="18" y="0"/>
                  </a:lnTo>
                  <a:lnTo>
                    <a:pt x="12" y="2"/>
                  </a:lnTo>
                  <a:lnTo>
                    <a:pt x="6" y="6"/>
                  </a:lnTo>
                  <a:lnTo>
                    <a:pt x="2" y="10"/>
                  </a:lnTo>
                  <a:lnTo>
                    <a:pt x="0" y="16"/>
                  </a:lnTo>
                  <a:lnTo>
                    <a:pt x="0" y="16"/>
                  </a:lnTo>
                  <a:lnTo>
                    <a:pt x="2" y="24"/>
                  </a:lnTo>
                  <a:lnTo>
                    <a:pt x="6" y="28"/>
                  </a:lnTo>
                  <a:lnTo>
                    <a:pt x="12" y="32"/>
                  </a:lnTo>
                  <a:lnTo>
                    <a:pt x="18" y="34"/>
                  </a:lnTo>
                  <a:lnTo>
                    <a:pt x="18" y="34"/>
                  </a:lnTo>
                  <a:lnTo>
                    <a:pt x="24" y="32"/>
                  </a:lnTo>
                  <a:lnTo>
                    <a:pt x="30" y="28"/>
                  </a:lnTo>
                  <a:lnTo>
                    <a:pt x="34" y="24"/>
                  </a:lnTo>
                  <a:lnTo>
                    <a:pt x="34" y="16"/>
                  </a:lnTo>
                  <a:lnTo>
                    <a:pt x="34" y="16"/>
                  </a:lnTo>
                  <a:lnTo>
                    <a:pt x="34" y="10"/>
                  </a:lnTo>
                  <a:lnTo>
                    <a:pt x="30" y="6"/>
                  </a:lnTo>
                  <a:lnTo>
                    <a:pt x="24" y="2"/>
                  </a:lnTo>
                  <a:lnTo>
                    <a:pt x="1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097" name="Freeform 11"/>
            <p:cNvSpPr/>
            <p:nvPr/>
          </p:nvSpPr>
          <p:spPr bwMode="auto">
            <a:xfrm>
              <a:off x="1757363" y="488950"/>
              <a:ext cx="53975" cy="53975"/>
            </a:xfrm>
            <a:custGeom>
              <a:avLst/>
              <a:gdLst/>
              <a:ahLst/>
              <a:cxnLst>
                <a:cxn ang="0">
                  <a:pos x="18" y="0"/>
                </a:cxn>
                <a:cxn ang="0">
                  <a:pos x="18" y="0"/>
                </a:cxn>
                <a:cxn ang="0">
                  <a:pos x="10" y="2"/>
                </a:cxn>
                <a:cxn ang="0">
                  <a:pos x="6" y="6"/>
                </a:cxn>
                <a:cxn ang="0">
                  <a:pos x="2" y="10"/>
                </a:cxn>
                <a:cxn ang="0">
                  <a:pos x="0" y="18"/>
                </a:cxn>
                <a:cxn ang="0">
                  <a:pos x="0" y="18"/>
                </a:cxn>
                <a:cxn ang="0">
                  <a:pos x="2" y="24"/>
                </a:cxn>
                <a:cxn ang="0">
                  <a:pos x="6" y="28"/>
                </a:cxn>
                <a:cxn ang="0">
                  <a:pos x="10" y="32"/>
                </a:cxn>
                <a:cxn ang="0">
                  <a:pos x="18" y="34"/>
                </a:cxn>
                <a:cxn ang="0">
                  <a:pos x="18" y="34"/>
                </a:cxn>
                <a:cxn ang="0">
                  <a:pos x="24" y="32"/>
                </a:cxn>
                <a:cxn ang="0">
                  <a:pos x="28" y="28"/>
                </a:cxn>
                <a:cxn ang="0">
                  <a:pos x="32" y="24"/>
                </a:cxn>
                <a:cxn ang="0">
                  <a:pos x="34" y="18"/>
                </a:cxn>
                <a:cxn ang="0">
                  <a:pos x="34" y="18"/>
                </a:cxn>
                <a:cxn ang="0">
                  <a:pos x="32" y="10"/>
                </a:cxn>
                <a:cxn ang="0">
                  <a:pos x="28" y="6"/>
                </a:cxn>
                <a:cxn ang="0">
                  <a:pos x="24" y="2"/>
                </a:cxn>
                <a:cxn ang="0">
                  <a:pos x="18" y="0"/>
                </a:cxn>
              </a:cxnLst>
              <a:rect l="0" t="0" r="r" b="b"/>
              <a:pathLst>
                <a:path w="34" h="34">
                  <a:moveTo>
                    <a:pt x="18" y="0"/>
                  </a:moveTo>
                  <a:lnTo>
                    <a:pt x="18" y="0"/>
                  </a:lnTo>
                  <a:lnTo>
                    <a:pt x="10" y="2"/>
                  </a:lnTo>
                  <a:lnTo>
                    <a:pt x="6" y="6"/>
                  </a:lnTo>
                  <a:lnTo>
                    <a:pt x="2" y="10"/>
                  </a:lnTo>
                  <a:lnTo>
                    <a:pt x="0" y="18"/>
                  </a:lnTo>
                  <a:lnTo>
                    <a:pt x="0" y="18"/>
                  </a:lnTo>
                  <a:lnTo>
                    <a:pt x="2" y="24"/>
                  </a:lnTo>
                  <a:lnTo>
                    <a:pt x="6" y="28"/>
                  </a:lnTo>
                  <a:lnTo>
                    <a:pt x="10" y="32"/>
                  </a:lnTo>
                  <a:lnTo>
                    <a:pt x="18" y="34"/>
                  </a:lnTo>
                  <a:lnTo>
                    <a:pt x="18" y="34"/>
                  </a:lnTo>
                  <a:lnTo>
                    <a:pt x="24" y="32"/>
                  </a:lnTo>
                  <a:lnTo>
                    <a:pt x="28" y="28"/>
                  </a:lnTo>
                  <a:lnTo>
                    <a:pt x="32" y="24"/>
                  </a:lnTo>
                  <a:lnTo>
                    <a:pt x="34" y="18"/>
                  </a:lnTo>
                  <a:lnTo>
                    <a:pt x="34" y="18"/>
                  </a:lnTo>
                  <a:lnTo>
                    <a:pt x="32" y="10"/>
                  </a:lnTo>
                  <a:lnTo>
                    <a:pt x="28" y="6"/>
                  </a:lnTo>
                  <a:lnTo>
                    <a:pt x="24" y="2"/>
                  </a:lnTo>
                  <a:lnTo>
                    <a:pt x="1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098" name="Freeform 12"/>
            <p:cNvSpPr/>
            <p:nvPr/>
          </p:nvSpPr>
          <p:spPr bwMode="auto">
            <a:xfrm>
              <a:off x="1757363" y="488950"/>
              <a:ext cx="53975" cy="53975"/>
            </a:xfrm>
            <a:custGeom>
              <a:avLst/>
              <a:gdLst/>
              <a:ahLst/>
              <a:cxnLst>
                <a:cxn ang="0">
                  <a:pos x="18" y="0"/>
                </a:cxn>
                <a:cxn ang="0">
                  <a:pos x="18" y="0"/>
                </a:cxn>
                <a:cxn ang="0">
                  <a:pos x="10" y="2"/>
                </a:cxn>
                <a:cxn ang="0">
                  <a:pos x="6" y="6"/>
                </a:cxn>
                <a:cxn ang="0">
                  <a:pos x="2" y="10"/>
                </a:cxn>
                <a:cxn ang="0">
                  <a:pos x="0" y="18"/>
                </a:cxn>
                <a:cxn ang="0">
                  <a:pos x="0" y="18"/>
                </a:cxn>
                <a:cxn ang="0">
                  <a:pos x="2" y="24"/>
                </a:cxn>
                <a:cxn ang="0">
                  <a:pos x="6" y="28"/>
                </a:cxn>
                <a:cxn ang="0">
                  <a:pos x="10" y="32"/>
                </a:cxn>
                <a:cxn ang="0">
                  <a:pos x="18" y="34"/>
                </a:cxn>
                <a:cxn ang="0">
                  <a:pos x="18" y="34"/>
                </a:cxn>
                <a:cxn ang="0">
                  <a:pos x="24" y="32"/>
                </a:cxn>
                <a:cxn ang="0">
                  <a:pos x="28" y="28"/>
                </a:cxn>
                <a:cxn ang="0">
                  <a:pos x="32" y="24"/>
                </a:cxn>
                <a:cxn ang="0">
                  <a:pos x="34" y="18"/>
                </a:cxn>
                <a:cxn ang="0">
                  <a:pos x="34" y="18"/>
                </a:cxn>
                <a:cxn ang="0">
                  <a:pos x="32" y="10"/>
                </a:cxn>
                <a:cxn ang="0">
                  <a:pos x="28" y="6"/>
                </a:cxn>
                <a:cxn ang="0">
                  <a:pos x="24" y="2"/>
                </a:cxn>
                <a:cxn ang="0">
                  <a:pos x="18" y="0"/>
                </a:cxn>
              </a:cxnLst>
              <a:rect l="0" t="0" r="r" b="b"/>
              <a:pathLst>
                <a:path w="34" h="34">
                  <a:moveTo>
                    <a:pt x="18" y="0"/>
                  </a:moveTo>
                  <a:lnTo>
                    <a:pt x="18" y="0"/>
                  </a:lnTo>
                  <a:lnTo>
                    <a:pt x="10" y="2"/>
                  </a:lnTo>
                  <a:lnTo>
                    <a:pt x="6" y="6"/>
                  </a:lnTo>
                  <a:lnTo>
                    <a:pt x="2" y="10"/>
                  </a:lnTo>
                  <a:lnTo>
                    <a:pt x="0" y="18"/>
                  </a:lnTo>
                  <a:lnTo>
                    <a:pt x="0" y="18"/>
                  </a:lnTo>
                  <a:lnTo>
                    <a:pt x="2" y="24"/>
                  </a:lnTo>
                  <a:lnTo>
                    <a:pt x="6" y="28"/>
                  </a:lnTo>
                  <a:lnTo>
                    <a:pt x="10" y="32"/>
                  </a:lnTo>
                  <a:lnTo>
                    <a:pt x="18" y="34"/>
                  </a:lnTo>
                  <a:lnTo>
                    <a:pt x="18" y="34"/>
                  </a:lnTo>
                  <a:lnTo>
                    <a:pt x="24" y="32"/>
                  </a:lnTo>
                  <a:lnTo>
                    <a:pt x="28" y="28"/>
                  </a:lnTo>
                  <a:lnTo>
                    <a:pt x="32" y="24"/>
                  </a:lnTo>
                  <a:lnTo>
                    <a:pt x="34" y="18"/>
                  </a:lnTo>
                  <a:lnTo>
                    <a:pt x="34" y="18"/>
                  </a:lnTo>
                  <a:lnTo>
                    <a:pt x="32" y="10"/>
                  </a:lnTo>
                  <a:lnTo>
                    <a:pt x="28" y="6"/>
                  </a:lnTo>
                  <a:lnTo>
                    <a:pt x="24" y="2"/>
                  </a:lnTo>
                  <a:lnTo>
                    <a:pt x="1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099" name="Freeform 13"/>
            <p:cNvSpPr/>
            <p:nvPr/>
          </p:nvSpPr>
          <p:spPr bwMode="auto">
            <a:xfrm>
              <a:off x="3805238" y="311150"/>
              <a:ext cx="53975" cy="53975"/>
            </a:xfrm>
            <a:custGeom>
              <a:avLst/>
              <a:gdLst/>
              <a:ahLst/>
              <a:cxnLst>
                <a:cxn ang="0">
                  <a:pos x="16" y="0"/>
                </a:cxn>
                <a:cxn ang="0">
                  <a:pos x="16" y="0"/>
                </a:cxn>
                <a:cxn ang="0">
                  <a:pos x="10" y="2"/>
                </a:cxn>
                <a:cxn ang="0">
                  <a:pos x="4" y="6"/>
                </a:cxn>
                <a:cxn ang="0">
                  <a:pos x="0" y="10"/>
                </a:cxn>
                <a:cxn ang="0">
                  <a:pos x="0" y="16"/>
                </a:cxn>
                <a:cxn ang="0">
                  <a:pos x="0" y="16"/>
                </a:cxn>
                <a:cxn ang="0">
                  <a:pos x="0" y="24"/>
                </a:cxn>
                <a:cxn ang="0">
                  <a:pos x="4" y="28"/>
                </a:cxn>
                <a:cxn ang="0">
                  <a:pos x="10" y="32"/>
                </a:cxn>
                <a:cxn ang="0">
                  <a:pos x="16" y="34"/>
                </a:cxn>
                <a:cxn ang="0">
                  <a:pos x="16" y="34"/>
                </a:cxn>
                <a:cxn ang="0">
                  <a:pos x="22" y="32"/>
                </a:cxn>
                <a:cxn ang="0">
                  <a:pos x="28" y="28"/>
                </a:cxn>
                <a:cxn ang="0">
                  <a:pos x="32" y="24"/>
                </a:cxn>
                <a:cxn ang="0">
                  <a:pos x="34" y="16"/>
                </a:cxn>
                <a:cxn ang="0">
                  <a:pos x="34" y="16"/>
                </a:cxn>
                <a:cxn ang="0">
                  <a:pos x="32" y="10"/>
                </a:cxn>
                <a:cxn ang="0">
                  <a:pos x="28" y="6"/>
                </a:cxn>
                <a:cxn ang="0">
                  <a:pos x="22" y="2"/>
                </a:cxn>
                <a:cxn ang="0">
                  <a:pos x="16" y="0"/>
                </a:cxn>
              </a:cxnLst>
              <a:rect l="0" t="0" r="r" b="b"/>
              <a:pathLst>
                <a:path w="34" h="34">
                  <a:moveTo>
                    <a:pt x="16" y="0"/>
                  </a:moveTo>
                  <a:lnTo>
                    <a:pt x="16" y="0"/>
                  </a:lnTo>
                  <a:lnTo>
                    <a:pt x="10" y="2"/>
                  </a:lnTo>
                  <a:lnTo>
                    <a:pt x="4" y="6"/>
                  </a:lnTo>
                  <a:lnTo>
                    <a:pt x="0" y="10"/>
                  </a:lnTo>
                  <a:lnTo>
                    <a:pt x="0" y="16"/>
                  </a:lnTo>
                  <a:lnTo>
                    <a:pt x="0" y="16"/>
                  </a:lnTo>
                  <a:lnTo>
                    <a:pt x="0" y="24"/>
                  </a:lnTo>
                  <a:lnTo>
                    <a:pt x="4" y="28"/>
                  </a:lnTo>
                  <a:lnTo>
                    <a:pt x="10" y="32"/>
                  </a:lnTo>
                  <a:lnTo>
                    <a:pt x="16" y="34"/>
                  </a:lnTo>
                  <a:lnTo>
                    <a:pt x="16" y="34"/>
                  </a:lnTo>
                  <a:lnTo>
                    <a:pt x="22" y="32"/>
                  </a:lnTo>
                  <a:lnTo>
                    <a:pt x="28" y="28"/>
                  </a:lnTo>
                  <a:lnTo>
                    <a:pt x="32" y="24"/>
                  </a:lnTo>
                  <a:lnTo>
                    <a:pt x="34" y="16"/>
                  </a:lnTo>
                  <a:lnTo>
                    <a:pt x="34" y="16"/>
                  </a:lnTo>
                  <a:lnTo>
                    <a:pt x="32" y="10"/>
                  </a:lnTo>
                  <a:lnTo>
                    <a:pt x="28" y="6"/>
                  </a:lnTo>
                  <a:lnTo>
                    <a:pt x="22" y="2"/>
                  </a:lnTo>
                  <a:lnTo>
                    <a:pt x="1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100" name="Freeform 14"/>
            <p:cNvSpPr/>
            <p:nvPr/>
          </p:nvSpPr>
          <p:spPr bwMode="auto">
            <a:xfrm>
              <a:off x="3805238" y="311150"/>
              <a:ext cx="53975" cy="53975"/>
            </a:xfrm>
            <a:custGeom>
              <a:avLst/>
              <a:gdLst/>
              <a:ahLst/>
              <a:cxnLst>
                <a:cxn ang="0">
                  <a:pos x="16" y="0"/>
                </a:cxn>
                <a:cxn ang="0">
                  <a:pos x="16" y="0"/>
                </a:cxn>
                <a:cxn ang="0">
                  <a:pos x="10" y="2"/>
                </a:cxn>
                <a:cxn ang="0">
                  <a:pos x="4" y="6"/>
                </a:cxn>
                <a:cxn ang="0">
                  <a:pos x="0" y="10"/>
                </a:cxn>
                <a:cxn ang="0">
                  <a:pos x="0" y="16"/>
                </a:cxn>
                <a:cxn ang="0">
                  <a:pos x="0" y="16"/>
                </a:cxn>
                <a:cxn ang="0">
                  <a:pos x="0" y="24"/>
                </a:cxn>
                <a:cxn ang="0">
                  <a:pos x="4" y="28"/>
                </a:cxn>
                <a:cxn ang="0">
                  <a:pos x="10" y="32"/>
                </a:cxn>
                <a:cxn ang="0">
                  <a:pos x="16" y="34"/>
                </a:cxn>
                <a:cxn ang="0">
                  <a:pos x="16" y="34"/>
                </a:cxn>
                <a:cxn ang="0">
                  <a:pos x="22" y="32"/>
                </a:cxn>
                <a:cxn ang="0">
                  <a:pos x="28" y="28"/>
                </a:cxn>
                <a:cxn ang="0">
                  <a:pos x="32" y="24"/>
                </a:cxn>
                <a:cxn ang="0">
                  <a:pos x="34" y="16"/>
                </a:cxn>
                <a:cxn ang="0">
                  <a:pos x="34" y="16"/>
                </a:cxn>
                <a:cxn ang="0">
                  <a:pos x="32" y="10"/>
                </a:cxn>
                <a:cxn ang="0">
                  <a:pos x="28" y="6"/>
                </a:cxn>
                <a:cxn ang="0">
                  <a:pos x="22" y="2"/>
                </a:cxn>
                <a:cxn ang="0">
                  <a:pos x="16" y="0"/>
                </a:cxn>
              </a:cxnLst>
              <a:rect l="0" t="0" r="r" b="b"/>
              <a:pathLst>
                <a:path w="34" h="34">
                  <a:moveTo>
                    <a:pt x="16" y="0"/>
                  </a:moveTo>
                  <a:lnTo>
                    <a:pt x="16" y="0"/>
                  </a:lnTo>
                  <a:lnTo>
                    <a:pt x="10" y="2"/>
                  </a:lnTo>
                  <a:lnTo>
                    <a:pt x="4" y="6"/>
                  </a:lnTo>
                  <a:lnTo>
                    <a:pt x="0" y="10"/>
                  </a:lnTo>
                  <a:lnTo>
                    <a:pt x="0" y="16"/>
                  </a:lnTo>
                  <a:lnTo>
                    <a:pt x="0" y="16"/>
                  </a:lnTo>
                  <a:lnTo>
                    <a:pt x="0" y="24"/>
                  </a:lnTo>
                  <a:lnTo>
                    <a:pt x="4" y="28"/>
                  </a:lnTo>
                  <a:lnTo>
                    <a:pt x="10" y="32"/>
                  </a:lnTo>
                  <a:lnTo>
                    <a:pt x="16" y="34"/>
                  </a:lnTo>
                  <a:lnTo>
                    <a:pt x="16" y="34"/>
                  </a:lnTo>
                  <a:lnTo>
                    <a:pt x="22" y="32"/>
                  </a:lnTo>
                  <a:lnTo>
                    <a:pt x="28" y="28"/>
                  </a:lnTo>
                  <a:lnTo>
                    <a:pt x="32" y="24"/>
                  </a:lnTo>
                  <a:lnTo>
                    <a:pt x="34" y="16"/>
                  </a:lnTo>
                  <a:lnTo>
                    <a:pt x="34" y="16"/>
                  </a:lnTo>
                  <a:lnTo>
                    <a:pt x="32" y="10"/>
                  </a:lnTo>
                  <a:lnTo>
                    <a:pt x="28" y="6"/>
                  </a:lnTo>
                  <a:lnTo>
                    <a:pt x="22" y="2"/>
                  </a:lnTo>
                  <a:lnTo>
                    <a:pt x="1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101" name="Freeform 15"/>
            <p:cNvSpPr/>
            <p:nvPr/>
          </p:nvSpPr>
          <p:spPr bwMode="auto">
            <a:xfrm>
              <a:off x="2833688" y="374650"/>
              <a:ext cx="73025" cy="69850"/>
            </a:xfrm>
            <a:custGeom>
              <a:avLst/>
              <a:gdLst/>
              <a:ahLst/>
              <a:cxnLst>
                <a:cxn ang="0">
                  <a:pos x="22" y="0"/>
                </a:cxn>
                <a:cxn ang="0">
                  <a:pos x="22" y="0"/>
                </a:cxn>
                <a:cxn ang="0">
                  <a:pos x="14" y="2"/>
                </a:cxn>
                <a:cxn ang="0">
                  <a:pos x="6" y="6"/>
                </a:cxn>
                <a:cxn ang="0">
                  <a:pos x="2" y="14"/>
                </a:cxn>
                <a:cxn ang="0">
                  <a:pos x="0" y="22"/>
                </a:cxn>
                <a:cxn ang="0">
                  <a:pos x="0" y="22"/>
                </a:cxn>
                <a:cxn ang="0">
                  <a:pos x="2" y="30"/>
                </a:cxn>
                <a:cxn ang="0">
                  <a:pos x="6" y="38"/>
                </a:cxn>
                <a:cxn ang="0">
                  <a:pos x="14" y="42"/>
                </a:cxn>
                <a:cxn ang="0">
                  <a:pos x="22" y="44"/>
                </a:cxn>
                <a:cxn ang="0">
                  <a:pos x="22" y="44"/>
                </a:cxn>
                <a:cxn ang="0">
                  <a:pos x="32" y="42"/>
                </a:cxn>
                <a:cxn ang="0">
                  <a:pos x="38" y="38"/>
                </a:cxn>
                <a:cxn ang="0">
                  <a:pos x="44" y="30"/>
                </a:cxn>
                <a:cxn ang="0">
                  <a:pos x="46" y="22"/>
                </a:cxn>
                <a:cxn ang="0">
                  <a:pos x="46" y="22"/>
                </a:cxn>
                <a:cxn ang="0">
                  <a:pos x="44" y="14"/>
                </a:cxn>
                <a:cxn ang="0">
                  <a:pos x="38" y="6"/>
                </a:cxn>
                <a:cxn ang="0">
                  <a:pos x="32" y="2"/>
                </a:cxn>
                <a:cxn ang="0">
                  <a:pos x="22" y="0"/>
                </a:cxn>
              </a:cxnLst>
              <a:rect l="0" t="0" r="r" b="b"/>
              <a:pathLst>
                <a:path w="46" h="44">
                  <a:moveTo>
                    <a:pt x="22" y="0"/>
                  </a:moveTo>
                  <a:lnTo>
                    <a:pt x="22" y="0"/>
                  </a:lnTo>
                  <a:lnTo>
                    <a:pt x="14" y="2"/>
                  </a:lnTo>
                  <a:lnTo>
                    <a:pt x="6" y="6"/>
                  </a:lnTo>
                  <a:lnTo>
                    <a:pt x="2" y="14"/>
                  </a:lnTo>
                  <a:lnTo>
                    <a:pt x="0" y="22"/>
                  </a:lnTo>
                  <a:lnTo>
                    <a:pt x="0" y="22"/>
                  </a:lnTo>
                  <a:lnTo>
                    <a:pt x="2" y="30"/>
                  </a:lnTo>
                  <a:lnTo>
                    <a:pt x="6" y="38"/>
                  </a:lnTo>
                  <a:lnTo>
                    <a:pt x="14" y="42"/>
                  </a:lnTo>
                  <a:lnTo>
                    <a:pt x="22" y="44"/>
                  </a:lnTo>
                  <a:lnTo>
                    <a:pt x="22" y="44"/>
                  </a:lnTo>
                  <a:lnTo>
                    <a:pt x="32" y="42"/>
                  </a:lnTo>
                  <a:lnTo>
                    <a:pt x="38" y="38"/>
                  </a:lnTo>
                  <a:lnTo>
                    <a:pt x="44" y="30"/>
                  </a:lnTo>
                  <a:lnTo>
                    <a:pt x="46" y="22"/>
                  </a:lnTo>
                  <a:lnTo>
                    <a:pt x="46" y="22"/>
                  </a:lnTo>
                  <a:lnTo>
                    <a:pt x="44" y="14"/>
                  </a:lnTo>
                  <a:lnTo>
                    <a:pt x="38" y="6"/>
                  </a:lnTo>
                  <a:lnTo>
                    <a:pt x="32" y="2"/>
                  </a:lnTo>
                  <a:lnTo>
                    <a:pt x="2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102" name="Freeform 16"/>
            <p:cNvSpPr/>
            <p:nvPr/>
          </p:nvSpPr>
          <p:spPr bwMode="auto">
            <a:xfrm>
              <a:off x="2833688" y="374650"/>
              <a:ext cx="73025" cy="69850"/>
            </a:xfrm>
            <a:custGeom>
              <a:avLst/>
              <a:gdLst/>
              <a:ahLst/>
              <a:cxnLst>
                <a:cxn ang="0">
                  <a:pos x="22" y="0"/>
                </a:cxn>
                <a:cxn ang="0">
                  <a:pos x="22" y="0"/>
                </a:cxn>
                <a:cxn ang="0">
                  <a:pos x="14" y="2"/>
                </a:cxn>
                <a:cxn ang="0">
                  <a:pos x="6" y="6"/>
                </a:cxn>
                <a:cxn ang="0">
                  <a:pos x="2" y="14"/>
                </a:cxn>
                <a:cxn ang="0">
                  <a:pos x="0" y="22"/>
                </a:cxn>
                <a:cxn ang="0">
                  <a:pos x="0" y="22"/>
                </a:cxn>
                <a:cxn ang="0">
                  <a:pos x="2" y="30"/>
                </a:cxn>
                <a:cxn ang="0">
                  <a:pos x="6" y="38"/>
                </a:cxn>
                <a:cxn ang="0">
                  <a:pos x="14" y="42"/>
                </a:cxn>
                <a:cxn ang="0">
                  <a:pos x="22" y="44"/>
                </a:cxn>
                <a:cxn ang="0">
                  <a:pos x="22" y="44"/>
                </a:cxn>
                <a:cxn ang="0">
                  <a:pos x="32" y="42"/>
                </a:cxn>
                <a:cxn ang="0">
                  <a:pos x="38" y="38"/>
                </a:cxn>
                <a:cxn ang="0">
                  <a:pos x="44" y="30"/>
                </a:cxn>
                <a:cxn ang="0">
                  <a:pos x="46" y="22"/>
                </a:cxn>
                <a:cxn ang="0">
                  <a:pos x="46" y="22"/>
                </a:cxn>
                <a:cxn ang="0">
                  <a:pos x="44" y="14"/>
                </a:cxn>
                <a:cxn ang="0">
                  <a:pos x="38" y="6"/>
                </a:cxn>
                <a:cxn ang="0">
                  <a:pos x="32" y="2"/>
                </a:cxn>
                <a:cxn ang="0">
                  <a:pos x="22" y="0"/>
                </a:cxn>
              </a:cxnLst>
              <a:rect l="0" t="0" r="r" b="b"/>
              <a:pathLst>
                <a:path w="46" h="44">
                  <a:moveTo>
                    <a:pt x="22" y="0"/>
                  </a:moveTo>
                  <a:lnTo>
                    <a:pt x="22" y="0"/>
                  </a:lnTo>
                  <a:lnTo>
                    <a:pt x="14" y="2"/>
                  </a:lnTo>
                  <a:lnTo>
                    <a:pt x="6" y="6"/>
                  </a:lnTo>
                  <a:lnTo>
                    <a:pt x="2" y="14"/>
                  </a:lnTo>
                  <a:lnTo>
                    <a:pt x="0" y="22"/>
                  </a:lnTo>
                  <a:lnTo>
                    <a:pt x="0" y="22"/>
                  </a:lnTo>
                  <a:lnTo>
                    <a:pt x="2" y="30"/>
                  </a:lnTo>
                  <a:lnTo>
                    <a:pt x="6" y="38"/>
                  </a:lnTo>
                  <a:lnTo>
                    <a:pt x="14" y="42"/>
                  </a:lnTo>
                  <a:lnTo>
                    <a:pt x="22" y="44"/>
                  </a:lnTo>
                  <a:lnTo>
                    <a:pt x="22" y="44"/>
                  </a:lnTo>
                  <a:lnTo>
                    <a:pt x="32" y="42"/>
                  </a:lnTo>
                  <a:lnTo>
                    <a:pt x="38" y="38"/>
                  </a:lnTo>
                  <a:lnTo>
                    <a:pt x="44" y="30"/>
                  </a:lnTo>
                  <a:lnTo>
                    <a:pt x="46" y="22"/>
                  </a:lnTo>
                  <a:lnTo>
                    <a:pt x="46" y="22"/>
                  </a:lnTo>
                  <a:lnTo>
                    <a:pt x="44" y="14"/>
                  </a:lnTo>
                  <a:lnTo>
                    <a:pt x="38" y="6"/>
                  </a:lnTo>
                  <a:lnTo>
                    <a:pt x="32" y="2"/>
                  </a:lnTo>
                  <a:lnTo>
                    <a:pt x="22"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103" name="Freeform 17"/>
            <p:cNvSpPr/>
            <p:nvPr/>
          </p:nvSpPr>
          <p:spPr bwMode="auto">
            <a:xfrm>
              <a:off x="1858963" y="901700"/>
              <a:ext cx="82550" cy="82550"/>
            </a:xfrm>
            <a:custGeom>
              <a:avLst/>
              <a:gdLst/>
              <a:ahLst/>
              <a:cxnLst>
                <a:cxn ang="0">
                  <a:pos x="26" y="0"/>
                </a:cxn>
                <a:cxn ang="0">
                  <a:pos x="26" y="0"/>
                </a:cxn>
                <a:cxn ang="0">
                  <a:pos x="16" y="2"/>
                </a:cxn>
                <a:cxn ang="0">
                  <a:pos x="8" y="8"/>
                </a:cxn>
                <a:cxn ang="0">
                  <a:pos x="2" y="16"/>
                </a:cxn>
                <a:cxn ang="0">
                  <a:pos x="0" y="26"/>
                </a:cxn>
                <a:cxn ang="0">
                  <a:pos x="0" y="26"/>
                </a:cxn>
                <a:cxn ang="0">
                  <a:pos x="2" y="36"/>
                </a:cxn>
                <a:cxn ang="0">
                  <a:pos x="8" y="44"/>
                </a:cxn>
                <a:cxn ang="0">
                  <a:pos x="16" y="50"/>
                </a:cxn>
                <a:cxn ang="0">
                  <a:pos x="26" y="52"/>
                </a:cxn>
                <a:cxn ang="0">
                  <a:pos x="26" y="52"/>
                </a:cxn>
                <a:cxn ang="0">
                  <a:pos x="36" y="50"/>
                </a:cxn>
                <a:cxn ang="0">
                  <a:pos x="44" y="44"/>
                </a:cxn>
                <a:cxn ang="0">
                  <a:pos x="50" y="36"/>
                </a:cxn>
                <a:cxn ang="0">
                  <a:pos x="52" y="26"/>
                </a:cxn>
                <a:cxn ang="0">
                  <a:pos x="52" y="26"/>
                </a:cxn>
                <a:cxn ang="0">
                  <a:pos x="50" y="16"/>
                </a:cxn>
                <a:cxn ang="0">
                  <a:pos x="44" y="8"/>
                </a:cxn>
                <a:cxn ang="0">
                  <a:pos x="36" y="2"/>
                </a:cxn>
                <a:cxn ang="0">
                  <a:pos x="26" y="0"/>
                </a:cxn>
              </a:cxnLst>
              <a:rect l="0" t="0" r="r" b="b"/>
              <a:pathLst>
                <a:path w="52" h="52">
                  <a:moveTo>
                    <a:pt x="26" y="0"/>
                  </a:moveTo>
                  <a:lnTo>
                    <a:pt x="26" y="0"/>
                  </a:lnTo>
                  <a:lnTo>
                    <a:pt x="16" y="2"/>
                  </a:lnTo>
                  <a:lnTo>
                    <a:pt x="8" y="8"/>
                  </a:lnTo>
                  <a:lnTo>
                    <a:pt x="2" y="16"/>
                  </a:lnTo>
                  <a:lnTo>
                    <a:pt x="0" y="26"/>
                  </a:lnTo>
                  <a:lnTo>
                    <a:pt x="0" y="26"/>
                  </a:lnTo>
                  <a:lnTo>
                    <a:pt x="2" y="36"/>
                  </a:lnTo>
                  <a:lnTo>
                    <a:pt x="8" y="44"/>
                  </a:lnTo>
                  <a:lnTo>
                    <a:pt x="16" y="50"/>
                  </a:lnTo>
                  <a:lnTo>
                    <a:pt x="26" y="52"/>
                  </a:lnTo>
                  <a:lnTo>
                    <a:pt x="26" y="52"/>
                  </a:lnTo>
                  <a:lnTo>
                    <a:pt x="36" y="50"/>
                  </a:lnTo>
                  <a:lnTo>
                    <a:pt x="44" y="44"/>
                  </a:lnTo>
                  <a:lnTo>
                    <a:pt x="50" y="36"/>
                  </a:lnTo>
                  <a:lnTo>
                    <a:pt x="52" y="26"/>
                  </a:lnTo>
                  <a:lnTo>
                    <a:pt x="52" y="26"/>
                  </a:lnTo>
                  <a:lnTo>
                    <a:pt x="50" y="16"/>
                  </a:lnTo>
                  <a:lnTo>
                    <a:pt x="44" y="8"/>
                  </a:lnTo>
                  <a:lnTo>
                    <a:pt x="36" y="2"/>
                  </a:lnTo>
                  <a:lnTo>
                    <a:pt x="2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104" name="Freeform 18"/>
            <p:cNvSpPr/>
            <p:nvPr/>
          </p:nvSpPr>
          <p:spPr bwMode="auto">
            <a:xfrm>
              <a:off x="1858963" y="901700"/>
              <a:ext cx="82550" cy="82550"/>
            </a:xfrm>
            <a:custGeom>
              <a:avLst/>
              <a:gdLst/>
              <a:ahLst/>
              <a:cxnLst>
                <a:cxn ang="0">
                  <a:pos x="26" y="0"/>
                </a:cxn>
                <a:cxn ang="0">
                  <a:pos x="26" y="0"/>
                </a:cxn>
                <a:cxn ang="0">
                  <a:pos x="16" y="2"/>
                </a:cxn>
                <a:cxn ang="0">
                  <a:pos x="8" y="8"/>
                </a:cxn>
                <a:cxn ang="0">
                  <a:pos x="2" y="16"/>
                </a:cxn>
                <a:cxn ang="0">
                  <a:pos x="0" y="26"/>
                </a:cxn>
                <a:cxn ang="0">
                  <a:pos x="0" y="26"/>
                </a:cxn>
                <a:cxn ang="0">
                  <a:pos x="2" y="36"/>
                </a:cxn>
                <a:cxn ang="0">
                  <a:pos x="8" y="44"/>
                </a:cxn>
                <a:cxn ang="0">
                  <a:pos x="16" y="50"/>
                </a:cxn>
                <a:cxn ang="0">
                  <a:pos x="26" y="52"/>
                </a:cxn>
                <a:cxn ang="0">
                  <a:pos x="26" y="52"/>
                </a:cxn>
                <a:cxn ang="0">
                  <a:pos x="36" y="50"/>
                </a:cxn>
                <a:cxn ang="0">
                  <a:pos x="44" y="44"/>
                </a:cxn>
                <a:cxn ang="0">
                  <a:pos x="50" y="36"/>
                </a:cxn>
                <a:cxn ang="0">
                  <a:pos x="52" y="26"/>
                </a:cxn>
                <a:cxn ang="0">
                  <a:pos x="52" y="26"/>
                </a:cxn>
                <a:cxn ang="0">
                  <a:pos x="50" y="16"/>
                </a:cxn>
                <a:cxn ang="0">
                  <a:pos x="44" y="8"/>
                </a:cxn>
                <a:cxn ang="0">
                  <a:pos x="36" y="2"/>
                </a:cxn>
                <a:cxn ang="0">
                  <a:pos x="26" y="0"/>
                </a:cxn>
              </a:cxnLst>
              <a:rect l="0" t="0" r="r" b="b"/>
              <a:pathLst>
                <a:path w="52" h="52">
                  <a:moveTo>
                    <a:pt x="26" y="0"/>
                  </a:moveTo>
                  <a:lnTo>
                    <a:pt x="26" y="0"/>
                  </a:lnTo>
                  <a:lnTo>
                    <a:pt x="16" y="2"/>
                  </a:lnTo>
                  <a:lnTo>
                    <a:pt x="8" y="8"/>
                  </a:lnTo>
                  <a:lnTo>
                    <a:pt x="2" y="16"/>
                  </a:lnTo>
                  <a:lnTo>
                    <a:pt x="0" y="26"/>
                  </a:lnTo>
                  <a:lnTo>
                    <a:pt x="0" y="26"/>
                  </a:lnTo>
                  <a:lnTo>
                    <a:pt x="2" y="36"/>
                  </a:lnTo>
                  <a:lnTo>
                    <a:pt x="8" y="44"/>
                  </a:lnTo>
                  <a:lnTo>
                    <a:pt x="16" y="50"/>
                  </a:lnTo>
                  <a:lnTo>
                    <a:pt x="26" y="52"/>
                  </a:lnTo>
                  <a:lnTo>
                    <a:pt x="26" y="52"/>
                  </a:lnTo>
                  <a:lnTo>
                    <a:pt x="36" y="50"/>
                  </a:lnTo>
                  <a:lnTo>
                    <a:pt x="44" y="44"/>
                  </a:lnTo>
                  <a:lnTo>
                    <a:pt x="50" y="36"/>
                  </a:lnTo>
                  <a:lnTo>
                    <a:pt x="52" y="26"/>
                  </a:lnTo>
                  <a:lnTo>
                    <a:pt x="52" y="26"/>
                  </a:lnTo>
                  <a:lnTo>
                    <a:pt x="50" y="16"/>
                  </a:lnTo>
                  <a:lnTo>
                    <a:pt x="44" y="8"/>
                  </a:lnTo>
                  <a:lnTo>
                    <a:pt x="36" y="2"/>
                  </a:lnTo>
                  <a:lnTo>
                    <a:pt x="2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105" name="Freeform 19"/>
            <p:cNvSpPr/>
            <p:nvPr/>
          </p:nvSpPr>
          <p:spPr bwMode="auto">
            <a:xfrm>
              <a:off x="3217863" y="365125"/>
              <a:ext cx="34925" cy="34925"/>
            </a:xfrm>
            <a:custGeom>
              <a:avLst/>
              <a:gdLst/>
              <a:ahLst/>
              <a:cxnLst>
                <a:cxn ang="0">
                  <a:pos x="10" y="0"/>
                </a:cxn>
                <a:cxn ang="0">
                  <a:pos x="10" y="0"/>
                </a:cxn>
                <a:cxn ang="0">
                  <a:pos x="6" y="0"/>
                </a:cxn>
                <a:cxn ang="0">
                  <a:pos x="2" y="4"/>
                </a:cxn>
                <a:cxn ang="0">
                  <a:pos x="0" y="6"/>
                </a:cxn>
                <a:cxn ang="0">
                  <a:pos x="0" y="10"/>
                </a:cxn>
                <a:cxn ang="0">
                  <a:pos x="0" y="10"/>
                </a:cxn>
                <a:cxn ang="0">
                  <a:pos x="0" y="16"/>
                </a:cxn>
                <a:cxn ang="0">
                  <a:pos x="2" y="18"/>
                </a:cxn>
                <a:cxn ang="0">
                  <a:pos x="6" y="22"/>
                </a:cxn>
                <a:cxn ang="0">
                  <a:pos x="10" y="22"/>
                </a:cxn>
                <a:cxn ang="0">
                  <a:pos x="10" y="22"/>
                </a:cxn>
                <a:cxn ang="0">
                  <a:pos x="16" y="22"/>
                </a:cxn>
                <a:cxn ang="0">
                  <a:pos x="18" y="18"/>
                </a:cxn>
                <a:cxn ang="0">
                  <a:pos x="22" y="16"/>
                </a:cxn>
                <a:cxn ang="0">
                  <a:pos x="22" y="10"/>
                </a:cxn>
                <a:cxn ang="0">
                  <a:pos x="22" y="10"/>
                </a:cxn>
                <a:cxn ang="0">
                  <a:pos x="22" y="6"/>
                </a:cxn>
                <a:cxn ang="0">
                  <a:pos x="18" y="4"/>
                </a:cxn>
                <a:cxn ang="0">
                  <a:pos x="16" y="0"/>
                </a:cxn>
                <a:cxn ang="0">
                  <a:pos x="10" y="0"/>
                </a:cxn>
              </a:cxnLst>
              <a:rect l="0" t="0" r="r" b="b"/>
              <a:pathLst>
                <a:path w="22" h="22">
                  <a:moveTo>
                    <a:pt x="10" y="0"/>
                  </a:moveTo>
                  <a:lnTo>
                    <a:pt x="10" y="0"/>
                  </a:lnTo>
                  <a:lnTo>
                    <a:pt x="6" y="0"/>
                  </a:lnTo>
                  <a:lnTo>
                    <a:pt x="2" y="4"/>
                  </a:lnTo>
                  <a:lnTo>
                    <a:pt x="0" y="6"/>
                  </a:lnTo>
                  <a:lnTo>
                    <a:pt x="0" y="10"/>
                  </a:lnTo>
                  <a:lnTo>
                    <a:pt x="0" y="10"/>
                  </a:lnTo>
                  <a:lnTo>
                    <a:pt x="0" y="16"/>
                  </a:lnTo>
                  <a:lnTo>
                    <a:pt x="2" y="18"/>
                  </a:lnTo>
                  <a:lnTo>
                    <a:pt x="6" y="22"/>
                  </a:lnTo>
                  <a:lnTo>
                    <a:pt x="10" y="22"/>
                  </a:lnTo>
                  <a:lnTo>
                    <a:pt x="10" y="22"/>
                  </a:lnTo>
                  <a:lnTo>
                    <a:pt x="16" y="22"/>
                  </a:lnTo>
                  <a:lnTo>
                    <a:pt x="18" y="18"/>
                  </a:lnTo>
                  <a:lnTo>
                    <a:pt x="22" y="16"/>
                  </a:lnTo>
                  <a:lnTo>
                    <a:pt x="22" y="10"/>
                  </a:lnTo>
                  <a:lnTo>
                    <a:pt x="22" y="10"/>
                  </a:lnTo>
                  <a:lnTo>
                    <a:pt x="22" y="6"/>
                  </a:lnTo>
                  <a:lnTo>
                    <a:pt x="18" y="4"/>
                  </a:lnTo>
                  <a:lnTo>
                    <a:pt x="16" y="0"/>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106" name="Freeform 20"/>
            <p:cNvSpPr/>
            <p:nvPr/>
          </p:nvSpPr>
          <p:spPr bwMode="auto">
            <a:xfrm>
              <a:off x="3217863" y="365125"/>
              <a:ext cx="34925" cy="34925"/>
            </a:xfrm>
            <a:custGeom>
              <a:avLst/>
              <a:gdLst/>
              <a:ahLst/>
              <a:cxnLst>
                <a:cxn ang="0">
                  <a:pos x="10" y="0"/>
                </a:cxn>
                <a:cxn ang="0">
                  <a:pos x="10" y="0"/>
                </a:cxn>
                <a:cxn ang="0">
                  <a:pos x="6" y="0"/>
                </a:cxn>
                <a:cxn ang="0">
                  <a:pos x="2" y="4"/>
                </a:cxn>
                <a:cxn ang="0">
                  <a:pos x="0" y="6"/>
                </a:cxn>
                <a:cxn ang="0">
                  <a:pos x="0" y="10"/>
                </a:cxn>
                <a:cxn ang="0">
                  <a:pos x="0" y="10"/>
                </a:cxn>
                <a:cxn ang="0">
                  <a:pos x="0" y="16"/>
                </a:cxn>
                <a:cxn ang="0">
                  <a:pos x="2" y="18"/>
                </a:cxn>
                <a:cxn ang="0">
                  <a:pos x="6" y="22"/>
                </a:cxn>
                <a:cxn ang="0">
                  <a:pos x="10" y="22"/>
                </a:cxn>
                <a:cxn ang="0">
                  <a:pos x="10" y="22"/>
                </a:cxn>
                <a:cxn ang="0">
                  <a:pos x="16" y="22"/>
                </a:cxn>
                <a:cxn ang="0">
                  <a:pos x="18" y="18"/>
                </a:cxn>
                <a:cxn ang="0">
                  <a:pos x="22" y="16"/>
                </a:cxn>
                <a:cxn ang="0">
                  <a:pos x="22" y="10"/>
                </a:cxn>
                <a:cxn ang="0">
                  <a:pos x="22" y="10"/>
                </a:cxn>
                <a:cxn ang="0">
                  <a:pos x="22" y="6"/>
                </a:cxn>
                <a:cxn ang="0">
                  <a:pos x="18" y="4"/>
                </a:cxn>
                <a:cxn ang="0">
                  <a:pos x="16" y="0"/>
                </a:cxn>
                <a:cxn ang="0">
                  <a:pos x="10" y="0"/>
                </a:cxn>
              </a:cxnLst>
              <a:rect l="0" t="0" r="r" b="b"/>
              <a:pathLst>
                <a:path w="22" h="22">
                  <a:moveTo>
                    <a:pt x="10" y="0"/>
                  </a:moveTo>
                  <a:lnTo>
                    <a:pt x="10" y="0"/>
                  </a:lnTo>
                  <a:lnTo>
                    <a:pt x="6" y="0"/>
                  </a:lnTo>
                  <a:lnTo>
                    <a:pt x="2" y="4"/>
                  </a:lnTo>
                  <a:lnTo>
                    <a:pt x="0" y="6"/>
                  </a:lnTo>
                  <a:lnTo>
                    <a:pt x="0" y="10"/>
                  </a:lnTo>
                  <a:lnTo>
                    <a:pt x="0" y="10"/>
                  </a:lnTo>
                  <a:lnTo>
                    <a:pt x="0" y="16"/>
                  </a:lnTo>
                  <a:lnTo>
                    <a:pt x="2" y="18"/>
                  </a:lnTo>
                  <a:lnTo>
                    <a:pt x="6" y="22"/>
                  </a:lnTo>
                  <a:lnTo>
                    <a:pt x="10" y="22"/>
                  </a:lnTo>
                  <a:lnTo>
                    <a:pt x="10" y="22"/>
                  </a:lnTo>
                  <a:lnTo>
                    <a:pt x="16" y="22"/>
                  </a:lnTo>
                  <a:lnTo>
                    <a:pt x="18" y="18"/>
                  </a:lnTo>
                  <a:lnTo>
                    <a:pt x="22" y="16"/>
                  </a:lnTo>
                  <a:lnTo>
                    <a:pt x="22" y="10"/>
                  </a:lnTo>
                  <a:lnTo>
                    <a:pt x="22" y="10"/>
                  </a:lnTo>
                  <a:lnTo>
                    <a:pt x="22" y="6"/>
                  </a:lnTo>
                  <a:lnTo>
                    <a:pt x="18" y="4"/>
                  </a:lnTo>
                  <a:lnTo>
                    <a:pt x="16" y="0"/>
                  </a:lnTo>
                  <a:lnTo>
                    <a:pt x="10"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107" name="Freeform 21"/>
            <p:cNvSpPr/>
            <p:nvPr/>
          </p:nvSpPr>
          <p:spPr bwMode="auto">
            <a:xfrm>
              <a:off x="5957888" y="666750"/>
              <a:ext cx="34925" cy="34925"/>
            </a:xfrm>
            <a:custGeom>
              <a:avLst/>
              <a:gdLst/>
              <a:ahLst/>
              <a:cxnLst>
                <a:cxn ang="0">
                  <a:pos x="12" y="0"/>
                </a:cxn>
                <a:cxn ang="0">
                  <a:pos x="12" y="0"/>
                </a:cxn>
                <a:cxn ang="0">
                  <a:pos x="6" y="2"/>
                </a:cxn>
                <a:cxn ang="0">
                  <a:pos x="4" y="4"/>
                </a:cxn>
                <a:cxn ang="0">
                  <a:pos x="0" y="8"/>
                </a:cxn>
                <a:cxn ang="0">
                  <a:pos x="0" y="12"/>
                </a:cxn>
                <a:cxn ang="0">
                  <a:pos x="0" y="12"/>
                </a:cxn>
                <a:cxn ang="0">
                  <a:pos x="0" y="16"/>
                </a:cxn>
                <a:cxn ang="0">
                  <a:pos x="4" y="20"/>
                </a:cxn>
                <a:cxn ang="0">
                  <a:pos x="6" y="22"/>
                </a:cxn>
                <a:cxn ang="0">
                  <a:pos x="12" y="22"/>
                </a:cxn>
                <a:cxn ang="0">
                  <a:pos x="12" y="22"/>
                </a:cxn>
                <a:cxn ang="0">
                  <a:pos x="16" y="22"/>
                </a:cxn>
                <a:cxn ang="0">
                  <a:pos x="20" y="20"/>
                </a:cxn>
                <a:cxn ang="0">
                  <a:pos x="22" y="16"/>
                </a:cxn>
                <a:cxn ang="0">
                  <a:pos x="22" y="12"/>
                </a:cxn>
                <a:cxn ang="0">
                  <a:pos x="22" y="12"/>
                </a:cxn>
                <a:cxn ang="0">
                  <a:pos x="22" y="8"/>
                </a:cxn>
                <a:cxn ang="0">
                  <a:pos x="20" y="4"/>
                </a:cxn>
                <a:cxn ang="0">
                  <a:pos x="16" y="2"/>
                </a:cxn>
                <a:cxn ang="0">
                  <a:pos x="12" y="0"/>
                </a:cxn>
              </a:cxnLst>
              <a:rect l="0" t="0" r="r" b="b"/>
              <a:pathLst>
                <a:path w="22" h="22">
                  <a:moveTo>
                    <a:pt x="12" y="0"/>
                  </a:moveTo>
                  <a:lnTo>
                    <a:pt x="12" y="0"/>
                  </a:lnTo>
                  <a:lnTo>
                    <a:pt x="6" y="2"/>
                  </a:lnTo>
                  <a:lnTo>
                    <a:pt x="4" y="4"/>
                  </a:lnTo>
                  <a:lnTo>
                    <a:pt x="0" y="8"/>
                  </a:lnTo>
                  <a:lnTo>
                    <a:pt x="0" y="12"/>
                  </a:lnTo>
                  <a:lnTo>
                    <a:pt x="0" y="12"/>
                  </a:lnTo>
                  <a:lnTo>
                    <a:pt x="0" y="16"/>
                  </a:lnTo>
                  <a:lnTo>
                    <a:pt x="4" y="20"/>
                  </a:lnTo>
                  <a:lnTo>
                    <a:pt x="6" y="22"/>
                  </a:lnTo>
                  <a:lnTo>
                    <a:pt x="12" y="22"/>
                  </a:lnTo>
                  <a:lnTo>
                    <a:pt x="12" y="22"/>
                  </a:lnTo>
                  <a:lnTo>
                    <a:pt x="16" y="22"/>
                  </a:lnTo>
                  <a:lnTo>
                    <a:pt x="20" y="20"/>
                  </a:lnTo>
                  <a:lnTo>
                    <a:pt x="22" y="16"/>
                  </a:lnTo>
                  <a:lnTo>
                    <a:pt x="22" y="12"/>
                  </a:lnTo>
                  <a:lnTo>
                    <a:pt x="22" y="12"/>
                  </a:lnTo>
                  <a:lnTo>
                    <a:pt x="22" y="8"/>
                  </a:lnTo>
                  <a:lnTo>
                    <a:pt x="20" y="4"/>
                  </a:lnTo>
                  <a:lnTo>
                    <a:pt x="16" y="2"/>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108" name="Freeform 22"/>
            <p:cNvSpPr/>
            <p:nvPr/>
          </p:nvSpPr>
          <p:spPr bwMode="auto">
            <a:xfrm>
              <a:off x="5957888" y="666750"/>
              <a:ext cx="34925" cy="34925"/>
            </a:xfrm>
            <a:custGeom>
              <a:avLst/>
              <a:gdLst/>
              <a:ahLst/>
              <a:cxnLst>
                <a:cxn ang="0">
                  <a:pos x="12" y="0"/>
                </a:cxn>
                <a:cxn ang="0">
                  <a:pos x="12" y="0"/>
                </a:cxn>
                <a:cxn ang="0">
                  <a:pos x="6" y="2"/>
                </a:cxn>
                <a:cxn ang="0">
                  <a:pos x="4" y="4"/>
                </a:cxn>
                <a:cxn ang="0">
                  <a:pos x="0" y="8"/>
                </a:cxn>
                <a:cxn ang="0">
                  <a:pos x="0" y="12"/>
                </a:cxn>
                <a:cxn ang="0">
                  <a:pos x="0" y="12"/>
                </a:cxn>
                <a:cxn ang="0">
                  <a:pos x="0" y="16"/>
                </a:cxn>
                <a:cxn ang="0">
                  <a:pos x="4" y="20"/>
                </a:cxn>
                <a:cxn ang="0">
                  <a:pos x="6" y="22"/>
                </a:cxn>
                <a:cxn ang="0">
                  <a:pos x="12" y="22"/>
                </a:cxn>
                <a:cxn ang="0">
                  <a:pos x="12" y="22"/>
                </a:cxn>
                <a:cxn ang="0">
                  <a:pos x="16" y="22"/>
                </a:cxn>
                <a:cxn ang="0">
                  <a:pos x="20" y="20"/>
                </a:cxn>
                <a:cxn ang="0">
                  <a:pos x="22" y="16"/>
                </a:cxn>
                <a:cxn ang="0">
                  <a:pos x="22" y="12"/>
                </a:cxn>
                <a:cxn ang="0">
                  <a:pos x="22" y="12"/>
                </a:cxn>
                <a:cxn ang="0">
                  <a:pos x="22" y="8"/>
                </a:cxn>
                <a:cxn ang="0">
                  <a:pos x="20" y="4"/>
                </a:cxn>
                <a:cxn ang="0">
                  <a:pos x="16" y="2"/>
                </a:cxn>
                <a:cxn ang="0">
                  <a:pos x="12" y="0"/>
                </a:cxn>
              </a:cxnLst>
              <a:rect l="0" t="0" r="r" b="b"/>
              <a:pathLst>
                <a:path w="22" h="22">
                  <a:moveTo>
                    <a:pt x="12" y="0"/>
                  </a:moveTo>
                  <a:lnTo>
                    <a:pt x="12" y="0"/>
                  </a:lnTo>
                  <a:lnTo>
                    <a:pt x="6" y="2"/>
                  </a:lnTo>
                  <a:lnTo>
                    <a:pt x="4" y="4"/>
                  </a:lnTo>
                  <a:lnTo>
                    <a:pt x="0" y="8"/>
                  </a:lnTo>
                  <a:lnTo>
                    <a:pt x="0" y="12"/>
                  </a:lnTo>
                  <a:lnTo>
                    <a:pt x="0" y="12"/>
                  </a:lnTo>
                  <a:lnTo>
                    <a:pt x="0" y="16"/>
                  </a:lnTo>
                  <a:lnTo>
                    <a:pt x="4" y="20"/>
                  </a:lnTo>
                  <a:lnTo>
                    <a:pt x="6" y="22"/>
                  </a:lnTo>
                  <a:lnTo>
                    <a:pt x="12" y="22"/>
                  </a:lnTo>
                  <a:lnTo>
                    <a:pt x="12" y="22"/>
                  </a:lnTo>
                  <a:lnTo>
                    <a:pt x="16" y="22"/>
                  </a:lnTo>
                  <a:lnTo>
                    <a:pt x="20" y="20"/>
                  </a:lnTo>
                  <a:lnTo>
                    <a:pt x="22" y="16"/>
                  </a:lnTo>
                  <a:lnTo>
                    <a:pt x="22" y="12"/>
                  </a:lnTo>
                  <a:lnTo>
                    <a:pt x="22" y="12"/>
                  </a:lnTo>
                  <a:lnTo>
                    <a:pt x="22" y="8"/>
                  </a:lnTo>
                  <a:lnTo>
                    <a:pt x="20" y="4"/>
                  </a:lnTo>
                  <a:lnTo>
                    <a:pt x="16" y="2"/>
                  </a:lnTo>
                  <a:lnTo>
                    <a:pt x="12"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109" name="Freeform 23"/>
            <p:cNvSpPr/>
            <p:nvPr/>
          </p:nvSpPr>
          <p:spPr bwMode="auto">
            <a:xfrm>
              <a:off x="6500813" y="819150"/>
              <a:ext cx="34925" cy="34925"/>
            </a:xfrm>
            <a:custGeom>
              <a:avLst/>
              <a:gdLst/>
              <a:ahLst/>
              <a:cxnLst>
                <a:cxn ang="0">
                  <a:pos x="12" y="0"/>
                </a:cxn>
                <a:cxn ang="0">
                  <a:pos x="12" y="0"/>
                </a:cxn>
                <a:cxn ang="0">
                  <a:pos x="6" y="0"/>
                </a:cxn>
                <a:cxn ang="0">
                  <a:pos x="4" y="2"/>
                </a:cxn>
                <a:cxn ang="0">
                  <a:pos x="0" y="6"/>
                </a:cxn>
                <a:cxn ang="0">
                  <a:pos x="0" y="10"/>
                </a:cxn>
                <a:cxn ang="0">
                  <a:pos x="0" y="10"/>
                </a:cxn>
                <a:cxn ang="0">
                  <a:pos x="0" y="16"/>
                </a:cxn>
                <a:cxn ang="0">
                  <a:pos x="4" y="18"/>
                </a:cxn>
                <a:cxn ang="0">
                  <a:pos x="6" y="22"/>
                </a:cxn>
                <a:cxn ang="0">
                  <a:pos x="12" y="22"/>
                </a:cxn>
                <a:cxn ang="0">
                  <a:pos x="12" y="22"/>
                </a:cxn>
                <a:cxn ang="0">
                  <a:pos x="16" y="22"/>
                </a:cxn>
                <a:cxn ang="0">
                  <a:pos x="20" y="18"/>
                </a:cxn>
                <a:cxn ang="0">
                  <a:pos x="22" y="16"/>
                </a:cxn>
                <a:cxn ang="0">
                  <a:pos x="22" y="10"/>
                </a:cxn>
                <a:cxn ang="0">
                  <a:pos x="22" y="10"/>
                </a:cxn>
                <a:cxn ang="0">
                  <a:pos x="22" y="6"/>
                </a:cxn>
                <a:cxn ang="0">
                  <a:pos x="20" y="2"/>
                </a:cxn>
                <a:cxn ang="0">
                  <a:pos x="16" y="0"/>
                </a:cxn>
                <a:cxn ang="0">
                  <a:pos x="12" y="0"/>
                </a:cxn>
              </a:cxnLst>
              <a:rect l="0" t="0" r="r" b="b"/>
              <a:pathLst>
                <a:path w="22" h="22">
                  <a:moveTo>
                    <a:pt x="12" y="0"/>
                  </a:moveTo>
                  <a:lnTo>
                    <a:pt x="12" y="0"/>
                  </a:lnTo>
                  <a:lnTo>
                    <a:pt x="6" y="0"/>
                  </a:lnTo>
                  <a:lnTo>
                    <a:pt x="4" y="2"/>
                  </a:lnTo>
                  <a:lnTo>
                    <a:pt x="0" y="6"/>
                  </a:lnTo>
                  <a:lnTo>
                    <a:pt x="0" y="10"/>
                  </a:lnTo>
                  <a:lnTo>
                    <a:pt x="0" y="10"/>
                  </a:lnTo>
                  <a:lnTo>
                    <a:pt x="0" y="16"/>
                  </a:lnTo>
                  <a:lnTo>
                    <a:pt x="4" y="18"/>
                  </a:lnTo>
                  <a:lnTo>
                    <a:pt x="6" y="22"/>
                  </a:lnTo>
                  <a:lnTo>
                    <a:pt x="12" y="22"/>
                  </a:lnTo>
                  <a:lnTo>
                    <a:pt x="12" y="22"/>
                  </a:lnTo>
                  <a:lnTo>
                    <a:pt x="16" y="22"/>
                  </a:lnTo>
                  <a:lnTo>
                    <a:pt x="20" y="18"/>
                  </a:lnTo>
                  <a:lnTo>
                    <a:pt x="22" y="16"/>
                  </a:lnTo>
                  <a:lnTo>
                    <a:pt x="22" y="10"/>
                  </a:lnTo>
                  <a:lnTo>
                    <a:pt x="22" y="10"/>
                  </a:lnTo>
                  <a:lnTo>
                    <a:pt x="22" y="6"/>
                  </a:lnTo>
                  <a:lnTo>
                    <a:pt x="20" y="2"/>
                  </a:lnTo>
                  <a:lnTo>
                    <a:pt x="16" y="0"/>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110" name="Freeform 24"/>
            <p:cNvSpPr/>
            <p:nvPr/>
          </p:nvSpPr>
          <p:spPr bwMode="auto">
            <a:xfrm>
              <a:off x="6500813" y="819150"/>
              <a:ext cx="34925" cy="34925"/>
            </a:xfrm>
            <a:custGeom>
              <a:avLst/>
              <a:gdLst/>
              <a:ahLst/>
              <a:cxnLst>
                <a:cxn ang="0">
                  <a:pos x="12" y="0"/>
                </a:cxn>
                <a:cxn ang="0">
                  <a:pos x="12" y="0"/>
                </a:cxn>
                <a:cxn ang="0">
                  <a:pos x="6" y="0"/>
                </a:cxn>
                <a:cxn ang="0">
                  <a:pos x="4" y="2"/>
                </a:cxn>
                <a:cxn ang="0">
                  <a:pos x="0" y="6"/>
                </a:cxn>
                <a:cxn ang="0">
                  <a:pos x="0" y="10"/>
                </a:cxn>
                <a:cxn ang="0">
                  <a:pos x="0" y="10"/>
                </a:cxn>
                <a:cxn ang="0">
                  <a:pos x="0" y="16"/>
                </a:cxn>
                <a:cxn ang="0">
                  <a:pos x="4" y="18"/>
                </a:cxn>
                <a:cxn ang="0">
                  <a:pos x="6" y="22"/>
                </a:cxn>
                <a:cxn ang="0">
                  <a:pos x="12" y="22"/>
                </a:cxn>
                <a:cxn ang="0">
                  <a:pos x="12" y="22"/>
                </a:cxn>
                <a:cxn ang="0">
                  <a:pos x="16" y="22"/>
                </a:cxn>
                <a:cxn ang="0">
                  <a:pos x="20" y="18"/>
                </a:cxn>
                <a:cxn ang="0">
                  <a:pos x="22" y="16"/>
                </a:cxn>
                <a:cxn ang="0">
                  <a:pos x="22" y="10"/>
                </a:cxn>
                <a:cxn ang="0">
                  <a:pos x="22" y="10"/>
                </a:cxn>
                <a:cxn ang="0">
                  <a:pos x="22" y="6"/>
                </a:cxn>
                <a:cxn ang="0">
                  <a:pos x="20" y="2"/>
                </a:cxn>
                <a:cxn ang="0">
                  <a:pos x="16" y="0"/>
                </a:cxn>
                <a:cxn ang="0">
                  <a:pos x="12" y="0"/>
                </a:cxn>
              </a:cxnLst>
              <a:rect l="0" t="0" r="r" b="b"/>
              <a:pathLst>
                <a:path w="22" h="22">
                  <a:moveTo>
                    <a:pt x="12" y="0"/>
                  </a:moveTo>
                  <a:lnTo>
                    <a:pt x="12" y="0"/>
                  </a:lnTo>
                  <a:lnTo>
                    <a:pt x="6" y="0"/>
                  </a:lnTo>
                  <a:lnTo>
                    <a:pt x="4" y="2"/>
                  </a:lnTo>
                  <a:lnTo>
                    <a:pt x="0" y="6"/>
                  </a:lnTo>
                  <a:lnTo>
                    <a:pt x="0" y="10"/>
                  </a:lnTo>
                  <a:lnTo>
                    <a:pt x="0" y="10"/>
                  </a:lnTo>
                  <a:lnTo>
                    <a:pt x="0" y="16"/>
                  </a:lnTo>
                  <a:lnTo>
                    <a:pt x="4" y="18"/>
                  </a:lnTo>
                  <a:lnTo>
                    <a:pt x="6" y="22"/>
                  </a:lnTo>
                  <a:lnTo>
                    <a:pt x="12" y="22"/>
                  </a:lnTo>
                  <a:lnTo>
                    <a:pt x="12" y="22"/>
                  </a:lnTo>
                  <a:lnTo>
                    <a:pt x="16" y="22"/>
                  </a:lnTo>
                  <a:lnTo>
                    <a:pt x="20" y="18"/>
                  </a:lnTo>
                  <a:lnTo>
                    <a:pt x="22" y="16"/>
                  </a:lnTo>
                  <a:lnTo>
                    <a:pt x="22" y="10"/>
                  </a:lnTo>
                  <a:lnTo>
                    <a:pt x="22" y="10"/>
                  </a:lnTo>
                  <a:lnTo>
                    <a:pt x="22" y="6"/>
                  </a:lnTo>
                  <a:lnTo>
                    <a:pt x="20" y="2"/>
                  </a:lnTo>
                  <a:lnTo>
                    <a:pt x="16" y="0"/>
                  </a:lnTo>
                  <a:lnTo>
                    <a:pt x="12"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111" name="Freeform 25"/>
            <p:cNvSpPr/>
            <p:nvPr/>
          </p:nvSpPr>
          <p:spPr bwMode="auto">
            <a:xfrm>
              <a:off x="7735888" y="523875"/>
              <a:ext cx="38100" cy="38100"/>
            </a:xfrm>
            <a:custGeom>
              <a:avLst/>
              <a:gdLst/>
              <a:ahLst/>
              <a:cxnLst>
                <a:cxn ang="0">
                  <a:pos x="12" y="0"/>
                </a:cxn>
                <a:cxn ang="0">
                  <a:pos x="12" y="0"/>
                </a:cxn>
                <a:cxn ang="0">
                  <a:pos x="8" y="2"/>
                </a:cxn>
                <a:cxn ang="0">
                  <a:pos x="4" y="4"/>
                </a:cxn>
                <a:cxn ang="0">
                  <a:pos x="2" y="8"/>
                </a:cxn>
                <a:cxn ang="0">
                  <a:pos x="0" y="12"/>
                </a:cxn>
                <a:cxn ang="0">
                  <a:pos x="0" y="12"/>
                </a:cxn>
                <a:cxn ang="0">
                  <a:pos x="2" y="16"/>
                </a:cxn>
                <a:cxn ang="0">
                  <a:pos x="4" y="20"/>
                </a:cxn>
                <a:cxn ang="0">
                  <a:pos x="8" y="22"/>
                </a:cxn>
                <a:cxn ang="0">
                  <a:pos x="12" y="24"/>
                </a:cxn>
                <a:cxn ang="0">
                  <a:pos x="12" y="24"/>
                </a:cxn>
                <a:cxn ang="0">
                  <a:pos x="16" y="22"/>
                </a:cxn>
                <a:cxn ang="0">
                  <a:pos x="20" y="20"/>
                </a:cxn>
                <a:cxn ang="0">
                  <a:pos x="22" y="16"/>
                </a:cxn>
                <a:cxn ang="0">
                  <a:pos x="24" y="12"/>
                </a:cxn>
                <a:cxn ang="0">
                  <a:pos x="24" y="12"/>
                </a:cxn>
                <a:cxn ang="0">
                  <a:pos x="22" y="8"/>
                </a:cxn>
                <a:cxn ang="0">
                  <a:pos x="20" y="4"/>
                </a:cxn>
                <a:cxn ang="0">
                  <a:pos x="16" y="2"/>
                </a:cxn>
                <a:cxn ang="0">
                  <a:pos x="12" y="0"/>
                </a:cxn>
              </a:cxnLst>
              <a:rect l="0" t="0" r="r" b="b"/>
              <a:pathLst>
                <a:path w="24" h="24">
                  <a:moveTo>
                    <a:pt x="12" y="0"/>
                  </a:moveTo>
                  <a:lnTo>
                    <a:pt x="12" y="0"/>
                  </a:lnTo>
                  <a:lnTo>
                    <a:pt x="8" y="2"/>
                  </a:lnTo>
                  <a:lnTo>
                    <a:pt x="4" y="4"/>
                  </a:lnTo>
                  <a:lnTo>
                    <a:pt x="2" y="8"/>
                  </a:lnTo>
                  <a:lnTo>
                    <a:pt x="0" y="12"/>
                  </a:lnTo>
                  <a:lnTo>
                    <a:pt x="0" y="12"/>
                  </a:lnTo>
                  <a:lnTo>
                    <a:pt x="2" y="16"/>
                  </a:lnTo>
                  <a:lnTo>
                    <a:pt x="4" y="20"/>
                  </a:lnTo>
                  <a:lnTo>
                    <a:pt x="8" y="22"/>
                  </a:lnTo>
                  <a:lnTo>
                    <a:pt x="12" y="24"/>
                  </a:lnTo>
                  <a:lnTo>
                    <a:pt x="12" y="24"/>
                  </a:lnTo>
                  <a:lnTo>
                    <a:pt x="16" y="22"/>
                  </a:lnTo>
                  <a:lnTo>
                    <a:pt x="20" y="20"/>
                  </a:lnTo>
                  <a:lnTo>
                    <a:pt x="22" y="16"/>
                  </a:lnTo>
                  <a:lnTo>
                    <a:pt x="24" y="12"/>
                  </a:lnTo>
                  <a:lnTo>
                    <a:pt x="24" y="12"/>
                  </a:lnTo>
                  <a:lnTo>
                    <a:pt x="22" y="8"/>
                  </a:lnTo>
                  <a:lnTo>
                    <a:pt x="20" y="4"/>
                  </a:lnTo>
                  <a:lnTo>
                    <a:pt x="16" y="2"/>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112" name="Freeform 26"/>
            <p:cNvSpPr/>
            <p:nvPr/>
          </p:nvSpPr>
          <p:spPr bwMode="auto">
            <a:xfrm>
              <a:off x="7735888" y="523875"/>
              <a:ext cx="38100" cy="38100"/>
            </a:xfrm>
            <a:custGeom>
              <a:avLst/>
              <a:gdLst/>
              <a:ahLst/>
              <a:cxnLst>
                <a:cxn ang="0">
                  <a:pos x="12" y="0"/>
                </a:cxn>
                <a:cxn ang="0">
                  <a:pos x="12" y="0"/>
                </a:cxn>
                <a:cxn ang="0">
                  <a:pos x="8" y="2"/>
                </a:cxn>
                <a:cxn ang="0">
                  <a:pos x="4" y="4"/>
                </a:cxn>
                <a:cxn ang="0">
                  <a:pos x="2" y="8"/>
                </a:cxn>
                <a:cxn ang="0">
                  <a:pos x="0" y="12"/>
                </a:cxn>
                <a:cxn ang="0">
                  <a:pos x="0" y="12"/>
                </a:cxn>
                <a:cxn ang="0">
                  <a:pos x="2" y="16"/>
                </a:cxn>
                <a:cxn ang="0">
                  <a:pos x="4" y="20"/>
                </a:cxn>
                <a:cxn ang="0">
                  <a:pos x="8" y="22"/>
                </a:cxn>
                <a:cxn ang="0">
                  <a:pos x="12" y="24"/>
                </a:cxn>
                <a:cxn ang="0">
                  <a:pos x="12" y="24"/>
                </a:cxn>
                <a:cxn ang="0">
                  <a:pos x="16" y="22"/>
                </a:cxn>
                <a:cxn ang="0">
                  <a:pos x="20" y="20"/>
                </a:cxn>
                <a:cxn ang="0">
                  <a:pos x="22" y="16"/>
                </a:cxn>
                <a:cxn ang="0">
                  <a:pos x="24" y="12"/>
                </a:cxn>
                <a:cxn ang="0">
                  <a:pos x="24" y="12"/>
                </a:cxn>
                <a:cxn ang="0">
                  <a:pos x="22" y="8"/>
                </a:cxn>
                <a:cxn ang="0">
                  <a:pos x="20" y="4"/>
                </a:cxn>
                <a:cxn ang="0">
                  <a:pos x="16" y="2"/>
                </a:cxn>
                <a:cxn ang="0">
                  <a:pos x="12" y="0"/>
                </a:cxn>
              </a:cxnLst>
              <a:rect l="0" t="0" r="r" b="b"/>
              <a:pathLst>
                <a:path w="24" h="24">
                  <a:moveTo>
                    <a:pt x="12" y="0"/>
                  </a:moveTo>
                  <a:lnTo>
                    <a:pt x="12" y="0"/>
                  </a:lnTo>
                  <a:lnTo>
                    <a:pt x="8" y="2"/>
                  </a:lnTo>
                  <a:lnTo>
                    <a:pt x="4" y="4"/>
                  </a:lnTo>
                  <a:lnTo>
                    <a:pt x="2" y="8"/>
                  </a:lnTo>
                  <a:lnTo>
                    <a:pt x="0" y="12"/>
                  </a:lnTo>
                  <a:lnTo>
                    <a:pt x="0" y="12"/>
                  </a:lnTo>
                  <a:lnTo>
                    <a:pt x="2" y="16"/>
                  </a:lnTo>
                  <a:lnTo>
                    <a:pt x="4" y="20"/>
                  </a:lnTo>
                  <a:lnTo>
                    <a:pt x="8" y="22"/>
                  </a:lnTo>
                  <a:lnTo>
                    <a:pt x="12" y="24"/>
                  </a:lnTo>
                  <a:lnTo>
                    <a:pt x="12" y="24"/>
                  </a:lnTo>
                  <a:lnTo>
                    <a:pt x="16" y="22"/>
                  </a:lnTo>
                  <a:lnTo>
                    <a:pt x="20" y="20"/>
                  </a:lnTo>
                  <a:lnTo>
                    <a:pt x="22" y="16"/>
                  </a:lnTo>
                  <a:lnTo>
                    <a:pt x="24" y="12"/>
                  </a:lnTo>
                  <a:lnTo>
                    <a:pt x="24" y="12"/>
                  </a:lnTo>
                  <a:lnTo>
                    <a:pt x="22" y="8"/>
                  </a:lnTo>
                  <a:lnTo>
                    <a:pt x="20" y="4"/>
                  </a:lnTo>
                  <a:lnTo>
                    <a:pt x="16" y="2"/>
                  </a:lnTo>
                  <a:lnTo>
                    <a:pt x="12"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113" name="Freeform 27"/>
            <p:cNvSpPr/>
            <p:nvPr/>
          </p:nvSpPr>
          <p:spPr bwMode="auto">
            <a:xfrm>
              <a:off x="7497763" y="774700"/>
              <a:ext cx="34925" cy="34925"/>
            </a:xfrm>
            <a:custGeom>
              <a:avLst/>
              <a:gdLst/>
              <a:ahLst/>
              <a:cxnLst>
                <a:cxn ang="0">
                  <a:pos x="10" y="0"/>
                </a:cxn>
                <a:cxn ang="0">
                  <a:pos x="10" y="0"/>
                </a:cxn>
                <a:cxn ang="0">
                  <a:pos x="6" y="0"/>
                </a:cxn>
                <a:cxn ang="0">
                  <a:pos x="2" y="2"/>
                </a:cxn>
                <a:cxn ang="0">
                  <a:pos x="0" y="6"/>
                </a:cxn>
                <a:cxn ang="0">
                  <a:pos x="0" y="10"/>
                </a:cxn>
                <a:cxn ang="0">
                  <a:pos x="0" y="10"/>
                </a:cxn>
                <a:cxn ang="0">
                  <a:pos x="0" y="16"/>
                </a:cxn>
                <a:cxn ang="0">
                  <a:pos x="2" y="18"/>
                </a:cxn>
                <a:cxn ang="0">
                  <a:pos x="6" y="22"/>
                </a:cxn>
                <a:cxn ang="0">
                  <a:pos x="10" y="22"/>
                </a:cxn>
                <a:cxn ang="0">
                  <a:pos x="10" y="22"/>
                </a:cxn>
                <a:cxn ang="0">
                  <a:pos x="16" y="22"/>
                </a:cxn>
                <a:cxn ang="0">
                  <a:pos x="18" y="18"/>
                </a:cxn>
                <a:cxn ang="0">
                  <a:pos x="22" y="16"/>
                </a:cxn>
                <a:cxn ang="0">
                  <a:pos x="22" y="10"/>
                </a:cxn>
                <a:cxn ang="0">
                  <a:pos x="22" y="10"/>
                </a:cxn>
                <a:cxn ang="0">
                  <a:pos x="22" y="6"/>
                </a:cxn>
                <a:cxn ang="0">
                  <a:pos x="18" y="2"/>
                </a:cxn>
                <a:cxn ang="0">
                  <a:pos x="16" y="0"/>
                </a:cxn>
                <a:cxn ang="0">
                  <a:pos x="10" y="0"/>
                </a:cxn>
              </a:cxnLst>
              <a:rect l="0" t="0" r="r" b="b"/>
              <a:pathLst>
                <a:path w="22" h="22">
                  <a:moveTo>
                    <a:pt x="10" y="0"/>
                  </a:moveTo>
                  <a:lnTo>
                    <a:pt x="10" y="0"/>
                  </a:lnTo>
                  <a:lnTo>
                    <a:pt x="6" y="0"/>
                  </a:lnTo>
                  <a:lnTo>
                    <a:pt x="2" y="2"/>
                  </a:lnTo>
                  <a:lnTo>
                    <a:pt x="0" y="6"/>
                  </a:lnTo>
                  <a:lnTo>
                    <a:pt x="0" y="10"/>
                  </a:lnTo>
                  <a:lnTo>
                    <a:pt x="0" y="10"/>
                  </a:lnTo>
                  <a:lnTo>
                    <a:pt x="0" y="16"/>
                  </a:lnTo>
                  <a:lnTo>
                    <a:pt x="2" y="18"/>
                  </a:lnTo>
                  <a:lnTo>
                    <a:pt x="6" y="22"/>
                  </a:lnTo>
                  <a:lnTo>
                    <a:pt x="10" y="22"/>
                  </a:lnTo>
                  <a:lnTo>
                    <a:pt x="10" y="22"/>
                  </a:lnTo>
                  <a:lnTo>
                    <a:pt x="16" y="22"/>
                  </a:lnTo>
                  <a:lnTo>
                    <a:pt x="18" y="18"/>
                  </a:lnTo>
                  <a:lnTo>
                    <a:pt x="22" y="16"/>
                  </a:lnTo>
                  <a:lnTo>
                    <a:pt x="22" y="10"/>
                  </a:lnTo>
                  <a:lnTo>
                    <a:pt x="22" y="10"/>
                  </a:lnTo>
                  <a:lnTo>
                    <a:pt x="22" y="6"/>
                  </a:lnTo>
                  <a:lnTo>
                    <a:pt x="18" y="2"/>
                  </a:lnTo>
                  <a:lnTo>
                    <a:pt x="16" y="0"/>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114" name="Freeform 28"/>
            <p:cNvSpPr/>
            <p:nvPr/>
          </p:nvSpPr>
          <p:spPr bwMode="auto">
            <a:xfrm>
              <a:off x="7497763" y="774700"/>
              <a:ext cx="34925" cy="34925"/>
            </a:xfrm>
            <a:custGeom>
              <a:avLst/>
              <a:gdLst/>
              <a:ahLst/>
              <a:cxnLst>
                <a:cxn ang="0">
                  <a:pos x="10" y="0"/>
                </a:cxn>
                <a:cxn ang="0">
                  <a:pos x="10" y="0"/>
                </a:cxn>
                <a:cxn ang="0">
                  <a:pos x="6" y="0"/>
                </a:cxn>
                <a:cxn ang="0">
                  <a:pos x="2" y="2"/>
                </a:cxn>
                <a:cxn ang="0">
                  <a:pos x="0" y="6"/>
                </a:cxn>
                <a:cxn ang="0">
                  <a:pos x="0" y="10"/>
                </a:cxn>
                <a:cxn ang="0">
                  <a:pos x="0" y="10"/>
                </a:cxn>
                <a:cxn ang="0">
                  <a:pos x="0" y="16"/>
                </a:cxn>
                <a:cxn ang="0">
                  <a:pos x="2" y="18"/>
                </a:cxn>
                <a:cxn ang="0">
                  <a:pos x="6" y="22"/>
                </a:cxn>
                <a:cxn ang="0">
                  <a:pos x="10" y="22"/>
                </a:cxn>
                <a:cxn ang="0">
                  <a:pos x="10" y="22"/>
                </a:cxn>
                <a:cxn ang="0">
                  <a:pos x="16" y="22"/>
                </a:cxn>
                <a:cxn ang="0">
                  <a:pos x="18" y="18"/>
                </a:cxn>
                <a:cxn ang="0">
                  <a:pos x="22" y="16"/>
                </a:cxn>
                <a:cxn ang="0">
                  <a:pos x="22" y="10"/>
                </a:cxn>
                <a:cxn ang="0">
                  <a:pos x="22" y="10"/>
                </a:cxn>
                <a:cxn ang="0">
                  <a:pos x="22" y="6"/>
                </a:cxn>
                <a:cxn ang="0">
                  <a:pos x="18" y="2"/>
                </a:cxn>
                <a:cxn ang="0">
                  <a:pos x="16" y="0"/>
                </a:cxn>
                <a:cxn ang="0">
                  <a:pos x="10" y="0"/>
                </a:cxn>
              </a:cxnLst>
              <a:rect l="0" t="0" r="r" b="b"/>
              <a:pathLst>
                <a:path w="22" h="22">
                  <a:moveTo>
                    <a:pt x="10" y="0"/>
                  </a:moveTo>
                  <a:lnTo>
                    <a:pt x="10" y="0"/>
                  </a:lnTo>
                  <a:lnTo>
                    <a:pt x="6" y="0"/>
                  </a:lnTo>
                  <a:lnTo>
                    <a:pt x="2" y="2"/>
                  </a:lnTo>
                  <a:lnTo>
                    <a:pt x="0" y="6"/>
                  </a:lnTo>
                  <a:lnTo>
                    <a:pt x="0" y="10"/>
                  </a:lnTo>
                  <a:lnTo>
                    <a:pt x="0" y="10"/>
                  </a:lnTo>
                  <a:lnTo>
                    <a:pt x="0" y="16"/>
                  </a:lnTo>
                  <a:lnTo>
                    <a:pt x="2" y="18"/>
                  </a:lnTo>
                  <a:lnTo>
                    <a:pt x="6" y="22"/>
                  </a:lnTo>
                  <a:lnTo>
                    <a:pt x="10" y="22"/>
                  </a:lnTo>
                  <a:lnTo>
                    <a:pt x="10" y="22"/>
                  </a:lnTo>
                  <a:lnTo>
                    <a:pt x="16" y="22"/>
                  </a:lnTo>
                  <a:lnTo>
                    <a:pt x="18" y="18"/>
                  </a:lnTo>
                  <a:lnTo>
                    <a:pt x="22" y="16"/>
                  </a:lnTo>
                  <a:lnTo>
                    <a:pt x="22" y="10"/>
                  </a:lnTo>
                  <a:lnTo>
                    <a:pt x="22" y="10"/>
                  </a:lnTo>
                  <a:lnTo>
                    <a:pt x="22" y="6"/>
                  </a:lnTo>
                  <a:lnTo>
                    <a:pt x="18" y="2"/>
                  </a:lnTo>
                  <a:lnTo>
                    <a:pt x="16" y="0"/>
                  </a:lnTo>
                  <a:lnTo>
                    <a:pt x="10"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115" name="Freeform 29"/>
            <p:cNvSpPr/>
            <p:nvPr/>
          </p:nvSpPr>
          <p:spPr bwMode="auto">
            <a:xfrm>
              <a:off x="3478213" y="196850"/>
              <a:ext cx="47625" cy="50800"/>
            </a:xfrm>
            <a:custGeom>
              <a:avLst/>
              <a:gdLst/>
              <a:ahLst/>
              <a:cxnLst>
                <a:cxn ang="0">
                  <a:pos x="14" y="0"/>
                </a:cxn>
                <a:cxn ang="0">
                  <a:pos x="14" y="0"/>
                </a:cxn>
                <a:cxn ang="0">
                  <a:pos x="8" y="2"/>
                </a:cxn>
                <a:cxn ang="0">
                  <a:pos x="4" y="6"/>
                </a:cxn>
                <a:cxn ang="0">
                  <a:pos x="0" y="10"/>
                </a:cxn>
                <a:cxn ang="0">
                  <a:pos x="0" y="16"/>
                </a:cxn>
                <a:cxn ang="0">
                  <a:pos x="0" y="16"/>
                </a:cxn>
                <a:cxn ang="0">
                  <a:pos x="0" y="22"/>
                </a:cxn>
                <a:cxn ang="0">
                  <a:pos x="4" y="28"/>
                </a:cxn>
                <a:cxn ang="0">
                  <a:pos x="8" y="30"/>
                </a:cxn>
                <a:cxn ang="0">
                  <a:pos x="14" y="32"/>
                </a:cxn>
                <a:cxn ang="0">
                  <a:pos x="14" y="32"/>
                </a:cxn>
                <a:cxn ang="0">
                  <a:pos x="20" y="30"/>
                </a:cxn>
                <a:cxn ang="0">
                  <a:pos x="26" y="28"/>
                </a:cxn>
                <a:cxn ang="0">
                  <a:pos x="30" y="22"/>
                </a:cxn>
                <a:cxn ang="0">
                  <a:pos x="30" y="16"/>
                </a:cxn>
                <a:cxn ang="0">
                  <a:pos x="30" y="16"/>
                </a:cxn>
                <a:cxn ang="0">
                  <a:pos x="30" y="10"/>
                </a:cxn>
                <a:cxn ang="0">
                  <a:pos x="26" y="6"/>
                </a:cxn>
                <a:cxn ang="0">
                  <a:pos x="20" y="2"/>
                </a:cxn>
                <a:cxn ang="0">
                  <a:pos x="14" y="0"/>
                </a:cxn>
              </a:cxnLst>
              <a:rect l="0" t="0" r="r" b="b"/>
              <a:pathLst>
                <a:path w="30" h="32">
                  <a:moveTo>
                    <a:pt x="14" y="0"/>
                  </a:moveTo>
                  <a:lnTo>
                    <a:pt x="14" y="0"/>
                  </a:lnTo>
                  <a:lnTo>
                    <a:pt x="8" y="2"/>
                  </a:lnTo>
                  <a:lnTo>
                    <a:pt x="4" y="6"/>
                  </a:lnTo>
                  <a:lnTo>
                    <a:pt x="0" y="10"/>
                  </a:lnTo>
                  <a:lnTo>
                    <a:pt x="0" y="16"/>
                  </a:lnTo>
                  <a:lnTo>
                    <a:pt x="0" y="16"/>
                  </a:lnTo>
                  <a:lnTo>
                    <a:pt x="0" y="22"/>
                  </a:lnTo>
                  <a:lnTo>
                    <a:pt x="4" y="28"/>
                  </a:lnTo>
                  <a:lnTo>
                    <a:pt x="8" y="30"/>
                  </a:lnTo>
                  <a:lnTo>
                    <a:pt x="14" y="32"/>
                  </a:lnTo>
                  <a:lnTo>
                    <a:pt x="14" y="32"/>
                  </a:lnTo>
                  <a:lnTo>
                    <a:pt x="20" y="30"/>
                  </a:lnTo>
                  <a:lnTo>
                    <a:pt x="26" y="28"/>
                  </a:lnTo>
                  <a:lnTo>
                    <a:pt x="30" y="22"/>
                  </a:lnTo>
                  <a:lnTo>
                    <a:pt x="30" y="16"/>
                  </a:lnTo>
                  <a:lnTo>
                    <a:pt x="30" y="16"/>
                  </a:lnTo>
                  <a:lnTo>
                    <a:pt x="30" y="10"/>
                  </a:lnTo>
                  <a:lnTo>
                    <a:pt x="26" y="6"/>
                  </a:lnTo>
                  <a:lnTo>
                    <a:pt x="20" y="2"/>
                  </a:lnTo>
                  <a:lnTo>
                    <a:pt x="14"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116" name="Freeform 30"/>
            <p:cNvSpPr/>
            <p:nvPr/>
          </p:nvSpPr>
          <p:spPr bwMode="auto">
            <a:xfrm>
              <a:off x="3478213" y="196850"/>
              <a:ext cx="47625" cy="50800"/>
            </a:xfrm>
            <a:custGeom>
              <a:avLst/>
              <a:gdLst/>
              <a:ahLst/>
              <a:cxnLst>
                <a:cxn ang="0">
                  <a:pos x="14" y="0"/>
                </a:cxn>
                <a:cxn ang="0">
                  <a:pos x="14" y="0"/>
                </a:cxn>
                <a:cxn ang="0">
                  <a:pos x="8" y="2"/>
                </a:cxn>
                <a:cxn ang="0">
                  <a:pos x="4" y="6"/>
                </a:cxn>
                <a:cxn ang="0">
                  <a:pos x="0" y="10"/>
                </a:cxn>
                <a:cxn ang="0">
                  <a:pos x="0" y="16"/>
                </a:cxn>
                <a:cxn ang="0">
                  <a:pos x="0" y="16"/>
                </a:cxn>
                <a:cxn ang="0">
                  <a:pos x="0" y="22"/>
                </a:cxn>
                <a:cxn ang="0">
                  <a:pos x="4" y="28"/>
                </a:cxn>
                <a:cxn ang="0">
                  <a:pos x="8" y="30"/>
                </a:cxn>
                <a:cxn ang="0">
                  <a:pos x="14" y="32"/>
                </a:cxn>
                <a:cxn ang="0">
                  <a:pos x="14" y="32"/>
                </a:cxn>
                <a:cxn ang="0">
                  <a:pos x="20" y="30"/>
                </a:cxn>
                <a:cxn ang="0">
                  <a:pos x="26" y="28"/>
                </a:cxn>
                <a:cxn ang="0">
                  <a:pos x="30" y="22"/>
                </a:cxn>
                <a:cxn ang="0">
                  <a:pos x="30" y="16"/>
                </a:cxn>
                <a:cxn ang="0">
                  <a:pos x="30" y="16"/>
                </a:cxn>
                <a:cxn ang="0">
                  <a:pos x="30" y="10"/>
                </a:cxn>
                <a:cxn ang="0">
                  <a:pos x="26" y="6"/>
                </a:cxn>
                <a:cxn ang="0">
                  <a:pos x="20" y="2"/>
                </a:cxn>
                <a:cxn ang="0">
                  <a:pos x="14" y="0"/>
                </a:cxn>
              </a:cxnLst>
              <a:rect l="0" t="0" r="r" b="b"/>
              <a:pathLst>
                <a:path w="30" h="32">
                  <a:moveTo>
                    <a:pt x="14" y="0"/>
                  </a:moveTo>
                  <a:lnTo>
                    <a:pt x="14" y="0"/>
                  </a:lnTo>
                  <a:lnTo>
                    <a:pt x="8" y="2"/>
                  </a:lnTo>
                  <a:lnTo>
                    <a:pt x="4" y="6"/>
                  </a:lnTo>
                  <a:lnTo>
                    <a:pt x="0" y="10"/>
                  </a:lnTo>
                  <a:lnTo>
                    <a:pt x="0" y="16"/>
                  </a:lnTo>
                  <a:lnTo>
                    <a:pt x="0" y="16"/>
                  </a:lnTo>
                  <a:lnTo>
                    <a:pt x="0" y="22"/>
                  </a:lnTo>
                  <a:lnTo>
                    <a:pt x="4" y="28"/>
                  </a:lnTo>
                  <a:lnTo>
                    <a:pt x="8" y="30"/>
                  </a:lnTo>
                  <a:lnTo>
                    <a:pt x="14" y="32"/>
                  </a:lnTo>
                  <a:lnTo>
                    <a:pt x="14" y="32"/>
                  </a:lnTo>
                  <a:lnTo>
                    <a:pt x="20" y="30"/>
                  </a:lnTo>
                  <a:lnTo>
                    <a:pt x="26" y="28"/>
                  </a:lnTo>
                  <a:lnTo>
                    <a:pt x="30" y="22"/>
                  </a:lnTo>
                  <a:lnTo>
                    <a:pt x="30" y="16"/>
                  </a:lnTo>
                  <a:lnTo>
                    <a:pt x="30" y="16"/>
                  </a:lnTo>
                  <a:lnTo>
                    <a:pt x="30" y="10"/>
                  </a:lnTo>
                  <a:lnTo>
                    <a:pt x="26" y="6"/>
                  </a:lnTo>
                  <a:lnTo>
                    <a:pt x="20" y="2"/>
                  </a:lnTo>
                  <a:lnTo>
                    <a:pt x="14"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118" name="Freeform 31"/>
            <p:cNvSpPr/>
            <p:nvPr/>
          </p:nvSpPr>
          <p:spPr bwMode="auto">
            <a:xfrm>
              <a:off x="2557463" y="285750"/>
              <a:ext cx="38100" cy="34925"/>
            </a:xfrm>
            <a:custGeom>
              <a:avLst/>
              <a:gdLst/>
              <a:ahLst/>
              <a:cxnLst>
                <a:cxn ang="0">
                  <a:pos x="12" y="0"/>
                </a:cxn>
                <a:cxn ang="0">
                  <a:pos x="12" y="0"/>
                </a:cxn>
                <a:cxn ang="0">
                  <a:pos x="8" y="0"/>
                </a:cxn>
                <a:cxn ang="0">
                  <a:pos x="4" y="2"/>
                </a:cxn>
                <a:cxn ang="0">
                  <a:pos x="2" y="6"/>
                </a:cxn>
                <a:cxn ang="0">
                  <a:pos x="0" y="10"/>
                </a:cxn>
                <a:cxn ang="0">
                  <a:pos x="0" y="10"/>
                </a:cxn>
                <a:cxn ang="0">
                  <a:pos x="2" y="14"/>
                </a:cxn>
                <a:cxn ang="0">
                  <a:pos x="4" y="18"/>
                </a:cxn>
                <a:cxn ang="0">
                  <a:pos x="8" y="20"/>
                </a:cxn>
                <a:cxn ang="0">
                  <a:pos x="12" y="22"/>
                </a:cxn>
                <a:cxn ang="0">
                  <a:pos x="12" y="22"/>
                </a:cxn>
                <a:cxn ang="0">
                  <a:pos x="16" y="20"/>
                </a:cxn>
                <a:cxn ang="0">
                  <a:pos x="20" y="18"/>
                </a:cxn>
                <a:cxn ang="0">
                  <a:pos x="22" y="14"/>
                </a:cxn>
                <a:cxn ang="0">
                  <a:pos x="24" y="10"/>
                </a:cxn>
                <a:cxn ang="0">
                  <a:pos x="24" y="10"/>
                </a:cxn>
                <a:cxn ang="0">
                  <a:pos x="22" y="6"/>
                </a:cxn>
                <a:cxn ang="0">
                  <a:pos x="20" y="2"/>
                </a:cxn>
                <a:cxn ang="0">
                  <a:pos x="16" y="0"/>
                </a:cxn>
                <a:cxn ang="0">
                  <a:pos x="12" y="0"/>
                </a:cxn>
              </a:cxnLst>
              <a:rect l="0" t="0" r="r" b="b"/>
              <a:pathLst>
                <a:path w="24" h="22">
                  <a:moveTo>
                    <a:pt x="12" y="0"/>
                  </a:moveTo>
                  <a:lnTo>
                    <a:pt x="12" y="0"/>
                  </a:lnTo>
                  <a:lnTo>
                    <a:pt x="8" y="0"/>
                  </a:lnTo>
                  <a:lnTo>
                    <a:pt x="4" y="2"/>
                  </a:lnTo>
                  <a:lnTo>
                    <a:pt x="2" y="6"/>
                  </a:lnTo>
                  <a:lnTo>
                    <a:pt x="0" y="10"/>
                  </a:lnTo>
                  <a:lnTo>
                    <a:pt x="0" y="10"/>
                  </a:lnTo>
                  <a:lnTo>
                    <a:pt x="2" y="14"/>
                  </a:lnTo>
                  <a:lnTo>
                    <a:pt x="4" y="18"/>
                  </a:lnTo>
                  <a:lnTo>
                    <a:pt x="8" y="20"/>
                  </a:lnTo>
                  <a:lnTo>
                    <a:pt x="12" y="22"/>
                  </a:lnTo>
                  <a:lnTo>
                    <a:pt x="12" y="22"/>
                  </a:lnTo>
                  <a:lnTo>
                    <a:pt x="16" y="20"/>
                  </a:lnTo>
                  <a:lnTo>
                    <a:pt x="20" y="18"/>
                  </a:lnTo>
                  <a:lnTo>
                    <a:pt x="22" y="14"/>
                  </a:lnTo>
                  <a:lnTo>
                    <a:pt x="24" y="10"/>
                  </a:lnTo>
                  <a:lnTo>
                    <a:pt x="24" y="10"/>
                  </a:lnTo>
                  <a:lnTo>
                    <a:pt x="22" y="6"/>
                  </a:lnTo>
                  <a:lnTo>
                    <a:pt x="20" y="2"/>
                  </a:lnTo>
                  <a:lnTo>
                    <a:pt x="16" y="0"/>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119" name="Freeform 32"/>
            <p:cNvSpPr/>
            <p:nvPr/>
          </p:nvSpPr>
          <p:spPr bwMode="auto">
            <a:xfrm>
              <a:off x="2557463" y="285750"/>
              <a:ext cx="38100" cy="34925"/>
            </a:xfrm>
            <a:custGeom>
              <a:avLst/>
              <a:gdLst/>
              <a:ahLst/>
              <a:cxnLst>
                <a:cxn ang="0">
                  <a:pos x="12" y="0"/>
                </a:cxn>
                <a:cxn ang="0">
                  <a:pos x="12" y="0"/>
                </a:cxn>
                <a:cxn ang="0">
                  <a:pos x="8" y="0"/>
                </a:cxn>
                <a:cxn ang="0">
                  <a:pos x="4" y="2"/>
                </a:cxn>
                <a:cxn ang="0">
                  <a:pos x="2" y="6"/>
                </a:cxn>
                <a:cxn ang="0">
                  <a:pos x="0" y="10"/>
                </a:cxn>
                <a:cxn ang="0">
                  <a:pos x="0" y="10"/>
                </a:cxn>
                <a:cxn ang="0">
                  <a:pos x="2" y="14"/>
                </a:cxn>
                <a:cxn ang="0">
                  <a:pos x="4" y="18"/>
                </a:cxn>
                <a:cxn ang="0">
                  <a:pos x="8" y="20"/>
                </a:cxn>
                <a:cxn ang="0">
                  <a:pos x="12" y="22"/>
                </a:cxn>
                <a:cxn ang="0">
                  <a:pos x="12" y="22"/>
                </a:cxn>
                <a:cxn ang="0">
                  <a:pos x="16" y="20"/>
                </a:cxn>
                <a:cxn ang="0">
                  <a:pos x="20" y="18"/>
                </a:cxn>
                <a:cxn ang="0">
                  <a:pos x="22" y="14"/>
                </a:cxn>
                <a:cxn ang="0">
                  <a:pos x="24" y="10"/>
                </a:cxn>
                <a:cxn ang="0">
                  <a:pos x="24" y="10"/>
                </a:cxn>
                <a:cxn ang="0">
                  <a:pos x="22" y="6"/>
                </a:cxn>
                <a:cxn ang="0">
                  <a:pos x="20" y="2"/>
                </a:cxn>
                <a:cxn ang="0">
                  <a:pos x="16" y="0"/>
                </a:cxn>
                <a:cxn ang="0">
                  <a:pos x="12" y="0"/>
                </a:cxn>
              </a:cxnLst>
              <a:rect l="0" t="0" r="r" b="b"/>
              <a:pathLst>
                <a:path w="24" h="22">
                  <a:moveTo>
                    <a:pt x="12" y="0"/>
                  </a:moveTo>
                  <a:lnTo>
                    <a:pt x="12" y="0"/>
                  </a:lnTo>
                  <a:lnTo>
                    <a:pt x="8" y="0"/>
                  </a:lnTo>
                  <a:lnTo>
                    <a:pt x="4" y="2"/>
                  </a:lnTo>
                  <a:lnTo>
                    <a:pt x="2" y="6"/>
                  </a:lnTo>
                  <a:lnTo>
                    <a:pt x="0" y="10"/>
                  </a:lnTo>
                  <a:lnTo>
                    <a:pt x="0" y="10"/>
                  </a:lnTo>
                  <a:lnTo>
                    <a:pt x="2" y="14"/>
                  </a:lnTo>
                  <a:lnTo>
                    <a:pt x="4" y="18"/>
                  </a:lnTo>
                  <a:lnTo>
                    <a:pt x="8" y="20"/>
                  </a:lnTo>
                  <a:lnTo>
                    <a:pt x="12" y="22"/>
                  </a:lnTo>
                  <a:lnTo>
                    <a:pt x="12" y="22"/>
                  </a:lnTo>
                  <a:lnTo>
                    <a:pt x="16" y="20"/>
                  </a:lnTo>
                  <a:lnTo>
                    <a:pt x="20" y="18"/>
                  </a:lnTo>
                  <a:lnTo>
                    <a:pt x="22" y="14"/>
                  </a:lnTo>
                  <a:lnTo>
                    <a:pt x="24" y="10"/>
                  </a:lnTo>
                  <a:lnTo>
                    <a:pt x="24" y="10"/>
                  </a:lnTo>
                  <a:lnTo>
                    <a:pt x="22" y="6"/>
                  </a:lnTo>
                  <a:lnTo>
                    <a:pt x="20" y="2"/>
                  </a:lnTo>
                  <a:lnTo>
                    <a:pt x="16" y="0"/>
                  </a:lnTo>
                  <a:lnTo>
                    <a:pt x="12"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120" name="Freeform 33"/>
            <p:cNvSpPr/>
            <p:nvPr/>
          </p:nvSpPr>
          <p:spPr bwMode="auto">
            <a:xfrm>
              <a:off x="1608138" y="533400"/>
              <a:ext cx="38100" cy="34925"/>
            </a:xfrm>
            <a:custGeom>
              <a:avLst/>
              <a:gdLst/>
              <a:ahLst/>
              <a:cxnLst>
                <a:cxn ang="0">
                  <a:pos x="12" y="0"/>
                </a:cxn>
                <a:cxn ang="0">
                  <a:pos x="12" y="0"/>
                </a:cxn>
                <a:cxn ang="0">
                  <a:pos x="8" y="2"/>
                </a:cxn>
                <a:cxn ang="0">
                  <a:pos x="4" y="4"/>
                </a:cxn>
                <a:cxn ang="0">
                  <a:pos x="2" y="8"/>
                </a:cxn>
                <a:cxn ang="0">
                  <a:pos x="0" y="12"/>
                </a:cxn>
                <a:cxn ang="0">
                  <a:pos x="0" y="12"/>
                </a:cxn>
                <a:cxn ang="0">
                  <a:pos x="2" y="16"/>
                </a:cxn>
                <a:cxn ang="0">
                  <a:pos x="4" y="20"/>
                </a:cxn>
                <a:cxn ang="0">
                  <a:pos x="8" y="22"/>
                </a:cxn>
                <a:cxn ang="0">
                  <a:pos x="12" y="22"/>
                </a:cxn>
                <a:cxn ang="0">
                  <a:pos x="12" y="22"/>
                </a:cxn>
                <a:cxn ang="0">
                  <a:pos x="16" y="22"/>
                </a:cxn>
                <a:cxn ang="0">
                  <a:pos x="20" y="20"/>
                </a:cxn>
                <a:cxn ang="0">
                  <a:pos x="22" y="16"/>
                </a:cxn>
                <a:cxn ang="0">
                  <a:pos x="24" y="12"/>
                </a:cxn>
                <a:cxn ang="0">
                  <a:pos x="24" y="12"/>
                </a:cxn>
                <a:cxn ang="0">
                  <a:pos x="22" y="8"/>
                </a:cxn>
                <a:cxn ang="0">
                  <a:pos x="20" y="4"/>
                </a:cxn>
                <a:cxn ang="0">
                  <a:pos x="16" y="2"/>
                </a:cxn>
                <a:cxn ang="0">
                  <a:pos x="12" y="0"/>
                </a:cxn>
              </a:cxnLst>
              <a:rect l="0" t="0" r="r" b="b"/>
              <a:pathLst>
                <a:path w="24" h="22">
                  <a:moveTo>
                    <a:pt x="12" y="0"/>
                  </a:moveTo>
                  <a:lnTo>
                    <a:pt x="12" y="0"/>
                  </a:lnTo>
                  <a:lnTo>
                    <a:pt x="8" y="2"/>
                  </a:lnTo>
                  <a:lnTo>
                    <a:pt x="4" y="4"/>
                  </a:lnTo>
                  <a:lnTo>
                    <a:pt x="2" y="8"/>
                  </a:lnTo>
                  <a:lnTo>
                    <a:pt x="0" y="12"/>
                  </a:lnTo>
                  <a:lnTo>
                    <a:pt x="0" y="12"/>
                  </a:lnTo>
                  <a:lnTo>
                    <a:pt x="2" y="16"/>
                  </a:lnTo>
                  <a:lnTo>
                    <a:pt x="4" y="20"/>
                  </a:lnTo>
                  <a:lnTo>
                    <a:pt x="8" y="22"/>
                  </a:lnTo>
                  <a:lnTo>
                    <a:pt x="12" y="22"/>
                  </a:lnTo>
                  <a:lnTo>
                    <a:pt x="12" y="22"/>
                  </a:lnTo>
                  <a:lnTo>
                    <a:pt x="16" y="22"/>
                  </a:lnTo>
                  <a:lnTo>
                    <a:pt x="20" y="20"/>
                  </a:lnTo>
                  <a:lnTo>
                    <a:pt x="22" y="16"/>
                  </a:lnTo>
                  <a:lnTo>
                    <a:pt x="24" y="12"/>
                  </a:lnTo>
                  <a:lnTo>
                    <a:pt x="24" y="12"/>
                  </a:lnTo>
                  <a:lnTo>
                    <a:pt x="22" y="8"/>
                  </a:lnTo>
                  <a:lnTo>
                    <a:pt x="20" y="4"/>
                  </a:lnTo>
                  <a:lnTo>
                    <a:pt x="16" y="2"/>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121" name="Freeform 34"/>
            <p:cNvSpPr/>
            <p:nvPr/>
          </p:nvSpPr>
          <p:spPr bwMode="auto">
            <a:xfrm>
              <a:off x="1608138" y="533400"/>
              <a:ext cx="38100" cy="34925"/>
            </a:xfrm>
            <a:custGeom>
              <a:avLst/>
              <a:gdLst/>
              <a:ahLst/>
              <a:cxnLst>
                <a:cxn ang="0">
                  <a:pos x="12" y="0"/>
                </a:cxn>
                <a:cxn ang="0">
                  <a:pos x="12" y="0"/>
                </a:cxn>
                <a:cxn ang="0">
                  <a:pos x="8" y="2"/>
                </a:cxn>
                <a:cxn ang="0">
                  <a:pos x="4" y="4"/>
                </a:cxn>
                <a:cxn ang="0">
                  <a:pos x="2" y="8"/>
                </a:cxn>
                <a:cxn ang="0">
                  <a:pos x="0" y="12"/>
                </a:cxn>
                <a:cxn ang="0">
                  <a:pos x="0" y="12"/>
                </a:cxn>
                <a:cxn ang="0">
                  <a:pos x="2" y="16"/>
                </a:cxn>
                <a:cxn ang="0">
                  <a:pos x="4" y="20"/>
                </a:cxn>
                <a:cxn ang="0">
                  <a:pos x="8" y="22"/>
                </a:cxn>
                <a:cxn ang="0">
                  <a:pos x="12" y="22"/>
                </a:cxn>
                <a:cxn ang="0">
                  <a:pos x="12" y="22"/>
                </a:cxn>
                <a:cxn ang="0">
                  <a:pos x="16" y="22"/>
                </a:cxn>
                <a:cxn ang="0">
                  <a:pos x="20" y="20"/>
                </a:cxn>
                <a:cxn ang="0">
                  <a:pos x="22" y="16"/>
                </a:cxn>
                <a:cxn ang="0">
                  <a:pos x="24" y="12"/>
                </a:cxn>
                <a:cxn ang="0">
                  <a:pos x="24" y="12"/>
                </a:cxn>
                <a:cxn ang="0">
                  <a:pos x="22" y="8"/>
                </a:cxn>
                <a:cxn ang="0">
                  <a:pos x="20" y="4"/>
                </a:cxn>
                <a:cxn ang="0">
                  <a:pos x="16" y="2"/>
                </a:cxn>
                <a:cxn ang="0">
                  <a:pos x="12" y="0"/>
                </a:cxn>
              </a:cxnLst>
              <a:rect l="0" t="0" r="r" b="b"/>
              <a:pathLst>
                <a:path w="24" h="22">
                  <a:moveTo>
                    <a:pt x="12" y="0"/>
                  </a:moveTo>
                  <a:lnTo>
                    <a:pt x="12" y="0"/>
                  </a:lnTo>
                  <a:lnTo>
                    <a:pt x="8" y="2"/>
                  </a:lnTo>
                  <a:lnTo>
                    <a:pt x="4" y="4"/>
                  </a:lnTo>
                  <a:lnTo>
                    <a:pt x="2" y="8"/>
                  </a:lnTo>
                  <a:lnTo>
                    <a:pt x="0" y="12"/>
                  </a:lnTo>
                  <a:lnTo>
                    <a:pt x="0" y="12"/>
                  </a:lnTo>
                  <a:lnTo>
                    <a:pt x="2" y="16"/>
                  </a:lnTo>
                  <a:lnTo>
                    <a:pt x="4" y="20"/>
                  </a:lnTo>
                  <a:lnTo>
                    <a:pt x="8" y="22"/>
                  </a:lnTo>
                  <a:lnTo>
                    <a:pt x="12" y="22"/>
                  </a:lnTo>
                  <a:lnTo>
                    <a:pt x="12" y="22"/>
                  </a:lnTo>
                  <a:lnTo>
                    <a:pt x="16" y="22"/>
                  </a:lnTo>
                  <a:lnTo>
                    <a:pt x="20" y="20"/>
                  </a:lnTo>
                  <a:lnTo>
                    <a:pt x="22" y="16"/>
                  </a:lnTo>
                  <a:lnTo>
                    <a:pt x="24" y="12"/>
                  </a:lnTo>
                  <a:lnTo>
                    <a:pt x="24" y="12"/>
                  </a:lnTo>
                  <a:lnTo>
                    <a:pt x="22" y="8"/>
                  </a:lnTo>
                  <a:lnTo>
                    <a:pt x="20" y="4"/>
                  </a:lnTo>
                  <a:lnTo>
                    <a:pt x="16" y="2"/>
                  </a:lnTo>
                  <a:lnTo>
                    <a:pt x="12"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122" name="Freeform 35"/>
            <p:cNvSpPr/>
            <p:nvPr/>
          </p:nvSpPr>
          <p:spPr bwMode="auto">
            <a:xfrm>
              <a:off x="2132013" y="933450"/>
              <a:ext cx="34925" cy="34925"/>
            </a:xfrm>
            <a:custGeom>
              <a:avLst/>
              <a:gdLst/>
              <a:ahLst/>
              <a:cxnLst>
                <a:cxn ang="0">
                  <a:pos x="10" y="0"/>
                </a:cxn>
                <a:cxn ang="0">
                  <a:pos x="10" y="0"/>
                </a:cxn>
                <a:cxn ang="0">
                  <a:pos x="6" y="2"/>
                </a:cxn>
                <a:cxn ang="0">
                  <a:pos x="2" y="4"/>
                </a:cxn>
                <a:cxn ang="0">
                  <a:pos x="0" y="8"/>
                </a:cxn>
                <a:cxn ang="0">
                  <a:pos x="0" y="12"/>
                </a:cxn>
                <a:cxn ang="0">
                  <a:pos x="0" y="12"/>
                </a:cxn>
                <a:cxn ang="0">
                  <a:pos x="0" y="16"/>
                </a:cxn>
                <a:cxn ang="0">
                  <a:pos x="2" y="20"/>
                </a:cxn>
                <a:cxn ang="0">
                  <a:pos x="6" y="22"/>
                </a:cxn>
                <a:cxn ang="0">
                  <a:pos x="10" y="22"/>
                </a:cxn>
                <a:cxn ang="0">
                  <a:pos x="10" y="22"/>
                </a:cxn>
                <a:cxn ang="0">
                  <a:pos x="16" y="22"/>
                </a:cxn>
                <a:cxn ang="0">
                  <a:pos x="18" y="20"/>
                </a:cxn>
                <a:cxn ang="0">
                  <a:pos x="22" y="16"/>
                </a:cxn>
                <a:cxn ang="0">
                  <a:pos x="22" y="12"/>
                </a:cxn>
                <a:cxn ang="0">
                  <a:pos x="22" y="12"/>
                </a:cxn>
                <a:cxn ang="0">
                  <a:pos x="22" y="8"/>
                </a:cxn>
                <a:cxn ang="0">
                  <a:pos x="18" y="4"/>
                </a:cxn>
                <a:cxn ang="0">
                  <a:pos x="16" y="2"/>
                </a:cxn>
                <a:cxn ang="0">
                  <a:pos x="10" y="0"/>
                </a:cxn>
              </a:cxnLst>
              <a:rect l="0" t="0" r="r" b="b"/>
              <a:pathLst>
                <a:path w="22" h="22">
                  <a:moveTo>
                    <a:pt x="10" y="0"/>
                  </a:moveTo>
                  <a:lnTo>
                    <a:pt x="10" y="0"/>
                  </a:lnTo>
                  <a:lnTo>
                    <a:pt x="6" y="2"/>
                  </a:lnTo>
                  <a:lnTo>
                    <a:pt x="2" y="4"/>
                  </a:lnTo>
                  <a:lnTo>
                    <a:pt x="0" y="8"/>
                  </a:lnTo>
                  <a:lnTo>
                    <a:pt x="0" y="12"/>
                  </a:lnTo>
                  <a:lnTo>
                    <a:pt x="0" y="12"/>
                  </a:lnTo>
                  <a:lnTo>
                    <a:pt x="0" y="16"/>
                  </a:lnTo>
                  <a:lnTo>
                    <a:pt x="2" y="20"/>
                  </a:lnTo>
                  <a:lnTo>
                    <a:pt x="6" y="22"/>
                  </a:lnTo>
                  <a:lnTo>
                    <a:pt x="10" y="22"/>
                  </a:lnTo>
                  <a:lnTo>
                    <a:pt x="10" y="22"/>
                  </a:lnTo>
                  <a:lnTo>
                    <a:pt x="16" y="22"/>
                  </a:lnTo>
                  <a:lnTo>
                    <a:pt x="18" y="20"/>
                  </a:lnTo>
                  <a:lnTo>
                    <a:pt x="22" y="16"/>
                  </a:lnTo>
                  <a:lnTo>
                    <a:pt x="22" y="12"/>
                  </a:lnTo>
                  <a:lnTo>
                    <a:pt x="22" y="12"/>
                  </a:lnTo>
                  <a:lnTo>
                    <a:pt x="22" y="8"/>
                  </a:lnTo>
                  <a:lnTo>
                    <a:pt x="18" y="4"/>
                  </a:lnTo>
                  <a:lnTo>
                    <a:pt x="16" y="2"/>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123" name="Freeform 36"/>
            <p:cNvSpPr/>
            <p:nvPr/>
          </p:nvSpPr>
          <p:spPr bwMode="auto">
            <a:xfrm>
              <a:off x="2132013" y="933450"/>
              <a:ext cx="34925" cy="34925"/>
            </a:xfrm>
            <a:custGeom>
              <a:avLst/>
              <a:gdLst/>
              <a:ahLst/>
              <a:cxnLst>
                <a:cxn ang="0">
                  <a:pos x="10" y="0"/>
                </a:cxn>
                <a:cxn ang="0">
                  <a:pos x="10" y="0"/>
                </a:cxn>
                <a:cxn ang="0">
                  <a:pos x="6" y="2"/>
                </a:cxn>
                <a:cxn ang="0">
                  <a:pos x="2" y="4"/>
                </a:cxn>
                <a:cxn ang="0">
                  <a:pos x="0" y="8"/>
                </a:cxn>
                <a:cxn ang="0">
                  <a:pos x="0" y="12"/>
                </a:cxn>
                <a:cxn ang="0">
                  <a:pos x="0" y="12"/>
                </a:cxn>
                <a:cxn ang="0">
                  <a:pos x="0" y="16"/>
                </a:cxn>
                <a:cxn ang="0">
                  <a:pos x="2" y="20"/>
                </a:cxn>
                <a:cxn ang="0">
                  <a:pos x="6" y="22"/>
                </a:cxn>
                <a:cxn ang="0">
                  <a:pos x="10" y="22"/>
                </a:cxn>
                <a:cxn ang="0">
                  <a:pos x="10" y="22"/>
                </a:cxn>
                <a:cxn ang="0">
                  <a:pos x="16" y="22"/>
                </a:cxn>
                <a:cxn ang="0">
                  <a:pos x="18" y="20"/>
                </a:cxn>
                <a:cxn ang="0">
                  <a:pos x="22" y="16"/>
                </a:cxn>
                <a:cxn ang="0">
                  <a:pos x="22" y="12"/>
                </a:cxn>
                <a:cxn ang="0">
                  <a:pos x="22" y="12"/>
                </a:cxn>
                <a:cxn ang="0">
                  <a:pos x="22" y="8"/>
                </a:cxn>
                <a:cxn ang="0">
                  <a:pos x="18" y="4"/>
                </a:cxn>
                <a:cxn ang="0">
                  <a:pos x="16" y="2"/>
                </a:cxn>
                <a:cxn ang="0">
                  <a:pos x="10" y="0"/>
                </a:cxn>
              </a:cxnLst>
              <a:rect l="0" t="0" r="r" b="b"/>
              <a:pathLst>
                <a:path w="22" h="22">
                  <a:moveTo>
                    <a:pt x="10" y="0"/>
                  </a:moveTo>
                  <a:lnTo>
                    <a:pt x="10" y="0"/>
                  </a:lnTo>
                  <a:lnTo>
                    <a:pt x="6" y="2"/>
                  </a:lnTo>
                  <a:lnTo>
                    <a:pt x="2" y="4"/>
                  </a:lnTo>
                  <a:lnTo>
                    <a:pt x="0" y="8"/>
                  </a:lnTo>
                  <a:lnTo>
                    <a:pt x="0" y="12"/>
                  </a:lnTo>
                  <a:lnTo>
                    <a:pt x="0" y="12"/>
                  </a:lnTo>
                  <a:lnTo>
                    <a:pt x="0" y="16"/>
                  </a:lnTo>
                  <a:lnTo>
                    <a:pt x="2" y="20"/>
                  </a:lnTo>
                  <a:lnTo>
                    <a:pt x="6" y="22"/>
                  </a:lnTo>
                  <a:lnTo>
                    <a:pt x="10" y="22"/>
                  </a:lnTo>
                  <a:lnTo>
                    <a:pt x="10" y="22"/>
                  </a:lnTo>
                  <a:lnTo>
                    <a:pt x="16" y="22"/>
                  </a:lnTo>
                  <a:lnTo>
                    <a:pt x="18" y="20"/>
                  </a:lnTo>
                  <a:lnTo>
                    <a:pt x="22" y="16"/>
                  </a:lnTo>
                  <a:lnTo>
                    <a:pt x="22" y="12"/>
                  </a:lnTo>
                  <a:lnTo>
                    <a:pt x="22" y="12"/>
                  </a:lnTo>
                  <a:lnTo>
                    <a:pt x="22" y="8"/>
                  </a:lnTo>
                  <a:lnTo>
                    <a:pt x="18" y="4"/>
                  </a:lnTo>
                  <a:lnTo>
                    <a:pt x="16" y="2"/>
                  </a:lnTo>
                  <a:lnTo>
                    <a:pt x="10"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124" name="Freeform 37"/>
            <p:cNvSpPr/>
            <p:nvPr/>
          </p:nvSpPr>
          <p:spPr bwMode="auto">
            <a:xfrm>
              <a:off x="1681163" y="755650"/>
              <a:ext cx="34925" cy="34925"/>
            </a:xfrm>
            <a:custGeom>
              <a:avLst/>
              <a:gdLst/>
              <a:ahLst/>
              <a:cxnLst>
                <a:cxn ang="0">
                  <a:pos x="10" y="0"/>
                </a:cxn>
                <a:cxn ang="0">
                  <a:pos x="10" y="0"/>
                </a:cxn>
                <a:cxn ang="0">
                  <a:pos x="6" y="2"/>
                </a:cxn>
                <a:cxn ang="0">
                  <a:pos x="2" y="4"/>
                </a:cxn>
                <a:cxn ang="0">
                  <a:pos x="0" y="8"/>
                </a:cxn>
                <a:cxn ang="0">
                  <a:pos x="0" y="12"/>
                </a:cxn>
                <a:cxn ang="0">
                  <a:pos x="0" y="12"/>
                </a:cxn>
                <a:cxn ang="0">
                  <a:pos x="0" y="16"/>
                </a:cxn>
                <a:cxn ang="0">
                  <a:pos x="2" y="20"/>
                </a:cxn>
                <a:cxn ang="0">
                  <a:pos x="6" y="22"/>
                </a:cxn>
                <a:cxn ang="0">
                  <a:pos x="10" y="22"/>
                </a:cxn>
                <a:cxn ang="0">
                  <a:pos x="10" y="22"/>
                </a:cxn>
                <a:cxn ang="0">
                  <a:pos x="16" y="22"/>
                </a:cxn>
                <a:cxn ang="0">
                  <a:pos x="18" y="20"/>
                </a:cxn>
                <a:cxn ang="0">
                  <a:pos x="22" y="16"/>
                </a:cxn>
                <a:cxn ang="0">
                  <a:pos x="22" y="12"/>
                </a:cxn>
                <a:cxn ang="0">
                  <a:pos x="22" y="12"/>
                </a:cxn>
                <a:cxn ang="0">
                  <a:pos x="22" y="8"/>
                </a:cxn>
                <a:cxn ang="0">
                  <a:pos x="18" y="4"/>
                </a:cxn>
                <a:cxn ang="0">
                  <a:pos x="16" y="2"/>
                </a:cxn>
                <a:cxn ang="0">
                  <a:pos x="10" y="0"/>
                </a:cxn>
              </a:cxnLst>
              <a:rect l="0" t="0" r="r" b="b"/>
              <a:pathLst>
                <a:path w="22" h="22">
                  <a:moveTo>
                    <a:pt x="10" y="0"/>
                  </a:moveTo>
                  <a:lnTo>
                    <a:pt x="10" y="0"/>
                  </a:lnTo>
                  <a:lnTo>
                    <a:pt x="6" y="2"/>
                  </a:lnTo>
                  <a:lnTo>
                    <a:pt x="2" y="4"/>
                  </a:lnTo>
                  <a:lnTo>
                    <a:pt x="0" y="8"/>
                  </a:lnTo>
                  <a:lnTo>
                    <a:pt x="0" y="12"/>
                  </a:lnTo>
                  <a:lnTo>
                    <a:pt x="0" y="12"/>
                  </a:lnTo>
                  <a:lnTo>
                    <a:pt x="0" y="16"/>
                  </a:lnTo>
                  <a:lnTo>
                    <a:pt x="2" y="20"/>
                  </a:lnTo>
                  <a:lnTo>
                    <a:pt x="6" y="22"/>
                  </a:lnTo>
                  <a:lnTo>
                    <a:pt x="10" y="22"/>
                  </a:lnTo>
                  <a:lnTo>
                    <a:pt x="10" y="22"/>
                  </a:lnTo>
                  <a:lnTo>
                    <a:pt x="16" y="22"/>
                  </a:lnTo>
                  <a:lnTo>
                    <a:pt x="18" y="20"/>
                  </a:lnTo>
                  <a:lnTo>
                    <a:pt x="22" y="16"/>
                  </a:lnTo>
                  <a:lnTo>
                    <a:pt x="22" y="12"/>
                  </a:lnTo>
                  <a:lnTo>
                    <a:pt x="22" y="12"/>
                  </a:lnTo>
                  <a:lnTo>
                    <a:pt x="22" y="8"/>
                  </a:lnTo>
                  <a:lnTo>
                    <a:pt x="18" y="4"/>
                  </a:lnTo>
                  <a:lnTo>
                    <a:pt x="16" y="2"/>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125" name="Freeform 38"/>
            <p:cNvSpPr/>
            <p:nvPr/>
          </p:nvSpPr>
          <p:spPr bwMode="auto">
            <a:xfrm>
              <a:off x="1681163" y="755650"/>
              <a:ext cx="34925" cy="34925"/>
            </a:xfrm>
            <a:custGeom>
              <a:avLst/>
              <a:gdLst/>
              <a:ahLst/>
              <a:cxnLst>
                <a:cxn ang="0">
                  <a:pos x="10" y="0"/>
                </a:cxn>
                <a:cxn ang="0">
                  <a:pos x="10" y="0"/>
                </a:cxn>
                <a:cxn ang="0">
                  <a:pos x="6" y="2"/>
                </a:cxn>
                <a:cxn ang="0">
                  <a:pos x="2" y="4"/>
                </a:cxn>
                <a:cxn ang="0">
                  <a:pos x="0" y="8"/>
                </a:cxn>
                <a:cxn ang="0">
                  <a:pos x="0" y="12"/>
                </a:cxn>
                <a:cxn ang="0">
                  <a:pos x="0" y="12"/>
                </a:cxn>
                <a:cxn ang="0">
                  <a:pos x="0" y="16"/>
                </a:cxn>
                <a:cxn ang="0">
                  <a:pos x="2" y="20"/>
                </a:cxn>
                <a:cxn ang="0">
                  <a:pos x="6" y="22"/>
                </a:cxn>
                <a:cxn ang="0">
                  <a:pos x="10" y="22"/>
                </a:cxn>
                <a:cxn ang="0">
                  <a:pos x="10" y="22"/>
                </a:cxn>
                <a:cxn ang="0">
                  <a:pos x="16" y="22"/>
                </a:cxn>
                <a:cxn ang="0">
                  <a:pos x="18" y="20"/>
                </a:cxn>
                <a:cxn ang="0">
                  <a:pos x="22" y="16"/>
                </a:cxn>
                <a:cxn ang="0">
                  <a:pos x="22" y="12"/>
                </a:cxn>
                <a:cxn ang="0">
                  <a:pos x="22" y="12"/>
                </a:cxn>
                <a:cxn ang="0">
                  <a:pos x="22" y="8"/>
                </a:cxn>
                <a:cxn ang="0">
                  <a:pos x="18" y="4"/>
                </a:cxn>
                <a:cxn ang="0">
                  <a:pos x="16" y="2"/>
                </a:cxn>
                <a:cxn ang="0">
                  <a:pos x="10" y="0"/>
                </a:cxn>
              </a:cxnLst>
              <a:rect l="0" t="0" r="r" b="b"/>
              <a:pathLst>
                <a:path w="22" h="22">
                  <a:moveTo>
                    <a:pt x="10" y="0"/>
                  </a:moveTo>
                  <a:lnTo>
                    <a:pt x="10" y="0"/>
                  </a:lnTo>
                  <a:lnTo>
                    <a:pt x="6" y="2"/>
                  </a:lnTo>
                  <a:lnTo>
                    <a:pt x="2" y="4"/>
                  </a:lnTo>
                  <a:lnTo>
                    <a:pt x="0" y="8"/>
                  </a:lnTo>
                  <a:lnTo>
                    <a:pt x="0" y="12"/>
                  </a:lnTo>
                  <a:lnTo>
                    <a:pt x="0" y="12"/>
                  </a:lnTo>
                  <a:lnTo>
                    <a:pt x="0" y="16"/>
                  </a:lnTo>
                  <a:lnTo>
                    <a:pt x="2" y="20"/>
                  </a:lnTo>
                  <a:lnTo>
                    <a:pt x="6" y="22"/>
                  </a:lnTo>
                  <a:lnTo>
                    <a:pt x="10" y="22"/>
                  </a:lnTo>
                  <a:lnTo>
                    <a:pt x="10" y="22"/>
                  </a:lnTo>
                  <a:lnTo>
                    <a:pt x="16" y="22"/>
                  </a:lnTo>
                  <a:lnTo>
                    <a:pt x="18" y="20"/>
                  </a:lnTo>
                  <a:lnTo>
                    <a:pt x="22" y="16"/>
                  </a:lnTo>
                  <a:lnTo>
                    <a:pt x="22" y="12"/>
                  </a:lnTo>
                  <a:lnTo>
                    <a:pt x="22" y="12"/>
                  </a:lnTo>
                  <a:lnTo>
                    <a:pt x="22" y="8"/>
                  </a:lnTo>
                  <a:lnTo>
                    <a:pt x="18" y="4"/>
                  </a:lnTo>
                  <a:lnTo>
                    <a:pt x="16" y="2"/>
                  </a:lnTo>
                  <a:lnTo>
                    <a:pt x="10"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126" name="Freeform 39"/>
            <p:cNvSpPr/>
            <p:nvPr/>
          </p:nvSpPr>
          <p:spPr bwMode="auto">
            <a:xfrm>
              <a:off x="1582738" y="1012825"/>
              <a:ext cx="34925" cy="38100"/>
            </a:xfrm>
            <a:custGeom>
              <a:avLst/>
              <a:gdLst/>
              <a:ahLst/>
              <a:cxnLst>
                <a:cxn ang="0">
                  <a:pos x="12" y="0"/>
                </a:cxn>
                <a:cxn ang="0">
                  <a:pos x="12" y="0"/>
                </a:cxn>
                <a:cxn ang="0">
                  <a:pos x="6" y="2"/>
                </a:cxn>
                <a:cxn ang="0">
                  <a:pos x="4" y="4"/>
                </a:cxn>
                <a:cxn ang="0">
                  <a:pos x="0" y="8"/>
                </a:cxn>
                <a:cxn ang="0">
                  <a:pos x="0" y="12"/>
                </a:cxn>
                <a:cxn ang="0">
                  <a:pos x="0" y="12"/>
                </a:cxn>
                <a:cxn ang="0">
                  <a:pos x="0" y="16"/>
                </a:cxn>
                <a:cxn ang="0">
                  <a:pos x="4" y="20"/>
                </a:cxn>
                <a:cxn ang="0">
                  <a:pos x="6" y="22"/>
                </a:cxn>
                <a:cxn ang="0">
                  <a:pos x="12" y="24"/>
                </a:cxn>
                <a:cxn ang="0">
                  <a:pos x="12" y="24"/>
                </a:cxn>
                <a:cxn ang="0">
                  <a:pos x="16" y="22"/>
                </a:cxn>
                <a:cxn ang="0">
                  <a:pos x="20" y="20"/>
                </a:cxn>
                <a:cxn ang="0">
                  <a:pos x="22" y="16"/>
                </a:cxn>
                <a:cxn ang="0">
                  <a:pos x="22" y="12"/>
                </a:cxn>
                <a:cxn ang="0">
                  <a:pos x="22" y="12"/>
                </a:cxn>
                <a:cxn ang="0">
                  <a:pos x="22" y="8"/>
                </a:cxn>
                <a:cxn ang="0">
                  <a:pos x="20" y="4"/>
                </a:cxn>
                <a:cxn ang="0">
                  <a:pos x="16" y="2"/>
                </a:cxn>
                <a:cxn ang="0">
                  <a:pos x="12" y="0"/>
                </a:cxn>
              </a:cxnLst>
              <a:rect l="0" t="0" r="r" b="b"/>
              <a:pathLst>
                <a:path w="22" h="24">
                  <a:moveTo>
                    <a:pt x="12" y="0"/>
                  </a:moveTo>
                  <a:lnTo>
                    <a:pt x="12" y="0"/>
                  </a:lnTo>
                  <a:lnTo>
                    <a:pt x="6" y="2"/>
                  </a:lnTo>
                  <a:lnTo>
                    <a:pt x="4" y="4"/>
                  </a:lnTo>
                  <a:lnTo>
                    <a:pt x="0" y="8"/>
                  </a:lnTo>
                  <a:lnTo>
                    <a:pt x="0" y="12"/>
                  </a:lnTo>
                  <a:lnTo>
                    <a:pt x="0" y="12"/>
                  </a:lnTo>
                  <a:lnTo>
                    <a:pt x="0" y="16"/>
                  </a:lnTo>
                  <a:lnTo>
                    <a:pt x="4" y="20"/>
                  </a:lnTo>
                  <a:lnTo>
                    <a:pt x="6" y="22"/>
                  </a:lnTo>
                  <a:lnTo>
                    <a:pt x="12" y="24"/>
                  </a:lnTo>
                  <a:lnTo>
                    <a:pt x="12" y="24"/>
                  </a:lnTo>
                  <a:lnTo>
                    <a:pt x="16" y="22"/>
                  </a:lnTo>
                  <a:lnTo>
                    <a:pt x="20" y="20"/>
                  </a:lnTo>
                  <a:lnTo>
                    <a:pt x="22" y="16"/>
                  </a:lnTo>
                  <a:lnTo>
                    <a:pt x="22" y="12"/>
                  </a:lnTo>
                  <a:lnTo>
                    <a:pt x="22" y="12"/>
                  </a:lnTo>
                  <a:lnTo>
                    <a:pt x="22" y="8"/>
                  </a:lnTo>
                  <a:lnTo>
                    <a:pt x="20" y="4"/>
                  </a:lnTo>
                  <a:lnTo>
                    <a:pt x="16" y="2"/>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127" name="Freeform 40"/>
            <p:cNvSpPr/>
            <p:nvPr/>
          </p:nvSpPr>
          <p:spPr bwMode="auto">
            <a:xfrm>
              <a:off x="1582738" y="1012825"/>
              <a:ext cx="34925" cy="38100"/>
            </a:xfrm>
            <a:custGeom>
              <a:avLst/>
              <a:gdLst/>
              <a:ahLst/>
              <a:cxnLst>
                <a:cxn ang="0">
                  <a:pos x="12" y="0"/>
                </a:cxn>
                <a:cxn ang="0">
                  <a:pos x="12" y="0"/>
                </a:cxn>
                <a:cxn ang="0">
                  <a:pos x="6" y="2"/>
                </a:cxn>
                <a:cxn ang="0">
                  <a:pos x="4" y="4"/>
                </a:cxn>
                <a:cxn ang="0">
                  <a:pos x="0" y="8"/>
                </a:cxn>
                <a:cxn ang="0">
                  <a:pos x="0" y="12"/>
                </a:cxn>
                <a:cxn ang="0">
                  <a:pos x="0" y="12"/>
                </a:cxn>
                <a:cxn ang="0">
                  <a:pos x="0" y="16"/>
                </a:cxn>
                <a:cxn ang="0">
                  <a:pos x="4" y="20"/>
                </a:cxn>
                <a:cxn ang="0">
                  <a:pos x="6" y="22"/>
                </a:cxn>
                <a:cxn ang="0">
                  <a:pos x="12" y="24"/>
                </a:cxn>
                <a:cxn ang="0">
                  <a:pos x="12" y="24"/>
                </a:cxn>
                <a:cxn ang="0">
                  <a:pos x="16" y="22"/>
                </a:cxn>
                <a:cxn ang="0">
                  <a:pos x="20" y="20"/>
                </a:cxn>
                <a:cxn ang="0">
                  <a:pos x="22" y="16"/>
                </a:cxn>
                <a:cxn ang="0">
                  <a:pos x="22" y="12"/>
                </a:cxn>
                <a:cxn ang="0">
                  <a:pos x="22" y="12"/>
                </a:cxn>
                <a:cxn ang="0">
                  <a:pos x="22" y="8"/>
                </a:cxn>
                <a:cxn ang="0">
                  <a:pos x="20" y="4"/>
                </a:cxn>
                <a:cxn ang="0">
                  <a:pos x="16" y="2"/>
                </a:cxn>
                <a:cxn ang="0">
                  <a:pos x="12" y="0"/>
                </a:cxn>
              </a:cxnLst>
              <a:rect l="0" t="0" r="r" b="b"/>
              <a:pathLst>
                <a:path w="22" h="24">
                  <a:moveTo>
                    <a:pt x="12" y="0"/>
                  </a:moveTo>
                  <a:lnTo>
                    <a:pt x="12" y="0"/>
                  </a:lnTo>
                  <a:lnTo>
                    <a:pt x="6" y="2"/>
                  </a:lnTo>
                  <a:lnTo>
                    <a:pt x="4" y="4"/>
                  </a:lnTo>
                  <a:lnTo>
                    <a:pt x="0" y="8"/>
                  </a:lnTo>
                  <a:lnTo>
                    <a:pt x="0" y="12"/>
                  </a:lnTo>
                  <a:lnTo>
                    <a:pt x="0" y="12"/>
                  </a:lnTo>
                  <a:lnTo>
                    <a:pt x="0" y="16"/>
                  </a:lnTo>
                  <a:lnTo>
                    <a:pt x="4" y="20"/>
                  </a:lnTo>
                  <a:lnTo>
                    <a:pt x="6" y="22"/>
                  </a:lnTo>
                  <a:lnTo>
                    <a:pt x="12" y="24"/>
                  </a:lnTo>
                  <a:lnTo>
                    <a:pt x="12" y="24"/>
                  </a:lnTo>
                  <a:lnTo>
                    <a:pt x="16" y="22"/>
                  </a:lnTo>
                  <a:lnTo>
                    <a:pt x="20" y="20"/>
                  </a:lnTo>
                  <a:lnTo>
                    <a:pt x="22" y="16"/>
                  </a:lnTo>
                  <a:lnTo>
                    <a:pt x="22" y="12"/>
                  </a:lnTo>
                  <a:lnTo>
                    <a:pt x="22" y="12"/>
                  </a:lnTo>
                  <a:lnTo>
                    <a:pt x="22" y="8"/>
                  </a:lnTo>
                  <a:lnTo>
                    <a:pt x="20" y="4"/>
                  </a:lnTo>
                  <a:lnTo>
                    <a:pt x="16" y="2"/>
                  </a:lnTo>
                  <a:lnTo>
                    <a:pt x="12"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128" name="Freeform 41"/>
            <p:cNvSpPr/>
            <p:nvPr/>
          </p:nvSpPr>
          <p:spPr bwMode="auto">
            <a:xfrm>
              <a:off x="2782888" y="196850"/>
              <a:ext cx="38100" cy="34925"/>
            </a:xfrm>
            <a:custGeom>
              <a:avLst/>
              <a:gdLst/>
              <a:ahLst/>
              <a:cxnLst>
                <a:cxn ang="0">
                  <a:pos x="12" y="0"/>
                </a:cxn>
                <a:cxn ang="0">
                  <a:pos x="12" y="0"/>
                </a:cxn>
                <a:cxn ang="0">
                  <a:pos x="8" y="0"/>
                </a:cxn>
                <a:cxn ang="0">
                  <a:pos x="4" y="2"/>
                </a:cxn>
                <a:cxn ang="0">
                  <a:pos x="2" y="6"/>
                </a:cxn>
                <a:cxn ang="0">
                  <a:pos x="0" y="10"/>
                </a:cxn>
                <a:cxn ang="0">
                  <a:pos x="0" y="10"/>
                </a:cxn>
                <a:cxn ang="0">
                  <a:pos x="2" y="14"/>
                </a:cxn>
                <a:cxn ang="0">
                  <a:pos x="4" y="18"/>
                </a:cxn>
                <a:cxn ang="0">
                  <a:pos x="8" y="20"/>
                </a:cxn>
                <a:cxn ang="0">
                  <a:pos x="12" y="22"/>
                </a:cxn>
                <a:cxn ang="0">
                  <a:pos x="12" y="22"/>
                </a:cxn>
                <a:cxn ang="0">
                  <a:pos x="16" y="20"/>
                </a:cxn>
                <a:cxn ang="0">
                  <a:pos x="20" y="18"/>
                </a:cxn>
                <a:cxn ang="0">
                  <a:pos x="22" y="14"/>
                </a:cxn>
                <a:cxn ang="0">
                  <a:pos x="24" y="10"/>
                </a:cxn>
                <a:cxn ang="0">
                  <a:pos x="24" y="10"/>
                </a:cxn>
                <a:cxn ang="0">
                  <a:pos x="22" y="6"/>
                </a:cxn>
                <a:cxn ang="0">
                  <a:pos x="20" y="2"/>
                </a:cxn>
                <a:cxn ang="0">
                  <a:pos x="16" y="0"/>
                </a:cxn>
                <a:cxn ang="0">
                  <a:pos x="12" y="0"/>
                </a:cxn>
              </a:cxnLst>
              <a:rect l="0" t="0" r="r" b="b"/>
              <a:pathLst>
                <a:path w="24" h="22">
                  <a:moveTo>
                    <a:pt x="12" y="0"/>
                  </a:moveTo>
                  <a:lnTo>
                    <a:pt x="12" y="0"/>
                  </a:lnTo>
                  <a:lnTo>
                    <a:pt x="8" y="0"/>
                  </a:lnTo>
                  <a:lnTo>
                    <a:pt x="4" y="2"/>
                  </a:lnTo>
                  <a:lnTo>
                    <a:pt x="2" y="6"/>
                  </a:lnTo>
                  <a:lnTo>
                    <a:pt x="0" y="10"/>
                  </a:lnTo>
                  <a:lnTo>
                    <a:pt x="0" y="10"/>
                  </a:lnTo>
                  <a:lnTo>
                    <a:pt x="2" y="14"/>
                  </a:lnTo>
                  <a:lnTo>
                    <a:pt x="4" y="18"/>
                  </a:lnTo>
                  <a:lnTo>
                    <a:pt x="8" y="20"/>
                  </a:lnTo>
                  <a:lnTo>
                    <a:pt x="12" y="22"/>
                  </a:lnTo>
                  <a:lnTo>
                    <a:pt x="12" y="22"/>
                  </a:lnTo>
                  <a:lnTo>
                    <a:pt x="16" y="20"/>
                  </a:lnTo>
                  <a:lnTo>
                    <a:pt x="20" y="18"/>
                  </a:lnTo>
                  <a:lnTo>
                    <a:pt x="22" y="14"/>
                  </a:lnTo>
                  <a:lnTo>
                    <a:pt x="24" y="10"/>
                  </a:lnTo>
                  <a:lnTo>
                    <a:pt x="24" y="10"/>
                  </a:lnTo>
                  <a:lnTo>
                    <a:pt x="22" y="6"/>
                  </a:lnTo>
                  <a:lnTo>
                    <a:pt x="20" y="2"/>
                  </a:lnTo>
                  <a:lnTo>
                    <a:pt x="16" y="0"/>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129" name="Freeform 42"/>
            <p:cNvSpPr/>
            <p:nvPr/>
          </p:nvSpPr>
          <p:spPr bwMode="auto">
            <a:xfrm>
              <a:off x="2782888" y="196850"/>
              <a:ext cx="38100" cy="34925"/>
            </a:xfrm>
            <a:custGeom>
              <a:avLst/>
              <a:gdLst/>
              <a:ahLst/>
              <a:cxnLst>
                <a:cxn ang="0">
                  <a:pos x="12" y="0"/>
                </a:cxn>
                <a:cxn ang="0">
                  <a:pos x="12" y="0"/>
                </a:cxn>
                <a:cxn ang="0">
                  <a:pos x="8" y="0"/>
                </a:cxn>
                <a:cxn ang="0">
                  <a:pos x="4" y="2"/>
                </a:cxn>
                <a:cxn ang="0">
                  <a:pos x="2" y="6"/>
                </a:cxn>
                <a:cxn ang="0">
                  <a:pos x="0" y="10"/>
                </a:cxn>
                <a:cxn ang="0">
                  <a:pos x="0" y="10"/>
                </a:cxn>
                <a:cxn ang="0">
                  <a:pos x="2" y="14"/>
                </a:cxn>
                <a:cxn ang="0">
                  <a:pos x="4" y="18"/>
                </a:cxn>
                <a:cxn ang="0">
                  <a:pos x="8" y="20"/>
                </a:cxn>
                <a:cxn ang="0">
                  <a:pos x="12" y="22"/>
                </a:cxn>
                <a:cxn ang="0">
                  <a:pos x="12" y="22"/>
                </a:cxn>
                <a:cxn ang="0">
                  <a:pos x="16" y="20"/>
                </a:cxn>
                <a:cxn ang="0">
                  <a:pos x="20" y="18"/>
                </a:cxn>
                <a:cxn ang="0">
                  <a:pos x="22" y="14"/>
                </a:cxn>
                <a:cxn ang="0">
                  <a:pos x="24" y="10"/>
                </a:cxn>
                <a:cxn ang="0">
                  <a:pos x="24" y="10"/>
                </a:cxn>
                <a:cxn ang="0">
                  <a:pos x="22" y="6"/>
                </a:cxn>
                <a:cxn ang="0">
                  <a:pos x="20" y="2"/>
                </a:cxn>
                <a:cxn ang="0">
                  <a:pos x="16" y="0"/>
                </a:cxn>
                <a:cxn ang="0">
                  <a:pos x="12" y="0"/>
                </a:cxn>
              </a:cxnLst>
              <a:rect l="0" t="0" r="r" b="b"/>
              <a:pathLst>
                <a:path w="24" h="22">
                  <a:moveTo>
                    <a:pt x="12" y="0"/>
                  </a:moveTo>
                  <a:lnTo>
                    <a:pt x="12" y="0"/>
                  </a:lnTo>
                  <a:lnTo>
                    <a:pt x="8" y="0"/>
                  </a:lnTo>
                  <a:lnTo>
                    <a:pt x="4" y="2"/>
                  </a:lnTo>
                  <a:lnTo>
                    <a:pt x="2" y="6"/>
                  </a:lnTo>
                  <a:lnTo>
                    <a:pt x="0" y="10"/>
                  </a:lnTo>
                  <a:lnTo>
                    <a:pt x="0" y="10"/>
                  </a:lnTo>
                  <a:lnTo>
                    <a:pt x="2" y="14"/>
                  </a:lnTo>
                  <a:lnTo>
                    <a:pt x="4" y="18"/>
                  </a:lnTo>
                  <a:lnTo>
                    <a:pt x="8" y="20"/>
                  </a:lnTo>
                  <a:lnTo>
                    <a:pt x="12" y="22"/>
                  </a:lnTo>
                  <a:lnTo>
                    <a:pt x="12" y="22"/>
                  </a:lnTo>
                  <a:lnTo>
                    <a:pt x="16" y="20"/>
                  </a:lnTo>
                  <a:lnTo>
                    <a:pt x="20" y="18"/>
                  </a:lnTo>
                  <a:lnTo>
                    <a:pt x="22" y="14"/>
                  </a:lnTo>
                  <a:lnTo>
                    <a:pt x="24" y="10"/>
                  </a:lnTo>
                  <a:lnTo>
                    <a:pt x="24" y="10"/>
                  </a:lnTo>
                  <a:lnTo>
                    <a:pt x="22" y="6"/>
                  </a:lnTo>
                  <a:lnTo>
                    <a:pt x="20" y="2"/>
                  </a:lnTo>
                  <a:lnTo>
                    <a:pt x="16" y="0"/>
                  </a:lnTo>
                  <a:lnTo>
                    <a:pt x="12"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130" name="Freeform 43"/>
            <p:cNvSpPr/>
            <p:nvPr/>
          </p:nvSpPr>
          <p:spPr bwMode="auto">
            <a:xfrm>
              <a:off x="1325563" y="301625"/>
              <a:ext cx="34925" cy="34925"/>
            </a:xfrm>
            <a:custGeom>
              <a:avLst/>
              <a:gdLst/>
              <a:ahLst/>
              <a:cxnLst>
                <a:cxn ang="0">
                  <a:pos x="10" y="0"/>
                </a:cxn>
                <a:cxn ang="0">
                  <a:pos x="10" y="0"/>
                </a:cxn>
                <a:cxn ang="0">
                  <a:pos x="6" y="2"/>
                </a:cxn>
                <a:cxn ang="0">
                  <a:pos x="2" y="4"/>
                </a:cxn>
                <a:cxn ang="0">
                  <a:pos x="0" y="8"/>
                </a:cxn>
                <a:cxn ang="0">
                  <a:pos x="0" y="12"/>
                </a:cxn>
                <a:cxn ang="0">
                  <a:pos x="0" y="12"/>
                </a:cxn>
                <a:cxn ang="0">
                  <a:pos x="0" y="16"/>
                </a:cxn>
                <a:cxn ang="0">
                  <a:pos x="2" y="20"/>
                </a:cxn>
                <a:cxn ang="0">
                  <a:pos x="6" y="22"/>
                </a:cxn>
                <a:cxn ang="0">
                  <a:pos x="10" y="22"/>
                </a:cxn>
                <a:cxn ang="0">
                  <a:pos x="10" y="22"/>
                </a:cxn>
                <a:cxn ang="0">
                  <a:pos x="14" y="22"/>
                </a:cxn>
                <a:cxn ang="0">
                  <a:pos x="18" y="20"/>
                </a:cxn>
                <a:cxn ang="0">
                  <a:pos x="20" y="16"/>
                </a:cxn>
                <a:cxn ang="0">
                  <a:pos x="22" y="12"/>
                </a:cxn>
                <a:cxn ang="0">
                  <a:pos x="22" y="12"/>
                </a:cxn>
                <a:cxn ang="0">
                  <a:pos x="20" y="8"/>
                </a:cxn>
                <a:cxn ang="0">
                  <a:pos x="18" y="4"/>
                </a:cxn>
                <a:cxn ang="0">
                  <a:pos x="14" y="2"/>
                </a:cxn>
                <a:cxn ang="0">
                  <a:pos x="10" y="0"/>
                </a:cxn>
              </a:cxnLst>
              <a:rect l="0" t="0" r="r" b="b"/>
              <a:pathLst>
                <a:path w="22" h="22">
                  <a:moveTo>
                    <a:pt x="10" y="0"/>
                  </a:moveTo>
                  <a:lnTo>
                    <a:pt x="10" y="0"/>
                  </a:lnTo>
                  <a:lnTo>
                    <a:pt x="6" y="2"/>
                  </a:lnTo>
                  <a:lnTo>
                    <a:pt x="2" y="4"/>
                  </a:lnTo>
                  <a:lnTo>
                    <a:pt x="0" y="8"/>
                  </a:lnTo>
                  <a:lnTo>
                    <a:pt x="0" y="12"/>
                  </a:lnTo>
                  <a:lnTo>
                    <a:pt x="0" y="12"/>
                  </a:lnTo>
                  <a:lnTo>
                    <a:pt x="0" y="16"/>
                  </a:lnTo>
                  <a:lnTo>
                    <a:pt x="2" y="20"/>
                  </a:lnTo>
                  <a:lnTo>
                    <a:pt x="6" y="22"/>
                  </a:lnTo>
                  <a:lnTo>
                    <a:pt x="10" y="22"/>
                  </a:lnTo>
                  <a:lnTo>
                    <a:pt x="10" y="22"/>
                  </a:lnTo>
                  <a:lnTo>
                    <a:pt x="14" y="22"/>
                  </a:lnTo>
                  <a:lnTo>
                    <a:pt x="18" y="20"/>
                  </a:lnTo>
                  <a:lnTo>
                    <a:pt x="20" y="16"/>
                  </a:lnTo>
                  <a:lnTo>
                    <a:pt x="22" y="12"/>
                  </a:lnTo>
                  <a:lnTo>
                    <a:pt x="22" y="12"/>
                  </a:lnTo>
                  <a:lnTo>
                    <a:pt x="20" y="8"/>
                  </a:lnTo>
                  <a:lnTo>
                    <a:pt x="18" y="4"/>
                  </a:lnTo>
                  <a:lnTo>
                    <a:pt x="14" y="2"/>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131" name="Freeform 44"/>
            <p:cNvSpPr/>
            <p:nvPr/>
          </p:nvSpPr>
          <p:spPr bwMode="auto">
            <a:xfrm>
              <a:off x="1325563" y="301625"/>
              <a:ext cx="34925" cy="34925"/>
            </a:xfrm>
            <a:custGeom>
              <a:avLst/>
              <a:gdLst/>
              <a:ahLst/>
              <a:cxnLst>
                <a:cxn ang="0">
                  <a:pos x="10" y="0"/>
                </a:cxn>
                <a:cxn ang="0">
                  <a:pos x="10" y="0"/>
                </a:cxn>
                <a:cxn ang="0">
                  <a:pos x="6" y="2"/>
                </a:cxn>
                <a:cxn ang="0">
                  <a:pos x="2" y="4"/>
                </a:cxn>
                <a:cxn ang="0">
                  <a:pos x="0" y="8"/>
                </a:cxn>
                <a:cxn ang="0">
                  <a:pos x="0" y="12"/>
                </a:cxn>
                <a:cxn ang="0">
                  <a:pos x="0" y="12"/>
                </a:cxn>
                <a:cxn ang="0">
                  <a:pos x="0" y="16"/>
                </a:cxn>
                <a:cxn ang="0">
                  <a:pos x="2" y="20"/>
                </a:cxn>
                <a:cxn ang="0">
                  <a:pos x="6" y="22"/>
                </a:cxn>
                <a:cxn ang="0">
                  <a:pos x="10" y="22"/>
                </a:cxn>
                <a:cxn ang="0">
                  <a:pos x="10" y="22"/>
                </a:cxn>
                <a:cxn ang="0">
                  <a:pos x="14" y="22"/>
                </a:cxn>
                <a:cxn ang="0">
                  <a:pos x="18" y="20"/>
                </a:cxn>
                <a:cxn ang="0">
                  <a:pos x="20" y="16"/>
                </a:cxn>
                <a:cxn ang="0">
                  <a:pos x="22" y="12"/>
                </a:cxn>
                <a:cxn ang="0">
                  <a:pos x="22" y="12"/>
                </a:cxn>
                <a:cxn ang="0">
                  <a:pos x="20" y="8"/>
                </a:cxn>
                <a:cxn ang="0">
                  <a:pos x="18" y="4"/>
                </a:cxn>
                <a:cxn ang="0">
                  <a:pos x="14" y="2"/>
                </a:cxn>
                <a:cxn ang="0">
                  <a:pos x="10" y="0"/>
                </a:cxn>
              </a:cxnLst>
              <a:rect l="0" t="0" r="r" b="b"/>
              <a:pathLst>
                <a:path w="22" h="22">
                  <a:moveTo>
                    <a:pt x="10" y="0"/>
                  </a:moveTo>
                  <a:lnTo>
                    <a:pt x="10" y="0"/>
                  </a:lnTo>
                  <a:lnTo>
                    <a:pt x="6" y="2"/>
                  </a:lnTo>
                  <a:lnTo>
                    <a:pt x="2" y="4"/>
                  </a:lnTo>
                  <a:lnTo>
                    <a:pt x="0" y="8"/>
                  </a:lnTo>
                  <a:lnTo>
                    <a:pt x="0" y="12"/>
                  </a:lnTo>
                  <a:lnTo>
                    <a:pt x="0" y="12"/>
                  </a:lnTo>
                  <a:lnTo>
                    <a:pt x="0" y="16"/>
                  </a:lnTo>
                  <a:lnTo>
                    <a:pt x="2" y="20"/>
                  </a:lnTo>
                  <a:lnTo>
                    <a:pt x="6" y="22"/>
                  </a:lnTo>
                  <a:lnTo>
                    <a:pt x="10" y="22"/>
                  </a:lnTo>
                  <a:lnTo>
                    <a:pt x="10" y="22"/>
                  </a:lnTo>
                  <a:lnTo>
                    <a:pt x="14" y="22"/>
                  </a:lnTo>
                  <a:lnTo>
                    <a:pt x="18" y="20"/>
                  </a:lnTo>
                  <a:lnTo>
                    <a:pt x="20" y="16"/>
                  </a:lnTo>
                  <a:lnTo>
                    <a:pt x="22" y="12"/>
                  </a:lnTo>
                  <a:lnTo>
                    <a:pt x="22" y="12"/>
                  </a:lnTo>
                  <a:lnTo>
                    <a:pt x="20" y="8"/>
                  </a:lnTo>
                  <a:lnTo>
                    <a:pt x="18" y="4"/>
                  </a:lnTo>
                  <a:lnTo>
                    <a:pt x="14" y="2"/>
                  </a:lnTo>
                  <a:lnTo>
                    <a:pt x="10"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132" name="Freeform 45"/>
            <p:cNvSpPr/>
            <p:nvPr/>
          </p:nvSpPr>
          <p:spPr bwMode="auto">
            <a:xfrm>
              <a:off x="1906588" y="336550"/>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133" name="Freeform 46"/>
            <p:cNvSpPr/>
            <p:nvPr/>
          </p:nvSpPr>
          <p:spPr bwMode="auto">
            <a:xfrm>
              <a:off x="1906588" y="336550"/>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134" name="Freeform 47"/>
            <p:cNvSpPr/>
            <p:nvPr/>
          </p:nvSpPr>
          <p:spPr bwMode="auto">
            <a:xfrm>
              <a:off x="1433513" y="558800"/>
              <a:ext cx="25400" cy="22225"/>
            </a:xfrm>
            <a:custGeom>
              <a:avLst/>
              <a:gdLst/>
              <a:ahLst/>
              <a:cxnLst>
                <a:cxn ang="0">
                  <a:pos x="8" y="0"/>
                </a:cxn>
                <a:cxn ang="0">
                  <a:pos x="8" y="0"/>
                </a:cxn>
                <a:cxn ang="0">
                  <a:pos x="4" y="2"/>
                </a:cxn>
                <a:cxn ang="0">
                  <a:pos x="0" y="6"/>
                </a:cxn>
                <a:cxn ang="0">
                  <a:pos x="0" y="6"/>
                </a:cxn>
                <a:cxn ang="0">
                  <a:pos x="4" y="12"/>
                </a:cxn>
                <a:cxn ang="0">
                  <a:pos x="8" y="14"/>
                </a:cxn>
                <a:cxn ang="0">
                  <a:pos x="8" y="14"/>
                </a:cxn>
                <a:cxn ang="0">
                  <a:pos x="12" y="12"/>
                </a:cxn>
                <a:cxn ang="0">
                  <a:pos x="16" y="6"/>
                </a:cxn>
                <a:cxn ang="0">
                  <a:pos x="16" y="6"/>
                </a:cxn>
                <a:cxn ang="0">
                  <a:pos x="12" y="2"/>
                </a:cxn>
                <a:cxn ang="0">
                  <a:pos x="8" y="0"/>
                </a:cxn>
              </a:cxnLst>
              <a:rect l="0" t="0" r="r" b="b"/>
              <a:pathLst>
                <a:path w="16" h="14">
                  <a:moveTo>
                    <a:pt x="8" y="0"/>
                  </a:moveTo>
                  <a:lnTo>
                    <a:pt x="8" y="0"/>
                  </a:lnTo>
                  <a:lnTo>
                    <a:pt x="4" y="2"/>
                  </a:lnTo>
                  <a:lnTo>
                    <a:pt x="0" y="6"/>
                  </a:lnTo>
                  <a:lnTo>
                    <a:pt x="0" y="6"/>
                  </a:lnTo>
                  <a:lnTo>
                    <a:pt x="4" y="12"/>
                  </a:lnTo>
                  <a:lnTo>
                    <a:pt x="8" y="14"/>
                  </a:lnTo>
                  <a:lnTo>
                    <a:pt x="8" y="14"/>
                  </a:lnTo>
                  <a:lnTo>
                    <a:pt x="12" y="12"/>
                  </a:lnTo>
                  <a:lnTo>
                    <a:pt x="16" y="6"/>
                  </a:lnTo>
                  <a:lnTo>
                    <a:pt x="16"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135" name="Freeform 48"/>
            <p:cNvSpPr/>
            <p:nvPr/>
          </p:nvSpPr>
          <p:spPr bwMode="auto">
            <a:xfrm>
              <a:off x="1433513" y="558800"/>
              <a:ext cx="25400" cy="22225"/>
            </a:xfrm>
            <a:custGeom>
              <a:avLst/>
              <a:gdLst/>
              <a:ahLst/>
              <a:cxnLst>
                <a:cxn ang="0">
                  <a:pos x="8" y="0"/>
                </a:cxn>
                <a:cxn ang="0">
                  <a:pos x="8" y="0"/>
                </a:cxn>
                <a:cxn ang="0">
                  <a:pos x="4" y="2"/>
                </a:cxn>
                <a:cxn ang="0">
                  <a:pos x="0" y="6"/>
                </a:cxn>
                <a:cxn ang="0">
                  <a:pos x="0" y="6"/>
                </a:cxn>
                <a:cxn ang="0">
                  <a:pos x="4" y="12"/>
                </a:cxn>
                <a:cxn ang="0">
                  <a:pos x="8" y="14"/>
                </a:cxn>
                <a:cxn ang="0">
                  <a:pos x="8" y="14"/>
                </a:cxn>
                <a:cxn ang="0">
                  <a:pos x="12" y="12"/>
                </a:cxn>
                <a:cxn ang="0">
                  <a:pos x="16" y="6"/>
                </a:cxn>
                <a:cxn ang="0">
                  <a:pos x="16" y="6"/>
                </a:cxn>
                <a:cxn ang="0">
                  <a:pos x="12" y="2"/>
                </a:cxn>
                <a:cxn ang="0">
                  <a:pos x="8" y="0"/>
                </a:cxn>
              </a:cxnLst>
              <a:rect l="0" t="0" r="r" b="b"/>
              <a:pathLst>
                <a:path w="16" h="14">
                  <a:moveTo>
                    <a:pt x="8" y="0"/>
                  </a:moveTo>
                  <a:lnTo>
                    <a:pt x="8" y="0"/>
                  </a:lnTo>
                  <a:lnTo>
                    <a:pt x="4" y="2"/>
                  </a:lnTo>
                  <a:lnTo>
                    <a:pt x="0" y="6"/>
                  </a:lnTo>
                  <a:lnTo>
                    <a:pt x="0" y="6"/>
                  </a:lnTo>
                  <a:lnTo>
                    <a:pt x="4" y="12"/>
                  </a:lnTo>
                  <a:lnTo>
                    <a:pt x="8" y="14"/>
                  </a:lnTo>
                  <a:lnTo>
                    <a:pt x="8" y="14"/>
                  </a:lnTo>
                  <a:lnTo>
                    <a:pt x="12" y="12"/>
                  </a:lnTo>
                  <a:lnTo>
                    <a:pt x="16" y="6"/>
                  </a:lnTo>
                  <a:lnTo>
                    <a:pt x="16"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136" name="Freeform 49"/>
            <p:cNvSpPr/>
            <p:nvPr/>
          </p:nvSpPr>
          <p:spPr bwMode="auto">
            <a:xfrm>
              <a:off x="1338263" y="939800"/>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137" name="Freeform 50"/>
            <p:cNvSpPr/>
            <p:nvPr/>
          </p:nvSpPr>
          <p:spPr bwMode="auto">
            <a:xfrm>
              <a:off x="1338263" y="939800"/>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138" name="Freeform 51"/>
            <p:cNvSpPr/>
            <p:nvPr/>
          </p:nvSpPr>
          <p:spPr bwMode="auto">
            <a:xfrm>
              <a:off x="2224088" y="412750"/>
              <a:ext cx="47625" cy="47625"/>
            </a:xfrm>
            <a:custGeom>
              <a:avLst/>
              <a:gdLst/>
              <a:ahLst/>
              <a:cxnLst>
                <a:cxn ang="0">
                  <a:pos x="14" y="0"/>
                </a:cxn>
                <a:cxn ang="0">
                  <a:pos x="14" y="0"/>
                </a:cxn>
                <a:cxn ang="0">
                  <a:pos x="8" y="2"/>
                </a:cxn>
                <a:cxn ang="0">
                  <a:pos x="4" y="4"/>
                </a:cxn>
                <a:cxn ang="0">
                  <a:pos x="2" y="8"/>
                </a:cxn>
                <a:cxn ang="0">
                  <a:pos x="0" y="14"/>
                </a:cxn>
                <a:cxn ang="0">
                  <a:pos x="0" y="14"/>
                </a:cxn>
                <a:cxn ang="0">
                  <a:pos x="2" y="20"/>
                </a:cxn>
                <a:cxn ang="0">
                  <a:pos x="4" y="24"/>
                </a:cxn>
                <a:cxn ang="0">
                  <a:pos x="8" y="28"/>
                </a:cxn>
                <a:cxn ang="0">
                  <a:pos x="14" y="30"/>
                </a:cxn>
                <a:cxn ang="0">
                  <a:pos x="14" y="30"/>
                </a:cxn>
                <a:cxn ang="0">
                  <a:pos x="20" y="28"/>
                </a:cxn>
                <a:cxn ang="0">
                  <a:pos x="24" y="24"/>
                </a:cxn>
                <a:cxn ang="0">
                  <a:pos x="28" y="20"/>
                </a:cxn>
                <a:cxn ang="0">
                  <a:pos x="30" y="14"/>
                </a:cxn>
                <a:cxn ang="0">
                  <a:pos x="30" y="14"/>
                </a:cxn>
                <a:cxn ang="0">
                  <a:pos x="28" y="8"/>
                </a:cxn>
                <a:cxn ang="0">
                  <a:pos x="24" y="4"/>
                </a:cxn>
                <a:cxn ang="0">
                  <a:pos x="20" y="2"/>
                </a:cxn>
                <a:cxn ang="0">
                  <a:pos x="14" y="0"/>
                </a:cxn>
              </a:cxnLst>
              <a:rect l="0" t="0" r="r" b="b"/>
              <a:pathLst>
                <a:path w="30" h="30">
                  <a:moveTo>
                    <a:pt x="14" y="0"/>
                  </a:moveTo>
                  <a:lnTo>
                    <a:pt x="14" y="0"/>
                  </a:lnTo>
                  <a:lnTo>
                    <a:pt x="8" y="2"/>
                  </a:lnTo>
                  <a:lnTo>
                    <a:pt x="4" y="4"/>
                  </a:lnTo>
                  <a:lnTo>
                    <a:pt x="2" y="8"/>
                  </a:lnTo>
                  <a:lnTo>
                    <a:pt x="0" y="14"/>
                  </a:lnTo>
                  <a:lnTo>
                    <a:pt x="0" y="14"/>
                  </a:lnTo>
                  <a:lnTo>
                    <a:pt x="2" y="20"/>
                  </a:lnTo>
                  <a:lnTo>
                    <a:pt x="4" y="24"/>
                  </a:lnTo>
                  <a:lnTo>
                    <a:pt x="8" y="28"/>
                  </a:lnTo>
                  <a:lnTo>
                    <a:pt x="14" y="30"/>
                  </a:lnTo>
                  <a:lnTo>
                    <a:pt x="14" y="30"/>
                  </a:lnTo>
                  <a:lnTo>
                    <a:pt x="20" y="28"/>
                  </a:lnTo>
                  <a:lnTo>
                    <a:pt x="24" y="24"/>
                  </a:lnTo>
                  <a:lnTo>
                    <a:pt x="28" y="20"/>
                  </a:lnTo>
                  <a:lnTo>
                    <a:pt x="30" y="14"/>
                  </a:lnTo>
                  <a:lnTo>
                    <a:pt x="30" y="14"/>
                  </a:lnTo>
                  <a:lnTo>
                    <a:pt x="28" y="8"/>
                  </a:lnTo>
                  <a:lnTo>
                    <a:pt x="24" y="4"/>
                  </a:lnTo>
                  <a:lnTo>
                    <a:pt x="20" y="2"/>
                  </a:lnTo>
                  <a:lnTo>
                    <a:pt x="14"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139" name="Freeform 52"/>
            <p:cNvSpPr/>
            <p:nvPr/>
          </p:nvSpPr>
          <p:spPr bwMode="auto">
            <a:xfrm>
              <a:off x="2224088" y="412750"/>
              <a:ext cx="47625" cy="47625"/>
            </a:xfrm>
            <a:custGeom>
              <a:avLst/>
              <a:gdLst/>
              <a:ahLst/>
              <a:cxnLst>
                <a:cxn ang="0">
                  <a:pos x="14" y="0"/>
                </a:cxn>
                <a:cxn ang="0">
                  <a:pos x="14" y="0"/>
                </a:cxn>
                <a:cxn ang="0">
                  <a:pos x="8" y="2"/>
                </a:cxn>
                <a:cxn ang="0">
                  <a:pos x="4" y="4"/>
                </a:cxn>
                <a:cxn ang="0">
                  <a:pos x="2" y="8"/>
                </a:cxn>
                <a:cxn ang="0">
                  <a:pos x="0" y="14"/>
                </a:cxn>
                <a:cxn ang="0">
                  <a:pos x="0" y="14"/>
                </a:cxn>
                <a:cxn ang="0">
                  <a:pos x="2" y="20"/>
                </a:cxn>
                <a:cxn ang="0">
                  <a:pos x="4" y="24"/>
                </a:cxn>
                <a:cxn ang="0">
                  <a:pos x="8" y="28"/>
                </a:cxn>
                <a:cxn ang="0">
                  <a:pos x="14" y="30"/>
                </a:cxn>
                <a:cxn ang="0">
                  <a:pos x="14" y="30"/>
                </a:cxn>
                <a:cxn ang="0">
                  <a:pos x="20" y="28"/>
                </a:cxn>
                <a:cxn ang="0">
                  <a:pos x="24" y="24"/>
                </a:cxn>
                <a:cxn ang="0">
                  <a:pos x="28" y="20"/>
                </a:cxn>
                <a:cxn ang="0">
                  <a:pos x="30" y="14"/>
                </a:cxn>
                <a:cxn ang="0">
                  <a:pos x="30" y="14"/>
                </a:cxn>
                <a:cxn ang="0">
                  <a:pos x="28" y="8"/>
                </a:cxn>
                <a:cxn ang="0">
                  <a:pos x="24" y="4"/>
                </a:cxn>
                <a:cxn ang="0">
                  <a:pos x="20" y="2"/>
                </a:cxn>
                <a:cxn ang="0">
                  <a:pos x="14" y="0"/>
                </a:cxn>
              </a:cxnLst>
              <a:rect l="0" t="0" r="r" b="b"/>
              <a:pathLst>
                <a:path w="30" h="30">
                  <a:moveTo>
                    <a:pt x="14" y="0"/>
                  </a:moveTo>
                  <a:lnTo>
                    <a:pt x="14" y="0"/>
                  </a:lnTo>
                  <a:lnTo>
                    <a:pt x="8" y="2"/>
                  </a:lnTo>
                  <a:lnTo>
                    <a:pt x="4" y="4"/>
                  </a:lnTo>
                  <a:lnTo>
                    <a:pt x="2" y="8"/>
                  </a:lnTo>
                  <a:lnTo>
                    <a:pt x="0" y="14"/>
                  </a:lnTo>
                  <a:lnTo>
                    <a:pt x="0" y="14"/>
                  </a:lnTo>
                  <a:lnTo>
                    <a:pt x="2" y="20"/>
                  </a:lnTo>
                  <a:lnTo>
                    <a:pt x="4" y="24"/>
                  </a:lnTo>
                  <a:lnTo>
                    <a:pt x="8" y="28"/>
                  </a:lnTo>
                  <a:lnTo>
                    <a:pt x="14" y="30"/>
                  </a:lnTo>
                  <a:lnTo>
                    <a:pt x="14" y="30"/>
                  </a:lnTo>
                  <a:lnTo>
                    <a:pt x="20" y="28"/>
                  </a:lnTo>
                  <a:lnTo>
                    <a:pt x="24" y="24"/>
                  </a:lnTo>
                  <a:lnTo>
                    <a:pt x="28" y="20"/>
                  </a:lnTo>
                  <a:lnTo>
                    <a:pt x="30" y="14"/>
                  </a:lnTo>
                  <a:lnTo>
                    <a:pt x="30" y="14"/>
                  </a:lnTo>
                  <a:lnTo>
                    <a:pt x="28" y="8"/>
                  </a:lnTo>
                  <a:lnTo>
                    <a:pt x="24" y="4"/>
                  </a:lnTo>
                  <a:lnTo>
                    <a:pt x="20" y="2"/>
                  </a:lnTo>
                  <a:lnTo>
                    <a:pt x="14"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140" name="Freeform 53"/>
            <p:cNvSpPr/>
            <p:nvPr/>
          </p:nvSpPr>
          <p:spPr bwMode="auto">
            <a:xfrm>
              <a:off x="2598738" y="476250"/>
              <a:ext cx="28575" cy="28575"/>
            </a:xfrm>
            <a:custGeom>
              <a:avLst/>
              <a:gdLst/>
              <a:ahLst/>
              <a:cxnLst>
                <a:cxn ang="0">
                  <a:pos x="8" y="0"/>
                </a:cxn>
                <a:cxn ang="0">
                  <a:pos x="8" y="0"/>
                </a:cxn>
                <a:cxn ang="0">
                  <a:pos x="4" y="0"/>
                </a:cxn>
                <a:cxn ang="0">
                  <a:pos x="2" y="2"/>
                </a:cxn>
                <a:cxn ang="0">
                  <a:pos x="0" y="4"/>
                </a:cxn>
                <a:cxn ang="0">
                  <a:pos x="0" y="8"/>
                </a:cxn>
                <a:cxn ang="0">
                  <a:pos x="0" y="8"/>
                </a:cxn>
                <a:cxn ang="0">
                  <a:pos x="0" y="12"/>
                </a:cxn>
                <a:cxn ang="0">
                  <a:pos x="2" y="14"/>
                </a:cxn>
                <a:cxn ang="0">
                  <a:pos x="4" y="16"/>
                </a:cxn>
                <a:cxn ang="0">
                  <a:pos x="8" y="18"/>
                </a:cxn>
                <a:cxn ang="0">
                  <a:pos x="8" y="18"/>
                </a:cxn>
                <a:cxn ang="0">
                  <a:pos x="12" y="16"/>
                </a:cxn>
                <a:cxn ang="0">
                  <a:pos x="14" y="14"/>
                </a:cxn>
                <a:cxn ang="0">
                  <a:pos x="16" y="12"/>
                </a:cxn>
                <a:cxn ang="0">
                  <a:pos x="18" y="8"/>
                </a:cxn>
                <a:cxn ang="0">
                  <a:pos x="18" y="8"/>
                </a:cxn>
                <a:cxn ang="0">
                  <a:pos x="16" y="4"/>
                </a:cxn>
                <a:cxn ang="0">
                  <a:pos x="14" y="2"/>
                </a:cxn>
                <a:cxn ang="0">
                  <a:pos x="12" y="0"/>
                </a:cxn>
                <a:cxn ang="0">
                  <a:pos x="8" y="0"/>
                </a:cxn>
              </a:cxnLst>
              <a:rect l="0" t="0" r="r" b="b"/>
              <a:pathLst>
                <a:path w="18" h="18">
                  <a:moveTo>
                    <a:pt x="8" y="0"/>
                  </a:moveTo>
                  <a:lnTo>
                    <a:pt x="8" y="0"/>
                  </a:lnTo>
                  <a:lnTo>
                    <a:pt x="4" y="0"/>
                  </a:lnTo>
                  <a:lnTo>
                    <a:pt x="2" y="2"/>
                  </a:lnTo>
                  <a:lnTo>
                    <a:pt x="0" y="4"/>
                  </a:lnTo>
                  <a:lnTo>
                    <a:pt x="0" y="8"/>
                  </a:lnTo>
                  <a:lnTo>
                    <a:pt x="0" y="8"/>
                  </a:lnTo>
                  <a:lnTo>
                    <a:pt x="0" y="12"/>
                  </a:lnTo>
                  <a:lnTo>
                    <a:pt x="2" y="14"/>
                  </a:lnTo>
                  <a:lnTo>
                    <a:pt x="4" y="16"/>
                  </a:lnTo>
                  <a:lnTo>
                    <a:pt x="8" y="18"/>
                  </a:lnTo>
                  <a:lnTo>
                    <a:pt x="8" y="18"/>
                  </a:lnTo>
                  <a:lnTo>
                    <a:pt x="12" y="16"/>
                  </a:lnTo>
                  <a:lnTo>
                    <a:pt x="14" y="14"/>
                  </a:lnTo>
                  <a:lnTo>
                    <a:pt x="16" y="12"/>
                  </a:lnTo>
                  <a:lnTo>
                    <a:pt x="18" y="8"/>
                  </a:lnTo>
                  <a:lnTo>
                    <a:pt x="18" y="8"/>
                  </a:lnTo>
                  <a:lnTo>
                    <a:pt x="16" y="4"/>
                  </a:lnTo>
                  <a:lnTo>
                    <a:pt x="14" y="2"/>
                  </a:lnTo>
                  <a:lnTo>
                    <a:pt x="12" y="0"/>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141" name="Freeform 54"/>
            <p:cNvSpPr/>
            <p:nvPr/>
          </p:nvSpPr>
          <p:spPr bwMode="auto">
            <a:xfrm>
              <a:off x="2598738" y="476250"/>
              <a:ext cx="28575" cy="28575"/>
            </a:xfrm>
            <a:custGeom>
              <a:avLst/>
              <a:gdLst/>
              <a:ahLst/>
              <a:cxnLst>
                <a:cxn ang="0">
                  <a:pos x="8" y="0"/>
                </a:cxn>
                <a:cxn ang="0">
                  <a:pos x="8" y="0"/>
                </a:cxn>
                <a:cxn ang="0">
                  <a:pos x="4" y="0"/>
                </a:cxn>
                <a:cxn ang="0">
                  <a:pos x="2" y="2"/>
                </a:cxn>
                <a:cxn ang="0">
                  <a:pos x="0" y="4"/>
                </a:cxn>
                <a:cxn ang="0">
                  <a:pos x="0" y="8"/>
                </a:cxn>
                <a:cxn ang="0">
                  <a:pos x="0" y="8"/>
                </a:cxn>
                <a:cxn ang="0">
                  <a:pos x="0" y="12"/>
                </a:cxn>
                <a:cxn ang="0">
                  <a:pos x="2" y="14"/>
                </a:cxn>
                <a:cxn ang="0">
                  <a:pos x="4" y="16"/>
                </a:cxn>
                <a:cxn ang="0">
                  <a:pos x="8" y="18"/>
                </a:cxn>
                <a:cxn ang="0">
                  <a:pos x="8" y="18"/>
                </a:cxn>
                <a:cxn ang="0">
                  <a:pos x="12" y="16"/>
                </a:cxn>
                <a:cxn ang="0">
                  <a:pos x="14" y="14"/>
                </a:cxn>
                <a:cxn ang="0">
                  <a:pos x="16" y="12"/>
                </a:cxn>
                <a:cxn ang="0">
                  <a:pos x="18" y="8"/>
                </a:cxn>
                <a:cxn ang="0">
                  <a:pos x="18" y="8"/>
                </a:cxn>
                <a:cxn ang="0">
                  <a:pos x="16" y="4"/>
                </a:cxn>
                <a:cxn ang="0">
                  <a:pos x="14" y="2"/>
                </a:cxn>
                <a:cxn ang="0">
                  <a:pos x="12" y="0"/>
                </a:cxn>
                <a:cxn ang="0">
                  <a:pos x="8" y="0"/>
                </a:cxn>
              </a:cxnLst>
              <a:rect l="0" t="0" r="r" b="b"/>
              <a:pathLst>
                <a:path w="18" h="18">
                  <a:moveTo>
                    <a:pt x="8" y="0"/>
                  </a:moveTo>
                  <a:lnTo>
                    <a:pt x="8" y="0"/>
                  </a:lnTo>
                  <a:lnTo>
                    <a:pt x="4" y="0"/>
                  </a:lnTo>
                  <a:lnTo>
                    <a:pt x="2" y="2"/>
                  </a:lnTo>
                  <a:lnTo>
                    <a:pt x="0" y="4"/>
                  </a:lnTo>
                  <a:lnTo>
                    <a:pt x="0" y="8"/>
                  </a:lnTo>
                  <a:lnTo>
                    <a:pt x="0" y="8"/>
                  </a:lnTo>
                  <a:lnTo>
                    <a:pt x="0" y="12"/>
                  </a:lnTo>
                  <a:lnTo>
                    <a:pt x="2" y="14"/>
                  </a:lnTo>
                  <a:lnTo>
                    <a:pt x="4" y="16"/>
                  </a:lnTo>
                  <a:lnTo>
                    <a:pt x="8" y="18"/>
                  </a:lnTo>
                  <a:lnTo>
                    <a:pt x="8" y="18"/>
                  </a:lnTo>
                  <a:lnTo>
                    <a:pt x="12" y="16"/>
                  </a:lnTo>
                  <a:lnTo>
                    <a:pt x="14" y="14"/>
                  </a:lnTo>
                  <a:lnTo>
                    <a:pt x="16" y="12"/>
                  </a:lnTo>
                  <a:lnTo>
                    <a:pt x="18" y="8"/>
                  </a:lnTo>
                  <a:lnTo>
                    <a:pt x="18" y="8"/>
                  </a:lnTo>
                  <a:lnTo>
                    <a:pt x="16" y="4"/>
                  </a:lnTo>
                  <a:lnTo>
                    <a:pt x="14" y="2"/>
                  </a:lnTo>
                  <a:lnTo>
                    <a:pt x="12" y="0"/>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142" name="Freeform 55"/>
            <p:cNvSpPr/>
            <p:nvPr/>
          </p:nvSpPr>
          <p:spPr bwMode="auto">
            <a:xfrm>
              <a:off x="3144838" y="257175"/>
              <a:ext cx="22225" cy="19050"/>
            </a:xfrm>
            <a:custGeom>
              <a:avLst/>
              <a:gdLst/>
              <a:ahLst/>
              <a:cxnLst>
                <a:cxn ang="0">
                  <a:pos x="6" y="0"/>
                </a:cxn>
                <a:cxn ang="0">
                  <a:pos x="6" y="0"/>
                </a:cxn>
                <a:cxn ang="0">
                  <a:pos x="2" y="2"/>
                </a:cxn>
                <a:cxn ang="0">
                  <a:pos x="0" y="6"/>
                </a:cxn>
                <a:cxn ang="0">
                  <a:pos x="0" y="6"/>
                </a:cxn>
                <a:cxn ang="0">
                  <a:pos x="2" y="10"/>
                </a:cxn>
                <a:cxn ang="0">
                  <a:pos x="6" y="12"/>
                </a:cxn>
                <a:cxn ang="0">
                  <a:pos x="6" y="12"/>
                </a:cxn>
                <a:cxn ang="0">
                  <a:pos x="12" y="10"/>
                </a:cxn>
                <a:cxn ang="0">
                  <a:pos x="14" y="6"/>
                </a:cxn>
                <a:cxn ang="0">
                  <a:pos x="14" y="6"/>
                </a:cxn>
                <a:cxn ang="0">
                  <a:pos x="12" y="2"/>
                </a:cxn>
                <a:cxn ang="0">
                  <a:pos x="6" y="0"/>
                </a:cxn>
              </a:cxnLst>
              <a:rect l="0" t="0" r="r" b="b"/>
              <a:pathLst>
                <a:path w="14" h="12">
                  <a:moveTo>
                    <a:pt x="6" y="0"/>
                  </a:moveTo>
                  <a:lnTo>
                    <a:pt x="6" y="0"/>
                  </a:lnTo>
                  <a:lnTo>
                    <a:pt x="2" y="2"/>
                  </a:lnTo>
                  <a:lnTo>
                    <a:pt x="0" y="6"/>
                  </a:lnTo>
                  <a:lnTo>
                    <a:pt x="0" y="6"/>
                  </a:lnTo>
                  <a:lnTo>
                    <a:pt x="2" y="10"/>
                  </a:lnTo>
                  <a:lnTo>
                    <a:pt x="6" y="12"/>
                  </a:lnTo>
                  <a:lnTo>
                    <a:pt x="6" y="12"/>
                  </a:lnTo>
                  <a:lnTo>
                    <a:pt x="12" y="10"/>
                  </a:lnTo>
                  <a:lnTo>
                    <a:pt x="14" y="6"/>
                  </a:lnTo>
                  <a:lnTo>
                    <a:pt x="14" y="6"/>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143" name="Freeform 56"/>
            <p:cNvSpPr/>
            <p:nvPr/>
          </p:nvSpPr>
          <p:spPr bwMode="auto">
            <a:xfrm>
              <a:off x="3144838" y="257175"/>
              <a:ext cx="22225" cy="19050"/>
            </a:xfrm>
            <a:custGeom>
              <a:avLst/>
              <a:gdLst/>
              <a:ahLst/>
              <a:cxnLst>
                <a:cxn ang="0">
                  <a:pos x="6" y="0"/>
                </a:cxn>
                <a:cxn ang="0">
                  <a:pos x="6" y="0"/>
                </a:cxn>
                <a:cxn ang="0">
                  <a:pos x="2" y="2"/>
                </a:cxn>
                <a:cxn ang="0">
                  <a:pos x="0" y="6"/>
                </a:cxn>
                <a:cxn ang="0">
                  <a:pos x="0" y="6"/>
                </a:cxn>
                <a:cxn ang="0">
                  <a:pos x="2" y="10"/>
                </a:cxn>
                <a:cxn ang="0">
                  <a:pos x="6" y="12"/>
                </a:cxn>
                <a:cxn ang="0">
                  <a:pos x="6" y="12"/>
                </a:cxn>
                <a:cxn ang="0">
                  <a:pos x="12" y="10"/>
                </a:cxn>
                <a:cxn ang="0">
                  <a:pos x="14" y="6"/>
                </a:cxn>
                <a:cxn ang="0">
                  <a:pos x="14" y="6"/>
                </a:cxn>
                <a:cxn ang="0">
                  <a:pos x="12" y="2"/>
                </a:cxn>
                <a:cxn ang="0">
                  <a:pos x="6" y="0"/>
                </a:cxn>
              </a:cxnLst>
              <a:rect l="0" t="0" r="r" b="b"/>
              <a:pathLst>
                <a:path w="14" h="12">
                  <a:moveTo>
                    <a:pt x="6" y="0"/>
                  </a:moveTo>
                  <a:lnTo>
                    <a:pt x="6" y="0"/>
                  </a:lnTo>
                  <a:lnTo>
                    <a:pt x="2" y="2"/>
                  </a:lnTo>
                  <a:lnTo>
                    <a:pt x="0" y="6"/>
                  </a:lnTo>
                  <a:lnTo>
                    <a:pt x="0" y="6"/>
                  </a:lnTo>
                  <a:lnTo>
                    <a:pt x="2" y="10"/>
                  </a:lnTo>
                  <a:lnTo>
                    <a:pt x="6" y="12"/>
                  </a:lnTo>
                  <a:lnTo>
                    <a:pt x="6" y="12"/>
                  </a:lnTo>
                  <a:lnTo>
                    <a:pt x="12" y="10"/>
                  </a:lnTo>
                  <a:lnTo>
                    <a:pt x="14" y="6"/>
                  </a:lnTo>
                  <a:lnTo>
                    <a:pt x="14" y="6"/>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144" name="Freeform 57"/>
            <p:cNvSpPr/>
            <p:nvPr/>
          </p:nvSpPr>
          <p:spPr bwMode="auto">
            <a:xfrm>
              <a:off x="4217988" y="288925"/>
              <a:ext cx="25400" cy="28575"/>
            </a:xfrm>
            <a:custGeom>
              <a:avLst/>
              <a:gdLst/>
              <a:ahLst/>
              <a:cxnLst>
                <a:cxn ang="0">
                  <a:pos x="8" y="0"/>
                </a:cxn>
                <a:cxn ang="0">
                  <a:pos x="8" y="0"/>
                </a:cxn>
                <a:cxn ang="0">
                  <a:pos x="6" y="0"/>
                </a:cxn>
                <a:cxn ang="0">
                  <a:pos x="2" y="2"/>
                </a:cxn>
                <a:cxn ang="0">
                  <a:pos x="0" y="6"/>
                </a:cxn>
                <a:cxn ang="0">
                  <a:pos x="0" y="8"/>
                </a:cxn>
                <a:cxn ang="0">
                  <a:pos x="0" y="8"/>
                </a:cxn>
                <a:cxn ang="0">
                  <a:pos x="0" y="12"/>
                </a:cxn>
                <a:cxn ang="0">
                  <a:pos x="2" y="14"/>
                </a:cxn>
                <a:cxn ang="0">
                  <a:pos x="6" y="16"/>
                </a:cxn>
                <a:cxn ang="0">
                  <a:pos x="8" y="18"/>
                </a:cxn>
                <a:cxn ang="0">
                  <a:pos x="8" y="18"/>
                </a:cxn>
                <a:cxn ang="0">
                  <a:pos x="12" y="16"/>
                </a:cxn>
                <a:cxn ang="0">
                  <a:pos x="14" y="14"/>
                </a:cxn>
                <a:cxn ang="0">
                  <a:pos x="16" y="12"/>
                </a:cxn>
                <a:cxn ang="0">
                  <a:pos x="16" y="8"/>
                </a:cxn>
                <a:cxn ang="0">
                  <a:pos x="16" y="8"/>
                </a:cxn>
                <a:cxn ang="0">
                  <a:pos x="16" y="6"/>
                </a:cxn>
                <a:cxn ang="0">
                  <a:pos x="14" y="2"/>
                </a:cxn>
                <a:cxn ang="0">
                  <a:pos x="12" y="0"/>
                </a:cxn>
                <a:cxn ang="0">
                  <a:pos x="8" y="0"/>
                </a:cxn>
              </a:cxnLst>
              <a:rect l="0" t="0" r="r" b="b"/>
              <a:pathLst>
                <a:path w="16" h="18">
                  <a:moveTo>
                    <a:pt x="8" y="0"/>
                  </a:moveTo>
                  <a:lnTo>
                    <a:pt x="8" y="0"/>
                  </a:lnTo>
                  <a:lnTo>
                    <a:pt x="6" y="0"/>
                  </a:lnTo>
                  <a:lnTo>
                    <a:pt x="2" y="2"/>
                  </a:lnTo>
                  <a:lnTo>
                    <a:pt x="0" y="6"/>
                  </a:lnTo>
                  <a:lnTo>
                    <a:pt x="0" y="8"/>
                  </a:lnTo>
                  <a:lnTo>
                    <a:pt x="0" y="8"/>
                  </a:lnTo>
                  <a:lnTo>
                    <a:pt x="0" y="12"/>
                  </a:lnTo>
                  <a:lnTo>
                    <a:pt x="2" y="14"/>
                  </a:lnTo>
                  <a:lnTo>
                    <a:pt x="6" y="16"/>
                  </a:lnTo>
                  <a:lnTo>
                    <a:pt x="8" y="18"/>
                  </a:lnTo>
                  <a:lnTo>
                    <a:pt x="8" y="18"/>
                  </a:lnTo>
                  <a:lnTo>
                    <a:pt x="12" y="16"/>
                  </a:lnTo>
                  <a:lnTo>
                    <a:pt x="14" y="14"/>
                  </a:lnTo>
                  <a:lnTo>
                    <a:pt x="16" y="12"/>
                  </a:lnTo>
                  <a:lnTo>
                    <a:pt x="16" y="8"/>
                  </a:lnTo>
                  <a:lnTo>
                    <a:pt x="16" y="8"/>
                  </a:lnTo>
                  <a:lnTo>
                    <a:pt x="16" y="6"/>
                  </a:lnTo>
                  <a:lnTo>
                    <a:pt x="14" y="2"/>
                  </a:lnTo>
                  <a:lnTo>
                    <a:pt x="12" y="0"/>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145" name="Freeform 58"/>
            <p:cNvSpPr/>
            <p:nvPr/>
          </p:nvSpPr>
          <p:spPr bwMode="auto">
            <a:xfrm>
              <a:off x="4217988" y="288925"/>
              <a:ext cx="25400" cy="28575"/>
            </a:xfrm>
            <a:custGeom>
              <a:avLst/>
              <a:gdLst/>
              <a:ahLst/>
              <a:cxnLst>
                <a:cxn ang="0">
                  <a:pos x="8" y="0"/>
                </a:cxn>
                <a:cxn ang="0">
                  <a:pos x="8" y="0"/>
                </a:cxn>
                <a:cxn ang="0">
                  <a:pos x="6" y="0"/>
                </a:cxn>
                <a:cxn ang="0">
                  <a:pos x="2" y="2"/>
                </a:cxn>
                <a:cxn ang="0">
                  <a:pos x="0" y="6"/>
                </a:cxn>
                <a:cxn ang="0">
                  <a:pos x="0" y="8"/>
                </a:cxn>
                <a:cxn ang="0">
                  <a:pos x="0" y="8"/>
                </a:cxn>
                <a:cxn ang="0">
                  <a:pos x="0" y="12"/>
                </a:cxn>
                <a:cxn ang="0">
                  <a:pos x="2" y="14"/>
                </a:cxn>
                <a:cxn ang="0">
                  <a:pos x="6" y="16"/>
                </a:cxn>
                <a:cxn ang="0">
                  <a:pos x="8" y="18"/>
                </a:cxn>
                <a:cxn ang="0">
                  <a:pos x="8" y="18"/>
                </a:cxn>
                <a:cxn ang="0">
                  <a:pos x="12" y="16"/>
                </a:cxn>
                <a:cxn ang="0">
                  <a:pos x="14" y="14"/>
                </a:cxn>
                <a:cxn ang="0">
                  <a:pos x="16" y="12"/>
                </a:cxn>
                <a:cxn ang="0">
                  <a:pos x="16" y="8"/>
                </a:cxn>
                <a:cxn ang="0">
                  <a:pos x="16" y="8"/>
                </a:cxn>
                <a:cxn ang="0">
                  <a:pos x="16" y="6"/>
                </a:cxn>
                <a:cxn ang="0">
                  <a:pos x="14" y="2"/>
                </a:cxn>
                <a:cxn ang="0">
                  <a:pos x="12" y="0"/>
                </a:cxn>
                <a:cxn ang="0">
                  <a:pos x="8" y="0"/>
                </a:cxn>
              </a:cxnLst>
              <a:rect l="0" t="0" r="r" b="b"/>
              <a:pathLst>
                <a:path w="16" h="18">
                  <a:moveTo>
                    <a:pt x="8" y="0"/>
                  </a:moveTo>
                  <a:lnTo>
                    <a:pt x="8" y="0"/>
                  </a:lnTo>
                  <a:lnTo>
                    <a:pt x="6" y="0"/>
                  </a:lnTo>
                  <a:lnTo>
                    <a:pt x="2" y="2"/>
                  </a:lnTo>
                  <a:lnTo>
                    <a:pt x="0" y="6"/>
                  </a:lnTo>
                  <a:lnTo>
                    <a:pt x="0" y="8"/>
                  </a:lnTo>
                  <a:lnTo>
                    <a:pt x="0" y="8"/>
                  </a:lnTo>
                  <a:lnTo>
                    <a:pt x="0" y="12"/>
                  </a:lnTo>
                  <a:lnTo>
                    <a:pt x="2" y="14"/>
                  </a:lnTo>
                  <a:lnTo>
                    <a:pt x="6" y="16"/>
                  </a:lnTo>
                  <a:lnTo>
                    <a:pt x="8" y="18"/>
                  </a:lnTo>
                  <a:lnTo>
                    <a:pt x="8" y="18"/>
                  </a:lnTo>
                  <a:lnTo>
                    <a:pt x="12" y="16"/>
                  </a:lnTo>
                  <a:lnTo>
                    <a:pt x="14" y="14"/>
                  </a:lnTo>
                  <a:lnTo>
                    <a:pt x="16" y="12"/>
                  </a:lnTo>
                  <a:lnTo>
                    <a:pt x="16" y="8"/>
                  </a:lnTo>
                  <a:lnTo>
                    <a:pt x="16" y="8"/>
                  </a:lnTo>
                  <a:lnTo>
                    <a:pt x="16" y="6"/>
                  </a:lnTo>
                  <a:lnTo>
                    <a:pt x="14" y="2"/>
                  </a:lnTo>
                  <a:lnTo>
                    <a:pt x="12" y="0"/>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146" name="Freeform 59"/>
            <p:cNvSpPr/>
            <p:nvPr/>
          </p:nvSpPr>
          <p:spPr bwMode="auto">
            <a:xfrm>
              <a:off x="3932238" y="885825"/>
              <a:ext cx="28575" cy="25400"/>
            </a:xfrm>
            <a:custGeom>
              <a:avLst/>
              <a:gdLst/>
              <a:ahLst/>
              <a:cxnLst>
                <a:cxn ang="0">
                  <a:pos x="10" y="0"/>
                </a:cxn>
                <a:cxn ang="0">
                  <a:pos x="10" y="0"/>
                </a:cxn>
                <a:cxn ang="0">
                  <a:pos x="6" y="0"/>
                </a:cxn>
                <a:cxn ang="0">
                  <a:pos x="4" y="2"/>
                </a:cxn>
                <a:cxn ang="0">
                  <a:pos x="2" y="4"/>
                </a:cxn>
                <a:cxn ang="0">
                  <a:pos x="0" y="8"/>
                </a:cxn>
                <a:cxn ang="0">
                  <a:pos x="0" y="8"/>
                </a:cxn>
                <a:cxn ang="0">
                  <a:pos x="2" y="12"/>
                </a:cxn>
                <a:cxn ang="0">
                  <a:pos x="4" y="14"/>
                </a:cxn>
                <a:cxn ang="0">
                  <a:pos x="6" y="16"/>
                </a:cxn>
                <a:cxn ang="0">
                  <a:pos x="10" y="16"/>
                </a:cxn>
                <a:cxn ang="0">
                  <a:pos x="10" y="16"/>
                </a:cxn>
                <a:cxn ang="0">
                  <a:pos x="12" y="16"/>
                </a:cxn>
                <a:cxn ang="0">
                  <a:pos x="16" y="14"/>
                </a:cxn>
                <a:cxn ang="0">
                  <a:pos x="16" y="12"/>
                </a:cxn>
                <a:cxn ang="0">
                  <a:pos x="18" y="8"/>
                </a:cxn>
                <a:cxn ang="0">
                  <a:pos x="18" y="8"/>
                </a:cxn>
                <a:cxn ang="0">
                  <a:pos x="16" y="4"/>
                </a:cxn>
                <a:cxn ang="0">
                  <a:pos x="16" y="2"/>
                </a:cxn>
                <a:cxn ang="0">
                  <a:pos x="12" y="0"/>
                </a:cxn>
                <a:cxn ang="0">
                  <a:pos x="10" y="0"/>
                </a:cxn>
              </a:cxnLst>
              <a:rect l="0" t="0" r="r" b="b"/>
              <a:pathLst>
                <a:path w="18" h="16">
                  <a:moveTo>
                    <a:pt x="10" y="0"/>
                  </a:moveTo>
                  <a:lnTo>
                    <a:pt x="10" y="0"/>
                  </a:lnTo>
                  <a:lnTo>
                    <a:pt x="6" y="0"/>
                  </a:lnTo>
                  <a:lnTo>
                    <a:pt x="4" y="2"/>
                  </a:lnTo>
                  <a:lnTo>
                    <a:pt x="2" y="4"/>
                  </a:lnTo>
                  <a:lnTo>
                    <a:pt x="0" y="8"/>
                  </a:lnTo>
                  <a:lnTo>
                    <a:pt x="0" y="8"/>
                  </a:lnTo>
                  <a:lnTo>
                    <a:pt x="2" y="12"/>
                  </a:lnTo>
                  <a:lnTo>
                    <a:pt x="4" y="14"/>
                  </a:lnTo>
                  <a:lnTo>
                    <a:pt x="6" y="16"/>
                  </a:lnTo>
                  <a:lnTo>
                    <a:pt x="10" y="16"/>
                  </a:lnTo>
                  <a:lnTo>
                    <a:pt x="10" y="16"/>
                  </a:lnTo>
                  <a:lnTo>
                    <a:pt x="12" y="16"/>
                  </a:lnTo>
                  <a:lnTo>
                    <a:pt x="16" y="14"/>
                  </a:lnTo>
                  <a:lnTo>
                    <a:pt x="16" y="12"/>
                  </a:lnTo>
                  <a:lnTo>
                    <a:pt x="18" y="8"/>
                  </a:lnTo>
                  <a:lnTo>
                    <a:pt x="18" y="8"/>
                  </a:lnTo>
                  <a:lnTo>
                    <a:pt x="16" y="4"/>
                  </a:lnTo>
                  <a:lnTo>
                    <a:pt x="16" y="2"/>
                  </a:lnTo>
                  <a:lnTo>
                    <a:pt x="12" y="0"/>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147" name="Freeform 60"/>
            <p:cNvSpPr/>
            <p:nvPr/>
          </p:nvSpPr>
          <p:spPr bwMode="auto">
            <a:xfrm>
              <a:off x="3932238" y="885825"/>
              <a:ext cx="28575" cy="25400"/>
            </a:xfrm>
            <a:custGeom>
              <a:avLst/>
              <a:gdLst/>
              <a:ahLst/>
              <a:cxnLst>
                <a:cxn ang="0">
                  <a:pos x="10" y="0"/>
                </a:cxn>
                <a:cxn ang="0">
                  <a:pos x="10" y="0"/>
                </a:cxn>
                <a:cxn ang="0">
                  <a:pos x="6" y="0"/>
                </a:cxn>
                <a:cxn ang="0">
                  <a:pos x="4" y="2"/>
                </a:cxn>
                <a:cxn ang="0">
                  <a:pos x="2" y="4"/>
                </a:cxn>
                <a:cxn ang="0">
                  <a:pos x="0" y="8"/>
                </a:cxn>
                <a:cxn ang="0">
                  <a:pos x="0" y="8"/>
                </a:cxn>
                <a:cxn ang="0">
                  <a:pos x="2" y="12"/>
                </a:cxn>
                <a:cxn ang="0">
                  <a:pos x="4" y="14"/>
                </a:cxn>
                <a:cxn ang="0">
                  <a:pos x="6" y="16"/>
                </a:cxn>
                <a:cxn ang="0">
                  <a:pos x="10" y="16"/>
                </a:cxn>
                <a:cxn ang="0">
                  <a:pos x="10" y="16"/>
                </a:cxn>
                <a:cxn ang="0">
                  <a:pos x="12" y="16"/>
                </a:cxn>
                <a:cxn ang="0">
                  <a:pos x="16" y="14"/>
                </a:cxn>
                <a:cxn ang="0">
                  <a:pos x="16" y="12"/>
                </a:cxn>
                <a:cxn ang="0">
                  <a:pos x="18" y="8"/>
                </a:cxn>
                <a:cxn ang="0">
                  <a:pos x="18" y="8"/>
                </a:cxn>
                <a:cxn ang="0">
                  <a:pos x="16" y="4"/>
                </a:cxn>
                <a:cxn ang="0">
                  <a:pos x="16" y="2"/>
                </a:cxn>
                <a:cxn ang="0">
                  <a:pos x="12" y="0"/>
                </a:cxn>
                <a:cxn ang="0">
                  <a:pos x="10" y="0"/>
                </a:cxn>
              </a:cxnLst>
              <a:rect l="0" t="0" r="r" b="b"/>
              <a:pathLst>
                <a:path w="18" h="16">
                  <a:moveTo>
                    <a:pt x="10" y="0"/>
                  </a:moveTo>
                  <a:lnTo>
                    <a:pt x="10" y="0"/>
                  </a:lnTo>
                  <a:lnTo>
                    <a:pt x="6" y="0"/>
                  </a:lnTo>
                  <a:lnTo>
                    <a:pt x="4" y="2"/>
                  </a:lnTo>
                  <a:lnTo>
                    <a:pt x="2" y="4"/>
                  </a:lnTo>
                  <a:lnTo>
                    <a:pt x="0" y="8"/>
                  </a:lnTo>
                  <a:lnTo>
                    <a:pt x="0" y="8"/>
                  </a:lnTo>
                  <a:lnTo>
                    <a:pt x="2" y="12"/>
                  </a:lnTo>
                  <a:lnTo>
                    <a:pt x="4" y="14"/>
                  </a:lnTo>
                  <a:lnTo>
                    <a:pt x="6" y="16"/>
                  </a:lnTo>
                  <a:lnTo>
                    <a:pt x="10" y="16"/>
                  </a:lnTo>
                  <a:lnTo>
                    <a:pt x="10" y="16"/>
                  </a:lnTo>
                  <a:lnTo>
                    <a:pt x="12" y="16"/>
                  </a:lnTo>
                  <a:lnTo>
                    <a:pt x="16" y="14"/>
                  </a:lnTo>
                  <a:lnTo>
                    <a:pt x="16" y="12"/>
                  </a:lnTo>
                  <a:lnTo>
                    <a:pt x="18" y="8"/>
                  </a:lnTo>
                  <a:lnTo>
                    <a:pt x="18" y="8"/>
                  </a:lnTo>
                  <a:lnTo>
                    <a:pt x="16" y="4"/>
                  </a:lnTo>
                  <a:lnTo>
                    <a:pt x="16" y="2"/>
                  </a:lnTo>
                  <a:lnTo>
                    <a:pt x="12" y="0"/>
                  </a:lnTo>
                  <a:lnTo>
                    <a:pt x="10"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148" name="Freeform 61"/>
            <p:cNvSpPr/>
            <p:nvPr/>
          </p:nvSpPr>
          <p:spPr bwMode="auto">
            <a:xfrm>
              <a:off x="6434138" y="939800"/>
              <a:ext cx="25400" cy="25400"/>
            </a:xfrm>
            <a:custGeom>
              <a:avLst/>
              <a:gdLst/>
              <a:ahLst/>
              <a:cxnLst>
                <a:cxn ang="0">
                  <a:pos x="8" y="0"/>
                </a:cxn>
                <a:cxn ang="0">
                  <a:pos x="8" y="0"/>
                </a:cxn>
                <a:cxn ang="0">
                  <a:pos x="4" y="0"/>
                </a:cxn>
                <a:cxn ang="0">
                  <a:pos x="2" y="2"/>
                </a:cxn>
                <a:cxn ang="0">
                  <a:pos x="0" y="4"/>
                </a:cxn>
                <a:cxn ang="0">
                  <a:pos x="0" y="8"/>
                </a:cxn>
                <a:cxn ang="0">
                  <a:pos x="0" y="8"/>
                </a:cxn>
                <a:cxn ang="0">
                  <a:pos x="0" y="12"/>
                </a:cxn>
                <a:cxn ang="0">
                  <a:pos x="2" y="14"/>
                </a:cxn>
                <a:cxn ang="0">
                  <a:pos x="4" y="16"/>
                </a:cxn>
                <a:cxn ang="0">
                  <a:pos x="8" y="16"/>
                </a:cxn>
                <a:cxn ang="0">
                  <a:pos x="8" y="16"/>
                </a:cxn>
                <a:cxn ang="0">
                  <a:pos x="12" y="16"/>
                </a:cxn>
                <a:cxn ang="0">
                  <a:pos x="14" y="14"/>
                </a:cxn>
                <a:cxn ang="0">
                  <a:pos x="16" y="12"/>
                </a:cxn>
                <a:cxn ang="0">
                  <a:pos x="16" y="8"/>
                </a:cxn>
                <a:cxn ang="0">
                  <a:pos x="16" y="8"/>
                </a:cxn>
                <a:cxn ang="0">
                  <a:pos x="16" y="4"/>
                </a:cxn>
                <a:cxn ang="0">
                  <a:pos x="14" y="2"/>
                </a:cxn>
                <a:cxn ang="0">
                  <a:pos x="12" y="0"/>
                </a:cxn>
                <a:cxn ang="0">
                  <a:pos x="8" y="0"/>
                </a:cxn>
              </a:cxnLst>
              <a:rect l="0" t="0" r="r" b="b"/>
              <a:pathLst>
                <a:path w="16" h="16">
                  <a:moveTo>
                    <a:pt x="8" y="0"/>
                  </a:moveTo>
                  <a:lnTo>
                    <a:pt x="8" y="0"/>
                  </a:lnTo>
                  <a:lnTo>
                    <a:pt x="4" y="0"/>
                  </a:lnTo>
                  <a:lnTo>
                    <a:pt x="2" y="2"/>
                  </a:lnTo>
                  <a:lnTo>
                    <a:pt x="0" y="4"/>
                  </a:lnTo>
                  <a:lnTo>
                    <a:pt x="0" y="8"/>
                  </a:lnTo>
                  <a:lnTo>
                    <a:pt x="0" y="8"/>
                  </a:lnTo>
                  <a:lnTo>
                    <a:pt x="0" y="12"/>
                  </a:lnTo>
                  <a:lnTo>
                    <a:pt x="2" y="14"/>
                  </a:lnTo>
                  <a:lnTo>
                    <a:pt x="4" y="16"/>
                  </a:lnTo>
                  <a:lnTo>
                    <a:pt x="8" y="16"/>
                  </a:lnTo>
                  <a:lnTo>
                    <a:pt x="8" y="16"/>
                  </a:lnTo>
                  <a:lnTo>
                    <a:pt x="12" y="16"/>
                  </a:lnTo>
                  <a:lnTo>
                    <a:pt x="14" y="14"/>
                  </a:lnTo>
                  <a:lnTo>
                    <a:pt x="16" y="12"/>
                  </a:lnTo>
                  <a:lnTo>
                    <a:pt x="16" y="8"/>
                  </a:lnTo>
                  <a:lnTo>
                    <a:pt x="16" y="8"/>
                  </a:lnTo>
                  <a:lnTo>
                    <a:pt x="16" y="4"/>
                  </a:lnTo>
                  <a:lnTo>
                    <a:pt x="14" y="2"/>
                  </a:lnTo>
                  <a:lnTo>
                    <a:pt x="12" y="0"/>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149" name="Freeform 62"/>
            <p:cNvSpPr/>
            <p:nvPr/>
          </p:nvSpPr>
          <p:spPr bwMode="auto">
            <a:xfrm>
              <a:off x="6434138" y="939800"/>
              <a:ext cx="25400" cy="25400"/>
            </a:xfrm>
            <a:custGeom>
              <a:avLst/>
              <a:gdLst/>
              <a:ahLst/>
              <a:cxnLst>
                <a:cxn ang="0">
                  <a:pos x="8" y="0"/>
                </a:cxn>
                <a:cxn ang="0">
                  <a:pos x="8" y="0"/>
                </a:cxn>
                <a:cxn ang="0">
                  <a:pos x="4" y="0"/>
                </a:cxn>
                <a:cxn ang="0">
                  <a:pos x="2" y="2"/>
                </a:cxn>
                <a:cxn ang="0">
                  <a:pos x="0" y="4"/>
                </a:cxn>
                <a:cxn ang="0">
                  <a:pos x="0" y="8"/>
                </a:cxn>
                <a:cxn ang="0">
                  <a:pos x="0" y="8"/>
                </a:cxn>
                <a:cxn ang="0">
                  <a:pos x="0" y="12"/>
                </a:cxn>
                <a:cxn ang="0">
                  <a:pos x="2" y="14"/>
                </a:cxn>
                <a:cxn ang="0">
                  <a:pos x="4" y="16"/>
                </a:cxn>
                <a:cxn ang="0">
                  <a:pos x="8" y="16"/>
                </a:cxn>
                <a:cxn ang="0">
                  <a:pos x="8" y="16"/>
                </a:cxn>
                <a:cxn ang="0">
                  <a:pos x="12" y="16"/>
                </a:cxn>
                <a:cxn ang="0">
                  <a:pos x="14" y="14"/>
                </a:cxn>
                <a:cxn ang="0">
                  <a:pos x="16" y="12"/>
                </a:cxn>
                <a:cxn ang="0">
                  <a:pos x="16" y="8"/>
                </a:cxn>
                <a:cxn ang="0">
                  <a:pos x="16" y="8"/>
                </a:cxn>
                <a:cxn ang="0">
                  <a:pos x="16" y="4"/>
                </a:cxn>
                <a:cxn ang="0">
                  <a:pos x="14" y="2"/>
                </a:cxn>
                <a:cxn ang="0">
                  <a:pos x="12" y="0"/>
                </a:cxn>
                <a:cxn ang="0">
                  <a:pos x="8" y="0"/>
                </a:cxn>
              </a:cxnLst>
              <a:rect l="0" t="0" r="r" b="b"/>
              <a:pathLst>
                <a:path w="16" h="16">
                  <a:moveTo>
                    <a:pt x="8" y="0"/>
                  </a:moveTo>
                  <a:lnTo>
                    <a:pt x="8" y="0"/>
                  </a:lnTo>
                  <a:lnTo>
                    <a:pt x="4" y="0"/>
                  </a:lnTo>
                  <a:lnTo>
                    <a:pt x="2" y="2"/>
                  </a:lnTo>
                  <a:lnTo>
                    <a:pt x="0" y="4"/>
                  </a:lnTo>
                  <a:lnTo>
                    <a:pt x="0" y="8"/>
                  </a:lnTo>
                  <a:lnTo>
                    <a:pt x="0" y="8"/>
                  </a:lnTo>
                  <a:lnTo>
                    <a:pt x="0" y="12"/>
                  </a:lnTo>
                  <a:lnTo>
                    <a:pt x="2" y="14"/>
                  </a:lnTo>
                  <a:lnTo>
                    <a:pt x="4" y="16"/>
                  </a:lnTo>
                  <a:lnTo>
                    <a:pt x="8" y="16"/>
                  </a:lnTo>
                  <a:lnTo>
                    <a:pt x="8" y="16"/>
                  </a:lnTo>
                  <a:lnTo>
                    <a:pt x="12" y="16"/>
                  </a:lnTo>
                  <a:lnTo>
                    <a:pt x="14" y="14"/>
                  </a:lnTo>
                  <a:lnTo>
                    <a:pt x="16" y="12"/>
                  </a:lnTo>
                  <a:lnTo>
                    <a:pt x="16" y="8"/>
                  </a:lnTo>
                  <a:lnTo>
                    <a:pt x="16" y="8"/>
                  </a:lnTo>
                  <a:lnTo>
                    <a:pt x="16" y="4"/>
                  </a:lnTo>
                  <a:lnTo>
                    <a:pt x="14" y="2"/>
                  </a:lnTo>
                  <a:lnTo>
                    <a:pt x="12" y="0"/>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150" name="Freeform 63"/>
            <p:cNvSpPr/>
            <p:nvPr/>
          </p:nvSpPr>
          <p:spPr bwMode="auto">
            <a:xfrm>
              <a:off x="5046663" y="565150"/>
              <a:ext cx="25400" cy="25400"/>
            </a:xfrm>
            <a:custGeom>
              <a:avLst/>
              <a:gdLst/>
              <a:ahLst/>
              <a:cxnLst>
                <a:cxn ang="0">
                  <a:pos x="8" y="0"/>
                </a:cxn>
                <a:cxn ang="0">
                  <a:pos x="8" y="0"/>
                </a:cxn>
                <a:cxn ang="0">
                  <a:pos x="4" y="0"/>
                </a:cxn>
                <a:cxn ang="0">
                  <a:pos x="2" y="2"/>
                </a:cxn>
                <a:cxn ang="0">
                  <a:pos x="0" y="4"/>
                </a:cxn>
                <a:cxn ang="0">
                  <a:pos x="0" y="8"/>
                </a:cxn>
                <a:cxn ang="0">
                  <a:pos x="0" y="8"/>
                </a:cxn>
                <a:cxn ang="0">
                  <a:pos x="0" y="12"/>
                </a:cxn>
                <a:cxn ang="0">
                  <a:pos x="2" y="14"/>
                </a:cxn>
                <a:cxn ang="0">
                  <a:pos x="4" y="16"/>
                </a:cxn>
                <a:cxn ang="0">
                  <a:pos x="8" y="16"/>
                </a:cxn>
                <a:cxn ang="0">
                  <a:pos x="8" y="16"/>
                </a:cxn>
                <a:cxn ang="0">
                  <a:pos x="12" y="16"/>
                </a:cxn>
                <a:cxn ang="0">
                  <a:pos x="14" y="14"/>
                </a:cxn>
                <a:cxn ang="0">
                  <a:pos x="16" y="12"/>
                </a:cxn>
                <a:cxn ang="0">
                  <a:pos x="16" y="8"/>
                </a:cxn>
                <a:cxn ang="0">
                  <a:pos x="16" y="8"/>
                </a:cxn>
                <a:cxn ang="0">
                  <a:pos x="16" y="4"/>
                </a:cxn>
                <a:cxn ang="0">
                  <a:pos x="14" y="2"/>
                </a:cxn>
                <a:cxn ang="0">
                  <a:pos x="12" y="0"/>
                </a:cxn>
                <a:cxn ang="0">
                  <a:pos x="8" y="0"/>
                </a:cxn>
              </a:cxnLst>
              <a:rect l="0" t="0" r="r" b="b"/>
              <a:pathLst>
                <a:path w="16" h="16">
                  <a:moveTo>
                    <a:pt x="8" y="0"/>
                  </a:moveTo>
                  <a:lnTo>
                    <a:pt x="8" y="0"/>
                  </a:lnTo>
                  <a:lnTo>
                    <a:pt x="4" y="0"/>
                  </a:lnTo>
                  <a:lnTo>
                    <a:pt x="2" y="2"/>
                  </a:lnTo>
                  <a:lnTo>
                    <a:pt x="0" y="4"/>
                  </a:lnTo>
                  <a:lnTo>
                    <a:pt x="0" y="8"/>
                  </a:lnTo>
                  <a:lnTo>
                    <a:pt x="0" y="8"/>
                  </a:lnTo>
                  <a:lnTo>
                    <a:pt x="0" y="12"/>
                  </a:lnTo>
                  <a:lnTo>
                    <a:pt x="2" y="14"/>
                  </a:lnTo>
                  <a:lnTo>
                    <a:pt x="4" y="16"/>
                  </a:lnTo>
                  <a:lnTo>
                    <a:pt x="8" y="16"/>
                  </a:lnTo>
                  <a:lnTo>
                    <a:pt x="8" y="16"/>
                  </a:lnTo>
                  <a:lnTo>
                    <a:pt x="12" y="16"/>
                  </a:lnTo>
                  <a:lnTo>
                    <a:pt x="14" y="14"/>
                  </a:lnTo>
                  <a:lnTo>
                    <a:pt x="16" y="12"/>
                  </a:lnTo>
                  <a:lnTo>
                    <a:pt x="16" y="8"/>
                  </a:lnTo>
                  <a:lnTo>
                    <a:pt x="16" y="8"/>
                  </a:lnTo>
                  <a:lnTo>
                    <a:pt x="16" y="4"/>
                  </a:lnTo>
                  <a:lnTo>
                    <a:pt x="14" y="2"/>
                  </a:lnTo>
                  <a:lnTo>
                    <a:pt x="12" y="0"/>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151" name="Freeform 64"/>
            <p:cNvSpPr/>
            <p:nvPr/>
          </p:nvSpPr>
          <p:spPr bwMode="auto">
            <a:xfrm>
              <a:off x="5046663" y="565150"/>
              <a:ext cx="25400" cy="25400"/>
            </a:xfrm>
            <a:custGeom>
              <a:avLst/>
              <a:gdLst/>
              <a:ahLst/>
              <a:cxnLst>
                <a:cxn ang="0">
                  <a:pos x="8" y="0"/>
                </a:cxn>
                <a:cxn ang="0">
                  <a:pos x="8" y="0"/>
                </a:cxn>
                <a:cxn ang="0">
                  <a:pos x="4" y="0"/>
                </a:cxn>
                <a:cxn ang="0">
                  <a:pos x="2" y="2"/>
                </a:cxn>
                <a:cxn ang="0">
                  <a:pos x="0" y="4"/>
                </a:cxn>
                <a:cxn ang="0">
                  <a:pos x="0" y="8"/>
                </a:cxn>
                <a:cxn ang="0">
                  <a:pos x="0" y="8"/>
                </a:cxn>
                <a:cxn ang="0">
                  <a:pos x="0" y="12"/>
                </a:cxn>
                <a:cxn ang="0">
                  <a:pos x="2" y="14"/>
                </a:cxn>
                <a:cxn ang="0">
                  <a:pos x="4" y="16"/>
                </a:cxn>
                <a:cxn ang="0">
                  <a:pos x="8" y="16"/>
                </a:cxn>
                <a:cxn ang="0">
                  <a:pos x="8" y="16"/>
                </a:cxn>
                <a:cxn ang="0">
                  <a:pos x="12" y="16"/>
                </a:cxn>
                <a:cxn ang="0">
                  <a:pos x="14" y="14"/>
                </a:cxn>
                <a:cxn ang="0">
                  <a:pos x="16" y="12"/>
                </a:cxn>
                <a:cxn ang="0">
                  <a:pos x="16" y="8"/>
                </a:cxn>
                <a:cxn ang="0">
                  <a:pos x="16" y="8"/>
                </a:cxn>
                <a:cxn ang="0">
                  <a:pos x="16" y="4"/>
                </a:cxn>
                <a:cxn ang="0">
                  <a:pos x="14" y="2"/>
                </a:cxn>
                <a:cxn ang="0">
                  <a:pos x="12" y="0"/>
                </a:cxn>
                <a:cxn ang="0">
                  <a:pos x="8" y="0"/>
                </a:cxn>
              </a:cxnLst>
              <a:rect l="0" t="0" r="r" b="b"/>
              <a:pathLst>
                <a:path w="16" h="16">
                  <a:moveTo>
                    <a:pt x="8" y="0"/>
                  </a:moveTo>
                  <a:lnTo>
                    <a:pt x="8" y="0"/>
                  </a:lnTo>
                  <a:lnTo>
                    <a:pt x="4" y="0"/>
                  </a:lnTo>
                  <a:lnTo>
                    <a:pt x="2" y="2"/>
                  </a:lnTo>
                  <a:lnTo>
                    <a:pt x="0" y="4"/>
                  </a:lnTo>
                  <a:lnTo>
                    <a:pt x="0" y="8"/>
                  </a:lnTo>
                  <a:lnTo>
                    <a:pt x="0" y="8"/>
                  </a:lnTo>
                  <a:lnTo>
                    <a:pt x="0" y="12"/>
                  </a:lnTo>
                  <a:lnTo>
                    <a:pt x="2" y="14"/>
                  </a:lnTo>
                  <a:lnTo>
                    <a:pt x="4" y="16"/>
                  </a:lnTo>
                  <a:lnTo>
                    <a:pt x="8" y="16"/>
                  </a:lnTo>
                  <a:lnTo>
                    <a:pt x="8" y="16"/>
                  </a:lnTo>
                  <a:lnTo>
                    <a:pt x="12" y="16"/>
                  </a:lnTo>
                  <a:lnTo>
                    <a:pt x="14" y="14"/>
                  </a:lnTo>
                  <a:lnTo>
                    <a:pt x="16" y="12"/>
                  </a:lnTo>
                  <a:lnTo>
                    <a:pt x="16" y="8"/>
                  </a:lnTo>
                  <a:lnTo>
                    <a:pt x="16" y="8"/>
                  </a:lnTo>
                  <a:lnTo>
                    <a:pt x="16" y="4"/>
                  </a:lnTo>
                  <a:lnTo>
                    <a:pt x="14" y="2"/>
                  </a:lnTo>
                  <a:lnTo>
                    <a:pt x="12" y="0"/>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152" name="Freeform 65"/>
            <p:cNvSpPr/>
            <p:nvPr/>
          </p:nvSpPr>
          <p:spPr bwMode="auto">
            <a:xfrm>
              <a:off x="3516313" y="41592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153" name="Freeform 66"/>
            <p:cNvSpPr/>
            <p:nvPr/>
          </p:nvSpPr>
          <p:spPr bwMode="auto">
            <a:xfrm>
              <a:off x="3516313" y="41592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154" name="Freeform 67"/>
            <p:cNvSpPr/>
            <p:nvPr/>
          </p:nvSpPr>
          <p:spPr bwMode="auto">
            <a:xfrm>
              <a:off x="4281488" y="54927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155" name="Freeform 68"/>
            <p:cNvSpPr/>
            <p:nvPr/>
          </p:nvSpPr>
          <p:spPr bwMode="auto">
            <a:xfrm>
              <a:off x="4281488" y="54927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156" name="Freeform 69"/>
            <p:cNvSpPr/>
            <p:nvPr/>
          </p:nvSpPr>
          <p:spPr bwMode="auto">
            <a:xfrm>
              <a:off x="4506913" y="495300"/>
              <a:ext cx="19050"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0" y="12"/>
                </a:cxn>
                <a:cxn ang="0">
                  <a:pos x="12" y="8"/>
                </a:cxn>
                <a:cxn ang="0">
                  <a:pos x="12" y="8"/>
                </a:cxn>
                <a:cxn ang="0">
                  <a:pos x="10" y="2"/>
                </a:cxn>
                <a:cxn ang="0">
                  <a:pos x="6" y="0"/>
                </a:cxn>
              </a:cxnLst>
              <a:rect l="0" t="0" r="r" b="b"/>
              <a:pathLst>
                <a:path w="12" h="14">
                  <a:moveTo>
                    <a:pt x="6" y="0"/>
                  </a:moveTo>
                  <a:lnTo>
                    <a:pt x="6" y="0"/>
                  </a:lnTo>
                  <a:lnTo>
                    <a:pt x="2" y="2"/>
                  </a:lnTo>
                  <a:lnTo>
                    <a:pt x="0" y="8"/>
                  </a:lnTo>
                  <a:lnTo>
                    <a:pt x="0" y="8"/>
                  </a:lnTo>
                  <a:lnTo>
                    <a:pt x="2" y="12"/>
                  </a:lnTo>
                  <a:lnTo>
                    <a:pt x="6" y="14"/>
                  </a:lnTo>
                  <a:lnTo>
                    <a:pt x="6" y="14"/>
                  </a:lnTo>
                  <a:lnTo>
                    <a:pt x="10" y="12"/>
                  </a:lnTo>
                  <a:lnTo>
                    <a:pt x="12" y="8"/>
                  </a:lnTo>
                  <a:lnTo>
                    <a:pt x="12" y="8"/>
                  </a:lnTo>
                  <a:lnTo>
                    <a:pt x="10"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157" name="Freeform 70"/>
            <p:cNvSpPr/>
            <p:nvPr/>
          </p:nvSpPr>
          <p:spPr bwMode="auto">
            <a:xfrm>
              <a:off x="4506913" y="495300"/>
              <a:ext cx="19050"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0" y="12"/>
                </a:cxn>
                <a:cxn ang="0">
                  <a:pos x="12" y="8"/>
                </a:cxn>
                <a:cxn ang="0">
                  <a:pos x="12" y="8"/>
                </a:cxn>
                <a:cxn ang="0">
                  <a:pos x="10" y="2"/>
                </a:cxn>
                <a:cxn ang="0">
                  <a:pos x="6" y="0"/>
                </a:cxn>
              </a:cxnLst>
              <a:rect l="0" t="0" r="r" b="b"/>
              <a:pathLst>
                <a:path w="12" h="14">
                  <a:moveTo>
                    <a:pt x="6" y="0"/>
                  </a:moveTo>
                  <a:lnTo>
                    <a:pt x="6" y="0"/>
                  </a:lnTo>
                  <a:lnTo>
                    <a:pt x="2" y="2"/>
                  </a:lnTo>
                  <a:lnTo>
                    <a:pt x="0" y="8"/>
                  </a:lnTo>
                  <a:lnTo>
                    <a:pt x="0" y="8"/>
                  </a:lnTo>
                  <a:lnTo>
                    <a:pt x="2" y="12"/>
                  </a:lnTo>
                  <a:lnTo>
                    <a:pt x="6" y="14"/>
                  </a:lnTo>
                  <a:lnTo>
                    <a:pt x="6" y="14"/>
                  </a:lnTo>
                  <a:lnTo>
                    <a:pt x="10" y="12"/>
                  </a:lnTo>
                  <a:lnTo>
                    <a:pt x="12" y="8"/>
                  </a:lnTo>
                  <a:lnTo>
                    <a:pt x="12" y="8"/>
                  </a:lnTo>
                  <a:lnTo>
                    <a:pt x="10" y="2"/>
                  </a:lnTo>
                  <a:lnTo>
                    <a:pt x="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158" name="Freeform 71"/>
            <p:cNvSpPr/>
            <p:nvPr/>
          </p:nvSpPr>
          <p:spPr bwMode="auto">
            <a:xfrm>
              <a:off x="4487863" y="736600"/>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159" name="Freeform 72"/>
            <p:cNvSpPr/>
            <p:nvPr/>
          </p:nvSpPr>
          <p:spPr bwMode="auto">
            <a:xfrm>
              <a:off x="4487863" y="736600"/>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160" name="Freeform 73"/>
            <p:cNvSpPr/>
            <p:nvPr/>
          </p:nvSpPr>
          <p:spPr bwMode="auto">
            <a:xfrm>
              <a:off x="4068763" y="247650"/>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161" name="Freeform 74"/>
            <p:cNvSpPr/>
            <p:nvPr/>
          </p:nvSpPr>
          <p:spPr bwMode="auto">
            <a:xfrm>
              <a:off x="4068763" y="247650"/>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162" name="Freeform 75"/>
            <p:cNvSpPr/>
            <p:nvPr/>
          </p:nvSpPr>
          <p:spPr bwMode="auto">
            <a:xfrm>
              <a:off x="6472238" y="666750"/>
              <a:ext cx="22225" cy="19050"/>
            </a:xfrm>
            <a:custGeom>
              <a:avLst/>
              <a:gdLst/>
              <a:ahLst/>
              <a:cxnLst>
                <a:cxn ang="0">
                  <a:pos x="6" y="0"/>
                </a:cxn>
                <a:cxn ang="0">
                  <a:pos x="6" y="0"/>
                </a:cxn>
                <a:cxn ang="0">
                  <a:pos x="2" y="2"/>
                </a:cxn>
                <a:cxn ang="0">
                  <a:pos x="0" y="6"/>
                </a:cxn>
                <a:cxn ang="0">
                  <a:pos x="0" y="6"/>
                </a:cxn>
                <a:cxn ang="0">
                  <a:pos x="2" y="10"/>
                </a:cxn>
                <a:cxn ang="0">
                  <a:pos x="6" y="12"/>
                </a:cxn>
                <a:cxn ang="0">
                  <a:pos x="6" y="12"/>
                </a:cxn>
                <a:cxn ang="0">
                  <a:pos x="12" y="10"/>
                </a:cxn>
                <a:cxn ang="0">
                  <a:pos x="14" y="6"/>
                </a:cxn>
                <a:cxn ang="0">
                  <a:pos x="14" y="6"/>
                </a:cxn>
                <a:cxn ang="0">
                  <a:pos x="12" y="2"/>
                </a:cxn>
                <a:cxn ang="0">
                  <a:pos x="6" y="0"/>
                </a:cxn>
              </a:cxnLst>
              <a:rect l="0" t="0" r="r" b="b"/>
              <a:pathLst>
                <a:path w="14" h="12">
                  <a:moveTo>
                    <a:pt x="6" y="0"/>
                  </a:moveTo>
                  <a:lnTo>
                    <a:pt x="6" y="0"/>
                  </a:lnTo>
                  <a:lnTo>
                    <a:pt x="2" y="2"/>
                  </a:lnTo>
                  <a:lnTo>
                    <a:pt x="0" y="6"/>
                  </a:lnTo>
                  <a:lnTo>
                    <a:pt x="0" y="6"/>
                  </a:lnTo>
                  <a:lnTo>
                    <a:pt x="2" y="10"/>
                  </a:lnTo>
                  <a:lnTo>
                    <a:pt x="6" y="12"/>
                  </a:lnTo>
                  <a:lnTo>
                    <a:pt x="6" y="12"/>
                  </a:lnTo>
                  <a:lnTo>
                    <a:pt x="12" y="10"/>
                  </a:lnTo>
                  <a:lnTo>
                    <a:pt x="14" y="6"/>
                  </a:lnTo>
                  <a:lnTo>
                    <a:pt x="14" y="6"/>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163" name="Freeform 76"/>
            <p:cNvSpPr/>
            <p:nvPr/>
          </p:nvSpPr>
          <p:spPr bwMode="auto">
            <a:xfrm>
              <a:off x="6472238" y="666750"/>
              <a:ext cx="22225" cy="19050"/>
            </a:xfrm>
            <a:custGeom>
              <a:avLst/>
              <a:gdLst/>
              <a:ahLst/>
              <a:cxnLst>
                <a:cxn ang="0">
                  <a:pos x="6" y="0"/>
                </a:cxn>
                <a:cxn ang="0">
                  <a:pos x="6" y="0"/>
                </a:cxn>
                <a:cxn ang="0">
                  <a:pos x="2" y="2"/>
                </a:cxn>
                <a:cxn ang="0">
                  <a:pos x="0" y="6"/>
                </a:cxn>
                <a:cxn ang="0">
                  <a:pos x="0" y="6"/>
                </a:cxn>
                <a:cxn ang="0">
                  <a:pos x="2" y="10"/>
                </a:cxn>
                <a:cxn ang="0">
                  <a:pos x="6" y="12"/>
                </a:cxn>
                <a:cxn ang="0">
                  <a:pos x="6" y="12"/>
                </a:cxn>
                <a:cxn ang="0">
                  <a:pos x="12" y="10"/>
                </a:cxn>
                <a:cxn ang="0">
                  <a:pos x="14" y="6"/>
                </a:cxn>
                <a:cxn ang="0">
                  <a:pos x="14" y="6"/>
                </a:cxn>
                <a:cxn ang="0">
                  <a:pos x="12" y="2"/>
                </a:cxn>
                <a:cxn ang="0">
                  <a:pos x="6" y="0"/>
                </a:cxn>
              </a:cxnLst>
              <a:rect l="0" t="0" r="r" b="b"/>
              <a:pathLst>
                <a:path w="14" h="12">
                  <a:moveTo>
                    <a:pt x="6" y="0"/>
                  </a:moveTo>
                  <a:lnTo>
                    <a:pt x="6" y="0"/>
                  </a:lnTo>
                  <a:lnTo>
                    <a:pt x="2" y="2"/>
                  </a:lnTo>
                  <a:lnTo>
                    <a:pt x="0" y="6"/>
                  </a:lnTo>
                  <a:lnTo>
                    <a:pt x="0" y="6"/>
                  </a:lnTo>
                  <a:lnTo>
                    <a:pt x="2" y="10"/>
                  </a:lnTo>
                  <a:lnTo>
                    <a:pt x="6" y="12"/>
                  </a:lnTo>
                  <a:lnTo>
                    <a:pt x="6" y="12"/>
                  </a:lnTo>
                  <a:lnTo>
                    <a:pt x="12" y="10"/>
                  </a:lnTo>
                  <a:lnTo>
                    <a:pt x="14" y="6"/>
                  </a:lnTo>
                  <a:lnTo>
                    <a:pt x="14" y="6"/>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164" name="Freeform 77"/>
            <p:cNvSpPr/>
            <p:nvPr/>
          </p:nvSpPr>
          <p:spPr bwMode="auto">
            <a:xfrm>
              <a:off x="6354763" y="301625"/>
              <a:ext cx="22225" cy="19050"/>
            </a:xfrm>
            <a:custGeom>
              <a:avLst/>
              <a:gdLst/>
              <a:ahLst/>
              <a:cxnLst>
                <a:cxn ang="0">
                  <a:pos x="8" y="0"/>
                </a:cxn>
                <a:cxn ang="0">
                  <a:pos x="8" y="0"/>
                </a:cxn>
                <a:cxn ang="0">
                  <a:pos x="2" y="2"/>
                </a:cxn>
                <a:cxn ang="0">
                  <a:pos x="0" y="6"/>
                </a:cxn>
                <a:cxn ang="0">
                  <a:pos x="0" y="6"/>
                </a:cxn>
                <a:cxn ang="0">
                  <a:pos x="2" y="10"/>
                </a:cxn>
                <a:cxn ang="0">
                  <a:pos x="8" y="12"/>
                </a:cxn>
                <a:cxn ang="0">
                  <a:pos x="8" y="12"/>
                </a:cxn>
                <a:cxn ang="0">
                  <a:pos x="12" y="10"/>
                </a:cxn>
                <a:cxn ang="0">
                  <a:pos x="14" y="6"/>
                </a:cxn>
                <a:cxn ang="0">
                  <a:pos x="14" y="6"/>
                </a:cxn>
                <a:cxn ang="0">
                  <a:pos x="12" y="2"/>
                </a:cxn>
                <a:cxn ang="0">
                  <a:pos x="8" y="0"/>
                </a:cxn>
              </a:cxnLst>
              <a:rect l="0" t="0" r="r" b="b"/>
              <a:pathLst>
                <a:path w="14" h="12">
                  <a:moveTo>
                    <a:pt x="8" y="0"/>
                  </a:moveTo>
                  <a:lnTo>
                    <a:pt x="8" y="0"/>
                  </a:lnTo>
                  <a:lnTo>
                    <a:pt x="2" y="2"/>
                  </a:lnTo>
                  <a:lnTo>
                    <a:pt x="0" y="6"/>
                  </a:lnTo>
                  <a:lnTo>
                    <a:pt x="0" y="6"/>
                  </a:lnTo>
                  <a:lnTo>
                    <a:pt x="2" y="10"/>
                  </a:lnTo>
                  <a:lnTo>
                    <a:pt x="8" y="12"/>
                  </a:lnTo>
                  <a:lnTo>
                    <a:pt x="8" y="12"/>
                  </a:lnTo>
                  <a:lnTo>
                    <a:pt x="12" y="10"/>
                  </a:lnTo>
                  <a:lnTo>
                    <a:pt x="14" y="6"/>
                  </a:lnTo>
                  <a:lnTo>
                    <a:pt x="14"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165" name="Freeform 78"/>
            <p:cNvSpPr/>
            <p:nvPr/>
          </p:nvSpPr>
          <p:spPr bwMode="auto">
            <a:xfrm>
              <a:off x="6354763" y="301625"/>
              <a:ext cx="22225" cy="19050"/>
            </a:xfrm>
            <a:custGeom>
              <a:avLst/>
              <a:gdLst/>
              <a:ahLst/>
              <a:cxnLst>
                <a:cxn ang="0">
                  <a:pos x="8" y="0"/>
                </a:cxn>
                <a:cxn ang="0">
                  <a:pos x="8" y="0"/>
                </a:cxn>
                <a:cxn ang="0">
                  <a:pos x="2" y="2"/>
                </a:cxn>
                <a:cxn ang="0">
                  <a:pos x="0" y="6"/>
                </a:cxn>
                <a:cxn ang="0">
                  <a:pos x="0" y="6"/>
                </a:cxn>
                <a:cxn ang="0">
                  <a:pos x="2" y="10"/>
                </a:cxn>
                <a:cxn ang="0">
                  <a:pos x="8" y="12"/>
                </a:cxn>
                <a:cxn ang="0">
                  <a:pos x="8" y="12"/>
                </a:cxn>
                <a:cxn ang="0">
                  <a:pos x="12" y="10"/>
                </a:cxn>
                <a:cxn ang="0">
                  <a:pos x="14" y="6"/>
                </a:cxn>
                <a:cxn ang="0">
                  <a:pos x="14" y="6"/>
                </a:cxn>
                <a:cxn ang="0">
                  <a:pos x="12" y="2"/>
                </a:cxn>
                <a:cxn ang="0">
                  <a:pos x="8" y="0"/>
                </a:cxn>
              </a:cxnLst>
              <a:rect l="0" t="0" r="r" b="b"/>
              <a:pathLst>
                <a:path w="14" h="12">
                  <a:moveTo>
                    <a:pt x="8" y="0"/>
                  </a:moveTo>
                  <a:lnTo>
                    <a:pt x="8" y="0"/>
                  </a:lnTo>
                  <a:lnTo>
                    <a:pt x="2" y="2"/>
                  </a:lnTo>
                  <a:lnTo>
                    <a:pt x="0" y="6"/>
                  </a:lnTo>
                  <a:lnTo>
                    <a:pt x="0" y="6"/>
                  </a:lnTo>
                  <a:lnTo>
                    <a:pt x="2" y="10"/>
                  </a:lnTo>
                  <a:lnTo>
                    <a:pt x="8" y="12"/>
                  </a:lnTo>
                  <a:lnTo>
                    <a:pt x="8" y="12"/>
                  </a:lnTo>
                  <a:lnTo>
                    <a:pt x="12" y="10"/>
                  </a:lnTo>
                  <a:lnTo>
                    <a:pt x="14" y="6"/>
                  </a:lnTo>
                  <a:lnTo>
                    <a:pt x="14"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166" name="Freeform 79"/>
            <p:cNvSpPr/>
            <p:nvPr/>
          </p:nvSpPr>
          <p:spPr bwMode="auto">
            <a:xfrm>
              <a:off x="5500688" y="939800"/>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167" name="Freeform 80"/>
            <p:cNvSpPr/>
            <p:nvPr/>
          </p:nvSpPr>
          <p:spPr bwMode="auto">
            <a:xfrm>
              <a:off x="5500688" y="939800"/>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168" name="Freeform 81"/>
            <p:cNvSpPr/>
            <p:nvPr/>
          </p:nvSpPr>
          <p:spPr bwMode="auto">
            <a:xfrm>
              <a:off x="3757613" y="666750"/>
              <a:ext cx="22225" cy="19050"/>
            </a:xfrm>
            <a:custGeom>
              <a:avLst/>
              <a:gdLst/>
              <a:ahLst/>
              <a:cxnLst>
                <a:cxn ang="0">
                  <a:pos x="6" y="0"/>
                </a:cxn>
                <a:cxn ang="0">
                  <a:pos x="6" y="0"/>
                </a:cxn>
                <a:cxn ang="0">
                  <a:pos x="2" y="2"/>
                </a:cxn>
                <a:cxn ang="0">
                  <a:pos x="0" y="6"/>
                </a:cxn>
                <a:cxn ang="0">
                  <a:pos x="0" y="6"/>
                </a:cxn>
                <a:cxn ang="0">
                  <a:pos x="2" y="10"/>
                </a:cxn>
                <a:cxn ang="0">
                  <a:pos x="6" y="12"/>
                </a:cxn>
                <a:cxn ang="0">
                  <a:pos x="6" y="12"/>
                </a:cxn>
                <a:cxn ang="0">
                  <a:pos x="12" y="10"/>
                </a:cxn>
                <a:cxn ang="0">
                  <a:pos x="14" y="6"/>
                </a:cxn>
                <a:cxn ang="0">
                  <a:pos x="14" y="6"/>
                </a:cxn>
                <a:cxn ang="0">
                  <a:pos x="12" y="2"/>
                </a:cxn>
                <a:cxn ang="0">
                  <a:pos x="6" y="0"/>
                </a:cxn>
              </a:cxnLst>
              <a:rect l="0" t="0" r="r" b="b"/>
              <a:pathLst>
                <a:path w="14" h="12">
                  <a:moveTo>
                    <a:pt x="6" y="0"/>
                  </a:moveTo>
                  <a:lnTo>
                    <a:pt x="6" y="0"/>
                  </a:lnTo>
                  <a:lnTo>
                    <a:pt x="2" y="2"/>
                  </a:lnTo>
                  <a:lnTo>
                    <a:pt x="0" y="6"/>
                  </a:lnTo>
                  <a:lnTo>
                    <a:pt x="0" y="6"/>
                  </a:lnTo>
                  <a:lnTo>
                    <a:pt x="2" y="10"/>
                  </a:lnTo>
                  <a:lnTo>
                    <a:pt x="6" y="12"/>
                  </a:lnTo>
                  <a:lnTo>
                    <a:pt x="6" y="12"/>
                  </a:lnTo>
                  <a:lnTo>
                    <a:pt x="12" y="10"/>
                  </a:lnTo>
                  <a:lnTo>
                    <a:pt x="14" y="6"/>
                  </a:lnTo>
                  <a:lnTo>
                    <a:pt x="14" y="6"/>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169" name="Freeform 82"/>
            <p:cNvSpPr/>
            <p:nvPr/>
          </p:nvSpPr>
          <p:spPr bwMode="auto">
            <a:xfrm>
              <a:off x="3757613" y="666750"/>
              <a:ext cx="22225" cy="19050"/>
            </a:xfrm>
            <a:custGeom>
              <a:avLst/>
              <a:gdLst/>
              <a:ahLst/>
              <a:cxnLst>
                <a:cxn ang="0">
                  <a:pos x="6" y="0"/>
                </a:cxn>
                <a:cxn ang="0">
                  <a:pos x="6" y="0"/>
                </a:cxn>
                <a:cxn ang="0">
                  <a:pos x="2" y="2"/>
                </a:cxn>
                <a:cxn ang="0">
                  <a:pos x="0" y="6"/>
                </a:cxn>
                <a:cxn ang="0">
                  <a:pos x="0" y="6"/>
                </a:cxn>
                <a:cxn ang="0">
                  <a:pos x="2" y="10"/>
                </a:cxn>
                <a:cxn ang="0">
                  <a:pos x="6" y="12"/>
                </a:cxn>
                <a:cxn ang="0">
                  <a:pos x="6" y="12"/>
                </a:cxn>
                <a:cxn ang="0">
                  <a:pos x="12" y="10"/>
                </a:cxn>
                <a:cxn ang="0">
                  <a:pos x="14" y="6"/>
                </a:cxn>
                <a:cxn ang="0">
                  <a:pos x="14" y="6"/>
                </a:cxn>
                <a:cxn ang="0">
                  <a:pos x="12" y="2"/>
                </a:cxn>
                <a:cxn ang="0">
                  <a:pos x="6" y="0"/>
                </a:cxn>
              </a:cxnLst>
              <a:rect l="0" t="0" r="r" b="b"/>
              <a:pathLst>
                <a:path w="14" h="12">
                  <a:moveTo>
                    <a:pt x="6" y="0"/>
                  </a:moveTo>
                  <a:lnTo>
                    <a:pt x="6" y="0"/>
                  </a:lnTo>
                  <a:lnTo>
                    <a:pt x="2" y="2"/>
                  </a:lnTo>
                  <a:lnTo>
                    <a:pt x="0" y="6"/>
                  </a:lnTo>
                  <a:lnTo>
                    <a:pt x="0" y="6"/>
                  </a:lnTo>
                  <a:lnTo>
                    <a:pt x="2" y="10"/>
                  </a:lnTo>
                  <a:lnTo>
                    <a:pt x="6" y="12"/>
                  </a:lnTo>
                  <a:lnTo>
                    <a:pt x="6" y="12"/>
                  </a:lnTo>
                  <a:lnTo>
                    <a:pt x="12" y="10"/>
                  </a:lnTo>
                  <a:lnTo>
                    <a:pt x="14" y="6"/>
                  </a:lnTo>
                  <a:lnTo>
                    <a:pt x="14" y="6"/>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170" name="Freeform 83"/>
            <p:cNvSpPr/>
            <p:nvPr/>
          </p:nvSpPr>
          <p:spPr bwMode="auto">
            <a:xfrm>
              <a:off x="1846263" y="638175"/>
              <a:ext cx="19050"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0" y="12"/>
                </a:cxn>
                <a:cxn ang="0">
                  <a:pos x="12" y="8"/>
                </a:cxn>
                <a:cxn ang="0">
                  <a:pos x="12" y="8"/>
                </a:cxn>
                <a:cxn ang="0">
                  <a:pos x="10" y="2"/>
                </a:cxn>
                <a:cxn ang="0">
                  <a:pos x="6" y="0"/>
                </a:cxn>
              </a:cxnLst>
              <a:rect l="0" t="0" r="r" b="b"/>
              <a:pathLst>
                <a:path w="12" h="14">
                  <a:moveTo>
                    <a:pt x="6" y="0"/>
                  </a:moveTo>
                  <a:lnTo>
                    <a:pt x="6" y="0"/>
                  </a:lnTo>
                  <a:lnTo>
                    <a:pt x="2" y="2"/>
                  </a:lnTo>
                  <a:lnTo>
                    <a:pt x="0" y="8"/>
                  </a:lnTo>
                  <a:lnTo>
                    <a:pt x="0" y="8"/>
                  </a:lnTo>
                  <a:lnTo>
                    <a:pt x="2" y="12"/>
                  </a:lnTo>
                  <a:lnTo>
                    <a:pt x="6" y="14"/>
                  </a:lnTo>
                  <a:lnTo>
                    <a:pt x="6" y="14"/>
                  </a:lnTo>
                  <a:lnTo>
                    <a:pt x="10" y="12"/>
                  </a:lnTo>
                  <a:lnTo>
                    <a:pt x="12" y="8"/>
                  </a:lnTo>
                  <a:lnTo>
                    <a:pt x="12" y="8"/>
                  </a:lnTo>
                  <a:lnTo>
                    <a:pt x="10"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171" name="Freeform 84"/>
            <p:cNvSpPr/>
            <p:nvPr/>
          </p:nvSpPr>
          <p:spPr bwMode="auto">
            <a:xfrm>
              <a:off x="1846263" y="638175"/>
              <a:ext cx="19050"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0" y="12"/>
                </a:cxn>
                <a:cxn ang="0">
                  <a:pos x="12" y="8"/>
                </a:cxn>
                <a:cxn ang="0">
                  <a:pos x="12" y="8"/>
                </a:cxn>
                <a:cxn ang="0">
                  <a:pos x="10" y="2"/>
                </a:cxn>
                <a:cxn ang="0">
                  <a:pos x="6" y="0"/>
                </a:cxn>
              </a:cxnLst>
              <a:rect l="0" t="0" r="r" b="b"/>
              <a:pathLst>
                <a:path w="12" h="14">
                  <a:moveTo>
                    <a:pt x="6" y="0"/>
                  </a:moveTo>
                  <a:lnTo>
                    <a:pt x="6" y="0"/>
                  </a:lnTo>
                  <a:lnTo>
                    <a:pt x="2" y="2"/>
                  </a:lnTo>
                  <a:lnTo>
                    <a:pt x="0" y="8"/>
                  </a:lnTo>
                  <a:lnTo>
                    <a:pt x="0" y="8"/>
                  </a:lnTo>
                  <a:lnTo>
                    <a:pt x="2" y="12"/>
                  </a:lnTo>
                  <a:lnTo>
                    <a:pt x="6" y="14"/>
                  </a:lnTo>
                  <a:lnTo>
                    <a:pt x="6" y="14"/>
                  </a:lnTo>
                  <a:lnTo>
                    <a:pt x="10" y="12"/>
                  </a:lnTo>
                  <a:lnTo>
                    <a:pt x="12" y="8"/>
                  </a:lnTo>
                  <a:lnTo>
                    <a:pt x="12" y="8"/>
                  </a:lnTo>
                  <a:lnTo>
                    <a:pt x="10" y="2"/>
                  </a:lnTo>
                  <a:lnTo>
                    <a:pt x="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172" name="Freeform 85"/>
            <p:cNvSpPr/>
            <p:nvPr/>
          </p:nvSpPr>
          <p:spPr bwMode="auto">
            <a:xfrm>
              <a:off x="2128838" y="28257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173" name="Freeform 86"/>
            <p:cNvSpPr/>
            <p:nvPr/>
          </p:nvSpPr>
          <p:spPr bwMode="auto">
            <a:xfrm>
              <a:off x="2128838" y="28257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174" name="Freeform 87"/>
            <p:cNvSpPr/>
            <p:nvPr/>
          </p:nvSpPr>
          <p:spPr bwMode="auto">
            <a:xfrm>
              <a:off x="5938838" y="355600"/>
              <a:ext cx="53975" cy="53975"/>
            </a:xfrm>
            <a:custGeom>
              <a:avLst/>
              <a:gdLst/>
              <a:ahLst/>
              <a:cxnLst>
                <a:cxn ang="0">
                  <a:pos x="18" y="0"/>
                </a:cxn>
                <a:cxn ang="0">
                  <a:pos x="18" y="0"/>
                </a:cxn>
                <a:cxn ang="0">
                  <a:pos x="10" y="2"/>
                </a:cxn>
                <a:cxn ang="0">
                  <a:pos x="6" y="6"/>
                </a:cxn>
                <a:cxn ang="0">
                  <a:pos x="2" y="10"/>
                </a:cxn>
                <a:cxn ang="0">
                  <a:pos x="0" y="16"/>
                </a:cxn>
                <a:cxn ang="0">
                  <a:pos x="0" y="16"/>
                </a:cxn>
                <a:cxn ang="0">
                  <a:pos x="2" y="24"/>
                </a:cxn>
                <a:cxn ang="0">
                  <a:pos x="6" y="28"/>
                </a:cxn>
                <a:cxn ang="0">
                  <a:pos x="10" y="32"/>
                </a:cxn>
                <a:cxn ang="0">
                  <a:pos x="18" y="34"/>
                </a:cxn>
                <a:cxn ang="0">
                  <a:pos x="18" y="34"/>
                </a:cxn>
                <a:cxn ang="0">
                  <a:pos x="24" y="32"/>
                </a:cxn>
                <a:cxn ang="0">
                  <a:pos x="30" y="28"/>
                </a:cxn>
                <a:cxn ang="0">
                  <a:pos x="34" y="24"/>
                </a:cxn>
                <a:cxn ang="0">
                  <a:pos x="34" y="16"/>
                </a:cxn>
                <a:cxn ang="0">
                  <a:pos x="34" y="16"/>
                </a:cxn>
                <a:cxn ang="0">
                  <a:pos x="34" y="10"/>
                </a:cxn>
                <a:cxn ang="0">
                  <a:pos x="30" y="6"/>
                </a:cxn>
                <a:cxn ang="0">
                  <a:pos x="24" y="2"/>
                </a:cxn>
                <a:cxn ang="0">
                  <a:pos x="18" y="0"/>
                </a:cxn>
              </a:cxnLst>
              <a:rect l="0" t="0" r="r" b="b"/>
              <a:pathLst>
                <a:path w="34" h="34">
                  <a:moveTo>
                    <a:pt x="18" y="0"/>
                  </a:moveTo>
                  <a:lnTo>
                    <a:pt x="18" y="0"/>
                  </a:lnTo>
                  <a:lnTo>
                    <a:pt x="10" y="2"/>
                  </a:lnTo>
                  <a:lnTo>
                    <a:pt x="6" y="6"/>
                  </a:lnTo>
                  <a:lnTo>
                    <a:pt x="2" y="10"/>
                  </a:lnTo>
                  <a:lnTo>
                    <a:pt x="0" y="16"/>
                  </a:lnTo>
                  <a:lnTo>
                    <a:pt x="0" y="16"/>
                  </a:lnTo>
                  <a:lnTo>
                    <a:pt x="2" y="24"/>
                  </a:lnTo>
                  <a:lnTo>
                    <a:pt x="6" y="28"/>
                  </a:lnTo>
                  <a:lnTo>
                    <a:pt x="10" y="32"/>
                  </a:lnTo>
                  <a:lnTo>
                    <a:pt x="18" y="34"/>
                  </a:lnTo>
                  <a:lnTo>
                    <a:pt x="18" y="34"/>
                  </a:lnTo>
                  <a:lnTo>
                    <a:pt x="24" y="32"/>
                  </a:lnTo>
                  <a:lnTo>
                    <a:pt x="30" y="28"/>
                  </a:lnTo>
                  <a:lnTo>
                    <a:pt x="34" y="24"/>
                  </a:lnTo>
                  <a:lnTo>
                    <a:pt x="34" y="16"/>
                  </a:lnTo>
                  <a:lnTo>
                    <a:pt x="34" y="16"/>
                  </a:lnTo>
                  <a:lnTo>
                    <a:pt x="34" y="10"/>
                  </a:lnTo>
                  <a:lnTo>
                    <a:pt x="30" y="6"/>
                  </a:lnTo>
                  <a:lnTo>
                    <a:pt x="24" y="2"/>
                  </a:lnTo>
                  <a:lnTo>
                    <a:pt x="1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175" name="Freeform 88"/>
            <p:cNvSpPr/>
            <p:nvPr/>
          </p:nvSpPr>
          <p:spPr bwMode="auto">
            <a:xfrm>
              <a:off x="5938838" y="355600"/>
              <a:ext cx="53975" cy="53975"/>
            </a:xfrm>
            <a:custGeom>
              <a:avLst/>
              <a:gdLst/>
              <a:ahLst/>
              <a:cxnLst>
                <a:cxn ang="0">
                  <a:pos x="18" y="0"/>
                </a:cxn>
                <a:cxn ang="0">
                  <a:pos x="18" y="0"/>
                </a:cxn>
                <a:cxn ang="0">
                  <a:pos x="10" y="2"/>
                </a:cxn>
                <a:cxn ang="0">
                  <a:pos x="6" y="6"/>
                </a:cxn>
                <a:cxn ang="0">
                  <a:pos x="2" y="10"/>
                </a:cxn>
                <a:cxn ang="0">
                  <a:pos x="0" y="16"/>
                </a:cxn>
                <a:cxn ang="0">
                  <a:pos x="0" y="16"/>
                </a:cxn>
                <a:cxn ang="0">
                  <a:pos x="2" y="24"/>
                </a:cxn>
                <a:cxn ang="0">
                  <a:pos x="6" y="28"/>
                </a:cxn>
                <a:cxn ang="0">
                  <a:pos x="10" y="32"/>
                </a:cxn>
                <a:cxn ang="0">
                  <a:pos x="18" y="34"/>
                </a:cxn>
                <a:cxn ang="0">
                  <a:pos x="18" y="34"/>
                </a:cxn>
                <a:cxn ang="0">
                  <a:pos x="24" y="32"/>
                </a:cxn>
                <a:cxn ang="0">
                  <a:pos x="30" y="28"/>
                </a:cxn>
                <a:cxn ang="0">
                  <a:pos x="34" y="24"/>
                </a:cxn>
                <a:cxn ang="0">
                  <a:pos x="34" y="16"/>
                </a:cxn>
                <a:cxn ang="0">
                  <a:pos x="34" y="16"/>
                </a:cxn>
                <a:cxn ang="0">
                  <a:pos x="34" y="10"/>
                </a:cxn>
                <a:cxn ang="0">
                  <a:pos x="30" y="6"/>
                </a:cxn>
                <a:cxn ang="0">
                  <a:pos x="24" y="2"/>
                </a:cxn>
                <a:cxn ang="0">
                  <a:pos x="18" y="0"/>
                </a:cxn>
              </a:cxnLst>
              <a:rect l="0" t="0" r="r" b="b"/>
              <a:pathLst>
                <a:path w="34" h="34">
                  <a:moveTo>
                    <a:pt x="18" y="0"/>
                  </a:moveTo>
                  <a:lnTo>
                    <a:pt x="18" y="0"/>
                  </a:lnTo>
                  <a:lnTo>
                    <a:pt x="10" y="2"/>
                  </a:lnTo>
                  <a:lnTo>
                    <a:pt x="6" y="6"/>
                  </a:lnTo>
                  <a:lnTo>
                    <a:pt x="2" y="10"/>
                  </a:lnTo>
                  <a:lnTo>
                    <a:pt x="0" y="16"/>
                  </a:lnTo>
                  <a:lnTo>
                    <a:pt x="0" y="16"/>
                  </a:lnTo>
                  <a:lnTo>
                    <a:pt x="2" y="24"/>
                  </a:lnTo>
                  <a:lnTo>
                    <a:pt x="6" y="28"/>
                  </a:lnTo>
                  <a:lnTo>
                    <a:pt x="10" y="32"/>
                  </a:lnTo>
                  <a:lnTo>
                    <a:pt x="18" y="34"/>
                  </a:lnTo>
                  <a:lnTo>
                    <a:pt x="18" y="34"/>
                  </a:lnTo>
                  <a:lnTo>
                    <a:pt x="24" y="32"/>
                  </a:lnTo>
                  <a:lnTo>
                    <a:pt x="30" y="28"/>
                  </a:lnTo>
                  <a:lnTo>
                    <a:pt x="34" y="24"/>
                  </a:lnTo>
                  <a:lnTo>
                    <a:pt x="34" y="16"/>
                  </a:lnTo>
                  <a:lnTo>
                    <a:pt x="34" y="16"/>
                  </a:lnTo>
                  <a:lnTo>
                    <a:pt x="34" y="10"/>
                  </a:lnTo>
                  <a:lnTo>
                    <a:pt x="30" y="6"/>
                  </a:lnTo>
                  <a:lnTo>
                    <a:pt x="24" y="2"/>
                  </a:lnTo>
                  <a:lnTo>
                    <a:pt x="1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176" name="Freeform 89"/>
            <p:cNvSpPr/>
            <p:nvPr/>
          </p:nvSpPr>
          <p:spPr bwMode="auto">
            <a:xfrm>
              <a:off x="4249738" y="863600"/>
              <a:ext cx="53975" cy="53975"/>
            </a:xfrm>
            <a:custGeom>
              <a:avLst/>
              <a:gdLst/>
              <a:ahLst/>
              <a:cxnLst>
                <a:cxn ang="0">
                  <a:pos x="16" y="0"/>
                </a:cxn>
                <a:cxn ang="0">
                  <a:pos x="16" y="0"/>
                </a:cxn>
                <a:cxn ang="0">
                  <a:pos x="10" y="0"/>
                </a:cxn>
                <a:cxn ang="0">
                  <a:pos x="4" y="4"/>
                </a:cxn>
                <a:cxn ang="0">
                  <a:pos x="0" y="10"/>
                </a:cxn>
                <a:cxn ang="0">
                  <a:pos x="0" y="16"/>
                </a:cxn>
                <a:cxn ang="0">
                  <a:pos x="0" y="16"/>
                </a:cxn>
                <a:cxn ang="0">
                  <a:pos x="0" y="24"/>
                </a:cxn>
                <a:cxn ang="0">
                  <a:pos x="4" y="28"/>
                </a:cxn>
                <a:cxn ang="0">
                  <a:pos x="10" y="32"/>
                </a:cxn>
                <a:cxn ang="0">
                  <a:pos x="16" y="34"/>
                </a:cxn>
                <a:cxn ang="0">
                  <a:pos x="16" y="34"/>
                </a:cxn>
                <a:cxn ang="0">
                  <a:pos x="24" y="32"/>
                </a:cxn>
                <a:cxn ang="0">
                  <a:pos x="28" y="28"/>
                </a:cxn>
                <a:cxn ang="0">
                  <a:pos x="32" y="24"/>
                </a:cxn>
                <a:cxn ang="0">
                  <a:pos x="34" y="16"/>
                </a:cxn>
                <a:cxn ang="0">
                  <a:pos x="34" y="16"/>
                </a:cxn>
                <a:cxn ang="0">
                  <a:pos x="32" y="10"/>
                </a:cxn>
                <a:cxn ang="0">
                  <a:pos x="28" y="4"/>
                </a:cxn>
                <a:cxn ang="0">
                  <a:pos x="24" y="0"/>
                </a:cxn>
                <a:cxn ang="0">
                  <a:pos x="16" y="0"/>
                </a:cxn>
              </a:cxnLst>
              <a:rect l="0" t="0" r="r" b="b"/>
              <a:pathLst>
                <a:path w="34" h="34">
                  <a:moveTo>
                    <a:pt x="16" y="0"/>
                  </a:moveTo>
                  <a:lnTo>
                    <a:pt x="16" y="0"/>
                  </a:lnTo>
                  <a:lnTo>
                    <a:pt x="10" y="0"/>
                  </a:lnTo>
                  <a:lnTo>
                    <a:pt x="4" y="4"/>
                  </a:lnTo>
                  <a:lnTo>
                    <a:pt x="0" y="10"/>
                  </a:lnTo>
                  <a:lnTo>
                    <a:pt x="0" y="16"/>
                  </a:lnTo>
                  <a:lnTo>
                    <a:pt x="0" y="16"/>
                  </a:lnTo>
                  <a:lnTo>
                    <a:pt x="0" y="24"/>
                  </a:lnTo>
                  <a:lnTo>
                    <a:pt x="4" y="28"/>
                  </a:lnTo>
                  <a:lnTo>
                    <a:pt x="10" y="32"/>
                  </a:lnTo>
                  <a:lnTo>
                    <a:pt x="16" y="34"/>
                  </a:lnTo>
                  <a:lnTo>
                    <a:pt x="16" y="34"/>
                  </a:lnTo>
                  <a:lnTo>
                    <a:pt x="24" y="32"/>
                  </a:lnTo>
                  <a:lnTo>
                    <a:pt x="28" y="28"/>
                  </a:lnTo>
                  <a:lnTo>
                    <a:pt x="32" y="24"/>
                  </a:lnTo>
                  <a:lnTo>
                    <a:pt x="34" y="16"/>
                  </a:lnTo>
                  <a:lnTo>
                    <a:pt x="34" y="16"/>
                  </a:lnTo>
                  <a:lnTo>
                    <a:pt x="32" y="10"/>
                  </a:lnTo>
                  <a:lnTo>
                    <a:pt x="28" y="4"/>
                  </a:lnTo>
                  <a:lnTo>
                    <a:pt x="24" y="0"/>
                  </a:lnTo>
                  <a:lnTo>
                    <a:pt x="1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177" name="Freeform 90"/>
            <p:cNvSpPr/>
            <p:nvPr/>
          </p:nvSpPr>
          <p:spPr bwMode="auto">
            <a:xfrm>
              <a:off x="4249738" y="863600"/>
              <a:ext cx="53975" cy="53975"/>
            </a:xfrm>
            <a:custGeom>
              <a:avLst/>
              <a:gdLst/>
              <a:ahLst/>
              <a:cxnLst>
                <a:cxn ang="0">
                  <a:pos x="16" y="0"/>
                </a:cxn>
                <a:cxn ang="0">
                  <a:pos x="16" y="0"/>
                </a:cxn>
                <a:cxn ang="0">
                  <a:pos x="10" y="0"/>
                </a:cxn>
                <a:cxn ang="0">
                  <a:pos x="4" y="4"/>
                </a:cxn>
                <a:cxn ang="0">
                  <a:pos x="0" y="10"/>
                </a:cxn>
                <a:cxn ang="0">
                  <a:pos x="0" y="16"/>
                </a:cxn>
                <a:cxn ang="0">
                  <a:pos x="0" y="16"/>
                </a:cxn>
                <a:cxn ang="0">
                  <a:pos x="0" y="24"/>
                </a:cxn>
                <a:cxn ang="0">
                  <a:pos x="4" y="28"/>
                </a:cxn>
                <a:cxn ang="0">
                  <a:pos x="10" y="32"/>
                </a:cxn>
                <a:cxn ang="0">
                  <a:pos x="16" y="34"/>
                </a:cxn>
                <a:cxn ang="0">
                  <a:pos x="16" y="34"/>
                </a:cxn>
                <a:cxn ang="0">
                  <a:pos x="24" y="32"/>
                </a:cxn>
                <a:cxn ang="0">
                  <a:pos x="28" y="28"/>
                </a:cxn>
                <a:cxn ang="0">
                  <a:pos x="32" y="24"/>
                </a:cxn>
                <a:cxn ang="0">
                  <a:pos x="34" y="16"/>
                </a:cxn>
                <a:cxn ang="0">
                  <a:pos x="34" y="16"/>
                </a:cxn>
                <a:cxn ang="0">
                  <a:pos x="32" y="10"/>
                </a:cxn>
                <a:cxn ang="0">
                  <a:pos x="28" y="4"/>
                </a:cxn>
                <a:cxn ang="0">
                  <a:pos x="24" y="0"/>
                </a:cxn>
                <a:cxn ang="0">
                  <a:pos x="16" y="0"/>
                </a:cxn>
              </a:cxnLst>
              <a:rect l="0" t="0" r="r" b="b"/>
              <a:pathLst>
                <a:path w="34" h="34">
                  <a:moveTo>
                    <a:pt x="16" y="0"/>
                  </a:moveTo>
                  <a:lnTo>
                    <a:pt x="16" y="0"/>
                  </a:lnTo>
                  <a:lnTo>
                    <a:pt x="10" y="0"/>
                  </a:lnTo>
                  <a:lnTo>
                    <a:pt x="4" y="4"/>
                  </a:lnTo>
                  <a:lnTo>
                    <a:pt x="0" y="10"/>
                  </a:lnTo>
                  <a:lnTo>
                    <a:pt x="0" y="16"/>
                  </a:lnTo>
                  <a:lnTo>
                    <a:pt x="0" y="16"/>
                  </a:lnTo>
                  <a:lnTo>
                    <a:pt x="0" y="24"/>
                  </a:lnTo>
                  <a:lnTo>
                    <a:pt x="4" y="28"/>
                  </a:lnTo>
                  <a:lnTo>
                    <a:pt x="10" y="32"/>
                  </a:lnTo>
                  <a:lnTo>
                    <a:pt x="16" y="34"/>
                  </a:lnTo>
                  <a:lnTo>
                    <a:pt x="16" y="34"/>
                  </a:lnTo>
                  <a:lnTo>
                    <a:pt x="24" y="32"/>
                  </a:lnTo>
                  <a:lnTo>
                    <a:pt x="28" y="28"/>
                  </a:lnTo>
                  <a:lnTo>
                    <a:pt x="32" y="24"/>
                  </a:lnTo>
                  <a:lnTo>
                    <a:pt x="34" y="16"/>
                  </a:lnTo>
                  <a:lnTo>
                    <a:pt x="34" y="16"/>
                  </a:lnTo>
                  <a:lnTo>
                    <a:pt x="32" y="10"/>
                  </a:lnTo>
                  <a:lnTo>
                    <a:pt x="28" y="4"/>
                  </a:lnTo>
                  <a:lnTo>
                    <a:pt x="24" y="0"/>
                  </a:lnTo>
                  <a:lnTo>
                    <a:pt x="1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178" name="Freeform 91"/>
            <p:cNvSpPr/>
            <p:nvPr/>
          </p:nvSpPr>
          <p:spPr bwMode="auto">
            <a:xfrm>
              <a:off x="5351463" y="561975"/>
              <a:ext cx="53975" cy="50800"/>
            </a:xfrm>
            <a:custGeom>
              <a:avLst/>
              <a:gdLst/>
              <a:ahLst/>
              <a:cxnLst>
                <a:cxn ang="0">
                  <a:pos x="18" y="0"/>
                </a:cxn>
                <a:cxn ang="0">
                  <a:pos x="18" y="0"/>
                </a:cxn>
                <a:cxn ang="0">
                  <a:pos x="12" y="0"/>
                </a:cxn>
                <a:cxn ang="0">
                  <a:pos x="6" y="4"/>
                </a:cxn>
                <a:cxn ang="0">
                  <a:pos x="2" y="10"/>
                </a:cxn>
                <a:cxn ang="0">
                  <a:pos x="0" y="16"/>
                </a:cxn>
                <a:cxn ang="0">
                  <a:pos x="0" y="16"/>
                </a:cxn>
                <a:cxn ang="0">
                  <a:pos x="2" y="22"/>
                </a:cxn>
                <a:cxn ang="0">
                  <a:pos x="6" y="28"/>
                </a:cxn>
                <a:cxn ang="0">
                  <a:pos x="12" y="32"/>
                </a:cxn>
                <a:cxn ang="0">
                  <a:pos x="18" y="32"/>
                </a:cxn>
                <a:cxn ang="0">
                  <a:pos x="18" y="32"/>
                </a:cxn>
                <a:cxn ang="0">
                  <a:pos x="24" y="32"/>
                </a:cxn>
                <a:cxn ang="0">
                  <a:pos x="30" y="28"/>
                </a:cxn>
                <a:cxn ang="0">
                  <a:pos x="34" y="22"/>
                </a:cxn>
                <a:cxn ang="0">
                  <a:pos x="34" y="16"/>
                </a:cxn>
                <a:cxn ang="0">
                  <a:pos x="34" y="16"/>
                </a:cxn>
                <a:cxn ang="0">
                  <a:pos x="34" y="10"/>
                </a:cxn>
                <a:cxn ang="0">
                  <a:pos x="30" y="4"/>
                </a:cxn>
                <a:cxn ang="0">
                  <a:pos x="24" y="0"/>
                </a:cxn>
                <a:cxn ang="0">
                  <a:pos x="18" y="0"/>
                </a:cxn>
              </a:cxnLst>
              <a:rect l="0" t="0" r="r" b="b"/>
              <a:pathLst>
                <a:path w="34" h="32">
                  <a:moveTo>
                    <a:pt x="18" y="0"/>
                  </a:moveTo>
                  <a:lnTo>
                    <a:pt x="18" y="0"/>
                  </a:lnTo>
                  <a:lnTo>
                    <a:pt x="12" y="0"/>
                  </a:lnTo>
                  <a:lnTo>
                    <a:pt x="6" y="4"/>
                  </a:lnTo>
                  <a:lnTo>
                    <a:pt x="2" y="10"/>
                  </a:lnTo>
                  <a:lnTo>
                    <a:pt x="0" y="16"/>
                  </a:lnTo>
                  <a:lnTo>
                    <a:pt x="0" y="16"/>
                  </a:lnTo>
                  <a:lnTo>
                    <a:pt x="2" y="22"/>
                  </a:lnTo>
                  <a:lnTo>
                    <a:pt x="6" y="28"/>
                  </a:lnTo>
                  <a:lnTo>
                    <a:pt x="12" y="32"/>
                  </a:lnTo>
                  <a:lnTo>
                    <a:pt x="18" y="32"/>
                  </a:lnTo>
                  <a:lnTo>
                    <a:pt x="18" y="32"/>
                  </a:lnTo>
                  <a:lnTo>
                    <a:pt x="24" y="32"/>
                  </a:lnTo>
                  <a:lnTo>
                    <a:pt x="30" y="28"/>
                  </a:lnTo>
                  <a:lnTo>
                    <a:pt x="34" y="22"/>
                  </a:lnTo>
                  <a:lnTo>
                    <a:pt x="34" y="16"/>
                  </a:lnTo>
                  <a:lnTo>
                    <a:pt x="34" y="16"/>
                  </a:lnTo>
                  <a:lnTo>
                    <a:pt x="34" y="10"/>
                  </a:lnTo>
                  <a:lnTo>
                    <a:pt x="30" y="4"/>
                  </a:lnTo>
                  <a:lnTo>
                    <a:pt x="24" y="0"/>
                  </a:lnTo>
                  <a:lnTo>
                    <a:pt x="1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179" name="Freeform 92"/>
            <p:cNvSpPr/>
            <p:nvPr/>
          </p:nvSpPr>
          <p:spPr bwMode="auto">
            <a:xfrm>
              <a:off x="5351463" y="561975"/>
              <a:ext cx="53975" cy="50800"/>
            </a:xfrm>
            <a:custGeom>
              <a:avLst/>
              <a:gdLst/>
              <a:ahLst/>
              <a:cxnLst>
                <a:cxn ang="0">
                  <a:pos x="18" y="0"/>
                </a:cxn>
                <a:cxn ang="0">
                  <a:pos x="18" y="0"/>
                </a:cxn>
                <a:cxn ang="0">
                  <a:pos x="12" y="0"/>
                </a:cxn>
                <a:cxn ang="0">
                  <a:pos x="6" y="4"/>
                </a:cxn>
                <a:cxn ang="0">
                  <a:pos x="2" y="10"/>
                </a:cxn>
                <a:cxn ang="0">
                  <a:pos x="0" y="16"/>
                </a:cxn>
                <a:cxn ang="0">
                  <a:pos x="0" y="16"/>
                </a:cxn>
                <a:cxn ang="0">
                  <a:pos x="2" y="22"/>
                </a:cxn>
                <a:cxn ang="0">
                  <a:pos x="6" y="28"/>
                </a:cxn>
                <a:cxn ang="0">
                  <a:pos x="12" y="32"/>
                </a:cxn>
                <a:cxn ang="0">
                  <a:pos x="18" y="32"/>
                </a:cxn>
                <a:cxn ang="0">
                  <a:pos x="18" y="32"/>
                </a:cxn>
                <a:cxn ang="0">
                  <a:pos x="24" y="32"/>
                </a:cxn>
                <a:cxn ang="0">
                  <a:pos x="30" y="28"/>
                </a:cxn>
                <a:cxn ang="0">
                  <a:pos x="34" y="22"/>
                </a:cxn>
                <a:cxn ang="0">
                  <a:pos x="34" y="16"/>
                </a:cxn>
                <a:cxn ang="0">
                  <a:pos x="34" y="16"/>
                </a:cxn>
                <a:cxn ang="0">
                  <a:pos x="34" y="10"/>
                </a:cxn>
                <a:cxn ang="0">
                  <a:pos x="30" y="4"/>
                </a:cxn>
                <a:cxn ang="0">
                  <a:pos x="24" y="0"/>
                </a:cxn>
                <a:cxn ang="0">
                  <a:pos x="18" y="0"/>
                </a:cxn>
              </a:cxnLst>
              <a:rect l="0" t="0" r="r" b="b"/>
              <a:pathLst>
                <a:path w="34" h="32">
                  <a:moveTo>
                    <a:pt x="18" y="0"/>
                  </a:moveTo>
                  <a:lnTo>
                    <a:pt x="18" y="0"/>
                  </a:lnTo>
                  <a:lnTo>
                    <a:pt x="12" y="0"/>
                  </a:lnTo>
                  <a:lnTo>
                    <a:pt x="6" y="4"/>
                  </a:lnTo>
                  <a:lnTo>
                    <a:pt x="2" y="10"/>
                  </a:lnTo>
                  <a:lnTo>
                    <a:pt x="0" y="16"/>
                  </a:lnTo>
                  <a:lnTo>
                    <a:pt x="0" y="16"/>
                  </a:lnTo>
                  <a:lnTo>
                    <a:pt x="2" y="22"/>
                  </a:lnTo>
                  <a:lnTo>
                    <a:pt x="6" y="28"/>
                  </a:lnTo>
                  <a:lnTo>
                    <a:pt x="12" y="32"/>
                  </a:lnTo>
                  <a:lnTo>
                    <a:pt x="18" y="32"/>
                  </a:lnTo>
                  <a:lnTo>
                    <a:pt x="18" y="32"/>
                  </a:lnTo>
                  <a:lnTo>
                    <a:pt x="24" y="32"/>
                  </a:lnTo>
                  <a:lnTo>
                    <a:pt x="30" y="28"/>
                  </a:lnTo>
                  <a:lnTo>
                    <a:pt x="34" y="22"/>
                  </a:lnTo>
                  <a:lnTo>
                    <a:pt x="34" y="16"/>
                  </a:lnTo>
                  <a:lnTo>
                    <a:pt x="34" y="16"/>
                  </a:lnTo>
                  <a:lnTo>
                    <a:pt x="34" y="10"/>
                  </a:lnTo>
                  <a:lnTo>
                    <a:pt x="30" y="4"/>
                  </a:lnTo>
                  <a:lnTo>
                    <a:pt x="24" y="0"/>
                  </a:lnTo>
                  <a:lnTo>
                    <a:pt x="1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180" name="Freeform 93"/>
            <p:cNvSpPr/>
            <p:nvPr/>
          </p:nvSpPr>
          <p:spPr bwMode="auto">
            <a:xfrm>
              <a:off x="6427788" y="444500"/>
              <a:ext cx="73025" cy="73025"/>
            </a:xfrm>
            <a:custGeom>
              <a:avLst/>
              <a:gdLst/>
              <a:ahLst/>
              <a:cxnLst>
                <a:cxn ang="0">
                  <a:pos x="24" y="0"/>
                </a:cxn>
                <a:cxn ang="0">
                  <a:pos x="24" y="0"/>
                </a:cxn>
                <a:cxn ang="0">
                  <a:pos x="14" y="2"/>
                </a:cxn>
                <a:cxn ang="0">
                  <a:pos x="8" y="6"/>
                </a:cxn>
                <a:cxn ang="0">
                  <a:pos x="2" y="14"/>
                </a:cxn>
                <a:cxn ang="0">
                  <a:pos x="0" y="22"/>
                </a:cxn>
                <a:cxn ang="0">
                  <a:pos x="0" y="22"/>
                </a:cxn>
                <a:cxn ang="0">
                  <a:pos x="2" y="32"/>
                </a:cxn>
                <a:cxn ang="0">
                  <a:pos x="8" y="38"/>
                </a:cxn>
                <a:cxn ang="0">
                  <a:pos x="14" y="44"/>
                </a:cxn>
                <a:cxn ang="0">
                  <a:pos x="24" y="46"/>
                </a:cxn>
                <a:cxn ang="0">
                  <a:pos x="24" y="46"/>
                </a:cxn>
                <a:cxn ang="0">
                  <a:pos x="32" y="44"/>
                </a:cxn>
                <a:cxn ang="0">
                  <a:pos x="40" y="38"/>
                </a:cxn>
                <a:cxn ang="0">
                  <a:pos x="44" y="32"/>
                </a:cxn>
                <a:cxn ang="0">
                  <a:pos x="46" y="22"/>
                </a:cxn>
                <a:cxn ang="0">
                  <a:pos x="46" y="22"/>
                </a:cxn>
                <a:cxn ang="0">
                  <a:pos x="44" y="14"/>
                </a:cxn>
                <a:cxn ang="0">
                  <a:pos x="40" y="6"/>
                </a:cxn>
                <a:cxn ang="0">
                  <a:pos x="32" y="2"/>
                </a:cxn>
                <a:cxn ang="0">
                  <a:pos x="24" y="0"/>
                </a:cxn>
              </a:cxnLst>
              <a:rect l="0" t="0" r="r" b="b"/>
              <a:pathLst>
                <a:path w="46" h="46">
                  <a:moveTo>
                    <a:pt x="24" y="0"/>
                  </a:moveTo>
                  <a:lnTo>
                    <a:pt x="24" y="0"/>
                  </a:lnTo>
                  <a:lnTo>
                    <a:pt x="14" y="2"/>
                  </a:lnTo>
                  <a:lnTo>
                    <a:pt x="8" y="6"/>
                  </a:lnTo>
                  <a:lnTo>
                    <a:pt x="2" y="14"/>
                  </a:lnTo>
                  <a:lnTo>
                    <a:pt x="0" y="22"/>
                  </a:lnTo>
                  <a:lnTo>
                    <a:pt x="0" y="22"/>
                  </a:lnTo>
                  <a:lnTo>
                    <a:pt x="2" y="32"/>
                  </a:lnTo>
                  <a:lnTo>
                    <a:pt x="8" y="38"/>
                  </a:lnTo>
                  <a:lnTo>
                    <a:pt x="14" y="44"/>
                  </a:lnTo>
                  <a:lnTo>
                    <a:pt x="24" y="46"/>
                  </a:lnTo>
                  <a:lnTo>
                    <a:pt x="24" y="46"/>
                  </a:lnTo>
                  <a:lnTo>
                    <a:pt x="32" y="44"/>
                  </a:lnTo>
                  <a:lnTo>
                    <a:pt x="40" y="38"/>
                  </a:lnTo>
                  <a:lnTo>
                    <a:pt x="44" y="32"/>
                  </a:lnTo>
                  <a:lnTo>
                    <a:pt x="46" y="22"/>
                  </a:lnTo>
                  <a:lnTo>
                    <a:pt x="46" y="22"/>
                  </a:lnTo>
                  <a:lnTo>
                    <a:pt x="44" y="14"/>
                  </a:lnTo>
                  <a:lnTo>
                    <a:pt x="40" y="6"/>
                  </a:lnTo>
                  <a:lnTo>
                    <a:pt x="32" y="2"/>
                  </a:lnTo>
                  <a:lnTo>
                    <a:pt x="24"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181" name="Freeform 94"/>
            <p:cNvSpPr/>
            <p:nvPr/>
          </p:nvSpPr>
          <p:spPr bwMode="auto">
            <a:xfrm>
              <a:off x="6427788" y="444500"/>
              <a:ext cx="73025" cy="73025"/>
            </a:xfrm>
            <a:custGeom>
              <a:avLst/>
              <a:gdLst/>
              <a:ahLst/>
              <a:cxnLst>
                <a:cxn ang="0">
                  <a:pos x="24" y="0"/>
                </a:cxn>
                <a:cxn ang="0">
                  <a:pos x="24" y="0"/>
                </a:cxn>
                <a:cxn ang="0">
                  <a:pos x="14" y="2"/>
                </a:cxn>
                <a:cxn ang="0">
                  <a:pos x="8" y="6"/>
                </a:cxn>
                <a:cxn ang="0">
                  <a:pos x="2" y="14"/>
                </a:cxn>
                <a:cxn ang="0">
                  <a:pos x="0" y="22"/>
                </a:cxn>
                <a:cxn ang="0">
                  <a:pos x="0" y="22"/>
                </a:cxn>
                <a:cxn ang="0">
                  <a:pos x="2" y="32"/>
                </a:cxn>
                <a:cxn ang="0">
                  <a:pos x="8" y="38"/>
                </a:cxn>
                <a:cxn ang="0">
                  <a:pos x="14" y="44"/>
                </a:cxn>
                <a:cxn ang="0">
                  <a:pos x="24" y="46"/>
                </a:cxn>
                <a:cxn ang="0">
                  <a:pos x="24" y="46"/>
                </a:cxn>
                <a:cxn ang="0">
                  <a:pos x="32" y="44"/>
                </a:cxn>
                <a:cxn ang="0">
                  <a:pos x="40" y="38"/>
                </a:cxn>
                <a:cxn ang="0">
                  <a:pos x="44" y="32"/>
                </a:cxn>
                <a:cxn ang="0">
                  <a:pos x="46" y="22"/>
                </a:cxn>
                <a:cxn ang="0">
                  <a:pos x="46" y="22"/>
                </a:cxn>
                <a:cxn ang="0">
                  <a:pos x="44" y="14"/>
                </a:cxn>
                <a:cxn ang="0">
                  <a:pos x="40" y="6"/>
                </a:cxn>
                <a:cxn ang="0">
                  <a:pos x="32" y="2"/>
                </a:cxn>
                <a:cxn ang="0">
                  <a:pos x="24" y="0"/>
                </a:cxn>
              </a:cxnLst>
              <a:rect l="0" t="0" r="r" b="b"/>
              <a:pathLst>
                <a:path w="46" h="46">
                  <a:moveTo>
                    <a:pt x="24" y="0"/>
                  </a:moveTo>
                  <a:lnTo>
                    <a:pt x="24" y="0"/>
                  </a:lnTo>
                  <a:lnTo>
                    <a:pt x="14" y="2"/>
                  </a:lnTo>
                  <a:lnTo>
                    <a:pt x="8" y="6"/>
                  </a:lnTo>
                  <a:lnTo>
                    <a:pt x="2" y="14"/>
                  </a:lnTo>
                  <a:lnTo>
                    <a:pt x="0" y="22"/>
                  </a:lnTo>
                  <a:lnTo>
                    <a:pt x="0" y="22"/>
                  </a:lnTo>
                  <a:lnTo>
                    <a:pt x="2" y="32"/>
                  </a:lnTo>
                  <a:lnTo>
                    <a:pt x="8" y="38"/>
                  </a:lnTo>
                  <a:lnTo>
                    <a:pt x="14" y="44"/>
                  </a:lnTo>
                  <a:lnTo>
                    <a:pt x="24" y="46"/>
                  </a:lnTo>
                  <a:lnTo>
                    <a:pt x="24" y="46"/>
                  </a:lnTo>
                  <a:lnTo>
                    <a:pt x="32" y="44"/>
                  </a:lnTo>
                  <a:lnTo>
                    <a:pt x="40" y="38"/>
                  </a:lnTo>
                  <a:lnTo>
                    <a:pt x="44" y="32"/>
                  </a:lnTo>
                  <a:lnTo>
                    <a:pt x="46" y="22"/>
                  </a:lnTo>
                  <a:lnTo>
                    <a:pt x="46" y="22"/>
                  </a:lnTo>
                  <a:lnTo>
                    <a:pt x="44" y="14"/>
                  </a:lnTo>
                  <a:lnTo>
                    <a:pt x="40" y="6"/>
                  </a:lnTo>
                  <a:lnTo>
                    <a:pt x="32" y="2"/>
                  </a:lnTo>
                  <a:lnTo>
                    <a:pt x="24"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182" name="Freeform 95"/>
            <p:cNvSpPr/>
            <p:nvPr/>
          </p:nvSpPr>
          <p:spPr bwMode="auto">
            <a:xfrm>
              <a:off x="7256463" y="444500"/>
              <a:ext cx="73025" cy="73025"/>
            </a:xfrm>
            <a:custGeom>
              <a:avLst/>
              <a:gdLst/>
              <a:ahLst/>
              <a:cxnLst>
                <a:cxn ang="0">
                  <a:pos x="22" y="0"/>
                </a:cxn>
                <a:cxn ang="0">
                  <a:pos x="22" y="0"/>
                </a:cxn>
                <a:cxn ang="0">
                  <a:pos x="14" y="2"/>
                </a:cxn>
                <a:cxn ang="0">
                  <a:pos x="6" y="6"/>
                </a:cxn>
                <a:cxn ang="0">
                  <a:pos x="2" y="14"/>
                </a:cxn>
                <a:cxn ang="0">
                  <a:pos x="0" y="22"/>
                </a:cxn>
                <a:cxn ang="0">
                  <a:pos x="0" y="22"/>
                </a:cxn>
                <a:cxn ang="0">
                  <a:pos x="2" y="32"/>
                </a:cxn>
                <a:cxn ang="0">
                  <a:pos x="6" y="38"/>
                </a:cxn>
                <a:cxn ang="0">
                  <a:pos x="14" y="44"/>
                </a:cxn>
                <a:cxn ang="0">
                  <a:pos x="22" y="46"/>
                </a:cxn>
                <a:cxn ang="0">
                  <a:pos x="22" y="46"/>
                </a:cxn>
                <a:cxn ang="0">
                  <a:pos x="32" y="44"/>
                </a:cxn>
                <a:cxn ang="0">
                  <a:pos x="38" y="38"/>
                </a:cxn>
                <a:cxn ang="0">
                  <a:pos x="44" y="32"/>
                </a:cxn>
                <a:cxn ang="0">
                  <a:pos x="46" y="22"/>
                </a:cxn>
                <a:cxn ang="0">
                  <a:pos x="46" y="22"/>
                </a:cxn>
                <a:cxn ang="0">
                  <a:pos x="44" y="14"/>
                </a:cxn>
                <a:cxn ang="0">
                  <a:pos x="38" y="6"/>
                </a:cxn>
                <a:cxn ang="0">
                  <a:pos x="32" y="2"/>
                </a:cxn>
                <a:cxn ang="0">
                  <a:pos x="22" y="0"/>
                </a:cxn>
              </a:cxnLst>
              <a:rect l="0" t="0" r="r" b="b"/>
              <a:pathLst>
                <a:path w="46" h="46">
                  <a:moveTo>
                    <a:pt x="22" y="0"/>
                  </a:moveTo>
                  <a:lnTo>
                    <a:pt x="22" y="0"/>
                  </a:lnTo>
                  <a:lnTo>
                    <a:pt x="14" y="2"/>
                  </a:lnTo>
                  <a:lnTo>
                    <a:pt x="6" y="6"/>
                  </a:lnTo>
                  <a:lnTo>
                    <a:pt x="2" y="14"/>
                  </a:lnTo>
                  <a:lnTo>
                    <a:pt x="0" y="22"/>
                  </a:lnTo>
                  <a:lnTo>
                    <a:pt x="0" y="22"/>
                  </a:lnTo>
                  <a:lnTo>
                    <a:pt x="2" y="32"/>
                  </a:lnTo>
                  <a:lnTo>
                    <a:pt x="6" y="38"/>
                  </a:lnTo>
                  <a:lnTo>
                    <a:pt x="14" y="44"/>
                  </a:lnTo>
                  <a:lnTo>
                    <a:pt x="22" y="46"/>
                  </a:lnTo>
                  <a:lnTo>
                    <a:pt x="22" y="46"/>
                  </a:lnTo>
                  <a:lnTo>
                    <a:pt x="32" y="44"/>
                  </a:lnTo>
                  <a:lnTo>
                    <a:pt x="38" y="38"/>
                  </a:lnTo>
                  <a:lnTo>
                    <a:pt x="44" y="32"/>
                  </a:lnTo>
                  <a:lnTo>
                    <a:pt x="46" y="22"/>
                  </a:lnTo>
                  <a:lnTo>
                    <a:pt x="46" y="22"/>
                  </a:lnTo>
                  <a:lnTo>
                    <a:pt x="44" y="14"/>
                  </a:lnTo>
                  <a:lnTo>
                    <a:pt x="38" y="6"/>
                  </a:lnTo>
                  <a:lnTo>
                    <a:pt x="32" y="2"/>
                  </a:lnTo>
                  <a:lnTo>
                    <a:pt x="2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183" name="Freeform 96"/>
            <p:cNvSpPr/>
            <p:nvPr/>
          </p:nvSpPr>
          <p:spPr bwMode="auto">
            <a:xfrm>
              <a:off x="7256463" y="444500"/>
              <a:ext cx="73025" cy="73025"/>
            </a:xfrm>
            <a:custGeom>
              <a:avLst/>
              <a:gdLst/>
              <a:ahLst/>
              <a:cxnLst>
                <a:cxn ang="0">
                  <a:pos x="22" y="0"/>
                </a:cxn>
                <a:cxn ang="0">
                  <a:pos x="22" y="0"/>
                </a:cxn>
                <a:cxn ang="0">
                  <a:pos x="14" y="2"/>
                </a:cxn>
                <a:cxn ang="0">
                  <a:pos x="6" y="6"/>
                </a:cxn>
                <a:cxn ang="0">
                  <a:pos x="2" y="14"/>
                </a:cxn>
                <a:cxn ang="0">
                  <a:pos x="0" y="22"/>
                </a:cxn>
                <a:cxn ang="0">
                  <a:pos x="0" y="22"/>
                </a:cxn>
                <a:cxn ang="0">
                  <a:pos x="2" y="32"/>
                </a:cxn>
                <a:cxn ang="0">
                  <a:pos x="6" y="38"/>
                </a:cxn>
                <a:cxn ang="0">
                  <a:pos x="14" y="44"/>
                </a:cxn>
                <a:cxn ang="0">
                  <a:pos x="22" y="46"/>
                </a:cxn>
                <a:cxn ang="0">
                  <a:pos x="22" y="46"/>
                </a:cxn>
                <a:cxn ang="0">
                  <a:pos x="32" y="44"/>
                </a:cxn>
                <a:cxn ang="0">
                  <a:pos x="38" y="38"/>
                </a:cxn>
                <a:cxn ang="0">
                  <a:pos x="44" y="32"/>
                </a:cxn>
                <a:cxn ang="0">
                  <a:pos x="46" y="22"/>
                </a:cxn>
                <a:cxn ang="0">
                  <a:pos x="46" y="22"/>
                </a:cxn>
                <a:cxn ang="0">
                  <a:pos x="44" y="14"/>
                </a:cxn>
                <a:cxn ang="0">
                  <a:pos x="38" y="6"/>
                </a:cxn>
                <a:cxn ang="0">
                  <a:pos x="32" y="2"/>
                </a:cxn>
                <a:cxn ang="0">
                  <a:pos x="22" y="0"/>
                </a:cxn>
              </a:cxnLst>
              <a:rect l="0" t="0" r="r" b="b"/>
              <a:pathLst>
                <a:path w="46" h="46">
                  <a:moveTo>
                    <a:pt x="22" y="0"/>
                  </a:moveTo>
                  <a:lnTo>
                    <a:pt x="22" y="0"/>
                  </a:lnTo>
                  <a:lnTo>
                    <a:pt x="14" y="2"/>
                  </a:lnTo>
                  <a:lnTo>
                    <a:pt x="6" y="6"/>
                  </a:lnTo>
                  <a:lnTo>
                    <a:pt x="2" y="14"/>
                  </a:lnTo>
                  <a:lnTo>
                    <a:pt x="0" y="22"/>
                  </a:lnTo>
                  <a:lnTo>
                    <a:pt x="0" y="22"/>
                  </a:lnTo>
                  <a:lnTo>
                    <a:pt x="2" y="32"/>
                  </a:lnTo>
                  <a:lnTo>
                    <a:pt x="6" y="38"/>
                  </a:lnTo>
                  <a:lnTo>
                    <a:pt x="14" y="44"/>
                  </a:lnTo>
                  <a:lnTo>
                    <a:pt x="22" y="46"/>
                  </a:lnTo>
                  <a:lnTo>
                    <a:pt x="22" y="46"/>
                  </a:lnTo>
                  <a:lnTo>
                    <a:pt x="32" y="44"/>
                  </a:lnTo>
                  <a:lnTo>
                    <a:pt x="38" y="38"/>
                  </a:lnTo>
                  <a:lnTo>
                    <a:pt x="44" y="32"/>
                  </a:lnTo>
                  <a:lnTo>
                    <a:pt x="46" y="22"/>
                  </a:lnTo>
                  <a:lnTo>
                    <a:pt x="46" y="22"/>
                  </a:lnTo>
                  <a:lnTo>
                    <a:pt x="44" y="14"/>
                  </a:lnTo>
                  <a:lnTo>
                    <a:pt x="38" y="6"/>
                  </a:lnTo>
                  <a:lnTo>
                    <a:pt x="32" y="2"/>
                  </a:lnTo>
                  <a:lnTo>
                    <a:pt x="22"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184" name="Freeform 97"/>
            <p:cNvSpPr/>
            <p:nvPr/>
          </p:nvSpPr>
          <p:spPr bwMode="auto">
            <a:xfrm>
              <a:off x="5313363" y="254000"/>
              <a:ext cx="79375" cy="79375"/>
            </a:xfrm>
            <a:custGeom>
              <a:avLst/>
              <a:gdLst/>
              <a:ahLst/>
              <a:cxnLst>
                <a:cxn ang="0">
                  <a:pos x="24" y="0"/>
                </a:cxn>
                <a:cxn ang="0">
                  <a:pos x="24" y="0"/>
                </a:cxn>
                <a:cxn ang="0">
                  <a:pos x="14" y="2"/>
                </a:cxn>
                <a:cxn ang="0">
                  <a:pos x="6" y="6"/>
                </a:cxn>
                <a:cxn ang="0">
                  <a:pos x="2" y="14"/>
                </a:cxn>
                <a:cxn ang="0">
                  <a:pos x="0" y="24"/>
                </a:cxn>
                <a:cxn ang="0">
                  <a:pos x="0" y="24"/>
                </a:cxn>
                <a:cxn ang="0">
                  <a:pos x="2" y="34"/>
                </a:cxn>
                <a:cxn ang="0">
                  <a:pos x="6" y="44"/>
                </a:cxn>
                <a:cxn ang="0">
                  <a:pos x="14" y="48"/>
                </a:cxn>
                <a:cxn ang="0">
                  <a:pos x="24" y="50"/>
                </a:cxn>
                <a:cxn ang="0">
                  <a:pos x="24" y="50"/>
                </a:cxn>
                <a:cxn ang="0">
                  <a:pos x="34" y="48"/>
                </a:cxn>
                <a:cxn ang="0">
                  <a:pos x="42" y="44"/>
                </a:cxn>
                <a:cxn ang="0">
                  <a:pos x="48" y="34"/>
                </a:cxn>
                <a:cxn ang="0">
                  <a:pos x="50" y="24"/>
                </a:cxn>
                <a:cxn ang="0">
                  <a:pos x="50" y="24"/>
                </a:cxn>
                <a:cxn ang="0">
                  <a:pos x="48" y="14"/>
                </a:cxn>
                <a:cxn ang="0">
                  <a:pos x="42" y="6"/>
                </a:cxn>
                <a:cxn ang="0">
                  <a:pos x="34" y="2"/>
                </a:cxn>
                <a:cxn ang="0">
                  <a:pos x="24" y="0"/>
                </a:cxn>
              </a:cxnLst>
              <a:rect l="0" t="0" r="r" b="b"/>
              <a:pathLst>
                <a:path w="50" h="50">
                  <a:moveTo>
                    <a:pt x="24" y="0"/>
                  </a:moveTo>
                  <a:lnTo>
                    <a:pt x="24" y="0"/>
                  </a:lnTo>
                  <a:lnTo>
                    <a:pt x="14" y="2"/>
                  </a:lnTo>
                  <a:lnTo>
                    <a:pt x="6" y="6"/>
                  </a:lnTo>
                  <a:lnTo>
                    <a:pt x="2" y="14"/>
                  </a:lnTo>
                  <a:lnTo>
                    <a:pt x="0" y="24"/>
                  </a:lnTo>
                  <a:lnTo>
                    <a:pt x="0" y="24"/>
                  </a:lnTo>
                  <a:lnTo>
                    <a:pt x="2" y="34"/>
                  </a:lnTo>
                  <a:lnTo>
                    <a:pt x="6" y="44"/>
                  </a:lnTo>
                  <a:lnTo>
                    <a:pt x="14" y="48"/>
                  </a:lnTo>
                  <a:lnTo>
                    <a:pt x="24" y="50"/>
                  </a:lnTo>
                  <a:lnTo>
                    <a:pt x="24" y="50"/>
                  </a:lnTo>
                  <a:lnTo>
                    <a:pt x="34" y="48"/>
                  </a:lnTo>
                  <a:lnTo>
                    <a:pt x="42" y="44"/>
                  </a:lnTo>
                  <a:lnTo>
                    <a:pt x="48" y="34"/>
                  </a:lnTo>
                  <a:lnTo>
                    <a:pt x="50" y="24"/>
                  </a:lnTo>
                  <a:lnTo>
                    <a:pt x="50" y="24"/>
                  </a:lnTo>
                  <a:lnTo>
                    <a:pt x="48" y="14"/>
                  </a:lnTo>
                  <a:lnTo>
                    <a:pt x="42" y="6"/>
                  </a:lnTo>
                  <a:lnTo>
                    <a:pt x="34" y="2"/>
                  </a:lnTo>
                  <a:lnTo>
                    <a:pt x="24"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185" name="Freeform 98"/>
            <p:cNvSpPr/>
            <p:nvPr/>
          </p:nvSpPr>
          <p:spPr bwMode="auto">
            <a:xfrm>
              <a:off x="5313363" y="254000"/>
              <a:ext cx="79375" cy="79375"/>
            </a:xfrm>
            <a:custGeom>
              <a:avLst/>
              <a:gdLst/>
              <a:ahLst/>
              <a:cxnLst>
                <a:cxn ang="0">
                  <a:pos x="24" y="0"/>
                </a:cxn>
                <a:cxn ang="0">
                  <a:pos x="24" y="0"/>
                </a:cxn>
                <a:cxn ang="0">
                  <a:pos x="14" y="2"/>
                </a:cxn>
                <a:cxn ang="0">
                  <a:pos x="6" y="6"/>
                </a:cxn>
                <a:cxn ang="0">
                  <a:pos x="2" y="14"/>
                </a:cxn>
                <a:cxn ang="0">
                  <a:pos x="0" y="24"/>
                </a:cxn>
                <a:cxn ang="0">
                  <a:pos x="0" y="24"/>
                </a:cxn>
                <a:cxn ang="0">
                  <a:pos x="2" y="34"/>
                </a:cxn>
                <a:cxn ang="0">
                  <a:pos x="6" y="44"/>
                </a:cxn>
                <a:cxn ang="0">
                  <a:pos x="14" y="48"/>
                </a:cxn>
                <a:cxn ang="0">
                  <a:pos x="24" y="50"/>
                </a:cxn>
                <a:cxn ang="0">
                  <a:pos x="24" y="50"/>
                </a:cxn>
                <a:cxn ang="0">
                  <a:pos x="34" y="48"/>
                </a:cxn>
                <a:cxn ang="0">
                  <a:pos x="42" y="44"/>
                </a:cxn>
                <a:cxn ang="0">
                  <a:pos x="48" y="34"/>
                </a:cxn>
                <a:cxn ang="0">
                  <a:pos x="50" y="24"/>
                </a:cxn>
                <a:cxn ang="0">
                  <a:pos x="50" y="24"/>
                </a:cxn>
                <a:cxn ang="0">
                  <a:pos x="48" y="14"/>
                </a:cxn>
                <a:cxn ang="0">
                  <a:pos x="42" y="6"/>
                </a:cxn>
                <a:cxn ang="0">
                  <a:pos x="34" y="2"/>
                </a:cxn>
                <a:cxn ang="0">
                  <a:pos x="24" y="0"/>
                </a:cxn>
              </a:cxnLst>
              <a:rect l="0" t="0" r="r" b="b"/>
              <a:pathLst>
                <a:path w="50" h="50">
                  <a:moveTo>
                    <a:pt x="24" y="0"/>
                  </a:moveTo>
                  <a:lnTo>
                    <a:pt x="24" y="0"/>
                  </a:lnTo>
                  <a:lnTo>
                    <a:pt x="14" y="2"/>
                  </a:lnTo>
                  <a:lnTo>
                    <a:pt x="6" y="6"/>
                  </a:lnTo>
                  <a:lnTo>
                    <a:pt x="2" y="14"/>
                  </a:lnTo>
                  <a:lnTo>
                    <a:pt x="0" y="24"/>
                  </a:lnTo>
                  <a:lnTo>
                    <a:pt x="0" y="24"/>
                  </a:lnTo>
                  <a:lnTo>
                    <a:pt x="2" y="34"/>
                  </a:lnTo>
                  <a:lnTo>
                    <a:pt x="6" y="44"/>
                  </a:lnTo>
                  <a:lnTo>
                    <a:pt x="14" y="48"/>
                  </a:lnTo>
                  <a:lnTo>
                    <a:pt x="24" y="50"/>
                  </a:lnTo>
                  <a:lnTo>
                    <a:pt x="24" y="50"/>
                  </a:lnTo>
                  <a:lnTo>
                    <a:pt x="34" y="48"/>
                  </a:lnTo>
                  <a:lnTo>
                    <a:pt x="42" y="44"/>
                  </a:lnTo>
                  <a:lnTo>
                    <a:pt x="48" y="34"/>
                  </a:lnTo>
                  <a:lnTo>
                    <a:pt x="50" y="24"/>
                  </a:lnTo>
                  <a:lnTo>
                    <a:pt x="50" y="24"/>
                  </a:lnTo>
                  <a:lnTo>
                    <a:pt x="48" y="14"/>
                  </a:lnTo>
                  <a:lnTo>
                    <a:pt x="42" y="6"/>
                  </a:lnTo>
                  <a:lnTo>
                    <a:pt x="34" y="2"/>
                  </a:lnTo>
                  <a:lnTo>
                    <a:pt x="24"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186" name="Freeform 99"/>
            <p:cNvSpPr/>
            <p:nvPr/>
          </p:nvSpPr>
          <p:spPr bwMode="auto">
            <a:xfrm>
              <a:off x="4649788" y="968375"/>
              <a:ext cx="34925" cy="38100"/>
            </a:xfrm>
            <a:custGeom>
              <a:avLst/>
              <a:gdLst/>
              <a:ahLst/>
              <a:cxnLst>
                <a:cxn ang="0">
                  <a:pos x="12" y="0"/>
                </a:cxn>
                <a:cxn ang="0">
                  <a:pos x="12" y="0"/>
                </a:cxn>
                <a:cxn ang="0">
                  <a:pos x="6" y="2"/>
                </a:cxn>
                <a:cxn ang="0">
                  <a:pos x="4" y="4"/>
                </a:cxn>
                <a:cxn ang="0">
                  <a:pos x="0" y="8"/>
                </a:cxn>
                <a:cxn ang="0">
                  <a:pos x="0" y="12"/>
                </a:cxn>
                <a:cxn ang="0">
                  <a:pos x="0" y="12"/>
                </a:cxn>
                <a:cxn ang="0">
                  <a:pos x="0" y="16"/>
                </a:cxn>
                <a:cxn ang="0">
                  <a:pos x="4" y="20"/>
                </a:cxn>
                <a:cxn ang="0">
                  <a:pos x="6" y="22"/>
                </a:cxn>
                <a:cxn ang="0">
                  <a:pos x="12" y="24"/>
                </a:cxn>
                <a:cxn ang="0">
                  <a:pos x="12" y="24"/>
                </a:cxn>
                <a:cxn ang="0">
                  <a:pos x="16" y="22"/>
                </a:cxn>
                <a:cxn ang="0">
                  <a:pos x="20" y="20"/>
                </a:cxn>
                <a:cxn ang="0">
                  <a:pos x="22" y="16"/>
                </a:cxn>
                <a:cxn ang="0">
                  <a:pos x="22" y="12"/>
                </a:cxn>
                <a:cxn ang="0">
                  <a:pos x="22" y="12"/>
                </a:cxn>
                <a:cxn ang="0">
                  <a:pos x="22" y="8"/>
                </a:cxn>
                <a:cxn ang="0">
                  <a:pos x="20" y="4"/>
                </a:cxn>
                <a:cxn ang="0">
                  <a:pos x="16" y="2"/>
                </a:cxn>
                <a:cxn ang="0">
                  <a:pos x="12" y="0"/>
                </a:cxn>
              </a:cxnLst>
              <a:rect l="0" t="0" r="r" b="b"/>
              <a:pathLst>
                <a:path w="22" h="24">
                  <a:moveTo>
                    <a:pt x="12" y="0"/>
                  </a:moveTo>
                  <a:lnTo>
                    <a:pt x="12" y="0"/>
                  </a:lnTo>
                  <a:lnTo>
                    <a:pt x="6" y="2"/>
                  </a:lnTo>
                  <a:lnTo>
                    <a:pt x="4" y="4"/>
                  </a:lnTo>
                  <a:lnTo>
                    <a:pt x="0" y="8"/>
                  </a:lnTo>
                  <a:lnTo>
                    <a:pt x="0" y="12"/>
                  </a:lnTo>
                  <a:lnTo>
                    <a:pt x="0" y="12"/>
                  </a:lnTo>
                  <a:lnTo>
                    <a:pt x="0" y="16"/>
                  </a:lnTo>
                  <a:lnTo>
                    <a:pt x="4" y="20"/>
                  </a:lnTo>
                  <a:lnTo>
                    <a:pt x="6" y="22"/>
                  </a:lnTo>
                  <a:lnTo>
                    <a:pt x="12" y="24"/>
                  </a:lnTo>
                  <a:lnTo>
                    <a:pt x="12" y="24"/>
                  </a:lnTo>
                  <a:lnTo>
                    <a:pt x="16" y="22"/>
                  </a:lnTo>
                  <a:lnTo>
                    <a:pt x="20" y="20"/>
                  </a:lnTo>
                  <a:lnTo>
                    <a:pt x="22" y="16"/>
                  </a:lnTo>
                  <a:lnTo>
                    <a:pt x="22" y="12"/>
                  </a:lnTo>
                  <a:lnTo>
                    <a:pt x="22" y="12"/>
                  </a:lnTo>
                  <a:lnTo>
                    <a:pt x="22" y="8"/>
                  </a:lnTo>
                  <a:lnTo>
                    <a:pt x="20" y="4"/>
                  </a:lnTo>
                  <a:lnTo>
                    <a:pt x="16" y="2"/>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187" name="Freeform 100"/>
            <p:cNvSpPr/>
            <p:nvPr/>
          </p:nvSpPr>
          <p:spPr bwMode="auto">
            <a:xfrm>
              <a:off x="4649788" y="968375"/>
              <a:ext cx="34925" cy="38100"/>
            </a:xfrm>
            <a:custGeom>
              <a:avLst/>
              <a:gdLst/>
              <a:ahLst/>
              <a:cxnLst>
                <a:cxn ang="0">
                  <a:pos x="12" y="0"/>
                </a:cxn>
                <a:cxn ang="0">
                  <a:pos x="12" y="0"/>
                </a:cxn>
                <a:cxn ang="0">
                  <a:pos x="6" y="2"/>
                </a:cxn>
                <a:cxn ang="0">
                  <a:pos x="4" y="4"/>
                </a:cxn>
                <a:cxn ang="0">
                  <a:pos x="0" y="8"/>
                </a:cxn>
                <a:cxn ang="0">
                  <a:pos x="0" y="12"/>
                </a:cxn>
                <a:cxn ang="0">
                  <a:pos x="0" y="12"/>
                </a:cxn>
                <a:cxn ang="0">
                  <a:pos x="0" y="16"/>
                </a:cxn>
                <a:cxn ang="0">
                  <a:pos x="4" y="20"/>
                </a:cxn>
                <a:cxn ang="0">
                  <a:pos x="6" y="22"/>
                </a:cxn>
                <a:cxn ang="0">
                  <a:pos x="12" y="24"/>
                </a:cxn>
                <a:cxn ang="0">
                  <a:pos x="12" y="24"/>
                </a:cxn>
                <a:cxn ang="0">
                  <a:pos x="16" y="22"/>
                </a:cxn>
                <a:cxn ang="0">
                  <a:pos x="20" y="20"/>
                </a:cxn>
                <a:cxn ang="0">
                  <a:pos x="22" y="16"/>
                </a:cxn>
                <a:cxn ang="0">
                  <a:pos x="22" y="12"/>
                </a:cxn>
                <a:cxn ang="0">
                  <a:pos x="22" y="12"/>
                </a:cxn>
                <a:cxn ang="0">
                  <a:pos x="22" y="8"/>
                </a:cxn>
                <a:cxn ang="0">
                  <a:pos x="20" y="4"/>
                </a:cxn>
                <a:cxn ang="0">
                  <a:pos x="16" y="2"/>
                </a:cxn>
                <a:cxn ang="0">
                  <a:pos x="12" y="0"/>
                </a:cxn>
              </a:cxnLst>
              <a:rect l="0" t="0" r="r" b="b"/>
              <a:pathLst>
                <a:path w="22" h="24">
                  <a:moveTo>
                    <a:pt x="12" y="0"/>
                  </a:moveTo>
                  <a:lnTo>
                    <a:pt x="12" y="0"/>
                  </a:lnTo>
                  <a:lnTo>
                    <a:pt x="6" y="2"/>
                  </a:lnTo>
                  <a:lnTo>
                    <a:pt x="4" y="4"/>
                  </a:lnTo>
                  <a:lnTo>
                    <a:pt x="0" y="8"/>
                  </a:lnTo>
                  <a:lnTo>
                    <a:pt x="0" y="12"/>
                  </a:lnTo>
                  <a:lnTo>
                    <a:pt x="0" y="12"/>
                  </a:lnTo>
                  <a:lnTo>
                    <a:pt x="0" y="16"/>
                  </a:lnTo>
                  <a:lnTo>
                    <a:pt x="4" y="20"/>
                  </a:lnTo>
                  <a:lnTo>
                    <a:pt x="6" y="22"/>
                  </a:lnTo>
                  <a:lnTo>
                    <a:pt x="12" y="24"/>
                  </a:lnTo>
                  <a:lnTo>
                    <a:pt x="12" y="24"/>
                  </a:lnTo>
                  <a:lnTo>
                    <a:pt x="16" y="22"/>
                  </a:lnTo>
                  <a:lnTo>
                    <a:pt x="20" y="20"/>
                  </a:lnTo>
                  <a:lnTo>
                    <a:pt x="22" y="16"/>
                  </a:lnTo>
                  <a:lnTo>
                    <a:pt x="22" y="12"/>
                  </a:lnTo>
                  <a:lnTo>
                    <a:pt x="22" y="12"/>
                  </a:lnTo>
                  <a:lnTo>
                    <a:pt x="22" y="8"/>
                  </a:lnTo>
                  <a:lnTo>
                    <a:pt x="20" y="4"/>
                  </a:lnTo>
                  <a:lnTo>
                    <a:pt x="16" y="2"/>
                  </a:lnTo>
                  <a:lnTo>
                    <a:pt x="12"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188" name="Freeform 101"/>
            <p:cNvSpPr/>
            <p:nvPr/>
          </p:nvSpPr>
          <p:spPr bwMode="auto">
            <a:xfrm>
              <a:off x="4910138" y="803275"/>
              <a:ext cx="47625" cy="47625"/>
            </a:xfrm>
            <a:custGeom>
              <a:avLst/>
              <a:gdLst/>
              <a:ahLst/>
              <a:cxnLst>
                <a:cxn ang="0">
                  <a:pos x="16" y="0"/>
                </a:cxn>
                <a:cxn ang="0">
                  <a:pos x="16" y="0"/>
                </a:cxn>
                <a:cxn ang="0">
                  <a:pos x="10" y="0"/>
                </a:cxn>
                <a:cxn ang="0">
                  <a:pos x="4" y="4"/>
                </a:cxn>
                <a:cxn ang="0">
                  <a:pos x="2" y="10"/>
                </a:cxn>
                <a:cxn ang="0">
                  <a:pos x="0" y="16"/>
                </a:cxn>
                <a:cxn ang="0">
                  <a:pos x="0" y="16"/>
                </a:cxn>
                <a:cxn ang="0">
                  <a:pos x="2" y="22"/>
                </a:cxn>
                <a:cxn ang="0">
                  <a:pos x="4" y="26"/>
                </a:cxn>
                <a:cxn ang="0">
                  <a:pos x="10" y="30"/>
                </a:cxn>
                <a:cxn ang="0">
                  <a:pos x="16" y="30"/>
                </a:cxn>
                <a:cxn ang="0">
                  <a:pos x="16" y="30"/>
                </a:cxn>
                <a:cxn ang="0">
                  <a:pos x="22" y="30"/>
                </a:cxn>
                <a:cxn ang="0">
                  <a:pos x="26" y="26"/>
                </a:cxn>
                <a:cxn ang="0">
                  <a:pos x="30" y="22"/>
                </a:cxn>
                <a:cxn ang="0">
                  <a:pos x="30" y="16"/>
                </a:cxn>
                <a:cxn ang="0">
                  <a:pos x="30" y="16"/>
                </a:cxn>
                <a:cxn ang="0">
                  <a:pos x="30" y="10"/>
                </a:cxn>
                <a:cxn ang="0">
                  <a:pos x="26" y="4"/>
                </a:cxn>
                <a:cxn ang="0">
                  <a:pos x="22" y="0"/>
                </a:cxn>
                <a:cxn ang="0">
                  <a:pos x="16" y="0"/>
                </a:cxn>
              </a:cxnLst>
              <a:rect l="0" t="0" r="r" b="b"/>
              <a:pathLst>
                <a:path w="30" h="30">
                  <a:moveTo>
                    <a:pt x="16" y="0"/>
                  </a:moveTo>
                  <a:lnTo>
                    <a:pt x="16" y="0"/>
                  </a:lnTo>
                  <a:lnTo>
                    <a:pt x="10" y="0"/>
                  </a:lnTo>
                  <a:lnTo>
                    <a:pt x="4" y="4"/>
                  </a:lnTo>
                  <a:lnTo>
                    <a:pt x="2" y="10"/>
                  </a:lnTo>
                  <a:lnTo>
                    <a:pt x="0" y="16"/>
                  </a:lnTo>
                  <a:lnTo>
                    <a:pt x="0" y="16"/>
                  </a:lnTo>
                  <a:lnTo>
                    <a:pt x="2" y="22"/>
                  </a:lnTo>
                  <a:lnTo>
                    <a:pt x="4" y="26"/>
                  </a:lnTo>
                  <a:lnTo>
                    <a:pt x="10" y="30"/>
                  </a:lnTo>
                  <a:lnTo>
                    <a:pt x="16" y="30"/>
                  </a:lnTo>
                  <a:lnTo>
                    <a:pt x="16" y="30"/>
                  </a:lnTo>
                  <a:lnTo>
                    <a:pt x="22" y="30"/>
                  </a:lnTo>
                  <a:lnTo>
                    <a:pt x="26" y="26"/>
                  </a:lnTo>
                  <a:lnTo>
                    <a:pt x="30" y="22"/>
                  </a:lnTo>
                  <a:lnTo>
                    <a:pt x="30" y="16"/>
                  </a:lnTo>
                  <a:lnTo>
                    <a:pt x="30" y="16"/>
                  </a:lnTo>
                  <a:lnTo>
                    <a:pt x="30" y="10"/>
                  </a:lnTo>
                  <a:lnTo>
                    <a:pt x="26" y="4"/>
                  </a:lnTo>
                  <a:lnTo>
                    <a:pt x="22" y="0"/>
                  </a:lnTo>
                  <a:lnTo>
                    <a:pt x="1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189" name="Freeform 102"/>
            <p:cNvSpPr/>
            <p:nvPr/>
          </p:nvSpPr>
          <p:spPr bwMode="auto">
            <a:xfrm>
              <a:off x="4910138" y="803275"/>
              <a:ext cx="47625" cy="47625"/>
            </a:xfrm>
            <a:custGeom>
              <a:avLst/>
              <a:gdLst/>
              <a:ahLst/>
              <a:cxnLst>
                <a:cxn ang="0">
                  <a:pos x="16" y="0"/>
                </a:cxn>
                <a:cxn ang="0">
                  <a:pos x="16" y="0"/>
                </a:cxn>
                <a:cxn ang="0">
                  <a:pos x="10" y="0"/>
                </a:cxn>
                <a:cxn ang="0">
                  <a:pos x="4" y="4"/>
                </a:cxn>
                <a:cxn ang="0">
                  <a:pos x="2" y="10"/>
                </a:cxn>
                <a:cxn ang="0">
                  <a:pos x="0" y="16"/>
                </a:cxn>
                <a:cxn ang="0">
                  <a:pos x="0" y="16"/>
                </a:cxn>
                <a:cxn ang="0">
                  <a:pos x="2" y="22"/>
                </a:cxn>
                <a:cxn ang="0">
                  <a:pos x="4" y="26"/>
                </a:cxn>
                <a:cxn ang="0">
                  <a:pos x="10" y="30"/>
                </a:cxn>
                <a:cxn ang="0">
                  <a:pos x="16" y="30"/>
                </a:cxn>
                <a:cxn ang="0">
                  <a:pos x="16" y="30"/>
                </a:cxn>
                <a:cxn ang="0">
                  <a:pos x="22" y="30"/>
                </a:cxn>
                <a:cxn ang="0">
                  <a:pos x="26" y="26"/>
                </a:cxn>
                <a:cxn ang="0">
                  <a:pos x="30" y="22"/>
                </a:cxn>
                <a:cxn ang="0">
                  <a:pos x="30" y="16"/>
                </a:cxn>
                <a:cxn ang="0">
                  <a:pos x="30" y="16"/>
                </a:cxn>
                <a:cxn ang="0">
                  <a:pos x="30" y="10"/>
                </a:cxn>
                <a:cxn ang="0">
                  <a:pos x="26" y="4"/>
                </a:cxn>
                <a:cxn ang="0">
                  <a:pos x="22" y="0"/>
                </a:cxn>
                <a:cxn ang="0">
                  <a:pos x="16" y="0"/>
                </a:cxn>
              </a:cxnLst>
              <a:rect l="0" t="0" r="r" b="b"/>
              <a:pathLst>
                <a:path w="30" h="30">
                  <a:moveTo>
                    <a:pt x="16" y="0"/>
                  </a:moveTo>
                  <a:lnTo>
                    <a:pt x="16" y="0"/>
                  </a:lnTo>
                  <a:lnTo>
                    <a:pt x="10" y="0"/>
                  </a:lnTo>
                  <a:lnTo>
                    <a:pt x="4" y="4"/>
                  </a:lnTo>
                  <a:lnTo>
                    <a:pt x="2" y="10"/>
                  </a:lnTo>
                  <a:lnTo>
                    <a:pt x="0" y="16"/>
                  </a:lnTo>
                  <a:lnTo>
                    <a:pt x="0" y="16"/>
                  </a:lnTo>
                  <a:lnTo>
                    <a:pt x="2" y="22"/>
                  </a:lnTo>
                  <a:lnTo>
                    <a:pt x="4" y="26"/>
                  </a:lnTo>
                  <a:lnTo>
                    <a:pt x="10" y="30"/>
                  </a:lnTo>
                  <a:lnTo>
                    <a:pt x="16" y="30"/>
                  </a:lnTo>
                  <a:lnTo>
                    <a:pt x="16" y="30"/>
                  </a:lnTo>
                  <a:lnTo>
                    <a:pt x="22" y="30"/>
                  </a:lnTo>
                  <a:lnTo>
                    <a:pt x="26" y="26"/>
                  </a:lnTo>
                  <a:lnTo>
                    <a:pt x="30" y="22"/>
                  </a:lnTo>
                  <a:lnTo>
                    <a:pt x="30" y="16"/>
                  </a:lnTo>
                  <a:lnTo>
                    <a:pt x="30" y="16"/>
                  </a:lnTo>
                  <a:lnTo>
                    <a:pt x="30" y="10"/>
                  </a:lnTo>
                  <a:lnTo>
                    <a:pt x="26" y="4"/>
                  </a:lnTo>
                  <a:lnTo>
                    <a:pt x="22" y="0"/>
                  </a:lnTo>
                  <a:lnTo>
                    <a:pt x="1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190" name="Freeform 103"/>
            <p:cNvSpPr/>
            <p:nvPr/>
          </p:nvSpPr>
          <p:spPr bwMode="auto">
            <a:xfrm>
              <a:off x="6154738" y="355600"/>
              <a:ext cx="34925" cy="34925"/>
            </a:xfrm>
            <a:custGeom>
              <a:avLst/>
              <a:gdLst/>
              <a:ahLst/>
              <a:cxnLst>
                <a:cxn ang="0">
                  <a:pos x="10" y="0"/>
                </a:cxn>
                <a:cxn ang="0">
                  <a:pos x="10" y="0"/>
                </a:cxn>
                <a:cxn ang="0">
                  <a:pos x="6" y="0"/>
                </a:cxn>
                <a:cxn ang="0">
                  <a:pos x="2" y="4"/>
                </a:cxn>
                <a:cxn ang="0">
                  <a:pos x="0" y="6"/>
                </a:cxn>
                <a:cxn ang="0">
                  <a:pos x="0" y="12"/>
                </a:cxn>
                <a:cxn ang="0">
                  <a:pos x="0" y="12"/>
                </a:cxn>
                <a:cxn ang="0">
                  <a:pos x="0" y="16"/>
                </a:cxn>
                <a:cxn ang="0">
                  <a:pos x="2" y="20"/>
                </a:cxn>
                <a:cxn ang="0">
                  <a:pos x="6" y="22"/>
                </a:cxn>
                <a:cxn ang="0">
                  <a:pos x="10" y="22"/>
                </a:cxn>
                <a:cxn ang="0">
                  <a:pos x="10" y="22"/>
                </a:cxn>
                <a:cxn ang="0">
                  <a:pos x="14" y="22"/>
                </a:cxn>
                <a:cxn ang="0">
                  <a:pos x="18" y="20"/>
                </a:cxn>
                <a:cxn ang="0">
                  <a:pos x="20" y="16"/>
                </a:cxn>
                <a:cxn ang="0">
                  <a:pos x="22" y="12"/>
                </a:cxn>
                <a:cxn ang="0">
                  <a:pos x="22" y="12"/>
                </a:cxn>
                <a:cxn ang="0">
                  <a:pos x="20" y="6"/>
                </a:cxn>
                <a:cxn ang="0">
                  <a:pos x="18" y="4"/>
                </a:cxn>
                <a:cxn ang="0">
                  <a:pos x="14" y="0"/>
                </a:cxn>
                <a:cxn ang="0">
                  <a:pos x="10" y="0"/>
                </a:cxn>
              </a:cxnLst>
              <a:rect l="0" t="0" r="r" b="b"/>
              <a:pathLst>
                <a:path w="22" h="22">
                  <a:moveTo>
                    <a:pt x="10" y="0"/>
                  </a:moveTo>
                  <a:lnTo>
                    <a:pt x="10" y="0"/>
                  </a:lnTo>
                  <a:lnTo>
                    <a:pt x="6" y="0"/>
                  </a:lnTo>
                  <a:lnTo>
                    <a:pt x="2" y="4"/>
                  </a:lnTo>
                  <a:lnTo>
                    <a:pt x="0" y="6"/>
                  </a:lnTo>
                  <a:lnTo>
                    <a:pt x="0" y="12"/>
                  </a:lnTo>
                  <a:lnTo>
                    <a:pt x="0" y="12"/>
                  </a:lnTo>
                  <a:lnTo>
                    <a:pt x="0" y="16"/>
                  </a:lnTo>
                  <a:lnTo>
                    <a:pt x="2" y="20"/>
                  </a:lnTo>
                  <a:lnTo>
                    <a:pt x="6" y="22"/>
                  </a:lnTo>
                  <a:lnTo>
                    <a:pt x="10" y="22"/>
                  </a:lnTo>
                  <a:lnTo>
                    <a:pt x="10" y="22"/>
                  </a:lnTo>
                  <a:lnTo>
                    <a:pt x="14" y="22"/>
                  </a:lnTo>
                  <a:lnTo>
                    <a:pt x="18" y="20"/>
                  </a:lnTo>
                  <a:lnTo>
                    <a:pt x="20" y="16"/>
                  </a:lnTo>
                  <a:lnTo>
                    <a:pt x="22" y="12"/>
                  </a:lnTo>
                  <a:lnTo>
                    <a:pt x="22" y="12"/>
                  </a:lnTo>
                  <a:lnTo>
                    <a:pt x="20" y="6"/>
                  </a:lnTo>
                  <a:lnTo>
                    <a:pt x="18" y="4"/>
                  </a:lnTo>
                  <a:lnTo>
                    <a:pt x="14" y="0"/>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191" name="Freeform 104"/>
            <p:cNvSpPr/>
            <p:nvPr/>
          </p:nvSpPr>
          <p:spPr bwMode="auto">
            <a:xfrm>
              <a:off x="6154738" y="355600"/>
              <a:ext cx="34925" cy="34925"/>
            </a:xfrm>
            <a:custGeom>
              <a:avLst/>
              <a:gdLst/>
              <a:ahLst/>
              <a:cxnLst>
                <a:cxn ang="0">
                  <a:pos x="10" y="0"/>
                </a:cxn>
                <a:cxn ang="0">
                  <a:pos x="10" y="0"/>
                </a:cxn>
                <a:cxn ang="0">
                  <a:pos x="6" y="0"/>
                </a:cxn>
                <a:cxn ang="0">
                  <a:pos x="2" y="4"/>
                </a:cxn>
                <a:cxn ang="0">
                  <a:pos x="0" y="6"/>
                </a:cxn>
                <a:cxn ang="0">
                  <a:pos x="0" y="12"/>
                </a:cxn>
                <a:cxn ang="0">
                  <a:pos x="0" y="12"/>
                </a:cxn>
                <a:cxn ang="0">
                  <a:pos x="0" y="16"/>
                </a:cxn>
                <a:cxn ang="0">
                  <a:pos x="2" y="20"/>
                </a:cxn>
                <a:cxn ang="0">
                  <a:pos x="6" y="22"/>
                </a:cxn>
                <a:cxn ang="0">
                  <a:pos x="10" y="22"/>
                </a:cxn>
                <a:cxn ang="0">
                  <a:pos x="10" y="22"/>
                </a:cxn>
                <a:cxn ang="0">
                  <a:pos x="14" y="22"/>
                </a:cxn>
                <a:cxn ang="0">
                  <a:pos x="18" y="20"/>
                </a:cxn>
                <a:cxn ang="0">
                  <a:pos x="20" y="16"/>
                </a:cxn>
                <a:cxn ang="0">
                  <a:pos x="22" y="12"/>
                </a:cxn>
                <a:cxn ang="0">
                  <a:pos x="22" y="12"/>
                </a:cxn>
                <a:cxn ang="0">
                  <a:pos x="20" y="6"/>
                </a:cxn>
                <a:cxn ang="0">
                  <a:pos x="18" y="4"/>
                </a:cxn>
                <a:cxn ang="0">
                  <a:pos x="14" y="0"/>
                </a:cxn>
                <a:cxn ang="0">
                  <a:pos x="10" y="0"/>
                </a:cxn>
              </a:cxnLst>
              <a:rect l="0" t="0" r="r" b="b"/>
              <a:pathLst>
                <a:path w="22" h="22">
                  <a:moveTo>
                    <a:pt x="10" y="0"/>
                  </a:moveTo>
                  <a:lnTo>
                    <a:pt x="10" y="0"/>
                  </a:lnTo>
                  <a:lnTo>
                    <a:pt x="6" y="0"/>
                  </a:lnTo>
                  <a:lnTo>
                    <a:pt x="2" y="4"/>
                  </a:lnTo>
                  <a:lnTo>
                    <a:pt x="0" y="6"/>
                  </a:lnTo>
                  <a:lnTo>
                    <a:pt x="0" y="12"/>
                  </a:lnTo>
                  <a:lnTo>
                    <a:pt x="0" y="12"/>
                  </a:lnTo>
                  <a:lnTo>
                    <a:pt x="0" y="16"/>
                  </a:lnTo>
                  <a:lnTo>
                    <a:pt x="2" y="20"/>
                  </a:lnTo>
                  <a:lnTo>
                    <a:pt x="6" y="22"/>
                  </a:lnTo>
                  <a:lnTo>
                    <a:pt x="10" y="22"/>
                  </a:lnTo>
                  <a:lnTo>
                    <a:pt x="10" y="22"/>
                  </a:lnTo>
                  <a:lnTo>
                    <a:pt x="14" y="22"/>
                  </a:lnTo>
                  <a:lnTo>
                    <a:pt x="18" y="20"/>
                  </a:lnTo>
                  <a:lnTo>
                    <a:pt x="20" y="16"/>
                  </a:lnTo>
                  <a:lnTo>
                    <a:pt x="22" y="12"/>
                  </a:lnTo>
                  <a:lnTo>
                    <a:pt x="22" y="12"/>
                  </a:lnTo>
                  <a:lnTo>
                    <a:pt x="20" y="6"/>
                  </a:lnTo>
                  <a:lnTo>
                    <a:pt x="18" y="4"/>
                  </a:lnTo>
                  <a:lnTo>
                    <a:pt x="14" y="0"/>
                  </a:lnTo>
                  <a:lnTo>
                    <a:pt x="10"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192" name="Freeform 105"/>
            <p:cNvSpPr/>
            <p:nvPr/>
          </p:nvSpPr>
          <p:spPr bwMode="auto">
            <a:xfrm>
              <a:off x="5205413" y="606425"/>
              <a:ext cx="34925" cy="34925"/>
            </a:xfrm>
            <a:custGeom>
              <a:avLst/>
              <a:gdLst/>
              <a:ahLst/>
              <a:cxnLst>
                <a:cxn ang="0">
                  <a:pos x="10" y="0"/>
                </a:cxn>
                <a:cxn ang="0">
                  <a:pos x="10" y="0"/>
                </a:cxn>
                <a:cxn ang="0">
                  <a:pos x="6" y="0"/>
                </a:cxn>
                <a:cxn ang="0">
                  <a:pos x="2" y="2"/>
                </a:cxn>
                <a:cxn ang="0">
                  <a:pos x="0" y="6"/>
                </a:cxn>
                <a:cxn ang="0">
                  <a:pos x="0" y="10"/>
                </a:cxn>
                <a:cxn ang="0">
                  <a:pos x="0" y="10"/>
                </a:cxn>
                <a:cxn ang="0">
                  <a:pos x="0" y="14"/>
                </a:cxn>
                <a:cxn ang="0">
                  <a:pos x="2" y="18"/>
                </a:cxn>
                <a:cxn ang="0">
                  <a:pos x="6" y="20"/>
                </a:cxn>
                <a:cxn ang="0">
                  <a:pos x="10" y="22"/>
                </a:cxn>
                <a:cxn ang="0">
                  <a:pos x="10" y="22"/>
                </a:cxn>
                <a:cxn ang="0">
                  <a:pos x="14" y="20"/>
                </a:cxn>
                <a:cxn ang="0">
                  <a:pos x="18" y="18"/>
                </a:cxn>
                <a:cxn ang="0">
                  <a:pos x="20" y="14"/>
                </a:cxn>
                <a:cxn ang="0">
                  <a:pos x="22" y="10"/>
                </a:cxn>
                <a:cxn ang="0">
                  <a:pos x="22" y="10"/>
                </a:cxn>
                <a:cxn ang="0">
                  <a:pos x="20" y="6"/>
                </a:cxn>
                <a:cxn ang="0">
                  <a:pos x="18" y="2"/>
                </a:cxn>
                <a:cxn ang="0">
                  <a:pos x="14" y="0"/>
                </a:cxn>
                <a:cxn ang="0">
                  <a:pos x="10" y="0"/>
                </a:cxn>
              </a:cxnLst>
              <a:rect l="0" t="0" r="r" b="b"/>
              <a:pathLst>
                <a:path w="22" h="22">
                  <a:moveTo>
                    <a:pt x="10" y="0"/>
                  </a:moveTo>
                  <a:lnTo>
                    <a:pt x="10" y="0"/>
                  </a:lnTo>
                  <a:lnTo>
                    <a:pt x="6" y="0"/>
                  </a:lnTo>
                  <a:lnTo>
                    <a:pt x="2" y="2"/>
                  </a:lnTo>
                  <a:lnTo>
                    <a:pt x="0" y="6"/>
                  </a:lnTo>
                  <a:lnTo>
                    <a:pt x="0" y="10"/>
                  </a:lnTo>
                  <a:lnTo>
                    <a:pt x="0" y="10"/>
                  </a:lnTo>
                  <a:lnTo>
                    <a:pt x="0" y="14"/>
                  </a:lnTo>
                  <a:lnTo>
                    <a:pt x="2" y="18"/>
                  </a:lnTo>
                  <a:lnTo>
                    <a:pt x="6" y="20"/>
                  </a:lnTo>
                  <a:lnTo>
                    <a:pt x="10" y="22"/>
                  </a:lnTo>
                  <a:lnTo>
                    <a:pt x="10" y="22"/>
                  </a:lnTo>
                  <a:lnTo>
                    <a:pt x="14" y="20"/>
                  </a:lnTo>
                  <a:lnTo>
                    <a:pt x="18" y="18"/>
                  </a:lnTo>
                  <a:lnTo>
                    <a:pt x="20" y="14"/>
                  </a:lnTo>
                  <a:lnTo>
                    <a:pt x="22" y="10"/>
                  </a:lnTo>
                  <a:lnTo>
                    <a:pt x="22" y="10"/>
                  </a:lnTo>
                  <a:lnTo>
                    <a:pt x="20" y="6"/>
                  </a:lnTo>
                  <a:lnTo>
                    <a:pt x="18" y="2"/>
                  </a:lnTo>
                  <a:lnTo>
                    <a:pt x="14" y="0"/>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193" name="Freeform 106"/>
            <p:cNvSpPr/>
            <p:nvPr/>
          </p:nvSpPr>
          <p:spPr bwMode="auto">
            <a:xfrm>
              <a:off x="5205413" y="606425"/>
              <a:ext cx="34925" cy="34925"/>
            </a:xfrm>
            <a:custGeom>
              <a:avLst/>
              <a:gdLst/>
              <a:ahLst/>
              <a:cxnLst>
                <a:cxn ang="0">
                  <a:pos x="10" y="0"/>
                </a:cxn>
                <a:cxn ang="0">
                  <a:pos x="10" y="0"/>
                </a:cxn>
                <a:cxn ang="0">
                  <a:pos x="6" y="0"/>
                </a:cxn>
                <a:cxn ang="0">
                  <a:pos x="2" y="2"/>
                </a:cxn>
                <a:cxn ang="0">
                  <a:pos x="0" y="6"/>
                </a:cxn>
                <a:cxn ang="0">
                  <a:pos x="0" y="10"/>
                </a:cxn>
                <a:cxn ang="0">
                  <a:pos x="0" y="10"/>
                </a:cxn>
                <a:cxn ang="0">
                  <a:pos x="0" y="14"/>
                </a:cxn>
                <a:cxn ang="0">
                  <a:pos x="2" y="18"/>
                </a:cxn>
                <a:cxn ang="0">
                  <a:pos x="6" y="20"/>
                </a:cxn>
                <a:cxn ang="0">
                  <a:pos x="10" y="22"/>
                </a:cxn>
                <a:cxn ang="0">
                  <a:pos x="10" y="22"/>
                </a:cxn>
                <a:cxn ang="0">
                  <a:pos x="14" y="20"/>
                </a:cxn>
                <a:cxn ang="0">
                  <a:pos x="18" y="18"/>
                </a:cxn>
                <a:cxn ang="0">
                  <a:pos x="20" y="14"/>
                </a:cxn>
                <a:cxn ang="0">
                  <a:pos x="22" y="10"/>
                </a:cxn>
                <a:cxn ang="0">
                  <a:pos x="22" y="10"/>
                </a:cxn>
                <a:cxn ang="0">
                  <a:pos x="20" y="6"/>
                </a:cxn>
                <a:cxn ang="0">
                  <a:pos x="18" y="2"/>
                </a:cxn>
                <a:cxn ang="0">
                  <a:pos x="14" y="0"/>
                </a:cxn>
                <a:cxn ang="0">
                  <a:pos x="10" y="0"/>
                </a:cxn>
              </a:cxnLst>
              <a:rect l="0" t="0" r="r" b="b"/>
              <a:pathLst>
                <a:path w="22" h="22">
                  <a:moveTo>
                    <a:pt x="10" y="0"/>
                  </a:moveTo>
                  <a:lnTo>
                    <a:pt x="10" y="0"/>
                  </a:lnTo>
                  <a:lnTo>
                    <a:pt x="6" y="0"/>
                  </a:lnTo>
                  <a:lnTo>
                    <a:pt x="2" y="2"/>
                  </a:lnTo>
                  <a:lnTo>
                    <a:pt x="0" y="6"/>
                  </a:lnTo>
                  <a:lnTo>
                    <a:pt x="0" y="10"/>
                  </a:lnTo>
                  <a:lnTo>
                    <a:pt x="0" y="10"/>
                  </a:lnTo>
                  <a:lnTo>
                    <a:pt x="0" y="14"/>
                  </a:lnTo>
                  <a:lnTo>
                    <a:pt x="2" y="18"/>
                  </a:lnTo>
                  <a:lnTo>
                    <a:pt x="6" y="20"/>
                  </a:lnTo>
                  <a:lnTo>
                    <a:pt x="10" y="22"/>
                  </a:lnTo>
                  <a:lnTo>
                    <a:pt x="10" y="22"/>
                  </a:lnTo>
                  <a:lnTo>
                    <a:pt x="14" y="20"/>
                  </a:lnTo>
                  <a:lnTo>
                    <a:pt x="18" y="18"/>
                  </a:lnTo>
                  <a:lnTo>
                    <a:pt x="20" y="14"/>
                  </a:lnTo>
                  <a:lnTo>
                    <a:pt x="22" y="10"/>
                  </a:lnTo>
                  <a:lnTo>
                    <a:pt x="22" y="10"/>
                  </a:lnTo>
                  <a:lnTo>
                    <a:pt x="20" y="6"/>
                  </a:lnTo>
                  <a:lnTo>
                    <a:pt x="18" y="2"/>
                  </a:lnTo>
                  <a:lnTo>
                    <a:pt x="14" y="0"/>
                  </a:lnTo>
                  <a:lnTo>
                    <a:pt x="10"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194" name="Freeform 107"/>
            <p:cNvSpPr/>
            <p:nvPr/>
          </p:nvSpPr>
          <p:spPr bwMode="auto">
            <a:xfrm>
              <a:off x="7011988" y="292100"/>
              <a:ext cx="34925" cy="38100"/>
            </a:xfrm>
            <a:custGeom>
              <a:avLst/>
              <a:gdLst/>
              <a:ahLst/>
              <a:cxnLst>
                <a:cxn ang="0">
                  <a:pos x="10" y="0"/>
                </a:cxn>
                <a:cxn ang="0">
                  <a:pos x="10" y="0"/>
                </a:cxn>
                <a:cxn ang="0">
                  <a:pos x="6" y="2"/>
                </a:cxn>
                <a:cxn ang="0">
                  <a:pos x="2" y="4"/>
                </a:cxn>
                <a:cxn ang="0">
                  <a:pos x="0" y="8"/>
                </a:cxn>
                <a:cxn ang="0">
                  <a:pos x="0" y="12"/>
                </a:cxn>
                <a:cxn ang="0">
                  <a:pos x="0" y="12"/>
                </a:cxn>
                <a:cxn ang="0">
                  <a:pos x="0" y="16"/>
                </a:cxn>
                <a:cxn ang="0">
                  <a:pos x="2" y="20"/>
                </a:cxn>
                <a:cxn ang="0">
                  <a:pos x="6" y="22"/>
                </a:cxn>
                <a:cxn ang="0">
                  <a:pos x="10" y="24"/>
                </a:cxn>
                <a:cxn ang="0">
                  <a:pos x="10" y="24"/>
                </a:cxn>
                <a:cxn ang="0">
                  <a:pos x="14" y="22"/>
                </a:cxn>
                <a:cxn ang="0">
                  <a:pos x="18" y="20"/>
                </a:cxn>
                <a:cxn ang="0">
                  <a:pos x="20" y="16"/>
                </a:cxn>
                <a:cxn ang="0">
                  <a:pos x="22" y="12"/>
                </a:cxn>
                <a:cxn ang="0">
                  <a:pos x="22" y="12"/>
                </a:cxn>
                <a:cxn ang="0">
                  <a:pos x="20" y="8"/>
                </a:cxn>
                <a:cxn ang="0">
                  <a:pos x="18" y="4"/>
                </a:cxn>
                <a:cxn ang="0">
                  <a:pos x="14" y="2"/>
                </a:cxn>
                <a:cxn ang="0">
                  <a:pos x="10" y="0"/>
                </a:cxn>
              </a:cxnLst>
              <a:rect l="0" t="0" r="r" b="b"/>
              <a:pathLst>
                <a:path w="22" h="24">
                  <a:moveTo>
                    <a:pt x="10" y="0"/>
                  </a:moveTo>
                  <a:lnTo>
                    <a:pt x="10" y="0"/>
                  </a:lnTo>
                  <a:lnTo>
                    <a:pt x="6" y="2"/>
                  </a:lnTo>
                  <a:lnTo>
                    <a:pt x="2" y="4"/>
                  </a:lnTo>
                  <a:lnTo>
                    <a:pt x="0" y="8"/>
                  </a:lnTo>
                  <a:lnTo>
                    <a:pt x="0" y="12"/>
                  </a:lnTo>
                  <a:lnTo>
                    <a:pt x="0" y="12"/>
                  </a:lnTo>
                  <a:lnTo>
                    <a:pt x="0" y="16"/>
                  </a:lnTo>
                  <a:lnTo>
                    <a:pt x="2" y="20"/>
                  </a:lnTo>
                  <a:lnTo>
                    <a:pt x="6" y="22"/>
                  </a:lnTo>
                  <a:lnTo>
                    <a:pt x="10" y="24"/>
                  </a:lnTo>
                  <a:lnTo>
                    <a:pt x="10" y="24"/>
                  </a:lnTo>
                  <a:lnTo>
                    <a:pt x="14" y="22"/>
                  </a:lnTo>
                  <a:lnTo>
                    <a:pt x="18" y="20"/>
                  </a:lnTo>
                  <a:lnTo>
                    <a:pt x="20" y="16"/>
                  </a:lnTo>
                  <a:lnTo>
                    <a:pt x="22" y="12"/>
                  </a:lnTo>
                  <a:lnTo>
                    <a:pt x="22" y="12"/>
                  </a:lnTo>
                  <a:lnTo>
                    <a:pt x="20" y="8"/>
                  </a:lnTo>
                  <a:lnTo>
                    <a:pt x="18" y="4"/>
                  </a:lnTo>
                  <a:lnTo>
                    <a:pt x="14" y="2"/>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195" name="Freeform 108"/>
            <p:cNvSpPr/>
            <p:nvPr/>
          </p:nvSpPr>
          <p:spPr bwMode="auto">
            <a:xfrm>
              <a:off x="7011988" y="292100"/>
              <a:ext cx="34925" cy="38100"/>
            </a:xfrm>
            <a:custGeom>
              <a:avLst/>
              <a:gdLst/>
              <a:ahLst/>
              <a:cxnLst>
                <a:cxn ang="0">
                  <a:pos x="10" y="0"/>
                </a:cxn>
                <a:cxn ang="0">
                  <a:pos x="10" y="0"/>
                </a:cxn>
                <a:cxn ang="0">
                  <a:pos x="6" y="2"/>
                </a:cxn>
                <a:cxn ang="0">
                  <a:pos x="2" y="4"/>
                </a:cxn>
                <a:cxn ang="0">
                  <a:pos x="0" y="8"/>
                </a:cxn>
                <a:cxn ang="0">
                  <a:pos x="0" y="12"/>
                </a:cxn>
                <a:cxn ang="0">
                  <a:pos x="0" y="12"/>
                </a:cxn>
                <a:cxn ang="0">
                  <a:pos x="0" y="16"/>
                </a:cxn>
                <a:cxn ang="0">
                  <a:pos x="2" y="20"/>
                </a:cxn>
                <a:cxn ang="0">
                  <a:pos x="6" y="22"/>
                </a:cxn>
                <a:cxn ang="0">
                  <a:pos x="10" y="24"/>
                </a:cxn>
                <a:cxn ang="0">
                  <a:pos x="10" y="24"/>
                </a:cxn>
                <a:cxn ang="0">
                  <a:pos x="14" y="22"/>
                </a:cxn>
                <a:cxn ang="0">
                  <a:pos x="18" y="20"/>
                </a:cxn>
                <a:cxn ang="0">
                  <a:pos x="20" y="16"/>
                </a:cxn>
                <a:cxn ang="0">
                  <a:pos x="22" y="12"/>
                </a:cxn>
                <a:cxn ang="0">
                  <a:pos x="22" y="12"/>
                </a:cxn>
                <a:cxn ang="0">
                  <a:pos x="20" y="8"/>
                </a:cxn>
                <a:cxn ang="0">
                  <a:pos x="18" y="4"/>
                </a:cxn>
                <a:cxn ang="0">
                  <a:pos x="14" y="2"/>
                </a:cxn>
                <a:cxn ang="0">
                  <a:pos x="10" y="0"/>
                </a:cxn>
              </a:cxnLst>
              <a:rect l="0" t="0" r="r" b="b"/>
              <a:pathLst>
                <a:path w="22" h="24">
                  <a:moveTo>
                    <a:pt x="10" y="0"/>
                  </a:moveTo>
                  <a:lnTo>
                    <a:pt x="10" y="0"/>
                  </a:lnTo>
                  <a:lnTo>
                    <a:pt x="6" y="2"/>
                  </a:lnTo>
                  <a:lnTo>
                    <a:pt x="2" y="4"/>
                  </a:lnTo>
                  <a:lnTo>
                    <a:pt x="0" y="8"/>
                  </a:lnTo>
                  <a:lnTo>
                    <a:pt x="0" y="12"/>
                  </a:lnTo>
                  <a:lnTo>
                    <a:pt x="0" y="12"/>
                  </a:lnTo>
                  <a:lnTo>
                    <a:pt x="0" y="16"/>
                  </a:lnTo>
                  <a:lnTo>
                    <a:pt x="2" y="20"/>
                  </a:lnTo>
                  <a:lnTo>
                    <a:pt x="6" y="22"/>
                  </a:lnTo>
                  <a:lnTo>
                    <a:pt x="10" y="24"/>
                  </a:lnTo>
                  <a:lnTo>
                    <a:pt x="10" y="24"/>
                  </a:lnTo>
                  <a:lnTo>
                    <a:pt x="14" y="22"/>
                  </a:lnTo>
                  <a:lnTo>
                    <a:pt x="18" y="20"/>
                  </a:lnTo>
                  <a:lnTo>
                    <a:pt x="20" y="16"/>
                  </a:lnTo>
                  <a:lnTo>
                    <a:pt x="22" y="12"/>
                  </a:lnTo>
                  <a:lnTo>
                    <a:pt x="22" y="12"/>
                  </a:lnTo>
                  <a:lnTo>
                    <a:pt x="20" y="8"/>
                  </a:lnTo>
                  <a:lnTo>
                    <a:pt x="18" y="4"/>
                  </a:lnTo>
                  <a:lnTo>
                    <a:pt x="14" y="2"/>
                  </a:lnTo>
                  <a:lnTo>
                    <a:pt x="10"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196" name="Freeform 109"/>
            <p:cNvSpPr/>
            <p:nvPr/>
          </p:nvSpPr>
          <p:spPr bwMode="auto">
            <a:xfrm>
              <a:off x="7650163" y="381000"/>
              <a:ext cx="38100" cy="38100"/>
            </a:xfrm>
            <a:custGeom>
              <a:avLst/>
              <a:gdLst/>
              <a:ahLst/>
              <a:cxnLst>
                <a:cxn ang="0">
                  <a:pos x="12" y="0"/>
                </a:cxn>
                <a:cxn ang="0">
                  <a:pos x="12" y="0"/>
                </a:cxn>
                <a:cxn ang="0">
                  <a:pos x="8" y="2"/>
                </a:cxn>
                <a:cxn ang="0">
                  <a:pos x="4" y="4"/>
                </a:cxn>
                <a:cxn ang="0">
                  <a:pos x="2" y="8"/>
                </a:cxn>
                <a:cxn ang="0">
                  <a:pos x="0" y="12"/>
                </a:cxn>
                <a:cxn ang="0">
                  <a:pos x="0" y="12"/>
                </a:cxn>
                <a:cxn ang="0">
                  <a:pos x="2" y="16"/>
                </a:cxn>
                <a:cxn ang="0">
                  <a:pos x="4" y="20"/>
                </a:cxn>
                <a:cxn ang="0">
                  <a:pos x="8" y="22"/>
                </a:cxn>
                <a:cxn ang="0">
                  <a:pos x="12" y="24"/>
                </a:cxn>
                <a:cxn ang="0">
                  <a:pos x="12" y="24"/>
                </a:cxn>
                <a:cxn ang="0">
                  <a:pos x="16" y="22"/>
                </a:cxn>
                <a:cxn ang="0">
                  <a:pos x="20" y="20"/>
                </a:cxn>
                <a:cxn ang="0">
                  <a:pos x="22" y="16"/>
                </a:cxn>
                <a:cxn ang="0">
                  <a:pos x="24" y="12"/>
                </a:cxn>
                <a:cxn ang="0">
                  <a:pos x="24" y="12"/>
                </a:cxn>
                <a:cxn ang="0">
                  <a:pos x="22" y="8"/>
                </a:cxn>
                <a:cxn ang="0">
                  <a:pos x="20" y="4"/>
                </a:cxn>
                <a:cxn ang="0">
                  <a:pos x="16" y="2"/>
                </a:cxn>
                <a:cxn ang="0">
                  <a:pos x="12" y="0"/>
                </a:cxn>
              </a:cxnLst>
              <a:rect l="0" t="0" r="r" b="b"/>
              <a:pathLst>
                <a:path w="24" h="24">
                  <a:moveTo>
                    <a:pt x="12" y="0"/>
                  </a:moveTo>
                  <a:lnTo>
                    <a:pt x="12" y="0"/>
                  </a:lnTo>
                  <a:lnTo>
                    <a:pt x="8" y="2"/>
                  </a:lnTo>
                  <a:lnTo>
                    <a:pt x="4" y="4"/>
                  </a:lnTo>
                  <a:lnTo>
                    <a:pt x="2" y="8"/>
                  </a:lnTo>
                  <a:lnTo>
                    <a:pt x="0" y="12"/>
                  </a:lnTo>
                  <a:lnTo>
                    <a:pt x="0" y="12"/>
                  </a:lnTo>
                  <a:lnTo>
                    <a:pt x="2" y="16"/>
                  </a:lnTo>
                  <a:lnTo>
                    <a:pt x="4" y="20"/>
                  </a:lnTo>
                  <a:lnTo>
                    <a:pt x="8" y="22"/>
                  </a:lnTo>
                  <a:lnTo>
                    <a:pt x="12" y="24"/>
                  </a:lnTo>
                  <a:lnTo>
                    <a:pt x="12" y="24"/>
                  </a:lnTo>
                  <a:lnTo>
                    <a:pt x="16" y="22"/>
                  </a:lnTo>
                  <a:lnTo>
                    <a:pt x="20" y="20"/>
                  </a:lnTo>
                  <a:lnTo>
                    <a:pt x="22" y="16"/>
                  </a:lnTo>
                  <a:lnTo>
                    <a:pt x="24" y="12"/>
                  </a:lnTo>
                  <a:lnTo>
                    <a:pt x="24" y="12"/>
                  </a:lnTo>
                  <a:lnTo>
                    <a:pt x="22" y="8"/>
                  </a:lnTo>
                  <a:lnTo>
                    <a:pt x="20" y="4"/>
                  </a:lnTo>
                  <a:lnTo>
                    <a:pt x="16" y="2"/>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197" name="Freeform 110"/>
            <p:cNvSpPr/>
            <p:nvPr/>
          </p:nvSpPr>
          <p:spPr bwMode="auto">
            <a:xfrm>
              <a:off x="7650163" y="381000"/>
              <a:ext cx="38100" cy="38100"/>
            </a:xfrm>
            <a:custGeom>
              <a:avLst/>
              <a:gdLst/>
              <a:ahLst/>
              <a:cxnLst>
                <a:cxn ang="0">
                  <a:pos x="12" y="0"/>
                </a:cxn>
                <a:cxn ang="0">
                  <a:pos x="12" y="0"/>
                </a:cxn>
                <a:cxn ang="0">
                  <a:pos x="8" y="2"/>
                </a:cxn>
                <a:cxn ang="0">
                  <a:pos x="4" y="4"/>
                </a:cxn>
                <a:cxn ang="0">
                  <a:pos x="2" y="8"/>
                </a:cxn>
                <a:cxn ang="0">
                  <a:pos x="0" y="12"/>
                </a:cxn>
                <a:cxn ang="0">
                  <a:pos x="0" y="12"/>
                </a:cxn>
                <a:cxn ang="0">
                  <a:pos x="2" y="16"/>
                </a:cxn>
                <a:cxn ang="0">
                  <a:pos x="4" y="20"/>
                </a:cxn>
                <a:cxn ang="0">
                  <a:pos x="8" y="22"/>
                </a:cxn>
                <a:cxn ang="0">
                  <a:pos x="12" y="24"/>
                </a:cxn>
                <a:cxn ang="0">
                  <a:pos x="12" y="24"/>
                </a:cxn>
                <a:cxn ang="0">
                  <a:pos x="16" y="22"/>
                </a:cxn>
                <a:cxn ang="0">
                  <a:pos x="20" y="20"/>
                </a:cxn>
                <a:cxn ang="0">
                  <a:pos x="22" y="16"/>
                </a:cxn>
                <a:cxn ang="0">
                  <a:pos x="24" y="12"/>
                </a:cxn>
                <a:cxn ang="0">
                  <a:pos x="24" y="12"/>
                </a:cxn>
                <a:cxn ang="0">
                  <a:pos x="22" y="8"/>
                </a:cxn>
                <a:cxn ang="0">
                  <a:pos x="20" y="4"/>
                </a:cxn>
                <a:cxn ang="0">
                  <a:pos x="16" y="2"/>
                </a:cxn>
                <a:cxn ang="0">
                  <a:pos x="12" y="0"/>
                </a:cxn>
              </a:cxnLst>
              <a:rect l="0" t="0" r="r" b="b"/>
              <a:pathLst>
                <a:path w="24" h="24">
                  <a:moveTo>
                    <a:pt x="12" y="0"/>
                  </a:moveTo>
                  <a:lnTo>
                    <a:pt x="12" y="0"/>
                  </a:lnTo>
                  <a:lnTo>
                    <a:pt x="8" y="2"/>
                  </a:lnTo>
                  <a:lnTo>
                    <a:pt x="4" y="4"/>
                  </a:lnTo>
                  <a:lnTo>
                    <a:pt x="2" y="8"/>
                  </a:lnTo>
                  <a:lnTo>
                    <a:pt x="0" y="12"/>
                  </a:lnTo>
                  <a:lnTo>
                    <a:pt x="0" y="12"/>
                  </a:lnTo>
                  <a:lnTo>
                    <a:pt x="2" y="16"/>
                  </a:lnTo>
                  <a:lnTo>
                    <a:pt x="4" y="20"/>
                  </a:lnTo>
                  <a:lnTo>
                    <a:pt x="8" y="22"/>
                  </a:lnTo>
                  <a:lnTo>
                    <a:pt x="12" y="24"/>
                  </a:lnTo>
                  <a:lnTo>
                    <a:pt x="12" y="24"/>
                  </a:lnTo>
                  <a:lnTo>
                    <a:pt x="16" y="22"/>
                  </a:lnTo>
                  <a:lnTo>
                    <a:pt x="20" y="20"/>
                  </a:lnTo>
                  <a:lnTo>
                    <a:pt x="22" y="16"/>
                  </a:lnTo>
                  <a:lnTo>
                    <a:pt x="24" y="12"/>
                  </a:lnTo>
                  <a:lnTo>
                    <a:pt x="24" y="12"/>
                  </a:lnTo>
                  <a:lnTo>
                    <a:pt x="22" y="8"/>
                  </a:lnTo>
                  <a:lnTo>
                    <a:pt x="20" y="4"/>
                  </a:lnTo>
                  <a:lnTo>
                    <a:pt x="16" y="2"/>
                  </a:lnTo>
                  <a:lnTo>
                    <a:pt x="12"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198" name="Freeform 111"/>
            <p:cNvSpPr/>
            <p:nvPr/>
          </p:nvSpPr>
          <p:spPr bwMode="auto">
            <a:xfrm>
              <a:off x="5656263" y="676275"/>
              <a:ext cx="34925" cy="34925"/>
            </a:xfrm>
            <a:custGeom>
              <a:avLst/>
              <a:gdLst/>
              <a:ahLst/>
              <a:cxnLst>
                <a:cxn ang="0">
                  <a:pos x="10" y="0"/>
                </a:cxn>
                <a:cxn ang="0">
                  <a:pos x="10" y="0"/>
                </a:cxn>
                <a:cxn ang="0">
                  <a:pos x="6" y="0"/>
                </a:cxn>
                <a:cxn ang="0">
                  <a:pos x="2" y="4"/>
                </a:cxn>
                <a:cxn ang="0">
                  <a:pos x="0" y="6"/>
                </a:cxn>
                <a:cxn ang="0">
                  <a:pos x="0" y="12"/>
                </a:cxn>
                <a:cxn ang="0">
                  <a:pos x="0" y="12"/>
                </a:cxn>
                <a:cxn ang="0">
                  <a:pos x="0" y="16"/>
                </a:cxn>
                <a:cxn ang="0">
                  <a:pos x="2" y="20"/>
                </a:cxn>
                <a:cxn ang="0">
                  <a:pos x="6" y="22"/>
                </a:cxn>
                <a:cxn ang="0">
                  <a:pos x="10" y="22"/>
                </a:cxn>
                <a:cxn ang="0">
                  <a:pos x="10" y="22"/>
                </a:cxn>
                <a:cxn ang="0">
                  <a:pos x="14" y="22"/>
                </a:cxn>
                <a:cxn ang="0">
                  <a:pos x="18" y="20"/>
                </a:cxn>
                <a:cxn ang="0">
                  <a:pos x="20" y="16"/>
                </a:cxn>
                <a:cxn ang="0">
                  <a:pos x="22" y="12"/>
                </a:cxn>
                <a:cxn ang="0">
                  <a:pos x="22" y="12"/>
                </a:cxn>
                <a:cxn ang="0">
                  <a:pos x="20" y="6"/>
                </a:cxn>
                <a:cxn ang="0">
                  <a:pos x="18" y="4"/>
                </a:cxn>
                <a:cxn ang="0">
                  <a:pos x="14" y="0"/>
                </a:cxn>
                <a:cxn ang="0">
                  <a:pos x="10" y="0"/>
                </a:cxn>
              </a:cxnLst>
              <a:rect l="0" t="0" r="r" b="b"/>
              <a:pathLst>
                <a:path w="22" h="22">
                  <a:moveTo>
                    <a:pt x="10" y="0"/>
                  </a:moveTo>
                  <a:lnTo>
                    <a:pt x="10" y="0"/>
                  </a:lnTo>
                  <a:lnTo>
                    <a:pt x="6" y="0"/>
                  </a:lnTo>
                  <a:lnTo>
                    <a:pt x="2" y="4"/>
                  </a:lnTo>
                  <a:lnTo>
                    <a:pt x="0" y="6"/>
                  </a:lnTo>
                  <a:lnTo>
                    <a:pt x="0" y="12"/>
                  </a:lnTo>
                  <a:lnTo>
                    <a:pt x="0" y="12"/>
                  </a:lnTo>
                  <a:lnTo>
                    <a:pt x="0" y="16"/>
                  </a:lnTo>
                  <a:lnTo>
                    <a:pt x="2" y="20"/>
                  </a:lnTo>
                  <a:lnTo>
                    <a:pt x="6" y="22"/>
                  </a:lnTo>
                  <a:lnTo>
                    <a:pt x="10" y="22"/>
                  </a:lnTo>
                  <a:lnTo>
                    <a:pt x="10" y="22"/>
                  </a:lnTo>
                  <a:lnTo>
                    <a:pt x="14" y="22"/>
                  </a:lnTo>
                  <a:lnTo>
                    <a:pt x="18" y="20"/>
                  </a:lnTo>
                  <a:lnTo>
                    <a:pt x="20" y="16"/>
                  </a:lnTo>
                  <a:lnTo>
                    <a:pt x="22" y="12"/>
                  </a:lnTo>
                  <a:lnTo>
                    <a:pt x="22" y="12"/>
                  </a:lnTo>
                  <a:lnTo>
                    <a:pt x="20" y="6"/>
                  </a:lnTo>
                  <a:lnTo>
                    <a:pt x="18" y="4"/>
                  </a:lnTo>
                  <a:lnTo>
                    <a:pt x="14" y="0"/>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199" name="Freeform 112"/>
            <p:cNvSpPr/>
            <p:nvPr/>
          </p:nvSpPr>
          <p:spPr bwMode="auto">
            <a:xfrm>
              <a:off x="5656263" y="676275"/>
              <a:ext cx="34925" cy="34925"/>
            </a:xfrm>
            <a:custGeom>
              <a:avLst/>
              <a:gdLst/>
              <a:ahLst/>
              <a:cxnLst>
                <a:cxn ang="0">
                  <a:pos x="10" y="0"/>
                </a:cxn>
                <a:cxn ang="0">
                  <a:pos x="10" y="0"/>
                </a:cxn>
                <a:cxn ang="0">
                  <a:pos x="6" y="0"/>
                </a:cxn>
                <a:cxn ang="0">
                  <a:pos x="2" y="4"/>
                </a:cxn>
                <a:cxn ang="0">
                  <a:pos x="0" y="6"/>
                </a:cxn>
                <a:cxn ang="0">
                  <a:pos x="0" y="12"/>
                </a:cxn>
                <a:cxn ang="0">
                  <a:pos x="0" y="12"/>
                </a:cxn>
                <a:cxn ang="0">
                  <a:pos x="0" y="16"/>
                </a:cxn>
                <a:cxn ang="0">
                  <a:pos x="2" y="20"/>
                </a:cxn>
                <a:cxn ang="0">
                  <a:pos x="6" y="22"/>
                </a:cxn>
                <a:cxn ang="0">
                  <a:pos x="10" y="22"/>
                </a:cxn>
                <a:cxn ang="0">
                  <a:pos x="10" y="22"/>
                </a:cxn>
                <a:cxn ang="0">
                  <a:pos x="14" y="22"/>
                </a:cxn>
                <a:cxn ang="0">
                  <a:pos x="18" y="20"/>
                </a:cxn>
                <a:cxn ang="0">
                  <a:pos x="20" y="16"/>
                </a:cxn>
                <a:cxn ang="0">
                  <a:pos x="22" y="12"/>
                </a:cxn>
                <a:cxn ang="0">
                  <a:pos x="22" y="12"/>
                </a:cxn>
                <a:cxn ang="0">
                  <a:pos x="20" y="6"/>
                </a:cxn>
                <a:cxn ang="0">
                  <a:pos x="18" y="4"/>
                </a:cxn>
                <a:cxn ang="0">
                  <a:pos x="14" y="0"/>
                </a:cxn>
                <a:cxn ang="0">
                  <a:pos x="10" y="0"/>
                </a:cxn>
              </a:cxnLst>
              <a:rect l="0" t="0" r="r" b="b"/>
              <a:pathLst>
                <a:path w="22" h="22">
                  <a:moveTo>
                    <a:pt x="10" y="0"/>
                  </a:moveTo>
                  <a:lnTo>
                    <a:pt x="10" y="0"/>
                  </a:lnTo>
                  <a:lnTo>
                    <a:pt x="6" y="0"/>
                  </a:lnTo>
                  <a:lnTo>
                    <a:pt x="2" y="4"/>
                  </a:lnTo>
                  <a:lnTo>
                    <a:pt x="0" y="6"/>
                  </a:lnTo>
                  <a:lnTo>
                    <a:pt x="0" y="12"/>
                  </a:lnTo>
                  <a:lnTo>
                    <a:pt x="0" y="12"/>
                  </a:lnTo>
                  <a:lnTo>
                    <a:pt x="0" y="16"/>
                  </a:lnTo>
                  <a:lnTo>
                    <a:pt x="2" y="20"/>
                  </a:lnTo>
                  <a:lnTo>
                    <a:pt x="6" y="22"/>
                  </a:lnTo>
                  <a:lnTo>
                    <a:pt x="10" y="22"/>
                  </a:lnTo>
                  <a:lnTo>
                    <a:pt x="10" y="22"/>
                  </a:lnTo>
                  <a:lnTo>
                    <a:pt x="14" y="22"/>
                  </a:lnTo>
                  <a:lnTo>
                    <a:pt x="18" y="20"/>
                  </a:lnTo>
                  <a:lnTo>
                    <a:pt x="20" y="16"/>
                  </a:lnTo>
                  <a:lnTo>
                    <a:pt x="22" y="12"/>
                  </a:lnTo>
                  <a:lnTo>
                    <a:pt x="22" y="12"/>
                  </a:lnTo>
                  <a:lnTo>
                    <a:pt x="20" y="6"/>
                  </a:lnTo>
                  <a:lnTo>
                    <a:pt x="18" y="4"/>
                  </a:lnTo>
                  <a:lnTo>
                    <a:pt x="14" y="0"/>
                  </a:lnTo>
                  <a:lnTo>
                    <a:pt x="10"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200" name="Freeform 113"/>
            <p:cNvSpPr/>
            <p:nvPr/>
          </p:nvSpPr>
          <p:spPr bwMode="auto">
            <a:xfrm>
              <a:off x="5275263" y="828675"/>
              <a:ext cx="34925" cy="34925"/>
            </a:xfrm>
            <a:custGeom>
              <a:avLst/>
              <a:gdLst/>
              <a:ahLst/>
              <a:cxnLst>
                <a:cxn ang="0">
                  <a:pos x="12" y="0"/>
                </a:cxn>
                <a:cxn ang="0">
                  <a:pos x="12" y="0"/>
                </a:cxn>
                <a:cxn ang="0">
                  <a:pos x="6" y="0"/>
                </a:cxn>
                <a:cxn ang="0">
                  <a:pos x="4" y="2"/>
                </a:cxn>
                <a:cxn ang="0">
                  <a:pos x="0" y="6"/>
                </a:cxn>
                <a:cxn ang="0">
                  <a:pos x="0" y="10"/>
                </a:cxn>
                <a:cxn ang="0">
                  <a:pos x="0" y="10"/>
                </a:cxn>
                <a:cxn ang="0">
                  <a:pos x="0" y="14"/>
                </a:cxn>
                <a:cxn ang="0">
                  <a:pos x="4" y="18"/>
                </a:cxn>
                <a:cxn ang="0">
                  <a:pos x="6" y="20"/>
                </a:cxn>
                <a:cxn ang="0">
                  <a:pos x="12" y="22"/>
                </a:cxn>
                <a:cxn ang="0">
                  <a:pos x="12" y="22"/>
                </a:cxn>
                <a:cxn ang="0">
                  <a:pos x="16" y="20"/>
                </a:cxn>
                <a:cxn ang="0">
                  <a:pos x="20" y="18"/>
                </a:cxn>
                <a:cxn ang="0">
                  <a:pos x="22" y="14"/>
                </a:cxn>
                <a:cxn ang="0">
                  <a:pos x="22" y="10"/>
                </a:cxn>
                <a:cxn ang="0">
                  <a:pos x="22" y="10"/>
                </a:cxn>
                <a:cxn ang="0">
                  <a:pos x="22" y="6"/>
                </a:cxn>
                <a:cxn ang="0">
                  <a:pos x="20" y="2"/>
                </a:cxn>
                <a:cxn ang="0">
                  <a:pos x="16" y="0"/>
                </a:cxn>
                <a:cxn ang="0">
                  <a:pos x="12" y="0"/>
                </a:cxn>
              </a:cxnLst>
              <a:rect l="0" t="0" r="r" b="b"/>
              <a:pathLst>
                <a:path w="22" h="22">
                  <a:moveTo>
                    <a:pt x="12" y="0"/>
                  </a:moveTo>
                  <a:lnTo>
                    <a:pt x="12" y="0"/>
                  </a:lnTo>
                  <a:lnTo>
                    <a:pt x="6" y="0"/>
                  </a:lnTo>
                  <a:lnTo>
                    <a:pt x="4" y="2"/>
                  </a:lnTo>
                  <a:lnTo>
                    <a:pt x="0" y="6"/>
                  </a:lnTo>
                  <a:lnTo>
                    <a:pt x="0" y="10"/>
                  </a:lnTo>
                  <a:lnTo>
                    <a:pt x="0" y="10"/>
                  </a:lnTo>
                  <a:lnTo>
                    <a:pt x="0" y="14"/>
                  </a:lnTo>
                  <a:lnTo>
                    <a:pt x="4" y="18"/>
                  </a:lnTo>
                  <a:lnTo>
                    <a:pt x="6" y="20"/>
                  </a:lnTo>
                  <a:lnTo>
                    <a:pt x="12" y="22"/>
                  </a:lnTo>
                  <a:lnTo>
                    <a:pt x="12" y="22"/>
                  </a:lnTo>
                  <a:lnTo>
                    <a:pt x="16" y="20"/>
                  </a:lnTo>
                  <a:lnTo>
                    <a:pt x="20" y="18"/>
                  </a:lnTo>
                  <a:lnTo>
                    <a:pt x="22" y="14"/>
                  </a:lnTo>
                  <a:lnTo>
                    <a:pt x="22" y="10"/>
                  </a:lnTo>
                  <a:lnTo>
                    <a:pt x="22" y="10"/>
                  </a:lnTo>
                  <a:lnTo>
                    <a:pt x="22" y="6"/>
                  </a:lnTo>
                  <a:lnTo>
                    <a:pt x="20" y="2"/>
                  </a:lnTo>
                  <a:lnTo>
                    <a:pt x="16" y="0"/>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201" name="Freeform 114"/>
            <p:cNvSpPr/>
            <p:nvPr/>
          </p:nvSpPr>
          <p:spPr bwMode="auto">
            <a:xfrm>
              <a:off x="5275263" y="828675"/>
              <a:ext cx="34925" cy="34925"/>
            </a:xfrm>
            <a:custGeom>
              <a:avLst/>
              <a:gdLst/>
              <a:ahLst/>
              <a:cxnLst>
                <a:cxn ang="0">
                  <a:pos x="12" y="0"/>
                </a:cxn>
                <a:cxn ang="0">
                  <a:pos x="12" y="0"/>
                </a:cxn>
                <a:cxn ang="0">
                  <a:pos x="6" y="0"/>
                </a:cxn>
                <a:cxn ang="0">
                  <a:pos x="4" y="2"/>
                </a:cxn>
                <a:cxn ang="0">
                  <a:pos x="0" y="6"/>
                </a:cxn>
                <a:cxn ang="0">
                  <a:pos x="0" y="10"/>
                </a:cxn>
                <a:cxn ang="0">
                  <a:pos x="0" y="10"/>
                </a:cxn>
                <a:cxn ang="0">
                  <a:pos x="0" y="14"/>
                </a:cxn>
                <a:cxn ang="0">
                  <a:pos x="4" y="18"/>
                </a:cxn>
                <a:cxn ang="0">
                  <a:pos x="6" y="20"/>
                </a:cxn>
                <a:cxn ang="0">
                  <a:pos x="12" y="22"/>
                </a:cxn>
                <a:cxn ang="0">
                  <a:pos x="12" y="22"/>
                </a:cxn>
                <a:cxn ang="0">
                  <a:pos x="16" y="20"/>
                </a:cxn>
                <a:cxn ang="0">
                  <a:pos x="20" y="18"/>
                </a:cxn>
                <a:cxn ang="0">
                  <a:pos x="22" y="14"/>
                </a:cxn>
                <a:cxn ang="0">
                  <a:pos x="22" y="10"/>
                </a:cxn>
                <a:cxn ang="0">
                  <a:pos x="22" y="10"/>
                </a:cxn>
                <a:cxn ang="0">
                  <a:pos x="22" y="6"/>
                </a:cxn>
                <a:cxn ang="0">
                  <a:pos x="20" y="2"/>
                </a:cxn>
                <a:cxn ang="0">
                  <a:pos x="16" y="0"/>
                </a:cxn>
                <a:cxn ang="0">
                  <a:pos x="12" y="0"/>
                </a:cxn>
              </a:cxnLst>
              <a:rect l="0" t="0" r="r" b="b"/>
              <a:pathLst>
                <a:path w="22" h="22">
                  <a:moveTo>
                    <a:pt x="12" y="0"/>
                  </a:moveTo>
                  <a:lnTo>
                    <a:pt x="12" y="0"/>
                  </a:lnTo>
                  <a:lnTo>
                    <a:pt x="6" y="0"/>
                  </a:lnTo>
                  <a:lnTo>
                    <a:pt x="4" y="2"/>
                  </a:lnTo>
                  <a:lnTo>
                    <a:pt x="0" y="6"/>
                  </a:lnTo>
                  <a:lnTo>
                    <a:pt x="0" y="10"/>
                  </a:lnTo>
                  <a:lnTo>
                    <a:pt x="0" y="10"/>
                  </a:lnTo>
                  <a:lnTo>
                    <a:pt x="0" y="14"/>
                  </a:lnTo>
                  <a:lnTo>
                    <a:pt x="4" y="18"/>
                  </a:lnTo>
                  <a:lnTo>
                    <a:pt x="6" y="20"/>
                  </a:lnTo>
                  <a:lnTo>
                    <a:pt x="12" y="22"/>
                  </a:lnTo>
                  <a:lnTo>
                    <a:pt x="12" y="22"/>
                  </a:lnTo>
                  <a:lnTo>
                    <a:pt x="16" y="20"/>
                  </a:lnTo>
                  <a:lnTo>
                    <a:pt x="20" y="18"/>
                  </a:lnTo>
                  <a:lnTo>
                    <a:pt x="22" y="14"/>
                  </a:lnTo>
                  <a:lnTo>
                    <a:pt x="22" y="10"/>
                  </a:lnTo>
                  <a:lnTo>
                    <a:pt x="22" y="10"/>
                  </a:lnTo>
                  <a:lnTo>
                    <a:pt x="22" y="6"/>
                  </a:lnTo>
                  <a:lnTo>
                    <a:pt x="20" y="2"/>
                  </a:lnTo>
                  <a:lnTo>
                    <a:pt x="16" y="0"/>
                  </a:lnTo>
                  <a:lnTo>
                    <a:pt x="12"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202" name="Freeform 115"/>
            <p:cNvSpPr/>
            <p:nvPr/>
          </p:nvSpPr>
          <p:spPr bwMode="auto">
            <a:xfrm>
              <a:off x="5500688" y="406400"/>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203" name="Freeform 116"/>
            <p:cNvSpPr/>
            <p:nvPr/>
          </p:nvSpPr>
          <p:spPr bwMode="auto">
            <a:xfrm>
              <a:off x="5500688" y="406400"/>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204" name="Freeform 117"/>
            <p:cNvSpPr/>
            <p:nvPr/>
          </p:nvSpPr>
          <p:spPr bwMode="auto">
            <a:xfrm>
              <a:off x="6142038" y="21272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205" name="Freeform 118"/>
            <p:cNvSpPr/>
            <p:nvPr/>
          </p:nvSpPr>
          <p:spPr bwMode="auto">
            <a:xfrm>
              <a:off x="6142038" y="21272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206" name="Freeform 119"/>
            <p:cNvSpPr/>
            <p:nvPr/>
          </p:nvSpPr>
          <p:spPr bwMode="auto">
            <a:xfrm>
              <a:off x="6418263" y="203200"/>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207" name="Freeform 120"/>
            <p:cNvSpPr/>
            <p:nvPr/>
          </p:nvSpPr>
          <p:spPr bwMode="auto">
            <a:xfrm>
              <a:off x="6418263" y="203200"/>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208" name="Freeform 121"/>
            <p:cNvSpPr/>
            <p:nvPr/>
          </p:nvSpPr>
          <p:spPr bwMode="auto">
            <a:xfrm>
              <a:off x="6799263" y="247650"/>
              <a:ext cx="25400" cy="22225"/>
            </a:xfrm>
            <a:custGeom>
              <a:avLst/>
              <a:gdLst/>
              <a:ahLst/>
              <a:cxnLst>
                <a:cxn ang="0">
                  <a:pos x="8" y="0"/>
                </a:cxn>
                <a:cxn ang="0">
                  <a:pos x="8" y="0"/>
                </a:cxn>
                <a:cxn ang="0">
                  <a:pos x="4" y="2"/>
                </a:cxn>
                <a:cxn ang="0">
                  <a:pos x="0" y="6"/>
                </a:cxn>
                <a:cxn ang="0">
                  <a:pos x="0" y="6"/>
                </a:cxn>
                <a:cxn ang="0">
                  <a:pos x="4" y="12"/>
                </a:cxn>
                <a:cxn ang="0">
                  <a:pos x="8" y="14"/>
                </a:cxn>
                <a:cxn ang="0">
                  <a:pos x="8" y="14"/>
                </a:cxn>
                <a:cxn ang="0">
                  <a:pos x="12" y="12"/>
                </a:cxn>
                <a:cxn ang="0">
                  <a:pos x="16" y="6"/>
                </a:cxn>
                <a:cxn ang="0">
                  <a:pos x="16" y="6"/>
                </a:cxn>
                <a:cxn ang="0">
                  <a:pos x="12" y="2"/>
                </a:cxn>
                <a:cxn ang="0">
                  <a:pos x="8" y="0"/>
                </a:cxn>
              </a:cxnLst>
              <a:rect l="0" t="0" r="r" b="b"/>
              <a:pathLst>
                <a:path w="16" h="14">
                  <a:moveTo>
                    <a:pt x="8" y="0"/>
                  </a:moveTo>
                  <a:lnTo>
                    <a:pt x="8" y="0"/>
                  </a:lnTo>
                  <a:lnTo>
                    <a:pt x="4" y="2"/>
                  </a:lnTo>
                  <a:lnTo>
                    <a:pt x="0" y="6"/>
                  </a:lnTo>
                  <a:lnTo>
                    <a:pt x="0" y="6"/>
                  </a:lnTo>
                  <a:lnTo>
                    <a:pt x="4" y="12"/>
                  </a:lnTo>
                  <a:lnTo>
                    <a:pt x="8" y="14"/>
                  </a:lnTo>
                  <a:lnTo>
                    <a:pt x="8" y="14"/>
                  </a:lnTo>
                  <a:lnTo>
                    <a:pt x="12" y="12"/>
                  </a:lnTo>
                  <a:lnTo>
                    <a:pt x="16" y="6"/>
                  </a:lnTo>
                  <a:lnTo>
                    <a:pt x="16"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209" name="Freeform 122"/>
            <p:cNvSpPr/>
            <p:nvPr/>
          </p:nvSpPr>
          <p:spPr bwMode="auto">
            <a:xfrm>
              <a:off x="6799263" y="247650"/>
              <a:ext cx="25400" cy="22225"/>
            </a:xfrm>
            <a:custGeom>
              <a:avLst/>
              <a:gdLst/>
              <a:ahLst/>
              <a:cxnLst>
                <a:cxn ang="0">
                  <a:pos x="8" y="0"/>
                </a:cxn>
                <a:cxn ang="0">
                  <a:pos x="8" y="0"/>
                </a:cxn>
                <a:cxn ang="0">
                  <a:pos x="4" y="2"/>
                </a:cxn>
                <a:cxn ang="0">
                  <a:pos x="0" y="6"/>
                </a:cxn>
                <a:cxn ang="0">
                  <a:pos x="0" y="6"/>
                </a:cxn>
                <a:cxn ang="0">
                  <a:pos x="4" y="12"/>
                </a:cxn>
                <a:cxn ang="0">
                  <a:pos x="8" y="14"/>
                </a:cxn>
                <a:cxn ang="0">
                  <a:pos x="8" y="14"/>
                </a:cxn>
                <a:cxn ang="0">
                  <a:pos x="12" y="12"/>
                </a:cxn>
                <a:cxn ang="0">
                  <a:pos x="16" y="6"/>
                </a:cxn>
                <a:cxn ang="0">
                  <a:pos x="16" y="6"/>
                </a:cxn>
                <a:cxn ang="0">
                  <a:pos x="12" y="2"/>
                </a:cxn>
                <a:cxn ang="0">
                  <a:pos x="8" y="0"/>
                </a:cxn>
              </a:cxnLst>
              <a:rect l="0" t="0" r="r" b="b"/>
              <a:pathLst>
                <a:path w="16" h="14">
                  <a:moveTo>
                    <a:pt x="8" y="0"/>
                  </a:moveTo>
                  <a:lnTo>
                    <a:pt x="8" y="0"/>
                  </a:lnTo>
                  <a:lnTo>
                    <a:pt x="4" y="2"/>
                  </a:lnTo>
                  <a:lnTo>
                    <a:pt x="0" y="6"/>
                  </a:lnTo>
                  <a:lnTo>
                    <a:pt x="0" y="6"/>
                  </a:lnTo>
                  <a:lnTo>
                    <a:pt x="4" y="12"/>
                  </a:lnTo>
                  <a:lnTo>
                    <a:pt x="8" y="14"/>
                  </a:lnTo>
                  <a:lnTo>
                    <a:pt x="8" y="14"/>
                  </a:lnTo>
                  <a:lnTo>
                    <a:pt x="12" y="12"/>
                  </a:lnTo>
                  <a:lnTo>
                    <a:pt x="16" y="6"/>
                  </a:lnTo>
                  <a:lnTo>
                    <a:pt x="16"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210" name="Freeform 123"/>
            <p:cNvSpPr/>
            <p:nvPr/>
          </p:nvSpPr>
          <p:spPr bwMode="auto">
            <a:xfrm>
              <a:off x="6650038" y="35242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211" name="Freeform 124"/>
            <p:cNvSpPr/>
            <p:nvPr/>
          </p:nvSpPr>
          <p:spPr bwMode="auto">
            <a:xfrm>
              <a:off x="6650038" y="35242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212" name="Freeform 125"/>
            <p:cNvSpPr/>
            <p:nvPr/>
          </p:nvSpPr>
          <p:spPr bwMode="auto">
            <a:xfrm>
              <a:off x="6665913" y="692150"/>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213" name="Freeform 126"/>
            <p:cNvSpPr/>
            <p:nvPr/>
          </p:nvSpPr>
          <p:spPr bwMode="auto">
            <a:xfrm>
              <a:off x="6665913" y="692150"/>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214" name="Freeform 127"/>
            <p:cNvSpPr/>
            <p:nvPr/>
          </p:nvSpPr>
          <p:spPr bwMode="auto">
            <a:xfrm>
              <a:off x="7380288" y="72707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215" name="Freeform 128"/>
            <p:cNvSpPr/>
            <p:nvPr/>
          </p:nvSpPr>
          <p:spPr bwMode="auto">
            <a:xfrm>
              <a:off x="7380288" y="72707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216" name="Freeform 129"/>
            <p:cNvSpPr/>
            <p:nvPr/>
          </p:nvSpPr>
          <p:spPr bwMode="auto">
            <a:xfrm>
              <a:off x="6916738" y="72707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217" name="Freeform 130"/>
            <p:cNvSpPr/>
            <p:nvPr/>
          </p:nvSpPr>
          <p:spPr bwMode="auto">
            <a:xfrm>
              <a:off x="6916738" y="72707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218" name="Freeform 131"/>
            <p:cNvSpPr/>
            <p:nvPr/>
          </p:nvSpPr>
          <p:spPr bwMode="auto">
            <a:xfrm>
              <a:off x="6891338" y="46037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219" name="Freeform 132"/>
            <p:cNvSpPr/>
            <p:nvPr/>
          </p:nvSpPr>
          <p:spPr bwMode="auto">
            <a:xfrm>
              <a:off x="6891338" y="46037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220" name="Freeform 133"/>
            <p:cNvSpPr/>
            <p:nvPr/>
          </p:nvSpPr>
          <p:spPr bwMode="auto">
            <a:xfrm>
              <a:off x="7119938" y="54927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221" name="Freeform 134"/>
            <p:cNvSpPr/>
            <p:nvPr/>
          </p:nvSpPr>
          <p:spPr bwMode="auto">
            <a:xfrm>
              <a:off x="7119938" y="54927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222" name="Freeform 135"/>
            <p:cNvSpPr/>
            <p:nvPr/>
          </p:nvSpPr>
          <p:spPr bwMode="auto">
            <a:xfrm>
              <a:off x="7834313" y="317500"/>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223" name="Freeform 136"/>
            <p:cNvSpPr/>
            <p:nvPr/>
          </p:nvSpPr>
          <p:spPr bwMode="auto">
            <a:xfrm>
              <a:off x="7834313" y="317500"/>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224" name="Freeform 137"/>
            <p:cNvSpPr/>
            <p:nvPr/>
          </p:nvSpPr>
          <p:spPr bwMode="auto">
            <a:xfrm>
              <a:off x="7840663" y="584200"/>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225" name="Freeform 138"/>
            <p:cNvSpPr/>
            <p:nvPr/>
          </p:nvSpPr>
          <p:spPr bwMode="auto">
            <a:xfrm>
              <a:off x="7840663" y="584200"/>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226" name="Freeform 139"/>
            <p:cNvSpPr/>
            <p:nvPr/>
          </p:nvSpPr>
          <p:spPr bwMode="auto">
            <a:xfrm>
              <a:off x="7761288" y="79057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227" name="Freeform 140"/>
            <p:cNvSpPr/>
            <p:nvPr/>
          </p:nvSpPr>
          <p:spPr bwMode="auto">
            <a:xfrm>
              <a:off x="7761288" y="79057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228" name="Freeform 141"/>
            <p:cNvSpPr/>
            <p:nvPr/>
          </p:nvSpPr>
          <p:spPr bwMode="auto">
            <a:xfrm>
              <a:off x="6132513" y="939800"/>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229" name="Freeform 142"/>
            <p:cNvSpPr/>
            <p:nvPr/>
          </p:nvSpPr>
          <p:spPr bwMode="auto">
            <a:xfrm>
              <a:off x="6132513" y="939800"/>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230" name="Freeform 143"/>
            <p:cNvSpPr/>
            <p:nvPr/>
          </p:nvSpPr>
          <p:spPr bwMode="auto">
            <a:xfrm>
              <a:off x="5830888" y="96837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231" name="Freeform 144"/>
            <p:cNvSpPr/>
            <p:nvPr/>
          </p:nvSpPr>
          <p:spPr bwMode="auto">
            <a:xfrm>
              <a:off x="5830888" y="96837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232" name="Freeform 145"/>
            <p:cNvSpPr/>
            <p:nvPr/>
          </p:nvSpPr>
          <p:spPr bwMode="auto">
            <a:xfrm>
              <a:off x="3614738" y="844550"/>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233" name="Freeform 146"/>
            <p:cNvSpPr/>
            <p:nvPr/>
          </p:nvSpPr>
          <p:spPr bwMode="auto">
            <a:xfrm>
              <a:off x="3614738" y="844550"/>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234" name="Freeform 147"/>
            <p:cNvSpPr/>
            <p:nvPr/>
          </p:nvSpPr>
          <p:spPr bwMode="auto">
            <a:xfrm>
              <a:off x="3205163" y="889000"/>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235" name="Freeform 148"/>
            <p:cNvSpPr/>
            <p:nvPr/>
          </p:nvSpPr>
          <p:spPr bwMode="auto">
            <a:xfrm>
              <a:off x="3205163" y="889000"/>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236" name="Freeform 149"/>
            <p:cNvSpPr/>
            <p:nvPr/>
          </p:nvSpPr>
          <p:spPr bwMode="auto">
            <a:xfrm>
              <a:off x="2878138" y="86042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237" name="Freeform 150"/>
            <p:cNvSpPr/>
            <p:nvPr/>
          </p:nvSpPr>
          <p:spPr bwMode="auto">
            <a:xfrm>
              <a:off x="2878138" y="86042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238" name="Freeform 151"/>
            <p:cNvSpPr/>
            <p:nvPr/>
          </p:nvSpPr>
          <p:spPr bwMode="auto">
            <a:xfrm>
              <a:off x="3071813" y="1003300"/>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239" name="Freeform 152"/>
            <p:cNvSpPr/>
            <p:nvPr/>
          </p:nvSpPr>
          <p:spPr bwMode="auto">
            <a:xfrm>
              <a:off x="3071813" y="1003300"/>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240" name="Freeform 153"/>
            <p:cNvSpPr/>
            <p:nvPr/>
          </p:nvSpPr>
          <p:spPr bwMode="auto">
            <a:xfrm>
              <a:off x="7459663" y="346075"/>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241" name="Freeform 154"/>
            <p:cNvSpPr/>
            <p:nvPr/>
          </p:nvSpPr>
          <p:spPr bwMode="auto">
            <a:xfrm>
              <a:off x="7459663" y="346075"/>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242" name="Freeform 155"/>
            <p:cNvSpPr/>
            <p:nvPr/>
          </p:nvSpPr>
          <p:spPr bwMode="auto">
            <a:xfrm>
              <a:off x="7716838" y="19367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243" name="Freeform 156"/>
            <p:cNvSpPr/>
            <p:nvPr/>
          </p:nvSpPr>
          <p:spPr bwMode="auto">
            <a:xfrm>
              <a:off x="7716838" y="19367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244" name="Freeform 157"/>
            <p:cNvSpPr/>
            <p:nvPr/>
          </p:nvSpPr>
          <p:spPr bwMode="auto">
            <a:xfrm>
              <a:off x="7164388" y="21907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245" name="Freeform 158"/>
            <p:cNvSpPr/>
            <p:nvPr/>
          </p:nvSpPr>
          <p:spPr bwMode="auto">
            <a:xfrm>
              <a:off x="7164388" y="21907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246" name="Freeform 159"/>
            <p:cNvSpPr/>
            <p:nvPr/>
          </p:nvSpPr>
          <p:spPr bwMode="auto">
            <a:xfrm>
              <a:off x="7173913" y="752475"/>
              <a:ext cx="22225" cy="25400"/>
            </a:xfrm>
            <a:custGeom>
              <a:avLst/>
              <a:gdLst/>
              <a:ahLst/>
              <a:cxnLst>
                <a:cxn ang="0">
                  <a:pos x="8" y="0"/>
                </a:cxn>
                <a:cxn ang="0">
                  <a:pos x="8" y="0"/>
                </a:cxn>
                <a:cxn ang="0">
                  <a:pos x="2" y="4"/>
                </a:cxn>
                <a:cxn ang="0">
                  <a:pos x="0" y="8"/>
                </a:cxn>
                <a:cxn ang="0">
                  <a:pos x="0" y="8"/>
                </a:cxn>
                <a:cxn ang="0">
                  <a:pos x="2" y="12"/>
                </a:cxn>
                <a:cxn ang="0">
                  <a:pos x="8" y="16"/>
                </a:cxn>
                <a:cxn ang="0">
                  <a:pos x="8" y="16"/>
                </a:cxn>
                <a:cxn ang="0">
                  <a:pos x="12" y="12"/>
                </a:cxn>
                <a:cxn ang="0">
                  <a:pos x="14" y="8"/>
                </a:cxn>
                <a:cxn ang="0">
                  <a:pos x="14" y="8"/>
                </a:cxn>
                <a:cxn ang="0">
                  <a:pos x="12" y="4"/>
                </a:cxn>
                <a:cxn ang="0">
                  <a:pos x="8" y="0"/>
                </a:cxn>
              </a:cxnLst>
              <a:rect l="0" t="0" r="r" b="b"/>
              <a:pathLst>
                <a:path w="14" h="16">
                  <a:moveTo>
                    <a:pt x="8" y="0"/>
                  </a:moveTo>
                  <a:lnTo>
                    <a:pt x="8" y="0"/>
                  </a:lnTo>
                  <a:lnTo>
                    <a:pt x="2" y="4"/>
                  </a:lnTo>
                  <a:lnTo>
                    <a:pt x="0" y="8"/>
                  </a:lnTo>
                  <a:lnTo>
                    <a:pt x="0" y="8"/>
                  </a:lnTo>
                  <a:lnTo>
                    <a:pt x="2" y="12"/>
                  </a:lnTo>
                  <a:lnTo>
                    <a:pt x="8" y="16"/>
                  </a:lnTo>
                  <a:lnTo>
                    <a:pt x="8" y="16"/>
                  </a:lnTo>
                  <a:lnTo>
                    <a:pt x="12" y="12"/>
                  </a:lnTo>
                  <a:lnTo>
                    <a:pt x="14" y="8"/>
                  </a:lnTo>
                  <a:lnTo>
                    <a:pt x="14" y="8"/>
                  </a:lnTo>
                  <a:lnTo>
                    <a:pt x="12" y="4"/>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247" name="Freeform 160"/>
            <p:cNvSpPr/>
            <p:nvPr/>
          </p:nvSpPr>
          <p:spPr bwMode="auto">
            <a:xfrm>
              <a:off x="7173913" y="752475"/>
              <a:ext cx="22225" cy="25400"/>
            </a:xfrm>
            <a:custGeom>
              <a:avLst/>
              <a:gdLst/>
              <a:ahLst/>
              <a:cxnLst>
                <a:cxn ang="0">
                  <a:pos x="8" y="0"/>
                </a:cxn>
                <a:cxn ang="0">
                  <a:pos x="8" y="0"/>
                </a:cxn>
                <a:cxn ang="0">
                  <a:pos x="2" y="4"/>
                </a:cxn>
                <a:cxn ang="0">
                  <a:pos x="0" y="8"/>
                </a:cxn>
                <a:cxn ang="0">
                  <a:pos x="0" y="8"/>
                </a:cxn>
                <a:cxn ang="0">
                  <a:pos x="2" y="12"/>
                </a:cxn>
                <a:cxn ang="0">
                  <a:pos x="8" y="16"/>
                </a:cxn>
                <a:cxn ang="0">
                  <a:pos x="8" y="16"/>
                </a:cxn>
                <a:cxn ang="0">
                  <a:pos x="12" y="12"/>
                </a:cxn>
                <a:cxn ang="0">
                  <a:pos x="14" y="8"/>
                </a:cxn>
                <a:cxn ang="0">
                  <a:pos x="14" y="8"/>
                </a:cxn>
                <a:cxn ang="0">
                  <a:pos x="12" y="4"/>
                </a:cxn>
                <a:cxn ang="0">
                  <a:pos x="8" y="0"/>
                </a:cxn>
              </a:cxnLst>
              <a:rect l="0" t="0" r="r" b="b"/>
              <a:pathLst>
                <a:path w="14" h="16">
                  <a:moveTo>
                    <a:pt x="8" y="0"/>
                  </a:moveTo>
                  <a:lnTo>
                    <a:pt x="8" y="0"/>
                  </a:lnTo>
                  <a:lnTo>
                    <a:pt x="2" y="4"/>
                  </a:lnTo>
                  <a:lnTo>
                    <a:pt x="0" y="8"/>
                  </a:lnTo>
                  <a:lnTo>
                    <a:pt x="0" y="8"/>
                  </a:lnTo>
                  <a:lnTo>
                    <a:pt x="2" y="12"/>
                  </a:lnTo>
                  <a:lnTo>
                    <a:pt x="8" y="16"/>
                  </a:lnTo>
                  <a:lnTo>
                    <a:pt x="8" y="16"/>
                  </a:lnTo>
                  <a:lnTo>
                    <a:pt x="12" y="12"/>
                  </a:lnTo>
                  <a:lnTo>
                    <a:pt x="14" y="8"/>
                  </a:lnTo>
                  <a:lnTo>
                    <a:pt x="14" y="8"/>
                  </a:lnTo>
                  <a:lnTo>
                    <a:pt x="12" y="4"/>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248" name="Freeform 161"/>
            <p:cNvSpPr/>
            <p:nvPr/>
          </p:nvSpPr>
          <p:spPr bwMode="auto">
            <a:xfrm>
              <a:off x="5243513" y="228600"/>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249" name="Freeform 162"/>
            <p:cNvSpPr/>
            <p:nvPr/>
          </p:nvSpPr>
          <p:spPr bwMode="auto">
            <a:xfrm>
              <a:off x="5243513" y="228600"/>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250" name="Freeform 163"/>
            <p:cNvSpPr/>
            <p:nvPr/>
          </p:nvSpPr>
          <p:spPr bwMode="auto">
            <a:xfrm>
              <a:off x="5818188" y="482600"/>
              <a:ext cx="47625" cy="47625"/>
            </a:xfrm>
            <a:custGeom>
              <a:avLst/>
              <a:gdLst/>
              <a:ahLst/>
              <a:cxnLst>
                <a:cxn ang="0">
                  <a:pos x="16" y="0"/>
                </a:cxn>
                <a:cxn ang="0">
                  <a:pos x="16" y="0"/>
                </a:cxn>
                <a:cxn ang="0">
                  <a:pos x="10" y="2"/>
                </a:cxn>
                <a:cxn ang="0">
                  <a:pos x="4" y="6"/>
                </a:cxn>
                <a:cxn ang="0">
                  <a:pos x="2" y="10"/>
                </a:cxn>
                <a:cxn ang="0">
                  <a:pos x="0" y="16"/>
                </a:cxn>
                <a:cxn ang="0">
                  <a:pos x="0" y="16"/>
                </a:cxn>
                <a:cxn ang="0">
                  <a:pos x="2" y="22"/>
                </a:cxn>
                <a:cxn ang="0">
                  <a:pos x="4" y="26"/>
                </a:cxn>
                <a:cxn ang="0">
                  <a:pos x="10" y="28"/>
                </a:cxn>
                <a:cxn ang="0">
                  <a:pos x="16" y="30"/>
                </a:cxn>
                <a:cxn ang="0">
                  <a:pos x="16" y="30"/>
                </a:cxn>
                <a:cxn ang="0">
                  <a:pos x="20" y="28"/>
                </a:cxn>
                <a:cxn ang="0">
                  <a:pos x="26" y="26"/>
                </a:cxn>
                <a:cxn ang="0">
                  <a:pos x="28" y="22"/>
                </a:cxn>
                <a:cxn ang="0">
                  <a:pos x="30" y="16"/>
                </a:cxn>
                <a:cxn ang="0">
                  <a:pos x="30" y="16"/>
                </a:cxn>
                <a:cxn ang="0">
                  <a:pos x="28" y="10"/>
                </a:cxn>
                <a:cxn ang="0">
                  <a:pos x="26" y="6"/>
                </a:cxn>
                <a:cxn ang="0">
                  <a:pos x="20" y="2"/>
                </a:cxn>
                <a:cxn ang="0">
                  <a:pos x="16" y="0"/>
                </a:cxn>
              </a:cxnLst>
              <a:rect l="0" t="0" r="r" b="b"/>
              <a:pathLst>
                <a:path w="30" h="30">
                  <a:moveTo>
                    <a:pt x="16" y="0"/>
                  </a:moveTo>
                  <a:lnTo>
                    <a:pt x="16" y="0"/>
                  </a:lnTo>
                  <a:lnTo>
                    <a:pt x="10" y="2"/>
                  </a:lnTo>
                  <a:lnTo>
                    <a:pt x="4" y="6"/>
                  </a:lnTo>
                  <a:lnTo>
                    <a:pt x="2" y="10"/>
                  </a:lnTo>
                  <a:lnTo>
                    <a:pt x="0" y="16"/>
                  </a:lnTo>
                  <a:lnTo>
                    <a:pt x="0" y="16"/>
                  </a:lnTo>
                  <a:lnTo>
                    <a:pt x="2" y="22"/>
                  </a:lnTo>
                  <a:lnTo>
                    <a:pt x="4" y="26"/>
                  </a:lnTo>
                  <a:lnTo>
                    <a:pt x="10" y="28"/>
                  </a:lnTo>
                  <a:lnTo>
                    <a:pt x="16" y="30"/>
                  </a:lnTo>
                  <a:lnTo>
                    <a:pt x="16" y="30"/>
                  </a:lnTo>
                  <a:lnTo>
                    <a:pt x="20" y="28"/>
                  </a:lnTo>
                  <a:lnTo>
                    <a:pt x="26" y="26"/>
                  </a:lnTo>
                  <a:lnTo>
                    <a:pt x="28" y="22"/>
                  </a:lnTo>
                  <a:lnTo>
                    <a:pt x="30" y="16"/>
                  </a:lnTo>
                  <a:lnTo>
                    <a:pt x="30" y="16"/>
                  </a:lnTo>
                  <a:lnTo>
                    <a:pt x="28" y="10"/>
                  </a:lnTo>
                  <a:lnTo>
                    <a:pt x="26" y="6"/>
                  </a:lnTo>
                  <a:lnTo>
                    <a:pt x="20" y="2"/>
                  </a:lnTo>
                  <a:lnTo>
                    <a:pt x="1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251" name="Freeform 164"/>
            <p:cNvSpPr/>
            <p:nvPr/>
          </p:nvSpPr>
          <p:spPr bwMode="auto">
            <a:xfrm>
              <a:off x="5818188" y="482600"/>
              <a:ext cx="47625" cy="47625"/>
            </a:xfrm>
            <a:custGeom>
              <a:avLst/>
              <a:gdLst/>
              <a:ahLst/>
              <a:cxnLst>
                <a:cxn ang="0">
                  <a:pos x="16" y="0"/>
                </a:cxn>
                <a:cxn ang="0">
                  <a:pos x="16" y="0"/>
                </a:cxn>
                <a:cxn ang="0">
                  <a:pos x="10" y="2"/>
                </a:cxn>
                <a:cxn ang="0">
                  <a:pos x="4" y="6"/>
                </a:cxn>
                <a:cxn ang="0">
                  <a:pos x="2" y="10"/>
                </a:cxn>
                <a:cxn ang="0">
                  <a:pos x="0" y="16"/>
                </a:cxn>
                <a:cxn ang="0">
                  <a:pos x="0" y="16"/>
                </a:cxn>
                <a:cxn ang="0">
                  <a:pos x="2" y="22"/>
                </a:cxn>
                <a:cxn ang="0">
                  <a:pos x="4" y="26"/>
                </a:cxn>
                <a:cxn ang="0">
                  <a:pos x="10" y="28"/>
                </a:cxn>
                <a:cxn ang="0">
                  <a:pos x="16" y="30"/>
                </a:cxn>
                <a:cxn ang="0">
                  <a:pos x="16" y="30"/>
                </a:cxn>
                <a:cxn ang="0">
                  <a:pos x="20" y="28"/>
                </a:cxn>
                <a:cxn ang="0">
                  <a:pos x="26" y="26"/>
                </a:cxn>
                <a:cxn ang="0">
                  <a:pos x="28" y="22"/>
                </a:cxn>
                <a:cxn ang="0">
                  <a:pos x="30" y="16"/>
                </a:cxn>
                <a:cxn ang="0">
                  <a:pos x="30" y="16"/>
                </a:cxn>
                <a:cxn ang="0">
                  <a:pos x="28" y="10"/>
                </a:cxn>
                <a:cxn ang="0">
                  <a:pos x="26" y="6"/>
                </a:cxn>
                <a:cxn ang="0">
                  <a:pos x="20" y="2"/>
                </a:cxn>
                <a:cxn ang="0">
                  <a:pos x="16" y="0"/>
                </a:cxn>
              </a:cxnLst>
              <a:rect l="0" t="0" r="r" b="b"/>
              <a:pathLst>
                <a:path w="30" h="30">
                  <a:moveTo>
                    <a:pt x="16" y="0"/>
                  </a:moveTo>
                  <a:lnTo>
                    <a:pt x="16" y="0"/>
                  </a:lnTo>
                  <a:lnTo>
                    <a:pt x="10" y="2"/>
                  </a:lnTo>
                  <a:lnTo>
                    <a:pt x="4" y="6"/>
                  </a:lnTo>
                  <a:lnTo>
                    <a:pt x="2" y="10"/>
                  </a:lnTo>
                  <a:lnTo>
                    <a:pt x="0" y="16"/>
                  </a:lnTo>
                  <a:lnTo>
                    <a:pt x="0" y="16"/>
                  </a:lnTo>
                  <a:lnTo>
                    <a:pt x="2" y="22"/>
                  </a:lnTo>
                  <a:lnTo>
                    <a:pt x="4" y="26"/>
                  </a:lnTo>
                  <a:lnTo>
                    <a:pt x="10" y="28"/>
                  </a:lnTo>
                  <a:lnTo>
                    <a:pt x="16" y="30"/>
                  </a:lnTo>
                  <a:lnTo>
                    <a:pt x="16" y="30"/>
                  </a:lnTo>
                  <a:lnTo>
                    <a:pt x="20" y="28"/>
                  </a:lnTo>
                  <a:lnTo>
                    <a:pt x="26" y="26"/>
                  </a:lnTo>
                  <a:lnTo>
                    <a:pt x="28" y="22"/>
                  </a:lnTo>
                  <a:lnTo>
                    <a:pt x="30" y="16"/>
                  </a:lnTo>
                  <a:lnTo>
                    <a:pt x="30" y="16"/>
                  </a:lnTo>
                  <a:lnTo>
                    <a:pt x="28" y="10"/>
                  </a:lnTo>
                  <a:lnTo>
                    <a:pt x="26" y="6"/>
                  </a:lnTo>
                  <a:lnTo>
                    <a:pt x="20" y="2"/>
                  </a:lnTo>
                  <a:lnTo>
                    <a:pt x="1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252" name="Freeform 165"/>
            <p:cNvSpPr/>
            <p:nvPr/>
          </p:nvSpPr>
          <p:spPr bwMode="auto">
            <a:xfrm>
              <a:off x="7342188" y="155575"/>
              <a:ext cx="44450" cy="44450"/>
            </a:xfrm>
            <a:custGeom>
              <a:avLst/>
              <a:gdLst/>
              <a:ahLst/>
              <a:cxnLst>
                <a:cxn ang="0">
                  <a:pos x="14" y="0"/>
                </a:cxn>
                <a:cxn ang="0">
                  <a:pos x="14" y="0"/>
                </a:cxn>
                <a:cxn ang="0">
                  <a:pos x="8" y="0"/>
                </a:cxn>
                <a:cxn ang="0">
                  <a:pos x="4" y="4"/>
                </a:cxn>
                <a:cxn ang="0">
                  <a:pos x="0" y="8"/>
                </a:cxn>
                <a:cxn ang="0">
                  <a:pos x="0" y="14"/>
                </a:cxn>
                <a:cxn ang="0">
                  <a:pos x="0" y="14"/>
                </a:cxn>
                <a:cxn ang="0">
                  <a:pos x="0" y="20"/>
                </a:cxn>
                <a:cxn ang="0">
                  <a:pos x="4" y="24"/>
                </a:cxn>
                <a:cxn ang="0">
                  <a:pos x="8" y="28"/>
                </a:cxn>
                <a:cxn ang="0">
                  <a:pos x="14" y="28"/>
                </a:cxn>
                <a:cxn ang="0">
                  <a:pos x="14" y="28"/>
                </a:cxn>
                <a:cxn ang="0">
                  <a:pos x="20" y="28"/>
                </a:cxn>
                <a:cxn ang="0">
                  <a:pos x="24" y="24"/>
                </a:cxn>
                <a:cxn ang="0">
                  <a:pos x="26" y="20"/>
                </a:cxn>
                <a:cxn ang="0">
                  <a:pos x="28" y="14"/>
                </a:cxn>
                <a:cxn ang="0">
                  <a:pos x="28" y="14"/>
                </a:cxn>
                <a:cxn ang="0">
                  <a:pos x="26" y="8"/>
                </a:cxn>
                <a:cxn ang="0">
                  <a:pos x="24" y="4"/>
                </a:cxn>
                <a:cxn ang="0">
                  <a:pos x="20" y="0"/>
                </a:cxn>
                <a:cxn ang="0">
                  <a:pos x="14" y="0"/>
                </a:cxn>
              </a:cxnLst>
              <a:rect l="0" t="0" r="r" b="b"/>
              <a:pathLst>
                <a:path w="28" h="28">
                  <a:moveTo>
                    <a:pt x="14" y="0"/>
                  </a:moveTo>
                  <a:lnTo>
                    <a:pt x="14" y="0"/>
                  </a:lnTo>
                  <a:lnTo>
                    <a:pt x="8" y="0"/>
                  </a:lnTo>
                  <a:lnTo>
                    <a:pt x="4" y="4"/>
                  </a:lnTo>
                  <a:lnTo>
                    <a:pt x="0" y="8"/>
                  </a:lnTo>
                  <a:lnTo>
                    <a:pt x="0" y="14"/>
                  </a:lnTo>
                  <a:lnTo>
                    <a:pt x="0" y="14"/>
                  </a:lnTo>
                  <a:lnTo>
                    <a:pt x="0" y="20"/>
                  </a:lnTo>
                  <a:lnTo>
                    <a:pt x="4" y="24"/>
                  </a:lnTo>
                  <a:lnTo>
                    <a:pt x="8" y="28"/>
                  </a:lnTo>
                  <a:lnTo>
                    <a:pt x="14" y="28"/>
                  </a:lnTo>
                  <a:lnTo>
                    <a:pt x="14" y="28"/>
                  </a:lnTo>
                  <a:lnTo>
                    <a:pt x="20" y="28"/>
                  </a:lnTo>
                  <a:lnTo>
                    <a:pt x="24" y="24"/>
                  </a:lnTo>
                  <a:lnTo>
                    <a:pt x="26" y="20"/>
                  </a:lnTo>
                  <a:lnTo>
                    <a:pt x="28" y="14"/>
                  </a:lnTo>
                  <a:lnTo>
                    <a:pt x="28" y="14"/>
                  </a:lnTo>
                  <a:lnTo>
                    <a:pt x="26" y="8"/>
                  </a:lnTo>
                  <a:lnTo>
                    <a:pt x="24" y="4"/>
                  </a:lnTo>
                  <a:lnTo>
                    <a:pt x="20" y="0"/>
                  </a:lnTo>
                  <a:lnTo>
                    <a:pt x="14"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253" name="Freeform 166"/>
            <p:cNvSpPr/>
            <p:nvPr/>
          </p:nvSpPr>
          <p:spPr bwMode="auto">
            <a:xfrm>
              <a:off x="7342188" y="155575"/>
              <a:ext cx="44450" cy="44450"/>
            </a:xfrm>
            <a:custGeom>
              <a:avLst/>
              <a:gdLst/>
              <a:ahLst/>
              <a:cxnLst>
                <a:cxn ang="0">
                  <a:pos x="14" y="0"/>
                </a:cxn>
                <a:cxn ang="0">
                  <a:pos x="14" y="0"/>
                </a:cxn>
                <a:cxn ang="0">
                  <a:pos x="8" y="0"/>
                </a:cxn>
                <a:cxn ang="0">
                  <a:pos x="4" y="4"/>
                </a:cxn>
                <a:cxn ang="0">
                  <a:pos x="0" y="8"/>
                </a:cxn>
                <a:cxn ang="0">
                  <a:pos x="0" y="14"/>
                </a:cxn>
                <a:cxn ang="0">
                  <a:pos x="0" y="14"/>
                </a:cxn>
                <a:cxn ang="0">
                  <a:pos x="0" y="20"/>
                </a:cxn>
                <a:cxn ang="0">
                  <a:pos x="4" y="24"/>
                </a:cxn>
                <a:cxn ang="0">
                  <a:pos x="8" y="28"/>
                </a:cxn>
                <a:cxn ang="0">
                  <a:pos x="14" y="28"/>
                </a:cxn>
                <a:cxn ang="0">
                  <a:pos x="14" y="28"/>
                </a:cxn>
                <a:cxn ang="0">
                  <a:pos x="20" y="28"/>
                </a:cxn>
                <a:cxn ang="0">
                  <a:pos x="24" y="24"/>
                </a:cxn>
                <a:cxn ang="0">
                  <a:pos x="26" y="20"/>
                </a:cxn>
                <a:cxn ang="0">
                  <a:pos x="28" y="14"/>
                </a:cxn>
                <a:cxn ang="0">
                  <a:pos x="28" y="14"/>
                </a:cxn>
                <a:cxn ang="0">
                  <a:pos x="26" y="8"/>
                </a:cxn>
                <a:cxn ang="0">
                  <a:pos x="24" y="4"/>
                </a:cxn>
                <a:cxn ang="0">
                  <a:pos x="20" y="0"/>
                </a:cxn>
                <a:cxn ang="0">
                  <a:pos x="14" y="0"/>
                </a:cxn>
              </a:cxnLst>
              <a:rect l="0" t="0" r="r" b="b"/>
              <a:pathLst>
                <a:path w="28" h="28">
                  <a:moveTo>
                    <a:pt x="14" y="0"/>
                  </a:moveTo>
                  <a:lnTo>
                    <a:pt x="14" y="0"/>
                  </a:lnTo>
                  <a:lnTo>
                    <a:pt x="8" y="0"/>
                  </a:lnTo>
                  <a:lnTo>
                    <a:pt x="4" y="4"/>
                  </a:lnTo>
                  <a:lnTo>
                    <a:pt x="0" y="8"/>
                  </a:lnTo>
                  <a:lnTo>
                    <a:pt x="0" y="14"/>
                  </a:lnTo>
                  <a:lnTo>
                    <a:pt x="0" y="14"/>
                  </a:lnTo>
                  <a:lnTo>
                    <a:pt x="0" y="20"/>
                  </a:lnTo>
                  <a:lnTo>
                    <a:pt x="4" y="24"/>
                  </a:lnTo>
                  <a:lnTo>
                    <a:pt x="8" y="28"/>
                  </a:lnTo>
                  <a:lnTo>
                    <a:pt x="14" y="28"/>
                  </a:lnTo>
                  <a:lnTo>
                    <a:pt x="14" y="28"/>
                  </a:lnTo>
                  <a:lnTo>
                    <a:pt x="20" y="28"/>
                  </a:lnTo>
                  <a:lnTo>
                    <a:pt x="24" y="24"/>
                  </a:lnTo>
                  <a:lnTo>
                    <a:pt x="26" y="20"/>
                  </a:lnTo>
                  <a:lnTo>
                    <a:pt x="28" y="14"/>
                  </a:lnTo>
                  <a:lnTo>
                    <a:pt x="28" y="14"/>
                  </a:lnTo>
                  <a:lnTo>
                    <a:pt x="26" y="8"/>
                  </a:lnTo>
                  <a:lnTo>
                    <a:pt x="24" y="4"/>
                  </a:lnTo>
                  <a:lnTo>
                    <a:pt x="20" y="0"/>
                  </a:lnTo>
                  <a:lnTo>
                    <a:pt x="14"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254" name="Freeform 167"/>
            <p:cNvSpPr/>
            <p:nvPr/>
          </p:nvSpPr>
          <p:spPr bwMode="auto">
            <a:xfrm>
              <a:off x="4716463" y="457200"/>
              <a:ext cx="44450" cy="47625"/>
            </a:xfrm>
            <a:custGeom>
              <a:avLst/>
              <a:gdLst/>
              <a:ahLst/>
              <a:cxnLst>
                <a:cxn ang="0">
                  <a:pos x="14" y="0"/>
                </a:cxn>
                <a:cxn ang="0">
                  <a:pos x="14" y="0"/>
                </a:cxn>
                <a:cxn ang="0">
                  <a:pos x="8" y="2"/>
                </a:cxn>
                <a:cxn ang="0">
                  <a:pos x="4" y="4"/>
                </a:cxn>
                <a:cxn ang="0">
                  <a:pos x="0" y="8"/>
                </a:cxn>
                <a:cxn ang="0">
                  <a:pos x="0" y="14"/>
                </a:cxn>
                <a:cxn ang="0">
                  <a:pos x="0" y="14"/>
                </a:cxn>
                <a:cxn ang="0">
                  <a:pos x="0" y="20"/>
                </a:cxn>
                <a:cxn ang="0">
                  <a:pos x="4" y="24"/>
                </a:cxn>
                <a:cxn ang="0">
                  <a:pos x="8" y="28"/>
                </a:cxn>
                <a:cxn ang="0">
                  <a:pos x="14" y="30"/>
                </a:cxn>
                <a:cxn ang="0">
                  <a:pos x="14" y="30"/>
                </a:cxn>
                <a:cxn ang="0">
                  <a:pos x="20" y="28"/>
                </a:cxn>
                <a:cxn ang="0">
                  <a:pos x="24" y="24"/>
                </a:cxn>
                <a:cxn ang="0">
                  <a:pos x="28" y="20"/>
                </a:cxn>
                <a:cxn ang="0">
                  <a:pos x="28" y="14"/>
                </a:cxn>
                <a:cxn ang="0">
                  <a:pos x="28" y="14"/>
                </a:cxn>
                <a:cxn ang="0">
                  <a:pos x="28" y="8"/>
                </a:cxn>
                <a:cxn ang="0">
                  <a:pos x="24" y="4"/>
                </a:cxn>
                <a:cxn ang="0">
                  <a:pos x="20" y="2"/>
                </a:cxn>
                <a:cxn ang="0">
                  <a:pos x="14" y="0"/>
                </a:cxn>
              </a:cxnLst>
              <a:rect l="0" t="0" r="r" b="b"/>
              <a:pathLst>
                <a:path w="28" h="30">
                  <a:moveTo>
                    <a:pt x="14" y="0"/>
                  </a:moveTo>
                  <a:lnTo>
                    <a:pt x="14" y="0"/>
                  </a:lnTo>
                  <a:lnTo>
                    <a:pt x="8" y="2"/>
                  </a:lnTo>
                  <a:lnTo>
                    <a:pt x="4" y="4"/>
                  </a:lnTo>
                  <a:lnTo>
                    <a:pt x="0" y="8"/>
                  </a:lnTo>
                  <a:lnTo>
                    <a:pt x="0" y="14"/>
                  </a:lnTo>
                  <a:lnTo>
                    <a:pt x="0" y="14"/>
                  </a:lnTo>
                  <a:lnTo>
                    <a:pt x="0" y="20"/>
                  </a:lnTo>
                  <a:lnTo>
                    <a:pt x="4" y="24"/>
                  </a:lnTo>
                  <a:lnTo>
                    <a:pt x="8" y="28"/>
                  </a:lnTo>
                  <a:lnTo>
                    <a:pt x="14" y="30"/>
                  </a:lnTo>
                  <a:lnTo>
                    <a:pt x="14" y="30"/>
                  </a:lnTo>
                  <a:lnTo>
                    <a:pt x="20" y="28"/>
                  </a:lnTo>
                  <a:lnTo>
                    <a:pt x="24" y="24"/>
                  </a:lnTo>
                  <a:lnTo>
                    <a:pt x="28" y="20"/>
                  </a:lnTo>
                  <a:lnTo>
                    <a:pt x="28" y="14"/>
                  </a:lnTo>
                  <a:lnTo>
                    <a:pt x="28" y="14"/>
                  </a:lnTo>
                  <a:lnTo>
                    <a:pt x="28" y="8"/>
                  </a:lnTo>
                  <a:lnTo>
                    <a:pt x="24" y="4"/>
                  </a:lnTo>
                  <a:lnTo>
                    <a:pt x="20" y="2"/>
                  </a:lnTo>
                  <a:lnTo>
                    <a:pt x="14"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255" name="Freeform 168"/>
            <p:cNvSpPr/>
            <p:nvPr/>
          </p:nvSpPr>
          <p:spPr bwMode="auto">
            <a:xfrm>
              <a:off x="4716463" y="457200"/>
              <a:ext cx="44450" cy="47625"/>
            </a:xfrm>
            <a:custGeom>
              <a:avLst/>
              <a:gdLst/>
              <a:ahLst/>
              <a:cxnLst>
                <a:cxn ang="0">
                  <a:pos x="14" y="0"/>
                </a:cxn>
                <a:cxn ang="0">
                  <a:pos x="14" y="0"/>
                </a:cxn>
                <a:cxn ang="0">
                  <a:pos x="8" y="2"/>
                </a:cxn>
                <a:cxn ang="0">
                  <a:pos x="4" y="4"/>
                </a:cxn>
                <a:cxn ang="0">
                  <a:pos x="0" y="8"/>
                </a:cxn>
                <a:cxn ang="0">
                  <a:pos x="0" y="14"/>
                </a:cxn>
                <a:cxn ang="0">
                  <a:pos x="0" y="14"/>
                </a:cxn>
                <a:cxn ang="0">
                  <a:pos x="0" y="20"/>
                </a:cxn>
                <a:cxn ang="0">
                  <a:pos x="4" y="24"/>
                </a:cxn>
                <a:cxn ang="0">
                  <a:pos x="8" y="28"/>
                </a:cxn>
                <a:cxn ang="0">
                  <a:pos x="14" y="30"/>
                </a:cxn>
                <a:cxn ang="0">
                  <a:pos x="14" y="30"/>
                </a:cxn>
                <a:cxn ang="0">
                  <a:pos x="20" y="28"/>
                </a:cxn>
                <a:cxn ang="0">
                  <a:pos x="24" y="24"/>
                </a:cxn>
                <a:cxn ang="0">
                  <a:pos x="28" y="20"/>
                </a:cxn>
                <a:cxn ang="0">
                  <a:pos x="28" y="14"/>
                </a:cxn>
                <a:cxn ang="0">
                  <a:pos x="28" y="14"/>
                </a:cxn>
                <a:cxn ang="0">
                  <a:pos x="28" y="8"/>
                </a:cxn>
                <a:cxn ang="0">
                  <a:pos x="24" y="4"/>
                </a:cxn>
                <a:cxn ang="0">
                  <a:pos x="20" y="2"/>
                </a:cxn>
                <a:cxn ang="0">
                  <a:pos x="14" y="0"/>
                </a:cxn>
              </a:cxnLst>
              <a:rect l="0" t="0" r="r" b="b"/>
              <a:pathLst>
                <a:path w="28" h="30">
                  <a:moveTo>
                    <a:pt x="14" y="0"/>
                  </a:moveTo>
                  <a:lnTo>
                    <a:pt x="14" y="0"/>
                  </a:lnTo>
                  <a:lnTo>
                    <a:pt x="8" y="2"/>
                  </a:lnTo>
                  <a:lnTo>
                    <a:pt x="4" y="4"/>
                  </a:lnTo>
                  <a:lnTo>
                    <a:pt x="0" y="8"/>
                  </a:lnTo>
                  <a:lnTo>
                    <a:pt x="0" y="14"/>
                  </a:lnTo>
                  <a:lnTo>
                    <a:pt x="0" y="14"/>
                  </a:lnTo>
                  <a:lnTo>
                    <a:pt x="0" y="20"/>
                  </a:lnTo>
                  <a:lnTo>
                    <a:pt x="4" y="24"/>
                  </a:lnTo>
                  <a:lnTo>
                    <a:pt x="8" y="28"/>
                  </a:lnTo>
                  <a:lnTo>
                    <a:pt x="14" y="30"/>
                  </a:lnTo>
                  <a:lnTo>
                    <a:pt x="14" y="30"/>
                  </a:lnTo>
                  <a:lnTo>
                    <a:pt x="20" y="28"/>
                  </a:lnTo>
                  <a:lnTo>
                    <a:pt x="24" y="24"/>
                  </a:lnTo>
                  <a:lnTo>
                    <a:pt x="28" y="20"/>
                  </a:lnTo>
                  <a:lnTo>
                    <a:pt x="28" y="14"/>
                  </a:lnTo>
                  <a:lnTo>
                    <a:pt x="28" y="14"/>
                  </a:lnTo>
                  <a:lnTo>
                    <a:pt x="28" y="8"/>
                  </a:lnTo>
                  <a:lnTo>
                    <a:pt x="24" y="4"/>
                  </a:lnTo>
                  <a:lnTo>
                    <a:pt x="20" y="2"/>
                  </a:lnTo>
                  <a:lnTo>
                    <a:pt x="14"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256" name="Freeform 169"/>
            <p:cNvSpPr/>
            <p:nvPr/>
          </p:nvSpPr>
          <p:spPr bwMode="auto">
            <a:xfrm>
              <a:off x="6192838" y="546100"/>
              <a:ext cx="28575" cy="28575"/>
            </a:xfrm>
            <a:custGeom>
              <a:avLst/>
              <a:gdLst/>
              <a:ahLst/>
              <a:cxnLst>
                <a:cxn ang="0">
                  <a:pos x="8" y="0"/>
                </a:cxn>
                <a:cxn ang="0">
                  <a:pos x="8" y="0"/>
                </a:cxn>
                <a:cxn ang="0">
                  <a:pos x="6" y="0"/>
                </a:cxn>
                <a:cxn ang="0">
                  <a:pos x="2" y="2"/>
                </a:cxn>
                <a:cxn ang="0">
                  <a:pos x="0" y="6"/>
                </a:cxn>
                <a:cxn ang="0">
                  <a:pos x="0" y="10"/>
                </a:cxn>
                <a:cxn ang="0">
                  <a:pos x="0" y="10"/>
                </a:cxn>
                <a:cxn ang="0">
                  <a:pos x="0" y="12"/>
                </a:cxn>
                <a:cxn ang="0">
                  <a:pos x="2" y="16"/>
                </a:cxn>
                <a:cxn ang="0">
                  <a:pos x="6" y="18"/>
                </a:cxn>
                <a:cxn ang="0">
                  <a:pos x="8" y="18"/>
                </a:cxn>
                <a:cxn ang="0">
                  <a:pos x="8" y="18"/>
                </a:cxn>
                <a:cxn ang="0">
                  <a:pos x="12" y="18"/>
                </a:cxn>
                <a:cxn ang="0">
                  <a:pos x="16" y="16"/>
                </a:cxn>
                <a:cxn ang="0">
                  <a:pos x="18" y="12"/>
                </a:cxn>
                <a:cxn ang="0">
                  <a:pos x="18" y="10"/>
                </a:cxn>
                <a:cxn ang="0">
                  <a:pos x="18" y="10"/>
                </a:cxn>
                <a:cxn ang="0">
                  <a:pos x="18" y="6"/>
                </a:cxn>
                <a:cxn ang="0">
                  <a:pos x="16" y="2"/>
                </a:cxn>
                <a:cxn ang="0">
                  <a:pos x="12" y="0"/>
                </a:cxn>
                <a:cxn ang="0">
                  <a:pos x="8" y="0"/>
                </a:cxn>
              </a:cxnLst>
              <a:rect l="0" t="0" r="r" b="b"/>
              <a:pathLst>
                <a:path w="18" h="18">
                  <a:moveTo>
                    <a:pt x="8" y="0"/>
                  </a:moveTo>
                  <a:lnTo>
                    <a:pt x="8" y="0"/>
                  </a:lnTo>
                  <a:lnTo>
                    <a:pt x="6" y="0"/>
                  </a:lnTo>
                  <a:lnTo>
                    <a:pt x="2" y="2"/>
                  </a:lnTo>
                  <a:lnTo>
                    <a:pt x="0" y="6"/>
                  </a:lnTo>
                  <a:lnTo>
                    <a:pt x="0" y="10"/>
                  </a:lnTo>
                  <a:lnTo>
                    <a:pt x="0" y="10"/>
                  </a:lnTo>
                  <a:lnTo>
                    <a:pt x="0" y="12"/>
                  </a:lnTo>
                  <a:lnTo>
                    <a:pt x="2" y="16"/>
                  </a:lnTo>
                  <a:lnTo>
                    <a:pt x="6" y="18"/>
                  </a:lnTo>
                  <a:lnTo>
                    <a:pt x="8" y="18"/>
                  </a:lnTo>
                  <a:lnTo>
                    <a:pt x="8" y="18"/>
                  </a:lnTo>
                  <a:lnTo>
                    <a:pt x="12" y="18"/>
                  </a:lnTo>
                  <a:lnTo>
                    <a:pt x="16" y="16"/>
                  </a:lnTo>
                  <a:lnTo>
                    <a:pt x="18" y="12"/>
                  </a:lnTo>
                  <a:lnTo>
                    <a:pt x="18" y="10"/>
                  </a:lnTo>
                  <a:lnTo>
                    <a:pt x="18" y="10"/>
                  </a:lnTo>
                  <a:lnTo>
                    <a:pt x="18" y="6"/>
                  </a:lnTo>
                  <a:lnTo>
                    <a:pt x="16" y="2"/>
                  </a:lnTo>
                  <a:lnTo>
                    <a:pt x="12" y="0"/>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257" name="Freeform 170"/>
            <p:cNvSpPr/>
            <p:nvPr/>
          </p:nvSpPr>
          <p:spPr bwMode="auto">
            <a:xfrm>
              <a:off x="6192838" y="546100"/>
              <a:ext cx="28575" cy="28575"/>
            </a:xfrm>
            <a:custGeom>
              <a:avLst/>
              <a:gdLst/>
              <a:ahLst/>
              <a:cxnLst>
                <a:cxn ang="0">
                  <a:pos x="8" y="0"/>
                </a:cxn>
                <a:cxn ang="0">
                  <a:pos x="8" y="0"/>
                </a:cxn>
                <a:cxn ang="0">
                  <a:pos x="6" y="0"/>
                </a:cxn>
                <a:cxn ang="0">
                  <a:pos x="2" y="2"/>
                </a:cxn>
                <a:cxn ang="0">
                  <a:pos x="0" y="6"/>
                </a:cxn>
                <a:cxn ang="0">
                  <a:pos x="0" y="10"/>
                </a:cxn>
                <a:cxn ang="0">
                  <a:pos x="0" y="10"/>
                </a:cxn>
                <a:cxn ang="0">
                  <a:pos x="0" y="12"/>
                </a:cxn>
                <a:cxn ang="0">
                  <a:pos x="2" y="16"/>
                </a:cxn>
                <a:cxn ang="0">
                  <a:pos x="6" y="18"/>
                </a:cxn>
                <a:cxn ang="0">
                  <a:pos x="8" y="18"/>
                </a:cxn>
                <a:cxn ang="0">
                  <a:pos x="8" y="18"/>
                </a:cxn>
                <a:cxn ang="0">
                  <a:pos x="12" y="18"/>
                </a:cxn>
                <a:cxn ang="0">
                  <a:pos x="16" y="16"/>
                </a:cxn>
                <a:cxn ang="0">
                  <a:pos x="18" y="12"/>
                </a:cxn>
                <a:cxn ang="0">
                  <a:pos x="18" y="10"/>
                </a:cxn>
                <a:cxn ang="0">
                  <a:pos x="18" y="10"/>
                </a:cxn>
                <a:cxn ang="0">
                  <a:pos x="18" y="6"/>
                </a:cxn>
                <a:cxn ang="0">
                  <a:pos x="16" y="2"/>
                </a:cxn>
                <a:cxn ang="0">
                  <a:pos x="12" y="0"/>
                </a:cxn>
                <a:cxn ang="0">
                  <a:pos x="8" y="0"/>
                </a:cxn>
              </a:cxnLst>
              <a:rect l="0" t="0" r="r" b="b"/>
              <a:pathLst>
                <a:path w="18" h="18">
                  <a:moveTo>
                    <a:pt x="8" y="0"/>
                  </a:moveTo>
                  <a:lnTo>
                    <a:pt x="8" y="0"/>
                  </a:lnTo>
                  <a:lnTo>
                    <a:pt x="6" y="0"/>
                  </a:lnTo>
                  <a:lnTo>
                    <a:pt x="2" y="2"/>
                  </a:lnTo>
                  <a:lnTo>
                    <a:pt x="0" y="6"/>
                  </a:lnTo>
                  <a:lnTo>
                    <a:pt x="0" y="10"/>
                  </a:lnTo>
                  <a:lnTo>
                    <a:pt x="0" y="10"/>
                  </a:lnTo>
                  <a:lnTo>
                    <a:pt x="0" y="12"/>
                  </a:lnTo>
                  <a:lnTo>
                    <a:pt x="2" y="16"/>
                  </a:lnTo>
                  <a:lnTo>
                    <a:pt x="6" y="18"/>
                  </a:lnTo>
                  <a:lnTo>
                    <a:pt x="8" y="18"/>
                  </a:lnTo>
                  <a:lnTo>
                    <a:pt x="8" y="18"/>
                  </a:lnTo>
                  <a:lnTo>
                    <a:pt x="12" y="18"/>
                  </a:lnTo>
                  <a:lnTo>
                    <a:pt x="16" y="16"/>
                  </a:lnTo>
                  <a:lnTo>
                    <a:pt x="18" y="12"/>
                  </a:lnTo>
                  <a:lnTo>
                    <a:pt x="18" y="10"/>
                  </a:lnTo>
                  <a:lnTo>
                    <a:pt x="18" y="10"/>
                  </a:lnTo>
                  <a:lnTo>
                    <a:pt x="18" y="6"/>
                  </a:lnTo>
                  <a:lnTo>
                    <a:pt x="16" y="2"/>
                  </a:lnTo>
                  <a:lnTo>
                    <a:pt x="12" y="0"/>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258" name="Freeform 171"/>
            <p:cNvSpPr/>
            <p:nvPr/>
          </p:nvSpPr>
          <p:spPr bwMode="auto">
            <a:xfrm>
              <a:off x="6170613" y="762000"/>
              <a:ext cx="19050"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0" y="12"/>
                </a:cxn>
                <a:cxn ang="0">
                  <a:pos x="12" y="8"/>
                </a:cxn>
                <a:cxn ang="0">
                  <a:pos x="12" y="8"/>
                </a:cxn>
                <a:cxn ang="0">
                  <a:pos x="10" y="2"/>
                </a:cxn>
                <a:cxn ang="0">
                  <a:pos x="6" y="0"/>
                </a:cxn>
              </a:cxnLst>
              <a:rect l="0" t="0" r="r" b="b"/>
              <a:pathLst>
                <a:path w="12" h="14">
                  <a:moveTo>
                    <a:pt x="6" y="0"/>
                  </a:moveTo>
                  <a:lnTo>
                    <a:pt x="6" y="0"/>
                  </a:lnTo>
                  <a:lnTo>
                    <a:pt x="2" y="2"/>
                  </a:lnTo>
                  <a:lnTo>
                    <a:pt x="0" y="8"/>
                  </a:lnTo>
                  <a:lnTo>
                    <a:pt x="0" y="8"/>
                  </a:lnTo>
                  <a:lnTo>
                    <a:pt x="2" y="12"/>
                  </a:lnTo>
                  <a:lnTo>
                    <a:pt x="6" y="14"/>
                  </a:lnTo>
                  <a:lnTo>
                    <a:pt x="6" y="14"/>
                  </a:lnTo>
                  <a:lnTo>
                    <a:pt x="10" y="12"/>
                  </a:lnTo>
                  <a:lnTo>
                    <a:pt x="12" y="8"/>
                  </a:lnTo>
                  <a:lnTo>
                    <a:pt x="12" y="8"/>
                  </a:lnTo>
                  <a:lnTo>
                    <a:pt x="10"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259" name="Freeform 172"/>
            <p:cNvSpPr/>
            <p:nvPr/>
          </p:nvSpPr>
          <p:spPr bwMode="auto">
            <a:xfrm>
              <a:off x="6170613" y="762000"/>
              <a:ext cx="19050"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0" y="12"/>
                </a:cxn>
                <a:cxn ang="0">
                  <a:pos x="12" y="8"/>
                </a:cxn>
                <a:cxn ang="0">
                  <a:pos x="12" y="8"/>
                </a:cxn>
                <a:cxn ang="0">
                  <a:pos x="10" y="2"/>
                </a:cxn>
                <a:cxn ang="0">
                  <a:pos x="6" y="0"/>
                </a:cxn>
              </a:cxnLst>
              <a:rect l="0" t="0" r="r" b="b"/>
              <a:pathLst>
                <a:path w="12" h="14">
                  <a:moveTo>
                    <a:pt x="6" y="0"/>
                  </a:moveTo>
                  <a:lnTo>
                    <a:pt x="6" y="0"/>
                  </a:lnTo>
                  <a:lnTo>
                    <a:pt x="2" y="2"/>
                  </a:lnTo>
                  <a:lnTo>
                    <a:pt x="0" y="8"/>
                  </a:lnTo>
                  <a:lnTo>
                    <a:pt x="0" y="8"/>
                  </a:lnTo>
                  <a:lnTo>
                    <a:pt x="2" y="12"/>
                  </a:lnTo>
                  <a:lnTo>
                    <a:pt x="6" y="14"/>
                  </a:lnTo>
                  <a:lnTo>
                    <a:pt x="6" y="14"/>
                  </a:lnTo>
                  <a:lnTo>
                    <a:pt x="10" y="12"/>
                  </a:lnTo>
                  <a:lnTo>
                    <a:pt x="12" y="8"/>
                  </a:lnTo>
                  <a:lnTo>
                    <a:pt x="12" y="8"/>
                  </a:lnTo>
                  <a:lnTo>
                    <a:pt x="10" y="2"/>
                  </a:lnTo>
                  <a:lnTo>
                    <a:pt x="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260" name="Freeform 173"/>
            <p:cNvSpPr/>
            <p:nvPr/>
          </p:nvSpPr>
          <p:spPr bwMode="auto">
            <a:xfrm>
              <a:off x="6373813" y="755650"/>
              <a:ext cx="22225" cy="19050"/>
            </a:xfrm>
            <a:custGeom>
              <a:avLst/>
              <a:gdLst/>
              <a:ahLst/>
              <a:cxnLst>
                <a:cxn ang="0">
                  <a:pos x="6" y="0"/>
                </a:cxn>
                <a:cxn ang="0">
                  <a:pos x="6" y="0"/>
                </a:cxn>
                <a:cxn ang="0">
                  <a:pos x="2" y="2"/>
                </a:cxn>
                <a:cxn ang="0">
                  <a:pos x="0" y="6"/>
                </a:cxn>
                <a:cxn ang="0">
                  <a:pos x="0" y="6"/>
                </a:cxn>
                <a:cxn ang="0">
                  <a:pos x="2" y="10"/>
                </a:cxn>
                <a:cxn ang="0">
                  <a:pos x="6" y="12"/>
                </a:cxn>
                <a:cxn ang="0">
                  <a:pos x="6" y="12"/>
                </a:cxn>
                <a:cxn ang="0">
                  <a:pos x="12" y="10"/>
                </a:cxn>
                <a:cxn ang="0">
                  <a:pos x="14" y="6"/>
                </a:cxn>
                <a:cxn ang="0">
                  <a:pos x="14" y="6"/>
                </a:cxn>
                <a:cxn ang="0">
                  <a:pos x="12" y="2"/>
                </a:cxn>
                <a:cxn ang="0">
                  <a:pos x="6" y="0"/>
                </a:cxn>
              </a:cxnLst>
              <a:rect l="0" t="0" r="r" b="b"/>
              <a:pathLst>
                <a:path w="14" h="12">
                  <a:moveTo>
                    <a:pt x="6" y="0"/>
                  </a:moveTo>
                  <a:lnTo>
                    <a:pt x="6" y="0"/>
                  </a:lnTo>
                  <a:lnTo>
                    <a:pt x="2" y="2"/>
                  </a:lnTo>
                  <a:lnTo>
                    <a:pt x="0" y="6"/>
                  </a:lnTo>
                  <a:lnTo>
                    <a:pt x="0" y="6"/>
                  </a:lnTo>
                  <a:lnTo>
                    <a:pt x="2" y="10"/>
                  </a:lnTo>
                  <a:lnTo>
                    <a:pt x="6" y="12"/>
                  </a:lnTo>
                  <a:lnTo>
                    <a:pt x="6" y="12"/>
                  </a:lnTo>
                  <a:lnTo>
                    <a:pt x="12" y="10"/>
                  </a:lnTo>
                  <a:lnTo>
                    <a:pt x="14" y="6"/>
                  </a:lnTo>
                  <a:lnTo>
                    <a:pt x="14" y="6"/>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261" name="Freeform 174"/>
            <p:cNvSpPr/>
            <p:nvPr/>
          </p:nvSpPr>
          <p:spPr bwMode="auto">
            <a:xfrm>
              <a:off x="6373813" y="755650"/>
              <a:ext cx="22225" cy="19050"/>
            </a:xfrm>
            <a:custGeom>
              <a:avLst/>
              <a:gdLst/>
              <a:ahLst/>
              <a:cxnLst>
                <a:cxn ang="0">
                  <a:pos x="6" y="0"/>
                </a:cxn>
                <a:cxn ang="0">
                  <a:pos x="6" y="0"/>
                </a:cxn>
                <a:cxn ang="0">
                  <a:pos x="2" y="2"/>
                </a:cxn>
                <a:cxn ang="0">
                  <a:pos x="0" y="6"/>
                </a:cxn>
                <a:cxn ang="0">
                  <a:pos x="0" y="6"/>
                </a:cxn>
                <a:cxn ang="0">
                  <a:pos x="2" y="10"/>
                </a:cxn>
                <a:cxn ang="0">
                  <a:pos x="6" y="12"/>
                </a:cxn>
                <a:cxn ang="0">
                  <a:pos x="6" y="12"/>
                </a:cxn>
                <a:cxn ang="0">
                  <a:pos x="12" y="10"/>
                </a:cxn>
                <a:cxn ang="0">
                  <a:pos x="14" y="6"/>
                </a:cxn>
                <a:cxn ang="0">
                  <a:pos x="14" y="6"/>
                </a:cxn>
                <a:cxn ang="0">
                  <a:pos x="12" y="2"/>
                </a:cxn>
                <a:cxn ang="0">
                  <a:pos x="6" y="0"/>
                </a:cxn>
              </a:cxnLst>
              <a:rect l="0" t="0" r="r" b="b"/>
              <a:pathLst>
                <a:path w="14" h="12">
                  <a:moveTo>
                    <a:pt x="6" y="0"/>
                  </a:moveTo>
                  <a:lnTo>
                    <a:pt x="6" y="0"/>
                  </a:lnTo>
                  <a:lnTo>
                    <a:pt x="2" y="2"/>
                  </a:lnTo>
                  <a:lnTo>
                    <a:pt x="0" y="6"/>
                  </a:lnTo>
                  <a:lnTo>
                    <a:pt x="0" y="6"/>
                  </a:lnTo>
                  <a:lnTo>
                    <a:pt x="2" y="10"/>
                  </a:lnTo>
                  <a:lnTo>
                    <a:pt x="6" y="12"/>
                  </a:lnTo>
                  <a:lnTo>
                    <a:pt x="6" y="12"/>
                  </a:lnTo>
                  <a:lnTo>
                    <a:pt x="12" y="10"/>
                  </a:lnTo>
                  <a:lnTo>
                    <a:pt x="14" y="6"/>
                  </a:lnTo>
                  <a:lnTo>
                    <a:pt x="14" y="6"/>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262" name="Freeform 175"/>
            <p:cNvSpPr/>
            <p:nvPr/>
          </p:nvSpPr>
          <p:spPr bwMode="auto">
            <a:xfrm>
              <a:off x="5440363" y="711200"/>
              <a:ext cx="22225" cy="19050"/>
            </a:xfrm>
            <a:custGeom>
              <a:avLst/>
              <a:gdLst/>
              <a:ahLst/>
              <a:cxnLst>
                <a:cxn ang="0">
                  <a:pos x="6" y="0"/>
                </a:cxn>
                <a:cxn ang="0">
                  <a:pos x="6" y="0"/>
                </a:cxn>
                <a:cxn ang="0">
                  <a:pos x="2" y="2"/>
                </a:cxn>
                <a:cxn ang="0">
                  <a:pos x="0" y="6"/>
                </a:cxn>
                <a:cxn ang="0">
                  <a:pos x="0" y="6"/>
                </a:cxn>
                <a:cxn ang="0">
                  <a:pos x="2" y="10"/>
                </a:cxn>
                <a:cxn ang="0">
                  <a:pos x="6" y="12"/>
                </a:cxn>
                <a:cxn ang="0">
                  <a:pos x="6" y="12"/>
                </a:cxn>
                <a:cxn ang="0">
                  <a:pos x="12" y="10"/>
                </a:cxn>
                <a:cxn ang="0">
                  <a:pos x="14" y="6"/>
                </a:cxn>
                <a:cxn ang="0">
                  <a:pos x="14" y="6"/>
                </a:cxn>
                <a:cxn ang="0">
                  <a:pos x="12" y="2"/>
                </a:cxn>
                <a:cxn ang="0">
                  <a:pos x="6" y="0"/>
                </a:cxn>
              </a:cxnLst>
              <a:rect l="0" t="0" r="r" b="b"/>
              <a:pathLst>
                <a:path w="14" h="12">
                  <a:moveTo>
                    <a:pt x="6" y="0"/>
                  </a:moveTo>
                  <a:lnTo>
                    <a:pt x="6" y="0"/>
                  </a:lnTo>
                  <a:lnTo>
                    <a:pt x="2" y="2"/>
                  </a:lnTo>
                  <a:lnTo>
                    <a:pt x="0" y="6"/>
                  </a:lnTo>
                  <a:lnTo>
                    <a:pt x="0" y="6"/>
                  </a:lnTo>
                  <a:lnTo>
                    <a:pt x="2" y="10"/>
                  </a:lnTo>
                  <a:lnTo>
                    <a:pt x="6" y="12"/>
                  </a:lnTo>
                  <a:lnTo>
                    <a:pt x="6" y="12"/>
                  </a:lnTo>
                  <a:lnTo>
                    <a:pt x="12" y="10"/>
                  </a:lnTo>
                  <a:lnTo>
                    <a:pt x="14" y="6"/>
                  </a:lnTo>
                  <a:lnTo>
                    <a:pt x="14" y="6"/>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263" name="Freeform 176"/>
            <p:cNvSpPr/>
            <p:nvPr/>
          </p:nvSpPr>
          <p:spPr bwMode="auto">
            <a:xfrm>
              <a:off x="5440363" y="711200"/>
              <a:ext cx="22225" cy="19050"/>
            </a:xfrm>
            <a:custGeom>
              <a:avLst/>
              <a:gdLst/>
              <a:ahLst/>
              <a:cxnLst>
                <a:cxn ang="0">
                  <a:pos x="6" y="0"/>
                </a:cxn>
                <a:cxn ang="0">
                  <a:pos x="6" y="0"/>
                </a:cxn>
                <a:cxn ang="0">
                  <a:pos x="2" y="2"/>
                </a:cxn>
                <a:cxn ang="0">
                  <a:pos x="0" y="6"/>
                </a:cxn>
                <a:cxn ang="0">
                  <a:pos x="0" y="6"/>
                </a:cxn>
                <a:cxn ang="0">
                  <a:pos x="2" y="10"/>
                </a:cxn>
                <a:cxn ang="0">
                  <a:pos x="6" y="12"/>
                </a:cxn>
                <a:cxn ang="0">
                  <a:pos x="6" y="12"/>
                </a:cxn>
                <a:cxn ang="0">
                  <a:pos x="12" y="10"/>
                </a:cxn>
                <a:cxn ang="0">
                  <a:pos x="14" y="6"/>
                </a:cxn>
                <a:cxn ang="0">
                  <a:pos x="14" y="6"/>
                </a:cxn>
                <a:cxn ang="0">
                  <a:pos x="12" y="2"/>
                </a:cxn>
                <a:cxn ang="0">
                  <a:pos x="6" y="0"/>
                </a:cxn>
              </a:cxnLst>
              <a:rect l="0" t="0" r="r" b="b"/>
              <a:pathLst>
                <a:path w="14" h="12">
                  <a:moveTo>
                    <a:pt x="6" y="0"/>
                  </a:moveTo>
                  <a:lnTo>
                    <a:pt x="6" y="0"/>
                  </a:lnTo>
                  <a:lnTo>
                    <a:pt x="2" y="2"/>
                  </a:lnTo>
                  <a:lnTo>
                    <a:pt x="0" y="6"/>
                  </a:lnTo>
                  <a:lnTo>
                    <a:pt x="0" y="6"/>
                  </a:lnTo>
                  <a:lnTo>
                    <a:pt x="2" y="10"/>
                  </a:lnTo>
                  <a:lnTo>
                    <a:pt x="6" y="12"/>
                  </a:lnTo>
                  <a:lnTo>
                    <a:pt x="6" y="12"/>
                  </a:lnTo>
                  <a:lnTo>
                    <a:pt x="12" y="10"/>
                  </a:lnTo>
                  <a:lnTo>
                    <a:pt x="14" y="6"/>
                  </a:lnTo>
                  <a:lnTo>
                    <a:pt x="14" y="6"/>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264" name="Freeform 177"/>
            <p:cNvSpPr/>
            <p:nvPr/>
          </p:nvSpPr>
          <p:spPr bwMode="auto">
            <a:xfrm>
              <a:off x="5722938" y="35242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265" name="Freeform 178"/>
            <p:cNvSpPr/>
            <p:nvPr/>
          </p:nvSpPr>
          <p:spPr bwMode="auto">
            <a:xfrm>
              <a:off x="5722938" y="35242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266" name="Freeform 179"/>
            <p:cNvSpPr/>
            <p:nvPr/>
          </p:nvSpPr>
          <p:spPr bwMode="auto">
            <a:xfrm>
              <a:off x="5002213" y="307975"/>
              <a:ext cx="53975" cy="53975"/>
            </a:xfrm>
            <a:custGeom>
              <a:avLst/>
              <a:gdLst/>
              <a:ahLst/>
              <a:cxnLst>
                <a:cxn ang="0">
                  <a:pos x="18" y="0"/>
                </a:cxn>
                <a:cxn ang="0">
                  <a:pos x="18" y="0"/>
                </a:cxn>
                <a:cxn ang="0">
                  <a:pos x="10" y="2"/>
                </a:cxn>
                <a:cxn ang="0">
                  <a:pos x="6" y="6"/>
                </a:cxn>
                <a:cxn ang="0">
                  <a:pos x="2" y="10"/>
                </a:cxn>
                <a:cxn ang="0">
                  <a:pos x="0" y="18"/>
                </a:cxn>
                <a:cxn ang="0">
                  <a:pos x="0" y="18"/>
                </a:cxn>
                <a:cxn ang="0">
                  <a:pos x="2" y="24"/>
                </a:cxn>
                <a:cxn ang="0">
                  <a:pos x="6" y="28"/>
                </a:cxn>
                <a:cxn ang="0">
                  <a:pos x="10" y="32"/>
                </a:cxn>
                <a:cxn ang="0">
                  <a:pos x="18" y="34"/>
                </a:cxn>
                <a:cxn ang="0">
                  <a:pos x="18" y="34"/>
                </a:cxn>
                <a:cxn ang="0">
                  <a:pos x="24" y="32"/>
                </a:cxn>
                <a:cxn ang="0">
                  <a:pos x="30" y="28"/>
                </a:cxn>
                <a:cxn ang="0">
                  <a:pos x="32" y="24"/>
                </a:cxn>
                <a:cxn ang="0">
                  <a:pos x="34" y="18"/>
                </a:cxn>
                <a:cxn ang="0">
                  <a:pos x="34" y="18"/>
                </a:cxn>
                <a:cxn ang="0">
                  <a:pos x="32" y="10"/>
                </a:cxn>
                <a:cxn ang="0">
                  <a:pos x="30" y="6"/>
                </a:cxn>
                <a:cxn ang="0">
                  <a:pos x="24" y="2"/>
                </a:cxn>
                <a:cxn ang="0">
                  <a:pos x="18" y="0"/>
                </a:cxn>
              </a:cxnLst>
              <a:rect l="0" t="0" r="r" b="b"/>
              <a:pathLst>
                <a:path w="34" h="34">
                  <a:moveTo>
                    <a:pt x="18" y="0"/>
                  </a:moveTo>
                  <a:lnTo>
                    <a:pt x="18" y="0"/>
                  </a:lnTo>
                  <a:lnTo>
                    <a:pt x="10" y="2"/>
                  </a:lnTo>
                  <a:lnTo>
                    <a:pt x="6" y="6"/>
                  </a:lnTo>
                  <a:lnTo>
                    <a:pt x="2" y="10"/>
                  </a:lnTo>
                  <a:lnTo>
                    <a:pt x="0" y="18"/>
                  </a:lnTo>
                  <a:lnTo>
                    <a:pt x="0" y="18"/>
                  </a:lnTo>
                  <a:lnTo>
                    <a:pt x="2" y="24"/>
                  </a:lnTo>
                  <a:lnTo>
                    <a:pt x="6" y="28"/>
                  </a:lnTo>
                  <a:lnTo>
                    <a:pt x="10" y="32"/>
                  </a:lnTo>
                  <a:lnTo>
                    <a:pt x="18" y="34"/>
                  </a:lnTo>
                  <a:lnTo>
                    <a:pt x="18" y="34"/>
                  </a:lnTo>
                  <a:lnTo>
                    <a:pt x="24" y="32"/>
                  </a:lnTo>
                  <a:lnTo>
                    <a:pt x="30" y="28"/>
                  </a:lnTo>
                  <a:lnTo>
                    <a:pt x="32" y="24"/>
                  </a:lnTo>
                  <a:lnTo>
                    <a:pt x="34" y="18"/>
                  </a:lnTo>
                  <a:lnTo>
                    <a:pt x="34" y="18"/>
                  </a:lnTo>
                  <a:lnTo>
                    <a:pt x="32" y="10"/>
                  </a:lnTo>
                  <a:lnTo>
                    <a:pt x="30" y="6"/>
                  </a:lnTo>
                  <a:lnTo>
                    <a:pt x="24" y="2"/>
                  </a:lnTo>
                  <a:lnTo>
                    <a:pt x="1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267" name="Freeform 180"/>
            <p:cNvSpPr/>
            <p:nvPr/>
          </p:nvSpPr>
          <p:spPr bwMode="auto">
            <a:xfrm>
              <a:off x="5002213" y="307975"/>
              <a:ext cx="53975" cy="53975"/>
            </a:xfrm>
            <a:custGeom>
              <a:avLst/>
              <a:gdLst/>
              <a:ahLst/>
              <a:cxnLst>
                <a:cxn ang="0">
                  <a:pos x="18" y="0"/>
                </a:cxn>
                <a:cxn ang="0">
                  <a:pos x="18" y="0"/>
                </a:cxn>
                <a:cxn ang="0">
                  <a:pos x="10" y="2"/>
                </a:cxn>
                <a:cxn ang="0">
                  <a:pos x="6" y="6"/>
                </a:cxn>
                <a:cxn ang="0">
                  <a:pos x="2" y="10"/>
                </a:cxn>
                <a:cxn ang="0">
                  <a:pos x="0" y="18"/>
                </a:cxn>
                <a:cxn ang="0">
                  <a:pos x="0" y="18"/>
                </a:cxn>
                <a:cxn ang="0">
                  <a:pos x="2" y="24"/>
                </a:cxn>
                <a:cxn ang="0">
                  <a:pos x="6" y="28"/>
                </a:cxn>
                <a:cxn ang="0">
                  <a:pos x="10" y="32"/>
                </a:cxn>
                <a:cxn ang="0">
                  <a:pos x="18" y="34"/>
                </a:cxn>
                <a:cxn ang="0">
                  <a:pos x="18" y="34"/>
                </a:cxn>
                <a:cxn ang="0">
                  <a:pos x="24" y="32"/>
                </a:cxn>
                <a:cxn ang="0">
                  <a:pos x="30" y="28"/>
                </a:cxn>
                <a:cxn ang="0">
                  <a:pos x="32" y="24"/>
                </a:cxn>
                <a:cxn ang="0">
                  <a:pos x="34" y="18"/>
                </a:cxn>
                <a:cxn ang="0">
                  <a:pos x="34" y="18"/>
                </a:cxn>
                <a:cxn ang="0">
                  <a:pos x="32" y="10"/>
                </a:cxn>
                <a:cxn ang="0">
                  <a:pos x="30" y="6"/>
                </a:cxn>
                <a:cxn ang="0">
                  <a:pos x="24" y="2"/>
                </a:cxn>
                <a:cxn ang="0">
                  <a:pos x="18" y="0"/>
                </a:cxn>
              </a:cxnLst>
              <a:rect l="0" t="0" r="r" b="b"/>
              <a:pathLst>
                <a:path w="34" h="34">
                  <a:moveTo>
                    <a:pt x="18" y="0"/>
                  </a:moveTo>
                  <a:lnTo>
                    <a:pt x="18" y="0"/>
                  </a:lnTo>
                  <a:lnTo>
                    <a:pt x="10" y="2"/>
                  </a:lnTo>
                  <a:lnTo>
                    <a:pt x="6" y="6"/>
                  </a:lnTo>
                  <a:lnTo>
                    <a:pt x="2" y="10"/>
                  </a:lnTo>
                  <a:lnTo>
                    <a:pt x="0" y="18"/>
                  </a:lnTo>
                  <a:lnTo>
                    <a:pt x="0" y="18"/>
                  </a:lnTo>
                  <a:lnTo>
                    <a:pt x="2" y="24"/>
                  </a:lnTo>
                  <a:lnTo>
                    <a:pt x="6" y="28"/>
                  </a:lnTo>
                  <a:lnTo>
                    <a:pt x="10" y="32"/>
                  </a:lnTo>
                  <a:lnTo>
                    <a:pt x="18" y="34"/>
                  </a:lnTo>
                  <a:lnTo>
                    <a:pt x="18" y="34"/>
                  </a:lnTo>
                  <a:lnTo>
                    <a:pt x="24" y="32"/>
                  </a:lnTo>
                  <a:lnTo>
                    <a:pt x="30" y="28"/>
                  </a:lnTo>
                  <a:lnTo>
                    <a:pt x="32" y="24"/>
                  </a:lnTo>
                  <a:lnTo>
                    <a:pt x="34" y="18"/>
                  </a:lnTo>
                  <a:lnTo>
                    <a:pt x="34" y="18"/>
                  </a:lnTo>
                  <a:lnTo>
                    <a:pt x="32" y="10"/>
                  </a:lnTo>
                  <a:lnTo>
                    <a:pt x="30" y="6"/>
                  </a:lnTo>
                  <a:lnTo>
                    <a:pt x="24" y="2"/>
                  </a:lnTo>
                  <a:lnTo>
                    <a:pt x="1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268" name="Freeform 181"/>
            <p:cNvSpPr/>
            <p:nvPr/>
          </p:nvSpPr>
          <p:spPr bwMode="auto">
            <a:xfrm>
              <a:off x="5751513" y="771525"/>
              <a:ext cx="50800" cy="53975"/>
            </a:xfrm>
            <a:custGeom>
              <a:avLst/>
              <a:gdLst/>
              <a:ahLst/>
              <a:cxnLst>
                <a:cxn ang="0">
                  <a:pos x="16" y="0"/>
                </a:cxn>
                <a:cxn ang="0">
                  <a:pos x="16" y="0"/>
                </a:cxn>
                <a:cxn ang="0">
                  <a:pos x="10" y="2"/>
                </a:cxn>
                <a:cxn ang="0">
                  <a:pos x="4" y="4"/>
                </a:cxn>
                <a:cxn ang="0">
                  <a:pos x="0" y="10"/>
                </a:cxn>
                <a:cxn ang="0">
                  <a:pos x="0" y="16"/>
                </a:cxn>
                <a:cxn ang="0">
                  <a:pos x="0" y="16"/>
                </a:cxn>
                <a:cxn ang="0">
                  <a:pos x="0" y="24"/>
                </a:cxn>
                <a:cxn ang="0">
                  <a:pos x="4" y="28"/>
                </a:cxn>
                <a:cxn ang="0">
                  <a:pos x="10" y="32"/>
                </a:cxn>
                <a:cxn ang="0">
                  <a:pos x="16" y="34"/>
                </a:cxn>
                <a:cxn ang="0">
                  <a:pos x="16" y="34"/>
                </a:cxn>
                <a:cxn ang="0">
                  <a:pos x="22" y="32"/>
                </a:cxn>
                <a:cxn ang="0">
                  <a:pos x="28" y="28"/>
                </a:cxn>
                <a:cxn ang="0">
                  <a:pos x="32" y="24"/>
                </a:cxn>
                <a:cxn ang="0">
                  <a:pos x="32" y="16"/>
                </a:cxn>
                <a:cxn ang="0">
                  <a:pos x="32" y="16"/>
                </a:cxn>
                <a:cxn ang="0">
                  <a:pos x="32" y="10"/>
                </a:cxn>
                <a:cxn ang="0">
                  <a:pos x="28" y="4"/>
                </a:cxn>
                <a:cxn ang="0">
                  <a:pos x="22" y="2"/>
                </a:cxn>
                <a:cxn ang="0">
                  <a:pos x="16" y="0"/>
                </a:cxn>
              </a:cxnLst>
              <a:rect l="0" t="0" r="r" b="b"/>
              <a:pathLst>
                <a:path w="32" h="34">
                  <a:moveTo>
                    <a:pt x="16" y="0"/>
                  </a:moveTo>
                  <a:lnTo>
                    <a:pt x="16" y="0"/>
                  </a:lnTo>
                  <a:lnTo>
                    <a:pt x="10" y="2"/>
                  </a:lnTo>
                  <a:lnTo>
                    <a:pt x="4" y="4"/>
                  </a:lnTo>
                  <a:lnTo>
                    <a:pt x="0" y="10"/>
                  </a:lnTo>
                  <a:lnTo>
                    <a:pt x="0" y="16"/>
                  </a:lnTo>
                  <a:lnTo>
                    <a:pt x="0" y="16"/>
                  </a:lnTo>
                  <a:lnTo>
                    <a:pt x="0" y="24"/>
                  </a:lnTo>
                  <a:lnTo>
                    <a:pt x="4" y="28"/>
                  </a:lnTo>
                  <a:lnTo>
                    <a:pt x="10" y="32"/>
                  </a:lnTo>
                  <a:lnTo>
                    <a:pt x="16" y="34"/>
                  </a:lnTo>
                  <a:lnTo>
                    <a:pt x="16" y="34"/>
                  </a:lnTo>
                  <a:lnTo>
                    <a:pt x="22" y="32"/>
                  </a:lnTo>
                  <a:lnTo>
                    <a:pt x="28" y="28"/>
                  </a:lnTo>
                  <a:lnTo>
                    <a:pt x="32" y="24"/>
                  </a:lnTo>
                  <a:lnTo>
                    <a:pt x="32" y="16"/>
                  </a:lnTo>
                  <a:lnTo>
                    <a:pt x="32" y="16"/>
                  </a:lnTo>
                  <a:lnTo>
                    <a:pt x="32" y="10"/>
                  </a:lnTo>
                  <a:lnTo>
                    <a:pt x="28" y="4"/>
                  </a:lnTo>
                  <a:lnTo>
                    <a:pt x="22" y="2"/>
                  </a:lnTo>
                  <a:lnTo>
                    <a:pt x="1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269" name="Freeform 182"/>
            <p:cNvSpPr/>
            <p:nvPr/>
          </p:nvSpPr>
          <p:spPr bwMode="auto">
            <a:xfrm>
              <a:off x="5751513" y="771525"/>
              <a:ext cx="50800" cy="53975"/>
            </a:xfrm>
            <a:custGeom>
              <a:avLst/>
              <a:gdLst/>
              <a:ahLst/>
              <a:cxnLst>
                <a:cxn ang="0">
                  <a:pos x="16" y="0"/>
                </a:cxn>
                <a:cxn ang="0">
                  <a:pos x="16" y="0"/>
                </a:cxn>
                <a:cxn ang="0">
                  <a:pos x="10" y="2"/>
                </a:cxn>
                <a:cxn ang="0">
                  <a:pos x="4" y="4"/>
                </a:cxn>
                <a:cxn ang="0">
                  <a:pos x="0" y="10"/>
                </a:cxn>
                <a:cxn ang="0">
                  <a:pos x="0" y="16"/>
                </a:cxn>
                <a:cxn ang="0">
                  <a:pos x="0" y="16"/>
                </a:cxn>
                <a:cxn ang="0">
                  <a:pos x="0" y="24"/>
                </a:cxn>
                <a:cxn ang="0">
                  <a:pos x="4" y="28"/>
                </a:cxn>
                <a:cxn ang="0">
                  <a:pos x="10" y="32"/>
                </a:cxn>
                <a:cxn ang="0">
                  <a:pos x="16" y="34"/>
                </a:cxn>
                <a:cxn ang="0">
                  <a:pos x="16" y="34"/>
                </a:cxn>
                <a:cxn ang="0">
                  <a:pos x="22" y="32"/>
                </a:cxn>
                <a:cxn ang="0">
                  <a:pos x="28" y="28"/>
                </a:cxn>
                <a:cxn ang="0">
                  <a:pos x="32" y="24"/>
                </a:cxn>
                <a:cxn ang="0">
                  <a:pos x="32" y="16"/>
                </a:cxn>
                <a:cxn ang="0">
                  <a:pos x="32" y="16"/>
                </a:cxn>
                <a:cxn ang="0">
                  <a:pos x="32" y="10"/>
                </a:cxn>
                <a:cxn ang="0">
                  <a:pos x="28" y="4"/>
                </a:cxn>
                <a:cxn ang="0">
                  <a:pos x="22" y="2"/>
                </a:cxn>
                <a:cxn ang="0">
                  <a:pos x="16" y="0"/>
                </a:cxn>
              </a:cxnLst>
              <a:rect l="0" t="0" r="r" b="b"/>
              <a:pathLst>
                <a:path w="32" h="34">
                  <a:moveTo>
                    <a:pt x="16" y="0"/>
                  </a:moveTo>
                  <a:lnTo>
                    <a:pt x="16" y="0"/>
                  </a:lnTo>
                  <a:lnTo>
                    <a:pt x="10" y="2"/>
                  </a:lnTo>
                  <a:lnTo>
                    <a:pt x="4" y="4"/>
                  </a:lnTo>
                  <a:lnTo>
                    <a:pt x="0" y="10"/>
                  </a:lnTo>
                  <a:lnTo>
                    <a:pt x="0" y="16"/>
                  </a:lnTo>
                  <a:lnTo>
                    <a:pt x="0" y="16"/>
                  </a:lnTo>
                  <a:lnTo>
                    <a:pt x="0" y="24"/>
                  </a:lnTo>
                  <a:lnTo>
                    <a:pt x="4" y="28"/>
                  </a:lnTo>
                  <a:lnTo>
                    <a:pt x="10" y="32"/>
                  </a:lnTo>
                  <a:lnTo>
                    <a:pt x="16" y="34"/>
                  </a:lnTo>
                  <a:lnTo>
                    <a:pt x="16" y="34"/>
                  </a:lnTo>
                  <a:lnTo>
                    <a:pt x="22" y="32"/>
                  </a:lnTo>
                  <a:lnTo>
                    <a:pt x="28" y="28"/>
                  </a:lnTo>
                  <a:lnTo>
                    <a:pt x="32" y="24"/>
                  </a:lnTo>
                  <a:lnTo>
                    <a:pt x="32" y="16"/>
                  </a:lnTo>
                  <a:lnTo>
                    <a:pt x="32" y="16"/>
                  </a:lnTo>
                  <a:lnTo>
                    <a:pt x="32" y="10"/>
                  </a:lnTo>
                  <a:lnTo>
                    <a:pt x="28" y="4"/>
                  </a:lnTo>
                  <a:lnTo>
                    <a:pt x="22" y="2"/>
                  </a:lnTo>
                  <a:lnTo>
                    <a:pt x="1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270" name="Freeform 183"/>
            <p:cNvSpPr/>
            <p:nvPr/>
          </p:nvSpPr>
          <p:spPr bwMode="auto">
            <a:xfrm>
              <a:off x="4564063" y="35877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271" name="Freeform 184"/>
            <p:cNvSpPr/>
            <p:nvPr/>
          </p:nvSpPr>
          <p:spPr bwMode="auto">
            <a:xfrm>
              <a:off x="4564063" y="35877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272" name="Freeform 185"/>
            <p:cNvSpPr/>
            <p:nvPr/>
          </p:nvSpPr>
          <p:spPr bwMode="auto">
            <a:xfrm>
              <a:off x="4294188" y="231775"/>
              <a:ext cx="47625" cy="47625"/>
            </a:xfrm>
            <a:custGeom>
              <a:avLst/>
              <a:gdLst/>
              <a:ahLst/>
              <a:cxnLst>
                <a:cxn ang="0">
                  <a:pos x="14" y="0"/>
                </a:cxn>
                <a:cxn ang="0">
                  <a:pos x="14" y="0"/>
                </a:cxn>
                <a:cxn ang="0">
                  <a:pos x="10" y="2"/>
                </a:cxn>
                <a:cxn ang="0">
                  <a:pos x="4" y="4"/>
                </a:cxn>
                <a:cxn ang="0">
                  <a:pos x="2" y="8"/>
                </a:cxn>
                <a:cxn ang="0">
                  <a:pos x="0" y="14"/>
                </a:cxn>
                <a:cxn ang="0">
                  <a:pos x="0" y="14"/>
                </a:cxn>
                <a:cxn ang="0">
                  <a:pos x="2" y="20"/>
                </a:cxn>
                <a:cxn ang="0">
                  <a:pos x="4" y="24"/>
                </a:cxn>
                <a:cxn ang="0">
                  <a:pos x="10" y="28"/>
                </a:cxn>
                <a:cxn ang="0">
                  <a:pos x="14" y="30"/>
                </a:cxn>
                <a:cxn ang="0">
                  <a:pos x="14" y="30"/>
                </a:cxn>
                <a:cxn ang="0">
                  <a:pos x="20" y="28"/>
                </a:cxn>
                <a:cxn ang="0">
                  <a:pos x="26" y="24"/>
                </a:cxn>
                <a:cxn ang="0">
                  <a:pos x="28" y="20"/>
                </a:cxn>
                <a:cxn ang="0">
                  <a:pos x="30" y="14"/>
                </a:cxn>
                <a:cxn ang="0">
                  <a:pos x="30" y="14"/>
                </a:cxn>
                <a:cxn ang="0">
                  <a:pos x="28" y="8"/>
                </a:cxn>
                <a:cxn ang="0">
                  <a:pos x="26" y="4"/>
                </a:cxn>
                <a:cxn ang="0">
                  <a:pos x="20" y="2"/>
                </a:cxn>
                <a:cxn ang="0">
                  <a:pos x="14" y="0"/>
                </a:cxn>
              </a:cxnLst>
              <a:rect l="0" t="0" r="r" b="b"/>
              <a:pathLst>
                <a:path w="30" h="30">
                  <a:moveTo>
                    <a:pt x="14" y="0"/>
                  </a:moveTo>
                  <a:lnTo>
                    <a:pt x="14" y="0"/>
                  </a:lnTo>
                  <a:lnTo>
                    <a:pt x="10" y="2"/>
                  </a:lnTo>
                  <a:lnTo>
                    <a:pt x="4" y="4"/>
                  </a:lnTo>
                  <a:lnTo>
                    <a:pt x="2" y="8"/>
                  </a:lnTo>
                  <a:lnTo>
                    <a:pt x="0" y="14"/>
                  </a:lnTo>
                  <a:lnTo>
                    <a:pt x="0" y="14"/>
                  </a:lnTo>
                  <a:lnTo>
                    <a:pt x="2" y="20"/>
                  </a:lnTo>
                  <a:lnTo>
                    <a:pt x="4" y="24"/>
                  </a:lnTo>
                  <a:lnTo>
                    <a:pt x="10" y="28"/>
                  </a:lnTo>
                  <a:lnTo>
                    <a:pt x="14" y="30"/>
                  </a:lnTo>
                  <a:lnTo>
                    <a:pt x="14" y="30"/>
                  </a:lnTo>
                  <a:lnTo>
                    <a:pt x="20" y="28"/>
                  </a:lnTo>
                  <a:lnTo>
                    <a:pt x="26" y="24"/>
                  </a:lnTo>
                  <a:lnTo>
                    <a:pt x="28" y="20"/>
                  </a:lnTo>
                  <a:lnTo>
                    <a:pt x="30" y="14"/>
                  </a:lnTo>
                  <a:lnTo>
                    <a:pt x="30" y="14"/>
                  </a:lnTo>
                  <a:lnTo>
                    <a:pt x="28" y="8"/>
                  </a:lnTo>
                  <a:lnTo>
                    <a:pt x="26" y="4"/>
                  </a:lnTo>
                  <a:lnTo>
                    <a:pt x="20" y="2"/>
                  </a:lnTo>
                  <a:lnTo>
                    <a:pt x="14"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273" name="Freeform 186"/>
            <p:cNvSpPr/>
            <p:nvPr/>
          </p:nvSpPr>
          <p:spPr bwMode="auto">
            <a:xfrm>
              <a:off x="4294188" y="231775"/>
              <a:ext cx="47625" cy="47625"/>
            </a:xfrm>
            <a:custGeom>
              <a:avLst/>
              <a:gdLst/>
              <a:ahLst/>
              <a:cxnLst>
                <a:cxn ang="0">
                  <a:pos x="14" y="0"/>
                </a:cxn>
                <a:cxn ang="0">
                  <a:pos x="14" y="0"/>
                </a:cxn>
                <a:cxn ang="0">
                  <a:pos x="10" y="2"/>
                </a:cxn>
                <a:cxn ang="0">
                  <a:pos x="4" y="4"/>
                </a:cxn>
                <a:cxn ang="0">
                  <a:pos x="2" y="8"/>
                </a:cxn>
                <a:cxn ang="0">
                  <a:pos x="0" y="14"/>
                </a:cxn>
                <a:cxn ang="0">
                  <a:pos x="0" y="14"/>
                </a:cxn>
                <a:cxn ang="0">
                  <a:pos x="2" y="20"/>
                </a:cxn>
                <a:cxn ang="0">
                  <a:pos x="4" y="24"/>
                </a:cxn>
                <a:cxn ang="0">
                  <a:pos x="10" y="28"/>
                </a:cxn>
                <a:cxn ang="0">
                  <a:pos x="14" y="30"/>
                </a:cxn>
                <a:cxn ang="0">
                  <a:pos x="14" y="30"/>
                </a:cxn>
                <a:cxn ang="0">
                  <a:pos x="20" y="28"/>
                </a:cxn>
                <a:cxn ang="0">
                  <a:pos x="26" y="24"/>
                </a:cxn>
                <a:cxn ang="0">
                  <a:pos x="28" y="20"/>
                </a:cxn>
                <a:cxn ang="0">
                  <a:pos x="30" y="14"/>
                </a:cxn>
                <a:cxn ang="0">
                  <a:pos x="30" y="14"/>
                </a:cxn>
                <a:cxn ang="0">
                  <a:pos x="28" y="8"/>
                </a:cxn>
                <a:cxn ang="0">
                  <a:pos x="26" y="4"/>
                </a:cxn>
                <a:cxn ang="0">
                  <a:pos x="20" y="2"/>
                </a:cxn>
                <a:cxn ang="0">
                  <a:pos x="14" y="0"/>
                </a:cxn>
              </a:cxnLst>
              <a:rect l="0" t="0" r="r" b="b"/>
              <a:pathLst>
                <a:path w="30" h="30">
                  <a:moveTo>
                    <a:pt x="14" y="0"/>
                  </a:moveTo>
                  <a:lnTo>
                    <a:pt x="14" y="0"/>
                  </a:lnTo>
                  <a:lnTo>
                    <a:pt x="10" y="2"/>
                  </a:lnTo>
                  <a:lnTo>
                    <a:pt x="4" y="4"/>
                  </a:lnTo>
                  <a:lnTo>
                    <a:pt x="2" y="8"/>
                  </a:lnTo>
                  <a:lnTo>
                    <a:pt x="0" y="14"/>
                  </a:lnTo>
                  <a:lnTo>
                    <a:pt x="0" y="14"/>
                  </a:lnTo>
                  <a:lnTo>
                    <a:pt x="2" y="20"/>
                  </a:lnTo>
                  <a:lnTo>
                    <a:pt x="4" y="24"/>
                  </a:lnTo>
                  <a:lnTo>
                    <a:pt x="10" y="28"/>
                  </a:lnTo>
                  <a:lnTo>
                    <a:pt x="14" y="30"/>
                  </a:lnTo>
                  <a:lnTo>
                    <a:pt x="14" y="30"/>
                  </a:lnTo>
                  <a:lnTo>
                    <a:pt x="20" y="28"/>
                  </a:lnTo>
                  <a:lnTo>
                    <a:pt x="26" y="24"/>
                  </a:lnTo>
                  <a:lnTo>
                    <a:pt x="28" y="20"/>
                  </a:lnTo>
                  <a:lnTo>
                    <a:pt x="30" y="14"/>
                  </a:lnTo>
                  <a:lnTo>
                    <a:pt x="30" y="14"/>
                  </a:lnTo>
                  <a:lnTo>
                    <a:pt x="28" y="8"/>
                  </a:lnTo>
                  <a:lnTo>
                    <a:pt x="26" y="4"/>
                  </a:lnTo>
                  <a:lnTo>
                    <a:pt x="20" y="2"/>
                  </a:lnTo>
                  <a:lnTo>
                    <a:pt x="14"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274" name="Freeform 187"/>
            <p:cNvSpPr/>
            <p:nvPr/>
          </p:nvSpPr>
          <p:spPr bwMode="auto">
            <a:xfrm>
              <a:off x="6519863" y="187325"/>
              <a:ext cx="44450" cy="47625"/>
            </a:xfrm>
            <a:custGeom>
              <a:avLst/>
              <a:gdLst/>
              <a:ahLst/>
              <a:cxnLst>
                <a:cxn ang="0">
                  <a:pos x="14" y="0"/>
                </a:cxn>
                <a:cxn ang="0">
                  <a:pos x="14" y="0"/>
                </a:cxn>
                <a:cxn ang="0">
                  <a:pos x="8" y="2"/>
                </a:cxn>
                <a:cxn ang="0">
                  <a:pos x="4" y="4"/>
                </a:cxn>
                <a:cxn ang="0">
                  <a:pos x="0" y="8"/>
                </a:cxn>
                <a:cxn ang="0">
                  <a:pos x="0" y="14"/>
                </a:cxn>
                <a:cxn ang="0">
                  <a:pos x="0" y="14"/>
                </a:cxn>
                <a:cxn ang="0">
                  <a:pos x="0" y="20"/>
                </a:cxn>
                <a:cxn ang="0">
                  <a:pos x="4" y="24"/>
                </a:cxn>
                <a:cxn ang="0">
                  <a:pos x="8" y="28"/>
                </a:cxn>
                <a:cxn ang="0">
                  <a:pos x="14" y="30"/>
                </a:cxn>
                <a:cxn ang="0">
                  <a:pos x="14" y="30"/>
                </a:cxn>
                <a:cxn ang="0">
                  <a:pos x="20" y="28"/>
                </a:cxn>
                <a:cxn ang="0">
                  <a:pos x="24" y="24"/>
                </a:cxn>
                <a:cxn ang="0">
                  <a:pos x="28" y="20"/>
                </a:cxn>
                <a:cxn ang="0">
                  <a:pos x="28" y="14"/>
                </a:cxn>
                <a:cxn ang="0">
                  <a:pos x="28" y="14"/>
                </a:cxn>
                <a:cxn ang="0">
                  <a:pos x="28" y="8"/>
                </a:cxn>
                <a:cxn ang="0">
                  <a:pos x="24" y="4"/>
                </a:cxn>
                <a:cxn ang="0">
                  <a:pos x="20" y="2"/>
                </a:cxn>
                <a:cxn ang="0">
                  <a:pos x="14" y="0"/>
                </a:cxn>
              </a:cxnLst>
              <a:rect l="0" t="0" r="r" b="b"/>
              <a:pathLst>
                <a:path w="28" h="30">
                  <a:moveTo>
                    <a:pt x="14" y="0"/>
                  </a:moveTo>
                  <a:lnTo>
                    <a:pt x="14" y="0"/>
                  </a:lnTo>
                  <a:lnTo>
                    <a:pt x="8" y="2"/>
                  </a:lnTo>
                  <a:lnTo>
                    <a:pt x="4" y="4"/>
                  </a:lnTo>
                  <a:lnTo>
                    <a:pt x="0" y="8"/>
                  </a:lnTo>
                  <a:lnTo>
                    <a:pt x="0" y="14"/>
                  </a:lnTo>
                  <a:lnTo>
                    <a:pt x="0" y="14"/>
                  </a:lnTo>
                  <a:lnTo>
                    <a:pt x="0" y="20"/>
                  </a:lnTo>
                  <a:lnTo>
                    <a:pt x="4" y="24"/>
                  </a:lnTo>
                  <a:lnTo>
                    <a:pt x="8" y="28"/>
                  </a:lnTo>
                  <a:lnTo>
                    <a:pt x="14" y="30"/>
                  </a:lnTo>
                  <a:lnTo>
                    <a:pt x="14" y="30"/>
                  </a:lnTo>
                  <a:lnTo>
                    <a:pt x="20" y="28"/>
                  </a:lnTo>
                  <a:lnTo>
                    <a:pt x="24" y="24"/>
                  </a:lnTo>
                  <a:lnTo>
                    <a:pt x="28" y="20"/>
                  </a:lnTo>
                  <a:lnTo>
                    <a:pt x="28" y="14"/>
                  </a:lnTo>
                  <a:lnTo>
                    <a:pt x="28" y="14"/>
                  </a:lnTo>
                  <a:lnTo>
                    <a:pt x="28" y="8"/>
                  </a:lnTo>
                  <a:lnTo>
                    <a:pt x="24" y="4"/>
                  </a:lnTo>
                  <a:lnTo>
                    <a:pt x="20" y="2"/>
                  </a:lnTo>
                  <a:lnTo>
                    <a:pt x="14"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275" name="Freeform 188"/>
            <p:cNvSpPr/>
            <p:nvPr/>
          </p:nvSpPr>
          <p:spPr bwMode="auto">
            <a:xfrm>
              <a:off x="6519863" y="187325"/>
              <a:ext cx="44450" cy="47625"/>
            </a:xfrm>
            <a:custGeom>
              <a:avLst/>
              <a:gdLst/>
              <a:ahLst/>
              <a:cxnLst>
                <a:cxn ang="0">
                  <a:pos x="14" y="0"/>
                </a:cxn>
                <a:cxn ang="0">
                  <a:pos x="14" y="0"/>
                </a:cxn>
                <a:cxn ang="0">
                  <a:pos x="8" y="2"/>
                </a:cxn>
                <a:cxn ang="0">
                  <a:pos x="4" y="4"/>
                </a:cxn>
                <a:cxn ang="0">
                  <a:pos x="0" y="8"/>
                </a:cxn>
                <a:cxn ang="0">
                  <a:pos x="0" y="14"/>
                </a:cxn>
                <a:cxn ang="0">
                  <a:pos x="0" y="14"/>
                </a:cxn>
                <a:cxn ang="0">
                  <a:pos x="0" y="20"/>
                </a:cxn>
                <a:cxn ang="0">
                  <a:pos x="4" y="24"/>
                </a:cxn>
                <a:cxn ang="0">
                  <a:pos x="8" y="28"/>
                </a:cxn>
                <a:cxn ang="0">
                  <a:pos x="14" y="30"/>
                </a:cxn>
                <a:cxn ang="0">
                  <a:pos x="14" y="30"/>
                </a:cxn>
                <a:cxn ang="0">
                  <a:pos x="20" y="28"/>
                </a:cxn>
                <a:cxn ang="0">
                  <a:pos x="24" y="24"/>
                </a:cxn>
                <a:cxn ang="0">
                  <a:pos x="28" y="20"/>
                </a:cxn>
                <a:cxn ang="0">
                  <a:pos x="28" y="14"/>
                </a:cxn>
                <a:cxn ang="0">
                  <a:pos x="28" y="14"/>
                </a:cxn>
                <a:cxn ang="0">
                  <a:pos x="28" y="8"/>
                </a:cxn>
                <a:cxn ang="0">
                  <a:pos x="24" y="4"/>
                </a:cxn>
                <a:cxn ang="0">
                  <a:pos x="20" y="2"/>
                </a:cxn>
                <a:cxn ang="0">
                  <a:pos x="14" y="0"/>
                </a:cxn>
              </a:cxnLst>
              <a:rect l="0" t="0" r="r" b="b"/>
              <a:pathLst>
                <a:path w="28" h="30">
                  <a:moveTo>
                    <a:pt x="14" y="0"/>
                  </a:moveTo>
                  <a:lnTo>
                    <a:pt x="14" y="0"/>
                  </a:lnTo>
                  <a:lnTo>
                    <a:pt x="8" y="2"/>
                  </a:lnTo>
                  <a:lnTo>
                    <a:pt x="4" y="4"/>
                  </a:lnTo>
                  <a:lnTo>
                    <a:pt x="0" y="8"/>
                  </a:lnTo>
                  <a:lnTo>
                    <a:pt x="0" y="14"/>
                  </a:lnTo>
                  <a:lnTo>
                    <a:pt x="0" y="14"/>
                  </a:lnTo>
                  <a:lnTo>
                    <a:pt x="0" y="20"/>
                  </a:lnTo>
                  <a:lnTo>
                    <a:pt x="4" y="24"/>
                  </a:lnTo>
                  <a:lnTo>
                    <a:pt x="8" y="28"/>
                  </a:lnTo>
                  <a:lnTo>
                    <a:pt x="14" y="30"/>
                  </a:lnTo>
                  <a:lnTo>
                    <a:pt x="14" y="30"/>
                  </a:lnTo>
                  <a:lnTo>
                    <a:pt x="20" y="28"/>
                  </a:lnTo>
                  <a:lnTo>
                    <a:pt x="24" y="24"/>
                  </a:lnTo>
                  <a:lnTo>
                    <a:pt x="28" y="20"/>
                  </a:lnTo>
                  <a:lnTo>
                    <a:pt x="28" y="14"/>
                  </a:lnTo>
                  <a:lnTo>
                    <a:pt x="28" y="14"/>
                  </a:lnTo>
                  <a:lnTo>
                    <a:pt x="28" y="8"/>
                  </a:lnTo>
                  <a:lnTo>
                    <a:pt x="24" y="4"/>
                  </a:lnTo>
                  <a:lnTo>
                    <a:pt x="20" y="2"/>
                  </a:lnTo>
                  <a:lnTo>
                    <a:pt x="14"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276" name="Freeform 189"/>
            <p:cNvSpPr/>
            <p:nvPr/>
          </p:nvSpPr>
          <p:spPr bwMode="auto">
            <a:xfrm>
              <a:off x="6713538" y="498475"/>
              <a:ext cx="47625" cy="47625"/>
            </a:xfrm>
            <a:custGeom>
              <a:avLst/>
              <a:gdLst/>
              <a:ahLst/>
              <a:cxnLst>
                <a:cxn ang="0">
                  <a:pos x="16" y="0"/>
                </a:cxn>
                <a:cxn ang="0">
                  <a:pos x="16" y="0"/>
                </a:cxn>
                <a:cxn ang="0">
                  <a:pos x="10" y="2"/>
                </a:cxn>
                <a:cxn ang="0">
                  <a:pos x="6" y="4"/>
                </a:cxn>
                <a:cxn ang="0">
                  <a:pos x="2" y="10"/>
                </a:cxn>
                <a:cxn ang="0">
                  <a:pos x="0" y="14"/>
                </a:cxn>
                <a:cxn ang="0">
                  <a:pos x="0" y="14"/>
                </a:cxn>
                <a:cxn ang="0">
                  <a:pos x="2" y="20"/>
                </a:cxn>
                <a:cxn ang="0">
                  <a:pos x="6" y="26"/>
                </a:cxn>
                <a:cxn ang="0">
                  <a:pos x="10" y="28"/>
                </a:cxn>
                <a:cxn ang="0">
                  <a:pos x="16" y="30"/>
                </a:cxn>
                <a:cxn ang="0">
                  <a:pos x="16" y="30"/>
                </a:cxn>
                <a:cxn ang="0">
                  <a:pos x="22" y="28"/>
                </a:cxn>
                <a:cxn ang="0">
                  <a:pos x="26" y="26"/>
                </a:cxn>
                <a:cxn ang="0">
                  <a:pos x="28" y="20"/>
                </a:cxn>
                <a:cxn ang="0">
                  <a:pos x="30" y="14"/>
                </a:cxn>
                <a:cxn ang="0">
                  <a:pos x="30" y="14"/>
                </a:cxn>
                <a:cxn ang="0">
                  <a:pos x="28" y="10"/>
                </a:cxn>
                <a:cxn ang="0">
                  <a:pos x="26" y="4"/>
                </a:cxn>
                <a:cxn ang="0">
                  <a:pos x="22" y="2"/>
                </a:cxn>
                <a:cxn ang="0">
                  <a:pos x="16" y="0"/>
                </a:cxn>
              </a:cxnLst>
              <a:rect l="0" t="0" r="r" b="b"/>
              <a:pathLst>
                <a:path w="30" h="30">
                  <a:moveTo>
                    <a:pt x="16" y="0"/>
                  </a:moveTo>
                  <a:lnTo>
                    <a:pt x="16" y="0"/>
                  </a:lnTo>
                  <a:lnTo>
                    <a:pt x="10" y="2"/>
                  </a:lnTo>
                  <a:lnTo>
                    <a:pt x="6" y="4"/>
                  </a:lnTo>
                  <a:lnTo>
                    <a:pt x="2" y="10"/>
                  </a:lnTo>
                  <a:lnTo>
                    <a:pt x="0" y="14"/>
                  </a:lnTo>
                  <a:lnTo>
                    <a:pt x="0" y="14"/>
                  </a:lnTo>
                  <a:lnTo>
                    <a:pt x="2" y="20"/>
                  </a:lnTo>
                  <a:lnTo>
                    <a:pt x="6" y="26"/>
                  </a:lnTo>
                  <a:lnTo>
                    <a:pt x="10" y="28"/>
                  </a:lnTo>
                  <a:lnTo>
                    <a:pt x="16" y="30"/>
                  </a:lnTo>
                  <a:lnTo>
                    <a:pt x="16" y="30"/>
                  </a:lnTo>
                  <a:lnTo>
                    <a:pt x="22" y="28"/>
                  </a:lnTo>
                  <a:lnTo>
                    <a:pt x="26" y="26"/>
                  </a:lnTo>
                  <a:lnTo>
                    <a:pt x="28" y="20"/>
                  </a:lnTo>
                  <a:lnTo>
                    <a:pt x="30" y="14"/>
                  </a:lnTo>
                  <a:lnTo>
                    <a:pt x="30" y="14"/>
                  </a:lnTo>
                  <a:lnTo>
                    <a:pt x="28" y="10"/>
                  </a:lnTo>
                  <a:lnTo>
                    <a:pt x="26" y="4"/>
                  </a:lnTo>
                  <a:lnTo>
                    <a:pt x="22" y="2"/>
                  </a:lnTo>
                  <a:lnTo>
                    <a:pt x="1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277" name="Freeform 190"/>
            <p:cNvSpPr/>
            <p:nvPr/>
          </p:nvSpPr>
          <p:spPr bwMode="auto">
            <a:xfrm>
              <a:off x="6713538" y="498475"/>
              <a:ext cx="47625" cy="47625"/>
            </a:xfrm>
            <a:custGeom>
              <a:avLst/>
              <a:gdLst/>
              <a:ahLst/>
              <a:cxnLst>
                <a:cxn ang="0">
                  <a:pos x="16" y="0"/>
                </a:cxn>
                <a:cxn ang="0">
                  <a:pos x="16" y="0"/>
                </a:cxn>
                <a:cxn ang="0">
                  <a:pos x="10" y="2"/>
                </a:cxn>
                <a:cxn ang="0">
                  <a:pos x="6" y="4"/>
                </a:cxn>
                <a:cxn ang="0">
                  <a:pos x="2" y="10"/>
                </a:cxn>
                <a:cxn ang="0">
                  <a:pos x="0" y="14"/>
                </a:cxn>
                <a:cxn ang="0">
                  <a:pos x="0" y="14"/>
                </a:cxn>
                <a:cxn ang="0">
                  <a:pos x="2" y="20"/>
                </a:cxn>
                <a:cxn ang="0">
                  <a:pos x="6" y="26"/>
                </a:cxn>
                <a:cxn ang="0">
                  <a:pos x="10" y="28"/>
                </a:cxn>
                <a:cxn ang="0">
                  <a:pos x="16" y="30"/>
                </a:cxn>
                <a:cxn ang="0">
                  <a:pos x="16" y="30"/>
                </a:cxn>
                <a:cxn ang="0">
                  <a:pos x="22" y="28"/>
                </a:cxn>
                <a:cxn ang="0">
                  <a:pos x="26" y="26"/>
                </a:cxn>
                <a:cxn ang="0">
                  <a:pos x="28" y="20"/>
                </a:cxn>
                <a:cxn ang="0">
                  <a:pos x="30" y="14"/>
                </a:cxn>
                <a:cxn ang="0">
                  <a:pos x="30" y="14"/>
                </a:cxn>
                <a:cxn ang="0">
                  <a:pos x="28" y="10"/>
                </a:cxn>
                <a:cxn ang="0">
                  <a:pos x="26" y="4"/>
                </a:cxn>
                <a:cxn ang="0">
                  <a:pos x="22" y="2"/>
                </a:cxn>
                <a:cxn ang="0">
                  <a:pos x="16" y="0"/>
                </a:cxn>
              </a:cxnLst>
              <a:rect l="0" t="0" r="r" b="b"/>
              <a:pathLst>
                <a:path w="30" h="30">
                  <a:moveTo>
                    <a:pt x="16" y="0"/>
                  </a:moveTo>
                  <a:lnTo>
                    <a:pt x="16" y="0"/>
                  </a:lnTo>
                  <a:lnTo>
                    <a:pt x="10" y="2"/>
                  </a:lnTo>
                  <a:lnTo>
                    <a:pt x="6" y="4"/>
                  </a:lnTo>
                  <a:lnTo>
                    <a:pt x="2" y="10"/>
                  </a:lnTo>
                  <a:lnTo>
                    <a:pt x="0" y="14"/>
                  </a:lnTo>
                  <a:lnTo>
                    <a:pt x="0" y="14"/>
                  </a:lnTo>
                  <a:lnTo>
                    <a:pt x="2" y="20"/>
                  </a:lnTo>
                  <a:lnTo>
                    <a:pt x="6" y="26"/>
                  </a:lnTo>
                  <a:lnTo>
                    <a:pt x="10" y="28"/>
                  </a:lnTo>
                  <a:lnTo>
                    <a:pt x="16" y="30"/>
                  </a:lnTo>
                  <a:lnTo>
                    <a:pt x="16" y="30"/>
                  </a:lnTo>
                  <a:lnTo>
                    <a:pt x="22" y="28"/>
                  </a:lnTo>
                  <a:lnTo>
                    <a:pt x="26" y="26"/>
                  </a:lnTo>
                  <a:lnTo>
                    <a:pt x="28" y="20"/>
                  </a:lnTo>
                  <a:lnTo>
                    <a:pt x="30" y="14"/>
                  </a:lnTo>
                  <a:lnTo>
                    <a:pt x="30" y="14"/>
                  </a:lnTo>
                  <a:lnTo>
                    <a:pt x="28" y="10"/>
                  </a:lnTo>
                  <a:lnTo>
                    <a:pt x="26" y="4"/>
                  </a:lnTo>
                  <a:lnTo>
                    <a:pt x="22" y="2"/>
                  </a:lnTo>
                  <a:lnTo>
                    <a:pt x="1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278" name="Freeform 191"/>
            <p:cNvSpPr/>
            <p:nvPr/>
          </p:nvSpPr>
          <p:spPr bwMode="auto">
            <a:xfrm>
              <a:off x="7586663" y="552450"/>
              <a:ext cx="47625" cy="44450"/>
            </a:xfrm>
            <a:custGeom>
              <a:avLst/>
              <a:gdLst/>
              <a:ahLst/>
              <a:cxnLst>
                <a:cxn ang="0">
                  <a:pos x="14" y="0"/>
                </a:cxn>
                <a:cxn ang="0">
                  <a:pos x="14" y="0"/>
                </a:cxn>
                <a:cxn ang="0">
                  <a:pos x="10" y="2"/>
                </a:cxn>
                <a:cxn ang="0">
                  <a:pos x="4" y="4"/>
                </a:cxn>
                <a:cxn ang="0">
                  <a:pos x="2" y="8"/>
                </a:cxn>
                <a:cxn ang="0">
                  <a:pos x="0" y="14"/>
                </a:cxn>
                <a:cxn ang="0">
                  <a:pos x="0" y="14"/>
                </a:cxn>
                <a:cxn ang="0">
                  <a:pos x="2" y="20"/>
                </a:cxn>
                <a:cxn ang="0">
                  <a:pos x="4" y="24"/>
                </a:cxn>
                <a:cxn ang="0">
                  <a:pos x="10" y="28"/>
                </a:cxn>
                <a:cxn ang="0">
                  <a:pos x="14" y="28"/>
                </a:cxn>
                <a:cxn ang="0">
                  <a:pos x="14" y="28"/>
                </a:cxn>
                <a:cxn ang="0">
                  <a:pos x="20" y="28"/>
                </a:cxn>
                <a:cxn ang="0">
                  <a:pos x="24" y="24"/>
                </a:cxn>
                <a:cxn ang="0">
                  <a:pos x="28" y="20"/>
                </a:cxn>
                <a:cxn ang="0">
                  <a:pos x="30" y="14"/>
                </a:cxn>
                <a:cxn ang="0">
                  <a:pos x="30" y="14"/>
                </a:cxn>
                <a:cxn ang="0">
                  <a:pos x="28" y="8"/>
                </a:cxn>
                <a:cxn ang="0">
                  <a:pos x="24" y="4"/>
                </a:cxn>
                <a:cxn ang="0">
                  <a:pos x="20" y="2"/>
                </a:cxn>
                <a:cxn ang="0">
                  <a:pos x="14" y="0"/>
                </a:cxn>
              </a:cxnLst>
              <a:rect l="0" t="0" r="r" b="b"/>
              <a:pathLst>
                <a:path w="30" h="28">
                  <a:moveTo>
                    <a:pt x="14" y="0"/>
                  </a:moveTo>
                  <a:lnTo>
                    <a:pt x="14" y="0"/>
                  </a:lnTo>
                  <a:lnTo>
                    <a:pt x="10" y="2"/>
                  </a:lnTo>
                  <a:lnTo>
                    <a:pt x="4" y="4"/>
                  </a:lnTo>
                  <a:lnTo>
                    <a:pt x="2" y="8"/>
                  </a:lnTo>
                  <a:lnTo>
                    <a:pt x="0" y="14"/>
                  </a:lnTo>
                  <a:lnTo>
                    <a:pt x="0" y="14"/>
                  </a:lnTo>
                  <a:lnTo>
                    <a:pt x="2" y="20"/>
                  </a:lnTo>
                  <a:lnTo>
                    <a:pt x="4" y="24"/>
                  </a:lnTo>
                  <a:lnTo>
                    <a:pt x="10" y="28"/>
                  </a:lnTo>
                  <a:lnTo>
                    <a:pt x="14" y="28"/>
                  </a:lnTo>
                  <a:lnTo>
                    <a:pt x="14" y="28"/>
                  </a:lnTo>
                  <a:lnTo>
                    <a:pt x="20" y="28"/>
                  </a:lnTo>
                  <a:lnTo>
                    <a:pt x="24" y="24"/>
                  </a:lnTo>
                  <a:lnTo>
                    <a:pt x="28" y="20"/>
                  </a:lnTo>
                  <a:lnTo>
                    <a:pt x="30" y="14"/>
                  </a:lnTo>
                  <a:lnTo>
                    <a:pt x="30" y="14"/>
                  </a:lnTo>
                  <a:lnTo>
                    <a:pt x="28" y="8"/>
                  </a:lnTo>
                  <a:lnTo>
                    <a:pt x="24" y="4"/>
                  </a:lnTo>
                  <a:lnTo>
                    <a:pt x="20" y="2"/>
                  </a:lnTo>
                  <a:lnTo>
                    <a:pt x="14"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279" name="Freeform 192"/>
            <p:cNvSpPr/>
            <p:nvPr/>
          </p:nvSpPr>
          <p:spPr bwMode="auto">
            <a:xfrm>
              <a:off x="7586663" y="552450"/>
              <a:ext cx="47625" cy="44450"/>
            </a:xfrm>
            <a:custGeom>
              <a:avLst/>
              <a:gdLst/>
              <a:ahLst/>
              <a:cxnLst>
                <a:cxn ang="0">
                  <a:pos x="14" y="0"/>
                </a:cxn>
                <a:cxn ang="0">
                  <a:pos x="14" y="0"/>
                </a:cxn>
                <a:cxn ang="0">
                  <a:pos x="10" y="2"/>
                </a:cxn>
                <a:cxn ang="0">
                  <a:pos x="4" y="4"/>
                </a:cxn>
                <a:cxn ang="0">
                  <a:pos x="2" y="8"/>
                </a:cxn>
                <a:cxn ang="0">
                  <a:pos x="0" y="14"/>
                </a:cxn>
                <a:cxn ang="0">
                  <a:pos x="0" y="14"/>
                </a:cxn>
                <a:cxn ang="0">
                  <a:pos x="2" y="20"/>
                </a:cxn>
                <a:cxn ang="0">
                  <a:pos x="4" y="24"/>
                </a:cxn>
                <a:cxn ang="0">
                  <a:pos x="10" y="28"/>
                </a:cxn>
                <a:cxn ang="0">
                  <a:pos x="14" y="28"/>
                </a:cxn>
                <a:cxn ang="0">
                  <a:pos x="14" y="28"/>
                </a:cxn>
                <a:cxn ang="0">
                  <a:pos x="20" y="28"/>
                </a:cxn>
                <a:cxn ang="0">
                  <a:pos x="24" y="24"/>
                </a:cxn>
                <a:cxn ang="0">
                  <a:pos x="28" y="20"/>
                </a:cxn>
                <a:cxn ang="0">
                  <a:pos x="30" y="14"/>
                </a:cxn>
                <a:cxn ang="0">
                  <a:pos x="30" y="14"/>
                </a:cxn>
                <a:cxn ang="0">
                  <a:pos x="28" y="8"/>
                </a:cxn>
                <a:cxn ang="0">
                  <a:pos x="24" y="4"/>
                </a:cxn>
                <a:cxn ang="0">
                  <a:pos x="20" y="2"/>
                </a:cxn>
                <a:cxn ang="0">
                  <a:pos x="14" y="0"/>
                </a:cxn>
              </a:cxnLst>
              <a:rect l="0" t="0" r="r" b="b"/>
              <a:pathLst>
                <a:path w="30" h="28">
                  <a:moveTo>
                    <a:pt x="14" y="0"/>
                  </a:moveTo>
                  <a:lnTo>
                    <a:pt x="14" y="0"/>
                  </a:lnTo>
                  <a:lnTo>
                    <a:pt x="10" y="2"/>
                  </a:lnTo>
                  <a:lnTo>
                    <a:pt x="4" y="4"/>
                  </a:lnTo>
                  <a:lnTo>
                    <a:pt x="2" y="8"/>
                  </a:lnTo>
                  <a:lnTo>
                    <a:pt x="0" y="14"/>
                  </a:lnTo>
                  <a:lnTo>
                    <a:pt x="0" y="14"/>
                  </a:lnTo>
                  <a:lnTo>
                    <a:pt x="2" y="20"/>
                  </a:lnTo>
                  <a:lnTo>
                    <a:pt x="4" y="24"/>
                  </a:lnTo>
                  <a:lnTo>
                    <a:pt x="10" y="28"/>
                  </a:lnTo>
                  <a:lnTo>
                    <a:pt x="14" y="28"/>
                  </a:lnTo>
                  <a:lnTo>
                    <a:pt x="14" y="28"/>
                  </a:lnTo>
                  <a:lnTo>
                    <a:pt x="20" y="28"/>
                  </a:lnTo>
                  <a:lnTo>
                    <a:pt x="24" y="24"/>
                  </a:lnTo>
                  <a:lnTo>
                    <a:pt x="28" y="20"/>
                  </a:lnTo>
                  <a:lnTo>
                    <a:pt x="30" y="14"/>
                  </a:lnTo>
                  <a:lnTo>
                    <a:pt x="30" y="14"/>
                  </a:lnTo>
                  <a:lnTo>
                    <a:pt x="28" y="8"/>
                  </a:lnTo>
                  <a:lnTo>
                    <a:pt x="24" y="4"/>
                  </a:lnTo>
                  <a:lnTo>
                    <a:pt x="20" y="2"/>
                  </a:lnTo>
                  <a:lnTo>
                    <a:pt x="14"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280" name="Freeform 193"/>
            <p:cNvSpPr/>
            <p:nvPr/>
          </p:nvSpPr>
          <p:spPr bwMode="auto">
            <a:xfrm>
              <a:off x="7062788" y="854075"/>
              <a:ext cx="44450" cy="47625"/>
            </a:xfrm>
            <a:custGeom>
              <a:avLst/>
              <a:gdLst/>
              <a:ahLst/>
              <a:cxnLst>
                <a:cxn ang="0">
                  <a:pos x="14" y="0"/>
                </a:cxn>
                <a:cxn ang="0">
                  <a:pos x="14" y="0"/>
                </a:cxn>
                <a:cxn ang="0">
                  <a:pos x="8" y="2"/>
                </a:cxn>
                <a:cxn ang="0">
                  <a:pos x="4" y="4"/>
                </a:cxn>
                <a:cxn ang="0">
                  <a:pos x="0" y="10"/>
                </a:cxn>
                <a:cxn ang="0">
                  <a:pos x="0" y="16"/>
                </a:cxn>
                <a:cxn ang="0">
                  <a:pos x="0" y="16"/>
                </a:cxn>
                <a:cxn ang="0">
                  <a:pos x="0" y="20"/>
                </a:cxn>
                <a:cxn ang="0">
                  <a:pos x="4" y="26"/>
                </a:cxn>
                <a:cxn ang="0">
                  <a:pos x="8" y="28"/>
                </a:cxn>
                <a:cxn ang="0">
                  <a:pos x="14" y="30"/>
                </a:cxn>
                <a:cxn ang="0">
                  <a:pos x="14" y="30"/>
                </a:cxn>
                <a:cxn ang="0">
                  <a:pos x="20" y="28"/>
                </a:cxn>
                <a:cxn ang="0">
                  <a:pos x="24" y="26"/>
                </a:cxn>
                <a:cxn ang="0">
                  <a:pos x="28" y="20"/>
                </a:cxn>
                <a:cxn ang="0">
                  <a:pos x="28" y="16"/>
                </a:cxn>
                <a:cxn ang="0">
                  <a:pos x="28" y="16"/>
                </a:cxn>
                <a:cxn ang="0">
                  <a:pos x="28" y="10"/>
                </a:cxn>
                <a:cxn ang="0">
                  <a:pos x="24" y="4"/>
                </a:cxn>
                <a:cxn ang="0">
                  <a:pos x="20" y="2"/>
                </a:cxn>
                <a:cxn ang="0">
                  <a:pos x="14" y="0"/>
                </a:cxn>
              </a:cxnLst>
              <a:rect l="0" t="0" r="r" b="b"/>
              <a:pathLst>
                <a:path w="28" h="30">
                  <a:moveTo>
                    <a:pt x="14" y="0"/>
                  </a:moveTo>
                  <a:lnTo>
                    <a:pt x="14" y="0"/>
                  </a:lnTo>
                  <a:lnTo>
                    <a:pt x="8" y="2"/>
                  </a:lnTo>
                  <a:lnTo>
                    <a:pt x="4" y="4"/>
                  </a:lnTo>
                  <a:lnTo>
                    <a:pt x="0" y="10"/>
                  </a:lnTo>
                  <a:lnTo>
                    <a:pt x="0" y="16"/>
                  </a:lnTo>
                  <a:lnTo>
                    <a:pt x="0" y="16"/>
                  </a:lnTo>
                  <a:lnTo>
                    <a:pt x="0" y="20"/>
                  </a:lnTo>
                  <a:lnTo>
                    <a:pt x="4" y="26"/>
                  </a:lnTo>
                  <a:lnTo>
                    <a:pt x="8" y="28"/>
                  </a:lnTo>
                  <a:lnTo>
                    <a:pt x="14" y="30"/>
                  </a:lnTo>
                  <a:lnTo>
                    <a:pt x="14" y="30"/>
                  </a:lnTo>
                  <a:lnTo>
                    <a:pt x="20" y="28"/>
                  </a:lnTo>
                  <a:lnTo>
                    <a:pt x="24" y="26"/>
                  </a:lnTo>
                  <a:lnTo>
                    <a:pt x="28" y="20"/>
                  </a:lnTo>
                  <a:lnTo>
                    <a:pt x="28" y="16"/>
                  </a:lnTo>
                  <a:lnTo>
                    <a:pt x="28" y="16"/>
                  </a:lnTo>
                  <a:lnTo>
                    <a:pt x="28" y="10"/>
                  </a:lnTo>
                  <a:lnTo>
                    <a:pt x="24" y="4"/>
                  </a:lnTo>
                  <a:lnTo>
                    <a:pt x="20" y="2"/>
                  </a:lnTo>
                  <a:lnTo>
                    <a:pt x="14"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281" name="Freeform 194"/>
            <p:cNvSpPr/>
            <p:nvPr/>
          </p:nvSpPr>
          <p:spPr bwMode="auto">
            <a:xfrm>
              <a:off x="7062788" y="854075"/>
              <a:ext cx="44450" cy="47625"/>
            </a:xfrm>
            <a:custGeom>
              <a:avLst/>
              <a:gdLst/>
              <a:ahLst/>
              <a:cxnLst>
                <a:cxn ang="0">
                  <a:pos x="14" y="0"/>
                </a:cxn>
                <a:cxn ang="0">
                  <a:pos x="14" y="0"/>
                </a:cxn>
                <a:cxn ang="0">
                  <a:pos x="8" y="2"/>
                </a:cxn>
                <a:cxn ang="0">
                  <a:pos x="4" y="4"/>
                </a:cxn>
                <a:cxn ang="0">
                  <a:pos x="0" y="10"/>
                </a:cxn>
                <a:cxn ang="0">
                  <a:pos x="0" y="16"/>
                </a:cxn>
                <a:cxn ang="0">
                  <a:pos x="0" y="16"/>
                </a:cxn>
                <a:cxn ang="0">
                  <a:pos x="0" y="20"/>
                </a:cxn>
                <a:cxn ang="0">
                  <a:pos x="4" y="26"/>
                </a:cxn>
                <a:cxn ang="0">
                  <a:pos x="8" y="28"/>
                </a:cxn>
                <a:cxn ang="0">
                  <a:pos x="14" y="30"/>
                </a:cxn>
                <a:cxn ang="0">
                  <a:pos x="14" y="30"/>
                </a:cxn>
                <a:cxn ang="0">
                  <a:pos x="20" y="28"/>
                </a:cxn>
                <a:cxn ang="0">
                  <a:pos x="24" y="26"/>
                </a:cxn>
                <a:cxn ang="0">
                  <a:pos x="28" y="20"/>
                </a:cxn>
                <a:cxn ang="0">
                  <a:pos x="28" y="16"/>
                </a:cxn>
                <a:cxn ang="0">
                  <a:pos x="28" y="16"/>
                </a:cxn>
                <a:cxn ang="0">
                  <a:pos x="28" y="10"/>
                </a:cxn>
                <a:cxn ang="0">
                  <a:pos x="24" y="4"/>
                </a:cxn>
                <a:cxn ang="0">
                  <a:pos x="20" y="2"/>
                </a:cxn>
                <a:cxn ang="0">
                  <a:pos x="14" y="0"/>
                </a:cxn>
              </a:cxnLst>
              <a:rect l="0" t="0" r="r" b="b"/>
              <a:pathLst>
                <a:path w="28" h="30">
                  <a:moveTo>
                    <a:pt x="14" y="0"/>
                  </a:moveTo>
                  <a:lnTo>
                    <a:pt x="14" y="0"/>
                  </a:lnTo>
                  <a:lnTo>
                    <a:pt x="8" y="2"/>
                  </a:lnTo>
                  <a:lnTo>
                    <a:pt x="4" y="4"/>
                  </a:lnTo>
                  <a:lnTo>
                    <a:pt x="0" y="10"/>
                  </a:lnTo>
                  <a:lnTo>
                    <a:pt x="0" y="16"/>
                  </a:lnTo>
                  <a:lnTo>
                    <a:pt x="0" y="16"/>
                  </a:lnTo>
                  <a:lnTo>
                    <a:pt x="0" y="20"/>
                  </a:lnTo>
                  <a:lnTo>
                    <a:pt x="4" y="26"/>
                  </a:lnTo>
                  <a:lnTo>
                    <a:pt x="8" y="28"/>
                  </a:lnTo>
                  <a:lnTo>
                    <a:pt x="14" y="30"/>
                  </a:lnTo>
                  <a:lnTo>
                    <a:pt x="14" y="30"/>
                  </a:lnTo>
                  <a:lnTo>
                    <a:pt x="20" y="28"/>
                  </a:lnTo>
                  <a:lnTo>
                    <a:pt x="24" y="26"/>
                  </a:lnTo>
                  <a:lnTo>
                    <a:pt x="28" y="20"/>
                  </a:lnTo>
                  <a:lnTo>
                    <a:pt x="28" y="16"/>
                  </a:lnTo>
                  <a:lnTo>
                    <a:pt x="28" y="16"/>
                  </a:lnTo>
                  <a:lnTo>
                    <a:pt x="28" y="10"/>
                  </a:lnTo>
                  <a:lnTo>
                    <a:pt x="24" y="4"/>
                  </a:lnTo>
                  <a:lnTo>
                    <a:pt x="20" y="2"/>
                  </a:lnTo>
                  <a:lnTo>
                    <a:pt x="14"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282" name="Freeform 195"/>
            <p:cNvSpPr/>
            <p:nvPr/>
          </p:nvSpPr>
          <p:spPr bwMode="auto">
            <a:xfrm>
              <a:off x="3992563" y="561975"/>
              <a:ext cx="44450" cy="44450"/>
            </a:xfrm>
            <a:custGeom>
              <a:avLst/>
              <a:gdLst/>
              <a:ahLst/>
              <a:cxnLst>
                <a:cxn ang="0">
                  <a:pos x="14" y="0"/>
                </a:cxn>
                <a:cxn ang="0">
                  <a:pos x="14" y="0"/>
                </a:cxn>
                <a:cxn ang="0">
                  <a:pos x="8" y="0"/>
                </a:cxn>
                <a:cxn ang="0">
                  <a:pos x="4" y="4"/>
                </a:cxn>
                <a:cxn ang="0">
                  <a:pos x="0" y="8"/>
                </a:cxn>
                <a:cxn ang="0">
                  <a:pos x="0" y="14"/>
                </a:cxn>
                <a:cxn ang="0">
                  <a:pos x="0" y="14"/>
                </a:cxn>
                <a:cxn ang="0">
                  <a:pos x="0" y="20"/>
                </a:cxn>
                <a:cxn ang="0">
                  <a:pos x="4" y="24"/>
                </a:cxn>
                <a:cxn ang="0">
                  <a:pos x="8" y="28"/>
                </a:cxn>
                <a:cxn ang="0">
                  <a:pos x="14" y="28"/>
                </a:cxn>
                <a:cxn ang="0">
                  <a:pos x="14" y="28"/>
                </a:cxn>
                <a:cxn ang="0">
                  <a:pos x="20" y="28"/>
                </a:cxn>
                <a:cxn ang="0">
                  <a:pos x="24" y="24"/>
                </a:cxn>
                <a:cxn ang="0">
                  <a:pos x="28" y="20"/>
                </a:cxn>
                <a:cxn ang="0">
                  <a:pos x="28" y="14"/>
                </a:cxn>
                <a:cxn ang="0">
                  <a:pos x="28" y="14"/>
                </a:cxn>
                <a:cxn ang="0">
                  <a:pos x="28" y="8"/>
                </a:cxn>
                <a:cxn ang="0">
                  <a:pos x="24" y="4"/>
                </a:cxn>
                <a:cxn ang="0">
                  <a:pos x="20" y="0"/>
                </a:cxn>
                <a:cxn ang="0">
                  <a:pos x="14" y="0"/>
                </a:cxn>
              </a:cxnLst>
              <a:rect l="0" t="0" r="r" b="b"/>
              <a:pathLst>
                <a:path w="28" h="28">
                  <a:moveTo>
                    <a:pt x="14" y="0"/>
                  </a:moveTo>
                  <a:lnTo>
                    <a:pt x="14" y="0"/>
                  </a:lnTo>
                  <a:lnTo>
                    <a:pt x="8" y="0"/>
                  </a:lnTo>
                  <a:lnTo>
                    <a:pt x="4" y="4"/>
                  </a:lnTo>
                  <a:lnTo>
                    <a:pt x="0" y="8"/>
                  </a:lnTo>
                  <a:lnTo>
                    <a:pt x="0" y="14"/>
                  </a:lnTo>
                  <a:lnTo>
                    <a:pt x="0" y="14"/>
                  </a:lnTo>
                  <a:lnTo>
                    <a:pt x="0" y="20"/>
                  </a:lnTo>
                  <a:lnTo>
                    <a:pt x="4" y="24"/>
                  </a:lnTo>
                  <a:lnTo>
                    <a:pt x="8" y="28"/>
                  </a:lnTo>
                  <a:lnTo>
                    <a:pt x="14" y="28"/>
                  </a:lnTo>
                  <a:lnTo>
                    <a:pt x="14" y="28"/>
                  </a:lnTo>
                  <a:lnTo>
                    <a:pt x="20" y="28"/>
                  </a:lnTo>
                  <a:lnTo>
                    <a:pt x="24" y="24"/>
                  </a:lnTo>
                  <a:lnTo>
                    <a:pt x="28" y="20"/>
                  </a:lnTo>
                  <a:lnTo>
                    <a:pt x="28" y="14"/>
                  </a:lnTo>
                  <a:lnTo>
                    <a:pt x="28" y="14"/>
                  </a:lnTo>
                  <a:lnTo>
                    <a:pt x="28" y="8"/>
                  </a:lnTo>
                  <a:lnTo>
                    <a:pt x="24" y="4"/>
                  </a:lnTo>
                  <a:lnTo>
                    <a:pt x="20" y="0"/>
                  </a:lnTo>
                  <a:lnTo>
                    <a:pt x="14"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283" name="Freeform 196"/>
            <p:cNvSpPr/>
            <p:nvPr/>
          </p:nvSpPr>
          <p:spPr bwMode="auto">
            <a:xfrm>
              <a:off x="3992563" y="561975"/>
              <a:ext cx="44450" cy="44450"/>
            </a:xfrm>
            <a:custGeom>
              <a:avLst/>
              <a:gdLst/>
              <a:ahLst/>
              <a:cxnLst>
                <a:cxn ang="0">
                  <a:pos x="14" y="0"/>
                </a:cxn>
                <a:cxn ang="0">
                  <a:pos x="14" y="0"/>
                </a:cxn>
                <a:cxn ang="0">
                  <a:pos x="8" y="0"/>
                </a:cxn>
                <a:cxn ang="0">
                  <a:pos x="4" y="4"/>
                </a:cxn>
                <a:cxn ang="0">
                  <a:pos x="0" y="8"/>
                </a:cxn>
                <a:cxn ang="0">
                  <a:pos x="0" y="14"/>
                </a:cxn>
                <a:cxn ang="0">
                  <a:pos x="0" y="14"/>
                </a:cxn>
                <a:cxn ang="0">
                  <a:pos x="0" y="20"/>
                </a:cxn>
                <a:cxn ang="0">
                  <a:pos x="4" y="24"/>
                </a:cxn>
                <a:cxn ang="0">
                  <a:pos x="8" y="28"/>
                </a:cxn>
                <a:cxn ang="0">
                  <a:pos x="14" y="28"/>
                </a:cxn>
                <a:cxn ang="0">
                  <a:pos x="14" y="28"/>
                </a:cxn>
                <a:cxn ang="0">
                  <a:pos x="20" y="28"/>
                </a:cxn>
                <a:cxn ang="0">
                  <a:pos x="24" y="24"/>
                </a:cxn>
                <a:cxn ang="0">
                  <a:pos x="28" y="20"/>
                </a:cxn>
                <a:cxn ang="0">
                  <a:pos x="28" y="14"/>
                </a:cxn>
                <a:cxn ang="0">
                  <a:pos x="28" y="14"/>
                </a:cxn>
                <a:cxn ang="0">
                  <a:pos x="28" y="8"/>
                </a:cxn>
                <a:cxn ang="0">
                  <a:pos x="24" y="4"/>
                </a:cxn>
                <a:cxn ang="0">
                  <a:pos x="20" y="0"/>
                </a:cxn>
                <a:cxn ang="0">
                  <a:pos x="14" y="0"/>
                </a:cxn>
              </a:cxnLst>
              <a:rect l="0" t="0" r="r" b="b"/>
              <a:pathLst>
                <a:path w="28" h="28">
                  <a:moveTo>
                    <a:pt x="14" y="0"/>
                  </a:moveTo>
                  <a:lnTo>
                    <a:pt x="14" y="0"/>
                  </a:lnTo>
                  <a:lnTo>
                    <a:pt x="8" y="0"/>
                  </a:lnTo>
                  <a:lnTo>
                    <a:pt x="4" y="4"/>
                  </a:lnTo>
                  <a:lnTo>
                    <a:pt x="0" y="8"/>
                  </a:lnTo>
                  <a:lnTo>
                    <a:pt x="0" y="14"/>
                  </a:lnTo>
                  <a:lnTo>
                    <a:pt x="0" y="14"/>
                  </a:lnTo>
                  <a:lnTo>
                    <a:pt x="0" y="20"/>
                  </a:lnTo>
                  <a:lnTo>
                    <a:pt x="4" y="24"/>
                  </a:lnTo>
                  <a:lnTo>
                    <a:pt x="8" y="28"/>
                  </a:lnTo>
                  <a:lnTo>
                    <a:pt x="14" y="28"/>
                  </a:lnTo>
                  <a:lnTo>
                    <a:pt x="14" y="28"/>
                  </a:lnTo>
                  <a:lnTo>
                    <a:pt x="20" y="28"/>
                  </a:lnTo>
                  <a:lnTo>
                    <a:pt x="24" y="24"/>
                  </a:lnTo>
                  <a:lnTo>
                    <a:pt x="28" y="20"/>
                  </a:lnTo>
                  <a:lnTo>
                    <a:pt x="28" y="14"/>
                  </a:lnTo>
                  <a:lnTo>
                    <a:pt x="28" y="14"/>
                  </a:lnTo>
                  <a:lnTo>
                    <a:pt x="28" y="8"/>
                  </a:lnTo>
                  <a:lnTo>
                    <a:pt x="24" y="4"/>
                  </a:lnTo>
                  <a:lnTo>
                    <a:pt x="20" y="0"/>
                  </a:lnTo>
                  <a:lnTo>
                    <a:pt x="14"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284" name="Freeform 197"/>
            <p:cNvSpPr/>
            <p:nvPr/>
          </p:nvSpPr>
          <p:spPr bwMode="auto">
            <a:xfrm>
              <a:off x="4786313" y="307975"/>
              <a:ext cx="22225" cy="19050"/>
            </a:xfrm>
            <a:custGeom>
              <a:avLst/>
              <a:gdLst/>
              <a:ahLst/>
              <a:cxnLst>
                <a:cxn ang="0">
                  <a:pos x="8" y="0"/>
                </a:cxn>
                <a:cxn ang="0">
                  <a:pos x="8" y="0"/>
                </a:cxn>
                <a:cxn ang="0">
                  <a:pos x="2" y="2"/>
                </a:cxn>
                <a:cxn ang="0">
                  <a:pos x="0" y="6"/>
                </a:cxn>
                <a:cxn ang="0">
                  <a:pos x="0" y="6"/>
                </a:cxn>
                <a:cxn ang="0">
                  <a:pos x="2" y="10"/>
                </a:cxn>
                <a:cxn ang="0">
                  <a:pos x="8" y="12"/>
                </a:cxn>
                <a:cxn ang="0">
                  <a:pos x="8" y="12"/>
                </a:cxn>
                <a:cxn ang="0">
                  <a:pos x="12" y="10"/>
                </a:cxn>
                <a:cxn ang="0">
                  <a:pos x="14" y="6"/>
                </a:cxn>
                <a:cxn ang="0">
                  <a:pos x="14" y="6"/>
                </a:cxn>
                <a:cxn ang="0">
                  <a:pos x="12" y="2"/>
                </a:cxn>
                <a:cxn ang="0">
                  <a:pos x="8" y="0"/>
                </a:cxn>
              </a:cxnLst>
              <a:rect l="0" t="0" r="r" b="b"/>
              <a:pathLst>
                <a:path w="14" h="12">
                  <a:moveTo>
                    <a:pt x="8" y="0"/>
                  </a:moveTo>
                  <a:lnTo>
                    <a:pt x="8" y="0"/>
                  </a:lnTo>
                  <a:lnTo>
                    <a:pt x="2" y="2"/>
                  </a:lnTo>
                  <a:lnTo>
                    <a:pt x="0" y="6"/>
                  </a:lnTo>
                  <a:lnTo>
                    <a:pt x="0" y="6"/>
                  </a:lnTo>
                  <a:lnTo>
                    <a:pt x="2" y="10"/>
                  </a:lnTo>
                  <a:lnTo>
                    <a:pt x="8" y="12"/>
                  </a:lnTo>
                  <a:lnTo>
                    <a:pt x="8" y="12"/>
                  </a:lnTo>
                  <a:lnTo>
                    <a:pt x="12" y="10"/>
                  </a:lnTo>
                  <a:lnTo>
                    <a:pt x="14" y="6"/>
                  </a:lnTo>
                  <a:lnTo>
                    <a:pt x="14"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285" name="Freeform 198"/>
            <p:cNvSpPr/>
            <p:nvPr/>
          </p:nvSpPr>
          <p:spPr bwMode="auto">
            <a:xfrm>
              <a:off x="4786313" y="307975"/>
              <a:ext cx="22225" cy="19050"/>
            </a:xfrm>
            <a:custGeom>
              <a:avLst/>
              <a:gdLst/>
              <a:ahLst/>
              <a:cxnLst>
                <a:cxn ang="0">
                  <a:pos x="8" y="0"/>
                </a:cxn>
                <a:cxn ang="0">
                  <a:pos x="8" y="0"/>
                </a:cxn>
                <a:cxn ang="0">
                  <a:pos x="2" y="2"/>
                </a:cxn>
                <a:cxn ang="0">
                  <a:pos x="0" y="6"/>
                </a:cxn>
                <a:cxn ang="0">
                  <a:pos x="0" y="6"/>
                </a:cxn>
                <a:cxn ang="0">
                  <a:pos x="2" y="10"/>
                </a:cxn>
                <a:cxn ang="0">
                  <a:pos x="8" y="12"/>
                </a:cxn>
                <a:cxn ang="0">
                  <a:pos x="8" y="12"/>
                </a:cxn>
                <a:cxn ang="0">
                  <a:pos x="12" y="10"/>
                </a:cxn>
                <a:cxn ang="0">
                  <a:pos x="14" y="6"/>
                </a:cxn>
                <a:cxn ang="0">
                  <a:pos x="14" y="6"/>
                </a:cxn>
                <a:cxn ang="0">
                  <a:pos x="12" y="2"/>
                </a:cxn>
                <a:cxn ang="0">
                  <a:pos x="8" y="0"/>
                </a:cxn>
              </a:cxnLst>
              <a:rect l="0" t="0" r="r" b="b"/>
              <a:pathLst>
                <a:path w="14" h="12">
                  <a:moveTo>
                    <a:pt x="8" y="0"/>
                  </a:moveTo>
                  <a:lnTo>
                    <a:pt x="8" y="0"/>
                  </a:lnTo>
                  <a:lnTo>
                    <a:pt x="2" y="2"/>
                  </a:lnTo>
                  <a:lnTo>
                    <a:pt x="0" y="6"/>
                  </a:lnTo>
                  <a:lnTo>
                    <a:pt x="0" y="6"/>
                  </a:lnTo>
                  <a:lnTo>
                    <a:pt x="2" y="10"/>
                  </a:lnTo>
                  <a:lnTo>
                    <a:pt x="8" y="12"/>
                  </a:lnTo>
                  <a:lnTo>
                    <a:pt x="8" y="12"/>
                  </a:lnTo>
                  <a:lnTo>
                    <a:pt x="12" y="10"/>
                  </a:lnTo>
                  <a:lnTo>
                    <a:pt x="14" y="6"/>
                  </a:lnTo>
                  <a:lnTo>
                    <a:pt x="14"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286" name="Freeform 199"/>
            <p:cNvSpPr/>
            <p:nvPr/>
          </p:nvSpPr>
          <p:spPr bwMode="auto">
            <a:xfrm>
              <a:off x="1516063" y="800100"/>
              <a:ext cx="22225" cy="19050"/>
            </a:xfrm>
            <a:custGeom>
              <a:avLst/>
              <a:gdLst/>
              <a:ahLst/>
              <a:cxnLst>
                <a:cxn ang="0">
                  <a:pos x="6" y="0"/>
                </a:cxn>
                <a:cxn ang="0">
                  <a:pos x="6" y="0"/>
                </a:cxn>
                <a:cxn ang="0">
                  <a:pos x="2" y="2"/>
                </a:cxn>
                <a:cxn ang="0">
                  <a:pos x="0" y="6"/>
                </a:cxn>
                <a:cxn ang="0">
                  <a:pos x="0" y="6"/>
                </a:cxn>
                <a:cxn ang="0">
                  <a:pos x="2" y="10"/>
                </a:cxn>
                <a:cxn ang="0">
                  <a:pos x="6" y="12"/>
                </a:cxn>
                <a:cxn ang="0">
                  <a:pos x="6" y="12"/>
                </a:cxn>
                <a:cxn ang="0">
                  <a:pos x="12" y="10"/>
                </a:cxn>
                <a:cxn ang="0">
                  <a:pos x="14" y="6"/>
                </a:cxn>
                <a:cxn ang="0">
                  <a:pos x="14" y="6"/>
                </a:cxn>
                <a:cxn ang="0">
                  <a:pos x="12" y="2"/>
                </a:cxn>
                <a:cxn ang="0">
                  <a:pos x="6" y="0"/>
                </a:cxn>
              </a:cxnLst>
              <a:rect l="0" t="0" r="r" b="b"/>
              <a:pathLst>
                <a:path w="14" h="12">
                  <a:moveTo>
                    <a:pt x="6" y="0"/>
                  </a:moveTo>
                  <a:lnTo>
                    <a:pt x="6" y="0"/>
                  </a:lnTo>
                  <a:lnTo>
                    <a:pt x="2" y="2"/>
                  </a:lnTo>
                  <a:lnTo>
                    <a:pt x="0" y="6"/>
                  </a:lnTo>
                  <a:lnTo>
                    <a:pt x="0" y="6"/>
                  </a:lnTo>
                  <a:lnTo>
                    <a:pt x="2" y="10"/>
                  </a:lnTo>
                  <a:lnTo>
                    <a:pt x="6" y="12"/>
                  </a:lnTo>
                  <a:lnTo>
                    <a:pt x="6" y="12"/>
                  </a:lnTo>
                  <a:lnTo>
                    <a:pt x="12" y="10"/>
                  </a:lnTo>
                  <a:lnTo>
                    <a:pt x="14" y="6"/>
                  </a:lnTo>
                  <a:lnTo>
                    <a:pt x="14" y="6"/>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287" name="Freeform 200"/>
            <p:cNvSpPr/>
            <p:nvPr/>
          </p:nvSpPr>
          <p:spPr bwMode="auto">
            <a:xfrm>
              <a:off x="1516063" y="800100"/>
              <a:ext cx="22225" cy="19050"/>
            </a:xfrm>
            <a:custGeom>
              <a:avLst/>
              <a:gdLst/>
              <a:ahLst/>
              <a:cxnLst>
                <a:cxn ang="0">
                  <a:pos x="6" y="0"/>
                </a:cxn>
                <a:cxn ang="0">
                  <a:pos x="6" y="0"/>
                </a:cxn>
                <a:cxn ang="0">
                  <a:pos x="2" y="2"/>
                </a:cxn>
                <a:cxn ang="0">
                  <a:pos x="0" y="6"/>
                </a:cxn>
                <a:cxn ang="0">
                  <a:pos x="0" y="6"/>
                </a:cxn>
                <a:cxn ang="0">
                  <a:pos x="2" y="10"/>
                </a:cxn>
                <a:cxn ang="0">
                  <a:pos x="6" y="12"/>
                </a:cxn>
                <a:cxn ang="0">
                  <a:pos x="6" y="12"/>
                </a:cxn>
                <a:cxn ang="0">
                  <a:pos x="12" y="10"/>
                </a:cxn>
                <a:cxn ang="0">
                  <a:pos x="14" y="6"/>
                </a:cxn>
                <a:cxn ang="0">
                  <a:pos x="14" y="6"/>
                </a:cxn>
                <a:cxn ang="0">
                  <a:pos x="12" y="2"/>
                </a:cxn>
                <a:cxn ang="0">
                  <a:pos x="6" y="0"/>
                </a:cxn>
              </a:cxnLst>
              <a:rect l="0" t="0" r="r" b="b"/>
              <a:pathLst>
                <a:path w="14" h="12">
                  <a:moveTo>
                    <a:pt x="6" y="0"/>
                  </a:moveTo>
                  <a:lnTo>
                    <a:pt x="6" y="0"/>
                  </a:lnTo>
                  <a:lnTo>
                    <a:pt x="2" y="2"/>
                  </a:lnTo>
                  <a:lnTo>
                    <a:pt x="0" y="6"/>
                  </a:lnTo>
                  <a:lnTo>
                    <a:pt x="0" y="6"/>
                  </a:lnTo>
                  <a:lnTo>
                    <a:pt x="2" y="10"/>
                  </a:lnTo>
                  <a:lnTo>
                    <a:pt x="6" y="12"/>
                  </a:lnTo>
                  <a:lnTo>
                    <a:pt x="6" y="12"/>
                  </a:lnTo>
                  <a:lnTo>
                    <a:pt x="12" y="10"/>
                  </a:lnTo>
                  <a:lnTo>
                    <a:pt x="14" y="6"/>
                  </a:lnTo>
                  <a:lnTo>
                    <a:pt x="14" y="6"/>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288" name="Freeform 201"/>
            <p:cNvSpPr/>
            <p:nvPr/>
          </p:nvSpPr>
          <p:spPr bwMode="auto">
            <a:xfrm>
              <a:off x="3617913" y="276225"/>
              <a:ext cx="34925" cy="34925"/>
            </a:xfrm>
            <a:custGeom>
              <a:avLst/>
              <a:gdLst/>
              <a:ahLst/>
              <a:cxnLst>
                <a:cxn ang="0">
                  <a:pos x="10" y="0"/>
                </a:cxn>
                <a:cxn ang="0">
                  <a:pos x="10" y="0"/>
                </a:cxn>
                <a:cxn ang="0">
                  <a:pos x="6" y="0"/>
                </a:cxn>
                <a:cxn ang="0">
                  <a:pos x="2" y="2"/>
                </a:cxn>
                <a:cxn ang="0">
                  <a:pos x="0" y="6"/>
                </a:cxn>
                <a:cxn ang="0">
                  <a:pos x="0" y="10"/>
                </a:cxn>
                <a:cxn ang="0">
                  <a:pos x="0" y="10"/>
                </a:cxn>
                <a:cxn ang="0">
                  <a:pos x="0" y="16"/>
                </a:cxn>
                <a:cxn ang="0">
                  <a:pos x="2" y="18"/>
                </a:cxn>
                <a:cxn ang="0">
                  <a:pos x="6" y="22"/>
                </a:cxn>
                <a:cxn ang="0">
                  <a:pos x="10" y="22"/>
                </a:cxn>
                <a:cxn ang="0">
                  <a:pos x="10" y="22"/>
                </a:cxn>
                <a:cxn ang="0">
                  <a:pos x="16" y="22"/>
                </a:cxn>
                <a:cxn ang="0">
                  <a:pos x="18" y="18"/>
                </a:cxn>
                <a:cxn ang="0">
                  <a:pos x="22" y="16"/>
                </a:cxn>
                <a:cxn ang="0">
                  <a:pos x="22" y="10"/>
                </a:cxn>
                <a:cxn ang="0">
                  <a:pos x="22" y="10"/>
                </a:cxn>
                <a:cxn ang="0">
                  <a:pos x="22" y="6"/>
                </a:cxn>
                <a:cxn ang="0">
                  <a:pos x="18" y="2"/>
                </a:cxn>
                <a:cxn ang="0">
                  <a:pos x="16" y="0"/>
                </a:cxn>
                <a:cxn ang="0">
                  <a:pos x="10" y="0"/>
                </a:cxn>
              </a:cxnLst>
              <a:rect l="0" t="0" r="r" b="b"/>
              <a:pathLst>
                <a:path w="22" h="22">
                  <a:moveTo>
                    <a:pt x="10" y="0"/>
                  </a:moveTo>
                  <a:lnTo>
                    <a:pt x="10" y="0"/>
                  </a:lnTo>
                  <a:lnTo>
                    <a:pt x="6" y="0"/>
                  </a:lnTo>
                  <a:lnTo>
                    <a:pt x="2" y="2"/>
                  </a:lnTo>
                  <a:lnTo>
                    <a:pt x="0" y="6"/>
                  </a:lnTo>
                  <a:lnTo>
                    <a:pt x="0" y="10"/>
                  </a:lnTo>
                  <a:lnTo>
                    <a:pt x="0" y="10"/>
                  </a:lnTo>
                  <a:lnTo>
                    <a:pt x="0" y="16"/>
                  </a:lnTo>
                  <a:lnTo>
                    <a:pt x="2" y="18"/>
                  </a:lnTo>
                  <a:lnTo>
                    <a:pt x="6" y="22"/>
                  </a:lnTo>
                  <a:lnTo>
                    <a:pt x="10" y="22"/>
                  </a:lnTo>
                  <a:lnTo>
                    <a:pt x="10" y="22"/>
                  </a:lnTo>
                  <a:lnTo>
                    <a:pt x="16" y="22"/>
                  </a:lnTo>
                  <a:lnTo>
                    <a:pt x="18" y="18"/>
                  </a:lnTo>
                  <a:lnTo>
                    <a:pt x="22" y="16"/>
                  </a:lnTo>
                  <a:lnTo>
                    <a:pt x="22" y="10"/>
                  </a:lnTo>
                  <a:lnTo>
                    <a:pt x="22" y="10"/>
                  </a:lnTo>
                  <a:lnTo>
                    <a:pt x="22" y="6"/>
                  </a:lnTo>
                  <a:lnTo>
                    <a:pt x="18" y="2"/>
                  </a:lnTo>
                  <a:lnTo>
                    <a:pt x="16" y="0"/>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289" name="Freeform 202"/>
            <p:cNvSpPr/>
            <p:nvPr/>
          </p:nvSpPr>
          <p:spPr bwMode="auto">
            <a:xfrm>
              <a:off x="3617913" y="276225"/>
              <a:ext cx="34925" cy="34925"/>
            </a:xfrm>
            <a:custGeom>
              <a:avLst/>
              <a:gdLst/>
              <a:ahLst/>
              <a:cxnLst>
                <a:cxn ang="0">
                  <a:pos x="10" y="0"/>
                </a:cxn>
                <a:cxn ang="0">
                  <a:pos x="10" y="0"/>
                </a:cxn>
                <a:cxn ang="0">
                  <a:pos x="6" y="0"/>
                </a:cxn>
                <a:cxn ang="0">
                  <a:pos x="2" y="2"/>
                </a:cxn>
                <a:cxn ang="0">
                  <a:pos x="0" y="6"/>
                </a:cxn>
                <a:cxn ang="0">
                  <a:pos x="0" y="10"/>
                </a:cxn>
                <a:cxn ang="0">
                  <a:pos x="0" y="10"/>
                </a:cxn>
                <a:cxn ang="0">
                  <a:pos x="0" y="16"/>
                </a:cxn>
                <a:cxn ang="0">
                  <a:pos x="2" y="18"/>
                </a:cxn>
                <a:cxn ang="0">
                  <a:pos x="6" y="22"/>
                </a:cxn>
                <a:cxn ang="0">
                  <a:pos x="10" y="22"/>
                </a:cxn>
                <a:cxn ang="0">
                  <a:pos x="10" y="22"/>
                </a:cxn>
                <a:cxn ang="0">
                  <a:pos x="16" y="22"/>
                </a:cxn>
                <a:cxn ang="0">
                  <a:pos x="18" y="18"/>
                </a:cxn>
                <a:cxn ang="0">
                  <a:pos x="22" y="16"/>
                </a:cxn>
                <a:cxn ang="0">
                  <a:pos x="22" y="10"/>
                </a:cxn>
                <a:cxn ang="0">
                  <a:pos x="22" y="10"/>
                </a:cxn>
                <a:cxn ang="0">
                  <a:pos x="22" y="6"/>
                </a:cxn>
                <a:cxn ang="0">
                  <a:pos x="18" y="2"/>
                </a:cxn>
                <a:cxn ang="0">
                  <a:pos x="16" y="0"/>
                </a:cxn>
                <a:cxn ang="0">
                  <a:pos x="10" y="0"/>
                </a:cxn>
              </a:cxnLst>
              <a:rect l="0" t="0" r="r" b="b"/>
              <a:pathLst>
                <a:path w="22" h="22">
                  <a:moveTo>
                    <a:pt x="10" y="0"/>
                  </a:moveTo>
                  <a:lnTo>
                    <a:pt x="10" y="0"/>
                  </a:lnTo>
                  <a:lnTo>
                    <a:pt x="6" y="0"/>
                  </a:lnTo>
                  <a:lnTo>
                    <a:pt x="2" y="2"/>
                  </a:lnTo>
                  <a:lnTo>
                    <a:pt x="0" y="6"/>
                  </a:lnTo>
                  <a:lnTo>
                    <a:pt x="0" y="10"/>
                  </a:lnTo>
                  <a:lnTo>
                    <a:pt x="0" y="10"/>
                  </a:lnTo>
                  <a:lnTo>
                    <a:pt x="0" y="16"/>
                  </a:lnTo>
                  <a:lnTo>
                    <a:pt x="2" y="18"/>
                  </a:lnTo>
                  <a:lnTo>
                    <a:pt x="6" y="22"/>
                  </a:lnTo>
                  <a:lnTo>
                    <a:pt x="10" y="22"/>
                  </a:lnTo>
                  <a:lnTo>
                    <a:pt x="10" y="22"/>
                  </a:lnTo>
                  <a:lnTo>
                    <a:pt x="16" y="22"/>
                  </a:lnTo>
                  <a:lnTo>
                    <a:pt x="18" y="18"/>
                  </a:lnTo>
                  <a:lnTo>
                    <a:pt x="22" y="16"/>
                  </a:lnTo>
                  <a:lnTo>
                    <a:pt x="22" y="10"/>
                  </a:lnTo>
                  <a:lnTo>
                    <a:pt x="22" y="10"/>
                  </a:lnTo>
                  <a:lnTo>
                    <a:pt x="22" y="6"/>
                  </a:lnTo>
                  <a:lnTo>
                    <a:pt x="18" y="2"/>
                  </a:lnTo>
                  <a:lnTo>
                    <a:pt x="16" y="0"/>
                  </a:lnTo>
                  <a:lnTo>
                    <a:pt x="10"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290" name="Freeform 203"/>
            <p:cNvSpPr/>
            <p:nvPr/>
          </p:nvSpPr>
          <p:spPr bwMode="auto">
            <a:xfrm>
              <a:off x="2230438" y="641350"/>
              <a:ext cx="50800" cy="53975"/>
            </a:xfrm>
            <a:custGeom>
              <a:avLst/>
              <a:gdLst/>
              <a:ahLst/>
              <a:cxnLst>
                <a:cxn ang="0">
                  <a:pos x="16" y="0"/>
                </a:cxn>
                <a:cxn ang="0">
                  <a:pos x="16" y="0"/>
                </a:cxn>
                <a:cxn ang="0">
                  <a:pos x="10" y="0"/>
                </a:cxn>
                <a:cxn ang="0">
                  <a:pos x="4" y="4"/>
                </a:cxn>
                <a:cxn ang="0">
                  <a:pos x="0" y="10"/>
                </a:cxn>
                <a:cxn ang="0">
                  <a:pos x="0" y="16"/>
                </a:cxn>
                <a:cxn ang="0">
                  <a:pos x="0" y="16"/>
                </a:cxn>
                <a:cxn ang="0">
                  <a:pos x="0" y="22"/>
                </a:cxn>
                <a:cxn ang="0">
                  <a:pos x="4" y="28"/>
                </a:cxn>
                <a:cxn ang="0">
                  <a:pos x="10" y="32"/>
                </a:cxn>
                <a:cxn ang="0">
                  <a:pos x="16" y="34"/>
                </a:cxn>
                <a:cxn ang="0">
                  <a:pos x="16" y="34"/>
                </a:cxn>
                <a:cxn ang="0">
                  <a:pos x="22" y="32"/>
                </a:cxn>
                <a:cxn ang="0">
                  <a:pos x="28" y="28"/>
                </a:cxn>
                <a:cxn ang="0">
                  <a:pos x="32" y="22"/>
                </a:cxn>
                <a:cxn ang="0">
                  <a:pos x="32" y="16"/>
                </a:cxn>
                <a:cxn ang="0">
                  <a:pos x="32" y="16"/>
                </a:cxn>
                <a:cxn ang="0">
                  <a:pos x="32" y="10"/>
                </a:cxn>
                <a:cxn ang="0">
                  <a:pos x="28" y="4"/>
                </a:cxn>
                <a:cxn ang="0">
                  <a:pos x="22" y="0"/>
                </a:cxn>
                <a:cxn ang="0">
                  <a:pos x="16" y="0"/>
                </a:cxn>
              </a:cxnLst>
              <a:rect l="0" t="0" r="r" b="b"/>
              <a:pathLst>
                <a:path w="32" h="34">
                  <a:moveTo>
                    <a:pt x="16" y="0"/>
                  </a:moveTo>
                  <a:lnTo>
                    <a:pt x="16" y="0"/>
                  </a:lnTo>
                  <a:lnTo>
                    <a:pt x="10" y="0"/>
                  </a:lnTo>
                  <a:lnTo>
                    <a:pt x="4" y="4"/>
                  </a:lnTo>
                  <a:lnTo>
                    <a:pt x="0" y="10"/>
                  </a:lnTo>
                  <a:lnTo>
                    <a:pt x="0" y="16"/>
                  </a:lnTo>
                  <a:lnTo>
                    <a:pt x="0" y="16"/>
                  </a:lnTo>
                  <a:lnTo>
                    <a:pt x="0" y="22"/>
                  </a:lnTo>
                  <a:lnTo>
                    <a:pt x="4" y="28"/>
                  </a:lnTo>
                  <a:lnTo>
                    <a:pt x="10" y="32"/>
                  </a:lnTo>
                  <a:lnTo>
                    <a:pt x="16" y="34"/>
                  </a:lnTo>
                  <a:lnTo>
                    <a:pt x="16" y="34"/>
                  </a:lnTo>
                  <a:lnTo>
                    <a:pt x="22" y="32"/>
                  </a:lnTo>
                  <a:lnTo>
                    <a:pt x="28" y="28"/>
                  </a:lnTo>
                  <a:lnTo>
                    <a:pt x="32" y="22"/>
                  </a:lnTo>
                  <a:lnTo>
                    <a:pt x="32" y="16"/>
                  </a:lnTo>
                  <a:lnTo>
                    <a:pt x="32" y="16"/>
                  </a:lnTo>
                  <a:lnTo>
                    <a:pt x="32" y="10"/>
                  </a:lnTo>
                  <a:lnTo>
                    <a:pt x="28" y="4"/>
                  </a:lnTo>
                  <a:lnTo>
                    <a:pt x="22" y="0"/>
                  </a:lnTo>
                  <a:lnTo>
                    <a:pt x="1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291" name="Freeform 204"/>
            <p:cNvSpPr/>
            <p:nvPr/>
          </p:nvSpPr>
          <p:spPr bwMode="auto">
            <a:xfrm>
              <a:off x="2230438" y="641350"/>
              <a:ext cx="50800" cy="53975"/>
            </a:xfrm>
            <a:custGeom>
              <a:avLst/>
              <a:gdLst/>
              <a:ahLst/>
              <a:cxnLst>
                <a:cxn ang="0">
                  <a:pos x="16" y="0"/>
                </a:cxn>
                <a:cxn ang="0">
                  <a:pos x="16" y="0"/>
                </a:cxn>
                <a:cxn ang="0">
                  <a:pos x="10" y="0"/>
                </a:cxn>
                <a:cxn ang="0">
                  <a:pos x="4" y="4"/>
                </a:cxn>
                <a:cxn ang="0">
                  <a:pos x="0" y="10"/>
                </a:cxn>
                <a:cxn ang="0">
                  <a:pos x="0" y="16"/>
                </a:cxn>
                <a:cxn ang="0">
                  <a:pos x="0" y="16"/>
                </a:cxn>
                <a:cxn ang="0">
                  <a:pos x="0" y="22"/>
                </a:cxn>
                <a:cxn ang="0">
                  <a:pos x="4" y="28"/>
                </a:cxn>
                <a:cxn ang="0">
                  <a:pos x="10" y="32"/>
                </a:cxn>
                <a:cxn ang="0">
                  <a:pos x="16" y="34"/>
                </a:cxn>
                <a:cxn ang="0">
                  <a:pos x="16" y="34"/>
                </a:cxn>
                <a:cxn ang="0">
                  <a:pos x="22" y="32"/>
                </a:cxn>
                <a:cxn ang="0">
                  <a:pos x="28" y="28"/>
                </a:cxn>
                <a:cxn ang="0">
                  <a:pos x="32" y="22"/>
                </a:cxn>
                <a:cxn ang="0">
                  <a:pos x="32" y="16"/>
                </a:cxn>
                <a:cxn ang="0">
                  <a:pos x="32" y="16"/>
                </a:cxn>
                <a:cxn ang="0">
                  <a:pos x="32" y="10"/>
                </a:cxn>
                <a:cxn ang="0">
                  <a:pos x="28" y="4"/>
                </a:cxn>
                <a:cxn ang="0">
                  <a:pos x="22" y="0"/>
                </a:cxn>
                <a:cxn ang="0">
                  <a:pos x="16" y="0"/>
                </a:cxn>
              </a:cxnLst>
              <a:rect l="0" t="0" r="r" b="b"/>
              <a:pathLst>
                <a:path w="32" h="34">
                  <a:moveTo>
                    <a:pt x="16" y="0"/>
                  </a:moveTo>
                  <a:lnTo>
                    <a:pt x="16" y="0"/>
                  </a:lnTo>
                  <a:lnTo>
                    <a:pt x="10" y="0"/>
                  </a:lnTo>
                  <a:lnTo>
                    <a:pt x="4" y="4"/>
                  </a:lnTo>
                  <a:lnTo>
                    <a:pt x="0" y="10"/>
                  </a:lnTo>
                  <a:lnTo>
                    <a:pt x="0" y="16"/>
                  </a:lnTo>
                  <a:lnTo>
                    <a:pt x="0" y="16"/>
                  </a:lnTo>
                  <a:lnTo>
                    <a:pt x="0" y="22"/>
                  </a:lnTo>
                  <a:lnTo>
                    <a:pt x="4" y="28"/>
                  </a:lnTo>
                  <a:lnTo>
                    <a:pt x="10" y="32"/>
                  </a:lnTo>
                  <a:lnTo>
                    <a:pt x="16" y="34"/>
                  </a:lnTo>
                  <a:lnTo>
                    <a:pt x="16" y="34"/>
                  </a:lnTo>
                  <a:lnTo>
                    <a:pt x="22" y="32"/>
                  </a:lnTo>
                  <a:lnTo>
                    <a:pt x="28" y="28"/>
                  </a:lnTo>
                  <a:lnTo>
                    <a:pt x="32" y="22"/>
                  </a:lnTo>
                  <a:lnTo>
                    <a:pt x="32" y="16"/>
                  </a:lnTo>
                  <a:lnTo>
                    <a:pt x="32" y="16"/>
                  </a:lnTo>
                  <a:lnTo>
                    <a:pt x="32" y="10"/>
                  </a:lnTo>
                  <a:lnTo>
                    <a:pt x="28" y="4"/>
                  </a:lnTo>
                  <a:lnTo>
                    <a:pt x="22" y="0"/>
                  </a:lnTo>
                  <a:lnTo>
                    <a:pt x="1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292" name="Freeform 206"/>
            <p:cNvSpPr/>
            <p:nvPr/>
          </p:nvSpPr>
          <p:spPr bwMode="auto">
            <a:xfrm>
              <a:off x="2719388" y="730250"/>
              <a:ext cx="69850" cy="69850"/>
            </a:xfrm>
            <a:custGeom>
              <a:avLst/>
              <a:gdLst/>
              <a:ahLst/>
              <a:cxnLst>
                <a:cxn ang="0">
                  <a:pos x="22" y="0"/>
                </a:cxn>
                <a:cxn ang="0">
                  <a:pos x="22" y="0"/>
                </a:cxn>
                <a:cxn ang="0">
                  <a:pos x="14" y="2"/>
                </a:cxn>
                <a:cxn ang="0">
                  <a:pos x="6" y="6"/>
                </a:cxn>
                <a:cxn ang="0">
                  <a:pos x="2" y="14"/>
                </a:cxn>
                <a:cxn ang="0">
                  <a:pos x="0" y="22"/>
                </a:cxn>
                <a:cxn ang="0">
                  <a:pos x="0" y="22"/>
                </a:cxn>
                <a:cxn ang="0">
                  <a:pos x="2" y="30"/>
                </a:cxn>
                <a:cxn ang="0">
                  <a:pos x="6" y="38"/>
                </a:cxn>
                <a:cxn ang="0">
                  <a:pos x="14" y="42"/>
                </a:cxn>
                <a:cxn ang="0">
                  <a:pos x="22" y="44"/>
                </a:cxn>
                <a:cxn ang="0">
                  <a:pos x="22" y="44"/>
                </a:cxn>
                <a:cxn ang="0">
                  <a:pos x="30" y="42"/>
                </a:cxn>
                <a:cxn ang="0">
                  <a:pos x="38" y="38"/>
                </a:cxn>
                <a:cxn ang="0">
                  <a:pos x="42" y="30"/>
                </a:cxn>
                <a:cxn ang="0">
                  <a:pos x="44" y="22"/>
                </a:cxn>
                <a:cxn ang="0">
                  <a:pos x="44" y="22"/>
                </a:cxn>
                <a:cxn ang="0">
                  <a:pos x="42" y="14"/>
                </a:cxn>
                <a:cxn ang="0">
                  <a:pos x="38" y="6"/>
                </a:cxn>
                <a:cxn ang="0">
                  <a:pos x="30" y="2"/>
                </a:cxn>
                <a:cxn ang="0">
                  <a:pos x="22" y="0"/>
                </a:cxn>
              </a:cxnLst>
              <a:rect l="0" t="0" r="r" b="b"/>
              <a:pathLst>
                <a:path w="44" h="44">
                  <a:moveTo>
                    <a:pt x="22" y="0"/>
                  </a:moveTo>
                  <a:lnTo>
                    <a:pt x="22" y="0"/>
                  </a:lnTo>
                  <a:lnTo>
                    <a:pt x="14" y="2"/>
                  </a:lnTo>
                  <a:lnTo>
                    <a:pt x="6" y="6"/>
                  </a:lnTo>
                  <a:lnTo>
                    <a:pt x="2" y="14"/>
                  </a:lnTo>
                  <a:lnTo>
                    <a:pt x="0" y="22"/>
                  </a:lnTo>
                  <a:lnTo>
                    <a:pt x="0" y="22"/>
                  </a:lnTo>
                  <a:lnTo>
                    <a:pt x="2" y="30"/>
                  </a:lnTo>
                  <a:lnTo>
                    <a:pt x="6" y="38"/>
                  </a:lnTo>
                  <a:lnTo>
                    <a:pt x="14" y="42"/>
                  </a:lnTo>
                  <a:lnTo>
                    <a:pt x="22" y="44"/>
                  </a:lnTo>
                  <a:lnTo>
                    <a:pt x="22" y="44"/>
                  </a:lnTo>
                  <a:lnTo>
                    <a:pt x="30" y="42"/>
                  </a:lnTo>
                  <a:lnTo>
                    <a:pt x="38" y="38"/>
                  </a:lnTo>
                  <a:lnTo>
                    <a:pt x="42" y="30"/>
                  </a:lnTo>
                  <a:lnTo>
                    <a:pt x="44" y="22"/>
                  </a:lnTo>
                  <a:lnTo>
                    <a:pt x="44" y="22"/>
                  </a:lnTo>
                  <a:lnTo>
                    <a:pt x="42" y="14"/>
                  </a:lnTo>
                  <a:lnTo>
                    <a:pt x="38" y="6"/>
                  </a:lnTo>
                  <a:lnTo>
                    <a:pt x="30" y="2"/>
                  </a:lnTo>
                  <a:lnTo>
                    <a:pt x="2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293" name="Freeform 207"/>
            <p:cNvSpPr/>
            <p:nvPr/>
          </p:nvSpPr>
          <p:spPr bwMode="auto">
            <a:xfrm>
              <a:off x="2719388" y="730250"/>
              <a:ext cx="69850" cy="69850"/>
            </a:xfrm>
            <a:custGeom>
              <a:avLst/>
              <a:gdLst/>
              <a:ahLst/>
              <a:cxnLst>
                <a:cxn ang="0">
                  <a:pos x="22" y="0"/>
                </a:cxn>
                <a:cxn ang="0">
                  <a:pos x="22" y="0"/>
                </a:cxn>
                <a:cxn ang="0">
                  <a:pos x="14" y="2"/>
                </a:cxn>
                <a:cxn ang="0">
                  <a:pos x="6" y="6"/>
                </a:cxn>
                <a:cxn ang="0">
                  <a:pos x="2" y="14"/>
                </a:cxn>
                <a:cxn ang="0">
                  <a:pos x="0" y="22"/>
                </a:cxn>
                <a:cxn ang="0">
                  <a:pos x="0" y="22"/>
                </a:cxn>
                <a:cxn ang="0">
                  <a:pos x="2" y="30"/>
                </a:cxn>
                <a:cxn ang="0">
                  <a:pos x="6" y="38"/>
                </a:cxn>
                <a:cxn ang="0">
                  <a:pos x="14" y="42"/>
                </a:cxn>
                <a:cxn ang="0">
                  <a:pos x="22" y="44"/>
                </a:cxn>
                <a:cxn ang="0">
                  <a:pos x="22" y="44"/>
                </a:cxn>
                <a:cxn ang="0">
                  <a:pos x="30" y="42"/>
                </a:cxn>
                <a:cxn ang="0">
                  <a:pos x="38" y="38"/>
                </a:cxn>
                <a:cxn ang="0">
                  <a:pos x="42" y="30"/>
                </a:cxn>
                <a:cxn ang="0">
                  <a:pos x="44" y="22"/>
                </a:cxn>
                <a:cxn ang="0">
                  <a:pos x="44" y="22"/>
                </a:cxn>
                <a:cxn ang="0">
                  <a:pos x="42" y="14"/>
                </a:cxn>
                <a:cxn ang="0">
                  <a:pos x="38" y="6"/>
                </a:cxn>
                <a:cxn ang="0">
                  <a:pos x="30" y="2"/>
                </a:cxn>
                <a:cxn ang="0">
                  <a:pos x="22" y="0"/>
                </a:cxn>
              </a:cxnLst>
              <a:rect l="0" t="0" r="r" b="b"/>
              <a:pathLst>
                <a:path w="44" h="44">
                  <a:moveTo>
                    <a:pt x="22" y="0"/>
                  </a:moveTo>
                  <a:lnTo>
                    <a:pt x="22" y="0"/>
                  </a:lnTo>
                  <a:lnTo>
                    <a:pt x="14" y="2"/>
                  </a:lnTo>
                  <a:lnTo>
                    <a:pt x="6" y="6"/>
                  </a:lnTo>
                  <a:lnTo>
                    <a:pt x="2" y="14"/>
                  </a:lnTo>
                  <a:lnTo>
                    <a:pt x="0" y="22"/>
                  </a:lnTo>
                  <a:lnTo>
                    <a:pt x="0" y="22"/>
                  </a:lnTo>
                  <a:lnTo>
                    <a:pt x="2" y="30"/>
                  </a:lnTo>
                  <a:lnTo>
                    <a:pt x="6" y="38"/>
                  </a:lnTo>
                  <a:lnTo>
                    <a:pt x="14" y="42"/>
                  </a:lnTo>
                  <a:lnTo>
                    <a:pt x="22" y="44"/>
                  </a:lnTo>
                  <a:lnTo>
                    <a:pt x="22" y="44"/>
                  </a:lnTo>
                  <a:lnTo>
                    <a:pt x="30" y="42"/>
                  </a:lnTo>
                  <a:lnTo>
                    <a:pt x="38" y="38"/>
                  </a:lnTo>
                  <a:lnTo>
                    <a:pt x="42" y="30"/>
                  </a:lnTo>
                  <a:lnTo>
                    <a:pt x="44" y="22"/>
                  </a:lnTo>
                  <a:lnTo>
                    <a:pt x="44" y="22"/>
                  </a:lnTo>
                  <a:lnTo>
                    <a:pt x="42" y="14"/>
                  </a:lnTo>
                  <a:lnTo>
                    <a:pt x="38" y="6"/>
                  </a:lnTo>
                  <a:lnTo>
                    <a:pt x="30" y="2"/>
                  </a:lnTo>
                  <a:lnTo>
                    <a:pt x="22"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294" name="Freeform 208"/>
            <p:cNvSpPr/>
            <p:nvPr/>
          </p:nvSpPr>
          <p:spPr bwMode="auto">
            <a:xfrm>
              <a:off x="3100388" y="720725"/>
              <a:ext cx="38100" cy="34925"/>
            </a:xfrm>
            <a:custGeom>
              <a:avLst/>
              <a:gdLst/>
              <a:ahLst/>
              <a:cxnLst>
                <a:cxn ang="0">
                  <a:pos x="12" y="0"/>
                </a:cxn>
                <a:cxn ang="0">
                  <a:pos x="12" y="0"/>
                </a:cxn>
                <a:cxn ang="0">
                  <a:pos x="8" y="0"/>
                </a:cxn>
                <a:cxn ang="0">
                  <a:pos x="4" y="4"/>
                </a:cxn>
                <a:cxn ang="0">
                  <a:pos x="2" y="6"/>
                </a:cxn>
                <a:cxn ang="0">
                  <a:pos x="0" y="12"/>
                </a:cxn>
                <a:cxn ang="0">
                  <a:pos x="0" y="12"/>
                </a:cxn>
                <a:cxn ang="0">
                  <a:pos x="2" y="16"/>
                </a:cxn>
                <a:cxn ang="0">
                  <a:pos x="4" y="20"/>
                </a:cxn>
                <a:cxn ang="0">
                  <a:pos x="8" y="22"/>
                </a:cxn>
                <a:cxn ang="0">
                  <a:pos x="12" y="22"/>
                </a:cxn>
                <a:cxn ang="0">
                  <a:pos x="12" y="22"/>
                </a:cxn>
                <a:cxn ang="0">
                  <a:pos x="16" y="22"/>
                </a:cxn>
                <a:cxn ang="0">
                  <a:pos x="20" y="20"/>
                </a:cxn>
                <a:cxn ang="0">
                  <a:pos x="22" y="16"/>
                </a:cxn>
                <a:cxn ang="0">
                  <a:pos x="24" y="12"/>
                </a:cxn>
                <a:cxn ang="0">
                  <a:pos x="24" y="12"/>
                </a:cxn>
                <a:cxn ang="0">
                  <a:pos x="22" y="6"/>
                </a:cxn>
                <a:cxn ang="0">
                  <a:pos x="20" y="4"/>
                </a:cxn>
                <a:cxn ang="0">
                  <a:pos x="16" y="0"/>
                </a:cxn>
                <a:cxn ang="0">
                  <a:pos x="12" y="0"/>
                </a:cxn>
              </a:cxnLst>
              <a:rect l="0" t="0" r="r" b="b"/>
              <a:pathLst>
                <a:path w="24" h="22">
                  <a:moveTo>
                    <a:pt x="12" y="0"/>
                  </a:moveTo>
                  <a:lnTo>
                    <a:pt x="12" y="0"/>
                  </a:lnTo>
                  <a:lnTo>
                    <a:pt x="8" y="0"/>
                  </a:lnTo>
                  <a:lnTo>
                    <a:pt x="4" y="4"/>
                  </a:lnTo>
                  <a:lnTo>
                    <a:pt x="2" y="6"/>
                  </a:lnTo>
                  <a:lnTo>
                    <a:pt x="0" y="12"/>
                  </a:lnTo>
                  <a:lnTo>
                    <a:pt x="0" y="12"/>
                  </a:lnTo>
                  <a:lnTo>
                    <a:pt x="2" y="16"/>
                  </a:lnTo>
                  <a:lnTo>
                    <a:pt x="4" y="20"/>
                  </a:lnTo>
                  <a:lnTo>
                    <a:pt x="8" y="22"/>
                  </a:lnTo>
                  <a:lnTo>
                    <a:pt x="12" y="22"/>
                  </a:lnTo>
                  <a:lnTo>
                    <a:pt x="12" y="22"/>
                  </a:lnTo>
                  <a:lnTo>
                    <a:pt x="16" y="22"/>
                  </a:lnTo>
                  <a:lnTo>
                    <a:pt x="20" y="20"/>
                  </a:lnTo>
                  <a:lnTo>
                    <a:pt x="22" y="16"/>
                  </a:lnTo>
                  <a:lnTo>
                    <a:pt x="24" y="12"/>
                  </a:lnTo>
                  <a:lnTo>
                    <a:pt x="24" y="12"/>
                  </a:lnTo>
                  <a:lnTo>
                    <a:pt x="22" y="6"/>
                  </a:lnTo>
                  <a:lnTo>
                    <a:pt x="20" y="4"/>
                  </a:lnTo>
                  <a:lnTo>
                    <a:pt x="16" y="0"/>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295" name="Freeform 209"/>
            <p:cNvSpPr/>
            <p:nvPr/>
          </p:nvSpPr>
          <p:spPr bwMode="auto">
            <a:xfrm>
              <a:off x="3100388" y="720725"/>
              <a:ext cx="38100" cy="34925"/>
            </a:xfrm>
            <a:custGeom>
              <a:avLst/>
              <a:gdLst/>
              <a:ahLst/>
              <a:cxnLst>
                <a:cxn ang="0">
                  <a:pos x="12" y="0"/>
                </a:cxn>
                <a:cxn ang="0">
                  <a:pos x="12" y="0"/>
                </a:cxn>
                <a:cxn ang="0">
                  <a:pos x="8" y="0"/>
                </a:cxn>
                <a:cxn ang="0">
                  <a:pos x="4" y="4"/>
                </a:cxn>
                <a:cxn ang="0">
                  <a:pos x="2" y="6"/>
                </a:cxn>
                <a:cxn ang="0">
                  <a:pos x="0" y="12"/>
                </a:cxn>
                <a:cxn ang="0">
                  <a:pos x="0" y="12"/>
                </a:cxn>
                <a:cxn ang="0">
                  <a:pos x="2" y="16"/>
                </a:cxn>
                <a:cxn ang="0">
                  <a:pos x="4" y="20"/>
                </a:cxn>
                <a:cxn ang="0">
                  <a:pos x="8" y="22"/>
                </a:cxn>
                <a:cxn ang="0">
                  <a:pos x="12" y="22"/>
                </a:cxn>
                <a:cxn ang="0">
                  <a:pos x="12" y="22"/>
                </a:cxn>
                <a:cxn ang="0">
                  <a:pos x="16" y="22"/>
                </a:cxn>
                <a:cxn ang="0">
                  <a:pos x="20" y="20"/>
                </a:cxn>
                <a:cxn ang="0">
                  <a:pos x="22" y="16"/>
                </a:cxn>
                <a:cxn ang="0">
                  <a:pos x="24" y="12"/>
                </a:cxn>
                <a:cxn ang="0">
                  <a:pos x="24" y="12"/>
                </a:cxn>
                <a:cxn ang="0">
                  <a:pos x="22" y="6"/>
                </a:cxn>
                <a:cxn ang="0">
                  <a:pos x="20" y="4"/>
                </a:cxn>
                <a:cxn ang="0">
                  <a:pos x="16" y="0"/>
                </a:cxn>
                <a:cxn ang="0">
                  <a:pos x="12" y="0"/>
                </a:cxn>
              </a:cxnLst>
              <a:rect l="0" t="0" r="r" b="b"/>
              <a:pathLst>
                <a:path w="24" h="22">
                  <a:moveTo>
                    <a:pt x="12" y="0"/>
                  </a:moveTo>
                  <a:lnTo>
                    <a:pt x="12" y="0"/>
                  </a:lnTo>
                  <a:lnTo>
                    <a:pt x="8" y="0"/>
                  </a:lnTo>
                  <a:lnTo>
                    <a:pt x="4" y="4"/>
                  </a:lnTo>
                  <a:lnTo>
                    <a:pt x="2" y="6"/>
                  </a:lnTo>
                  <a:lnTo>
                    <a:pt x="0" y="12"/>
                  </a:lnTo>
                  <a:lnTo>
                    <a:pt x="0" y="12"/>
                  </a:lnTo>
                  <a:lnTo>
                    <a:pt x="2" y="16"/>
                  </a:lnTo>
                  <a:lnTo>
                    <a:pt x="4" y="20"/>
                  </a:lnTo>
                  <a:lnTo>
                    <a:pt x="8" y="22"/>
                  </a:lnTo>
                  <a:lnTo>
                    <a:pt x="12" y="22"/>
                  </a:lnTo>
                  <a:lnTo>
                    <a:pt x="12" y="22"/>
                  </a:lnTo>
                  <a:lnTo>
                    <a:pt x="16" y="22"/>
                  </a:lnTo>
                  <a:lnTo>
                    <a:pt x="20" y="20"/>
                  </a:lnTo>
                  <a:lnTo>
                    <a:pt x="22" y="16"/>
                  </a:lnTo>
                  <a:lnTo>
                    <a:pt x="24" y="12"/>
                  </a:lnTo>
                  <a:lnTo>
                    <a:pt x="24" y="12"/>
                  </a:lnTo>
                  <a:lnTo>
                    <a:pt x="22" y="6"/>
                  </a:lnTo>
                  <a:lnTo>
                    <a:pt x="20" y="4"/>
                  </a:lnTo>
                  <a:lnTo>
                    <a:pt x="16" y="0"/>
                  </a:lnTo>
                  <a:lnTo>
                    <a:pt x="12"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296" name="Freeform 210"/>
            <p:cNvSpPr/>
            <p:nvPr/>
          </p:nvSpPr>
          <p:spPr bwMode="auto">
            <a:xfrm>
              <a:off x="2640013" y="942975"/>
              <a:ext cx="34925" cy="34925"/>
            </a:xfrm>
            <a:custGeom>
              <a:avLst/>
              <a:gdLst/>
              <a:ahLst/>
              <a:cxnLst>
                <a:cxn ang="0">
                  <a:pos x="10" y="0"/>
                </a:cxn>
                <a:cxn ang="0">
                  <a:pos x="10" y="0"/>
                </a:cxn>
                <a:cxn ang="0">
                  <a:pos x="6" y="0"/>
                </a:cxn>
                <a:cxn ang="0">
                  <a:pos x="2" y="4"/>
                </a:cxn>
                <a:cxn ang="0">
                  <a:pos x="0" y="6"/>
                </a:cxn>
                <a:cxn ang="0">
                  <a:pos x="0" y="12"/>
                </a:cxn>
                <a:cxn ang="0">
                  <a:pos x="0" y="12"/>
                </a:cxn>
                <a:cxn ang="0">
                  <a:pos x="0" y="16"/>
                </a:cxn>
                <a:cxn ang="0">
                  <a:pos x="2" y="20"/>
                </a:cxn>
                <a:cxn ang="0">
                  <a:pos x="6" y="22"/>
                </a:cxn>
                <a:cxn ang="0">
                  <a:pos x="10" y="22"/>
                </a:cxn>
                <a:cxn ang="0">
                  <a:pos x="10" y="22"/>
                </a:cxn>
                <a:cxn ang="0">
                  <a:pos x="14" y="22"/>
                </a:cxn>
                <a:cxn ang="0">
                  <a:pos x="18" y="20"/>
                </a:cxn>
                <a:cxn ang="0">
                  <a:pos x="20" y="16"/>
                </a:cxn>
                <a:cxn ang="0">
                  <a:pos x="22" y="12"/>
                </a:cxn>
                <a:cxn ang="0">
                  <a:pos x="22" y="12"/>
                </a:cxn>
                <a:cxn ang="0">
                  <a:pos x="20" y="6"/>
                </a:cxn>
                <a:cxn ang="0">
                  <a:pos x="18" y="4"/>
                </a:cxn>
                <a:cxn ang="0">
                  <a:pos x="14" y="0"/>
                </a:cxn>
                <a:cxn ang="0">
                  <a:pos x="10" y="0"/>
                </a:cxn>
              </a:cxnLst>
              <a:rect l="0" t="0" r="r" b="b"/>
              <a:pathLst>
                <a:path w="22" h="22">
                  <a:moveTo>
                    <a:pt x="10" y="0"/>
                  </a:moveTo>
                  <a:lnTo>
                    <a:pt x="10" y="0"/>
                  </a:lnTo>
                  <a:lnTo>
                    <a:pt x="6" y="0"/>
                  </a:lnTo>
                  <a:lnTo>
                    <a:pt x="2" y="4"/>
                  </a:lnTo>
                  <a:lnTo>
                    <a:pt x="0" y="6"/>
                  </a:lnTo>
                  <a:lnTo>
                    <a:pt x="0" y="12"/>
                  </a:lnTo>
                  <a:lnTo>
                    <a:pt x="0" y="12"/>
                  </a:lnTo>
                  <a:lnTo>
                    <a:pt x="0" y="16"/>
                  </a:lnTo>
                  <a:lnTo>
                    <a:pt x="2" y="20"/>
                  </a:lnTo>
                  <a:lnTo>
                    <a:pt x="6" y="22"/>
                  </a:lnTo>
                  <a:lnTo>
                    <a:pt x="10" y="22"/>
                  </a:lnTo>
                  <a:lnTo>
                    <a:pt x="10" y="22"/>
                  </a:lnTo>
                  <a:lnTo>
                    <a:pt x="14" y="22"/>
                  </a:lnTo>
                  <a:lnTo>
                    <a:pt x="18" y="20"/>
                  </a:lnTo>
                  <a:lnTo>
                    <a:pt x="20" y="16"/>
                  </a:lnTo>
                  <a:lnTo>
                    <a:pt x="22" y="12"/>
                  </a:lnTo>
                  <a:lnTo>
                    <a:pt x="22" y="12"/>
                  </a:lnTo>
                  <a:lnTo>
                    <a:pt x="20" y="6"/>
                  </a:lnTo>
                  <a:lnTo>
                    <a:pt x="18" y="4"/>
                  </a:lnTo>
                  <a:lnTo>
                    <a:pt x="14" y="0"/>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297" name="Freeform 211"/>
            <p:cNvSpPr/>
            <p:nvPr/>
          </p:nvSpPr>
          <p:spPr bwMode="auto">
            <a:xfrm>
              <a:off x="2640013" y="942975"/>
              <a:ext cx="34925" cy="34925"/>
            </a:xfrm>
            <a:custGeom>
              <a:avLst/>
              <a:gdLst/>
              <a:ahLst/>
              <a:cxnLst>
                <a:cxn ang="0">
                  <a:pos x="10" y="0"/>
                </a:cxn>
                <a:cxn ang="0">
                  <a:pos x="10" y="0"/>
                </a:cxn>
                <a:cxn ang="0">
                  <a:pos x="6" y="0"/>
                </a:cxn>
                <a:cxn ang="0">
                  <a:pos x="2" y="4"/>
                </a:cxn>
                <a:cxn ang="0">
                  <a:pos x="0" y="6"/>
                </a:cxn>
                <a:cxn ang="0">
                  <a:pos x="0" y="12"/>
                </a:cxn>
                <a:cxn ang="0">
                  <a:pos x="0" y="12"/>
                </a:cxn>
                <a:cxn ang="0">
                  <a:pos x="0" y="16"/>
                </a:cxn>
                <a:cxn ang="0">
                  <a:pos x="2" y="20"/>
                </a:cxn>
                <a:cxn ang="0">
                  <a:pos x="6" y="22"/>
                </a:cxn>
                <a:cxn ang="0">
                  <a:pos x="10" y="22"/>
                </a:cxn>
                <a:cxn ang="0">
                  <a:pos x="10" y="22"/>
                </a:cxn>
                <a:cxn ang="0">
                  <a:pos x="14" y="22"/>
                </a:cxn>
                <a:cxn ang="0">
                  <a:pos x="18" y="20"/>
                </a:cxn>
                <a:cxn ang="0">
                  <a:pos x="20" y="16"/>
                </a:cxn>
                <a:cxn ang="0">
                  <a:pos x="22" y="12"/>
                </a:cxn>
                <a:cxn ang="0">
                  <a:pos x="22" y="12"/>
                </a:cxn>
                <a:cxn ang="0">
                  <a:pos x="20" y="6"/>
                </a:cxn>
                <a:cxn ang="0">
                  <a:pos x="18" y="4"/>
                </a:cxn>
                <a:cxn ang="0">
                  <a:pos x="14" y="0"/>
                </a:cxn>
                <a:cxn ang="0">
                  <a:pos x="10" y="0"/>
                </a:cxn>
              </a:cxnLst>
              <a:rect l="0" t="0" r="r" b="b"/>
              <a:pathLst>
                <a:path w="22" h="22">
                  <a:moveTo>
                    <a:pt x="10" y="0"/>
                  </a:moveTo>
                  <a:lnTo>
                    <a:pt x="10" y="0"/>
                  </a:lnTo>
                  <a:lnTo>
                    <a:pt x="6" y="0"/>
                  </a:lnTo>
                  <a:lnTo>
                    <a:pt x="2" y="4"/>
                  </a:lnTo>
                  <a:lnTo>
                    <a:pt x="0" y="6"/>
                  </a:lnTo>
                  <a:lnTo>
                    <a:pt x="0" y="12"/>
                  </a:lnTo>
                  <a:lnTo>
                    <a:pt x="0" y="12"/>
                  </a:lnTo>
                  <a:lnTo>
                    <a:pt x="0" y="16"/>
                  </a:lnTo>
                  <a:lnTo>
                    <a:pt x="2" y="20"/>
                  </a:lnTo>
                  <a:lnTo>
                    <a:pt x="6" y="22"/>
                  </a:lnTo>
                  <a:lnTo>
                    <a:pt x="10" y="22"/>
                  </a:lnTo>
                  <a:lnTo>
                    <a:pt x="10" y="22"/>
                  </a:lnTo>
                  <a:lnTo>
                    <a:pt x="14" y="22"/>
                  </a:lnTo>
                  <a:lnTo>
                    <a:pt x="18" y="20"/>
                  </a:lnTo>
                  <a:lnTo>
                    <a:pt x="20" y="16"/>
                  </a:lnTo>
                  <a:lnTo>
                    <a:pt x="22" y="12"/>
                  </a:lnTo>
                  <a:lnTo>
                    <a:pt x="22" y="12"/>
                  </a:lnTo>
                  <a:lnTo>
                    <a:pt x="20" y="6"/>
                  </a:lnTo>
                  <a:lnTo>
                    <a:pt x="18" y="4"/>
                  </a:lnTo>
                  <a:lnTo>
                    <a:pt x="14" y="0"/>
                  </a:lnTo>
                  <a:lnTo>
                    <a:pt x="10"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298" name="Freeform 212"/>
            <p:cNvSpPr/>
            <p:nvPr/>
          </p:nvSpPr>
          <p:spPr bwMode="auto">
            <a:xfrm>
              <a:off x="3430588" y="962025"/>
              <a:ext cx="34925" cy="34925"/>
            </a:xfrm>
            <a:custGeom>
              <a:avLst/>
              <a:gdLst/>
              <a:ahLst/>
              <a:cxnLst>
                <a:cxn ang="0">
                  <a:pos x="12" y="0"/>
                </a:cxn>
                <a:cxn ang="0">
                  <a:pos x="12" y="0"/>
                </a:cxn>
                <a:cxn ang="0">
                  <a:pos x="6" y="0"/>
                </a:cxn>
                <a:cxn ang="0">
                  <a:pos x="4" y="2"/>
                </a:cxn>
                <a:cxn ang="0">
                  <a:pos x="0" y="6"/>
                </a:cxn>
                <a:cxn ang="0">
                  <a:pos x="0" y="10"/>
                </a:cxn>
                <a:cxn ang="0">
                  <a:pos x="0" y="10"/>
                </a:cxn>
                <a:cxn ang="0">
                  <a:pos x="0" y="14"/>
                </a:cxn>
                <a:cxn ang="0">
                  <a:pos x="4" y="18"/>
                </a:cxn>
                <a:cxn ang="0">
                  <a:pos x="6" y="20"/>
                </a:cxn>
                <a:cxn ang="0">
                  <a:pos x="12" y="22"/>
                </a:cxn>
                <a:cxn ang="0">
                  <a:pos x="12" y="22"/>
                </a:cxn>
                <a:cxn ang="0">
                  <a:pos x="16" y="20"/>
                </a:cxn>
                <a:cxn ang="0">
                  <a:pos x="20" y="18"/>
                </a:cxn>
                <a:cxn ang="0">
                  <a:pos x="22" y="14"/>
                </a:cxn>
                <a:cxn ang="0">
                  <a:pos x="22" y="10"/>
                </a:cxn>
                <a:cxn ang="0">
                  <a:pos x="22" y="10"/>
                </a:cxn>
                <a:cxn ang="0">
                  <a:pos x="22" y="6"/>
                </a:cxn>
                <a:cxn ang="0">
                  <a:pos x="20" y="2"/>
                </a:cxn>
                <a:cxn ang="0">
                  <a:pos x="16" y="0"/>
                </a:cxn>
                <a:cxn ang="0">
                  <a:pos x="12" y="0"/>
                </a:cxn>
              </a:cxnLst>
              <a:rect l="0" t="0" r="r" b="b"/>
              <a:pathLst>
                <a:path w="22" h="22">
                  <a:moveTo>
                    <a:pt x="12" y="0"/>
                  </a:moveTo>
                  <a:lnTo>
                    <a:pt x="12" y="0"/>
                  </a:lnTo>
                  <a:lnTo>
                    <a:pt x="6" y="0"/>
                  </a:lnTo>
                  <a:lnTo>
                    <a:pt x="4" y="2"/>
                  </a:lnTo>
                  <a:lnTo>
                    <a:pt x="0" y="6"/>
                  </a:lnTo>
                  <a:lnTo>
                    <a:pt x="0" y="10"/>
                  </a:lnTo>
                  <a:lnTo>
                    <a:pt x="0" y="10"/>
                  </a:lnTo>
                  <a:lnTo>
                    <a:pt x="0" y="14"/>
                  </a:lnTo>
                  <a:lnTo>
                    <a:pt x="4" y="18"/>
                  </a:lnTo>
                  <a:lnTo>
                    <a:pt x="6" y="20"/>
                  </a:lnTo>
                  <a:lnTo>
                    <a:pt x="12" y="22"/>
                  </a:lnTo>
                  <a:lnTo>
                    <a:pt x="12" y="22"/>
                  </a:lnTo>
                  <a:lnTo>
                    <a:pt x="16" y="20"/>
                  </a:lnTo>
                  <a:lnTo>
                    <a:pt x="20" y="18"/>
                  </a:lnTo>
                  <a:lnTo>
                    <a:pt x="22" y="14"/>
                  </a:lnTo>
                  <a:lnTo>
                    <a:pt x="22" y="10"/>
                  </a:lnTo>
                  <a:lnTo>
                    <a:pt x="22" y="10"/>
                  </a:lnTo>
                  <a:lnTo>
                    <a:pt x="22" y="6"/>
                  </a:lnTo>
                  <a:lnTo>
                    <a:pt x="20" y="2"/>
                  </a:lnTo>
                  <a:lnTo>
                    <a:pt x="16" y="0"/>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299" name="Freeform 213"/>
            <p:cNvSpPr/>
            <p:nvPr/>
          </p:nvSpPr>
          <p:spPr bwMode="auto">
            <a:xfrm>
              <a:off x="3430588" y="962025"/>
              <a:ext cx="34925" cy="34925"/>
            </a:xfrm>
            <a:custGeom>
              <a:avLst/>
              <a:gdLst/>
              <a:ahLst/>
              <a:cxnLst>
                <a:cxn ang="0">
                  <a:pos x="12" y="0"/>
                </a:cxn>
                <a:cxn ang="0">
                  <a:pos x="12" y="0"/>
                </a:cxn>
                <a:cxn ang="0">
                  <a:pos x="6" y="0"/>
                </a:cxn>
                <a:cxn ang="0">
                  <a:pos x="4" y="2"/>
                </a:cxn>
                <a:cxn ang="0">
                  <a:pos x="0" y="6"/>
                </a:cxn>
                <a:cxn ang="0">
                  <a:pos x="0" y="10"/>
                </a:cxn>
                <a:cxn ang="0">
                  <a:pos x="0" y="10"/>
                </a:cxn>
                <a:cxn ang="0">
                  <a:pos x="0" y="14"/>
                </a:cxn>
                <a:cxn ang="0">
                  <a:pos x="4" y="18"/>
                </a:cxn>
                <a:cxn ang="0">
                  <a:pos x="6" y="20"/>
                </a:cxn>
                <a:cxn ang="0">
                  <a:pos x="12" y="22"/>
                </a:cxn>
                <a:cxn ang="0">
                  <a:pos x="12" y="22"/>
                </a:cxn>
                <a:cxn ang="0">
                  <a:pos x="16" y="20"/>
                </a:cxn>
                <a:cxn ang="0">
                  <a:pos x="20" y="18"/>
                </a:cxn>
                <a:cxn ang="0">
                  <a:pos x="22" y="14"/>
                </a:cxn>
                <a:cxn ang="0">
                  <a:pos x="22" y="10"/>
                </a:cxn>
                <a:cxn ang="0">
                  <a:pos x="22" y="10"/>
                </a:cxn>
                <a:cxn ang="0">
                  <a:pos x="22" y="6"/>
                </a:cxn>
                <a:cxn ang="0">
                  <a:pos x="20" y="2"/>
                </a:cxn>
                <a:cxn ang="0">
                  <a:pos x="16" y="0"/>
                </a:cxn>
                <a:cxn ang="0">
                  <a:pos x="12" y="0"/>
                </a:cxn>
              </a:cxnLst>
              <a:rect l="0" t="0" r="r" b="b"/>
              <a:pathLst>
                <a:path w="22" h="22">
                  <a:moveTo>
                    <a:pt x="12" y="0"/>
                  </a:moveTo>
                  <a:lnTo>
                    <a:pt x="12" y="0"/>
                  </a:lnTo>
                  <a:lnTo>
                    <a:pt x="6" y="0"/>
                  </a:lnTo>
                  <a:lnTo>
                    <a:pt x="4" y="2"/>
                  </a:lnTo>
                  <a:lnTo>
                    <a:pt x="0" y="6"/>
                  </a:lnTo>
                  <a:lnTo>
                    <a:pt x="0" y="10"/>
                  </a:lnTo>
                  <a:lnTo>
                    <a:pt x="0" y="10"/>
                  </a:lnTo>
                  <a:lnTo>
                    <a:pt x="0" y="14"/>
                  </a:lnTo>
                  <a:lnTo>
                    <a:pt x="4" y="18"/>
                  </a:lnTo>
                  <a:lnTo>
                    <a:pt x="6" y="20"/>
                  </a:lnTo>
                  <a:lnTo>
                    <a:pt x="12" y="22"/>
                  </a:lnTo>
                  <a:lnTo>
                    <a:pt x="12" y="22"/>
                  </a:lnTo>
                  <a:lnTo>
                    <a:pt x="16" y="20"/>
                  </a:lnTo>
                  <a:lnTo>
                    <a:pt x="20" y="18"/>
                  </a:lnTo>
                  <a:lnTo>
                    <a:pt x="22" y="14"/>
                  </a:lnTo>
                  <a:lnTo>
                    <a:pt x="22" y="10"/>
                  </a:lnTo>
                  <a:lnTo>
                    <a:pt x="22" y="10"/>
                  </a:lnTo>
                  <a:lnTo>
                    <a:pt x="22" y="6"/>
                  </a:lnTo>
                  <a:lnTo>
                    <a:pt x="20" y="2"/>
                  </a:lnTo>
                  <a:lnTo>
                    <a:pt x="16" y="0"/>
                  </a:lnTo>
                  <a:lnTo>
                    <a:pt x="12"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300" name="Freeform 214"/>
            <p:cNvSpPr/>
            <p:nvPr/>
          </p:nvSpPr>
          <p:spPr bwMode="auto">
            <a:xfrm>
              <a:off x="3360738" y="552450"/>
              <a:ext cx="50800" cy="50800"/>
            </a:xfrm>
            <a:custGeom>
              <a:avLst/>
              <a:gdLst/>
              <a:ahLst/>
              <a:cxnLst>
                <a:cxn ang="0">
                  <a:pos x="16" y="0"/>
                </a:cxn>
                <a:cxn ang="0">
                  <a:pos x="16" y="0"/>
                </a:cxn>
                <a:cxn ang="0">
                  <a:pos x="10" y="2"/>
                </a:cxn>
                <a:cxn ang="0">
                  <a:pos x="6" y="6"/>
                </a:cxn>
                <a:cxn ang="0">
                  <a:pos x="2" y="10"/>
                </a:cxn>
                <a:cxn ang="0">
                  <a:pos x="0" y="16"/>
                </a:cxn>
                <a:cxn ang="0">
                  <a:pos x="0" y="16"/>
                </a:cxn>
                <a:cxn ang="0">
                  <a:pos x="2" y="22"/>
                </a:cxn>
                <a:cxn ang="0">
                  <a:pos x="6" y="28"/>
                </a:cxn>
                <a:cxn ang="0">
                  <a:pos x="10" y="30"/>
                </a:cxn>
                <a:cxn ang="0">
                  <a:pos x="16" y="32"/>
                </a:cxn>
                <a:cxn ang="0">
                  <a:pos x="16" y="32"/>
                </a:cxn>
                <a:cxn ang="0">
                  <a:pos x="22" y="30"/>
                </a:cxn>
                <a:cxn ang="0">
                  <a:pos x="26" y="28"/>
                </a:cxn>
                <a:cxn ang="0">
                  <a:pos x="30" y="22"/>
                </a:cxn>
                <a:cxn ang="0">
                  <a:pos x="32" y="16"/>
                </a:cxn>
                <a:cxn ang="0">
                  <a:pos x="32" y="16"/>
                </a:cxn>
                <a:cxn ang="0">
                  <a:pos x="30" y="10"/>
                </a:cxn>
                <a:cxn ang="0">
                  <a:pos x="26" y="6"/>
                </a:cxn>
                <a:cxn ang="0">
                  <a:pos x="22" y="2"/>
                </a:cxn>
                <a:cxn ang="0">
                  <a:pos x="16" y="0"/>
                </a:cxn>
              </a:cxnLst>
              <a:rect l="0" t="0" r="r" b="b"/>
              <a:pathLst>
                <a:path w="32" h="32">
                  <a:moveTo>
                    <a:pt x="16" y="0"/>
                  </a:moveTo>
                  <a:lnTo>
                    <a:pt x="16" y="0"/>
                  </a:lnTo>
                  <a:lnTo>
                    <a:pt x="10" y="2"/>
                  </a:lnTo>
                  <a:lnTo>
                    <a:pt x="6" y="6"/>
                  </a:lnTo>
                  <a:lnTo>
                    <a:pt x="2" y="10"/>
                  </a:lnTo>
                  <a:lnTo>
                    <a:pt x="0" y="16"/>
                  </a:lnTo>
                  <a:lnTo>
                    <a:pt x="0" y="16"/>
                  </a:lnTo>
                  <a:lnTo>
                    <a:pt x="2" y="22"/>
                  </a:lnTo>
                  <a:lnTo>
                    <a:pt x="6" y="28"/>
                  </a:lnTo>
                  <a:lnTo>
                    <a:pt x="10" y="30"/>
                  </a:lnTo>
                  <a:lnTo>
                    <a:pt x="16" y="32"/>
                  </a:lnTo>
                  <a:lnTo>
                    <a:pt x="16" y="32"/>
                  </a:lnTo>
                  <a:lnTo>
                    <a:pt x="22" y="30"/>
                  </a:lnTo>
                  <a:lnTo>
                    <a:pt x="26" y="28"/>
                  </a:lnTo>
                  <a:lnTo>
                    <a:pt x="30" y="22"/>
                  </a:lnTo>
                  <a:lnTo>
                    <a:pt x="32" y="16"/>
                  </a:lnTo>
                  <a:lnTo>
                    <a:pt x="32" y="16"/>
                  </a:lnTo>
                  <a:lnTo>
                    <a:pt x="30" y="10"/>
                  </a:lnTo>
                  <a:lnTo>
                    <a:pt x="26" y="6"/>
                  </a:lnTo>
                  <a:lnTo>
                    <a:pt x="22" y="2"/>
                  </a:lnTo>
                  <a:lnTo>
                    <a:pt x="1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301" name="Freeform 215"/>
            <p:cNvSpPr/>
            <p:nvPr/>
          </p:nvSpPr>
          <p:spPr bwMode="auto">
            <a:xfrm>
              <a:off x="3360738" y="552450"/>
              <a:ext cx="50800" cy="50800"/>
            </a:xfrm>
            <a:custGeom>
              <a:avLst/>
              <a:gdLst/>
              <a:ahLst/>
              <a:cxnLst>
                <a:cxn ang="0">
                  <a:pos x="16" y="0"/>
                </a:cxn>
                <a:cxn ang="0">
                  <a:pos x="16" y="0"/>
                </a:cxn>
                <a:cxn ang="0">
                  <a:pos x="10" y="2"/>
                </a:cxn>
                <a:cxn ang="0">
                  <a:pos x="6" y="6"/>
                </a:cxn>
                <a:cxn ang="0">
                  <a:pos x="2" y="10"/>
                </a:cxn>
                <a:cxn ang="0">
                  <a:pos x="0" y="16"/>
                </a:cxn>
                <a:cxn ang="0">
                  <a:pos x="0" y="16"/>
                </a:cxn>
                <a:cxn ang="0">
                  <a:pos x="2" y="22"/>
                </a:cxn>
                <a:cxn ang="0">
                  <a:pos x="6" y="28"/>
                </a:cxn>
                <a:cxn ang="0">
                  <a:pos x="10" y="30"/>
                </a:cxn>
                <a:cxn ang="0">
                  <a:pos x="16" y="32"/>
                </a:cxn>
                <a:cxn ang="0">
                  <a:pos x="16" y="32"/>
                </a:cxn>
                <a:cxn ang="0">
                  <a:pos x="22" y="30"/>
                </a:cxn>
                <a:cxn ang="0">
                  <a:pos x="26" y="28"/>
                </a:cxn>
                <a:cxn ang="0">
                  <a:pos x="30" y="22"/>
                </a:cxn>
                <a:cxn ang="0">
                  <a:pos x="32" y="16"/>
                </a:cxn>
                <a:cxn ang="0">
                  <a:pos x="32" y="16"/>
                </a:cxn>
                <a:cxn ang="0">
                  <a:pos x="30" y="10"/>
                </a:cxn>
                <a:cxn ang="0">
                  <a:pos x="26" y="6"/>
                </a:cxn>
                <a:cxn ang="0">
                  <a:pos x="22" y="2"/>
                </a:cxn>
                <a:cxn ang="0">
                  <a:pos x="16" y="0"/>
                </a:cxn>
              </a:cxnLst>
              <a:rect l="0" t="0" r="r" b="b"/>
              <a:pathLst>
                <a:path w="32" h="32">
                  <a:moveTo>
                    <a:pt x="16" y="0"/>
                  </a:moveTo>
                  <a:lnTo>
                    <a:pt x="16" y="0"/>
                  </a:lnTo>
                  <a:lnTo>
                    <a:pt x="10" y="2"/>
                  </a:lnTo>
                  <a:lnTo>
                    <a:pt x="6" y="6"/>
                  </a:lnTo>
                  <a:lnTo>
                    <a:pt x="2" y="10"/>
                  </a:lnTo>
                  <a:lnTo>
                    <a:pt x="0" y="16"/>
                  </a:lnTo>
                  <a:lnTo>
                    <a:pt x="0" y="16"/>
                  </a:lnTo>
                  <a:lnTo>
                    <a:pt x="2" y="22"/>
                  </a:lnTo>
                  <a:lnTo>
                    <a:pt x="6" y="28"/>
                  </a:lnTo>
                  <a:lnTo>
                    <a:pt x="10" y="30"/>
                  </a:lnTo>
                  <a:lnTo>
                    <a:pt x="16" y="32"/>
                  </a:lnTo>
                  <a:lnTo>
                    <a:pt x="16" y="32"/>
                  </a:lnTo>
                  <a:lnTo>
                    <a:pt x="22" y="30"/>
                  </a:lnTo>
                  <a:lnTo>
                    <a:pt x="26" y="28"/>
                  </a:lnTo>
                  <a:lnTo>
                    <a:pt x="30" y="22"/>
                  </a:lnTo>
                  <a:lnTo>
                    <a:pt x="32" y="16"/>
                  </a:lnTo>
                  <a:lnTo>
                    <a:pt x="32" y="16"/>
                  </a:lnTo>
                  <a:lnTo>
                    <a:pt x="30" y="10"/>
                  </a:lnTo>
                  <a:lnTo>
                    <a:pt x="26" y="6"/>
                  </a:lnTo>
                  <a:lnTo>
                    <a:pt x="22" y="2"/>
                  </a:lnTo>
                  <a:lnTo>
                    <a:pt x="1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302" name="Freeform 216"/>
            <p:cNvSpPr/>
            <p:nvPr/>
          </p:nvSpPr>
          <p:spPr bwMode="auto">
            <a:xfrm>
              <a:off x="2443163" y="641350"/>
              <a:ext cx="34925" cy="34925"/>
            </a:xfrm>
            <a:custGeom>
              <a:avLst/>
              <a:gdLst/>
              <a:ahLst/>
              <a:cxnLst>
                <a:cxn ang="0">
                  <a:pos x="12" y="0"/>
                </a:cxn>
                <a:cxn ang="0">
                  <a:pos x="12" y="0"/>
                </a:cxn>
                <a:cxn ang="0">
                  <a:pos x="6" y="0"/>
                </a:cxn>
                <a:cxn ang="0">
                  <a:pos x="4" y="2"/>
                </a:cxn>
                <a:cxn ang="0">
                  <a:pos x="0" y="6"/>
                </a:cxn>
                <a:cxn ang="0">
                  <a:pos x="0" y="10"/>
                </a:cxn>
                <a:cxn ang="0">
                  <a:pos x="0" y="10"/>
                </a:cxn>
                <a:cxn ang="0">
                  <a:pos x="0" y="16"/>
                </a:cxn>
                <a:cxn ang="0">
                  <a:pos x="4" y="18"/>
                </a:cxn>
                <a:cxn ang="0">
                  <a:pos x="6" y="22"/>
                </a:cxn>
                <a:cxn ang="0">
                  <a:pos x="12" y="22"/>
                </a:cxn>
                <a:cxn ang="0">
                  <a:pos x="12" y="22"/>
                </a:cxn>
                <a:cxn ang="0">
                  <a:pos x="16" y="22"/>
                </a:cxn>
                <a:cxn ang="0">
                  <a:pos x="18" y="18"/>
                </a:cxn>
                <a:cxn ang="0">
                  <a:pos x="22" y="16"/>
                </a:cxn>
                <a:cxn ang="0">
                  <a:pos x="22" y="10"/>
                </a:cxn>
                <a:cxn ang="0">
                  <a:pos x="22" y="10"/>
                </a:cxn>
                <a:cxn ang="0">
                  <a:pos x="22" y="6"/>
                </a:cxn>
                <a:cxn ang="0">
                  <a:pos x="18" y="2"/>
                </a:cxn>
                <a:cxn ang="0">
                  <a:pos x="16" y="0"/>
                </a:cxn>
                <a:cxn ang="0">
                  <a:pos x="12" y="0"/>
                </a:cxn>
              </a:cxnLst>
              <a:rect l="0" t="0" r="r" b="b"/>
              <a:pathLst>
                <a:path w="22" h="22">
                  <a:moveTo>
                    <a:pt x="12" y="0"/>
                  </a:moveTo>
                  <a:lnTo>
                    <a:pt x="12" y="0"/>
                  </a:lnTo>
                  <a:lnTo>
                    <a:pt x="6" y="0"/>
                  </a:lnTo>
                  <a:lnTo>
                    <a:pt x="4" y="2"/>
                  </a:lnTo>
                  <a:lnTo>
                    <a:pt x="0" y="6"/>
                  </a:lnTo>
                  <a:lnTo>
                    <a:pt x="0" y="10"/>
                  </a:lnTo>
                  <a:lnTo>
                    <a:pt x="0" y="10"/>
                  </a:lnTo>
                  <a:lnTo>
                    <a:pt x="0" y="16"/>
                  </a:lnTo>
                  <a:lnTo>
                    <a:pt x="4" y="18"/>
                  </a:lnTo>
                  <a:lnTo>
                    <a:pt x="6" y="22"/>
                  </a:lnTo>
                  <a:lnTo>
                    <a:pt x="12" y="22"/>
                  </a:lnTo>
                  <a:lnTo>
                    <a:pt x="12" y="22"/>
                  </a:lnTo>
                  <a:lnTo>
                    <a:pt x="16" y="22"/>
                  </a:lnTo>
                  <a:lnTo>
                    <a:pt x="18" y="18"/>
                  </a:lnTo>
                  <a:lnTo>
                    <a:pt x="22" y="16"/>
                  </a:lnTo>
                  <a:lnTo>
                    <a:pt x="22" y="10"/>
                  </a:lnTo>
                  <a:lnTo>
                    <a:pt x="22" y="10"/>
                  </a:lnTo>
                  <a:lnTo>
                    <a:pt x="22" y="6"/>
                  </a:lnTo>
                  <a:lnTo>
                    <a:pt x="18" y="2"/>
                  </a:lnTo>
                  <a:lnTo>
                    <a:pt x="16" y="0"/>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303" name="Freeform 217"/>
            <p:cNvSpPr/>
            <p:nvPr/>
          </p:nvSpPr>
          <p:spPr bwMode="auto">
            <a:xfrm>
              <a:off x="2443163" y="641350"/>
              <a:ext cx="34925" cy="34925"/>
            </a:xfrm>
            <a:custGeom>
              <a:avLst/>
              <a:gdLst/>
              <a:ahLst/>
              <a:cxnLst>
                <a:cxn ang="0">
                  <a:pos x="12" y="0"/>
                </a:cxn>
                <a:cxn ang="0">
                  <a:pos x="12" y="0"/>
                </a:cxn>
                <a:cxn ang="0">
                  <a:pos x="6" y="0"/>
                </a:cxn>
                <a:cxn ang="0">
                  <a:pos x="4" y="2"/>
                </a:cxn>
                <a:cxn ang="0">
                  <a:pos x="0" y="6"/>
                </a:cxn>
                <a:cxn ang="0">
                  <a:pos x="0" y="10"/>
                </a:cxn>
                <a:cxn ang="0">
                  <a:pos x="0" y="10"/>
                </a:cxn>
                <a:cxn ang="0">
                  <a:pos x="0" y="16"/>
                </a:cxn>
                <a:cxn ang="0">
                  <a:pos x="4" y="18"/>
                </a:cxn>
                <a:cxn ang="0">
                  <a:pos x="6" y="22"/>
                </a:cxn>
                <a:cxn ang="0">
                  <a:pos x="12" y="22"/>
                </a:cxn>
                <a:cxn ang="0">
                  <a:pos x="12" y="22"/>
                </a:cxn>
                <a:cxn ang="0">
                  <a:pos x="16" y="22"/>
                </a:cxn>
                <a:cxn ang="0">
                  <a:pos x="18" y="18"/>
                </a:cxn>
                <a:cxn ang="0">
                  <a:pos x="22" y="16"/>
                </a:cxn>
                <a:cxn ang="0">
                  <a:pos x="22" y="10"/>
                </a:cxn>
                <a:cxn ang="0">
                  <a:pos x="22" y="10"/>
                </a:cxn>
                <a:cxn ang="0">
                  <a:pos x="22" y="6"/>
                </a:cxn>
                <a:cxn ang="0">
                  <a:pos x="18" y="2"/>
                </a:cxn>
                <a:cxn ang="0">
                  <a:pos x="16" y="0"/>
                </a:cxn>
                <a:cxn ang="0">
                  <a:pos x="12" y="0"/>
                </a:cxn>
              </a:cxnLst>
              <a:rect l="0" t="0" r="r" b="b"/>
              <a:pathLst>
                <a:path w="22" h="22">
                  <a:moveTo>
                    <a:pt x="12" y="0"/>
                  </a:moveTo>
                  <a:lnTo>
                    <a:pt x="12" y="0"/>
                  </a:lnTo>
                  <a:lnTo>
                    <a:pt x="6" y="0"/>
                  </a:lnTo>
                  <a:lnTo>
                    <a:pt x="4" y="2"/>
                  </a:lnTo>
                  <a:lnTo>
                    <a:pt x="0" y="6"/>
                  </a:lnTo>
                  <a:lnTo>
                    <a:pt x="0" y="10"/>
                  </a:lnTo>
                  <a:lnTo>
                    <a:pt x="0" y="10"/>
                  </a:lnTo>
                  <a:lnTo>
                    <a:pt x="0" y="16"/>
                  </a:lnTo>
                  <a:lnTo>
                    <a:pt x="4" y="18"/>
                  </a:lnTo>
                  <a:lnTo>
                    <a:pt x="6" y="22"/>
                  </a:lnTo>
                  <a:lnTo>
                    <a:pt x="12" y="22"/>
                  </a:lnTo>
                  <a:lnTo>
                    <a:pt x="12" y="22"/>
                  </a:lnTo>
                  <a:lnTo>
                    <a:pt x="16" y="22"/>
                  </a:lnTo>
                  <a:lnTo>
                    <a:pt x="18" y="18"/>
                  </a:lnTo>
                  <a:lnTo>
                    <a:pt x="22" y="16"/>
                  </a:lnTo>
                  <a:lnTo>
                    <a:pt x="22" y="10"/>
                  </a:lnTo>
                  <a:lnTo>
                    <a:pt x="22" y="10"/>
                  </a:lnTo>
                  <a:lnTo>
                    <a:pt x="22" y="6"/>
                  </a:lnTo>
                  <a:lnTo>
                    <a:pt x="18" y="2"/>
                  </a:lnTo>
                  <a:lnTo>
                    <a:pt x="16" y="0"/>
                  </a:lnTo>
                  <a:lnTo>
                    <a:pt x="12"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304" name="Freeform 218"/>
            <p:cNvSpPr/>
            <p:nvPr/>
          </p:nvSpPr>
          <p:spPr bwMode="auto">
            <a:xfrm>
              <a:off x="2109788" y="768350"/>
              <a:ext cx="44450" cy="47625"/>
            </a:xfrm>
            <a:custGeom>
              <a:avLst/>
              <a:gdLst/>
              <a:ahLst/>
              <a:cxnLst>
                <a:cxn ang="0">
                  <a:pos x="14" y="0"/>
                </a:cxn>
                <a:cxn ang="0">
                  <a:pos x="14" y="0"/>
                </a:cxn>
                <a:cxn ang="0">
                  <a:pos x="8" y="2"/>
                </a:cxn>
                <a:cxn ang="0">
                  <a:pos x="4" y="4"/>
                </a:cxn>
                <a:cxn ang="0">
                  <a:pos x="0" y="10"/>
                </a:cxn>
                <a:cxn ang="0">
                  <a:pos x="0" y="14"/>
                </a:cxn>
                <a:cxn ang="0">
                  <a:pos x="0" y="14"/>
                </a:cxn>
                <a:cxn ang="0">
                  <a:pos x="0" y="20"/>
                </a:cxn>
                <a:cxn ang="0">
                  <a:pos x="4" y="26"/>
                </a:cxn>
                <a:cxn ang="0">
                  <a:pos x="8" y="28"/>
                </a:cxn>
                <a:cxn ang="0">
                  <a:pos x="14" y="30"/>
                </a:cxn>
                <a:cxn ang="0">
                  <a:pos x="14" y="30"/>
                </a:cxn>
                <a:cxn ang="0">
                  <a:pos x="20" y="28"/>
                </a:cxn>
                <a:cxn ang="0">
                  <a:pos x="24" y="26"/>
                </a:cxn>
                <a:cxn ang="0">
                  <a:pos x="26" y="20"/>
                </a:cxn>
                <a:cxn ang="0">
                  <a:pos x="28" y="14"/>
                </a:cxn>
                <a:cxn ang="0">
                  <a:pos x="28" y="14"/>
                </a:cxn>
                <a:cxn ang="0">
                  <a:pos x="26" y="10"/>
                </a:cxn>
                <a:cxn ang="0">
                  <a:pos x="24" y="4"/>
                </a:cxn>
                <a:cxn ang="0">
                  <a:pos x="20" y="2"/>
                </a:cxn>
                <a:cxn ang="0">
                  <a:pos x="14" y="0"/>
                </a:cxn>
              </a:cxnLst>
              <a:rect l="0" t="0" r="r" b="b"/>
              <a:pathLst>
                <a:path w="28" h="30">
                  <a:moveTo>
                    <a:pt x="14" y="0"/>
                  </a:moveTo>
                  <a:lnTo>
                    <a:pt x="14" y="0"/>
                  </a:lnTo>
                  <a:lnTo>
                    <a:pt x="8" y="2"/>
                  </a:lnTo>
                  <a:lnTo>
                    <a:pt x="4" y="4"/>
                  </a:lnTo>
                  <a:lnTo>
                    <a:pt x="0" y="10"/>
                  </a:lnTo>
                  <a:lnTo>
                    <a:pt x="0" y="14"/>
                  </a:lnTo>
                  <a:lnTo>
                    <a:pt x="0" y="14"/>
                  </a:lnTo>
                  <a:lnTo>
                    <a:pt x="0" y="20"/>
                  </a:lnTo>
                  <a:lnTo>
                    <a:pt x="4" y="26"/>
                  </a:lnTo>
                  <a:lnTo>
                    <a:pt x="8" y="28"/>
                  </a:lnTo>
                  <a:lnTo>
                    <a:pt x="14" y="30"/>
                  </a:lnTo>
                  <a:lnTo>
                    <a:pt x="14" y="30"/>
                  </a:lnTo>
                  <a:lnTo>
                    <a:pt x="20" y="28"/>
                  </a:lnTo>
                  <a:lnTo>
                    <a:pt x="24" y="26"/>
                  </a:lnTo>
                  <a:lnTo>
                    <a:pt x="26" y="20"/>
                  </a:lnTo>
                  <a:lnTo>
                    <a:pt x="28" y="14"/>
                  </a:lnTo>
                  <a:lnTo>
                    <a:pt x="28" y="14"/>
                  </a:lnTo>
                  <a:lnTo>
                    <a:pt x="26" y="10"/>
                  </a:lnTo>
                  <a:lnTo>
                    <a:pt x="24" y="4"/>
                  </a:lnTo>
                  <a:lnTo>
                    <a:pt x="20" y="2"/>
                  </a:lnTo>
                  <a:lnTo>
                    <a:pt x="14"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305" name="Freeform 219"/>
            <p:cNvSpPr/>
            <p:nvPr/>
          </p:nvSpPr>
          <p:spPr bwMode="auto">
            <a:xfrm>
              <a:off x="2109788" y="768350"/>
              <a:ext cx="44450" cy="47625"/>
            </a:xfrm>
            <a:custGeom>
              <a:avLst/>
              <a:gdLst/>
              <a:ahLst/>
              <a:cxnLst>
                <a:cxn ang="0">
                  <a:pos x="14" y="0"/>
                </a:cxn>
                <a:cxn ang="0">
                  <a:pos x="14" y="0"/>
                </a:cxn>
                <a:cxn ang="0">
                  <a:pos x="8" y="2"/>
                </a:cxn>
                <a:cxn ang="0">
                  <a:pos x="4" y="4"/>
                </a:cxn>
                <a:cxn ang="0">
                  <a:pos x="0" y="10"/>
                </a:cxn>
                <a:cxn ang="0">
                  <a:pos x="0" y="14"/>
                </a:cxn>
                <a:cxn ang="0">
                  <a:pos x="0" y="14"/>
                </a:cxn>
                <a:cxn ang="0">
                  <a:pos x="0" y="20"/>
                </a:cxn>
                <a:cxn ang="0">
                  <a:pos x="4" y="26"/>
                </a:cxn>
                <a:cxn ang="0">
                  <a:pos x="8" y="28"/>
                </a:cxn>
                <a:cxn ang="0">
                  <a:pos x="14" y="30"/>
                </a:cxn>
                <a:cxn ang="0">
                  <a:pos x="14" y="30"/>
                </a:cxn>
                <a:cxn ang="0">
                  <a:pos x="20" y="28"/>
                </a:cxn>
                <a:cxn ang="0">
                  <a:pos x="24" y="26"/>
                </a:cxn>
                <a:cxn ang="0">
                  <a:pos x="26" y="20"/>
                </a:cxn>
                <a:cxn ang="0">
                  <a:pos x="28" y="14"/>
                </a:cxn>
                <a:cxn ang="0">
                  <a:pos x="28" y="14"/>
                </a:cxn>
                <a:cxn ang="0">
                  <a:pos x="26" y="10"/>
                </a:cxn>
                <a:cxn ang="0">
                  <a:pos x="24" y="4"/>
                </a:cxn>
                <a:cxn ang="0">
                  <a:pos x="20" y="2"/>
                </a:cxn>
                <a:cxn ang="0">
                  <a:pos x="14" y="0"/>
                </a:cxn>
              </a:cxnLst>
              <a:rect l="0" t="0" r="r" b="b"/>
              <a:pathLst>
                <a:path w="28" h="30">
                  <a:moveTo>
                    <a:pt x="14" y="0"/>
                  </a:moveTo>
                  <a:lnTo>
                    <a:pt x="14" y="0"/>
                  </a:lnTo>
                  <a:lnTo>
                    <a:pt x="8" y="2"/>
                  </a:lnTo>
                  <a:lnTo>
                    <a:pt x="4" y="4"/>
                  </a:lnTo>
                  <a:lnTo>
                    <a:pt x="0" y="10"/>
                  </a:lnTo>
                  <a:lnTo>
                    <a:pt x="0" y="14"/>
                  </a:lnTo>
                  <a:lnTo>
                    <a:pt x="0" y="14"/>
                  </a:lnTo>
                  <a:lnTo>
                    <a:pt x="0" y="20"/>
                  </a:lnTo>
                  <a:lnTo>
                    <a:pt x="4" y="26"/>
                  </a:lnTo>
                  <a:lnTo>
                    <a:pt x="8" y="28"/>
                  </a:lnTo>
                  <a:lnTo>
                    <a:pt x="14" y="30"/>
                  </a:lnTo>
                  <a:lnTo>
                    <a:pt x="14" y="30"/>
                  </a:lnTo>
                  <a:lnTo>
                    <a:pt x="20" y="28"/>
                  </a:lnTo>
                  <a:lnTo>
                    <a:pt x="24" y="26"/>
                  </a:lnTo>
                  <a:lnTo>
                    <a:pt x="26" y="20"/>
                  </a:lnTo>
                  <a:lnTo>
                    <a:pt x="28" y="14"/>
                  </a:lnTo>
                  <a:lnTo>
                    <a:pt x="28" y="14"/>
                  </a:lnTo>
                  <a:lnTo>
                    <a:pt x="26" y="10"/>
                  </a:lnTo>
                  <a:lnTo>
                    <a:pt x="24" y="4"/>
                  </a:lnTo>
                  <a:lnTo>
                    <a:pt x="20" y="2"/>
                  </a:lnTo>
                  <a:lnTo>
                    <a:pt x="14"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306" name="Freeform 220"/>
            <p:cNvSpPr/>
            <p:nvPr/>
          </p:nvSpPr>
          <p:spPr bwMode="auto">
            <a:xfrm>
              <a:off x="2481263" y="831850"/>
              <a:ext cx="28575" cy="28575"/>
            </a:xfrm>
            <a:custGeom>
              <a:avLst/>
              <a:gdLst/>
              <a:ahLst/>
              <a:cxnLst>
                <a:cxn ang="0">
                  <a:pos x="10" y="0"/>
                </a:cxn>
                <a:cxn ang="0">
                  <a:pos x="10" y="0"/>
                </a:cxn>
                <a:cxn ang="0">
                  <a:pos x="6" y="0"/>
                </a:cxn>
                <a:cxn ang="0">
                  <a:pos x="4" y="2"/>
                </a:cxn>
                <a:cxn ang="0">
                  <a:pos x="2" y="4"/>
                </a:cxn>
                <a:cxn ang="0">
                  <a:pos x="0" y="8"/>
                </a:cxn>
                <a:cxn ang="0">
                  <a:pos x="0" y="8"/>
                </a:cxn>
                <a:cxn ang="0">
                  <a:pos x="2" y="12"/>
                </a:cxn>
                <a:cxn ang="0">
                  <a:pos x="4" y="14"/>
                </a:cxn>
                <a:cxn ang="0">
                  <a:pos x="6" y="16"/>
                </a:cxn>
                <a:cxn ang="0">
                  <a:pos x="10" y="18"/>
                </a:cxn>
                <a:cxn ang="0">
                  <a:pos x="10" y="18"/>
                </a:cxn>
                <a:cxn ang="0">
                  <a:pos x="12" y="16"/>
                </a:cxn>
                <a:cxn ang="0">
                  <a:pos x="16" y="14"/>
                </a:cxn>
                <a:cxn ang="0">
                  <a:pos x="18" y="12"/>
                </a:cxn>
                <a:cxn ang="0">
                  <a:pos x="18" y="8"/>
                </a:cxn>
                <a:cxn ang="0">
                  <a:pos x="18" y="8"/>
                </a:cxn>
                <a:cxn ang="0">
                  <a:pos x="18" y="4"/>
                </a:cxn>
                <a:cxn ang="0">
                  <a:pos x="16" y="2"/>
                </a:cxn>
                <a:cxn ang="0">
                  <a:pos x="12" y="0"/>
                </a:cxn>
                <a:cxn ang="0">
                  <a:pos x="10" y="0"/>
                </a:cxn>
              </a:cxnLst>
              <a:rect l="0" t="0" r="r" b="b"/>
              <a:pathLst>
                <a:path w="18" h="18">
                  <a:moveTo>
                    <a:pt x="10" y="0"/>
                  </a:moveTo>
                  <a:lnTo>
                    <a:pt x="10" y="0"/>
                  </a:lnTo>
                  <a:lnTo>
                    <a:pt x="6" y="0"/>
                  </a:lnTo>
                  <a:lnTo>
                    <a:pt x="4" y="2"/>
                  </a:lnTo>
                  <a:lnTo>
                    <a:pt x="2" y="4"/>
                  </a:lnTo>
                  <a:lnTo>
                    <a:pt x="0" y="8"/>
                  </a:lnTo>
                  <a:lnTo>
                    <a:pt x="0" y="8"/>
                  </a:lnTo>
                  <a:lnTo>
                    <a:pt x="2" y="12"/>
                  </a:lnTo>
                  <a:lnTo>
                    <a:pt x="4" y="14"/>
                  </a:lnTo>
                  <a:lnTo>
                    <a:pt x="6" y="16"/>
                  </a:lnTo>
                  <a:lnTo>
                    <a:pt x="10" y="18"/>
                  </a:lnTo>
                  <a:lnTo>
                    <a:pt x="10" y="18"/>
                  </a:lnTo>
                  <a:lnTo>
                    <a:pt x="12" y="16"/>
                  </a:lnTo>
                  <a:lnTo>
                    <a:pt x="16" y="14"/>
                  </a:lnTo>
                  <a:lnTo>
                    <a:pt x="18" y="12"/>
                  </a:lnTo>
                  <a:lnTo>
                    <a:pt x="18" y="8"/>
                  </a:lnTo>
                  <a:lnTo>
                    <a:pt x="18" y="8"/>
                  </a:lnTo>
                  <a:lnTo>
                    <a:pt x="18" y="4"/>
                  </a:lnTo>
                  <a:lnTo>
                    <a:pt x="16" y="2"/>
                  </a:lnTo>
                  <a:lnTo>
                    <a:pt x="12" y="0"/>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307" name="Freeform 221"/>
            <p:cNvSpPr/>
            <p:nvPr/>
          </p:nvSpPr>
          <p:spPr bwMode="auto">
            <a:xfrm>
              <a:off x="2481263" y="831850"/>
              <a:ext cx="28575" cy="28575"/>
            </a:xfrm>
            <a:custGeom>
              <a:avLst/>
              <a:gdLst/>
              <a:ahLst/>
              <a:cxnLst>
                <a:cxn ang="0">
                  <a:pos x="10" y="0"/>
                </a:cxn>
                <a:cxn ang="0">
                  <a:pos x="10" y="0"/>
                </a:cxn>
                <a:cxn ang="0">
                  <a:pos x="6" y="0"/>
                </a:cxn>
                <a:cxn ang="0">
                  <a:pos x="4" y="2"/>
                </a:cxn>
                <a:cxn ang="0">
                  <a:pos x="2" y="4"/>
                </a:cxn>
                <a:cxn ang="0">
                  <a:pos x="0" y="8"/>
                </a:cxn>
                <a:cxn ang="0">
                  <a:pos x="0" y="8"/>
                </a:cxn>
                <a:cxn ang="0">
                  <a:pos x="2" y="12"/>
                </a:cxn>
                <a:cxn ang="0">
                  <a:pos x="4" y="14"/>
                </a:cxn>
                <a:cxn ang="0">
                  <a:pos x="6" y="16"/>
                </a:cxn>
                <a:cxn ang="0">
                  <a:pos x="10" y="18"/>
                </a:cxn>
                <a:cxn ang="0">
                  <a:pos x="10" y="18"/>
                </a:cxn>
                <a:cxn ang="0">
                  <a:pos x="12" y="16"/>
                </a:cxn>
                <a:cxn ang="0">
                  <a:pos x="16" y="14"/>
                </a:cxn>
                <a:cxn ang="0">
                  <a:pos x="18" y="12"/>
                </a:cxn>
                <a:cxn ang="0">
                  <a:pos x="18" y="8"/>
                </a:cxn>
                <a:cxn ang="0">
                  <a:pos x="18" y="8"/>
                </a:cxn>
                <a:cxn ang="0">
                  <a:pos x="18" y="4"/>
                </a:cxn>
                <a:cxn ang="0">
                  <a:pos x="16" y="2"/>
                </a:cxn>
                <a:cxn ang="0">
                  <a:pos x="12" y="0"/>
                </a:cxn>
                <a:cxn ang="0">
                  <a:pos x="10" y="0"/>
                </a:cxn>
              </a:cxnLst>
              <a:rect l="0" t="0" r="r" b="b"/>
              <a:pathLst>
                <a:path w="18" h="18">
                  <a:moveTo>
                    <a:pt x="10" y="0"/>
                  </a:moveTo>
                  <a:lnTo>
                    <a:pt x="10" y="0"/>
                  </a:lnTo>
                  <a:lnTo>
                    <a:pt x="6" y="0"/>
                  </a:lnTo>
                  <a:lnTo>
                    <a:pt x="4" y="2"/>
                  </a:lnTo>
                  <a:lnTo>
                    <a:pt x="2" y="4"/>
                  </a:lnTo>
                  <a:lnTo>
                    <a:pt x="0" y="8"/>
                  </a:lnTo>
                  <a:lnTo>
                    <a:pt x="0" y="8"/>
                  </a:lnTo>
                  <a:lnTo>
                    <a:pt x="2" y="12"/>
                  </a:lnTo>
                  <a:lnTo>
                    <a:pt x="4" y="14"/>
                  </a:lnTo>
                  <a:lnTo>
                    <a:pt x="6" y="16"/>
                  </a:lnTo>
                  <a:lnTo>
                    <a:pt x="10" y="18"/>
                  </a:lnTo>
                  <a:lnTo>
                    <a:pt x="10" y="18"/>
                  </a:lnTo>
                  <a:lnTo>
                    <a:pt x="12" y="16"/>
                  </a:lnTo>
                  <a:lnTo>
                    <a:pt x="16" y="14"/>
                  </a:lnTo>
                  <a:lnTo>
                    <a:pt x="18" y="12"/>
                  </a:lnTo>
                  <a:lnTo>
                    <a:pt x="18" y="8"/>
                  </a:lnTo>
                  <a:lnTo>
                    <a:pt x="18" y="8"/>
                  </a:lnTo>
                  <a:lnTo>
                    <a:pt x="18" y="4"/>
                  </a:lnTo>
                  <a:lnTo>
                    <a:pt x="16" y="2"/>
                  </a:lnTo>
                  <a:lnTo>
                    <a:pt x="12" y="0"/>
                  </a:lnTo>
                  <a:lnTo>
                    <a:pt x="10"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308" name="Freeform 222"/>
            <p:cNvSpPr/>
            <p:nvPr/>
          </p:nvSpPr>
          <p:spPr bwMode="auto">
            <a:xfrm>
              <a:off x="3027363" y="61277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309" name="Freeform 223"/>
            <p:cNvSpPr/>
            <p:nvPr/>
          </p:nvSpPr>
          <p:spPr bwMode="auto">
            <a:xfrm>
              <a:off x="3027363" y="61277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310" name="Freeform 224"/>
            <p:cNvSpPr/>
            <p:nvPr/>
          </p:nvSpPr>
          <p:spPr bwMode="auto">
            <a:xfrm>
              <a:off x="3402013" y="77152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311" name="Freeform 225"/>
            <p:cNvSpPr/>
            <p:nvPr/>
          </p:nvSpPr>
          <p:spPr bwMode="auto">
            <a:xfrm>
              <a:off x="3402013" y="77152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312" name="Freeform 226"/>
            <p:cNvSpPr/>
            <p:nvPr/>
          </p:nvSpPr>
          <p:spPr bwMode="auto">
            <a:xfrm>
              <a:off x="3757613" y="99377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313" name="Freeform 227"/>
            <p:cNvSpPr/>
            <p:nvPr/>
          </p:nvSpPr>
          <p:spPr bwMode="auto">
            <a:xfrm>
              <a:off x="3757613" y="99377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314" name="Freeform 228"/>
            <p:cNvSpPr/>
            <p:nvPr/>
          </p:nvSpPr>
          <p:spPr bwMode="auto">
            <a:xfrm>
              <a:off x="4186238" y="1003300"/>
              <a:ext cx="19050"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0" y="12"/>
                </a:cxn>
                <a:cxn ang="0">
                  <a:pos x="12" y="6"/>
                </a:cxn>
                <a:cxn ang="0">
                  <a:pos x="12" y="6"/>
                </a:cxn>
                <a:cxn ang="0">
                  <a:pos x="10" y="2"/>
                </a:cxn>
                <a:cxn ang="0">
                  <a:pos x="6" y="0"/>
                </a:cxn>
              </a:cxnLst>
              <a:rect l="0" t="0" r="r" b="b"/>
              <a:pathLst>
                <a:path w="12" h="14">
                  <a:moveTo>
                    <a:pt x="6" y="0"/>
                  </a:moveTo>
                  <a:lnTo>
                    <a:pt x="6" y="0"/>
                  </a:lnTo>
                  <a:lnTo>
                    <a:pt x="2" y="2"/>
                  </a:lnTo>
                  <a:lnTo>
                    <a:pt x="0" y="6"/>
                  </a:lnTo>
                  <a:lnTo>
                    <a:pt x="0" y="6"/>
                  </a:lnTo>
                  <a:lnTo>
                    <a:pt x="2" y="12"/>
                  </a:lnTo>
                  <a:lnTo>
                    <a:pt x="6" y="14"/>
                  </a:lnTo>
                  <a:lnTo>
                    <a:pt x="6" y="14"/>
                  </a:lnTo>
                  <a:lnTo>
                    <a:pt x="10" y="12"/>
                  </a:lnTo>
                  <a:lnTo>
                    <a:pt x="12" y="6"/>
                  </a:lnTo>
                  <a:lnTo>
                    <a:pt x="12" y="6"/>
                  </a:lnTo>
                  <a:lnTo>
                    <a:pt x="10"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315" name="Freeform 229"/>
            <p:cNvSpPr/>
            <p:nvPr/>
          </p:nvSpPr>
          <p:spPr bwMode="auto">
            <a:xfrm>
              <a:off x="4186238" y="1003300"/>
              <a:ext cx="19050"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0" y="12"/>
                </a:cxn>
                <a:cxn ang="0">
                  <a:pos x="12" y="6"/>
                </a:cxn>
                <a:cxn ang="0">
                  <a:pos x="12" y="6"/>
                </a:cxn>
                <a:cxn ang="0">
                  <a:pos x="10" y="2"/>
                </a:cxn>
                <a:cxn ang="0">
                  <a:pos x="6" y="0"/>
                </a:cxn>
              </a:cxnLst>
              <a:rect l="0" t="0" r="r" b="b"/>
              <a:pathLst>
                <a:path w="12" h="14">
                  <a:moveTo>
                    <a:pt x="6" y="0"/>
                  </a:moveTo>
                  <a:lnTo>
                    <a:pt x="6" y="0"/>
                  </a:lnTo>
                  <a:lnTo>
                    <a:pt x="2" y="2"/>
                  </a:lnTo>
                  <a:lnTo>
                    <a:pt x="0" y="6"/>
                  </a:lnTo>
                  <a:lnTo>
                    <a:pt x="0" y="6"/>
                  </a:lnTo>
                  <a:lnTo>
                    <a:pt x="2" y="12"/>
                  </a:lnTo>
                  <a:lnTo>
                    <a:pt x="6" y="14"/>
                  </a:lnTo>
                  <a:lnTo>
                    <a:pt x="6" y="14"/>
                  </a:lnTo>
                  <a:lnTo>
                    <a:pt x="10" y="12"/>
                  </a:lnTo>
                  <a:lnTo>
                    <a:pt x="12" y="6"/>
                  </a:lnTo>
                  <a:lnTo>
                    <a:pt x="12" y="6"/>
                  </a:lnTo>
                  <a:lnTo>
                    <a:pt x="10" y="2"/>
                  </a:lnTo>
                  <a:lnTo>
                    <a:pt x="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316" name="Freeform 230"/>
            <p:cNvSpPr/>
            <p:nvPr/>
          </p:nvSpPr>
          <p:spPr bwMode="auto">
            <a:xfrm>
              <a:off x="4675188" y="72707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317" name="Freeform 231"/>
            <p:cNvSpPr/>
            <p:nvPr/>
          </p:nvSpPr>
          <p:spPr bwMode="auto">
            <a:xfrm>
              <a:off x="4675188" y="72707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318" name="Freeform 232"/>
            <p:cNvSpPr/>
            <p:nvPr/>
          </p:nvSpPr>
          <p:spPr bwMode="auto">
            <a:xfrm>
              <a:off x="1595438" y="21907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319" name="Freeform 233"/>
            <p:cNvSpPr/>
            <p:nvPr/>
          </p:nvSpPr>
          <p:spPr bwMode="auto">
            <a:xfrm>
              <a:off x="1595438" y="21907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320" name="Freeform 234"/>
            <p:cNvSpPr/>
            <p:nvPr/>
          </p:nvSpPr>
          <p:spPr bwMode="auto">
            <a:xfrm>
              <a:off x="2014538" y="63817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321" name="Freeform 235"/>
            <p:cNvSpPr/>
            <p:nvPr/>
          </p:nvSpPr>
          <p:spPr bwMode="auto">
            <a:xfrm>
              <a:off x="2014538" y="63817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322" name="Freeform 236"/>
            <p:cNvSpPr/>
            <p:nvPr/>
          </p:nvSpPr>
          <p:spPr bwMode="auto">
            <a:xfrm>
              <a:off x="3500438" y="631825"/>
              <a:ext cx="38100" cy="34925"/>
            </a:xfrm>
            <a:custGeom>
              <a:avLst/>
              <a:gdLst/>
              <a:ahLst/>
              <a:cxnLst>
                <a:cxn ang="0">
                  <a:pos x="12" y="0"/>
                </a:cxn>
                <a:cxn ang="0">
                  <a:pos x="12" y="0"/>
                </a:cxn>
                <a:cxn ang="0">
                  <a:pos x="8" y="0"/>
                </a:cxn>
                <a:cxn ang="0">
                  <a:pos x="4" y="4"/>
                </a:cxn>
                <a:cxn ang="0">
                  <a:pos x="2" y="6"/>
                </a:cxn>
                <a:cxn ang="0">
                  <a:pos x="0" y="12"/>
                </a:cxn>
                <a:cxn ang="0">
                  <a:pos x="0" y="12"/>
                </a:cxn>
                <a:cxn ang="0">
                  <a:pos x="2" y="16"/>
                </a:cxn>
                <a:cxn ang="0">
                  <a:pos x="4" y="20"/>
                </a:cxn>
                <a:cxn ang="0">
                  <a:pos x="8" y="22"/>
                </a:cxn>
                <a:cxn ang="0">
                  <a:pos x="12" y="22"/>
                </a:cxn>
                <a:cxn ang="0">
                  <a:pos x="12" y="22"/>
                </a:cxn>
                <a:cxn ang="0">
                  <a:pos x="16" y="22"/>
                </a:cxn>
                <a:cxn ang="0">
                  <a:pos x="20" y="20"/>
                </a:cxn>
                <a:cxn ang="0">
                  <a:pos x="22" y="16"/>
                </a:cxn>
                <a:cxn ang="0">
                  <a:pos x="24" y="12"/>
                </a:cxn>
                <a:cxn ang="0">
                  <a:pos x="24" y="12"/>
                </a:cxn>
                <a:cxn ang="0">
                  <a:pos x="22" y="6"/>
                </a:cxn>
                <a:cxn ang="0">
                  <a:pos x="20" y="4"/>
                </a:cxn>
                <a:cxn ang="0">
                  <a:pos x="16" y="0"/>
                </a:cxn>
                <a:cxn ang="0">
                  <a:pos x="12" y="0"/>
                </a:cxn>
              </a:cxnLst>
              <a:rect l="0" t="0" r="r" b="b"/>
              <a:pathLst>
                <a:path w="24" h="22">
                  <a:moveTo>
                    <a:pt x="12" y="0"/>
                  </a:moveTo>
                  <a:lnTo>
                    <a:pt x="12" y="0"/>
                  </a:lnTo>
                  <a:lnTo>
                    <a:pt x="8" y="0"/>
                  </a:lnTo>
                  <a:lnTo>
                    <a:pt x="4" y="4"/>
                  </a:lnTo>
                  <a:lnTo>
                    <a:pt x="2" y="6"/>
                  </a:lnTo>
                  <a:lnTo>
                    <a:pt x="0" y="12"/>
                  </a:lnTo>
                  <a:lnTo>
                    <a:pt x="0" y="12"/>
                  </a:lnTo>
                  <a:lnTo>
                    <a:pt x="2" y="16"/>
                  </a:lnTo>
                  <a:lnTo>
                    <a:pt x="4" y="20"/>
                  </a:lnTo>
                  <a:lnTo>
                    <a:pt x="8" y="22"/>
                  </a:lnTo>
                  <a:lnTo>
                    <a:pt x="12" y="22"/>
                  </a:lnTo>
                  <a:lnTo>
                    <a:pt x="12" y="22"/>
                  </a:lnTo>
                  <a:lnTo>
                    <a:pt x="16" y="22"/>
                  </a:lnTo>
                  <a:lnTo>
                    <a:pt x="20" y="20"/>
                  </a:lnTo>
                  <a:lnTo>
                    <a:pt x="22" y="16"/>
                  </a:lnTo>
                  <a:lnTo>
                    <a:pt x="24" y="12"/>
                  </a:lnTo>
                  <a:lnTo>
                    <a:pt x="24" y="12"/>
                  </a:lnTo>
                  <a:lnTo>
                    <a:pt x="22" y="6"/>
                  </a:lnTo>
                  <a:lnTo>
                    <a:pt x="20" y="4"/>
                  </a:lnTo>
                  <a:lnTo>
                    <a:pt x="16" y="0"/>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323" name="Freeform 237"/>
            <p:cNvSpPr/>
            <p:nvPr/>
          </p:nvSpPr>
          <p:spPr bwMode="auto">
            <a:xfrm>
              <a:off x="3500438" y="631825"/>
              <a:ext cx="38100" cy="34925"/>
            </a:xfrm>
            <a:custGeom>
              <a:avLst/>
              <a:gdLst/>
              <a:ahLst/>
              <a:cxnLst>
                <a:cxn ang="0">
                  <a:pos x="12" y="0"/>
                </a:cxn>
                <a:cxn ang="0">
                  <a:pos x="12" y="0"/>
                </a:cxn>
                <a:cxn ang="0">
                  <a:pos x="8" y="0"/>
                </a:cxn>
                <a:cxn ang="0">
                  <a:pos x="4" y="4"/>
                </a:cxn>
                <a:cxn ang="0">
                  <a:pos x="2" y="6"/>
                </a:cxn>
                <a:cxn ang="0">
                  <a:pos x="0" y="12"/>
                </a:cxn>
                <a:cxn ang="0">
                  <a:pos x="0" y="12"/>
                </a:cxn>
                <a:cxn ang="0">
                  <a:pos x="2" y="16"/>
                </a:cxn>
                <a:cxn ang="0">
                  <a:pos x="4" y="20"/>
                </a:cxn>
                <a:cxn ang="0">
                  <a:pos x="8" y="22"/>
                </a:cxn>
                <a:cxn ang="0">
                  <a:pos x="12" y="22"/>
                </a:cxn>
                <a:cxn ang="0">
                  <a:pos x="12" y="22"/>
                </a:cxn>
                <a:cxn ang="0">
                  <a:pos x="16" y="22"/>
                </a:cxn>
                <a:cxn ang="0">
                  <a:pos x="20" y="20"/>
                </a:cxn>
                <a:cxn ang="0">
                  <a:pos x="22" y="16"/>
                </a:cxn>
                <a:cxn ang="0">
                  <a:pos x="24" y="12"/>
                </a:cxn>
                <a:cxn ang="0">
                  <a:pos x="24" y="12"/>
                </a:cxn>
                <a:cxn ang="0">
                  <a:pos x="22" y="6"/>
                </a:cxn>
                <a:cxn ang="0">
                  <a:pos x="20" y="4"/>
                </a:cxn>
                <a:cxn ang="0">
                  <a:pos x="16" y="0"/>
                </a:cxn>
                <a:cxn ang="0">
                  <a:pos x="12" y="0"/>
                </a:cxn>
              </a:cxnLst>
              <a:rect l="0" t="0" r="r" b="b"/>
              <a:pathLst>
                <a:path w="24" h="22">
                  <a:moveTo>
                    <a:pt x="12" y="0"/>
                  </a:moveTo>
                  <a:lnTo>
                    <a:pt x="12" y="0"/>
                  </a:lnTo>
                  <a:lnTo>
                    <a:pt x="8" y="0"/>
                  </a:lnTo>
                  <a:lnTo>
                    <a:pt x="4" y="4"/>
                  </a:lnTo>
                  <a:lnTo>
                    <a:pt x="2" y="6"/>
                  </a:lnTo>
                  <a:lnTo>
                    <a:pt x="0" y="12"/>
                  </a:lnTo>
                  <a:lnTo>
                    <a:pt x="0" y="12"/>
                  </a:lnTo>
                  <a:lnTo>
                    <a:pt x="2" y="16"/>
                  </a:lnTo>
                  <a:lnTo>
                    <a:pt x="4" y="20"/>
                  </a:lnTo>
                  <a:lnTo>
                    <a:pt x="8" y="22"/>
                  </a:lnTo>
                  <a:lnTo>
                    <a:pt x="12" y="22"/>
                  </a:lnTo>
                  <a:lnTo>
                    <a:pt x="12" y="22"/>
                  </a:lnTo>
                  <a:lnTo>
                    <a:pt x="16" y="22"/>
                  </a:lnTo>
                  <a:lnTo>
                    <a:pt x="20" y="20"/>
                  </a:lnTo>
                  <a:lnTo>
                    <a:pt x="22" y="16"/>
                  </a:lnTo>
                  <a:lnTo>
                    <a:pt x="24" y="12"/>
                  </a:lnTo>
                  <a:lnTo>
                    <a:pt x="24" y="12"/>
                  </a:lnTo>
                  <a:lnTo>
                    <a:pt x="22" y="6"/>
                  </a:lnTo>
                  <a:lnTo>
                    <a:pt x="20" y="4"/>
                  </a:lnTo>
                  <a:lnTo>
                    <a:pt x="16" y="0"/>
                  </a:lnTo>
                  <a:lnTo>
                    <a:pt x="12"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324" name="Freeform 238"/>
            <p:cNvSpPr/>
            <p:nvPr/>
          </p:nvSpPr>
          <p:spPr bwMode="auto">
            <a:xfrm>
              <a:off x="3732213" y="523875"/>
              <a:ext cx="38100" cy="38100"/>
            </a:xfrm>
            <a:custGeom>
              <a:avLst/>
              <a:gdLst/>
              <a:ahLst/>
              <a:cxnLst>
                <a:cxn ang="0">
                  <a:pos x="12" y="0"/>
                </a:cxn>
                <a:cxn ang="0">
                  <a:pos x="12" y="0"/>
                </a:cxn>
                <a:cxn ang="0">
                  <a:pos x="8" y="2"/>
                </a:cxn>
                <a:cxn ang="0">
                  <a:pos x="4" y="4"/>
                </a:cxn>
                <a:cxn ang="0">
                  <a:pos x="2" y="8"/>
                </a:cxn>
                <a:cxn ang="0">
                  <a:pos x="0" y="12"/>
                </a:cxn>
                <a:cxn ang="0">
                  <a:pos x="0" y="12"/>
                </a:cxn>
                <a:cxn ang="0">
                  <a:pos x="2" y="16"/>
                </a:cxn>
                <a:cxn ang="0">
                  <a:pos x="4" y="20"/>
                </a:cxn>
                <a:cxn ang="0">
                  <a:pos x="8" y="22"/>
                </a:cxn>
                <a:cxn ang="0">
                  <a:pos x="12" y="24"/>
                </a:cxn>
                <a:cxn ang="0">
                  <a:pos x="12" y="24"/>
                </a:cxn>
                <a:cxn ang="0">
                  <a:pos x="16" y="22"/>
                </a:cxn>
                <a:cxn ang="0">
                  <a:pos x="20" y="20"/>
                </a:cxn>
                <a:cxn ang="0">
                  <a:pos x="22" y="16"/>
                </a:cxn>
                <a:cxn ang="0">
                  <a:pos x="24" y="12"/>
                </a:cxn>
                <a:cxn ang="0">
                  <a:pos x="24" y="12"/>
                </a:cxn>
                <a:cxn ang="0">
                  <a:pos x="22" y="8"/>
                </a:cxn>
                <a:cxn ang="0">
                  <a:pos x="20" y="4"/>
                </a:cxn>
                <a:cxn ang="0">
                  <a:pos x="16" y="2"/>
                </a:cxn>
                <a:cxn ang="0">
                  <a:pos x="12" y="0"/>
                </a:cxn>
              </a:cxnLst>
              <a:rect l="0" t="0" r="r" b="b"/>
              <a:pathLst>
                <a:path w="24" h="24">
                  <a:moveTo>
                    <a:pt x="12" y="0"/>
                  </a:moveTo>
                  <a:lnTo>
                    <a:pt x="12" y="0"/>
                  </a:lnTo>
                  <a:lnTo>
                    <a:pt x="8" y="2"/>
                  </a:lnTo>
                  <a:lnTo>
                    <a:pt x="4" y="4"/>
                  </a:lnTo>
                  <a:lnTo>
                    <a:pt x="2" y="8"/>
                  </a:lnTo>
                  <a:lnTo>
                    <a:pt x="0" y="12"/>
                  </a:lnTo>
                  <a:lnTo>
                    <a:pt x="0" y="12"/>
                  </a:lnTo>
                  <a:lnTo>
                    <a:pt x="2" y="16"/>
                  </a:lnTo>
                  <a:lnTo>
                    <a:pt x="4" y="20"/>
                  </a:lnTo>
                  <a:lnTo>
                    <a:pt x="8" y="22"/>
                  </a:lnTo>
                  <a:lnTo>
                    <a:pt x="12" y="24"/>
                  </a:lnTo>
                  <a:lnTo>
                    <a:pt x="12" y="24"/>
                  </a:lnTo>
                  <a:lnTo>
                    <a:pt x="16" y="22"/>
                  </a:lnTo>
                  <a:lnTo>
                    <a:pt x="20" y="20"/>
                  </a:lnTo>
                  <a:lnTo>
                    <a:pt x="22" y="16"/>
                  </a:lnTo>
                  <a:lnTo>
                    <a:pt x="24" y="12"/>
                  </a:lnTo>
                  <a:lnTo>
                    <a:pt x="24" y="12"/>
                  </a:lnTo>
                  <a:lnTo>
                    <a:pt x="22" y="8"/>
                  </a:lnTo>
                  <a:lnTo>
                    <a:pt x="20" y="4"/>
                  </a:lnTo>
                  <a:lnTo>
                    <a:pt x="16" y="2"/>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325" name="Freeform 239"/>
            <p:cNvSpPr/>
            <p:nvPr/>
          </p:nvSpPr>
          <p:spPr bwMode="auto">
            <a:xfrm>
              <a:off x="3732213" y="523875"/>
              <a:ext cx="38100" cy="38100"/>
            </a:xfrm>
            <a:custGeom>
              <a:avLst/>
              <a:gdLst/>
              <a:ahLst/>
              <a:cxnLst>
                <a:cxn ang="0">
                  <a:pos x="12" y="0"/>
                </a:cxn>
                <a:cxn ang="0">
                  <a:pos x="12" y="0"/>
                </a:cxn>
                <a:cxn ang="0">
                  <a:pos x="8" y="2"/>
                </a:cxn>
                <a:cxn ang="0">
                  <a:pos x="4" y="4"/>
                </a:cxn>
                <a:cxn ang="0">
                  <a:pos x="2" y="8"/>
                </a:cxn>
                <a:cxn ang="0">
                  <a:pos x="0" y="12"/>
                </a:cxn>
                <a:cxn ang="0">
                  <a:pos x="0" y="12"/>
                </a:cxn>
                <a:cxn ang="0">
                  <a:pos x="2" y="16"/>
                </a:cxn>
                <a:cxn ang="0">
                  <a:pos x="4" y="20"/>
                </a:cxn>
                <a:cxn ang="0">
                  <a:pos x="8" y="22"/>
                </a:cxn>
                <a:cxn ang="0">
                  <a:pos x="12" y="24"/>
                </a:cxn>
                <a:cxn ang="0">
                  <a:pos x="12" y="24"/>
                </a:cxn>
                <a:cxn ang="0">
                  <a:pos x="16" y="22"/>
                </a:cxn>
                <a:cxn ang="0">
                  <a:pos x="20" y="20"/>
                </a:cxn>
                <a:cxn ang="0">
                  <a:pos x="22" y="16"/>
                </a:cxn>
                <a:cxn ang="0">
                  <a:pos x="24" y="12"/>
                </a:cxn>
                <a:cxn ang="0">
                  <a:pos x="24" y="12"/>
                </a:cxn>
                <a:cxn ang="0">
                  <a:pos x="22" y="8"/>
                </a:cxn>
                <a:cxn ang="0">
                  <a:pos x="20" y="4"/>
                </a:cxn>
                <a:cxn ang="0">
                  <a:pos x="16" y="2"/>
                </a:cxn>
                <a:cxn ang="0">
                  <a:pos x="12" y="0"/>
                </a:cxn>
              </a:cxnLst>
              <a:rect l="0" t="0" r="r" b="b"/>
              <a:pathLst>
                <a:path w="24" h="24">
                  <a:moveTo>
                    <a:pt x="12" y="0"/>
                  </a:moveTo>
                  <a:lnTo>
                    <a:pt x="12" y="0"/>
                  </a:lnTo>
                  <a:lnTo>
                    <a:pt x="8" y="2"/>
                  </a:lnTo>
                  <a:lnTo>
                    <a:pt x="4" y="4"/>
                  </a:lnTo>
                  <a:lnTo>
                    <a:pt x="2" y="8"/>
                  </a:lnTo>
                  <a:lnTo>
                    <a:pt x="0" y="12"/>
                  </a:lnTo>
                  <a:lnTo>
                    <a:pt x="0" y="12"/>
                  </a:lnTo>
                  <a:lnTo>
                    <a:pt x="2" y="16"/>
                  </a:lnTo>
                  <a:lnTo>
                    <a:pt x="4" y="20"/>
                  </a:lnTo>
                  <a:lnTo>
                    <a:pt x="8" y="22"/>
                  </a:lnTo>
                  <a:lnTo>
                    <a:pt x="12" y="24"/>
                  </a:lnTo>
                  <a:lnTo>
                    <a:pt x="12" y="24"/>
                  </a:lnTo>
                  <a:lnTo>
                    <a:pt x="16" y="22"/>
                  </a:lnTo>
                  <a:lnTo>
                    <a:pt x="20" y="20"/>
                  </a:lnTo>
                  <a:lnTo>
                    <a:pt x="22" y="16"/>
                  </a:lnTo>
                  <a:lnTo>
                    <a:pt x="24" y="12"/>
                  </a:lnTo>
                  <a:lnTo>
                    <a:pt x="24" y="12"/>
                  </a:lnTo>
                  <a:lnTo>
                    <a:pt x="22" y="8"/>
                  </a:lnTo>
                  <a:lnTo>
                    <a:pt x="20" y="4"/>
                  </a:lnTo>
                  <a:lnTo>
                    <a:pt x="16" y="2"/>
                  </a:lnTo>
                  <a:lnTo>
                    <a:pt x="12"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326" name="Freeform 240"/>
            <p:cNvSpPr/>
            <p:nvPr/>
          </p:nvSpPr>
          <p:spPr bwMode="auto">
            <a:xfrm>
              <a:off x="4106863" y="739775"/>
              <a:ext cx="34925" cy="34925"/>
            </a:xfrm>
            <a:custGeom>
              <a:avLst/>
              <a:gdLst/>
              <a:ahLst/>
              <a:cxnLst>
                <a:cxn ang="0">
                  <a:pos x="12" y="0"/>
                </a:cxn>
                <a:cxn ang="0">
                  <a:pos x="12" y="0"/>
                </a:cxn>
                <a:cxn ang="0">
                  <a:pos x="6" y="0"/>
                </a:cxn>
                <a:cxn ang="0">
                  <a:pos x="4" y="2"/>
                </a:cxn>
                <a:cxn ang="0">
                  <a:pos x="0" y="6"/>
                </a:cxn>
                <a:cxn ang="0">
                  <a:pos x="0" y="10"/>
                </a:cxn>
                <a:cxn ang="0">
                  <a:pos x="0" y="10"/>
                </a:cxn>
                <a:cxn ang="0">
                  <a:pos x="0" y="14"/>
                </a:cxn>
                <a:cxn ang="0">
                  <a:pos x="4" y="18"/>
                </a:cxn>
                <a:cxn ang="0">
                  <a:pos x="6" y="20"/>
                </a:cxn>
                <a:cxn ang="0">
                  <a:pos x="12" y="22"/>
                </a:cxn>
                <a:cxn ang="0">
                  <a:pos x="12" y="22"/>
                </a:cxn>
                <a:cxn ang="0">
                  <a:pos x="16" y="20"/>
                </a:cxn>
                <a:cxn ang="0">
                  <a:pos x="20" y="18"/>
                </a:cxn>
                <a:cxn ang="0">
                  <a:pos x="22" y="14"/>
                </a:cxn>
                <a:cxn ang="0">
                  <a:pos x="22" y="10"/>
                </a:cxn>
                <a:cxn ang="0">
                  <a:pos x="22" y="10"/>
                </a:cxn>
                <a:cxn ang="0">
                  <a:pos x="22" y="6"/>
                </a:cxn>
                <a:cxn ang="0">
                  <a:pos x="20" y="2"/>
                </a:cxn>
                <a:cxn ang="0">
                  <a:pos x="16" y="0"/>
                </a:cxn>
                <a:cxn ang="0">
                  <a:pos x="12" y="0"/>
                </a:cxn>
              </a:cxnLst>
              <a:rect l="0" t="0" r="r" b="b"/>
              <a:pathLst>
                <a:path w="22" h="22">
                  <a:moveTo>
                    <a:pt x="12" y="0"/>
                  </a:moveTo>
                  <a:lnTo>
                    <a:pt x="12" y="0"/>
                  </a:lnTo>
                  <a:lnTo>
                    <a:pt x="6" y="0"/>
                  </a:lnTo>
                  <a:lnTo>
                    <a:pt x="4" y="2"/>
                  </a:lnTo>
                  <a:lnTo>
                    <a:pt x="0" y="6"/>
                  </a:lnTo>
                  <a:lnTo>
                    <a:pt x="0" y="10"/>
                  </a:lnTo>
                  <a:lnTo>
                    <a:pt x="0" y="10"/>
                  </a:lnTo>
                  <a:lnTo>
                    <a:pt x="0" y="14"/>
                  </a:lnTo>
                  <a:lnTo>
                    <a:pt x="4" y="18"/>
                  </a:lnTo>
                  <a:lnTo>
                    <a:pt x="6" y="20"/>
                  </a:lnTo>
                  <a:lnTo>
                    <a:pt x="12" y="22"/>
                  </a:lnTo>
                  <a:lnTo>
                    <a:pt x="12" y="22"/>
                  </a:lnTo>
                  <a:lnTo>
                    <a:pt x="16" y="20"/>
                  </a:lnTo>
                  <a:lnTo>
                    <a:pt x="20" y="18"/>
                  </a:lnTo>
                  <a:lnTo>
                    <a:pt x="22" y="14"/>
                  </a:lnTo>
                  <a:lnTo>
                    <a:pt x="22" y="10"/>
                  </a:lnTo>
                  <a:lnTo>
                    <a:pt x="22" y="10"/>
                  </a:lnTo>
                  <a:lnTo>
                    <a:pt x="22" y="6"/>
                  </a:lnTo>
                  <a:lnTo>
                    <a:pt x="20" y="2"/>
                  </a:lnTo>
                  <a:lnTo>
                    <a:pt x="16" y="0"/>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327" name="Freeform 241"/>
            <p:cNvSpPr/>
            <p:nvPr/>
          </p:nvSpPr>
          <p:spPr bwMode="auto">
            <a:xfrm>
              <a:off x="4106863" y="739775"/>
              <a:ext cx="34925" cy="34925"/>
            </a:xfrm>
            <a:custGeom>
              <a:avLst/>
              <a:gdLst/>
              <a:ahLst/>
              <a:cxnLst>
                <a:cxn ang="0">
                  <a:pos x="12" y="0"/>
                </a:cxn>
                <a:cxn ang="0">
                  <a:pos x="12" y="0"/>
                </a:cxn>
                <a:cxn ang="0">
                  <a:pos x="6" y="0"/>
                </a:cxn>
                <a:cxn ang="0">
                  <a:pos x="4" y="2"/>
                </a:cxn>
                <a:cxn ang="0">
                  <a:pos x="0" y="6"/>
                </a:cxn>
                <a:cxn ang="0">
                  <a:pos x="0" y="10"/>
                </a:cxn>
                <a:cxn ang="0">
                  <a:pos x="0" y="10"/>
                </a:cxn>
                <a:cxn ang="0">
                  <a:pos x="0" y="14"/>
                </a:cxn>
                <a:cxn ang="0">
                  <a:pos x="4" y="18"/>
                </a:cxn>
                <a:cxn ang="0">
                  <a:pos x="6" y="20"/>
                </a:cxn>
                <a:cxn ang="0">
                  <a:pos x="12" y="22"/>
                </a:cxn>
                <a:cxn ang="0">
                  <a:pos x="12" y="22"/>
                </a:cxn>
                <a:cxn ang="0">
                  <a:pos x="16" y="20"/>
                </a:cxn>
                <a:cxn ang="0">
                  <a:pos x="20" y="18"/>
                </a:cxn>
                <a:cxn ang="0">
                  <a:pos x="22" y="14"/>
                </a:cxn>
                <a:cxn ang="0">
                  <a:pos x="22" y="10"/>
                </a:cxn>
                <a:cxn ang="0">
                  <a:pos x="22" y="10"/>
                </a:cxn>
                <a:cxn ang="0">
                  <a:pos x="22" y="6"/>
                </a:cxn>
                <a:cxn ang="0">
                  <a:pos x="20" y="2"/>
                </a:cxn>
                <a:cxn ang="0">
                  <a:pos x="16" y="0"/>
                </a:cxn>
                <a:cxn ang="0">
                  <a:pos x="12" y="0"/>
                </a:cxn>
              </a:cxnLst>
              <a:rect l="0" t="0" r="r" b="b"/>
              <a:pathLst>
                <a:path w="22" h="22">
                  <a:moveTo>
                    <a:pt x="12" y="0"/>
                  </a:moveTo>
                  <a:lnTo>
                    <a:pt x="12" y="0"/>
                  </a:lnTo>
                  <a:lnTo>
                    <a:pt x="6" y="0"/>
                  </a:lnTo>
                  <a:lnTo>
                    <a:pt x="4" y="2"/>
                  </a:lnTo>
                  <a:lnTo>
                    <a:pt x="0" y="6"/>
                  </a:lnTo>
                  <a:lnTo>
                    <a:pt x="0" y="10"/>
                  </a:lnTo>
                  <a:lnTo>
                    <a:pt x="0" y="10"/>
                  </a:lnTo>
                  <a:lnTo>
                    <a:pt x="0" y="14"/>
                  </a:lnTo>
                  <a:lnTo>
                    <a:pt x="4" y="18"/>
                  </a:lnTo>
                  <a:lnTo>
                    <a:pt x="6" y="20"/>
                  </a:lnTo>
                  <a:lnTo>
                    <a:pt x="12" y="22"/>
                  </a:lnTo>
                  <a:lnTo>
                    <a:pt x="12" y="22"/>
                  </a:lnTo>
                  <a:lnTo>
                    <a:pt x="16" y="20"/>
                  </a:lnTo>
                  <a:lnTo>
                    <a:pt x="20" y="18"/>
                  </a:lnTo>
                  <a:lnTo>
                    <a:pt x="22" y="14"/>
                  </a:lnTo>
                  <a:lnTo>
                    <a:pt x="22" y="10"/>
                  </a:lnTo>
                  <a:lnTo>
                    <a:pt x="22" y="10"/>
                  </a:lnTo>
                  <a:lnTo>
                    <a:pt x="22" y="6"/>
                  </a:lnTo>
                  <a:lnTo>
                    <a:pt x="20" y="2"/>
                  </a:lnTo>
                  <a:lnTo>
                    <a:pt x="16" y="0"/>
                  </a:lnTo>
                  <a:lnTo>
                    <a:pt x="12"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328" name="Freeform 242"/>
            <p:cNvSpPr/>
            <p:nvPr/>
          </p:nvSpPr>
          <p:spPr bwMode="auto">
            <a:xfrm>
              <a:off x="5745163" y="196850"/>
              <a:ext cx="34925" cy="34925"/>
            </a:xfrm>
            <a:custGeom>
              <a:avLst/>
              <a:gdLst/>
              <a:ahLst/>
              <a:cxnLst>
                <a:cxn ang="0">
                  <a:pos x="10" y="0"/>
                </a:cxn>
                <a:cxn ang="0">
                  <a:pos x="10" y="0"/>
                </a:cxn>
                <a:cxn ang="0">
                  <a:pos x="6" y="0"/>
                </a:cxn>
                <a:cxn ang="0">
                  <a:pos x="2" y="2"/>
                </a:cxn>
                <a:cxn ang="0">
                  <a:pos x="0" y="6"/>
                </a:cxn>
                <a:cxn ang="0">
                  <a:pos x="0" y="10"/>
                </a:cxn>
                <a:cxn ang="0">
                  <a:pos x="0" y="10"/>
                </a:cxn>
                <a:cxn ang="0">
                  <a:pos x="0" y="14"/>
                </a:cxn>
                <a:cxn ang="0">
                  <a:pos x="2" y="18"/>
                </a:cxn>
                <a:cxn ang="0">
                  <a:pos x="6" y="20"/>
                </a:cxn>
                <a:cxn ang="0">
                  <a:pos x="10" y="22"/>
                </a:cxn>
                <a:cxn ang="0">
                  <a:pos x="10" y="22"/>
                </a:cxn>
                <a:cxn ang="0">
                  <a:pos x="14" y="20"/>
                </a:cxn>
                <a:cxn ang="0">
                  <a:pos x="18" y="18"/>
                </a:cxn>
                <a:cxn ang="0">
                  <a:pos x="20" y="14"/>
                </a:cxn>
                <a:cxn ang="0">
                  <a:pos x="22" y="10"/>
                </a:cxn>
                <a:cxn ang="0">
                  <a:pos x="22" y="10"/>
                </a:cxn>
                <a:cxn ang="0">
                  <a:pos x="20" y="6"/>
                </a:cxn>
                <a:cxn ang="0">
                  <a:pos x="18" y="2"/>
                </a:cxn>
                <a:cxn ang="0">
                  <a:pos x="14" y="0"/>
                </a:cxn>
                <a:cxn ang="0">
                  <a:pos x="10" y="0"/>
                </a:cxn>
              </a:cxnLst>
              <a:rect l="0" t="0" r="r" b="b"/>
              <a:pathLst>
                <a:path w="22" h="22">
                  <a:moveTo>
                    <a:pt x="10" y="0"/>
                  </a:moveTo>
                  <a:lnTo>
                    <a:pt x="10" y="0"/>
                  </a:lnTo>
                  <a:lnTo>
                    <a:pt x="6" y="0"/>
                  </a:lnTo>
                  <a:lnTo>
                    <a:pt x="2" y="2"/>
                  </a:lnTo>
                  <a:lnTo>
                    <a:pt x="0" y="6"/>
                  </a:lnTo>
                  <a:lnTo>
                    <a:pt x="0" y="10"/>
                  </a:lnTo>
                  <a:lnTo>
                    <a:pt x="0" y="10"/>
                  </a:lnTo>
                  <a:lnTo>
                    <a:pt x="0" y="14"/>
                  </a:lnTo>
                  <a:lnTo>
                    <a:pt x="2" y="18"/>
                  </a:lnTo>
                  <a:lnTo>
                    <a:pt x="6" y="20"/>
                  </a:lnTo>
                  <a:lnTo>
                    <a:pt x="10" y="22"/>
                  </a:lnTo>
                  <a:lnTo>
                    <a:pt x="10" y="22"/>
                  </a:lnTo>
                  <a:lnTo>
                    <a:pt x="14" y="20"/>
                  </a:lnTo>
                  <a:lnTo>
                    <a:pt x="18" y="18"/>
                  </a:lnTo>
                  <a:lnTo>
                    <a:pt x="20" y="14"/>
                  </a:lnTo>
                  <a:lnTo>
                    <a:pt x="22" y="10"/>
                  </a:lnTo>
                  <a:lnTo>
                    <a:pt x="22" y="10"/>
                  </a:lnTo>
                  <a:lnTo>
                    <a:pt x="20" y="6"/>
                  </a:lnTo>
                  <a:lnTo>
                    <a:pt x="18" y="2"/>
                  </a:lnTo>
                  <a:lnTo>
                    <a:pt x="14" y="0"/>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329" name="Freeform 243"/>
            <p:cNvSpPr/>
            <p:nvPr/>
          </p:nvSpPr>
          <p:spPr bwMode="auto">
            <a:xfrm>
              <a:off x="5745163" y="196850"/>
              <a:ext cx="34925" cy="34925"/>
            </a:xfrm>
            <a:custGeom>
              <a:avLst/>
              <a:gdLst/>
              <a:ahLst/>
              <a:cxnLst>
                <a:cxn ang="0">
                  <a:pos x="10" y="0"/>
                </a:cxn>
                <a:cxn ang="0">
                  <a:pos x="10" y="0"/>
                </a:cxn>
                <a:cxn ang="0">
                  <a:pos x="6" y="0"/>
                </a:cxn>
                <a:cxn ang="0">
                  <a:pos x="2" y="2"/>
                </a:cxn>
                <a:cxn ang="0">
                  <a:pos x="0" y="6"/>
                </a:cxn>
                <a:cxn ang="0">
                  <a:pos x="0" y="10"/>
                </a:cxn>
                <a:cxn ang="0">
                  <a:pos x="0" y="10"/>
                </a:cxn>
                <a:cxn ang="0">
                  <a:pos x="0" y="14"/>
                </a:cxn>
                <a:cxn ang="0">
                  <a:pos x="2" y="18"/>
                </a:cxn>
                <a:cxn ang="0">
                  <a:pos x="6" y="20"/>
                </a:cxn>
                <a:cxn ang="0">
                  <a:pos x="10" y="22"/>
                </a:cxn>
                <a:cxn ang="0">
                  <a:pos x="10" y="22"/>
                </a:cxn>
                <a:cxn ang="0">
                  <a:pos x="14" y="20"/>
                </a:cxn>
                <a:cxn ang="0">
                  <a:pos x="18" y="18"/>
                </a:cxn>
                <a:cxn ang="0">
                  <a:pos x="20" y="14"/>
                </a:cxn>
                <a:cxn ang="0">
                  <a:pos x="22" y="10"/>
                </a:cxn>
                <a:cxn ang="0">
                  <a:pos x="22" y="10"/>
                </a:cxn>
                <a:cxn ang="0">
                  <a:pos x="20" y="6"/>
                </a:cxn>
                <a:cxn ang="0">
                  <a:pos x="18" y="2"/>
                </a:cxn>
                <a:cxn ang="0">
                  <a:pos x="14" y="0"/>
                </a:cxn>
                <a:cxn ang="0">
                  <a:pos x="10" y="0"/>
                </a:cxn>
              </a:cxnLst>
              <a:rect l="0" t="0" r="r" b="b"/>
              <a:pathLst>
                <a:path w="22" h="22">
                  <a:moveTo>
                    <a:pt x="10" y="0"/>
                  </a:moveTo>
                  <a:lnTo>
                    <a:pt x="10" y="0"/>
                  </a:lnTo>
                  <a:lnTo>
                    <a:pt x="6" y="0"/>
                  </a:lnTo>
                  <a:lnTo>
                    <a:pt x="2" y="2"/>
                  </a:lnTo>
                  <a:lnTo>
                    <a:pt x="0" y="6"/>
                  </a:lnTo>
                  <a:lnTo>
                    <a:pt x="0" y="10"/>
                  </a:lnTo>
                  <a:lnTo>
                    <a:pt x="0" y="10"/>
                  </a:lnTo>
                  <a:lnTo>
                    <a:pt x="0" y="14"/>
                  </a:lnTo>
                  <a:lnTo>
                    <a:pt x="2" y="18"/>
                  </a:lnTo>
                  <a:lnTo>
                    <a:pt x="6" y="20"/>
                  </a:lnTo>
                  <a:lnTo>
                    <a:pt x="10" y="22"/>
                  </a:lnTo>
                  <a:lnTo>
                    <a:pt x="10" y="22"/>
                  </a:lnTo>
                  <a:lnTo>
                    <a:pt x="14" y="20"/>
                  </a:lnTo>
                  <a:lnTo>
                    <a:pt x="18" y="18"/>
                  </a:lnTo>
                  <a:lnTo>
                    <a:pt x="20" y="14"/>
                  </a:lnTo>
                  <a:lnTo>
                    <a:pt x="22" y="10"/>
                  </a:lnTo>
                  <a:lnTo>
                    <a:pt x="22" y="10"/>
                  </a:lnTo>
                  <a:lnTo>
                    <a:pt x="20" y="6"/>
                  </a:lnTo>
                  <a:lnTo>
                    <a:pt x="18" y="2"/>
                  </a:lnTo>
                  <a:lnTo>
                    <a:pt x="14" y="0"/>
                  </a:lnTo>
                  <a:lnTo>
                    <a:pt x="10"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330" name="Freeform 244"/>
            <p:cNvSpPr/>
            <p:nvPr/>
          </p:nvSpPr>
          <p:spPr bwMode="auto">
            <a:xfrm>
              <a:off x="2332038" y="1114425"/>
              <a:ext cx="53975" cy="53975"/>
            </a:xfrm>
            <a:custGeom>
              <a:avLst/>
              <a:gdLst/>
              <a:ahLst/>
              <a:cxnLst>
                <a:cxn ang="0">
                  <a:pos x="18" y="0"/>
                </a:cxn>
                <a:cxn ang="0">
                  <a:pos x="18" y="0"/>
                </a:cxn>
                <a:cxn ang="0">
                  <a:pos x="10" y="2"/>
                </a:cxn>
                <a:cxn ang="0">
                  <a:pos x="6" y="6"/>
                </a:cxn>
                <a:cxn ang="0">
                  <a:pos x="2" y="10"/>
                </a:cxn>
                <a:cxn ang="0">
                  <a:pos x="0" y="18"/>
                </a:cxn>
                <a:cxn ang="0">
                  <a:pos x="0" y="18"/>
                </a:cxn>
                <a:cxn ang="0">
                  <a:pos x="2" y="24"/>
                </a:cxn>
                <a:cxn ang="0">
                  <a:pos x="6" y="30"/>
                </a:cxn>
                <a:cxn ang="0">
                  <a:pos x="10" y="32"/>
                </a:cxn>
                <a:cxn ang="0">
                  <a:pos x="18" y="34"/>
                </a:cxn>
                <a:cxn ang="0">
                  <a:pos x="18" y="34"/>
                </a:cxn>
                <a:cxn ang="0">
                  <a:pos x="24" y="32"/>
                </a:cxn>
                <a:cxn ang="0">
                  <a:pos x="30" y="30"/>
                </a:cxn>
                <a:cxn ang="0">
                  <a:pos x="32" y="24"/>
                </a:cxn>
                <a:cxn ang="0">
                  <a:pos x="34" y="18"/>
                </a:cxn>
                <a:cxn ang="0">
                  <a:pos x="34" y="18"/>
                </a:cxn>
                <a:cxn ang="0">
                  <a:pos x="32" y="10"/>
                </a:cxn>
                <a:cxn ang="0">
                  <a:pos x="30" y="6"/>
                </a:cxn>
                <a:cxn ang="0">
                  <a:pos x="24" y="2"/>
                </a:cxn>
                <a:cxn ang="0">
                  <a:pos x="18" y="0"/>
                </a:cxn>
              </a:cxnLst>
              <a:rect l="0" t="0" r="r" b="b"/>
              <a:pathLst>
                <a:path w="34" h="34">
                  <a:moveTo>
                    <a:pt x="18" y="0"/>
                  </a:moveTo>
                  <a:lnTo>
                    <a:pt x="18" y="0"/>
                  </a:lnTo>
                  <a:lnTo>
                    <a:pt x="10" y="2"/>
                  </a:lnTo>
                  <a:lnTo>
                    <a:pt x="6" y="6"/>
                  </a:lnTo>
                  <a:lnTo>
                    <a:pt x="2" y="10"/>
                  </a:lnTo>
                  <a:lnTo>
                    <a:pt x="0" y="18"/>
                  </a:lnTo>
                  <a:lnTo>
                    <a:pt x="0" y="18"/>
                  </a:lnTo>
                  <a:lnTo>
                    <a:pt x="2" y="24"/>
                  </a:lnTo>
                  <a:lnTo>
                    <a:pt x="6" y="30"/>
                  </a:lnTo>
                  <a:lnTo>
                    <a:pt x="10" y="32"/>
                  </a:lnTo>
                  <a:lnTo>
                    <a:pt x="18" y="34"/>
                  </a:lnTo>
                  <a:lnTo>
                    <a:pt x="18" y="34"/>
                  </a:lnTo>
                  <a:lnTo>
                    <a:pt x="24" y="32"/>
                  </a:lnTo>
                  <a:lnTo>
                    <a:pt x="30" y="30"/>
                  </a:lnTo>
                  <a:lnTo>
                    <a:pt x="32" y="24"/>
                  </a:lnTo>
                  <a:lnTo>
                    <a:pt x="34" y="18"/>
                  </a:lnTo>
                  <a:lnTo>
                    <a:pt x="34" y="18"/>
                  </a:lnTo>
                  <a:lnTo>
                    <a:pt x="32" y="10"/>
                  </a:lnTo>
                  <a:lnTo>
                    <a:pt x="30" y="6"/>
                  </a:lnTo>
                  <a:lnTo>
                    <a:pt x="24" y="2"/>
                  </a:lnTo>
                  <a:lnTo>
                    <a:pt x="1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331" name="Freeform 245"/>
            <p:cNvSpPr/>
            <p:nvPr/>
          </p:nvSpPr>
          <p:spPr bwMode="auto">
            <a:xfrm>
              <a:off x="2332038" y="1114425"/>
              <a:ext cx="53975" cy="53975"/>
            </a:xfrm>
            <a:custGeom>
              <a:avLst/>
              <a:gdLst/>
              <a:ahLst/>
              <a:cxnLst>
                <a:cxn ang="0">
                  <a:pos x="18" y="0"/>
                </a:cxn>
                <a:cxn ang="0">
                  <a:pos x="18" y="0"/>
                </a:cxn>
                <a:cxn ang="0">
                  <a:pos x="10" y="2"/>
                </a:cxn>
                <a:cxn ang="0">
                  <a:pos x="6" y="6"/>
                </a:cxn>
                <a:cxn ang="0">
                  <a:pos x="2" y="10"/>
                </a:cxn>
                <a:cxn ang="0">
                  <a:pos x="0" y="18"/>
                </a:cxn>
                <a:cxn ang="0">
                  <a:pos x="0" y="18"/>
                </a:cxn>
                <a:cxn ang="0">
                  <a:pos x="2" y="24"/>
                </a:cxn>
                <a:cxn ang="0">
                  <a:pos x="6" y="30"/>
                </a:cxn>
                <a:cxn ang="0">
                  <a:pos x="10" y="32"/>
                </a:cxn>
                <a:cxn ang="0">
                  <a:pos x="18" y="34"/>
                </a:cxn>
                <a:cxn ang="0">
                  <a:pos x="18" y="34"/>
                </a:cxn>
                <a:cxn ang="0">
                  <a:pos x="24" y="32"/>
                </a:cxn>
                <a:cxn ang="0">
                  <a:pos x="30" y="30"/>
                </a:cxn>
                <a:cxn ang="0">
                  <a:pos x="32" y="24"/>
                </a:cxn>
                <a:cxn ang="0">
                  <a:pos x="34" y="18"/>
                </a:cxn>
                <a:cxn ang="0">
                  <a:pos x="34" y="18"/>
                </a:cxn>
                <a:cxn ang="0">
                  <a:pos x="32" y="10"/>
                </a:cxn>
                <a:cxn ang="0">
                  <a:pos x="30" y="6"/>
                </a:cxn>
                <a:cxn ang="0">
                  <a:pos x="24" y="2"/>
                </a:cxn>
                <a:cxn ang="0">
                  <a:pos x="18" y="0"/>
                </a:cxn>
              </a:cxnLst>
              <a:rect l="0" t="0" r="r" b="b"/>
              <a:pathLst>
                <a:path w="34" h="34">
                  <a:moveTo>
                    <a:pt x="18" y="0"/>
                  </a:moveTo>
                  <a:lnTo>
                    <a:pt x="18" y="0"/>
                  </a:lnTo>
                  <a:lnTo>
                    <a:pt x="10" y="2"/>
                  </a:lnTo>
                  <a:lnTo>
                    <a:pt x="6" y="6"/>
                  </a:lnTo>
                  <a:lnTo>
                    <a:pt x="2" y="10"/>
                  </a:lnTo>
                  <a:lnTo>
                    <a:pt x="0" y="18"/>
                  </a:lnTo>
                  <a:lnTo>
                    <a:pt x="0" y="18"/>
                  </a:lnTo>
                  <a:lnTo>
                    <a:pt x="2" y="24"/>
                  </a:lnTo>
                  <a:lnTo>
                    <a:pt x="6" y="30"/>
                  </a:lnTo>
                  <a:lnTo>
                    <a:pt x="10" y="32"/>
                  </a:lnTo>
                  <a:lnTo>
                    <a:pt x="18" y="34"/>
                  </a:lnTo>
                  <a:lnTo>
                    <a:pt x="18" y="34"/>
                  </a:lnTo>
                  <a:lnTo>
                    <a:pt x="24" y="32"/>
                  </a:lnTo>
                  <a:lnTo>
                    <a:pt x="30" y="30"/>
                  </a:lnTo>
                  <a:lnTo>
                    <a:pt x="32" y="24"/>
                  </a:lnTo>
                  <a:lnTo>
                    <a:pt x="34" y="18"/>
                  </a:lnTo>
                  <a:lnTo>
                    <a:pt x="34" y="18"/>
                  </a:lnTo>
                  <a:lnTo>
                    <a:pt x="32" y="10"/>
                  </a:lnTo>
                  <a:lnTo>
                    <a:pt x="30" y="6"/>
                  </a:lnTo>
                  <a:lnTo>
                    <a:pt x="24" y="2"/>
                  </a:lnTo>
                  <a:lnTo>
                    <a:pt x="1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332" name="Freeform 246"/>
            <p:cNvSpPr/>
            <p:nvPr/>
          </p:nvSpPr>
          <p:spPr bwMode="auto">
            <a:xfrm>
              <a:off x="1550988" y="1187450"/>
              <a:ext cx="53975" cy="50800"/>
            </a:xfrm>
            <a:custGeom>
              <a:avLst/>
              <a:gdLst/>
              <a:ahLst/>
              <a:cxnLst>
                <a:cxn ang="0">
                  <a:pos x="16" y="0"/>
                </a:cxn>
                <a:cxn ang="0">
                  <a:pos x="16" y="0"/>
                </a:cxn>
                <a:cxn ang="0">
                  <a:pos x="10" y="0"/>
                </a:cxn>
                <a:cxn ang="0">
                  <a:pos x="4" y="4"/>
                </a:cxn>
                <a:cxn ang="0">
                  <a:pos x="0" y="10"/>
                </a:cxn>
                <a:cxn ang="0">
                  <a:pos x="0" y="16"/>
                </a:cxn>
                <a:cxn ang="0">
                  <a:pos x="0" y="16"/>
                </a:cxn>
                <a:cxn ang="0">
                  <a:pos x="0" y="22"/>
                </a:cxn>
                <a:cxn ang="0">
                  <a:pos x="4" y="28"/>
                </a:cxn>
                <a:cxn ang="0">
                  <a:pos x="10" y="32"/>
                </a:cxn>
                <a:cxn ang="0">
                  <a:pos x="16" y="32"/>
                </a:cxn>
                <a:cxn ang="0">
                  <a:pos x="16" y="32"/>
                </a:cxn>
                <a:cxn ang="0">
                  <a:pos x="22" y="32"/>
                </a:cxn>
                <a:cxn ang="0">
                  <a:pos x="28" y="28"/>
                </a:cxn>
                <a:cxn ang="0">
                  <a:pos x="32" y="22"/>
                </a:cxn>
                <a:cxn ang="0">
                  <a:pos x="34" y="16"/>
                </a:cxn>
                <a:cxn ang="0">
                  <a:pos x="34" y="16"/>
                </a:cxn>
                <a:cxn ang="0">
                  <a:pos x="32" y="10"/>
                </a:cxn>
                <a:cxn ang="0">
                  <a:pos x="28" y="4"/>
                </a:cxn>
                <a:cxn ang="0">
                  <a:pos x="22" y="0"/>
                </a:cxn>
                <a:cxn ang="0">
                  <a:pos x="16" y="0"/>
                </a:cxn>
              </a:cxnLst>
              <a:rect l="0" t="0" r="r" b="b"/>
              <a:pathLst>
                <a:path w="34" h="32">
                  <a:moveTo>
                    <a:pt x="16" y="0"/>
                  </a:moveTo>
                  <a:lnTo>
                    <a:pt x="16" y="0"/>
                  </a:lnTo>
                  <a:lnTo>
                    <a:pt x="10" y="0"/>
                  </a:lnTo>
                  <a:lnTo>
                    <a:pt x="4" y="4"/>
                  </a:lnTo>
                  <a:lnTo>
                    <a:pt x="0" y="10"/>
                  </a:lnTo>
                  <a:lnTo>
                    <a:pt x="0" y="16"/>
                  </a:lnTo>
                  <a:lnTo>
                    <a:pt x="0" y="16"/>
                  </a:lnTo>
                  <a:lnTo>
                    <a:pt x="0" y="22"/>
                  </a:lnTo>
                  <a:lnTo>
                    <a:pt x="4" y="28"/>
                  </a:lnTo>
                  <a:lnTo>
                    <a:pt x="10" y="32"/>
                  </a:lnTo>
                  <a:lnTo>
                    <a:pt x="16" y="32"/>
                  </a:lnTo>
                  <a:lnTo>
                    <a:pt x="16" y="32"/>
                  </a:lnTo>
                  <a:lnTo>
                    <a:pt x="22" y="32"/>
                  </a:lnTo>
                  <a:lnTo>
                    <a:pt x="28" y="28"/>
                  </a:lnTo>
                  <a:lnTo>
                    <a:pt x="32" y="22"/>
                  </a:lnTo>
                  <a:lnTo>
                    <a:pt x="34" y="16"/>
                  </a:lnTo>
                  <a:lnTo>
                    <a:pt x="34" y="16"/>
                  </a:lnTo>
                  <a:lnTo>
                    <a:pt x="32" y="10"/>
                  </a:lnTo>
                  <a:lnTo>
                    <a:pt x="28" y="4"/>
                  </a:lnTo>
                  <a:lnTo>
                    <a:pt x="22" y="0"/>
                  </a:lnTo>
                  <a:lnTo>
                    <a:pt x="1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333" name="Freeform 247"/>
            <p:cNvSpPr/>
            <p:nvPr/>
          </p:nvSpPr>
          <p:spPr bwMode="auto">
            <a:xfrm>
              <a:off x="1550988" y="1187450"/>
              <a:ext cx="53975" cy="50800"/>
            </a:xfrm>
            <a:custGeom>
              <a:avLst/>
              <a:gdLst/>
              <a:ahLst/>
              <a:cxnLst>
                <a:cxn ang="0">
                  <a:pos x="16" y="0"/>
                </a:cxn>
                <a:cxn ang="0">
                  <a:pos x="16" y="0"/>
                </a:cxn>
                <a:cxn ang="0">
                  <a:pos x="10" y="0"/>
                </a:cxn>
                <a:cxn ang="0">
                  <a:pos x="4" y="4"/>
                </a:cxn>
                <a:cxn ang="0">
                  <a:pos x="0" y="10"/>
                </a:cxn>
                <a:cxn ang="0">
                  <a:pos x="0" y="16"/>
                </a:cxn>
                <a:cxn ang="0">
                  <a:pos x="0" y="16"/>
                </a:cxn>
                <a:cxn ang="0">
                  <a:pos x="0" y="22"/>
                </a:cxn>
                <a:cxn ang="0">
                  <a:pos x="4" y="28"/>
                </a:cxn>
                <a:cxn ang="0">
                  <a:pos x="10" y="32"/>
                </a:cxn>
                <a:cxn ang="0">
                  <a:pos x="16" y="32"/>
                </a:cxn>
                <a:cxn ang="0">
                  <a:pos x="16" y="32"/>
                </a:cxn>
                <a:cxn ang="0">
                  <a:pos x="22" y="32"/>
                </a:cxn>
                <a:cxn ang="0">
                  <a:pos x="28" y="28"/>
                </a:cxn>
                <a:cxn ang="0">
                  <a:pos x="32" y="22"/>
                </a:cxn>
                <a:cxn ang="0">
                  <a:pos x="34" y="16"/>
                </a:cxn>
                <a:cxn ang="0">
                  <a:pos x="34" y="16"/>
                </a:cxn>
                <a:cxn ang="0">
                  <a:pos x="32" y="10"/>
                </a:cxn>
                <a:cxn ang="0">
                  <a:pos x="28" y="4"/>
                </a:cxn>
                <a:cxn ang="0">
                  <a:pos x="22" y="0"/>
                </a:cxn>
                <a:cxn ang="0">
                  <a:pos x="16" y="0"/>
                </a:cxn>
              </a:cxnLst>
              <a:rect l="0" t="0" r="r" b="b"/>
              <a:pathLst>
                <a:path w="34" h="32">
                  <a:moveTo>
                    <a:pt x="16" y="0"/>
                  </a:moveTo>
                  <a:lnTo>
                    <a:pt x="16" y="0"/>
                  </a:lnTo>
                  <a:lnTo>
                    <a:pt x="10" y="0"/>
                  </a:lnTo>
                  <a:lnTo>
                    <a:pt x="4" y="4"/>
                  </a:lnTo>
                  <a:lnTo>
                    <a:pt x="0" y="10"/>
                  </a:lnTo>
                  <a:lnTo>
                    <a:pt x="0" y="16"/>
                  </a:lnTo>
                  <a:lnTo>
                    <a:pt x="0" y="16"/>
                  </a:lnTo>
                  <a:lnTo>
                    <a:pt x="0" y="22"/>
                  </a:lnTo>
                  <a:lnTo>
                    <a:pt x="4" y="28"/>
                  </a:lnTo>
                  <a:lnTo>
                    <a:pt x="10" y="32"/>
                  </a:lnTo>
                  <a:lnTo>
                    <a:pt x="16" y="32"/>
                  </a:lnTo>
                  <a:lnTo>
                    <a:pt x="16" y="32"/>
                  </a:lnTo>
                  <a:lnTo>
                    <a:pt x="22" y="32"/>
                  </a:lnTo>
                  <a:lnTo>
                    <a:pt x="28" y="28"/>
                  </a:lnTo>
                  <a:lnTo>
                    <a:pt x="32" y="22"/>
                  </a:lnTo>
                  <a:lnTo>
                    <a:pt x="34" y="16"/>
                  </a:lnTo>
                  <a:lnTo>
                    <a:pt x="34" y="16"/>
                  </a:lnTo>
                  <a:lnTo>
                    <a:pt x="32" y="10"/>
                  </a:lnTo>
                  <a:lnTo>
                    <a:pt x="28" y="4"/>
                  </a:lnTo>
                  <a:lnTo>
                    <a:pt x="22" y="0"/>
                  </a:lnTo>
                  <a:lnTo>
                    <a:pt x="1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334" name="Freeform 248"/>
            <p:cNvSpPr/>
            <p:nvPr/>
          </p:nvSpPr>
          <p:spPr bwMode="auto">
            <a:xfrm>
              <a:off x="1744663" y="1320800"/>
              <a:ext cx="53975" cy="53975"/>
            </a:xfrm>
            <a:custGeom>
              <a:avLst/>
              <a:gdLst/>
              <a:ahLst/>
              <a:cxnLst>
                <a:cxn ang="0">
                  <a:pos x="18" y="0"/>
                </a:cxn>
                <a:cxn ang="0">
                  <a:pos x="18" y="0"/>
                </a:cxn>
                <a:cxn ang="0">
                  <a:pos x="10" y="0"/>
                </a:cxn>
                <a:cxn ang="0">
                  <a:pos x="6" y="4"/>
                </a:cxn>
                <a:cxn ang="0">
                  <a:pos x="2" y="10"/>
                </a:cxn>
                <a:cxn ang="0">
                  <a:pos x="0" y="16"/>
                </a:cxn>
                <a:cxn ang="0">
                  <a:pos x="0" y="16"/>
                </a:cxn>
                <a:cxn ang="0">
                  <a:pos x="2" y="22"/>
                </a:cxn>
                <a:cxn ang="0">
                  <a:pos x="6" y="28"/>
                </a:cxn>
                <a:cxn ang="0">
                  <a:pos x="10" y="32"/>
                </a:cxn>
                <a:cxn ang="0">
                  <a:pos x="18" y="34"/>
                </a:cxn>
                <a:cxn ang="0">
                  <a:pos x="18" y="34"/>
                </a:cxn>
                <a:cxn ang="0">
                  <a:pos x="24" y="32"/>
                </a:cxn>
                <a:cxn ang="0">
                  <a:pos x="30" y="28"/>
                </a:cxn>
                <a:cxn ang="0">
                  <a:pos x="34" y="22"/>
                </a:cxn>
                <a:cxn ang="0">
                  <a:pos x="34" y="16"/>
                </a:cxn>
                <a:cxn ang="0">
                  <a:pos x="34" y="16"/>
                </a:cxn>
                <a:cxn ang="0">
                  <a:pos x="34" y="10"/>
                </a:cxn>
                <a:cxn ang="0">
                  <a:pos x="30" y="4"/>
                </a:cxn>
                <a:cxn ang="0">
                  <a:pos x="24" y="0"/>
                </a:cxn>
                <a:cxn ang="0">
                  <a:pos x="18" y="0"/>
                </a:cxn>
              </a:cxnLst>
              <a:rect l="0" t="0" r="r" b="b"/>
              <a:pathLst>
                <a:path w="34" h="34">
                  <a:moveTo>
                    <a:pt x="18" y="0"/>
                  </a:moveTo>
                  <a:lnTo>
                    <a:pt x="18" y="0"/>
                  </a:lnTo>
                  <a:lnTo>
                    <a:pt x="10" y="0"/>
                  </a:lnTo>
                  <a:lnTo>
                    <a:pt x="6" y="4"/>
                  </a:lnTo>
                  <a:lnTo>
                    <a:pt x="2" y="10"/>
                  </a:lnTo>
                  <a:lnTo>
                    <a:pt x="0" y="16"/>
                  </a:lnTo>
                  <a:lnTo>
                    <a:pt x="0" y="16"/>
                  </a:lnTo>
                  <a:lnTo>
                    <a:pt x="2" y="22"/>
                  </a:lnTo>
                  <a:lnTo>
                    <a:pt x="6" y="28"/>
                  </a:lnTo>
                  <a:lnTo>
                    <a:pt x="10" y="32"/>
                  </a:lnTo>
                  <a:lnTo>
                    <a:pt x="18" y="34"/>
                  </a:lnTo>
                  <a:lnTo>
                    <a:pt x="18" y="34"/>
                  </a:lnTo>
                  <a:lnTo>
                    <a:pt x="24" y="32"/>
                  </a:lnTo>
                  <a:lnTo>
                    <a:pt x="30" y="28"/>
                  </a:lnTo>
                  <a:lnTo>
                    <a:pt x="34" y="22"/>
                  </a:lnTo>
                  <a:lnTo>
                    <a:pt x="34" y="16"/>
                  </a:lnTo>
                  <a:lnTo>
                    <a:pt x="34" y="16"/>
                  </a:lnTo>
                  <a:lnTo>
                    <a:pt x="34" y="10"/>
                  </a:lnTo>
                  <a:lnTo>
                    <a:pt x="30" y="4"/>
                  </a:lnTo>
                  <a:lnTo>
                    <a:pt x="24" y="0"/>
                  </a:lnTo>
                  <a:lnTo>
                    <a:pt x="1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335" name="Freeform 249"/>
            <p:cNvSpPr/>
            <p:nvPr/>
          </p:nvSpPr>
          <p:spPr bwMode="auto">
            <a:xfrm>
              <a:off x="1744663" y="1320800"/>
              <a:ext cx="53975" cy="53975"/>
            </a:xfrm>
            <a:custGeom>
              <a:avLst/>
              <a:gdLst/>
              <a:ahLst/>
              <a:cxnLst>
                <a:cxn ang="0">
                  <a:pos x="18" y="0"/>
                </a:cxn>
                <a:cxn ang="0">
                  <a:pos x="18" y="0"/>
                </a:cxn>
                <a:cxn ang="0">
                  <a:pos x="10" y="0"/>
                </a:cxn>
                <a:cxn ang="0">
                  <a:pos x="6" y="4"/>
                </a:cxn>
                <a:cxn ang="0">
                  <a:pos x="2" y="10"/>
                </a:cxn>
                <a:cxn ang="0">
                  <a:pos x="0" y="16"/>
                </a:cxn>
                <a:cxn ang="0">
                  <a:pos x="0" y="16"/>
                </a:cxn>
                <a:cxn ang="0">
                  <a:pos x="2" y="22"/>
                </a:cxn>
                <a:cxn ang="0">
                  <a:pos x="6" y="28"/>
                </a:cxn>
                <a:cxn ang="0">
                  <a:pos x="10" y="32"/>
                </a:cxn>
                <a:cxn ang="0">
                  <a:pos x="18" y="34"/>
                </a:cxn>
                <a:cxn ang="0">
                  <a:pos x="18" y="34"/>
                </a:cxn>
                <a:cxn ang="0">
                  <a:pos x="24" y="32"/>
                </a:cxn>
                <a:cxn ang="0">
                  <a:pos x="30" y="28"/>
                </a:cxn>
                <a:cxn ang="0">
                  <a:pos x="34" y="22"/>
                </a:cxn>
                <a:cxn ang="0">
                  <a:pos x="34" y="16"/>
                </a:cxn>
                <a:cxn ang="0">
                  <a:pos x="34" y="16"/>
                </a:cxn>
                <a:cxn ang="0">
                  <a:pos x="34" y="10"/>
                </a:cxn>
                <a:cxn ang="0">
                  <a:pos x="30" y="4"/>
                </a:cxn>
                <a:cxn ang="0">
                  <a:pos x="24" y="0"/>
                </a:cxn>
                <a:cxn ang="0">
                  <a:pos x="18" y="0"/>
                </a:cxn>
              </a:cxnLst>
              <a:rect l="0" t="0" r="r" b="b"/>
              <a:pathLst>
                <a:path w="34" h="34">
                  <a:moveTo>
                    <a:pt x="18" y="0"/>
                  </a:moveTo>
                  <a:lnTo>
                    <a:pt x="18" y="0"/>
                  </a:lnTo>
                  <a:lnTo>
                    <a:pt x="10" y="0"/>
                  </a:lnTo>
                  <a:lnTo>
                    <a:pt x="6" y="4"/>
                  </a:lnTo>
                  <a:lnTo>
                    <a:pt x="2" y="10"/>
                  </a:lnTo>
                  <a:lnTo>
                    <a:pt x="0" y="16"/>
                  </a:lnTo>
                  <a:lnTo>
                    <a:pt x="0" y="16"/>
                  </a:lnTo>
                  <a:lnTo>
                    <a:pt x="2" y="22"/>
                  </a:lnTo>
                  <a:lnTo>
                    <a:pt x="6" y="28"/>
                  </a:lnTo>
                  <a:lnTo>
                    <a:pt x="10" y="32"/>
                  </a:lnTo>
                  <a:lnTo>
                    <a:pt x="18" y="34"/>
                  </a:lnTo>
                  <a:lnTo>
                    <a:pt x="18" y="34"/>
                  </a:lnTo>
                  <a:lnTo>
                    <a:pt x="24" y="32"/>
                  </a:lnTo>
                  <a:lnTo>
                    <a:pt x="30" y="28"/>
                  </a:lnTo>
                  <a:lnTo>
                    <a:pt x="34" y="22"/>
                  </a:lnTo>
                  <a:lnTo>
                    <a:pt x="34" y="16"/>
                  </a:lnTo>
                  <a:lnTo>
                    <a:pt x="34" y="16"/>
                  </a:lnTo>
                  <a:lnTo>
                    <a:pt x="34" y="10"/>
                  </a:lnTo>
                  <a:lnTo>
                    <a:pt x="30" y="4"/>
                  </a:lnTo>
                  <a:lnTo>
                    <a:pt x="24" y="0"/>
                  </a:lnTo>
                  <a:lnTo>
                    <a:pt x="1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336" name="Freeform 250"/>
            <p:cNvSpPr/>
            <p:nvPr/>
          </p:nvSpPr>
          <p:spPr bwMode="auto">
            <a:xfrm>
              <a:off x="3792538" y="1143000"/>
              <a:ext cx="53975" cy="50800"/>
            </a:xfrm>
            <a:custGeom>
              <a:avLst/>
              <a:gdLst/>
              <a:ahLst/>
              <a:cxnLst>
                <a:cxn ang="0">
                  <a:pos x="16" y="0"/>
                </a:cxn>
                <a:cxn ang="0">
                  <a:pos x="16" y="0"/>
                </a:cxn>
                <a:cxn ang="0">
                  <a:pos x="10" y="0"/>
                </a:cxn>
                <a:cxn ang="0">
                  <a:pos x="4" y="4"/>
                </a:cxn>
                <a:cxn ang="0">
                  <a:pos x="2" y="10"/>
                </a:cxn>
                <a:cxn ang="0">
                  <a:pos x="0" y="16"/>
                </a:cxn>
                <a:cxn ang="0">
                  <a:pos x="0" y="16"/>
                </a:cxn>
                <a:cxn ang="0">
                  <a:pos x="2" y="22"/>
                </a:cxn>
                <a:cxn ang="0">
                  <a:pos x="4" y="28"/>
                </a:cxn>
                <a:cxn ang="0">
                  <a:pos x="10" y="32"/>
                </a:cxn>
                <a:cxn ang="0">
                  <a:pos x="16" y="32"/>
                </a:cxn>
                <a:cxn ang="0">
                  <a:pos x="16" y="32"/>
                </a:cxn>
                <a:cxn ang="0">
                  <a:pos x="24" y="32"/>
                </a:cxn>
                <a:cxn ang="0">
                  <a:pos x="28" y="28"/>
                </a:cxn>
                <a:cxn ang="0">
                  <a:pos x="32" y="22"/>
                </a:cxn>
                <a:cxn ang="0">
                  <a:pos x="34" y="16"/>
                </a:cxn>
                <a:cxn ang="0">
                  <a:pos x="34" y="16"/>
                </a:cxn>
                <a:cxn ang="0">
                  <a:pos x="32" y="10"/>
                </a:cxn>
                <a:cxn ang="0">
                  <a:pos x="28" y="4"/>
                </a:cxn>
                <a:cxn ang="0">
                  <a:pos x="24" y="0"/>
                </a:cxn>
                <a:cxn ang="0">
                  <a:pos x="16" y="0"/>
                </a:cxn>
              </a:cxnLst>
              <a:rect l="0" t="0" r="r" b="b"/>
              <a:pathLst>
                <a:path w="34" h="32">
                  <a:moveTo>
                    <a:pt x="16" y="0"/>
                  </a:moveTo>
                  <a:lnTo>
                    <a:pt x="16" y="0"/>
                  </a:lnTo>
                  <a:lnTo>
                    <a:pt x="10" y="0"/>
                  </a:lnTo>
                  <a:lnTo>
                    <a:pt x="4" y="4"/>
                  </a:lnTo>
                  <a:lnTo>
                    <a:pt x="2" y="10"/>
                  </a:lnTo>
                  <a:lnTo>
                    <a:pt x="0" y="16"/>
                  </a:lnTo>
                  <a:lnTo>
                    <a:pt x="0" y="16"/>
                  </a:lnTo>
                  <a:lnTo>
                    <a:pt x="2" y="22"/>
                  </a:lnTo>
                  <a:lnTo>
                    <a:pt x="4" y="28"/>
                  </a:lnTo>
                  <a:lnTo>
                    <a:pt x="10" y="32"/>
                  </a:lnTo>
                  <a:lnTo>
                    <a:pt x="16" y="32"/>
                  </a:lnTo>
                  <a:lnTo>
                    <a:pt x="16" y="32"/>
                  </a:lnTo>
                  <a:lnTo>
                    <a:pt x="24" y="32"/>
                  </a:lnTo>
                  <a:lnTo>
                    <a:pt x="28" y="28"/>
                  </a:lnTo>
                  <a:lnTo>
                    <a:pt x="32" y="22"/>
                  </a:lnTo>
                  <a:lnTo>
                    <a:pt x="34" y="16"/>
                  </a:lnTo>
                  <a:lnTo>
                    <a:pt x="34" y="16"/>
                  </a:lnTo>
                  <a:lnTo>
                    <a:pt x="32" y="10"/>
                  </a:lnTo>
                  <a:lnTo>
                    <a:pt x="28" y="4"/>
                  </a:lnTo>
                  <a:lnTo>
                    <a:pt x="24" y="0"/>
                  </a:lnTo>
                  <a:lnTo>
                    <a:pt x="1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337" name="Freeform 251"/>
            <p:cNvSpPr/>
            <p:nvPr/>
          </p:nvSpPr>
          <p:spPr bwMode="auto">
            <a:xfrm>
              <a:off x="3792538" y="1143000"/>
              <a:ext cx="53975" cy="50800"/>
            </a:xfrm>
            <a:custGeom>
              <a:avLst/>
              <a:gdLst/>
              <a:ahLst/>
              <a:cxnLst>
                <a:cxn ang="0">
                  <a:pos x="16" y="0"/>
                </a:cxn>
                <a:cxn ang="0">
                  <a:pos x="16" y="0"/>
                </a:cxn>
                <a:cxn ang="0">
                  <a:pos x="10" y="0"/>
                </a:cxn>
                <a:cxn ang="0">
                  <a:pos x="4" y="4"/>
                </a:cxn>
                <a:cxn ang="0">
                  <a:pos x="2" y="10"/>
                </a:cxn>
                <a:cxn ang="0">
                  <a:pos x="0" y="16"/>
                </a:cxn>
                <a:cxn ang="0">
                  <a:pos x="0" y="16"/>
                </a:cxn>
                <a:cxn ang="0">
                  <a:pos x="2" y="22"/>
                </a:cxn>
                <a:cxn ang="0">
                  <a:pos x="4" y="28"/>
                </a:cxn>
                <a:cxn ang="0">
                  <a:pos x="10" y="32"/>
                </a:cxn>
                <a:cxn ang="0">
                  <a:pos x="16" y="32"/>
                </a:cxn>
                <a:cxn ang="0">
                  <a:pos x="16" y="32"/>
                </a:cxn>
                <a:cxn ang="0">
                  <a:pos x="24" y="32"/>
                </a:cxn>
                <a:cxn ang="0">
                  <a:pos x="28" y="28"/>
                </a:cxn>
                <a:cxn ang="0">
                  <a:pos x="32" y="22"/>
                </a:cxn>
                <a:cxn ang="0">
                  <a:pos x="34" y="16"/>
                </a:cxn>
                <a:cxn ang="0">
                  <a:pos x="34" y="16"/>
                </a:cxn>
                <a:cxn ang="0">
                  <a:pos x="32" y="10"/>
                </a:cxn>
                <a:cxn ang="0">
                  <a:pos x="28" y="4"/>
                </a:cxn>
                <a:cxn ang="0">
                  <a:pos x="24" y="0"/>
                </a:cxn>
                <a:cxn ang="0">
                  <a:pos x="16" y="0"/>
                </a:cxn>
              </a:cxnLst>
              <a:rect l="0" t="0" r="r" b="b"/>
              <a:pathLst>
                <a:path w="34" h="32">
                  <a:moveTo>
                    <a:pt x="16" y="0"/>
                  </a:moveTo>
                  <a:lnTo>
                    <a:pt x="16" y="0"/>
                  </a:lnTo>
                  <a:lnTo>
                    <a:pt x="10" y="0"/>
                  </a:lnTo>
                  <a:lnTo>
                    <a:pt x="4" y="4"/>
                  </a:lnTo>
                  <a:lnTo>
                    <a:pt x="2" y="10"/>
                  </a:lnTo>
                  <a:lnTo>
                    <a:pt x="0" y="16"/>
                  </a:lnTo>
                  <a:lnTo>
                    <a:pt x="0" y="16"/>
                  </a:lnTo>
                  <a:lnTo>
                    <a:pt x="2" y="22"/>
                  </a:lnTo>
                  <a:lnTo>
                    <a:pt x="4" y="28"/>
                  </a:lnTo>
                  <a:lnTo>
                    <a:pt x="10" y="32"/>
                  </a:lnTo>
                  <a:lnTo>
                    <a:pt x="16" y="32"/>
                  </a:lnTo>
                  <a:lnTo>
                    <a:pt x="16" y="32"/>
                  </a:lnTo>
                  <a:lnTo>
                    <a:pt x="24" y="32"/>
                  </a:lnTo>
                  <a:lnTo>
                    <a:pt x="28" y="28"/>
                  </a:lnTo>
                  <a:lnTo>
                    <a:pt x="32" y="22"/>
                  </a:lnTo>
                  <a:lnTo>
                    <a:pt x="34" y="16"/>
                  </a:lnTo>
                  <a:lnTo>
                    <a:pt x="34" y="16"/>
                  </a:lnTo>
                  <a:lnTo>
                    <a:pt x="32" y="10"/>
                  </a:lnTo>
                  <a:lnTo>
                    <a:pt x="28" y="4"/>
                  </a:lnTo>
                  <a:lnTo>
                    <a:pt x="24" y="0"/>
                  </a:lnTo>
                  <a:lnTo>
                    <a:pt x="1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338" name="Freeform 252"/>
            <p:cNvSpPr/>
            <p:nvPr/>
          </p:nvSpPr>
          <p:spPr bwMode="auto">
            <a:xfrm>
              <a:off x="2833688" y="1060450"/>
              <a:ext cx="73025" cy="73025"/>
            </a:xfrm>
            <a:custGeom>
              <a:avLst/>
              <a:gdLst/>
              <a:ahLst/>
              <a:cxnLst>
                <a:cxn ang="0">
                  <a:pos x="22" y="0"/>
                </a:cxn>
                <a:cxn ang="0">
                  <a:pos x="22" y="0"/>
                </a:cxn>
                <a:cxn ang="0">
                  <a:pos x="14" y="2"/>
                </a:cxn>
                <a:cxn ang="0">
                  <a:pos x="6" y="8"/>
                </a:cxn>
                <a:cxn ang="0">
                  <a:pos x="2" y="14"/>
                </a:cxn>
                <a:cxn ang="0">
                  <a:pos x="0" y="24"/>
                </a:cxn>
                <a:cxn ang="0">
                  <a:pos x="0" y="24"/>
                </a:cxn>
                <a:cxn ang="0">
                  <a:pos x="2" y="32"/>
                </a:cxn>
                <a:cxn ang="0">
                  <a:pos x="6" y="40"/>
                </a:cxn>
                <a:cxn ang="0">
                  <a:pos x="14" y="44"/>
                </a:cxn>
                <a:cxn ang="0">
                  <a:pos x="22" y="46"/>
                </a:cxn>
                <a:cxn ang="0">
                  <a:pos x="22" y="46"/>
                </a:cxn>
                <a:cxn ang="0">
                  <a:pos x="32" y="44"/>
                </a:cxn>
                <a:cxn ang="0">
                  <a:pos x="38" y="40"/>
                </a:cxn>
                <a:cxn ang="0">
                  <a:pos x="44" y="32"/>
                </a:cxn>
                <a:cxn ang="0">
                  <a:pos x="46" y="24"/>
                </a:cxn>
                <a:cxn ang="0">
                  <a:pos x="46" y="24"/>
                </a:cxn>
                <a:cxn ang="0">
                  <a:pos x="44" y="14"/>
                </a:cxn>
                <a:cxn ang="0">
                  <a:pos x="38" y="8"/>
                </a:cxn>
                <a:cxn ang="0">
                  <a:pos x="32" y="2"/>
                </a:cxn>
                <a:cxn ang="0">
                  <a:pos x="22" y="0"/>
                </a:cxn>
              </a:cxnLst>
              <a:rect l="0" t="0" r="r" b="b"/>
              <a:pathLst>
                <a:path w="46" h="46">
                  <a:moveTo>
                    <a:pt x="22" y="0"/>
                  </a:moveTo>
                  <a:lnTo>
                    <a:pt x="22" y="0"/>
                  </a:lnTo>
                  <a:lnTo>
                    <a:pt x="14" y="2"/>
                  </a:lnTo>
                  <a:lnTo>
                    <a:pt x="6" y="8"/>
                  </a:lnTo>
                  <a:lnTo>
                    <a:pt x="2" y="14"/>
                  </a:lnTo>
                  <a:lnTo>
                    <a:pt x="0" y="24"/>
                  </a:lnTo>
                  <a:lnTo>
                    <a:pt x="0" y="24"/>
                  </a:lnTo>
                  <a:lnTo>
                    <a:pt x="2" y="32"/>
                  </a:lnTo>
                  <a:lnTo>
                    <a:pt x="6" y="40"/>
                  </a:lnTo>
                  <a:lnTo>
                    <a:pt x="14" y="44"/>
                  </a:lnTo>
                  <a:lnTo>
                    <a:pt x="22" y="46"/>
                  </a:lnTo>
                  <a:lnTo>
                    <a:pt x="22" y="46"/>
                  </a:lnTo>
                  <a:lnTo>
                    <a:pt x="32" y="44"/>
                  </a:lnTo>
                  <a:lnTo>
                    <a:pt x="38" y="40"/>
                  </a:lnTo>
                  <a:lnTo>
                    <a:pt x="44" y="32"/>
                  </a:lnTo>
                  <a:lnTo>
                    <a:pt x="46" y="24"/>
                  </a:lnTo>
                  <a:lnTo>
                    <a:pt x="46" y="24"/>
                  </a:lnTo>
                  <a:lnTo>
                    <a:pt x="44" y="14"/>
                  </a:lnTo>
                  <a:lnTo>
                    <a:pt x="38" y="8"/>
                  </a:lnTo>
                  <a:lnTo>
                    <a:pt x="32" y="2"/>
                  </a:lnTo>
                  <a:lnTo>
                    <a:pt x="2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339" name="Freeform 253"/>
            <p:cNvSpPr/>
            <p:nvPr/>
          </p:nvSpPr>
          <p:spPr bwMode="auto">
            <a:xfrm>
              <a:off x="2833688" y="1060450"/>
              <a:ext cx="73025" cy="73025"/>
            </a:xfrm>
            <a:custGeom>
              <a:avLst/>
              <a:gdLst/>
              <a:ahLst/>
              <a:cxnLst>
                <a:cxn ang="0">
                  <a:pos x="22" y="0"/>
                </a:cxn>
                <a:cxn ang="0">
                  <a:pos x="22" y="0"/>
                </a:cxn>
                <a:cxn ang="0">
                  <a:pos x="14" y="2"/>
                </a:cxn>
                <a:cxn ang="0">
                  <a:pos x="6" y="8"/>
                </a:cxn>
                <a:cxn ang="0">
                  <a:pos x="2" y="14"/>
                </a:cxn>
                <a:cxn ang="0">
                  <a:pos x="0" y="24"/>
                </a:cxn>
                <a:cxn ang="0">
                  <a:pos x="0" y="24"/>
                </a:cxn>
                <a:cxn ang="0">
                  <a:pos x="2" y="32"/>
                </a:cxn>
                <a:cxn ang="0">
                  <a:pos x="6" y="40"/>
                </a:cxn>
                <a:cxn ang="0">
                  <a:pos x="14" y="44"/>
                </a:cxn>
                <a:cxn ang="0">
                  <a:pos x="22" y="46"/>
                </a:cxn>
                <a:cxn ang="0">
                  <a:pos x="22" y="46"/>
                </a:cxn>
                <a:cxn ang="0">
                  <a:pos x="32" y="44"/>
                </a:cxn>
                <a:cxn ang="0">
                  <a:pos x="38" y="40"/>
                </a:cxn>
                <a:cxn ang="0">
                  <a:pos x="44" y="32"/>
                </a:cxn>
                <a:cxn ang="0">
                  <a:pos x="46" y="24"/>
                </a:cxn>
                <a:cxn ang="0">
                  <a:pos x="46" y="24"/>
                </a:cxn>
                <a:cxn ang="0">
                  <a:pos x="44" y="14"/>
                </a:cxn>
                <a:cxn ang="0">
                  <a:pos x="38" y="8"/>
                </a:cxn>
                <a:cxn ang="0">
                  <a:pos x="32" y="2"/>
                </a:cxn>
                <a:cxn ang="0">
                  <a:pos x="22" y="0"/>
                </a:cxn>
              </a:cxnLst>
              <a:rect l="0" t="0" r="r" b="b"/>
              <a:pathLst>
                <a:path w="46" h="46">
                  <a:moveTo>
                    <a:pt x="22" y="0"/>
                  </a:moveTo>
                  <a:lnTo>
                    <a:pt x="22" y="0"/>
                  </a:lnTo>
                  <a:lnTo>
                    <a:pt x="14" y="2"/>
                  </a:lnTo>
                  <a:lnTo>
                    <a:pt x="6" y="8"/>
                  </a:lnTo>
                  <a:lnTo>
                    <a:pt x="2" y="14"/>
                  </a:lnTo>
                  <a:lnTo>
                    <a:pt x="0" y="24"/>
                  </a:lnTo>
                  <a:lnTo>
                    <a:pt x="0" y="24"/>
                  </a:lnTo>
                  <a:lnTo>
                    <a:pt x="2" y="32"/>
                  </a:lnTo>
                  <a:lnTo>
                    <a:pt x="6" y="40"/>
                  </a:lnTo>
                  <a:lnTo>
                    <a:pt x="14" y="44"/>
                  </a:lnTo>
                  <a:lnTo>
                    <a:pt x="22" y="46"/>
                  </a:lnTo>
                  <a:lnTo>
                    <a:pt x="22" y="46"/>
                  </a:lnTo>
                  <a:lnTo>
                    <a:pt x="32" y="44"/>
                  </a:lnTo>
                  <a:lnTo>
                    <a:pt x="38" y="40"/>
                  </a:lnTo>
                  <a:lnTo>
                    <a:pt x="44" y="32"/>
                  </a:lnTo>
                  <a:lnTo>
                    <a:pt x="46" y="24"/>
                  </a:lnTo>
                  <a:lnTo>
                    <a:pt x="46" y="24"/>
                  </a:lnTo>
                  <a:lnTo>
                    <a:pt x="44" y="14"/>
                  </a:lnTo>
                  <a:lnTo>
                    <a:pt x="38" y="8"/>
                  </a:lnTo>
                  <a:lnTo>
                    <a:pt x="32" y="2"/>
                  </a:lnTo>
                  <a:lnTo>
                    <a:pt x="22"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340" name="Freeform 254"/>
            <p:cNvSpPr/>
            <p:nvPr/>
          </p:nvSpPr>
          <p:spPr bwMode="auto">
            <a:xfrm>
              <a:off x="3205163" y="1193800"/>
              <a:ext cx="34925" cy="38100"/>
            </a:xfrm>
            <a:custGeom>
              <a:avLst/>
              <a:gdLst/>
              <a:ahLst/>
              <a:cxnLst>
                <a:cxn ang="0">
                  <a:pos x="12" y="0"/>
                </a:cxn>
                <a:cxn ang="0">
                  <a:pos x="12" y="0"/>
                </a:cxn>
                <a:cxn ang="0">
                  <a:pos x="6" y="2"/>
                </a:cxn>
                <a:cxn ang="0">
                  <a:pos x="4" y="4"/>
                </a:cxn>
                <a:cxn ang="0">
                  <a:pos x="0" y="8"/>
                </a:cxn>
                <a:cxn ang="0">
                  <a:pos x="0" y="12"/>
                </a:cxn>
                <a:cxn ang="0">
                  <a:pos x="0" y="12"/>
                </a:cxn>
                <a:cxn ang="0">
                  <a:pos x="0" y="16"/>
                </a:cxn>
                <a:cxn ang="0">
                  <a:pos x="4" y="20"/>
                </a:cxn>
                <a:cxn ang="0">
                  <a:pos x="6" y="22"/>
                </a:cxn>
                <a:cxn ang="0">
                  <a:pos x="12" y="24"/>
                </a:cxn>
                <a:cxn ang="0">
                  <a:pos x="12" y="24"/>
                </a:cxn>
                <a:cxn ang="0">
                  <a:pos x="16" y="22"/>
                </a:cxn>
                <a:cxn ang="0">
                  <a:pos x="20" y="20"/>
                </a:cxn>
                <a:cxn ang="0">
                  <a:pos x="22" y="16"/>
                </a:cxn>
                <a:cxn ang="0">
                  <a:pos x="22" y="12"/>
                </a:cxn>
                <a:cxn ang="0">
                  <a:pos x="22" y="12"/>
                </a:cxn>
                <a:cxn ang="0">
                  <a:pos x="22" y="8"/>
                </a:cxn>
                <a:cxn ang="0">
                  <a:pos x="20" y="4"/>
                </a:cxn>
                <a:cxn ang="0">
                  <a:pos x="16" y="2"/>
                </a:cxn>
                <a:cxn ang="0">
                  <a:pos x="12" y="0"/>
                </a:cxn>
              </a:cxnLst>
              <a:rect l="0" t="0" r="r" b="b"/>
              <a:pathLst>
                <a:path w="22" h="24">
                  <a:moveTo>
                    <a:pt x="12" y="0"/>
                  </a:moveTo>
                  <a:lnTo>
                    <a:pt x="12" y="0"/>
                  </a:lnTo>
                  <a:lnTo>
                    <a:pt x="6" y="2"/>
                  </a:lnTo>
                  <a:lnTo>
                    <a:pt x="4" y="4"/>
                  </a:lnTo>
                  <a:lnTo>
                    <a:pt x="0" y="8"/>
                  </a:lnTo>
                  <a:lnTo>
                    <a:pt x="0" y="12"/>
                  </a:lnTo>
                  <a:lnTo>
                    <a:pt x="0" y="12"/>
                  </a:lnTo>
                  <a:lnTo>
                    <a:pt x="0" y="16"/>
                  </a:lnTo>
                  <a:lnTo>
                    <a:pt x="4" y="20"/>
                  </a:lnTo>
                  <a:lnTo>
                    <a:pt x="6" y="22"/>
                  </a:lnTo>
                  <a:lnTo>
                    <a:pt x="12" y="24"/>
                  </a:lnTo>
                  <a:lnTo>
                    <a:pt x="12" y="24"/>
                  </a:lnTo>
                  <a:lnTo>
                    <a:pt x="16" y="22"/>
                  </a:lnTo>
                  <a:lnTo>
                    <a:pt x="20" y="20"/>
                  </a:lnTo>
                  <a:lnTo>
                    <a:pt x="22" y="16"/>
                  </a:lnTo>
                  <a:lnTo>
                    <a:pt x="22" y="12"/>
                  </a:lnTo>
                  <a:lnTo>
                    <a:pt x="22" y="12"/>
                  </a:lnTo>
                  <a:lnTo>
                    <a:pt x="22" y="8"/>
                  </a:lnTo>
                  <a:lnTo>
                    <a:pt x="20" y="4"/>
                  </a:lnTo>
                  <a:lnTo>
                    <a:pt x="16" y="2"/>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341" name="Freeform 255"/>
            <p:cNvSpPr/>
            <p:nvPr/>
          </p:nvSpPr>
          <p:spPr bwMode="auto">
            <a:xfrm>
              <a:off x="3205163" y="1193800"/>
              <a:ext cx="34925" cy="38100"/>
            </a:xfrm>
            <a:custGeom>
              <a:avLst/>
              <a:gdLst/>
              <a:ahLst/>
              <a:cxnLst>
                <a:cxn ang="0">
                  <a:pos x="12" y="0"/>
                </a:cxn>
                <a:cxn ang="0">
                  <a:pos x="12" y="0"/>
                </a:cxn>
                <a:cxn ang="0">
                  <a:pos x="6" y="2"/>
                </a:cxn>
                <a:cxn ang="0">
                  <a:pos x="4" y="4"/>
                </a:cxn>
                <a:cxn ang="0">
                  <a:pos x="0" y="8"/>
                </a:cxn>
                <a:cxn ang="0">
                  <a:pos x="0" y="12"/>
                </a:cxn>
                <a:cxn ang="0">
                  <a:pos x="0" y="12"/>
                </a:cxn>
                <a:cxn ang="0">
                  <a:pos x="0" y="16"/>
                </a:cxn>
                <a:cxn ang="0">
                  <a:pos x="4" y="20"/>
                </a:cxn>
                <a:cxn ang="0">
                  <a:pos x="6" y="22"/>
                </a:cxn>
                <a:cxn ang="0">
                  <a:pos x="12" y="24"/>
                </a:cxn>
                <a:cxn ang="0">
                  <a:pos x="12" y="24"/>
                </a:cxn>
                <a:cxn ang="0">
                  <a:pos x="16" y="22"/>
                </a:cxn>
                <a:cxn ang="0">
                  <a:pos x="20" y="20"/>
                </a:cxn>
                <a:cxn ang="0">
                  <a:pos x="22" y="16"/>
                </a:cxn>
                <a:cxn ang="0">
                  <a:pos x="22" y="12"/>
                </a:cxn>
                <a:cxn ang="0">
                  <a:pos x="22" y="12"/>
                </a:cxn>
                <a:cxn ang="0">
                  <a:pos x="22" y="8"/>
                </a:cxn>
                <a:cxn ang="0">
                  <a:pos x="20" y="4"/>
                </a:cxn>
                <a:cxn ang="0">
                  <a:pos x="16" y="2"/>
                </a:cxn>
                <a:cxn ang="0">
                  <a:pos x="12" y="0"/>
                </a:cxn>
              </a:cxnLst>
              <a:rect l="0" t="0" r="r" b="b"/>
              <a:pathLst>
                <a:path w="22" h="24">
                  <a:moveTo>
                    <a:pt x="12" y="0"/>
                  </a:moveTo>
                  <a:lnTo>
                    <a:pt x="12" y="0"/>
                  </a:lnTo>
                  <a:lnTo>
                    <a:pt x="6" y="2"/>
                  </a:lnTo>
                  <a:lnTo>
                    <a:pt x="4" y="4"/>
                  </a:lnTo>
                  <a:lnTo>
                    <a:pt x="0" y="8"/>
                  </a:lnTo>
                  <a:lnTo>
                    <a:pt x="0" y="12"/>
                  </a:lnTo>
                  <a:lnTo>
                    <a:pt x="0" y="12"/>
                  </a:lnTo>
                  <a:lnTo>
                    <a:pt x="0" y="16"/>
                  </a:lnTo>
                  <a:lnTo>
                    <a:pt x="4" y="20"/>
                  </a:lnTo>
                  <a:lnTo>
                    <a:pt x="6" y="22"/>
                  </a:lnTo>
                  <a:lnTo>
                    <a:pt x="12" y="24"/>
                  </a:lnTo>
                  <a:lnTo>
                    <a:pt x="12" y="24"/>
                  </a:lnTo>
                  <a:lnTo>
                    <a:pt x="16" y="22"/>
                  </a:lnTo>
                  <a:lnTo>
                    <a:pt x="20" y="20"/>
                  </a:lnTo>
                  <a:lnTo>
                    <a:pt x="22" y="16"/>
                  </a:lnTo>
                  <a:lnTo>
                    <a:pt x="22" y="12"/>
                  </a:lnTo>
                  <a:lnTo>
                    <a:pt x="22" y="12"/>
                  </a:lnTo>
                  <a:lnTo>
                    <a:pt x="22" y="8"/>
                  </a:lnTo>
                  <a:lnTo>
                    <a:pt x="20" y="4"/>
                  </a:lnTo>
                  <a:lnTo>
                    <a:pt x="16" y="2"/>
                  </a:lnTo>
                  <a:lnTo>
                    <a:pt x="12"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342" name="Freeform 256"/>
            <p:cNvSpPr/>
            <p:nvPr/>
          </p:nvSpPr>
          <p:spPr bwMode="auto">
            <a:xfrm>
              <a:off x="5945188" y="1498600"/>
              <a:ext cx="34925" cy="34925"/>
            </a:xfrm>
            <a:custGeom>
              <a:avLst/>
              <a:gdLst/>
              <a:ahLst/>
              <a:cxnLst>
                <a:cxn ang="0">
                  <a:pos x="12" y="0"/>
                </a:cxn>
                <a:cxn ang="0">
                  <a:pos x="12" y="0"/>
                </a:cxn>
                <a:cxn ang="0">
                  <a:pos x="8" y="0"/>
                </a:cxn>
                <a:cxn ang="0">
                  <a:pos x="4" y="2"/>
                </a:cxn>
                <a:cxn ang="0">
                  <a:pos x="2" y="6"/>
                </a:cxn>
                <a:cxn ang="0">
                  <a:pos x="0" y="10"/>
                </a:cxn>
                <a:cxn ang="0">
                  <a:pos x="0" y="10"/>
                </a:cxn>
                <a:cxn ang="0">
                  <a:pos x="2" y="16"/>
                </a:cxn>
                <a:cxn ang="0">
                  <a:pos x="4" y="18"/>
                </a:cxn>
                <a:cxn ang="0">
                  <a:pos x="8" y="22"/>
                </a:cxn>
                <a:cxn ang="0">
                  <a:pos x="12" y="22"/>
                </a:cxn>
                <a:cxn ang="0">
                  <a:pos x="12" y="22"/>
                </a:cxn>
                <a:cxn ang="0">
                  <a:pos x="16" y="22"/>
                </a:cxn>
                <a:cxn ang="0">
                  <a:pos x="20" y="18"/>
                </a:cxn>
                <a:cxn ang="0">
                  <a:pos x="22" y="16"/>
                </a:cxn>
                <a:cxn ang="0">
                  <a:pos x="22" y="10"/>
                </a:cxn>
                <a:cxn ang="0">
                  <a:pos x="22" y="10"/>
                </a:cxn>
                <a:cxn ang="0">
                  <a:pos x="22" y="6"/>
                </a:cxn>
                <a:cxn ang="0">
                  <a:pos x="20" y="2"/>
                </a:cxn>
                <a:cxn ang="0">
                  <a:pos x="16" y="0"/>
                </a:cxn>
                <a:cxn ang="0">
                  <a:pos x="12" y="0"/>
                </a:cxn>
              </a:cxnLst>
              <a:rect l="0" t="0" r="r" b="b"/>
              <a:pathLst>
                <a:path w="22" h="22">
                  <a:moveTo>
                    <a:pt x="12" y="0"/>
                  </a:moveTo>
                  <a:lnTo>
                    <a:pt x="12" y="0"/>
                  </a:lnTo>
                  <a:lnTo>
                    <a:pt x="8" y="0"/>
                  </a:lnTo>
                  <a:lnTo>
                    <a:pt x="4" y="2"/>
                  </a:lnTo>
                  <a:lnTo>
                    <a:pt x="2" y="6"/>
                  </a:lnTo>
                  <a:lnTo>
                    <a:pt x="0" y="10"/>
                  </a:lnTo>
                  <a:lnTo>
                    <a:pt x="0" y="10"/>
                  </a:lnTo>
                  <a:lnTo>
                    <a:pt x="2" y="16"/>
                  </a:lnTo>
                  <a:lnTo>
                    <a:pt x="4" y="18"/>
                  </a:lnTo>
                  <a:lnTo>
                    <a:pt x="8" y="22"/>
                  </a:lnTo>
                  <a:lnTo>
                    <a:pt x="12" y="22"/>
                  </a:lnTo>
                  <a:lnTo>
                    <a:pt x="12" y="22"/>
                  </a:lnTo>
                  <a:lnTo>
                    <a:pt x="16" y="22"/>
                  </a:lnTo>
                  <a:lnTo>
                    <a:pt x="20" y="18"/>
                  </a:lnTo>
                  <a:lnTo>
                    <a:pt x="22" y="16"/>
                  </a:lnTo>
                  <a:lnTo>
                    <a:pt x="22" y="10"/>
                  </a:lnTo>
                  <a:lnTo>
                    <a:pt x="22" y="10"/>
                  </a:lnTo>
                  <a:lnTo>
                    <a:pt x="22" y="6"/>
                  </a:lnTo>
                  <a:lnTo>
                    <a:pt x="20" y="2"/>
                  </a:lnTo>
                  <a:lnTo>
                    <a:pt x="16" y="0"/>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343" name="Freeform 257"/>
            <p:cNvSpPr/>
            <p:nvPr/>
          </p:nvSpPr>
          <p:spPr bwMode="auto">
            <a:xfrm>
              <a:off x="5945188" y="1498600"/>
              <a:ext cx="34925" cy="34925"/>
            </a:xfrm>
            <a:custGeom>
              <a:avLst/>
              <a:gdLst/>
              <a:ahLst/>
              <a:cxnLst>
                <a:cxn ang="0">
                  <a:pos x="12" y="0"/>
                </a:cxn>
                <a:cxn ang="0">
                  <a:pos x="12" y="0"/>
                </a:cxn>
                <a:cxn ang="0">
                  <a:pos x="8" y="0"/>
                </a:cxn>
                <a:cxn ang="0">
                  <a:pos x="4" y="2"/>
                </a:cxn>
                <a:cxn ang="0">
                  <a:pos x="2" y="6"/>
                </a:cxn>
                <a:cxn ang="0">
                  <a:pos x="0" y="10"/>
                </a:cxn>
                <a:cxn ang="0">
                  <a:pos x="0" y="10"/>
                </a:cxn>
                <a:cxn ang="0">
                  <a:pos x="2" y="16"/>
                </a:cxn>
                <a:cxn ang="0">
                  <a:pos x="4" y="18"/>
                </a:cxn>
                <a:cxn ang="0">
                  <a:pos x="8" y="22"/>
                </a:cxn>
                <a:cxn ang="0">
                  <a:pos x="12" y="22"/>
                </a:cxn>
                <a:cxn ang="0">
                  <a:pos x="12" y="22"/>
                </a:cxn>
                <a:cxn ang="0">
                  <a:pos x="16" y="22"/>
                </a:cxn>
                <a:cxn ang="0">
                  <a:pos x="20" y="18"/>
                </a:cxn>
                <a:cxn ang="0">
                  <a:pos x="22" y="16"/>
                </a:cxn>
                <a:cxn ang="0">
                  <a:pos x="22" y="10"/>
                </a:cxn>
                <a:cxn ang="0">
                  <a:pos x="22" y="10"/>
                </a:cxn>
                <a:cxn ang="0">
                  <a:pos x="22" y="6"/>
                </a:cxn>
                <a:cxn ang="0">
                  <a:pos x="20" y="2"/>
                </a:cxn>
                <a:cxn ang="0">
                  <a:pos x="16" y="0"/>
                </a:cxn>
                <a:cxn ang="0">
                  <a:pos x="12" y="0"/>
                </a:cxn>
              </a:cxnLst>
              <a:rect l="0" t="0" r="r" b="b"/>
              <a:pathLst>
                <a:path w="22" h="22">
                  <a:moveTo>
                    <a:pt x="12" y="0"/>
                  </a:moveTo>
                  <a:lnTo>
                    <a:pt x="12" y="0"/>
                  </a:lnTo>
                  <a:lnTo>
                    <a:pt x="8" y="0"/>
                  </a:lnTo>
                  <a:lnTo>
                    <a:pt x="4" y="2"/>
                  </a:lnTo>
                  <a:lnTo>
                    <a:pt x="2" y="6"/>
                  </a:lnTo>
                  <a:lnTo>
                    <a:pt x="0" y="10"/>
                  </a:lnTo>
                  <a:lnTo>
                    <a:pt x="0" y="10"/>
                  </a:lnTo>
                  <a:lnTo>
                    <a:pt x="2" y="16"/>
                  </a:lnTo>
                  <a:lnTo>
                    <a:pt x="4" y="18"/>
                  </a:lnTo>
                  <a:lnTo>
                    <a:pt x="8" y="22"/>
                  </a:lnTo>
                  <a:lnTo>
                    <a:pt x="12" y="22"/>
                  </a:lnTo>
                  <a:lnTo>
                    <a:pt x="12" y="22"/>
                  </a:lnTo>
                  <a:lnTo>
                    <a:pt x="16" y="22"/>
                  </a:lnTo>
                  <a:lnTo>
                    <a:pt x="20" y="18"/>
                  </a:lnTo>
                  <a:lnTo>
                    <a:pt x="22" y="16"/>
                  </a:lnTo>
                  <a:lnTo>
                    <a:pt x="22" y="10"/>
                  </a:lnTo>
                  <a:lnTo>
                    <a:pt x="22" y="10"/>
                  </a:lnTo>
                  <a:lnTo>
                    <a:pt x="22" y="6"/>
                  </a:lnTo>
                  <a:lnTo>
                    <a:pt x="20" y="2"/>
                  </a:lnTo>
                  <a:lnTo>
                    <a:pt x="16" y="0"/>
                  </a:lnTo>
                  <a:lnTo>
                    <a:pt x="12"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344" name="Freeform 258"/>
            <p:cNvSpPr/>
            <p:nvPr/>
          </p:nvSpPr>
          <p:spPr bwMode="auto">
            <a:xfrm>
              <a:off x="6488113" y="1647825"/>
              <a:ext cx="34925" cy="38100"/>
            </a:xfrm>
            <a:custGeom>
              <a:avLst/>
              <a:gdLst/>
              <a:ahLst/>
              <a:cxnLst>
                <a:cxn ang="0">
                  <a:pos x="12" y="0"/>
                </a:cxn>
                <a:cxn ang="0">
                  <a:pos x="12" y="0"/>
                </a:cxn>
                <a:cxn ang="0">
                  <a:pos x="8" y="2"/>
                </a:cxn>
                <a:cxn ang="0">
                  <a:pos x="4" y="4"/>
                </a:cxn>
                <a:cxn ang="0">
                  <a:pos x="2" y="8"/>
                </a:cxn>
                <a:cxn ang="0">
                  <a:pos x="0" y="12"/>
                </a:cxn>
                <a:cxn ang="0">
                  <a:pos x="0" y="12"/>
                </a:cxn>
                <a:cxn ang="0">
                  <a:pos x="2" y="16"/>
                </a:cxn>
                <a:cxn ang="0">
                  <a:pos x="4" y="20"/>
                </a:cxn>
                <a:cxn ang="0">
                  <a:pos x="8" y="22"/>
                </a:cxn>
                <a:cxn ang="0">
                  <a:pos x="12" y="24"/>
                </a:cxn>
                <a:cxn ang="0">
                  <a:pos x="12" y="24"/>
                </a:cxn>
                <a:cxn ang="0">
                  <a:pos x="16" y="22"/>
                </a:cxn>
                <a:cxn ang="0">
                  <a:pos x="20" y="20"/>
                </a:cxn>
                <a:cxn ang="0">
                  <a:pos x="22" y="16"/>
                </a:cxn>
                <a:cxn ang="0">
                  <a:pos x="22" y="12"/>
                </a:cxn>
                <a:cxn ang="0">
                  <a:pos x="22" y="12"/>
                </a:cxn>
                <a:cxn ang="0">
                  <a:pos x="22" y="8"/>
                </a:cxn>
                <a:cxn ang="0">
                  <a:pos x="20" y="4"/>
                </a:cxn>
                <a:cxn ang="0">
                  <a:pos x="16" y="2"/>
                </a:cxn>
                <a:cxn ang="0">
                  <a:pos x="12" y="0"/>
                </a:cxn>
              </a:cxnLst>
              <a:rect l="0" t="0" r="r" b="b"/>
              <a:pathLst>
                <a:path w="22" h="24">
                  <a:moveTo>
                    <a:pt x="12" y="0"/>
                  </a:moveTo>
                  <a:lnTo>
                    <a:pt x="12" y="0"/>
                  </a:lnTo>
                  <a:lnTo>
                    <a:pt x="8" y="2"/>
                  </a:lnTo>
                  <a:lnTo>
                    <a:pt x="4" y="4"/>
                  </a:lnTo>
                  <a:lnTo>
                    <a:pt x="2" y="8"/>
                  </a:lnTo>
                  <a:lnTo>
                    <a:pt x="0" y="12"/>
                  </a:lnTo>
                  <a:lnTo>
                    <a:pt x="0" y="12"/>
                  </a:lnTo>
                  <a:lnTo>
                    <a:pt x="2" y="16"/>
                  </a:lnTo>
                  <a:lnTo>
                    <a:pt x="4" y="20"/>
                  </a:lnTo>
                  <a:lnTo>
                    <a:pt x="8" y="22"/>
                  </a:lnTo>
                  <a:lnTo>
                    <a:pt x="12" y="24"/>
                  </a:lnTo>
                  <a:lnTo>
                    <a:pt x="12" y="24"/>
                  </a:lnTo>
                  <a:lnTo>
                    <a:pt x="16" y="22"/>
                  </a:lnTo>
                  <a:lnTo>
                    <a:pt x="20" y="20"/>
                  </a:lnTo>
                  <a:lnTo>
                    <a:pt x="22" y="16"/>
                  </a:lnTo>
                  <a:lnTo>
                    <a:pt x="22" y="12"/>
                  </a:lnTo>
                  <a:lnTo>
                    <a:pt x="22" y="12"/>
                  </a:lnTo>
                  <a:lnTo>
                    <a:pt x="22" y="8"/>
                  </a:lnTo>
                  <a:lnTo>
                    <a:pt x="20" y="4"/>
                  </a:lnTo>
                  <a:lnTo>
                    <a:pt x="16" y="2"/>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345" name="Freeform 259"/>
            <p:cNvSpPr/>
            <p:nvPr/>
          </p:nvSpPr>
          <p:spPr bwMode="auto">
            <a:xfrm>
              <a:off x="6488113" y="1647825"/>
              <a:ext cx="34925" cy="38100"/>
            </a:xfrm>
            <a:custGeom>
              <a:avLst/>
              <a:gdLst/>
              <a:ahLst/>
              <a:cxnLst>
                <a:cxn ang="0">
                  <a:pos x="12" y="0"/>
                </a:cxn>
                <a:cxn ang="0">
                  <a:pos x="12" y="0"/>
                </a:cxn>
                <a:cxn ang="0">
                  <a:pos x="8" y="2"/>
                </a:cxn>
                <a:cxn ang="0">
                  <a:pos x="4" y="4"/>
                </a:cxn>
                <a:cxn ang="0">
                  <a:pos x="2" y="8"/>
                </a:cxn>
                <a:cxn ang="0">
                  <a:pos x="0" y="12"/>
                </a:cxn>
                <a:cxn ang="0">
                  <a:pos x="0" y="12"/>
                </a:cxn>
                <a:cxn ang="0">
                  <a:pos x="2" y="16"/>
                </a:cxn>
                <a:cxn ang="0">
                  <a:pos x="4" y="20"/>
                </a:cxn>
                <a:cxn ang="0">
                  <a:pos x="8" y="22"/>
                </a:cxn>
                <a:cxn ang="0">
                  <a:pos x="12" y="24"/>
                </a:cxn>
                <a:cxn ang="0">
                  <a:pos x="12" y="24"/>
                </a:cxn>
                <a:cxn ang="0">
                  <a:pos x="16" y="22"/>
                </a:cxn>
                <a:cxn ang="0">
                  <a:pos x="20" y="20"/>
                </a:cxn>
                <a:cxn ang="0">
                  <a:pos x="22" y="16"/>
                </a:cxn>
                <a:cxn ang="0">
                  <a:pos x="22" y="12"/>
                </a:cxn>
                <a:cxn ang="0">
                  <a:pos x="22" y="12"/>
                </a:cxn>
                <a:cxn ang="0">
                  <a:pos x="22" y="8"/>
                </a:cxn>
                <a:cxn ang="0">
                  <a:pos x="20" y="4"/>
                </a:cxn>
                <a:cxn ang="0">
                  <a:pos x="16" y="2"/>
                </a:cxn>
                <a:cxn ang="0">
                  <a:pos x="12" y="0"/>
                </a:cxn>
              </a:cxnLst>
              <a:rect l="0" t="0" r="r" b="b"/>
              <a:pathLst>
                <a:path w="22" h="24">
                  <a:moveTo>
                    <a:pt x="12" y="0"/>
                  </a:moveTo>
                  <a:lnTo>
                    <a:pt x="12" y="0"/>
                  </a:lnTo>
                  <a:lnTo>
                    <a:pt x="8" y="2"/>
                  </a:lnTo>
                  <a:lnTo>
                    <a:pt x="4" y="4"/>
                  </a:lnTo>
                  <a:lnTo>
                    <a:pt x="2" y="8"/>
                  </a:lnTo>
                  <a:lnTo>
                    <a:pt x="0" y="12"/>
                  </a:lnTo>
                  <a:lnTo>
                    <a:pt x="0" y="12"/>
                  </a:lnTo>
                  <a:lnTo>
                    <a:pt x="2" y="16"/>
                  </a:lnTo>
                  <a:lnTo>
                    <a:pt x="4" y="20"/>
                  </a:lnTo>
                  <a:lnTo>
                    <a:pt x="8" y="22"/>
                  </a:lnTo>
                  <a:lnTo>
                    <a:pt x="12" y="24"/>
                  </a:lnTo>
                  <a:lnTo>
                    <a:pt x="12" y="24"/>
                  </a:lnTo>
                  <a:lnTo>
                    <a:pt x="16" y="22"/>
                  </a:lnTo>
                  <a:lnTo>
                    <a:pt x="20" y="20"/>
                  </a:lnTo>
                  <a:lnTo>
                    <a:pt x="22" y="16"/>
                  </a:lnTo>
                  <a:lnTo>
                    <a:pt x="22" y="12"/>
                  </a:lnTo>
                  <a:lnTo>
                    <a:pt x="22" y="12"/>
                  </a:lnTo>
                  <a:lnTo>
                    <a:pt x="22" y="8"/>
                  </a:lnTo>
                  <a:lnTo>
                    <a:pt x="20" y="4"/>
                  </a:lnTo>
                  <a:lnTo>
                    <a:pt x="16" y="2"/>
                  </a:lnTo>
                  <a:lnTo>
                    <a:pt x="12"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346" name="Freeform 260"/>
            <p:cNvSpPr/>
            <p:nvPr/>
          </p:nvSpPr>
          <p:spPr bwMode="auto">
            <a:xfrm>
              <a:off x="7726363" y="1355725"/>
              <a:ext cx="34925" cy="34925"/>
            </a:xfrm>
            <a:custGeom>
              <a:avLst/>
              <a:gdLst/>
              <a:ahLst/>
              <a:cxnLst>
                <a:cxn ang="0">
                  <a:pos x="10" y="0"/>
                </a:cxn>
                <a:cxn ang="0">
                  <a:pos x="10" y="0"/>
                </a:cxn>
                <a:cxn ang="0">
                  <a:pos x="6" y="0"/>
                </a:cxn>
                <a:cxn ang="0">
                  <a:pos x="2" y="4"/>
                </a:cxn>
                <a:cxn ang="0">
                  <a:pos x="0" y="6"/>
                </a:cxn>
                <a:cxn ang="0">
                  <a:pos x="0" y="12"/>
                </a:cxn>
                <a:cxn ang="0">
                  <a:pos x="0" y="12"/>
                </a:cxn>
                <a:cxn ang="0">
                  <a:pos x="0" y="16"/>
                </a:cxn>
                <a:cxn ang="0">
                  <a:pos x="2" y="20"/>
                </a:cxn>
                <a:cxn ang="0">
                  <a:pos x="6" y="22"/>
                </a:cxn>
                <a:cxn ang="0">
                  <a:pos x="10" y="22"/>
                </a:cxn>
                <a:cxn ang="0">
                  <a:pos x="10" y="22"/>
                </a:cxn>
                <a:cxn ang="0">
                  <a:pos x="16" y="22"/>
                </a:cxn>
                <a:cxn ang="0">
                  <a:pos x="18" y="20"/>
                </a:cxn>
                <a:cxn ang="0">
                  <a:pos x="22" y="16"/>
                </a:cxn>
                <a:cxn ang="0">
                  <a:pos x="22" y="12"/>
                </a:cxn>
                <a:cxn ang="0">
                  <a:pos x="22" y="12"/>
                </a:cxn>
                <a:cxn ang="0">
                  <a:pos x="22" y="6"/>
                </a:cxn>
                <a:cxn ang="0">
                  <a:pos x="18" y="4"/>
                </a:cxn>
                <a:cxn ang="0">
                  <a:pos x="16" y="0"/>
                </a:cxn>
                <a:cxn ang="0">
                  <a:pos x="10" y="0"/>
                </a:cxn>
              </a:cxnLst>
              <a:rect l="0" t="0" r="r" b="b"/>
              <a:pathLst>
                <a:path w="22" h="22">
                  <a:moveTo>
                    <a:pt x="10" y="0"/>
                  </a:moveTo>
                  <a:lnTo>
                    <a:pt x="10" y="0"/>
                  </a:lnTo>
                  <a:lnTo>
                    <a:pt x="6" y="0"/>
                  </a:lnTo>
                  <a:lnTo>
                    <a:pt x="2" y="4"/>
                  </a:lnTo>
                  <a:lnTo>
                    <a:pt x="0" y="6"/>
                  </a:lnTo>
                  <a:lnTo>
                    <a:pt x="0" y="12"/>
                  </a:lnTo>
                  <a:lnTo>
                    <a:pt x="0" y="12"/>
                  </a:lnTo>
                  <a:lnTo>
                    <a:pt x="0" y="16"/>
                  </a:lnTo>
                  <a:lnTo>
                    <a:pt x="2" y="20"/>
                  </a:lnTo>
                  <a:lnTo>
                    <a:pt x="6" y="22"/>
                  </a:lnTo>
                  <a:lnTo>
                    <a:pt x="10" y="22"/>
                  </a:lnTo>
                  <a:lnTo>
                    <a:pt x="10" y="22"/>
                  </a:lnTo>
                  <a:lnTo>
                    <a:pt x="16" y="22"/>
                  </a:lnTo>
                  <a:lnTo>
                    <a:pt x="18" y="20"/>
                  </a:lnTo>
                  <a:lnTo>
                    <a:pt x="22" y="16"/>
                  </a:lnTo>
                  <a:lnTo>
                    <a:pt x="22" y="12"/>
                  </a:lnTo>
                  <a:lnTo>
                    <a:pt x="22" y="12"/>
                  </a:lnTo>
                  <a:lnTo>
                    <a:pt x="22" y="6"/>
                  </a:lnTo>
                  <a:lnTo>
                    <a:pt x="18" y="4"/>
                  </a:lnTo>
                  <a:lnTo>
                    <a:pt x="16" y="0"/>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347" name="Freeform 261"/>
            <p:cNvSpPr/>
            <p:nvPr/>
          </p:nvSpPr>
          <p:spPr bwMode="auto">
            <a:xfrm>
              <a:off x="7726363" y="1355725"/>
              <a:ext cx="34925" cy="34925"/>
            </a:xfrm>
            <a:custGeom>
              <a:avLst/>
              <a:gdLst/>
              <a:ahLst/>
              <a:cxnLst>
                <a:cxn ang="0">
                  <a:pos x="10" y="0"/>
                </a:cxn>
                <a:cxn ang="0">
                  <a:pos x="10" y="0"/>
                </a:cxn>
                <a:cxn ang="0">
                  <a:pos x="6" y="0"/>
                </a:cxn>
                <a:cxn ang="0">
                  <a:pos x="2" y="4"/>
                </a:cxn>
                <a:cxn ang="0">
                  <a:pos x="0" y="6"/>
                </a:cxn>
                <a:cxn ang="0">
                  <a:pos x="0" y="12"/>
                </a:cxn>
                <a:cxn ang="0">
                  <a:pos x="0" y="12"/>
                </a:cxn>
                <a:cxn ang="0">
                  <a:pos x="0" y="16"/>
                </a:cxn>
                <a:cxn ang="0">
                  <a:pos x="2" y="20"/>
                </a:cxn>
                <a:cxn ang="0">
                  <a:pos x="6" y="22"/>
                </a:cxn>
                <a:cxn ang="0">
                  <a:pos x="10" y="22"/>
                </a:cxn>
                <a:cxn ang="0">
                  <a:pos x="10" y="22"/>
                </a:cxn>
                <a:cxn ang="0">
                  <a:pos x="16" y="22"/>
                </a:cxn>
                <a:cxn ang="0">
                  <a:pos x="18" y="20"/>
                </a:cxn>
                <a:cxn ang="0">
                  <a:pos x="22" y="16"/>
                </a:cxn>
                <a:cxn ang="0">
                  <a:pos x="22" y="12"/>
                </a:cxn>
                <a:cxn ang="0">
                  <a:pos x="22" y="12"/>
                </a:cxn>
                <a:cxn ang="0">
                  <a:pos x="22" y="6"/>
                </a:cxn>
                <a:cxn ang="0">
                  <a:pos x="18" y="4"/>
                </a:cxn>
                <a:cxn ang="0">
                  <a:pos x="16" y="0"/>
                </a:cxn>
                <a:cxn ang="0">
                  <a:pos x="10" y="0"/>
                </a:cxn>
              </a:cxnLst>
              <a:rect l="0" t="0" r="r" b="b"/>
              <a:pathLst>
                <a:path w="22" h="22">
                  <a:moveTo>
                    <a:pt x="10" y="0"/>
                  </a:moveTo>
                  <a:lnTo>
                    <a:pt x="10" y="0"/>
                  </a:lnTo>
                  <a:lnTo>
                    <a:pt x="6" y="0"/>
                  </a:lnTo>
                  <a:lnTo>
                    <a:pt x="2" y="4"/>
                  </a:lnTo>
                  <a:lnTo>
                    <a:pt x="0" y="6"/>
                  </a:lnTo>
                  <a:lnTo>
                    <a:pt x="0" y="12"/>
                  </a:lnTo>
                  <a:lnTo>
                    <a:pt x="0" y="12"/>
                  </a:lnTo>
                  <a:lnTo>
                    <a:pt x="0" y="16"/>
                  </a:lnTo>
                  <a:lnTo>
                    <a:pt x="2" y="20"/>
                  </a:lnTo>
                  <a:lnTo>
                    <a:pt x="6" y="22"/>
                  </a:lnTo>
                  <a:lnTo>
                    <a:pt x="10" y="22"/>
                  </a:lnTo>
                  <a:lnTo>
                    <a:pt x="10" y="22"/>
                  </a:lnTo>
                  <a:lnTo>
                    <a:pt x="16" y="22"/>
                  </a:lnTo>
                  <a:lnTo>
                    <a:pt x="18" y="20"/>
                  </a:lnTo>
                  <a:lnTo>
                    <a:pt x="22" y="16"/>
                  </a:lnTo>
                  <a:lnTo>
                    <a:pt x="22" y="12"/>
                  </a:lnTo>
                  <a:lnTo>
                    <a:pt x="22" y="12"/>
                  </a:lnTo>
                  <a:lnTo>
                    <a:pt x="22" y="6"/>
                  </a:lnTo>
                  <a:lnTo>
                    <a:pt x="18" y="4"/>
                  </a:lnTo>
                  <a:lnTo>
                    <a:pt x="16" y="0"/>
                  </a:lnTo>
                  <a:lnTo>
                    <a:pt x="10"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348" name="Freeform 262"/>
            <p:cNvSpPr/>
            <p:nvPr/>
          </p:nvSpPr>
          <p:spPr bwMode="auto">
            <a:xfrm>
              <a:off x="7485063" y="1603375"/>
              <a:ext cx="34925" cy="38100"/>
            </a:xfrm>
            <a:custGeom>
              <a:avLst/>
              <a:gdLst/>
              <a:ahLst/>
              <a:cxnLst>
                <a:cxn ang="0">
                  <a:pos x="12" y="0"/>
                </a:cxn>
                <a:cxn ang="0">
                  <a:pos x="12" y="0"/>
                </a:cxn>
                <a:cxn ang="0">
                  <a:pos x="6" y="2"/>
                </a:cxn>
                <a:cxn ang="0">
                  <a:pos x="4" y="4"/>
                </a:cxn>
                <a:cxn ang="0">
                  <a:pos x="0" y="8"/>
                </a:cxn>
                <a:cxn ang="0">
                  <a:pos x="0" y="12"/>
                </a:cxn>
                <a:cxn ang="0">
                  <a:pos x="0" y="12"/>
                </a:cxn>
                <a:cxn ang="0">
                  <a:pos x="0" y="16"/>
                </a:cxn>
                <a:cxn ang="0">
                  <a:pos x="4" y="20"/>
                </a:cxn>
                <a:cxn ang="0">
                  <a:pos x="6" y="22"/>
                </a:cxn>
                <a:cxn ang="0">
                  <a:pos x="12" y="24"/>
                </a:cxn>
                <a:cxn ang="0">
                  <a:pos x="12" y="24"/>
                </a:cxn>
                <a:cxn ang="0">
                  <a:pos x="16" y="22"/>
                </a:cxn>
                <a:cxn ang="0">
                  <a:pos x="20" y="20"/>
                </a:cxn>
                <a:cxn ang="0">
                  <a:pos x="22" y="16"/>
                </a:cxn>
                <a:cxn ang="0">
                  <a:pos x="22" y="12"/>
                </a:cxn>
                <a:cxn ang="0">
                  <a:pos x="22" y="12"/>
                </a:cxn>
                <a:cxn ang="0">
                  <a:pos x="22" y="8"/>
                </a:cxn>
                <a:cxn ang="0">
                  <a:pos x="20" y="4"/>
                </a:cxn>
                <a:cxn ang="0">
                  <a:pos x="16" y="2"/>
                </a:cxn>
                <a:cxn ang="0">
                  <a:pos x="12" y="0"/>
                </a:cxn>
              </a:cxnLst>
              <a:rect l="0" t="0" r="r" b="b"/>
              <a:pathLst>
                <a:path w="22" h="24">
                  <a:moveTo>
                    <a:pt x="12" y="0"/>
                  </a:moveTo>
                  <a:lnTo>
                    <a:pt x="12" y="0"/>
                  </a:lnTo>
                  <a:lnTo>
                    <a:pt x="6" y="2"/>
                  </a:lnTo>
                  <a:lnTo>
                    <a:pt x="4" y="4"/>
                  </a:lnTo>
                  <a:lnTo>
                    <a:pt x="0" y="8"/>
                  </a:lnTo>
                  <a:lnTo>
                    <a:pt x="0" y="12"/>
                  </a:lnTo>
                  <a:lnTo>
                    <a:pt x="0" y="12"/>
                  </a:lnTo>
                  <a:lnTo>
                    <a:pt x="0" y="16"/>
                  </a:lnTo>
                  <a:lnTo>
                    <a:pt x="4" y="20"/>
                  </a:lnTo>
                  <a:lnTo>
                    <a:pt x="6" y="22"/>
                  </a:lnTo>
                  <a:lnTo>
                    <a:pt x="12" y="24"/>
                  </a:lnTo>
                  <a:lnTo>
                    <a:pt x="12" y="24"/>
                  </a:lnTo>
                  <a:lnTo>
                    <a:pt x="16" y="22"/>
                  </a:lnTo>
                  <a:lnTo>
                    <a:pt x="20" y="20"/>
                  </a:lnTo>
                  <a:lnTo>
                    <a:pt x="22" y="16"/>
                  </a:lnTo>
                  <a:lnTo>
                    <a:pt x="22" y="12"/>
                  </a:lnTo>
                  <a:lnTo>
                    <a:pt x="22" y="12"/>
                  </a:lnTo>
                  <a:lnTo>
                    <a:pt x="22" y="8"/>
                  </a:lnTo>
                  <a:lnTo>
                    <a:pt x="20" y="4"/>
                  </a:lnTo>
                  <a:lnTo>
                    <a:pt x="16" y="2"/>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349" name="Freeform 263"/>
            <p:cNvSpPr/>
            <p:nvPr/>
          </p:nvSpPr>
          <p:spPr bwMode="auto">
            <a:xfrm>
              <a:off x="7485063" y="1603375"/>
              <a:ext cx="34925" cy="38100"/>
            </a:xfrm>
            <a:custGeom>
              <a:avLst/>
              <a:gdLst/>
              <a:ahLst/>
              <a:cxnLst>
                <a:cxn ang="0">
                  <a:pos x="12" y="0"/>
                </a:cxn>
                <a:cxn ang="0">
                  <a:pos x="12" y="0"/>
                </a:cxn>
                <a:cxn ang="0">
                  <a:pos x="6" y="2"/>
                </a:cxn>
                <a:cxn ang="0">
                  <a:pos x="4" y="4"/>
                </a:cxn>
                <a:cxn ang="0">
                  <a:pos x="0" y="8"/>
                </a:cxn>
                <a:cxn ang="0">
                  <a:pos x="0" y="12"/>
                </a:cxn>
                <a:cxn ang="0">
                  <a:pos x="0" y="12"/>
                </a:cxn>
                <a:cxn ang="0">
                  <a:pos x="0" y="16"/>
                </a:cxn>
                <a:cxn ang="0">
                  <a:pos x="4" y="20"/>
                </a:cxn>
                <a:cxn ang="0">
                  <a:pos x="6" y="22"/>
                </a:cxn>
                <a:cxn ang="0">
                  <a:pos x="12" y="24"/>
                </a:cxn>
                <a:cxn ang="0">
                  <a:pos x="12" y="24"/>
                </a:cxn>
                <a:cxn ang="0">
                  <a:pos x="16" y="22"/>
                </a:cxn>
                <a:cxn ang="0">
                  <a:pos x="20" y="20"/>
                </a:cxn>
                <a:cxn ang="0">
                  <a:pos x="22" y="16"/>
                </a:cxn>
                <a:cxn ang="0">
                  <a:pos x="22" y="12"/>
                </a:cxn>
                <a:cxn ang="0">
                  <a:pos x="22" y="12"/>
                </a:cxn>
                <a:cxn ang="0">
                  <a:pos x="22" y="8"/>
                </a:cxn>
                <a:cxn ang="0">
                  <a:pos x="20" y="4"/>
                </a:cxn>
                <a:cxn ang="0">
                  <a:pos x="16" y="2"/>
                </a:cxn>
                <a:cxn ang="0">
                  <a:pos x="12" y="0"/>
                </a:cxn>
              </a:cxnLst>
              <a:rect l="0" t="0" r="r" b="b"/>
              <a:pathLst>
                <a:path w="22" h="24">
                  <a:moveTo>
                    <a:pt x="12" y="0"/>
                  </a:moveTo>
                  <a:lnTo>
                    <a:pt x="12" y="0"/>
                  </a:lnTo>
                  <a:lnTo>
                    <a:pt x="6" y="2"/>
                  </a:lnTo>
                  <a:lnTo>
                    <a:pt x="4" y="4"/>
                  </a:lnTo>
                  <a:lnTo>
                    <a:pt x="0" y="8"/>
                  </a:lnTo>
                  <a:lnTo>
                    <a:pt x="0" y="12"/>
                  </a:lnTo>
                  <a:lnTo>
                    <a:pt x="0" y="12"/>
                  </a:lnTo>
                  <a:lnTo>
                    <a:pt x="0" y="16"/>
                  </a:lnTo>
                  <a:lnTo>
                    <a:pt x="4" y="20"/>
                  </a:lnTo>
                  <a:lnTo>
                    <a:pt x="6" y="22"/>
                  </a:lnTo>
                  <a:lnTo>
                    <a:pt x="12" y="24"/>
                  </a:lnTo>
                  <a:lnTo>
                    <a:pt x="12" y="24"/>
                  </a:lnTo>
                  <a:lnTo>
                    <a:pt x="16" y="22"/>
                  </a:lnTo>
                  <a:lnTo>
                    <a:pt x="20" y="20"/>
                  </a:lnTo>
                  <a:lnTo>
                    <a:pt x="22" y="16"/>
                  </a:lnTo>
                  <a:lnTo>
                    <a:pt x="22" y="12"/>
                  </a:lnTo>
                  <a:lnTo>
                    <a:pt x="22" y="12"/>
                  </a:lnTo>
                  <a:lnTo>
                    <a:pt x="22" y="8"/>
                  </a:lnTo>
                  <a:lnTo>
                    <a:pt x="20" y="4"/>
                  </a:lnTo>
                  <a:lnTo>
                    <a:pt x="16" y="2"/>
                  </a:lnTo>
                  <a:lnTo>
                    <a:pt x="12"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350" name="Freeform 264"/>
            <p:cNvSpPr/>
            <p:nvPr/>
          </p:nvSpPr>
          <p:spPr bwMode="auto">
            <a:xfrm>
              <a:off x="3465513" y="1028700"/>
              <a:ext cx="47625" cy="47625"/>
            </a:xfrm>
            <a:custGeom>
              <a:avLst/>
              <a:gdLst/>
              <a:ahLst/>
              <a:cxnLst>
                <a:cxn ang="0">
                  <a:pos x="16" y="0"/>
                </a:cxn>
                <a:cxn ang="0">
                  <a:pos x="16" y="0"/>
                </a:cxn>
                <a:cxn ang="0">
                  <a:pos x="10" y="2"/>
                </a:cxn>
                <a:cxn ang="0">
                  <a:pos x="4" y="4"/>
                </a:cxn>
                <a:cxn ang="0">
                  <a:pos x="2" y="10"/>
                </a:cxn>
                <a:cxn ang="0">
                  <a:pos x="0" y="16"/>
                </a:cxn>
                <a:cxn ang="0">
                  <a:pos x="0" y="16"/>
                </a:cxn>
                <a:cxn ang="0">
                  <a:pos x="2" y="22"/>
                </a:cxn>
                <a:cxn ang="0">
                  <a:pos x="4" y="26"/>
                </a:cxn>
                <a:cxn ang="0">
                  <a:pos x="10" y="30"/>
                </a:cxn>
                <a:cxn ang="0">
                  <a:pos x="16" y="30"/>
                </a:cxn>
                <a:cxn ang="0">
                  <a:pos x="16" y="30"/>
                </a:cxn>
                <a:cxn ang="0">
                  <a:pos x="22" y="30"/>
                </a:cxn>
                <a:cxn ang="0">
                  <a:pos x="26" y="26"/>
                </a:cxn>
                <a:cxn ang="0">
                  <a:pos x="30" y="22"/>
                </a:cxn>
                <a:cxn ang="0">
                  <a:pos x="30" y="16"/>
                </a:cxn>
                <a:cxn ang="0">
                  <a:pos x="30" y="16"/>
                </a:cxn>
                <a:cxn ang="0">
                  <a:pos x="30" y="10"/>
                </a:cxn>
                <a:cxn ang="0">
                  <a:pos x="26" y="4"/>
                </a:cxn>
                <a:cxn ang="0">
                  <a:pos x="22" y="2"/>
                </a:cxn>
                <a:cxn ang="0">
                  <a:pos x="16" y="0"/>
                </a:cxn>
              </a:cxnLst>
              <a:rect l="0" t="0" r="r" b="b"/>
              <a:pathLst>
                <a:path w="30" h="30">
                  <a:moveTo>
                    <a:pt x="16" y="0"/>
                  </a:moveTo>
                  <a:lnTo>
                    <a:pt x="16" y="0"/>
                  </a:lnTo>
                  <a:lnTo>
                    <a:pt x="10" y="2"/>
                  </a:lnTo>
                  <a:lnTo>
                    <a:pt x="4" y="4"/>
                  </a:lnTo>
                  <a:lnTo>
                    <a:pt x="2" y="10"/>
                  </a:lnTo>
                  <a:lnTo>
                    <a:pt x="0" y="16"/>
                  </a:lnTo>
                  <a:lnTo>
                    <a:pt x="0" y="16"/>
                  </a:lnTo>
                  <a:lnTo>
                    <a:pt x="2" y="22"/>
                  </a:lnTo>
                  <a:lnTo>
                    <a:pt x="4" y="26"/>
                  </a:lnTo>
                  <a:lnTo>
                    <a:pt x="10" y="30"/>
                  </a:lnTo>
                  <a:lnTo>
                    <a:pt x="16" y="30"/>
                  </a:lnTo>
                  <a:lnTo>
                    <a:pt x="16" y="30"/>
                  </a:lnTo>
                  <a:lnTo>
                    <a:pt x="22" y="30"/>
                  </a:lnTo>
                  <a:lnTo>
                    <a:pt x="26" y="26"/>
                  </a:lnTo>
                  <a:lnTo>
                    <a:pt x="30" y="22"/>
                  </a:lnTo>
                  <a:lnTo>
                    <a:pt x="30" y="16"/>
                  </a:lnTo>
                  <a:lnTo>
                    <a:pt x="30" y="16"/>
                  </a:lnTo>
                  <a:lnTo>
                    <a:pt x="30" y="10"/>
                  </a:lnTo>
                  <a:lnTo>
                    <a:pt x="26" y="4"/>
                  </a:lnTo>
                  <a:lnTo>
                    <a:pt x="22" y="2"/>
                  </a:lnTo>
                  <a:lnTo>
                    <a:pt x="1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351" name="Freeform 265"/>
            <p:cNvSpPr/>
            <p:nvPr/>
          </p:nvSpPr>
          <p:spPr bwMode="auto">
            <a:xfrm>
              <a:off x="3465513" y="1028700"/>
              <a:ext cx="47625" cy="47625"/>
            </a:xfrm>
            <a:custGeom>
              <a:avLst/>
              <a:gdLst/>
              <a:ahLst/>
              <a:cxnLst>
                <a:cxn ang="0">
                  <a:pos x="16" y="0"/>
                </a:cxn>
                <a:cxn ang="0">
                  <a:pos x="16" y="0"/>
                </a:cxn>
                <a:cxn ang="0">
                  <a:pos x="10" y="2"/>
                </a:cxn>
                <a:cxn ang="0">
                  <a:pos x="4" y="4"/>
                </a:cxn>
                <a:cxn ang="0">
                  <a:pos x="2" y="10"/>
                </a:cxn>
                <a:cxn ang="0">
                  <a:pos x="0" y="16"/>
                </a:cxn>
                <a:cxn ang="0">
                  <a:pos x="0" y="16"/>
                </a:cxn>
                <a:cxn ang="0">
                  <a:pos x="2" y="22"/>
                </a:cxn>
                <a:cxn ang="0">
                  <a:pos x="4" y="26"/>
                </a:cxn>
                <a:cxn ang="0">
                  <a:pos x="10" y="30"/>
                </a:cxn>
                <a:cxn ang="0">
                  <a:pos x="16" y="30"/>
                </a:cxn>
                <a:cxn ang="0">
                  <a:pos x="16" y="30"/>
                </a:cxn>
                <a:cxn ang="0">
                  <a:pos x="22" y="30"/>
                </a:cxn>
                <a:cxn ang="0">
                  <a:pos x="26" y="26"/>
                </a:cxn>
                <a:cxn ang="0">
                  <a:pos x="30" y="22"/>
                </a:cxn>
                <a:cxn ang="0">
                  <a:pos x="30" y="16"/>
                </a:cxn>
                <a:cxn ang="0">
                  <a:pos x="30" y="16"/>
                </a:cxn>
                <a:cxn ang="0">
                  <a:pos x="30" y="10"/>
                </a:cxn>
                <a:cxn ang="0">
                  <a:pos x="26" y="4"/>
                </a:cxn>
                <a:cxn ang="0">
                  <a:pos x="22" y="2"/>
                </a:cxn>
                <a:cxn ang="0">
                  <a:pos x="16" y="0"/>
                </a:cxn>
              </a:cxnLst>
              <a:rect l="0" t="0" r="r" b="b"/>
              <a:pathLst>
                <a:path w="30" h="30">
                  <a:moveTo>
                    <a:pt x="16" y="0"/>
                  </a:moveTo>
                  <a:lnTo>
                    <a:pt x="16" y="0"/>
                  </a:lnTo>
                  <a:lnTo>
                    <a:pt x="10" y="2"/>
                  </a:lnTo>
                  <a:lnTo>
                    <a:pt x="4" y="4"/>
                  </a:lnTo>
                  <a:lnTo>
                    <a:pt x="2" y="10"/>
                  </a:lnTo>
                  <a:lnTo>
                    <a:pt x="0" y="16"/>
                  </a:lnTo>
                  <a:lnTo>
                    <a:pt x="0" y="16"/>
                  </a:lnTo>
                  <a:lnTo>
                    <a:pt x="2" y="22"/>
                  </a:lnTo>
                  <a:lnTo>
                    <a:pt x="4" y="26"/>
                  </a:lnTo>
                  <a:lnTo>
                    <a:pt x="10" y="30"/>
                  </a:lnTo>
                  <a:lnTo>
                    <a:pt x="16" y="30"/>
                  </a:lnTo>
                  <a:lnTo>
                    <a:pt x="16" y="30"/>
                  </a:lnTo>
                  <a:lnTo>
                    <a:pt x="22" y="30"/>
                  </a:lnTo>
                  <a:lnTo>
                    <a:pt x="26" y="26"/>
                  </a:lnTo>
                  <a:lnTo>
                    <a:pt x="30" y="22"/>
                  </a:lnTo>
                  <a:lnTo>
                    <a:pt x="30" y="16"/>
                  </a:lnTo>
                  <a:lnTo>
                    <a:pt x="30" y="16"/>
                  </a:lnTo>
                  <a:lnTo>
                    <a:pt x="30" y="10"/>
                  </a:lnTo>
                  <a:lnTo>
                    <a:pt x="26" y="4"/>
                  </a:lnTo>
                  <a:lnTo>
                    <a:pt x="22" y="2"/>
                  </a:lnTo>
                  <a:lnTo>
                    <a:pt x="1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352" name="Freeform 266"/>
            <p:cNvSpPr/>
            <p:nvPr/>
          </p:nvSpPr>
          <p:spPr bwMode="auto">
            <a:xfrm>
              <a:off x="2547938" y="1114425"/>
              <a:ext cx="34925" cy="34925"/>
            </a:xfrm>
            <a:custGeom>
              <a:avLst/>
              <a:gdLst/>
              <a:ahLst/>
              <a:cxnLst>
                <a:cxn ang="0">
                  <a:pos x="10" y="0"/>
                </a:cxn>
                <a:cxn ang="0">
                  <a:pos x="10" y="0"/>
                </a:cxn>
                <a:cxn ang="0">
                  <a:pos x="6" y="2"/>
                </a:cxn>
                <a:cxn ang="0">
                  <a:pos x="2" y="4"/>
                </a:cxn>
                <a:cxn ang="0">
                  <a:pos x="0" y="8"/>
                </a:cxn>
                <a:cxn ang="0">
                  <a:pos x="0" y="12"/>
                </a:cxn>
                <a:cxn ang="0">
                  <a:pos x="0" y="12"/>
                </a:cxn>
                <a:cxn ang="0">
                  <a:pos x="0" y="16"/>
                </a:cxn>
                <a:cxn ang="0">
                  <a:pos x="2" y="20"/>
                </a:cxn>
                <a:cxn ang="0">
                  <a:pos x="6" y="22"/>
                </a:cxn>
                <a:cxn ang="0">
                  <a:pos x="10" y="22"/>
                </a:cxn>
                <a:cxn ang="0">
                  <a:pos x="10" y="22"/>
                </a:cxn>
                <a:cxn ang="0">
                  <a:pos x="14" y="22"/>
                </a:cxn>
                <a:cxn ang="0">
                  <a:pos x="18" y="20"/>
                </a:cxn>
                <a:cxn ang="0">
                  <a:pos x="20" y="16"/>
                </a:cxn>
                <a:cxn ang="0">
                  <a:pos x="22" y="12"/>
                </a:cxn>
                <a:cxn ang="0">
                  <a:pos x="22" y="12"/>
                </a:cxn>
                <a:cxn ang="0">
                  <a:pos x="20" y="8"/>
                </a:cxn>
                <a:cxn ang="0">
                  <a:pos x="18" y="4"/>
                </a:cxn>
                <a:cxn ang="0">
                  <a:pos x="14" y="2"/>
                </a:cxn>
                <a:cxn ang="0">
                  <a:pos x="10" y="0"/>
                </a:cxn>
              </a:cxnLst>
              <a:rect l="0" t="0" r="r" b="b"/>
              <a:pathLst>
                <a:path w="22" h="22">
                  <a:moveTo>
                    <a:pt x="10" y="0"/>
                  </a:moveTo>
                  <a:lnTo>
                    <a:pt x="10" y="0"/>
                  </a:lnTo>
                  <a:lnTo>
                    <a:pt x="6" y="2"/>
                  </a:lnTo>
                  <a:lnTo>
                    <a:pt x="2" y="4"/>
                  </a:lnTo>
                  <a:lnTo>
                    <a:pt x="0" y="8"/>
                  </a:lnTo>
                  <a:lnTo>
                    <a:pt x="0" y="12"/>
                  </a:lnTo>
                  <a:lnTo>
                    <a:pt x="0" y="12"/>
                  </a:lnTo>
                  <a:lnTo>
                    <a:pt x="0" y="16"/>
                  </a:lnTo>
                  <a:lnTo>
                    <a:pt x="2" y="20"/>
                  </a:lnTo>
                  <a:lnTo>
                    <a:pt x="6" y="22"/>
                  </a:lnTo>
                  <a:lnTo>
                    <a:pt x="10" y="22"/>
                  </a:lnTo>
                  <a:lnTo>
                    <a:pt x="10" y="22"/>
                  </a:lnTo>
                  <a:lnTo>
                    <a:pt x="14" y="22"/>
                  </a:lnTo>
                  <a:lnTo>
                    <a:pt x="18" y="20"/>
                  </a:lnTo>
                  <a:lnTo>
                    <a:pt x="20" y="16"/>
                  </a:lnTo>
                  <a:lnTo>
                    <a:pt x="22" y="12"/>
                  </a:lnTo>
                  <a:lnTo>
                    <a:pt x="22" y="12"/>
                  </a:lnTo>
                  <a:lnTo>
                    <a:pt x="20" y="8"/>
                  </a:lnTo>
                  <a:lnTo>
                    <a:pt x="18" y="4"/>
                  </a:lnTo>
                  <a:lnTo>
                    <a:pt x="14" y="2"/>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353" name="Freeform 267"/>
            <p:cNvSpPr/>
            <p:nvPr/>
          </p:nvSpPr>
          <p:spPr bwMode="auto">
            <a:xfrm>
              <a:off x="2547938" y="1114425"/>
              <a:ext cx="34925" cy="34925"/>
            </a:xfrm>
            <a:custGeom>
              <a:avLst/>
              <a:gdLst/>
              <a:ahLst/>
              <a:cxnLst>
                <a:cxn ang="0">
                  <a:pos x="10" y="0"/>
                </a:cxn>
                <a:cxn ang="0">
                  <a:pos x="10" y="0"/>
                </a:cxn>
                <a:cxn ang="0">
                  <a:pos x="6" y="2"/>
                </a:cxn>
                <a:cxn ang="0">
                  <a:pos x="2" y="4"/>
                </a:cxn>
                <a:cxn ang="0">
                  <a:pos x="0" y="8"/>
                </a:cxn>
                <a:cxn ang="0">
                  <a:pos x="0" y="12"/>
                </a:cxn>
                <a:cxn ang="0">
                  <a:pos x="0" y="12"/>
                </a:cxn>
                <a:cxn ang="0">
                  <a:pos x="0" y="16"/>
                </a:cxn>
                <a:cxn ang="0">
                  <a:pos x="2" y="20"/>
                </a:cxn>
                <a:cxn ang="0">
                  <a:pos x="6" y="22"/>
                </a:cxn>
                <a:cxn ang="0">
                  <a:pos x="10" y="22"/>
                </a:cxn>
                <a:cxn ang="0">
                  <a:pos x="10" y="22"/>
                </a:cxn>
                <a:cxn ang="0">
                  <a:pos x="14" y="22"/>
                </a:cxn>
                <a:cxn ang="0">
                  <a:pos x="18" y="20"/>
                </a:cxn>
                <a:cxn ang="0">
                  <a:pos x="20" y="16"/>
                </a:cxn>
                <a:cxn ang="0">
                  <a:pos x="22" y="12"/>
                </a:cxn>
                <a:cxn ang="0">
                  <a:pos x="22" y="12"/>
                </a:cxn>
                <a:cxn ang="0">
                  <a:pos x="20" y="8"/>
                </a:cxn>
                <a:cxn ang="0">
                  <a:pos x="18" y="4"/>
                </a:cxn>
                <a:cxn ang="0">
                  <a:pos x="14" y="2"/>
                </a:cxn>
                <a:cxn ang="0">
                  <a:pos x="10" y="0"/>
                </a:cxn>
              </a:cxnLst>
              <a:rect l="0" t="0" r="r" b="b"/>
              <a:pathLst>
                <a:path w="22" h="22">
                  <a:moveTo>
                    <a:pt x="10" y="0"/>
                  </a:moveTo>
                  <a:lnTo>
                    <a:pt x="10" y="0"/>
                  </a:lnTo>
                  <a:lnTo>
                    <a:pt x="6" y="2"/>
                  </a:lnTo>
                  <a:lnTo>
                    <a:pt x="2" y="4"/>
                  </a:lnTo>
                  <a:lnTo>
                    <a:pt x="0" y="8"/>
                  </a:lnTo>
                  <a:lnTo>
                    <a:pt x="0" y="12"/>
                  </a:lnTo>
                  <a:lnTo>
                    <a:pt x="0" y="12"/>
                  </a:lnTo>
                  <a:lnTo>
                    <a:pt x="0" y="16"/>
                  </a:lnTo>
                  <a:lnTo>
                    <a:pt x="2" y="20"/>
                  </a:lnTo>
                  <a:lnTo>
                    <a:pt x="6" y="22"/>
                  </a:lnTo>
                  <a:lnTo>
                    <a:pt x="10" y="22"/>
                  </a:lnTo>
                  <a:lnTo>
                    <a:pt x="10" y="22"/>
                  </a:lnTo>
                  <a:lnTo>
                    <a:pt x="14" y="22"/>
                  </a:lnTo>
                  <a:lnTo>
                    <a:pt x="18" y="20"/>
                  </a:lnTo>
                  <a:lnTo>
                    <a:pt x="20" y="16"/>
                  </a:lnTo>
                  <a:lnTo>
                    <a:pt x="22" y="12"/>
                  </a:lnTo>
                  <a:lnTo>
                    <a:pt x="22" y="12"/>
                  </a:lnTo>
                  <a:lnTo>
                    <a:pt x="20" y="8"/>
                  </a:lnTo>
                  <a:lnTo>
                    <a:pt x="18" y="4"/>
                  </a:lnTo>
                  <a:lnTo>
                    <a:pt x="14" y="2"/>
                  </a:lnTo>
                  <a:lnTo>
                    <a:pt x="10"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354" name="Freeform 268"/>
            <p:cNvSpPr/>
            <p:nvPr/>
          </p:nvSpPr>
          <p:spPr bwMode="auto">
            <a:xfrm>
              <a:off x="1598613" y="1365250"/>
              <a:ext cx="34925" cy="34925"/>
            </a:xfrm>
            <a:custGeom>
              <a:avLst/>
              <a:gdLst/>
              <a:ahLst/>
              <a:cxnLst>
                <a:cxn ang="0">
                  <a:pos x="10" y="0"/>
                </a:cxn>
                <a:cxn ang="0">
                  <a:pos x="10" y="0"/>
                </a:cxn>
                <a:cxn ang="0">
                  <a:pos x="6" y="0"/>
                </a:cxn>
                <a:cxn ang="0">
                  <a:pos x="2" y="2"/>
                </a:cxn>
                <a:cxn ang="0">
                  <a:pos x="0" y="6"/>
                </a:cxn>
                <a:cxn ang="0">
                  <a:pos x="0" y="10"/>
                </a:cxn>
                <a:cxn ang="0">
                  <a:pos x="0" y="10"/>
                </a:cxn>
                <a:cxn ang="0">
                  <a:pos x="0" y="16"/>
                </a:cxn>
                <a:cxn ang="0">
                  <a:pos x="2" y="18"/>
                </a:cxn>
                <a:cxn ang="0">
                  <a:pos x="6" y="22"/>
                </a:cxn>
                <a:cxn ang="0">
                  <a:pos x="10" y="22"/>
                </a:cxn>
                <a:cxn ang="0">
                  <a:pos x="10" y="22"/>
                </a:cxn>
                <a:cxn ang="0">
                  <a:pos x="14" y="22"/>
                </a:cxn>
                <a:cxn ang="0">
                  <a:pos x="18" y="18"/>
                </a:cxn>
                <a:cxn ang="0">
                  <a:pos x="20" y="16"/>
                </a:cxn>
                <a:cxn ang="0">
                  <a:pos x="22" y="10"/>
                </a:cxn>
                <a:cxn ang="0">
                  <a:pos x="22" y="10"/>
                </a:cxn>
                <a:cxn ang="0">
                  <a:pos x="20" y="6"/>
                </a:cxn>
                <a:cxn ang="0">
                  <a:pos x="18" y="2"/>
                </a:cxn>
                <a:cxn ang="0">
                  <a:pos x="14" y="0"/>
                </a:cxn>
                <a:cxn ang="0">
                  <a:pos x="10" y="0"/>
                </a:cxn>
              </a:cxnLst>
              <a:rect l="0" t="0" r="r" b="b"/>
              <a:pathLst>
                <a:path w="22" h="22">
                  <a:moveTo>
                    <a:pt x="10" y="0"/>
                  </a:moveTo>
                  <a:lnTo>
                    <a:pt x="10" y="0"/>
                  </a:lnTo>
                  <a:lnTo>
                    <a:pt x="6" y="0"/>
                  </a:lnTo>
                  <a:lnTo>
                    <a:pt x="2" y="2"/>
                  </a:lnTo>
                  <a:lnTo>
                    <a:pt x="0" y="6"/>
                  </a:lnTo>
                  <a:lnTo>
                    <a:pt x="0" y="10"/>
                  </a:lnTo>
                  <a:lnTo>
                    <a:pt x="0" y="10"/>
                  </a:lnTo>
                  <a:lnTo>
                    <a:pt x="0" y="16"/>
                  </a:lnTo>
                  <a:lnTo>
                    <a:pt x="2" y="18"/>
                  </a:lnTo>
                  <a:lnTo>
                    <a:pt x="6" y="22"/>
                  </a:lnTo>
                  <a:lnTo>
                    <a:pt x="10" y="22"/>
                  </a:lnTo>
                  <a:lnTo>
                    <a:pt x="10" y="22"/>
                  </a:lnTo>
                  <a:lnTo>
                    <a:pt x="14" y="22"/>
                  </a:lnTo>
                  <a:lnTo>
                    <a:pt x="18" y="18"/>
                  </a:lnTo>
                  <a:lnTo>
                    <a:pt x="20" y="16"/>
                  </a:lnTo>
                  <a:lnTo>
                    <a:pt x="22" y="10"/>
                  </a:lnTo>
                  <a:lnTo>
                    <a:pt x="22" y="10"/>
                  </a:lnTo>
                  <a:lnTo>
                    <a:pt x="20" y="6"/>
                  </a:lnTo>
                  <a:lnTo>
                    <a:pt x="18" y="2"/>
                  </a:lnTo>
                  <a:lnTo>
                    <a:pt x="14" y="0"/>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355" name="Freeform 269"/>
            <p:cNvSpPr/>
            <p:nvPr/>
          </p:nvSpPr>
          <p:spPr bwMode="auto">
            <a:xfrm>
              <a:off x="1598613" y="1365250"/>
              <a:ext cx="34925" cy="34925"/>
            </a:xfrm>
            <a:custGeom>
              <a:avLst/>
              <a:gdLst/>
              <a:ahLst/>
              <a:cxnLst>
                <a:cxn ang="0">
                  <a:pos x="10" y="0"/>
                </a:cxn>
                <a:cxn ang="0">
                  <a:pos x="10" y="0"/>
                </a:cxn>
                <a:cxn ang="0">
                  <a:pos x="6" y="0"/>
                </a:cxn>
                <a:cxn ang="0">
                  <a:pos x="2" y="2"/>
                </a:cxn>
                <a:cxn ang="0">
                  <a:pos x="0" y="6"/>
                </a:cxn>
                <a:cxn ang="0">
                  <a:pos x="0" y="10"/>
                </a:cxn>
                <a:cxn ang="0">
                  <a:pos x="0" y="10"/>
                </a:cxn>
                <a:cxn ang="0">
                  <a:pos x="0" y="16"/>
                </a:cxn>
                <a:cxn ang="0">
                  <a:pos x="2" y="18"/>
                </a:cxn>
                <a:cxn ang="0">
                  <a:pos x="6" y="22"/>
                </a:cxn>
                <a:cxn ang="0">
                  <a:pos x="10" y="22"/>
                </a:cxn>
                <a:cxn ang="0">
                  <a:pos x="10" y="22"/>
                </a:cxn>
                <a:cxn ang="0">
                  <a:pos x="14" y="22"/>
                </a:cxn>
                <a:cxn ang="0">
                  <a:pos x="18" y="18"/>
                </a:cxn>
                <a:cxn ang="0">
                  <a:pos x="20" y="16"/>
                </a:cxn>
                <a:cxn ang="0">
                  <a:pos x="22" y="10"/>
                </a:cxn>
                <a:cxn ang="0">
                  <a:pos x="22" y="10"/>
                </a:cxn>
                <a:cxn ang="0">
                  <a:pos x="20" y="6"/>
                </a:cxn>
                <a:cxn ang="0">
                  <a:pos x="18" y="2"/>
                </a:cxn>
                <a:cxn ang="0">
                  <a:pos x="14" y="0"/>
                </a:cxn>
                <a:cxn ang="0">
                  <a:pos x="10" y="0"/>
                </a:cxn>
              </a:cxnLst>
              <a:rect l="0" t="0" r="r" b="b"/>
              <a:pathLst>
                <a:path w="22" h="22">
                  <a:moveTo>
                    <a:pt x="10" y="0"/>
                  </a:moveTo>
                  <a:lnTo>
                    <a:pt x="10" y="0"/>
                  </a:lnTo>
                  <a:lnTo>
                    <a:pt x="6" y="0"/>
                  </a:lnTo>
                  <a:lnTo>
                    <a:pt x="2" y="2"/>
                  </a:lnTo>
                  <a:lnTo>
                    <a:pt x="0" y="6"/>
                  </a:lnTo>
                  <a:lnTo>
                    <a:pt x="0" y="10"/>
                  </a:lnTo>
                  <a:lnTo>
                    <a:pt x="0" y="10"/>
                  </a:lnTo>
                  <a:lnTo>
                    <a:pt x="0" y="16"/>
                  </a:lnTo>
                  <a:lnTo>
                    <a:pt x="2" y="18"/>
                  </a:lnTo>
                  <a:lnTo>
                    <a:pt x="6" y="22"/>
                  </a:lnTo>
                  <a:lnTo>
                    <a:pt x="10" y="22"/>
                  </a:lnTo>
                  <a:lnTo>
                    <a:pt x="10" y="22"/>
                  </a:lnTo>
                  <a:lnTo>
                    <a:pt x="14" y="22"/>
                  </a:lnTo>
                  <a:lnTo>
                    <a:pt x="18" y="18"/>
                  </a:lnTo>
                  <a:lnTo>
                    <a:pt x="20" y="16"/>
                  </a:lnTo>
                  <a:lnTo>
                    <a:pt x="22" y="10"/>
                  </a:lnTo>
                  <a:lnTo>
                    <a:pt x="22" y="10"/>
                  </a:lnTo>
                  <a:lnTo>
                    <a:pt x="20" y="6"/>
                  </a:lnTo>
                  <a:lnTo>
                    <a:pt x="18" y="2"/>
                  </a:lnTo>
                  <a:lnTo>
                    <a:pt x="14" y="0"/>
                  </a:lnTo>
                  <a:lnTo>
                    <a:pt x="10"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356" name="Freeform 270"/>
            <p:cNvSpPr/>
            <p:nvPr/>
          </p:nvSpPr>
          <p:spPr bwMode="auto">
            <a:xfrm>
              <a:off x="2119313" y="1765300"/>
              <a:ext cx="34925" cy="34925"/>
            </a:xfrm>
            <a:custGeom>
              <a:avLst/>
              <a:gdLst/>
              <a:ahLst/>
              <a:cxnLst>
                <a:cxn ang="0">
                  <a:pos x="12" y="0"/>
                </a:cxn>
                <a:cxn ang="0">
                  <a:pos x="12" y="0"/>
                </a:cxn>
                <a:cxn ang="0">
                  <a:pos x="6" y="0"/>
                </a:cxn>
                <a:cxn ang="0">
                  <a:pos x="4" y="2"/>
                </a:cxn>
                <a:cxn ang="0">
                  <a:pos x="0" y="6"/>
                </a:cxn>
                <a:cxn ang="0">
                  <a:pos x="0" y="10"/>
                </a:cxn>
                <a:cxn ang="0">
                  <a:pos x="0" y="10"/>
                </a:cxn>
                <a:cxn ang="0">
                  <a:pos x="0" y="16"/>
                </a:cxn>
                <a:cxn ang="0">
                  <a:pos x="4" y="18"/>
                </a:cxn>
                <a:cxn ang="0">
                  <a:pos x="6" y="22"/>
                </a:cxn>
                <a:cxn ang="0">
                  <a:pos x="12" y="22"/>
                </a:cxn>
                <a:cxn ang="0">
                  <a:pos x="12" y="22"/>
                </a:cxn>
                <a:cxn ang="0">
                  <a:pos x="16" y="22"/>
                </a:cxn>
                <a:cxn ang="0">
                  <a:pos x="20" y="18"/>
                </a:cxn>
                <a:cxn ang="0">
                  <a:pos x="22" y="16"/>
                </a:cxn>
                <a:cxn ang="0">
                  <a:pos x="22" y="10"/>
                </a:cxn>
                <a:cxn ang="0">
                  <a:pos x="22" y="10"/>
                </a:cxn>
                <a:cxn ang="0">
                  <a:pos x="22" y="6"/>
                </a:cxn>
                <a:cxn ang="0">
                  <a:pos x="20" y="2"/>
                </a:cxn>
                <a:cxn ang="0">
                  <a:pos x="16" y="0"/>
                </a:cxn>
                <a:cxn ang="0">
                  <a:pos x="12" y="0"/>
                </a:cxn>
              </a:cxnLst>
              <a:rect l="0" t="0" r="r" b="b"/>
              <a:pathLst>
                <a:path w="22" h="22">
                  <a:moveTo>
                    <a:pt x="12" y="0"/>
                  </a:moveTo>
                  <a:lnTo>
                    <a:pt x="12" y="0"/>
                  </a:lnTo>
                  <a:lnTo>
                    <a:pt x="6" y="0"/>
                  </a:lnTo>
                  <a:lnTo>
                    <a:pt x="4" y="2"/>
                  </a:lnTo>
                  <a:lnTo>
                    <a:pt x="0" y="6"/>
                  </a:lnTo>
                  <a:lnTo>
                    <a:pt x="0" y="10"/>
                  </a:lnTo>
                  <a:lnTo>
                    <a:pt x="0" y="10"/>
                  </a:lnTo>
                  <a:lnTo>
                    <a:pt x="0" y="16"/>
                  </a:lnTo>
                  <a:lnTo>
                    <a:pt x="4" y="18"/>
                  </a:lnTo>
                  <a:lnTo>
                    <a:pt x="6" y="22"/>
                  </a:lnTo>
                  <a:lnTo>
                    <a:pt x="12" y="22"/>
                  </a:lnTo>
                  <a:lnTo>
                    <a:pt x="12" y="22"/>
                  </a:lnTo>
                  <a:lnTo>
                    <a:pt x="16" y="22"/>
                  </a:lnTo>
                  <a:lnTo>
                    <a:pt x="20" y="18"/>
                  </a:lnTo>
                  <a:lnTo>
                    <a:pt x="22" y="16"/>
                  </a:lnTo>
                  <a:lnTo>
                    <a:pt x="22" y="10"/>
                  </a:lnTo>
                  <a:lnTo>
                    <a:pt x="22" y="10"/>
                  </a:lnTo>
                  <a:lnTo>
                    <a:pt x="22" y="6"/>
                  </a:lnTo>
                  <a:lnTo>
                    <a:pt x="20" y="2"/>
                  </a:lnTo>
                  <a:lnTo>
                    <a:pt x="16" y="0"/>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357" name="Freeform 271"/>
            <p:cNvSpPr/>
            <p:nvPr/>
          </p:nvSpPr>
          <p:spPr bwMode="auto">
            <a:xfrm>
              <a:off x="2119313" y="1765300"/>
              <a:ext cx="34925" cy="34925"/>
            </a:xfrm>
            <a:custGeom>
              <a:avLst/>
              <a:gdLst/>
              <a:ahLst/>
              <a:cxnLst>
                <a:cxn ang="0">
                  <a:pos x="12" y="0"/>
                </a:cxn>
                <a:cxn ang="0">
                  <a:pos x="12" y="0"/>
                </a:cxn>
                <a:cxn ang="0">
                  <a:pos x="6" y="0"/>
                </a:cxn>
                <a:cxn ang="0">
                  <a:pos x="4" y="2"/>
                </a:cxn>
                <a:cxn ang="0">
                  <a:pos x="0" y="6"/>
                </a:cxn>
                <a:cxn ang="0">
                  <a:pos x="0" y="10"/>
                </a:cxn>
                <a:cxn ang="0">
                  <a:pos x="0" y="10"/>
                </a:cxn>
                <a:cxn ang="0">
                  <a:pos x="0" y="16"/>
                </a:cxn>
                <a:cxn ang="0">
                  <a:pos x="4" y="18"/>
                </a:cxn>
                <a:cxn ang="0">
                  <a:pos x="6" y="22"/>
                </a:cxn>
                <a:cxn ang="0">
                  <a:pos x="12" y="22"/>
                </a:cxn>
                <a:cxn ang="0">
                  <a:pos x="12" y="22"/>
                </a:cxn>
                <a:cxn ang="0">
                  <a:pos x="16" y="22"/>
                </a:cxn>
                <a:cxn ang="0">
                  <a:pos x="20" y="18"/>
                </a:cxn>
                <a:cxn ang="0">
                  <a:pos x="22" y="16"/>
                </a:cxn>
                <a:cxn ang="0">
                  <a:pos x="22" y="10"/>
                </a:cxn>
                <a:cxn ang="0">
                  <a:pos x="22" y="10"/>
                </a:cxn>
                <a:cxn ang="0">
                  <a:pos x="22" y="6"/>
                </a:cxn>
                <a:cxn ang="0">
                  <a:pos x="20" y="2"/>
                </a:cxn>
                <a:cxn ang="0">
                  <a:pos x="16" y="0"/>
                </a:cxn>
                <a:cxn ang="0">
                  <a:pos x="12" y="0"/>
                </a:cxn>
              </a:cxnLst>
              <a:rect l="0" t="0" r="r" b="b"/>
              <a:pathLst>
                <a:path w="22" h="22">
                  <a:moveTo>
                    <a:pt x="12" y="0"/>
                  </a:moveTo>
                  <a:lnTo>
                    <a:pt x="12" y="0"/>
                  </a:lnTo>
                  <a:lnTo>
                    <a:pt x="6" y="0"/>
                  </a:lnTo>
                  <a:lnTo>
                    <a:pt x="4" y="2"/>
                  </a:lnTo>
                  <a:lnTo>
                    <a:pt x="0" y="6"/>
                  </a:lnTo>
                  <a:lnTo>
                    <a:pt x="0" y="10"/>
                  </a:lnTo>
                  <a:lnTo>
                    <a:pt x="0" y="10"/>
                  </a:lnTo>
                  <a:lnTo>
                    <a:pt x="0" y="16"/>
                  </a:lnTo>
                  <a:lnTo>
                    <a:pt x="4" y="18"/>
                  </a:lnTo>
                  <a:lnTo>
                    <a:pt x="6" y="22"/>
                  </a:lnTo>
                  <a:lnTo>
                    <a:pt x="12" y="22"/>
                  </a:lnTo>
                  <a:lnTo>
                    <a:pt x="12" y="22"/>
                  </a:lnTo>
                  <a:lnTo>
                    <a:pt x="16" y="22"/>
                  </a:lnTo>
                  <a:lnTo>
                    <a:pt x="20" y="18"/>
                  </a:lnTo>
                  <a:lnTo>
                    <a:pt x="22" y="16"/>
                  </a:lnTo>
                  <a:lnTo>
                    <a:pt x="22" y="10"/>
                  </a:lnTo>
                  <a:lnTo>
                    <a:pt x="22" y="10"/>
                  </a:lnTo>
                  <a:lnTo>
                    <a:pt x="22" y="6"/>
                  </a:lnTo>
                  <a:lnTo>
                    <a:pt x="20" y="2"/>
                  </a:lnTo>
                  <a:lnTo>
                    <a:pt x="16" y="0"/>
                  </a:lnTo>
                  <a:lnTo>
                    <a:pt x="12"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358" name="Freeform 272"/>
            <p:cNvSpPr/>
            <p:nvPr/>
          </p:nvSpPr>
          <p:spPr bwMode="auto">
            <a:xfrm>
              <a:off x="1668463" y="1587500"/>
              <a:ext cx="34925" cy="34925"/>
            </a:xfrm>
            <a:custGeom>
              <a:avLst/>
              <a:gdLst/>
              <a:ahLst/>
              <a:cxnLst>
                <a:cxn ang="0">
                  <a:pos x="12" y="0"/>
                </a:cxn>
                <a:cxn ang="0">
                  <a:pos x="12" y="0"/>
                </a:cxn>
                <a:cxn ang="0">
                  <a:pos x="6" y="0"/>
                </a:cxn>
                <a:cxn ang="0">
                  <a:pos x="4" y="2"/>
                </a:cxn>
                <a:cxn ang="0">
                  <a:pos x="0" y="6"/>
                </a:cxn>
                <a:cxn ang="0">
                  <a:pos x="0" y="10"/>
                </a:cxn>
                <a:cxn ang="0">
                  <a:pos x="0" y="10"/>
                </a:cxn>
                <a:cxn ang="0">
                  <a:pos x="0" y="16"/>
                </a:cxn>
                <a:cxn ang="0">
                  <a:pos x="4" y="18"/>
                </a:cxn>
                <a:cxn ang="0">
                  <a:pos x="6" y="22"/>
                </a:cxn>
                <a:cxn ang="0">
                  <a:pos x="12" y="22"/>
                </a:cxn>
                <a:cxn ang="0">
                  <a:pos x="12" y="22"/>
                </a:cxn>
                <a:cxn ang="0">
                  <a:pos x="16" y="22"/>
                </a:cxn>
                <a:cxn ang="0">
                  <a:pos x="20" y="18"/>
                </a:cxn>
                <a:cxn ang="0">
                  <a:pos x="22" y="16"/>
                </a:cxn>
                <a:cxn ang="0">
                  <a:pos x="22" y="10"/>
                </a:cxn>
                <a:cxn ang="0">
                  <a:pos x="22" y="10"/>
                </a:cxn>
                <a:cxn ang="0">
                  <a:pos x="22" y="6"/>
                </a:cxn>
                <a:cxn ang="0">
                  <a:pos x="20" y="2"/>
                </a:cxn>
                <a:cxn ang="0">
                  <a:pos x="16" y="0"/>
                </a:cxn>
                <a:cxn ang="0">
                  <a:pos x="12" y="0"/>
                </a:cxn>
              </a:cxnLst>
              <a:rect l="0" t="0" r="r" b="b"/>
              <a:pathLst>
                <a:path w="22" h="22">
                  <a:moveTo>
                    <a:pt x="12" y="0"/>
                  </a:moveTo>
                  <a:lnTo>
                    <a:pt x="12" y="0"/>
                  </a:lnTo>
                  <a:lnTo>
                    <a:pt x="6" y="0"/>
                  </a:lnTo>
                  <a:lnTo>
                    <a:pt x="4" y="2"/>
                  </a:lnTo>
                  <a:lnTo>
                    <a:pt x="0" y="6"/>
                  </a:lnTo>
                  <a:lnTo>
                    <a:pt x="0" y="10"/>
                  </a:lnTo>
                  <a:lnTo>
                    <a:pt x="0" y="10"/>
                  </a:lnTo>
                  <a:lnTo>
                    <a:pt x="0" y="16"/>
                  </a:lnTo>
                  <a:lnTo>
                    <a:pt x="4" y="18"/>
                  </a:lnTo>
                  <a:lnTo>
                    <a:pt x="6" y="22"/>
                  </a:lnTo>
                  <a:lnTo>
                    <a:pt x="12" y="22"/>
                  </a:lnTo>
                  <a:lnTo>
                    <a:pt x="12" y="22"/>
                  </a:lnTo>
                  <a:lnTo>
                    <a:pt x="16" y="22"/>
                  </a:lnTo>
                  <a:lnTo>
                    <a:pt x="20" y="18"/>
                  </a:lnTo>
                  <a:lnTo>
                    <a:pt x="22" y="16"/>
                  </a:lnTo>
                  <a:lnTo>
                    <a:pt x="22" y="10"/>
                  </a:lnTo>
                  <a:lnTo>
                    <a:pt x="22" y="10"/>
                  </a:lnTo>
                  <a:lnTo>
                    <a:pt x="22" y="6"/>
                  </a:lnTo>
                  <a:lnTo>
                    <a:pt x="20" y="2"/>
                  </a:lnTo>
                  <a:lnTo>
                    <a:pt x="16" y="0"/>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359" name="Freeform 273"/>
            <p:cNvSpPr/>
            <p:nvPr/>
          </p:nvSpPr>
          <p:spPr bwMode="auto">
            <a:xfrm>
              <a:off x="1668463" y="1587500"/>
              <a:ext cx="34925" cy="34925"/>
            </a:xfrm>
            <a:custGeom>
              <a:avLst/>
              <a:gdLst/>
              <a:ahLst/>
              <a:cxnLst>
                <a:cxn ang="0">
                  <a:pos x="12" y="0"/>
                </a:cxn>
                <a:cxn ang="0">
                  <a:pos x="12" y="0"/>
                </a:cxn>
                <a:cxn ang="0">
                  <a:pos x="6" y="0"/>
                </a:cxn>
                <a:cxn ang="0">
                  <a:pos x="4" y="2"/>
                </a:cxn>
                <a:cxn ang="0">
                  <a:pos x="0" y="6"/>
                </a:cxn>
                <a:cxn ang="0">
                  <a:pos x="0" y="10"/>
                </a:cxn>
                <a:cxn ang="0">
                  <a:pos x="0" y="10"/>
                </a:cxn>
                <a:cxn ang="0">
                  <a:pos x="0" y="16"/>
                </a:cxn>
                <a:cxn ang="0">
                  <a:pos x="4" y="18"/>
                </a:cxn>
                <a:cxn ang="0">
                  <a:pos x="6" y="22"/>
                </a:cxn>
                <a:cxn ang="0">
                  <a:pos x="12" y="22"/>
                </a:cxn>
                <a:cxn ang="0">
                  <a:pos x="12" y="22"/>
                </a:cxn>
                <a:cxn ang="0">
                  <a:pos x="16" y="22"/>
                </a:cxn>
                <a:cxn ang="0">
                  <a:pos x="20" y="18"/>
                </a:cxn>
                <a:cxn ang="0">
                  <a:pos x="22" y="16"/>
                </a:cxn>
                <a:cxn ang="0">
                  <a:pos x="22" y="10"/>
                </a:cxn>
                <a:cxn ang="0">
                  <a:pos x="22" y="10"/>
                </a:cxn>
                <a:cxn ang="0">
                  <a:pos x="22" y="6"/>
                </a:cxn>
                <a:cxn ang="0">
                  <a:pos x="20" y="2"/>
                </a:cxn>
                <a:cxn ang="0">
                  <a:pos x="16" y="0"/>
                </a:cxn>
                <a:cxn ang="0">
                  <a:pos x="12" y="0"/>
                </a:cxn>
              </a:cxnLst>
              <a:rect l="0" t="0" r="r" b="b"/>
              <a:pathLst>
                <a:path w="22" h="22">
                  <a:moveTo>
                    <a:pt x="12" y="0"/>
                  </a:moveTo>
                  <a:lnTo>
                    <a:pt x="12" y="0"/>
                  </a:lnTo>
                  <a:lnTo>
                    <a:pt x="6" y="0"/>
                  </a:lnTo>
                  <a:lnTo>
                    <a:pt x="4" y="2"/>
                  </a:lnTo>
                  <a:lnTo>
                    <a:pt x="0" y="6"/>
                  </a:lnTo>
                  <a:lnTo>
                    <a:pt x="0" y="10"/>
                  </a:lnTo>
                  <a:lnTo>
                    <a:pt x="0" y="10"/>
                  </a:lnTo>
                  <a:lnTo>
                    <a:pt x="0" y="16"/>
                  </a:lnTo>
                  <a:lnTo>
                    <a:pt x="4" y="18"/>
                  </a:lnTo>
                  <a:lnTo>
                    <a:pt x="6" y="22"/>
                  </a:lnTo>
                  <a:lnTo>
                    <a:pt x="12" y="22"/>
                  </a:lnTo>
                  <a:lnTo>
                    <a:pt x="12" y="22"/>
                  </a:lnTo>
                  <a:lnTo>
                    <a:pt x="16" y="22"/>
                  </a:lnTo>
                  <a:lnTo>
                    <a:pt x="20" y="18"/>
                  </a:lnTo>
                  <a:lnTo>
                    <a:pt x="22" y="16"/>
                  </a:lnTo>
                  <a:lnTo>
                    <a:pt x="22" y="10"/>
                  </a:lnTo>
                  <a:lnTo>
                    <a:pt x="22" y="10"/>
                  </a:lnTo>
                  <a:lnTo>
                    <a:pt x="22" y="6"/>
                  </a:lnTo>
                  <a:lnTo>
                    <a:pt x="20" y="2"/>
                  </a:lnTo>
                  <a:lnTo>
                    <a:pt x="16" y="0"/>
                  </a:lnTo>
                  <a:lnTo>
                    <a:pt x="12"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360" name="Freeform 274"/>
            <p:cNvSpPr/>
            <p:nvPr/>
          </p:nvSpPr>
          <p:spPr bwMode="auto">
            <a:xfrm>
              <a:off x="1570038" y="1844675"/>
              <a:ext cx="34925" cy="34925"/>
            </a:xfrm>
            <a:custGeom>
              <a:avLst/>
              <a:gdLst/>
              <a:ahLst/>
              <a:cxnLst>
                <a:cxn ang="0">
                  <a:pos x="12" y="0"/>
                </a:cxn>
                <a:cxn ang="0">
                  <a:pos x="12" y="0"/>
                </a:cxn>
                <a:cxn ang="0">
                  <a:pos x="8" y="0"/>
                </a:cxn>
                <a:cxn ang="0">
                  <a:pos x="4" y="4"/>
                </a:cxn>
                <a:cxn ang="0">
                  <a:pos x="2" y="6"/>
                </a:cxn>
                <a:cxn ang="0">
                  <a:pos x="0" y="12"/>
                </a:cxn>
                <a:cxn ang="0">
                  <a:pos x="0" y="12"/>
                </a:cxn>
                <a:cxn ang="0">
                  <a:pos x="2" y="16"/>
                </a:cxn>
                <a:cxn ang="0">
                  <a:pos x="4" y="20"/>
                </a:cxn>
                <a:cxn ang="0">
                  <a:pos x="8" y="22"/>
                </a:cxn>
                <a:cxn ang="0">
                  <a:pos x="12" y="22"/>
                </a:cxn>
                <a:cxn ang="0">
                  <a:pos x="12" y="22"/>
                </a:cxn>
                <a:cxn ang="0">
                  <a:pos x="16" y="22"/>
                </a:cxn>
                <a:cxn ang="0">
                  <a:pos x="20" y="20"/>
                </a:cxn>
                <a:cxn ang="0">
                  <a:pos x="22" y="16"/>
                </a:cxn>
                <a:cxn ang="0">
                  <a:pos x="22" y="12"/>
                </a:cxn>
                <a:cxn ang="0">
                  <a:pos x="22" y="12"/>
                </a:cxn>
                <a:cxn ang="0">
                  <a:pos x="22" y="6"/>
                </a:cxn>
                <a:cxn ang="0">
                  <a:pos x="20" y="4"/>
                </a:cxn>
                <a:cxn ang="0">
                  <a:pos x="16" y="0"/>
                </a:cxn>
                <a:cxn ang="0">
                  <a:pos x="12" y="0"/>
                </a:cxn>
              </a:cxnLst>
              <a:rect l="0" t="0" r="r" b="b"/>
              <a:pathLst>
                <a:path w="22" h="22">
                  <a:moveTo>
                    <a:pt x="12" y="0"/>
                  </a:moveTo>
                  <a:lnTo>
                    <a:pt x="12" y="0"/>
                  </a:lnTo>
                  <a:lnTo>
                    <a:pt x="8" y="0"/>
                  </a:lnTo>
                  <a:lnTo>
                    <a:pt x="4" y="4"/>
                  </a:lnTo>
                  <a:lnTo>
                    <a:pt x="2" y="6"/>
                  </a:lnTo>
                  <a:lnTo>
                    <a:pt x="0" y="12"/>
                  </a:lnTo>
                  <a:lnTo>
                    <a:pt x="0" y="12"/>
                  </a:lnTo>
                  <a:lnTo>
                    <a:pt x="2" y="16"/>
                  </a:lnTo>
                  <a:lnTo>
                    <a:pt x="4" y="20"/>
                  </a:lnTo>
                  <a:lnTo>
                    <a:pt x="8" y="22"/>
                  </a:lnTo>
                  <a:lnTo>
                    <a:pt x="12" y="22"/>
                  </a:lnTo>
                  <a:lnTo>
                    <a:pt x="12" y="22"/>
                  </a:lnTo>
                  <a:lnTo>
                    <a:pt x="16" y="22"/>
                  </a:lnTo>
                  <a:lnTo>
                    <a:pt x="20" y="20"/>
                  </a:lnTo>
                  <a:lnTo>
                    <a:pt x="22" y="16"/>
                  </a:lnTo>
                  <a:lnTo>
                    <a:pt x="22" y="12"/>
                  </a:lnTo>
                  <a:lnTo>
                    <a:pt x="22" y="12"/>
                  </a:lnTo>
                  <a:lnTo>
                    <a:pt x="22" y="6"/>
                  </a:lnTo>
                  <a:lnTo>
                    <a:pt x="20" y="4"/>
                  </a:lnTo>
                  <a:lnTo>
                    <a:pt x="16" y="0"/>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361" name="Freeform 275"/>
            <p:cNvSpPr/>
            <p:nvPr/>
          </p:nvSpPr>
          <p:spPr bwMode="auto">
            <a:xfrm>
              <a:off x="1570038" y="1844675"/>
              <a:ext cx="34925" cy="34925"/>
            </a:xfrm>
            <a:custGeom>
              <a:avLst/>
              <a:gdLst/>
              <a:ahLst/>
              <a:cxnLst>
                <a:cxn ang="0">
                  <a:pos x="12" y="0"/>
                </a:cxn>
                <a:cxn ang="0">
                  <a:pos x="12" y="0"/>
                </a:cxn>
                <a:cxn ang="0">
                  <a:pos x="8" y="0"/>
                </a:cxn>
                <a:cxn ang="0">
                  <a:pos x="4" y="4"/>
                </a:cxn>
                <a:cxn ang="0">
                  <a:pos x="2" y="6"/>
                </a:cxn>
                <a:cxn ang="0">
                  <a:pos x="0" y="12"/>
                </a:cxn>
                <a:cxn ang="0">
                  <a:pos x="0" y="12"/>
                </a:cxn>
                <a:cxn ang="0">
                  <a:pos x="2" y="16"/>
                </a:cxn>
                <a:cxn ang="0">
                  <a:pos x="4" y="20"/>
                </a:cxn>
                <a:cxn ang="0">
                  <a:pos x="8" y="22"/>
                </a:cxn>
                <a:cxn ang="0">
                  <a:pos x="12" y="22"/>
                </a:cxn>
                <a:cxn ang="0">
                  <a:pos x="12" y="22"/>
                </a:cxn>
                <a:cxn ang="0">
                  <a:pos x="16" y="22"/>
                </a:cxn>
                <a:cxn ang="0">
                  <a:pos x="20" y="20"/>
                </a:cxn>
                <a:cxn ang="0">
                  <a:pos x="22" y="16"/>
                </a:cxn>
                <a:cxn ang="0">
                  <a:pos x="22" y="12"/>
                </a:cxn>
                <a:cxn ang="0">
                  <a:pos x="22" y="12"/>
                </a:cxn>
                <a:cxn ang="0">
                  <a:pos x="22" y="6"/>
                </a:cxn>
                <a:cxn ang="0">
                  <a:pos x="20" y="4"/>
                </a:cxn>
                <a:cxn ang="0">
                  <a:pos x="16" y="0"/>
                </a:cxn>
                <a:cxn ang="0">
                  <a:pos x="12" y="0"/>
                </a:cxn>
              </a:cxnLst>
              <a:rect l="0" t="0" r="r" b="b"/>
              <a:pathLst>
                <a:path w="22" h="22">
                  <a:moveTo>
                    <a:pt x="12" y="0"/>
                  </a:moveTo>
                  <a:lnTo>
                    <a:pt x="12" y="0"/>
                  </a:lnTo>
                  <a:lnTo>
                    <a:pt x="8" y="0"/>
                  </a:lnTo>
                  <a:lnTo>
                    <a:pt x="4" y="4"/>
                  </a:lnTo>
                  <a:lnTo>
                    <a:pt x="2" y="6"/>
                  </a:lnTo>
                  <a:lnTo>
                    <a:pt x="0" y="12"/>
                  </a:lnTo>
                  <a:lnTo>
                    <a:pt x="0" y="12"/>
                  </a:lnTo>
                  <a:lnTo>
                    <a:pt x="2" y="16"/>
                  </a:lnTo>
                  <a:lnTo>
                    <a:pt x="4" y="20"/>
                  </a:lnTo>
                  <a:lnTo>
                    <a:pt x="8" y="22"/>
                  </a:lnTo>
                  <a:lnTo>
                    <a:pt x="12" y="22"/>
                  </a:lnTo>
                  <a:lnTo>
                    <a:pt x="12" y="22"/>
                  </a:lnTo>
                  <a:lnTo>
                    <a:pt x="16" y="22"/>
                  </a:lnTo>
                  <a:lnTo>
                    <a:pt x="20" y="20"/>
                  </a:lnTo>
                  <a:lnTo>
                    <a:pt x="22" y="16"/>
                  </a:lnTo>
                  <a:lnTo>
                    <a:pt x="22" y="12"/>
                  </a:lnTo>
                  <a:lnTo>
                    <a:pt x="22" y="12"/>
                  </a:lnTo>
                  <a:lnTo>
                    <a:pt x="22" y="6"/>
                  </a:lnTo>
                  <a:lnTo>
                    <a:pt x="20" y="4"/>
                  </a:lnTo>
                  <a:lnTo>
                    <a:pt x="16" y="0"/>
                  </a:lnTo>
                  <a:lnTo>
                    <a:pt x="12"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362" name="Freeform 276"/>
            <p:cNvSpPr/>
            <p:nvPr/>
          </p:nvSpPr>
          <p:spPr bwMode="auto">
            <a:xfrm>
              <a:off x="2773363" y="1025525"/>
              <a:ext cx="34925" cy="34925"/>
            </a:xfrm>
            <a:custGeom>
              <a:avLst/>
              <a:gdLst/>
              <a:ahLst/>
              <a:cxnLst>
                <a:cxn ang="0">
                  <a:pos x="10" y="0"/>
                </a:cxn>
                <a:cxn ang="0">
                  <a:pos x="10" y="0"/>
                </a:cxn>
                <a:cxn ang="0">
                  <a:pos x="6" y="2"/>
                </a:cxn>
                <a:cxn ang="0">
                  <a:pos x="2" y="4"/>
                </a:cxn>
                <a:cxn ang="0">
                  <a:pos x="0" y="8"/>
                </a:cxn>
                <a:cxn ang="0">
                  <a:pos x="0" y="12"/>
                </a:cxn>
                <a:cxn ang="0">
                  <a:pos x="0" y="12"/>
                </a:cxn>
                <a:cxn ang="0">
                  <a:pos x="0" y="16"/>
                </a:cxn>
                <a:cxn ang="0">
                  <a:pos x="2" y="20"/>
                </a:cxn>
                <a:cxn ang="0">
                  <a:pos x="6" y="22"/>
                </a:cxn>
                <a:cxn ang="0">
                  <a:pos x="10" y="22"/>
                </a:cxn>
                <a:cxn ang="0">
                  <a:pos x="10" y="22"/>
                </a:cxn>
                <a:cxn ang="0">
                  <a:pos x="14" y="22"/>
                </a:cxn>
                <a:cxn ang="0">
                  <a:pos x="18" y="20"/>
                </a:cxn>
                <a:cxn ang="0">
                  <a:pos x="20" y="16"/>
                </a:cxn>
                <a:cxn ang="0">
                  <a:pos x="22" y="12"/>
                </a:cxn>
                <a:cxn ang="0">
                  <a:pos x="22" y="12"/>
                </a:cxn>
                <a:cxn ang="0">
                  <a:pos x="20" y="8"/>
                </a:cxn>
                <a:cxn ang="0">
                  <a:pos x="18" y="4"/>
                </a:cxn>
                <a:cxn ang="0">
                  <a:pos x="14" y="2"/>
                </a:cxn>
                <a:cxn ang="0">
                  <a:pos x="10" y="0"/>
                </a:cxn>
              </a:cxnLst>
              <a:rect l="0" t="0" r="r" b="b"/>
              <a:pathLst>
                <a:path w="22" h="22">
                  <a:moveTo>
                    <a:pt x="10" y="0"/>
                  </a:moveTo>
                  <a:lnTo>
                    <a:pt x="10" y="0"/>
                  </a:lnTo>
                  <a:lnTo>
                    <a:pt x="6" y="2"/>
                  </a:lnTo>
                  <a:lnTo>
                    <a:pt x="2" y="4"/>
                  </a:lnTo>
                  <a:lnTo>
                    <a:pt x="0" y="8"/>
                  </a:lnTo>
                  <a:lnTo>
                    <a:pt x="0" y="12"/>
                  </a:lnTo>
                  <a:lnTo>
                    <a:pt x="0" y="12"/>
                  </a:lnTo>
                  <a:lnTo>
                    <a:pt x="0" y="16"/>
                  </a:lnTo>
                  <a:lnTo>
                    <a:pt x="2" y="20"/>
                  </a:lnTo>
                  <a:lnTo>
                    <a:pt x="6" y="22"/>
                  </a:lnTo>
                  <a:lnTo>
                    <a:pt x="10" y="22"/>
                  </a:lnTo>
                  <a:lnTo>
                    <a:pt x="10" y="22"/>
                  </a:lnTo>
                  <a:lnTo>
                    <a:pt x="14" y="22"/>
                  </a:lnTo>
                  <a:lnTo>
                    <a:pt x="18" y="20"/>
                  </a:lnTo>
                  <a:lnTo>
                    <a:pt x="20" y="16"/>
                  </a:lnTo>
                  <a:lnTo>
                    <a:pt x="22" y="12"/>
                  </a:lnTo>
                  <a:lnTo>
                    <a:pt x="22" y="12"/>
                  </a:lnTo>
                  <a:lnTo>
                    <a:pt x="20" y="8"/>
                  </a:lnTo>
                  <a:lnTo>
                    <a:pt x="18" y="4"/>
                  </a:lnTo>
                  <a:lnTo>
                    <a:pt x="14" y="2"/>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363" name="Freeform 277"/>
            <p:cNvSpPr/>
            <p:nvPr/>
          </p:nvSpPr>
          <p:spPr bwMode="auto">
            <a:xfrm>
              <a:off x="2773363" y="1025525"/>
              <a:ext cx="34925" cy="34925"/>
            </a:xfrm>
            <a:custGeom>
              <a:avLst/>
              <a:gdLst/>
              <a:ahLst/>
              <a:cxnLst>
                <a:cxn ang="0">
                  <a:pos x="10" y="0"/>
                </a:cxn>
                <a:cxn ang="0">
                  <a:pos x="10" y="0"/>
                </a:cxn>
                <a:cxn ang="0">
                  <a:pos x="6" y="2"/>
                </a:cxn>
                <a:cxn ang="0">
                  <a:pos x="2" y="4"/>
                </a:cxn>
                <a:cxn ang="0">
                  <a:pos x="0" y="8"/>
                </a:cxn>
                <a:cxn ang="0">
                  <a:pos x="0" y="12"/>
                </a:cxn>
                <a:cxn ang="0">
                  <a:pos x="0" y="12"/>
                </a:cxn>
                <a:cxn ang="0">
                  <a:pos x="0" y="16"/>
                </a:cxn>
                <a:cxn ang="0">
                  <a:pos x="2" y="20"/>
                </a:cxn>
                <a:cxn ang="0">
                  <a:pos x="6" y="22"/>
                </a:cxn>
                <a:cxn ang="0">
                  <a:pos x="10" y="22"/>
                </a:cxn>
                <a:cxn ang="0">
                  <a:pos x="10" y="22"/>
                </a:cxn>
                <a:cxn ang="0">
                  <a:pos x="14" y="22"/>
                </a:cxn>
                <a:cxn ang="0">
                  <a:pos x="18" y="20"/>
                </a:cxn>
                <a:cxn ang="0">
                  <a:pos x="20" y="16"/>
                </a:cxn>
                <a:cxn ang="0">
                  <a:pos x="22" y="12"/>
                </a:cxn>
                <a:cxn ang="0">
                  <a:pos x="22" y="12"/>
                </a:cxn>
                <a:cxn ang="0">
                  <a:pos x="20" y="8"/>
                </a:cxn>
                <a:cxn ang="0">
                  <a:pos x="18" y="4"/>
                </a:cxn>
                <a:cxn ang="0">
                  <a:pos x="14" y="2"/>
                </a:cxn>
                <a:cxn ang="0">
                  <a:pos x="10" y="0"/>
                </a:cxn>
              </a:cxnLst>
              <a:rect l="0" t="0" r="r" b="b"/>
              <a:pathLst>
                <a:path w="22" h="22">
                  <a:moveTo>
                    <a:pt x="10" y="0"/>
                  </a:moveTo>
                  <a:lnTo>
                    <a:pt x="10" y="0"/>
                  </a:lnTo>
                  <a:lnTo>
                    <a:pt x="6" y="2"/>
                  </a:lnTo>
                  <a:lnTo>
                    <a:pt x="2" y="4"/>
                  </a:lnTo>
                  <a:lnTo>
                    <a:pt x="0" y="8"/>
                  </a:lnTo>
                  <a:lnTo>
                    <a:pt x="0" y="12"/>
                  </a:lnTo>
                  <a:lnTo>
                    <a:pt x="0" y="12"/>
                  </a:lnTo>
                  <a:lnTo>
                    <a:pt x="0" y="16"/>
                  </a:lnTo>
                  <a:lnTo>
                    <a:pt x="2" y="20"/>
                  </a:lnTo>
                  <a:lnTo>
                    <a:pt x="6" y="22"/>
                  </a:lnTo>
                  <a:lnTo>
                    <a:pt x="10" y="22"/>
                  </a:lnTo>
                  <a:lnTo>
                    <a:pt x="10" y="22"/>
                  </a:lnTo>
                  <a:lnTo>
                    <a:pt x="14" y="22"/>
                  </a:lnTo>
                  <a:lnTo>
                    <a:pt x="18" y="20"/>
                  </a:lnTo>
                  <a:lnTo>
                    <a:pt x="20" y="16"/>
                  </a:lnTo>
                  <a:lnTo>
                    <a:pt x="22" y="12"/>
                  </a:lnTo>
                  <a:lnTo>
                    <a:pt x="22" y="12"/>
                  </a:lnTo>
                  <a:lnTo>
                    <a:pt x="20" y="8"/>
                  </a:lnTo>
                  <a:lnTo>
                    <a:pt x="18" y="4"/>
                  </a:lnTo>
                  <a:lnTo>
                    <a:pt x="14" y="2"/>
                  </a:lnTo>
                  <a:lnTo>
                    <a:pt x="10"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364" name="Freeform 278"/>
            <p:cNvSpPr/>
            <p:nvPr/>
          </p:nvSpPr>
          <p:spPr bwMode="auto">
            <a:xfrm>
              <a:off x="1312863" y="1133475"/>
              <a:ext cx="34925" cy="34925"/>
            </a:xfrm>
            <a:custGeom>
              <a:avLst/>
              <a:gdLst/>
              <a:ahLst/>
              <a:cxnLst>
                <a:cxn ang="0">
                  <a:pos x="12" y="0"/>
                </a:cxn>
                <a:cxn ang="0">
                  <a:pos x="12" y="0"/>
                </a:cxn>
                <a:cxn ang="0">
                  <a:pos x="6" y="0"/>
                </a:cxn>
                <a:cxn ang="0">
                  <a:pos x="4" y="2"/>
                </a:cxn>
                <a:cxn ang="0">
                  <a:pos x="0" y="6"/>
                </a:cxn>
                <a:cxn ang="0">
                  <a:pos x="0" y="10"/>
                </a:cxn>
                <a:cxn ang="0">
                  <a:pos x="0" y="10"/>
                </a:cxn>
                <a:cxn ang="0">
                  <a:pos x="0" y="16"/>
                </a:cxn>
                <a:cxn ang="0">
                  <a:pos x="4" y="18"/>
                </a:cxn>
                <a:cxn ang="0">
                  <a:pos x="6" y="22"/>
                </a:cxn>
                <a:cxn ang="0">
                  <a:pos x="12" y="22"/>
                </a:cxn>
                <a:cxn ang="0">
                  <a:pos x="12" y="22"/>
                </a:cxn>
                <a:cxn ang="0">
                  <a:pos x="16" y="22"/>
                </a:cxn>
                <a:cxn ang="0">
                  <a:pos x="20" y="18"/>
                </a:cxn>
                <a:cxn ang="0">
                  <a:pos x="22" y="16"/>
                </a:cxn>
                <a:cxn ang="0">
                  <a:pos x="22" y="10"/>
                </a:cxn>
                <a:cxn ang="0">
                  <a:pos x="22" y="10"/>
                </a:cxn>
                <a:cxn ang="0">
                  <a:pos x="22" y="6"/>
                </a:cxn>
                <a:cxn ang="0">
                  <a:pos x="20" y="2"/>
                </a:cxn>
                <a:cxn ang="0">
                  <a:pos x="16" y="0"/>
                </a:cxn>
                <a:cxn ang="0">
                  <a:pos x="12" y="0"/>
                </a:cxn>
              </a:cxnLst>
              <a:rect l="0" t="0" r="r" b="b"/>
              <a:pathLst>
                <a:path w="22" h="22">
                  <a:moveTo>
                    <a:pt x="12" y="0"/>
                  </a:moveTo>
                  <a:lnTo>
                    <a:pt x="12" y="0"/>
                  </a:lnTo>
                  <a:lnTo>
                    <a:pt x="6" y="0"/>
                  </a:lnTo>
                  <a:lnTo>
                    <a:pt x="4" y="2"/>
                  </a:lnTo>
                  <a:lnTo>
                    <a:pt x="0" y="6"/>
                  </a:lnTo>
                  <a:lnTo>
                    <a:pt x="0" y="10"/>
                  </a:lnTo>
                  <a:lnTo>
                    <a:pt x="0" y="10"/>
                  </a:lnTo>
                  <a:lnTo>
                    <a:pt x="0" y="16"/>
                  </a:lnTo>
                  <a:lnTo>
                    <a:pt x="4" y="18"/>
                  </a:lnTo>
                  <a:lnTo>
                    <a:pt x="6" y="22"/>
                  </a:lnTo>
                  <a:lnTo>
                    <a:pt x="12" y="22"/>
                  </a:lnTo>
                  <a:lnTo>
                    <a:pt x="12" y="22"/>
                  </a:lnTo>
                  <a:lnTo>
                    <a:pt x="16" y="22"/>
                  </a:lnTo>
                  <a:lnTo>
                    <a:pt x="20" y="18"/>
                  </a:lnTo>
                  <a:lnTo>
                    <a:pt x="22" y="16"/>
                  </a:lnTo>
                  <a:lnTo>
                    <a:pt x="22" y="10"/>
                  </a:lnTo>
                  <a:lnTo>
                    <a:pt x="22" y="10"/>
                  </a:lnTo>
                  <a:lnTo>
                    <a:pt x="22" y="6"/>
                  </a:lnTo>
                  <a:lnTo>
                    <a:pt x="20" y="2"/>
                  </a:lnTo>
                  <a:lnTo>
                    <a:pt x="16" y="0"/>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365" name="Freeform 279"/>
            <p:cNvSpPr/>
            <p:nvPr/>
          </p:nvSpPr>
          <p:spPr bwMode="auto">
            <a:xfrm>
              <a:off x="1312863" y="1133475"/>
              <a:ext cx="34925" cy="34925"/>
            </a:xfrm>
            <a:custGeom>
              <a:avLst/>
              <a:gdLst/>
              <a:ahLst/>
              <a:cxnLst>
                <a:cxn ang="0">
                  <a:pos x="12" y="0"/>
                </a:cxn>
                <a:cxn ang="0">
                  <a:pos x="12" y="0"/>
                </a:cxn>
                <a:cxn ang="0">
                  <a:pos x="6" y="0"/>
                </a:cxn>
                <a:cxn ang="0">
                  <a:pos x="4" y="2"/>
                </a:cxn>
                <a:cxn ang="0">
                  <a:pos x="0" y="6"/>
                </a:cxn>
                <a:cxn ang="0">
                  <a:pos x="0" y="10"/>
                </a:cxn>
                <a:cxn ang="0">
                  <a:pos x="0" y="10"/>
                </a:cxn>
                <a:cxn ang="0">
                  <a:pos x="0" y="16"/>
                </a:cxn>
                <a:cxn ang="0">
                  <a:pos x="4" y="18"/>
                </a:cxn>
                <a:cxn ang="0">
                  <a:pos x="6" y="22"/>
                </a:cxn>
                <a:cxn ang="0">
                  <a:pos x="12" y="22"/>
                </a:cxn>
                <a:cxn ang="0">
                  <a:pos x="12" y="22"/>
                </a:cxn>
                <a:cxn ang="0">
                  <a:pos x="16" y="22"/>
                </a:cxn>
                <a:cxn ang="0">
                  <a:pos x="20" y="18"/>
                </a:cxn>
                <a:cxn ang="0">
                  <a:pos x="22" y="16"/>
                </a:cxn>
                <a:cxn ang="0">
                  <a:pos x="22" y="10"/>
                </a:cxn>
                <a:cxn ang="0">
                  <a:pos x="22" y="10"/>
                </a:cxn>
                <a:cxn ang="0">
                  <a:pos x="22" y="6"/>
                </a:cxn>
                <a:cxn ang="0">
                  <a:pos x="20" y="2"/>
                </a:cxn>
                <a:cxn ang="0">
                  <a:pos x="16" y="0"/>
                </a:cxn>
                <a:cxn ang="0">
                  <a:pos x="12" y="0"/>
                </a:cxn>
              </a:cxnLst>
              <a:rect l="0" t="0" r="r" b="b"/>
              <a:pathLst>
                <a:path w="22" h="22">
                  <a:moveTo>
                    <a:pt x="12" y="0"/>
                  </a:moveTo>
                  <a:lnTo>
                    <a:pt x="12" y="0"/>
                  </a:lnTo>
                  <a:lnTo>
                    <a:pt x="6" y="0"/>
                  </a:lnTo>
                  <a:lnTo>
                    <a:pt x="4" y="2"/>
                  </a:lnTo>
                  <a:lnTo>
                    <a:pt x="0" y="6"/>
                  </a:lnTo>
                  <a:lnTo>
                    <a:pt x="0" y="10"/>
                  </a:lnTo>
                  <a:lnTo>
                    <a:pt x="0" y="10"/>
                  </a:lnTo>
                  <a:lnTo>
                    <a:pt x="0" y="16"/>
                  </a:lnTo>
                  <a:lnTo>
                    <a:pt x="4" y="18"/>
                  </a:lnTo>
                  <a:lnTo>
                    <a:pt x="6" y="22"/>
                  </a:lnTo>
                  <a:lnTo>
                    <a:pt x="12" y="22"/>
                  </a:lnTo>
                  <a:lnTo>
                    <a:pt x="12" y="22"/>
                  </a:lnTo>
                  <a:lnTo>
                    <a:pt x="16" y="22"/>
                  </a:lnTo>
                  <a:lnTo>
                    <a:pt x="20" y="18"/>
                  </a:lnTo>
                  <a:lnTo>
                    <a:pt x="22" y="16"/>
                  </a:lnTo>
                  <a:lnTo>
                    <a:pt x="22" y="10"/>
                  </a:lnTo>
                  <a:lnTo>
                    <a:pt x="22" y="10"/>
                  </a:lnTo>
                  <a:lnTo>
                    <a:pt x="22" y="6"/>
                  </a:lnTo>
                  <a:lnTo>
                    <a:pt x="20" y="2"/>
                  </a:lnTo>
                  <a:lnTo>
                    <a:pt x="16" y="0"/>
                  </a:lnTo>
                  <a:lnTo>
                    <a:pt x="12"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366" name="Freeform 280"/>
            <p:cNvSpPr/>
            <p:nvPr/>
          </p:nvSpPr>
          <p:spPr bwMode="auto">
            <a:xfrm>
              <a:off x="1893888" y="116522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367" name="Freeform 281"/>
            <p:cNvSpPr/>
            <p:nvPr/>
          </p:nvSpPr>
          <p:spPr bwMode="auto">
            <a:xfrm>
              <a:off x="1893888" y="116522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368" name="Freeform 282"/>
            <p:cNvSpPr/>
            <p:nvPr/>
          </p:nvSpPr>
          <p:spPr bwMode="auto">
            <a:xfrm>
              <a:off x="1423988" y="138747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369" name="Freeform 283"/>
            <p:cNvSpPr/>
            <p:nvPr/>
          </p:nvSpPr>
          <p:spPr bwMode="auto">
            <a:xfrm>
              <a:off x="1423988" y="138747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370" name="Freeform 284"/>
            <p:cNvSpPr/>
            <p:nvPr/>
          </p:nvSpPr>
          <p:spPr bwMode="auto">
            <a:xfrm>
              <a:off x="1325563" y="1771650"/>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371" name="Freeform 285"/>
            <p:cNvSpPr/>
            <p:nvPr/>
          </p:nvSpPr>
          <p:spPr bwMode="auto">
            <a:xfrm>
              <a:off x="1325563" y="1771650"/>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372" name="Freeform 286"/>
            <p:cNvSpPr/>
            <p:nvPr/>
          </p:nvSpPr>
          <p:spPr bwMode="auto">
            <a:xfrm>
              <a:off x="2211388" y="1244600"/>
              <a:ext cx="47625" cy="44450"/>
            </a:xfrm>
            <a:custGeom>
              <a:avLst/>
              <a:gdLst/>
              <a:ahLst/>
              <a:cxnLst>
                <a:cxn ang="0">
                  <a:pos x="16" y="0"/>
                </a:cxn>
                <a:cxn ang="0">
                  <a:pos x="16" y="0"/>
                </a:cxn>
                <a:cxn ang="0">
                  <a:pos x="10" y="0"/>
                </a:cxn>
                <a:cxn ang="0">
                  <a:pos x="4" y="4"/>
                </a:cxn>
                <a:cxn ang="0">
                  <a:pos x="2" y="8"/>
                </a:cxn>
                <a:cxn ang="0">
                  <a:pos x="0" y="14"/>
                </a:cxn>
                <a:cxn ang="0">
                  <a:pos x="0" y="14"/>
                </a:cxn>
                <a:cxn ang="0">
                  <a:pos x="2" y="20"/>
                </a:cxn>
                <a:cxn ang="0">
                  <a:pos x="4" y="24"/>
                </a:cxn>
                <a:cxn ang="0">
                  <a:pos x="10" y="28"/>
                </a:cxn>
                <a:cxn ang="0">
                  <a:pos x="16" y="28"/>
                </a:cxn>
                <a:cxn ang="0">
                  <a:pos x="16" y="28"/>
                </a:cxn>
                <a:cxn ang="0">
                  <a:pos x="20" y="28"/>
                </a:cxn>
                <a:cxn ang="0">
                  <a:pos x="26" y="24"/>
                </a:cxn>
                <a:cxn ang="0">
                  <a:pos x="28" y="20"/>
                </a:cxn>
                <a:cxn ang="0">
                  <a:pos x="30" y="14"/>
                </a:cxn>
                <a:cxn ang="0">
                  <a:pos x="30" y="14"/>
                </a:cxn>
                <a:cxn ang="0">
                  <a:pos x="28" y="8"/>
                </a:cxn>
                <a:cxn ang="0">
                  <a:pos x="26" y="4"/>
                </a:cxn>
                <a:cxn ang="0">
                  <a:pos x="20" y="0"/>
                </a:cxn>
                <a:cxn ang="0">
                  <a:pos x="16" y="0"/>
                </a:cxn>
              </a:cxnLst>
              <a:rect l="0" t="0" r="r" b="b"/>
              <a:pathLst>
                <a:path w="30" h="28">
                  <a:moveTo>
                    <a:pt x="16" y="0"/>
                  </a:moveTo>
                  <a:lnTo>
                    <a:pt x="16" y="0"/>
                  </a:lnTo>
                  <a:lnTo>
                    <a:pt x="10" y="0"/>
                  </a:lnTo>
                  <a:lnTo>
                    <a:pt x="4" y="4"/>
                  </a:lnTo>
                  <a:lnTo>
                    <a:pt x="2" y="8"/>
                  </a:lnTo>
                  <a:lnTo>
                    <a:pt x="0" y="14"/>
                  </a:lnTo>
                  <a:lnTo>
                    <a:pt x="0" y="14"/>
                  </a:lnTo>
                  <a:lnTo>
                    <a:pt x="2" y="20"/>
                  </a:lnTo>
                  <a:lnTo>
                    <a:pt x="4" y="24"/>
                  </a:lnTo>
                  <a:lnTo>
                    <a:pt x="10" y="28"/>
                  </a:lnTo>
                  <a:lnTo>
                    <a:pt x="16" y="28"/>
                  </a:lnTo>
                  <a:lnTo>
                    <a:pt x="16" y="28"/>
                  </a:lnTo>
                  <a:lnTo>
                    <a:pt x="20" y="28"/>
                  </a:lnTo>
                  <a:lnTo>
                    <a:pt x="26" y="24"/>
                  </a:lnTo>
                  <a:lnTo>
                    <a:pt x="28" y="20"/>
                  </a:lnTo>
                  <a:lnTo>
                    <a:pt x="30" y="14"/>
                  </a:lnTo>
                  <a:lnTo>
                    <a:pt x="30" y="14"/>
                  </a:lnTo>
                  <a:lnTo>
                    <a:pt x="28" y="8"/>
                  </a:lnTo>
                  <a:lnTo>
                    <a:pt x="26" y="4"/>
                  </a:lnTo>
                  <a:lnTo>
                    <a:pt x="20" y="0"/>
                  </a:lnTo>
                  <a:lnTo>
                    <a:pt x="1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373" name="Freeform 287"/>
            <p:cNvSpPr/>
            <p:nvPr/>
          </p:nvSpPr>
          <p:spPr bwMode="auto">
            <a:xfrm>
              <a:off x="2211388" y="1244600"/>
              <a:ext cx="47625" cy="44450"/>
            </a:xfrm>
            <a:custGeom>
              <a:avLst/>
              <a:gdLst/>
              <a:ahLst/>
              <a:cxnLst>
                <a:cxn ang="0">
                  <a:pos x="16" y="0"/>
                </a:cxn>
                <a:cxn ang="0">
                  <a:pos x="16" y="0"/>
                </a:cxn>
                <a:cxn ang="0">
                  <a:pos x="10" y="0"/>
                </a:cxn>
                <a:cxn ang="0">
                  <a:pos x="4" y="4"/>
                </a:cxn>
                <a:cxn ang="0">
                  <a:pos x="2" y="8"/>
                </a:cxn>
                <a:cxn ang="0">
                  <a:pos x="0" y="14"/>
                </a:cxn>
                <a:cxn ang="0">
                  <a:pos x="0" y="14"/>
                </a:cxn>
                <a:cxn ang="0">
                  <a:pos x="2" y="20"/>
                </a:cxn>
                <a:cxn ang="0">
                  <a:pos x="4" y="24"/>
                </a:cxn>
                <a:cxn ang="0">
                  <a:pos x="10" y="28"/>
                </a:cxn>
                <a:cxn ang="0">
                  <a:pos x="16" y="28"/>
                </a:cxn>
                <a:cxn ang="0">
                  <a:pos x="16" y="28"/>
                </a:cxn>
                <a:cxn ang="0">
                  <a:pos x="20" y="28"/>
                </a:cxn>
                <a:cxn ang="0">
                  <a:pos x="26" y="24"/>
                </a:cxn>
                <a:cxn ang="0">
                  <a:pos x="28" y="20"/>
                </a:cxn>
                <a:cxn ang="0">
                  <a:pos x="30" y="14"/>
                </a:cxn>
                <a:cxn ang="0">
                  <a:pos x="30" y="14"/>
                </a:cxn>
                <a:cxn ang="0">
                  <a:pos x="28" y="8"/>
                </a:cxn>
                <a:cxn ang="0">
                  <a:pos x="26" y="4"/>
                </a:cxn>
                <a:cxn ang="0">
                  <a:pos x="20" y="0"/>
                </a:cxn>
                <a:cxn ang="0">
                  <a:pos x="16" y="0"/>
                </a:cxn>
              </a:cxnLst>
              <a:rect l="0" t="0" r="r" b="b"/>
              <a:pathLst>
                <a:path w="30" h="28">
                  <a:moveTo>
                    <a:pt x="16" y="0"/>
                  </a:moveTo>
                  <a:lnTo>
                    <a:pt x="16" y="0"/>
                  </a:lnTo>
                  <a:lnTo>
                    <a:pt x="10" y="0"/>
                  </a:lnTo>
                  <a:lnTo>
                    <a:pt x="4" y="4"/>
                  </a:lnTo>
                  <a:lnTo>
                    <a:pt x="2" y="8"/>
                  </a:lnTo>
                  <a:lnTo>
                    <a:pt x="0" y="14"/>
                  </a:lnTo>
                  <a:lnTo>
                    <a:pt x="0" y="14"/>
                  </a:lnTo>
                  <a:lnTo>
                    <a:pt x="2" y="20"/>
                  </a:lnTo>
                  <a:lnTo>
                    <a:pt x="4" y="24"/>
                  </a:lnTo>
                  <a:lnTo>
                    <a:pt x="10" y="28"/>
                  </a:lnTo>
                  <a:lnTo>
                    <a:pt x="16" y="28"/>
                  </a:lnTo>
                  <a:lnTo>
                    <a:pt x="16" y="28"/>
                  </a:lnTo>
                  <a:lnTo>
                    <a:pt x="20" y="28"/>
                  </a:lnTo>
                  <a:lnTo>
                    <a:pt x="26" y="24"/>
                  </a:lnTo>
                  <a:lnTo>
                    <a:pt x="28" y="20"/>
                  </a:lnTo>
                  <a:lnTo>
                    <a:pt x="30" y="14"/>
                  </a:lnTo>
                  <a:lnTo>
                    <a:pt x="30" y="14"/>
                  </a:lnTo>
                  <a:lnTo>
                    <a:pt x="28" y="8"/>
                  </a:lnTo>
                  <a:lnTo>
                    <a:pt x="26" y="4"/>
                  </a:lnTo>
                  <a:lnTo>
                    <a:pt x="20" y="0"/>
                  </a:lnTo>
                  <a:lnTo>
                    <a:pt x="1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374" name="Freeform 288"/>
            <p:cNvSpPr/>
            <p:nvPr/>
          </p:nvSpPr>
          <p:spPr bwMode="auto">
            <a:xfrm>
              <a:off x="2586038" y="1304925"/>
              <a:ext cx="28575" cy="28575"/>
            </a:xfrm>
            <a:custGeom>
              <a:avLst/>
              <a:gdLst/>
              <a:ahLst/>
              <a:cxnLst>
                <a:cxn ang="0">
                  <a:pos x="8" y="0"/>
                </a:cxn>
                <a:cxn ang="0">
                  <a:pos x="8" y="0"/>
                </a:cxn>
                <a:cxn ang="0">
                  <a:pos x="6" y="2"/>
                </a:cxn>
                <a:cxn ang="0">
                  <a:pos x="2" y="4"/>
                </a:cxn>
                <a:cxn ang="0">
                  <a:pos x="0" y="6"/>
                </a:cxn>
                <a:cxn ang="0">
                  <a:pos x="0" y="10"/>
                </a:cxn>
                <a:cxn ang="0">
                  <a:pos x="0" y="10"/>
                </a:cxn>
                <a:cxn ang="0">
                  <a:pos x="0" y="12"/>
                </a:cxn>
                <a:cxn ang="0">
                  <a:pos x="2" y="16"/>
                </a:cxn>
                <a:cxn ang="0">
                  <a:pos x="6" y="18"/>
                </a:cxn>
                <a:cxn ang="0">
                  <a:pos x="8" y="18"/>
                </a:cxn>
                <a:cxn ang="0">
                  <a:pos x="8" y="18"/>
                </a:cxn>
                <a:cxn ang="0">
                  <a:pos x="12" y="18"/>
                </a:cxn>
                <a:cxn ang="0">
                  <a:pos x="16" y="16"/>
                </a:cxn>
                <a:cxn ang="0">
                  <a:pos x="18" y="12"/>
                </a:cxn>
                <a:cxn ang="0">
                  <a:pos x="18" y="10"/>
                </a:cxn>
                <a:cxn ang="0">
                  <a:pos x="18" y="10"/>
                </a:cxn>
                <a:cxn ang="0">
                  <a:pos x="18" y="6"/>
                </a:cxn>
                <a:cxn ang="0">
                  <a:pos x="16" y="4"/>
                </a:cxn>
                <a:cxn ang="0">
                  <a:pos x="12" y="2"/>
                </a:cxn>
                <a:cxn ang="0">
                  <a:pos x="8" y="0"/>
                </a:cxn>
              </a:cxnLst>
              <a:rect l="0" t="0" r="r" b="b"/>
              <a:pathLst>
                <a:path w="18" h="18">
                  <a:moveTo>
                    <a:pt x="8" y="0"/>
                  </a:moveTo>
                  <a:lnTo>
                    <a:pt x="8" y="0"/>
                  </a:lnTo>
                  <a:lnTo>
                    <a:pt x="6" y="2"/>
                  </a:lnTo>
                  <a:lnTo>
                    <a:pt x="2" y="4"/>
                  </a:lnTo>
                  <a:lnTo>
                    <a:pt x="0" y="6"/>
                  </a:lnTo>
                  <a:lnTo>
                    <a:pt x="0" y="10"/>
                  </a:lnTo>
                  <a:lnTo>
                    <a:pt x="0" y="10"/>
                  </a:lnTo>
                  <a:lnTo>
                    <a:pt x="0" y="12"/>
                  </a:lnTo>
                  <a:lnTo>
                    <a:pt x="2" y="16"/>
                  </a:lnTo>
                  <a:lnTo>
                    <a:pt x="6" y="18"/>
                  </a:lnTo>
                  <a:lnTo>
                    <a:pt x="8" y="18"/>
                  </a:lnTo>
                  <a:lnTo>
                    <a:pt x="8" y="18"/>
                  </a:lnTo>
                  <a:lnTo>
                    <a:pt x="12" y="18"/>
                  </a:lnTo>
                  <a:lnTo>
                    <a:pt x="16" y="16"/>
                  </a:lnTo>
                  <a:lnTo>
                    <a:pt x="18" y="12"/>
                  </a:lnTo>
                  <a:lnTo>
                    <a:pt x="18" y="10"/>
                  </a:lnTo>
                  <a:lnTo>
                    <a:pt x="18" y="10"/>
                  </a:lnTo>
                  <a:lnTo>
                    <a:pt x="18" y="6"/>
                  </a:lnTo>
                  <a:lnTo>
                    <a:pt x="16" y="4"/>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375" name="Freeform 289"/>
            <p:cNvSpPr/>
            <p:nvPr/>
          </p:nvSpPr>
          <p:spPr bwMode="auto">
            <a:xfrm>
              <a:off x="2586038" y="1304925"/>
              <a:ext cx="28575" cy="28575"/>
            </a:xfrm>
            <a:custGeom>
              <a:avLst/>
              <a:gdLst/>
              <a:ahLst/>
              <a:cxnLst>
                <a:cxn ang="0">
                  <a:pos x="8" y="0"/>
                </a:cxn>
                <a:cxn ang="0">
                  <a:pos x="8" y="0"/>
                </a:cxn>
                <a:cxn ang="0">
                  <a:pos x="6" y="2"/>
                </a:cxn>
                <a:cxn ang="0">
                  <a:pos x="2" y="4"/>
                </a:cxn>
                <a:cxn ang="0">
                  <a:pos x="0" y="6"/>
                </a:cxn>
                <a:cxn ang="0">
                  <a:pos x="0" y="10"/>
                </a:cxn>
                <a:cxn ang="0">
                  <a:pos x="0" y="10"/>
                </a:cxn>
                <a:cxn ang="0">
                  <a:pos x="0" y="12"/>
                </a:cxn>
                <a:cxn ang="0">
                  <a:pos x="2" y="16"/>
                </a:cxn>
                <a:cxn ang="0">
                  <a:pos x="6" y="18"/>
                </a:cxn>
                <a:cxn ang="0">
                  <a:pos x="8" y="18"/>
                </a:cxn>
                <a:cxn ang="0">
                  <a:pos x="8" y="18"/>
                </a:cxn>
                <a:cxn ang="0">
                  <a:pos x="12" y="18"/>
                </a:cxn>
                <a:cxn ang="0">
                  <a:pos x="16" y="16"/>
                </a:cxn>
                <a:cxn ang="0">
                  <a:pos x="18" y="12"/>
                </a:cxn>
                <a:cxn ang="0">
                  <a:pos x="18" y="10"/>
                </a:cxn>
                <a:cxn ang="0">
                  <a:pos x="18" y="10"/>
                </a:cxn>
                <a:cxn ang="0">
                  <a:pos x="18" y="6"/>
                </a:cxn>
                <a:cxn ang="0">
                  <a:pos x="16" y="4"/>
                </a:cxn>
                <a:cxn ang="0">
                  <a:pos x="12" y="2"/>
                </a:cxn>
                <a:cxn ang="0">
                  <a:pos x="8" y="0"/>
                </a:cxn>
              </a:cxnLst>
              <a:rect l="0" t="0" r="r" b="b"/>
              <a:pathLst>
                <a:path w="18" h="18">
                  <a:moveTo>
                    <a:pt x="8" y="0"/>
                  </a:moveTo>
                  <a:lnTo>
                    <a:pt x="8" y="0"/>
                  </a:lnTo>
                  <a:lnTo>
                    <a:pt x="6" y="2"/>
                  </a:lnTo>
                  <a:lnTo>
                    <a:pt x="2" y="4"/>
                  </a:lnTo>
                  <a:lnTo>
                    <a:pt x="0" y="6"/>
                  </a:lnTo>
                  <a:lnTo>
                    <a:pt x="0" y="10"/>
                  </a:lnTo>
                  <a:lnTo>
                    <a:pt x="0" y="10"/>
                  </a:lnTo>
                  <a:lnTo>
                    <a:pt x="0" y="12"/>
                  </a:lnTo>
                  <a:lnTo>
                    <a:pt x="2" y="16"/>
                  </a:lnTo>
                  <a:lnTo>
                    <a:pt x="6" y="18"/>
                  </a:lnTo>
                  <a:lnTo>
                    <a:pt x="8" y="18"/>
                  </a:lnTo>
                  <a:lnTo>
                    <a:pt x="8" y="18"/>
                  </a:lnTo>
                  <a:lnTo>
                    <a:pt x="12" y="18"/>
                  </a:lnTo>
                  <a:lnTo>
                    <a:pt x="16" y="16"/>
                  </a:lnTo>
                  <a:lnTo>
                    <a:pt x="18" y="12"/>
                  </a:lnTo>
                  <a:lnTo>
                    <a:pt x="18" y="10"/>
                  </a:lnTo>
                  <a:lnTo>
                    <a:pt x="18" y="10"/>
                  </a:lnTo>
                  <a:lnTo>
                    <a:pt x="18" y="6"/>
                  </a:lnTo>
                  <a:lnTo>
                    <a:pt x="16" y="4"/>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376" name="Freeform 290"/>
            <p:cNvSpPr/>
            <p:nvPr/>
          </p:nvSpPr>
          <p:spPr bwMode="auto">
            <a:xfrm>
              <a:off x="3132138" y="1085850"/>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377" name="Freeform 291"/>
            <p:cNvSpPr/>
            <p:nvPr/>
          </p:nvSpPr>
          <p:spPr bwMode="auto">
            <a:xfrm>
              <a:off x="3132138" y="1085850"/>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378" name="Freeform 292"/>
            <p:cNvSpPr/>
            <p:nvPr/>
          </p:nvSpPr>
          <p:spPr bwMode="auto">
            <a:xfrm>
              <a:off x="4205288" y="1120775"/>
              <a:ext cx="28575" cy="25400"/>
            </a:xfrm>
            <a:custGeom>
              <a:avLst/>
              <a:gdLst/>
              <a:ahLst/>
              <a:cxnLst>
                <a:cxn ang="0">
                  <a:pos x="8" y="0"/>
                </a:cxn>
                <a:cxn ang="0">
                  <a:pos x="8" y="0"/>
                </a:cxn>
                <a:cxn ang="0">
                  <a:pos x="6" y="0"/>
                </a:cxn>
                <a:cxn ang="0">
                  <a:pos x="2" y="2"/>
                </a:cxn>
                <a:cxn ang="0">
                  <a:pos x="2" y="4"/>
                </a:cxn>
                <a:cxn ang="0">
                  <a:pos x="0" y="8"/>
                </a:cxn>
                <a:cxn ang="0">
                  <a:pos x="0" y="8"/>
                </a:cxn>
                <a:cxn ang="0">
                  <a:pos x="2" y="12"/>
                </a:cxn>
                <a:cxn ang="0">
                  <a:pos x="2" y="14"/>
                </a:cxn>
                <a:cxn ang="0">
                  <a:pos x="6" y="16"/>
                </a:cxn>
                <a:cxn ang="0">
                  <a:pos x="8" y="16"/>
                </a:cxn>
                <a:cxn ang="0">
                  <a:pos x="8" y="16"/>
                </a:cxn>
                <a:cxn ang="0">
                  <a:pos x="12" y="16"/>
                </a:cxn>
                <a:cxn ang="0">
                  <a:pos x="16" y="14"/>
                </a:cxn>
                <a:cxn ang="0">
                  <a:pos x="16" y="12"/>
                </a:cxn>
                <a:cxn ang="0">
                  <a:pos x="18" y="8"/>
                </a:cxn>
                <a:cxn ang="0">
                  <a:pos x="18" y="8"/>
                </a:cxn>
                <a:cxn ang="0">
                  <a:pos x="16" y="4"/>
                </a:cxn>
                <a:cxn ang="0">
                  <a:pos x="16" y="2"/>
                </a:cxn>
                <a:cxn ang="0">
                  <a:pos x="12" y="0"/>
                </a:cxn>
                <a:cxn ang="0">
                  <a:pos x="8" y="0"/>
                </a:cxn>
              </a:cxnLst>
              <a:rect l="0" t="0" r="r" b="b"/>
              <a:pathLst>
                <a:path w="18" h="16">
                  <a:moveTo>
                    <a:pt x="8" y="0"/>
                  </a:moveTo>
                  <a:lnTo>
                    <a:pt x="8" y="0"/>
                  </a:lnTo>
                  <a:lnTo>
                    <a:pt x="6" y="0"/>
                  </a:lnTo>
                  <a:lnTo>
                    <a:pt x="2" y="2"/>
                  </a:lnTo>
                  <a:lnTo>
                    <a:pt x="2" y="4"/>
                  </a:lnTo>
                  <a:lnTo>
                    <a:pt x="0" y="8"/>
                  </a:lnTo>
                  <a:lnTo>
                    <a:pt x="0" y="8"/>
                  </a:lnTo>
                  <a:lnTo>
                    <a:pt x="2" y="12"/>
                  </a:lnTo>
                  <a:lnTo>
                    <a:pt x="2" y="14"/>
                  </a:lnTo>
                  <a:lnTo>
                    <a:pt x="6" y="16"/>
                  </a:lnTo>
                  <a:lnTo>
                    <a:pt x="8" y="16"/>
                  </a:lnTo>
                  <a:lnTo>
                    <a:pt x="8" y="16"/>
                  </a:lnTo>
                  <a:lnTo>
                    <a:pt x="12" y="16"/>
                  </a:lnTo>
                  <a:lnTo>
                    <a:pt x="16" y="14"/>
                  </a:lnTo>
                  <a:lnTo>
                    <a:pt x="16" y="12"/>
                  </a:lnTo>
                  <a:lnTo>
                    <a:pt x="18" y="8"/>
                  </a:lnTo>
                  <a:lnTo>
                    <a:pt x="18" y="8"/>
                  </a:lnTo>
                  <a:lnTo>
                    <a:pt x="16" y="4"/>
                  </a:lnTo>
                  <a:lnTo>
                    <a:pt x="16" y="2"/>
                  </a:lnTo>
                  <a:lnTo>
                    <a:pt x="12" y="0"/>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379" name="Freeform 293"/>
            <p:cNvSpPr/>
            <p:nvPr/>
          </p:nvSpPr>
          <p:spPr bwMode="auto">
            <a:xfrm>
              <a:off x="4205288" y="1120775"/>
              <a:ext cx="28575" cy="25400"/>
            </a:xfrm>
            <a:custGeom>
              <a:avLst/>
              <a:gdLst/>
              <a:ahLst/>
              <a:cxnLst>
                <a:cxn ang="0">
                  <a:pos x="8" y="0"/>
                </a:cxn>
                <a:cxn ang="0">
                  <a:pos x="8" y="0"/>
                </a:cxn>
                <a:cxn ang="0">
                  <a:pos x="6" y="0"/>
                </a:cxn>
                <a:cxn ang="0">
                  <a:pos x="2" y="2"/>
                </a:cxn>
                <a:cxn ang="0">
                  <a:pos x="2" y="4"/>
                </a:cxn>
                <a:cxn ang="0">
                  <a:pos x="0" y="8"/>
                </a:cxn>
                <a:cxn ang="0">
                  <a:pos x="0" y="8"/>
                </a:cxn>
                <a:cxn ang="0">
                  <a:pos x="2" y="12"/>
                </a:cxn>
                <a:cxn ang="0">
                  <a:pos x="2" y="14"/>
                </a:cxn>
                <a:cxn ang="0">
                  <a:pos x="6" y="16"/>
                </a:cxn>
                <a:cxn ang="0">
                  <a:pos x="8" y="16"/>
                </a:cxn>
                <a:cxn ang="0">
                  <a:pos x="8" y="16"/>
                </a:cxn>
                <a:cxn ang="0">
                  <a:pos x="12" y="16"/>
                </a:cxn>
                <a:cxn ang="0">
                  <a:pos x="16" y="14"/>
                </a:cxn>
                <a:cxn ang="0">
                  <a:pos x="16" y="12"/>
                </a:cxn>
                <a:cxn ang="0">
                  <a:pos x="18" y="8"/>
                </a:cxn>
                <a:cxn ang="0">
                  <a:pos x="18" y="8"/>
                </a:cxn>
                <a:cxn ang="0">
                  <a:pos x="16" y="4"/>
                </a:cxn>
                <a:cxn ang="0">
                  <a:pos x="16" y="2"/>
                </a:cxn>
                <a:cxn ang="0">
                  <a:pos x="12" y="0"/>
                </a:cxn>
                <a:cxn ang="0">
                  <a:pos x="8" y="0"/>
                </a:cxn>
              </a:cxnLst>
              <a:rect l="0" t="0" r="r" b="b"/>
              <a:pathLst>
                <a:path w="18" h="16">
                  <a:moveTo>
                    <a:pt x="8" y="0"/>
                  </a:moveTo>
                  <a:lnTo>
                    <a:pt x="8" y="0"/>
                  </a:lnTo>
                  <a:lnTo>
                    <a:pt x="6" y="0"/>
                  </a:lnTo>
                  <a:lnTo>
                    <a:pt x="2" y="2"/>
                  </a:lnTo>
                  <a:lnTo>
                    <a:pt x="2" y="4"/>
                  </a:lnTo>
                  <a:lnTo>
                    <a:pt x="0" y="8"/>
                  </a:lnTo>
                  <a:lnTo>
                    <a:pt x="0" y="8"/>
                  </a:lnTo>
                  <a:lnTo>
                    <a:pt x="2" y="12"/>
                  </a:lnTo>
                  <a:lnTo>
                    <a:pt x="2" y="14"/>
                  </a:lnTo>
                  <a:lnTo>
                    <a:pt x="6" y="16"/>
                  </a:lnTo>
                  <a:lnTo>
                    <a:pt x="8" y="16"/>
                  </a:lnTo>
                  <a:lnTo>
                    <a:pt x="8" y="16"/>
                  </a:lnTo>
                  <a:lnTo>
                    <a:pt x="12" y="16"/>
                  </a:lnTo>
                  <a:lnTo>
                    <a:pt x="16" y="14"/>
                  </a:lnTo>
                  <a:lnTo>
                    <a:pt x="16" y="12"/>
                  </a:lnTo>
                  <a:lnTo>
                    <a:pt x="18" y="8"/>
                  </a:lnTo>
                  <a:lnTo>
                    <a:pt x="18" y="8"/>
                  </a:lnTo>
                  <a:lnTo>
                    <a:pt x="16" y="4"/>
                  </a:lnTo>
                  <a:lnTo>
                    <a:pt x="16" y="2"/>
                  </a:lnTo>
                  <a:lnTo>
                    <a:pt x="12" y="0"/>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380" name="Freeform 294"/>
            <p:cNvSpPr/>
            <p:nvPr/>
          </p:nvSpPr>
          <p:spPr bwMode="auto">
            <a:xfrm>
              <a:off x="3922713" y="1714500"/>
              <a:ext cx="25400" cy="28575"/>
            </a:xfrm>
            <a:custGeom>
              <a:avLst/>
              <a:gdLst/>
              <a:ahLst/>
              <a:cxnLst>
                <a:cxn ang="0">
                  <a:pos x="8" y="0"/>
                </a:cxn>
                <a:cxn ang="0">
                  <a:pos x="8" y="0"/>
                </a:cxn>
                <a:cxn ang="0">
                  <a:pos x="4" y="2"/>
                </a:cxn>
                <a:cxn ang="0">
                  <a:pos x="2" y="4"/>
                </a:cxn>
                <a:cxn ang="0">
                  <a:pos x="0" y="6"/>
                </a:cxn>
                <a:cxn ang="0">
                  <a:pos x="0" y="10"/>
                </a:cxn>
                <a:cxn ang="0">
                  <a:pos x="0" y="10"/>
                </a:cxn>
                <a:cxn ang="0">
                  <a:pos x="0" y="12"/>
                </a:cxn>
                <a:cxn ang="0">
                  <a:pos x="2" y="16"/>
                </a:cxn>
                <a:cxn ang="0">
                  <a:pos x="4" y="18"/>
                </a:cxn>
                <a:cxn ang="0">
                  <a:pos x="8" y="18"/>
                </a:cxn>
                <a:cxn ang="0">
                  <a:pos x="8" y="18"/>
                </a:cxn>
                <a:cxn ang="0">
                  <a:pos x="10" y="18"/>
                </a:cxn>
                <a:cxn ang="0">
                  <a:pos x="14" y="16"/>
                </a:cxn>
                <a:cxn ang="0">
                  <a:pos x="16" y="12"/>
                </a:cxn>
                <a:cxn ang="0">
                  <a:pos x="16" y="10"/>
                </a:cxn>
                <a:cxn ang="0">
                  <a:pos x="16" y="10"/>
                </a:cxn>
                <a:cxn ang="0">
                  <a:pos x="16" y="6"/>
                </a:cxn>
                <a:cxn ang="0">
                  <a:pos x="14" y="4"/>
                </a:cxn>
                <a:cxn ang="0">
                  <a:pos x="10" y="2"/>
                </a:cxn>
                <a:cxn ang="0">
                  <a:pos x="8" y="0"/>
                </a:cxn>
              </a:cxnLst>
              <a:rect l="0" t="0" r="r" b="b"/>
              <a:pathLst>
                <a:path w="16" h="18">
                  <a:moveTo>
                    <a:pt x="8" y="0"/>
                  </a:moveTo>
                  <a:lnTo>
                    <a:pt x="8" y="0"/>
                  </a:lnTo>
                  <a:lnTo>
                    <a:pt x="4" y="2"/>
                  </a:lnTo>
                  <a:lnTo>
                    <a:pt x="2" y="4"/>
                  </a:lnTo>
                  <a:lnTo>
                    <a:pt x="0" y="6"/>
                  </a:lnTo>
                  <a:lnTo>
                    <a:pt x="0" y="10"/>
                  </a:lnTo>
                  <a:lnTo>
                    <a:pt x="0" y="10"/>
                  </a:lnTo>
                  <a:lnTo>
                    <a:pt x="0" y="12"/>
                  </a:lnTo>
                  <a:lnTo>
                    <a:pt x="2" y="16"/>
                  </a:lnTo>
                  <a:lnTo>
                    <a:pt x="4" y="18"/>
                  </a:lnTo>
                  <a:lnTo>
                    <a:pt x="8" y="18"/>
                  </a:lnTo>
                  <a:lnTo>
                    <a:pt x="8" y="18"/>
                  </a:lnTo>
                  <a:lnTo>
                    <a:pt x="10" y="18"/>
                  </a:lnTo>
                  <a:lnTo>
                    <a:pt x="14" y="16"/>
                  </a:lnTo>
                  <a:lnTo>
                    <a:pt x="16" y="12"/>
                  </a:lnTo>
                  <a:lnTo>
                    <a:pt x="16" y="10"/>
                  </a:lnTo>
                  <a:lnTo>
                    <a:pt x="16" y="10"/>
                  </a:lnTo>
                  <a:lnTo>
                    <a:pt x="16" y="6"/>
                  </a:lnTo>
                  <a:lnTo>
                    <a:pt x="14" y="4"/>
                  </a:lnTo>
                  <a:lnTo>
                    <a:pt x="10"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381" name="Freeform 295"/>
            <p:cNvSpPr/>
            <p:nvPr/>
          </p:nvSpPr>
          <p:spPr bwMode="auto">
            <a:xfrm>
              <a:off x="3922713" y="1714500"/>
              <a:ext cx="25400" cy="28575"/>
            </a:xfrm>
            <a:custGeom>
              <a:avLst/>
              <a:gdLst/>
              <a:ahLst/>
              <a:cxnLst>
                <a:cxn ang="0">
                  <a:pos x="8" y="0"/>
                </a:cxn>
                <a:cxn ang="0">
                  <a:pos x="8" y="0"/>
                </a:cxn>
                <a:cxn ang="0">
                  <a:pos x="4" y="2"/>
                </a:cxn>
                <a:cxn ang="0">
                  <a:pos x="2" y="4"/>
                </a:cxn>
                <a:cxn ang="0">
                  <a:pos x="0" y="6"/>
                </a:cxn>
                <a:cxn ang="0">
                  <a:pos x="0" y="10"/>
                </a:cxn>
                <a:cxn ang="0">
                  <a:pos x="0" y="10"/>
                </a:cxn>
                <a:cxn ang="0">
                  <a:pos x="0" y="12"/>
                </a:cxn>
                <a:cxn ang="0">
                  <a:pos x="2" y="16"/>
                </a:cxn>
                <a:cxn ang="0">
                  <a:pos x="4" y="18"/>
                </a:cxn>
                <a:cxn ang="0">
                  <a:pos x="8" y="18"/>
                </a:cxn>
                <a:cxn ang="0">
                  <a:pos x="8" y="18"/>
                </a:cxn>
                <a:cxn ang="0">
                  <a:pos x="10" y="18"/>
                </a:cxn>
                <a:cxn ang="0">
                  <a:pos x="14" y="16"/>
                </a:cxn>
                <a:cxn ang="0">
                  <a:pos x="16" y="12"/>
                </a:cxn>
                <a:cxn ang="0">
                  <a:pos x="16" y="10"/>
                </a:cxn>
                <a:cxn ang="0">
                  <a:pos x="16" y="10"/>
                </a:cxn>
                <a:cxn ang="0">
                  <a:pos x="16" y="6"/>
                </a:cxn>
                <a:cxn ang="0">
                  <a:pos x="14" y="4"/>
                </a:cxn>
                <a:cxn ang="0">
                  <a:pos x="10" y="2"/>
                </a:cxn>
                <a:cxn ang="0">
                  <a:pos x="8" y="0"/>
                </a:cxn>
              </a:cxnLst>
              <a:rect l="0" t="0" r="r" b="b"/>
              <a:pathLst>
                <a:path w="16" h="18">
                  <a:moveTo>
                    <a:pt x="8" y="0"/>
                  </a:moveTo>
                  <a:lnTo>
                    <a:pt x="8" y="0"/>
                  </a:lnTo>
                  <a:lnTo>
                    <a:pt x="4" y="2"/>
                  </a:lnTo>
                  <a:lnTo>
                    <a:pt x="2" y="4"/>
                  </a:lnTo>
                  <a:lnTo>
                    <a:pt x="0" y="6"/>
                  </a:lnTo>
                  <a:lnTo>
                    <a:pt x="0" y="10"/>
                  </a:lnTo>
                  <a:lnTo>
                    <a:pt x="0" y="10"/>
                  </a:lnTo>
                  <a:lnTo>
                    <a:pt x="0" y="12"/>
                  </a:lnTo>
                  <a:lnTo>
                    <a:pt x="2" y="16"/>
                  </a:lnTo>
                  <a:lnTo>
                    <a:pt x="4" y="18"/>
                  </a:lnTo>
                  <a:lnTo>
                    <a:pt x="8" y="18"/>
                  </a:lnTo>
                  <a:lnTo>
                    <a:pt x="8" y="18"/>
                  </a:lnTo>
                  <a:lnTo>
                    <a:pt x="10" y="18"/>
                  </a:lnTo>
                  <a:lnTo>
                    <a:pt x="14" y="16"/>
                  </a:lnTo>
                  <a:lnTo>
                    <a:pt x="16" y="12"/>
                  </a:lnTo>
                  <a:lnTo>
                    <a:pt x="16" y="10"/>
                  </a:lnTo>
                  <a:lnTo>
                    <a:pt x="16" y="10"/>
                  </a:lnTo>
                  <a:lnTo>
                    <a:pt x="16" y="6"/>
                  </a:lnTo>
                  <a:lnTo>
                    <a:pt x="14" y="4"/>
                  </a:lnTo>
                  <a:lnTo>
                    <a:pt x="10"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382" name="Freeform 296"/>
            <p:cNvSpPr/>
            <p:nvPr/>
          </p:nvSpPr>
          <p:spPr bwMode="auto">
            <a:xfrm>
              <a:off x="6421438" y="1768475"/>
              <a:ext cx="28575" cy="28575"/>
            </a:xfrm>
            <a:custGeom>
              <a:avLst/>
              <a:gdLst/>
              <a:ahLst/>
              <a:cxnLst>
                <a:cxn ang="0">
                  <a:pos x="8" y="0"/>
                </a:cxn>
                <a:cxn ang="0">
                  <a:pos x="8" y="0"/>
                </a:cxn>
                <a:cxn ang="0">
                  <a:pos x="6" y="2"/>
                </a:cxn>
                <a:cxn ang="0">
                  <a:pos x="2" y="2"/>
                </a:cxn>
                <a:cxn ang="0">
                  <a:pos x="0" y="6"/>
                </a:cxn>
                <a:cxn ang="0">
                  <a:pos x="0" y="8"/>
                </a:cxn>
                <a:cxn ang="0">
                  <a:pos x="0" y="8"/>
                </a:cxn>
                <a:cxn ang="0">
                  <a:pos x="0" y="12"/>
                </a:cxn>
                <a:cxn ang="0">
                  <a:pos x="2" y="14"/>
                </a:cxn>
                <a:cxn ang="0">
                  <a:pos x="6" y="16"/>
                </a:cxn>
                <a:cxn ang="0">
                  <a:pos x="8" y="18"/>
                </a:cxn>
                <a:cxn ang="0">
                  <a:pos x="8" y="18"/>
                </a:cxn>
                <a:cxn ang="0">
                  <a:pos x="12" y="16"/>
                </a:cxn>
                <a:cxn ang="0">
                  <a:pos x="14" y="14"/>
                </a:cxn>
                <a:cxn ang="0">
                  <a:pos x="16" y="12"/>
                </a:cxn>
                <a:cxn ang="0">
                  <a:pos x="18" y="8"/>
                </a:cxn>
                <a:cxn ang="0">
                  <a:pos x="18" y="8"/>
                </a:cxn>
                <a:cxn ang="0">
                  <a:pos x="16" y="6"/>
                </a:cxn>
                <a:cxn ang="0">
                  <a:pos x="14" y="2"/>
                </a:cxn>
                <a:cxn ang="0">
                  <a:pos x="12" y="2"/>
                </a:cxn>
                <a:cxn ang="0">
                  <a:pos x="8" y="0"/>
                </a:cxn>
              </a:cxnLst>
              <a:rect l="0" t="0" r="r" b="b"/>
              <a:pathLst>
                <a:path w="18" h="18">
                  <a:moveTo>
                    <a:pt x="8" y="0"/>
                  </a:moveTo>
                  <a:lnTo>
                    <a:pt x="8" y="0"/>
                  </a:lnTo>
                  <a:lnTo>
                    <a:pt x="6" y="2"/>
                  </a:lnTo>
                  <a:lnTo>
                    <a:pt x="2" y="2"/>
                  </a:lnTo>
                  <a:lnTo>
                    <a:pt x="0" y="6"/>
                  </a:lnTo>
                  <a:lnTo>
                    <a:pt x="0" y="8"/>
                  </a:lnTo>
                  <a:lnTo>
                    <a:pt x="0" y="8"/>
                  </a:lnTo>
                  <a:lnTo>
                    <a:pt x="0" y="12"/>
                  </a:lnTo>
                  <a:lnTo>
                    <a:pt x="2" y="14"/>
                  </a:lnTo>
                  <a:lnTo>
                    <a:pt x="6" y="16"/>
                  </a:lnTo>
                  <a:lnTo>
                    <a:pt x="8" y="18"/>
                  </a:lnTo>
                  <a:lnTo>
                    <a:pt x="8" y="18"/>
                  </a:lnTo>
                  <a:lnTo>
                    <a:pt x="12" y="16"/>
                  </a:lnTo>
                  <a:lnTo>
                    <a:pt x="14" y="14"/>
                  </a:lnTo>
                  <a:lnTo>
                    <a:pt x="16" y="12"/>
                  </a:lnTo>
                  <a:lnTo>
                    <a:pt x="18" y="8"/>
                  </a:lnTo>
                  <a:lnTo>
                    <a:pt x="18" y="8"/>
                  </a:lnTo>
                  <a:lnTo>
                    <a:pt x="16" y="6"/>
                  </a:lnTo>
                  <a:lnTo>
                    <a:pt x="14" y="2"/>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383" name="Freeform 297"/>
            <p:cNvSpPr/>
            <p:nvPr/>
          </p:nvSpPr>
          <p:spPr bwMode="auto">
            <a:xfrm>
              <a:off x="6421438" y="1768475"/>
              <a:ext cx="28575" cy="28575"/>
            </a:xfrm>
            <a:custGeom>
              <a:avLst/>
              <a:gdLst/>
              <a:ahLst/>
              <a:cxnLst>
                <a:cxn ang="0">
                  <a:pos x="8" y="0"/>
                </a:cxn>
                <a:cxn ang="0">
                  <a:pos x="8" y="0"/>
                </a:cxn>
                <a:cxn ang="0">
                  <a:pos x="6" y="2"/>
                </a:cxn>
                <a:cxn ang="0">
                  <a:pos x="2" y="2"/>
                </a:cxn>
                <a:cxn ang="0">
                  <a:pos x="0" y="6"/>
                </a:cxn>
                <a:cxn ang="0">
                  <a:pos x="0" y="8"/>
                </a:cxn>
                <a:cxn ang="0">
                  <a:pos x="0" y="8"/>
                </a:cxn>
                <a:cxn ang="0">
                  <a:pos x="0" y="12"/>
                </a:cxn>
                <a:cxn ang="0">
                  <a:pos x="2" y="14"/>
                </a:cxn>
                <a:cxn ang="0">
                  <a:pos x="6" y="16"/>
                </a:cxn>
                <a:cxn ang="0">
                  <a:pos x="8" y="18"/>
                </a:cxn>
                <a:cxn ang="0">
                  <a:pos x="8" y="18"/>
                </a:cxn>
                <a:cxn ang="0">
                  <a:pos x="12" y="16"/>
                </a:cxn>
                <a:cxn ang="0">
                  <a:pos x="14" y="14"/>
                </a:cxn>
                <a:cxn ang="0">
                  <a:pos x="16" y="12"/>
                </a:cxn>
                <a:cxn ang="0">
                  <a:pos x="18" y="8"/>
                </a:cxn>
                <a:cxn ang="0">
                  <a:pos x="18" y="8"/>
                </a:cxn>
                <a:cxn ang="0">
                  <a:pos x="16" y="6"/>
                </a:cxn>
                <a:cxn ang="0">
                  <a:pos x="14" y="2"/>
                </a:cxn>
                <a:cxn ang="0">
                  <a:pos x="12" y="2"/>
                </a:cxn>
                <a:cxn ang="0">
                  <a:pos x="8" y="0"/>
                </a:cxn>
              </a:cxnLst>
              <a:rect l="0" t="0" r="r" b="b"/>
              <a:pathLst>
                <a:path w="18" h="18">
                  <a:moveTo>
                    <a:pt x="8" y="0"/>
                  </a:moveTo>
                  <a:lnTo>
                    <a:pt x="8" y="0"/>
                  </a:lnTo>
                  <a:lnTo>
                    <a:pt x="6" y="2"/>
                  </a:lnTo>
                  <a:lnTo>
                    <a:pt x="2" y="2"/>
                  </a:lnTo>
                  <a:lnTo>
                    <a:pt x="0" y="6"/>
                  </a:lnTo>
                  <a:lnTo>
                    <a:pt x="0" y="8"/>
                  </a:lnTo>
                  <a:lnTo>
                    <a:pt x="0" y="8"/>
                  </a:lnTo>
                  <a:lnTo>
                    <a:pt x="0" y="12"/>
                  </a:lnTo>
                  <a:lnTo>
                    <a:pt x="2" y="14"/>
                  </a:lnTo>
                  <a:lnTo>
                    <a:pt x="6" y="16"/>
                  </a:lnTo>
                  <a:lnTo>
                    <a:pt x="8" y="18"/>
                  </a:lnTo>
                  <a:lnTo>
                    <a:pt x="8" y="18"/>
                  </a:lnTo>
                  <a:lnTo>
                    <a:pt x="12" y="16"/>
                  </a:lnTo>
                  <a:lnTo>
                    <a:pt x="14" y="14"/>
                  </a:lnTo>
                  <a:lnTo>
                    <a:pt x="16" y="12"/>
                  </a:lnTo>
                  <a:lnTo>
                    <a:pt x="18" y="8"/>
                  </a:lnTo>
                  <a:lnTo>
                    <a:pt x="18" y="8"/>
                  </a:lnTo>
                  <a:lnTo>
                    <a:pt x="16" y="6"/>
                  </a:lnTo>
                  <a:lnTo>
                    <a:pt x="14" y="2"/>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384" name="Freeform 298"/>
            <p:cNvSpPr/>
            <p:nvPr/>
          </p:nvSpPr>
          <p:spPr bwMode="auto">
            <a:xfrm>
              <a:off x="5033963" y="1393825"/>
              <a:ext cx="25400" cy="28575"/>
            </a:xfrm>
            <a:custGeom>
              <a:avLst/>
              <a:gdLst/>
              <a:ahLst/>
              <a:cxnLst>
                <a:cxn ang="0">
                  <a:pos x="8" y="0"/>
                </a:cxn>
                <a:cxn ang="0">
                  <a:pos x="8" y="0"/>
                </a:cxn>
                <a:cxn ang="0">
                  <a:pos x="4" y="2"/>
                </a:cxn>
                <a:cxn ang="0">
                  <a:pos x="2" y="4"/>
                </a:cxn>
                <a:cxn ang="0">
                  <a:pos x="0" y="6"/>
                </a:cxn>
                <a:cxn ang="0">
                  <a:pos x="0" y="10"/>
                </a:cxn>
                <a:cxn ang="0">
                  <a:pos x="0" y="10"/>
                </a:cxn>
                <a:cxn ang="0">
                  <a:pos x="0" y="12"/>
                </a:cxn>
                <a:cxn ang="0">
                  <a:pos x="2" y="16"/>
                </a:cxn>
                <a:cxn ang="0">
                  <a:pos x="4" y="18"/>
                </a:cxn>
                <a:cxn ang="0">
                  <a:pos x="8" y="18"/>
                </a:cxn>
                <a:cxn ang="0">
                  <a:pos x="8" y="18"/>
                </a:cxn>
                <a:cxn ang="0">
                  <a:pos x="12" y="18"/>
                </a:cxn>
                <a:cxn ang="0">
                  <a:pos x="14" y="16"/>
                </a:cxn>
                <a:cxn ang="0">
                  <a:pos x="16" y="12"/>
                </a:cxn>
                <a:cxn ang="0">
                  <a:pos x="16" y="10"/>
                </a:cxn>
                <a:cxn ang="0">
                  <a:pos x="16" y="10"/>
                </a:cxn>
                <a:cxn ang="0">
                  <a:pos x="16" y="6"/>
                </a:cxn>
                <a:cxn ang="0">
                  <a:pos x="14" y="4"/>
                </a:cxn>
                <a:cxn ang="0">
                  <a:pos x="12" y="2"/>
                </a:cxn>
                <a:cxn ang="0">
                  <a:pos x="8" y="0"/>
                </a:cxn>
              </a:cxnLst>
              <a:rect l="0" t="0" r="r" b="b"/>
              <a:pathLst>
                <a:path w="16" h="18">
                  <a:moveTo>
                    <a:pt x="8" y="0"/>
                  </a:moveTo>
                  <a:lnTo>
                    <a:pt x="8" y="0"/>
                  </a:lnTo>
                  <a:lnTo>
                    <a:pt x="4" y="2"/>
                  </a:lnTo>
                  <a:lnTo>
                    <a:pt x="2" y="4"/>
                  </a:lnTo>
                  <a:lnTo>
                    <a:pt x="0" y="6"/>
                  </a:lnTo>
                  <a:lnTo>
                    <a:pt x="0" y="10"/>
                  </a:lnTo>
                  <a:lnTo>
                    <a:pt x="0" y="10"/>
                  </a:lnTo>
                  <a:lnTo>
                    <a:pt x="0" y="12"/>
                  </a:lnTo>
                  <a:lnTo>
                    <a:pt x="2" y="16"/>
                  </a:lnTo>
                  <a:lnTo>
                    <a:pt x="4" y="18"/>
                  </a:lnTo>
                  <a:lnTo>
                    <a:pt x="8" y="18"/>
                  </a:lnTo>
                  <a:lnTo>
                    <a:pt x="8" y="18"/>
                  </a:lnTo>
                  <a:lnTo>
                    <a:pt x="12" y="18"/>
                  </a:lnTo>
                  <a:lnTo>
                    <a:pt x="14" y="16"/>
                  </a:lnTo>
                  <a:lnTo>
                    <a:pt x="16" y="12"/>
                  </a:lnTo>
                  <a:lnTo>
                    <a:pt x="16" y="10"/>
                  </a:lnTo>
                  <a:lnTo>
                    <a:pt x="16" y="10"/>
                  </a:lnTo>
                  <a:lnTo>
                    <a:pt x="16" y="6"/>
                  </a:lnTo>
                  <a:lnTo>
                    <a:pt x="14" y="4"/>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385" name="Freeform 299"/>
            <p:cNvSpPr/>
            <p:nvPr/>
          </p:nvSpPr>
          <p:spPr bwMode="auto">
            <a:xfrm>
              <a:off x="5033963" y="1393825"/>
              <a:ext cx="25400" cy="28575"/>
            </a:xfrm>
            <a:custGeom>
              <a:avLst/>
              <a:gdLst/>
              <a:ahLst/>
              <a:cxnLst>
                <a:cxn ang="0">
                  <a:pos x="8" y="0"/>
                </a:cxn>
                <a:cxn ang="0">
                  <a:pos x="8" y="0"/>
                </a:cxn>
                <a:cxn ang="0">
                  <a:pos x="4" y="2"/>
                </a:cxn>
                <a:cxn ang="0">
                  <a:pos x="2" y="4"/>
                </a:cxn>
                <a:cxn ang="0">
                  <a:pos x="0" y="6"/>
                </a:cxn>
                <a:cxn ang="0">
                  <a:pos x="0" y="10"/>
                </a:cxn>
                <a:cxn ang="0">
                  <a:pos x="0" y="10"/>
                </a:cxn>
                <a:cxn ang="0">
                  <a:pos x="0" y="12"/>
                </a:cxn>
                <a:cxn ang="0">
                  <a:pos x="2" y="16"/>
                </a:cxn>
                <a:cxn ang="0">
                  <a:pos x="4" y="18"/>
                </a:cxn>
                <a:cxn ang="0">
                  <a:pos x="8" y="18"/>
                </a:cxn>
                <a:cxn ang="0">
                  <a:pos x="8" y="18"/>
                </a:cxn>
                <a:cxn ang="0">
                  <a:pos x="12" y="18"/>
                </a:cxn>
                <a:cxn ang="0">
                  <a:pos x="14" y="16"/>
                </a:cxn>
                <a:cxn ang="0">
                  <a:pos x="16" y="12"/>
                </a:cxn>
                <a:cxn ang="0">
                  <a:pos x="16" y="10"/>
                </a:cxn>
                <a:cxn ang="0">
                  <a:pos x="16" y="10"/>
                </a:cxn>
                <a:cxn ang="0">
                  <a:pos x="16" y="6"/>
                </a:cxn>
                <a:cxn ang="0">
                  <a:pos x="14" y="4"/>
                </a:cxn>
                <a:cxn ang="0">
                  <a:pos x="12" y="2"/>
                </a:cxn>
                <a:cxn ang="0">
                  <a:pos x="8" y="0"/>
                </a:cxn>
              </a:cxnLst>
              <a:rect l="0" t="0" r="r" b="b"/>
              <a:pathLst>
                <a:path w="16" h="18">
                  <a:moveTo>
                    <a:pt x="8" y="0"/>
                  </a:moveTo>
                  <a:lnTo>
                    <a:pt x="8" y="0"/>
                  </a:lnTo>
                  <a:lnTo>
                    <a:pt x="4" y="2"/>
                  </a:lnTo>
                  <a:lnTo>
                    <a:pt x="2" y="4"/>
                  </a:lnTo>
                  <a:lnTo>
                    <a:pt x="0" y="6"/>
                  </a:lnTo>
                  <a:lnTo>
                    <a:pt x="0" y="10"/>
                  </a:lnTo>
                  <a:lnTo>
                    <a:pt x="0" y="10"/>
                  </a:lnTo>
                  <a:lnTo>
                    <a:pt x="0" y="12"/>
                  </a:lnTo>
                  <a:lnTo>
                    <a:pt x="2" y="16"/>
                  </a:lnTo>
                  <a:lnTo>
                    <a:pt x="4" y="18"/>
                  </a:lnTo>
                  <a:lnTo>
                    <a:pt x="8" y="18"/>
                  </a:lnTo>
                  <a:lnTo>
                    <a:pt x="8" y="18"/>
                  </a:lnTo>
                  <a:lnTo>
                    <a:pt x="12" y="18"/>
                  </a:lnTo>
                  <a:lnTo>
                    <a:pt x="14" y="16"/>
                  </a:lnTo>
                  <a:lnTo>
                    <a:pt x="16" y="12"/>
                  </a:lnTo>
                  <a:lnTo>
                    <a:pt x="16" y="10"/>
                  </a:lnTo>
                  <a:lnTo>
                    <a:pt x="16" y="10"/>
                  </a:lnTo>
                  <a:lnTo>
                    <a:pt x="16" y="6"/>
                  </a:lnTo>
                  <a:lnTo>
                    <a:pt x="14" y="4"/>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386" name="Freeform 300"/>
            <p:cNvSpPr/>
            <p:nvPr/>
          </p:nvSpPr>
          <p:spPr bwMode="auto">
            <a:xfrm>
              <a:off x="3506788" y="1247775"/>
              <a:ext cx="19050" cy="19050"/>
            </a:xfrm>
            <a:custGeom>
              <a:avLst/>
              <a:gdLst/>
              <a:ahLst/>
              <a:cxnLst>
                <a:cxn ang="0">
                  <a:pos x="6" y="0"/>
                </a:cxn>
                <a:cxn ang="0">
                  <a:pos x="6" y="0"/>
                </a:cxn>
                <a:cxn ang="0">
                  <a:pos x="2" y="2"/>
                </a:cxn>
                <a:cxn ang="0">
                  <a:pos x="0" y="6"/>
                </a:cxn>
                <a:cxn ang="0">
                  <a:pos x="0" y="6"/>
                </a:cxn>
                <a:cxn ang="0">
                  <a:pos x="2" y="12"/>
                </a:cxn>
                <a:cxn ang="0">
                  <a:pos x="6" y="12"/>
                </a:cxn>
                <a:cxn ang="0">
                  <a:pos x="6" y="12"/>
                </a:cxn>
                <a:cxn ang="0">
                  <a:pos x="10" y="12"/>
                </a:cxn>
                <a:cxn ang="0">
                  <a:pos x="12" y="6"/>
                </a:cxn>
                <a:cxn ang="0">
                  <a:pos x="12" y="6"/>
                </a:cxn>
                <a:cxn ang="0">
                  <a:pos x="10" y="2"/>
                </a:cxn>
                <a:cxn ang="0">
                  <a:pos x="6" y="0"/>
                </a:cxn>
              </a:cxnLst>
              <a:rect l="0" t="0" r="r" b="b"/>
              <a:pathLst>
                <a:path w="12" h="12">
                  <a:moveTo>
                    <a:pt x="6" y="0"/>
                  </a:moveTo>
                  <a:lnTo>
                    <a:pt x="6" y="0"/>
                  </a:lnTo>
                  <a:lnTo>
                    <a:pt x="2" y="2"/>
                  </a:lnTo>
                  <a:lnTo>
                    <a:pt x="0" y="6"/>
                  </a:lnTo>
                  <a:lnTo>
                    <a:pt x="0" y="6"/>
                  </a:lnTo>
                  <a:lnTo>
                    <a:pt x="2" y="12"/>
                  </a:lnTo>
                  <a:lnTo>
                    <a:pt x="6" y="12"/>
                  </a:lnTo>
                  <a:lnTo>
                    <a:pt x="6" y="12"/>
                  </a:lnTo>
                  <a:lnTo>
                    <a:pt x="10" y="12"/>
                  </a:lnTo>
                  <a:lnTo>
                    <a:pt x="12" y="6"/>
                  </a:lnTo>
                  <a:lnTo>
                    <a:pt x="12" y="6"/>
                  </a:lnTo>
                  <a:lnTo>
                    <a:pt x="10"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387" name="Freeform 301"/>
            <p:cNvSpPr/>
            <p:nvPr/>
          </p:nvSpPr>
          <p:spPr bwMode="auto">
            <a:xfrm>
              <a:off x="3506788" y="1247775"/>
              <a:ext cx="19050" cy="19050"/>
            </a:xfrm>
            <a:custGeom>
              <a:avLst/>
              <a:gdLst/>
              <a:ahLst/>
              <a:cxnLst>
                <a:cxn ang="0">
                  <a:pos x="6" y="0"/>
                </a:cxn>
                <a:cxn ang="0">
                  <a:pos x="6" y="0"/>
                </a:cxn>
                <a:cxn ang="0">
                  <a:pos x="2" y="2"/>
                </a:cxn>
                <a:cxn ang="0">
                  <a:pos x="0" y="6"/>
                </a:cxn>
                <a:cxn ang="0">
                  <a:pos x="0" y="6"/>
                </a:cxn>
                <a:cxn ang="0">
                  <a:pos x="2" y="12"/>
                </a:cxn>
                <a:cxn ang="0">
                  <a:pos x="6" y="12"/>
                </a:cxn>
                <a:cxn ang="0">
                  <a:pos x="6" y="12"/>
                </a:cxn>
                <a:cxn ang="0">
                  <a:pos x="10" y="12"/>
                </a:cxn>
                <a:cxn ang="0">
                  <a:pos x="12" y="6"/>
                </a:cxn>
                <a:cxn ang="0">
                  <a:pos x="12" y="6"/>
                </a:cxn>
                <a:cxn ang="0">
                  <a:pos x="10" y="2"/>
                </a:cxn>
                <a:cxn ang="0">
                  <a:pos x="6" y="0"/>
                </a:cxn>
              </a:cxnLst>
              <a:rect l="0" t="0" r="r" b="b"/>
              <a:pathLst>
                <a:path w="12" h="12">
                  <a:moveTo>
                    <a:pt x="6" y="0"/>
                  </a:moveTo>
                  <a:lnTo>
                    <a:pt x="6" y="0"/>
                  </a:lnTo>
                  <a:lnTo>
                    <a:pt x="2" y="2"/>
                  </a:lnTo>
                  <a:lnTo>
                    <a:pt x="0" y="6"/>
                  </a:lnTo>
                  <a:lnTo>
                    <a:pt x="0" y="6"/>
                  </a:lnTo>
                  <a:lnTo>
                    <a:pt x="2" y="12"/>
                  </a:lnTo>
                  <a:lnTo>
                    <a:pt x="6" y="12"/>
                  </a:lnTo>
                  <a:lnTo>
                    <a:pt x="6" y="12"/>
                  </a:lnTo>
                  <a:lnTo>
                    <a:pt x="10" y="12"/>
                  </a:lnTo>
                  <a:lnTo>
                    <a:pt x="12" y="6"/>
                  </a:lnTo>
                  <a:lnTo>
                    <a:pt x="12" y="6"/>
                  </a:lnTo>
                  <a:lnTo>
                    <a:pt x="10" y="2"/>
                  </a:lnTo>
                  <a:lnTo>
                    <a:pt x="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388" name="Freeform 302"/>
            <p:cNvSpPr/>
            <p:nvPr/>
          </p:nvSpPr>
          <p:spPr bwMode="auto">
            <a:xfrm>
              <a:off x="4271963" y="1381125"/>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389" name="Freeform 303"/>
            <p:cNvSpPr/>
            <p:nvPr/>
          </p:nvSpPr>
          <p:spPr bwMode="auto">
            <a:xfrm>
              <a:off x="4271963" y="1381125"/>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390" name="Freeform 304"/>
            <p:cNvSpPr/>
            <p:nvPr/>
          </p:nvSpPr>
          <p:spPr bwMode="auto">
            <a:xfrm>
              <a:off x="4494213" y="1327150"/>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391" name="Freeform 305"/>
            <p:cNvSpPr/>
            <p:nvPr/>
          </p:nvSpPr>
          <p:spPr bwMode="auto">
            <a:xfrm>
              <a:off x="4494213" y="1327150"/>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392" name="Freeform 306"/>
            <p:cNvSpPr/>
            <p:nvPr/>
          </p:nvSpPr>
          <p:spPr bwMode="auto">
            <a:xfrm>
              <a:off x="4475163" y="1568450"/>
              <a:ext cx="22225" cy="19050"/>
            </a:xfrm>
            <a:custGeom>
              <a:avLst/>
              <a:gdLst/>
              <a:ahLst/>
              <a:cxnLst>
                <a:cxn ang="0">
                  <a:pos x="8" y="0"/>
                </a:cxn>
                <a:cxn ang="0">
                  <a:pos x="8" y="0"/>
                </a:cxn>
                <a:cxn ang="0">
                  <a:pos x="2" y="2"/>
                </a:cxn>
                <a:cxn ang="0">
                  <a:pos x="0" y="6"/>
                </a:cxn>
                <a:cxn ang="0">
                  <a:pos x="0" y="6"/>
                </a:cxn>
                <a:cxn ang="0">
                  <a:pos x="2" y="10"/>
                </a:cxn>
                <a:cxn ang="0">
                  <a:pos x="8" y="12"/>
                </a:cxn>
                <a:cxn ang="0">
                  <a:pos x="8" y="12"/>
                </a:cxn>
                <a:cxn ang="0">
                  <a:pos x="12" y="10"/>
                </a:cxn>
                <a:cxn ang="0">
                  <a:pos x="14" y="6"/>
                </a:cxn>
                <a:cxn ang="0">
                  <a:pos x="14" y="6"/>
                </a:cxn>
                <a:cxn ang="0">
                  <a:pos x="12" y="2"/>
                </a:cxn>
                <a:cxn ang="0">
                  <a:pos x="8" y="0"/>
                </a:cxn>
              </a:cxnLst>
              <a:rect l="0" t="0" r="r" b="b"/>
              <a:pathLst>
                <a:path w="14" h="12">
                  <a:moveTo>
                    <a:pt x="8" y="0"/>
                  </a:moveTo>
                  <a:lnTo>
                    <a:pt x="8" y="0"/>
                  </a:lnTo>
                  <a:lnTo>
                    <a:pt x="2" y="2"/>
                  </a:lnTo>
                  <a:lnTo>
                    <a:pt x="0" y="6"/>
                  </a:lnTo>
                  <a:lnTo>
                    <a:pt x="0" y="6"/>
                  </a:lnTo>
                  <a:lnTo>
                    <a:pt x="2" y="10"/>
                  </a:lnTo>
                  <a:lnTo>
                    <a:pt x="8" y="12"/>
                  </a:lnTo>
                  <a:lnTo>
                    <a:pt x="8" y="12"/>
                  </a:lnTo>
                  <a:lnTo>
                    <a:pt x="12" y="10"/>
                  </a:lnTo>
                  <a:lnTo>
                    <a:pt x="14" y="6"/>
                  </a:lnTo>
                  <a:lnTo>
                    <a:pt x="14"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393" name="Freeform 307"/>
            <p:cNvSpPr/>
            <p:nvPr/>
          </p:nvSpPr>
          <p:spPr bwMode="auto">
            <a:xfrm>
              <a:off x="4475163" y="1568450"/>
              <a:ext cx="22225" cy="19050"/>
            </a:xfrm>
            <a:custGeom>
              <a:avLst/>
              <a:gdLst/>
              <a:ahLst/>
              <a:cxnLst>
                <a:cxn ang="0">
                  <a:pos x="8" y="0"/>
                </a:cxn>
                <a:cxn ang="0">
                  <a:pos x="8" y="0"/>
                </a:cxn>
                <a:cxn ang="0">
                  <a:pos x="2" y="2"/>
                </a:cxn>
                <a:cxn ang="0">
                  <a:pos x="0" y="6"/>
                </a:cxn>
                <a:cxn ang="0">
                  <a:pos x="0" y="6"/>
                </a:cxn>
                <a:cxn ang="0">
                  <a:pos x="2" y="10"/>
                </a:cxn>
                <a:cxn ang="0">
                  <a:pos x="8" y="12"/>
                </a:cxn>
                <a:cxn ang="0">
                  <a:pos x="8" y="12"/>
                </a:cxn>
                <a:cxn ang="0">
                  <a:pos x="12" y="10"/>
                </a:cxn>
                <a:cxn ang="0">
                  <a:pos x="14" y="6"/>
                </a:cxn>
                <a:cxn ang="0">
                  <a:pos x="14" y="6"/>
                </a:cxn>
                <a:cxn ang="0">
                  <a:pos x="12" y="2"/>
                </a:cxn>
                <a:cxn ang="0">
                  <a:pos x="8" y="0"/>
                </a:cxn>
              </a:cxnLst>
              <a:rect l="0" t="0" r="r" b="b"/>
              <a:pathLst>
                <a:path w="14" h="12">
                  <a:moveTo>
                    <a:pt x="8" y="0"/>
                  </a:moveTo>
                  <a:lnTo>
                    <a:pt x="8" y="0"/>
                  </a:lnTo>
                  <a:lnTo>
                    <a:pt x="2" y="2"/>
                  </a:lnTo>
                  <a:lnTo>
                    <a:pt x="0" y="6"/>
                  </a:lnTo>
                  <a:lnTo>
                    <a:pt x="0" y="6"/>
                  </a:lnTo>
                  <a:lnTo>
                    <a:pt x="2" y="10"/>
                  </a:lnTo>
                  <a:lnTo>
                    <a:pt x="8" y="12"/>
                  </a:lnTo>
                  <a:lnTo>
                    <a:pt x="8" y="12"/>
                  </a:lnTo>
                  <a:lnTo>
                    <a:pt x="12" y="10"/>
                  </a:lnTo>
                  <a:lnTo>
                    <a:pt x="14" y="6"/>
                  </a:lnTo>
                  <a:lnTo>
                    <a:pt x="14"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394" name="Freeform 308"/>
            <p:cNvSpPr/>
            <p:nvPr/>
          </p:nvSpPr>
          <p:spPr bwMode="auto">
            <a:xfrm>
              <a:off x="4056063" y="107632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395" name="Freeform 309"/>
            <p:cNvSpPr/>
            <p:nvPr/>
          </p:nvSpPr>
          <p:spPr bwMode="auto">
            <a:xfrm>
              <a:off x="4056063" y="107632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396" name="Freeform 310"/>
            <p:cNvSpPr/>
            <p:nvPr/>
          </p:nvSpPr>
          <p:spPr bwMode="auto">
            <a:xfrm>
              <a:off x="6459538" y="149542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397" name="Freeform 311"/>
            <p:cNvSpPr/>
            <p:nvPr/>
          </p:nvSpPr>
          <p:spPr bwMode="auto">
            <a:xfrm>
              <a:off x="6459538" y="149542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398" name="Freeform 312"/>
            <p:cNvSpPr/>
            <p:nvPr/>
          </p:nvSpPr>
          <p:spPr bwMode="auto">
            <a:xfrm>
              <a:off x="6345238" y="1130300"/>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399" name="Freeform 313"/>
            <p:cNvSpPr/>
            <p:nvPr/>
          </p:nvSpPr>
          <p:spPr bwMode="auto">
            <a:xfrm>
              <a:off x="6345238" y="1130300"/>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400" name="Freeform 314"/>
            <p:cNvSpPr/>
            <p:nvPr/>
          </p:nvSpPr>
          <p:spPr bwMode="auto">
            <a:xfrm>
              <a:off x="5491163" y="1771650"/>
              <a:ext cx="19050"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0" y="12"/>
                </a:cxn>
                <a:cxn ang="0">
                  <a:pos x="12" y="6"/>
                </a:cxn>
                <a:cxn ang="0">
                  <a:pos x="12" y="6"/>
                </a:cxn>
                <a:cxn ang="0">
                  <a:pos x="10" y="2"/>
                </a:cxn>
                <a:cxn ang="0">
                  <a:pos x="6" y="0"/>
                </a:cxn>
              </a:cxnLst>
              <a:rect l="0" t="0" r="r" b="b"/>
              <a:pathLst>
                <a:path w="12" h="14">
                  <a:moveTo>
                    <a:pt x="6" y="0"/>
                  </a:moveTo>
                  <a:lnTo>
                    <a:pt x="6" y="0"/>
                  </a:lnTo>
                  <a:lnTo>
                    <a:pt x="2" y="2"/>
                  </a:lnTo>
                  <a:lnTo>
                    <a:pt x="0" y="6"/>
                  </a:lnTo>
                  <a:lnTo>
                    <a:pt x="0" y="6"/>
                  </a:lnTo>
                  <a:lnTo>
                    <a:pt x="2" y="12"/>
                  </a:lnTo>
                  <a:lnTo>
                    <a:pt x="6" y="14"/>
                  </a:lnTo>
                  <a:lnTo>
                    <a:pt x="6" y="14"/>
                  </a:lnTo>
                  <a:lnTo>
                    <a:pt x="10" y="12"/>
                  </a:lnTo>
                  <a:lnTo>
                    <a:pt x="12" y="6"/>
                  </a:lnTo>
                  <a:lnTo>
                    <a:pt x="12" y="6"/>
                  </a:lnTo>
                  <a:lnTo>
                    <a:pt x="10"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401" name="Freeform 315"/>
            <p:cNvSpPr/>
            <p:nvPr/>
          </p:nvSpPr>
          <p:spPr bwMode="auto">
            <a:xfrm>
              <a:off x="5491163" y="1771650"/>
              <a:ext cx="19050"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0" y="12"/>
                </a:cxn>
                <a:cxn ang="0">
                  <a:pos x="12" y="6"/>
                </a:cxn>
                <a:cxn ang="0">
                  <a:pos x="12" y="6"/>
                </a:cxn>
                <a:cxn ang="0">
                  <a:pos x="10" y="2"/>
                </a:cxn>
                <a:cxn ang="0">
                  <a:pos x="6" y="0"/>
                </a:cxn>
              </a:cxnLst>
              <a:rect l="0" t="0" r="r" b="b"/>
              <a:pathLst>
                <a:path w="12" h="14">
                  <a:moveTo>
                    <a:pt x="6" y="0"/>
                  </a:moveTo>
                  <a:lnTo>
                    <a:pt x="6" y="0"/>
                  </a:lnTo>
                  <a:lnTo>
                    <a:pt x="2" y="2"/>
                  </a:lnTo>
                  <a:lnTo>
                    <a:pt x="0" y="6"/>
                  </a:lnTo>
                  <a:lnTo>
                    <a:pt x="0" y="6"/>
                  </a:lnTo>
                  <a:lnTo>
                    <a:pt x="2" y="12"/>
                  </a:lnTo>
                  <a:lnTo>
                    <a:pt x="6" y="14"/>
                  </a:lnTo>
                  <a:lnTo>
                    <a:pt x="6" y="14"/>
                  </a:lnTo>
                  <a:lnTo>
                    <a:pt x="10" y="12"/>
                  </a:lnTo>
                  <a:lnTo>
                    <a:pt x="12" y="6"/>
                  </a:lnTo>
                  <a:lnTo>
                    <a:pt x="12" y="6"/>
                  </a:lnTo>
                  <a:lnTo>
                    <a:pt x="10" y="2"/>
                  </a:lnTo>
                  <a:lnTo>
                    <a:pt x="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402" name="Freeform 316"/>
            <p:cNvSpPr/>
            <p:nvPr/>
          </p:nvSpPr>
          <p:spPr bwMode="auto">
            <a:xfrm>
              <a:off x="3744913" y="149542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403" name="Freeform 317"/>
            <p:cNvSpPr/>
            <p:nvPr/>
          </p:nvSpPr>
          <p:spPr bwMode="auto">
            <a:xfrm>
              <a:off x="3744913" y="149542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404" name="Freeform 318"/>
            <p:cNvSpPr/>
            <p:nvPr/>
          </p:nvSpPr>
          <p:spPr bwMode="auto">
            <a:xfrm>
              <a:off x="1833563" y="1470025"/>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405" name="Freeform 319"/>
            <p:cNvSpPr/>
            <p:nvPr/>
          </p:nvSpPr>
          <p:spPr bwMode="auto">
            <a:xfrm>
              <a:off x="1833563" y="1470025"/>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406" name="Freeform 320"/>
            <p:cNvSpPr/>
            <p:nvPr/>
          </p:nvSpPr>
          <p:spPr bwMode="auto">
            <a:xfrm>
              <a:off x="2116138" y="1114425"/>
              <a:ext cx="22225" cy="19050"/>
            </a:xfrm>
            <a:custGeom>
              <a:avLst/>
              <a:gdLst/>
              <a:ahLst/>
              <a:cxnLst>
                <a:cxn ang="0">
                  <a:pos x="8" y="0"/>
                </a:cxn>
                <a:cxn ang="0">
                  <a:pos x="8" y="0"/>
                </a:cxn>
                <a:cxn ang="0">
                  <a:pos x="2" y="2"/>
                </a:cxn>
                <a:cxn ang="0">
                  <a:pos x="0" y="6"/>
                </a:cxn>
                <a:cxn ang="0">
                  <a:pos x="0" y="6"/>
                </a:cxn>
                <a:cxn ang="0">
                  <a:pos x="2" y="10"/>
                </a:cxn>
                <a:cxn ang="0">
                  <a:pos x="8" y="12"/>
                </a:cxn>
                <a:cxn ang="0">
                  <a:pos x="8" y="12"/>
                </a:cxn>
                <a:cxn ang="0">
                  <a:pos x="12" y="10"/>
                </a:cxn>
                <a:cxn ang="0">
                  <a:pos x="14" y="6"/>
                </a:cxn>
                <a:cxn ang="0">
                  <a:pos x="14" y="6"/>
                </a:cxn>
                <a:cxn ang="0">
                  <a:pos x="12" y="2"/>
                </a:cxn>
                <a:cxn ang="0">
                  <a:pos x="8" y="0"/>
                </a:cxn>
              </a:cxnLst>
              <a:rect l="0" t="0" r="r" b="b"/>
              <a:pathLst>
                <a:path w="14" h="12">
                  <a:moveTo>
                    <a:pt x="8" y="0"/>
                  </a:moveTo>
                  <a:lnTo>
                    <a:pt x="8" y="0"/>
                  </a:lnTo>
                  <a:lnTo>
                    <a:pt x="2" y="2"/>
                  </a:lnTo>
                  <a:lnTo>
                    <a:pt x="0" y="6"/>
                  </a:lnTo>
                  <a:lnTo>
                    <a:pt x="0" y="6"/>
                  </a:lnTo>
                  <a:lnTo>
                    <a:pt x="2" y="10"/>
                  </a:lnTo>
                  <a:lnTo>
                    <a:pt x="8" y="12"/>
                  </a:lnTo>
                  <a:lnTo>
                    <a:pt x="8" y="12"/>
                  </a:lnTo>
                  <a:lnTo>
                    <a:pt x="12" y="10"/>
                  </a:lnTo>
                  <a:lnTo>
                    <a:pt x="14" y="6"/>
                  </a:lnTo>
                  <a:lnTo>
                    <a:pt x="14"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407" name="Freeform 321"/>
            <p:cNvSpPr/>
            <p:nvPr/>
          </p:nvSpPr>
          <p:spPr bwMode="auto">
            <a:xfrm>
              <a:off x="2116138" y="1114425"/>
              <a:ext cx="22225" cy="19050"/>
            </a:xfrm>
            <a:custGeom>
              <a:avLst/>
              <a:gdLst/>
              <a:ahLst/>
              <a:cxnLst>
                <a:cxn ang="0">
                  <a:pos x="8" y="0"/>
                </a:cxn>
                <a:cxn ang="0">
                  <a:pos x="8" y="0"/>
                </a:cxn>
                <a:cxn ang="0">
                  <a:pos x="2" y="2"/>
                </a:cxn>
                <a:cxn ang="0">
                  <a:pos x="0" y="6"/>
                </a:cxn>
                <a:cxn ang="0">
                  <a:pos x="0" y="6"/>
                </a:cxn>
                <a:cxn ang="0">
                  <a:pos x="2" y="10"/>
                </a:cxn>
                <a:cxn ang="0">
                  <a:pos x="8" y="12"/>
                </a:cxn>
                <a:cxn ang="0">
                  <a:pos x="8" y="12"/>
                </a:cxn>
                <a:cxn ang="0">
                  <a:pos x="12" y="10"/>
                </a:cxn>
                <a:cxn ang="0">
                  <a:pos x="14" y="6"/>
                </a:cxn>
                <a:cxn ang="0">
                  <a:pos x="14" y="6"/>
                </a:cxn>
                <a:cxn ang="0">
                  <a:pos x="12" y="2"/>
                </a:cxn>
                <a:cxn ang="0">
                  <a:pos x="8" y="0"/>
                </a:cxn>
              </a:cxnLst>
              <a:rect l="0" t="0" r="r" b="b"/>
              <a:pathLst>
                <a:path w="14" h="12">
                  <a:moveTo>
                    <a:pt x="8" y="0"/>
                  </a:moveTo>
                  <a:lnTo>
                    <a:pt x="8" y="0"/>
                  </a:lnTo>
                  <a:lnTo>
                    <a:pt x="2" y="2"/>
                  </a:lnTo>
                  <a:lnTo>
                    <a:pt x="0" y="6"/>
                  </a:lnTo>
                  <a:lnTo>
                    <a:pt x="0" y="6"/>
                  </a:lnTo>
                  <a:lnTo>
                    <a:pt x="2" y="10"/>
                  </a:lnTo>
                  <a:lnTo>
                    <a:pt x="8" y="12"/>
                  </a:lnTo>
                  <a:lnTo>
                    <a:pt x="8" y="12"/>
                  </a:lnTo>
                  <a:lnTo>
                    <a:pt x="12" y="10"/>
                  </a:lnTo>
                  <a:lnTo>
                    <a:pt x="14" y="6"/>
                  </a:lnTo>
                  <a:lnTo>
                    <a:pt x="14"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408" name="Freeform 322"/>
            <p:cNvSpPr/>
            <p:nvPr/>
          </p:nvSpPr>
          <p:spPr bwMode="auto">
            <a:xfrm>
              <a:off x="5405438" y="1044575"/>
              <a:ext cx="53975" cy="53975"/>
            </a:xfrm>
            <a:custGeom>
              <a:avLst/>
              <a:gdLst/>
              <a:ahLst/>
              <a:cxnLst>
                <a:cxn ang="0">
                  <a:pos x="18" y="0"/>
                </a:cxn>
                <a:cxn ang="0">
                  <a:pos x="18" y="0"/>
                </a:cxn>
                <a:cxn ang="0">
                  <a:pos x="10" y="0"/>
                </a:cxn>
                <a:cxn ang="0">
                  <a:pos x="6" y="4"/>
                </a:cxn>
                <a:cxn ang="0">
                  <a:pos x="2" y="10"/>
                </a:cxn>
                <a:cxn ang="0">
                  <a:pos x="0" y="16"/>
                </a:cxn>
                <a:cxn ang="0">
                  <a:pos x="0" y="16"/>
                </a:cxn>
                <a:cxn ang="0">
                  <a:pos x="2" y="24"/>
                </a:cxn>
                <a:cxn ang="0">
                  <a:pos x="6" y="28"/>
                </a:cxn>
                <a:cxn ang="0">
                  <a:pos x="10" y="32"/>
                </a:cxn>
                <a:cxn ang="0">
                  <a:pos x="18" y="34"/>
                </a:cxn>
                <a:cxn ang="0">
                  <a:pos x="18" y="34"/>
                </a:cxn>
                <a:cxn ang="0">
                  <a:pos x="24" y="32"/>
                </a:cxn>
                <a:cxn ang="0">
                  <a:pos x="30" y="28"/>
                </a:cxn>
                <a:cxn ang="0">
                  <a:pos x="32" y="24"/>
                </a:cxn>
                <a:cxn ang="0">
                  <a:pos x="34" y="16"/>
                </a:cxn>
                <a:cxn ang="0">
                  <a:pos x="34" y="16"/>
                </a:cxn>
                <a:cxn ang="0">
                  <a:pos x="32" y="10"/>
                </a:cxn>
                <a:cxn ang="0">
                  <a:pos x="30" y="4"/>
                </a:cxn>
                <a:cxn ang="0">
                  <a:pos x="24" y="0"/>
                </a:cxn>
                <a:cxn ang="0">
                  <a:pos x="18" y="0"/>
                </a:cxn>
              </a:cxnLst>
              <a:rect l="0" t="0" r="r" b="b"/>
              <a:pathLst>
                <a:path w="34" h="34">
                  <a:moveTo>
                    <a:pt x="18" y="0"/>
                  </a:moveTo>
                  <a:lnTo>
                    <a:pt x="18" y="0"/>
                  </a:lnTo>
                  <a:lnTo>
                    <a:pt x="10" y="0"/>
                  </a:lnTo>
                  <a:lnTo>
                    <a:pt x="6" y="4"/>
                  </a:lnTo>
                  <a:lnTo>
                    <a:pt x="2" y="10"/>
                  </a:lnTo>
                  <a:lnTo>
                    <a:pt x="0" y="16"/>
                  </a:lnTo>
                  <a:lnTo>
                    <a:pt x="0" y="16"/>
                  </a:lnTo>
                  <a:lnTo>
                    <a:pt x="2" y="24"/>
                  </a:lnTo>
                  <a:lnTo>
                    <a:pt x="6" y="28"/>
                  </a:lnTo>
                  <a:lnTo>
                    <a:pt x="10" y="32"/>
                  </a:lnTo>
                  <a:lnTo>
                    <a:pt x="18" y="34"/>
                  </a:lnTo>
                  <a:lnTo>
                    <a:pt x="18" y="34"/>
                  </a:lnTo>
                  <a:lnTo>
                    <a:pt x="24" y="32"/>
                  </a:lnTo>
                  <a:lnTo>
                    <a:pt x="30" y="28"/>
                  </a:lnTo>
                  <a:lnTo>
                    <a:pt x="32" y="24"/>
                  </a:lnTo>
                  <a:lnTo>
                    <a:pt x="34" y="16"/>
                  </a:lnTo>
                  <a:lnTo>
                    <a:pt x="34" y="16"/>
                  </a:lnTo>
                  <a:lnTo>
                    <a:pt x="32" y="10"/>
                  </a:lnTo>
                  <a:lnTo>
                    <a:pt x="30" y="4"/>
                  </a:lnTo>
                  <a:lnTo>
                    <a:pt x="24" y="0"/>
                  </a:lnTo>
                  <a:lnTo>
                    <a:pt x="1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409" name="Freeform 323"/>
            <p:cNvSpPr/>
            <p:nvPr/>
          </p:nvSpPr>
          <p:spPr bwMode="auto">
            <a:xfrm>
              <a:off x="5405438" y="1044575"/>
              <a:ext cx="53975" cy="53975"/>
            </a:xfrm>
            <a:custGeom>
              <a:avLst/>
              <a:gdLst/>
              <a:ahLst/>
              <a:cxnLst>
                <a:cxn ang="0">
                  <a:pos x="18" y="0"/>
                </a:cxn>
                <a:cxn ang="0">
                  <a:pos x="18" y="0"/>
                </a:cxn>
                <a:cxn ang="0">
                  <a:pos x="10" y="0"/>
                </a:cxn>
                <a:cxn ang="0">
                  <a:pos x="6" y="4"/>
                </a:cxn>
                <a:cxn ang="0">
                  <a:pos x="2" y="10"/>
                </a:cxn>
                <a:cxn ang="0">
                  <a:pos x="0" y="16"/>
                </a:cxn>
                <a:cxn ang="0">
                  <a:pos x="0" y="16"/>
                </a:cxn>
                <a:cxn ang="0">
                  <a:pos x="2" y="24"/>
                </a:cxn>
                <a:cxn ang="0">
                  <a:pos x="6" y="28"/>
                </a:cxn>
                <a:cxn ang="0">
                  <a:pos x="10" y="32"/>
                </a:cxn>
                <a:cxn ang="0">
                  <a:pos x="18" y="34"/>
                </a:cxn>
                <a:cxn ang="0">
                  <a:pos x="18" y="34"/>
                </a:cxn>
                <a:cxn ang="0">
                  <a:pos x="24" y="32"/>
                </a:cxn>
                <a:cxn ang="0">
                  <a:pos x="30" y="28"/>
                </a:cxn>
                <a:cxn ang="0">
                  <a:pos x="32" y="24"/>
                </a:cxn>
                <a:cxn ang="0">
                  <a:pos x="34" y="16"/>
                </a:cxn>
                <a:cxn ang="0">
                  <a:pos x="34" y="16"/>
                </a:cxn>
                <a:cxn ang="0">
                  <a:pos x="32" y="10"/>
                </a:cxn>
                <a:cxn ang="0">
                  <a:pos x="30" y="4"/>
                </a:cxn>
                <a:cxn ang="0">
                  <a:pos x="24" y="0"/>
                </a:cxn>
                <a:cxn ang="0">
                  <a:pos x="18" y="0"/>
                </a:cxn>
              </a:cxnLst>
              <a:rect l="0" t="0" r="r" b="b"/>
              <a:pathLst>
                <a:path w="34" h="34">
                  <a:moveTo>
                    <a:pt x="18" y="0"/>
                  </a:moveTo>
                  <a:lnTo>
                    <a:pt x="18" y="0"/>
                  </a:lnTo>
                  <a:lnTo>
                    <a:pt x="10" y="0"/>
                  </a:lnTo>
                  <a:lnTo>
                    <a:pt x="6" y="4"/>
                  </a:lnTo>
                  <a:lnTo>
                    <a:pt x="2" y="10"/>
                  </a:lnTo>
                  <a:lnTo>
                    <a:pt x="0" y="16"/>
                  </a:lnTo>
                  <a:lnTo>
                    <a:pt x="0" y="16"/>
                  </a:lnTo>
                  <a:lnTo>
                    <a:pt x="2" y="24"/>
                  </a:lnTo>
                  <a:lnTo>
                    <a:pt x="6" y="28"/>
                  </a:lnTo>
                  <a:lnTo>
                    <a:pt x="10" y="32"/>
                  </a:lnTo>
                  <a:lnTo>
                    <a:pt x="18" y="34"/>
                  </a:lnTo>
                  <a:lnTo>
                    <a:pt x="18" y="34"/>
                  </a:lnTo>
                  <a:lnTo>
                    <a:pt x="24" y="32"/>
                  </a:lnTo>
                  <a:lnTo>
                    <a:pt x="30" y="28"/>
                  </a:lnTo>
                  <a:lnTo>
                    <a:pt x="32" y="24"/>
                  </a:lnTo>
                  <a:lnTo>
                    <a:pt x="34" y="16"/>
                  </a:lnTo>
                  <a:lnTo>
                    <a:pt x="34" y="16"/>
                  </a:lnTo>
                  <a:lnTo>
                    <a:pt x="32" y="10"/>
                  </a:lnTo>
                  <a:lnTo>
                    <a:pt x="30" y="4"/>
                  </a:lnTo>
                  <a:lnTo>
                    <a:pt x="24" y="0"/>
                  </a:lnTo>
                  <a:lnTo>
                    <a:pt x="1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410" name="Freeform 324"/>
            <p:cNvSpPr/>
            <p:nvPr/>
          </p:nvSpPr>
          <p:spPr bwMode="auto">
            <a:xfrm>
              <a:off x="4237038" y="1692275"/>
              <a:ext cx="53975" cy="53975"/>
            </a:xfrm>
            <a:custGeom>
              <a:avLst/>
              <a:gdLst/>
              <a:ahLst/>
              <a:cxnLst>
                <a:cxn ang="0">
                  <a:pos x="18" y="0"/>
                </a:cxn>
                <a:cxn ang="0">
                  <a:pos x="18" y="0"/>
                </a:cxn>
                <a:cxn ang="0">
                  <a:pos x="10" y="2"/>
                </a:cxn>
                <a:cxn ang="0">
                  <a:pos x="6" y="6"/>
                </a:cxn>
                <a:cxn ang="0">
                  <a:pos x="2" y="12"/>
                </a:cxn>
                <a:cxn ang="0">
                  <a:pos x="0" y="18"/>
                </a:cxn>
                <a:cxn ang="0">
                  <a:pos x="0" y="18"/>
                </a:cxn>
                <a:cxn ang="0">
                  <a:pos x="2" y="24"/>
                </a:cxn>
                <a:cxn ang="0">
                  <a:pos x="6" y="30"/>
                </a:cxn>
                <a:cxn ang="0">
                  <a:pos x="10" y="34"/>
                </a:cxn>
                <a:cxn ang="0">
                  <a:pos x="18" y="34"/>
                </a:cxn>
                <a:cxn ang="0">
                  <a:pos x="18" y="34"/>
                </a:cxn>
                <a:cxn ang="0">
                  <a:pos x="24" y="34"/>
                </a:cxn>
                <a:cxn ang="0">
                  <a:pos x="28" y="30"/>
                </a:cxn>
                <a:cxn ang="0">
                  <a:pos x="32" y="24"/>
                </a:cxn>
                <a:cxn ang="0">
                  <a:pos x="34" y="18"/>
                </a:cxn>
                <a:cxn ang="0">
                  <a:pos x="34" y="18"/>
                </a:cxn>
                <a:cxn ang="0">
                  <a:pos x="32" y="12"/>
                </a:cxn>
                <a:cxn ang="0">
                  <a:pos x="28" y="6"/>
                </a:cxn>
                <a:cxn ang="0">
                  <a:pos x="24" y="2"/>
                </a:cxn>
                <a:cxn ang="0">
                  <a:pos x="18" y="0"/>
                </a:cxn>
              </a:cxnLst>
              <a:rect l="0" t="0" r="r" b="b"/>
              <a:pathLst>
                <a:path w="34" h="34">
                  <a:moveTo>
                    <a:pt x="18" y="0"/>
                  </a:moveTo>
                  <a:lnTo>
                    <a:pt x="18" y="0"/>
                  </a:lnTo>
                  <a:lnTo>
                    <a:pt x="10" y="2"/>
                  </a:lnTo>
                  <a:lnTo>
                    <a:pt x="6" y="6"/>
                  </a:lnTo>
                  <a:lnTo>
                    <a:pt x="2" y="12"/>
                  </a:lnTo>
                  <a:lnTo>
                    <a:pt x="0" y="18"/>
                  </a:lnTo>
                  <a:lnTo>
                    <a:pt x="0" y="18"/>
                  </a:lnTo>
                  <a:lnTo>
                    <a:pt x="2" y="24"/>
                  </a:lnTo>
                  <a:lnTo>
                    <a:pt x="6" y="30"/>
                  </a:lnTo>
                  <a:lnTo>
                    <a:pt x="10" y="34"/>
                  </a:lnTo>
                  <a:lnTo>
                    <a:pt x="18" y="34"/>
                  </a:lnTo>
                  <a:lnTo>
                    <a:pt x="18" y="34"/>
                  </a:lnTo>
                  <a:lnTo>
                    <a:pt x="24" y="34"/>
                  </a:lnTo>
                  <a:lnTo>
                    <a:pt x="28" y="30"/>
                  </a:lnTo>
                  <a:lnTo>
                    <a:pt x="32" y="24"/>
                  </a:lnTo>
                  <a:lnTo>
                    <a:pt x="34" y="18"/>
                  </a:lnTo>
                  <a:lnTo>
                    <a:pt x="34" y="18"/>
                  </a:lnTo>
                  <a:lnTo>
                    <a:pt x="32" y="12"/>
                  </a:lnTo>
                  <a:lnTo>
                    <a:pt x="28" y="6"/>
                  </a:lnTo>
                  <a:lnTo>
                    <a:pt x="24" y="2"/>
                  </a:lnTo>
                  <a:lnTo>
                    <a:pt x="1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411" name="Freeform 325"/>
            <p:cNvSpPr/>
            <p:nvPr/>
          </p:nvSpPr>
          <p:spPr bwMode="auto">
            <a:xfrm>
              <a:off x="4237038" y="1692275"/>
              <a:ext cx="53975" cy="53975"/>
            </a:xfrm>
            <a:custGeom>
              <a:avLst/>
              <a:gdLst/>
              <a:ahLst/>
              <a:cxnLst>
                <a:cxn ang="0">
                  <a:pos x="18" y="0"/>
                </a:cxn>
                <a:cxn ang="0">
                  <a:pos x="18" y="0"/>
                </a:cxn>
                <a:cxn ang="0">
                  <a:pos x="10" y="2"/>
                </a:cxn>
                <a:cxn ang="0">
                  <a:pos x="6" y="6"/>
                </a:cxn>
                <a:cxn ang="0">
                  <a:pos x="2" y="12"/>
                </a:cxn>
                <a:cxn ang="0">
                  <a:pos x="0" y="18"/>
                </a:cxn>
                <a:cxn ang="0">
                  <a:pos x="0" y="18"/>
                </a:cxn>
                <a:cxn ang="0">
                  <a:pos x="2" y="24"/>
                </a:cxn>
                <a:cxn ang="0">
                  <a:pos x="6" y="30"/>
                </a:cxn>
                <a:cxn ang="0">
                  <a:pos x="10" y="34"/>
                </a:cxn>
                <a:cxn ang="0">
                  <a:pos x="18" y="34"/>
                </a:cxn>
                <a:cxn ang="0">
                  <a:pos x="18" y="34"/>
                </a:cxn>
                <a:cxn ang="0">
                  <a:pos x="24" y="34"/>
                </a:cxn>
                <a:cxn ang="0">
                  <a:pos x="28" y="30"/>
                </a:cxn>
                <a:cxn ang="0">
                  <a:pos x="32" y="24"/>
                </a:cxn>
                <a:cxn ang="0">
                  <a:pos x="34" y="18"/>
                </a:cxn>
                <a:cxn ang="0">
                  <a:pos x="34" y="18"/>
                </a:cxn>
                <a:cxn ang="0">
                  <a:pos x="32" y="12"/>
                </a:cxn>
                <a:cxn ang="0">
                  <a:pos x="28" y="6"/>
                </a:cxn>
                <a:cxn ang="0">
                  <a:pos x="24" y="2"/>
                </a:cxn>
                <a:cxn ang="0">
                  <a:pos x="18" y="0"/>
                </a:cxn>
              </a:cxnLst>
              <a:rect l="0" t="0" r="r" b="b"/>
              <a:pathLst>
                <a:path w="34" h="34">
                  <a:moveTo>
                    <a:pt x="18" y="0"/>
                  </a:moveTo>
                  <a:lnTo>
                    <a:pt x="18" y="0"/>
                  </a:lnTo>
                  <a:lnTo>
                    <a:pt x="10" y="2"/>
                  </a:lnTo>
                  <a:lnTo>
                    <a:pt x="6" y="6"/>
                  </a:lnTo>
                  <a:lnTo>
                    <a:pt x="2" y="12"/>
                  </a:lnTo>
                  <a:lnTo>
                    <a:pt x="0" y="18"/>
                  </a:lnTo>
                  <a:lnTo>
                    <a:pt x="0" y="18"/>
                  </a:lnTo>
                  <a:lnTo>
                    <a:pt x="2" y="24"/>
                  </a:lnTo>
                  <a:lnTo>
                    <a:pt x="6" y="30"/>
                  </a:lnTo>
                  <a:lnTo>
                    <a:pt x="10" y="34"/>
                  </a:lnTo>
                  <a:lnTo>
                    <a:pt x="18" y="34"/>
                  </a:lnTo>
                  <a:lnTo>
                    <a:pt x="18" y="34"/>
                  </a:lnTo>
                  <a:lnTo>
                    <a:pt x="24" y="34"/>
                  </a:lnTo>
                  <a:lnTo>
                    <a:pt x="28" y="30"/>
                  </a:lnTo>
                  <a:lnTo>
                    <a:pt x="32" y="24"/>
                  </a:lnTo>
                  <a:lnTo>
                    <a:pt x="34" y="18"/>
                  </a:lnTo>
                  <a:lnTo>
                    <a:pt x="34" y="18"/>
                  </a:lnTo>
                  <a:lnTo>
                    <a:pt x="32" y="12"/>
                  </a:lnTo>
                  <a:lnTo>
                    <a:pt x="28" y="6"/>
                  </a:lnTo>
                  <a:lnTo>
                    <a:pt x="24" y="2"/>
                  </a:lnTo>
                  <a:lnTo>
                    <a:pt x="1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412" name="Freeform 326"/>
            <p:cNvSpPr/>
            <p:nvPr/>
          </p:nvSpPr>
          <p:spPr bwMode="auto">
            <a:xfrm>
              <a:off x="5341938" y="1390650"/>
              <a:ext cx="50800" cy="53975"/>
            </a:xfrm>
            <a:custGeom>
              <a:avLst/>
              <a:gdLst/>
              <a:ahLst/>
              <a:cxnLst>
                <a:cxn ang="0">
                  <a:pos x="16" y="0"/>
                </a:cxn>
                <a:cxn ang="0">
                  <a:pos x="16" y="0"/>
                </a:cxn>
                <a:cxn ang="0">
                  <a:pos x="10" y="2"/>
                </a:cxn>
                <a:cxn ang="0">
                  <a:pos x="4" y="6"/>
                </a:cxn>
                <a:cxn ang="0">
                  <a:pos x="0" y="10"/>
                </a:cxn>
                <a:cxn ang="0">
                  <a:pos x="0" y="18"/>
                </a:cxn>
                <a:cxn ang="0">
                  <a:pos x="0" y="18"/>
                </a:cxn>
                <a:cxn ang="0">
                  <a:pos x="0" y="24"/>
                </a:cxn>
                <a:cxn ang="0">
                  <a:pos x="4" y="28"/>
                </a:cxn>
                <a:cxn ang="0">
                  <a:pos x="10" y="32"/>
                </a:cxn>
                <a:cxn ang="0">
                  <a:pos x="16" y="34"/>
                </a:cxn>
                <a:cxn ang="0">
                  <a:pos x="16" y="34"/>
                </a:cxn>
                <a:cxn ang="0">
                  <a:pos x="22" y="32"/>
                </a:cxn>
                <a:cxn ang="0">
                  <a:pos x="28" y="28"/>
                </a:cxn>
                <a:cxn ang="0">
                  <a:pos x="32" y="24"/>
                </a:cxn>
                <a:cxn ang="0">
                  <a:pos x="32" y="18"/>
                </a:cxn>
                <a:cxn ang="0">
                  <a:pos x="32" y="18"/>
                </a:cxn>
                <a:cxn ang="0">
                  <a:pos x="32" y="10"/>
                </a:cxn>
                <a:cxn ang="0">
                  <a:pos x="28" y="6"/>
                </a:cxn>
                <a:cxn ang="0">
                  <a:pos x="22" y="2"/>
                </a:cxn>
                <a:cxn ang="0">
                  <a:pos x="16" y="0"/>
                </a:cxn>
              </a:cxnLst>
              <a:rect l="0" t="0" r="r" b="b"/>
              <a:pathLst>
                <a:path w="32" h="34">
                  <a:moveTo>
                    <a:pt x="16" y="0"/>
                  </a:moveTo>
                  <a:lnTo>
                    <a:pt x="16" y="0"/>
                  </a:lnTo>
                  <a:lnTo>
                    <a:pt x="10" y="2"/>
                  </a:lnTo>
                  <a:lnTo>
                    <a:pt x="4" y="6"/>
                  </a:lnTo>
                  <a:lnTo>
                    <a:pt x="0" y="10"/>
                  </a:lnTo>
                  <a:lnTo>
                    <a:pt x="0" y="18"/>
                  </a:lnTo>
                  <a:lnTo>
                    <a:pt x="0" y="18"/>
                  </a:lnTo>
                  <a:lnTo>
                    <a:pt x="0" y="24"/>
                  </a:lnTo>
                  <a:lnTo>
                    <a:pt x="4" y="28"/>
                  </a:lnTo>
                  <a:lnTo>
                    <a:pt x="10" y="32"/>
                  </a:lnTo>
                  <a:lnTo>
                    <a:pt x="16" y="34"/>
                  </a:lnTo>
                  <a:lnTo>
                    <a:pt x="16" y="34"/>
                  </a:lnTo>
                  <a:lnTo>
                    <a:pt x="22" y="32"/>
                  </a:lnTo>
                  <a:lnTo>
                    <a:pt x="28" y="28"/>
                  </a:lnTo>
                  <a:lnTo>
                    <a:pt x="32" y="24"/>
                  </a:lnTo>
                  <a:lnTo>
                    <a:pt x="32" y="18"/>
                  </a:lnTo>
                  <a:lnTo>
                    <a:pt x="32" y="18"/>
                  </a:lnTo>
                  <a:lnTo>
                    <a:pt x="32" y="10"/>
                  </a:lnTo>
                  <a:lnTo>
                    <a:pt x="28" y="6"/>
                  </a:lnTo>
                  <a:lnTo>
                    <a:pt x="22" y="2"/>
                  </a:lnTo>
                  <a:lnTo>
                    <a:pt x="1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413" name="Freeform 327"/>
            <p:cNvSpPr/>
            <p:nvPr/>
          </p:nvSpPr>
          <p:spPr bwMode="auto">
            <a:xfrm>
              <a:off x="5341938" y="1390650"/>
              <a:ext cx="50800" cy="53975"/>
            </a:xfrm>
            <a:custGeom>
              <a:avLst/>
              <a:gdLst/>
              <a:ahLst/>
              <a:cxnLst>
                <a:cxn ang="0">
                  <a:pos x="16" y="0"/>
                </a:cxn>
                <a:cxn ang="0">
                  <a:pos x="16" y="0"/>
                </a:cxn>
                <a:cxn ang="0">
                  <a:pos x="10" y="2"/>
                </a:cxn>
                <a:cxn ang="0">
                  <a:pos x="4" y="6"/>
                </a:cxn>
                <a:cxn ang="0">
                  <a:pos x="0" y="10"/>
                </a:cxn>
                <a:cxn ang="0">
                  <a:pos x="0" y="18"/>
                </a:cxn>
                <a:cxn ang="0">
                  <a:pos x="0" y="18"/>
                </a:cxn>
                <a:cxn ang="0">
                  <a:pos x="0" y="24"/>
                </a:cxn>
                <a:cxn ang="0">
                  <a:pos x="4" y="28"/>
                </a:cxn>
                <a:cxn ang="0">
                  <a:pos x="10" y="32"/>
                </a:cxn>
                <a:cxn ang="0">
                  <a:pos x="16" y="34"/>
                </a:cxn>
                <a:cxn ang="0">
                  <a:pos x="16" y="34"/>
                </a:cxn>
                <a:cxn ang="0">
                  <a:pos x="22" y="32"/>
                </a:cxn>
                <a:cxn ang="0">
                  <a:pos x="28" y="28"/>
                </a:cxn>
                <a:cxn ang="0">
                  <a:pos x="32" y="24"/>
                </a:cxn>
                <a:cxn ang="0">
                  <a:pos x="32" y="18"/>
                </a:cxn>
                <a:cxn ang="0">
                  <a:pos x="32" y="18"/>
                </a:cxn>
                <a:cxn ang="0">
                  <a:pos x="32" y="10"/>
                </a:cxn>
                <a:cxn ang="0">
                  <a:pos x="28" y="6"/>
                </a:cxn>
                <a:cxn ang="0">
                  <a:pos x="22" y="2"/>
                </a:cxn>
                <a:cxn ang="0">
                  <a:pos x="16" y="0"/>
                </a:cxn>
              </a:cxnLst>
              <a:rect l="0" t="0" r="r" b="b"/>
              <a:pathLst>
                <a:path w="32" h="34">
                  <a:moveTo>
                    <a:pt x="16" y="0"/>
                  </a:moveTo>
                  <a:lnTo>
                    <a:pt x="16" y="0"/>
                  </a:lnTo>
                  <a:lnTo>
                    <a:pt x="10" y="2"/>
                  </a:lnTo>
                  <a:lnTo>
                    <a:pt x="4" y="6"/>
                  </a:lnTo>
                  <a:lnTo>
                    <a:pt x="0" y="10"/>
                  </a:lnTo>
                  <a:lnTo>
                    <a:pt x="0" y="18"/>
                  </a:lnTo>
                  <a:lnTo>
                    <a:pt x="0" y="18"/>
                  </a:lnTo>
                  <a:lnTo>
                    <a:pt x="0" y="24"/>
                  </a:lnTo>
                  <a:lnTo>
                    <a:pt x="4" y="28"/>
                  </a:lnTo>
                  <a:lnTo>
                    <a:pt x="10" y="32"/>
                  </a:lnTo>
                  <a:lnTo>
                    <a:pt x="16" y="34"/>
                  </a:lnTo>
                  <a:lnTo>
                    <a:pt x="16" y="34"/>
                  </a:lnTo>
                  <a:lnTo>
                    <a:pt x="22" y="32"/>
                  </a:lnTo>
                  <a:lnTo>
                    <a:pt x="28" y="28"/>
                  </a:lnTo>
                  <a:lnTo>
                    <a:pt x="32" y="24"/>
                  </a:lnTo>
                  <a:lnTo>
                    <a:pt x="32" y="18"/>
                  </a:lnTo>
                  <a:lnTo>
                    <a:pt x="32" y="18"/>
                  </a:lnTo>
                  <a:lnTo>
                    <a:pt x="32" y="10"/>
                  </a:lnTo>
                  <a:lnTo>
                    <a:pt x="28" y="6"/>
                  </a:lnTo>
                  <a:lnTo>
                    <a:pt x="22" y="2"/>
                  </a:lnTo>
                  <a:lnTo>
                    <a:pt x="1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414" name="Freeform 328"/>
            <p:cNvSpPr/>
            <p:nvPr/>
          </p:nvSpPr>
          <p:spPr bwMode="auto">
            <a:xfrm>
              <a:off x="6418263" y="1276350"/>
              <a:ext cx="69850" cy="69850"/>
            </a:xfrm>
            <a:custGeom>
              <a:avLst/>
              <a:gdLst/>
              <a:ahLst/>
              <a:cxnLst>
                <a:cxn ang="0">
                  <a:pos x="22" y="0"/>
                </a:cxn>
                <a:cxn ang="0">
                  <a:pos x="22" y="0"/>
                </a:cxn>
                <a:cxn ang="0">
                  <a:pos x="14" y="2"/>
                </a:cxn>
                <a:cxn ang="0">
                  <a:pos x="6" y="6"/>
                </a:cxn>
                <a:cxn ang="0">
                  <a:pos x="2" y="14"/>
                </a:cxn>
                <a:cxn ang="0">
                  <a:pos x="0" y="22"/>
                </a:cxn>
                <a:cxn ang="0">
                  <a:pos x="0" y="22"/>
                </a:cxn>
                <a:cxn ang="0">
                  <a:pos x="2" y="30"/>
                </a:cxn>
                <a:cxn ang="0">
                  <a:pos x="6" y="38"/>
                </a:cxn>
                <a:cxn ang="0">
                  <a:pos x="14" y="42"/>
                </a:cxn>
                <a:cxn ang="0">
                  <a:pos x="22" y="44"/>
                </a:cxn>
                <a:cxn ang="0">
                  <a:pos x="22" y="44"/>
                </a:cxn>
                <a:cxn ang="0">
                  <a:pos x="30" y="42"/>
                </a:cxn>
                <a:cxn ang="0">
                  <a:pos x="38" y="38"/>
                </a:cxn>
                <a:cxn ang="0">
                  <a:pos x="42" y="30"/>
                </a:cxn>
                <a:cxn ang="0">
                  <a:pos x="44" y="22"/>
                </a:cxn>
                <a:cxn ang="0">
                  <a:pos x="44" y="22"/>
                </a:cxn>
                <a:cxn ang="0">
                  <a:pos x="42" y="14"/>
                </a:cxn>
                <a:cxn ang="0">
                  <a:pos x="38" y="6"/>
                </a:cxn>
                <a:cxn ang="0">
                  <a:pos x="30" y="2"/>
                </a:cxn>
                <a:cxn ang="0">
                  <a:pos x="22" y="0"/>
                </a:cxn>
              </a:cxnLst>
              <a:rect l="0" t="0" r="r" b="b"/>
              <a:pathLst>
                <a:path w="44" h="44">
                  <a:moveTo>
                    <a:pt x="22" y="0"/>
                  </a:moveTo>
                  <a:lnTo>
                    <a:pt x="22" y="0"/>
                  </a:lnTo>
                  <a:lnTo>
                    <a:pt x="14" y="2"/>
                  </a:lnTo>
                  <a:lnTo>
                    <a:pt x="6" y="6"/>
                  </a:lnTo>
                  <a:lnTo>
                    <a:pt x="2" y="14"/>
                  </a:lnTo>
                  <a:lnTo>
                    <a:pt x="0" y="22"/>
                  </a:lnTo>
                  <a:lnTo>
                    <a:pt x="0" y="22"/>
                  </a:lnTo>
                  <a:lnTo>
                    <a:pt x="2" y="30"/>
                  </a:lnTo>
                  <a:lnTo>
                    <a:pt x="6" y="38"/>
                  </a:lnTo>
                  <a:lnTo>
                    <a:pt x="14" y="42"/>
                  </a:lnTo>
                  <a:lnTo>
                    <a:pt x="22" y="44"/>
                  </a:lnTo>
                  <a:lnTo>
                    <a:pt x="22" y="44"/>
                  </a:lnTo>
                  <a:lnTo>
                    <a:pt x="30" y="42"/>
                  </a:lnTo>
                  <a:lnTo>
                    <a:pt x="38" y="38"/>
                  </a:lnTo>
                  <a:lnTo>
                    <a:pt x="42" y="30"/>
                  </a:lnTo>
                  <a:lnTo>
                    <a:pt x="44" y="22"/>
                  </a:lnTo>
                  <a:lnTo>
                    <a:pt x="44" y="22"/>
                  </a:lnTo>
                  <a:lnTo>
                    <a:pt x="42" y="14"/>
                  </a:lnTo>
                  <a:lnTo>
                    <a:pt x="38" y="6"/>
                  </a:lnTo>
                  <a:lnTo>
                    <a:pt x="30" y="2"/>
                  </a:lnTo>
                  <a:lnTo>
                    <a:pt x="2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415" name="Freeform 329"/>
            <p:cNvSpPr/>
            <p:nvPr/>
          </p:nvSpPr>
          <p:spPr bwMode="auto">
            <a:xfrm>
              <a:off x="6418263" y="1276350"/>
              <a:ext cx="69850" cy="69850"/>
            </a:xfrm>
            <a:custGeom>
              <a:avLst/>
              <a:gdLst/>
              <a:ahLst/>
              <a:cxnLst>
                <a:cxn ang="0">
                  <a:pos x="22" y="0"/>
                </a:cxn>
                <a:cxn ang="0">
                  <a:pos x="22" y="0"/>
                </a:cxn>
                <a:cxn ang="0">
                  <a:pos x="14" y="2"/>
                </a:cxn>
                <a:cxn ang="0">
                  <a:pos x="6" y="6"/>
                </a:cxn>
                <a:cxn ang="0">
                  <a:pos x="2" y="14"/>
                </a:cxn>
                <a:cxn ang="0">
                  <a:pos x="0" y="22"/>
                </a:cxn>
                <a:cxn ang="0">
                  <a:pos x="0" y="22"/>
                </a:cxn>
                <a:cxn ang="0">
                  <a:pos x="2" y="30"/>
                </a:cxn>
                <a:cxn ang="0">
                  <a:pos x="6" y="38"/>
                </a:cxn>
                <a:cxn ang="0">
                  <a:pos x="14" y="42"/>
                </a:cxn>
                <a:cxn ang="0">
                  <a:pos x="22" y="44"/>
                </a:cxn>
                <a:cxn ang="0">
                  <a:pos x="22" y="44"/>
                </a:cxn>
                <a:cxn ang="0">
                  <a:pos x="30" y="42"/>
                </a:cxn>
                <a:cxn ang="0">
                  <a:pos x="38" y="38"/>
                </a:cxn>
                <a:cxn ang="0">
                  <a:pos x="42" y="30"/>
                </a:cxn>
                <a:cxn ang="0">
                  <a:pos x="44" y="22"/>
                </a:cxn>
                <a:cxn ang="0">
                  <a:pos x="44" y="22"/>
                </a:cxn>
                <a:cxn ang="0">
                  <a:pos x="42" y="14"/>
                </a:cxn>
                <a:cxn ang="0">
                  <a:pos x="38" y="6"/>
                </a:cxn>
                <a:cxn ang="0">
                  <a:pos x="30" y="2"/>
                </a:cxn>
                <a:cxn ang="0">
                  <a:pos x="22" y="0"/>
                </a:cxn>
              </a:cxnLst>
              <a:rect l="0" t="0" r="r" b="b"/>
              <a:pathLst>
                <a:path w="44" h="44">
                  <a:moveTo>
                    <a:pt x="22" y="0"/>
                  </a:moveTo>
                  <a:lnTo>
                    <a:pt x="22" y="0"/>
                  </a:lnTo>
                  <a:lnTo>
                    <a:pt x="14" y="2"/>
                  </a:lnTo>
                  <a:lnTo>
                    <a:pt x="6" y="6"/>
                  </a:lnTo>
                  <a:lnTo>
                    <a:pt x="2" y="14"/>
                  </a:lnTo>
                  <a:lnTo>
                    <a:pt x="0" y="22"/>
                  </a:lnTo>
                  <a:lnTo>
                    <a:pt x="0" y="22"/>
                  </a:lnTo>
                  <a:lnTo>
                    <a:pt x="2" y="30"/>
                  </a:lnTo>
                  <a:lnTo>
                    <a:pt x="6" y="38"/>
                  </a:lnTo>
                  <a:lnTo>
                    <a:pt x="14" y="42"/>
                  </a:lnTo>
                  <a:lnTo>
                    <a:pt x="22" y="44"/>
                  </a:lnTo>
                  <a:lnTo>
                    <a:pt x="22" y="44"/>
                  </a:lnTo>
                  <a:lnTo>
                    <a:pt x="30" y="42"/>
                  </a:lnTo>
                  <a:lnTo>
                    <a:pt x="38" y="38"/>
                  </a:lnTo>
                  <a:lnTo>
                    <a:pt x="42" y="30"/>
                  </a:lnTo>
                  <a:lnTo>
                    <a:pt x="44" y="22"/>
                  </a:lnTo>
                  <a:lnTo>
                    <a:pt x="44" y="22"/>
                  </a:lnTo>
                  <a:lnTo>
                    <a:pt x="42" y="14"/>
                  </a:lnTo>
                  <a:lnTo>
                    <a:pt x="38" y="6"/>
                  </a:lnTo>
                  <a:lnTo>
                    <a:pt x="30" y="2"/>
                  </a:lnTo>
                  <a:lnTo>
                    <a:pt x="22"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416" name="Freeform 330"/>
            <p:cNvSpPr/>
            <p:nvPr/>
          </p:nvSpPr>
          <p:spPr bwMode="auto">
            <a:xfrm>
              <a:off x="1277938" y="574675"/>
              <a:ext cx="69850" cy="73025"/>
            </a:xfrm>
            <a:custGeom>
              <a:avLst/>
              <a:gdLst/>
              <a:ahLst/>
              <a:cxnLst>
                <a:cxn ang="0">
                  <a:pos x="22" y="0"/>
                </a:cxn>
                <a:cxn ang="0">
                  <a:pos x="22" y="0"/>
                </a:cxn>
                <a:cxn ang="0">
                  <a:pos x="12" y="2"/>
                </a:cxn>
                <a:cxn ang="0">
                  <a:pos x="6" y="6"/>
                </a:cxn>
                <a:cxn ang="0">
                  <a:pos x="0" y="14"/>
                </a:cxn>
                <a:cxn ang="0">
                  <a:pos x="0" y="22"/>
                </a:cxn>
                <a:cxn ang="0">
                  <a:pos x="0" y="22"/>
                </a:cxn>
                <a:cxn ang="0">
                  <a:pos x="0" y="32"/>
                </a:cxn>
                <a:cxn ang="0">
                  <a:pos x="6" y="38"/>
                </a:cxn>
                <a:cxn ang="0">
                  <a:pos x="12" y="44"/>
                </a:cxn>
                <a:cxn ang="0">
                  <a:pos x="22" y="46"/>
                </a:cxn>
                <a:cxn ang="0">
                  <a:pos x="22" y="46"/>
                </a:cxn>
                <a:cxn ang="0">
                  <a:pos x="30" y="44"/>
                </a:cxn>
                <a:cxn ang="0">
                  <a:pos x="38" y="38"/>
                </a:cxn>
                <a:cxn ang="0">
                  <a:pos x="42" y="32"/>
                </a:cxn>
                <a:cxn ang="0">
                  <a:pos x="44" y="22"/>
                </a:cxn>
                <a:cxn ang="0">
                  <a:pos x="44" y="22"/>
                </a:cxn>
                <a:cxn ang="0">
                  <a:pos x="42" y="14"/>
                </a:cxn>
                <a:cxn ang="0">
                  <a:pos x="38" y="6"/>
                </a:cxn>
                <a:cxn ang="0">
                  <a:pos x="30" y="2"/>
                </a:cxn>
                <a:cxn ang="0">
                  <a:pos x="22" y="0"/>
                </a:cxn>
              </a:cxnLst>
              <a:rect l="0" t="0" r="r" b="b"/>
              <a:pathLst>
                <a:path w="44" h="46">
                  <a:moveTo>
                    <a:pt x="22" y="0"/>
                  </a:moveTo>
                  <a:lnTo>
                    <a:pt x="22" y="0"/>
                  </a:lnTo>
                  <a:lnTo>
                    <a:pt x="12" y="2"/>
                  </a:lnTo>
                  <a:lnTo>
                    <a:pt x="6" y="6"/>
                  </a:lnTo>
                  <a:lnTo>
                    <a:pt x="0" y="14"/>
                  </a:lnTo>
                  <a:lnTo>
                    <a:pt x="0" y="22"/>
                  </a:lnTo>
                  <a:lnTo>
                    <a:pt x="0" y="22"/>
                  </a:lnTo>
                  <a:lnTo>
                    <a:pt x="0" y="32"/>
                  </a:lnTo>
                  <a:lnTo>
                    <a:pt x="6" y="38"/>
                  </a:lnTo>
                  <a:lnTo>
                    <a:pt x="12" y="44"/>
                  </a:lnTo>
                  <a:lnTo>
                    <a:pt x="22" y="46"/>
                  </a:lnTo>
                  <a:lnTo>
                    <a:pt x="22" y="46"/>
                  </a:lnTo>
                  <a:lnTo>
                    <a:pt x="30" y="44"/>
                  </a:lnTo>
                  <a:lnTo>
                    <a:pt x="38" y="38"/>
                  </a:lnTo>
                  <a:lnTo>
                    <a:pt x="42" y="32"/>
                  </a:lnTo>
                  <a:lnTo>
                    <a:pt x="44" y="22"/>
                  </a:lnTo>
                  <a:lnTo>
                    <a:pt x="44" y="22"/>
                  </a:lnTo>
                  <a:lnTo>
                    <a:pt x="42" y="14"/>
                  </a:lnTo>
                  <a:lnTo>
                    <a:pt x="38" y="6"/>
                  </a:lnTo>
                  <a:lnTo>
                    <a:pt x="30" y="2"/>
                  </a:lnTo>
                  <a:lnTo>
                    <a:pt x="2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417" name="Freeform 331"/>
            <p:cNvSpPr/>
            <p:nvPr/>
          </p:nvSpPr>
          <p:spPr bwMode="auto">
            <a:xfrm>
              <a:off x="1277938" y="574675"/>
              <a:ext cx="69850" cy="73025"/>
            </a:xfrm>
            <a:custGeom>
              <a:avLst/>
              <a:gdLst/>
              <a:ahLst/>
              <a:cxnLst>
                <a:cxn ang="0">
                  <a:pos x="22" y="0"/>
                </a:cxn>
                <a:cxn ang="0">
                  <a:pos x="22" y="0"/>
                </a:cxn>
                <a:cxn ang="0">
                  <a:pos x="12" y="2"/>
                </a:cxn>
                <a:cxn ang="0">
                  <a:pos x="6" y="6"/>
                </a:cxn>
                <a:cxn ang="0">
                  <a:pos x="0" y="14"/>
                </a:cxn>
                <a:cxn ang="0">
                  <a:pos x="0" y="22"/>
                </a:cxn>
                <a:cxn ang="0">
                  <a:pos x="0" y="22"/>
                </a:cxn>
                <a:cxn ang="0">
                  <a:pos x="0" y="32"/>
                </a:cxn>
                <a:cxn ang="0">
                  <a:pos x="6" y="38"/>
                </a:cxn>
                <a:cxn ang="0">
                  <a:pos x="12" y="44"/>
                </a:cxn>
                <a:cxn ang="0">
                  <a:pos x="22" y="46"/>
                </a:cxn>
                <a:cxn ang="0">
                  <a:pos x="22" y="46"/>
                </a:cxn>
                <a:cxn ang="0">
                  <a:pos x="30" y="44"/>
                </a:cxn>
                <a:cxn ang="0">
                  <a:pos x="38" y="38"/>
                </a:cxn>
                <a:cxn ang="0">
                  <a:pos x="42" y="32"/>
                </a:cxn>
                <a:cxn ang="0">
                  <a:pos x="44" y="22"/>
                </a:cxn>
                <a:cxn ang="0">
                  <a:pos x="44" y="22"/>
                </a:cxn>
                <a:cxn ang="0">
                  <a:pos x="42" y="14"/>
                </a:cxn>
                <a:cxn ang="0">
                  <a:pos x="38" y="6"/>
                </a:cxn>
                <a:cxn ang="0">
                  <a:pos x="30" y="2"/>
                </a:cxn>
                <a:cxn ang="0">
                  <a:pos x="22" y="0"/>
                </a:cxn>
              </a:cxnLst>
              <a:rect l="0" t="0" r="r" b="b"/>
              <a:pathLst>
                <a:path w="44" h="46">
                  <a:moveTo>
                    <a:pt x="22" y="0"/>
                  </a:moveTo>
                  <a:lnTo>
                    <a:pt x="22" y="0"/>
                  </a:lnTo>
                  <a:lnTo>
                    <a:pt x="12" y="2"/>
                  </a:lnTo>
                  <a:lnTo>
                    <a:pt x="6" y="6"/>
                  </a:lnTo>
                  <a:lnTo>
                    <a:pt x="0" y="14"/>
                  </a:lnTo>
                  <a:lnTo>
                    <a:pt x="0" y="22"/>
                  </a:lnTo>
                  <a:lnTo>
                    <a:pt x="0" y="22"/>
                  </a:lnTo>
                  <a:lnTo>
                    <a:pt x="0" y="32"/>
                  </a:lnTo>
                  <a:lnTo>
                    <a:pt x="6" y="38"/>
                  </a:lnTo>
                  <a:lnTo>
                    <a:pt x="12" y="44"/>
                  </a:lnTo>
                  <a:lnTo>
                    <a:pt x="22" y="46"/>
                  </a:lnTo>
                  <a:lnTo>
                    <a:pt x="22" y="46"/>
                  </a:lnTo>
                  <a:lnTo>
                    <a:pt x="30" y="44"/>
                  </a:lnTo>
                  <a:lnTo>
                    <a:pt x="38" y="38"/>
                  </a:lnTo>
                  <a:lnTo>
                    <a:pt x="42" y="32"/>
                  </a:lnTo>
                  <a:lnTo>
                    <a:pt x="44" y="22"/>
                  </a:lnTo>
                  <a:lnTo>
                    <a:pt x="44" y="22"/>
                  </a:lnTo>
                  <a:lnTo>
                    <a:pt x="42" y="14"/>
                  </a:lnTo>
                  <a:lnTo>
                    <a:pt x="38" y="6"/>
                  </a:lnTo>
                  <a:lnTo>
                    <a:pt x="30" y="2"/>
                  </a:lnTo>
                  <a:lnTo>
                    <a:pt x="22"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418" name="Freeform 332"/>
            <p:cNvSpPr/>
            <p:nvPr/>
          </p:nvSpPr>
          <p:spPr bwMode="auto">
            <a:xfrm>
              <a:off x="4637088" y="1800225"/>
              <a:ext cx="34925" cy="34925"/>
            </a:xfrm>
            <a:custGeom>
              <a:avLst/>
              <a:gdLst/>
              <a:ahLst/>
              <a:cxnLst>
                <a:cxn ang="0">
                  <a:pos x="12" y="0"/>
                </a:cxn>
                <a:cxn ang="0">
                  <a:pos x="12" y="0"/>
                </a:cxn>
                <a:cxn ang="0">
                  <a:pos x="8" y="0"/>
                </a:cxn>
                <a:cxn ang="0">
                  <a:pos x="4" y="4"/>
                </a:cxn>
                <a:cxn ang="0">
                  <a:pos x="2" y="6"/>
                </a:cxn>
                <a:cxn ang="0">
                  <a:pos x="0" y="12"/>
                </a:cxn>
                <a:cxn ang="0">
                  <a:pos x="0" y="12"/>
                </a:cxn>
                <a:cxn ang="0">
                  <a:pos x="2" y="16"/>
                </a:cxn>
                <a:cxn ang="0">
                  <a:pos x="4" y="20"/>
                </a:cxn>
                <a:cxn ang="0">
                  <a:pos x="8" y="22"/>
                </a:cxn>
                <a:cxn ang="0">
                  <a:pos x="12" y="22"/>
                </a:cxn>
                <a:cxn ang="0">
                  <a:pos x="12" y="22"/>
                </a:cxn>
                <a:cxn ang="0">
                  <a:pos x="16" y="22"/>
                </a:cxn>
                <a:cxn ang="0">
                  <a:pos x="20" y="20"/>
                </a:cxn>
                <a:cxn ang="0">
                  <a:pos x="22" y="16"/>
                </a:cxn>
                <a:cxn ang="0">
                  <a:pos x="22" y="12"/>
                </a:cxn>
                <a:cxn ang="0">
                  <a:pos x="22" y="12"/>
                </a:cxn>
                <a:cxn ang="0">
                  <a:pos x="22" y="6"/>
                </a:cxn>
                <a:cxn ang="0">
                  <a:pos x="20" y="4"/>
                </a:cxn>
                <a:cxn ang="0">
                  <a:pos x="16" y="0"/>
                </a:cxn>
                <a:cxn ang="0">
                  <a:pos x="12" y="0"/>
                </a:cxn>
              </a:cxnLst>
              <a:rect l="0" t="0" r="r" b="b"/>
              <a:pathLst>
                <a:path w="22" h="22">
                  <a:moveTo>
                    <a:pt x="12" y="0"/>
                  </a:moveTo>
                  <a:lnTo>
                    <a:pt x="12" y="0"/>
                  </a:lnTo>
                  <a:lnTo>
                    <a:pt x="8" y="0"/>
                  </a:lnTo>
                  <a:lnTo>
                    <a:pt x="4" y="4"/>
                  </a:lnTo>
                  <a:lnTo>
                    <a:pt x="2" y="6"/>
                  </a:lnTo>
                  <a:lnTo>
                    <a:pt x="0" y="12"/>
                  </a:lnTo>
                  <a:lnTo>
                    <a:pt x="0" y="12"/>
                  </a:lnTo>
                  <a:lnTo>
                    <a:pt x="2" y="16"/>
                  </a:lnTo>
                  <a:lnTo>
                    <a:pt x="4" y="20"/>
                  </a:lnTo>
                  <a:lnTo>
                    <a:pt x="8" y="22"/>
                  </a:lnTo>
                  <a:lnTo>
                    <a:pt x="12" y="22"/>
                  </a:lnTo>
                  <a:lnTo>
                    <a:pt x="12" y="22"/>
                  </a:lnTo>
                  <a:lnTo>
                    <a:pt x="16" y="22"/>
                  </a:lnTo>
                  <a:lnTo>
                    <a:pt x="20" y="20"/>
                  </a:lnTo>
                  <a:lnTo>
                    <a:pt x="22" y="16"/>
                  </a:lnTo>
                  <a:lnTo>
                    <a:pt x="22" y="12"/>
                  </a:lnTo>
                  <a:lnTo>
                    <a:pt x="22" y="12"/>
                  </a:lnTo>
                  <a:lnTo>
                    <a:pt x="22" y="6"/>
                  </a:lnTo>
                  <a:lnTo>
                    <a:pt x="20" y="4"/>
                  </a:lnTo>
                  <a:lnTo>
                    <a:pt x="16" y="0"/>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419" name="Freeform 333"/>
            <p:cNvSpPr/>
            <p:nvPr/>
          </p:nvSpPr>
          <p:spPr bwMode="auto">
            <a:xfrm>
              <a:off x="4637088" y="1800225"/>
              <a:ext cx="34925" cy="34925"/>
            </a:xfrm>
            <a:custGeom>
              <a:avLst/>
              <a:gdLst/>
              <a:ahLst/>
              <a:cxnLst>
                <a:cxn ang="0">
                  <a:pos x="12" y="0"/>
                </a:cxn>
                <a:cxn ang="0">
                  <a:pos x="12" y="0"/>
                </a:cxn>
                <a:cxn ang="0">
                  <a:pos x="8" y="0"/>
                </a:cxn>
                <a:cxn ang="0">
                  <a:pos x="4" y="4"/>
                </a:cxn>
                <a:cxn ang="0">
                  <a:pos x="2" y="6"/>
                </a:cxn>
                <a:cxn ang="0">
                  <a:pos x="0" y="12"/>
                </a:cxn>
                <a:cxn ang="0">
                  <a:pos x="0" y="12"/>
                </a:cxn>
                <a:cxn ang="0">
                  <a:pos x="2" y="16"/>
                </a:cxn>
                <a:cxn ang="0">
                  <a:pos x="4" y="20"/>
                </a:cxn>
                <a:cxn ang="0">
                  <a:pos x="8" y="22"/>
                </a:cxn>
                <a:cxn ang="0">
                  <a:pos x="12" y="22"/>
                </a:cxn>
                <a:cxn ang="0">
                  <a:pos x="12" y="22"/>
                </a:cxn>
                <a:cxn ang="0">
                  <a:pos x="16" y="22"/>
                </a:cxn>
                <a:cxn ang="0">
                  <a:pos x="20" y="20"/>
                </a:cxn>
                <a:cxn ang="0">
                  <a:pos x="22" y="16"/>
                </a:cxn>
                <a:cxn ang="0">
                  <a:pos x="22" y="12"/>
                </a:cxn>
                <a:cxn ang="0">
                  <a:pos x="22" y="12"/>
                </a:cxn>
                <a:cxn ang="0">
                  <a:pos x="22" y="6"/>
                </a:cxn>
                <a:cxn ang="0">
                  <a:pos x="20" y="4"/>
                </a:cxn>
                <a:cxn ang="0">
                  <a:pos x="16" y="0"/>
                </a:cxn>
                <a:cxn ang="0">
                  <a:pos x="12" y="0"/>
                </a:cxn>
              </a:cxnLst>
              <a:rect l="0" t="0" r="r" b="b"/>
              <a:pathLst>
                <a:path w="22" h="22">
                  <a:moveTo>
                    <a:pt x="12" y="0"/>
                  </a:moveTo>
                  <a:lnTo>
                    <a:pt x="12" y="0"/>
                  </a:lnTo>
                  <a:lnTo>
                    <a:pt x="8" y="0"/>
                  </a:lnTo>
                  <a:lnTo>
                    <a:pt x="4" y="4"/>
                  </a:lnTo>
                  <a:lnTo>
                    <a:pt x="2" y="6"/>
                  </a:lnTo>
                  <a:lnTo>
                    <a:pt x="0" y="12"/>
                  </a:lnTo>
                  <a:lnTo>
                    <a:pt x="0" y="12"/>
                  </a:lnTo>
                  <a:lnTo>
                    <a:pt x="2" y="16"/>
                  </a:lnTo>
                  <a:lnTo>
                    <a:pt x="4" y="20"/>
                  </a:lnTo>
                  <a:lnTo>
                    <a:pt x="8" y="22"/>
                  </a:lnTo>
                  <a:lnTo>
                    <a:pt x="12" y="22"/>
                  </a:lnTo>
                  <a:lnTo>
                    <a:pt x="12" y="22"/>
                  </a:lnTo>
                  <a:lnTo>
                    <a:pt x="16" y="22"/>
                  </a:lnTo>
                  <a:lnTo>
                    <a:pt x="20" y="20"/>
                  </a:lnTo>
                  <a:lnTo>
                    <a:pt x="22" y="16"/>
                  </a:lnTo>
                  <a:lnTo>
                    <a:pt x="22" y="12"/>
                  </a:lnTo>
                  <a:lnTo>
                    <a:pt x="22" y="12"/>
                  </a:lnTo>
                  <a:lnTo>
                    <a:pt x="22" y="6"/>
                  </a:lnTo>
                  <a:lnTo>
                    <a:pt x="20" y="4"/>
                  </a:lnTo>
                  <a:lnTo>
                    <a:pt x="16" y="0"/>
                  </a:lnTo>
                  <a:lnTo>
                    <a:pt x="12"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420" name="Freeform 334"/>
            <p:cNvSpPr/>
            <p:nvPr/>
          </p:nvSpPr>
          <p:spPr bwMode="auto">
            <a:xfrm>
              <a:off x="4897438" y="1631950"/>
              <a:ext cx="50800" cy="50800"/>
            </a:xfrm>
            <a:custGeom>
              <a:avLst/>
              <a:gdLst/>
              <a:ahLst/>
              <a:cxnLst>
                <a:cxn ang="0">
                  <a:pos x="16" y="0"/>
                </a:cxn>
                <a:cxn ang="0">
                  <a:pos x="16" y="0"/>
                </a:cxn>
                <a:cxn ang="0">
                  <a:pos x="10" y="2"/>
                </a:cxn>
                <a:cxn ang="0">
                  <a:pos x="4" y="6"/>
                </a:cxn>
                <a:cxn ang="0">
                  <a:pos x="2" y="10"/>
                </a:cxn>
                <a:cxn ang="0">
                  <a:pos x="0" y="16"/>
                </a:cxn>
                <a:cxn ang="0">
                  <a:pos x="0" y="16"/>
                </a:cxn>
                <a:cxn ang="0">
                  <a:pos x="2" y="22"/>
                </a:cxn>
                <a:cxn ang="0">
                  <a:pos x="4" y="28"/>
                </a:cxn>
                <a:cxn ang="0">
                  <a:pos x="10" y="30"/>
                </a:cxn>
                <a:cxn ang="0">
                  <a:pos x="16" y="32"/>
                </a:cxn>
                <a:cxn ang="0">
                  <a:pos x="16" y="32"/>
                </a:cxn>
                <a:cxn ang="0">
                  <a:pos x="22" y="30"/>
                </a:cxn>
                <a:cxn ang="0">
                  <a:pos x="26" y="28"/>
                </a:cxn>
                <a:cxn ang="0">
                  <a:pos x="30" y="22"/>
                </a:cxn>
                <a:cxn ang="0">
                  <a:pos x="32" y="16"/>
                </a:cxn>
                <a:cxn ang="0">
                  <a:pos x="32" y="16"/>
                </a:cxn>
                <a:cxn ang="0">
                  <a:pos x="30" y="10"/>
                </a:cxn>
                <a:cxn ang="0">
                  <a:pos x="26" y="6"/>
                </a:cxn>
                <a:cxn ang="0">
                  <a:pos x="22" y="2"/>
                </a:cxn>
                <a:cxn ang="0">
                  <a:pos x="16" y="0"/>
                </a:cxn>
              </a:cxnLst>
              <a:rect l="0" t="0" r="r" b="b"/>
              <a:pathLst>
                <a:path w="32" h="32">
                  <a:moveTo>
                    <a:pt x="16" y="0"/>
                  </a:moveTo>
                  <a:lnTo>
                    <a:pt x="16" y="0"/>
                  </a:lnTo>
                  <a:lnTo>
                    <a:pt x="10" y="2"/>
                  </a:lnTo>
                  <a:lnTo>
                    <a:pt x="4" y="6"/>
                  </a:lnTo>
                  <a:lnTo>
                    <a:pt x="2" y="10"/>
                  </a:lnTo>
                  <a:lnTo>
                    <a:pt x="0" y="16"/>
                  </a:lnTo>
                  <a:lnTo>
                    <a:pt x="0" y="16"/>
                  </a:lnTo>
                  <a:lnTo>
                    <a:pt x="2" y="22"/>
                  </a:lnTo>
                  <a:lnTo>
                    <a:pt x="4" y="28"/>
                  </a:lnTo>
                  <a:lnTo>
                    <a:pt x="10" y="30"/>
                  </a:lnTo>
                  <a:lnTo>
                    <a:pt x="16" y="32"/>
                  </a:lnTo>
                  <a:lnTo>
                    <a:pt x="16" y="32"/>
                  </a:lnTo>
                  <a:lnTo>
                    <a:pt x="22" y="30"/>
                  </a:lnTo>
                  <a:lnTo>
                    <a:pt x="26" y="28"/>
                  </a:lnTo>
                  <a:lnTo>
                    <a:pt x="30" y="22"/>
                  </a:lnTo>
                  <a:lnTo>
                    <a:pt x="32" y="16"/>
                  </a:lnTo>
                  <a:lnTo>
                    <a:pt x="32" y="16"/>
                  </a:lnTo>
                  <a:lnTo>
                    <a:pt x="30" y="10"/>
                  </a:lnTo>
                  <a:lnTo>
                    <a:pt x="26" y="6"/>
                  </a:lnTo>
                  <a:lnTo>
                    <a:pt x="22" y="2"/>
                  </a:lnTo>
                  <a:lnTo>
                    <a:pt x="1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421" name="Freeform 335"/>
            <p:cNvSpPr/>
            <p:nvPr/>
          </p:nvSpPr>
          <p:spPr bwMode="auto">
            <a:xfrm>
              <a:off x="4897438" y="1631950"/>
              <a:ext cx="50800" cy="50800"/>
            </a:xfrm>
            <a:custGeom>
              <a:avLst/>
              <a:gdLst/>
              <a:ahLst/>
              <a:cxnLst>
                <a:cxn ang="0">
                  <a:pos x="16" y="0"/>
                </a:cxn>
                <a:cxn ang="0">
                  <a:pos x="16" y="0"/>
                </a:cxn>
                <a:cxn ang="0">
                  <a:pos x="10" y="2"/>
                </a:cxn>
                <a:cxn ang="0">
                  <a:pos x="4" y="6"/>
                </a:cxn>
                <a:cxn ang="0">
                  <a:pos x="2" y="10"/>
                </a:cxn>
                <a:cxn ang="0">
                  <a:pos x="0" y="16"/>
                </a:cxn>
                <a:cxn ang="0">
                  <a:pos x="0" y="16"/>
                </a:cxn>
                <a:cxn ang="0">
                  <a:pos x="2" y="22"/>
                </a:cxn>
                <a:cxn ang="0">
                  <a:pos x="4" y="28"/>
                </a:cxn>
                <a:cxn ang="0">
                  <a:pos x="10" y="30"/>
                </a:cxn>
                <a:cxn ang="0">
                  <a:pos x="16" y="32"/>
                </a:cxn>
                <a:cxn ang="0">
                  <a:pos x="16" y="32"/>
                </a:cxn>
                <a:cxn ang="0">
                  <a:pos x="22" y="30"/>
                </a:cxn>
                <a:cxn ang="0">
                  <a:pos x="26" y="28"/>
                </a:cxn>
                <a:cxn ang="0">
                  <a:pos x="30" y="22"/>
                </a:cxn>
                <a:cxn ang="0">
                  <a:pos x="32" y="16"/>
                </a:cxn>
                <a:cxn ang="0">
                  <a:pos x="32" y="16"/>
                </a:cxn>
                <a:cxn ang="0">
                  <a:pos x="30" y="10"/>
                </a:cxn>
                <a:cxn ang="0">
                  <a:pos x="26" y="6"/>
                </a:cxn>
                <a:cxn ang="0">
                  <a:pos x="22" y="2"/>
                </a:cxn>
                <a:cxn ang="0">
                  <a:pos x="16" y="0"/>
                </a:cxn>
              </a:cxnLst>
              <a:rect l="0" t="0" r="r" b="b"/>
              <a:pathLst>
                <a:path w="32" h="32">
                  <a:moveTo>
                    <a:pt x="16" y="0"/>
                  </a:moveTo>
                  <a:lnTo>
                    <a:pt x="16" y="0"/>
                  </a:lnTo>
                  <a:lnTo>
                    <a:pt x="10" y="2"/>
                  </a:lnTo>
                  <a:lnTo>
                    <a:pt x="4" y="6"/>
                  </a:lnTo>
                  <a:lnTo>
                    <a:pt x="2" y="10"/>
                  </a:lnTo>
                  <a:lnTo>
                    <a:pt x="0" y="16"/>
                  </a:lnTo>
                  <a:lnTo>
                    <a:pt x="0" y="16"/>
                  </a:lnTo>
                  <a:lnTo>
                    <a:pt x="2" y="22"/>
                  </a:lnTo>
                  <a:lnTo>
                    <a:pt x="4" y="28"/>
                  </a:lnTo>
                  <a:lnTo>
                    <a:pt x="10" y="30"/>
                  </a:lnTo>
                  <a:lnTo>
                    <a:pt x="16" y="32"/>
                  </a:lnTo>
                  <a:lnTo>
                    <a:pt x="16" y="32"/>
                  </a:lnTo>
                  <a:lnTo>
                    <a:pt x="22" y="30"/>
                  </a:lnTo>
                  <a:lnTo>
                    <a:pt x="26" y="28"/>
                  </a:lnTo>
                  <a:lnTo>
                    <a:pt x="30" y="22"/>
                  </a:lnTo>
                  <a:lnTo>
                    <a:pt x="32" y="16"/>
                  </a:lnTo>
                  <a:lnTo>
                    <a:pt x="32" y="16"/>
                  </a:lnTo>
                  <a:lnTo>
                    <a:pt x="30" y="10"/>
                  </a:lnTo>
                  <a:lnTo>
                    <a:pt x="26" y="6"/>
                  </a:lnTo>
                  <a:lnTo>
                    <a:pt x="22" y="2"/>
                  </a:lnTo>
                  <a:lnTo>
                    <a:pt x="1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422" name="Freeform 336"/>
            <p:cNvSpPr/>
            <p:nvPr/>
          </p:nvSpPr>
          <p:spPr bwMode="auto">
            <a:xfrm>
              <a:off x="6142038" y="1187450"/>
              <a:ext cx="34925" cy="34925"/>
            </a:xfrm>
            <a:custGeom>
              <a:avLst/>
              <a:gdLst/>
              <a:ahLst/>
              <a:cxnLst>
                <a:cxn ang="0">
                  <a:pos x="10" y="0"/>
                </a:cxn>
                <a:cxn ang="0">
                  <a:pos x="10" y="0"/>
                </a:cxn>
                <a:cxn ang="0">
                  <a:pos x="6" y="0"/>
                </a:cxn>
                <a:cxn ang="0">
                  <a:pos x="4" y="2"/>
                </a:cxn>
                <a:cxn ang="0">
                  <a:pos x="0" y="6"/>
                </a:cxn>
                <a:cxn ang="0">
                  <a:pos x="0" y="10"/>
                </a:cxn>
                <a:cxn ang="0">
                  <a:pos x="0" y="10"/>
                </a:cxn>
                <a:cxn ang="0">
                  <a:pos x="0" y="14"/>
                </a:cxn>
                <a:cxn ang="0">
                  <a:pos x="4" y="18"/>
                </a:cxn>
                <a:cxn ang="0">
                  <a:pos x="6" y="20"/>
                </a:cxn>
                <a:cxn ang="0">
                  <a:pos x="10" y="22"/>
                </a:cxn>
                <a:cxn ang="0">
                  <a:pos x="10" y="22"/>
                </a:cxn>
                <a:cxn ang="0">
                  <a:pos x="16" y="20"/>
                </a:cxn>
                <a:cxn ang="0">
                  <a:pos x="18" y="18"/>
                </a:cxn>
                <a:cxn ang="0">
                  <a:pos x="22" y="14"/>
                </a:cxn>
                <a:cxn ang="0">
                  <a:pos x="22" y="10"/>
                </a:cxn>
                <a:cxn ang="0">
                  <a:pos x="22" y="10"/>
                </a:cxn>
                <a:cxn ang="0">
                  <a:pos x="22" y="6"/>
                </a:cxn>
                <a:cxn ang="0">
                  <a:pos x="18" y="2"/>
                </a:cxn>
                <a:cxn ang="0">
                  <a:pos x="16" y="0"/>
                </a:cxn>
                <a:cxn ang="0">
                  <a:pos x="10" y="0"/>
                </a:cxn>
              </a:cxnLst>
              <a:rect l="0" t="0" r="r" b="b"/>
              <a:pathLst>
                <a:path w="22" h="22">
                  <a:moveTo>
                    <a:pt x="10" y="0"/>
                  </a:moveTo>
                  <a:lnTo>
                    <a:pt x="10" y="0"/>
                  </a:lnTo>
                  <a:lnTo>
                    <a:pt x="6" y="0"/>
                  </a:lnTo>
                  <a:lnTo>
                    <a:pt x="4" y="2"/>
                  </a:lnTo>
                  <a:lnTo>
                    <a:pt x="0" y="6"/>
                  </a:lnTo>
                  <a:lnTo>
                    <a:pt x="0" y="10"/>
                  </a:lnTo>
                  <a:lnTo>
                    <a:pt x="0" y="10"/>
                  </a:lnTo>
                  <a:lnTo>
                    <a:pt x="0" y="14"/>
                  </a:lnTo>
                  <a:lnTo>
                    <a:pt x="4" y="18"/>
                  </a:lnTo>
                  <a:lnTo>
                    <a:pt x="6" y="20"/>
                  </a:lnTo>
                  <a:lnTo>
                    <a:pt x="10" y="22"/>
                  </a:lnTo>
                  <a:lnTo>
                    <a:pt x="10" y="22"/>
                  </a:lnTo>
                  <a:lnTo>
                    <a:pt x="16" y="20"/>
                  </a:lnTo>
                  <a:lnTo>
                    <a:pt x="18" y="18"/>
                  </a:lnTo>
                  <a:lnTo>
                    <a:pt x="22" y="14"/>
                  </a:lnTo>
                  <a:lnTo>
                    <a:pt x="22" y="10"/>
                  </a:lnTo>
                  <a:lnTo>
                    <a:pt x="22" y="10"/>
                  </a:lnTo>
                  <a:lnTo>
                    <a:pt x="22" y="6"/>
                  </a:lnTo>
                  <a:lnTo>
                    <a:pt x="18" y="2"/>
                  </a:lnTo>
                  <a:lnTo>
                    <a:pt x="16" y="0"/>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423" name="Freeform 337"/>
            <p:cNvSpPr/>
            <p:nvPr/>
          </p:nvSpPr>
          <p:spPr bwMode="auto">
            <a:xfrm>
              <a:off x="6142038" y="1187450"/>
              <a:ext cx="34925" cy="34925"/>
            </a:xfrm>
            <a:custGeom>
              <a:avLst/>
              <a:gdLst/>
              <a:ahLst/>
              <a:cxnLst>
                <a:cxn ang="0">
                  <a:pos x="10" y="0"/>
                </a:cxn>
                <a:cxn ang="0">
                  <a:pos x="10" y="0"/>
                </a:cxn>
                <a:cxn ang="0">
                  <a:pos x="6" y="0"/>
                </a:cxn>
                <a:cxn ang="0">
                  <a:pos x="4" y="2"/>
                </a:cxn>
                <a:cxn ang="0">
                  <a:pos x="0" y="6"/>
                </a:cxn>
                <a:cxn ang="0">
                  <a:pos x="0" y="10"/>
                </a:cxn>
                <a:cxn ang="0">
                  <a:pos x="0" y="10"/>
                </a:cxn>
                <a:cxn ang="0">
                  <a:pos x="0" y="14"/>
                </a:cxn>
                <a:cxn ang="0">
                  <a:pos x="4" y="18"/>
                </a:cxn>
                <a:cxn ang="0">
                  <a:pos x="6" y="20"/>
                </a:cxn>
                <a:cxn ang="0">
                  <a:pos x="10" y="22"/>
                </a:cxn>
                <a:cxn ang="0">
                  <a:pos x="10" y="22"/>
                </a:cxn>
                <a:cxn ang="0">
                  <a:pos x="16" y="20"/>
                </a:cxn>
                <a:cxn ang="0">
                  <a:pos x="18" y="18"/>
                </a:cxn>
                <a:cxn ang="0">
                  <a:pos x="22" y="14"/>
                </a:cxn>
                <a:cxn ang="0">
                  <a:pos x="22" y="10"/>
                </a:cxn>
                <a:cxn ang="0">
                  <a:pos x="22" y="10"/>
                </a:cxn>
                <a:cxn ang="0">
                  <a:pos x="22" y="6"/>
                </a:cxn>
                <a:cxn ang="0">
                  <a:pos x="18" y="2"/>
                </a:cxn>
                <a:cxn ang="0">
                  <a:pos x="16" y="0"/>
                </a:cxn>
                <a:cxn ang="0">
                  <a:pos x="10" y="0"/>
                </a:cxn>
              </a:cxnLst>
              <a:rect l="0" t="0" r="r" b="b"/>
              <a:pathLst>
                <a:path w="22" h="22">
                  <a:moveTo>
                    <a:pt x="10" y="0"/>
                  </a:moveTo>
                  <a:lnTo>
                    <a:pt x="10" y="0"/>
                  </a:lnTo>
                  <a:lnTo>
                    <a:pt x="6" y="0"/>
                  </a:lnTo>
                  <a:lnTo>
                    <a:pt x="4" y="2"/>
                  </a:lnTo>
                  <a:lnTo>
                    <a:pt x="0" y="6"/>
                  </a:lnTo>
                  <a:lnTo>
                    <a:pt x="0" y="10"/>
                  </a:lnTo>
                  <a:lnTo>
                    <a:pt x="0" y="10"/>
                  </a:lnTo>
                  <a:lnTo>
                    <a:pt x="0" y="14"/>
                  </a:lnTo>
                  <a:lnTo>
                    <a:pt x="4" y="18"/>
                  </a:lnTo>
                  <a:lnTo>
                    <a:pt x="6" y="20"/>
                  </a:lnTo>
                  <a:lnTo>
                    <a:pt x="10" y="22"/>
                  </a:lnTo>
                  <a:lnTo>
                    <a:pt x="10" y="22"/>
                  </a:lnTo>
                  <a:lnTo>
                    <a:pt x="16" y="20"/>
                  </a:lnTo>
                  <a:lnTo>
                    <a:pt x="18" y="18"/>
                  </a:lnTo>
                  <a:lnTo>
                    <a:pt x="22" y="14"/>
                  </a:lnTo>
                  <a:lnTo>
                    <a:pt x="22" y="10"/>
                  </a:lnTo>
                  <a:lnTo>
                    <a:pt x="22" y="10"/>
                  </a:lnTo>
                  <a:lnTo>
                    <a:pt x="22" y="6"/>
                  </a:lnTo>
                  <a:lnTo>
                    <a:pt x="18" y="2"/>
                  </a:lnTo>
                  <a:lnTo>
                    <a:pt x="16" y="0"/>
                  </a:lnTo>
                  <a:lnTo>
                    <a:pt x="10"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424" name="Freeform 338"/>
            <p:cNvSpPr/>
            <p:nvPr/>
          </p:nvSpPr>
          <p:spPr bwMode="auto">
            <a:xfrm>
              <a:off x="5192713" y="1435100"/>
              <a:ext cx="34925" cy="34925"/>
            </a:xfrm>
            <a:custGeom>
              <a:avLst/>
              <a:gdLst/>
              <a:ahLst/>
              <a:cxnLst>
                <a:cxn ang="0">
                  <a:pos x="12" y="0"/>
                </a:cxn>
                <a:cxn ang="0">
                  <a:pos x="12" y="0"/>
                </a:cxn>
                <a:cxn ang="0">
                  <a:pos x="6" y="2"/>
                </a:cxn>
                <a:cxn ang="0">
                  <a:pos x="4" y="4"/>
                </a:cxn>
                <a:cxn ang="0">
                  <a:pos x="0" y="8"/>
                </a:cxn>
                <a:cxn ang="0">
                  <a:pos x="0" y="12"/>
                </a:cxn>
                <a:cxn ang="0">
                  <a:pos x="0" y="12"/>
                </a:cxn>
                <a:cxn ang="0">
                  <a:pos x="0" y="16"/>
                </a:cxn>
                <a:cxn ang="0">
                  <a:pos x="4" y="20"/>
                </a:cxn>
                <a:cxn ang="0">
                  <a:pos x="6" y="22"/>
                </a:cxn>
                <a:cxn ang="0">
                  <a:pos x="12" y="22"/>
                </a:cxn>
                <a:cxn ang="0">
                  <a:pos x="12" y="22"/>
                </a:cxn>
                <a:cxn ang="0">
                  <a:pos x="16" y="22"/>
                </a:cxn>
                <a:cxn ang="0">
                  <a:pos x="18" y="20"/>
                </a:cxn>
                <a:cxn ang="0">
                  <a:pos x="22" y="16"/>
                </a:cxn>
                <a:cxn ang="0">
                  <a:pos x="22" y="12"/>
                </a:cxn>
                <a:cxn ang="0">
                  <a:pos x="22" y="12"/>
                </a:cxn>
                <a:cxn ang="0">
                  <a:pos x="22" y="8"/>
                </a:cxn>
                <a:cxn ang="0">
                  <a:pos x="18" y="4"/>
                </a:cxn>
                <a:cxn ang="0">
                  <a:pos x="16" y="2"/>
                </a:cxn>
                <a:cxn ang="0">
                  <a:pos x="12" y="0"/>
                </a:cxn>
              </a:cxnLst>
              <a:rect l="0" t="0" r="r" b="b"/>
              <a:pathLst>
                <a:path w="22" h="22">
                  <a:moveTo>
                    <a:pt x="12" y="0"/>
                  </a:moveTo>
                  <a:lnTo>
                    <a:pt x="12" y="0"/>
                  </a:lnTo>
                  <a:lnTo>
                    <a:pt x="6" y="2"/>
                  </a:lnTo>
                  <a:lnTo>
                    <a:pt x="4" y="4"/>
                  </a:lnTo>
                  <a:lnTo>
                    <a:pt x="0" y="8"/>
                  </a:lnTo>
                  <a:lnTo>
                    <a:pt x="0" y="12"/>
                  </a:lnTo>
                  <a:lnTo>
                    <a:pt x="0" y="12"/>
                  </a:lnTo>
                  <a:lnTo>
                    <a:pt x="0" y="16"/>
                  </a:lnTo>
                  <a:lnTo>
                    <a:pt x="4" y="20"/>
                  </a:lnTo>
                  <a:lnTo>
                    <a:pt x="6" y="22"/>
                  </a:lnTo>
                  <a:lnTo>
                    <a:pt x="12" y="22"/>
                  </a:lnTo>
                  <a:lnTo>
                    <a:pt x="12" y="22"/>
                  </a:lnTo>
                  <a:lnTo>
                    <a:pt x="16" y="22"/>
                  </a:lnTo>
                  <a:lnTo>
                    <a:pt x="18" y="20"/>
                  </a:lnTo>
                  <a:lnTo>
                    <a:pt x="22" y="16"/>
                  </a:lnTo>
                  <a:lnTo>
                    <a:pt x="22" y="12"/>
                  </a:lnTo>
                  <a:lnTo>
                    <a:pt x="22" y="12"/>
                  </a:lnTo>
                  <a:lnTo>
                    <a:pt x="22" y="8"/>
                  </a:lnTo>
                  <a:lnTo>
                    <a:pt x="18" y="4"/>
                  </a:lnTo>
                  <a:lnTo>
                    <a:pt x="16" y="2"/>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425" name="Freeform 339"/>
            <p:cNvSpPr/>
            <p:nvPr/>
          </p:nvSpPr>
          <p:spPr bwMode="auto">
            <a:xfrm>
              <a:off x="5192713" y="1435100"/>
              <a:ext cx="34925" cy="34925"/>
            </a:xfrm>
            <a:custGeom>
              <a:avLst/>
              <a:gdLst/>
              <a:ahLst/>
              <a:cxnLst>
                <a:cxn ang="0">
                  <a:pos x="12" y="0"/>
                </a:cxn>
                <a:cxn ang="0">
                  <a:pos x="12" y="0"/>
                </a:cxn>
                <a:cxn ang="0">
                  <a:pos x="6" y="2"/>
                </a:cxn>
                <a:cxn ang="0">
                  <a:pos x="4" y="4"/>
                </a:cxn>
                <a:cxn ang="0">
                  <a:pos x="0" y="8"/>
                </a:cxn>
                <a:cxn ang="0">
                  <a:pos x="0" y="12"/>
                </a:cxn>
                <a:cxn ang="0">
                  <a:pos x="0" y="12"/>
                </a:cxn>
                <a:cxn ang="0">
                  <a:pos x="0" y="16"/>
                </a:cxn>
                <a:cxn ang="0">
                  <a:pos x="4" y="20"/>
                </a:cxn>
                <a:cxn ang="0">
                  <a:pos x="6" y="22"/>
                </a:cxn>
                <a:cxn ang="0">
                  <a:pos x="12" y="22"/>
                </a:cxn>
                <a:cxn ang="0">
                  <a:pos x="12" y="22"/>
                </a:cxn>
                <a:cxn ang="0">
                  <a:pos x="16" y="22"/>
                </a:cxn>
                <a:cxn ang="0">
                  <a:pos x="18" y="20"/>
                </a:cxn>
                <a:cxn ang="0">
                  <a:pos x="22" y="16"/>
                </a:cxn>
                <a:cxn ang="0">
                  <a:pos x="22" y="12"/>
                </a:cxn>
                <a:cxn ang="0">
                  <a:pos x="22" y="12"/>
                </a:cxn>
                <a:cxn ang="0">
                  <a:pos x="22" y="8"/>
                </a:cxn>
                <a:cxn ang="0">
                  <a:pos x="18" y="4"/>
                </a:cxn>
                <a:cxn ang="0">
                  <a:pos x="16" y="2"/>
                </a:cxn>
                <a:cxn ang="0">
                  <a:pos x="12" y="0"/>
                </a:cxn>
              </a:cxnLst>
              <a:rect l="0" t="0" r="r" b="b"/>
              <a:pathLst>
                <a:path w="22" h="22">
                  <a:moveTo>
                    <a:pt x="12" y="0"/>
                  </a:moveTo>
                  <a:lnTo>
                    <a:pt x="12" y="0"/>
                  </a:lnTo>
                  <a:lnTo>
                    <a:pt x="6" y="2"/>
                  </a:lnTo>
                  <a:lnTo>
                    <a:pt x="4" y="4"/>
                  </a:lnTo>
                  <a:lnTo>
                    <a:pt x="0" y="8"/>
                  </a:lnTo>
                  <a:lnTo>
                    <a:pt x="0" y="12"/>
                  </a:lnTo>
                  <a:lnTo>
                    <a:pt x="0" y="12"/>
                  </a:lnTo>
                  <a:lnTo>
                    <a:pt x="0" y="16"/>
                  </a:lnTo>
                  <a:lnTo>
                    <a:pt x="4" y="20"/>
                  </a:lnTo>
                  <a:lnTo>
                    <a:pt x="6" y="22"/>
                  </a:lnTo>
                  <a:lnTo>
                    <a:pt x="12" y="22"/>
                  </a:lnTo>
                  <a:lnTo>
                    <a:pt x="12" y="22"/>
                  </a:lnTo>
                  <a:lnTo>
                    <a:pt x="16" y="22"/>
                  </a:lnTo>
                  <a:lnTo>
                    <a:pt x="18" y="20"/>
                  </a:lnTo>
                  <a:lnTo>
                    <a:pt x="22" y="16"/>
                  </a:lnTo>
                  <a:lnTo>
                    <a:pt x="22" y="12"/>
                  </a:lnTo>
                  <a:lnTo>
                    <a:pt x="22" y="12"/>
                  </a:lnTo>
                  <a:lnTo>
                    <a:pt x="22" y="8"/>
                  </a:lnTo>
                  <a:lnTo>
                    <a:pt x="18" y="4"/>
                  </a:lnTo>
                  <a:lnTo>
                    <a:pt x="16" y="2"/>
                  </a:lnTo>
                  <a:lnTo>
                    <a:pt x="12"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426" name="Freeform 340"/>
            <p:cNvSpPr/>
            <p:nvPr/>
          </p:nvSpPr>
          <p:spPr bwMode="auto">
            <a:xfrm>
              <a:off x="6999288" y="1123950"/>
              <a:ext cx="34925" cy="34925"/>
            </a:xfrm>
            <a:custGeom>
              <a:avLst/>
              <a:gdLst/>
              <a:ahLst/>
              <a:cxnLst>
                <a:cxn ang="0">
                  <a:pos x="10" y="0"/>
                </a:cxn>
                <a:cxn ang="0">
                  <a:pos x="10" y="0"/>
                </a:cxn>
                <a:cxn ang="0">
                  <a:pos x="6" y="0"/>
                </a:cxn>
                <a:cxn ang="0">
                  <a:pos x="2" y="4"/>
                </a:cxn>
                <a:cxn ang="0">
                  <a:pos x="0" y="6"/>
                </a:cxn>
                <a:cxn ang="0">
                  <a:pos x="0" y="12"/>
                </a:cxn>
                <a:cxn ang="0">
                  <a:pos x="0" y="12"/>
                </a:cxn>
                <a:cxn ang="0">
                  <a:pos x="0" y="16"/>
                </a:cxn>
                <a:cxn ang="0">
                  <a:pos x="2" y="20"/>
                </a:cxn>
                <a:cxn ang="0">
                  <a:pos x="6" y="22"/>
                </a:cxn>
                <a:cxn ang="0">
                  <a:pos x="10" y="22"/>
                </a:cxn>
                <a:cxn ang="0">
                  <a:pos x="10" y="22"/>
                </a:cxn>
                <a:cxn ang="0">
                  <a:pos x="16" y="22"/>
                </a:cxn>
                <a:cxn ang="0">
                  <a:pos x="18" y="20"/>
                </a:cxn>
                <a:cxn ang="0">
                  <a:pos x="22" y="16"/>
                </a:cxn>
                <a:cxn ang="0">
                  <a:pos x="22" y="12"/>
                </a:cxn>
                <a:cxn ang="0">
                  <a:pos x="22" y="12"/>
                </a:cxn>
                <a:cxn ang="0">
                  <a:pos x="22" y="6"/>
                </a:cxn>
                <a:cxn ang="0">
                  <a:pos x="18" y="4"/>
                </a:cxn>
                <a:cxn ang="0">
                  <a:pos x="16" y="0"/>
                </a:cxn>
                <a:cxn ang="0">
                  <a:pos x="10" y="0"/>
                </a:cxn>
              </a:cxnLst>
              <a:rect l="0" t="0" r="r" b="b"/>
              <a:pathLst>
                <a:path w="22" h="22">
                  <a:moveTo>
                    <a:pt x="10" y="0"/>
                  </a:moveTo>
                  <a:lnTo>
                    <a:pt x="10" y="0"/>
                  </a:lnTo>
                  <a:lnTo>
                    <a:pt x="6" y="0"/>
                  </a:lnTo>
                  <a:lnTo>
                    <a:pt x="2" y="4"/>
                  </a:lnTo>
                  <a:lnTo>
                    <a:pt x="0" y="6"/>
                  </a:lnTo>
                  <a:lnTo>
                    <a:pt x="0" y="12"/>
                  </a:lnTo>
                  <a:lnTo>
                    <a:pt x="0" y="12"/>
                  </a:lnTo>
                  <a:lnTo>
                    <a:pt x="0" y="16"/>
                  </a:lnTo>
                  <a:lnTo>
                    <a:pt x="2" y="20"/>
                  </a:lnTo>
                  <a:lnTo>
                    <a:pt x="6" y="22"/>
                  </a:lnTo>
                  <a:lnTo>
                    <a:pt x="10" y="22"/>
                  </a:lnTo>
                  <a:lnTo>
                    <a:pt x="10" y="22"/>
                  </a:lnTo>
                  <a:lnTo>
                    <a:pt x="16" y="22"/>
                  </a:lnTo>
                  <a:lnTo>
                    <a:pt x="18" y="20"/>
                  </a:lnTo>
                  <a:lnTo>
                    <a:pt x="22" y="16"/>
                  </a:lnTo>
                  <a:lnTo>
                    <a:pt x="22" y="12"/>
                  </a:lnTo>
                  <a:lnTo>
                    <a:pt x="22" y="12"/>
                  </a:lnTo>
                  <a:lnTo>
                    <a:pt x="22" y="6"/>
                  </a:lnTo>
                  <a:lnTo>
                    <a:pt x="18" y="4"/>
                  </a:lnTo>
                  <a:lnTo>
                    <a:pt x="16" y="0"/>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427" name="Freeform 341"/>
            <p:cNvSpPr/>
            <p:nvPr/>
          </p:nvSpPr>
          <p:spPr bwMode="auto">
            <a:xfrm>
              <a:off x="6999288" y="1123950"/>
              <a:ext cx="34925" cy="34925"/>
            </a:xfrm>
            <a:custGeom>
              <a:avLst/>
              <a:gdLst/>
              <a:ahLst/>
              <a:cxnLst>
                <a:cxn ang="0">
                  <a:pos x="10" y="0"/>
                </a:cxn>
                <a:cxn ang="0">
                  <a:pos x="10" y="0"/>
                </a:cxn>
                <a:cxn ang="0">
                  <a:pos x="6" y="0"/>
                </a:cxn>
                <a:cxn ang="0">
                  <a:pos x="2" y="4"/>
                </a:cxn>
                <a:cxn ang="0">
                  <a:pos x="0" y="6"/>
                </a:cxn>
                <a:cxn ang="0">
                  <a:pos x="0" y="12"/>
                </a:cxn>
                <a:cxn ang="0">
                  <a:pos x="0" y="12"/>
                </a:cxn>
                <a:cxn ang="0">
                  <a:pos x="0" y="16"/>
                </a:cxn>
                <a:cxn ang="0">
                  <a:pos x="2" y="20"/>
                </a:cxn>
                <a:cxn ang="0">
                  <a:pos x="6" y="22"/>
                </a:cxn>
                <a:cxn ang="0">
                  <a:pos x="10" y="22"/>
                </a:cxn>
                <a:cxn ang="0">
                  <a:pos x="10" y="22"/>
                </a:cxn>
                <a:cxn ang="0">
                  <a:pos x="16" y="22"/>
                </a:cxn>
                <a:cxn ang="0">
                  <a:pos x="18" y="20"/>
                </a:cxn>
                <a:cxn ang="0">
                  <a:pos x="22" y="16"/>
                </a:cxn>
                <a:cxn ang="0">
                  <a:pos x="22" y="12"/>
                </a:cxn>
                <a:cxn ang="0">
                  <a:pos x="22" y="12"/>
                </a:cxn>
                <a:cxn ang="0">
                  <a:pos x="22" y="6"/>
                </a:cxn>
                <a:cxn ang="0">
                  <a:pos x="18" y="4"/>
                </a:cxn>
                <a:cxn ang="0">
                  <a:pos x="16" y="0"/>
                </a:cxn>
                <a:cxn ang="0">
                  <a:pos x="10" y="0"/>
                </a:cxn>
              </a:cxnLst>
              <a:rect l="0" t="0" r="r" b="b"/>
              <a:pathLst>
                <a:path w="22" h="22">
                  <a:moveTo>
                    <a:pt x="10" y="0"/>
                  </a:moveTo>
                  <a:lnTo>
                    <a:pt x="10" y="0"/>
                  </a:lnTo>
                  <a:lnTo>
                    <a:pt x="6" y="0"/>
                  </a:lnTo>
                  <a:lnTo>
                    <a:pt x="2" y="4"/>
                  </a:lnTo>
                  <a:lnTo>
                    <a:pt x="0" y="6"/>
                  </a:lnTo>
                  <a:lnTo>
                    <a:pt x="0" y="12"/>
                  </a:lnTo>
                  <a:lnTo>
                    <a:pt x="0" y="12"/>
                  </a:lnTo>
                  <a:lnTo>
                    <a:pt x="0" y="16"/>
                  </a:lnTo>
                  <a:lnTo>
                    <a:pt x="2" y="20"/>
                  </a:lnTo>
                  <a:lnTo>
                    <a:pt x="6" y="22"/>
                  </a:lnTo>
                  <a:lnTo>
                    <a:pt x="10" y="22"/>
                  </a:lnTo>
                  <a:lnTo>
                    <a:pt x="10" y="22"/>
                  </a:lnTo>
                  <a:lnTo>
                    <a:pt x="16" y="22"/>
                  </a:lnTo>
                  <a:lnTo>
                    <a:pt x="18" y="20"/>
                  </a:lnTo>
                  <a:lnTo>
                    <a:pt x="22" y="16"/>
                  </a:lnTo>
                  <a:lnTo>
                    <a:pt x="22" y="12"/>
                  </a:lnTo>
                  <a:lnTo>
                    <a:pt x="22" y="12"/>
                  </a:lnTo>
                  <a:lnTo>
                    <a:pt x="22" y="6"/>
                  </a:lnTo>
                  <a:lnTo>
                    <a:pt x="18" y="4"/>
                  </a:lnTo>
                  <a:lnTo>
                    <a:pt x="16" y="0"/>
                  </a:lnTo>
                  <a:lnTo>
                    <a:pt x="10"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428" name="Freeform 342"/>
            <p:cNvSpPr/>
            <p:nvPr/>
          </p:nvSpPr>
          <p:spPr bwMode="auto">
            <a:xfrm>
              <a:off x="7640638" y="1212850"/>
              <a:ext cx="34925" cy="34925"/>
            </a:xfrm>
            <a:custGeom>
              <a:avLst/>
              <a:gdLst/>
              <a:ahLst/>
              <a:cxnLst>
                <a:cxn ang="0">
                  <a:pos x="10" y="0"/>
                </a:cxn>
                <a:cxn ang="0">
                  <a:pos x="10" y="0"/>
                </a:cxn>
                <a:cxn ang="0">
                  <a:pos x="6" y="2"/>
                </a:cxn>
                <a:cxn ang="0">
                  <a:pos x="2" y="4"/>
                </a:cxn>
                <a:cxn ang="0">
                  <a:pos x="0" y="6"/>
                </a:cxn>
                <a:cxn ang="0">
                  <a:pos x="0" y="12"/>
                </a:cxn>
                <a:cxn ang="0">
                  <a:pos x="0" y="12"/>
                </a:cxn>
                <a:cxn ang="0">
                  <a:pos x="0" y="16"/>
                </a:cxn>
                <a:cxn ang="0">
                  <a:pos x="2" y="20"/>
                </a:cxn>
                <a:cxn ang="0">
                  <a:pos x="6" y="22"/>
                </a:cxn>
                <a:cxn ang="0">
                  <a:pos x="10" y="22"/>
                </a:cxn>
                <a:cxn ang="0">
                  <a:pos x="10" y="22"/>
                </a:cxn>
                <a:cxn ang="0">
                  <a:pos x="14" y="22"/>
                </a:cxn>
                <a:cxn ang="0">
                  <a:pos x="18" y="20"/>
                </a:cxn>
                <a:cxn ang="0">
                  <a:pos x="20" y="16"/>
                </a:cxn>
                <a:cxn ang="0">
                  <a:pos x="22" y="12"/>
                </a:cxn>
                <a:cxn ang="0">
                  <a:pos x="22" y="12"/>
                </a:cxn>
                <a:cxn ang="0">
                  <a:pos x="20" y="6"/>
                </a:cxn>
                <a:cxn ang="0">
                  <a:pos x="18" y="4"/>
                </a:cxn>
                <a:cxn ang="0">
                  <a:pos x="14" y="2"/>
                </a:cxn>
                <a:cxn ang="0">
                  <a:pos x="10" y="0"/>
                </a:cxn>
              </a:cxnLst>
              <a:rect l="0" t="0" r="r" b="b"/>
              <a:pathLst>
                <a:path w="22" h="22">
                  <a:moveTo>
                    <a:pt x="10" y="0"/>
                  </a:moveTo>
                  <a:lnTo>
                    <a:pt x="10" y="0"/>
                  </a:lnTo>
                  <a:lnTo>
                    <a:pt x="6" y="2"/>
                  </a:lnTo>
                  <a:lnTo>
                    <a:pt x="2" y="4"/>
                  </a:lnTo>
                  <a:lnTo>
                    <a:pt x="0" y="6"/>
                  </a:lnTo>
                  <a:lnTo>
                    <a:pt x="0" y="12"/>
                  </a:lnTo>
                  <a:lnTo>
                    <a:pt x="0" y="12"/>
                  </a:lnTo>
                  <a:lnTo>
                    <a:pt x="0" y="16"/>
                  </a:lnTo>
                  <a:lnTo>
                    <a:pt x="2" y="20"/>
                  </a:lnTo>
                  <a:lnTo>
                    <a:pt x="6" y="22"/>
                  </a:lnTo>
                  <a:lnTo>
                    <a:pt x="10" y="22"/>
                  </a:lnTo>
                  <a:lnTo>
                    <a:pt x="10" y="22"/>
                  </a:lnTo>
                  <a:lnTo>
                    <a:pt x="14" y="22"/>
                  </a:lnTo>
                  <a:lnTo>
                    <a:pt x="18" y="20"/>
                  </a:lnTo>
                  <a:lnTo>
                    <a:pt x="20" y="16"/>
                  </a:lnTo>
                  <a:lnTo>
                    <a:pt x="22" y="12"/>
                  </a:lnTo>
                  <a:lnTo>
                    <a:pt x="22" y="12"/>
                  </a:lnTo>
                  <a:lnTo>
                    <a:pt x="20" y="6"/>
                  </a:lnTo>
                  <a:lnTo>
                    <a:pt x="18" y="4"/>
                  </a:lnTo>
                  <a:lnTo>
                    <a:pt x="14" y="2"/>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429" name="Freeform 343"/>
            <p:cNvSpPr/>
            <p:nvPr/>
          </p:nvSpPr>
          <p:spPr bwMode="auto">
            <a:xfrm>
              <a:off x="7640638" y="1212850"/>
              <a:ext cx="34925" cy="34925"/>
            </a:xfrm>
            <a:custGeom>
              <a:avLst/>
              <a:gdLst/>
              <a:ahLst/>
              <a:cxnLst>
                <a:cxn ang="0">
                  <a:pos x="10" y="0"/>
                </a:cxn>
                <a:cxn ang="0">
                  <a:pos x="10" y="0"/>
                </a:cxn>
                <a:cxn ang="0">
                  <a:pos x="6" y="2"/>
                </a:cxn>
                <a:cxn ang="0">
                  <a:pos x="2" y="4"/>
                </a:cxn>
                <a:cxn ang="0">
                  <a:pos x="0" y="6"/>
                </a:cxn>
                <a:cxn ang="0">
                  <a:pos x="0" y="12"/>
                </a:cxn>
                <a:cxn ang="0">
                  <a:pos x="0" y="12"/>
                </a:cxn>
                <a:cxn ang="0">
                  <a:pos x="0" y="16"/>
                </a:cxn>
                <a:cxn ang="0">
                  <a:pos x="2" y="20"/>
                </a:cxn>
                <a:cxn ang="0">
                  <a:pos x="6" y="22"/>
                </a:cxn>
                <a:cxn ang="0">
                  <a:pos x="10" y="22"/>
                </a:cxn>
                <a:cxn ang="0">
                  <a:pos x="10" y="22"/>
                </a:cxn>
                <a:cxn ang="0">
                  <a:pos x="14" y="22"/>
                </a:cxn>
                <a:cxn ang="0">
                  <a:pos x="18" y="20"/>
                </a:cxn>
                <a:cxn ang="0">
                  <a:pos x="20" y="16"/>
                </a:cxn>
                <a:cxn ang="0">
                  <a:pos x="22" y="12"/>
                </a:cxn>
                <a:cxn ang="0">
                  <a:pos x="22" y="12"/>
                </a:cxn>
                <a:cxn ang="0">
                  <a:pos x="20" y="6"/>
                </a:cxn>
                <a:cxn ang="0">
                  <a:pos x="18" y="4"/>
                </a:cxn>
                <a:cxn ang="0">
                  <a:pos x="14" y="2"/>
                </a:cxn>
                <a:cxn ang="0">
                  <a:pos x="10" y="0"/>
                </a:cxn>
              </a:cxnLst>
              <a:rect l="0" t="0" r="r" b="b"/>
              <a:pathLst>
                <a:path w="22" h="22">
                  <a:moveTo>
                    <a:pt x="10" y="0"/>
                  </a:moveTo>
                  <a:lnTo>
                    <a:pt x="10" y="0"/>
                  </a:lnTo>
                  <a:lnTo>
                    <a:pt x="6" y="2"/>
                  </a:lnTo>
                  <a:lnTo>
                    <a:pt x="2" y="4"/>
                  </a:lnTo>
                  <a:lnTo>
                    <a:pt x="0" y="6"/>
                  </a:lnTo>
                  <a:lnTo>
                    <a:pt x="0" y="12"/>
                  </a:lnTo>
                  <a:lnTo>
                    <a:pt x="0" y="12"/>
                  </a:lnTo>
                  <a:lnTo>
                    <a:pt x="0" y="16"/>
                  </a:lnTo>
                  <a:lnTo>
                    <a:pt x="2" y="20"/>
                  </a:lnTo>
                  <a:lnTo>
                    <a:pt x="6" y="22"/>
                  </a:lnTo>
                  <a:lnTo>
                    <a:pt x="10" y="22"/>
                  </a:lnTo>
                  <a:lnTo>
                    <a:pt x="10" y="22"/>
                  </a:lnTo>
                  <a:lnTo>
                    <a:pt x="14" y="22"/>
                  </a:lnTo>
                  <a:lnTo>
                    <a:pt x="18" y="20"/>
                  </a:lnTo>
                  <a:lnTo>
                    <a:pt x="20" y="16"/>
                  </a:lnTo>
                  <a:lnTo>
                    <a:pt x="22" y="12"/>
                  </a:lnTo>
                  <a:lnTo>
                    <a:pt x="22" y="12"/>
                  </a:lnTo>
                  <a:lnTo>
                    <a:pt x="20" y="6"/>
                  </a:lnTo>
                  <a:lnTo>
                    <a:pt x="18" y="4"/>
                  </a:lnTo>
                  <a:lnTo>
                    <a:pt x="14" y="2"/>
                  </a:lnTo>
                  <a:lnTo>
                    <a:pt x="10"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430" name="Freeform 344"/>
            <p:cNvSpPr/>
            <p:nvPr/>
          </p:nvSpPr>
          <p:spPr bwMode="auto">
            <a:xfrm>
              <a:off x="5643563" y="1508125"/>
              <a:ext cx="34925" cy="34925"/>
            </a:xfrm>
            <a:custGeom>
              <a:avLst/>
              <a:gdLst/>
              <a:ahLst/>
              <a:cxnLst>
                <a:cxn ang="0">
                  <a:pos x="12" y="0"/>
                </a:cxn>
                <a:cxn ang="0">
                  <a:pos x="12" y="0"/>
                </a:cxn>
                <a:cxn ang="0">
                  <a:pos x="6" y="0"/>
                </a:cxn>
                <a:cxn ang="0">
                  <a:pos x="4" y="2"/>
                </a:cxn>
                <a:cxn ang="0">
                  <a:pos x="0" y="6"/>
                </a:cxn>
                <a:cxn ang="0">
                  <a:pos x="0" y="10"/>
                </a:cxn>
                <a:cxn ang="0">
                  <a:pos x="0" y="10"/>
                </a:cxn>
                <a:cxn ang="0">
                  <a:pos x="0" y="14"/>
                </a:cxn>
                <a:cxn ang="0">
                  <a:pos x="4" y="18"/>
                </a:cxn>
                <a:cxn ang="0">
                  <a:pos x="6" y="20"/>
                </a:cxn>
                <a:cxn ang="0">
                  <a:pos x="12" y="22"/>
                </a:cxn>
                <a:cxn ang="0">
                  <a:pos x="12" y="22"/>
                </a:cxn>
                <a:cxn ang="0">
                  <a:pos x="16" y="20"/>
                </a:cxn>
                <a:cxn ang="0">
                  <a:pos x="20" y="18"/>
                </a:cxn>
                <a:cxn ang="0">
                  <a:pos x="22" y="14"/>
                </a:cxn>
                <a:cxn ang="0">
                  <a:pos x="22" y="10"/>
                </a:cxn>
                <a:cxn ang="0">
                  <a:pos x="22" y="10"/>
                </a:cxn>
                <a:cxn ang="0">
                  <a:pos x="22" y="6"/>
                </a:cxn>
                <a:cxn ang="0">
                  <a:pos x="20" y="2"/>
                </a:cxn>
                <a:cxn ang="0">
                  <a:pos x="16" y="0"/>
                </a:cxn>
                <a:cxn ang="0">
                  <a:pos x="12" y="0"/>
                </a:cxn>
              </a:cxnLst>
              <a:rect l="0" t="0" r="r" b="b"/>
              <a:pathLst>
                <a:path w="22" h="22">
                  <a:moveTo>
                    <a:pt x="12" y="0"/>
                  </a:moveTo>
                  <a:lnTo>
                    <a:pt x="12" y="0"/>
                  </a:lnTo>
                  <a:lnTo>
                    <a:pt x="6" y="0"/>
                  </a:lnTo>
                  <a:lnTo>
                    <a:pt x="4" y="2"/>
                  </a:lnTo>
                  <a:lnTo>
                    <a:pt x="0" y="6"/>
                  </a:lnTo>
                  <a:lnTo>
                    <a:pt x="0" y="10"/>
                  </a:lnTo>
                  <a:lnTo>
                    <a:pt x="0" y="10"/>
                  </a:lnTo>
                  <a:lnTo>
                    <a:pt x="0" y="14"/>
                  </a:lnTo>
                  <a:lnTo>
                    <a:pt x="4" y="18"/>
                  </a:lnTo>
                  <a:lnTo>
                    <a:pt x="6" y="20"/>
                  </a:lnTo>
                  <a:lnTo>
                    <a:pt x="12" y="22"/>
                  </a:lnTo>
                  <a:lnTo>
                    <a:pt x="12" y="22"/>
                  </a:lnTo>
                  <a:lnTo>
                    <a:pt x="16" y="20"/>
                  </a:lnTo>
                  <a:lnTo>
                    <a:pt x="20" y="18"/>
                  </a:lnTo>
                  <a:lnTo>
                    <a:pt x="22" y="14"/>
                  </a:lnTo>
                  <a:lnTo>
                    <a:pt x="22" y="10"/>
                  </a:lnTo>
                  <a:lnTo>
                    <a:pt x="22" y="10"/>
                  </a:lnTo>
                  <a:lnTo>
                    <a:pt x="22" y="6"/>
                  </a:lnTo>
                  <a:lnTo>
                    <a:pt x="20" y="2"/>
                  </a:lnTo>
                  <a:lnTo>
                    <a:pt x="16" y="0"/>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431" name="Freeform 345"/>
            <p:cNvSpPr/>
            <p:nvPr/>
          </p:nvSpPr>
          <p:spPr bwMode="auto">
            <a:xfrm>
              <a:off x="5643563" y="1508125"/>
              <a:ext cx="34925" cy="34925"/>
            </a:xfrm>
            <a:custGeom>
              <a:avLst/>
              <a:gdLst/>
              <a:ahLst/>
              <a:cxnLst>
                <a:cxn ang="0">
                  <a:pos x="12" y="0"/>
                </a:cxn>
                <a:cxn ang="0">
                  <a:pos x="12" y="0"/>
                </a:cxn>
                <a:cxn ang="0">
                  <a:pos x="6" y="0"/>
                </a:cxn>
                <a:cxn ang="0">
                  <a:pos x="4" y="2"/>
                </a:cxn>
                <a:cxn ang="0">
                  <a:pos x="0" y="6"/>
                </a:cxn>
                <a:cxn ang="0">
                  <a:pos x="0" y="10"/>
                </a:cxn>
                <a:cxn ang="0">
                  <a:pos x="0" y="10"/>
                </a:cxn>
                <a:cxn ang="0">
                  <a:pos x="0" y="14"/>
                </a:cxn>
                <a:cxn ang="0">
                  <a:pos x="4" y="18"/>
                </a:cxn>
                <a:cxn ang="0">
                  <a:pos x="6" y="20"/>
                </a:cxn>
                <a:cxn ang="0">
                  <a:pos x="12" y="22"/>
                </a:cxn>
                <a:cxn ang="0">
                  <a:pos x="12" y="22"/>
                </a:cxn>
                <a:cxn ang="0">
                  <a:pos x="16" y="20"/>
                </a:cxn>
                <a:cxn ang="0">
                  <a:pos x="20" y="18"/>
                </a:cxn>
                <a:cxn ang="0">
                  <a:pos x="22" y="14"/>
                </a:cxn>
                <a:cxn ang="0">
                  <a:pos x="22" y="10"/>
                </a:cxn>
                <a:cxn ang="0">
                  <a:pos x="22" y="10"/>
                </a:cxn>
                <a:cxn ang="0">
                  <a:pos x="22" y="6"/>
                </a:cxn>
                <a:cxn ang="0">
                  <a:pos x="20" y="2"/>
                </a:cxn>
                <a:cxn ang="0">
                  <a:pos x="16" y="0"/>
                </a:cxn>
                <a:cxn ang="0">
                  <a:pos x="12" y="0"/>
                </a:cxn>
              </a:cxnLst>
              <a:rect l="0" t="0" r="r" b="b"/>
              <a:pathLst>
                <a:path w="22" h="22">
                  <a:moveTo>
                    <a:pt x="12" y="0"/>
                  </a:moveTo>
                  <a:lnTo>
                    <a:pt x="12" y="0"/>
                  </a:lnTo>
                  <a:lnTo>
                    <a:pt x="6" y="0"/>
                  </a:lnTo>
                  <a:lnTo>
                    <a:pt x="4" y="2"/>
                  </a:lnTo>
                  <a:lnTo>
                    <a:pt x="0" y="6"/>
                  </a:lnTo>
                  <a:lnTo>
                    <a:pt x="0" y="10"/>
                  </a:lnTo>
                  <a:lnTo>
                    <a:pt x="0" y="10"/>
                  </a:lnTo>
                  <a:lnTo>
                    <a:pt x="0" y="14"/>
                  </a:lnTo>
                  <a:lnTo>
                    <a:pt x="4" y="18"/>
                  </a:lnTo>
                  <a:lnTo>
                    <a:pt x="6" y="20"/>
                  </a:lnTo>
                  <a:lnTo>
                    <a:pt x="12" y="22"/>
                  </a:lnTo>
                  <a:lnTo>
                    <a:pt x="12" y="22"/>
                  </a:lnTo>
                  <a:lnTo>
                    <a:pt x="16" y="20"/>
                  </a:lnTo>
                  <a:lnTo>
                    <a:pt x="20" y="18"/>
                  </a:lnTo>
                  <a:lnTo>
                    <a:pt x="22" y="14"/>
                  </a:lnTo>
                  <a:lnTo>
                    <a:pt x="22" y="10"/>
                  </a:lnTo>
                  <a:lnTo>
                    <a:pt x="22" y="10"/>
                  </a:lnTo>
                  <a:lnTo>
                    <a:pt x="22" y="6"/>
                  </a:lnTo>
                  <a:lnTo>
                    <a:pt x="20" y="2"/>
                  </a:lnTo>
                  <a:lnTo>
                    <a:pt x="16" y="0"/>
                  </a:lnTo>
                  <a:lnTo>
                    <a:pt x="12"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432" name="Freeform 346"/>
            <p:cNvSpPr/>
            <p:nvPr/>
          </p:nvSpPr>
          <p:spPr bwMode="auto">
            <a:xfrm>
              <a:off x="5262563" y="1657350"/>
              <a:ext cx="38100" cy="34925"/>
            </a:xfrm>
            <a:custGeom>
              <a:avLst/>
              <a:gdLst/>
              <a:ahLst/>
              <a:cxnLst>
                <a:cxn ang="0">
                  <a:pos x="12" y="0"/>
                </a:cxn>
                <a:cxn ang="0">
                  <a:pos x="12" y="0"/>
                </a:cxn>
                <a:cxn ang="0">
                  <a:pos x="8" y="2"/>
                </a:cxn>
                <a:cxn ang="0">
                  <a:pos x="4" y="4"/>
                </a:cxn>
                <a:cxn ang="0">
                  <a:pos x="2" y="8"/>
                </a:cxn>
                <a:cxn ang="0">
                  <a:pos x="0" y="12"/>
                </a:cxn>
                <a:cxn ang="0">
                  <a:pos x="0" y="12"/>
                </a:cxn>
                <a:cxn ang="0">
                  <a:pos x="2" y="16"/>
                </a:cxn>
                <a:cxn ang="0">
                  <a:pos x="4" y="20"/>
                </a:cxn>
                <a:cxn ang="0">
                  <a:pos x="8" y="22"/>
                </a:cxn>
                <a:cxn ang="0">
                  <a:pos x="12" y="22"/>
                </a:cxn>
                <a:cxn ang="0">
                  <a:pos x="12" y="22"/>
                </a:cxn>
                <a:cxn ang="0">
                  <a:pos x="16" y="22"/>
                </a:cxn>
                <a:cxn ang="0">
                  <a:pos x="20" y="20"/>
                </a:cxn>
                <a:cxn ang="0">
                  <a:pos x="22" y="16"/>
                </a:cxn>
                <a:cxn ang="0">
                  <a:pos x="24" y="12"/>
                </a:cxn>
                <a:cxn ang="0">
                  <a:pos x="24" y="12"/>
                </a:cxn>
                <a:cxn ang="0">
                  <a:pos x="22" y="8"/>
                </a:cxn>
                <a:cxn ang="0">
                  <a:pos x="20" y="4"/>
                </a:cxn>
                <a:cxn ang="0">
                  <a:pos x="16" y="2"/>
                </a:cxn>
                <a:cxn ang="0">
                  <a:pos x="12" y="0"/>
                </a:cxn>
              </a:cxnLst>
              <a:rect l="0" t="0" r="r" b="b"/>
              <a:pathLst>
                <a:path w="24" h="22">
                  <a:moveTo>
                    <a:pt x="12" y="0"/>
                  </a:moveTo>
                  <a:lnTo>
                    <a:pt x="12" y="0"/>
                  </a:lnTo>
                  <a:lnTo>
                    <a:pt x="8" y="2"/>
                  </a:lnTo>
                  <a:lnTo>
                    <a:pt x="4" y="4"/>
                  </a:lnTo>
                  <a:lnTo>
                    <a:pt x="2" y="8"/>
                  </a:lnTo>
                  <a:lnTo>
                    <a:pt x="0" y="12"/>
                  </a:lnTo>
                  <a:lnTo>
                    <a:pt x="0" y="12"/>
                  </a:lnTo>
                  <a:lnTo>
                    <a:pt x="2" y="16"/>
                  </a:lnTo>
                  <a:lnTo>
                    <a:pt x="4" y="20"/>
                  </a:lnTo>
                  <a:lnTo>
                    <a:pt x="8" y="22"/>
                  </a:lnTo>
                  <a:lnTo>
                    <a:pt x="12" y="22"/>
                  </a:lnTo>
                  <a:lnTo>
                    <a:pt x="12" y="22"/>
                  </a:lnTo>
                  <a:lnTo>
                    <a:pt x="16" y="22"/>
                  </a:lnTo>
                  <a:lnTo>
                    <a:pt x="20" y="20"/>
                  </a:lnTo>
                  <a:lnTo>
                    <a:pt x="22" y="16"/>
                  </a:lnTo>
                  <a:lnTo>
                    <a:pt x="24" y="12"/>
                  </a:lnTo>
                  <a:lnTo>
                    <a:pt x="24" y="12"/>
                  </a:lnTo>
                  <a:lnTo>
                    <a:pt x="22" y="8"/>
                  </a:lnTo>
                  <a:lnTo>
                    <a:pt x="20" y="4"/>
                  </a:lnTo>
                  <a:lnTo>
                    <a:pt x="16" y="2"/>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433" name="Freeform 347"/>
            <p:cNvSpPr/>
            <p:nvPr/>
          </p:nvSpPr>
          <p:spPr bwMode="auto">
            <a:xfrm>
              <a:off x="5262563" y="1657350"/>
              <a:ext cx="38100" cy="34925"/>
            </a:xfrm>
            <a:custGeom>
              <a:avLst/>
              <a:gdLst/>
              <a:ahLst/>
              <a:cxnLst>
                <a:cxn ang="0">
                  <a:pos x="12" y="0"/>
                </a:cxn>
                <a:cxn ang="0">
                  <a:pos x="12" y="0"/>
                </a:cxn>
                <a:cxn ang="0">
                  <a:pos x="8" y="2"/>
                </a:cxn>
                <a:cxn ang="0">
                  <a:pos x="4" y="4"/>
                </a:cxn>
                <a:cxn ang="0">
                  <a:pos x="2" y="8"/>
                </a:cxn>
                <a:cxn ang="0">
                  <a:pos x="0" y="12"/>
                </a:cxn>
                <a:cxn ang="0">
                  <a:pos x="0" y="12"/>
                </a:cxn>
                <a:cxn ang="0">
                  <a:pos x="2" y="16"/>
                </a:cxn>
                <a:cxn ang="0">
                  <a:pos x="4" y="20"/>
                </a:cxn>
                <a:cxn ang="0">
                  <a:pos x="8" y="22"/>
                </a:cxn>
                <a:cxn ang="0">
                  <a:pos x="12" y="22"/>
                </a:cxn>
                <a:cxn ang="0">
                  <a:pos x="12" y="22"/>
                </a:cxn>
                <a:cxn ang="0">
                  <a:pos x="16" y="22"/>
                </a:cxn>
                <a:cxn ang="0">
                  <a:pos x="20" y="20"/>
                </a:cxn>
                <a:cxn ang="0">
                  <a:pos x="22" y="16"/>
                </a:cxn>
                <a:cxn ang="0">
                  <a:pos x="24" y="12"/>
                </a:cxn>
                <a:cxn ang="0">
                  <a:pos x="24" y="12"/>
                </a:cxn>
                <a:cxn ang="0">
                  <a:pos x="22" y="8"/>
                </a:cxn>
                <a:cxn ang="0">
                  <a:pos x="20" y="4"/>
                </a:cxn>
                <a:cxn ang="0">
                  <a:pos x="16" y="2"/>
                </a:cxn>
                <a:cxn ang="0">
                  <a:pos x="12" y="0"/>
                </a:cxn>
              </a:cxnLst>
              <a:rect l="0" t="0" r="r" b="b"/>
              <a:pathLst>
                <a:path w="24" h="22">
                  <a:moveTo>
                    <a:pt x="12" y="0"/>
                  </a:moveTo>
                  <a:lnTo>
                    <a:pt x="12" y="0"/>
                  </a:lnTo>
                  <a:lnTo>
                    <a:pt x="8" y="2"/>
                  </a:lnTo>
                  <a:lnTo>
                    <a:pt x="4" y="4"/>
                  </a:lnTo>
                  <a:lnTo>
                    <a:pt x="2" y="8"/>
                  </a:lnTo>
                  <a:lnTo>
                    <a:pt x="0" y="12"/>
                  </a:lnTo>
                  <a:lnTo>
                    <a:pt x="0" y="12"/>
                  </a:lnTo>
                  <a:lnTo>
                    <a:pt x="2" y="16"/>
                  </a:lnTo>
                  <a:lnTo>
                    <a:pt x="4" y="20"/>
                  </a:lnTo>
                  <a:lnTo>
                    <a:pt x="8" y="22"/>
                  </a:lnTo>
                  <a:lnTo>
                    <a:pt x="12" y="22"/>
                  </a:lnTo>
                  <a:lnTo>
                    <a:pt x="12" y="22"/>
                  </a:lnTo>
                  <a:lnTo>
                    <a:pt x="16" y="22"/>
                  </a:lnTo>
                  <a:lnTo>
                    <a:pt x="20" y="20"/>
                  </a:lnTo>
                  <a:lnTo>
                    <a:pt x="22" y="16"/>
                  </a:lnTo>
                  <a:lnTo>
                    <a:pt x="24" y="12"/>
                  </a:lnTo>
                  <a:lnTo>
                    <a:pt x="24" y="12"/>
                  </a:lnTo>
                  <a:lnTo>
                    <a:pt x="22" y="8"/>
                  </a:lnTo>
                  <a:lnTo>
                    <a:pt x="20" y="4"/>
                  </a:lnTo>
                  <a:lnTo>
                    <a:pt x="16" y="2"/>
                  </a:lnTo>
                  <a:lnTo>
                    <a:pt x="12"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434" name="Freeform 348"/>
            <p:cNvSpPr/>
            <p:nvPr/>
          </p:nvSpPr>
          <p:spPr bwMode="auto">
            <a:xfrm>
              <a:off x="5491163" y="1238250"/>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435" name="Freeform 349"/>
            <p:cNvSpPr/>
            <p:nvPr/>
          </p:nvSpPr>
          <p:spPr bwMode="auto">
            <a:xfrm>
              <a:off x="5491163" y="1238250"/>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436" name="Freeform 350"/>
            <p:cNvSpPr/>
            <p:nvPr/>
          </p:nvSpPr>
          <p:spPr bwMode="auto">
            <a:xfrm>
              <a:off x="6129338" y="1041400"/>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437" name="Freeform 351"/>
            <p:cNvSpPr/>
            <p:nvPr/>
          </p:nvSpPr>
          <p:spPr bwMode="auto">
            <a:xfrm>
              <a:off x="6129338" y="1041400"/>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438" name="Freeform 352"/>
            <p:cNvSpPr/>
            <p:nvPr/>
          </p:nvSpPr>
          <p:spPr bwMode="auto">
            <a:xfrm>
              <a:off x="6405563" y="103187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439" name="Freeform 353"/>
            <p:cNvSpPr/>
            <p:nvPr/>
          </p:nvSpPr>
          <p:spPr bwMode="auto">
            <a:xfrm>
              <a:off x="6405563" y="103187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440" name="Freeform 354"/>
            <p:cNvSpPr/>
            <p:nvPr/>
          </p:nvSpPr>
          <p:spPr bwMode="auto">
            <a:xfrm>
              <a:off x="6789738" y="107632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441" name="Freeform 355"/>
            <p:cNvSpPr/>
            <p:nvPr/>
          </p:nvSpPr>
          <p:spPr bwMode="auto">
            <a:xfrm>
              <a:off x="6789738" y="107632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442" name="Freeform 356"/>
            <p:cNvSpPr/>
            <p:nvPr/>
          </p:nvSpPr>
          <p:spPr bwMode="auto">
            <a:xfrm>
              <a:off x="6637338" y="118427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443" name="Freeform 357"/>
            <p:cNvSpPr/>
            <p:nvPr/>
          </p:nvSpPr>
          <p:spPr bwMode="auto">
            <a:xfrm>
              <a:off x="6637338" y="118427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444" name="Freeform 358"/>
            <p:cNvSpPr/>
            <p:nvPr/>
          </p:nvSpPr>
          <p:spPr bwMode="auto">
            <a:xfrm>
              <a:off x="6656388" y="152082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445" name="Freeform 359"/>
            <p:cNvSpPr/>
            <p:nvPr/>
          </p:nvSpPr>
          <p:spPr bwMode="auto">
            <a:xfrm>
              <a:off x="6656388" y="152082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446" name="Freeform 360"/>
            <p:cNvSpPr/>
            <p:nvPr/>
          </p:nvSpPr>
          <p:spPr bwMode="auto">
            <a:xfrm>
              <a:off x="7367588" y="1558925"/>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447" name="Freeform 361"/>
            <p:cNvSpPr/>
            <p:nvPr/>
          </p:nvSpPr>
          <p:spPr bwMode="auto">
            <a:xfrm>
              <a:off x="7367588" y="1558925"/>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448" name="Freeform 362"/>
            <p:cNvSpPr/>
            <p:nvPr/>
          </p:nvSpPr>
          <p:spPr bwMode="auto">
            <a:xfrm>
              <a:off x="6904038" y="155892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449" name="Freeform 363"/>
            <p:cNvSpPr/>
            <p:nvPr/>
          </p:nvSpPr>
          <p:spPr bwMode="auto">
            <a:xfrm>
              <a:off x="6904038" y="155892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450" name="Freeform 364"/>
            <p:cNvSpPr/>
            <p:nvPr/>
          </p:nvSpPr>
          <p:spPr bwMode="auto">
            <a:xfrm>
              <a:off x="6878638" y="1292225"/>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451" name="Freeform 365"/>
            <p:cNvSpPr/>
            <p:nvPr/>
          </p:nvSpPr>
          <p:spPr bwMode="auto">
            <a:xfrm>
              <a:off x="6878638" y="1292225"/>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452" name="Freeform 366"/>
            <p:cNvSpPr/>
            <p:nvPr/>
          </p:nvSpPr>
          <p:spPr bwMode="auto">
            <a:xfrm>
              <a:off x="7110413" y="1381125"/>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453" name="Freeform 367"/>
            <p:cNvSpPr/>
            <p:nvPr/>
          </p:nvSpPr>
          <p:spPr bwMode="auto">
            <a:xfrm>
              <a:off x="7110413" y="1381125"/>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454" name="Freeform 368"/>
            <p:cNvSpPr/>
            <p:nvPr/>
          </p:nvSpPr>
          <p:spPr bwMode="auto">
            <a:xfrm>
              <a:off x="7821613" y="1149350"/>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455" name="Freeform 369"/>
            <p:cNvSpPr/>
            <p:nvPr/>
          </p:nvSpPr>
          <p:spPr bwMode="auto">
            <a:xfrm>
              <a:off x="7821613" y="1149350"/>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456" name="Freeform 370"/>
            <p:cNvSpPr/>
            <p:nvPr/>
          </p:nvSpPr>
          <p:spPr bwMode="auto">
            <a:xfrm>
              <a:off x="7831138" y="1416050"/>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457" name="Freeform 371"/>
            <p:cNvSpPr/>
            <p:nvPr/>
          </p:nvSpPr>
          <p:spPr bwMode="auto">
            <a:xfrm>
              <a:off x="7831138" y="1416050"/>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458" name="Freeform 372"/>
            <p:cNvSpPr/>
            <p:nvPr/>
          </p:nvSpPr>
          <p:spPr bwMode="auto">
            <a:xfrm>
              <a:off x="7748588" y="1619250"/>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459" name="Freeform 373"/>
            <p:cNvSpPr/>
            <p:nvPr/>
          </p:nvSpPr>
          <p:spPr bwMode="auto">
            <a:xfrm>
              <a:off x="7748588" y="1619250"/>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460" name="Freeform 374"/>
            <p:cNvSpPr/>
            <p:nvPr/>
          </p:nvSpPr>
          <p:spPr bwMode="auto">
            <a:xfrm>
              <a:off x="6122988" y="1771650"/>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461" name="Freeform 375"/>
            <p:cNvSpPr/>
            <p:nvPr/>
          </p:nvSpPr>
          <p:spPr bwMode="auto">
            <a:xfrm>
              <a:off x="6122988" y="1771650"/>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462" name="Freeform 376"/>
            <p:cNvSpPr/>
            <p:nvPr/>
          </p:nvSpPr>
          <p:spPr bwMode="auto">
            <a:xfrm>
              <a:off x="5818188" y="1797050"/>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463" name="Freeform 377"/>
            <p:cNvSpPr/>
            <p:nvPr/>
          </p:nvSpPr>
          <p:spPr bwMode="auto">
            <a:xfrm>
              <a:off x="5818188" y="1797050"/>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464" name="Freeform 378"/>
            <p:cNvSpPr/>
            <p:nvPr/>
          </p:nvSpPr>
          <p:spPr bwMode="auto">
            <a:xfrm>
              <a:off x="3602038" y="167322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465" name="Freeform 379"/>
            <p:cNvSpPr/>
            <p:nvPr/>
          </p:nvSpPr>
          <p:spPr bwMode="auto">
            <a:xfrm>
              <a:off x="3602038" y="167322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466" name="Freeform 380"/>
            <p:cNvSpPr/>
            <p:nvPr/>
          </p:nvSpPr>
          <p:spPr bwMode="auto">
            <a:xfrm>
              <a:off x="3192463" y="1717675"/>
              <a:ext cx="25400" cy="22225"/>
            </a:xfrm>
            <a:custGeom>
              <a:avLst/>
              <a:gdLst/>
              <a:ahLst/>
              <a:cxnLst>
                <a:cxn ang="0">
                  <a:pos x="8" y="0"/>
                </a:cxn>
                <a:cxn ang="0">
                  <a:pos x="8" y="0"/>
                </a:cxn>
                <a:cxn ang="0">
                  <a:pos x="4" y="2"/>
                </a:cxn>
                <a:cxn ang="0">
                  <a:pos x="0" y="8"/>
                </a:cxn>
                <a:cxn ang="0">
                  <a:pos x="0" y="8"/>
                </a:cxn>
                <a:cxn ang="0">
                  <a:pos x="4" y="12"/>
                </a:cxn>
                <a:cxn ang="0">
                  <a:pos x="8" y="14"/>
                </a:cxn>
                <a:cxn ang="0">
                  <a:pos x="8" y="14"/>
                </a:cxn>
                <a:cxn ang="0">
                  <a:pos x="12" y="12"/>
                </a:cxn>
                <a:cxn ang="0">
                  <a:pos x="16" y="8"/>
                </a:cxn>
                <a:cxn ang="0">
                  <a:pos x="16" y="8"/>
                </a:cxn>
                <a:cxn ang="0">
                  <a:pos x="12" y="2"/>
                </a:cxn>
                <a:cxn ang="0">
                  <a:pos x="8" y="0"/>
                </a:cxn>
              </a:cxnLst>
              <a:rect l="0" t="0" r="r" b="b"/>
              <a:pathLst>
                <a:path w="16" h="14">
                  <a:moveTo>
                    <a:pt x="8" y="0"/>
                  </a:moveTo>
                  <a:lnTo>
                    <a:pt x="8" y="0"/>
                  </a:lnTo>
                  <a:lnTo>
                    <a:pt x="4" y="2"/>
                  </a:lnTo>
                  <a:lnTo>
                    <a:pt x="0" y="8"/>
                  </a:lnTo>
                  <a:lnTo>
                    <a:pt x="0" y="8"/>
                  </a:lnTo>
                  <a:lnTo>
                    <a:pt x="4" y="12"/>
                  </a:lnTo>
                  <a:lnTo>
                    <a:pt x="8" y="14"/>
                  </a:lnTo>
                  <a:lnTo>
                    <a:pt x="8" y="14"/>
                  </a:lnTo>
                  <a:lnTo>
                    <a:pt x="12" y="12"/>
                  </a:lnTo>
                  <a:lnTo>
                    <a:pt x="16" y="8"/>
                  </a:lnTo>
                  <a:lnTo>
                    <a:pt x="16" y="8"/>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467" name="Freeform 381"/>
            <p:cNvSpPr/>
            <p:nvPr/>
          </p:nvSpPr>
          <p:spPr bwMode="auto">
            <a:xfrm>
              <a:off x="3192463" y="1717675"/>
              <a:ext cx="25400" cy="22225"/>
            </a:xfrm>
            <a:custGeom>
              <a:avLst/>
              <a:gdLst/>
              <a:ahLst/>
              <a:cxnLst>
                <a:cxn ang="0">
                  <a:pos x="8" y="0"/>
                </a:cxn>
                <a:cxn ang="0">
                  <a:pos x="8" y="0"/>
                </a:cxn>
                <a:cxn ang="0">
                  <a:pos x="4" y="2"/>
                </a:cxn>
                <a:cxn ang="0">
                  <a:pos x="0" y="8"/>
                </a:cxn>
                <a:cxn ang="0">
                  <a:pos x="0" y="8"/>
                </a:cxn>
                <a:cxn ang="0">
                  <a:pos x="4" y="12"/>
                </a:cxn>
                <a:cxn ang="0">
                  <a:pos x="8" y="14"/>
                </a:cxn>
                <a:cxn ang="0">
                  <a:pos x="8" y="14"/>
                </a:cxn>
                <a:cxn ang="0">
                  <a:pos x="12" y="12"/>
                </a:cxn>
                <a:cxn ang="0">
                  <a:pos x="16" y="8"/>
                </a:cxn>
                <a:cxn ang="0">
                  <a:pos x="16" y="8"/>
                </a:cxn>
                <a:cxn ang="0">
                  <a:pos x="12" y="2"/>
                </a:cxn>
                <a:cxn ang="0">
                  <a:pos x="8" y="0"/>
                </a:cxn>
              </a:cxnLst>
              <a:rect l="0" t="0" r="r" b="b"/>
              <a:pathLst>
                <a:path w="16" h="14">
                  <a:moveTo>
                    <a:pt x="8" y="0"/>
                  </a:moveTo>
                  <a:lnTo>
                    <a:pt x="8" y="0"/>
                  </a:lnTo>
                  <a:lnTo>
                    <a:pt x="4" y="2"/>
                  </a:lnTo>
                  <a:lnTo>
                    <a:pt x="0" y="8"/>
                  </a:lnTo>
                  <a:lnTo>
                    <a:pt x="0" y="8"/>
                  </a:lnTo>
                  <a:lnTo>
                    <a:pt x="4" y="12"/>
                  </a:lnTo>
                  <a:lnTo>
                    <a:pt x="8" y="14"/>
                  </a:lnTo>
                  <a:lnTo>
                    <a:pt x="8" y="14"/>
                  </a:lnTo>
                  <a:lnTo>
                    <a:pt x="12" y="12"/>
                  </a:lnTo>
                  <a:lnTo>
                    <a:pt x="16" y="8"/>
                  </a:lnTo>
                  <a:lnTo>
                    <a:pt x="16" y="8"/>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468" name="Freeform 382"/>
            <p:cNvSpPr/>
            <p:nvPr/>
          </p:nvSpPr>
          <p:spPr bwMode="auto">
            <a:xfrm>
              <a:off x="2865438" y="1692275"/>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469" name="Freeform 383"/>
            <p:cNvSpPr/>
            <p:nvPr/>
          </p:nvSpPr>
          <p:spPr bwMode="auto">
            <a:xfrm>
              <a:off x="2865438" y="1692275"/>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470" name="Freeform 384"/>
            <p:cNvSpPr/>
            <p:nvPr/>
          </p:nvSpPr>
          <p:spPr bwMode="auto">
            <a:xfrm>
              <a:off x="3059113" y="1835150"/>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471" name="Freeform 385"/>
            <p:cNvSpPr/>
            <p:nvPr/>
          </p:nvSpPr>
          <p:spPr bwMode="auto">
            <a:xfrm>
              <a:off x="3059113" y="1835150"/>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472" name="Freeform 386"/>
            <p:cNvSpPr/>
            <p:nvPr/>
          </p:nvSpPr>
          <p:spPr bwMode="auto">
            <a:xfrm>
              <a:off x="7446963" y="1174750"/>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473" name="Freeform 387"/>
            <p:cNvSpPr/>
            <p:nvPr/>
          </p:nvSpPr>
          <p:spPr bwMode="auto">
            <a:xfrm>
              <a:off x="7446963" y="1174750"/>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474" name="Freeform 388"/>
            <p:cNvSpPr/>
            <p:nvPr/>
          </p:nvSpPr>
          <p:spPr bwMode="auto">
            <a:xfrm>
              <a:off x="7704138" y="102552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475" name="Freeform 389"/>
            <p:cNvSpPr/>
            <p:nvPr/>
          </p:nvSpPr>
          <p:spPr bwMode="auto">
            <a:xfrm>
              <a:off x="7704138" y="102552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476" name="Freeform 390"/>
            <p:cNvSpPr/>
            <p:nvPr/>
          </p:nvSpPr>
          <p:spPr bwMode="auto">
            <a:xfrm>
              <a:off x="7154863" y="1050925"/>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477" name="Freeform 391"/>
            <p:cNvSpPr/>
            <p:nvPr/>
          </p:nvSpPr>
          <p:spPr bwMode="auto">
            <a:xfrm>
              <a:off x="7154863" y="1050925"/>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478" name="Freeform 392"/>
            <p:cNvSpPr/>
            <p:nvPr/>
          </p:nvSpPr>
          <p:spPr bwMode="auto">
            <a:xfrm>
              <a:off x="7161213" y="1584325"/>
              <a:ext cx="25400"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6" y="8"/>
                </a:cxn>
                <a:cxn ang="0">
                  <a:pos x="16" y="8"/>
                </a:cxn>
                <a:cxn ang="0">
                  <a:pos x="12" y="2"/>
                </a:cxn>
                <a:cxn ang="0">
                  <a:pos x="8" y="0"/>
                </a:cxn>
              </a:cxnLst>
              <a:rect l="0" t="0" r="r" b="b"/>
              <a:pathLst>
                <a:path w="16" h="14">
                  <a:moveTo>
                    <a:pt x="8" y="0"/>
                  </a:moveTo>
                  <a:lnTo>
                    <a:pt x="8" y="0"/>
                  </a:lnTo>
                  <a:lnTo>
                    <a:pt x="2" y="2"/>
                  </a:lnTo>
                  <a:lnTo>
                    <a:pt x="0" y="8"/>
                  </a:lnTo>
                  <a:lnTo>
                    <a:pt x="0" y="8"/>
                  </a:lnTo>
                  <a:lnTo>
                    <a:pt x="2" y="12"/>
                  </a:lnTo>
                  <a:lnTo>
                    <a:pt x="8" y="14"/>
                  </a:lnTo>
                  <a:lnTo>
                    <a:pt x="8" y="14"/>
                  </a:lnTo>
                  <a:lnTo>
                    <a:pt x="12" y="12"/>
                  </a:lnTo>
                  <a:lnTo>
                    <a:pt x="16" y="8"/>
                  </a:lnTo>
                  <a:lnTo>
                    <a:pt x="16" y="8"/>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479" name="Freeform 393"/>
            <p:cNvSpPr/>
            <p:nvPr/>
          </p:nvSpPr>
          <p:spPr bwMode="auto">
            <a:xfrm>
              <a:off x="7161213" y="1584325"/>
              <a:ext cx="25400"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6" y="8"/>
                </a:cxn>
                <a:cxn ang="0">
                  <a:pos x="16" y="8"/>
                </a:cxn>
                <a:cxn ang="0">
                  <a:pos x="12" y="2"/>
                </a:cxn>
                <a:cxn ang="0">
                  <a:pos x="8" y="0"/>
                </a:cxn>
              </a:cxnLst>
              <a:rect l="0" t="0" r="r" b="b"/>
              <a:pathLst>
                <a:path w="16" h="14">
                  <a:moveTo>
                    <a:pt x="8" y="0"/>
                  </a:moveTo>
                  <a:lnTo>
                    <a:pt x="8" y="0"/>
                  </a:lnTo>
                  <a:lnTo>
                    <a:pt x="2" y="2"/>
                  </a:lnTo>
                  <a:lnTo>
                    <a:pt x="0" y="8"/>
                  </a:lnTo>
                  <a:lnTo>
                    <a:pt x="0" y="8"/>
                  </a:lnTo>
                  <a:lnTo>
                    <a:pt x="2" y="12"/>
                  </a:lnTo>
                  <a:lnTo>
                    <a:pt x="8" y="14"/>
                  </a:lnTo>
                  <a:lnTo>
                    <a:pt x="8" y="14"/>
                  </a:lnTo>
                  <a:lnTo>
                    <a:pt x="12" y="12"/>
                  </a:lnTo>
                  <a:lnTo>
                    <a:pt x="16" y="8"/>
                  </a:lnTo>
                  <a:lnTo>
                    <a:pt x="16" y="8"/>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480" name="Freeform 394"/>
            <p:cNvSpPr/>
            <p:nvPr/>
          </p:nvSpPr>
          <p:spPr bwMode="auto">
            <a:xfrm>
              <a:off x="5230813" y="1060450"/>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481" name="Freeform 395"/>
            <p:cNvSpPr/>
            <p:nvPr/>
          </p:nvSpPr>
          <p:spPr bwMode="auto">
            <a:xfrm>
              <a:off x="5230813" y="1060450"/>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482" name="Freeform 396"/>
            <p:cNvSpPr/>
            <p:nvPr/>
          </p:nvSpPr>
          <p:spPr bwMode="auto">
            <a:xfrm>
              <a:off x="5808663" y="1314450"/>
              <a:ext cx="44450" cy="47625"/>
            </a:xfrm>
            <a:custGeom>
              <a:avLst/>
              <a:gdLst/>
              <a:ahLst/>
              <a:cxnLst>
                <a:cxn ang="0">
                  <a:pos x="14" y="0"/>
                </a:cxn>
                <a:cxn ang="0">
                  <a:pos x="14" y="0"/>
                </a:cxn>
                <a:cxn ang="0">
                  <a:pos x="8" y="2"/>
                </a:cxn>
                <a:cxn ang="0">
                  <a:pos x="4" y="4"/>
                </a:cxn>
                <a:cxn ang="0">
                  <a:pos x="0" y="8"/>
                </a:cxn>
                <a:cxn ang="0">
                  <a:pos x="0" y="14"/>
                </a:cxn>
                <a:cxn ang="0">
                  <a:pos x="0" y="14"/>
                </a:cxn>
                <a:cxn ang="0">
                  <a:pos x="0" y="20"/>
                </a:cxn>
                <a:cxn ang="0">
                  <a:pos x="4" y="24"/>
                </a:cxn>
                <a:cxn ang="0">
                  <a:pos x="8" y="28"/>
                </a:cxn>
                <a:cxn ang="0">
                  <a:pos x="14" y="30"/>
                </a:cxn>
                <a:cxn ang="0">
                  <a:pos x="14" y="30"/>
                </a:cxn>
                <a:cxn ang="0">
                  <a:pos x="20" y="28"/>
                </a:cxn>
                <a:cxn ang="0">
                  <a:pos x="24" y="24"/>
                </a:cxn>
                <a:cxn ang="0">
                  <a:pos x="26" y="20"/>
                </a:cxn>
                <a:cxn ang="0">
                  <a:pos x="28" y="14"/>
                </a:cxn>
                <a:cxn ang="0">
                  <a:pos x="28" y="14"/>
                </a:cxn>
                <a:cxn ang="0">
                  <a:pos x="26" y="8"/>
                </a:cxn>
                <a:cxn ang="0">
                  <a:pos x="24" y="4"/>
                </a:cxn>
                <a:cxn ang="0">
                  <a:pos x="20" y="2"/>
                </a:cxn>
                <a:cxn ang="0">
                  <a:pos x="14" y="0"/>
                </a:cxn>
              </a:cxnLst>
              <a:rect l="0" t="0" r="r" b="b"/>
              <a:pathLst>
                <a:path w="28" h="30">
                  <a:moveTo>
                    <a:pt x="14" y="0"/>
                  </a:moveTo>
                  <a:lnTo>
                    <a:pt x="14" y="0"/>
                  </a:lnTo>
                  <a:lnTo>
                    <a:pt x="8" y="2"/>
                  </a:lnTo>
                  <a:lnTo>
                    <a:pt x="4" y="4"/>
                  </a:lnTo>
                  <a:lnTo>
                    <a:pt x="0" y="8"/>
                  </a:lnTo>
                  <a:lnTo>
                    <a:pt x="0" y="14"/>
                  </a:lnTo>
                  <a:lnTo>
                    <a:pt x="0" y="14"/>
                  </a:lnTo>
                  <a:lnTo>
                    <a:pt x="0" y="20"/>
                  </a:lnTo>
                  <a:lnTo>
                    <a:pt x="4" y="24"/>
                  </a:lnTo>
                  <a:lnTo>
                    <a:pt x="8" y="28"/>
                  </a:lnTo>
                  <a:lnTo>
                    <a:pt x="14" y="30"/>
                  </a:lnTo>
                  <a:lnTo>
                    <a:pt x="14" y="30"/>
                  </a:lnTo>
                  <a:lnTo>
                    <a:pt x="20" y="28"/>
                  </a:lnTo>
                  <a:lnTo>
                    <a:pt x="24" y="24"/>
                  </a:lnTo>
                  <a:lnTo>
                    <a:pt x="26" y="20"/>
                  </a:lnTo>
                  <a:lnTo>
                    <a:pt x="28" y="14"/>
                  </a:lnTo>
                  <a:lnTo>
                    <a:pt x="28" y="14"/>
                  </a:lnTo>
                  <a:lnTo>
                    <a:pt x="26" y="8"/>
                  </a:lnTo>
                  <a:lnTo>
                    <a:pt x="24" y="4"/>
                  </a:lnTo>
                  <a:lnTo>
                    <a:pt x="20" y="2"/>
                  </a:lnTo>
                  <a:lnTo>
                    <a:pt x="14"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483" name="Freeform 397"/>
            <p:cNvSpPr/>
            <p:nvPr/>
          </p:nvSpPr>
          <p:spPr bwMode="auto">
            <a:xfrm>
              <a:off x="5808663" y="1314450"/>
              <a:ext cx="44450" cy="47625"/>
            </a:xfrm>
            <a:custGeom>
              <a:avLst/>
              <a:gdLst/>
              <a:ahLst/>
              <a:cxnLst>
                <a:cxn ang="0">
                  <a:pos x="14" y="0"/>
                </a:cxn>
                <a:cxn ang="0">
                  <a:pos x="14" y="0"/>
                </a:cxn>
                <a:cxn ang="0">
                  <a:pos x="8" y="2"/>
                </a:cxn>
                <a:cxn ang="0">
                  <a:pos x="4" y="4"/>
                </a:cxn>
                <a:cxn ang="0">
                  <a:pos x="0" y="8"/>
                </a:cxn>
                <a:cxn ang="0">
                  <a:pos x="0" y="14"/>
                </a:cxn>
                <a:cxn ang="0">
                  <a:pos x="0" y="14"/>
                </a:cxn>
                <a:cxn ang="0">
                  <a:pos x="0" y="20"/>
                </a:cxn>
                <a:cxn ang="0">
                  <a:pos x="4" y="24"/>
                </a:cxn>
                <a:cxn ang="0">
                  <a:pos x="8" y="28"/>
                </a:cxn>
                <a:cxn ang="0">
                  <a:pos x="14" y="30"/>
                </a:cxn>
                <a:cxn ang="0">
                  <a:pos x="14" y="30"/>
                </a:cxn>
                <a:cxn ang="0">
                  <a:pos x="20" y="28"/>
                </a:cxn>
                <a:cxn ang="0">
                  <a:pos x="24" y="24"/>
                </a:cxn>
                <a:cxn ang="0">
                  <a:pos x="26" y="20"/>
                </a:cxn>
                <a:cxn ang="0">
                  <a:pos x="28" y="14"/>
                </a:cxn>
                <a:cxn ang="0">
                  <a:pos x="28" y="14"/>
                </a:cxn>
                <a:cxn ang="0">
                  <a:pos x="26" y="8"/>
                </a:cxn>
                <a:cxn ang="0">
                  <a:pos x="24" y="4"/>
                </a:cxn>
                <a:cxn ang="0">
                  <a:pos x="20" y="2"/>
                </a:cxn>
                <a:cxn ang="0">
                  <a:pos x="14" y="0"/>
                </a:cxn>
              </a:cxnLst>
              <a:rect l="0" t="0" r="r" b="b"/>
              <a:pathLst>
                <a:path w="28" h="30">
                  <a:moveTo>
                    <a:pt x="14" y="0"/>
                  </a:moveTo>
                  <a:lnTo>
                    <a:pt x="14" y="0"/>
                  </a:lnTo>
                  <a:lnTo>
                    <a:pt x="8" y="2"/>
                  </a:lnTo>
                  <a:lnTo>
                    <a:pt x="4" y="4"/>
                  </a:lnTo>
                  <a:lnTo>
                    <a:pt x="0" y="8"/>
                  </a:lnTo>
                  <a:lnTo>
                    <a:pt x="0" y="14"/>
                  </a:lnTo>
                  <a:lnTo>
                    <a:pt x="0" y="14"/>
                  </a:lnTo>
                  <a:lnTo>
                    <a:pt x="0" y="20"/>
                  </a:lnTo>
                  <a:lnTo>
                    <a:pt x="4" y="24"/>
                  </a:lnTo>
                  <a:lnTo>
                    <a:pt x="8" y="28"/>
                  </a:lnTo>
                  <a:lnTo>
                    <a:pt x="14" y="30"/>
                  </a:lnTo>
                  <a:lnTo>
                    <a:pt x="14" y="30"/>
                  </a:lnTo>
                  <a:lnTo>
                    <a:pt x="20" y="28"/>
                  </a:lnTo>
                  <a:lnTo>
                    <a:pt x="24" y="24"/>
                  </a:lnTo>
                  <a:lnTo>
                    <a:pt x="26" y="20"/>
                  </a:lnTo>
                  <a:lnTo>
                    <a:pt x="28" y="14"/>
                  </a:lnTo>
                  <a:lnTo>
                    <a:pt x="28" y="14"/>
                  </a:lnTo>
                  <a:lnTo>
                    <a:pt x="26" y="8"/>
                  </a:lnTo>
                  <a:lnTo>
                    <a:pt x="24" y="4"/>
                  </a:lnTo>
                  <a:lnTo>
                    <a:pt x="20" y="2"/>
                  </a:lnTo>
                  <a:lnTo>
                    <a:pt x="14"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484" name="Freeform 398"/>
            <p:cNvSpPr/>
            <p:nvPr/>
          </p:nvSpPr>
          <p:spPr bwMode="auto">
            <a:xfrm>
              <a:off x="7329488" y="984250"/>
              <a:ext cx="44450" cy="47625"/>
            </a:xfrm>
            <a:custGeom>
              <a:avLst/>
              <a:gdLst/>
              <a:ahLst/>
              <a:cxnLst>
                <a:cxn ang="0">
                  <a:pos x="14" y="0"/>
                </a:cxn>
                <a:cxn ang="0">
                  <a:pos x="14" y="0"/>
                </a:cxn>
                <a:cxn ang="0">
                  <a:pos x="8" y="2"/>
                </a:cxn>
                <a:cxn ang="0">
                  <a:pos x="4" y="4"/>
                </a:cxn>
                <a:cxn ang="0">
                  <a:pos x="0" y="10"/>
                </a:cxn>
                <a:cxn ang="0">
                  <a:pos x="0" y="16"/>
                </a:cxn>
                <a:cxn ang="0">
                  <a:pos x="0" y="16"/>
                </a:cxn>
                <a:cxn ang="0">
                  <a:pos x="0" y="20"/>
                </a:cxn>
                <a:cxn ang="0">
                  <a:pos x="4" y="26"/>
                </a:cxn>
                <a:cxn ang="0">
                  <a:pos x="8" y="28"/>
                </a:cxn>
                <a:cxn ang="0">
                  <a:pos x="14" y="30"/>
                </a:cxn>
                <a:cxn ang="0">
                  <a:pos x="14" y="30"/>
                </a:cxn>
                <a:cxn ang="0">
                  <a:pos x="20" y="28"/>
                </a:cxn>
                <a:cxn ang="0">
                  <a:pos x="24" y="26"/>
                </a:cxn>
                <a:cxn ang="0">
                  <a:pos x="28" y="20"/>
                </a:cxn>
                <a:cxn ang="0">
                  <a:pos x="28" y="16"/>
                </a:cxn>
                <a:cxn ang="0">
                  <a:pos x="28" y="16"/>
                </a:cxn>
                <a:cxn ang="0">
                  <a:pos x="28" y="10"/>
                </a:cxn>
                <a:cxn ang="0">
                  <a:pos x="24" y="4"/>
                </a:cxn>
                <a:cxn ang="0">
                  <a:pos x="20" y="2"/>
                </a:cxn>
                <a:cxn ang="0">
                  <a:pos x="14" y="0"/>
                </a:cxn>
              </a:cxnLst>
              <a:rect l="0" t="0" r="r" b="b"/>
              <a:pathLst>
                <a:path w="28" h="30">
                  <a:moveTo>
                    <a:pt x="14" y="0"/>
                  </a:moveTo>
                  <a:lnTo>
                    <a:pt x="14" y="0"/>
                  </a:lnTo>
                  <a:lnTo>
                    <a:pt x="8" y="2"/>
                  </a:lnTo>
                  <a:lnTo>
                    <a:pt x="4" y="4"/>
                  </a:lnTo>
                  <a:lnTo>
                    <a:pt x="0" y="10"/>
                  </a:lnTo>
                  <a:lnTo>
                    <a:pt x="0" y="16"/>
                  </a:lnTo>
                  <a:lnTo>
                    <a:pt x="0" y="16"/>
                  </a:lnTo>
                  <a:lnTo>
                    <a:pt x="0" y="20"/>
                  </a:lnTo>
                  <a:lnTo>
                    <a:pt x="4" y="26"/>
                  </a:lnTo>
                  <a:lnTo>
                    <a:pt x="8" y="28"/>
                  </a:lnTo>
                  <a:lnTo>
                    <a:pt x="14" y="30"/>
                  </a:lnTo>
                  <a:lnTo>
                    <a:pt x="14" y="30"/>
                  </a:lnTo>
                  <a:lnTo>
                    <a:pt x="20" y="28"/>
                  </a:lnTo>
                  <a:lnTo>
                    <a:pt x="24" y="26"/>
                  </a:lnTo>
                  <a:lnTo>
                    <a:pt x="28" y="20"/>
                  </a:lnTo>
                  <a:lnTo>
                    <a:pt x="28" y="16"/>
                  </a:lnTo>
                  <a:lnTo>
                    <a:pt x="28" y="16"/>
                  </a:lnTo>
                  <a:lnTo>
                    <a:pt x="28" y="10"/>
                  </a:lnTo>
                  <a:lnTo>
                    <a:pt x="24" y="4"/>
                  </a:lnTo>
                  <a:lnTo>
                    <a:pt x="20" y="2"/>
                  </a:lnTo>
                  <a:lnTo>
                    <a:pt x="14"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485" name="Freeform 399"/>
            <p:cNvSpPr/>
            <p:nvPr/>
          </p:nvSpPr>
          <p:spPr bwMode="auto">
            <a:xfrm>
              <a:off x="7329488" y="984250"/>
              <a:ext cx="44450" cy="47625"/>
            </a:xfrm>
            <a:custGeom>
              <a:avLst/>
              <a:gdLst/>
              <a:ahLst/>
              <a:cxnLst>
                <a:cxn ang="0">
                  <a:pos x="14" y="0"/>
                </a:cxn>
                <a:cxn ang="0">
                  <a:pos x="14" y="0"/>
                </a:cxn>
                <a:cxn ang="0">
                  <a:pos x="8" y="2"/>
                </a:cxn>
                <a:cxn ang="0">
                  <a:pos x="4" y="4"/>
                </a:cxn>
                <a:cxn ang="0">
                  <a:pos x="0" y="10"/>
                </a:cxn>
                <a:cxn ang="0">
                  <a:pos x="0" y="16"/>
                </a:cxn>
                <a:cxn ang="0">
                  <a:pos x="0" y="16"/>
                </a:cxn>
                <a:cxn ang="0">
                  <a:pos x="0" y="20"/>
                </a:cxn>
                <a:cxn ang="0">
                  <a:pos x="4" y="26"/>
                </a:cxn>
                <a:cxn ang="0">
                  <a:pos x="8" y="28"/>
                </a:cxn>
                <a:cxn ang="0">
                  <a:pos x="14" y="30"/>
                </a:cxn>
                <a:cxn ang="0">
                  <a:pos x="14" y="30"/>
                </a:cxn>
                <a:cxn ang="0">
                  <a:pos x="20" y="28"/>
                </a:cxn>
                <a:cxn ang="0">
                  <a:pos x="24" y="26"/>
                </a:cxn>
                <a:cxn ang="0">
                  <a:pos x="28" y="20"/>
                </a:cxn>
                <a:cxn ang="0">
                  <a:pos x="28" y="16"/>
                </a:cxn>
                <a:cxn ang="0">
                  <a:pos x="28" y="16"/>
                </a:cxn>
                <a:cxn ang="0">
                  <a:pos x="28" y="10"/>
                </a:cxn>
                <a:cxn ang="0">
                  <a:pos x="24" y="4"/>
                </a:cxn>
                <a:cxn ang="0">
                  <a:pos x="20" y="2"/>
                </a:cxn>
                <a:cxn ang="0">
                  <a:pos x="14" y="0"/>
                </a:cxn>
              </a:cxnLst>
              <a:rect l="0" t="0" r="r" b="b"/>
              <a:pathLst>
                <a:path w="28" h="30">
                  <a:moveTo>
                    <a:pt x="14" y="0"/>
                  </a:moveTo>
                  <a:lnTo>
                    <a:pt x="14" y="0"/>
                  </a:lnTo>
                  <a:lnTo>
                    <a:pt x="8" y="2"/>
                  </a:lnTo>
                  <a:lnTo>
                    <a:pt x="4" y="4"/>
                  </a:lnTo>
                  <a:lnTo>
                    <a:pt x="0" y="10"/>
                  </a:lnTo>
                  <a:lnTo>
                    <a:pt x="0" y="16"/>
                  </a:lnTo>
                  <a:lnTo>
                    <a:pt x="0" y="16"/>
                  </a:lnTo>
                  <a:lnTo>
                    <a:pt x="0" y="20"/>
                  </a:lnTo>
                  <a:lnTo>
                    <a:pt x="4" y="26"/>
                  </a:lnTo>
                  <a:lnTo>
                    <a:pt x="8" y="28"/>
                  </a:lnTo>
                  <a:lnTo>
                    <a:pt x="14" y="30"/>
                  </a:lnTo>
                  <a:lnTo>
                    <a:pt x="14" y="30"/>
                  </a:lnTo>
                  <a:lnTo>
                    <a:pt x="20" y="28"/>
                  </a:lnTo>
                  <a:lnTo>
                    <a:pt x="24" y="26"/>
                  </a:lnTo>
                  <a:lnTo>
                    <a:pt x="28" y="20"/>
                  </a:lnTo>
                  <a:lnTo>
                    <a:pt x="28" y="16"/>
                  </a:lnTo>
                  <a:lnTo>
                    <a:pt x="28" y="16"/>
                  </a:lnTo>
                  <a:lnTo>
                    <a:pt x="28" y="10"/>
                  </a:lnTo>
                  <a:lnTo>
                    <a:pt x="24" y="4"/>
                  </a:lnTo>
                  <a:lnTo>
                    <a:pt x="20" y="2"/>
                  </a:lnTo>
                  <a:lnTo>
                    <a:pt x="14"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486" name="Freeform 400"/>
            <p:cNvSpPr/>
            <p:nvPr/>
          </p:nvSpPr>
          <p:spPr bwMode="auto">
            <a:xfrm>
              <a:off x="4703763" y="1289050"/>
              <a:ext cx="47625" cy="44450"/>
            </a:xfrm>
            <a:custGeom>
              <a:avLst/>
              <a:gdLst/>
              <a:ahLst/>
              <a:cxnLst>
                <a:cxn ang="0">
                  <a:pos x="14" y="0"/>
                </a:cxn>
                <a:cxn ang="0">
                  <a:pos x="14" y="0"/>
                </a:cxn>
                <a:cxn ang="0">
                  <a:pos x="8" y="0"/>
                </a:cxn>
                <a:cxn ang="0">
                  <a:pos x="4" y="4"/>
                </a:cxn>
                <a:cxn ang="0">
                  <a:pos x="2" y="8"/>
                </a:cxn>
                <a:cxn ang="0">
                  <a:pos x="0" y="14"/>
                </a:cxn>
                <a:cxn ang="0">
                  <a:pos x="0" y="14"/>
                </a:cxn>
                <a:cxn ang="0">
                  <a:pos x="2" y="20"/>
                </a:cxn>
                <a:cxn ang="0">
                  <a:pos x="4" y="24"/>
                </a:cxn>
                <a:cxn ang="0">
                  <a:pos x="8" y="28"/>
                </a:cxn>
                <a:cxn ang="0">
                  <a:pos x="14" y="28"/>
                </a:cxn>
                <a:cxn ang="0">
                  <a:pos x="14" y="28"/>
                </a:cxn>
                <a:cxn ang="0">
                  <a:pos x="20" y="28"/>
                </a:cxn>
                <a:cxn ang="0">
                  <a:pos x="24" y="24"/>
                </a:cxn>
                <a:cxn ang="0">
                  <a:pos x="28" y="20"/>
                </a:cxn>
                <a:cxn ang="0">
                  <a:pos x="30" y="14"/>
                </a:cxn>
                <a:cxn ang="0">
                  <a:pos x="30" y="14"/>
                </a:cxn>
                <a:cxn ang="0">
                  <a:pos x="28" y="8"/>
                </a:cxn>
                <a:cxn ang="0">
                  <a:pos x="24" y="4"/>
                </a:cxn>
                <a:cxn ang="0">
                  <a:pos x="20" y="0"/>
                </a:cxn>
                <a:cxn ang="0">
                  <a:pos x="14" y="0"/>
                </a:cxn>
              </a:cxnLst>
              <a:rect l="0" t="0" r="r" b="b"/>
              <a:pathLst>
                <a:path w="30" h="28">
                  <a:moveTo>
                    <a:pt x="14" y="0"/>
                  </a:moveTo>
                  <a:lnTo>
                    <a:pt x="14" y="0"/>
                  </a:lnTo>
                  <a:lnTo>
                    <a:pt x="8" y="0"/>
                  </a:lnTo>
                  <a:lnTo>
                    <a:pt x="4" y="4"/>
                  </a:lnTo>
                  <a:lnTo>
                    <a:pt x="2" y="8"/>
                  </a:lnTo>
                  <a:lnTo>
                    <a:pt x="0" y="14"/>
                  </a:lnTo>
                  <a:lnTo>
                    <a:pt x="0" y="14"/>
                  </a:lnTo>
                  <a:lnTo>
                    <a:pt x="2" y="20"/>
                  </a:lnTo>
                  <a:lnTo>
                    <a:pt x="4" y="24"/>
                  </a:lnTo>
                  <a:lnTo>
                    <a:pt x="8" y="28"/>
                  </a:lnTo>
                  <a:lnTo>
                    <a:pt x="14" y="28"/>
                  </a:lnTo>
                  <a:lnTo>
                    <a:pt x="14" y="28"/>
                  </a:lnTo>
                  <a:lnTo>
                    <a:pt x="20" y="28"/>
                  </a:lnTo>
                  <a:lnTo>
                    <a:pt x="24" y="24"/>
                  </a:lnTo>
                  <a:lnTo>
                    <a:pt x="28" y="20"/>
                  </a:lnTo>
                  <a:lnTo>
                    <a:pt x="30" y="14"/>
                  </a:lnTo>
                  <a:lnTo>
                    <a:pt x="30" y="14"/>
                  </a:lnTo>
                  <a:lnTo>
                    <a:pt x="28" y="8"/>
                  </a:lnTo>
                  <a:lnTo>
                    <a:pt x="24" y="4"/>
                  </a:lnTo>
                  <a:lnTo>
                    <a:pt x="20" y="0"/>
                  </a:lnTo>
                  <a:lnTo>
                    <a:pt x="14"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487" name="Freeform 401"/>
            <p:cNvSpPr/>
            <p:nvPr/>
          </p:nvSpPr>
          <p:spPr bwMode="auto">
            <a:xfrm>
              <a:off x="4703763" y="1289050"/>
              <a:ext cx="47625" cy="44450"/>
            </a:xfrm>
            <a:custGeom>
              <a:avLst/>
              <a:gdLst/>
              <a:ahLst/>
              <a:cxnLst>
                <a:cxn ang="0">
                  <a:pos x="14" y="0"/>
                </a:cxn>
                <a:cxn ang="0">
                  <a:pos x="14" y="0"/>
                </a:cxn>
                <a:cxn ang="0">
                  <a:pos x="8" y="0"/>
                </a:cxn>
                <a:cxn ang="0">
                  <a:pos x="4" y="4"/>
                </a:cxn>
                <a:cxn ang="0">
                  <a:pos x="2" y="8"/>
                </a:cxn>
                <a:cxn ang="0">
                  <a:pos x="0" y="14"/>
                </a:cxn>
                <a:cxn ang="0">
                  <a:pos x="0" y="14"/>
                </a:cxn>
                <a:cxn ang="0">
                  <a:pos x="2" y="20"/>
                </a:cxn>
                <a:cxn ang="0">
                  <a:pos x="4" y="24"/>
                </a:cxn>
                <a:cxn ang="0">
                  <a:pos x="8" y="28"/>
                </a:cxn>
                <a:cxn ang="0">
                  <a:pos x="14" y="28"/>
                </a:cxn>
                <a:cxn ang="0">
                  <a:pos x="14" y="28"/>
                </a:cxn>
                <a:cxn ang="0">
                  <a:pos x="20" y="28"/>
                </a:cxn>
                <a:cxn ang="0">
                  <a:pos x="24" y="24"/>
                </a:cxn>
                <a:cxn ang="0">
                  <a:pos x="28" y="20"/>
                </a:cxn>
                <a:cxn ang="0">
                  <a:pos x="30" y="14"/>
                </a:cxn>
                <a:cxn ang="0">
                  <a:pos x="30" y="14"/>
                </a:cxn>
                <a:cxn ang="0">
                  <a:pos x="28" y="8"/>
                </a:cxn>
                <a:cxn ang="0">
                  <a:pos x="24" y="4"/>
                </a:cxn>
                <a:cxn ang="0">
                  <a:pos x="20" y="0"/>
                </a:cxn>
                <a:cxn ang="0">
                  <a:pos x="14" y="0"/>
                </a:cxn>
              </a:cxnLst>
              <a:rect l="0" t="0" r="r" b="b"/>
              <a:pathLst>
                <a:path w="30" h="28">
                  <a:moveTo>
                    <a:pt x="14" y="0"/>
                  </a:moveTo>
                  <a:lnTo>
                    <a:pt x="14" y="0"/>
                  </a:lnTo>
                  <a:lnTo>
                    <a:pt x="8" y="0"/>
                  </a:lnTo>
                  <a:lnTo>
                    <a:pt x="4" y="4"/>
                  </a:lnTo>
                  <a:lnTo>
                    <a:pt x="2" y="8"/>
                  </a:lnTo>
                  <a:lnTo>
                    <a:pt x="0" y="14"/>
                  </a:lnTo>
                  <a:lnTo>
                    <a:pt x="0" y="14"/>
                  </a:lnTo>
                  <a:lnTo>
                    <a:pt x="2" y="20"/>
                  </a:lnTo>
                  <a:lnTo>
                    <a:pt x="4" y="24"/>
                  </a:lnTo>
                  <a:lnTo>
                    <a:pt x="8" y="28"/>
                  </a:lnTo>
                  <a:lnTo>
                    <a:pt x="14" y="28"/>
                  </a:lnTo>
                  <a:lnTo>
                    <a:pt x="14" y="28"/>
                  </a:lnTo>
                  <a:lnTo>
                    <a:pt x="20" y="28"/>
                  </a:lnTo>
                  <a:lnTo>
                    <a:pt x="24" y="24"/>
                  </a:lnTo>
                  <a:lnTo>
                    <a:pt x="28" y="20"/>
                  </a:lnTo>
                  <a:lnTo>
                    <a:pt x="30" y="14"/>
                  </a:lnTo>
                  <a:lnTo>
                    <a:pt x="30" y="14"/>
                  </a:lnTo>
                  <a:lnTo>
                    <a:pt x="28" y="8"/>
                  </a:lnTo>
                  <a:lnTo>
                    <a:pt x="24" y="4"/>
                  </a:lnTo>
                  <a:lnTo>
                    <a:pt x="20" y="0"/>
                  </a:lnTo>
                  <a:lnTo>
                    <a:pt x="14"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488" name="Freeform 402"/>
            <p:cNvSpPr/>
            <p:nvPr/>
          </p:nvSpPr>
          <p:spPr bwMode="auto">
            <a:xfrm>
              <a:off x="6180138" y="1377950"/>
              <a:ext cx="28575" cy="28575"/>
            </a:xfrm>
            <a:custGeom>
              <a:avLst/>
              <a:gdLst/>
              <a:ahLst/>
              <a:cxnLst>
                <a:cxn ang="0">
                  <a:pos x="10" y="0"/>
                </a:cxn>
                <a:cxn ang="0">
                  <a:pos x="10" y="0"/>
                </a:cxn>
                <a:cxn ang="0">
                  <a:pos x="6" y="0"/>
                </a:cxn>
                <a:cxn ang="0">
                  <a:pos x="2" y="2"/>
                </a:cxn>
                <a:cxn ang="0">
                  <a:pos x="2" y="4"/>
                </a:cxn>
                <a:cxn ang="0">
                  <a:pos x="0" y="8"/>
                </a:cxn>
                <a:cxn ang="0">
                  <a:pos x="0" y="8"/>
                </a:cxn>
                <a:cxn ang="0">
                  <a:pos x="2" y="12"/>
                </a:cxn>
                <a:cxn ang="0">
                  <a:pos x="2" y="14"/>
                </a:cxn>
                <a:cxn ang="0">
                  <a:pos x="6" y="16"/>
                </a:cxn>
                <a:cxn ang="0">
                  <a:pos x="10" y="18"/>
                </a:cxn>
                <a:cxn ang="0">
                  <a:pos x="10" y="18"/>
                </a:cxn>
                <a:cxn ang="0">
                  <a:pos x="12" y="16"/>
                </a:cxn>
                <a:cxn ang="0">
                  <a:pos x="16" y="14"/>
                </a:cxn>
                <a:cxn ang="0">
                  <a:pos x="18" y="12"/>
                </a:cxn>
                <a:cxn ang="0">
                  <a:pos x="18" y="8"/>
                </a:cxn>
                <a:cxn ang="0">
                  <a:pos x="18" y="8"/>
                </a:cxn>
                <a:cxn ang="0">
                  <a:pos x="18" y="4"/>
                </a:cxn>
                <a:cxn ang="0">
                  <a:pos x="16" y="2"/>
                </a:cxn>
                <a:cxn ang="0">
                  <a:pos x="12" y="0"/>
                </a:cxn>
                <a:cxn ang="0">
                  <a:pos x="10" y="0"/>
                </a:cxn>
              </a:cxnLst>
              <a:rect l="0" t="0" r="r" b="b"/>
              <a:pathLst>
                <a:path w="18" h="18">
                  <a:moveTo>
                    <a:pt x="10" y="0"/>
                  </a:moveTo>
                  <a:lnTo>
                    <a:pt x="10" y="0"/>
                  </a:lnTo>
                  <a:lnTo>
                    <a:pt x="6" y="0"/>
                  </a:lnTo>
                  <a:lnTo>
                    <a:pt x="2" y="2"/>
                  </a:lnTo>
                  <a:lnTo>
                    <a:pt x="2" y="4"/>
                  </a:lnTo>
                  <a:lnTo>
                    <a:pt x="0" y="8"/>
                  </a:lnTo>
                  <a:lnTo>
                    <a:pt x="0" y="8"/>
                  </a:lnTo>
                  <a:lnTo>
                    <a:pt x="2" y="12"/>
                  </a:lnTo>
                  <a:lnTo>
                    <a:pt x="2" y="14"/>
                  </a:lnTo>
                  <a:lnTo>
                    <a:pt x="6" y="16"/>
                  </a:lnTo>
                  <a:lnTo>
                    <a:pt x="10" y="18"/>
                  </a:lnTo>
                  <a:lnTo>
                    <a:pt x="10" y="18"/>
                  </a:lnTo>
                  <a:lnTo>
                    <a:pt x="12" y="16"/>
                  </a:lnTo>
                  <a:lnTo>
                    <a:pt x="16" y="14"/>
                  </a:lnTo>
                  <a:lnTo>
                    <a:pt x="18" y="12"/>
                  </a:lnTo>
                  <a:lnTo>
                    <a:pt x="18" y="8"/>
                  </a:lnTo>
                  <a:lnTo>
                    <a:pt x="18" y="8"/>
                  </a:lnTo>
                  <a:lnTo>
                    <a:pt x="18" y="4"/>
                  </a:lnTo>
                  <a:lnTo>
                    <a:pt x="16" y="2"/>
                  </a:lnTo>
                  <a:lnTo>
                    <a:pt x="12" y="0"/>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489" name="Freeform 403"/>
            <p:cNvSpPr/>
            <p:nvPr/>
          </p:nvSpPr>
          <p:spPr bwMode="auto">
            <a:xfrm>
              <a:off x="6180138" y="1377950"/>
              <a:ext cx="28575" cy="28575"/>
            </a:xfrm>
            <a:custGeom>
              <a:avLst/>
              <a:gdLst/>
              <a:ahLst/>
              <a:cxnLst>
                <a:cxn ang="0">
                  <a:pos x="10" y="0"/>
                </a:cxn>
                <a:cxn ang="0">
                  <a:pos x="10" y="0"/>
                </a:cxn>
                <a:cxn ang="0">
                  <a:pos x="6" y="0"/>
                </a:cxn>
                <a:cxn ang="0">
                  <a:pos x="2" y="2"/>
                </a:cxn>
                <a:cxn ang="0">
                  <a:pos x="2" y="4"/>
                </a:cxn>
                <a:cxn ang="0">
                  <a:pos x="0" y="8"/>
                </a:cxn>
                <a:cxn ang="0">
                  <a:pos x="0" y="8"/>
                </a:cxn>
                <a:cxn ang="0">
                  <a:pos x="2" y="12"/>
                </a:cxn>
                <a:cxn ang="0">
                  <a:pos x="2" y="14"/>
                </a:cxn>
                <a:cxn ang="0">
                  <a:pos x="6" y="16"/>
                </a:cxn>
                <a:cxn ang="0">
                  <a:pos x="10" y="18"/>
                </a:cxn>
                <a:cxn ang="0">
                  <a:pos x="10" y="18"/>
                </a:cxn>
                <a:cxn ang="0">
                  <a:pos x="12" y="16"/>
                </a:cxn>
                <a:cxn ang="0">
                  <a:pos x="16" y="14"/>
                </a:cxn>
                <a:cxn ang="0">
                  <a:pos x="18" y="12"/>
                </a:cxn>
                <a:cxn ang="0">
                  <a:pos x="18" y="8"/>
                </a:cxn>
                <a:cxn ang="0">
                  <a:pos x="18" y="8"/>
                </a:cxn>
                <a:cxn ang="0">
                  <a:pos x="18" y="4"/>
                </a:cxn>
                <a:cxn ang="0">
                  <a:pos x="16" y="2"/>
                </a:cxn>
                <a:cxn ang="0">
                  <a:pos x="12" y="0"/>
                </a:cxn>
                <a:cxn ang="0">
                  <a:pos x="10" y="0"/>
                </a:cxn>
              </a:cxnLst>
              <a:rect l="0" t="0" r="r" b="b"/>
              <a:pathLst>
                <a:path w="18" h="18">
                  <a:moveTo>
                    <a:pt x="10" y="0"/>
                  </a:moveTo>
                  <a:lnTo>
                    <a:pt x="10" y="0"/>
                  </a:lnTo>
                  <a:lnTo>
                    <a:pt x="6" y="0"/>
                  </a:lnTo>
                  <a:lnTo>
                    <a:pt x="2" y="2"/>
                  </a:lnTo>
                  <a:lnTo>
                    <a:pt x="2" y="4"/>
                  </a:lnTo>
                  <a:lnTo>
                    <a:pt x="0" y="8"/>
                  </a:lnTo>
                  <a:lnTo>
                    <a:pt x="0" y="8"/>
                  </a:lnTo>
                  <a:lnTo>
                    <a:pt x="2" y="12"/>
                  </a:lnTo>
                  <a:lnTo>
                    <a:pt x="2" y="14"/>
                  </a:lnTo>
                  <a:lnTo>
                    <a:pt x="6" y="16"/>
                  </a:lnTo>
                  <a:lnTo>
                    <a:pt x="10" y="18"/>
                  </a:lnTo>
                  <a:lnTo>
                    <a:pt x="10" y="18"/>
                  </a:lnTo>
                  <a:lnTo>
                    <a:pt x="12" y="16"/>
                  </a:lnTo>
                  <a:lnTo>
                    <a:pt x="16" y="14"/>
                  </a:lnTo>
                  <a:lnTo>
                    <a:pt x="18" y="12"/>
                  </a:lnTo>
                  <a:lnTo>
                    <a:pt x="18" y="8"/>
                  </a:lnTo>
                  <a:lnTo>
                    <a:pt x="18" y="8"/>
                  </a:lnTo>
                  <a:lnTo>
                    <a:pt x="18" y="4"/>
                  </a:lnTo>
                  <a:lnTo>
                    <a:pt x="16" y="2"/>
                  </a:lnTo>
                  <a:lnTo>
                    <a:pt x="12" y="0"/>
                  </a:lnTo>
                  <a:lnTo>
                    <a:pt x="10"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490" name="Freeform 404"/>
            <p:cNvSpPr/>
            <p:nvPr/>
          </p:nvSpPr>
          <p:spPr bwMode="auto">
            <a:xfrm>
              <a:off x="6157913" y="1593850"/>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491" name="Freeform 405"/>
            <p:cNvSpPr/>
            <p:nvPr/>
          </p:nvSpPr>
          <p:spPr bwMode="auto">
            <a:xfrm>
              <a:off x="6157913" y="1593850"/>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492" name="Freeform 407"/>
            <p:cNvSpPr/>
            <p:nvPr/>
          </p:nvSpPr>
          <p:spPr bwMode="auto">
            <a:xfrm>
              <a:off x="6361113" y="158432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493" name="Freeform 408"/>
            <p:cNvSpPr/>
            <p:nvPr/>
          </p:nvSpPr>
          <p:spPr bwMode="auto">
            <a:xfrm>
              <a:off x="6361113" y="158432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494" name="Freeform 411"/>
            <p:cNvSpPr/>
            <p:nvPr/>
          </p:nvSpPr>
          <p:spPr bwMode="auto">
            <a:xfrm>
              <a:off x="5713413" y="1184275"/>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495" name="Freeform 412"/>
            <p:cNvSpPr/>
            <p:nvPr/>
          </p:nvSpPr>
          <p:spPr bwMode="auto">
            <a:xfrm>
              <a:off x="5713413" y="1184275"/>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496" name="Freeform 413"/>
            <p:cNvSpPr/>
            <p:nvPr/>
          </p:nvSpPr>
          <p:spPr bwMode="auto">
            <a:xfrm>
              <a:off x="4989513" y="1139825"/>
              <a:ext cx="53975" cy="53975"/>
            </a:xfrm>
            <a:custGeom>
              <a:avLst/>
              <a:gdLst/>
              <a:ahLst/>
              <a:cxnLst>
                <a:cxn ang="0">
                  <a:pos x="18" y="0"/>
                </a:cxn>
                <a:cxn ang="0">
                  <a:pos x="18" y="0"/>
                </a:cxn>
                <a:cxn ang="0">
                  <a:pos x="12" y="0"/>
                </a:cxn>
                <a:cxn ang="0">
                  <a:pos x="6" y="4"/>
                </a:cxn>
                <a:cxn ang="0">
                  <a:pos x="2" y="10"/>
                </a:cxn>
                <a:cxn ang="0">
                  <a:pos x="0" y="16"/>
                </a:cxn>
                <a:cxn ang="0">
                  <a:pos x="0" y="16"/>
                </a:cxn>
                <a:cxn ang="0">
                  <a:pos x="2" y="22"/>
                </a:cxn>
                <a:cxn ang="0">
                  <a:pos x="6" y="28"/>
                </a:cxn>
                <a:cxn ang="0">
                  <a:pos x="12" y="32"/>
                </a:cxn>
                <a:cxn ang="0">
                  <a:pos x="18" y="34"/>
                </a:cxn>
                <a:cxn ang="0">
                  <a:pos x="18" y="34"/>
                </a:cxn>
                <a:cxn ang="0">
                  <a:pos x="24" y="32"/>
                </a:cxn>
                <a:cxn ang="0">
                  <a:pos x="30" y="28"/>
                </a:cxn>
                <a:cxn ang="0">
                  <a:pos x="34" y="22"/>
                </a:cxn>
                <a:cxn ang="0">
                  <a:pos x="34" y="16"/>
                </a:cxn>
                <a:cxn ang="0">
                  <a:pos x="34" y="16"/>
                </a:cxn>
                <a:cxn ang="0">
                  <a:pos x="34" y="10"/>
                </a:cxn>
                <a:cxn ang="0">
                  <a:pos x="30" y="4"/>
                </a:cxn>
                <a:cxn ang="0">
                  <a:pos x="24" y="0"/>
                </a:cxn>
                <a:cxn ang="0">
                  <a:pos x="18" y="0"/>
                </a:cxn>
              </a:cxnLst>
              <a:rect l="0" t="0" r="r" b="b"/>
              <a:pathLst>
                <a:path w="34" h="34">
                  <a:moveTo>
                    <a:pt x="18" y="0"/>
                  </a:moveTo>
                  <a:lnTo>
                    <a:pt x="18" y="0"/>
                  </a:lnTo>
                  <a:lnTo>
                    <a:pt x="12" y="0"/>
                  </a:lnTo>
                  <a:lnTo>
                    <a:pt x="6" y="4"/>
                  </a:lnTo>
                  <a:lnTo>
                    <a:pt x="2" y="10"/>
                  </a:lnTo>
                  <a:lnTo>
                    <a:pt x="0" y="16"/>
                  </a:lnTo>
                  <a:lnTo>
                    <a:pt x="0" y="16"/>
                  </a:lnTo>
                  <a:lnTo>
                    <a:pt x="2" y="22"/>
                  </a:lnTo>
                  <a:lnTo>
                    <a:pt x="6" y="28"/>
                  </a:lnTo>
                  <a:lnTo>
                    <a:pt x="12" y="32"/>
                  </a:lnTo>
                  <a:lnTo>
                    <a:pt x="18" y="34"/>
                  </a:lnTo>
                  <a:lnTo>
                    <a:pt x="18" y="34"/>
                  </a:lnTo>
                  <a:lnTo>
                    <a:pt x="24" y="32"/>
                  </a:lnTo>
                  <a:lnTo>
                    <a:pt x="30" y="28"/>
                  </a:lnTo>
                  <a:lnTo>
                    <a:pt x="34" y="22"/>
                  </a:lnTo>
                  <a:lnTo>
                    <a:pt x="34" y="16"/>
                  </a:lnTo>
                  <a:lnTo>
                    <a:pt x="34" y="16"/>
                  </a:lnTo>
                  <a:lnTo>
                    <a:pt x="34" y="10"/>
                  </a:lnTo>
                  <a:lnTo>
                    <a:pt x="30" y="4"/>
                  </a:lnTo>
                  <a:lnTo>
                    <a:pt x="24" y="0"/>
                  </a:lnTo>
                  <a:lnTo>
                    <a:pt x="1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497" name="Freeform 414"/>
            <p:cNvSpPr/>
            <p:nvPr/>
          </p:nvSpPr>
          <p:spPr bwMode="auto">
            <a:xfrm>
              <a:off x="4989513" y="1139825"/>
              <a:ext cx="53975" cy="53975"/>
            </a:xfrm>
            <a:custGeom>
              <a:avLst/>
              <a:gdLst/>
              <a:ahLst/>
              <a:cxnLst>
                <a:cxn ang="0">
                  <a:pos x="18" y="0"/>
                </a:cxn>
                <a:cxn ang="0">
                  <a:pos x="18" y="0"/>
                </a:cxn>
                <a:cxn ang="0">
                  <a:pos x="12" y="0"/>
                </a:cxn>
                <a:cxn ang="0">
                  <a:pos x="6" y="4"/>
                </a:cxn>
                <a:cxn ang="0">
                  <a:pos x="2" y="10"/>
                </a:cxn>
                <a:cxn ang="0">
                  <a:pos x="0" y="16"/>
                </a:cxn>
                <a:cxn ang="0">
                  <a:pos x="0" y="16"/>
                </a:cxn>
                <a:cxn ang="0">
                  <a:pos x="2" y="22"/>
                </a:cxn>
                <a:cxn ang="0">
                  <a:pos x="6" y="28"/>
                </a:cxn>
                <a:cxn ang="0">
                  <a:pos x="12" y="32"/>
                </a:cxn>
                <a:cxn ang="0">
                  <a:pos x="18" y="34"/>
                </a:cxn>
                <a:cxn ang="0">
                  <a:pos x="18" y="34"/>
                </a:cxn>
                <a:cxn ang="0">
                  <a:pos x="24" y="32"/>
                </a:cxn>
                <a:cxn ang="0">
                  <a:pos x="30" y="28"/>
                </a:cxn>
                <a:cxn ang="0">
                  <a:pos x="34" y="22"/>
                </a:cxn>
                <a:cxn ang="0">
                  <a:pos x="34" y="16"/>
                </a:cxn>
                <a:cxn ang="0">
                  <a:pos x="34" y="16"/>
                </a:cxn>
                <a:cxn ang="0">
                  <a:pos x="34" y="10"/>
                </a:cxn>
                <a:cxn ang="0">
                  <a:pos x="30" y="4"/>
                </a:cxn>
                <a:cxn ang="0">
                  <a:pos x="24" y="0"/>
                </a:cxn>
                <a:cxn ang="0">
                  <a:pos x="18" y="0"/>
                </a:cxn>
              </a:cxnLst>
              <a:rect l="0" t="0" r="r" b="b"/>
              <a:pathLst>
                <a:path w="34" h="34">
                  <a:moveTo>
                    <a:pt x="18" y="0"/>
                  </a:moveTo>
                  <a:lnTo>
                    <a:pt x="18" y="0"/>
                  </a:lnTo>
                  <a:lnTo>
                    <a:pt x="12" y="0"/>
                  </a:lnTo>
                  <a:lnTo>
                    <a:pt x="6" y="4"/>
                  </a:lnTo>
                  <a:lnTo>
                    <a:pt x="2" y="10"/>
                  </a:lnTo>
                  <a:lnTo>
                    <a:pt x="0" y="16"/>
                  </a:lnTo>
                  <a:lnTo>
                    <a:pt x="0" y="16"/>
                  </a:lnTo>
                  <a:lnTo>
                    <a:pt x="2" y="22"/>
                  </a:lnTo>
                  <a:lnTo>
                    <a:pt x="6" y="28"/>
                  </a:lnTo>
                  <a:lnTo>
                    <a:pt x="12" y="32"/>
                  </a:lnTo>
                  <a:lnTo>
                    <a:pt x="18" y="34"/>
                  </a:lnTo>
                  <a:lnTo>
                    <a:pt x="18" y="34"/>
                  </a:lnTo>
                  <a:lnTo>
                    <a:pt x="24" y="32"/>
                  </a:lnTo>
                  <a:lnTo>
                    <a:pt x="30" y="28"/>
                  </a:lnTo>
                  <a:lnTo>
                    <a:pt x="34" y="22"/>
                  </a:lnTo>
                  <a:lnTo>
                    <a:pt x="34" y="16"/>
                  </a:lnTo>
                  <a:lnTo>
                    <a:pt x="34" y="16"/>
                  </a:lnTo>
                  <a:lnTo>
                    <a:pt x="34" y="10"/>
                  </a:lnTo>
                  <a:lnTo>
                    <a:pt x="30" y="4"/>
                  </a:lnTo>
                  <a:lnTo>
                    <a:pt x="24" y="0"/>
                  </a:lnTo>
                  <a:lnTo>
                    <a:pt x="1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498" name="Freeform 415"/>
            <p:cNvSpPr/>
            <p:nvPr/>
          </p:nvSpPr>
          <p:spPr bwMode="auto">
            <a:xfrm>
              <a:off x="5738813" y="1600200"/>
              <a:ext cx="53975" cy="53975"/>
            </a:xfrm>
            <a:custGeom>
              <a:avLst/>
              <a:gdLst/>
              <a:ahLst/>
              <a:cxnLst>
                <a:cxn ang="0">
                  <a:pos x="16" y="0"/>
                </a:cxn>
                <a:cxn ang="0">
                  <a:pos x="16" y="0"/>
                </a:cxn>
                <a:cxn ang="0">
                  <a:pos x="10" y="2"/>
                </a:cxn>
                <a:cxn ang="0">
                  <a:pos x="4" y="6"/>
                </a:cxn>
                <a:cxn ang="0">
                  <a:pos x="2" y="12"/>
                </a:cxn>
                <a:cxn ang="0">
                  <a:pos x="0" y="18"/>
                </a:cxn>
                <a:cxn ang="0">
                  <a:pos x="0" y="18"/>
                </a:cxn>
                <a:cxn ang="0">
                  <a:pos x="2" y="24"/>
                </a:cxn>
                <a:cxn ang="0">
                  <a:pos x="4" y="30"/>
                </a:cxn>
                <a:cxn ang="0">
                  <a:pos x="10" y="34"/>
                </a:cxn>
                <a:cxn ang="0">
                  <a:pos x="16" y="34"/>
                </a:cxn>
                <a:cxn ang="0">
                  <a:pos x="16" y="34"/>
                </a:cxn>
                <a:cxn ang="0">
                  <a:pos x="24" y="34"/>
                </a:cxn>
                <a:cxn ang="0">
                  <a:pos x="28" y="30"/>
                </a:cxn>
                <a:cxn ang="0">
                  <a:pos x="32" y="24"/>
                </a:cxn>
                <a:cxn ang="0">
                  <a:pos x="34" y="18"/>
                </a:cxn>
                <a:cxn ang="0">
                  <a:pos x="34" y="18"/>
                </a:cxn>
                <a:cxn ang="0">
                  <a:pos x="32" y="12"/>
                </a:cxn>
                <a:cxn ang="0">
                  <a:pos x="28" y="6"/>
                </a:cxn>
                <a:cxn ang="0">
                  <a:pos x="24" y="2"/>
                </a:cxn>
                <a:cxn ang="0">
                  <a:pos x="16" y="0"/>
                </a:cxn>
              </a:cxnLst>
              <a:rect l="0" t="0" r="r" b="b"/>
              <a:pathLst>
                <a:path w="34" h="34">
                  <a:moveTo>
                    <a:pt x="16" y="0"/>
                  </a:moveTo>
                  <a:lnTo>
                    <a:pt x="16" y="0"/>
                  </a:lnTo>
                  <a:lnTo>
                    <a:pt x="10" y="2"/>
                  </a:lnTo>
                  <a:lnTo>
                    <a:pt x="4" y="6"/>
                  </a:lnTo>
                  <a:lnTo>
                    <a:pt x="2" y="12"/>
                  </a:lnTo>
                  <a:lnTo>
                    <a:pt x="0" y="18"/>
                  </a:lnTo>
                  <a:lnTo>
                    <a:pt x="0" y="18"/>
                  </a:lnTo>
                  <a:lnTo>
                    <a:pt x="2" y="24"/>
                  </a:lnTo>
                  <a:lnTo>
                    <a:pt x="4" y="30"/>
                  </a:lnTo>
                  <a:lnTo>
                    <a:pt x="10" y="34"/>
                  </a:lnTo>
                  <a:lnTo>
                    <a:pt x="16" y="34"/>
                  </a:lnTo>
                  <a:lnTo>
                    <a:pt x="16" y="34"/>
                  </a:lnTo>
                  <a:lnTo>
                    <a:pt x="24" y="34"/>
                  </a:lnTo>
                  <a:lnTo>
                    <a:pt x="28" y="30"/>
                  </a:lnTo>
                  <a:lnTo>
                    <a:pt x="32" y="24"/>
                  </a:lnTo>
                  <a:lnTo>
                    <a:pt x="34" y="18"/>
                  </a:lnTo>
                  <a:lnTo>
                    <a:pt x="34" y="18"/>
                  </a:lnTo>
                  <a:lnTo>
                    <a:pt x="32" y="12"/>
                  </a:lnTo>
                  <a:lnTo>
                    <a:pt x="28" y="6"/>
                  </a:lnTo>
                  <a:lnTo>
                    <a:pt x="24" y="2"/>
                  </a:lnTo>
                  <a:lnTo>
                    <a:pt x="1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499" name="Freeform 416"/>
            <p:cNvSpPr/>
            <p:nvPr/>
          </p:nvSpPr>
          <p:spPr bwMode="auto">
            <a:xfrm>
              <a:off x="5738813" y="1600200"/>
              <a:ext cx="53975" cy="53975"/>
            </a:xfrm>
            <a:custGeom>
              <a:avLst/>
              <a:gdLst/>
              <a:ahLst/>
              <a:cxnLst>
                <a:cxn ang="0">
                  <a:pos x="16" y="0"/>
                </a:cxn>
                <a:cxn ang="0">
                  <a:pos x="16" y="0"/>
                </a:cxn>
                <a:cxn ang="0">
                  <a:pos x="10" y="2"/>
                </a:cxn>
                <a:cxn ang="0">
                  <a:pos x="4" y="6"/>
                </a:cxn>
                <a:cxn ang="0">
                  <a:pos x="2" y="12"/>
                </a:cxn>
                <a:cxn ang="0">
                  <a:pos x="0" y="18"/>
                </a:cxn>
                <a:cxn ang="0">
                  <a:pos x="0" y="18"/>
                </a:cxn>
                <a:cxn ang="0">
                  <a:pos x="2" y="24"/>
                </a:cxn>
                <a:cxn ang="0">
                  <a:pos x="4" y="30"/>
                </a:cxn>
                <a:cxn ang="0">
                  <a:pos x="10" y="34"/>
                </a:cxn>
                <a:cxn ang="0">
                  <a:pos x="16" y="34"/>
                </a:cxn>
                <a:cxn ang="0">
                  <a:pos x="16" y="34"/>
                </a:cxn>
                <a:cxn ang="0">
                  <a:pos x="24" y="34"/>
                </a:cxn>
                <a:cxn ang="0">
                  <a:pos x="28" y="30"/>
                </a:cxn>
                <a:cxn ang="0">
                  <a:pos x="32" y="24"/>
                </a:cxn>
                <a:cxn ang="0">
                  <a:pos x="34" y="18"/>
                </a:cxn>
                <a:cxn ang="0">
                  <a:pos x="34" y="18"/>
                </a:cxn>
                <a:cxn ang="0">
                  <a:pos x="32" y="12"/>
                </a:cxn>
                <a:cxn ang="0">
                  <a:pos x="28" y="6"/>
                </a:cxn>
                <a:cxn ang="0">
                  <a:pos x="24" y="2"/>
                </a:cxn>
                <a:cxn ang="0">
                  <a:pos x="16" y="0"/>
                </a:cxn>
              </a:cxnLst>
              <a:rect l="0" t="0" r="r" b="b"/>
              <a:pathLst>
                <a:path w="34" h="34">
                  <a:moveTo>
                    <a:pt x="16" y="0"/>
                  </a:moveTo>
                  <a:lnTo>
                    <a:pt x="16" y="0"/>
                  </a:lnTo>
                  <a:lnTo>
                    <a:pt x="10" y="2"/>
                  </a:lnTo>
                  <a:lnTo>
                    <a:pt x="4" y="6"/>
                  </a:lnTo>
                  <a:lnTo>
                    <a:pt x="2" y="12"/>
                  </a:lnTo>
                  <a:lnTo>
                    <a:pt x="0" y="18"/>
                  </a:lnTo>
                  <a:lnTo>
                    <a:pt x="0" y="18"/>
                  </a:lnTo>
                  <a:lnTo>
                    <a:pt x="2" y="24"/>
                  </a:lnTo>
                  <a:lnTo>
                    <a:pt x="4" y="30"/>
                  </a:lnTo>
                  <a:lnTo>
                    <a:pt x="10" y="34"/>
                  </a:lnTo>
                  <a:lnTo>
                    <a:pt x="16" y="34"/>
                  </a:lnTo>
                  <a:lnTo>
                    <a:pt x="16" y="34"/>
                  </a:lnTo>
                  <a:lnTo>
                    <a:pt x="24" y="34"/>
                  </a:lnTo>
                  <a:lnTo>
                    <a:pt x="28" y="30"/>
                  </a:lnTo>
                  <a:lnTo>
                    <a:pt x="32" y="24"/>
                  </a:lnTo>
                  <a:lnTo>
                    <a:pt x="34" y="18"/>
                  </a:lnTo>
                  <a:lnTo>
                    <a:pt x="34" y="18"/>
                  </a:lnTo>
                  <a:lnTo>
                    <a:pt x="32" y="12"/>
                  </a:lnTo>
                  <a:lnTo>
                    <a:pt x="28" y="6"/>
                  </a:lnTo>
                  <a:lnTo>
                    <a:pt x="24" y="2"/>
                  </a:lnTo>
                  <a:lnTo>
                    <a:pt x="1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500" name="Freeform 417"/>
            <p:cNvSpPr/>
            <p:nvPr/>
          </p:nvSpPr>
          <p:spPr bwMode="auto">
            <a:xfrm>
              <a:off x="4551363" y="119062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501" name="Freeform 418"/>
            <p:cNvSpPr/>
            <p:nvPr/>
          </p:nvSpPr>
          <p:spPr bwMode="auto">
            <a:xfrm>
              <a:off x="4551363" y="119062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502" name="Freeform 419"/>
            <p:cNvSpPr/>
            <p:nvPr/>
          </p:nvSpPr>
          <p:spPr bwMode="auto">
            <a:xfrm>
              <a:off x="4281488" y="1063625"/>
              <a:ext cx="47625" cy="44450"/>
            </a:xfrm>
            <a:custGeom>
              <a:avLst/>
              <a:gdLst/>
              <a:ahLst/>
              <a:cxnLst>
                <a:cxn ang="0">
                  <a:pos x="16" y="0"/>
                </a:cxn>
                <a:cxn ang="0">
                  <a:pos x="16" y="0"/>
                </a:cxn>
                <a:cxn ang="0">
                  <a:pos x="10" y="0"/>
                </a:cxn>
                <a:cxn ang="0">
                  <a:pos x="6" y="4"/>
                </a:cxn>
                <a:cxn ang="0">
                  <a:pos x="2" y="8"/>
                </a:cxn>
                <a:cxn ang="0">
                  <a:pos x="0" y="14"/>
                </a:cxn>
                <a:cxn ang="0">
                  <a:pos x="0" y="14"/>
                </a:cxn>
                <a:cxn ang="0">
                  <a:pos x="2" y="20"/>
                </a:cxn>
                <a:cxn ang="0">
                  <a:pos x="6" y="24"/>
                </a:cxn>
                <a:cxn ang="0">
                  <a:pos x="10" y="28"/>
                </a:cxn>
                <a:cxn ang="0">
                  <a:pos x="16" y="28"/>
                </a:cxn>
                <a:cxn ang="0">
                  <a:pos x="16" y="28"/>
                </a:cxn>
                <a:cxn ang="0">
                  <a:pos x="20" y="28"/>
                </a:cxn>
                <a:cxn ang="0">
                  <a:pos x="26" y="24"/>
                </a:cxn>
                <a:cxn ang="0">
                  <a:pos x="28" y="20"/>
                </a:cxn>
                <a:cxn ang="0">
                  <a:pos x="30" y="14"/>
                </a:cxn>
                <a:cxn ang="0">
                  <a:pos x="30" y="14"/>
                </a:cxn>
                <a:cxn ang="0">
                  <a:pos x="28" y="8"/>
                </a:cxn>
                <a:cxn ang="0">
                  <a:pos x="26" y="4"/>
                </a:cxn>
                <a:cxn ang="0">
                  <a:pos x="20" y="0"/>
                </a:cxn>
                <a:cxn ang="0">
                  <a:pos x="16" y="0"/>
                </a:cxn>
              </a:cxnLst>
              <a:rect l="0" t="0" r="r" b="b"/>
              <a:pathLst>
                <a:path w="30" h="28">
                  <a:moveTo>
                    <a:pt x="16" y="0"/>
                  </a:moveTo>
                  <a:lnTo>
                    <a:pt x="16" y="0"/>
                  </a:lnTo>
                  <a:lnTo>
                    <a:pt x="10" y="0"/>
                  </a:lnTo>
                  <a:lnTo>
                    <a:pt x="6" y="4"/>
                  </a:lnTo>
                  <a:lnTo>
                    <a:pt x="2" y="8"/>
                  </a:lnTo>
                  <a:lnTo>
                    <a:pt x="0" y="14"/>
                  </a:lnTo>
                  <a:lnTo>
                    <a:pt x="0" y="14"/>
                  </a:lnTo>
                  <a:lnTo>
                    <a:pt x="2" y="20"/>
                  </a:lnTo>
                  <a:lnTo>
                    <a:pt x="6" y="24"/>
                  </a:lnTo>
                  <a:lnTo>
                    <a:pt x="10" y="28"/>
                  </a:lnTo>
                  <a:lnTo>
                    <a:pt x="16" y="28"/>
                  </a:lnTo>
                  <a:lnTo>
                    <a:pt x="16" y="28"/>
                  </a:lnTo>
                  <a:lnTo>
                    <a:pt x="20" y="28"/>
                  </a:lnTo>
                  <a:lnTo>
                    <a:pt x="26" y="24"/>
                  </a:lnTo>
                  <a:lnTo>
                    <a:pt x="28" y="20"/>
                  </a:lnTo>
                  <a:lnTo>
                    <a:pt x="30" y="14"/>
                  </a:lnTo>
                  <a:lnTo>
                    <a:pt x="30" y="14"/>
                  </a:lnTo>
                  <a:lnTo>
                    <a:pt x="28" y="8"/>
                  </a:lnTo>
                  <a:lnTo>
                    <a:pt x="26" y="4"/>
                  </a:lnTo>
                  <a:lnTo>
                    <a:pt x="20" y="0"/>
                  </a:lnTo>
                  <a:lnTo>
                    <a:pt x="1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503" name="Freeform 420"/>
            <p:cNvSpPr/>
            <p:nvPr/>
          </p:nvSpPr>
          <p:spPr bwMode="auto">
            <a:xfrm>
              <a:off x="4281488" y="1063625"/>
              <a:ext cx="47625" cy="44450"/>
            </a:xfrm>
            <a:custGeom>
              <a:avLst/>
              <a:gdLst/>
              <a:ahLst/>
              <a:cxnLst>
                <a:cxn ang="0">
                  <a:pos x="16" y="0"/>
                </a:cxn>
                <a:cxn ang="0">
                  <a:pos x="16" y="0"/>
                </a:cxn>
                <a:cxn ang="0">
                  <a:pos x="10" y="0"/>
                </a:cxn>
                <a:cxn ang="0">
                  <a:pos x="6" y="4"/>
                </a:cxn>
                <a:cxn ang="0">
                  <a:pos x="2" y="8"/>
                </a:cxn>
                <a:cxn ang="0">
                  <a:pos x="0" y="14"/>
                </a:cxn>
                <a:cxn ang="0">
                  <a:pos x="0" y="14"/>
                </a:cxn>
                <a:cxn ang="0">
                  <a:pos x="2" y="20"/>
                </a:cxn>
                <a:cxn ang="0">
                  <a:pos x="6" y="24"/>
                </a:cxn>
                <a:cxn ang="0">
                  <a:pos x="10" y="28"/>
                </a:cxn>
                <a:cxn ang="0">
                  <a:pos x="16" y="28"/>
                </a:cxn>
                <a:cxn ang="0">
                  <a:pos x="16" y="28"/>
                </a:cxn>
                <a:cxn ang="0">
                  <a:pos x="20" y="28"/>
                </a:cxn>
                <a:cxn ang="0">
                  <a:pos x="26" y="24"/>
                </a:cxn>
                <a:cxn ang="0">
                  <a:pos x="28" y="20"/>
                </a:cxn>
                <a:cxn ang="0">
                  <a:pos x="30" y="14"/>
                </a:cxn>
                <a:cxn ang="0">
                  <a:pos x="30" y="14"/>
                </a:cxn>
                <a:cxn ang="0">
                  <a:pos x="28" y="8"/>
                </a:cxn>
                <a:cxn ang="0">
                  <a:pos x="26" y="4"/>
                </a:cxn>
                <a:cxn ang="0">
                  <a:pos x="20" y="0"/>
                </a:cxn>
                <a:cxn ang="0">
                  <a:pos x="16" y="0"/>
                </a:cxn>
              </a:cxnLst>
              <a:rect l="0" t="0" r="r" b="b"/>
              <a:pathLst>
                <a:path w="30" h="28">
                  <a:moveTo>
                    <a:pt x="16" y="0"/>
                  </a:moveTo>
                  <a:lnTo>
                    <a:pt x="16" y="0"/>
                  </a:lnTo>
                  <a:lnTo>
                    <a:pt x="10" y="0"/>
                  </a:lnTo>
                  <a:lnTo>
                    <a:pt x="6" y="4"/>
                  </a:lnTo>
                  <a:lnTo>
                    <a:pt x="2" y="8"/>
                  </a:lnTo>
                  <a:lnTo>
                    <a:pt x="0" y="14"/>
                  </a:lnTo>
                  <a:lnTo>
                    <a:pt x="0" y="14"/>
                  </a:lnTo>
                  <a:lnTo>
                    <a:pt x="2" y="20"/>
                  </a:lnTo>
                  <a:lnTo>
                    <a:pt x="6" y="24"/>
                  </a:lnTo>
                  <a:lnTo>
                    <a:pt x="10" y="28"/>
                  </a:lnTo>
                  <a:lnTo>
                    <a:pt x="16" y="28"/>
                  </a:lnTo>
                  <a:lnTo>
                    <a:pt x="16" y="28"/>
                  </a:lnTo>
                  <a:lnTo>
                    <a:pt x="20" y="28"/>
                  </a:lnTo>
                  <a:lnTo>
                    <a:pt x="26" y="24"/>
                  </a:lnTo>
                  <a:lnTo>
                    <a:pt x="28" y="20"/>
                  </a:lnTo>
                  <a:lnTo>
                    <a:pt x="30" y="14"/>
                  </a:lnTo>
                  <a:lnTo>
                    <a:pt x="30" y="14"/>
                  </a:lnTo>
                  <a:lnTo>
                    <a:pt x="28" y="8"/>
                  </a:lnTo>
                  <a:lnTo>
                    <a:pt x="26" y="4"/>
                  </a:lnTo>
                  <a:lnTo>
                    <a:pt x="20" y="0"/>
                  </a:lnTo>
                  <a:lnTo>
                    <a:pt x="1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504" name="Freeform 421"/>
            <p:cNvSpPr/>
            <p:nvPr/>
          </p:nvSpPr>
          <p:spPr bwMode="auto">
            <a:xfrm>
              <a:off x="6507163" y="1019175"/>
              <a:ext cx="47625" cy="44450"/>
            </a:xfrm>
            <a:custGeom>
              <a:avLst/>
              <a:gdLst/>
              <a:ahLst/>
              <a:cxnLst>
                <a:cxn ang="0">
                  <a:pos x="14" y="0"/>
                </a:cxn>
                <a:cxn ang="0">
                  <a:pos x="14" y="0"/>
                </a:cxn>
                <a:cxn ang="0">
                  <a:pos x="8" y="0"/>
                </a:cxn>
                <a:cxn ang="0">
                  <a:pos x="4" y="4"/>
                </a:cxn>
                <a:cxn ang="0">
                  <a:pos x="2" y="8"/>
                </a:cxn>
                <a:cxn ang="0">
                  <a:pos x="0" y="14"/>
                </a:cxn>
                <a:cxn ang="0">
                  <a:pos x="0" y="14"/>
                </a:cxn>
                <a:cxn ang="0">
                  <a:pos x="2" y="20"/>
                </a:cxn>
                <a:cxn ang="0">
                  <a:pos x="4" y="24"/>
                </a:cxn>
                <a:cxn ang="0">
                  <a:pos x="8" y="28"/>
                </a:cxn>
                <a:cxn ang="0">
                  <a:pos x="14" y="28"/>
                </a:cxn>
                <a:cxn ang="0">
                  <a:pos x="14" y="28"/>
                </a:cxn>
                <a:cxn ang="0">
                  <a:pos x="20" y="28"/>
                </a:cxn>
                <a:cxn ang="0">
                  <a:pos x="24" y="24"/>
                </a:cxn>
                <a:cxn ang="0">
                  <a:pos x="28" y="20"/>
                </a:cxn>
                <a:cxn ang="0">
                  <a:pos x="30" y="14"/>
                </a:cxn>
                <a:cxn ang="0">
                  <a:pos x="30" y="14"/>
                </a:cxn>
                <a:cxn ang="0">
                  <a:pos x="28" y="8"/>
                </a:cxn>
                <a:cxn ang="0">
                  <a:pos x="24" y="4"/>
                </a:cxn>
                <a:cxn ang="0">
                  <a:pos x="20" y="0"/>
                </a:cxn>
                <a:cxn ang="0">
                  <a:pos x="14" y="0"/>
                </a:cxn>
              </a:cxnLst>
              <a:rect l="0" t="0" r="r" b="b"/>
              <a:pathLst>
                <a:path w="30" h="28">
                  <a:moveTo>
                    <a:pt x="14" y="0"/>
                  </a:moveTo>
                  <a:lnTo>
                    <a:pt x="14" y="0"/>
                  </a:lnTo>
                  <a:lnTo>
                    <a:pt x="8" y="0"/>
                  </a:lnTo>
                  <a:lnTo>
                    <a:pt x="4" y="4"/>
                  </a:lnTo>
                  <a:lnTo>
                    <a:pt x="2" y="8"/>
                  </a:lnTo>
                  <a:lnTo>
                    <a:pt x="0" y="14"/>
                  </a:lnTo>
                  <a:lnTo>
                    <a:pt x="0" y="14"/>
                  </a:lnTo>
                  <a:lnTo>
                    <a:pt x="2" y="20"/>
                  </a:lnTo>
                  <a:lnTo>
                    <a:pt x="4" y="24"/>
                  </a:lnTo>
                  <a:lnTo>
                    <a:pt x="8" y="28"/>
                  </a:lnTo>
                  <a:lnTo>
                    <a:pt x="14" y="28"/>
                  </a:lnTo>
                  <a:lnTo>
                    <a:pt x="14" y="28"/>
                  </a:lnTo>
                  <a:lnTo>
                    <a:pt x="20" y="28"/>
                  </a:lnTo>
                  <a:lnTo>
                    <a:pt x="24" y="24"/>
                  </a:lnTo>
                  <a:lnTo>
                    <a:pt x="28" y="20"/>
                  </a:lnTo>
                  <a:lnTo>
                    <a:pt x="30" y="14"/>
                  </a:lnTo>
                  <a:lnTo>
                    <a:pt x="30" y="14"/>
                  </a:lnTo>
                  <a:lnTo>
                    <a:pt x="28" y="8"/>
                  </a:lnTo>
                  <a:lnTo>
                    <a:pt x="24" y="4"/>
                  </a:lnTo>
                  <a:lnTo>
                    <a:pt x="20" y="0"/>
                  </a:lnTo>
                  <a:lnTo>
                    <a:pt x="14"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505" name="Freeform 422"/>
            <p:cNvSpPr/>
            <p:nvPr/>
          </p:nvSpPr>
          <p:spPr bwMode="auto">
            <a:xfrm>
              <a:off x="6507163" y="1019175"/>
              <a:ext cx="47625" cy="44450"/>
            </a:xfrm>
            <a:custGeom>
              <a:avLst/>
              <a:gdLst/>
              <a:ahLst/>
              <a:cxnLst>
                <a:cxn ang="0">
                  <a:pos x="14" y="0"/>
                </a:cxn>
                <a:cxn ang="0">
                  <a:pos x="14" y="0"/>
                </a:cxn>
                <a:cxn ang="0">
                  <a:pos x="8" y="0"/>
                </a:cxn>
                <a:cxn ang="0">
                  <a:pos x="4" y="4"/>
                </a:cxn>
                <a:cxn ang="0">
                  <a:pos x="2" y="8"/>
                </a:cxn>
                <a:cxn ang="0">
                  <a:pos x="0" y="14"/>
                </a:cxn>
                <a:cxn ang="0">
                  <a:pos x="0" y="14"/>
                </a:cxn>
                <a:cxn ang="0">
                  <a:pos x="2" y="20"/>
                </a:cxn>
                <a:cxn ang="0">
                  <a:pos x="4" y="24"/>
                </a:cxn>
                <a:cxn ang="0">
                  <a:pos x="8" y="28"/>
                </a:cxn>
                <a:cxn ang="0">
                  <a:pos x="14" y="28"/>
                </a:cxn>
                <a:cxn ang="0">
                  <a:pos x="14" y="28"/>
                </a:cxn>
                <a:cxn ang="0">
                  <a:pos x="20" y="28"/>
                </a:cxn>
                <a:cxn ang="0">
                  <a:pos x="24" y="24"/>
                </a:cxn>
                <a:cxn ang="0">
                  <a:pos x="28" y="20"/>
                </a:cxn>
                <a:cxn ang="0">
                  <a:pos x="30" y="14"/>
                </a:cxn>
                <a:cxn ang="0">
                  <a:pos x="30" y="14"/>
                </a:cxn>
                <a:cxn ang="0">
                  <a:pos x="28" y="8"/>
                </a:cxn>
                <a:cxn ang="0">
                  <a:pos x="24" y="4"/>
                </a:cxn>
                <a:cxn ang="0">
                  <a:pos x="20" y="0"/>
                </a:cxn>
                <a:cxn ang="0">
                  <a:pos x="14" y="0"/>
                </a:cxn>
              </a:cxnLst>
              <a:rect l="0" t="0" r="r" b="b"/>
              <a:pathLst>
                <a:path w="30" h="28">
                  <a:moveTo>
                    <a:pt x="14" y="0"/>
                  </a:moveTo>
                  <a:lnTo>
                    <a:pt x="14" y="0"/>
                  </a:lnTo>
                  <a:lnTo>
                    <a:pt x="8" y="0"/>
                  </a:lnTo>
                  <a:lnTo>
                    <a:pt x="4" y="4"/>
                  </a:lnTo>
                  <a:lnTo>
                    <a:pt x="2" y="8"/>
                  </a:lnTo>
                  <a:lnTo>
                    <a:pt x="0" y="14"/>
                  </a:lnTo>
                  <a:lnTo>
                    <a:pt x="0" y="14"/>
                  </a:lnTo>
                  <a:lnTo>
                    <a:pt x="2" y="20"/>
                  </a:lnTo>
                  <a:lnTo>
                    <a:pt x="4" y="24"/>
                  </a:lnTo>
                  <a:lnTo>
                    <a:pt x="8" y="28"/>
                  </a:lnTo>
                  <a:lnTo>
                    <a:pt x="14" y="28"/>
                  </a:lnTo>
                  <a:lnTo>
                    <a:pt x="14" y="28"/>
                  </a:lnTo>
                  <a:lnTo>
                    <a:pt x="20" y="28"/>
                  </a:lnTo>
                  <a:lnTo>
                    <a:pt x="24" y="24"/>
                  </a:lnTo>
                  <a:lnTo>
                    <a:pt x="28" y="20"/>
                  </a:lnTo>
                  <a:lnTo>
                    <a:pt x="30" y="14"/>
                  </a:lnTo>
                  <a:lnTo>
                    <a:pt x="30" y="14"/>
                  </a:lnTo>
                  <a:lnTo>
                    <a:pt x="28" y="8"/>
                  </a:lnTo>
                  <a:lnTo>
                    <a:pt x="24" y="4"/>
                  </a:lnTo>
                  <a:lnTo>
                    <a:pt x="20" y="0"/>
                  </a:lnTo>
                  <a:lnTo>
                    <a:pt x="14"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506" name="Freeform 423"/>
            <p:cNvSpPr/>
            <p:nvPr/>
          </p:nvSpPr>
          <p:spPr bwMode="auto">
            <a:xfrm>
              <a:off x="6704013" y="1330325"/>
              <a:ext cx="44450" cy="44450"/>
            </a:xfrm>
            <a:custGeom>
              <a:avLst/>
              <a:gdLst/>
              <a:ahLst/>
              <a:cxnLst>
                <a:cxn ang="0">
                  <a:pos x="14" y="0"/>
                </a:cxn>
                <a:cxn ang="0">
                  <a:pos x="14" y="0"/>
                </a:cxn>
                <a:cxn ang="0">
                  <a:pos x="8" y="0"/>
                </a:cxn>
                <a:cxn ang="0">
                  <a:pos x="4" y="4"/>
                </a:cxn>
                <a:cxn ang="0">
                  <a:pos x="0" y="8"/>
                </a:cxn>
                <a:cxn ang="0">
                  <a:pos x="0" y="14"/>
                </a:cxn>
                <a:cxn ang="0">
                  <a:pos x="0" y="14"/>
                </a:cxn>
                <a:cxn ang="0">
                  <a:pos x="0" y="20"/>
                </a:cxn>
                <a:cxn ang="0">
                  <a:pos x="4" y="24"/>
                </a:cxn>
                <a:cxn ang="0">
                  <a:pos x="8" y="28"/>
                </a:cxn>
                <a:cxn ang="0">
                  <a:pos x="14" y="28"/>
                </a:cxn>
                <a:cxn ang="0">
                  <a:pos x="14" y="28"/>
                </a:cxn>
                <a:cxn ang="0">
                  <a:pos x="20" y="28"/>
                </a:cxn>
                <a:cxn ang="0">
                  <a:pos x="24" y="24"/>
                </a:cxn>
                <a:cxn ang="0">
                  <a:pos x="28" y="20"/>
                </a:cxn>
                <a:cxn ang="0">
                  <a:pos x="28" y="14"/>
                </a:cxn>
                <a:cxn ang="0">
                  <a:pos x="28" y="14"/>
                </a:cxn>
                <a:cxn ang="0">
                  <a:pos x="28" y="8"/>
                </a:cxn>
                <a:cxn ang="0">
                  <a:pos x="24" y="4"/>
                </a:cxn>
                <a:cxn ang="0">
                  <a:pos x="20" y="0"/>
                </a:cxn>
                <a:cxn ang="0">
                  <a:pos x="14" y="0"/>
                </a:cxn>
              </a:cxnLst>
              <a:rect l="0" t="0" r="r" b="b"/>
              <a:pathLst>
                <a:path w="28" h="28">
                  <a:moveTo>
                    <a:pt x="14" y="0"/>
                  </a:moveTo>
                  <a:lnTo>
                    <a:pt x="14" y="0"/>
                  </a:lnTo>
                  <a:lnTo>
                    <a:pt x="8" y="0"/>
                  </a:lnTo>
                  <a:lnTo>
                    <a:pt x="4" y="4"/>
                  </a:lnTo>
                  <a:lnTo>
                    <a:pt x="0" y="8"/>
                  </a:lnTo>
                  <a:lnTo>
                    <a:pt x="0" y="14"/>
                  </a:lnTo>
                  <a:lnTo>
                    <a:pt x="0" y="14"/>
                  </a:lnTo>
                  <a:lnTo>
                    <a:pt x="0" y="20"/>
                  </a:lnTo>
                  <a:lnTo>
                    <a:pt x="4" y="24"/>
                  </a:lnTo>
                  <a:lnTo>
                    <a:pt x="8" y="28"/>
                  </a:lnTo>
                  <a:lnTo>
                    <a:pt x="14" y="28"/>
                  </a:lnTo>
                  <a:lnTo>
                    <a:pt x="14" y="28"/>
                  </a:lnTo>
                  <a:lnTo>
                    <a:pt x="20" y="28"/>
                  </a:lnTo>
                  <a:lnTo>
                    <a:pt x="24" y="24"/>
                  </a:lnTo>
                  <a:lnTo>
                    <a:pt x="28" y="20"/>
                  </a:lnTo>
                  <a:lnTo>
                    <a:pt x="28" y="14"/>
                  </a:lnTo>
                  <a:lnTo>
                    <a:pt x="28" y="14"/>
                  </a:lnTo>
                  <a:lnTo>
                    <a:pt x="28" y="8"/>
                  </a:lnTo>
                  <a:lnTo>
                    <a:pt x="24" y="4"/>
                  </a:lnTo>
                  <a:lnTo>
                    <a:pt x="20" y="0"/>
                  </a:lnTo>
                  <a:lnTo>
                    <a:pt x="14"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507" name="Freeform 424"/>
            <p:cNvSpPr/>
            <p:nvPr/>
          </p:nvSpPr>
          <p:spPr bwMode="auto">
            <a:xfrm>
              <a:off x="6704013" y="1330325"/>
              <a:ext cx="44450" cy="44450"/>
            </a:xfrm>
            <a:custGeom>
              <a:avLst/>
              <a:gdLst/>
              <a:ahLst/>
              <a:cxnLst>
                <a:cxn ang="0">
                  <a:pos x="14" y="0"/>
                </a:cxn>
                <a:cxn ang="0">
                  <a:pos x="14" y="0"/>
                </a:cxn>
                <a:cxn ang="0">
                  <a:pos x="8" y="0"/>
                </a:cxn>
                <a:cxn ang="0">
                  <a:pos x="4" y="4"/>
                </a:cxn>
                <a:cxn ang="0">
                  <a:pos x="0" y="8"/>
                </a:cxn>
                <a:cxn ang="0">
                  <a:pos x="0" y="14"/>
                </a:cxn>
                <a:cxn ang="0">
                  <a:pos x="0" y="14"/>
                </a:cxn>
                <a:cxn ang="0">
                  <a:pos x="0" y="20"/>
                </a:cxn>
                <a:cxn ang="0">
                  <a:pos x="4" y="24"/>
                </a:cxn>
                <a:cxn ang="0">
                  <a:pos x="8" y="28"/>
                </a:cxn>
                <a:cxn ang="0">
                  <a:pos x="14" y="28"/>
                </a:cxn>
                <a:cxn ang="0">
                  <a:pos x="14" y="28"/>
                </a:cxn>
                <a:cxn ang="0">
                  <a:pos x="20" y="28"/>
                </a:cxn>
                <a:cxn ang="0">
                  <a:pos x="24" y="24"/>
                </a:cxn>
                <a:cxn ang="0">
                  <a:pos x="28" y="20"/>
                </a:cxn>
                <a:cxn ang="0">
                  <a:pos x="28" y="14"/>
                </a:cxn>
                <a:cxn ang="0">
                  <a:pos x="28" y="14"/>
                </a:cxn>
                <a:cxn ang="0">
                  <a:pos x="28" y="8"/>
                </a:cxn>
                <a:cxn ang="0">
                  <a:pos x="24" y="4"/>
                </a:cxn>
                <a:cxn ang="0">
                  <a:pos x="20" y="0"/>
                </a:cxn>
                <a:cxn ang="0">
                  <a:pos x="14" y="0"/>
                </a:cxn>
              </a:cxnLst>
              <a:rect l="0" t="0" r="r" b="b"/>
              <a:pathLst>
                <a:path w="28" h="28">
                  <a:moveTo>
                    <a:pt x="14" y="0"/>
                  </a:moveTo>
                  <a:lnTo>
                    <a:pt x="14" y="0"/>
                  </a:lnTo>
                  <a:lnTo>
                    <a:pt x="8" y="0"/>
                  </a:lnTo>
                  <a:lnTo>
                    <a:pt x="4" y="4"/>
                  </a:lnTo>
                  <a:lnTo>
                    <a:pt x="0" y="8"/>
                  </a:lnTo>
                  <a:lnTo>
                    <a:pt x="0" y="14"/>
                  </a:lnTo>
                  <a:lnTo>
                    <a:pt x="0" y="14"/>
                  </a:lnTo>
                  <a:lnTo>
                    <a:pt x="0" y="20"/>
                  </a:lnTo>
                  <a:lnTo>
                    <a:pt x="4" y="24"/>
                  </a:lnTo>
                  <a:lnTo>
                    <a:pt x="8" y="28"/>
                  </a:lnTo>
                  <a:lnTo>
                    <a:pt x="14" y="28"/>
                  </a:lnTo>
                  <a:lnTo>
                    <a:pt x="14" y="28"/>
                  </a:lnTo>
                  <a:lnTo>
                    <a:pt x="20" y="28"/>
                  </a:lnTo>
                  <a:lnTo>
                    <a:pt x="24" y="24"/>
                  </a:lnTo>
                  <a:lnTo>
                    <a:pt x="28" y="20"/>
                  </a:lnTo>
                  <a:lnTo>
                    <a:pt x="28" y="14"/>
                  </a:lnTo>
                  <a:lnTo>
                    <a:pt x="28" y="14"/>
                  </a:lnTo>
                  <a:lnTo>
                    <a:pt x="28" y="8"/>
                  </a:lnTo>
                  <a:lnTo>
                    <a:pt x="24" y="4"/>
                  </a:lnTo>
                  <a:lnTo>
                    <a:pt x="20" y="0"/>
                  </a:lnTo>
                  <a:lnTo>
                    <a:pt x="14"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508" name="Freeform 425"/>
            <p:cNvSpPr/>
            <p:nvPr/>
          </p:nvSpPr>
          <p:spPr bwMode="auto">
            <a:xfrm>
              <a:off x="7573963" y="1384300"/>
              <a:ext cx="47625" cy="44450"/>
            </a:xfrm>
            <a:custGeom>
              <a:avLst/>
              <a:gdLst/>
              <a:ahLst/>
              <a:cxnLst>
                <a:cxn ang="0">
                  <a:pos x="16" y="0"/>
                </a:cxn>
                <a:cxn ang="0">
                  <a:pos x="16" y="0"/>
                </a:cxn>
                <a:cxn ang="0">
                  <a:pos x="10" y="0"/>
                </a:cxn>
                <a:cxn ang="0">
                  <a:pos x="4" y="4"/>
                </a:cxn>
                <a:cxn ang="0">
                  <a:pos x="2" y="8"/>
                </a:cxn>
                <a:cxn ang="0">
                  <a:pos x="0" y="14"/>
                </a:cxn>
                <a:cxn ang="0">
                  <a:pos x="0" y="14"/>
                </a:cxn>
                <a:cxn ang="0">
                  <a:pos x="2" y="20"/>
                </a:cxn>
                <a:cxn ang="0">
                  <a:pos x="4" y="24"/>
                </a:cxn>
                <a:cxn ang="0">
                  <a:pos x="10" y="26"/>
                </a:cxn>
                <a:cxn ang="0">
                  <a:pos x="16" y="28"/>
                </a:cxn>
                <a:cxn ang="0">
                  <a:pos x="16" y="28"/>
                </a:cxn>
                <a:cxn ang="0">
                  <a:pos x="20" y="26"/>
                </a:cxn>
                <a:cxn ang="0">
                  <a:pos x="26" y="24"/>
                </a:cxn>
                <a:cxn ang="0">
                  <a:pos x="28" y="20"/>
                </a:cxn>
                <a:cxn ang="0">
                  <a:pos x="30" y="14"/>
                </a:cxn>
                <a:cxn ang="0">
                  <a:pos x="30" y="14"/>
                </a:cxn>
                <a:cxn ang="0">
                  <a:pos x="28" y="8"/>
                </a:cxn>
                <a:cxn ang="0">
                  <a:pos x="26" y="4"/>
                </a:cxn>
                <a:cxn ang="0">
                  <a:pos x="20" y="0"/>
                </a:cxn>
                <a:cxn ang="0">
                  <a:pos x="16" y="0"/>
                </a:cxn>
              </a:cxnLst>
              <a:rect l="0" t="0" r="r" b="b"/>
              <a:pathLst>
                <a:path w="30" h="28">
                  <a:moveTo>
                    <a:pt x="16" y="0"/>
                  </a:moveTo>
                  <a:lnTo>
                    <a:pt x="16" y="0"/>
                  </a:lnTo>
                  <a:lnTo>
                    <a:pt x="10" y="0"/>
                  </a:lnTo>
                  <a:lnTo>
                    <a:pt x="4" y="4"/>
                  </a:lnTo>
                  <a:lnTo>
                    <a:pt x="2" y="8"/>
                  </a:lnTo>
                  <a:lnTo>
                    <a:pt x="0" y="14"/>
                  </a:lnTo>
                  <a:lnTo>
                    <a:pt x="0" y="14"/>
                  </a:lnTo>
                  <a:lnTo>
                    <a:pt x="2" y="20"/>
                  </a:lnTo>
                  <a:lnTo>
                    <a:pt x="4" y="24"/>
                  </a:lnTo>
                  <a:lnTo>
                    <a:pt x="10" y="26"/>
                  </a:lnTo>
                  <a:lnTo>
                    <a:pt x="16" y="28"/>
                  </a:lnTo>
                  <a:lnTo>
                    <a:pt x="16" y="28"/>
                  </a:lnTo>
                  <a:lnTo>
                    <a:pt x="20" y="26"/>
                  </a:lnTo>
                  <a:lnTo>
                    <a:pt x="26" y="24"/>
                  </a:lnTo>
                  <a:lnTo>
                    <a:pt x="28" y="20"/>
                  </a:lnTo>
                  <a:lnTo>
                    <a:pt x="30" y="14"/>
                  </a:lnTo>
                  <a:lnTo>
                    <a:pt x="30" y="14"/>
                  </a:lnTo>
                  <a:lnTo>
                    <a:pt x="28" y="8"/>
                  </a:lnTo>
                  <a:lnTo>
                    <a:pt x="26" y="4"/>
                  </a:lnTo>
                  <a:lnTo>
                    <a:pt x="20" y="0"/>
                  </a:lnTo>
                  <a:lnTo>
                    <a:pt x="1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509" name="Freeform 426"/>
            <p:cNvSpPr/>
            <p:nvPr/>
          </p:nvSpPr>
          <p:spPr bwMode="auto">
            <a:xfrm>
              <a:off x="7573963" y="1384300"/>
              <a:ext cx="47625" cy="44450"/>
            </a:xfrm>
            <a:custGeom>
              <a:avLst/>
              <a:gdLst/>
              <a:ahLst/>
              <a:cxnLst>
                <a:cxn ang="0">
                  <a:pos x="16" y="0"/>
                </a:cxn>
                <a:cxn ang="0">
                  <a:pos x="16" y="0"/>
                </a:cxn>
                <a:cxn ang="0">
                  <a:pos x="10" y="0"/>
                </a:cxn>
                <a:cxn ang="0">
                  <a:pos x="4" y="4"/>
                </a:cxn>
                <a:cxn ang="0">
                  <a:pos x="2" y="8"/>
                </a:cxn>
                <a:cxn ang="0">
                  <a:pos x="0" y="14"/>
                </a:cxn>
                <a:cxn ang="0">
                  <a:pos x="0" y="14"/>
                </a:cxn>
                <a:cxn ang="0">
                  <a:pos x="2" y="20"/>
                </a:cxn>
                <a:cxn ang="0">
                  <a:pos x="4" y="24"/>
                </a:cxn>
                <a:cxn ang="0">
                  <a:pos x="10" y="26"/>
                </a:cxn>
                <a:cxn ang="0">
                  <a:pos x="16" y="28"/>
                </a:cxn>
                <a:cxn ang="0">
                  <a:pos x="16" y="28"/>
                </a:cxn>
                <a:cxn ang="0">
                  <a:pos x="20" y="26"/>
                </a:cxn>
                <a:cxn ang="0">
                  <a:pos x="26" y="24"/>
                </a:cxn>
                <a:cxn ang="0">
                  <a:pos x="28" y="20"/>
                </a:cxn>
                <a:cxn ang="0">
                  <a:pos x="30" y="14"/>
                </a:cxn>
                <a:cxn ang="0">
                  <a:pos x="30" y="14"/>
                </a:cxn>
                <a:cxn ang="0">
                  <a:pos x="28" y="8"/>
                </a:cxn>
                <a:cxn ang="0">
                  <a:pos x="26" y="4"/>
                </a:cxn>
                <a:cxn ang="0">
                  <a:pos x="20" y="0"/>
                </a:cxn>
                <a:cxn ang="0">
                  <a:pos x="16" y="0"/>
                </a:cxn>
              </a:cxnLst>
              <a:rect l="0" t="0" r="r" b="b"/>
              <a:pathLst>
                <a:path w="30" h="28">
                  <a:moveTo>
                    <a:pt x="16" y="0"/>
                  </a:moveTo>
                  <a:lnTo>
                    <a:pt x="16" y="0"/>
                  </a:lnTo>
                  <a:lnTo>
                    <a:pt x="10" y="0"/>
                  </a:lnTo>
                  <a:lnTo>
                    <a:pt x="4" y="4"/>
                  </a:lnTo>
                  <a:lnTo>
                    <a:pt x="2" y="8"/>
                  </a:lnTo>
                  <a:lnTo>
                    <a:pt x="0" y="14"/>
                  </a:lnTo>
                  <a:lnTo>
                    <a:pt x="0" y="14"/>
                  </a:lnTo>
                  <a:lnTo>
                    <a:pt x="2" y="20"/>
                  </a:lnTo>
                  <a:lnTo>
                    <a:pt x="4" y="24"/>
                  </a:lnTo>
                  <a:lnTo>
                    <a:pt x="10" y="26"/>
                  </a:lnTo>
                  <a:lnTo>
                    <a:pt x="16" y="28"/>
                  </a:lnTo>
                  <a:lnTo>
                    <a:pt x="16" y="28"/>
                  </a:lnTo>
                  <a:lnTo>
                    <a:pt x="20" y="26"/>
                  </a:lnTo>
                  <a:lnTo>
                    <a:pt x="26" y="24"/>
                  </a:lnTo>
                  <a:lnTo>
                    <a:pt x="28" y="20"/>
                  </a:lnTo>
                  <a:lnTo>
                    <a:pt x="30" y="14"/>
                  </a:lnTo>
                  <a:lnTo>
                    <a:pt x="30" y="14"/>
                  </a:lnTo>
                  <a:lnTo>
                    <a:pt x="28" y="8"/>
                  </a:lnTo>
                  <a:lnTo>
                    <a:pt x="26" y="4"/>
                  </a:lnTo>
                  <a:lnTo>
                    <a:pt x="20" y="0"/>
                  </a:lnTo>
                  <a:lnTo>
                    <a:pt x="1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510" name="Freeform 427"/>
            <p:cNvSpPr/>
            <p:nvPr/>
          </p:nvSpPr>
          <p:spPr bwMode="auto">
            <a:xfrm>
              <a:off x="7050088" y="1685925"/>
              <a:ext cx="47625" cy="44450"/>
            </a:xfrm>
            <a:custGeom>
              <a:avLst/>
              <a:gdLst/>
              <a:ahLst/>
              <a:cxnLst>
                <a:cxn ang="0">
                  <a:pos x="14" y="0"/>
                </a:cxn>
                <a:cxn ang="0">
                  <a:pos x="14" y="0"/>
                </a:cxn>
                <a:cxn ang="0">
                  <a:pos x="8" y="0"/>
                </a:cxn>
                <a:cxn ang="0">
                  <a:pos x="4" y="4"/>
                </a:cxn>
                <a:cxn ang="0">
                  <a:pos x="2" y="8"/>
                </a:cxn>
                <a:cxn ang="0">
                  <a:pos x="0" y="14"/>
                </a:cxn>
                <a:cxn ang="0">
                  <a:pos x="0" y="14"/>
                </a:cxn>
                <a:cxn ang="0">
                  <a:pos x="2" y="20"/>
                </a:cxn>
                <a:cxn ang="0">
                  <a:pos x="4" y="24"/>
                </a:cxn>
                <a:cxn ang="0">
                  <a:pos x="8" y="28"/>
                </a:cxn>
                <a:cxn ang="0">
                  <a:pos x="14" y="28"/>
                </a:cxn>
                <a:cxn ang="0">
                  <a:pos x="14" y="28"/>
                </a:cxn>
                <a:cxn ang="0">
                  <a:pos x="20" y="28"/>
                </a:cxn>
                <a:cxn ang="0">
                  <a:pos x="24" y="24"/>
                </a:cxn>
                <a:cxn ang="0">
                  <a:pos x="28" y="20"/>
                </a:cxn>
                <a:cxn ang="0">
                  <a:pos x="30" y="14"/>
                </a:cxn>
                <a:cxn ang="0">
                  <a:pos x="30" y="14"/>
                </a:cxn>
                <a:cxn ang="0">
                  <a:pos x="28" y="8"/>
                </a:cxn>
                <a:cxn ang="0">
                  <a:pos x="24" y="4"/>
                </a:cxn>
                <a:cxn ang="0">
                  <a:pos x="20" y="0"/>
                </a:cxn>
                <a:cxn ang="0">
                  <a:pos x="14" y="0"/>
                </a:cxn>
              </a:cxnLst>
              <a:rect l="0" t="0" r="r" b="b"/>
              <a:pathLst>
                <a:path w="30" h="28">
                  <a:moveTo>
                    <a:pt x="14" y="0"/>
                  </a:moveTo>
                  <a:lnTo>
                    <a:pt x="14" y="0"/>
                  </a:lnTo>
                  <a:lnTo>
                    <a:pt x="8" y="0"/>
                  </a:lnTo>
                  <a:lnTo>
                    <a:pt x="4" y="4"/>
                  </a:lnTo>
                  <a:lnTo>
                    <a:pt x="2" y="8"/>
                  </a:lnTo>
                  <a:lnTo>
                    <a:pt x="0" y="14"/>
                  </a:lnTo>
                  <a:lnTo>
                    <a:pt x="0" y="14"/>
                  </a:lnTo>
                  <a:lnTo>
                    <a:pt x="2" y="20"/>
                  </a:lnTo>
                  <a:lnTo>
                    <a:pt x="4" y="24"/>
                  </a:lnTo>
                  <a:lnTo>
                    <a:pt x="8" y="28"/>
                  </a:lnTo>
                  <a:lnTo>
                    <a:pt x="14" y="28"/>
                  </a:lnTo>
                  <a:lnTo>
                    <a:pt x="14" y="28"/>
                  </a:lnTo>
                  <a:lnTo>
                    <a:pt x="20" y="28"/>
                  </a:lnTo>
                  <a:lnTo>
                    <a:pt x="24" y="24"/>
                  </a:lnTo>
                  <a:lnTo>
                    <a:pt x="28" y="20"/>
                  </a:lnTo>
                  <a:lnTo>
                    <a:pt x="30" y="14"/>
                  </a:lnTo>
                  <a:lnTo>
                    <a:pt x="30" y="14"/>
                  </a:lnTo>
                  <a:lnTo>
                    <a:pt x="28" y="8"/>
                  </a:lnTo>
                  <a:lnTo>
                    <a:pt x="24" y="4"/>
                  </a:lnTo>
                  <a:lnTo>
                    <a:pt x="20" y="0"/>
                  </a:lnTo>
                  <a:lnTo>
                    <a:pt x="14"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511" name="Freeform 428"/>
            <p:cNvSpPr/>
            <p:nvPr/>
          </p:nvSpPr>
          <p:spPr bwMode="auto">
            <a:xfrm>
              <a:off x="7050088" y="1685925"/>
              <a:ext cx="47625" cy="44450"/>
            </a:xfrm>
            <a:custGeom>
              <a:avLst/>
              <a:gdLst/>
              <a:ahLst/>
              <a:cxnLst>
                <a:cxn ang="0">
                  <a:pos x="14" y="0"/>
                </a:cxn>
                <a:cxn ang="0">
                  <a:pos x="14" y="0"/>
                </a:cxn>
                <a:cxn ang="0">
                  <a:pos x="8" y="0"/>
                </a:cxn>
                <a:cxn ang="0">
                  <a:pos x="4" y="4"/>
                </a:cxn>
                <a:cxn ang="0">
                  <a:pos x="2" y="8"/>
                </a:cxn>
                <a:cxn ang="0">
                  <a:pos x="0" y="14"/>
                </a:cxn>
                <a:cxn ang="0">
                  <a:pos x="0" y="14"/>
                </a:cxn>
                <a:cxn ang="0">
                  <a:pos x="2" y="20"/>
                </a:cxn>
                <a:cxn ang="0">
                  <a:pos x="4" y="24"/>
                </a:cxn>
                <a:cxn ang="0">
                  <a:pos x="8" y="28"/>
                </a:cxn>
                <a:cxn ang="0">
                  <a:pos x="14" y="28"/>
                </a:cxn>
                <a:cxn ang="0">
                  <a:pos x="14" y="28"/>
                </a:cxn>
                <a:cxn ang="0">
                  <a:pos x="20" y="28"/>
                </a:cxn>
                <a:cxn ang="0">
                  <a:pos x="24" y="24"/>
                </a:cxn>
                <a:cxn ang="0">
                  <a:pos x="28" y="20"/>
                </a:cxn>
                <a:cxn ang="0">
                  <a:pos x="30" y="14"/>
                </a:cxn>
                <a:cxn ang="0">
                  <a:pos x="30" y="14"/>
                </a:cxn>
                <a:cxn ang="0">
                  <a:pos x="28" y="8"/>
                </a:cxn>
                <a:cxn ang="0">
                  <a:pos x="24" y="4"/>
                </a:cxn>
                <a:cxn ang="0">
                  <a:pos x="20" y="0"/>
                </a:cxn>
                <a:cxn ang="0">
                  <a:pos x="14" y="0"/>
                </a:cxn>
              </a:cxnLst>
              <a:rect l="0" t="0" r="r" b="b"/>
              <a:pathLst>
                <a:path w="30" h="28">
                  <a:moveTo>
                    <a:pt x="14" y="0"/>
                  </a:moveTo>
                  <a:lnTo>
                    <a:pt x="14" y="0"/>
                  </a:lnTo>
                  <a:lnTo>
                    <a:pt x="8" y="0"/>
                  </a:lnTo>
                  <a:lnTo>
                    <a:pt x="4" y="4"/>
                  </a:lnTo>
                  <a:lnTo>
                    <a:pt x="2" y="8"/>
                  </a:lnTo>
                  <a:lnTo>
                    <a:pt x="0" y="14"/>
                  </a:lnTo>
                  <a:lnTo>
                    <a:pt x="0" y="14"/>
                  </a:lnTo>
                  <a:lnTo>
                    <a:pt x="2" y="20"/>
                  </a:lnTo>
                  <a:lnTo>
                    <a:pt x="4" y="24"/>
                  </a:lnTo>
                  <a:lnTo>
                    <a:pt x="8" y="28"/>
                  </a:lnTo>
                  <a:lnTo>
                    <a:pt x="14" y="28"/>
                  </a:lnTo>
                  <a:lnTo>
                    <a:pt x="14" y="28"/>
                  </a:lnTo>
                  <a:lnTo>
                    <a:pt x="20" y="28"/>
                  </a:lnTo>
                  <a:lnTo>
                    <a:pt x="24" y="24"/>
                  </a:lnTo>
                  <a:lnTo>
                    <a:pt x="28" y="20"/>
                  </a:lnTo>
                  <a:lnTo>
                    <a:pt x="30" y="14"/>
                  </a:lnTo>
                  <a:lnTo>
                    <a:pt x="30" y="14"/>
                  </a:lnTo>
                  <a:lnTo>
                    <a:pt x="28" y="8"/>
                  </a:lnTo>
                  <a:lnTo>
                    <a:pt x="24" y="4"/>
                  </a:lnTo>
                  <a:lnTo>
                    <a:pt x="20" y="0"/>
                  </a:lnTo>
                  <a:lnTo>
                    <a:pt x="14"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512" name="Freeform 429"/>
            <p:cNvSpPr/>
            <p:nvPr/>
          </p:nvSpPr>
          <p:spPr bwMode="auto">
            <a:xfrm>
              <a:off x="3979863" y="1390650"/>
              <a:ext cx="47625" cy="47625"/>
            </a:xfrm>
            <a:custGeom>
              <a:avLst/>
              <a:gdLst/>
              <a:ahLst/>
              <a:cxnLst>
                <a:cxn ang="0">
                  <a:pos x="14" y="0"/>
                </a:cxn>
                <a:cxn ang="0">
                  <a:pos x="14" y="0"/>
                </a:cxn>
                <a:cxn ang="0">
                  <a:pos x="10" y="2"/>
                </a:cxn>
                <a:cxn ang="0">
                  <a:pos x="4" y="4"/>
                </a:cxn>
                <a:cxn ang="0">
                  <a:pos x="2" y="10"/>
                </a:cxn>
                <a:cxn ang="0">
                  <a:pos x="0" y="16"/>
                </a:cxn>
                <a:cxn ang="0">
                  <a:pos x="0" y="16"/>
                </a:cxn>
                <a:cxn ang="0">
                  <a:pos x="2" y="20"/>
                </a:cxn>
                <a:cxn ang="0">
                  <a:pos x="4" y="26"/>
                </a:cxn>
                <a:cxn ang="0">
                  <a:pos x="10" y="28"/>
                </a:cxn>
                <a:cxn ang="0">
                  <a:pos x="14" y="30"/>
                </a:cxn>
                <a:cxn ang="0">
                  <a:pos x="14" y="30"/>
                </a:cxn>
                <a:cxn ang="0">
                  <a:pos x="20" y="28"/>
                </a:cxn>
                <a:cxn ang="0">
                  <a:pos x="24" y="26"/>
                </a:cxn>
                <a:cxn ang="0">
                  <a:pos x="28" y="20"/>
                </a:cxn>
                <a:cxn ang="0">
                  <a:pos x="30" y="16"/>
                </a:cxn>
                <a:cxn ang="0">
                  <a:pos x="30" y="16"/>
                </a:cxn>
                <a:cxn ang="0">
                  <a:pos x="28" y="10"/>
                </a:cxn>
                <a:cxn ang="0">
                  <a:pos x="24" y="4"/>
                </a:cxn>
                <a:cxn ang="0">
                  <a:pos x="20" y="2"/>
                </a:cxn>
                <a:cxn ang="0">
                  <a:pos x="14" y="0"/>
                </a:cxn>
              </a:cxnLst>
              <a:rect l="0" t="0" r="r" b="b"/>
              <a:pathLst>
                <a:path w="30" h="30">
                  <a:moveTo>
                    <a:pt x="14" y="0"/>
                  </a:moveTo>
                  <a:lnTo>
                    <a:pt x="14" y="0"/>
                  </a:lnTo>
                  <a:lnTo>
                    <a:pt x="10" y="2"/>
                  </a:lnTo>
                  <a:lnTo>
                    <a:pt x="4" y="4"/>
                  </a:lnTo>
                  <a:lnTo>
                    <a:pt x="2" y="10"/>
                  </a:lnTo>
                  <a:lnTo>
                    <a:pt x="0" y="16"/>
                  </a:lnTo>
                  <a:lnTo>
                    <a:pt x="0" y="16"/>
                  </a:lnTo>
                  <a:lnTo>
                    <a:pt x="2" y="20"/>
                  </a:lnTo>
                  <a:lnTo>
                    <a:pt x="4" y="26"/>
                  </a:lnTo>
                  <a:lnTo>
                    <a:pt x="10" y="28"/>
                  </a:lnTo>
                  <a:lnTo>
                    <a:pt x="14" y="30"/>
                  </a:lnTo>
                  <a:lnTo>
                    <a:pt x="14" y="30"/>
                  </a:lnTo>
                  <a:lnTo>
                    <a:pt x="20" y="28"/>
                  </a:lnTo>
                  <a:lnTo>
                    <a:pt x="24" y="26"/>
                  </a:lnTo>
                  <a:lnTo>
                    <a:pt x="28" y="20"/>
                  </a:lnTo>
                  <a:lnTo>
                    <a:pt x="30" y="16"/>
                  </a:lnTo>
                  <a:lnTo>
                    <a:pt x="30" y="16"/>
                  </a:lnTo>
                  <a:lnTo>
                    <a:pt x="28" y="10"/>
                  </a:lnTo>
                  <a:lnTo>
                    <a:pt x="24" y="4"/>
                  </a:lnTo>
                  <a:lnTo>
                    <a:pt x="20" y="2"/>
                  </a:lnTo>
                  <a:lnTo>
                    <a:pt x="14"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513" name="Freeform 430"/>
            <p:cNvSpPr/>
            <p:nvPr/>
          </p:nvSpPr>
          <p:spPr bwMode="auto">
            <a:xfrm>
              <a:off x="3979863" y="1390650"/>
              <a:ext cx="47625" cy="47625"/>
            </a:xfrm>
            <a:custGeom>
              <a:avLst/>
              <a:gdLst/>
              <a:ahLst/>
              <a:cxnLst>
                <a:cxn ang="0">
                  <a:pos x="14" y="0"/>
                </a:cxn>
                <a:cxn ang="0">
                  <a:pos x="14" y="0"/>
                </a:cxn>
                <a:cxn ang="0">
                  <a:pos x="10" y="2"/>
                </a:cxn>
                <a:cxn ang="0">
                  <a:pos x="4" y="4"/>
                </a:cxn>
                <a:cxn ang="0">
                  <a:pos x="2" y="10"/>
                </a:cxn>
                <a:cxn ang="0">
                  <a:pos x="0" y="16"/>
                </a:cxn>
                <a:cxn ang="0">
                  <a:pos x="0" y="16"/>
                </a:cxn>
                <a:cxn ang="0">
                  <a:pos x="2" y="20"/>
                </a:cxn>
                <a:cxn ang="0">
                  <a:pos x="4" y="26"/>
                </a:cxn>
                <a:cxn ang="0">
                  <a:pos x="10" y="28"/>
                </a:cxn>
                <a:cxn ang="0">
                  <a:pos x="14" y="30"/>
                </a:cxn>
                <a:cxn ang="0">
                  <a:pos x="14" y="30"/>
                </a:cxn>
                <a:cxn ang="0">
                  <a:pos x="20" y="28"/>
                </a:cxn>
                <a:cxn ang="0">
                  <a:pos x="24" y="26"/>
                </a:cxn>
                <a:cxn ang="0">
                  <a:pos x="28" y="20"/>
                </a:cxn>
                <a:cxn ang="0">
                  <a:pos x="30" y="16"/>
                </a:cxn>
                <a:cxn ang="0">
                  <a:pos x="30" y="16"/>
                </a:cxn>
                <a:cxn ang="0">
                  <a:pos x="28" y="10"/>
                </a:cxn>
                <a:cxn ang="0">
                  <a:pos x="24" y="4"/>
                </a:cxn>
                <a:cxn ang="0">
                  <a:pos x="20" y="2"/>
                </a:cxn>
                <a:cxn ang="0">
                  <a:pos x="14" y="0"/>
                </a:cxn>
              </a:cxnLst>
              <a:rect l="0" t="0" r="r" b="b"/>
              <a:pathLst>
                <a:path w="30" h="30">
                  <a:moveTo>
                    <a:pt x="14" y="0"/>
                  </a:moveTo>
                  <a:lnTo>
                    <a:pt x="14" y="0"/>
                  </a:lnTo>
                  <a:lnTo>
                    <a:pt x="10" y="2"/>
                  </a:lnTo>
                  <a:lnTo>
                    <a:pt x="4" y="4"/>
                  </a:lnTo>
                  <a:lnTo>
                    <a:pt x="2" y="10"/>
                  </a:lnTo>
                  <a:lnTo>
                    <a:pt x="0" y="16"/>
                  </a:lnTo>
                  <a:lnTo>
                    <a:pt x="0" y="16"/>
                  </a:lnTo>
                  <a:lnTo>
                    <a:pt x="2" y="20"/>
                  </a:lnTo>
                  <a:lnTo>
                    <a:pt x="4" y="26"/>
                  </a:lnTo>
                  <a:lnTo>
                    <a:pt x="10" y="28"/>
                  </a:lnTo>
                  <a:lnTo>
                    <a:pt x="14" y="30"/>
                  </a:lnTo>
                  <a:lnTo>
                    <a:pt x="14" y="30"/>
                  </a:lnTo>
                  <a:lnTo>
                    <a:pt x="20" y="28"/>
                  </a:lnTo>
                  <a:lnTo>
                    <a:pt x="24" y="26"/>
                  </a:lnTo>
                  <a:lnTo>
                    <a:pt x="28" y="20"/>
                  </a:lnTo>
                  <a:lnTo>
                    <a:pt x="30" y="16"/>
                  </a:lnTo>
                  <a:lnTo>
                    <a:pt x="30" y="16"/>
                  </a:lnTo>
                  <a:lnTo>
                    <a:pt x="28" y="10"/>
                  </a:lnTo>
                  <a:lnTo>
                    <a:pt x="24" y="4"/>
                  </a:lnTo>
                  <a:lnTo>
                    <a:pt x="20" y="2"/>
                  </a:lnTo>
                  <a:lnTo>
                    <a:pt x="14"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514" name="Freeform 431"/>
            <p:cNvSpPr/>
            <p:nvPr/>
          </p:nvSpPr>
          <p:spPr bwMode="auto">
            <a:xfrm>
              <a:off x="4776788" y="1136650"/>
              <a:ext cx="19050"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0" y="12"/>
                </a:cxn>
                <a:cxn ang="0">
                  <a:pos x="12" y="8"/>
                </a:cxn>
                <a:cxn ang="0">
                  <a:pos x="12" y="8"/>
                </a:cxn>
                <a:cxn ang="0">
                  <a:pos x="10" y="2"/>
                </a:cxn>
                <a:cxn ang="0">
                  <a:pos x="6" y="0"/>
                </a:cxn>
              </a:cxnLst>
              <a:rect l="0" t="0" r="r" b="b"/>
              <a:pathLst>
                <a:path w="12" h="14">
                  <a:moveTo>
                    <a:pt x="6" y="0"/>
                  </a:moveTo>
                  <a:lnTo>
                    <a:pt x="6" y="0"/>
                  </a:lnTo>
                  <a:lnTo>
                    <a:pt x="2" y="2"/>
                  </a:lnTo>
                  <a:lnTo>
                    <a:pt x="0" y="8"/>
                  </a:lnTo>
                  <a:lnTo>
                    <a:pt x="0" y="8"/>
                  </a:lnTo>
                  <a:lnTo>
                    <a:pt x="2" y="12"/>
                  </a:lnTo>
                  <a:lnTo>
                    <a:pt x="6" y="14"/>
                  </a:lnTo>
                  <a:lnTo>
                    <a:pt x="6" y="14"/>
                  </a:lnTo>
                  <a:lnTo>
                    <a:pt x="10" y="12"/>
                  </a:lnTo>
                  <a:lnTo>
                    <a:pt x="12" y="8"/>
                  </a:lnTo>
                  <a:lnTo>
                    <a:pt x="12" y="8"/>
                  </a:lnTo>
                  <a:lnTo>
                    <a:pt x="10"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515" name="Freeform 432"/>
            <p:cNvSpPr/>
            <p:nvPr/>
          </p:nvSpPr>
          <p:spPr bwMode="auto">
            <a:xfrm>
              <a:off x="4776788" y="1136650"/>
              <a:ext cx="19050"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0" y="12"/>
                </a:cxn>
                <a:cxn ang="0">
                  <a:pos x="12" y="8"/>
                </a:cxn>
                <a:cxn ang="0">
                  <a:pos x="12" y="8"/>
                </a:cxn>
                <a:cxn ang="0">
                  <a:pos x="10" y="2"/>
                </a:cxn>
                <a:cxn ang="0">
                  <a:pos x="6" y="0"/>
                </a:cxn>
              </a:cxnLst>
              <a:rect l="0" t="0" r="r" b="b"/>
              <a:pathLst>
                <a:path w="12" h="14">
                  <a:moveTo>
                    <a:pt x="6" y="0"/>
                  </a:moveTo>
                  <a:lnTo>
                    <a:pt x="6" y="0"/>
                  </a:lnTo>
                  <a:lnTo>
                    <a:pt x="2" y="2"/>
                  </a:lnTo>
                  <a:lnTo>
                    <a:pt x="0" y="8"/>
                  </a:lnTo>
                  <a:lnTo>
                    <a:pt x="0" y="8"/>
                  </a:lnTo>
                  <a:lnTo>
                    <a:pt x="2" y="12"/>
                  </a:lnTo>
                  <a:lnTo>
                    <a:pt x="6" y="14"/>
                  </a:lnTo>
                  <a:lnTo>
                    <a:pt x="6" y="14"/>
                  </a:lnTo>
                  <a:lnTo>
                    <a:pt x="10" y="12"/>
                  </a:lnTo>
                  <a:lnTo>
                    <a:pt x="12" y="8"/>
                  </a:lnTo>
                  <a:lnTo>
                    <a:pt x="12" y="8"/>
                  </a:lnTo>
                  <a:lnTo>
                    <a:pt x="10" y="2"/>
                  </a:lnTo>
                  <a:lnTo>
                    <a:pt x="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516" name="Freeform 433"/>
            <p:cNvSpPr/>
            <p:nvPr/>
          </p:nvSpPr>
          <p:spPr bwMode="auto">
            <a:xfrm>
              <a:off x="1503363" y="162877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517" name="Freeform 434"/>
            <p:cNvSpPr/>
            <p:nvPr/>
          </p:nvSpPr>
          <p:spPr bwMode="auto">
            <a:xfrm>
              <a:off x="1503363" y="162877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518" name="Freeform 435"/>
            <p:cNvSpPr/>
            <p:nvPr/>
          </p:nvSpPr>
          <p:spPr bwMode="auto">
            <a:xfrm>
              <a:off x="3605213" y="1104900"/>
              <a:ext cx="34925" cy="38100"/>
            </a:xfrm>
            <a:custGeom>
              <a:avLst/>
              <a:gdLst/>
              <a:ahLst/>
              <a:cxnLst>
                <a:cxn ang="0">
                  <a:pos x="12" y="0"/>
                </a:cxn>
                <a:cxn ang="0">
                  <a:pos x="12" y="0"/>
                </a:cxn>
                <a:cxn ang="0">
                  <a:pos x="8" y="2"/>
                </a:cxn>
                <a:cxn ang="0">
                  <a:pos x="4" y="4"/>
                </a:cxn>
                <a:cxn ang="0">
                  <a:pos x="2" y="8"/>
                </a:cxn>
                <a:cxn ang="0">
                  <a:pos x="0" y="12"/>
                </a:cxn>
                <a:cxn ang="0">
                  <a:pos x="0" y="12"/>
                </a:cxn>
                <a:cxn ang="0">
                  <a:pos x="2" y="16"/>
                </a:cxn>
                <a:cxn ang="0">
                  <a:pos x="4" y="20"/>
                </a:cxn>
                <a:cxn ang="0">
                  <a:pos x="8" y="22"/>
                </a:cxn>
                <a:cxn ang="0">
                  <a:pos x="12" y="24"/>
                </a:cxn>
                <a:cxn ang="0">
                  <a:pos x="12" y="24"/>
                </a:cxn>
                <a:cxn ang="0">
                  <a:pos x="16" y="22"/>
                </a:cxn>
                <a:cxn ang="0">
                  <a:pos x="20" y="20"/>
                </a:cxn>
                <a:cxn ang="0">
                  <a:pos x="22" y="16"/>
                </a:cxn>
                <a:cxn ang="0">
                  <a:pos x="22" y="12"/>
                </a:cxn>
                <a:cxn ang="0">
                  <a:pos x="22" y="12"/>
                </a:cxn>
                <a:cxn ang="0">
                  <a:pos x="22" y="8"/>
                </a:cxn>
                <a:cxn ang="0">
                  <a:pos x="20" y="4"/>
                </a:cxn>
                <a:cxn ang="0">
                  <a:pos x="16" y="2"/>
                </a:cxn>
                <a:cxn ang="0">
                  <a:pos x="12" y="0"/>
                </a:cxn>
              </a:cxnLst>
              <a:rect l="0" t="0" r="r" b="b"/>
              <a:pathLst>
                <a:path w="22" h="24">
                  <a:moveTo>
                    <a:pt x="12" y="0"/>
                  </a:moveTo>
                  <a:lnTo>
                    <a:pt x="12" y="0"/>
                  </a:lnTo>
                  <a:lnTo>
                    <a:pt x="8" y="2"/>
                  </a:lnTo>
                  <a:lnTo>
                    <a:pt x="4" y="4"/>
                  </a:lnTo>
                  <a:lnTo>
                    <a:pt x="2" y="8"/>
                  </a:lnTo>
                  <a:lnTo>
                    <a:pt x="0" y="12"/>
                  </a:lnTo>
                  <a:lnTo>
                    <a:pt x="0" y="12"/>
                  </a:lnTo>
                  <a:lnTo>
                    <a:pt x="2" y="16"/>
                  </a:lnTo>
                  <a:lnTo>
                    <a:pt x="4" y="20"/>
                  </a:lnTo>
                  <a:lnTo>
                    <a:pt x="8" y="22"/>
                  </a:lnTo>
                  <a:lnTo>
                    <a:pt x="12" y="24"/>
                  </a:lnTo>
                  <a:lnTo>
                    <a:pt x="12" y="24"/>
                  </a:lnTo>
                  <a:lnTo>
                    <a:pt x="16" y="22"/>
                  </a:lnTo>
                  <a:lnTo>
                    <a:pt x="20" y="20"/>
                  </a:lnTo>
                  <a:lnTo>
                    <a:pt x="22" y="16"/>
                  </a:lnTo>
                  <a:lnTo>
                    <a:pt x="22" y="12"/>
                  </a:lnTo>
                  <a:lnTo>
                    <a:pt x="22" y="12"/>
                  </a:lnTo>
                  <a:lnTo>
                    <a:pt x="22" y="8"/>
                  </a:lnTo>
                  <a:lnTo>
                    <a:pt x="20" y="4"/>
                  </a:lnTo>
                  <a:lnTo>
                    <a:pt x="16" y="2"/>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519" name="Freeform 436"/>
            <p:cNvSpPr/>
            <p:nvPr/>
          </p:nvSpPr>
          <p:spPr bwMode="auto">
            <a:xfrm>
              <a:off x="3605213" y="1104900"/>
              <a:ext cx="34925" cy="38100"/>
            </a:xfrm>
            <a:custGeom>
              <a:avLst/>
              <a:gdLst/>
              <a:ahLst/>
              <a:cxnLst>
                <a:cxn ang="0">
                  <a:pos x="12" y="0"/>
                </a:cxn>
                <a:cxn ang="0">
                  <a:pos x="12" y="0"/>
                </a:cxn>
                <a:cxn ang="0">
                  <a:pos x="8" y="2"/>
                </a:cxn>
                <a:cxn ang="0">
                  <a:pos x="4" y="4"/>
                </a:cxn>
                <a:cxn ang="0">
                  <a:pos x="2" y="8"/>
                </a:cxn>
                <a:cxn ang="0">
                  <a:pos x="0" y="12"/>
                </a:cxn>
                <a:cxn ang="0">
                  <a:pos x="0" y="12"/>
                </a:cxn>
                <a:cxn ang="0">
                  <a:pos x="2" y="16"/>
                </a:cxn>
                <a:cxn ang="0">
                  <a:pos x="4" y="20"/>
                </a:cxn>
                <a:cxn ang="0">
                  <a:pos x="8" y="22"/>
                </a:cxn>
                <a:cxn ang="0">
                  <a:pos x="12" y="24"/>
                </a:cxn>
                <a:cxn ang="0">
                  <a:pos x="12" y="24"/>
                </a:cxn>
                <a:cxn ang="0">
                  <a:pos x="16" y="22"/>
                </a:cxn>
                <a:cxn ang="0">
                  <a:pos x="20" y="20"/>
                </a:cxn>
                <a:cxn ang="0">
                  <a:pos x="22" y="16"/>
                </a:cxn>
                <a:cxn ang="0">
                  <a:pos x="22" y="12"/>
                </a:cxn>
                <a:cxn ang="0">
                  <a:pos x="22" y="12"/>
                </a:cxn>
                <a:cxn ang="0">
                  <a:pos x="22" y="8"/>
                </a:cxn>
                <a:cxn ang="0">
                  <a:pos x="20" y="4"/>
                </a:cxn>
                <a:cxn ang="0">
                  <a:pos x="16" y="2"/>
                </a:cxn>
                <a:cxn ang="0">
                  <a:pos x="12" y="0"/>
                </a:cxn>
              </a:cxnLst>
              <a:rect l="0" t="0" r="r" b="b"/>
              <a:pathLst>
                <a:path w="22" h="24">
                  <a:moveTo>
                    <a:pt x="12" y="0"/>
                  </a:moveTo>
                  <a:lnTo>
                    <a:pt x="12" y="0"/>
                  </a:lnTo>
                  <a:lnTo>
                    <a:pt x="8" y="2"/>
                  </a:lnTo>
                  <a:lnTo>
                    <a:pt x="4" y="4"/>
                  </a:lnTo>
                  <a:lnTo>
                    <a:pt x="2" y="8"/>
                  </a:lnTo>
                  <a:lnTo>
                    <a:pt x="0" y="12"/>
                  </a:lnTo>
                  <a:lnTo>
                    <a:pt x="0" y="12"/>
                  </a:lnTo>
                  <a:lnTo>
                    <a:pt x="2" y="16"/>
                  </a:lnTo>
                  <a:lnTo>
                    <a:pt x="4" y="20"/>
                  </a:lnTo>
                  <a:lnTo>
                    <a:pt x="8" y="22"/>
                  </a:lnTo>
                  <a:lnTo>
                    <a:pt x="12" y="24"/>
                  </a:lnTo>
                  <a:lnTo>
                    <a:pt x="12" y="24"/>
                  </a:lnTo>
                  <a:lnTo>
                    <a:pt x="16" y="22"/>
                  </a:lnTo>
                  <a:lnTo>
                    <a:pt x="20" y="20"/>
                  </a:lnTo>
                  <a:lnTo>
                    <a:pt x="22" y="16"/>
                  </a:lnTo>
                  <a:lnTo>
                    <a:pt x="22" y="12"/>
                  </a:lnTo>
                  <a:lnTo>
                    <a:pt x="22" y="12"/>
                  </a:lnTo>
                  <a:lnTo>
                    <a:pt x="22" y="8"/>
                  </a:lnTo>
                  <a:lnTo>
                    <a:pt x="20" y="4"/>
                  </a:lnTo>
                  <a:lnTo>
                    <a:pt x="16" y="2"/>
                  </a:lnTo>
                  <a:lnTo>
                    <a:pt x="12"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520" name="Freeform 437"/>
            <p:cNvSpPr/>
            <p:nvPr/>
          </p:nvSpPr>
          <p:spPr bwMode="auto">
            <a:xfrm>
              <a:off x="2217738" y="1470025"/>
              <a:ext cx="53975" cy="53975"/>
            </a:xfrm>
            <a:custGeom>
              <a:avLst/>
              <a:gdLst/>
              <a:ahLst/>
              <a:cxnLst>
                <a:cxn ang="0">
                  <a:pos x="16" y="0"/>
                </a:cxn>
                <a:cxn ang="0">
                  <a:pos x="16" y="0"/>
                </a:cxn>
                <a:cxn ang="0">
                  <a:pos x="10" y="2"/>
                </a:cxn>
                <a:cxn ang="0">
                  <a:pos x="4" y="6"/>
                </a:cxn>
                <a:cxn ang="0">
                  <a:pos x="2" y="10"/>
                </a:cxn>
                <a:cxn ang="0">
                  <a:pos x="0" y="18"/>
                </a:cxn>
                <a:cxn ang="0">
                  <a:pos x="0" y="18"/>
                </a:cxn>
                <a:cxn ang="0">
                  <a:pos x="2" y="24"/>
                </a:cxn>
                <a:cxn ang="0">
                  <a:pos x="4" y="30"/>
                </a:cxn>
                <a:cxn ang="0">
                  <a:pos x="10" y="34"/>
                </a:cxn>
                <a:cxn ang="0">
                  <a:pos x="16" y="34"/>
                </a:cxn>
                <a:cxn ang="0">
                  <a:pos x="16" y="34"/>
                </a:cxn>
                <a:cxn ang="0">
                  <a:pos x="24" y="34"/>
                </a:cxn>
                <a:cxn ang="0">
                  <a:pos x="28" y="30"/>
                </a:cxn>
                <a:cxn ang="0">
                  <a:pos x="32" y="24"/>
                </a:cxn>
                <a:cxn ang="0">
                  <a:pos x="34" y="18"/>
                </a:cxn>
                <a:cxn ang="0">
                  <a:pos x="34" y="18"/>
                </a:cxn>
                <a:cxn ang="0">
                  <a:pos x="32" y="10"/>
                </a:cxn>
                <a:cxn ang="0">
                  <a:pos x="28" y="6"/>
                </a:cxn>
                <a:cxn ang="0">
                  <a:pos x="24" y="2"/>
                </a:cxn>
                <a:cxn ang="0">
                  <a:pos x="16" y="0"/>
                </a:cxn>
              </a:cxnLst>
              <a:rect l="0" t="0" r="r" b="b"/>
              <a:pathLst>
                <a:path w="34" h="34">
                  <a:moveTo>
                    <a:pt x="16" y="0"/>
                  </a:moveTo>
                  <a:lnTo>
                    <a:pt x="16" y="0"/>
                  </a:lnTo>
                  <a:lnTo>
                    <a:pt x="10" y="2"/>
                  </a:lnTo>
                  <a:lnTo>
                    <a:pt x="4" y="6"/>
                  </a:lnTo>
                  <a:lnTo>
                    <a:pt x="2" y="10"/>
                  </a:lnTo>
                  <a:lnTo>
                    <a:pt x="0" y="18"/>
                  </a:lnTo>
                  <a:lnTo>
                    <a:pt x="0" y="18"/>
                  </a:lnTo>
                  <a:lnTo>
                    <a:pt x="2" y="24"/>
                  </a:lnTo>
                  <a:lnTo>
                    <a:pt x="4" y="30"/>
                  </a:lnTo>
                  <a:lnTo>
                    <a:pt x="10" y="34"/>
                  </a:lnTo>
                  <a:lnTo>
                    <a:pt x="16" y="34"/>
                  </a:lnTo>
                  <a:lnTo>
                    <a:pt x="16" y="34"/>
                  </a:lnTo>
                  <a:lnTo>
                    <a:pt x="24" y="34"/>
                  </a:lnTo>
                  <a:lnTo>
                    <a:pt x="28" y="30"/>
                  </a:lnTo>
                  <a:lnTo>
                    <a:pt x="32" y="24"/>
                  </a:lnTo>
                  <a:lnTo>
                    <a:pt x="34" y="18"/>
                  </a:lnTo>
                  <a:lnTo>
                    <a:pt x="34" y="18"/>
                  </a:lnTo>
                  <a:lnTo>
                    <a:pt x="32" y="10"/>
                  </a:lnTo>
                  <a:lnTo>
                    <a:pt x="28" y="6"/>
                  </a:lnTo>
                  <a:lnTo>
                    <a:pt x="24" y="2"/>
                  </a:lnTo>
                  <a:lnTo>
                    <a:pt x="1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521" name="Freeform 438"/>
            <p:cNvSpPr/>
            <p:nvPr/>
          </p:nvSpPr>
          <p:spPr bwMode="auto">
            <a:xfrm>
              <a:off x="2217738" y="1470025"/>
              <a:ext cx="53975" cy="53975"/>
            </a:xfrm>
            <a:custGeom>
              <a:avLst/>
              <a:gdLst/>
              <a:ahLst/>
              <a:cxnLst>
                <a:cxn ang="0">
                  <a:pos x="16" y="0"/>
                </a:cxn>
                <a:cxn ang="0">
                  <a:pos x="16" y="0"/>
                </a:cxn>
                <a:cxn ang="0">
                  <a:pos x="10" y="2"/>
                </a:cxn>
                <a:cxn ang="0">
                  <a:pos x="4" y="6"/>
                </a:cxn>
                <a:cxn ang="0">
                  <a:pos x="2" y="10"/>
                </a:cxn>
                <a:cxn ang="0">
                  <a:pos x="0" y="18"/>
                </a:cxn>
                <a:cxn ang="0">
                  <a:pos x="0" y="18"/>
                </a:cxn>
                <a:cxn ang="0">
                  <a:pos x="2" y="24"/>
                </a:cxn>
                <a:cxn ang="0">
                  <a:pos x="4" y="30"/>
                </a:cxn>
                <a:cxn ang="0">
                  <a:pos x="10" y="34"/>
                </a:cxn>
                <a:cxn ang="0">
                  <a:pos x="16" y="34"/>
                </a:cxn>
                <a:cxn ang="0">
                  <a:pos x="16" y="34"/>
                </a:cxn>
                <a:cxn ang="0">
                  <a:pos x="24" y="34"/>
                </a:cxn>
                <a:cxn ang="0">
                  <a:pos x="28" y="30"/>
                </a:cxn>
                <a:cxn ang="0">
                  <a:pos x="32" y="24"/>
                </a:cxn>
                <a:cxn ang="0">
                  <a:pos x="34" y="18"/>
                </a:cxn>
                <a:cxn ang="0">
                  <a:pos x="34" y="18"/>
                </a:cxn>
                <a:cxn ang="0">
                  <a:pos x="32" y="10"/>
                </a:cxn>
                <a:cxn ang="0">
                  <a:pos x="28" y="6"/>
                </a:cxn>
                <a:cxn ang="0">
                  <a:pos x="24" y="2"/>
                </a:cxn>
                <a:cxn ang="0">
                  <a:pos x="16" y="0"/>
                </a:cxn>
              </a:cxnLst>
              <a:rect l="0" t="0" r="r" b="b"/>
              <a:pathLst>
                <a:path w="34" h="34">
                  <a:moveTo>
                    <a:pt x="16" y="0"/>
                  </a:moveTo>
                  <a:lnTo>
                    <a:pt x="16" y="0"/>
                  </a:lnTo>
                  <a:lnTo>
                    <a:pt x="10" y="2"/>
                  </a:lnTo>
                  <a:lnTo>
                    <a:pt x="4" y="6"/>
                  </a:lnTo>
                  <a:lnTo>
                    <a:pt x="2" y="10"/>
                  </a:lnTo>
                  <a:lnTo>
                    <a:pt x="0" y="18"/>
                  </a:lnTo>
                  <a:lnTo>
                    <a:pt x="0" y="18"/>
                  </a:lnTo>
                  <a:lnTo>
                    <a:pt x="2" y="24"/>
                  </a:lnTo>
                  <a:lnTo>
                    <a:pt x="4" y="30"/>
                  </a:lnTo>
                  <a:lnTo>
                    <a:pt x="10" y="34"/>
                  </a:lnTo>
                  <a:lnTo>
                    <a:pt x="16" y="34"/>
                  </a:lnTo>
                  <a:lnTo>
                    <a:pt x="16" y="34"/>
                  </a:lnTo>
                  <a:lnTo>
                    <a:pt x="24" y="34"/>
                  </a:lnTo>
                  <a:lnTo>
                    <a:pt x="28" y="30"/>
                  </a:lnTo>
                  <a:lnTo>
                    <a:pt x="32" y="24"/>
                  </a:lnTo>
                  <a:lnTo>
                    <a:pt x="34" y="18"/>
                  </a:lnTo>
                  <a:lnTo>
                    <a:pt x="34" y="18"/>
                  </a:lnTo>
                  <a:lnTo>
                    <a:pt x="32" y="10"/>
                  </a:lnTo>
                  <a:lnTo>
                    <a:pt x="28" y="6"/>
                  </a:lnTo>
                  <a:lnTo>
                    <a:pt x="24" y="2"/>
                  </a:lnTo>
                  <a:lnTo>
                    <a:pt x="1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522" name="Freeform 439"/>
            <p:cNvSpPr/>
            <p:nvPr/>
          </p:nvSpPr>
          <p:spPr bwMode="auto">
            <a:xfrm>
              <a:off x="2706688" y="1558925"/>
              <a:ext cx="73025" cy="73025"/>
            </a:xfrm>
            <a:custGeom>
              <a:avLst/>
              <a:gdLst/>
              <a:ahLst/>
              <a:cxnLst>
                <a:cxn ang="0">
                  <a:pos x="22" y="0"/>
                </a:cxn>
                <a:cxn ang="0">
                  <a:pos x="22" y="0"/>
                </a:cxn>
                <a:cxn ang="0">
                  <a:pos x="14" y="2"/>
                </a:cxn>
                <a:cxn ang="0">
                  <a:pos x="6" y="8"/>
                </a:cxn>
                <a:cxn ang="0">
                  <a:pos x="2" y="14"/>
                </a:cxn>
                <a:cxn ang="0">
                  <a:pos x="0" y="24"/>
                </a:cxn>
                <a:cxn ang="0">
                  <a:pos x="0" y="24"/>
                </a:cxn>
                <a:cxn ang="0">
                  <a:pos x="2" y="32"/>
                </a:cxn>
                <a:cxn ang="0">
                  <a:pos x="6" y="40"/>
                </a:cxn>
                <a:cxn ang="0">
                  <a:pos x="14" y="44"/>
                </a:cxn>
                <a:cxn ang="0">
                  <a:pos x="22" y="46"/>
                </a:cxn>
                <a:cxn ang="0">
                  <a:pos x="22" y="46"/>
                </a:cxn>
                <a:cxn ang="0">
                  <a:pos x="32" y="44"/>
                </a:cxn>
                <a:cxn ang="0">
                  <a:pos x="38" y="40"/>
                </a:cxn>
                <a:cxn ang="0">
                  <a:pos x="44" y="32"/>
                </a:cxn>
                <a:cxn ang="0">
                  <a:pos x="46" y="24"/>
                </a:cxn>
                <a:cxn ang="0">
                  <a:pos x="46" y="24"/>
                </a:cxn>
                <a:cxn ang="0">
                  <a:pos x="44" y="14"/>
                </a:cxn>
                <a:cxn ang="0">
                  <a:pos x="38" y="8"/>
                </a:cxn>
                <a:cxn ang="0">
                  <a:pos x="32" y="2"/>
                </a:cxn>
                <a:cxn ang="0">
                  <a:pos x="22" y="0"/>
                </a:cxn>
              </a:cxnLst>
              <a:rect l="0" t="0" r="r" b="b"/>
              <a:pathLst>
                <a:path w="46" h="46">
                  <a:moveTo>
                    <a:pt x="22" y="0"/>
                  </a:moveTo>
                  <a:lnTo>
                    <a:pt x="22" y="0"/>
                  </a:lnTo>
                  <a:lnTo>
                    <a:pt x="14" y="2"/>
                  </a:lnTo>
                  <a:lnTo>
                    <a:pt x="6" y="8"/>
                  </a:lnTo>
                  <a:lnTo>
                    <a:pt x="2" y="14"/>
                  </a:lnTo>
                  <a:lnTo>
                    <a:pt x="0" y="24"/>
                  </a:lnTo>
                  <a:lnTo>
                    <a:pt x="0" y="24"/>
                  </a:lnTo>
                  <a:lnTo>
                    <a:pt x="2" y="32"/>
                  </a:lnTo>
                  <a:lnTo>
                    <a:pt x="6" y="40"/>
                  </a:lnTo>
                  <a:lnTo>
                    <a:pt x="14" y="44"/>
                  </a:lnTo>
                  <a:lnTo>
                    <a:pt x="22" y="46"/>
                  </a:lnTo>
                  <a:lnTo>
                    <a:pt x="22" y="46"/>
                  </a:lnTo>
                  <a:lnTo>
                    <a:pt x="32" y="44"/>
                  </a:lnTo>
                  <a:lnTo>
                    <a:pt x="38" y="40"/>
                  </a:lnTo>
                  <a:lnTo>
                    <a:pt x="44" y="32"/>
                  </a:lnTo>
                  <a:lnTo>
                    <a:pt x="46" y="24"/>
                  </a:lnTo>
                  <a:lnTo>
                    <a:pt x="46" y="24"/>
                  </a:lnTo>
                  <a:lnTo>
                    <a:pt x="44" y="14"/>
                  </a:lnTo>
                  <a:lnTo>
                    <a:pt x="38" y="8"/>
                  </a:lnTo>
                  <a:lnTo>
                    <a:pt x="32" y="2"/>
                  </a:lnTo>
                  <a:lnTo>
                    <a:pt x="2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523" name="Freeform 440"/>
            <p:cNvSpPr/>
            <p:nvPr/>
          </p:nvSpPr>
          <p:spPr bwMode="auto">
            <a:xfrm>
              <a:off x="2706688" y="1558925"/>
              <a:ext cx="73025" cy="73025"/>
            </a:xfrm>
            <a:custGeom>
              <a:avLst/>
              <a:gdLst/>
              <a:ahLst/>
              <a:cxnLst>
                <a:cxn ang="0">
                  <a:pos x="22" y="0"/>
                </a:cxn>
                <a:cxn ang="0">
                  <a:pos x="22" y="0"/>
                </a:cxn>
                <a:cxn ang="0">
                  <a:pos x="14" y="2"/>
                </a:cxn>
                <a:cxn ang="0">
                  <a:pos x="6" y="8"/>
                </a:cxn>
                <a:cxn ang="0">
                  <a:pos x="2" y="14"/>
                </a:cxn>
                <a:cxn ang="0">
                  <a:pos x="0" y="24"/>
                </a:cxn>
                <a:cxn ang="0">
                  <a:pos x="0" y="24"/>
                </a:cxn>
                <a:cxn ang="0">
                  <a:pos x="2" y="32"/>
                </a:cxn>
                <a:cxn ang="0">
                  <a:pos x="6" y="40"/>
                </a:cxn>
                <a:cxn ang="0">
                  <a:pos x="14" y="44"/>
                </a:cxn>
                <a:cxn ang="0">
                  <a:pos x="22" y="46"/>
                </a:cxn>
                <a:cxn ang="0">
                  <a:pos x="22" y="46"/>
                </a:cxn>
                <a:cxn ang="0">
                  <a:pos x="32" y="44"/>
                </a:cxn>
                <a:cxn ang="0">
                  <a:pos x="38" y="40"/>
                </a:cxn>
                <a:cxn ang="0">
                  <a:pos x="44" y="32"/>
                </a:cxn>
                <a:cxn ang="0">
                  <a:pos x="46" y="24"/>
                </a:cxn>
                <a:cxn ang="0">
                  <a:pos x="46" y="24"/>
                </a:cxn>
                <a:cxn ang="0">
                  <a:pos x="44" y="14"/>
                </a:cxn>
                <a:cxn ang="0">
                  <a:pos x="38" y="8"/>
                </a:cxn>
                <a:cxn ang="0">
                  <a:pos x="32" y="2"/>
                </a:cxn>
                <a:cxn ang="0">
                  <a:pos x="22" y="0"/>
                </a:cxn>
              </a:cxnLst>
              <a:rect l="0" t="0" r="r" b="b"/>
              <a:pathLst>
                <a:path w="46" h="46">
                  <a:moveTo>
                    <a:pt x="22" y="0"/>
                  </a:moveTo>
                  <a:lnTo>
                    <a:pt x="22" y="0"/>
                  </a:lnTo>
                  <a:lnTo>
                    <a:pt x="14" y="2"/>
                  </a:lnTo>
                  <a:lnTo>
                    <a:pt x="6" y="8"/>
                  </a:lnTo>
                  <a:lnTo>
                    <a:pt x="2" y="14"/>
                  </a:lnTo>
                  <a:lnTo>
                    <a:pt x="0" y="24"/>
                  </a:lnTo>
                  <a:lnTo>
                    <a:pt x="0" y="24"/>
                  </a:lnTo>
                  <a:lnTo>
                    <a:pt x="2" y="32"/>
                  </a:lnTo>
                  <a:lnTo>
                    <a:pt x="6" y="40"/>
                  </a:lnTo>
                  <a:lnTo>
                    <a:pt x="14" y="44"/>
                  </a:lnTo>
                  <a:lnTo>
                    <a:pt x="22" y="46"/>
                  </a:lnTo>
                  <a:lnTo>
                    <a:pt x="22" y="46"/>
                  </a:lnTo>
                  <a:lnTo>
                    <a:pt x="32" y="44"/>
                  </a:lnTo>
                  <a:lnTo>
                    <a:pt x="38" y="40"/>
                  </a:lnTo>
                  <a:lnTo>
                    <a:pt x="44" y="32"/>
                  </a:lnTo>
                  <a:lnTo>
                    <a:pt x="46" y="24"/>
                  </a:lnTo>
                  <a:lnTo>
                    <a:pt x="46" y="24"/>
                  </a:lnTo>
                  <a:lnTo>
                    <a:pt x="44" y="14"/>
                  </a:lnTo>
                  <a:lnTo>
                    <a:pt x="38" y="8"/>
                  </a:lnTo>
                  <a:lnTo>
                    <a:pt x="32" y="2"/>
                  </a:lnTo>
                  <a:lnTo>
                    <a:pt x="22"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524" name="Freeform 441"/>
            <p:cNvSpPr/>
            <p:nvPr/>
          </p:nvSpPr>
          <p:spPr bwMode="auto">
            <a:xfrm>
              <a:off x="3090863" y="1552575"/>
              <a:ext cx="34925" cy="34925"/>
            </a:xfrm>
            <a:custGeom>
              <a:avLst/>
              <a:gdLst/>
              <a:ahLst/>
              <a:cxnLst>
                <a:cxn ang="0">
                  <a:pos x="10" y="0"/>
                </a:cxn>
                <a:cxn ang="0">
                  <a:pos x="10" y="0"/>
                </a:cxn>
                <a:cxn ang="0">
                  <a:pos x="6" y="0"/>
                </a:cxn>
                <a:cxn ang="0">
                  <a:pos x="2" y="2"/>
                </a:cxn>
                <a:cxn ang="0">
                  <a:pos x="0" y="6"/>
                </a:cxn>
                <a:cxn ang="0">
                  <a:pos x="0" y="10"/>
                </a:cxn>
                <a:cxn ang="0">
                  <a:pos x="0" y="10"/>
                </a:cxn>
                <a:cxn ang="0">
                  <a:pos x="0" y="14"/>
                </a:cxn>
                <a:cxn ang="0">
                  <a:pos x="2" y="18"/>
                </a:cxn>
                <a:cxn ang="0">
                  <a:pos x="6" y="20"/>
                </a:cxn>
                <a:cxn ang="0">
                  <a:pos x="10" y="22"/>
                </a:cxn>
                <a:cxn ang="0">
                  <a:pos x="10" y="22"/>
                </a:cxn>
                <a:cxn ang="0">
                  <a:pos x="14" y="20"/>
                </a:cxn>
                <a:cxn ang="0">
                  <a:pos x="18" y="18"/>
                </a:cxn>
                <a:cxn ang="0">
                  <a:pos x="20" y="14"/>
                </a:cxn>
                <a:cxn ang="0">
                  <a:pos x="22" y="10"/>
                </a:cxn>
                <a:cxn ang="0">
                  <a:pos x="22" y="10"/>
                </a:cxn>
                <a:cxn ang="0">
                  <a:pos x="20" y="6"/>
                </a:cxn>
                <a:cxn ang="0">
                  <a:pos x="18" y="2"/>
                </a:cxn>
                <a:cxn ang="0">
                  <a:pos x="14" y="0"/>
                </a:cxn>
                <a:cxn ang="0">
                  <a:pos x="10" y="0"/>
                </a:cxn>
              </a:cxnLst>
              <a:rect l="0" t="0" r="r" b="b"/>
              <a:pathLst>
                <a:path w="22" h="22">
                  <a:moveTo>
                    <a:pt x="10" y="0"/>
                  </a:moveTo>
                  <a:lnTo>
                    <a:pt x="10" y="0"/>
                  </a:lnTo>
                  <a:lnTo>
                    <a:pt x="6" y="0"/>
                  </a:lnTo>
                  <a:lnTo>
                    <a:pt x="2" y="2"/>
                  </a:lnTo>
                  <a:lnTo>
                    <a:pt x="0" y="6"/>
                  </a:lnTo>
                  <a:lnTo>
                    <a:pt x="0" y="10"/>
                  </a:lnTo>
                  <a:lnTo>
                    <a:pt x="0" y="10"/>
                  </a:lnTo>
                  <a:lnTo>
                    <a:pt x="0" y="14"/>
                  </a:lnTo>
                  <a:lnTo>
                    <a:pt x="2" y="18"/>
                  </a:lnTo>
                  <a:lnTo>
                    <a:pt x="6" y="20"/>
                  </a:lnTo>
                  <a:lnTo>
                    <a:pt x="10" y="22"/>
                  </a:lnTo>
                  <a:lnTo>
                    <a:pt x="10" y="22"/>
                  </a:lnTo>
                  <a:lnTo>
                    <a:pt x="14" y="20"/>
                  </a:lnTo>
                  <a:lnTo>
                    <a:pt x="18" y="18"/>
                  </a:lnTo>
                  <a:lnTo>
                    <a:pt x="20" y="14"/>
                  </a:lnTo>
                  <a:lnTo>
                    <a:pt x="22" y="10"/>
                  </a:lnTo>
                  <a:lnTo>
                    <a:pt x="22" y="10"/>
                  </a:lnTo>
                  <a:lnTo>
                    <a:pt x="20" y="6"/>
                  </a:lnTo>
                  <a:lnTo>
                    <a:pt x="18" y="2"/>
                  </a:lnTo>
                  <a:lnTo>
                    <a:pt x="14" y="0"/>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525" name="Freeform 442"/>
            <p:cNvSpPr/>
            <p:nvPr/>
          </p:nvSpPr>
          <p:spPr bwMode="auto">
            <a:xfrm>
              <a:off x="3090863" y="1552575"/>
              <a:ext cx="34925" cy="34925"/>
            </a:xfrm>
            <a:custGeom>
              <a:avLst/>
              <a:gdLst/>
              <a:ahLst/>
              <a:cxnLst>
                <a:cxn ang="0">
                  <a:pos x="10" y="0"/>
                </a:cxn>
                <a:cxn ang="0">
                  <a:pos x="10" y="0"/>
                </a:cxn>
                <a:cxn ang="0">
                  <a:pos x="6" y="0"/>
                </a:cxn>
                <a:cxn ang="0">
                  <a:pos x="2" y="2"/>
                </a:cxn>
                <a:cxn ang="0">
                  <a:pos x="0" y="6"/>
                </a:cxn>
                <a:cxn ang="0">
                  <a:pos x="0" y="10"/>
                </a:cxn>
                <a:cxn ang="0">
                  <a:pos x="0" y="10"/>
                </a:cxn>
                <a:cxn ang="0">
                  <a:pos x="0" y="14"/>
                </a:cxn>
                <a:cxn ang="0">
                  <a:pos x="2" y="18"/>
                </a:cxn>
                <a:cxn ang="0">
                  <a:pos x="6" y="20"/>
                </a:cxn>
                <a:cxn ang="0">
                  <a:pos x="10" y="22"/>
                </a:cxn>
                <a:cxn ang="0">
                  <a:pos x="10" y="22"/>
                </a:cxn>
                <a:cxn ang="0">
                  <a:pos x="14" y="20"/>
                </a:cxn>
                <a:cxn ang="0">
                  <a:pos x="18" y="18"/>
                </a:cxn>
                <a:cxn ang="0">
                  <a:pos x="20" y="14"/>
                </a:cxn>
                <a:cxn ang="0">
                  <a:pos x="22" y="10"/>
                </a:cxn>
                <a:cxn ang="0">
                  <a:pos x="22" y="10"/>
                </a:cxn>
                <a:cxn ang="0">
                  <a:pos x="20" y="6"/>
                </a:cxn>
                <a:cxn ang="0">
                  <a:pos x="18" y="2"/>
                </a:cxn>
                <a:cxn ang="0">
                  <a:pos x="14" y="0"/>
                </a:cxn>
                <a:cxn ang="0">
                  <a:pos x="10" y="0"/>
                </a:cxn>
              </a:cxnLst>
              <a:rect l="0" t="0" r="r" b="b"/>
              <a:pathLst>
                <a:path w="22" h="22">
                  <a:moveTo>
                    <a:pt x="10" y="0"/>
                  </a:moveTo>
                  <a:lnTo>
                    <a:pt x="10" y="0"/>
                  </a:lnTo>
                  <a:lnTo>
                    <a:pt x="6" y="0"/>
                  </a:lnTo>
                  <a:lnTo>
                    <a:pt x="2" y="2"/>
                  </a:lnTo>
                  <a:lnTo>
                    <a:pt x="0" y="6"/>
                  </a:lnTo>
                  <a:lnTo>
                    <a:pt x="0" y="10"/>
                  </a:lnTo>
                  <a:lnTo>
                    <a:pt x="0" y="10"/>
                  </a:lnTo>
                  <a:lnTo>
                    <a:pt x="0" y="14"/>
                  </a:lnTo>
                  <a:lnTo>
                    <a:pt x="2" y="18"/>
                  </a:lnTo>
                  <a:lnTo>
                    <a:pt x="6" y="20"/>
                  </a:lnTo>
                  <a:lnTo>
                    <a:pt x="10" y="22"/>
                  </a:lnTo>
                  <a:lnTo>
                    <a:pt x="10" y="22"/>
                  </a:lnTo>
                  <a:lnTo>
                    <a:pt x="14" y="20"/>
                  </a:lnTo>
                  <a:lnTo>
                    <a:pt x="18" y="18"/>
                  </a:lnTo>
                  <a:lnTo>
                    <a:pt x="20" y="14"/>
                  </a:lnTo>
                  <a:lnTo>
                    <a:pt x="22" y="10"/>
                  </a:lnTo>
                  <a:lnTo>
                    <a:pt x="22" y="10"/>
                  </a:lnTo>
                  <a:lnTo>
                    <a:pt x="20" y="6"/>
                  </a:lnTo>
                  <a:lnTo>
                    <a:pt x="18" y="2"/>
                  </a:lnTo>
                  <a:lnTo>
                    <a:pt x="14" y="0"/>
                  </a:lnTo>
                  <a:lnTo>
                    <a:pt x="10"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526" name="Freeform 443"/>
            <p:cNvSpPr/>
            <p:nvPr/>
          </p:nvSpPr>
          <p:spPr bwMode="auto">
            <a:xfrm>
              <a:off x="2627313" y="1774825"/>
              <a:ext cx="34925" cy="34925"/>
            </a:xfrm>
            <a:custGeom>
              <a:avLst/>
              <a:gdLst/>
              <a:ahLst/>
              <a:cxnLst>
                <a:cxn ang="0">
                  <a:pos x="10" y="0"/>
                </a:cxn>
                <a:cxn ang="0">
                  <a:pos x="10" y="0"/>
                </a:cxn>
                <a:cxn ang="0">
                  <a:pos x="6" y="0"/>
                </a:cxn>
                <a:cxn ang="0">
                  <a:pos x="2" y="2"/>
                </a:cxn>
                <a:cxn ang="0">
                  <a:pos x="0" y="6"/>
                </a:cxn>
                <a:cxn ang="0">
                  <a:pos x="0" y="10"/>
                </a:cxn>
                <a:cxn ang="0">
                  <a:pos x="0" y="10"/>
                </a:cxn>
                <a:cxn ang="0">
                  <a:pos x="0" y="14"/>
                </a:cxn>
                <a:cxn ang="0">
                  <a:pos x="2" y="18"/>
                </a:cxn>
                <a:cxn ang="0">
                  <a:pos x="6" y="20"/>
                </a:cxn>
                <a:cxn ang="0">
                  <a:pos x="10" y="22"/>
                </a:cxn>
                <a:cxn ang="0">
                  <a:pos x="10" y="22"/>
                </a:cxn>
                <a:cxn ang="0">
                  <a:pos x="16" y="20"/>
                </a:cxn>
                <a:cxn ang="0">
                  <a:pos x="18" y="18"/>
                </a:cxn>
                <a:cxn ang="0">
                  <a:pos x="22" y="14"/>
                </a:cxn>
                <a:cxn ang="0">
                  <a:pos x="22" y="10"/>
                </a:cxn>
                <a:cxn ang="0">
                  <a:pos x="22" y="10"/>
                </a:cxn>
                <a:cxn ang="0">
                  <a:pos x="22" y="6"/>
                </a:cxn>
                <a:cxn ang="0">
                  <a:pos x="18" y="2"/>
                </a:cxn>
                <a:cxn ang="0">
                  <a:pos x="16" y="0"/>
                </a:cxn>
                <a:cxn ang="0">
                  <a:pos x="10" y="0"/>
                </a:cxn>
              </a:cxnLst>
              <a:rect l="0" t="0" r="r" b="b"/>
              <a:pathLst>
                <a:path w="22" h="22">
                  <a:moveTo>
                    <a:pt x="10" y="0"/>
                  </a:moveTo>
                  <a:lnTo>
                    <a:pt x="10" y="0"/>
                  </a:lnTo>
                  <a:lnTo>
                    <a:pt x="6" y="0"/>
                  </a:lnTo>
                  <a:lnTo>
                    <a:pt x="2" y="2"/>
                  </a:lnTo>
                  <a:lnTo>
                    <a:pt x="0" y="6"/>
                  </a:lnTo>
                  <a:lnTo>
                    <a:pt x="0" y="10"/>
                  </a:lnTo>
                  <a:lnTo>
                    <a:pt x="0" y="10"/>
                  </a:lnTo>
                  <a:lnTo>
                    <a:pt x="0" y="14"/>
                  </a:lnTo>
                  <a:lnTo>
                    <a:pt x="2" y="18"/>
                  </a:lnTo>
                  <a:lnTo>
                    <a:pt x="6" y="20"/>
                  </a:lnTo>
                  <a:lnTo>
                    <a:pt x="10" y="22"/>
                  </a:lnTo>
                  <a:lnTo>
                    <a:pt x="10" y="22"/>
                  </a:lnTo>
                  <a:lnTo>
                    <a:pt x="16" y="20"/>
                  </a:lnTo>
                  <a:lnTo>
                    <a:pt x="18" y="18"/>
                  </a:lnTo>
                  <a:lnTo>
                    <a:pt x="22" y="14"/>
                  </a:lnTo>
                  <a:lnTo>
                    <a:pt x="22" y="10"/>
                  </a:lnTo>
                  <a:lnTo>
                    <a:pt x="22" y="10"/>
                  </a:lnTo>
                  <a:lnTo>
                    <a:pt x="22" y="6"/>
                  </a:lnTo>
                  <a:lnTo>
                    <a:pt x="18" y="2"/>
                  </a:lnTo>
                  <a:lnTo>
                    <a:pt x="16" y="0"/>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527" name="Freeform 444"/>
            <p:cNvSpPr/>
            <p:nvPr/>
          </p:nvSpPr>
          <p:spPr bwMode="auto">
            <a:xfrm>
              <a:off x="2627313" y="1774825"/>
              <a:ext cx="34925" cy="34925"/>
            </a:xfrm>
            <a:custGeom>
              <a:avLst/>
              <a:gdLst/>
              <a:ahLst/>
              <a:cxnLst>
                <a:cxn ang="0">
                  <a:pos x="10" y="0"/>
                </a:cxn>
                <a:cxn ang="0">
                  <a:pos x="10" y="0"/>
                </a:cxn>
                <a:cxn ang="0">
                  <a:pos x="6" y="0"/>
                </a:cxn>
                <a:cxn ang="0">
                  <a:pos x="2" y="2"/>
                </a:cxn>
                <a:cxn ang="0">
                  <a:pos x="0" y="6"/>
                </a:cxn>
                <a:cxn ang="0">
                  <a:pos x="0" y="10"/>
                </a:cxn>
                <a:cxn ang="0">
                  <a:pos x="0" y="10"/>
                </a:cxn>
                <a:cxn ang="0">
                  <a:pos x="0" y="14"/>
                </a:cxn>
                <a:cxn ang="0">
                  <a:pos x="2" y="18"/>
                </a:cxn>
                <a:cxn ang="0">
                  <a:pos x="6" y="20"/>
                </a:cxn>
                <a:cxn ang="0">
                  <a:pos x="10" y="22"/>
                </a:cxn>
                <a:cxn ang="0">
                  <a:pos x="10" y="22"/>
                </a:cxn>
                <a:cxn ang="0">
                  <a:pos x="16" y="20"/>
                </a:cxn>
                <a:cxn ang="0">
                  <a:pos x="18" y="18"/>
                </a:cxn>
                <a:cxn ang="0">
                  <a:pos x="22" y="14"/>
                </a:cxn>
                <a:cxn ang="0">
                  <a:pos x="22" y="10"/>
                </a:cxn>
                <a:cxn ang="0">
                  <a:pos x="22" y="10"/>
                </a:cxn>
                <a:cxn ang="0">
                  <a:pos x="22" y="6"/>
                </a:cxn>
                <a:cxn ang="0">
                  <a:pos x="18" y="2"/>
                </a:cxn>
                <a:cxn ang="0">
                  <a:pos x="16" y="0"/>
                </a:cxn>
                <a:cxn ang="0">
                  <a:pos x="10" y="0"/>
                </a:cxn>
              </a:cxnLst>
              <a:rect l="0" t="0" r="r" b="b"/>
              <a:pathLst>
                <a:path w="22" h="22">
                  <a:moveTo>
                    <a:pt x="10" y="0"/>
                  </a:moveTo>
                  <a:lnTo>
                    <a:pt x="10" y="0"/>
                  </a:lnTo>
                  <a:lnTo>
                    <a:pt x="6" y="0"/>
                  </a:lnTo>
                  <a:lnTo>
                    <a:pt x="2" y="2"/>
                  </a:lnTo>
                  <a:lnTo>
                    <a:pt x="0" y="6"/>
                  </a:lnTo>
                  <a:lnTo>
                    <a:pt x="0" y="10"/>
                  </a:lnTo>
                  <a:lnTo>
                    <a:pt x="0" y="10"/>
                  </a:lnTo>
                  <a:lnTo>
                    <a:pt x="0" y="14"/>
                  </a:lnTo>
                  <a:lnTo>
                    <a:pt x="2" y="18"/>
                  </a:lnTo>
                  <a:lnTo>
                    <a:pt x="6" y="20"/>
                  </a:lnTo>
                  <a:lnTo>
                    <a:pt x="10" y="22"/>
                  </a:lnTo>
                  <a:lnTo>
                    <a:pt x="10" y="22"/>
                  </a:lnTo>
                  <a:lnTo>
                    <a:pt x="16" y="20"/>
                  </a:lnTo>
                  <a:lnTo>
                    <a:pt x="18" y="18"/>
                  </a:lnTo>
                  <a:lnTo>
                    <a:pt x="22" y="14"/>
                  </a:lnTo>
                  <a:lnTo>
                    <a:pt x="22" y="10"/>
                  </a:lnTo>
                  <a:lnTo>
                    <a:pt x="22" y="10"/>
                  </a:lnTo>
                  <a:lnTo>
                    <a:pt x="22" y="6"/>
                  </a:lnTo>
                  <a:lnTo>
                    <a:pt x="18" y="2"/>
                  </a:lnTo>
                  <a:lnTo>
                    <a:pt x="16" y="0"/>
                  </a:lnTo>
                  <a:lnTo>
                    <a:pt x="10"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528" name="Freeform 445"/>
            <p:cNvSpPr/>
            <p:nvPr/>
          </p:nvSpPr>
          <p:spPr bwMode="auto">
            <a:xfrm>
              <a:off x="3417888" y="1790700"/>
              <a:ext cx="38100" cy="34925"/>
            </a:xfrm>
            <a:custGeom>
              <a:avLst/>
              <a:gdLst/>
              <a:ahLst/>
              <a:cxnLst>
                <a:cxn ang="0">
                  <a:pos x="12" y="0"/>
                </a:cxn>
                <a:cxn ang="0">
                  <a:pos x="12" y="0"/>
                </a:cxn>
                <a:cxn ang="0">
                  <a:pos x="8" y="2"/>
                </a:cxn>
                <a:cxn ang="0">
                  <a:pos x="4" y="4"/>
                </a:cxn>
                <a:cxn ang="0">
                  <a:pos x="2" y="8"/>
                </a:cxn>
                <a:cxn ang="0">
                  <a:pos x="0" y="12"/>
                </a:cxn>
                <a:cxn ang="0">
                  <a:pos x="0" y="12"/>
                </a:cxn>
                <a:cxn ang="0">
                  <a:pos x="2" y="16"/>
                </a:cxn>
                <a:cxn ang="0">
                  <a:pos x="4" y="20"/>
                </a:cxn>
                <a:cxn ang="0">
                  <a:pos x="8" y="22"/>
                </a:cxn>
                <a:cxn ang="0">
                  <a:pos x="12" y="22"/>
                </a:cxn>
                <a:cxn ang="0">
                  <a:pos x="12" y="22"/>
                </a:cxn>
                <a:cxn ang="0">
                  <a:pos x="16" y="22"/>
                </a:cxn>
                <a:cxn ang="0">
                  <a:pos x="20" y="20"/>
                </a:cxn>
                <a:cxn ang="0">
                  <a:pos x="22" y="16"/>
                </a:cxn>
                <a:cxn ang="0">
                  <a:pos x="24" y="12"/>
                </a:cxn>
                <a:cxn ang="0">
                  <a:pos x="24" y="12"/>
                </a:cxn>
                <a:cxn ang="0">
                  <a:pos x="22" y="8"/>
                </a:cxn>
                <a:cxn ang="0">
                  <a:pos x="20" y="4"/>
                </a:cxn>
                <a:cxn ang="0">
                  <a:pos x="16" y="2"/>
                </a:cxn>
                <a:cxn ang="0">
                  <a:pos x="12" y="0"/>
                </a:cxn>
              </a:cxnLst>
              <a:rect l="0" t="0" r="r" b="b"/>
              <a:pathLst>
                <a:path w="24" h="22">
                  <a:moveTo>
                    <a:pt x="12" y="0"/>
                  </a:moveTo>
                  <a:lnTo>
                    <a:pt x="12" y="0"/>
                  </a:lnTo>
                  <a:lnTo>
                    <a:pt x="8" y="2"/>
                  </a:lnTo>
                  <a:lnTo>
                    <a:pt x="4" y="4"/>
                  </a:lnTo>
                  <a:lnTo>
                    <a:pt x="2" y="8"/>
                  </a:lnTo>
                  <a:lnTo>
                    <a:pt x="0" y="12"/>
                  </a:lnTo>
                  <a:lnTo>
                    <a:pt x="0" y="12"/>
                  </a:lnTo>
                  <a:lnTo>
                    <a:pt x="2" y="16"/>
                  </a:lnTo>
                  <a:lnTo>
                    <a:pt x="4" y="20"/>
                  </a:lnTo>
                  <a:lnTo>
                    <a:pt x="8" y="22"/>
                  </a:lnTo>
                  <a:lnTo>
                    <a:pt x="12" y="22"/>
                  </a:lnTo>
                  <a:lnTo>
                    <a:pt x="12" y="22"/>
                  </a:lnTo>
                  <a:lnTo>
                    <a:pt x="16" y="22"/>
                  </a:lnTo>
                  <a:lnTo>
                    <a:pt x="20" y="20"/>
                  </a:lnTo>
                  <a:lnTo>
                    <a:pt x="22" y="16"/>
                  </a:lnTo>
                  <a:lnTo>
                    <a:pt x="24" y="12"/>
                  </a:lnTo>
                  <a:lnTo>
                    <a:pt x="24" y="12"/>
                  </a:lnTo>
                  <a:lnTo>
                    <a:pt x="22" y="8"/>
                  </a:lnTo>
                  <a:lnTo>
                    <a:pt x="20" y="4"/>
                  </a:lnTo>
                  <a:lnTo>
                    <a:pt x="16" y="2"/>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529" name="Freeform 446"/>
            <p:cNvSpPr/>
            <p:nvPr/>
          </p:nvSpPr>
          <p:spPr bwMode="auto">
            <a:xfrm>
              <a:off x="3417888" y="1790700"/>
              <a:ext cx="38100" cy="34925"/>
            </a:xfrm>
            <a:custGeom>
              <a:avLst/>
              <a:gdLst/>
              <a:ahLst/>
              <a:cxnLst>
                <a:cxn ang="0">
                  <a:pos x="12" y="0"/>
                </a:cxn>
                <a:cxn ang="0">
                  <a:pos x="12" y="0"/>
                </a:cxn>
                <a:cxn ang="0">
                  <a:pos x="8" y="2"/>
                </a:cxn>
                <a:cxn ang="0">
                  <a:pos x="4" y="4"/>
                </a:cxn>
                <a:cxn ang="0">
                  <a:pos x="2" y="8"/>
                </a:cxn>
                <a:cxn ang="0">
                  <a:pos x="0" y="12"/>
                </a:cxn>
                <a:cxn ang="0">
                  <a:pos x="0" y="12"/>
                </a:cxn>
                <a:cxn ang="0">
                  <a:pos x="2" y="16"/>
                </a:cxn>
                <a:cxn ang="0">
                  <a:pos x="4" y="20"/>
                </a:cxn>
                <a:cxn ang="0">
                  <a:pos x="8" y="22"/>
                </a:cxn>
                <a:cxn ang="0">
                  <a:pos x="12" y="22"/>
                </a:cxn>
                <a:cxn ang="0">
                  <a:pos x="12" y="22"/>
                </a:cxn>
                <a:cxn ang="0">
                  <a:pos x="16" y="22"/>
                </a:cxn>
                <a:cxn ang="0">
                  <a:pos x="20" y="20"/>
                </a:cxn>
                <a:cxn ang="0">
                  <a:pos x="22" y="16"/>
                </a:cxn>
                <a:cxn ang="0">
                  <a:pos x="24" y="12"/>
                </a:cxn>
                <a:cxn ang="0">
                  <a:pos x="24" y="12"/>
                </a:cxn>
                <a:cxn ang="0">
                  <a:pos x="22" y="8"/>
                </a:cxn>
                <a:cxn ang="0">
                  <a:pos x="20" y="4"/>
                </a:cxn>
                <a:cxn ang="0">
                  <a:pos x="16" y="2"/>
                </a:cxn>
                <a:cxn ang="0">
                  <a:pos x="12" y="0"/>
                </a:cxn>
              </a:cxnLst>
              <a:rect l="0" t="0" r="r" b="b"/>
              <a:pathLst>
                <a:path w="24" h="22">
                  <a:moveTo>
                    <a:pt x="12" y="0"/>
                  </a:moveTo>
                  <a:lnTo>
                    <a:pt x="12" y="0"/>
                  </a:lnTo>
                  <a:lnTo>
                    <a:pt x="8" y="2"/>
                  </a:lnTo>
                  <a:lnTo>
                    <a:pt x="4" y="4"/>
                  </a:lnTo>
                  <a:lnTo>
                    <a:pt x="2" y="8"/>
                  </a:lnTo>
                  <a:lnTo>
                    <a:pt x="0" y="12"/>
                  </a:lnTo>
                  <a:lnTo>
                    <a:pt x="0" y="12"/>
                  </a:lnTo>
                  <a:lnTo>
                    <a:pt x="2" y="16"/>
                  </a:lnTo>
                  <a:lnTo>
                    <a:pt x="4" y="20"/>
                  </a:lnTo>
                  <a:lnTo>
                    <a:pt x="8" y="22"/>
                  </a:lnTo>
                  <a:lnTo>
                    <a:pt x="12" y="22"/>
                  </a:lnTo>
                  <a:lnTo>
                    <a:pt x="12" y="22"/>
                  </a:lnTo>
                  <a:lnTo>
                    <a:pt x="16" y="22"/>
                  </a:lnTo>
                  <a:lnTo>
                    <a:pt x="20" y="20"/>
                  </a:lnTo>
                  <a:lnTo>
                    <a:pt x="22" y="16"/>
                  </a:lnTo>
                  <a:lnTo>
                    <a:pt x="24" y="12"/>
                  </a:lnTo>
                  <a:lnTo>
                    <a:pt x="24" y="12"/>
                  </a:lnTo>
                  <a:lnTo>
                    <a:pt x="22" y="8"/>
                  </a:lnTo>
                  <a:lnTo>
                    <a:pt x="20" y="4"/>
                  </a:lnTo>
                  <a:lnTo>
                    <a:pt x="16" y="2"/>
                  </a:lnTo>
                  <a:lnTo>
                    <a:pt x="12"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530" name="Freeform 447"/>
            <p:cNvSpPr/>
            <p:nvPr/>
          </p:nvSpPr>
          <p:spPr bwMode="auto">
            <a:xfrm>
              <a:off x="3351213" y="1384300"/>
              <a:ext cx="47625" cy="47625"/>
            </a:xfrm>
            <a:custGeom>
              <a:avLst/>
              <a:gdLst/>
              <a:ahLst/>
              <a:cxnLst>
                <a:cxn ang="0">
                  <a:pos x="14" y="0"/>
                </a:cxn>
                <a:cxn ang="0">
                  <a:pos x="14" y="0"/>
                </a:cxn>
                <a:cxn ang="0">
                  <a:pos x="8" y="2"/>
                </a:cxn>
                <a:cxn ang="0">
                  <a:pos x="4" y="4"/>
                </a:cxn>
                <a:cxn ang="0">
                  <a:pos x="0" y="10"/>
                </a:cxn>
                <a:cxn ang="0">
                  <a:pos x="0" y="16"/>
                </a:cxn>
                <a:cxn ang="0">
                  <a:pos x="0" y="16"/>
                </a:cxn>
                <a:cxn ang="0">
                  <a:pos x="0" y="22"/>
                </a:cxn>
                <a:cxn ang="0">
                  <a:pos x="4" y="26"/>
                </a:cxn>
                <a:cxn ang="0">
                  <a:pos x="8" y="30"/>
                </a:cxn>
                <a:cxn ang="0">
                  <a:pos x="14" y="30"/>
                </a:cxn>
                <a:cxn ang="0">
                  <a:pos x="14" y="30"/>
                </a:cxn>
                <a:cxn ang="0">
                  <a:pos x="20" y="30"/>
                </a:cxn>
                <a:cxn ang="0">
                  <a:pos x="26" y="26"/>
                </a:cxn>
                <a:cxn ang="0">
                  <a:pos x="28" y="22"/>
                </a:cxn>
                <a:cxn ang="0">
                  <a:pos x="30" y="16"/>
                </a:cxn>
                <a:cxn ang="0">
                  <a:pos x="30" y="16"/>
                </a:cxn>
                <a:cxn ang="0">
                  <a:pos x="28" y="10"/>
                </a:cxn>
                <a:cxn ang="0">
                  <a:pos x="26" y="4"/>
                </a:cxn>
                <a:cxn ang="0">
                  <a:pos x="20" y="2"/>
                </a:cxn>
                <a:cxn ang="0">
                  <a:pos x="14" y="0"/>
                </a:cxn>
              </a:cxnLst>
              <a:rect l="0" t="0" r="r" b="b"/>
              <a:pathLst>
                <a:path w="30" h="30">
                  <a:moveTo>
                    <a:pt x="14" y="0"/>
                  </a:moveTo>
                  <a:lnTo>
                    <a:pt x="14" y="0"/>
                  </a:lnTo>
                  <a:lnTo>
                    <a:pt x="8" y="2"/>
                  </a:lnTo>
                  <a:lnTo>
                    <a:pt x="4" y="4"/>
                  </a:lnTo>
                  <a:lnTo>
                    <a:pt x="0" y="10"/>
                  </a:lnTo>
                  <a:lnTo>
                    <a:pt x="0" y="16"/>
                  </a:lnTo>
                  <a:lnTo>
                    <a:pt x="0" y="16"/>
                  </a:lnTo>
                  <a:lnTo>
                    <a:pt x="0" y="22"/>
                  </a:lnTo>
                  <a:lnTo>
                    <a:pt x="4" y="26"/>
                  </a:lnTo>
                  <a:lnTo>
                    <a:pt x="8" y="30"/>
                  </a:lnTo>
                  <a:lnTo>
                    <a:pt x="14" y="30"/>
                  </a:lnTo>
                  <a:lnTo>
                    <a:pt x="14" y="30"/>
                  </a:lnTo>
                  <a:lnTo>
                    <a:pt x="20" y="30"/>
                  </a:lnTo>
                  <a:lnTo>
                    <a:pt x="26" y="26"/>
                  </a:lnTo>
                  <a:lnTo>
                    <a:pt x="28" y="22"/>
                  </a:lnTo>
                  <a:lnTo>
                    <a:pt x="30" y="16"/>
                  </a:lnTo>
                  <a:lnTo>
                    <a:pt x="30" y="16"/>
                  </a:lnTo>
                  <a:lnTo>
                    <a:pt x="28" y="10"/>
                  </a:lnTo>
                  <a:lnTo>
                    <a:pt x="26" y="4"/>
                  </a:lnTo>
                  <a:lnTo>
                    <a:pt x="20" y="2"/>
                  </a:lnTo>
                  <a:lnTo>
                    <a:pt x="14"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531" name="Freeform 448"/>
            <p:cNvSpPr/>
            <p:nvPr/>
          </p:nvSpPr>
          <p:spPr bwMode="auto">
            <a:xfrm>
              <a:off x="3351213" y="1384300"/>
              <a:ext cx="47625" cy="47625"/>
            </a:xfrm>
            <a:custGeom>
              <a:avLst/>
              <a:gdLst/>
              <a:ahLst/>
              <a:cxnLst>
                <a:cxn ang="0">
                  <a:pos x="14" y="0"/>
                </a:cxn>
                <a:cxn ang="0">
                  <a:pos x="14" y="0"/>
                </a:cxn>
                <a:cxn ang="0">
                  <a:pos x="8" y="2"/>
                </a:cxn>
                <a:cxn ang="0">
                  <a:pos x="4" y="4"/>
                </a:cxn>
                <a:cxn ang="0">
                  <a:pos x="0" y="10"/>
                </a:cxn>
                <a:cxn ang="0">
                  <a:pos x="0" y="16"/>
                </a:cxn>
                <a:cxn ang="0">
                  <a:pos x="0" y="16"/>
                </a:cxn>
                <a:cxn ang="0">
                  <a:pos x="0" y="22"/>
                </a:cxn>
                <a:cxn ang="0">
                  <a:pos x="4" y="26"/>
                </a:cxn>
                <a:cxn ang="0">
                  <a:pos x="8" y="30"/>
                </a:cxn>
                <a:cxn ang="0">
                  <a:pos x="14" y="30"/>
                </a:cxn>
                <a:cxn ang="0">
                  <a:pos x="14" y="30"/>
                </a:cxn>
                <a:cxn ang="0">
                  <a:pos x="20" y="30"/>
                </a:cxn>
                <a:cxn ang="0">
                  <a:pos x="26" y="26"/>
                </a:cxn>
                <a:cxn ang="0">
                  <a:pos x="28" y="22"/>
                </a:cxn>
                <a:cxn ang="0">
                  <a:pos x="30" y="16"/>
                </a:cxn>
                <a:cxn ang="0">
                  <a:pos x="30" y="16"/>
                </a:cxn>
                <a:cxn ang="0">
                  <a:pos x="28" y="10"/>
                </a:cxn>
                <a:cxn ang="0">
                  <a:pos x="26" y="4"/>
                </a:cxn>
                <a:cxn ang="0">
                  <a:pos x="20" y="2"/>
                </a:cxn>
                <a:cxn ang="0">
                  <a:pos x="14" y="0"/>
                </a:cxn>
              </a:cxnLst>
              <a:rect l="0" t="0" r="r" b="b"/>
              <a:pathLst>
                <a:path w="30" h="30">
                  <a:moveTo>
                    <a:pt x="14" y="0"/>
                  </a:moveTo>
                  <a:lnTo>
                    <a:pt x="14" y="0"/>
                  </a:lnTo>
                  <a:lnTo>
                    <a:pt x="8" y="2"/>
                  </a:lnTo>
                  <a:lnTo>
                    <a:pt x="4" y="4"/>
                  </a:lnTo>
                  <a:lnTo>
                    <a:pt x="0" y="10"/>
                  </a:lnTo>
                  <a:lnTo>
                    <a:pt x="0" y="16"/>
                  </a:lnTo>
                  <a:lnTo>
                    <a:pt x="0" y="16"/>
                  </a:lnTo>
                  <a:lnTo>
                    <a:pt x="0" y="22"/>
                  </a:lnTo>
                  <a:lnTo>
                    <a:pt x="4" y="26"/>
                  </a:lnTo>
                  <a:lnTo>
                    <a:pt x="8" y="30"/>
                  </a:lnTo>
                  <a:lnTo>
                    <a:pt x="14" y="30"/>
                  </a:lnTo>
                  <a:lnTo>
                    <a:pt x="14" y="30"/>
                  </a:lnTo>
                  <a:lnTo>
                    <a:pt x="20" y="30"/>
                  </a:lnTo>
                  <a:lnTo>
                    <a:pt x="26" y="26"/>
                  </a:lnTo>
                  <a:lnTo>
                    <a:pt x="28" y="22"/>
                  </a:lnTo>
                  <a:lnTo>
                    <a:pt x="30" y="16"/>
                  </a:lnTo>
                  <a:lnTo>
                    <a:pt x="30" y="16"/>
                  </a:lnTo>
                  <a:lnTo>
                    <a:pt x="28" y="10"/>
                  </a:lnTo>
                  <a:lnTo>
                    <a:pt x="26" y="4"/>
                  </a:lnTo>
                  <a:lnTo>
                    <a:pt x="20" y="2"/>
                  </a:lnTo>
                  <a:lnTo>
                    <a:pt x="14"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532" name="Freeform 449"/>
            <p:cNvSpPr/>
            <p:nvPr/>
          </p:nvSpPr>
          <p:spPr bwMode="auto">
            <a:xfrm>
              <a:off x="2430463" y="1470025"/>
              <a:ext cx="34925" cy="38100"/>
            </a:xfrm>
            <a:custGeom>
              <a:avLst/>
              <a:gdLst/>
              <a:ahLst/>
              <a:cxnLst>
                <a:cxn ang="0">
                  <a:pos x="12" y="0"/>
                </a:cxn>
                <a:cxn ang="0">
                  <a:pos x="12" y="0"/>
                </a:cxn>
                <a:cxn ang="0">
                  <a:pos x="8" y="2"/>
                </a:cxn>
                <a:cxn ang="0">
                  <a:pos x="4" y="4"/>
                </a:cxn>
                <a:cxn ang="0">
                  <a:pos x="2" y="8"/>
                </a:cxn>
                <a:cxn ang="0">
                  <a:pos x="0" y="12"/>
                </a:cxn>
                <a:cxn ang="0">
                  <a:pos x="0" y="12"/>
                </a:cxn>
                <a:cxn ang="0">
                  <a:pos x="2" y="16"/>
                </a:cxn>
                <a:cxn ang="0">
                  <a:pos x="4" y="20"/>
                </a:cxn>
                <a:cxn ang="0">
                  <a:pos x="8" y="22"/>
                </a:cxn>
                <a:cxn ang="0">
                  <a:pos x="12" y="24"/>
                </a:cxn>
                <a:cxn ang="0">
                  <a:pos x="12" y="24"/>
                </a:cxn>
                <a:cxn ang="0">
                  <a:pos x="16" y="22"/>
                </a:cxn>
                <a:cxn ang="0">
                  <a:pos x="20" y="20"/>
                </a:cxn>
                <a:cxn ang="0">
                  <a:pos x="22" y="16"/>
                </a:cxn>
                <a:cxn ang="0">
                  <a:pos x="22" y="12"/>
                </a:cxn>
                <a:cxn ang="0">
                  <a:pos x="22" y="12"/>
                </a:cxn>
                <a:cxn ang="0">
                  <a:pos x="22" y="8"/>
                </a:cxn>
                <a:cxn ang="0">
                  <a:pos x="20" y="4"/>
                </a:cxn>
                <a:cxn ang="0">
                  <a:pos x="16" y="2"/>
                </a:cxn>
                <a:cxn ang="0">
                  <a:pos x="12" y="0"/>
                </a:cxn>
              </a:cxnLst>
              <a:rect l="0" t="0" r="r" b="b"/>
              <a:pathLst>
                <a:path w="22" h="24">
                  <a:moveTo>
                    <a:pt x="12" y="0"/>
                  </a:moveTo>
                  <a:lnTo>
                    <a:pt x="12" y="0"/>
                  </a:lnTo>
                  <a:lnTo>
                    <a:pt x="8" y="2"/>
                  </a:lnTo>
                  <a:lnTo>
                    <a:pt x="4" y="4"/>
                  </a:lnTo>
                  <a:lnTo>
                    <a:pt x="2" y="8"/>
                  </a:lnTo>
                  <a:lnTo>
                    <a:pt x="0" y="12"/>
                  </a:lnTo>
                  <a:lnTo>
                    <a:pt x="0" y="12"/>
                  </a:lnTo>
                  <a:lnTo>
                    <a:pt x="2" y="16"/>
                  </a:lnTo>
                  <a:lnTo>
                    <a:pt x="4" y="20"/>
                  </a:lnTo>
                  <a:lnTo>
                    <a:pt x="8" y="22"/>
                  </a:lnTo>
                  <a:lnTo>
                    <a:pt x="12" y="24"/>
                  </a:lnTo>
                  <a:lnTo>
                    <a:pt x="12" y="24"/>
                  </a:lnTo>
                  <a:lnTo>
                    <a:pt x="16" y="22"/>
                  </a:lnTo>
                  <a:lnTo>
                    <a:pt x="20" y="20"/>
                  </a:lnTo>
                  <a:lnTo>
                    <a:pt x="22" y="16"/>
                  </a:lnTo>
                  <a:lnTo>
                    <a:pt x="22" y="12"/>
                  </a:lnTo>
                  <a:lnTo>
                    <a:pt x="22" y="12"/>
                  </a:lnTo>
                  <a:lnTo>
                    <a:pt x="22" y="8"/>
                  </a:lnTo>
                  <a:lnTo>
                    <a:pt x="20" y="4"/>
                  </a:lnTo>
                  <a:lnTo>
                    <a:pt x="16" y="2"/>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533" name="Freeform 450"/>
            <p:cNvSpPr/>
            <p:nvPr/>
          </p:nvSpPr>
          <p:spPr bwMode="auto">
            <a:xfrm>
              <a:off x="2430463" y="1470025"/>
              <a:ext cx="34925" cy="38100"/>
            </a:xfrm>
            <a:custGeom>
              <a:avLst/>
              <a:gdLst/>
              <a:ahLst/>
              <a:cxnLst>
                <a:cxn ang="0">
                  <a:pos x="12" y="0"/>
                </a:cxn>
                <a:cxn ang="0">
                  <a:pos x="12" y="0"/>
                </a:cxn>
                <a:cxn ang="0">
                  <a:pos x="8" y="2"/>
                </a:cxn>
                <a:cxn ang="0">
                  <a:pos x="4" y="4"/>
                </a:cxn>
                <a:cxn ang="0">
                  <a:pos x="2" y="8"/>
                </a:cxn>
                <a:cxn ang="0">
                  <a:pos x="0" y="12"/>
                </a:cxn>
                <a:cxn ang="0">
                  <a:pos x="0" y="12"/>
                </a:cxn>
                <a:cxn ang="0">
                  <a:pos x="2" y="16"/>
                </a:cxn>
                <a:cxn ang="0">
                  <a:pos x="4" y="20"/>
                </a:cxn>
                <a:cxn ang="0">
                  <a:pos x="8" y="22"/>
                </a:cxn>
                <a:cxn ang="0">
                  <a:pos x="12" y="24"/>
                </a:cxn>
                <a:cxn ang="0">
                  <a:pos x="12" y="24"/>
                </a:cxn>
                <a:cxn ang="0">
                  <a:pos x="16" y="22"/>
                </a:cxn>
                <a:cxn ang="0">
                  <a:pos x="20" y="20"/>
                </a:cxn>
                <a:cxn ang="0">
                  <a:pos x="22" y="16"/>
                </a:cxn>
                <a:cxn ang="0">
                  <a:pos x="22" y="12"/>
                </a:cxn>
                <a:cxn ang="0">
                  <a:pos x="22" y="12"/>
                </a:cxn>
                <a:cxn ang="0">
                  <a:pos x="22" y="8"/>
                </a:cxn>
                <a:cxn ang="0">
                  <a:pos x="20" y="4"/>
                </a:cxn>
                <a:cxn ang="0">
                  <a:pos x="16" y="2"/>
                </a:cxn>
                <a:cxn ang="0">
                  <a:pos x="12" y="0"/>
                </a:cxn>
              </a:cxnLst>
              <a:rect l="0" t="0" r="r" b="b"/>
              <a:pathLst>
                <a:path w="22" h="24">
                  <a:moveTo>
                    <a:pt x="12" y="0"/>
                  </a:moveTo>
                  <a:lnTo>
                    <a:pt x="12" y="0"/>
                  </a:lnTo>
                  <a:lnTo>
                    <a:pt x="8" y="2"/>
                  </a:lnTo>
                  <a:lnTo>
                    <a:pt x="4" y="4"/>
                  </a:lnTo>
                  <a:lnTo>
                    <a:pt x="2" y="8"/>
                  </a:lnTo>
                  <a:lnTo>
                    <a:pt x="0" y="12"/>
                  </a:lnTo>
                  <a:lnTo>
                    <a:pt x="0" y="12"/>
                  </a:lnTo>
                  <a:lnTo>
                    <a:pt x="2" y="16"/>
                  </a:lnTo>
                  <a:lnTo>
                    <a:pt x="4" y="20"/>
                  </a:lnTo>
                  <a:lnTo>
                    <a:pt x="8" y="22"/>
                  </a:lnTo>
                  <a:lnTo>
                    <a:pt x="12" y="24"/>
                  </a:lnTo>
                  <a:lnTo>
                    <a:pt x="12" y="24"/>
                  </a:lnTo>
                  <a:lnTo>
                    <a:pt x="16" y="22"/>
                  </a:lnTo>
                  <a:lnTo>
                    <a:pt x="20" y="20"/>
                  </a:lnTo>
                  <a:lnTo>
                    <a:pt x="22" y="16"/>
                  </a:lnTo>
                  <a:lnTo>
                    <a:pt x="22" y="12"/>
                  </a:lnTo>
                  <a:lnTo>
                    <a:pt x="22" y="12"/>
                  </a:lnTo>
                  <a:lnTo>
                    <a:pt x="22" y="8"/>
                  </a:lnTo>
                  <a:lnTo>
                    <a:pt x="20" y="4"/>
                  </a:lnTo>
                  <a:lnTo>
                    <a:pt x="16" y="2"/>
                  </a:lnTo>
                  <a:lnTo>
                    <a:pt x="12"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534" name="Freeform 451"/>
            <p:cNvSpPr/>
            <p:nvPr/>
          </p:nvSpPr>
          <p:spPr bwMode="auto">
            <a:xfrm>
              <a:off x="1906588" y="1670050"/>
              <a:ext cx="47625" cy="47625"/>
            </a:xfrm>
            <a:custGeom>
              <a:avLst/>
              <a:gdLst/>
              <a:ahLst/>
              <a:cxnLst>
                <a:cxn ang="0">
                  <a:pos x="14" y="0"/>
                </a:cxn>
                <a:cxn ang="0">
                  <a:pos x="14" y="0"/>
                </a:cxn>
                <a:cxn ang="0">
                  <a:pos x="8" y="2"/>
                </a:cxn>
                <a:cxn ang="0">
                  <a:pos x="4" y="4"/>
                </a:cxn>
                <a:cxn ang="0">
                  <a:pos x="2" y="10"/>
                </a:cxn>
                <a:cxn ang="0">
                  <a:pos x="0" y="14"/>
                </a:cxn>
                <a:cxn ang="0">
                  <a:pos x="0" y="14"/>
                </a:cxn>
                <a:cxn ang="0">
                  <a:pos x="2" y="20"/>
                </a:cxn>
                <a:cxn ang="0">
                  <a:pos x="4" y="26"/>
                </a:cxn>
                <a:cxn ang="0">
                  <a:pos x="8" y="28"/>
                </a:cxn>
                <a:cxn ang="0">
                  <a:pos x="14" y="30"/>
                </a:cxn>
                <a:cxn ang="0">
                  <a:pos x="14" y="30"/>
                </a:cxn>
                <a:cxn ang="0">
                  <a:pos x="20" y="28"/>
                </a:cxn>
                <a:cxn ang="0">
                  <a:pos x="24" y="26"/>
                </a:cxn>
                <a:cxn ang="0">
                  <a:pos x="28" y="20"/>
                </a:cxn>
                <a:cxn ang="0">
                  <a:pos x="30" y="14"/>
                </a:cxn>
                <a:cxn ang="0">
                  <a:pos x="30" y="14"/>
                </a:cxn>
                <a:cxn ang="0">
                  <a:pos x="28" y="10"/>
                </a:cxn>
                <a:cxn ang="0">
                  <a:pos x="24" y="4"/>
                </a:cxn>
                <a:cxn ang="0">
                  <a:pos x="20" y="2"/>
                </a:cxn>
                <a:cxn ang="0">
                  <a:pos x="14" y="0"/>
                </a:cxn>
              </a:cxnLst>
              <a:rect l="0" t="0" r="r" b="b"/>
              <a:pathLst>
                <a:path w="30" h="30">
                  <a:moveTo>
                    <a:pt x="14" y="0"/>
                  </a:moveTo>
                  <a:lnTo>
                    <a:pt x="14" y="0"/>
                  </a:lnTo>
                  <a:lnTo>
                    <a:pt x="8" y="2"/>
                  </a:lnTo>
                  <a:lnTo>
                    <a:pt x="4" y="4"/>
                  </a:lnTo>
                  <a:lnTo>
                    <a:pt x="2" y="10"/>
                  </a:lnTo>
                  <a:lnTo>
                    <a:pt x="0" y="14"/>
                  </a:lnTo>
                  <a:lnTo>
                    <a:pt x="0" y="14"/>
                  </a:lnTo>
                  <a:lnTo>
                    <a:pt x="2" y="20"/>
                  </a:lnTo>
                  <a:lnTo>
                    <a:pt x="4" y="26"/>
                  </a:lnTo>
                  <a:lnTo>
                    <a:pt x="8" y="28"/>
                  </a:lnTo>
                  <a:lnTo>
                    <a:pt x="14" y="30"/>
                  </a:lnTo>
                  <a:lnTo>
                    <a:pt x="14" y="30"/>
                  </a:lnTo>
                  <a:lnTo>
                    <a:pt x="20" y="28"/>
                  </a:lnTo>
                  <a:lnTo>
                    <a:pt x="24" y="26"/>
                  </a:lnTo>
                  <a:lnTo>
                    <a:pt x="28" y="20"/>
                  </a:lnTo>
                  <a:lnTo>
                    <a:pt x="30" y="14"/>
                  </a:lnTo>
                  <a:lnTo>
                    <a:pt x="30" y="14"/>
                  </a:lnTo>
                  <a:lnTo>
                    <a:pt x="28" y="10"/>
                  </a:lnTo>
                  <a:lnTo>
                    <a:pt x="24" y="4"/>
                  </a:lnTo>
                  <a:lnTo>
                    <a:pt x="20" y="2"/>
                  </a:lnTo>
                  <a:lnTo>
                    <a:pt x="14"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535" name="Freeform 452"/>
            <p:cNvSpPr/>
            <p:nvPr/>
          </p:nvSpPr>
          <p:spPr bwMode="auto">
            <a:xfrm>
              <a:off x="1906588" y="1670050"/>
              <a:ext cx="47625" cy="47625"/>
            </a:xfrm>
            <a:custGeom>
              <a:avLst/>
              <a:gdLst/>
              <a:ahLst/>
              <a:cxnLst>
                <a:cxn ang="0">
                  <a:pos x="14" y="0"/>
                </a:cxn>
                <a:cxn ang="0">
                  <a:pos x="14" y="0"/>
                </a:cxn>
                <a:cxn ang="0">
                  <a:pos x="8" y="2"/>
                </a:cxn>
                <a:cxn ang="0">
                  <a:pos x="4" y="4"/>
                </a:cxn>
                <a:cxn ang="0">
                  <a:pos x="2" y="10"/>
                </a:cxn>
                <a:cxn ang="0">
                  <a:pos x="0" y="14"/>
                </a:cxn>
                <a:cxn ang="0">
                  <a:pos x="0" y="14"/>
                </a:cxn>
                <a:cxn ang="0">
                  <a:pos x="2" y="20"/>
                </a:cxn>
                <a:cxn ang="0">
                  <a:pos x="4" y="26"/>
                </a:cxn>
                <a:cxn ang="0">
                  <a:pos x="8" y="28"/>
                </a:cxn>
                <a:cxn ang="0">
                  <a:pos x="14" y="30"/>
                </a:cxn>
                <a:cxn ang="0">
                  <a:pos x="14" y="30"/>
                </a:cxn>
                <a:cxn ang="0">
                  <a:pos x="20" y="28"/>
                </a:cxn>
                <a:cxn ang="0">
                  <a:pos x="24" y="26"/>
                </a:cxn>
                <a:cxn ang="0">
                  <a:pos x="28" y="20"/>
                </a:cxn>
                <a:cxn ang="0">
                  <a:pos x="30" y="14"/>
                </a:cxn>
                <a:cxn ang="0">
                  <a:pos x="30" y="14"/>
                </a:cxn>
                <a:cxn ang="0">
                  <a:pos x="28" y="10"/>
                </a:cxn>
                <a:cxn ang="0">
                  <a:pos x="24" y="4"/>
                </a:cxn>
                <a:cxn ang="0">
                  <a:pos x="20" y="2"/>
                </a:cxn>
                <a:cxn ang="0">
                  <a:pos x="14" y="0"/>
                </a:cxn>
              </a:cxnLst>
              <a:rect l="0" t="0" r="r" b="b"/>
              <a:pathLst>
                <a:path w="30" h="30">
                  <a:moveTo>
                    <a:pt x="14" y="0"/>
                  </a:moveTo>
                  <a:lnTo>
                    <a:pt x="14" y="0"/>
                  </a:lnTo>
                  <a:lnTo>
                    <a:pt x="8" y="2"/>
                  </a:lnTo>
                  <a:lnTo>
                    <a:pt x="4" y="4"/>
                  </a:lnTo>
                  <a:lnTo>
                    <a:pt x="2" y="10"/>
                  </a:lnTo>
                  <a:lnTo>
                    <a:pt x="0" y="14"/>
                  </a:lnTo>
                  <a:lnTo>
                    <a:pt x="0" y="14"/>
                  </a:lnTo>
                  <a:lnTo>
                    <a:pt x="2" y="20"/>
                  </a:lnTo>
                  <a:lnTo>
                    <a:pt x="4" y="26"/>
                  </a:lnTo>
                  <a:lnTo>
                    <a:pt x="8" y="28"/>
                  </a:lnTo>
                  <a:lnTo>
                    <a:pt x="14" y="30"/>
                  </a:lnTo>
                  <a:lnTo>
                    <a:pt x="14" y="30"/>
                  </a:lnTo>
                  <a:lnTo>
                    <a:pt x="20" y="28"/>
                  </a:lnTo>
                  <a:lnTo>
                    <a:pt x="24" y="26"/>
                  </a:lnTo>
                  <a:lnTo>
                    <a:pt x="28" y="20"/>
                  </a:lnTo>
                  <a:lnTo>
                    <a:pt x="30" y="14"/>
                  </a:lnTo>
                  <a:lnTo>
                    <a:pt x="30" y="14"/>
                  </a:lnTo>
                  <a:lnTo>
                    <a:pt x="28" y="10"/>
                  </a:lnTo>
                  <a:lnTo>
                    <a:pt x="24" y="4"/>
                  </a:lnTo>
                  <a:lnTo>
                    <a:pt x="20" y="2"/>
                  </a:lnTo>
                  <a:lnTo>
                    <a:pt x="14"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536" name="Freeform 453"/>
            <p:cNvSpPr/>
            <p:nvPr/>
          </p:nvSpPr>
          <p:spPr bwMode="auto">
            <a:xfrm>
              <a:off x="2468563" y="1660525"/>
              <a:ext cx="31750" cy="28575"/>
            </a:xfrm>
            <a:custGeom>
              <a:avLst/>
              <a:gdLst/>
              <a:ahLst/>
              <a:cxnLst>
                <a:cxn ang="0">
                  <a:pos x="10" y="0"/>
                </a:cxn>
                <a:cxn ang="0">
                  <a:pos x="10" y="0"/>
                </a:cxn>
                <a:cxn ang="0">
                  <a:pos x="6" y="2"/>
                </a:cxn>
                <a:cxn ang="0">
                  <a:pos x="4" y="4"/>
                </a:cxn>
                <a:cxn ang="0">
                  <a:pos x="2" y="6"/>
                </a:cxn>
                <a:cxn ang="0">
                  <a:pos x="0" y="10"/>
                </a:cxn>
                <a:cxn ang="0">
                  <a:pos x="0" y="10"/>
                </a:cxn>
                <a:cxn ang="0">
                  <a:pos x="2" y="14"/>
                </a:cxn>
                <a:cxn ang="0">
                  <a:pos x="4" y="16"/>
                </a:cxn>
                <a:cxn ang="0">
                  <a:pos x="6" y="18"/>
                </a:cxn>
                <a:cxn ang="0">
                  <a:pos x="10" y="18"/>
                </a:cxn>
                <a:cxn ang="0">
                  <a:pos x="10" y="18"/>
                </a:cxn>
                <a:cxn ang="0">
                  <a:pos x="14" y="18"/>
                </a:cxn>
                <a:cxn ang="0">
                  <a:pos x="16" y="16"/>
                </a:cxn>
                <a:cxn ang="0">
                  <a:pos x="18" y="14"/>
                </a:cxn>
                <a:cxn ang="0">
                  <a:pos x="20" y="10"/>
                </a:cxn>
                <a:cxn ang="0">
                  <a:pos x="20" y="10"/>
                </a:cxn>
                <a:cxn ang="0">
                  <a:pos x="18" y="6"/>
                </a:cxn>
                <a:cxn ang="0">
                  <a:pos x="16" y="4"/>
                </a:cxn>
                <a:cxn ang="0">
                  <a:pos x="14" y="2"/>
                </a:cxn>
                <a:cxn ang="0">
                  <a:pos x="10" y="0"/>
                </a:cxn>
              </a:cxnLst>
              <a:rect l="0" t="0" r="r" b="b"/>
              <a:pathLst>
                <a:path w="20" h="18">
                  <a:moveTo>
                    <a:pt x="10" y="0"/>
                  </a:moveTo>
                  <a:lnTo>
                    <a:pt x="10" y="0"/>
                  </a:lnTo>
                  <a:lnTo>
                    <a:pt x="6" y="2"/>
                  </a:lnTo>
                  <a:lnTo>
                    <a:pt x="4" y="4"/>
                  </a:lnTo>
                  <a:lnTo>
                    <a:pt x="2" y="6"/>
                  </a:lnTo>
                  <a:lnTo>
                    <a:pt x="0" y="10"/>
                  </a:lnTo>
                  <a:lnTo>
                    <a:pt x="0" y="10"/>
                  </a:lnTo>
                  <a:lnTo>
                    <a:pt x="2" y="14"/>
                  </a:lnTo>
                  <a:lnTo>
                    <a:pt x="4" y="16"/>
                  </a:lnTo>
                  <a:lnTo>
                    <a:pt x="6" y="18"/>
                  </a:lnTo>
                  <a:lnTo>
                    <a:pt x="10" y="18"/>
                  </a:lnTo>
                  <a:lnTo>
                    <a:pt x="10" y="18"/>
                  </a:lnTo>
                  <a:lnTo>
                    <a:pt x="14" y="18"/>
                  </a:lnTo>
                  <a:lnTo>
                    <a:pt x="16" y="16"/>
                  </a:lnTo>
                  <a:lnTo>
                    <a:pt x="18" y="14"/>
                  </a:lnTo>
                  <a:lnTo>
                    <a:pt x="20" y="10"/>
                  </a:lnTo>
                  <a:lnTo>
                    <a:pt x="20" y="10"/>
                  </a:lnTo>
                  <a:lnTo>
                    <a:pt x="18" y="6"/>
                  </a:lnTo>
                  <a:lnTo>
                    <a:pt x="16" y="4"/>
                  </a:lnTo>
                  <a:lnTo>
                    <a:pt x="14" y="2"/>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537" name="Freeform 454"/>
            <p:cNvSpPr/>
            <p:nvPr/>
          </p:nvSpPr>
          <p:spPr bwMode="auto">
            <a:xfrm>
              <a:off x="2468563" y="1660525"/>
              <a:ext cx="31750" cy="28575"/>
            </a:xfrm>
            <a:custGeom>
              <a:avLst/>
              <a:gdLst/>
              <a:ahLst/>
              <a:cxnLst>
                <a:cxn ang="0">
                  <a:pos x="10" y="0"/>
                </a:cxn>
                <a:cxn ang="0">
                  <a:pos x="10" y="0"/>
                </a:cxn>
                <a:cxn ang="0">
                  <a:pos x="6" y="2"/>
                </a:cxn>
                <a:cxn ang="0">
                  <a:pos x="4" y="4"/>
                </a:cxn>
                <a:cxn ang="0">
                  <a:pos x="2" y="6"/>
                </a:cxn>
                <a:cxn ang="0">
                  <a:pos x="0" y="10"/>
                </a:cxn>
                <a:cxn ang="0">
                  <a:pos x="0" y="10"/>
                </a:cxn>
                <a:cxn ang="0">
                  <a:pos x="2" y="14"/>
                </a:cxn>
                <a:cxn ang="0">
                  <a:pos x="4" y="16"/>
                </a:cxn>
                <a:cxn ang="0">
                  <a:pos x="6" y="18"/>
                </a:cxn>
                <a:cxn ang="0">
                  <a:pos x="10" y="18"/>
                </a:cxn>
                <a:cxn ang="0">
                  <a:pos x="10" y="18"/>
                </a:cxn>
                <a:cxn ang="0">
                  <a:pos x="14" y="18"/>
                </a:cxn>
                <a:cxn ang="0">
                  <a:pos x="16" y="16"/>
                </a:cxn>
                <a:cxn ang="0">
                  <a:pos x="18" y="14"/>
                </a:cxn>
                <a:cxn ang="0">
                  <a:pos x="20" y="10"/>
                </a:cxn>
                <a:cxn ang="0">
                  <a:pos x="20" y="10"/>
                </a:cxn>
                <a:cxn ang="0">
                  <a:pos x="18" y="6"/>
                </a:cxn>
                <a:cxn ang="0">
                  <a:pos x="16" y="4"/>
                </a:cxn>
                <a:cxn ang="0">
                  <a:pos x="14" y="2"/>
                </a:cxn>
                <a:cxn ang="0">
                  <a:pos x="10" y="0"/>
                </a:cxn>
              </a:cxnLst>
              <a:rect l="0" t="0" r="r" b="b"/>
              <a:pathLst>
                <a:path w="20" h="18">
                  <a:moveTo>
                    <a:pt x="10" y="0"/>
                  </a:moveTo>
                  <a:lnTo>
                    <a:pt x="10" y="0"/>
                  </a:lnTo>
                  <a:lnTo>
                    <a:pt x="6" y="2"/>
                  </a:lnTo>
                  <a:lnTo>
                    <a:pt x="4" y="4"/>
                  </a:lnTo>
                  <a:lnTo>
                    <a:pt x="2" y="6"/>
                  </a:lnTo>
                  <a:lnTo>
                    <a:pt x="0" y="10"/>
                  </a:lnTo>
                  <a:lnTo>
                    <a:pt x="0" y="10"/>
                  </a:lnTo>
                  <a:lnTo>
                    <a:pt x="2" y="14"/>
                  </a:lnTo>
                  <a:lnTo>
                    <a:pt x="4" y="16"/>
                  </a:lnTo>
                  <a:lnTo>
                    <a:pt x="6" y="18"/>
                  </a:lnTo>
                  <a:lnTo>
                    <a:pt x="10" y="18"/>
                  </a:lnTo>
                  <a:lnTo>
                    <a:pt x="10" y="18"/>
                  </a:lnTo>
                  <a:lnTo>
                    <a:pt x="14" y="18"/>
                  </a:lnTo>
                  <a:lnTo>
                    <a:pt x="16" y="16"/>
                  </a:lnTo>
                  <a:lnTo>
                    <a:pt x="18" y="14"/>
                  </a:lnTo>
                  <a:lnTo>
                    <a:pt x="20" y="10"/>
                  </a:lnTo>
                  <a:lnTo>
                    <a:pt x="20" y="10"/>
                  </a:lnTo>
                  <a:lnTo>
                    <a:pt x="18" y="6"/>
                  </a:lnTo>
                  <a:lnTo>
                    <a:pt x="16" y="4"/>
                  </a:lnTo>
                  <a:lnTo>
                    <a:pt x="14" y="2"/>
                  </a:lnTo>
                  <a:lnTo>
                    <a:pt x="10"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538" name="Freeform 455"/>
            <p:cNvSpPr/>
            <p:nvPr/>
          </p:nvSpPr>
          <p:spPr bwMode="auto">
            <a:xfrm>
              <a:off x="3017838" y="1441450"/>
              <a:ext cx="19050"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0" y="12"/>
                </a:cxn>
                <a:cxn ang="0">
                  <a:pos x="12" y="8"/>
                </a:cxn>
                <a:cxn ang="0">
                  <a:pos x="12" y="8"/>
                </a:cxn>
                <a:cxn ang="0">
                  <a:pos x="10" y="2"/>
                </a:cxn>
                <a:cxn ang="0">
                  <a:pos x="6" y="0"/>
                </a:cxn>
              </a:cxnLst>
              <a:rect l="0" t="0" r="r" b="b"/>
              <a:pathLst>
                <a:path w="12" h="14">
                  <a:moveTo>
                    <a:pt x="6" y="0"/>
                  </a:moveTo>
                  <a:lnTo>
                    <a:pt x="6" y="0"/>
                  </a:lnTo>
                  <a:lnTo>
                    <a:pt x="2" y="2"/>
                  </a:lnTo>
                  <a:lnTo>
                    <a:pt x="0" y="8"/>
                  </a:lnTo>
                  <a:lnTo>
                    <a:pt x="0" y="8"/>
                  </a:lnTo>
                  <a:lnTo>
                    <a:pt x="2" y="12"/>
                  </a:lnTo>
                  <a:lnTo>
                    <a:pt x="6" y="14"/>
                  </a:lnTo>
                  <a:lnTo>
                    <a:pt x="6" y="14"/>
                  </a:lnTo>
                  <a:lnTo>
                    <a:pt x="10" y="12"/>
                  </a:lnTo>
                  <a:lnTo>
                    <a:pt x="12" y="8"/>
                  </a:lnTo>
                  <a:lnTo>
                    <a:pt x="12" y="8"/>
                  </a:lnTo>
                  <a:lnTo>
                    <a:pt x="10"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539" name="Freeform 456"/>
            <p:cNvSpPr/>
            <p:nvPr/>
          </p:nvSpPr>
          <p:spPr bwMode="auto">
            <a:xfrm>
              <a:off x="3017838" y="1441450"/>
              <a:ext cx="19050"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0" y="12"/>
                </a:cxn>
                <a:cxn ang="0">
                  <a:pos x="12" y="8"/>
                </a:cxn>
                <a:cxn ang="0">
                  <a:pos x="12" y="8"/>
                </a:cxn>
                <a:cxn ang="0">
                  <a:pos x="10" y="2"/>
                </a:cxn>
                <a:cxn ang="0">
                  <a:pos x="6" y="0"/>
                </a:cxn>
              </a:cxnLst>
              <a:rect l="0" t="0" r="r" b="b"/>
              <a:pathLst>
                <a:path w="12" h="14">
                  <a:moveTo>
                    <a:pt x="6" y="0"/>
                  </a:moveTo>
                  <a:lnTo>
                    <a:pt x="6" y="0"/>
                  </a:lnTo>
                  <a:lnTo>
                    <a:pt x="2" y="2"/>
                  </a:lnTo>
                  <a:lnTo>
                    <a:pt x="0" y="8"/>
                  </a:lnTo>
                  <a:lnTo>
                    <a:pt x="0" y="8"/>
                  </a:lnTo>
                  <a:lnTo>
                    <a:pt x="2" y="12"/>
                  </a:lnTo>
                  <a:lnTo>
                    <a:pt x="6" y="14"/>
                  </a:lnTo>
                  <a:lnTo>
                    <a:pt x="6" y="14"/>
                  </a:lnTo>
                  <a:lnTo>
                    <a:pt x="10" y="12"/>
                  </a:lnTo>
                  <a:lnTo>
                    <a:pt x="12" y="8"/>
                  </a:lnTo>
                  <a:lnTo>
                    <a:pt x="12" y="8"/>
                  </a:lnTo>
                  <a:lnTo>
                    <a:pt x="10" y="2"/>
                  </a:lnTo>
                  <a:lnTo>
                    <a:pt x="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540" name="Freeform 457"/>
            <p:cNvSpPr/>
            <p:nvPr/>
          </p:nvSpPr>
          <p:spPr bwMode="auto">
            <a:xfrm>
              <a:off x="3389313" y="160337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541" name="Freeform 458"/>
            <p:cNvSpPr/>
            <p:nvPr/>
          </p:nvSpPr>
          <p:spPr bwMode="auto">
            <a:xfrm>
              <a:off x="3389313" y="160337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542" name="Freeform 459"/>
            <p:cNvSpPr/>
            <p:nvPr/>
          </p:nvSpPr>
          <p:spPr bwMode="auto">
            <a:xfrm>
              <a:off x="3744913" y="182562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543" name="Freeform 460"/>
            <p:cNvSpPr/>
            <p:nvPr/>
          </p:nvSpPr>
          <p:spPr bwMode="auto">
            <a:xfrm>
              <a:off x="3744913" y="182562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544" name="Freeform 465"/>
            <p:cNvSpPr/>
            <p:nvPr/>
          </p:nvSpPr>
          <p:spPr bwMode="auto">
            <a:xfrm>
              <a:off x="1582738" y="105092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545" name="Freeform 466"/>
            <p:cNvSpPr/>
            <p:nvPr/>
          </p:nvSpPr>
          <p:spPr bwMode="auto">
            <a:xfrm>
              <a:off x="1582738" y="105092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546" name="Freeform 467"/>
            <p:cNvSpPr/>
            <p:nvPr/>
          </p:nvSpPr>
          <p:spPr bwMode="auto">
            <a:xfrm>
              <a:off x="2001838" y="1470025"/>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547" name="Freeform 468"/>
            <p:cNvSpPr/>
            <p:nvPr/>
          </p:nvSpPr>
          <p:spPr bwMode="auto">
            <a:xfrm>
              <a:off x="2001838" y="1470025"/>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548" name="Freeform 469"/>
            <p:cNvSpPr/>
            <p:nvPr/>
          </p:nvSpPr>
          <p:spPr bwMode="auto">
            <a:xfrm>
              <a:off x="3490913" y="1463675"/>
              <a:ext cx="34925" cy="34925"/>
            </a:xfrm>
            <a:custGeom>
              <a:avLst/>
              <a:gdLst/>
              <a:ahLst/>
              <a:cxnLst>
                <a:cxn ang="0">
                  <a:pos x="10" y="0"/>
                </a:cxn>
                <a:cxn ang="0">
                  <a:pos x="10" y="0"/>
                </a:cxn>
                <a:cxn ang="0">
                  <a:pos x="6" y="0"/>
                </a:cxn>
                <a:cxn ang="0">
                  <a:pos x="2" y="2"/>
                </a:cxn>
                <a:cxn ang="0">
                  <a:pos x="0" y="6"/>
                </a:cxn>
                <a:cxn ang="0">
                  <a:pos x="0" y="10"/>
                </a:cxn>
                <a:cxn ang="0">
                  <a:pos x="0" y="10"/>
                </a:cxn>
                <a:cxn ang="0">
                  <a:pos x="0" y="14"/>
                </a:cxn>
                <a:cxn ang="0">
                  <a:pos x="2" y="18"/>
                </a:cxn>
                <a:cxn ang="0">
                  <a:pos x="6" y="20"/>
                </a:cxn>
                <a:cxn ang="0">
                  <a:pos x="10" y="22"/>
                </a:cxn>
                <a:cxn ang="0">
                  <a:pos x="10" y="22"/>
                </a:cxn>
                <a:cxn ang="0">
                  <a:pos x="14" y="20"/>
                </a:cxn>
                <a:cxn ang="0">
                  <a:pos x="18" y="18"/>
                </a:cxn>
                <a:cxn ang="0">
                  <a:pos x="20" y="14"/>
                </a:cxn>
                <a:cxn ang="0">
                  <a:pos x="22" y="10"/>
                </a:cxn>
                <a:cxn ang="0">
                  <a:pos x="22" y="10"/>
                </a:cxn>
                <a:cxn ang="0">
                  <a:pos x="20" y="6"/>
                </a:cxn>
                <a:cxn ang="0">
                  <a:pos x="18" y="2"/>
                </a:cxn>
                <a:cxn ang="0">
                  <a:pos x="14" y="0"/>
                </a:cxn>
                <a:cxn ang="0">
                  <a:pos x="10" y="0"/>
                </a:cxn>
              </a:cxnLst>
              <a:rect l="0" t="0" r="r" b="b"/>
              <a:pathLst>
                <a:path w="22" h="22">
                  <a:moveTo>
                    <a:pt x="10" y="0"/>
                  </a:moveTo>
                  <a:lnTo>
                    <a:pt x="10" y="0"/>
                  </a:lnTo>
                  <a:lnTo>
                    <a:pt x="6" y="0"/>
                  </a:lnTo>
                  <a:lnTo>
                    <a:pt x="2" y="2"/>
                  </a:lnTo>
                  <a:lnTo>
                    <a:pt x="0" y="6"/>
                  </a:lnTo>
                  <a:lnTo>
                    <a:pt x="0" y="10"/>
                  </a:lnTo>
                  <a:lnTo>
                    <a:pt x="0" y="10"/>
                  </a:lnTo>
                  <a:lnTo>
                    <a:pt x="0" y="14"/>
                  </a:lnTo>
                  <a:lnTo>
                    <a:pt x="2" y="18"/>
                  </a:lnTo>
                  <a:lnTo>
                    <a:pt x="6" y="20"/>
                  </a:lnTo>
                  <a:lnTo>
                    <a:pt x="10" y="22"/>
                  </a:lnTo>
                  <a:lnTo>
                    <a:pt x="10" y="22"/>
                  </a:lnTo>
                  <a:lnTo>
                    <a:pt x="14" y="20"/>
                  </a:lnTo>
                  <a:lnTo>
                    <a:pt x="18" y="18"/>
                  </a:lnTo>
                  <a:lnTo>
                    <a:pt x="20" y="14"/>
                  </a:lnTo>
                  <a:lnTo>
                    <a:pt x="22" y="10"/>
                  </a:lnTo>
                  <a:lnTo>
                    <a:pt x="22" y="10"/>
                  </a:lnTo>
                  <a:lnTo>
                    <a:pt x="20" y="6"/>
                  </a:lnTo>
                  <a:lnTo>
                    <a:pt x="18" y="2"/>
                  </a:lnTo>
                  <a:lnTo>
                    <a:pt x="14" y="0"/>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549" name="Freeform 470"/>
            <p:cNvSpPr/>
            <p:nvPr/>
          </p:nvSpPr>
          <p:spPr bwMode="auto">
            <a:xfrm>
              <a:off x="3490913" y="1463675"/>
              <a:ext cx="34925" cy="34925"/>
            </a:xfrm>
            <a:custGeom>
              <a:avLst/>
              <a:gdLst/>
              <a:ahLst/>
              <a:cxnLst>
                <a:cxn ang="0">
                  <a:pos x="10" y="0"/>
                </a:cxn>
                <a:cxn ang="0">
                  <a:pos x="10" y="0"/>
                </a:cxn>
                <a:cxn ang="0">
                  <a:pos x="6" y="0"/>
                </a:cxn>
                <a:cxn ang="0">
                  <a:pos x="2" y="2"/>
                </a:cxn>
                <a:cxn ang="0">
                  <a:pos x="0" y="6"/>
                </a:cxn>
                <a:cxn ang="0">
                  <a:pos x="0" y="10"/>
                </a:cxn>
                <a:cxn ang="0">
                  <a:pos x="0" y="10"/>
                </a:cxn>
                <a:cxn ang="0">
                  <a:pos x="0" y="14"/>
                </a:cxn>
                <a:cxn ang="0">
                  <a:pos x="2" y="18"/>
                </a:cxn>
                <a:cxn ang="0">
                  <a:pos x="6" y="20"/>
                </a:cxn>
                <a:cxn ang="0">
                  <a:pos x="10" y="22"/>
                </a:cxn>
                <a:cxn ang="0">
                  <a:pos x="10" y="22"/>
                </a:cxn>
                <a:cxn ang="0">
                  <a:pos x="14" y="20"/>
                </a:cxn>
                <a:cxn ang="0">
                  <a:pos x="18" y="18"/>
                </a:cxn>
                <a:cxn ang="0">
                  <a:pos x="20" y="14"/>
                </a:cxn>
                <a:cxn ang="0">
                  <a:pos x="22" y="10"/>
                </a:cxn>
                <a:cxn ang="0">
                  <a:pos x="22" y="10"/>
                </a:cxn>
                <a:cxn ang="0">
                  <a:pos x="20" y="6"/>
                </a:cxn>
                <a:cxn ang="0">
                  <a:pos x="18" y="2"/>
                </a:cxn>
                <a:cxn ang="0">
                  <a:pos x="14" y="0"/>
                </a:cxn>
                <a:cxn ang="0">
                  <a:pos x="10" y="0"/>
                </a:cxn>
              </a:cxnLst>
              <a:rect l="0" t="0" r="r" b="b"/>
              <a:pathLst>
                <a:path w="22" h="22">
                  <a:moveTo>
                    <a:pt x="10" y="0"/>
                  </a:moveTo>
                  <a:lnTo>
                    <a:pt x="10" y="0"/>
                  </a:lnTo>
                  <a:lnTo>
                    <a:pt x="6" y="0"/>
                  </a:lnTo>
                  <a:lnTo>
                    <a:pt x="2" y="2"/>
                  </a:lnTo>
                  <a:lnTo>
                    <a:pt x="0" y="6"/>
                  </a:lnTo>
                  <a:lnTo>
                    <a:pt x="0" y="10"/>
                  </a:lnTo>
                  <a:lnTo>
                    <a:pt x="0" y="10"/>
                  </a:lnTo>
                  <a:lnTo>
                    <a:pt x="0" y="14"/>
                  </a:lnTo>
                  <a:lnTo>
                    <a:pt x="2" y="18"/>
                  </a:lnTo>
                  <a:lnTo>
                    <a:pt x="6" y="20"/>
                  </a:lnTo>
                  <a:lnTo>
                    <a:pt x="10" y="22"/>
                  </a:lnTo>
                  <a:lnTo>
                    <a:pt x="10" y="22"/>
                  </a:lnTo>
                  <a:lnTo>
                    <a:pt x="14" y="20"/>
                  </a:lnTo>
                  <a:lnTo>
                    <a:pt x="18" y="18"/>
                  </a:lnTo>
                  <a:lnTo>
                    <a:pt x="20" y="14"/>
                  </a:lnTo>
                  <a:lnTo>
                    <a:pt x="22" y="10"/>
                  </a:lnTo>
                  <a:lnTo>
                    <a:pt x="22" y="10"/>
                  </a:lnTo>
                  <a:lnTo>
                    <a:pt x="20" y="6"/>
                  </a:lnTo>
                  <a:lnTo>
                    <a:pt x="18" y="2"/>
                  </a:lnTo>
                  <a:lnTo>
                    <a:pt x="14" y="0"/>
                  </a:lnTo>
                  <a:lnTo>
                    <a:pt x="10"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550" name="Freeform 471"/>
            <p:cNvSpPr/>
            <p:nvPr/>
          </p:nvSpPr>
          <p:spPr bwMode="auto">
            <a:xfrm>
              <a:off x="3722688" y="1355725"/>
              <a:ext cx="34925" cy="34925"/>
            </a:xfrm>
            <a:custGeom>
              <a:avLst/>
              <a:gdLst/>
              <a:ahLst/>
              <a:cxnLst>
                <a:cxn ang="0">
                  <a:pos x="10" y="0"/>
                </a:cxn>
                <a:cxn ang="0">
                  <a:pos x="10" y="0"/>
                </a:cxn>
                <a:cxn ang="0">
                  <a:pos x="6" y="0"/>
                </a:cxn>
                <a:cxn ang="0">
                  <a:pos x="2" y="4"/>
                </a:cxn>
                <a:cxn ang="0">
                  <a:pos x="0" y="6"/>
                </a:cxn>
                <a:cxn ang="0">
                  <a:pos x="0" y="12"/>
                </a:cxn>
                <a:cxn ang="0">
                  <a:pos x="0" y="12"/>
                </a:cxn>
                <a:cxn ang="0">
                  <a:pos x="0" y="16"/>
                </a:cxn>
                <a:cxn ang="0">
                  <a:pos x="2" y="20"/>
                </a:cxn>
                <a:cxn ang="0">
                  <a:pos x="6" y="22"/>
                </a:cxn>
                <a:cxn ang="0">
                  <a:pos x="10" y="22"/>
                </a:cxn>
                <a:cxn ang="0">
                  <a:pos x="10" y="22"/>
                </a:cxn>
                <a:cxn ang="0">
                  <a:pos x="14" y="22"/>
                </a:cxn>
                <a:cxn ang="0">
                  <a:pos x="18" y="20"/>
                </a:cxn>
                <a:cxn ang="0">
                  <a:pos x="20" y="16"/>
                </a:cxn>
                <a:cxn ang="0">
                  <a:pos x="22" y="12"/>
                </a:cxn>
                <a:cxn ang="0">
                  <a:pos x="22" y="12"/>
                </a:cxn>
                <a:cxn ang="0">
                  <a:pos x="20" y="6"/>
                </a:cxn>
                <a:cxn ang="0">
                  <a:pos x="18" y="4"/>
                </a:cxn>
                <a:cxn ang="0">
                  <a:pos x="14" y="0"/>
                </a:cxn>
                <a:cxn ang="0">
                  <a:pos x="10" y="0"/>
                </a:cxn>
              </a:cxnLst>
              <a:rect l="0" t="0" r="r" b="b"/>
              <a:pathLst>
                <a:path w="22" h="22">
                  <a:moveTo>
                    <a:pt x="10" y="0"/>
                  </a:moveTo>
                  <a:lnTo>
                    <a:pt x="10" y="0"/>
                  </a:lnTo>
                  <a:lnTo>
                    <a:pt x="6" y="0"/>
                  </a:lnTo>
                  <a:lnTo>
                    <a:pt x="2" y="4"/>
                  </a:lnTo>
                  <a:lnTo>
                    <a:pt x="0" y="6"/>
                  </a:lnTo>
                  <a:lnTo>
                    <a:pt x="0" y="12"/>
                  </a:lnTo>
                  <a:lnTo>
                    <a:pt x="0" y="12"/>
                  </a:lnTo>
                  <a:lnTo>
                    <a:pt x="0" y="16"/>
                  </a:lnTo>
                  <a:lnTo>
                    <a:pt x="2" y="20"/>
                  </a:lnTo>
                  <a:lnTo>
                    <a:pt x="6" y="22"/>
                  </a:lnTo>
                  <a:lnTo>
                    <a:pt x="10" y="22"/>
                  </a:lnTo>
                  <a:lnTo>
                    <a:pt x="10" y="22"/>
                  </a:lnTo>
                  <a:lnTo>
                    <a:pt x="14" y="22"/>
                  </a:lnTo>
                  <a:lnTo>
                    <a:pt x="18" y="20"/>
                  </a:lnTo>
                  <a:lnTo>
                    <a:pt x="20" y="16"/>
                  </a:lnTo>
                  <a:lnTo>
                    <a:pt x="22" y="12"/>
                  </a:lnTo>
                  <a:lnTo>
                    <a:pt x="22" y="12"/>
                  </a:lnTo>
                  <a:lnTo>
                    <a:pt x="20" y="6"/>
                  </a:lnTo>
                  <a:lnTo>
                    <a:pt x="18" y="4"/>
                  </a:lnTo>
                  <a:lnTo>
                    <a:pt x="14" y="0"/>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551" name="Freeform 472"/>
            <p:cNvSpPr/>
            <p:nvPr/>
          </p:nvSpPr>
          <p:spPr bwMode="auto">
            <a:xfrm>
              <a:off x="3722688" y="1355725"/>
              <a:ext cx="34925" cy="34925"/>
            </a:xfrm>
            <a:custGeom>
              <a:avLst/>
              <a:gdLst/>
              <a:ahLst/>
              <a:cxnLst>
                <a:cxn ang="0">
                  <a:pos x="10" y="0"/>
                </a:cxn>
                <a:cxn ang="0">
                  <a:pos x="10" y="0"/>
                </a:cxn>
                <a:cxn ang="0">
                  <a:pos x="6" y="0"/>
                </a:cxn>
                <a:cxn ang="0">
                  <a:pos x="2" y="4"/>
                </a:cxn>
                <a:cxn ang="0">
                  <a:pos x="0" y="6"/>
                </a:cxn>
                <a:cxn ang="0">
                  <a:pos x="0" y="12"/>
                </a:cxn>
                <a:cxn ang="0">
                  <a:pos x="0" y="12"/>
                </a:cxn>
                <a:cxn ang="0">
                  <a:pos x="0" y="16"/>
                </a:cxn>
                <a:cxn ang="0">
                  <a:pos x="2" y="20"/>
                </a:cxn>
                <a:cxn ang="0">
                  <a:pos x="6" y="22"/>
                </a:cxn>
                <a:cxn ang="0">
                  <a:pos x="10" y="22"/>
                </a:cxn>
                <a:cxn ang="0">
                  <a:pos x="10" y="22"/>
                </a:cxn>
                <a:cxn ang="0">
                  <a:pos x="14" y="22"/>
                </a:cxn>
                <a:cxn ang="0">
                  <a:pos x="18" y="20"/>
                </a:cxn>
                <a:cxn ang="0">
                  <a:pos x="20" y="16"/>
                </a:cxn>
                <a:cxn ang="0">
                  <a:pos x="22" y="12"/>
                </a:cxn>
                <a:cxn ang="0">
                  <a:pos x="22" y="12"/>
                </a:cxn>
                <a:cxn ang="0">
                  <a:pos x="20" y="6"/>
                </a:cxn>
                <a:cxn ang="0">
                  <a:pos x="18" y="4"/>
                </a:cxn>
                <a:cxn ang="0">
                  <a:pos x="14" y="0"/>
                </a:cxn>
                <a:cxn ang="0">
                  <a:pos x="10" y="0"/>
                </a:cxn>
              </a:cxnLst>
              <a:rect l="0" t="0" r="r" b="b"/>
              <a:pathLst>
                <a:path w="22" h="22">
                  <a:moveTo>
                    <a:pt x="10" y="0"/>
                  </a:moveTo>
                  <a:lnTo>
                    <a:pt x="10" y="0"/>
                  </a:lnTo>
                  <a:lnTo>
                    <a:pt x="6" y="0"/>
                  </a:lnTo>
                  <a:lnTo>
                    <a:pt x="2" y="4"/>
                  </a:lnTo>
                  <a:lnTo>
                    <a:pt x="0" y="6"/>
                  </a:lnTo>
                  <a:lnTo>
                    <a:pt x="0" y="12"/>
                  </a:lnTo>
                  <a:lnTo>
                    <a:pt x="0" y="12"/>
                  </a:lnTo>
                  <a:lnTo>
                    <a:pt x="0" y="16"/>
                  </a:lnTo>
                  <a:lnTo>
                    <a:pt x="2" y="20"/>
                  </a:lnTo>
                  <a:lnTo>
                    <a:pt x="6" y="22"/>
                  </a:lnTo>
                  <a:lnTo>
                    <a:pt x="10" y="22"/>
                  </a:lnTo>
                  <a:lnTo>
                    <a:pt x="10" y="22"/>
                  </a:lnTo>
                  <a:lnTo>
                    <a:pt x="14" y="22"/>
                  </a:lnTo>
                  <a:lnTo>
                    <a:pt x="18" y="20"/>
                  </a:lnTo>
                  <a:lnTo>
                    <a:pt x="20" y="16"/>
                  </a:lnTo>
                  <a:lnTo>
                    <a:pt x="22" y="12"/>
                  </a:lnTo>
                  <a:lnTo>
                    <a:pt x="22" y="12"/>
                  </a:lnTo>
                  <a:lnTo>
                    <a:pt x="20" y="6"/>
                  </a:lnTo>
                  <a:lnTo>
                    <a:pt x="18" y="4"/>
                  </a:lnTo>
                  <a:lnTo>
                    <a:pt x="14" y="0"/>
                  </a:lnTo>
                  <a:lnTo>
                    <a:pt x="10"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552" name="Freeform 473"/>
            <p:cNvSpPr/>
            <p:nvPr/>
          </p:nvSpPr>
          <p:spPr bwMode="auto">
            <a:xfrm>
              <a:off x="4094163" y="1568450"/>
              <a:ext cx="34925" cy="34925"/>
            </a:xfrm>
            <a:custGeom>
              <a:avLst/>
              <a:gdLst/>
              <a:ahLst/>
              <a:cxnLst>
                <a:cxn ang="0">
                  <a:pos x="12" y="0"/>
                </a:cxn>
                <a:cxn ang="0">
                  <a:pos x="12" y="0"/>
                </a:cxn>
                <a:cxn ang="0">
                  <a:pos x="8" y="2"/>
                </a:cxn>
                <a:cxn ang="0">
                  <a:pos x="4" y="4"/>
                </a:cxn>
                <a:cxn ang="0">
                  <a:pos x="2" y="8"/>
                </a:cxn>
                <a:cxn ang="0">
                  <a:pos x="0" y="12"/>
                </a:cxn>
                <a:cxn ang="0">
                  <a:pos x="0" y="12"/>
                </a:cxn>
                <a:cxn ang="0">
                  <a:pos x="2" y="16"/>
                </a:cxn>
                <a:cxn ang="0">
                  <a:pos x="4" y="20"/>
                </a:cxn>
                <a:cxn ang="0">
                  <a:pos x="8" y="22"/>
                </a:cxn>
                <a:cxn ang="0">
                  <a:pos x="12" y="22"/>
                </a:cxn>
                <a:cxn ang="0">
                  <a:pos x="12" y="22"/>
                </a:cxn>
                <a:cxn ang="0">
                  <a:pos x="16" y="22"/>
                </a:cxn>
                <a:cxn ang="0">
                  <a:pos x="20" y="20"/>
                </a:cxn>
                <a:cxn ang="0">
                  <a:pos x="22" y="16"/>
                </a:cxn>
                <a:cxn ang="0">
                  <a:pos x="22" y="12"/>
                </a:cxn>
                <a:cxn ang="0">
                  <a:pos x="22" y="12"/>
                </a:cxn>
                <a:cxn ang="0">
                  <a:pos x="22" y="8"/>
                </a:cxn>
                <a:cxn ang="0">
                  <a:pos x="20" y="4"/>
                </a:cxn>
                <a:cxn ang="0">
                  <a:pos x="16" y="2"/>
                </a:cxn>
                <a:cxn ang="0">
                  <a:pos x="12" y="0"/>
                </a:cxn>
              </a:cxnLst>
              <a:rect l="0" t="0" r="r" b="b"/>
              <a:pathLst>
                <a:path w="22" h="22">
                  <a:moveTo>
                    <a:pt x="12" y="0"/>
                  </a:moveTo>
                  <a:lnTo>
                    <a:pt x="12" y="0"/>
                  </a:lnTo>
                  <a:lnTo>
                    <a:pt x="8" y="2"/>
                  </a:lnTo>
                  <a:lnTo>
                    <a:pt x="4" y="4"/>
                  </a:lnTo>
                  <a:lnTo>
                    <a:pt x="2" y="8"/>
                  </a:lnTo>
                  <a:lnTo>
                    <a:pt x="0" y="12"/>
                  </a:lnTo>
                  <a:lnTo>
                    <a:pt x="0" y="12"/>
                  </a:lnTo>
                  <a:lnTo>
                    <a:pt x="2" y="16"/>
                  </a:lnTo>
                  <a:lnTo>
                    <a:pt x="4" y="20"/>
                  </a:lnTo>
                  <a:lnTo>
                    <a:pt x="8" y="22"/>
                  </a:lnTo>
                  <a:lnTo>
                    <a:pt x="12" y="22"/>
                  </a:lnTo>
                  <a:lnTo>
                    <a:pt x="12" y="22"/>
                  </a:lnTo>
                  <a:lnTo>
                    <a:pt x="16" y="22"/>
                  </a:lnTo>
                  <a:lnTo>
                    <a:pt x="20" y="20"/>
                  </a:lnTo>
                  <a:lnTo>
                    <a:pt x="22" y="16"/>
                  </a:lnTo>
                  <a:lnTo>
                    <a:pt x="22" y="12"/>
                  </a:lnTo>
                  <a:lnTo>
                    <a:pt x="22" y="12"/>
                  </a:lnTo>
                  <a:lnTo>
                    <a:pt x="22" y="8"/>
                  </a:lnTo>
                  <a:lnTo>
                    <a:pt x="20" y="4"/>
                  </a:lnTo>
                  <a:lnTo>
                    <a:pt x="16" y="2"/>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553" name="Freeform 474"/>
            <p:cNvSpPr/>
            <p:nvPr/>
          </p:nvSpPr>
          <p:spPr bwMode="auto">
            <a:xfrm>
              <a:off x="4094163" y="1568450"/>
              <a:ext cx="34925" cy="34925"/>
            </a:xfrm>
            <a:custGeom>
              <a:avLst/>
              <a:gdLst/>
              <a:ahLst/>
              <a:cxnLst>
                <a:cxn ang="0">
                  <a:pos x="12" y="0"/>
                </a:cxn>
                <a:cxn ang="0">
                  <a:pos x="12" y="0"/>
                </a:cxn>
                <a:cxn ang="0">
                  <a:pos x="8" y="2"/>
                </a:cxn>
                <a:cxn ang="0">
                  <a:pos x="4" y="4"/>
                </a:cxn>
                <a:cxn ang="0">
                  <a:pos x="2" y="8"/>
                </a:cxn>
                <a:cxn ang="0">
                  <a:pos x="0" y="12"/>
                </a:cxn>
                <a:cxn ang="0">
                  <a:pos x="0" y="12"/>
                </a:cxn>
                <a:cxn ang="0">
                  <a:pos x="2" y="16"/>
                </a:cxn>
                <a:cxn ang="0">
                  <a:pos x="4" y="20"/>
                </a:cxn>
                <a:cxn ang="0">
                  <a:pos x="8" y="22"/>
                </a:cxn>
                <a:cxn ang="0">
                  <a:pos x="12" y="22"/>
                </a:cxn>
                <a:cxn ang="0">
                  <a:pos x="12" y="22"/>
                </a:cxn>
                <a:cxn ang="0">
                  <a:pos x="16" y="22"/>
                </a:cxn>
                <a:cxn ang="0">
                  <a:pos x="20" y="20"/>
                </a:cxn>
                <a:cxn ang="0">
                  <a:pos x="22" y="16"/>
                </a:cxn>
                <a:cxn ang="0">
                  <a:pos x="22" y="12"/>
                </a:cxn>
                <a:cxn ang="0">
                  <a:pos x="22" y="12"/>
                </a:cxn>
                <a:cxn ang="0">
                  <a:pos x="22" y="8"/>
                </a:cxn>
                <a:cxn ang="0">
                  <a:pos x="20" y="4"/>
                </a:cxn>
                <a:cxn ang="0">
                  <a:pos x="16" y="2"/>
                </a:cxn>
                <a:cxn ang="0">
                  <a:pos x="12" y="0"/>
                </a:cxn>
              </a:cxnLst>
              <a:rect l="0" t="0" r="r" b="b"/>
              <a:pathLst>
                <a:path w="22" h="22">
                  <a:moveTo>
                    <a:pt x="12" y="0"/>
                  </a:moveTo>
                  <a:lnTo>
                    <a:pt x="12" y="0"/>
                  </a:lnTo>
                  <a:lnTo>
                    <a:pt x="8" y="2"/>
                  </a:lnTo>
                  <a:lnTo>
                    <a:pt x="4" y="4"/>
                  </a:lnTo>
                  <a:lnTo>
                    <a:pt x="2" y="8"/>
                  </a:lnTo>
                  <a:lnTo>
                    <a:pt x="0" y="12"/>
                  </a:lnTo>
                  <a:lnTo>
                    <a:pt x="0" y="12"/>
                  </a:lnTo>
                  <a:lnTo>
                    <a:pt x="2" y="16"/>
                  </a:lnTo>
                  <a:lnTo>
                    <a:pt x="4" y="20"/>
                  </a:lnTo>
                  <a:lnTo>
                    <a:pt x="8" y="22"/>
                  </a:lnTo>
                  <a:lnTo>
                    <a:pt x="12" y="22"/>
                  </a:lnTo>
                  <a:lnTo>
                    <a:pt x="12" y="22"/>
                  </a:lnTo>
                  <a:lnTo>
                    <a:pt x="16" y="22"/>
                  </a:lnTo>
                  <a:lnTo>
                    <a:pt x="20" y="20"/>
                  </a:lnTo>
                  <a:lnTo>
                    <a:pt x="22" y="16"/>
                  </a:lnTo>
                  <a:lnTo>
                    <a:pt x="22" y="12"/>
                  </a:lnTo>
                  <a:lnTo>
                    <a:pt x="22" y="12"/>
                  </a:lnTo>
                  <a:lnTo>
                    <a:pt x="22" y="8"/>
                  </a:lnTo>
                  <a:lnTo>
                    <a:pt x="20" y="4"/>
                  </a:lnTo>
                  <a:lnTo>
                    <a:pt x="16" y="2"/>
                  </a:lnTo>
                  <a:lnTo>
                    <a:pt x="12"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554" name="Freeform 475"/>
            <p:cNvSpPr/>
            <p:nvPr/>
          </p:nvSpPr>
          <p:spPr bwMode="auto">
            <a:xfrm>
              <a:off x="5732463" y="1025525"/>
              <a:ext cx="34925" cy="34925"/>
            </a:xfrm>
            <a:custGeom>
              <a:avLst/>
              <a:gdLst/>
              <a:ahLst/>
              <a:cxnLst>
                <a:cxn ang="0">
                  <a:pos x="12" y="0"/>
                </a:cxn>
                <a:cxn ang="0">
                  <a:pos x="12" y="0"/>
                </a:cxn>
                <a:cxn ang="0">
                  <a:pos x="6" y="2"/>
                </a:cxn>
                <a:cxn ang="0">
                  <a:pos x="4" y="4"/>
                </a:cxn>
                <a:cxn ang="0">
                  <a:pos x="0" y="8"/>
                </a:cxn>
                <a:cxn ang="0">
                  <a:pos x="0" y="12"/>
                </a:cxn>
                <a:cxn ang="0">
                  <a:pos x="0" y="12"/>
                </a:cxn>
                <a:cxn ang="0">
                  <a:pos x="0" y="16"/>
                </a:cxn>
                <a:cxn ang="0">
                  <a:pos x="4" y="20"/>
                </a:cxn>
                <a:cxn ang="0">
                  <a:pos x="6" y="22"/>
                </a:cxn>
                <a:cxn ang="0">
                  <a:pos x="12" y="22"/>
                </a:cxn>
                <a:cxn ang="0">
                  <a:pos x="12" y="22"/>
                </a:cxn>
                <a:cxn ang="0">
                  <a:pos x="16" y="22"/>
                </a:cxn>
                <a:cxn ang="0">
                  <a:pos x="20" y="20"/>
                </a:cxn>
                <a:cxn ang="0">
                  <a:pos x="22" y="16"/>
                </a:cxn>
                <a:cxn ang="0">
                  <a:pos x="22" y="12"/>
                </a:cxn>
                <a:cxn ang="0">
                  <a:pos x="22" y="12"/>
                </a:cxn>
                <a:cxn ang="0">
                  <a:pos x="22" y="8"/>
                </a:cxn>
                <a:cxn ang="0">
                  <a:pos x="20" y="4"/>
                </a:cxn>
                <a:cxn ang="0">
                  <a:pos x="16" y="2"/>
                </a:cxn>
                <a:cxn ang="0">
                  <a:pos x="12" y="0"/>
                </a:cxn>
              </a:cxnLst>
              <a:rect l="0" t="0" r="r" b="b"/>
              <a:pathLst>
                <a:path w="22" h="22">
                  <a:moveTo>
                    <a:pt x="12" y="0"/>
                  </a:moveTo>
                  <a:lnTo>
                    <a:pt x="12" y="0"/>
                  </a:lnTo>
                  <a:lnTo>
                    <a:pt x="6" y="2"/>
                  </a:lnTo>
                  <a:lnTo>
                    <a:pt x="4" y="4"/>
                  </a:lnTo>
                  <a:lnTo>
                    <a:pt x="0" y="8"/>
                  </a:lnTo>
                  <a:lnTo>
                    <a:pt x="0" y="12"/>
                  </a:lnTo>
                  <a:lnTo>
                    <a:pt x="0" y="12"/>
                  </a:lnTo>
                  <a:lnTo>
                    <a:pt x="0" y="16"/>
                  </a:lnTo>
                  <a:lnTo>
                    <a:pt x="4" y="20"/>
                  </a:lnTo>
                  <a:lnTo>
                    <a:pt x="6" y="22"/>
                  </a:lnTo>
                  <a:lnTo>
                    <a:pt x="12" y="22"/>
                  </a:lnTo>
                  <a:lnTo>
                    <a:pt x="12" y="22"/>
                  </a:lnTo>
                  <a:lnTo>
                    <a:pt x="16" y="22"/>
                  </a:lnTo>
                  <a:lnTo>
                    <a:pt x="20" y="20"/>
                  </a:lnTo>
                  <a:lnTo>
                    <a:pt x="22" y="16"/>
                  </a:lnTo>
                  <a:lnTo>
                    <a:pt x="22" y="12"/>
                  </a:lnTo>
                  <a:lnTo>
                    <a:pt x="22" y="12"/>
                  </a:lnTo>
                  <a:lnTo>
                    <a:pt x="22" y="8"/>
                  </a:lnTo>
                  <a:lnTo>
                    <a:pt x="20" y="4"/>
                  </a:lnTo>
                  <a:lnTo>
                    <a:pt x="16" y="2"/>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555" name="Freeform 476"/>
            <p:cNvSpPr/>
            <p:nvPr/>
          </p:nvSpPr>
          <p:spPr bwMode="auto">
            <a:xfrm>
              <a:off x="5732463" y="1025525"/>
              <a:ext cx="34925" cy="34925"/>
            </a:xfrm>
            <a:custGeom>
              <a:avLst/>
              <a:gdLst/>
              <a:ahLst/>
              <a:cxnLst>
                <a:cxn ang="0">
                  <a:pos x="12" y="0"/>
                </a:cxn>
                <a:cxn ang="0">
                  <a:pos x="12" y="0"/>
                </a:cxn>
                <a:cxn ang="0">
                  <a:pos x="6" y="2"/>
                </a:cxn>
                <a:cxn ang="0">
                  <a:pos x="4" y="4"/>
                </a:cxn>
                <a:cxn ang="0">
                  <a:pos x="0" y="8"/>
                </a:cxn>
                <a:cxn ang="0">
                  <a:pos x="0" y="12"/>
                </a:cxn>
                <a:cxn ang="0">
                  <a:pos x="0" y="12"/>
                </a:cxn>
                <a:cxn ang="0">
                  <a:pos x="0" y="16"/>
                </a:cxn>
                <a:cxn ang="0">
                  <a:pos x="4" y="20"/>
                </a:cxn>
                <a:cxn ang="0">
                  <a:pos x="6" y="22"/>
                </a:cxn>
                <a:cxn ang="0">
                  <a:pos x="12" y="22"/>
                </a:cxn>
                <a:cxn ang="0">
                  <a:pos x="12" y="22"/>
                </a:cxn>
                <a:cxn ang="0">
                  <a:pos x="16" y="22"/>
                </a:cxn>
                <a:cxn ang="0">
                  <a:pos x="20" y="20"/>
                </a:cxn>
                <a:cxn ang="0">
                  <a:pos x="22" y="16"/>
                </a:cxn>
                <a:cxn ang="0">
                  <a:pos x="22" y="12"/>
                </a:cxn>
                <a:cxn ang="0">
                  <a:pos x="22" y="12"/>
                </a:cxn>
                <a:cxn ang="0">
                  <a:pos x="22" y="8"/>
                </a:cxn>
                <a:cxn ang="0">
                  <a:pos x="20" y="4"/>
                </a:cxn>
                <a:cxn ang="0">
                  <a:pos x="16" y="2"/>
                </a:cxn>
                <a:cxn ang="0">
                  <a:pos x="12" y="0"/>
                </a:cxn>
              </a:cxnLst>
              <a:rect l="0" t="0" r="r" b="b"/>
              <a:pathLst>
                <a:path w="22" h="22">
                  <a:moveTo>
                    <a:pt x="12" y="0"/>
                  </a:moveTo>
                  <a:lnTo>
                    <a:pt x="12" y="0"/>
                  </a:lnTo>
                  <a:lnTo>
                    <a:pt x="6" y="2"/>
                  </a:lnTo>
                  <a:lnTo>
                    <a:pt x="4" y="4"/>
                  </a:lnTo>
                  <a:lnTo>
                    <a:pt x="0" y="8"/>
                  </a:lnTo>
                  <a:lnTo>
                    <a:pt x="0" y="12"/>
                  </a:lnTo>
                  <a:lnTo>
                    <a:pt x="0" y="12"/>
                  </a:lnTo>
                  <a:lnTo>
                    <a:pt x="0" y="16"/>
                  </a:lnTo>
                  <a:lnTo>
                    <a:pt x="4" y="20"/>
                  </a:lnTo>
                  <a:lnTo>
                    <a:pt x="6" y="22"/>
                  </a:lnTo>
                  <a:lnTo>
                    <a:pt x="12" y="22"/>
                  </a:lnTo>
                  <a:lnTo>
                    <a:pt x="12" y="22"/>
                  </a:lnTo>
                  <a:lnTo>
                    <a:pt x="16" y="22"/>
                  </a:lnTo>
                  <a:lnTo>
                    <a:pt x="20" y="20"/>
                  </a:lnTo>
                  <a:lnTo>
                    <a:pt x="22" y="16"/>
                  </a:lnTo>
                  <a:lnTo>
                    <a:pt x="22" y="12"/>
                  </a:lnTo>
                  <a:lnTo>
                    <a:pt x="22" y="12"/>
                  </a:lnTo>
                  <a:lnTo>
                    <a:pt x="22" y="8"/>
                  </a:lnTo>
                  <a:lnTo>
                    <a:pt x="20" y="4"/>
                  </a:lnTo>
                  <a:lnTo>
                    <a:pt x="16" y="2"/>
                  </a:lnTo>
                  <a:lnTo>
                    <a:pt x="12"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556" name="Freeform 478"/>
            <p:cNvSpPr/>
            <p:nvPr/>
          </p:nvSpPr>
          <p:spPr bwMode="auto">
            <a:xfrm>
              <a:off x="2335213" y="1562100"/>
              <a:ext cx="635000" cy="485775"/>
            </a:xfrm>
            <a:custGeom>
              <a:avLst/>
              <a:gdLst/>
              <a:ahLst/>
              <a:cxnLst>
                <a:cxn ang="0">
                  <a:pos x="348" y="172"/>
                </a:cxn>
                <a:cxn ang="0">
                  <a:pos x="342" y="200"/>
                </a:cxn>
                <a:cxn ang="0">
                  <a:pos x="330" y="222"/>
                </a:cxn>
                <a:cxn ang="0">
                  <a:pos x="312" y="238"/>
                </a:cxn>
                <a:cxn ang="0">
                  <a:pos x="290" y="248"/>
                </a:cxn>
                <a:cxn ang="0">
                  <a:pos x="264" y="254"/>
                </a:cxn>
                <a:cxn ang="0">
                  <a:pos x="212" y="250"/>
                </a:cxn>
                <a:cxn ang="0">
                  <a:pos x="186" y="242"/>
                </a:cxn>
                <a:cxn ang="0">
                  <a:pos x="140" y="212"/>
                </a:cxn>
                <a:cxn ang="0">
                  <a:pos x="100" y="172"/>
                </a:cxn>
                <a:cxn ang="0">
                  <a:pos x="68" y="124"/>
                </a:cxn>
                <a:cxn ang="0">
                  <a:pos x="48" y="74"/>
                </a:cxn>
                <a:cxn ang="0">
                  <a:pos x="44" y="52"/>
                </a:cxn>
                <a:cxn ang="0">
                  <a:pos x="34" y="20"/>
                </a:cxn>
                <a:cxn ang="0">
                  <a:pos x="24" y="2"/>
                </a:cxn>
                <a:cxn ang="0">
                  <a:pos x="16" y="0"/>
                </a:cxn>
                <a:cxn ang="0">
                  <a:pos x="8" y="8"/>
                </a:cxn>
                <a:cxn ang="0">
                  <a:pos x="4" y="18"/>
                </a:cxn>
                <a:cxn ang="0">
                  <a:pos x="0" y="36"/>
                </a:cxn>
                <a:cxn ang="0">
                  <a:pos x="4" y="74"/>
                </a:cxn>
                <a:cxn ang="0">
                  <a:pos x="28" y="128"/>
                </a:cxn>
                <a:cxn ang="0">
                  <a:pos x="46" y="160"/>
                </a:cxn>
                <a:cxn ang="0">
                  <a:pos x="70" y="204"/>
                </a:cxn>
                <a:cxn ang="0">
                  <a:pos x="102" y="240"/>
                </a:cxn>
                <a:cxn ang="0">
                  <a:pos x="142" y="270"/>
                </a:cxn>
                <a:cxn ang="0">
                  <a:pos x="186" y="290"/>
                </a:cxn>
                <a:cxn ang="0">
                  <a:pos x="212" y="298"/>
                </a:cxn>
                <a:cxn ang="0">
                  <a:pos x="262" y="306"/>
                </a:cxn>
                <a:cxn ang="0">
                  <a:pos x="288" y="306"/>
                </a:cxn>
                <a:cxn ang="0">
                  <a:pos x="328" y="300"/>
                </a:cxn>
                <a:cxn ang="0">
                  <a:pos x="358" y="284"/>
                </a:cxn>
                <a:cxn ang="0">
                  <a:pos x="380" y="260"/>
                </a:cxn>
                <a:cxn ang="0">
                  <a:pos x="400" y="224"/>
                </a:cxn>
              </a:cxnLst>
              <a:rect l="0" t="0" r="r" b="b"/>
              <a:pathLst>
                <a:path w="400" h="306">
                  <a:moveTo>
                    <a:pt x="348" y="172"/>
                  </a:moveTo>
                  <a:lnTo>
                    <a:pt x="348" y="172"/>
                  </a:lnTo>
                  <a:lnTo>
                    <a:pt x="346" y="186"/>
                  </a:lnTo>
                  <a:lnTo>
                    <a:pt x="342" y="200"/>
                  </a:lnTo>
                  <a:lnTo>
                    <a:pt x="338" y="212"/>
                  </a:lnTo>
                  <a:lnTo>
                    <a:pt x="330" y="222"/>
                  </a:lnTo>
                  <a:lnTo>
                    <a:pt x="322" y="230"/>
                  </a:lnTo>
                  <a:lnTo>
                    <a:pt x="312" y="238"/>
                  </a:lnTo>
                  <a:lnTo>
                    <a:pt x="302" y="244"/>
                  </a:lnTo>
                  <a:lnTo>
                    <a:pt x="290" y="248"/>
                  </a:lnTo>
                  <a:lnTo>
                    <a:pt x="276" y="252"/>
                  </a:lnTo>
                  <a:lnTo>
                    <a:pt x="264" y="254"/>
                  </a:lnTo>
                  <a:lnTo>
                    <a:pt x="238" y="254"/>
                  </a:lnTo>
                  <a:lnTo>
                    <a:pt x="212" y="250"/>
                  </a:lnTo>
                  <a:lnTo>
                    <a:pt x="186" y="242"/>
                  </a:lnTo>
                  <a:lnTo>
                    <a:pt x="186" y="242"/>
                  </a:lnTo>
                  <a:lnTo>
                    <a:pt x="164" y="228"/>
                  </a:lnTo>
                  <a:lnTo>
                    <a:pt x="140" y="212"/>
                  </a:lnTo>
                  <a:lnTo>
                    <a:pt x="120" y="194"/>
                  </a:lnTo>
                  <a:lnTo>
                    <a:pt x="100" y="172"/>
                  </a:lnTo>
                  <a:lnTo>
                    <a:pt x="84" y="150"/>
                  </a:lnTo>
                  <a:lnTo>
                    <a:pt x="68" y="124"/>
                  </a:lnTo>
                  <a:lnTo>
                    <a:pt x="58" y="100"/>
                  </a:lnTo>
                  <a:lnTo>
                    <a:pt x="48" y="74"/>
                  </a:lnTo>
                  <a:lnTo>
                    <a:pt x="48" y="74"/>
                  </a:lnTo>
                  <a:lnTo>
                    <a:pt x="44" y="52"/>
                  </a:lnTo>
                  <a:lnTo>
                    <a:pt x="38" y="36"/>
                  </a:lnTo>
                  <a:lnTo>
                    <a:pt x="34" y="20"/>
                  </a:lnTo>
                  <a:lnTo>
                    <a:pt x="26" y="6"/>
                  </a:lnTo>
                  <a:lnTo>
                    <a:pt x="24" y="2"/>
                  </a:lnTo>
                  <a:lnTo>
                    <a:pt x="20" y="0"/>
                  </a:lnTo>
                  <a:lnTo>
                    <a:pt x="16" y="0"/>
                  </a:lnTo>
                  <a:lnTo>
                    <a:pt x="12" y="2"/>
                  </a:lnTo>
                  <a:lnTo>
                    <a:pt x="8" y="8"/>
                  </a:lnTo>
                  <a:lnTo>
                    <a:pt x="4" y="18"/>
                  </a:lnTo>
                  <a:lnTo>
                    <a:pt x="4" y="18"/>
                  </a:lnTo>
                  <a:lnTo>
                    <a:pt x="2" y="26"/>
                  </a:lnTo>
                  <a:lnTo>
                    <a:pt x="0" y="36"/>
                  </a:lnTo>
                  <a:lnTo>
                    <a:pt x="0" y="54"/>
                  </a:lnTo>
                  <a:lnTo>
                    <a:pt x="4" y="74"/>
                  </a:lnTo>
                  <a:lnTo>
                    <a:pt x="12" y="92"/>
                  </a:lnTo>
                  <a:lnTo>
                    <a:pt x="28" y="128"/>
                  </a:lnTo>
                  <a:lnTo>
                    <a:pt x="46" y="160"/>
                  </a:lnTo>
                  <a:lnTo>
                    <a:pt x="46" y="160"/>
                  </a:lnTo>
                  <a:lnTo>
                    <a:pt x="58" y="182"/>
                  </a:lnTo>
                  <a:lnTo>
                    <a:pt x="70" y="204"/>
                  </a:lnTo>
                  <a:lnTo>
                    <a:pt x="86" y="222"/>
                  </a:lnTo>
                  <a:lnTo>
                    <a:pt x="102" y="240"/>
                  </a:lnTo>
                  <a:lnTo>
                    <a:pt x="120" y="256"/>
                  </a:lnTo>
                  <a:lnTo>
                    <a:pt x="142" y="270"/>
                  </a:lnTo>
                  <a:lnTo>
                    <a:pt x="164" y="282"/>
                  </a:lnTo>
                  <a:lnTo>
                    <a:pt x="186" y="290"/>
                  </a:lnTo>
                  <a:lnTo>
                    <a:pt x="186" y="290"/>
                  </a:lnTo>
                  <a:lnTo>
                    <a:pt x="212" y="298"/>
                  </a:lnTo>
                  <a:lnTo>
                    <a:pt x="236" y="302"/>
                  </a:lnTo>
                  <a:lnTo>
                    <a:pt x="262" y="306"/>
                  </a:lnTo>
                  <a:lnTo>
                    <a:pt x="288" y="306"/>
                  </a:lnTo>
                  <a:lnTo>
                    <a:pt x="288" y="306"/>
                  </a:lnTo>
                  <a:lnTo>
                    <a:pt x="310" y="304"/>
                  </a:lnTo>
                  <a:lnTo>
                    <a:pt x="328" y="300"/>
                  </a:lnTo>
                  <a:lnTo>
                    <a:pt x="344" y="294"/>
                  </a:lnTo>
                  <a:lnTo>
                    <a:pt x="358" y="284"/>
                  </a:lnTo>
                  <a:lnTo>
                    <a:pt x="370" y="274"/>
                  </a:lnTo>
                  <a:lnTo>
                    <a:pt x="380" y="260"/>
                  </a:lnTo>
                  <a:lnTo>
                    <a:pt x="390" y="242"/>
                  </a:lnTo>
                  <a:lnTo>
                    <a:pt x="400" y="224"/>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557" name="Freeform 483"/>
            <p:cNvSpPr/>
            <p:nvPr/>
          </p:nvSpPr>
          <p:spPr bwMode="auto">
            <a:xfrm>
              <a:off x="1862138" y="577850"/>
              <a:ext cx="104775" cy="88900"/>
            </a:xfrm>
            <a:custGeom>
              <a:avLst/>
              <a:gdLst/>
              <a:ahLst/>
              <a:cxnLst>
                <a:cxn ang="0">
                  <a:pos x="48" y="0"/>
                </a:cxn>
                <a:cxn ang="0">
                  <a:pos x="48" y="0"/>
                </a:cxn>
                <a:cxn ang="0">
                  <a:pos x="34" y="0"/>
                </a:cxn>
                <a:cxn ang="0">
                  <a:pos x="20" y="6"/>
                </a:cxn>
                <a:cxn ang="0">
                  <a:pos x="14" y="10"/>
                </a:cxn>
                <a:cxn ang="0">
                  <a:pos x="8" y="14"/>
                </a:cxn>
                <a:cxn ang="0">
                  <a:pos x="4" y="20"/>
                </a:cxn>
                <a:cxn ang="0">
                  <a:pos x="2" y="26"/>
                </a:cxn>
                <a:cxn ang="0">
                  <a:pos x="2" y="26"/>
                </a:cxn>
                <a:cxn ang="0">
                  <a:pos x="0" y="34"/>
                </a:cxn>
                <a:cxn ang="0">
                  <a:pos x="2" y="40"/>
                </a:cxn>
                <a:cxn ang="0">
                  <a:pos x="6" y="46"/>
                </a:cxn>
                <a:cxn ang="0">
                  <a:pos x="10" y="50"/>
                </a:cxn>
                <a:cxn ang="0">
                  <a:pos x="16" y="54"/>
                </a:cxn>
                <a:cxn ang="0">
                  <a:pos x="24" y="56"/>
                </a:cxn>
                <a:cxn ang="0">
                  <a:pos x="38" y="56"/>
                </a:cxn>
                <a:cxn ang="0">
                  <a:pos x="38" y="56"/>
                </a:cxn>
                <a:cxn ang="0">
                  <a:pos x="54" y="52"/>
                </a:cxn>
                <a:cxn ang="0">
                  <a:pos x="60" y="48"/>
                </a:cxn>
                <a:cxn ang="0">
                  <a:pos x="64" y="46"/>
                </a:cxn>
                <a:cxn ang="0">
                  <a:pos x="66" y="42"/>
                </a:cxn>
                <a:cxn ang="0">
                  <a:pos x="66" y="42"/>
                </a:cxn>
                <a:cxn ang="0">
                  <a:pos x="66" y="38"/>
                </a:cxn>
                <a:cxn ang="0">
                  <a:pos x="66" y="34"/>
                </a:cxn>
                <a:cxn ang="0">
                  <a:pos x="64" y="32"/>
                </a:cxn>
                <a:cxn ang="0">
                  <a:pos x="60" y="32"/>
                </a:cxn>
                <a:cxn ang="0">
                  <a:pos x="54" y="34"/>
                </a:cxn>
                <a:cxn ang="0">
                  <a:pos x="48" y="36"/>
                </a:cxn>
                <a:cxn ang="0">
                  <a:pos x="48" y="36"/>
                </a:cxn>
                <a:cxn ang="0">
                  <a:pos x="40" y="38"/>
                </a:cxn>
                <a:cxn ang="0">
                  <a:pos x="34" y="38"/>
                </a:cxn>
                <a:cxn ang="0">
                  <a:pos x="30" y="36"/>
                </a:cxn>
                <a:cxn ang="0">
                  <a:pos x="28" y="32"/>
                </a:cxn>
                <a:cxn ang="0">
                  <a:pos x="28" y="28"/>
                </a:cxn>
                <a:cxn ang="0">
                  <a:pos x="30" y="24"/>
                </a:cxn>
                <a:cxn ang="0">
                  <a:pos x="36" y="22"/>
                </a:cxn>
                <a:cxn ang="0">
                  <a:pos x="44" y="20"/>
                </a:cxn>
              </a:cxnLst>
              <a:rect l="0" t="0" r="r" b="b"/>
              <a:pathLst>
                <a:path w="66" h="56">
                  <a:moveTo>
                    <a:pt x="48" y="0"/>
                  </a:moveTo>
                  <a:lnTo>
                    <a:pt x="48" y="0"/>
                  </a:lnTo>
                  <a:lnTo>
                    <a:pt x="34" y="0"/>
                  </a:lnTo>
                  <a:lnTo>
                    <a:pt x="20" y="6"/>
                  </a:lnTo>
                  <a:lnTo>
                    <a:pt x="14" y="10"/>
                  </a:lnTo>
                  <a:lnTo>
                    <a:pt x="8" y="14"/>
                  </a:lnTo>
                  <a:lnTo>
                    <a:pt x="4" y="20"/>
                  </a:lnTo>
                  <a:lnTo>
                    <a:pt x="2" y="26"/>
                  </a:lnTo>
                  <a:lnTo>
                    <a:pt x="2" y="26"/>
                  </a:lnTo>
                  <a:lnTo>
                    <a:pt x="0" y="34"/>
                  </a:lnTo>
                  <a:lnTo>
                    <a:pt x="2" y="40"/>
                  </a:lnTo>
                  <a:lnTo>
                    <a:pt x="6" y="46"/>
                  </a:lnTo>
                  <a:lnTo>
                    <a:pt x="10" y="50"/>
                  </a:lnTo>
                  <a:lnTo>
                    <a:pt x="16" y="54"/>
                  </a:lnTo>
                  <a:lnTo>
                    <a:pt x="24" y="56"/>
                  </a:lnTo>
                  <a:lnTo>
                    <a:pt x="38" y="56"/>
                  </a:lnTo>
                  <a:lnTo>
                    <a:pt x="38" y="56"/>
                  </a:lnTo>
                  <a:lnTo>
                    <a:pt x="54" y="52"/>
                  </a:lnTo>
                  <a:lnTo>
                    <a:pt x="60" y="48"/>
                  </a:lnTo>
                  <a:lnTo>
                    <a:pt x="64" y="46"/>
                  </a:lnTo>
                  <a:lnTo>
                    <a:pt x="66" y="42"/>
                  </a:lnTo>
                  <a:lnTo>
                    <a:pt x="66" y="42"/>
                  </a:lnTo>
                  <a:lnTo>
                    <a:pt x="66" y="38"/>
                  </a:lnTo>
                  <a:lnTo>
                    <a:pt x="66" y="34"/>
                  </a:lnTo>
                  <a:lnTo>
                    <a:pt x="64" y="32"/>
                  </a:lnTo>
                  <a:lnTo>
                    <a:pt x="60" y="32"/>
                  </a:lnTo>
                  <a:lnTo>
                    <a:pt x="54" y="34"/>
                  </a:lnTo>
                  <a:lnTo>
                    <a:pt x="48" y="36"/>
                  </a:lnTo>
                  <a:lnTo>
                    <a:pt x="48" y="36"/>
                  </a:lnTo>
                  <a:lnTo>
                    <a:pt x="40" y="38"/>
                  </a:lnTo>
                  <a:lnTo>
                    <a:pt x="34" y="38"/>
                  </a:lnTo>
                  <a:lnTo>
                    <a:pt x="30" y="36"/>
                  </a:lnTo>
                  <a:lnTo>
                    <a:pt x="28" y="32"/>
                  </a:lnTo>
                  <a:lnTo>
                    <a:pt x="28" y="28"/>
                  </a:lnTo>
                  <a:lnTo>
                    <a:pt x="30" y="24"/>
                  </a:lnTo>
                  <a:lnTo>
                    <a:pt x="36" y="22"/>
                  </a:lnTo>
                  <a:lnTo>
                    <a:pt x="44" y="2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grpSp>
      <p:sp>
        <p:nvSpPr>
          <p:cNvPr id="4102" name="Rectangle 6"/>
          <p:cNvSpPr>
            <a:spLocks noChangeArrowheads="1"/>
          </p:cNvSpPr>
          <p:nvPr/>
        </p:nvSpPr>
        <p:spPr bwMode="auto">
          <a:xfrm>
            <a:off x="1236663" y="88900"/>
            <a:ext cx="6670675" cy="4946650"/>
          </a:xfrm>
          <a:prstGeom prst="rect">
            <a:avLst/>
          </a:prstGeom>
          <a:noFill/>
          <a:ln w="9525">
            <a:noFill/>
            <a:miter lim="800000"/>
          </a:ln>
        </p:spPr>
        <p:txBody>
          <a:bodyPr vert="horz" wrap="square" lIns="91440" tIns="45720" rIns="91440" bIns="45720" numCol="1" anchor="t" anchorCtr="0" compatLnSpc="1"/>
          <a:lstStyle/>
          <a:p>
            <a:endParaRPr lang="zh-CN" altLang="en-US">
              <a:solidFill>
                <a:prstClr val="black"/>
              </a:solidFill>
              <a:ea typeface="Arial" panose="020B0604020202020204" pitchFamily="34" charset="0"/>
            </a:endParaRPr>
          </a:p>
        </p:txBody>
      </p:sp>
      <p:sp>
        <p:nvSpPr>
          <p:cNvPr id="3" name="文本框 2"/>
          <p:cNvSpPr txBox="1"/>
          <p:nvPr/>
        </p:nvSpPr>
        <p:spPr>
          <a:xfrm>
            <a:off x="3396764" y="2392680"/>
            <a:ext cx="3823022" cy="706755"/>
          </a:xfrm>
          <a:prstGeom prst="rect">
            <a:avLst/>
          </a:prstGeom>
          <a:noFill/>
        </p:spPr>
        <p:txBody>
          <a:bodyPr wrap="square" rtlCol="0">
            <a:spAutoFit/>
          </a:bodyPr>
          <a:lstStyle/>
          <a:p>
            <a:r>
              <a:rPr lang="en-US" altLang="zh-CN" sz="4000" b="1" dirty="0" smtClean="0">
                <a:solidFill>
                  <a:srgbClr val="FDDDD6"/>
                </a:solidFill>
                <a:latin typeface="Arial" panose="020B0604020202020204" pitchFamily="34" charset="0"/>
                <a:ea typeface="Arial" panose="020B0604020202020204" pitchFamily="34" charset="0"/>
              </a:rPr>
              <a:t>C</a:t>
            </a:r>
            <a:r>
              <a:rPr lang="ro-RO" altLang="en-US" sz="4000" b="1" dirty="0" smtClean="0">
                <a:solidFill>
                  <a:srgbClr val="FDDDD6"/>
                </a:solidFill>
                <a:latin typeface="Arial" panose="020B0604020202020204" pitchFamily="34" charset="0"/>
                <a:ea typeface="Arial" panose="020B0604020202020204" pitchFamily="34" charset="0"/>
              </a:rPr>
              <a:t>UPRINS</a:t>
            </a:r>
            <a:r>
              <a:rPr lang="en-US" altLang="zh-CN" sz="4000" b="1" dirty="0" smtClean="0">
                <a:solidFill>
                  <a:srgbClr val="FDDDD6"/>
                </a:solidFill>
                <a:latin typeface="Arial" panose="020B0604020202020204" pitchFamily="34" charset="0"/>
                <a:ea typeface="Arial" panose="020B0604020202020204" pitchFamily="34" charset="0"/>
              </a:rPr>
              <a:t> </a:t>
            </a:r>
            <a:endParaRPr lang="zh-CN" altLang="en-US" sz="4000" b="1" dirty="0">
              <a:solidFill>
                <a:srgbClr val="FDDDD6"/>
              </a:solidFill>
              <a:latin typeface="Arial" panose="020B0604020202020204" pitchFamily="34" charset="0"/>
              <a:ea typeface="Arial" panose="020B0604020202020204" pitchFamily="34" charset="0"/>
            </a:endParaRPr>
          </a:p>
        </p:txBody>
      </p:sp>
      <p:grpSp>
        <p:nvGrpSpPr>
          <p:cNvPr id="5" name="组合 4"/>
          <p:cNvGrpSpPr/>
          <p:nvPr/>
        </p:nvGrpSpPr>
        <p:grpSpPr>
          <a:xfrm>
            <a:off x="3470720" y="3344674"/>
            <a:ext cx="2469432" cy="521970"/>
            <a:chOff x="3470720" y="3344674"/>
            <a:chExt cx="2469432" cy="521970"/>
          </a:xfrm>
        </p:grpSpPr>
        <p:sp>
          <p:nvSpPr>
            <p:cNvPr id="1560" name="TextBox 54"/>
            <p:cNvSpPr txBox="1"/>
            <p:nvPr/>
          </p:nvSpPr>
          <p:spPr>
            <a:xfrm>
              <a:off x="4072527" y="3452527"/>
              <a:ext cx="1867625" cy="337185"/>
            </a:xfrm>
            <a:prstGeom prst="rect">
              <a:avLst/>
            </a:prstGeom>
            <a:solidFill>
              <a:srgbClr val="FDDDD6"/>
            </a:solidFill>
            <a:ln>
              <a:noFill/>
            </a:ln>
          </p:spPr>
          <p:txBody>
            <a:bodyPr wrap="square" rtlCol="0">
              <a:spAutoFit/>
            </a:bodyPr>
            <a:lstStyle/>
            <a:p>
              <a:r>
                <a:rPr lang="en-US" sz="1600" b="1" dirty="0" smtClean="0">
                  <a:solidFill>
                    <a:srgbClr val="4A3D6D"/>
                  </a:solidFill>
                  <a:latin typeface="Arial" panose="020B0604020202020204" pitchFamily="34" charset="0"/>
                  <a:ea typeface="Arial" panose="020B0604020202020204" pitchFamily="34" charset="0"/>
                </a:rPr>
                <a:t>Scopul activi</a:t>
              </a:r>
              <a:r>
                <a:rPr lang="ro-RO" sz="1600" b="1" dirty="0" smtClean="0">
                  <a:solidFill>
                    <a:srgbClr val="4A3D6D"/>
                  </a:solidFill>
                  <a:latin typeface="Arial" panose="020B0604020202020204" pitchFamily="34" charset="0"/>
                  <a:ea typeface="Arial" panose="020B0604020202020204" pitchFamily="34" charset="0"/>
                </a:rPr>
                <a:t>tăţii</a:t>
              </a:r>
            </a:p>
          </p:txBody>
        </p:sp>
        <p:sp>
          <p:nvSpPr>
            <p:cNvPr id="1561" name="TextBox 55"/>
            <p:cNvSpPr txBox="1"/>
            <p:nvPr/>
          </p:nvSpPr>
          <p:spPr>
            <a:xfrm>
              <a:off x="3470720" y="3344674"/>
              <a:ext cx="1092200" cy="521970"/>
            </a:xfrm>
            <a:prstGeom prst="rect">
              <a:avLst/>
            </a:prstGeom>
            <a:noFill/>
          </p:spPr>
          <p:txBody>
            <a:bodyPr wrap="square" rtlCol="0">
              <a:spAutoFit/>
            </a:bodyPr>
            <a:lstStyle/>
            <a:p>
              <a:r>
                <a:rPr lang="en-US" altLang="zh-CN" sz="2800" b="1" dirty="0" smtClean="0">
                  <a:solidFill>
                    <a:srgbClr val="FDDDD6"/>
                  </a:solidFill>
                  <a:latin typeface="Arial" panose="020B0604020202020204" pitchFamily="34" charset="0"/>
                  <a:ea typeface="Arial" panose="020B0604020202020204" pitchFamily="34" charset="0"/>
                </a:rPr>
                <a:t>01</a:t>
              </a:r>
              <a:endParaRPr lang="zh-CN" altLang="en-US" sz="2800" b="1" dirty="0">
                <a:solidFill>
                  <a:srgbClr val="FDDDD6"/>
                </a:solidFill>
                <a:latin typeface="Arial" panose="020B0604020202020204" pitchFamily="34" charset="0"/>
                <a:ea typeface="Arial" panose="020B0604020202020204" pitchFamily="34" charset="0"/>
              </a:endParaRPr>
            </a:p>
          </p:txBody>
        </p:sp>
      </p:grpSp>
      <p:grpSp>
        <p:nvGrpSpPr>
          <p:cNvPr id="1563" name="组合 1562"/>
          <p:cNvGrpSpPr/>
          <p:nvPr/>
        </p:nvGrpSpPr>
        <p:grpSpPr>
          <a:xfrm>
            <a:off x="6063008" y="3344674"/>
            <a:ext cx="2469432" cy="691418"/>
            <a:chOff x="3470720" y="3344674"/>
            <a:chExt cx="2469432" cy="691418"/>
          </a:xfrm>
        </p:grpSpPr>
        <p:sp>
          <p:nvSpPr>
            <p:cNvPr id="1564" name="TextBox 54"/>
            <p:cNvSpPr txBox="1"/>
            <p:nvPr/>
          </p:nvSpPr>
          <p:spPr>
            <a:xfrm>
              <a:off x="4072527" y="3452527"/>
              <a:ext cx="1867625" cy="583565"/>
            </a:xfrm>
            <a:prstGeom prst="rect">
              <a:avLst/>
            </a:prstGeom>
            <a:solidFill>
              <a:srgbClr val="FDDDD6"/>
            </a:solidFill>
            <a:ln>
              <a:noFill/>
            </a:ln>
          </p:spPr>
          <p:txBody>
            <a:bodyPr wrap="square" rtlCol="0">
              <a:spAutoFit/>
            </a:bodyPr>
            <a:lstStyle/>
            <a:p>
              <a:r>
                <a:rPr lang="ro-RO" altLang="zh-CN" sz="1600" b="1" dirty="0">
                  <a:solidFill>
                    <a:srgbClr val="4A3D6D"/>
                  </a:solidFill>
                  <a:latin typeface="Arial" panose="020B0604020202020204" pitchFamily="34" charset="0"/>
                  <a:ea typeface="Arial" panose="020B0604020202020204" pitchFamily="34" charset="0"/>
                </a:rPr>
                <a:t>Obiectivele educaţionale</a:t>
              </a:r>
            </a:p>
          </p:txBody>
        </p:sp>
        <p:sp>
          <p:nvSpPr>
            <p:cNvPr id="1565" name="TextBox 55"/>
            <p:cNvSpPr txBox="1"/>
            <p:nvPr/>
          </p:nvSpPr>
          <p:spPr>
            <a:xfrm>
              <a:off x="3470720" y="3344674"/>
              <a:ext cx="741240" cy="523220"/>
            </a:xfrm>
            <a:prstGeom prst="rect">
              <a:avLst/>
            </a:prstGeom>
            <a:noFill/>
          </p:spPr>
          <p:txBody>
            <a:bodyPr wrap="square" rtlCol="0">
              <a:spAutoFit/>
            </a:bodyPr>
            <a:lstStyle/>
            <a:p>
              <a:r>
                <a:rPr lang="en-US" altLang="zh-CN" sz="2800" b="1" dirty="0" smtClean="0">
                  <a:solidFill>
                    <a:srgbClr val="FDDDD6"/>
                  </a:solidFill>
                  <a:latin typeface="Arial" panose="020B0604020202020204" pitchFamily="34" charset="0"/>
                  <a:ea typeface="Arial" panose="020B0604020202020204" pitchFamily="34" charset="0"/>
                </a:rPr>
                <a:t>02</a:t>
              </a:r>
              <a:endParaRPr lang="zh-CN" altLang="en-US" sz="2800" b="1" dirty="0">
                <a:solidFill>
                  <a:srgbClr val="FDDDD6"/>
                </a:solidFill>
                <a:latin typeface="Arial" panose="020B0604020202020204" pitchFamily="34" charset="0"/>
                <a:ea typeface="Arial" panose="020B0604020202020204" pitchFamily="34" charset="0"/>
              </a:endParaRPr>
            </a:p>
          </p:txBody>
        </p:sp>
      </p:grpSp>
      <p:grpSp>
        <p:nvGrpSpPr>
          <p:cNvPr id="1566" name="组合 1565"/>
          <p:cNvGrpSpPr/>
          <p:nvPr/>
        </p:nvGrpSpPr>
        <p:grpSpPr>
          <a:xfrm>
            <a:off x="3470720" y="3992746"/>
            <a:ext cx="2469432" cy="691418"/>
            <a:chOff x="3470720" y="3344674"/>
            <a:chExt cx="2469432" cy="691418"/>
          </a:xfrm>
        </p:grpSpPr>
        <p:sp>
          <p:nvSpPr>
            <p:cNvPr id="1567" name="TextBox 54"/>
            <p:cNvSpPr txBox="1"/>
            <p:nvPr/>
          </p:nvSpPr>
          <p:spPr>
            <a:xfrm>
              <a:off x="4072527" y="3452527"/>
              <a:ext cx="1867625" cy="583565"/>
            </a:xfrm>
            <a:prstGeom prst="rect">
              <a:avLst/>
            </a:prstGeom>
            <a:solidFill>
              <a:srgbClr val="FDDDD6"/>
            </a:solidFill>
            <a:ln>
              <a:noFill/>
            </a:ln>
          </p:spPr>
          <p:txBody>
            <a:bodyPr wrap="square" rtlCol="0">
              <a:spAutoFit/>
            </a:bodyPr>
            <a:lstStyle/>
            <a:p>
              <a:r>
                <a:rPr lang="ro-RO" sz="1600" b="1" dirty="0" smtClean="0">
                  <a:solidFill>
                    <a:srgbClr val="4A3D6D"/>
                  </a:solidFill>
                  <a:latin typeface="Arial" panose="020B0604020202020204" pitchFamily="34" charset="0"/>
                  <a:ea typeface="Arial" panose="020B0604020202020204" pitchFamily="34" charset="0"/>
                </a:rPr>
                <a:t>Descrierea activităţii</a:t>
              </a:r>
              <a:endParaRPr lang="ro-RO" sz="1600" b="1" dirty="0">
                <a:solidFill>
                  <a:srgbClr val="4A3D6D"/>
                </a:solidFill>
                <a:latin typeface="Arial" panose="020B0604020202020204" pitchFamily="34" charset="0"/>
                <a:ea typeface="Arial" panose="020B0604020202020204" pitchFamily="34" charset="0"/>
              </a:endParaRPr>
            </a:p>
          </p:txBody>
        </p:sp>
        <p:sp>
          <p:nvSpPr>
            <p:cNvPr id="1568" name="TextBox 55"/>
            <p:cNvSpPr txBox="1"/>
            <p:nvPr/>
          </p:nvSpPr>
          <p:spPr>
            <a:xfrm>
              <a:off x="3470720" y="3344674"/>
              <a:ext cx="741240" cy="523220"/>
            </a:xfrm>
            <a:prstGeom prst="rect">
              <a:avLst/>
            </a:prstGeom>
            <a:noFill/>
          </p:spPr>
          <p:txBody>
            <a:bodyPr wrap="square" rtlCol="0">
              <a:spAutoFit/>
            </a:bodyPr>
            <a:lstStyle/>
            <a:p>
              <a:r>
                <a:rPr lang="en-US" altLang="zh-CN" sz="2800" b="1" dirty="0" smtClean="0">
                  <a:solidFill>
                    <a:srgbClr val="FDDDD6"/>
                  </a:solidFill>
                  <a:latin typeface="Arial" panose="020B0604020202020204" pitchFamily="34" charset="0"/>
                  <a:ea typeface="Arial" panose="020B0604020202020204" pitchFamily="34" charset="0"/>
                </a:rPr>
                <a:t>03</a:t>
              </a:r>
              <a:endParaRPr lang="zh-CN" altLang="en-US" sz="2800" b="1" dirty="0">
                <a:solidFill>
                  <a:srgbClr val="FDDDD6"/>
                </a:solidFill>
                <a:latin typeface="Arial" panose="020B0604020202020204" pitchFamily="34" charset="0"/>
                <a:ea typeface="Arial" panose="020B0604020202020204" pitchFamily="34" charset="0"/>
              </a:endParaRPr>
            </a:p>
          </p:txBody>
        </p:sp>
      </p:grpSp>
      <p:grpSp>
        <p:nvGrpSpPr>
          <p:cNvPr id="1569" name="组合 1568"/>
          <p:cNvGrpSpPr/>
          <p:nvPr/>
        </p:nvGrpSpPr>
        <p:grpSpPr>
          <a:xfrm>
            <a:off x="6063008" y="3992746"/>
            <a:ext cx="2469432" cy="691418"/>
            <a:chOff x="3470720" y="3344674"/>
            <a:chExt cx="2469432" cy="691418"/>
          </a:xfrm>
        </p:grpSpPr>
        <p:sp>
          <p:nvSpPr>
            <p:cNvPr id="1570" name="TextBox 54"/>
            <p:cNvSpPr txBox="1"/>
            <p:nvPr/>
          </p:nvSpPr>
          <p:spPr>
            <a:xfrm>
              <a:off x="4072527" y="3452527"/>
              <a:ext cx="1867625" cy="583565"/>
            </a:xfrm>
            <a:prstGeom prst="rect">
              <a:avLst/>
            </a:prstGeom>
            <a:solidFill>
              <a:srgbClr val="FDDDD6"/>
            </a:solidFill>
            <a:ln>
              <a:noFill/>
            </a:ln>
          </p:spPr>
          <p:txBody>
            <a:bodyPr wrap="square" rtlCol="0">
              <a:spAutoFit/>
            </a:bodyPr>
            <a:lstStyle/>
            <a:p>
              <a:r>
                <a:rPr lang="ro-RO" sz="1600" b="1" dirty="0" smtClean="0">
                  <a:solidFill>
                    <a:srgbClr val="4A3D6D"/>
                  </a:solidFill>
                  <a:latin typeface="Arial" panose="020B0604020202020204" pitchFamily="34" charset="0"/>
                  <a:ea typeface="Arial" panose="020B0604020202020204" pitchFamily="34" charset="0"/>
                </a:rPr>
                <a:t>Poze, testimoniale</a:t>
              </a:r>
              <a:endParaRPr lang="ro-RO" sz="1600" b="1" dirty="0">
                <a:solidFill>
                  <a:srgbClr val="4A3D6D"/>
                </a:solidFill>
                <a:latin typeface="Arial" panose="020B0604020202020204" pitchFamily="34" charset="0"/>
                <a:ea typeface="Arial" panose="020B0604020202020204" pitchFamily="34" charset="0"/>
              </a:endParaRPr>
            </a:p>
          </p:txBody>
        </p:sp>
        <p:sp>
          <p:nvSpPr>
            <p:cNvPr id="1571" name="TextBox 55"/>
            <p:cNvSpPr txBox="1"/>
            <p:nvPr/>
          </p:nvSpPr>
          <p:spPr>
            <a:xfrm>
              <a:off x="3470720" y="3344674"/>
              <a:ext cx="741240" cy="523220"/>
            </a:xfrm>
            <a:prstGeom prst="rect">
              <a:avLst/>
            </a:prstGeom>
            <a:noFill/>
          </p:spPr>
          <p:txBody>
            <a:bodyPr wrap="square" rtlCol="0">
              <a:spAutoFit/>
            </a:bodyPr>
            <a:lstStyle/>
            <a:p>
              <a:r>
                <a:rPr lang="en-US" altLang="zh-CN" sz="2800" b="1" dirty="0" smtClean="0">
                  <a:solidFill>
                    <a:srgbClr val="FDDDD6"/>
                  </a:solidFill>
                  <a:latin typeface="Arial" panose="020B0604020202020204" pitchFamily="34" charset="0"/>
                  <a:ea typeface="Arial" panose="020B0604020202020204" pitchFamily="34" charset="0"/>
                </a:rPr>
                <a:t>04</a:t>
              </a:r>
              <a:endParaRPr lang="zh-CN" altLang="en-US" sz="2800" b="1" dirty="0">
                <a:solidFill>
                  <a:srgbClr val="FDDDD6"/>
                </a:solidFill>
                <a:latin typeface="Arial" panose="020B0604020202020204" pitchFamily="34" charset="0"/>
                <a:ea typeface="Arial" panose="020B0604020202020204" pitchFamily="34" charset="0"/>
              </a:endParaRPr>
            </a:p>
          </p:txBody>
        </p:sp>
      </p:grpSp>
      <p:grpSp>
        <p:nvGrpSpPr>
          <p:cNvPr id="1839" name="组合 1838"/>
          <p:cNvGrpSpPr/>
          <p:nvPr/>
        </p:nvGrpSpPr>
        <p:grpSpPr>
          <a:xfrm>
            <a:off x="812539" y="-236562"/>
            <a:ext cx="2319301" cy="4099557"/>
            <a:chOff x="3957638" y="-20538"/>
            <a:chExt cx="1727200" cy="3097113"/>
          </a:xfrm>
        </p:grpSpPr>
        <p:sp>
          <p:nvSpPr>
            <p:cNvPr id="1840" name="Freeform 820"/>
            <p:cNvSpPr/>
            <p:nvPr/>
          </p:nvSpPr>
          <p:spPr bwMode="auto">
            <a:xfrm>
              <a:off x="4408488" y="-20538"/>
              <a:ext cx="9525" cy="1679575"/>
            </a:xfrm>
            <a:custGeom>
              <a:avLst/>
              <a:gdLst/>
              <a:ahLst/>
              <a:cxnLst>
                <a:cxn ang="0">
                  <a:pos x="0" y="2"/>
                </a:cxn>
                <a:cxn ang="0">
                  <a:pos x="0" y="1056"/>
                </a:cxn>
                <a:cxn ang="0">
                  <a:pos x="0" y="1056"/>
                </a:cxn>
                <a:cxn ang="0">
                  <a:pos x="0" y="1058"/>
                </a:cxn>
                <a:cxn ang="0">
                  <a:pos x="2" y="1058"/>
                </a:cxn>
                <a:cxn ang="0">
                  <a:pos x="2" y="1058"/>
                </a:cxn>
                <a:cxn ang="0">
                  <a:pos x="4" y="1058"/>
                </a:cxn>
                <a:cxn ang="0">
                  <a:pos x="6" y="1056"/>
                </a:cxn>
                <a:cxn ang="0">
                  <a:pos x="6" y="2"/>
                </a:cxn>
                <a:cxn ang="0">
                  <a:pos x="6" y="2"/>
                </a:cxn>
                <a:cxn ang="0">
                  <a:pos x="4" y="0"/>
                </a:cxn>
                <a:cxn ang="0">
                  <a:pos x="2" y="0"/>
                </a:cxn>
                <a:cxn ang="0">
                  <a:pos x="2" y="0"/>
                </a:cxn>
                <a:cxn ang="0">
                  <a:pos x="0" y="0"/>
                </a:cxn>
                <a:cxn ang="0">
                  <a:pos x="0" y="2"/>
                </a:cxn>
                <a:cxn ang="0">
                  <a:pos x="0" y="2"/>
                </a:cxn>
              </a:cxnLst>
              <a:rect l="0" t="0" r="r" b="b"/>
              <a:pathLst>
                <a:path w="6" h="1058">
                  <a:moveTo>
                    <a:pt x="0" y="2"/>
                  </a:moveTo>
                  <a:lnTo>
                    <a:pt x="0" y="1056"/>
                  </a:lnTo>
                  <a:lnTo>
                    <a:pt x="0" y="1056"/>
                  </a:lnTo>
                  <a:lnTo>
                    <a:pt x="0" y="1058"/>
                  </a:lnTo>
                  <a:lnTo>
                    <a:pt x="2" y="1058"/>
                  </a:lnTo>
                  <a:lnTo>
                    <a:pt x="2" y="1058"/>
                  </a:lnTo>
                  <a:lnTo>
                    <a:pt x="4" y="1058"/>
                  </a:lnTo>
                  <a:lnTo>
                    <a:pt x="6" y="1056"/>
                  </a:lnTo>
                  <a:lnTo>
                    <a:pt x="6" y="2"/>
                  </a:lnTo>
                  <a:lnTo>
                    <a:pt x="6" y="2"/>
                  </a:lnTo>
                  <a:lnTo>
                    <a:pt x="4" y="0"/>
                  </a:lnTo>
                  <a:lnTo>
                    <a:pt x="2" y="0"/>
                  </a:lnTo>
                  <a:lnTo>
                    <a:pt x="2" y="0"/>
                  </a:lnTo>
                  <a:lnTo>
                    <a:pt x="0" y="0"/>
                  </a:lnTo>
                  <a:lnTo>
                    <a:pt x="0" y="2"/>
                  </a:lnTo>
                  <a:lnTo>
                    <a:pt x="0" y="2"/>
                  </a:lnTo>
                  <a:close/>
                </a:path>
              </a:pathLst>
            </a:custGeom>
            <a:solidFill>
              <a:srgbClr val="FFFFFF"/>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grpSp>
          <p:nvGrpSpPr>
            <p:cNvPr id="1841" name="组合 1840"/>
            <p:cNvGrpSpPr/>
            <p:nvPr/>
          </p:nvGrpSpPr>
          <p:grpSpPr>
            <a:xfrm>
              <a:off x="3957638" y="1349375"/>
              <a:ext cx="1727200" cy="1727200"/>
              <a:chOff x="3957638" y="1349375"/>
              <a:chExt cx="1727200" cy="1727200"/>
            </a:xfrm>
          </p:grpSpPr>
          <p:sp>
            <p:nvSpPr>
              <p:cNvPr id="1842" name="Freeform 409"/>
              <p:cNvSpPr/>
              <p:nvPr/>
            </p:nvSpPr>
            <p:spPr bwMode="auto">
              <a:xfrm>
                <a:off x="5427663" y="153987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843" name="Freeform 410"/>
              <p:cNvSpPr/>
              <p:nvPr/>
            </p:nvSpPr>
            <p:spPr bwMode="auto">
              <a:xfrm>
                <a:off x="5427663" y="153987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844" name="Freeform 461"/>
              <p:cNvSpPr/>
              <p:nvPr/>
            </p:nvSpPr>
            <p:spPr bwMode="auto">
              <a:xfrm>
                <a:off x="4173538" y="1835150"/>
                <a:ext cx="22225" cy="19050"/>
              </a:xfrm>
              <a:custGeom>
                <a:avLst/>
                <a:gdLst/>
                <a:ahLst/>
                <a:cxnLst>
                  <a:cxn ang="0">
                    <a:pos x="6" y="0"/>
                  </a:cxn>
                  <a:cxn ang="0">
                    <a:pos x="6" y="0"/>
                  </a:cxn>
                  <a:cxn ang="0">
                    <a:pos x="2" y="2"/>
                  </a:cxn>
                  <a:cxn ang="0">
                    <a:pos x="0" y="6"/>
                  </a:cxn>
                  <a:cxn ang="0">
                    <a:pos x="0" y="6"/>
                  </a:cxn>
                  <a:cxn ang="0">
                    <a:pos x="2" y="10"/>
                  </a:cxn>
                  <a:cxn ang="0">
                    <a:pos x="6" y="12"/>
                  </a:cxn>
                  <a:cxn ang="0">
                    <a:pos x="6" y="12"/>
                  </a:cxn>
                  <a:cxn ang="0">
                    <a:pos x="12" y="10"/>
                  </a:cxn>
                  <a:cxn ang="0">
                    <a:pos x="14" y="6"/>
                  </a:cxn>
                  <a:cxn ang="0">
                    <a:pos x="14" y="6"/>
                  </a:cxn>
                  <a:cxn ang="0">
                    <a:pos x="12" y="2"/>
                  </a:cxn>
                  <a:cxn ang="0">
                    <a:pos x="6" y="0"/>
                  </a:cxn>
                </a:cxnLst>
                <a:rect l="0" t="0" r="r" b="b"/>
                <a:pathLst>
                  <a:path w="14" h="12">
                    <a:moveTo>
                      <a:pt x="6" y="0"/>
                    </a:moveTo>
                    <a:lnTo>
                      <a:pt x="6" y="0"/>
                    </a:lnTo>
                    <a:lnTo>
                      <a:pt x="2" y="2"/>
                    </a:lnTo>
                    <a:lnTo>
                      <a:pt x="0" y="6"/>
                    </a:lnTo>
                    <a:lnTo>
                      <a:pt x="0" y="6"/>
                    </a:lnTo>
                    <a:lnTo>
                      <a:pt x="2" y="10"/>
                    </a:lnTo>
                    <a:lnTo>
                      <a:pt x="6" y="12"/>
                    </a:lnTo>
                    <a:lnTo>
                      <a:pt x="6" y="12"/>
                    </a:lnTo>
                    <a:lnTo>
                      <a:pt x="12" y="10"/>
                    </a:lnTo>
                    <a:lnTo>
                      <a:pt x="14" y="6"/>
                    </a:lnTo>
                    <a:lnTo>
                      <a:pt x="14" y="6"/>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845" name="Freeform 462"/>
              <p:cNvSpPr/>
              <p:nvPr/>
            </p:nvSpPr>
            <p:spPr bwMode="auto">
              <a:xfrm>
                <a:off x="4173538" y="1835150"/>
                <a:ext cx="22225" cy="19050"/>
              </a:xfrm>
              <a:custGeom>
                <a:avLst/>
                <a:gdLst/>
                <a:ahLst/>
                <a:cxnLst>
                  <a:cxn ang="0">
                    <a:pos x="6" y="0"/>
                  </a:cxn>
                  <a:cxn ang="0">
                    <a:pos x="6" y="0"/>
                  </a:cxn>
                  <a:cxn ang="0">
                    <a:pos x="2" y="2"/>
                  </a:cxn>
                  <a:cxn ang="0">
                    <a:pos x="0" y="6"/>
                  </a:cxn>
                  <a:cxn ang="0">
                    <a:pos x="0" y="6"/>
                  </a:cxn>
                  <a:cxn ang="0">
                    <a:pos x="2" y="10"/>
                  </a:cxn>
                  <a:cxn ang="0">
                    <a:pos x="6" y="12"/>
                  </a:cxn>
                  <a:cxn ang="0">
                    <a:pos x="6" y="12"/>
                  </a:cxn>
                  <a:cxn ang="0">
                    <a:pos x="12" y="10"/>
                  </a:cxn>
                  <a:cxn ang="0">
                    <a:pos x="14" y="6"/>
                  </a:cxn>
                  <a:cxn ang="0">
                    <a:pos x="14" y="6"/>
                  </a:cxn>
                  <a:cxn ang="0">
                    <a:pos x="12" y="2"/>
                  </a:cxn>
                  <a:cxn ang="0">
                    <a:pos x="6" y="0"/>
                  </a:cxn>
                </a:cxnLst>
                <a:rect l="0" t="0" r="r" b="b"/>
                <a:pathLst>
                  <a:path w="14" h="12">
                    <a:moveTo>
                      <a:pt x="6" y="0"/>
                    </a:moveTo>
                    <a:lnTo>
                      <a:pt x="6" y="0"/>
                    </a:lnTo>
                    <a:lnTo>
                      <a:pt x="2" y="2"/>
                    </a:lnTo>
                    <a:lnTo>
                      <a:pt x="0" y="6"/>
                    </a:lnTo>
                    <a:lnTo>
                      <a:pt x="0" y="6"/>
                    </a:lnTo>
                    <a:lnTo>
                      <a:pt x="2" y="10"/>
                    </a:lnTo>
                    <a:lnTo>
                      <a:pt x="6" y="12"/>
                    </a:lnTo>
                    <a:lnTo>
                      <a:pt x="6" y="12"/>
                    </a:lnTo>
                    <a:lnTo>
                      <a:pt x="12" y="10"/>
                    </a:lnTo>
                    <a:lnTo>
                      <a:pt x="14" y="6"/>
                    </a:lnTo>
                    <a:lnTo>
                      <a:pt x="14" y="6"/>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846" name="Freeform 463"/>
              <p:cNvSpPr/>
              <p:nvPr/>
            </p:nvSpPr>
            <p:spPr bwMode="auto">
              <a:xfrm>
                <a:off x="4662488" y="1558925"/>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847" name="Freeform 464"/>
              <p:cNvSpPr/>
              <p:nvPr/>
            </p:nvSpPr>
            <p:spPr bwMode="auto">
              <a:xfrm>
                <a:off x="4662488" y="1558925"/>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848" name="Freeform 993"/>
              <p:cNvSpPr/>
              <p:nvPr/>
            </p:nvSpPr>
            <p:spPr bwMode="auto">
              <a:xfrm>
                <a:off x="3960813" y="1349375"/>
                <a:ext cx="869950" cy="854075"/>
              </a:xfrm>
              <a:custGeom>
                <a:avLst/>
                <a:gdLst/>
                <a:ahLst/>
                <a:cxnLst>
                  <a:cxn ang="0">
                    <a:pos x="282" y="374"/>
                  </a:cxn>
                  <a:cxn ang="0">
                    <a:pos x="282" y="374"/>
                  </a:cxn>
                  <a:cxn ang="0">
                    <a:pos x="282" y="342"/>
                  </a:cxn>
                  <a:cxn ang="0">
                    <a:pos x="286" y="310"/>
                  </a:cxn>
                  <a:cxn ang="0">
                    <a:pos x="292" y="280"/>
                  </a:cxn>
                  <a:cxn ang="0">
                    <a:pos x="302" y="250"/>
                  </a:cxn>
                  <a:cxn ang="0">
                    <a:pos x="312" y="220"/>
                  </a:cxn>
                  <a:cxn ang="0">
                    <a:pos x="324" y="194"/>
                  </a:cxn>
                  <a:cxn ang="0">
                    <a:pos x="340" y="166"/>
                  </a:cxn>
                  <a:cxn ang="0">
                    <a:pos x="356" y="142"/>
                  </a:cxn>
                  <a:cxn ang="0">
                    <a:pos x="376" y="118"/>
                  </a:cxn>
                  <a:cxn ang="0">
                    <a:pos x="396" y="96"/>
                  </a:cxn>
                  <a:cxn ang="0">
                    <a:pos x="418" y="76"/>
                  </a:cxn>
                  <a:cxn ang="0">
                    <a:pos x="440" y="56"/>
                  </a:cxn>
                  <a:cxn ang="0">
                    <a:pos x="466" y="40"/>
                  </a:cxn>
                  <a:cxn ang="0">
                    <a:pos x="492" y="24"/>
                  </a:cxn>
                  <a:cxn ang="0">
                    <a:pos x="520" y="12"/>
                  </a:cxn>
                  <a:cxn ang="0">
                    <a:pos x="548" y="0"/>
                  </a:cxn>
                  <a:cxn ang="0">
                    <a:pos x="548" y="0"/>
                  </a:cxn>
                  <a:cxn ang="0">
                    <a:pos x="542" y="0"/>
                  </a:cxn>
                  <a:cxn ang="0">
                    <a:pos x="542" y="0"/>
                  </a:cxn>
                  <a:cxn ang="0">
                    <a:pos x="514" y="0"/>
                  </a:cxn>
                  <a:cxn ang="0">
                    <a:pos x="488" y="2"/>
                  </a:cxn>
                  <a:cxn ang="0">
                    <a:pos x="460" y="6"/>
                  </a:cxn>
                  <a:cxn ang="0">
                    <a:pos x="434" y="12"/>
                  </a:cxn>
                  <a:cxn ang="0">
                    <a:pos x="408" y="18"/>
                  </a:cxn>
                  <a:cxn ang="0">
                    <a:pos x="382" y="24"/>
                  </a:cxn>
                  <a:cxn ang="0">
                    <a:pos x="356" y="32"/>
                  </a:cxn>
                  <a:cxn ang="0">
                    <a:pos x="332" y="42"/>
                  </a:cxn>
                  <a:cxn ang="0">
                    <a:pos x="308" y="54"/>
                  </a:cxn>
                  <a:cxn ang="0">
                    <a:pos x="286" y="64"/>
                  </a:cxn>
                  <a:cxn ang="0">
                    <a:pos x="262" y="78"/>
                  </a:cxn>
                  <a:cxn ang="0">
                    <a:pos x="240" y="92"/>
                  </a:cxn>
                  <a:cxn ang="0">
                    <a:pos x="220" y="106"/>
                  </a:cxn>
                  <a:cxn ang="0">
                    <a:pos x="198" y="122"/>
                  </a:cxn>
                  <a:cxn ang="0">
                    <a:pos x="180" y="140"/>
                  </a:cxn>
                  <a:cxn ang="0">
                    <a:pos x="160" y="158"/>
                  </a:cxn>
                  <a:cxn ang="0">
                    <a:pos x="142" y="176"/>
                  </a:cxn>
                  <a:cxn ang="0">
                    <a:pos x="126" y="196"/>
                  </a:cxn>
                  <a:cxn ang="0">
                    <a:pos x="110" y="216"/>
                  </a:cxn>
                  <a:cxn ang="0">
                    <a:pos x="94" y="236"/>
                  </a:cxn>
                  <a:cxn ang="0">
                    <a:pos x="80" y="258"/>
                  </a:cxn>
                  <a:cxn ang="0">
                    <a:pos x="66" y="282"/>
                  </a:cxn>
                  <a:cxn ang="0">
                    <a:pos x="54" y="304"/>
                  </a:cxn>
                  <a:cxn ang="0">
                    <a:pos x="44" y="328"/>
                  </a:cxn>
                  <a:cxn ang="0">
                    <a:pos x="34" y="352"/>
                  </a:cxn>
                  <a:cxn ang="0">
                    <a:pos x="24" y="378"/>
                  </a:cxn>
                  <a:cxn ang="0">
                    <a:pos x="18" y="402"/>
                  </a:cxn>
                  <a:cxn ang="0">
                    <a:pos x="12" y="428"/>
                  </a:cxn>
                  <a:cxn ang="0">
                    <a:pos x="6" y="456"/>
                  </a:cxn>
                  <a:cxn ang="0">
                    <a:pos x="2" y="482"/>
                  </a:cxn>
                  <a:cxn ang="0">
                    <a:pos x="0" y="510"/>
                  </a:cxn>
                  <a:cxn ang="0">
                    <a:pos x="0" y="538"/>
                  </a:cxn>
                  <a:cxn ang="0">
                    <a:pos x="296" y="476"/>
                  </a:cxn>
                  <a:cxn ang="0">
                    <a:pos x="296" y="476"/>
                  </a:cxn>
                  <a:cxn ang="0">
                    <a:pos x="290" y="452"/>
                  </a:cxn>
                  <a:cxn ang="0">
                    <a:pos x="284" y="426"/>
                  </a:cxn>
                  <a:cxn ang="0">
                    <a:pos x="282" y="400"/>
                  </a:cxn>
                  <a:cxn ang="0">
                    <a:pos x="282" y="374"/>
                  </a:cxn>
                  <a:cxn ang="0">
                    <a:pos x="282" y="374"/>
                  </a:cxn>
                </a:cxnLst>
                <a:rect l="0" t="0" r="r" b="b"/>
                <a:pathLst>
                  <a:path w="548" h="538">
                    <a:moveTo>
                      <a:pt x="282" y="374"/>
                    </a:moveTo>
                    <a:lnTo>
                      <a:pt x="282" y="374"/>
                    </a:lnTo>
                    <a:lnTo>
                      <a:pt x="282" y="342"/>
                    </a:lnTo>
                    <a:lnTo>
                      <a:pt x="286" y="310"/>
                    </a:lnTo>
                    <a:lnTo>
                      <a:pt x="292" y="280"/>
                    </a:lnTo>
                    <a:lnTo>
                      <a:pt x="302" y="250"/>
                    </a:lnTo>
                    <a:lnTo>
                      <a:pt x="312" y="220"/>
                    </a:lnTo>
                    <a:lnTo>
                      <a:pt x="324" y="194"/>
                    </a:lnTo>
                    <a:lnTo>
                      <a:pt x="340" y="166"/>
                    </a:lnTo>
                    <a:lnTo>
                      <a:pt x="356" y="142"/>
                    </a:lnTo>
                    <a:lnTo>
                      <a:pt x="376" y="118"/>
                    </a:lnTo>
                    <a:lnTo>
                      <a:pt x="396" y="96"/>
                    </a:lnTo>
                    <a:lnTo>
                      <a:pt x="418" y="76"/>
                    </a:lnTo>
                    <a:lnTo>
                      <a:pt x="440" y="56"/>
                    </a:lnTo>
                    <a:lnTo>
                      <a:pt x="466" y="40"/>
                    </a:lnTo>
                    <a:lnTo>
                      <a:pt x="492" y="24"/>
                    </a:lnTo>
                    <a:lnTo>
                      <a:pt x="520" y="12"/>
                    </a:lnTo>
                    <a:lnTo>
                      <a:pt x="548" y="0"/>
                    </a:lnTo>
                    <a:lnTo>
                      <a:pt x="548" y="0"/>
                    </a:lnTo>
                    <a:lnTo>
                      <a:pt x="542" y="0"/>
                    </a:lnTo>
                    <a:lnTo>
                      <a:pt x="542" y="0"/>
                    </a:lnTo>
                    <a:lnTo>
                      <a:pt x="514" y="0"/>
                    </a:lnTo>
                    <a:lnTo>
                      <a:pt x="488" y="2"/>
                    </a:lnTo>
                    <a:lnTo>
                      <a:pt x="460" y="6"/>
                    </a:lnTo>
                    <a:lnTo>
                      <a:pt x="434" y="12"/>
                    </a:lnTo>
                    <a:lnTo>
                      <a:pt x="408" y="18"/>
                    </a:lnTo>
                    <a:lnTo>
                      <a:pt x="382" y="24"/>
                    </a:lnTo>
                    <a:lnTo>
                      <a:pt x="356" y="32"/>
                    </a:lnTo>
                    <a:lnTo>
                      <a:pt x="332" y="42"/>
                    </a:lnTo>
                    <a:lnTo>
                      <a:pt x="308" y="54"/>
                    </a:lnTo>
                    <a:lnTo>
                      <a:pt x="286" y="64"/>
                    </a:lnTo>
                    <a:lnTo>
                      <a:pt x="262" y="78"/>
                    </a:lnTo>
                    <a:lnTo>
                      <a:pt x="240" y="92"/>
                    </a:lnTo>
                    <a:lnTo>
                      <a:pt x="220" y="106"/>
                    </a:lnTo>
                    <a:lnTo>
                      <a:pt x="198" y="122"/>
                    </a:lnTo>
                    <a:lnTo>
                      <a:pt x="180" y="140"/>
                    </a:lnTo>
                    <a:lnTo>
                      <a:pt x="160" y="158"/>
                    </a:lnTo>
                    <a:lnTo>
                      <a:pt x="142" y="176"/>
                    </a:lnTo>
                    <a:lnTo>
                      <a:pt x="126" y="196"/>
                    </a:lnTo>
                    <a:lnTo>
                      <a:pt x="110" y="216"/>
                    </a:lnTo>
                    <a:lnTo>
                      <a:pt x="94" y="236"/>
                    </a:lnTo>
                    <a:lnTo>
                      <a:pt x="80" y="258"/>
                    </a:lnTo>
                    <a:lnTo>
                      <a:pt x="66" y="282"/>
                    </a:lnTo>
                    <a:lnTo>
                      <a:pt x="54" y="304"/>
                    </a:lnTo>
                    <a:lnTo>
                      <a:pt x="44" y="328"/>
                    </a:lnTo>
                    <a:lnTo>
                      <a:pt x="34" y="352"/>
                    </a:lnTo>
                    <a:lnTo>
                      <a:pt x="24" y="378"/>
                    </a:lnTo>
                    <a:lnTo>
                      <a:pt x="18" y="402"/>
                    </a:lnTo>
                    <a:lnTo>
                      <a:pt x="12" y="428"/>
                    </a:lnTo>
                    <a:lnTo>
                      <a:pt x="6" y="456"/>
                    </a:lnTo>
                    <a:lnTo>
                      <a:pt x="2" y="482"/>
                    </a:lnTo>
                    <a:lnTo>
                      <a:pt x="0" y="510"/>
                    </a:lnTo>
                    <a:lnTo>
                      <a:pt x="0" y="538"/>
                    </a:lnTo>
                    <a:lnTo>
                      <a:pt x="296" y="476"/>
                    </a:lnTo>
                    <a:lnTo>
                      <a:pt x="296" y="476"/>
                    </a:lnTo>
                    <a:lnTo>
                      <a:pt x="290" y="452"/>
                    </a:lnTo>
                    <a:lnTo>
                      <a:pt x="284" y="426"/>
                    </a:lnTo>
                    <a:lnTo>
                      <a:pt x="282" y="400"/>
                    </a:lnTo>
                    <a:lnTo>
                      <a:pt x="282" y="374"/>
                    </a:lnTo>
                    <a:lnTo>
                      <a:pt x="282" y="374"/>
                    </a:lnTo>
                    <a:close/>
                  </a:path>
                </a:pathLst>
              </a:custGeom>
              <a:solidFill>
                <a:srgbClr val="743F2D"/>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849" name="Freeform 994"/>
              <p:cNvSpPr/>
              <p:nvPr/>
            </p:nvSpPr>
            <p:spPr bwMode="auto">
              <a:xfrm>
                <a:off x="3957638" y="2105025"/>
                <a:ext cx="746125" cy="825500"/>
              </a:xfrm>
              <a:custGeom>
                <a:avLst/>
                <a:gdLst/>
                <a:ahLst/>
                <a:cxnLst>
                  <a:cxn ang="0">
                    <a:pos x="298" y="0"/>
                  </a:cxn>
                  <a:cxn ang="0">
                    <a:pos x="2" y="62"/>
                  </a:cxn>
                  <a:cxn ang="0">
                    <a:pos x="2" y="62"/>
                  </a:cxn>
                  <a:cxn ang="0">
                    <a:pos x="0" y="68"/>
                  </a:cxn>
                  <a:cxn ang="0">
                    <a:pos x="0" y="68"/>
                  </a:cxn>
                  <a:cxn ang="0">
                    <a:pos x="2" y="102"/>
                  </a:cxn>
                  <a:cxn ang="0">
                    <a:pos x="6" y="138"/>
                  </a:cxn>
                  <a:cxn ang="0">
                    <a:pos x="10" y="172"/>
                  </a:cxn>
                  <a:cxn ang="0">
                    <a:pos x="18" y="204"/>
                  </a:cxn>
                  <a:cxn ang="0">
                    <a:pos x="28" y="236"/>
                  </a:cxn>
                  <a:cxn ang="0">
                    <a:pos x="40" y="268"/>
                  </a:cxn>
                  <a:cxn ang="0">
                    <a:pos x="52" y="298"/>
                  </a:cxn>
                  <a:cxn ang="0">
                    <a:pos x="68" y="328"/>
                  </a:cxn>
                  <a:cxn ang="0">
                    <a:pos x="84" y="356"/>
                  </a:cxn>
                  <a:cxn ang="0">
                    <a:pos x="102" y="384"/>
                  </a:cxn>
                  <a:cxn ang="0">
                    <a:pos x="122" y="410"/>
                  </a:cxn>
                  <a:cxn ang="0">
                    <a:pos x="144" y="434"/>
                  </a:cxn>
                  <a:cxn ang="0">
                    <a:pos x="166" y="458"/>
                  </a:cxn>
                  <a:cxn ang="0">
                    <a:pos x="190" y="480"/>
                  </a:cxn>
                  <a:cxn ang="0">
                    <a:pos x="216" y="502"/>
                  </a:cxn>
                  <a:cxn ang="0">
                    <a:pos x="242" y="520"/>
                  </a:cxn>
                  <a:cxn ang="0">
                    <a:pos x="470" y="232"/>
                  </a:cxn>
                  <a:cxn ang="0">
                    <a:pos x="470" y="232"/>
                  </a:cxn>
                  <a:cxn ang="0">
                    <a:pos x="440" y="212"/>
                  </a:cxn>
                  <a:cxn ang="0">
                    <a:pos x="412" y="188"/>
                  </a:cxn>
                  <a:cxn ang="0">
                    <a:pos x="386" y="162"/>
                  </a:cxn>
                  <a:cxn ang="0">
                    <a:pos x="362" y="134"/>
                  </a:cxn>
                  <a:cxn ang="0">
                    <a:pos x="342" y="104"/>
                  </a:cxn>
                  <a:cxn ang="0">
                    <a:pos x="324" y="70"/>
                  </a:cxn>
                  <a:cxn ang="0">
                    <a:pos x="308" y="36"/>
                  </a:cxn>
                  <a:cxn ang="0">
                    <a:pos x="298" y="0"/>
                  </a:cxn>
                  <a:cxn ang="0">
                    <a:pos x="298" y="0"/>
                  </a:cxn>
                </a:cxnLst>
                <a:rect l="0" t="0" r="r" b="b"/>
                <a:pathLst>
                  <a:path w="470" h="520">
                    <a:moveTo>
                      <a:pt x="298" y="0"/>
                    </a:moveTo>
                    <a:lnTo>
                      <a:pt x="2" y="62"/>
                    </a:lnTo>
                    <a:lnTo>
                      <a:pt x="2" y="62"/>
                    </a:lnTo>
                    <a:lnTo>
                      <a:pt x="0" y="68"/>
                    </a:lnTo>
                    <a:lnTo>
                      <a:pt x="0" y="68"/>
                    </a:lnTo>
                    <a:lnTo>
                      <a:pt x="2" y="102"/>
                    </a:lnTo>
                    <a:lnTo>
                      <a:pt x="6" y="138"/>
                    </a:lnTo>
                    <a:lnTo>
                      <a:pt x="10" y="172"/>
                    </a:lnTo>
                    <a:lnTo>
                      <a:pt x="18" y="204"/>
                    </a:lnTo>
                    <a:lnTo>
                      <a:pt x="28" y="236"/>
                    </a:lnTo>
                    <a:lnTo>
                      <a:pt x="40" y="268"/>
                    </a:lnTo>
                    <a:lnTo>
                      <a:pt x="52" y="298"/>
                    </a:lnTo>
                    <a:lnTo>
                      <a:pt x="68" y="328"/>
                    </a:lnTo>
                    <a:lnTo>
                      <a:pt x="84" y="356"/>
                    </a:lnTo>
                    <a:lnTo>
                      <a:pt x="102" y="384"/>
                    </a:lnTo>
                    <a:lnTo>
                      <a:pt x="122" y="410"/>
                    </a:lnTo>
                    <a:lnTo>
                      <a:pt x="144" y="434"/>
                    </a:lnTo>
                    <a:lnTo>
                      <a:pt x="166" y="458"/>
                    </a:lnTo>
                    <a:lnTo>
                      <a:pt x="190" y="480"/>
                    </a:lnTo>
                    <a:lnTo>
                      <a:pt x="216" y="502"/>
                    </a:lnTo>
                    <a:lnTo>
                      <a:pt x="242" y="520"/>
                    </a:lnTo>
                    <a:lnTo>
                      <a:pt x="470" y="232"/>
                    </a:lnTo>
                    <a:lnTo>
                      <a:pt x="470" y="232"/>
                    </a:lnTo>
                    <a:lnTo>
                      <a:pt x="440" y="212"/>
                    </a:lnTo>
                    <a:lnTo>
                      <a:pt x="412" y="188"/>
                    </a:lnTo>
                    <a:lnTo>
                      <a:pt x="386" y="162"/>
                    </a:lnTo>
                    <a:lnTo>
                      <a:pt x="362" y="134"/>
                    </a:lnTo>
                    <a:lnTo>
                      <a:pt x="342" y="104"/>
                    </a:lnTo>
                    <a:lnTo>
                      <a:pt x="324" y="70"/>
                    </a:lnTo>
                    <a:lnTo>
                      <a:pt x="308" y="36"/>
                    </a:lnTo>
                    <a:lnTo>
                      <a:pt x="298" y="0"/>
                    </a:lnTo>
                    <a:lnTo>
                      <a:pt x="298" y="0"/>
                    </a:lnTo>
                    <a:close/>
                  </a:path>
                </a:pathLst>
              </a:custGeom>
              <a:solidFill>
                <a:srgbClr val="F07717"/>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850" name="Freeform 995"/>
              <p:cNvSpPr/>
              <p:nvPr/>
            </p:nvSpPr>
            <p:spPr bwMode="auto">
              <a:xfrm>
                <a:off x="4719638" y="2482850"/>
                <a:ext cx="38100" cy="590550"/>
              </a:xfrm>
              <a:custGeom>
                <a:avLst/>
                <a:gdLst/>
                <a:ahLst/>
                <a:cxnLst>
                  <a:cxn ang="0">
                    <a:pos x="0" y="0"/>
                  </a:cxn>
                  <a:cxn ang="0">
                    <a:pos x="0" y="370"/>
                  </a:cxn>
                  <a:cxn ang="0">
                    <a:pos x="0" y="370"/>
                  </a:cxn>
                  <a:cxn ang="0">
                    <a:pos x="24" y="372"/>
                  </a:cxn>
                  <a:cxn ang="0">
                    <a:pos x="24" y="14"/>
                  </a:cxn>
                  <a:cxn ang="0">
                    <a:pos x="24" y="14"/>
                  </a:cxn>
                  <a:cxn ang="0">
                    <a:pos x="0" y="0"/>
                  </a:cxn>
                  <a:cxn ang="0">
                    <a:pos x="0" y="0"/>
                  </a:cxn>
                </a:cxnLst>
                <a:rect l="0" t="0" r="r" b="b"/>
                <a:pathLst>
                  <a:path w="24" h="372">
                    <a:moveTo>
                      <a:pt x="0" y="0"/>
                    </a:moveTo>
                    <a:lnTo>
                      <a:pt x="0" y="370"/>
                    </a:lnTo>
                    <a:lnTo>
                      <a:pt x="0" y="370"/>
                    </a:lnTo>
                    <a:lnTo>
                      <a:pt x="24" y="372"/>
                    </a:lnTo>
                    <a:lnTo>
                      <a:pt x="24" y="14"/>
                    </a:lnTo>
                    <a:lnTo>
                      <a:pt x="24" y="14"/>
                    </a:lnTo>
                    <a:lnTo>
                      <a:pt x="0" y="0"/>
                    </a:lnTo>
                    <a:lnTo>
                      <a:pt x="0" y="0"/>
                    </a:lnTo>
                    <a:close/>
                  </a:path>
                </a:pathLst>
              </a:custGeom>
              <a:solidFill>
                <a:srgbClr val="62A797"/>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851" name="Freeform 996"/>
              <p:cNvSpPr/>
              <p:nvPr/>
            </p:nvSpPr>
            <p:spPr bwMode="auto">
              <a:xfrm>
                <a:off x="4757738" y="2505075"/>
                <a:ext cx="44450" cy="571500"/>
              </a:xfrm>
              <a:custGeom>
                <a:avLst/>
                <a:gdLst/>
                <a:ahLst/>
                <a:cxnLst>
                  <a:cxn ang="0">
                    <a:pos x="0" y="0"/>
                  </a:cxn>
                  <a:cxn ang="0">
                    <a:pos x="0" y="358"/>
                  </a:cxn>
                  <a:cxn ang="0">
                    <a:pos x="0" y="358"/>
                  </a:cxn>
                  <a:cxn ang="0">
                    <a:pos x="28" y="360"/>
                  </a:cxn>
                  <a:cxn ang="0">
                    <a:pos x="28" y="12"/>
                  </a:cxn>
                  <a:cxn ang="0">
                    <a:pos x="28" y="12"/>
                  </a:cxn>
                  <a:cxn ang="0">
                    <a:pos x="0" y="0"/>
                  </a:cxn>
                  <a:cxn ang="0">
                    <a:pos x="0" y="0"/>
                  </a:cxn>
                </a:cxnLst>
                <a:rect l="0" t="0" r="r" b="b"/>
                <a:pathLst>
                  <a:path w="28" h="360">
                    <a:moveTo>
                      <a:pt x="0" y="0"/>
                    </a:moveTo>
                    <a:lnTo>
                      <a:pt x="0" y="358"/>
                    </a:lnTo>
                    <a:lnTo>
                      <a:pt x="0" y="358"/>
                    </a:lnTo>
                    <a:lnTo>
                      <a:pt x="28" y="360"/>
                    </a:lnTo>
                    <a:lnTo>
                      <a:pt x="28" y="12"/>
                    </a:lnTo>
                    <a:lnTo>
                      <a:pt x="28" y="12"/>
                    </a:lnTo>
                    <a:lnTo>
                      <a:pt x="0" y="0"/>
                    </a:lnTo>
                    <a:lnTo>
                      <a:pt x="0" y="0"/>
                    </a:lnTo>
                    <a:close/>
                  </a:path>
                </a:pathLst>
              </a:custGeom>
              <a:solidFill>
                <a:srgbClr val="743F2D"/>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852" name="Freeform 997"/>
              <p:cNvSpPr/>
              <p:nvPr/>
            </p:nvSpPr>
            <p:spPr bwMode="auto">
              <a:xfrm>
                <a:off x="4802188" y="2524125"/>
                <a:ext cx="34925" cy="552450"/>
              </a:xfrm>
              <a:custGeom>
                <a:avLst/>
                <a:gdLst/>
                <a:ahLst/>
                <a:cxnLst>
                  <a:cxn ang="0">
                    <a:pos x="0" y="0"/>
                  </a:cxn>
                  <a:cxn ang="0">
                    <a:pos x="0" y="348"/>
                  </a:cxn>
                  <a:cxn ang="0">
                    <a:pos x="0" y="348"/>
                  </a:cxn>
                  <a:cxn ang="0">
                    <a:pos x="12" y="348"/>
                  </a:cxn>
                  <a:cxn ang="0">
                    <a:pos x="12" y="348"/>
                  </a:cxn>
                  <a:cxn ang="0">
                    <a:pos x="22" y="348"/>
                  </a:cxn>
                  <a:cxn ang="0">
                    <a:pos x="22" y="8"/>
                  </a:cxn>
                  <a:cxn ang="0">
                    <a:pos x="22" y="8"/>
                  </a:cxn>
                  <a:cxn ang="0">
                    <a:pos x="0" y="0"/>
                  </a:cxn>
                  <a:cxn ang="0">
                    <a:pos x="0" y="0"/>
                  </a:cxn>
                </a:cxnLst>
                <a:rect l="0" t="0" r="r" b="b"/>
                <a:pathLst>
                  <a:path w="22" h="348">
                    <a:moveTo>
                      <a:pt x="0" y="0"/>
                    </a:moveTo>
                    <a:lnTo>
                      <a:pt x="0" y="348"/>
                    </a:lnTo>
                    <a:lnTo>
                      <a:pt x="0" y="348"/>
                    </a:lnTo>
                    <a:lnTo>
                      <a:pt x="12" y="348"/>
                    </a:lnTo>
                    <a:lnTo>
                      <a:pt x="12" y="348"/>
                    </a:lnTo>
                    <a:lnTo>
                      <a:pt x="22" y="348"/>
                    </a:lnTo>
                    <a:lnTo>
                      <a:pt x="22" y="8"/>
                    </a:lnTo>
                    <a:lnTo>
                      <a:pt x="22" y="8"/>
                    </a:lnTo>
                    <a:lnTo>
                      <a:pt x="0" y="0"/>
                    </a:lnTo>
                    <a:lnTo>
                      <a:pt x="0" y="0"/>
                    </a:lnTo>
                    <a:close/>
                  </a:path>
                </a:pathLst>
              </a:custGeom>
              <a:solidFill>
                <a:srgbClr val="62A797"/>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853" name="Freeform 998"/>
              <p:cNvSpPr/>
              <p:nvPr/>
            </p:nvSpPr>
            <p:spPr bwMode="auto">
              <a:xfrm>
                <a:off x="4837113" y="2536825"/>
                <a:ext cx="44450" cy="539750"/>
              </a:xfrm>
              <a:custGeom>
                <a:avLst/>
                <a:gdLst/>
                <a:ahLst/>
                <a:cxnLst>
                  <a:cxn ang="0">
                    <a:pos x="0" y="0"/>
                  </a:cxn>
                  <a:cxn ang="0">
                    <a:pos x="0" y="340"/>
                  </a:cxn>
                  <a:cxn ang="0">
                    <a:pos x="0" y="340"/>
                  </a:cxn>
                  <a:cxn ang="0">
                    <a:pos x="28" y="338"/>
                  </a:cxn>
                  <a:cxn ang="0">
                    <a:pos x="28" y="8"/>
                  </a:cxn>
                  <a:cxn ang="0">
                    <a:pos x="28" y="8"/>
                  </a:cxn>
                  <a:cxn ang="0">
                    <a:pos x="0" y="0"/>
                  </a:cxn>
                  <a:cxn ang="0">
                    <a:pos x="0" y="0"/>
                  </a:cxn>
                </a:cxnLst>
                <a:rect l="0" t="0" r="r" b="b"/>
                <a:pathLst>
                  <a:path w="28" h="340">
                    <a:moveTo>
                      <a:pt x="0" y="0"/>
                    </a:moveTo>
                    <a:lnTo>
                      <a:pt x="0" y="340"/>
                    </a:lnTo>
                    <a:lnTo>
                      <a:pt x="0" y="340"/>
                    </a:lnTo>
                    <a:lnTo>
                      <a:pt x="28" y="338"/>
                    </a:lnTo>
                    <a:lnTo>
                      <a:pt x="28" y="8"/>
                    </a:lnTo>
                    <a:lnTo>
                      <a:pt x="28" y="8"/>
                    </a:lnTo>
                    <a:lnTo>
                      <a:pt x="0" y="0"/>
                    </a:lnTo>
                    <a:lnTo>
                      <a:pt x="0" y="0"/>
                    </a:lnTo>
                    <a:close/>
                  </a:path>
                </a:pathLst>
              </a:custGeom>
              <a:solidFill>
                <a:srgbClr val="743F2D"/>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854" name="Freeform 999"/>
              <p:cNvSpPr/>
              <p:nvPr/>
            </p:nvSpPr>
            <p:spPr bwMode="auto">
              <a:xfrm>
                <a:off x="4881563" y="2549525"/>
                <a:ext cx="44450" cy="523875"/>
              </a:xfrm>
              <a:custGeom>
                <a:avLst/>
                <a:gdLst/>
                <a:ahLst/>
                <a:cxnLst>
                  <a:cxn ang="0">
                    <a:pos x="0" y="0"/>
                  </a:cxn>
                  <a:cxn ang="0">
                    <a:pos x="0" y="330"/>
                  </a:cxn>
                  <a:cxn ang="0">
                    <a:pos x="0" y="330"/>
                  </a:cxn>
                  <a:cxn ang="0">
                    <a:pos x="28" y="328"/>
                  </a:cxn>
                  <a:cxn ang="0">
                    <a:pos x="28" y="6"/>
                  </a:cxn>
                  <a:cxn ang="0">
                    <a:pos x="28" y="6"/>
                  </a:cxn>
                  <a:cxn ang="0">
                    <a:pos x="0" y="0"/>
                  </a:cxn>
                  <a:cxn ang="0">
                    <a:pos x="0" y="0"/>
                  </a:cxn>
                </a:cxnLst>
                <a:rect l="0" t="0" r="r" b="b"/>
                <a:pathLst>
                  <a:path w="28" h="330">
                    <a:moveTo>
                      <a:pt x="0" y="0"/>
                    </a:moveTo>
                    <a:lnTo>
                      <a:pt x="0" y="330"/>
                    </a:lnTo>
                    <a:lnTo>
                      <a:pt x="0" y="330"/>
                    </a:lnTo>
                    <a:lnTo>
                      <a:pt x="28" y="328"/>
                    </a:lnTo>
                    <a:lnTo>
                      <a:pt x="28" y="6"/>
                    </a:lnTo>
                    <a:lnTo>
                      <a:pt x="28" y="6"/>
                    </a:lnTo>
                    <a:lnTo>
                      <a:pt x="0" y="0"/>
                    </a:lnTo>
                    <a:lnTo>
                      <a:pt x="0" y="0"/>
                    </a:lnTo>
                    <a:close/>
                  </a:path>
                </a:pathLst>
              </a:custGeom>
              <a:solidFill>
                <a:srgbClr val="62A797"/>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855" name="Freeform 1000"/>
              <p:cNvSpPr/>
              <p:nvPr/>
            </p:nvSpPr>
            <p:spPr bwMode="auto">
              <a:xfrm>
                <a:off x="4926013" y="2559050"/>
                <a:ext cx="41275" cy="511175"/>
              </a:xfrm>
              <a:custGeom>
                <a:avLst/>
                <a:gdLst/>
                <a:ahLst/>
                <a:cxnLst>
                  <a:cxn ang="0">
                    <a:pos x="0" y="0"/>
                  </a:cxn>
                  <a:cxn ang="0">
                    <a:pos x="0" y="322"/>
                  </a:cxn>
                  <a:cxn ang="0">
                    <a:pos x="0" y="322"/>
                  </a:cxn>
                  <a:cxn ang="0">
                    <a:pos x="26" y="318"/>
                  </a:cxn>
                  <a:cxn ang="0">
                    <a:pos x="26" y="4"/>
                  </a:cxn>
                  <a:cxn ang="0">
                    <a:pos x="26" y="4"/>
                  </a:cxn>
                  <a:cxn ang="0">
                    <a:pos x="0" y="0"/>
                  </a:cxn>
                  <a:cxn ang="0">
                    <a:pos x="0" y="0"/>
                  </a:cxn>
                </a:cxnLst>
                <a:rect l="0" t="0" r="r" b="b"/>
                <a:pathLst>
                  <a:path w="26" h="322">
                    <a:moveTo>
                      <a:pt x="0" y="0"/>
                    </a:moveTo>
                    <a:lnTo>
                      <a:pt x="0" y="322"/>
                    </a:lnTo>
                    <a:lnTo>
                      <a:pt x="0" y="322"/>
                    </a:lnTo>
                    <a:lnTo>
                      <a:pt x="26" y="318"/>
                    </a:lnTo>
                    <a:lnTo>
                      <a:pt x="26" y="4"/>
                    </a:lnTo>
                    <a:lnTo>
                      <a:pt x="26" y="4"/>
                    </a:lnTo>
                    <a:lnTo>
                      <a:pt x="0" y="0"/>
                    </a:lnTo>
                    <a:lnTo>
                      <a:pt x="0" y="0"/>
                    </a:lnTo>
                    <a:close/>
                  </a:path>
                </a:pathLst>
              </a:custGeom>
              <a:solidFill>
                <a:srgbClr val="743F2D"/>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856" name="Freeform 1001"/>
              <p:cNvSpPr/>
              <p:nvPr/>
            </p:nvSpPr>
            <p:spPr bwMode="auto">
              <a:xfrm>
                <a:off x="4967288" y="2565400"/>
                <a:ext cx="44450" cy="498475"/>
              </a:xfrm>
              <a:custGeom>
                <a:avLst/>
                <a:gdLst/>
                <a:ahLst/>
                <a:cxnLst>
                  <a:cxn ang="0">
                    <a:pos x="0" y="0"/>
                  </a:cxn>
                  <a:cxn ang="0">
                    <a:pos x="0" y="314"/>
                  </a:cxn>
                  <a:cxn ang="0">
                    <a:pos x="0" y="314"/>
                  </a:cxn>
                  <a:cxn ang="0">
                    <a:pos x="28" y="308"/>
                  </a:cxn>
                  <a:cxn ang="0">
                    <a:pos x="28" y="2"/>
                  </a:cxn>
                  <a:cxn ang="0">
                    <a:pos x="28" y="2"/>
                  </a:cxn>
                  <a:cxn ang="0">
                    <a:pos x="0" y="0"/>
                  </a:cxn>
                  <a:cxn ang="0">
                    <a:pos x="0" y="0"/>
                  </a:cxn>
                </a:cxnLst>
                <a:rect l="0" t="0" r="r" b="b"/>
                <a:pathLst>
                  <a:path w="28" h="314">
                    <a:moveTo>
                      <a:pt x="0" y="0"/>
                    </a:moveTo>
                    <a:lnTo>
                      <a:pt x="0" y="314"/>
                    </a:lnTo>
                    <a:lnTo>
                      <a:pt x="0" y="314"/>
                    </a:lnTo>
                    <a:lnTo>
                      <a:pt x="28" y="308"/>
                    </a:lnTo>
                    <a:lnTo>
                      <a:pt x="28" y="2"/>
                    </a:lnTo>
                    <a:lnTo>
                      <a:pt x="28" y="2"/>
                    </a:lnTo>
                    <a:lnTo>
                      <a:pt x="0" y="0"/>
                    </a:lnTo>
                    <a:lnTo>
                      <a:pt x="0" y="0"/>
                    </a:lnTo>
                    <a:close/>
                  </a:path>
                </a:pathLst>
              </a:custGeom>
              <a:solidFill>
                <a:srgbClr val="62A797"/>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857" name="Freeform 1002"/>
              <p:cNvSpPr/>
              <p:nvPr/>
            </p:nvSpPr>
            <p:spPr bwMode="auto">
              <a:xfrm>
                <a:off x="5049838" y="2565400"/>
                <a:ext cx="44450" cy="479425"/>
              </a:xfrm>
              <a:custGeom>
                <a:avLst/>
                <a:gdLst/>
                <a:ahLst/>
                <a:cxnLst>
                  <a:cxn ang="0">
                    <a:pos x="0" y="2"/>
                  </a:cxn>
                  <a:cxn ang="0">
                    <a:pos x="0" y="302"/>
                  </a:cxn>
                  <a:cxn ang="0">
                    <a:pos x="0" y="302"/>
                  </a:cxn>
                  <a:cxn ang="0">
                    <a:pos x="28" y="294"/>
                  </a:cxn>
                  <a:cxn ang="0">
                    <a:pos x="28" y="0"/>
                  </a:cxn>
                  <a:cxn ang="0">
                    <a:pos x="28" y="0"/>
                  </a:cxn>
                  <a:cxn ang="0">
                    <a:pos x="0" y="2"/>
                  </a:cxn>
                  <a:cxn ang="0">
                    <a:pos x="0" y="2"/>
                  </a:cxn>
                </a:cxnLst>
                <a:rect l="0" t="0" r="r" b="b"/>
                <a:pathLst>
                  <a:path w="28" h="302">
                    <a:moveTo>
                      <a:pt x="0" y="2"/>
                    </a:moveTo>
                    <a:lnTo>
                      <a:pt x="0" y="302"/>
                    </a:lnTo>
                    <a:lnTo>
                      <a:pt x="0" y="302"/>
                    </a:lnTo>
                    <a:lnTo>
                      <a:pt x="28" y="294"/>
                    </a:lnTo>
                    <a:lnTo>
                      <a:pt x="28" y="0"/>
                    </a:lnTo>
                    <a:lnTo>
                      <a:pt x="28" y="0"/>
                    </a:lnTo>
                    <a:lnTo>
                      <a:pt x="0" y="2"/>
                    </a:lnTo>
                    <a:lnTo>
                      <a:pt x="0" y="2"/>
                    </a:lnTo>
                    <a:close/>
                  </a:path>
                </a:pathLst>
              </a:custGeom>
              <a:solidFill>
                <a:srgbClr val="62A797"/>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858" name="Freeform 1003"/>
              <p:cNvSpPr/>
              <p:nvPr/>
            </p:nvSpPr>
            <p:spPr bwMode="auto">
              <a:xfrm>
                <a:off x="5094288" y="2562225"/>
                <a:ext cx="47625" cy="469900"/>
              </a:xfrm>
              <a:custGeom>
                <a:avLst/>
                <a:gdLst/>
                <a:ahLst/>
                <a:cxnLst>
                  <a:cxn ang="0">
                    <a:pos x="20" y="0"/>
                  </a:cxn>
                  <a:cxn ang="0">
                    <a:pos x="20" y="0"/>
                  </a:cxn>
                  <a:cxn ang="0">
                    <a:pos x="0" y="2"/>
                  </a:cxn>
                  <a:cxn ang="0">
                    <a:pos x="0" y="296"/>
                  </a:cxn>
                  <a:cxn ang="0">
                    <a:pos x="0" y="296"/>
                  </a:cxn>
                  <a:cxn ang="0">
                    <a:pos x="30" y="284"/>
                  </a:cxn>
                  <a:cxn ang="0">
                    <a:pos x="30" y="46"/>
                  </a:cxn>
                  <a:cxn ang="0">
                    <a:pos x="20" y="0"/>
                  </a:cxn>
                </a:cxnLst>
                <a:rect l="0" t="0" r="r" b="b"/>
                <a:pathLst>
                  <a:path w="30" h="296">
                    <a:moveTo>
                      <a:pt x="20" y="0"/>
                    </a:moveTo>
                    <a:lnTo>
                      <a:pt x="20" y="0"/>
                    </a:lnTo>
                    <a:lnTo>
                      <a:pt x="0" y="2"/>
                    </a:lnTo>
                    <a:lnTo>
                      <a:pt x="0" y="296"/>
                    </a:lnTo>
                    <a:lnTo>
                      <a:pt x="0" y="296"/>
                    </a:lnTo>
                    <a:lnTo>
                      <a:pt x="30" y="284"/>
                    </a:lnTo>
                    <a:lnTo>
                      <a:pt x="30" y="46"/>
                    </a:lnTo>
                    <a:lnTo>
                      <a:pt x="20" y="0"/>
                    </a:lnTo>
                    <a:close/>
                  </a:path>
                </a:pathLst>
              </a:custGeom>
              <a:solidFill>
                <a:srgbClr val="743F2D"/>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859" name="Freeform 1004"/>
              <p:cNvSpPr/>
              <p:nvPr/>
            </p:nvSpPr>
            <p:spPr bwMode="auto">
              <a:xfrm>
                <a:off x="5141913" y="2635250"/>
                <a:ext cx="34925" cy="377825"/>
              </a:xfrm>
              <a:custGeom>
                <a:avLst/>
                <a:gdLst/>
                <a:ahLst/>
                <a:cxnLst>
                  <a:cxn ang="0">
                    <a:pos x="0" y="0"/>
                  </a:cxn>
                  <a:cxn ang="0">
                    <a:pos x="0" y="238"/>
                  </a:cxn>
                  <a:cxn ang="0">
                    <a:pos x="0" y="238"/>
                  </a:cxn>
                  <a:cxn ang="0">
                    <a:pos x="22" y="230"/>
                  </a:cxn>
                  <a:cxn ang="0">
                    <a:pos x="22" y="100"/>
                  </a:cxn>
                  <a:cxn ang="0">
                    <a:pos x="0" y="0"/>
                  </a:cxn>
                </a:cxnLst>
                <a:rect l="0" t="0" r="r" b="b"/>
                <a:pathLst>
                  <a:path w="22" h="238">
                    <a:moveTo>
                      <a:pt x="0" y="0"/>
                    </a:moveTo>
                    <a:lnTo>
                      <a:pt x="0" y="238"/>
                    </a:lnTo>
                    <a:lnTo>
                      <a:pt x="0" y="238"/>
                    </a:lnTo>
                    <a:lnTo>
                      <a:pt x="22" y="230"/>
                    </a:lnTo>
                    <a:lnTo>
                      <a:pt x="22" y="100"/>
                    </a:lnTo>
                    <a:lnTo>
                      <a:pt x="0" y="0"/>
                    </a:lnTo>
                    <a:close/>
                  </a:path>
                </a:pathLst>
              </a:custGeom>
              <a:solidFill>
                <a:srgbClr val="62A797"/>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860" name="Freeform 1005"/>
              <p:cNvSpPr/>
              <p:nvPr/>
            </p:nvSpPr>
            <p:spPr bwMode="auto">
              <a:xfrm>
                <a:off x="5176838" y="2794000"/>
                <a:ext cx="41275" cy="206375"/>
              </a:xfrm>
              <a:custGeom>
                <a:avLst/>
                <a:gdLst/>
                <a:ahLst/>
                <a:cxnLst>
                  <a:cxn ang="0">
                    <a:pos x="0" y="0"/>
                  </a:cxn>
                  <a:cxn ang="0">
                    <a:pos x="0" y="130"/>
                  </a:cxn>
                  <a:cxn ang="0">
                    <a:pos x="0" y="130"/>
                  </a:cxn>
                  <a:cxn ang="0">
                    <a:pos x="26" y="116"/>
                  </a:cxn>
                  <a:cxn ang="0">
                    <a:pos x="0" y="0"/>
                  </a:cxn>
                </a:cxnLst>
                <a:rect l="0" t="0" r="r" b="b"/>
                <a:pathLst>
                  <a:path w="26" h="130">
                    <a:moveTo>
                      <a:pt x="0" y="0"/>
                    </a:moveTo>
                    <a:lnTo>
                      <a:pt x="0" y="130"/>
                    </a:lnTo>
                    <a:lnTo>
                      <a:pt x="0" y="130"/>
                    </a:lnTo>
                    <a:lnTo>
                      <a:pt x="26" y="116"/>
                    </a:lnTo>
                    <a:lnTo>
                      <a:pt x="0" y="0"/>
                    </a:lnTo>
                    <a:close/>
                  </a:path>
                </a:pathLst>
              </a:custGeom>
              <a:solidFill>
                <a:srgbClr val="743F2D"/>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861" name="Freeform 1006"/>
              <p:cNvSpPr/>
              <p:nvPr/>
            </p:nvSpPr>
            <p:spPr bwMode="auto">
              <a:xfrm>
                <a:off x="5011738" y="2568575"/>
                <a:ext cx="38100" cy="485775"/>
              </a:xfrm>
              <a:custGeom>
                <a:avLst/>
                <a:gdLst/>
                <a:ahLst/>
                <a:cxnLst>
                  <a:cxn ang="0">
                    <a:pos x="14" y="0"/>
                  </a:cxn>
                  <a:cxn ang="0">
                    <a:pos x="14" y="0"/>
                  </a:cxn>
                  <a:cxn ang="0">
                    <a:pos x="0" y="0"/>
                  </a:cxn>
                  <a:cxn ang="0">
                    <a:pos x="0" y="306"/>
                  </a:cxn>
                  <a:cxn ang="0">
                    <a:pos x="0" y="306"/>
                  </a:cxn>
                  <a:cxn ang="0">
                    <a:pos x="24" y="300"/>
                  </a:cxn>
                  <a:cxn ang="0">
                    <a:pos x="24" y="0"/>
                  </a:cxn>
                  <a:cxn ang="0">
                    <a:pos x="24" y="0"/>
                  </a:cxn>
                  <a:cxn ang="0">
                    <a:pos x="14" y="0"/>
                  </a:cxn>
                  <a:cxn ang="0">
                    <a:pos x="14" y="0"/>
                  </a:cxn>
                </a:cxnLst>
                <a:rect l="0" t="0" r="r" b="b"/>
                <a:pathLst>
                  <a:path w="24" h="306">
                    <a:moveTo>
                      <a:pt x="14" y="0"/>
                    </a:moveTo>
                    <a:lnTo>
                      <a:pt x="14" y="0"/>
                    </a:lnTo>
                    <a:lnTo>
                      <a:pt x="0" y="0"/>
                    </a:lnTo>
                    <a:lnTo>
                      <a:pt x="0" y="306"/>
                    </a:lnTo>
                    <a:lnTo>
                      <a:pt x="0" y="306"/>
                    </a:lnTo>
                    <a:lnTo>
                      <a:pt x="24" y="300"/>
                    </a:lnTo>
                    <a:lnTo>
                      <a:pt x="24" y="0"/>
                    </a:lnTo>
                    <a:lnTo>
                      <a:pt x="24" y="0"/>
                    </a:lnTo>
                    <a:lnTo>
                      <a:pt x="14" y="0"/>
                    </a:lnTo>
                    <a:lnTo>
                      <a:pt x="14" y="0"/>
                    </a:lnTo>
                    <a:close/>
                  </a:path>
                </a:pathLst>
              </a:custGeom>
              <a:solidFill>
                <a:srgbClr val="743F2D"/>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862" name="Freeform 1007"/>
              <p:cNvSpPr/>
              <p:nvPr/>
            </p:nvSpPr>
            <p:spPr bwMode="auto">
              <a:xfrm>
                <a:off x="4589463" y="2565400"/>
                <a:ext cx="41275" cy="488950"/>
              </a:xfrm>
              <a:custGeom>
                <a:avLst/>
                <a:gdLst/>
                <a:ahLst/>
                <a:cxnLst>
                  <a:cxn ang="0">
                    <a:pos x="26" y="0"/>
                  </a:cxn>
                  <a:cxn ang="0">
                    <a:pos x="0" y="36"/>
                  </a:cxn>
                  <a:cxn ang="0">
                    <a:pos x="0" y="302"/>
                  </a:cxn>
                  <a:cxn ang="0">
                    <a:pos x="0" y="302"/>
                  </a:cxn>
                  <a:cxn ang="0">
                    <a:pos x="26" y="308"/>
                  </a:cxn>
                  <a:cxn ang="0">
                    <a:pos x="26" y="0"/>
                  </a:cxn>
                </a:cxnLst>
                <a:rect l="0" t="0" r="r" b="b"/>
                <a:pathLst>
                  <a:path w="26" h="308">
                    <a:moveTo>
                      <a:pt x="26" y="0"/>
                    </a:moveTo>
                    <a:lnTo>
                      <a:pt x="0" y="36"/>
                    </a:lnTo>
                    <a:lnTo>
                      <a:pt x="0" y="302"/>
                    </a:lnTo>
                    <a:lnTo>
                      <a:pt x="0" y="302"/>
                    </a:lnTo>
                    <a:lnTo>
                      <a:pt x="26" y="308"/>
                    </a:lnTo>
                    <a:lnTo>
                      <a:pt x="26" y="0"/>
                    </a:lnTo>
                    <a:close/>
                  </a:path>
                </a:pathLst>
              </a:custGeom>
              <a:solidFill>
                <a:srgbClr val="743F2D"/>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863" name="Freeform 1008"/>
              <p:cNvSpPr/>
              <p:nvPr/>
            </p:nvSpPr>
            <p:spPr bwMode="auto">
              <a:xfrm>
                <a:off x="4395788" y="2806700"/>
                <a:ext cx="47625" cy="180975"/>
              </a:xfrm>
              <a:custGeom>
                <a:avLst/>
                <a:gdLst/>
                <a:ahLst/>
                <a:cxnLst>
                  <a:cxn ang="0">
                    <a:pos x="30" y="0"/>
                  </a:cxn>
                  <a:cxn ang="0">
                    <a:pos x="0" y="38"/>
                  </a:cxn>
                  <a:cxn ang="0">
                    <a:pos x="0" y="98"/>
                  </a:cxn>
                  <a:cxn ang="0">
                    <a:pos x="0" y="98"/>
                  </a:cxn>
                  <a:cxn ang="0">
                    <a:pos x="30" y="114"/>
                  </a:cxn>
                  <a:cxn ang="0">
                    <a:pos x="30" y="0"/>
                  </a:cxn>
                </a:cxnLst>
                <a:rect l="0" t="0" r="r" b="b"/>
                <a:pathLst>
                  <a:path w="30" h="114">
                    <a:moveTo>
                      <a:pt x="30" y="0"/>
                    </a:moveTo>
                    <a:lnTo>
                      <a:pt x="0" y="38"/>
                    </a:lnTo>
                    <a:lnTo>
                      <a:pt x="0" y="98"/>
                    </a:lnTo>
                    <a:lnTo>
                      <a:pt x="0" y="98"/>
                    </a:lnTo>
                    <a:lnTo>
                      <a:pt x="30" y="114"/>
                    </a:lnTo>
                    <a:lnTo>
                      <a:pt x="30" y="0"/>
                    </a:lnTo>
                    <a:close/>
                  </a:path>
                </a:pathLst>
              </a:custGeom>
              <a:solidFill>
                <a:srgbClr val="62A797"/>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864" name="Freeform 1010"/>
              <p:cNvSpPr/>
              <p:nvPr/>
            </p:nvSpPr>
            <p:spPr bwMode="auto">
              <a:xfrm>
                <a:off x="4341813" y="2867025"/>
                <a:ext cx="53975" cy="95250"/>
              </a:xfrm>
              <a:custGeom>
                <a:avLst/>
                <a:gdLst/>
                <a:ahLst/>
                <a:cxnLst>
                  <a:cxn ang="0">
                    <a:pos x="0" y="40"/>
                  </a:cxn>
                  <a:cxn ang="0">
                    <a:pos x="0" y="40"/>
                  </a:cxn>
                  <a:cxn ang="0">
                    <a:pos x="34" y="60"/>
                  </a:cxn>
                  <a:cxn ang="0">
                    <a:pos x="34" y="0"/>
                  </a:cxn>
                  <a:cxn ang="0">
                    <a:pos x="0" y="40"/>
                  </a:cxn>
                </a:cxnLst>
                <a:rect l="0" t="0" r="r" b="b"/>
                <a:pathLst>
                  <a:path w="34" h="60">
                    <a:moveTo>
                      <a:pt x="0" y="40"/>
                    </a:moveTo>
                    <a:lnTo>
                      <a:pt x="0" y="40"/>
                    </a:lnTo>
                    <a:lnTo>
                      <a:pt x="34" y="60"/>
                    </a:lnTo>
                    <a:lnTo>
                      <a:pt x="34" y="0"/>
                    </a:lnTo>
                    <a:lnTo>
                      <a:pt x="0" y="40"/>
                    </a:lnTo>
                    <a:close/>
                  </a:path>
                </a:pathLst>
              </a:custGeom>
              <a:solidFill>
                <a:srgbClr val="743F2D"/>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865" name="Freeform 1011"/>
              <p:cNvSpPr/>
              <p:nvPr/>
            </p:nvSpPr>
            <p:spPr bwMode="auto">
              <a:xfrm>
                <a:off x="4443413" y="2765425"/>
                <a:ext cx="31750" cy="238125"/>
              </a:xfrm>
              <a:custGeom>
                <a:avLst/>
                <a:gdLst/>
                <a:ahLst/>
                <a:cxnLst>
                  <a:cxn ang="0">
                    <a:pos x="20" y="0"/>
                  </a:cxn>
                  <a:cxn ang="0">
                    <a:pos x="0" y="26"/>
                  </a:cxn>
                  <a:cxn ang="0">
                    <a:pos x="0" y="140"/>
                  </a:cxn>
                  <a:cxn ang="0">
                    <a:pos x="0" y="140"/>
                  </a:cxn>
                  <a:cxn ang="0">
                    <a:pos x="20" y="150"/>
                  </a:cxn>
                  <a:cxn ang="0">
                    <a:pos x="20" y="0"/>
                  </a:cxn>
                </a:cxnLst>
                <a:rect l="0" t="0" r="r" b="b"/>
                <a:pathLst>
                  <a:path w="20" h="150">
                    <a:moveTo>
                      <a:pt x="20" y="0"/>
                    </a:moveTo>
                    <a:lnTo>
                      <a:pt x="0" y="26"/>
                    </a:lnTo>
                    <a:lnTo>
                      <a:pt x="0" y="140"/>
                    </a:lnTo>
                    <a:lnTo>
                      <a:pt x="0" y="140"/>
                    </a:lnTo>
                    <a:lnTo>
                      <a:pt x="20" y="150"/>
                    </a:lnTo>
                    <a:lnTo>
                      <a:pt x="20" y="0"/>
                    </a:lnTo>
                    <a:close/>
                  </a:path>
                </a:pathLst>
              </a:custGeom>
              <a:solidFill>
                <a:srgbClr val="743F2D"/>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866" name="Freeform 1012"/>
              <p:cNvSpPr/>
              <p:nvPr/>
            </p:nvSpPr>
            <p:spPr bwMode="auto">
              <a:xfrm>
                <a:off x="4475163" y="2714625"/>
                <a:ext cx="38100" cy="304800"/>
              </a:xfrm>
              <a:custGeom>
                <a:avLst/>
                <a:gdLst/>
                <a:ahLst/>
                <a:cxnLst>
                  <a:cxn ang="0">
                    <a:pos x="24" y="0"/>
                  </a:cxn>
                  <a:cxn ang="0">
                    <a:pos x="0" y="32"/>
                  </a:cxn>
                  <a:cxn ang="0">
                    <a:pos x="0" y="182"/>
                  </a:cxn>
                  <a:cxn ang="0">
                    <a:pos x="0" y="182"/>
                  </a:cxn>
                  <a:cxn ang="0">
                    <a:pos x="24" y="192"/>
                  </a:cxn>
                  <a:cxn ang="0">
                    <a:pos x="24" y="0"/>
                  </a:cxn>
                </a:cxnLst>
                <a:rect l="0" t="0" r="r" b="b"/>
                <a:pathLst>
                  <a:path w="24" h="192">
                    <a:moveTo>
                      <a:pt x="24" y="0"/>
                    </a:moveTo>
                    <a:lnTo>
                      <a:pt x="0" y="32"/>
                    </a:lnTo>
                    <a:lnTo>
                      <a:pt x="0" y="182"/>
                    </a:lnTo>
                    <a:lnTo>
                      <a:pt x="0" y="182"/>
                    </a:lnTo>
                    <a:lnTo>
                      <a:pt x="24" y="192"/>
                    </a:lnTo>
                    <a:lnTo>
                      <a:pt x="24" y="0"/>
                    </a:lnTo>
                    <a:close/>
                  </a:path>
                </a:pathLst>
              </a:custGeom>
              <a:solidFill>
                <a:srgbClr val="62A797"/>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867" name="Freeform 1013"/>
              <p:cNvSpPr/>
              <p:nvPr/>
            </p:nvSpPr>
            <p:spPr bwMode="auto">
              <a:xfrm>
                <a:off x="4513263" y="2676525"/>
                <a:ext cx="31750" cy="352425"/>
              </a:xfrm>
              <a:custGeom>
                <a:avLst/>
                <a:gdLst/>
                <a:ahLst/>
                <a:cxnLst>
                  <a:cxn ang="0">
                    <a:pos x="20" y="0"/>
                  </a:cxn>
                  <a:cxn ang="0">
                    <a:pos x="0" y="24"/>
                  </a:cxn>
                  <a:cxn ang="0">
                    <a:pos x="0" y="216"/>
                  </a:cxn>
                  <a:cxn ang="0">
                    <a:pos x="0" y="216"/>
                  </a:cxn>
                  <a:cxn ang="0">
                    <a:pos x="20" y="222"/>
                  </a:cxn>
                  <a:cxn ang="0">
                    <a:pos x="20" y="0"/>
                  </a:cxn>
                </a:cxnLst>
                <a:rect l="0" t="0" r="r" b="b"/>
                <a:pathLst>
                  <a:path w="20" h="222">
                    <a:moveTo>
                      <a:pt x="20" y="0"/>
                    </a:moveTo>
                    <a:lnTo>
                      <a:pt x="0" y="24"/>
                    </a:lnTo>
                    <a:lnTo>
                      <a:pt x="0" y="216"/>
                    </a:lnTo>
                    <a:lnTo>
                      <a:pt x="0" y="216"/>
                    </a:lnTo>
                    <a:lnTo>
                      <a:pt x="20" y="222"/>
                    </a:lnTo>
                    <a:lnTo>
                      <a:pt x="20" y="0"/>
                    </a:lnTo>
                    <a:close/>
                  </a:path>
                </a:pathLst>
              </a:custGeom>
              <a:solidFill>
                <a:srgbClr val="743F2D"/>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868" name="Freeform 1014"/>
              <p:cNvSpPr/>
              <p:nvPr/>
            </p:nvSpPr>
            <p:spPr bwMode="auto">
              <a:xfrm>
                <a:off x="4545013" y="2622550"/>
                <a:ext cx="44450" cy="422275"/>
              </a:xfrm>
              <a:custGeom>
                <a:avLst/>
                <a:gdLst/>
                <a:ahLst/>
                <a:cxnLst>
                  <a:cxn ang="0">
                    <a:pos x="28" y="0"/>
                  </a:cxn>
                  <a:cxn ang="0">
                    <a:pos x="0" y="34"/>
                  </a:cxn>
                  <a:cxn ang="0">
                    <a:pos x="0" y="256"/>
                  </a:cxn>
                  <a:cxn ang="0">
                    <a:pos x="0" y="256"/>
                  </a:cxn>
                  <a:cxn ang="0">
                    <a:pos x="28" y="266"/>
                  </a:cxn>
                  <a:cxn ang="0">
                    <a:pos x="28" y="0"/>
                  </a:cxn>
                </a:cxnLst>
                <a:rect l="0" t="0" r="r" b="b"/>
                <a:pathLst>
                  <a:path w="28" h="266">
                    <a:moveTo>
                      <a:pt x="28" y="0"/>
                    </a:moveTo>
                    <a:lnTo>
                      <a:pt x="0" y="34"/>
                    </a:lnTo>
                    <a:lnTo>
                      <a:pt x="0" y="256"/>
                    </a:lnTo>
                    <a:lnTo>
                      <a:pt x="0" y="256"/>
                    </a:lnTo>
                    <a:lnTo>
                      <a:pt x="28" y="266"/>
                    </a:lnTo>
                    <a:lnTo>
                      <a:pt x="28" y="0"/>
                    </a:lnTo>
                    <a:close/>
                  </a:path>
                </a:pathLst>
              </a:custGeom>
              <a:solidFill>
                <a:srgbClr val="62A797"/>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869" name="Freeform 1015"/>
              <p:cNvSpPr/>
              <p:nvPr/>
            </p:nvSpPr>
            <p:spPr bwMode="auto">
              <a:xfrm>
                <a:off x="4630738" y="2505075"/>
                <a:ext cx="47625" cy="558800"/>
              </a:xfrm>
              <a:custGeom>
                <a:avLst/>
                <a:gdLst/>
                <a:ahLst/>
                <a:cxnLst>
                  <a:cxn ang="0">
                    <a:pos x="30" y="0"/>
                  </a:cxn>
                  <a:cxn ang="0">
                    <a:pos x="0" y="38"/>
                  </a:cxn>
                  <a:cxn ang="0">
                    <a:pos x="0" y="346"/>
                  </a:cxn>
                  <a:cxn ang="0">
                    <a:pos x="0" y="346"/>
                  </a:cxn>
                  <a:cxn ang="0">
                    <a:pos x="30" y="352"/>
                  </a:cxn>
                  <a:cxn ang="0">
                    <a:pos x="30" y="0"/>
                  </a:cxn>
                </a:cxnLst>
                <a:rect l="0" t="0" r="r" b="b"/>
                <a:pathLst>
                  <a:path w="30" h="352">
                    <a:moveTo>
                      <a:pt x="30" y="0"/>
                    </a:moveTo>
                    <a:lnTo>
                      <a:pt x="0" y="38"/>
                    </a:lnTo>
                    <a:lnTo>
                      <a:pt x="0" y="346"/>
                    </a:lnTo>
                    <a:lnTo>
                      <a:pt x="0" y="346"/>
                    </a:lnTo>
                    <a:lnTo>
                      <a:pt x="30" y="352"/>
                    </a:lnTo>
                    <a:lnTo>
                      <a:pt x="30" y="0"/>
                    </a:lnTo>
                    <a:close/>
                  </a:path>
                </a:pathLst>
              </a:custGeom>
              <a:solidFill>
                <a:srgbClr val="62A797"/>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870" name="Freeform 1016"/>
              <p:cNvSpPr/>
              <p:nvPr/>
            </p:nvSpPr>
            <p:spPr bwMode="auto">
              <a:xfrm>
                <a:off x="4678363" y="2473325"/>
                <a:ext cx="41275" cy="596900"/>
              </a:xfrm>
              <a:custGeom>
                <a:avLst/>
                <a:gdLst/>
                <a:ahLst/>
                <a:cxnLst>
                  <a:cxn ang="0">
                    <a:pos x="26" y="6"/>
                  </a:cxn>
                  <a:cxn ang="0">
                    <a:pos x="26" y="6"/>
                  </a:cxn>
                  <a:cxn ang="0">
                    <a:pos x="16" y="0"/>
                  </a:cxn>
                  <a:cxn ang="0">
                    <a:pos x="0" y="20"/>
                  </a:cxn>
                  <a:cxn ang="0">
                    <a:pos x="0" y="372"/>
                  </a:cxn>
                  <a:cxn ang="0">
                    <a:pos x="0" y="372"/>
                  </a:cxn>
                  <a:cxn ang="0">
                    <a:pos x="26" y="376"/>
                  </a:cxn>
                  <a:cxn ang="0">
                    <a:pos x="26" y="6"/>
                  </a:cxn>
                </a:cxnLst>
                <a:rect l="0" t="0" r="r" b="b"/>
                <a:pathLst>
                  <a:path w="26" h="376">
                    <a:moveTo>
                      <a:pt x="26" y="6"/>
                    </a:moveTo>
                    <a:lnTo>
                      <a:pt x="26" y="6"/>
                    </a:lnTo>
                    <a:lnTo>
                      <a:pt x="16" y="0"/>
                    </a:lnTo>
                    <a:lnTo>
                      <a:pt x="0" y="20"/>
                    </a:lnTo>
                    <a:lnTo>
                      <a:pt x="0" y="372"/>
                    </a:lnTo>
                    <a:lnTo>
                      <a:pt x="0" y="372"/>
                    </a:lnTo>
                    <a:lnTo>
                      <a:pt x="26" y="376"/>
                    </a:lnTo>
                    <a:lnTo>
                      <a:pt x="26" y="6"/>
                    </a:lnTo>
                    <a:close/>
                  </a:path>
                </a:pathLst>
              </a:custGeom>
              <a:solidFill>
                <a:srgbClr val="743F2D"/>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871" name="Freeform 1017"/>
              <p:cNvSpPr/>
              <p:nvPr/>
            </p:nvSpPr>
            <p:spPr bwMode="auto">
              <a:xfrm>
                <a:off x="5126038" y="2565400"/>
                <a:ext cx="333375" cy="412750"/>
              </a:xfrm>
              <a:custGeom>
                <a:avLst/>
                <a:gdLst/>
                <a:ahLst/>
                <a:cxnLst>
                  <a:cxn ang="0">
                    <a:pos x="58" y="260"/>
                  </a:cxn>
                  <a:cxn ang="0">
                    <a:pos x="58" y="260"/>
                  </a:cxn>
                  <a:cxn ang="0">
                    <a:pos x="100" y="236"/>
                  </a:cxn>
                  <a:cxn ang="0">
                    <a:pos x="140" y="210"/>
                  </a:cxn>
                  <a:cxn ang="0">
                    <a:pos x="176" y="178"/>
                  </a:cxn>
                  <a:cxn ang="0">
                    <a:pos x="210" y="144"/>
                  </a:cxn>
                  <a:cxn ang="0">
                    <a:pos x="0" y="0"/>
                  </a:cxn>
                  <a:cxn ang="0">
                    <a:pos x="58" y="260"/>
                  </a:cxn>
                </a:cxnLst>
                <a:rect l="0" t="0" r="r" b="b"/>
                <a:pathLst>
                  <a:path w="210" h="260">
                    <a:moveTo>
                      <a:pt x="58" y="260"/>
                    </a:moveTo>
                    <a:lnTo>
                      <a:pt x="58" y="260"/>
                    </a:lnTo>
                    <a:lnTo>
                      <a:pt x="100" y="236"/>
                    </a:lnTo>
                    <a:lnTo>
                      <a:pt x="140" y="210"/>
                    </a:lnTo>
                    <a:lnTo>
                      <a:pt x="176" y="178"/>
                    </a:lnTo>
                    <a:lnTo>
                      <a:pt x="210" y="144"/>
                    </a:lnTo>
                    <a:lnTo>
                      <a:pt x="0" y="0"/>
                    </a:lnTo>
                    <a:lnTo>
                      <a:pt x="58" y="260"/>
                    </a:lnTo>
                    <a:close/>
                  </a:path>
                </a:pathLst>
              </a:custGeom>
              <a:solidFill>
                <a:srgbClr val="EB447C"/>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872" name="Freeform 1018"/>
              <p:cNvSpPr/>
              <p:nvPr/>
            </p:nvSpPr>
            <p:spPr bwMode="auto">
              <a:xfrm>
                <a:off x="5418138" y="2282825"/>
                <a:ext cx="215900" cy="222250"/>
              </a:xfrm>
              <a:custGeom>
                <a:avLst/>
                <a:gdLst/>
                <a:ahLst/>
                <a:cxnLst>
                  <a:cxn ang="0">
                    <a:pos x="0" y="96"/>
                  </a:cxn>
                  <a:cxn ang="0">
                    <a:pos x="136" y="140"/>
                  </a:cxn>
                  <a:cxn ang="0">
                    <a:pos x="136" y="138"/>
                  </a:cxn>
                  <a:cxn ang="0">
                    <a:pos x="88" y="0"/>
                  </a:cxn>
                  <a:cxn ang="0">
                    <a:pos x="88" y="0"/>
                  </a:cxn>
                  <a:cxn ang="0">
                    <a:pos x="70" y="26"/>
                  </a:cxn>
                  <a:cxn ang="0">
                    <a:pos x="48" y="52"/>
                  </a:cxn>
                  <a:cxn ang="0">
                    <a:pos x="26" y="74"/>
                  </a:cxn>
                  <a:cxn ang="0">
                    <a:pos x="0" y="96"/>
                  </a:cxn>
                  <a:cxn ang="0">
                    <a:pos x="0" y="96"/>
                  </a:cxn>
                </a:cxnLst>
                <a:rect l="0" t="0" r="r" b="b"/>
                <a:pathLst>
                  <a:path w="136" h="140">
                    <a:moveTo>
                      <a:pt x="0" y="96"/>
                    </a:moveTo>
                    <a:lnTo>
                      <a:pt x="136" y="140"/>
                    </a:lnTo>
                    <a:lnTo>
                      <a:pt x="136" y="138"/>
                    </a:lnTo>
                    <a:lnTo>
                      <a:pt x="88" y="0"/>
                    </a:lnTo>
                    <a:lnTo>
                      <a:pt x="88" y="0"/>
                    </a:lnTo>
                    <a:lnTo>
                      <a:pt x="70" y="26"/>
                    </a:lnTo>
                    <a:lnTo>
                      <a:pt x="48" y="52"/>
                    </a:lnTo>
                    <a:lnTo>
                      <a:pt x="26" y="74"/>
                    </a:lnTo>
                    <a:lnTo>
                      <a:pt x="0" y="96"/>
                    </a:lnTo>
                    <a:lnTo>
                      <a:pt x="0" y="96"/>
                    </a:lnTo>
                    <a:close/>
                  </a:path>
                </a:pathLst>
              </a:custGeom>
              <a:solidFill>
                <a:srgbClr val="AC609F"/>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873" name="Freeform 1019"/>
              <p:cNvSpPr/>
              <p:nvPr/>
            </p:nvSpPr>
            <p:spPr bwMode="auto">
              <a:xfrm>
                <a:off x="5634038" y="1993900"/>
                <a:ext cx="50800" cy="260350"/>
              </a:xfrm>
              <a:custGeom>
                <a:avLst/>
                <a:gdLst/>
                <a:ahLst/>
                <a:cxnLst>
                  <a:cxn ang="0">
                    <a:pos x="32" y="164"/>
                  </a:cxn>
                  <a:cxn ang="0">
                    <a:pos x="32" y="164"/>
                  </a:cxn>
                  <a:cxn ang="0">
                    <a:pos x="32" y="138"/>
                  </a:cxn>
                  <a:cxn ang="0">
                    <a:pos x="32" y="138"/>
                  </a:cxn>
                  <a:cxn ang="0">
                    <a:pos x="32" y="102"/>
                  </a:cxn>
                  <a:cxn ang="0">
                    <a:pos x="28" y="68"/>
                  </a:cxn>
                  <a:cxn ang="0">
                    <a:pos x="22" y="34"/>
                  </a:cxn>
                  <a:cxn ang="0">
                    <a:pos x="14" y="0"/>
                  </a:cxn>
                  <a:cxn ang="0">
                    <a:pos x="14" y="0"/>
                  </a:cxn>
                  <a:cxn ang="0">
                    <a:pos x="10" y="42"/>
                  </a:cxn>
                  <a:cxn ang="0">
                    <a:pos x="0" y="82"/>
                  </a:cxn>
                  <a:cxn ang="0">
                    <a:pos x="30" y="164"/>
                  </a:cxn>
                  <a:cxn ang="0">
                    <a:pos x="32" y="164"/>
                  </a:cxn>
                </a:cxnLst>
                <a:rect l="0" t="0" r="r" b="b"/>
                <a:pathLst>
                  <a:path w="32" h="164">
                    <a:moveTo>
                      <a:pt x="32" y="164"/>
                    </a:moveTo>
                    <a:lnTo>
                      <a:pt x="32" y="164"/>
                    </a:lnTo>
                    <a:lnTo>
                      <a:pt x="32" y="138"/>
                    </a:lnTo>
                    <a:lnTo>
                      <a:pt x="32" y="138"/>
                    </a:lnTo>
                    <a:lnTo>
                      <a:pt x="32" y="102"/>
                    </a:lnTo>
                    <a:lnTo>
                      <a:pt x="28" y="68"/>
                    </a:lnTo>
                    <a:lnTo>
                      <a:pt x="22" y="34"/>
                    </a:lnTo>
                    <a:lnTo>
                      <a:pt x="14" y="0"/>
                    </a:lnTo>
                    <a:lnTo>
                      <a:pt x="14" y="0"/>
                    </a:lnTo>
                    <a:lnTo>
                      <a:pt x="10" y="42"/>
                    </a:lnTo>
                    <a:lnTo>
                      <a:pt x="0" y="82"/>
                    </a:lnTo>
                    <a:lnTo>
                      <a:pt x="30" y="164"/>
                    </a:lnTo>
                    <a:lnTo>
                      <a:pt x="32" y="164"/>
                    </a:lnTo>
                    <a:close/>
                  </a:path>
                </a:pathLst>
              </a:custGeom>
              <a:solidFill>
                <a:srgbClr val="743F2D"/>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874" name="Freeform 1020"/>
              <p:cNvSpPr/>
              <p:nvPr/>
            </p:nvSpPr>
            <p:spPr bwMode="auto">
              <a:xfrm>
                <a:off x="5570538" y="2124075"/>
                <a:ext cx="111125" cy="139700"/>
              </a:xfrm>
              <a:custGeom>
                <a:avLst/>
                <a:gdLst/>
                <a:ahLst/>
                <a:cxnLst>
                  <a:cxn ang="0">
                    <a:pos x="70" y="82"/>
                  </a:cxn>
                  <a:cxn ang="0">
                    <a:pos x="40" y="0"/>
                  </a:cxn>
                  <a:cxn ang="0">
                    <a:pos x="40" y="0"/>
                  </a:cxn>
                  <a:cxn ang="0">
                    <a:pos x="32" y="24"/>
                  </a:cxn>
                  <a:cxn ang="0">
                    <a:pos x="22" y="46"/>
                  </a:cxn>
                  <a:cxn ang="0">
                    <a:pos x="12" y="68"/>
                  </a:cxn>
                  <a:cxn ang="0">
                    <a:pos x="0" y="88"/>
                  </a:cxn>
                  <a:cxn ang="0">
                    <a:pos x="70" y="82"/>
                  </a:cxn>
                </a:cxnLst>
                <a:rect l="0" t="0" r="r" b="b"/>
                <a:pathLst>
                  <a:path w="70" h="88">
                    <a:moveTo>
                      <a:pt x="70" y="82"/>
                    </a:moveTo>
                    <a:lnTo>
                      <a:pt x="40" y="0"/>
                    </a:lnTo>
                    <a:lnTo>
                      <a:pt x="40" y="0"/>
                    </a:lnTo>
                    <a:lnTo>
                      <a:pt x="32" y="24"/>
                    </a:lnTo>
                    <a:lnTo>
                      <a:pt x="22" y="46"/>
                    </a:lnTo>
                    <a:lnTo>
                      <a:pt x="12" y="68"/>
                    </a:lnTo>
                    <a:lnTo>
                      <a:pt x="0" y="88"/>
                    </a:lnTo>
                    <a:lnTo>
                      <a:pt x="70" y="82"/>
                    </a:lnTo>
                    <a:close/>
                  </a:path>
                </a:pathLst>
              </a:custGeom>
              <a:solidFill>
                <a:srgbClr val="FC7730"/>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875" name="Freeform 1021"/>
              <p:cNvSpPr/>
              <p:nvPr/>
            </p:nvSpPr>
            <p:spPr bwMode="auto">
              <a:xfrm>
                <a:off x="5557838" y="2254250"/>
                <a:ext cx="127000" cy="247650"/>
              </a:xfrm>
              <a:custGeom>
                <a:avLst/>
                <a:gdLst/>
                <a:ahLst/>
                <a:cxnLst>
                  <a:cxn ang="0">
                    <a:pos x="78" y="0"/>
                  </a:cxn>
                  <a:cxn ang="0">
                    <a:pos x="8" y="6"/>
                  </a:cxn>
                  <a:cxn ang="0">
                    <a:pos x="8" y="6"/>
                  </a:cxn>
                  <a:cxn ang="0">
                    <a:pos x="0" y="18"/>
                  </a:cxn>
                  <a:cxn ang="0">
                    <a:pos x="48" y="156"/>
                  </a:cxn>
                  <a:cxn ang="0">
                    <a:pos x="48" y="156"/>
                  </a:cxn>
                  <a:cxn ang="0">
                    <a:pos x="60" y="120"/>
                  </a:cxn>
                  <a:cxn ang="0">
                    <a:pos x="70" y="82"/>
                  </a:cxn>
                  <a:cxn ang="0">
                    <a:pos x="76" y="42"/>
                  </a:cxn>
                  <a:cxn ang="0">
                    <a:pos x="80" y="2"/>
                  </a:cxn>
                  <a:cxn ang="0">
                    <a:pos x="78" y="0"/>
                  </a:cxn>
                </a:cxnLst>
                <a:rect l="0" t="0" r="r" b="b"/>
                <a:pathLst>
                  <a:path w="80" h="156">
                    <a:moveTo>
                      <a:pt x="78" y="0"/>
                    </a:moveTo>
                    <a:lnTo>
                      <a:pt x="8" y="6"/>
                    </a:lnTo>
                    <a:lnTo>
                      <a:pt x="8" y="6"/>
                    </a:lnTo>
                    <a:lnTo>
                      <a:pt x="0" y="18"/>
                    </a:lnTo>
                    <a:lnTo>
                      <a:pt x="48" y="156"/>
                    </a:lnTo>
                    <a:lnTo>
                      <a:pt x="48" y="156"/>
                    </a:lnTo>
                    <a:lnTo>
                      <a:pt x="60" y="120"/>
                    </a:lnTo>
                    <a:lnTo>
                      <a:pt x="70" y="82"/>
                    </a:lnTo>
                    <a:lnTo>
                      <a:pt x="76" y="42"/>
                    </a:lnTo>
                    <a:lnTo>
                      <a:pt x="80" y="2"/>
                    </a:lnTo>
                    <a:lnTo>
                      <a:pt x="78" y="0"/>
                    </a:lnTo>
                    <a:close/>
                  </a:path>
                </a:pathLst>
              </a:custGeom>
              <a:solidFill>
                <a:srgbClr val="FFE62D"/>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876" name="Freeform 1023"/>
              <p:cNvSpPr/>
              <p:nvPr/>
            </p:nvSpPr>
            <p:spPr bwMode="auto">
              <a:xfrm>
                <a:off x="5408613" y="2435225"/>
                <a:ext cx="225425" cy="352425"/>
              </a:xfrm>
              <a:custGeom>
                <a:avLst/>
                <a:gdLst/>
                <a:ahLst/>
                <a:cxnLst>
                  <a:cxn ang="0">
                    <a:pos x="0" y="6"/>
                  </a:cxn>
                  <a:cxn ang="0">
                    <a:pos x="36" y="222"/>
                  </a:cxn>
                  <a:cxn ang="0">
                    <a:pos x="36" y="222"/>
                  </a:cxn>
                  <a:cxn ang="0">
                    <a:pos x="52" y="202"/>
                  </a:cxn>
                  <a:cxn ang="0">
                    <a:pos x="68" y="182"/>
                  </a:cxn>
                  <a:cxn ang="0">
                    <a:pos x="84" y="160"/>
                  </a:cxn>
                  <a:cxn ang="0">
                    <a:pos x="98" y="138"/>
                  </a:cxn>
                  <a:cxn ang="0">
                    <a:pos x="110" y="116"/>
                  </a:cxn>
                  <a:cxn ang="0">
                    <a:pos x="122" y="92"/>
                  </a:cxn>
                  <a:cxn ang="0">
                    <a:pos x="132" y="70"/>
                  </a:cxn>
                  <a:cxn ang="0">
                    <a:pos x="142" y="44"/>
                  </a:cxn>
                  <a:cxn ang="0">
                    <a:pos x="6" y="0"/>
                  </a:cxn>
                  <a:cxn ang="0">
                    <a:pos x="6" y="0"/>
                  </a:cxn>
                  <a:cxn ang="0">
                    <a:pos x="0" y="6"/>
                  </a:cxn>
                  <a:cxn ang="0">
                    <a:pos x="0" y="6"/>
                  </a:cxn>
                </a:cxnLst>
                <a:rect l="0" t="0" r="r" b="b"/>
                <a:pathLst>
                  <a:path w="142" h="222">
                    <a:moveTo>
                      <a:pt x="0" y="6"/>
                    </a:moveTo>
                    <a:lnTo>
                      <a:pt x="36" y="222"/>
                    </a:lnTo>
                    <a:lnTo>
                      <a:pt x="36" y="222"/>
                    </a:lnTo>
                    <a:lnTo>
                      <a:pt x="52" y="202"/>
                    </a:lnTo>
                    <a:lnTo>
                      <a:pt x="68" y="182"/>
                    </a:lnTo>
                    <a:lnTo>
                      <a:pt x="84" y="160"/>
                    </a:lnTo>
                    <a:lnTo>
                      <a:pt x="98" y="138"/>
                    </a:lnTo>
                    <a:lnTo>
                      <a:pt x="110" y="116"/>
                    </a:lnTo>
                    <a:lnTo>
                      <a:pt x="122" y="92"/>
                    </a:lnTo>
                    <a:lnTo>
                      <a:pt x="132" y="70"/>
                    </a:lnTo>
                    <a:lnTo>
                      <a:pt x="142" y="44"/>
                    </a:lnTo>
                    <a:lnTo>
                      <a:pt x="6" y="0"/>
                    </a:lnTo>
                    <a:lnTo>
                      <a:pt x="6" y="0"/>
                    </a:lnTo>
                    <a:lnTo>
                      <a:pt x="0" y="6"/>
                    </a:lnTo>
                    <a:lnTo>
                      <a:pt x="0" y="6"/>
                    </a:lnTo>
                    <a:close/>
                  </a:path>
                </a:pathLst>
              </a:custGeom>
              <a:solidFill>
                <a:srgbClr val="7EB3BD"/>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877" name="Freeform 1024"/>
              <p:cNvSpPr/>
              <p:nvPr/>
            </p:nvSpPr>
            <p:spPr bwMode="auto">
              <a:xfrm>
                <a:off x="5126038" y="2444750"/>
                <a:ext cx="339725" cy="349250"/>
              </a:xfrm>
              <a:custGeom>
                <a:avLst/>
                <a:gdLst/>
                <a:ahLst/>
                <a:cxnLst>
                  <a:cxn ang="0">
                    <a:pos x="0" y="74"/>
                  </a:cxn>
                  <a:cxn ang="0">
                    <a:pos x="0" y="76"/>
                  </a:cxn>
                  <a:cxn ang="0">
                    <a:pos x="210" y="220"/>
                  </a:cxn>
                  <a:cxn ang="0">
                    <a:pos x="210" y="220"/>
                  </a:cxn>
                  <a:cxn ang="0">
                    <a:pos x="214" y="216"/>
                  </a:cxn>
                  <a:cxn ang="0">
                    <a:pos x="178" y="0"/>
                  </a:cxn>
                  <a:cxn ang="0">
                    <a:pos x="178" y="0"/>
                  </a:cxn>
                  <a:cxn ang="0">
                    <a:pos x="158" y="14"/>
                  </a:cxn>
                  <a:cxn ang="0">
                    <a:pos x="138" y="26"/>
                  </a:cxn>
                  <a:cxn ang="0">
                    <a:pos x="116" y="38"/>
                  </a:cxn>
                  <a:cxn ang="0">
                    <a:pos x="94" y="48"/>
                  </a:cxn>
                  <a:cxn ang="0">
                    <a:pos x="72" y="56"/>
                  </a:cxn>
                  <a:cxn ang="0">
                    <a:pos x="48" y="64"/>
                  </a:cxn>
                  <a:cxn ang="0">
                    <a:pos x="24" y="70"/>
                  </a:cxn>
                  <a:cxn ang="0">
                    <a:pos x="0" y="74"/>
                  </a:cxn>
                  <a:cxn ang="0">
                    <a:pos x="0" y="74"/>
                  </a:cxn>
                </a:cxnLst>
                <a:rect l="0" t="0" r="r" b="b"/>
                <a:pathLst>
                  <a:path w="214" h="220">
                    <a:moveTo>
                      <a:pt x="0" y="74"/>
                    </a:moveTo>
                    <a:lnTo>
                      <a:pt x="0" y="76"/>
                    </a:lnTo>
                    <a:lnTo>
                      <a:pt x="210" y="220"/>
                    </a:lnTo>
                    <a:lnTo>
                      <a:pt x="210" y="220"/>
                    </a:lnTo>
                    <a:lnTo>
                      <a:pt x="214" y="216"/>
                    </a:lnTo>
                    <a:lnTo>
                      <a:pt x="178" y="0"/>
                    </a:lnTo>
                    <a:lnTo>
                      <a:pt x="178" y="0"/>
                    </a:lnTo>
                    <a:lnTo>
                      <a:pt x="158" y="14"/>
                    </a:lnTo>
                    <a:lnTo>
                      <a:pt x="138" y="26"/>
                    </a:lnTo>
                    <a:lnTo>
                      <a:pt x="116" y="38"/>
                    </a:lnTo>
                    <a:lnTo>
                      <a:pt x="94" y="48"/>
                    </a:lnTo>
                    <a:lnTo>
                      <a:pt x="72" y="56"/>
                    </a:lnTo>
                    <a:lnTo>
                      <a:pt x="48" y="64"/>
                    </a:lnTo>
                    <a:lnTo>
                      <a:pt x="24" y="70"/>
                    </a:lnTo>
                    <a:lnTo>
                      <a:pt x="0" y="74"/>
                    </a:lnTo>
                    <a:lnTo>
                      <a:pt x="0" y="74"/>
                    </a:lnTo>
                    <a:close/>
                  </a:path>
                </a:pathLst>
              </a:custGeom>
              <a:solidFill>
                <a:srgbClr val="909F2D"/>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878" name="Freeform 1025"/>
              <p:cNvSpPr/>
              <p:nvPr/>
            </p:nvSpPr>
            <p:spPr bwMode="auto">
              <a:xfrm>
                <a:off x="3960813" y="1349375"/>
                <a:ext cx="781050" cy="854075"/>
              </a:xfrm>
              <a:custGeom>
                <a:avLst/>
                <a:gdLst/>
                <a:ahLst/>
                <a:cxnLst>
                  <a:cxn ang="0">
                    <a:pos x="386" y="22"/>
                  </a:cxn>
                  <a:cxn ang="0">
                    <a:pos x="360" y="92"/>
                  </a:cxn>
                  <a:cxn ang="0">
                    <a:pos x="264" y="78"/>
                  </a:cxn>
                  <a:cxn ang="0">
                    <a:pos x="268" y="180"/>
                  </a:cxn>
                  <a:cxn ang="0">
                    <a:pos x="148" y="168"/>
                  </a:cxn>
                  <a:cxn ang="0">
                    <a:pos x="164" y="280"/>
                  </a:cxn>
                  <a:cxn ang="0">
                    <a:pos x="56" y="294"/>
                  </a:cxn>
                  <a:cxn ang="0">
                    <a:pos x="116" y="380"/>
                  </a:cxn>
                  <a:cxn ang="0">
                    <a:pos x="12" y="438"/>
                  </a:cxn>
                  <a:cxn ang="0">
                    <a:pos x="70" y="524"/>
                  </a:cxn>
                  <a:cxn ang="0">
                    <a:pos x="0" y="538"/>
                  </a:cxn>
                  <a:cxn ang="0">
                    <a:pos x="0" y="538"/>
                  </a:cxn>
                  <a:cxn ang="0">
                    <a:pos x="0" y="510"/>
                  </a:cxn>
                  <a:cxn ang="0">
                    <a:pos x="2" y="480"/>
                  </a:cxn>
                  <a:cxn ang="0">
                    <a:pos x="8" y="440"/>
                  </a:cxn>
                  <a:cxn ang="0">
                    <a:pos x="20" y="394"/>
                  </a:cxn>
                  <a:cxn ang="0">
                    <a:pos x="26" y="370"/>
                  </a:cxn>
                  <a:cxn ang="0">
                    <a:pos x="36" y="344"/>
                  </a:cxn>
                  <a:cxn ang="0">
                    <a:pos x="48" y="318"/>
                  </a:cxn>
                  <a:cxn ang="0">
                    <a:pos x="60" y="290"/>
                  </a:cxn>
                  <a:cxn ang="0">
                    <a:pos x="76" y="264"/>
                  </a:cxn>
                  <a:cxn ang="0">
                    <a:pos x="94" y="238"/>
                  </a:cxn>
                  <a:cxn ang="0">
                    <a:pos x="94" y="238"/>
                  </a:cxn>
                  <a:cxn ang="0">
                    <a:pos x="114" y="212"/>
                  </a:cxn>
                  <a:cxn ang="0">
                    <a:pos x="134" y="186"/>
                  </a:cxn>
                  <a:cxn ang="0">
                    <a:pos x="154" y="164"/>
                  </a:cxn>
                  <a:cxn ang="0">
                    <a:pos x="176" y="142"/>
                  </a:cxn>
                  <a:cxn ang="0">
                    <a:pos x="198" y="122"/>
                  </a:cxn>
                  <a:cxn ang="0">
                    <a:pos x="222" y="104"/>
                  </a:cxn>
                  <a:cxn ang="0">
                    <a:pos x="244" y="86"/>
                  </a:cxn>
                  <a:cxn ang="0">
                    <a:pos x="270" y="72"/>
                  </a:cxn>
                  <a:cxn ang="0">
                    <a:pos x="294" y="58"/>
                  </a:cxn>
                  <a:cxn ang="0">
                    <a:pos x="320" y="44"/>
                  </a:cxn>
                  <a:cxn ang="0">
                    <a:pos x="346" y="34"/>
                  </a:cxn>
                  <a:cxn ang="0">
                    <a:pos x="374" y="24"/>
                  </a:cxn>
                  <a:cxn ang="0">
                    <a:pos x="402" y="16"/>
                  </a:cxn>
                  <a:cxn ang="0">
                    <a:pos x="432" y="10"/>
                  </a:cxn>
                  <a:cxn ang="0">
                    <a:pos x="462" y="4"/>
                  </a:cxn>
                  <a:cxn ang="0">
                    <a:pos x="492" y="0"/>
                  </a:cxn>
                  <a:cxn ang="0">
                    <a:pos x="462" y="48"/>
                  </a:cxn>
                  <a:cxn ang="0">
                    <a:pos x="386" y="22"/>
                  </a:cxn>
                </a:cxnLst>
                <a:rect l="0" t="0" r="r" b="b"/>
                <a:pathLst>
                  <a:path w="492" h="538">
                    <a:moveTo>
                      <a:pt x="386" y="22"/>
                    </a:moveTo>
                    <a:lnTo>
                      <a:pt x="360" y="92"/>
                    </a:lnTo>
                    <a:lnTo>
                      <a:pt x="264" y="78"/>
                    </a:lnTo>
                    <a:lnTo>
                      <a:pt x="268" y="180"/>
                    </a:lnTo>
                    <a:lnTo>
                      <a:pt x="148" y="168"/>
                    </a:lnTo>
                    <a:lnTo>
                      <a:pt x="164" y="280"/>
                    </a:lnTo>
                    <a:lnTo>
                      <a:pt x="56" y="294"/>
                    </a:lnTo>
                    <a:lnTo>
                      <a:pt x="116" y="380"/>
                    </a:lnTo>
                    <a:lnTo>
                      <a:pt x="12" y="438"/>
                    </a:lnTo>
                    <a:lnTo>
                      <a:pt x="70" y="524"/>
                    </a:lnTo>
                    <a:lnTo>
                      <a:pt x="0" y="538"/>
                    </a:lnTo>
                    <a:lnTo>
                      <a:pt x="0" y="538"/>
                    </a:lnTo>
                    <a:lnTo>
                      <a:pt x="0" y="510"/>
                    </a:lnTo>
                    <a:lnTo>
                      <a:pt x="2" y="480"/>
                    </a:lnTo>
                    <a:lnTo>
                      <a:pt x="8" y="440"/>
                    </a:lnTo>
                    <a:lnTo>
                      <a:pt x="20" y="394"/>
                    </a:lnTo>
                    <a:lnTo>
                      <a:pt x="26" y="370"/>
                    </a:lnTo>
                    <a:lnTo>
                      <a:pt x="36" y="344"/>
                    </a:lnTo>
                    <a:lnTo>
                      <a:pt x="48" y="318"/>
                    </a:lnTo>
                    <a:lnTo>
                      <a:pt x="60" y="290"/>
                    </a:lnTo>
                    <a:lnTo>
                      <a:pt x="76" y="264"/>
                    </a:lnTo>
                    <a:lnTo>
                      <a:pt x="94" y="238"/>
                    </a:lnTo>
                    <a:lnTo>
                      <a:pt x="94" y="238"/>
                    </a:lnTo>
                    <a:lnTo>
                      <a:pt x="114" y="212"/>
                    </a:lnTo>
                    <a:lnTo>
                      <a:pt x="134" y="186"/>
                    </a:lnTo>
                    <a:lnTo>
                      <a:pt x="154" y="164"/>
                    </a:lnTo>
                    <a:lnTo>
                      <a:pt x="176" y="142"/>
                    </a:lnTo>
                    <a:lnTo>
                      <a:pt x="198" y="122"/>
                    </a:lnTo>
                    <a:lnTo>
                      <a:pt x="222" y="104"/>
                    </a:lnTo>
                    <a:lnTo>
                      <a:pt x="244" y="86"/>
                    </a:lnTo>
                    <a:lnTo>
                      <a:pt x="270" y="72"/>
                    </a:lnTo>
                    <a:lnTo>
                      <a:pt x="294" y="58"/>
                    </a:lnTo>
                    <a:lnTo>
                      <a:pt x="320" y="44"/>
                    </a:lnTo>
                    <a:lnTo>
                      <a:pt x="346" y="34"/>
                    </a:lnTo>
                    <a:lnTo>
                      <a:pt x="374" y="24"/>
                    </a:lnTo>
                    <a:lnTo>
                      <a:pt x="402" y="16"/>
                    </a:lnTo>
                    <a:lnTo>
                      <a:pt x="432" y="10"/>
                    </a:lnTo>
                    <a:lnTo>
                      <a:pt x="462" y="4"/>
                    </a:lnTo>
                    <a:lnTo>
                      <a:pt x="492" y="0"/>
                    </a:lnTo>
                    <a:lnTo>
                      <a:pt x="462" y="48"/>
                    </a:lnTo>
                    <a:lnTo>
                      <a:pt x="386" y="22"/>
                    </a:lnTo>
                    <a:close/>
                  </a:path>
                </a:pathLst>
              </a:custGeom>
              <a:solidFill>
                <a:srgbClr val="F0CD6D"/>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879" name="Freeform 1026"/>
              <p:cNvSpPr/>
              <p:nvPr/>
            </p:nvSpPr>
            <p:spPr bwMode="auto">
              <a:xfrm>
                <a:off x="4071938" y="1422400"/>
                <a:ext cx="612775" cy="758825"/>
              </a:xfrm>
              <a:custGeom>
                <a:avLst/>
                <a:gdLst/>
                <a:ahLst/>
                <a:cxnLst>
                  <a:cxn ang="0">
                    <a:pos x="0" y="478"/>
                  </a:cxn>
                  <a:cxn ang="0">
                    <a:pos x="0" y="478"/>
                  </a:cxn>
                  <a:cxn ang="0">
                    <a:pos x="10" y="442"/>
                  </a:cxn>
                  <a:cxn ang="0">
                    <a:pos x="24" y="402"/>
                  </a:cxn>
                  <a:cxn ang="0">
                    <a:pos x="46" y="352"/>
                  </a:cxn>
                  <a:cxn ang="0">
                    <a:pos x="58" y="324"/>
                  </a:cxn>
                  <a:cxn ang="0">
                    <a:pos x="74" y="296"/>
                  </a:cxn>
                  <a:cxn ang="0">
                    <a:pos x="90" y="268"/>
                  </a:cxn>
                  <a:cxn ang="0">
                    <a:pos x="110" y="238"/>
                  </a:cxn>
                  <a:cxn ang="0">
                    <a:pos x="130" y="210"/>
                  </a:cxn>
                  <a:cxn ang="0">
                    <a:pos x="154" y="182"/>
                  </a:cxn>
                  <a:cxn ang="0">
                    <a:pos x="178" y="154"/>
                  </a:cxn>
                  <a:cxn ang="0">
                    <a:pos x="206" y="128"/>
                  </a:cxn>
                  <a:cxn ang="0">
                    <a:pos x="206" y="128"/>
                  </a:cxn>
                  <a:cxn ang="0">
                    <a:pos x="224" y="112"/>
                  </a:cxn>
                  <a:cxn ang="0">
                    <a:pos x="242" y="94"/>
                  </a:cxn>
                  <a:cxn ang="0">
                    <a:pos x="268" y="72"/>
                  </a:cxn>
                  <a:cxn ang="0">
                    <a:pos x="296" y="50"/>
                  </a:cxn>
                  <a:cxn ang="0">
                    <a:pos x="326" y="28"/>
                  </a:cxn>
                  <a:cxn ang="0">
                    <a:pos x="356" y="10"/>
                  </a:cxn>
                  <a:cxn ang="0">
                    <a:pos x="370" y="4"/>
                  </a:cxn>
                  <a:cxn ang="0">
                    <a:pos x="386" y="0"/>
                  </a:cxn>
                  <a:cxn ang="0">
                    <a:pos x="386" y="0"/>
                  </a:cxn>
                  <a:cxn ang="0">
                    <a:pos x="368" y="14"/>
                  </a:cxn>
                  <a:cxn ang="0">
                    <a:pos x="330" y="50"/>
                  </a:cxn>
                  <a:cxn ang="0">
                    <a:pos x="308" y="72"/>
                  </a:cxn>
                  <a:cxn ang="0">
                    <a:pos x="288" y="98"/>
                  </a:cxn>
                  <a:cxn ang="0">
                    <a:pos x="270" y="122"/>
                  </a:cxn>
                  <a:cxn ang="0">
                    <a:pos x="264" y="132"/>
                  </a:cxn>
                  <a:cxn ang="0">
                    <a:pos x="258" y="144"/>
                  </a:cxn>
                  <a:cxn ang="0">
                    <a:pos x="206" y="144"/>
                  </a:cxn>
                  <a:cxn ang="0">
                    <a:pos x="206" y="240"/>
                  </a:cxn>
                  <a:cxn ang="0">
                    <a:pos x="116" y="246"/>
                  </a:cxn>
                  <a:cxn ang="0">
                    <a:pos x="154" y="328"/>
                  </a:cxn>
                  <a:cxn ang="0">
                    <a:pos x="58" y="346"/>
                  </a:cxn>
                  <a:cxn ang="0">
                    <a:pos x="86" y="458"/>
                  </a:cxn>
                  <a:cxn ang="0">
                    <a:pos x="0" y="478"/>
                  </a:cxn>
                </a:cxnLst>
                <a:rect l="0" t="0" r="r" b="b"/>
                <a:pathLst>
                  <a:path w="386" h="478">
                    <a:moveTo>
                      <a:pt x="0" y="478"/>
                    </a:moveTo>
                    <a:lnTo>
                      <a:pt x="0" y="478"/>
                    </a:lnTo>
                    <a:lnTo>
                      <a:pt x="10" y="442"/>
                    </a:lnTo>
                    <a:lnTo>
                      <a:pt x="24" y="402"/>
                    </a:lnTo>
                    <a:lnTo>
                      <a:pt x="46" y="352"/>
                    </a:lnTo>
                    <a:lnTo>
                      <a:pt x="58" y="324"/>
                    </a:lnTo>
                    <a:lnTo>
                      <a:pt x="74" y="296"/>
                    </a:lnTo>
                    <a:lnTo>
                      <a:pt x="90" y="268"/>
                    </a:lnTo>
                    <a:lnTo>
                      <a:pt x="110" y="238"/>
                    </a:lnTo>
                    <a:lnTo>
                      <a:pt x="130" y="210"/>
                    </a:lnTo>
                    <a:lnTo>
                      <a:pt x="154" y="182"/>
                    </a:lnTo>
                    <a:lnTo>
                      <a:pt x="178" y="154"/>
                    </a:lnTo>
                    <a:lnTo>
                      <a:pt x="206" y="128"/>
                    </a:lnTo>
                    <a:lnTo>
                      <a:pt x="206" y="128"/>
                    </a:lnTo>
                    <a:lnTo>
                      <a:pt x="224" y="112"/>
                    </a:lnTo>
                    <a:lnTo>
                      <a:pt x="242" y="94"/>
                    </a:lnTo>
                    <a:lnTo>
                      <a:pt x="268" y="72"/>
                    </a:lnTo>
                    <a:lnTo>
                      <a:pt x="296" y="50"/>
                    </a:lnTo>
                    <a:lnTo>
                      <a:pt x="326" y="28"/>
                    </a:lnTo>
                    <a:lnTo>
                      <a:pt x="356" y="10"/>
                    </a:lnTo>
                    <a:lnTo>
                      <a:pt x="370" y="4"/>
                    </a:lnTo>
                    <a:lnTo>
                      <a:pt x="386" y="0"/>
                    </a:lnTo>
                    <a:lnTo>
                      <a:pt x="386" y="0"/>
                    </a:lnTo>
                    <a:lnTo>
                      <a:pt x="368" y="14"/>
                    </a:lnTo>
                    <a:lnTo>
                      <a:pt x="330" y="50"/>
                    </a:lnTo>
                    <a:lnTo>
                      <a:pt x="308" y="72"/>
                    </a:lnTo>
                    <a:lnTo>
                      <a:pt x="288" y="98"/>
                    </a:lnTo>
                    <a:lnTo>
                      <a:pt x="270" y="122"/>
                    </a:lnTo>
                    <a:lnTo>
                      <a:pt x="264" y="132"/>
                    </a:lnTo>
                    <a:lnTo>
                      <a:pt x="258" y="144"/>
                    </a:lnTo>
                    <a:lnTo>
                      <a:pt x="206" y="144"/>
                    </a:lnTo>
                    <a:lnTo>
                      <a:pt x="206" y="240"/>
                    </a:lnTo>
                    <a:lnTo>
                      <a:pt x="116" y="246"/>
                    </a:lnTo>
                    <a:lnTo>
                      <a:pt x="154" y="328"/>
                    </a:lnTo>
                    <a:lnTo>
                      <a:pt x="58" y="346"/>
                    </a:lnTo>
                    <a:lnTo>
                      <a:pt x="86" y="458"/>
                    </a:lnTo>
                    <a:lnTo>
                      <a:pt x="0" y="478"/>
                    </a:lnTo>
                    <a:close/>
                  </a:path>
                </a:pathLst>
              </a:custGeom>
              <a:solidFill>
                <a:srgbClr val="F0533D"/>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880" name="Freeform 1027"/>
              <p:cNvSpPr/>
              <p:nvPr/>
            </p:nvSpPr>
            <p:spPr bwMode="auto">
              <a:xfrm>
                <a:off x="4294188" y="1730375"/>
                <a:ext cx="155575" cy="403225"/>
              </a:xfrm>
              <a:custGeom>
                <a:avLst/>
                <a:gdLst/>
                <a:ahLst/>
                <a:cxnLst>
                  <a:cxn ang="0">
                    <a:pos x="98" y="0"/>
                  </a:cxn>
                  <a:cxn ang="0">
                    <a:pos x="98" y="0"/>
                  </a:cxn>
                  <a:cxn ang="0">
                    <a:pos x="82" y="22"/>
                  </a:cxn>
                  <a:cxn ang="0">
                    <a:pos x="64" y="48"/>
                  </a:cxn>
                  <a:cxn ang="0">
                    <a:pos x="46" y="82"/>
                  </a:cxn>
                  <a:cxn ang="0">
                    <a:pos x="28" y="120"/>
                  </a:cxn>
                  <a:cxn ang="0">
                    <a:pos x="20" y="142"/>
                  </a:cxn>
                  <a:cxn ang="0">
                    <a:pos x="12" y="164"/>
                  </a:cxn>
                  <a:cxn ang="0">
                    <a:pos x="6" y="186"/>
                  </a:cxn>
                  <a:cxn ang="0">
                    <a:pos x="2" y="208"/>
                  </a:cxn>
                  <a:cxn ang="0">
                    <a:pos x="0" y="232"/>
                  </a:cxn>
                  <a:cxn ang="0">
                    <a:pos x="2" y="254"/>
                  </a:cxn>
                  <a:cxn ang="0">
                    <a:pos x="88" y="238"/>
                  </a:cxn>
                  <a:cxn ang="0">
                    <a:pos x="28" y="140"/>
                  </a:cxn>
                  <a:cxn ang="0">
                    <a:pos x="72" y="134"/>
                  </a:cxn>
                  <a:cxn ang="0">
                    <a:pos x="68" y="66"/>
                  </a:cxn>
                  <a:cxn ang="0">
                    <a:pos x="68" y="66"/>
                  </a:cxn>
                  <a:cxn ang="0">
                    <a:pos x="98" y="0"/>
                  </a:cxn>
                  <a:cxn ang="0">
                    <a:pos x="98" y="0"/>
                  </a:cxn>
                </a:cxnLst>
                <a:rect l="0" t="0" r="r" b="b"/>
                <a:pathLst>
                  <a:path w="98" h="254">
                    <a:moveTo>
                      <a:pt x="98" y="0"/>
                    </a:moveTo>
                    <a:lnTo>
                      <a:pt x="98" y="0"/>
                    </a:lnTo>
                    <a:lnTo>
                      <a:pt x="82" y="22"/>
                    </a:lnTo>
                    <a:lnTo>
                      <a:pt x="64" y="48"/>
                    </a:lnTo>
                    <a:lnTo>
                      <a:pt x="46" y="82"/>
                    </a:lnTo>
                    <a:lnTo>
                      <a:pt x="28" y="120"/>
                    </a:lnTo>
                    <a:lnTo>
                      <a:pt x="20" y="142"/>
                    </a:lnTo>
                    <a:lnTo>
                      <a:pt x="12" y="164"/>
                    </a:lnTo>
                    <a:lnTo>
                      <a:pt x="6" y="186"/>
                    </a:lnTo>
                    <a:lnTo>
                      <a:pt x="2" y="208"/>
                    </a:lnTo>
                    <a:lnTo>
                      <a:pt x="0" y="232"/>
                    </a:lnTo>
                    <a:lnTo>
                      <a:pt x="2" y="254"/>
                    </a:lnTo>
                    <a:lnTo>
                      <a:pt x="88" y="238"/>
                    </a:lnTo>
                    <a:lnTo>
                      <a:pt x="28" y="140"/>
                    </a:lnTo>
                    <a:lnTo>
                      <a:pt x="72" y="134"/>
                    </a:lnTo>
                    <a:lnTo>
                      <a:pt x="68" y="66"/>
                    </a:lnTo>
                    <a:lnTo>
                      <a:pt x="68" y="66"/>
                    </a:lnTo>
                    <a:lnTo>
                      <a:pt x="98" y="0"/>
                    </a:lnTo>
                    <a:lnTo>
                      <a:pt x="98" y="0"/>
                    </a:lnTo>
                    <a:close/>
                  </a:path>
                </a:pathLst>
              </a:custGeom>
              <a:solidFill>
                <a:srgbClr val="6FA46F"/>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881" name="Freeform 1028"/>
              <p:cNvSpPr/>
              <p:nvPr/>
            </p:nvSpPr>
            <p:spPr bwMode="auto">
              <a:xfrm>
                <a:off x="4154488" y="1730375"/>
                <a:ext cx="31750" cy="31750"/>
              </a:xfrm>
              <a:custGeom>
                <a:avLst/>
                <a:gdLst/>
                <a:ahLst/>
                <a:cxnLst>
                  <a:cxn ang="0">
                    <a:pos x="20" y="10"/>
                  </a:cxn>
                  <a:cxn ang="0">
                    <a:pos x="20" y="10"/>
                  </a:cxn>
                  <a:cxn ang="0">
                    <a:pos x="18" y="14"/>
                  </a:cxn>
                  <a:cxn ang="0">
                    <a:pos x="16" y="16"/>
                  </a:cxn>
                  <a:cxn ang="0">
                    <a:pos x="14" y="18"/>
                  </a:cxn>
                  <a:cxn ang="0">
                    <a:pos x="10" y="20"/>
                  </a:cxn>
                  <a:cxn ang="0">
                    <a:pos x="10" y="20"/>
                  </a:cxn>
                  <a:cxn ang="0">
                    <a:pos x="6" y="18"/>
                  </a:cxn>
                  <a:cxn ang="0">
                    <a:pos x="2" y="16"/>
                  </a:cxn>
                  <a:cxn ang="0">
                    <a:pos x="0" y="14"/>
                  </a:cxn>
                  <a:cxn ang="0">
                    <a:pos x="0" y="10"/>
                  </a:cxn>
                  <a:cxn ang="0">
                    <a:pos x="0" y="10"/>
                  </a:cxn>
                  <a:cxn ang="0">
                    <a:pos x="0" y="6"/>
                  </a:cxn>
                  <a:cxn ang="0">
                    <a:pos x="2" y="2"/>
                  </a:cxn>
                  <a:cxn ang="0">
                    <a:pos x="6" y="0"/>
                  </a:cxn>
                  <a:cxn ang="0">
                    <a:pos x="10" y="0"/>
                  </a:cxn>
                  <a:cxn ang="0">
                    <a:pos x="10" y="0"/>
                  </a:cxn>
                  <a:cxn ang="0">
                    <a:pos x="14" y="0"/>
                  </a:cxn>
                  <a:cxn ang="0">
                    <a:pos x="16" y="2"/>
                  </a:cxn>
                  <a:cxn ang="0">
                    <a:pos x="18" y="6"/>
                  </a:cxn>
                  <a:cxn ang="0">
                    <a:pos x="20" y="10"/>
                  </a:cxn>
                  <a:cxn ang="0">
                    <a:pos x="20" y="10"/>
                  </a:cxn>
                </a:cxnLst>
                <a:rect l="0" t="0" r="r" b="b"/>
                <a:pathLst>
                  <a:path w="20" h="20">
                    <a:moveTo>
                      <a:pt x="20" y="10"/>
                    </a:moveTo>
                    <a:lnTo>
                      <a:pt x="20" y="10"/>
                    </a:lnTo>
                    <a:lnTo>
                      <a:pt x="18" y="14"/>
                    </a:lnTo>
                    <a:lnTo>
                      <a:pt x="16" y="16"/>
                    </a:lnTo>
                    <a:lnTo>
                      <a:pt x="14" y="18"/>
                    </a:lnTo>
                    <a:lnTo>
                      <a:pt x="10" y="20"/>
                    </a:lnTo>
                    <a:lnTo>
                      <a:pt x="10" y="20"/>
                    </a:lnTo>
                    <a:lnTo>
                      <a:pt x="6" y="18"/>
                    </a:lnTo>
                    <a:lnTo>
                      <a:pt x="2" y="16"/>
                    </a:lnTo>
                    <a:lnTo>
                      <a:pt x="0" y="14"/>
                    </a:lnTo>
                    <a:lnTo>
                      <a:pt x="0" y="10"/>
                    </a:lnTo>
                    <a:lnTo>
                      <a:pt x="0" y="10"/>
                    </a:lnTo>
                    <a:lnTo>
                      <a:pt x="0" y="6"/>
                    </a:lnTo>
                    <a:lnTo>
                      <a:pt x="2" y="2"/>
                    </a:lnTo>
                    <a:lnTo>
                      <a:pt x="6" y="0"/>
                    </a:lnTo>
                    <a:lnTo>
                      <a:pt x="10" y="0"/>
                    </a:lnTo>
                    <a:lnTo>
                      <a:pt x="10" y="0"/>
                    </a:lnTo>
                    <a:lnTo>
                      <a:pt x="14" y="0"/>
                    </a:lnTo>
                    <a:lnTo>
                      <a:pt x="16" y="2"/>
                    </a:lnTo>
                    <a:lnTo>
                      <a:pt x="18" y="6"/>
                    </a:lnTo>
                    <a:lnTo>
                      <a:pt x="20" y="10"/>
                    </a:lnTo>
                    <a:lnTo>
                      <a:pt x="20" y="10"/>
                    </a:lnTo>
                    <a:close/>
                  </a:path>
                </a:pathLst>
              </a:custGeom>
              <a:solidFill>
                <a:srgbClr val="F0533D"/>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882" name="Freeform 1029"/>
              <p:cNvSpPr/>
              <p:nvPr/>
            </p:nvSpPr>
            <p:spPr bwMode="auto">
              <a:xfrm>
                <a:off x="4049713" y="1920875"/>
                <a:ext cx="31750" cy="31750"/>
              </a:xfrm>
              <a:custGeom>
                <a:avLst/>
                <a:gdLst/>
                <a:ahLst/>
                <a:cxnLst>
                  <a:cxn ang="0">
                    <a:pos x="20" y="10"/>
                  </a:cxn>
                  <a:cxn ang="0">
                    <a:pos x="20" y="10"/>
                  </a:cxn>
                  <a:cxn ang="0">
                    <a:pos x="20" y="14"/>
                  </a:cxn>
                  <a:cxn ang="0">
                    <a:pos x="18" y="16"/>
                  </a:cxn>
                  <a:cxn ang="0">
                    <a:pos x="14" y="18"/>
                  </a:cxn>
                  <a:cxn ang="0">
                    <a:pos x="10" y="20"/>
                  </a:cxn>
                  <a:cxn ang="0">
                    <a:pos x="10" y="20"/>
                  </a:cxn>
                  <a:cxn ang="0">
                    <a:pos x="6" y="18"/>
                  </a:cxn>
                  <a:cxn ang="0">
                    <a:pos x="4" y="16"/>
                  </a:cxn>
                  <a:cxn ang="0">
                    <a:pos x="2" y="14"/>
                  </a:cxn>
                  <a:cxn ang="0">
                    <a:pos x="0" y="10"/>
                  </a:cxn>
                  <a:cxn ang="0">
                    <a:pos x="0" y="10"/>
                  </a:cxn>
                  <a:cxn ang="0">
                    <a:pos x="2" y="6"/>
                  </a:cxn>
                  <a:cxn ang="0">
                    <a:pos x="4" y="2"/>
                  </a:cxn>
                  <a:cxn ang="0">
                    <a:pos x="6" y="0"/>
                  </a:cxn>
                  <a:cxn ang="0">
                    <a:pos x="10" y="0"/>
                  </a:cxn>
                  <a:cxn ang="0">
                    <a:pos x="10" y="0"/>
                  </a:cxn>
                  <a:cxn ang="0">
                    <a:pos x="14" y="0"/>
                  </a:cxn>
                  <a:cxn ang="0">
                    <a:pos x="18" y="2"/>
                  </a:cxn>
                  <a:cxn ang="0">
                    <a:pos x="20" y="6"/>
                  </a:cxn>
                  <a:cxn ang="0">
                    <a:pos x="20" y="10"/>
                  </a:cxn>
                  <a:cxn ang="0">
                    <a:pos x="20" y="10"/>
                  </a:cxn>
                </a:cxnLst>
                <a:rect l="0" t="0" r="r" b="b"/>
                <a:pathLst>
                  <a:path w="20" h="20">
                    <a:moveTo>
                      <a:pt x="20" y="10"/>
                    </a:moveTo>
                    <a:lnTo>
                      <a:pt x="20" y="10"/>
                    </a:lnTo>
                    <a:lnTo>
                      <a:pt x="20" y="14"/>
                    </a:lnTo>
                    <a:lnTo>
                      <a:pt x="18" y="16"/>
                    </a:lnTo>
                    <a:lnTo>
                      <a:pt x="14" y="18"/>
                    </a:lnTo>
                    <a:lnTo>
                      <a:pt x="10" y="20"/>
                    </a:lnTo>
                    <a:lnTo>
                      <a:pt x="10" y="20"/>
                    </a:lnTo>
                    <a:lnTo>
                      <a:pt x="6" y="18"/>
                    </a:lnTo>
                    <a:lnTo>
                      <a:pt x="4" y="16"/>
                    </a:lnTo>
                    <a:lnTo>
                      <a:pt x="2" y="14"/>
                    </a:lnTo>
                    <a:lnTo>
                      <a:pt x="0" y="10"/>
                    </a:lnTo>
                    <a:lnTo>
                      <a:pt x="0" y="10"/>
                    </a:lnTo>
                    <a:lnTo>
                      <a:pt x="2" y="6"/>
                    </a:lnTo>
                    <a:lnTo>
                      <a:pt x="4" y="2"/>
                    </a:lnTo>
                    <a:lnTo>
                      <a:pt x="6" y="0"/>
                    </a:lnTo>
                    <a:lnTo>
                      <a:pt x="10" y="0"/>
                    </a:lnTo>
                    <a:lnTo>
                      <a:pt x="10" y="0"/>
                    </a:lnTo>
                    <a:lnTo>
                      <a:pt x="14" y="0"/>
                    </a:lnTo>
                    <a:lnTo>
                      <a:pt x="18" y="2"/>
                    </a:lnTo>
                    <a:lnTo>
                      <a:pt x="20" y="6"/>
                    </a:lnTo>
                    <a:lnTo>
                      <a:pt x="20" y="10"/>
                    </a:lnTo>
                    <a:lnTo>
                      <a:pt x="20" y="10"/>
                    </a:lnTo>
                    <a:close/>
                  </a:path>
                </a:pathLst>
              </a:custGeom>
              <a:solidFill>
                <a:srgbClr val="F0533D"/>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883" name="Freeform 1030"/>
              <p:cNvSpPr/>
              <p:nvPr/>
            </p:nvSpPr>
            <p:spPr bwMode="auto">
              <a:xfrm>
                <a:off x="3995738" y="2165350"/>
                <a:ext cx="31750" cy="31750"/>
              </a:xfrm>
              <a:custGeom>
                <a:avLst/>
                <a:gdLst/>
                <a:ahLst/>
                <a:cxnLst>
                  <a:cxn ang="0">
                    <a:pos x="20" y="10"/>
                  </a:cxn>
                  <a:cxn ang="0">
                    <a:pos x="20" y="10"/>
                  </a:cxn>
                  <a:cxn ang="0">
                    <a:pos x="18" y="14"/>
                  </a:cxn>
                  <a:cxn ang="0">
                    <a:pos x="16" y="16"/>
                  </a:cxn>
                  <a:cxn ang="0">
                    <a:pos x="14" y="18"/>
                  </a:cxn>
                  <a:cxn ang="0">
                    <a:pos x="10" y="20"/>
                  </a:cxn>
                  <a:cxn ang="0">
                    <a:pos x="10" y="20"/>
                  </a:cxn>
                  <a:cxn ang="0">
                    <a:pos x="6" y="18"/>
                  </a:cxn>
                  <a:cxn ang="0">
                    <a:pos x="2" y="16"/>
                  </a:cxn>
                  <a:cxn ang="0">
                    <a:pos x="0" y="14"/>
                  </a:cxn>
                  <a:cxn ang="0">
                    <a:pos x="0" y="10"/>
                  </a:cxn>
                  <a:cxn ang="0">
                    <a:pos x="0" y="10"/>
                  </a:cxn>
                  <a:cxn ang="0">
                    <a:pos x="0" y="6"/>
                  </a:cxn>
                  <a:cxn ang="0">
                    <a:pos x="2" y="2"/>
                  </a:cxn>
                  <a:cxn ang="0">
                    <a:pos x="6" y="0"/>
                  </a:cxn>
                  <a:cxn ang="0">
                    <a:pos x="10" y="0"/>
                  </a:cxn>
                  <a:cxn ang="0">
                    <a:pos x="10" y="0"/>
                  </a:cxn>
                  <a:cxn ang="0">
                    <a:pos x="14" y="0"/>
                  </a:cxn>
                  <a:cxn ang="0">
                    <a:pos x="16" y="2"/>
                  </a:cxn>
                  <a:cxn ang="0">
                    <a:pos x="18" y="6"/>
                  </a:cxn>
                  <a:cxn ang="0">
                    <a:pos x="20" y="10"/>
                  </a:cxn>
                  <a:cxn ang="0">
                    <a:pos x="20" y="10"/>
                  </a:cxn>
                </a:cxnLst>
                <a:rect l="0" t="0" r="r" b="b"/>
                <a:pathLst>
                  <a:path w="20" h="20">
                    <a:moveTo>
                      <a:pt x="20" y="10"/>
                    </a:moveTo>
                    <a:lnTo>
                      <a:pt x="20" y="10"/>
                    </a:lnTo>
                    <a:lnTo>
                      <a:pt x="18" y="14"/>
                    </a:lnTo>
                    <a:lnTo>
                      <a:pt x="16" y="16"/>
                    </a:lnTo>
                    <a:lnTo>
                      <a:pt x="14" y="18"/>
                    </a:lnTo>
                    <a:lnTo>
                      <a:pt x="10" y="20"/>
                    </a:lnTo>
                    <a:lnTo>
                      <a:pt x="10" y="20"/>
                    </a:lnTo>
                    <a:lnTo>
                      <a:pt x="6" y="18"/>
                    </a:lnTo>
                    <a:lnTo>
                      <a:pt x="2" y="16"/>
                    </a:lnTo>
                    <a:lnTo>
                      <a:pt x="0" y="14"/>
                    </a:lnTo>
                    <a:lnTo>
                      <a:pt x="0" y="10"/>
                    </a:lnTo>
                    <a:lnTo>
                      <a:pt x="0" y="10"/>
                    </a:lnTo>
                    <a:lnTo>
                      <a:pt x="0" y="6"/>
                    </a:lnTo>
                    <a:lnTo>
                      <a:pt x="2" y="2"/>
                    </a:lnTo>
                    <a:lnTo>
                      <a:pt x="6" y="0"/>
                    </a:lnTo>
                    <a:lnTo>
                      <a:pt x="10" y="0"/>
                    </a:lnTo>
                    <a:lnTo>
                      <a:pt x="10" y="0"/>
                    </a:lnTo>
                    <a:lnTo>
                      <a:pt x="14" y="0"/>
                    </a:lnTo>
                    <a:lnTo>
                      <a:pt x="16" y="2"/>
                    </a:lnTo>
                    <a:lnTo>
                      <a:pt x="18" y="6"/>
                    </a:lnTo>
                    <a:lnTo>
                      <a:pt x="20" y="10"/>
                    </a:lnTo>
                    <a:lnTo>
                      <a:pt x="20" y="10"/>
                    </a:lnTo>
                    <a:close/>
                  </a:path>
                </a:pathLst>
              </a:custGeom>
              <a:solidFill>
                <a:srgbClr val="F0533D"/>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884" name="Freeform 1031"/>
              <p:cNvSpPr/>
              <p:nvPr/>
            </p:nvSpPr>
            <p:spPr bwMode="auto">
              <a:xfrm>
                <a:off x="4319588" y="1565275"/>
                <a:ext cx="31750" cy="28575"/>
              </a:xfrm>
              <a:custGeom>
                <a:avLst/>
                <a:gdLst/>
                <a:ahLst/>
                <a:cxnLst>
                  <a:cxn ang="0">
                    <a:pos x="20" y="8"/>
                  </a:cxn>
                  <a:cxn ang="0">
                    <a:pos x="20" y="8"/>
                  </a:cxn>
                  <a:cxn ang="0">
                    <a:pos x="20" y="12"/>
                  </a:cxn>
                  <a:cxn ang="0">
                    <a:pos x="18" y="16"/>
                  </a:cxn>
                  <a:cxn ang="0">
                    <a:pos x="14" y="18"/>
                  </a:cxn>
                  <a:cxn ang="0">
                    <a:pos x="10" y="18"/>
                  </a:cxn>
                  <a:cxn ang="0">
                    <a:pos x="10" y="18"/>
                  </a:cxn>
                  <a:cxn ang="0">
                    <a:pos x="6" y="18"/>
                  </a:cxn>
                  <a:cxn ang="0">
                    <a:pos x="2" y="16"/>
                  </a:cxn>
                  <a:cxn ang="0">
                    <a:pos x="0" y="12"/>
                  </a:cxn>
                  <a:cxn ang="0">
                    <a:pos x="0" y="8"/>
                  </a:cxn>
                  <a:cxn ang="0">
                    <a:pos x="0" y="8"/>
                  </a:cxn>
                  <a:cxn ang="0">
                    <a:pos x="0" y="6"/>
                  </a:cxn>
                  <a:cxn ang="0">
                    <a:pos x="2" y="2"/>
                  </a:cxn>
                  <a:cxn ang="0">
                    <a:pos x="6" y="0"/>
                  </a:cxn>
                  <a:cxn ang="0">
                    <a:pos x="10" y="0"/>
                  </a:cxn>
                  <a:cxn ang="0">
                    <a:pos x="10" y="0"/>
                  </a:cxn>
                  <a:cxn ang="0">
                    <a:pos x="14" y="0"/>
                  </a:cxn>
                  <a:cxn ang="0">
                    <a:pos x="18" y="2"/>
                  </a:cxn>
                  <a:cxn ang="0">
                    <a:pos x="20" y="6"/>
                  </a:cxn>
                  <a:cxn ang="0">
                    <a:pos x="20" y="8"/>
                  </a:cxn>
                  <a:cxn ang="0">
                    <a:pos x="20" y="8"/>
                  </a:cxn>
                </a:cxnLst>
                <a:rect l="0" t="0" r="r" b="b"/>
                <a:pathLst>
                  <a:path w="20" h="18">
                    <a:moveTo>
                      <a:pt x="20" y="8"/>
                    </a:moveTo>
                    <a:lnTo>
                      <a:pt x="20" y="8"/>
                    </a:lnTo>
                    <a:lnTo>
                      <a:pt x="20" y="12"/>
                    </a:lnTo>
                    <a:lnTo>
                      <a:pt x="18" y="16"/>
                    </a:lnTo>
                    <a:lnTo>
                      <a:pt x="14" y="18"/>
                    </a:lnTo>
                    <a:lnTo>
                      <a:pt x="10" y="18"/>
                    </a:lnTo>
                    <a:lnTo>
                      <a:pt x="10" y="18"/>
                    </a:lnTo>
                    <a:lnTo>
                      <a:pt x="6" y="18"/>
                    </a:lnTo>
                    <a:lnTo>
                      <a:pt x="2" y="16"/>
                    </a:lnTo>
                    <a:lnTo>
                      <a:pt x="0" y="12"/>
                    </a:lnTo>
                    <a:lnTo>
                      <a:pt x="0" y="8"/>
                    </a:lnTo>
                    <a:lnTo>
                      <a:pt x="0" y="8"/>
                    </a:lnTo>
                    <a:lnTo>
                      <a:pt x="0" y="6"/>
                    </a:lnTo>
                    <a:lnTo>
                      <a:pt x="2" y="2"/>
                    </a:lnTo>
                    <a:lnTo>
                      <a:pt x="6" y="0"/>
                    </a:lnTo>
                    <a:lnTo>
                      <a:pt x="10" y="0"/>
                    </a:lnTo>
                    <a:lnTo>
                      <a:pt x="10" y="0"/>
                    </a:lnTo>
                    <a:lnTo>
                      <a:pt x="14" y="0"/>
                    </a:lnTo>
                    <a:lnTo>
                      <a:pt x="18" y="2"/>
                    </a:lnTo>
                    <a:lnTo>
                      <a:pt x="20" y="6"/>
                    </a:lnTo>
                    <a:lnTo>
                      <a:pt x="20" y="8"/>
                    </a:lnTo>
                    <a:lnTo>
                      <a:pt x="20" y="8"/>
                    </a:lnTo>
                    <a:close/>
                  </a:path>
                </a:pathLst>
              </a:custGeom>
              <a:solidFill>
                <a:srgbClr val="F0533D"/>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885" name="Freeform 1032"/>
              <p:cNvSpPr/>
              <p:nvPr/>
            </p:nvSpPr>
            <p:spPr bwMode="auto">
              <a:xfrm>
                <a:off x="4491038" y="1438275"/>
                <a:ext cx="31750" cy="31750"/>
              </a:xfrm>
              <a:custGeom>
                <a:avLst/>
                <a:gdLst/>
                <a:ahLst/>
                <a:cxnLst>
                  <a:cxn ang="0">
                    <a:pos x="20" y="10"/>
                  </a:cxn>
                  <a:cxn ang="0">
                    <a:pos x="20" y="10"/>
                  </a:cxn>
                  <a:cxn ang="0">
                    <a:pos x="18" y="14"/>
                  </a:cxn>
                  <a:cxn ang="0">
                    <a:pos x="16" y="16"/>
                  </a:cxn>
                  <a:cxn ang="0">
                    <a:pos x="14" y="18"/>
                  </a:cxn>
                  <a:cxn ang="0">
                    <a:pos x="10" y="20"/>
                  </a:cxn>
                  <a:cxn ang="0">
                    <a:pos x="10" y="20"/>
                  </a:cxn>
                  <a:cxn ang="0">
                    <a:pos x="6" y="18"/>
                  </a:cxn>
                  <a:cxn ang="0">
                    <a:pos x="2" y="16"/>
                  </a:cxn>
                  <a:cxn ang="0">
                    <a:pos x="0" y="14"/>
                  </a:cxn>
                  <a:cxn ang="0">
                    <a:pos x="0" y="10"/>
                  </a:cxn>
                  <a:cxn ang="0">
                    <a:pos x="0" y="10"/>
                  </a:cxn>
                  <a:cxn ang="0">
                    <a:pos x="0" y="6"/>
                  </a:cxn>
                  <a:cxn ang="0">
                    <a:pos x="2" y="2"/>
                  </a:cxn>
                  <a:cxn ang="0">
                    <a:pos x="6" y="0"/>
                  </a:cxn>
                  <a:cxn ang="0">
                    <a:pos x="10" y="0"/>
                  </a:cxn>
                  <a:cxn ang="0">
                    <a:pos x="10" y="0"/>
                  </a:cxn>
                  <a:cxn ang="0">
                    <a:pos x="14" y="0"/>
                  </a:cxn>
                  <a:cxn ang="0">
                    <a:pos x="16" y="2"/>
                  </a:cxn>
                  <a:cxn ang="0">
                    <a:pos x="18" y="6"/>
                  </a:cxn>
                  <a:cxn ang="0">
                    <a:pos x="20" y="10"/>
                  </a:cxn>
                  <a:cxn ang="0">
                    <a:pos x="20" y="10"/>
                  </a:cxn>
                </a:cxnLst>
                <a:rect l="0" t="0" r="r" b="b"/>
                <a:pathLst>
                  <a:path w="20" h="20">
                    <a:moveTo>
                      <a:pt x="20" y="10"/>
                    </a:moveTo>
                    <a:lnTo>
                      <a:pt x="20" y="10"/>
                    </a:lnTo>
                    <a:lnTo>
                      <a:pt x="18" y="14"/>
                    </a:lnTo>
                    <a:lnTo>
                      <a:pt x="16" y="16"/>
                    </a:lnTo>
                    <a:lnTo>
                      <a:pt x="14" y="18"/>
                    </a:lnTo>
                    <a:lnTo>
                      <a:pt x="10" y="20"/>
                    </a:lnTo>
                    <a:lnTo>
                      <a:pt x="10" y="20"/>
                    </a:lnTo>
                    <a:lnTo>
                      <a:pt x="6" y="18"/>
                    </a:lnTo>
                    <a:lnTo>
                      <a:pt x="2" y="16"/>
                    </a:lnTo>
                    <a:lnTo>
                      <a:pt x="0" y="14"/>
                    </a:lnTo>
                    <a:lnTo>
                      <a:pt x="0" y="10"/>
                    </a:lnTo>
                    <a:lnTo>
                      <a:pt x="0" y="10"/>
                    </a:lnTo>
                    <a:lnTo>
                      <a:pt x="0" y="6"/>
                    </a:lnTo>
                    <a:lnTo>
                      <a:pt x="2" y="2"/>
                    </a:lnTo>
                    <a:lnTo>
                      <a:pt x="6" y="0"/>
                    </a:lnTo>
                    <a:lnTo>
                      <a:pt x="10" y="0"/>
                    </a:lnTo>
                    <a:lnTo>
                      <a:pt x="10" y="0"/>
                    </a:lnTo>
                    <a:lnTo>
                      <a:pt x="14" y="0"/>
                    </a:lnTo>
                    <a:lnTo>
                      <a:pt x="16" y="2"/>
                    </a:lnTo>
                    <a:lnTo>
                      <a:pt x="18" y="6"/>
                    </a:lnTo>
                    <a:lnTo>
                      <a:pt x="20" y="10"/>
                    </a:lnTo>
                    <a:lnTo>
                      <a:pt x="20" y="10"/>
                    </a:lnTo>
                    <a:close/>
                  </a:path>
                </a:pathLst>
              </a:custGeom>
              <a:solidFill>
                <a:srgbClr val="F0533D"/>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886" name="Freeform 1033"/>
              <p:cNvSpPr/>
              <p:nvPr/>
            </p:nvSpPr>
            <p:spPr bwMode="auto">
              <a:xfrm>
                <a:off x="4668838" y="1374775"/>
                <a:ext cx="31750" cy="31750"/>
              </a:xfrm>
              <a:custGeom>
                <a:avLst/>
                <a:gdLst/>
                <a:ahLst/>
                <a:cxnLst>
                  <a:cxn ang="0">
                    <a:pos x="20" y="10"/>
                  </a:cxn>
                  <a:cxn ang="0">
                    <a:pos x="20" y="10"/>
                  </a:cxn>
                  <a:cxn ang="0">
                    <a:pos x="18" y="14"/>
                  </a:cxn>
                  <a:cxn ang="0">
                    <a:pos x="16" y="16"/>
                  </a:cxn>
                  <a:cxn ang="0">
                    <a:pos x="14" y="18"/>
                  </a:cxn>
                  <a:cxn ang="0">
                    <a:pos x="10" y="20"/>
                  </a:cxn>
                  <a:cxn ang="0">
                    <a:pos x="10" y="20"/>
                  </a:cxn>
                  <a:cxn ang="0">
                    <a:pos x="6" y="18"/>
                  </a:cxn>
                  <a:cxn ang="0">
                    <a:pos x="2" y="16"/>
                  </a:cxn>
                  <a:cxn ang="0">
                    <a:pos x="0" y="14"/>
                  </a:cxn>
                  <a:cxn ang="0">
                    <a:pos x="0" y="10"/>
                  </a:cxn>
                  <a:cxn ang="0">
                    <a:pos x="0" y="10"/>
                  </a:cxn>
                  <a:cxn ang="0">
                    <a:pos x="0" y="6"/>
                  </a:cxn>
                  <a:cxn ang="0">
                    <a:pos x="2" y="2"/>
                  </a:cxn>
                  <a:cxn ang="0">
                    <a:pos x="6" y="0"/>
                  </a:cxn>
                  <a:cxn ang="0">
                    <a:pos x="10" y="0"/>
                  </a:cxn>
                  <a:cxn ang="0">
                    <a:pos x="10" y="0"/>
                  </a:cxn>
                  <a:cxn ang="0">
                    <a:pos x="14" y="0"/>
                  </a:cxn>
                  <a:cxn ang="0">
                    <a:pos x="16" y="2"/>
                  </a:cxn>
                  <a:cxn ang="0">
                    <a:pos x="18" y="6"/>
                  </a:cxn>
                  <a:cxn ang="0">
                    <a:pos x="20" y="10"/>
                  </a:cxn>
                  <a:cxn ang="0">
                    <a:pos x="20" y="10"/>
                  </a:cxn>
                </a:cxnLst>
                <a:rect l="0" t="0" r="r" b="b"/>
                <a:pathLst>
                  <a:path w="20" h="20">
                    <a:moveTo>
                      <a:pt x="20" y="10"/>
                    </a:moveTo>
                    <a:lnTo>
                      <a:pt x="20" y="10"/>
                    </a:lnTo>
                    <a:lnTo>
                      <a:pt x="18" y="14"/>
                    </a:lnTo>
                    <a:lnTo>
                      <a:pt x="16" y="16"/>
                    </a:lnTo>
                    <a:lnTo>
                      <a:pt x="14" y="18"/>
                    </a:lnTo>
                    <a:lnTo>
                      <a:pt x="10" y="20"/>
                    </a:lnTo>
                    <a:lnTo>
                      <a:pt x="10" y="20"/>
                    </a:lnTo>
                    <a:lnTo>
                      <a:pt x="6" y="18"/>
                    </a:lnTo>
                    <a:lnTo>
                      <a:pt x="2" y="16"/>
                    </a:lnTo>
                    <a:lnTo>
                      <a:pt x="0" y="14"/>
                    </a:lnTo>
                    <a:lnTo>
                      <a:pt x="0" y="10"/>
                    </a:lnTo>
                    <a:lnTo>
                      <a:pt x="0" y="10"/>
                    </a:lnTo>
                    <a:lnTo>
                      <a:pt x="0" y="6"/>
                    </a:lnTo>
                    <a:lnTo>
                      <a:pt x="2" y="2"/>
                    </a:lnTo>
                    <a:lnTo>
                      <a:pt x="6" y="0"/>
                    </a:lnTo>
                    <a:lnTo>
                      <a:pt x="10" y="0"/>
                    </a:lnTo>
                    <a:lnTo>
                      <a:pt x="10" y="0"/>
                    </a:lnTo>
                    <a:lnTo>
                      <a:pt x="14" y="0"/>
                    </a:lnTo>
                    <a:lnTo>
                      <a:pt x="16" y="2"/>
                    </a:lnTo>
                    <a:lnTo>
                      <a:pt x="18" y="6"/>
                    </a:lnTo>
                    <a:lnTo>
                      <a:pt x="20" y="10"/>
                    </a:lnTo>
                    <a:lnTo>
                      <a:pt x="20" y="10"/>
                    </a:lnTo>
                    <a:close/>
                  </a:path>
                </a:pathLst>
              </a:custGeom>
              <a:solidFill>
                <a:srgbClr val="F0533D"/>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887" name="Freeform 1034"/>
              <p:cNvSpPr/>
              <p:nvPr/>
            </p:nvSpPr>
            <p:spPr bwMode="auto">
              <a:xfrm>
                <a:off x="4341813" y="1746250"/>
                <a:ext cx="28575" cy="28575"/>
              </a:xfrm>
              <a:custGeom>
                <a:avLst/>
                <a:gdLst/>
                <a:ahLst/>
                <a:cxnLst>
                  <a:cxn ang="0">
                    <a:pos x="18" y="10"/>
                  </a:cxn>
                  <a:cxn ang="0">
                    <a:pos x="18" y="10"/>
                  </a:cxn>
                  <a:cxn ang="0">
                    <a:pos x="16" y="12"/>
                  </a:cxn>
                  <a:cxn ang="0">
                    <a:pos x="14" y="16"/>
                  </a:cxn>
                  <a:cxn ang="0">
                    <a:pos x="12" y="18"/>
                  </a:cxn>
                  <a:cxn ang="0">
                    <a:pos x="8" y="18"/>
                  </a:cxn>
                  <a:cxn ang="0">
                    <a:pos x="8" y="18"/>
                  </a:cxn>
                  <a:cxn ang="0">
                    <a:pos x="6" y="18"/>
                  </a:cxn>
                  <a:cxn ang="0">
                    <a:pos x="2" y="16"/>
                  </a:cxn>
                  <a:cxn ang="0">
                    <a:pos x="0" y="12"/>
                  </a:cxn>
                  <a:cxn ang="0">
                    <a:pos x="0" y="10"/>
                  </a:cxn>
                  <a:cxn ang="0">
                    <a:pos x="0" y="10"/>
                  </a:cxn>
                  <a:cxn ang="0">
                    <a:pos x="0" y="6"/>
                  </a:cxn>
                  <a:cxn ang="0">
                    <a:pos x="2" y="4"/>
                  </a:cxn>
                  <a:cxn ang="0">
                    <a:pos x="6" y="2"/>
                  </a:cxn>
                  <a:cxn ang="0">
                    <a:pos x="8" y="0"/>
                  </a:cxn>
                  <a:cxn ang="0">
                    <a:pos x="8" y="0"/>
                  </a:cxn>
                  <a:cxn ang="0">
                    <a:pos x="12" y="2"/>
                  </a:cxn>
                  <a:cxn ang="0">
                    <a:pos x="14" y="4"/>
                  </a:cxn>
                  <a:cxn ang="0">
                    <a:pos x="16" y="6"/>
                  </a:cxn>
                  <a:cxn ang="0">
                    <a:pos x="18" y="10"/>
                  </a:cxn>
                  <a:cxn ang="0">
                    <a:pos x="18" y="10"/>
                  </a:cxn>
                </a:cxnLst>
                <a:rect l="0" t="0" r="r" b="b"/>
                <a:pathLst>
                  <a:path w="18" h="18">
                    <a:moveTo>
                      <a:pt x="18" y="10"/>
                    </a:moveTo>
                    <a:lnTo>
                      <a:pt x="18" y="10"/>
                    </a:lnTo>
                    <a:lnTo>
                      <a:pt x="16" y="12"/>
                    </a:lnTo>
                    <a:lnTo>
                      <a:pt x="14" y="16"/>
                    </a:lnTo>
                    <a:lnTo>
                      <a:pt x="12" y="18"/>
                    </a:lnTo>
                    <a:lnTo>
                      <a:pt x="8" y="18"/>
                    </a:lnTo>
                    <a:lnTo>
                      <a:pt x="8" y="18"/>
                    </a:lnTo>
                    <a:lnTo>
                      <a:pt x="6" y="18"/>
                    </a:lnTo>
                    <a:lnTo>
                      <a:pt x="2" y="16"/>
                    </a:lnTo>
                    <a:lnTo>
                      <a:pt x="0" y="12"/>
                    </a:lnTo>
                    <a:lnTo>
                      <a:pt x="0" y="10"/>
                    </a:lnTo>
                    <a:lnTo>
                      <a:pt x="0" y="10"/>
                    </a:lnTo>
                    <a:lnTo>
                      <a:pt x="0" y="6"/>
                    </a:lnTo>
                    <a:lnTo>
                      <a:pt x="2" y="4"/>
                    </a:lnTo>
                    <a:lnTo>
                      <a:pt x="6" y="2"/>
                    </a:lnTo>
                    <a:lnTo>
                      <a:pt x="8" y="0"/>
                    </a:lnTo>
                    <a:lnTo>
                      <a:pt x="8" y="0"/>
                    </a:lnTo>
                    <a:lnTo>
                      <a:pt x="12" y="2"/>
                    </a:lnTo>
                    <a:lnTo>
                      <a:pt x="14" y="4"/>
                    </a:lnTo>
                    <a:lnTo>
                      <a:pt x="16" y="6"/>
                    </a:lnTo>
                    <a:lnTo>
                      <a:pt x="18" y="10"/>
                    </a:lnTo>
                    <a:lnTo>
                      <a:pt x="18" y="10"/>
                    </a:lnTo>
                    <a:close/>
                  </a:path>
                </a:pathLst>
              </a:custGeom>
              <a:solidFill>
                <a:srgbClr val="6DD7C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888" name="Freeform 1035"/>
              <p:cNvSpPr/>
              <p:nvPr/>
            </p:nvSpPr>
            <p:spPr bwMode="auto">
              <a:xfrm>
                <a:off x="4237038" y="1895475"/>
                <a:ext cx="28575" cy="25400"/>
              </a:xfrm>
              <a:custGeom>
                <a:avLst/>
                <a:gdLst/>
                <a:ahLst/>
                <a:cxnLst>
                  <a:cxn ang="0">
                    <a:pos x="18" y="8"/>
                  </a:cxn>
                  <a:cxn ang="0">
                    <a:pos x="18" y="8"/>
                  </a:cxn>
                  <a:cxn ang="0">
                    <a:pos x="18" y="12"/>
                  </a:cxn>
                  <a:cxn ang="0">
                    <a:pos x="16" y="14"/>
                  </a:cxn>
                  <a:cxn ang="0">
                    <a:pos x="14" y="16"/>
                  </a:cxn>
                  <a:cxn ang="0">
                    <a:pos x="10" y="16"/>
                  </a:cxn>
                  <a:cxn ang="0">
                    <a:pos x="10" y="16"/>
                  </a:cxn>
                  <a:cxn ang="0">
                    <a:pos x="6" y="16"/>
                  </a:cxn>
                  <a:cxn ang="0">
                    <a:pos x="4" y="14"/>
                  </a:cxn>
                  <a:cxn ang="0">
                    <a:pos x="2" y="12"/>
                  </a:cxn>
                  <a:cxn ang="0">
                    <a:pos x="0" y="8"/>
                  </a:cxn>
                  <a:cxn ang="0">
                    <a:pos x="0" y="8"/>
                  </a:cxn>
                  <a:cxn ang="0">
                    <a:pos x="2" y="4"/>
                  </a:cxn>
                  <a:cxn ang="0">
                    <a:pos x="4" y="2"/>
                  </a:cxn>
                  <a:cxn ang="0">
                    <a:pos x="6" y="0"/>
                  </a:cxn>
                  <a:cxn ang="0">
                    <a:pos x="10" y="0"/>
                  </a:cxn>
                  <a:cxn ang="0">
                    <a:pos x="10" y="0"/>
                  </a:cxn>
                  <a:cxn ang="0">
                    <a:pos x="14" y="0"/>
                  </a:cxn>
                  <a:cxn ang="0">
                    <a:pos x="16" y="2"/>
                  </a:cxn>
                  <a:cxn ang="0">
                    <a:pos x="18" y="4"/>
                  </a:cxn>
                  <a:cxn ang="0">
                    <a:pos x="18" y="8"/>
                  </a:cxn>
                  <a:cxn ang="0">
                    <a:pos x="18" y="8"/>
                  </a:cxn>
                </a:cxnLst>
                <a:rect l="0" t="0" r="r" b="b"/>
                <a:pathLst>
                  <a:path w="18" h="16">
                    <a:moveTo>
                      <a:pt x="18" y="8"/>
                    </a:moveTo>
                    <a:lnTo>
                      <a:pt x="18" y="8"/>
                    </a:lnTo>
                    <a:lnTo>
                      <a:pt x="18" y="12"/>
                    </a:lnTo>
                    <a:lnTo>
                      <a:pt x="16" y="14"/>
                    </a:lnTo>
                    <a:lnTo>
                      <a:pt x="14" y="16"/>
                    </a:lnTo>
                    <a:lnTo>
                      <a:pt x="10" y="16"/>
                    </a:lnTo>
                    <a:lnTo>
                      <a:pt x="10" y="16"/>
                    </a:lnTo>
                    <a:lnTo>
                      <a:pt x="6" y="16"/>
                    </a:lnTo>
                    <a:lnTo>
                      <a:pt x="4" y="14"/>
                    </a:lnTo>
                    <a:lnTo>
                      <a:pt x="2" y="12"/>
                    </a:lnTo>
                    <a:lnTo>
                      <a:pt x="0" y="8"/>
                    </a:lnTo>
                    <a:lnTo>
                      <a:pt x="0" y="8"/>
                    </a:lnTo>
                    <a:lnTo>
                      <a:pt x="2" y="4"/>
                    </a:lnTo>
                    <a:lnTo>
                      <a:pt x="4" y="2"/>
                    </a:lnTo>
                    <a:lnTo>
                      <a:pt x="6" y="0"/>
                    </a:lnTo>
                    <a:lnTo>
                      <a:pt x="10" y="0"/>
                    </a:lnTo>
                    <a:lnTo>
                      <a:pt x="10" y="0"/>
                    </a:lnTo>
                    <a:lnTo>
                      <a:pt x="14" y="0"/>
                    </a:lnTo>
                    <a:lnTo>
                      <a:pt x="16" y="2"/>
                    </a:lnTo>
                    <a:lnTo>
                      <a:pt x="18" y="4"/>
                    </a:lnTo>
                    <a:lnTo>
                      <a:pt x="18" y="8"/>
                    </a:lnTo>
                    <a:lnTo>
                      <a:pt x="18" y="8"/>
                    </a:lnTo>
                    <a:close/>
                  </a:path>
                </a:pathLst>
              </a:custGeom>
              <a:solidFill>
                <a:srgbClr val="6DD7C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889" name="Freeform 1036"/>
              <p:cNvSpPr/>
              <p:nvPr/>
            </p:nvSpPr>
            <p:spPr bwMode="auto">
              <a:xfrm>
                <a:off x="4132263" y="2130425"/>
                <a:ext cx="28575" cy="28575"/>
              </a:xfrm>
              <a:custGeom>
                <a:avLst/>
                <a:gdLst/>
                <a:ahLst/>
                <a:cxnLst>
                  <a:cxn ang="0">
                    <a:pos x="18" y="10"/>
                  </a:cxn>
                  <a:cxn ang="0">
                    <a:pos x="18" y="10"/>
                  </a:cxn>
                  <a:cxn ang="0">
                    <a:pos x="16" y="12"/>
                  </a:cxn>
                  <a:cxn ang="0">
                    <a:pos x="14" y="16"/>
                  </a:cxn>
                  <a:cxn ang="0">
                    <a:pos x="12" y="18"/>
                  </a:cxn>
                  <a:cxn ang="0">
                    <a:pos x="8" y="18"/>
                  </a:cxn>
                  <a:cxn ang="0">
                    <a:pos x="8" y="18"/>
                  </a:cxn>
                  <a:cxn ang="0">
                    <a:pos x="6" y="18"/>
                  </a:cxn>
                  <a:cxn ang="0">
                    <a:pos x="2" y="16"/>
                  </a:cxn>
                  <a:cxn ang="0">
                    <a:pos x="0" y="12"/>
                  </a:cxn>
                  <a:cxn ang="0">
                    <a:pos x="0" y="10"/>
                  </a:cxn>
                  <a:cxn ang="0">
                    <a:pos x="0" y="10"/>
                  </a:cxn>
                  <a:cxn ang="0">
                    <a:pos x="0" y="6"/>
                  </a:cxn>
                  <a:cxn ang="0">
                    <a:pos x="2" y="4"/>
                  </a:cxn>
                  <a:cxn ang="0">
                    <a:pos x="6" y="2"/>
                  </a:cxn>
                  <a:cxn ang="0">
                    <a:pos x="8" y="0"/>
                  </a:cxn>
                  <a:cxn ang="0">
                    <a:pos x="8" y="0"/>
                  </a:cxn>
                  <a:cxn ang="0">
                    <a:pos x="12" y="2"/>
                  </a:cxn>
                  <a:cxn ang="0">
                    <a:pos x="14" y="4"/>
                  </a:cxn>
                  <a:cxn ang="0">
                    <a:pos x="16" y="6"/>
                  </a:cxn>
                  <a:cxn ang="0">
                    <a:pos x="18" y="10"/>
                  </a:cxn>
                  <a:cxn ang="0">
                    <a:pos x="18" y="10"/>
                  </a:cxn>
                </a:cxnLst>
                <a:rect l="0" t="0" r="r" b="b"/>
                <a:pathLst>
                  <a:path w="18" h="18">
                    <a:moveTo>
                      <a:pt x="18" y="10"/>
                    </a:moveTo>
                    <a:lnTo>
                      <a:pt x="18" y="10"/>
                    </a:lnTo>
                    <a:lnTo>
                      <a:pt x="16" y="12"/>
                    </a:lnTo>
                    <a:lnTo>
                      <a:pt x="14" y="16"/>
                    </a:lnTo>
                    <a:lnTo>
                      <a:pt x="12" y="18"/>
                    </a:lnTo>
                    <a:lnTo>
                      <a:pt x="8" y="18"/>
                    </a:lnTo>
                    <a:lnTo>
                      <a:pt x="8" y="18"/>
                    </a:lnTo>
                    <a:lnTo>
                      <a:pt x="6" y="18"/>
                    </a:lnTo>
                    <a:lnTo>
                      <a:pt x="2" y="16"/>
                    </a:lnTo>
                    <a:lnTo>
                      <a:pt x="0" y="12"/>
                    </a:lnTo>
                    <a:lnTo>
                      <a:pt x="0" y="10"/>
                    </a:lnTo>
                    <a:lnTo>
                      <a:pt x="0" y="10"/>
                    </a:lnTo>
                    <a:lnTo>
                      <a:pt x="0" y="6"/>
                    </a:lnTo>
                    <a:lnTo>
                      <a:pt x="2" y="4"/>
                    </a:lnTo>
                    <a:lnTo>
                      <a:pt x="6" y="2"/>
                    </a:lnTo>
                    <a:lnTo>
                      <a:pt x="8" y="0"/>
                    </a:lnTo>
                    <a:lnTo>
                      <a:pt x="8" y="0"/>
                    </a:lnTo>
                    <a:lnTo>
                      <a:pt x="12" y="2"/>
                    </a:lnTo>
                    <a:lnTo>
                      <a:pt x="14" y="4"/>
                    </a:lnTo>
                    <a:lnTo>
                      <a:pt x="16" y="6"/>
                    </a:lnTo>
                    <a:lnTo>
                      <a:pt x="18" y="10"/>
                    </a:lnTo>
                    <a:lnTo>
                      <a:pt x="18" y="10"/>
                    </a:lnTo>
                    <a:close/>
                  </a:path>
                </a:pathLst>
              </a:custGeom>
              <a:solidFill>
                <a:srgbClr val="6DD7C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890" name="Freeform 1037"/>
              <p:cNvSpPr/>
              <p:nvPr/>
            </p:nvSpPr>
            <p:spPr bwMode="auto">
              <a:xfrm>
                <a:off x="4360863" y="2073275"/>
                <a:ext cx="28575" cy="25400"/>
              </a:xfrm>
              <a:custGeom>
                <a:avLst/>
                <a:gdLst/>
                <a:ahLst/>
                <a:cxnLst>
                  <a:cxn ang="0">
                    <a:pos x="18" y="8"/>
                  </a:cxn>
                  <a:cxn ang="0">
                    <a:pos x="18" y="8"/>
                  </a:cxn>
                  <a:cxn ang="0">
                    <a:pos x="16" y="12"/>
                  </a:cxn>
                  <a:cxn ang="0">
                    <a:pos x="16" y="14"/>
                  </a:cxn>
                  <a:cxn ang="0">
                    <a:pos x="12" y="16"/>
                  </a:cxn>
                  <a:cxn ang="0">
                    <a:pos x="8" y="16"/>
                  </a:cxn>
                  <a:cxn ang="0">
                    <a:pos x="8" y="16"/>
                  </a:cxn>
                  <a:cxn ang="0">
                    <a:pos x="6" y="16"/>
                  </a:cxn>
                  <a:cxn ang="0">
                    <a:pos x="2" y="14"/>
                  </a:cxn>
                  <a:cxn ang="0">
                    <a:pos x="0" y="12"/>
                  </a:cxn>
                  <a:cxn ang="0">
                    <a:pos x="0" y="8"/>
                  </a:cxn>
                  <a:cxn ang="0">
                    <a:pos x="0" y="8"/>
                  </a:cxn>
                  <a:cxn ang="0">
                    <a:pos x="0" y="4"/>
                  </a:cxn>
                  <a:cxn ang="0">
                    <a:pos x="2" y="2"/>
                  </a:cxn>
                  <a:cxn ang="0">
                    <a:pos x="6" y="0"/>
                  </a:cxn>
                  <a:cxn ang="0">
                    <a:pos x="8" y="0"/>
                  </a:cxn>
                  <a:cxn ang="0">
                    <a:pos x="8" y="0"/>
                  </a:cxn>
                  <a:cxn ang="0">
                    <a:pos x="12" y="0"/>
                  </a:cxn>
                  <a:cxn ang="0">
                    <a:pos x="16" y="2"/>
                  </a:cxn>
                  <a:cxn ang="0">
                    <a:pos x="16" y="4"/>
                  </a:cxn>
                  <a:cxn ang="0">
                    <a:pos x="18" y="8"/>
                  </a:cxn>
                  <a:cxn ang="0">
                    <a:pos x="18" y="8"/>
                  </a:cxn>
                </a:cxnLst>
                <a:rect l="0" t="0" r="r" b="b"/>
                <a:pathLst>
                  <a:path w="18" h="16">
                    <a:moveTo>
                      <a:pt x="18" y="8"/>
                    </a:moveTo>
                    <a:lnTo>
                      <a:pt x="18" y="8"/>
                    </a:lnTo>
                    <a:lnTo>
                      <a:pt x="16" y="12"/>
                    </a:lnTo>
                    <a:lnTo>
                      <a:pt x="16" y="14"/>
                    </a:lnTo>
                    <a:lnTo>
                      <a:pt x="12" y="16"/>
                    </a:lnTo>
                    <a:lnTo>
                      <a:pt x="8" y="16"/>
                    </a:lnTo>
                    <a:lnTo>
                      <a:pt x="8" y="16"/>
                    </a:lnTo>
                    <a:lnTo>
                      <a:pt x="6" y="16"/>
                    </a:lnTo>
                    <a:lnTo>
                      <a:pt x="2" y="14"/>
                    </a:lnTo>
                    <a:lnTo>
                      <a:pt x="0" y="12"/>
                    </a:lnTo>
                    <a:lnTo>
                      <a:pt x="0" y="8"/>
                    </a:lnTo>
                    <a:lnTo>
                      <a:pt x="0" y="8"/>
                    </a:lnTo>
                    <a:lnTo>
                      <a:pt x="0" y="4"/>
                    </a:lnTo>
                    <a:lnTo>
                      <a:pt x="2" y="2"/>
                    </a:lnTo>
                    <a:lnTo>
                      <a:pt x="6" y="0"/>
                    </a:lnTo>
                    <a:lnTo>
                      <a:pt x="8" y="0"/>
                    </a:lnTo>
                    <a:lnTo>
                      <a:pt x="8" y="0"/>
                    </a:lnTo>
                    <a:lnTo>
                      <a:pt x="12" y="0"/>
                    </a:lnTo>
                    <a:lnTo>
                      <a:pt x="16" y="2"/>
                    </a:lnTo>
                    <a:lnTo>
                      <a:pt x="16" y="4"/>
                    </a:lnTo>
                    <a:lnTo>
                      <a:pt x="18" y="8"/>
                    </a:lnTo>
                    <a:lnTo>
                      <a:pt x="18" y="8"/>
                    </a:lnTo>
                    <a:close/>
                  </a:path>
                </a:pathLst>
              </a:custGeom>
              <a:solidFill>
                <a:srgbClr val="88517C"/>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891" name="Freeform 1038"/>
              <p:cNvSpPr/>
              <p:nvPr/>
            </p:nvSpPr>
            <p:spPr bwMode="auto">
              <a:xfrm>
                <a:off x="4364038" y="1889125"/>
                <a:ext cx="28575" cy="28575"/>
              </a:xfrm>
              <a:custGeom>
                <a:avLst/>
                <a:gdLst/>
                <a:ahLst/>
                <a:cxnLst>
                  <a:cxn ang="0">
                    <a:pos x="18" y="10"/>
                  </a:cxn>
                  <a:cxn ang="0">
                    <a:pos x="18" y="10"/>
                  </a:cxn>
                  <a:cxn ang="0">
                    <a:pos x="18" y="12"/>
                  </a:cxn>
                  <a:cxn ang="0">
                    <a:pos x="16" y="16"/>
                  </a:cxn>
                  <a:cxn ang="0">
                    <a:pos x="12" y="18"/>
                  </a:cxn>
                  <a:cxn ang="0">
                    <a:pos x="10" y="18"/>
                  </a:cxn>
                  <a:cxn ang="0">
                    <a:pos x="10" y="18"/>
                  </a:cxn>
                  <a:cxn ang="0">
                    <a:pos x="6" y="18"/>
                  </a:cxn>
                  <a:cxn ang="0">
                    <a:pos x="4" y="16"/>
                  </a:cxn>
                  <a:cxn ang="0">
                    <a:pos x="2" y="12"/>
                  </a:cxn>
                  <a:cxn ang="0">
                    <a:pos x="0" y="10"/>
                  </a:cxn>
                  <a:cxn ang="0">
                    <a:pos x="0" y="10"/>
                  </a:cxn>
                  <a:cxn ang="0">
                    <a:pos x="2" y="6"/>
                  </a:cxn>
                  <a:cxn ang="0">
                    <a:pos x="4" y="4"/>
                  </a:cxn>
                  <a:cxn ang="0">
                    <a:pos x="6" y="2"/>
                  </a:cxn>
                  <a:cxn ang="0">
                    <a:pos x="10" y="0"/>
                  </a:cxn>
                  <a:cxn ang="0">
                    <a:pos x="10" y="0"/>
                  </a:cxn>
                  <a:cxn ang="0">
                    <a:pos x="12" y="2"/>
                  </a:cxn>
                  <a:cxn ang="0">
                    <a:pos x="16" y="4"/>
                  </a:cxn>
                  <a:cxn ang="0">
                    <a:pos x="18" y="6"/>
                  </a:cxn>
                  <a:cxn ang="0">
                    <a:pos x="18" y="10"/>
                  </a:cxn>
                  <a:cxn ang="0">
                    <a:pos x="18" y="10"/>
                  </a:cxn>
                </a:cxnLst>
                <a:rect l="0" t="0" r="r" b="b"/>
                <a:pathLst>
                  <a:path w="18" h="18">
                    <a:moveTo>
                      <a:pt x="18" y="10"/>
                    </a:moveTo>
                    <a:lnTo>
                      <a:pt x="18" y="10"/>
                    </a:lnTo>
                    <a:lnTo>
                      <a:pt x="18" y="12"/>
                    </a:lnTo>
                    <a:lnTo>
                      <a:pt x="16" y="16"/>
                    </a:lnTo>
                    <a:lnTo>
                      <a:pt x="12" y="18"/>
                    </a:lnTo>
                    <a:lnTo>
                      <a:pt x="10" y="18"/>
                    </a:lnTo>
                    <a:lnTo>
                      <a:pt x="10" y="18"/>
                    </a:lnTo>
                    <a:lnTo>
                      <a:pt x="6" y="18"/>
                    </a:lnTo>
                    <a:lnTo>
                      <a:pt x="4" y="16"/>
                    </a:lnTo>
                    <a:lnTo>
                      <a:pt x="2" y="12"/>
                    </a:lnTo>
                    <a:lnTo>
                      <a:pt x="0" y="10"/>
                    </a:lnTo>
                    <a:lnTo>
                      <a:pt x="0" y="10"/>
                    </a:lnTo>
                    <a:lnTo>
                      <a:pt x="2" y="6"/>
                    </a:lnTo>
                    <a:lnTo>
                      <a:pt x="4" y="4"/>
                    </a:lnTo>
                    <a:lnTo>
                      <a:pt x="6" y="2"/>
                    </a:lnTo>
                    <a:lnTo>
                      <a:pt x="10" y="0"/>
                    </a:lnTo>
                    <a:lnTo>
                      <a:pt x="10" y="0"/>
                    </a:lnTo>
                    <a:lnTo>
                      <a:pt x="12" y="2"/>
                    </a:lnTo>
                    <a:lnTo>
                      <a:pt x="16" y="4"/>
                    </a:lnTo>
                    <a:lnTo>
                      <a:pt x="18" y="6"/>
                    </a:lnTo>
                    <a:lnTo>
                      <a:pt x="18" y="10"/>
                    </a:lnTo>
                    <a:lnTo>
                      <a:pt x="18" y="10"/>
                    </a:lnTo>
                    <a:close/>
                  </a:path>
                </a:pathLst>
              </a:custGeom>
              <a:solidFill>
                <a:srgbClr val="88517C"/>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892" name="Freeform 1039"/>
              <p:cNvSpPr/>
              <p:nvPr/>
            </p:nvSpPr>
            <p:spPr bwMode="auto">
              <a:xfrm>
                <a:off x="3957638" y="2117725"/>
                <a:ext cx="539750" cy="304800"/>
              </a:xfrm>
              <a:custGeom>
                <a:avLst/>
                <a:gdLst/>
                <a:ahLst/>
                <a:cxnLst>
                  <a:cxn ang="0">
                    <a:pos x="0" y="60"/>
                  </a:cxn>
                  <a:cxn ang="0">
                    <a:pos x="82" y="140"/>
                  </a:cxn>
                  <a:cxn ang="0">
                    <a:pos x="118" y="26"/>
                  </a:cxn>
                  <a:cxn ang="0">
                    <a:pos x="228" y="100"/>
                  </a:cxn>
                  <a:cxn ang="0">
                    <a:pos x="252" y="0"/>
                  </a:cxn>
                  <a:cxn ang="0">
                    <a:pos x="322" y="58"/>
                  </a:cxn>
                  <a:cxn ang="0">
                    <a:pos x="340" y="92"/>
                  </a:cxn>
                  <a:cxn ang="0">
                    <a:pos x="266" y="42"/>
                  </a:cxn>
                  <a:cxn ang="0">
                    <a:pos x="252" y="150"/>
                  </a:cxn>
                  <a:cxn ang="0">
                    <a:pos x="134" y="72"/>
                  </a:cxn>
                  <a:cxn ang="0">
                    <a:pos x="94" y="192"/>
                  </a:cxn>
                  <a:cxn ang="0">
                    <a:pos x="2" y="100"/>
                  </a:cxn>
                  <a:cxn ang="0">
                    <a:pos x="0" y="60"/>
                  </a:cxn>
                </a:cxnLst>
                <a:rect l="0" t="0" r="r" b="b"/>
                <a:pathLst>
                  <a:path w="340" h="192">
                    <a:moveTo>
                      <a:pt x="0" y="60"/>
                    </a:moveTo>
                    <a:lnTo>
                      <a:pt x="82" y="140"/>
                    </a:lnTo>
                    <a:lnTo>
                      <a:pt x="118" y="26"/>
                    </a:lnTo>
                    <a:lnTo>
                      <a:pt x="228" y="100"/>
                    </a:lnTo>
                    <a:lnTo>
                      <a:pt x="252" y="0"/>
                    </a:lnTo>
                    <a:lnTo>
                      <a:pt x="322" y="58"/>
                    </a:lnTo>
                    <a:lnTo>
                      <a:pt x="340" y="92"/>
                    </a:lnTo>
                    <a:lnTo>
                      <a:pt x="266" y="42"/>
                    </a:lnTo>
                    <a:lnTo>
                      <a:pt x="252" y="150"/>
                    </a:lnTo>
                    <a:lnTo>
                      <a:pt x="134" y="72"/>
                    </a:lnTo>
                    <a:lnTo>
                      <a:pt x="94" y="192"/>
                    </a:lnTo>
                    <a:lnTo>
                      <a:pt x="2" y="100"/>
                    </a:lnTo>
                    <a:lnTo>
                      <a:pt x="0" y="60"/>
                    </a:lnTo>
                    <a:close/>
                  </a:path>
                </a:pathLst>
              </a:custGeom>
              <a:solidFill>
                <a:srgbClr val="BDCA33"/>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893" name="Freeform 1040"/>
              <p:cNvSpPr/>
              <p:nvPr/>
            </p:nvSpPr>
            <p:spPr bwMode="auto">
              <a:xfrm>
                <a:off x="3986213" y="2292350"/>
                <a:ext cx="606425" cy="342900"/>
              </a:xfrm>
              <a:custGeom>
                <a:avLst/>
                <a:gdLst/>
                <a:ahLst/>
                <a:cxnLst>
                  <a:cxn ang="0">
                    <a:pos x="0" y="94"/>
                  </a:cxn>
                  <a:cxn ang="0">
                    <a:pos x="106" y="162"/>
                  </a:cxn>
                  <a:cxn ang="0">
                    <a:pos x="140" y="34"/>
                  </a:cxn>
                  <a:cxn ang="0">
                    <a:pos x="268" y="104"/>
                  </a:cxn>
                  <a:cxn ang="0">
                    <a:pos x="278" y="0"/>
                  </a:cxn>
                  <a:cxn ang="0">
                    <a:pos x="350" y="26"/>
                  </a:cxn>
                  <a:cxn ang="0">
                    <a:pos x="382" y="60"/>
                  </a:cxn>
                  <a:cxn ang="0">
                    <a:pos x="300" y="36"/>
                  </a:cxn>
                  <a:cxn ang="0">
                    <a:pos x="294" y="152"/>
                  </a:cxn>
                  <a:cxn ang="0">
                    <a:pos x="158" y="82"/>
                  </a:cxn>
                  <a:cxn ang="0">
                    <a:pos x="130" y="216"/>
                  </a:cxn>
                  <a:cxn ang="0">
                    <a:pos x="20" y="144"/>
                  </a:cxn>
                  <a:cxn ang="0">
                    <a:pos x="0" y="94"/>
                  </a:cxn>
                </a:cxnLst>
                <a:rect l="0" t="0" r="r" b="b"/>
                <a:pathLst>
                  <a:path w="382" h="216">
                    <a:moveTo>
                      <a:pt x="0" y="94"/>
                    </a:moveTo>
                    <a:lnTo>
                      <a:pt x="106" y="162"/>
                    </a:lnTo>
                    <a:lnTo>
                      <a:pt x="140" y="34"/>
                    </a:lnTo>
                    <a:lnTo>
                      <a:pt x="268" y="104"/>
                    </a:lnTo>
                    <a:lnTo>
                      <a:pt x="278" y="0"/>
                    </a:lnTo>
                    <a:lnTo>
                      <a:pt x="350" y="26"/>
                    </a:lnTo>
                    <a:lnTo>
                      <a:pt x="382" y="60"/>
                    </a:lnTo>
                    <a:lnTo>
                      <a:pt x="300" y="36"/>
                    </a:lnTo>
                    <a:lnTo>
                      <a:pt x="294" y="152"/>
                    </a:lnTo>
                    <a:lnTo>
                      <a:pt x="158" y="82"/>
                    </a:lnTo>
                    <a:lnTo>
                      <a:pt x="130" y="216"/>
                    </a:lnTo>
                    <a:lnTo>
                      <a:pt x="20" y="144"/>
                    </a:lnTo>
                    <a:lnTo>
                      <a:pt x="0" y="94"/>
                    </a:lnTo>
                    <a:close/>
                  </a:path>
                </a:pathLst>
              </a:custGeom>
              <a:solidFill>
                <a:srgbClr val="682D77"/>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894" name="Freeform 1041"/>
              <p:cNvSpPr/>
              <p:nvPr/>
            </p:nvSpPr>
            <p:spPr bwMode="auto">
              <a:xfrm>
                <a:off x="4103688" y="2435225"/>
                <a:ext cx="600075" cy="403225"/>
              </a:xfrm>
              <a:custGeom>
                <a:avLst/>
                <a:gdLst/>
                <a:ahLst/>
                <a:cxnLst>
                  <a:cxn ang="0">
                    <a:pos x="0" y="158"/>
                  </a:cxn>
                  <a:cxn ang="0">
                    <a:pos x="94" y="208"/>
                  </a:cxn>
                  <a:cxn ang="0">
                    <a:pos x="116" y="66"/>
                  </a:cxn>
                  <a:cxn ang="0">
                    <a:pos x="256" y="132"/>
                  </a:cxn>
                  <a:cxn ang="0">
                    <a:pos x="264" y="0"/>
                  </a:cxn>
                  <a:cxn ang="0">
                    <a:pos x="342" y="2"/>
                  </a:cxn>
                  <a:cxn ang="0">
                    <a:pos x="378" y="24"/>
                  </a:cxn>
                  <a:cxn ang="0">
                    <a:pos x="288" y="30"/>
                  </a:cxn>
                  <a:cxn ang="0">
                    <a:pos x="286" y="142"/>
                  </a:cxn>
                  <a:cxn ang="0">
                    <a:pos x="260" y="174"/>
                  </a:cxn>
                  <a:cxn ang="0">
                    <a:pos x="136" y="108"/>
                  </a:cxn>
                  <a:cxn ang="0">
                    <a:pos x="124" y="254"/>
                  </a:cxn>
                  <a:cxn ang="0">
                    <a:pos x="34" y="208"/>
                  </a:cxn>
                  <a:cxn ang="0">
                    <a:pos x="0" y="158"/>
                  </a:cxn>
                </a:cxnLst>
                <a:rect l="0" t="0" r="r" b="b"/>
                <a:pathLst>
                  <a:path w="378" h="254">
                    <a:moveTo>
                      <a:pt x="0" y="158"/>
                    </a:moveTo>
                    <a:lnTo>
                      <a:pt x="94" y="208"/>
                    </a:lnTo>
                    <a:lnTo>
                      <a:pt x="116" y="66"/>
                    </a:lnTo>
                    <a:lnTo>
                      <a:pt x="256" y="132"/>
                    </a:lnTo>
                    <a:lnTo>
                      <a:pt x="264" y="0"/>
                    </a:lnTo>
                    <a:lnTo>
                      <a:pt x="342" y="2"/>
                    </a:lnTo>
                    <a:lnTo>
                      <a:pt x="378" y="24"/>
                    </a:lnTo>
                    <a:lnTo>
                      <a:pt x="288" y="30"/>
                    </a:lnTo>
                    <a:lnTo>
                      <a:pt x="286" y="142"/>
                    </a:lnTo>
                    <a:lnTo>
                      <a:pt x="260" y="174"/>
                    </a:lnTo>
                    <a:lnTo>
                      <a:pt x="136" y="108"/>
                    </a:lnTo>
                    <a:lnTo>
                      <a:pt x="124" y="254"/>
                    </a:lnTo>
                    <a:lnTo>
                      <a:pt x="34" y="208"/>
                    </a:lnTo>
                    <a:lnTo>
                      <a:pt x="0" y="158"/>
                    </a:lnTo>
                    <a:close/>
                  </a:path>
                </a:pathLst>
              </a:custGeom>
              <a:solidFill>
                <a:srgbClr val="FFDE3F"/>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895" name="Freeform 1042"/>
              <p:cNvSpPr/>
              <p:nvPr/>
            </p:nvSpPr>
            <p:spPr bwMode="auto">
              <a:xfrm>
                <a:off x="5186363" y="2670175"/>
                <a:ext cx="200025" cy="241300"/>
              </a:xfrm>
              <a:custGeom>
                <a:avLst/>
                <a:gdLst/>
                <a:ahLst/>
                <a:cxnLst>
                  <a:cxn ang="0">
                    <a:pos x="42" y="152"/>
                  </a:cxn>
                  <a:cxn ang="0">
                    <a:pos x="0" y="0"/>
                  </a:cxn>
                  <a:cxn ang="0">
                    <a:pos x="126" y="80"/>
                  </a:cxn>
                  <a:cxn ang="0">
                    <a:pos x="42" y="152"/>
                  </a:cxn>
                </a:cxnLst>
                <a:rect l="0" t="0" r="r" b="b"/>
                <a:pathLst>
                  <a:path w="126" h="152">
                    <a:moveTo>
                      <a:pt x="42" y="152"/>
                    </a:moveTo>
                    <a:lnTo>
                      <a:pt x="0" y="0"/>
                    </a:lnTo>
                    <a:lnTo>
                      <a:pt x="126" y="80"/>
                    </a:lnTo>
                    <a:lnTo>
                      <a:pt x="42" y="152"/>
                    </a:lnTo>
                    <a:close/>
                  </a:path>
                </a:pathLst>
              </a:custGeom>
              <a:solidFill>
                <a:srgbClr val="FFDE6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896" name="Freeform 1043"/>
              <p:cNvSpPr/>
              <p:nvPr/>
            </p:nvSpPr>
            <p:spPr bwMode="auto">
              <a:xfrm>
                <a:off x="5230813" y="2517775"/>
                <a:ext cx="196850" cy="209550"/>
              </a:xfrm>
              <a:custGeom>
                <a:avLst/>
                <a:gdLst/>
                <a:ahLst/>
                <a:cxnLst>
                  <a:cxn ang="0">
                    <a:pos x="0" y="42"/>
                  </a:cxn>
                  <a:cxn ang="0">
                    <a:pos x="124" y="132"/>
                  </a:cxn>
                  <a:cxn ang="0">
                    <a:pos x="92" y="0"/>
                  </a:cxn>
                  <a:cxn ang="0">
                    <a:pos x="92" y="0"/>
                  </a:cxn>
                  <a:cxn ang="0">
                    <a:pos x="52" y="18"/>
                  </a:cxn>
                  <a:cxn ang="0">
                    <a:pos x="22" y="34"/>
                  </a:cxn>
                  <a:cxn ang="0">
                    <a:pos x="0" y="42"/>
                  </a:cxn>
                  <a:cxn ang="0">
                    <a:pos x="0" y="42"/>
                  </a:cxn>
                </a:cxnLst>
                <a:rect l="0" t="0" r="r" b="b"/>
                <a:pathLst>
                  <a:path w="124" h="132">
                    <a:moveTo>
                      <a:pt x="0" y="42"/>
                    </a:moveTo>
                    <a:lnTo>
                      <a:pt x="124" y="132"/>
                    </a:lnTo>
                    <a:lnTo>
                      <a:pt x="92" y="0"/>
                    </a:lnTo>
                    <a:lnTo>
                      <a:pt x="92" y="0"/>
                    </a:lnTo>
                    <a:lnTo>
                      <a:pt x="52" y="18"/>
                    </a:lnTo>
                    <a:lnTo>
                      <a:pt x="22" y="34"/>
                    </a:lnTo>
                    <a:lnTo>
                      <a:pt x="0" y="42"/>
                    </a:lnTo>
                    <a:lnTo>
                      <a:pt x="0" y="42"/>
                    </a:lnTo>
                    <a:close/>
                  </a:path>
                </a:pathLst>
              </a:custGeom>
              <a:solidFill>
                <a:srgbClr val="6D4C2D"/>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897" name="Freeform 1044"/>
              <p:cNvSpPr/>
              <p:nvPr/>
            </p:nvSpPr>
            <p:spPr bwMode="auto">
              <a:xfrm>
                <a:off x="5462588" y="2508250"/>
                <a:ext cx="123825" cy="206375"/>
              </a:xfrm>
              <a:custGeom>
                <a:avLst/>
                <a:gdLst/>
                <a:ahLst/>
                <a:cxnLst>
                  <a:cxn ang="0">
                    <a:pos x="0" y="0"/>
                  </a:cxn>
                  <a:cxn ang="0">
                    <a:pos x="18" y="130"/>
                  </a:cxn>
                  <a:cxn ang="0">
                    <a:pos x="18" y="130"/>
                  </a:cxn>
                  <a:cxn ang="0">
                    <a:pos x="44" y="86"/>
                  </a:cxn>
                  <a:cxn ang="0">
                    <a:pos x="64" y="50"/>
                  </a:cxn>
                  <a:cxn ang="0">
                    <a:pos x="72" y="32"/>
                  </a:cxn>
                  <a:cxn ang="0">
                    <a:pos x="78" y="18"/>
                  </a:cxn>
                  <a:cxn ang="0">
                    <a:pos x="0" y="0"/>
                  </a:cxn>
                </a:cxnLst>
                <a:rect l="0" t="0" r="r" b="b"/>
                <a:pathLst>
                  <a:path w="78" h="130">
                    <a:moveTo>
                      <a:pt x="0" y="0"/>
                    </a:moveTo>
                    <a:lnTo>
                      <a:pt x="18" y="130"/>
                    </a:lnTo>
                    <a:lnTo>
                      <a:pt x="18" y="130"/>
                    </a:lnTo>
                    <a:lnTo>
                      <a:pt x="44" y="86"/>
                    </a:lnTo>
                    <a:lnTo>
                      <a:pt x="64" y="50"/>
                    </a:lnTo>
                    <a:lnTo>
                      <a:pt x="72" y="32"/>
                    </a:lnTo>
                    <a:lnTo>
                      <a:pt x="78" y="18"/>
                    </a:lnTo>
                    <a:lnTo>
                      <a:pt x="0" y="0"/>
                    </a:lnTo>
                    <a:close/>
                  </a:path>
                </a:pathLst>
              </a:custGeom>
              <a:solidFill>
                <a:srgbClr val="E66A47"/>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898" name="Freeform 1045"/>
              <p:cNvSpPr/>
              <p:nvPr/>
            </p:nvSpPr>
            <p:spPr bwMode="auto">
              <a:xfrm>
                <a:off x="5481638" y="2349500"/>
                <a:ext cx="104775" cy="104775"/>
              </a:xfrm>
              <a:custGeom>
                <a:avLst/>
                <a:gdLst/>
                <a:ahLst/>
                <a:cxnLst>
                  <a:cxn ang="0">
                    <a:pos x="42" y="0"/>
                  </a:cxn>
                  <a:cxn ang="0">
                    <a:pos x="66" y="66"/>
                  </a:cxn>
                  <a:cxn ang="0">
                    <a:pos x="0" y="48"/>
                  </a:cxn>
                  <a:cxn ang="0">
                    <a:pos x="42" y="0"/>
                  </a:cxn>
                </a:cxnLst>
                <a:rect l="0" t="0" r="r" b="b"/>
                <a:pathLst>
                  <a:path w="66" h="66">
                    <a:moveTo>
                      <a:pt x="42" y="0"/>
                    </a:moveTo>
                    <a:lnTo>
                      <a:pt x="66" y="66"/>
                    </a:lnTo>
                    <a:lnTo>
                      <a:pt x="0" y="48"/>
                    </a:lnTo>
                    <a:lnTo>
                      <a:pt x="42" y="0"/>
                    </a:lnTo>
                    <a:close/>
                  </a:path>
                </a:pathLst>
              </a:custGeom>
              <a:solidFill>
                <a:srgbClr val="FF81BD"/>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899" name="Freeform 1046"/>
              <p:cNvSpPr/>
              <p:nvPr/>
            </p:nvSpPr>
            <p:spPr bwMode="auto">
              <a:xfrm>
                <a:off x="5592763" y="2298700"/>
                <a:ext cx="66675" cy="142875"/>
              </a:xfrm>
              <a:custGeom>
                <a:avLst/>
                <a:gdLst/>
                <a:ahLst/>
                <a:cxnLst>
                  <a:cxn ang="0">
                    <a:pos x="42" y="2"/>
                  </a:cxn>
                  <a:cxn ang="0">
                    <a:pos x="0" y="0"/>
                  </a:cxn>
                  <a:cxn ang="0">
                    <a:pos x="28" y="90"/>
                  </a:cxn>
                  <a:cxn ang="0">
                    <a:pos x="28" y="90"/>
                  </a:cxn>
                  <a:cxn ang="0">
                    <a:pos x="36" y="50"/>
                  </a:cxn>
                  <a:cxn ang="0">
                    <a:pos x="42" y="20"/>
                  </a:cxn>
                  <a:cxn ang="0">
                    <a:pos x="42" y="2"/>
                  </a:cxn>
                  <a:cxn ang="0">
                    <a:pos x="42" y="2"/>
                  </a:cxn>
                </a:cxnLst>
                <a:rect l="0" t="0" r="r" b="b"/>
                <a:pathLst>
                  <a:path w="42" h="90">
                    <a:moveTo>
                      <a:pt x="42" y="2"/>
                    </a:moveTo>
                    <a:lnTo>
                      <a:pt x="0" y="0"/>
                    </a:lnTo>
                    <a:lnTo>
                      <a:pt x="28" y="90"/>
                    </a:lnTo>
                    <a:lnTo>
                      <a:pt x="28" y="90"/>
                    </a:lnTo>
                    <a:lnTo>
                      <a:pt x="36" y="50"/>
                    </a:lnTo>
                    <a:lnTo>
                      <a:pt x="42" y="20"/>
                    </a:lnTo>
                    <a:lnTo>
                      <a:pt x="42" y="2"/>
                    </a:lnTo>
                    <a:lnTo>
                      <a:pt x="42" y="2"/>
                    </a:lnTo>
                    <a:close/>
                  </a:path>
                </a:pathLst>
              </a:custGeom>
              <a:solidFill>
                <a:srgbClr val="79B362"/>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900" name="Freeform 1047"/>
              <p:cNvSpPr/>
              <p:nvPr/>
            </p:nvSpPr>
            <p:spPr bwMode="auto">
              <a:xfrm>
                <a:off x="5611813" y="2187575"/>
                <a:ext cx="41275" cy="53975"/>
              </a:xfrm>
              <a:custGeom>
                <a:avLst/>
                <a:gdLst/>
                <a:ahLst/>
                <a:cxnLst>
                  <a:cxn ang="0">
                    <a:pos x="16" y="0"/>
                  </a:cxn>
                  <a:cxn ang="0">
                    <a:pos x="0" y="34"/>
                  </a:cxn>
                  <a:cxn ang="0">
                    <a:pos x="26" y="30"/>
                  </a:cxn>
                  <a:cxn ang="0">
                    <a:pos x="16" y="0"/>
                  </a:cxn>
                </a:cxnLst>
                <a:rect l="0" t="0" r="r" b="b"/>
                <a:pathLst>
                  <a:path w="26" h="34">
                    <a:moveTo>
                      <a:pt x="16" y="0"/>
                    </a:moveTo>
                    <a:lnTo>
                      <a:pt x="0" y="34"/>
                    </a:lnTo>
                    <a:lnTo>
                      <a:pt x="26" y="30"/>
                    </a:lnTo>
                    <a:lnTo>
                      <a:pt x="16" y="0"/>
                    </a:lnTo>
                    <a:close/>
                  </a:path>
                </a:pathLst>
              </a:custGeom>
              <a:solidFill>
                <a:srgbClr val="79B3C2"/>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901" name="Freeform 1048"/>
              <p:cNvSpPr/>
              <p:nvPr/>
            </p:nvSpPr>
            <p:spPr bwMode="auto">
              <a:xfrm>
                <a:off x="4367213" y="1631950"/>
                <a:ext cx="381000" cy="473075"/>
              </a:xfrm>
              <a:custGeom>
                <a:avLst/>
                <a:gdLst/>
                <a:ahLst/>
                <a:cxnLst>
                  <a:cxn ang="0">
                    <a:pos x="232" y="280"/>
                  </a:cxn>
                  <a:cxn ang="0">
                    <a:pos x="202" y="258"/>
                  </a:cxn>
                  <a:cxn ang="0">
                    <a:pos x="174" y="238"/>
                  </a:cxn>
                  <a:cxn ang="0">
                    <a:pos x="160" y="226"/>
                  </a:cxn>
                  <a:cxn ang="0">
                    <a:pos x="128" y="182"/>
                  </a:cxn>
                  <a:cxn ang="0">
                    <a:pos x="118" y="164"/>
                  </a:cxn>
                  <a:cxn ang="0">
                    <a:pos x="104" y="126"/>
                  </a:cxn>
                  <a:cxn ang="0">
                    <a:pos x="98" y="106"/>
                  </a:cxn>
                  <a:cxn ang="0">
                    <a:pos x="98" y="88"/>
                  </a:cxn>
                  <a:cxn ang="0">
                    <a:pos x="104" y="70"/>
                  </a:cxn>
                  <a:cxn ang="0">
                    <a:pos x="112" y="62"/>
                  </a:cxn>
                  <a:cxn ang="0">
                    <a:pos x="124" y="44"/>
                  </a:cxn>
                  <a:cxn ang="0">
                    <a:pos x="124" y="34"/>
                  </a:cxn>
                  <a:cxn ang="0">
                    <a:pos x="118" y="30"/>
                  </a:cxn>
                  <a:cxn ang="0">
                    <a:pos x="110" y="32"/>
                  </a:cxn>
                  <a:cxn ang="0">
                    <a:pos x="90" y="48"/>
                  </a:cxn>
                  <a:cxn ang="0">
                    <a:pos x="86" y="42"/>
                  </a:cxn>
                  <a:cxn ang="0">
                    <a:pos x="84" y="22"/>
                  </a:cxn>
                  <a:cxn ang="0">
                    <a:pos x="80" y="8"/>
                  </a:cxn>
                  <a:cxn ang="0">
                    <a:pos x="72" y="0"/>
                  </a:cxn>
                  <a:cxn ang="0">
                    <a:pos x="68" y="0"/>
                  </a:cxn>
                  <a:cxn ang="0">
                    <a:pos x="62" y="10"/>
                  </a:cxn>
                  <a:cxn ang="0">
                    <a:pos x="60" y="34"/>
                  </a:cxn>
                  <a:cxn ang="0">
                    <a:pos x="58" y="44"/>
                  </a:cxn>
                  <a:cxn ang="0">
                    <a:pos x="50" y="32"/>
                  </a:cxn>
                  <a:cxn ang="0">
                    <a:pos x="40" y="22"/>
                  </a:cxn>
                  <a:cxn ang="0">
                    <a:pos x="26" y="14"/>
                  </a:cxn>
                  <a:cxn ang="0">
                    <a:pos x="20" y="16"/>
                  </a:cxn>
                  <a:cxn ang="0">
                    <a:pos x="16" y="26"/>
                  </a:cxn>
                  <a:cxn ang="0">
                    <a:pos x="22" y="38"/>
                  </a:cxn>
                  <a:cxn ang="0">
                    <a:pos x="36" y="60"/>
                  </a:cxn>
                  <a:cxn ang="0">
                    <a:pos x="26" y="58"/>
                  </a:cxn>
                  <a:cxn ang="0">
                    <a:pos x="10" y="54"/>
                  </a:cxn>
                  <a:cxn ang="0">
                    <a:pos x="2" y="58"/>
                  </a:cxn>
                  <a:cxn ang="0">
                    <a:pos x="0" y="62"/>
                  </a:cxn>
                  <a:cxn ang="0">
                    <a:pos x="2" y="70"/>
                  </a:cxn>
                  <a:cxn ang="0">
                    <a:pos x="22" y="80"/>
                  </a:cxn>
                  <a:cxn ang="0">
                    <a:pos x="30" y="82"/>
                  </a:cxn>
                  <a:cxn ang="0">
                    <a:pos x="12" y="88"/>
                  </a:cxn>
                  <a:cxn ang="0">
                    <a:pos x="8" y="94"/>
                  </a:cxn>
                  <a:cxn ang="0">
                    <a:pos x="10" y="100"/>
                  </a:cxn>
                  <a:cxn ang="0">
                    <a:pos x="20" y="104"/>
                  </a:cxn>
                  <a:cxn ang="0">
                    <a:pos x="26" y="104"/>
                  </a:cxn>
                  <a:cxn ang="0">
                    <a:pos x="48" y="108"/>
                  </a:cxn>
                  <a:cxn ang="0">
                    <a:pos x="54" y="106"/>
                  </a:cxn>
                  <a:cxn ang="0">
                    <a:pos x="70" y="144"/>
                  </a:cxn>
                  <a:cxn ang="0">
                    <a:pos x="80" y="164"/>
                  </a:cxn>
                  <a:cxn ang="0">
                    <a:pos x="92" y="184"/>
                  </a:cxn>
                  <a:cxn ang="0">
                    <a:pos x="118" y="220"/>
                  </a:cxn>
                  <a:cxn ang="0">
                    <a:pos x="136" y="238"/>
                  </a:cxn>
                  <a:cxn ang="0">
                    <a:pos x="158" y="260"/>
                  </a:cxn>
                  <a:cxn ang="0">
                    <a:pos x="182" y="278"/>
                  </a:cxn>
                  <a:cxn ang="0">
                    <a:pos x="210" y="292"/>
                  </a:cxn>
                  <a:cxn ang="0">
                    <a:pos x="240" y="298"/>
                  </a:cxn>
                </a:cxnLst>
                <a:rect l="0" t="0" r="r" b="b"/>
                <a:pathLst>
                  <a:path w="240" h="298">
                    <a:moveTo>
                      <a:pt x="232" y="280"/>
                    </a:moveTo>
                    <a:lnTo>
                      <a:pt x="232" y="280"/>
                    </a:lnTo>
                    <a:lnTo>
                      <a:pt x="218" y="268"/>
                    </a:lnTo>
                    <a:lnTo>
                      <a:pt x="202" y="258"/>
                    </a:lnTo>
                    <a:lnTo>
                      <a:pt x="188" y="250"/>
                    </a:lnTo>
                    <a:lnTo>
                      <a:pt x="174" y="238"/>
                    </a:lnTo>
                    <a:lnTo>
                      <a:pt x="174" y="238"/>
                    </a:lnTo>
                    <a:lnTo>
                      <a:pt x="160" y="226"/>
                    </a:lnTo>
                    <a:lnTo>
                      <a:pt x="150" y="212"/>
                    </a:lnTo>
                    <a:lnTo>
                      <a:pt x="128" y="182"/>
                    </a:lnTo>
                    <a:lnTo>
                      <a:pt x="128" y="182"/>
                    </a:lnTo>
                    <a:lnTo>
                      <a:pt x="118" y="164"/>
                    </a:lnTo>
                    <a:lnTo>
                      <a:pt x="110" y="146"/>
                    </a:lnTo>
                    <a:lnTo>
                      <a:pt x="104" y="126"/>
                    </a:lnTo>
                    <a:lnTo>
                      <a:pt x="98" y="106"/>
                    </a:lnTo>
                    <a:lnTo>
                      <a:pt x="98" y="106"/>
                    </a:lnTo>
                    <a:lnTo>
                      <a:pt x="98" y="96"/>
                    </a:lnTo>
                    <a:lnTo>
                      <a:pt x="98" y="88"/>
                    </a:lnTo>
                    <a:lnTo>
                      <a:pt x="100" y="78"/>
                    </a:lnTo>
                    <a:lnTo>
                      <a:pt x="104" y="70"/>
                    </a:lnTo>
                    <a:lnTo>
                      <a:pt x="104" y="70"/>
                    </a:lnTo>
                    <a:lnTo>
                      <a:pt x="112" y="62"/>
                    </a:lnTo>
                    <a:lnTo>
                      <a:pt x="120" y="50"/>
                    </a:lnTo>
                    <a:lnTo>
                      <a:pt x="124" y="44"/>
                    </a:lnTo>
                    <a:lnTo>
                      <a:pt x="124" y="38"/>
                    </a:lnTo>
                    <a:lnTo>
                      <a:pt x="124" y="34"/>
                    </a:lnTo>
                    <a:lnTo>
                      <a:pt x="118" y="30"/>
                    </a:lnTo>
                    <a:lnTo>
                      <a:pt x="118" y="30"/>
                    </a:lnTo>
                    <a:lnTo>
                      <a:pt x="114" y="30"/>
                    </a:lnTo>
                    <a:lnTo>
                      <a:pt x="110" y="32"/>
                    </a:lnTo>
                    <a:lnTo>
                      <a:pt x="102" y="36"/>
                    </a:lnTo>
                    <a:lnTo>
                      <a:pt x="90" y="48"/>
                    </a:lnTo>
                    <a:lnTo>
                      <a:pt x="90" y="48"/>
                    </a:lnTo>
                    <a:lnTo>
                      <a:pt x="86" y="42"/>
                    </a:lnTo>
                    <a:lnTo>
                      <a:pt x="86" y="34"/>
                    </a:lnTo>
                    <a:lnTo>
                      <a:pt x="84" y="22"/>
                    </a:lnTo>
                    <a:lnTo>
                      <a:pt x="84" y="22"/>
                    </a:lnTo>
                    <a:lnTo>
                      <a:pt x="80" y="8"/>
                    </a:lnTo>
                    <a:lnTo>
                      <a:pt x="76" y="2"/>
                    </a:lnTo>
                    <a:lnTo>
                      <a:pt x="72" y="0"/>
                    </a:lnTo>
                    <a:lnTo>
                      <a:pt x="72" y="0"/>
                    </a:lnTo>
                    <a:lnTo>
                      <a:pt x="68" y="0"/>
                    </a:lnTo>
                    <a:lnTo>
                      <a:pt x="64" y="4"/>
                    </a:lnTo>
                    <a:lnTo>
                      <a:pt x="62" y="10"/>
                    </a:lnTo>
                    <a:lnTo>
                      <a:pt x="60" y="18"/>
                    </a:lnTo>
                    <a:lnTo>
                      <a:pt x="60" y="34"/>
                    </a:lnTo>
                    <a:lnTo>
                      <a:pt x="58" y="44"/>
                    </a:lnTo>
                    <a:lnTo>
                      <a:pt x="58" y="44"/>
                    </a:lnTo>
                    <a:lnTo>
                      <a:pt x="56" y="40"/>
                    </a:lnTo>
                    <a:lnTo>
                      <a:pt x="50" y="32"/>
                    </a:lnTo>
                    <a:lnTo>
                      <a:pt x="40" y="22"/>
                    </a:lnTo>
                    <a:lnTo>
                      <a:pt x="40" y="22"/>
                    </a:lnTo>
                    <a:lnTo>
                      <a:pt x="30" y="16"/>
                    </a:lnTo>
                    <a:lnTo>
                      <a:pt x="26" y="14"/>
                    </a:lnTo>
                    <a:lnTo>
                      <a:pt x="20" y="16"/>
                    </a:lnTo>
                    <a:lnTo>
                      <a:pt x="20" y="16"/>
                    </a:lnTo>
                    <a:lnTo>
                      <a:pt x="16" y="20"/>
                    </a:lnTo>
                    <a:lnTo>
                      <a:pt x="16" y="26"/>
                    </a:lnTo>
                    <a:lnTo>
                      <a:pt x="18" y="32"/>
                    </a:lnTo>
                    <a:lnTo>
                      <a:pt x="22" y="38"/>
                    </a:lnTo>
                    <a:lnTo>
                      <a:pt x="30" y="50"/>
                    </a:lnTo>
                    <a:lnTo>
                      <a:pt x="36" y="60"/>
                    </a:lnTo>
                    <a:lnTo>
                      <a:pt x="36" y="60"/>
                    </a:lnTo>
                    <a:lnTo>
                      <a:pt x="26" y="58"/>
                    </a:lnTo>
                    <a:lnTo>
                      <a:pt x="16" y="54"/>
                    </a:lnTo>
                    <a:lnTo>
                      <a:pt x="10" y="54"/>
                    </a:lnTo>
                    <a:lnTo>
                      <a:pt x="4" y="54"/>
                    </a:lnTo>
                    <a:lnTo>
                      <a:pt x="2" y="58"/>
                    </a:lnTo>
                    <a:lnTo>
                      <a:pt x="0" y="62"/>
                    </a:lnTo>
                    <a:lnTo>
                      <a:pt x="0" y="62"/>
                    </a:lnTo>
                    <a:lnTo>
                      <a:pt x="0" y="66"/>
                    </a:lnTo>
                    <a:lnTo>
                      <a:pt x="2" y="70"/>
                    </a:lnTo>
                    <a:lnTo>
                      <a:pt x="12" y="76"/>
                    </a:lnTo>
                    <a:lnTo>
                      <a:pt x="22" y="80"/>
                    </a:lnTo>
                    <a:lnTo>
                      <a:pt x="30" y="82"/>
                    </a:lnTo>
                    <a:lnTo>
                      <a:pt x="30" y="82"/>
                    </a:lnTo>
                    <a:lnTo>
                      <a:pt x="18" y="86"/>
                    </a:lnTo>
                    <a:lnTo>
                      <a:pt x="12" y="88"/>
                    </a:lnTo>
                    <a:lnTo>
                      <a:pt x="8" y="94"/>
                    </a:lnTo>
                    <a:lnTo>
                      <a:pt x="8" y="94"/>
                    </a:lnTo>
                    <a:lnTo>
                      <a:pt x="8" y="96"/>
                    </a:lnTo>
                    <a:lnTo>
                      <a:pt x="10" y="100"/>
                    </a:lnTo>
                    <a:lnTo>
                      <a:pt x="14" y="102"/>
                    </a:lnTo>
                    <a:lnTo>
                      <a:pt x="20" y="104"/>
                    </a:lnTo>
                    <a:lnTo>
                      <a:pt x="26" y="104"/>
                    </a:lnTo>
                    <a:lnTo>
                      <a:pt x="26" y="104"/>
                    </a:lnTo>
                    <a:lnTo>
                      <a:pt x="40" y="108"/>
                    </a:lnTo>
                    <a:lnTo>
                      <a:pt x="48" y="108"/>
                    </a:lnTo>
                    <a:lnTo>
                      <a:pt x="54" y="106"/>
                    </a:lnTo>
                    <a:lnTo>
                      <a:pt x="54" y="106"/>
                    </a:lnTo>
                    <a:lnTo>
                      <a:pt x="64" y="124"/>
                    </a:lnTo>
                    <a:lnTo>
                      <a:pt x="70" y="144"/>
                    </a:lnTo>
                    <a:lnTo>
                      <a:pt x="70" y="144"/>
                    </a:lnTo>
                    <a:lnTo>
                      <a:pt x="80" y="164"/>
                    </a:lnTo>
                    <a:lnTo>
                      <a:pt x="92" y="184"/>
                    </a:lnTo>
                    <a:lnTo>
                      <a:pt x="92" y="184"/>
                    </a:lnTo>
                    <a:lnTo>
                      <a:pt x="104" y="202"/>
                    </a:lnTo>
                    <a:lnTo>
                      <a:pt x="118" y="220"/>
                    </a:lnTo>
                    <a:lnTo>
                      <a:pt x="118" y="220"/>
                    </a:lnTo>
                    <a:lnTo>
                      <a:pt x="136" y="238"/>
                    </a:lnTo>
                    <a:lnTo>
                      <a:pt x="136" y="238"/>
                    </a:lnTo>
                    <a:lnTo>
                      <a:pt x="158" y="260"/>
                    </a:lnTo>
                    <a:lnTo>
                      <a:pt x="170" y="270"/>
                    </a:lnTo>
                    <a:lnTo>
                      <a:pt x="182" y="278"/>
                    </a:lnTo>
                    <a:lnTo>
                      <a:pt x="196" y="286"/>
                    </a:lnTo>
                    <a:lnTo>
                      <a:pt x="210" y="292"/>
                    </a:lnTo>
                    <a:lnTo>
                      <a:pt x="224" y="296"/>
                    </a:lnTo>
                    <a:lnTo>
                      <a:pt x="240" y="298"/>
                    </a:lnTo>
                    <a:lnTo>
                      <a:pt x="232" y="280"/>
                    </a:lnTo>
                    <a:close/>
                  </a:path>
                </a:pathLst>
              </a:custGeom>
              <a:solidFill>
                <a:srgbClr val="FF3D88"/>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902" name="Freeform 1049"/>
              <p:cNvSpPr/>
              <p:nvPr/>
            </p:nvSpPr>
            <p:spPr bwMode="auto">
              <a:xfrm>
                <a:off x="4367213" y="1631950"/>
                <a:ext cx="381000" cy="473075"/>
              </a:xfrm>
              <a:custGeom>
                <a:avLst/>
                <a:gdLst/>
                <a:ahLst/>
                <a:cxnLst>
                  <a:cxn ang="0">
                    <a:pos x="232" y="280"/>
                  </a:cxn>
                  <a:cxn ang="0">
                    <a:pos x="202" y="258"/>
                  </a:cxn>
                  <a:cxn ang="0">
                    <a:pos x="174" y="238"/>
                  </a:cxn>
                  <a:cxn ang="0">
                    <a:pos x="160" y="226"/>
                  </a:cxn>
                  <a:cxn ang="0">
                    <a:pos x="128" y="182"/>
                  </a:cxn>
                  <a:cxn ang="0">
                    <a:pos x="118" y="164"/>
                  </a:cxn>
                  <a:cxn ang="0">
                    <a:pos x="104" y="126"/>
                  </a:cxn>
                  <a:cxn ang="0">
                    <a:pos x="98" y="106"/>
                  </a:cxn>
                  <a:cxn ang="0">
                    <a:pos x="98" y="88"/>
                  </a:cxn>
                  <a:cxn ang="0">
                    <a:pos x="104" y="70"/>
                  </a:cxn>
                  <a:cxn ang="0">
                    <a:pos x="112" y="62"/>
                  </a:cxn>
                  <a:cxn ang="0">
                    <a:pos x="124" y="44"/>
                  </a:cxn>
                  <a:cxn ang="0">
                    <a:pos x="124" y="34"/>
                  </a:cxn>
                  <a:cxn ang="0">
                    <a:pos x="118" y="30"/>
                  </a:cxn>
                  <a:cxn ang="0">
                    <a:pos x="110" y="32"/>
                  </a:cxn>
                  <a:cxn ang="0">
                    <a:pos x="90" y="48"/>
                  </a:cxn>
                  <a:cxn ang="0">
                    <a:pos x="86" y="42"/>
                  </a:cxn>
                  <a:cxn ang="0">
                    <a:pos x="84" y="22"/>
                  </a:cxn>
                  <a:cxn ang="0">
                    <a:pos x="80" y="8"/>
                  </a:cxn>
                  <a:cxn ang="0">
                    <a:pos x="72" y="0"/>
                  </a:cxn>
                  <a:cxn ang="0">
                    <a:pos x="68" y="0"/>
                  </a:cxn>
                  <a:cxn ang="0">
                    <a:pos x="62" y="10"/>
                  </a:cxn>
                  <a:cxn ang="0">
                    <a:pos x="60" y="34"/>
                  </a:cxn>
                  <a:cxn ang="0">
                    <a:pos x="58" y="44"/>
                  </a:cxn>
                  <a:cxn ang="0">
                    <a:pos x="50" y="32"/>
                  </a:cxn>
                  <a:cxn ang="0">
                    <a:pos x="40" y="22"/>
                  </a:cxn>
                  <a:cxn ang="0">
                    <a:pos x="26" y="14"/>
                  </a:cxn>
                  <a:cxn ang="0">
                    <a:pos x="20" y="16"/>
                  </a:cxn>
                  <a:cxn ang="0">
                    <a:pos x="16" y="26"/>
                  </a:cxn>
                  <a:cxn ang="0">
                    <a:pos x="22" y="38"/>
                  </a:cxn>
                  <a:cxn ang="0">
                    <a:pos x="36" y="60"/>
                  </a:cxn>
                  <a:cxn ang="0">
                    <a:pos x="26" y="58"/>
                  </a:cxn>
                  <a:cxn ang="0">
                    <a:pos x="10" y="54"/>
                  </a:cxn>
                  <a:cxn ang="0">
                    <a:pos x="2" y="58"/>
                  </a:cxn>
                  <a:cxn ang="0">
                    <a:pos x="0" y="62"/>
                  </a:cxn>
                  <a:cxn ang="0">
                    <a:pos x="2" y="70"/>
                  </a:cxn>
                  <a:cxn ang="0">
                    <a:pos x="22" y="80"/>
                  </a:cxn>
                  <a:cxn ang="0">
                    <a:pos x="30" y="82"/>
                  </a:cxn>
                  <a:cxn ang="0">
                    <a:pos x="12" y="88"/>
                  </a:cxn>
                  <a:cxn ang="0">
                    <a:pos x="8" y="94"/>
                  </a:cxn>
                  <a:cxn ang="0">
                    <a:pos x="10" y="100"/>
                  </a:cxn>
                  <a:cxn ang="0">
                    <a:pos x="20" y="104"/>
                  </a:cxn>
                  <a:cxn ang="0">
                    <a:pos x="26" y="104"/>
                  </a:cxn>
                  <a:cxn ang="0">
                    <a:pos x="48" y="108"/>
                  </a:cxn>
                  <a:cxn ang="0">
                    <a:pos x="54" y="106"/>
                  </a:cxn>
                  <a:cxn ang="0">
                    <a:pos x="70" y="144"/>
                  </a:cxn>
                  <a:cxn ang="0">
                    <a:pos x="80" y="164"/>
                  </a:cxn>
                  <a:cxn ang="0">
                    <a:pos x="92" y="184"/>
                  </a:cxn>
                  <a:cxn ang="0">
                    <a:pos x="118" y="220"/>
                  </a:cxn>
                  <a:cxn ang="0">
                    <a:pos x="136" y="238"/>
                  </a:cxn>
                  <a:cxn ang="0">
                    <a:pos x="158" y="260"/>
                  </a:cxn>
                  <a:cxn ang="0">
                    <a:pos x="182" y="278"/>
                  </a:cxn>
                  <a:cxn ang="0">
                    <a:pos x="210" y="292"/>
                  </a:cxn>
                  <a:cxn ang="0">
                    <a:pos x="240" y="298"/>
                  </a:cxn>
                </a:cxnLst>
                <a:rect l="0" t="0" r="r" b="b"/>
                <a:pathLst>
                  <a:path w="240" h="298">
                    <a:moveTo>
                      <a:pt x="232" y="280"/>
                    </a:moveTo>
                    <a:lnTo>
                      <a:pt x="232" y="280"/>
                    </a:lnTo>
                    <a:lnTo>
                      <a:pt x="218" y="268"/>
                    </a:lnTo>
                    <a:lnTo>
                      <a:pt x="202" y="258"/>
                    </a:lnTo>
                    <a:lnTo>
                      <a:pt x="188" y="250"/>
                    </a:lnTo>
                    <a:lnTo>
                      <a:pt x="174" y="238"/>
                    </a:lnTo>
                    <a:lnTo>
                      <a:pt x="174" y="238"/>
                    </a:lnTo>
                    <a:lnTo>
                      <a:pt x="160" y="226"/>
                    </a:lnTo>
                    <a:lnTo>
                      <a:pt x="150" y="212"/>
                    </a:lnTo>
                    <a:lnTo>
                      <a:pt x="128" y="182"/>
                    </a:lnTo>
                    <a:lnTo>
                      <a:pt x="128" y="182"/>
                    </a:lnTo>
                    <a:lnTo>
                      <a:pt x="118" y="164"/>
                    </a:lnTo>
                    <a:lnTo>
                      <a:pt x="110" y="146"/>
                    </a:lnTo>
                    <a:lnTo>
                      <a:pt x="104" y="126"/>
                    </a:lnTo>
                    <a:lnTo>
                      <a:pt x="98" y="106"/>
                    </a:lnTo>
                    <a:lnTo>
                      <a:pt x="98" y="106"/>
                    </a:lnTo>
                    <a:lnTo>
                      <a:pt x="98" y="96"/>
                    </a:lnTo>
                    <a:lnTo>
                      <a:pt x="98" y="88"/>
                    </a:lnTo>
                    <a:lnTo>
                      <a:pt x="100" y="78"/>
                    </a:lnTo>
                    <a:lnTo>
                      <a:pt x="104" y="70"/>
                    </a:lnTo>
                    <a:lnTo>
                      <a:pt x="104" y="70"/>
                    </a:lnTo>
                    <a:lnTo>
                      <a:pt x="112" y="62"/>
                    </a:lnTo>
                    <a:lnTo>
                      <a:pt x="120" y="50"/>
                    </a:lnTo>
                    <a:lnTo>
                      <a:pt x="124" y="44"/>
                    </a:lnTo>
                    <a:lnTo>
                      <a:pt x="124" y="38"/>
                    </a:lnTo>
                    <a:lnTo>
                      <a:pt x="124" y="34"/>
                    </a:lnTo>
                    <a:lnTo>
                      <a:pt x="118" y="30"/>
                    </a:lnTo>
                    <a:lnTo>
                      <a:pt x="118" y="30"/>
                    </a:lnTo>
                    <a:lnTo>
                      <a:pt x="114" y="30"/>
                    </a:lnTo>
                    <a:lnTo>
                      <a:pt x="110" y="32"/>
                    </a:lnTo>
                    <a:lnTo>
                      <a:pt x="102" y="36"/>
                    </a:lnTo>
                    <a:lnTo>
                      <a:pt x="90" y="48"/>
                    </a:lnTo>
                    <a:lnTo>
                      <a:pt x="90" y="48"/>
                    </a:lnTo>
                    <a:lnTo>
                      <a:pt x="86" y="42"/>
                    </a:lnTo>
                    <a:lnTo>
                      <a:pt x="86" y="34"/>
                    </a:lnTo>
                    <a:lnTo>
                      <a:pt x="84" y="22"/>
                    </a:lnTo>
                    <a:lnTo>
                      <a:pt x="84" y="22"/>
                    </a:lnTo>
                    <a:lnTo>
                      <a:pt x="80" y="8"/>
                    </a:lnTo>
                    <a:lnTo>
                      <a:pt x="76" y="2"/>
                    </a:lnTo>
                    <a:lnTo>
                      <a:pt x="72" y="0"/>
                    </a:lnTo>
                    <a:lnTo>
                      <a:pt x="72" y="0"/>
                    </a:lnTo>
                    <a:lnTo>
                      <a:pt x="68" y="0"/>
                    </a:lnTo>
                    <a:lnTo>
                      <a:pt x="64" y="4"/>
                    </a:lnTo>
                    <a:lnTo>
                      <a:pt x="62" y="10"/>
                    </a:lnTo>
                    <a:lnTo>
                      <a:pt x="60" y="18"/>
                    </a:lnTo>
                    <a:lnTo>
                      <a:pt x="60" y="34"/>
                    </a:lnTo>
                    <a:lnTo>
                      <a:pt x="58" y="44"/>
                    </a:lnTo>
                    <a:lnTo>
                      <a:pt x="58" y="44"/>
                    </a:lnTo>
                    <a:lnTo>
                      <a:pt x="56" y="40"/>
                    </a:lnTo>
                    <a:lnTo>
                      <a:pt x="50" y="32"/>
                    </a:lnTo>
                    <a:lnTo>
                      <a:pt x="40" y="22"/>
                    </a:lnTo>
                    <a:lnTo>
                      <a:pt x="40" y="22"/>
                    </a:lnTo>
                    <a:lnTo>
                      <a:pt x="30" y="16"/>
                    </a:lnTo>
                    <a:lnTo>
                      <a:pt x="26" y="14"/>
                    </a:lnTo>
                    <a:lnTo>
                      <a:pt x="20" y="16"/>
                    </a:lnTo>
                    <a:lnTo>
                      <a:pt x="20" y="16"/>
                    </a:lnTo>
                    <a:lnTo>
                      <a:pt x="16" y="20"/>
                    </a:lnTo>
                    <a:lnTo>
                      <a:pt x="16" y="26"/>
                    </a:lnTo>
                    <a:lnTo>
                      <a:pt x="18" y="32"/>
                    </a:lnTo>
                    <a:lnTo>
                      <a:pt x="22" y="38"/>
                    </a:lnTo>
                    <a:lnTo>
                      <a:pt x="30" y="50"/>
                    </a:lnTo>
                    <a:lnTo>
                      <a:pt x="36" y="60"/>
                    </a:lnTo>
                    <a:lnTo>
                      <a:pt x="36" y="60"/>
                    </a:lnTo>
                    <a:lnTo>
                      <a:pt x="26" y="58"/>
                    </a:lnTo>
                    <a:lnTo>
                      <a:pt x="16" y="54"/>
                    </a:lnTo>
                    <a:lnTo>
                      <a:pt x="10" y="54"/>
                    </a:lnTo>
                    <a:lnTo>
                      <a:pt x="4" y="54"/>
                    </a:lnTo>
                    <a:lnTo>
                      <a:pt x="2" y="58"/>
                    </a:lnTo>
                    <a:lnTo>
                      <a:pt x="0" y="62"/>
                    </a:lnTo>
                    <a:lnTo>
                      <a:pt x="0" y="62"/>
                    </a:lnTo>
                    <a:lnTo>
                      <a:pt x="0" y="66"/>
                    </a:lnTo>
                    <a:lnTo>
                      <a:pt x="2" y="70"/>
                    </a:lnTo>
                    <a:lnTo>
                      <a:pt x="12" y="76"/>
                    </a:lnTo>
                    <a:lnTo>
                      <a:pt x="22" y="80"/>
                    </a:lnTo>
                    <a:lnTo>
                      <a:pt x="30" y="82"/>
                    </a:lnTo>
                    <a:lnTo>
                      <a:pt x="30" y="82"/>
                    </a:lnTo>
                    <a:lnTo>
                      <a:pt x="18" y="86"/>
                    </a:lnTo>
                    <a:lnTo>
                      <a:pt x="12" y="88"/>
                    </a:lnTo>
                    <a:lnTo>
                      <a:pt x="8" y="94"/>
                    </a:lnTo>
                    <a:lnTo>
                      <a:pt x="8" y="94"/>
                    </a:lnTo>
                    <a:lnTo>
                      <a:pt x="8" y="96"/>
                    </a:lnTo>
                    <a:lnTo>
                      <a:pt x="10" y="100"/>
                    </a:lnTo>
                    <a:lnTo>
                      <a:pt x="14" y="102"/>
                    </a:lnTo>
                    <a:lnTo>
                      <a:pt x="20" y="104"/>
                    </a:lnTo>
                    <a:lnTo>
                      <a:pt x="26" y="104"/>
                    </a:lnTo>
                    <a:lnTo>
                      <a:pt x="26" y="104"/>
                    </a:lnTo>
                    <a:lnTo>
                      <a:pt x="40" y="108"/>
                    </a:lnTo>
                    <a:lnTo>
                      <a:pt x="48" y="108"/>
                    </a:lnTo>
                    <a:lnTo>
                      <a:pt x="54" y="106"/>
                    </a:lnTo>
                    <a:lnTo>
                      <a:pt x="54" y="106"/>
                    </a:lnTo>
                    <a:lnTo>
                      <a:pt x="64" y="124"/>
                    </a:lnTo>
                    <a:lnTo>
                      <a:pt x="70" y="144"/>
                    </a:lnTo>
                    <a:lnTo>
                      <a:pt x="70" y="144"/>
                    </a:lnTo>
                    <a:lnTo>
                      <a:pt x="80" y="164"/>
                    </a:lnTo>
                    <a:lnTo>
                      <a:pt x="92" y="184"/>
                    </a:lnTo>
                    <a:lnTo>
                      <a:pt x="92" y="184"/>
                    </a:lnTo>
                    <a:lnTo>
                      <a:pt x="104" y="202"/>
                    </a:lnTo>
                    <a:lnTo>
                      <a:pt x="118" y="220"/>
                    </a:lnTo>
                    <a:lnTo>
                      <a:pt x="118" y="220"/>
                    </a:lnTo>
                    <a:lnTo>
                      <a:pt x="136" y="238"/>
                    </a:lnTo>
                    <a:lnTo>
                      <a:pt x="136" y="238"/>
                    </a:lnTo>
                    <a:lnTo>
                      <a:pt x="158" y="260"/>
                    </a:lnTo>
                    <a:lnTo>
                      <a:pt x="170" y="270"/>
                    </a:lnTo>
                    <a:lnTo>
                      <a:pt x="182" y="278"/>
                    </a:lnTo>
                    <a:lnTo>
                      <a:pt x="196" y="286"/>
                    </a:lnTo>
                    <a:lnTo>
                      <a:pt x="210" y="292"/>
                    </a:lnTo>
                    <a:lnTo>
                      <a:pt x="224" y="296"/>
                    </a:lnTo>
                    <a:lnTo>
                      <a:pt x="240" y="298"/>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903" name="Freeform 1050"/>
              <p:cNvSpPr/>
              <p:nvPr/>
            </p:nvSpPr>
            <p:spPr bwMode="auto">
              <a:xfrm>
                <a:off x="4691063" y="1765300"/>
                <a:ext cx="530225" cy="720725"/>
              </a:xfrm>
              <a:custGeom>
                <a:avLst/>
                <a:gdLst/>
                <a:ahLst/>
                <a:cxnLst>
                  <a:cxn ang="0">
                    <a:pos x="4" y="420"/>
                  </a:cxn>
                  <a:cxn ang="0">
                    <a:pos x="4" y="420"/>
                  </a:cxn>
                  <a:cxn ang="0">
                    <a:pos x="8" y="390"/>
                  </a:cxn>
                  <a:cxn ang="0">
                    <a:pos x="12" y="358"/>
                  </a:cxn>
                  <a:cxn ang="0">
                    <a:pos x="14" y="326"/>
                  </a:cxn>
                  <a:cxn ang="0">
                    <a:pos x="12" y="296"/>
                  </a:cxn>
                  <a:cxn ang="0">
                    <a:pos x="12" y="296"/>
                  </a:cxn>
                  <a:cxn ang="0">
                    <a:pos x="4" y="228"/>
                  </a:cxn>
                  <a:cxn ang="0">
                    <a:pos x="0" y="194"/>
                  </a:cxn>
                  <a:cxn ang="0">
                    <a:pos x="0" y="160"/>
                  </a:cxn>
                  <a:cxn ang="0">
                    <a:pos x="0" y="160"/>
                  </a:cxn>
                  <a:cxn ang="0">
                    <a:pos x="2" y="140"/>
                  </a:cxn>
                  <a:cxn ang="0">
                    <a:pos x="6" y="120"/>
                  </a:cxn>
                  <a:cxn ang="0">
                    <a:pos x="12" y="102"/>
                  </a:cxn>
                  <a:cxn ang="0">
                    <a:pos x="18" y="84"/>
                  </a:cxn>
                  <a:cxn ang="0">
                    <a:pos x="28" y="68"/>
                  </a:cxn>
                  <a:cxn ang="0">
                    <a:pos x="38" y="54"/>
                  </a:cxn>
                  <a:cxn ang="0">
                    <a:pos x="50" y="40"/>
                  </a:cxn>
                  <a:cxn ang="0">
                    <a:pos x="62" y="30"/>
                  </a:cxn>
                  <a:cxn ang="0">
                    <a:pos x="76" y="20"/>
                  </a:cxn>
                  <a:cxn ang="0">
                    <a:pos x="92" y="12"/>
                  </a:cxn>
                  <a:cxn ang="0">
                    <a:pos x="108" y="4"/>
                  </a:cxn>
                  <a:cxn ang="0">
                    <a:pos x="124" y="2"/>
                  </a:cxn>
                  <a:cxn ang="0">
                    <a:pos x="142" y="0"/>
                  </a:cxn>
                  <a:cxn ang="0">
                    <a:pos x="162" y="0"/>
                  </a:cxn>
                  <a:cxn ang="0">
                    <a:pos x="182" y="4"/>
                  </a:cxn>
                  <a:cxn ang="0">
                    <a:pos x="202" y="10"/>
                  </a:cxn>
                  <a:cxn ang="0">
                    <a:pos x="202" y="10"/>
                  </a:cxn>
                  <a:cxn ang="0">
                    <a:pos x="216" y="16"/>
                  </a:cxn>
                  <a:cxn ang="0">
                    <a:pos x="230" y="22"/>
                  </a:cxn>
                  <a:cxn ang="0">
                    <a:pos x="240" y="30"/>
                  </a:cxn>
                  <a:cxn ang="0">
                    <a:pos x="252" y="38"/>
                  </a:cxn>
                  <a:cxn ang="0">
                    <a:pos x="270" y="58"/>
                  </a:cxn>
                  <a:cxn ang="0">
                    <a:pos x="286" y="78"/>
                  </a:cxn>
                  <a:cxn ang="0">
                    <a:pos x="300" y="102"/>
                  </a:cxn>
                  <a:cxn ang="0">
                    <a:pos x="310" y="128"/>
                  </a:cxn>
                  <a:cxn ang="0">
                    <a:pos x="318" y="154"/>
                  </a:cxn>
                  <a:cxn ang="0">
                    <a:pos x="326" y="182"/>
                  </a:cxn>
                  <a:cxn ang="0">
                    <a:pos x="326" y="182"/>
                  </a:cxn>
                  <a:cxn ang="0">
                    <a:pos x="330" y="208"/>
                  </a:cxn>
                  <a:cxn ang="0">
                    <a:pos x="332" y="236"/>
                  </a:cxn>
                  <a:cxn ang="0">
                    <a:pos x="334" y="262"/>
                  </a:cxn>
                  <a:cxn ang="0">
                    <a:pos x="332" y="288"/>
                  </a:cxn>
                  <a:cxn ang="0">
                    <a:pos x="332" y="288"/>
                  </a:cxn>
                  <a:cxn ang="0">
                    <a:pos x="328" y="310"/>
                  </a:cxn>
                  <a:cxn ang="0">
                    <a:pos x="324" y="330"/>
                  </a:cxn>
                  <a:cxn ang="0">
                    <a:pos x="312" y="374"/>
                  </a:cxn>
                  <a:cxn ang="0">
                    <a:pos x="296" y="414"/>
                  </a:cxn>
                  <a:cxn ang="0">
                    <a:pos x="278" y="454"/>
                  </a:cxn>
                  <a:cxn ang="0">
                    <a:pos x="278" y="454"/>
                  </a:cxn>
                  <a:cxn ang="0">
                    <a:pos x="244" y="454"/>
                  </a:cxn>
                  <a:cxn ang="0">
                    <a:pos x="208" y="454"/>
                  </a:cxn>
                  <a:cxn ang="0">
                    <a:pos x="140" y="446"/>
                  </a:cxn>
                  <a:cxn ang="0">
                    <a:pos x="72" y="436"/>
                  </a:cxn>
                  <a:cxn ang="0">
                    <a:pos x="2" y="424"/>
                  </a:cxn>
                  <a:cxn ang="0">
                    <a:pos x="2" y="424"/>
                  </a:cxn>
                  <a:cxn ang="0">
                    <a:pos x="4" y="420"/>
                  </a:cxn>
                  <a:cxn ang="0">
                    <a:pos x="4" y="420"/>
                  </a:cxn>
                </a:cxnLst>
                <a:rect l="0" t="0" r="r" b="b"/>
                <a:pathLst>
                  <a:path w="334" h="454">
                    <a:moveTo>
                      <a:pt x="4" y="420"/>
                    </a:moveTo>
                    <a:lnTo>
                      <a:pt x="4" y="420"/>
                    </a:lnTo>
                    <a:lnTo>
                      <a:pt x="8" y="390"/>
                    </a:lnTo>
                    <a:lnTo>
                      <a:pt x="12" y="358"/>
                    </a:lnTo>
                    <a:lnTo>
                      <a:pt x="14" y="326"/>
                    </a:lnTo>
                    <a:lnTo>
                      <a:pt x="12" y="296"/>
                    </a:lnTo>
                    <a:lnTo>
                      <a:pt x="12" y="296"/>
                    </a:lnTo>
                    <a:lnTo>
                      <a:pt x="4" y="228"/>
                    </a:lnTo>
                    <a:lnTo>
                      <a:pt x="0" y="194"/>
                    </a:lnTo>
                    <a:lnTo>
                      <a:pt x="0" y="160"/>
                    </a:lnTo>
                    <a:lnTo>
                      <a:pt x="0" y="160"/>
                    </a:lnTo>
                    <a:lnTo>
                      <a:pt x="2" y="140"/>
                    </a:lnTo>
                    <a:lnTo>
                      <a:pt x="6" y="120"/>
                    </a:lnTo>
                    <a:lnTo>
                      <a:pt x="12" y="102"/>
                    </a:lnTo>
                    <a:lnTo>
                      <a:pt x="18" y="84"/>
                    </a:lnTo>
                    <a:lnTo>
                      <a:pt x="28" y="68"/>
                    </a:lnTo>
                    <a:lnTo>
                      <a:pt x="38" y="54"/>
                    </a:lnTo>
                    <a:lnTo>
                      <a:pt x="50" y="40"/>
                    </a:lnTo>
                    <a:lnTo>
                      <a:pt x="62" y="30"/>
                    </a:lnTo>
                    <a:lnTo>
                      <a:pt x="76" y="20"/>
                    </a:lnTo>
                    <a:lnTo>
                      <a:pt x="92" y="12"/>
                    </a:lnTo>
                    <a:lnTo>
                      <a:pt x="108" y="4"/>
                    </a:lnTo>
                    <a:lnTo>
                      <a:pt x="124" y="2"/>
                    </a:lnTo>
                    <a:lnTo>
                      <a:pt x="142" y="0"/>
                    </a:lnTo>
                    <a:lnTo>
                      <a:pt x="162" y="0"/>
                    </a:lnTo>
                    <a:lnTo>
                      <a:pt x="182" y="4"/>
                    </a:lnTo>
                    <a:lnTo>
                      <a:pt x="202" y="10"/>
                    </a:lnTo>
                    <a:lnTo>
                      <a:pt x="202" y="10"/>
                    </a:lnTo>
                    <a:lnTo>
                      <a:pt x="216" y="16"/>
                    </a:lnTo>
                    <a:lnTo>
                      <a:pt x="230" y="22"/>
                    </a:lnTo>
                    <a:lnTo>
                      <a:pt x="240" y="30"/>
                    </a:lnTo>
                    <a:lnTo>
                      <a:pt x="252" y="38"/>
                    </a:lnTo>
                    <a:lnTo>
                      <a:pt x="270" y="58"/>
                    </a:lnTo>
                    <a:lnTo>
                      <a:pt x="286" y="78"/>
                    </a:lnTo>
                    <a:lnTo>
                      <a:pt x="300" y="102"/>
                    </a:lnTo>
                    <a:lnTo>
                      <a:pt x="310" y="128"/>
                    </a:lnTo>
                    <a:lnTo>
                      <a:pt x="318" y="154"/>
                    </a:lnTo>
                    <a:lnTo>
                      <a:pt x="326" y="182"/>
                    </a:lnTo>
                    <a:lnTo>
                      <a:pt x="326" y="182"/>
                    </a:lnTo>
                    <a:lnTo>
                      <a:pt x="330" y="208"/>
                    </a:lnTo>
                    <a:lnTo>
                      <a:pt x="332" y="236"/>
                    </a:lnTo>
                    <a:lnTo>
                      <a:pt x="334" y="262"/>
                    </a:lnTo>
                    <a:lnTo>
                      <a:pt x="332" y="288"/>
                    </a:lnTo>
                    <a:lnTo>
                      <a:pt x="332" y="288"/>
                    </a:lnTo>
                    <a:lnTo>
                      <a:pt x="328" y="310"/>
                    </a:lnTo>
                    <a:lnTo>
                      <a:pt x="324" y="330"/>
                    </a:lnTo>
                    <a:lnTo>
                      <a:pt x="312" y="374"/>
                    </a:lnTo>
                    <a:lnTo>
                      <a:pt x="296" y="414"/>
                    </a:lnTo>
                    <a:lnTo>
                      <a:pt x="278" y="454"/>
                    </a:lnTo>
                    <a:lnTo>
                      <a:pt x="278" y="454"/>
                    </a:lnTo>
                    <a:lnTo>
                      <a:pt x="244" y="454"/>
                    </a:lnTo>
                    <a:lnTo>
                      <a:pt x="208" y="454"/>
                    </a:lnTo>
                    <a:lnTo>
                      <a:pt x="140" y="446"/>
                    </a:lnTo>
                    <a:lnTo>
                      <a:pt x="72" y="436"/>
                    </a:lnTo>
                    <a:lnTo>
                      <a:pt x="2" y="424"/>
                    </a:lnTo>
                    <a:lnTo>
                      <a:pt x="2" y="424"/>
                    </a:lnTo>
                    <a:lnTo>
                      <a:pt x="4" y="420"/>
                    </a:lnTo>
                    <a:lnTo>
                      <a:pt x="4" y="420"/>
                    </a:lnTo>
                    <a:close/>
                  </a:path>
                </a:pathLst>
              </a:custGeom>
              <a:solidFill>
                <a:srgbClr val="FF3D88"/>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904" name="Freeform 1051"/>
              <p:cNvSpPr/>
              <p:nvPr/>
            </p:nvSpPr>
            <p:spPr bwMode="auto">
              <a:xfrm>
                <a:off x="4668838" y="2498725"/>
                <a:ext cx="419100" cy="95250"/>
              </a:xfrm>
              <a:custGeom>
                <a:avLst/>
                <a:gdLst/>
                <a:ahLst/>
                <a:cxnLst>
                  <a:cxn ang="0">
                    <a:pos x="6" y="0"/>
                  </a:cxn>
                  <a:cxn ang="0">
                    <a:pos x="6" y="0"/>
                  </a:cxn>
                  <a:cxn ang="0">
                    <a:pos x="36" y="10"/>
                  </a:cxn>
                  <a:cxn ang="0">
                    <a:pos x="68" y="18"/>
                  </a:cxn>
                  <a:cxn ang="0">
                    <a:pos x="100" y="24"/>
                  </a:cxn>
                  <a:cxn ang="0">
                    <a:pos x="132" y="28"/>
                  </a:cxn>
                  <a:cxn ang="0">
                    <a:pos x="166" y="32"/>
                  </a:cxn>
                  <a:cxn ang="0">
                    <a:pos x="198" y="34"/>
                  </a:cxn>
                  <a:cxn ang="0">
                    <a:pos x="232" y="34"/>
                  </a:cxn>
                  <a:cxn ang="0">
                    <a:pos x="264" y="34"/>
                  </a:cxn>
                  <a:cxn ang="0">
                    <a:pos x="264" y="34"/>
                  </a:cxn>
                  <a:cxn ang="0">
                    <a:pos x="238" y="60"/>
                  </a:cxn>
                  <a:cxn ang="0">
                    <a:pos x="238" y="60"/>
                  </a:cxn>
                  <a:cxn ang="0">
                    <a:pos x="178" y="58"/>
                  </a:cxn>
                  <a:cxn ang="0">
                    <a:pos x="116" y="52"/>
                  </a:cxn>
                  <a:cxn ang="0">
                    <a:pos x="86" y="46"/>
                  </a:cxn>
                  <a:cxn ang="0">
                    <a:pos x="56" y="40"/>
                  </a:cxn>
                  <a:cxn ang="0">
                    <a:pos x="28" y="32"/>
                  </a:cxn>
                  <a:cxn ang="0">
                    <a:pos x="0" y="20"/>
                  </a:cxn>
                  <a:cxn ang="0">
                    <a:pos x="0" y="20"/>
                  </a:cxn>
                  <a:cxn ang="0">
                    <a:pos x="6" y="0"/>
                  </a:cxn>
                  <a:cxn ang="0">
                    <a:pos x="6" y="0"/>
                  </a:cxn>
                </a:cxnLst>
                <a:rect l="0" t="0" r="r" b="b"/>
                <a:pathLst>
                  <a:path w="264" h="60">
                    <a:moveTo>
                      <a:pt x="6" y="0"/>
                    </a:moveTo>
                    <a:lnTo>
                      <a:pt x="6" y="0"/>
                    </a:lnTo>
                    <a:lnTo>
                      <a:pt x="36" y="10"/>
                    </a:lnTo>
                    <a:lnTo>
                      <a:pt x="68" y="18"/>
                    </a:lnTo>
                    <a:lnTo>
                      <a:pt x="100" y="24"/>
                    </a:lnTo>
                    <a:lnTo>
                      <a:pt x="132" y="28"/>
                    </a:lnTo>
                    <a:lnTo>
                      <a:pt x="166" y="32"/>
                    </a:lnTo>
                    <a:lnTo>
                      <a:pt x="198" y="34"/>
                    </a:lnTo>
                    <a:lnTo>
                      <a:pt x="232" y="34"/>
                    </a:lnTo>
                    <a:lnTo>
                      <a:pt x="264" y="34"/>
                    </a:lnTo>
                    <a:lnTo>
                      <a:pt x="264" y="34"/>
                    </a:lnTo>
                    <a:lnTo>
                      <a:pt x="238" y="60"/>
                    </a:lnTo>
                    <a:lnTo>
                      <a:pt x="238" y="60"/>
                    </a:lnTo>
                    <a:lnTo>
                      <a:pt x="178" y="58"/>
                    </a:lnTo>
                    <a:lnTo>
                      <a:pt x="116" y="52"/>
                    </a:lnTo>
                    <a:lnTo>
                      <a:pt x="86" y="46"/>
                    </a:lnTo>
                    <a:lnTo>
                      <a:pt x="56" y="40"/>
                    </a:lnTo>
                    <a:lnTo>
                      <a:pt x="28" y="32"/>
                    </a:lnTo>
                    <a:lnTo>
                      <a:pt x="0" y="20"/>
                    </a:lnTo>
                    <a:lnTo>
                      <a:pt x="0" y="20"/>
                    </a:lnTo>
                    <a:lnTo>
                      <a:pt x="6" y="0"/>
                    </a:lnTo>
                    <a:lnTo>
                      <a:pt x="6" y="0"/>
                    </a:lnTo>
                    <a:close/>
                  </a:path>
                </a:pathLst>
              </a:custGeom>
              <a:solidFill>
                <a:srgbClr val="34656F"/>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905" name="Freeform 1052"/>
              <p:cNvSpPr/>
              <p:nvPr/>
            </p:nvSpPr>
            <p:spPr bwMode="auto">
              <a:xfrm>
                <a:off x="4662488" y="2530475"/>
                <a:ext cx="384175" cy="88900"/>
              </a:xfrm>
              <a:custGeom>
                <a:avLst/>
                <a:gdLst/>
                <a:ahLst/>
                <a:cxnLst>
                  <a:cxn ang="0">
                    <a:pos x="0" y="18"/>
                  </a:cxn>
                  <a:cxn ang="0">
                    <a:pos x="0" y="18"/>
                  </a:cxn>
                  <a:cxn ang="0">
                    <a:pos x="4" y="0"/>
                  </a:cxn>
                  <a:cxn ang="0">
                    <a:pos x="4" y="0"/>
                  </a:cxn>
                  <a:cxn ang="0">
                    <a:pos x="32" y="12"/>
                  </a:cxn>
                  <a:cxn ang="0">
                    <a:pos x="60" y="20"/>
                  </a:cxn>
                  <a:cxn ang="0">
                    <a:pos x="90" y="26"/>
                  </a:cxn>
                  <a:cxn ang="0">
                    <a:pos x="120" y="32"/>
                  </a:cxn>
                  <a:cxn ang="0">
                    <a:pos x="182" y="38"/>
                  </a:cxn>
                  <a:cxn ang="0">
                    <a:pos x="242" y="40"/>
                  </a:cxn>
                  <a:cxn ang="0">
                    <a:pos x="242" y="40"/>
                  </a:cxn>
                  <a:cxn ang="0">
                    <a:pos x="226" y="56"/>
                  </a:cxn>
                  <a:cxn ang="0">
                    <a:pos x="226" y="56"/>
                  </a:cxn>
                  <a:cxn ang="0">
                    <a:pos x="198" y="56"/>
                  </a:cxn>
                  <a:cxn ang="0">
                    <a:pos x="168" y="56"/>
                  </a:cxn>
                  <a:cxn ang="0">
                    <a:pos x="112" y="48"/>
                  </a:cxn>
                  <a:cxn ang="0">
                    <a:pos x="56" y="38"/>
                  </a:cxn>
                  <a:cxn ang="0">
                    <a:pos x="0" y="26"/>
                  </a:cxn>
                  <a:cxn ang="0">
                    <a:pos x="0" y="26"/>
                  </a:cxn>
                  <a:cxn ang="0">
                    <a:pos x="0" y="18"/>
                  </a:cxn>
                  <a:cxn ang="0">
                    <a:pos x="0" y="18"/>
                  </a:cxn>
                </a:cxnLst>
                <a:rect l="0" t="0" r="r" b="b"/>
                <a:pathLst>
                  <a:path w="242" h="56">
                    <a:moveTo>
                      <a:pt x="0" y="18"/>
                    </a:moveTo>
                    <a:lnTo>
                      <a:pt x="0" y="18"/>
                    </a:lnTo>
                    <a:lnTo>
                      <a:pt x="4" y="0"/>
                    </a:lnTo>
                    <a:lnTo>
                      <a:pt x="4" y="0"/>
                    </a:lnTo>
                    <a:lnTo>
                      <a:pt x="32" y="12"/>
                    </a:lnTo>
                    <a:lnTo>
                      <a:pt x="60" y="20"/>
                    </a:lnTo>
                    <a:lnTo>
                      <a:pt x="90" y="26"/>
                    </a:lnTo>
                    <a:lnTo>
                      <a:pt x="120" y="32"/>
                    </a:lnTo>
                    <a:lnTo>
                      <a:pt x="182" y="38"/>
                    </a:lnTo>
                    <a:lnTo>
                      <a:pt x="242" y="40"/>
                    </a:lnTo>
                    <a:lnTo>
                      <a:pt x="242" y="40"/>
                    </a:lnTo>
                    <a:lnTo>
                      <a:pt x="226" y="56"/>
                    </a:lnTo>
                    <a:lnTo>
                      <a:pt x="226" y="56"/>
                    </a:lnTo>
                    <a:lnTo>
                      <a:pt x="198" y="56"/>
                    </a:lnTo>
                    <a:lnTo>
                      <a:pt x="168" y="56"/>
                    </a:lnTo>
                    <a:lnTo>
                      <a:pt x="112" y="48"/>
                    </a:lnTo>
                    <a:lnTo>
                      <a:pt x="56" y="38"/>
                    </a:lnTo>
                    <a:lnTo>
                      <a:pt x="0" y="26"/>
                    </a:lnTo>
                    <a:lnTo>
                      <a:pt x="0" y="26"/>
                    </a:lnTo>
                    <a:lnTo>
                      <a:pt x="0" y="18"/>
                    </a:lnTo>
                    <a:lnTo>
                      <a:pt x="0" y="18"/>
                    </a:lnTo>
                    <a:close/>
                  </a:path>
                </a:pathLst>
              </a:custGeom>
              <a:solidFill>
                <a:srgbClr val="B3A99D"/>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906" name="Freeform 1053"/>
              <p:cNvSpPr/>
              <p:nvPr/>
            </p:nvSpPr>
            <p:spPr bwMode="auto">
              <a:xfrm>
                <a:off x="4894263" y="2673350"/>
                <a:ext cx="92075" cy="41275"/>
              </a:xfrm>
              <a:custGeom>
                <a:avLst/>
                <a:gdLst/>
                <a:ahLst/>
                <a:cxnLst>
                  <a:cxn ang="0">
                    <a:pos x="2" y="22"/>
                  </a:cxn>
                  <a:cxn ang="0">
                    <a:pos x="2" y="22"/>
                  </a:cxn>
                  <a:cxn ang="0">
                    <a:pos x="0" y="0"/>
                  </a:cxn>
                  <a:cxn ang="0">
                    <a:pos x="0" y="0"/>
                  </a:cxn>
                  <a:cxn ang="0">
                    <a:pos x="28" y="2"/>
                  </a:cxn>
                  <a:cxn ang="0">
                    <a:pos x="58" y="2"/>
                  </a:cxn>
                  <a:cxn ang="0">
                    <a:pos x="58" y="2"/>
                  </a:cxn>
                  <a:cxn ang="0">
                    <a:pos x="54" y="26"/>
                  </a:cxn>
                  <a:cxn ang="0">
                    <a:pos x="54" y="26"/>
                  </a:cxn>
                  <a:cxn ang="0">
                    <a:pos x="2" y="22"/>
                  </a:cxn>
                  <a:cxn ang="0">
                    <a:pos x="2" y="22"/>
                  </a:cxn>
                </a:cxnLst>
                <a:rect l="0" t="0" r="r" b="b"/>
                <a:pathLst>
                  <a:path w="58" h="26">
                    <a:moveTo>
                      <a:pt x="2" y="22"/>
                    </a:moveTo>
                    <a:lnTo>
                      <a:pt x="2" y="22"/>
                    </a:lnTo>
                    <a:lnTo>
                      <a:pt x="0" y="0"/>
                    </a:lnTo>
                    <a:lnTo>
                      <a:pt x="0" y="0"/>
                    </a:lnTo>
                    <a:lnTo>
                      <a:pt x="28" y="2"/>
                    </a:lnTo>
                    <a:lnTo>
                      <a:pt x="58" y="2"/>
                    </a:lnTo>
                    <a:lnTo>
                      <a:pt x="58" y="2"/>
                    </a:lnTo>
                    <a:lnTo>
                      <a:pt x="54" y="26"/>
                    </a:lnTo>
                    <a:lnTo>
                      <a:pt x="54" y="26"/>
                    </a:lnTo>
                    <a:lnTo>
                      <a:pt x="2" y="22"/>
                    </a:lnTo>
                    <a:lnTo>
                      <a:pt x="2" y="22"/>
                    </a:lnTo>
                    <a:close/>
                  </a:path>
                </a:pathLst>
              </a:custGeom>
              <a:solidFill>
                <a:srgbClr val="34656F"/>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907" name="Freeform 1054"/>
              <p:cNvSpPr/>
              <p:nvPr/>
            </p:nvSpPr>
            <p:spPr bwMode="auto">
              <a:xfrm>
                <a:off x="4906963" y="2768600"/>
                <a:ext cx="60325" cy="31750"/>
              </a:xfrm>
              <a:custGeom>
                <a:avLst/>
                <a:gdLst/>
                <a:ahLst/>
                <a:cxnLst>
                  <a:cxn ang="0">
                    <a:pos x="18" y="20"/>
                  </a:cxn>
                  <a:cxn ang="0">
                    <a:pos x="18" y="20"/>
                  </a:cxn>
                  <a:cxn ang="0">
                    <a:pos x="12" y="18"/>
                  </a:cxn>
                  <a:cxn ang="0">
                    <a:pos x="6" y="12"/>
                  </a:cxn>
                  <a:cxn ang="0">
                    <a:pos x="2" y="6"/>
                  </a:cxn>
                  <a:cxn ang="0">
                    <a:pos x="0" y="0"/>
                  </a:cxn>
                  <a:cxn ang="0">
                    <a:pos x="0" y="0"/>
                  </a:cxn>
                  <a:cxn ang="0">
                    <a:pos x="38" y="6"/>
                  </a:cxn>
                  <a:cxn ang="0">
                    <a:pos x="38" y="6"/>
                  </a:cxn>
                  <a:cxn ang="0">
                    <a:pos x="34" y="14"/>
                  </a:cxn>
                  <a:cxn ang="0">
                    <a:pos x="30" y="18"/>
                  </a:cxn>
                  <a:cxn ang="0">
                    <a:pos x="24" y="20"/>
                  </a:cxn>
                  <a:cxn ang="0">
                    <a:pos x="18" y="20"/>
                  </a:cxn>
                  <a:cxn ang="0">
                    <a:pos x="18" y="20"/>
                  </a:cxn>
                </a:cxnLst>
                <a:rect l="0" t="0" r="r" b="b"/>
                <a:pathLst>
                  <a:path w="38" h="20">
                    <a:moveTo>
                      <a:pt x="18" y="20"/>
                    </a:moveTo>
                    <a:lnTo>
                      <a:pt x="18" y="20"/>
                    </a:lnTo>
                    <a:lnTo>
                      <a:pt x="12" y="18"/>
                    </a:lnTo>
                    <a:lnTo>
                      <a:pt x="6" y="12"/>
                    </a:lnTo>
                    <a:lnTo>
                      <a:pt x="2" y="6"/>
                    </a:lnTo>
                    <a:lnTo>
                      <a:pt x="0" y="0"/>
                    </a:lnTo>
                    <a:lnTo>
                      <a:pt x="0" y="0"/>
                    </a:lnTo>
                    <a:lnTo>
                      <a:pt x="38" y="6"/>
                    </a:lnTo>
                    <a:lnTo>
                      <a:pt x="38" y="6"/>
                    </a:lnTo>
                    <a:lnTo>
                      <a:pt x="34" y="14"/>
                    </a:lnTo>
                    <a:lnTo>
                      <a:pt x="30" y="18"/>
                    </a:lnTo>
                    <a:lnTo>
                      <a:pt x="24" y="20"/>
                    </a:lnTo>
                    <a:lnTo>
                      <a:pt x="18" y="20"/>
                    </a:lnTo>
                    <a:lnTo>
                      <a:pt x="18" y="20"/>
                    </a:lnTo>
                    <a:close/>
                  </a:path>
                </a:pathLst>
              </a:custGeom>
              <a:solidFill>
                <a:srgbClr val="B3A99D"/>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908" name="Freeform 1055"/>
              <p:cNvSpPr/>
              <p:nvPr/>
            </p:nvSpPr>
            <p:spPr bwMode="auto">
              <a:xfrm>
                <a:off x="4900613" y="2736850"/>
                <a:ext cx="76200" cy="41275"/>
              </a:xfrm>
              <a:custGeom>
                <a:avLst/>
                <a:gdLst/>
                <a:ahLst/>
                <a:cxnLst>
                  <a:cxn ang="0">
                    <a:pos x="48" y="6"/>
                  </a:cxn>
                  <a:cxn ang="0">
                    <a:pos x="48" y="6"/>
                  </a:cxn>
                  <a:cxn ang="0">
                    <a:pos x="44" y="18"/>
                  </a:cxn>
                  <a:cxn ang="0">
                    <a:pos x="42" y="26"/>
                  </a:cxn>
                  <a:cxn ang="0">
                    <a:pos x="42" y="26"/>
                  </a:cxn>
                  <a:cxn ang="0">
                    <a:pos x="4" y="20"/>
                  </a:cxn>
                  <a:cxn ang="0">
                    <a:pos x="4" y="20"/>
                  </a:cxn>
                  <a:cxn ang="0">
                    <a:pos x="0" y="0"/>
                  </a:cxn>
                  <a:cxn ang="0">
                    <a:pos x="0" y="0"/>
                  </a:cxn>
                  <a:cxn ang="0">
                    <a:pos x="48" y="6"/>
                  </a:cxn>
                  <a:cxn ang="0">
                    <a:pos x="48" y="6"/>
                  </a:cxn>
                </a:cxnLst>
                <a:rect l="0" t="0" r="r" b="b"/>
                <a:pathLst>
                  <a:path w="48" h="26">
                    <a:moveTo>
                      <a:pt x="48" y="6"/>
                    </a:moveTo>
                    <a:lnTo>
                      <a:pt x="48" y="6"/>
                    </a:lnTo>
                    <a:lnTo>
                      <a:pt x="44" y="18"/>
                    </a:lnTo>
                    <a:lnTo>
                      <a:pt x="42" y="26"/>
                    </a:lnTo>
                    <a:lnTo>
                      <a:pt x="42" y="26"/>
                    </a:lnTo>
                    <a:lnTo>
                      <a:pt x="4" y="20"/>
                    </a:lnTo>
                    <a:lnTo>
                      <a:pt x="4" y="20"/>
                    </a:lnTo>
                    <a:lnTo>
                      <a:pt x="0" y="0"/>
                    </a:lnTo>
                    <a:lnTo>
                      <a:pt x="0" y="0"/>
                    </a:lnTo>
                    <a:lnTo>
                      <a:pt x="48" y="6"/>
                    </a:lnTo>
                    <a:lnTo>
                      <a:pt x="48" y="6"/>
                    </a:lnTo>
                    <a:close/>
                  </a:path>
                </a:pathLst>
              </a:custGeom>
              <a:solidFill>
                <a:srgbClr val="34656F"/>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909" name="Freeform 1056"/>
              <p:cNvSpPr/>
              <p:nvPr/>
            </p:nvSpPr>
            <p:spPr bwMode="auto">
              <a:xfrm>
                <a:off x="4897438" y="2708275"/>
                <a:ext cx="82550" cy="38100"/>
              </a:xfrm>
              <a:custGeom>
                <a:avLst/>
                <a:gdLst/>
                <a:ahLst/>
                <a:cxnLst>
                  <a:cxn ang="0">
                    <a:pos x="2" y="18"/>
                  </a:cxn>
                  <a:cxn ang="0">
                    <a:pos x="2" y="18"/>
                  </a:cxn>
                  <a:cxn ang="0">
                    <a:pos x="0" y="0"/>
                  </a:cxn>
                  <a:cxn ang="0">
                    <a:pos x="0" y="0"/>
                  </a:cxn>
                  <a:cxn ang="0">
                    <a:pos x="52" y="4"/>
                  </a:cxn>
                  <a:cxn ang="0">
                    <a:pos x="52" y="4"/>
                  </a:cxn>
                  <a:cxn ang="0">
                    <a:pos x="50" y="24"/>
                  </a:cxn>
                  <a:cxn ang="0">
                    <a:pos x="50" y="24"/>
                  </a:cxn>
                  <a:cxn ang="0">
                    <a:pos x="2" y="18"/>
                  </a:cxn>
                  <a:cxn ang="0">
                    <a:pos x="2" y="18"/>
                  </a:cxn>
                </a:cxnLst>
                <a:rect l="0" t="0" r="r" b="b"/>
                <a:pathLst>
                  <a:path w="52" h="24">
                    <a:moveTo>
                      <a:pt x="2" y="18"/>
                    </a:moveTo>
                    <a:lnTo>
                      <a:pt x="2" y="18"/>
                    </a:lnTo>
                    <a:lnTo>
                      <a:pt x="0" y="0"/>
                    </a:lnTo>
                    <a:lnTo>
                      <a:pt x="0" y="0"/>
                    </a:lnTo>
                    <a:lnTo>
                      <a:pt x="52" y="4"/>
                    </a:lnTo>
                    <a:lnTo>
                      <a:pt x="52" y="4"/>
                    </a:lnTo>
                    <a:lnTo>
                      <a:pt x="50" y="24"/>
                    </a:lnTo>
                    <a:lnTo>
                      <a:pt x="50" y="24"/>
                    </a:lnTo>
                    <a:lnTo>
                      <a:pt x="2" y="18"/>
                    </a:lnTo>
                    <a:lnTo>
                      <a:pt x="2" y="18"/>
                    </a:lnTo>
                    <a:close/>
                  </a:path>
                </a:pathLst>
              </a:custGeom>
              <a:solidFill>
                <a:srgbClr val="B3A99D"/>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910" name="Freeform 1057"/>
              <p:cNvSpPr/>
              <p:nvPr/>
            </p:nvSpPr>
            <p:spPr bwMode="auto">
              <a:xfrm>
                <a:off x="4868863" y="2641600"/>
                <a:ext cx="133350" cy="34925"/>
              </a:xfrm>
              <a:custGeom>
                <a:avLst/>
                <a:gdLst/>
                <a:ahLst/>
                <a:cxnLst>
                  <a:cxn ang="0">
                    <a:pos x="0" y="0"/>
                  </a:cxn>
                  <a:cxn ang="0">
                    <a:pos x="0" y="0"/>
                  </a:cxn>
                  <a:cxn ang="0">
                    <a:pos x="42" y="4"/>
                  </a:cxn>
                  <a:cxn ang="0">
                    <a:pos x="84" y="2"/>
                  </a:cxn>
                  <a:cxn ang="0">
                    <a:pos x="84" y="2"/>
                  </a:cxn>
                  <a:cxn ang="0">
                    <a:pos x="74" y="20"/>
                  </a:cxn>
                  <a:cxn ang="0">
                    <a:pos x="74" y="20"/>
                  </a:cxn>
                  <a:cxn ang="0">
                    <a:pos x="74" y="22"/>
                  </a:cxn>
                  <a:cxn ang="0">
                    <a:pos x="74" y="22"/>
                  </a:cxn>
                  <a:cxn ang="0">
                    <a:pos x="44" y="22"/>
                  </a:cxn>
                  <a:cxn ang="0">
                    <a:pos x="16" y="20"/>
                  </a:cxn>
                  <a:cxn ang="0">
                    <a:pos x="16" y="20"/>
                  </a:cxn>
                  <a:cxn ang="0">
                    <a:pos x="12" y="10"/>
                  </a:cxn>
                  <a:cxn ang="0">
                    <a:pos x="6" y="2"/>
                  </a:cxn>
                  <a:cxn ang="0">
                    <a:pos x="6" y="2"/>
                  </a:cxn>
                  <a:cxn ang="0">
                    <a:pos x="0" y="0"/>
                  </a:cxn>
                  <a:cxn ang="0">
                    <a:pos x="0" y="0"/>
                  </a:cxn>
                </a:cxnLst>
                <a:rect l="0" t="0" r="r" b="b"/>
                <a:pathLst>
                  <a:path w="84" h="22">
                    <a:moveTo>
                      <a:pt x="0" y="0"/>
                    </a:moveTo>
                    <a:lnTo>
                      <a:pt x="0" y="0"/>
                    </a:lnTo>
                    <a:lnTo>
                      <a:pt x="42" y="4"/>
                    </a:lnTo>
                    <a:lnTo>
                      <a:pt x="84" y="2"/>
                    </a:lnTo>
                    <a:lnTo>
                      <a:pt x="84" y="2"/>
                    </a:lnTo>
                    <a:lnTo>
                      <a:pt x="74" y="20"/>
                    </a:lnTo>
                    <a:lnTo>
                      <a:pt x="74" y="20"/>
                    </a:lnTo>
                    <a:lnTo>
                      <a:pt x="74" y="22"/>
                    </a:lnTo>
                    <a:lnTo>
                      <a:pt x="74" y="22"/>
                    </a:lnTo>
                    <a:lnTo>
                      <a:pt x="44" y="22"/>
                    </a:lnTo>
                    <a:lnTo>
                      <a:pt x="16" y="20"/>
                    </a:lnTo>
                    <a:lnTo>
                      <a:pt x="16" y="20"/>
                    </a:lnTo>
                    <a:lnTo>
                      <a:pt x="12" y="10"/>
                    </a:lnTo>
                    <a:lnTo>
                      <a:pt x="6" y="2"/>
                    </a:lnTo>
                    <a:lnTo>
                      <a:pt x="6" y="2"/>
                    </a:lnTo>
                    <a:lnTo>
                      <a:pt x="0" y="0"/>
                    </a:lnTo>
                    <a:lnTo>
                      <a:pt x="0" y="0"/>
                    </a:lnTo>
                    <a:close/>
                  </a:path>
                </a:pathLst>
              </a:custGeom>
              <a:solidFill>
                <a:srgbClr val="B3A99D"/>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911" name="Freeform 1058"/>
              <p:cNvSpPr/>
              <p:nvPr/>
            </p:nvSpPr>
            <p:spPr bwMode="auto">
              <a:xfrm>
                <a:off x="4662488" y="2600325"/>
                <a:ext cx="155575" cy="60325"/>
              </a:xfrm>
              <a:custGeom>
                <a:avLst/>
                <a:gdLst/>
                <a:ahLst/>
                <a:cxnLst>
                  <a:cxn ang="0">
                    <a:pos x="0" y="0"/>
                  </a:cxn>
                  <a:cxn ang="0">
                    <a:pos x="0" y="0"/>
                  </a:cxn>
                  <a:cxn ang="0">
                    <a:pos x="50" y="12"/>
                  </a:cxn>
                  <a:cxn ang="0">
                    <a:pos x="98" y="22"/>
                  </a:cxn>
                  <a:cxn ang="0">
                    <a:pos x="98" y="22"/>
                  </a:cxn>
                  <a:cxn ang="0">
                    <a:pos x="86" y="22"/>
                  </a:cxn>
                  <a:cxn ang="0">
                    <a:pos x="86" y="22"/>
                  </a:cxn>
                  <a:cxn ang="0">
                    <a:pos x="78" y="24"/>
                  </a:cxn>
                  <a:cxn ang="0">
                    <a:pos x="72" y="28"/>
                  </a:cxn>
                  <a:cxn ang="0">
                    <a:pos x="68" y="32"/>
                  </a:cxn>
                  <a:cxn ang="0">
                    <a:pos x="66" y="38"/>
                  </a:cxn>
                  <a:cxn ang="0">
                    <a:pos x="66" y="38"/>
                  </a:cxn>
                  <a:cxn ang="0">
                    <a:pos x="36" y="34"/>
                  </a:cxn>
                  <a:cxn ang="0">
                    <a:pos x="4" y="34"/>
                  </a:cxn>
                  <a:cxn ang="0">
                    <a:pos x="4" y="34"/>
                  </a:cxn>
                  <a:cxn ang="0">
                    <a:pos x="2" y="16"/>
                  </a:cxn>
                  <a:cxn ang="0">
                    <a:pos x="0" y="0"/>
                  </a:cxn>
                  <a:cxn ang="0">
                    <a:pos x="0" y="0"/>
                  </a:cxn>
                </a:cxnLst>
                <a:rect l="0" t="0" r="r" b="b"/>
                <a:pathLst>
                  <a:path w="98" h="38">
                    <a:moveTo>
                      <a:pt x="0" y="0"/>
                    </a:moveTo>
                    <a:lnTo>
                      <a:pt x="0" y="0"/>
                    </a:lnTo>
                    <a:lnTo>
                      <a:pt x="50" y="12"/>
                    </a:lnTo>
                    <a:lnTo>
                      <a:pt x="98" y="22"/>
                    </a:lnTo>
                    <a:lnTo>
                      <a:pt x="98" y="22"/>
                    </a:lnTo>
                    <a:lnTo>
                      <a:pt x="86" y="22"/>
                    </a:lnTo>
                    <a:lnTo>
                      <a:pt x="86" y="22"/>
                    </a:lnTo>
                    <a:lnTo>
                      <a:pt x="78" y="24"/>
                    </a:lnTo>
                    <a:lnTo>
                      <a:pt x="72" y="28"/>
                    </a:lnTo>
                    <a:lnTo>
                      <a:pt x="68" y="32"/>
                    </a:lnTo>
                    <a:lnTo>
                      <a:pt x="66" y="38"/>
                    </a:lnTo>
                    <a:lnTo>
                      <a:pt x="66" y="38"/>
                    </a:lnTo>
                    <a:lnTo>
                      <a:pt x="36" y="34"/>
                    </a:lnTo>
                    <a:lnTo>
                      <a:pt x="4" y="34"/>
                    </a:lnTo>
                    <a:lnTo>
                      <a:pt x="4" y="34"/>
                    </a:lnTo>
                    <a:lnTo>
                      <a:pt x="2" y="16"/>
                    </a:lnTo>
                    <a:lnTo>
                      <a:pt x="0" y="0"/>
                    </a:lnTo>
                    <a:lnTo>
                      <a:pt x="0" y="0"/>
                    </a:lnTo>
                    <a:close/>
                  </a:path>
                </a:pathLst>
              </a:custGeom>
              <a:solidFill>
                <a:srgbClr val="B3A99D"/>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912" name="Freeform 1059"/>
              <p:cNvSpPr/>
              <p:nvPr/>
            </p:nvSpPr>
            <p:spPr bwMode="auto">
              <a:xfrm>
                <a:off x="4678363" y="2692400"/>
                <a:ext cx="79375" cy="28575"/>
              </a:xfrm>
              <a:custGeom>
                <a:avLst/>
                <a:gdLst/>
                <a:ahLst/>
                <a:cxnLst>
                  <a:cxn ang="0">
                    <a:pos x="0" y="0"/>
                  </a:cxn>
                  <a:cxn ang="0">
                    <a:pos x="0" y="0"/>
                  </a:cxn>
                  <a:cxn ang="0">
                    <a:pos x="24" y="0"/>
                  </a:cxn>
                  <a:cxn ang="0">
                    <a:pos x="50" y="0"/>
                  </a:cxn>
                  <a:cxn ang="0">
                    <a:pos x="50" y="0"/>
                  </a:cxn>
                  <a:cxn ang="0">
                    <a:pos x="48" y="18"/>
                  </a:cxn>
                  <a:cxn ang="0">
                    <a:pos x="48" y="18"/>
                  </a:cxn>
                  <a:cxn ang="0">
                    <a:pos x="26" y="16"/>
                  </a:cxn>
                  <a:cxn ang="0">
                    <a:pos x="4" y="16"/>
                  </a:cxn>
                  <a:cxn ang="0">
                    <a:pos x="4" y="16"/>
                  </a:cxn>
                  <a:cxn ang="0">
                    <a:pos x="0" y="0"/>
                  </a:cxn>
                  <a:cxn ang="0">
                    <a:pos x="0" y="0"/>
                  </a:cxn>
                </a:cxnLst>
                <a:rect l="0" t="0" r="r" b="b"/>
                <a:pathLst>
                  <a:path w="50" h="18">
                    <a:moveTo>
                      <a:pt x="0" y="0"/>
                    </a:moveTo>
                    <a:lnTo>
                      <a:pt x="0" y="0"/>
                    </a:lnTo>
                    <a:lnTo>
                      <a:pt x="24" y="0"/>
                    </a:lnTo>
                    <a:lnTo>
                      <a:pt x="50" y="0"/>
                    </a:lnTo>
                    <a:lnTo>
                      <a:pt x="50" y="0"/>
                    </a:lnTo>
                    <a:lnTo>
                      <a:pt x="48" y="18"/>
                    </a:lnTo>
                    <a:lnTo>
                      <a:pt x="48" y="18"/>
                    </a:lnTo>
                    <a:lnTo>
                      <a:pt x="26" y="16"/>
                    </a:lnTo>
                    <a:lnTo>
                      <a:pt x="4" y="16"/>
                    </a:lnTo>
                    <a:lnTo>
                      <a:pt x="4" y="16"/>
                    </a:lnTo>
                    <a:lnTo>
                      <a:pt x="0" y="0"/>
                    </a:lnTo>
                    <a:lnTo>
                      <a:pt x="0" y="0"/>
                    </a:lnTo>
                    <a:close/>
                  </a:path>
                </a:pathLst>
              </a:custGeom>
              <a:solidFill>
                <a:srgbClr val="B3A99D"/>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913" name="Freeform 1060"/>
              <p:cNvSpPr/>
              <p:nvPr/>
            </p:nvSpPr>
            <p:spPr bwMode="auto">
              <a:xfrm>
                <a:off x="4687888" y="2752725"/>
                <a:ext cx="57150" cy="28575"/>
              </a:xfrm>
              <a:custGeom>
                <a:avLst/>
                <a:gdLst/>
                <a:ahLst/>
                <a:cxnLst>
                  <a:cxn ang="0">
                    <a:pos x="36" y="0"/>
                  </a:cxn>
                  <a:cxn ang="0">
                    <a:pos x="36" y="0"/>
                  </a:cxn>
                  <a:cxn ang="0">
                    <a:pos x="32" y="8"/>
                  </a:cxn>
                  <a:cxn ang="0">
                    <a:pos x="28" y="14"/>
                  </a:cxn>
                  <a:cxn ang="0">
                    <a:pos x="22" y="16"/>
                  </a:cxn>
                  <a:cxn ang="0">
                    <a:pos x="14" y="18"/>
                  </a:cxn>
                  <a:cxn ang="0">
                    <a:pos x="14" y="18"/>
                  </a:cxn>
                  <a:cxn ang="0">
                    <a:pos x="6" y="16"/>
                  </a:cxn>
                  <a:cxn ang="0">
                    <a:pos x="2" y="12"/>
                  </a:cxn>
                  <a:cxn ang="0">
                    <a:pos x="0" y="8"/>
                  </a:cxn>
                  <a:cxn ang="0">
                    <a:pos x="0" y="2"/>
                  </a:cxn>
                  <a:cxn ang="0">
                    <a:pos x="0" y="2"/>
                  </a:cxn>
                  <a:cxn ang="0">
                    <a:pos x="36" y="0"/>
                  </a:cxn>
                  <a:cxn ang="0">
                    <a:pos x="36" y="0"/>
                  </a:cxn>
                </a:cxnLst>
                <a:rect l="0" t="0" r="r" b="b"/>
                <a:pathLst>
                  <a:path w="36" h="18">
                    <a:moveTo>
                      <a:pt x="36" y="0"/>
                    </a:moveTo>
                    <a:lnTo>
                      <a:pt x="36" y="0"/>
                    </a:lnTo>
                    <a:lnTo>
                      <a:pt x="32" y="8"/>
                    </a:lnTo>
                    <a:lnTo>
                      <a:pt x="28" y="14"/>
                    </a:lnTo>
                    <a:lnTo>
                      <a:pt x="22" y="16"/>
                    </a:lnTo>
                    <a:lnTo>
                      <a:pt x="14" y="18"/>
                    </a:lnTo>
                    <a:lnTo>
                      <a:pt x="14" y="18"/>
                    </a:lnTo>
                    <a:lnTo>
                      <a:pt x="6" y="16"/>
                    </a:lnTo>
                    <a:lnTo>
                      <a:pt x="2" y="12"/>
                    </a:lnTo>
                    <a:lnTo>
                      <a:pt x="0" y="8"/>
                    </a:lnTo>
                    <a:lnTo>
                      <a:pt x="0" y="2"/>
                    </a:lnTo>
                    <a:lnTo>
                      <a:pt x="0" y="2"/>
                    </a:lnTo>
                    <a:lnTo>
                      <a:pt x="36" y="0"/>
                    </a:lnTo>
                    <a:lnTo>
                      <a:pt x="36" y="0"/>
                    </a:lnTo>
                    <a:close/>
                  </a:path>
                </a:pathLst>
              </a:custGeom>
              <a:solidFill>
                <a:srgbClr val="B3A99D"/>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914" name="Freeform 1061"/>
              <p:cNvSpPr/>
              <p:nvPr/>
            </p:nvSpPr>
            <p:spPr bwMode="auto">
              <a:xfrm>
                <a:off x="4684713" y="2717800"/>
                <a:ext cx="69850" cy="38100"/>
              </a:xfrm>
              <a:custGeom>
                <a:avLst/>
                <a:gdLst/>
                <a:ahLst/>
                <a:cxnLst>
                  <a:cxn ang="0">
                    <a:pos x="2" y="24"/>
                  </a:cxn>
                  <a:cxn ang="0">
                    <a:pos x="2" y="24"/>
                  </a:cxn>
                  <a:cxn ang="0">
                    <a:pos x="2" y="14"/>
                  </a:cxn>
                  <a:cxn ang="0">
                    <a:pos x="2" y="14"/>
                  </a:cxn>
                  <a:cxn ang="0">
                    <a:pos x="0" y="0"/>
                  </a:cxn>
                  <a:cxn ang="0">
                    <a:pos x="0" y="0"/>
                  </a:cxn>
                  <a:cxn ang="0">
                    <a:pos x="22" y="0"/>
                  </a:cxn>
                  <a:cxn ang="0">
                    <a:pos x="44" y="2"/>
                  </a:cxn>
                  <a:cxn ang="0">
                    <a:pos x="44" y="2"/>
                  </a:cxn>
                  <a:cxn ang="0">
                    <a:pos x="42" y="8"/>
                  </a:cxn>
                  <a:cxn ang="0">
                    <a:pos x="42" y="8"/>
                  </a:cxn>
                  <a:cxn ang="0">
                    <a:pos x="38" y="22"/>
                  </a:cxn>
                  <a:cxn ang="0">
                    <a:pos x="38" y="22"/>
                  </a:cxn>
                  <a:cxn ang="0">
                    <a:pos x="2" y="24"/>
                  </a:cxn>
                  <a:cxn ang="0">
                    <a:pos x="2" y="24"/>
                  </a:cxn>
                </a:cxnLst>
                <a:rect l="0" t="0" r="r" b="b"/>
                <a:pathLst>
                  <a:path w="44" h="24">
                    <a:moveTo>
                      <a:pt x="2" y="24"/>
                    </a:moveTo>
                    <a:lnTo>
                      <a:pt x="2" y="24"/>
                    </a:lnTo>
                    <a:lnTo>
                      <a:pt x="2" y="14"/>
                    </a:lnTo>
                    <a:lnTo>
                      <a:pt x="2" y="14"/>
                    </a:lnTo>
                    <a:lnTo>
                      <a:pt x="0" y="0"/>
                    </a:lnTo>
                    <a:lnTo>
                      <a:pt x="0" y="0"/>
                    </a:lnTo>
                    <a:lnTo>
                      <a:pt x="22" y="0"/>
                    </a:lnTo>
                    <a:lnTo>
                      <a:pt x="44" y="2"/>
                    </a:lnTo>
                    <a:lnTo>
                      <a:pt x="44" y="2"/>
                    </a:lnTo>
                    <a:lnTo>
                      <a:pt x="42" y="8"/>
                    </a:lnTo>
                    <a:lnTo>
                      <a:pt x="42" y="8"/>
                    </a:lnTo>
                    <a:lnTo>
                      <a:pt x="38" y="22"/>
                    </a:lnTo>
                    <a:lnTo>
                      <a:pt x="38" y="22"/>
                    </a:lnTo>
                    <a:lnTo>
                      <a:pt x="2" y="24"/>
                    </a:lnTo>
                    <a:lnTo>
                      <a:pt x="2" y="24"/>
                    </a:lnTo>
                    <a:close/>
                  </a:path>
                </a:pathLst>
              </a:custGeom>
              <a:solidFill>
                <a:srgbClr val="34656F"/>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915" name="Freeform 1062"/>
              <p:cNvSpPr/>
              <p:nvPr/>
            </p:nvSpPr>
            <p:spPr bwMode="auto">
              <a:xfrm>
                <a:off x="4668838" y="2654300"/>
                <a:ext cx="98425" cy="38100"/>
              </a:xfrm>
              <a:custGeom>
                <a:avLst/>
                <a:gdLst/>
                <a:ahLst/>
                <a:cxnLst>
                  <a:cxn ang="0">
                    <a:pos x="6" y="24"/>
                  </a:cxn>
                  <a:cxn ang="0">
                    <a:pos x="6" y="24"/>
                  </a:cxn>
                  <a:cxn ang="0">
                    <a:pos x="0" y="0"/>
                  </a:cxn>
                  <a:cxn ang="0">
                    <a:pos x="0" y="0"/>
                  </a:cxn>
                  <a:cxn ang="0">
                    <a:pos x="32" y="0"/>
                  </a:cxn>
                  <a:cxn ang="0">
                    <a:pos x="62" y="4"/>
                  </a:cxn>
                  <a:cxn ang="0">
                    <a:pos x="62" y="4"/>
                  </a:cxn>
                  <a:cxn ang="0">
                    <a:pos x="58" y="14"/>
                  </a:cxn>
                  <a:cxn ang="0">
                    <a:pos x="56" y="24"/>
                  </a:cxn>
                  <a:cxn ang="0">
                    <a:pos x="56" y="24"/>
                  </a:cxn>
                  <a:cxn ang="0">
                    <a:pos x="30" y="24"/>
                  </a:cxn>
                  <a:cxn ang="0">
                    <a:pos x="6" y="24"/>
                  </a:cxn>
                  <a:cxn ang="0">
                    <a:pos x="6" y="24"/>
                  </a:cxn>
                </a:cxnLst>
                <a:rect l="0" t="0" r="r" b="b"/>
                <a:pathLst>
                  <a:path w="62" h="24">
                    <a:moveTo>
                      <a:pt x="6" y="24"/>
                    </a:moveTo>
                    <a:lnTo>
                      <a:pt x="6" y="24"/>
                    </a:lnTo>
                    <a:lnTo>
                      <a:pt x="0" y="0"/>
                    </a:lnTo>
                    <a:lnTo>
                      <a:pt x="0" y="0"/>
                    </a:lnTo>
                    <a:lnTo>
                      <a:pt x="32" y="0"/>
                    </a:lnTo>
                    <a:lnTo>
                      <a:pt x="62" y="4"/>
                    </a:lnTo>
                    <a:lnTo>
                      <a:pt x="62" y="4"/>
                    </a:lnTo>
                    <a:lnTo>
                      <a:pt x="58" y="14"/>
                    </a:lnTo>
                    <a:lnTo>
                      <a:pt x="56" y="24"/>
                    </a:lnTo>
                    <a:lnTo>
                      <a:pt x="56" y="24"/>
                    </a:lnTo>
                    <a:lnTo>
                      <a:pt x="30" y="24"/>
                    </a:lnTo>
                    <a:lnTo>
                      <a:pt x="6" y="24"/>
                    </a:lnTo>
                    <a:lnTo>
                      <a:pt x="6" y="24"/>
                    </a:lnTo>
                    <a:close/>
                  </a:path>
                </a:pathLst>
              </a:custGeom>
              <a:solidFill>
                <a:srgbClr val="34656F"/>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916" name="Freeform 1063"/>
              <p:cNvSpPr/>
              <p:nvPr/>
            </p:nvSpPr>
            <p:spPr bwMode="auto">
              <a:xfrm>
                <a:off x="4662488" y="2571750"/>
                <a:ext cx="358775" cy="76200"/>
              </a:xfrm>
              <a:custGeom>
                <a:avLst/>
                <a:gdLst/>
                <a:ahLst/>
                <a:cxnLst>
                  <a:cxn ang="0">
                    <a:pos x="130" y="44"/>
                  </a:cxn>
                  <a:cxn ang="0">
                    <a:pos x="130" y="44"/>
                  </a:cxn>
                  <a:cxn ang="0">
                    <a:pos x="116" y="40"/>
                  </a:cxn>
                  <a:cxn ang="0">
                    <a:pos x="98" y="40"/>
                  </a:cxn>
                  <a:cxn ang="0">
                    <a:pos x="98" y="40"/>
                  </a:cxn>
                  <a:cxn ang="0">
                    <a:pos x="50" y="30"/>
                  </a:cxn>
                  <a:cxn ang="0">
                    <a:pos x="0" y="18"/>
                  </a:cxn>
                  <a:cxn ang="0">
                    <a:pos x="0" y="18"/>
                  </a:cxn>
                  <a:cxn ang="0">
                    <a:pos x="0" y="0"/>
                  </a:cxn>
                  <a:cxn ang="0">
                    <a:pos x="0" y="0"/>
                  </a:cxn>
                  <a:cxn ang="0">
                    <a:pos x="56" y="12"/>
                  </a:cxn>
                  <a:cxn ang="0">
                    <a:pos x="112" y="22"/>
                  </a:cxn>
                  <a:cxn ang="0">
                    <a:pos x="168" y="30"/>
                  </a:cxn>
                  <a:cxn ang="0">
                    <a:pos x="198" y="30"/>
                  </a:cxn>
                  <a:cxn ang="0">
                    <a:pos x="226" y="30"/>
                  </a:cxn>
                  <a:cxn ang="0">
                    <a:pos x="226" y="30"/>
                  </a:cxn>
                  <a:cxn ang="0">
                    <a:pos x="214" y="46"/>
                  </a:cxn>
                  <a:cxn ang="0">
                    <a:pos x="214" y="46"/>
                  </a:cxn>
                  <a:cxn ang="0">
                    <a:pos x="172" y="48"/>
                  </a:cxn>
                  <a:cxn ang="0">
                    <a:pos x="130" y="44"/>
                  </a:cxn>
                  <a:cxn ang="0">
                    <a:pos x="130" y="44"/>
                  </a:cxn>
                </a:cxnLst>
                <a:rect l="0" t="0" r="r" b="b"/>
                <a:pathLst>
                  <a:path w="226" h="48">
                    <a:moveTo>
                      <a:pt x="130" y="44"/>
                    </a:moveTo>
                    <a:lnTo>
                      <a:pt x="130" y="44"/>
                    </a:lnTo>
                    <a:lnTo>
                      <a:pt x="116" y="40"/>
                    </a:lnTo>
                    <a:lnTo>
                      <a:pt x="98" y="40"/>
                    </a:lnTo>
                    <a:lnTo>
                      <a:pt x="98" y="40"/>
                    </a:lnTo>
                    <a:lnTo>
                      <a:pt x="50" y="30"/>
                    </a:lnTo>
                    <a:lnTo>
                      <a:pt x="0" y="18"/>
                    </a:lnTo>
                    <a:lnTo>
                      <a:pt x="0" y="18"/>
                    </a:lnTo>
                    <a:lnTo>
                      <a:pt x="0" y="0"/>
                    </a:lnTo>
                    <a:lnTo>
                      <a:pt x="0" y="0"/>
                    </a:lnTo>
                    <a:lnTo>
                      <a:pt x="56" y="12"/>
                    </a:lnTo>
                    <a:lnTo>
                      <a:pt x="112" y="22"/>
                    </a:lnTo>
                    <a:lnTo>
                      <a:pt x="168" y="30"/>
                    </a:lnTo>
                    <a:lnTo>
                      <a:pt x="198" y="30"/>
                    </a:lnTo>
                    <a:lnTo>
                      <a:pt x="226" y="30"/>
                    </a:lnTo>
                    <a:lnTo>
                      <a:pt x="226" y="30"/>
                    </a:lnTo>
                    <a:lnTo>
                      <a:pt x="214" y="46"/>
                    </a:lnTo>
                    <a:lnTo>
                      <a:pt x="214" y="46"/>
                    </a:lnTo>
                    <a:lnTo>
                      <a:pt x="172" y="48"/>
                    </a:lnTo>
                    <a:lnTo>
                      <a:pt x="130" y="44"/>
                    </a:lnTo>
                    <a:lnTo>
                      <a:pt x="130" y="44"/>
                    </a:lnTo>
                    <a:close/>
                  </a:path>
                </a:pathLst>
              </a:custGeom>
              <a:solidFill>
                <a:srgbClr val="34656F"/>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917" name="Freeform 1064"/>
              <p:cNvSpPr/>
              <p:nvPr/>
            </p:nvSpPr>
            <p:spPr bwMode="auto">
              <a:xfrm>
                <a:off x="4678363" y="2470150"/>
                <a:ext cx="428625" cy="82550"/>
              </a:xfrm>
              <a:custGeom>
                <a:avLst/>
                <a:gdLst/>
                <a:ahLst/>
                <a:cxnLst>
                  <a:cxn ang="0">
                    <a:pos x="6" y="0"/>
                  </a:cxn>
                  <a:cxn ang="0">
                    <a:pos x="6" y="0"/>
                  </a:cxn>
                  <a:cxn ang="0">
                    <a:pos x="38" y="10"/>
                  </a:cxn>
                  <a:cxn ang="0">
                    <a:pos x="70" y="18"/>
                  </a:cxn>
                  <a:cxn ang="0">
                    <a:pos x="104" y="24"/>
                  </a:cxn>
                  <a:cxn ang="0">
                    <a:pos x="136" y="28"/>
                  </a:cxn>
                  <a:cxn ang="0">
                    <a:pos x="170" y="32"/>
                  </a:cxn>
                  <a:cxn ang="0">
                    <a:pos x="204" y="34"/>
                  </a:cxn>
                  <a:cxn ang="0">
                    <a:pos x="270" y="36"/>
                  </a:cxn>
                  <a:cxn ang="0">
                    <a:pos x="270" y="36"/>
                  </a:cxn>
                  <a:cxn ang="0">
                    <a:pos x="258" y="52"/>
                  </a:cxn>
                  <a:cxn ang="0">
                    <a:pos x="258" y="52"/>
                  </a:cxn>
                  <a:cxn ang="0">
                    <a:pos x="226" y="52"/>
                  </a:cxn>
                  <a:cxn ang="0">
                    <a:pos x="192" y="52"/>
                  </a:cxn>
                  <a:cxn ang="0">
                    <a:pos x="160" y="50"/>
                  </a:cxn>
                  <a:cxn ang="0">
                    <a:pos x="126" y="46"/>
                  </a:cxn>
                  <a:cxn ang="0">
                    <a:pos x="94" y="42"/>
                  </a:cxn>
                  <a:cxn ang="0">
                    <a:pos x="62" y="36"/>
                  </a:cxn>
                  <a:cxn ang="0">
                    <a:pos x="30" y="28"/>
                  </a:cxn>
                  <a:cxn ang="0">
                    <a:pos x="0" y="18"/>
                  </a:cxn>
                  <a:cxn ang="0">
                    <a:pos x="0" y="18"/>
                  </a:cxn>
                  <a:cxn ang="0">
                    <a:pos x="6" y="0"/>
                  </a:cxn>
                  <a:cxn ang="0">
                    <a:pos x="6" y="0"/>
                  </a:cxn>
                </a:cxnLst>
                <a:rect l="0" t="0" r="r" b="b"/>
                <a:pathLst>
                  <a:path w="270" h="52">
                    <a:moveTo>
                      <a:pt x="6" y="0"/>
                    </a:moveTo>
                    <a:lnTo>
                      <a:pt x="6" y="0"/>
                    </a:lnTo>
                    <a:lnTo>
                      <a:pt x="38" y="10"/>
                    </a:lnTo>
                    <a:lnTo>
                      <a:pt x="70" y="18"/>
                    </a:lnTo>
                    <a:lnTo>
                      <a:pt x="104" y="24"/>
                    </a:lnTo>
                    <a:lnTo>
                      <a:pt x="136" y="28"/>
                    </a:lnTo>
                    <a:lnTo>
                      <a:pt x="170" y="32"/>
                    </a:lnTo>
                    <a:lnTo>
                      <a:pt x="204" y="34"/>
                    </a:lnTo>
                    <a:lnTo>
                      <a:pt x="270" y="36"/>
                    </a:lnTo>
                    <a:lnTo>
                      <a:pt x="270" y="36"/>
                    </a:lnTo>
                    <a:lnTo>
                      <a:pt x="258" y="52"/>
                    </a:lnTo>
                    <a:lnTo>
                      <a:pt x="258" y="52"/>
                    </a:lnTo>
                    <a:lnTo>
                      <a:pt x="226" y="52"/>
                    </a:lnTo>
                    <a:lnTo>
                      <a:pt x="192" y="52"/>
                    </a:lnTo>
                    <a:lnTo>
                      <a:pt x="160" y="50"/>
                    </a:lnTo>
                    <a:lnTo>
                      <a:pt x="126" y="46"/>
                    </a:lnTo>
                    <a:lnTo>
                      <a:pt x="94" y="42"/>
                    </a:lnTo>
                    <a:lnTo>
                      <a:pt x="62" y="36"/>
                    </a:lnTo>
                    <a:lnTo>
                      <a:pt x="30" y="28"/>
                    </a:lnTo>
                    <a:lnTo>
                      <a:pt x="0" y="18"/>
                    </a:lnTo>
                    <a:lnTo>
                      <a:pt x="0" y="18"/>
                    </a:lnTo>
                    <a:lnTo>
                      <a:pt x="6" y="0"/>
                    </a:lnTo>
                    <a:lnTo>
                      <a:pt x="6" y="0"/>
                    </a:lnTo>
                    <a:close/>
                  </a:path>
                </a:pathLst>
              </a:custGeom>
              <a:solidFill>
                <a:srgbClr val="B3A99D"/>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918" name="Freeform 1065"/>
              <p:cNvSpPr/>
              <p:nvPr/>
            </p:nvSpPr>
            <p:spPr bwMode="auto">
              <a:xfrm>
                <a:off x="4687888" y="2438400"/>
                <a:ext cx="444500" cy="88900"/>
              </a:xfrm>
              <a:custGeom>
                <a:avLst/>
                <a:gdLst/>
                <a:ahLst/>
                <a:cxnLst>
                  <a:cxn ang="0">
                    <a:pos x="4" y="0"/>
                  </a:cxn>
                  <a:cxn ang="0">
                    <a:pos x="4" y="0"/>
                  </a:cxn>
                  <a:cxn ang="0">
                    <a:pos x="74" y="12"/>
                  </a:cxn>
                  <a:cxn ang="0">
                    <a:pos x="142" y="22"/>
                  </a:cxn>
                  <a:cxn ang="0">
                    <a:pos x="210" y="30"/>
                  </a:cxn>
                  <a:cxn ang="0">
                    <a:pos x="246" y="30"/>
                  </a:cxn>
                  <a:cxn ang="0">
                    <a:pos x="280" y="30"/>
                  </a:cxn>
                  <a:cxn ang="0">
                    <a:pos x="280" y="30"/>
                  </a:cxn>
                  <a:cxn ang="0">
                    <a:pos x="270" y="48"/>
                  </a:cxn>
                  <a:cxn ang="0">
                    <a:pos x="270" y="48"/>
                  </a:cxn>
                  <a:cxn ang="0">
                    <a:pos x="264" y="56"/>
                  </a:cxn>
                  <a:cxn ang="0">
                    <a:pos x="264" y="56"/>
                  </a:cxn>
                  <a:cxn ang="0">
                    <a:pos x="198" y="54"/>
                  </a:cxn>
                  <a:cxn ang="0">
                    <a:pos x="164" y="52"/>
                  </a:cxn>
                  <a:cxn ang="0">
                    <a:pos x="130" y="48"/>
                  </a:cxn>
                  <a:cxn ang="0">
                    <a:pos x="98" y="44"/>
                  </a:cxn>
                  <a:cxn ang="0">
                    <a:pos x="64" y="38"/>
                  </a:cxn>
                  <a:cxn ang="0">
                    <a:pos x="32" y="30"/>
                  </a:cxn>
                  <a:cxn ang="0">
                    <a:pos x="0" y="20"/>
                  </a:cxn>
                  <a:cxn ang="0">
                    <a:pos x="0" y="20"/>
                  </a:cxn>
                  <a:cxn ang="0">
                    <a:pos x="4" y="0"/>
                  </a:cxn>
                  <a:cxn ang="0">
                    <a:pos x="4" y="0"/>
                  </a:cxn>
                </a:cxnLst>
                <a:rect l="0" t="0" r="r" b="b"/>
                <a:pathLst>
                  <a:path w="280" h="56">
                    <a:moveTo>
                      <a:pt x="4" y="0"/>
                    </a:moveTo>
                    <a:lnTo>
                      <a:pt x="4" y="0"/>
                    </a:lnTo>
                    <a:lnTo>
                      <a:pt x="74" y="12"/>
                    </a:lnTo>
                    <a:lnTo>
                      <a:pt x="142" y="22"/>
                    </a:lnTo>
                    <a:lnTo>
                      <a:pt x="210" y="30"/>
                    </a:lnTo>
                    <a:lnTo>
                      <a:pt x="246" y="30"/>
                    </a:lnTo>
                    <a:lnTo>
                      <a:pt x="280" y="30"/>
                    </a:lnTo>
                    <a:lnTo>
                      <a:pt x="280" y="30"/>
                    </a:lnTo>
                    <a:lnTo>
                      <a:pt x="270" y="48"/>
                    </a:lnTo>
                    <a:lnTo>
                      <a:pt x="270" y="48"/>
                    </a:lnTo>
                    <a:lnTo>
                      <a:pt x="264" y="56"/>
                    </a:lnTo>
                    <a:lnTo>
                      <a:pt x="264" y="56"/>
                    </a:lnTo>
                    <a:lnTo>
                      <a:pt x="198" y="54"/>
                    </a:lnTo>
                    <a:lnTo>
                      <a:pt x="164" y="52"/>
                    </a:lnTo>
                    <a:lnTo>
                      <a:pt x="130" y="48"/>
                    </a:lnTo>
                    <a:lnTo>
                      <a:pt x="98" y="44"/>
                    </a:lnTo>
                    <a:lnTo>
                      <a:pt x="64" y="38"/>
                    </a:lnTo>
                    <a:lnTo>
                      <a:pt x="32" y="30"/>
                    </a:lnTo>
                    <a:lnTo>
                      <a:pt x="0" y="20"/>
                    </a:lnTo>
                    <a:lnTo>
                      <a:pt x="0" y="20"/>
                    </a:lnTo>
                    <a:lnTo>
                      <a:pt x="4" y="0"/>
                    </a:lnTo>
                    <a:lnTo>
                      <a:pt x="4" y="0"/>
                    </a:lnTo>
                    <a:close/>
                  </a:path>
                </a:pathLst>
              </a:custGeom>
              <a:solidFill>
                <a:srgbClr val="34656F"/>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919" name="Freeform 1066"/>
              <p:cNvSpPr/>
              <p:nvPr/>
            </p:nvSpPr>
            <p:spPr bwMode="auto">
              <a:xfrm>
                <a:off x="4738688" y="1882775"/>
                <a:ext cx="371475" cy="358775"/>
              </a:xfrm>
              <a:custGeom>
                <a:avLst/>
                <a:gdLst/>
                <a:ahLst/>
                <a:cxnLst>
                  <a:cxn ang="0">
                    <a:pos x="150" y="2"/>
                  </a:cxn>
                  <a:cxn ang="0">
                    <a:pos x="150" y="2"/>
                  </a:cxn>
                  <a:cxn ang="0">
                    <a:pos x="132" y="0"/>
                  </a:cxn>
                  <a:cxn ang="0">
                    <a:pos x="116" y="0"/>
                  </a:cxn>
                  <a:cxn ang="0">
                    <a:pos x="98" y="4"/>
                  </a:cxn>
                  <a:cxn ang="0">
                    <a:pos x="82" y="8"/>
                  </a:cxn>
                  <a:cxn ang="0">
                    <a:pos x="66" y="14"/>
                  </a:cxn>
                  <a:cxn ang="0">
                    <a:pos x="52" y="24"/>
                  </a:cxn>
                  <a:cxn ang="0">
                    <a:pos x="38" y="34"/>
                  </a:cxn>
                  <a:cxn ang="0">
                    <a:pos x="26" y="46"/>
                  </a:cxn>
                  <a:cxn ang="0">
                    <a:pos x="26" y="46"/>
                  </a:cxn>
                  <a:cxn ang="0">
                    <a:pos x="16" y="62"/>
                  </a:cxn>
                  <a:cxn ang="0">
                    <a:pos x="8" y="78"/>
                  </a:cxn>
                  <a:cxn ang="0">
                    <a:pos x="2" y="96"/>
                  </a:cxn>
                  <a:cxn ang="0">
                    <a:pos x="0" y="112"/>
                  </a:cxn>
                  <a:cxn ang="0">
                    <a:pos x="2" y="130"/>
                  </a:cxn>
                  <a:cxn ang="0">
                    <a:pos x="6" y="148"/>
                  </a:cxn>
                  <a:cxn ang="0">
                    <a:pos x="12" y="166"/>
                  </a:cxn>
                  <a:cxn ang="0">
                    <a:pos x="22" y="182"/>
                  </a:cxn>
                  <a:cxn ang="0">
                    <a:pos x="22" y="182"/>
                  </a:cxn>
                  <a:cxn ang="0">
                    <a:pos x="34" y="196"/>
                  </a:cxn>
                  <a:cxn ang="0">
                    <a:pos x="50" y="208"/>
                  </a:cxn>
                  <a:cxn ang="0">
                    <a:pos x="50" y="208"/>
                  </a:cxn>
                  <a:cxn ang="0">
                    <a:pos x="66" y="218"/>
                  </a:cxn>
                  <a:cxn ang="0">
                    <a:pos x="84" y="224"/>
                  </a:cxn>
                  <a:cxn ang="0">
                    <a:pos x="102" y="226"/>
                  </a:cxn>
                  <a:cxn ang="0">
                    <a:pos x="122" y="226"/>
                  </a:cxn>
                  <a:cxn ang="0">
                    <a:pos x="122" y="226"/>
                  </a:cxn>
                  <a:cxn ang="0">
                    <a:pos x="138" y="224"/>
                  </a:cxn>
                  <a:cxn ang="0">
                    <a:pos x="156" y="218"/>
                  </a:cxn>
                  <a:cxn ang="0">
                    <a:pos x="174" y="208"/>
                  </a:cxn>
                  <a:cxn ang="0">
                    <a:pos x="192" y="196"/>
                  </a:cxn>
                  <a:cxn ang="0">
                    <a:pos x="206" y="184"/>
                  </a:cxn>
                  <a:cxn ang="0">
                    <a:pos x="220" y="168"/>
                  </a:cxn>
                  <a:cxn ang="0">
                    <a:pos x="228" y="152"/>
                  </a:cxn>
                  <a:cxn ang="0">
                    <a:pos x="232" y="142"/>
                  </a:cxn>
                  <a:cxn ang="0">
                    <a:pos x="232" y="134"/>
                  </a:cxn>
                  <a:cxn ang="0">
                    <a:pos x="232" y="134"/>
                  </a:cxn>
                  <a:cxn ang="0">
                    <a:pos x="234" y="118"/>
                  </a:cxn>
                  <a:cxn ang="0">
                    <a:pos x="234" y="102"/>
                  </a:cxn>
                  <a:cxn ang="0">
                    <a:pos x="232" y="86"/>
                  </a:cxn>
                  <a:cxn ang="0">
                    <a:pos x="230" y="70"/>
                  </a:cxn>
                  <a:cxn ang="0">
                    <a:pos x="224" y="58"/>
                  </a:cxn>
                  <a:cxn ang="0">
                    <a:pos x="216" y="44"/>
                  </a:cxn>
                  <a:cxn ang="0">
                    <a:pos x="206" y="32"/>
                  </a:cxn>
                  <a:cxn ang="0">
                    <a:pos x="192" y="22"/>
                  </a:cxn>
                  <a:cxn ang="0">
                    <a:pos x="192" y="22"/>
                  </a:cxn>
                  <a:cxn ang="0">
                    <a:pos x="170" y="10"/>
                  </a:cxn>
                  <a:cxn ang="0">
                    <a:pos x="160" y="6"/>
                  </a:cxn>
                  <a:cxn ang="0">
                    <a:pos x="150" y="2"/>
                  </a:cxn>
                  <a:cxn ang="0">
                    <a:pos x="150" y="2"/>
                  </a:cxn>
                </a:cxnLst>
                <a:rect l="0" t="0" r="r" b="b"/>
                <a:pathLst>
                  <a:path w="234" h="226">
                    <a:moveTo>
                      <a:pt x="150" y="2"/>
                    </a:moveTo>
                    <a:lnTo>
                      <a:pt x="150" y="2"/>
                    </a:lnTo>
                    <a:lnTo>
                      <a:pt x="132" y="0"/>
                    </a:lnTo>
                    <a:lnTo>
                      <a:pt x="116" y="0"/>
                    </a:lnTo>
                    <a:lnTo>
                      <a:pt x="98" y="4"/>
                    </a:lnTo>
                    <a:lnTo>
                      <a:pt x="82" y="8"/>
                    </a:lnTo>
                    <a:lnTo>
                      <a:pt x="66" y="14"/>
                    </a:lnTo>
                    <a:lnTo>
                      <a:pt x="52" y="24"/>
                    </a:lnTo>
                    <a:lnTo>
                      <a:pt x="38" y="34"/>
                    </a:lnTo>
                    <a:lnTo>
                      <a:pt x="26" y="46"/>
                    </a:lnTo>
                    <a:lnTo>
                      <a:pt x="26" y="46"/>
                    </a:lnTo>
                    <a:lnTo>
                      <a:pt x="16" y="62"/>
                    </a:lnTo>
                    <a:lnTo>
                      <a:pt x="8" y="78"/>
                    </a:lnTo>
                    <a:lnTo>
                      <a:pt x="2" y="96"/>
                    </a:lnTo>
                    <a:lnTo>
                      <a:pt x="0" y="112"/>
                    </a:lnTo>
                    <a:lnTo>
                      <a:pt x="2" y="130"/>
                    </a:lnTo>
                    <a:lnTo>
                      <a:pt x="6" y="148"/>
                    </a:lnTo>
                    <a:lnTo>
                      <a:pt x="12" y="166"/>
                    </a:lnTo>
                    <a:lnTo>
                      <a:pt x="22" y="182"/>
                    </a:lnTo>
                    <a:lnTo>
                      <a:pt x="22" y="182"/>
                    </a:lnTo>
                    <a:lnTo>
                      <a:pt x="34" y="196"/>
                    </a:lnTo>
                    <a:lnTo>
                      <a:pt x="50" y="208"/>
                    </a:lnTo>
                    <a:lnTo>
                      <a:pt x="50" y="208"/>
                    </a:lnTo>
                    <a:lnTo>
                      <a:pt x="66" y="218"/>
                    </a:lnTo>
                    <a:lnTo>
                      <a:pt x="84" y="224"/>
                    </a:lnTo>
                    <a:lnTo>
                      <a:pt x="102" y="226"/>
                    </a:lnTo>
                    <a:lnTo>
                      <a:pt x="122" y="226"/>
                    </a:lnTo>
                    <a:lnTo>
                      <a:pt x="122" y="226"/>
                    </a:lnTo>
                    <a:lnTo>
                      <a:pt x="138" y="224"/>
                    </a:lnTo>
                    <a:lnTo>
                      <a:pt x="156" y="218"/>
                    </a:lnTo>
                    <a:lnTo>
                      <a:pt x="174" y="208"/>
                    </a:lnTo>
                    <a:lnTo>
                      <a:pt x="192" y="196"/>
                    </a:lnTo>
                    <a:lnTo>
                      <a:pt x="206" y="184"/>
                    </a:lnTo>
                    <a:lnTo>
                      <a:pt x="220" y="168"/>
                    </a:lnTo>
                    <a:lnTo>
                      <a:pt x="228" y="152"/>
                    </a:lnTo>
                    <a:lnTo>
                      <a:pt x="232" y="142"/>
                    </a:lnTo>
                    <a:lnTo>
                      <a:pt x="232" y="134"/>
                    </a:lnTo>
                    <a:lnTo>
                      <a:pt x="232" y="134"/>
                    </a:lnTo>
                    <a:lnTo>
                      <a:pt x="234" y="118"/>
                    </a:lnTo>
                    <a:lnTo>
                      <a:pt x="234" y="102"/>
                    </a:lnTo>
                    <a:lnTo>
                      <a:pt x="232" y="86"/>
                    </a:lnTo>
                    <a:lnTo>
                      <a:pt x="230" y="70"/>
                    </a:lnTo>
                    <a:lnTo>
                      <a:pt x="224" y="58"/>
                    </a:lnTo>
                    <a:lnTo>
                      <a:pt x="216" y="44"/>
                    </a:lnTo>
                    <a:lnTo>
                      <a:pt x="206" y="32"/>
                    </a:lnTo>
                    <a:lnTo>
                      <a:pt x="192" y="22"/>
                    </a:lnTo>
                    <a:lnTo>
                      <a:pt x="192" y="22"/>
                    </a:lnTo>
                    <a:lnTo>
                      <a:pt x="170" y="10"/>
                    </a:lnTo>
                    <a:lnTo>
                      <a:pt x="160" y="6"/>
                    </a:lnTo>
                    <a:lnTo>
                      <a:pt x="150" y="2"/>
                    </a:lnTo>
                    <a:lnTo>
                      <a:pt x="150" y="2"/>
                    </a:lnTo>
                    <a:close/>
                  </a:path>
                </a:pathLst>
              </a:custGeom>
              <a:solidFill>
                <a:srgbClr val="FFD9C0"/>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920" name="Freeform 1067"/>
              <p:cNvSpPr/>
              <p:nvPr/>
            </p:nvSpPr>
            <p:spPr bwMode="auto">
              <a:xfrm>
                <a:off x="4789488" y="1978025"/>
                <a:ext cx="19050" cy="19050"/>
              </a:xfrm>
              <a:custGeom>
                <a:avLst/>
                <a:gdLst/>
                <a:ahLst/>
                <a:cxnLst>
                  <a:cxn ang="0">
                    <a:pos x="12" y="8"/>
                  </a:cxn>
                  <a:cxn ang="0">
                    <a:pos x="12" y="8"/>
                  </a:cxn>
                  <a:cxn ang="0">
                    <a:pos x="12" y="4"/>
                  </a:cxn>
                  <a:cxn ang="0">
                    <a:pos x="12" y="2"/>
                  </a:cxn>
                  <a:cxn ang="0">
                    <a:pos x="8" y="0"/>
                  </a:cxn>
                  <a:cxn ang="0">
                    <a:pos x="2" y="0"/>
                  </a:cxn>
                  <a:cxn ang="0">
                    <a:pos x="2" y="2"/>
                  </a:cxn>
                  <a:cxn ang="0">
                    <a:pos x="0" y="6"/>
                  </a:cxn>
                  <a:cxn ang="0">
                    <a:pos x="0" y="6"/>
                  </a:cxn>
                  <a:cxn ang="0">
                    <a:pos x="2" y="10"/>
                  </a:cxn>
                  <a:cxn ang="0">
                    <a:pos x="6" y="12"/>
                  </a:cxn>
                  <a:cxn ang="0">
                    <a:pos x="10" y="12"/>
                  </a:cxn>
                  <a:cxn ang="0">
                    <a:pos x="12" y="8"/>
                  </a:cxn>
                  <a:cxn ang="0">
                    <a:pos x="12" y="8"/>
                  </a:cxn>
                </a:cxnLst>
                <a:rect l="0" t="0" r="r" b="b"/>
                <a:pathLst>
                  <a:path w="12" h="12">
                    <a:moveTo>
                      <a:pt x="12" y="8"/>
                    </a:moveTo>
                    <a:lnTo>
                      <a:pt x="12" y="8"/>
                    </a:lnTo>
                    <a:lnTo>
                      <a:pt x="12" y="4"/>
                    </a:lnTo>
                    <a:lnTo>
                      <a:pt x="12" y="2"/>
                    </a:lnTo>
                    <a:lnTo>
                      <a:pt x="8" y="0"/>
                    </a:lnTo>
                    <a:lnTo>
                      <a:pt x="2" y="0"/>
                    </a:lnTo>
                    <a:lnTo>
                      <a:pt x="2" y="2"/>
                    </a:lnTo>
                    <a:lnTo>
                      <a:pt x="0" y="6"/>
                    </a:lnTo>
                    <a:lnTo>
                      <a:pt x="0" y="6"/>
                    </a:lnTo>
                    <a:lnTo>
                      <a:pt x="2" y="10"/>
                    </a:lnTo>
                    <a:lnTo>
                      <a:pt x="6" y="12"/>
                    </a:lnTo>
                    <a:lnTo>
                      <a:pt x="10" y="12"/>
                    </a:lnTo>
                    <a:lnTo>
                      <a:pt x="12" y="8"/>
                    </a:lnTo>
                    <a:lnTo>
                      <a:pt x="12" y="8"/>
                    </a:lnTo>
                    <a:close/>
                  </a:path>
                </a:pathLst>
              </a:custGeom>
              <a:solidFill>
                <a:srgbClr val="7E3F17"/>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921" name="Freeform 1068"/>
              <p:cNvSpPr/>
              <p:nvPr/>
            </p:nvSpPr>
            <p:spPr bwMode="auto">
              <a:xfrm>
                <a:off x="5027613" y="1984375"/>
                <a:ext cx="19050" cy="19050"/>
              </a:xfrm>
              <a:custGeom>
                <a:avLst/>
                <a:gdLst/>
                <a:ahLst/>
                <a:cxnLst>
                  <a:cxn ang="0">
                    <a:pos x="2" y="2"/>
                  </a:cxn>
                  <a:cxn ang="0">
                    <a:pos x="2" y="2"/>
                  </a:cxn>
                  <a:cxn ang="0">
                    <a:pos x="0" y="8"/>
                  </a:cxn>
                  <a:cxn ang="0">
                    <a:pos x="2" y="10"/>
                  </a:cxn>
                  <a:cxn ang="0">
                    <a:pos x="4" y="12"/>
                  </a:cxn>
                  <a:cxn ang="0">
                    <a:pos x="6" y="12"/>
                  </a:cxn>
                  <a:cxn ang="0">
                    <a:pos x="10" y="10"/>
                  </a:cxn>
                  <a:cxn ang="0">
                    <a:pos x="12" y="8"/>
                  </a:cxn>
                  <a:cxn ang="0">
                    <a:pos x="12" y="4"/>
                  </a:cxn>
                  <a:cxn ang="0">
                    <a:pos x="10" y="0"/>
                  </a:cxn>
                  <a:cxn ang="0">
                    <a:pos x="10" y="0"/>
                  </a:cxn>
                  <a:cxn ang="0">
                    <a:pos x="6" y="0"/>
                  </a:cxn>
                  <a:cxn ang="0">
                    <a:pos x="2" y="0"/>
                  </a:cxn>
                  <a:cxn ang="0">
                    <a:pos x="2" y="2"/>
                  </a:cxn>
                </a:cxnLst>
                <a:rect l="0" t="0" r="r" b="b"/>
                <a:pathLst>
                  <a:path w="12" h="12">
                    <a:moveTo>
                      <a:pt x="2" y="2"/>
                    </a:moveTo>
                    <a:lnTo>
                      <a:pt x="2" y="2"/>
                    </a:lnTo>
                    <a:lnTo>
                      <a:pt x="0" y="8"/>
                    </a:lnTo>
                    <a:lnTo>
                      <a:pt x="2" y="10"/>
                    </a:lnTo>
                    <a:lnTo>
                      <a:pt x="4" y="12"/>
                    </a:lnTo>
                    <a:lnTo>
                      <a:pt x="6" y="12"/>
                    </a:lnTo>
                    <a:lnTo>
                      <a:pt x="10" y="10"/>
                    </a:lnTo>
                    <a:lnTo>
                      <a:pt x="12" y="8"/>
                    </a:lnTo>
                    <a:lnTo>
                      <a:pt x="12" y="4"/>
                    </a:lnTo>
                    <a:lnTo>
                      <a:pt x="10" y="0"/>
                    </a:lnTo>
                    <a:lnTo>
                      <a:pt x="10" y="0"/>
                    </a:lnTo>
                    <a:lnTo>
                      <a:pt x="6" y="0"/>
                    </a:lnTo>
                    <a:lnTo>
                      <a:pt x="2" y="0"/>
                    </a:lnTo>
                    <a:lnTo>
                      <a:pt x="2" y="2"/>
                    </a:lnTo>
                    <a:close/>
                  </a:path>
                </a:pathLst>
              </a:custGeom>
              <a:solidFill>
                <a:srgbClr val="7E3F17"/>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922" name="Freeform 1069"/>
              <p:cNvSpPr/>
              <p:nvPr/>
            </p:nvSpPr>
            <p:spPr bwMode="auto">
              <a:xfrm>
                <a:off x="5027613" y="1984375"/>
                <a:ext cx="19050" cy="19050"/>
              </a:xfrm>
              <a:custGeom>
                <a:avLst/>
                <a:gdLst/>
                <a:ahLst/>
                <a:cxnLst>
                  <a:cxn ang="0">
                    <a:pos x="2" y="2"/>
                  </a:cxn>
                  <a:cxn ang="0">
                    <a:pos x="2" y="2"/>
                  </a:cxn>
                  <a:cxn ang="0">
                    <a:pos x="0" y="8"/>
                  </a:cxn>
                  <a:cxn ang="0">
                    <a:pos x="2" y="10"/>
                  </a:cxn>
                  <a:cxn ang="0">
                    <a:pos x="4" y="12"/>
                  </a:cxn>
                  <a:cxn ang="0">
                    <a:pos x="6" y="12"/>
                  </a:cxn>
                  <a:cxn ang="0">
                    <a:pos x="10" y="10"/>
                  </a:cxn>
                  <a:cxn ang="0">
                    <a:pos x="12" y="8"/>
                  </a:cxn>
                  <a:cxn ang="0">
                    <a:pos x="12" y="4"/>
                  </a:cxn>
                  <a:cxn ang="0">
                    <a:pos x="10" y="0"/>
                  </a:cxn>
                  <a:cxn ang="0">
                    <a:pos x="10" y="0"/>
                  </a:cxn>
                  <a:cxn ang="0">
                    <a:pos x="6" y="0"/>
                  </a:cxn>
                  <a:cxn ang="0">
                    <a:pos x="2" y="0"/>
                  </a:cxn>
                </a:cxnLst>
                <a:rect l="0" t="0" r="r" b="b"/>
                <a:pathLst>
                  <a:path w="12" h="12">
                    <a:moveTo>
                      <a:pt x="2" y="2"/>
                    </a:moveTo>
                    <a:lnTo>
                      <a:pt x="2" y="2"/>
                    </a:lnTo>
                    <a:lnTo>
                      <a:pt x="0" y="8"/>
                    </a:lnTo>
                    <a:lnTo>
                      <a:pt x="2" y="10"/>
                    </a:lnTo>
                    <a:lnTo>
                      <a:pt x="4" y="12"/>
                    </a:lnTo>
                    <a:lnTo>
                      <a:pt x="6" y="12"/>
                    </a:lnTo>
                    <a:lnTo>
                      <a:pt x="10" y="10"/>
                    </a:lnTo>
                    <a:lnTo>
                      <a:pt x="12" y="8"/>
                    </a:lnTo>
                    <a:lnTo>
                      <a:pt x="12" y="4"/>
                    </a:lnTo>
                    <a:lnTo>
                      <a:pt x="10" y="0"/>
                    </a:lnTo>
                    <a:lnTo>
                      <a:pt x="10" y="0"/>
                    </a:lnTo>
                    <a:lnTo>
                      <a:pt x="6" y="0"/>
                    </a:lnTo>
                    <a:lnTo>
                      <a:pt x="2"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923" name="Freeform 1070"/>
              <p:cNvSpPr/>
              <p:nvPr/>
            </p:nvSpPr>
            <p:spPr bwMode="auto">
              <a:xfrm>
                <a:off x="4865688" y="1974850"/>
                <a:ext cx="60325" cy="92075"/>
              </a:xfrm>
              <a:custGeom>
                <a:avLst/>
                <a:gdLst/>
                <a:ahLst/>
                <a:cxnLst>
                  <a:cxn ang="0">
                    <a:pos x="32" y="56"/>
                  </a:cxn>
                  <a:cxn ang="0">
                    <a:pos x="32" y="56"/>
                  </a:cxn>
                  <a:cxn ang="0">
                    <a:pos x="34" y="52"/>
                  </a:cxn>
                  <a:cxn ang="0">
                    <a:pos x="36" y="46"/>
                  </a:cxn>
                  <a:cxn ang="0">
                    <a:pos x="36" y="32"/>
                  </a:cxn>
                  <a:cxn ang="0">
                    <a:pos x="36" y="32"/>
                  </a:cxn>
                  <a:cxn ang="0">
                    <a:pos x="38" y="12"/>
                  </a:cxn>
                  <a:cxn ang="0">
                    <a:pos x="36" y="4"/>
                  </a:cxn>
                  <a:cxn ang="0">
                    <a:pos x="34" y="0"/>
                  </a:cxn>
                  <a:cxn ang="0">
                    <a:pos x="30" y="0"/>
                  </a:cxn>
                  <a:cxn ang="0">
                    <a:pos x="30" y="0"/>
                  </a:cxn>
                  <a:cxn ang="0">
                    <a:pos x="24" y="0"/>
                  </a:cxn>
                  <a:cxn ang="0">
                    <a:pos x="20" y="4"/>
                  </a:cxn>
                  <a:cxn ang="0">
                    <a:pos x="12" y="14"/>
                  </a:cxn>
                  <a:cxn ang="0">
                    <a:pos x="4" y="26"/>
                  </a:cxn>
                  <a:cxn ang="0">
                    <a:pos x="0" y="36"/>
                  </a:cxn>
                  <a:cxn ang="0">
                    <a:pos x="0" y="36"/>
                  </a:cxn>
                  <a:cxn ang="0">
                    <a:pos x="0" y="42"/>
                  </a:cxn>
                  <a:cxn ang="0">
                    <a:pos x="0" y="46"/>
                  </a:cxn>
                  <a:cxn ang="0">
                    <a:pos x="2" y="50"/>
                  </a:cxn>
                  <a:cxn ang="0">
                    <a:pos x="4" y="52"/>
                  </a:cxn>
                  <a:cxn ang="0">
                    <a:pos x="12" y="56"/>
                  </a:cxn>
                  <a:cxn ang="0">
                    <a:pos x="22" y="58"/>
                  </a:cxn>
                  <a:cxn ang="0">
                    <a:pos x="22" y="58"/>
                  </a:cxn>
                  <a:cxn ang="0">
                    <a:pos x="28" y="58"/>
                  </a:cxn>
                  <a:cxn ang="0">
                    <a:pos x="32" y="56"/>
                  </a:cxn>
                  <a:cxn ang="0">
                    <a:pos x="32" y="56"/>
                  </a:cxn>
                </a:cxnLst>
                <a:rect l="0" t="0" r="r" b="b"/>
                <a:pathLst>
                  <a:path w="38" h="58">
                    <a:moveTo>
                      <a:pt x="32" y="56"/>
                    </a:moveTo>
                    <a:lnTo>
                      <a:pt x="32" y="56"/>
                    </a:lnTo>
                    <a:lnTo>
                      <a:pt x="34" y="52"/>
                    </a:lnTo>
                    <a:lnTo>
                      <a:pt x="36" y="46"/>
                    </a:lnTo>
                    <a:lnTo>
                      <a:pt x="36" y="32"/>
                    </a:lnTo>
                    <a:lnTo>
                      <a:pt x="36" y="32"/>
                    </a:lnTo>
                    <a:lnTo>
                      <a:pt x="38" y="12"/>
                    </a:lnTo>
                    <a:lnTo>
                      <a:pt x="36" y="4"/>
                    </a:lnTo>
                    <a:lnTo>
                      <a:pt x="34" y="0"/>
                    </a:lnTo>
                    <a:lnTo>
                      <a:pt x="30" y="0"/>
                    </a:lnTo>
                    <a:lnTo>
                      <a:pt x="30" y="0"/>
                    </a:lnTo>
                    <a:lnTo>
                      <a:pt x="24" y="0"/>
                    </a:lnTo>
                    <a:lnTo>
                      <a:pt x="20" y="4"/>
                    </a:lnTo>
                    <a:lnTo>
                      <a:pt x="12" y="14"/>
                    </a:lnTo>
                    <a:lnTo>
                      <a:pt x="4" y="26"/>
                    </a:lnTo>
                    <a:lnTo>
                      <a:pt x="0" y="36"/>
                    </a:lnTo>
                    <a:lnTo>
                      <a:pt x="0" y="36"/>
                    </a:lnTo>
                    <a:lnTo>
                      <a:pt x="0" y="42"/>
                    </a:lnTo>
                    <a:lnTo>
                      <a:pt x="0" y="46"/>
                    </a:lnTo>
                    <a:lnTo>
                      <a:pt x="2" y="50"/>
                    </a:lnTo>
                    <a:lnTo>
                      <a:pt x="4" y="52"/>
                    </a:lnTo>
                    <a:lnTo>
                      <a:pt x="12" y="56"/>
                    </a:lnTo>
                    <a:lnTo>
                      <a:pt x="22" y="58"/>
                    </a:lnTo>
                    <a:lnTo>
                      <a:pt x="22" y="58"/>
                    </a:lnTo>
                    <a:lnTo>
                      <a:pt x="28" y="58"/>
                    </a:lnTo>
                    <a:lnTo>
                      <a:pt x="32" y="56"/>
                    </a:lnTo>
                    <a:lnTo>
                      <a:pt x="32" y="56"/>
                    </a:lnTo>
                    <a:close/>
                  </a:path>
                </a:pathLst>
              </a:custGeom>
              <a:solidFill>
                <a:srgbClr val="7E3F17"/>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924" name="Freeform 1071"/>
              <p:cNvSpPr/>
              <p:nvPr/>
            </p:nvSpPr>
            <p:spPr bwMode="auto">
              <a:xfrm>
                <a:off x="4824413" y="1876425"/>
                <a:ext cx="250825" cy="82550"/>
              </a:xfrm>
              <a:custGeom>
                <a:avLst/>
                <a:gdLst/>
                <a:ahLst/>
                <a:cxnLst>
                  <a:cxn ang="0">
                    <a:pos x="24" y="34"/>
                  </a:cxn>
                  <a:cxn ang="0">
                    <a:pos x="24" y="34"/>
                  </a:cxn>
                  <a:cxn ang="0">
                    <a:pos x="38" y="26"/>
                  </a:cxn>
                  <a:cxn ang="0">
                    <a:pos x="46" y="22"/>
                  </a:cxn>
                  <a:cxn ang="0">
                    <a:pos x="54" y="22"/>
                  </a:cxn>
                  <a:cxn ang="0">
                    <a:pos x="54" y="22"/>
                  </a:cxn>
                  <a:cxn ang="0">
                    <a:pos x="58" y="26"/>
                  </a:cxn>
                  <a:cxn ang="0">
                    <a:pos x="60" y="32"/>
                  </a:cxn>
                  <a:cxn ang="0">
                    <a:pos x="62" y="38"/>
                  </a:cxn>
                  <a:cxn ang="0">
                    <a:pos x="66" y="42"/>
                  </a:cxn>
                  <a:cxn ang="0">
                    <a:pos x="66" y="42"/>
                  </a:cxn>
                  <a:cxn ang="0">
                    <a:pos x="74" y="46"/>
                  </a:cxn>
                  <a:cxn ang="0">
                    <a:pos x="80" y="46"/>
                  </a:cxn>
                  <a:cxn ang="0">
                    <a:pos x="84" y="44"/>
                  </a:cxn>
                  <a:cxn ang="0">
                    <a:pos x="90" y="38"/>
                  </a:cxn>
                  <a:cxn ang="0">
                    <a:pos x="100" y="30"/>
                  </a:cxn>
                  <a:cxn ang="0">
                    <a:pos x="104" y="26"/>
                  </a:cxn>
                  <a:cxn ang="0">
                    <a:pos x="112" y="26"/>
                  </a:cxn>
                  <a:cxn ang="0">
                    <a:pos x="112" y="26"/>
                  </a:cxn>
                  <a:cxn ang="0">
                    <a:pos x="122" y="34"/>
                  </a:cxn>
                  <a:cxn ang="0">
                    <a:pos x="138" y="46"/>
                  </a:cxn>
                  <a:cxn ang="0">
                    <a:pos x="146" y="50"/>
                  </a:cxn>
                  <a:cxn ang="0">
                    <a:pos x="152" y="52"/>
                  </a:cxn>
                  <a:cxn ang="0">
                    <a:pos x="156" y="52"/>
                  </a:cxn>
                  <a:cxn ang="0">
                    <a:pos x="156" y="50"/>
                  </a:cxn>
                  <a:cxn ang="0">
                    <a:pos x="158" y="42"/>
                  </a:cxn>
                  <a:cxn ang="0">
                    <a:pos x="158" y="42"/>
                  </a:cxn>
                  <a:cxn ang="0">
                    <a:pos x="154" y="34"/>
                  </a:cxn>
                  <a:cxn ang="0">
                    <a:pos x="150" y="28"/>
                  </a:cxn>
                  <a:cxn ang="0">
                    <a:pos x="142" y="22"/>
                  </a:cxn>
                  <a:cxn ang="0">
                    <a:pos x="134" y="18"/>
                  </a:cxn>
                  <a:cxn ang="0">
                    <a:pos x="116" y="10"/>
                  </a:cxn>
                  <a:cxn ang="0">
                    <a:pos x="100" y="6"/>
                  </a:cxn>
                  <a:cxn ang="0">
                    <a:pos x="100" y="6"/>
                  </a:cxn>
                  <a:cxn ang="0">
                    <a:pos x="84" y="4"/>
                  </a:cxn>
                  <a:cxn ang="0">
                    <a:pos x="64" y="0"/>
                  </a:cxn>
                  <a:cxn ang="0">
                    <a:pos x="46" y="0"/>
                  </a:cxn>
                  <a:cxn ang="0">
                    <a:pos x="36" y="2"/>
                  </a:cxn>
                  <a:cxn ang="0">
                    <a:pos x="28" y="4"/>
                  </a:cxn>
                  <a:cxn ang="0">
                    <a:pos x="28" y="4"/>
                  </a:cxn>
                  <a:cxn ang="0">
                    <a:pos x="14" y="14"/>
                  </a:cxn>
                  <a:cxn ang="0">
                    <a:pos x="6" y="20"/>
                  </a:cxn>
                  <a:cxn ang="0">
                    <a:pos x="2" y="26"/>
                  </a:cxn>
                  <a:cxn ang="0">
                    <a:pos x="2" y="26"/>
                  </a:cxn>
                  <a:cxn ang="0">
                    <a:pos x="0" y="30"/>
                  </a:cxn>
                  <a:cxn ang="0">
                    <a:pos x="0" y="34"/>
                  </a:cxn>
                  <a:cxn ang="0">
                    <a:pos x="2" y="36"/>
                  </a:cxn>
                  <a:cxn ang="0">
                    <a:pos x="6" y="38"/>
                  </a:cxn>
                  <a:cxn ang="0">
                    <a:pos x="14" y="38"/>
                  </a:cxn>
                  <a:cxn ang="0">
                    <a:pos x="22" y="36"/>
                  </a:cxn>
                  <a:cxn ang="0">
                    <a:pos x="22" y="36"/>
                  </a:cxn>
                  <a:cxn ang="0">
                    <a:pos x="24" y="34"/>
                  </a:cxn>
                  <a:cxn ang="0">
                    <a:pos x="24" y="34"/>
                  </a:cxn>
                </a:cxnLst>
                <a:rect l="0" t="0" r="r" b="b"/>
                <a:pathLst>
                  <a:path w="158" h="52">
                    <a:moveTo>
                      <a:pt x="24" y="34"/>
                    </a:moveTo>
                    <a:lnTo>
                      <a:pt x="24" y="34"/>
                    </a:lnTo>
                    <a:lnTo>
                      <a:pt x="38" y="26"/>
                    </a:lnTo>
                    <a:lnTo>
                      <a:pt x="46" y="22"/>
                    </a:lnTo>
                    <a:lnTo>
                      <a:pt x="54" y="22"/>
                    </a:lnTo>
                    <a:lnTo>
                      <a:pt x="54" y="22"/>
                    </a:lnTo>
                    <a:lnTo>
                      <a:pt x="58" y="26"/>
                    </a:lnTo>
                    <a:lnTo>
                      <a:pt x="60" y="32"/>
                    </a:lnTo>
                    <a:lnTo>
                      <a:pt x="62" y="38"/>
                    </a:lnTo>
                    <a:lnTo>
                      <a:pt x="66" y="42"/>
                    </a:lnTo>
                    <a:lnTo>
                      <a:pt x="66" y="42"/>
                    </a:lnTo>
                    <a:lnTo>
                      <a:pt x="74" y="46"/>
                    </a:lnTo>
                    <a:lnTo>
                      <a:pt x="80" y="46"/>
                    </a:lnTo>
                    <a:lnTo>
                      <a:pt x="84" y="44"/>
                    </a:lnTo>
                    <a:lnTo>
                      <a:pt x="90" y="38"/>
                    </a:lnTo>
                    <a:lnTo>
                      <a:pt x="100" y="30"/>
                    </a:lnTo>
                    <a:lnTo>
                      <a:pt x="104" y="26"/>
                    </a:lnTo>
                    <a:lnTo>
                      <a:pt x="112" y="26"/>
                    </a:lnTo>
                    <a:lnTo>
                      <a:pt x="112" y="26"/>
                    </a:lnTo>
                    <a:lnTo>
                      <a:pt x="122" y="34"/>
                    </a:lnTo>
                    <a:lnTo>
                      <a:pt x="138" y="46"/>
                    </a:lnTo>
                    <a:lnTo>
                      <a:pt x="146" y="50"/>
                    </a:lnTo>
                    <a:lnTo>
                      <a:pt x="152" y="52"/>
                    </a:lnTo>
                    <a:lnTo>
                      <a:pt x="156" y="52"/>
                    </a:lnTo>
                    <a:lnTo>
                      <a:pt x="156" y="50"/>
                    </a:lnTo>
                    <a:lnTo>
                      <a:pt x="158" y="42"/>
                    </a:lnTo>
                    <a:lnTo>
                      <a:pt x="158" y="42"/>
                    </a:lnTo>
                    <a:lnTo>
                      <a:pt x="154" y="34"/>
                    </a:lnTo>
                    <a:lnTo>
                      <a:pt x="150" y="28"/>
                    </a:lnTo>
                    <a:lnTo>
                      <a:pt x="142" y="22"/>
                    </a:lnTo>
                    <a:lnTo>
                      <a:pt x="134" y="18"/>
                    </a:lnTo>
                    <a:lnTo>
                      <a:pt x="116" y="10"/>
                    </a:lnTo>
                    <a:lnTo>
                      <a:pt x="100" y="6"/>
                    </a:lnTo>
                    <a:lnTo>
                      <a:pt x="100" y="6"/>
                    </a:lnTo>
                    <a:lnTo>
                      <a:pt x="84" y="4"/>
                    </a:lnTo>
                    <a:lnTo>
                      <a:pt x="64" y="0"/>
                    </a:lnTo>
                    <a:lnTo>
                      <a:pt x="46" y="0"/>
                    </a:lnTo>
                    <a:lnTo>
                      <a:pt x="36" y="2"/>
                    </a:lnTo>
                    <a:lnTo>
                      <a:pt x="28" y="4"/>
                    </a:lnTo>
                    <a:lnTo>
                      <a:pt x="28" y="4"/>
                    </a:lnTo>
                    <a:lnTo>
                      <a:pt x="14" y="14"/>
                    </a:lnTo>
                    <a:lnTo>
                      <a:pt x="6" y="20"/>
                    </a:lnTo>
                    <a:lnTo>
                      <a:pt x="2" y="26"/>
                    </a:lnTo>
                    <a:lnTo>
                      <a:pt x="2" y="26"/>
                    </a:lnTo>
                    <a:lnTo>
                      <a:pt x="0" y="30"/>
                    </a:lnTo>
                    <a:lnTo>
                      <a:pt x="0" y="34"/>
                    </a:lnTo>
                    <a:lnTo>
                      <a:pt x="2" y="36"/>
                    </a:lnTo>
                    <a:lnTo>
                      <a:pt x="6" y="38"/>
                    </a:lnTo>
                    <a:lnTo>
                      <a:pt x="14" y="38"/>
                    </a:lnTo>
                    <a:lnTo>
                      <a:pt x="22" y="36"/>
                    </a:lnTo>
                    <a:lnTo>
                      <a:pt x="22" y="36"/>
                    </a:lnTo>
                    <a:lnTo>
                      <a:pt x="24" y="34"/>
                    </a:lnTo>
                    <a:lnTo>
                      <a:pt x="24" y="34"/>
                    </a:lnTo>
                    <a:close/>
                  </a:path>
                </a:pathLst>
              </a:custGeom>
              <a:solidFill>
                <a:srgbClr val="7E3F17"/>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925" name="Freeform 1072"/>
              <p:cNvSpPr/>
              <p:nvPr/>
            </p:nvSpPr>
            <p:spPr bwMode="auto">
              <a:xfrm>
                <a:off x="4751388" y="2019300"/>
                <a:ext cx="76200" cy="50800"/>
              </a:xfrm>
              <a:custGeom>
                <a:avLst/>
                <a:gdLst/>
                <a:ahLst/>
                <a:cxnLst>
                  <a:cxn ang="0">
                    <a:pos x="42" y="28"/>
                  </a:cxn>
                  <a:cxn ang="0">
                    <a:pos x="42" y="28"/>
                  </a:cxn>
                  <a:cxn ang="0">
                    <a:pos x="36" y="32"/>
                  </a:cxn>
                  <a:cxn ang="0">
                    <a:pos x="30" y="32"/>
                  </a:cxn>
                  <a:cxn ang="0">
                    <a:pos x="22" y="32"/>
                  </a:cxn>
                  <a:cxn ang="0">
                    <a:pos x="14" y="30"/>
                  </a:cxn>
                  <a:cxn ang="0">
                    <a:pos x="6" y="28"/>
                  </a:cxn>
                  <a:cxn ang="0">
                    <a:pos x="2" y="22"/>
                  </a:cxn>
                  <a:cxn ang="0">
                    <a:pos x="0" y="16"/>
                  </a:cxn>
                  <a:cxn ang="0">
                    <a:pos x="0" y="8"/>
                  </a:cxn>
                  <a:cxn ang="0">
                    <a:pos x="0" y="8"/>
                  </a:cxn>
                  <a:cxn ang="0">
                    <a:pos x="2" y="6"/>
                  </a:cxn>
                  <a:cxn ang="0">
                    <a:pos x="4" y="2"/>
                  </a:cxn>
                  <a:cxn ang="0">
                    <a:pos x="14" y="0"/>
                  </a:cxn>
                  <a:cxn ang="0">
                    <a:pos x="22" y="0"/>
                  </a:cxn>
                  <a:cxn ang="0">
                    <a:pos x="32" y="2"/>
                  </a:cxn>
                  <a:cxn ang="0">
                    <a:pos x="40" y="8"/>
                  </a:cxn>
                  <a:cxn ang="0">
                    <a:pos x="46" y="14"/>
                  </a:cxn>
                  <a:cxn ang="0">
                    <a:pos x="48" y="18"/>
                  </a:cxn>
                  <a:cxn ang="0">
                    <a:pos x="48" y="22"/>
                  </a:cxn>
                  <a:cxn ang="0">
                    <a:pos x="46" y="26"/>
                  </a:cxn>
                  <a:cxn ang="0">
                    <a:pos x="42" y="28"/>
                  </a:cxn>
                  <a:cxn ang="0">
                    <a:pos x="42" y="28"/>
                  </a:cxn>
                </a:cxnLst>
                <a:rect l="0" t="0" r="r" b="b"/>
                <a:pathLst>
                  <a:path w="48" h="32">
                    <a:moveTo>
                      <a:pt x="42" y="28"/>
                    </a:moveTo>
                    <a:lnTo>
                      <a:pt x="42" y="28"/>
                    </a:lnTo>
                    <a:lnTo>
                      <a:pt x="36" y="32"/>
                    </a:lnTo>
                    <a:lnTo>
                      <a:pt x="30" y="32"/>
                    </a:lnTo>
                    <a:lnTo>
                      <a:pt x="22" y="32"/>
                    </a:lnTo>
                    <a:lnTo>
                      <a:pt x="14" y="30"/>
                    </a:lnTo>
                    <a:lnTo>
                      <a:pt x="6" y="28"/>
                    </a:lnTo>
                    <a:lnTo>
                      <a:pt x="2" y="22"/>
                    </a:lnTo>
                    <a:lnTo>
                      <a:pt x="0" y="16"/>
                    </a:lnTo>
                    <a:lnTo>
                      <a:pt x="0" y="8"/>
                    </a:lnTo>
                    <a:lnTo>
                      <a:pt x="0" y="8"/>
                    </a:lnTo>
                    <a:lnTo>
                      <a:pt x="2" y="6"/>
                    </a:lnTo>
                    <a:lnTo>
                      <a:pt x="4" y="2"/>
                    </a:lnTo>
                    <a:lnTo>
                      <a:pt x="14" y="0"/>
                    </a:lnTo>
                    <a:lnTo>
                      <a:pt x="22" y="0"/>
                    </a:lnTo>
                    <a:lnTo>
                      <a:pt x="32" y="2"/>
                    </a:lnTo>
                    <a:lnTo>
                      <a:pt x="40" y="8"/>
                    </a:lnTo>
                    <a:lnTo>
                      <a:pt x="46" y="14"/>
                    </a:lnTo>
                    <a:lnTo>
                      <a:pt x="48" y="18"/>
                    </a:lnTo>
                    <a:lnTo>
                      <a:pt x="48" y="22"/>
                    </a:lnTo>
                    <a:lnTo>
                      <a:pt x="46" y="26"/>
                    </a:lnTo>
                    <a:lnTo>
                      <a:pt x="42" y="28"/>
                    </a:lnTo>
                    <a:lnTo>
                      <a:pt x="42" y="28"/>
                    </a:lnTo>
                    <a:close/>
                  </a:path>
                </a:pathLst>
              </a:custGeom>
              <a:solidFill>
                <a:srgbClr val="FFA288"/>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926" name="Freeform 1073"/>
              <p:cNvSpPr/>
              <p:nvPr/>
            </p:nvSpPr>
            <p:spPr bwMode="auto">
              <a:xfrm>
                <a:off x="5002213" y="2041525"/>
                <a:ext cx="76200" cy="53975"/>
              </a:xfrm>
              <a:custGeom>
                <a:avLst/>
                <a:gdLst/>
                <a:ahLst/>
                <a:cxnLst>
                  <a:cxn ang="0">
                    <a:pos x="44" y="30"/>
                  </a:cxn>
                  <a:cxn ang="0">
                    <a:pos x="44" y="30"/>
                  </a:cxn>
                  <a:cxn ang="0">
                    <a:pos x="38" y="34"/>
                  </a:cxn>
                  <a:cxn ang="0">
                    <a:pos x="30" y="34"/>
                  </a:cxn>
                  <a:cxn ang="0">
                    <a:pos x="22" y="34"/>
                  </a:cxn>
                  <a:cxn ang="0">
                    <a:pos x="14" y="32"/>
                  </a:cxn>
                  <a:cxn ang="0">
                    <a:pos x="8" y="28"/>
                  </a:cxn>
                  <a:cxn ang="0">
                    <a:pos x="2" y="24"/>
                  </a:cxn>
                  <a:cxn ang="0">
                    <a:pos x="0" y="18"/>
                  </a:cxn>
                  <a:cxn ang="0">
                    <a:pos x="2" y="10"/>
                  </a:cxn>
                  <a:cxn ang="0">
                    <a:pos x="2" y="10"/>
                  </a:cxn>
                  <a:cxn ang="0">
                    <a:pos x="4" y="6"/>
                  </a:cxn>
                  <a:cxn ang="0">
                    <a:pos x="6" y="4"/>
                  </a:cxn>
                  <a:cxn ang="0">
                    <a:pos x="14" y="0"/>
                  </a:cxn>
                  <a:cxn ang="0">
                    <a:pos x="24" y="2"/>
                  </a:cxn>
                  <a:cxn ang="0">
                    <a:pos x="34" y="4"/>
                  </a:cxn>
                  <a:cxn ang="0">
                    <a:pos x="42" y="10"/>
                  </a:cxn>
                  <a:cxn ang="0">
                    <a:pos x="48" y="16"/>
                  </a:cxn>
                  <a:cxn ang="0">
                    <a:pos x="48" y="20"/>
                  </a:cxn>
                  <a:cxn ang="0">
                    <a:pos x="48" y="24"/>
                  </a:cxn>
                  <a:cxn ang="0">
                    <a:pos x="46" y="26"/>
                  </a:cxn>
                  <a:cxn ang="0">
                    <a:pos x="44" y="30"/>
                  </a:cxn>
                  <a:cxn ang="0">
                    <a:pos x="44" y="30"/>
                  </a:cxn>
                </a:cxnLst>
                <a:rect l="0" t="0" r="r" b="b"/>
                <a:pathLst>
                  <a:path w="48" h="34">
                    <a:moveTo>
                      <a:pt x="44" y="30"/>
                    </a:moveTo>
                    <a:lnTo>
                      <a:pt x="44" y="30"/>
                    </a:lnTo>
                    <a:lnTo>
                      <a:pt x="38" y="34"/>
                    </a:lnTo>
                    <a:lnTo>
                      <a:pt x="30" y="34"/>
                    </a:lnTo>
                    <a:lnTo>
                      <a:pt x="22" y="34"/>
                    </a:lnTo>
                    <a:lnTo>
                      <a:pt x="14" y="32"/>
                    </a:lnTo>
                    <a:lnTo>
                      <a:pt x="8" y="28"/>
                    </a:lnTo>
                    <a:lnTo>
                      <a:pt x="2" y="24"/>
                    </a:lnTo>
                    <a:lnTo>
                      <a:pt x="0" y="18"/>
                    </a:lnTo>
                    <a:lnTo>
                      <a:pt x="2" y="10"/>
                    </a:lnTo>
                    <a:lnTo>
                      <a:pt x="2" y="10"/>
                    </a:lnTo>
                    <a:lnTo>
                      <a:pt x="4" y="6"/>
                    </a:lnTo>
                    <a:lnTo>
                      <a:pt x="6" y="4"/>
                    </a:lnTo>
                    <a:lnTo>
                      <a:pt x="14" y="0"/>
                    </a:lnTo>
                    <a:lnTo>
                      <a:pt x="24" y="2"/>
                    </a:lnTo>
                    <a:lnTo>
                      <a:pt x="34" y="4"/>
                    </a:lnTo>
                    <a:lnTo>
                      <a:pt x="42" y="10"/>
                    </a:lnTo>
                    <a:lnTo>
                      <a:pt x="48" y="16"/>
                    </a:lnTo>
                    <a:lnTo>
                      <a:pt x="48" y="20"/>
                    </a:lnTo>
                    <a:lnTo>
                      <a:pt x="48" y="24"/>
                    </a:lnTo>
                    <a:lnTo>
                      <a:pt x="46" y="26"/>
                    </a:lnTo>
                    <a:lnTo>
                      <a:pt x="44" y="30"/>
                    </a:lnTo>
                    <a:lnTo>
                      <a:pt x="44" y="30"/>
                    </a:lnTo>
                    <a:close/>
                  </a:path>
                </a:pathLst>
              </a:custGeom>
              <a:solidFill>
                <a:srgbClr val="FFA288"/>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927" name="Freeform 1074"/>
              <p:cNvSpPr/>
              <p:nvPr/>
            </p:nvSpPr>
            <p:spPr bwMode="auto">
              <a:xfrm>
                <a:off x="4789488" y="2035175"/>
                <a:ext cx="222250" cy="114300"/>
              </a:xfrm>
              <a:custGeom>
                <a:avLst/>
                <a:gdLst/>
                <a:ahLst/>
                <a:cxnLst>
                  <a:cxn ang="0">
                    <a:pos x="134" y="2"/>
                  </a:cxn>
                  <a:cxn ang="0">
                    <a:pos x="134" y="2"/>
                  </a:cxn>
                  <a:cxn ang="0">
                    <a:pos x="136" y="14"/>
                  </a:cxn>
                  <a:cxn ang="0">
                    <a:pos x="134" y="26"/>
                  </a:cxn>
                  <a:cxn ang="0">
                    <a:pos x="132" y="34"/>
                  </a:cxn>
                  <a:cxn ang="0">
                    <a:pos x="126" y="42"/>
                  </a:cxn>
                  <a:cxn ang="0">
                    <a:pos x="126" y="42"/>
                  </a:cxn>
                  <a:cxn ang="0">
                    <a:pos x="116" y="52"/>
                  </a:cxn>
                  <a:cxn ang="0">
                    <a:pos x="102" y="62"/>
                  </a:cxn>
                  <a:cxn ang="0">
                    <a:pos x="86" y="66"/>
                  </a:cxn>
                  <a:cxn ang="0">
                    <a:pos x="70" y="68"/>
                  </a:cxn>
                  <a:cxn ang="0">
                    <a:pos x="70" y="68"/>
                  </a:cxn>
                  <a:cxn ang="0">
                    <a:pos x="58" y="66"/>
                  </a:cxn>
                  <a:cxn ang="0">
                    <a:pos x="46" y="62"/>
                  </a:cxn>
                  <a:cxn ang="0">
                    <a:pos x="34" y="56"/>
                  </a:cxn>
                  <a:cxn ang="0">
                    <a:pos x="24" y="48"/>
                  </a:cxn>
                  <a:cxn ang="0">
                    <a:pos x="24" y="48"/>
                  </a:cxn>
                  <a:cxn ang="0">
                    <a:pos x="16" y="38"/>
                  </a:cxn>
                  <a:cxn ang="0">
                    <a:pos x="8" y="28"/>
                  </a:cxn>
                  <a:cxn ang="0">
                    <a:pos x="4" y="16"/>
                  </a:cxn>
                  <a:cxn ang="0">
                    <a:pos x="4" y="12"/>
                  </a:cxn>
                  <a:cxn ang="0">
                    <a:pos x="4" y="6"/>
                  </a:cxn>
                  <a:cxn ang="0">
                    <a:pos x="2" y="6"/>
                  </a:cxn>
                  <a:cxn ang="0">
                    <a:pos x="2" y="6"/>
                  </a:cxn>
                  <a:cxn ang="0">
                    <a:pos x="0" y="10"/>
                  </a:cxn>
                  <a:cxn ang="0">
                    <a:pos x="2" y="16"/>
                  </a:cxn>
                  <a:cxn ang="0">
                    <a:pos x="6" y="30"/>
                  </a:cxn>
                  <a:cxn ang="0">
                    <a:pos x="14" y="42"/>
                  </a:cxn>
                  <a:cxn ang="0">
                    <a:pos x="22" y="50"/>
                  </a:cxn>
                  <a:cxn ang="0">
                    <a:pos x="22" y="50"/>
                  </a:cxn>
                  <a:cxn ang="0">
                    <a:pos x="32" y="58"/>
                  </a:cxn>
                  <a:cxn ang="0">
                    <a:pos x="44" y="66"/>
                  </a:cxn>
                  <a:cxn ang="0">
                    <a:pos x="56" y="70"/>
                  </a:cxn>
                  <a:cxn ang="0">
                    <a:pos x="70" y="72"/>
                  </a:cxn>
                  <a:cxn ang="0">
                    <a:pos x="70" y="72"/>
                  </a:cxn>
                  <a:cxn ang="0">
                    <a:pos x="88" y="70"/>
                  </a:cxn>
                  <a:cxn ang="0">
                    <a:pos x="104" y="64"/>
                  </a:cxn>
                  <a:cxn ang="0">
                    <a:pos x="118" y="56"/>
                  </a:cxn>
                  <a:cxn ang="0">
                    <a:pos x="130" y="44"/>
                  </a:cxn>
                  <a:cxn ang="0">
                    <a:pos x="130" y="44"/>
                  </a:cxn>
                  <a:cxn ang="0">
                    <a:pos x="136" y="34"/>
                  </a:cxn>
                  <a:cxn ang="0">
                    <a:pos x="140" y="24"/>
                  </a:cxn>
                  <a:cxn ang="0">
                    <a:pos x="140" y="12"/>
                  </a:cxn>
                  <a:cxn ang="0">
                    <a:pos x="138" y="0"/>
                  </a:cxn>
                  <a:cxn ang="0">
                    <a:pos x="134" y="2"/>
                  </a:cxn>
                </a:cxnLst>
                <a:rect l="0" t="0" r="r" b="b"/>
                <a:pathLst>
                  <a:path w="140" h="72">
                    <a:moveTo>
                      <a:pt x="134" y="2"/>
                    </a:moveTo>
                    <a:lnTo>
                      <a:pt x="134" y="2"/>
                    </a:lnTo>
                    <a:lnTo>
                      <a:pt x="136" y="14"/>
                    </a:lnTo>
                    <a:lnTo>
                      <a:pt x="134" y="26"/>
                    </a:lnTo>
                    <a:lnTo>
                      <a:pt x="132" y="34"/>
                    </a:lnTo>
                    <a:lnTo>
                      <a:pt x="126" y="42"/>
                    </a:lnTo>
                    <a:lnTo>
                      <a:pt x="126" y="42"/>
                    </a:lnTo>
                    <a:lnTo>
                      <a:pt x="116" y="52"/>
                    </a:lnTo>
                    <a:lnTo>
                      <a:pt x="102" y="62"/>
                    </a:lnTo>
                    <a:lnTo>
                      <a:pt x="86" y="66"/>
                    </a:lnTo>
                    <a:lnTo>
                      <a:pt x="70" y="68"/>
                    </a:lnTo>
                    <a:lnTo>
                      <a:pt x="70" y="68"/>
                    </a:lnTo>
                    <a:lnTo>
                      <a:pt x="58" y="66"/>
                    </a:lnTo>
                    <a:lnTo>
                      <a:pt x="46" y="62"/>
                    </a:lnTo>
                    <a:lnTo>
                      <a:pt x="34" y="56"/>
                    </a:lnTo>
                    <a:lnTo>
                      <a:pt x="24" y="48"/>
                    </a:lnTo>
                    <a:lnTo>
                      <a:pt x="24" y="48"/>
                    </a:lnTo>
                    <a:lnTo>
                      <a:pt x="16" y="38"/>
                    </a:lnTo>
                    <a:lnTo>
                      <a:pt x="8" y="28"/>
                    </a:lnTo>
                    <a:lnTo>
                      <a:pt x="4" y="16"/>
                    </a:lnTo>
                    <a:lnTo>
                      <a:pt x="4" y="12"/>
                    </a:lnTo>
                    <a:lnTo>
                      <a:pt x="4" y="6"/>
                    </a:lnTo>
                    <a:lnTo>
                      <a:pt x="2" y="6"/>
                    </a:lnTo>
                    <a:lnTo>
                      <a:pt x="2" y="6"/>
                    </a:lnTo>
                    <a:lnTo>
                      <a:pt x="0" y="10"/>
                    </a:lnTo>
                    <a:lnTo>
                      <a:pt x="2" y="16"/>
                    </a:lnTo>
                    <a:lnTo>
                      <a:pt x="6" y="30"/>
                    </a:lnTo>
                    <a:lnTo>
                      <a:pt x="14" y="42"/>
                    </a:lnTo>
                    <a:lnTo>
                      <a:pt x="22" y="50"/>
                    </a:lnTo>
                    <a:lnTo>
                      <a:pt x="22" y="50"/>
                    </a:lnTo>
                    <a:lnTo>
                      <a:pt x="32" y="58"/>
                    </a:lnTo>
                    <a:lnTo>
                      <a:pt x="44" y="66"/>
                    </a:lnTo>
                    <a:lnTo>
                      <a:pt x="56" y="70"/>
                    </a:lnTo>
                    <a:lnTo>
                      <a:pt x="70" y="72"/>
                    </a:lnTo>
                    <a:lnTo>
                      <a:pt x="70" y="72"/>
                    </a:lnTo>
                    <a:lnTo>
                      <a:pt x="88" y="70"/>
                    </a:lnTo>
                    <a:lnTo>
                      <a:pt x="104" y="64"/>
                    </a:lnTo>
                    <a:lnTo>
                      <a:pt x="118" y="56"/>
                    </a:lnTo>
                    <a:lnTo>
                      <a:pt x="130" y="44"/>
                    </a:lnTo>
                    <a:lnTo>
                      <a:pt x="130" y="44"/>
                    </a:lnTo>
                    <a:lnTo>
                      <a:pt x="136" y="34"/>
                    </a:lnTo>
                    <a:lnTo>
                      <a:pt x="140" y="24"/>
                    </a:lnTo>
                    <a:lnTo>
                      <a:pt x="140" y="12"/>
                    </a:lnTo>
                    <a:lnTo>
                      <a:pt x="138" y="0"/>
                    </a:lnTo>
                    <a:lnTo>
                      <a:pt x="134" y="2"/>
                    </a:lnTo>
                    <a:close/>
                  </a:path>
                </a:pathLst>
              </a:custGeom>
              <a:solidFill>
                <a:srgbClr val="7E3F17"/>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928" name="Freeform 1075"/>
              <p:cNvSpPr/>
              <p:nvPr/>
            </p:nvSpPr>
            <p:spPr bwMode="auto">
              <a:xfrm>
                <a:off x="5157788" y="1492250"/>
                <a:ext cx="295275" cy="692150"/>
              </a:xfrm>
              <a:custGeom>
                <a:avLst/>
                <a:gdLst/>
                <a:ahLst/>
                <a:cxnLst>
                  <a:cxn ang="0">
                    <a:pos x="12" y="400"/>
                  </a:cxn>
                  <a:cxn ang="0">
                    <a:pos x="52" y="390"/>
                  </a:cxn>
                  <a:cxn ang="0">
                    <a:pos x="88" y="372"/>
                  </a:cxn>
                  <a:cxn ang="0">
                    <a:pos x="120" y="348"/>
                  </a:cxn>
                  <a:cxn ang="0">
                    <a:pos x="146" y="316"/>
                  </a:cxn>
                  <a:cxn ang="0">
                    <a:pos x="152" y="302"/>
                  </a:cxn>
                  <a:cxn ang="0">
                    <a:pos x="162" y="272"/>
                  </a:cxn>
                  <a:cxn ang="0">
                    <a:pos x="168" y="238"/>
                  </a:cxn>
                  <a:cxn ang="0">
                    <a:pos x="166" y="206"/>
                  </a:cxn>
                  <a:cxn ang="0">
                    <a:pos x="162" y="190"/>
                  </a:cxn>
                  <a:cxn ang="0">
                    <a:pos x="150" y="166"/>
                  </a:cxn>
                  <a:cxn ang="0">
                    <a:pos x="132" y="142"/>
                  </a:cxn>
                  <a:cxn ang="0">
                    <a:pos x="110" y="122"/>
                  </a:cxn>
                  <a:cxn ang="0">
                    <a:pos x="86" y="108"/>
                  </a:cxn>
                  <a:cxn ang="0">
                    <a:pos x="60" y="98"/>
                  </a:cxn>
                  <a:cxn ang="0">
                    <a:pos x="32" y="92"/>
                  </a:cxn>
                  <a:cxn ang="0">
                    <a:pos x="6" y="84"/>
                  </a:cxn>
                  <a:cxn ang="0">
                    <a:pos x="0" y="76"/>
                  </a:cxn>
                  <a:cxn ang="0">
                    <a:pos x="10" y="66"/>
                  </a:cxn>
                  <a:cxn ang="0">
                    <a:pos x="18" y="66"/>
                  </a:cxn>
                  <a:cxn ang="0">
                    <a:pos x="40" y="66"/>
                  </a:cxn>
                  <a:cxn ang="0">
                    <a:pos x="32" y="56"/>
                  </a:cxn>
                  <a:cxn ang="0">
                    <a:pos x="20" y="36"/>
                  </a:cxn>
                  <a:cxn ang="0">
                    <a:pos x="20" y="22"/>
                  </a:cxn>
                  <a:cxn ang="0">
                    <a:pos x="24" y="18"/>
                  </a:cxn>
                  <a:cxn ang="0">
                    <a:pos x="38" y="18"/>
                  </a:cxn>
                  <a:cxn ang="0">
                    <a:pos x="48" y="28"/>
                  </a:cxn>
                  <a:cxn ang="0">
                    <a:pos x="64" y="56"/>
                  </a:cxn>
                  <a:cxn ang="0">
                    <a:pos x="64" y="26"/>
                  </a:cxn>
                  <a:cxn ang="0">
                    <a:pos x="68" y="10"/>
                  </a:cxn>
                  <a:cxn ang="0">
                    <a:pos x="74" y="2"/>
                  </a:cxn>
                  <a:cxn ang="0">
                    <a:pos x="82" y="0"/>
                  </a:cxn>
                  <a:cxn ang="0">
                    <a:pos x="92" y="10"/>
                  </a:cxn>
                  <a:cxn ang="0">
                    <a:pos x="96" y="36"/>
                  </a:cxn>
                  <a:cxn ang="0">
                    <a:pos x="94" y="50"/>
                  </a:cxn>
                  <a:cxn ang="0">
                    <a:pos x="104" y="24"/>
                  </a:cxn>
                  <a:cxn ang="0">
                    <a:pos x="114" y="12"/>
                  </a:cxn>
                  <a:cxn ang="0">
                    <a:pos x="124" y="8"/>
                  </a:cxn>
                  <a:cxn ang="0">
                    <a:pos x="130" y="12"/>
                  </a:cxn>
                  <a:cxn ang="0">
                    <a:pos x="132" y="24"/>
                  </a:cxn>
                  <a:cxn ang="0">
                    <a:pos x="124" y="48"/>
                  </a:cxn>
                  <a:cxn ang="0">
                    <a:pos x="120" y="58"/>
                  </a:cxn>
                  <a:cxn ang="0">
                    <a:pos x="144" y="48"/>
                  </a:cxn>
                  <a:cxn ang="0">
                    <a:pos x="156" y="48"/>
                  </a:cxn>
                  <a:cxn ang="0">
                    <a:pos x="160" y="58"/>
                  </a:cxn>
                  <a:cxn ang="0">
                    <a:pos x="158" y="62"/>
                  </a:cxn>
                  <a:cxn ang="0">
                    <a:pos x="146" y="74"/>
                  </a:cxn>
                  <a:cxn ang="0">
                    <a:pos x="128" y="84"/>
                  </a:cxn>
                  <a:cxn ang="0">
                    <a:pos x="146" y="104"/>
                  </a:cxn>
                  <a:cxn ang="0">
                    <a:pos x="162" y="128"/>
                  </a:cxn>
                  <a:cxn ang="0">
                    <a:pos x="182" y="182"/>
                  </a:cxn>
                  <a:cxn ang="0">
                    <a:pos x="186" y="238"/>
                  </a:cxn>
                  <a:cxn ang="0">
                    <a:pos x="180" y="292"/>
                  </a:cxn>
                  <a:cxn ang="0">
                    <a:pos x="174" y="312"/>
                  </a:cxn>
                  <a:cxn ang="0">
                    <a:pos x="154" y="350"/>
                  </a:cxn>
                  <a:cxn ang="0">
                    <a:pos x="128" y="382"/>
                  </a:cxn>
                  <a:cxn ang="0">
                    <a:pos x="96" y="408"/>
                  </a:cxn>
                  <a:cxn ang="0">
                    <a:pos x="78" y="418"/>
                  </a:cxn>
                  <a:cxn ang="0">
                    <a:pos x="44" y="432"/>
                  </a:cxn>
                  <a:cxn ang="0">
                    <a:pos x="20" y="436"/>
                  </a:cxn>
                  <a:cxn ang="0">
                    <a:pos x="12" y="400"/>
                  </a:cxn>
                </a:cxnLst>
                <a:rect l="0" t="0" r="r" b="b"/>
                <a:pathLst>
                  <a:path w="186" h="436">
                    <a:moveTo>
                      <a:pt x="12" y="400"/>
                    </a:moveTo>
                    <a:lnTo>
                      <a:pt x="12" y="400"/>
                    </a:lnTo>
                    <a:lnTo>
                      <a:pt x="32" y="396"/>
                    </a:lnTo>
                    <a:lnTo>
                      <a:pt x="52" y="390"/>
                    </a:lnTo>
                    <a:lnTo>
                      <a:pt x="70" y="382"/>
                    </a:lnTo>
                    <a:lnTo>
                      <a:pt x="88" y="372"/>
                    </a:lnTo>
                    <a:lnTo>
                      <a:pt x="106" y="360"/>
                    </a:lnTo>
                    <a:lnTo>
                      <a:pt x="120" y="348"/>
                    </a:lnTo>
                    <a:lnTo>
                      <a:pt x="134" y="332"/>
                    </a:lnTo>
                    <a:lnTo>
                      <a:pt x="146" y="316"/>
                    </a:lnTo>
                    <a:lnTo>
                      <a:pt x="146" y="316"/>
                    </a:lnTo>
                    <a:lnTo>
                      <a:pt x="152" y="302"/>
                    </a:lnTo>
                    <a:lnTo>
                      <a:pt x="158" y="288"/>
                    </a:lnTo>
                    <a:lnTo>
                      <a:pt x="162" y="272"/>
                    </a:lnTo>
                    <a:lnTo>
                      <a:pt x="166" y="254"/>
                    </a:lnTo>
                    <a:lnTo>
                      <a:pt x="168" y="238"/>
                    </a:lnTo>
                    <a:lnTo>
                      <a:pt x="168" y="222"/>
                    </a:lnTo>
                    <a:lnTo>
                      <a:pt x="166" y="206"/>
                    </a:lnTo>
                    <a:lnTo>
                      <a:pt x="162" y="190"/>
                    </a:lnTo>
                    <a:lnTo>
                      <a:pt x="162" y="190"/>
                    </a:lnTo>
                    <a:lnTo>
                      <a:pt x="156" y="178"/>
                    </a:lnTo>
                    <a:lnTo>
                      <a:pt x="150" y="166"/>
                    </a:lnTo>
                    <a:lnTo>
                      <a:pt x="142" y="154"/>
                    </a:lnTo>
                    <a:lnTo>
                      <a:pt x="132" y="142"/>
                    </a:lnTo>
                    <a:lnTo>
                      <a:pt x="120" y="132"/>
                    </a:lnTo>
                    <a:lnTo>
                      <a:pt x="110" y="122"/>
                    </a:lnTo>
                    <a:lnTo>
                      <a:pt x="98" y="114"/>
                    </a:lnTo>
                    <a:lnTo>
                      <a:pt x="86" y="108"/>
                    </a:lnTo>
                    <a:lnTo>
                      <a:pt x="86" y="108"/>
                    </a:lnTo>
                    <a:lnTo>
                      <a:pt x="60" y="98"/>
                    </a:lnTo>
                    <a:lnTo>
                      <a:pt x="32" y="92"/>
                    </a:lnTo>
                    <a:lnTo>
                      <a:pt x="32" y="92"/>
                    </a:lnTo>
                    <a:lnTo>
                      <a:pt x="20" y="88"/>
                    </a:lnTo>
                    <a:lnTo>
                      <a:pt x="6" y="84"/>
                    </a:lnTo>
                    <a:lnTo>
                      <a:pt x="2" y="80"/>
                    </a:lnTo>
                    <a:lnTo>
                      <a:pt x="0" y="76"/>
                    </a:lnTo>
                    <a:lnTo>
                      <a:pt x="2" y="72"/>
                    </a:lnTo>
                    <a:lnTo>
                      <a:pt x="10" y="66"/>
                    </a:lnTo>
                    <a:lnTo>
                      <a:pt x="10" y="66"/>
                    </a:lnTo>
                    <a:lnTo>
                      <a:pt x="18" y="66"/>
                    </a:lnTo>
                    <a:lnTo>
                      <a:pt x="24" y="66"/>
                    </a:lnTo>
                    <a:lnTo>
                      <a:pt x="40" y="66"/>
                    </a:lnTo>
                    <a:lnTo>
                      <a:pt x="40" y="66"/>
                    </a:lnTo>
                    <a:lnTo>
                      <a:pt x="32" y="56"/>
                    </a:lnTo>
                    <a:lnTo>
                      <a:pt x="24" y="42"/>
                    </a:lnTo>
                    <a:lnTo>
                      <a:pt x="20" y="36"/>
                    </a:lnTo>
                    <a:lnTo>
                      <a:pt x="18" y="28"/>
                    </a:lnTo>
                    <a:lnTo>
                      <a:pt x="20" y="22"/>
                    </a:lnTo>
                    <a:lnTo>
                      <a:pt x="24" y="18"/>
                    </a:lnTo>
                    <a:lnTo>
                      <a:pt x="24" y="18"/>
                    </a:lnTo>
                    <a:lnTo>
                      <a:pt x="30" y="16"/>
                    </a:lnTo>
                    <a:lnTo>
                      <a:pt x="38" y="18"/>
                    </a:lnTo>
                    <a:lnTo>
                      <a:pt x="42" y="22"/>
                    </a:lnTo>
                    <a:lnTo>
                      <a:pt x="48" y="28"/>
                    </a:lnTo>
                    <a:lnTo>
                      <a:pt x="58" y="44"/>
                    </a:lnTo>
                    <a:lnTo>
                      <a:pt x="64" y="56"/>
                    </a:lnTo>
                    <a:lnTo>
                      <a:pt x="64" y="56"/>
                    </a:lnTo>
                    <a:lnTo>
                      <a:pt x="64" y="26"/>
                    </a:lnTo>
                    <a:lnTo>
                      <a:pt x="66" y="18"/>
                    </a:lnTo>
                    <a:lnTo>
                      <a:pt x="68" y="10"/>
                    </a:lnTo>
                    <a:lnTo>
                      <a:pt x="70" y="4"/>
                    </a:lnTo>
                    <a:lnTo>
                      <a:pt x="74" y="2"/>
                    </a:lnTo>
                    <a:lnTo>
                      <a:pt x="74" y="2"/>
                    </a:lnTo>
                    <a:lnTo>
                      <a:pt x="82" y="0"/>
                    </a:lnTo>
                    <a:lnTo>
                      <a:pt x="88" y="4"/>
                    </a:lnTo>
                    <a:lnTo>
                      <a:pt x="92" y="10"/>
                    </a:lnTo>
                    <a:lnTo>
                      <a:pt x="94" y="18"/>
                    </a:lnTo>
                    <a:lnTo>
                      <a:pt x="96" y="36"/>
                    </a:lnTo>
                    <a:lnTo>
                      <a:pt x="94" y="50"/>
                    </a:lnTo>
                    <a:lnTo>
                      <a:pt x="94" y="50"/>
                    </a:lnTo>
                    <a:lnTo>
                      <a:pt x="98" y="40"/>
                    </a:lnTo>
                    <a:lnTo>
                      <a:pt x="104" y="24"/>
                    </a:lnTo>
                    <a:lnTo>
                      <a:pt x="108" y="18"/>
                    </a:lnTo>
                    <a:lnTo>
                      <a:pt x="114" y="12"/>
                    </a:lnTo>
                    <a:lnTo>
                      <a:pt x="120" y="8"/>
                    </a:lnTo>
                    <a:lnTo>
                      <a:pt x="124" y="8"/>
                    </a:lnTo>
                    <a:lnTo>
                      <a:pt x="124" y="8"/>
                    </a:lnTo>
                    <a:lnTo>
                      <a:pt x="130" y="12"/>
                    </a:lnTo>
                    <a:lnTo>
                      <a:pt x="132" y="18"/>
                    </a:lnTo>
                    <a:lnTo>
                      <a:pt x="132" y="24"/>
                    </a:lnTo>
                    <a:lnTo>
                      <a:pt x="130" y="32"/>
                    </a:lnTo>
                    <a:lnTo>
                      <a:pt x="124" y="48"/>
                    </a:lnTo>
                    <a:lnTo>
                      <a:pt x="120" y="58"/>
                    </a:lnTo>
                    <a:lnTo>
                      <a:pt x="120" y="58"/>
                    </a:lnTo>
                    <a:lnTo>
                      <a:pt x="130" y="54"/>
                    </a:lnTo>
                    <a:lnTo>
                      <a:pt x="144" y="48"/>
                    </a:lnTo>
                    <a:lnTo>
                      <a:pt x="150" y="46"/>
                    </a:lnTo>
                    <a:lnTo>
                      <a:pt x="156" y="48"/>
                    </a:lnTo>
                    <a:lnTo>
                      <a:pt x="160" y="52"/>
                    </a:lnTo>
                    <a:lnTo>
                      <a:pt x="160" y="58"/>
                    </a:lnTo>
                    <a:lnTo>
                      <a:pt x="160" y="58"/>
                    </a:lnTo>
                    <a:lnTo>
                      <a:pt x="158" y="62"/>
                    </a:lnTo>
                    <a:lnTo>
                      <a:pt x="156" y="66"/>
                    </a:lnTo>
                    <a:lnTo>
                      <a:pt x="146" y="74"/>
                    </a:lnTo>
                    <a:lnTo>
                      <a:pt x="128" y="84"/>
                    </a:lnTo>
                    <a:lnTo>
                      <a:pt x="128" y="84"/>
                    </a:lnTo>
                    <a:lnTo>
                      <a:pt x="138" y="92"/>
                    </a:lnTo>
                    <a:lnTo>
                      <a:pt x="146" y="104"/>
                    </a:lnTo>
                    <a:lnTo>
                      <a:pt x="156" y="116"/>
                    </a:lnTo>
                    <a:lnTo>
                      <a:pt x="162" y="128"/>
                    </a:lnTo>
                    <a:lnTo>
                      <a:pt x="174" y="154"/>
                    </a:lnTo>
                    <a:lnTo>
                      <a:pt x="182" y="182"/>
                    </a:lnTo>
                    <a:lnTo>
                      <a:pt x="186" y="210"/>
                    </a:lnTo>
                    <a:lnTo>
                      <a:pt x="186" y="238"/>
                    </a:lnTo>
                    <a:lnTo>
                      <a:pt x="184" y="266"/>
                    </a:lnTo>
                    <a:lnTo>
                      <a:pt x="180" y="292"/>
                    </a:lnTo>
                    <a:lnTo>
                      <a:pt x="180" y="292"/>
                    </a:lnTo>
                    <a:lnTo>
                      <a:pt x="174" y="312"/>
                    </a:lnTo>
                    <a:lnTo>
                      <a:pt x="164" y="332"/>
                    </a:lnTo>
                    <a:lnTo>
                      <a:pt x="154" y="350"/>
                    </a:lnTo>
                    <a:lnTo>
                      <a:pt x="142" y="366"/>
                    </a:lnTo>
                    <a:lnTo>
                      <a:pt x="128" y="382"/>
                    </a:lnTo>
                    <a:lnTo>
                      <a:pt x="112" y="396"/>
                    </a:lnTo>
                    <a:lnTo>
                      <a:pt x="96" y="408"/>
                    </a:lnTo>
                    <a:lnTo>
                      <a:pt x="78" y="418"/>
                    </a:lnTo>
                    <a:lnTo>
                      <a:pt x="78" y="418"/>
                    </a:lnTo>
                    <a:lnTo>
                      <a:pt x="62" y="424"/>
                    </a:lnTo>
                    <a:lnTo>
                      <a:pt x="44" y="432"/>
                    </a:lnTo>
                    <a:lnTo>
                      <a:pt x="26" y="436"/>
                    </a:lnTo>
                    <a:lnTo>
                      <a:pt x="20" y="436"/>
                    </a:lnTo>
                    <a:lnTo>
                      <a:pt x="12" y="434"/>
                    </a:lnTo>
                    <a:lnTo>
                      <a:pt x="12" y="400"/>
                    </a:lnTo>
                    <a:close/>
                  </a:path>
                </a:pathLst>
              </a:custGeom>
              <a:solidFill>
                <a:srgbClr val="FF3D88"/>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929" name="Freeform 1076"/>
              <p:cNvSpPr/>
              <p:nvPr/>
            </p:nvSpPr>
            <p:spPr bwMode="auto">
              <a:xfrm>
                <a:off x="5157788" y="1492250"/>
                <a:ext cx="295275" cy="692150"/>
              </a:xfrm>
              <a:custGeom>
                <a:avLst/>
                <a:gdLst/>
                <a:ahLst/>
                <a:cxnLst>
                  <a:cxn ang="0">
                    <a:pos x="12" y="400"/>
                  </a:cxn>
                  <a:cxn ang="0">
                    <a:pos x="52" y="390"/>
                  </a:cxn>
                  <a:cxn ang="0">
                    <a:pos x="88" y="372"/>
                  </a:cxn>
                  <a:cxn ang="0">
                    <a:pos x="120" y="348"/>
                  </a:cxn>
                  <a:cxn ang="0">
                    <a:pos x="146" y="316"/>
                  </a:cxn>
                  <a:cxn ang="0">
                    <a:pos x="152" y="302"/>
                  </a:cxn>
                  <a:cxn ang="0">
                    <a:pos x="162" y="272"/>
                  </a:cxn>
                  <a:cxn ang="0">
                    <a:pos x="168" y="238"/>
                  </a:cxn>
                  <a:cxn ang="0">
                    <a:pos x="166" y="206"/>
                  </a:cxn>
                  <a:cxn ang="0">
                    <a:pos x="162" y="190"/>
                  </a:cxn>
                  <a:cxn ang="0">
                    <a:pos x="150" y="166"/>
                  </a:cxn>
                  <a:cxn ang="0">
                    <a:pos x="132" y="142"/>
                  </a:cxn>
                  <a:cxn ang="0">
                    <a:pos x="110" y="122"/>
                  </a:cxn>
                  <a:cxn ang="0">
                    <a:pos x="86" y="108"/>
                  </a:cxn>
                  <a:cxn ang="0">
                    <a:pos x="60" y="98"/>
                  </a:cxn>
                  <a:cxn ang="0">
                    <a:pos x="32" y="92"/>
                  </a:cxn>
                  <a:cxn ang="0">
                    <a:pos x="6" y="84"/>
                  </a:cxn>
                  <a:cxn ang="0">
                    <a:pos x="0" y="76"/>
                  </a:cxn>
                  <a:cxn ang="0">
                    <a:pos x="10" y="66"/>
                  </a:cxn>
                  <a:cxn ang="0">
                    <a:pos x="18" y="66"/>
                  </a:cxn>
                  <a:cxn ang="0">
                    <a:pos x="40" y="66"/>
                  </a:cxn>
                  <a:cxn ang="0">
                    <a:pos x="32" y="56"/>
                  </a:cxn>
                  <a:cxn ang="0">
                    <a:pos x="20" y="36"/>
                  </a:cxn>
                  <a:cxn ang="0">
                    <a:pos x="20" y="22"/>
                  </a:cxn>
                  <a:cxn ang="0">
                    <a:pos x="24" y="18"/>
                  </a:cxn>
                  <a:cxn ang="0">
                    <a:pos x="38" y="18"/>
                  </a:cxn>
                  <a:cxn ang="0">
                    <a:pos x="48" y="28"/>
                  </a:cxn>
                  <a:cxn ang="0">
                    <a:pos x="64" y="56"/>
                  </a:cxn>
                  <a:cxn ang="0">
                    <a:pos x="64" y="26"/>
                  </a:cxn>
                  <a:cxn ang="0">
                    <a:pos x="68" y="10"/>
                  </a:cxn>
                  <a:cxn ang="0">
                    <a:pos x="74" y="2"/>
                  </a:cxn>
                  <a:cxn ang="0">
                    <a:pos x="82" y="0"/>
                  </a:cxn>
                  <a:cxn ang="0">
                    <a:pos x="92" y="10"/>
                  </a:cxn>
                  <a:cxn ang="0">
                    <a:pos x="96" y="36"/>
                  </a:cxn>
                  <a:cxn ang="0">
                    <a:pos x="94" y="50"/>
                  </a:cxn>
                  <a:cxn ang="0">
                    <a:pos x="104" y="24"/>
                  </a:cxn>
                  <a:cxn ang="0">
                    <a:pos x="114" y="12"/>
                  </a:cxn>
                  <a:cxn ang="0">
                    <a:pos x="124" y="8"/>
                  </a:cxn>
                  <a:cxn ang="0">
                    <a:pos x="130" y="12"/>
                  </a:cxn>
                  <a:cxn ang="0">
                    <a:pos x="132" y="24"/>
                  </a:cxn>
                  <a:cxn ang="0">
                    <a:pos x="124" y="48"/>
                  </a:cxn>
                  <a:cxn ang="0">
                    <a:pos x="120" y="58"/>
                  </a:cxn>
                  <a:cxn ang="0">
                    <a:pos x="144" y="48"/>
                  </a:cxn>
                  <a:cxn ang="0">
                    <a:pos x="156" y="48"/>
                  </a:cxn>
                  <a:cxn ang="0">
                    <a:pos x="160" y="58"/>
                  </a:cxn>
                  <a:cxn ang="0">
                    <a:pos x="158" y="62"/>
                  </a:cxn>
                  <a:cxn ang="0">
                    <a:pos x="146" y="74"/>
                  </a:cxn>
                  <a:cxn ang="0">
                    <a:pos x="128" y="84"/>
                  </a:cxn>
                  <a:cxn ang="0">
                    <a:pos x="146" y="104"/>
                  </a:cxn>
                  <a:cxn ang="0">
                    <a:pos x="162" y="128"/>
                  </a:cxn>
                  <a:cxn ang="0">
                    <a:pos x="182" y="182"/>
                  </a:cxn>
                  <a:cxn ang="0">
                    <a:pos x="186" y="238"/>
                  </a:cxn>
                  <a:cxn ang="0">
                    <a:pos x="180" y="292"/>
                  </a:cxn>
                  <a:cxn ang="0">
                    <a:pos x="174" y="312"/>
                  </a:cxn>
                  <a:cxn ang="0">
                    <a:pos x="154" y="350"/>
                  </a:cxn>
                  <a:cxn ang="0">
                    <a:pos x="128" y="382"/>
                  </a:cxn>
                  <a:cxn ang="0">
                    <a:pos x="96" y="408"/>
                  </a:cxn>
                  <a:cxn ang="0">
                    <a:pos x="78" y="418"/>
                  </a:cxn>
                  <a:cxn ang="0">
                    <a:pos x="44" y="432"/>
                  </a:cxn>
                  <a:cxn ang="0">
                    <a:pos x="20" y="436"/>
                  </a:cxn>
                </a:cxnLst>
                <a:rect l="0" t="0" r="r" b="b"/>
                <a:pathLst>
                  <a:path w="186" h="436">
                    <a:moveTo>
                      <a:pt x="12" y="400"/>
                    </a:moveTo>
                    <a:lnTo>
                      <a:pt x="12" y="400"/>
                    </a:lnTo>
                    <a:lnTo>
                      <a:pt x="32" y="396"/>
                    </a:lnTo>
                    <a:lnTo>
                      <a:pt x="52" y="390"/>
                    </a:lnTo>
                    <a:lnTo>
                      <a:pt x="70" y="382"/>
                    </a:lnTo>
                    <a:lnTo>
                      <a:pt x="88" y="372"/>
                    </a:lnTo>
                    <a:lnTo>
                      <a:pt x="106" y="360"/>
                    </a:lnTo>
                    <a:lnTo>
                      <a:pt x="120" y="348"/>
                    </a:lnTo>
                    <a:lnTo>
                      <a:pt x="134" y="332"/>
                    </a:lnTo>
                    <a:lnTo>
                      <a:pt x="146" y="316"/>
                    </a:lnTo>
                    <a:lnTo>
                      <a:pt x="146" y="316"/>
                    </a:lnTo>
                    <a:lnTo>
                      <a:pt x="152" y="302"/>
                    </a:lnTo>
                    <a:lnTo>
                      <a:pt x="158" y="288"/>
                    </a:lnTo>
                    <a:lnTo>
                      <a:pt x="162" y="272"/>
                    </a:lnTo>
                    <a:lnTo>
                      <a:pt x="166" y="254"/>
                    </a:lnTo>
                    <a:lnTo>
                      <a:pt x="168" y="238"/>
                    </a:lnTo>
                    <a:lnTo>
                      <a:pt x="168" y="222"/>
                    </a:lnTo>
                    <a:lnTo>
                      <a:pt x="166" y="206"/>
                    </a:lnTo>
                    <a:lnTo>
                      <a:pt x="162" y="190"/>
                    </a:lnTo>
                    <a:lnTo>
                      <a:pt x="162" y="190"/>
                    </a:lnTo>
                    <a:lnTo>
                      <a:pt x="156" y="178"/>
                    </a:lnTo>
                    <a:lnTo>
                      <a:pt x="150" y="166"/>
                    </a:lnTo>
                    <a:lnTo>
                      <a:pt x="142" y="154"/>
                    </a:lnTo>
                    <a:lnTo>
                      <a:pt x="132" y="142"/>
                    </a:lnTo>
                    <a:lnTo>
                      <a:pt x="120" y="132"/>
                    </a:lnTo>
                    <a:lnTo>
                      <a:pt x="110" y="122"/>
                    </a:lnTo>
                    <a:lnTo>
                      <a:pt x="98" y="114"/>
                    </a:lnTo>
                    <a:lnTo>
                      <a:pt x="86" y="108"/>
                    </a:lnTo>
                    <a:lnTo>
                      <a:pt x="86" y="108"/>
                    </a:lnTo>
                    <a:lnTo>
                      <a:pt x="60" y="98"/>
                    </a:lnTo>
                    <a:lnTo>
                      <a:pt x="32" y="92"/>
                    </a:lnTo>
                    <a:lnTo>
                      <a:pt x="32" y="92"/>
                    </a:lnTo>
                    <a:lnTo>
                      <a:pt x="20" y="88"/>
                    </a:lnTo>
                    <a:lnTo>
                      <a:pt x="6" y="84"/>
                    </a:lnTo>
                    <a:lnTo>
                      <a:pt x="2" y="80"/>
                    </a:lnTo>
                    <a:lnTo>
                      <a:pt x="0" y="76"/>
                    </a:lnTo>
                    <a:lnTo>
                      <a:pt x="2" y="72"/>
                    </a:lnTo>
                    <a:lnTo>
                      <a:pt x="10" y="66"/>
                    </a:lnTo>
                    <a:lnTo>
                      <a:pt x="10" y="66"/>
                    </a:lnTo>
                    <a:lnTo>
                      <a:pt x="18" y="66"/>
                    </a:lnTo>
                    <a:lnTo>
                      <a:pt x="24" y="66"/>
                    </a:lnTo>
                    <a:lnTo>
                      <a:pt x="40" y="66"/>
                    </a:lnTo>
                    <a:lnTo>
                      <a:pt x="40" y="66"/>
                    </a:lnTo>
                    <a:lnTo>
                      <a:pt x="32" y="56"/>
                    </a:lnTo>
                    <a:lnTo>
                      <a:pt x="24" y="42"/>
                    </a:lnTo>
                    <a:lnTo>
                      <a:pt x="20" y="36"/>
                    </a:lnTo>
                    <a:lnTo>
                      <a:pt x="18" y="28"/>
                    </a:lnTo>
                    <a:lnTo>
                      <a:pt x="20" y="22"/>
                    </a:lnTo>
                    <a:lnTo>
                      <a:pt x="24" y="18"/>
                    </a:lnTo>
                    <a:lnTo>
                      <a:pt x="24" y="18"/>
                    </a:lnTo>
                    <a:lnTo>
                      <a:pt x="30" y="16"/>
                    </a:lnTo>
                    <a:lnTo>
                      <a:pt x="38" y="18"/>
                    </a:lnTo>
                    <a:lnTo>
                      <a:pt x="42" y="22"/>
                    </a:lnTo>
                    <a:lnTo>
                      <a:pt x="48" y="28"/>
                    </a:lnTo>
                    <a:lnTo>
                      <a:pt x="58" y="44"/>
                    </a:lnTo>
                    <a:lnTo>
                      <a:pt x="64" y="56"/>
                    </a:lnTo>
                    <a:lnTo>
                      <a:pt x="64" y="56"/>
                    </a:lnTo>
                    <a:lnTo>
                      <a:pt x="64" y="26"/>
                    </a:lnTo>
                    <a:lnTo>
                      <a:pt x="66" y="18"/>
                    </a:lnTo>
                    <a:lnTo>
                      <a:pt x="68" y="10"/>
                    </a:lnTo>
                    <a:lnTo>
                      <a:pt x="70" y="4"/>
                    </a:lnTo>
                    <a:lnTo>
                      <a:pt x="74" y="2"/>
                    </a:lnTo>
                    <a:lnTo>
                      <a:pt x="74" y="2"/>
                    </a:lnTo>
                    <a:lnTo>
                      <a:pt x="82" y="0"/>
                    </a:lnTo>
                    <a:lnTo>
                      <a:pt x="88" y="4"/>
                    </a:lnTo>
                    <a:lnTo>
                      <a:pt x="92" y="10"/>
                    </a:lnTo>
                    <a:lnTo>
                      <a:pt x="94" y="18"/>
                    </a:lnTo>
                    <a:lnTo>
                      <a:pt x="96" y="36"/>
                    </a:lnTo>
                    <a:lnTo>
                      <a:pt x="94" y="50"/>
                    </a:lnTo>
                    <a:lnTo>
                      <a:pt x="94" y="50"/>
                    </a:lnTo>
                    <a:lnTo>
                      <a:pt x="98" y="40"/>
                    </a:lnTo>
                    <a:lnTo>
                      <a:pt x="104" y="24"/>
                    </a:lnTo>
                    <a:lnTo>
                      <a:pt x="108" y="18"/>
                    </a:lnTo>
                    <a:lnTo>
                      <a:pt x="114" y="12"/>
                    </a:lnTo>
                    <a:lnTo>
                      <a:pt x="120" y="8"/>
                    </a:lnTo>
                    <a:lnTo>
                      <a:pt x="124" y="8"/>
                    </a:lnTo>
                    <a:lnTo>
                      <a:pt x="124" y="8"/>
                    </a:lnTo>
                    <a:lnTo>
                      <a:pt x="130" y="12"/>
                    </a:lnTo>
                    <a:lnTo>
                      <a:pt x="132" y="18"/>
                    </a:lnTo>
                    <a:lnTo>
                      <a:pt x="132" y="24"/>
                    </a:lnTo>
                    <a:lnTo>
                      <a:pt x="130" y="32"/>
                    </a:lnTo>
                    <a:lnTo>
                      <a:pt x="124" y="48"/>
                    </a:lnTo>
                    <a:lnTo>
                      <a:pt x="120" y="58"/>
                    </a:lnTo>
                    <a:lnTo>
                      <a:pt x="120" y="58"/>
                    </a:lnTo>
                    <a:lnTo>
                      <a:pt x="130" y="54"/>
                    </a:lnTo>
                    <a:lnTo>
                      <a:pt x="144" y="48"/>
                    </a:lnTo>
                    <a:lnTo>
                      <a:pt x="150" y="46"/>
                    </a:lnTo>
                    <a:lnTo>
                      <a:pt x="156" y="48"/>
                    </a:lnTo>
                    <a:lnTo>
                      <a:pt x="160" y="52"/>
                    </a:lnTo>
                    <a:lnTo>
                      <a:pt x="160" y="58"/>
                    </a:lnTo>
                    <a:lnTo>
                      <a:pt x="160" y="58"/>
                    </a:lnTo>
                    <a:lnTo>
                      <a:pt x="158" y="62"/>
                    </a:lnTo>
                    <a:lnTo>
                      <a:pt x="156" y="66"/>
                    </a:lnTo>
                    <a:lnTo>
                      <a:pt x="146" y="74"/>
                    </a:lnTo>
                    <a:lnTo>
                      <a:pt x="128" y="84"/>
                    </a:lnTo>
                    <a:lnTo>
                      <a:pt x="128" y="84"/>
                    </a:lnTo>
                    <a:lnTo>
                      <a:pt x="138" y="92"/>
                    </a:lnTo>
                    <a:lnTo>
                      <a:pt x="146" y="104"/>
                    </a:lnTo>
                    <a:lnTo>
                      <a:pt x="156" y="116"/>
                    </a:lnTo>
                    <a:lnTo>
                      <a:pt x="162" y="128"/>
                    </a:lnTo>
                    <a:lnTo>
                      <a:pt x="174" y="154"/>
                    </a:lnTo>
                    <a:lnTo>
                      <a:pt x="182" y="182"/>
                    </a:lnTo>
                    <a:lnTo>
                      <a:pt x="186" y="210"/>
                    </a:lnTo>
                    <a:lnTo>
                      <a:pt x="186" y="238"/>
                    </a:lnTo>
                    <a:lnTo>
                      <a:pt x="184" y="266"/>
                    </a:lnTo>
                    <a:lnTo>
                      <a:pt x="180" y="292"/>
                    </a:lnTo>
                    <a:lnTo>
                      <a:pt x="180" y="292"/>
                    </a:lnTo>
                    <a:lnTo>
                      <a:pt x="174" y="312"/>
                    </a:lnTo>
                    <a:lnTo>
                      <a:pt x="164" y="332"/>
                    </a:lnTo>
                    <a:lnTo>
                      <a:pt x="154" y="350"/>
                    </a:lnTo>
                    <a:lnTo>
                      <a:pt x="142" y="366"/>
                    </a:lnTo>
                    <a:lnTo>
                      <a:pt x="128" y="382"/>
                    </a:lnTo>
                    <a:lnTo>
                      <a:pt x="112" y="396"/>
                    </a:lnTo>
                    <a:lnTo>
                      <a:pt x="96" y="408"/>
                    </a:lnTo>
                    <a:lnTo>
                      <a:pt x="78" y="418"/>
                    </a:lnTo>
                    <a:lnTo>
                      <a:pt x="78" y="418"/>
                    </a:lnTo>
                    <a:lnTo>
                      <a:pt x="62" y="424"/>
                    </a:lnTo>
                    <a:lnTo>
                      <a:pt x="44" y="432"/>
                    </a:lnTo>
                    <a:lnTo>
                      <a:pt x="26" y="436"/>
                    </a:lnTo>
                    <a:lnTo>
                      <a:pt x="20" y="436"/>
                    </a:lnTo>
                    <a:lnTo>
                      <a:pt x="12" y="434"/>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grpSp>
      </p:grpSp>
    </p:spTree>
  </p:cSld>
  <p:clrMapOvr>
    <a:masterClrMapping/>
  </p:clrMapOvr>
  <mc:AlternateContent xmlns:mc="http://schemas.openxmlformats.org/markup-compatibility/2006" xmlns:p14="http://schemas.microsoft.com/office/powerpoint/2010/main">
    <mc:Choice Requires="p14">
      <p:transition spd="slow" p14:dur="1250">
        <p:fad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linds(horizontal)">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2" presetClass="entr" presetSubtype="4" fill="hold" nodeType="clickEffect">
                                  <p:stCondLst>
                                    <p:cond delay="0"/>
                                  </p:stCondLst>
                                  <p:childTnLst>
                                    <p:set>
                                      <p:cBhvr>
                                        <p:cTn id="11" dur="1" fill="hold">
                                          <p:stCondLst>
                                            <p:cond delay="0"/>
                                          </p:stCondLst>
                                        </p:cTn>
                                        <p:tgtEl>
                                          <p:spTgt spid="5"/>
                                        </p:tgtEl>
                                        <p:attrNameLst>
                                          <p:attrName>style.visibility</p:attrName>
                                        </p:attrNameLst>
                                      </p:cBhvr>
                                      <p:to>
                                        <p:strVal val="visible"/>
                                      </p:to>
                                    </p:set>
                                    <p:anim calcmode="lin" valueType="num">
                                      <p:cBhvr additive="base">
                                        <p:cTn id="12" dur="500" fill="hold"/>
                                        <p:tgtEl>
                                          <p:spTgt spid="5"/>
                                        </p:tgtEl>
                                        <p:attrNameLst>
                                          <p:attrName>ppt_x</p:attrName>
                                        </p:attrNameLst>
                                      </p:cBhvr>
                                      <p:tavLst>
                                        <p:tav tm="0">
                                          <p:val>
                                            <p:strVal val="#ppt_x"/>
                                          </p:val>
                                        </p:tav>
                                        <p:tav tm="100000">
                                          <p:val>
                                            <p:strVal val="#ppt_x"/>
                                          </p:val>
                                        </p:tav>
                                      </p:tavLst>
                                    </p:anim>
                                    <p:anim calcmode="lin" valueType="num">
                                      <p:cBhvr additive="base">
                                        <p:cTn id="13" dur="500" fill="hold"/>
                                        <p:tgtEl>
                                          <p:spTgt spid="5"/>
                                        </p:tgtEl>
                                        <p:attrNameLst>
                                          <p:attrName>ppt_y</p:attrName>
                                        </p:attrNameLst>
                                      </p:cBhvr>
                                      <p:tavLst>
                                        <p:tav tm="0">
                                          <p:val>
                                            <p:strVal val="1+#ppt_h/2"/>
                                          </p:val>
                                        </p:tav>
                                        <p:tav tm="100000">
                                          <p:val>
                                            <p:strVal val="#ppt_y"/>
                                          </p:val>
                                        </p:tav>
                                      </p:tavLst>
                                    </p:anim>
                                  </p:childTnLst>
                                </p:cTn>
                              </p:par>
                            </p:childTnLst>
                          </p:cTn>
                        </p:par>
                      </p:childTnLst>
                    </p:cTn>
                  </p:par>
                  <p:par>
                    <p:cTn id="14" fill="hold">
                      <p:stCondLst>
                        <p:cond delay="indefinite"/>
                      </p:stCondLst>
                      <p:childTnLst>
                        <p:par>
                          <p:cTn id="15" fill="hold">
                            <p:stCondLst>
                              <p:cond delay="0"/>
                            </p:stCondLst>
                            <p:childTnLst>
                              <p:par>
                                <p:cTn id="16" presetID="2" presetClass="entr" presetSubtype="4" fill="hold" nodeType="clickEffect">
                                  <p:stCondLst>
                                    <p:cond delay="0"/>
                                  </p:stCondLst>
                                  <p:childTnLst>
                                    <p:set>
                                      <p:cBhvr>
                                        <p:cTn id="17" dur="1" fill="hold">
                                          <p:stCondLst>
                                            <p:cond delay="0"/>
                                          </p:stCondLst>
                                        </p:cTn>
                                        <p:tgtEl>
                                          <p:spTgt spid="1563"/>
                                        </p:tgtEl>
                                        <p:attrNameLst>
                                          <p:attrName>style.visibility</p:attrName>
                                        </p:attrNameLst>
                                      </p:cBhvr>
                                      <p:to>
                                        <p:strVal val="visible"/>
                                      </p:to>
                                    </p:set>
                                    <p:anim calcmode="lin" valueType="num">
                                      <p:cBhvr additive="base">
                                        <p:cTn id="18" dur="500" fill="hold"/>
                                        <p:tgtEl>
                                          <p:spTgt spid="1563"/>
                                        </p:tgtEl>
                                        <p:attrNameLst>
                                          <p:attrName>ppt_x</p:attrName>
                                        </p:attrNameLst>
                                      </p:cBhvr>
                                      <p:tavLst>
                                        <p:tav tm="0">
                                          <p:val>
                                            <p:strVal val="#ppt_x"/>
                                          </p:val>
                                        </p:tav>
                                        <p:tav tm="100000">
                                          <p:val>
                                            <p:strVal val="#ppt_x"/>
                                          </p:val>
                                        </p:tav>
                                      </p:tavLst>
                                    </p:anim>
                                    <p:anim calcmode="lin" valueType="num">
                                      <p:cBhvr additive="base">
                                        <p:cTn id="19" dur="500" fill="hold"/>
                                        <p:tgtEl>
                                          <p:spTgt spid="1563"/>
                                        </p:tgtEl>
                                        <p:attrNameLst>
                                          <p:attrName>ppt_y</p:attrName>
                                        </p:attrNameLst>
                                      </p:cBhvr>
                                      <p:tavLst>
                                        <p:tav tm="0">
                                          <p:val>
                                            <p:strVal val="1+#ppt_h/2"/>
                                          </p:val>
                                        </p:tav>
                                        <p:tav tm="100000">
                                          <p:val>
                                            <p:strVal val="#ppt_y"/>
                                          </p:val>
                                        </p:tav>
                                      </p:tavLst>
                                    </p:anim>
                                  </p:childTnLst>
                                </p:cTn>
                              </p:par>
                            </p:childTnLst>
                          </p:cTn>
                        </p:par>
                      </p:childTnLst>
                    </p:cTn>
                  </p:par>
                  <p:par>
                    <p:cTn id="20" fill="hold">
                      <p:stCondLst>
                        <p:cond delay="indefinite"/>
                      </p:stCondLst>
                      <p:childTnLst>
                        <p:par>
                          <p:cTn id="21" fill="hold">
                            <p:stCondLst>
                              <p:cond delay="0"/>
                            </p:stCondLst>
                            <p:childTnLst>
                              <p:par>
                                <p:cTn id="22" presetID="2" presetClass="entr" presetSubtype="4" fill="hold" nodeType="clickEffect">
                                  <p:stCondLst>
                                    <p:cond delay="0"/>
                                  </p:stCondLst>
                                  <p:childTnLst>
                                    <p:set>
                                      <p:cBhvr>
                                        <p:cTn id="23" dur="1" fill="hold">
                                          <p:stCondLst>
                                            <p:cond delay="0"/>
                                          </p:stCondLst>
                                        </p:cTn>
                                        <p:tgtEl>
                                          <p:spTgt spid="1566"/>
                                        </p:tgtEl>
                                        <p:attrNameLst>
                                          <p:attrName>style.visibility</p:attrName>
                                        </p:attrNameLst>
                                      </p:cBhvr>
                                      <p:to>
                                        <p:strVal val="visible"/>
                                      </p:to>
                                    </p:set>
                                    <p:anim calcmode="lin" valueType="num">
                                      <p:cBhvr additive="base">
                                        <p:cTn id="24" dur="500" fill="hold"/>
                                        <p:tgtEl>
                                          <p:spTgt spid="1566"/>
                                        </p:tgtEl>
                                        <p:attrNameLst>
                                          <p:attrName>ppt_x</p:attrName>
                                        </p:attrNameLst>
                                      </p:cBhvr>
                                      <p:tavLst>
                                        <p:tav tm="0">
                                          <p:val>
                                            <p:strVal val="#ppt_x"/>
                                          </p:val>
                                        </p:tav>
                                        <p:tav tm="100000">
                                          <p:val>
                                            <p:strVal val="#ppt_x"/>
                                          </p:val>
                                        </p:tav>
                                      </p:tavLst>
                                    </p:anim>
                                    <p:anim calcmode="lin" valueType="num">
                                      <p:cBhvr additive="base">
                                        <p:cTn id="25" dur="500" fill="hold"/>
                                        <p:tgtEl>
                                          <p:spTgt spid="1566"/>
                                        </p:tgtEl>
                                        <p:attrNameLst>
                                          <p:attrName>ppt_y</p:attrName>
                                        </p:attrNameLst>
                                      </p:cBhvr>
                                      <p:tavLst>
                                        <p:tav tm="0">
                                          <p:val>
                                            <p:strVal val="1+#ppt_h/2"/>
                                          </p:val>
                                        </p:tav>
                                        <p:tav tm="100000">
                                          <p:val>
                                            <p:strVal val="#ppt_y"/>
                                          </p:val>
                                        </p:tav>
                                      </p:tavLst>
                                    </p:anim>
                                  </p:childTnLst>
                                </p:cTn>
                              </p:par>
                            </p:childTnLst>
                          </p:cTn>
                        </p:par>
                      </p:childTnLst>
                    </p:cTn>
                  </p:par>
                  <p:par>
                    <p:cTn id="26" fill="hold">
                      <p:stCondLst>
                        <p:cond delay="indefinite"/>
                      </p:stCondLst>
                      <p:childTnLst>
                        <p:par>
                          <p:cTn id="27" fill="hold">
                            <p:stCondLst>
                              <p:cond delay="0"/>
                            </p:stCondLst>
                            <p:childTnLst>
                              <p:par>
                                <p:cTn id="28" presetID="2" presetClass="entr" presetSubtype="4" fill="hold" nodeType="clickEffect">
                                  <p:stCondLst>
                                    <p:cond delay="0"/>
                                  </p:stCondLst>
                                  <p:childTnLst>
                                    <p:set>
                                      <p:cBhvr>
                                        <p:cTn id="29" dur="1" fill="hold">
                                          <p:stCondLst>
                                            <p:cond delay="0"/>
                                          </p:stCondLst>
                                        </p:cTn>
                                        <p:tgtEl>
                                          <p:spTgt spid="1569"/>
                                        </p:tgtEl>
                                        <p:attrNameLst>
                                          <p:attrName>style.visibility</p:attrName>
                                        </p:attrNameLst>
                                      </p:cBhvr>
                                      <p:to>
                                        <p:strVal val="visible"/>
                                      </p:to>
                                    </p:set>
                                    <p:anim calcmode="lin" valueType="num">
                                      <p:cBhvr additive="base">
                                        <p:cTn id="30" dur="500" fill="hold"/>
                                        <p:tgtEl>
                                          <p:spTgt spid="1569"/>
                                        </p:tgtEl>
                                        <p:attrNameLst>
                                          <p:attrName>ppt_x</p:attrName>
                                        </p:attrNameLst>
                                      </p:cBhvr>
                                      <p:tavLst>
                                        <p:tav tm="0">
                                          <p:val>
                                            <p:strVal val="#ppt_x"/>
                                          </p:val>
                                        </p:tav>
                                        <p:tav tm="100000">
                                          <p:val>
                                            <p:strVal val="#ppt_x"/>
                                          </p:val>
                                        </p:tav>
                                      </p:tavLst>
                                    </p:anim>
                                    <p:anim calcmode="lin" valueType="num">
                                      <p:cBhvr additive="base">
                                        <p:cTn id="31" dur="500" fill="hold"/>
                                        <p:tgtEl>
                                          <p:spTgt spid="156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3" grpId="1"/>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4716016" y="987574"/>
            <a:ext cx="3752759" cy="338554"/>
          </a:xfrm>
          <a:prstGeom prst="rect">
            <a:avLst/>
          </a:prstGeom>
        </p:spPr>
        <p:txBody>
          <a:bodyPr wrap="none">
            <a:spAutoFit/>
          </a:bodyPr>
          <a:lstStyle/>
          <a:p>
            <a:r>
              <a:rPr lang="en-US" sz="1600" b="1" dirty="0" smtClean="0"/>
              <a:t>G</a:t>
            </a:r>
            <a:r>
              <a:rPr lang="hu-HU" sz="1600" b="1" dirty="0" smtClean="0"/>
              <a:t>á</a:t>
            </a:r>
            <a:r>
              <a:rPr lang="en-US" sz="1600" b="1" dirty="0" smtClean="0"/>
              <a:t>l </a:t>
            </a:r>
            <a:r>
              <a:rPr lang="en-US" sz="1600" b="1" dirty="0" err="1" smtClean="0"/>
              <a:t>Dorottya</a:t>
            </a:r>
            <a:r>
              <a:rPr lang="en-US" sz="1600" dirty="0" smtClean="0"/>
              <a:t>, Serge </a:t>
            </a:r>
            <a:r>
              <a:rPr lang="en-US" sz="1600" dirty="0" err="1" smtClean="0"/>
              <a:t>Marshennikov</a:t>
            </a:r>
            <a:r>
              <a:rPr lang="en-US" sz="1600" dirty="0" smtClean="0"/>
              <a:t>-Portrait</a:t>
            </a:r>
            <a:endParaRPr lang="en-US" sz="1600" dirty="0"/>
          </a:p>
        </p:txBody>
      </p:sp>
      <p:grpSp>
        <p:nvGrpSpPr>
          <p:cNvPr id="5" name="组合 445"/>
          <p:cNvGrpSpPr/>
          <p:nvPr/>
        </p:nvGrpSpPr>
        <p:grpSpPr>
          <a:xfrm>
            <a:off x="215008" y="2715766"/>
            <a:ext cx="8928992" cy="2637619"/>
            <a:chOff x="1277938" y="155575"/>
            <a:chExt cx="6584950" cy="1892300"/>
          </a:xfrm>
        </p:grpSpPr>
        <p:sp>
          <p:nvSpPr>
            <p:cNvPr id="6" name="Freeform 7"/>
            <p:cNvSpPr/>
            <p:nvPr/>
          </p:nvSpPr>
          <p:spPr bwMode="auto">
            <a:xfrm>
              <a:off x="2344738" y="285750"/>
              <a:ext cx="53975" cy="50800"/>
            </a:xfrm>
            <a:custGeom>
              <a:avLst/>
              <a:gdLst/>
              <a:ahLst/>
              <a:cxnLst>
                <a:cxn ang="0">
                  <a:pos x="16" y="0"/>
                </a:cxn>
                <a:cxn ang="0">
                  <a:pos x="16" y="0"/>
                </a:cxn>
                <a:cxn ang="0">
                  <a:pos x="10" y="0"/>
                </a:cxn>
                <a:cxn ang="0">
                  <a:pos x="6" y="4"/>
                </a:cxn>
                <a:cxn ang="0">
                  <a:pos x="2" y="10"/>
                </a:cxn>
                <a:cxn ang="0">
                  <a:pos x="0" y="16"/>
                </a:cxn>
                <a:cxn ang="0">
                  <a:pos x="0" y="16"/>
                </a:cxn>
                <a:cxn ang="0">
                  <a:pos x="2" y="22"/>
                </a:cxn>
                <a:cxn ang="0">
                  <a:pos x="6" y="28"/>
                </a:cxn>
                <a:cxn ang="0">
                  <a:pos x="10" y="32"/>
                </a:cxn>
                <a:cxn ang="0">
                  <a:pos x="16" y="32"/>
                </a:cxn>
                <a:cxn ang="0">
                  <a:pos x="16" y="32"/>
                </a:cxn>
                <a:cxn ang="0">
                  <a:pos x="24" y="32"/>
                </a:cxn>
                <a:cxn ang="0">
                  <a:pos x="28" y="28"/>
                </a:cxn>
                <a:cxn ang="0">
                  <a:pos x="32" y="22"/>
                </a:cxn>
                <a:cxn ang="0">
                  <a:pos x="34" y="16"/>
                </a:cxn>
                <a:cxn ang="0">
                  <a:pos x="34" y="16"/>
                </a:cxn>
                <a:cxn ang="0">
                  <a:pos x="32" y="10"/>
                </a:cxn>
                <a:cxn ang="0">
                  <a:pos x="28" y="4"/>
                </a:cxn>
                <a:cxn ang="0">
                  <a:pos x="24" y="0"/>
                </a:cxn>
                <a:cxn ang="0">
                  <a:pos x="16" y="0"/>
                </a:cxn>
              </a:cxnLst>
              <a:rect l="0" t="0" r="r" b="b"/>
              <a:pathLst>
                <a:path w="34" h="32">
                  <a:moveTo>
                    <a:pt x="16" y="0"/>
                  </a:moveTo>
                  <a:lnTo>
                    <a:pt x="16" y="0"/>
                  </a:lnTo>
                  <a:lnTo>
                    <a:pt x="10" y="0"/>
                  </a:lnTo>
                  <a:lnTo>
                    <a:pt x="6" y="4"/>
                  </a:lnTo>
                  <a:lnTo>
                    <a:pt x="2" y="10"/>
                  </a:lnTo>
                  <a:lnTo>
                    <a:pt x="0" y="16"/>
                  </a:lnTo>
                  <a:lnTo>
                    <a:pt x="0" y="16"/>
                  </a:lnTo>
                  <a:lnTo>
                    <a:pt x="2" y="22"/>
                  </a:lnTo>
                  <a:lnTo>
                    <a:pt x="6" y="28"/>
                  </a:lnTo>
                  <a:lnTo>
                    <a:pt x="10" y="32"/>
                  </a:lnTo>
                  <a:lnTo>
                    <a:pt x="16" y="32"/>
                  </a:lnTo>
                  <a:lnTo>
                    <a:pt x="16" y="32"/>
                  </a:lnTo>
                  <a:lnTo>
                    <a:pt x="24" y="32"/>
                  </a:lnTo>
                  <a:lnTo>
                    <a:pt x="28" y="28"/>
                  </a:lnTo>
                  <a:lnTo>
                    <a:pt x="32" y="22"/>
                  </a:lnTo>
                  <a:lnTo>
                    <a:pt x="34" y="16"/>
                  </a:lnTo>
                  <a:lnTo>
                    <a:pt x="34" y="16"/>
                  </a:lnTo>
                  <a:lnTo>
                    <a:pt x="32" y="10"/>
                  </a:lnTo>
                  <a:lnTo>
                    <a:pt x="28" y="4"/>
                  </a:lnTo>
                  <a:lnTo>
                    <a:pt x="24" y="0"/>
                  </a:lnTo>
                  <a:lnTo>
                    <a:pt x="1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7" name="Freeform 8"/>
            <p:cNvSpPr/>
            <p:nvPr/>
          </p:nvSpPr>
          <p:spPr bwMode="auto">
            <a:xfrm>
              <a:off x="2344738" y="285750"/>
              <a:ext cx="53975" cy="50800"/>
            </a:xfrm>
            <a:custGeom>
              <a:avLst/>
              <a:gdLst/>
              <a:ahLst/>
              <a:cxnLst>
                <a:cxn ang="0">
                  <a:pos x="16" y="0"/>
                </a:cxn>
                <a:cxn ang="0">
                  <a:pos x="16" y="0"/>
                </a:cxn>
                <a:cxn ang="0">
                  <a:pos x="10" y="0"/>
                </a:cxn>
                <a:cxn ang="0">
                  <a:pos x="6" y="4"/>
                </a:cxn>
                <a:cxn ang="0">
                  <a:pos x="2" y="10"/>
                </a:cxn>
                <a:cxn ang="0">
                  <a:pos x="0" y="16"/>
                </a:cxn>
                <a:cxn ang="0">
                  <a:pos x="0" y="16"/>
                </a:cxn>
                <a:cxn ang="0">
                  <a:pos x="2" y="22"/>
                </a:cxn>
                <a:cxn ang="0">
                  <a:pos x="6" y="28"/>
                </a:cxn>
                <a:cxn ang="0">
                  <a:pos x="10" y="32"/>
                </a:cxn>
                <a:cxn ang="0">
                  <a:pos x="16" y="32"/>
                </a:cxn>
                <a:cxn ang="0">
                  <a:pos x="16" y="32"/>
                </a:cxn>
                <a:cxn ang="0">
                  <a:pos x="24" y="32"/>
                </a:cxn>
                <a:cxn ang="0">
                  <a:pos x="28" y="28"/>
                </a:cxn>
                <a:cxn ang="0">
                  <a:pos x="32" y="22"/>
                </a:cxn>
                <a:cxn ang="0">
                  <a:pos x="34" y="16"/>
                </a:cxn>
                <a:cxn ang="0">
                  <a:pos x="34" y="16"/>
                </a:cxn>
                <a:cxn ang="0">
                  <a:pos x="32" y="10"/>
                </a:cxn>
                <a:cxn ang="0">
                  <a:pos x="28" y="4"/>
                </a:cxn>
                <a:cxn ang="0">
                  <a:pos x="24" y="0"/>
                </a:cxn>
                <a:cxn ang="0">
                  <a:pos x="16" y="0"/>
                </a:cxn>
              </a:cxnLst>
              <a:rect l="0" t="0" r="r" b="b"/>
              <a:pathLst>
                <a:path w="34" h="32">
                  <a:moveTo>
                    <a:pt x="16" y="0"/>
                  </a:moveTo>
                  <a:lnTo>
                    <a:pt x="16" y="0"/>
                  </a:lnTo>
                  <a:lnTo>
                    <a:pt x="10" y="0"/>
                  </a:lnTo>
                  <a:lnTo>
                    <a:pt x="6" y="4"/>
                  </a:lnTo>
                  <a:lnTo>
                    <a:pt x="2" y="10"/>
                  </a:lnTo>
                  <a:lnTo>
                    <a:pt x="0" y="16"/>
                  </a:lnTo>
                  <a:lnTo>
                    <a:pt x="0" y="16"/>
                  </a:lnTo>
                  <a:lnTo>
                    <a:pt x="2" y="22"/>
                  </a:lnTo>
                  <a:lnTo>
                    <a:pt x="6" y="28"/>
                  </a:lnTo>
                  <a:lnTo>
                    <a:pt x="10" y="32"/>
                  </a:lnTo>
                  <a:lnTo>
                    <a:pt x="16" y="32"/>
                  </a:lnTo>
                  <a:lnTo>
                    <a:pt x="16" y="32"/>
                  </a:lnTo>
                  <a:lnTo>
                    <a:pt x="24" y="32"/>
                  </a:lnTo>
                  <a:lnTo>
                    <a:pt x="28" y="28"/>
                  </a:lnTo>
                  <a:lnTo>
                    <a:pt x="32" y="22"/>
                  </a:lnTo>
                  <a:lnTo>
                    <a:pt x="34" y="16"/>
                  </a:lnTo>
                  <a:lnTo>
                    <a:pt x="34" y="16"/>
                  </a:lnTo>
                  <a:lnTo>
                    <a:pt x="32" y="10"/>
                  </a:lnTo>
                  <a:lnTo>
                    <a:pt x="28" y="4"/>
                  </a:lnTo>
                  <a:lnTo>
                    <a:pt x="24" y="0"/>
                  </a:lnTo>
                  <a:lnTo>
                    <a:pt x="1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8" name="Freeform 9"/>
            <p:cNvSpPr/>
            <p:nvPr/>
          </p:nvSpPr>
          <p:spPr bwMode="auto">
            <a:xfrm>
              <a:off x="1560513" y="355600"/>
              <a:ext cx="53975" cy="53975"/>
            </a:xfrm>
            <a:custGeom>
              <a:avLst/>
              <a:gdLst/>
              <a:ahLst/>
              <a:cxnLst>
                <a:cxn ang="0">
                  <a:pos x="18" y="0"/>
                </a:cxn>
                <a:cxn ang="0">
                  <a:pos x="18" y="0"/>
                </a:cxn>
                <a:cxn ang="0">
                  <a:pos x="12" y="2"/>
                </a:cxn>
                <a:cxn ang="0">
                  <a:pos x="6" y="6"/>
                </a:cxn>
                <a:cxn ang="0">
                  <a:pos x="2" y="10"/>
                </a:cxn>
                <a:cxn ang="0">
                  <a:pos x="0" y="16"/>
                </a:cxn>
                <a:cxn ang="0">
                  <a:pos x="0" y="16"/>
                </a:cxn>
                <a:cxn ang="0">
                  <a:pos x="2" y="24"/>
                </a:cxn>
                <a:cxn ang="0">
                  <a:pos x="6" y="28"/>
                </a:cxn>
                <a:cxn ang="0">
                  <a:pos x="12" y="32"/>
                </a:cxn>
                <a:cxn ang="0">
                  <a:pos x="18" y="34"/>
                </a:cxn>
                <a:cxn ang="0">
                  <a:pos x="18" y="34"/>
                </a:cxn>
                <a:cxn ang="0">
                  <a:pos x="24" y="32"/>
                </a:cxn>
                <a:cxn ang="0">
                  <a:pos x="30" y="28"/>
                </a:cxn>
                <a:cxn ang="0">
                  <a:pos x="34" y="24"/>
                </a:cxn>
                <a:cxn ang="0">
                  <a:pos x="34" y="16"/>
                </a:cxn>
                <a:cxn ang="0">
                  <a:pos x="34" y="16"/>
                </a:cxn>
                <a:cxn ang="0">
                  <a:pos x="34" y="10"/>
                </a:cxn>
                <a:cxn ang="0">
                  <a:pos x="30" y="6"/>
                </a:cxn>
                <a:cxn ang="0">
                  <a:pos x="24" y="2"/>
                </a:cxn>
                <a:cxn ang="0">
                  <a:pos x="18" y="0"/>
                </a:cxn>
              </a:cxnLst>
              <a:rect l="0" t="0" r="r" b="b"/>
              <a:pathLst>
                <a:path w="34" h="34">
                  <a:moveTo>
                    <a:pt x="18" y="0"/>
                  </a:moveTo>
                  <a:lnTo>
                    <a:pt x="18" y="0"/>
                  </a:lnTo>
                  <a:lnTo>
                    <a:pt x="12" y="2"/>
                  </a:lnTo>
                  <a:lnTo>
                    <a:pt x="6" y="6"/>
                  </a:lnTo>
                  <a:lnTo>
                    <a:pt x="2" y="10"/>
                  </a:lnTo>
                  <a:lnTo>
                    <a:pt x="0" y="16"/>
                  </a:lnTo>
                  <a:lnTo>
                    <a:pt x="0" y="16"/>
                  </a:lnTo>
                  <a:lnTo>
                    <a:pt x="2" y="24"/>
                  </a:lnTo>
                  <a:lnTo>
                    <a:pt x="6" y="28"/>
                  </a:lnTo>
                  <a:lnTo>
                    <a:pt x="12" y="32"/>
                  </a:lnTo>
                  <a:lnTo>
                    <a:pt x="18" y="34"/>
                  </a:lnTo>
                  <a:lnTo>
                    <a:pt x="18" y="34"/>
                  </a:lnTo>
                  <a:lnTo>
                    <a:pt x="24" y="32"/>
                  </a:lnTo>
                  <a:lnTo>
                    <a:pt x="30" y="28"/>
                  </a:lnTo>
                  <a:lnTo>
                    <a:pt x="34" y="24"/>
                  </a:lnTo>
                  <a:lnTo>
                    <a:pt x="34" y="16"/>
                  </a:lnTo>
                  <a:lnTo>
                    <a:pt x="34" y="16"/>
                  </a:lnTo>
                  <a:lnTo>
                    <a:pt x="34" y="10"/>
                  </a:lnTo>
                  <a:lnTo>
                    <a:pt x="30" y="6"/>
                  </a:lnTo>
                  <a:lnTo>
                    <a:pt x="24" y="2"/>
                  </a:lnTo>
                  <a:lnTo>
                    <a:pt x="1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9" name="Freeform 10"/>
            <p:cNvSpPr/>
            <p:nvPr/>
          </p:nvSpPr>
          <p:spPr bwMode="auto">
            <a:xfrm>
              <a:off x="1560513" y="355600"/>
              <a:ext cx="53975" cy="53975"/>
            </a:xfrm>
            <a:custGeom>
              <a:avLst/>
              <a:gdLst/>
              <a:ahLst/>
              <a:cxnLst>
                <a:cxn ang="0">
                  <a:pos x="18" y="0"/>
                </a:cxn>
                <a:cxn ang="0">
                  <a:pos x="18" y="0"/>
                </a:cxn>
                <a:cxn ang="0">
                  <a:pos x="12" y="2"/>
                </a:cxn>
                <a:cxn ang="0">
                  <a:pos x="6" y="6"/>
                </a:cxn>
                <a:cxn ang="0">
                  <a:pos x="2" y="10"/>
                </a:cxn>
                <a:cxn ang="0">
                  <a:pos x="0" y="16"/>
                </a:cxn>
                <a:cxn ang="0">
                  <a:pos x="0" y="16"/>
                </a:cxn>
                <a:cxn ang="0">
                  <a:pos x="2" y="24"/>
                </a:cxn>
                <a:cxn ang="0">
                  <a:pos x="6" y="28"/>
                </a:cxn>
                <a:cxn ang="0">
                  <a:pos x="12" y="32"/>
                </a:cxn>
                <a:cxn ang="0">
                  <a:pos x="18" y="34"/>
                </a:cxn>
                <a:cxn ang="0">
                  <a:pos x="18" y="34"/>
                </a:cxn>
                <a:cxn ang="0">
                  <a:pos x="24" y="32"/>
                </a:cxn>
                <a:cxn ang="0">
                  <a:pos x="30" y="28"/>
                </a:cxn>
                <a:cxn ang="0">
                  <a:pos x="34" y="24"/>
                </a:cxn>
                <a:cxn ang="0">
                  <a:pos x="34" y="16"/>
                </a:cxn>
                <a:cxn ang="0">
                  <a:pos x="34" y="16"/>
                </a:cxn>
                <a:cxn ang="0">
                  <a:pos x="34" y="10"/>
                </a:cxn>
                <a:cxn ang="0">
                  <a:pos x="30" y="6"/>
                </a:cxn>
                <a:cxn ang="0">
                  <a:pos x="24" y="2"/>
                </a:cxn>
                <a:cxn ang="0">
                  <a:pos x="18" y="0"/>
                </a:cxn>
              </a:cxnLst>
              <a:rect l="0" t="0" r="r" b="b"/>
              <a:pathLst>
                <a:path w="34" h="34">
                  <a:moveTo>
                    <a:pt x="18" y="0"/>
                  </a:moveTo>
                  <a:lnTo>
                    <a:pt x="18" y="0"/>
                  </a:lnTo>
                  <a:lnTo>
                    <a:pt x="12" y="2"/>
                  </a:lnTo>
                  <a:lnTo>
                    <a:pt x="6" y="6"/>
                  </a:lnTo>
                  <a:lnTo>
                    <a:pt x="2" y="10"/>
                  </a:lnTo>
                  <a:lnTo>
                    <a:pt x="0" y="16"/>
                  </a:lnTo>
                  <a:lnTo>
                    <a:pt x="0" y="16"/>
                  </a:lnTo>
                  <a:lnTo>
                    <a:pt x="2" y="24"/>
                  </a:lnTo>
                  <a:lnTo>
                    <a:pt x="6" y="28"/>
                  </a:lnTo>
                  <a:lnTo>
                    <a:pt x="12" y="32"/>
                  </a:lnTo>
                  <a:lnTo>
                    <a:pt x="18" y="34"/>
                  </a:lnTo>
                  <a:lnTo>
                    <a:pt x="18" y="34"/>
                  </a:lnTo>
                  <a:lnTo>
                    <a:pt x="24" y="32"/>
                  </a:lnTo>
                  <a:lnTo>
                    <a:pt x="30" y="28"/>
                  </a:lnTo>
                  <a:lnTo>
                    <a:pt x="34" y="24"/>
                  </a:lnTo>
                  <a:lnTo>
                    <a:pt x="34" y="16"/>
                  </a:lnTo>
                  <a:lnTo>
                    <a:pt x="34" y="16"/>
                  </a:lnTo>
                  <a:lnTo>
                    <a:pt x="34" y="10"/>
                  </a:lnTo>
                  <a:lnTo>
                    <a:pt x="30" y="6"/>
                  </a:lnTo>
                  <a:lnTo>
                    <a:pt x="24" y="2"/>
                  </a:lnTo>
                  <a:lnTo>
                    <a:pt x="1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0" name="Freeform 11"/>
            <p:cNvSpPr/>
            <p:nvPr/>
          </p:nvSpPr>
          <p:spPr bwMode="auto">
            <a:xfrm>
              <a:off x="1757363" y="488950"/>
              <a:ext cx="53975" cy="53975"/>
            </a:xfrm>
            <a:custGeom>
              <a:avLst/>
              <a:gdLst/>
              <a:ahLst/>
              <a:cxnLst>
                <a:cxn ang="0">
                  <a:pos x="18" y="0"/>
                </a:cxn>
                <a:cxn ang="0">
                  <a:pos x="18" y="0"/>
                </a:cxn>
                <a:cxn ang="0">
                  <a:pos x="10" y="2"/>
                </a:cxn>
                <a:cxn ang="0">
                  <a:pos x="6" y="6"/>
                </a:cxn>
                <a:cxn ang="0">
                  <a:pos x="2" y="10"/>
                </a:cxn>
                <a:cxn ang="0">
                  <a:pos x="0" y="18"/>
                </a:cxn>
                <a:cxn ang="0">
                  <a:pos x="0" y="18"/>
                </a:cxn>
                <a:cxn ang="0">
                  <a:pos x="2" y="24"/>
                </a:cxn>
                <a:cxn ang="0">
                  <a:pos x="6" y="28"/>
                </a:cxn>
                <a:cxn ang="0">
                  <a:pos x="10" y="32"/>
                </a:cxn>
                <a:cxn ang="0">
                  <a:pos x="18" y="34"/>
                </a:cxn>
                <a:cxn ang="0">
                  <a:pos x="18" y="34"/>
                </a:cxn>
                <a:cxn ang="0">
                  <a:pos x="24" y="32"/>
                </a:cxn>
                <a:cxn ang="0">
                  <a:pos x="28" y="28"/>
                </a:cxn>
                <a:cxn ang="0">
                  <a:pos x="32" y="24"/>
                </a:cxn>
                <a:cxn ang="0">
                  <a:pos x="34" y="18"/>
                </a:cxn>
                <a:cxn ang="0">
                  <a:pos x="34" y="18"/>
                </a:cxn>
                <a:cxn ang="0">
                  <a:pos x="32" y="10"/>
                </a:cxn>
                <a:cxn ang="0">
                  <a:pos x="28" y="6"/>
                </a:cxn>
                <a:cxn ang="0">
                  <a:pos x="24" y="2"/>
                </a:cxn>
                <a:cxn ang="0">
                  <a:pos x="18" y="0"/>
                </a:cxn>
              </a:cxnLst>
              <a:rect l="0" t="0" r="r" b="b"/>
              <a:pathLst>
                <a:path w="34" h="34">
                  <a:moveTo>
                    <a:pt x="18" y="0"/>
                  </a:moveTo>
                  <a:lnTo>
                    <a:pt x="18" y="0"/>
                  </a:lnTo>
                  <a:lnTo>
                    <a:pt x="10" y="2"/>
                  </a:lnTo>
                  <a:lnTo>
                    <a:pt x="6" y="6"/>
                  </a:lnTo>
                  <a:lnTo>
                    <a:pt x="2" y="10"/>
                  </a:lnTo>
                  <a:lnTo>
                    <a:pt x="0" y="18"/>
                  </a:lnTo>
                  <a:lnTo>
                    <a:pt x="0" y="18"/>
                  </a:lnTo>
                  <a:lnTo>
                    <a:pt x="2" y="24"/>
                  </a:lnTo>
                  <a:lnTo>
                    <a:pt x="6" y="28"/>
                  </a:lnTo>
                  <a:lnTo>
                    <a:pt x="10" y="32"/>
                  </a:lnTo>
                  <a:lnTo>
                    <a:pt x="18" y="34"/>
                  </a:lnTo>
                  <a:lnTo>
                    <a:pt x="18" y="34"/>
                  </a:lnTo>
                  <a:lnTo>
                    <a:pt x="24" y="32"/>
                  </a:lnTo>
                  <a:lnTo>
                    <a:pt x="28" y="28"/>
                  </a:lnTo>
                  <a:lnTo>
                    <a:pt x="32" y="24"/>
                  </a:lnTo>
                  <a:lnTo>
                    <a:pt x="34" y="18"/>
                  </a:lnTo>
                  <a:lnTo>
                    <a:pt x="34" y="18"/>
                  </a:lnTo>
                  <a:lnTo>
                    <a:pt x="32" y="10"/>
                  </a:lnTo>
                  <a:lnTo>
                    <a:pt x="28" y="6"/>
                  </a:lnTo>
                  <a:lnTo>
                    <a:pt x="24" y="2"/>
                  </a:lnTo>
                  <a:lnTo>
                    <a:pt x="1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1" name="Freeform 12"/>
            <p:cNvSpPr/>
            <p:nvPr/>
          </p:nvSpPr>
          <p:spPr bwMode="auto">
            <a:xfrm>
              <a:off x="1757363" y="488950"/>
              <a:ext cx="53975" cy="53975"/>
            </a:xfrm>
            <a:custGeom>
              <a:avLst/>
              <a:gdLst/>
              <a:ahLst/>
              <a:cxnLst>
                <a:cxn ang="0">
                  <a:pos x="18" y="0"/>
                </a:cxn>
                <a:cxn ang="0">
                  <a:pos x="18" y="0"/>
                </a:cxn>
                <a:cxn ang="0">
                  <a:pos x="10" y="2"/>
                </a:cxn>
                <a:cxn ang="0">
                  <a:pos x="6" y="6"/>
                </a:cxn>
                <a:cxn ang="0">
                  <a:pos x="2" y="10"/>
                </a:cxn>
                <a:cxn ang="0">
                  <a:pos x="0" y="18"/>
                </a:cxn>
                <a:cxn ang="0">
                  <a:pos x="0" y="18"/>
                </a:cxn>
                <a:cxn ang="0">
                  <a:pos x="2" y="24"/>
                </a:cxn>
                <a:cxn ang="0">
                  <a:pos x="6" y="28"/>
                </a:cxn>
                <a:cxn ang="0">
                  <a:pos x="10" y="32"/>
                </a:cxn>
                <a:cxn ang="0">
                  <a:pos x="18" y="34"/>
                </a:cxn>
                <a:cxn ang="0">
                  <a:pos x="18" y="34"/>
                </a:cxn>
                <a:cxn ang="0">
                  <a:pos x="24" y="32"/>
                </a:cxn>
                <a:cxn ang="0">
                  <a:pos x="28" y="28"/>
                </a:cxn>
                <a:cxn ang="0">
                  <a:pos x="32" y="24"/>
                </a:cxn>
                <a:cxn ang="0">
                  <a:pos x="34" y="18"/>
                </a:cxn>
                <a:cxn ang="0">
                  <a:pos x="34" y="18"/>
                </a:cxn>
                <a:cxn ang="0">
                  <a:pos x="32" y="10"/>
                </a:cxn>
                <a:cxn ang="0">
                  <a:pos x="28" y="6"/>
                </a:cxn>
                <a:cxn ang="0">
                  <a:pos x="24" y="2"/>
                </a:cxn>
                <a:cxn ang="0">
                  <a:pos x="18" y="0"/>
                </a:cxn>
              </a:cxnLst>
              <a:rect l="0" t="0" r="r" b="b"/>
              <a:pathLst>
                <a:path w="34" h="34">
                  <a:moveTo>
                    <a:pt x="18" y="0"/>
                  </a:moveTo>
                  <a:lnTo>
                    <a:pt x="18" y="0"/>
                  </a:lnTo>
                  <a:lnTo>
                    <a:pt x="10" y="2"/>
                  </a:lnTo>
                  <a:lnTo>
                    <a:pt x="6" y="6"/>
                  </a:lnTo>
                  <a:lnTo>
                    <a:pt x="2" y="10"/>
                  </a:lnTo>
                  <a:lnTo>
                    <a:pt x="0" y="18"/>
                  </a:lnTo>
                  <a:lnTo>
                    <a:pt x="0" y="18"/>
                  </a:lnTo>
                  <a:lnTo>
                    <a:pt x="2" y="24"/>
                  </a:lnTo>
                  <a:lnTo>
                    <a:pt x="6" y="28"/>
                  </a:lnTo>
                  <a:lnTo>
                    <a:pt x="10" y="32"/>
                  </a:lnTo>
                  <a:lnTo>
                    <a:pt x="18" y="34"/>
                  </a:lnTo>
                  <a:lnTo>
                    <a:pt x="18" y="34"/>
                  </a:lnTo>
                  <a:lnTo>
                    <a:pt x="24" y="32"/>
                  </a:lnTo>
                  <a:lnTo>
                    <a:pt x="28" y="28"/>
                  </a:lnTo>
                  <a:lnTo>
                    <a:pt x="32" y="24"/>
                  </a:lnTo>
                  <a:lnTo>
                    <a:pt x="34" y="18"/>
                  </a:lnTo>
                  <a:lnTo>
                    <a:pt x="34" y="18"/>
                  </a:lnTo>
                  <a:lnTo>
                    <a:pt x="32" y="10"/>
                  </a:lnTo>
                  <a:lnTo>
                    <a:pt x="28" y="6"/>
                  </a:lnTo>
                  <a:lnTo>
                    <a:pt x="24" y="2"/>
                  </a:lnTo>
                  <a:lnTo>
                    <a:pt x="1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2" name="Freeform 13"/>
            <p:cNvSpPr/>
            <p:nvPr/>
          </p:nvSpPr>
          <p:spPr bwMode="auto">
            <a:xfrm>
              <a:off x="3805238" y="311150"/>
              <a:ext cx="53975" cy="53975"/>
            </a:xfrm>
            <a:custGeom>
              <a:avLst/>
              <a:gdLst/>
              <a:ahLst/>
              <a:cxnLst>
                <a:cxn ang="0">
                  <a:pos x="16" y="0"/>
                </a:cxn>
                <a:cxn ang="0">
                  <a:pos x="16" y="0"/>
                </a:cxn>
                <a:cxn ang="0">
                  <a:pos x="10" y="2"/>
                </a:cxn>
                <a:cxn ang="0">
                  <a:pos x="4" y="6"/>
                </a:cxn>
                <a:cxn ang="0">
                  <a:pos x="0" y="10"/>
                </a:cxn>
                <a:cxn ang="0">
                  <a:pos x="0" y="16"/>
                </a:cxn>
                <a:cxn ang="0">
                  <a:pos x="0" y="16"/>
                </a:cxn>
                <a:cxn ang="0">
                  <a:pos x="0" y="24"/>
                </a:cxn>
                <a:cxn ang="0">
                  <a:pos x="4" y="28"/>
                </a:cxn>
                <a:cxn ang="0">
                  <a:pos x="10" y="32"/>
                </a:cxn>
                <a:cxn ang="0">
                  <a:pos x="16" y="34"/>
                </a:cxn>
                <a:cxn ang="0">
                  <a:pos x="16" y="34"/>
                </a:cxn>
                <a:cxn ang="0">
                  <a:pos x="22" y="32"/>
                </a:cxn>
                <a:cxn ang="0">
                  <a:pos x="28" y="28"/>
                </a:cxn>
                <a:cxn ang="0">
                  <a:pos x="32" y="24"/>
                </a:cxn>
                <a:cxn ang="0">
                  <a:pos x="34" y="16"/>
                </a:cxn>
                <a:cxn ang="0">
                  <a:pos x="34" y="16"/>
                </a:cxn>
                <a:cxn ang="0">
                  <a:pos x="32" y="10"/>
                </a:cxn>
                <a:cxn ang="0">
                  <a:pos x="28" y="6"/>
                </a:cxn>
                <a:cxn ang="0">
                  <a:pos x="22" y="2"/>
                </a:cxn>
                <a:cxn ang="0">
                  <a:pos x="16" y="0"/>
                </a:cxn>
              </a:cxnLst>
              <a:rect l="0" t="0" r="r" b="b"/>
              <a:pathLst>
                <a:path w="34" h="34">
                  <a:moveTo>
                    <a:pt x="16" y="0"/>
                  </a:moveTo>
                  <a:lnTo>
                    <a:pt x="16" y="0"/>
                  </a:lnTo>
                  <a:lnTo>
                    <a:pt x="10" y="2"/>
                  </a:lnTo>
                  <a:lnTo>
                    <a:pt x="4" y="6"/>
                  </a:lnTo>
                  <a:lnTo>
                    <a:pt x="0" y="10"/>
                  </a:lnTo>
                  <a:lnTo>
                    <a:pt x="0" y="16"/>
                  </a:lnTo>
                  <a:lnTo>
                    <a:pt x="0" y="16"/>
                  </a:lnTo>
                  <a:lnTo>
                    <a:pt x="0" y="24"/>
                  </a:lnTo>
                  <a:lnTo>
                    <a:pt x="4" y="28"/>
                  </a:lnTo>
                  <a:lnTo>
                    <a:pt x="10" y="32"/>
                  </a:lnTo>
                  <a:lnTo>
                    <a:pt x="16" y="34"/>
                  </a:lnTo>
                  <a:lnTo>
                    <a:pt x="16" y="34"/>
                  </a:lnTo>
                  <a:lnTo>
                    <a:pt x="22" y="32"/>
                  </a:lnTo>
                  <a:lnTo>
                    <a:pt x="28" y="28"/>
                  </a:lnTo>
                  <a:lnTo>
                    <a:pt x="32" y="24"/>
                  </a:lnTo>
                  <a:lnTo>
                    <a:pt x="34" y="16"/>
                  </a:lnTo>
                  <a:lnTo>
                    <a:pt x="34" y="16"/>
                  </a:lnTo>
                  <a:lnTo>
                    <a:pt x="32" y="10"/>
                  </a:lnTo>
                  <a:lnTo>
                    <a:pt x="28" y="6"/>
                  </a:lnTo>
                  <a:lnTo>
                    <a:pt x="22" y="2"/>
                  </a:lnTo>
                  <a:lnTo>
                    <a:pt x="1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3" name="Freeform 14"/>
            <p:cNvSpPr/>
            <p:nvPr/>
          </p:nvSpPr>
          <p:spPr bwMode="auto">
            <a:xfrm>
              <a:off x="3805238" y="311150"/>
              <a:ext cx="53975" cy="53975"/>
            </a:xfrm>
            <a:custGeom>
              <a:avLst/>
              <a:gdLst/>
              <a:ahLst/>
              <a:cxnLst>
                <a:cxn ang="0">
                  <a:pos x="16" y="0"/>
                </a:cxn>
                <a:cxn ang="0">
                  <a:pos x="16" y="0"/>
                </a:cxn>
                <a:cxn ang="0">
                  <a:pos x="10" y="2"/>
                </a:cxn>
                <a:cxn ang="0">
                  <a:pos x="4" y="6"/>
                </a:cxn>
                <a:cxn ang="0">
                  <a:pos x="0" y="10"/>
                </a:cxn>
                <a:cxn ang="0">
                  <a:pos x="0" y="16"/>
                </a:cxn>
                <a:cxn ang="0">
                  <a:pos x="0" y="16"/>
                </a:cxn>
                <a:cxn ang="0">
                  <a:pos x="0" y="24"/>
                </a:cxn>
                <a:cxn ang="0">
                  <a:pos x="4" y="28"/>
                </a:cxn>
                <a:cxn ang="0">
                  <a:pos x="10" y="32"/>
                </a:cxn>
                <a:cxn ang="0">
                  <a:pos x="16" y="34"/>
                </a:cxn>
                <a:cxn ang="0">
                  <a:pos x="16" y="34"/>
                </a:cxn>
                <a:cxn ang="0">
                  <a:pos x="22" y="32"/>
                </a:cxn>
                <a:cxn ang="0">
                  <a:pos x="28" y="28"/>
                </a:cxn>
                <a:cxn ang="0">
                  <a:pos x="32" y="24"/>
                </a:cxn>
                <a:cxn ang="0">
                  <a:pos x="34" y="16"/>
                </a:cxn>
                <a:cxn ang="0">
                  <a:pos x="34" y="16"/>
                </a:cxn>
                <a:cxn ang="0">
                  <a:pos x="32" y="10"/>
                </a:cxn>
                <a:cxn ang="0">
                  <a:pos x="28" y="6"/>
                </a:cxn>
                <a:cxn ang="0">
                  <a:pos x="22" y="2"/>
                </a:cxn>
                <a:cxn ang="0">
                  <a:pos x="16" y="0"/>
                </a:cxn>
              </a:cxnLst>
              <a:rect l="0" t="0" r="r" b="b"/>
              <a:pathLst>
                <a:path w="34" h="34">
                  <a:moveTo>
                    <a:pt x="16" y="0"/>
                  </a:moveTo>
                  <a:lnTo>
                    <a:pt x="16" y="0"/>
                  </a:lnTo>
                  <a:lnTo>
                    <a:pt x="10" y="2"/>
                  </a:lnTo>
                  <a:lnTo>
                    <a:pt x="4" y="6"/>
                  </a:lnTo>
                  <a:lnTo>
                    <a:pt x="0" y="10"/>
                  </a:lnTo>
                  <a:lnTo>
                    <a:pt x="0" y="16"/>
                  </a:lnTo>
                  <a:lnTo>
                    <a:pt x="0" y="16"/>
                  </a:lnTo>
                  <a:lnTo>
                    <a:pt x="0" y="24"/>
                  </a:lnTo>
                  <a:lnTo>
                    <a:pt x="4" y="28"/>
                  </a:lnTo>
                  <a:lnTo>
                    <a:pt x="10" y="32"/>
                  </a:lnTo>
                  <a:lnTo>
                    <a:pt x="16" y="34"/>
                  </a:lnTo>
                  <a:lnTo>
                    <a:pt x="16" y="34"/>
                  </a:lnTo>
                  <a:lnTo>
                    <a:pt x="22" y="32"/>
                  </a:lnTo>
                  <a:lnTo>
                    <a:pt x="28" y="28"/>
                  </a:lnTo>
                  <a:lnTo>
                    <a:pt x="32" y="24"/>
                  </a:lnTo>
                  <a:lnTo>
                    <a:pt x="34" y="16"/>
                  </a:lnTo>
                  <a:lnTo>
                    <a:pt x="34" y="16"/>
                  </a:lnTo>
                  <a:lnTo>
                    <a:pt x="32" y="10"/>
                  </a:lnTo>
                  <a:lnTo>
                    <a:pt x="28" y="6"/>
                  </a:lnTo>
                  <a:lnTo>
                    <a:pt x="22" y="2"/>
                  </a:lnTo>
                  <a:lnTo>
                    <a:pt x="1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4" name="Freeform 15"/>
            <p:cNvSpPr/>
            <p:nvPr/>
          </p:nvSpPr>
          <p:spPr bwMode="auto">
            <a:xfrm>
              <a:off x="2833688" y="374650"/>
              <a:ext cx="73025" cy="69850"/>
            </a:xfrm>
            <a:custGeom>
              <a:avLst/>
              <a:gdLst/>
              <a:ahLst/>
              <a:cxnLst>
                <a:cxn ang="0">
                  <a:pos x="22" y="0"/>
                </a:cxn>
                <a:cxn ang="0">
                  <a:pos x="22" y="0"/>
                </a:cxn>
                <a:cxn ang="0">
                  <a:pos x="14" y="2"/>
                </a:cxn>
                <a:cxn ang="0">
                  <a:pos x="6" y="6"/>
                </a:cxn>
                <a:cxn ang="0">
                  <a:pos x="2" y="14"/>
                </a:cxn>
                <a:cxn ang="0">
                  <a:pos x="0" y="22"/>
                </a:cxn>
                <a:cxn ang="0">
                  <a:pos x="0" y="22"/>
                </a:cxn>
                <a:cxn ang="0">
                  <a:pos x="2" y="30"/>
                </a:cxn>
                <a:cxn ang="0">
                  <a:pos x="6" y="38"/>
                </a:cxn>
                <a:cxn ang="0">
                  <a:pos x="14" y="42"/>
                </a:cxn>
                <a:cxn ang="0">
                  <a:pos x="22" y="44"/>
                </a:cxn>
                <a:cxn ang="0">
                  <a:pos x="22" y="44"/>
                </a:cxn>
                <a:cxn ang="0">
                  <a:pos x="32" y="42"/>
                </a:cxn>
                <a:cxn ang="0">
                  <a:pos x="38" y="38"/>
                </a:cxn>
                <a:cxn ang="0">
                  <a:pos x="44" y="30"/>
                </a:cxn>
                <a:cxn ang="0">
                  <a:pos x="46" y="22"/>
                </a:cxn>
                <a:cxn ang="0">
                  <a:pos x="46" y="22"/>
                </a:cxn>
                <a:cxn ang="0">
                  <a:pos x="44" y="14"/>
                </a:cxn>
                <a:cxn ang="0">
                  <a:pos x="38" y="6"/>
                </a:cxn>
                <a:cxn ang="0">
                  <a:pos x="32" y="2"/>
                </a:cxn>
                <a:cxn ang="0">
                  <a:pos x="22" y="0"/>
                </a:cxn>
              </a:cxnLst>
              <a:rect l="0" t="0" r="r" b="b"/>
              <a:pathLst>
                <a:path w="46" h="44">
                  <a:moveTo>
                    <a:pt x="22" y="0"/>
                  </a:moveTo>
                  <a:lnTo>
                    <a:pt x="22" y="0"/>
                  </a:lnTo>
                  <a:lnTo>
                    <a:pt x="14" y="2"/>
                  </a:lnTo>
                  <a:lnTo>
                    <a:pt x="6" y="6"/>
                  </a:lnTo>
                  <a:lnTo>
                    <a:pt x="2" y="14"/>
                  </a:lnTo>
                  <a:lnTo>
                    <a:pt x="0" y="22"/>
                  </a:lnTo>
                  <a:lnTo>
                    <a:pt x="0" y="22"/>
                  </a:lnTo>
                  <a:lnTo>
                    <a:pt x="2" y="30"/>
                  </a:lnTo>
                  <a:lnTo>
                    <a:pt x="6" y="38"/>
                  </a:lnTo>
                  <a:lnTo>
                    <a:pt x="14" y="42"/>
                  </a:lnTo>
                  <a:lnTo>
                    <a:pt x="22" y="44"/>
                  </a:lnTo>
                  <a:lnTo>
                    <a:pt x="22" y="44"/>
                  </a:lnTo>
                  <a:lnTo>
                    <a:pt x="32" y="42"/>
                  </a:lnTo>
                  <a:lnTo>
                    <a:pt x="38" y="38"/>
                  </a:lnTo>
                  <a:lnTo>
                    <a:pt x="44" y="30"/>
                  </a:lnTo>
                  <a:lnTo>
                    <a:pt x="46" y="22"/>
                  </a:lnTo>
                  <a:lnTo>
                    <a:pt x="46" y="22"/>
                  </a:lnTo>
                  <a:lnTo>
                    <a:pt x="44" y="14"/>
                  </a:lnTo>
                  <a:lnTo>
                    <a:pt x="38" y="6"/>
                  </a:lnTo>
                  <a:lnTo>
                    <a:pt x="32" y="2"/>
                  </a:lnTo>
                  <a:lnTo>
                    <a:pt x="2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5" name="Freeform 16"/>
            <p:cNvSpPr/>
            <p:nvPr/>
          </p:nvSpPr>
          <p:spPr bwMode="auto">
            <a:xfrm>
              <a:off x="2833688" y="374650"/>
              <a:ext cx="73025" cy="69850"/>
            </a:xfrm>
            <a:custGeom>
              <a:avLst/>
              <a:gdLst/>
              <a:ahLst/>
              <a:cxnLst>
                <a:cxn ang="0">
                  <a:pos x="22" y="0"/>
                </a:cxn>
                <a:cxn ang="0">
                  <a:pos x="22" y="0"/>
                </a:cxn>
                <a:cxn ang="0">
                  <a:pos x="14" y="2"/>
                </a:cxn>
                <a:cxn ang="0">
                  <a:pos x="6" y="6"/>
                </a:cxn>
                <a:cxn ang="0">
                  <a:pos x="2" y="14"/>
                </a:cxn>
                <a:cxn ang="0">
                  <a:pos x="0" y="22"/>
                </a:cxn>
                <a:cxn ang="0">
                  <a:pos x="0" y="22"/>
                </a:cxn>
                <a:cxn ang="0">
                  <a:pos x="2" y="30"/>
                </a:cxn>
                <a:cxn ang="0">
                  <a:pos x="6" y="38"/>
                </a:cxn>
                <a:cxn ang="0">
                  <a:pos x="14" y="42"/>
                </a:cxn>
                <a:cxn ang="0">
                  <a:pos x="22" y="44"/>
                </a:cxn>
                <a:cxn ang="0">
                  <a:pos x="22" y="44"/>
                </a:cxn>
                <a:cxn ang="0">
                  <a:pos x="32" y="42"/>
                </a:cxn>
                <a:cxn ang="0">
                  <a:pos x="38" y="38"/>
                </a:cxn>
                <a:cxn ang="0">
                  <a:pos x="44" y="30"/>
                </a:cxn>
                <a:cxn ang="0">
                  <a:pos x="46" y="22"/>
                </a:cxn>
                <a:cxn ang="0">
                  <a:pos x="46" y="22"/>
                </a:cxn>
                <a:cxn ang="0">
                  <a:pos x="44" y="14"/>
                </a:cxn>
                <a:cxn ang="0">
                  <a:pos x="38" y="6"/>
                </a:cxn>
                <a:cxn ang="0">
                  <a:pos x="32" y="2"/>
                </a:cxn>
                <a:cxn ang="0">
                  <a:pos x="22" y="0"/>
                </a:cxn>
              </a:cxnLst>
              <a:rect l="0" t="0" r="r" b="b"/>
              <a:pathLst>
                <a:path w="46" h="44">
                  <a:moveTo>
                    <a:pt x="22" y="0"/>
                  </a:moveTo>
                  <a:lnTo>
                    <a:pt x="22" y="0"/>
                  </a:lnTo>
                  <a:lnTo>
                    <a:pt x="14" y="2"/>
                  </a:lnTo>
                  <a:lnTo>
                    <a:pt x="6" y="6"/>
                  </a:lnTo>
                  <a:lnTo>
                    <a:pt x="2" y="14"/>
                  </a:lnTo>
                  <a:lnTo>
                    <a:pt x="0" y="22"/>
                  </a:lnTo>
                  <a:lnTo>
                    <a:pt x="0" y="22"/>
                  </a:lnTo>
                  <a:lnTo>
                    <a:pt x="2" y="30"/>
                  </a:lnTo>
                  <a:lnTo>
                    <a:pt x="6" y="38"/>
                  </a:lnTo>
                  <a:lnTo>
                    <a:pt x="14" y="42"/>
                  </a:lnTo>
                  <a:lnTo>
                    <a:pt x="22" y="44"/>
                  </a:lnTo>
                  <a:lnTo>
                    <a:pt x="22" y="44"/>
                  </a:lnTo>
                  <a:lnTo>
                    <a:pt x="32" y="42"/>
                  </a:lnTo>
                  <a:lnTo>
                    <a:pt x="38" y="38"/>
                  </a:lnTo>
                  <a:lnTo>
                    <a:pt x="44" y="30"/>
                  </a:lnTo>
                  <a:lnTo>
                    <a:pt x="46" y="22"/>
                  </a:lnTo>
                  <a:lnTo>
                    <a:pt x="46" y="22"/>
                  </a:lnTo>
                  <a:lnTo>
                    <a:pt x="44" y="14"/>
                  </a:lnTo>
                  <a:lnTo>
                    <a:pt x="38" y="6"/>
                  </a:lnTo>
                  <a:lnTo>
                    <a:pt x="32" y="2"/>
                  </a:lnTo>
                  <a:lnTo>
                    <a:pt x="22"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6" name="Freeform 17"/>
            <p:cNvSpPr/>
            <p:nvPr/>
          </p:nvSpPr>
          <p:spPr bwMode="auto">
            <a:xfrm>
              <a:off x="1858963" y="901700"/>
              <a:ext cx="82550" cy="82550"/>
            </a:xfrm>
            <a:custGeom>
              <a:avLst/>
              <a:gdLst/>
              <a:ahLst/>
              <a:cxnLst>
                <a:cxn ang="0">
                  <a:pos x="26" y="0"/>
                </a:cxn>
                <a:cxn ang="0">
                  <a:pos x="26" y="0"/>
                </a:cxn>
                <a:cxn ang="0">
                  <a:pos x="16" y="2"/>
                </a:cxn>
                <a:cxn ang="0">
                  <a:pos x="8" y="8"/>
                </a:cxn>
                <a:cxn ang="0">
                  <a:pos x="2" y="16"/>
                </a:cxn>
                <a:cxn ang="0">
                  <a:pos x="0" y="26"/>
                </a:cxn>
                <a:cxn ang="0">
                  <a:pos x="0" y="26"/>
                </a:cxn>
                <a:cxn ang="0">
                  <a:pos x="2" y="36"/>
                </a:cxn>
                <a:cxn ang="0">
                  <a:pos x="8" y="44"/>
                </a:cxn>
                <a:cxn ang="0">
                  <a:pos x="16" y="50"/>
                </a:cxn>
                <a:cxn ang="0">
                  <a:pos x="26" y="52"/>
                </a:cxn>
                <a:cxn ang="0">
                  <a:pos x="26" y="52"/>
                </a:cxn>
                <a:cxn ang="0">
                  <a:pos x="36" y="50"/>
                </a:cxn>
                <a:cxn ang="0">
                  <a:pos x="44" y="44"/>
                </a:cxn>
                <a:cxn ang="0">
                  <a:pos x="50" y="36"/>
                </a:cxn>
                <a:cxn ang="0">
                  <a:pos x="52" y="26"/>
                </a:cxn>
                <a:cxn ang="0">
                  <a:pos x="52" y="26"/>
                </a:cxn>
                <a:cxn ang="0">
                  <a:pos x="50" y="16"/>
                </a:cxn>
                <a:cxn ang="0">
                  <a:pos x="44" y="8"/>
                </a:cxn>
                <a:cxn ang="0">
                  <a:pos x="36" y="2"/>
                </a:cxn>
                <a:cxn ang="0">
                  <a:pos x="26" y="0"/>
                </a:cxn>
              </a:cxnLst>
              <a:rect l="0" t="0" r="r" b="b"/>
              <a:pathLst>
                <a:path w="52" h="52">
                  <a:moveTo>
                    <a:pt x="26" y="0"/>
                  </a:moveTo>
                  <a:lnTo>
                    <a:pt x="26" y="0"/>
                  </a:lnTo>
                  <a:lnTo>
                    <a:pt x="16" y="2"/>
                  </a:lnTo>
                  <a:lnTo>
                    <a:pt x="8" y="8"/>
                  </a:lnTo>
                  <a:lnTo>
                    <a:pt x="2" y="16"/>
                  </a:lnTo>
                  <a:lnTo>
                    <a:pt x="0" y="26"/>
                  </a:lnTo>
                  <a:lnTo>
                    <a:pt x="0" y="26"/>
                  </a:lnTo>
                  <a:lnTo>
                    <a:pt x="2" y="36"/>
                  </a:lnTo>
                  <a:lnTo>
                    <a:pt x="8" y="44"/>
                  </a:lnTo>
                  <a:lnTo>
                    <a:pt x="16" y="50"/>
                  </a:lnTo>
                  <a:lnTo>
                    <a:pt x="26" y="52"/>
                  </a:lnTo>
                  <a:lnTo>
                    <a:pt x="26" y="52"/>
                  </a:lnTo>
                  <a:lnTo>
                    <a:pt x="36" y="50"/>
                  </a:lnTo>
                  <a:lnTo>
                    <a:pt x="44" y="44"/>
                  </a:lnTo>
                  <a:lnTo>
                    <a:pt x="50" y="36"/>
                  </a:lnTo>
                  <a:lnTo>
                    <a:pt x="52" y="26"/>
                  </a:lnTo>
                  <a:lnTo>
                    <a:pt x="52" y="26"/>
                  </a:lnTo>
                  <a:lnTo>
                    <a:pt x="50" y="16"/>
                  </a:lnTo>
                  <a:lnTo>
                    <a:pt x="44" y="8"/>
                  </a:lnTo>
                  <a:lnTo>
                    <a:pt x="36" y="2"/>
                  </a:lnTo>
                  <a:lnTo>
                    <a:pt x="2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7" name="Freeform 18"/>
            <p:cNvSpPr/>
            <p:nvPr/>
          </p:nvSpPr>
          <p:spPr bwMode="auto">
            <a:xfrm>
              <a:off x="1858963" y="901700"/>
              <a:ext cx="82550" cy="82550"/>
            </a:xfrm>
            <a:custGeom>
              <a:avLst/>
              <a:gdLst/>
              <a:ahLst/>
              <a:cxnLst>
                <a:cxn ang="0">
                  <a:pos x="26" y="0"/>
                </a:cxn>
                <a:cxn ang="0">
                  <a:pos x="26" y="0"/>
                </a:cxn>
                <a:cxn ang="0">
                  <a:pos x="16" y="2"/>
                </a:cxn>
                <a:cxn ang="0">
                  <a:pos x="8" y="8"/>
                </a:cxn>
                <a:cxn ang="0">
                  <a:pos x="2" y="16"/>
                </a:cxn>
                <a:cxn ang="0">
                  <a:pos x="0" y="26"/>
                </a:cxn>
                <a:cxn ang="0">
                  <a:pos x="0" y="26"/>
                </a:cxn>
                <a:cxn ang="0">
                  <a:pos x="2" y="36"/>
                </a:cxn>
                <a:cxn ang="0">
                  <a:pos x="8" y="44"/>
                </a:cxn>
                <a:cxn ang="0">
                  <a:pos x="16" y="50"/>
                </a:cxn>
                <a:cxn ang="0">
                  <a:pos x="26" y="52"/>
                </a:cxn>
                <a:cxn ang="0">
                  <a:pos x="26" y="52"/>
                </a:cxn>
                <a:cxn ang="0">
                  <a:pos x="36" y="50"/>
                </a:cxn>
                <a:cxn ang="0">
                  <a:pos x="44" y="44"/>
                </a:cxn>
                <a:cxn ang="0">
                  <a:pos x="50" y="36"/>
                </a:cxn>
                <a:cxn ang="0">
                  <a:pos x="52" y="26"/>
                </a:cxn>
                <a:cxn ang="0">
                  <a:pos x="52" y="26"/>
                </a:cxn>
                <a:cxn ang="0">
                  <a:pos x="50" y="16"/>
                </a:cxn>
                <a:cxn ang="0">
                  <a:pos x="44" y="8"/>
                </a:cxn>
                <a:cxn ang="0">
                  <a:pos x="36" y="2"/>
                </a:cxn>
                <a:cxn ang="0">
                  <a:pos x="26" y="0"/>
                </a:cxn>
              </a:cxnLst>
              <a:rect l="0" t="0" r="r" b="b"/>
              <a:pathLst>
                <a:path w="52" h="52">
                  <a:moveTo>
                    <a:pt x="26" y="0"/>
                  </a:moveTo>
                  <a:lnTo>
                    <a:pt x="26" y="0"/>
                  </a:lnTo>
                  <a:lnTo>
                    <a:pt x="16" y="2"/>
                  </a:lnTo>
                  <a:lnTo>
                    <a:pt x="8" y="8"/>
                  </a:lnTo>
                  <a:lnTo>
                    <a:pt x="2" y="16"/>
                  </a:lnTo>
                  <a:lnTo>
                    <a:pt x="0" y="26"/>
                  </a:lnTo>
                  <a:lnTo>
                    <a:pt x="0" y="26"/>
                  </a:lnTo>
                  <a:lnTo>
                    <a:pt x="2" y="36"/>
                  </a:lnTo>
                  <a:lnTo>
                    <a:pt x="8" y="44"/>
                  </a:lnTo>
                  <a:lnTo>
                    <a:pt x="16" y="50"/>
                  </a:lnTo>
                  <a:lnTo>
                    <a:pt x="26" y="52"/>
                  </a:lnTo>
                  <a:lnTo>
                    <a:pt x="26" y="52"/>
                  </a:lnTo>
                  <a:lnTo>
                    <a:pt x="36" y="50"/>
                  </a:lnTo>
                  <a:lnTo>
                    <a:pt x="44" y="44"/>
                  </a:lnTo>
                  <a:lnTo>
                    <a:pt x="50" y="36"/>
                  </a:lnTo>
                  <a:lnTo>
                    <a:pt x="52" y="26"/>
                  </a:lnTo>
                  <a:lnTo>
                    <a:pt x="52" y="26"/>
                  </a:lnTo>
                  <a:lnTo>
                    <a:pt x="50" y="16"/>
                  </a:lnTo>
                  <a:lnTo>
                    <a:pt x="44" y="8"/>
                  </a:lnTo>
                  <a:lnTo>
                    <a:pt x="36" y="2"/>
                  </a:lnTo>
                  <a:lnTo>
                    <a:pt x="2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8" name="Freeform 19"/>
            <p:cNvSpPr/>
            <p:nvPr/>
          </p:nvSpPr>
          <p:spPr bwMode="auto">
            <a:xfrm>
              <a:off x="3217863" y="365125"/>
              <a:ext cx="34925" cy="34925"/>
            </a:xfrm>
            <a:custGeom>
              <a:avLst/>
              <a:gdLst/>
              <a:ahLst/>
              <a:cxnLst>
                <a:cxn ang="0">
                  <a:pos x="10" y="0"/>
                </a:cxn>
                <a:cxn ang="0">
                  <a:pos x="10" y="0"/>
                </a:cxn>
                <a:cxn ang="0">
                  <a:pos x="6" y="0"/>
                </a:cxn>
                <a:cxn ang="0">
                  <a:pos x="2" y="4"/>
                </a:cxn>
                <a:cxn ang="0">
                  <a:pos x="0" y="6"/>
                </a:cxn>
                <a:cxn ang="0">
                  <a:pos x="0" y="10"/>
                </a:cxn>
                <a:cxn ang="0">
                  <a:pos x="0" y="10"/>
                </a:cxn>
                <a:cxn ang="0">
                  <a:pos x="0" y="16"/>
                </a:cxn>
                <a:cxn ang="0">
                  <a:pos x="2" y="18"/>
                </a:cxn>
                <a:cxn ang="0">
                  <a:pos x="6" y="22"/>
                </a:cxn>
                <a:cxn ang="0">
                  <a:pos x="10" y="22"/>
                </a:cxn>
                <a:cxn ang="0">
                  <a:pos x="10" y="22"/>
                </a:cxn>
                <a:cxn ang="0">
                  <a:pos x="16" y="22"/>
                </a:cxn>
                <a:cxn ang="0">
                  <a:pos x="18" y="18"/>
                </a:cxn>
                <a:cxn ang="0">
                  <a:pos x="22" y="16"/>
                </a:cxn>
                <a:cxn ang="0">
                  <a:pos x="22" y="10"/>
                </a:cxn>
                <a:cxn ang="0">
                  <a:pos x="22" y="10"/>
                </a:cxn>
                <a:cxn ang="0">
                  <a:pos x="22" y="6"/>
                </a:cxn>
                <a:cxn ang="0">
                  <a:pos x="18" y="4"/>
                </a:cxn>
                <a:cxn ang="0">
                  <a:pos x="16" y="0"/>
                </a:cxn>
                <a:cxn ang="0">
                  <a:pos x="10" y="0"/>
                </a:cxn>
              </a:cxnLst>
              <a:rect l="0" t="0" r="r" b="b"/>
              <a:pathLst>
                <a:path w="22" h="22">
                  <a:moveTo>
                    <a:pt x="10" y="0"/>
                  </a:moveTo>
                  <a:lnTo>
                    <a:pt x="10" y="0"/>
                  </a:lnTo>
                  <a:lnTo>
                    <a:pt x="6" y="0"/>
                  </a:lnTo>
                  <a:lnTo>
                    <a:pt x="2" y="4"/>
                  </a:lnTo>
                  <a:lnTo>
                    <a:pt x="0" y="6"/>
                  </a:lnTo>
                  <a:lnTo>
                    <a:pt x="0" y="10"/>
                  </a:lnTo>
                  <a:lnTo>
                    <a:pt x="0" y="10"/>
                  </a:lnTo>
                  <a:lnTo>
                    <a:pt x="0" y="16"/>
                  </a:lnTo>
                  <a:lnTo>
                    <a:pt x="2" y="18"/>
                  </a:lnTo>
                  <a:lnTo>
                    <a:pt x="6" y="22"/>
                  </a:lnTo>
                  <a:lnTo>
                    <a:pt x="10" y="22"/>
                  </a:lnTo>
                  <a:lnTo>
                    <a:pt x="10" y="22"/>
                  </a:lnTo>
                  <a:lnTo>
                    <a:pt x="16" y="22"/>
                  </a:lnTo>
                  <a:lnTo>
                    <a:pt x="18" y="18"/>
                  </a:lnTo>
                  <a:lnTo>
                    <a:pt x="22" y="16"/>
                  </a:lnTo>
                  <a:lnTo>
                    <a:pt x="22" y="10"/>
                  </a:lnTo>
                  <a:lnTo>
                    <a:pt x="22" y="10"/>
                  </a:lnTo>
                  <a:lnTo>
                    <a:pt x="22" y="6"/>
                  </a:lnTo>
                  <a:lnTo>
                    <a:pt x="18" y="4"/>
                  </a:lnTo>
                  <a:lnTo>
                    <a:pt x="16" y="0"/>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9" name="Freeform 20"/>
            <p:cNvSpPr/>
            <p:nvPr/>
          </p:nvSpPr>
          <p:spPr bwMode="auto">
            <a:xfrm>
              <a:off x="3217863" y="365125"/>
              <a:ext cx="34925" cy="34925"/>
            </a:xfrm>
            <a:custGeom>
              <a:avLst/>
              <a:gdLst/>
              <a:ahLst/>
              <a:cxnLst>
                <a:cxn ang="0">
                  <a:pos x="10" y="0"/>
                </a:cxn>
                <a:cxn ang="0">
                  <a:pos x="10" y="0"/>
                </a:cxn>
                <a:cxn ang="0">
                  <a:pos x="6" y="0"/>
                </a:cxn>
                <a:cxn ang="0">
                  <a:pos x="2" y="4"/>
                </a:cxn>
                <a:cxn ang="0">
                  <a:pos x="0" y="6"/>
                </a:cxn>
                <a:cxn ang="0">
                  <a:pos x="0" y="10"/>
                </a:cxn>
                <a:cxn ang="0">
                  <a:pos x="0" y="10"/>
                </a:cxn>
                <a:cxn ang="0">
                  <a:pos x="0" y="16"/>
                </a:cxn>
                <a:cxn ang="0">
                  <a:pos x="2" y="18"/>
                </a:cxn>
                <a:cxn ang="0">
                  <a:pos x="6" y="22"/>
                </a:cxn>
                <a:cxn ang="0">
                  <a:pos x="10" y="22"/>
                </a:cxn>
                <a:cxn ang="0">
                  <a:pos x="10" y="22"/>
                </a:cxn>
                <a:cxn ang="0">
                  <a:pos x="16" y="22"/>
                </a:cxn>
                <a:cxn ang="0">
                  <a:pos x="18" y="18"/>
                </a:cxn>
                <a:cxn ang="0">
                  <a:pos x="22" y="16"/>
                </a:cxn>
                <a:cxn ang="0">
                  <a:pos x="22" y="10"/>
                </a:cxn>
                <a:cxn ang="0">
                  <a:pos x="22" y="10"/>
                </a:cxn>
                <a:cxn ang="0">
                  <a:pos x="22" y="6"/>
                </a:cxn>
                <a:cxn ang="0">
                  <a:pos x="18" y="4"/>
                </a:cxn>
                <a:cxn ang="0">
                  <a:pos x="16" y="0"/>
                </a:cxn>
                <a:cxn ang="0">
                  <a:pos x="10" y="0"/>
                </a:cxn>
              </a:cxnLst>
              <a:rect l="0" t="0" r="r" b="b"/>
              <a:pathLst>
                <a:path w="22" h="22">
                  <a:moveTo>
                    <a:pt x="10" y="0"/>
                  </a:moveTo>
                  <a:lnTo>
                    <a:pt x="10" y="0"/>
                  </a:lnTo>
                  <a:lnTo>
                    <a:pt x="6" y="0"/>
                  </a:lnTo>
                  <a:lnTo>
                    <a:pt x="2" y="4"/>
                  </a:lnTo>
                  <a:lnTo>
                    <a:pt x="0" y="6"/>
                  </a:lnTo>
                  <a:lnTo>
                    <a:pt x="0" y="10"/>
                  </a:lnTo>
                  <a:lnTo>
                    <a:pt x="0" y="10"/>
                  </a:lnTo>
                  <a:lnTo>
                    <a:pt x="0" y="16"/>
                  </a:lnTo>
                  <a:lnTo>
                    <a:pt x="2" y="18"/>
                  </a:lnTo>
                  <a:lnTo>
                    <a:pt x="6" y="22"/>
                  </a:lnTo>
                  <a:lnTo>
                    <a:pt x="10" y="22"/>
                  </a:lnTo>
                  <a:lnTo>
                    <a:pt x="10" y="22"/>
                  </a:lnTo>
                  <a:lnTo>
                    <a:pt x="16" y="22"/>
                  </a:lnTo>
                  <a:lnTo>
                    <a:pt x="18" y="18"/>
                  </a:lnTo>
                  <a:lnTo>
                    <a:pt x="22" y="16"/>
                  </a:lnTo>
                  <a:lnTo>
                    <a:pt x="22" y="10"/>
                  </a:lnTo>
                  <a:lnTo>
                    <a:pt x="22" y="10"/>
                  </a:lnTo>
                  <a:lnTo>
                    <a:pt x="22" y="6"/>
                  </a:lnTo>
                  <a:lnTo>
                    <a:pt x="18" y="4"/>
                  </a:lnTo>
                  <a:lnTo>
                    <a:pt x="16" y="0"/>
                  </a:lnTo>
                  <a:lnTo>
                    <a:pt x="10"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0" name="Freeform 21"/>
            <p:cNvSpPr/>
            <p:nvPr/>
          </p:nvSpPr>
          <p:spPr bwMode="auto">
            <a:xfrm>
              <a:off x="5957888" y="666750"/>
              <a:ext cx="34925" cy="34925"/>
            </a:xfrm>
            <a:custGeom>
              <a:avLst/>
              <a:gdLst/>
              <a:ahLst/>
              <a:cxnLst>
                <a:cxn ang="0">
                  <a:pos x="12" y="0"/>
                </a:cxn>
                <a:cxn ang="0">
                  <a:pos x="12" y="0"/>
                </a:cxn>
                <a:cxn ang="0">
                  <a:pos x="6" y="2"/>
                </a:cxn>
                <a:cxn ang="0">
                  <a:pos x="4" y="4"/>
                </a:cxn>
                <a:cxn ang="0">
                  <a:pos x="0" y="8"/>
                </a:cxn>
                <a:cxn ang="0">
                  <a:pos x="0" y="12"/>
                </a:cxn>
                <a:cxn ang="0">
                  <a:pos x="0" y="12"/>
                </a:cxn>
                <a:cxn ang="0">
                  <a:pos x="0" y="16"/>
                </a:cxn>
                <a:cxn ang="0">
                  <a:pos x="4" y="20"/>
                </a:cxn>
                <a:cxn ang="0">
                  <a:pos x="6" y="22"/>
                </a:cxn>
                <a:cxn ang="0">
                  <a:pos x="12" y="22"/>
                </a:cxn>
                <a:cxn ang="0">
                  <a:pos x="12" y="22"/>
                </a:cxn>
                <a:cxn ang="0">
                  <a:pos x="16" y="22"/>
                </a:cxn>
                <a:cxn ang="0">
                  <a:pos x="20" y="20"/>
                </a:cxn>
                <a:cxn ang="0">
                  <a:pos x="22" y="16"/>
                </a:cxn>
                <a:cxn ang="0">
                  <a:pos x="22" y="12"/>
                </a:cxn>
                <a:cxn ang="0">
                  <a:pos x="22" y="12"/>
                </a:cxn>
                <a:cxn ang="0">
                  <a:pos x="22" y="8"/>
                </a:cxn>
                <a:cxn ang="0">
                  <a:pos x="20" y="4"/>
                </a:cxn>
                <a:cxn ang="0">
                  <a:pos x="16" y="2"/>
                </a:cxn>
                <a:cxn ang="0">
                  <a:pos x="12" y="0"/>
                </a:cxn>
              </a:cxnLst>
              <a:rect l="0" t="0" r="r" b="b"/>
              <a:pathLst>
                <a:path w="22" h="22">
                  <a:moveTo>
                    <a:pt x="12" y="0"/>
                  </a:moveTo>
                  <a:lnTo>
                    <a:pt x="12" y="0"/>
                  </a:lnTo>
                  <a:lnTo>
                    <a:pt x="6" y="2"/>
                  </a:lnTo>
                  <a:lnTo>
                    <a:pt x="4" y="4"/>
                  </a:lnTo>
                  <a:lnTo>
                    <a:pt x="0" y="8"/>
                  </a:lnTo>
                  <a:lnTo>
                    <a:pt x="0" y="12"/>
                  </a:lnTo>
                  <a:lnTo>
                    <a:pt x="0" y="12"/>
                  </a:lnTo>
                  <a:lnTo>
                    <a:pt x="0" y="16"/>
                  </a:lnTo>
                  <a:lnTo>
                    <a:pt x="4" y="20"/>
                  </a:lnTo>
                  <a:lnTo>
                    <a:pt x="6" y="22"/>
                  </a:lnTo>
                  <a:lnTo>
                    <a:pt x="12" y="22"/>
                  </a:lnTo>
                  <a:lnTo>
                    <a:pt x="12" y="22"/>
                  </a:lnTo>
                  <a:lnTo>
                    <a:pt x="16" y="22"/>
                  </a:lnTo>
                  <a:lnTo>
                    <a:pt x="20" y="20"/>
                  </a:lnTo>
                  <a:lnTo>
                    <a:pt x="22" y="16"/>
                  </a:lnTo>
                  <a:lnTo>
                    <a:pt x="22" y="12"/>
                  </a:lnTo>
                  <a:lnTo>
                    <a:pt x="22" y="12"/>
                  </a:lnTo>
                  <a:lnTo>
                    <a:pt x="22" y="8"/>
                  </a:lnTo>
                  <a:lnTo>
                    <a:pt x="20" y="4"/>
                  </a:lnTo>
                  <a:lnTo>
                    <a:pt x="16" y="2"/>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1" name="Freeform 22"/>
            <p:cNvSpPr/>
            <p:nvPr/>
          </p:nvSpPr>
          <p:spPr bwMode="auto">
            <a:xfrm>
              <a:off x="5957888" y="666750"/>
              <a:ext cx="34925" cy="34925"/>
            </a:xfrm>
            <a:custGeom>
              <a:avLst/>
              <a:gdLst/>
              <a:ahLst/>
              <a:cxnLst>
                <a:cxn ang="0">
                  <a:pos x="12" y="0"/>
                </a:cxn>
                <a:cxn ang="0">
                  <a:pos x="12" y="0"/>
                </a:cxn>
                <a:cxn ang="0">
                  <a:pos x="6" y="2"/>
                </a:cxn>
                <a:cxn ang="0">
                  <a:pos x="4" y="4"/>
                </a:cxn>
                <a:cxn ang="0">
                  <a:pos x="0" y="8"/>
                </a:cxn>
                <a:cxn ang="0">
                  <a:pos x="0" y="12"/>
                </a:cxn>
                <a:cxn ang="0">
                  <a:pos x="0" y="12"/>
                </a:cxn>
                <a:cxn ang="0">
                  <a:pos x="0" y="16"/>
                </a:cxn>
                <a:cxn ang="0">
                  <a:pos x="4" y="20"/>
                </a:cxn>
                <a:cxn ang="0">
                  <a:pos x="6" y="22"/>
                </a:cxn>
                <a:cxn ang="0">
                  <a:pos x="12" y="22"/>
                </a:cxn>
                <a:cxn ang="0">
                  <a:pos x="12" y="22"/>
                </a:cxn>
                <a:cxn ang="0">
                  <a:pos x="16" y="22"/>
                </a:cxn>
                <a:cxn ang="0">
                  <a:pos x="20" y="20"/>
                </a:cxn>
                <a:cxn ang="0">
                  <a:pos x="22" y="16"/>
                </a:cxn>
                <a:cxn ang="0">
                  <a:pos x="22" y="12"/>
                </a:cxn>
                <a:cxn ang="0">
                  <a:pos x="22" y="12"/>
                </a:cxn>
                <a:cxn ang="0">
                  <a:pos x="22" y="8"/>
                </a:cxn>
                <a:cxn ang="0">
                  <a:pos x="20" y="4"/>
                </a:cxn>
                <a:cxn ang="0">
                  <a:pos x="16" y="2"/>
                </a:cxn>
                <a:cxn ang="0">
                  <a:pos x="12" y="0"/>
                </a:cxn>
              </a:cxnLst>
              <a:rect l="0" t="0" r="r" b="b"/>
              <a:pathLst>
                <a:path w="22" h="22">
                  <a:moveTo>
                    <a:pt x="12" y="0"/>
                  </a:moveTo>
                  <a:lnTo>
                    <a:pt x="12" y="0"/>
                  </a:lnTo>
                  <a:lnTo>
                    <a:pt x="6" y="2"/>
                  </a:lnTo>
                  <a:lnTo>
                    <a:pt x="4" y="4"/>
                  </a:lnTo>
                  <a:lnTo>
                    <a:pt x="0" y="8"/>
                  </a:lnTo>
                  <a:lnTo>
                    <a:pt x="0" y="12"/>
                  </a:lnTo>
                  <a:lnTo>
                    <a:pt x="0" y="12"/>
                  </a:lnTo>
                  <a:lnTo>
                    <a:pt x="0" y="16"/>
                  </a:lnTo>
                  <a:lnTo>
                    <a:pt x="4" y="20"/>
                  </a:lnTo>
                  <a:lnTo>
                    <a:pt x="6" y="22"/>
                  </a:lnTo>
                  <a:lnTo>
                    <a:pt x="12" y="22"/>
                  </a:lnTo>
                  <a:lnTo>
                    <a:pt x="12" y="22"/>
                  </a:lnTo>
                  <a:lnTo>
                    <a:pt x="16" y="22"/>
                  </a:lnTo>
                  <a:lnTo>
                    <a:pt x="20" y="20"/>
                  </a:lnTo>
                  <a:lnTo>
                    <a:pt x="22" y="16"/>
                  </a:lnTo>
                  <a:lnTo>
                    <a:pt x="22" y="12"/>
                  </a:lnTo>
                  <a:lnTo>
                    <a:pt x="22" y="12"/>
                  </a:lnTo>
                  <a:lnTo>
                    <a:pt x="22" y="8"/>
                  </a:lnTo>
                  <a:lnTo>
                    <a:pt x="20" y="4"/>
                  </a:lnTo>
                  <a:lnTo>
                    <a:pt x="16" y="2"/>
                  </a:lnTo>
                  <a:lnTo>
                    <a:pt x="12"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2" name="Freeform 23"/>
            <p:cNvSpPr/>
            <p:nvPr/>
          </p:nvSpPr>
          <p:spPr bwMode="auto">
            <a:xfrm>
              <a:off x="6500813" y="819150"/>
              <a:ext cx="34925" cy="34925"/>
            </a:xfrm>
            <a:custGeom>
              <a:avLst/>
              <a:gdLst/>
              <a:ahLst/>
              <a:cxnLst>
                <a:cxn ang="0">
                  <a:pos x="12" y="0"/>
                </a:cxn>
                <a:cxn ang="0">
                  <a:pos x="12" y="0"/>
                </a:cxn>
                <a:cxn ang="0">
                  <a:pos x="6" y="0"/>
                </a:cxn>
                <a:cxn ang="0">
                  <a:pos x="4" y="2"/>
                </a:cxn>
                <a:cxn ang="0">
                  <a:pos x="0" y="6"/>
                </a:cxn>
                <a:cxn ang="0">
                  <a:pos x="0" y="10"/>
                </a:cxn>
                <a:cxn ang="0">
                  <a:pos x="0" y="10"/>
                </a:cxn>
                <a:cxn ang="0">
                  <a:pos x="0" y="16"/>
                </a:cxn>
                <a:cxn ang="0">
                  <a:pos x="4" y="18"/>
                </a:cxn>
                <a:cxn ang="0">
                  <a:pos x="6" y="22"/>
                </a:cxn>
                <a:cxn ang="0">
                  <a:pos x="12" y="22"/>
                </a:cxn>
                <a:cxn ang="0">
                  <a:pos x="12" y="22"/>
                </a:cxn>
                <a:cxn ang="0">
                  <a:pos x="16" y="22"/>
                </a:cxn>
                <a:cxn ang="0">
                  <a:pos x="20" y="18"/>
                </a:cxn>
                <a:cxn ang="0">
                  <a:pos x="22" y="16"/>
                </a:cxn>
                <a:cxn ang="0">
                  <a:pos x="22" y="10"/>
                </a:cxn>
                <a:cxn ang="0">
                  <a:pos x="22" y="10"/>
                </a:cxn>
                <a:cxn ang="0">
                  <a:pos x="22" y="6"/>
                </a:cxn>
                <a:cxn ang="0">
                  <a:pos x="20" y="2"/>
                </a:cxn>
                <a:cxn ang="0">
                  <a:pos x="16" y="0"/>
                </a:cxn>
                <a:cxn ang="0">
                  <a:pos x="12" y="0"/>
                </a:cxn>
              </a:cxnLst>
              <a:rect l="0" t="0" r="r" b="b"/>
              <a:pathLst>
                <a:path w="22" h="22">
                  <a:moveTo>
                    <a:pt x="12" y="0"/>
                  </a:moveTo>
                  <a:lnTo>
                    <a:pt x="12" y="0"/>
                  </a:lnTo>
                  <a:lnTo>
                    <a:pt x="6" y="0"/>
                  </a:lnTo>
                  <a:lnTo>
                    <a:pt x="4" y="2"/>
                  </a:lnTo>
                  <a:lnTo>
                    <a:pt x="0" y="6"/>
                  </a:lnTo>
                  <a:lnTo>
                    <a:pt x="0" y="10"/>
                  </a:lnTo>
                  <a:lnTo>
                    <a:pt x="0" y="10"/>
                  </a:lnTo>
                  <a:lnTo>
                    <a:pt x="0" y="16"/>
                  </a:lnTo>
                  <a:lnTo>
                    <a:pt x="4" y="18"/>
                  </a:lnTo>
                  <a:lnTo>
                    <a:pt x="6" y="22"/>
                  </a:lnTo>
                  <a:lnTo>
                    <a:pt x="12" y="22"/>
                  </a:lnTo>
                  <a:lnTo>
                    <a:pt x="12" y="22"/>
                  </a:lnTo>
                  <a:lnTo>
                    <a:pt x="16" y="22"/>
                  </a:lnTo>
                  <a:lnTo>
                    <a:pt x="20" y="18"/>
                  </a:lnTo>
                  <a:lnTo>
                    <a:pt x="22" y="16"/>
                  </a:lnTo>
                  <a:lnTo>
                    <a:pt x="22" y="10"/>
                  </a:lnTo>
                  <a:lnTo>
                    <a:pt x="22" y="10"/>
                  </a:lnTo>
                  <a:lnTo>
                    <a:pt x="22" y="6"/>
                  </a:lnTo>
                  <a:lnTo>
                    <a:pt x="20" y="2"/>
                  </a:lnTo>
                  <a:lnTo>
                    <a:pt x="16" y="0"/>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3" name="Freeform 24"/>
            <p:cNvSpPr/>
            <p:nvPr/>
          </p:nvSpPr>
          <p:spPr bwMode="auto">
            <a:xfrm>
              <a:off x="6500813" y="819150"/>
              <a:ext cx="34925" cy="34925"/>
            </a:xfrm>
            <a:custGeom>
              <a:avLst/>
              <a:gdLst/>
              <a:ahLst/>
              <a:cxnLst>
                <a:cxn ang="0">
                  <a:pos x="12" y="0"/>
                </a:cxn>
                <a:cxn ang="0">
                  <a:pos x="12" y="0"/>
                </a:cxn>
                <a:cxn ang="0">
                  <a:pos x="6" y="0"/>
                </a:cxn>
                <a:cxn ang="0">
                  <a:pos x="4" y="2"/>
                </a:cxn>
                <a:cxn ang="0">
                  <a:pos x="0" y="6"/>
                </a:cxn>
                <a:cxn ang="0">
                  <a:pos x="0" y="10"/>
                </a:cxn>
                <a:cxn ang="0">
                  <a:pos x="0" y="10"/>
                </a:cxn>
                <a:cxn ang="0">
                  <a:pos x="0" y="16"/>
                </a:cxn>
                <a:cxn ang="0">
                  <a:pos x="4" y="18"/>
                </a:cxn>
                <a:cxn ang="0">
                  <a:pos x="6" y="22"/>
                </a:cxn>
                <a:cxn ang="0">
                  <a:pos x="12" y="22"/>
                </a:cxn>
                <a:cxn ang="0">
                  <a:pos x="12" y="22"/>
                </a:cxn>
                <a:cxn ang="0">
                  <a:pos x="16" y="22"/>
                </a:cxn>
                <a:cxn ang="0">
                  <a:pos x="20" y="18"/>
                </a:cxn>
                <a:cxn ang="0">
                  <a:pos x="22" y="16"/>
                </a:cxn>
                <a:cxn ang="0">
                  <a:pos x="22" y="10"/>
                </a:cxn>
                <a:cxn ang="0">
                  <a:pos x="22" y="10"/>
                </a:cxn>
                <a:cxn ang="0">
                  <a:pos x="22" y="6"/>
                </a:cxn>
                <a:cxn ang="0">
                  <a:pos x="20" y="2"/>
                </a:cxn>
                <a:cxn ang="0">
                  <a:pos x="16" y="0"/>
                </a:cxn>
                <a:cxn ang="0">
                  <a:pos x="12" y="0"/>
                </a:cxn>
              </a:cxnLst>
              <a:rect l="0" t="0" r="r" b="b"/>
              <a:pathLst>
                <a:path w="22" h="22">
                  <a:moveTo>
                    <a:pt x="12" y="0"/>
                  </a:moveTo>
                  <a:lnTo>
                    <a:pt x="12" y="0"/>
                  </a:lnTo>
                  <a:lnTo>
                    <a:pt x="6" y="0"/>
                  </a:lnTo>
                  <a:lnTo>
                    <a:pt x="4" y="2"/>
                  </a:lnTo>
                  <a:lnTo>
                    <a:pt x="0" y="6"/>
                  </a:lnTo>
                  <a:lnTo>
                    <a:pt x="0" y="10"/>
                  </a:lnTo>
                  <a:lnTo>
                    <a:pt x="0" y="10"/>
                  </a:lnTo>
                  <a:lnTo>
                    <a:pt x="0" y="16"/>
                  </a:lnTo>
                  <a:lnTo>
                    <a:pt x="4" y="18"/>
                  </a:lnTo>
                  <a:lnTo>
                    <a:pt x="6" y="22"/>
                  </a:lnTo>
                  <a:lnTo>
                    <a:pt x="12" y="22"/>
                  </a:lnTo>
                  <a:lnTo>
                    <a:pt x="12" y="22"/>
                  </a:lnTo>
                  <a:lnTo>
                    <a:pt x="16" y="22"/>
                  </a:lnTo>
                  <a:lnTo>
                    <a:pt x="20" y="18"/>
                  </a:lnTo>
                  <a:lnTo>
                    <a:pt x="22" y="16"/>
                  </a:lnTo>
                  <a:lnTo>
                    <a:pt x="22" y="10"/>
                  </a:lnTo>
                  <a:lnTo>
                    <a:pt x="22" y="10"/>
                  </a:lnTo>
                  <a:lnTo>
                    <a:pt x="22" y="6"/>
                  </a:lnTo>
                  <a:lnTo>
                    <a:pt x="20" y="2"/>
                  </a:lnTo>
                  <a:lnTo>
                    <a:pt x="16" y="0"/>
                  </a:lnTo>
                  <a:lnTo>
                    <a:pt x="12"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4" name="Freeform 25"/>
            <p:cNvSpPr/>
            <p:nvPr/>
          </p:nvSpPr>
          <p:spPr bwMode="auto">
            <a:xfrm>
              <a:off x="7735888" y="523875"/>
              <a:ext cx="38100" cy="38100"/>
            </a:xfrm>
            <a:custGeom>
              <a:avLst/>
              <a:gdLst/>
              <a:ahLst/>
              <a:cxnLst>
                <a:cxn ang="0">
                  <a:pos x="12" y="0"/>
                </a:cxn>
                <a:cxn ang="0">
                  <a:pos x="12" y="0"/>
                </a:cxn>
                <a:cxn ang="0">
                  <a:pos x="8" y="2"/>
                </a:cxn>
                <a:cxn ang="0">
                  <a:pos x="4" y="4"/>
                </a:cxn>
                <a:cxn ang="0">
                  <a:pos x="2" y="8"/>
                </a:cxn>
                <a:cxn ang="0">
                  <a:pos x="0" y="12"/>
                </a:cxn>
                <a:cxn ang="0">
                  <a:pos x="0" y="12"/>
                </a:cxn>
                <a:cxn ang="0">
                  <a:pos x="2" y="16"/>
                </a:cxn>
                <a:cxn ang="0">
                  <a:pos x="4" y="20"/>
                </a:cxn>
                <a:cxn ang="0">
                  <a:pos x="8" y="22"/>
                </a:cxn>
                <a:cxn ang="0">
                  <a:pos x="12" y="24"/>
                </a:cxn>
                <a:cxn ang="0">
                  <a:pos x="12" y="24"/>
                </a:cxn>
                <a:cxn ang="0">
                  <a:pos x="16" y="22"/>
                </a:cxn>
                <a:cxn ang="0">
                  <a:pos x="20" y="20"/>
                </a:cxn>
                <a:cxn ang="0">
                  <a:pos x="22" y="16"/>
                </a:cxn>
                <a:cxn ang="0">
                  <a:pos x="24" y="12"/>
                </a:cxn>
                <a:cxn ang="0">
                  <a:pos x="24" y="12"/>
                </a:cxn>
                <a:cxn ang="0">
                  <a:pos x="22" y="8"/>
                </a:cxn>
                <a:cxn ang="0">
                  <a:pos x="20" y="4"/>
                </a:cxn>
                <a:cxn ang="0">
                  <a:pos x="16" y="2"/>
                </a:cxn>
                <a:cxn ang="0">
                  <a:pos x="12" y="0"/>
                </a:cxn>
              </a:cxnLst>
              <a:rect l="0" t="0" r="r" b="b"/>
              <a:pathLst>
                <a:path w="24" h="24">
                  <a:moveTo>
                    <a:pt x="12" y="0"/>
                  </a:moveTo>
                  <a:lnTo>
                    <a:pt x="12" y="0"/>
                  </a:lnTo>
                  <a:lnTo>
                    <a:pt x="8" y="2"/>
                  </a:lnTo>
                  <a:lnTo>
                    <a:pt x="4" y="4"/>
                  </a:lnTo>
                  <a:lnTo>
                    <a:pt x="2" y="8"/>
                  </a:lnTo>
                  <a:lnTo>
                    <a:pt x="0" y="12"/>
                  </a:lnTo>
                  <a:lnTo>
                    <a:pt x="0" y="12"/>
                  </a:lnTo>
                  <a:lnTo>
                    <a:pt x="2" y="16"/>
                  </a:lnTo>
                  <a:lnTo>
                    <a:pt x="4" y="20"/>
                  </a:lnTo>
                  <a:lnTo>
                    <a:pt x="8" y="22"/>
                  </a:lnTo>
                  <a:lnTo>
                    <a:pt x="12" y="24"/>
                  </a:lnTo>
                  <a:lnTo>
                    <a:pt x="12" y="24"/>
                  </a:lnTo>
                  <a:lnTo>
                    <a:pt x="16" y="22"/>
                  </a:lnTo>
                  <a:lnTo>
                    <a:pt x="20" y="20"/>
                  </a:lnTo>
                  <a:lnTo>
                    <a:pt x="22" y="16"/>
                  </a:lnTo>
                  <a:lnTo>
                    <a:pt x="24" y="12"/>
                  </a:lnTo>
                  <a:lnTo>
                    <a:pt x="24" y="12"/>
                  </a:lnTo>
                  <a:lnTo>
                    <a:pt x="22" y="8"/>
                  </a:lnTo>
                  <a:lnTo>
                    <a:pt x="20" y="4"/>
                  </a:lnTo>
                  <a:lnTo>
                    <a:pt x="16" y="2"/>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5" name="Freeform 26"/>
            <p:cNvSpPr/>
            <p:nvPr/>
          </p:nvSpPr>
          <p:spPr bwMode="auto">
            <a:xfrm>
              <a:off x="7735888" y="523875"/>
              <a:ext cx="38100" cy="38100"/>
            </a:xfrm>
            <a:custGeom>
              <a:avLst/>
              <a:gdLst/>
              <a:ahLst/>
              <a:cxnLst>
                <a:cxn ang="0">
                  <a:pos x="12" y="0"/>
                </a:cxn>
                <a:cxn ang="0">
                  <a:pos x="12" y="0"/>
                </a:cxn>
                <a:cxn ang="0">
                  <a:pos x="8" y="2"/>
                </a:cxn>
                <a:cxn ang="0">
                  <a:pos x="4" y="4"/>
                </a:cxn>
                <a:cxn ang="0">
                  <a:pos x="2" y="8"/>
                </a:cxn>
                <a:cxn ang="0">
                  <a:pos x="0" y="12"/>
                </a:cxn>
                <a:cxn ang="0">
                  <a:pos x="0" y="12"/>
                </a:cxn>
                <a:cxn ang="0">
                  <a:pos x="2" y="16"/>
                </a:cxn>
                <a:cxn ang="0">
                  <a:pos x="4" y="20"/>
                </a:cxn>
                <a:cxn ang="0">
                  <a:pos x="8" y="22"/>
                </a:cxn>
                <a:cxn ang="0">
                  <a:pos x="12" y="24"/>
                </a:cxn>
                <a:cxn ang="0">
                  <a:pos x="12" y="24"/>
                </a:cxn>
                <a:cxn ang="0">
                  <a:pos x="16" y="22"/>
                </a:cxn>
                <a:cxn ang="0">
                  <a:pos x="20" y="20"/>
                </a:cxn>
                <a:cxn ang="0">
                  <a:pos x="22" y="16"/>
                </a:cxn>
                <a:cxn ang="0">
                  <a:pos x="24" y="12"/>
                </a:cxn>
                <a:cxn ang="0">
                  <a:pos x="24" y="12"/>
                </a:cxn>
                <a:cxn ang="0">
                  <a:pos x="22" y="8"/>
                </a:cxn>
                <a:cxn ang="0">
                  <a:pos x="20" y="4"/>
                </a:cxn>
                <a:cxn ang="0">
                  <a:pos x="16" y="2"/>
                </a:cxn>
                <a:cxn ang="0">
                  <a:pos x="12" y="0"/>
                </a:cxn>
              </a:cxnLst>
              <a:rect l="0" t="0" r="r" b="b"/>
              <a:pathLst>
                <a:path w="24" h="24">
                  <a:moveTo>
                    <a:pt x="12" y="0"/>
                  </a:moveTo>
                  <a:lnTo>
                    <a:pt x="12" y="0"/>
                  </a:lnTo>
                  <a:lnTo>
                    <a:pt x="8" y="2"/>
                  </a:lnTo>
                  <a:lnTo>
                    <a:pt x="4" y="4"/>
                  </a:lnTo>
                  <a:lnTo>
                    <a:pt x="2" y="8"/>
                  </a:lnTo>
                  <a:lnTo>
                    <a:pt x="0" y="12"/>
                  </a:lnTo>
                  <a:lnTo>
                    <a:pt x="0" y="12"/>
                  </a:lnTo>
                  <a:lnTo>
                    <a:pt x="2" y="16"/>
                  </a:lnTo>
                  <a:lnTo>
                    <a:pt x="4" y="20"/>
                  </a:lnTo>
                  <a:lnTo>
                    <a:pt x="8" y="22"/>
                  </a:lnTo>
                  <a:lnTo>
                    <a:pt x="12" y="24"/>
                  </a:lnTo>
                  <a:lnTo>
                    <a:pt x="12" y="24"/>
                  </a:lnTo>
                  <a:lnTo>
                    <a:pt x="16" y="22"/>
                  </a:lnTo>
                  <a:lnTo>
                    <a:pt x="20" y="20"/>
                  </a:lnTo>
                  <a:lnTo>
                    <a:pt x="22" y="16"/>
                  </a:lnTo>
                  <a:lnTo>
                    <a:pt x="24" y="12"/>
                  </a:lnTo>
                  <a:lnTo>
                    <a:pt x="24" y="12"/>
                  </a:lnTo>
                  <a:lnTo>
                    <a:pt x="22" y="8"/>
                  </a:lnTo>
                  <a:lnTo>
                    <a:pt x="20" y="4"/>
                  </a:lnTo>
                  <a:lnTo>
                    <a:pt x="16" y="2"/>
                  </a:lnTo>
                  <a:lnTo>
                    <a:pt x="12"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6" name="Freeform 27"/>
            <p:cNvSpPr/>
            <p:nvPr/>
          </p:nvSpPr>
          <p:spPr bwMode="auto">
            <a:xfrm>
              <a:off x="7497763" y="774700"/>
              <a:ext cx="34925" cy="34925"/>
            </a:xfrm>
            <a:custGeom>
              <a:avLst/>
              <a:gdLst/>
              <a:ahLst/>
              <a:cxnLst>
                <a:cxn ang="0">
                  <a:pos x="10" y="0"/>
                </a:cxn>
                <a:cxn ang="0">
                  <a:pos x="10" y="0"/>
                </a:cxn>
                <a:cxn ang="0">
                  <a:pos x="6" y="0"/>
                </a:cxn>
                <a:cxn ang="0">
                  <a:pos x="2" y="2"/>
                </a:cxn>
                <a:cxn ang="0">
                  <a:pos x="0" y="6"/>
                </a:cxn>
                <a:cxn ang="0">
                  <a:pos x="0" y="10"/>
                </a:cxn>
                <a:cxn ang="0">
                  <a:pos x="0" y="10"/>
                </a:cxn>
                <a:cxn ang="0">
                  <a:pos x="0" y="16"/>
                </a:cxn>
                <a:cxn ang="0">
                  <a:pos x="2" y="18"/>
                </a:cxn>
                <a:cxn ang="0">
                  <a:pos x="6" y="22"/>
                </a:cxn>
                <a:cxn ang="0">
                  <a:pos x="10" y="22"/>
                </a:cxn>
                <a:cxn ang="0">
                  <a:pos x="10" y="22"/>
                </a:cxn>
                <a:cxn ang="0">
                  <a:pos x="16" y="22"/>
                </a:cxn>
                <a:cxn ang="0">
                  <a:pos x="18" y="18"/>
                </a:cxn>
                <a:cxn ang="0">
                  <a:pos x="22" y="16"/>
                </a:cxn>
                <a:cxn ang="0">
                  <a:pos x="22" y="10"/>
                </a:cxn>
                <a:cxn ang="0">
                  <a:pos x="22" y="10"/>
                </a:cxn>
                <a:cxn ang="0">
                  <a:pos x="22" y="6"/>
                </a:cxn>
                <a:cxn ang="0">
                  <a:pos x="18" y="2"/>
                </a:cxn>
                <a:cxn ang="0">
                  <a:pos x="16" y="0"/>
                </a:cxn>
                <a:cxn ang="0">
                  <a:pos x="10" y="0"/>
                </a:cxn>
              </a:cxnLst>
              <a:rect l="0" t="0" r="r" b="b"/>
              <a:pathLst>
                <a:path w="22" h="22">
                  <a:moveTo>
                    <a:pt x="10" y="0"/>
                  </a:moveTo>
                  <a:lnTo>
                    <a:pt x="10" y="0"/>
                  </a:lnTo>
                  <a:lnTo>
                    <a:pt x="6" y="0"/>
                  </a:lnTo>
                  <a:lnTo>
                    <a:pt x="2" y="2"/>
                  </a:lnTo>
                  <a:lnTo>
                    <a:pt x="0" y="6"/>
                  </a:lnTo>
                  <a:lnTo>
                    <a:pt x="0" y="10"/>
                  </a:lnTo>
                  <a:lnTo>
                    <a:pt x="0" y="10"/>
                  </a:lnTo>
                  <a:lnTo>
                    <a:pt x="0" y="16"/>
                  </a:lnTo>
                  <a:lnTo>
                    <a:pt x="2" y="18"/>
                  </a:lnTo>
                  <a:lnTo>
                    <a:pt x="6" y="22"/>
                  </a:lnTo>
                  <a:lnTo>
                    <a:pt x="10" y="22"/>
                  </a:lnTo>
                  <a:lnTo>
                    <a:pt x="10" y="22"/>
                  </a:lnTo>
                  <a:lnTo>
                    <a:pt x="16" y="22"/>
                  </a:lnTo>
                  <a:lnTo>
                    <a:pt x="18" y="18"/>
                  </a:lnTo>
                  <a:lnTo>
                    <a:pt x="22" y="16"/>
                  </a:lnTo>
                  <a:lnTo>
                    <a:pt x="22" y="10"/>
                  </a:lnTo>
                  <a:lnTo>
                    <a:pt x="22" y="10"/>
                  </a:lnTo>
                  <a:lnTo>
                    <a:pt x="22" y="6"/>
                  </a:lnTo>
                  <a:lnTo>
                    <a:pt x="18" y="2"/>
                  </a:lnTo>
                  <a:lnTo>
                    <a:pt x="16" y="0"/>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7" name="Freeform 28"/>
            <p:cNvSpPr/>
            <p:nvPr/>
          </p:nvSpPr>
          <p:spPr bwMode="auto">
            <a:xfrm>
              <a:off x="7497763" y="774700"/>
              <a:ext cx="34925" cy="34925"/>
            </a:xfrm>
            <a:custGeom>
              <a:avLst/>
              <a:gdLst/>
              <a:ahLst/>
              <a:cxnLst>
                <a:cxn ang="0">
                  <a:pos x="10" y="0"/>
                </a:cxn>
                <a:cxn ang="0">
                  <a:pos x="10" y="0"/>
                </a:cxn>
                <a:cxn ang="0">
                  <a:pos x="6" y="0"/>
                </a:cxn>
                <a:cxn ang="0">
                  <a:pos x="2" y="2"/>
                </a:cxn>
                <a:cxn ang="0">
                  <a:pos x="0" y="6"/>
                </a:cxn>
                <a:cxn ang="0">
                  <a:pos x="0" y="10"/>
                </a:cxn>
                <a:cxn ang="0">
                  <a:pos x="0" y="10"/>
                </a:cxn>
                <a:cxn ang="0">
                  <a:pos x="0" y="16"/>
                </a:cxn>
                <a:cxn ang="0">
                  <a:pos x="2" y="18"/>
                </a:cxn>
                <a:cxn ang="0">
                  <a:pos x="6" y="22"/>
                </a:cxn>
                <a:cxn ang="0">
                  <a:pos x="10" y="22"/>
                </a:cxn>
                <a:cxn ang="0">
                  <a:pos x="10" y="22"/>
                </a:cxn>
                <a:cxn ang="0">
                  <a:pos x="16" y="22"/>
                </a:cxn>
                <a:cxn ang="0">
                  <a:pos x="18" y="18"/>
                </a:cxn>
                <a:cxn ang="0">
                  <a:pos x="22" y="16"/>
                </a:cxn>
                <a:cxn ang="0">
                  <a:pos x="22" y="10"/>
                </a:cxn>
                <a:cxn ang="0">
                  <a:pos x="22" y="10"/>
                </a:cxn>
                <a:cxn ang="0">
                  <a:pos x="22" y="6"/>
                </a:cxn>
                <a:cxn ang="0">
                  <a:pos x="18" y="2"/>
                </a:cxn>
                <a:cxn ang="0">
                  <a:pos x="16" y="0"/>
                </a:cxn>
                <a:cxn ang="0">
                  <a:pos x="10" y="0"/>
                </a:cxn>
              </a:cxnLst>
              <a:rect l="0" t="0" r="r" b="b"/>
              <a:pathLst>
                <a:path w="22" h="22">
                  <a:moveTo>
                    <a:pt x="10" y="0"/>
                  </a:moveTo>
                  <a:lnTo>
                    <a:pt x="10" y="0"/>
                  </a:lnTo>
                  <a:lnTo>
                    <a:pt x="6" y="0"/>
                  </a:lnTo>
                  <a:lnTo>
                    <a:pt x="2" y="2"/>
                  </a:lnTo>
                  <a:lnTo>
                    <a:pt x="0" y="6"/>
                  </a:lnTo>
                  <a:lnTo>
                    <a:pt x="0" y="10"/>
                  </a:lnTo>
                  <a:lnTo>
                    <a:pt x="0" y="10"/>
                  </a:lnTo>
                  <a:lnTo>
                    <a:pt x="0" y="16"/>
                  </a:lnTo>
                  <a:lnTo>
                    <a:pt x="2" y="18"/>
                  </a:lnTo>
                  <a:lnTo>
                    <a:pt x="6" y="22"/>
                  </a:lnTo>
                  <a:lnTo>
                    <a:pt x="10" y="22"/>
                  </a:lnTo>
                  <a:lnTo>
                    <a:pt x="10" y="22"/>
                  </a:lnTo>
                  <a:lnTo>
                    <a:pt x="16" y="22"/>
                  </a:lnTo>
                  <a:lnTo>
                    <a:pt x="18" y="18"/>
                  </a:lnTo>
                  <a:lnTo>
                    <a:pt x="22" y="16"/>
                  </a:lnTo>
                  <a:lnTo>
                    <a:pt x="22" y="10"/>
                  </a:lnTo>
                  <a:lnTo>
                    <a:pt x="22" y="10"/>
                  </a:lnTo>
                  <a:lnTo>
                    <a:pt x="22" y="6"/>
                  </a:lnTo>
                  <a:lnTo>
                    <a:pt x="18" y="2"/>
                  </a:lnTo>
                  <a:lnTo>
                    <a:pt x="16" y="0"/>
                  </a:lnTo>
                  <a:lnTo>
                    <a:pt x="10"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8" name="Freeform 29"/>
            <p:cNvSpPr/>
            <p:nvPr/>
          </p:nvSpPr>
          <p:spPr bwMode="auto">
            <a:xfrm>
              <a:off x="3478213" y="196850"/>
              <a:ext cx="47625" cy="50800"/>
            </a:xfrm>
            <a:custGeom>
              <a:avLst/>
              <a:gdLst/>
              <a:ahLst/>
              <a:cxnLst>
                <a:cxn ang="0">
                  <a:pos x="14" y="0"/>
                </a:cxn>
                <a:cxn ang="0">
                  <a:pos x="14" y="0"/>
                </a:cxn>
                <a:cxn ang="0">
                  <a:pos x="8" y="2"/>
                </a:cxn>
                <a:cxn ang="0">
                  <a:pos x="4" y="6"/>
                </a:cxn>
                <a:cxn ang="0">
                  <a:pos x="0" y="10"/>
                </a:cxn>
                <a:cxn ang="0">
                  <a:pos x="0" y="16"/>
                </a:cxn>
                <a:cxn ang="0">
                  <a:pos x="0" y="16"/>
                </a:cxn>
                <a:cxn ang="0">
                  <a:pos x="0" y="22"/>
                </a:cxn>
                <a:cxn ang="0">
                  <a:pos x="4" y="28"/>
                </a:cxn>
                <a:cxn ang="0">
                  <a:pos x="8" y="30"/>
                </a:cxn>
                <a:cxn ang="0">
                  <a:pos x="14" y="32"/>
                </a:cxn>
                <a:cxn ang="0">
                  <a:pos x="14" y="32"/>
                </a:cxn>
                <a:cxn ang="0">
                  <a:pos x="20" y="30"/>
                </a:cxn>
                <a:cxn ang="0">
                  <a:pos x="26" y="28"/>
                </a:cxn>
                <a:cxn ang="0">
                  <a:pos x="30" y="22"/>
                </a:cxn>
                <a:cxn ang="0">
                  <a:pos x="30" y="16"/>
                </a:cxn>
                <a:cxn ang="0">
                  <a:pos x="30" y="16"/>
                </a:cxn>
                <a:cxn ang="0">
                  <a:pos x="30" y="10"/>
                </a:cxn>
                <a:cxn ang="0">
                  <a:pos x="26" y="6"/>
                </a:cxn>
                <a:cxn ang="0">
                  <a:pos x="20" y="2"/>
                </a:cxn>
                <a:cxn ang="0">
                  <a:pos x="14" y="0"/>
                </a:cxn>
              </a:cxnLst>
              <a:rect l="0" t="0" r="r" b="b"/>
              <a:pathLst>
                <a:path w="30" h="32">
                  <a:moveTo>
                    <a:pt x="14" y="0"/>
                  </a:moveTo>
                  <a:lnTo>
                    <a:pt x="14" y="0"/>
                  </a:lnTo>
                  <a:lnTo>
                    <a:pt x="8" y="2"/>
                  </a:lnTo>
                  <a:lnTo>
                    <a:pt x="4" y="6"/>
                  </a:lnTo>
                  <a:lnTo>
                    <a:pt x="0" y="10"/>
                  </a:lnTo>
                  <a:lnTo>
                    <a:pt x="0" y="16"/>
                  </a:lnTo>
                  <a:lnTo>
                    <a:pt x="0" y="16"/>
                  </a:lnTo>
                  <a:lnTo>
                    <a:pt x="0" y="22"/>
                  </a:lnTo>
                  <a:lnTo>
                    <a:pt x="4" y="28"/>
                  </a:lnTo>
                  <a:lnTo>
                    <a:pt x="8" y="30"/>
                  </a:lnTo>
                  <a:lnTo>
                    <a:pt x="14" y="32"/>
                  </a:lnTo>
                  <a:lnTo>
                    <a:pt x="14" y="32"/>
                  </a:lnTo>
                  <a:lnTo>
                    <a:pt x="20" y="30"/>
                  </a:lnTo>
                  <a:lnTo>
                    <a:pt x="26" y="28"/>
                  </a:lnTo>
                  <a:lnTo>
                    <a:pt x="30" y="22"/>
                  </a:lnTo>
                  <a:lnTo>
                    <a:pt x="30" y="16"/>
                  </a:lnTo>
                  <a:lnTo>
                    <a:pt x="30" y="16"/>
                  </a:lnTo>
                  <a:lnTo>
                    <a:pt x="30" y="10"/>
                  </a:lnTo>
                  <a:lnTo>
                    <a:pt x="26" y="6"/>
                  </a:lnTo>
                  <a:lnTo>
                    <a:pt x="20" y="2"/>
                  </a:lnTo>
                  <a:lnTo>
                    <a:pt x="14"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9" name="Freeform 30"/>
            <p:cNvSpPr/>
            <p:nvPr/>
          </p:nvSpPr>
          <p:spPr bwMode="auto">
            <a:xfrm>
              <a:off x="3478213" y="196850"/>
              <a:ext cx="47625" cy="50800"/>
            </a:xfrm>
            <a:custGeom>
              <a:avLst/>
              <a:gdLst/>
              <a:ahLst/>
              <a:cxnLst>
                <a:cxn ang="0">
                  <a:pos x="14" y="0"/>
                </a:cxn>
                <a:cxn ang="0">
                  <a:pos x="14" y="0"/>
                </a:cxn>
                <a:cxn ang="0">
                  <a:pos x="8" y="2"/>
                </a:cxn>
                <a:cxn ang="0">
                  <a:pos x="4" y="6"/>
                </a:cxn>
                <a:cxn ang="0">
                  <a:pos x="0" y="10"/>
                </a:cxn>
                <a:cxn ang="0">
                  <a:pos x="0" y="16"/>
                </a:cxn>
                <a:cxn ang="0">
                  <a:pos x="0" y="16"/>
                </a:cxn>
                <a:cxn ang="0">
                  <a:pos x="0" y="22"/>
                </a:cxn>
                <a:cxn ang="0">
                  <a:pos x="4" y="28"/>
                </a:cxn>
                <a:cxn ang="0">
                  <a:pos x="8" y="30"/>
                </a:cxn>
                <a:cxn ang="0">
                  <a:pos x="14" y="32"/>
                </a:cxn>
                <a:cxn ang="0">
                  <a:pos x="14" y="32"/>
                </a:cxn>
                <a:cxn ang="0">
                  <a:pos x="20" y="30"/>
                </a:cxn>
                <a:cxn ang="0">
                  <a:pos x="26" y="28"/>
                </a:cxn>
                <a:cxn ang="0">
                  <a:pos x="30" y="22"/>
                </a:cxn>
                <a:cxn ang="0">
                  <a:pos x="30" y="16"/>
                </a:cxn>
                <a:cxn ang="0">
                  <a:pos x="30" y="16"/>
                </a:cxn>
                <a:cxn ang="0">
                  <a:pos x="30" y="10"/>
                </a:cxn>
                <a:cxn ang="0">
                  <a:pos x="26" y="6"/>
                </a:cxn>
                <a:cxn ang="0">
                  <a:pos x="20" y="2"/>
                </a:cxn>
                <a:cxn ang="0">
                  <a:pos x="14" y="0"/>
                </a:cxn>
              </a:cxnLst>
              <a:rect l="0" t="0" r="r" b="b"/>
              <a:pathLst>
                <a:path w="30" h="32">
                  <a:moveTo>
                    <a:pt x="14" y="0"/>
                  </a:moveTo>
                  <a:lnTo>
                    <a:pt x="14" y="0"/>
                  </a:lnTo>
                  <a:lnTo>
                    <a:pt x="8" y="2"/>
                  </a:lnTo>
                  <a:lnTo>
                    <a:pt x="4" y="6"/>
                  </a:lnTo>
                  <a:lnTo>
                    <a:pt x="0" y="10"/>
                  </a:lnTo>
                  <a:lnTo>
                    <a:pt x="0" y="16"/>
                  </a:lnTo>
                  <a:lnTo>
                    <a:pt x="0" y="16"/>
                  </a:lnTo>
                  <a:lnTo>
                    <a:pt x="0" y="22"/>
                  </a:lnTo>
                  <a:lnTo>
                    <a:pt x="4" y="28"/>
                  </a:lnTo>
                  <a:lnTo>
                    <a:pt x="8" y="30"/>
                  </a:lnTo>
                  <a:lnTo>
                    <a:pt x="14" y="32"/>
                  </a:lnTo>
                  <a:lnTo>
                    <a:pt x="14" y="32"/>
                  </a:lnTo>
                  <a:lnTo>
                    <a:pt x="20" y="30"/>
                  </a:lnTo>
                  <a:lnTo>
                    <a:pt x="26" y="28"/>
                  </a:lnTo>
                  <a:lnTo>
                    <a:pt x="30" y="22"/>
                  </a:lnTo>
                  <a:lnTo>
                    <a:pt x="30" y="16"/>
                  </a:lnTo>
                  <a:lnTo>
                    <a:pt x="30" y="16"/>
                  </a:lnTo>
                  <a:lnTo>
                    <a:pt x="30" y="10"/>
                  </a:lnTo>
                  <a:lnTo>
                    <a:pt x="26" y="6"/>
                  </a:lnTo>
                  <a:lnTo>
                    <a:pt x="20" y="2"/>
                  </a:lnTo>
                  <a:lnTo>
                    <a:pt x="14"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0" name="Freeform 31"/>
            <p:cNvSpPr/>
            <p:nvPr/>
          </p:nvSpPr>
          <p:spPr bwMode="auto">
            <a:xfrm>
              <a:off x="2557463" y="285750"/>
              <a:ext cx="38100" cy="34925"/>
            </a:xfrm>
            <a:custGeom>
              <a:avLst/>
              <a:gdLst/>
              <a:ahLst/>
              <a:cxnLst>
                <a:cxn ang="0">
                  <a:pos x="12" y="0"/>
                </a:cxn>
                <a:cxn ang="0">
                  <a:pos x="12" y="0"/>
                </a:cxn>
                <a:cxn ang="0">
                  <a:pos x="8" y="0"/>
                </a:cxn>
                <a:cxn ang="0">
                  <a:pos x="4" y="2"/>
                </a:cxn>
                <a:cxn ang="0">
                  <a:pos x="2" y="6"/>
                </a:cxn>
                <a:cxn ang="0">
                  <a:pos x="0" y="10"/>
                </a:cxn>
                <a:cxn ang="0">
                  <a:pos x="0" y="10"/>
                </a:cxn>
                <a:cxn ang="0">
                  <a:pos x="2" y="14"/>
                </a:cxn>
                <a:cxn ang="0">
                  <a:pos x="4" y="18"/>
                </a:cxn>
                <a:cxn ang="0">
                  <a:pos x="8" y="20"/>
                </a:cxn>
                <a:cxn ang="0">
                  <a:pos x="12" y="22"/>
                </a:cxn>
                <a:cxn ang="0">
                  <a:pos x="12" y="22"/>
                </a:cxn>
                <a:cxn ang="0">
                  <a:pos x="16" y="20"/>
                </a:cxn>
                <a:cxn ang="0">
                  <a:pos x="20" y="18"/>
                </a:cxn>
                <a:cxn ang="0">
                  <a:pos x="22" y="14"/>
                </a:cxn>
                <a:cxn ang="0">
                  <a:pos x="24" y="10"/>
                </a:cxn>
                <a:cxn ang="0">
                  <a:pos x="24" y="10"/>
                </a:cxn>
                <a:cxn ang="0">
                  <a:pos x="22" y="6"/>
                </a:cxn>
                <a:cxn ang="0">
                  <a:pos x="20" y="2"/>
                </a:cxn>
                <a:cxn ang="0">
                  <a:pos x="16" y="0"/>
                </a:cxn>
                <a:cxn ang="0">
                  <a:pos x="12" y="0"/>
                </a:cxn>
              </a:cxnLst>
              <a:rect l="0" t="0" r="r" b="b"/>
              <a:pathLst>
                <a:path w="24" h="22">
                  <a:moveTo>
                    <a:pt x="12" y="0"/>
                  </a:moveTo>
                  <a:lnTo>
                    <a:pt x="12" y="0"/>
                  </a:lnTo>
                  <a:lnTo>
                    <a:pt x="8" y="0"/>
                  </a:lnTo>
                  <a:lnTo>
                    <a:pt x="4" y="2"/>
                  </a:lnTo>
                  <a:lnTo>
                    <a:pt x="2" y="6"/>
                  </a:lnTo>
                  <a:lnTo>
                    <a:pt x="0" y="10"/>
                  </a:lnTo>
                  <a:lnTo>
                    <a:pt x="0" y="10"/>
                  </a:lnTo>
                  <a:lnTo>
                    <a:pt x="2" y="14"/>
                  </a:lnTo>
                  <a:lnTo>
                    <a:pt x="4" y="18"/>
                  </a:lnTo>
                  <a:lnTo>
                    <a:pt x="8" y="20"/>
                  </a:lnTo>
                  <a:lnTo>
                    <a:pt x="12" y="22"/>
                  </a:lnTo>
                  <a:lnTo>
                    <a:pt x="12" y="22"/>
                  </a:lnTo>
                  <a:lnTo>
                    <a:pt x="16" y="20"/>
                  </a:lnTo>
                  <a:lnTo>
                    <a:pt x="20" y="18"/>
                  </a:lnTo>
                  <a:lnTo>
                    <a:pt x="22" y="14"/>
                  </a:lnTo>
                  <a:lnTo>
                    <a:pt x="24" y="10"/>
                  </a:lnTo>
                  <a:lnTo>
                    <a:pt x="24" y="10"/>
                  </a:lnTo>
                  <a:lnTo>
                    <a:pt x="22" y="6"/>
                  </a:lnTo>
                  <a:lnTo>
                    <a:pt x="20" y="2"/>
                  </a:lnTo>
                  <a:lnTo>
                    <a:pt x="16" y="0"/>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1" name="Freeform 32"/>
            <p:cNvSpPr/>
            <p:nvPr/>
          </p:nvSpPr>
          <p:spPr bwMode="auto">
            <a:xfrm>
              <a:off x="2557463" y="285750"/>
              <a:ext cx="38100" cy="34925"/>
            </a:xfrm>
            <a:custGeom>
              <a:avLst/>
              <a:gdLst/>
              <a:ahLst/>
              <a:cxnLst>
                <a:cxn ang="0">
                  <a:pos x="12" y="0"/>
                </a:cxn>
                <a:cxn ang="0">
                  <a:pos x="12" y="0"/>
                </a:cxn>
                <a:cxn ang="0">
                  <a:pos x="8" y="0"/>
                </a:cxn>
                <a:cxn ang="0">
                  <a:pos x="4" y="2"/>
                </a:cxn>
                <a:cxn ang="0">
                  <a:pos x="2" y="6"/>
                </a:cxn>
                <a:cxn ang="0">
                  <a:pos x="0" y="10"/>
                </a:cxn>
                <a:cxn ang="0">
                  <a:pos x="0" y="10"/>
                </a:cxn>
                <a:cxn ang="0">
                  <a:pos x="2" y="14"/>
                </a:cxn>
                <a:cxn ang="0">
                  <a:pos x="4" y="18"/>
                </a:cxn>
                <a:cxn ang="0">
                  <a:pos x="8" y="20"/>
                </a:cxn>
                <a:cxn ang="0">
                  <a:pos x="12" y="22"/>
                </a:cxn>
                <a:cxn ang="0">
                  <a:pos x="12" y="22"/>
                </a:cxn>
                <a:cxn ang="0">
                  <a:pos x="16" y="20"/>
                </a:cxn>
                <a:cxn ang="0">
                  <a:pos x="20" y="18"/>
                </a:cxn>
                <a:cxn ang="0">
                  <a:pos x="22" y="14"/>
                </a:cxn>
                <a:cxn ang="0">
                  <a:pos x="24" y="10"/>
                </a:cxn>
                <a:cxn ang="0">
                  <a:pos x="24" y="10"/>
                </a:cxn>
                <a:cxn ang="0">
                  <a:pos x="22" y="6"/>
                </a:cxn>
                <a:cxn ang="0">
                  <a:pos x="20" y="2"/>
                </a:cxn>
                <a:cxn ang="0">
                  <a:pos x="16" y="0"/>
                </a:cxn>
                <a:cxn ang="0">
                  <a:pos x="12" y="0"/>
                </a:cxn>
              </a:cxnLst>
              <a:rect l="0" t="0" r="r" b="b"/>
              <a:pathLst>
                <a:path w="24" h="22">
                  <a:moveTo>
                    <a:pt x="12" y="0"/>
                  </a:moveTo>
                  <a:lnTo>
                    <a:pt x="12" y="0"/>
                  </a:lnTo>
                  <a:lnTo>
                    <a:pt x="8" y="0"/>
                  </a:lnTo>
                  <a:lnTo>
                    <a:pt x="4" y="2"/>
                  </a:lnTo>
                  <a:lnTo>
                    <a:pt x="2" y="6"/>
                  </a:lnTo>
                  <a:lnTo>
                    <a:pt x="0" y="10"/>
                  </a:lnTo>
                  <a:lnTo>
                    <a:pt x="0" y="10"/>
                  </a:lnTo>
                  <a:lnTo>
                    <a:pt x="2" y="14"/>
                  </a:lnTo>
                  <a:lnTo>
                    <a:pt x="4" y="18"/>
                  </a:lnTo>
                  <a:lnTo>
                    <a:pt x="8" y="20"/>
                  </a:lnTo>
                  <a:lnTo>
                    <a:pt x="12" y="22"/>
                  </a:lnTo>
                  <a:lnTo>
                    <a:pt x="12" y="22"/>
                  </a:lnTo>
                  <a:lnTo>
                    <a:pt x="16" y="20"/>
                  </a:lnTo>
                  <a:lnTo>
                    <a:pt x="20" y="18"/>
                  </a:lnTo>
                  <a:lnTo>
                    <a:pt x="22" y="14"/>
                  </a:lnTo>
                  <a:lnTo>
                    <a:pt x="24" y="10"/>
                  </a:lnTo>
                  <a:lnTo>
                    <a:pt x="24" y="10"/>
                  </a:lnTo>
                  <a:lnTo>
                    <a:pt x="22" y="6"/>
                  </a:lnTo>
                  <a:lnTo>
                    <a:pt x="20" y="2"/>
                  </a:lnTo>
                  <a:lnTo>
                    <a:pt x="16" y="0"/>
                  </a:lnTo>
                  <a:lnTo>
                    <a:pt x="12"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2" name="Freeform 33"/>
            <p:cNvSpPr/>
            <p:nvPr/>
          </p:nvSpPr>
          <p:spPr bwMode="auto">
            <a:xfrm>
              <a:off x="1608138" y="533400"/>
              <a:ext cx="38100" cy="34925"/>
            </a:xfrm>
            <a:custGeom>
              <a:avLst/>
              <a:gdLst/>
              <a:ahLst/>
              <a:cxnLst>
                <a:cxn ang="0">
                  <a:pos x="12" y="0"/>
                </a:cxn>
                <a:cxn ang="0">
                  <a:pos x="12" y="0"/>
                </a:cxn>
                <a:cxn ang="0">
                  <a:pos x="8" y="2"/>
                </a:cxn>
                <a:cxn ang="0">
                  <a:pos x="4" y="4"/>
                </a:cxn>
                <a:cxn ang="0">
                  <a:pos x="2" y="8"/>
                </a:cxn>
                <a:cxn ang="0">
                  <a:pos x="0" y="12"/>
                </a:cxn>
                <a:cxn ang="0">
                  <a:pos x="0" y="12"/>
                </a:cxn>
                <a:cxn ang="0">
                  <a:pos x="2" y="16"/>
                </a:cxn>
                <a:cxn ang="0">
                  <a:pos x="4" y="20"/>
                </a:cxn>
                <a:cxn ang="0">
                  <a:pos x="8" y="22"/>
                </a:cxn>
                <a:cxn ang="0">
                  <a:pos x="12" y="22"/>
                </a:cxn>
                <a:cxn ang="0">
                  <a:pos x="12" y="22"/>
                </a:cxn>
                <a:cxn ang="0">
                  <a:pos x="16" y="22"/>
                </a:cxn>
                <a:cxn ang="0">
                  <a:pos x="20" y="20"/>
                </a:cxn>
                <a:cxn ang="0">
                  <a:pos x="22" y="16"/>
                </a:cxn>
                <a:cxn ang="0">
                  <a:pos x="24" y="12"/>
                </a:cxn>
                <a:cxn ang="0">
                  <a:pos x="24" y="12"/>
                </a:cxn>
                <a:cxn ang="0">
                  <a:pos x="22" y="8"/>
                </a:cxn>
                <a:cxn ang="0">
                  <a:pos x="20" y="4"/>
                </a:cxn>
                <a:cxn ang="0">
                  <a:pos x="16" y="2"/>
                </a:cxn>
                <a:cxn ang="0">
                  <a:pos x="12" y="0"/>
                </a:cxn>
              </a:cxnLst>
              <a:rect l="0" t="0" r="r" b="b"/>
              <a:pathLst>
                <a:path w="24" h="22">
                  <a:moveTo>
                    <a:pt x="12" y="0"/>
                  </a:moveTo>
                  <a:lnTo>
                    <a:pt x="12" y="0"/>
                  </a:lnTo>
                  <a:lnTo>
                    <a:pt x="8" y="2"/>
                  </a:lnTo>
                  <a:lnTo>
                    <a:pt x="4" y="4"/>
                  </a:lnTo>
                  <a:lnTo>
                    <a:pt x="2" y="8"/>
                  </a:lnTo>
                  <a:lnTo>
                    <a:pt x="0" y="12"/>
                  </a:lnTo>
                  <a:lnTo>
                    <a:pt x="0" y="12"/>
                  </a:lnTo>
                  <a:lnTo>
                    <a:pt x="2" y="16"/>
                  </a:lnTo>
                  <a:lnTo>
                    <a:pt x="4" y="20"/>
                  </a:lnTo>
                  <a:lnTo>
                    <a:pt x="8" y="22"/>
                  </a:lnTo>
                  <a:lnTo>
                    <a:pt x="12" y="22"/>
                  </a:lnTo>
                  <a:lnTo>
                    <a:pt x="12" y="22"/>
                  </a:lnTo>
                  <a:lnTo>
                    <a:pt x="16" y="22"/>
                  </a:lnTo>
                  <a:lnTo>
                    <a:pt x="20" y="20"/>
                  </a:lnTo>
                  <a:lnTo>
                    <a:pt x="22" y="16"/>
                  </a:lnTo>
                  <a:lnTo>
                    <a:pt x="24" y="12"/>
                  </a:lnTo>
                  <a:lnTo>
                    <a:pt x="24" y="12"/>
                  </a:lnTo>
                  <a:lnTo>
                    <a:pt x="22" y="8"/>
                  </a:lnTo>
                  <a:lnTo>
                    <a:pt x="20" y="4"/>
                  </a:lnTo>
                  <a:lnTo>
                    <a:pt x="16" y="2"/>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3" name="Freeform 34"/>
            <p:cNvSpPr/>
            <p:nvPr/>
          </p:nvSpPr>
          <p:spPr bwMode="auto">
            <a:xfrm>
              <a:off x="1608138" y="533400"/>
              <a:ext cx="38100" cy="34925"/>
            </a:xfrm>
            <a:custGeom>
              <a:avLst/>
              <a:gdLst/>
              <a:ahLst/>
              <a:cxnLst>
                <a:cxn ang="0">
                  <a:pos x="12" y="0"/>
                </a:cxn>
                <a:cxn ang="0">
                  <a:pos x="12" y="0"/>
                </a:cxn>
                <a:cxn ang="0">
                  <a:pos x="8" y="2"/>
                </a:cxn>
                <a:cxn ang="0">
                  <a:pos x="4" y="4"/>
                </a:cxn>
                <a:cxn ang="0">
                  <a:pos x="2" y="8"/>
                </a:cxn>
                <a:cxn ang="0">
                  <a:pos x="0" y="12"/>
                </a:cxn>
                <a:cxn ang="0">
                  <a:pos x="0" y="12"/>
                </a:cxn>
                <a:cxn ang="0">
                  <a:pos x="2" y="16"/>
                </a:cxn>
                <a:cxn ang="0">
                  <a:pos x="4" y="20"/>
                </a:cxn>
                <a:cxn ang="0">
                  <a:pos x="8" y="22"/>
                </a:cxn>
                <a:cxn ang="0">
                  <a:pos x="12" y="22"/>
                </a:cxn>
                <a:cxn ang="0">
                  <a:pos x="12" y="22"/>
                </a:cxn>
                <a:cxn ang="0">
                  <a:pos x="16" y="22"/>
                </a:cxn>
                <a:cxn ang="0">
                  <a:pos x="20" y="20"/>
                </a:cxn>
                <a:cxn ang="0">
                  <a:pos x="22" y="16"/>
                </a:cxn>
                <a:cxn ang="0">
                  <a:pos x="24" y="12"/>
                </a:cxn>
                <a:cxn ang="0">
                  <a:pos x="24" y="12"/>
                </a:cxn>
                <a:cxn ang="0">
                  <a:pos x="22" y="8"/>
                </a:cxn>
                <a:cxn ang="0">
                  <a:pos x="20" y="4"/>
                </a:cxn>
                <a:cxn ang="0">
                  <a:pos x="16" y="2"/>
                </a:cxn>
                <a:cxn ang="0">
                  <a:pos x="12" y="0"/>
                </a:cxn>
              </a:cxnLst>
              <a:rect l="0" t="0" r="r" b="b"/>
              <a:pathLst>
                <a:path w="24" h="22">
                  <a:moveTo>
                    <a:pt x="12" y="0"/>
                  </a:moveTo>
                  <a:lnTo>
                    <a:pt x="12" y="0"/>
                  </a:lnTo>
                  <a:lnTo>
                    <a:pt x="8" y="2"/>
                  </a:lnTo>
                  <a:lnTo>
                    <a:pt x="4" y="4"/>
                  </a:lnTo>
                  <a:lnTo>
                    <a:pt x="2" y="8"/>
                  </a:lnTo>
                  <a:lnTo>
                    <a:pt x="0" y="12"/>
                  </a:lnTo>
                  <a:lnTo>
                    <a:pt x="0" y="12"/>
                  </a:lnTo>
                  <a:lnTo>
                    <a:pt x="2" y="16"/>
                  </a:lnTo>
                  <a:lnTo>
                    <a:pt x="4" y="20"/>
                  </a:lnTo>
                  <a:lnTo>
                    <a:pt x="8" y="22"/>
                  </a:lnTo>
                  <a:lnTo>
                    <a:pt x="12" y="22"/>
                  </a:lnTo>
                  <a:lnTo>
                    <a:pt x="12" y="22"/>
                  </a:lnTo>
                  <a:lnTo>
                    <a:pt x="16" y="22"/>
                  </a:lnTo>
                  <a:lnTo>
                    <a:pt x="20" y="20"/>
                  </a:lnTo>
                  <a:lnTo>
                    <a:pt x="22" y="16"/>
                  </a:lnTo>
                  <a:lnTo>
                    <a:pt x="24" y="12"/>
                  </a:lnTo>
                  <a:lnTo>
                    <a:pt x="24" y="12"/>
                  </a:lnTo>
                  <a:lnTo>
                    <a:pt x="22" y="8"/>
                  </a:lnTo>
                  <a:lnTo>
                    <a:pt x="20" y="4"/>
                  </a:lnTo>
                  <a:lnTo>
                    <a:pt x="16" y="2"/>
                  </a:lnTo>
                  <a:lnTo>
                    <a:pt x="12"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4" name="Freeform 35"/>
            <p:cNvSpPr/>
            <p:nvPr/>
          </p:nvSpPr>
          <p:spPr bwMode="auto">
            <a:xfrm>
              <a:off x="2132013" y="933450"/>
              <a:ext cx="34925" cy="34925"/>
            </a:xfrm>
            <a:custGeom>
              <a:avLst/>
              <a:gdLst/>
              <a:ahLst/>
              <a:cxnLst>
                <a:cxn ang="0">
                  <a:pos x="10" y="0"/>
                </a:cxn>
                <a:cxn ang="0">
                  <a:pos x="10" y="0"/>
                </a:cxn>
                <a:cxn ang="0">
                  <a:pos x="6" y="2"/>
                </a:cxn>
                <a:cxn ang="0">
                  <a:pos x="2" y="4"/>
                </a:cxn>
                <a:cxn ang="0">
                  <a:pos x="0" y="8"/>
                </a:cxn>
                <a:cxn ang="0">
                  <a:pos x="0" y="12"/>
                </a:cxn>
                <a:cxn ang="0">
                  <a:pos x="0" y="12"/>
                </a:cxn>
                <a:cxn ang="0">
                  <a:pos x="0" y="16"/>
                </a:cxn>
                <a:cxn ang="0">
                  <a:pos x="2" y="20"/>
                </a:cxn>
                <a:cxn ang="0">
                  <a:pos x="6" y="22"/>
                </a:cxn>
                <a:cxn ang="0">
                  <a:pos x="10" y="22"/>
                </a:cxn>
                <a:cxn ang="0">
                  <a:pos x="10" y="22"/>
                </a:cxn>
                <a:cxn ang="0">
                  <a:pos x="16" y="22"/>
                </a:cxn>
                <a:cxn ang="0">
                  <a:pos x="18" y="20"/>
                </a:cxn>
                <a:cxn ang="0">
                  <a:pos x="22" y="16"/>
                </a:cxn>
                <a:cxn ang="0">
                  <a:pos x="22" y="12"/>
                </a:cxn>
                <a:cxn ang="0">
                  <a:pos x="22" y="12"/>
                </a:cxn>
                <a:cxn ang="0">
                  <a:pos x="22" y="8"/>
                </a:cxn>
                <a:cxn ang="0">
                  <a:pos x="18" y="4"/>
                </a:cxn>
                <a:cxn ang="0">
                  <a:pos x="16" y="2"/>
                </a:cxn>
                <a:cxn ang="0">
                  <a:pos x="10" y="0"/>
                </a:cxn>
              </a:cxnLst>
              <a:rect l="0" t="0" r="r" b="b"/>
              <a:pathLst>
                <a:path w="22" h="22">
                  <a:moveTo>
                    <a:pt x="10" y="0"/>
                  </a:moveTo>
                  <a:lnTo>
                    <a:pt x="10" y="0"/>
                  </a:lnTo>
                  <a:lnTo>
                    <a:pt x="6" y="2"/>
                  </a:lnTo>
                  <a:lnTo>
                    <a:pt x="2" y="4"/>
                  </a:lnTo>
                  <a:lnTo>
                    <a:pt x="0" y="8"/>
                  </a:lnTo>
                  <a:lnTo>
                    <a:pt x="0" y="12"/>
                  </a:lnTo>
                  <a:lnTo>
                    <a:pt x="0" y="12"/>
                  </a:lnTo>
                  <a:lnTo>
                    <a:pt x="0" y="16"/>
                  </a:lnTo>
                  <a:lnTo>
                    <a:pt x="2" y="20"/>
                  </a:lnTo>
                  <a:lnTo>
                    <a:pt x="6" y="22"/>
                  </a:lnTo>
                  <a:lnTo>
                    <a:pt x="10" y="22"/>
                  </a:lnTo>
                  <a:lnTo>
                    <a:pt x="10" y="22"/>
                  </a:lnTo>
                  <a:lnTo>
                    <a:pt x="16" y="22"/>
                  </a:lnTo>
                  <a:lnTo>
                    <a:pt x="18" y="20"/>
                  </a:lnTo>
                  <a:lnTo>
                    <a:pt x="22" y="16"/>
                  </a:lnTo>
                  <a:lnTo>
                    <a:pt x="22" y="12"/>
                  </a:lnTo>
                  <a:lnTo>
                    <a:pt x="22" y="12"/>
                  </a:lnTo>
                  <a:lnTo>
                    <a:pt x="22" y="8"/>
                  </a:lnTo>
                  <a:lnTo>
                    <a:pt x="18" y="4"/>
                  </a:lnTo>
                  <a:lnTo>
                    <a:pt x="16" y="2"/>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5" name="Freeform 36"/>
            <p:cNvSpPr/>
            <p:nvPr/>
          </p:nvSpPr>
          <p:spPr bwMode="auto">
            <a:xfrm>
              <a:off x="2132013" y="933450"/>
              <a:ext cx="34925" cy="34925"/>
            </a:xfrm>
            <a:custGeom>
              <a:avLst/>
              <a:gdLst/>
              <a:ahLst/>
              <a:cxnLst>
                <a:cxn ang="0">
                  <a:pos x="10" y="0"/>
                </a:cxn>
                <a:cxn ang="0">
                  <a:pos x="10" y="0"/>
                </a:cxn>
                <a:cxn ang="0">
                  <a:pos x="6" y="2"/>
                </a:cxn>
                <a:cxn ang="0">
                  <a:pos x="2" y="4"/>
                </a:cxn>
                <a:cxn ang="0">
                  <a:pos x="0" y="8"/>
                </a:cxn>
                <a:cxn ang="0">
                  <a:pos x="0" y="12"/>
                </a:cxn>
                <a:cxn ang="0">
                  <a:pos x="0" y="12"/>
                </a:cxn>
                <a:cxn ang="0">
                  <a:pos x="0" y="16"/>
                </a:cxn>
                <a:cxn ang="0">
                  <a:pos x="2" y="20"/>
                </a:cxn>
                <a:cxn ang="0">
                  <a:pos x="6" y="22"/>
                </a:cxn>
                <a:cxn ang="0">
                  <a:pos x="10" y="22"/>
                </a:cxn>
                <a:cxn ang="0">
                  <a:pos x="10" y="22"/>
                </a:cxn>
                <a:cxn ang="0">
                  <a:pos x="16" y="22"/>
                </a:cxn>
                <a:cxn ang="0">
                  <a:pos x="18" y="20"/>
                </a:cxn>
                <a:cxn ang="0">
                  <a:pos x="22" y="16"/>
                </a:cxn>
                <a:cxn ang="0">
                  <a:pos x="22" y="12"/>
                </a:cxn>
                <a:cxn ang="0">
                  <a:pos x="22" y="12"/>
                </a:cxn>
                <a:cxn ang="0">
                  <a:pos x="22" y="8"/>
                </a:cxn>
                <a:cxn ang="0">
                  <a:pos x="18" y="4"/>
                </a:cxn>
                <a:cxn ang="0">
                  <a:pos x="16" y="2"/>
                </a:cxn>
                <a:cxn ang="0">
                  <a:pos x="10" y="0"/>
                </a:cxn>
              </a:cxnLst>
              <a:rect l="0" t="0" r="r" b="b"/>
              <a:pathLst>
                <a:path w="22" h="22">
                  <a:moveTo>
                    <a:pt x="10" y="0"/>
                  </a:moveTo>
                  <a:lnTo>
                    <a:pt x="10" y="0"/>
                  </a:lnTo>
                  <a:lnTo>
                    <a:pt x="6" y="2"/>
                  </a:lnTo>
                  <a:lnTo>
                    <a:pt x="2" y="4"/>
                  </a:lnTo>
                  <a:lnTo>
                    <a:pt x="0" y="8"/>
                  </a:lnTo>
                  <a:lnTo>
                    <a:pt x="0" y="12"/>
                  </a:lnTo>
                  <a:lnTo>
                    <a:pt x="0" y="12"/>
                  </a:lnTo>
                  <a:lnTo>
                    <a:pt x="0" y="16"/>
                  </a:lnTo>
                  <a:lnTo>
                    <a:pt x="2" y="20"/>
                  </a:lnTo>
                  <a:lnTo>
                    <a:pt x="6" y="22"/>
                  </a:lnTo>
                  <a:lnTo>
                    <a:pt x="10" y="22"/>
                  </a:lnTo>
                  <a:lnTo>
                    <a:pt x="10" y="22"/>
                  </a:lnTo>
                  <a:lnTo>
                    <a:pt x="16" y="22"/>
                  </a:lnTo>
                  <a:lnTo>
                    <a:pt x="18" y="20"/>
                  </a:lnTo>
                  <a:lnTo>
                    <a:pt x="22" y="16"/>
                  </a:lnTo>
                  <a:lnTo>
                    <a:pt x="22" y="12"/>
                  </a:lnTo>
                  <a:lnTo>
                    <a:pt x="22" y="12"/>
                  </a:lnTo>
                  <a:lnTo>
                    <a:pt x="22" y="8"/>
                  </a:lnTo>
                  <a:lnTo>
                    <a:pt x="18" y="4"/>
                  </a:lnTo>
                  <a:lnTo>
                    <a:pt x="16" y="2"/>
                  </a:lnTo>
                  <a:lnTo>
                    <a:pt x="10"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6" name="Freeform 37"/>
            <p:cNvSpPr/>
            <p:nvPr/>
          </p:nvSpPr>
          <p:spPr bwMode="auto">
            <a:xfrm>
              <a:off x="1681163" y="755650"/>
              <a:ext cx="34925" cy="34925"/>
            </a:xfrm>
            <a:custGeom>
              <a:avLst/>
              <a:gdLst/>
              <a:ahLst/>
              <a:cxnLst>
                <a:cxn ang="0">
                  <a:pos x="10" y="0"/>
                </a:cxn>
                <a:cxn ang="0">
                  <a:pos x="10" y="0"/>
                </a:cxn>
                <a:cxn ang="0">
                  <a:pos x="6" y="2"/>
                </a:cxn>
                <a:cxn ang="0">
                  <a:pos x="2" y="4"/>
                </a:cxn>
                <a:cxn ang="0">
                  <a:pos x="0" y="8"/>
                </a:cxn>
                <a:cxn ang="0">
                  <a:pos x="0" y="12"/>
                </a:cxn>
                <a:cxn ang="0">
                  <a:pos x="0" y="12"/>
                </a:cxn>
                <a:cxn ang="0">
                  <a:pos x="0" y="16"/>
                </a:cxn>
                <a:cxn ang="0">
                  <a:pos x="2" y="20"/>
                </a:cxn>
                <a:cxn ang="0">
                  <a:pos x="6" y="22"/>
                </a:cxn>
                <a:cxn ang="0">
                  <a:pos x="10" y="22"/>
                </a:cxn>
                <a:cxn ang="0">
                  <a:pos x="10" y="22"/>
                </a:cxn>
                <a:cxn ang="0">
                  <a:pos x="16" y="22"/>
                </a:cxn>
                <a:cxn ang="0">
                  <a:pos x="18" y="20"/>
                </a:cxn>
                <a:cxn ang="0">
                  <a:pos x="22" y="16"/>
                </a:cxn>
                <a:cxn ang="0">
                  <a:pos x="22" y="12"/>
                </a:cxn>
                <a:cxn ang="0">
                  <a:pos x="22" y="12"/>
                </a:cxn>
                <a:cxn ang="0">
                  <a:pos x="22" y="8"/>
                </a:cxn>
                <a:cxn ang="0">
                  <a:pos x="18" y="4"/>
                </a:cxn>
                <a:cxn ang="0">
                  <a:pos x="16" y="2"/>
                </a:cxn>
                <a:cxn ang="0">
                  <a:pos x="10" y="0"/>
                </a:cxn>
              </a:cxnLst>
              <a:rect l="0" t="0" r="r" b="b"/>
              <a:pathLst>
                <a:path w="22" h="22">
                  <a:moveTo>
                    <a:pt x="10" y="0"/>
                  </a:moveTo>
                  <a:lnTo>
                    <a:pt x="10" y="0"/>
                  </a:lnTo>
                  <a:lnTo>
                    <a:pt x="6" y="2"/>
                  </a:lnTo>
                  <a:lnTo>
                    <a:pt x="2" y="4"/>
                  </a:lnTo>
                  <a:lnTo>
                    <a:pt x="0" y="8"/>
                  </a:lnTo>
                  <a:lnTo>
                    <a:pt x="0" y="12"/>
                  </a:lnTo>
                  <a:lnTo>
                    <a:pt x="0" y="12"/>
                  </a:lnTo>
                  <a:lnTo>
                    <a:pt x="0" y="16"/>
                  </a:lnTo>
                  <a:lnTo>
                    <a:pt x="2" y="20"/>
                  </a:lnTo>
                  <a:lnTo>
                    <a:pt x="6" y="22"/>
                  </a:lnTo>
                  <a:lnTo>
                    <a:pt x="10" y="22"/>
                  </a:lnTo>
                  <a:lnTo>
                    <a:pt x="10" y="22"/>
                  </a:lnTo>
                  <a:lnTo>
                    <a:pt x="16" y="22"/>
                  </a:lnTo>
                  <a:lnTo>
                    <a:pt x="18" y="20"/>
                  </a:lnTo>
                  <a:lnTo>
                    <a:pt x="22" y="16"/>
                  </a:lnTo>
                  <a:lnTo>
                    <a:pt x="22" y="12"/>
                  </a:lnTo>
                  <a:lnTo>
                    <a:pt x="22" y="12"/>
                  </a:lnTo>
                  <a:lnTo>
                    <a:pt x="22" y="8"/>
                  </a:lnTo>
                  <a:lnTo>
                    <a:pt x="18" y="4"/>
                  </a:lnTo>
                  <a:lnTo>
                    <a:pt x="16" y="2"/>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7" name="Freeform 38"/>
            <p:cNvSpPr/>
            <p:nvPr/>
          </p:nvSpPr>
          <p:spPr bwMode="auto">
            <a:xfrm>
              <a:off x="1681163" y="755650"/>
              <a:ext cx="34925" cy="34925"/>
            </a:xfrm>
            <a:custGeom>
              <a:avLst/>
              <a:gdLst/>
              <a:ahLst/>
              <a:cxnLst>
                <a:cxn ang="0">
                  <a:pos x="10" y="0"/>
                </a:cxn>
                <a:cxn ang="0">
                  <a:pos x="10" y="0"/>
                </a:cxn>
                <a:cxn ang="0">
                  <a:pos x="6" y="2"/>
                </a:cxn>
                <a:cxn ang="0">
                  <a:pos x="2" y="4"/>
                </a:cxn>
                <a:cxn ang="0">
                  <a:pos x="0" y="8"/>
                </a:cxn>
                <a:cxn ang="0">
                  <a:pos x="0" y="12"/>
                </a:cxn>
                <a:cxn ang="0">
                  <a:pos x="0" y="12"/>
                </a:cxn>
                <a:cxn ang="0">
                  <a:pos x="0" y="16"/>
                </a:cxn>
                <a:cxn ang="0">
                  <a:pos x="2" y="20"/>
                </a:cxn>
                <a:cxn ang="0">
                  <a:pos x="6" y="22"/>
                </a:cxn>
                <a:cxn ang="0">
                  <a:pos x="10" y="22"/>
                </a:cxn>
                <a:cxn ang="0">
                  <a:pos x="10" y="22"/>
                </a:cxn>
                <a:cxn ang="0">
                  <a:pos x="16" y="22"/>
                </a:cxn>
                <a:cxn ang="0">
                  <a:pos x="18" y="20"/>
                </a:cxn>
                <a:cxn ang="0">
                  <a:pos x="22" y="16"/>
                </a:cxn>
                <a:cxn ang="0">
                  <a:pos x="22" y="12"/>
                </a:cxn>
                <a:cxn ang="0">
                  <a:pos x="22" y="12"/>
                </a:cxn>
                <a:cxn ang="0">
                  <a:pos x="22" y="8"/>
                </a:cxn>
                <a:cxn ang="0">
                  <a:pos x="18" y="4"/>
                </a:cxn>
                <a:cxn ang="0">
                  <a:pos x="16" y="2"/>
                </a:cxn>
                <a:cxn ang="0">
                  <a:pos x="10" y="0"/>
                </a:cxn>
              </a:cxnLst>
              <a:rect l="0" t="0" r="r" b="b"/>
              <a:pathLst>
                <a:path w="22" h="22">
                  <a:moveTo>
                    <a:pt x="10" y="0"/>
                  </a:moveTo>
                  <a:lnTo>
                    <a:pt x="10" y="0"/>
                  </a:lnTo>
                  <a:lnTo>
                    <a:pt x="6" y="2"/>
                  </a:lnTo>
                  <a:lnTo>
                    <a:pt x="2" y="4"/>
                  </a:lnTo>
                  <a:lnTo>
                    <a:pt x="0" y="8"/>
                  </a:lnTo>
                  <a:lnTo>
                    <a:pt x="0" y="12"/>
                  </a:lnTo>
                  <a:lnTo>
                    <a:pt x="0" y="12"/>
                  </a:lnTo>
                  <a:lnTo>
                    <a:pt x="0" y="16"/>
                  </a:lnTo>
                  <a:lnTo>
                    <a:pt x="2" y="20"/>
                  </a:lnTo>
                  <a:lnTo>
                    <a:pt x="6" y="22"/>
                  </a:lnTo>
                  <a:lnTo>
                    <a:pt x="10" y="22"/>
                  </a:lnTo>
                  <a:lnTo>
                    <a:pt x="10" y="22"/>
                  </a:lnTo>
                  <a:lnTo>
                    <a:pt x="16" y="22"/>
                  </a:lnTo>
                  <a:lnTo>
                    <a:pt x="18" y="20"/>
                  </a:lnTo>
                  <a:lnTo>
                    <a:pt x="22" y="16"/>
                  </a:lnTo>
                  <a:lnTo>
                    <a:pt x="22" y="12"/>
                  </a:lnTo>
                  <a:lnTo>
                    <a:pt x="22" y="12"/>
                  </a:lnTo>
                  <a:lnTo>
                    <a:pt x="22" y="8"/>
                  </a:lnTo>
                  <a:lnTo>
                    <a:pt x="18" y="4"/>
                  </a:lnTo>
                  <a:lnTo>
                    <a:pt x="16" y="2"/>
                  </a:lnTo>
                  <a:lnTo>
                    <a:pt x="10"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8" name="Freeform 39"/>
            <p:cNvSpPr/>
            <p:nvPr/>
          </p:nvSpPr>
          <p:spPr bwMode="auto">
            <a:xfrm>
              <a:off x="1582738" y="1012825"/>
              <a:ext cx="34925" cy="38100"/>
            </a:xfrm>
            <a:custGeom>
              <a:avLst/>
              <a:gdLst/>
              <a:ahLst/>
              <a:cxnLst>
                <a:cxn ang="0">
                  <a:pos x="12" y="0"/>
                </a:cxn>
                <a:cxn ang="0">
                  <a:pos x="12" y="0"/>
                </a:cxn>
                <a:cxn ang="0">
                  <a:pos x="6" y="2"/>
                </a:cxn>
                <a:cxn ang="0">
                  <a:pos x="4" y="4"/>
                </a:cxn>
                <a:cxn ang="0">
                  <a:pos x="0" y="8"/>
                </a:cxn>
                <a:cxn ang="0">
                  <a:pos x="0" y="12"/>
                </a:cxn>
                <a:cxn ang="0">
                  <a:pos x="0" y="12"/>
                </a:cxn>
                <a:cxn ang="0">
                  <a:pos x="0" y="16"/>
                </a:cxn>
                <a:cxn ang="0">
                  <a:pos x="4" y="20"/>
                </a:cxn>
                <a:cxn ang="0">
                  <a:pos x="6" y="22"/>
                </a:cxn>
                <a:cxn ang="0">
                  <a:pos x="12" y="24"/>
                </a:cxn>
                <a:cxn ang="0">
                  <a:pos x="12" y="24"/>
                </a:cxn>
                <a:cxn ang="0">
                  <a:pos x="16" y="22"/>
                </a:cxn>
                <a:cxn ang="0">
                  <a:pos x="20" y="20"/>
                </a:cxn>
                <a:cxn ang="0">
                  <a:pos x="22" y="16"/>
                </a:cxn>
                <a:cxn ang="0">
                  <a:pos x="22" y="12"/>
                </a:cxn>
                <a:cxn ang="0">
                  <a:pos x="22" y="12"/>
                </a:cxn>
                <a:cxn ang="0">
                  <a:pos x="22" y="8"/>
                </a:cxn>
                <a:cxn ang="0">
                  <a:pos x="20" y="4"/>
                </a:cxn>
                <a:cxn ang="0">
                  <a:pos x="16" y="2"/>
                </a:cxn>
                <a:cxn ang="0">
                  <a:pos x="12" y="0"/>
                </a:cxn>
              </a:cxnLst>
              <a:rect l="0" t="0" r="r" b="b"/>
              <a:pathLst>
                <a:path w="22" h="24">
                  <a:moveTo>
                    <a:pt x="12" y="0"/>
                  </a:moveTo>
                  <a:lnTo>
                    <a:pt x="12" y="0"/>
                  </a:lnTo>
                  <a:lnTo>
                    <a:pt x="6" y="2"/>
                  </a:lnTo>
                  <a:lnTo>
                    <a:pt x="4" y="4"/>
                  </a:lnTo>
                  <a:lnTo>
                    <a:pt x="0" y="8"/>
                  </a:lnTo>
                  <a:lnTo>
                    <a:pt x="0" y="12"/>
                  </a:lnTo>
                  <a:lnTo>
                    <a:pt x="0" y="12"/>
                  </a:lnTo>
                  <a:lnTo>
                    <a:pt x="0" y="16"/>
                  </a:lnTo>
                  <a:lnTo>
                    <a:pt x="4" y="20"/>
                  </a:lnTo>
                  <a:lnTo>
                    <a:pt x="6" y="22"/>
                  </a:lnTo>
                  <a:lnTo>
                    <a:pt x="12" y="24"/>
                  </a:lnTo>
                  <a:lnTo>
                    <a:pt x="12" y="24"/>
                  </a:lnTo>
                  <a:lnTo>
                    <a:pt x="16" y="22"/>
                  </a:lnTo>
                  <a:lnTo>
                    <a:pt x="20" y="20"/>
                  </a:lnTo>
                  <a:lnTo>
                    <a:pt x="22" y="16"/>
                  </a:lnTo>
                  <a:lnTo>
                    <a:pt x="22" y="12"/>
                  </a:lnTo>
                  <a:lnTo>
                    <a:pt x="22" y="12"/>
                  </a:lnTo>
                  <a:lnTo>
                    <a:pt x="22" y="8"/>
                  </a:lnTo>
                  <a:lnTo>
                    <a:pt x="20" y="4"/>
                  </a:lnTo>
                  <a:lnTo>
                    <a:pt x="16" y="2"/>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9" name="Freeform 40"/>
            <p:cNvSpPr/>
            <p:nvPr/>
          </p:nvSpPr>
          <p:spPr bwMode="auto">
            <a:xfrm>
              <a:off x="1582738" y="1012825"/>
              <a:ext cx="34925" cy="38100"/>
            </a:xfrm>
            <a:custGeom>
              <a:avLst/>
              <a:gdLst/>
              <a:ahLst/>
              <a:cxnLst>
                <a:cxn ang="0">
                  <a:pos x="12" y="0"/>
                </a:cxn>
                <a:cxn ang="0">
                  <a:pos x="12" y="0"/>
                </a:cxn>
                <a:cxn ang="0">
                  <a:pos x="6" y="2"/>
                </a:cxn>
                <a:cxn ang="0">
                  <a:pos x="4" y="4"/>
                </a:cxn>
                <a:cxn ang="0">
                  <a:pos x="0" y="8"/>
                </a:cxn>
                <a:cxn ang="0">
                  <a:pos x="0" y="12"/>
                </a:cxn>
                <a:cxn ang="0">
                  <a:pos x="0" y="12"/>
                </a:cxn>
                <a:cxn ang="0">
                  <a:pos x="0" y="16"/>
                </a:cxn>
                <a:cxn ang="0">
                  <a:pos x="4" y="20"/>
                </a:cxn>
                <a:cxn ang="0">
                  <a:pos x="6" y="22"/>
                </a:cxn>
                <a:cxn ang="0">
                  <a:pos x="12" y="24"/>
                </a:cxn>
                <a:cxn ang="0">
                  <a:pos x="12" y="24"/>
                </a:cxn>
                <a:cxn ang="0">
                  <a:pos x="16" y="22"/>
                </a:cxn>
                <a:cxn ang="0">
                  <a:pos x="20" y="20"/>
                </a:cxn>
                <a:cxn ang="0">
                  <a:pos x="22" y="16"/>
                </a:cxn>
                <a:cxn ang="0">
                  <a:pos x="22" y="12"/>
                </a:cxn>
                <a:cxn ang="0">
                  <a:pos x="22" y="12"/>
                </a:cxn>
                <a:cxn ang="0">
                  <a:pos x="22" y="8"/>
                </a:cxn>
                <a:cxn ang="0">
                  <a:pos x="20" y="4"/>
                </a:cxn>
                <a:cxn ang="0">
                  <a:pos x="16" y="2"/>
                </a:cxn>
                <a:cxn ang="0">
                  <a:pos x="12" y="0"/>
                </a:cxn>
              </a:cxnLst>
              <a:rect l="0" t="0" r="r" b="b"/>
              <a:pathLst>
                <a:path w="22" h="24">
                  <a:moveTo>
                    <a:pt x="12" y="0"/>
                  </a:moveTo>
                  <a:lnTo>
                    <a:pt x="12" y="0"/>
                  </a:lnTo>
                  <a:lnTo>
                    <a:pt x="6" y="2"/>
                  </a:lnTo>
                  <a:lnTo>
                    <a:pt x="4" y="4"/>
                  </a:lnTo>
                  <a:lnTo>
                    <a:pt x="0" y="8"/>
                  </a:lnTo>
                  <a:lnTo>
                    <a:pt x="0" y="12"/>
                  </a:lnTo>
                  <a:lnTo>
                    <a:pt x="0" y="12"/>
                  </a:lnTo>
                  <a:lnTo>
                    <a:pt x="0" y="16"/>
                  </a:lnTo>
                  <a:lnTo>
                    <a:pt x="4" y="20"/>
                  </a:lnTo>
                  <a:lnTo>
                    <a:pt x="6" y="22"/>
                  </a:lnTo>
                  <a:lnTo>
                    <a:pt x="12" y="24"/>
                  </a:lnTo>
                  <a:lnTo>
                    <a:pt x="12" y="24"/>
                  </a:lnTo>
                  <a:lnTo>
                    <a:pt x="16" y="22"/>
                  </a:lnTo>
                  <a:lnTo>
                    <a:pt x="20" y="20"/>
                  </a:lnTo>
                  <a:lnTo>
                    <a:pt x="22" y="16"/>
                  </a:lnTo>
                  <a:lnTo>
                    <a:pt x="22" y="12"/>
                  </a:lnTo>
                  <a:lnTo>
                    <a:pt x="22" y="12"/>
                  </a:lnTo>
                  <a:lnTo>
                    <a:pt x="22" y="8"/>
                  </a:lnTo>
                  <a:lnTo>
                    <a:pt x="20" y="4"/>
                  </a:lnTo>
                  <a:lnTo>
                    <a:pt x="16" y="2"/>
                  </a:lnTo>
                  <a:lnTo>
                    <a:pt x="12"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0" name="Freeform 41"/>
            <p:cNvSpPr/>
            <p:nvPr/>
          </p:nvSpPr>
          <p:spPr bwMode="auto">
            <a:xfrm>
              <a:off x="2782888" y="196850"/>
              <a:ext cx="38100" cy="34925"/>
            </a:xfrm>
            <a:custGeom>
              <a:avLst/>
              <a:gdLst/>
              <a:ahLst/>
              <a:cxnLst>
                <a:cxn ang="0">
                  <a:pos x="12" y="0"/>
                </a:cxn>
                <a:cxn ang="0">
                  <a:pos x="12" y="0"/>
                </a:cxn>
                <a:cxn ang="0">
                  <a:pos x="8" y="0"/>
                </a:cxn>
                <a:cxn ang="0">
                  <a:pos x="4" y="2"/>
                </a:cxn>
                <a:cxn ang="0">
                  <a:pos x="2" y="6"/>
                </a:cxn>
                <a:cxn ang="0">
                  <a:pos x="0" y="10"/>
                </a:cxn>
                <a:cxn ang="0">
                  <a:pos x="0" y="10"/>
                </a:cxn>
                <a:cxn ang="0">
                  <a:pos x="2" y="14"/>
                </a:cxn>
                <a:cxn ang="0">
                  <a:pos x="4" y="18"/>
                </a:cxn>
                <a:cxn ang="0">
                  <a:pos x="8" y="20"/>
                </a:cxn>
                <a:cxn ang="0">
                  <a:pos x="12" y="22"/>
                </a:cxn>
                <a:cxn ang="0">
                  <a:pos x="12" y="22"/>
                </a:cxn>
                <a:cxn ang="0">
                  <a:pos x="16" y="20"/>
                </a:cxn>
                <a:cxn ang="0">
                  <a:pos x="20" y="18"/>
                </a:cxn>
                <a:cxn ang="0">
                  <a:pos x="22" y="14"/>
                </a:cxn>
                <a:cxn ang="0">
                  <a:pos x="24" y="10"/>
                </a:cxn>
                <a:cxn ang="0">
                  <a:pos x="24" y="10"/>
                </a:cxn>
                <a:cxn ang="0">
                  <a:pos x="22" y="6"/>
                </a:cxn>
                <a:cxn ang="0">
                  <a:pos x="20" y="2"/>
                </a:cxn>
                <a:cxn ang="0">
                  <a:pos x="16" y="0"/>
                </a:cxn>
                <a:cxn ang="0">
                  <a:pos x="12" y="0"/>
                </a:cxn>
              </a:cxnLst>
              <a:rect l="0" t="0" r="r" b="b"/>
              <a:pathLst>
                <a:path w="24" h="22">
                  <a:moveTo>
                    <a:pt x="12" y="0"/>
                  </a:moveTo>
                  <a:lnTo>
                    <a:pt x="12" y="0"/>
                  </a:lnTo>
                  <a:lnTo>
                    <a:pt x="8" y="0"/>
                  </a:lnTo>
                  <a:lnTo>
                    <a:pt x="4" y="2"/>
                  </a:lnTo>
                  <a:lnTo>
                    <a:pt x="2" y="6"/>
                  </a:lnTo>
                  <a:lnTo>
                    <a:pt x="0" y="10"/>
                  </a:lnTo>
                  <a:lnTo>
                    <a:pt x="0" y="10"/>
                  </a:lnTo>
                  <a:lnTo>
                    <a:pt x="2" y="14"/>
                  </a:lnTo>
                  <a:lnTo>
                    <a:pt x="4" y="18"/>
                  </a:lnTo>
                  <a:lnTo>
                    <a:pt x="8" y="20"/>
                  </a:lnTo>
                  <a:lnTo>
                    <a:pt x="12" y="22"/>
                  </a:lnTo>
                  <a:lnTo>
                    <a:pt x="12" y="22"/>
                  </a:lnTo>
                  <a:lnTo>
                    <a:pt x="16" y="20"/>
                  </a:lnTo>
                  <a:lnTo>
                    <a:pt x="20" y="18"/>
                  </a:lnTo>
                  <a:lnTo>
                    <a:pt x="22" y="14"/>
                  </a:lnTo>
                  <a:lnTo>
                    <a:pt x="24" y="10"/>
                  </a:lnTo>
                  <a:lnTo>
                    <a:pt x="24" y="10"/>
                  </a:lnTo>
                  <a:lnTo>
                    <a:pt x="22" y="6"/>
                  </a:lnTo>
                  <a:lnTo>
                    <a:pt x="20" y="2"/>
                  </a:lnTo>
                  <a:lnTo>
                    <a:pt x="16" y="0"/>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1" name="Freeform 42"/>
            <p:cNvSpPr/>
            <p:nvPr/>
          </p:nvSpPr>
          <p:spPr bwMode="auto">
            <a:xfrm>
              <a:off x="2782888" y="196850"/>
              <a:ext cx="38100" cy="34925"/>
            </a:xfrm>
            <a:custGeom>
              <a:avLst/>
              <a:gdLst/>
              <a:ahLst/>
              <a:cxnLst>
                <a:cxn ang="0">
                  <a:pos x="12" y="0"/>
                </a:cxn>
                <a:cxn ang="0">
                  <a:pos x="12" y="0"/>
                </a:cxn>
                <a:cxn ang="0">
                  <a:pos x="8" y="0"/>
                </a:cxn>
                <a:cxn ang="0">
                  <a:pos x="4" y="2"/>
                </a:cxn>
                <a:cxn ang="0">
                  <a:pos x="2" y="6"/>
                </a:cxn>
                <a:cxn ang="0">
                  <a:pos x="0" y="10"/>
                </a:cxn>
                <a:cxn ang="0">
                  <a:pos x="0" y="10"/>
                </a:cxn>
                <a:cxn ang="0">
                  <a:pos x="2" y="14"/>
                </a:cxn>
                <a:cxn ang="0">
                  <a:pos x="4" y="18"/>
                </a:cxn>
                <a:cxn ang="0">
                  <a:pos x="8" y="20"/>
                </a:cxn>
                <a:cxn ang="0">
                  <a:pos x="12" y="22"/>
                </a:cxn>
                <a:cxn ang="0">
                  <a:pos x="12" y="22"/>
                </a:cxn>
                <a:cxn ang="0">
                  <a:pos x="16" y="20"/>
                </a:cxn>
                <a:cxn ang="0">
                  <a:pos x="20" y="18"/>
                </a:cxn>
                <a:cxn ang="0">
                  <a:pos x="22" y="14"/>
                </a:cxn>
                <a:cxn ang="0">
                  <a:pos x="24" y="10"/>
                </a:cxn>
                <a:cxn ang="0">
                  <a:pos x="24" y="10"/>
                </a:cxn>
                <a:cxn ang="0">
                  <a:pos x="22" y="6"/>
                </a:cxn>
                <a:cxn ang="0">
                  <a:pos x="20" y="2"/>
                </a:cxn>
                <a:cxn ang="0">
                  <a:pos x="16" y="0"/>
                </a:cxn>
                <a:cxn ang="0">
                  <a:pos x="12" y="0"/>
                </a:cxn>
              </a:cxnLst>
              <a:rect l="0" t="0" r="r" b="b"/>
              <a:pathLst>
                <a:path w="24" h="22">
                  <a:moveTo>
                    <a:pt x="12" y="0"/>
                  </a:moveTo>
                  <a:lnTo>
                    <a:pt x="12" y="0"/>
                  </a:lnTo>
                  <a:lnTo>
                    <a:pt x="8" y="0"/>
                  </a:lnTo>
                  <a:lnTo>
                    <a:pt x="4" y="2"/>
                  </a:lnTo>
                  <a:lnTo>
                    <a:pt x="2" y="6"/>
                  </a:lnTo>
                  <a:lnTo>
                    <a:pt x="0" y="10"/>
                  </a:lnTo>
                  <a:lnTo>
                    <a:pt x="0" y="10"/>
                  </a:lnTo>
                  <a:lnTo>
                    <a:pt x="2" y="14"/>
                  </a:lnTo>
                  <a:lnTo>
                    <a:pt x="4" y="18"/>
                  </a:lnTo>
                  <a:lnTo>
                    <a:pt x="8" y="20"/>
                  </a:lnTo>
                  <a:lnTo>
                    <a:pt x="12" y="22"/>
                  </a:lnTo>
                  <a:lnTo>
                    <a:pt x="12" y="22"/>
                  </a:lnTo>
                  <a:lnTo>
                    <a:pt x="16" y="20"/>
                  </a:lnTo>
                  <a:lnTo>
                    <a:pt x="20" y="18"/>
                  </a:lnTo>
                  <a:lnTo>
                    <a:pt x="22" y="14"/>
                  </a:lnTo>
                  <a:lnTo>
                    <a:pt x="24" y="10"/>
                  </a:lnTo>
                  <a:lnTo>
                    <a:pt x="24" y="10"/>
                  </a:lnTo>
                  <a:lnTo>
                    <a:pt x="22" y="6"/>
                  </a:lnTo>
                  <a:lnTo>
                    <a:pt x="20" y="2"/>
                  </a:lnTo>
                  <a:lnTo>
                    <a:pt x="16" y="0"/>
                  </a:lnTo>
                  <a:lnTo>
                    <a:pt x="12"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2" name="Freeform 43"/>
            <p:cNvSpPr/>
            <p:nvPr/>
          </p:nvSpPr>
          <p:spPr bwMode="auto">
            <a:xfrm>
              <a:off x="1325563" y="301625"/>
              <a:ext cx="34925" cy="34925"/>
            </a:xfrm>
            <a:custGeom>
              <a:avLst/>
              <a:gdLst/>
              <a:ahLst/>
              <a:cxnLst>
                <a:cxn ang="0">
                  <a:pos x="10" y="0"/>
                </a:cxn>
                <a:cxn ang="0">
                  <a:pos x="10" y="0"/>
                </a:cxn>
                <a:cxn ang="0">
                  <a:pos x="6" y="2"/>
                </a:cxn>
                <a:cxn ang="0">
                  <a:pos x="2" y="4"/>
                </a:cxn>
                <a:cxn ang="0">
                  <a:pos x="0" y="8"/>
                </a:cxn>
                <a:cxn ang="0">
                  <a:pos x="0" y="12"/>
                </a:cxn>
                <a:cxn ang="0">
                  <a:pos x="0" y="12"/>
                </a:cxn>
                <a:cxn ang="0">
                  <a:pos x="0" y="16"/>
                </a:cxn>
                <a:cxn ang="0">
                  <a:pos x="2" y="20"/>
                </a:cxn>
                <a:cxn ang="0">
                  <a:pos x="6" y="22"/>
                </a:cxn>
                <a:cxn ang="0">
                  <a:pos x="10" y="22"/>
                </a:cxn>
                <a:cxn ang="0">
                  <a:pos x="10" y="22"/>
                </a:cxn>
                <a:cxn ang="0">
                  <a:pos x="14" y="22"/>
                </a:cxn>
                <a:cxn ang="0">
                  <a:pos x="18" y="20"/>
                </a:cxn>
                <a:cxn ang="0">
                  <a:pos x="20" y="16"/>
                </a:cxn>
                <a:cxn ang="0">
                  <a:pos x="22" y="12"/>
                </a:cxn>
                <a:cxn ang="0">
                  <a:pos x="22" y="12"/>
                </a:cxn>
                <a:cxn ang="0">
                  <a:pos x="20" y="8"/>
                </a:cxn>
                <a:cxn ang="0">
                  <a:pos x="18" y="4"/>
                </a:cxn>
                <a:cxn ang="0">
                  <a:pos x="14" y="2"/>
                </a:cxn>
                <a:cxn ang="0">
                  <a:pos x="10" y="0"/>
                </a:cxn>
              </a:cxnLst>
              <a:rect l="0" t="0" r="r" b="b"/>
              <a:pathLst>
                <a:path w="22" h="22">
                  <a:moveTo>
                    <a:pt x="10" y="0"/>
                  </a:moveTo>
                  <a:lnTo>
                    <a:pt x="10" y="0"/>
                  </a:lnTo>
                  <a:lnTo>
                    <a:pt x="6" y="2"/>
                  </a:lnTo>
                  <a:lnTo>
                    <a:pt x="2" y="4"/>
                  </a:lnTo>
                  <a:lnTo>
                    <a:pt x="0" y="8"/>
                  </a:lnTo>
                  <a:lnTo>
                    <a:pt x="0" y="12"/>
                  </a:lnTo>
                  <a:lnTo>
                    <a:pt x="0" y="12"/>
                  </a:lnTo>
                  <a:lnTo>
                    <a:pt x="0" y="16"/>
                  </a:lnTo>
                  <a:lnTo>
                    <a:pt x="2" y="20"/>
                  </a:lnTo>
                  <a:lnTo>
                    <a:pt x="6" y="22"/>
                  </a:lnTo>
                  <a:lnTo>
                    <a:pt x="10" y="22"/>
                  </a:lnTo>
                  <a:lnTo>
                    <a:pt x="10" y="22"/>
                  </a:lnTo>
                  <a:lnTo>
                    <a:pt x="14" y="22"/>
                  </a:lnTo>
                  <a:lnTo>
                    <a:pt x="18" y="20"/>
                  </a:lnTo>
                  <a:lnTo>
                    <a:pt x="20" y="16"/>
                  </a:lnTo>
                  <a:lnTo>
                    <a:pt x="22" y="12"/>
                  </a:lnTo>
                  <a:lnTo>
                    <a:pt x="22" y="12"/>
                  </a:lnTo>
                  <a:lnTo>
                    <a:pt x="20" y="8"/>
                  </a:lnTo>
                  <a:lnTo>
                    <a:pt x="18" y="4"/>
                  </a:lnTo>
                  <a:lnTo>
                    <a:pt x="14" y="2"/>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3" name="Freeform 44"/>
            <p:cNvSpPr/>
            <p:nvPr/>
          </p:nvSpPr>
          <p:spPr bwMode="auto">
            <a:xfrm>
              <a:off x="1325563" y="301625"/>
              <a:ext cx="34925" cy="34925"/>
            </a:xfrm>
            <a:custGeom>
              <a:avLst/>
              <a:gdLst/>
              <a:ahLst/>
              <a:cxnLst>
                <a:cxn ang="0">
                  <a:pos x="10" y="0"/>
                </a:cxn>
                <a:cxn ang="0">
                  <a:pos x="10" y="0"/>
                </a:cxn>
                <a:cxn ang="0">
                  <a:pos x="6" y="2"/>
                </a:cxn>
                <a:cxn ang="0">
                  <a:pos x="2" y="4"/>
                </a:cxn>
                <a:cxn ang="0">
                  <a:pos x="0" y="8"/>
                </a:cxn>
                <a:cxn ang="0">
                  <a:pos x="0" y="12"/>
                </a:cxn>
                <a:cxn ang="0">
                  <a:pos x="0" y="12"/>
                </a:cxn>
                <a:cxn ang="0">
                  <a:pos x="0" y="16"/>
                </a:cxn>
                <a:cxn ang="0">
                  <a:pos x="2" y="20"/>
                </a:cxn>
                <a:cxn ang="0">
                  <a:pos x="6" y="22"/>
                </a:cxn>
                <a:cxn ang="0">
                  <a:pos x="10" y="22"/>
                </a:cxn>
                <a:cxn ang="0">
                  <a:pos x="10" y="22"/>
                </a:cxn>
                <a:cxn ang="0">
                  <a:pos x="14" y="22"/>
                </a:cxn>
                <a:cxn ang="0">
                  <a:pos x="18" y="20"/>
                </a:cxn>
                <a:cxn ang="0">
                  <a:pos x="20" y="16"/>
                </a:cxn>
                <a:cxn ang="0">
                  <a:pos x="22" y="12"/>
                </a:cxn>
                <a:cxn ang="0">
                  <a:pos x="22" y="12"/>
                </a:cxn>
                <a:cxn ang="0">
                  <a:pos x="20" y="8"/>
                </a:cxn>
                <a:cxn ang="0">
                  <a:pos x="18" y="4"/>
                </a:cxn>
                <a:cxn ang="0">
                  <a:pos x="14" y="2"/>
                </a:cxn>
                <a:cxn ang="0">
                  <a:pos x="10" y="0"/>
                </a:cxn>
              </a:cxnLst>
              <a:rect l="0" t="0" r="r" b="b"/>
              <a:pathLst>
                <a:path w="22" h="22">
                  <a:moveTo>
                    <a:pt x="10" y="0"/>
                  </a:moveTo>
                  <a:lnTo>
                    <a:pt x="10" y="0"/>
                  </a:lnTo>
                  <a:lnTo>
                    <a:pt x="6" y="2"/>
                  </a:lnTo>
                  <a:lnTo>
                    <a:pt x="2" y="4"/>
                  </a:lnTo>
                  <a:lnTo>
                    <a:pt x="0" y="8"/>
                  </a:lnTo>
                  <a:lnTo>
                    <a:pt x="0" y="12"/>
                  </a:lnTo>
                  <a:lnTo>
                    <a:pt x="0" y="12"/>
                  </a:lnTo>
                  <a:lnTo>
                    <a:pt x="0" y="16"/>
                  </a:lnTo>
                  <a:lnTo>
                    <a:pt x="2" y="20"/>
                  </a:lnTo>
                  <a:lnTo>
                    <a:pt x="6" y="22"/>
                  </a:lnTo>
                  <a:lnTo>
                    <a:pt x="10" y="22"/>
                  </a:lnTo>
                  <a:lnTo>
                    <a:pt x="10" y="22"/>
                  </a:lnTo>
                  <a:lnTo>
                    <a:pt x="14" y="22"/>
                  </a:lnTo>
                  <a:lnTo>
                    <a:pt x="18" y="20"/>
                  </a:lnTo>
                  <a:lnTo>
                    <a:pt x="20" y="16"/>
                  </a:lnTo>
                  <a:lnTo>
                    <a:pt x="22" y="12"/>
                  </a:lnTo>
                  <a:lnTo>
                    <a:pt x="22" y="12"/>
                  </a:lnTo>
                  <a:lnTo>
                    <a:pt x="20" y="8"/>
                  </a:lnTo>
                  <a:lnTo>
                    <a:pt x="18" y="4"/>
                  </a:lnTo>
                  <a:lnTo>
                    <a:pt x="14" y="2"/>
                  </a:lnTo>
                  <a:lnTo>
                    <a:pt x="10"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4" name="Freeform 45"/>
            <p:cNvSpPr/>
            <p:nvPr/>
          </p:nvSpPr>
          <p:spPr bwMode="auto">
            <a:xfrm>
              <a:off x="1906588" y="336550"/>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5" name="Freeform 46"/>
            <p:cNvSpPr/>
            <p:nvPr/>
          </p:nvSpPr>
          <p:spPr bwMode="auto">
            <a:xfrm>
              <a:off x="1906588" y="336550"/>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6" name="Freeform 47"/>
            <p:cNvSpPr/>
            <p:nvPr/>
          </p:nvSpPr>
          <p:spPr bwMode="auto">
            <a:xfrm>
              <a:off x="1433513" y="558800"/>
              <a:ext cx="25400" cy="22225"/>
            </a:xfrm>
            <a:custGeom>
              <a:avLst/>
              <a:gdLst/>
              <a:ahLst/>
              <a:cxnLst>
                <a:cxn ang="0">
                  <a:pos x="8" y="0"/>
                </a:cxn>
                <a:cxn ang="0">
                  <a:pos x="8" y="0"/>
                </a:cxn>
                <a:cxn ang="0">
                  <a:pos x="4" y="2"/>
                </a:cxn>
                <a:cxn ang="0">
                  <a:pos x="0" y="6"/>
                </a:cxn>
                <a:cxn ang="0">
                  <a:pos x="0" y="6"/>
                </a:cxn>
                <a:cxn ang="0">
                  <a:pos x="4" y="12"/>
                </a:cxn>
                <a:cxn ang="0">
                  <a:pos x="8" y="14"/>
                </a:cxn>
                <a:cxn ang="0">
                  <a:pos x="8" y="14"/>
                </a:cxn>
                <a:cxn ang="0">
                  <a:pos x="12" y="12"/>
                </a:cxn>
                <a:cxn ang="0">
                  <a:pos x="16" y="6"/>
                </a:cxn>
                <a:cxn ang="0">
                  <a:pos x="16" y="6"/>
                </a:cxn>
                <a:cxn ang="0">
                  <a:pos x="12" y="2"/>
                </a:cxn>
                <a:cxn ang="0">
                  <a:pos x="8" y="0"/>
                </a:cxn>
              </a:cxnLst>
              <a:rect l="0" t="0" r="r" b="b"/>
              <a:pathLst>
                <a:path w="16" h="14">
                  <a:moveTo>
                    <a:pt x="8" y="0"/>
                  </a:moveTo>
                  <a:lnTo>
                    <a:pt x="8" y="0"/>
                  </a:lnTo>
                  <a:lnTo>
                    <a:pt x="4" y="2"/>
                  </a:lnTo>
                  <a:lnTo>
                    <a:pt x="0" y="6"/>
                  </a:lnTo>
                  <a:lnTo>
                    <a:pt x="0" y="6"/>
                  </a:lnTo>
                  <a:lnTo>
                    <a:pt x="4" y="12"/>
                  </a:lnTo>
                  <a:lnTo>
                    <a:pt x="8" y="14"/>
                  </a:lnTo>
                  <a:lnTo>
                    <a:pt x="8" y="14"/>
                  </a:lnTo>
                  <a:lnTo>
                    <a:pt x="12" y="12"/>
                  </a:lnTo>
                  <a:lnTo>
                    <a:pt x="16" y="6"/>
                  </a:lnTo>
                  <a:lnTo>
                    <a:pt x="16"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7" name="Freeform 48"/>
            <p:cNvSpPr/>
            <p:nvPr/>
          </p:nvSpPr>
          <p:spPr bwMode="auto">
            <a:xfrm>
              <a:off x="1433513" y="558800"/>
              <a:ext cx="25400" cy="22225"/>
            </a:xfrm>
            <a:custGeom>
              <a:avLst/>
              <a:gdLst/>
              <a:ahLst/>
              <a:cxnLst>
                <a:cxn ang="0">
                  <a:pos x="8" y="0"/>
                </a:cxn>
                <a:cxn ang="0">
                  <a:pos x="8" y="0"/>
                </a:cxn>
                <a:cxn ang="0">
                  <a:pos x="4" y="2"/>
                </a:cxn>
                <a:cxn ang="0">
                  <a:pos x="0" y="6"/>
                </a:cxn>
                <a:cxn ang="0">
                  <a:pos x="0" y="6"/>
                </a:cxn>
                <a:cxn ang="0">
                  <a:pos x="4" y="12"/>
                </a:cxn>
                <a:cxn ang="0">
                  <a:pos x="8" y="14"/>
                </a:cxn>
                <a:cxn ang="0">
                  <a:pos x="8" y="14"/>
                </a:cxn>
                <a:cxn ang="0">
                  <a:pos x="12" y="12"/>
                </a:cxn>
                <a:cxn ang="0">
                  <a:pos x="16" y="6"/>
                </a:cxn>
                <a:cxn ang="0">
                  <a:pos x="16" y="6"/>
                </a:cxn>
                <a:cxn ang="0">
                  <a:pos x="12" y="2"/>
                </a:cxn>
                <a:cxn ang="0">
                  <a:pos x="8" y="0"/>
                </a:cxn>
              </a:cxnLst>
              <a:rect l="0" t="0" r="r" b="b"/>
              <a:pathLst>
                <a:path w="16" h="14">
                  <a:moveTo>
                    <a:pt x="8" y="0"/>
                  </a:moveTo>
                  <a:lnTo>
                    <a:pt x="8" y="0"/>
                  </a:lnTo>
                  <a:lnTo>
                    <a:pt x="4" y="2"/>
                  </a:lnTo>
                  <a:lnTo>
                    <a:pt x="0" y="6"/>
                  </a:lnTo>
                  <a:lnTo>
                    <a:pt x="0" y="6"/>
                  </a:lnTo>
                  <a:lnTo>
                    <a:pt x="4" y="12"/>
                  </a:lnTo>
                  <a:lnTo>
                    <a:pt x="8" y="14"/>
                  </a:lnTo>
                  <a:lnTo>
                    <a:pt x="8" y="14"/>
                  </a:lnTo>
                  <a:lnTo>
                    <a:pt x="12" y="12"/>
                  </a:lnTo>
                  <a:lnTo>
                    <a:pt x="16" y="6"/>
                  </a:lnTo>
                  <a:lnTo>
                    <a:pt x="16"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8" name="Freeform 49"/>
            <p:cNvSpPr/>
            <p:nvPr/>
          </p:nvSpPr>
          <p:spPr bwMode="auto">
            <a:xfrm>
              <a:off x="1338263" y="939800"/>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9" name="Freeform 50"/>
            <p:cNvSpPr/>
            <p:nvPr/>
          </p:nvSpPr>
          <p:spPr bwMode="auto">
            <a:xfrm>
              <a:off x="1338263" y="939800"/>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0" name="Freeform 51"/>
            <p:cNvSpPr/>
            <p:nvPr/>
          </p:nvSpPr>
          <p:spPr bwMode="auto">
            <a:xfrm>
              <a:off x="2224088" y="412750"/>
              <a:ext cx="47625" cy="47625"/>
            </a:xfrm>
            <a:custGeom>
              <a:avLst/>
              <a:gdLst/>
              <a:ahLst/>
              <a:cxnLst>
                <a:cxn ang="0">
                  <a:pos x="14" y="0"/>
                </a:cxn>
                <a:cxn ang="0">
                  <a:pos x="14" y="0"/>
                </a:cxn>
                <a:cxn ang="0">
                  <a:pos x="8" y="2"/>
                </a:cxn>
                <a:cxn ang="0">
                  <a:pos x="4" y="4"/>
                </a:cxn>
                <a:cxn ang="0">
                  <a:pos x="2" y="8"/>
                </a:cxn>
                <a:cxn ang="0">
                  <a:pos x="0" y="14"/>
                </a:cxn>
                <a:cxn ang="0">
                  <a:pos x="0" y="14"/>
                </a:cxn>
                <a:cxn ang="0">
                  <a:pos x="2" y="20"/>
                </a:cxn>
                <a:cxn ang="0">
                  <a:pos x="4" y="24"/>
                </a:cxn>
                <a:cxn ang="0">
                  <a:pos x="8" y="28"/>
                </a:cxn>
                <a:cxn ang="0">
                  <a:pos x="14" y="30"/>
                </a:cxn>
                <a:cxn ang="0">
                  <a:pos x="14" y="30"/>
                </a:cxn>
                <a:cxn ang="0">
                  <a:pos x="20" y="28"/>
                </a:cxn>
                <a:cxn ang="0">
                  <a:pos x="24" y="24"/>
                </a:cxn>
                <a:cxn ang="0">
                  <a:pos x="28" y="20"/>
                </a:cxn>
                <a:cxn ang="0">
                  <a:pos x="30" y="14"/>
                </a:cxn>
                <a:cxn ang="0">
                  <a:pos x="30" y="14"/>
                </a:cxn>
                <a:cxn ang="0">
                  <a:pos x="28" y="8"/>
                </a:cxn>
                <a:cxn ang="0">
                  <a:pos x="24" y="4"/>
                </a:cxn>
                <a:cxn ang="0">
                  <a:pos x="20" y="2"/>
                </a:cxn>
                <a:cxn ang="0">
                  <a:pos x="14" y="0"/>
                </a:cxn>
              </a:cxnLst>
              <a:rect l="0" t="0" r="r" b="b"/>
              <a:pathLst>
                <a:path w="30" h="30">
                  <a:moveTo>
                    <a:pt x="14" y="0"/>
                  </a:moveTo>
                  <a:lnTo>
                    <a:pt x="14" y="0"/>
                  </a:lnTo>
                  <a:lnTo>
                    <a:pt x="8" y="2"/>
                  </a:lnTo>
                  <a:lnTo>
                    <a:pt x="4" y="4"/>
                  </a:lnTo>
                  <a:lnTo>
                    <a:pt x="2" y="8"/>
                  </a:lnTo>
                  <a:lnTo>
                    <a:pt x="0" y="14"/>
                  </a:lnTo>
                  <a:lnTo>
                    <a:pt x="0" y="14"/>
                  </a:lnTo>
                  <a:lnTo>
                    <a:pt x="2" y="20"/>
                  </a:lnTo>
                  <a:lnTo>
                    <a:pt x="4" y="24"/>
                  </a:lnTo>
                  <a:lnTo>
                    <a:pt x="8" y="28"/>
                  </a:lnTo>
                  <a:lnTo>
                    <a:pt x="14" y="30"/>
                  </a:lnTo>
                  <a:lnTo>
                    <a:pt x="14" y="30"/>
                  </a:lnTo>
                  <a:lnTo>
                    <a:pt x="20" y="28"/>
                  </a:lnTo>
                  <a:lnTo>
                    <a:pt x="24" y="24"/>
                  </a:lnTo>
                  <a:lnTo>
                    <a:pt x="28" y="20"/>
                  </a:lnTo>
                  <a:lnTo>
                    <a:pt x="30" y="14"/>
                  </a:lnTo>
                  <a:lnTo>
                    <a:pt x="30" y="14"/>
                  </a:lnTo>
                  <a:lnTo>
                    <a:pt x="28" y="8"/>
                  </a:lnTo>
                  <a:lnTo>
                    <a:pt x="24" y="4"/>
                  </a:lnTo>
                  <a:lnTo>
                    <a:pt x="20" y="2"/>
                  </a:lnTo>
                  <a:lnTo>
                    <a:pt x="14"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1" name="Freeform 52"/>
            <p:cNvSpPr/>
            <p:nvPr/>
          </p:nvSpPr>
          <p:spPr bwMode="auto">
            <a:xfrm>
              <a:off x="2224088" y="412750"/>
              <a:ext cx="47625" cy="47625"/>
            </a:xfrm>
            <a:custGeom>
              <a:avLst/>
              <a:gdLst/>
              <a:ahLst/>
              <a:cxnLst>
                <a:cxn ang="0">
                  <a:pos x="14" y="0"/>
                </a:cxn>
                <a:cxn ang="0">
                  <a:pos x="14" y="0"/>
                </a:cxn>
                <a:cxn ang="0">
                  <a:pos x="8" y="2"/>
                </a:cxn>
                <a:cxn ang="0">
                  <a:pos x="4" y="4"/>
                </a:cxn>
                <a:cxn ang="0">
                  <a:pos x="2" y="8"/>
                </a:cxn>
                <a:cxn ang="0">
                  <a:pos x="0" y="14"/>
                </a:cxn>
                <a:cxn ang="0">
                  <a:pos x="0" y="14"/>
                </a:cxn>
                <a:cxn ang="0">
                  <a:pos x="2" y="20"/>
                </a:cxn>
                <a:cxn ang="0">
                  <a:pos x="4" y="24"/>
                </a:cxn>
                <a:cxn ang="0">
                  <a:pos x="8" y="28"/>
                </a:cxn>
                <a:cxn ang="0">
                  <a:pos x="14" y="30"/>
                </a:cxn>
                <a:cxn ang="0">
                  <a:pos x="14" y="30"/>
                </a:cxn>
                <a:cxn ang="0">
                  <a:pos x="20" y="28"/>
                </a:cxn>
                <a:cxn ang="0">
                  <a:pos x="24" y="24"/>
                </a:cxn>
                <a:cxn ang="0">
                  <a:pos x="28" y="20"/>
                </a:cxn>
                <a:cxn ang="0">
                  <a:pos x="30" y="14"/>
                </a:cxn>
                <a:cxn ang="0">
                  <a:pos x="30" y="14"/>
                </a:cxn>
                <a:cxn ang="0">
                  <a:pos x="28" y="8"/>
                </a:cxn>
                <a:cxn ang="0">
                  <a:pos x="24" y="4"/>
                </a:cxn>
                <a:cxn ang="0">
                  <a:pos x="20" y="2"/>
                </a:cxn>
                <a:cxn ang="0">
                  <a:pos x="14" y="0"/>
                </a:cxn>
              </a:cxnLst>
              <a:rect l="0" t="0" r="r" b="b"/>
              <a:pathLst>
                <a:path w="30" h="30">
                  <a:moveTo>
                    <a:pt x="14" y="0"/>
                  </a:moveTo>
                  <a:lnTo>
                    <a:pt x="14" y="0"/>
                  </a:lnTo>
                  <a:lnTo>
                    <a:pt x="8" y="2"/>
                  </a:lnTo>
                  <a:lnTo>
                    <a:pt x="4" y="4"/>
                  </a:lnTo>
                  <a:lnTo>
                    <a:pt x="2" y="8"/>
                  </a:lnTo>
                  <a:lnTo>
                    <a:pt x="0" y="14"/>
                  </a:lnTo>
                  <a:lnTo>
                    <a:pt x="0" y="14"/>
                  </a:lnTo>
                  <a:lnTo>
                    <a:pt x="2" y="20"/>
                  </a:lnTo>
                  <a:lnTo>
                    <a:pt x="4" y="24"/>
                  </a:lnTo>
                  <a:lnTo>
                    <a:pt x="8" y="28"/>
                  </a:lnTo>
                  <a:lnTo>
                    <a:pt x="14" y="30"/>
                  </a:lnTo>
                  <a:lnTo>
                    <a:pt x="14" y="30"/>
                  </a:lnTo>
                  <a:lnTo>
                    <a:pt x="20" y="28"/>
                  </a:lnTo>
                  <a:lnTo>
                    <a:pt x="24" y="24"/>
                  </a:lnTo>
                  <a:lnTo>
                    <a:pt x="28" y="20"/>
                  </a:lnTo>
                  <a:lnTo>
                    <a:pt x="30" y="14"/>
                  </a:lnTo>
                  <a:lnTo>
                    <a:pt x="30" y="14"/>
                  </a:lnTo>
                  <a:lnTo>
                    <a:pt x="28" y="8"/>
                  </a:lnTo>
                  <a:lnTo>
                    <a:pt x="24" y="4"/>
                  </a:lnTo>
                  <a:lnTo>
                    <a:pt x="20" y="2"/>
                  </a:lnTo>
                  <a:lnTo>
                    <a:pt x="14"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2" name="Freeform 53"/>
            <p:cNvSpPr/>
            <p:nvPr/>
          </p:nvSpPr>
          <p:spPr bwMode="auto">
            <a:xfrm>
              <a:off x="2598738" y="476250"/>
              <a:ext cx="28575" cy="28575"/>
            </a:xfrm>
            <a:custGeom>
              <a:avLst/>
              <a:gdLst/>
              <a:ahLst/>
              <a:cxnLst>
                <a:cxn ang="0">
                  <a:pos x="8" y="0"/>
                </a:cxn>
                <a:cxn ang="0">
                  <a:pos x="8" y="0"/>
                </a:cxn>
                <a:cxn ang="0">
                  <a:pos x="4" y="0"/>
                </a:cxn>
                <a:cxn ang="0">
                  <a:pos x="2" y="2"/>
                </a:cxn>
                <a:cxn ang="0">
                  <a:pos x="0" y="4"/>
                </a:cxn>
                <a:cxn ang="0">
                  <a:pos x="0" y="8"/>
                </a:cxn>
                <a:cxn ang="0">
                  <a:pos x="0" y="8"/>
                </a:cxn>
                <a:cxn ang="0">
                  <a:pos x="0" y="12"/>
                </a:cxn>
                <a:cxn ang="0">
                  <a:pos x="2" y="14"/>
                </a:cxn>
                <a:cxn ang="0">
                  <a:pos x="4" y="16"/>
                </a:cxn>
                <a:cxn ang="0">
                  <a:pos x="8" y="18"/>
                </a:cxn>
                <a:cxn ang="0">
                  <a:pos x="8" y="18"/>
                </a:cxn>
                <a:cxn ang="0">
                  <a:pos x="12" y="16"/>
                </a:cxn>
                <a:cxn ang="0">
                  <a:pos x="14" y="14"/>
                </a:cxn>
                <a:cxn ang="0">
                  <a:pos x="16" y="12"/>
                </a:cxn>
                <a:cxn ang="0">
                  <a:pos x="18" y="8"/>
                </a:cxn>
                <a:cxn ang="0">
                  <a:pos x="18" y="8"/>
                </a:cxn>
                <a:cxn ang="0">
                  <a:pos x="16" y="4"/>
                </a:cxn>
                <a:cxn ang="0">
                  <a:pos x="14" y="2"/>
                </a:cxn>
                <a:cxn ang="0">
                  <a:pos x="12" y="0"/>
                </a:cxn>
                <a:cxn ang="0">
                  <a:pos x="8" y="0"/>
                </a:cxn>
              </a:cxnLst>
              <a:rect l="0" t="0" r="r" b="b"/>
              <a:pathLst>
                <a:path w="18" h="18">
                  <a:moveTo>
                    <a:pt x="8" y="0"/>
                  </a:moveTo>
                  <a:lnTo>
                    <a:pt x="8" y="0"/>
                  </a:lnTo>
                  <a:lnTo>
                    <a:pt x="4" y="0"/>
                  </a:lnTo>
                  <a:lnTo>
                    <a:pt x="2" y="2"/>
                  </a:lnTo>
                  <a:lnTo>
                    <a:pt x="0" y="4"/>
                  </a:lnTo>
                  <a:lnTo>
                    <a:pt x="0" y="8"/>
                  </a:lnTo>
                  <a:lnTo>
                    <a:pt x="0" y="8"/>
                  </a:lnTo>
                  <a:lnTo>
                    <a:pt x="0" y="12"/>
                  </a:lnTo>
                  <a:lnTo>
                    <a:pt x="2" y="14"/>
                  </a:lnTo>
                  <a:lnTo>
                    <a:pt x="4" y="16"/>
                  </a:lnTo>
                  <a:lnTo>
                    <a:pt x="8" y="18"/>
                  </a:lnTo>
                  <a:lnTo>
                    <a:pt x="8" y="18"/>
                  </a:lnTo>
                  <a:lnTo>
                    <a:pt x="12" y="16"/>
                  </a:lnTo>
                  <a:lnTo>
                    <a:pt x="14" y="14"/>
                  </a:lnTo>
                  <a:lnTo>
                    <a:pt x="16" y="12"/>
                  </a:lnTo>
                  <a:lnTo>
                    <a:pt x="18" y="8"/>
                  </a:lnTo>
                  <a:lnTo>
                    <a:pt x="18" y="8"/>
                  </a:lnTo>
                  <a:lnTo>
                    <a:pt x="16" y="4"/>
                  </a:lnTo>
                  <a:lnTo>
                    <a:pt x="14" y="2"/>
                  </a:lnTo>
                  <a:lnTo>
                    <a:pt x="12" y="0"/>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3" name="Freeform 54"/>
            <p:cNvSpPr/>
            <p:nvPr/>
          </p:nvSpPr>
          <p:spPr bwMode="auto">
            <a:xfrm>
              <a:off x="2598738" y="476250"/>
              <a:ext cx="28575" cy="28575"/>
            </a:xfrm>
            <a:custGeom>
              <a:avLst/>
              <a:gdLst/>
              <a:ahLst/>
              <a:cxnLst>
                <a:cxn ang="0">
                  <a:pos x="8" y="0"/>
                </a:cxn>
                <a:cxn ang="0">
                  <a:pos x="8" y="0"/>
                </a:cxn>
                <a:cxn ang="0">
                  <a:pos x="4" y="0"/>
                </a:cxn>
                <a:cxn ang="0">
                  <a:pos x="2" y="2"/>
                </a:cxn>
                <a:cxn ang="0">
                  <a:pos x="0" y="4"/>
                </a:cxn>
                <a:cxn ang="0">
                  <a:pos x="0" y="8"/>
                </a:cxn>
                <a:cxn ang="0">
                  <a:pos x="0" y="8"/>
                </a:cxn>
                <a:cxn ang="0">
                  <a:pos x="0" y="12"/>
                </a:cxn>
                <a:cxn ang="0">
                  <a:pos x="2" y="14"/>
                </a:cxn>
                <a:cxn ang="0">
                  <a:pos x="4" y="16"/>
                </a:cxn>
                <a:cxn ang="0">
                  <a:pos x="8" y="18"/>
                </a:cxn>
                <a:cxn ang="0">
                  <a:pos x="8" y="18"/>
                </a:cxn>
                <a:cxn ang="0">
                  <a:pos x="12" y="16"/>
                </a:cxn>
                <a:cxn ang="0">
                  <a:pos x="14" y="14"/>
                </a:cxn>
                <a:cxn ang="0">
                  <a:pos x="16" y="12"/>
                </a:cxn>
                <a:cxn ang="0">
                  <a:pos x="18" y="8"/>
                </a:cxn>
                <a:cxn ang="0">
                  <a:pos x="18" y="8"/>
                </a:cxn>
                <a:cxn ang="0">
                  <a:pos x="16" y="4"/>
                </a:cxn>
                <a:cxn ang="0">
                  <a:pos x="14" y="2"/>
                </a:cxn>
                <a:cxn ang="0">
                  <a:pos x="12" y="0"/>
                </a:cxn>
                <a:cxn ang="0">
                  <a:pos x="8" y="0"/>
                </a:cxn>
              </a:cxnLst>
              <a:rect l="0" t="0" r="r" b="b"/>
              <a:pathLst>
                <a:path w="18" h="18">
                  <a:moveTo>
                    <a:pt x="8" y="0"/>
                  </a:moveTo>
                  <a:lnTo>
                    <a:pt x="8" y="0"/>
                  </a:lnTo>
                  <a:lnTo>
                    <a:pt x="4" y="0"/>
                  </a:lnTo>
                  <a:lnTo>
                    <a:pt x="2" y="2"/>
                  </a:lnTo>
                  <a:lnTo>
                    <a:pt x="0" y="4"/>
                  </a:lnTo>
                  <a:lnTo>
                    <a:pt x="0" y="8"/>
                  </a:lnTo>
                  <a:lnTo>
                    <a:pt x="0" y="8"/>
                  </a:lnTo>
                  <a:lnTo>
                    <a:pt x="0" y="12"/>
                  </a:lnTo>
                  <a:lnTo>
                    <a:pt x="2" y="14"/>
                  </a:lnTo>
                  <a:lnTo>
                    <a:pt x="4" y="16"/>
                  </a:lnTo>
                  <a:lnTo>
                    <a:pt x="8" y="18"/>
                  </a:lnTo>
                  <a:lnTo>
                    <a:pt x="8" y="18"/>
                  </a:lnTo>
                  <a:lnTo>
                    <a:pt x="12" y="16"/>
                  </a:lnTo>
                  <a:lnTo>
                    <a:pt x="14" y="14"/>
                  </a:lnTo>
                  <a:lnTo>
                    <a:pt x="16" y="12"/>
                  </a:lnTo>
                  <a:lnTo>
                    <a:pt x="18" y="8"/>
                  </a:lnTo>
                  <a:lnTo>
                    <a:pt x="18" y="8"/>
                  </a:lnTo>
                  <a:lnTo>
                    <a:pt x="16" y="4"/>
                  </a:lnTo>
                  <a:lnTo>
                    <a:pt x="14" y="2"/>
                  </a:lnTo>
                  <a:lnTo>
                    <a:pt x="12" y="0"/>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4" name="Freeform 55"/>
            <p:cNvSpPr/>
            <p:nvPr/>
          </p:nvSpPr>
          <p:spPr bwMode="auto">
            <a:xfrm>
              <a:off x="3144838" y="257175"/>
              <a:ext cx="22225" cy="19050"/>
            </a:xfrm>
            <a:custGeom>
              <a:avLst/>
              <a:gdLst/>
              <a:ahLst/>
              <a:cxnLst>
                <a:cxn ang="0">
                  <a:pos x="6" y="0"/>
                </a:cxn>
                <a:cxn ang="0">
                  <a:pos x="6" y="0"/>
                </a:cxn>
                <a:cxn ang="0">
                  <a:pos x="2" y="2"/>
                </a:cxn>
                <a:cxn ang="0">
                  <a:pos x="0" y="6"/>
                </a:cxn>
                <a:cxn ang="0">
                  <a:pos x="0" y="6"/>
                </a:cxn>
                <a:cxn ang="0">
                  <a:pos x="2" y="10"/>
                </a:cxn>
                <a:cxn ang="0">
                  <a:pos x="6" y="12"/>
                </a:cxn>
                <a:cxn ang="0">
                  <a:pos x="6" y="12"/>
                </a:cxn>
                <a:cxn ang="0">
                  <a:pos x="12" y="10"/>
                </a:cxn>
                <a:cxn ang="0">
                  <a:pos x="14" y="6"/>
                </a:cxn>
                <a:cxn ang="0">
                  <a:pos x="14" y="6"/>
                </a:cxn>
                <a:cxn ang="0">
                  <a:pos x="12" y="2"/>
                </a:cxn>
                <a:cxn ang="0">
                  <a:pos x="6" y="0"/>
                </a:cxn>
              </a:cxnLst>
              <a:rect l="0" t="0" r="r" b="b"/>
              <a:pathLst>
                <a:path w="14" h="12">
                  <a:moveTo>
                    <a:pt x="6" y="0"/>
                  </a:moveTo>
                  <a:lnTo>
                    <a:pt x="6" y="0"/>
                  </a:lnTo>
                  <a:lnTo>
                    <a:pt x="2" y="2"/>
                  </a:lnTo>
                  <a:lnTo>
                    <a:pt x="0" y="6"/>
                  </a:lnTo>
                  <a:lnTo>
                    <a:pt x="0" y="6"/>
                  </a:lnTo>
                  <a:lnTo>
                    <a:pt x="2" y="10"/>
                  </a:lnTo>
                  <a:lnTo>
                    <a:pt x="6" y="12"/>
                  </a:lnTo>
                  <a:lnTo>
                    <a:pt x="6" y="12"/>
                  </a:lnTo>
                  <a:lnTo>
                    <a:pt x="12" y="10"/>
                  </a:lnTo>
                  <a:lnTo>
                    <a:pt x="14" y="6"/>
                  </a:lnTo>
                  <a:lnTo>
                    <a:pt x="14" y="6"/>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5" name="Freeform 56"/>
            <p:cNvSpPr/>
            <p:nvPr/>
          </p:nvSpPr>
          <p:spPr bwMode="auto">
            <a:xfrm>
              <a:off x="3144838" y="257175"/>
              <a:ext cx="22225" cy="19050"/>
            </a:xfrm>
            <a:custGeom>
              <a:avLst/>
              <a:gdLst/>
              <a:ahLst/>
              <a:cxnLst>
                <a:cxn ang="0">
                  <a:pos x="6" y="0"/>
                </a:cxn>
                <a:cxn ang="0">
                  <a:pos x="6" y="0"/>
                </a:cxn>
                <a:cxn ang="0">
                  <a:pos x="2" y="2"/>
                </a:cxn>
                <a:cxn ang="0">
                  <a:pos x="0" y="6"/>
                </a:cxn>
                <a:cxn ang="0">
                  <a:pos x="0" y="6"/>
                </a:cxn>
                <a:cxn ang="0">
                  <a:pos x="2" y="10"/>
                </a:cxn>
                <a:cxn ang="0">
                  <a:pos x="6" y="12"/>
                </a:cxn>
                <a:cxn ang="0">
                  <a:pos x="6" y="12"/>
                </a:cxn>
                <a:cxn ang="0">
                  <a:pos x="12" y="10"/>
                </a:cxn>
                <a:cxn ang="0">
                  <a:pos x="14" y="6"/>
                </a:cxn>
                <a:cxn ang="0">
                  <a:pos x="14" y="6"/>
                </a:cxn>
                <a:cxn ang="0">
                  <a:pos x="12" y="2"/>
                </a:cxn>
                <a:cxn ang="0">
                  <a:pos x="6" y="0"/>
                </a:cxn>
              </a:cxnLst>
              <a:rect l="0" t="0" r="r" b="b"/>
              <a:pathLst>
                <a:path w="14" h="12">
                  <a:moveTo>
                    <a:pt x="6" y="0"/>
                  </a:moveTo>
                  <a:lnTo>
                    <a:pt x="6" y="0"/>
                  </a:lnTo>
                  <a:lnTo>
                    <a:pt x="2" y="2"/>
                  </a:lnTo>
                  <a:lnTo>
                    <a:pt x="0" y="6"/>
                  </a:lnTo>
                  <a:lnTo>
                    <a:pt x="0" y="6"/>
                  </a:lnTo>
                  <a:lnTo>
                    <a:pt x="2" y="10"/>
                  </a:lnTo>
                  <a:lnTo>
                    <a:pt x="6" y="12"/>
                  </a:lnTo>
                  <a:lnTo>
                    <a:pt x="6" y="12"/>
                  </a:lnTo>
                  <a:lnTo>
                    <a:pt x="12" y="10"/>
                  </a:lnTo>
                  <a:lnTo>
                    <a:pt x="14" y="6"/>
                  </a:lnTo>
                  <a:lnTo>
                    <a:pt x="14" y="6"/>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6" name="Freeform 57"/>
            <p:cNvSpPr/>
            <p:nvPr/>
          </p:nvSpPr>
          <p:spPr bwMode="auto">
            <a:xfrm>
              <a:off x="4217988" y="288925"/>
              <a:ext cx="25400" cy="28575"/>
            </a:xfrm>
            <a:custGeom>
              <a:avLst/>
              <a:gdLst/>
              <a:ahLst/>
              <a:cxnLst>
                <a:cxn ang="0">
                  <a:pos x="8" y="0"/>
                </a:cxn>
                <a:cxn ang="0">
                  <a:pos x="8" y="0"/>
                </a:cxn>
                <a:cxn ang="0">
                  <a:pos x="6" y="0"/>
                </a:cxn>
                <a:cxn ang="0">
                  <a:pos x="2" y="2"/>
                </a:cxn>
                <a:cxn ang="0">
                  <a:pos x="0" y="6"/>
                </a:cxn>
                <a:cxn ang="0">
                  <a:pos x="0" y="8"/>
                </a:cxn>
                <a:cxn ang="0">
                  <a:pos x="0" y="8"/>
                </a:cxn>
                <a:cxn ang="0">
                  <a:pos x="0" y="12"/>
                </a:cxn>
                <a:cxn ang="0">
                  <a:pos x="2" y="14"/>
                </a:cxn>
                <a:cxn ang="0">
                  <a:pos x="6" y="16"/>
                </a:cxn>
                <a:cxn ang="0">
                  <a:pos x="8" y="18"/>
                </a:cxn>
                <a:cxn ang="0">
                  <a:pos x="8" y="18"/>
                </a:cxn>
                <a:cxn ang="0">
                  <a:pos x="12" y="16"/>
                </a:cxn>
                <a:cxn ang="0">
                  <a:pos x="14" y="14"/>
                </a:cxn>
                <a:cxn ang="0">
                  <a:pos x="16" y="12"/>
                </a:cxn>
                <a:cxn ang="0">
                  <a:pos x="16" y="8"/>
                </a:cxn>
                <a:cxn ang="0">
                  <a:pos x="16" y="8"/>
                </a:cxn>
                <a:cxn ang="0">
                  <a:pos x="16" y="6"/>
                </a:cxn>
                <a:cxn ang="0">
                  <a:pos x="14" y="2"/>
                </a:cxn>
                <a:cxn ang="0">
                  <a:pos x="12" y="0"/>
                </a:cxn>
                <a:cxn ang="0">
                  <a:pos x="8" y="0"/>
                </a:cxn>
              </a:cxnLst>
              <a:rect l="0" t="0" r="r" b="b"/>
              <a:pathLst>
                <a:path w="16" h="18">
                  <a:moveTo>
                    <a:pt x="8" y="0"/>
                  </a:moveTo>
                  <a:lnTo>
                    <a:pt x="8" y="0"/>
                  </a:lnTo>
                  <a:lnTo>
                    <a:pt x="6" y="0"/>
                  </a:lnTo>
                  <a:lnTo>
                    <a:pt x="2" y="2"/>
                  </a:lnTo>
                  <a:lnTo>
                    <a:pt x="0" y="6"/>
                  </a:lnTo>
                  <a:lnTo>
                    <a:pt x="0" y="8"/>
                  </a:lnTo>
                  <a:lnTo>
                    <a:pt x="0" y="8"/>
                  </a:lnTo>
                  <a:lnTo>
                    <a:pt x="0" y="12"/>
                  </a:lnTo>
                  <a:lnTo>
                    <a:pt x="2" y="14"/>
                  </a:lnTo>
                  <a:lnTo>
                    <a:pt x="6" y="16"/>
                  </a:lnTo>
                  <a:lnTo>
                    <a:pt x="8" y="18"/>
                  </a:lnTo>
                  <a:lnTo>
                    <a:pt x="8" y="18"/>
                  </a:lnTo>
                  <a:lnTo>
                    <a:pt x="12" y="16"/>
                  </a:lnTo>
                  <a:lnTo>
                    <a:pt x="14" y="14"/>
                  </a:lnTo>
                  <a:lnTo>
                    <a:pt x="16" y="12"/>
                  </a:lnTo>
                  <a:lnTo>
                    <a:pt x="16" y="8"/>
                  </a:lnTo>
                  <a:lnTo>
                    <a:pt x="16" y="8"/>
                  </a:lnTo>
                  <a:lnTo>
                    <a:pt x="16" y="6"/>
                  </a:lnTo>
                  <a:lnTo>
                    <a:pt x="14" y="2"/>
                  </a:lnTo>
                  <a:lnTo>
                    <a:pt x="12" y="0"/>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7" name="Freeform 58"/>
            <p:cNvSpPr/>
            <p:nvPr/>
          </p:nvSpPr>
          <p:spPr bwMode="auto">
            <a:xfrm>
              <a:off x="4217988" y="288925"/>
              <a:ext cx="25400" cy="28575"/>
            </a:xfrm>
            <a:custGeom>
              <a:avLst/>
              <a:gdLst/>
              <a:ahLst/>
              <a:cxnLst>
                <a:cxn ang="0">
                  <a:pos x="8" y="0"/>
                </a:cxn>
                <a:cxn ang="0">
                  <a:pos x="8" y="0"/>
                </a:cxn>
                <a:cxn ang="0">
                  <a:pos x="6" y="0"/>
                </a:cxn>
                <a:cxn ang="0">
                  <a:pos x="2" y="2"/>
                </a:cxn>
                <a:cxn ang="0">
                  <a:pos x="0" y="6"/>
                </a:cxn>
                <a:cxn ang="0">
                  <a:pos x="0" y="8"/>
                </a:cxn>
                <a:cxn ang="0">
                  <a:pos x="0" y="8"/>
                </a:cxn>
                <a:cxn ang="0">
                  <a:pos x="0" y="12"/>
                </a:cxn>
                <a:cxn ang="0">
                  <a:pos x="2" y="14"/>
                </a:cxn>
                <a:cxn ang="0">
                  <a:pos x="6" y="16"/>
                </a:cxn>
                <a:cxn ang="0">
                  <a:pos x="8" y="18"/>
                </a:cxn>
                <a:cxn ang="0">
                  <a:pos x="8" y="18"/>
                </a:cxn>
                <a:cxn ang="0">
                  <a:pos x="12" y="16"/>
                </a:cxn>
                <a:cxn ang="0">
                  <a:pos x="14" y="14"/>
                </a:cxn>
                <a:cxn ang="0">
                  <a:pos x="16" y="12"/>
                </a:cxn>
                <a:cxn ang="0">
                  <a:pos x="16" y="8"/>
                </a:cxn>
                <a:cxn ang="0">
                  <a:pos x="16" y="8"/>
                </a:cxn>
                <a:cxn ang="0">
                  <a:pos x="16" y="6"/>
                </a:cxn>
                <a:cxn ang="0">
                  <a:pos x="14" y="2"/>
                </a:cxn>
                <a:cxn ang="0">
                  <a:pos x="12" y="0"/>
                </a:cxn>
                <a:cxn ang="0">
                  <a:pos x="8" y="0"/>
                </a:cxn>
              </a:cxnLst>
              <a:rect l="0" t="0" r="r" b="b"/>
              <a:pathLst>
                <a:path w="16" h="18">
                  <a:moveTo>
                    <a:pt x="8" y="0"/>
                  </a:moveTo>
                  <a:lnTo>
                    <a:pt x="8" y="0"/>
                  </a:lnTo>
                  <a:lnTo>
                    <a:pt x="6" y="0"/>
                  </a:lnTo>
                  <a:lnTo>
                    <a:pt x="2" y="2"/>
                  </a:lnTo>
                  <a:lnTo>
                    <a:pt x="0" y="6"/>
                  </a:lnTo>
                  <a:lnTo>
                    <a:pt x="0" y="8"/>
                  </a:lnTo>
                  <a:lnTo>
                    <a:pt x="0" y="8"/>
                  </a:lnTo>
                  <a:lnTo>
                    <a:pt x="0" y="12"/>
                  </a:lnTo>
                  <a:lnTo>
                    <a:pt x="2" y="14"/>
                  </a:lnTo>
                  <a:lnTo>
                    <a:pt x="6" y="16"/>
                  </a:lnTo>
                  <a:lnTo>
                    <a:pt x="8" y="18"/>
                  </a:lnTo>
                  <a:lnTo>
                    <a:pt x="8" y="18"/>
                  </a:lnTo>
                  <a:lnTo>
                    <a:pt x="12" y="16"/>
                  </a:lnTo>
                  <a:lnTo>
                    <a:pt x="14" y="14"/>
                  </a:lnTo>
                  <a:lnTo>
                    <a:pt x="16" y="12"/>
                  </a:lnTo>
                  <a:lnTo>
                    <a:pt x="16" y="8"/>
                  </a:lnTo>
                  <a:lnTo>
                    <a:pt x="16" y="8"/>
                  </a:lnTo>
                  <a:lnTo>
                    <a:pt x="16" y="6"/>
                  </a:lnTo>
                  <a:lnTo>
                    <a:pt x="14" y="2"/>
                  </a:lnTo>
                  <a:lnTo>
                    <a:pt x="12" y="0"/>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8" name="Freeform 59"/>
            <p:cNvSpPr/>
            <p:nvPr/>
          </p:nvSpPr>
          <p:spPr bwMode="auto">
            <a:xfrm>
              <a:off x="3932238" y="885825"/>
              <a:ext cx="28575" cy="25400"/>
            </a:xfrm>
            <a:custGeom>
              <a:avLst/>
              <a:gdLst/>
              <a:ahLst/>
              <a:cxnLst>
                <a:cxn ang="0">
                  <a:pos x="10" y="0"/>
                </a:cxn>
                <a:cxn ang="0">
                  <a:pos x="10" y="0"/>
                </a:cxn>
                <a:cxn ang="0">
                  <a:pos x="6" y="0"/>
                </a:cxn>
                <a:cxn ang="0">
                  <a:pos x="4" y="2"/>
                </a:cxn>
                <a:cxn ang="0">
                  <a:pos x="2" y="4"/>
                </a:cxn>
                <a:cxn ang="0">
                  <a:pos x="0" y="8"/>
                </a:cxn>
                <a:cxn ang="0">
                  <a:pos x="0" y="8"/>
                </a:cxn>
                <a:cxn ang="0">
                  <a:pos x="2" y="12"/>
                </a:cxn>
                <a:cxn ang="0">
                  <a:pos x="4" y="14"/>
                </a:cxn>
                <a:cxn ang="0">
                  <a:pos x="6" y="16"/>
                </a:cxn>
                <a:cxn ang="0">
                  <a:pos x="10" y="16"/>
                </a:cxn>
                <a:cxn ang="0">
                  <a:pos x="10" y="16"/>
                </a:cxn>
                <a:cxn ang="0">
                  <a:pos x="12" y="16"/>
                </a:cxn>
                <a:cxn ang="0">
                  <a:pos x="16" y="14"/>
                </a:cxn>
                <a:cxn ang="0">
                  <a:pos x="16" y="12"/>
                </a:cxn>
                <a:cxn ang="0">
                  <a:pos x="18" y="8"/>
                </a:cxn>
                <a:cxn ang="0">
                  <a:pos x="18" y="8"/>
                </a:cxn>
                <a:cxn ang="0">
                  <a:pos x="16" y="4"/>
                </a:cxn>
                <a:cxn ang="0">
                  <a:pos x="16" y="2"/>
                </a:cxn>
                <a:cxn ang="0">
                  <a:pos x="12" y="0"/>
                </a:cxn>
                <a:cxn ang="0">
                  <a:pos x="10" y="0"/>
                </a:cxn>
              </a:cxnLst>
              <a:rect l="0" t="0" r="r" b="b"/>
              <a:pathLst>
                <a:path w="18" h="16">
                  <a:moveTo>
                    <a:pt x="10" y="0"/>
                  </a:moveTo>
                  <a:lnTo>
                    <a:pt x="10" y="0"/>
                  </a:lnTo>
                  <a:lnTo>
                    <a:pt x="6" y="0"/>
                  </a:lnTo>
                  <a:lnTo>
                    <a:pt x="4" y="2"/>
                  </a:lnTo>
                  <a:lnTo>
                    <a:pt x="2" y="4"/>
                  </a:lnTo>
                  <a:lnTo>
                    <a:pt x="0" y="8"/>
                  </a:lnTo>
                  <a:lnTo>
                    <a:pt x="0" y="8"/>
                  </a:lnTo>
                  <a:lnTo>
                    <a:pt x="2" y="12"/>
                  </a:lnTo>
                  <a:lnTo>
                    <a:pt x="4" y="14"/>
                  </a:lnTo>
                  <a:lnTo>
                    <a:pt x="6" y="16"/>
                  </a:lnTo>
                  <a:lnTo>
                    <a:pt x="10" y="16"/>
                  </a:lnTo>
                  <a:lnTo>
                    <a:pt x="10" y="16"/>
                  </a:lnTo>
                  <a:lnTo>
                    <a:pt x="12" y="16"/>
                  </a:lnTo>
                  <a:lnTo>
                    <a:pt x="16" y="14"/>
                  </a:lnTo>
                  <a:lnTo>
                    <a:pt x="16" y="12"/>
                  </a:lnTo>
                  <a:lnTo>
                    <a:pt x="18" y="8"/>
                  </a:lnTo>
                  <a:lnTo>
                    <a:pt x="18" y="8"/>
                  </a:lnTo>
                  <a:lnTo>
                    <a:pt x="16" y="4"/>
                  </a:lnTo>
                  <a:lnTo>
                    <a:pt x="16" y="2"/>
                  </a:lnTo>
                  <a:lnTo>
                    <a:pt x="12" y="0"/>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9" name="Freeform 60"/>
            <p:cNvSpPr/>
            <p:nvPr/>
          </p:nvSpPr>
          <p:spPr bwMode="auto">
            <a:xfrm>
              <a:off x="3932238" y="885825"/>
              <a:ext cx="28575" cy="25400"/>
            </a:xfrm>
            <a:custGeom>
              <a:avLst/>
              <a:gdLst/>
              <a:ahLst/>
              <a:cxnLst>
                <a:cxn ang="0">
                  <a:pos x="10" y="0"/>
                </a:cxn>
                <a:cxn ang="0">
                  <a:pos x="10" y="0"/>
                </a:cxn>
                <a:cxn ang="0">
                  <a:pos x="6" y="0"/>
                </a:cxn>
                <a:cxn ang="0">
                  <a:pos x="4" y="2"/>
                </a:cxn>
                <a:cxn ang="0">
                  <a:pos x="2" y="4"/>
                </a:cxn>
                <a:cxn ang="0">
                  <a:pos x="0" y="8"/>
                </a:cxn>
                <a:cxn ang="0">
                  <a:pos x="0" y="8"/>
                </a:cxn>
                <a:cxn ang="0">
                  <a:pos x="2" y="12"/>
                </a:cxn>
                <a:cxn ang="0">
                  <a:pos x="4" y="14"/>
                </a:cxn>
                <a:cxn ang="0">
                  <a:pos x="6" y="16"/>
                </a:cxn>
                <a:cxn ang="0">
                  <a:pos x="10" y="16"/>
                </a:cxn>
                <a:cxn ang="0">
                  <a:pos x="10" y="16"/>
                </a:cxn>
                <a:cxn ang="0">
                  <a:pos x="12" y="16"/>
                </a:cxn>
                <a:cxn ang="0">
                  <a:pos x="16" y="14"/>
                </a:cxn>
                <a:cxn ang="0">
                  <a:pos x="16" y="12"/>
                </a:cxn>
                <a:cxn ang="0">
                  <a:pos x="18" y="8"/>
                </a:cxn>
                <a:cxn ang="0">
                  <a:pos x="18" y="8"/>
                </a:cxn>
                <a:cxn ang="0">
                  <a:pos x="16" y="4"/>
                </a:cxn>
                <a:cxn ang="0">
                  <a:pos x="16" y="2"/>
                </a:cxn>
                <a:cxn ang="0">
                  <a:pos x="12" y="0"/>
                </a:cxn>
                <a:cxn ang="0">
                  <a:pos x="10" y="0"/>
                </a:cxn>
              </a:cxnLst>
              <a:rect l="0" t="0" r="r" b="b"/>
              <a:pathLst>
                <a:path w="18" h="16">
                  <a:moveTo>
                    <a:pt x="10" y="0"/>
                  </a:moveTo>
                  <a:lnTo>
                    <a:pt x="10" y="0"/>
                  </a:lnTo>
                  <a:lnTo>
                    <a:pt x="6" y="0"/>
                  </a:lnTo>
                  <a:lnTo>
                    <a:pt x="4" y="2"/>
                  </a:lnTo>
                  <a:lnTo>
                    <a:pt x="2" y="4"/>
                  </a:lnTo>
                  <a:lnTo>
                    <a:pt x="0" y="8"/>
                  </a:lnTo>
                  <a:lnTo>
                    <a:pt x="0" y="8"/>
                  </a:lnTo>
                  <a:lnTo>
                    <a:pt x="2" y="12"/>
                  </a:lnTo>
                  <a:lnTo>
                    <a:pt x="4" y="14"/>
                  </a:lnTo>
                  <a:lnTo>
                    <a:pt x="6" y="16"/>
                  </a:lnTo>
                  <a:lnTo>
                    <a:pt x="10" y="16"/>
                  </a:lnTo>
                  <a:lnTo>
                    <a:pt x="10" y="16"/>
                  </a:lnTo>
                  <a:lnTo>
                    <a:pt x="12" y="16"/>
                  </a:lnTo>
                  <a:lnTo>
                    <a:pt x="16" y="14"/>
                  </a:lnTo>
                  <a:lnTo>
                    <a:pt x="16" y="12"/>
                  </a:lnTo>
                  <a:lnTo>
                    <a:pt x="18" y="8"/>
                  </a:lnTo>
                  <a:lnTo>
                    <a:pt x="18" y="8"/>
                  </a:lnTo>
                  <a:lnTo>
                    <a:pt x="16" y="4"/>
                  </a:lnTo>
                  <a:lnTo>
                    <a:pt x="16" y="2"/>
                  </a:lnTo>
                  <a:lnTo>
                    <a:pt x="12" y="0"/>
                  </a:lnTo>
                  <a:lnTo>
                    <a:pt x="10"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0" name="Freeform 61"/>
            <p:cNvSpPr/>
            <p:nvPr/>
          </p:nvSpPr>
          <p:spPr bwMode="auto">
            <a:xfrm>
              <a:off x="6434138" y="939800"/>
              <a:ext cx="25400" cy="25400"/>
            </a:xfrm>
            <a:custGeom>
              <a:avLst/>
              <a:gdLst/>
              <a:ahLst/>
              <a:cxnLst>
                <a:cxn ang="0">
                  <a:pos x="8" y="0"/>
                </a:cxn>
                <a:cxn ang="0">
                  <a:pos x="8" y="0"/>
                </a:cxn>
                <a:cxn ang="0">
                  <a:pos x="4" y="0"/>
                </a:cxn>
                <a:cxn ang="0">
                  <a:pos x="2" y="2"/>
                </a:cxn>
                <a:cxn ang="0">
                  <a:pos x="0" y="4"/>
                </a:cxn>
                <a:cxn ang="0">
                  <a:pos x="0" y="8"/>
                </a:cxn>
                <a:cxn ang="0">
                  <a:pos x="0" y="8"/>
                </a:cxn>
                <a:cxn ang="0">
                  <a:pos x="0" y="12"/>
                </a:cxn>
                <a:cxn ang="0">
                  <a:pos x="2" y="14"/>
                </a:cxn>
                <a:cxn ang="0">
                  <a:pos x="4" y="16"/>
                </a:cxn>
                <a:cxn ang="0">
                  <a:pos x="8" y="16"/>
                </a:cxn>
                <a:cxn ang="0">
                  <a:pos x="8" y="16"/>
                </a:cxn>
                <a:cxn ang="0">
                  <a:pos x="12" y="16"/>
                </a:cxn>
                <a:cxn ang="0">
                  <a:pos x="14" y="14"/>
                </a:cxn>
                <a:cxn ang="0">
                  <a:pos x="16" y="12"/>
                </a:cxn>
                <a:cxn ang="0">
                  <a:pos x="16" y="8"/>
                </a:cxn>
                <a:cxn ang="0">
                  <a:pos x="16" y="8"/>
                </a:cxn>
                <a:cxn ang="0">
                  <a:pos x="16" y="4"/>
                </a:cxn>
                <a:cxn ang="0">
                  <a:pos x="14" y="2"/>
                </a:cxn>
                <a:cxn ang="0">
                  <a:pos x="12" y="0"/>
                </a:cxn>
                <a:cxn ang="0">
                  <a:pos x="8" y="0"/>
                </a:cxn>
              </a:cxnLst>
              <a:rect l="0" t="0" r="r" b="b"/>
              <a:pathLst>
                <a:path w="16" h="16">
                  <a:moveTo>
                    <a:pt x="8" y="0"/>
                  </a:moveTo>
                  <a:lnTo>
                    <a:pt x="8" y="0"/>
                  </a:lnTo>
                  <a:lnTo>
                    <a:pt x="4" y="0"/>
                  </a:lnTo>
                  <a:lnTo>
                    <a:pt x="2" y="2"/>
                  </a:lnTo>
                  <a:lnTo>
                    <a:pt x="0" y="4"/>
                  </a:lnTo>
                  <a:lnTo>
                    <a:pt x="0" y="8"/>
                  </a:lnTo>
                  <a:lnTo>
                    <a:pt x="0" y="8"/>
                  </a:lnTo>
                  <a:lnTo>
                    <a:pt x="0" y="12"/>
                  </a:lnTo>
                  <a:lnTo>
                    <a:pt x="2" y="14"/>
                  </a:lnTo>
                  <a:lnTo>
                    <a:pt x="4" y="16"/>
                  </a:lnTo>
                  <a:lnTo>
                    <a:pt x="8" y="16"/>
                  </a:lnTo>
                  <a:lnTo>
                    <a:pt x="8" y="16"/>
                  </a:lnTo>
                  <a:lnTo>
                    <a:pt x="12" y="16"/>
                  </a:lnTo>
                  <a:lnTo>
                    <a:pt x="14" y="14"/>
                  </a:lnTo>
                  <a:lnTo>
                    <a:pt x="16" y="12"/>
                  </a:lnTo>
                  <a:lnTo>
                    <a:pt x="16" y="8"/>
                  </a:lnTo>
                  <a:lnTo>
                    <a:pt x="16" y="8"/>
                  </a:lnTo>
                  <a:lnTo>
                    <a:pt x="16" y="4"/>
                  </a:lnTo>
                  <a:lnTo>
                    <a:pt x="14" y="2"/>
                  </a:lnTo>
                  <a:lnTo>
                    <a:pt x="12" y="0"/>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1" name="Freeform 62"/>
            <p:cNvSpPr/>
            <p:nvPr/>
          </p:nvSpPr>
          <p:spPr bwMode="auto">
            <a:xfrm>
              <a:off x="6434138" y="939800"/>
              <a:ext cx="25400" cy="25400"/>
            </a:xfrm>
            <a:custGeom>
              <a:avLst/>
              <a:gdLst/>
              <a:ahLst/>
              <a:cxnLst>
                <a:cxn ang="0">
                  <a:pos x="8" y="0"/>
                </a:cxn>
                <a:cxn ang="0">
                  <a:pos x="8" y="0"/>
                </a:cxn>
                <a:cxn ang="0">
                  <a:pos x="4" y="0"/>
                </a:cxn>
                <a:cxn ang="0">
                  <a:pos x="2" y="2"/>
                </a:cxn>
                <a:cxn ang="0">
                  <a:pos x="0" y="4"/>
                </a:cxn>
                <a:cxn ang="0">
                  <a:pos x="0" y="8"/>
                </a:cxn>
                <a:cxn ang="0">
                  <a:pos x="0" y="8"/>
                </a:cxn>
                <a:cxn ang="0">
                  <a:pos x="0" y="12"/>
                </a:cxn>
                <a:cxn ang="0">
                  <a:pos x="2" y="14"/>
                </a:cxn>
                <a:cxn ang="0">
                  <a:pos x="4" y="16"/>
                </a:cxn>
                <a:cxn ang="0">
                  <a:pos x="8" y="16"/>
                </a:cxn>
                <a:cxn ang="0">
                  <a:pos x="8" y="16"/>
                </a:cxn>
                <a:cxn ang="0">
                  <a:pos x="12" y="16"/>
                </a:cxn>
                <a:cxn ang="0">
                  <a:pos x="14" y="14"/>
                </a:cxn>
                <a:cxn ang="0">
                  <a:pos x="16" y="12"/>
                </a:cxn>
                <a:cxn ang="0">
                  <a:pos x="16" y="8"/>
                </a:cxn>
                <a:cxn ang="0">
                  <a:pos x="16" y="8"/>
                </a:cxn>
                <a:cxn ang="0">
                  <a:pos x="16" y="4"/>
                </a:cxn>
                <a:cxn ang="0">
                  <a:pos x="14" y="2"/>
                </a:cxn>
                <a:cxn ang="0">
                  <a:pos x="12" y="0"/>
                </a:cxn>
                <a:cxn ang="0">
                  <a:pos x="8" y="0"/>
                </a:cxn>
              </a:cxnLst>
              <a:rect l="0" t="0" r="r" b="b"/>
              <a:pathLst>
                <a:path w="16" h="16">
                  <a:moveTo>
                    <a:pt x="8" y="0"/>
                  </a:moveTo>
                  <a:lnTo>
                    <a:pt x="8" y="0"/>
                  </a:lnTo>
                  <a:lnTo>
                    <a:pt x="4" y="0"/>
                  </a:lnTo>
                  <a:lnTo>
                    <a:pt x="2" y="2"/>
                  </a:lnTo>
                  <a:lnTo>
                    <a:pt x="0" y="4"/>
                  </a:lnTo>
                  <a:lnTo>
                    <a:pt x="0" y="8"/>
                  </a:lnTo>
                  <a:lnTo>
                    <a:pt x="0" y="8"/>
                  </a:lnTo>
                  <a:lnTo>
                    <a:pt x="0" y="12"/>
                  </a:lnTo>
                  <a:lnTo>
                    <a:pt x="2" y="14"/>
                  </a:lnTo>
                  <a:lnTo>
                    <a:pt x="4" y="16"/>
                  </a:lnTo>
                  <a:lnTo>
                    <a:pt x="8" y="16"/>
                  </a:lnTo>
                  <a:lnTo>
                    <a:pt x="8" y="16"/>
                  </a:lnTo>
                  <a:lnTo>
                    <a:pt x="12" y="16"/>
                  </a:lnTo>
                  <a:lnTo>
                    <a:pt x="14" y="14"/>
                  </a:lnTo>
                  <a:lnTo>
                    <a:pt x="16" y="12"/>
                  </a:lnTo>
                  <a:lnTo>
                    <a:pt x="16" y="8"/>
                  </a:lnTo>
                  <a:lnTo>
                    <a:pt x="16" y="8"/>
                  </a:lnTo>
                  <a:lnTo>
                    <a:pt x="16" y="4"/>
                  </a:lnTo>
                  <a:lnTo>
                    <a:pt x="14" y="2"/>
                  </a:lnTo>
                  <a:lnTo>
                    <a:pt x="12" y="0"/>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2" name="Freeform 63"/>
            <p:cNvSpPr/>
            <p:nvPr/>
          </p:nvSpPr>
          <p:spPr bwMode="auto">
            <a:xfrm>
              <a:off x="5046663" y="565150"/>
              <a:ext cx="25400" cy="25400"/>
            </a:xfrm>
            <a:custGeom>
              <a:avLst/>
              <a:gdLst/>
              <a:ahLst/>
              <a:cxnLst>
                <a:cxn ang="0">
                  <a:pos x="8" y="0"/>
                </a:cxn>
                <a:cxn ang="0">
                  <a:pos x="8" y="0"/>
                </a:cxn>
                <a:cxn ang="0">
                  <a:pos x="4" y="0"/>
                </a:cxn>
                <a:cxn ang="0">
                  <a:pos x="2" y="2"/>
                </a:cxn>
                <a:cxn ang="0">
                  <a:pos x="0" y="4"/>
                </a:cxn>
                <a:cxn ang="0">
                  <a:pos x="0" y="8"/>
                </a:cxn>
                <a:cxn ang="0">
                  <a:pos x="0" y="8"/>
                </a:cxn>
                <a:cxn ang="0">
                  <a:pos x="0" y="12"/>
                </a:cxn>
                <a:cxn ang="0">
                  <a:pos x="2" y="14"/>
                </a:cxn>
                <a:cxn ang="0">
                  <a:pos x="4" y="16"/>
                </a:cxn>
                <a:cxn ang="0">
                  <a:pos x="8" y="16"/>
                </a:cxn>
                <a:cxn ang="0">
                  <a:pos x="8" y="16"/>
                </a:cxn>
                <a:cxn ang="0">
                  <a:pos x="12" y="16"/>
                </a:cxn>
                <a:cxn ang="0">
                  <a:pos x="14" y="14"/>
                </a:cxn>
                <a:cxn ang="0">
                  <a:pos x="16" y="12"/>
                </a:cxn>
                <a:cxn ang="0">
                  <a:pos x="16" y="8"/>
                </a:cxn>
                <a:cxn ang="0">
                  <a:pos x="16" y="8"/>
                </a:cxn>
                <a:cxn ang="0">
                  <a:pos x="16" y="4"/>
                </a:cxn>
                <a:cxn ang="0">
                  <a:pos x="14" y="2"/>
                </a:cxn>
                <a:cxn ang="0">
                  <a:pos x="12" y="0"/>
                </a:cxn>
                <a:cxn ang="0">
                  <a:pos x="8" y="0"/>
                </a:cxn>
              </a:cxnLst>
              <a:rect l="0" t="0" r="r" b="b"/>
              <a:pathLst>
                <a:path w="16" h="16">
                  <a:moveTo>
                    <a:pt x="8" y="0"/>
                  </a:moveTo>
                  <a:lnTo>
                    <a:pt x="8" y="0"/>
                  </a:lnTo>
                  <a:lnTo>
                    <a:pt x="4" y="0"/>
                  </a:lnTo>
                  <a:lnTo>
                    <a:pt x="2" y="2"/>
                  </a:lnTo>
                  <a:lnTo>
                    <a:pt x="0" y="4"/>
                  </a:lnTo>
                  <a:lnTo>
                    <a:pt x="0" y="8"/>
                  </a:lnTo>
                  <a:lnTo>
                    <a:pt x="0" y="8"/>
                  </a:lnTo>
                  <a:lnTo>
                    <a:pt x="0" y="12"/>
                  </a:lnTo>
                  <a:lnTo>
                    <a:pt x="2" y="14"/>
                  </a:lnTo>
                  <a:lnTo>
                    <a:pt x="4" y="16"/>
                  </a:lnTo>
                  <a:lnTo>
                    <a:pt x="8" y="16"/>
                  </a:lnTo>
                  <a:lnTo>
                    <a:pt x="8" y="16"/>
                  </a:lnTo>
                  <a:lnTo>
                    <a:pt x="12" y="16"/>
                  </a:lnTo>
                  <a:lnTo>
                    <a:pt x="14" y="14"/>
                  </a:lnTo>
                  <a:lnTo>
                    <a:pt x="16" y="12"/>
                  </a:lnTo>
                  <a:lnTo>
                    <a:pt x="16" y="8"/>
                  </a:lnTo>
                  <a:lnTo>
                    <a:pt x="16" y="8"/>
                  </a:lnTo>
                  <a:lnTo>
                    <a:pt x="16" y="4"/>
                  </a:lnTo>
                  <a:lnTo>
                    <a:pt x="14" y="2"/>
                  </a:lnTo>
                  <a:lnTo>
                    <a:pt x="12" y="0"/>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3" name="Freeform 64"/>
            <p:cNvSpPr/>
            <p:nvPr/>
          </p:nvSpPr>
          <p:spPr bwMode="auto">
            <a:xfrm>
              <a:off x="5046663" y="565150"/>
              <a:ext cx="25400" cy="25400"/>
            </a:xfrm>
            <a:custGeom>
              <a:avLst/>
              <a:gdLst/>
              <a:ahLst/>
              <a:cxnLst>
                <a:cxn ang="0">
                  <a:pos x="8" y="0"/>
                </a:cxn>
                <a:cxn ang="0">
                  <a:pos x="8" y="0"/>
                </a:cxn>
                <a:cxn ang="0">
                  <a:pos x="4" y="0"/>
                </a:cxn>
                <a:cxn ang="0">
                  <a:pos x="2" y="2"/>
                </a:cxn>
                <a:cxn ang="0">
                  <a:pos x="0" y="4"/>
                </a:cxn>
                <a:cxn ang="0">
                  <a:pos x="0" y="8"/>
                </a:cxn>
                <a:cxn ang="0">
                  <a:pos x="0" y="8"/>
                </a:cxn>
                <a:cxn ang="0">
                  <a:pos x="0" y="12"/>
                </a:cxn>
                <a:cxn ang="0">
                  <a:pos x="2" y="14"/>
                </a:cxn>
                <a:cxn ang="0">
                  <a:pos x="4" y="16"/>
                </a:cxn>
                <a:cxn ang="0">
                  <a:pos x="8" y="16"/>
                </a:cxn>
                <a:cxn ang="0">
                  <a:pos x="8" y="16"/>
                </a:cxn>
                <a:cxn ang="0">
                  <a:pos x="12" y="16"/>
                </a:cxn>
                <a:cxn ang="0">
                  <a:pos x="14" y="14"/>
                </a:cxn>
                <a:cxn ang="0">
                  <a:pos x="16" y="12"/>
                </a:cxn>
                <a:cxn ang="0">
                  <a:pos x="16" y="8"/>
                </a:cxn>
                <a:cxn ang="0">
                  <a:pos x="16" y="8"/>
                </a:cxn>
                <a:cxn ang="0">
                  <a:pos x="16" y="4"/>
                </a:cxn>
                <a:cxn ang="0">
                  <a:pos x="14" y="2"/>
                </a:cxn>
                <a:cxn ang="0">
                  <a:pos x="12" y="0"/>
                </a:cxn>
                <a:cxn ang="0">
                  <a:pos x="8" y="0"/>
                </a:cxn>
              </a:cxnLst>
              <a:rect l="0" t="0" r="r" b="b"/>
              <a:pathLst>
                <a:path w="16" h="16">
                  <a:moveTo>
                    <a:pt x="8" y="0"/>
                  </a:moveTo>
                  <a:lnTo>
                    <a:pt x="8" y="0"/>
                  </a:lnTo>
                  <a:lnTo>
                    <a:pt x="4" y="0"/>
                  </a:lnTo>
                  <a:lnTo>
                    <a:pt x="2" y="2"/>
                  </a:lnTo>
                  <a:lnTo>
                    <a:pt x="0" y="4"/>
                  </a:lnTo>
                  <a:lnTo>
                    <a:pt x="0" y="8"/>
                  </a:lnTo>
                  <a:lnTo>
                    <a:pt x="0" y="8"/>
                  </a:lnTo>
                  <a:lnTo>
                    <a:pt x="0" y="12"/>
                  </a:lnTo>
                  <a:lnTo>
                    <a:pt x="2" y="14"/>
                  </a:lnTo>
                  <a:lnTo>
                    <a:pt x="4" y="16"/>
                  </a:lnTo>
                  <a:lnTo>
                    <a:pt x="8" y="16"/>
                  </a:lnTo>
                  <a:lnTo>
                    <a:pt x="8" y="16"/>
                  </a:lnTo>
                  <a:lnTo>
                    <a:pt x="12" y="16"/>
                  </a:lnTo>
                  <a:lnTo>
                    <a:pt x="14" y="14"/>
                  </a:lnTo>
                  <a:lnTo>
                    <a:pt x="16" y="12"/>
                  </a:lnTo>
                  <a:lnTo>
                    <a:pt x="16" y="8"/>
                  </a:lnTo>
                  <a:lnTo>
                    <a:pt x="16" y="8"/>
                  </a:lnTo>
                  <a:lnTo>
                    <a:pt x="16" y="4"/>
                  </a:lnTo>
                  <a:lnTo>
                    <a:pt x="14" y="2"/>
                  </a:lnTo>
                  <a:lnTo>
                    <a:pt x="12" y="0"/>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4" name="Freeform 65"/>
            <p:cNvSpPr/>
            <p:nvPr/>
          </p:nvSpPr>
          <p:spPr bwMode="auto">
            <a:xfrm>
              <a:off x="3516313" y="41592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5" name="Freeform 66"/>
            <p:cNvSpPr/>
            <p:nvPr/>
          </p:nvSpPr>
          <p:spPr bwMode="auto">
            <a:xfrm>
              <a:off x="3516313" y="41592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6" name="Freeform 67"/>
            <p:cNvSpPr/>
            <p:nvPr/>
          </p:nvSpPr>
          <p:spPr bwMode="auto">
            <a:xfrm>
              <a:off x="4281488" y="54927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7" name="Freeform 68"/>
            <p:cNvSpPr/>
            <p:nvPr/>
          </p:nvSpPr>
          <p:spPr bwMode="auto">
            <a:xfrm>
              <a:off x="4281488" y="54927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8" name="Freeform 69"/>
            <p:cNvSpPr/>
            <p:nvPr/>
          </p:nvSpPr>
          <p:spPr bwMode="auto">
            <a:xfrm>
              <a:off x="4506913" y="495300"/>
              <a:ext cx="19050"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0" y="12"/>
                </a:cxn>
                <a:cxn ang="0">
                  <a:pos x="12" y="8"/>
                </a:cxn>
                <a:cxn ang="0">
                  <a:pos x="12" y="8"/>
                </a:cxn>
                <a:cxn ang="0">
                  <a:pos x="10" y="2"/>
                </a:cxn>
                <a:cxn ang="0">
                  <a:pos x="6" y="0"/>
                </a:cxn>
              </a:cxnLst>
              <a:rect l="0" t="0" r="r" b="b"/>
              <a:pathLst>
                <a:path w="12" h="14">
                  <a:moveTo>
                    <a:pt x="6" y="0"/>
                  </a:moveTo>
                  <a:lnTo>
                    <a:pt x="6" y="0"/>
                  </a:lnTo>
                  <a:lnTo>
                    <a:pt x="2" y="2"/>
                  </a:lnTo>
                  <a:lnTo>
                    <a:pt x="0" y="8"/>
                  </a:lnTo>
                  <a:lnTo>
                    <a:pt x="0" y="8"/>
                  </a:lnTo>
                  <a:lnTo>
                    <a:pt x="2" y="12"/>
                  </a:lnTo>
                  <a:lnTo>
                    <a:pt x="6" y="14"/>
                  </a:lnTo>
                  <a:lnTo>
                    <a:pt x="6" y="14"/>
                  </a:lnTo>
                  <a:lnTo>
                    <a:pt x="10" y="12"/>
                  </a:lnTo>
                  <a:lnTo>
                    <a:pt x="12" y="8"/>
                  </a:lnTo>
                  <a:lnTo>
                    <a:pt x="12" y="8"/>
                  </a:lnTo>
                  <a:lnTo>
                    <a:pt x="10"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9" name="Freeform 70"/>
            <p:cNvSpPr/>
            <p:nvPr/>
          </p:nvSpPr>
          <p:spPr bwMode="auto">
            <a:xfrm>
              <a:off x="4506913" y="495300"/>
              <a:ext cx="19050"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0" y="12"/>
                </a:cxn>
                <a:cxn ang="0">
                  <a:pos x="12" y="8"/>
                </a:cxn>
                <a:cxn ang="0">
                  <a:pos x="12" y="8"/>
                </a:cxn>
                <a:cxn ang="0">
                  <a:pos x="10" y="2"/>
                </a:cxn>
                <a:cxn ang="0">
                  <a:pos x="6" y="0"/>
                </a:cxn>
              </a:cxnLst>
              <a:rect l="0" t="0" r="r" b="b"/>
              <a:pathLst>
                <a:path w="12" h="14">
                  <a:moveTo>
                    <a:pt x="6" y="0"/>
                  </a:moveTo>
                  <a:lnTo>
                    <a:pt x="6" y="0"/>
                  </a:lnTo>
                  <a:lnTo>
                    <a:pt x="2" y="2"/>
                  </a:lnTo>
                  <a:lnTo>
                    <a:pt x="0" y="8"/>
                  </a:lnTo>
                  <a:lnTo>
                    <a:pt x="0" y="8"/>
                  </a:lnTo>
                  <a:lnTo>
                    <a:pt x="2" y="12"/>
                  </a:lnTo>
                  <a:lnTo>
                    <a:pt x="6" y="14"/>
                  </a:lnTo>
                  <a:lnTo>
                    <a:pt x="6" y="14"/>
                  </a:lnTo>
                  <a:lnTo>
                    <a:pt x="10" y="12"/>
                  </a:lnTo>
                  <a:lnTo>
                    <a:pt x="12" y="8"/>
                  </a:lnTo>
                  <a:lnTo>
                    <a:pt x="12" y="8"/>
                  </a:lnTo>
                  <a:lnTo>
                    <a:pt x="10" y="2"/>
                  </a:lnTo>
                  <a:lnTo>
                    <a:pt x="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70" name="Freeform 71"/>
            <p:cNvSpPr/>
            <p:nvPr/>
          </p:nvSpPr>
          <p:spPr bwMode="auto">
            <a:xfrm>
              <a:off x="4487863" y="736600"/>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71" name="Freeform 72"/>
            <p:cNvSpPr/>
            <p:nvPr/>
          </p:nvSpPr>
          <p:spPr bwMode="auto">
            <a:xfrm>
              <a:off x="4487863" y="736600"/>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72" name="Freeform 73"/>
            <p:cNvSpPr/>
            <p:nvPr/>
          </p:nvSpPr>
          <p:spPr bwMode="auto">
            <a:xfrm>
              <a:off x="4068763" y="247650"/>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73" name="Freeform 74"/>
            <p:cNvSpPr/>
            <p:nvPr/>
          </p:nvSpPr>
          <p:spPr bwMode="auto">
            <a:xfrm>
              <a:off x="4068763" y="247650"/>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74" name="Freeform 75"/>
            <p:cNvSpPr/>
            <p:nvPr/>
          </p:nvSpPr>
          <p:spPr bwMode="auto">
            <a:xfrm>
              <a:off x="6472238" y="666750"/>
              <a:ext cx="22225" cy="19050"/>
            </a:xfrm>
            <a:custGeom>
              <a:avLst/>
              <a:gdLst/>
              <a:ahLst/>
              <a:cxnLst>
                <a:cxn ang="0">
                  <a:pos x="6" y="0"/>
                </a:cxn>
                <a:cxn ang="0">
                  <a:pos x="6" y="0"/>
                </a:cxn>
                <a:cxn ang="0">
                  <a:pos x="2" y="2"/>
                </a:cxn>
                <a:cxn ang="0">
                  <a:pos x="0" y="6"/>
                </a:cxn>
                <a:cxn ang="0">
                  <a:pos x="0" y="6"/>
                </a:cxn>
                <a:cxn ang="0">
                  <a:pos x="2" y="10"/>
                </a:cxn>
                <a:cxn ang="0">
                  <a:pos x="6" y="12"/>
                </a:cxn>
                <a:cxn ang="0">
                  <a:pos x="6" y="12"/>
                </a:cxn>
                <a:cxn ang="0">
                  <a:pos x="12" y="10"/>
                </a:cxn>
                <a:cxn ang="0">
                  <a:pos x="14" y="6"/>
                </a:cxn>
                <a:cxn ang="0">
                  <a:pos x="14" y="6"/>
                </a:cxn>
                <a:cxn ang="0">
                  <a:pos x="12" y="2"/>
                </a:cxn>
                <a:cxn ang="0">
                  <a:pos x="6" y="0"/>
                </a:cxn>
              </a:cxnLst>
              <a:rect l="0" t="0" r="r" b="b"/>
              <a:pathLst>
                <a:path w="14" h="12">
                  <a:moveTo>
                    <a:pt x="6" y="0"/>
                  </a:moveTo>
                  <a:lnTo>
                    <a:pt x="6" y="0"/>
                  </a:lnTo>
                  <a:lnTo>
                    <a:pt x="2" y="2"/>
                  </a:lnTo>
                  <a:lnTo>
                    <a:pt x="0" y="6"/>
                  </a:lnTo>
                  <a:lnTo>
                    <a:pt x="0" y="6"/>
                  </a:lnTo>
                  <a:lnTo>
                    <a:pt x="2" y="10"/>
                  </a:lnTo>
                  <a:lnTo>
                    <a:pt x="6" y="12"/>
                  </a:lnTo>
                  <a:lnTo>
                    <a:pt x="6" y="12"/>
                  </a:lnTo>
                  <a:lnTo>
                    <a:pt x="12" y="10"/>
                  </a:lnTo>
                  <a:lnTo>
                    <a:pt x="14" y="6"/>
                  </a:lnTo>
                  <a:lnTo>
                    <a:pt x="14" y="6"/>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75" name="Freeform 76"/>
            <p:cNvSpPr/>
            <p:nvPr/>
          </p:nvSpPr>
          <p:spPr bwMode="auto">
            <a:xfrm>
              <a:off x="6472238" y="666750"/>
              <a:ext cx="22225" cy="19050"/>
            </a:xfrm>
            <a:custGeom>
              <a:avLst/>
              <a:gdLst/>
              <a:ahLst/>
              <a:cxnLst>
                <a:cxn ang="0">
                  <a:pos x="6" y="0"/>
                </a:cxn>
                <a:cxn ang="0">
                  <a:pos x="6" y="0"/>
                </a:cxn>
                <a:cxn ang="0">
                  <a:pos x="2" y="2"/>
                </a:cxn>
                <a:cxn ang="0">
                  <a:pos x="0" y="6"/>
                </a:cxn>
                <a:cxn ang="0">
                  <a:pos x="0" y="6"/>
                </a:cxn>
                <a:cxn ang="0">
                  <a:pos x="2" y="10"/>
                </a:cxn>
                <a:cxn ang="0">
                  <a:pos x="6" y="12"/>
                </a:cxn>
                <a:cxn ang="0">
                  <a:pos x="6" y="12"/>
                </a:cxn>
                <a:cxn ang="0">
                  <a:pos x="12" y="10"/>
                </a:cxn>
                <a:cxn ang="0">
                  <a:pos x="14" y="6"/>
                </a:cxn>
                <a:cxn ang="0">
                  <a:pos x="14" y="6"/>
                </a:cxn>
                <a:cxn ang="0">
                  <a:pos x="12" y="2"/>
                </a:cxn>
                <a:cxn ang="0">
                  <a:pos x="6" y="0"/>
                </a:cxn>
              </a:cxnLst>
              <a:rect l="0" t="0" r="r" b="b"/>
              <a:pathLst>
                <a:path w="14" h="12">
                  <a:moveTo>
                    <a:pt x="6" y="0"/>
                  </a:moveTo>
                  <a:lnTo>
                    <a:pt x="6" y="0"/>
                  </a:lnTo>
                  <a:lnTo>
                    <a:pt x="2" y="2"/>
                  </a:lnTo>
                  <a:lnTo>
                    <a:pt x="0" y="6"/>
                  </a:lnTo>
                  <a:lnTo>
                    <a:pt x="0" y="6"/>
                  </a:lnTo>
                  <a:lnTo>
                    <a:pt x="2" y="10"/>
                  </a:lnTo>
                  <a:lnTo>
                    <a:pt x="6" y="12"/>
                  </a:lnTo>
                  <a:lnTo>
                    <a:pt x="6" y="12"/>
                  </a:lnTo>
                  <a:lnTo>
                    <a:pt x="12" y="10"/>
                  </a:lnTo>
                  <a:lnTo>
                    <a:pt x="14" y="6"/>
                  </a:lnTo>
                  <a:lnTo>
                    <a:pt x="14" y="6"/>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76" name="Freeform 77"/>
            <p:cNvSpPr/>
            <p:nvPr/>
          </p:nvSpPr>
          <p:spPr bwMode="auto">
            <a:xfrm>
              <a:off x="6354763" y="301625"/>
              <a:ext cx="22225" cy="19050"/>
            </a:xfrm>
            <a:custGeom>
              <a:avLst/>
              <a:gdLst/>
              <a:ahLst/>
              <a:cxnLst>
                <a:cxn ang="0">
                  <a:pos x="8" y="0"/>
                </a:cxn>
                <a:cxn ang="0">
                  <a:pos x="8" y="0"/>
                </a:cxn>
                <a:cxn ang="0">
                  <a:pos x="2" y="2"/>
                </a:cxn>
                <a:cxn ang="0">
                  <a:pos x="0" y="6"/>
                </a:cxn>
                <a:cxn ang="0">
                  <a:pos x="0" y="6"/>
                </a:cxn>
                <a:cxn ang="0">
                  <a:pos x="2" y="10"/>
                </a:cxn>
                <a:cxn ang="0">
                  <a:pos x="8" y="12"/>
                </a:cxn>
                <a:cxn ang="0">
                  <a:pos x="8" y="12"/>
                </a:cxn>
                <a:cxn ang="0">
                  <a:pos x="12" y="10"/>
                </a:cxn>
                <a:cxn ang="0">
                  <a:pos x="14" y="6"/>
                </a:cxn>
                <a:cxn ang="0">
                  <a:pos x="14" y="6"/>
                </a:cxn>
                <a:cxn ang="0">
                  <a:pos x="12" y="2"/>
                </a:cxn>
                <a:cxn ang="0">
                  <a:pos x="8" y="0"/>
                </a:cxn>
              </a:cxnLst>
              <a:rect l="0" t="0" r="r" b="b"/>
              <a:pathLst>
                <a:path w="14" h="12">
                  <a:moveTo>
                    <a:pt x="8" y="0"/>
                  </a:moveTo>
                  <a:lnTo>
                    <a:pt x="8" y="0"/>
                  </a:lnTo>
                  <a:lnTo>
                    <a:pt x="2" y="2"/>
                  </a:lnTo>
                  <a:lnTo>
                    <a:pt x="0" y="6"/>
                  </a:lnTo>
                  <a:lnTo>
                    <a:pt x="0" y="6"/>
                  </a:lnTo>
                  <a:lnTo>
                    <a:pt x="2" y="10"/>
                  </a:lnTo>
                  <a:lnTo>
                    <a:pt x="8" y="12"/>
                  </a:lnTo>
                  <a:lnTo>
                    <a:pt x="8" y="12"/>
                  </a:lnTo>
                  <a:lnTo>
                    <a:pt x="12" y="10"/>
                  </a:lnTo>
                  <a:lnTo>
                    <a:pt x="14" y="6"/>
                  </a:lnTo>
                  <a:lnTo>
                    <a:pt x="14"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77" name="Freeform 78"/>
            <p:cNvSpPr/>
            <p:nvPr/>
          </p:nvSpPr>
          <p:spPr bwMode="auto">
            <a:xfrm>
              <a:off x="6354763" y="301625"/>
              <a:ext cx="22225" cy="19050"/>
            </a:xfrm>
            <a:custGeom>
              <a:avLst/>
              <a:gdLst/>
              <a:ahLst/>
              <a:cxnLst>
                <a:cxn ang="0">
                  <a:pos x="8" y="0"/>
                </a:cxn>
                <a:cxn ang="0">
                  <a:pos x="8" y="0"/>
                </a:cxn>
                <a:cxn ang="0">
                  <a:pos x="2" y="2"/>
                </a:cxn>
                <a:cxn ang="0">
                  <a:pos x="0" y="6"/>
                </a:cxn>
                <a:cxn ang="0">
                  <a:pos x="0" y="6"/>
                </a:cxn>
                <a:cxn ang="0">
                  <a:pos x="2" y="10"/>
                </a:cxn>
                <a:cxn ang="0">
                  <a:pos x="8" y="12"/>
                </a:cxn>
                <a:cxn ang="0">
                  <a:pos x="8" y="12"/>
                </a:cxn>
                <a:cxn ang="0">
                  <a:pos x="12" y="10"/>
                </a:cxn>
                <a:cxn ang="0">
                  <a:pos x="14" y="6"/>
                </a:cxn>
                <a:cxn ang="0">
                  <a:pos x="14" y="6"/>
                </a:cxn>
                <a:cxn ang="0">
                  <a:pos x="12" y="2"/>
                </a:cxn>
                <a:cxn ang="0">
                  <a:pos x="8" y="0"/>
                </a:cxn>
              </a:cxnLst>
              <a:rect l="0" t="0" r="r" b="b"/>
              <a:pathLst>
                <a:path w="14" h="12">
                  <a:moveTo>
                    <a:pt x="8" y="0"/>
                  </a:moveTo>
                  <a:lnTo>
                    <a:pt x="8" y="0"/>
                  </a:lnTo>
                  <a:lnTo>
                    <a:pt x="2" y="2"/>
                  </a:lnTo>
                  <a:lnTo>
                    <a:pt x="0" y="6"/>
                  </a:lnTo>
                  <a:lnTo>
                    <a:pt x="0" y="6"/>
                  </a:lnTo>
                  <a:lnTo>
                    <a:pt x="2" y="10"/>
                  </a:lnTo>
                  <a:lnTo>
                    <a:pt x="8" y="12"/>
                  </a:lnTo>
                  <a:lnTo>
                    <a:pt x="8" y="12"/>
                  </a:lnTo>
                  <a:lnTo>
                    <a:pt x="12" y="10"/>
                  </a:lnTo>
                  <a:lnTo>
                    <a:pt x="14" y="6"/>
                  </a:lnTo>
                  <a:lnTo>
                    <a:pt x="14"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78" name="Freeform 79"/>
            <p:cNvSpPr/>
            <p:nvPr/>
          </p:nvSpPr>
          <p:spPr bwMode="auto">
            <a:xfrm>
              <a:off x="5500688" y="939800"/>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79" name="Freeform 80"/>
            <p:cNvSpPr/>
            <p:nvPr/>
          </p:nvSpPr>
          <p:spPr bwMode="auto">
            <a:xfrm>
              <a:off x="5500688" y="939800"/>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80" name="Freeform 81"/>
            <p:cNvSpPr/>
            <p:nvPr/>
          </p:nvSpPr>
          <p:spPr bwMode="auto">
            <a:xfrm>
              <a:off x="3757613" y="666750"/>
              <a:ext cx="22225" cy="19050"/>
            </a:xfrm>
            <a:custGeom>
              <a:avLst/>
              <a:gdLst/>
              <a:ahLst/>
              <a:cxnLst>
                <a:cxn ang="0">
                  <a:pos x="6" y="0"/>
                </a:cxn>
                <a:cxn ang="0">
                  <a:pos x="6" y="0"/>
                </a:cxn>
                <a:cxn ang="0">
                  <a:pos x="2" y="2"/>
                </a:cxn>
                <a:cxn ang="0">
                  <a:pos x="0" y="6"/>
                </a:cxn>
                <a:cxn ang="0">
                  <a:pos x="0" y="6"/>
                </a:cxn>
                <a:cxn ang="0">
                  <a:pos x="2" y="10"/>
                </a:cxn>
                <a:cxn ang="0">
                  <a:pos x="6" y="12"/>
                </a:cxn>
                <a:cxn ang="0">
                  <a:pos x="6" y="12"/>
                </a:cxn>
                <a:cxn ang="0">
                  <a:pos x="12" y="10"/>
                </a:cxn>
                <a:cxn ang="0">
                  <a:pos x="14" y="6"/>
                </a:cxn>
                <a:cxn ang="0">
                  <a:pos x="14" y="6"/>
                </a:cxn>
                <a:cxn ang="0">
                  <a:pos x="12" y="2"/>
                </a:cxn>
                <a:cxn ang="0">
                  <a:pos x="6" y="0"/>
                </a:cxn>
              </a:cxnLst>
              <a:rect l="0" t="0" r="r" b="b"/>
              <a:pathLst>
                <a:path w="14" h="12">
                  <a:moveTo>
                    <a:pt x="6" y="0"/>
                  </a:moveTo>
                  <a:lnTo>
                    <a:pt x="6" y="0"/>
                  </a:lnTo>
                  <a:lnTo>
                    <a:pt x="2" y="2"/>
                  </a:lnTo>
                  <a:lnTo>
                    <a:pt x="0" y="6"/>
                  </a:lnTo>
                  <a:lnTo>
                    <a:pt x="0" y="6"/>
                  </a:lnTo>
                  <a:lnTo>
                    <a:pt x="2" y="10"/>
                  </a:lnTo>
                  <a:lnTo>
                    <a:pt x="6" y="12"/>
                  </a:lnTo>
                  <a:lnTo>
                    <a:pt x="6" y="12"/>
                  </a:lnTo>
                  <a:lnTo>
                    <a:pt x="12" y="10"/>
                  </a:lnTo>
                  <a:lnTo>
                    <a:pt x="14" y="6"/>
                  </a:lnTo>
                  <a:lnTo>
                    <a:pt x="14" y="6"/>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81" name="Freeform 82"/>
            <p:cNvSpPr/>
            <p:nvPr/>
          </p:nvSpPr>
          <p:spPr bwMode="auto">
            <a:xfrm>
              <a:off x="3757613" y="666750"/>
              <a:ext cx="22225" cy="19050"/>
            </a:xfrm>
            <a:custGeom>
              <a:avLst/>
              <a:gdLst/>
              <a:ahLst/>
              <a:cxnLst>
                <a:cxn ang="0">
                  <a:pos x="6" y="0"/>
                </a:cxn>
                <a:cxn ang="0">
                  <a:pos x="6" y="0"/>
                </a:cxn>
                <a:cxn ang="0">
                  <a:pos x="2" y="2"/>
                </a:cxn>
                <a:cxn ang="0">
                  <a:pos x="0" y="6"/>
                </a:cxn>
                <a:cxn ang="0">
                  <a:pos x="0" y="6"/>
                </a:cxn>
                <a:cxn ang="0">
                  <a:pos x="2" y="10"/>
                </a:cxn>
                <a:cxn ang="0">
                  <a:pos x="6" y="12"/>
                </a:cxn>
                <a:cxn ang="0">
                  <a:pos x="6" y="12"/>
                </a:cxn>
                <a:cxn ang="0">
                  <a:pos x="12" y="10"/>
                </a:cxn>
                <a:cxn ang="0">
                  <a:pos x="14" y="6"/>
                </a:cxn>
                <a:cxn ang="0">
                  <a:pos x="14" y="6"/>
                </a:cxn>
                <a:cxn ang="0">
                  <a:pos x="12" y="2"/>
                </a:cxn>
                <a:cxn ang="0">
                  <a:pos x="6" y="0"/>
                </a:cxn>
              </a:cxnLst>
              <a:rect l="0" t="0" r="r" b="b"/>
              <a:pathLst>
                <a:path w="14" h="12">
                  <a:moveTo>
                    <a:pt x="6" y="0"/>
                  </a:moveTo>
                  <a:lnTo>
                    <a:pt x="6" y="0"/>
                  </a:lnTo>
                  <a:lnTo>
                    <a:pt x="2" y="2"/>
                  </a:lnTo>
                  <a:lnTo>
                    <a:pt x="0" y="6"/>
                  </a:lnTo>
                  <a:lnTo>
                    <a:pt x="0" y="6"/>
                  </a:lnTo>
                  <a:lnTo>
                    <a:pt x="2" y="10"/>
                  </a:lnTo>
                  <a:lnTo>
                    <a:pt x="6" y="12"/>
                  </a:lnTo>
                  <a:lnTo>
                    <a:pt x="6" y="12"/>
                  </a:lnTo>
                  <a:lnTo>
                    <a:pt x="12" y="10"/>
                  </a:lnTo>
                  <a:lnTo>
                    <a:pt x="14" y="6"/>
                  </a:lnTo>
                  <a:lnTo>
                    <a:pt x="14" y="6"/>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82" name="Freeform 83"/>
            <p:cNvSpPr/>
            <p:nvPr/>
          </p:nvSpPr>
          <p:spPr bwMode="auto">
            <a:xfrm>
              <a:off x="1846263" y="638175"/>
              <a:ext cx="19050"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0" y="12"/>
                </a:cxn>
                <a:cxn ang="0">
                  <a:pos x="12" y="8"/>
                </a:cxn>
                <a:cxn ang="0">
                  <a:pos x="12" y="8"/>
                </a:cxn>
                <a:cxn ang="0">
                  <a:pos x="10" y="2"/>
                </a:cxn>
                <a:cxn ang="0">
                  <a:pos x="6" y="0"/>
                </a:cxn>
              </a:cxnLst>
              <a:rect l="0" t="0" r="r" b="b"/>
              <a:pathLst>
                <a:path w="12" h="14">
                  <a:moveTo>
                    <a:pt x="6" y="0"/>
                  </a:moveTo>
                  <a:lnTo>
                    <a:pt x="6" y="0"/>
                  </a:lnTo>
                  <a:lnTo>
                    <a:pt x="2" y="2"/>
                  </a:lnTo>
                  <a:lnTo>
                    <a:pt x="0" y="8"/>
                  </a:lnTo>
                  <a:lnTo>
                    <a:pt x="0" y="8"/>
                  </a:lnTo>
                  <a:lnTo>
                    <a:pt x="2" y="12"/>
                  </a:lnTo>
                  <a:lnTo>
                    <a:pt x="6" y="14"/>
                  </a:lnTo>
                  <a:lnTo>
                    <a:pt x="6" y="14"/>
                  </a:lnTo>
                  <a:lnTo>
                    <a:pt x="10" y="12"/>
                  </a:lnTo>
                  <a:lnTo>
                    <a:pt x="12" y="8"/>
                  </a:lnTo>
                  <a:lnTo>
                    <a:pt x="12" y="8"/>
                  </a:lnTo>
                  <a:lnTo>
                    <a:pt x="10"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83" name="Freeform 84"/>
            <p:cNvSpPr/>
            <p:nvPr/>
          </p:nvSpPr>
          <p:spPr bwMode="auto">
            <a:xfrm>
              <a:off x="1846263" y="638175"/>
              <a:ext cx="19050"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0" y="12"/>
                </a:cxn>
                <a:cxn ang="0">
                  <a:pos x="12" y="8"/>
                </a:cxn>
                <a:cxn ang="0">
                  <a:pos x="12" y="8"/>
                </a:cxn>
                <a:cxn ang="0">
                  <a:pos x="10" y="2"/>
                </a:cxn>
                <a:cxn ang="0">
                  <a:pos x="6" y="0"/>
                </a:cxn>
              </a:cxnLst>
              <a:rect l="0" t="0" r="r" b="b"/>
              <a:pathLst>
                <a:path w="12" h="14">
                  <a:moveTo>
                    <a:pt x="6" y="0"/>
                  </a:moveTo>
                  <a:lnTo>
                    <a:pt x="6" y="0"/>
                  </a:lnTo>
                  <a:lnTo>
                    <a:pt x="2" y="2"/>
                  </a:lnTo>
                  <a:lnTo>
                    <a:pt x="0" y="8"/>
                  </a:lnTo>
                  <a:lnTo>
                    <a:pt x="0" y="8"/>
                  </a:lnTo>
                  <a:lnTo>
                    <a:pt x="2" y="12"/>
                  </a:lnTo>
                  <a:lnTo>
                    <a:pt x="6" y="14"/>
                  </a:lnTo>
                  <a:lnTo>
                    <a:pt x="6" y="14"/>
                  </a:lnTo>
                  <a:lnTo>
                    <a:pt x="10" y="12"/>
                  </a:lnTo>
                  <a:lnTo>
                    <a:pt x="12" y="8"/>
                  </a:lnTo>
                  <a:lnTo>
                    <a:pt x="12" y="8"/>
                  </a:lnTo>
                  <a:lnTo>
                    <a:pt x="10" y="2"/>
                  </a:lnTo>
                  <a:lnTo>
                    <a:pt x="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84" name="Freeform 85"/>
            <p:cNvSpPr/>
            <p:nvPr/>
          </p:nvSpPr>
          <p:spPr bwMode="auto">
            <a:xfrm>
              <a:off x="2128838" y="28257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85" name="Freeform 86"/>
            <p:cNvSpPr/>
            <p:nvPr/>
          </p:nvSpPr>
          <p:spPr bwMode="auto">
            <a:xfrm>
              <a:off x="2128838" y="28257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86" name="Freeform 87"/>
            <p:cNvSpPr/>
            <p:nvPr/>
          </p:nvSpPr>
          <p:spPr bwMode="auto">
            <a:xfrm>
              <a:off x="5938838" y="355600"/>
              <a:ext cx="53975" cy="53975"/>
            </a:xfrm>
            <a:custGeom>
              <a:avLst/>
              <a:gdLst/>
              <a:ahLst/>
              <a:cxnLst>
                <a:cxn ang="0">
                  <a:pos x="18" y="0"/>
                </a:cxn>
                <a:cxn ang="0">
                  <a:pos x="18" y="0"/>
                </a:cxn>
                <a:cxn ang="0">
                  <a:pos x="10" y="2"/>
                </a:cxn>
                <a:cxn ang="0">
                  <a:pos x="6" y="6"/>
                </a:cxn>
                <a:cxn ang="0">
                  <a:pos x="2" y="10"/>
                </a:cxn>
                <a:cxn ang="0">
                  <a:pos x="0" y="16"/>
                </a:cxn>
                <a:cxn ang="0">
                  <a:pos x="0" y="16"/>
                </a:cxn>
                <a:cxn ang="0">
                  <a:pos x="2" y="24"/>
                </a:cxn>
                <a:cxn ang="0">
                  <a:pos x="6" y="28"/>
                </a:cxn>
                <a:cxn ang="0">
                  <a:pos x="10" y="32"/>
                </a:cxn>
                <a:cxn ang="0">
                  <a:pos x="18" y="34"/>
                </a:cxn>
                <a:cxn ang="0">
                  <a:pos x="18" y="34"/>
                </a:cxn>
                <a:cxn ang="0">
                  <a:pos x="24" y="32"/>
                </a:cxn>
                <a:cxn ang="0">
                  <a:pos x="30" y="28"/>
                </a:cxn>
                <a:cxn ang="0">
                  <a:pos x="34" y="24"/>
                </a:cxn>
                <a:cxn ang="0">
                  <a:pos x="34" y="16"/>
                </a:cxn>
                <a:cxn ang="0">
                  <a:pos x="34" y="16"/>
                </a:cxn>
                <a:cxn ang="0">
                  <a:pos x="34" y="10"/>
                </a:cxn>
                <a:cxn ang="0">
                  <a:pos x="30" y="6"/>
                </a:cxn>
                <a:cxn ang="0">
                  <a:pos x="24" y="2"/>
                </a:cxn>
                <a:cxn ang="0">
                  <a:pos x="18" y="0"/>
                </a:cxn>
              </a:cxnLst>
              <a:rect l="0" t="0" r="r" b="b"/>
              <a:pathLst>
                <a:path w="34" h="34">
                  <a:moveTo>
                    <a:pt x="18" y="0"/>
                  </a:moveTo>
                  <a:lnTo>
                    <a:pt x="18" y="0"/>
                  </a:lnTo>
                  <a:lnTo>
                    <a:pt x="10" y="2"/>
                  </a:lnTo>
                  <a:lnTo>
                    <a:pt x="6" y="6"/>
                  </a:lnTo>
                  <a:lnTo>
                    <a:pt x="2" y="10"/>
                  </a:lnTo>
                  <a:lnTo>
                    <a:pt x="0" y="16"/>
                  </a:lnTo>
                  <a:lnTo>
                    <a:pt x="0" y="16"/>
                  </a:lnTo>
                  <a:lnTo>
                    <a:pt x="2" y="24"/>
                  </a:lnTo>
                  <a:lnTo>
                    <a:pt x="6" y="28"/>
                  </a:lnTo>
                  <a:lnTo>
                    <a:pt x="10" y="32"/>
                  </a:lnTo>
                  <a:lnTo>
                    <a:pt x="18" y="34"/>
                  </a:lnTo>
                  <a:lnTo>
                    <a:pt x="18" y="34"/>
                  </a:lnTo>
                  <a:lnTo>
                    <a:pt x="24" y="32"/>
                  </a:lnTo>
                  <a:lnTo>
                    <a:pt x="30" y="28"/>
                  </a:lnTo>
                  <a:lnTo>
                    <a:pt x="34" y="24"/>
                  </a:lnTo>
                  <a:lnTo>
                    <a:pt x="34" y="16"/>
                  </a:lnTo>
                  <a:lnTo>
                    <a:pt x="34" y="16"/>
                  </a:lnTo>
                  <a:lnTo>
                    <a:pt x="34" y="10"/>
                  </a:lnTo>
                  <a:lnTo>
                    <a:pt x="30" y="6"/>
                  </a:lnTo>
                  <a:lnTo>
                    <a:pt x="24" y="2"/>
                  </a:lnTo>
                  <a:lnTo>
                    <a:pt x="1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87" name="Freeform 88"/>
            <p:cNvSpPr/>
            <p:nvPr/>
          </p:nvSpPr>
          <p:spPr bwMode="auto">
            <a:xfrm>
              <a:off x="5938838" y="355600"/>
              <a:ext cx="53975" cy="53975"/>
            </a:xfrm>
            <a:custGeom>
              <a:avLst/>
              <a:gdLst/>
              <a:ahLst/>
              <a:cxnLst>
                <a:cxn ang="0">
                  <a:pos x="18" y="0"/>
                </a:cxn>
                <a:cxn ang="0">
                  <a:pos x="18" y="0"/>
                </a:cxn>
                <a:cxn ang="0">
                  <a:pos x="10" y="2"/>
                </a:cxn>
                <a:cxn ang="0">
                  <a:pos x="6" y="6"/>
                </a:cxn>
                <a:cxn ang="0">
                  <a:pos x="2" y="10"/>
                </a:cxn>
                <a:cxn ang="0">
                  <a:pos x="0" y="16"/>
                </a:cxn>
                <a:cxn ang="0">
                  <a:pos x="0" y="16"/>
                </a:cxn>
                <a:cxn ang="0">
                  <a:pos x="2" y="24"/>
                </a:cxn>
                <a:cxn ang="0">
                  <a:pos x="6" y="28"/>
                </a:cxn>
                <a:cxn ang="0">
                  <a:pos x="10" y="32"/>
                </a:cxn>
                <a:cxn ang="0">
                  <a:pos x="18" y="34"/>
                </a:cxn>
                <a:cxn ang="0">
                  <a:pos x="18" y="34"/>
                </a:cxn>
                <a:cxn ang="0">
                  <a:pos x="24" y="32"/>
                </a:cxn>
                <a:cxn ang="0">
                  <a:pos x="30" y="28"/>
                </a:cxn>
                <a:cxn ang="0">
                  <a:pos x="34" y="24"/>
                </a:cxn>
                <a:cxn ang="0">
                  <a:pos x="34" y="16"/>
                </a:cxn>
                <a:cxn ang="0">
                  <a:pos x="34" y="16"/>
                </a:cxn>
                <a:cxn ang="0">
                  <a:pos x="34" y="10"/>
                </a:cxn>
                <a:cxn ang="0">
                  <a:pos x="30" y="6"/>
                </a:cxn>
                <a:cxn ang="0">
                  <a:pos x="24" y="2"/>
                </a:cxn>
                <a:cxn ang="0">
                  <a:pos x="18" y="0"/>
                </a:cxn>
              </a:cxnLst>
              <a:rect l="0" t="0" r="r" b="b"/>
              <a:pathLst>
                <a:path w="34" h="34">
                  <a:moveTo>
                    <a:pt x="18" y="0"/>
                  </a:moveTo>
                  <a:lnTo>
                    <a:pt x="18" y="0"/>
                  </a:lnTo>
                  <a:lnTo>
                    <a:pt x="10" y="2"/>
                  </a:lnTo>
                  <a:lnTo>
                    <a:pt x="6" y="6"/>
                  </a:lnTo>
                  <a:lnTo>
                    <a:pt x="2" y="10"/>
                  </a:lnTo>
                  <a:lnTo>
                    <a:pt x="0" y="16"/>
                  </a:lnTo>
                  <a:lnTo>
                    <a:pt x="0" y="16"/>
                  </a:lnTo>
                  <a:lnTo>
                    <a:pt x="2" y="24"/>
                  </a:lnTo>
                  <a:lnTo>
                    <a:pt x="6" y="28"/>
                  </a:lnTo>
                  <a:lnTo>
                    <a:pt x="10" y="32"/>
                  </a:lnTo>
                  <a:lnTo>
                    <a:pt x="18" y="34"/>
                  </a:lnTo>
                  <a:lnTo>
                    <a:pt x="18" y="34"/>
                  </a:lnTo>
                  <a:lnTo>
                    <a:pt x="24" y="32"/>
                  </a:lnTo>
                  <a:lnTo>
                    <a:pt x="30" y="28"/>
                  </a:lnTo>
                  <a:lnTo>
                    <a:pt x="34" y="24"/>
                  </a:lnTo>
                  <a:lnTo>
                    <a:pt x="34" y="16"/>
                  </a:lnTo>
                  <a:lnTo>
                    <a:pt x="34" y="16"/>
                  </a:lnTo>
                  <a:lnTo>
                    <a:pt x="34" y="10"/>
                  </a:lnTo>
                  <a:lnTo>
                    <a:pt x="30" y="6"/>
                  </a:lnTo>
                  <a:lnTo>
                    <a:pt x="24" y="2"/>
                  </a:lnTo>
                  <a:lnTo>
                    <a:pt x="1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88" name="Freeform 89"/>
            <p:cNvSpPr/>
            <p:nvPr/>
          </p:nvSpPr>
          <p:spPr bwMode="auto">
            <a:xfrm>
              <a:off x="4249738" y="863600"/>
              <a:ext cx="53975" cy="53975"/>
            </a:xfrm>
            <a:custGeom>
              <a:avLst/>
              <a:gdLst/>
              <a:ahLst/>
              <a:cxnLst>
                <a:cxn ang="0">
                  <a:pos x="16" y="0"/>
                </a:cxn>
                <a:cxn ang="0">
                  <a:pos x="16" y="0"/>
                </a:cxn>
                <a:cxn ang="0">
                  <a:pos x="10" y="0"/>
                </a:cxn>
                <a:cxn ang="0">
                  <a:pos x="4" y="4"/>
                </a:cxn>
                <a:cxn ang="0">
                  <a:pos x="0" y="10"/>
                </a:cxn>
                <a:cxn ang="0">
                  <a:pos x="0" y="16"/>
                </a:cxn>
                <a:cxn ang="0">
                  <a:pos x="0" y="16"/>
                </a:cxn>
                <a:cxn ang="0">
                  <a:pos x="0" y="24"/>
                </a:cxn>
                <a:cxn ang="0">
                  <a:pos x="4" y="28"/>
                </a:cxn>
                <a:cxn ang="0">
                  <a:pos x="10" y="32"/>
                </a:cxn>
                <a:cxn ang="0">
                  <a:pos x="16" y="34"/>
                </a:cxn>
                <a:cxn ang="0">
                  <a:pos x="16" y="34"/>
                </a:cxn>
                <a:cxn ang="0">
                  <a:pos x="24" y="32"/>
                </a:cxn>
                <a:cxn ang="0">
                  <a:pos x="28" y="28"/>
                </a:cxn>
                <a:cxn ang="0">
                  <a:pos x="32" y="24"/>
                </a:cxn>
                <a:cxn ang="0">
                  <a:pos x="34" y="16"/>
                </a:cxn>
                <a:cxn ang="0">
                  <a:pos x="34" y="16"/>
                </a:cxn>
                <a:cxn ang="0">
                  <a:pos x="32" y="10"/>
                </a:cxn>
                <a:cxn ang="0">
                  <a:pos x="28" y="4"/>
                </a:cxn>
                <a:cxn ang="0">
                  <a:pos x="24" y="0"/>
                </a:cxn>
                <a:cxn ang="0">
                  <a:pos x="16" y="0"/>
                </a:cxn>
              </a:cxnLst>
              <a:rect l="0" t="0" r="r" b="b"/>
              <a:pathLst>
                <a:path w="34" h="34">
                  <a:moveTo>
                    <a:pt x="16" y="0"/>
                  </a:moveTo>
                  <a:lnTo>
                    <a:pt x="16" y="0"/>
                  </a:lnTo>
                  <a:lnTo>
                    <a:pt x="10" y="0"/>
                  </a:lnTo>
                  <a:lnTo>
                    <a:pt x="4" y="4"/>
                  </a:lnTo>
                  <a:lnTo>
                    <a:pt x="0" y="10"/>
                  </a:lnTo>
                  <a:lnTo>
                    <a:pt x="0" y="16"/>
                  </a:lnTo>
                  <a:lnTo>
                    <a:pt x="0" y="16"/>
                  </a:lnTo>
                  <a:lnTo>
                    <a:pt x="0" y="24"/>
                  </a:lnTo>
                  <a:lnTo>
                    <a:pt x="4" y="28"/>
                  </a:lnTo>
                  <a:lnTo>
                    <a:pt x="10" y="32"/>
                  </a:lnTo>
                  <a:lnTo>
                    <a:pt x="16" y="34"/>
                  </a:lnTo>
                  <a:lnTo>
                    <a:pt x="16" y="34"/>
                  </a:lnTo>
                  <a:lnTo>
                    <a:pt x="24" y="32"/>
                  </a:lnTo>
                  <a:lnTo>
                    <a:pt x="28" y="28"/>
                  </a:lnTo>
                  <a:lnTo>
                    <a:pt x="32" y="24"/>
                  </a:lnTo>
                  <a:lnTo>
                    <a:pt x="34" y="16"/>
                  </a:lnTo>
                  <a:lnTo>
                    <a:pt x="34" y="16"/>
                  </a:lnTo>
                  <a:lnTo>
                    <a:pt x="32" y="10"/>
                  </a:lnTo>
                  <a:lnTo>
                    <a:pt x="28" y="4"/>
                  </a:lnTo>
                  <a:lnTo>
                    <a:pt x="24" y="0"/>
                  </a:lnTo>
                  <a:lnTo>
                    <a:pt x="1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89" name="Freeform 90"/>
            <p:cNvSpPr/>
            <p:nvPr/>
          </p:nvSpPr>
          <p:spPr bwMode="auto">
            <a:xfrm>
              <a:off x="4249738" y="863600"/>
              <a:ext cx="53975" cy="53975"/>
            </a:xfrm>
            <a:custGeom>
              <a:avLst/>
              <a:gdLst/>
              <a:ahLst/>
              <a:cxnLst>
                <a:cxn ang="0">
                  <a:pos x="16" y="0"/>
                </a:cxn>
                <a:cxn ang="0">
                  <a:pos x="16" y="0"/>
                </a:cxn>
                <a:cxn ang="0">
                  <a:pos x="10" y="0"/>
                </a:cxn>
                <a:cxn ang="0">
                  <a:pos x="4" y="4"/>
                </a:cxn>
                <a:cxn ang="0">
                  <a:pos x="0" y="10"/>
                </a:cxn>
                <a:cxn ang="0">
                  <a:pos x="0" y="16"/>
                </a:cxn>
                <a:cxn ang="0">
                  <a:pos x="0" y="16"/>
                </a:cxn>
                <a:cxn ang="0">
                  <a:pos x="0" y="24"/>
                </a:cxn>
                <a:cxn ang="0">
                  <a:pos x="4" y="28"/>
                </a:cxn>
                <a:cxn ang="0">
                  <a:pos x="10" y="32"/>
                </a:cxn>
                <a:cxn ang="0">
                  <a:pos x="16" y="34"/>
                </a:cxn>
                <a:cxn ang="0">
                  <a:pos x="16" y="34"/>
                </a:cxn>
                <a:cxn ang="0">
                  <a:pos x="24" y="32"/>
                </a:cxn>
                <a:cxn ang="0">
                  <a:pos x="28" y="28"/>
                </a:cxn>
                <a:cxn ang="0">
                  <a:pos x="32" y="24"/>
                </a:cxn>
                <a:cxn ang="0">
                  <a:pos x="34" y="16"/>
                </a:cxn>
                <a:cxn ang="0">
                  <a:pos x="34" y="16"/>
                </a:cxn>
                <a:cxn ang="0">
                  <a:pos x="32" y="10"/>
                </a:cxn>
                <a:cxn ang="0">
                  <a:pos x="28" y="4"/>
                </a:cxn>
                <a:cxn ang="0">
                  <a:pos x="24" y="0"/>
                </a:cxn>
                <a:cxn ang="0">
                  <a:pos x="16" y="0"/>
                </a:cxn>
              </a:cxnLst>
              <a:rect l="0" t="0" r="r" b="b"/>
              <a:pathLst>
                <a:path w="34" h="34">
                  <a:moveTo>
                    <a:pt x="16" y="0"/>
                  </a:moveTo>
                  <a:lnTo>
                    <a:pt x="16" y="0"/>
                  </a:lnTo>
                  <a:lnTo>
                    <a:pt x="10" y="0"/>
                  </a:lnTo>
                  <a:lnTo>
                    <a:pt x="4" y="4"/>
                  </a:lnTo>
                  <a:lnTo>
                    <a:pt x="0" y="10"/>
                  </a:lnTo>
                  <a:lnTo>
                    <a:pt x="0" y="16"/>
                  </a:lnTo>
                  <a:lnTo>
                    <a:pt x="0" y="16"/>
                  </a:lnTo>
                  <a:lnTo>
                    <a:pt x="0" y="24"/>
                  </a:lnTo>
                  <a:lnTo>
                    <a:pt x="4" y="28"/>
                  </a:lnTo>
                  <a:lnTo>
                    <a:pt x="10" y="32"/>
                  </a:lnTo>
                  <a:lnTo>
                    <a:pt x="16" y="34"/>
                  </a:lnTo>
                  <a:lnTo>
                    <a:pt x="16" y="34"/>
                  </a:lnTo>
                  <a:lnTo>
                    <a:pt x="24" y="32"/>
                  </a:lnTo>
                  <a:lnTo>
                    <a:pt x="28" y="28"/>
                  </a:lnTo>
                  <a:lnTo>
                    <a:pt x="32" y="24"/>
                  </a:lnTo>
                  <a:lnTo>
                    <a:pt x="34" y="16"/>
                  </a:lnTo>
                  <a:lnTo>
                    <a:pt x="34" y="16"/>
                  </a:lnTo>
                  <a:lnTo>
                    <a:pt x="32" y="10"/>
                  </a:lnTo>
                  <a:lnTo>
                    <a:pt x="28" y="4"/>
                  </a:lnTo>
                  <a:lnTo>
                    <a:pt x="24" y="0"/>
                  </a:lnTo>
                  <a:lnTo>
                    <a:pt x="1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90" name="Freeform 91"/>
            <p:cNvSpPr/>
            <p:nvPr/>
          </p:nvSpPr>
          <p:spPr bwMode="auto">
            <a:xfrm>
              <a:off x="5351463" y="561975"/>
              <a:ext cx="53975" cy="50800"/>
            </a:xfrm>
            <a:custGeom>
              <a:avLst/>
              <a:gdLst/>
              <a:ahLst/>
              <a:cxnLst>
                <a:cxn ang="0">
                  <a:pos x="18" y="0"/>
                </a:cxn>
                <a:cxn ang="0">
                  <a:pos x="18" y="0"/>
                </a:cxn>
                <a:cxn ang="0">
                  <a:pos x="12" y="0"/>
                </a:cxn>
                <a:cxn ang="0">
                  <a:pos x="6" y="4"/>
                </a:cxn>
                <a:cxn ang="0">
                  <a:pos x="2" y="10"/>
                </a:cxn>
                <a:cxn ang="0">
                  <a:pos x="0" y="16"/>
                </a:cxn>
                <a:cxn ang="0">
                  <a:pos x="0" y="16"/>
                </a:cxn>
                <a:cxn ang="0">
                  <a:pos x="2" y="22"/>
                </a:cxn>
                <a:cxn ang="0">
                  <a:pos x="6" y="28"/>
                </a:cxn>
                <a:cxn ang="0">
                  <a:pos x="12" y="32"/>
                </a:cxn>
                <a:cxn ang="0">
                  <a:pos x="18" y="32"/>
                </a:cxn>
                <a:cxn ang="0">
                  <a:pos x="18" y="32"/>
                </a:cxn>
                <a:cxn ang="0">
                  <a:pos x="24" y="32"/>
                </a:cxn>
                <a:cxn ang="0">
                  <a:pos x="30" y="28"/>
                </a:cxn>
                <a:cxn ang="0">
                  <a:pos x="34" y="22"/>
                </a:cxn>
                <a:cxn ang="0">
                  <a:pos x="34" y="16"/>
                </a:cxn>
                <a:cxn ang="0">
                  <a:pos x="34" y="16"/>
                </a:cxn>
                <a:cxn ang="0">
                  <a:pos x="34" y="10"/>
                </a:cxn>
                <a:cxn ang="0">
                  <a:pos x="30" y="4"/>
                </a:cxn>
                <a:cxn ang="0">
                  <a:pos x="24" y="0"/>
                </a:cxn>
                <a:cxn ang="0">
                  <a:pos x="18" y="0"/>
                </a:cxn>
              </a:cxnLst>
              <a:rect l="0" t="0" r="r" b="b"/>
              <a:pathLst>
                <a:path w="34" h="32">
                  <a:moveTo>
                    <a:pt x="18" y="0"/>
                  </a:moveTo>
                  <a:lnTo>
                    <a:pt x="18" y="0"/>
                  </a:lnTo>
                  <a:lnTo>
                    <a:pt x="12" y="0"/>
                  </a:lnTo>
                  <a:lnTo>
                    <a:pt x="6" y="4"/>
                  </a:lnTo>
                  <a:lnTo>
                    <a:pt x="2" y="10"/>
                  </a:lnTo>
                  <a:lnTo>
                    <a:pt x="0" y="16"/>
                  </a:lnTo>
                  <a:lnTo>
                    <a:pt x="0" y="16"/>
                  </a:lnTo>
                  <a:lnTo>
                    <a:pt x="2" y="22"/>
                  </a:lnTo>
                  <a:lnTo>
                    <a:pt x="6" y="28"/>
                  </a:lnTo>
                  <a:lnTo>
                    <a:pt x="12" y="32"/>
                  </a:lnTo>
                  <a:lnTo>
                    <a:pt x="18" y="32"/>
                  </a:lnTo>
                  <a:lnTo>
                    <a:pt x="18" y="32"/>
                  </a:lnTo>
                  <a:lnTo>
                    <a:pt x="24" y="32"/>
                  </a:lnTo>
                  <a:lnTo>
                    <a:pt x="30" y="28"/>
                  </a:lnTo>
                  <a:lnTo>
                    <a:pt x="34" y="22"/>
                  </a:lnTo>
                  <a:lnTo>
                    <a:pt x="34" y="16"/>
                  </a:lnTo>
                  <a:lnTo>
                    <a:pt x="34" y="16"/>
                  </a:lnTo>
                  <a:lnTo>
                    <a:pt x="34" y="10"/>
                  </a:lnTo>
                  <a:lnTo>
                    <a:pt x="30" y="4"/>
                  </a:lnTo>
                  <a:lnTo>
                    <a:pt x="24" y="0"/>
                  </a:lnTo>
                  <a:lnTo>
                    <a:pt x="1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91" name="Freeform 92"/>
            <p:cNvSpPr/>
            <p:nvPr/>
          </p:nvSpPr>
          <p:spPr bwMode="auto">
            <a:xfrm>
              <a:off x="5351463" y="561975"/>
              <a:ext cx="53975" cy="50800"/>
            </a:xfrm>
            <a:custGeom>
              <a:avLst/>
              <a:gdLst/>
              <a:ahLst/>
              <a:cxnLst>
                <a:cxn ang="0">
                  <a:pos x="18" y="0"/>
                </a:cxn>
                <a:cxn ang="0">
                  <a:pos x="18" y="0"/>
                </a:cxn>
                <a:cxn ang="0">
                  <a:pos x="12" y="0"/>
                </a:cxn>
                <a:cxn ang="0">
                  <a:pos x="6" y="4"/>
                </a:cxn>
                <a:cxn ang="0">
                  <a:pos x="2" y="10"/>
                </a:cxn>
                <a:cxn ang="0">
                  <a:pos x="0" y="16"/>
                </a:cxn>
                <a:cxn ang="0">
                  <a:pos x="0" y="16"/>
                </a:cxn>
                <a:cxn ang="0">
                  <a:pos x="2" y="22"/>
                </a:cxn>
                <a:cxn ang="0">
                  <a:pos x="6" y="28"/>
                </a:cxn>
                <a:cxn ang="0">
                  <a:pos x="12" y="32"/>
                </a:cxn>
                <a:cxn ang="0">
                  <a:pos x="18" y="32"/>
                </a:cxn>
                <a:cxn ang="0">
                  <a:pos x="18" y="32"/>
                </a:cxn>
                <a:cxn ang="0">
                  <a:pos x="24" y="32"/>
                </a:cxn>
                <a:cxn ang="0">
                  <a:pos x="30" y="28"/>
                </a:cxn>
                <a:cxn ang="0">
                  <a:pos x="34" y="22"/>
                </a:cxn>
                <a:cxn ang="0">
                  <a:pos x="34" y="16"/>
                </a:cxn>
                <a:cxn ang="0">
                  <a:pos x="34" y="16"/>
                </a:cxn>
                <a:cxn ang="0">
                  <a:pos x="34" y="10"/>
                </a:cxn>
                <a:cxn ang="0">
                  <a:pos x="30" y="4"/>
                </a:cxn>
                <a:cxn ang="0">
                  <a:pos x="24" y="0"/>
                </a:cxn>
                <a:cxn ang="0">
                  <a:pos x="18" y="0"/>
                </a:cxn>
              </a:cxnLst>
              <a:rect l="0" t="0" r="r" b="b"/>
              <a:pathLst>
                <a:path w="34" h="32">
                  <a:moveTo>
                    <a:pt x="18" y="0"/>
                  </a:moveTo>
                  <a:lnTo>
                    <a:pt x="18" y="0"/>
                  </a:lnTo>
                  <a:lnTo>
                    <a:pt x="12" y="0"/>
                  </a:lnTo>
                  <a:lnTo>
                    <a:pt x="6" y="4"/>
                  </a:lnTo>
                  <a:lnTo>
                    <a:pt x="2" y="10"/>
                  </a:lnTo>
                  <a:lnTo>
                    <a:pt x="0" y="16"/>
                  </a:lnTo>
                  <a:lnTo>
                    <a:pt x="0" y="16"/>
                  </a:lnTo>
                  <a:lnTo>
                    <a:pt x="2" y="22"/>
                  </a:lnTo>
                  <a:lnTo>
                    <a:pt x="6" y="28"/>
                  </a:lnTo>
                  <a:lnTo>
                    <a:pt x="12" y="32"/>
                  </a:lnTo>
                  <a:lnTo>
                    <a:pt x="18" y="32"/>
                  </a:lnTo>
                  <a:lnTo>
                    <a:pt x="18" y="32"/>
                  </a:lnTo>
                  <a:lnTo>
                    <a:pt x="24" y="32"/>
                  </a:lnTo>
                  <a:lnTo>
                    <a:pt x="30" y="28"/>
                  </a:lnTo>
                  <a:lnTo>
                    <a:pt x="34" y="22"/>
                  </a:lnTo>
                  <a:lnTo>
                    <a:pt x="34" y="16"/>
                  </a:lnTo>
                  <a:lnTo>
                    <a:pt x="34" y="16"/>
                  </a:lnTo>
                  <a:lnTo>
                    <a:pt x="34" y="10"/>
                  </a:lnTo>
                  <a:lnTo>
                    <a:pt x="30" y="4"/>
                  </a:lnTo>
                  <a:lnTo>
                    <a:pt x="24" y="0"/>
                  </a:lnTo>
                  <a:lnTo>
                    <a:pt x="1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92" name="Freeform 93"/>
            <p:cNvSpPr/>
            <p:nvPr/>
          </p:nvSpPr>
          <p:spPr bwMode="auto">
            <a:xfrm>
              <a:off x="6427788" y="444500"/>
              <a:ext cx="73025" cy="73025"/>
            </a:xfrm>
            <a:custGeom>
              <a:avLst/>
              <a:gdLst/>
              <a:ahLst/>
              <a:cxnLst>
                <a:cxn ang="0">
                  <a:pos x="24" y="0"/>
                </a:cxn>
                <a:cxn ang="0">
                  <a:pos x="24" y="0"/>
                </a:cxn>
                <a:cxn ang="0">
                  <a:pos x="14" y="2"/>
                </a:cxn>
                <a:cxn ang="0">
                  <a:pos x="8" y="6"/>
                </a:cxn>
                <a:cxn ang="0">
                  <a:pos x="2" y="14"/>
                </a:cxn>
                <a:cxn ang="0">
                  <a:pos x="0" y="22"/>
                </a:cxn>
                <a:cxn ang="0">
                  <a:pos x="0" y="22"/>
                </a:cxn>
                <a:cxn ang="0">
                  <a:pos x="2" y="32"/>
                </a:cxn>
                <a:cxn ang="0">
                  <a:pos x="8" y="38"/>
                </a:cxn>
                <a:cxn ang="0">
                  <a:pos x="14" y="44"/>
                </a:cxn>
                <a:cxn ang="0">
                  <a:pos x="24" y="46"/>
                </a:cxn>
                <a:cxn ang="0">
                  <a:pos x="24" y="46"/>
                </a:cxn>
                <a:cxn ang="0">
                  <a:pos x="32" y="44"/>
                </a:cxn>
                <a:cxn ang="0">
                  <a:pos x="40" y="38"/>
                </a:cxn>
                <a:cxn ang="0">
                  <a:pos x="44" y="32"/>
                </a:cxn>
                <a:cxn ang="0">
                  <a:pos x="46" y="22"/>
                </a:cxn>
                <a:cxn ang="0">
                  <a:pos x="46" y="22"/>
                </a:cxn>
                <a:cxn ang="0">
                  <a:pos x="44" y="14"/>
                </a:cxn>
                <a:cxn ang="0">
                  <a:pos x="40" y="6"/>
                </a:cxn>
                <a:cxn ang="0">
                  <a:pos x="32" y="2"/>
                </a:cxn>
                <a:cxn ang="0">
                  <a:pos x="24" y="0"/>
                </a:cxn>
              </a:cxnLst>
              <a:rect l="0" t="0" r="r" b="b"/>
              <a:pathLst>
                <a:path w="46" h="46">
                  <a:moveTo>
                    <a:pt x="24" y="0"/>
                  </a:moveTo>
                  <a:lnTo>
                    <a:pt x="24" y="0"/>
                  </a:lnTo>
                  <a:lnTo>
                    <a:pt x="14" y="2"/>
                  </a:lnTo>
                  <a:lnTo>
                    <a:pt x="8" y="6"/>
                  </a:lnTo>
                  <a:lnTo>
                    <a:pt x="2" y="14"/>
                  </a:lnTo>
                  <a:lnTo>
                    <a:pt x="0" y="22"/>
                  </a:lnTo>
                  <a:lnTo>
                    <a:pt x="0" y="22"/>
                  </a:lnTo>
                  <a:lnTo>
                    <a:pt x="2" y="32"/>
                  </a:lnTo>
                  <a:lnTo>
                    <a:pt x="8" y="38"/>
                  </a:lnTo>
                  <a:lnTo>
                    <a:pt x="14" y="44"/>
                  </a:lnTo>
                  <a:lnTo>
                    <a:pt x="24" y="46"/>
                  </a:lnTo>
                  <a:lnTo>
                    <a:pt x="24" y="46"/>
                  </a:lnTo>
                  <a:lnTo>
                    <a:pt x="32" y="44"/>
                  </a:lnTo>
                  <a:lnTo>
                    <a:pt x="40" y="38"/>
                  </a:lnTo>
                  <a:lnTo>
                    <a:pt x="44" y="32"/>
                  </a:lnTo>
                  <a:lnTo>
                    <a:pt x="46" y="22"/>
                  </a:lnTo>
                  <a:lnTo>
                    <a:pt x="46" y="22"/>
                  </a:lnTo>
                  <a:lnTo>
                    <a:pt x="44" y="14"/>
                  </a:lnTo>
                  <a:lnTo>
                    <a:pt x="40" y="6"/>
                  </a:lnTo>
                  <a:lnTo>
                    <a:pt x="32" y="2"/>
                  </a:lnTo>
                  <a:lnTo>
                    <a:pt x="24"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93" name="Freeform 94"/>
            <p:cNvSpPr/>
            <p:nvPr/>
          </p:nvSpPr>
          <p:spPr bwMode="auto">
            <a:xfrm>
              <a:off x="6427788" y="444500"/>
              <a:ext cx="73025" cy="73025"/>
            </a:xfrm>
            <a:custGeom>
              <a:avLst/>
              <a:gdLst/>
              <a:ahLst/>
              <a:cxnLst>
                <a:cxn ang="0">
                  <a:pos x="24" y="0"/>
                </a:cxn>
                <a:cxn ang="0">
                  <a:pos x="24" y="0"/>
                </a:cxn>
                <a:cxn ang="0">
                  <a:pos x="14" y="2"/>
                </a:cxn>
                <a:cxn ang="0">
                  <a:pos x="8" y="6"/>
                </a:cxn>
                <a:cxn ang="0">
                  <a:pos x="2" y="14"/>
                </a:cxn>
                <a:cxn ang="0">
                  <a:pos x="0" y="22"/>
                </a:cxn>
                <a:cxn ang="0">
                  <a:pos x="0" y="22"/>
                </a:cxn>
                <a:cxn ang="0">
                  <a:pos x="2" y="32"/>
                </a:cxn>
                <a:cxn ang="0">
                  <a:pos x="8" y="38"/>
                </a:cxn>
                <a:cxn ang="0">
                  <a:pos x="14" y="44"/>
                </a:cxn>
                <a:cxn ang="0">
                  <a:pos x="24" y="46"/>
                </a:cxn>
                <a:cxn ang="0">
                  <a:pos x="24" y="46"/>
                </a:cxn>
                <a:cxn ang="0">
                  <a:pos x="32" y="44"/>
                </a:cxn>
                <a:cxn ang="0">
                  <a:pos x="40" y="38"/>
                </a:cxn>
                <a:cxn ang="0">
                  <a:pos x="44" y="32"/>
                </a:cxn>
                <a:cxn ang="0">
                  <a:pos x="46" y="22"/>
                </a:cxn>
                <a:cxn ang="0">
                  <a:pos x="46" y="22"/>
                </a:cxn>
                <a:cxn ang="0">
                  <a:pos x="44" y="14"/>
                </a:cxn>
                <a:cxn ang="0">
                  <a:pos x="40" y="6"/>
                </a:cxn>
                <a:cxn ang="0">
                  <a:pos x="32" y="2"/>
                </a:cxn>
                <a:cxn ang="0">
                  <a:pos x="24" y="0"/>
                </a:cxn>
              </a:cxnLst>
              <a:rect l="0" t="0" r="r" b="b"/>
              <a:pathLst>
                <a:path w="46" h="46">
                  <a:moveTo>
                    <a:pt x="24" y="0"/>
                  </a:moveTo>
                  <a:lnTo>
                    <a:pt x="24" y="0"/>
                  </a:lnTo>
                  <a:lnTo>
                    <a:pt x="14" y="2"/>
                  </a:lnTo>
                  <a:lnTo>
                    <a:pt x="8" y="6"/>
                  </a:lnTo>
                  <a:lnTo>
                    <a:pt x="2" y="14"/>
                  </a:lnTo>
                  <a:lnTo>
                    <a:pt x="0" y="22"/>
                  </a:lnTo>
                  <a:lnTo>
                    <a:pt x="0" y="22"/>
                  </a:lnTo>
                  <a:lnTo>
                    <a:pt x="2" y="32"/>
                  </a:lnTo>
                  <a:lnTo>
                    <a:pt x="8" y="38"/>
                  </a:lnTo>
                  <a:lnTo>
                    <a:pt x="14" y="44"/>
                  </a:lnTo>
                  <a:lnTo>
                    <a:pt x="24" y="46"/>
                  </a:lnTo>
                  <a:lnTo>
                    <a:pt x="24" y="46"/>
                  </a:lnTo>
                  <a:lnTo>
                    <a:pt x="32" y="44"/>
                  </a:lnTo>
                  <a:lnTo>
                    <a:pt x="40" y="38"/>
                  </a:lnTo>
                  <a:lnTo>
                    <a:pt x="44" y="32"/>
                  </a:lnTo>
                  <a:lnTo>
                    <a:pt x="46" y="22"/>
                  </a:lnTo>
                  <a:lnTo>
                    <a:pt x="46" y="22"/>
                  </a:lnTo>
                  <a:lnTo>
                    <a:pt x="44" y="14"/>
                  </a:lnTo>
                  <a:lnTo>
                    <a:pt x="40" y="6"/>
                  </a:lnTo>
                  <a:lnTo>
                    <a:pt x="32" y="2"/>
                  </a:lnTo>
                  <a:lnTo>
                    <a:pt x="24"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94" name="Freeform 95"/>
            <p:cNvSpPr/>
            <p:nvPr/>
          </p:nvSpPr>
          <p:spPr bwMode="auto">
            <a:xfrm>
              <a:off x="7256463" y="444500"/>
              <a:ext cx="73025" cy="73025"/>
            </a:xfrm>
            <a:custGeom>
              <a:avLst/>
              <a:gdLst/>
              <a:ahLst/>
              <a:cxnLst>
                <a:cxn ang="0">
                  <a:pos x="22" y="0"/>
                </a:cxn>
                <a:cxn ang="0">
                  <a:pos x="22" y="0"/>
                </a:cxn>
                <a:cxn ang="0">
                  <a:pos x="14" y="2"/>
                </a:cxn>
                <a:cxn ang="0">
                  <a:pos x="6" y="6"/>
                </a:cxn>
                <a:cxn ang="0">
                  <a:pos x="2" y="14"/>
                </a:cxn>
                <a:cxn ang="0">
                  <a:pos x="0" y="22"/>
                </a:cxn>
                <a:cxn ang="0">
                  <a:pos x="0" y="22"/>
                </a:cxn>
                <a:cxn ang="0">
                  <a:pos x="2" y="32"/>
                </a:cxn>
                <a:cxn ang="0">
                  <a:pos x="6" y="38"/>
                </a:cxn>
                <a:cxn ang="0">
                  <a:pos x="14" y="44"/>
                </a:cxn>
                <a:cxn ang="0">
                  <a:pos x="22" y="46"/>
                </a:cxn>
                <a:cxn ang="0">
                  <a:pos x="22" y="46"/>
                </a:cxn>
                <a:cxn ang="0">
                  <a:pos x="32" y="44"/>
                </a:cxn>
                <a:cxn ang="0">
                  <a:pos x="38" y="38"/>
                </a:cxn>
                <a:cxn ang="0">
                  <a:pos x="44" y="32"/>
                </a:cxn>
                <a:cxn ang="0">
                  <a:pos x="46" y="22"/>
                </a:cxn>
                <a:cxn ang="0">
                  <a:pos x="46" y="22"/>
                </a:cxn>
                <a:cxn ang="0">
                  <a:pos x="44" y="14"/>
                </a:cxn>
                <a:cxn ang="0">
                  <a:pos x="38" y="6"/>
                </a:cxn>
                <a:cxn ang="0">
                  <a:pos x="32" y="2"/>
                </a:cxn>
                <a:cxn ang="0">
                  <a:pos x="22" y="0"/>
                </a:cxn>
              </a:cxnLst>
              <a:rect l="0" t="0" r="r" b="b"/>
              <a:pathLst>
                <a:path w="46" h="46">
                  <a:moveTo>
                    <a:pt x="22" y="0"/>
                  </a:moveTo>
                  <a:lnTo>
                    <a:pt x="22" y="0"/>
                  </a:lnTo>
                  <a:lnTo>
                    <a:pt x="14" y="2"/>
                  </a:lnTo>
                  <a:lnTo>
                    <a:pt x="6" y="6"/>
                  </a:lnTo>
                  <a:lnTo>
                    <a:pt x="2" y="14"/>
                  </a:lnTo>
                  <a:lnTo>
                    <a:pt x="0" y="22"/>
                  </a:lnTo>
                  <a:lnTo>
                    <a:pt x="0" y="22"/>
                  </a:lnTo>
                  <a:lnTo>
                    <a:pt x="2" y="32"/>
                  </a:lnTo>
                  <a:lnTo>
                    <a:pt x="6" y="38"/>
                  </a:lnTo>
                  <a:lnTo>
                    <a:pt x="14" y="44"/>
                  </a:lnTo>
                  <a:lnTo>
                    <a:pt x="22" y="46"/>
                  </a:lnTo>
                  <a:lnTo>
                    <a:pt x="22" y="46"/>
                  </a:lnTo>
                  <a:lnTo>
                    <a:pt x="32" y="44"/>
                  </a:lnTo>
                  <a:lnTo>
                    <a:pt x="38" y="38"/>
                  </a:lnTo>
                  <a:lnTo>
                    <a:pt x="44" y="32"/>
                  </a:lnTo>
                  <a:lnTo>
                    <a:pt x="46" y="22"/>
                  </a:lnTo>
                  <a:lnTo>
                    <a:pt x="46" y="22"/>
                  </a:lnTo>
                  <a:lnTo>
                    <a:pt x="44" y="14"/>
                  </a:lnTo>
                  <a:lnTo>
                    <a:pt x="38" y="6"/>
                  </a:lnTo>
                  <a:lnTo>
                    <a:pt x="32" y="2"/>
                  </a:lnTo>
                  <a:lnTo>
                    <a:pt x="2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95" name="Freeform 96"/>
            <p:cNvSpPr/>
            <p:nvPr/>
          </p:nvSpPr>
          <p:spPr bwMode="auto">
            <a:xfrm>
              <a:off x="7256463" y="444500"/>
              <a:ext cx="73025" cy="73025"/>
            </a:xfrm>
            <a:custGeom>
              <a:avLst/>
              <a:gdLst/>
              <a:ahLst/>
              <a:cxnLst>
                <a:cxn ang="0">
                  <a:pos x="22" y="0"/>
                </a:cxn>
                <a:cxn ang="0">
                  <a:pos x="22" y="0"/>
                </a:cxn>
                <a:cxn ang="0">
                  <a:pos x="14" y="2"/>
                </a:cxn>
                <a:cxn ang="0">
                  <a:pos x="6" y="6"/>
                </a:cxn>
                <a:cxn ang="0">
                  <a:pos x="2" y="14"/>
                </a:cxn>
                <a:cxn ang="0">
                  <a:pos x="0" y="22"/>
                </a:cxn>
                <a:cxn ang="0">
                  <a:pos x="0" y="22"/>
                </a:cxn>
                <a:cxn ang="0">
                  <a:pos x="2" y="32"/>
                </a:cxn>
                <a:cxn ang="0">
                  <a:pos x="6" y="38"/>
                </a:cxn>
                <a:cxn ang="0">
                  <a:pos x="14" y="44"/>
                </a:cxn>
                <a:cxn ang="0">
                  <a:pos x="22" y="46"/>
                </a:cxn>
                <a:cxn ang="0">
                  <a:pos x="22" y="46"/>
                </a:cxn>
                <a:cxn ang="0">
                  <a:pos x="32" y="44"/>
                </a:cxn>
                <a:cxn ang="0">
                  <a:pos x="38" y="38"/>
                </a:cxn>
                <a:cxn ang="0">
                  <a:pos x="44" y="32"/>
                </a:cxn>
                <a:cxn ang="0">
                  <a:pos x="46" y="22"/>
                </a:cxn>
                <a:cxn ang="0">
                  <a:pos x="46" y="22"/>
                </a:cxn>
                <a:cxn ang="0">
                  <a:pos x="44" y="14"/>
                </a:cxn>
                <a:cxn ang="0">
                  <a:pos x="38" y="6"/>
                </a:cxn>
                <a:cxn ang="0">
                  <a:pos x="32" y="2"/>
                </a:cxn>
                <a:cxn ang="0">
                  <a:pos x="22" y="0"/>
                </a:cxn>
              </a:cxnLst>
              <a:rect l="0" t="0" r="r" b="b"/>
              <a:pathLst>
                <a:path w="46" h="46">
                  <a:moveTo>
                    <a:pt x="22" y="0"/>
                  </a:moveTo>
                  <a:lnTo>
                    <a:pt x="22" y="0"/>
                  </a:lnTo>
                  <a:lnTo>
                    <a:pt x="14" y="2"/>
                  </a:lnTo>
                  <a:lnTo>
                    <a:pt x="6" y="6"/>
                  </a:lnTo>
                  <a:lnTo>
                    <a:pt x="2" y="14"/>
                  </a:lnTo>
                  <a:lnTo>
                    <a:pt x="0" y="22"/>
                  </a:lnTo>
                  <a:lnTo>
                    <a:pt x="0" y="22"/>
                  </a:lnTo>
                  <a:lnTo>
                    <a:pt x="2" y="32"/>
                  </a:lnTo>
                  <a:lnTo>
                    <a:pt x="6" y="38"/>
                  </a:lnTo>
                  <a:lnTo>
                    <a:pt x="14" y="44"/>
                  </a:lnTo>
                  <a:lnTo>
                    <a:pt x="22" y="46"/>
                  </a:lnTo>
                  <a:lnTo>
                    <a:pt x="22" y="46"/>
                  </a:lnTo>
                  <a:lnTo>
                    <a:pt x="32" y="44"/>
                  </a:lnTo>
                  <a:lnTo>
                    <a:pt x="38" y="38"/>
                  </a:lnTo>
                  <a:lnTo>
                    <a:pt x="44" y="32"/>
                  </a:lnTo>
                  <a:lnTo>
                    <a:pt x="46" y="22"/>
                  </a:lnTo>
                  <a:lnTo>
                    <a:pt x="46" y="22"/>
                  </a:lnTo>
                  <a:lnTo>
                    <a:pt x="44" y="14"/>
                  </a:lnTo>
                  <a:lnTo>
                    <a:pt x="38" y="6"/>
                  </a:lnTo>
                  <a:lnTo>
                    <a:pt x="32" y="2"/>
                  </a:lnTo>
                  <a:lnTo>
                    <a:pt x="22"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96" name="Freeform 97"/>
            <p:cNvSpPr/>
            <p:nvPr/>
          </p:nvSpPr>
          <p:spPr bwMode="auto">
            <a:xfrm>
              <a:off x="5313363" y="254000"/>
              <a:ext cx="79375" cy="79375"/>
            </a:xfrm>
            <a:custGeom>
              <a:avLst/>
              <a:gdLst/>
              <a:ahLst/>
              <a:cxnLst>
                <a:cxn ang="0">
                  <a:pos x="24" y="0"/>
                </a:cxn>
                <a:cxn ang="0">
                  <a:pos x="24" y="0"/>
                </a:cxn>
                <a:cxn ang="0">
                  <a:pos x="14" y="2"/>
                </a:cxn>
                <a:cxn ang="0">
                  <a:pos x="6" y="6"/>
                </a:cxn>
                <a:cxn ang="0">
                  <a:pos x="2" y="14"/>
                </a:cxn>
                <a:cxn ang="0">
                  <a:pos x="0" y="24"/>
                </a:cxn>
                <a:cxn ang="0">
                  <a:pos x="0" y="24"/>
                </a:cxn>
                <a:cxn ang="0">
                  <a:pos x="2" y="34"/>
                </a:cxn>
                <a:cxn ang="0">
                  <a:pos x="6" y="44"/>
                </a:cxn>
                <a:cxn ang="0">
                  <a:pos x="14" y="48"/>
                </a:cxn>
                <a:cxn ang="0">
                  <a:pos x="24" y="50"/>
                </a:cxn>
                <a:cxn ang="0">
                  <a:pos x="24" y="50"/>
                </a:cxn>
                <a:cxn ang="0">
                  <a:pos x="34" y="48"/>
                </a:cxn>
                <a:cxn ang="0">
                  <a:pos x="42" y="44"/>
                </a:cxn>
                <a:cxn ang="0">
                  <a:pos x="48" y="34"/>
                </a:cxn>
                <a:cxn ang="0">
                  <a:pos x="50" y="24"/>
                </a:cxn>
                <a:cxn ang="0">
                  <a:pos x="50" y="24"/>
                </a:cxn>
                <a:cxn ang="0">
                  <a:pos x="48" y="14"/>
                </a:cxn>
                <a:cxn ang="0">
                  <a:pos x="42" y="6"/>
                </a:cxn>
                <a:cxn ang="0">
                  <a:pos x="34" y="2"/>
                </a:cxn>
                <a:cxn ang="0">
                  <a:pos x="24" y="0"/>
                </a:cxn>
              </a:cxnLst>
              <a:rect l="0" t="0" r="r" b="b"/>
              <a:pathLst>
                <a:path w="50" h="50">
                  <a:moveTo>
                    <a:pt x="24" y="0"/>
                  </a:moveTo>
                  <a:lnTo>
                    <a:pt x="24" y="0"/>
                  </a:lnTo>
                  <a:lnTo>
                    <a:pt x="14" y="2"/>
                  </a:lnTo>
                  <a:lnTo>
                    <a:pt x="6" y="6"/>
                  </a:lnTo>
                  <a:lnTo>
                    <a:pt x="2" y="14"/>
                  </a:lnTo>
                  <a:lnTo>
                    <a:pt x="0" y="24"/>
                  </a:lnTo>
                  <a:lnTo>
                    <a:pt x="0" y="24"/>
                  </a:lnTo>
                  <a:lnTo>
                    <a:pt x="2" y="34"/>
                  </a:lnTo>
                  <a:lnTo>
                    <a:pt x="6" y="44"/>
                  </a:lnTo>
                  <a:lnTo>
                    <a:pt x="14" y="48"/>
                  </a:lnTo>
                  <a:lnTo>
                    <a:pt x="24" y="50"/>
                  </a:lnTo>
                  <a:lnTo>
                    <a:pt x="24" y="50"/>
                  </a:lnTo>
                  <a:lnTo>
                    <a:pt x="34" y="48"/>
                  </a:lnTo>
                  <a:lnTo>
                    <a:pt x="42" y="44"/>
                  </a:lnTo>
                  <a:lnTo>
                    <a:pt x="48" y="34"/>
                  </a:lnTo>
                  <a:lnTo>
                    <a:pt x="50" y="24"/>
                  </a:lnTo>
                  <a:lnTo>
                    <a:pt x="50" y="24"/>
                  </a:lnTo>
                  <a:lnTo>
                    <a:pt x="48" y="14"/>
                  </a:lnTo>
                  <a:lnTo>
                    <a:pt x="42" y="6"/>
                  </a:lnTo>
                  <a:lnTo>
                    <a:pt x="34" y="2"/>
                  </a:lnTo>
                  <a:lnTo>
                    <a:pt x="24"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97" name="Freeform 98"/>
            <p:cNvSpPr/>
            <p:nvPr/>
          </p:nvSpPr>
          <p:spPr bwMode="auto">
            <a:xfrm>
              <a:off x="5313363" y="254000"/>
              <a:ext cx="79375" cy="79375"/>
            </a:xfrm>
            <a:custGeom>
              <a:avLst/>
              <a:gdLst/>
              <a:ahLst/>
              <a:cxnLst>
                <a:cxn ang="0">
                  <a:pos x="24" y="0"/>
                </a:cxn>
                <a:cxn ang="0">
                  <a:pos x="24" y="0"/>
                </a:cxn>
                <a:cxn ang="0">
                  <a:pos x="14" y="2"/>
                </a:cxn>
                <a:cxn ang="0">
                  <a:pos x="6" y="6"/>
                </a:cxn>
                <a:cxn ang="0">
                  <a:pos x="2" y="14"/>
                </a:cxn>
                <a:cxn ang="0">
                  <a:pos x="0" y="24"/>
                </a:cxn>
                <a:cxn ang="0">
                  <a:pos x="0" y="24"/>
                </a:cxn>
                <a:cxn ang="0">
                  <a:pos x="2" y="34"/>
                </a:cxn>
                <a:cxn ang="0">
                  <a:pos x="6" y="44"/>
                </a:cxn>
                <a:cxn ang="0">
                  <a:pos x="14" y="48"/>
                </a:cxn>
                <a:cxn ang="0">
                  <a:pos x="24" y="50"/>
                </a:cxn>
                <a:cxn ang="0">
                  <a:pos x="24" y="50"/>
                </a:cxn>
                <a:cxn ang="0">
                  <a:pos x="34" y="48"/>
                </a:cxn>
                <a:cxn ang="0">
                  <a:pos x="42" y="44"/>
                </a:cxn>
                <a:cxn ang="0">
                  <a:pos x="48" y="34"/>
                </a:cxn>
                <a:cxn ang="0">
                  <a:pos x="50" y="24"/>
                </a:cxn>
                <a:cxn ang="0">
                  <a:pos x="50" y="24"/>
                </a:cxn>
                <a:cxn ang="0">
                  <a:pos x="48" y="14"/>
                </a:cxn>
                <a:cxn ang="0">
                  <a:pos x="42" y="6"/>
                </a:cxn>
                <a:cxn ang="0">
                  <a:pos x="34" y="2"/>
                </a:cxn>
                <a:cxn ang="0">
                  <a:pos x="24" y="0"/>
                </a:cxn>
              </a:cxnLst>
              <a:rect l="0" t="0" r="r" b="b"/>
              <a:pathLst>
                <a:path w="50" h="50">
                  <a:moveTo>
                    <a:pt x="24" y="0"/>
                  </a:moveTo>
                  <a:lnTo>
                    <a:pt x="24" y="0"/>
                  </a:lnTo>
                  <a:lnTo>
                    <a:pt x="14" y="2"/>
                  </a:lnTo>
                  <a:lnTo>
                    <a:pt x="6" y="6"/>
                  </a:lnTo>
                  <a:lnTo>
                    <a:pt x="2" y="14"/>
                  </a:lnTo>
                  <a:lnTo>
                    <a:pt x="0" y="24"/>
                  </a:lnTo>
                  <a:lnTo>
                    <a:pt x="0" y="24"/>
                  </a:lnTo>
                  <a:lnTo>
                    <a:pt x="2" y="34"/>
                  </a:lnTo>
                  <a:lnTo>
                    <a:pt x="6" y="44"/>
                  </a:lnTo>
                  <a:lnTo>
                    <a:pt x="14" y="48"/>
                  </a:lnTo>
                  <a:lnTo>
                    <a:pt x="24" y="50"/>
                  </a:lnTo>
                  <a:lnTo>
                    <a:pt x="24" y="50"/>
                  </a:lnTo>
                  <a:lnTo>
                    <a:pt x="34" y="48"/>
                  </a:lnTo>
                  <a:lnTo>
                    <a:pt x="42" y="44"/>
                  </a:lnTo>
                  <a:lnTo>
                    <a:pt x="48" y="34"/>
                  </a:lnTo>
                  <a:lnTo>
                    <a:pt x="50" y="24"/>
                  </a:lnTo>
                  <a:lnTo>
                    <a:pt x="50" y="24"/>
                  </a:lnTo>
                  <a:lnTo>
                    <a:pt x="48" y="14"/>
                  </a:lnTo>
                  <a:lnTo>
                    <a:pt x="42" y="6"/>
                  </a:lnTo>
                  <a:lnTo>
                    <a:pt x="34" y="2"/>
                  </a:lnTo>
                  <a:lnTo>
                    <a:pt x="24"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98" name="Freeform 99"/>
            <p:cNvSpPr/>
            <p:nvPr/>
          </p:nvSpPr>
          <p:spPr bwMode="auto">
            <a:xfrm>
              <a:off x="4649788" y="968375"/>
              <a:ext cx="34925" cy="38100"/>
            </a:xfrm>
            <a:custGeom>
              <a:avLst/>
              <a:gdLst/>
              <a:ahLst/>
              <a:cxnLst>
                <a:cxn ang="0">
                  <a:pos x="12" y="0"/>
                </a:cxn>
                <a:cxn ang="0">
                  <a:pos x="12" y="0"/>
                </a:cxn>
                <a:cxn ang="0">
                  <a:pos x="6" y="2"/>
                </a:cxn>
                <a:cxn ang="0">
                  <a:pos x="4" y="4"/>
                </a:cxn>
                <a:cxn ang="0">
                  <a:pos x="0" y="8"/>
                </a:cxn>
                <a:cxn ang="0">
                  <a:pos x="0" y="12"/>
                </a:cxn>
                <a:cxn ang="0">
                  <a:pos x="0" y="12"/>
                </a:cxn>
                <a:cxn ang="0">
                  <a:pos x="0" y="16"/>
                </a:cxn>
                <a:cxn ang="0">
                  <a:pos x="4" y="20"/>
                </a:cxn>
                <a:cxn ang="0">
                  <a:pos x="6" y="22"/>
                </a:cxn>
                <a:cxn ang="0">
                  <a:pos x="12" y="24"/>
                </a:cxn>
                <a:cxn ang="0">
                  <a:pos x="12" y="24"/>
                </a:cxn>
                <a:cxn ang="0">
                  <a:pos x="16" y="22"/>
                </a:cxn>
                <a:cxn ang="0">
                  <a:pos x="20" y="20"/>
                </a:cxn>
                <a:cxn ang="0">
                  <a:pos x="22" y="16"/>
                </a:cxn>
                <a:cxn ang="0">
                  <a:pos x="22" y="12"/>
                </a:cxn>
                <a:cxn ang="0">
                  <a:pos x="22" y="12"/>
                </a:cxn>
                <a:cxn ang="0">
                  <a:pos x="22" y="8"/>
                </a:cxn>
                <a:cxn ang="0">
                  <a:pos x="20" y="4"/>
                </a:cxn>
                <a:cxn ang="0">
                  <a:pos x="16" y="2"/>
                </a:cxn>
                <a:cxn ang="0">
                  <a:pos x="12" y="0"/>
                </a:cxn>
              </a:cxnLst>
              <a:rect l="0" t="0" r="r" b="b"/>
              <a:pathLst>
                <a:path w="22" h="24">
                  <a:moveTo>
                    <a:pt x="12" y="0"/>
                  </a:moveTo>
                  <a:lnTo>
                    <a:pt x="12" y="0"/>
                  </a:lnTo>
                  <a:lnTo>
                    <a:pt x="6" y="2"/>
                  </a:lnTo>
                  <a:lnTo>
                    <a:pt x="4" y="4"/>
                  </a:lnTo>
                  <a:lnTo>
                    <a:pt x="0" y="8"/>
                  </a:lnTo>
                  <a:lnTo>
                    <a:pt x="0" y="12"/>
                  </a:lnTo>
                  <a:lnTo>
                    <a:pt x="0" y="12"/>
                  </a:lnTo>
                  <a:lnTo>
                    <a:pt x="0" y="16"/>
                  </a:lnTo>
                  <a:lnTo>
                    <a:pt x="4" y="20"/>
                  </a:lnTo>
                  <a:lnTo>
                    <a:pt x="6" y="22"/>
                  </a:lnTo>
                  <a:lnTo>
                    <a:pt x="12" y="24"/>
                  </a:lnTo>
                  <a:lnTo>
                    <a:pt x="12" y="24"/>
                  </a:lnTo>
                  <a:lnTo>
                    <a:pt x="16" y="22"/>
                  </a:lnTo>
                  <a:lnTo>
                    <a:pt x="20" y="20"/>
                  </a:lnTo>
                  <a:lnTo>
                    <a:pt x="22" y="16"/>
                  </a:lnTo>
                  <a:lnTo>
                    <a:pt x="22" y="12"/>
                  </a:lnTo>
                  <a:lnTo>
                    <a:pt x="22" y="12"/>
                  </a:lnTo>
                  <a:lnTo>
                    <a:pt x="22" y="8"/>
                  </a:lnTo>
                  <a:lnTo>
                    <a:pt x="20" y="4"/>
                  </a:lnTo>
                  <a:lnTo>
                    <a:pt x="16" y="2"/>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99" name="Freeform 100"/>
            <p:cNvSpPr/>
            <p:nvPr/>
          </p:nvSpPr>
          <p:spPr bwMode="auto">
            <a:xfrm>
              <a:off x="4649788" y="968375"/>
              <a:ext cx="34925" cy="38100"/>
            </a:xfrm>
            <a:custGeom>
              <a:avLst/>
              <a:gdLst/>
              <a:ahLst/>
              <a:cxnLst>
                <a:cxn ang="0">
                  <a:pos x="12" y="0"/>
                </a:cxn>
                <a:cxn ang="0">
                  <a:pos x="12" y="0"/>
                </a:cxn>
                <a:cxn ang="0">
                  <a:pos x="6" y="2"/>
                </a:cxn>
                <a:cxn ang="0">
                  <a:pos x="4" y="4"/>
                </a:cxn>
                <a:cxn ang="0">
                  <a:pos x="0" y="8"/>
                </a:cxn>
                <a:cxn ang="0">
                  <a:pos x="0" y="12"/>
                </a:cxn>
                <a:cxn ang="0">
                  <a:pos x="0" y="12"/>
                </a:cxn>
                <a:cxn ang="0">
                  <a:pos x="0" y="16"/>
                </a:cxn>
                <a:cxn ang="0">
                  <a:pos x="4" y="20"/>
                </a:cxn>
                <a:cxn ang="0">
                  <a:pos x="6" y="22"/>
                </a:cxn>
                <a:cxn ang="0">
                  <a:pos x="12" y="24"/>
                </a:cxn>
                <a:cxn ang="0">
                  <a:pos x="12" y="24"/>
                </a:cxn>
                <a:cxn ang="0">
                  <a:pos x="16" y="22"/>
                </a:cxn>
                <a:cxn ang="0">
                  <a:pos x="20" y="20"/>
                </a:cxn>
                <a:cxn ang="0">
                  <a:pos x="22" y="16"/>
                </a:cxn>
                <a:cxn ang="0">
                  <a:pos x="22" y="12"/>
                </a:cxn>
                <a:cxn ang="0">
                  <a:pos x="22" y="12"/>
                </a:cxn>
                <a:cxn ang="0">
                  <a:pos x="22" y="8"/>
                </a:cxn>
                <a:cxn ang="0">
                  <a:pos x="20" y="4"/>
                </a:cxn>
                <a:cxn ang="0">
                  <a:pos x="16" y="2"/>
                </a:cxn>
                <a:cxn ang="0">
                  <a:pos x="12" y="0"/>
                </a:cxn>
              </a:cxnLst>
              <a:rect l="0" t="0" r="r" b="b"/>
              <a:pathLst>
                <a:path w="22" h="24">
                  <a:moveTo>
                    <a:pt x="12" y="0"/>
                  </a:moveTo>
                  <a:lnTo>
                    <a:pt x="12" y="0"/>
                  </a:lnTo>
                  <a:lnTo>
                    <a:pt x="6" y="2"/>
                  </a:lnTo>
                  <a:lnTo>
                    <a:pt x="4" y="4"/>
                  </a:lnTo>
                  <a:lnTo>
                    <a:pt x="0" y="8"/>
                  </a:lnTo>
                  <a:lnTo>
                    <a:pt x="0" y="12"/>
                  </a:lnTo>
                  <a:lnTo>
                    <a:pt x="0" y="12"/>
                  </a:lnTo>
                  <a:lnTo>
                    <a:pt x="0" y="16"/>
                  </a:lnTo>
                  <a:lnTo>
                    <a:pt x="4" y="20"/>
                  </a:lnTo>
                  <a:lnTo>
                    <a:pt x="6" y="22"/>
                  </a:lnTo>
                  <a:lnTo>
                    <a:pt x="12" y="24"/>
                  </a:lnTo>
                  <a:lnTo>
                    <a:pt x="12" y="24"/>
                  </a:lnTo>
                  <a:lnTo>
                    <a:pt x="16" y="22"/>
                  </a:lnTo>
                  <a:lnTo>
                    <a:pt x="20" y="20"/>
                  </a:lnTo>
                  <a:lnTo>
                    <a:pt x="22" y="16"/>
                  </a:lnTo>
                  <a:lnTo>
                    <a:pt x="22" y="12"/>
                  </a:lnTo>
                  <a:lnTo>
                    <a:pt x="22" y="12"/>
                  </a:lnTo>
                  <a:lnTo>
                    <a:pt x="22" y="8"/>
                  </a:lnTo>
                  <a:lnTo>
                    <a:pt x="20" y="4"/>
                  </a:lnTo>
                  <a:lnTo>
                    <a:pt x="16" y="2"/>
                  </a:lnTo>
                  <a:lnTo>
                    <a:pt x="12"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00" name="Freeform 101"/>
            <p:cNvSpPr/>
            <p:nvPr/>
          </p:nvSpPr>
          <p:spPr bwMode="auto">
            <a:xfrm>
              <a:off x="4910138" y="803275"/>
              <a:ext cx="47625" cy="47625"/>
            </a:xfrm>
            <a:custGeom>
              <a:avLst/>
              <a:gdLst/>
              <a:ahLst/>
              <a:cxnLst>
                <a:cxn ang="0">
                  <a:pos x="16" y="0"/>
                </a:cxn>
                <a:cxn ang="0">
                  <a:pos x="16" y="0"/>
                </a:cxn>
                <a:cxn ang="0">
                  <a:pos x="10" y="0"/>
                </a:cxn>
                <a:cxn ang="0">
                  <a:pos x="4" y="4"/>
                </a:cxn>
                <a:cxn ang="0">
                  <a:pos x="2" y="10"/>
                </a:cxn>
                <a:cxn ang="0">
                  <a:pos x="0" y="16"/>
                </a:cxn>
                <a:cxn ang="0">
                  <a:pos x="0" y="16"/>
                </a:cxn>
                <a:cxn ang="0">
                  <a:pos x="2" y="22"/>
                </a:cxn>
                <a:cxn ang="0">
                  <a:pos x="4" y="26"/>
                </a:cxn>
                <a:cxn ang="0">
                  <a:pos x="10" y="30"/>
                </a:cxn>
                <a:cxn ang="0">
                  <a:pos x="16" y="30"/>
                </a:cxn>
                <a:cxn ang="0">
                  <a:pos x="16" y="30"/>
                </a:cxn>
                <a:cxn ang="0">
                  <a:pos x="22" y="30"/>
                </a:cxn>
                <a:cxn ang="0">
                  <a:pos x="26" y="26"/>
                </a:cxn>
                <a:cxn ang="0">
                  <a:pos x="30" y="22"/>
                </a:cxn>
                <a:cxn ang="0">
                  <a:pos x="30" y="16"/>
                </a:cxn>
                <a:cxn ang="0">
                  <a:pos x="30" y="16"/>
                </a:cxn>
                <a:cxn ang="0">
                  <a:pos x="30" y="10"/>
                </a:cxn>
                <a:cxn ang="0">
                  <a:pos x="26" y="4"/>
                </a:cxn>
                <a:cxn ang="0">
                  <a:pos x="22" y="0"/>
                </a:cxn>
                <a:cxn ang="0">
                  <a:pos x="16" y="0"/>
                </a:cxn>
              </a:cxnLst>
              <a:rect l="0" t="0" r="r" b="b"/>
              <a:pathLst>
                <a:path w="30" h="30">
                  <a:moveTo>
                    <a:pt x="16" y="0"/>
                  </a:moveTo>
                  <a:lnTo>
                    <a:pt x="16" y="0"/>
                  </a:lnTo>
                  <a:lnTo>
                    <a:pt x="10" y="0"/>
                  </a:lnTo>
                  <a:lnTo>
                    <a:pt x="4" y="4"/>
                  </a:lnTo>
                  <a:lnTo>
                    <a:pt x="2" y="10"/>
                  </a:lnTo>
                  <a:lnTo>
                    <a:pt x="0" y="16"/>
                  </a:lnTo>
                  <a:lnTo>
                    <a:pt x="0" y="16"/>
                  </a:lnTo>
                  <a:lnTo>
                    <a:pt x="2" y="22"/>
                  </a:lnTo>
                  <a:lnTo>
                    <a:pt x="4" y="26"/>
                  </a:lnTo>
                  <a:lnTo>
                    <a:pt x="10" y="30"/>
                  </a:lnTo>
                  <a:lnTo>
                    <a:pt x="16" y="30"/>
                  </a:lnTo>
                  <a:lnTo>
                    <a:pt x="16" y="30"/>
                  </a:lnTo>
                  <a:lnTo>
                    <a:pt x="22" y="30"/>
                  </a:lnTo>
                  <a:lnTo>
                    <a:pt x="26" y="26"/>
                  </a:lnTo>
                  <a:lnTo>
                    <a:pt x="30" y="22"/>
                  </a:lnTo>
                  <a:lnTo>
                    <a:pt x="30" y="16"/>
                  </a:lnTo>
                  <a:lnTo>
                    <a:pt x="30" y="16"/>
                  </a:lnTo>
                  <a:lnTo>
                    <a:pt x="30" y="10"/>
                  </a:lnTo>
                  <a:lnTo>
                    <a:pt x="26" y="4"/>
                  </a:lnTo>
                  <a:lnTo>
                    <a:pt x="22" y="0"/>
                  </a:lnTo>
                  <a:lnTo>
                    <a:pt x="1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01" name="Freeform 102"/>
            <p:cNvSpPr/>
            <p:nvPr/>
          </p:nvSpPr>
          <p:spPr bwMode="auto">
            <a:xfrm>
              <a:off x="4910138" y="803275"/>
              <a:ext cx="47625" cy="47625"/>
            </a:xfrm>
            <a:custGeom>
              <a:avLst/>
              <a:gdLst/>
              <a:ahLst/>
              <a:cxnLst>
                <a:cxn ang="0">
                  <a:pos x="16" y="0"/>
                </a:cxn>
                <a:cxn ang="0">
                  <a:pos x="16" y="0"/>
                </a:cxn>
                <a:cxn ang="0">
                  <a:pos x="10" y="0"/>
                </a:cxn>
                <a:cxn ang="0">
                  <a:pos x="4" y="4"/>
                </a:cxn>
                <a:cxn ang="0">
                  <a:pos x="2" y="10"/>
                </a:cxn>
                <a:cxn ang="0">
                  <a:pos x="0" y="16"/>
                </a:cxn>
                <a:cxn ang="0">
                  <a:pos x="0" y="16"/>
                </a:cxn>
                <a:cxn ang="0">
                  <a:pos x="2" y="22"/>
                </a:cxn>
                <a:cxn ang="0">
                  <a:pos x="4" y="26"/>
                </a:cxn>
                <a:cxn ang="0">
                  <a:pos x="10" y="30"/>
                </a:cxn>
                <a:cxn ang="0">
                  <a:pos x="16" y="30"/>
                </a:cxn>
                <a:cxn ang="0">
                  <a:pos x="16" y="30"/>
                </a:cxn>
                <a:cxn ang="0">
                  <a:pos x="22" y="30"/>
                </a:cxn>
                <a:cxn ang="0">
                  <a:pos x="26" y="26"/>
                </a:cxn>
                <a:cxn ang="0">
                  <a:pos x="30" y="22"/>
                </a:cxn>
                <a:cxn ang="0">
                  <a:pos x="30" y="16"/>
                </a:cxn>
                <a:cxn ang="0">
                  <a:pos x="30" y="16"/>
                </a:cxn>
                <a:cxn ang="0">
                  <a:pos x="30" y="10"/>
                </a:cxn>
                <a:cxn ang="0">
                  <a:pos x="26" y="4"/>
                </a:cxn>
                <a:cxn ang="0">
                  <a:pos x="22" y="0"/>
                </a:cxn>
                <a:cxn ang="0">
                  <a:pos x="16" y="0"/>
                </a:cxn>
              </a:cxnLst>
              <a:rect l="0" t="0" r="r" b="b"/>
              <a:pathLst>
                <a:path w="30" h="30">
                  <a:moveTo>
                    <a:pt x="16" y="0"/>
                  </a:moveTo>
                  <a:lnTo>
                    <a:pt x="16" y="0"/>
                  </a:lnTo>
                  <a:lnTo>
                    <a:pt x="10" y="0"/>
                  </a:lnTo>
                  <a:lnTo>
                    <a:pt x="4" y="4"/>
                  </a:lnTo>
                  <a:lnTo>
                    <a:pt x="2" y="10"/>
                  </a:lnTo>
                  <a:lnTo>
                    <a:pt x="0" y="16"/>
                  </a:lnTo>
                  <a:lnTo>
                    <a:pt x="0" y="16"/>
                  </a:lnTo>
                  <a:lnTo>
                    <a:pt x="2" y="22"/>
                  </a:lnTo>
                  <a:lnTo>
                    <a:pt x="4" y="26"/>
                  </a:lnTo>
                  <a:lnTo>
                    <a:pt x="10" y="30"/>
                  </a:lnTo>
                  <a:lnTo>
                    <a:pt x="16" y="30"/>
                  </a:lnTo>
                  <a:lnTo>
                    <a:pt x="16" y="30"/>
                  </a:lnTo>
                  <a:lnTo>
                    <a:pt x="22" y="30"/>
                  </a:lnTo>
                  <a:lnTo>
                    <a:pt x="26" y="26"/>
                  </a:lnTo>
                  <a:lnTo>
                    <a:pt x="30" y="22"/>
                  </a:lnTo>
                  <a:lnTo>
                    <a:pt x="30" y="16"/>
                  </a:lnTo>
                  <a:lnTo>
                    <a:pt x="30" y="16"/>
                  </a:lnTo>
                  <a:lnTo>
                    <a:pt x="30" y="10"/>
                  </a:lnTo>
                  <a:lnTo>
                    <a:pt x="26" y="4"/>
                  </a:lnTo>
                  <a:lnTo>
                    <a:pt x="22" y="0"/>
                  </a:lnTo>
                  <a:lnTo>
                    <a:pt x="1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02" name="Freeform 103"/>
            <p:cNvSpPr/>
            <p:nvPr/>
          </p:nvSpPr>
          <p:spPr bwMode="auto">
            <a:xfrm>
              <a:off x="6154738" y="355600"/>
              <a:ext cx="34925" cy="34925"/>
            </a:xfrm>
            <a:custGeom>
              <a:avLst/>
              <a:gdLst/>
              <a:ahLst/>
              <a:cxnLst>
                <a:cxn ang="0">
                  <a:pos x="10" y="0"/>
                </a:cxn>
                <a:cxn ang="0">
                  <a:pos x="10" y="0"/>
                </a:cxn>
                <a:cxn ang="0">
                  <a:pos x="6" y="0"/>
                </a:cxn>
                <a:cxn ang="0">
                  <a:pos x="2" y="4"/>
                </a:cxn>
                <a:cxn ang="0">
                  <a:pos x="0" y="6"/>
                </a:cxn>
                <a:cxn ang="0">
                  <a:pos x="0" y="12"/>
                </a:cxn>
                <a:cxn ang="0">
                  <a:pos x="0" y="12"/>
                </a:cxn>
                <a:cxn ang="0">
                  <a:pos x="0" y="16"/>
                </a:cxn>
                <a:cxn ang="0">
                  <a:pos x="2" y="20"/>
                </a:cxn>
                <a:cxn ang="0">
                  <a:pos x="6" y="22"/>
                </a:cxn>
                <a:cxn ang="0">
                  <a:pos x="10" y="22"/>
                </a:cxn>
                <a:cxn ang="0">
                  <a:pos x="10" y="22"/>
                </a:cxn>
                <a:cxn ang="0">
                  <a:pos x="14" y="22"/>
                </a:cxn>
                <a:cxn ang="0">
                  <a:pos x="18" y="20"/>
                </a:cxn>
                <a:cxn ang="0">
                  <a:pos x="20" y="16"/>
                </a:cxn>
                <a:cxn ang="0">
                  <a:pos x="22" y="12"/>
                </a:cxn>
                <a:cxn ang="0">
                  <a:pos x="22" y="12"/>
                </a:cxn>
                <a:cxn ang="0">
                  <a:pos x="20" y="6"/>
                </a:cxn>
                <a:cxn ang="0">
                  <a:pos x="18" y="4"/>
                </a:cxn>
                <a:cxn ang="0">
                  <a:pos x="14" y="0"/>
                </a:cxn>
                <a:cxn ang="0">
                  <a:pos x="10" y="0"/>
                </a:cxn>
              </a:cxnLst>
              <a:rect l="0" t="0" r="r" b="b"/>
              <a:pathLst>
                <a:path w="22" h="22">
                  <a:moveTo>
                    <a:pt x="10" y="0"/>
                  </a:moveTo>
                  <a:lnTo>
                    <a:pt x="10" y="0"/>
                  </a:lnTo>
                  <a:lnTo>
                    <a:pt x="6" y="0"/>
                  </a:lnTo>
                  <a:lnTo>
                    <a:pt x="2" y="4"/>
                  </a:lnTo>
                  <a:lnTo>
                    <a:pt x="0" y="6"/>
                  </a:lnTo>
                  <a:lnTo>
                    <a:pt x="0" y="12"/>
                  </a:lnTo>
                  <a:lnTo>
                    <a:pt x="0" y="12"/>
                  </a:lnTo>
                  <a:lnTo>
                    <a:pt x="0" y="16"/>
                  </a:lnTo>
                  <a:lnTo>
                    <a:pt x="2" y="20"/>
                  </a:lnTo>
                  <a:lnTo>
                    <a:pt x="6" y="22"/>
                  </a:lnTo>
                  <a:lnTo>
                    <a:pt x="10" y="22"/>
                  </a:lnTo>
                  <a:lnTo>
                    <a:pt x="10" y="22"/>
                  </a:lnTo>
                  <a:lnTo>
                    <a:pt x="14" y="22"/>
                  </a:lnTo>
                  <a:lnTo>
                    <a:pt x="18" y="20"/>
                  </a:lnTo>
                  <a:lnTo>
                    <a:pt x="20" y="16"/>
                  </a:lnTo>
                  <a:lnTo>
                    <a:pt x="22" y="12"/>
                  </a:lnTo>
                  <a:lnTo>
                    <a:pt x="22" y="12"/>
                  </a:lnTo>
                  <a:lnTo>
                    <a:pt x="20" y="6"/>
                  </a:lnTo>
                  <a:lnTo>
                    <a:pt x="18" y="4"/>
                  </a:lnTo>
                  <a:lnTo>
                    <a:pt x="14" y="0"/>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03" name="Freeform 104"/>
            <p:cNvSpPr/>
            <p:nvPr/>
          </p:nvSpPr>
          <p:spPr bwMode="auto">
            <a:xfrm>
              <a:off x="6154738" y="355600"/>
              <a:ext cx="34925" cy="34925"/>
            </a:xfrm>
            <a:custGeom>
              <a:avLst/>
              <a:gdLst/>
              <a:ahLst/>
              <a:cxnLst>
                <a:cxn ang="0">
                  <a:pos x="10" y="0"/>
                </a:cxn>
                <a:cxn ang="0">
                  <a:pos x="10" y="0"/>
                </a:cxn>
                <a:cxn ang="0">
                  <a:pos x="6" y="0"/>
                </a:cxn>
                <a:cxn ang="0">
                  <a:pos x="2" y="4"/>
                </a:cxn>
                <a:cxn ang="0">
                  <a:pos x="0" y="6"/>
                </a:cxn>
                <a:cxn ang="0">
                  <a:pos x="0" y="12"/>
                </a:cxn>
                <a:cxn ang="0">
                  <a:pos x="0" y="12"/>
                </a:cxn>
                <a:cxn ang="0">
                  <a:pos x="0" y="16"/>
                </a:cxn>
                <a:cxn ang="0">
                  <a:pos x="2" y="20"/>
                </a:cxn>
                <a:cxn ang="0">
                  <a:pos x="6" y="22"/>
                </a:cxn>
                <a:cxn ang="0">
                  <a:pos x="10" y="22"/>
                </a:cxn>
                <a:cxn ang="0">
                  <a:pos x="10" y="22"/>
                </a:cxn>
                <a:cxn ang="0">
                  <a:pos x="14" y="22"/>
                </a:cxn>
                <a:cxn ang="0">
                  <a:pos x="18" y="20"/>
                </a:cxn>
                <a:cxn ang="0">
                  <a:pos x="20" y="16"/>
                </a:cxn>
                <a:cxn ang="0">
                  <a:pos x="22" y="12"/>
                </a:cxn>
                <a:cxn ang="0">
                  <a:pos x="22" y="12"/>
                </a:cxn>
                <a:cxn ang="0">
                  <a:pos x="20" y="6"/>
                </a:cxn>
                <a:cxn ang="0">
                  <a:pos x="18" y="4"/>
                </a:cxn>
                <a:cxn ang="0">
                  <a:pos x="14" y="0"/>
                </a:cxn>
                <a:cxn ang="0">
                  <a:pos x="10" y="0"/>
                </a:cxn>
              </a:cxnLst>
              <a:rect l="0" t="0" r="r" b="b"/>
              <a:pathLst>
                <a:path w="22" h="22">
                  <a:moveTo>
                    <a:pt x="10" y="0"/>
                  </a:moveTo>
                  <a:lnTo>
                    <a:pt x="10" y="0"/>
                  </a:lnTo>
                  <a:lnTo>
                    <a:pt x="6" y="0"/>
                  </a:lnTo>
                  <a:lnTo>
                    <a:pt x="2" y="4"/>
                  </a:lnTo>
                  <a:lnTo>
                    <a:pt x="0" y="6"/>
                  </a:lnTo>
                  <a:lnTo>
                    <a:pt x="0" y="12"/>
                  </a:lnTo>
                  <a:lnTo>
                    <a:pt x="0" y="12"/>
                  </a:lnTo>
                  <a:lnTo>
                    <a:pt x="0" y="16"/>
                  </a:lnTo>
                  <a:lnTo>
                    <a:pt x="2" y="20"/>
                  </a:lnTo>
                  <a:lnTo>
                    <a:pt x="6" y="22"/>
                  </a:lnTo>
                  <a:lnTo>
                    <a:pt x="10" y="22"/>
                  </a:lnTo>
                  <a:lnTo>
                    <a:pt x="10" y="22"/>
                  </a:lnTo>
                  <a:lnTo>
                    <a:pt x="14" y="22"/>
                  </a:lnTo>
                  <a:lnTo>
                    <a:pt x="18" y="20"/>
                  </a:lnTo>
                  <a:lnTo>
                    <a:pt x="20" y="16"/>
                  </a:lnTo>
                  <a:lnTo>
                    <a:pt x="22" y="12"/>
                  </a:lnTo>
                  <a:lnTo>
                    <a:pt x="22" y="12"/>
                  </a:lnTo>
                  <a:lnTo>
                    <a:pt x="20" y="6"/>
                  </a:lnTo>
                  <a:lnTo>
                    <a:pt x="18" y="4"/>
                  </a:lnTo>
                  <a:lnTo>
                    <a:pt x="14" y="0"/>
                  </a:lnTo>
                  <a:lnTo>
                    <a:pt x="10"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04" name="Freeform 105"/>
            <p:cNvSpPr/>
            <p:nvPr/>
          </p:nvSpPr>
          <p:spPr bwMode="auto">
            <a:xfrm>
              <a:off x="5205413" y="606425"/>
              <a:ext cx="34925" cy="34925"/>
            </a:xfrm>
            <a:custGeom>
              <a:avLst/>
              <a:gdLst/>
              <a:ahLst/>
              <a:cxnLst>
                <a:cxn ang="0">
                  <a:pos x="10" y="0"/>
                </a:cxn>
                <a:cxn ang="0">
                  <a:pos x="10" y="0"/>
                </a:cxn>
                <a:cxn ang="0">
                  <a:pos x="6" y="0"/>
                </a:cxn>
                <a:cxn ang="0">
                  <a:pos x="2" y="2"/>
                </a:cxn>
                <a:cxn ang="0">
                  <a:pos x="0" y="6"/>
                </a:cxn>
                <a:cxn ang="0">
                  <a:pos x="0" y="10"/>
                </a:cxn>
                <a:cxn ang="0">
                  <a:pos x="0" y="10"/>
                </a:cxn>
                <a:cxn ang="0">
                  <a:pos x="0" y="14"/>
                </a:cxn>
                <a:cxn ang="0">
                  <a:pos x="2" y="18"/>
                </a:cxn>
                <a:cxn ang="0">
                  <a:pos x="6" y="20"/>
                </a:cxn>
                <a:cxn ang="0">
                  <a:pos x="10" y="22"/>
                </a:cxn>
                <a:cxn ang="0">
                  <a:pos x="10" y="22"/>
                </a:cxn>
                <a:cxn ang="0">
                  <a:pos x="14" y="20"/>
                </a:cxn>
                <a:cxn ang="0">
                  <a:pos x="18" y="18"/>
                </a:cxn>
                <a:cxn ang="0">
                  <a:pos x="20" y="14"/>
                </a:cxn>
                <a:cxn ang="0">
                  <a:pos x="22" y="10"/>
                </a:cxn>
                <a:cxn ang="0">
                  <a:pos x="22" y="10"/>
                </a:cxn>
                <a:cxn ang="0">
                  <a:pos x="20" y="6"/>
                </a:cxn>
                <a:cxn ang="0">
                  <a:pos x="18" y="2"/>
                </a:cxn>
                <a:cxn ang="0">
                  <a:pos x="14" y="0"/>
                </a:cxn>
                <a:cxn ang="0">
                  <a:pos x="10" y="0"/>
                </a:cxn>
              </a:cxnLst>
              <a:rect l="0" t="0" r="r" b="b"/>
              <a:pathLst>
                <a:path w="22" h="22">
                  <a:moveTo>
                    <a:pt x="10" y="0"/>
                  </a:moveTo>
                  <a:lnTo>
                    <a:pt x="10" y="0"/>
                  </a:lnTo>
                  <a:lnTo>
                    <a:pt x="6" y="0"/>
                  </a:lnTo>
                  <a:lnTo>
                    <a:pt x="2" y="2"/>
                  </a:lnTo>
                  <a:lnTo>
                    <a:pt x="0" y="6"/>
                  </a:lnTo>
                  <a:lnTo>
                    <a:pt x="0" y="10"/>
                  </a:lnTo>
                  <a:lnTo>
                    <a:pt x="0" y="10"/>
                  </a:lnTo>
                  <a:lnTo>
                    <a:pt x="0" y="14"/>
                  </a:lnTo>
                  <a:lnTo>
                    <a:pt x="2" y="18"/>
                  </a:lnTo>
                  <a:lnTo>
                    <a:pt x="6" y="20"/>
                  </a:lnTo>
                  <a:lnTo>
                    <a:pt x="10" y="22"/>
                  </a:lnTo>
                  <a:lnTo>
                    <a:pt x="10" y="22"/>
                  </a:lnTo>
                  <a:lnTo>
                    <a:pt x="14" y="20"/>
                  </a:lnTo>
                  <a:lnTo>
                    <a:pt x="18" y="18"/>
                  </a:lnTo>
                  <a:lnTo>
                    <a:pt x="20" y="14"/>
                  </a:lnTo>
                  <a:lnTo>
                    <a:pt x="22" y="10"/>
                  </a:lnTo>
                  <a:lnTo>
                    <a:pt x="22" y="10"/>
                  </a:lnTo>
                  <a:lnTo>
                    <a:pt x="20" y="6"/>
                  </a:lnTo>
                  <a:lnTo>
                    <a:pt x="18" y="2"/>
                  </a:lnTo>
                  <a:lnTo>
                    <a:pt x="14" y="0"/>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05" name="Freeform 106"/>
            <p:cNvSpPr/>
            <p:nvPr/>
          </p:nvSpPr>
          <p:spPr bwMode="auto">
            <a:xfrm>
              <a:off x="5205413" y="606425"/>
              <a:ext cx="34925" cy="34925"/>
            </a:xfrm>
            <a:custGeom>
              <a:avLst/>
              <a:gdLst/>
              <a:ahLst/>
              <a:cxnLst>
                <a:cxn ang="0">
                  <a:pos x="10" y="0"/>
                </a:cxn>
                <a:cxn ang="0">
                  <a:pos x="10" y="0"/>
                </a:cxn>
                <a:cxn ang="0">
                  <a:pos x="6" y="0"/>
                </a:cxn>
                <a:cxn ang="0">
                  <a:pos x="2" y="2"/>
                </a:cxn>
                <a:cxn ang="0">
                  <a:pos x="0" y="6"/>
                </a:cxn>
                <a:cxn ang="0">
                  <a:pos x="0" y="10"/>
                </a:cxn>
                <a:cxn ang="0">
                  <a:pos x="0" y="10"/>
                </a:cxn>
                <a:cxn ang="0">
                  <a:pos x="0" y="14"/>
                </a:cxn>
                <a:cxn ang="0">
                  <a:pos x="2" y="18"/>
                </a:cxn>
                <a:cxn ang="0">
                  <a:pos x="6" y="20"/>
                </a:cxn>
                <a:cxn ang="0">
                  <a:pos x="10" y="22"/>
                </a:cxn>
                <a:cxn ang="0">
                  <a:pos x="10" y="22"/>
                </a:cxn>
                <a:cxn ang="0">
                  <a:pos x="14" y="20"/>
                </a:cxn>
                <a:cxn ang="0">
                  <a:pos x="18" y="18"/>
                </a:cxn>
                <a:cxn ang="0">
                  <a:pos x="20" y="14"/>
                </a:cxn>
                <a:cxn ang="0">
                  <a:pos x="22" y="10"/>
                </a:cxn>
                <a:cxn ang="0">
                  <a:pos x="22" y="10"/>
                </a:cxn>
                <a:cxn ang="0">
                  <a:pos x="20" y="6"/>
                </a:cxn>
                <a:cxn ang="0">
                  <a:pos x="18" y="2"/>
                </a:cxn>
                <a:cxn ang="0">
                  <a:pos x="14" y="0"/>
                </a:cxn>
                <a:cxn ang="0">
                  <a:pos x="10" y="0"/>
                </a:cxn>
              </a:cxnLst>
              <a:rect l="0" t="0" r="r" b="b"/>
              <a:pathLst>
                <a:path w="22" h="22">
                  <a:moveTo>
                    <a:pt x="10" y="0"/>
                  </a:moveTo>
                  <a:lnTo>
                    <a:pt x="10" y="0"/>
                  </a:lnTo>
                  <a:lnTo>
                    <a:pt x="6" y="0"/>
                  </a:lnTo>
                  <a:lnTo>
                    <a:pt x="2" y="2"/>
                  </a:lnTo>
                  <a:lnTo>
                    <a:pt x="0" y="6"/>
                  </a:lnTo>
                  <a:lnTo>
                    <a:pt x="0" y="10"/>
                  </a:lnTo>
                  <a:lnTo>
                    <a:pt x="0" y="10"/>
                  </a:lnTo>
                  <a:lnTo>
                    <a:pt x="0" y="14"/>
                  </a:lnTo>
                  <a:lnTo>
                    <a:pt x="2" y="18"/>
                  </a:lnTo>
                  <a:lnTo>
                    <a:pt x="6" y="20"/>
                  </a:lnTo>
                  <a:lnTo>
                    <a:pt x="10" y="22"/>
                  </a:lnTo>
                  <a:lnTo>
                    <a:pt x="10" y="22"/>
                  </a:lnTo>
                  <a:lnTo>
                    <a:pt x="14" y="20"/>
                  </a:lnTo>
                  <a:lnTo>
                    <a:pt x="18" y="18"/>
                  </a:lnTo>
                  <a:lnTo>
                    <a:pt x="20" y="14"/>
                  </a:lnTo>
                  <a:lnTo>
                    <a:pt x="22" y="10"/>
                  </a:lnTo>
                  <a:lnTo>
                    <a:pt x="22" y="10"/>
                  </a:lnTo>
                  <a:lnTo>
                    <a:pt x="20" y="6"/>
                  </a:lnTo>
                  <a:lnTo>
                    <a:pt x="18" y="2"/>
                  </a:lnTo>
                  <a:lnTo>
                    <a:pt x="14" y="0"/>
                  </a:lnTo>
                  <a:lnTo>
                    <a:pt x="10"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06" name="Freeform 107"/>
            <p:cNvSpPr/>
            <p:nvPr/>
          </p:nvSpPr>
          <p:spPr bwMode="auto">
            <a:xfrm>
              <a:off x="7011988" y="292100"/>
              <a:ext cx="34925" cy="38100"/>
            </a:xfrm>
            <a:custGeom>
              <a:avLst/>
              <a:gdLst/>
              <a:ahLst/>
              <a:cxnLst>
                <a:cxn ang="0">
                  <a:pos x="10" y="0"/>
                </a:cxn>
                <a:cxn ang="0">
                  <a:pos x="10" y="0"/>
                </a:cxn>
                <a:cxn ang="0">
                  <a:pos x="6" y="2"/>
                </a:cxn>
                <a:cxn ang="0">
                  <a:pos x="2" y="4"/>
                </a:cxn>
                <a:cxn ang="0">
                  <a:pos x="0" y="8"/>
                </a:cxn>
                <a:cxn ang="0">
                  <a:pos x="0" y="12"/>
                </a:cxn>
                <a:cxn ang="0">
                  <a:pos x="0" y="12"/>
                </a:cxn>
                <a:cxn ang="0">
                  <a:pos x="0" y="16"/>
                </a:cxn>
                <a:cxn ang="0">
                  <a:pos x="2" y="20"/>
                </a:cxn>
                <a:cxn ang="0">
                  <a:pos x="6" y="22"/>
                </a:cxn>
                <a:cxn ang="0">
                  <a:pos x="10" y="24"/>
                </a:cxn>
                <a:cxn ang="0">
                  <a:pos x="10" y="24"/>
                </a:cxn>
                <a:cxn ang="0">
                  <a:pos x="14" y="22"/>
                </a:cxn>
                <a:cxn ang="0">
                  <a:pos x="18" y="20"/>
                </a:cxn>
                <a:cxn ang="0">
                  <a:pos x="20" y="16"/>
                </a:cxn>
                <a:cxn ang="0">
                  <a:pos x="22" y="12"/>
                </a:cxn>
                <a:cxn ang="0">
                  <a:pos x="22" y="12"/>
                </a:cxn>
                <a:cxn ang="0">
                  <a:pos x="20" y="8"/>
                </a:cxn>
                <a:cxn ang="0">
                  <a:pos x="18" y="4"/>
                </a:cxn>
                <a:cxn ang="0">
                  <a:pos x="14" y="2"/>
                </a:cxn>
                <a:cxn ang="0">
                  <a:pos x="10" y="0"/>
                </a:cxn>
              </a:cxnLst>
              <a:rect l="0" t="0" r="r" b="b"/>
              <a:pathLst>
                <a:path w="22" h="24">
                  <a:moveTo>
                    <a:pt x="10" y="0"/>
                  </a:moveTo>
                  <a:lnTo>
                    <a:pt x="10" y="0"/>
                  </a:lnTo>
                  <a:lnTo>
                    <a:pt x="6" y="2"/>
                  </a:lnTo>
                  <a:lnTo>
                    <a:pt x="2" y="4"/>
                  </a:lnTo>
                  <a:lnTo>
                    <a:pt x="0" y="8"/>
                  </a:lnTo>
                  <a:lnTo>
                    <a:pt x="0" y="12"/>
                  </a:lnTo>
                  <a:lnTo>
                    <a:pt x="0" y="12"/>
                  </a:lnTo>
                  <a:lnTo>
                    <a:pt x="0" y="16"/>
                  </a:lnTo>
                  <a:lnTo>
                    <a:pt x="2" y="20"/>
                  </a:lnTo>
                  <a:lnTo>
                    <a:pt x="6" y="22"/>
                  </a:lnTo>
                  <a:lnTo>
                    <a:pt x="10" y="24"/>
                  </a:lnTo>
                  <a:lnTo>
                    <a:pt x="10" y="24"/>
                  </a:lnTo>
                  <a:lnTo>
                    <a:pt x="14" y="22"/>
                  </a:lnTo>
                  <a:lnTo>
                    <a:pt x="18" y="20"/>
                  </a:lnTo>
                  <a:lnTo>
                    <a:pt x="20" y="16"/>
                  </a:lnTo>
                  <a:lnTo>
                    <a:pt x="22" y="12"/>
                  </a:lnTo>
                  <a:lnTo>
                    <a:pt x="22" y="12"/>
                  </a:lnTo>
                  <a:lnTo>
                    <a:pt x="20" y="8"/>
                  </a:lnTo>
                  <a:lnTo>
                    <a:pt x="18" y="4"/>
                  </a:lnTo>
                  <a:lnTo>
                    <a:pt x="14" y="2"/>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07" name="Freeform 108"/>
            <p:cNvSpPr/>
            <p:nvPr/>
          </p:nvSpPr>
          <p:spPr bwMode="auto">
            <a:xfrm>
              <a:off x="7011988" y="292100"/>
              <a:ext cx="34925" cy="38100"/>
            </a:xfrm>
            <a:custGeom>
              <a:avLst/>
              <a:gdLst/>
              <a:ahLst/>
              <a:cxnLst>
                <a:cxn ang="0">
                  <a:pos x="10" y="0"/>
                </a:cxn>
                <a:cxn ang="0">
                  <a:pos x="10" y="0"/>
                </a:cxn>
                <a:cxn ang="0">
                  <a:pos x="6" y="2"/>
                </a:cxn>
                <a:cxn ang="0">
                  <a:pos x="2" y="4"/>
                </a:cxn>
                <a:cxn ang="0">
                  <a:pos x="0" y="8"/>
                </a:cxn>
                <a:cxn ang="0">
                  <a:pos x="0" y="12"/>
                </a:cxn>
                <a:cxn ang="0">
                  <a:pos x="0" y="12"/>
                </a:cxn>
                <a:cxn ang="0">
                  <a:pos x="0" y="16"/>
                </a:cxn>
                <a:cxn ang="0">
                  <a:pos x="2" y="20"/>
                </a:cxn>
                <a:cxn ang="0">
                  <a:pos x="6" y="22"/>
                </a:cxn>
                <a:cxn ang="0">
                  <a:pos x="10" y="24"/>
                </a:cxn>
                <a:cxn ang="0">
                  <a:pos x="10" y="24"/>
                </a:cxn>
                <a:cxn ang="0">
                  <a:pos x="14" y="22"/>
                </a:cxn>
                <a:cxn ang="0">
                  <a:pos x="18" y="20"/>
                </a:cxn>
                <a:cxn ang="0">
                  <a:pos x="20" y="16"/>
                </a:cxn>
                <a:cxn ang="0">
                  <a:pos x="22" y="12"/>
                </a:cxn>
                <a:cxn ang="0">
                  <a:pos x="22" y="12"/>
                </a:cxn>
                <a:cxn ang="0">
                  <a:pos x="20" y="8"/>
                </a:cxn>
                <a:cxn ang="0">
                  <a:pos x="18" y="4"/>
                </a:cxn>
                <a:cxn ang="0">
                  <a:pos x="14" y="2"/>
                </a:cxn>
                <a:cxn ang="0">
                  <a:pos x="10" y="0"/>
                </a:cxn>
              </a:cxnLst>
              <a:rect l="0" t="0" r="r" b="b"/>
              <a:pathLst>
                <a:path w="22" h="24">
                  <a:moveTo>
                    <a:pt x="10" y="0"/>
                  </a:moveTo>
                  <a:lnTo>
                    <a:pt x="10" y="0"/>
                  </a:lnTo>
                  <a:lnTo>
                    <a:pt x="6" y="2"/>
                  </a:lnTo>
                  <a:lnTo>
                    <a:pt x="2" y="4"/>
                  </a:lnTo>
                  <a:lnTo>
                    <a:pt x="0" y="8"/>
                  </a:lnTo>
                  <a:lnTo>
                    <a:pt x="0" y="12"/>
                  </a:lnTo>
                  <a:lnTo>
                    <a:pt x="0" y="12"/>
                  </a:lnTo>
                  <a:lnTo>
                    <a:pt x="0" y="16"/>
                  </a:lnTo>
                  <a:lnTo>
                    <a:pt x="2" y="20"/>
                  </a:lnTo>
                  <a:lnTo>
                    <a:pt x="6" y="22"/>
                  </a:lnTo>
                  <a:lnTo>
                    <a:pt x="10" y="24"/>
                  </a:lnTo>
                  <a:lnTo>
                    <a:pt x="10" y="24"/>
                  </a:lnTo>
                  <a:lnTo>
                    <a:pt x="14" y="22"/>
                  </a:lnTo>
                  <a:lnTo>
                    <a:pt x="18" y="20"/>
                  </a:lnTo>
                  <a:lnTo>
                    <a:pt x="20" y="16"/>
                  </a:lnTo>
                  <a:lnTo>
                    <a:pt x="22" y="12"/>
                  </a:lnTo>
                  <a:lnTo>
                    <a:pt x="22" y="12"/>
                  </a:lnTo>
                  <a:lnTo>
                    <a:pt x="20" y="8"/>
                  </a:lnTo>
                  <a:lnTo>
                    <a:pt x="18" y="4"/>
                  </a:lnTo>
                  <a:lnTo>
                    <a:pt x="14" y="2"/>
                  </a:lnTo>
                  <a:lnTo>
                    <a:pt x="10"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08" name="Freeform 109"/>
            <p:cNvSpPr/>
            <p:nvPr/>
          </p:nvSpPr>
          <p:spPr bwMode="auto">
            <a:xfrm>
              <a:off x="7650163" y="381000"/>
              <a:ext cx="38100" cy="38100"/>
            </a:xfrm>
            <a:custGeom>
              <a:avLst/>
              <a:gdLst/>
              <a:ahLst/>
              <a:cxnLst>
                <a:cxn ang="0">
                  <a:pos x="12" y="0"/>
                </a:cxn>
                <a:cxn ang="0">
                  <a:pos x="12" y="0"/>
                </a:cxn>
                <a:cxn ang="0">
                  <a:pos x="8" y="2"/>
                </a:cxn>
                <a:cxn ang="0">
                  <a:pos x="4" y="4"/>
                </a:cxn>
                <a:cxn ang="0">
                  <a:pos x="2" y="8"/>
                </a:cxn>
                <a:cxn ang="0">
                  <a:pos x="0" y="12"/>
                </a:cxn>
                <a:cxn ang="0">
                  <a:pos x="0" y="12"/>
                </a:cxn>
                <a:cxn ang="0">
                  <a:pos x="2" y="16"/>
                </a:cxn>
                <a:cxn ang="0">
                  <a:pos x="4" y="20"/>
                </a:cxn>
                <a:cxn ang="0">
                  <a:pos x="8" y="22"/>
                </a:cxn>
                <a:cxn ang="0">
                  <a:pos x="12" y="24"/>
                </a:cxn>
                <a:cxn ang="0">
                  <a:pos x="12" y="24"/>
                </a:cxn>
                <a:cxn ang="0">
                  <a:pos x="16" y="22"/>
                </a:cxn>
                <a:cxn ang="0">
                  <a:pos x="20" y="20"/>
                </a:cxn>
                <a:cxn ang="0">
                  <a:pos x="22" y="16"/>
                </a:cxn>
                <a:cxn ang="0">
                  <a:pos x="24" y="12"/>
                </a:cxn>
                <a:cxn ang="0">
                  <a:pos x="24" y="12"/>
                </a:cxn>
                <a:cxn ang="0">
                  <a:pos x="22" y="8"/>
                </a:cxn>
                <a:cxn ang="0">
                  <a:pos x="20" y="4"/>
                </a:cxn>
                <a:cxn ang="0">
                  <a:pos x="16" y="2"/>
                </a:cxn>
                <a:cxn ang="0">
                  <a:pos x="12" y="0"/>
                </a:cxn>
              </a:cxnLst>
              <a:rect l="0" t="0" r="r" b="b"/>
              <a:pathLst>
                <a:path w="24" h="24">
                  <a:moveTo>
                    <a:pt x="12" y="0"/>
                  </a:moveTo>
                  <a:lnTo>
                    <a:pt x="12" y="0"/>
                  </a:lnTo>
                  <a:lnTo>
                    <a:pt x="8" y="2"/>
                  </a:lnTo>
                  <a:lnTo>
                    <a:pt x="4" y="4"/>
                  </a:lnTo>
                  <a:lnTo>
                    <a:pt x="2" y="8"/>
                  </a:lnTo>
                  <a:lnTo>
                    <a:pt x="0" y="12"/>
                  </a:lnTo>
                  <a:lnTo>
                    <a:pt x="0" y="12"/>
                  </a:lnTo>
                  <a:lnTo>
                    <a:pt x="2" y="16"/>
                  </a:lnTo>
                  <a:lnTo>
                    <a:pt x="4" y="20"/>
                  </a:lnTo>
                  <a:lnTo>
                    <a:pt x="8" y="22"/>
                  </a:lnTo>
                  <a:lnTo>
                    <a:pt x="12" y="24"/>
                  </a:lnTo>
                  <a:lnTo>
                    <a:pt x="12" y="24"/>
                  </a:lnTo>
                  <a:lnTo>
                    <a:pt x="16" y="22"/>
                  </a:lnTo>
                  <a:lnTo>
                    <a:pt x="20" y="20"/>
                  </a:lnTo>
                  <a:lnTo>
                    <a:pt x="22" y="16"/>
                  </a:lnTo>
                  <a:lnTo>
                    <a:pt x="24" y="12"/>
                  </a:lnTo>
                  <a:lnTo>
                    <a:pt x="24" y="12"/>
                  </a:lnTo>
                  <a:lnTo>
                    <a:pt x="22" y="8"/>
                  </a:lnTo>
                  <a:lnTo>
                    <a:pt x="20" y="4"/>
                  </a:lnTo>
                  <a:lnTo>
                    <a:pt x="16" y="2"/>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09" name="Freeform 110"/>
            <p:cNvSpPr/>
            <p:nvPr/>
          </p:nvSpPr>
          <p:spPr bwMode="auto">
            <a:xfrm>
              <a:off x="7650163" y="381000"/>
              <a:ext cx="38100" cy="38100"/>
            </a:xfrm>
            <a:custGeom>
              <a:avLst/>
              <a:gdLst/>
              <a:ahLst/>
              <a:cxnLst>
                <a:cxn ang="0">
                  <a:pos x="12" y="0"/>
                </a:cxn>
                <a:cxn ang="0">
                  <a:pos x="12" y="0"/>
                </a:cxn>
                <a:cxn ang="0">
                  <a:pos x="8" y="2"/>
                </a:cxn>
                <a:cxn ang="0">
                  <a:pos x="4" y="4"/>
                </a:cxn>
                <a:cxn ang="0">
                  <a:pos x="2" y="8"/>
                </a:cxn>
                <a:cxn ang="0">
                  <a:pos x="0" y="12"/>
                </a:cxn>
                <a:cxn ang="0">
                  <a:pos x="0" y="12"/>
                </a:cxn>
                <a:cxn ang="0">
                  <a:pos x="2" y="16"/>
                </a:cxn>
                <a:cxn ang="0">
                  <a:pos x="4" y="20"/>
                </a:cxn>
                <a:cxn ang="0">
                  <a:pos x="8" y="22"/>
                </a:cxn>
                <a:cxn ang="0">
                  <a:pos x="12" y="24"/>
                </a:cxn>
                <a:cxn ang="0">
                  <a:pos x="12" y="24"/>
                </a:cxn>
                <a:cxn ang="0">
                  <a:pos x="16" y="22"/>
                </a:cxn>
                <a:cxn ang="0">
                  <a:pos x="20" y="20"/>
                </a:cxn>
                <a:cxn ang="0">
                  <a:pos x="22" y="16"/>
                </a:cxn>
                <a:cxn ang="0">
                  <a:pos x="24" y="12"/>
                </a:cxn>
                <a:cxn ang="0">
                  <a:pos x="24" y="12"/>
                </a:cxn>
                <a:cxn ang="0">
                  <a:pos x="22" y="8"/>
                </a:cxn>
                <a:cxn ang="0">
                  <a:pos x="20" y="4"/>
                </a:cxn>
                <a:cxn ang="0">
                  <a:pos x="16" y="2"/>
                </a:cxn>
                <a:cxn ang="0">
                  <a:pos x="12" y="0"/>
                </a:cxn>
              </a:cxnLst>
              <a:rect l="0" t="0" r="r" b="b"/>
              <a:pathLst>
                <a:path w="24" h="24">
                  <a:moveTo>
                    <a:pt x="12" y="0"/>
                  </a:moveTo>
                  <a:lnTo>
                    <a:pt x="12" y="0"/>
                  </a:lnTo>
                  <a:lnTo>
                    <a:pt x="8" y="2"/>
                  </a:lnTo>
                  <a:lnTo>
                    <a:pt x="4" y="4"/>
                  </a:lnTo>
                  <a:lnTo>
                    <a:pt x="2" y="8"/>
                  </a:lnTo>
                  <a:lnTo>
                    <a:pt x="0" y="12"/>
                  </a:lnTo>
                  <a:lnTo>
                    <a:pt x="0" y="12"/>
                  </a:lnTo>
                  <a:lnTo>
                    <a:pt x="2" y="16"/>
                  </a:lnTo>
                  <a:lnTo>
                    <a:pt x="4" y="20"/>
                  </a:lnTo>
                  <a:lnTo>
                    <a:pt x="8" y="22"/>
                  </a:lnTo>
                  <a:lnTo>
                    <a:pt x="12" y="24"/>
                  </a:lnTo>
                  <a:lnTo>
                    <a:pt x="12" y="24"/>
                  </a:lnTo>
                  <a:lnTo>
                    <a:pt x="16" y="22"/>
                  </a:lnTo>
                  <a:lnTo>
                    <a:pt x="20" y="20"/>
                  </a:lnTo>
                  <a:lnTo>
                    <a:pt x="22" y="16"/>
                  </a:lnTo>
                  <a:lnTo>
                    <a:pt x="24" y="12"/>
                  </a:lnTo>
                  <a:lnTo>
                    <a:pt x="24" y="12"/>
                  </a:lnTo>
                  <a:lnTo>
                    <a:pt x="22" y="8"/>
                  </a:lnTo>
                  <a:lnTo>
                    <a:pt x="20" y="4"/>
                  </a:lnTo>
                  <a:lnTo>
                    <a:pt x="16" y="2"/>
                  </a:lnTo>
                  <a:lnTo>
                    <a:pt x="12"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10" name="Freeform 111"/>
            <p:cNvSpPr/>
            <p:nvPr/>
          </p:nvSpPr>
          <p:spPr bwMode="auto">
            <a:xfrm>
              <a:off x="5656263" y="676275"/>
              <a:ext cx="34925" cy="34925"/>
            </a:xfrm>
            <a:custGeom>
              <a:avLst/>
              <a:gdLst/>
              <a:ahLst/>
              <a:cxnLst>
                <a:cxn ang="0">
                  <a:pos x="10" y="0"/>
                </a:cxn>
                <a:cxn ang="0">
                  <a:pos x="10" y="0"/>
                </a:cxn>
                <a:cxn ang="0">
                  <a:pos x="6" y="0"/>
                </a:cxn>
                <a:cxn ang="0">
                  <a:pos x="2" y="4"/>
                </a:cxn>
                <a:cxn ang="0">
                  <a:pos x="0" y="6"/>
                </a:cxn>
                <a:cxn ang="0">
                  <a:pos x="0" y="12"/>
                </a:cxn>
                <a:cxn ang="0">
                  <a:pos x="0" y="12"/>
                </a:cxn>
                <a:cxn ang="0">
                  <a:pos x="0" y="16"/>
                </a:cxn>
                <a:cxn ang="0">
                  <a:pos x="2" y="20"/>
                </a:cxn>
                <a:cxn ang="0">
                  <a:pos x="6" y="22"/>
                </a:cxn>
                <a:cxn ang="0">
                  <a:pos x="10" y="22"/>
                </a:cxn>
                <a:cxn ang="0">
                  <a:pos x="10" y="22"/>
                </a:cxn>
                <a:cxn ang="0">
                  <a:pos x="14" y="22"/>
                </a:cxn>
                <a:cxn ang="0">
                  <a:pos x="18" y="20"/>
                </a:cxn>
                <a:cxn ang="0">
                  <a:pos x="20" y="16"/>
                </a:cxn>
                <a:cxn ang="0">
                  <a:pos x="22" y="12"/>
                </a:cxn>
                <a:cxn ang="0">
                  <a:pos x="22" y="12"/>
                </a:cxn>
                <a:cxn ang="0">
                  <a:pos x="20" y="6"/>
                </a:cxn>
                <a:cxn ang="0">
                  <a:pos x="18" y="4"/>
                </a:cxn>
                <a:cxn ang="0">
                  <a:pos x="14" y="0"/>
                </a:cxn>
                <a:cxn ang="0">
                  <a:pos x="10" y="0"/>
                </a:cxn>
              </a:cxnLst>
              <a:rect l="0" t="0" r="r" b="b"/>
              <a:pathLst>
                <a:path w="22" h="22">
                  <a:moveTo>
                    <a:pt x="10" y="0"/>
                  </a:moveTo>
                  <a:lnTo>
                    <a:pt x="10" y="0"/>
                  </a:lnTo>
                  <a:lnTo>
                    <a:pt x="6" y="0"/>
                  </a:lnTo>
                  <a:lnTo>
                    <a:pt x="2" y="4"/>
                  </a:lnTo>
                  <a:lnTo>
                    <a:pt x="0" y="6"/>
                  </a:lnTo>
                  <a:lnTo>
                    <a:pt x="0" y="12"/>
                  </a:lnTo>
                  <a:lnTo>
                    <a:pt x="0" y="12"/>
                  </a:lnTo>
                  <a:lnTo>
                    <a:pt x="0" y="16"/>
                  </a:lnTo>
                  <a:lnTo>
                    <a:pt x="2" y="20"/>
                  </a:lnTo>
                  <a:lnTo>
                    <a:pt x="6" y="22"/>
                  </a:lnTo>
                  <a:lnTo>
                    <a:pt x="10" y="22"/>
                  </a:lnTo>
                  <a:lnTo>
                    <a:pt x="10" y="22"/>
                  </a:lnTo>
                  <a:lnTo>
                    <a:pt x="14" y="22"/>
                  </a:lnTo>
                  <a:lnTo>
                    <a:pt x="18" y="20"/>
                  </a:lnTo>
                  <a:lnTo>
                    <a:pt x="20" y="16"/>
                  </a:lnTo>
                  <a:lnTo>
                    <a:pt x="22" y="12"/>
                  </a:lnTo>
                  <a:lnTo>
                    <a:pt x="22" y="12"/>
                  </a:lnTo>
                  <a:lnTo>
                    <a:pt x="20" y="6"/>
                  </a:lnTo>
                  <a:lnTo>
                    <a:pt x="18" y="4"/>
                  </a:lnTo>
                  <a:lnTo>
                    <a:pt x="14" y="0"/>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11" name="Freeform 112"/>
            <p:cNvSpPr/>
            <p:nvPr/>
          </p:nvSpPr>
          <p:spPr bwMode="auto">
            <a:xfrm>
              <a:off x="5656263" y="676275"/>
              <a:ext cx="34925" cy="34925"/>
            </a:xfrm>
            <a:custGeom>
              <a:avLst/>
              <a:gdLst/>
              <a:ahLst/>
              <a:cxnLst>
                <a:cxn ang="0">
                  <a:pos x="10" y="0"/>
                </a:cxn>
                <a:cxn ang="0">
                  <a:pos x="10" y="0"/>
                </a:cxn>
                <a:cxn ang="0">
                  <a:pos x="6" y="0"/>
                </a:cxn>
                <a:cxn ang="0">
                  <a:pos x="2" y="4"/>
                </a:cxn>
                <a:cxn ang="0">
                  <a:pos x="0" y="6"/>
                </a:cxn>
                <a:cxn ang="0">
                  <a:pos x="0" y="12"/>
                </a:cxn>
                <a:cxn ang="0">
                  <a:pos x="0" y="12"/>
                </a:cxn>
                <a:cxn ang="0">
                  <a:pos x="0" y="16"/>
                </a:cxn>
                <a:cxn ang="0">
                  <a:pos x="2" y="20"/>
                </a:cxn>
                <a:cxn ang="0">
                  <a:pos x="6" y="22"/>
                </a:cxn>
                <a:cxn ang="0">
                  <a:pos x="10" y="22"/>
                </a:cxn>
                <a:cxn ang="0">
                  <a:pos x="10" y="22"/>
                </a:cxn>
                <a:cxn ang="0">
                  <a:pos x="14" y="22"/>
                </a:cxn>
                <a:cxn ang="0">
                  <a:pos x="18" y="20"/>
                </a:cxn>
                <a:cxn ang="0">
                  <a:pos x="20" y="16"/>
                </a:cxn>
                <a:cxn ang="0">
                  <a:pos x="22" y="12"/>
                </a:cxn>
                <a:cxn ang="0">
                  <a:pos x="22" y="12"/>
                </a:cxn>
                <a:cxn ang="0">
                  <a:pos x="20" y="6"/>
                </a:cxn>
                <a:cxn ang="0">
                  <a:pos x="18" y="4"/>
                </a:cxn>
                <a:cxn ang="0">
                  <a:pos x="14" y="0"/>
                </a:cxn>
                <a:cxn ang="0">
                  <a:pos x="10" y="0"/>
                </a:cxn>
              </a:cxnLst>
              <a:rect l="0" t="0" r="r" b="b"/>
              <a:pathLst>
                <a:path w="22" h="22">
                  <a:moveTo>
                    <a:pt x="10" y="0"/>
                  </a:moveTo>
                  <a:lnTo>
                    <a:pt x="10" y="0"/>
                  </a:lnTo>
                  <a:lnTo>
                    <a:pt x="6" y="0"/>
                  </a:lnTo>
                  <a:lnTo>
                    <a:pt x="2" y="4"/>
                  </a:lnTo>
                  <a:lnTo>
                    <a:pt x="0" y="6"/>
                  </a:lnTo>
                  <a:lnTo>
                    <a:pt x="0" y="12"/>
                  </a:lnTo>
                  <a:lnTo>
                    <a:pt x="0" y="12"/>
                  </a:lnTo>
                  <a:lnTo>
                    <a:pt x="0" y="16"/>
                  </a:lnTo>
                  <a:lnTo>
                    <a:pt x="2" y="20"/>
                  </a:lnTo>
                  <a:lnTo>
                    <a:pt x="6" y="22"/>
                  </a:lnTo>
                  <a:lnTo>
                    <a:pt x="10" y="22"/>
                  </a:lnTo>
                  <a:lnTo>
                    <a:pt x="10" y="22"/>
                  </a:lnTo>
                  <a:lnTo>
                    <a:pt x="14" y="22"/>
                  </a:lnTo>
                  <a:lnTo>
                    <a:pt x="18" y="20"/>
                  </a:lnTo>
                  <a:lnTo>
                    <a:pt x="20" y="16"/>
                  </a:lnTo>
                  <a:lnTo>
                    <a:pt x="22" y="12"/>
                  </a:lnTo>
                  <a:lnTo>
                    <a:pt x="22" y="12"/>
                  </a:lnTo>
                  <a:lnTo>
                    <a:pt x="20" y="6"/>
                  </a:lnTo>
                  <a:lnTo>
                    <a:pt x="18" y="4"/>
                  </a:lnTo>
                  <a:lnTo>
                    <a:pt x="14" y="0"/>
                  </a:lnTo>
                  <a:lnTo>
                    <a:pt x="10"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12" name="Freeform 113"/>
            <p:cNvSpPr/>
            <p:nvPr/>
          </p:nvSpPr>
          <p:spPr bwMode="auto">
            <a:xfrm>
              <a:off x="5275263" y="828675"/>
              <a:ext cx="34925" cy="34925"/>
            </a:xfrm>
            <a:custGeom>
              <a:avLst/>
              <a:gdLst/>
              <a:ahLst/>
              <a:cxnLst>
                <a:cxn ang="0">
                  <a:pos x="12" y="0"/>
                </a:cxn>
                <a:cxn ang="0">
                  <a:pos x="12" y="0"/>
                </a:cxn>
                <a:cxn ang="0">
                  <a:pos x="6" y="0"/>
                </a:cxn>
                <a:cxn ang="0">
                  <a:pos x="4" y="2"/>
                </a:cxn>
                <a:cxn ang="0">
                  <a:pos x="0" y="6"/>
                </a:cxn>
                <a:cxn ang="0">
                  <a:pos x="0" y="10"/>
                </a:cxn>
                <a:cxn ang="0">
                  <a:pos x="0" y="10"/>
                </a:cxn>
                <a:cxn ang="0">
                  <a:pos x="0" y="14"/>
                </a:cxn>
                <a:cxn ang="0">
                  <a:pos x="4" y="18"/>
                </a:cxn>
                <a:cxn ang="0">
                  <a:pos x="6" y="20"/>
                </a:cxn>
                <a:cxn ang="0">
                  <a:pos x="12" y="22"/>
                </a:cxn>
                <a:cxn ang="0">
                  <a:pos x="12" y="22"/>
                </a:cxn>
                <a:cxn ang="0">
                  <a:pos x="16" y="20"/>
                </a:cxn>
                <a:cxn ang="0">
                  <a:pos x="20" y="18"/>
                </a:cxn>
                <a:cxn ang="0">
                  <a:pos x="22" y="14"/>
                </a:cxn>
                <a:cxn ang="0">
                  <a:pos x="22" y="10"/>
                </a:cxn>
                <a:cxn ang="0">
                  <a:pos x="22" y="10"/>
                </a:cxn>
                <a:cxn ang="0">
                  <a:pos x="22" y="6"/>
                </a:cxn>
                <a:cxn ang="0">
                  <a:pos x="20" y="2"/>
                </a:cxn>
                <a:cxn ang="0">
                  <a:pos x="16" y="0"/>
                </a:cxn>
                <a:cxn ang="0">
                  <a:pos x="12" y="0"/>
                </a:cxn>
              </a:cxnLst>
              <a:rect l="0" t="0" r="r" b="b"/>
              <a:pathLst>
                <a:path w="22" h="22">
                  <a:moveTo>
                    <a:pt x="12" y="0"/>
                  </a:moveTo>
                  <a:lnTo>
                    <a:pt x="12" y="0"/>
                  </a:lnTo>
                  <a:lnTo>
                    <a:pt x="6" y="0"/>
                  </a:lnTo>
                  <a:lnTo>
                    <a:pt x="4" y="2"/>
                  </a:lnTo>
                  <a:lnTo>
                    <a:pt x="0" y="6"/>
                  </a:lnTo>
                  <a:lnTo>
                    <a:pt x="0" y="10"/>
                  </a:lnTo>
                  <a:lnTo>
                    <a:pt x="0" y="10"/>
                  </a:lnTo>
                  <a:lnTo>
                    <a:pt x="0" y="14"/>
                  </a:lnTo>
                  <a:lnTo>
                    <a:pt x="4" y="18"/>
                  </a:lnTo>
                  <a:lnTo>
                    <a:pt x="6" y="20"/>
                  </a:lnTo>
                  <a:lnTo>
                    <a:pt x="12" y="22"/>
                  </a:lnTo>
                  <a:lnTo>
                    <a:pt x="12" y="22"/>
                  </a:lnTo>
                  <a:lnTo>
                    <a:pt x="16" y="20"/>
                  </a:lnTo>
                  <a:lnTo>
                    <a:pt x="20" y="18"/>
                  </a:lnTo>
                  <a:lnTo>
                    <a:pt x="22" y="14"/>
                  </a:lnTo>
                  <a:lnTo>
                    <a:pt x="22" y="10"/>
                  </a:lnTo>
                  <a:lnTo>
                    <a:pt x="22" y="10"/>
                  </a:lnTo>
                  <a:lnTo>
                    <a:pt x="22" y="6"/>
                  </a:lnTo>
                  <a:lnTo>
                    <a:pt x="20" y="2"/>
                  </a:lnTo>
                  <a:lnTo>
                    <a:pt x="16" y="0"/>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13" name="Freeform 114"/>
            <p:cNvSpPr/>
            <p:nvPr/>
          </p:nvSpPr>
          <p:spPr bwMode="auto">
            <a:xfrm>
              <a:off x="5275263" y="828675"/>
              <a:ext cx="34925" cy="34925"/>
            </a:xfrm>
            <a:custGeom>
              <a:avLst/>
              <a:gdLst/>
              <a:ahLst/>
              <a:cxnLst>
                <a:cxn ang="0">
                  <a:pos x="12" y="0"/>
                </a:cxn>
                <a:cxn ang="0">
                  <a:pos x="12" y="0"/>
                </a:cxn>
                <a:cxn ang="0">
                  <a:pos x="6" y="0"/>
                </a:cxn>
                <a:cxn ang="0">
                  <a:pos x="4" y="2"/>
                </a:cxn>
                <a:cxn ang="0">
                  <a:pos x="0" y="6"/>
                </a:cxn>
                <a:cxn ang="0">
                  <a:pos x="0" y="10"/>
                </a:cxn>
                <a:cxn ang="0">
                  <a:pos x="0" y="10"/>
                </a:cxn>
                <a:cxn ang="0">
                  <a:pos x="0" y="14"/>
                </a:cxn>
                <a:cxn ang="0">
                  <a:pos x="4" y="18"/>
                </a:cxn>
                <a:cxn ang="0">
                  <a:pos x="6" y="20"/>
                </a:cxn>
                <a:cxn ang="0">
                  <a:pos x="12" y="22"/>
                </a:cxn>
                <a:cxn ang="0">
                  <a:pos x="12" y="22"/>
                </a:cxn>
                <a:cxn ang="0">
                  <a:pos x="16" y="20"/>
                </a:cxn>
                <a:cxn ang="0">
                  <a:pos x="20" y="18"/>
                </a:cxn>
                <a:cxn ang="0">
                  <a:pos x="22" y="14"/>
                </a:cxn>
                <a:cxn ang="0">
                  <a:pos x="22" y="10"/>
                </a:cxn>
                <a:cxn ang="0">
                  <a:pos x="22" y="10"/>
                </a:cxn>
                <a:cxn ang="0">
                  <a:pos x="22" y="6"/>
                </a:cxn>
                <a:cxn ang="0">
                  <a:pos x="20" y="2"/>
                </a:cxn>
                <a:cxn ang="0">
                  <a:pos x="16" y="0"/>
                </a:cxn>
                <a:cxn ang="0">
                  <a:pos x="12" y="0"/>
                </a:cxn>
              </a:cxnLst>
              <a:rect l="0" t="0" r="r" b="b"/>
              <a:pathLst>
                <a:path w="22" h="22">
                  <a:moveTo>
                    <a:pt x="12" y="0"/>
                  </a:moveTo>
                  <a:lnTo>
                    <a:pt x="12" y="0"/>
                  </a:lnTo>
                  <a:lnTo>
                    <a:pt x="6" y="0"/>
                  </a:lnTo>
                  <a:lnTo>
                    <a:pt x="4" y="2"/>
                  </a:lnTo>
                  <a:lnTo>
                    <a:pt x="0" y="6"/>
                  </a:lnTo>
                  <a:lnTo>
                    <a:pt x="0" y="10"/>
                  </a:lnTo>
                  <a:lnTo>
                    <a:pt x="0" y="10"/>
                  </a:lnTo>
                  <a:lnTo>
                    <a:pt x="0" y="14"/>
                  </a:lnTo>
                  <a:lnTo>
                    <a:pt x="4" y="18"/>
                  </a:lnTo>
                  <a:lnTo>
                    <a:pt x="6" y="20"/>
                  </a:lnTo>
                  <a:lnTo>
                    <a:pt x="12" y="22"/>
                  </a:lnTo>
                  <a:lnTo>
                    <a:pt x="12" y="22"/>
                  </a:lnTo>
                  <a:lnTo>
                    <a:pt x="16" y="20"/>
                  </a:lnTo>
                  <a:lnTo>
                    <a:pt x="20" y="18"/>
                  </a:lnTo>
                  <a:lnTo>
                    <a:pt x="22" y="14"/>
                  </a:lnTo>
                  <a:lnTo>
                    <a:pt x="22" y="10"/>
                  </a:lnTo>
                  <a:lnTo>
                    <a:pt x="22" y="10"/>
                  </a:lnTo>
                  <a:lnTo>
                    <a:pt x="22" y="6"/>
                  </a:lnTo>
                  <a:lnTo>
                    <a:pt x="20" y="2"/>
                  </a:lnTo>
                  <a:lnTo>
                    <a:pt x="16" y="0"/>
                  </a:lnTo>
                  <a:lnTo>
                    <a:pt x="12"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14" name="Freeform 115"/>
            <p:cNvSpPr/>
            <p:nvPr/>
          </p:nvSpPr>
          <p:spPr bwMode="auto">
            <a:xfrm>
              <a:off x="5500688" y="406400"/>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15" name="Freeform 116"/>
            <p:cNvSpPr/>
            <p:nvPr/>
          </p:nvSpPr>
          <p:spPr bwMode="auto">
            <a:xfrm>
              <a:off x="5500688" y="406400"/>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16" name="Freeform 117"/>
            <p:cNvSpPr/>
            <p:nvPr/>
          </p:nvSpPr>
          <p:spPr bwMode="auto">
            <a:xfrm>
              <a:off x="6142038" y="21272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17" name="Freeform 118"/>
            <p:cNvSpPr/>
            <p:nvPr/>
          </p:nvSpPr>
          <p:spPr bwMode="auto">
            <a:xfrm>
              <a:off x="6142038" y="21272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18" name="Freeform 119"/>
            <p:cNvSpPr/>
            <p:nvPr/>
          </p:nvSpPr>
          <p:spPr bwMode="auto">
            <a:xfrm>
              <a:off x="6418263" y="203200"/>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19" name="Freeform 120"/>
            <p:cNvSpPr/>
            <p:nvPr/>
          </p:nvSpPr>
          <p:spPr bwMode="auto">
            <a:xfrm>
              <a:off x="6418263" y="203200"/>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20" name="Freeform 121"/>
            <p:cNvSpPr/>
            <p:nvPr/>
          </p:nvSpPr>
          <p:spPr bwMode="auto">
            <a:xfrm>
              <a:off x="6799263" y="247650"/>
              <a:ext cx="25400" cy="22225"/>
            </a:xfrm>
            <a:custGeom>
              <a:avLst/>
              <a:gdLst/>
              <a:ahLst/>
              <a:cxnLst>
                <a:cxn ang="0">
                  <a:pos x="8" y="0"/>
                </a:cxn>
                <a:cxn ang="0">
                  <a:pos x="8" y="0"/>
                </a:cxn>
                <a:cxn ang="0">
                  <a:pos x="4" y="2"/>
                </a:cxn>
                <a:cxn ang="0">
                  <a:pos x="0" y="6"/>
                </a:cxn>
                <a:cxn ang="0">
                  <a:pos x="0" y="6"/>
                </a:cxn>
                <a:cxn ang="0">
                  <a:pos x="4" y="12"/>
                </a:cxn>
                <a:cxn ang="0">
                  <a:pos x="8" y="14"/>
                </a:cxn>
                <a:cxn ang="0">
                  <a:pos x="8" y="14"/>
                </a:cxn>
                <a:cxn ang="0">
                  <a:pos x="12" y="12"/>
                </a:cxn>
                <a:cxn ang="0">
                  <a:pos x="16" y="6"/>
                </a:cxn>
                <a:cxn ang="0">
                  <a:pos x="16" y="6"/>
                </a:cxn>
                <a:cxn ang="0">
                  <a:pos x="12" y="2"/>
                </a:cxn>
                <a:cxn ang="0">
                  <a:pos x="8" y="0"/>
                </a:cxn>
              </a:cxnLst>
              <a:rect l="0" t="0" r="r" b="b"/>
              <a:pathLst>
                <a:path w="16" h="14">
                  <a:moveTo>
                    <a:pt x="8" y="0"/>
                  </a:moveTo>
                  <a:lnTo>
                    <a:pt x="8" y="0"/>
                  </a:lnTo>
                  <a:lnTo>
                    <a:pt x="4" y="2"/>
                  </a:lnTo>
                  <a:lnTo>
                    <a:pt x="0" y="6"/>
                  </a:lnTo>
                  <a:lnTo>
                    <a:pt x="0" y="6"/>
                  </a:lnTo>
                  <a:lnTo>
                    <a:pt x="4" y="12"/>
                  </a:lnTo>
                  <a:lnTo>
                    <a:pt x="8" y="14"/>
                  </a:lnTo>
                  <a:lnTo>
                    <a:pt x="8" y="14"/>
                  </a:lnTo>
                  <a:lnTo>
                    <a:pt x="12" y="12"/>
                  </a:lnTo>
                  <a:lnTo>
                    <a:pt x="16" y="6"/>
                  </a:lnTo>
                  <a:lnTo>
                    <a:pt x="16"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21" name="Freeform 122"/>
            <p:cNvSpPr/>
            <p:nvPr/>
          </p:nvSpPr>
          <p:spPr bwMode="auto">
            <a:xfrm>
              <a:off x="6799263" y="247650"/>
              <a:ext cx="25400" cy="22225"/>
            </a:xfrm>
            <a:custGeom>
              <a:avLst/>
              <a:gdLst/>
              <a:ahLst/>
              <a:cxnLst>
                <a:cxn ang="0">
                  <a:pos x="8" y="0"/>
                </a:cxn>
                <a:cxn ang="0">
                  <a:pos x="8" y="0"/>
                </a:cxn>
                <a:cxn ang="0">
                  <a:pos x="4" y="2"/>
                </a:cxn>
                <a:cxn ang="0">
                  <a:pos x="0" y="6"/>
                </a:cxn>
                <a:cxn ang="0">
                  <a:pos x="0" y="6"/>
                </a:cxn>
                <a:cxn ang="0">
                  <a:pos x="4" y="12"/>
                </a:cxn>
                <a:cxn ang="0">
                  <a:pos x="8" y="14"/>
                </a:cxn>
                <a:cxn ang="0">
                  <a:pos x="8" y="14"/>
                </a:cxn>
                <a:cxn ang="0">
                  <a:pos x="12" y="12"/>
                </a:cxn>
                <a:cxn ang="0">
                  <a:pos x="16" y="6"/>
                </a:cxn>
                <a:cxn ang="0">
                  <a:pos x="16" y="6"/>
                </a:cxn>
                <a:cxn ang="0">
                  <a:pos x="12" y="2"/>
                </a:cxn>
                <a:cxn ang="0">
                  <a:pos x="8" y="0"/>
                </a:cxn>
              </a:cxnLst>
              <a:rect l="0" t="0" r="r" b="b"/>
              <a:pathLst>
                <a:path w="16" h="14">
                  <a:moveTo>
                    <a:pt x="8" y="0"/>
                  </a:moveTo>
                  <a:lnTo>
                    <a:pt x="8" y="0"/>
                  </a:lnTo>
                  <a:lnTo>
                    <a:pt x="4" y="2"/>
                  </a:lnTo>
                  <a:lnTo>
                    <a:pt x="0" y="6"/>
                  </a:lnTo>
                  <a:lnTo>
                    <a:pt x="0" y="6"/>
                  </a:lnTo>
                  <a:lnTo>
                    <a:pt x="4" y="12"/>
                  </a:lnTo>
                  <a:lnTo>
                    <a:pt x="8" y="14"/>
                  </a:lnTo>
                  <a:lnTo>
                    <a:pt x="8" y="14"/>
                  </a:lnTo>
                  <a:lnTo>
                    <a:pt x="12" y="12"/>
                  </a:lnTo>
                  <a:lnTo>
                    <a:pt x="16" y="6"/>
                  </a:lnTo>
                  <a:lnTo>
                    <a:pt x="16"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22" name="Freeform 123"/>
            <p:cNvSpPr/>
            <p:nvPr/>
          </p:nvSpPr>
          <p:spPr bwMode="auto">
            <a:xfrm>
              <a:off x="6650038" y="35242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23" name="Freeform 124"/>
            <p:cNvSpPr/>
            <p:nvPr/>
          </p:nvSpPr>
          <p:spPr bwMode="auto">
            <a:xfrm>
              <a:off x="6650038" y="35242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24" name="Freeform 125"/>
            <p:cNvSpPr/>
            <p:nvPr/>
          </p:nvSpPr>
          <p:spPr bwMode="auto">
            <a:xfrm>
              <a:off x="6665913" y="692150"/>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25" name="Freeform 126"/>
            <p:cNvSpPr/>
            <p:nvPr/>
          </p:nvSpPr>
          <p:spPr bwMode="auto">
            <a:xfrm>
              <a:off x="6665913" y="692150"/>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26" name="Freeform 127"/>
            <p:cNvSpPr/>
            <p:nvPr/>
          </p:nvSpPr>
          <p:spPr bwMode="auto">
            <a:xfrm>
              <a:off x="7380288" y="72707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27" name="Freeform 128"/>
            <p:cNvSpPr/>
            <p:nvPr/>
          </p:nvSpPr>
          <p:spPr bwMode="auto">
            <a:xfrm>
              <a:off x="7380288" y="72707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28" name="Freeform 129"/>
            <p:cNvSpPr/>
            <p:nvPr/>
          </p:nvSpPr>
          <p:spPr bwMode="auto">
            <a:xfrm>
              <a:off x="6916738" y="72707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29" name="Freeform 130"/>
            <p:cNvSpPr/>
            <p:nvPr/>
          </p:nvSpPr>
          <p:spPr bwMode="auto">
            <a:xfrm>
              <a:off x="6916738" y="72707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30" name="Freeform 131"/>
            <p:cNvSpPr/>
            <p:nvPr/>
          </p:nvSpPr>
          <p:spPr bwMode="auto">
            <a:xfrm>
              <a:off x="6891338" y="46037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31" name="Freeform 132"/>
            <p:cNvSpPr/>
            <p:nvPr/>
          </p:nvSpPr>
          <p:spPr bwMode="auto">
            <a:xfrm>
              <a:off x="6891338" y="46037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32" name="Freeform 133"/>
            <p:cNvSpPr/>
            <p:nvPr/>
          </p:nvSpPr>
          <p:spPr bwMode="auto">
            <a:xfrm>
              <a:off x="7119938" y="54927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33" name="Freeform 134"/>
            <p:cNvSpPr/>
            <p:nvPr/>
          </p:nvSpPr>
          <p:spPr bwMode="auto">
            <a:xfrm>
              <a:off x="7119938" y="54927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34" name="Freeform 135"/>
            <p:cNvSpPr/>
            <p:nvPr/>
          </p:nvSpPr>
          <p:spPr bwMode="auto">
            <a:xfrm>
              <a:off x="7834313" y="317500"/>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35" name="Freeform 136"/>
            <p:cNvSpPr/>
            <p:nvPr/>
          </p:nvSpPr>
          <p:spPr bwMode="auto">
            <a:xfrm>
              <a:off x="7834313" y="317500"/>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36" name="Freeform 137"/>
            <p:cNvSpPr/>
            <p:nvPr/>
          </p:nvSpPr>
          <p:spPr bwMode="auto">
            <a:xfrm>
              <a:off x="7840663" y="584200"/>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37" name="Freeform 138"/>
            <p:cNvSpPr/>
            <p:nvPr/>
          </p:nvSpPr>
          <p:spPr bwMode="auto">
            <a:xfrm>
              <a:off x="7840663" y="584200"/>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38" name="Freeform 139"/>
            <p:cNvSpPr/>
            <p:nvPr/>
          </p:nvSpPr>
          <p:spPr bwMode="auto">
            <a:xfrm>
              <a:off x="7761288" y="79057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39" name="Freeform 140"/>
            <p:cNvSpPr/>
            <p:nvPr/>
          </p:nvSpPr>
          <p:spPr bwMode="auto">
            <a:xfrm>
              <a:off x="7761288" y="79057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40" name="Freeform 141"/>
            <p:cNvSpPr/>
            <p:nvPr/>
          </p:nvSpPr>
          <p:spPr bwMode="auto">
            <a:xfrm>
              <a:off x="6132513" y="939800"/>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41" name="Freeform 142"/>
            <p:cNvSpPr/>
            <p:nvPr/>
          </p:nvSpPr>
          <p:spPr bwMode="auto">
            <a:xfrm>
              <a:off x="6132513" y="939800"/>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42" name="Freeform 143"/>
            <p:cNvSpPr/>
            <p:nvPr/>
          </p:nvSpPr>
          <p:spPr bwMode="auto">
            <a:xfrm>
              <a:off x="5830888" y="96837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43" name="Freeform 144"/>
            <p:cNvSpPr/>
            <p:nvPr/>
          </p:nvSpPr>
          <p:spPr bwMode="auto">
            <a:xfrm>
              <a:off x="5830888" y="96837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44" name="Freeform 145"/>
            <p:cNvSpPr/>
            <p:nvPr/>
          </p:nvSpPr>
          <p:spPr bwMode="auto">
            <a:xfrm>
              <a:off x="3614738" y="844550"/>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45" name="Freeform 146"/>
            <p:cNvSpPr/>
            <p:nvPr/>
          </p:nvSpPr>
          <p:spPr bwMode="auto">
            <a:xfrm>
              <a:off x="3614738" y="844550"/>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46" name="Freeform 147"/>
            <p:cNvSpPr/>
            <p:nvPr/>
          </p:nvSpPr>
          <p:spPr bwMode="auto">
            <a:xfrm>
              <a:off x="3205163" y="889000"/>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47" name="Freeform 148"/>
            <p:cNvSpPr/>
            <p:nvPr/>
          </p:nvSpPr>
          <p:spPr bwMode="auto">
            <a:xfrm>
              <a:off x="3205163" y="889000"/>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48" name="Freeform 149"/>
            <p:cNvSpPr/>
            <p:nvPr/>
          </p:nvSpPr>
          <p:spPr bwMode="auto">
            <a:xfrm>
              <a:off x="2878138" y="86042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49" name="Freeform 150"/>
            <p:cNvSpPr/>
            <p:nvPr/>
          </p:nvSpPr>
          <p:spPr bwMode="auto">
            <a:xfrm>
              <a:off x="2878138" y="86042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50" name="Freeform 151"/>
            <p:cNvSpPr/>
            <p:nvPr/>
          </p:nvSpPr>
          <p:spPr bwMode="auto">
            <a:xfrm>
              <a:off x="3071813" y="1003300"/>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51" name="Freeform 152"/>
            <p:cNvSpPr/>
            <p:nvPr/>
          </p:nvSpPr>
          <p:spPr bwMode="auto">
            <a:xfrm>
              <a:off x="3071813" y="1003300"/>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52" name="Freeform 153"/>
            <p:cNvSpPr/>
            <p:nvPr/>
          </p:nvSpPr>
          <p:spPr bwMode="auto">
            <a:xfrm>
              <a:off x="7459663" y="346075"/>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53" name="Freeform 154"/>
            <p:cNvSpPr/>
            <p:nvPr/>
          </p:nvSpPr>
          <p:spPr bwMode="auto">
            <a:xfrm>
              <a:off x="7459663" y="346075"/>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54" name="Freeform 155"/>
            <p:cNvSpPr/>
            <p:nvPr/>
          </p:nvSpPr>
          <p:spPr bwMode="auto">
            <a:xfrm>
              <a:off x="7716838" y="19367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55" name="Freeform 156"/>
            <p:cNvSpPr/>
            <p:nvPr/>
          </p:nvSpPr>
          <p:spPr bwMode="auto">
            <a:xfrm>
              <a:off x="7716838" y="19367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56" name="Freeform 157"/>
            <p:cNvSpPr/>
            <p:nvPr/>
          </p:nvSpPr>
          <p:spPr bwMode="auto">
            <a:xfrm>
              <a:off x="7164388" y="21907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57" name="Freeform 158"/>
            <p:cNvSpPr/>
            <p:nvPr/>
          </p:nvSpPr>
          <p:spPr bwMode="auto">
            <a:xfrm>
              <a:off x="7164388" y="21907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58" name="Freeform 159"/>
            <p:cNvSpPr/>
            <p:nvPr/>
          </p:nvSpPr>
          <p:spPr bwMode="auto">
            <a:xfrm>
              <a:off x="7173913" y="752475"/>
              <a:ext cx="22225" cy="25400"/>
            </a:xfrm>
            <a:custGeom>
              <a:avLst/>
              <a:gdLst/>
              <a:ahLst/>
              <a:cxnLst>
                <a:cxn ang="0">
                  <a:pos x="8" y="0"/>
                </a:cxn>
                <a:cxn ang="0">
                  <a:pos x="8" y="0"/>
                </a:cxn>
                <a:cxn ang="0">
                  <a:pos x="2" y="4"/>
                </a:cxn>
                <a:cxn ang="0">
                  <a:pos x="0" y="8"/>
                </a:cxn>
                <a:cxn ang="0">
                  <a:pos x="0" y="8"/>
                </a:cxn>
                <a:cxn ang="0">
                  <a:pos x="2" y="12"/>
                </a:cxn>
                <a:cxn ang="0">
                  <a:pos x="8" y="16"/>
                </a:cxn>
                <a:cxn ang="0">
                  <a:pos x="8" y="16"/>
                </a:cxn>
                <a:cxn ang="0">
                  <a:pos x="12" y="12"/>
                </a:cxn>
                <a:cxn ang="0">
                  <a:pos x="14" y="8"/>
                </a:cxn>
                <a:cxn ang="0">
                  <a:pos x="14" y="8"/>
                </a:cxn>
                <a:cxn ang="0">
                  <a:pos x="12" y="4"/>
                </a:cxn>
                <a:cxn ang="0">
                  <a:pos x="8" y="0"/>
                </a:cxn>
              </a:cxnLst>
              <a:rect l="0" t="0" r="r" b="b"/>
              <a:pathLst>
                <a:path w="14" h="16">
                  <a:moveTo>
                    <a:pt x="8" y="0"/>
                  </a:moveTo>
                  <a:lnTo>
                    <a:pt x="8" y="0"/>
                  </a:lnTo>
                  <a:lnTo>
                    <a:pt x="2" y="4"/>
                  </a:lnTo>
                  <a:lnTo>
                    <a:pt x="0" y="8"/>
                  </a:lnTo>
                  <a:lnTo>
                    <a:pt x="0" y="8"/>
                  </a:lnTo>
                  <a:lnTo>
                    <a:pt x="2" y="12"/>
                  </a:lnTo>
                  <a:lnTo>
                    <a:pt x="8" y="16"/>
                  </a:lnTo>
                  <a:lnTo>
                    <a:pt x="8" y="16"/>
                  </a:lnTo>
                  <a:lnTo>
                    <a:pt x="12" y="12"/>
                  </a:lnTo>
                  <a:lnTo>
                    <a:pt x="14" y="8"/>
                  </a:lnTo>
                  <a:lnTo>
                    <a:pt x="14" y="8"/>
                  </a:lnTo>
                  <a:lnTo>
                    <a:pt x="12" y="4"/>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59" name="Freeform 160"/>
            <p:cNvSpPr/>
            <p:nvPr/>
          </p:nvSpPr>
          <p:spPr bwMode="auto">
            <a:xfrm>
              <a:off x="7173913" y="752475"/>
              <a:ext cx="22225" cy="25400"/>
            </a:xfrm>
            <a:custGeom>
              <a:avLst/>
              <a:gdLst/>
              <a:ahLst/>
              <a:cxnLst>
                <a:cxn ang="0">
                  <a:pos x="8" y="0"/>
                </a:cxn>
                <a:cxn ang="0">
                  <a:pos x="8" y="0"/>
                </a:cxn>
                <a:cxn ang="0">
                  <a:pos x="2" y="4"/>
                </a:cxn>
                <a:cxn ang="0">
                  <a:pos x="0" y="8"/>
                </a:cxn>
                <a:cxn ang="0">
                  <a:pos x="0" y="8"/>
                </a:cxn>
                <a:cxn ang="0">
                  <a:pos x="2" y="12"/>
                </a:cxn>
                <a:cxn ang="0">
                  <a:pos x="8" y="16"/>
                </a:cxn>
                <a:cxn ang="0">
                  <a:pos x="8" y="16"/>
                </a:cxn>
                <a:cxn ang="0">
                  <a:pos x="12" y="12"/>
                </a:cxn>
                <a:cxn ang="0">
                  <a:pos x="14" y="8"/>
                </a:cxn>
                <a:cxn ang="0">
                  <a:pos x="14" y="8"/>
                </a:cxn>
                <a:cxn ang="0">
                  <a:pos x="12" y="4"/>
                </a:cxn>
                <a:cxn ang="0">
                  <a:pos x="8" y="0"/>
                </a:cxn>
              </a:cxnLst>
              <a:rect l="0" t="0" r="r" b="b"/>
              <a:pathLst>
                <a:path w="14" h="16">
                  <a:moveTo>
                    <a:pt x="8" y="0"/>
                  </a:moveTo>
                  <a:lnTo>
                    <a:pt x="8" y="0"/>
                  </a:lnTo>
                  <a:lnTo>
                    <a:pt x="2" y="4"/>
                  </a:lnTo>
                  <a:lnTo>
                    <a:pt x="0" y="8"/>
                  </a:lnTo>
                  <a:lnTo>
                    <a:pt x="0" y="8"/>
                  </a:lnTo>
                  <a:lnTo>
                    <a:pt x="2" y="12"/>
                  </a:lnTo>
                  <a:lnTo>
                    <a:pt x="8" y="16"/>
                  </a:lnTo>
                  <a:lnTo>
                    <a:pt x="8" y="16"/>
                  </a:lnTo>
                  <a:lnTo>
                    <a:pt x="12" y="12"/>
                  </a:lnTo>
                  <a:lnTo>
                    <a:pt x="14" y="8"/>
                  </a:lnTo>
                  <a:lnTo>
                    <a:pt x="14" y="8"/>
                  </a:lnTo>
                  <a:lnTo>
                    <a:pt x="12" y="4"/>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60" name="Freeform 161"/>
            <p:cNvSpPr/>
            <p:nvPr/>
          </p:nvSpPr>
          <p:spPr bwMode="auto">
            <a:xfrm>
              <a:off x="5243513" y="228600"/>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61" name="Freeform 162"/>
            <p:cNvSpPr/>
            <p:nvPr/>
          </p:nvSpPr>
          <p:spPr bwMode="auto">
            <a:xfrm>
              <a:off x="5243513" y="228600"/>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62" name="Freeform 163"/>
            <p:cNvSpPr/>
            <p:nvPr/>
          </p:nvSpPr>
          <p:spPr bwMode="auto">
            <a:xfrm>
              <a:off x="5818188" y="482600"/>
              <a:ext cx="47625" cy="47625"/>
            </a:xfrm>
            <a:custGeom>
              <a:avLst/>
              <a:gdLst/>
              <a:ahLst/>
              <a:cxnLst>
                <a:cxn ang="0">
                  <a:pos x="16" y="0"/>
                </a:cxn>
                <a:cxn ang="0">
                  <a:pos x="16" y="0"/>
                </a:cxn>
                <a:cxn ang="0">
                  <a:pos x="10" y="2"/>
                </a:cxn>
                <a:cxn ang="0">
                  <a:pos x="4" y="6"/>
                </a:cxn>
                <a:cxn ang="0">
                  <a:pos x="2" y="10"/>
                </a:cxn>
                <a:cxn ang="0">
                  <a:pos x="0" y="16"/>
                </a:cxn>
                <a:cxn ang="0">
                  <a:pos x="0" y="16"/>
                </a:cxn>
                <a:cxn ang="0">
                  <a:pos x="2" y="22"/>
                </a:cxn>
                <a:cxn ang="0">
                  <a:pos x="4" y="26"/>
                </a:cxn>
                <a:cxn ang="0">
                  <a:pos x="10" y="28"/>
                </a:cxn>
                <a:cxn ang="0">
                  <a:pos x="16" y="30"/>
                </a:cxn>
                <a:cxn ang="0">
                  <a:pos x="16" y="30"/>
                </a:cxn>
                <a:cxn ang="0">
                  <a:pos x="20" y="28"/>
                </a:cxn>
                <a:cxn ang="0">
                  <a:pos x="26" y="26"/>
                </a:cxn>
                <a:cxn ang="0">
                  <a:pos x="28" y="22"/>
                </a:cxn>
                <a:cxn ang="0">
                  <a:pos x="30" y="16"/>
                </a:cxn>
                <a:cxn ang="0">
                  <a:pos x="30" y="16"/>
                </a:cxn>
                <a:cxn ang="0">
                  <a:pos x="28" y="10"/>
                </a:cxn>
                <a:cxn ang="0">
                  <a:pos x="26" y="6"/>
                </a:cxn>
                <a:cxn ang="0">
                  <a:pos x="20" y="2"/>
                </a:cxn>
                <a:cxn ang="0">
                  <a:pos x="16" y="0"/>
                </a:cxn>
              </a:cxnLst>
              <a:rect l="0" t="0" r="r" b="b"/>
              <a:pathLst>
                <a:path w="30" h="30">
                  <a:moveTo>
                    <a:pt x="16" y="0"/>
                  </a:moveTo>
                  <a:lnTo>
                    <a:pt x="16" y="0"/>
                  </a:lnTo>
                  <a:lnTo>
                    <a:pt x="10" y="2"/>
                  </a:lnTo>
                  <a:lnTo>
                    <a:pt x="4" y="6"/>
                  </a:lnTo>
                  <a:lnTo>
                    <a:pt x="2" y="10"/>
                  </a:lnTo>
                  <a:lnTo>
                    <a:pt x="0" y="16"/>
                  </a:lnTo>
                  <a:lnTo>
                    <a:pt x="0" y="16"/>
                  </a:lnTo>
                  <a:lnTo>
                    <a:pt x="2" y="22"/>
                  </a:lnTo>
                  <a:lnTo>
                    <a:pt x="4" y="26"/>
                  </a:lnTo>
                  <a:lnTo>
                    <a:pt x="10" y="28"/>
                  </a:lnTo>
                  <a:lnTo>
                    <a:pt x="16" y="30"/>
                  </a:lnTo>
                  <a:lnTo>
                    <a:pt x="16" y="30"/>
                  </a:lnTo>
                  <a:lnTo>
                    <a:pt x="20" y="28"/>
                  </a:lnTo>
                  <a:lnTo>
                    <a:pt x="26" y="26"/>
                  </a:lnTo>
                  <a:lnTo>
                    <a:pt x="28" y="22"/>
                  </a:lnTo>
                  <a:lnTo>
                    <a:pt x="30" y="16"/>
                  </a:lnTo>
                  <a:lnTo>
                    <a:pt x="30" y="16"/>
                  </a:lnTo>
                  <a:lnTo>
                    <a:pt x="28" y="10"/>
                  </a:lnTo>
                  <a:lnTo>
                    <a:pt x="26" y="6"/>
                  </a:lnTo>
                  <a:lnTo>
                    <a:pt x="20" y="2"/>
                  </a:lnTo>
                  <a:lnTo>
                    <a:pt x="1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63" name="Freeform 164"/>
            <p:cNvSpPr/>
            <p:nvPr/>
          </p:nvSpPr>
          <p:spPr bwMode="auto">
            <a:xfrm>
              <a:off x="5818188" y="482600"/>
              <a:ext cx="47625" cy="47625"/>
            </a:xfrm>
            <a:custGeom>
              <a:avLst/>
              <a:gdLst/>
              <a:ahLst/>
              <a:cxnLst>
                <a:cxn ang="0">
                  <a:pos x="16" y="0"/>
                </a:cxn>
                <a:cxn ang="0">
                  <a:pos x="16" y="0"/>
                </a:cxn>
                <a:cxn ang="0">
                  <a:pos x="10" y="2"/>
                </a:cxn>
                <a:cxn ang="0">
                  <a:pos x="4" y="6"/>
                </a:cxn>
                <a:cxn ang="0">
                  <a:pos x="2" y="10"/>
                </a:cxn>
                <a:cxn ang="0">
                  <a:pos x="0" y="16"/>
                </a:cxn>
                <a:cxn ang="0">
                  <a:pos x="0" y="16"/>
                </a:cxn>
                <a:cxn ang="0">
                  <a:pos x="2" y="22"/>
                </a:cxn>
                <a:cxn ang="0">
                  <a:pos x="4" y="26"/>
                </a:cxn>
                <a:cxn ang="0">
                  <a:pos x="10" y="28"/>
                </a:cxn>
                <a:cxn ang="0">
                  <a:pos x="16" y="30"/>
                </a:cxn>
                <a:cxn ang="0">
                  <a:pos x="16" y="30"/>
                </a:cxn>
                <a:cxn ang="0">
                  <a:pos x="20" y="28"/>
                </a:cxn>
                <a:cxn ang="0">
                  <a:pos x="26" y="26"/>
                </a:cxn>
                <a:cxn ang="0">
                  <a:pos x="28" y="22"/>
                </a:cxn>
                <a:cxn ang="0">
                  <a:pos x="30" y="16"/>
                </a:cxn>
                <a:cxn ang="0">
                  <a:pos x="30" y="16"/>
                </a:cxn>
                <a:cxn ang="0">
                  <a:pos x="28" y="10"/>
                </a:cxn>
                <a:cxn ang="0">
                  <a:pos x="26" y="6"/>
                </a:cxn>
                <a:cxn ang="0">
                  <a:pos x="20" y="2"/>
                </a:cxn>
                <a:cxn ang="0">
                  <a:pos x="16" y="0"/>
                </a:cxn>
              </a:cxnLst>
              <a:rect l="0" t="0" r="r" b="b"/>
              <a:pathLst>
                <a:path w="30" h="30">
                  <a:moveTo>
                    <a:pt x="16" y="0"/>
                  </a:moveTo>
                  <a:lnTo>
                    <a:pt x="16" y="0"/>
                  </a:lnTo>
                  <a:lnTo>
                    <a:pt x="10" y="2"/>
                  </a:lnTo>
                  <a:lnTo>
                    <a:pt x="4" y="6"/>
                  </a:lnTo>
                  <a:lnTo>
                    <a:pt x="2" y="10"/>
                  </a:lnTo>
                  <a:lnTo>
                    <a:pt x="0" y="16"/>
                  </a:lnTo>
                  <a:lnTo>
                    <a:pt x="0" y="16"/>
                  </a:lnTo>
                  <a:lnTo>
                    <a:pt x="2" y="22"/>
                  </a:lnTo>
                  <a:lnTo>
                    <a:pt x="4" y="26"/>
                  </a:lnTo>
                  <a:lnTo>
                    <a:pt x="10" y="28"/>
                  </a:lnTo>
                  <a:lnTo>
                    <a:pt x="16" y="30"/>
                  </a:lnTo>
                  <a:lnTo>
                    <a:pt x="16" y="30"/>
                  </a:lnTo>
                  <a:lnTo>
                    <a:pt x="20" y="28"/>
                  </a:lnTo>
                  <a:lnTo>
                    <a:pt x="26" y="26"/>
                  </a:lnTo>
                  <a:lnTo>
                    <a:pt x="28" y="22"/>
                  </a:lnTo>
                  <a:lnTo>
                    <a:pt x="30" y="16"/>
                  </a:lnTo>
                  <a:lnTo>
                    <a:pt x="30" y="16"/>
                  </a:lnTo>
                  <a:lnTo>
                    <a:pt x="28" y="10"/>
                  </a:lnTo>
                  <a:lnTo>
                    <a:pt x="26" y="6"/>
                  </a:lnTo>
                  <a:lnTo>
                    <a:pt x="20" y="2"/>
                  </a:lnTo>
                  <a:lnTo>
                    <a:pt x="1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64" name="Freeform 165"/>
            <p:cNvSpPr/>
            <p:nvPr/>
          </p:nvSpPr>
          <p:spPr bwMode="auto">
            <a:xfrm>
              <a:off x="7342188" y="155575"/>
              <a:ext cx="44450" cy="44450"/>
            </a:xfrm>
            <a:custGeom>
              <a:avLst/>
              <a:gdLst/>
              <a:ahLst/>
              <a:cxnLst>
                <a:cxn ang="0">
                  <a:pos x="14" y="0"/>
                </a:cxn>
                <a:cxn ang="0">
                  <a:pos x="14" y="0"/>
                </a:cxn>
                <a:cxn ang="0">
                  <a:pos x="8" y="0"/>
                </a:cxn>
                <a:cxn ang="0">
                  <a:pos x="4" y="4"/>
                </a:cxn>
                <a:cxn ang="0">
                  <a:pos x="0" y="8"/>
                </a:cxn>
                <a:cxn ang="0">
                  <a:pos x="0" y="14"/>
                </a:cxn>
                <a:cxn ang="0">
                  <a:pos x="0" y="14"/>
                </a:cxn>
                <a:cxn ang="0">
                  <a:pos x="0" y="20"/>
                </a:cxn>
                <a:cxn ang="0">
                  <a:pos x="4" y="24"/>
                </a:cxn>
                <a:cxn ang="0">
                  <a:pos x="8" y="28"/>
                </a:cxn>
                <a:cxn ang="0">
                  <a:pos x="14" y="28"/>
                </a:cxn>
                <a:cxn ang="0">
                  <a:pos x="14" y="28"/>
                </a:cxn>
                <a:cxn ang="0">
                  <a:pos x="20" y="28"/>
                </a:cxn>
                <a:cxn ang="0">
                  <a:pos x="24" y="24"/>
                </a:cxn>
                <a:cxn ang="0">
                  <a:pos x="26" y="20"/>
                </a:cxn>
                <a:cxn ang="0">
                  <a:pos x="28" y="14"/>
                </a:cxn>
                <a:cxn ang="0">
                  <a:pos x="28" y="14"/>
                </a:cxn>
                <a:cxn ang="0">
                  <a:pos x="26" y="8"/>
                </a:cxn>
                <a:cxn ang="0">
                  <a:pos x="24" y="4"/>
                </a:cxn>
                <a:cxn ang="0">
                  <a:pos x="20" y="0"/>
                </a:cxn>
                <a:cxn ang="0">
                  <a:pos x="14" y="0"/>
                </a:cxn>
              </a:cxnLst>
              <a:rect l="0" t="0" r="r" b="b"/>
              <a:pathLst>
                <a:path w="28" h="28">
                  <a:moveTo>
                    <a:pt x="14" y="0"/>
                  </a:moveTo>
                  <a:lnTo>
                    <a:pt x="14" y="0"/>
                  </a:lnTo>
                  <a:lnTo>
                    <a:pt x="8" y="0"/>
                  </a:lnTo>
                  <a:lnTo>
                    <a:pt x="4" y="4"/>
                  </a:lnTo>
                  <a:lnTo>
                    <a:pt x="0" y="8"/>
                  </a:lnTo>
                  <a:lnTo>
                    <a:pt x="0" y="14"/>
                  </a:lnTo>
                  <a:lnTo>
                    <a:pt x="0" y="14"/>
                  </a:lnTo>
                  <a:lnTo>
                    <a:pt x="0" y="20"/>
                  </a:lnTo>
                  <a:lnTo>
                    <a:pt x="4" y="24"/>
                  </a:lnTo>
                  <a:lnTo>
                    <a:pt x="8" y="28"/>
                  </a:lnTo>
                  <a:lnTo>
                    <a:pt x="14" y="28"/>
                  </a:lnTo>
                  <a:lnTo>
                    <a:pt x="14" y="28"/>
                  </a:lnTo>
                  <a:lnTo>
                    <a:pt x="20" y="28"/>
                  </a:lnTo>
                  <a:lnTo>
                    <a:pt x="24" y="24"/>
                  </a:lnTo>
                  <a:lnTo>
                    <a:pt x="26" y="20"/>
                  </a:lnTo>
                  <a:lnTo>
                    <a:pt x="28" y="14"/>
                  </a:lnTo>
                  <a:lnTo>
                    <a:pt x="28" y="14"/>
                  </a:lnTo>
                  <a:lnTo>
                    <a:pt x="26" y="8"/>
                  </a:lnTo>
                  <a:lnTo>
                    <a:pt x="24" y="4"/>
                  </a:lnTo>
                  <a:lnTo>
                    <a:pt x="20" y="0"/>
                  </a:lnTo>
                  <a:lnTo>
                    <a:pt x="14"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65" name="Freeform 166"/>
            <p:cNvSpPr/>
            <p:nvPr/>
          </p:nvSpPr>
          <p:spPr bwMode="auto">
            <a:xfrm>
              <a:off x="7342188" y="155575"/>
              <a:ext cx="44450" cy="44450"/>
            </a:xfrm>
            <a:custGeom>
              <a:avLst/>
              <a:gdLst/>
              <a:ahLst/>
              <a:cxnLst>
                <a:cxn ang="0">
                  <a:pos x="14" y="0"/>
                </a:cxn>
                <a:cxn ang="0">
                  <a:pos x="14" y="0"/>
                </a:cxn>
                <a:cxn ang="0">
                  <a:pos x="8" y="0"/>
                </a:cxn>
                <a:cxn ang="0">
                  <a:pos x="4" y="4"/>
                </a:cxn>
                <a:cxn ang="0">
                  <a:pos x="0" y="8"/>
                </a:cxn>
                <a:cxn ang="0">
                  <a:pos x="0" y="14"/>
                </a:cxn>
                <a:cxn ang="0">
                  <a:pos x="0" y="14"/>
                </a:cxn>
                <a:cxn ang="0">
                  <a:pos x="0" y="20"/>
                </a:cxn>
                <a:cxn ang="0">
                  <a:pos x="4" y="24"/>
                </a:cxn>
                <a:cxn ang="0">
                  <a:pos x="8" y="28"/>
                </a:cxn>
                <a:cxn ang="0">
                  <a:pos x="14" y="28"/>
                </a:cxn>
                <a:cxn ang="0">
                  <a:pos x="14" y="28"/>
                </a:cxn>
                <a:cxn ang="0">
                  <a:pos x="20" y="28"/>
                </a:cxn>
                <a:cxn ang="0">
                  <a:pos x="24" y="24"/>
                </a:cxn>
                <a:cxn ang="0">
                  <a:pos x="26" y="20"/>
                </a:cxn>
                <a:cxn ang="0">
                  <a:pos x="28" y="14"/>
                </a:cxn>
                <a:cxn ang="0">
                  <a:pos x="28" y="14"/>
                </a:cxn>
                <a:cxn ang="0">
                  <a:pos x="26" y="8"/>
                </a:cxn>
                <a:cxn ang="0">
                  <a:pos x="24" y="4"/>
                </a:cxn>
                <a:cxn ang="0">
                  <a:pos x="20" y="0"/>
                </a:cxn>
                <a:cxn ang="0">
                  <a:pos x="14" y="0"/>
                </a:cxn>
              </a:cxnLst>
              <a:rect l="0" t="0" r="r" b="b"/>
              <a:pathLst>
                <a:path w="28" h="28">
                  <a:moveTo>
                    <a:pt x="14" y="0"/>
                  </a:moveTo>
                  <a:lnTo>
                    <a:pt x="14" y="0"/>
                  </a:lnTo>
                  <a:lnTo>
                    <a:pt x="8" y="0"/>
                  </a:lnTo>
                  <a:lnTo>
                    <a:pt x="4" y="4"/>
                  </a:lnTo>
                  <a:lnTo>
                    <a:pt x="0" y="8"/>
                  </a:lnTo>
                  <a:lnTo>
                    <a:pt x="0" y="14"/>
                  </a:lnTo>
                  <a:lnTo>
                    <a:pt x="0" y="14"/>
                  </a:lnTo>
                  <a:lnTo>
                    <a:pt x="0" y="20"/>
                  </a:lnTo>
                  <a:lnTo>
                    <a:pt x="4" y="24"/>
                  </a:lnTo>
                  <a:lnTo>
                    <a:pt x="8" y="28"/>
                  </a:lnTo>
                  <a:lnTo>
                    <a:pt x="14" y="28"/>
                  </a:lnTo>
                  <a:lnTo>
                    <a:pt x="14" y="28"/>
                  </a:lnTo>
                  <a:lnTo>
                    <a:pt x="20" y="28"/>
                  </a:lnTo>
                  <a:lnTo>
                    <a:pt x="24" y="24"/>
                  </a:lnTo>
                  <a:lnTo>
                    <a:pt x="26" y="20"/>
                  </a:lnTo>
                  <a:lnTo>
                    <a:pt x="28" y="14"/>
                  </a:lnTo>
                  <a:lnTo>
                    <a:pt x="28" y="14"/>
                  </a:lnTo>
                  <a:lnTo>
                    <a:pt x="26" y="8"/>
                  </a:lnTo>
                  <a:lnTo>
                    <a:pt x="24" y="4"/>
                  </a:lnTo>
                  <a:lnTo>
                    <a:pt x="20" y="0"/>
                  </a:lnTo>
                  <a:lnTo>
                    <a:pt x="14"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66" name="Freeform 167"/>
            <p:cNvSpPr/>
            <p:nvPr/>
          </p:nvSpPr>
          <p:spPr bwMode="auto">
            <a:xfrm>
              <a:off x="4716463" y="457200"/>
              <a:ext cx="44450" cy="47625"/>
            </a:xfrm>
            <a:custGeom>
              <a:avLst/>
              <a:gdLst/>
              <a:ahLst/>
              <a:cxnLst>
                <a:cxn ang="0">
                  <a:pos x="14" y="0"/>
                </a:cxn>
                <a:cxn ang="0">
                  <a:pos x="14" y="0"/>
                </a:cxn>
                <a:cxn ang="0">
                  <a:pos x="8" y="2"/>
                </a:cxn>
                <a:cxn ang="0">
                  <a:pos x="4" y="4"/>
                </a:cxn>
                <a:cxn ang="0">
                  <a:pos x="0" y="8"/>
                </a:cxn>
                <a:cxn ang="0">
                  <a:pos x="0" y="14"/>
                </a:cxn>
                <a:cxn ang="0">
                  <a:pos x="0" y="14"/>
                </a:cxn>
                <a:cxn ang="0">
                  <a:pos x="0" y="20"/>
                </a:cxn>
                <a:cxn ang="0">
                  <a:pos x="4" y="24"/>
                </a:cxn>
                <a:cxn ang="0">
                  <a:pos x="8" y="28"/>
                </a:cxn>
                <a:cxn ang="0">
                  <a:pos x="14" y="30"/>
                </a:cxn>
                <a:cxn ang="0">
                  <a:pos x="14" y="30"/>
                </a:cxn>
                <a:cxn ang="0">
                  <a:pos x="20" y="28"/>
                </a:cxn>
                <a:cxn ang="0">
                  <a:pos x="24" y="24"/>
                </a:cxn>
                <a:cxn ang="0">
                  <a:pos x="28" y="20"/>
                </a:cxn>
                <a:cxn ang="0">
                  <a:pos x="28" y="14"/>
                </a:cxn>
                <a:cxn ang="0">
                  <a:pos x="28" y="14"/>
                </a:cxn>
                <a:cxn ang="0">
                  <a:pos x="28" y="8"/>
                </a:cxn>
                <a:cxn ang="0">
                  <a:pos x="24" y="4"/>
                </a:cxn>
                <a:cxn ang="0">
                  <a:pos x="20" y="2"/>
                </a:cxn>
                <a:cxn ang="0">
                  <a:pos x="14" y="0"/>
                </a:cxn>
              </a:cxnLst>
              <a:rect l="0" t="0" r="r" b="b"/>
              <a:pathLst>
                <a:path w="28" h="30">
                  <a:moveTo>
                    <a:pt x="14" y="0"/>
                  </a:moveTo>
                  <a:lnTo>
                    <a:pt x="14" y="0"/>
                  </a:lnTo>
                  <a:lnTo>
                    <a:pt x="8" y="2"/>
                  </a:lnTo>
                  <a:lnTo>
                    <a:pt x="4" y="4"/>
                  </a:lnTo>
                  <a:lnTo>
                    <a:pt x="0" y="8"/>
                  </a:lnTo>
                  <a:lnTo>
                    <a:pt x="0" y="14"/>
                  </a:lnTo>
                  <a:lnTo>
                    <a:pt x="0" y="14"/>
                  </a:lnTo>
                  <a:lnTo>
                    <a:pt x="0" y="20"/>
                  </a:lnTo>
                  <a:lnTo>
                    <a:pt x="4" y="24"/>
                  </a:lnTo>
                  <a:lnTo>
                    <a:pt x="8" y="28"/>
                  </a:lnTo>
                  <a:lnTo>
                    <a:pt x="14" y="30"/>
                  </a:lnTo>
                  <a:lnTo>
                    <a:pt x="14" y="30"/>
                  </a:lnTo>
                  <a:lnTo>
                    <a:pt x="20" y="28"/>
                  </a:lnTo>
                  <a:lnTo>
                    <a:pt x="24" y="24"/>
                  </a:lnTo>
                  <a:lnTo>
                    <a:pt x="28" y="20"/>
                  </a:lnTo>
                  <a:lnTo>
                    <a:pt x="28" y="14"/>
                  </a:lnTo>
                  <a:lnTo>
                    <a:pt x="28" y="14"/>
                  </a:lnTo>
                  <a:lnTo>
                    <a:pt x="28" y="8"/>
                  </a:lnTo>
                  <a:lnTo>
                    <a:pt x="24" y="4"/>
                  </a:lnTo>
                  <a:lnTo>
                    <a:pt x="20" y="2"/>
                  </a:lnTo>
                  <a:lnTo>
                    <a:pt x="14"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67" name="Freeform 168"/>
            <p:cNvSpPr/>
            <p:nvPr/>
          </p:nvSpPr>
          <p:spPr bwMode="auto">
            <a:xfrm>
              <a:off x="4716463" y="457200"/>
              <a:ext cx="44450" cy="47625"/>
            </a:xfrm>
            <a:custGeom>
              <a:avLst/>
              <a:gdLst/>
              <a:ahLst/>
              <a:cxnLst>
                <a:cxn ang="0">
                  <a:pos x="14" y="0"/>
                </a:cxn>
                <a:cxn ang="0">
                  <a:pos x="14" y="0"/>
                </a:cxn>
                <a:cxn ang="0">
                  <a:pos x="8" y="2"/>
                </a:cxn>
                <a:cxn ang="0">
                  <a:pos x="4" y="4"/>
                </a:cxn>
                <a:cxn ang="0">
                  <a:pos x="0" y="8"/>
                </a:cxn>
                <a:cxn ang="0">
                  <a:pos x="0" y="14"/>
                </a:cxn>
                <a:cxn ang="0">
                  <a:pos x="0" y="14"/>
                </a:cxn>
                <a:cxn ang="0">
                  <a:pos x="0" y="20"/>
                </a:cxn>
                <a:cxn ang="0">
                  <a:pos x="4" y="24"/>
                </a:cxn>
                <a:cxn ang="0">
                  <a:pos x="8" y="28"/>
                </a:cxn>
                <a:cxn ang="0">
                  <a:pos x="14" y="30"/>
                </a:cxn>
                <a:cxn ang="0">
                  <a:pos x="14" y="30"/>
                </a:cxn>
                <a:cxn ang="0">
                  <a:pos x="20" y="28"/>
                </a:cxn>
                <a:cxn ang="0">
                  <a:pos x="24" y="24"/>
                </a:cxn>
                <a:cxn ang="0">
                  <a:pos x="28" y="20"/>
                </a:cxn>
                <a:cxn ang="0">
                  <a:pos x="28" y="14"/>
                </a:cxn>
                <a:cxn ang="0">
                  <a:pos x="28" y="14"/>
                </a:cxn>
                <a:cxn ang="0">
                  <a:pos x="28" y="8"/>
                </a:cxn>
                <a:cxn ang="0">
                  <a:pos x="24" y="4"/>
                </a:cxn>
                <a:cxn ang="0">
                  <a:pos x="20" y="2"/>
                </a:cxn>
                <a:cxn ang="0">
                  <a:pos x="14" y="0"/>
                </a:cxn>
              </a:cxnLst>
              <a:rect l="0" t="0" r="r" b="b"/>
              <a:pathLst>
                <a:path w="28" h="30">
                  <a:moveTo>
                    <a:pt x="14" y="0"/>
                  </a:moveTo>
                  <a:lnTo>
                    <a:pt x="14" y="0"/>
                  </a:lnTo>
                  <a:lnTo>
                    <a:pt x="8" y="2"/>
                  </a:lnTo>
                  <a:lnTo>
                    <a:pt x="4" y="4"/>
                  </a:lnTo>
                  <a:lnTo>
                    <a:pt x="0" y="8"/>
                  </a:lnTo>
                  <a:lnTo>
                    <a:pt x="0" y="14"/>
                  </a:lnTo>
                  <a:lnTo>
                    <a:pt x="0" y="14"/>
                  </a:lnTo>
                  <a:lnTo>
                    <a:pt x="0" y="20"/>
                  </a:lnTo>
                  <a:lnTo>
                    <a:pt x="4" y="24"/>
                  </a:lnTo>
                  <a:lnTo>
                    <a:pt x="8" y="28"/>
                  </a:lnTo>
                  <a:lnTo>
                    <a:pt x="14" y="30"/>
                  </a:lnTo>
                  <a:lnTo>
                    <a:pt x="14" y="30"/>
                  </a:lnTo>
                  <a:lnTo>
                    <a:pt x="20" y="28"/>
                  </a:lnTo>
                  <a:lnTo>
                    <a:pt x="24" y="24"/>
                  </a:lnTo>
                  <a:lnTo>
                    <a:pt x="28" y="20"/>
                  </a:lnTo>
                  <a:lnTo>
                    <a:pt x="28" y="14"/>
                  </a:lnTo>
                  <a:lnTo>
                    <a:pt x="28" y="14"/>
                  </a:lnTo>
                  <a:lnTo>
                    <a:pt x="28" y="8"/>
                  </a:lnTo>
                  <a:lnTo>
                    <a:pt x="24" y="4"/>
                  </a:lnTo>
                  <a:lnTo>
                    <a:pt x="20" y="2"/>
                  </a:lnTo>
                  <a:lnTo>
                    <a:pt x="14"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68" name="Freeform 169"/>
            <p:cNvSpPr/>
            <p:nvPr/>
          </p:nvSpPr>
          <p:spPr bwMode="auto">
            <a:xfrm>
              <a:off x="6192838" y="546100"/>
              <a:ext cx="28575" cy="28575"/>
            </a:xfrm>
            <a:custGeom>
              <a:avLst/>
              <a:gdLst/>
              <a:ahLst/>
              <a:cxnLst>
                <a:cxn ang="0">
                  <a:pos x="8" y="0"/>
                </a:cxn>
                <a:cxn ang="0">
                  <a:pos x="8" y="0"/>
                </a:cxn>
                <a:cxn ang="0">
                  <a:pos x="6" y="0"/>
                </a:cxn>
                <a:cxn ang="0">
                  <a:pos x="2" y="2"/>
                </a:cxn>
                <a:cxn ang="0">
                  <a:pos x="0" y="6"/>
                </a:cxn>
                <a:cxn ang="0">
                  <a:pos x="0" y="10"/>
                </a:cxn>
                <a:cxn ang="0">
                  <a:pos x="0" y="10"/>
                </a:cxn>
                <a:cxn ang="0">
                  <a:pos x="0" y="12"/>
                </a:cxn>
                <a:cxn ang="0">
                  <a:pos x="2" y="16"/>
                </a:cxn>
                <a:cxn ang="0">
                  <a:pos x="6" y="18"/>
                </a:cxn>
                <a:cxn ang="0">
                  <a:pos x="8" y="18"/>
                </a:cxn>
                <a:cxn ang="0">
                  <a:pos x="8" y="18"/>
                </a:cxn>
                <a:cxn ang="0">
                  <a:pos x="12" y="18"/>
                </a:cxn>
                <a:cxn ang="0">
                  <a:pos x="16" y="16"/>
                </a:cxn>
                <a:cxn ang="0">
                  <a:pos x="18" y="12"/>
                </a:cxn>
                <a:cxn ang="0">
                  <a:pos x="18" y="10"/>
                </a:cxn>
                <a:cxn ang="0">
                  <a:pos x="18" y="10"/>
                </a:cxn>
                <a:cxn ang="0">
                  <a:pos x="18" y="6"/>
                </a:cxn>
                <a:cxn ang="0">
                  <a:pos x="16" y="2"/>
                </a:cxn>
                <a:cxn ang="0">
                  <a:pos x="12" y="0"/>
                </a:cxn>
                <a:cxn ang="0">
                  <a:pos x="8" y="0"/>
                </a:cxn>
              </a:cxnLst>
              <a:rect l="0" t="0" r="r" b="b"/>
              <a:pathLst>
                <a:path w="18" h="18">
                  <a:moveTo>
                    <a:pt x="8" y="0"/>
                  </a:moveTo>
                  <a:lnTo>
                    <a:pt x="8" y="0"/>
                  </a:lnTo>
                  <a:lnTo>
                    <a:pt x="6" y="0"/>
                  </a:lnTo>
                  <a:lnTo>
                    <a:pt x="2" y="2"/>
                  </a:lnTo>
                  <a:lnTo>
                    <a:pt x="0" y="6"/>
                  </a:lnTo>
                  <a:lnTo>
                    <a:pt x="0" y="10"/>
                  </a:lnTo>
                  <a:lnTo>
                    <a:pt x="0" y="10"/>
                  </a:lnTo>
                  <a:lnTo>
                    <a:pt x="0" y="12"/>
                  </a:lnTo>
                  <a:lnTo>
                    <a:pt x="2" y="16"/>
                  </a:lnTo>
                  <a:lnTo>
                    <a:pt x="6" y="18"/>
                  </a:lnTo>
                  <a:lnTo>
                    <a:pt x="8" y="18"/>
                  </a:lnTo>
                  <a:lnTo>
                    <a:pt x="8" y="18"/>
                  </a:lnTo>
                  <a:lnTo>
                    <a:pt x="12" y="18"/>
                  </a:lnTo>
                  <a:lnTo>
                    <a:pt x="16" y="16"/>
                  </a:lnTo>
                  <a:lnTo>
                    <a:pt x="18" y="12"/>
                  </a:lnTo>
                  <a:lnTo>
                    <a:pt x="18" y="10"/>
                  </a:lnTo>
                  <a:lnTo>
                    <a:pt x="18" y="10"/>
                  </a:lnTo>
                  <a:lnTo>
                    <a:pt x="18" y="6"/>
                  </a:lnTo>
                  <a:lnTo>
                    <a:pt x="16" y="2"/>
                  </a:lnTo>
                  <a:lnTo>
                    <a:pt x="12" y="0"/>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69" name="Freeform 170"/>
            <p:cNvSpPr/>
            <p:nvPr/>
          </p:nvSpPr>
          <p:spPr bwMode="auto">
            <a:xfrm>
              <a:off x="6192838" y="546100"/>
              <a:ext cx="28575" cy="28575"/>
            </a:xfrm>
            <a:custGeom>
              <a:avLst/>
              <a:gdLst/>
              <a:ahLst/>
              <a:cxnLst>
                <a:cxn ang="0">
                  <a:pos x="8" y="0"/>
                </a:cxn>
                <a:cxn ang="0">
                  <a:pos x="8" y="0"/>
                </a:cxn>
                <a:cxn ang="0">
                  <a:pos x="6" y="0"/>
                </a:cxn>
                <a:cxn ang="0">
                  <a:pos x="2" y="2"/>
                </a:cxn>
                <a:cxn ang="0">
                  <a:pos x="0" y="6"/>
                </a:cxn>
                <a:cxn ang="0">
                  <a:pos x="0" y="10"/>
                </a:cxn>
                <a:cxn ang="0">
                  <a:pos x="0" y="10"/>
                </a:cxn>
                <a:cxn ang="0">
                  <a:pos x="0" y="12"/>
                </a:cxn>
                <a:cxn ang="0">
                  <a:pos x="2" y="16"/>
                </a:cxn>
                <a:cxn ang="0">
                  <a:pos x="6" y="18"/>
                </a:cxn>
                <a:cxn ang="0">
                  <a:pos x="8" y="18"/>
                </a:cxn>
                <a:cxn ang="0">
                  <a:pos x="8" y="18"/>
                </a:cxn>
                <a:cxn ang="0">
                  <a:pos x="12" y="18"/>
                </a:cxn>
                <a:cxn ang="0">
                  <a:pos x="16" y="16"/>
                </a:cxn>
                <a:cxn ang="0">
                  <a:pos x="18" y="12"/>
                </a:cxn>
                <a:cxn ang="0">
                  <a:pos x="18" y="10"/>
                </a:cxn>
                <a:cxn ang="0">
                  <a:pos x="18" y="10"/>
                </a:cxn>
                <a:cxn ang="0">
                  <a:pos x="18" y="6"/>
                </a:cxn>
                <a:cxn ang="0">
                  <a:pos x="16" y="2"/>
                </a:cxn>
                <a:cxn ang="0">
                  <a:pos x="12" y="0"/>
                </a:cxn>
                <a:cxn ang="0">
                  <a:pos x="8" y="0"/>
                </a:cxn>
              </a:cxnLst>
              <a:rect l="0" t="0" r="r" b="b"/>
              <a:pathLst>
                <a:path w="18" h="18">
                  <a:moveTo>
                    <a:pt x="8" y="0"/>
                  </a:moveTo>
                  <a:lnTo>
                    <a:pt x="8" y="0"/>
                  </a:lnTo>
                  <a:lnTo>
                    <a:pt x="6" y="0"/>
                  </a:lnTo>
                  <a:lnTo>
                    <a:pt x="2" y="2"/>
                  </a:lnTo>
                  <a:lnTo>
                    <a:pt x="0" y="6"/>
                  </a:lnTo>
                  <a:lnTo>
                    <a:pt x="0" y="10"/>
                  </a:lnTo>
                  <a:lnTo>
                    <a:pt x="0" y="10"/>
                  </a:lnTo>
                  <a:lnTo>
                    <a:pt x="0" y="12"/>
                  </a:lnTo>
                  <a:lnTo>
                    <a:pt x="2" y="16"/>
                  </a:lnTo>
                  <a:lnTo>
                    <a:pt x="6" y="18"/>
                  </a:lnTo>
                  <a:lnTo>
                    <a:pt x="8" y="18"/>
                  </a:lnTo>
                  <a:lnTo>
                    <a:pt x="8" y="18"/>
                  </a:lnTo>
                  <a:lnTo>
                    <a:pt x="12" y="18"/>
                  </a:lnTo>
                  <a:lnTo>
                    <a:pt x="16" y="16"/>
                  </a:lnTo>
                  <a:lnTo>
                    <a:pt x="18" y="12"/>
                  </a:lnTo>
                  <a:lnTo>
                    <a:pt x="18" y="10"/>
                  </a:lnTo>
                  <a:lnTo>
                    <a:pt x="18" y="10"/>
                  </a:lnTo>
                  <a:lnTo>
                    <a:pt x="18" y="6"/>
                  </a:lnTo>
                  <a:lnTo>
                    <a:pt x="16" y="2"/>
                  </a:lnTo>
                  <a:lnTo>
                    <a:pt x="12" y="0"/>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70" name="Freeform 171"/>
            <p:cNvSpPr/>
            <p:nvPr/>
          </p:nvSpPr>
          <p:spPr bwMode="auto">
            <a:xfrm>
              <a:off x="6170613" y="762000"/>
              <a:ext cx="19050"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0" y="12"/>
                </a:cxn>
                <a:cxn ang="0">
                  <a:pos x="12" y="8"/>
                </a:cxn>
                <a:cxn ang="0">
                  <a:pos x="12" y="8"/>
                </a:cxn>
                <a:cxn ang="0">
                  <a:pos x="10" y="2"/>
                </a:cxn>
                <a:cxn ang="0">
                  <a:pos x="6" y="0"/>
                </a:cxn>
              </a:cxnLst>
              <a:rect l="0" t="0" r="r" b="b"/>
              <a:pathLst>
                <a:path w="12" h="14">
                  <a:moveTo>
                    <a:pt x="6" y="0"/>
                  </a:moveTo>
                  <a:lnTo>
                    <a:pt x="6" y="0"/>
                  </a:lnTo>
                  <a:lnTo>
                    <a:pt x="2" y="2"/>
                  </a:lnTo>
                  <a:lnTo>
                    <a:pt x="0" y="8"/>
                  </a:lnTo>
                  <a:lnTo>
                    <a:pt x="0" y="8"/>
                  </a:lnTo>
                  <a:lnTo>
                    <a:pt x="2" y="12"/>
                  </a:lnTo>
                  <a:lnTo>
                    <a:pt x="6" y="14"/>
                  </a:lnTo>
                  <a:lnTo>
                    <a:pt x="6" y="14"/>
                  </a:lnTo>
                  <a:lnTo>
                    <a:pt x="10" y="12"/>
                  </a:lnTo>
                  <a:lnTo>
                    <a:pt x="12" y="8"/>
                  </a:lnTo>
                  <a:lnTo>
                    <a:pt x="12" y="8"/>
                  </a:lnTo>
                  <a:lnTo>
                    <a:pt x="10"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71" name="Freeform 172"/>
            <p:cNvSpPr/>
            <p:nvPr/>
          </p:nvSpPr>
          <p:spPr bwMode="auto">
            <a:xfrm>
              <a:off x="6170613" y="762000"/>
              <a:ext cx="19050"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0" y="12"/>
                </a:cxn>
                <a:cxn ang="0">
                  <a:pos x="12" y="8"/>
                </a:cxn>
                <a:cxn ang="0">
                  <a:pos x="12" y="8"/>
                </a:cxn>
                <a:cxn ang="0">
                  <a:pos x="10" y="2"/>
                </a:cxn>
                <a:cxn ang="0">
                  <a:pos x="6" y="0"/>
                </a:cxn>
              </a:cxnLst>
              <a:rect l="0" t="0" r="r" b="b"/>
              <a:pathLst>
                <a:path w="12" h="14">
                  <a:moveTo>
                    <a:pt x="6" y="0"/>
                  </a:moveTo>
                  <a:lnTo>
                    <a:pt x="6" y="0"/>
                  </a:lnTo>
                  <a:lnTo>
                    <a:pt x="2" y="2"/>
                  </a:lnTo>
                  <a:lnTo>
                    <a:pt x="0" y="8"/>
                  </a:lnTo>
                  <a:lnTo>
                    <a:pt x="0" y="8"/>
                  </a:lnTo>
                  <a:lnTo>
                    <a:pt x="2" y="12"/>
                  </a:lnTo>
                  <a:lnTo>
                    <a:pt x="6" y="14"/>
                  </a:lnTo>
                  <a:lnTo>
                    <a:pt x="6" y="14"/>
                  </a:lnTo>
                  <a:lnTo>
                    <a:pt x="10" y="12"/>
                  </a:lnTo>
                  <a:lnTo>
                    <a:pt x="12" y="8"/>
                  </a:lnTo>
                  <a:lnTo>
                    <a:pt x="12" y="8"/>
                  </a:lnTo>
                  <a:lnTo>
                    <a:pt x="10" y="2"/>
                  </a:lnTo>
                  <a:lnTo>
                    <a:pt x="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72" name="Freeform 173"/>
            <p:cNvSpPr/>
            <p:nvPr/>
          </p:nvSpPr>
          <p:spPr bwMode="auto">
            <a:xfrm>
              <a:off x="6373813" y="755650"/>
              <a:ext cx="22225" cy="19050"/>
            </a:xfrm>
            <a:custGeom>
              <a:avLst/>
              <a:gdLst/>
              <a:ahLst/>
              <a:cxnLst>
                <a:cxn ang="0">
                  <a:pos x="6" y="0"/>
                </a:cxn>
                <a:cxn ang="0">
                  <a:pos x="6" y="0"/>
                </a:cxn>
                <a:cxn ang="0">
                  <a:pos x="2" y="2"/>
                </a:cxn>
                <a:cxn ang="0">
                  <a:pos x="0" y="6"/>
                </a:cxn>
                <a:cxn ang="0">
                  <a:pos x="0" y="6"/>
                </a:cxn>
                <a:cxn ang="0">
                  <a:pos x="2" y="10"/>
                </a:cxn>
                <a:cxn ang="0">
                  <a:pos x="6" y="12"/>
                </a:cxn>
                <a:cxn ang="0">
                  <a:pos x="6" y="12"/>
                </a:cxn>
                <a:cxn ang="0">
                  <a:pos x="12" y="10"/>
                </a:cxn>
                <a:cxn ang="0">
                  <a:pos x="14" y="6"/>
                </a:cxn>
                <a:cxn ang="0">
                  <a:pos x="14" y="6"/>
                </a:cxn>
                <a:cxn ang="0">
                  <a:pos x="12" y="2"/>
                </a:cxn>
                <a:cxn ang="0">
                  <a:pos x="6" y="0"/>
                </a:cxn>
              </a:cxnLst>
              <a:rect l="0" t="0" r="r" b="b"/>
              <a:pathLst>
                <a:path w="14" h="12">
                  <a:moveTo>
                    <a:pt x="6" y="0"/>
                  </a:moveTo>
                  <a:lnTo>
                    <a:pt x="6" y="0"/>
                  </a:lnTo>
                  <a:lnTo>
                    <a:pt x="2" y="2"/>
                  </a:lnTo>
                  <a:lnTo>
                    <a:pt x="0" y="6"/>
                  </a:lnTo>
                  <a:lnTo>
                    <a:pt x="0" y="6"/>
                  </a:lnTo>
                  <a:lnTo>
                    <a:pt x="2" y="10"/>
                  </a:lnTo>
                  <a:lnTo>
                    <a:pt x="6" y="12"/>
                  </a:lnTo>
                  <a:lnTo>
                    <a:pt x="6" y="12"/>
                  </a:lnTo>
                  <a:lnTo>
                    <a:pt x="12" y="10"/>
                  </a:lnTo>
                  <a:lnTo>
                    <a:pt x="14" y="6"/>
                  </a:lnTo>
                  <a:lnTo>
                    <a:pt x="14" y="6"/>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73" name="Freeform 174"/>
            <p:cNvSpPr/>
            <p:nvPr/>
          </p:nvSpPr>
          <p:spPr bwMode="auto">
            <a:xfrm>
              <a:off x="6373813" y="755650"/>
              <a:ext cx="22225" cy="19050"/>
            </a:xfrm>
            <a:custGeom>
              <a:avLst/>
              <a:gdLst/>
              <a:ahLst/>
              <a:cxnLst>
                <a:cxn ang="0">
                  <a:pos x="6" y="0"/>
                </a:cxn>
                <a:cxn ang="0">
                  <a:pos x="6" y="0"/>
                </a:cxn>
                <a:cxn ang="0">
                  <a:pos x="2" y="2"/>
                </a:cxn>
                <a:cxn ang="0">
                  <a:pos x="0" y="6"/>
                </a:cxn>
                <a:cxn ang="0">
                  <a:pos x="0" y="6"/>
                </a:cxn>
                <a:cxn ang="0">
                  <a:pos x="2" y="10"/>
                </a:cxn>
                <a:cxn ang="0">
                  <a:pos x="6" y="12"/>
                </a:cxn>
                <a:cxn ang="0">
                  <a:pos x="6" y="12"/>
                </a:cxn>
                <a:cxn ang="0">
                  <a:pos x="12" y="10"/>
                </a:cxn>
                <a:cxn ang="0">
                  <a:pos x="14" y="6"/>
                </a:cxn>
                <a:cxn ang="0">
                  <a:pos x="14" y="6"/>
                </a:cxn>
                <a:cxn ang="0">
                  <a:pos x="12" y="2"/>
                </a:cxn>
                <a:cxn ang="0">
                  <a:pos x="6" y="0"/>
                </a:cxn>
              </a:cxnLst>
              <a:rect l="0" t="0" r="r" b="b"/>
              <a:pathLst>
                <a:path w="14" h="12">
                  <a:moveTo>
                    <a:pt x="6" y="0"/>
                  </a:moveTo>
                  <a:lnTo>
                    <a:pt x="6" y="0"/>
                  </a:lnTo>
                  <a:lnTo>
                    <a:pt x="2" y="2"/>
                  </a:lnTo>
                  <a:lnTo>
                    <a:pt x="0" y="6"/>
                  </a:lnTo>
                  <a:lnTo>
                    <a:pt x="0" y="6"/>
                  </a:lnTo>
                  <a:lnTo>
                    <a:pt x="2" y="10"/>
                  </a:lnTo>
                  <a:lnTo>
                    <a:pt x="6" y="12"/>
                  </a:lnTo>
                  <a:lnTo>
                    <a:pt x="6" y="12"/>
                  </a:lnTo>
                  <a:lnTo>
                    <a:pt x="12" y="10"/>
                  </a:lnTo>
                  <a:lnTo>
                    <a:pt x="14" y="6"/>
                  </a:lnTo>
                  <a:lnTo>
                    <a:pt x="14" y="6"/>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74" name="Freeform 175"/>
            <p:cNvSpPr/>
            <p:nvPr/>
          </p:nvSpPr>
          <p:spPr bwMode="auto">
            <a:xfrm>
              <a:off x="5440363" y="711200"/>
              <a:ext cx="22225" cy="19050"/>
            </a:xfrm>
            <a:custGeom>
              <a:avLst/>
              <a:gdLst/>
              <a:ahLst/>
              <a:cxnLst>
                <a:cxn ang="0">
                  <a:pos x="6" y="0"/>
                </a:cxn>
                <a:cxn ang="0">
                  <a:pos x="6" y="0"/>
                </a:cxn>
                <a:cxn ang="0">
                  <a:pos x="2" y="2"/>
                </a:cxn>
                <a:cxn ang="0">
                  <a:pos x="0" y="6"/>
                </a:cxn>
                <a:cxn ang="0">
                  <a:pos x="0" y="6"/>
                </a:cxn>
                <a:cxn ang="0">
                  <a:pos x="2" y="10"/>
                </a:cxn>
                <a:cxn ang="0">
                  <a:pos x="6" y="12"/>
                </a:cxn>
                <a:cxn ang="0">
                  <a:pos x="6" y="12"/>
                </a:cxn>
                <a:cxn ang="0">
                  <a:pos x="12" y="10"/>
                </a:cxn>
                <a:cxn ang="0">
                  <a:pos x="14" y="6"/>
                </a:cxn>
                <a:cxn ang="0">
                  <a:pos x="14" y="6"/>
                </a:cxn>
                <a:cxn ang="0">
                  <a:pos x="12" y="2"/>
                </a:cxn>
                <a:cxn ang="0">
                  <a:pos x="6" y="0"/>
                </a:cxn>
              </a:cxnLst>
              <a:rect l="0" t="0" r="r" b="b"/>
              <a:pathLst>
                <a:path w="14" h="12">
                  <a:moveTo>
                    <a:pt x="6" y="0"/>
                  </a:moveTo>
                  <a:lnTo>
                    <a:pt x="6" y="0"/>
                  </a:lnTo>
                  <a:lnTo>
                    <a:pt x="2" y="2"/>
                  </a:lnTo>
                  <a:lnTo>
                    <a:pt x="0" y="6"/>
                  </a:lnTo>
                  <a:lnTo>
                    <a:pt x="0" y="6"/>
                  </a:lnTo>
                  <a:lnTo>
                    <a:pt x="2" y="10"/>
                  </a:lnTo>
                  <a:lnTo>
                    <a:pt x="6" y="12"/>
                  </a:lnTo>
                  <a:lnTo>
                    <a:pt x="6" y="12"/>
                  </a:lnTo>
                  <a:lnTo>
                    <a:pt x="12" y="10"/>
                  </a:lnTo>
                  <a:lnTo>
                    <a:pt x="14" y="6"/>
                  </a:lnTo>
                  <a:lnTo>
                    <a:pt x="14" y="6"/>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75" name="Freeform 176"/>
            <p:cNvSpPr/>
            <p:nvPr/>
          </p:nvSpPr>
          <p:spPr bwMode="auto">
            <a:xfrm>
              <a:off x="5440363" y="711200"/>
              <a:ext cx="22225" cy="19050"/>
            </a:xfrm>
            <a:custGeom>
              <a:avLst/>
              <a:gdLst/>
              <a:ahLst/>
              <a:cxnLst>
                <a:cxn ang="0">
                  <a:pos x="6" y="0"/>
                </a:cxn>
                <a:cxn ang="0">
                  <a:pos x="6" y="0"/>
                </a:cxn>
                <a:cxn ang="0">
                  <a:pos x="2" y="2"/>
                </a:cxn>
                <a:cxn ang="0">
                  <a:pos x="0" y="6"/>
                </a:cxn>
                <a:cxn ang="0">
                  <a:pos x="0" y="6"/>
                </a:cxn>
                <a:cxn ang="0">
                  <a:pos x="2" y="10"/>
                </a:cxn>
                <a:cxn ang="0">
                  <a:pos x="6" y="12"/>
                </a:cxn>
                <a:cxn ang="0">
                  <a:pos x="6" y="12"/>
                </a:cxn>
                <a:cxn ang="0">
                  <a:pos x="12" y="10"/>
                </a:cxn>
                <a:cxn ang="0">
                  <a:pos x="14" y="6"/>
                </a:cxn>
                <a:cxn ang="0">
                  <a:pos x="14" y="6"/>
                </a:cxn>
                <a:cxn ang="0">
                  <a:pos x="12" y="2"/>
                </a:cxn>
                <a:cxn ang="0">
                  <a:pos x="6" y="0"/>
                </a:cxn>
              </a:cxnLst>
              <a:rect l="0" t="0" r="r" b="b"/>
              <a:pathLst>
                <a:path w="14" h="12">
                  <a:moveTo>
                    <a:pt x="6" y="0"/>
                  </a:moveTo>
                  <a:lnTo>
                    <a:pt x="6" y="0"/>
                  </a:lnTo>
                  <a:lnTo>
                    <a:pt x="2" y="2"/>
                  </a:lnTo>
                  <a:lnTo>
                    <a:pt x="0" y="6"/>
                  </a:lnTo>
                  <a:lnTo>
                    <a:pt x="0" y="6"/>
                  </a:lnTo>
                  <a:lnTo>
                    <a:pt x="2" y="10"/>
                  </a:lnTo>
                  <a:lnTo>
                    <a:pt x="6" y="12"/>
                  </a:lnTo>
                  <a:lnTo>
                    <a:pt x="6" y="12"/>
                  </a:lnTo>
                  <a:lnTo>
                    <a:pt x="12" y="10"/>
                  </a:lnTo>
                  <a:lnTo>
                    <a:pt x="14" y="6"/>
                  </a:lnTo>
                  <a:lnTo>
                    <a:pt x="14" y="6"/>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76" name="Freeform 177"/>
            <p:cNvSpPr/>
            <p:nvPr/>
          </p:nvSpPr>
          <p:spPr bwMode="auto">
            <a:xfrm>
              <a:off x="5722938" y="35242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77" name="Freeform 178"/>
            <p:cNvSpPr/>
            <p:nvPr/>
          </p:nvSpPr>
          <p:spPr bwMode="auto">
            <a:xfrm>
              <a:off x="5722938" y="35242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78" name="Freeform 179"/>
            <p:cNvSpPr/>
            <p:nvPr/>
          </p:nvSpPr>
          <p:spPr bwMode="auto">
            <a:xfrm>
              <a:off x="5002213" y="307975"/>
              <a:ext cx="53975" cy="53975"/>
            </a:xfrm>
            <a:custGeom>
              <a:avLst/>
              <a:gdLst/>
              <a:ahLst/>
              <a:cxnLst>
                <a:cxn ang="0">
                  <a:pos x="18" y="0"/>
                </a:cxn>
                <a:cxn ang="0">
                  <a:pos x="18" y="0"/>
                </a:cxn>
                <a:cxn ang="0">
                  <a:pos x="10" y="2"/>
                </a:cxn>
                <a:cxn ang="0">
                  <a:pos x="6" y="6"/>
                </a:cxn>
                <a:cxn ang="0">
                  <a:pos x="2" y="10"/>
                </a:cxn>
                <a:cxn ang="0">
                  <a:pos x="0" y="18"/>
                </a:cxn>
                <a:cxn ang="0">
                  <a:pos x="0" y="18"/>
                </a:cxn>
                <a:cxn ang="0">
                  <a:pos x="2" y="24"/>
                </a:cxn>
                <a:cxn ang="0">
                  <a:pos x="6" y="28"/>
                </a:cxn>
                <a:cxn ang="0">
                  <a:pos x="10" y="32"/>
                </a:cxn>
                <a:cxn ang="0">
                  <a:pos x="18" y="34"/>
                </a:cxn>
                <a:cxn ang="0">
                  <a:pos x="18" y="34"/>
                </a:cxn>
                <a:cxn ang="0">
                  <a:pos x="24" y="32"/>
                </a:cxn>
                <a:cxn ang="0">
                  <a:pos x="30" y="28"/>
                </a:cxn>
                <a:cxn ang="0">
                  <a:pos x="32" y="24"/>
                </a:cxn>
                <a:cxn ang="0">
                  <a:pos x="34" y="18"/>
                </a:cxn>
                <a:cxn ang="0">
                  <a:pos x="34" y="18"/>
                </a:cxn>
                <a:cxn ang="0">
                  <a:pos x="32" y="10"/>
                </a:cxn>
                <a:cxn ang="0">
                  <a:pos x="30" y="6"/>
                </a:cxn>
                <a:cxn ang="0">
                  <a:pos x="24" y="2"/>
                </a:cxn>
                <a:cxn ang="0">
                  <a:pos x="18" y="0"/>
                </a:cxn>
              </a:cxnLst>
              <a:rect l="0" t="0" r="r" b="b"/>
              <a:pathLst>
                <a:path w="34" h="34">
                  <a:moveTo>
                    <a:pt x="18" y="0"/>
                  </a:moveTo>
                  <a:lnTo>
                    <a:pt x="18" y="0"/>
                  </a:lnTo>
                  <a:lnTo>
                    <a:pt x="10" y="2"/>
                  </a:lnTo>
                  <a:lnTo>
                    <a:pt x="6" y="6"/>
                  </a:lnTo>
                  <a:lnTo>
                    <a:pt x="2" y="10"/>
                  </a:lnTo>
                  <a:lnTo>
                    <a:pt x="0" y="18"/>
                  </a:lnTo>
                  <a:lnTo>
                    <a:pt x="0" y="18"/>
                  </a:lnTo>
                  <a:lnTo>
                    <a:pt x="2" y="24"/>
                  </a:lnTo>
                  <a:lnTo>
                    <a:pt x="6" y="28"/>
                  </a:lnTo>
                  <a:lnTo>
                    <a:pt x="10" y="32"/>
                  </a:lnTo>
                  <a:lnTo>
                    <a:pt x="18" y="34"/>
                  </a:lnTo>
                  <a:lnTo>
                    <a:pt x="18" y="34"/>
                  </a:lnTo>
                  <a:lnTo>
                    <a:pt x="24" y="32"/>
                  </a:lnTo>
                  <a:lnTo>
                    <a:pt x="30" y="28"/>
                  </a:lnTo>
                  <a:lnTo>
                    <a:pt x="32" y="24"/>
                  </a:lnTo>
                  <a:lnTo>
                    <a:pt x="34" y="18"/>
                  </a:lnTo>
                  <a:lnTo>
                    <a:pt x="34" y="18"/>
                  </a:lnTo>
                  <a:lnTo>
                    <a:pt x="32" y="10"/>
                  </a:lnTo>
                  <a:lnTo>
                    <a:pt x="30" y="6"/>
                  </a:lnTo>
                  <a:lnTo>
                    <a:pt x="24" y="2"/>
                  </a:lnTo>
                  <a:lnTo>
                    <a:pt x="1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79" name="Freeform 180"/>
            <p:cNvSpPr/>
            <p:nvPr/>
          </p:nvSpPr>
          <p:spPr bwMode="auto">
            <a:xfrm>
              <a:off x="5002213" y="307975"/>
              <a:ext cx="53975" cy="53975"/>
            </a:xfrm>
            <a:custGeom>
              <a:avLst/>
              <a:gdLst/>
              <a:ahLst/>
              <a:cxnLst>
                <a:cxn ang="0">
                  <a:pos x="18" y="0"/>
                </a:cxn>
                <a:cxn ang="0">
                  <a:pos x="18" y="0"/>
                </a:cxn>
                <a:cxn ang="0">
                  <a:pos x="10" y="2"/>
                </a:cxn>
                <a:cxn ang="0">
                  <a:pos x="6" y="6"/>
                </a:cxn>
                <a:cxn ang="0">
                  <a:pos x="2" y="10"/>
                </a:cxn>
                <a:cxn ang="0">
                  <a:pos x="0" y="18"/>
                </a:cxn>
                <a:cxn ang="0">
                  <a:pos x="0" y="18"/>
                </a:cxn>
                <a:cxn ang="0">
                  <a:pos x="2" y="24"/>
                </a:cxn>
                <a:cxn ang="0">
                  <a:pos x="6" y="28"/>
                </a:cxn>
                <a:cxn ang="0">
                  <a:pos x="10" y="32"/>
                </a:cxn>
                <a:cxn ang="0">
                  <a:pos x="18" y="34"/>
                </a:cxn>
                <a:cxn ang="0">
                  <a:pos x="18" y="34"/>
                </a:cxn>
                <a:cxn ang="0">
                  <a:pos x="24" y="32"/>
                </a:cxn>
                <a:cxn ang="0">
                  <a:pos x="30" y="28"/>
                </a:cxn>
                <a:cxn ang="0">
                  <a:pos x="32" y="24"/>
                </a:cxn>
                <a:cxn ang="0">
                  <a:pos x="34" y="18"/>
                </a:cxn>
                <a:cxn ang="0">
                  <a:pos x="34" y="18"/>
                </a:cxn>
                <a:cxn ang="0">
                  <a:pos x="32" y="10"/>
                </a:cxn>
                <a:cxn ang="0">
                  <a:pos x="30" y="6"/>
                </a:cxn>
                <a:cxn ang="0">
                  <a:pos x="24" y="2"/>
                </a:cxn>
                <a:cxn ang="0">
                  <a:pos x="18" y="0"/>
                </a:cxn>
              </a:cxnLst>
              <a:rect l="0" t="0" r="r" b="b"/>
              <a:pathLst>
                <a:path w="34" h="34">
                  <a:moveTo>
                    <a:pt x="18" y="0"/>
                  </a:moveTo>
                  <a:lnTo>
                    <a:pt x="18" y="0"/>
                  </a:lnTo>
                  <a:lnTo>
                    <a:pt x="10" y="2"/>
                  </a:lnTo>
                  <a:lnTo>
                    <a:pt x="6" y="6"/>
                  </a:lnTo>
                  <a:lnTo>
                    <a:pt x="2" y="10"/>
                  </a:lnTo>
                  <a:lnTo>
                    <a:pt x="0" y="18"/>
                  </a:lnTo>
                  <a:lnTo>
                    <a:pt x="0" y="18"/>
                  </a:lnTo>
                  <a:lnTo>
                    <a:pt x="2" y="24"/>
                  </a:lnTo>
                  <a:lnTo>
                    <a:pt x="6" y="28"/>
                  </a:lnTo>
                  <a:lnTo>
                    <a:pt x="10" y="32"/>
                  </a:lnTo>
                  <a:lnTo>
                    <a:pt x="18" y="34"/>
                  </a:lnTo>
                  <a:lnTo>
                    <a:pt x="18" y="34"/>
                  </a:lnTo>
                  <a:lnTo>
                    <a:pt x="24" y="32"/>
                  </a:lnTo>
                  <a:lnTo>
                    <a:pt x="30" y="28"/>
                  </a:lnTo>
                  <a:lnTo>
                    <a:pt x="32" y="24"/>
                  </a:lnTo>
                  <a:lnTo>
                    <a:pt x="34" y="18"/>
                  </a:lnTo>
                  <a:lnTo>
                    <a:pt x="34" y="18"/>
                  </a:lnTo>
                  <a:lnTo>
                    <a:pt x="32" y="10"/>
                  </a:lnTo>
                  <a:lnTo>
                    <a:pt x="30" y="6"/>
                  </a:lnTo>
                  <a:lnTo>
                    <a:pt x="24" y="2"/>
                  </a:lnTo>
                  <a:lnTo>
                    <a:pt x="1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80" name="Freeform 181"/>
            <p:cNvSpPr/>
            <p:nvPr/>
          </p:nvSpPr>
          <p:spPr bwMode="auto">
            <a:xfrm>
              <a:off x="5751513" y="771525"/>
              <a:ext cx="50800" cy="53975"/>
            </a:xfrm>
            <a:custGeom>
              <a:avLst/>
              <a:gdLst/>
              <a:ahLst/>
              <a:cxnLst>
                <a:cxn ang="0">
                  <a:pos x="16" y="0"/>
                </a:cxn>
                <a:cxn ang="0">
                  <a:pos x="16" y="0"/>
                </a:cxn>
                <a:cxn ang="0">
                  <a:pos x="10" y="2"/>
                </a:cxn>
                <a:cxn ang="0">
                  <a:pos x="4" y="4"/>
                </a:cxn>
                <a:cxn ang="0">
                  <a:pos x="0" y="10"/>
                </a:cxn>
                <a:cxn ang="0">
                  <a:pos x="0" y="16"/>
                </a:cxn>
                <a:cxn ang="0">
                  <a:pos x="0" y="16"/>
                </a:cxn>
                <a:cxn ang="0">
                  <a:pos x="0" y="24"/>
                </a:cxn>
                <a:cxn ang="0">
                  <a:pos x="4" y="28"/>
                </a:cxn>
                <a:cxn ang="0">
                  <a:pos x="10" y="32"/>
                </a:cxn>
                <a:cxn ang="0">
                  <a:pos x="16" y="34"/>
                </a:cxn>
                <a:cxn ang="0">
                  <a:pos x="16" y="34"/>
                </a:cxn>
                <a:cxn ang="0">
                  <a:pos x="22" y="32"/>
                </a:cxn>
                <a:cxn ang="0">
                  <a:pos x="28" y="28"/>
                </a:cxn>
                <a:cxn ang="0">
                  <a:pos x="32" y="24"/>
                </a:cxn>
                <a:cxn ang="0">
                  <a:pos x="32" y="16"/>
                </a:cxn>
                <a:cxn ang="0">
                  <a:pos x="32" y="16"/>
                </a:cxn>
                <a:cxn ang="0">
                  <a:pos x="32" y="10"/>
                </a:cxn>
                <a:cxn ang="0">
                  <a:pos x="28" y="4"/>
                </a:cxn>
                <a:cxn ang="0">
                  <a:pos x="22" y="2"/>
                </a:cxn>
                <a:cxn ang="0">
                  <a:pos x="16" y="0"/>
                </a:cxn>
              </a:cxnLst>
              <a:rect l="0" t="0" r="r" b="b"/>
              <a:pathLst>
                <a:path w="32" h="34">
                  <a:moveTo>
                    <a:pt x="16" y="0"/>
                  </a:moveTo>
                  <a:lnTo>
                    <a:pt x="16" y="0"/>
                  </a:lnTo>
                  <a:lnTo>
                    <a:pt x="10" y="2"/>
                  </a:lnTo>
                  <a:lnTo>
                    <a:pt x="4" y="4"/>
                  </a:lnTo>
                  <a:lnTo>
                    <a:pt x="0" y="10"/>
                  </a:lnTo>
                  <a:lnTo>
                    <a:pt x="0" y="16"/>
                  </a:lnTo>
                  <a:lnTo>
                    <a:pt x="0" y="16"/>
                  </a:lnTo>
                  <a:lnTo>
                    <a:pt x="0" y="24"/>
                  </a:lnTo>
                  <a:lnTo>
                    <a:pt x="4" y="28"/>
                  </a:lnTo>
                  <a:lnTo>
                    <a:pt x="10" y="32"/>
                  </a:lnTo>
                  <a:lnTo>
                    <a:pt x="16" y="34"/>
                  </a:lnTo>
                  <a:lnTo>
                    <a:pt x="16" y="34"/>
                  </a:lnTo>
                  <a:lnTo>
                    <a:pt x="22" y="32"/>
                  </a:lnTo>
                  <a:lnTo>
                    <a:pt x="28" y="28"/>
                  </a:lnTo>
                  <a:lnTo>
                    <a:pt x="32" y="24"/>
                  </a:lnTo>
                  <a:lnTo>
                    <a:pt x="32" y="16"/>
                  </a:lnTo>
                  <a:lnTo>
                    <a:pt x="32" y="16"/>
                  </a:lnTo>
                  <a:lnTo>
                    <a:pt x="32" y="10"/>
                  </a:lnTo>
                  <a:lnTo>
                    <a:pt x="28" y="4"/>
                  </a:lnTo>
                  <a:lnTo>
                    <a:pt x="22" y="2"/>
                  </a:lnTo>
                  <a:lnTo>
                    <a:pt x="1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81" name="Freeform 182"/>
            <p:cNvSpPr/>
            <p:nvPr/>
          </p:nvSpPr>
          <p:spPr bwMode="auto">
            <a:xfrm>
              <a:off x="5751513" y="771525"/>
              <a:ext cx="50800" cy="53975"/>
            </a:xfrm>
            <a:custGeom>
              <a:avLst/>
              <a:gdLst/>
              <a:ahLst/>
              <a:cxnLst>
                <a:cxn ang="0">
                  <a:pos x="16" y="0"/>
                </a:cxn>
                <a:cxn ang="0">
                  <a:pos x="16" y="0"/>
                </a:cxn>
                <a:cxn ang="0">
                  <a:pos x="10" y="2"/>
                </a:cxn>
                <a:cxn ang="0">
                  <a:pos x="4" y="4"/>
                </a:cxn>
                <a:cxn ang="0">
                  <a:pos x="0" y="10"/>
                </a:cxn>
                <a:cxn ang="0">
                  <a:pos x="0" y="16"/>
                </a:cxn>
                <a:cxn ang="0">
                  <a:pos x="0" y="16"/>
                </a:cxn>
                <a:cxn ang="0">
                  <a:pos x="0" y="24"/>
                </a:cxn>
                <a:cxn ang="0">
                  <a:pos x="4" y="28"/>
                </a:cxn>
                <a:cxn ang="0">
                  <a:pos x="10" y="32"/>
                </a:cxn>
                <a:cxn ang="0">
                  <a:pos x="16" y="34"/>
                </a:cxn>
                <a:cxn ang="0">
                  <a:pos x="16" y="34"/>
                </a:cxn>
                <a:cxn ang="0">
                  <a:pos x="22" y="32"/>
                </a:cxn>
                <a:cxn ang="0">
                  <a:pos x="28" y="28"/>
                </a:cxn>
                <a:cxn ang="0">
                  <a:pos x="32" y="24"/>
                </a:cxn>
                <a:cxn ang="0">
                  <a:pos x="32" y="16"/>
                </a:cxn>
                <a:cxn ang="0">
                  <a:pos x="32" y="16"/>
                </a:cxn>
                <a:cxn ang="0">
                  <a:pos x="32" y="10"/>
                </a:cxn>
                <a:cxn ang="0">
                  <a:pos x="28" y="4"/>
                </a:cxn>
                <a:cxn ang="0">
                  <a:pos x="22" y="2"/>
                </a:cxn>
                <a:cxn ang="0">
                  <a:pos x="16" y="0"/>
                </a:cxn>
              </a:cxnLst>
              <a:rect l="0" t="0" r="r" b="b"/>
              <a:pathLst>
                <a:path w="32" h="34">
                  <a:moveTo>
                    <a:pt x="16" y="0"/>
                  </a:moveTo>
                  <a:lnTo>
                    <a:pt x="16" y="0"/>
                  </a:lnTo>
                  <a:lnTo>
                    <a:pt x="10" y="2"/>
                  </a:lnTo>
                  <a:lnTo>
                    <a:pt x="4" y="4"/>
                  </a:lnTo>
                  <a:lnTo>
                    <a:pt x="0" y="10"/>
                  </a:lnTo>
                  <a:lnTo>
                    <a:pt x="0" y="16"/>
                  </a:lnTo>
                  <a:lnTo>
                    <a:pt x="0" y="16"/>
                  </a:lnTo>
                  <a:lnTo>
                    <a:pt x="0" y="24"/>
                  </a:lnTo>
                  <a:lnTo>
                    <a:pt x="4" y="28"/>
                  </a:lnTo>
                  <a:lnTo>
                    <a:pt x="10" y="32"/>
                  </a:lnTo>
                  <a:lnTo>
                    <a:pt x="16" y="34"/>
                  </a:lnTo>
                  <a:lnTo>
                    <a:pt x="16" y="34"/>
                  </a:lnTo>
                  <a:lnTo>
                    <a:pt x="22" y="32"/>
                  </a:lnTo>
                  <a:lnTo>
                    <a:pt x="28" y="28"/>
                  </a:lnTo>
                  <a:lnTo>
                    <a:pt x="32" y="24"/>
                  </a:lnTo>
                  <a:lnTo>
                    <a:pt x="32" y="16"/>
                  </a:lnTo>
                  <a:lnTo>
                    <a:pt x="32" y="16"/>
                  </a:lnTo>
                  <a:lnTo>
                    <a:pt x="32" y="10"/>
                  </a:lnTo>
                  <a:lnTo>
                    <a:pt x="28" y="4"/>
                  </a:lnTo>
                  <a:lnTo>
                    <a:pt x="22" y="2"/>
                  </a:lnTo>
                  <a:lnTo>
                    <a:pt x="1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82" name="Freeform 183"/>
            <p:cNvSpPr/>
            <p:nvPr/>
          </p:nvSpPr>
          <p:spPr bwMode="auto">
            <a:xfrm>
              <a:off x="4564063" y="35877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83" name="Freeform 184"/>
            <p:cNvSpPr/>
            <p:nvPr/>
          </p:nvSpPr>
          <p:spPr bwMode="auto">
            <a:xfrm>
              <a:off x="4564063" y="35877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84" name="Freeform 185"/>
            <p:cNvSpPr/>
            <p:nvPr/>
          </p:nvSpPr>
          <p:spPr bwMode="auto">
            <a:xfrm>
              <a:off x="4294188" y="231775"/>
              <a:ext cx="47625" cy="47625"/>
            </a:xfrm>
            <a:custGeom>
              <a:avLst/>
              <a:gdLst/>
              <a:ahLst/>
              <a:cxnLst>
                <a:cxn ang="0">
                  <a:pos x="14" y="0"/>
                </a:cxn>
                <a:cxn ang="0">
                  <a:pos x="14" y="0"/>
                </a:cxn>
                <a:cxn ang="0">
                  <a:pos x="10" y="2"/>
                </a:cxn>
                <a:cxn ang="0">
                  <a:pos x="4" y="4"/>
                </a:cxn>
                <a:cxn ang="0">
                  <a:pos x="2" y="8"/>
                </a:cxn>
                <a:cxn ang="0">
                  <a:pos x="0" y="14"/>
                </a:cxn>
                <a:cxn ang="0">
                  <a:pos x="0" y="14"/>
                </a:cxn>
                <a:cxn ang="0">
                  <a:pos x="2" y="20"/>
                </a:cxn>
                <a:cxn ang="0">
                  <a:pos x="4" y="24"/>
                </a:cxn>
                <a:cxn ang="0">
                  <a:pos x="10" y="28"/>
                </a:cxn>
                <a:cxn ang="0">
                  <a:pos x="14" y="30"/>
                </a:cxn>
                <a:cxn ang="0">
                  <a:pos x="14" y="30"/>
                </a:cxn>
                <a:cxn ang="0">
                  <a:pos x="20" y="28"/>
                </a:cxn>
                <a:cxn ang="0">
                  <a:pos x="26" y="24"/>
                </a:cxn>
                <a:cxn ang="0">
                  <a:pos x="28" y="20"/>
                </a:cxn>
                <a:cxn ang="0">
                  <a:pos x="30" y="14"/>
                </a:cxn>
                <a:cxn ang="0">
                  <a:pos x="30" y="14"/>
                </a:cxn>
                <a:cxn ang="0">
                  <a:pos x="28" y="8"/>
                </a:cxn>
                <a:cxn ang="0">
                  <a:pos x="26" y="4"/>
                </a:cxn>
                <a:cxn ang="0">
                  <a:pos x="20" y="2"/>
                </a:cxn>
                <a:cxn ang="0">
                  <a:pos x="14" y="0"/>
                </a:cxn>
              </a:cxnLst>
              <a:rect l="0" t="0" r="r" b="b"/>
              <a:pathLst>
                <a:path w="30" h="30">
                  <a:moveTo>
                    <a:pt x="14" y="0"/>
                  </a:moveTo>
                  <a:lnTo>
                    <a:pt x="14" y="0"/>
                  </a:lnTo>
                  <a:lnTo>
                    <a:pt x="10" y="2"/>
                  </a:lnTo>
                  <a:lnTo>
                    <a:pt x="4" y="4"/>
                  </a:lnTo>
                  <a:lnTo>
                    <a:pt x="2" y="8"/>
                  </a:lnTo>
                  <a:lnTo>
                    <a:pt x="0" y="14"/>
                  </a:lnTo>
                  <a:lnTo>
                    <a:pt x="0" y="14"/>
                  </a:lnTo>
                  <a:lnTo>
                    <a:pt x="2" y="20"/>
                  </a:lnTo>
                  <a:lnTo>
                    <a:pt x="4" y="24"/>
                  </a:lnTo>
                  <a:lnTo>
                    <a:pt x="10" y="28"/>
                  </a:lnTo>
                  <a:lnTo>
                    <a:pt x="14" y="30"/>
                  </a:lnTo>
                  <a:lnTo>
                    <a:pt x="14" y="30"/>
                  </a:lnTo>
                  <a:lnTo>
                    <a:pt x="20" y="28"/>
                  </a:lnTo>
                  <a:lnTo>
                    <a:pt x="26" y="24"/>
                  </a:lnTo>
                  <a:lnTo>
                    <a:pt x="28" y="20"/>
                  </a:lnTo>
                  <a:lnTo>
                    <a:pt x="30" y="14"/>
                  </a:lnTo>
                  <a:lnTo>
                    <a:pt x="30" y="14"/>
                  </a:lnTo>
                  <a:lnTo>
                    <a:pt x="28" y="8"/>
                  </a:lnTo>
                  <a:lnTo>
                    <a:pt x="26" y="4"/>
                  </a:lnTo>
                  <a:lnTo>
                    <a:pt x="20" y="2"/>
                  </a:lnTo>
                  <a:lnTo>
                    <a:pt x="14"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85" name="Freeform 186"/>
            <p:cNvSpPr/>
            <p:nvPr/>
          </p:nvSpPr>
          <p:spPr bwMode="auto">
            <a:xfrm>
              <a:off x="4294188" y="231775"/>
              <a:ext cx="47625" cy="47625"/>
            </a:xfrm>
            <a:custGeom>
              <a:avLst/>
              <a:gdLst/>
              <a:ahLst/>
              <a:cxnLst>
                <a:cxn ang="0">
                  <a:pos x="14" y="0"/>
                </a:cxn>
                <a:cxn ang="0">
                  <a:pos x="14" y="0"/>
                </a:cxn>
                <a:cxn ang="0">
                  <a:pos x="10" y="2"/>
                </a:cxn>
                <a:cxn ang="0">
                  <a:pos x="4" y="4"/>
                </a:cxn>
                <a:cxn ang="0">
                  <a:pos x="2" y="8"/>
                </a:cxn>
                <a:cxn ang="0">
                  <a:pos x="0" y="14"/>
                </a:cxn>
                <a:cxn ang="0">
                  <a:pos x="0" y="14"/>
                </a:cxn>
                <a:cxn ang="0">
                  <a:pos x="2" y="20"/>
                </a:cxn>
                <a:cxn ang="0">
                  <a:pos x="4" y="24"/>
                </a:cxn>
                <a:cxn ang="0">
                  <a:pos x="10" y="28"/>
                </a:cxn>
                <a:cxn ang="0">
                  <a:pos x="14" y="30"/>
                </a:cxn>
                <a:cxn ang="0">
                  <a:pos x="14" y="30"/>
                </a:cxn>
                <a:cxn ang="0">
                  <a:pos x="20" y="28"/>
                </a:cxn>
                <a:cxn ang="0">
                  <a:pos x="26" y="24"/>
                </a:cxn>
                <a:cxn ang="0">
                  <a:pos x="28" y="20"/>
                </a:cxn>
                <a:cxn ang="0">
                  <a:pos x="30" y="14"/>
                </a:cxn>
                <a:cxn ang="0">
                  <a:pos x="30" y="14"/>
                </a:cxn>
                <a:cxn ang="0">
                  <a:pos x="28" y="8"/>
                </a:cxn>
                <a:cxn ang="0">
                  <a:pos x="26" y="4"/>
                </a:cxn>
                <a:cxn ang="0">
                  <a:pos x="20" y="2"/>
                </a:cxn>
                <a:cxn ang="0">
                  <a:pos x="14" y="0"/>
                </a:cxn>
              </a:cxnLst>
              <a:rect l="0" t="0" r="r" b="b"/>
              <a:pathLst>
                <a:path w="30" h="30">
                  <a:moveTo>
                    <a:pt x="14" y="0"/>
                  </a:moveTo>
                  <a:lnTo>
                    <a:pt x="14" y="0"/>
                  </a:lnTo>
                  <a:lnTo>
                    <a:pt x="10" y="2"/>
                  </a:lnTo>
                  <a:lnTo>
                    <a:pt x="4" y="4"/>
                  </a:lnTo>
                  <a:lnTo>
                    <a:pt x="2" y="8"/>
                  </a:lnTo>
                  <a:lnTo>
                    <a:pt x="0" y="14"/>
                  </a:lnTo>
                  <a:lnTo>
                    <a:pt x="0" y="14"/>
                  </a:lnTo>
                  <a:lnTo>
                    <a:pt x="2" y="20"/>
                  </a:lnTo>
                  <a:lnTo>
                    <a:pt x="4" y="24"/>
                  </a:lnTo>
                  <a:lnTo>
                    <a:pt x="10" y="28"/>
                  </a:lnTo>
                  <a:lnTo>
                    <a:pt x="14" y="30"/>
                  </a:lnTo>
                  <a:lnTo>
                    <a:pt x="14" y="30"/>
                  </a:lnTo>
                  <a:lnTo>
                    <a:pt x="20" y="28"/>
                  </a:lnTo>
                  <a:lnTo>
                    <a:pt x="26" y="24"/>
                  </a:lnTo>
                  <a:lnTo>
                    <a:pt x="28" y="20"/>
                  </a:lnTo>
                  <a:lnTo>
                    <a:pt x="30" y="14"/>
                  </a:lnTo>
                  <a:lnTo>
                    <a:pt x="30" y="14"/>
                  </a:lnTo>
                  <a:lnTo>
                    <a:pt x="28" y="8"/>
                  </a:lnTo>
                  <a:lnTo>
                    <a:pt x="26" y="4"/>
                  </a:lnTo>
                  <a:lnTo>
                    <a:pt x="20" y="2"/>
                  </a:lnTo>
                  <a:lnTo>
                    <a:pt x="14"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86" name="Freeform 187"/>
            <p:cNvSpPr/>
            <p:nvPr/>
          </p:nvSpPr>
          <p:spPr bwMode="auto">
            <a:xfrm>
              <a:off x="6519863" y="187325"/>
              <a:ext cx="44450" cy="47625"/>
            </a:xfrm>
            <a:custGeom>
              <a:avLst/>
              <a:gdLst/>
              <a:ahLst/>
              <a:cxnLst>
                <a:cxn ang="0">
                  <a:pos x="14" y="0"/>
                </a:cxn>
                <a:cxn ang="0">
                  <a:pos x="14" y="0"/>
                </a:cxn>
                <a:cxn ang="0">
                  <a:pos x="8" y="2"/>
                </a:cxn>
                <a:cxn ang="0">
                  <a:pos x="4" y="4"/>
                </a:cxn>
                <a:cxn ang="0">
                  <a:pos x="0" y="8"/>
                </a:cxn>
                <a:cxn ang="0">
                  <a:pos x="0" y="14"/>
                </a:cxn>
                <a:cxn ang="0">
                  <a:pos x="0" y="14"/>
                </a:cxn>
                <a:cxn ang="0">
                  <a:pos x="0" y="20"/>
                </a:cxn>
                <a:cxn ang="0">
                  <a:pos x="4" y="24"/>
                </a:cxn>
                <a:cxn ang="0">
                  <a:pos x="8" y="28"/>
                </a:cxn>
                <a:cxn ang="0">
                  <a:pos x="14" y="30"/>
                </a:cxn>
                <a:cxn ang="0">
                  <a:pos x="14" y="30"/>
                </a:cxn>
                <a:cxn ang="0">
                  <a:pos x="20" y="28"/>
                </a:cxn>
                <a:cxn ang="0">
                  <a:pos x="24" y="24"/>
                </a:cxn>
                <a:cxn ang="0">
                  <a:pos x="28" y="20"/>
                </a:cxn>
                <a:cxn ang="0">
                  <a:pos x="28" y="14"/>
                </a:cxn>
                <a:cxn ang="0">
                  <a:pos x="28" y="14"/>
                </a:cxn>
                <a:cxn ang="0">
                  <a:pos x="28" y="8"/>
                </a:cxn>
                <a:cxn ang="0">
                  <a:pos x="24" y="4"/>
                </a:cxn>
                <a:cxn ang="0">
                  <a:pos x="20" y="2"/>
                </a:cxn>
                <a:cxn ang="0">
                  <a:pos x="14" y="0"/>
                </a:cxn>
              </a:cxnLst>
              <a:rect l="0" t="0" r="r" b="b"/>
              <a:pathLst>
                <a:path w="28" h="30">
                  <a:moveTo>
                    <a:pt x="14" y="0"/>
                  </a:moveTo>
                  <a:lnTo>
                    <a:pt x="14" y="0"/>
                  </a:lnTo>
                  <a:lnTo>
                    <a:pt x="8" y="2"/>
                  </a:lnTo>
                  <a:lnTo>
                    <a:pt x="4" y="4"/>
                  </a:lnTo>
                  <a:lnTo>
                    <a:pt x="0" y="8"/>
                  </a:lnTo>
                  <a:lnTo>
                    <a:pt x="0" y="14"/>
                  </a:lnTo>
                  <a:lnTo>
                    <a:pt x="0" y="14"/>
                  </a:lnTo>
                  <a:lnTo>
                    <a:pt x="0" y="20"/>
                  </a:lnTo>
                  <a:lnTo>
                    <a:pt x="4" y="24"/>
                  </a:lnTo>
                  <a:lnTo>
                    <a:pt x="8" y="28"/>
                  </a:lnTo>
                  <a:lnTo>
                    <a:pt x="14" y="30"/>
                  </a:lnTo>
                  <a:lnTo>
                    <a:pt x="14" y="30"/>
                  </a:lnTo>
                  <a:lnTo>
                    <a:pt x="20" y="28"/>
                  </a:lnTo>
                  <a:lnTo>
                    <a:pt x="24" y="24"/>
                  </a:lnTo>
                  <a:lnTo>
                    <a:pt x="28" y="20"/>
                  </a:lnTo>
                  <a:lnTo>
                    <a:pt x="28" y="14"/>
                  </a:lnTo>
                  <a:lnTo>
                    <a:pt x="28" y="14"/>
                  </a:lnTo>
                  <a:lnTo>
                    <a:pt x="28" y="8"/>
                  </a:lnTo>
                  <a:lnTo>
                    <a:pt x="24" y="4"/>
                  </a:lnTo>
                  <a:lnTo>
                    <a:pt x="20" y="2"/>
                  </a:lnTo>
                  <a:lnTo>
                    <a:pt x="14"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87" name="Freeform 188"/>
            <p:cNvSpPr/>
            <p:nvPr/>
          </p:nvSpPr>
          <p:spPr bwMode="auto">
            <a:xfrm>
              <a:off x="6519863" y="187325"/>
              <a:ext cx="44450" cy="47625"/>
            </a:xfrm>
            <a:custGeom>
              <a:avLst/>
              <a:gdLst/>
              <a:ahLst/>
              <a:cxnLst>
                <a:cxn ang="0">
                  <a:pos x="14" y="0"/>
                </a:cxn>
                <a:cxn ang="0">
                  <a:pos x="14" y="0"/>
                </a:cxn>
                <a:cxn ang="0">
                  <a:pos x="8" y="2"/>
                </a:cxn>
                <a:cxn ang="0">
                  <a:pos x="4" y="4"/>
                </a:cxn>
                <a:cxn ang="0">
                  <a:pos x="0" y="8"/>
                </a:cxn>
                <a:cxn ang="0">
                  <a:pos x="0" y="14"/>
                </a:cxn>
                <a:cxn ang="0">
                  <a:pos x="0" y="14"/>
                </a:cxn>
                <a:cxn ang="0">
                  <a:pos x="0" y="20"/>
                </a:cxn>
                <a:cxn ang="0">
                  <a:pos x="4" y="24"/>
                </a:cxn>
                <a:cxn ang="0">
                  <a:pos x="8" y="28"/>
                </a:cxn>
                <a:cxn ang="0">
                  <a:pos x="14" y="30"/>
                </a:cxn>
                <a:cxn ang="0">
                  <a:pos x="14" y="30"/>
                </a:cxn>
                <a:cxn ang="0">
                  <a:pos x="20" y="28"/>
                </a:cxn>
                <a:cxn ang="0">
                  <a:pos x="24" y="24"/>
                </a:cxn>
                <a:cxn ang="0">
                  <a:pos x="28" y="20"/>
                </a:cxn>
                <a:cxn ang="0">
                  <a:pos x="28" y="14"/>
                </a:cxn>
                <a:cxn ang="0">
                  <a:pos x="28" y="14"/>
                </a:cxn>
                <a:cxn ang="0">
                  <a:pos x="28" y="8"/>
                </a:cxn>
                <a:cxn ang="0">
                  <a:pos x="24" y="4"/>
                </a:cxn>
                <a:cxn ang="0">
                  <a:pos x="20" y="2"/>
                </a:cxn>
                <a:cxn ang="0">
                  <a:pos x="14" y="0"/>
                </a:cxn>
              </a:cxnLst>
              <a:rect l="0" t="0" r="r" b="b"/>
              <a:pathLst>
                <a:path w="28" h="30">
                  <a:moveTo>
                    <a:pt x="14" y="0"/>
                  </a:moveTo>
                  <a:lnTo>
                    <a:pt x="14" y="0"/>
                  </a:lnTo>
                  <a:lnTo>
                    <a:pt x="8" y="2"/>
                  </a:lnTo>
                  <a:lnTo>
                    <a:pt x="4" y="4"/>
                  </a:lnTo>
                  <a:lnTo>
                    <a:pt x="0" y="8"/>
                  </a:lnTo>
                  <a:lnTo>
                    <a:pt x="0" y="14"/>
                  </a:lnTo>
                  <a:lnTo>
                    <a:pt x="0" y="14"/>
                  </a:lnTo>
                  <a:lnTo>
                    <a:pt x="0" y="20"/>
                  </a:lnTo>
                  <a:lnTo>
                    <a:pt x="4" y="24"/>
                  </a:lnTo>
                  <a:lnTo>
                    <a:pt x="8" y="28"/>
                  </a:lnTo>
                  <a:lnTo>
                    <a:pt x="14" y="30"/>
                  </a:lnTo>
                  <a:lnTo>
                    <a:pt x="14" y="30"/>
                  </a:lnTo>
                  <a:lnTo>
                    <a:pt x="20" y="28"/>
                  </a:lnTo>
                  <a:lnTo>
                    <a:pt x="24" y="24"/>
                  </a:lnTo>
                  <a:lnTo>
                    <a:pt x="28" y="20"/>
                  </a:lnTo>
                  <a:lnTo>
                    <a:pt x="28" y="14"/>
                  </a:lnTo>
                  <a:lnTo>
                    <a:pt x="28" y="14"/>
                  </a:lnTo>
                  <a:lnTo>
                    <a:pt x="28" y="8"/>
                  </a:lnTo>
                  <a:lnTo>
                    <a:pt x="24" y="4"/>
                  </a:lnTo>
                  <a:lnTo>
                    <a:pt x="20" y="2"/>
                  </a:lnTo>
                  <a:lnTo>
                    <a:pt x="14"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88" name="Freeform 189"/>
            <p:cNvSpPr/>
            <p:nvPr/>
          </p:nvSpPr>
          <p:spPr bwMode="auto">
            <a:xfrm>
              <a:off x="6713538" y="498475"/>
              <a:ext cx="47625" cy="47625"/>
            </a:xfrm>
            <a:custGeom>
              <a:avLst/>
              <a:gdLst/>
              <a:ahLst/>
              <a:cxnLst>
                <a:cxn ang="0">
                  <a:pos x="16" y="0"/>
                </a:cxn>
                <a:cxn ang="0">
                  <a:pos x="16" y="0"/>
                </a:cxn>
                <a:cxn ang="0">
                  <a:pos x="10" y="2"/>
                </a:cxn>
                <a:cxn ang="0">
                  <a:pos x="6" y="4"/>
                </a:cxn>
                <a:cxn ang="0">
                  <a:pos x="2" y="10"/>
                </a:cxn>
                <a:cxn ang="0">
                  <a:pos x="0" y="14"/>
                </a:cxn>
                <a:cxn ang="0">
                  <a:pos x="0" y="14"/>
                </a:cxn>
                <a:cxn ang="0">
                  <a:pos x="2" y="20"/>
                </a:cxn>
                <a:cxn ang="0">
                  <a:pos x="6" y="26"/>
                </a:cxn>
                <a:cxn ang="0">
                  <a:pos x="10" y="28"/>
                </a:cxn>
                <a:cxn ang="0">
                  <a:pos x="16" y="30"/>
                </a:cxn>
                <a:cxn ang="0">
                  <a:pos x="16" y="30"/>
                </a:cxn>
                <a:cxn ang="0">
                  <a:pos x="22" y="28"/>
                </a:cxn>
                <a:cxn ang="0">
                  <a:pos x="26" y="26"/>
                </a:cxn>
                <a:cxn ang="0">
                  <a:pos x="28" y="20"/>
                </a:cxn>
                <a:cxn ang="0">
                  <a:pos x="30" y="14"/>
                </a:cxn>
                <a:cxn ang="0">
                  <a:pos x="30" y="14"/>
                </a:cxn>
                <a:cxn ang="0">
                  <a:pos x="28" y="10"/>
                </a:cxn>
                <a:cxn ang="0">
                  <a:pos x="26" y="4"/>
                </a:cxn>
                <a:cxn ang="0">
                  <a:pos x="22" y="2"/>
                </a:cxn>
                <a:cxn ang="0">
                  <a:pos x="16" y="0"/>
                </a:cxn>
              </a:cxnLst>
              <a:rect l="0" t="0" r="r" b="b"/>
              <a:pathLst>
                <a:path w="30" h="30">
                  <a:moveTo>
                    <a:pt x="16" y="0"/>
                  </a:moveTo>
                  <a:lnTo>
                    <a:pt x="16" y="0"/>
                  </a:lnTo>
                  <a:lnTo>
                    <a:pt x="10" y="2"/>
                  </a:lnTo>
                  <a:lnTo>
                    <a:pt x="6" y="4"/>
                  </a:lnTo>
                  <a:lnTo>
                    <a:pt x="2" y="10"/>
                  </a:lnTo>
                  <a:lnTo>
                    <a:pt x="0" y="14"/>
                  </a:lnTo>
                  <a:lnTo>
                    <a:pt x="0" y="14"/>
                  </a:lnTo>
                  <a:lnTo>
                    <a:pt x="2" y="20"/>
                  </a:lnTo>
                  <a:lnTo>
                    <a:pt x="6" y="26"/>
                  </a:lnTo>
                  <a:lnTo>
                    <a:pt x="10" y="28"/>
                  </a:lnTo>
                  <a:lnTo>
                    <a:pt x="16" y="30"/>
                  </a:lnTo>
                  <a:lnTo>
                    <a:pt x="16" y="30"/>
                  </a:lnTo>
                  <a:lnTo>
                    <a:pt x="22" y="28"/>
                  </a:lnTo>
                  <a:lnTo>
                    <a:pt x="26" y="26"/>
                  </a:lnTo>
                  <a:lnTo>
                    <a:pt x="28" y="20"/>
                  </a:lnTo>
                  <a:lnTo>
                    <a:pt x="30" y="14"/>
                  </a:lnTo>
                  <a:lnTo>
                    <a:pt x="30" y="14"/>
                  </a:lnTo>
                  <a:lnTo>
                    <a:pt x="28" y="10"/>
                  </a:lnTo>
                  <a:lnTo>
                    <a:pt x="26" y="4"/>
                  </a:lnTo>
                  <a:lnTo>
                    <a:pt x="22" y="2"/>
                  </a:lnTo>
                  <a:lnTo>
                    <a:pt x="1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89" name="Freeform 190"/>
            <p:cNvSpPr/>
            <p:nvPr/>
          </p:nvSpPr>
          <p:spPr bwMode="auto">
            <a:xfrm>
              <a:off x="6713538" y="498475"/>
              <a:ext cx="47625" cy="47625"/>
            </a:xfrm>
            <a:custGeom>
              <a:avLst/>
              <a:gdLst/>
              <a:ahLst/>
              <a:cxnLst>
                <a:cxn ang="0">
                  <a:pos x="16" y="0"/>
                </a:cxn>
                <a:cxn ang="0">
                  <a:pos x="16" y="0"/>
                </a:cxn>
                <a:cxn ang="0">
                  <a:pos x="10" y="2"/>
                </a:cxn>
                <a:cxn ang="0">
                  <a:pos x="6" y="4"/>
                </a:cxn>
                <a:cxn ang="0">
                  <a:pos x="2" y="10"/>
                </a:cxn>
                <a:cxn ang="0">
                  <a:pos x="0" y="14"/>
                </a:cxn>
                <a:cxn ang="0">
                  <a:pos x="0" y="14"/>
                </a:cxn>
                <a:cxn ang="0">
                  <a:pos x="2" y="20"/>
                </a:cxn>
                <a:cxn ang="0">
                  <a:pos x="6" y="26"/>
                </a:cxn>
                <a:cxn ang="0">
                  <a:pos x="10" y="28"/>
                </a:cxn>
                <a:cxn ang="0">
                  <a:pos x="16" y="30"/>
                </a:cxn>
                <a:cxn ang="0">
                  <a:pos x="16" y="30"/>
                </a:cxn>
                <a:cxn ang="0">
                  <a:pos x="22" y="28"/>
                </a:cxn>
                <a:cxn ang="0">
                  <a:pos x="26" y="26"/>
                </a:cxn>
                <a:cxn ang="0">
                  <a:pos x="28" y="20"/>
                </a:cxn>
                <a:cxn ang="0">
                  <a:pos x="30" y="14"/>
                </a:cxn>
                <a:cxn ang="0">
                  <a:pos x="30" y="14"/>
                </a:cxn>
                <a:cxn ang="0">
                  <a:pos x="28" y="10"/>
                </a:cxn>
                <a:cxn ang="0">
                  <a:pos x="26" y="4"/>
                </a:cxn>
                <a:cxn ang="0">
                  <a:pos x="22" y="2"/>
                </a:cxn>
                <a:cxn ang="0">
                  <a:pos x="16" y="0"/>
                </a:cxn>
              </a:cxnLst>
              <a:rect l="0" t="0" r="r" b="b"/>
              <a:pathLst>
                <a:path w="30" h="30">
                  <a:moveTo>
                    <a:pt x="16" y="0"/>
                  </a:moveTo>
                  <a:lnTo>
                    <a:pt x="16" y="0"/>
                  </a:lnTo>
                  <a:lnTo>
                    <a:pt x="10" y="2"/>
                  </a:lnTo>
                  <a:lnTo>
                    <a:pt x="6" y="4"/>
                  </a:lnTo>
                  <a:lnTo>
                    <a:pt x="2" y="10"/>
                  </a:lnTo>
                  <a:lnTo>
                    <a:pt x="0" y="14"/>
                  </a:lnTo>
                  <a:lnTo>
                    <a:pt x="0" y="14"/>
                  </a:lnTo>
                  <a:lnTo>
                    <a:pt x="2" y="20"/>
                  </a:lnTo>
                  <a:lnTo>
                    <a:pt x="6" y="26"/>
                  </a:lnTo>
                  <a:lnTo>
                    <a:pt x="10" y="28"/>
                  </a:lnTo>
                  <a:lnTo>
                    <a:pt x="16" y="30"/>
                  </a:lnTo>
                  <a:lnTo>
                    <a:pt x="16" y="30"/>
                  </a:lnTo>
                  <a:lnTo>
                    <a:pt x="22" y="28"/>
                  </a:lnTo>
                  <a:lnTo>
                    <a:pt x="26" y="26"/>
                  </a:lnTo>
                  <a:lnTo>
                    <a:pt x="28" y="20"/>
                  </a:lnTo>
                  <a:lnTo>
                    <a:pt x="30" y="14"/>
                  </a:lnTo>
                  <a:lnTo>
                    <a:pt x="30" y="14"/>
                  </a:lnTo>
                  <a:lnTo>
                    <a:pt x="28" y="10"/>
                  </a:lnTo>
                  <a:lnTo>
                    <a:pt x="26" y="4"/>
                  </a:lnTo>
                  <a:lnTo>
                    <a:pt x="22" y="2"/>
                  </a:lnTo>
                  <a:lnTo>
                    <a:pt x="1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90" name="Freeform 191"/>
            <p:cNvSpPr/>
            <p:nvPr/>
          </p:nvSpPr>
          <p:spPr bwMode="auto">
            <a:xfrm>
              <a:off x="7586663" y="552450"/>
              <a:ext cx="47625" cy="44450"/>
            </a:xfrm>
            <a:custGeom>
              <a:avLst/>
              <a:gdLst/>
              <a:ahLst/>
              <a:cxnLst>
                <a:cxn ang="0">
                  <a:pos x="14" y="0"/>
                </a:cxn>
                <a:cxn ang="0">
                  <a:pos x="14" y="0"/>
                </a:cxn>
                <a:cxn ang="0">
                  <a:pos x="10" y="2"/>
                </a:cxn>
                <a:cxn ang="0">
                  <a:pos x="4" y="4"/>
                </a:cxn>
                <a:cxn ang="0">
                  <a:pos x="2" y="8"/>
                </a:cxn>
                <a:cxn ang="0">
                  <a:pos x="0" y="14"/>
                </a:cxn>
                <a:cxn ang="0">
                  <a:pos x="0" y="14"/>
                </a:cxn>
                <a:cxn ang="0">
                  <a:pos x="2" y="20"/>
                </a:cxn>
                <a:cxn ang="0">
                  <a:pos x="4" y="24"/>
                </a:cxn>
                <a:cxn ang="0">
                  <a:pos x="10" y="28"/>
                </a:cxn>
                <a:cxn ang="0">
                  <a:pos x="14" y="28"/>
                </a:cxn>
                <a:cxn ang="0">
                  <a:pos x="14" y="28"/>
                </a:cxn>
                <a:cxn ang="0">
                  <a:pos x="20" y="28"/>
                </a:cxn>
                <a:cxn ang="0">
                  <a:pos x="24" y="24"/>
                </a:cxn>
                <a:cxn ang="0">
                  <a:pos x="28" y="20"/>
                </a:cxn>
                <a:cxn ang="0">
                  <a:pos x="30" y="14"/>
                </a:cxn>
                <a:cxn ang="0">
                  <a:pos x="30" y="14"/>
                </a:cxn>
                <a:cxn ang="0">
                  <a:pos x="28" y="8"/>
                </a:cxn>
                <a:cxn ang="0">
                  <a:pos x="24" y="4"/>
                </a:cxn>
                <a:cxn ang="0">
                  <a:pos x="20" y="2"/>
                </a:cxn>
                <a:cxn ang="0">
                  <a:pos x="14" y="0"/>
                </a:cxn>
              </a:cxnLst>
              <a:rect l="0" t="0" r="r" b="b"/>
              <a:pathLst>
                <a:path w="30" h="28">
                  <a:moveTo>
                    <a:pt x="14" y="0"/>
                  </a:moveTo>
                  <a:lnTo>
                    <a:pt x="14" y="0"/>
                  </a:lnTo>
                  <a:lnTo>
                    <a:pt x="10" y="2"/>
                  </a:lnTo>
                  <a:lnTo>
                    <a:pt x="4" y="4"/>
                  </a:lnTo>
                  <a:lnTo>
                    <a:pt x="2" y="8"/>
                  </a:lnTo>
                  <a:lnTo>
                    <a:pt x="0" y="14"/>
                  </a:lnTo>
                  <a:lnTo>
                    <a:pt x="0" y="14"/>
                  </a:lnTo>
                  <a:lnTo>
                    <a:pt x="2" y="20"/>
                  </a:lnTo>
                  <a:lnTo>
                    <a:pt x="4" y="24"/>
                  </a:lnTo>
                  <a:lnTo>
                    <a:pt x="10" y="28"/>
                  </a:lnTo>
                  <a:lnTo>
                    <a:pt x="14" y="28"/>
                  </a:lnTo>
                  <a:lnTo>
                    <a:pt x="14" y="28"/>
                  </a:lnTo>
                  <a:lnTo>
                    <a:pt x="20" y="28"/>
                  </a:lnTo>
                  <a:lnTo>
                    <a:pt x="24" y="24"/>
                  </a:lnTo>
                  <a:lnTo>
                    <a:pt x="28" y="20"/>
                  </a:lnTo>
                  <a:lnTo>
                    <a:pt x="30" y="14"/>
                  </a:lnTo>
                  <a:lnTo>
                    <a:pt x="30" y="14"/>
                  </a:lnTo>
                  <a:lnTo>
                    <a:pt x="28" y="8"/>
                  </a:lnTo>
                  <a:lnTo>
                    <a:pt x="24" y="4"/>
                  </a:lnTo>
                  <a:lnTo>
                    <a:pt x="20" y="2"/>
                  </a:lnTo>
                  <a:lnTo>
                    <a:pt x="14"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91" name="Freeform 192"/>
            <p:cNvSpPr/>
            <p:nvPr/>
          </p:nvSpPr>
          <p:spPr bwMode="auto">
            <a:xfrm>
              <a:off x="7586663" y="552450"/>
              <a:ext cx="47625" cy="44450"/>
            </a:xfrm>
            <a:custGeom>
              <a:avLst/>
              <a:gdLst/>
              <a:ahLst/>
              <a:cxnLst>
                <a:cxn ang="0">
                  <a:pos x="14" y="0"/>
                </a:cxn>
                <a:cxn ang="0">
                  <a:pos x="14" y="0"/>
                </a:cxn>
                <a:cxn ang="0">
                  <a:pos x="10" y="2"/>
                </a:cxn>
                <a:cxn ang="0">
                  <a:pos x="4" y="4"/>
                </a:cxn>
                <a:cxn ang="0">
                  <a:pos x="2" y="8"/>
                </a:cxn>
                <a:cxn ang="0">
                  <a:pos x="0" y="14"/>
                </a:cxn>
                <a:cxn ang="0">
                  <a:pos x="0" y="14"/>
                </a:cxn>
                <a:cxn ang="0">
                  <a:pos x="2" y="20"/>
                </a:cxn>
                <a:cxn ang="0">
                  <a:pos x="4" y="24"/>
                </a:cxn>
                <a:cxn ang="0">
                  <a:pos x="10" y="28"/>
                </a:cxn>
                <a:cxn ang="0">
                  <a:pos x="14" y="28"/>
                </a:cxn>
                <a:cxn ang="0">
                  <a:pos x="14" y="28"/>
                </a:cxn>
                <a:cxn ang="0">
                  <a:pos x="20" y="28"/>
                </a:cxn>
                <a:cxn ang="0">
                  <a:pos x="24" y="24"/>
                </a:cxn>
                <a:cxn ang="0">
                  <a:pos x="28" y="20"/>
                </a:cxn>
                <a:cxn ang="0">
                  <a:pos x="30" y="14"/>
                </a:cxn>
                <a:cxn ang="0">
                  <a:pos x="30" y="14"/>
                </a:cxn>
                <a:cxn ang="0">
                  <a:pos x="28" y="8"/>
                </a:cxn>
                <a:cxn ang="0">
                  <a:pos x="24" y="4"/>
                </a:cxn>
                <a:cxn ang="0">
                  <a:pos x="20" y="2"/>
                </a:cxn>
                <a:cxn ang="0">
                  <a:pos x="14" y="0"/>
                </a:cxn>
              </a:cxnLst>
              <a:rect l="0" t="0" r="r" b="b"/>
              <a:pathLst>
                <a:path w="30" h="28">
                  <a:moveTo>
                    <a:pt x="14" y="0"/>
                  </a:moveTo>
                  <a:lnTo>
                    <a:pt x="14" y="0"/>
                  </a:lnTo>
                  <a:lnTo>
                    <a:pt x="10" y="2"/>
                  </a:lnTo>
                  <a:lnTo>
                    <a:pt x="4" y="4"/>
                  </a:lnTo>
                  <a:lnTo>
                    <a:pt x="2" y="8"/>
                  </a:lnTo>
                  <a:lnTo>
                    <a:pt x="0" y="14"/>
                  </a:lnTo>
                  <a:lnTo>
                    <a:pt x="0" y="14"/>
                  </a:lnTo>
                  <a:lnTo>
                    <a:pt x="2" y="20"/>
                  </a:lnTo>
                  <a:lnTo>
                    <a:pt x="4" y="24"/>
                  </a:lnTo>
                  <a:lnTo>
                    <a:pt x="10" y="28"/>
                  </a:lnTo>
                  <a:lnTo>
                    <a:pt x="14" y="28"/>
                  </a:lnTo>
                  <a:lnTo>
                    <a:pt x="14" y="28"/>
                  </a:lnTo>
                  <a:lnTo>
                    <a:pt x="20" y="28"/>
                  </a:lnTo>
                  <a:lnTo>
                    <a:pt x="24" y="24"/>
                  </a:lnTo>
                  <a:lnTo>
                    <a:pt x="28" y="20"/>
                  </a:lnTo>
                  <a:lnTo>
                    <a:pt x="30" y="14"/>
                  </a:lnTo>
                  <a:lnTo>
                    <a:pt x="30" y="14"/>
                  </a:lnTo>
                  <a:lnTo>
                    <a:pt x="28" y="8"/>
                  </a:lnTo>
                  <a:lnTo>
                    <a:pt x="24" y="4"/>
                  </a:lnTo>
                  <a:lnTo>
                    <a:pt x="20" y="2"/>
                  </a:lnTo>
                  <a:lnTo>
                    <a:pt x="14"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92" name="Freeform 193"/>
            <p:cNvSpPr/>
            <p:nvPr/>
          </p:nvSpPr>
          <p:spPr bwMode="auto">
            <a:xfrm>
              <a:off x="7062788" y="854075"/>
              <a:ext cx="44450" cy="47625"/>
            </a:xfrm>
            <a:custGeom>
              <a:avLst/>
              <a:gdLst/>
              <a:ahLst/>
              <a:cxnLst>
                <a:cxn ang="0">
                  <a:pos x="14" y="0"/>
                </a:cxn>
                <a:cxn ang="0">
                  <a:pos x="14" y="0"/>
                </a:cxn>
                <a:cxn ang="0">
                  <a:pos x="8" y="2"/>
                </a:cxn>
                <a:cxn ang="0">
                  <a:pos x="4" y="4"/>
                </a:cxn>
                <a:cxn ang="0">
                  <a:pos x="0" y="10"/>
                </a:cxn>
                <a:cxn ang="0">
                  <a:pos x="0" y="16"/>
                </a:cxn>
                <a:cxn ang="0">
                  <a:pos x="0" y="16"/>
                </a:cxn>
                <a:cxn ang="0">
                  <a:pos x="0" y="20"/>
                </a:cxn>
                <a:cxn ang="0">
                  <a:pos x="4" y="26"/>
                </a:cxn>
                <a:cxn ang="0">
                  <a:pos x="8" y="28"/>
                </a:cxn>
                <a:cxn ang="0">
                  <a:pos x="14" y="30"/>
                </a:cxn>
                <a:cxn ang="0">
                  <a:pos x="14" y="30"/>
                </a:cxn>
                <a:cxn ang="0">
                  <a:pos x="20" y="28"/>
                </a:cxn>
                <a:cxn ang="0">
                  <a:pos x="24" y="26"/>
                </a:cxn>
                <a:cxn ang="0">
                  <a:pos x="28" y="20"/>
                </a:cxn>
                <a:cxn ang="0">
                  <a:pos x="28" y="16"/>
                </a:cxn>
                <a:cxn ang="0">
                  <a:pos x="28" y="16"/>
                </a:cxn>
                <a:cxn ang="0">
                  <a:pos x="28" y="10"/>
                </a:cxn>
                <a:cxn ang="0">
                  <a:pos x="24" y="4"/>
                </a:cxn>
                <a:cxn ang="0">
                  <a:pos x="20" y="2"/>
                </a:cxn>
                <a:cxn ang="0">
                  <a:pos x="14" y="0"/>
                </a:cxn>
              </a:cxnLst>
              <a:rect l="0" t="0" r="r" b="b"/>
              <a:pathLst>
                <a:path w="28" h="30">
                  <a:moveTo>
                    <a:pt x="14" y="0"/>
                  </a:moveTo>
                  <a:lnTo>
                    <a:pt x="14" y="0"/>
                  </a:lnTo>
                  <a:lnTo>
                    <a:pt x="8" y="2"/>
                  </a:lnTo>
                  <a:lnTo>
                    <a:pt x="4" y="4"/>
                  </a:lnTo>
                  <a:lnTo>
                    <a:pt x="0" y="10"/>
                  </a:lnTo>
                  <a:lnTo>
                    <a:pt x="0" y="16"/>
                  </a:lnTo>
                  <a:lnTo>
                    <a:pt x="0" y="16"/>
                  </a:lnTo>
                  <a:lnTo>
                    <a:pt x="0" y="20"/>
                  </a:lnTo>
                  <a:lnTo>
                    <a:pt x="4" y="26"/>
                  </a:lnTo>
                  <a:lnTo>
                    <a:pt x="8" y="28"/>
                  </a:lnTo>
                  <a:lnTo>
                    <a:pt x="14" y="30"/>
                  </a:lnTo>
                  <a:lnTo>
                    <a:pt x="14" y="30"/>
                  </a:lnTo>
                  <a:lnTo>
                    <a:pt x="20" y="28"/>
                  </a:lnTo>
                  <a:lnTo>
                    <a:pt x="24" y="26"/>
                  </a:lnTo>
                  <a:lnTo>
                    <a:pt x="28" y="20"/>
                  </a:lnTo>
                  <a:lnTo>
                    <a:pt x="28" y="16"/>
                  </a:lnTo>
                  <a:lnTo>
                    <a:pt x="28" y="16"/>
                  </a:lnTo>
                  <a:lnTo>
                    <a:pt x="28" y="10"/>
                  </a:lnTo>
                  <a:lnTo>
                    <a:pt x="24" y="4"/>
                  </a:lnTo>
                  <a:lnTo>
                    <a:pt x="20" y="2"/>
                  </a:lnTo>
                  <a:lnTo>
                    <a:pt x="14"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93" name="Freeform 194"/>
            <p:cNvSpPr/>
            <p:nvPr/>
          </p:nvSpPr>
          <p:spPr bwMode="auto">
            <a:xfrm>
              <a:off x="7062788" y="854075"/>
              <a:ext cx="44450" cy="47625"/>
            </a:xfrm>
            <a:custGeom>
              <a:avLst/>
              <a:gdLst/>
              <a:ahLst/>
              <a:cxnLst>
                <a:cxn ang="0">
                  <a:pos x="14" y="0"/>
                </a:cxn>
                <a:cxn ang="0">
                  <a:pos x="14" y="0"/>
                </a:cxn>
                <a:cxn ang="0">
                  <a:pos x="8" y="2"/>
                </a:cxn>
                <a:cxn ang="0">
                  <a:pos x="4" y="4"/>
                </a:cxn>
                <a:cxn ang="0">
                  <a:pos x="0" y="10"/>
                </a:cxn>
                <a:cxn ang="0">
                  <a:pos x="0" y="16"/>
                </a:cxn>
                <a:cxn ang="0">
                  <a:pos x="0" y="16"/>
                </a:cxn>
                <a:cxn ang="0">
                  <a:pos x="0" y="20"/>
                </a:cxn>
                <a:cxn ang="0">
                  <a:pos x="4" y="26"/>
                </a:cxn>
                <a:cxn ang="0">
                  <a:pos x="8" y="28"/>
                </a:cxn>
                <a:cxn ang="0">
                  <a:pos x="14" y="30"/>
                </a:cxn>
                <a:cxn ang="0">
                  <a:pos x="14" y="30"/>
                </a:cxn>
                <a:cxn ang="0">
                  <a:pos x="20" y="28"/>
                </a:cxn>
                <a:cxn ang="0">
                  <a:pos x="24" y="26"/>
                </a:cxn>
                <a:cxn ang="0">
                  <a:pos x="28" y="20"/>
                </a:cxn>
                <a:cxn ang="0">
                  <a:pos x="28" y="16"/>
                </a:cxn>
                <a:cxn ang="0">
                  <a:pos x="28" y="16"/>
                </a:cxn>
                <a:cxn ang="0">
                  <a:pos x="28" y="10"/>
                </a:cxn>
                <a:cxn ang="0">
                  <a:pos x="24" y="4"/>
                </a:cxn>
                <a:cxn ang="0">
                  <a:pos x="20" y="2"/>
                </a:cxn>
                <a:cxn ang="0">
                  <a:pos x="14" y="0"/>
                </a:cxn>
              </a:cxnLst>
              <a:rect l="0" t="0" r="r" b="b"/>
              <a:pathLst>
                <a:path w="28" h="30">
                  <a:moveTo>
                    <a:pt x="14" y="0"/>
                  </a:moveTo>
                  <a:lnTo>
                    <a:pt x="14" y="0"/>
                  </a:lnTo>
                  <a:lnTo>
                    <a:pt x="8" y="2"/>
                  </a:lnTo>
                  <a:lnTo>
                    <a:pt x="4" y="4"/>
                  </a:lnTo>
                  <a:lnTo>
                    <a:pt x="0" y="10"/>
                  </a:lnTo>
                  <a:lnTo>
                    <a:pt x="0" y="16"/>
                  </a:lnTo>
                  <a:lnTo>
                    <a:pt x="0" y="16"/>
                  </a:lnTo>
                  <a:lnTo>
                    <a:pt x="0" y="20"/>
                  </a:lnTo>
                  <a:lnTo>
                    <a:pt x="4" y="26"/>
                  </a:lnTo>
                  <a:lnTo>
                    <a:pt x="8" y="28"/>
                  </a:lnTo>
                  <a:lnTo>
                    <a:pt x="14" y="30"/>
                  </a:lnTo>
                  <a:lnTo>
                    <a:pt x="14" y="30"/>
                  </a:lnTo>
                  <a:lnTo>
                    <a:pt x="20" y="28"/>
                  </a:lnTo>
                  <a:lnTo>
                    <a:pt x="24" y="26"/>
                  </a:lnTo>
                  <a:lnTo>
                    <a:pt x="28" y="20"/>
                  </a:lnTo>
                  <a:lnTo>
                    <a:pt x="28" y="16"/>
                  </a:lnTo>
                  <a:lnTo>
                    <a:pt x="28" y="16"/>
                  </a:lnTo>
                  <a:lnTo>
                    <a:pt x="28" y="10"/>
                  </a:lnTo>
                  <a:lnTo>
                    <a:pt x="24" y="4"/>
                  </a:lnTo>
                  <a:lnTo>
                    <a:pt x="20" y="2"/>
                  </a:lnTo>
                  <a:lnTo>
                    <a:pt x="14"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94" name="Freeform 195"/>
            <p:cNvSpPr/>
            <p:nvPr/>
          </p:nvSpPr>
          <p:spPr bwMode="auto">
            <a:xfrm>
              <a:off x="3992563" y="561975"/>
              <a:ext cx="44450" cy="44450"/>
            </a:xfrm>
            <a:custGeom>
              <a:avLst/>
              <a:gdLst/>
              <a:ahLst/>
              <a:cxnLst>
                <a:cxn ang="0">
                  <a:pos x="14" y="0"/>
                </a:cxn>
                <a:cxn ang="0">
                  <a:pos x="14" y="0"/>
                </a:cxn>
                <a:cxn ang="0">
                  <a:pos x="8" y="0"/>
                </a:cxn>
                <a:cxn ang="0">
                  <a:pos x="4" y="4"/>
                </a:cxn>
                <a:cxn ang="0">
                  <a:pos x="0" y="8"/>
                </a:cxn>
                <a:cxn ang="0">
                  <a:pos x="0" y="14"/>
                </a:cxn>
                <a:cxn ang="0">
                  <a:pos x="0" y="14"/>
                </a:cxn>
                <a:cxn ang="0">
                  <a:pos x="0" y="20"/>
                </a:cxn>
                <a:cxn ang="0">
                  <a:pos x="4" y="24"/>
                </a:cxn>
                <a:cxn ang="0">
                  <a:pos x="8" y="28"/>
                </a:cxn>
                <a:cxn ang="0">
                  <a:pos x="14" y="28"/>
                </a:cxn>
                <a:cxn ang="0">
                  <a:pos x="14" y="28"/>
                </a:cxn>
                <a:cxn ang="0">
                  <a:pos x="20" y="28"/>
                </a:cxn>
                <a:cxn ang="0">
                  <a:pos x="24" y="24"/>
                </a:cxn>
                <a:cxn ang="0">
                  <a:pos x="28" y="20"/>
                </a:cxn>
                <a:cxn ang="0">
                  <a:pos x="28" y="14"/>
                </a:cxn>
                <a:cxn ang="0">
                  <a:pos x="28" y="14"/>
                </a:cxn>
                <a:cxn ang="0">
                  <a:pos x="28" y="8"/>
                </a:cxn>
                <a:cxn ang="0">
                  <a:pos x="24" y="4"/>
                </a:cxn>
                <a:cxn ang="0">
                  <a:pos x="20" y="0"/>
                </a:cxn>
                <a:cxn ang="0">
                  <a:pos x="14" y="0"/>
                </a:cxn>
              </a:cxnLst>
              <a:rect l="0" t="0" r="r" b="b"/>
              <a:pathLst>
                <a:path w="28" h="28">
                  <a:moveTo>
                    <a:pt x="14" y="0"/>
                  </a:moveTo>
                  <a:lnTo>
                    <a:pt x="14" y="0"/>
                  </a:lnTo>
                  <a:lnTo>
                    <a:pt x="8" y="0"/>
                  </a:lnTo>
                  <a:lnTo>
                    <a:pt x="4" y="4"/>
                  </a:lnTo>
                  <a:lnTo>
                    <a:pt x="0" y="8"/>
                  </a:lnTo>
                  <a:lnTo>
                    <a:pt x="0" y="14"/>
                  </a:lnTo>
                  <a:lnTo>
                    <a:pt x="0" y="14"/>
                  </a:lnTo>
                  <a:lnTo>
                    <a:pt x="0" y="20"/>
                  </a:lnTo>
                  <a:lnTo>
                    <a:pt x="4" y="24"/>
                  </a:lnTo>
                  <a:lnTo>
                    <a:pt x="8" y="28"/>
                  </a:lnTo>
                  <a:lnTo>
                    <a:pt x="14" y="28"/>
                  </a:lnTo>
                  <a:lnTo>
                    <a:pt x="14" y="28"/>
                  </a:lnTo>
                  <a:lnTo>
                    <a:pt x="20" y="28"/>
                  </a:lnTo>
                  <a:lnTo>
                    <a:pt x="24" y="24"/>
                  </a:lnTo>
                  <a:lnTo>
                    <a:pt x="28" y="20"/>
                  </a:lnTo>
                  <a:lnTo>
                    <a:pt x="28" y="14"/>
                  </a:lnTo>
                  <a:lnTo>
                    <a:pt x="28" y="14"/>
                  </a:lnTo>
                  <a:lnTo>
                    <a:pt x="28" y="8"/>
                  </a:lnTo>
                  <a:lnTo>
                    <a:pt x="24" y="4"/>
                  </a:lnTo>
                  <a:lnTo>
                    <a:pt x="20" y="0"/>
                  </a:lnTo>
                  <a:lnTo>
                    <a:pt x="14"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95" name="Freeform 196"/>
            <p:cNvSpPr/>
            <p:nvPr/>
          </p:nvSpPr>
          <p:spPr bwMode="auto">
            <a:xfrm>
              <a:off x="3992563" y="561975"/>
              <a:ext cx="44450" cy="44450"/>
            </a:xfrm>
            <a:custGeom>
              <a:avLst/>
              <a:gdLst/>
              <a:ahLst/>
              <a:cxnLst>
                <a:cxn ang="0">
                  <a:pos x="14" y="0"/>
                </a:cxn>
                <a:cxn ang="0">
                  <a:pos x="14" y="0"/>
                </a:cxn>
                <a:cxn ang="0">
                  <a:pos x="8" y="0"/>
                </a:cxn>
                <a:cxn ang="0">
                  <a:pos x="4" y="4"/>
                </a:cxn>
                <a:cxn ang="0">
                  <a:pos x="0" y="8"/>
                </a:cxn>
                <a:cxn ang="0">
                  <a:pos x="0" y="14"/>
                </a:cxn>
                <a:cxn ang="0">
                  <a:pos x="0" y="14"/>
                </a:cxn>
                <a:cxn ang="0">
                  <a:pos x="0" y="20"/>
                </a:cxn>
                <a:cxn ang="0">
                  <a:pos x="4" y="24"/>
                </a:cxn>
                <a:cxn ang="0">
                  <a:pos x="8" y="28"/>
                </a:cxn>
                <a:cxn ang="0">
                  <a:pos x="14" y="28"/>
                </a:cxn>
                <a:cxn ang="0">
                  <a:pos x="14" y="28"/>
                </a:cxn>
                <a:cxn ang="0">
                  <a:pos x="20" y="28"/>
                </a:cxn>
                <a:cxn ang="0">
                  <a:pos x="24" y="24"/>
                </a:cxn>
                <a:cxn ang="0">
                  <a:pos x="28" y="20"/>
                </a:cxn>
                <a:cxn ang="0">
                  <a:pos x="28" y="14"/>
                </a:cxn>
                <a:cxn ang="0">
                  <a:pos x="28" y="14"/>
                </a:cxn>
                <a:cxn ang="0">
                  <a:pos x="28" y="8"/>
                </a:cxn>
                <a:cxn ang="0">
                  <a:pos x="24" y="4"/>
                </a:cxn>
                <a:cxn ang="0">
                  <a:pos x="20" y="0"/>
                </a:cxn>
                <a:cxn ang="0">
                  <a:pos x="14" y="0"/>
                </a:cxn>
              </a:cxnLst>
              <a:rect l="0" t="0" r="r" b="b"/>
              <a:pathLst>
                <a:path w="28" h="28">
                  <a:moveTo>
                    <a:pt x="14" y="0"/>
                  </a:moveTo>
                  <a:lnTo>
                    <a:pt x="14" y="0"/>
                  </a:lnTo>
                  <a:lnTo>
                    <a:pt x="8" y="0"/>
                  </a:lnTo>
                  <a:lnTo>
                    <a:pt x="4" y="4"/>
                  </a:lnTo>
                  <a:lnTo>
                    <a:pt x="0" y="8"/>
                  </a:lnTo>
                  <a:lnTo>
                    <a:pt x="0" y="14"/>
                  </a:lnTo>
                  <a:lnTo>
                    <a:pt x="0" y="14"/>
                  </a:lnTo>
                  <a:lnTo>
                    <a:pt x="0" y="20"/>
                  </a:lnTo>
                  <a:lnTo>
                    <a:pt x="4" y="24"/>
                  </a:lnTo>
                  <a:lnTo>
                    <a:pt x="8" y="28"/>
                  </a:lnTo>
                  <a:lnTo>
                    <a:pt x="14" y="28"/>
                  </a:lnTo>
                  <a:lnTo>
                    <a:pt x="14" y="28"/>
                  </a:lnTo>
                  <a:lnTo>
                    <a:pt x="20" y="28"/>
                  </a:lnTo>
                  <a:lnTo>
                    <a:pt x="24" y="24"/>
                  </a:lnTo>
                  <a:lnTo>
                    <a:pt x="28" y="20"/>
                  </a:lnTo>
                  <a:lnTo>
                    <a:pt x="28" y="14"/>
                  </a:lnTo>
                  <a:lnTo>
                    <a:pt x="28" y="14"/>
                  </a:lnTo>
                  <a:lnTo>
                    <a:pt x="28" y="8"/>
                  </a:lnTo>
                  <a:lnTo>
                    <a:pt x="24" y="4"/>
                  </a:lnTo>
                  <a:lnTo>
                    <a:pt x="20" y="0"/>
                  </a:lnTo>
                  <a:lnTo>
                    <a:pt x="14"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96" name="Freeform 197"/>
            <p:cNvSpPr/>
            <p:nvPr/>
          </p:nvSpPr>
          <p:spPr bwMode="auto">
            <a:xfrm>
              <a:off x="4786313" y="307975"/>
              <a:ext cx="22225" cy="19050"/>
            </a:xfrm>
            <a:custGeom>
              <a:avLst/>
              <a:gdLst/>
              <a:ahLst/>
              <a:cxnLst>
                <a:cxn ang="0">
                  <a:pos x="8" y="0"/>
                </a:cxn>
                <a:cxn ang="0">
                  <a:pos x="8" y="0"/>
                </a:cxn>
                <a:cxn ang="0">
                  <a:pos x="2" y="2"/>
                </a:cxn>
                <a:cxn ang="0">
                  <a:pos x="0" y="6"/>
                </a:cxn>
                <a:cxn ang="0">
                  <a:pos x="0" y="6"/>
                </a:cxn>
                <a:cxn ang="0">
                  <a:pos x="2" y="10"/>
                </a:cxn>
                <a:cxn ang="0">
                  <a:pos x="8" y="12"/>
                </a:cxn>
                <a:cxn ang="0">
                  <a:pos x="8" y="12"/>
                </a:cxn>
                <a:cxn ang="0">
                  <a:pos x="12" y="10"/>
                </a:cxn>
                <a:cxn ang="0">
                  <a:pos x="14" y="6"/>
                </a:cxn>
                <a:cxn ang="0">
                  <a:pos x="14" y="6"/>
                </a:cxn>
                <a:cxn ang="0">
                  <a:pos x="12" y="2"/>
                </a:cxn>
                <a:cxn ang="0">
                  <a:pos x="8" y="0"/>
                </a:cxn>
              </a:cxnLst>
              <a:rect l="0" t="0" r="r" b="b"/>
              <a:pathLst>
                <a:path w="14" h="12">
                  <a:moveTo>
                    <a:pt x="8" y="0"/>
                  </a:moveTo>
                  <a:lnTo>
                    <a:pt x="8" y="0"/>
                  </a:lnTo>
                  <a:lnTo>
                    <a:pt x="2" y="2"/>
                  </a:lnTo>
                  <a:lnTo>
                    <a:pt x="0" y="6"/>
                  </a:lnTo>
                  <a:lnTo>
                    <a:pt x="0" y="6"/>
                  </a:lnTo>
                  <a:lnTo>
                    <a:pt x="2" y="10"/>
                  </a:lnTo>
                  <a:lnTo>
                    <a:pt x="8" y="12"/>
                  </a:lnTo>
                  <a:lnTo>
                    <a:pt x="8" y="12"/>
                  </a:lnTo>
                  <a:lnTo>
                    <a:pt x="12" y="10"/>
                  </a:lnTo>
                  <a:lnTo>
                    <a:pt x="14" y="6"/>
                  </a:lnTo>
                  <a:lnTo>
                    <a:pt x="14"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97" name="Freeform 198"/>
            <p:cNvSpPr/>
            <p:nvPr/>
          </p:nvSpPr>
          <p:spPr bwMode="auto">
            <a:xfrm>
              <a:off x="4786313" y="307975"/>
              <a:ext cx="22225" cy="19050"/>
            </a:xfrm>
            <a:custGeom>
              <a:avLst/>
              <a:gdLst/>
              <a:ahLst/>
              <a:cxnLst>
                <a:cxn ang="0">
                  <a:pos x="8" y="0"/>
                </a:cxn>
                <a:cxn ang="0">
                  <a:pos x="8" y="0"/>
                </a:cxn>
                <a:cxn ang="0">
                  <a:pos x="2" y="2"/>
                </a:cxn>
                <a:cxn ang="0">
                  <a:pos x="0" y="6"/>
                </a:cxn>
                <a:cxn ang="0">
                  <a:pos x="0" y="6"/>
                </a:cxn>
                <a:cxn ang="0">
                  <a:pos x="2" y="10"/>
                </a:cxn>
                <a:cxn ang="0">
                  <a:pos x="8" y="12"/>
                </a:cxn>
                <a:cxn ang="0">
                  <a:pos x="8" y="12"/>
                </a:cxn>
                <a:cxn ang="0">
                  <a:pos x="12" y="10"/>
                </a:cxn>
                <a:cxn ang="0">
                  <a:pos x="14" y="6"/>
                </a:cxn>
                <a:cxn ang="0">
                  <a:pos x="14" y="6"/>
                </a:cxn>
                <a:cxn ang="0">
                  <a:pos x="12" y="2"/>
                </a:cxn>
                <a:cxn ang="0">
                  <a:pos x="8" y="0"/>
                </a:cxn>
              </a:cxnLst>
              <a:rect l="0" t="0" r="r" b="b"/>
              <a:pathLst>
                <a:path w="14" h="12">
                  <a:moveTo>
                    <a:pt x="8" y="0"/>
                  </a:moveTo>
                  <a:lnTo>
                    <a:pt x="8" y="0"/>
                  </a:lnTo>
                  <a:lnTo>
                    <a:pt x="2" y="2"/>
                  </a:lnTo>
                  <a:lnTo>
                    <a:pt x="0" y="6"/>
                  </a:lnTo>
                  <a:lnTo>
                    <a:pt x="0" y="6"/>
                  </a:lnTo>
                  <a:lnTo>
                    <a:pt x="2" y="10"/>
                  </a:lnTo>
                  <a:lnTo>
                    <a:pt x="8" y="12"/>
                  </a:lnTo>
                  <a:lnTo>
                    <a:pt x="8" y="12"/>
                  </a:lnTo>
                  <a:lnTo>
                    <a:pt x="12" y="10"/>
                  </a:lnTo>
                  <a:lnTo>
                    <a:pt x="14" y="6"/>
                  </a:lnTo>
                  <a:lnTo>
                    <a:pt x="14"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98" name="Freeform 199"/>
            <p:cNvSpPr/>
            <p:nvPr/>
          </p:nvSpPr>
          <p:spPr bwMode="auto">
            <a:xfrm>
              <a:off x="1516063" y="800100"/>
              <a:ext cx="22225" cy="19050"/>
            </a:xfrm>
            <a:custGeom>
              <a:avLst/>
              <a:gdLst/>
              <a:ahLst/>
              <a:cxnLst>
                <a:cxn ang="0">
                  <a:pos x="6" y="0"/>
                </a:cxn>
                <a:cxn ang="0">
                  <a:pos x="6" y="0"/>
                </a:cxn>
                <a:cxn ang="0">
                  <a:pos x="2" y="2"/>
                </a:cxn>
                <a:cxn ang="0">
                  <a:pos x="0" y="6"/>
                </a:cxn>
                <a:cxn ang="0">
                  <a:pos x="0" y="6"/>
                </a:cxn>
                <a:cxn ang="0">
                  <a:pos x="2" y="10"/>
                </a:cxn>
                <a:cxn ang="0">
                  <a:pos x="6" y="12"/>
                </a:cxn>
                <a:cxn ang="0">
                  <a:pos x="6" y="12"/>
                </a:cxn>
                <a:cxn ang="0">
                  <a:pos x="12" y="10"/>
                </a:cxn>
                <a:cxn ang="0">
                  <a:pos x="14" y="6"/>
                </a:cxn>
                <a:cxn ang="0">
                  <a:pos x="14" y="6"/>
                </a:cxn>
                <a:cxn ang="0">
                  <a:pos x="12" y="2"/>
                </a:cxn>
                <a:cxn ang="0">
                  <a:pos x="6" y="0"/>
                </a:cxn>
              </a:cxnLst>
              <a:rect l="0" t="0" r="r" b="b"/>
              <a:pathLst>
                <a:path w="14" h="12">
                  <a:moveTo>
                    <a:pt x="6" y="0"/>
                  </a:moveTo>
                  <a:lnTo>
                    <a:pt x="6" y="0"/>
                  </a:lnTo>
                  <a:lnTo>
                    <a:pt x="2" y="2"/>
                  </a:lnTo>
                  <a:lnTo>
                    <a:pt x="0" y="6"/>
                  </a:lnTo>
                  <a:lnTo>
                    <a:pt x="0" y="6"/>
                  </a:lnTo>
                  <a:lnTo>
                    <a:pt x="2" y="10"/>
                  </a:lnTo>
                  <a:lnTo>
                    <a:pt x="6" y="12"/>
                  </a:lnTo>
                  <a:lnTo>
                    <a:pt x="6" y="12"/>
                  </a:lnTo>
                  <a:lnTo>
                    <a:pt x="12" y="10"/>
                  </a:lnTo>
                  <a:lnTo>
                    <a:pt x="14" y="6"/>
                  </a:lnTo>
                  <a:lnTo>
                    <a:pt x="14" y="6"/>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99" name="Freeform 200"/>
            <p:cNvSpPr/>
            <p:nvPr/>
          </p:nvSpPr>
          <p:spPr bwMode="auto">
            <a:xfrm>
              <a:off x="1516063" y="800100"/>
              <a:ext cx="22225" cy="19050"/>
            </a:xfrm>
            <a:custGeom>
              <a:avLst/>
              <a:gdLst/>
              <a:ahLst/>
              <a:cxnLst>
                <a:cxn ang="0">
                  <a:pos x="6" y="0"/>
                </a:cxn>
                <a:cxn ang="0">
                  <a:pos x="6" y="0"/>
                </a:cxn>
                <a:cxn ang="0">
                  <a:pos x="2" y="2"/>
                </a:cxn>
                <a:cxn ang="0">
                  <a:pos x="0" y="6"/>
                </a:cxn>
                <a:cxn ang="0">
                  <a:pos x="0" y="6"/>
                </a:cxn>
                <a:cxn ang="0">
                  <a:pos x="2" y="10"/>
                </a:cxn>
                <a:cxn ang="0">
                  <a:pos x="6" y="12"/>
                </a:cxn>
                <a:cxn ang="0">
                  <a:pos x="6" y="12"/>
                </a:cxn>
                <a:cxn ang="0">
                  <a:pos x="12" y="10"/>
                </a:cxn>
                <a:cxn ang="0">
                  <a:pos x="14" y="6"/>
                </a:cxn>
                <a:cxn ang="0">
                  <a:pos x="14" y="6"/>
                </a:cxn>
                <a:cxn ang="0">
                  <a:pos x="12" y="2"/>
                </a:cxn>
                <a:cxn ang="0">
                  <a:pos x="6" y="0"/>
                </a:cxn>
              </a:cxnLst>
              <a:rect l="0" t="0" r="r" b="b"/>
              <a:pathLst>
                <a:path w="14" h="12">
                  <a:moveTo>
                    <a:pt x="6" y="0"/>
                  </a:moveTo>
                  <a:lnTo>
                    <a:pt x="6" y="0"/>
                  </a:lnTo>
                  <a:lnTo>
                    <a:pt x="2" y="2"/>
                  </a:lnTo>
                  <a:lnTo>
                    <a:pt x="0" y="6"/>
                  </a:lnTo>
                  <a:lnTo>
                    <a:pt x="0" y="6"/>
                  </a:lnTo>
                  <a:lnTo>
                    <a:pt x="2" y="10"/>
                  </a:lnTo>
                  <a:lnTo>
                    <a:pt x="6" y="12"/>
                  </a:lnTo>
                  <a:lnTo>
                    <a:pt x="6" y="12"/>
                  </a:lnTo>
                  <a:lnTo>
                    <a:pt x="12" y="10"/>
                  </a:lnTo>
                  <a:lnTo>
                    <a:pt x="14" y="6"/>
                  </a:lnTo>
                  <a:lnTo>
                    <a:pt x="14" y="6"/>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00" name="Freeform 201"/>
            <p:cNvSpPr/>
            <p:nvPr/>
          </p:nvSpPr>
          <p:spPr bwMode="auto">
            <a:xfrm>
              <a:off x="3617913" y="276225"/>
              <a:ext cx="34925" cy="34925"/>
            </a:xfrm>
            <a:custGeom>
              <a:avLst/>
              <a:gdLst/>
              <a:ahLst/>
              <a:cxnLst>
                <a:cxn ang="0">
                  <a:pos x="10" y="0"/>
                </a:cxn>
                <a:cxn ang="0">
                  <a:pos x="10" y="0"/>
                </a:cxn>
                <a:cxn ang="0">
                  <a:pos x="6" y="0"/>
                </a:cxn>
                <a:cxn ang="0">
                  <a:pos x="2" y="2"/>
                </a:cxn>
                <a:cxn ang="0">
                  <a:pos x="0" y="6"/>
                </a:cxn>
                <a:cxn ang="0">
                  <a:pos x="0" y="10"/>
                </a:cxn>
                <a:cxn ang="0">
                  <a:pos x="0" y="10"/>
                </a:cxn>
                <a:cxn ang="0">
                  <a:pos x="0" y="16"/>
                </a:cxn>
                <a:cxn ang="0">
                  <a:pos x="2" y="18"/>
                </a:cxn>
                <a:cxn ang="0">
                  <a:pos x="6" y="22"/>
                </a:cxn>
                <a:cxn ang="0">
                  <a:pos x="10" y="22"/>
                </a:cxn>
                <a:cxn ang="0">
                  <a:pos x="10" y="22"/>
                </a:cxn>
                <a:cxn ang="0">
                  <a:pos x="16" y="22"/>
                </a:cxn>
                <a:cxn ang="0">
                  <a:pos x="18" y="18"/>
                </a:cxn>
                <a:cxn ang="0">
                  <a:pos x="22" y="16"/>
                </a:cxn>
                <a:cxn ang="0">
                  <a:pos x="22" y="10"/>
                </a:cxn>
                <a:cxn ang="0">
                  <a:pos x="22" y="10"/>
                </a:cxn>
                <a:cxn ang="0">
                  <a:pos x="22" y="6"/>
                </a:cxn>
                <a:cxn ang="0">
                  <a:pos x="18" y="2"/>
                </a:cxn>
                <a:cxn ang="0">
                  <a:pos x="16" y="0"/>
                </a:cxn>
                <a:cxn ang="0">
                  <a:pos x="10" y="0"/>
                </a:cxn>
              </a:cxnLst>
              <a:rect l="0" t="0" r="r" b="b"/>
              <a:pathLst>
                <a:path w="22" h="22">
                  <a:moveTo>
                    <a:pt x="10" y="0"/>
                  </a:moveTo>
                  <a:lnTo>
                    <a:pt x="10" y="0"/>
                  </a:lnTo>
                  <a:lnTo>
                    <a:pt x="6" y="0"/>
                  </a:lnTo>
                  <a:lnTo>
                    <a:pt x="2" y="2"/>
                  </a:lnTo>
                  <a:lnTo>
                    <a:pt x="0" y="6"/>
                  </a:lnTo>
                  <a:lnTo>
                    <a:pt x="0" y="10"/>
                  </a:lnTo>
                  <a:lnTo>
                    <a:pt x="0" y="10"/>
                  </a:lnTo>
                  <a:lnTo>
                    <a:pt x="0" y="16"/>
                  </a:lnTo>
                  <a:lnTo>
                    <a:pt x="2" y="18"/>
                  </a:lnTo>
                  <a:lnTo>
                    <a:pt x="6" y="22"/>
                  </a:lnTo>
                  <a:lnTo>
                    <a:pt x="10" y="22"/>
                  </a:lnTo>
                  <a:lnTo>
                    <a:pt x="10" y="22"/>
                  </a:lnTo>
                  <a:lnTo>
                    <a:pt x="16" y="22"/>
                  </a:lnTo>
                  <a:lnTo>
                    <a:pt x="18" y="18"/>
                  </a:lnTo>
                  <a:lnTo>
                    <a:pt x="22" y="16"/>
                  </a:lnTo>
                  <a:lnTo>
                    <a:pt x="22" y="10"/>
                  </a:lnTo>
                  <a:lnTo>
                    <a:pt x="22" y="10"/>
                  </a:lnTo>
                  <a:lnTo>
                    <a:pt x="22" y="6"/>
                  </a:lnTo>
                  <a:lnTo>
                    <a:pt x="18" y="2"/>
                  </a:lnTo>
                  <a:lnTo>
                    <a:pt x="16" y="0"/>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01" name="Freeform 202"/>
            <p:cNvSpPr/>
            <p:nvPr/>
          </p:nvSpPr>
          <p:spPr bwMode="auto">
            <a:xfrm>
              <a:off x="3617913" y="276225"/>
              <a:ext cx="34925" cy="34925"/>
            </a:xfrm>
            <a:custGeom>
              <a:avLst/>
              <a:gdLst/>
              <a:ahLst/>
              <a:cxnLst>
                <a:cxn ang="0">
                  <a:pos x="10" y="0"/>
                </a:cxn>
                <a:cxn ang="0">
                  <a:pos x="10" y="0"/>
                </a:cxn>
                <a:cxn ang="0">
                  <a:pos x="6" y="0"/>
                </a:cxn>
                <a:cxn ang="0">
                  <a:pos x="2" y="2"/>
                </a:cxn>
                <a:cxn ang="0">
                  <a:pos x="0" y="6"/>
                </a:cxn>
                <a:cxn ang="0">
                  <a:pos x="0" y="10"/>
                </a:cxn>
                <a:cxn ang="0">
                  <a:pos x="0" y="10"/>
                </a:cxn>
                <a:cxn ang="0">
                  <a:pos x="0" y="16"/>
                </a:cxn>
                <a:cxn ang="0">
                  <a:pos x="2" y="18"/>
                </a:cxn>
                <a:cxn ang="0">
                  <a:pos x="6" y="22"/>
                </a:cxn>
                <a:cxn ang="0">
                  <a:pos x="10" y="22"/>
                </a:cxn>
                <a:cxn ang="0">
                  <a:pos x="10" y="22"/>
                </a:cxn>
                <a:cxn ang="0">
                  <a:pos x="16" y="22"/>
                </a:cxn>
                <a:cxn ang="0">
                  <a:pos x="18" y="18"/>
                </a:cxn>
                <a:cxn ang="0">
                  <a:pos x="22" y="16"/>
                </a:cxn>
                <a:cxn ang="0">
                  <a:pos x="22" y="10"/>
                </a:cxn>
                <a:cxn ang="0">
                  <a:pos x="22" y="10"/>
                </a:cxn>
                <a:cxn ang="0">
                  <a:pos x="22" y="6"/>
                </a:cxn>
                <a:cxn ang="0">
                  <a:pos x="18" y="2"/>
                </a:cxn>
                <a:cxn ang="0">
                  <a:pos x="16" y="0"/>
                </a:cxn>
                <a:cxn ang="0">
                  <a:pos x="10" y="0"/>
                </a:cxn>
              </a:cxnLst>
              <a:rect l="0" t="0" r="r" b="b"/>
              <a:pathLst>
                <a:path w="22" h="22">
                  <a:moveTo>
                    <a:pt x="10" y="0"/>
                  </a:moveTo>
                  <a:lnTo>
                    <a:pt x="10" y="0"/>
                  </a:lnTo>
                  <a:lnTo>
                    <a:pt x="6" y="0"/>
                  </a:lnTo>
                  <a:lnTo>
                    <a:pt x="2" y="2"/>
                  </a:lnTo>
                  <a:lnTo>
                    <a:pt x="0" y="6"/>
                  </a:lnTo>
                  <a:lnTo>
                    <a:pt x="0" y="10"/>
                  </a:lnTo>
                  <a:lnTo>
                    <a:pt x="0" y="10"/>
                  </a:lnTo>
                  <a:lnTo>
                    <a:pt x="0" y="16"/>
                  </a:lnTo>
                  <a:lnTo>
                    <a:pt x="2" y="18"/>
                  </a:lnTo>
                  <a:lnTo>
                    <a:pt x="6" y="22"/>
                  </a:lnTo>
                  <a:lnTo>
                    <a:pt x="10" y="22"/>
                  </a:lnTo>
                  <a:lnTo>
                    <a:pt x="10" y="22"/>
                  </a:lnTo>
                  <a:lnTo>
                    <a:pt x="16" y="22"/>
                  </a:lnTo>
                  <a:lnTo>
                    <a:pt x="18" y="18"/>
                  </a:lnTo>
                  <a:lnTo>
                    <a:pt x="22" y="16"/>
                  </a:lnTo>
                  <a:lnTo>
                    <a:pt x="22" y="10"/>
                  </a:lnTo>
                  <a:lnTo>
                    <a:pt x="22" y="10"/>
                  </a:lnTo>
                  <a:lnTo>
                    <a:pt x="22" y="6"/>
                  </a:lnTo>
                  <a:lnTo>
                    <a:pt x="18" y="2"/>
                  </a:lnTo>
                  <a:lnTo>
                    <a:pt x="16" y="0"/>
                  </a:lnTo>
                  <a:lnTo>
                    <a:pt x="10"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02" name="Freeform 203"/>
            <p:cNvSpPr/>
            <p:nvPr/>
          </p:nvSpPr>
          <p:spPr bwMode="auto">
            <a:xfrm>
              <a:off x="2230438" y="641350"/>
              <a:ext cx="50800" cy="53975"/>
            </a:xfrm>
            <a:custGeom>
              <a:avLst/>
              <a:gdLst/>
              <a:ahLst/>
              <a:cxnLst>
                <a:cxn ang="0">
                  <a:pos x="16" y="0"/>
                </a:cxn>
                <a:cxn ang="0">
                  <a:pos x="16" y="0"/>
                </a:cxn>
                <a:cxn ang="0">
                  <a:pos x="10" y="0"/>
                </a:cxn>
                <a:cxn ang="0">
                  <a:pos x="4" y="4"/>
                </a:cxn>
                <a:cxn ang="0">
                  <a:pos x="0" y="10"/>
                </a:cxn>
                <a:cxn ang="0">
                  <a:pos x="0" y="16"/>
                </a:cxn>
                <a:cxn ang="0">
                  <a:pos x="0" y="16"/>
                </a:cxn>
                <a:cxn ang="0">
                  <a:pos x="0" y="22"/>
                </a:cxn>
                <a:cxn ang="0">
                  <a:pos x="4" y="28"/>
                </a:cxn>
                <a:cxn ang="0">
                  <a:pos x="10" y="32"/>
                </a:cxn>
                <a:cxn ang="0">
                  <a:pos x="16" y="34"/>
                </a:cxn>
                <a:cxn ang="0">
                  <a:pos x="16" y="34"/>
                </a:cxn>
                <a:cxn ang="0">
                  <a:pos x="22" y="32"/>
                </a:cxn>
                <a:cxn ang="0">
                  <a:pos x="28" y="28"/>
                </a:cxn>
                <a:cxn ang="0">
                  <a:pos x="32" y="22"/>
                </a:cxn>
                <a:cxn ang="0">
                  <a:pos x="32" y="16"/>
                </a:cxn>
                <a:cxn ang="0">
                  <a:pos x="32" y="16"/>
                </a:cxn>
                <a:cxn ang="0">
                  <a:pos x="32" y="10"/>
                </a:cxn>
                <a:cxn ang="0">
                  <a:pos x="28" y="4"/>
                </a:cxn>
                <a:cxn ang="0">
                  <a:pos x="22" y="0"/>
                </a:cxn>
                <a:cxn ang="0">
                  <a:pos x="16" y="0"/>
                </a:cxn>
              </a:cxnLst>
              <a:rect l="0" t="0" r="r" b="b"/>
              <a:pathLst>
                <a:path w="32" h="34">
                  <a:moveTo>
                    <a:pt x="16" y="0"/>
                  </a:moveTo>
                  <a:lnTo>
                    <a:pt x="16" y="0"/>
                  </a:lnTo>
                  <a:lnTo>
                    <a:pt x="10" y="0"/>
                  </a:lnTo>
                  <a:lnTo>
                    <a:pt x="4" y="4"/>
                  </a:lnTo>
                  <a:lnTo>
                    <a:pt x="0" y="10"/>
                  </a:lnTo>
                  <a:lnTo>
                    <a:pt x="0" y="16"/>
                  </a:lnTo>
                  <a:lnTo>
                    <a:pt x="0" y="16"/>
                  </a:lnTo>
                  <a:lnTo>
                    <a:pt x="0" y="22"/>
                  </a:lnTo>
                  <a:lnTo>
                    <a:pt x="4" y="28"/>
                  </a:lnTo>
                  <a:lnTo>
                    <a:pt x="10" y="32"/>
                  </a:lnTo>
                  <a:lnTo>
                    <a:pt x="16" y="34"/>
                  </a:lnTo>
                  <a:lnTo>
                    <a:pt x="16" y="34"/>
                  </a:lnTo>
                  <a:lnTo>
                    <a:pt x="22" y="32"/>
                  </a:lnTo>
                  <a:lnTo>
                    <a:pt x="28" y="28"/>
                  </a:lnTo>
                  <a:lnTo>
                    <a:pt x="32" y="22"/>
                  </a:lnTo>
                  <a:lnTo>
                    <a:pt x="32" y="16"/>
                  </a:lnTo>
                  <a:lnTo>
                    <a:pt x="32" y="16"/>
                  </a:lnTo>
                  <a:lnTo>
                    <a:pt x="32" y="10"/>
                  </a:lnTo>
                  <a:lnTo>
                    <a:pt x="28" y="4"/>
                  </a:lnTo>
                  <a:lnTo>
                    <a:pt x="22" y="0"/>
                  </a:lnTo>
                  <a:lnTo>
                    <a:pt x="1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03" name="Freeform 204"/>
            <p:cNvSpPr/>
            <p:nvPr/>
          </p:nvSpPr>
          <p:spPr bwMode="auto">
            <a:xfrm>
              <a:off x="2230438" y="641350"/>
              <a:ext cx="50800" cy="53975"/>
            </a:xfrm>
            <a:custGeom>
              <a:avLst/>
              <a:gdLst/>
              <a:ahLst/>
              <a:cxnLst>
                <a:cxn ang="0">
                  <a:pos x="16" y="0"/>
                </a:cxn>
                <a:cxn ang="0">
                  <a:pos x="16" y="0"/>
                </a:cxn>
                <a:cxn ang="0">
                  <a:pos x="10" y="0"/>
                </a:cxn>
                <a:cxn ang="0">
                  <a:pos x="4" y="4"/>
                </a:cxn>
                <a:cxn ang="0">
                  <a:pos x="0" y="10"/>
                </a:cxn>
                <a:cxn ang="0">
                  <a:pos x="0" y="16"/>
                </a:cxn>
                <a:cxn ang="0">
                  <a:pos x="0" y="16"/>
                </a:cxn>
                <a:cxn ang="0">
                  <a:pos x="0" y="22"/>
                </a:cxn>
                <a:cxn ang="0">
                  <a:pos x="4" y="28"/>
                </a:cxn>
                <a:cxn ang="0">
                  <a:pos x="10" y="32"/>
                </a:cxn>
                <a:cxn ang="0">
                  <a:pos x="16" y="34"/>
                </a:cxn>
                <a:cxn ang="0">
                  <a:pos x="16" y="34"/>
                </a:cxn>
                <a:cxn ang="0">
                  <a:pos x="22" y="32"/>
                </a:cxn>
                <a:cxn ang="0">
                  <a:pos x="28" y="28"/>
                </a:cxn>
                <a:cxn ang="0">
                  <a:pos x="32" y="22"/>
                </a:cxn>
                <a:cxn ang="0">
                  <a:pos x="32" y="16"/>
                </a:cxn>
                <a:cxn ang="0">
                  <a:pos x="32" y="16"/>
                </a:cxn>
                <a:cxn ang="0">
                  <a:pos x="32" y="10"/>
                </a:cxn>
                <a:cxn ang="0">
                  <a:pos x="28" y="4"/>
                </a:cxn>
                <a:cxn ang="0">
                  <a:pos x="22" y="0"/>
                </a:cxn>
                <a:cxn ang="0">
                  <a:pos x="16" y="0"/>
                </a:cxn>
              </a:cxnLst>
              <a:rect l="0" t="0" r="r" b="b"/>
              <a:pathLst>
                <a:path w="32" h="34">
                  <a:moveTo>
                    <a:pt x="16" y="0"/>
                  </a:moveTo>
                  <a:lnTo>
                    <a:pt x="16" y="0"/>
                  </a:lnTo>
                  <a:lnTo>
                    <a:pt x="10" y="0"/>
                  </a:lnTo>
                  <a:lnTo>
                    <a:pt x="4" y="4"/>
                  </a:lnTo>
                  <a:lnTo>
                    <a:pt x="0" y="10"/>
                  </a:lnTo>
                  <a:lnTo>
                    <a:pt x="0" y="16"/>
                  </a:lnTo>
                  <a:lnTo>
                    <a:pt x="0" y="16"/>
                  </a:lnTo>
                  <a:lnTo>
                    <a:pt x="0" y="22"/>
                  </a:lnTo>
                  <a:lnTo>
                    <a:pt x="4" y="28"/>
                  </a:lnTo>
                  <a:lnTo>
                    <a:pt x="10" y="32"/>
                  </a:lnTo>
                  <a:lnTo>
                    <a:pt x="16" y="34"/>
                  </a:lnTo>
                  <a:lnTo>
                    <a:pt x="16" y="34"/>
                  </a:lnTo>
                  <a:lnTo>
                    <a:pt x="22" y="32"/>
                  </a:lnTo>
                  <a:lnTo>
                    <a:pt x="28" y="28"/>
                  </a:lnTo>
                  <a:lnTo>
                    <a:pt x="32" y="22"/>
                  </a:lnTo>
                  <a:lnTo>
                    <a:pt x="32" y="16"/>
                  </a:lnTo>
                  <a:lnTo>
                    <a:pt x="32" y="16"/>
                  </a:lnTo>
                  <a:lnTo>
                    <a:pt x="32" y="10"/>
                  </a:lnTo>
                  <a:lnTo>
                    <a:pt x="28" y="4"/>
                  </a:lnTo>
                  <a:lnTo>
                    <a:pt x="22" y="0"/>
                  </a:lnTo>
                  <a:lnTo>
                    <a:pt x="1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04" name="Freeform 206"/>
            <p:cNvSpPr/>
            <p:nvPr/>
          </p:nvSpPr>
          <p:spPr bwMode="auto">
            <a:xfrm>
              <a:off x="2719388" y="730250"/>
              <a:ext cx="69850" cy="69850"/>
            </a:xfrm>
            <a:custGeom>
              <a:avLst/>
              <a:gdLst/>
              <a:ahLst/>
              <a:cxnLst>
                <a:cxn ang="0">
                  <a:pos x="22" y="0"/>
                </a:cxn>
                <a:cxn ang="0">
                  <a:pos x="22" y="0"/>
                </a:cxn>
                <a:cxn ang="0">
                  <a:pos x="14" y="2"/>
                </a:cxn>
                <a:cxn ang="0">
                  <a:pos x="6" y="6"/>
                </a:cxn>
                <a:cxn ang="0">
                  <a:pos x="2" y="14"/>
                </a:cxn>
                <a:cxn ang="0">
                  <a:pos x="0" y="22"/>
                </a:cxn>
                <a:cxn ang="0">
                  <a:pos x="0" y="22"/>
                </a:cxn>
                <a:cxn ang="0">
                  <a:pos x="2" y="30"/>
                </a:cxn>
                <a:cxn ang="0">
                  <a:pos x="6" y="38"/>
                </a:cxn>
                <a:cxn ang="0">
                  <a:pos x="14" y="42"/>
                </a:cxn>
                <a:cxn ang="0">
                  <a:pos x="22" y="44"/>
                </a:cxn>
                <a:cxn ang="0">
                  <a:pos x="22" y="44"/>
                </a:cxn>
                <a:cxn ang="0">
                  <a:pos x="30" y="42"/>
                </a:cxn>
                <a:cxn ang="0">
                  <a:pos x="38" y="38"/>
                </a:cxn>
                <a:cxn ang="0">
                  <a:pos x="42" y="30"/>
                </a:cxn>
                <a:cxn ang="0">
                  <a:pos x="44" y="22"/>
                </a:cxn>
                <a:cxn ang="0">
                  <a:pos x="44" y="22"/>
                </a:cxn>
                <a:cxn ang="0">
                  <a:pos x="42" y="14"/>
                </a:cxn>
                <a:cxn ang="0">
                  <a:pos x="38" y="6"/>
                </a:cxn>
                <a:cxn ang="0">
                  <a:pos x="30" y="2"/>
                </a:cxn>
                <a:cxn ang="0">
                  <a:pos x="22" y="0"/>
                </a:cxn>
              </a:cxnLst>
              <a:rect l="0" t="0" r="r" b="b"/>
              <a:pathLst>
                <a:path w="44" h="44">
                  <a:moveTo>
                    <a:pt x="22" y="0"/>
                  </a:moveTo>
                  <a:lnTo>
                    <a:pt x="22" y="0"/>
                  </a:lnTo>
                  <a:lnTo>
                    <a:pt x="14" y="2"/>
                  </a:lnTo>
                  <a:lnTo>
                    <a:pt x="6" y="6"/>
                  </a:lnTo>
                  <a:lnTo>
                    <a:pt x="2" y="14"/>
                  </a:lnTo>
                  <a:lnTo>
                    <a:pt x="0" y="22"/>
                  </a:lnTo>
                  <a:lnTo>
                    <a:pt x="0" y="22"/>
                  </a:lnTo>
                  <a:lnTo>
                    <a:pt x="2" y="30"/>
                  </a:lnTo>
                  <a:lnTo>
                    <a:pt x="6" y="38"/>
                  </a:lnTo>
                  <a:lnTo>
                    <a:pt x="14" y="42"/>
                  </a:lnTo>
                  <a:lnTo>
                    <a:pt x="22" y="44"/>
                  </a:lnTo>
                  <a:lnTo>
                    <a:pt x="22" y="44"/>
                  </a:lnTo>
                  <a:lnTo>
                    <a:pt x="30" y="42"/>
                  </a:lnTo>
                  <a:lnTo>
                    <a:pt x="38" y="38"/>
                  </a:lnTo>
                  <a:lnTo>
                    <a:pt x="42" y="30"/>
                  </a:lnTo>
                  <a:lnTo>
                    <a:pt x="44" y="22"/>
                  </a:lnTo>
                  <a:lnTo>
                    <a:pt x="44" y="22"/>
                  </a:lnTo>
                  <a:lnTo>
                    <a:pt x="42" y="14"/>
                  </a:lnTo>
                  <a:lnTo>
                    <a:pt x="38" y="6"/>
                  </a:lnTo>
                  <a:lnTo>
                    <a:pt x="30" y="2"/>
                  </a:lnTo>
                  <a:lnTo>
                    <a:pt x="2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05" name="Freeform 207"/>
            <p:cNvSpPr/>
            <p:nvPr/>
          </p:nvSpPr>
          <p:spPr bwMode="auto">
            <a:xfrm>
              <a:off x="2719388" y="730250"/>
              <a:ext cx="69850" cy="69850"/>
            </a:xfrm>
            <a:custGeom>
              <a:avLst/>
              <a:gdLst/>
              <a:ahLst/>
              <a:cxnLst>
                <a:cxn ang="0">
                  <a:pos x="22" y="0"/>
                </a:cxn>
                <a:cxn ang="0">
                  <a:pos x="22" y="0"/>
                </a:cxn>
                <a:cxn ang="0">
                  <a:pos x="14" y="2"/>
                </a:cxn>
                <a:cxn ang="0">
                  <a:pos x="6" y="6"/>
                </a:cxn>
                <a:cxn ang="0">
                  <a:pos x="2" y="14"/>
                </a:cxn>
                <a:cxn ang="0">
                  <a:pos x="0" y="22"/>
                </a:cxn>
                <a:cxn ang="0">
                  <a:pos x="0" y="22"/>
                </a:cxn>
                <a:cxn ang="0">
                  <a:pos x="2" y="30"/>
                </a:cxn>
                <a:cxn ang="0">
                  <a:pos x="6" y="38"/>
                </a:cxn>
                <a:cxn ang="0">
                  <a:pos x="14" y="42"/>
                </a:cxn>
                <a:cxn ang="0">
                  <a:pos x="22" y="44"/>
                </a:cxn>
                <a:cxn ang="0">
                  <a:pos x="22" y="44"/>
                </a:cxn>
                <a:cxn ang="0">
                  <a:pos x="30" y="42"/>
                </a:cxn>
                <a:cxn ang="0">
                  <a:pos x="38" y="38"/>
                </a:cxn>
                <a:cxn ang="0">
                  <a:pos x="42" y="30"/>
                </a:cxn>
                <a:cxn ang="0">
                  <a:pos x="44" y="22"/>
                </a:cxn>
                <a:cxn ang="0">
                  <a:pos x="44" y="22"/>
                </a:cxn>
                <a:cxn ang="0">
                  <a:pos x="42" y="14"/>
                </a:cxn>
                <a:cxn ang="0">
                  <a:pos x="38" y="6"/>
                </a:cxn>
                <a:cxn ang="0">
                  <a:pos x="30" y="2"/>
                </a:cxn>
                <a:cxn ang="0">
                  <a:pos x="22" y="0"/>
                </a:cxn>
              </a:cxnLst>
              <a:rect l="0" t="0" r="r" b="b"/>
              <a:pathLst>
                <a:path w="44" h="44">
                  <a:moveTo>
                    <a:pt x="22" y="0"/>
                  </a:moveTo>
                  <a:lnTo>
                    <a:pt x="22" y="0"/>
                  </a:lnTo>
                  <a:lnTo>
                    <a:pt x="14" y="2"/>
                  </a:lnTo>
                  <a:lnTo>
                    <a:pt x="6" y="6"/>
                  </a:lnTo>
                  <a:lnTo>
                    <a:pt x="2" y="14"/>
                  </a:lnTo>
                  <a:lnTo>
                    <a:pt x="0" y="22"/>
                  </a:lnTo>
                  <a:lnTo>
                    <a:pt x="0" y="22"/>
                  </a:lnTo>
                  <a:lnTo>
                    <a:pt x="2" y="30"/>
                  </a:lnTo>
                  <a:lnTo>
                    <a:pt x="6" y="38"/>
                  </a:lnTo>
                  <a:lnTo>
                    <a:pt x="14" y="42"/>
                  </a:lnTo>
                  <a:lnTo>
                    <a:pt x="22" y="44"/>
                  </a:lnTo>
                  <a:lnTo>
                    <a:pt x="22" y="44"/>
                  </a:lnTo>
                  <a:lnTo>
                    <a:pt x="30" y="42"/>
                  </a:lnTo>
                  <a:lnTo>
                    <a:pt x="38" y="38"/>
                  </a:lnTo>
                  <a:lnTo>
                    <a:pt x="42" y="30"/>
                  </a:lnTo>
                  <a:lnTo>
                    <a:pt x="44" y="22"/>
                  </a:lnTo>
                  <a:lnTo>
                    <a:pt x="44" y="22"/>
                  </a:lnTo>
                  <a:lnTo>
                    <a:pt x="42" y="14"/>
                  </a:lnTo>
                  <a:lnTo>
                    <a:pt x="38" y="6"/>
                  </a:lnTo>
                  <a:lnTo>
                    <a:pt x="30" y="2"/>
                  </a:lnTo>
                  <a:lnTo>
                    <a:pt x="22"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06" name="Freeform 208"/>
            <p:cNvSpPr/>
            <p:nvPr/>
          </p:nvSpPr>
          <p:spPr bwMode="auto">
            <a:xfrm>
              <a:off x="3100388" y="720725"/>
              <a:ext cx="38100" cy="34925"/>
            </a:xfrm>
            <a:custGeom>
              <a:avLst/>
              <a:gdLst/>
              <a:ahLst/>
              <a:cxnLst>
                <a:cxn ang="0">
                  <a:pos x="12" y="0"/>
                </a:cxn>
                <a:cxn ang="0">
                  <a:pos x="12" y="0"/>
                </a:cxn>
                <a:cxn ang="0">
                  <a:pos x="8" y="0"/>
                </a:cxn>
                <a:cxn ang="0">
                  <a:pos x="4" y="4"/>
                </a:cxn>
                <a:cxn ang="0">
                  <a:pos x="2" y="6"/>
                </a:cxn>
                <a:cxn ang="0">
                  <a:pos x="0" y="12"/>
                </a:cxn>
                <a:cxn ang="0">
                  <a:pos x="0" y="12"/>
                </a:cxn>
                <a:cxn ang="0">
                  <a:pos x="2" y="16"/>
                </a:cxn>
                <a:cxn ang="0">
                  <a:pos x="4" y="20"/>
                </a:cxn>
                <a:cxn ang="0">
                  <a:pos x="8" y="22"/>
                </a:cxn>
                <a:cxn ang="0">
                  <a:pos x="12" y="22"/>
                </a:cxn>
                <a:cxn ang="0">
                  <a:pos x="12" y="22"/>
                </a:cxn>
                <a:cxn ang="0">
                  <a:pos x="16" y="22"/>
                </a:cxn>
                <a:cxn ang="0">
                  <a:pos x="20" y="20"/>
                </a:cxn>
                <a:cxn ang="0">
                  <a:pos x="22" y="16"/>
                </a:cxn>
                <a:cxn ang="0">
                  <a:pos x="24" y="12"/>
                </a:cxn>
                <a:cxn ang="0">
                  <a:pos x="24" y="12"/>
                </a:cxn>
                <a:cxn ang="0">
                  <a:pos x="22" y="6"/>
                </a:cxn>
                <a:cxn ang="0">
                  <a:pos x="20" y="4"/>
                </a:cxn>
                <a:cxn ang="0">
                  <a:pos x="16" y="0"/>
                </a:cxn>
                <a:cxn ang="0">
                  <a:pos x="12" y="0"/>
                </a:cxn>
              </a:cxnLst>
              <a:rect l="0" t="0" r="r" b="b"/>
              <a:pathLst>
                <a:path w="24" h="22">
                  <a:moveTo>
                    <a:pt x="12" y="0"/>
                  </a:moveTo>
                  <a:lnTo>
                    <a:pt x="12" y="0"/>
                  </a:lnTo>
                  <a:lnTo>
                    <a:pt x="8" y="0"/>
                  </a:lnTo>
                  <a:lnTo>
                    <a:pt x="4" y="4"/>
                  </a:lnTo>
                  <a:lnTo>
                    <a:pt x="2" y="6"/>
                  </a:lnTo>
                  <a:lnTo>
                    <a:pt x="0" y="12"/>
                  </a:lnTo>
                  <a:lnTo>
                    <a:pt x="0" y="12"/>
                  </a:lnTo>
                  <a:lnTo>
                    <a:pt x="2" y="16"/>
                  </a:lnTo>
                  <a:lnTo>
                    <a:pt x="4" y="20"/>
                  </a:lnTo>
                  <a:lnTo>
                    <a:pt x="8" y="22"/>
                  </a:lnTo>
                  <a:lnTo>
                    <a:pt x="12" y="22"/>
                  </a:lnTo>
                  <a:lnTo>
                    <a:pt x="12" y="22"/>
                  </a:lnTo>
                  <a:lnTo>
                    <a:pt x="16" y="22"/>
                  </a:lnTo>
                  <a:lnTo>
                    <a:pt x="20" y="20"/>
                  </a:lnTo>
                  <a:lnTo>
                    <a:pt x="22" y="16"/>
                  </a:lnTo>
                  <a:lnTo>
                    <a:pt x="24" y="12"/>
                  </a:lnTo>
                  <a:lnTo>
                    <a:pt x="24" y="12"/>
                  </a:lnTo>
                  <a:lnTo>
                    <a:pt x="22" y="6"/>
                  </a:lnTo>
                  <a:lnTo>
                    <a:pt x="20" y="4"/>
                  </a:lnTo>
                  <a:lnTo>
                    <a:pt x="16" y="0"/>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07" name="Freeform 209"/>
            <p:cNvSpPr/>
            <p:nvPr/>
          </p:nvSpPr>
          <p:spPr bwMode="auto">
            <a:xfrm>
              <a:off x="3100388" y="720725"/>
              <a:ext cx="38100" cy="34925"/>
            </a:xfrm>
            <a:custGeom>
              <a:avLst/>
              <a:gdLst/>
              <a:ahLst/>
              <a:cxnLst>
                <a:cxn ang="0">
                  <a:pos x="12" y="0"/>
                </a:cxn>
                <a:cxn ang="0">
                  <a:pos x="12" y="0"/>
                </a:cxn>
                <a:cxn ang="0">
                  <a:pos x="8" y="0"/>
                </a:cxn>
                <a:cxn ang="0">
                  <a:pos x="4" y="4"/>
                </a:cxn>
                <a:cxn ang="0">
                  <a:pos x="2" y="6"/>
                </a:cxn>
                <a:cxn ang="0">
                  <a:pos x="0" y="12"/>
                </a:cxn>
                <a:cxn ang="0">
                  <a:pos x="0" y="12"/>
                </a:cxn>
                <a:cxn ang="0">
                  <a:pos x="2" y="16"/>
                </a:cxn>
                <a:cxn ang="0">
                  <a:pos x="4" y="20"/>
                </a:cxn>
                <a:cxn ang="0">
                  <a:pos x="8" y="22"/>
                </a:cxn>
                <a:cxn ang="0">
                  <a:pos x="12" y="22"/>
                </a:cxn>
                <a:cxn ang="0">
                  <a:pos x="12" y="22"/>
                </a:cxn>
                <a:cxn ang="0">
                  <a:pos x="16" y="22"/>
                </a:cxn>
                <a:cxn ang="0">
                  <a:pos x="20" y="20"/>
                </a:cxn>
                <a:cxn ang="0">
                  <a:pos x="22" y="16"/>
                </a:cxn>
                <a:cxn ang="0">
                  <a:pos x="24" y="12"/>
                </a:cxn>
                <a:cxn ang="0">
                  <a:pos x="24" y="12"/>
                </a:cxn>
                <a:cxn ang="0">
                  <a:pos x="22" y="6"/>
                </a:cxn>
                <a:cxn ang="0">
                  <a:pos x="20" y="4"/>
                </a:cxn>
                <a:cxn ang="0">
                  <a:pos x="16" y="0"/>
                </a:cxn>
                <a:cxn ang="0">
                  <a:pos x="12" y="0"/>
                </a:cxn>
              </a:cxnLst>
              <a:rect l="0" t="0" r="r" b="b"/>
              <a:pathLst>
                <a:path w="24" h="22">
                  <a:moveTo>
                    <a:pt x="12" y="0"/>
                  </a:moveTo>
                  <a:lnTo>
                    <a:pt x="12" y="0"/>
                  </a:lnTo>
                  <a:lnTo>
                    <a:pt x="8" y="0"/>
                  </a:lnTo>
                  <a:lnTo>
                    <a:pt x="4" y="4"/>
                  </a:lnTo>
                  <a:lnTo>
                    <a:pt x="2" y="6"/>
                  </a:lnTo>
                  <a:lnTo>
                    <a:pt x="0" y="12"/>
                  </a:lnTo>
                  <a:lnTo>
                    <a:pt x="0" y="12"/>
                  </a:lnTo>
                  <a:lnTo>
                    <a:pt x="2" y="16"/>
                  </a:lnTo>
                  <a:lnTo>
                    <a:pt x="4" y="20"/>
                  </a:lnTo>
                  <a:lnTo>
                    <a:pt x="8" y="22"/>
                  </a:lnTo>
                  <a:lnTo>
                    <a:pt x="12" y="22"/>
                  </a:lnTo>
                  <a:lnTo>
                    <a:pt x="12" y="22"/>
                  </a:lnTo>
                  <a:lnTo>
                    <a:pt x="16" y="22"/>
                  </a:lnTo>
                  <a:lnTo>
                    <a:pt x="20" y="20"/>
                  </a:lnTo>
                  <a:lnTo>
                    <a:pt x="22" y="16"/>
                  </a:lnTo>
                  <a:lnTo>
                    <a:pt x="24" y="12"/>
                  </a:lnTo>
                  <a:lnTo>
                    <a:pt x="24" y="12"/>
                  </a:lnTo>
                  <a:lnTo>
                    <a:pt x="22" y="6"/>
                  </a:lnTo>
                  <a:lnTo>
                    <a:pt x="20" y="4"/>
                  </a:lnTo>
                  <a:lnTo>
                    <a:pt x="16" y="0"/>
                  </a:lnTo>
                  <a:lnTo>
                    <a:pt x="12"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08" name="Freeform 210"/>
            <p:cNvSpPr/>
            <p:nvPr/>
          </p:nvSpPr>
          <p:spPr bwMode="auto">
            <a:xfrm>
              <a:off x="2640013" y="942975"/>
              <a:ext cx="34925" cy="34925"/>
            </a:xfrm>
            <a:custGeom>
              <a:avLst/>
              <a:gdLst/>
              <a:ahLst/>
              <a:cxnLst>
                <a:cxn ang="0">
                  <a:pos x="10" y="0"/>
                </a:cxn>
                <a:cxn ang="0">
                  <a:pos x="10" y="0"/>
                </a:cxn>
                <a:cxn ang="0">
                  <a:pos x="6" y="0"/>
                </a:cxn>
                <a:cxn ang="0">
                  <a:pos x="2" y="4"/>
                </a:cxn>
                <a:cxn ang="0">
                  <a:pos x="0" y="6"/>
                </a:cxn>
                <a:cxn ang="0">
                  <a:pos x="0" y="12"/>
                </a:cxn>
                <a:cxn ang="0">
                  <a:pos x="0" y="12"/>
                </a:cxn>
                <a:cxn ang="0">
                  <a:pos x="0" y="16"/>
                </a:cxn>
                <a:cxn ang="0">
                  <a:pos x="2" y="20"/>
                </a:cxn>
                <a:cxn ang="0">
                  <a:pos x="6" y="22"/>
                </a:cxn>
                <a:cxn ang="0">
                  <a:pos x="10" y="22"/>
                </a:cxn>
                <a:cxn ang="0">
                  <a:pos x="10" y="22"/>
                </a:cxn>
                <a:cxn ang="0">
                  <a:pos x="14" y="22"/>
                </a:cxn>
                <a:cxn ang="0">
                  <a:pos x="18" y="20"/>
                </a:cxn>
                <a:cxn ang="0">
                  <a:pos x="20" y="16"/>
                </a:cxn>
                <a:cxn ang="0">
                  <a:pos x="22" y="12"/>
                </a:cxn>
                <a:cxn ang="0">
                  <a:pos x="22" y="12"/>
                </a:cxn>
                <a:cxn ang="0">
                  <a:pos x="20" y="6"/>
                </a:cxn>
                <a:cxn ang="0">
                  <a:pos x="18" y="4"/>
                </a:cxn>
                <a:cxn ang="0">
                  <a:pos x="14" y="0"/>
                </a:cxn>
                <a:cxn ang="0">
                  <a:pos x="10" y="0"/>
                </a:cxn>
              </a:cxnLst>
              <a:rect l="0" t="0" r="r" b="b"/>
              <a:pathLst>
                <a:path w="22" h="22">
                  <a:moveTo>
                    <a:pt x="10" y="0"/>
                  </a:moveTo>
                  <a:lnTo>
                    <a:pt x="10" y="0"/>
                  </a:lnTo>
                  <a:lnTo>
                    <a:pt x="6" y="0"/>
                  </a:lnTo>
                  <a:lnTo>
                    <a:pt x="2" y="4"/>
                  </a:lnTo>
                  <a:lnTo>
                    <a:pt x="0" y="6"/>
                  </a:lnTo>
                  <a:lnTo>
                    <a:pt x="0" y="12"/>
                  </a:lnTo>
                  <a:lnTo>
                    <a:pt x="0" y="12"/>
                  </a:lnTo>
                  <a:lnTo>
                    <a:pt x="0" y="16"/>
                  </a:lnTo>
                  <a:lnTo>
                    <a:pt x="2" y="20"/>
                  </a:lnTo>
                  <a:lnTo>
                    <a:pt x="6" y="22"/>
                  </a:lnTo>
                  <a:lnTo>
                    <a:pt x="10" y="22"/>
                  </a:lnTo>
                  <a:lnTo>
                    <a:pt x="10" y="22"/>
                  </a:lnTo>
                  <a:lnTo>
                    <a:pt x="14" y="22"/>
                  </a:lnTo>
                  <a:lnTo>
                    <a:pt x="18" y="20"/>
                  </a:lnTo>
                  <a:lnTo>
                    <a:pt x="20" y="16"/>
                  </a:lnTo>
                  <a:lnTo>
                    <a:pt x="22" y="12"/>
                  </a:lnTo>
                  <a:lnTo>
                    <a:pt x="22" y="12"/>
                  </a:lnTo>
                  <a:lnTo>
                    <a:pt x="20" y="6"/>
                  </a:lnTo>
                  <a:lnTo>
                    <a:pt x="18" y="4"/>
                  </a:lnTo>
                  <a:lnTo>
                    <a:pt x="14" y="0"/>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09" name="Freeform 211"/>
            <p:cNvSpPr/>
            <p:nvPr/>
          </p:nvSpPr>
          <p:spPr bwMode="auto">
            <a:xfrm>
              <a:off x="2640013" y="942975"/>
              <a:ext cx="34925" cy="34925"/>
            </a:xfrm>
            <a:custGeom>
              <a:avLst/>
              <a:gdLst/>
              <a:ahLst/>
              <a:cxnLst>
                <a:cxn ang="0">
                  <a:pos x="10" y="0"/>
                </a:cxn>
                <a:cxn ang="0">
                  <a:pos x="10" y="0"/>
                </a:cxn>
                <a:cxn ang="0">
                  <a:pos x="6" y="0"/>
                </a:cxn>
                <a:cxn ang="0">
                  <a:pos x="2" y="4"/>
                </a:cxn>
                <a:cxn ang="0">
                  <a:pos x="0" y="6"/>
                </a:cxn>
                <a:cxn ang="0">
                  <a:pos x="0" y="12"/>
                </a:cxn>
                <a:cxn ang="0">
                  <a:pos x="0" y="12"/>
                </a:cxn>
                <a:cxn ang="0">
                  <a:pos x="0" y="16"/>
                </a:cxn>
                <a:cxn ang="0">
                  <a:pos x="2" y="20"/>
                </a:cxn>
                <a:cxn ang="0">
                  <a:pos x="6" y="22"/>
                </a:cxn>
                <a:cxn ang="0">
                  <a:pos x="10" y="22"/>
                </a:cxn>
                <a:cxn ang="0">
                  <a:pos x="10" y="22"/>
                </a:cxn>
                <a:cxn ang="0">
                  <a:pos x="14" y="22"/>
                </a:cxn>
                <a:cxn ang="0">
                  <a:pos x="18" y="20"/>
                </a:cxn>
                <a:cxn ang="0">
                  <a:pos x="20" y="16"/>
                </a:cxn>
                <a:cxn ang="0">
                  <a:pos x="22" y="12"/>
                </a:cxn>
                <a:cxn ang="0">
                  <a:pos x="22" y="12"/>
                </a:cxn>
                <a:cxn ang="0">
                  <a:pos x="20" y="6"/>
                </a:cxn>
                <a:cxn ang="0">
                  <a:pos x="18" y="4"/>
                </a:cxn>
                <a:cxn ang="0">
                  <a:pos x="14" y="0"/>
                </a:cxn>
                <a:cxn ang="0">
                  <a:pos x="10" y="0"/>
                </a:cxn>
              </a:cxnLst>
              <a:rect l="0" t="0" r="r" b="b"/>
              <a:pathLst>
                <a:path w="22" h="22">
                  <a:moveTo>
                    <a:pt x="10" y="0"/>
                  </a:moveTo>
                  <a:lnTo>
                    <a:pt x="10" y="0"/>
                  </a:lnTo>
                  <a:lnTo>
                    <a:pt x="6" y="0"/>
                  </a:lnTo>
                  <a:lnTo>
                    <a:pt x="2" y="4"/>
                  </a:lnTo>
                  <a:lnTo>
                    <a:pt x="0" y="6"/>
                  </a:lnTo>
                  <a:lnTo>
                    <a:pt x="0" y="12"/>
                  </a:lnTo>
                  <a:lnTo>
                    <a:pt x="0" y="12"/>
                  </a:lnTo>
                  <a:lnTo>
                    <a:pt x="0" y="16"/>
                  </a:lnTo>
                  <a:lnTo>
                    <a:pt x="2" y="20"/>
                  </a:lnTo>
                  <a:lnTo>
                    <a:pt x="6" y="22"/>
                  </a:lnTo>
                  <a:lnTo>
                    <a:pt x="10" y="22"/>
                  </a:lnTo>
                  <a:lnTo>
                    <a:pt x="10" y="22"/>
                  </a:lnTo>
                  <a:lnTo>
                    <a:pt x="14" y="22"/>
                  </a:lnTo>
                  <a:lnTo>
                    <a:pt x="18" y="20"/>
                  </a:lnTo>
                  <a:lnTo>
                    <a:pt x="20" y="16"/>
                  </a:lnTo>
                  <a:lnTo>
                    <a:pt x="22" y="12"/>
                  </a:lnTo>
                  <a:lnTo>
                    <a:pt x="22" y="12"/>
                  </a:lnTo>
                  <a:lnTo>
                    <a:pt x="20" y="6"/>
                  </a:lnTo>
                  <a:lnTo>
                    <a:pt x="18" y="4"/>
                  </a:lnTo>
                  <a:lnTo>
                    <a:pt x="14" y="0"/>
                  </a:lnTo>
                  <a:lnTo>
                    <a:pt x="10"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10" name="Freeform 212"/>
            <p:cNvSpPr/>
            <p:nvPr/>
          </p:nvSpPr>
          <p:spPr bwMode="auto">
            <a:xfrm>
              <a:off x="3430588" y="962025"/>
              <a:ext cx="34925" cy="34925"/>
            </a:xfrm>
            <a:custGeom>
              <a:avLst/>
              <a:gdLst/>
              <a:ahLst/>
              <a:cxnLst>
                <a:cxn ang="0">
                  <a:pos x="12" y="0"/>
                </a:cxn>
                <a:cxn ang="0">
                  <a:pos x="12" y="0"/>
                </a:cxn>
                <a:cxn ang="0">
                  <a:pos x="6" y="0"/>
                </a:cxn>
                <a:cxn ang="0">
                  <a:pos x="4" y="2"/>
                </a:cxn>
                <a:cxn ang="0">
                  <a:pos x="0" y="6"/>
                </a:cxn>
                <a:cxn ang="0">
                  <a:pos x="0" y="10"/>
                </a:cxn>
                <a:cxn ang="0">
                  <a:pos x="0" y="10"/>
                </a:cxn>
                <a:cxn ang="0">
                  <a:pos x="0" y="14"/>
                </a:cxn>
                <a:cxn ang="0">
                  <a:pos x="4" y="18"/>
                </a:cxn>
                <a:cxn ang="0">
                  <a:pos x="6" y="20"/>
                </a:cxn>
                <a:cxn ang="0">
                  <a:pos x="12" y="22"/>
                </a:cxn>
                <a:cxn ang="0">
                  <a:pos x="12" y="22"/>
                </a:cxn>
                <a:cxn ang="0">
                  <a:pos x="16" y="20"/>
                </a:cxn>
                <a:cxn ang="0">
                  <a:pos x="20" y="18"/>
                </a:cxn>
                <a:cxn ang="0">
                  <a:pos x="22" y="14"/>
                </a:cxn>
                <a:cxn ang="0">
                  <a:pos x="22" y="10"/>
                </a:cxn>
                <a:cxn ang="0">
                  <a:pos x="22" y="10"/>
                </a:cxn>
                <a:cxn ang="0">
                  <a:pos x="22" y="6"/>
                </a:cxn>
                <a:cxn ang="0">
                  <a:pos x="20" y="2"/>
                </a:cxn>
                <a:cxn ang="0">
                  <a:pos x="16" y="0"/>
                </a:cxn>
                <a:cxn ang="0">
                  <a:pos x="12" y="0"/>
                </a:cxn>
              </a:cxnLst>
              <a:rect l="0" t="0" r="r" b="b"/>
              <a:pathLst>
                <a:path w="22" h="22">
                  <a:moveTo>
                    <a:pt x="12" y="0"/>
                  </a:moveTo>
                  <a:lnTo>
                    <a:pt x="12" y="0"/>
                  </a:lnTo>
                  <a:lnTo>
                    <a:pt x="6" y="0"/>
                  </a:lnTo>
                  <a:lnTo>
                    <a:pt x="4" y="2"/>
                  </a:lnTo>
                  <a:lnTo>
                    <a:pt x="0" y="6"/>
                  </a:lnTo>
                  <a:lnTo>
                    <a:pt x="0" y="10"/>
                  </a:lnTo>
                  <a:lnTo>
                    <a:pt x="0" y="10"/>
                  </a:lnTo>
                  <a:lnTo>
                    <a:pt x="0" y="14"/>
                  </a:lnTo>
                  <a:lnTo>
                    <a:pt x="4" y="18"/>
                  </a:lnTo>
                  <a:lnTo>
                    <a:pt x="6" y="20"/>
                  </a:lnTo>
                  <a:lnTo>
                    <a:pt x="12" y="22"/>
                  </a:lnTo>
                  <a:lnTo>
                    <a:pt x="12" y="22"/>
                  </a:lnTo>
                  <a:lnTo>
                    <a:pt x="16" y="20"/>
                  </a:lnTo>
                  <a:lnTo>
                    <a:pt x="20" y="18"/>
                  </a:lnTo>
                  <a:lnTo>
                    <a:pt x="22" y="14"/>
                  </a:lnTo>
                  <a:lnTo>
                    <a:pt x="22" y="10"/>
                  </a:lnTo>
                  <a:lnTo>
                    <a:pt x="22" y="10"/>
                  </a:lnTo>
                  <a:lnTo>
                    <a:pt x="22" y="6"/>
                  </a:lnTo>
                  <a:lnTo>
                    <a:pt x="20" y="2"/>
                  </a:lnTo>
                  <a:lnTo>
                    <a:pt x="16" y="0"/>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11" name="Freeform 213"/>
            <p:cNvSpPr/>
            <p:nvPr/>
          </p:nvSpPr>
          <p:spPr bwMode="auto">
            <a:xfrm>
              <a:off x="3430588" y="962025"/>
              <a:ext cx="34925" cy="34925"/>
            </a:xfrm>
            <a:custGeom>
              <a:avLst/>
              <a:gdLst/>
              <a:ahLst/>
              <a:cxnLst>
                <a:cxn ang="0">
                  <a:pos x="12" y="0"/>
                </a:cxn>
                <a:cxn ang="0">
                  <a:pos x="12" y="0"/>
                </a:cxn>
                <a:cxn ang="0">
                  <a:pos x="6" y="0"/>
                </a:cxn>
                <a:cxn ang="0">
                  <a:pos x="4" y="2"/>
                </a:cxn>
                <a:cxn ang="0">
                  <a:pos x="0" y="6"/>
                </a:cxn>
                <a:cxn ang="0">
                  <a:pos x="0" y="10"/>
                </a:cxn>
                <a:cxn ang="0">
                  <a:pos x="0" y="10"/>
                </a:cxn>
                <a:cxn ang="0">
                  <a:pos x="0" y="14"/>
                </a:cxn>
                <a:cxn ang="0">
                  <a:pos x="4" y="18"/>
                </a:cxn>
                <a:cxn ang="0">
                  <a:pos x="6" y="20"/>
                </a:cxn>
                <a:cxn ang="0">
                  <a:pos x="12" y="22"/>
                </a:cxn>
                <a:cxn ang="0">
                  <a:pos x="12" y="22"/>
                </a:cxn>
                <a:cxn ang="0">
                  <a:pos x="16" y="20"/>
                </a:cxn>
                <a:cxn ang="0">
                  <a:pos x="20" y="18"/>
                </a:cxn>
                <a:cxn ang="0">
                  <a:pos x="22" y="14"/>
                </a:cxn>
                <a:cxn ang="0">
                  <a:pos x="22" y="10"/>
                </a:cxn>
                <a:cxn ang="0">
                  <a:pos x="22" y="10"/>
                </a:cxn>
                <a:cxn ang="0">
                  <a:pos x="22" y="6"/>
                </a:cxn>
                <a:cxn ang="0">
                  <a:pos x="20" y="2"/>
                </a:cxn>
                <a:cxn ang="0">
                  <a:pos x="16" y="0"/>
                </a:cxn>
                <a:cxn ang="0">
                  <a:pos x="12" y="0"/>
                </a:cxn>
              </a:cxnLst>
              <a:rect l="0" t="0" r="r" b="b"/>
              <a:pathLst>
                <a:path w="22" h="22">
                  <a:moveTo>
                    <a:pt x="12" y="0"/>
                  </a:moveTo>
                  <a:lnTo>
                    <a:pt x="12" y="0"/>
                  </a:lnTo>
                  <a:lnTo>
                    <a:pt x="6" y="0"/>
                  </a:lnTo>
                  <a:lnTo>
                    <a:pt x="4" y="2"/>
                  </a:lnTo>
                  <a:lnTo>
                    <a:pt x="0" y="6"/>
                  </a:lnTo>
                  <a:lnTo>
                    <a:pt x="0" y="10"/>
                  </a:lnTo>
                  <a:lnTo>
                    <a:pt x="0" y="10"/>
                  </a:lnTo>
                  <a:lnTo>
                    <a:pt x="0" y="14"/>
                  </a:lnTo>
                  <a:lnTo>
                    <a:pt x="4" y="18"/>
                  </a:lnTo>
                  <a:lnTo>
                    <a:pt x="6" y="20"/>
                  </a:lnTo>
                  <a:lnTo>
                    <a:pt x="12" y="22"/>
                  </a:lnTo>
                  <a:lnTo>
                    <a:pt x="12" y="22"/>
                  </a:lnTo>
                  <a:lnTo>
                    <a:pt x="16" y="20"/>
                  </a:lnTo>
                  <a:lnTo>
                    <a:pt x="20" y="18"/>
                  </a:lnTo>
                  <a:lnTo>
                    <a:pt x="22" y="14"/>
                  </a:lnTo>
                  <a:lnTo>
                    <a:pt x="22" y="10"/>
                  </a:lnTo>
                  <a:lnTo>
                    <a:pt x="22" y="10"/>
                  </a:lnTo>
                  <a:lnTo>
                    <a:pt x="22" y="6"/>
                  </a:lnTo>
                  <a:lnTo>
                    <a:pt x="20" y="2"/>
                  </a:lnTo>
                  <a:lnTo>
                    <a:pt x="16" y="0"/>
                  </a:lnTo>
                  <a:lnTo>
                    <a:pt x="12"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12" name="Freeform 214"/>
            <p:cNvSpPr/>
            <p:nvPr/>
          </p:nvSpPr>
          <p:spPr bwMode="auto">
            <a:xfrm>
              <a:off x="3360738" y="552450"/>
              <a:ext cx="50800" cy="50800"/>
            </a:xfrm>
            <a:custGeom>
              <a:avLst/>
              <a:gdLst/>
              <a:ahLst/>
              <a:cxnLst>
                <a:cxn ang="0">
                  <a:pos x="16" y="0"/>
                </a:cxn>
                <a:cxn ang="0">
                  <a:pos x="16" y="0"/>
                </a:cxn>
                <a:cxn ang="0">
                  <a:pos x="10" y="2"/>
                </a:cxn>
                <a:cxn ang="0">
                  <a:pos x="6" y="6"/>
                </a:cxn>
                <a:cxn ang="0">
                  <a:pos x="2" y="10"/>
                </a:cxn>
                <a:cxn ang="0">
                  <a:pos x="0" y="16"/>
                </a:cxn>
                <a:cxn ang="0">
                  <a:pos x="0" y="16"/>
                </a:cxn>
                <a:cxn ang="0">
                  <a:pos x="2" y="22"/>
                </a:cxn>
                <a:cxn ang="0">
                  <a:pos x="6" y="28"/>
                </a:cxn>
                <a:cxn ang="0">
                  <a:pos x="10" y="30"/>
                </a:cxn>
                <a:cxn ang="0">
                  <a:pos x="16" y="32"/>
                </a:cxn>
                <a:cxn ang="0">
                  <a:pos x="16" y="32"/>
                </a:cxn>
                <a:cxn ang="0">
                  <a:pos x="22" y="30"/>
                </a:cxn>
                <a:cxn ang="0">
                  <a:pos x="26" y="28"/>
                </a:cxn>
                <a:cxn ang="0">
                  <a:pos x="30" y="22"/>
                </a:cxn>
                <a:cxn ang="0">
                  <a:pos x="32" y="16"/>
                </a:cxn>
                <a:cxn ang="0">
                  <a:pos x="32" y="16"/>
                </a:cxn>
                <a:cxn ang="0">
                  <a:pos x="30" y="10"/>
                </a:cxn>
                <a:cxn ang="0">
                  <a:pos x="26" y="6"/>
                </a:cxn>
                <a:cxn ang="0">
                  <a:pos x="22" y="2"/>
                </a:cxn>
                <a:cxn ang="0">
                  <a:pos x="16" y="0"/>
                </a:cxn>
              </a:cxnLst>
              <a:rect l="0" t="0" r="r" b="b"/>
              <a:pathLst>
                <a:path w="32" h="32">
                  <a:moveTo>
                    <a:pt x="16" y="0"/>
                  </a:moveTo>
                  <a:lnTo>
                    <a:pt x="16" y="0"/>
                  </a:lnTo>
                  <a:lnTo>
                    <a:pt x="10" y="2"/>
                  </a:lnTo>
                  <a:lnTo>
                    <a:pt x="6" y="6"/>
                  </a:lnTo>
                  <a:lnTo>
                    <a:pt x="2" y="10"/>
                  </a:lnTo>
                  <a:lnTo>
                    <a:pt x="0" y="16"/>
                  </a:lnTo>
                  <a:lnTo>
                    <a:pt x="0" y="16"/>
                  </a:lnTo>
                  <a:lnTo>
                    <a:pt x="2" y="22"/>
                  </a:lnTo>
                  <a:lnTo>
                    <a:pt x="6" y="28"/>
                  </a:lnTo>
                  <a:lnTo>
                    <a:pt x="10" y="30"/>
                  </a:lnTo>
                  <a:lnTo>
                    <a:pt x="16" y="32"/>
                  </a:lnTo>
                  <a:lnTo>
                    <a:pt x="16" y="32"/>
                  </a:lnTo>
                  <a:lnTo>
                    <a:pt x="22" y="30"/>
                  </a:lnTo>
                  <a:lnTo>
                    <a:pt x="26" y="28"/>
                  </a:lnTo>
                  <a:lnTo>
                    <a:pt x="30" y="22"/>
                  </a:lnTo>
                  <a:lnTo>
                    <a:pt x="32" y="16"/>
                  </a:lnTo>
                  <a:lnTo>
                    <a:pt x="32" y="16"/>
                  </a:lnTo>
                  <a:lnTo>
                    <a:pt x="30" y="10"/>
                  </a:lnTo>
                  <a:lnTo>
                    <a:pt x="26" y="6"/>
                  </a:lnTo>
                  <a:lnTo>
                    <a:pt x="22" y="2"/>
                  </a:lnTo>
                  <a:lnTo>
                    <a:pt x="1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13" name="Freeform 215"/>
            <p:cNvSpPr/>
            <p:nvPr/>
          </p:nvSpPr>
          <p:spPr bwMode="auto">
            <a:xfrm>
              <a:off x="3360738" y="552450"/>
              <a:ext cx="50800" cy="50800"/>
            </a:xfrm>
            <a:custGeom>
              <a:avLst/>
              <a:gdLst/>
              <a:ahLst/>
              <a:cxnLst>
                <a:cxn ang="0">
                  <a:pos x="16" y="0"/>
                </a:cxn>
                <a:cxn ang="0">
                  <a:pos x="16" y="0"/>
                </a:cxn>
                <a:cxn ang="0">
                  <a:pos x="10" y="2"/>
                </a:cxn>
                <a:cxn ang="0">
                  <a:pos x="6" y="6"/>
                </a:cxn>
                <a:cxn ang="0">
                  <a:pos x="2" y="10"/>
                </a:cxn>
                <a:cxn ang="0">
                  <a:pos x="0" y="16"/>
                </a:cxn>
                <a:cxn ang="0">
                  <a:pos x="0" y="16"/>
                </a:cxn>
                <a:cxn ang="0">
                  <a:pos x="2" y="22"/>
                </a:cxn>
                <a:cxn ang="0">
                  <a:pos x="6" y="28"/>
                </a:cxn>
                <a:cxn ang="0">
                  <a:pos x="10" y="30"/>
                </a:cxn>
                <a:cxn ang="0">
                  <a:pos x="16" y="32"/>
                </a:cxn>
                <a:cxn ang="0">
                  <a:pos x="16" y="32"/>
                </a:cxn>
                <a:cxn ang="0">
                  <a:pos x="22" y="30"/>
                </a:cxn>
                <a:cxn ang="0">
                  <a:pos x="26" y="28"/>
                </a:cxn>
                <a:cxn ang="0">
                  <a:pos x="30" y="22"/>
                </a:cxn>
                <a:cxn ang="0">
                  <a:pos x="32" y="16"/>
                </a:cxn>
                <a:cxn ang="0">
                  <a:pos x="32" y="16"/>
                </a:cxn>
                <a:cxn ang="0">
                  <a:pos x="30" y="10"/>
                </a:cxn>
                <a:cxn ang="0">
                  <a:pos x="26" y="6"/>
                </a:cxn>
                <a:cxn ang="0">
                  <a:pos x="22" y="2"/>
                </a:cxn>
                <a:cxn ang="0">
                  <a:pos x="16" y="0"/>
                </a:cxn>
              </a:cxnLst>
              <a:rect l="0" t="0" r="r" b="b"/>
              <a:pathLst>
                <a:path w="32" h="32">
                  <a:moveTo>
                    <a:pt x="16" y="0"/>
                  </a:moveTo>
                  <a:lnTo>
                    <a:pt x="16" y="0"/>
                  </a:lnTo>
                  <a:lnTo>
                    <a:pt x="10" y="2"/>
                  </a:lnTo>
                  <a:lnTo>
                    <a:pt x="6" y="6"/>
                  </a:lnTo>
                  <a:lnTo>
                    <a:pt x="2" y="10"/>
                  </a:lnTo>
                  <a:lnTo>
                    <a:pt x="0" y="16"/>
                  </a:lnTo>
                  <a:lnTo>
                    <a:pt x="0" y="16"/>
                  </a:lnTo>
                  <a:lnTo>
                    <a:pt x="2" y="22"/>
                  </a:lnTo>
                  <a:lnTo>
                    <a:pt x="6" y="28"/>
                  </a:lnTo>
                  <a:lnTo>
                    <a:pt x="10" y="30"/>
                  </a:lnTo>
                  <a:lnTo>
                    <a:pt x="16" y="32"/>
                  </a:lnTo>
                  <a:lnTo>
                    <a:pt x="16" y="32"/>
                  </a:lnTo>
                  <a:lnTo>
                    <a:pt x="22" y="30"/>
                  </a:lnTo>
                  <a:lnTo>
                    <a:pt x="26" y="28"/>
                  </a:lnTo>
                  <a:lnTo>
                    <a:pt x="30" y="22"/>
                  </a:lnTo>
                  <a:lnTo>
                    <a:pt x="32" y="16"/>
                  </a:lnTo>
                  <a:lnTo>
                    <a:pt x="32" y="16"/>
                  </a:lnTo>
                  <a:lnTo>
                    <a:pt x="30" y="10"/>
                  </a:lnTo>
                  <a:lnTo>
                    <a:pt x="26" y="6"/>
                  </a:lnTo>
                  <a:lnTo>
                    <a:pt x="22" y="2"/>
                  </a:lnTo>
                  <a:lnTo>
                    <a:pt x="1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14" name="Freeform 216"/>
            <p:cNvSpPr/>
            <p:nvPr/>
          </p:nvSpPr>
          <p:spPr bwMode="auto">
            <a:xfrm>
              <a:off x="2443163" y="641350"/>
              <a:ext cx="34925" cy="34925"/>
            </a:xfrm>
            <a:custGeom>
              <a:avLst/>
              <a:gdLst/>
              <a:ahLst/>
              <a:cxnLst>
                <a:cxn ang="0">
                  <a:pos x="12" y="0"/>
                </a:cxn>
                <a:cxn ang="0">
                  <a:pos x="12" y="0"/>
                </a:cxn>
                <a:cxn ang="0">
                  <a:pos x="6" y="0"/>
                </a:cxn>
                <a:cxn ang="0">
                  <a:pos x="4" y="2"/>
                </a:cxn>
                <a:cxn ang="0">
                  <a:pos x="0" y="6"/>
                </a:cxn>
                <a:cxn ang="0">
                  <a:pos x="0" y="10"/>
                </a:cxn>
                <a:cxn ang="0">
                  <a:pos x="0" y="10"/>
                </a:cxn>
                <a:cxn ang="0">
                  <a:pos x="0" y="16"/>
                </a:cxn>
                <a:cxn ang="0">
                  <a:pos x="4" y="18"/>
                </a:cxn>
                <a:cxn ang="0">
                  <a:pos x="6" y="22"/>
                </a:cxn>
                <a:cxn ang="0">
                  <a:pos x="12" y="22"/>
                </a:cxn>
                <a:cxn ang="0">
                  <a:pos x="12" y="22"/>
                </a:cxn>
                <a:cxn ang="0">
                  <a:pos x="16" y="22"/>
                </a:cxn>
                <a:cxn ang="0">
                  <a:pos x="18" y="18"/>
                </a:cxn>
                <a:cxn ang="0">
                  <a:pos x="22" y="16"/>
                </a:cxn>
                <a:cxn ang="0">
                  <a:pos x="22" y="10"/>
                </a:cxn>
                <a:cxn ang="0">
                  <a:pos x="22" y="10"/>
                </a:cxn>
                <a:cxn ang="0">
                  <a:pos x="22" y="6"/>
                </a:cxn>
                <a:cxn ang="0">
                  <a:pos x="18" y="2"/>
                </a:cxn>
                <a:cxn ang="0">
                  <a:pos x="16" y="0"/>
                </a:cxn>
                <a:cxn ang="0">
                  <a:pos x="12" y="0"/>
                </a:cxn>
              </a:cxnLst>
              <a:rect l="0" t="0" r="r" b="b"/>
              <a:pathLst>
                <a:path w="22" h="22">
                  <a:moveTo>
                    <a:pt x="12" y="0"/>
                  </a:moveTo>
                  <a:lnTo>
                    <a:pt x="12" y="0"/>
                  </a:lnTo>
                  <a:lnTo>
                    <a:pt x="6" y="0"/>
                  </a:lnTo>
                  <a:lnTo>
                    <a:pt x="4" y="2"/>
                  </a:lnTo>
                  <a:lnTo>
                    <a:pt x="0" y="6"/>
                  </a:lnTo>
                  <a:lnTo>
                    <a:pt x="0" y="10"/>
                  </a:lnTo>
                  <a:lnTo>
                    <a:pt x="0" y="10"/>
                  </a:lnTo>
                  <a:lnTo>
                    <a:pt x="0" y="16"/>
                  </a:lnTo>
                  <a:lnTo>
                    <a:pt x="4" y="18"/>
                  </a:lnTo>
                  <a:lnTo>
                    <a:pt x="6" y="22"/>
                  </a:lnTo>
                  <a:lnTo>
                    <a:pt x="12" y="22"/>
                  </a:lnTo>
                  <a:lnTo>
                    <a:pt x="12" y="22"/>
                  </a:lnTo>
                  <a:lnTo>
                    <a:pt x="16" y="22"/>
                  </a:lnTo>
                  <a:lnTo>
                    <a:pt x="18" y="18"/>
                  </a:lnTo>
                  <a:lnTo>
                    <a:pt x="22" y="16"/>
                  </a:lnTo>
                  <a:lnTo>
                    <a:pt x="22" y="10"/>
                  </a:lnTo>
                  <a:lnTo>
                    <a:pt x="22" y="10"/>
                  </a:lnTo>
                  <a:lnTo>
                    <a:pt x="22" y="6"/>
                  </a:lnTo>
                  <a:lnTo>
                    <a:pt x="18" y="2"/>
                  </a:lnTo>
                  <a:lnTo>
                    <a:pt x="16" y="0"/>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15" name="Freeform 217"/>
            <p:cNvSpPr/>
            <p:nvPr/>
          </p:nvSpPr>
          <p:spPr bwMode="auto">
            <a:xfrm>
              <a:off x="2443163" y="641350"/>
              <a:ext cx="34925" cy="34925"/>
            </a:xfrm>
            <a:custGeom>
              <a:avLst/>
              <a:gdLst/>
              <a:ahLst/>
              <a:cxnLst>
                <a:cxn ang="0">
                  <a:pos x="12" y="0"/>
                </a:cxn>
                <a:cxn ang="0">
                  <a:pos x="12" y="0"/>
                </a:cxn>
                <a:cxn ang="0">
                  <a:pos x="6" y="0"/>
                </a:cxn>
                <a:cxn ang="0">
                  <a:pos x="4" y="2"/>
                </a:cxn>
                <a:cxn ang="0">
                  <a:pos x="0" y="6"/>
                </a:cxn>
                <a:cxn ang="0">
                  <a:pos x="0" y="10"/>
                </a:cxn>
                <a:cxn ang="0">
                  <a:pos x="0" y="10"/>
                </a:cxn>
                <a:cxn ang="0">
                  <a:pos x="0" y="16"/>
                </a:cxn>
                <a:cxn ang="0">
                  <a:pos x="4" y="18"/>
                </a:cxn>
                <a:cxn ang="0">
                  <a:pos x="6" y="22"/>
                </a:cxn>
                <a:cxn ang="0">
                  <a:pos x="12" y="22"/>
                </a:cxn>
                <a:cxn ang="0">
                  <a:pos x="12" y="22"/>
                </a:cxn>
                <a:cxn ang="0">
                  <a:pos x="16" y="22"/>
                </a:cxn>
                <a:cxn ang="0">
                  <a:pos x="18" y="18"/>
                </a:cxn>
                <a:cxn ang="0">
                  <a:pos x="22" y="16"/>
                </a:cxn>
                <a:cxn ang="0">
                  <a:pos x="22" y="10"/>
                </a:cxn>
                <a:cxn ang="0">
                  <a:pos x="22" y="10"/>
                </a:cxn>
                <a:cxn ang="0">
                  <a:pos x="22" y="6"/>
                </a:cxn>
                <a:cxn ang="0">
                  <a:pos x="18" y="2"/>
                </a:cxn>
                <a:cxn ang="0">
                  <a:pos x="16" y="0"/>
                </a:cxn>
                <a:cxn ang="0">
                  <a:pos x="12" y="0"/>
                </a:cxn>
              </a:cxnLst>
              <a:rect l="0" t="0" r="r" b="b"/>
              <a:pathLst>
                <a:path w="22" h="22">
                  <a:moveTo>
                    <a:pt x="12" y="0"/>
                  </a:moveTo>
                  <a:lnTo>
                    <a:pt x="12" y="0"/>
                  </a:lnTo>
                  <a:lnTo>
                    <a:pt x="6" y="0"/>
                  </a:lnTo>
                  <a:lnTo>
                    <a:pt x="4" y="2"/>
                  </a:lnTo>
                  <a:lnTo>
                    <a:pt x="0" y="6"/>
                  </a:lnTo>
                  <a:lnTo>
                    <a:pt x="0" y="10"/>
                  </a:lnTo>
                  <a:lnTo>
                    <a:pt x="0" y="10"/>
                  </a:lnTo>
                  <a:lnTo>
                    <a:pt x="0" y="16"/>
                  </a:lnTo>
                  <a:lnTo>
                    <a:pt x="4" y="18"/>
                  </a:lnTo>
                  <a:lnTo>
                    <a:pt x="6" y="22"/>
                  </a:lnTo>
                  <a:lnTo>
                    <a:pt x="12" y="22"/>
                  </a:lnTo>
                  <a:lnTo>
                    <a:pt x="12" y="22"/>
                  </a:lnTo>
                  <a:lnTo>
                    <a:pt x="16" y="22"/>
                  </a:lnTo>
                  <a:lnTo>
                    <a:pt x="18" y="18"/>
                  </a:lnTo>
                  <a:lnTo>
                    <a:pt x="22" y="16"/>
                  </a:lnTo>
                  <a:lnTo>
                    <a:pt x="22" y="10"/>
                  </a:lnTo>
                  <a:lnTo>
                    <a:pt x="22" y="10"/>
                  </a:lnTo>
                  <a:lnTo>
                    <a:pt x="22" y="6"/>
                  </a:lnTo>
                  <a:lnTo>
                    <a:pt x="18" y="2"/>
                  </a:lnTo>
                  <a:lnTo>
                    <a:pt x="16" y="0"/>
                  </a:lnTo>
                  <a:lnTo>
                    <a:pt x="12"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16" name="Freeform 218"/>
            <p:cNvSpPr/>
            <p:nvPr/>
          </p:nvSpPr>
          <p:spPr bwMode="auto">
            <a:xfrm>
              <a:off x="2109788" y="768350"/>
              <a:ext cx="44450" cy="47625"/>
            </a:xfrm>
            <a:custGeom>
              <a:avLst/>
              <a:gdLst/>
              <a:ahLst/>
              <a:cxnLst>
                <a:cxn ang="0">
                  <a:pos x="14" y="0"/>
                </a:cxn>
                <a:cxn ang="0">
                  <a:pos x="14" y="0"/>
                </a:cxn>
                <a:cxn ang="0">
                  <a:pos x="8" y="2"/>
                </a:cxn>
                <a:cxn ang="0">
                  <a:pos x="4" y="4"/>
                </a:cxn>
                <a:cxn ang="0">
                  <a:pos x="0" y="10"/>
                </a:cxn>
                <a:cxn ang="0">
                  <a:pos x="0" y="14"/>
                </a:cxn>
                <a:cxn ang="0">
                  <a:pos x="0" y="14"/>
                </a:cxn>
                <a:cxn ang="0">
                  <a:pos x="0" y="20"/>
                </a:cxn>
                <a:cxn ang="0">
                  <a:pos x="4" y="26"/>
                </a:cxn>
                <a:cxn ang="0">
                  <a:pos x="8" y="28"/>
                </a:cxn>
                <a:cxn ang="0">
                  <a:pos x="14" y="30"/>
                </a:cxn>
                <a:cxn ang="0">
                  <a:pos x="14" y="30"/>
                </a:cxn>
                <a:cxn ang="0">
                  <a:pos x="20" y="28"/>
                </a:cxn>
                <a:cxn ang="0">
                  <a:pos x="24" y="26"/>
                </a:cxn>
                <a:cxn ang="0">
                  <a:pos x="26" y="20"/>
                </a:cxn>
                <a:cxn ang="0">
                  <a:pos x="28" y="14"/>
                </a:cxn>
                <a:cxn ang="0">
                  <a:pos x="28" y="14"/>
                </a:cxn>
                <a:cxn ang="0">
                  <a:pos x="26" y="10"/>
                </a:cxn>
                <a:cxn ang="0">
                  <a:pos x="24" y="4"/>
                </a:cxn>
                <a:cxn ang="0">
                  <a:pos x="20" y="2"/>
                </a:cxn>
                <a:cxn ang="0">
                  <a:pos x="14" y="0"/>
                </a:cxn>
              </a:cxnLst>
              <a:rect l="0" t="0" r="r" b="b"/>
              <a:pathLst>
                <a:path w="28" h="30">
                  <a:moveTo>
                    <a:pt x="14" y="0"/>
                  </a:moveTo>
                  <a:lnTo>
                    <a:pt x="14" y="0"/>
                  </a:lnTo>
                  <a:lnTo>
                    <a:pt x="8" y="2"/>
                  </a:lnTo>
                  <a:lnTo>
                    <a:pt x="4" y="4"/>
                  </a:lnTo>
                  <a:lnTo>
                    <a:pt x="0" y="10"/>
                  </a:lnTo>
                  <a:lnTo>
                    <a:pt x="0" y="14"/>
                  </a:lnTo>
                  <a:lnTo>
                    <a:pt x="0" y="14"/>
                  </a:lnTo>
                  <a:lnTo>
                    <a:pt x="0" y="20"/>
                  </a:lnTo>
                  <a:lnTo>
                    <a:pt x="4" y="26"/>
                  </a:lnTo>
                  <a:lnTo>
                    <a:pt x="8" y="28"/>
                  </a:lnTo>
                  <a:lnTo>
                    <a:pt x="14" y="30"/>
                  </a:lnTo>
                  <a:lnTo>
                    <a:pt x="14" y="30"/>
                  </a:lnTo>
                  <a:lnTo>
                    <a:pt x="20" y="28"/>
                  </a:lnTo>
                  <a:lnTo>
                    <a:pt x="24" y="26"/>
                  </a:lnTo>
                  <a:lnTo>
                    <a:pt x="26" y="20"/>
                  </a:lnTo>
                  <a:lnTo>
                    <a:pt x="28" y="14"/>
                  </a:lnTo>
                  <a:lnTo>
                    <a:pt x="28" y="14"/>
                  </a:lnTo>
                  <a:lnTo>
                    <a:pt x="26" y="10"/>
                  </a:lnTo>
                  <a:lnTo>
                    <a:pt x="24" y="4"/>
                  </a:lnTo>
                  <a:lnTo>
                    <a:pt x="20" y="2"/>
                  </a:lnTo>
                  <a:lnTo>
                    <a:pt x="14"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17" name="Freeform 219"/>
            <p:cNvSpPr/>
            <p:nvPr/>
          </p:nvSpPr>
          <p:spPr bwMode="auto">
            <a:xfrm>
              <a:off x="2109788" y="768350"/>
              <a:ext cx="44450" cy="47625"/>
            </a:xfrm>
            <a:custGeom>
              <a:avLst/>
              <a:gdLst/>
              <a:ahLst/>
              <a:cxnLst>
                <a:cxn ang="0">
                  <a:pos x="14" y="0"/>
                </a:cxn>
                <a:cxn ang="0">
                  <a:pos x="14" y="0"/>
                </a:cxn>
                <a:cxn ang="0">
                  <a:pos x="8" y="2"/>
                </a:cxn>
                <a:cxn ang="0">
                  <a:pos x="4" y="4"/>
                </a:cxn>
                <a:cxn ang="0">
                  <a:pos x="0" y="10"/>
                </a:cxn>
                <a:cxn ang="0">
                  <a:pos x="0" y="14"/>
                </a:cxn>
                <a:cxn ang="0">
                  <a:pos x="0" y="14"/>
                </a:cxn>
                <a:cxn ang="0">
                  <a:pos x="0" y="20"/>
                </a:cxn>
                <a:cxn ang="0">
                  <a:pos x="4" y="26"/>
                </a:cxn>
                <a:cxn ang="0">
                  <a:pos x="8" y="28"/>
                </a:cxn>
                <a:cxn ang="0">
                  <a:pos x="14" y="30"/>
                </a:cxn>
                <a:cxn ang="0">
                  <a:pos x="14" y="30"/>
                </a:cxn>
                <a:cxn ang="0">
                  <a:pos x="20" y="28"/>
                </a:cxn>
                <a:cxn ang="0">
                  <a:pos x="24" y="26"/>
                </a:cxn>
                <a:cxn ang="0">
                  <a:pos x="26" y="20"/>
                </a:cxn>
                <a:cxn ang="0">
                  <a:pos x="28" y="14"/>
                </a:cxn>
                <a:cxn ang="0">
                  <a:pos x="28" y="14"/>
                </a:cxn>
                <a:cxn ang="0">
                  <a:pos x="26" y="10"/>
                </a:cxn>
                <a:cxn ang="0">
                  <a:pos x="24" y="4"/>
                </a:cxn>
                <a:cxn ang="0">
                  <a:pos x="20" y="2"/>
                </a:cxn>
                <a:cxn ang="0">
                  <a:pos x="14" y="0"/>
                </a:cxn>
              </a:cxnLst>
              <a:rect l="0" t="0" r="r" b="b"/>
              <a:pathLst>
                <a:path w="28" h="30">
                  <a:moveTo>
                    <a:pt x="14" y="0"/>
                  </a:moveTo>
                  <a:lnTo>
                    <a:pt x="14" y="0"/>
                  </a:lnTo>
                  <a:lnTo>
                    <a:pt x="8" y="2"/>
                  </a:lnTo>
                  <a:lnTo>
                    <a:pt x="4" y="4"/>
                  </a:lnTo>
                  <a:lnTo>
                    <a:pt x="0" y="10"/>
                  </a:lnTo>
                  <a:lnTo>
                    <a:pt x="0" y="14"/>
                  </a:lnTo>
                  <a:lnTo>
                    <a:pt x="0" y="14"/>
                  </a:lnTo>
                  <a:lnTo>
                    <a:pt x="0" y="20"/>
                  </a:lnTo>
                  <a:lnTo>
                    <a:pt x="4" y="26"/>
                  </a:lnTo>
                  <a:lnTo>
                    <a:pt x="8" y="28"/>
                  </a:lnTo>
                  <a:lnTo>
                    <a:pt x="14" y="30"/>
                  </a:lnTo>
                  <a:lnTo>
                    <a:pt x="14" y="30"/>
                  </a:lnTo>
                  <a:lnTo>
                    <a:pt x="20" y="28"/>
                  </a:lnTo>
                  <a:lnTo>
                    <a:pt x="24" y="26"/>
                  </a:lnTo>
                  <a:lnTo>
                    <a:pt x="26" y="20"/>
                  </a:lnTo>
                  <a:lnTo>
                    <a:pt x="28" y="14"/>
                  </a:lnTo>
                  <a:lnTo>
                    <a:pt x="28" y="14"/>
                  </a:lnTo>
                  <a:lnTo>
                    <a:pt x="26" y="10"/>
                  </a:lnTo>
                  <a:lnTo>
                    <a:pt x="24" y="4"/>
                  </a:lnTo>
                  <a:lnTo>
                    <a:pt x="20" y="2"/>
                  </a:lnTo>
                  <a:lnTo>
                    <a:pt x="14"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18" name="Freeform 220"/>
            <p:cNvSpPr/>
            <p:nvPr/>
          </p:nvSpPr>
          <p:spPr bwMode="auto">
            <a:xfrm>
              <a:off x="2481263" y="831850"/>
              <a:ext cx="28575" cy="28575"/>
            </a:xfrm>
            <a:custGeom>
              <a:avLst/>
              <a:gdLst/>
              <a:ahLst/>
              <a:cxnLst>
                <a:cxn ang="0">
                  <a:pos x="10" y="0"/>
                </a:cxn>
                <a:cxn ang="0">
                  <a:pos x="10" y="0"/>
                </a:cxn>
                <a:cxn ang="0">
                  <a:pos x="6" y="0"/>
                </a:cxn>
                <a:cxn ang="0">
                  <a:pos x="4" y="2"/>
                </a:cxn>
                <a:cxn ang="0">
                  <a:pos x="2" y="4"/>
                </a:cxn>
                <a:cxn ang="0">
                  <a:pos x="0" y="8"/>
                </a:cxn>
                <a:cxn ang="0">
                  <a:pos x="0" y="8"/>
                </a:cxn>
                <a:cxn ang="0">
                  <a:pos x="2" y="12"/>
                </a:cxn>
                <a:cxn ang="0">
                  <a:pos x="4" y="14"/>
                </a:cxn>
                <a:cxn ang="0">
                  <a:pos x="6" y="16"/>
                </a:cxn>
                <a:cxn ang="0">
                  <a:pos x="10" y="18"/>
                </a:cxn>
                <a:cxn ang="0">
                  <a:pos x="10" y="18"/>
                </a:cxn>
                <a:cxn ang="0">
                  <a:pos x="12" y="16"/>
                </a:cxn>
                <a:cxn ang="0">
                  <a:pos x="16" y="14"/>
                </a:cxn>
                <a:cxn ang="0">
                  <a:pos x="18" y="12"/>
                </a:cxn>
                <a:cxn ang="0">
                  <a:pos x="18" y="8"/>
                </a:cxn>
                <a:cxn ang="0">
                  <a:pos x="18" y="8"/>
                </a:cxn>
                <a:cxn ang="0">
                  <a:pos x="18" y="4"/>
                </a:cxn>
                <a:cxn ang="0">
                  <a:pos x="16" y="2"/>
                </a:cxn>
                <a:cxn ang="0">
                  <a:pos x="12" y="0"/>
                </a:cxn>
                <a:cxn ang="0">
                  <a:pos x="10" y="0"/>
                </a:cxn>
              </a:cxnLst>
              <a:rect l="0" t="0" r="r" b="b"/>
              <a:pathLst>
                <a:path w="18" h="18">
                  <a:moveTo>
                    <a:pt x="10" y="0"/>
                  </a:moveTo>
                  <a:lnTo>
                    <a:pt x="10" y="0"/>
                  </a:lnTo>
                  <a:lnTo>
                    <a:pt x="6" y="0"/>
                  </a:lnTo>
                  <a:lnTo>
                    <a:pt x="4" y="2"/>
                  </a:lnTo>
                  <a:lnTo>
                    <a:pt x="2" y="4"/>
                  </a:lnTo>
                  <a:lnTo>
                    <a:pt x="0" y="8"/>
                  </a:lnTo>
                  <a:lnTo>
                    <a:pt x="0" y="8"/>
                  </a:lnTo>
                  <a:lnTo>
                    <a:pt x="2" y="12"/>
                  </a:lnTo>
                  <a:lnTo>
                    <a:pt x="4" y="14"/>
                  </a:lnTo>
                  <a:lnTo>
                    <a:pt x="6" y="16"/>
                  </a:lnTo>
                  <a:lnTo>
                    <a:pt x="10" y="18"/>
                  </a:lnTo>
                  <a:lnTo>
                    <a:pt x="10" y="18"/>
                  </a:lnTo>
                  <a:lnTo>
                    <a:pt x="12" y="16"/>
                  </a:lnTo>
                  <a:lnTo>
                    <a:pt x="16" y="14"/>
                  </a:lnTo>
                  <a:lnTo>
                    <a:pt x="18" y="12"/>
                  </a:lnTo>
                  <a:lnTo>
                    <a:pt x="18" y="8"/>
                  </a:lnTo>
                  <a:lnTo>
                    <a:pt x="18" y="8"/>
                  </a:lnTo>
                  <a:lnTo>
                    <a:pt x="18" y="4"/>
                  </a:lnTo>
                  <a:lnTo>
                    <a:pt x="16" y="2"/>
                  </a:lnTo>
                  <a:lnTo>
                    <a:pt x="12" y="0"/>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19" name="Freeform 221"/>
            <p:cNvSpPr/>
            <p:nvPr/>
          </p:nvSpPr>
          <p:spPr bwMode="auto">
            <a:xfrm>
              <a:off x="2481263" y="831850"/>
              <a:ext cx="28575" cy="28575"/>
            </a:xfrm>
            <a:custGeom>
              <a:avLst/>
              <a:gdLst/>
              <a:ahLst/>
              <a:cxnLst>
                <a:cxn ang="0">
                  <a:pos x="10" y="0"/>
                </a:cxn>
                <a:cxn ang="0">
                  <a:pos x="10" y="0"/>
                </a:cxn>
                <a:cxn ang="0">
                  <a:pos x="6" y="0"/>
                </a:cxn>
                <a:cxn ang="0">
                  <a:pos x="4" y="2"/>
                </a:cxn>
                <a:cxn ang="0">
                  <a:pos x="2" y="4"/>
                </a:cxn>
                <a:cxn ang="0">
                  <a:pos x="0" y="8"/>
                </a:cxn>
                <a:cxn ang="0">
                  <a:pos x="0" y="8"/>
                </a:cxn>
                <a:cxn ang="0">
                  <a:pos x="2" y="12"/>
                </a:cxn>
                <a:cxn ang="0">
                  <a:pos x="4" y="14"/>
                </a:cxn>
                <a:cxn ang="0">
                  <a:pos x="6" y="16"/>
                </a:cxn>
                <a:cxn ang="0">
                  <a:pos x="10" y="18"/>
                </a:cxn>
                <a:cxn ang="0">
                  <a:pos x="10" y="18"/>
                </a:cxn>
                <a:cxn ang="0">
                  <a:pos x="12" y="16"/>
                </a:cxn>
                <a:cxn ang="0">
                  <a:pos x="16" y="14"/>
                </a:cxn>
                <a:cxn ang="0">
                  <a:pos x="18" y="12"/>
                </a:cxn>
                <a:cxn ang="0">
                  <a:pos x="18" y="8"/>
                </a:cxn>
                <a:cxn ang="0">
                  <a:pos x="18" y="8"/>
                </a:cxn>
                <a:cxn ang="0">
                  <a:pos x="18" y="4"/>
                </a:cxn>
                <a:cxn ang="0">
                  <a:pos x="16" y="2"/>
                </a:cxn>
                <a:cxn ang="0">
                  <a:pos x="12" y="0"/>
                </a:cxn>
                <a:cxn ang="0">
                  <a:pos x="10" y="0"/>
                </a:cxn>
              </a:cxnLst>
              <a:rect l="0" t="0" r="r" b="b"/>
              <a:pathLst>
                <a:path w="18" h="18">
                  <a:moveTo>
                    <a:pt x="10" y="0"/>
                  </a:moveTo>
                  <a:lnTo>
                    <a:pt x="10" y="0"/>
                  </a:lnTo>
                  <a:lnTo>
                    <a:pt x="6" y="0"/>
                  </a:lnTo>
                  <a:lnTo>
                    <a:pt x="4" y="2"/>
                  </a:lnTo>
                  <a:lnTo>
                    <a:pt x="2" y="4"/>
                  </a:lnTo>
                  <a:lnTo>
                    <a:pt x="0" y="8"/>
                  </a:lnTo>
                  <a:lnTo>
                    <a:pt x="0" y="8"/>
                  </a:lnTo>
                  <a:lnTo>
                    <a:pt x="2" y="12"/>
                  </a:lnTo>
                  <a:lnTo>
                    <a:pt x="4" y="14"/>
                  </a:lnTo>
                  <a:lnTo>
                    <a:pt x="6" y="16"/>
                  </a:lnTo>
                  <a:lnTo>
                    <a:pt x="10" y="18"/>
                  </a:lnTo>
                  <a:lnTo>
                    <a:pt x="10" y="18"/>
                  </a:lnTo>
                  <a:lnTo>
                    <a:pt x="12" y="16"/>
                  </a:lnTo>
                  <a:lnTo>
                    <a:pt x="16" y="14"/>
                  </a:lnTo>
                  <a:lnTo>
                    <a:pt x="18" y="12"/>
                  </a:lnTo>
                  <a:lnTo>
                    <a:pt x="18" y="8"/>
                  </a:lnTo>
                  <a:lnTo>
                    <a:pt x="18" y="8"/>
                  </a:lnTo>
                  <a:lnTo>
                    <a:pt x="18" y="4"/>
                  </a:lnTo>
                  <a:lnTo>
                    <a:pt x="16" y="2"/>
                  </a:lnTo>
                  <a:lnTo>
                    <a:pt x="12" y="0"/>
                  </a:lnTo>
                  <a:lnTo>
                    <a:pt x="10"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20" name="Freeform 222"/>
            <p:cNvSpPr/>
            <p:nvPr/>
          </p:nvSpPr>
          <p:spPr bwMode="auto">
            <a:xfrm>
              <a:off x="3027363" y="61277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21" name="Freeform 223"/>
            <p:cNvSpPr/>
            <p:nvPr/>
          </p:nvSpPr>
          <p:spPr bwMode="auto">
            <a:xfrm>
              <a:off x="3027363" y="61277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22" name="Freeform 224"/>
            <p:cNvSpPr/>
            <p:nvPr/>
          </p:nvSpPr>
          <p:spPr bwMode="auto">
            <a:xfrm>
              <a:off x="3402013" y="77152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23" name="Freeform 225"/>
            <p:cNvSpPr/>
            <p:nvPr/>
          </p:nvSpPr>
          <p:spPr bwMode="auto">
            <a:xfrm>
              <a:off x="3402013" y="77152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24" name="Freeform 226"/>
            <p:cNvSpPr/>
            <p:nvPr/>
          </p:nvSpPr>
          <p:spPr bwMode="auto">
            <a:xfrm>
              <a:off x="3757613" y="99377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25" name="Freeform 227"/>
            <p:cNvSpPr/>
            <p:nvPr/>
          </p:nvSpPr>
          <p:spPr bwMode="auto">
            <a:xfrm>
              <a:off x="3757613" y="99377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26" name="Freeform 228"/>
            <p:cNvSpPr/>
            <p:nvPr/>
          </p:nvSpPr>
          <p:spPr bwMode="auto">
            <a:xfrm>
              <a:off x="4186238" y="1003300"/>
              <a:ext cx="19050"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0" y="12"/>
                </a:cxn>
                <a:cxn ang="0">
                  <a:pos x="12" y="6"/>
                </a:cxn>
                <a:cxn ang="0">
                  <a:pos x="12" y="6"/>
                </a:cxn>
                <a:cxn ang="0">
                  <a:pos x="10" y="2"/>
                </a:cxn>
                <a:cxn ang="0">
                  <a:pos x="6" y="0"/>
                </a:cxn>
              </a:cxnLst>
              <a:rect l="0" t="0" r="r" b="b"/>
              <a:pathLst>
                <a:path w="12" h="14">
                  <a:moveTo>
                    <a:pt x="6" y="0"/>
                  </a:moveTo>
                  <a:lnTo>
                    <a:pt x="6" y="0"/>
                  </a:lnTo>
                  <a:lnTo>
                    <a:pt x="2" y="2"/>
                  </a:lnTo>
                  <a:lnTo>
                    <a:pt x="0" y="6"/>
                  </a:lnTo>
                  <a:lnTo>
                    <a:pt x="0" y="6"/>
                  </a:lnTo>
                  <a:lnTo>
                    <a:pt x="2" y="12"/>
                  </a:lnTo>
                  <a:lnTo>
                    <a:pt x="6" y="14"/>
                  </a:lnTo>
                  <a:lnTo>
                    <a:pt x="6" y="14"/>
                  </a:lnTo>
                  <a:lnTo>
                    <a:pt x="10" y="12"/>
                  </a:lnTo>
                  <a:lnTo>
                    <a:pt x="12" y="6"/>
                  </a:lnTo>
                  <a:lnTo>
                    <a:pt x="12" y="6"/>
                  </a:lnTo>
                  <a:lnTo>
                    <a:pt x="10"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27" name="Freeform 229"/>
            <p:cNvSpPr/>
            <p:nvPr/>
          </p:nvSpPr>
          <p:spPr bwMode="auto">
            <a:xfrm>
              <a:off x="4186238" y="1003300"/>
              <a:ext cx="19050"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0" y="12"/>
                </a:cxn>
                <a:cxn ang="0">
                  <a:pos x="12" y="6"/>
                </a:cxn>
                <a:cxn ang="0">
                  <a:pos x="12" y="6"/>
                </a:cxn>
                <a:cxn ang="0">
                  <a:pos x="10" y="2"/>
                </a:cxn>
                <a:cxn ang="0">
                  <a:pos x="6" y="0"/>
                </a:cxn>
              </a:cxnLst>
              <a:rect l="0" t="0" r="r" b="b"/>
              <a:pathLst>
                <a:path w="12" h="14">
                  <a:moveTo>
                    <a:pt x="6" y="0"/>
                  </a:moveTo>
                  <a:lnTo>
                    <a:pt x="6" y="0"/>
                  </a:lnTo>
                  <a:lnTo>
                    <a:pt x="2" y="2"/>
                  </a:lnTo>
                  <a:lnTo>
                    <a:pt x="0" y="6"/>
                  </a:lnTo>
                  <a:lnTo>
                    <a:pt x="0" y="6"/>
                  </a:lnTo>
                  <a:lnTo>
                    <a:pt x="2" y="12"/>
                  </a:lnTo>
                  <a:lnTo>
                    <a:pt x="6" y="14"/>
                  </a:lnTo>
                  <a:lnTo>
                    <a:pt x="6" y="14"/>
                  </a:lnTo>
                  <a:lnTo>
                    <a:pt x="10" y="12"/>
                  </a:lnTo>
                  <a:lnTo>
                    <a:pt x="12" y="6"/>
                  </a:lnTo>
                  <a:lnTo>
                    <a:pt x="12" y="6"/>
                  </a:lnTo>
                  <a:lnTo>
                    <a:pt x="10" y="2"/>
                  </a:lnTo>
                  <a:lnTo>
                    <a:pt x="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28" name="Freeform 230"/>
            <p:cNvSpPr/>
            <p:nvPr/>
          </p:nvSpPr>
          <p:spPr bwMode="auto">
            <a:xfrm>
              <a:off x="4675188" y="72707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29" name="Freeform 231"/>
            <p:cNvSpPr/>
            <p:nvPr/>
          </p:nvSpPr>
          <p:spPr bwMode="auto">
            <a:xfrm>
              <a:off x="4675188" y="72707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30" name="Freeform 232"/>
            <p:cNvSpPr/>
            <p:nvPr/>
          </p:nvSpPr>
          <p:spPr bwMode="auto">
            <a:xfrm>
              <a:off x="1595438" y="21907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31" name="Freeform 233"/>
            <p:cNvSpPr/>
            <p:nvPr/>
          </p:nvSpPr>
          <p:spPr bwMode="auto">
            <a:xfrm>
              <a:off x="1595438" y="21907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32" name="Freeform 234"/>
            <p:cNvSpPr/>
            <p:nvPr/>
          </p:nvSpPr>
          <p:spPr bwMode="auto">
            <a:xfrm>
              <a:off x="2014538" y="63817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33" name="Freeform 235"/>
            <p:cNvSpPr/>
            <p:nvPr/>
          </p:nvSpPr>
          <p:spPr bwMode="auto">
            <a:xfrm>
              <a:off x="2014538" y="63817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34" name="Freeform 236"/>
            <p:cNvSpPr/>
            <p:nvPr/>
          </p:nvSpPr>
          <p:spPr bwMode="auto">
            <a:xfrm>
              <a:off x="3500438" y="631825"/>
              <a:ext cx="38100" cy="34925"/>
            </a:xfrm>
            <a:custGeom>
              <a:avLst/>
              <a:gdLst/>
              <a:ahLst/>
              <a:cxnLst>
                <a:cxn ang="0">
                  <a:pos x="12" y="0"/>
                </a:cxn>
                <a:cxn ang="0">
                  <a:pos x="12" y="0"/>
                </a:cxn>
                <a:cxn ang="0">
                  <a:pos x="8" y="0"/>
                </a:cxn>
                <a:cxn ang="0">
                  <a:pos x="4" y="4"/>
                </a:cxn>
                <a:cxn ang="0">
                  <a:pos x="2" y="6"/>
                </a:cxn>
                <a:cxn ang="0">
                  <a:pos x="0" y="12"/>
                </a:cxn>
                <a:cxn ang="0">
                  <a:pos x="0" y="12"/>
                </a:cxn>
                <a:cxn ang="0">
                  <a:pos x="2" y="16"/>
                </a:cxn>
                <a:cxn ang="0">
                  <a:pos x="4" y="20"/>
                </a:cxn>
                <a:cxn ang="0">
                  <a:pos x="8" y="22"/>
                </a:cxn>
                <a:cxn ang="0">
                  <a:pos x="12" y="22"/>
                </a:cxn>
                <a:cxn ang="0">
                  <a:pos x="12" y="22"/>
                </a:cxn>
                <a:cxn ang="0">
                  <a:pos x="16" y="22"/>
                </a:cxn>
                <a:cxn ang="0">
                  <a:pos x="20" y="20"/>
                </a:cxn>
                <a:cxn ang="0">
                  <a:pos x="22" y="16"/>
                </a:cxn>
                <a:cxn ang="0">
                  <a:pos x="24" y="12"/>
                </a:cxn>
                <a:cxn ang="0">
                  <a:pos x="24" y="12"/>
                </a:cxn>
                <a:cxn ang="0">
                  <a:pos x="22" y="6"/>
                </a:cxn>
                <a:cxn ang="0">
                  <a:pos x="20" y="4"/>
                </a:cxn>
                <a:cxn ang="0">
                  <a:pos x="16" y="0"/>
                </a:cxn>
                <a:cxn ang="0">
                  <a:pos x="12" y="0"/>
                </a:cxn>
              </a:cxnLst>
              <a:rect l="0" t="0" r="r" b="b"/>
              <a:pathLst>
                <a:path w="24" h="22">
                  <a:moveTo>
                    <a:pt x="12" y="0"/>
                  </a:moveTo>
                  <a:lnTo>
                    <a:pt x="12" y="0"/>
                  </a:lnTo>
                  <a:lnTo>
                    <a:pt x="8" y="0"/>
                  </a:lnTo>
                  <a:lnTo>
                    <a:pt x="4" y="4"/>
                  </a:lnTo>
                  <a:lnTo>
                    <a:pt x="2" y="6"/>
                  </a:lnTo>
                  <a:lnTo>
                    <a:pt x="0" y="12"/>
                  </a:lnTo>
                  <a:lnTo>
                    <a:pt x="0" y="12"/>
                  </a:lnTo>
                  <a:lnTo>
                    <a:pt x="2" y="16"/>
                  </a:lnTo>
                  <a:lnTo>
                    <a:pt x="4" y="20"/>
                  </a:lnTo>
                  <a:lnTo>
                    <a:pt x="8" y="22"/>
                  </a:lnTo>
                  <a:lnTo>
                    <a:pt x="12" y="22"/>
                  </a:lnTo>
                  <a:lnTo>
                    <a:pt x="12" y="22"/>
                  </a:lnTo>
                  <a:lnTo>
                    <a:pt x="16" y="22"/>
                  </a:lnTo>
                  <a:lnTo>
                    <a:pt x="20" y="20"/>
                  </a:lnTo>
                  <a:lnTo>
                    <a:pt x="22" y="16"/>
                  </a:lnTo>
                  <a:lnTo>
                    <a:pt x="24" y="12"/>
                  </a:lnTo>
                  <a:lnTo>
                    <a:pt x="24" y="12"/>
                  </a:lnTo>
                  <a:lnTo>
                    <a:pt x="22" y="6"/>
                  </a:lnTo>
                  <a:lnTo>
                    <a:pt x="20" y="4"/>
                  </a:lnTo>
                  <a:lnTo>
                    <a:pt x="16" y="0"/>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35" name="Freeform 237"/>
            <p:cNvSpPr/>
            <p:nvPr/>
          </p:nvSpPr>
          <p:spPr bwMode="auto">
            <a:xfrm>
              <a:off x="3500438" y="631825"/>
              <a:ext cx="38100" cy="34925"/>
            </a:xfrm>
            <a:custGeom>
              <a:avLst/>
              <a:gdLst/>
              <a:ahLst/>
              <a:cxnLst>
                <a:cxn ang="0">
                  <a:pos x="12" y="0"/>
                </a:cxn>
                <a:cxn ang="0">
                  <a:pos x="12" y="0"/>
                </a:cxn>
                <a:cxn ang="0">
                  <a:pos x="8" y="0"/>
                </a:cxn>
                <a:cxn ang="0">
                  <a:pos x="4" y="4"/>
                </a:cxn>
                <a:cxn ang="0">
                  <a:pos x="2" y="6"/>
                </a:cxn>
                <a:cxn ang="0">
                  <a:pos x="0" y="12"/>
                </a:cxn>
                <a:cxn ang="0">
                  <a:pos x="0" y="12"/>
                </a:cxn>
                <a:cxn ang="0">
                  <a:pos x="2" y="16"/>
                </a:cxn>
                <a:cxn ang="0">
                  <a:pos x="4" y="20"/>
                </a:cxn>
                <a:cxn ang="0">
                  <a:pos x="8" y="22"/>
                </a:cxn>
                <a:cxn ang="0">
                  <a:pos x="12" y="22"/>
                </a:cxn>
                <a:cxn ang="0">
                  <a:pos x="12" y="22"/>
                </a:cxn>
                <a:cxn ang="0">
                  <a:pos x="16" y="22"/>
                </a:cxn>
                <a:cxn ang="0">
                  <a:pos x="20" y="20"/>
                </a:cxn>
                <a:cxn ang="0">
                  <a:pos x="22" y="16"/>
                </a:cxn>
                <a:cxn ang="0">
                  <a:pos x="24" y="12"/>
                </a:cxn>
                <a:cxn ang="0">
                  <a:pos x="24" y="12"/>
                </a:cxn>
                <a:cxn ang="0">
                  <a:pos x="22" y="6"/>
                </a:cxn>
                <a:cxn ang="0">
                  <a:pos x="20" y="4"/>
                </a:cxn>
                <a:cxn ang="0">
                  <a:pos x="16" y="0"/>
                </a:cxn>
                <a:cxn ang="0">
                  <a:pos x="12" y="0"/>
                </a:cxn>
              </a:cxnLst>
              <a:rect l="0" t="0" r="r" b="b"/>
              <a:pathLst>
                <a:path w="24" h="22">
                  <a:moveTo>
                    <a:pt x="12" y="0"/>
                  </a:moveTo>
                  <a:lnTo>
                    <a:pt x="12" y="0"/>
                  </a:lnTo>
                  <a:lnTo>
                    <a:pt x="8" y="0"/>
                  </a:lnTo>
                  <a:lnTo>
                    <a:pt x="4" y="4"/>
                  </a:lnTo>
                  <a:lnTo>
                    <a:pt x="2" y="6"/>
                  </a:lnTo>
                  <a:lnTo>
                    <a:pt x="0" y="12"/>
                  </a:lnTo>
                  <a:lnTo>
                    <a:pt x="0" y="12"/>
                  </a:lnTo>
                  <a:lnTo>
                    <a:pt x="2" y="16"/>
                  </a:lnTo>
                  <a:lnTo>
                    <a:pt x="4" y="20"/>
                  </a:lnTo>
                  <a:lnTo>
                    <a:pt x="8" y="22"/>
                  </a:lnTo>
                  <a:lnTo>
                    <a:pt x="12" y="22"/>
                  </a:lnTo>
                  <a:lnTo>
                    <a:pt x="12" y="22"/>
                  </a:lnTo>
                  <a:lnTo>
                    <a:pt x="16" y="22"/>
                  </a:lnTo>
                  <a:lnTo>
                    <a:pt x="20" y="20"/>
                  </a:lnTo>
                  <a:lnTo>
                    <a:pt x="22" y="16"/>
                  </a:lnTo>
                  <a:lnTo>
                    <a:pt x="24" y="12"/>
                  </a:lnTo>
                  <a:lnTo>
                    <a:pt x="24" y="12"/>
                  </a:lnTo>
                  <a:lnTo>
                    <a:pt x="22" y="6"/>
                  </a:lnTo>
                  <a:lnTo>
                    <a:pt x="20" y="4"/>
                  </a:lnTo>
                  <a:lnTo>
                    <a:pt x="16" y="0"/>
                  </a:lnTo>
                  <a:lnTo>
                    <a:pt x="12"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36" name="Freeform 238"/>
            <p:cNvSpPr/>
            <p:nvPr/>
          </p:nvSpPr>
          <p:spPr bwMode="auto">
            <a:xfrm>
              <a:off x="3732213" y="523875"/>
              <a:ext cx="38100" cy="38100"/>
            </a:xfrm>
            <a:custGeom>
              <a:avLst/>
              <a:gdLst/>
              <a:ahLst/>
              <a:cxnLst>
                <a:cxn ang="0">
                  <a:pos x="12" y="0"/>
                </a:cxn>
                <a:cxn ang="0">
                  <a:pos x="12" y="0"/>
                </a:cxn>
                <a:cxn ang="0">
                  <a:pos x="8" y="2"/>
                </a:cxn>
                <a:cxn ang="0">
                  <a:pos x="4" y="4"/>
                </a:cxn>
                <a:cxn ang="0">
                  <a:pos x="2" y="8"/>
                </a:cxn>
                <a:cxn ang="0">
                  <a:pos x="0" y="12"/>
                </a:cxn>
                <a:cxn ang="0">
                  <a:pos x="0" y="12"/>
                </a:cxn>
                <a:cxn ang="0">
                  <a:pos x="2" y="16"/>
                </a:cxn>
                <a:cxn ang="0">
                  <a:pos x="4" y="20"/>
                </a:cxn>
                <a:cxn ang="0">
                  <a:pos x="8" y="22"/>
                </a:cxn>
                <a:cxn ang="0">
                  <a:pos x="12" y="24"/>
                </a:cxn>
                <a:cxn ang="0">
                  <a:pos x="12" y="24"/>
                </a:cxn>
                <a:cxn ang="0">
                  <a:pos x="16" y="22"/>
                </a:cxn>
                <a:cxn ang="0">
                  <a:pos x="20" y="20"/>
                </a:cxn>
                <a:cxn ang="0">
                  <a:pos x="22" y="16"/>
                </a:cxn>
                <a:cxn ang="0">
                  <a:pos x="24" y="12"/>
                </a:cxn>
                <a:cxn ang="0">
                  <a:pos x="24" y="12"/>
                </a:cxn>
                <a:cxn ang="0">
                  <a:pos x="22" y="8"/>
                </a:cxn>
                <a:cxn ang="0">
                  <a:pos x="20" y="4"/>
                </a:cxn>
                <a:cxn ang="0">
                  <a:pos x="16" y="2"/>
                </a:cxn>
                <a:cxn ang="0">
                  <a:pos x="12" y="0"/>
                </a:cxn>
              </a:cxnLst>
              <a:rect l="0" t="0" r="r" b="b"/>
              <a:pathLst>
                <a:path w="24" h="24">
                  <a:moveTo>
                    <a:pt x="12" y="0"/>
                  </a:moveTo>
                  <a:lnTo>
                    <a:pt x="12" y="0"/>
                  </a:lnTo>
                  <a:lnTo>
                    <a:pt x="8" y="2"/>
                  </a:lnTo>
                  <a:lnTo>
                    <a:pt x="4" y="4"/>
                  </a:lnTo>
                  <a:lnTo>
                    <a:pt x="2" y="8"/>
                  </a:lnTo>
                  <a:lnTo>
                    <a:pt x="0" y="12"/>
                  </a:lnTo>
                  <a:lnTo>
                    <a:pt x="0" y="12"/>
                  </a:lnTo>
                  <a:lnTo>
                    <a:pt x="2" y="16"/>
                  </a:lnTo>
                  <a:lnTo>
                    <a:pt x="4" y="20"/>
                  </a:lnTo>
                  <a:lnTo>
                    <a:pt x="8" y="22"/>
                  </a:lnTo>
                  <a:lnTo>
                    <a:pt x="12" y="24"/>
                  </a:lnTo>
                  <a:lnTo>
                    <a:pt x="12" y="24"/>
                  </a:lnTo>
                  <a:lnTo>
                    <a:pt x="16" y="22"/>
                  </a:lnTo>
                  <a:lnTo>
                    <a:pt x="20" y="20"/>
                  </a:lnTo>
                  <a:lnTo>
                    <a:pt x="22" y="16"/>
                  </a:lnTo>
                  <a:lnTo>
                    <a:pt x="24" y="12"/>
                  </a:lnTo>
                  <a:lnTo>
                    <a:pt x="24" y="12"/>
                  </a:lnTo>
                  <a:lnTo>
                    <a:pt x="22" y="8"/>
                  </a:lnTo>
                  <a:lnTo>
                    <a:pt x="20" y="4"/>
                  </a:lnTo>
                  <a:lnTo>
                    <a:pt x="16" y="2"/>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37" name="Freeform 239"/>
            <p:cNvSpPr/>
            <p:nvPr/>
          </p:nvSpPr>
          <p:spPr bwMode="auto">
            <a:xfrm>
              <a:off x="3732213" y="523875"/>
              <a:ext cx="38100" cy="38100"/>
            </a:xfrm>
            <a:custGeom>
              <a:avLst/>
              <a:gdLst/>
              <a:ahLst/>
              <a:cxnLst>
                <a:cxn ang="0">
                  <a:pos x="12" y="0"/>
                </a:cxn>
                <a:cxn ang="0">
                  <a:pos x="12" y="0"/>
                </a:cxn>
                <a:cxn ang="0">
                  <a:pos x="8" y="2"/>
                </a:cxn>
                <a:cxn ang="0">
                  <a:pos x="4" y="4"/>
                </a:cxn>
                <a:cxn ang="0">
                  <a:pos x="2" y="8"/>
                </a:cxn>
                <a:cxn ang="0">
                  <a:pos x="0" y="12"/>
                </a:cxn>
                <a:cxn ang="0">
                  <a:pos x="0" y="12"/>
                </a:cxn>
                <a:cxn ang="0">
                  <a:pos x="2" y="16"/>
                </a:cxn>
                <a:cxn ang="0">
                  <a:pos x="4" y="20"/>
                </a:cxn>
                <a:cxn ang="0">
                  <a:pos x="8" y="22"/>
                </a:cxn>
                <a:cxn ang="0">
                  <a:pos x="12" y="24"/>
                </a:cxn>
                <a:cxn ang="0">
                  <a:pos x="12" y="24"/>
                </a:cxn>
                <a:cxn ang="0">
                  <a:pos x="16" y="22"/>
                </a:cxn>
                <a:cxn ang="0">
                  <a:pos x="20" y="20"/>
                </a:cxn>
                <a:cxn ang="0">
                  <a:pos x="22" y="16"/>
                </a:cxn>
                <a:cxn ang="0">
                  <a:pos x="24" y="12"/>
                </a:cxn>
                <a:cxn ang="0">
                  <a:pos x="24" y="12"/>
                </a:cxn>
                <a:cxn ang="0">
                  <a:pos x="22" y="8"/>
                </a:cxn>
                <a:cxn ang="0">
                  <a:pos x="20" y="4"/>
                </a:cxn>
                <a:cxn ang="0">
                  <a:pos x="16" y="2"/>
                </a:cxn>
                <a:cxn ang="0">
                  <a:pos x="12" y="0"/>
                </a:cxn>
              </a:cxnLst>
              <a:rect l="0" t="0" r="r" b="b"/>
              <a:pathLst>
                <a:path w="24" h="24">
                  <a:moveTo>
                    <a:pt x="12" y="0"/>
                  </a:moveTo>
                  <a:lnTo>
                    <a:pt x="12" y="0"/>
                  </a:lnTo>
                  <a:lnTo>
                    <a:pt x="8" y="2"/>
                  </a:lnTo>
                  <a:lnTo>
                    <a:pt x="4" y="4"/>
                  </a:lnTo>
                  <a:lnTo>
                    <a:pt x="2" y="8"/>
                  </a:lnTo>
                  <a:lnTo>
                    <a:pt x="0" y="12"/>
                  </a:lnTo>
                  <a:lnTo>
                    <a:pt x="0" y="12"/>
                  </a:lnTo>
                  <a:lnTo>
                    <a:pt x="2" y="16"/>
                  </a:lnTo>
                  <a:lnTo>
                    <a:pt x="4" y="20"/>
                  </a:lnTo>
                  <a:lnTo>
                    <a:pt x="8" y="22"/>
                  </a:lnTo>
                  <a:lnTo>
                    <a:pt x="12" y="24"/>
                  </a:lnTo>
                  <a:lnTo>
                    <a:pt x="12" y="24"/>
                  </a:lnTo>
                  <a:lnTo>
                    <a:pt x="16" y="22"/>
                  </a:lnTo>
                  <a:lnTo>
                    <a:pt x="20" y="20"/>
                  </a:lnTo>
                  <a:lnTo>
                    <a:pt x="22" y="16"/>
                  </a:lnTo>
                  <a:lnTo>
                    <a:pt x="24" y="12"/>
                  </a:lnTo>
                  <a:lnTo>
                    <a:pt x="24" y="12"/>
                  </a:lnTo>
                  <a:lnTo>
                    <a:pt x="22" y="8"/>
                  </a:lnTo>
                  <a:lnTo>
                    <a:pt x="20" y="4"/>
                  </a:lnTo>
                  <a:lnTo>
                    <a:pt x="16" y="2"/>
                  </a:lnTo>
                  <a:lnTo>
                    <a:pt x="12"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38" name="Freeform 240"/>
            <p:cNvSpPr/>
            <p:nvPr/>
          </p:nvSpPr>
          <p:spPr bwMode="auto">
            <a:xfrm>
              <a:off x="4106863" y="739775"/>
              <a:ext cx="34925" cy="34925"/>
            </a:xfrm>
            <a:custGeom>
              <a:avLst/>
              <a:gdLst/>
              <a:ahLst/>
              <a:cxnLst>
                <a:cxn ang="0">
                  <a:pos x="12" y="0"/>
                </a:cxn>
                <a:cxn ang="0">
                  <a:pos x="12" y="0"/>
                </a:cxn>
                <a:cxn ang="0">
                  <a:pos x="6" y="0"/>
                </a:cxn>
                <a:cxn ang="0">
                  <a:pos x="4" y="2"/>
                </a:cxn>
                <a:cxn ang="0">
                  <a:pos x="0" y="6"/>
                </a:cxn>
                <a:cxn ang="0">
                  <a:pos x="0" y="10"/>
                </a:cxn>
                <a:cxn ang="0">
                  <a:pos x="0" y="10"/>
                </a:cxn>
                <a:cxn ang="0">
                  <a:pos x="0" y="14"/>
                </a:cxn>
                <a:cxn ang="0">
                  <a:pos x="4" y="18"/>
                </a:cxn>
                <a:cxn ang="0">
                  <a:pos x="6" y="20"/>
                </a:cxn>
                <a:cxn ang="0">
                  <a:pos x="12" y="22"/>
                </a:cxn>
                <a:cxn ang="0">
                  <a:pos x="12" y="22"/>
                </a:cxn>
                <a:cxn ang="0">
                  <a:pos x="16" y="20"/>
                </a:cxn>
                <a:cxn ang="0">
                  <a:pos x="20" y="18"/>
                </a:cxn>
                <a:cxn ang="0">
                  <a:pos x="22" y="14"/>
                </a:cxn>
                <a:cxn ang="0">
                  <a:pos x="22" y="10"/>
                </a:cxn>
                <a:cxn ang="0">
                  <a:pos x="22" y="10"/>
                </a:cxn>
                <a:cxn ang="0">
                  <a:pos x="22" y="6"/>
                </a:cxn>
                <a:cxn ang="0">
                  <a:pos x="20" y="2"/>
                </a:cxn>
                <a:cxn ang="0">
                  <a:pos x="16" y="0"/>
                </a:cxn>
                <a:cxn ang="0">
                  <a:pos x="12" y="0"/>
                </a:cxn>
              </a:cxnLst>
              <a:rect l="0" t="0" r="r" b="b"/>
              <a:pathLst>
                <a:path w="22" h="22">
                  <a:moveTo>
                    <a:pt x="12" y="0"/>
                  </a:moveTo>
                  <a:lnTo>
                    <a:pt x="12" y="0"/>
                  </a:lnTo>
                  <a:lnTo>
                    <a:pt x="6" y="0"/>
                  </a:lnTo>
                  <a:lnTo>
                    <a:pt x="4" y="2"/>
                  </a:lnTo>
                  <a:lnTo>
                    <a:pt x="0" y="6"/>
                  </a:lnTo>
                  <a:lnTo>
                    <a:pt x="0" y="10"/>
                  </a:lnTo>
                  <a:lnTo>
                    <a:pt x="0" y="10"/>
                  </a:lnTo>
                  <a:lnTo>
                    <a:pt x="0" y="14"/>
                  </a:lnTo>
                  <a:lnTo>
                    <a:pt x="4" y="18"/>
                  </a:lnTo>
                  <a:lnTo>
                    <a:pt x="6" y="20"/>
                  </a:lnTo>
                  <a:lnTo>
                    <a:pt x="12" y="22"/>
                  </a:lnTo>
                  <a:lnTo>
                    <a:pt x="12" y="22"/>
                  </a:lnTo>
                  <a:lnTo>
                    <a:pt x="16" y="20"/>
                  </a:lnTo>
                  <a:lnTo>
                    <a:pt x="20" y="18"/>
                  </a:lnTo>
                  <a:lnTo>
                    <a:pt x="22" y="14"/>
                  </a:lnTo>
                  <a:lnTo>
                    <a:pt x="22" y="10"/>
                  </a:lnTo>
                  <a:lnTo>
                    <a:pt x="22" y="10"/>
                  </a:lnTo>
                  <a:lnTo>
                    <a:pt x="22" y="6"/>
                  </a:lnTo>
                  <a:lnTo>
                    <a:pt x="20" y="2"/>
                  </a:lnTo>
                  <a:lnTo>
                    <a:pt x="16" y="0"/>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39" name="Freeform 241"/>
            <p:cNvSpPr/>
            <p:nvPr/>
          </p:nvSpPr>
          <p:spPr bwMode="auto">
            <a:xfrm>
              <a:off x="4106863" y="739775"/>
              <a:ext cx="34925" cy="34925"/>
            </a:xfrm>
            <a:custGeom>
              <a:avLst/>
              <a:gdLst/>
              <a:ahLst/>
              <a:cxnLst>
                <a:cxn ang="0">
                  <a:pos x="12" y="0"/>
                </a:cxn>
                <a:cxn ang="0">
                  <a:pos x="12" y="0"/>
                </a:cxn>
                <a:cxn ang="0">
                  <a:pos x="6" y="0"/>
                </a:cxn>
                <a:cxn ang="0">
                  <a:pos x="4" y="2"/>
                </a:cxn>
                <a:cxn ang="0">
                  <a:pos x="0" y="6"/>
                </a:cxn>
                <a:cxn ang="0">
                  <a:pos x="0" y="10"/>
                </a:cxn>
                <a:cxn ang="0">
                  <a:pos x="0" y="10"/>
                </a:cxn>
                <a:cxn ang="0">
                  <a:pos x="0" y="14"/>
                </a:cxn>
                <a:cxn ang="0">
                  <a:pos x="4" y="18"/>
                </a:cxn>
                <a:cxn ang="0">
                  <a:pos x="6" y="20"/>
                </a:cxn>
                <a:cxn ang="0">
                  <a:pos x="12" y="22"/>
                </a:cxn>
                <a:cxn ang="0">
                  <a:pos x="12" y="22"/>
                </a:cxn>
                <a:cxn ang="0">
                  <a:pos x="16" y="20"/>
                </a:cxn>
                <a:cxn ang="0">
                  <a:pos x="20" y="18"/>
                </a:cxn>
                <a:cxn ang="0">
                  <a:pos x="22" y="14"/>
                </a:cxn>
                <a:cxn ang="0">
                  <a:pos x="22" y="10"/>
                </a:cxn>
                <a:cxn ang="0">
                  <a:pos x="22" y="10"/>
                </a:cxn>
                <a:cxn ang="0">
                  <a:pos x="22" y="6"/>
                </a:cxn>
                <a:cxn ang="0">
                  <a:pos x="20" y="2"/>
                </a:cxn>
                <a:cxn ang="0">
                  <a:pos x="16" y="0"/>
                </a:cxn>
                <a:cxn ang="0">
                  <a:pos x="12" y="0"/>
                </a:cxn>
              </a:cxnLst>
              <a:rect l="0" t="0" r="r" b="b"/>
              <a:pathLst>
                <a:path w="22" h="22">
                  <a:moveTo>
                    <a:pt x="12" y="0"/>
                  </a:moveTo>
                  <a:lnTo>
                    <a:pt x="12" y="0"/>
                  </a:lnTo>
                  <a:lnTo>
                    <a:pt x="6" y="0"/>
                  </a:lnTo>
                  <a:lnTo>
                    <a:pt x="4" y="2"/>
                  </a:lnTo>
                  <a:lnTo>
                    <a:pt x="0" y="6"/>
                  </a:lnTo>
                  <a:lnTo>
                    <a:pt x="0" y="10"/>
                  </a:lnTo>
                  <a:lnTo>
                    <a:pt x="0" y="10"/>
                  </a:lnTo>
                  <a:lnTo>
                    <a:pt x="0" y="14"/>
                  </a:lnTo>
                  <a:lnTo>
                    <a:pt x="4" y="18"/>
                  </a:lnTo>
                  <a:lnTo>
                    <a:pt x="6" y="20"/>
                  </a:lnTo>
                  <a:lnTo>
                    <a:pt x="12" y="22"/>
                  </a:lnTo>
                  <a:lnTo>
                    <a:pt x="12" y="22"/>
                  </a:lnTo>
                  <a:lnTo>
                    <a:pt x="16" y="20"/>
                  </a:lnTo>
                  <a:lnTo>
                    <a:pt x="20" y="18"/>
                  </a:lnTo>
                  <a:lnTo>
                    <a:pt x="22" y="14"/>
                  </a:lnTo>
                  <a:lnTo>
                    <a:pt x="22" y="10"/>
                  </a:lnTo>
                  <a:lnTo>
                    <a:pt x="22" y="10"/>
                  </a:lnTo>
                  <a:lnTo>
                    <a:pt x="22" y="6"/>
                  </a:lnTo>
                  <a:lnTo>
                    <a:pt x="20" y="2"/>
                  </a:lnTo>
                  <a:lnTo>
                    <a:pt x="16" y="0"/>
                  </a:lnTo>
                  <a:lnTo>
                    <a:pt x="12"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40" name="Freeform 242"/>
            <p:cNvSpPr/>
            <p:nvPr/>
          </p:nvSpPr>
          <p:spPr bwMode="auto">
            <a:xfrm>
              <a:off x="5745163" y="196850"/>
              <a:ext cx="34925" cy="34925"/>
            </a:xfrm>
            <a:custGeom>
              <a:avLst/>
              <a:gdLst/>
              <a:ahLst/>
              <a:cxnLst>
                <a:cxn ang="0">
                  <a:pos x="10" y="0"/>
                </a:cxn>
                <a:cxn ang="0">
                  <a:pos x="10" y="0"/>
                </a:cxn>
                <a:cxn ang="0">
                  <a:pos x="6" y="0"/>
                </a:cxn>
                <a:cxn ang="0">
                  <a:pos x="2" y="2"/>
                </a:cxn>
                <a:cxn ang="0">
                  <a:pos x="0" y="6"/>
                </a:cxn>
                <a:cxn ang="0">
                  <a:pos x="0" y="10"/>
                </a:cxn>
                <a:cxn ang="0">
                  <a:pos x="0" y="10"/>
                </a:cxn>
                <a:cxn ang="0">
                  <a:pos x="0" y="14"/>
                </a:cxn>
                <a:cxn ang="0">
                  <a:pos x="2" y="18"/>
                </a:cxn>
                <a:cxn ang="0">
                  <a:pos x="6" y="20"/>
                </a:cxn>
                <a:cxn ang="0">
                  <a:pos x="10" y="22"/>
                </a:cxn>
                <a:cxn ang="0">
                  <a:pos x="10" y="22"/>
                </a:cxn>
                <a:cxn ang="0">
                  <a:pos x="14" y="20"/>
                </a:cxn>
                <a:cxn ang="0">
                  <a:pos x="18" y="18"/>
                </a:cxn>
                <a:cxn ang="0">
                  <a:pos x="20" y="14"/>
                </a:cxn>
                <a:cxn ang="0">
                  <a:pos x="22" y="10"/>
                </a:cxn>
                <a:cxn ang="0">
                  <a:pos x="22" y="10"/>
                </a:cxn>
                <a:cxn ang="0">
                  <a:pos x="20" y="6"/>
                </a:cxn>
                <a:cxn ang="0">
                  <a:pos x="18" y="2"/>
                </a:cxn>
                <a:cxn ang="0">
                  <a:pos x="14" y="0"/>
                </a:cxn>
                <a:cxn ang="0">
                  <a:pos x="10" y="0"/>
                </a:cxn>
              </a:cxnLst>
              <a:rect l="0" t="0" r="r" b="b"/>
              <a:pathLst>
                <a:path w="22" h="22">
                  <a:moveTo>
                    <a:pt x="10" y="0"/>
                  </a:moveTo>
                  <a:lnTo>
                    <a:pt x="10" y="0"/>
                  </a:lnTo>
                  <a:lnTo>
                    <a:pt x="6" y="0"/>
                  </a:lnTo>
                  <a:lnTo>
                    <a:pt x="2" y="2"/>
                  </a:lnTo>
                  <a:lnTo>
                    <a:pt x="0" y="6"/>
                  </a:lnTo>
                  <a:lnTo>
                    <a:pt x="0" y="10"/>
                  </a:lnTo>
                  <a:lnTo>
                    <a:pt x="0" y="10"/>
                  </a:lnTo>
                  <a:lnTo>
                    <a:pt x="0" y="14"/>
                  </a:lnTo>
                  <a:lnTo>
                    <a:pt x="2" y="18"/>
                  </a:lnTo>
                  <a:lnTo>
                    <a:pt x="6" y="20"/>
                  </a:lnTo>
                  <a:lnTo>
                    <a:pt x="10" y="22"/>
                  </a:lnTo>
                  <a:lnTo>
                    <a:pt x="10" y="22"/>
                  </a:lnTo>
                  <a:lnTo>
                    <a:pt x="14" y="20"/>
                  </a:lnTo>
                  <a:lnTo>
                    <a:pt x="18" y="18"/>
                  </a:lnTo>
                  <a:lnTo>
                    <a:pt x="20" y="14"/>
                  </a:lnTo>
                  <a:lnTo>
                    <a:pt x="22" y="10"/>
                  </a:lnTo>
                  <a:lnTo>
                    <a:pt x="22" y="10"/>
                  </a:lnTo>
                  <a:lnTo>
                    <a:pt x="20" y="6"/>
                  </a:lnTo>
                  <a:lnTo>
                    <a:pt x="18" y="2"/>
                  </a:lnTo>
                  <a:lnTo>
                    <a:pt x="14" y="0"/>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41" name="Freeform 243"/>
            <p:cNvSpPr/>
            <p:nvPr/>
          </p:nvSpPr>
          <p:spPr bwMode="auto">
            <a:xfrm>
              <a:off x="5745163" y="196850"/>
              <a:ext cx="34925" cy="34925"/>
            </a:xfrm>
            <a:custGeom>
              <a:avLst/>
              <a:gdLst/>
              <a:ahLst/>
              <a:cxnLst>
                <a:cxn ang="0">
                  <a:pos x="10" y="0"/>
                </a:cxn>
                <a:cxn ang="0">
                  <a:pos x="10" y="0"/>
                </a:cxn>
                <a:cxn ang="0">
                  <a:pos x="6" y="0"/>
                </a:cxn>
                <a:cxn ang="0">
                  <a:pos x="2" y="2"/>
                </a:cxn>
                <a:cxn ang="0">
                  <a:pos x="0" y="6"/>
                </a:cxn>
                <a:cxn ang="0">
                  <a:pos x="0" y="10"/>
                </a:cxn>
                <a:cxn ang="0">
                  <a:pos x="0" y="10"/>
                </a:cxn>
                <a:cxn ang="0">
                  <a:pos x="0" y="14"/>
                </a:cxn>
                <a:cxn ang="0">
                  <a:pos x="2" y="18"/>
                </a:cxn>
                <a:cxn ang="0">
                  <a:pos x="6" y="20"/>
                </a:cxn>
                <a:cxn ang="0">
                  <a:pos x="10" y="22"/>
                </a:cxn>
                <a:cxn ang="0">
                  <a:pos x="10" y="22"/>
                </a:cxn>
                <a:cxn ang="0">
                  <a:pos x="14" y="20"/>
                </a:cxn>
                <a:cxn ang="0">
                  <a:pos x="18" y="18"/>
                </a:cxn>
                <a:cxn ang="0">
                  <a:pos x="20" y="14"/>
                </a:cxn>
                <a:cxn ang="0">
                  <a:pos x="22" y="10"/>
                </a:cxn>
                <a:cxn ang="0">
                  <a:pos x="22" y="10"/>
                </a:cxn>
                <a:cxn ang="0">
                  <a:pos x="20" y="6"/>
                </a:cxn>
                <a:cxn ang="0">
                  <a:pos x="18" y="2"/>
                </a:cxn>
                <a:cxn ang="0">
                  <a:pos x="14" y="0"/>
                </a:cxn>
                <a:cxn ang="0">
                  <a:pos x="10" y="0"/>
                </a:cxn>
              </a:cxnLst>
              <a:rect l="0" t="0" r="r" b="b"/>
              <a:pathLst>
                <a:path w="22" h="22">
                  <a:moveTo>
                    <a:pt x="10" y="0"/>
                  </a:moveTo>
                  <a:lnTo>
                    <a:pt x="10" y="0"/>
                  </a:lnTo>
                  <a:lnTo>
                    <a:pt x="6" y="0"/>
                  </a:lnTo>
                  <a:lnTo>
                    <a:pt x="2" y="2"/>
                  </a:lnTo>
                  <a:lnTo>
                    <a:pt x="0" y="6"/>
                  </a:lnTo>
                  <a:lnTo>
                    <a:pt x="0" y="10"/>
                  </a:lnTo>
                  <a:lnTo>
                    <a:pt x="0" y="10"/>
                  </a:lnTo>
                  <a:lnTo>
                    <a:pt x="0" y="14"/>
                  </a:lnTo>
                  <a:lnTo>
                    <a:pt x="2" y="18"/>
                  </a:lnTo>
                  <a:lnTo>
                    <a:pt x="6" y="20"/>
                  </a:lnTo>
                  <a:lnTo>
                    <a:pt x="10" y="22"/>
                  </a:lnTo>
                  <a:lnTo>
                    <a:pt x="10" y="22"/>
                  </a:lnTo>
                  <a:lnTo>
                    <a:pt x="14" y="20"/>
                  </a:lnTo>
                  <a:lnTo>
                    <a:pt x="18" y="18"/>
                  </a:lnTo>
                  <a:lnTo>
                    <a:pt x="20" y="14"/>
                  </a:lnTo>
                  <a:lnTo>
                    <a:pt x="22" y="10"/>
                  </a:lnTo>
                  <a:lnTo>
                    <a:pt x="22" y="10"/>
                  </a:lnTo>
                  <a:lnTo>
                    <a:pt x="20" y="6"/>
                  </a:lnTo>
                  <a:lnTo>
                    <a:pt x="18" y="2"/>
                  </a:lnTo>
                  <a:lnTo>
                    <a:pt x="14" y="0"/>
                  </a:lnTo>
                  <a:lnTo>
                    <a:pt x="10"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42" name="Freeform 244"/>
            <p:cNvSpPr/>
            <p:nvPr/>
          </p:nvSpPr>
          <p:spPr bwMode="auto">
            <a:xfrm>
              <a:off x="2332038" y="1114425"/>
              <a:ext cx="53975" cy="53975"/>
            </a:xfrm>
            <a:custGeom>
              <a:avLst/>
              <a:gdLst/>
              <a:ahLst/>
              <a:cxnLst>
                <a:cxn ang="0">
                  <a:pos x="18" y="0"/>
                </a:cxn>
                <a:cxn ang="0">
                  <a:pos x="18" y="0"/>
                </a:cxn>
                <a:cxn ang="0">
                  <a:pos x="10" y="2"/>
                </a:cxn>
                <a:cxn ang="0">
                  <a:pos x="6" y="6"/>
                </a:cxn>
                <a:cxn ang="0">
                  <a:pos x="2" y="10"/>
                </a:cxn>
                <a:cxn ang="0">
                  <a:pos x="0" y="18"/>
                </a:cxn>
                <a:cxn ang="0">
                  <a:pos x="0" y="18"/>
                </a:cxn>
                <a:cxn ang="0">
                  <a:pos x="2" y="24"/>
                </a:cxn>
                <a:cxn ang="0">
                  <a:pos x="6" y="30"/>
                </a:cxn>
                <a:cxn ang="0">
                  <a:pos x="10" y="32"/>
                </a:cxn>
                <a:cxn ang="0">
                  <a:pos x="18" y="34"/>
                </a:cxn>
                <a:cxn ang="0">
                  <a:pos x="18" y="34"/>
                </a:cxn>
                <a:cxn ang="0">
                  <a:pos x="24" y="32"/>
                </a:cxn>
                <a:cxn ang="0">
                  <a:pos x="30" y="30"/>
                </a:cxn>
                <a:cxn ang="0">
                  <a:pos x="32" y="24"/>
                </a:cxn>
                <a:cxn ang="0">
                  <a:pos x="34" y="18"/>
                </a:cxn>
                <a:cxn ang="0">
                  <a:pos x="34" y="18"/>
                </a:cxn>
                <a:cxn ang="0">
                  <a:pos x="32" y="10"/>
                </a:cxn>
                <a:cxn ang="0">
                  <a:pos x="30" y="6"/>
                </a:cxn>
                <a:cxn ang="0">
                  <a:pos x="24" y="2"/>
                </a:cxn>
                <a:cxn ang="0">
                  <a:pos x="18" y="0"/>
                </a:cxn>
              </a:cxnLst>
              <a:rect l="0" t="0" r="r" b="b"/>
              <a:pathLst>
                <a:path w="34" h="34">
                  <a:moveTo>
                    <a:pt x="18" y="0"/>
                  </a:moveTo>
                  <a:lnTo>
                    <a:pt x="18" y="0"/>
                  </a:lnTo>
                  <a:lnTo>
                    <a:pt x="10" y="2"/>
                  </a:lnTo>
                  <a:lnTo>
                    <a:pt x="6" y="6"/>
                  </a:lnTo>
                  <a:lnTo>
                    <a:pt x="2" y="10"/>
                  </a:lnTo>
                  <a:lnTo>
                    <a:pt x="0" y="18"/>
                  </a:lnTo>
                  <a:lnTo>
                    <a:pt x="0" y="18"/>
                  </a:lnTo>
                  <a:lnTo>
                    <a:pt x="2" y="24"/>
                  </a:lnTo>
                  <a:lnTo>
                    <a:pt x="6" y="30"/>
                  </a:lnTo>
                  <a:lnTo>
                    <a:pt x="10" y="32"/>
                  </a:lnTo>
                  <a:lnTo>
                    <a:pt x="18" y="34"/>
                  </a:lnTo>
                  <a:lnTo>
                    <a:pt x="18" y="34"/>
                  </a:lnTo>
                  <a:lnTo>
                    <a:pt x="24" y="32"/>
                  </a:lnTo>
                  <a:lnTo>
                    <a:pt x="30" y="30"/>
                  </a:lnTo>
                  <a:lnTo>
                    <a:pt x="32" y="24"/>
                  </a:lnTo>
                  <a:lnTo>
                    <a:pt x="34" y="18"/>
                  </a:lnTo>
                  <a:lnTo>
                    <a:pt x="34" y="18"/>
                  </a:lnTo>
                  <a:lnTo>
                    <a:pt x="32" y="10"/>
                  </a:lnTo>
                  <a:lnTo>
                    <a:pt x="30" y="6"/>
                  </a:lnTo>
                  <a:lnTo>
                    <a:pt x="24" y="2"/>
                  </a:lnTo>
                  <a:lnTo>
                    <a:pt x="1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43" name="Freeform 245"/>
            <p:cNvSpPr/>
            <p:nvPr/>
          </p:nvSpPr>
          <p:spPr bwMode="auto">
            <a:xfrm>
              <a:off x="2332038" y="1114425"/>
              <a:ext cx="53975" cy="53975"/>
            </a:xfrm>
            <a:custGeom>
              <a:avLst/>
              <a:gdLst/>
              <a:ahLst/>
              <a:cxnLst>
                <a:cxn ang="0">
                  <a:pos x="18" y="0"/>
                </a:cxn>
                <a:cxn ang="0">
                  <a:pos x="18" y="0"/>
                </a:cxn>
                <a:cxn ang="0">
                  <a:pos x="10" y="2"/>
                </a:cxn>
                <a:cxn ang="0">
                  <a:pos x="6" y="6"/>
                </a:cxn>
                <a:cxn ang="0">
                  <a:pos x="2" y="10"/>
                </a:cxn>
                <a:cxn ang="0">
                  <a:pos x="0" y="18"/>
                </a:cxn>
                <a:cxn ang="0">
                  <a:pos x="0" y="18"/>
                </a:cxn>
                <a:cxn ang="0">
                  <a:pos x="2" y="24"/>
                </a:cxn>
                <a:cxn ang="0">
                  <a:pos x="6" y="30"/>
                </a:cxn>
                <a:cxn ang="0">
                  <a:pos x="10" y="32"/>
                </a:cxn>
                <a:cxn ang="0">
                  <a:pos x="18" y="34"/>
                </a:cxn>
                <a:cxn ang="0">
                  <a:pos x="18" y="34"/>
                </a:cxn>
                <a:cxn ang="0">
                  <a:pos x="24" y="32"/>
                </a:cxn>
                <a:cxn ang="0">
                  <a:pos x="30" y="30"/>
                </a:cxn>
                <a:cxn ang="0">
                  <a:pos x="32" y="24"/>
                </a:cxn>
                <a:cxn ang="0">
                  <a:pos x="34" y="18"/>
                </a:cxn>
                <a:cxn ang="0">
                  <a:pos x="34" y="18"/>
                </a:cxn>
                <a:cxn ang="0">
                  <a:pos x="32" y="10"/>
                </a:cxn>
                <a:cxn ang="0">
                  <a:pos x="30" y="6"/>
                </a:cxn>
                <a:cxn ang="0">
                  <a:pos x="24" y="2"/>
                </a:cxn>
                <a:cxn ang="0">
                  <a:pos x="18" y="0"/>
                </a:cxn>
              </a:cxnLst>
              <a:rect l="0" t="0" r="r" b="b"/>
              <a:pathLst>
                <a:path w="34" h="34">
                  <a:moveTo>
                    <a:pt x="18" y="0"/>
                  </a:moveTo>
                  <a:lnTo>
                    <a:pt x="18" y="0"/>
                  </a:lnTo>
                  <a:lnTo>
                    <a:pt x="10" y="2"/>
                  </a:lnTo>
                  <a:lnTo>
                    <a:pt x="6" y="6"/>
                  </a:lnTo>
                  <a:lnTo>
                    <a:pt x="2" y="10"/>
                  </a:lnTo>
                  <a:lnTo>
                    <a:pt x="0" y="18"/>
                  </a:lnTo>
                  <a:lnTo>
                    <a:pt x="0" y="18"/>
                  </a:lnTo>
                  <a:lnTo>
                    <a:pt x="2" y="24"/>
                  </a:lnTo>
                  <a:lnTo>
                    <a:pt x="6" y="30"/>
                  </a:lnTo>
                  <a:lnTo>
                    <a:pt x="10" y="32"/>
                  </a:lnTo>
                  <a:lnTo>
                    <a:pt x="18" y="34"/>
                  </a:lnTo>
                  <a:lnTo>
                    <a:pt x="18" y="34"/>
                  </a:lnTo>
                  <a:lnTo>
                    <a:pt x="24" y="32"/>
                  </a:lnTo>
                  <a:lnTo>
                    <a:pt x="30" y="30"/>
                  </a:lnTo>
                  <a:lnTo>
                    <a:pt x="32" y="24"/>
                  </a:lnTo>
                  <a:lnTo>
                    <a:pt x="34" y="18"/>
                  </a:lnTo>
                  <a:lnTo>
                    <a:pt x="34" y="18"/>
                  </a:lnTo>
                  <a:lnTo>
                    <a:pt x="32" y="10"/>
                  </a:lnTo>
                  <a:lnTo>
                    <a:pt x="30" y="6"/>
                  </a:lnTo>
                  <a:lnTo>
                    <a:pt x="24" y="2"/>
                  </a:lnTo>
                  <a:lnTo>
                    <a:pt x="1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44" name="Freeform 246"/>
            <p:cNvSpPr/>
            <p:nvPr/>
          </p:nvSpPr>
          <p:spPr bwMode="auto">
            <a:xfrm>
              <a:off x="1550988" y="1187450"/>
              <a:ext cx="53975" cy="50800"/>
            </a:xfrm>
            <a:custGeom>
              <a:avLst/>
              <a:gdLst/>
              <a:ahLst/>
              <a:cxnLst>
                <a:cxn ang="0">
                  <a:pos x="16" y="0"/>
                </a:cxn>
                <a:cxn ang="0">
                  <a:pos x="16" y="0"/>
                </a:cxn>
                <a:cxn ang="0">
                  <a:pos x="10" y="0"/>
                </a:cxn>
                <a:cxn ang="0">
                  <a:pos x="4" y="4"/>
                </a:cxn>
                <a:cxn ang="0">
                  <a:pos x="0" y="10"/>
                </a:cxn>
                <a:cxn ang="0">
                  <a:pos x="0" y="16"/>
                </a:cxn>
                <a:cxn ang="0">
                  <a:pos x="0" y="16"/>
                </a:cxn>
                <a:cxn ang="0">
                  <a:pos x="0" y="22"/>
                </a:cxn>
                <a:cxn ang="0">
                  <a:pos x="4" y="28"/>
                </a:cxn>
                <a:cxn ang="0">
                  <a:pos x="10" y="32"/>
                </a:cxn>
                <a:cxn ang="0">
                  <a:pos x="16" y="32"/>
                </a:cxn>
                <a:cxn ang="0">
                  <a:pos x="16" y="32"/>
                </a:cxn>
                <a:cxn ang="0">
                  <a:pos x="22" y="32"/>
                </a:cxn>
                <a:cxn ang="0">
                  <a:pos x="28" y="28"/>
                </a:cxn>
                <a:cxn ang="0">
                  <a:pos x="32" y="22"/>
                </a:cxn>
                <a:cxn ang="0">
                  <a:pos x="34" y="16"/>
                </a:cxn>
                <a:cxn ang="0">
                  <a:pos x="34" y="16"/>
                </a:cxn>
                <a:cxn ang="0">
                  <a:pos x="32" y="10"/>
                </a:cxn>
                <a:cxn ang="0">
                  <a:pos x="28" y="4"/>
                </a:cxn>
                <a:cxn ang="0">
                  <a:pos x="22" y="0"/>
                </a:cxn>
                <a:cxn ang="0">
                  <a:pos x="16" y="0"/>
                </a:cxn>
              </a:cxnLst>
              <a:rect l="0" t="0" r="r" b="b"/>
              <a:pathLst>
                <a:path w="34" h="32">
                  <a:moveTo>
                    <a:pt x="16" y="0"/>
                  </a:moveTo>
                  <a:lnTo>
                    <a:pt x="16" y="0"/>
                  </a:lnTo>
                  <a:lnTo>
                    <a:pt x="10" y="0"/>
                  </a:lnTo>
                  <a:lnTo>
                    <a:pt x="4" y="4"/>
                  </a:lnTo>
                  <a:lnTo>
                    <a:pt x="0" y="10"/>
                  </a:lnTo>
                  <a:lnTo>
                    <a:pt x="0" y="16"/>
                  </a:lnTo>
                  <a:lnTo>
                    <a:pt x="0" y="16"/>
                  </a:lnTo>
                  <a:lnTo>
                    <a:pt x="0" y="22"/>
                  </a:lnTo>
                  <a:lnTo>
                    <a:pt x="4" y="28"/>
                  </a:lnTo>
                  <a:lnTo>
                    <a:pt x="10" y="32"/>
                  </a:lnTo>
                  <a:lnTo>
                    <a:pt x="16" y="32"/>
                  </a:lnTo>
                  <a:lnTo>
                    <a:pt x="16" y="32"/>
                  </a:lnTo>
                  <a:lnTo>
                    <a:pt x="22" y="32"/>
                  </a:lnTo>
                  <a:lnTo>
                    <a:pt x="28" y="28"/>
                  </a:lnTo>
                  <a:lnTo>
                    <a:pt x="32" y="22"/>
                  </a:lnTo>
                  <a:lnTo>
                    <a:pt x="34" y="16"/>
                  </a:lnTo>
                  <a:lnTo>
                    <a:pt x="34" y="16"/>
                  </a:lnTo>
                  <a:lnTo>
                    <a:pt x="32" y="10"/>
                  </a:lnTo>
                  <a:lnTo>
                    <a:pt x="28" y="4"/>
                  </a:lnTo>
                  <a:lnTo>
                    <a:pt x="22" y="0"/>
                  </a:lnTo>
                  <a:lnTo>
                    <a:pt x="1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45" name="Freeform 247"/>
            <p:cNvSpPr/>
            <p:nvPr/>
          </p:nvSpPr>
          <p:spPr bwMode="auto">
            <a:xfrm>
              <a:off x="1550988" y="1187450"/>
              <a:ext cx="53975" cy="50800"/>
            </a:xfrm>
            <a:custGeom>
              <a:avLst/>
              <a:gdLst/>
              <a:ahLst/>
              <a:cxnLst>
                <a:cxn ang="0">
                  <a:pos x="16" y="0"/>
                </a:cxn>
                <a:cxn ang="0">
                  <a:pos x="16" y="0"/>
                </a:cxn>
                <a:cxn ang="0">
                  <a:pos x="10" y="0"/>
                </a:cxn>
                <a:cxn ang="0">
                  <a:pos x="4" y="4"/>
                </a:cxn>
                <a:cxn ang="0">
                  <a:pos x="0" y="10"/>
                </a:cxn>
                <a:cxn ang="0">
                  <a:pos x="0" y="16"/>
                </a:cxn>
                <a:cxn ang="0">
                  <a:pos x="0" y="16"/>
                </a:cxn>
                <a:cxn ang="0">
                  <a:pos x="0" y="22"/>
                </a:cxn>
                <a:cxn ang="0">
                  <a:pos x="4" y="28"/>
                </a:cxn>
                <a:cxn ang="0">
                  <a:pos x="10" y="32"/>
                </a:cxn>
                <a:cxn ang="0">
                  <a:pos x="16" y="32"/>
                </a:cxn>
                <a:cxn ang="0">
                  <a:pos x="16" y="32"/>
                </a:cxn>
                <a:cxn ang="0">
                  <a:pos x="22" y="32"/>
                </a:cxn>
                <a:cxn ang="0">
                  <a:pos x="28" y="28"/>
                </a:cxn>
                <a:cxn ang="0">
                  <a:pos x="32" y="22"/>
                </a:cxn>
                <a:cxn ang="0">
                  <a:pos x="34" y="16"/>
                </a:cxn>
                <a:cxn ang="0">
                  <a:pos x="34" y="16"/>
                </a:cxn>
                <a:cxn ang="0">
                  <a:pos x="32" y="10"/>
                </a:cxn>
                <a:cxn ang="0">
                  <a:pos x="28" y="4"/>
                </a:cxn>
                <a:cxn ang="0">
                  <a:pos x="22" y="0"/>
                </a:cxn>
                <a:cxn ang="0">
                  <a:pos x="16" y="0"/>
                </a:cxn>
              </a:cxnLst>
              <a:rect l="0" t="0" r="r" b="b"/>
              <a:pathLst>
                <a:path w="34" h="32">
                  <a:moveTo>
                    <a:pt x="16" y="0"/>
                  </a:moveTo>
                  <a:lnTo>
                    <a:pt x="16" y="0"/>
                  </a:lnTo>
                  <a:lnTo>
                    <a:pt x="10" y="0"/>
                  </a:lnTo>
                  <a:lnTo>
                    <a:pt x="4" y="4"/>
                  </a:lnTo>
                  <a:lnTo>
                    <a:pt x="0" y="10"/>
                  </a:lnTo>
                  <a:lnTo>
                    <a:pt x="0" y="16"/>
                  </a:lnTo>
                  <a:lnTo>
                    <a:pt x="0" y="16"/>
                  </a:lnTo>
                  <a:lnTo>
                    <a:pt x="0" y="22"/>
                  </a:lnTo>
                  <a:lnTo>
                    <a:pt x="4" y="28"/>
                  </a:lnTo>
                  <a:lnTo>
                    <a:pt x="10" y="32"/>
                  </a:lnTo>
                  <a:lnTo>
                    <a:pt x="16" y="32"/>
                  </a:lnTo>
                  <a:lnTo>
                    <a:pt x="16" y="32"/>
                  </a:lnTo>
                  <a:lnTo>
                    <a:pt x="22" y="32"/>
                  </a:lnTo>
                  <a:lnTo>
                    <a:pt x="28" y="28"/>
                  </a:lnTo>
                  <a:lnTo>
                    <a:pt x="32" y="22"/>
                  </a:lnTo>
                  <a:lnTo>
                    <a:pt x="34" y="16"/>
                  </a:lnTo>
                  <a:lnTo>
                    <a:pt x="34" y="16"/>
                  </a:lnTo>
                  <a:lnTo>
                    <a:pt x="32" y="10"/>
                  </a:lnTo>
                  <a:lnTo>
                    <a:pt x="28" y="4"/>
                  </a:lnTo>
                  <a:lnTo>
                    <a:pt x="22" y="0"/>
                  </a:lnTo>
                  <a:lnTo>
                    <a:pt x="1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46" name="Freeform 248"/>
            <p:cNvSpPr/>
            <p:nvPr/>
          </p:nvSpPr>
          <p:spPr bwMode="auto">
            <a:xfrm>
              <a:off x="1744663" y="1320800"/>
              <a:ext cx="53975" cy="53975"/>
            </a:xfrm>
            <a:custGeom>
              <a:avLst/>
              <a:gdLst/>
              <a:ahLst/>
              <a:cxnLst>
                <a:cxn ang="0">
                  <a:pos x="18" y="0"/>
                </a:cxn>
                <a:cxn ang="0">
                  <a:pos x="18" y="0"/>
                </a:cxn>
                <a:cxn ang="0">
                  <a:pos x="10" y="0"/>
                </a:cxn>
                <a:cxn ang="0">
                  <a:pos x="6" y="4"/>
                </a:cxn>
                <a:cxn ang="0">
                  <a:pos x="2" y="10"/>
                </a:cxn>
                <a:cxn ang="0">
                  <a:pos x="0" y="16"/>
                </a:cxn>
                <a:cxn ang="0">
                  <a:pos x="0" y="16"/>
                </a:cxn>
                <a:cxn ang="0">
                  <a:pos x="2" y="22"/>
                </a:cxn>
                <a:cxn ang="0">
                  <a:pos x="6" y="28"/>
                </a:cxn>
                <a:cxn ang="0">
                  <a:pos x="10" y="32"/>
                </a:cxn>
                <a:cxn ang="0">
                  <a:pos x="18" y="34"/>
                </a:cxn>
                <a:cxn ang="0">
                  <a:pos x="18" y="34"/>
                </a:cxn>
                <a:cxn ang="0">
                  <a:pos x="24" y="32"/>
                </a:cxn>
                <a:cxn ang="0">
                  <a:pos x="30" y="28"/>
                </a:cxn>
                <a:cxn ang="0">
                  <a:pos x="34" y="22"/>
                </a:cxn>
                <a:cxn ang="0">
                  <a:pos x="34" y="16"/>
                </a:cxn>
                <a:cxn ang="0">
                  <a:pos x="34" y="16"/>
                </a:cxn>
                <a:cxn ang="0">
                  <a:pos x="34" y="10"/>
                </a:cxn>
                <a:cxn ang="0">
                  <a:pos x="30" y="4"/>
                </a:cxn>
                <a:cxn ang="0">
                  <a:pos x="24" y="0"/>
                </a:cxn>
                <a:cxn ang="0">
                  <a:pos x="18" y="0"/>
                </a:cxn>
              </a:cxnLst>
              <a:rect l="0" t="0" r="r" b="b"/>
              <a:pathLst>
                <a:path w="34" h="34">
                  <a:moveTo>
                    <a:pt x="18" y="0"/>
                  </a:moveTo>
                  <a:lnTo>
                    <a:pt x="18" y="0"/>
                  </a:lnTo>
                  <a:lnTo>
                    <a:pt x="10" y="0"/>
                  </a:lnTo>
                  <a:lnTo>
                    <a:pt x="6" y="4"/>
                  </a:lnTo>
                  <a:lnTo>
                    <a:pt x="2" y="10"/>
                  </a:lnTo>
                  <a:lnTo>
                    <a:pt x="0" y="16"/>
                  </a:lnTo>
                  <a:lnTo>
                    <a:pt x="0" y="16"/>
                  </a:lnTo>
                  <a:lnTo>
                    <a:pt x="2" y="22"/>
                  </a:lnTo>
                  <a:lnTo>
                    <a:pt x="6" y="28"/>
                  </a:lnTo>
                  <a:lnTo>
                    <a:pt x="10" y="32"/>
                  </a:lnTo>
                  <a:lnTo>
                    <a:pt x="18" y="34"/>
                  </a:lnTo>
                  <a:lnTo>
                    <a:pt x="18" y="34"/>
                  </a:lnTo>
                  <a:lnTo>
                    <a:pt x="24" y="32"/>
                  </a:lnTo>
                  <a:lnTo>
                    <a:pt x="30" y="28"/>
                  </a:lnTo>
                  <a:lnTo>
                    <a:pt x="34" y="22"/>
                  </a:lnTo>
                  <a:lnTo>
                    <a:pt x="34" y="16"/>
                  </a:lnTo>
                  <a:lnTo>
                    <a:pt x="34" y="16"/>
                  </a:lnTo>
                  <a:lnTo>
                    <a:pt x="34" y="10"/>
                  </a:lnTo>
                  <a:lnTo>
                    <a:pt x="30" y="4"/>
                  </a:lnTo>
                  <a:lnTo>
                    <a:pt x="24" y="0"/>
                  </a:lnTo>
                  <a:lnTo>
                    <a:pt x="1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47" name="Freeform 249"/>
            <p:cNvSpPr/>
            <p:nvPr/>
          </p:nvSpPr>
          <p:spPr bwMode="auto">
            <a:xfrm>
              <a:off x="1744663" y="1320800"/>
              <a:ext cx="53975" cy="53975"/>
            </a:xfrm>
            <a:custGeom>
              <a:avLst/>
              <a:gdLst/>
              <a:ahLst/>
              <a:cxnLst>
                <a:cxn ang="0">
                  <a:pos x="18" y="0"/>
                </a:cxn>
                <a:cxn ang="0">
                  <a:pos x="18" y="0"/>
                </a:cxn>
                <a:cxn ang="0">
                  <a:pos x="10" y="0"/>
                </a:cxn>
                <a:cxn ang="0">
                  <a:pos x="6" y="4"/>
                </a:cxn>
                <a:cxn ang="0">
                  <a:pos x="2" y="10"/>
                </a:cxn>
                <a:cxn ang="0">
                  <a:pos x="0" y="16"/>
                </a:cxn>
                <a:cxn ang="0">
                  <a:pos x="0" y="16"/>
                </a:cxn>
                <a:cxn ang="0">
                  <a:pos x="2" y="22"/>
                </a:cxn>
                <a:cxn ang="0">
                  <a:pos x="6" y="28"/>
                </a:cxn>
                <a:cxn ang="0">
                  <a:pos x="10" y="32"/>
                </a:cxn>
                <a:cxn ang="0">
                  <a:pos x="18" y="34"/>
                </a:cxn>
                <a:cxn ang="0">
                  <a:pos x="18" y="34"/>
                </a:cxn>
                <a:cxn ang="0">
                  <a:pos x="24" y="32"/>
                </a:cxn>
                <a:cxn ang="0">
                  <a:pos x="30" y="28"/>
                </a:cxn>
                <a:cxn ang="0">
                  <a:pos x="34" y="22"/>
                </a:cxn>
                <a:cxn ang="0">
                  <a:pos x="34" y="16"/>
                </a:cxn>
                <a:cxn ang="0">
                  <a:pos x="34" y="16"/>
                </a:cxn>
                <a:cxn ang="0">
                  <a:pos x="34" y="10"/>
                </a:cxn>
                <a:cxn ang="0">
                  <a:pos x="30" y="4"/>
                </a:cxn>
                <a:cxn ang="0">
                  <a:pos x="24" y="0"/>
                </a:cxn>
                <a:cxn ang="0">
                  <a:pos x="18" y="0"/>
                </a:cxn>
              </a:cxnLst>
              <a:rect l="0" t="0" r="r" b="b"/>
              <a:pathLst>
                <a:path w="34" h="34">
                  <a:moveTo>
                    <a:pt x="18" y="0"/>
                  </a:moveTo>
                  <a:lnTo>
                    <a:pt x="18" y="0"/>
                  </a:lnTo>
                  <a:lnTo>
                    <a:pt x="10" y="0"/>
                  </a:lnTo>
                  <a:lnTo>
                    <a:pt x="6" y="4"/>
                  </a:lnTo>
                  <a:lnTo>
                    <a:pt x="2" y="10"/>
                  </a:lnTo>
                  <a:lnTo>
                    <a:pt x="0" y="16"/>
                  </a:lnTo>
                  <a:lnTo>
                    <a:pt x="0" y="16"/>
                  </a:lnTo>
                  <a:lnTo>
                    <a:pt x="2" y="22"/>
                  </a:lnTo>
                  <a:lnTo>
                    <a:pt x="6" y="28"/>
                  </a:lnTo>
                  <a:lnTo>
                    <a:pt x="10" y="32"/>
                  </a:lnTo>
                  <a:lnTo>
                    <a:pt x="18" y="34"/>
                  </a:lnTo>
                  <a:lnTo>
                    <a:pt x="18" y="34"/>
                  </a:lnTo>
                  <a:lnTo>
                    <a:pt x="24" y="32"/>
                  </a:lnTo>
                  <a:lnTo>
                    <a:pt x="30" y="28"/>
                  </a:lnTo>
                  <a:lnTo>
                    <a:pt x="34" y="22"/>
                  </a:lnTo>
                  <a:lnTo>
                    <a:pt x="34" y="16"/>
                  </a:lnTo>
                  <a:lnTo>
                    <a:pt x="34" y="16"/>
                  </a:lnTo>
                  <a:lnTo>
                    <a:pt x="34" y="10"/>
                  </a:lnTo>
                  <a:lnTo>
                    <a:pt x="30" y="4"/>
                  </a:lnTo>
                  <a:lnTo>
                    <a:pt x="24" y="0"/>
                  </a:lnTo>
                  <a:lnTo>
                    <a:pt x="1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48" name="Freeform 250"/>
            <p:cNvSpPr/>
            <p:nvPr/>
          </p:nvSpPr>
          <p:spPr bwMode="auto">
            <a:xfrm>
              <a:off x="3792538" y="1143000"/>
              <a:ext cx="53975" cy="50800"/>
            </a:xfrm>
            <a:custGeom>
              <a:avLst/>
              <a:gdLst/>
              <a:ahLst/>
              <a:cxnLst>
                <a:cxn ang="0">
                  <a:pos x="16" y="0"/>
                </a:cxn>
                <a:cxn ang="0">
                  <a:pos x="16" y="0"/>
                </a:cxn>
                <a:cxn ang="0">
                  <a:pos x="10" y="0"/>
                </a:cxn>
                <a:cxn ang="0">
                  <a:pos x="4" y="4"/>
                </a:cxn>
                <a:cxn ang="0">
                  <a:pos x="2" y="10"/>
                </a:cxn>
                <a:cxn ang="0">
                  <a:pos x="0" y="16"/>
                </a:cxn>
                <a:cxn ang="0">
                  <a:pos x="0" y="16"/>
                </a:cxn>
                <a:cxn ang="0">
                  <a:pos x="2" y="22"/>
                </a:cxn>
                <a:cxn ang="0">
                  <a:pos x="4" y="28"/>
                </a:cxn>
                <a:cxn ang="0">
                  <a:pos x="10" y="32"/>
                </a:cxn>
                <a:cxn ang="0">
                  <a:pos x="16" y="32"/>
                </a:cxn>
                <a:cxn ang="0">
                  <a:pos x="16" y="32"/>
                </a:cxn>
                <a:cxn ang="0">
                  <a:pos x="24" y="32"/>
                </a:cxn>
                <a:cxn ang="0">
                  <a:pos x="28" y="28"/>
                </a:cxn>
                <a:cxn ang="0">
                  <a:pos x="32" y="22"/>
                </a:cxn>
                <a:cxn ang="0">
                  <a:pos x="34" y="16"/>
                </a:cxn>
                <a:cxn ang="0">
                  <a:pos x="34" y="16"/>
                </a:cxn>
                <a:cxn ang="0">
                  <a:pos x="32" y="10"/>
                </a:cxn>
                <a:cxn ang="0">
                  <a:pos x="28" y="4"/>
                </a:cxn>
                <a:cxn ang="0">
                  <a:pos x="24" y="0"/>
                </a:cxn>
                <a:cxn ang="0">
                  <a:pos x="16" y="0"/>
                </a:cxn>
              </a:cxnLst>
              <a:rect l="0" t="0" r="r" b="b"/>
              <a:pathLst>
                <a:path w="34" h="32">
                  <a:moveTo>
                    <a:pt x="16" y="0"/>
                  </a:moveTo>
                  <a:lnTo>
                    <a:pt x="16" y="0"/>
                  </a:lnTo>
                  <a:lnTo>
                    <a:pt x="10" y="0"/>
                  </a:lnTo>
                  <a:lnTo>
                    <a:pt x="4" y="4"/>
                  </a:lnTo>
                  <a:lnTo>
                    <a:pt x="2" y="10"/>
                  </a:lnTo>
                  <a:lnTo>
                    <a:pt x="0" y="16"/>
                  </a:lnTo>
                  <a:lnTo>
                    <a:pt x="0" y="16"/>
                  </a:lnTo>
                  <a:lnTo>
                    <a:pt x="2" y="22"/>
                  </a:lnTo>
                  <a:lnTo>
                    <a:pt x="4" y="28"/>
                  </a:lnTo>
                  <a:lnTo>
                    <a:pt x="10" y="32"/>
                  </a:lnTo>
                  <a:lnTo>
                    <a:pt x="16" y="32"/>
                  </a:lnTo>
                  <a:lnTo>
                    <a:pt x="16" y="32"/>
                  </a:lnTo>
                  <a:lnTo>
                    <a:pt x="24" y="32"/>
                  </a:lnTo>
                  <a:lnTo>
                    <a:pt x="28" y="28"/>
                  </a:lnTo>
                  <a:lnTo>
                    <a:pt x="32" y="22"/>
                  </a:lnTo>
                  <a:lnTo>
                    <a:pt x="34" y="16"/>
                  </a:lnTo>
                  <a:lnTo>
                    <a:pt x="34" y="16"/>
                  </a:lnTo>
                  <a:lnTo>
                    <a:pt x="32" y="10"/>
                  </a:lnTo>
                  <a:lnTo>
                    <a:pt x="28" y="4"/>
                  </a:lnTo>
                  <a:lnTo>
                    <a:pt x="24" y="0"/>
                  </a:lnTo>
                  <a:lnTo>
                    <a:pt x="1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49" name="Freeform 251"/>
            <p:cNvSpPr/>
            <p:nvPr/>
          </p:nvSpPr>
          <p:spPr bwMode="auto">
            <a:xfrm>
              <a:off x="3792538" y="1143000"/>
              <a:ext cx="53975" cy="50800"/>
            </a:xfrm>
            <a:custGeom>
              <a:avLst/>
              <a:gdLst/>
              <a:ahLst/>
              <a:cxnLst>
                <a:cxn ang="0">
                  <a:pos x="16" y="0"/>
                </a:cxn>
                <a:cxn ang="0">
                  <a:pos x="16" y="0"/>
                </a:cxn>
                <a:cxn ang="0">
                  <a:pos x="10" y="0"/>
                </a:cxn>
                <a:cxn ang="0">
                  <a:pos x="4" y="4"/>
                </a:cxn>
                <a:cxn ang="0">
                  <a:pos x="2" y="10"/>
                </a:cxn>
                <a:cxn ang="0">
                  <a:pos x="0" y="16"/>
                </a:cxn>
                <a:cxn ang="0">
                  <a:pos x="0" y="16"/>
                </a:cxn>
                <a:cxn ang="0">
                  <a:pos x="2" y="22"/>
                </a:cxn>
                <a:cxn ang="0">
                  <a:pos x="4" y="28"/>
                </a:cxn>
                <a:cxn ang="0">
                  <a:pos x="10" y="32"/>
                </a:cxn>
                <a:cxn ang="0">
                  <a:pos x="16" y="32"/>
                </a:cxn>
                <a:cxn ang="0">
                  <a:pos x="16" y="32"/>
                </a:cxn>
                <a:cxn ang="0">
                  <a:pos x="24" y="32"/>
                </a:cxn>
                <a:cxn ang="0">
                  <a:pos x="28" y="28"/>
                </a:cxn>
                <a:cxn ang="0">
                  <a:pos x="32" y="22"/>
                </a:cxn>
                <a:cxn ang="0">
                  <a:pos x="34" y="16"/>
                </a:cxn>
                <a:cxn ang="0">
                  <a:pos x="34" y="16"/>
                </a:cxn>
                <a:cxn ang="0">
                  <a:pos x="32" y="10"/>
                </a:cxn>
                <a:cxn ang="0">
                  <a:pos x="28" y="4"/>
                </a:cxn>
                <a:cxn ang="0">
                  <a:pos x="24" y="0"/>
                </a:cxn>
                <a:cxn ang="0">
                  <a:pos x="16" y="0"/>
                </a:cxn>
              </a:cxnLst>
              <a:rect l="0" t="0" r="r" b="b"/>
              <a:pathLst>
                <a:path w="34" h="32">
                  <a:moveTo>
                    <a:pt x="16" y="0"/>
                  </a:moveTo>
                  <a:lnTo>
                    <a:pt x="16" y="0"/>
                  </a:lnTo>
                  <a:lnTo>
                    <a:pt x="10" y="0"/>
                  </a:lnTo>
                  <a:lnTo>
                    <a:pt x="4" y="4"/>
                  </a:lnTo>
                  <a:lnTo>
                    <a:pt x="2" y="10"/>
                  </a:lnTo>
                  <a:lnTo>
                    <a:pt x="0" y="16"/>
                  </a:lnTo>
                  <a:lnTo>
                    <a:pt x="0" y="16"/>
                  </a:lnTo>
                  <a:lnTo>
                    <a:pt x="2" y="22"/>
                  </a:lnTo>
                  <a:lnTo>
                    <a:pt x="4" y="28"/>
                  </a:lnTo>
                  <a:lnTo>
                    <a:pt x="10" y="32"/>
                  </a:lnTo>
                  <a:lnTo>
                    <a:pt x="16" y="32"/>
                  </a:lnTo>
                  <a:lnTo>
                    <a:pt x="16" y="32"/>
                  </a:lnTo>
                  <a:lnTo>
                    <a:pt x="24" y="32"/>
                  </a:lnTo>
                  <a:lnTo>
                    <a:pt x="28" y="28"/>
                  </a:lnTo>
                  <a:lnTo>
                    <a:pt x="32" y="22"/>
                  </a:lnTo>
                  <a:lnTo>
                    <a:pt x="34" y="16"/>
                  </a:lnTo>
                  <a:lnTo>
                    <a:pt x="34" y="16"/>
                  </a:lnTo>
                  <a:lnTo>
                    <a:pt x="32" y="10"/>
                  </a:lnTo>
                  <a:lnTo>
                    <a:pt x="28" y="4"/>
                  </a:lnTo>
                  <a:lnTo>
                    <a:pt x="24" y="0"/>
                  </a:lnTo>
                  <a:lnTo>
                    <a:pt x="1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50" name="Freeform 252"/>
            <p:cNvSpPr/>
            <p:nvPr/>
          </p:nvSpPr>
          <p:spPr bwMode="auto">
            <a:xfrm>
              <a:off x="2833688" y="1060450"/>
              <a:ext cx="73025" cy="73025"/>
            </a:xfrm>
            <a:custGeom>
              <a:avLst/>
              <a:gdLst/>
              <a:ahLst/>
              <a:cxnLst>
                <a:cxn ang="0">
                  <a:pos x="22" y="0"/>
                </a:cxn>
                <a:cxn ang="0">
                  <a:pos x="22" y="0"/>
                </a:cxn>
                <a:cxn ang="0">
                  <a:pos x="14" y="2"/>
                </a:cxn>
                <a:cxn ang="0">
                  <a:pos x="6" y="8"/>
                </a:cxn>
                <a:cxn ang="0">
                  <a:pos x="2" y="14"/>
                </a:cxn>
                <a:cxn ang="0">
                  <a:pos x="0" y="24"/>
                </a:cxn>
                <a:cxn ang="0">
                  <a:pos x="0" y="24"/>
                </a:cxn>
                <a:cxn ang="0">
                  <a:pos x="2" y="32"/>
                </a:cxn>
                <a:cxn ang="0">
                  <a:pos x="6" y="40"/>
                </a:cxn>
                <a:cxn ang="0">
                  <a:pos x="14" y="44"/>
                </a:cxn>
                <a:cxn ang="0">
                  <a:pos x="22" y="46"/>
                </a:cxn>
                <a:cxn ang="0">
                  <a:pos x="22" y="46"/>
                </a:cxn>
                <a:cxn ang="0">
                  <a:pos x="32" y="44"/>
                </a:cxn>
                <a:cxn ang="0">
                  <a:pos x="38" y="40"/>
                </a:cxn>
                <a:cxn ang="0">
                  <a:pos x="44" y="32"/>
                </a:cxn>
                <a:cxn ang="0">
                  <a:pos x="46" y="24"/>
                </a:cxn>
                <a:cxn ang="0">
                  <a:pos x="46" y="24"/>
                </a:cxn>
                <a:cxn ang="0">
                  <a:pos x="44" y="14"/>
                </a:cxn>
                <a:cxn ang="0">
                  <a:pos x="38" y="8"/>
                </a:cxn>
                <a:cxn ang="0">
                  <a:pos x="32" y="2"/>
                </a:cxn>
                <a:cxn ang="0">
                  <a:pos x="22" y="0"/>
                </a:cxn>
              </a:cxnLst>
              <a:rect l="0" t="0" r="r" b="b"/>
              <a:pathLst>
                <a:path w="46" h="46">
                  <a:moveTo>
                    <a:pt x="22" y="0"/>
                  </a:moveTo>
                  <a:lnTo>
                    <a:pt x="22" y="0"/>
                  </a:lnTo>
                  <a:lnTo>
                    <a:pt x="14" y="2"/>
                  </a:lnTo>
                  <a:lnTo>
                    <a:pt x="6" y="8"/>
                  </a:lnTo>
                  <a:lnTo>
                    <a:pt x="2" y="14"/>
                  </a:lnTo>
                  <a:lnTo>
                    <a:pt x="0" y="24"/>
                  </a:lnTo>
                  <a:lnTo>
                    <a:pt x="0" y="24"/>
                  </a:lnTo>
                  <a:lnTo>
                    <a:pt x="2" y="32"/>
                  </a:lnTo>
                  <a:lnTo>
                    <a:pt x="6" y="40"/>
                  </a:lnTo>
                  <a:lnTo>
                    <a:pt x="14" y="44"/>
                  </a:lnTo>
                  <a:lnTo>
                    <a:pt x="22" y="46"/>
                  </a:lnTo>
                  <a:lnTo>
                    <a:pt x="22" y="46"/>
                  </a:lnTo>
                  <a:lnTo>
                    <a:pt x="32" y="44"/>
                  </a:lnTo>
                  <a:lnTo>
                    <a:pt x="38" y="40"/>
                  </a:lnTo>
                  <a:lnTo>
                    <a:pt x="44" y="32"/>
                  </a:lnTo>
                  <a:lnTo>
                    <a:pt x="46" y="24"/>
                  </a:lnTo>
                  <a:lnTo>
                    <a:pt x="46" y="24"/>
                  </a:lnTo>
                  <a:lnTo>
                    <a:pt x="44" y="14"/>
                  </a:lnTo>
                  <a:lnTo>
                    <a:pt x="38" y="8"/>
                  </a:lnTo>
                  <a:lnTo>
                    <a:pt x="32" y="2"/>
                  </a:lnTo>
                  <a:lnTo>
                    <a:pt x="2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51" name="Freeform 253"/>
            <p:cNvSpPr/>
            <p:nvPr/>
          </p:nvSpPr>
          <p:spPr bwMode="auto">
            <a:xfrm>
              <a:off x="2833688" y="1060450"/>
              <a:ext cx="73025" cy="73025"/>
            </a:xfrm>
            <a:custGeom>
              <a:avLst/>
              <a:gdLst/>
              <a:ahLst/>
              <a:cxnLst>
                <a:cxn ang="0">
                  <a:pos x="22" y="0"/>
                </a:cxn>
                <a:cxn ang="0">
                  <a:pos x="22" y="0"/>
                </a:cxn>
                <a:cxn ang="0">
                  <a:pos x="14" y="2"/>
                </a:cxn>
                <a:cxn ang="0">
                  <a:pos x="6" y="8"/>
                </a:cxn>
                <a:cxn ang="0">
                  <a:pos x="2" y="14"/>
                </a:cxn>
                <a:cxn ang="0">
                  <a:pos x="0" y="24"/>
                </a:cxn>
                <a:cxn ang="0">
                  <a:pos x="0" y="24"/>
                </a:cxn>
                <a:cxn ang="0">
                  <a:pos x="2" y="32"/>
                </a:cxn>
                <a:cxn ang="0">
                  <a:pos x="6" y="40"/>
                </a:cxn>
                <a:cxn ang="0">
                  <a:pos x="14" y="44"/>
                </a:cxn>
                <a:cxn ang="0">
                  <a:pos x="22" y="46"/>
                </a:cxn>
                <a:cxn ang="0">
                  <a:pos x="22" y="46"/>
                </a:cxn>
                <a:cxn ang="0">
                  <a:pos x="32" y="44"/>
                </a:cxn>
                <a:cxn ang="0">
                  <a:pos x="38" y="40"/>
                </a:cxn>
                <a:cxn ang="0">
                  <a:pos x="44" y="32"/>
                </a:cxn>
                <a:cxn ang="0">
                  <a:pos x="46" y="24"/>
                </a:cxn>
                <a:cxn ang="0">
                  <a:pos x="46" y="24"/>
                </a:cxn>
                <a:cxn ang="0">
                  <a:pos x="44" y="14"/>
                </a:cxn>
                <a:cxn ang="0">
                  <a:pos x="38" y="8"/>
                </a:cxn>
                <a:cxn ang="0">
                  <a:pos x="32" y="2"/>
                </a:cxn>
                <a:cxn ang="0">
                  <a:pos x="22" y="0"/>
                </a:cxn>
              </a:cxnLst>
              <a:rect l="0" t="0" r="r" b="b"/>
              <a:pathLst>
                <a:path w="46" h="46">
                  <a:moveTo>
                    <a:pt x="22" y="0"/>
                  </a:moveTo>
                  <a:lnTo>
                    <a:pt x="22" y="0"/>
                  </a:lnTo>
                  <a:lnTo>
                    <a:pt x="14" y="2"/>
                  </a:lnTo>
                  <a:lnTo>
                    <a:pt x="6" y="8"/>
                  </a:lnTo>
                  <a:lnTo>
                    <a:pt x="2" y="14"/>
                  </a:lnTo>
                  <a:lnTo>
                    <a:pt x="0" y="24"/>
                  </a:lnTo>
                  <a:lnTo>
                    <a:pt x="0" y="24"/>
                  </a:lnTo>
                  <a:lnTo>
                    <a:pt x="2" y="32"/>
                  </a:lnTo>
                  <a:lnTo>
                    <a:pt x="6" y="40"/>
                  </a:lnTo>
                  <a:lnTo>
                    <a:pt x="14" y="44"/>
                  </a:lnTo>
                  <a:lnTo>
                    <a:pt x="22" y="46"/>
                  </a:lnTo>
                  <a:lnTo>
                    <a:pt x="22" y="46"/>
                  </a:lnTo>
                  <a:lnTo>
                    <a:pt x="32" y="44"/>
                  </a:lnTo>
                  <a:lnTo>
                    <a:pt x="38" y="40"/>
                  </a:lnTo>
                  <a:lnTo>
                    <a:pt x="44" y="32"/>
                  </a:lnTo>
                  <a:lnTo>
                    <a:pt x="46" y="24"/>
                  </a:lnTo>
                  <a:lnTo>
                    <a:pt x="46" y="24"/>
                  </a:lnTo>
                  <a:lnTo>
                    <a:pt x="44" y="14"/>
                  </a:lnTo>
                  <a:lnTo>
                    <a:pt x="38" y="8"/>
                  </a:lnTo>
                  <a:lnTo>
                    <a:pt x="32" y="2"/>
                  </a:lnTo>
                  <a:lnTo>
                    <a:pt x="22"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52" name="Freeform 254"/>
            <p:cNvSpPr/>
            <p:nvPr/>
          </p:nvSpPr>
          <p:spPr bwMode="auto">
            <a:xfrm>
              <a:off x="3205163" y="1193800"/>
              <a:ext cx="34925" cy="38100"/>
            </a:xfrm>
            <a:custGeom>
              <a:avLst/>
              <a:gdLst/>
              <a:ahLst/>
              <a:cxnLst>
                <a:cxn ang="0">
                  <a:pos x="12" y="0"/>
                </a:cxn>
                <a:cxn ang="0">
                  <a:pos x="12" y="0"/>
                </a:cxn>
                <a:cxn ang="0">
                  <a:pos x="6" y="2"/>
                </a:cxn>
                <a:cxn ang="0">
                  <a:pos x="4" y="4"/>
                </a:cxn>
                <a:cxn ang="0">
                  <a:pos x="0" y="8"/>
                </a:cxn>
                <a:cxn ang="0">
                  <a:pos x="0" y="12"/>
                </a:cxn>
                <a:cxn ang="0">
                  <a:pos x="0" y="12"/>
                </a:cxn>
                <a:cxn ang="0">
                  <a:pos x="0" y="16"/>
                </a:cxn>
                <a:cxn ang="0">
                  <a:pos x="4" y="20"/>
                </a:cxn>
                <a:cxn ang="0">
                  <a:pos x="6" y="22"/>
                </a:cxn>
                <a:cxn ang="0">
                  <a:pos x="12" y="24"/>
                </a:cxn>
                <a:cxn ang="0">
                  <a:pos x="12" y="24"/>
                </a:cxn>
                <a:cxn ang="0">
                  <a:pos x="16" y="22"/>
                </a:cxn>
                <a:cxn ang="0">
                  <a:pos x="20" y="20"/>
                </a:cxn>
                <a:cxn ang="0">
                  <a:pos x="22" y="16"/>
                </a:cxn>
                <a:cxn ang="0">
                  <a:pos x="22" y="12"/>
                </a:cxn>
                <a:cxn ang="0">
                  <a:pos x="22" y="12"/>
                </a:cxn>
                <a:cxn ang="0">
                  <a:pos x="22" y="8"/>
                </a:cxn>
                <a:cxn ang="0">
                  <a:pos x="20" y="4"/>
                </a:cxn>
                <a:cxn ang="0">
                  <a:pos x="16" y="2"/>
                </a:cxn>
                <a:cxn ang="0">
                  <a:pos x="12" y="0"/>
                </a:cxn>
              </a:cxnLst>
              <a:rect l="0" t="0" r="r" b="b"/>
              <a:pathLst>
                <a:path w="22" h="24">
                  <a:moveTo>
                    <a:pt x="12" y="0"/>
                  </a:moveTo>
                  <a:lnTo>
                    <a:pt x="12" y="0"/>
                  </a:lnTo>
                  <a:lnTo>
                    <a:pt x="6" y="2"/>
                  </a:lnTo>
                  <a:lnTo>
                    <a:pt x="4" y="4"/>
                  </a:lnTo>
                  <a:lnTo>
                    <a:pt x="0" y="8"/>
                  </a:lnTo>
                  <a:lnTo>
                    <a:pt x="0" y="12"/>
                  </a:lnTo>
                  <a:lnTo>
                    <a:pt x="0" y="12"/>
                  </a:lnTo>
                  <a:lnTo>
                    <a:pt x="0" y="16"/>
                  </a:lnTo>
                  <a:lnTo>
                    <a:pt x="4" y="20"/>
                  </a:lnTo>
                  <a:lnTo>
                    <a:pt x="6" y="22"/>
                  </a:lnTo>
                  <a:lnTo>
                    <a:pt x="12" y="24"/>
                  </a:lnTo>
                  <a:lnTo>
                    <a:pt x="12" y="24"/>
                  </a:lnTo>
                  <a:lnTo>
                    <a:pt x="16" y="22"/>
                  </a:lnTo>
                  <a:lnTo>
                    <a:pt x="20" y="20"/>
                  </a:lnTo>
                  <a:lnTo>
                    <a:pt x="22" y="16"/>
                  </a:lnTo>
                  <a:lnTo>
                    <a:pt x="22" y="12"/>
                  </a:lnTo>
                  <a:lnTo>
                    <a:pt x="22" y="12"/>
                  </a:lnTo>
                  <a:lnTo>
                    <a:pt x="22" y="8"/>
                  </a:lnTo>
                  <a:lnTo>
                    <a:pt x="20" y="4"/>
                  </a:lnTo>
                  <a:lnTo>
                    <a:pt x="16" y="2"/>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53" name="Freeform 255"/>
            <p:cNvSpPr/>
            <p:nvPr/>
          </p:nvSpPr>
          <p:spPr bwMode="auto">
            <a:xfrm>
              <a:off x="3205163" y="1193800"/>
              <a:ext cx="34925" cy="38100"/>
            </a:xfrm>
            <a:custGeom>
              <a:avLst/>
              <a:gdLst/>
              <a:ahLst/>
              <a:cxnLst>
                <a:cxn ang="0">
                  <a:pos x="12" y="0"/>
                </a:cxn>
                <a:cxn ang="0">
                  <a:pos x="12" y="0"/>
                </a:cxn>
                <a:cxn ang="0">
                  <a:pos x="6" y="2"/>
                </a:cxn>
                <a:cxn ang="0">
                  <a:pos x="4" y="4"/>
                </a:cxn>
                <a:cxn ang="0">
                  <a:pos x="0" y="8"/>
                </a:cxn>
                <a:cxn ang="0">
                  <a:pos x="0" y="12"/>
                </a:cxn>
                <a:cxn ang="0">
                  <a:pos x="0" y="12"/>
                </a:cxn>
                <a:cxn ang="0">
                  <a:pos x="0" y="16"/>
                </a:cxn>
                <a:cxn ang="0">
                  <a:pos x="4" y="20"/>
                </a:cxn>
                <a:cxn ang="0">
                  <a:pos x="6" y="22"/>
                </a:cxn>
                <a:cxn ang="0">
                  <a:pos x="12" y="24"/>
                </a:cxn>
                <a:cxn ang="0">
                  <a:pos x="12" y="24"/>
                </a:cxn>
                <a:cxn ang="0">
                  <a:pos x="16" y="22"/>
                </a:cxn>
                <a:cxn ang="0">
                  <a:pos x="20" y="20"/>
                </a:cxn>
                <a:cxn ang="0">
                  <a:pos x="22" y="16"/>
                </a:cxn>
                <a:cxn ang="0">
                  <a:pos x="22" y="12"/>
                </a:cxn>
                <a:cxn ang="0">
                  <a:pos x="22" y="12"/>
                </a:cxn>
                <a:cxn ang="0">
                  <a:pos x="22" y="8"/>
                </a:cxn>
                <a:cxn ang="0">
                  <a:pos x="20" y="4"/>
                </a:cxn>
                <a:cxn ang="0">
                  <a:pos x="16" y="2"/>
                </a:cxn>
                <a:cxn ang="0">
                  <a:pos x="12" y="0"/>
                </a:cxn>
              </a:cxnLst>
              <a:rect l="0" t="0" r="r" b="b"/>
              <a:pathLst>
                <a:path w="22" h="24">
                  <a:moveTo>
                    <a:pt x="12" y="0"/>
                  </a:moveTo>
                  <a:lnTo>
                    <a:pt x="12" y="0"/>
                  </a:lnTo>
                  <a:lnTo>
                    <a:pt x="6" y="2"/>
                  </a:lnTo>
                  <a:lnTo>
                    <a:pt x="4" y="4"/>
                  </a:lnTo>
                  <a:lnTo>
                    <a:pt x="0" y="8"/>
                  </a:lnTo>
                  <a:lnTo>
                    <a:pt x="0" y="12"/>
                  </a:lnTo>
                  <a:lnTo>
                    <a:pt x="0" y="12"/>
                  </a:lnTo>
                  <a:lnTo>
                    <a:pt x="0" y="16"/>
                  </a:lnTo>
                  <a:lnTo>
                    <a:pt x="4" y="20"/>
                  </a:lnTo>
                  <a:lnTo>
                    <a:pt x="6" y="22"/>
                  </a:lnTo>
                  <a:lnTo>
                    <a:pt x="12" y="24"/>
                  </a:lnTo>
                  <a:lnTo>
                    <a:pt x="12" y="24"/>
                  </a:lnTo>
                  <a:lnTo>
                    <a:pt x="16" y="22"/>
                  </a:lnTo>
                  <a:lnTo>
                    <a:pt x="20" y="20"/>
                  </a:lnTo>
                  <a:lnTo>
                    <a:pt x="22" y="16"/>
                  </a:lnTo>
                  <a:lnTo>
                    <a:pt x="22" y="12"/>
                  </a:lnTo>
                  <a:lnTo>
                    <a:pt x="22" y="12"/>
                  </a:lnTo>
                  <a:lnTo>
                    <a:pt x="22" y="8"/>
                  </a:lnTo>
                  <a:lnTo>
                    <a:pt x="20" y="4"/>
                  </a:lnTo>
                  <a:lnTo>
                    <a:pt x="16" y="2"/>
                  </a:lnTo>
                  <a:lnTo>
                    <a:pt x="12"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54" name="Freeform 256"/>
            <p:cNvSpPr/>
            <p:nvPr/>
          </p:nvSpPr>
          <p:spPr bwMode="auto">
            <a:xfrm>
              <a:off x="5945188" y="1498600"/>
              <a:ext cx="34925" cy="34925"/>
            </a:xfrm>
            <a:custGeom>
              <a:avLst/>
              <a:gdLst/>
              <a:ahLst/>
              <a:cxnLst>
                <a:cxn ang="0">
                  <a:pos x="12" y="0"/>
                </a:cxn>
                <a:cxn ang="0">
                  <a:pos x="12" y="0"/>
                </a:cxn>
                <a:cxn ang="0">
                  <a:pos x="8" y="0"/>
                </a:cxn>
                <a:cxn ang="0">
                  <a:pos x="4" y="2"/>
                </a:cxn>
                <a:cxn ang="0">
                  <a:pos x="2" y="6"/>
                </a:cxn>
                <a:cxn ang="0">
                  <a:pos x="0" y="10"/>
                </a:cxn>
                <a:cxn ang="0">
                  <a:pos x="0" y="10"/>
                </a:cxn>
                <a:cxn ang="0">
                  <a:pos x="2" y="16"/>
                </a:cxn>
                <a:cxn ang="0">
                  <a:pos x="4" y="18"/>
                </a:cxn>
                <a:cxn ang="0">
                  <a:pos x="8" y="22"/>
                </a:cxn>
                <a:cxn ang="0">
                  <a:pos x="12" y="22"/>
                </a:cxn>
                <a:cxn ang="0">
                  <a:pos x="12" y="22"/>
                </a:cxn>
                <a:cxn ang="0">
                  <a:pos x="16" y="22"/>
                </a:cxn>
                <a:cxn ang="0">
                  <a:pos x="20" y="18"/>
                </a:cxn>
                <a:cxn ang="0">
                  <a:pos x="22" y="16"/>
                </a:cxn>
                <a:cxn ang="0">
                  <a:pos x="22" y="10"/>
                </a:cxn>
                <a:cxn ang="0">
                  <a:pos x="22" y="10"/>
                </a:cxn>
                <a:cxn ang="0">
                  <a:pos x="22" y="6"/>
                </a:cxn>
                <a:cxn ang="0">
                  <a:pos x="20" y="2"/>
                </a:cxn>
                <a:cxn ang="0">
                  <a:pos x="16" y="0"/>
                </a:cxn>
                <a:cxn ang="0">
                  <a:pos x="12" y="0"/>
                </a:cxn>
              </a:cxnLst>
              <a:rect l="0" t="0" r="r" b="b"/>
              <a:pathLst>
                <a:path w="22" h="22">
                  <a:moveTo>
                    <a:pt x="12" y="0"/>
                  </a:moveTo>
                  <a:lnTo>
                    <a:pt x="12" y="0"/>
                  </a:lnTo>
                  <a:lnTo>
                    <a:pt x="8" y="0"/>
                  </a:lnTo>
                  <a:lnTo>
                    <a:pt x="4" y="2"/>
                  </a:lnTo>
                  <a:lnTo>
                    <a:pt x="2" y="6"/>
                  </a:lnTo>
                  <a:lnTo>
                    <a:pt x="0" y="10"/>
                  </a:lnTo>
                  <a:lnTo>
                    <a:pt x="0" y="10"/>
                  </a:lnTo>
                  <a:lnTo>
                    <a:pt x="2" y="16"/>
                  </a:lnTo>
                  <a:lnTo>
                    <a:pt x="4" y="18"/>
                  </a:lnTo>
                  <a:lnTo>
                    <a:pt x="8" y="22"/>
                  </a:lnTo>
                  <a:lnTo>
                    <a:pt x="12" y="22"/>
                  </a:lnTo>
                  <a:lnTo>
                    <a:pt x="12" y="22"/>
                  </a:lnTo>
                  <a:lnTo>
                    <a:pt x="16" y="22"/>
                  </a:lnTo>
                  <a:lnTo>
                    <a:pt x="20" y="18"/>
                  </a:lnTo>
                  <a:lnTo>
                    <a:pt x="22" y="16"/>
                  </a:lnTo>
                  <a:lnTo>
                    <a:pt x="22" y="10"/>
                  </a:lnTo>
                  <a:lnTo>
                    <a:pt x="22" y="10"/>
                  </a:lnTo>
                  <a:lnTo>
                    <a:pt x="22" y="6"/>
                  </a:lnTo>
                  <a:lnTo>
                    <a:pt x="20" y="2"/>
                  </a:lnTo>
                  <a:lnTo>
                    <a:pt x="16" y="0"/>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55" name="Freeform 257"/>
            <p:cNvSpPr/>
            <p:nvPr/>
          </p:nvSpPr>
          <p:spPr bwMode="auto">
            <a:xfrm>
              <a:off x="5945188" y="1498600"/>
              <a:ext cx="34925" cy="34925"/>
            </a:xfrm>
            <a:custGeom>
              <a:avLst/>
              <a:gdLst/>
              <a:ahLst/>
              <a:cxnLst>
                <a:cxn ang="0">
                  <a:pos x="12" y="0"/>
                </a:cxn>
                <a:cxn ang="0">
                  <a:pos x="12" y="0"/>
                </a:cxn>
                <a:cxn ang="0">
                  <a:pos x="8" y="0"/>
                </a:cxn>
                <a:cxn ang="0">
                  <a:pos x="4" y="2"/>
                </a:cxn>
                <a:cxn ang="0">
                  <a:pos x="2" y="6"/>
                </a:cxn>
                <a:cxn ang="0">
                  <a:pos x="0" y="10"/>
                </a:cxn>
                <a:cxn ang="0">
                  <a:pos x="0" y="10"/>
                </a:cxn>
                <a:cxn ang="0">
                  <a:pos x="2" y="16"/>
                </a:cxn>
                <a:cxn ang="0">
                  <a:pos x="4" y="18"/>
                </a:cxn>
                <a:cxn ang="0">
                  <a:pos x="8" y="22"/>
                </a:cxn>
                <a:cxn ang="0">
                  <a:pos x="12" y="22"/>
                </a:cxn>
                <a:cxn ang="0">
                  <a:pos x="12" y="22"/>
                </a:cxn>
                <a:cxn ang="0">
                  <a:pos x="16" y="22"/>
                </a:cxn>
                <a:cxn ang="0">
                  <a:pos x="20" y="18"/>
                </a:cxn>
                <a:cxn ang="0">
                  <a:pos x="22" y="16"/>
                </a:cxn>
                <a:cxn ang="0">
                  <a:pos x="22" y="10"/>
                </a:cxn>
                <a:cxn ang="0">
                  <a:pos x="22" y="10"/>
                </a:cxn>
                <a:cxn ang="0">
                  <a:pos x="22" y="6"/>
                </a:cxn>
                <a:cxn ang="0">
                  <a:pos x="20" y="2"/>
                </a:cxn>
                <a:cxn ang="0">
                  <a:pos x="16" y="0"/>
                </a:cxn>
                <a:cxn ang="0">
                  <a:pos x="12" y="0"/>
                </a:cxn>
              </a:cxnLst>
              <a:rect l="0" t="0" r="r" b="b"/>
              <a:pathLst>
                <a:path w="22" h="22">
                  <a:moveTo>
                    <a:pt x="12" y="0"/>
                  </a:moveTo>
                  <a:lnTo>
                    <a:pt x="12" y="0"/>
                  </a:lnTo>
                  <a:lnTo>
                    <a:pt x="8" y="0"/>
                  </a:lnTo>
                  <a:lnTo>
                    <a:pt x="4" y="2"/>
                  </a:lnTo>
                  <a:lnTo>
                    <a:pt x="2" y="6"/>
                  </a:lnTo>
                  <a:lnTo>
                    <a:pt x="0" y="10"/>
                  </a:lnTo>
                  <a:lnTo>
                    <a:pt x="0" y="10"/>
                  </a:lnTo>
                  <a:lnTo>
                    <a:pt x="2" y="16"/>
                  </a:lnTo>
                  <a:lnTo>
                    <a:pt x="4" y="18"/>
                  </a:lnTo>
                  <a:lnTo>
                    <a:pt x="8" y="22"/>
                  </a:lnTo>
                  <a:lnTo>
                    <a:pt x="12" y="22"/>
                  </a:lnTo>
                  <a:lnTo>
                    <a:pt x="12" y="22"/>
                  </a:lnTo>
                  <a:lnTo>
                    <a:pt x="16" y="22"/>
                  </a:lnTo>
                  <a:lnTo>
                    <a:pt x="20" y="18"/>
                  </a:lnTo>
                  <a:lnTo>
                    <a:pt x="22" y="16"/>
                  </a:lnTo>
                  <a:lnTo>
                    <a:pt x="22" y="10"/>
                  </a:lnTo>
                  <a:lnTo>
                    <a:pt x="22" y="10"/>
                  </a:lnTo>
                  <a:lnTo>
                    <a:pt x="22" y="6"/>
                  </a:lnTo>
                  <a:lnTo>
                    <a:pt x="20" y="2"/>
                  </a:lnTo>
                  <a:lnTo>
                    <a:pt x="16" y="0"/>
                  </a:lnTo>
                  <a:lnTo>
                    <a:pt x="12"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56" name="Freeform 258"/>
            <p:cNvSpPr/>
            <p:nvPr/>
          </p:nvSpPr>
          <p:spPr bwMode="auto">
            <a:xfrm>
              <a:off x="6488113" y="1647825"/>
              <a:ext cx="34925" cy="38100"/>
            </a:xfrm>
            <a:custGeom>
              <a:avLst/>
              <a:gdLst/>
              <a:ahLst/>
              <a:cxnLst>
                <a:cxn ang="0">
                  <a:pos x="12" y="0"/>
                </a:cxn>
                <a:cxn ang="0">
                  <a:pos x="12" y="0"/>
                </a:cxn>
                <a:cxn ang="0">
                  <a:pos x="8" y="2"/>
                </a:cxn>
                <a:cxn ang="0">
                  <a:pos x="4" y="4"/>
                </a:cxn>
                <a:cxn ang="0">
                  <a:pos x="2" y="8"/>
                </a:cxn>
                <a:cxn ang="0">
                  <a:pos x="0" y="12"/>
                </a:cxn>
                <a:cxn ang="0">
                  <a:pos x="0" y="12"/>
                </a:cxn>
                <a:cxn ang="0">
                  <a:pos x="2" y="16"/>
                </a:cxn>
                <a:cxn ang="0">
                  <a:pos x="4" y="20"/>
                </a:cxn>
                <a:cxn ang="0">
                  <a:pos x="8" y="22"/>
                </a:cxn>
                <a:cxn ang="0">
                  <a:pos x="12" y="24"/>
                </a:cxn>
                <a:cxn ang="0">
                  <a:pos x="12" y="24"/>
                </a:cxn>
                <a:cxn ang="0">
                  <a:pos x="16" y="22"/>
                </a:cxn>
                <a:cxn ang="0">
                  <a:pos x="20" y="20"/>
                </a:cxn>
                <a:cxn ang="0">
                  <a:pos x="22" y="16"/>
                </a:cxn>
                <a:cxn ang="0">
                  <a:pos x="22" y="12"/>
                </a:cxn>
                <a:cxn ang="0">
                  <a:pos x="22" y="12"/>
                </a:cxn>
                <a:cxn ang="0">
                  <a:pos x="22" y="8"/>
                </a:cxn>
                <a:cxn ang="0">
                  <a:pos x="20" y="4"/>
                </a:cxn>
                <a:cxn ang="0">
                  <a:pos x="16" y="2"/>
                </a:cxn>
                <a:cxn ang="0">
                  <a:pos x="12" y="0"/>
                </a:cxn>
              </a:cxnLst>
              <a:rect l="0" t="0" r="r" b="b"/>
              <a:pathLst>
                <a:path w="22" h="24">
                  <a:moveTo>
                    <a:pt x="12" y="0"/>
                  </a:moveTo>
                  <a:lnTo>
                    <a:pt x="12" y="0"/>
                  </a:lnTo>
                  <a:lnTo>
                    <a:pt x="8" y="2"/>
                  </a:lnTo>
                  <a:lnTo>
                    <a:pt x="4" y="4"/>
                  </a:lnTo>
                  <a:lnTo>
                    <a:pt x="2" y="8"/>
                  </a:lnTo>
                  <a:lnTo>
                    <a:pt x="0" y="12"/>
                  </a:lnTo>
                  <a:lnTo>
                    <a:pt x="0" y="12"/>
                  </a:lnTo>
                  <a:lnTo>
                    <a:pt x="2" y="16"/>
                  </a:lnTo>
                  <a:lnTo>
                    <a:pt x="4" y="20"/>
                  </a:lnTo>
                  <a:lnTo>
                    <a:pt x="8" y="22"/>
                  </a:lnTo>
                  <a:lnTo>
                    <a:pt x="12" y="24"/>
                  </a:lnTo>
                  <a:lnTo>
                    <a:pt x="12" y="24"/>
                  </a:lnTo>
                  <a:lnTo>
                    <a:pt x="16" y="22"/>
                  </a:lnTo>
                  <a:lnTo>
                    <a:pt x="20" y="20"/>
                  </a:lnTo>
                  <a:lnTo>
                    <a:pt x="22" y="16"/>
                  </a:lnTo>
                  <a:lnTo>
                    <a:pt x="22" y="12"/>
                  </a:lnTo>
                  <a:lnTo>
                    <a:pt x="22" y="12"/>
                  </a:lnTo>
                  <a:lnTo>
                    <a:pt x="22" y="8"/>
                  </a:lnTo>
                  <a:lnTo>
                    <a:pt x="20" y="4"/>
                  </a:lnTo>
                  <a:lnTo>
                    <a:pt x="16" y="2"/>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57" name="Freeform 259"/>
            <p:cNvSpPr/>
            <p:nvPr/>
          </p:nvSpPr>
          <p:spPr bwMode="auto">
            <a:xfrm>
              <a:off x="6488113" y="1647825"/>
              <a:ext cx="34925" cy="38100"/>
            </a:xfrm>
            <a:custGeom>
              <a:avLst/>
              <a:gdLst/>
              <a:ahLst/>
              <a:cxnLst>
                <a:cxn ang="0">
                  <a:pos x="12" y="0"/>
                </a:cxn>
                <a:cxn ang="0">
                  <a:pos x="12" y="0"/>
                </a:cxn>
                <a:cxn ang="0">
                  <a:pos x="8" y="2"/>
                </a:cxn>
                <a:cxn ang="0">
                  <a:pos x="4" y="4"/>
                </a:cxn>
                <a:cxn ang="0">
                  <a:pos x="2" y="8"/>
                </a:cxn>
                <a:cxn ang="0">
                  <a:pos x="0" y="12"/>
                </a:cxn>
                <a:cxn ang="0">
                  <a:pos x="0" y="12"/>
                </a:cxn>
                <a:cxn ang="0">
                  <a:pos x="2" y="16"/>
                </a:cxn>
                <a:cxn ang="0">
                  <a:pos x="4" y="20"/>
                </a:cxn>
                <a:cxn ang="0">
                  <a:pos x="8" y="22"/>
                </a:cxn>
                <a:cxn ang="0">
                  <a:pos x="12" y="24"/>
                </a:cxn>
                <a:cxn ang="0">
                  <a:pos x="12" y="24"/>
                </a:cxn>
                <a:cxn ang="0">
                  <a:pos x="16" y="22"/>
                </a:cxn>
                <a:cxn ang="0">
                  <a:pos x="20" y="20"/>
                </a:cxn>
                <a:cxn ang="0">
                  <a:pos x="22" y="16"/>
                </a:cxn>
                <a:cxn ang="0">
                  <a:pos x="22" y="12"/>
                </a:cxn>
                <a:cxn ang="0">
                  <a:pos x="22" y="12"/>
                </a:cxn>
                <a:cxn ang="0">
                  <a:pos x="22" y="8"/>
                </a:cxn>
                <a:cxn ang="0">
                  <a:pos x="20" y="4"/>
                </a:cxn>
                <a:cxn ang="0">
                  <a:pos x="16" y="2"/>
                </a:cxn>
                <a:cxn ang="0">
                  <a:pos x="12" y="0"/>
                </a:cxn>
              </a:cxnLst>
              <a:rect l="0" t="0" r="r" b="b"/>
              <a:pathLst>
                <a:path w="22" h="24">
                  <a:moveTo>
                    <a:pt x="12" y="0"/>
                  </a:moveTo>
                  <a:lnTo>
                    <a:pt x="12" y="0"/>
                  </a:lnTo>
                  <a:lnTo>
                    <a:pt x="8" y="2"/>
                  </a:lnTo>
                  <a:lnTo>
                    <a:pt x="4" y="4"/>
                  </a:lnTo>
                  <a:lnTo>
                    <a:pt x="2" y="8"/>
                  </a:lnTo>
                  <a:lnTo>
                    <a:pt x="0" y="12"/>
                  </a:lnTo>
                  <a:lnTo>
                    <a:pt x="0" y="12"/>
                  </a:lnTo>
                  <a:lnTo>
                    <a:pt x="2" y="16"/>
                  </a:lnTo>
                  <a:lnTo>
                    <a:pt x="4" y="20"/>
                  </a:lnTo>
                  <a:lnTo>
                    <a:pt x="8" y="22"/>
                  </a:lnTo>
                  <a:lnTo>
                    <a:pt x="12" y="24"/>
                  </a:lnTo>
                  <a:lnTo>
                    <a:pt x="12" y="24"/>
                  </a:lnTo>
                  <a:lnTo>
                    <a:pt x="16" y="22"/>
                  </a:lnTo>
                  <a:lnTo>
                    <a:pt x="20" y="20"/>
                  </a:lnTo>
                  <a:lnTo>
                    <a:pt x="22" y="16"/>
                  </a:lnTo>
                  <a:lnTo>
                    <a:pt x="22" y="12"/>
                  </a:lnTo>
                  <a:lnTo>
                    <a:pt x="22" y="12"/>
                  </a:lnTo>
                  <a:lnTo>
                    <a:pt x="22" y="8"/>
                  </a:lnTo>
                  <a:lnTo>
                    <a:pt x="20" y="4"/>
                  </a:lnTo>
                  <a:lnTo>
                    <a:pt x="16" y="2"/>
                  </a:lnTo>
                  <a:lnTo>
                    <a:pt x="12"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58" name="Freeform 260"/>
            <p:cNvSpPr/>
            <p:nvPr/>
          </p:nvSpPr>
          <p:spPr bwMode="auto">
            <a:xfrm>
              <a:off x="7726363" y="1355725"/>
              <a:ext cx="34925" cy="34925"/>
            </a:xfrm>
            <a:custGeom>
              <a:avLst/>
              <a:gdLst/>
              <a:ahLst/>
              <a:cxnLst>
                <a:cxn ang="0">
                  <a:pos x="10" y="0"/>
                </a:cxn>
                <a:cxn ang="0">
                  <a:pos x="10" y="0"/>
                </a:cxn>
                <a:cxn ang="0">
                  <a:pos x="6" y="0"/>
                </a:cxn>
                <a:cxn ang="0">
                  <a:pos x="2" y="4"/>
                </a:cxn>
                <a:cxn ang="0">
                  <a:pos x="0" y="6"/>
                </a:cxn>
                <a:cxn ang="0">
                  <a:pos x="0" y="12"/>
                </a:cxn>
                <a:cxn ang="0">
                  <a:pos x="0" y="12"/>
                </a:cxn>
                <a:cxn ang="0">
                  <a:pos x="0" y="16"/>
                </a:cxn>
                <a:cxn ang="0">
                  <a:pos x="2" y="20"/>
                </a:cxn>
                <a:cxn ang="0">
                  <a:pos x="6" y="22"/>
                </a:cxn>
                <a:cxn ang="0">
                  <a:pos x="10" y="22"/>
                </a:cxn>
                <a:cxn ang="0">
                  <a:pos x="10" y="22"/>
                </a:cxn>
                <a:cxn ang="0">
                  <a:pos x="16" y="22"/>
                </a:cxn>
                <a:cxn ang="0">
                  <a:pos x="18" y="20"/>
                </a:cxn>
                <a:cxn ang="0">
                  <a:pos x="22" y="16"/>
                </a:cxn>
                <a:cxn ang="0">
                  <a:pos x="22" y="12"/>
                </a:cxn>
                <a:cxn ang="0">
                  <a:pos x="22" y="12"/>
                </a:cxn>
                <a:cxn ang="0">
                  <a:pos x="22" y="6"/>
                </a:cxn>
                <a:cxn ang="0">
                  <a:pos x="18" y="4"/>
                </a:cxn>
                <a:cxn ang="0">
                  <a:pos x="16" y="0"/>
                </a:cxn>
                <a:cxn ang="0">
                  <a:pos x="10" y="0"/>
                </a:cxn>
              </a:cxnLst>
              <a:rect l="0" t="0" r="r" b="b"/>
              <a:pathLst>
                <a:path w="22" h="22">
                  <a:moveTo>
                    <a:pt x="10" y="0"/>
                  </a:moveTo>
                  <a:lnTo>
                    <a:pt x="10" y="0"/>
                  </a:lnTo>
                  <a:lnTo>
                    <a:pt x="6" y="0"/>
                  </a:lnTo>
                  <a:lnTo>
                    <a:pt x="2" y="4"/>
                  </a:lnTo>
                  <a:lnTo>
                    <a:pt x="0" y="6"/>
                  </a:lnTo>
                  <a:lnTo>
                    <a:pt x="0" y="12"/>
                  </a:lnTo>
                  <a:lnTo>
                    <a:pt x="0" y="12"/>
                  </a:lnTo>
                  <a:lnTo>
                    <a:pt x="0" y="16"/>
                  </a:lnTo>
                  <a:lnTo>
                    <a:pt x="2" y="20"/>
                  </a:lnTo>
                  <a:lnTo>
                    <a:pt x="6" y="22"/>
                  </a:lnTo>
                  <a:lnTo>
                    <a:pt x="10" y="22"/>
                  </a:lnTo>
                  <a:lnTo>
                    <a:pt x="10" y="22"/>
                  </a:lnTo>
                  <a:lnTo>
                    <a:pt x="16" y="22"/>
                  </a:lnTo>
                  <a:lnTo>
                    <a:pt x="18" y="20"/>
                  </a:lnTo>
                  <a:lnTo>
                    <a:pt x="22" y="16"/>
                  </a:lnTo>
                  <a:lnTo>
                    <a:pt x="22" y="12"/>
                  </a:lnTo>
                  <a:lnTo>
                    <a:pt x="22" y="12"/>
                  </a:lnTo>
                  <a:lnTo>
                    <a:pt x="22" y="6"/>
                  </a:lnTo>
                  <a:lnTo>
                    <a:pt x="18" y="4"/>
                  </a:lnTo>
                  <a:lnTo>
                    <a:pt x="16" y="0"/>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59" name="Freeform 261"/>
            <p:cNvSpPr/>
            <p:nvPr/>
          </p:nvSpPr>
          <p:spPr bwMode="auto">
            <a:xfrm>
              <a:off x="7726363" y="1355725"/>
              <a:ext cx="34925" cy="34925"/>
            </a:xfrm>
            <a:custGeom>
              <a:avLst/>
              <a:gdLst/>
              <a:ahLst/>
              <a:cxnLst>
                <a:cxn ang="0">
                  <a:pos x="10" y="0"/>
                </a:cxn>
                <a:cxn ang="0">
                  <a:pos x="10" y="0"/>
                </a:cxn>
                <a:cxn ang="0">
                  <a:pos x="6" y="0"/>
                </a:cxn>
                <a:cxn ang="0">
                  <a:pos x="2" y="4"/>
                </a:cxn>
                <a:cxn ang="0">
                  <a:pos x="0" y="6"/>
                </a:cxn>
                <a:cxn ang="0">
                  <a:pos x="0" y="12"/>
                </a:cxn>
                <a:cxn ang="0">
                  <a:pos x="0" y="12"/>
                </a:cxn>
                <a:cxn ang="0">
                  <a:pos x="0" y="16"/>
                </a:cxn>
                <a:cxn ang="0">
                  <a:pos x="2" y="20"/>
                </a:cxn>
                <a:cxn ang="0">
                  <a:pos x="6" y="22"/>
                </a:cxn>
                <a:cxn ang="0">
                  <a:pos x="10" y="22"/>
                </a:cxn>
                <a:cxn ang="0">
                  <a:pos x="10" y="22"/>
                </a:cxn>
                <a:cxn ang="0">
                  <a:pos x="16" y="22"/>
                </a:cxn>
                <a:cxn ang="0">
                  <a:pos x="18" y="20"/>
                </a:cxn>
                <a:cxn ang="0">
                  <a:pos x="22" y="16"/>
                </a:cxn>
                <a:cxn ang="0">
                  <a:pos x="22" y="12"/>
                </a:cxn>
                <a:cxn ang="0">
                  <a:pos x="22" y="12"/>
                </a:cxn>
                <a:cxn ang="0">
                  <a:pos x="22" y="6"/>
                </a:cxn>
                <a:cxn ang="0">
                  <a:pos x="18" y="4"/>
                </a:cxn>
                <a:cxn ang="0">
                  <a:pos x="16" y="0"/>
                </a:cxn>
                <a:cxn ang="0">
                  <a:pos x="10" y="0"/>
                </a:cxn>
              </a:cxnLst>
              <a:rect l="0" t="0" r="r" b="b"/>
              <a:pathLst>
                <a:path w="22" h="22">
                  <a:moveTo>
                    <a:pt x="10" y="0"/>
                  </a:moveTo>
                  <a:lnTo>
                    <a:pt x="10" y="0"/>
                  </a:lnTo>
                  <a:lnTo>
                    <a:pt x="6" y="0"/>
                  </a:lnTo>
                  <a:lnTo>
                    <a:pt x="2" y="4"/>
                  </a:lnTo>
                  <a:lnTo>
                    <a:pt x="0" y="6"/>
                  </a:lnTo>
                  <a:lnTo>
                    <a:pt x="0" y="12"/>
                  </a:lnTo>
                  <a:lnTo>
                    <a:pt x="0" y="12"/>
                  </a:lnTo>
                  <a:lnTo>
                    <a:pt x="0" y="16"/>
                  </a:lnTo>
                  <a:lnTo>
                    <a:pt x="2" y="20"/>
                  </a:lnTo>
                  <a:lnTo>
                    <a:pt x="6" y="22"/>
                  </a:lnTo>
                  <a:lnTo>
                    <a:pt x="10" y="22"/>
                  </a:lnTo>
                  <a:lnTo>
                    <a:pt x="10" y="22"/>
                  </a:lnTo>
                  <a:lnTo>
                    <a:pt x="16" y="22"/>
                  </a:lnTo>
                  <a:lnTo>
                    <a:pt x="18" y="20"/>
                  </a:lnTo>
                  <a:lnTo>
                    <a:pt x="22" y="16"/>
                  </a:lnTo>
                  <a:lnTo>
                    <a:pt x="22" y="12"/>
                  </a:lnTo>
                  <a:lnTo>
                    <a:pt x="22" y="12"/>
                  </a:lnTo>
                  <a:lnTo>
                    <a:pt x="22" y="6"/>
                  </a:lnTo>
                  <a:lnTo>
                    <a:pt x="18" y="4"/>
                  </a:lnTo>
                  <a:lnTo>
                    <a:pt x="16" y="0"/>
                  </a:lnTo>
                  <a:lnTo>
                    <a:pt x="10"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60" name="Freeform 262"/>
            <p:cNvSpPr/>
            <p:nvPr/>
          </p:nvSpPr>
          <p:spPr bwMode="auto">
            <a:xfrm>
              <a:off x="7485063" y="1603375"/>
              <a:ext cx="34925" cy="38100"/>
            </a:xfrm>
            <a:custGeom>
              <a:avLst/>
              <a:gdLst/>
              <a:ahLst/>
              <a:cxnLst>
                <a:cxn ang="0">
                  <a:pos x="12" y="0"/>
                </a:cxn>
                <a:cxn ang="0">
                  <a:pos x="12" y="0"/>
                </a:cxn>
                <a:cxn ang="0">
                  <a:pos x="6" y="2"/>
                </a:cxn>
                <a:cxn ang="0">
                  <a:pos x="4" y="4"/>
                </a:cxn>
                <a:cxn ang="0">
                  <a:pos x="0" y="8"/>
                </a:cxn>
                <a:cxn ang="0">
                  <a:pos x="0" y="12"/>
                </a:cxn>
                <a:cxn ang="0">
                  <a:pos x="0" y="12"/>
                </a:cxn>
                <a:cxn ang="0">
                  <a:pos x="0" y="16"/>
                </a:cxn>
                <a:cxn ang="0">
                  <a:pos x="4" y="20"/>
                </a:cxn>
                <a:cxn ang="0">
                  <a:pos x="6" y="22"/>
                </a:cxn>
                <a:cxn ang="0">
                  <a:pos x="12" y="24"/>
                </a:cxn>
                <a:cxn ang="0">
                  <a:pos x="12" y="24"/>
                </a:cxn>
                <a:cxn ang="0">
                  <a:pos x="16" y="22"/>
                </a:cxn>
                <a:cxn ang="0">
                  <a:pos x="20" y="20"/>
                </a:cxn>
                <a:cxn ang="0">
                  <a:pos x="22" y="16"/>
                </a:cxn>
                <a:cxn ang="0">
                  <a:pos x="22" y="12"/>
                </a:cxn>
                <a:cxn ang="0">
                  <a:pos x="22" y="12"/>
                </a:cxn>
                <a:cxn ang="0">
                  <a:pos x="22" y="8"/>
                </a:cxn>
                <a:cxn ang="0">
                  <a:pos x="20" y="4"/>
                </a:cxn>
                <a:cxn ang="0">
                  <a:pos x="16" y="2"/>
                </a:cxn>
                <a:cxn ang="0">
                  <a:pos x="12" y="0"/>
                </a:cxn>
              </a:cxnLst>
              <a:rect l="0" t="0" r="r" b="b"/>
              <a:pathLst>
                <a:path w="22" h="24">
                  <a:moveTo>
                    <a:pt x="12" y="0"/>
                  </a:moveTo>
                  <a:lnTo>
                    <a:pt x="12" y="0"/>
                  </a:lnTo>
                  <a:lnTo>
                    <a:pt x="6" y="2"/>
                  </a:lnTo>
                  <a:lnTo>
                    <a:pt x="4" y="4"/>
                  </a:lnTo>
                  <a:lnTo>
                    <a:pt x="0" y="8"/>
                  </a:lnTo>
                  <a:lnTo>
                    <a:pt x="0" y="12"/>
                  </a:lnTo>
                  <a:lnTo>
                    <a:pt x="0" y="12"/>
                  </a:lnTo>
                  <a:lnTo>
                    <a:pt x="0" y="16"/>
                  </a:lnTo>
                  <a:lnTo>
                    <a:pt x="4" y="20"/>
                  </a:lnTo>
                  <a:lnTo>
                    <a:pt x="6" y="22"/>
                  </a:lnTo>
                  <a:lnTo>
                    <a:pt x="12" y="24"/>
                  </a:lnTo>
                  <a:lnTo>
                    <a:pt x="12" y="24"/>
                  </a:lnTo>
                  <a:lnTo>
                    <a:pt x="16" y="22"/>
                  </a:lnTo>
                  <a:lnTo>
                    <a:pt x="20" y="20"/>
                  </a:lnTo>
                  <a:lnTo>
                    <a:pt x="22" y="16"/>
                  </a:lnTo>
                  <a:lnTo>
                    <a:pt x="22" y="12"/>
                  </a:lnTo>
                  <a:lnTo>
                    <a:pt x="22" y="12"/>
                  </a:lnTo>
                  <a:lnTo>
                    <a:pt x="22" y="8"/>
                  </a:lnTo>
                  <a:lnTo>
                    <a:pt x="20" y="4"/>
                  </a:lnTo>
                  <a:lnTo>
                    <a:pt x="16" y="2"/>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61" name="Freeform 263"/>
            <p:cNvSpPr/>
            <p:nvPr/>
          </p:nvSpPr>
          <p:spPr bwMode="auto">
            <a:xfrm>
              <a:off x="7485063" y="1603375"/>
              <a:ext cx="34925" cy="38100"/>
            </a:xfrm>
            <a:custGeom>
              <a:avLst/>
              <a:gdLst/>
              <a:ahLst/>
              <a:cxnLst>
                <a:cxn ang="0">
                  <a:pos x="12" y="0"/>
                </a:cxn>
                <a:cxn ang="0">
                  <a:pos x="12" y="0"/>
                </a:cxn>
                <a:cxn ang="0">
                  <a:pos x="6" y="2"/>
                </a:cxn>
                <a:cxn ang="0">
                  <a:pos x="4" y="4"/>
                </a:cxn>
                <a:cxn ang="0">
                  <a:pos x="0" y="8"/>
                </a:cxn>
                <a:cxn ang="0">
                  <a:pos x="0" y="12"/>
                </a:cxn>
                <a:cxn ang="0">
                  <a:pos x="0" y="12"/>
                </a:cxn>
                <a:cxn ang="0">
                  <a:pos x="0" y="16"/>
                </a:cxn>
                <a:cxn ang="0">
                  <a:pos x="4" y="20"/>
                </a:cxn>
                <a:cxn ang="0">
                  <a:pos x="6" y="22"/>
                </a:cxn>
                <a:cxn ang="0">
                  <a:pos x="12" y="24"/>
                </a:cxn>
                <a:cxn ang="0">
                  <a:pos x="12" y="24"/>
                </a:cxn>
                <a:cxn ang="0">
                  <a:pos x="16" y="22"/>
                </a:cxn>
                <a:cxn ang="0">
                  <a:pos x="20" y="20"/>
                </a:cxn>
                <a:cxn ang="0">
                  <a:pos x="22" y="16"/>
                </a:cxn>
                <a:cxn ang="0">
                  <a:pos x="22" y="12"/>
                </a:cxn>
                <a:cxn ang="0">
                  <a:pos x="22" y="12"/>
                </a:cxn>
                <a:cxn ang="0">
                  <a:pos x="22" y="8"/>
                </a:cxn>
                <a:cxn ang="0">
                  <a:pos x="20" y="4"/>
                </a:cxn>
                <a:cxn ang="0">
                  <a:pos x="16" y="2"/>
                </a:cxn>
                <a:cxn ang="0">
                  <a:pos x="12" y="0"/>
                </a:cxn>
              </a:cxnLst>
              <a:rect l="0" t="0" r="r" b="b"/>
              <a:pathLst>
                <a:path w="22" h="24">
                  <a:moveTo>
                    <a:pt x="12" y="0"/>
                  </a:moveTo>
                  <a:lnTo>
                    <a:pt x="12" y="0"/>
                  </a:lnTo>
                  <a:lnTo>
                    <a:pt x="6" y="2"/>
                  </a:lnTo>
                  <a:lnTo>
                    <a:pt x="4" y="4"/>
                  </a:lnTo>
                  <a:lnTo>
                    <a:pt x="0" y="8"/>
                  </a:lnTo>
                  <a:lnTo>
                    <a:pt x="0" y="12"/>
                  </a:lnTo>
                  <a:lnTo>
                    <a:pt x="0" y="12"/>
                  </a:lnTo>
                  <a:lnTo>
                    <a:pt x="0" y="16"/>
                  </a:lnTo>
                  <a:lnTo>
                    <a:pt x="4" y="20"/>
                  </a:lnTo>
                  <a:lnTo>
                    <a:pt x="6" y="22"/>
                  </a:lnTo>
                  <a:lnTo>
                    <a:pt x="12" y="24"/>
                  </a:lnTo>
                  <a:lnTo>
                    <a:pt x="12" y="24"/>
                  </a:lnTo>
                  <a:lnTo>
                    <a:pt x="16" y="22"/>
                  </a:lnTo>
                  <a:lnTo>
                    <a:pt x="20" y="20"/>
                  </a:lnTo>
                  <a:lnTo>
                    <a:pt x="22" y="16"/>
                  </a:lnTo>
                  <a:lnTo>
                    <a:pt x="22" y="12"/>
                  </a:lnTo>
                  <a:lnTo>
                    <a:pt x="22" y="12"/>
                  </a:lnTo>
                  <a:lnTo>
                    <a:pt x="22" y="8"/>
                  </a:lnTo>
                  <a:lnTo>
                    <a:pt x="20" y="4"/>
                  </a:lnTo>
                  <a:lnTo>
                    <a:pt x="16" y="2"/>
                  </a:lnTo>
                  <a:lnTo>
                    <a:pt x="12"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62" name="Freeform 264"/>
            <p:cNvSpPr/>
            <p:nvPr/>
          </p:nvSpPr>
          <p:spPr bwMode="auto">
            <a:xfrm>
              <a:off x="3465513" y="1028700"/>
              <a:ext cx="47625" cy="47625"/>
            </a:xfrm>
            <a:custGeom>
              <a:avLst/>
              <a:gdLst/>
              <a:ahLst/>
              <a:cxnLst>
                <a:cxn ang="0">
                  <a:pos x="16" y="0"/>
                </a:cxn>
                <a:cxn ang="0">
                  <a:pos x="16" y="0"/>
                </a:cxn>
                <a:cxn ang="0">
                  <a:pos x="10" y="2"/>
                </a:cxn>
                <a:cxn ang="0">
                  <a:pos x="4" y="4"/>
                </a:cxn>
                <a:cxn ang="0">
                  <a:pos x="2" y="10"/>
                </a:cxn>
                <a:cxn ang="0">
                  <a:pos x="0" y="16"/>
                </a:cxn>
                <a:cxn ang="0">
                  <a:pos x="0" y="16"/>
                </a:cxn>
                <a:cxn ang="0">
                  <a:pos x="2" y="22"/>
                </a:cxn>
                <a:cxn ang="0">
                  <a:pos x="4" y="26"/>
                </a:cxn>
                <a:cxn ang="0">
                  <a:pos x="10" y="30"/>
                </a:cxn>
                <a:cxn ang="0">
                  <a:pos x="16" y="30"/>
                </a:cxn>
                <a:cxn ang="0">
                  <a:pos x="16" y="30"/>
                </a:cxn>
                <a:cxn ang="0">
                  <a:pos x="22" y="30"/>
                </a:cxn>
                <a:cxn ang="0">
                  <a:pos x="26" y="26"/>
                </a:cxn>
                <a:cxn ang="0">
                  <a:pos x="30" y="22"/>
                </a:cxn>
                <a:cxn ang="0">
                  <a:pos x="30" y="16"/>
                </a:cxn>
                <a:cxn ang="0">
                  <a:pos x="30" y="16"/>
                </a:cxn>
                <a:cxn ang="0">
                  <a:pos x="30" y="10"/>
                </a:cxn>
                <a:cxn ang="0">
                  <a:pos x="26" y="4"/>
                </a:cxn>
                <a:cxn ang="0">
                  <a:pos x="22" y="2"/>
                </a:cxn>
                <a:cxn ang="0">
                  <a:pos x="16" y="0"/>
                </a:cxn>
              </a:cxnLst>
              <a:rect l="0" t="0" r="r" b="b"/>
              <a:pathLst>
                <a:path w="30" h="30">
                  <a:moveTo>
                    <a:pt x="16" y="0"/>
                  </a:moveTo>
                  <a:lnTo>
                    <a:pt x="16" y="0"/>
                  </a:lnTo>
                  <a:lnTo>
                    <a:pt x="10" y="2"/>
                  </a:lnTo>
                  <a:lnTo>
                    <a:pt x="4" y="4"/>
                  </a:lnTo>
                  <a:lnTo>
                    <a:pt x="2" y="10"/>
                  </a:lnTo>
                  <a:lnTo>
                    <a:pt x="0" y="16"/>
                  </a:lnTo>
                  <a:lnTo>
                    <a:pt x="0" y="16"/>
                  </a:lnTo>
                  <a:lnTo>
                    <a:pt x="2" y="22"/>
                  </a:lnTo>
                  <a:lnTo>
                    <a:pt x="4" y="26"/>
                  </a:lnTo>
                  <a:lnTo>
                    <a:pt x="10" y="30"/>
                  </a:lnTo>
                  <a:lnTo>
                    <a:pt x="16" y="30"/>
                  </a:lnTo>
                  <a:lnTo>
                    <a:pt x="16" y="30"/>
                  </a:lnTo>
                  <a:lnTo>
                    <a:pt x="22" y="30"/>
                  </a:lnTo>
                  <a:lnTo>
                    <a:pt x="26" y="26"/>
                  </a:lnTo>
                  <a:lnTo>
                    <a:pt x="30" y="22"/>
                  </a:lnTo>
                  <a:lnTo>
                    <a:pt x="30" y="16"/>
                  </a:lnTo>
                  <a:lnTo>
                    <a:pt x="30" y="16"/>
                  </a:lnTo>
                  <a:lnTo>
                    <a:pt x="30" y="10"/>
                  </a:lnTo>
                  <a:lnTo>
                    <a:pt x="26" y="4"/>
                  </a:lnTo>
                  <a:lnTo>
                    <a:pt x="22" y="2"/>
                  </a:lnTo>
                  <a:lnTo>
                    <a:pt x="1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63" name="Freeform 265"/>
            <p:cNvSpPr/>
            <p:nvPr/>
          </p:nvSpPr>
          <p:spPr bwMode="auto">
            <a:xfrm>
              <a:off x="3465513" y="1028700"/>
              <a:ext cx="47625" cy="47625"/>
            </a:xfrm>
            <a:custGeom>
              <a:avLst/>
              <a:gdLst/>
              <a:ahLst/>
              <a:cxnLst>
                <a:cxn ang="0">
                  <a:pos x="16" y="0"/>
                </a:cxn>
                <a:cxn ang="0">
                  <a:pos x="16" y="0"/>
                </a:cxn>
                <a:cxn ang="0">
                  <a:pos x="10" y="2"/>
                </a:cxn>
                <a:cxn ang="0">
                  <a:pos x="4" y="4"/>
                </a:cxn>
                <a:cxn ang="0">
                  <a:pos x="2" y="10"/>
                </a:cxn>
                <a:cxn ang="0">
                  <a:pos x="0" y="16"/>
                </a:cxn>
                <a:cxn ang="0">
                  <a:pos x="0" y="16"/>
                </a:cxn>
                <a:cxn ang="0">
                  <a:pos x="2" y="22"/>
                </a:cxn>
                <a:cxn ang="0">
                  <a:pos x="4" y="26"/>
                </a:cxn>
                <a:cxn ang="0">
                  <a:pos x="10" y="30"/>
                </a:cxn>
                <a:cxn ang="0">
                  <a:pos x="16" y="30"/>
                </a:cxn>
                <a:cxn ang="0">
                  <a:pos x="16" y="30"/>
                </a:cxn>
                <a:cxn ang="0">
                  <a:pos x="22" y="30"/>
                </a:cxn>
                <a:cxn ang="0">
                  <a:pos x="26" y="26"/>
                </a:cxn>
                <a:cxn ang="0">
                  <a:pos x="30" y="22"/>
                </a:cxn>
                <a:cxn ang="0">
                  <a:pos x="30" y="16"/>
                </a:cxn>
                <a:cxn ang="0">
                  <a:pos x="30" y="16"/>
                </a:cxn>
                <a:cxn ang="0">
                  <a:pos x="30" y="10"/>
                </a:cxn>
                <a:cxn ang="0">
                  <a:pos x="26" y="4"/>
                </a:cxn>
                <a:cxn ang="0">
                  <a:pos x="22" y="2"/>
                </a:cxn>
                <a:cxn ang="0">
                  <a:pos x="16" y="0"/>
                </a:cxn>
              </a:cxnLst>
              <a:rect l="0" t="0" r="r" b="b"/>
              <a:pathLst>
                <a:path w="30" h="30">
                  <a:moveTo>
                    <a:pt x="16" y="0"/>
                  </a:moveTo>
                  <a:lnTo>
                    <a:pt x="16" y="0"/>
                  </a:lnTo>
                  <a:lnTo>
                    <a:pt x="10" y="2"/>
                  </a:lnTo>
                  <a:lnTo>
                    <a:pt x="4" y="4"/>
                  </a:lnTo>
                  <a:lnTo>
                    <a:pt x="2" y="10"/>
                  </a:lnTo>
                  <a:lnTo>
                    <a:pt x="0" y="16"/>
                  </a:lnTo>
                  <a:lnTo>
                    <a:pt x="0" y="16"/>
                  </a:lnTo>
                  <a:lnTo>
                    <a:pt x="2" y="22"/>
                  </a:lnTo>
                  <a:lnTo>
                    <a:pt x="4" y="26"/>
                  </a:lnTo>
                  <a:lnTo>
                    <a:pt x="10" y="30"/>
                  </a:lnTo>
                  <a:lnTo>
                    <a:pt x="16" y="30"/>
                  </a:lnTo>
                  <a:lnTo>
                    <a:pt x="16" y="30"/>
                  </a:lnTo>
                  <a:lnTo>
                    <a:pt x="22" y="30"/>
                  </a:lnTo>
                  <a:lnTo>
                    <a:pt x="26" y="26"/>
                  </a:lnTo>
                  <a:lnTo>
                    <a:pt x="30" y="22"/>
                  </a:lnTo>
                  <a:lnTo>
                    <a:pt x="30" y="16"/>
                  </a:lnTo>
                  <a:lnTo>
                    <a:pt x="30" y="16"/>
                  </a:lnTo>
                  <a:lnTo>
                    <a:pt x="30" y="10"/>
                  </a:lnTo>
                  <a:lnTo>
                    <a:pt x="26" y="4"/>
                  </a:lnTo>
                  <a:lnTo>
                    <a:pt x="22" y="2"/>
                  </a:lnTo>
                  <a:lnTo>
                    <a:pt x="1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64" name="Freeform 266"/>
            <p:cNvSpPr/>
            <p:nvPr/>
          </p:nvSpPr>
          <p:spPr bwMode="auto">
            <a:xfrm>
              <a:off x="2547938" y="1114425"/>
              <a:ext cx="34925" cy="34925"/>
            </a:xfrm>
            <a:custGeom>
              <a:avLst/>
              <a:gdLst/>
              <a:ahLst/>
              <a:cxnLst>
                <a:cxn ang="0">
                  <a:pos x="10" y="0"/>
                </a:cxn>
                <a:cxn ang="0">
                  <a:pos x="10" y="0"/>
                </a:cxn>
                <a:cxn ang="0">
                  <a:pos x="6" y="2"/>
                </a:cxn>
                <a:cxn ang="0">
                  <a:pos x="2" y="4"/>
                </a:cxn>
                <a:cxn ang="0">
                  <a:pos x="0" y="8"/>
                </a:cxn>
                <a:cxn ang="0">
                  <a:pos x="0" y="12"/>
                </a:cxn>
                <a:cxn ang="0">
                  <a:pos x="0" y="12"/>
                </a:cxn>
                <a:cxn ang="0">
                  <a:pos x="0" y="16"/>
                </a:cxn>
                <a:cxn ang="0">
                  <a:pos x="2" y="20"/>
                </a:cxn>
                <a:cxn ang="0">
                  <a:pos x="6" y="22"/>
                </a:cxn>
                <a:cxn ang="0">
                  <a:pos x="10" y="22"/>
                </a:cxn>
                <a:cxn ang="0">
                  <a:pos x="10" y="22"/>
                </a:cxn>
                <a:cxn ang="0">
                  <a:pos x="14" y="22"/>
                </a:cxn>
                <a:cxn ang="0">
                  <a:pos x="18" y="20"/>
                </a:cxn>
                <a:cxn ang="0">
                  <a:pos x="20" y="16"/>
                </a:cxn>
                <a:cxn ang="0">
                  <a:pos x="22" y="12"/>
                </a:cxn>
                <a:cxn ang="0">
                  <a:pos x="22" y="12"/>
                </a:cxn>
                <a:cxn ang="0">
                  <a:pos x="20" y="8"/>
                </a:cxn>
                <a:cxn ang="0">
                  <a:pos x="18" y="4"/>
                </a:cxn>
                <a:cxn ang="0">
                  <a:pos x="14" y="2"/>
                </a:cxn>
                <a:cxn ang="0">
                  <a:pos x="10" y="0"/>
                </a:cxn>
              </a:cxnLst>
              <a:rect l="0" t="0" r="r" b="b"/>
              <a:pathLst>
                <a:path w="22" h="22">
                  <a:moveTo>
                    <a:pt x="10" y="0"/>
                  </a:moveTo>
                  <a:lnTo>
                    <a:pt x="10" y="0"/>
                  </a:lnTo>
                  <a:lnTo>
                    <a:pt x="6" y="2"/>
                  </a:lnTo>
                  <a:lnTo>
                    <a:pt x="2" y="4"/>
                  </a:lnTo>
                  <a:lnTo>
                    <a:pt x="0" y="8"/>
                  </a:lnTo>
                  <a:lnTo>
                    <a:pt x="0" y="12"/>
                  </a:lnTo>
                  <a:lnTo>
                    <a:pt x="0" y="12"/>
                  </a:lnTo>
                  <a:lnTo>
                    <a:pt x="0" y="16"/>
                  </a:lnTo>
                  <a:lnTo>
                    <a:pt x="2" y="20"/>
                  </a:lnTo>
                  <a:lnTo>
                    <a:pt x="6" y="22"/>
                  </a:lnTo>
                  <a:lnTo>
                    <a:pt x="10" y="22"/>
                  </a:lnTo>
                  <a:lnTo>
                    <a:pt x="10" y="22"/>
                  </a:lnTo>
                  <a:lnTo>
                    <a:pt x="14" y="22"/>
                  </a:lnTo>
                  <a:lnTo>
                    <a:pt x="18" y="20"/>
                  </a:lnTo>
                  <a:lnTo>
                    <a:pt x="20" y="16"/>
                  </a:lnTo>
                  <a:lnTo>
                    <a:pt x="22" y="12"/>
                  </a:lnTo>
                  <a:lnTo>
                    <a:pt x="22" y="12"/>
                  </a:lnTo>
                  <a:lnTo>
                    <a:pt x="20" y="8"/>
                  </a:lnTo>
                  <a:lnTo>
                    <a:pt x="18" y="4"/>
                  </a:lnTo>
                  <a:lnTo>
                    <a:pt x="14" y="2"/>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65" name="Freeform 267"/>
            <p:cNvSpPr/>
            <p:nvPr/>
          </p:nvSpPr>
          <p:spPr bwMode="auto">
            <a:xfrm>
              <a:off x="2547938" y="1114425"/>
              <a:ext cx="34925" cy="34925"/>
            </a:xfrm>
            <a:custGeom>
              <a:avLst/>
              <a:gdLst/>
              <a:ahLst/>
              <a:cxnLst>
                <a:cxn ang="0">
                  <a:pos x="10" y="0"/>
                </a:cxn>
                <a:cxn ang="0">
                  <a:pos x="10" y="0"/>
                </a:cxn>
                <a:cxn ang="0">
                  <a:pos x="6" y="2"/>
                </a:cxn>
                <a:cxn ang="0">
                  <a:pos x="2" y="4"/>
                </a:cxn>
                <a:cxn ang="0">
                  <a:pos x="0" y="8"/>
                </a:cxn>
                <a:cxn ang="0">
                  <a:pos x="0" y="12"/>
                </a:cxn>
                <a:cxn ang="0">
                  <a:pos x="0" y="12"/>
                </a:cxn>
                <a:cxn ang="0">
                  <a:pos x="0" y="16"/>
                </a:cxn>
                <a:cxn ang="0">
                  <a:pos x="2" y="20"/>
                </a:cxn>
                <a:cxn ang="0">
                  <a:pos x="6" y="22"/>
                </a:cxn>
                <a:cxn ang="0">
                  <a:pos x="10" y="22"/>
                </a:cxn>
                <a:cxn ang="0">
                  <a:pos x="10" y="22"/>
                </a:cxn>
                <a:cxn ang="0">
                  <a:pos x="14" y="22"/>
                </a:cxn>
                <a:cxn ang="0">
                  <a:pos x="18" y="20"/>
                </a:cxn>
                <a:cxn ang="0">
                  <a:pos x="20" y="16"/>
                </a:cxn>
                <a:cxn ang="0">
                  <a:pos x="22" y="12"/>
                </a:cxn>
                <a:cxn ang="0">
                  <a:pos x="22" y="12"/>
                </a:cxn>
                <a:cxn ang="0">
                  <a:pos x="20" y="8"/>
                </a:cxn>
                <a:cxn ang="0">
                  <a:pos x="18" y="4"/>
                </a:cxn>
                <a:cxn ang="0">
                  <a:pos x="14" y="2"/>
                </a:cxn>
                <a:cxn ang="0">
                  <a:pos x="10" y="0"/>
                </a:cxn>
              </a:cxnLst>
              <a:rect l="0" t="0" r="r" b="b"/>
              <a:pathLst>
                <a:path w="22" h="22">
                  <a:moveTo>
                    <a:pt x="10" y="0"/>
                  </a:moveTo>
                  <a:lnTo>
                    <a:pt x="10" y="0"/>
                  </a:lnTo>
                  <a:lnTo>
                    <a:pt x="6" y="2"/>
                  </a:lnTo>
                  <a:lnTo>
                    <a:pt x="2" y="4"/>
                  </a:lnTo>
                  <a:lnTo>
                    <a:pt x="0" y="8"/>
                  </a:lnTo>
                  <a:lnTo>
                    <a:pt x="0" y="12"/>
                  </a:lnTo>
                  <a:lnTo>
                    <a:pt x="0" y="12"/>
                  </a:lnTo>
                  <a:lnTo>
                    <a:pt x="0" y="16"/>
                  </a:lnTo>
                  <a:lnTo>
                    <a:pt x="2" y="20"/>
                  </a:lnTo>
                  <a:lnTo>
                    <a:pt x="6" y="22"/>
                  </a:lnTo>
                  <a:lnTo>
                    <a:pt x="10" y="22"/>
                  </a:lnTo>
                  <a:lnTo>
                    <a:pt x="10" y="22"/>
                  </a:lnTo>
                  <a:lnTo>
                    <a:pt x="14" y="22"/>
                  </a:lnTo>
                  <a:lnTo>
                    <a:pt x="18" y="20"/>
                  </a:lnTo>
                  <a:lnTo>
                    <a:pt x="20" y="16"/>
                  </a:lnTo>
                  <a:lnTo>
                    <a:pt x="22" y="12"/>
                  </a:lnTo>
                  <a:lnTo>
                    <a:pt x="22" y="12"/>
                  </a:lnTo>
                  <a:lnTo>
                    <a:pt x="20" y="8"/>
                  </a:lnTo>
                  <a:lnTo>
                    <a:pt x="18" y="4"/>
                  </a:lnTo>
                  <a:lnTo>
                    <a:pt x="14" y="2"/>
                  </a:lnTo>
                  <a:lnTo>
                    <a:pt x="10"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66" name="Freeform 268"/>
            <p:cNvSpPr/>
            <p:nvPr/>
          </p:nvSpPr>
          <p:spPr bwMode="auto">
            <a:xfrm>
              <a:off x="1598613" y="1365250"/>
              <a:ext cx="34925" cy="34925"/>
            </a:xfrm>
            <a:custGeom>
              <a:avLst/>
              <a:gdLst/>
              <a:ahLst/>
              <a:cxnLst>
                <a:cxn ang="0">
                  <a:pos x="10" y="0"/>
                </a:cxn>
                <a:cxn ang="0">
                  <a:pos x="10" y="0"/>
                </a:cxn>
                <a:cxn ang="0">
                  <a:pos x="6" y="0"/>
                </a:cxn>
                <a:cxn ang="0">
                  <a:pos x="2" y="2"/>
                </a:cxn>
                <a:cxn ang="0">
                  <a:pos x="0" y="6"/>
                </a:cxn>
                <a:cxn ang="0">
                  <a:pos x="0" y="10"/>
                </a:cxn>
                <a:cxn ang="0">
                  <a:pos x="0" y="10"/>
                </a:cxn>
                <a:cxn ang="0">
                  <a:pos x="0" y="16"/>
                </a:cxn>
                <a:cxn ang="0">
                  <a:pos x="2" y="18"/>
                </a:cxn>
                <a:cxn ang="0">
                  <a:pos x="6" y="22"/>
                </a:cxn>
                <a:cxn ang="0">
                  <a:pos x="10" y="22"/>
                </a:cxn>
                <a:cxn ang="0">
                  <a:pos x="10" y="22"/>
                </a:cxn>
                <a:cxn ang="0">
                  <a:pos x="14" y="22"/>
                </a:cxn>
                <a:cxn ang="0">
                  <a:pos x="18" y="18"/>
                </a:cxn>
                <a:cxn ang="0">
                  <a:pos x="20" y="16"/>
                </a:cxn>
                <a:cxn ang="0">
                  <a:pos x="22" y="10"/>
                </a:cxn>
                <a:cxn ang="0">
                  <a:pos x="22" y="10"/>
                </a:cxn>
                <a:cxn ang="0">
                  <a:pos x="20" y="6"/>
                </a:cxn>
                <a:cxn ang="0">
                  <a:pos x="18" y="2"/>
                </a:cxn>
                <a:cxn ang="0">
                  <a:pos x="14" y="0"/>
                </a:cxn>
                <a:cxn ang="0">
                  <a:pos x="10" y="0"/>
                </a:cxn>
              </a:cxnLst>
              <a:rect l="0" t="0" r="r" b="b"/>
              <a:pathLst>
                <a:path w="22" h="22">
                  <a:moveTo>
                    <a:pt x="10" y="0"/>
                  </a:moveTo>
                  <a:lnTo>
                    <a:pt x="10" y="0"/>
                  </a:lnTo>
                  <a:lnTo>
                    <a:pt x="6" y="0"/>
                  </a:lnTo>
                  <a:lnTo>
                    <a:pt x="2" y="2"/>
                  </a:lnTo>
                  <a:lnTo>
                    <a:pt x="0" y="6"/>
                  </a:lnTo>
                  <a:lnTo>
                    <a:pt x="0" y="10"/>
                  </a:lnTo>
                  <a:lnTo>
                    <a:pt x="0" y="10"/>
                  </a:lnTo>
                  <a:lnTo>
                    <a:pt x="0" y="16"/>
                  </a:lnTo>
                  <a:lnTo>
                    <a:pt x="2" y="18"/>
                  </a:lnTo>
                  <a:lnTo>
                    <a:pt x="6" y="22"/>
                  </a:lnTo>
                  <a:lnTo>
                    <a:pt x="10" y="22"/>
                  </a:lnTo>
                  <a:lnTo>
                    <a:pt x="10" y="22"/>
                  </a:lnTo>
                  <a:lnTo>
                    <a:pt x="14" y="22"/>
                  </a:lnTo>
                  <a:lnTo>
                    <a:pt x="18" y="18"/>
                  </a:lnTo>
                  <a:lnTo>
                    <a:pt x="20" y="16"/>
                  </a:lnTo>
                  <a:lnTo>
                    <a:pt x="22" y="10"/>
                  </a:lnTo>
                  <a:lnTo>
                    <a:pt x="22" y="10"/>
                  </a:lnTo>
                  <a:lnTo>
                    <a:pt x="20" y="6"/>
                  </a:lnTo>
                  <a:lnTo>
                    <a:pt x="18" y="2"/>
                  </a:lnTo>
                  <a:lnTo>
                    <a:pt x="14" y="0"/>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67" name="Freeform 269"/>
            <p:cNvSpPr/>
            <p:nvPr/>
          </p:nvSpPr>
          <p:spPr bwMode="auto">
            <a:xfrm>
              <a:off x="1598613" y="1365250"/>
              <a:ext cx="34925" cy="34925"/>
            </a:xfrm>
            <a:custGeom>
              <a:avLst/>
              <a:gdLst/>
              <a:ahLst/>
              <a:cxnLst>
                <a:cxn ang="0">
                  <a:pos x="10" y="0"/>
                </a:cxn>
                <a:cxn ang="0">
                  <a:pos x="10" y="0"/>
                </a:cxn>
                <a:cxn ang="0">
                  <a:pos x="6" y="0"/>
                </a:cxn>
                <a:cxn ang="0">
                  <a:pos x="2" y="2"/>
                </a:cxn>
                <a:cxn ang="0">
                  <a:pos x="0" y="6"/>
                </a:cxn>
                <a:cxn ang="0">
                  <a:pos x="0" y="10"/>
                </a:cxn>
                <a:cxn ang="0">
                  <a:pos x="0" y="10"/>
                </a:cxn>
                <a:cxn ang="0">
                  <a:pos x="0" y="16"/>
                </a:cxn>
                <a:cxn ang="0">
                  <a:pos x="2" y="18"/>
                </a:cxn>
                <a:cxn ang="0">
                  <a:pos x="6" y="22"/>
                </a:cxn>
                <a:cxn ang="0">
                  <a:pos x="10" y="22"/>
                </a:cxn>
                <a:cxn ang="0">
                  <a:pos x="10" y="22"/>
                </a:cxn>
                <a:cxn ang="0">
                  <a:pos x="14" y="22"/>
                </a:cxn>
                <a:cxn ang="0">
                  <a:pos x="18" y="18"/>
                </a:cxn>
                <a:cxn ang="0">
                  <a:pos x="20" y="16"/>
                </a:cxn>
                <a:cxn ang="0">
                  <a:pos x="22" y="10"/>
                </a:cxn>
                <a:cxn ang="0">
                  <a:pos x="22" y="10"/>
                </a:cxn>
                <a:cxn ang="0">
                  <a:pos x="20" y="6"/>
                </a:cxn>
                <a:cxn ang="0">
                  <a:pos x="18" y="2"/>
                </a:cxn>
                <a:cxn ang="0">
                  <a:pos x="14" y="0"/>
                </a:cxn>
                <a:cxn ang="0">
                  <a:pos x="10" y="0"/>
                </a:cxn>
              </a:cxnLst>
              <a:rect l="0" t="0" r="r" b="b"/>
              <a:pathLst>
                <a:path w="22" h="22">
                  <a:moveTo>
                    <a:pt x="10" y="0"/>
                  </a:moveTo>
                  <a:lnTo>
                    <a:pt x="10" y="0"/>
                  </a:lnTo>
                  <a:lnTo>
                    <a:pt x="6" y="0"/>
                  </a:lnTo>
                  <a:lnTo>
                    <a:pt x="2" y="2"/>
                  </a:lnTo>
                  <a:lnTo>
                    <a:pt x="0" y="6"/>
                  </a:lnTo>
                  <a:lnTo>
                    <a:pt x="0" y="10"/>
                  </a:lnTo>
                  <a:lnTo>
                    <a:pt x="0" y="10"/>
                  </a:lnTo>
                  <a:lnTo>
                    <a:pt x="0" y="16"/>
                  </a:lnTo>
                  <a:lnTo>
                    <a:pt x="2" y="18"/>
                  </a:lnTo>
                  <a:lnTo>
                    <a:pt x="6" y="22"/>
                  </a:lnTo>
                  <a:lnTo>
                    <a:pt x="10" y="22"/>
                  </a:lnTo>
                  <a:lnTo>
                    <a:pt x="10" y="22"/>
                  </a:lnTo>
                  <a:lnTo>
                    <a:pt x="14" y="22"/>
                  </a:lnTo>
                  <a:lnTo>
                    <a:pt x="18" y="18"/>
                  </a:lnTo>
                  <a:lnTo>
                    <a:pt x="20" y="16"/>
                  </a:lnTo>
                  <a:lnTo>
                    <a:pt x="22" y="10"/>
                  </a:lnTo>
                  <a:lnTo>
                    <a:pt x="22" y="10"/>
                  </a:lnTo>
                  <a:lnTo>
                    <a:pt x="20" y="6"/>
                  </a:lnTo>
                  <a:lnTo>
                    <a:pt x="18" y="2"/>
                  </a:lnTo>
                  <a:lnTo>
                    <a:pt x="14" y="0"/>
                  </a:lnTo>
                  <a:lnTo>
                    <a:pt x="10"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68" name="Freeform 270"/>
            <p:cNvSpPr/>
            <p:nvPr/>
          </p:nvSpPr>
          <p:spPr bwMode="auto">
            <a:xfrm>
              <a:off x="2119313" y="1765300"/>
              <a:ext cx="34925" cy="34925"/>
            </a:xfrm>
            <a:custGeom>
              <a:avLst/>
              <a:gdLst/>
              <a:ahLst/>
              <a:cxnLst>
                <a:cxn ang="0">
                  <a:pos x="12" y="0"/>
                </a:cxn>
                <a:cxn ang="0">
                  <a:pos x="12" y="0"/>
                </a:cxn>
                <a:cxn ang="0">
                  <a:pos x="6" y="0"/>
                </a:cxn>
                <a:cxn ang="0">
                  <a:pos x="4" y="2"/>
                </a:cxn>
                <a:cxn ang="0">
                  <a:pos x="0" y="6"/>
                </a:cxn>
                <a:cxn ang="0">
                  <a:pos x="0" y="10"/>
                </a:cxn>
                <a:cxn ang="0">
                  <a:pos x="0" y="10"/>
                </a:cxn>
                <a:cxn ang="0">
                  <a:pos x="0" y="16"/>
                </a:cxn>
                <a:cxn ang="0">
                  <a:pos x="4" y="18"/>
                </a:cxn>
                <a:cxn ang="0">
                  <a:pos x="6" y="22"/>
                </a:cxn>
                <a:cxn ang="0">
                  <a:pos x="12" y="22"/>
                </a:cxn>
                <a:cxn ang="0">
                  <a:pos x="12" y="22"/>
                </a:cxn>
                <a:cxn ang="0">
                  <a:pos x="16" y="22"/>
                </a:cxn>
                <a:cxn ang="0">
                  <a:pos x="20" y="18"/>
                </a:cxn>
                <a:cxn ang="0">
                  <a:pos x="22" y="16"/>
                </a:cxn>
                <a:cxn ang="0">
                  <a:pos x="22" y="10"/>
                </a:cxn>
                <a:cxn ang="0">
                  <a:pos x="22" y="10"/>
                </a:cxn>
                <a:cxn ang="0">
                  <a:pos x="22" y="6"/>
                </a:cxn>
                <a:cxn ang="0">
                  <a:pos x="20" y="2"/>
                </a:cxn>
                <a:cxn ang="0">
                  <a:pos x="16" y="0"/>
                </a:cxn>
                <a:cxn ang="0">
                  <a:pos x="12" y="0"/>
                </a:cxn>
              </a:cxnLst>
              <a:rect l="0" t="0" r="r" b="b"/>
              <a:pathLst>
                <a:path w="22" h="22">
                  <a:moveTo>
                    <a:pt x="12" y="0"/>
                  </a:moveTo>
                  <a:lnTo>
                    <a:pt x="12" y="0"/>
                  </a:lnTo>
                  <a:lnTo>
                    <a:pt x="6" y="0"/>
                  </a:lnTo>
                  <a:lnTo>
                    <a:pt x="4" y="2"/>
                  </a:lnTo>
                  <a:lnTo>
                    <a:pt x="0" y="6"/>
                  </a:lnTo>
                  <a:lnTo>
                    <a:pt x="0" y="10"/>
                  </a:lnTo>
                  <a:lnTo>
                    <a:pt x="0" y="10"/>
                  </a:lnTo>
                  <a:lnTo>
                    <a:pt x="0" y="16"/>
                  </a:lnTo>
                  <a:lnTo>
                    <a:pt x="4" y="18"/>
                  </a:lnTo>
                  <a:lnTo>
                    <a:pt x="6" y="22"/>
                  </a:lnTo>
                  <a:lnTo>
                    <a:pt x="12" y="22"/>
                  </a:lnTo>
                  <a:lnTo>
                    <a:pt x="12" y="22"/>
                  </a:lnTo>
                  <a:lnTo>
                    <a:pt x="16" y="22"/>
                  </a:lnTo>
                  <a:lnTo>
                    <a:pt x="20" y="18"/>
                  </a:lnTo>
                  <a:lnTo>
                    <a:pt x="22" y="16"/>
                  </a:lnTo>
                  <a:lnTo>
                    <a:pt x="22" y="10"/>
                  </a:lnTo>
                  <a:lnTo>
                    <a:pt x="22" y="10"/>
                  </a:lnTo>
                  <a:lnTo>
                    <a:pt x="22" y="6"/>
                  </a:lnTo>
                  <a:lnTo>
                    <a:pt x="20" y="2"/>
                  </a:lnTo>
                  <a:lnTo>
                    <a:pt x="16" y="0"/>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69" name="Freeform 271"/>
            <p:cNvSpPr/>
            <p:nvPr/>
          </p:nvSpPr>
          <p:spPr bwMode="auto">
            <a:xfrm>
              <a:off x="2119313" y="1765300"/>
              <a:ext cx="34925" cy="34925"/>
            </a:xfrm>
            <a:custGeom>
              <a:avLst/>
              <a:gdLst/>
              <a:ahLst/>
              <a:cxnLst>
                <a:cxn ang="0">
                  <a:pos x="12" y="0"/>
                </a:cxn>
                <a:cxn ang="0">
                  <a:pos x="12" y="0"/>
                </a:cxn>
                <a:cxn ang="0">
                  <a:pos x="6" y="0"/>
                </a:cxn>
                <a:cxn ang="0">
                  <a:pos x="4" y="2"/>
                </a:cxn>
                <a:cxn ang="0">
                  <a:pos x="0" y="6"/>
                </a:cxn>
                <a:cxn ang="0">
                  <a:pos x="0" y="10"/>
                </a:cxn>
                <a:cxn ang="0">
                  <a:pos x="0" y="10"/>
                </a:cxn>
                <a:cxn ang="0">
                  <a:pos x="0" y="16"/>
                </a:cxn>
                <a:cxn ang="0">
                  <a:pos x="4" y="18"/>
                </a:cxn>
                <a:cxn ang="0">
                  <a:pos x="6" y="22"/>
                </a:cxn>
                <a:cxn ang="0">
                  <a:pos x="12" y="22"/>
                </a:cxn>
                <a:cxn ang="0">
                  <a:pos x="12" y="22"/>
                </a:cxn>
                <a:cxn ang="0">
                  <a:pos x="16" y="22"/>
                </a:cxn>
                <a:cxn ang="0">
                  <a:pos x="20" y="18"/>
                </a:cxn>
                <a:cxn ang="0">
                  <a:pos x="22" y="16"/>
                </a:cxn>
                <a:cxn ang="0">
                  <a:pos x="22" y="10"/>
                </a:cxn>
                <a:cxn ang="0">
                  <a:pos x="22" y="10"/>
                </a:cxn>
                <a:cxn ang="0">
                  <a:pos x="22" y="6"/>
                </a:cxn>
                <a:cxn ang="0">
                  <a:pos x="20" y="2"/>
                </a:cxn>
                <a:cxn ang="0">
                  <a:pos x="16" y="0"/>
                </a:cxn>
                <a:cxn ang="0">
                  <a:pos x="12" y="0"/>
                </a:cxn>
              </a:cxnLst>
              <a:rect l="0" t="0" r="r" b="b"/>
              <a:pathLst>
                <a:path w="22" h="22">
                  <a:moveTo>
                    <a:pt x="12" y="0"/>
                  </a:moveTo>
                  <a:lnTo>
                    <a:pt x="12" y="0"/>
                  </a:lnTo>
                  <a:lnTo>
                    <a:pt x="6" y="0"/>
                  </a:lnTo>
                  <a:lnTo>
                    <a:pt x="4" y="2"/>
                  </a:lnTo>
                  <a:lnTo>
                    <a:pt x="0" y="6"/>
                  </a:lnTo>
                  <a:lnTo>
                    <a:pt x="0" y="10"/>
                  </a:lnTo>
                  <a:lnTo>
                    <a:pt x="0" y="10"/>
                  </a:lnTo>
                  <a:lnTo>
                    <a:pt x="0" y="16"/>
                  </a:lnTo>
                  <a:lnTo>
                    <a:pt x="4" y="18"/>
                  </a:lnTo>
                  <a:lnTo>
                    <a:pt x="6" y="22"/>
                  </a:lnTo>
                  <a:lnTo>
                    <a:pt x="12" y="22"/>
                  </a:lnTo>
                  <a:lnTo>
                    <a:pt x="12" y="22"/>
                  </a:lnTo>
                  <a:lnTo>
                    <a:pt x="16" y="22"/>
                  </a:lnTo>
                  <a:lnTo>
                    <a:pt x="20" y="18"/>
                  </a:lnTo>
                  <a:lnTo>
                    <a:pt x="22" y="16"/>
                  </a:lnTo>
                  <a:lnTo>
                    <a:pt x="22" y="10"/>
                  </a:lnTo>
                  <a:lnTo>
                    <a:pt x="22" y="10"/>
                  </a:lnTo>
                  <a:lnTo>
                    <a:pt x="22" y="6"/>
                  </a:lnTo>
                  <a:lnTo>
                    <a:pt x="20" y="2"/>
                  </a:lnTo>
                  <a:lnTo>
                    <a:pt x="16" y="0"/>
                  </a:lnTo>
                  <a:lnTo>
                    <a:pt x="12"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70" name="Freeform 272"/>
            <p:cNvSpPr/>
            <p:nvPr/>
          </p:nvSpPr>
          <p:spPr bwMode="auto">
            <a:xfrm>
              <a:off x="1668463" y="1587500"/>
              <a:ext cx="34925" cy="34925"/>
            </a:xfrm>
            <a:custGeom>
              <a:avLst/>
              <a:gdLst/>
              <a:ahLst/>
              <a:cxnLst>
                <a:cxn ang="0">
                  <a:pos x="12" y="0"/>
                </a:cxn>
                <a:cxn ang="0">
                  <a:pos x="12" y="0"/>
                </a:cxn>
                <a:cxn ang="0">
                  <a:pos x="6" y="0"/>
                </a:cxn>
                <a:cxn ang="0">
                  <a:pos x="4" y="2"/>
                </a:cxn>
                <a:cxn ang="0">
                  <a:pos x="0" y="6"/>
                </a:cxn>
                <a:cxn ang="0">
                  <a:pos x="0" y="10"/>
                </a:cxn>
                <a:cxn ang="0">
                  <a:pos x="0" y="10"/>
                </a:cxn>
                <a:cxn ang="0">
                  <a:pos x="0" y="16"/>
                </a:cxn>
                <a:cxn ang="0">
                  <a:pos x="4" y="18"/>
                </a:cxn>
                <a:cxn ang="0">
                  <a:pos x="6" y="22"/>
                </a:cxn>
                <a:cxn ang="0">
                  <a:pos x="12" y="22"/>
                </a:cxn>
                <a:cxn ang="0">
                  <a:pos x="12" y="22"/>
                </a:cxn>
                <a:cxn ang="0">
                  <a:pos x="16" y="22"/>
                </a:cxn>
                <a:cxn ang="0">
                  <a:pos x="20" y="18"/>
                </a:cxn>
                <a:cxn ang="0">
                  <a:pos x="22" y="16"/>
                </a:cxn>
                <a:cxn ang="0">
                  <a:pos x="22" y="10"/>
                </a:cxn>
                <a:cxn ang="0">
                  <a:pos x="22" y="10"/>
                </a:cxn>
                <a:cxn ang="0">
                  <a:pos x="22" y="6"/>
                </a:cxn>
                <a:cxn ang="0">
                  <a:pos x="20" y="2"/>
                </a:cxn>
                <a:cxn ang="0">
                  <a:pos x="16" y="0"/>
                </a:cxn>
                <a:cxn ang="0">
                  <a:pos x="12" y="0"/>
                </a:cxn>
              </a:cxnLst>
              <a:rect l="0" t="0" r="r" b="b"/>
              <a:pathLst>
                <a:path w="22" h="22">
                  <a:moveTo>
                    <a:pt x="12" y="0"/>
                  </a:moveTo>
                  <a:lnTo>
                    <a:pt x="12" y="0"/>
                  </a:lnTo>
                  <a:lnTo>
                    <a:pt x="6" y="0"/>
                  </a:lnTo>
                  <a:lnTo>
                    <a:pt x="4" y="2"/>
                  </a:lnTo>
                  <a:lnTo>
                    <a:pt x="0" y="6"/>
                  </a:lnTo>
                  <a:lnTo>
                    <a:pt x="0" y="10"/>
                  </a:lnTo>
                  <a:lnTo>
                    <a:pt x="0" y="10"/>
                  </a:lnTo>
                  <a:lnTo>
                    <a:pt x="0" y="16"/>
                  </a:lnTo>
                  <a:lnTo>
                    <a:pt x="4" y="18"/>
                  </a:lnTo>
                  <a:lnTo>
                    <a:pt x="6" y="22"/>
                  </a:lnTo>
                  <a:lnTo>
                    <a:pt x="12" y="22"/>
                  </a:lnTo>
                  <a:lnTo>
                    <a:pt x="12" y="22"/>
                  </a:lnTo>
                  <a:lnTo>
                    <a:pt x="16" y="22"/>
                  </a:lnTo>
                  <a:lnTo>
                    <a:pt x="20" y="18"/>
                  </a:lnTo>
                  <a:lnTo>
                    <a:pt x="22" y="16"/>
                  </a:lnTo>
                  <a:lnTo>
                    <a:pt x="22" y="10"/>
                  </a:lnTo>
                  <a:lnTo>
                    <a:pt x="22" y="10"/>
                  </a:lnTo>
                  <a:lnTo>
                    <a:pt x="22" y="6"/>
                  </a:lnTo>
                  <a:lnTo>
                    <a:pt x="20" y="2"/>
                  </a:lnTo>
                  <a:lnTo>
                    <a:pt x="16" y="0"/>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71" name="Freeform 273"/>
            <p:cNvSpPr/>
            <p:nvPr/>
          </p:nvSpPr>
          <p:spPr bwMode="auto">
            <a:xfrm>
              <a:off x="1668463" y="1587500"/>
              <a:ext cx="34925" cy="34925"/>
            </a:xfrm>
            <a:custGeom>
              <a:avLst/>
              <a:gdLst/>
              <a:ahLst/>
              <a:cxnLst>
                <a:cxn ang="0">
                  <a:pos x="12" y="0"/>
                </a:cxn>
                <a:cxn ang="0">
                  <a:pos x="12" y="0"/>
                </a:cxn>
                <a:cxn ang="0">
                  <a:pos x="6" y="0"/>
                </a:cxn>
                <a:cxn ang="0">
                  <a:pos x="4" y="2"/>
                </a:cxn>
                <a:cxn ang="0">
                  <a:pos x="0" y="6"/>
                </a:cxn>
                <a:cxn ang="0">
                  <a:pos x="0" y="10"/>
                </a:cxn>
                <a:cxn ang="0">
                  <a:pos x="0" y="10"/>
                </a:cxn>
                <a:cxn ang="0">
                  <a:pos x="0" y="16"/>
                </a:cxn>
                <a:cxn ang="0">
                  <a:pos x="4" y="18"/>
                </a:cxn>
                <a:cxn ang="0">
                  <a:pos x="6" y="22"/>
                </a:cxn>
                <a:cxn ang="0">
                  <a:pos x="12" y="22"/>
                </a:cxn>
                <a:cxn ang="0">
                  <a:pos x="12" y="22"/>
                </a:cxn>
                <a:cxn ang="0">
                  <a:pos x="16" y="22"/>
                </a:cxn>
                <a:cxn ang="0">
                  <a:pos x="20" y="18"/>
                </a:cxn>
                <a:cxn ang="0">
                  <a:pos x="22" y="16"/>
                </a:cxn>
                <a:cxn ang="0">
                  <a:pos x="22" y="10"/>
                </a:cxn>
                <a:cxn ang="0">
                  <a:pos x="22" y="10"/>
                </a:cxn>
                <a:cxn ang="0">
                  <a:pos x="22" y="6"/>
                </a:cxn>
                <a:cxn ang="0">
                  <a:pos x="20" y="2"/>
                </a:cxn>
                <a:cxn ang="0">
                  <a:pos x="16" y="0"/>
                </a:cxn>
                <a:cxn ang="0">
                  <a:pos x="12" y="0"/>
                </a:cxn>
              </a:cxnLst>
              <a:rect l="0" t="0" r="r" b="b"/>
              <a:pathLst>
                <a:path w="22" h="22">
                  <a:moveTo>
                    <a:pt x="12" y="0"/>
                  </a:moveTo>
                  <a:lnTo>
                    <a:pt x="12" y="0"/>
                  </a:lnTo>
                  <a:lnTo>
                    <a:pt x="6" y="0"/>
                  </a:lnTo>
                  <a:lnTo>
                    <a:pt x="4" y="2"/>
                  </a:lnTo>
                  <a:lnTo>
                    <a:pt x="0" y="6"/>
                  </a:lnTo>
                  <a:lnTo>
                    <a:pt x="0" y="10"/>
                  </a:lnTo>
                  <a:lnTo>
                    <a:pt x="0" y="10"/>
                  </a:lnTo>
                  <a:lnTo>
                    <a:pt x="0" y="16"/>
                  </a:lnTo>
                  <a:lnTo>
                    <a:pt x="4" y="18"/>
                  </a:lnTo>
                  <a:lnTo>
                    <a:pt x="6" y="22"/>
                  </a:lnTo>
                  <a:lnTo>
                    <a:pt x="12" y="22"/>
                  </a:lnTo>
                  <a:lnTo>
                    <a:pt x="12" y="22"/>
                  </a:lnTo>
                  <a:lnTo>
                    <a:pt x="16" y="22"/>
                  </a:lnTo>
                  <a:lnTo>
                    <a:pt x="20" y="18"/>
                  </a:lnTo>
                  <a:lnTo>
                    <a:pt x="22" y="16"/>
                  </a:lnTo>
                  <a:lnTo>
                    <a:pt x="22" y="10"/>
                  </a:lnTo>
                  <a:lnTo>
                    <a:pt x="22" y="10"/>
                  </a:lnTo>
                  <a:lnTo>
                    <a:pt x="22" y="6"/>
                  </a:lnTo>
                  <a:lnTo>
                    <a:pt x="20" y="2"/>
                  </a:lnTo>
                  <a:lnTo>
                    <a:pt x="16" y="0"/>
                  </a:lnTo>
                  <a:lnTo>
                    <a:pt x="12"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72" name="Freeform 274"/>
            <p:cNvSpPr/>
            <p:nvPr/>
          </p:nvSpPr>
          <p:spPr bwMode="auto">
            <a:xfrm>
              <a:off x="1570038" y="1844675"/>
              <a:ext cx="34925" cy="34925"/>
            </a:xfrm>
            <a:custGeom>
              <a:avLst/>
              <a:gdLst/>
              <a:ahLst/>
              <a:cxnLst>
                <a:cxn ang="0">
                  <a:pos x="12" y="0"/>
                </a:cxn>
                <a:cxn ang="0">
                  <a:pos x="12" y="0"/>
                </a:cxn>
                <a:cxn ang="0">
                  <a:pos x="8" y="0"/>
                </a:cxn>
                <a:cxn ang="0">
                  <a:pos x="4" y="4"/>
                </a:cxn>
                <a:cxn ang="0">
                  <a:pos x="2" y="6"/>
                </a:cxn>
                <a:cxn ang="0">
                  <a:pos x="0" y="12"/>
                </a:cxn>
                <a:cxn ang="0">
                  <a:pos x="0" y="12"/>
                </a:cxn>
                <a:cxn ang="0">
                  <a:pos x="2" y="16"/>
                </a:cxn>
                <a:cxn ang="0">
                  <a:pos x="4" y="20"/>
                </a:cxn>
                <a:cxn ang="0">
                  <a:pos x="8" y="22"/>
                </a:cxn>
                <a:cxn ang="0">
                  <a:pos x="12" y="22"/>
                </a:cxn>
                <a:cxn ang="0">
                  <a:pos x="12" y="22"/>
                </a:cxn>
                <a:cxn ang="0">
                  <a:pos x="16" y="22"/>
                </a:cxn>
                <a:cxn ang="0">
                  <a:pos x="20" y="20"/>
                </a:cxn>
                <a:cxn ang="0">
                  <a:pos x="22" y="16"/>
                </a:cxn>
                <a:cxn ang="0">
                  <a:pos x="22" y="12"/>
                </a:cxn>
                <a:cxn ang="0">
                  <a:pos x="22" y="12"/>
                </a:cxn>
                <a:cxn ang="0">
                  <a:pos x="22" y="6"/>
                </a:cxn>
                <a:cxn ang="0">
                  <a:pos x="20" y="4"/>
                </a:cxn>
                <a:cxn ang="0">
                  <a:pos x="16" y="0"/>
                </a:cxn>
                <a:cxn ang="0">
                  <a:pos x="12" y="0"/>
                </a:cxn>
              </a:cxnLst>
              <a:rect l="0" t="0" r="r" b="b"/>
              <a:pathLst>
                <a:path w="22" h="22">
                  <a:moveTo>
                    <a:pt x="12" y="0"/>
                  </a:moveTo>
                  <a:lnTo>
                    <a:pt x="12" y="0"/>
                  </a:lnTo>
                  <a:lnTo>
                    <a:pt x="8" y="0"/>
                  </a:lnTo>
                  <a:lnTo>
                    <a:pt x="4" y="4"/>
                  </a:lnTo>
                  <a:lnTo>
                    <a:pt x="2" y="6"/>
                  </a:lnTo>
                  <a:lnTo>
                    <a:pt x="0" y="12"/>
                  </a:lnTo>
                  <a:lnTo>
                    <a:pt x="0" y="12"/>
                  </a:lnTo>
                  <a:lnTo>
                    <a:pt x="2" y="16"/>
                  </a:lnTo>
                  <a:lnTo>
                    <a:pt x="4" y="20"/>
                  </a:lnTo>
                  <a:lnTo>
                    <a:pt x="8" y="22"/>
                  </a:lnTo>
                  <a:lnTo>
                    <a:pt x="12" y="22"/>
                  </a:lnTo>
                  <a:lnTo>
                    <a:pt x="12" y="22"/>
                  </a:lnTo>
                  <a:lnTo>
                    <a:pt x="16" y="22"/>
                  </a:lnTo>
                  <a:lnTo>
                    <a:pt x="20" y="20"/>
                  </a:lnTo>
                  <a:lnTo>
                    <a:pt x="22" y="16"/>
                  </a:lnTo>
                  <a:lnTo>
                    <a:pt x="22" y="12"/>
                  </a:lnTo>
                  <a:lnTo>
                    <a:pt x="22" y="12"/>
                  </a:lnTo>
                  <a:lnTo>
                    <a:pt x="22" y="6"/>
                  </a:lnTo>
                  <a:lnTo>
                    <a:pt x="20" y="4"/>
                  </a:lnTo>
                  <a:lnTo>
                    <a:pt x="16" y="0"/>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73" name="Freeform 275"/>
            <p:cNvSpPr/>
            <p:nvPr/>
          </p:nvSpPr>
          <p:spPr bwMode="auto">
            <a:xfrm>
              <a:off x="1570038" y="1844675"/>
              <a:ext cx="34925" cy="34925"/>
            </a:xfrm>
            <a:custGeom>
              <a:avLst/>
              <a:gdLst/>
              <a:ahLst/>
              <a:cxnLst>
                <a:cxn ang="0">
                  <a:pos x="12" y="0"/>
                </a:cxn>
                <a:cxn ang="0">
                  <a:pos x="12" y="0"/>
                </a:cxn>
                <a:cxn ang="0">
                  <a:pos x="8" y="0"/>
                </a:cxn>
                <a:cxn ang="0">
                  <a:pos x="4" y="4"/>
                </a:cxn>
                <a:cxn ang="0">
                  <a:pos x="2" y="6"/>
                </a:cxn>
                <a:cxn ang="0">
                  <a:pos x="0" y="12"/>
                </a:cxn>
                <a:cxn ang="0">
                  <a:pos x="0" y="12"/>
                </a:cxn>
                <a:cxn ang="0">
                  <a:pos x="2" y="16"/>
                </a:cxn>
                <a:cxn ang="0">
                  <a:pos x="4" y="20"/>
                </a:cxn>
                <a:cxn ang="0">
                  <a:pos x="8" y="22"/>
                </a:cxn>
                <a:cxn ang="0">
                  <a:pos x="12" y="22"/>
                </a:cxn>
                <a:cxn ang="0">
                  <a:pos x="12" y="22"/>
                </a:cxn>
                <a:cxn ang="0">
                  <a:pos x="16" y="22"/>
                </a:cxn>
                <a:cxn ang="0">
                  <a:pos x="20" y="20"/>
                </a:cxn>
                <a:cxn ang="0">
                  <a:pos x="22" y="16"/>
                </a:cxn>
                <a:cxn ang="0">
                  <a:pos x="22" y="12"/>
                </a:cxn>
                <a:cxn ang="0">
                  <a:pos x="22" y="12"/>
                </a:cxn>
                <a:cxn ang="0">
                  <a:pos x="22" y="6"/>
                </a:cxn>
                <a:cxn ang="0">
                  <a:pos x="20" y="4"/>
                </a:cxn>
                <a:cxn ang="0">
                  <a:pos x="16" y="0"/>
                </a:cxn>
                <a:cxn ang="0">
                  <a:pos x="12" y="0"/>
                </a:cxn>
              </a:cxnLst>
              <a:rect l="0" t="0" r="r" b="b"/>
              <a:pathLst>
                <a:path w="22" h="22">
                  <a:moveTo>
                    <a:pt x="12" y="0"/>
                  </a:moveTo>
                  <a:lnTo>
                    <a:pt x="12" y="0"/>
                  </a:lnTo>
                  <a:lnTo>
                    <a:pt x="8" y="0"/>
                  </a:lnTo>
                  <a:lnTo>
                    <a:pt x="4" y="4"/>
                  </a:lnTo>
                  <a:lnTo>
                    <a:pt x="2" y="6"/>
                  </a:lnTo>
                  <a:lnTo>
                    <a:pt x="0" y="12"/>
                  </a:lnTo>
                  <a:lnTo>
                    <a:pt x="0" y="12"/>
                  </a:lnTo>
                  <a:lnTo>
                    <a:pt x="2" y="16"/>
                  </a:lnTo>
                  <a:lnTo>
                    <a:pt x="4" y="20"/>
                  </a:lnTo>
                  <a:lnTo>
                    <a:pt x="8" y="22"/>
                  </a:lnTo>
                  <a:lnTo>
                    <a:pt x="12" y="22"/>
                  </a:lnTo>
                  <a:lnTo>
                    <a:pt x="12" y="22"/>
                  </a:lnTo>
                  <a:lnTo>
                    <a:pt x="16" y="22"/>
                  </a:lnTo>
                  <a:lnTo>
                    <a:pt x="20" y="20"/>
                  </a:lnTo>
                  <a:lnTo>
                    <a:pt x="22" y="16"/>
                  </a:lnTo>
                  <a:lnTo>
                    <a:pt x="22" y="12"/>
                  </a:lnTo>
                  <a:lnTo>
                    <a:pt x="22" y="12"/>
                  </a:lnTo>
                  <a:lnTo>
                    <a:pt x="22" y="6"/>
                  </a:lnTo>
                  <a:lnTo>
                    <a:pt x="20" y="4"/>
                  </a:lnTo>
                  <a:lnTo>
                    <a:pt x="16" y="0"/>
                  </a:lnTo>
                  <a:lnTo>
                    <a:pt x="12"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74" name="Freeform 276"/>
            <p:cNvSpPr/>
            <p:nvPr/>
          </p:nvSpPr>
          <p:spPr bwMode="auto">
            <a:xfrm>
              <a:off x="2773363" y="1025525"/>
              <a:ext cx="34925" cy="34925"/>
            </a:xfrm>
            <a:custGeom>
              <a:avLst/>
              <a:gdLst/>
              <a:ahLst/>
              <a:cxnLst>
                <a:cxn ang="0">
                  <a:pos x="10" y="0"/>
                </a:cxn>
                <a:cxn ang="0">
                  <a:pos x="10" y="0"/>
                </a:cxn>
                <a:cxn ang="0">
                  <a:pos x="6" y="2"/>
                </a:cxn>
                <a:cxn ang="0">
                  <a:pos x="2" y="4"/>
                </a:cxn>
                <a:cxn ang="0">
                  <a:pos x="0" y="8"/>
                </a:cxn>
                <a:cxn ang="0">
                  <a:pos x="0" y="12"/>
                </a:cxn>
                <a:cxn ang="0">
                  <a:pos x="0" y="12"/>
                </a:cxn>
                <a:cxn ang="0">
                  <a:pos x="0" y="16"/>
                </a:cxn>
                <a:cxn ang="0">
                  <a:pos x="2" y="20"/>
                </a:cxn>
                <a:cxn ang="0">
                  <a:pos x="6" y="22"/>
                </a:cxn>
                <a:cxn ang="0">
                  <a:pos x="10" y="22"/>
                </a:cxn>
                <a:cxn ang="0">
                  <a:pos x="10" y="22"/>
                </a:cxn>
                <a:cxn ang="0">
                  <a:pos x="14" y="22"/>
                </a:cxn>
                <a:cxn ang="0">
                  <a:pos x="18" y="20"/>
                </a:cxn>
                <a:cxn ang="0">
                  <a:pos x="20" y="16"/>
                </a:cxn>
                <a:cxn ang="0">
                  <a:pos x="22" y="12"/>
                </a:cxn>
                <a:cxn ang="0">
                  <a:pos x="22" y="12"/>
                </a:cxn>
                <a:cxn ang="0">
                  <a:pos x="20" y="8"/>
                </a:cxn>
                <a:cxn ang="0">
                  <a:pos x="18" y="4"/>
                </a:cxn>
                <a:cxn ang="0">
                  <a:pos x="14" y="2"/>
                </a:cxn>
                <a:cxn ang="0">
                  <a:pos x="10" y="0"/>
                </a:cxn>
              </a:cxnLst>
              <a:rect l="0" t="0" r="r" b="b"/>
              <a:pathLst>
                <a:path w="22" h="22">
                  <a:moveTo>
                    <a:pt x="10" y="0"/>
                  </a:moveTo>
                  <a:lnTo>
                    <a:pt x="10" y="0"/>
                  </a:lnTo>
                  <a:lnTo>
                    <a:pt x="6" y="2"/>
                  </a:lnTo>
                  <a:lnTo>
                    <a:pt x="2" y="4"/>
                  </a:lnTo>
                  <a:lnTo>
                    <a:pt x="0" y="8"/>
                  </a:lnTo>
                  <a:lnTo>
                    <a:pt x="0" y="12"/>
                  </a:lnTo>
                  <a:lnTo>
                    <a:pt x="0" y="12"/>
                  </a:lnTo>
                  <a:lnTo>
                    <a:pt x="0" y="16"/>
                  </a:lnTo>
                  <a:lnTo>
                    <a:pt x="2" y="20"/>
                  </a:lnTo>
                  <a:lnTo>
                    <a:pt x="6" y="22"/>
                  </a:lnTo>
                  <a:lnTo>
                    <a:pt x="10" y="22"/>
                  </a:lnTo>
                  <a:lnTo>
                    <a:pt x="10" y="22"/>
                  </a:lnTo>
                  <a:lnTo>
                    <a:pt x="14" y="22"/>
                  </a:lnTo>
                  <a:lnTo>
                    <a:pt x="18" y="20"/>
                  </a:lnTo>
                  <a:lnTo>
                    <a:pt x="20" y="16"/>
                  </a:lnTo>
                  <a:lnTo>
                    <a:pt x="22" y="12"/>
                  </a:lnTo>
                  <a:lnTo>
                    <a:pt x="22" y="12"/>
                  </a:lnTo>
                  <a:lnTo>
                    <a:pt x="20" y="8"/>
                  </a:lnTo>
                  <a:lnTo>
                    <a:pt x="18" y="4"/>
                  </a:lnTo>
                  <a:lnTo>
                    <a:pt x="14" y="2"/>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75" name="Freeform 277"/>
            <p:cNvSpPr/>
            <p:nvPr/>
          </p:nvSpPr>
          <p:spPr bwMode="auto">
            <a:xfrm>
              <a:off x="2773363" y="1025525"/>
              <a:ext cx="34925" cy="34925"/>
            </a:xfrm>
            <a:custGeom>
              <a:avLst/>
              <a:gdLst/>
              <a:ahLst/>
              <a:cxnLst>
                <a:cxn ang="0">
                  <a:pos x="10" y="0"/>
                </a:cxn>
                <a:cxn ang="0">
                  <a:pos x="10" y="0"/>
                </a:cxn>
                <a:cxn ang="0">
                  <a:pos x="6" y="2"/>
                </a:cxn>
                <a:cxn ang="0">
                  <a:pos x="2" y="4"/>
                </a:cxn>
                <a:cxn ang="0">
                  <a:pos x="0" y="8"/>
                </a:cxn>
                <a:cxn ang="0">
                  <a:pos x="0" y="12"/>
                </a:cxn>
                <a:cxn ang="0">
                  <a:pos x="0" y="12"/>
                </a:cxn>
                <a:cxn ang="0">
                  <a:pos x="0" y="16"/>
                </a:cxn>
                <a:cxn ang="0">
                  <a:pos x="2" y="20"/>
                </a:cxn>
                <a:cxn ang="0">
                  <a:pos x="6" y="22"/>
                </a:cxn>
                <a:cxn ang="0">
                  <a:pos x="10" y="22"/>
                </a:cxn>
                <a:cxn ang="0">
                  <a:pos x="10" y="22"/>
                </a:cxn>
                <a:cxn ang="0">
                  <a:pos x="14" y="22"/>
                </a:cxn>
                <a:cxn ang="0">
                  <a:pos x="18" y="20"/>
                </a:cxn>
                <a:cxn ang="0">
                  <a:pos x="20" y="16"/>
                </a:cxn>
                <a:cxn ang="0">
                  <a:pos x="22" y="12"/>
                </a:cxn>
                <a:cxn ang="0">
                  <a:pos x="22" y="12"/>
                </a:cxn>
                <a:cxn ang="0">
                  <a:pos x="20" y="8"/>
                </a:cxn>
                <a:cxn ang="0">
                  <a:pos x="18" y="4"/>
                </a:cxn>
                <a:cxn ang="0">
                  <a:pos x="14" y="2"/>
                </a:cxn>
                <a:cxn ang="0">
                  <a:pos x="10" y="0"/>
                </a:cxn>
              </a:cxnLst>
              <a:rect l="0" t="0" r="r" b="b"/>
              <a:pathLst>
                <a:path w="22" h="22">
                  <a:moveTo>
                    <a:pt x="10" y="0"/>
                  </a:moveTo>
                  <a:lnTo>
                    <a:pt x="10" y="0"/>
                  </a:lnTo>
                  <a:lnTo>
                    <a:pt x="6" y="2"/>
                  </a:lnTo>
                  <a:lnTo>
                    <a:pt x="2" y="4"/>
                  </a:lnTo>
                  <a:lnTo>
                    <a:pt x="0" y="8"/>
                  </a:lnTo>
                  <a:lnTo>
                    <a:pt x="0" y="12"/>
                  </a:lnTo>
                  <a:lnTo>
                    <a:pt x="0" y="12"/>
                  </a:lnTo>
                  <a:lnTo>
                    <a:pt x="0" y="16"/>
                  </a:lnTo>
                  <a:lnTo>
                    <a:pt x="2" y="20"/>
                  </a:lnTo>
                  <a:lnTo>
                    <a:pt x="6" y="22"/>
                  </a:lnTo>
                  <a:lnTo>
                    <a:pt x="10" y="22"/>
                  </a:lnTo>
                  <a:lnTo>
                    <a:pt x="10" y="22"/>
                  </a:lnTo>
                  <a:lnTo>
                    <a:pt x="14" y="22"/>
                  </a:lnTo>
                  <a:lnTo>
                    <a:pt x="18" y="20"/>
                  </a:lnTo>
                  <a:lnTo>
                    <a:pt x="20" y="16"/>
                  </a:lnTo>
                  <a:lnTo>
                    <a:pt x="22" y="12"/>
                  </a:lnTo>
                  <a:lnTo>
                    <a:pt x="22" y="12"/>
                  </a:lnTo>
                  <a:lnTo>
                    <a:pt x="20" y="8"/>
                  </a:lnTo>
                  <a:lnTo>
                    <a:pt x="18" y="4"/>
                  </a:lnTo>
                  <a:lnTo>
                    <a:pt x="14" y="2"/>
                  </a:lnTo>
                  <a:lnTo>
                    <a:pt x="10"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76" name="Freeform 278"/>
            <p:cNvSpPr/>
            <p:nvPr/>
          </p:nvSpPr>
          <p:spPr bwMode="auto">
            <a:xfrm>
              <a:off x="1312863" y="1133475"/>
              <a:ext cx="34925" cy="34925"/>
            </a:xfrm>
            <a:custGeom>
              <a:avLst/>
              <a:gdLst/>
              <a:ahLst/>
              <a:cxnLst>
                <a:cxn ang="0">
                  <a:pos x="12" y="0"/>
                </a:cxn>
                <a:cxn ang="0">
                  <a:pos x="12" y="0"/>
                </a:cxn>
                <a:cxn ang="0">
                  <a:pos x="6" y="0"/>
                </a:cxn>
                <a:cxn ang="0">
                  <a:pos x="4" y="2"/>
                </a:cxn>
                <a:cxn ang="0">
                  <a:pos x="0" y="6"/>
                </a:cxn>
                <a:cxn ang="0">
                  <a:pos x="0" y="10"/>
                </a:cxn>
                <a:cxn ang="0">
                  <a:pos x="0" y="10"/>
                </a:cxn>
                <a:cxn ang="0">
                  <a:pos x="0" y="16"/>
                </a:cxn>
                <a:cxn ang="0">
                  <a:pos x="4" y="18"/>
                </a:cxn>
                <a:cxn ang="0">
                  <a:pos x="6" y="22"/>
                </a:cxn>
                <a:cxn ang="0">
                  <a:pos x="12" y="22"/>
                </a:cxn>
                <a:cxn ang="0">
                  <a:pos x="12" y="22"/>
                </a:cxn>
                <a:cxn ang="0">
                  <a:pos x="16" y="22"/>
                </a:cxn>
                <a:cxn ang="0">
                  <a:pos x="20" y="18"/>
                </a:cxn>
                <a:cxn ang="0">
                  <a:pos x="22" y="16"/>
                </a:cxn>
                <a:cxn ang="0">
                  <a:pos x="22" y="10"/>
                </a:cxn>
                <a:cxn ang="0">
                  <a:pos x="22" y="10"/>
                </a:cxn>
                <a:cxn ang="0">
                  <a:pos x="22" y="6"/>
                </a:cxn>
                <a:cxn ang="0">
                  <a:pos x="20" y="2"/>
                </a:cxn>
                <a:cxn ang="0">
                  <a:pos x="16" y="0"/>
                </a:cxn>
                <a:cxn ang="0">
                  <a:pos x="12" y="0"/>
                </a:cxn>
              </a:cxnLst>
              <a:rect l="0" t="0" r="r" b="b"/>
              <a:pathLst>
                <a:path w="22" h="22">
                  <a:moveTo>
                    <a:pt x="12" y="0"/>
                  </a:moveTo>
                  <a:lnTo>
                    <a:pt x="12" y="0"/>
                  </a:lnTo>
                  <a:lnTo>
                    <a:pt x="6" y="0"/>
                  </a:lnTo>
                  <a:lnTo>
                    <a:pt x="4" y="2"/>
                  </a:lnTo>
                  <a:lnTo>
                    <a:pt x="0" y="6"/>
                  </a:lnTo>
                  <a:lnTo>
                    <a:pt x="0" y="10"/>
                  </a:lnTo>
                  <a:lnTo>
                    <a:pt x="0" y="10"/>
                  </a:lnTo>
                  <a:lnTo>
                    <a:pt x="0" y="16"/>
                  </a:lnTo>
                  <a:lnTo>
                    <a:pt x="4" y="18"/>
                  </a:lnTo>
                  <a:lnTo>
                    <a:pt x="6" y="22"/>
                  </a:lnTo>
                  <a:lnTo>
                    <a:pt x="12" y="22"/>
                  </a:lnTo>
                  <a:lnTo>
                    <a:pt x="12" y="22"/>
                  </a:lnTo>
                  <a:lnTo>
                    <a:pt x="16" y="22"/>
                  </a:lnTo>
                  <a:lnTo>
                    <a:pt x="20" y="18"/>
                  </a:lnTo>
                  <a:lnTo>
                    <a:pt x="22" y="16"/>
                  </a:lnTo>
                  <a:lnTo>
                    <a:pt x="22" y="10"/>
                  </a:lnTo>
                  <a:lnTo>
                    <a:pt x="22" y="10"/>
                  </a:lnTo>
                  <a:lnTo>
                    <a:pt x="22" y="6"/>
                  </a:lnTo>
                  <a:lnTo>
                    <a:pt x="20" y="2"/>
                  </a:lnTo>
                  <a:lnTo>
                    <a:pt x="16" y="0"/>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77" name="Freeform 279"/>
            <p:cNvSpPr/>
            <p:nvPr/>
          </p:nvSpPr>
          <p:spPr bwMode="auto">
            <a:xfrm>
              <a:off x="1312863" y="1133475"/>
              <a:ext cx="34925" cy="34925"/>
            </a:xfrm>
            <a:custGeom>
              <a:avLst/>
              <a:gdLst/>
              <a:ahLst/>
              <a:cxnLst>
                <a:cxn ang="0">
                  <a:pos x="12" y="0"/>
                </a:cxn>
                <a:cxn ang="0">
                  <a:pos x="12" y="0"/>
                </a:cxn>
                <a:cxn ang="0">
                  <a:pos x="6" y="0"/>
                </a:cxn>
                <a:cxn ang="0">
                  <a:pos x="4" y="2"/>
                </a:cxn>
                <a:cxn ang="0">
                  <a:pos x="0" y="6"/>
                </a:cxn>
                <a:cxn ang="0">
                  <a:pos x="0" y="10"/>
                </a:cxn>
                <a:cxn ang="0">
                  <a:pos x="0" y="10"/>
                </a:cxn>
                <a:cxn ang="0">
                  <a:pos x="0" y="16"/>
                </a:cxn>
                <a:cxn ang="0">
                  <a:pos x="4" y="18"/>
                </a:cxn>
                <a:cxn ang="0">
                  <a:pos x="6" y="22"/>
                </a:cxn>
                <a:cxn ang="0">
                  <a:pos x="12" y="22"/>
                </a:cxn>
                <a:cxn ang="0">
                  <a:pos x="12" y="22"/>
                </a:cxn>
                <a:cxn ang="0">
                  <a:pos x="16" y="22"/>
                </a:cxn>
                <a:cxn ang="0">
                  <a:pos x="20" y="18"/>
                </a:cxn>
                <a:cxn ang="0">
                  <a:pos x="22" y="16"/>
                </a:cxn>
                <a:cxn ang="0">
                  <a:pos x="22" y="10"/>
                </a:cxn>
                <a:cxn ang="0">
                  <a:pos x="22" y="10"/>
                </a:cxn>
                <a:cxn ang="0">
                  <a:pos x="22" y="6"/>
                </a:cxn>
                <a:cxn ang="0">
                  <a:pos x="20" y="2"/>
                </a:cxn>
                <a:cxn ang="0">
                  <a:pos x="16" y="0"/>
                </a:cxn>
                <a:cxn ang="0">
                  <a:pos x="12" y="0"/>
                </a:cxn>
              </a:cxnLst>
              <a:rect l="0" t="0" r="r" b="b"/>
              <a:pathLst>
                <a:path w="22" h="22">
                  <a:moveTo>
                    <a:pt x="12" y="0"/>
                  </a:moveTo>
                  <a:lnTo>
                    <a:pt x="12" y="0"/>
                  </a:lnTo>
                  <a:lnTo>
                    <a:pt x="6" y="0"/>
                  </a:lnTo>
                  <a:lnTo>
                    <a:pt x="4" y="2"/>
                  </a:lnTo>
                  <a:lnTo>
                    <a:pt x="0" y="6"/>
                  </a:lnTo>
                  <a:lnTo>
                    <a:pt x="0" y="10"/>
                  </a:lnTo>
                  <a:lnTo>
                    <a:pt x="0" y="10"/>
                  </a:lnTo>
                  <a:lnTo>
                    <a:pt x="0" y="16"/>
                  </a:lnTo>
                  <a:lnTo>
                    <a:pt x="4" y="18"/>
                  </a:lnTo>
                  <a:lnTo>
                    <a:pt x="6" y="22"/>
                  </a:lnTo>
                  <a:lnTo>
                    <a:pt x="12" y="22"/>
                  </a:lnTo>
                  <a:lnTo>
                    <a:pt x="12" y="22"/>
                  </a:lnTo>
                  <a:lnTo>
                    <a:pt x="16" y="22"/>
                  </a:lnTo>
                  <a:lnTo>
                    <a:pt x="20" y="18"/>
                  </a:lnTo>
                  <a:lnTo>
                    <a:pt x="22" y="16"/>
                  </a:lnTo>
                  <a:lnTo>
                    <a:pt x="22" y="10"/>
                  </a:lnTo>
                  <a:lnTo>
                    <a:pt x="22" y="10"/>
                  </a:lnTo>
                  <a:lnTo>
                    <a:pt x="22" y="6"/>
                  </a:lnTo>
                  <a:lnTo>
                    <a:pt x="20" y="2"/>
                  </a:lnTo>
                  <a:lnTo>
                    <a:pt x="16" y="0"/>
                  </a:lnTo>
                  <a:lnTo>
                    <a:pt x="12"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78" name="Freeform 280"/>
            <p:cNvSpPr/>
            <p:nvPr/>
          </p:nvSpPr>
          <p:spPr bwMode="auto">
            <a:xfrm>
              <a:off x="1893888" y="116522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79" name="Freeform 281"/>
            <p:cNvSpPr/>
            <p:nvPr/>
          </p:nvSpPr>
          <p:spPr bwMode="auto">
            <a:xfrm>
              <a:off x="1893888" y="116522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80" name="Freeform 282"/>
            <p:cNvSpPr/>
            <p:nvPr/>
          </p:nvSpPr>
          <p:spPr bwMode="auto">
            <a:xfrm>
              <a:off x="1423988" y="138747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81" name="Freeform 283"/>
            <p:cNvSpPr/>
            <p:nvPr/>
          </p:nvSpPr>
          <p:spPr bwMode="auto">
            <a:xfrm>
              <a:off x="1423988" y="138747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82" name="Freeform 284"/>
            <p:cNvSpPr/>
            <p:nvPr/>
          </p:nvSpPr>
          <p:spPr bwMode="auto">
            <a:xfrm>
              <a:off x="1325563" y="1771650"/>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83" name="Freeform 285"/>
            <p:cNvSpPr/>
            <p:nvPr/>
          </p:nvSpPr>
          <p:spPr bwMode="auto">
            <a:xfrm>
              <a:off x="1325563" y="1771650"/>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84" name="Freeform 286"/>
            <p:cNvSpPr/>
            <p:nvPr/>
          </p:nvSpPr>
          <p:spPr bwMode="auto">
            <a:xfrm>
              <a:off x="2211388" y="1244600"/>
              <a:ext cx="47625" cy="44450"/>
            </a:xfrm>
            <a:custGeom>
              <a:avLst/>
              <a:gdLst/>
              <a:ahLst/>
              <a:cxnLst>
                <a:cxn ang="0">
                  <a:pos x="16" y="0"/>
                </a:cxn>
                <a:cxn ang="0">
                  <a:pos x="16" y="0"/>
                </a:cxn>
                <a:cxn ang="0">
                  <a:pos x="10" y="0"/>
                </a:cxn>
                <a:cxn ang="0">
                  <a:pos x="4" y="4"/>
                </a:cxn>
                <a:cxn ang="0">
                  <a:pos x="2" y="8"/>
                </a:cxn>
                <a:cxn ang="0">
                  <a:pos x="0" y="14"/>
                </a:cxn>
                <a:cxn ang="0">
                  <a:pos x="0" y="14"/>
                </a:cxn>
                <a:cxn ang="0">
                  <a:pos x="2" y="20"/>
                </a:cxn>
                <a:cxn ang="0">
                  <a:pos x="4" y="24"/>
                </a:cxn>
                <a:cxn ang="0">
                  <a:pos x="10" y="28"/>
                </a:cxn>
                <a:cxn ang="0">
                  <a:pos x="16" y="28"/>
                </a:cxn>
                <a:cxn ang="0">
                  <a:pos x="16" y="28"/>
                </a:cxn>
                <a:cxn ang="0">
                  <a:pos x="20" y="28"/>
                </a:cxn>
                <a:cxn ang="0">
                  <a:pos x="26" y="24"/>
                </a:cxn>
                <a:cxn ang="0">
                  <a:pos x="28" y="20"/>
                </a:cxn>
                <a:cxn ang="0">
                  <a:pos x="30" y="14"/>
                </a:cxn>
                <a:cxn ang="0">
                  <a:pos x="30" y="14"/>
                </a:cxn>
                <a:cxn ang="0">
                  <a:pos x="28" y="8"/>
                </a:cxn>
                <a:cxn ang="0">
                  <a:pos x="26" y="4"/>
                </a:cxn>
                <a:cxn ang="0">
                  <a:pos x="20" y="0"/>
                </a:cxn>
                <a:cxn ang="0">
                  <a:pos x="16" y="0"/>
                </a:cxn>
              </a:cxnLst>
              <a:rect l="0" t="0" r="r" b="b"/>
              <a:pathLst>
                <a:path w="30" h="28">
                  <a:moveTo>
                    <a:pt x="16" y="0"/>
                  </a:moveTo>
                  <a:lnTo>
                    <a:pt x="16" y="0"/>
                  </a:lnTo>
                  <a:lnTo>
                    <a:pt x="10" y="0"/>
                  </a:lnTo>
                  <a:lnTo>
                    <a:pt x="4" y="4"/>
                  </a:lnTo>
                  <a:lnTo>
                    <a:pt x="2" y="8"/>
                  </a:lnTo>
                  <a:lnTo>
                    <a:pt x="0" y="14"/>
                  </a:lnTo>
                  <a:lnTo>
                    <a:pt x="0" y="14"/>
                  </a:lnTo>
                  <a:lnTo>
                    <a:pt x="2" y="20"/>
                  </a:lnTo>
                  <a:lnTo>
                    <a:pt x="4" y="24"/>
                  </a:lnTo>
                  <a:lnTo>
                    <a:pt x="10" y="28"/>
                  </a:lnTo>
                  <a:lnTo>
                    <a:pt x="16" y="28"/>
                  </a:lnTo>
                  <a:lnTo>
                    <a:pt x="16" y="28"/>
                  </a:lnTo>
                  <a:lnTo>
                    <a:pt x="20" y="28"/>
                  </a:lnTo>
                  <a:lnTo>
                    <a:pt x="26" y="24"/>
                  </a:lnTo>
                  <a:lnTo>
                    <a:pt x="28" y="20"/>
                  </a:lnTo>
                  <a:lnTo>
                    <a:pt x="30" y="14"/>
                  </a:lnTo>
                  <a:lnTo>
                    <a:pt x="30" y="14"/>
                  </a:lnTo>
                  <a:lnTo>
                    <a:pt x="28" y="8"/>
                  </a:lnTo>
                  <a:lnTo>
                    <a:pt x="26" y="4"/>
                  </a:lnTo>
                  <a:lnTo>
                    <a:pt x="20" y="0"/>
                  </a:lnTo>
                  <a:lnTo>
                    <a:pt x="1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85" name="Freeform 287"/>
            <p:cNvSpPr/>
            <p:nvPr/>
          </p:nvSpPr>
          <p:spPr bwMode="auto">
            <a:xfrm>
              <a:off x="2211388" y="1244600"/>
              <a:ext cx="47625" cy="44450"/>
            </a:xfrm>
            <a:custGeom>
              <a:avLst/>
              <a:gdLst/>
              <a:ahLst/>
              <a:cxnLst>
                <a:cxn ang="0">
                  <a:pos x="16" y="0"/>
                </a:cxn>
                <a:cxn ang="0">
                  <a:pos x="16" y="0"/>
                </a:cxn>
                <a:cxn ang="0">
                  <a:pos x="10" y="0"/>
                </a:cxn>
                <a:cxn ang="0">
                  <a:pos x="4" y="4"/>
                </a:cxn>
                <a:cxn ang="0">
                  <a:pos x="2" y="8"/>
                </a:cxn>
                <a:cxn ang="0">
                  <a:pos x="0" y="14"/>
                </a:cxn>
                <a:cxn ang="0">
                  <a:pos x="0" y="14"/>
                </a:cxn>
                <a:cxn ang="0">
                  <a:pos x="2" y="20"/>
                </a:cxn>
                <a:cxn ang="0">
                  <a:pos x="4" y="24"/>
                </a:cxn>
                <a:cxn ang="0">
                  <a:pos x="10" y="28"/>
                </a:cxn>
                <a:cxn ang="0">
                  <a:pos x="16" y="28"/>
                </a:cxn>
                <a:cxn ang="0">
                  <a:pos x="16" y="28"/>
                </a:cxn>
                <a:cxn ang="0">
                  <a:pos x="20" y="28"/>
                </a:cxn>
                <a:cxn ang="0">
                  <a:pos x="26" y="24"/>
                </a:cxn>
                <a:cxn ang="0">
                  <a:pos x="28" y="20"/>
                </a:cxn>
                <a:cxn ang="0">
                  <a:pos x="30" y="14"/>
                </a:cxn>
                <a:cxn ang="0">
                  <a:pos x="30" y="14"/>
                </a:cxn>
                <a:cxn ang="0">
                  <a:pos x="28" y="8"/>
                </a:cxn>
                <a:cxn ang="0">
                  <a:pos x="26" y="4"/>
                </a:cxn>
                <a:cxn ang="0">
                  <a:pos x="20" y="0"/>
                </a:cxn>
                <a:cxn ang="0">
                  <a:pos x="16" y="0"/>
                </a:cxn>
              </a:cxnLst>
              <a:rect l="0" t="0" r="r" b="b"/>
              <a:pathLst>
                <a:path w="30" h="28">
                  <a:moveTo>
                    <a:pt x="16" y="0"/>
                  </a:moveTo>
                  <a:lnTo>
                    <a:pt x="16" y="0"/>
                  </a:lnTo>
                  <a:lnTo>
                    <a:pt x="10" y="0"/>
                  </a:lnTo>
                  <a:lnTo>
                    <a:pt x="4" y="4"/>
                  </a:lnTo>
                  <a:lnTo>
                    <a:pt x="2" y="8"/>
                  </a:lnTo>
                  <a:lnTo>
                    <a:pt x="0" y="14"/>
                  </a:lnTo>
                  <a:lnTo>
                    <a:pt x="0" y="14"/>
                  </a:lnTo>
                  <a:lnTo>
                    <a:pt x="2" y="20"/>
                  </a:lnTo>
                  <a:lnTo>
                    <a:pt x="4" y="24"/>
                  </a:lnTo>
                  <a:lnTo>
                    <a:pt x="10" y="28"/>
                  </a:lnTo>
                  <a:lnTo>
                    <a:pt x="16" y="28"/>
                  </a:lnTo>
                  <a:lnTo>
                    <a:pt x="16" y="28"/>
                  </a:lnTo>
                  <a:lnTo>
                    <a:pt x="20" y="28"/>
                  </a:lnTo>
                  <a:lnTo>
                    <a:pt x="26" y="24"/>
                  </a:lnTo>
                  <a:lnTo>
                    <a:pt x="28" y="20"/>
                  </a:lnTo>
                  <a:lnTo>
                    <a:pt x="30" y="14"/>
                  </a:lnTo>
                  <a:lnTo>
                    <a:pt x="30" y="14"/>
                  </a:lnTo>
                  <a:lnTo>
                    <a:pt x="28" y="8"/>
                  </a:lnTo>
                  <a:lnTo>
                    <a:pt x="26" y="4"/>
                  </a:lnTo>
                  <a:lnTo>
                    <a:pt x="20" y="0"/>
                  </a:lnTo>
                  <a:lnTo>
                    <a:pt x="1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86" name="Freeform 288"/>
            <p:cNvSpPr/>
            <p:nvPr/>
          </p:nvSpPr>
          <p:spPr bwMode="auto">
            <a:xfrm>
              <a:off x="2586038" y="1304925"/>
              <a:ext cx="28575" cy="28575"/>
            </a:xfrm>
            <a:custGeom>
              <a:avLst/>
              <a:gdLst/>
              <a:ahLst/>
              <a:cxnLst>
                <a:cxn ang="0">
                  <a:pos x="8" y="0"/>
                </a:cxn>
                <a:cxn ang="0">
                  <a:pos x="8" y="0"/>
                </a:cxn>
                <a:cxn ang="0">
                  <a:pos x="6" y="2"/>
                </a:cxn>
                <a:cxn ang="0">
                  <a:pos x="2" y="4"/>
                </a:cxn>
                <a:cxn ang="0">
                  <a:pos x="0" y="6"/>
                </a:cxn>
                <a:cxn ang="0">
                  <a:pos x="0" y="10"/>
                </a:cxn>
                <a:cxn ang="0">
                  <a:pos x="0" y="10"/>
                </a:cxn>
                <a:cxn ang="0">
                  <a:pos x="0" y="12"/>
                </a:cxn>
                <a:cxn ang="0">
                  <a:pos x="2" y="16"/>
                </a:cxn>
                <a:cxn ang="0">
                  <a:pos x="6" y="18"/>
                </a:cxn>
                <a:cxn ang="0">
                  <a:pos x="8" y="18"/>
                </a:cxn>
                <a:cxn ang="0">
                  <a:pos x="8" y="18"/>
                </a:cxn>
                <a:cxn ang="0">
                  <a:pos x="12" y="18"/>
                </a:cxn>
                <a:cxn ang="0">
                  <a:pos x="16" y="16"/>
                </a:cxn>
                <a:cxn ang="0">
                  <a:pos x="18" y="12"/>
                </a:cxn>
                <a:cxn ang="0">
                  <a:pos x="18" y="10"/>
                </a:cxn>
                <a:cxn ang="0">
                  <a:pos x="18" y="10"/>
                </a:cxn>
                <a:cxn ang="0">
                  <a:pos x="18" y="6"/>
                </a:cxn>
                <a:cxn ang="0">
                  <a:pos x="16" y="4"/>
                </a:cxn>
                <a:cxn ang="0">
                  <a:pos x="12" y="2"/>
                </a:cxn>
                <a:cxn ang="0">
                  <a:pos x="8" y="0"/>
                </a:cxn>
              </a:cxnLst>
              <a:rect l="0" t="0" r="r" b="b"/>
              <a:pathLst>
                <a:path w="18" h="18">
                  <a:moveTo>
                    <a:pt x="8" y="0"/>
                  </a:moveTo>
                  <a:lnTo>
                    <a:pt x="8" y="0"/>
                  </a:lnTo>
                  <a:lnTo>
                    <a:pt x="6" y="2"/>
                  </a:lnTo>
                  <a:lnTo>
                    <a:pt x="2" y="4"/>
                  </a:lnTo>
                  <a:lnTo>
                    <a:pt x="0" y="6"/>
                  </a:lnTo>
                  <a:lnTo>
                    <a:pt x="0" y="10"/>
                  </a:lnTo>
                  <a:lnTo>
                    <a:pt x="0" y="10"/>
                  </a:lnTo>
                  <a:lnTo>
                    <a:pt x="0" y="12"/>
                  </a:lnTo>
                  <a:lnTo>
                    <a:pt x="2" y="16"/>
                  </a:lnTo>
                  <a:lnTo>
                    <a:pt x="6" y="18"/>
                  </a:lnTo>
                  <a:lnTo>
                    <a:pt x="8" y="18"/>
                  </a:lnTo>
                  <a:lnTo>
                    <a:pt x="8" y="18"/>
                  </a:lnTo>
                  <a:lnTo>
                    <a:pt x="12" y="18"/>
                  </a:lnTo>
                  <a:lnTo>
                    <a:pt x="16" y="16"/>
                  </a:lnTo>
                  <a:lnTo>
                    <a:pt x="18" y="12"/>
                  </a:lnTo>
                  <a:lnTo>
                    <a:pt x="18" y="10"/>
                  </a:lnTo>
                  <a:lnTo>
                    <a:pt x="18" y="10"/>
                  </a:lnTo>
                  <a:lnTo>
                    <a:pt x="18" y="6"/>
                  </a:lnTo>
                  <a:lnTo>
                    <a:pt x="16" y="4"/>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87" name="Freeform 289"/>
            <p:cNvSpPr/>
            <p:nvPr/>
          </p:nvSpPr>
          <p:spPr bwMode="auto">
            <a:xfrm>
              <a:off x="2586038" y="1304925"/>
              <a:ext cx="28575" cy="28575"/>
            </a:xfrm>
            <a:custGeom>
              <a:avLst/>
              <a:gdLst/>
              <a:ahLst/>
              <a:cxnLst>
                <a:cxn ang="0">
                  <a:pos x="8" y="0"/>
                </a:cxn>
                <a:cxn ang="0">
                  <a:pos x="8" y="0"/>
                </a:cxn>
                <a:cxn ang="0">
                  <a:pos x="6" y="2"/>
                </a:cxn>
                <a:cxn ang="0">
                  <a:pos x="2" y="4"/>
                </a:cxn>
                <a:cxn ang="0">
                  <a:pos x="0" y="6"/>
                </a:cxn>
                <a:cxn ang="0">
                  <a:pos x="0" y="10"/>
                </a:cxn>
                <a:cxn ang="0">
                  <a:pos x="0" y="10"/>
                </a:cxn>
                <a:cxn ang="0">
                  <a:pos x="0" y="12"/>
                </a:cxn>
                <a:cxn ang="0">
                  <a:pos x="2" y="16"/>
                </a:cxn>
                <a:cxn ang="0">
                  <a:pos x="6" y="18"/>
                </a:cxn>
                <a:cxn ang="0">
                  <a:pos x="8" y="18"/>
                </a:cxn>
                <a:cxn ang="0">
                  <a:pos x="8" y="18"/>
                </a:cxn>
                <a:cxn ang="0">
                  <a:pos x="12" y="18"/>
                </a:cxn>
                <a:cxn ang="0">
                  <a:pos x="16" y="16"/>
                </a:cxn>
                <a:cxn ang="0">
                  <a:pos x="18" y="12"/>
                </a:cxn>
                <a:cxn ang="0">
                  <a:pos x="18" y="10"/>
                </a:cxn>
                <a:cxn ang="0">
                  <a:pos x="18" y="10"/>
                </a:cxn>
                <a:cxn ang="0">
                  <a:pos x="18" y="6"/>
                </a:cxn>
                <a:cxn ang="0">
                  <a:pos x="16" y="4"/>
                </a:cxn>
                <a:cxn ang="0">
                  <a:pos x="12" y="2"/>
                </a:cxn>
                <a:cxn ang="0">
                  <a:pos x="8" y="0"/>
                </a:cxn>
              </a:cxnLst>
              <a:rect l="0" t="0" r="r" b="b"/>
              <a:pathLst>
                <a:path w="18" h="18">
                  <a:moveTo>
                    <a:pt x="8" y="0"/>
                  </a:moveTo>
                  <a:lnTo>
                    <a:pt x="8" y="0"/>
                  </a:lnTo>
                  <a:lnTo>
                    <a:pt x="6" y="2"/>
                  </a:lnTo>
                  <a:lnTo>
                    <a:pt x="2" y="4"/>
                  </a:lnTo>
                  <a:lnTo>
                    <a:pt x="0" y="6"/>
                  </a:lnTo>
                  <a:lnTo>
                    <a:pt x="0" y="10"/>
                  </a:lnTo>
                  <a:lnTo>
                    <a:pt x="0" y="10"/>
                  </a:lnTo>
                  <a:lnTo>
                    <a:pt x="0" y="12"/>
                  </a:lnTo>
                  <a:lnTo>
                    <a:pt x="2" y="16"/>
                  </a:lnTo>
                  <a:lnTo>
                    <a:pt x="6" y="18"/>
                  </a:lnTo>
                  <a:lnTo>
                    <a:pt x="8" y="18"/>
                  </a:lnTo>
                  <a:lnTo>
                    <a:pt x="8" y="18"/>
                  </a:lnTo>
                  <a:lnTo>
                    <a:pt x="12" y="18"/>
                  </a:lnTo>
                  <a:lnTo>
                    <a:pt x="16" y="16"/>
                  </a:lnTo>
                  <a:lnTo>
                    <a:pt x="18" y="12"/>
                  </a:lnTo>
                  <a:lnTo>
                    <a:pt x="18" y="10"/>
                  </a:lnTo>
                  <a:lnTo>
                    <a:pt x="18" y="10"/>
                  </a:lnTo>
                  <a:lnTo>
                    <a:pt x="18" y="6"/>
                  </a:lnTo>
                  <a:lnTo>
                    <a:pt x="16" y="4"/>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88" name="Freeform 290"/>
            <p:cNvSpPr/>
            <p:nvPr/>
          </p:nvSpPr>
          <p:spPr bwMode="auto">
            <a:xfrm>
              <a:off x="3132138" y="1085850"/>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89" name="Freeform 291"/>
            <p:cNvSpPr/>
            <p:nvPr/>
          </p:nvSpPr>
          <p:spPr bwMode="auto">
            <a:xfrm>
              <a:off x="3132138" y="1085850"/>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90" name="Freeform 292"/>
            <p:cNvSpPr/>
            <p:nvPr/>
          </p:nvSpPr>
          <p:spPr bwMode="auto">
            <a:xfrm>
              <a:off x="4205288" y="1120775"/>
              <a:ext cx="28575" cy="25400"/>
            </a:xfrm>
            <a:custGeom>
              <a:avLst/>
              <a:gdLst/>
              <a:ahLst/>
              <a:cxnLst>
                <a:cxn ang="0">
                  <a:pos x="8" y="0"/>
                </a:cxn>
                <a:cxn ang="0">
                  <a:pos x="8" y="0"/>
                </a:cxn>
                <a:cxn ang="0">
                  <a:pos x="6" y="0"/>
                </a:cxn>
                <a:cxn ang="0">
                  <a:pos x="2" y="2"/>
                </a:cxn>
                <a:cxn ang="0">
                  <a:pos x="2" y="4"/>
                </a:cxn>
                <a:cxn ang="0">
                  <a:pos x="0" y="8"/>
                </a:cxn>
                <a:cxn ang="0">
                  <a:pos x="0" y="8"/>
                </a:cxn>
                <a:cxn ang="0">
                  <a:pos x="2" y="12"/>
                </a:cxn>
                <a:cxn ang="0">
                  <a:pos x="2" y="14"/>
                </a:cxn>
                <a:cxn ang="0">
                  <a:pos x="6" y="16"/>
                </a:cxn>
                <a:cxn ang="0">
                  <a:pos x="8" y="16"/>
                </a:cxn>
                <a:cxn ang="0">
                  <a:pos x="8" y="16"/>
                </a:cxn>
                <a:cxn ang="0">
                  <a:pos x="12" y="16"/>
                </a:cxn>
                <a:cxn ang="0">
                  <a:pos x="16" y="14"/>
                </a:cxn>
                <a:cxn ang="0">
                  <a:pos x="16" y="12"/>
                </a:cxn>
                <a:cxn ang="0">
                  <a:pos x="18" y="8"/>
                </a:cxn>
                <a:cxn ang="0">
                  <a:pos x="18" y="8"/>
                </a:cxn>
                <a:cxn ang="0">
                  <a:pos x="16" y="4"/>
                </a:cxn>
                <a:cxn ang="0">
                  <a:pos x="16" y="2"/>
                </a:cxn>
                <a:cxn ang="0">
                  <a:pos x="12" y="0"/>
                </a:cxn>
                <a:cxn ang="0">
                  <a:pos x="8" y="0"/>
                </a:cxn>
              </a:cxnLst>
              <a:rect l="0" t="0" r="r" b="b"/>
              <a:pathLst>
                <a:path w="18" h="16">
                  <a:moveTo>
                    <a:pt x="8" y="0"/>
                  </a:moveTo>
                  <a:lnTo>
                    <a:pt x="8" y="0"/>
                  </a:lnTo>
                  <a:lnTo>
                    <a:pt x="6" y="0"/>
                  </a:lnTo>
                  <a:lnTo>
                    <a:pt x="2" y="2"/>
                  </a:lnTo>
                  <a:lnTo>
                    <a:pt x="2" y="4"/>
                  </a:lnTo>
                  <a:lnTo>
                    <a:pt x="0" y="8"/>
                  </a:lnTo>
                  <a:lnTo>
                    <a:pt x="0" y="8"/>
                  </a:lnTo>
                  <a:lnTo>
                    <a:pt x="2" y="12"/>
                  </a:lnTo>
                  <a:lnTo>
                    <a:pt x="2" y="14"/>
                  </a:lnTo>
                  <a:lnTo>
                    <a:pt x="6" y="16"/>
                  </a:lnTo>
                  <a:lnTo>
                    <a:pt x="8" y="16"/>
                  </a:lnTo>
                  <a:lnTo>
                    <a:pt x="8" y="16"/>
                  </a:lnTo>
                  <a:lnTo>
                    <a:pt x="12" y="16"/>
                  </a:lnTo>
                  <a:lnTo>
                    <a:pt x="16" y="14"/>
                  </a:lnTo>
                  <a:lnTo>
                    <a:pt x="16" y="12"/>
                  </a:lnTo>
                  <a:lnTo>
                    <a:pt x="18" y="8"/>
                  </a:lnTo>
                  <a:lnTo>
                    <a:pt x="18" y="8"/>
                  </a:lnTo>
                  <a:lnTo>
                    <a:pt x="16" y="4"/>
                  </a:lnTo>
                  <a:lnTo>
                    <a:pt x="16" y="2"/>
                  </a:lnTo>
                  <a:lnTo>
                    <a:pt x="12" y="0"/>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91" name="Freeform 293"/>
            <p:cNvSpPr/>
            <p:nvPr/>
          </p:nvSpPr>
          <p:spPr bwMode="auto">
            <a:xfrm>
              <a:off x="4205288" y="1120775"/>
              <a:ext cx="28575" cy="25400"/>
            </a:xfrm>
            <a:custGeom>
              <a:avLst/>
              <a:gdLst/>
              <a:ahLst/>
              <a:cxnLst>
                <a:cxn ang="0">
                  <a:pos x="8" y="0"/>
                </a:cxn>
                <a:cxn ang="0">
                  <a:pos x="8" y="0"/>
                </a:cxn>
                <a:cxn ang="0">
                  <a:pos x="6" y="0"/>
                </a:cxn>
                <a:cxn ang="0">
                  <a:pos x="2" y="2"/>
                </a:cxn>
                <a:cxn ang="0">
                  <a:pos x="2" y="4"/>
                </a:cxn>
                <a:cxn ang="0">
                  <a:pos x="0" y="8"/>
                </a:cxn>
                <a:cxn ang="0">
                  <a:pos x="0" y="8"/>
                </a:cxn>
                <a:cxn ang="0">
                  <a:pos x="2" y="12"/>
                </a:cxn>
                <a:cxn ang="0">
                  <a:pos x="2" y="14"/>
                </a:cxn>
                <a:cxn ang="0">
                  <a:pos x="6" y="16"/>
                </a:cxn>
                <a:cxn ang="0">
                  <a:pos x="8" y="16"/>
                </a:cxn>
                <a:cxn ang="0">
                  <a:pos x="8" y="16"/>
                </a:cxn>
                <a:cxn ang="0">
                  <a:pos x="12" y="16"/>
                </a:cxn>
                <a:cxn ang="0">
                  <a:pos x="16" y="14"/>
                </a:cxn>
                <a:cxn ang="0">
                  <a:pos x="16" y="12"/>
                </a:cxn>
                <a:cxn ang="0">
                  <a:pos x="18" y="8"/>
                </a:cxn>
                <a:cxn ang="0">
                  <a:pos x="18" y="8"/>
                </a:cxn>
                <a:cxn ang="0">
                  <a:pos x="16" y="4"/>
                </a:cxn>
                <a:cxn ang="0">
                  <a:pos x="16" y="2"/>
                </a:cxn>
                <a:cxn ang="0">
                  <a:pos x="12" y="0"/>
                </a:cxn>
                <a:cxn ang="0">
                  <a:pos x="8" y="0"/>
                </a:cxn>
              </a:cxnLst>
              <a:rect l="0" t="0" r="r" b="b"/>
              <a:pathLst>
                <a:path w="18" h="16">
                  <a:moveTo>
                    <a:pt x="8" y="0"/>
                  </a:moveTo>
                  <a:lnTo>
                    <a:pt x="8" y="0"/>
                  </a:lnTo>
                  <a:lnTo>
                    <a:pt x="6" y="0"/>
                  </a:lnTo>
                  <a:lnTo>
                    <a:pt x="2" y="2"/>
                  </a:lnTo>
                  <a:lnTo>
                    <a:pt x="2" y="4"/>
                  </a:lnTo>
                  <a:lnTo>
                    <a:pt x="0" y="8"/>
                  </a:lnTo>
                  <a:lnTo>
                    <a:pt x="0" y="8"/>
                  </a:lnTo>
                  <a:lnTo>
                    <a:pt x="2" y="12"/>
                  </a:lnTo>
                  <a:lnTo>
                    <a:pt x="2" y="14"/>
                  </a:lnTo>
                  <a:lnTo>
                    <a:pt x="6" y="16"/>
                  </a:lnTo>
                  <a:lnTo>
                    <a:pt x="8" y="16"/>
                  </a:lnTo>
                  <a:lnTo>
                    <a:pt x="8" y="16"/>
                  </a:lnTo>
                  <a:lnTo>
                    <a:pt x="12" y="16"/>
                  </a:lnTo>
                  <a:lnTo>
                    <a:pt x="16" y="14"/>
                  </a:lnTo>
                  <a:lnTo>
                    <a:pt x="16" y="12"/>
                  </a:lnTo>
                  <a:lnTo>
                    <a:pt x="18" y="8"/>
                  </a:lnTo>
                  <a:lnTo>
                    <a:pt x="18" y="8"/>
                  </a:lnTo>
                  <a:lnTo>
                    <a:pt x="16" y="4"/>
                  </a:lnTo>
                  <a:lnTo>
                    <a:pt x="16" y="2"/>
                  </a:lnTo>
                  <a:lnTo>
                    <a:pt x="12" y="0"/>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92" name="Freeform 294"/>
            <p:cNvSpPr/>
            <p:nvPr/>
          </p:nvSpPr>
          <p:spPr bwMode="auto">
            <a:xfrm>
              <a:off x="3922713" y="1714500"/>
              <a:ext cx="25400" cy="28575"/>
            </a:xfrm>
            <a:custGeom>
              <a:avLst/>
              <a:gdLst/>
              <a:ahLst/>
              <a:cxnLst>
                <a:cxn ang="0">
                  <a:pos x="8" y="0"/>
                </a:cxn>
                <a:cxn ang="0">
                  <a:pos x="8" y="0"/>
                </a:cxn>
                <a:cxn ang="0">
                  <a:pos x="4" y="2"/>
                </a:cxn>
                <a:cxn ang="0">
                  <a:pos x="2" y="4"/>
                </a:cxn>
                <a:cxn ang="0">
                  <a:pos x="0" y="6"/>
                </a:cxn>
                <a:cxn ang="0">
                  <a:pos x="0" y="10"/>
                </a:cxn>
                <a:cxn ang="0">
                  <a:pos x="0" y="10"/>
                </a:cxn>
                <a:cxn ang="0">
                  <a:pos x="0" y="12"/>
                </a:cxn>
                <a:cxn ang="0">
                  <a:pos x="2" y="16"/>
                </a:cxn>
                <a:cxn ang="0">
                  <a:pos x="4" y="18"/>
                </a:cxn>
                <a:cxn ang="0">
                  <a:pos x="8" y="18"/>
                </a:cxn>
                <a:cxn ang="0">
                  <a:pos x="8" y="18"/>
                </a:cxn>
                <a:cxn ang="0">
                  <a:pos x="10" y="18"/>
                </a:cxn>
                <a:cxn ang="0">
                  <a:pos x="14" y="16"/>
                </a:cxn>
                <a:cxn ang="0">
                  <a:pos x="16" y="12"/>
                </a:cxn>
                <a:cxn ang="0">
                  <a:pos x="16" y="10"/>
                </a:cxn>
                <a:cxn ang="0">
                  <a:pos x="16" y="10"/>
                </a:cxn>
                <a:cxn ang="0">
                  <a:pos x="16" y="6"/>
                </a:cxn>
                <a:cxn ang="0">
                  <a:pos x="14" y="4"/>
                </a:cxn>
                <a:cxn ang="0">
                  <a:pos x="10" y="2"/>
                </a:cxn>
                <a:cxn ang="0">
                  <a:pos x="8" y="0"/>
                </a:cxn>
              </a:cxnLst>
              <a:rect l="0" t="0" r="r" b="b"/>
              <a:pathLst>
                <a:path w="16" h="18">
                  <a:moveTo>
                    <a:pt x="8" y="0"/>
                  </a:moveTo>
                  <a:lnTo>
                    <a:pt x="8" y="0"/>
                  </a:lnTo>
                  <a:lnTo>
                    <a:pt x="4" y="2"/>
                  </a:lnTo>
                  <a:lnTo>
                    <a:pt x="2" y="4"/>
                  </a:lnTo>
                  <a:lnTo>
                    <a:pt x="0" y="6"/>
                  </a:lnTo>
                  <a:lnTo>
                    <a:pt x="0" y="10"/>
                  </a:lnTo>
                  <a:lnTo>
                    <a:pt x="0" y="10"/>
                  </a:lnTo>
                  <a:lnTo>
                    <a:pt x="0" y="12"/>
                  </a:lnTo>
                  <a:lnTo>
                    <a:pt x="2" y="16"/>
                  </a:lnTo>
                  <a:lnTo>
                    <a:pt x="4" y="18"/>
                  </a:lnTo>
                  <a:lnTo>
                    <a:pt x="8" y="18"/>
                  </a:lnTo>
                  <a:lnTo>
                    <a:pt x="8" y="18"/>
                  </a:lnTo>
                  <a:lnTo>
                    <a:pt x="10" y="18"/>
                  </a:lnTo>
                  <a:lnTo>
                    <a:pt x="14" y="16"/>
                  </a:lnTo>
                  <a:lnTo>
                    <a:pt x="16" y="12"/>
                  </a:lnTo>
                  <a:lnTo>
                    <a:pt x="16" y="10"/>
                  </a:lnTo>
                  <a:lnTo>
                    <a:pt x="16" y="10"/>
                  </a:lnTo>
                  <a:lnTo>
                    <a:pt x="16" y="6"/>
                  </a:lnTo>
                  <a:lnTo>
                    <a:pt x="14" y="4"/>
                  </a:lnTo>
                  <a:lnTo>
                    <a:pt x="10"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93" name="Freeform 295"/>
            <p:cNvSpPr/>
            <p:nvPr/>
          </p:nvSpPr>
          <p:spPr bwMode="auto">
            <a:xfrm>
              <a:off x="3922713" y="1714500"/>
              <a:ext cx="25400" cy="28575"/>
            </a:xfrm>
            <a:custGeom>
              <a:avLst/>
              <a:gdLst/>
              <a:ahLst/>
              <a:cxnLst>
                <a:cxn ang="0">
                  <a:pos x="8" y="0"/>
                </a:cxn>
                <a:cxn ang="0">
                  <a:pos x="8" y="0"/>
                </a:cxn>
                <a:cxn ang="0">
                  <a:pos x="4" y="2"/>
                </a:cxn>
                <a:cxn ang="0">
                  <a:pos x="2" y="4"/>
                </a:cxn>
                <a:cxn ang="0">
                  <a:pos x="0" y="6"/>
                </a:cxn>
                <a:cxn ang="0">
                  <a:pos x="0" y="10"/>
                </a:cxn>
                <a:cxn ang="0">
                  <a:pos x="0" y="10"/>
                </a:cxn>
                <a:cxn ang="0">
                  <a:pos x="0" y="12"/>
                </a:cxn>
                <a:cxn ang="0">
                  <a:pos x="2" y="16"/>
                </a:cxn>
                <a:cxn ang="0">
                  <a:pos x="4" y="18"/>
                </a:cxn>
                <a:cxn ang="0">
                  <a:pos x="8" y="18"/>
                </a:cxn>
                <a:cxn ang="0">
                  <a:pos x="8" y="18"/>
                </a:cxn>
                <a:cxn ang="0">
                  <a:pos x="10" y="18"/>
                </a:cxn>
                <a:cxn ang="0">
                  <a:pos x="14" y="16"/>
                </a:cxn>
                <a:cxn ang="0">
                  <a:pos x="16" y="12"/>
                </a:cxn>
                <a:cxn ang="0">
                  <a:pos x="16" y="10"/>
                </a:cxn>
                <a:cxn ang="0">
                  <a:pos x="16" y="10"/>
                </a:cxn>
                <a:cxn ang="0">
                  <a:pos x="16" y="6"/>
                </a:cxn>
                <a:cxn ang="0">
                  <a:pos x="14" y="4"/>
                </a:cxn>
                <a:cxn ang="0">
                  <a:pos x="10" y="2"/>
                </a:cxn>
                <a:cxn ang="0">
                  <a:pos x="8" y="0"/>
                </a:cxn>
              </a:cxnLst>
              <a:rect l="0" t="0" r="r" b="b"/>
              <a:pathLst>
                <a:path w="16" h="18">
                  <a:moveTo>
                    <a:pt x="8" y="0"/>
                  </a:moveTo>
                  <a:lnTo>
                    <a:pt x="8" y="0"/>
                  </a:lnTo>
                  <a:lnTo>
                    <a:pt x="4" y="2"/>
                  </a:lnTo>
                  <a:lnTo>
                    <a:pt x="2" y="4"/>
                  </a:lnTo>
                  <a:lnTo>
                    <a:pt x="0" y="6"/>
                  </a:lnTo>
                  <a:lnTo>
                    <a:pt x="0" y="10"/>
                  </a:lnTo>
                  <a:lnTo>
                    <a:pt x="0" y="10"/>
                  </a:lnTo>
                  <a:lnTo>
                    <a:pt x="0" y="12"/>
                  </a:lnTo>
                  <a:lnTo>
                    <a:pt x="2" y="16"/>
                  </a:lnTo>
                  <a:lnTo>
                    <a:pt x="4" y="18"/>
                  </a:lnTo>
                  <a:lnTo>
                    <a:pt x="8" y="18"/>
                  </a:lnTo>
                  <a:lnTo>
                    <a:pt x="8" y="18"/>
                  </a:lnTo>
                  <a:lnTo>
                    <a:pt x="10" y="18"/>
                  </a:lnTo>
                  <a:lnTo>
                    <a:pt x="14" y="16"/>
                  </a:lnTo>
                  <a:lnTo>
                    <a:pt x="16" y="12"/>
                  </a:lnTo>
                  <a:lnTo>
                    <a:pt x="16" y="10"/>
                  </a:lnTo>
                  <a:lnTo>
                    <a:pt x="16" y="10"/>
                  </a:lnTo>
                  <a:lnTo>
                    <a:pt x="16" y="6"/>
                  </a:lnTo>
                  <a:lnTo>
                    <a:pt x="14" y="4"/>
                  </a:lnTo>
                  <a:lnTo>
                    <a:pt x="10"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94" name="Freeform 296"/>
            <p:cNvSpPr/>
            <p:nvPr/>
          </p:nvSpPr>
          <p:spPr bwMode="auto">
            <a:xfrm>
              <a:off x="6421438" y="1768475"/>
              <a:ext cx="28575" cy="28575"/>
            </a:xfrm>
            <a:custGeom>
              <a:avLst/>
              <a:gdLst/>
              <a:ahLst/>
              <a:cxnLst>
                <a:cxn ang="0">
                  <a:pos x="8" y="0"/>
                </a:cxn>
                <a:cxn ang="0">
                  <a:pos x="8" y="0"/>
                </a:cxn>
                <a:cxn ang="0">
                  <a:pos x="6" y="2"/>
                </a:cxn>
                <a:cxn ang="0">
                  <a:pos x="2" y="2"/>
                </a:cxn>
                <a:cxn ang="0">
                  <a:pos x="0" y="6"/>
                </a:cxn>
                <a:cxn ang="0">
                  <a:pos x="0" y="8"/>
                </a:cxn>
                <a:cxn ang="0">
                  <a:pos x="0" y="8"/>
                </a:cxn>
                <a:cxn ang="0">
                  <a:pos x="0" y="12"/>
                </a:cxn>
                <a:cxn ang="0">
                  <a:pos x="2" y="14"/>
                </a:cxn>
                <a:cxn ang="0">
                  <a:pos x="6" y="16"/>
                </a:cxn>
                <a:cxn ang="0">
                  <a:pos x="8" y="18"/>
                </a:cxn>
                <a:cxn ang="0">
                  <a:pos x="8" y="18"/>
                </a:cxn>
                <a:cxn ang="0">
                  <a:pos x="12" y="16"/>
                </a:cxn>
                <a:cxn ang="0">
                  <a:pos x="14" y="14"/>
                </a:cxn>
                <a:cxn ang="0">
                  <a:pos x="16" y="12"/>
                </a:cxn>
                <a:cxn ang="0">
                  <a:pos x="18" y="8"/>
                </a:cxn>
                <a:cxn ang="0">
                  <a:pos x="18" y="8"/>
                </a:cxn>
                <a:cxn ang="0">
                  <a:pos x="16" y="6"/>
                </a:cxn>
                <a:cxn ang="0">
                  <a:pos x="14" y="2"/>
                </a:cxn>
                <a:cxn ang="0">
                  <a:pos x="12" y="2"/>
                </a:cxn>
                <a:cxn ang="0">
                  <a:pos x="8" y="0"/>
                </a:cxn>
              </a:cxnLst>
              <a:rect l="0" t="0" r="r" b="b"/>
              <a:pathLst>
                <a:path w="18" h="18">
                  <a:moveTo>
                    <a:pt x="8" y="0"/>
                  </a:moveTo>
                  <a:lnTo>
                    <a:pt x="8" y="0"/>
                  </a:lnTo>
                  <a:lnTo>
                    <a:pt x="6" y="2"/>
                  </a:lnTo>
                  <a:lnTo>
                    <a:pt x="2" y="2"/>
                  </a:lnTo>
                  <a:lnTo>
                    <a:pt x="0" y="6"/>
                  </a:lnTo>
                  <a:lnTo>
                    <a:pt x="0" y="8"/>
                  </a:lnTo>
                  <a:lnTo>
                    <a:pt x="0" y="8"/>
                  </a:lnTo>
                  <a:lnTo>
                    <a:pt x="0" y="12"/>
                  </a:lnTo>
                  <a:lnTo>
                    <a:pt x="2" y="14"/>
                  </a:lnTo>
                  <a:lnTo>
                    <a:pt x="6" y="16"/>
                  </a:lnTo>
                  <a:lnTo>
                    <a:pt x="8" y="18"/>
                  </a:lnTo>
                  <a:lnTo>
                    <a:pt x="8" y="18"/>
                  </a:lnTo>
                  <a:lnTo>
                    <a:pt x="12" y="16"/>
                  </a:lnTo>
                  <a:lnTo>
                    <a:pt x="14" y="14"/>
                  </a:lnTo>
                  <a:lnTo>
                    <a:pt x="16" y="12"/>
                  </a:lnTo>
                  <a:lnTo>
                    <a:pt x="18" y="8"/>
                  </a:lnTo>
                  <a:lnTo>
                    <a:pt x="18" y="8"/>
                  </a:lnTo>
                  <a:lnTo>
                    <a:pt x="16" y="6"/>
                  </a:lnTo>
                  <a:lnTo>
                    <a:pt x="14" y="2"/>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95" name="Freeform 297"/>
            <p:cNvSpPr/>
            <p:nvPr/>
          </p:nvSpPr>
          <p:spPr bwMode="auto">
            <a:xfrm>
              <a:off x="6421438" y="1768475"/>
              <a:ext cx="28575" cy="28575"/>
            </a:xfrm>
            <a:custGeom>
              <a:avLst/>
              <a:gdLst/>
              <a:ahLst/>
              <a:cxnLst>
                <a:cxn ang="0">
                  <a:pos x="8" y="0"/>
                </a:cxn>
                <a:cxn ang="0">
                  <a:pos x="8" y="0"/>
                </a:cxn>
                <a:cxn ang="0">
                  <a:pos x="6" y="2"/>
                </a:cxn>
                <a:cxn ang="0">
                  <a:pos x="2" y="2"/>
                </a:cxn>
                <a:cxn ang="0">
                  <a:pos x="0" y="6"/>
                </a:cxn>
                <a:cxn ang="0">
                  <a:pos x="0" y="8"/>
                </a:cxn>
                <a:cxn ang="0">
                  <a:pos x="0" y="8"/>
                </a:cxn>
                <a:cxn ang="0">
                  <a:pos x="0" y="12"/>
                </a:cxn>
                <a:cxn ang="0">
                  <a:pos x="2" y="14"/>
                </a:cxn>
                <a:cxn ang="0">
                  <a:pos x="6" y="16"/>
                </a:cxn>
                <a:cxn ang="0">
                  <a:pos x="8" y="18"/>
                </a:cxn>
                <a:cxn ang="0">
                  <a:pos x="8" y="18"/>
                </a:cxn>
                <a:cxn ang="0">
                  <a:pos x="12" y="16"/>
                </a:cxn>
                <a:cxn ang="0">
                  <a:pos x="14" y="14"/>
                </a:cxn>
                <a:cxn ang="0">
                  <a:pos x="16" y="12"/>
                </a:cxn>
                <a:cxn ang="0">
                  <a:pos x="18" y="8"/>
                </a:cxn>
                <a:cxn ang="0">
                  <a:pos x="18" y="8"/>
                </a:cxn>
                <a:cxn ang="0">
                  <a:pos x="16" y="6"/>
                </a:cxn>
                <a:cxn ang="0">
                  <a:pos x="14" y="2"/>
                </a:cxn>
                <a:cxn ang="0">
                  <a:pos x="12" y="2"/>
                </a:cxn>
                <a:cxn ang="0">
                  <a:pos x="8" y="0"/>
                </a:cxn>
              </a:cxnLst>
              <a:rect l="0" t="0" r="r" b="b"/>
              <a:pathLst>
                <a:path w="18" h="18">
                  <a:moveTo>
                    <a:pt x="8" y="0"/>
                  </a:moveTo>
                  <a:lnTo>
                    <a:pt x="8" y="0"/>
                  </a:lnTo>
                  <a:lnTo>
                    <a:pt x="6" y="2"/>
                  </a:lnTo>
                  <a:lnTo>
                    <a:pt x="2" y="2"/>
                  </a:lnTo>
                  <a:lnTo>
                    <a:pt x="0" y="6"/>
                  </a:lnTo>
                  <a:lnTo>
                    <a:pt x="0" y="8"/>
                  </a:lnTo>
                  <a:lnTo>
                    <a:pt x="0" y="8"/>
                  </a:lnTo>
                  <a:lnTo>
                    <a:pt x="0" y="12"/>
                  </a:lnTo>
                  <a:lnTo>
                    <a:pt x="2" y="14"/>
                  </a:lnTo>
                  <a:lnTo>
                    <a:pt x="6" y="16"/>
                  </a:lnTo>
                  <a:lnTo>
                    <a:pt x="8" y="18"/>
                  </a:lnTo>
                  <a:lnTo>
                    <a:pt x="8" y="18"/>
                  </a:lnTo>
                  <a:lnTo>
                    <a:pt x="12" y="16"/>
                  </a:lnTo>
                  <a:lnTo>
                    <a:pt x="14" y="14"/>
                  </a:lnTo>
                  <a:lnTo>
                    <a:pt x="16" y="12"/>
                  </a:lnTo>
                  <a:lnTo>
                    <a:pt x="18" y="8"/>
                  </a:lnTo>
                  <a:lnTo>
                    <a:pt x="18" y="8"/>
                  </a:lnTo>
                  <a:lnTo>
                    <a:pt x="16" y="6"/>
                  </a:lnTo>
                  <a:lnTo>
                    <a:pt x="14" y="2"/>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96" name="Freeform 298"/>
            <p:cNvSpPr/>
            <p:nvPr/>
          </p:nvSpPr>
          <p:spPr bwMode="auto">
            <a:xfrm>
              <a:off x="5033963" y="1393825"/>
              <a:ext cx="25400" cy="28575"/>
            </a:xfrm>
            <a:custGeom>
              <a:avLst/>
              <a:gdLst/>
              <a:ahLst/>
              <a:cxnLst>
                <a:cxn ang="0">
                  <a:pos x="8" y="0"/>
                </a:cxn>
                <a:cxn ang="0">
                  <a:pos x="8" y="0"/>
                </a:cxn>
                <a:cxn ang="0">
                  <a:pos x="4" y="2"/>
                </a:cxn>
                <a:cxn ang="0">
                  <a:pos x="2" y="4"/>
                </a:cxn>
                <a:cxn ang="0">
                  <a:pos x="0" y="6"/>
                </a:cxn>
                <a:cxn ang="0">
                  <a:pos x="0" y="10"/>
                </a:cxn>
                <a:cxn ang="0">
                  <a:pos x="0" y="10"/>
                </a:cxn>
                <a:cxn ang="0">
                  <a:pos x="0" y="12"/>
                </a:cxn>
                <a:cxn ang="0">
                  <a:pos x="2" y="16"/>
                </a:cxn>
                <a:cxn ang="0">
                  <a:pos x="4" y="18"/>
                </a:cxn>
                <a:cxn ang="0">
                  <a:pos x="8" y="18"/>
                </a:cxn>
                <a:cxn ang="0">
                  <a:pos x="8" y="18"/>
                </a:cxn>
                <a:cxn ang="0">
                  <a:pos x="12" y="18"/>
                </a:cxn>
                <a:cxn ang="0">
                  <a:pos x="14" y="16"/>
                </a:cxn>
                <a:cxn ang="0">
                  <a:pos x="16" y="12"/>
                </a:cxn>
                <a:cxn ang="0">
                  <a:pos x="16" y="10"/>
                </a:cxn>
                <a:cxn ang="0">
                  <a:pos x="16" y="10"/>
                </a:cxn>
                <a:cxn ang="0">
                  <a:pos x="16" y="6"/>
                </a:cxn>
                <a:cxn ang="0">
                  <a:pos x="14" y="4"/>
                </a:cxn>
                <a:cxn ang="0">
                  <a:pos x="12" y="2"/>
                </a:cxn>
                <a:cxn ang="0">
                  <a:pos x="8" y="0"/>
                </a:cxn>
              </a:cxnLst>
              <a:rect l="0" t="0" r="r" b="b"/>
              <a:pathLst>
                <a:path w="16" h="18">
                  <a:moveTo>
                    <a:pt x="8" y="0"/>
                  </a:moveTo>
                  <a:lnTo>
                    <a:pt x="8" y="0"/>
                  </a:lnTo>
                  <a:lnTo>
                    <a:pt x="4" y="2"/>
                  </a:lnTo>
                  <a:lnTo>
                    <a:pt x="2" y="4"/>
                  </a:lnTo>
                  <a:lnTo>
                    <a:pt x="0" y="6"/>
                  </a:lnTo>
                  <a:lnTo>
                    <a:pt x="0" y="10"/>
                  </a:lnTo>
                  <a:lnTo>
                    <a:pt x="0" y="10"/>
                  </a:lnTo>
                  <a:lnTo>
                    <a:pt x="0" y="12"/>
                  </a:lnTo>
                  <a:lnTo>
                    <a:pt x="2" y="16"/>
                  </a:lnTo>
                  <a:lnTo>
                    <a:pt x="4" y="18"/>
                  </a:lnTo>
                  <a:lnTo>
                    <a:pt x="8" y="18"/>
                  </a:lnTo>
                  <a:lnTo>
                    <a:pt x="8" y="18"/>
                  </a:lnTo>
                  <a:lnTo>
                    <a:pt x="12" y="18"/>
                  </a:lnTo>
                  <a:lnTo>
                    <a:pt x="14" y="16"/>
                  </a:lnTo>
                  <a:lnTo>
                    <a:pt x="16" y="12"/>
                  </a:lnTo>
                  <a:lnTo>
                    <a:pt x="16" y="10"/>
                  </a:lnTo>
                  <a:lnTo>
                    <a:pt x="16" y="10"/>
                  </a:lnTo>
                  <a:lnTo>
                    <a:pt x="16" y="6"/>
                  </a:lnTo>
                  <a:lnTo>
                    <a:pt x="14" y="4"/>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97" name="Freeform 299"/>
            <p:cNvSpPr/>
            <p:nvPr/>
          </p:nvSpPr>
          <p:spPr bwMode="auto">
            <a:xfrm>
              <a:off x="5033963" y="1393825"/>
              <a:ext cx="25400" cy="28575"/>
            </a:xfrm>
            <a:custGeom>
              <a:avLst/>
              <a:gdLst/>
              <a:ahLst/>
              <a:cxnLst>
                <a:cxn ang="0">
                  <a:pos x="8" y="0"/>
                </a:cxn>
                <a:cxn ang="0">
                  <a:pos x="8" y="0"/>
                </a:cxn>
                <a:cxn ang="0">
                  <a:pos x="4" y="2"/>
                </a:cxn>
                <a:cxn ang="0">
                  <a:pos x="2" y="4"/>
                </a:cxn>
                <a:cxn ang="0">
                  <a:pos x="0" y="6"/>
                </a:cxn>
                <a:cxn ang="0">
                  <a:pos x="0" y="10"/>
                </a:cxn>
                <a:cxn ang="0">
                  <a:pos x="0" y="10"/>
                </a:cxn>
                <a:cxn ang="0">
                  <a:pos x="0" y="12"/>
                </a:cxn>
                <a:cxn ang="0">
                  <a:pos x="2" y="16"/>
                </a:cxn>
                <a:cxn ang="0">
                  <a:pos x="4" y="18"/>
                </a:cxn>
                <a:cxn ang="0">
                  <a:pos x="8" y="18"/>
                </a:cxn>
                <a:cxn ang="0">
                  <a:pos x="8" y="18"/>
                </a:cxn>
                <a:cxn ang="0">
                  <a:pos x="12" y="18"/>
                </a:cxn>
                <a:cxn ang="0">
                  <a:pos x="14" y="16"/>
                </a:cxn>
                <a:cxn ang="0">
                  <a:pos x="16" y="12"/>
                </a:cxn>
                <a:cxn ang="0">
                  <a:pos x="16" y="10"/>
                </a:cxn>
                <a:cxn ang="0">
                  <a:pos x="16" y="10"/>
                </a:cxn>
                <a:cxn ang="0">
                  <a:pos x="16" y="6"/>
                </a:cxn>
                <a:cxn ang="0">
                  <a:pos x="14" y="4"/>
                </a:cxn>
                <a:cxn ang="0">
                  <a:pos x="12" y="2"/>
                </a:cxn>
                <a:cxn ang="0">
                  <a:pos x="8" y="0"/>
                </a:cxn>
              </a:cxnLst>
              <a:rect l="0" t="0" r="r" b="b"/>
              <a:pathLst>
                <a:path w="16" h="18">
                  <a:moveTo>
                    <a:pt x="8" y="0"/>
                  </a:moveTo>
                  <a:lnTo>
                    <a:pt x="8" y="0"/>
                  </a:lnTo>
                  <a:lnTo>
                    <a:pt x="4" y="2"/>
                  </a:lnTo>
                  <a:lnTo>
                    <a:pt x="2" y="4"/>
                  </a:lnTo>
                  <a:lnTo>
                    <a:pt x="0" y="6"/>
                  </a:lnTo>
                  <a:lnTo>
                    <a:pt x="0" y="10"/>
                  </a:lnTo>
                  <a:lnTo>
                    <a:pt x="0" y="10"/>
                  </a:lnTo>
                  <a:lnTo>
                    <a:pt x="0" y="12"/>
                  </a:lnTo>
                  <a:lnTo>
                    <a:pt x="2" y="16"/>
                  </a:lnTo>
                  <a:lnTo>
                    <a:pt x="4" y="18"/>
                  </a:lnTo>
                  <a:lnTo>
                    <a:pt x="8" y="18"/>
                  </a:lnTo>
                  <a:lnTo>
                    <a:pt x="8" y="18"/>
                  </a:lnTo>
                  <a:lnTo>
                    <a:pt x="12" y="18"/>
                  </a:lnTo>
                  <a:lnTo>
                    <a:pt x="14" y="16"/>
                  </a:lnTo>
                  <a:lnTo>
                    <a:pt x="16" y="12"/>
                  </a:lnTo>
                  <a:lnTo>
                    <a:pt x="16" y="10"/>
                  </a:lnTo>
                  <a:lnTo>
                    <a:pt x="16" y="10"/>
                  </a:lnTo>
                  <a:lnTo>
                    <a:pt x="16" y="6"/>
                  </a:lnTo>
                  <a:lnTo>
                    <a:pt x="14" y="4"/>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98" name="Freeform 300"/>
            <p:cNvSpPr/>
            <p:nvPr/>
          </p:nvSpPr>
          <p:spPr bwMode="auto">
            <a:xfrm>
              <a:off x="3506788" y="1247775"/>
              <a:ext cx="19050" cy="19050"/>
            </a:xfrm>
            <a:custGeom>
              <a:avLst/>
              <a:gdLst/>
              <a:ahLst/>
              <a:cxnLst>
                <a:cxn ang="0">
                  <a:pos x="6" y="0"/>
                </a:cxn>
                <a:cxn ang="0">
                  <a:pos x="6" y="0"/>
                </a:cxn>
                <a:cxn ang="0">
                  <a:pos x="2" y="2"/>
                </a:cxn>
                <a:cxn ang="0">
                  <a:pos x="0" y="6"/>
                </a:cxn>
                <a:cxn ang="0">
                  <a:pos x="0" y="6"/>
                </a:cxn>
                <a:cxn ang="0">
                  <a:pos x="2" y="12"/>
                </a:cxn>
                <a:cxn ang="0">
                  <a:pos x="6" y="12"/>
                </a:cxn>
                <a:cxn ang="0">
                  <a:pos x="6" y="12"/>
                </a:cxn>
                <a:cxn ang="0">
                  <a:pos x="10" y="12"/>
                </a:cxn>
                <a:cxn ang="0">
                  <a:pos x="12" y="6"/>
                </a:cxn>
                <a:cxn ang="0">
                  <a:pos x="12" y="6"/>
                </a:cxn>
                <a:cxn ang="0">
                  <a:pos x="10" y="2"/>
                </a:cxn>
                <a:cxn ang="0">
                  <a:pos x="6" y="0"/>
                </a:cxn>
              </a:cxnLst>
              <a:rect l="0" t="0" r="r" b="b"/>
              <a:pathLst>
                <a:path w="12" h="12">
                  <a:moveTo>
                    <a:pt x="6" y="0"/>
                  </a:moveTo>
                  <a:lnTo>
                    <a:pt x="6" y="0"/>
                  </a:lnTo>
                  <a:lnTo>
                    <a:pt x="2" y="2"/>
                  </a:lnTo>
                  <a:lnTo>
                    <a:pt x="0" y="6"/>
                  </a:lnTo>
                  <a:lnTo>
                    <a:pt x="0" y="6"/>
                  </a:lnTo>
                  <a:lnTo>
                    <a:pt x="2" y="12"/>
                  </a:lnTo>
                  <a:lnTo>
                    <a:pt x="6" y="12"/>
                  </a:lnTo>
                  <a:lnTo>
                    <a:pt x="6" y="12"/>
                  </a:lnTo>
                  <a:lnTo>
                    <a:pt x="10" y="12"/>
                  </a:lnTo>
                  <a:lnTo>
                    <a:pt x="12" y="6"/>
                  </a:lnTo>
                  <a:lnTo>
                    <a:pt x="12" y="6"/>
                  </a:lnTo>
                  <a:lnTo>
                    <a:pt x="10"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99" name="Freeform 301"/>
            <p:cNvSpPr/>
            <p:nvPr/>
          </p:nvSpPr>
          <p:spPr bwMode="auto">
            <a:xfrm>
              <a:off x="3506788" y="1247775"/>
              <a:ext cx="19050" cy="19050"/>
            </a:xfrm>
            <a:custGeom>
              <a:avLst/>
              <a:gdLst/>
              <a:ahLst/>
              <a:cxnLst>
                <a:cxn ang="0">
                  <a:pos x="6" y="0"/>
                </a:cxn>
                <a:cxn ang="0">
                  <a:pos x="6" y="0"/>
                </a:cxn>
                <a:cxn ang="0">
                  <a:pos x="2" y="2"/>
                </a:cxn>
                <a:cxn ang="0">
                  <a:pos x="0" y="6"/>
                </a:cxn>
                <a:cxn ang="0">
                  <a:pos x="0" y="6"/>
                </a:cxn>
                <a:cxn ang="0">
                  <a:pos x="2" y="12"/>
                </a:cxn>
                <a:cxn ang="0">
                  <a:pos x="6" y="12"/>
                </a:cxn>
                <a:cxn ang="0">
                  <a:pos x="6" y="12"/>
                </a:cxn>
                <a:cxn ang="0">
                  <a:pos x="10" y="12"/>
                </a:cxn>
                <a:cxn ang="0">
                  <a:pos x="12" y="6"/>
                </a:cxn>
                <a:cxn ang="0">
                  <a:pos x="12" y="6"/>
                </a:cxn>
                <a:cxn ang="0">
                  <a:pos x="10" y="2"/>
                </a:cxn>
                <a:cxn ang="0">
                  <a:pos x="6" y="0"/>
                </a:cxn>
              </a:cxnLst>
              <a:rect l="0" t="0" r="r" b="b"/>
              <a:pathLst>
                <a:path w="12" h="12">
                  <a:moveTo>
                    <a:pt x="6" y="0"/>
                  </a:moveTo>
                  <a:lnTo>
                    <a:pt x="6" y="0"/>
                  </a:lnTo>
                  <a:lnTo>
                    <a:pt x="2" y="2"/>
                  </a:lnTo>
                  <a:lnTo>
                    <a:pt x="0" y="6"/>
                  </a:lnTo>
                  <a:lnTo>
                    <a:pt x="0" y="6"/>
                  </a:lnTo>
                  <a:lnTo>
                    <a:pt x="2" y="12"/>
                  </a:lnTo>
                  <a:lnTo>
                    <a:pt x="6" y="12"/>
                  </a:lnTo>
                  <a:lnTo>
                    <a:pt x="6" y="12"/>
                  </a:lnTo>
                  <a:lnTo>
                    <a:pt x="10" y="12"/>
                  </a:lnTo>
                  <a:lnTo>
                    <a:pt x="12" y="6"/>
                  </a:lnTo>
                  <a:lnTo>
                    <a:pt x="12" y="6"/>
                  </a:lnTo>
                  <a:lnTo>
                    <a:pt x="10" y="2"/>
                  </a:lnTo>
                  <a:lnTo>
                    <a:pt x="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00" name="Freeform 302"/>
            <p:cNvSpPr/>
            <p:nvPr/>
          </p:nvSpPr>
          <p:spPr bwMode="auto">
            <a:xfrm>
              <a:off x="4271963" y="1381125"/>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01" name="Freeform 303"/>
            <p:cNvSpPr/>
            <p:nvPr/>
          </p:nvSpPr>
          <p:spPr bwMode="auto">
            <a:xfrm>
              <a:off x="4271963" y="1381125"/>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02" name="Freeform 304"/>
            <p:cNvSpPr/>
            <p:nvPr/>
          </p:nvSpPr>
          <p:spPr bwMode="auto">
            <a:xfrm>
              <a:off x="4494213" y="1327150"/>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03" name="Freeform 305"/>
            <p:cNvSpPr/>
            <p:nvPr/>
          </p:nvSpPr>
          <p:spPr bwMode="auto">
            <a:xfrm>
              <a:off x="4494213" y="1327150"/>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04" name="Freeform 306"/>
            <p:cNvSpPr/>
            <p:nvPr/>
          </p:nvSpPr>
          <p:spPr bwMode="auto">
            <a:xfrm>
              <a:off x="4475163" y="1568450"/>
              <a:ext cx="22225" cy="19050"/>
            </a:xfrm>
            <a:custGeom>
              <a:avLst/>
              <a:gdLst/>
              <a:ahLst/>
              <a:cxnLst>
                <a:cxn ang="0">
                  <a:pos x="8" y="0"/>
                </a:cxn>
                <a:cxn ang="0">
                  <a:pos x="8" y="0"/>
                </a:cxn>
                <a:cxn ang="0">
                  <a:pos x="2" y="2"/>
                </a:cxn>
                <a:cxn ang="0">
                  <a:pos x="0" y="6"/>
                </a:cxn>
                <a:cxn ang="0">
                  <a:pos x="0" y="6"/>
                </a:cxn>
                <a:cxn ang="0">
                  <a:pos x="2" y="10"/>
                </a:cxn>
                <a:cxn ang="0">
                  <a:pos x="8" y="12"/>
                </a:cxn>
                <a:cxn ang="0">
                  <a:pos x="8" y="12"/>
                </a:cxn>
                <a:cxn ang="0">
                  <a:pos x="12" y="10"/>
                </a:cxn>
                <a:cxn ang="0">
                  <a:pos x="14" y="6"/>
                </a:cxn>
                <a:cxn ang="0">
                  <a:pos x="14" y="6"/>
                </a:cxn>
                <a:cxn ang="0">
                  <a:pos x="12" y="2"/>
                </a:cxn>
                <a:cxn ang="0">
                  <a:pos x="8" y="0"/>
                </a:cxn>
              </a:cxnLst>
              <a:rect l="0" t="0" r="r" b="b"/>
              <a:pathLst>
                <a:path w="14" h="12">
                  <a:moveTo>
                    <a:pt x="8" y="0"/>
                  </a:moveTo>
                  <a:lnTo>
                    <a:pt x="8" y="0"/>
                  </a:lnTo>
                  <a:lnTo>
                    <a:pt x="2" y="2"/>
                  </a:lnTo>
                  <a:lnTo>
                    <a:pt x="0" y="6"/>
                  </a:lnTo>
                  <a:lnTo>
                    <a:pt x="0" y="6"/>
                  </a:lnTo>
                  <a:lnTo>
                    <a:pt x="2" y="10"/>
                  </a:lnTo>
                  <a:lnTo>
                    <a:pt x="8" y="12"/>
                  </a:lnTo>
                  <a:lnTo>
                    <a:pt x="8" y="12"/>
                  </a:lnTo>
                  <a:lnTo>
                    <a:pt x="12" y="10"/>
                  </a:lnTo>
                  <a:lnTo>
                    <a:pt x="14" y="6"/>
                  </a:lnTo>
                  <a:lnTo>
                    <a:pt x="14"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05" name="Freeform 307"/>
            <p:cNvSpPr/>
            <p:nvPr/>
          </p:nvSpPr>
          <p:spPr bwMode="auto">
            <a:xfrm>
              <a:off x="4475163" y="1568450"/>
              <a:ext cx="22225" cy="19050"/>
            </a:xfrm>
            <a:custGeom>
              <a:avLst/>
              <a:gdLst/>
              <a:ahLst/>
              <a:cxnLst>
                <a:cxn ang="0">
                  <a:pos x="8" y="0"/>
                </a:cxn>
                <a:cxn ang="0">
                  <a:pos x="8" y="0"/>
                </a:cxn>
                <a:cxn ang="0">
                  <a:pos x="2" y="2"/>
                </a:cxn>
                <a:cxn ang="0">
                  <a:pos x="0" y="6"/>
                </a:cxn>
                <a:cxn ang="0">
                  <a:pos x="0" y="6"/>
                </a:cxn>
                <a:cxn ang="0">
                  <a:pos x="2" y="10"/>
                </a:cxn>
                <a:cxn ang="0">
                  <a:pos x="8" y="12"/>
                </a:cxn>
                <a:cxn ang="0">
                  <a:pos x="8" y="12"/>
                </a:cxn>
                <a:cxn ang="0">
                  <a:pos x="12" y="10"/>
                </a:cxn>
                <a:cxn ang="0">
                  <a:pos x="14" y="6"/>
                </a:cxn>
                <a:cxn ang="0">
                  <a:pos x="14" y="6"/>
                </a:cxn>
                <a:cxn ang="0">
                  <a:pos x="12" y="2"/>
                </a:cxn>
                <a:cxn ang="0">
                  <a:pos x="8" y="0"/>
                </a:cxn>
              </a:cxnLst>
              <a:rect l="0" t="0" r="r" b="b"/>
              <a:pathLst>
                <a:path w="14" h="12">
                  <a:moveTo>
                    <a:pt x="8" y="0"/>
                  </a:moveTo>
                  <a:lnTo>
                    <a:pt x="8" y="0"/>
                  </a:lnTo>
                  <a:lnTo>
                    <a:pt x="2" y="2"/>
                  </a:lnTo>
                  <a:lnTo>
                    <a:pt x="0" y="6"/>
                  </a:lnTo>
                  <a:lnTo>
                    <a:pt x="0" y="6"/>
                  </a:lnTo>
                  <a:lnTo>
                    <a:pt x="2" y="10"/>
                  </a:lnTo>
                  <a:lnTo>
                    <a:pt x="8" y="12"/>
                  </a:lnTo>
                  <a:lnTo>
                    <a:pt x="8" y="12"/>
                  </a:lnTo>
                  <a:lnTo>
                    <a:pt x="12" y="10"/>
                  </a:lnTo>
                  <a:lnTo>
                    <a:pt x="14" y="6"/>
                  </a:lnTo>
                  <a:lnTo>
                    <a:pt x="14"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06" name="Freeform 308"/>
            <p:cNvSpPr/>
            <p:nvPr/>
          </p:nvSpPr>
          <p:spPr bwMode="auto">
            <a:xfrm>
              <a:off x="4056063" y="107632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07" name="Freeform 309"/>
            <p:cNvSpPr/>
            <p:nvPr/>
          </p:nvSpPr>
          <p:spPr bwMode="auto">
            <a:xfrm>
              <a:off x="4056063" y="107632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08" name="Freeform 310"/>
            <p:cNvSpPr/>
            <p:nvPr/>
          </p:nvSpPr>
          <p:spPr bwMode="auto">
            <a:xfrm>
              <a:off x="6459538" y="149542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09" name="Freeform 311"/>
            <p:cNvSpPr/>
            <p:nvPr/>
          </p:nvSpPr>
          <p:spPr bwMode="auto">
            <a:xfrm>
              <a:off x="6459538" y="149542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10" name="Freeform 312"/>
            <p:cNvSpPr/>
            <p:nvPr/>
          </p:nvSpPr>
          <p:spPr bwMode="auto">
            <a:xfrm>
              <a:off x="6345238" y="1130300"/>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11" name="Freeform 313"/>
            <p:cNvSpPr/>
            <p:nvPr/>
          </p:nvSpPr>
          <p:spPr bwMode="auto">
            <a:xfrm>
              <a:off x="6345238" y="1130300"/>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12" name="Freeform 314"/>
            <p:cNvSpPr/>
            <p:nvPr/>
          </p:nvSpPr>
          <p:spPr bwMode="auto">
            <a:xfrm>
              <a:off x="5491163" y="1771650"/>
              <a:ext cx="19050"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0" y="12"/>
                </a:cxn>
                <a:cxn ang="0">
                  <a:pos x="12" y="6"/>
                </a:cxn>
                <a:cxn ang="0">
                  <a:pos x="12" y="6"/>
                </a:cxn>
                <a:cxn ang="0">
                  <a:pos x="10" y="2"/>
                </a:cxn>
                <a:cxn ang="0">
                  <a:pos x="6" y="0"/>
                </a:cxn>
              </a:cxnLst>
              <a:rect l="0" t="0" r="r" b="b"/>
              <a:pathLst>
                <a:path w="12" h="14">
                  <a:moveTo>
                    <a:pt x="6" y="0"/>
                  </a:moveTo>
                  <a:lnTo>
                    <a:pt x="6" y="0"/>
                  </a:lnTo>
                  <a:lnTo>
                    <a:pt x="2" y="2"/>
                  </a:lnTo>
                  <a:lnTo>
                    <a:pt x="0" y="6"/>
                  </a:lnTo>
                  <a:lnTo>
                    <a:pt x="0" y="6"/>
                  </a:lnTo>
                  <a:lnTo>
                    <a:pt x="2" y="12"/>
                  </a:lnTo>
                  <a:lnTo>
                    <a:pt x="6" y="14"/>
                  </a:lnTo>
                  <a:lnTo>
                    <a:pt x="6" y="14"/>
                  </a:lnTo>
                  <a:lnTo>
                    <a:pt x="10" y="12"/>
                  </a:lnTo>
                  <a:lnTo>
                    <a:pt x="12" y="6"/>
                  </a:lnTo>
                  <a:lnTo>
                    <a:pt x="12" y="6"/>
                  </a:lnTo>
                  <a:lnTo>
                    <a:pt x="10"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13" name="Freeform 315"/>
            <p:cNvSpPr/>
            <p:nvPr/>
          </p:nvSpPr>
          <p:spPr bwMode="auto">
            <a:xfrm>
              <a:off x="5491163" y="1771650"/>
              <a:ext cx="19050"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0" y="12"/>
                </a:cxn>
                <a:cxn ang="0">
                  <a:pos x="12" y="6"/>
                </a:cxn>
                <a:cxn ang="0">
                  <a:pos x="12" y="6"/>
                </a:cxn>
                <a:cxn ang="0">
                  <a:pos x="10" y="2"/>
                </a:cxn>
                <a:cxn ang="0">
                  <a:pos x="6" y="0"/>
                </a:cxn>
              </a:cxnLst>
              <a:rect l="0" t="0" r="r" b="b"/>
              <a:pathLst>
                <a:path w="12" h="14">
                  <a:moveTo>
                    <a:pt x="6" y="0"/>
                  </a:moveTo>
                  <a:lnTo>
                    <a:pt x="6" y="0"/>
                  </a:lnTo>
                  <a:lnTo>
                    <a:pt x="2" y="2"/>
                  </a:lnTo>
                  <a:lnTo>
                    <a:pt x="0" y="6"/>
                  </a:lnTo>
                  <a:lnTo>
                    <a:pt x="0" y="6"/>
                  </a:lnTo>
                  <a:lnTo>
                    <a:pt x="2" y="12"/>
                  </a:lnTo>
                  <a:lnTo>
                    <a:pt x="6" y="14"/>
                  </a:lnTo>
                  <a:lnTo>
                    <a:pt x="6" y="14"/>
                  </a:lnTo>
                  <a:lnTo>
                    <a:pt x="10" y="12"/>
                  </a:lnTo>
                  <a:lnTo>
                    <a:pt x="12" y="6"/>
                  </a:lnTo>
                  <a:lnTo>
                    <a:pt x="12" y="6"/>
                  </a:lnTo>
                  <a:lnTo>
                    <a:pt x="10" y="2"/>
                  </a:lnTo>
                  <a:lnTo>
                    <a:pt x="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14" name="Freeform 316"/>
            <p:cNvSpPr/>
            <p:nvPr/>
          </p:nvSpPr>
          <p:spPr bwMode="auto">
            <a:xfrm>
              <a:off x="3744913" y="149542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15" name="Freeform 317"/>
            <p:cNvSpPr/>
            <p:nvPr/>
          </p:nvSpPr>
          <p:spPr bwMode="auto">
            <a:xfrm>
              <a:off x="3744913" y="149542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16" name="Freeform 318"/>
            <p:cNvSpPr/>
            <p:nvPr/>
          </p:nvSpPr>
          <p:spPr bwMode="auto">
            <a:xfrm>
              <a:off x="1833563" y="1470025"/>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17" name="Freeform 319"/>
            <p:cNvSpPr/>
            <p:nvPr/>
          </p:nvSpPr>
          <p:spPr bwMode="auto">
            <a:xfrm>
              <a:off x="1833563" y="1470025"/>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18" name="Freeform 320"/>
            <p:cNvSpPr/>
            <p:nvPr/>
          </p:nvSpPr>
          <p:spPr bwMode="auto">
            <a:xfrm>
              <a:off x="2116138" y="1114425"/>
              <a:ext cx="22225" cy="19050"/>
            </a:xfrm>
            <a:custGeom>
              <a:avLst/>
              <a:gdLst/>
              <a:ahLst/>
              <a:cxnLst>
                <a:cxn ang="0">
                  <a:pos x="8" y="0"/>
                </a:cxn>
                <a:cxn ang="0">
                  <a:pos x="8" y="0"/>
                </a:cxn>
                <a:cxn ang="0">
                  <a:pos x="2" y="2"/>
                </a:cxn>
                <a:cxn ang="0">
                  <a:pos x="0" y="6"/>
                </a:cxn>
                <a:cxn ang="0">
                  <a:pos x="0" y="6"/>
                </a:cxn>
                <a:cxn ang="0">
                  <a:pos x="2" y="10"/>
                </a:cxn>
                <a:cxn ang="0">
                  <a:pos x="8" y="12"/>
                </a:cxn>
                <a:cxn ang="0">
                  <a:pos x="8" y="12"/>
                </a:cxn>
                <a:cxn ang="0">
                  <a:pos x="12" y="10"/>
                </a:cxn>
                <a:cxn ang="0">
                  <a:pos x="14" y="6"/>
                </a:cxn>
                <a:cxn ang="0">
                  <a:pos x="14" y="6"/>
                </a:cxn>
                <a:cxn ang="0">
                  <a:pos x="12" y="2"/>
                </a:cxn>
                <a:cxn ang="0">
                  <a:pos x="8" y="0"/>
                </a:cxn>
              </a:cxnLst>
              <a:rect l="0" t="0" r="r" b="b"/>
              <a:pathLst>
                <a:path w="14" h="12">
                  <a:moveTo>
                    <a:pt x="8" y="0"/>
                  </a:moveTo>
                  <a:lnTo>
                    <a:pt x="8" y="0"/>
                  </a:lnTo>
                  <a:lnTo>
                    <a:pt x="2" y="2"/>
                  </a:lnTo>
                  <a:lnTo>
                    <a:pt x="0" y="6"/>
                  </a:lnTo>
                  <a:lnTo>
                    <a:pt x="0" y="6"/>
                  </a:lnTo>
                  <a:lnTo>
                    <a:pt x="2" y="10"/>
                  </a:lnTo>
                  <a:lnTo>
                    <a:pt x="8" y="12"/>
                  </a:lnTo>
                  <a:lnTo>
                    <a:pt x="8" y="12"/>
                  </a:lnTo>
                  <a:lnTo>
                    <a:pt x="12" y="10"/>
                  </a:lnTo>
                  <a:lnTo>
                    <a:pt x="14" y="6"/>
                  </a:lnTo>
                  <a:lnTo>
                    <a:pt x="14"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19" name="Freeform 321"/>
            <p:cNvSpPr/>
            <p:nvPr/>
          </p:nvSpPr>
          <p:spPr bwMode="auto">
            <a:xfrm>
              <a:off x="2116138" y="1114425"/>
              <a:ext cx="22225" cy="19050"/>
            </a:xfrm>
            <a:custGeom>
              <a:avLst/>
              <a:gdLst/>
              <a:ahLst/>
              <a:cxnLst>
                <a:cxn ang="0">
                  <a:pos x="8" y="0"/>
                </a:cxn>
                <a:cxn ang="0">
                  <a:pos x="8" y="0"/>
                </a:cxn>
                <a:cxn ang="0">
                  <a:pos x="2" y="2"/>
                </a:cxn>
                <a:cxn ang="0">
                  <a:pos x="0" y="6"/>
                </a:cxn>
                <a:cxn ang="0">
                  <a:pos x="0" y="6"/>
                </a:cxn>
                <a:cxn ang="0">
                  <a:pos x="2" y="10"/>
                </a:cxn>
                <a:cxn ang="0">
                  <a:pos x="8" y="12"/>
                </a:cxn>
                <a:cxn ang="0">
                  <a:pos x="8" y="12"/>
                </a:cxn>
                <a:cxn ang="0">
                  <a:pos x="12" y="10"/>
                </a:cxn>
                <a:cxn ang="0">
                  <a:pos x="14" y="6"/>
                </a:cxn>
                <a:cxn ang="0">
                  <a:pos x="14" y="6"/>
                </a:cxn>
                <a:cxn ang="0">
                  <a:pos x="12" y="2"/>
                </a:cxn>
                <a:cxn ang="0">
                  <a:pos x="8" y="0"/>
                </a:cxn>
              </a:cxnLst>
              <a:rect l="0" t="0" r="r" b="b"/>
              <a:pathLst>
                <a:path w="14" h="12">
                  <a:moveTo>
                    <a:pt x="8" y="0"/>
                  </a:moveTo>
                  <a:lnTo>
                    <a:pt x="8" y="0"/>
                  </a:lnTo>
                  <a:lnTo>
                    <a:pt x="2" y="2"/>
                  </a:lnTo>
                  <a:lnTo>
                    <a:pt x="0" y="6"/>
                  </a:lnTo>
                  <a:lnTo>
                    <a:pt x="0" y="6"/>
                  </a:lnTo>
                  <a:lnTo>
                    <a:pt x="2" y="10"/>
                  </a:lnTo>
                  <a:lnTo>
                    <a:pt x="8" y="12"/>
                  </a:lnTo>
                  <a:lnTo>
                    <a:pt x="8" y="12"/>
                  </a:lnTo>
                  <a:lnTo>
                    <a:pt x="12" y="10"/>
                  </a:lnTo>
                  <a:lnTo>
                    <a:pt x="14" y="6"/>
                  </a:lnTo>
                  <a:lnTo>
                    <a:pt x="14"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20" name="Freeform 322"/>
            <p:cNvSpPr/>
            <p:nvPr/>
          </p:nvSpPr>
          <p:spPr bwMode="auto">
            <a:xfrm>
              <a:off x="5405438" y="1044575"/>
              <a:ext cx="53975" cy="53975"/>
            </a:xfrm>
            <a:custGeom>
              <a:avLst/>
              <a:gdLst/>
              <a:ahLst/>
              <a:cxnLst>
                <a:cxn ang="0">
                  <a:pos x="18" y="0"/>
                </a:cxn>
                <a:cxn ang="0">
                  <a:pos x="18" y="0"/>
                </a:cxn>
                <a:cxn ang="0">
                  <a:pos x="10" y="0"/>
                </a:cxn>
                <a:cxn ang="0">
                  <a:pos x="6" y="4"/>
                </a:cxn>
                <a:cxn ang="0">
                  <a:pos x="2" y="10"/>
                </a:cxn>
                <a:cxn ang="0">
                  <a:pos x="0" y="16"/>
                </a:cxn>
                <a:cxn ang="0">
                  <a:pos x="0" y="16"/>
                </a:cxn>
                <a:cxn ang="0">
                  <a:pos x="2" y="24"/>
                </a:cxn>
                <a:cxn ang="0">
                  <a:pos x="6" y="28"/>
                </a:cxn>
                <a:cxn ang="0">
                  <a:pos x="10" y="32"/>
                </a:cxn>
                <a:cxn ang="0">
                  <a:pos x="18" y="34"/>
                </a:cxn>
                <a:cxn ang="0">
                  <a:pos x="18" y="34"/>
                </a:cxn>
                <a:cxn ang="0">
                  <a:pos x="24" y="32"/>
                </a:cxn>
                <a:cxn ang="0">
                  <a:pos x="30" y="28"/>
                </a:cxn>
                <a:cxn ang="0">
                  <a:pos x="32" y="24"/>
                </a:cxn>
                <a:cxn ang="0">
                  <a:pos x="34" y="16"/>
                </a:cxn>
                <a:cxn ang="0">
                  <a:pos x="34" y="16"/>
                </a:cxn>
                <a:cxn ang="0">
                  <a:pos x="32" y="10"/>
                </a:cxn>
                <a:cxn ang="0">
                  <a:pos x="30" y="4"/>
                </a:cxn>
                <a:cxn ang="0">
                  <a:pos x="24" y="0"/>
                </a:cxn>
                <a:cxn ang="0">
                  <a:pos x="18" y="0"/>
                </a:cxn>
              </a:cxnLst>
              <a:rect l="0" t="0" r="r" b="b"/>
              <a:pathLst>
                <a:path w="34" h="34">
                  <a:moveTo>
                    <a:pt x="18" y="0"/>
                  </a:moveTo>
                  <a:lnTo>
                    <a:pt x="18" y="0"/>
                  </a:lnTo>
                  <a:lnTo>
                    <a:pt x="10" y="0"/>
                  </a:lnTo>
                  <a:lnTo>
                    <a:pt x="6" y="4"/>
                  </a:lnTo>
                  <a:lnTo>
                    <a:pt x="2" y="10"/>
                  </a:lnTo>
                  <a:lnTo>
                    <a:pt x="0" y="16"/>
                  </a:lnTo>
                  <a:lnTo>
                    <a:pt x="0" y="16"/>
                  </a:lnTo>
                  <a:lnTo>
                    <a:pt x="2" y="24"/>
                  </a:lnTo>
                  <a:lnTo>
                    <a:pt x="6" y="28"/>
                  </a:lnTo>
                  <a:lnTo>
                    <a:pt x="10" y="32"/>
                  </a:lnTo>
                  <a:lnTo>
                    <a:pt x="18" y="34"/>
                  </a:lnTo>
                  <a:lnTo>
                    <a:pt x="18" y="34"/>
                  </a:lnTo>
                  <a:lnTo>
                    <a:pt x="24" y="32"/>
                  </a:lnTo>
                  <a:lnTo>
                    <a:pt x="30" y="28"/>
                  </a:lnTo>
                  <a:lnTo>
                    <a:pt x="32" y="24"/>
                  </a:lnTo>
                  <a:lnTo>
                    <a:pt x="34" y="16"/>
                  </a:lnTo>
                  <a:lnTo>
                    <a:pt x="34" y="16"/>
                  </a:lnTo>
                  <a:lnTo>
                    <a:pt x="32" y="10"/>
                  </a:lnTo>
                  <a:lnTo>
                    <a:pt x="30" y="4"/>
                  </a:lnTo>
                  <a:lnTo>
                    <a:pt x="24" y="0"/>
                  </a:lnTo>
                  <a:lnTo>
                    <a:pt x="1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21" name="Freeform 323"/>
            <p:cNvSpPr/>
            <p:nvPr/>
          </p:nvSpPr>
          <p:spPr bwMode="auto">
            <a:xfrm>
              <a:off x="5405438" y="1044575"/>
              <a:ext cx="53975" cy="53975"/>
            </a:xfrm>
            <a:custGeom>
              <a:avLst/>
              <a:gdLst/>
              <a:ahLst/>
              <a:cxnLst>
                <a:cxn ang="0">
                  <a:pos x="18" y="0"/>
                </a:cxn>
                <a:cxn ang="0">
                  <a:pos x="18" y="0"/>
                </a:cxn>
                <a:cxn ang="0">
                  <a:pos x="10" y="0"/>
                </a:cxn>
                <a:cxn ang="0">
                  <a:pos x="6" y="4"/>
                </a:cxn>
                <a:cxn ang="0">
                  <a:pos x="2" y="10"/>
                </a:cxn>
                <a:cxn ang="0">
                  <a:pos x="0" y="16"/>
                </a:cxn>
                <a:cxn ang="0">
                  <a:pos x="0" y="16"/>
                </a:cxn>
                <a:cxn ang="0">
                  <a:pos x="2" y="24"/>
                </a:cxn>
                <a:cxn ang="0">
                  <a:pos x="6" y="28"/>
                </a:cxn>
                <a:cxn ang="0">
                  <a:pos x="10" y="32"/>
                </a:cxn>
                <a:cxn ang="0">
                  <a:pos x="18" y="34"/>
                </a:cxn>
                <a:cxn ang="0">
                  <a:pos x="18" y="34"/>
                </a:cxn>
                <a:cxn ang="0">
                  <a:pos x="24" y="32"/>
                </a:cxn>
                <a:cxn ang="0">
                  <a:pos x="30" y="28"/>
                </a:cxn>
                <a:cxn ang="0">
                  <a:pos x="32" y="24"/>
                </a:cxn>
                <a:cxn ang="0">
                  <a:pos x="34" y="16"/>
                </a:cxn>
                <a:cxn ang="0">
                  <a:pos x="34" y="16"/>
                </a:cxn>
                <a:cxn ang="0">
                  <a:pos x="32" y="10"/>
                </a:cxn>
                <a:cxn ang="0">
                  <a:pos x="30" y="4"/>
                </a:cxn>
                <a:cxn ang="0">
                  <a:pos x="24" y="0"/>
                </a:cxn>
                <a:cxn ang="0">
                  <a:pos x="18" y="0"/>
                </a:cxn>
              </a:cxnLst>
              <a:rect l="0" t="0" r="r" b="b"/>
              <a:pathLst>
                <a:path w="34" h="34">
                  <a:moveTo>
                    <a:pt x="18" y="0"/>
                  </a:moveTo>
                  <a:lnTo>
                    <a:pt x="18" y="0"/>
                  </a:lnTo>
                  <a:lnTo>
                    <a:pt x="10" y="0"/>
                  </a:lnTo>
                  <a:lnTo>
                    <a:pt x="6" y="4"/>
                  </a:lnTo>
                  <a:lnTo>
                    <a:pt x="2" y="10"/>
                  </a:lnTo>
                  <a:lnTo>
                    <a:pt x="0" y="16"/>
                  </a:lnTo>
                  <a:lnTo>
                    <a:pt x="0" y="16"/>
                  </a:lnTo>
                  <a:lnTo>
                    <a:pt x="2" y="24"/>
                  </a:lnTo>
                  <a:lnTo>
                    <a:pt x="6" y="28"/>
                  </a:lnTo>
                  <a:lnTo>
                    <a:pt x="10" y="32"/>
                  </a:lnTo>
                  <a:lnTo>
                    <a:pt x="18" y="34"/>
                  </a:lnTo>
                  <a:lnTo>
                    <a:pt x="18" y="34"/>
                  </a:lnTo>
                  <a:lnTo>
                    <a:pt x="24" y="32"/>
                  </a:lnTo>
                  <a:lnTo>
                    <a:pt x="30" y="28"/>
                  </a:lnTo>
                  <a:lnTo>
                    <a:pt x="32" y="24"/>
                  </a:lnTo>
                  <a:lnTo>
                    <a:pt x="34" y="16"/>
                  </a:lnTo>
                  <a:lnTo>
                    <a:pt x="34" y="16"/>
                  </a:lnTo>
                  <a:lnTo>
                    <a:pt x="32" y="10"/>
                  </a:lnTo>
                  <a:lnTo>
                    <a:pt x="30" y="4"/>
                  </a:lnTo>
                  <a:lnTo>
                    <a:pt x="24" y="0"/>
                  </a:lnTo>
                  <a:lnTo>
                    <a:pt x="1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22" name="Freeform 324"/>
            <p:cNvSpPr/>
            <p:nvPr/>
          </p:nvSpPr>
          <p:spPr bwMode="auto">
            <a:xfrm>
              <a:off x="4237038" y="1692275"/>
              <a:ext cx="53975" cy="53975"/>
            </a:xfrm>
            <a:custGeom>
              <a:avLst/>
              <a:gdLst/>
              <a:ahLst/>
              <a:cxnLst>
                <a:cxn ang="0">
                  <a:pos x="18" y="0"/>
                </a:cxn>
                <a:cxn ang="0">
                  <a:pos x="18" y="0"/>
                </a:cxn>
                <a:cxn ang="0">
                  <a:pos x="10" y="2"/>
                </a:cxn>
                <a:cxn ang="0">
                  <a:pos x="6" y="6"/>
                </a:cxn>
                <a:cxn ang="0">
                  <a:pos x="2" y="12"/>
                </a:cxn>
                <a:cxn ang="0">
                  <a:pos x="0" y="18"/>
                </a:cxn>
                <a:cxn ang="0">
                  <a:pos x="0" y="18"/>
                </a:cxn>
                <a:cxn ang="0">
                  <a:pos x="2" y="24"/>
                </a:cxn>
                <a:cxn ang="0">
                  <a:pos x="6" y="30"/>
                </a:cxn>
                <a:cxn ang="0">
                  <a:pos x="10" y="34"/>
                </a:cxn>
                <a:cxn ang="0">
                  <a:pos x="18" y="34"/>
                </a:cxn>
                <a:cxn ang="0">
                  <a:pos x="18" y="34"/>
                </a:cxn>
                <a:cxn ang="0">
                  <a:pos x="24" y="34"/>
                </a:cxn>
                <a:cxn ang="0">
                  <a:pos x="28" y="30"/>
                </a:cxn>
                <a:cxn ang="0">
                  <a:pos x="32" y="24"/>
                </a:cxn>
                <a:cxn ang="0">
                  <a:pos x="34" y="18"/>
                </a:cxn>
                <a:cxn ang="0">
                  <a:pos x="34" y="18"/>
                </a:cxn>
                <a:cxn ang="0">
                  <a:pos x="32" y="12"/>
                </a:cxn>
                <a:cxn ang="0">
                  <a:pos x="28" y="6"/>
                </a:cxn>
                <a:cxn ang="0">
                  <a:pos x="24" y="2"/>
                </a:cxn>
                <a:cxn ang="0">
                  <a:pos x="18" y="0"/>
                </a:cxn>
              </a:cxnLst>
              <a:rect l="0" t="0" r="r" b="b"/>
              <a:pathLst>
                <a:path w="34" h="34">
                  <a:moveTo>
                    <a:pt x="18" y="0"/>
                  </a:moveTo>
                  <a:lnTo>
                    <a:pt x="18" y="0"/>
                  </a:lnTo>
                  <a:lnTo>
                    <a:pt x="10" y="2"/>
                  </a:lnTo>
                  <a:lnTo>
                    <a:pt x="6" y="6"/>
                  </a:lnTo>
                  <a:lnTo>
                    <a:pt x="2" y="12"/>
                  </a:lnTo>
                  <a:lnTo>
                    <a:pt x="0" y="18"/>
                  </a:lnTo>
                  <a:lnTo>
                    <a:pt x="0" y="18"/>
                  </a:lnTo>
                  <a:lnTo>
                    <a:pt x="2" y="24"/>
                  </a:lnTo>
                  <a:lnTo>
                    <a:pt x="6" y="30"/>
                  </a:lnTo>
                  <a:lnTo>
                    <a:pt x="10" y="34"/>
                  </a:lnTo>
                  <a:lnTo>
                    <a:pt x="18" y="34"/>
                  </a:lnTo>
                  <a:lnTo>
                    <a:pt x="18" y="34"/>
                  </a:lnTo>
                  <a:lnTo>
                    <a:pt x="24" y="34"/>
                  </a:lnTo>
                  <a:lnTo>
                    <a:pt x="28" y="30"/>
                  </a:lnTo>
                  <a:lnTo>
                    <a:pt x="32" y="24"/>
                  </a:lnTo>
                  <a:lnTo>
                    <a:pt x="34" y="18"/>
                  </a:lnTo>
                  <a:lnTo>
                    <a:pt x="34" y="18"/>
                  </a:lnTo>
                  <a:lnTo>
                    <a:pt x="32" y="12"/>
                  </a:lnTo>
                  <a:lnTo>
                    <a:pt x="28" y="6"/>
                  </a:lnTo>
                  <a:lnTo>
                    <a:pt x="24" y="2"/>
                  </a:lnTo>
                  <a:lnTo>
                    <a:pt x="1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23" name="Freeform 325"/>
            <p:cNvSpPr/>
            <p:nvPr/>
          </p:nvSpPr>
          <p:spPr bwMode="auto">
            <a:xfrm>
              <a:off x="4237038" y="1692275"/>
              <a:ext cx="53975" cy="53975"/>
            </a:xfrm>
            <a:custGeom>
              <a:avLst/>
              <a:gdLst/>
              <a:ahLst/>
              <a:cxnLst>
                <a:cxn ang="0">
                  <a:pos x="18" y="0"/>
                </a:cxn>
                <a:cxn ang="0">
                  <a:pos x="18" y="0"/>
                </a:cxn>
                <a:cxn ang="0">
                  <a:pos x="10" y="2"/>
                </a:cxn>
                <a:cxn ang="0">
                  <a:pos x="6" y="6"/>
                </a:cxn>
                <a:cxn ang="0">
                  <a:pos x="2" y="12"/>
                </a:cxn>
                <a:cxn ang="0">
                  <a:pos x="0" y="18"/>
                </a:cxn>
                <a:cxn ang="0">
                  <a:pos x="0" y="18"/>
                </a:cxn>
                <a:cxn ang="0">
                  <a:pos x="2" y="24"/>
                </a:cxn>
                <a:cxn ang="0">
                  <a:pos x="6" y="30"/>
                </a:cxn>
                <a:cxn ang="0">
                  <a:pos x="10" y="34"/>
                </a:cxn>
                <a:cxn ang="0">
                  <a:pos x="18" y="34"/>
                </a:cxn>
                <a:cxn ang="0">
                  <a:pos x="18" y="34"/>
                </a:cxn>
                <a:cxn ang="0">
                  <a:pos x="24" y="34"/>
                </a:cxn>
                <a:cxn ang="0">
                  <a:pos x="28" y="30"/>
                </a:cxn>
                <a:cxn ang="0">
                  <a:pos x="32" y="24"/>
                </a:cxn>
                <a:cxn ang="0">
                  <a:pos x="34" y="18"/>
                </a:cxn>
                <a:cxn ang="0">
                  <a:pos x="34" y="18"/>
                </a:cxn>
                <a:cxn ang="0">
                  <a:pos x="32" y="12"/>
                </a:cxn>
                <a:cxn ang="0">
                  <a:pos x="28" y="6"/>
                </a:cxn>
                <a:cxn ang="0">
                  <a:pos x="24" y="2"/>
                </a:cxn>
                <a:cxn ang="0">
                  <a:pos x="18" y="0"/>
                </a:cxn>
              </a:cxnLst>
              <a:rect l="0" t="0" r="r" b="b"/>
              <a:pathLst>
                <a:path w="34" h="34">
                  <a:moveTo>
                    <a:pt x="18" y="0"/>
                  </a:moveTo>
                  <a:lnTo>
                    <a:pt x="18" y="0"/>
                  </a:lnTo>
                  <a:lnTo>
                    <a:pt x="10" y="2"/>
                  </a:lnTo>
                  <a:lnTo>
                    <a:pt x="6" y="6"/>
                  </a:lnTo>
                  <a:lnTo>
                    <a:pt x="2" y="12"/>
                  </a:lnTo>
                  <a:lnTo>
                    <a:pt x="0" y="18"/>
                  </a:lnTo>
                  <a:lnTo>
                    <a:pt x="0" y="18"/>
                  </a:lnTo>
                  <a:lnTo>
                    <a:pt x="2" y="24"/>
                  </a:lnTo>
                  <a:lnTo>
                    <a:pt x="6" y="30"/>
                  </a:lnTo>
                  <a:lnTo>
                    <a:pt x="10" y="34"/>
                  </a:lnTo>
                  <a:lnTo>
                    <a:pt x="18" y="34"/>
                  </a:lnTo>
                  <a:lnTo>
                    <a:pt x="18" y="34"/>
                  </a:lnTo>
                  <a:lnTo>
                    <a:pt x="24" y="34"/>
                  </a:lnTo>
                  <a:lnTo>
                    <a:pt x="28" y="30"/>
                  </a:lnTo>
                  <a:lnTo>
                    <a:pt x="32" y="24"/>
                  </a:lnTo>
                  <a:lnTo>
                    <a:pt x="34" y="18"/>
                  </a:lnTo>
                  <a:lnTo>
                    <a:pt x="34" y="18"/>
                  </a:lnTo>
                  <a:lnTo>
                    <a:pt x="32" y="12"/>
                  </a:lnTo>
                  <a:lnTo>
                    <a:pt x="28" y="6"/>
                  </a:lnTo>
                  <a:lnTo>
                    <a:pt x="24" y="2"/>
                  </a:lnTo>
                  <a:lnTo>
                    <a:pt x="1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24" name="Freeform 326"/>
            <p:cNvSpPr/>
            <p:nvPr/>
          </p:nvSpPr>
          <p:spPr bwMode="auto">
            <a:xfrm>
              <a:off x="5341938" y="1390650"/>
              <a:ext cx="50800" cy="53975"/>
            </a:xfrm>
            <a:custGeom>
              <a:avLst/>
              <a:gdLst/>
              <a:ahLst/>
              <a:cxnLst>
                <a:cxn ang="0">
                  <a:pos x="16" y="0"/>
                </a:cxn>
                <a:cxn ang="0">
                  <a:pos x="16" y="0"/>
                </a:cxn>
                <a:cxn ang="0">
                  <a:pos x="10" y="2"/>
                </a:cxn>
                <a:cxn ang="0">
                  <a:pos x="4" y="6"/>
                </a:cxn>
                <a:cxn ang="0">
                  <a:pos x="0" y="10"/>
                </a:cxn>
                <a:cxn ang="0">
                  <a:pos x="0" y="18"/>
                </a:cxn>
                <a:cxn ang="0">
                  <a:pos x="0" y="18"/>
                </a:cxn>
                <a:cxn ang="0">
                  <a:pos x="0" y="24"/>
                </a:cxn>
                <a:cxn ang="0">
                  <a:pos x="4" y="28"/>
                </a:cxn>
                <a:cxn ang="0">
                  <a:pos x="10" y="32"/>
                </a:cxn>
                <a:cxn ang="0">
                  <a:pos x="16" y="34"/>
                </a:cxn>
                <a:cxn ang="0">
                  <a:pos x="16" y="34"/>
                </a:cxn>
                <a:cxn ang="0">
                  <a:pos x="22" y="32"/>
                </a:cxn>
                <a:cxn ang="0">
                  <a:pos x="28" y="28"/>
                </a:cxn>
                <a:cxn ang="0">
                  <a:pos x="32" y="24"/>
                </a:cxn>
                <a:cxn ang="0">
                  <a:pos x="32" y="18"/>
                </a:cxn>
                <a:cxn ang="0">
                  <a:pos x="32" y="18"/>
                </a:cxn>
                <a:cxn ang="0">
                  <a:pos x="32" y="10"/>
                </a:cxn>
                <a:cxn ang="0">
                  <a:pos x="28" y="6"/>
                </a:cxn>
                <a:cxn ang="0">
                  <a:pos x="22" y="2"/>
                </a:cxn>
                <a:cxn ang="0">
                  <a:pos x="16" y="0"/>
                </a:cxn>
              </a:cxnLst>
              <a:rect l="0" t="0" r="r" b="b"/>
              <a:pathLst>
                <a:path w="32" h="34">
                  <a:moveTo>
                    <a:pt x="16" y="0"/>
                  </a:moveTo>
                  <a:lnTo>
                    <a:pt x="16" y="0"/>
                  </a:lnTo>
                  <a:lnTo>
                    <a:pt x="10" y="2"/>
                  </a:lnTo>
                  <a:lnTo>
                    <a:pt x="4" y="6"/>
                  </a:lnTo>
                  <a:lnTo>
                    <a:pt x="0" y="10"/>
                  </a:lnTo>
                  <a:lnTo>
                    <a:pt x="0" y="18"/>
                  </a:lnTo>
                  <a:lnTo>
                    <a:pt x="0" y="18"/>
                  </a:lnTo>
                  <a:lnTo>
                    <a:pt x="0" y="24"/>
                  </a:lnTo>
                  <a:lnTo>
                    <a:pt x="4" y="28"/>
                  </a:lnTo>
                  <a:lnTo>
                    <a:pt x="10" y="32"/>
                  </a:lnTo>
                  <a:lnTo>
                    <a:pt x="16" y="34"/>
                  </a:lnTo>
                  <a:lnTo>
                    <a:pt x="16" y="34"/>
                  </a:lnTo>
                  <a:lnTo>
                    <a:pt x="22" y="32"/>
                  </a:lnTo>
                  <a:lnTo>
                    <a:pt x="28" y="28"/>
                  </a:lnTo>
                  <a:lnTo>
                    <a:pt x="32" y="24"/>
                  </a:lnTo>
                  <a:lnTo>
                    <a:pt x="32" y="18"/>
                  </a:lnTo>
                  <a:lnTo>
                    <a:pt x="32" y="18"/>
                  </a:lnTo>
                  <a:lnTo>
                    <a:pt x="32" y="10"/>
                  </a:lnTo>
                  <a:lnTo>
                    <a:pt x="28" y="6"/>
                  </a:lnTo>
                  <a:lnTo>
                    <a:pt x="22" y="2"/>
                  </a:lnTo>
                  <a:lnTo>
                    <a:pt x="1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25" name="Freeform 327"/>
            <p:cNvSpPr/>
            <p:nvPr/>
          </p:nvSpPr>
          <p:spPr bwMode="auto">
            <a:xfrm>
              <a:off x="5341938" y="1390650"/>
              <a:ext cx="50800" cy="53975"/>
            </a:xfrm>
            <a:custGeom>
              <a:avLst/>
              <a:gdLst/>
              <a:ahLst/>
              <a:cxnLst>
                <a:cxn ang="0">
                  <a:pos x="16" y="0"/>
                </a:cxn>
                <a:cxn ang="0">
                  <a:pos x="16" y="0"/>
                </a:cxn>
                <a:cxn ang="0">
                  <a:pos x="10" y="2"/>
                </a:cxn>
                <a:cxn ang="0">
                  <a:pos x="4" y="6"/>
                </a:cxn>
                <a:cxn ang="0">
                  <a:pos x="0" y="10"/>
                </a:cxn>
                <a:cxn ang="0">
                  <a:pos x="0" y="18"/>
                </a:cxn>
                <a:cxn ang="0">
                  <a:pos x="0" y="18"/>
                </a:cxn>
                <a:cxn ang="0">
                  <a:pos x="0" y="24"/>
                </a:cxn>
                <a:cxn ang="0">
                  <a:pos x="4" y="28"/>
                </a:cxn>
                <a:cxn ang="0">
                  <a:pos x="10" y="32"/>
                </a:cxn>
                <a:cxn ang="0">
                  <a:pos x="16" y="34"/>
                </a:cxn>
                <a:cxn ang="0">
                  <a:pos x="16" y="34"/>
                </a:cxn>
                <a:cxn ang="0">
                  <a:pos x="22" y="32"/>
                </a:cxn>
                <a:cxn ang="0">
                  <a:pos x="28" y="28"/>
                </a:cxn>
                <a:cxn ang="0">
                  <a:pos x="32" y="24"/>
                </a:cxn>
                <a:cxn ang="0">
                  <a:pos x="32" y="18"/>
                </a:cxn>
                <a:cxn ang="0">
                  <a:pos x="32" y="18"/>
                </a:cxn>
                <a:cxn ang="0">
                  <a:pos x="32" y="10"/>
                </a:cxn>
                <a:cxn ang="0">
                  <a:pos x="28" y="6"/>
                </a:cxn>
                <a:cxn ang="0">
                  <a:pos x="22" y="2"/>
                </a:cxn>
                <a:cxn ang="0">
                  <a:pos x="16" y="0"/>
                </a:cxn>
              </a:cxnLst>
              <a:rect l="0" t="0" r="r" b="b"/>
              <a:pathLst>
                <a:path w="32" h="34">
                  <a:moveTo>
                    <a:pt x="16" y="0"/>
                  </a:moveTo>
                  <a:lnTo>
                    <a:pt x="16" y="0"/>
                  </a:lnTo>
                  <a:lnTo>
                    <a:pt x="10" y="2"/>
                  </a:lnTo>
                  <a:lnTo>
                    <a:pt x="4" y="6"/>
                  </a:lnTo>
                  <a:lnTo>
                    <a:pt x="0" y="10"/>
                  </a:lnTo>
                  <a:lnTo>
                    <a:pt x="0" y="18"/>
                  </a:lnTo>
                  <a:lnTo>
                    <a:pt x="0" y="18"/>
                  </a:lnTo>
                  <a:lnTo>
                    <a:pt x="0" y="24"/>
                  </a:lnTo>
                  <a:lnTo>
                    <a:pt x="4" y="28"/>
                  </a:lnTo>
                  <a:lnTo>
                    <a:pt x="10" y="32"/>
                  </a:lnTo>
                  <a:lnTo>
                    <a:pt x="16" y="34"/>
                  </a:lnTo>
                  <a:lnTo>
                    <a:pt x="16" y="34"/>
                  </a:lnTo>
                  <a:lnTo>
                    <a:pt x="22" y="32"/>
                  </a:lnTo>
                  <a:lnTo>
                    <a:pt x="28" y="28"/>
                  </a:lnTo>
                  <a:lnTo>
                    <a:pt x="32" y="24"/>
                  </a:lnTo>
                  <a:lnTo>
                    <a:pt x="32" y="18"/>
                  </a:lnTo>
                  <a:lnTo>
                    <a:pt x="32" y="18"/>
                  </a:lnTo>
                  <a:lnTo>
                    <a:pt x="32" y="10"/>
                  </a:lnTo>
                  <a:lnTo>
                    <a:pt x="28" y="6"/>
                  </a:lnTo>
                  <a:lnTo>
                    <a:pt x="22" y="2"/>
                  </a:lnTo>
                  <a:lnTo>
                    <a:pt x="1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26" name="Freeform 328"/>
            <p:cNvSpPr/>
            <p:nvPr/>
          </p:nvSpPr>
          <p:spPr bwMode="auto">
            <a:xfrm>
              <a:off x="6418263" y="1276350"/>
              <a:ext cx="69850" cy="69850"/>
            </a:xfrm>
            <a:custGeom>
              <a:avLst/>
              <a:gdLst/>
              <a:ahLst/>
              <a:cxnLst>
                <a:cxn ang="0">
                  <a:pos x="22" y="0"/>
                </a:cxn>
                <a:cxn ang="0">
                  <a:pos x="22" y="0"/>
                </a:cxn>
                <a:cxn ang="0">
                  <a:pos x="14" y="2"/>
                </a:cxn>
                <a:cxn ang="0">
                  <a:pos x="6" y="6"/>
                </a:cxn>
                <a:cxn ang="0">
                  <a:pos x="2" y="14"/>
                </a:cxn>
                <a:cxn ang="0">
                  <a:pos x="0" y="22"/>
                </a:cxn>
                <a:cxn ang="0">
                  <a:pos x="0" y="22"/>
                </a:cxn>
                <a:cxn ang="0">
                  <a:pos x="2" y="30"/>
                </a:cxn>
                <a:cxn ang="0">
                  <a:pos x="6" y="38"/>
                </a:cxn>
                <a:cxn ang="0">
                  <a:pos x="14" y="42"/>
                </a:cxn>
                <a:cxn ang="0">
                  <a:pos x="22" y="44"/>
                </a:cxn>
                <a:cxn ang="0">
                  <a:pos x="22" y="44"/>
                </a:cxn>
                <a:cxn ang="0">
                  <a:pos x="30" y="42"/>
                </a:cxn>
                <a:cxn ang="0">
                  <a:pos x="38" y="38"/>
                </a:cxn>
                <a:cxn ang="0">
                  <a:pos x="42" y="30"/>
                </a:cxn>
                <a:cxn ang="0">
                  <a:pos x="44" y="22"/>
                </a:cxn>
                <a:cxn ang="0">
                  <a:pos x="44" y="22"/>
                </a:cxn>
                <a:cxn ang="0">
                  <a:pos x="42" y="14"/>
                </a:cxn>
                <a:cxn ang="0">
                  <a:pos x="38" y="6"/>
                </a:cxn>
                <a:cxn ang="0">
                  <a:pos x="30" y="2"/>
                </a:cxn>
                <a:cxn ang="0">
                  <a:pos x="22" y="0"/>
                </a:cxn>
              </a:cxnLst>
              <a:rect l="0" t="0" r="r" b="b"/>
              <a:pathLst>
                <a:path w="44" h="44">
                  <a:moveTo>
                    <a:pt x="22" y="0"/>
                  </a:moveTo>
                  <a:lnTo>
                    <a:pt x="22" y="0"/>
                  </a:lnTo>
                  <a:lnTo>
                    <a:pt x="14" y="2"/>
                  </a:lnTo>
                  <a:lnTo>
                    <a:pt x="6" y="6"/>
                  </a:lnTo>
                  <a:lnTo>
                    <a:pt x="2" y="14"/>
                  </a:lnTo>
                  <a:lnTo>
                    <a:pt x="0" y="22"/>
                  </a:lnTo>
                  <a:lnTo>
                    <a:pt x="0" y="22"/>
                  </a:lnTo>
                  <a:lnTo>
                    <a:pt x="2" y="30"/>
                  </a:lnTo>
                  <a:lnTo>
                    <a:pt x="6" y="38"/>
                  </a:lnTo>
                  <a:lnTo>
                    <a:pt x="14" y="42"/>
                  </a:lnTo>
                  <a:lnTo>
                    <a:pt x="22" y="44"/>
                  </a:lnTo>
                  <a:lnTo>
                    <a:pt x="22" y="44"/>
                  </a:lnTo>
                  <a:lnTo>
                    <a:pt x="30" y="42"/>
                  </a:lnTo>
                  <a:lnTo>
                    <a:pt x="38" y="38"/>
                  </a:lnTo>
                  <a:lnTo>
                    <a:pt x="42" y="30"/>
                  </a:lnTo>
                  <a:lnTo>
                    <a:pt x="44" y="22"/>
                  </a:lnTo>
                  <a:lnTo>
                    <a:pt x="44" y="22"/>
                  </a:lnTo>
                  <a:lnTo>
                    <a:pt x="42" y="14"/>
                  </a:lnTo>
                  <a:lnTo>
                    <a:pt x="38" y="6"/>
                  </a:lnTo>
                  <a:lnTo>
                    <a:pt x="30" y="2"/>
                  </a:lnTo>
                  <a:lnTo>
                    <a:pt x="2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27" name="Freeform 329"/>
            <p:cNvSpPr/>
            <p:nvPr/>
          </p:nvSpPr>
          <p:spPr bwMode="auto">
            <a:xfrm>
              <a:off x="6418263" y="1276350"/>
              <a:ext cx="69850" cy="69850"/>
            </a:xfrm>
            <a:custGeom>
              <a:avLst/>
              <a:gdLst/>
              <a:ahLst/>
              <a:cxnLst>
                <a:cxn ang="0">
                  <a:pos x="22" y="0"/>
                </a:cxn>
                <a:cxn ang="0">
                  <a:pos x="22" y="0"/>
                </a:cxn>
                <a:cxn ang="0">
                  <a:pos x="14" y="2"/>
                </a:cxn>
                <a:cxn ang="0">
                  <a:pos x="6" y="6"/>
                </a:cxn>
                <a:cxn ang="0">
                  <a:pos x="2" y="14"/>
                </a:cxn>
                <a:cxn ang="0">
                  <a:pos x="0" y="22"/>
                </a:cxn>
                <a:cxn ang="0">
                  <a:pos x="0" y="22"/>
                </a:cxn>
                <a:cxn ang="0">
                  <a:pos x="2" y="30"/>
                </a:cxn>
                <a:cxn ang="0">
                  <a:pos x="6" y="38"/>
                </a:cxn>
                <a:cxn ang="0">
                  <a:pos x="14" y="42"/>
                </a:cxn>
                <a:cxn ang="0">
                  <a:pos x="22" y="44"/>
                </a:cxn>
                <a:cxn ang="0">
                  <a:pos x="22" y="44"/>
                </a:cxn>
                <a:cxn ang="0">
                  <a:pos x="30" y="42"/>
                </a:cxn>
                <a:cxn ang="0">
                  <a:pos x="38" y="38"/>
                </a:cxn>
                <a:cxn ang="0">
                  <a:pos x="42" y="30"/>
                </a:cxn>
                <a:cxn ang="0">
                  <a:pos x="44" y="22"/>
                </a:cxn>
                <a:cxn ang="0">
                  <a:pos x="44" y="22"/>
                </a:cxn>
                <a:cxn ang="0">
                  <a:pos x="42" y="14"/>
                </a:cxn>
                <a:cxn ang="0">
                  <a:pos x="38" y="6"/>
                </a:cxn>
                <a:cxn ang="0">
                  <a:pos x="30" y="2"/>
                </a:cxn>
                <a:cxn ang="0">
                  <a:pos x="22" y="0"/>
                </a:cxn>
              </a:cxnLst>
              <a:rect l="0" t="0" r="r" b="b"/>
              <a:pathLst>
                <a:path w="44" h="44">
                  <a:moveTo>
                    <a:pt x="22" y="0"/>
                  </a:moveTo>
                  <a:lnTo>
                    <a:pt x="22" y="0"/>
                  </a:lnTo>
                  <a:lnTo>
                    <a:pt x="14" y="2"/>
                  </a:lnTo>
                  <a:lnTo>
                    <a:pt x="6" y="6"/>
                  </a:lnTo>
                  <a:lnTo>
                    <a:pt x="2" y="14"/>
                  </a:lnTo>
                  <a:lnTo>
                    <a:pt x="0" y="22"/>
                  </a:lnTo>
                  <a:lnTo>
                    <a:pt x="0" y="22"/>
                  </a:lnTo>
                  <a:lnTo>
                    <a:pt x="2" y="30"/>
                  </a:lnTo>
                  <a:lnTo>
                    <a:pt x="6" y="38"/>
                  </a:lnTo>
                  <a:lnTo>
                    <a:pt x="14" y="42"/>
                  </a:lnTo>
                  <a:lnTo>
                    <a:pt x="22" y="44"/>
                  </a:lnTo>
                  <a:lnTo>
                    <a:pt x="22" y="44"/>
                  </a:lnTo>
                  <a:lnTo>
                    <a:pt x="30" y="42"/>
                  </a:lnTo>
                  <a:lnTo>
                    <a:pt x="38" y="38"/>
                  </a:lnTo>
                  <a:lnTo>
                    <a:pt x="42" y="30"/>
                  </a:lnTo>
                  <a:lnTo>
                    <a:pt x="44" y="22"/>
                  </a:lnTo>
                  <a:lnTo>
                    <a:pt x="44" y="22"/>
                  </a:lnTo>
                  <a:lnTo>
                    <a:pt x="42" y="14"/>
                  </a:lnTo>
                  <a:lnTo>
                    <a:pt x="38" y="6"/>
                  </a:lnTo>
                  <a:lnTo>
                    <a:pt x="30" y="2"/>
                  </a:lnTo>
                  <a:lnTo>
                    <a:pt x="22"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28" name="Freeform 330"/>
            <p:cNvSpPr/>
            <p:nvPr/>
          </p:nvSpPr>
          <p:spPr bwMode="auto">
            <a:xfrm>
              <a:off x="1277938" y="574675"/>
              <a:ext cx="69850" cy="73025"/>
            </a:xfrm>
            <a:custGeom>
              <a:avLst/>
              <a:gdLst/>
              <a:ahLst/>
              <a:cxnLst>
                <a:cxn ang="0">
                  <a:pos x="22" y="0"/>
                </a:cxn>
                <a:cxn ang="0">
                  <a:pos x="22" y="0"/>
                </a:cxn>
                <a:cxn ang="0">
                  <a:pos x="12" y="2"/>
                </a:cxn>
                <a:cxn ang="0">
                  <a:pos x="6" y="6"/>
                </a:cxn>
                <a:cxn ang="0">
                  <a:pos x="0" y="14"/>
                </a:cxn>
                <a:cxn ang="0">
                  <a:pos x="0" y="22"/>
                </a:cxn>
                <a:cxn ang="0">
                  <a:pos x="0" y="22"/>
                </a:cxn>
                <a:cxn ang="0">
                  <a:pos x="0" y="32"/>
                </a:cxn>
                <a:cxn ang="0">
                  <a:pos x="6" y="38"/>
                </a:cxn>
                <a:cxn ang="0">
                  <a:pos x="12" y="44"/>
                </a:cxn>
                <a:cxn ang="0">
                  <a:pos x="22" y="46"/>
                </a:cxn>
                <a:cxn ang="0">
                  <a:pos x="22" y="46"/>
                </a:cxn>
                <a:cxn ang="0">
                  <a:pos x="30" y="44"/>
                </a:cxn>
                <a:cxn ang="0">
                  <a:pos x="38" y="38"/>
                </a:cxn>
                <a:cxn ang="0">
                  <a:pos x="42" y="32"/>
                </a:cxn>
                <a:cxn ang="0">
                  <a:pos x="44" y="22"/>
                </a:cxn>
                <a:cxn ang="0">
                  <a:pos x="44" y="22"/>
                </a:cxn>
                <a:cxn ang="0">
                  <a:pos x="42" y="14"/>
                </a:cxn>
                <a:cxn ang="0">
                  <a:pos x="38" y="6"/>
                </a:cxn>
                <a:cxn ang="0">
                  <a:pos x="30" y="2"/>
                </a:cxn>
                <a:cxn ang="0">
                  <a:pos x="22" y="0"/>
                </a:cxn>
              </a:cxnLst>
              <a:rect l="0" t="0" r="r" b="b"/>
              <a:pathLst>
                <a:path w="44" h="46">
                  <a:moveTo>
                    <a:pt x="22" y="0"/>
                  </a:moveTo>
                  <a:lnTo>
                    <a:pt x="22" y="0"/>
                  </a:lnTo>
                  <a:lnTo>
                    <a:pt x="12" y="2"/>
                  </a:lnTo>
                  <a:lnTo>
                    <a:pt x="6" y="6"/>
                  </a:lnTo>
                  <a:lnTo>
                    <a:pt x="0" y="14"/>
                  </a:lnTo>
                  <a:lnTo>
                    <a:pt x="0" y="22"/>
                  </a:lnTo>
                  <a:lnTo>
                    <a:pt x="0" y="22"/>
                  </a:lnTo>
                  <a:lnTo>
                    <a:pt x="0" y="32"/>
                  </a:lnTo>
                  <a:lnTo>
                    <a:pt x="6" y="38"/>
                  </a:lnTo>
                  <a:lnTo>
                    <a:pt x="12" y="44"/>
                  </a:lnTo>
                  <a:lnTo>
                    <a:pt x="22" y="46"/>
                  </a:lnTo>
                  <a:lnTo>
                    <a:pt x="22" y="46"/>
                  </a:lnTo>
                  <a:lnTo>
                    <a:pt x="30" y="44"/>
                  </a:lnTo>
                  <a:lnTo>
                    <a:pt x="38" y="38"/>
                  </a:lnTo>
                  <a:lnTo>
                    <a:pt x="42" y="32"/>
                  </a:lnTo>
                  <a:lnTo>
                    <a:pt x="44" y="22"/>
                  </a:lnTo>
                  <a:lnTo>
                    <a:pt x="44" y="22"/>
                  </a:lnTo>
                  <a:lnTo>
                    <a:pt x="42" y="14"/>
                  </a:lnTo>
                  <a:lnTo>
                    <a:pt x="38" y="6"/>
                  </a:lnTo>
                  <a:lnTo>
                    <a:pt x="30" y="2"/>
                  </a:lnTo>
                  <a:lnTo>
                    <a:pt x="2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29" name="Freeform 331"/>
            <p:cNvSpPr/>
            <p:nvPr/>
          </p:nvSpPr>
          <p:spPr bwMode="auto">
            <a:xfrm>
              <a:off x="1277938" y="574675"/>
              <a:ext cx="69850" cy="73025"/>
            </a:xfrm>
            <a:custGeom>
              <a:avLst/>
              <a:gdLst/>
              <a:ahLst/>
              <a:cxnLst>
                <a:cxn ang="0">
                  <a:pos x="22" y="0"/>
                </a:cxn>
                <a:cxn ang="0">
                  <a:pos x="22" y="0"/>
                </a:cxn>
                <a:cxn ang="0">
                  <a:pos x="12" y="2"/>
                </a:cxn>
                <a:cxn ang="0">
                  <a:pos x="6" y="6"/>
                </a:cxn>
                <a:cxn ang="0">
                  <a:pos x="0" y="14"/>
                </a:cxn>
                <a:cxn ang="0">
                  <a:pos x="0" y="22"/>
                </a:cxn>
                <a:cxn ang="0">
                  <a:pos x="0" y="22"/>
                </a:cxn>
                <a:cxn ang="0">
                  <a:pos x="0" y="32"/>
                </a:cxn>
                <a:cxn ang="0">
                  <a:pos x="6" y="38"/>
                </a:cxn>
                <a:cxn ang="0">
                  <a:pos x="12" y="44"/>
                </a:cxn>
                <a:cxn ang="0">
                  <a:pos x="22" y="46"/>
                </a:cxn>
                <a:cxn ang="0">
                  <a:pos x="22" y="46"/>
                </a:cxn>
                <a:cxn ang="0">
                  <a:pos x="30" y="44"/>
                </a:cxn>
                <a:cxn ang="0">
                  <a:pos x="38" y="38"/>
                </a:cxn>
                <a:cxn ang="0">
                  <a:pos x="42" y="32"/>
                </a:cxn>
                <a:cxn ang="0">
                  <a:pos x="44" y="22"/>
                </a:cxn>
                <a:cxn ang="0">
                  <a:pos x="44" y="22"/>
                </a:cxn>
                <a:cxn ang="0">
                  <a:pos x="42" y="14"/>
                </a:cxn>
                <a:cxn ang="0">
                  <a:pos x="38" y="6"/>
                </a:cxn>
                <a:cxn ang="0">
                  <a:pos x="30" y="2"/>
                </a:cxn>
                <a:cxn ang="0">
                  <a:pos x="22" y="0"/>
                </a:cxn>
              </a:cxnLst>
              <a:rect l="0" t="0" r="r" b="b"/>
              <a:pathLst>
                <a:path w="44" h="46">
                  <a:moveTo>
                    <a:pt x="22" y="0"/>
                  </a:moveTo>
                  <a:lnTo>
                    <a:pt x="22" y="0"/>
                  </a:lnTo>
                  <a:lnTo>
                    <a:pt x="12" y="2"/>
                  </a:lnTo>
                  <a:lnTo>
                    <a:pt x="6" y="6"/>
                  </a:lnTo>
                  <a:lnTo>
                    <a:pt x="0" y="14"/>
                  </a:lnTo>
                  <a:lnTo>
                    <a:pt x="0" y="22"/>
                  </a:lnTo>
                  <a:lnTo>
                    <a:pt x="0" y="22"/>
                  </a:lnTo>
                  <a:lnTo>
                    <a:pt x="0" y="32"/>
                  </a:lnTo>
                  <a:lnTo>
                    <a:pt x="6" y="38"/>
                  </a:lnTo>
                  <a:lnTo>
                    <a:pt x="12" y="44"/>
                  </a:lnTo>
                  <a:lnTo>
                    <a:pt x="22" y="46"/>
                  </a:lnTo>
                  <a:lnTo>
                    <a:pt x="22" y="46"/>
                  </a:lnTo>
                  <a:lnTo>
                    <a:pt x="30" y="44"/>
                  </a:lnTo>
                  <a:lnTo>
                    <a:pt x="38" y="38"/>
                  </a:lnTo>
                  <a:lnTo>
                    <a:pt x="42" y="32"/>
                  </a:lnTo>
                  <a:lnTo>
                    <a:pt x="44" y="22"/>
                  </a:lnTo>
                  <a:lnTo>
                    <a:pt x="44" y="22"/>
                  </a:lnTo>
                  <a:lnTo>
                    <a:pt x="42" y="14"/>
                  </a:lnTo>
                  <a:lnTo>
                    <a:pt x="38" y="6"/>
                  </a:lnTo>
                  <a:lnTo>
                    <a:pt x="30" y="2"/>
                  </a:lnTo>
                  <a:lnTo>
                    <a:pt x="22"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30" name="Freeform 332"/>
            <p:cNvSpPr/>
            <p:nvPr/>
          </p:nvSpPr>
          <p:spPr bwMode="auto">
            <a:xfrm>
              <a:off x="4637088" y="1800225"/>
              <a:ext cx="34925" cy="34925"/>
            </a:xfrm>
            <a:custGeom>
              <a:avLst/>
              <a:gdLst/>
              <a:ahLst/>
              <a:cxnLst>
                <a:cxn ang="0">
                  <a:pos x="12" y="0"/>
                </a:cxn>
                <a:cxn ang="0">
                  <a:pos x="12" y="0"/>
                </a:cxn>
                <a:cxn ang="0">
                  <a:pos x="8" y="0"/>
                </a:cxn>
                <a:cxn ang="0">
                  <a:pos x="4" y="4"/>
                </a:cxn>
                <a:cxn ang="0">
                  <a:pos x="2" y="6"/>
                </a:cxn>
                <a:cxn ang="0">
                  <a:pos x="0" y="12"/>
                </a:cxn>
                <a:cxn ang="0">
                  <a:pos x="0" y="12"/>
                </a:cxn>
                <a:cxn ang="0">
                  <a:pos x="2" y="16"/>
                </a:cxn>
                <a:cxn ang="0">
                  <a:pos x="4" y="20"/>
                </a:cxn>
                <a:cxn ang="0">
                  <a:pos x="8" y="22"/>
                </a:cxn>
                <a:cxn ang="0">
                  <a:pos x="12" y="22"/>
                </a:cxn>
                <a:cxn ang="0">
                  <a:pos x="12" y="22"/>
                </a:cxn>
                <a:cxn ang="0">
                  <a:pos x="16" y="22"/>
                </a:cxn>
                <a:cxn ang="0">
                  <a:pos x="20" y="20"/>
                </a:cxn>
                <a:cxn ang="0">
                  <a:pos x="22" y="16"/>
                </a:cxn>
                <a:cxn ang="0">
                  <a:pos x="22" y="12"/>
                </a:cxn>
                <a:cxn ang="0">
                  <a:pos x="22" y="12"/>
                </a:cxn>
                <a:cxn ang="0">
                  <a:pos x="22" y="6"/>
                </a:cxn>
                <a:cxn ang="0">
                  <a:pos x="20" y="4"/>
                </a:cxn>
                <a:cxn ang="0">
                  <a:pos x="16" y="0"/>
                </a:cxn>
                <a:cxn ang="0">
                  <a:pos x="12" y="0"/>
                </a:cxn>
              </a:cxnLst>
              <a:rect l="0" t="0" r="r" b="b"/>
              <a:pathLst>
                <a:path w="22" h="22">
                  <a:moveTo>
                    <a:pt x="12" y="0"/>
                  </a:moveTo>
                  <a:lnTo>
                    <a:pt x="12" y="0"/>
                  </a:lnTo>
                  <a:lnTo>
                    <a:pt x="8" y="0"/>
                  </a:lnTo>
                  <a:lnTo>
                    <a:pt x="4" y="4"/>
                  </a:lnTo>
                  <a:lnTo>
                    <a:pt x="2" y="6"/>
                  </a:lnTo>
                  <a:lnTo>
                    <a:pt x="0" y="12"/>
                  </a:lnTo>
                  <a:lnTo>
                    <a:pt x="0" y="12"/>
                  </a:lnTo>
                  <a:lnTo>
                    <a:pt x="2" y="16"/>
                  </a:lnTo>
                  <a:lnTo>
                    <a:pt x="4" y="20"/>
                  </a:lnTo>
                  <a:lnTo>
                    <a:pt x="8" y="22"/>
                  </a:lnTo>
                  <a:lnTo>
                    <a:pt x="12" y="22"/>
                  </a:lnTo>
                  <a:lnTo>
                    <a:pt x="12" y="22"/>
                  </a:lnTo>
                  <a:lnTo>
                    <a:pt x="16" y="22"/>
                  </a:lnTo>
                  <a:lnTo>
                    <a:pt x="20" y="20"/>
                  </a:lnTo>
                  <a:lnTo>
                    <a:pt x="22" y="16"/>
                  </a:lnTo>
                  <a:lnTo>
                    <a:pt x="22" y="12"/>
                  </a:lnTo>
                  <a:lnTo>
                    <a:pt x="22" y="12"/>
                  </a:lnTo>
                  <a:lnTo>
                    <a:pt x="22" y="6"/>
                  </a:lnTo>
                  <a:lnTo>
                    <a:pt x="20" y="4"/>
                  </a:lnTo>
                  <a:lnTo>
                    <a:pt x="16" y="0"/>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31" name="Freeform 333"/>
            <p:cNvSpPr/>
            <p:nvPr/>
          </p:nvSpPr>
          <p:spPr bwMode="auto">
            <a:xfrm>
              <a:off x="4637088" y="1800225"/>
              <a:ext cx="34925" cy="34925"/>
            </a:xfrm>
            <a:custGeom>
              <a:avLst/>
              <a:gdLst/>
              <a:ahLst/>
              <a:cxnLst>
                <a:cxn ang="0">
                  <a:pos x="12" y="0"/>
                </a:cxn>
                <a:cxn ang="0">
                  <a:pos x="12" y="0"/>
                </a:cxn>
                <a:cxn ang="0">
                  <a:pos x="8" y="0"/>
                </a:cxn>
                <a:cxn ang="0">
                  <a:pos x="4" y="4"/>
                </a:cxn>
                <a:cxn ang="0">
                  <a:pos x="2" y="6"/>
                </a:cxn>
                <a:cxn ang="0">
                  <a:pos x="0" y="12"/>
                </a:cxn>
                <a:cxn ang="0">
                  <a:pos x="0" y="12"/>
                </a:cxn>
                <a:cxn ang="0">
                  <a:pos x="2" y="16"/>
                </a:cxn>
                <a:cxn ang="0">
                  <a:pos x="4" y="20"/>
                </a:cxn>
                <a:cxn ang="0">
                  <a:pos x="8" y="22"/>
                </a:cxn>
                <a:cxn ang="0">
                  <a:pos x="12" y="22"/>
                </a:cxn>
                <a:cxn ang="0">
                  <a:pos x="12" y="22"/>
                </a:cxn>
                <a:cxn ang="0">
                  <a:pos x="16" y="22"/>
                </a:cxn>
                <a:cxn ang="0">
                  <a:pos x="20" y="20"/>
                </a:cxn>
                <a:cxn ang="0">
                  <a:pos x="22" y="16"/>
                </a:cxn>
                <a:cxn ang="0">
                  <a:pos x="22" y="12"/>
                </a:cxn>
                <a:cxn ang="0">
                  <a:pos x="22" y="12"/>
                </a:cxn>
                <a:cxn ang="0">
                  <a:pos x="22" y="6"/>
                </a:cxn>
                <a:cxn ang="0">
                  <a:pos x="20" y="4"/>
                </a:cxn>
                <a:cxn ang="0">
                  <a:pos x="16" y="0"/>
                </a:cxn>
                <a:cxn ang="0">
                  <a:pos x="12" y="0"/>
                </a:cxn>
              </a:cxnLst>
              <a:rect l="0" t="0" r="r" b="b"/>
              <a:pathLst>
                <a:path w="22" h="22">
                  <a:moveTo>
                    <a:pt x="12" y="0"/>
                  </a:moveTo>
                  <a:lnTo>
                    <a:pt x="12" y="0"/>
                  </a:lnTo>
                  <a:lnTo>
                    <a:pt x="8" y="0"/>
                  </a:lnTo>
                  <a:lnTo>
                    <a:pt x="4" y="4"/>
                  </a:lnTo>
                  <a:lnTo>
                    <a:pt x="2" y="6"/>
                  </a:lnTo>
                  <a:lnTo>
                    <a:pt x="0" y="12"/>
                  </a:lnTo>
                  <a:lnTo>
                    <a:pt x="0" y="12"/>
                  </a:lnTo>
                  <a:lnTo>
                    <a:pt x="2" y="16"/>
                  </a:lnTo>
                  <a:lnTo>
                    <a:pt x="4" y="20"/>
                  </a:lnTo>
                  <a:lnTo>
                    <a:pt x="8" y="22"/>
                  </a:lnTo>
                  <a:lnTo>
                    <a:pt x="12" y="22"/>
                  </a:lnTo>
                  <a:lnTo>
                    <a:pt x="12" y="22"/>
                  </a:lnTo>
                  <a:lnTo>
                    <a:pt x="16" y="22"/>
                  </a:lnTo>
                  <a:lnTo>
                    <a:pt x="20" y="20"/>
                  </a:lnTo>
                  <a:lnTo>
                    <a:pt x="22" y="16"/>
                  </a:lnTo>
                  <a:lnTo>
                    <a:pt x="22" y="12"/>
                  </a:lnTo>
                  <a:lnTo>
                    <a:pt x="22" y="12"/>
                  </a:lnTo>
                  <a:lnTo>
                    <a:pt x="22" y="6"/>
                  </a:lnTo>
                  <a:lnTo>
                    <a:pt x="20" y="4"/>
                  </a:lnTo>
                  <a:lnTo>
                    <a:pt x="16" y="0"/>
                  </a:lnTo>
                  <a:lnTo>
                    <a:pt x="12"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32" name="Freeform 334"/>
            <p:cNvSpPr/>
            <p:nvPr/>
          </p:nvSpPr>
          <p:spPr bwMode="auto">
            <a:xfrm>
              <a:off x="4897438" y="1631950"/>
              <a:ext cx="50800" cy="50800"/>
            </a:xfrm>
            <a:custGeom>
              <a:avLst/>
              <a:gdLst/>
              <a:ahLst/>
              <a:cxnLst>
                <a:cxn ang="0">
                  <a:pos x="16" y="0"/>
                </a:cxn>
                <a:cxn ang="0">
                  <a:pos x="16" y="0"/>
                </a:cxn>
                <a:cxn ang="0">
                  <a:pos x="10" y="2"/>
                </a:cxn>
                <a:cxn ang="0">
                  <a:pos x="4" y="6"/>
                </a:cxn>
                <a:cxn ang="0">
                  <a:pos x="2" y="10"/>
                </a:cxn>
                <a:cxn ang="0">
                  <a:pos x="0" y="16"/>
                </a:cxn>
                <a:cxn ang="0">
                  <a:pos x="0" y="16"/>
                </a:cxn>
                <a:cxn ang="0">
                  <a:pos x="2" y="22"/>
                </a:cxn>
                <a:cxn ang="0">
                  <a:pos x="4" y="28"/>
                </a:cxn>
                <a:cxn ang="0">
                  <a:pos x="10" y="30"/>
                </a:cxn>
                <a:cxn ang="0">
                  <a:pos x="16" y="32"/>
                </a:cxn>
                <a:cxn ang="0">
                  <a:pos x="16" y="32"/>
                </a:cxn>
                <a:cxn ang="0">
                  <a:pos x="22" y="30"/>
                </a:cxn>
                <a:cxn ang="0">
                  <a:pos x="26" y="28"/>
                </a:cxn>
                <a:cxn ang="0">
                  <a:pos x="30" y="22"/>
                </a:cxn>
                <a:cxn ang="0">
                  <a:pos x="32" y="16"/>
                </a:cxn>
                <a:cxn ang="0">
                  <a:pos x="32" y="16"/>
                </a:cxn>
                <a:cxn ang="0">
                  <a:pos x="30" y="10"/>
                </a:cxn>
                <a:cxn ang="0">
                  <a:pos x="26" y="6"/>
                </a:cxn>
                <a:cxn ang="0">
                  <a:pos x="22" y="2"/>
                </a:cxn>
                <a:cxn ang="0">
                  <a:pos x="16" y="0"/>
                </a:cxn>
              </a:cxnLst>
              <a:rect l="0" t="0" r="r" b="b"/>
              <a:pathLst>
                <a:path w="32" h="32">
                  <a:moveTo>
                    <a:pt x="16" y="0"/>
                  </a:moveTo>
                  <a:lnTo>
                    <a:pt x="16" y="0"/>
                  </a:lnTo>
                  <a:lnTo>
                    <a:pt x="10" y="2"/>
                  </a:lnTo>
                  <a:lnTo>
                    <a:pt x="4" y="6"/>
                  </a:lnTo>
                  <a:lnTo>
                    <a:pt x="2" y="10"/>
                  </a:lnTo>
                  <a:lnTo>
                    <a:pt x="0" y="16"/>
                  </a:lnTo>
                  <a:lnTo>
                    <a:pt x="0" y="16"/>
                  </a:lnTo>
                  <a:lnTo>
                    <a:pt x="2" y="22"/>
                  </a:lnTo>
                  <a:lnTo>
                    <a:pt x="4" y="28"/>
                  </a:lnTo>
                  <a:lnTo>
                    <a:pt x="10" y="30"/>
                  </a:lnTo>
                  <a:lnTo>
                    <a:pt x="16" y="32"/>
                  </a:lnTo>
                  <a:lnTo>
                    <a:pt x="16" y="32"/>
                  </a:lnTo>
                  <a:lnTo>
                    <a:pt x="22" y="30"/>
                  </a:lnTo>
                  <a:lnTo>
                    <a:pt x="26" y="28"/>
                  </a:lnTo>
                  <a:lnTo>
                    <a:pt x="30" y="22"/>
                  </a:lnTo>
                  <a:lnTo>
                    <a:pt x="32" y="16"/>
                  </a:lnTo>
                  <a:lnTo>
                    <a:pt x="32" y="16"/>
                  </a:lnTo>
                  <a:lnTo>
                    <a:pt x="30" y="10"/>
                  </a:lnTo>
                  <a:lnTo>
                    <a:pt x="26" y="6"/>
                  </a:lnTo>
                  <a:lnTo>
                    <a:pt x="22" y="2"/>
                  </a:lnTo>
                  <a:lnTo>
                    <a:pt x="1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33" name="Freeform 335"/>
            <p:cNvSpPr/>
            <p:nvPr/>
          </p:nvSpPr>
          <p:spPr bwMode="auto">
            <a:xfrm>
              <a:off x="4897438" y="1631950"/>
              <a:ext cx="50800" cy="50800"/>
            </a:xfrm>
            <a:custGeom>
              <a:avLst/>
              <a:gdLst/>
              <a:ahLst/>
              <a:cxnLst>
                <a:cxn ang="0">
                  <a:pos x="16" y="0"/>
                </a:cxn>
                <a:cxn ang="0">
                  <a:pos x="16" y="0"/>
                </a:cxn>
                <a:cxn ang="0">
                  <a:pos x="10" y="2"/>
                </a:cxn>
                <a:cxn ang="0">
                  <a:pos x="4" y="6"/>
                </a:cxn>
                <a:cxn ang="0">
                  <a:pos x="2" y="10"/>
                </a:cxn>
                <a:cxn ang="0">
                  <a:pos x="0" y="16"/>
                </a:cxn>
                <a:cxn ang="0">
                  <a:pos x="0" y="16"/>
                </a:cxn>
                <a:cxn ang="0">
                  <a:pos x="2" y="22"/>
                </a:cxn>
                <a:cxn ang="0">
                  <a:pos x="4" y="28"/>
                </a:cxn>
                <a:cxn ang="0">
                  <a:pos x="10" y="30"/>
                </a:cxn>
                <a:cxn ang="0">
                  <a:pos x="16" y="32"/>
                </a:cxn>
                <a:cxn ang="0">
                  <a:pos x="16" y="32"/>
                </a:cxn>
                <a:cxn ang="0">
                  <a:pos x="22" y="30"/>
                </a:cxn>
                <a:cxn ang="0">
                  <a:pos x="26" y="28"/>
                </a:cxn>
                <a:cxn ang="0">
                  <a:pos x="30" y="22"/>
                </a:cxn>
                <a:cxn ang="0">
                  <a:pos x="32" y="16"/>
                </a:cxn>
                <a:cxn ang="0">
                  <a:pos x="32" y="16"/>
                </a:cxn>
                <a:cxn ang="0">
                  <a:pos x="30" y="10"/>
                </a:cxn>
                <a:cxn ang="0">
                  <a:pos x="26" y="6"/>
                </a:cxn>
                <a:cxn ang="0">
                  <a:pos x="22" y="2"/>
                </a:cxn>
                <a:cxn ang="0">
                  <a:pos x="16" y="0"/>
                </a:cxn>
              </a:cxnLst>
              <a:rect l="0" t="0" r="r" b="b"/>
              <a:pathLst>
                <a:path w="32" h="32">
                  <a:moveTo>
                    <a:pt x="16" y="0"/>
                  </a:moveTo>
                  <a:lnTo>
                    <a:pt x="16" y="0"/>
                  </a:lnTo>
                  <a:lnTo>
                    <a:pt x="10" y="2"/>
                  </a:lnTo>
                  <a:lnTo>
                    <a:pt x="4" y="6"/>
                  </a:lnTo>
                  <a:lnTo>
                    <a:pt x="2" y="10"/>
                  </a:lnTo>
                  <a:lnTo>
                    <a:pt x="0" y="16"/>
                  </a:lnTo>
                  <a:lnTo>
                    <a:pt x="0" y="16"/>
                  </a:lnTo>
                  <a:lnTo>
                    <a:pt x="2" y="22"/>
                  </a:lnTo>
                  <a:lnTo>
                    <a:pt x="4" y="28"/>
                  </a:lnTo>
                  <a:lnTo>
                    <a:pt x="10" y="30"/>
                  </a:lnTo>
                  <a:lnTo>
                    <a:pt x="16" y="32"/>
                  </a:lnTo>
                  <a:lnTo>
                    <a:pt x="16" y="32"/>
                  </a:lnTo>
                  <a:lnTo>
                    <a:pt x="22" y="30"/>
                  </a:lnTo>
                  <a:lnTo>
                    <a:pt x="26" y="28"/>
                  </a:lnTo>
                  <a:lnTo>
                    <a:pt x="30" y="22"/>
                  </a:lnTo>
                  <a:lnTo>
                    <a:pt x="32" y="16"/>
                  </a:lnTo>
                  <a:lnTo>
                    <a:pt x="32" y="16"/>
                  </a:lnTo>
                  <a:lnTo>
                    <a:pt x="30" y="10"/>
                  </a:lnTo>
                  <a:lnTo>
                    <a:pt x="26" y="6"/>
                  </a:lnTo>
                  <a:lnTo>
                    <a:pt x="22" y="2"/>
                  </a:lnTo>
                  <a:lnTo>
                    <a:pt x="1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34" name="Freeform 336"/>
            <p:cNvSpPr/>
            <p:nvPr/>
          </p:nvSpPr>
          <p:spPr bwMode="auto">
            <a:xfrm>
              <a:off x="6142038" y="1187450"/>
              <a:ext cx="34925" cy="34925"/>
            </a:xfrm>
            <a:custGeom>
              <a:avLst/>
              <a:gdLst/>
              <a:ahLst/>
              <a:cxnLst>
                <a:cxn ang="0">
                  <a:pos x="10" y="0"/>
                </a:cxn>
                <a:cxn ang="0">
                  <a:pos x="10" y="0"/>
                </a:cxn>
                <a:cxn ang="0">
                  <a:pos x="6" y="0"/>
                </a:cxn>
                <a:cxn ang="0">
                  <a:pos x="4" y="2"/>
                </a:cxn>
                <a:cxn ang="0">
                  <a:pos x="0" y="6"/>
                </a:cxn>
                <a:cxn ang="0">
                  <a:pos x="0" y="10"/>
                </a:cxn>
                <a:cxn ang="0">
                  <a:pos x="0" y="10"/>
                </a:cxn>
                <a:cxn ang="0">
                  <a:pos x="0" y="14"/>
                </a:cxn>
                <a:cxn ang="0">
                  <a:pos x="4" y="18"/>
                </a:cxn>
                <a:cxn ang="0">
                  <a:pos x="6" y="20"/>
                </a:cxn>
                <a:cxn ang="0">
                  <a:pos x="10" y="22"/>
                </a:cxn>
                <a:cxn ang="0">
                  <a:pos x="10" y="22"/>
                </a:cxn>
                <a:cxn ang="0">
                  <a:pos x="16" y="20"/>
                </a:cxn>
                <a:cxn ang="0">
                  <a:pos x="18" y="18"/>
                </a:cxn>
                <a:cxn ang="0">
                  <a:pos x="22" y="14"/>
                </a:cxn>
                <a:cxn ang="0">
                  <a:pos x="22" y="10"/>
                </a:cxn>
                <a:cxn ang="0">
                  <a:pos x="22" y="10"/>
                </a:cxn>
                <a:cxn ang="0">
                  <a:pos x="22" y="6"/>
                </a:cxn>
                <a:cxn ang="0">
                  <a:pos x="18" y="2"/>
                </a:cxn>
                <a:cxn ang="0">
                  <a:pos x="16" y="0"/>
                </a:cxn>
                <a:cxn ang="0">
                  <a:pos x="10" y="0"/>
                </a:cxn>
              </a:cxnLst>
              <a:rect l="0" t="0" r="r" b="b"/>
              <a:pathLst>
                <a:path w="22" h="22">
                  <a:moveTo>
                    <a:pt x="10" y="0"/>
                  </a:moveTo>
                  <a:lnTo>
                    <a:pt x="10" y="0"/>
                  </a:lnTo>
                  <a:lnTo>
                    <a:pt x="6" y="0"/>
                  </a:lnTo>
                  <a:lnTo>
                    <a:pt x="4" y="2"/>
                  </a:lnTo>
                  <a:lnTo>
                    <a:pt x="0" y="6"/>
                  </a:lnTo>
                  <a:lnTo>
                    <a:pt x="0" y="10"/>
                  </a:lnTo>
                  <a:lnTo>
                    <a:pt x="0" y="10"/>
                  </a:lnTo>
                  <a:lnTo>
                    <a:pt x="0" y="14"/>
                  </a:lnTo>
                  <a:lnTo>
                    <a:pt x="4" y="18"/>
                  </a:lnTo>
                  <a:lnTo>
                    <a:pt x="6" y="20"/>
                  </a:lnTo>
                  <a:lnTo>
                    <a:pt x="10" y="22"/>
                  </a:lnTo>
                  <a:lnTo>
                    <a:pt x="10" y="22"/>
                  </a:lnTo>
                  <a:lnTo>
                    <a:pt x="16" y="20"/>
                  </a:lnTo>
                  <a:lnTo>
                    <a:pt x="18" y="18"/>
                  </a:lnTo>
                  <a:lnTo>
                    <a:pt x="22" y="14"/>
                  </a:lnTo>
                  <a:lnTo>
                    <a:pt x="22" y="10"/>
                  </a:lnTo>
                  <a:lnTo>
                    <a:pt x="22" y="10"/>
                  </a:lnTo>
                  <a:lnTo>
                    <a:pt x="22" y="6"/>
                  </a:lnTo>
                  <a:lnTo>
                    <a:pt x="18" y="2"/>
                  </a:lnTo>
                  <a:lnTo>
                    <a:pt x="16" y="0"/>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35" name="Freeform 337"/>
            <p:cNvSpPr/>
            <p:nvPr/>
          </p:nvSpPr>
          <p:spPr bwMode="auto">
            <a:xfrm>
              <a:off x="6142038" y="1187450"/>
              <a:ext cx="34925" cy="34925"/>
            </a:xfrm>
            <a:custGeom>
              <a:avLst/>
              <a:gdLst/>
              <a:ahLst/>
              <a:cxnLst>
                <a:cxn ang="0">
                  <a:pos x="10" y="0"/>
                </a:cxn>
                <a:cxn ang="0">
                  <a:pos x="10" y="0"/>
                </a:cxn>
                <a:cxn ang="0">
                  <a:pos x="6" y="0"/>
                </a:cxn>
                <a:cxn ang="0">
                  <a:pos x="4" y="2"/>
                </a:cxn>
                <a:cxn ang="0">
                  <a:pos x="0" y="6"/>
                </a:cxn>
                <a:cxn ang="0">
                  <a:pos x="0" y="10"/>
                </a:cxn>
                <a:cxn ang="0">
                  <a:pos x="0" y="10"/>
                </a:cxn>
                <a:cxn ang="0">
                  <a:pos x="0" y="14"/>
                </a:cxn>
                <a:cxn ang="0">
                  <a:pos x="4" y="18"/>
                </a:cxn>
                <a:cxn ang="0">
                  <a:pos x="6" y="20"/>
                </a:cxn>
                <a:cxn ang="0">
                  <a:pos x="10" y="22"/>
                </a:cxn>
                <a:cxn ang="0">
                  <a:pos x="10" y="22"/>
                </a:cxn>
                <a:cxn ang="0">
                  <a:pos x="16" y="20"/>
                </a:cxn>
                <a:cxn ang="0">
                  <a:pos x="18" y="18"/>
                </a:cxn>
                <a:cxn ang="0">
                  <a:pos x="22" y="14"/>
                </a:cxn>
                <a:cxn ang="0">
                  <a:pos x="22" y="10"/>
                </a:cxn>
                <a:cxn ang="0">
                  <a:pos x="22" y="10"/>
                </a:cxn>
                <a:cxn ang="0">
                  <a:pos x="22" y="6"/>
                </a:cxn>
                <a:cxn ang="0">
                  <a:pos x="18" y="2"/>
                </a:cxn>
                <a:cxn ang="0">
                  <a:pos x="16" y="0"/>
                </a:cxn>
                <a:cxn ang="0">
                  <a:pos x="10" y="0"/>
                </a:cxn>
              </a:cxnLst>
              <a:rect l="0" t="0" r="r" b="b"/>
              <a:pathLst>
                <a:path w="22" h="22">
                  <a:moveTo>
                    <a:pt x="10" y="0"/>
                  </a:moveTo>
                  <a:lnTo>
                    <a:pt x="10" y="0"/>
                  </a:lnTo>
                  <a:lnTo>
                    <a:pt x="6" y="0"/>
                  </a:lnTo>
                  <a:lnTo>
                    <a:pt x="4" y="2"/>
                  </a:lnTo>
                  <a:lnTo>
                    <a:pt x="0" y="6"/>
                  </a:lnTo>
                  <a:lnTo>
                    <a:pt x="0" y="10"/>
                  </a:lnTo>
                  <a:lnTo>
                    <a:pt x="0" y="10"/>
                  </a:lnTo>
                  <a:lnTo>
                    <a:pt x="0" y="14"/>
                  </a:lnTo>
                  <a:lnTo>
                    <a:pt x="4" y="18"/>
                  </a:lnTo>
                  <a:lnTo>
                    <a:pt x="6" y="20"/>
                  </a:lnTo>
                  <a:lnTo>
                    <a:pt x="10" y="22"/>
                  </a:lnTo>
                  <a:lnTo>
                    <a:pt x="10" y="22"/>
                  </a:lnTo>
                  <a:lnTo>
                    <a:pt x="16" y="20"/>
                  </a:lnTo>
                  <a:lnTo>
                    <a:pt x="18" y="18"/>
                  </a:lnTo>
                  <a:lnTo>
                    <a:pt x="22" y="14"/>
                  </a:lnTo>
                  <a:lnTo>
                    <a:pt x="22" y="10"/>
                  </a:lnTo>
                  <a:lnTo>
                    <a:pt x="22" y="10"/>
                  </a:lnTo>
                  <a:lnTo>
                    <a:pt x="22" y="6"/>
                  </a:lnTo>
                  <a:lnTo>
                    <a:pt x="18" y="2"/>
                  </a:lnTo>
                  <a:lnTo>
                    <a:pt x="16" y="0"/>
                  </a:lnTo>
                  <a:lnTo>
                    <a:pt x="10"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36" name="Freeform 338"/>
            <p:cNvSpPr/>
            <p:nvPr/>
          </p:nvSpPr>
          <p:spPr bwMode="auto">
            <a:xfrm>
              <a:off x="5192713" y="1435100"/>
              <a:ext cx="34925" cy="34925"/>
            </a:xfrm>
            <a:custGeom>
              <a:avLst/>
              <a:gdLst/>
              <a:ahLst/>
              <a:cxnLst>
                <a:cxn ang="0">
                  <a:pos x="12" y="0"/>
                </a:cxn>
                <a:cxn ang="0">
                  <a:pos x="12" y="0"/>
                </a:cxn>
                <a:cxn ang="0">
                  <a:pos x="6" y="2"/>
                </a:cxn>
                <a:cxn ang="0">
                  <a:pos x="4" y="4"/>
                </a:cxn>
                <a:cxn ang="0">
                  <a:pos x="0" y="8"/>
                </a:cxn>
                <a:cxn ang="0">
                  <a:pos x="0" y="12"/>
                </a:cxn>
                <a:cxn ang="0">
                  <a:pos x="0" y="12"/>
                </a:cxn>
                <a:cxn ang="0">
                  <a:pos x="0" y="16"/>
                </a:cxn>
                <a:cxn ang="0">
                  <a:pos x="4" y="20"/>
                </a:cxn>
                <a:cxn ang="0">
                  <a:pos x="6" y="22"/>
                </a:cxn>
                <a:cxn ang="0">
                  <a:pos x="12" y="22"/>
                </a:cxn>
                <a:cxn ang="0">
                  <a:pos x="12" y="22"/>
                </a:cxn>
                <a:cxn ang="0">
                  <a:pos x="16" y="22"/>
                </a:cxn>
                <a:cxn ang="0">
                  <a:pos x="18" y="20"/>
                </a:cxn>
                <a:cxn ang="0">
                  <a:pos x="22" y="16"/>
                </a:cxn>
                <a:cxn ang="0">
                  <a:pos x="22" y="12"/>
                </a:cxn>
                <a:cxn ang="0">
                  <a:pos x="22" y="12"/>
                </a:cxn>
                <a:cxn ang="0">
                  <a:pos x="22" y="8"/>
                </a:cxn>
                <a:cxn ang="0">
                  <a:pos x="18" y="4"/>
                </a:cxn>
                <a:cxn ang="0">
                  <a:pos x="16" y="2"/>
                </a:cxn>
                <a:cxn ang="0">
                  <a:pos x="12" y="0"/>
                </a:cxn>
              </a:cxnLst>
              <a:rect l="0" t="0" r="r" b="b"/>
              <a:pathLst>
                <a:path w="22" h="22">
                  <a:moveTo>
                    <a:pt x="12" y="0"/>
                  </a:moveTo>
                  <a:lnTo>
                    <a:pt x="12" y="0"/>
                  </a:lnTo>
                  <a:lnTo>
                    <a:pt x="6" y="2"/>
                  </a:lnTo>
                  <a:lnTo>
                    <a:pt x="4" y="4"/>
                  </a:lnTo>
                  <a:lnTo>
                    <a:pt x="0" y="8"/>
                  </a:lnTo>
                  <a:lnTo>
                    <a:pt x="0" y="12"/>
                  </a:lnTo>
                  <a:lnTo>
                    <a:pt x="0" y="12"/>
                  </a:lnTo>
                  <a:lnTo>
                    <a:pt x="0" y="16"/>
                  </a:lnTo>
                  <a:lnTo>
                    <a:pt x="4" y="20"/>
                  </a:lnTo>
                  <a:lnTo>
                    <a:pt x="6" y="22"/>
                  </a:lnTo>
                  <a:lnTo>
                    <a:pt x="12" y="22"/>
                  </a:lnTo>
                  <a:lnTo>
                    <a:pt x="12" y="22"/>
                  </a:lnTo>
                  <a:lnTo>
                    <a:pt x="16" y="22"/>
                  </a:lnTo>
                  <a:lnTo>
                    <a:pt x="18" y="20"/>
                  </a:lnTo>
                  <a:lnTo>
                    <a:pt x="22" y="16"/>
                  </a:lnTo>
                  <a:lnTo>
                    <a:pt x="22" y="12"/>
                  </a:lnTo>
                  <a:lnTo>
                    <a:pt x="22" y="12"/>
                  </a:lnTo>
                  <a:lnTo>
                    <a:pt x="22" y="8"/>
                  </a:lnTo>
                  <a:lnTo>
                    <a:pt x="18" y="4"/>
                  </a:lnTo>
                  <a:lnTo>
                    <a:pt x="16" y="2"/>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37" name="Freeform 339"/>
            <p:cNvSpPr/>
            <p:nvPr/>
          </p:nvSpPr>
          <p:spPr bwMode="auto">
            <a:xfrm>
              <a:off x="5192713" y="1435100"/>
              <a:ext cx="34925" cy="34925"/>
            </a:xfrm>
            <a:custGeom>
              <a:avLst/>
              <a:gdLst/>
              <a:ahLst/>
              <a:cxnLst>
                <a:cxn ang="0">
                  <a:pos x="12" y="0"/>
                </a:cxn>
                <a:cxn ang="0">
                  <a:pos x="12" y="0"/>
                </a:cxn>
                <a:cxn ang="0">
                  <a:pos x="6" y="2"/>
                </a:cxn>
                <a:cxn ang="0">
                  <a:pos x="4" y="4"/>
                </a:cxn>
                <a:cxn ang="0">
                  <a:pos x="0" y="8"/>
                </a:cxn>
                <a:cxn ang="0">
                  <a:pos x="0" y="12"/>
                </a:cxn>
                <a:cxn ang="0">
                  <a:pos x="0" y="12"/>
                </a:cxn>
                <a:cxn ang="0">
                  <a:pos x="0" y="16"/>
                </a:cxn>
                <a:cxn ang="0">
                  <a:pos x="4" y="20"/>
                </a:cxn>
                <a:cxn ang="0">
                  <a:pos x="6" y="22"/>
                </a:cxn>
                <a:cxn ang="0">
                  <a:pos x="12" y="22"/>
                </a:cxn>
                <a:cxn ang="0">
                  <a:pos x="12" y="22"/>
                </a:cxn>
                <a:cxn ang="0">
                  <a:pos x="16" y="22"/>
                </a:cxn>
                <a:cxn ang="0">
                  <a:pos x="18" y="20"/>
                </a:cxn>
                <a:cxn ang="0">
                  <a:pos x="22" y="16"/>
                </a:cxn>
                <a:cxn ang="0">
                  <a:pos x="22" y="12"/>
                </a:cxn>
                <a:cxn ang="0">
                  <a:pos x="22" y="12"/>
                </a:cxn>
                <a:cxn ang="0">
                  <a:pos x="22" y="8"/>
                </a:cxn>
                <a:cxn ang="0">
                  <a:pos x="18" y="4"/>
                </a:cxn>
                <a:cxn ang="0">
                  <a:pos x="16" y="2"/>
                </a:cxn>
                <a:cxn ang="0">
                  <a:pos x="12" y="0"/>
                </a:cxn>
              </a:cxnLst>
              <a:rect l="0" t="0" r="r" b="b"/>
              <a:pathLst>
                <a:path w="22" h="22">
                  <a:moveTo>
                    <a:pt x="12" y="0"/>
                  </a:moveTo>
                  <a:lnTo>
                    <a:pt x="12" y="0"/>
                  </a:lnTo>
                  <a:lnTo>
                    <a:pt x="6" y="2"/>
                  </a:lnTo>
                  <a:lnTo>
                    <a:pt x="4" y="4"/>
                  </a:lnTo>
                  <a:lnTo>
                    <a:pt x="0" y="8"/>
                  </a:lnTo>
                  <a:lnTo>
                    <a:pt x="0" y="12"/>
                  </a:lnTo>
                  <a:lnTo>
                    <a:pt x="0" y="12"/>
                  </a:lnTo>
                  <a:lnTo>
                    <a:pt x="0" y="16"/>
                  </a:lnTo>
                  <a:lnTo>
                    <a:pt x="4" y="20"/>
                  </a:lnTo>
                  <a:lnTo>
                    <a:pt x="6" y="22"/>
                  </a:lnTo>
                  <a:lnTo>
                    <a:pt x="12" y="22"/>
                  </a:lnTo>
                  <a:lnTo>
                    <a:pt x="12" y="22"/>
                  </a:lnTo>
                  <a:lnTo>
                    <a:pt x="16" y="22"/>
                  </a:lnTo>
                  <a:lnTo>
                    <a:pt x="18" y="20"/>
                  </a:lnTo>
                  <a:lnTo>
                    <a:pt x="22" y="16"/>
                  </a:lnTo>
                  <a:lnTo>
                    <a:pt x="22" y="12"/>
                  </a:lnTo>
                  <a:lnTo>
                    <a:pt x="22" y="12"/>
                  </a:lnTo>
                  <a:lnTo>
                    <a:pt x="22" y="8"/>
                  </a:lnTo>
                  <a:lnTo>
                    <a:pt x="18" y="4"/>
                  </a:lnTo>
                  <a:lnTo>
                    <a:pt x="16" y="2"/>
                  </a:lnTo>
                  <a:lnTo>
                    <a:pt x="12"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38" name="Freeform 340"/>
            <p:cNvSpPr/>
            <p:nvPr/>
          </p:nvSpPr>
          <p:spPr bwMode="auto">
            <a:xfrm>
              <a:off x="6999288" y="1123950"/>
              <a:ext cx="34925" cy="34925"/>
            </a:xfrm>
            <a:custGeom>
              <a:avLst/>
              <a:gdLst/>
              <a:ahLst/>
              <a:cxnLst>
                <a:cxn ang="0">
                  <a:pos x="10" y="0"/>
                </a:cxn>
                <a:cxn ang="0">
                  <a:pos x="10" y="0"/>
                </a:cxn>
                <a:cxn ang="0">
                  <a:pos x="6" y="0"/>
                </a:cxn>
                <a:cxn ang="0">
                  <a:pos x="2" y="4"/>
                </a:cxn>
                <a:cxn ang="0">
                  <a:pos x="0" y="6"/>
                </a:cxn>
                <a:cxn ang="0">
                  <a:pos x="0" y="12"/>
                </a:cxn>
                <a:cxn ang="0">
                  <a:pos x="0" y="12"/>
                </a:cxn>
                <a:cxn ang="0">
                  <a:pos x="0" y="16"/>
                </a:cxn>
                <a:cxn ang="0">
                  <a:pos x="2" y="20"/>
                </a:cxn>
                <a:cxn ang="0">
                  <a:pos x="6" y="22"/>
                </a:cxn>
                <a:cxn ang="0">
                  <a:pos x="10" y="22"/>
                </a:cxn>
                <a:cxn ang="0">
                  <a:pos x="10" y="22"/>
                </a:cxn>
                <a:cxn ang="0">
                  <a:pos x="16" y="22"/>
                </a:cxn>
                <a:cxn ang="0">
                  <a:pos x="18" y="20"/>
                </a:cxn>
                <a:cxn ang="0">
                  <a:pos x="22" y="16"/>
                </a:cxn>
                <a:cxn ang="0">
                  <a:pos x="22" y="12"/>
                </a:cxn>
                <a:cxn ang="0">
                  <a:pos x="22" y="12"/>
                </a:cxn>
                <a:cxn ang="0">
                  <a:pos x="22" y="6"/>
                </a:cxn>
                <a:cxn ang="0">
                  <a:pos x="18" y="4"/>
                </a:cxn>
                <a:cxn ang="0">
                  <a:pos x="16" y="0"/>
                </a:cxn>
                <a:cxn ang="0">
                  <a:pos x="10" y="0"/>
                </a:cxn>
              </a:cxnLst>
              <a:rect l="0" t="0" r="r" b="b"/>
              <a:pathLst>
                <a:path w="22" h="22">
                  <a:moveTo>
                    <a:pt x="10" y="0"/>
                  </a:moveTo>
                  <a:lnTo>
                    <a:pt x="10" y="0"/>
                  </a:lnTo>
                  <a:lnTo>
                    <a:pt x="6" y="0"/>
                  </a:lnTo>
                  <a:lnTo>
                    <a:pt x="2" y="4"/>
                  </a:lnTo>
                  <a:lnTo>
                    <a:pt x="0" y="6"/>
                  </a:lnTo>
                  <a:lnTo>
                    <a:pt x="0" y="12"/>
                  </a:lnTo>
                  <a:lnTo>
                    <a:pt x="0" y="12"/>
                  </a:lnTo>
                  <a:lnTo>
                    <a:pt x="0" y="16"/>
                  </a:lnTo>
                  <a:lnTo>
                    <a:pt x="2" y="20"/>
                  </a:lnTo>
                  <a:lnTo>
                    <a:pt x="6" y="22"/>
                  </a:lnTo>
                  <a:lnTo>
                    <a:pt x="10" y="22"/>
                  </a:lnTo>
                  <a:lnTo>
                    <a:pt x="10" y="22"/>
                  </a:lnTo>
                  <a:lnTo>
                    <a:pt x="16" y="22"/>
                  </a:lnTo>
                  <a:lnTo>
                    <a:pt x="18" y="20"/>
                  </a:lnTo>
                  <a:lnTo>
                    <a:pt x="22" y="16"/>
                  </a:lnTo>
                  <a:lnTo>
                    <a:pt x="22" y="12"/>
                  </a:lnTo>
                  <a:lnTo>
                    <a:pt x="22" y="12"/>
                  </a:lnTo>
                  <a:lnTo>
                    <a:pt x="22" y="6"/>
                  </a:lnTo>
                  <a:lnTo>
                    <a:pt x="18" y="4"/>
                  </a:lnTo>
                  <a:lnTo>
                    <a:pt x="16" y="0"/>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39" name="Freeform 341"/>
            <p:cNvSpPr/>
            <p:nvPr/>
          </p:nvSpPr>
          <p:spPr bwMode="auto">
            <a:xfrm>
              <a:off x="6999288" y="1123950"/>
              <a:ext cx="34925" cy="34925"/>
            </a:xfrm>
            <a:custGeom>
              <a:avLst/>
              <a:gdLst/>
              <a:ahLst/>
              <a:cxnLst>
                <a:cxn ang="0">
                  <a:pos x="10" y="0"/>
                </a:cxn>
                <a:cxn ang="0">
                  <a:pos x="10" y="0"/>
                </a:cxn>
                <a:cxn ang="0">
                  <a:pos x="6" y="0"/>
                </a:cxn>
                <a:cxn ang="0">
                  <a:pos x="2" y="4"/>
                </a:cxn>
                <a:cxn ang="0">
                  <a:pos x="0" y="6"/>
                </a:cxn>
                <a:cxn ang="0">
                  <a:pos x="0" y="12"/>
                </a:cxn>
                <a:cxn ang="0">
                  <a:pos x="0" y="12"/>
                </a:cxn>
                <a:cxn ang="0">
                  <a:pos x="0" y="16"/>
                </a:cxn>
                <a:cxn ang="0">
                  <a:pos x="2" y="20"/>
                </a:cxn>
                <a:cxn ang="0">
                  <a:pos x="6" y="22"/>
                </a:cxn>
                <a:cxn ang="0">
                  <a:pos x="10" y="22"/>
                </a:cxn>
                <a:cxn ang="0">
                  <a:pos x="10" y="22"/>
                </a:cxn>
                <a:cxn ang="0">
                  <a:pos x="16" y="22"/>
                </a:cxn>
                <a:cxn ang="0">
                  <a:pos x="18" y="20"/>
                </a:cxn>
                <a:cxn ang="0">
                  <a:pos x="22" y="16"/>
                </a:cxn>
                <a:cxn ang="0">
                  <a:pos x="22" y="12"/>
                </a:cxn>
                <a:cxn ang="0">
                  <a:pos x="22" y="12"/>
                </a:cxn>
                <a:cxn ang="0">
                  <a:pos x="22" y="6"/>
                </a:cxn>
                <a:cxn ang="0">
                  <a:pos x="18" y="4"/>
                </a:cxn>
                <a:cxn ang="0">
                  <a:pos x="16" y="0"/>
                </a:cxn>
                <a:cxn ang="0">
                  <a:pos x="10" y="0"/>
                </a:cxn>
              </a:cxnLst>
              <a:rect l="0" t="0" r="r" b="b"/>
              <a:pathLst>
                <a:path w="22" h="22">
                  <a:moveTo>
                    <a:pt x="10" y="0"/>
                  </a:moveTo>
                  <a:lnTo>
                    <a:pt x="10" y="0"/>
                  </a:lnTo>
                  <a:lnTo>
                    <a:pt x="6" y="0"/>
                  </a:lnTo>
                  <a:lnTo>
                    <a:pt x="2" y="4"/>
                  </a:lnTo>
                  <a:lnTo>
                    <a:pt x="0" y="6"/>
                  </a:lnTo>
                  <a:lnTo>
                    <a:pt x="0" y="12"/>
                  </a:lnTo>
                  <a:lnTo>
                    <a:pt x="0" y="12"/>
                  </a:lnTo>
                  <a:lnTo>
                    <a:pt x="0" y="16"/>
                  </a:lnTo>
                  <a:lnTo>
                    <a:pt x="2" y="20"/>
                  </a:lnTo>
                  <a:lnTo>
                    <a:pt x="6" y="22"/>
                  </a:lnTo>
                  <a:lnTo>
                    <a:pt x="10" y="22"/>
                  </a:lnTo>
                  <a:lnTo>
                    <a:pt x="10" y="22"/>
                  </a:lnTo>
                  <a:lnTo>
                    <a:pt x="16" y="22"/>
                  </a:lnTo>
                  <a:lnTo>
                    <a:pt x="18" y="20"/>
                  </a:lnTo>
                  <a:lnTo>
                    <a:pt x="22" y="16"/>
                  </a:lnTo>
                  <a:lnTo>
                    <a:pt x="22" y="12"/>
                  </a:lnTo>
                  <a:lnTo>
                    <a:pt x="22" y="12"/>
                  </a:lnTo>
                  <a:lnTo>
                    <a:pt x="22" y="6"/>
                  </a:lnTo>
                  <a:lnTo>
                    <a:pt x="18" y="4"/>
                  </a:lnTo>
                  <a:lnTo>
                    <a:pt x="16" y="0"/>
                  </a:lnTo>
                  <a:lnTo>
                    <a:pt x="10"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40" name="Freeform 342"/>
            <p:cNvSpPr/>
            <p:nvPr/>
          </p:nvSpPr>
          <p:spPr bwMode="auto">
            <a:xfrm>
              <a:off x="7640638" y="1212850"/>
              <a:ext cx="34925" cy="34925"/>
            </a:xfrm>
            <a:custGeom>
              <a:avLst/>
              <a:gdLst/>
              <a:ahLst/>
              <a:cxnLst>
                <a:cxn ang="0">
                  <a:pos x="10" y="0"/>
                </a:cxn>
                <a:cxn ang="0">
                  <a:pos x="10" y="0"/>
                </a:cxn>
                <a:cxn ang="0">
                  <a:pos x="6" y="2"/>
                </a:cxn>
                <a:cxn ang="0">
                  <a:pos x="2" y="4"/>
                </a:cxn>
                <a:cxn ang="0">
                  <a:pos x="0" y="6"/>
                </a:cxn>
                <a:cxn ang="0">
                  <a:pos x="0" y="12"/>
                </a:cxn>
                <a:cxn ang="0">
                  <a:pos x="0" y="12"/>
                </a:cxn>
                <a:cxn ang="0">
                  <a:pos x="0" y="16"/>
                </a:cxn>
                <a:cxn ang="0">
                  <a:pos x="2" y="20"/>
                </a:cxn>
                <a:cxn ang="0">
                  <a:pos x="6" y="22"/>
                </a:cxn>
                <a:cxn ang="0">
                  <a:pos x="10" y="22"/>
                </a:cxn>
                <a:cxn ang="0">
                  <a:pos x="10" y="22"/>
                </a:cxn>
                <a:cxn ang="0">
                  <a:pos x="14" y="22"/>
                </a:cxn>
                <a:cxn ang="0">
                  <a:pos x="18" y="20"/>
                </a:cxn>
                <a:cxn ang="0">
                  <a:pos x="20" y="16"/>
                </a:cxn>
                <a:cxn ang="0">
                  <a:pos x="22" y="12"/>
                </a:cxn>
                <a:cxn ang="0">
                  <a:pos x="22" y="12"/>
                </a:cxn>
                <a:cxn ang="0">
                  <a:pos x="20" y="6"/>
                </a:cxn>
                <a:cxn ang="0">
                  <a:pos x="18" y="4"/>
                </a:cxn>
                <a:cxn ang="0">
                  <a:pos x="14" y="2"/>
                </a:cxn>
                <a:cxn ang="0">
                  <a:pos x="10" y="0"/>
                </a:cxn>
              </a:cxnLst>
              <a:rect l="0" t="0" r="r" b="b"/>
              <a:pathLst>
                <a:path w="22" h="22">
                  <a:moveTo>
                    <a:pt x="10" y="0"/>
                  </a:moveTo>
                  <a:lnTo>
                    <a:pt x="10" y="0"/>
                  </a:lnTo>
                  <a:lnTo>
                    <a:pt x="6" y="2"/>
                  </a:lnTo>
                  <a:lnTo>
                    <a:pt x="2" y="4"/>
                  </a:lnTo>
                  <a:lnTo>
                    <a:pt x="0" y="6"/>
                  </a:lnTo>
                  <a:lnTo>
                    <a:pt x="0" y="12"/>
                  </a:lnTo>
                  <a:lnTo>
                    <a:pt x="0" y="12"/>
                  </a:lnTo>
                  <a:lnTo>
                    <a:pt x="0" y="16"/>
                  </a:lnTo>
                  <a:lnTo>
                    <a:pt x="2" y="20"/>
                  </a:lnTo>
                  <a:lnTo>
                    <a:pt x="6" y="22"/>
                  </a:lnTo>
                  <a:lnTo>
                    <a:pt x="10" y="22"/>
                  </a:lnTo>
                  <a:lnTo>
                    <a:pt x="10" y="22"/>
                  </a:lnTo>
                  <a:lnTo>
                    <a:pt x="14" y="22"/>
                  </a:lnTo>
                  <a:lnTo>
                    <a:pt x="18" y="20"/>
                  </a:lnTo>
                  <a:lnTo>
                    <a:pt x="20" y="16"/>
                  </a:lnTo>
                  <a:lnTo>
                    <a:pt x="22" y="12"/>
                  </a:lnTo>
                  <a:lnTo>
                    <a:pt x="22" y="12"/>
                  </a:lnTo>
                  <a:lnTo>
                    <a:pt x="20" y="6"/>
                  </a:lnTo>
                  <a:lnTo>
                    <a:pt x="18" y="4"/>
                  </a:lnTo>
                  <a:lnTo>
                    <a:pt x="14" y="2"/>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41" name="Freeform 343"/>
            <p:cNvSpPr/>
            <p:nvPr/>
          </p:nvSpPr>
          <p:spPr bwMode="auto">
            <a:xfrm>
              <a:off x="7640638" y="1212850"/>
              <a:ext cx="34925" cy="34925"/>
            </a:xfrm>
            <a:custGeom>
              <a:avLst/>
              <a:gdLst/>
              <a:ahLst/>
              <a:cxnLst>
                <a:cxn ang="0">
                  <a:pos x="10" y="0"/>
                </a:cxn>
                <a:cxn ang="0">
                  <a:pos x="10" y="0"/>
                </a:cxn>
                <a:cxn ang="0">
                  <a:pos x="6" y="2"/>
                </a:cxn>
                <a:cxn ang="0">
                  <a:pos x="2" y="4"/>
                </a:cxn>
                <a:cxn ang="0">
                  <a:pos x="0" y="6"/>
                </a:cxn>
                <a:cxn ang="0">
                  <a:pos x="0" y="12"/>
                </a:cxn>
                <a:cxn ang="0">
                  <a:pos x="0" y="12"/>
                </a:cxn>
                <a:cxn ang="0">
                  <a:pos x="0" y="16"/>
                </a:cxn>
                <a:cxn ang="0">
                  <a:pos x="2" y="20"/>
                </a:cxn>
                <a:cxn ang="0">
                  <a:pos x="6" y="22"/>
                </a:cxn>
                <a:cxn ang="0">
                  <a:pos x="10" y="22"/>
                </a:cxn>
                <a:cxn ang="0">
                  <a:pos x="10" y="22"/>
                </a:cxn>
                <a:cxn ang="0">
                  <a:pos x="14" y="22"/>
                </a:cxn>
                <a:cxn ang="0">
                  <a:pos x="18" y="20"/>
                </a:cxn>
                <a:cxn ang="0">
                  <a:pos x="20" y="16"/>
                </a:cxn>
                <a:cxn ang="0">
                  <a:pos x="22" y="12"/>
                </a:cxn>
                <a:cxn ang="0">
                  <a:pos x="22" y="12"/>
                </a:cxn>
                <a:cxn ang="0">
                  <a:pos x="20" y="6"/>
                </a:cxn>
                <a:cxn ang="0">
                  <a:pos x="18" y="4"/>
                </a:cxn>
                <a:cxn ang="0">
                  <a:pos x="14" y="2"/>
                </a:cxn>
                <a:cxn ang="0">
                  <a:pos x="10" y="0"/>
                </a:cxn>
              </a:cxnLst>
              <a:rect l="0" t="0" r="r" b="b"/>
              <a:pathLst>
                <a:path w="22" h="22">
                  <a:moveTo>
                    <a:pt x="10" y="0"/>
                  </a:moveTo>
                  <a:lnTo>
                    <a:pt x="10" y="0"/>
                  </a:lnTo>
                  <a:lnTo>
                    <a:pt x="6" y="2"/>
                  </a:lnTo>
                  <a:lnTo>
                    <a:pt x="2" y="4"/>
                  </a:lnTo>
                  <a:lnTo>
                    <a:pt x="0" y="6"/>
                  </a:lnTo>
                  <a:lnTo>
                    <a:pt x="0" y="12"/>
                  </a:lnTo>
                  <a:lnTo>
                    <a:pt x="0" y="12"/>
                  </a:lnTo>
                  <a:lnTo>
                    <a:pt x="0" y="16"/>
                  </a:lnTo>
                  <a:lnTo>
                    <a:pt x="2" y="20"/>
                  </a:lnTo>
                  <a:lnTo>
                    <a:pt x="6" y="22"/>
                  </a:lnTo>
                  <a:lnTo>
                    <a:pt x="10" y="22"/>
                  </a:lnTo>
                  <a:lnTo>
                    <a:pt x="10" y="22"/>
                  </a:lnTo>
                  <a:lnTo>
                    <a:pt x="14" y="22"/>
                  </a:lnTo>
                  <a:lnTo>
                    <a:pt x="18" y="20"/>
                  </a:lnTo>
                  <a:lnTo>
                    <a:pt x="20" y="16"/>
                  </a:lnTo>
                  <a:lnTo>
                    <a:pt x="22" y="12"/>
                  </a:lnTo>
                  <a:lnTo>
                    <a:pt x="22" y="12"/>
                  </a:lnTo>
                  <a:lnTo>
                    <a:pt x="20" y="6"/>
                  </a:lnTo>
                  <a:lnTo>
                    <a:pt x="18" y="4"/>
                  </a:lnTo>
                  <a:lnTo>
                    <a:pt x="14" y="2"/>
                  </a:lnTo>
                  <a:lnTo>
                    <a:pt x="10"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42" name="Freeform 344"/>
            <p:cNvSpPr/>
            <p:nvPr/>
          </p:nvSpPr>
          <p:spPr bwMode="auto">
            <a:xfrm>
              <a:off x="5643563" y="1508125"/>
              <a:ext cx="34925" cy="34925"/>
            </a:xfrm>
            <a:custGeom>
              <a:avLst/>
              <a:gdLst/>
              <a:ahLst/>
              <a:cxnLst>
                <a:cxn ang="0">
                  <a:pos x="12" y="0"/>
                </a:cxn>
                <a:cxn ang="0">
                  <a:pos x="12" y="0"/>
                </a:cxn>
                <a:cxn ang="0">
                  <a:pos x="6" y="0"/>
                </a:cxn>
                <a:cxn ang="0">
                  <a:pos x="4" y="2"/>
                </a:cxn>
                <a:cxn ang="0">
                  <a:pos x="0" y="6"/>
                </a:cxn>
                <a:cxn ang="0">
                  <a:pos x="0" y="10"/>
                </a:cxn>
                <a:cxn ang="0">
                  <a:pos x="0" y="10"/>
                </a:cxn>
                <a:cxn ang="0">
                  <a:pos x="0" y="14"/>
                </a:cxn>
                <a:cxn ang="0">
                  <a:pos x="4" y="18"/>
                </a:cxn>
                <a:cxn ang="0">
                  <a:pos x="6" y="20"/>
                </a:cxn>
                <a:cxn ang="0">
                  <a:pos x="12" y="22"/>
                </a:cxn>
                <a:cxn ang="0">
                  <a:pos x="12" y="22"/>
                </a:cxn>
                <a:cxn ang="0">
                  <a:pos x="16" y="20"/>
                </a:cxn>
                <a:cxn ang="0">
                  <a:pos x="20" y="18"/>
                </a:cxn>
                <a:cxn ang="0">
                  <a:pos x="22" y="14"/>
                </a:cxn>
                <a:cxn ang="0">
                  <a:pos x="22" y="10"/>
                </a:cxn>
                <a:cxn ang="0">
                  <a:pos x="22" y="10"/>
                </a:cxn>
                <a:cxn ang="0">
                  <a:pos x="22" y="6"/>
                </a:cxn>
                <a:cxn ang="0">
                  <a:pos x="20" y="2"/>
                </a:cxn>
                <a:cxn ang="0">
                  <a:pos x="16" y="0"/>
                </a:cxn>
                <a:cxn ang="0">
                  <a:pos x="12" y="0"/>
                </a:cxn>
              </a:cxnLst>
              <a:rect l="0" t="0" r="r" b="b"/>
              <a:pathLst>
                <a:path w="22" h="22">
                  <a:moveTo>
                    <a:pt x="12" y="0"/>
                  </a:moveTo>
                  <a:lnTo>
                    <a:pt x="12" y="0"/>
                  </a:lnTo>
                  <a:lnTo>
                    <a:pt x="6" y="0"/>
                  </a:lnTo>
                  <a:lnTo>
                    <a:pt x="4" y="2"/>
                  </a:lnTo>
                  <a:lnTo>
                    <a:pt x="0" y="6"/>
                  </a:lnTo>
                  <a:lnTo>
                    <a:pt x="0" y="10"/>
                  </a:lnTo>
                  <a:lnTo>
                    <a:pt x="0" y="10"/>
                  </a:lnTo>
                  <a:lnTo>
                    <a:pt x="0" y="14"/>
                  </a:lnTo>
                  <a:lnTo>
                    <a:pt x="4" y="18"/>
                  </a:lnTo>
                  <a:lnTo>
                    <a:pt x="6" y="20"/>
                  </a:lnTo>
                  <a:lnTo>
                    <a:pt x="12" y="22"/>
                  </a:lnTo>
                  <a:lnTo>
                    <a:pt x="12" y="22"/>
                  </a:lnTo>
                  <a:lnTo>
                    <a:pt x="16" y="20"/>
                  </a:lnTo>
                  <a:lnTo>
                    <a:pt x="20" y="18"/>
                  </a:lnTo>
                  <a:lnTo>
                    <a:pt x="22" y="14"/>
                  </a:lnTo>
                  <a:lnTo>
                    <a:pt x="22" y="10"/>
                  </a:lnTo>
                  <a:lnTo>
                    <a:pt x="22" y="10"/>
                  </a:lnTo>
                  <a:lnTo>
                    <a:pt x="22" y="6"/>
                  </a:lnTo>
                  <a:lnTo>
                    <a:pt x="20" y="2"/>
                  </a:lnTo>
                  <a:lnTo>
                    <a:pt x="16" y="0"/>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43" name="Freeform 345"/>
            <p:cNvSpPr/>
            <p:nvPr/>
          </p:nvSpPr>
          <p:spPr bwMode="auto">
            <a:xfrm>
              <a:off x="5643563" y="1508125"/>
              <a:ext cx="34925" cy="34925"/>
            </a:xfrm>
            <a:custGeom>
              <a:avLst/>
              <a:gdLst/>
              <a:ahLst/>
              <a:cxnLst>
                <a:cxn ang="0">
                  <a:pos x="12" y="0"/>
                </a:cxn>
                <a:cxn ang="0">
                  <a:pos x="12" y="0"/>
                </a:cxn>
                <a:cxn ang="0">
                  <a:pos x="6" y="0"/>
                </a:cxn>
                <a:cxn ang="0">
                  <a:pos x="4" y="2"/>
                </a:cxn>
                <a:cxn ang="0">
                  <a:pos x="0" y="6"/>
                </a:cxn>
                <a:cxn ang="0">
                  <a:pos x="0" y="10"/>
                </a:cxn>
                <a:cxn ang="0">
                  <a:pos x="0" y="10"/>
                </a:cxn>
                <a:cxn ang="0">
                  <a:pos x="0" y="14"/>
                </a:cxn>
                <a:cxn ang="0">
                  <a:pos x="4" y="18"/>
                </a:cxn>
                <a:cxn ang="0">
                  <a:pos x="6" y="20"/>
                </a:cxn>
                <a:cxn ang="0">
                  <a:pos x="12" y="22"/>
                </a:cxn>
                <a:cxn ang="0">
                  <a:pos x="12" y="22"/>
                </a:cxn>
                <a:cxn ang="0">
                  <a:pos x="16" y="20"/>
                </a:cxn>
                <a:cxn ang="0">
                  <a:pos x="20" y="18"/>
                </a:cxn>
                <a:cxn ang="0">
                  <a:pos x="22" y="14"/>
                </a:cxn>
                <a:cxn ang="0">
                  <a:pos x="22" y="10"/>
                </a:cxn>
                <a:cxn ang="0">
                  <a:pos x="22" y="10"/>
                </a:cxn>
                <a:cxn ang="0">
                  <a:pos x="22" y="6"/>
                </a:cxn>
                <a:cxn ang="0">
                  <a:pos x="20" y="2"/>
                </a:cxn>
                <a:cxn ang="0">
                  <a:pos x="16" y="0"/>
                </a:cxn>
                <a:cxn ang="0">
                  <a:pos x="12" y="0"/>
                </a:cxn>
              </a:cxnLst>
              <a:rect l="0" t="0" r="r" b="b"/>
              <a:pathLst>
                <a:path w="22" h="22">
                  <a:moveTo>
                    <a:pt x="12" y="0"/>
                  </a:moveTo>
                  <a:lnTo>
                    <a:pt x="12" y="0"/>
                  </a:lnTo>
                  <a:lnTo>
                    <a:pt x="6" y="0"/>
                  </a:lnTo>
                  <a:lnTo>
                    <a:pt x="4" y="2"/>
                  </a:lnTo>
                  <a:lnTo>
                    <a:pt x="0" y="6"/>
                  </a:lnTo>
                  <a:lnTo>
                    <a:pt x="0" y="10"/>
                  </a:lnTo>
                  <a:lnTo>
                    <a:pt x="0" y="10"/>
                  </a:lnTo>
                  <a:lnTo>
                    <a:pt x="0" y="14"/>
                  </a:lnTo>
                  <a:lnTo>
                    <a:pt x="4" y="18"/>
                  </a:lnTo>
                  <a:lnTo>
                    <a:pt x="6" y="20"/>
                  </a:lnTo>
                  <a:lnTo>
                    <a:pt x="12" y="22"/>
                  </a:lnTo>
                  <a:lnTo>
                    <a:pt x="12" y="22"/>
                  </a:lnTo>
                  <a:lnTo>
                    <a:pt x="16" y="20"/>
                  </a:lnTo>
                  <a:lnTo>
                    <a:pt x="20" y="18"/>
                  </a:lnTo>
                  <a:lnTo>
                    <a:pt x="22" y="14"/>
                  </a:lnTo>
                  <a:lnTo>
                    <a:pt x="22" y="10"/>
                  </a:lnTo>
                  <a:lnTo>
                    <a:pt x="22" y="10"/>
                  </a:lnTo>
                  <a:lnTo>
                    <a:pt x="22" y="6"/>
                  </a:lnTo>
                  <a:lnTo>
                    <a:pt x="20" y="2"/>
                  </a:lnTo>
                  <a:lnTo>
                    <a:pt x="16" y="0"/>
                  </a:lnTo>
                  <a:lnTo>
                    <a:pt x="12"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44" name="Freeform 346"/>
            <p:cNvSpPr/>
            <p:nvPr/>
          </p:nvSpPr>
          <p:spPr bwMode="auto">
            <a:xfrm>
              <a:off x="5262563" y="1657350"/>
              <a:ext cx="38100" cy="34925"/>
            </a:xfrm>
            <a:custGeom>
              <a:avLst/>
              <a:gdLst/>
              <a:ahLst/>
              <a:cxnLst>
                <a:cxn ang="0">
                  <a:pos x="12" y="0"/>
                </a:cxn>
                <a:cxn ang="0">
                  <a:pos x="12" y="0"/>
                </a:cxn>
                <a:cxn ang="0">
                  <a:pos x="8" y="2"/>
                </a:cxn>
                <a:cxn ang="0">
                  <a:pos x="4" y="4"/>
                </a:cxn>
                <a:cxn ang="0">
                  <a:pos x="2" y="8"/>
                </a:cxn>
                <a:cxn ang="0">
                  <a:pos x="0" y="12"/>
                </a:cxn>
                <a:cxn ang="0">
                  <a:pos x="0" y="12"/>
                </a:cxn>
                <a:cxn ang="0">
                  <a:pos x="2" y="16"/>
                </a:cxn>
                <a:cxn ang="0">
                  <a:pos x="4" y="20"/>
                </a:cxn>
                <a:cxn ang="0">
                  <a:pos x="8" y="22"/>
                </a:cxn>
                <a:cxn ang="0">
                  <a:pos x="12" y="22"/>
                </a:cxn>
                <a:cxn ang="0">
                  <a:pos x="12" y="22"/>
                </a:cxn>
                <a:cxn ang="0">
                  <a:pos x="16" y="22"/>
                </a:cxn>
                <a:cxn ang="0">
                  <a:pos x="20" y="20"/>
                </a:cxn>
                <a:cxn ang="0">
                  <a:pos x="22" y="16"/>
                </a:cxn>
                <a:cxn ang="0">
                  <a:pos x="24" y="12"/>
                </a:cxn>
                <a:cxn ang="0">
                  <a:pos x="24" y="12"/>
                </a:cxn>
                <a:cxn ang="0">
                  <a:pos x="22" y="8"/>
                </a:cxn>
                <a:cxn ang="0">
                  <a:pos x="20" y="4"/>
                </a:cxn>
                <a:cxn ang="0">
                  <a:pos x="16" y="2"/>
                </a:cxn>
                <a:cxn ang="0">
                  <a:pos x="12" y="0"/>
                </a:cxn>
              </a:cxnLst>
              <a:rect l="0" t="0" r="r" b="b"/>
              <a:pathLst>
                <a:path w="24" h="22">
                  <a:moveTo>
                    <a:pt x="12" y="0"/>
                  </a:moveTo>
                  <a:lnTo>
                    <a:pt x="12" y="0"/>
                  </a:lnTo>
                  <a:lnTo>
                    <a:pt x="8" y="2"/>
                  </a:lnTo>
                  <a:lnTo>
                    <a:pt x="4" y="4"/>
                  </a:lnTo>
                  <a:lnTo>
                    <a:pt x="2" y="8"/>
                  </a:lnTo>
                  <a:lnTo>
                    <a:pt x="0" y="12"/>
                  </a:lnTo>
                  <a:lnTo>
                    <a:pt x="0" y="12"/>
                  </a:lnTo>
                  <a:lnTo>
                    <a:pt x="2" y="16"/>
                  </a:lnTo>
                  <a:lnTo>
                    <a:pt x="4" y="20"/>
                  </a:lnTo>
                  <a:lnTo>
                    <a:pt x="8" y="22"/>
                  </a:lnTo>
                  <a:lnTo>
                    <a:pt x="12" y="22"/>
                  </a:lnTo>
                  <a:lnTo>
                    <a:pt x="12" y="22"/>
                  </a:lnTo>
                  <a:lnTo>
                    <a:pt x="16" y="22"/>
                  </a:lnTo>
                  <a:lnTo>
                    <a:pt x="20" y="20"/>
                  </a:lnTo>
                  <a:lnTo>
                    <a:pt x="22" y="16"/>
                  </a:lnTo>
                  <a:lnTo>
                    <a:pt x="24" y="12"/>
                  </a:lnTo>
                  <a:lnTo>
                    <a:pt x="24" y="12"/>
                  </a:lnTo>
                  <a:lnTo>
                    <a:pt x="22" y="8"/>
                  </a:lnTo>
                  <a:lnTo>
                    <a:pt x="20" y="4"/>
                  </a:lnTo>
                  <a:lnTo>
                    <a:pt x="16" y="2"/>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45" name="Freeform 347"/>
            <p:cNvSpPr/>
            <p:nvPr/>
          </p:nvSpPr>
          <p:spPr bwMode="auto">
            <a:xfrm>
              <a:off x="5262563" y="1657350"/>
              <a:ext cx="38100" cy="34925"/>
            </a:xfrm>
            <a:custGeom>
              <a:avLst/>
              <a:gdLst/>
              <a:ahLst/>
              <a:cxnLst>
                <a:cxn ang="0">
                  <a:pos x="12" y="0"/>
                </a:cxn>
                <a:cxn ang="0">
                  <a:pos x="12" y="0"/>
                </a:cxn>
                <a:cxn ang="0">
                  <a:pos x="8" y="2"/>
                </a:cxn>
                <a:cxn ang="0">
                  <a:pos x="4" y="4"/>
                </a:cxn>
                <a:cxn ang="0">
                  <a:pos x="2" y="8"/>
                </a:cxn>
                <a:cxn ang="0">
                  <a:pos x="0" y="12"/>
                </a:cxn>
                <a:cxn ang="0">
                  <a:pos x="0" y="12"/>
                </a:cxn>
                <a:cxn ang="0">
                  <a:pos x="2" y="16"/>
                </a:cxn>
                <a:cxn ang="0">
                  <a:pos x="4" y="20"/>
                </a:cxn>
                <a:cxn ang="0">
                  <a:pos x="8" y="22"/>
                </a:cxn>
                <a:cxn ang="0">
                  <a:pos x="12" y="22"/>
                </a:cxn>
                <a:cxn ang="0">
                  <a:pos x="12" y="22"/>
                </a:cxn>
                <a:cxn ang="0">
                  <a:pos x="16" y="22"/>
                </a:cxn>
                <a:cxn ang="0">
                  <a:pos x="20" y="20"/>
                </a:cxn>
                <a:cxn ang="0">
                  <a:pos x="22" y="16"/>
                </a:cxn>
                <a:cxn ang="0">
                  <a:pos x="24" y="12"/>
                </a:cxn>
                <a:cxn ang="0">
                  <a:pos x="24" y="12"/>
                </a:cxn>
                <a:cxn ang="0">
                  <a:pos x="22" y="8"/>
                </a:cxn>
                <a:cxn ang="0">
                  <a:pos x="20" y="4"/>
                </a:cxn>
                <a:cxn ang="0">
                  <a:pos x="16" y="2"/>
                </a:cxn>
                <a:cxn ang="0">
                  <a:pos x="12" y="0"/>
                </a:cxn>
              </a:cxnLst>
              <a:rect l="0" t="0" r="r" b="b"/>
              <a:pathLst>
                <a:path w="24" h="22">
                  <a:moveTo>
                    <a:pt x="12" y="0"/>
                  </a:moveTo>
                  <a:lnTo>
                    <a:pt x="12" y="0"/>
                  </a:lnTo>
                  <a:lnTo>
                    <a:pt x="8" y="2"/>
                  </a:lnTo>
                  <a:lnTo>
                    <a:pt x="4" y="4"/>
                  </a:lnTo>
                  <a:lnTo>
                    <a:pt x="2" y="8"/>
                  </a:lnTo>
                  <a:lnTo>
                    <a:pt x="0" y="12"/>
                  </a:lnTo>
                  <a:lnTo>
                    <a:pt x="0" y="12"/>
                  </a:lnTo>
                  <a:lnTo>
                    <a:pt x="2" y="16"/>
                  </a:lnTo>
                  <a:lnTo>
                    <a:pt x="4" y="20"/>
                  </a:lnTo>
                  <a:lnTo>
                    <a:pt x="8" y="22"/>
                  </a:lnTo>
                  <a:lnTo>
                    <a:pt x="12" y="22"/>
                  </a:lnTo>
                  <a:lnTo>
                    <a:pt x="12" y="22"/>
                  </a:lnTo>
                  <a:lnTo>
                    <a:pt x="16" y="22"/>
                  </a:lnTo>
                  <a:lnTo>
                    <a:pt x="20" y="20"/>
                  </a:lnTo>
                  <a:lnTo>
                    <a:pt x="22" y="16"/>
                  </a:lnTo>
                  <a:lnTo>
                    <a:pt x="24" y="12"/>
                  </a:lnTo>
                  <a:lnTo>
                    <a:pt x="24" y="12"/>
                  </a:lnTo>
                  <a:lnTo>
                    <a:pt x="22" y="8"/>
                  </a:lnTo>
                  <a:lnTo>
                    <a:pt x="20" y="4"/>
                  </a:lnTo>
                  <a:lnTo>
                    <a:pt x="16" y="2"/>
                  </a:lnTo>
                  <a:lnTo>
                    <a:pt x="12"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46" name="Freeform 348"/>
            <p:cNvSpPr/>
            <p:nvPr/>
          </p:nvSpPr>
          <p:spPr bwMode="auto">
            <a:xfrm>
              <a:off x="5491163" y="1238250"/>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47" name="Freeform 349"/>
            <p:cNvSpPr/>
            <p:nvPr/>
          </p:nvSpPr>
          <p:spPr bwMode="auto">
            <a:xfrm>
              <a:off x="5491163" y="1238250"/>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48" name="Freeform 350"/>
            <p:cNvSpPr/>
            <p:nvPr/>
          </p:nvSpPr>
          <p:spPr bwMode="auto">
            <a:xfrm>
              <a:off x="6129338" y="1041400"/>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49" name="Freeform 351"/>
            <p:cNvSpPr/>
            <p:nvPr/>
          </p:nvSpPr>
          <p:spPr bwMode="auto">
            <a:xfrm>
              <a:off x="6129338" y="1041400"/>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50" name="Freeform 352"/>
            <p:cNvSpPr/>
            <p:nvPr/>
          </p:nvSpPr>
          <p:spPr bwMode="auto">
            <a:xfrm>
              <a:off x="6405563" y="103187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51" name="Freeform 353"/>
            <p:cNvSpPr/>
            <p:nvPr/>
          </p:nvSpPr>
          <p:spPr bwMode="auto">
            <a:xfrm>
              <a:off x="6405563" y="103187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52" name="Freeform 354"/>
            <p:cNvSpPr/>
            <p:nvPr/>
          </p:nvSpPr>
          <p:spPr bwMode="auto">
            <a:xfrm>
              <a:off x="6789738" y="107632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53" name="Freeform 355"/>
            <p:cNvSpPr/>
            <p:nvPr/>
          </p:nvSpPr>
          <p:spPr bwMode="auto">
            <a:xfrm>
              <a:off x="6789738" y="107632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54" name="Freeform 356"/>
            <p:cNvSpPr/>
            <p:nvPr/>
          </p:nvSpPr>
          <p:spPr bwMode="auto">
            <a:xfrm>
              <a:off x="6637338" y="118427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55" name="Freeform 357"/>
            <p:cNvSpPr/>
            <p:nvPr/>
          </p:nvSpPr>
          <p:spPr bwMode="auto">
            <a:xfrm>
              <a:off x="6637338" y="118427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56" name="Freeform 358"/>
            <p:cNvSpPr/>
            <p:nvPr/>
          </p:nvSpPr>
          <p:spPr bwMode="auto">
            <a:xfrm>
              <a:off x="6656388" y="152082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57" name="Freeform 359"/>
            <p:cNvSpPr/>
            <p:nvPr/>
          </p:nvSpPr>
          <p:spPr bwMode="auto">
            <a:xfrm>
              <a:off x="6656388" y="152082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58" name="Freeform 360"/>
            <p:cNvSpPr/>
            <p:nvPr/>
          </p:nvSpPr>
          <p:spPr bwMode="auto">
            <a:xfrm>
              <a:off x="7367588" y="1558925"/>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59" name="Freeform 361"/>
            <p:cNvSpPr/>
            <p:nvPr/>
          </p:nvSpPr>
          <p:spPr bwMode="auto">
            <a:xfrm>
              <a:off x="7367588" y="1558925"/>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60" name="Freeform 362"/>
            <p:cNvSpPr/>
            <p:nvPr/>
          </p:nvSpPr>
          <p:spPr bwMode="auto">
            <a:xfrm>
              <a:off x="6904038" y="155892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61" name="Freeform 363"/>
            <p:cNvSpPr/>
            <p:nvPr/>
          </p:nvSpPr>
          <p:spPr bwMode="auto">
            <a:xfrm>
              <a:off x="6904038" y="155892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62" name="Freeform 364"/>
            <p:cNvSpPr/>
            <p:nvPr/>
          </p:nvSpPr>
          <p:spPr bwMode="auto">
            <a:xfrm>
              <a:off x="6878638" y="1292225"/>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63" name="Freeform 365"/>
            <p:cNvSpPr/>
            <p:nvPr/>
          </p:nvSpPr>
          <p:spPr bwMode="auto">
            <a:xfrm>
              <a:off x="6878638" y="1292225"/>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64" name="Freeform 366"/>
            <p:cNvSpPr/>
            <p:nvPr/>
          </p:nvSpPr>
          <p:spPr bwMode="auto">
            <a:xfrm>
              <a:off x="7110413" y="1381125"/>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65" name="Freeform 367"/>
            <p:cNvSpPr/>
            <p:nvPr/>
          </p:nvSpPr>
          <p:spPr bwMode="auto">
            <a:xfrm>
              <a:off x="7110413" y="1381125"/>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66" name="Freeform 368"/>
            <p:cNvSpPr/>
            <p:nvPr/>
          </p:nvSpPr>
          <p:spPr bwMode="auto">
            <a:xfrm>
              <a:off x="7821613" y="1149350"/>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67" name="Freeform 369"/>
            <p:cNvSpPr/>
            <p:nvPr/>
          </p:nvSpPr>
          <p:spPr bwMode="auto">
            <a:xfrm>
              <a:off x="7821613" y="1149350"/>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68" name="Freeform 370"/>
            <p:cNvSpPr/>
            <p:nvPr/>
          </p:nvSpPr>
          <p:spPr bwMode="auto">
            <a:xfrm>
              <a:off x="7831138" y="1416050"/>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69" name="Freeform 371"/>
            <p:cNvSpPr/>
            <p:nvPr/>
          </p:nvSpPr>
          <p:spPr bwMode="auto">
            <a:xfrm>
              <a:off x="7831138" y="1416050"/>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70" name="Freeform 372"/>
            <p:cNvSpPr/>
            <p:nvPr/>
          </p:nvSpPr>
          <p:spPr bwMode="auto">
            <a:xfrm>
              <a:off x="7748588" y="1619250"/>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71" name="Freeform 373"/>
            <p:cNvSpPr/>
            <p:nvPr/>
          </p:nvSpPr>
          <p:spPr bwMode="auto">
            <a:xfrm>
              <a:off x="7748588" y="1619250"/>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72" name="Freeform 374"/>
            <p:cNvSpPr/>
            <p:nvPr/>
          </p:nvSpPr>
          <p:spPr bwMode="auto">
            <a:xfrm>
              <a:off x="6122988" y="1771650"/>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73" name="Freeform 375"/>
            <p:cNvSpPr/>
            <p:nvPr/>
          </p:nvSpPr>
          <p:spPr bwMode="auto">
            <a:xfrm>
              <a:off x="6122988" y="1771650"/>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74" name="Freeform 376"/>
            <p:cNvSpPr/>
            <p:nvPr/>
          </p:nvSpPr>
          <p:spPr bwMode="auto">
            <a:xfrm>
              <a:off x="5818188" y="1797050"/>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75" name="Freeform 377"/>
            <p:cNvSpPr/>
            <p:nvPr/>
          </p:nvSpPr>
          <p:spPr bwMode="auto">
            <a:xfrm>
              <a:off x="5818188" y="1797050"/>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76" name="Freeform 378"/>
            <p:cNvSpPr/>
            <p:nvPr/>
          </p:nvSpPr>
          <p:spPr bwMode="auto">
            <a:xfrm>
              <a:off x="3602038" y="167322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77" name="Freeform 379"/>
            <p:cNvSpPr/>
            <p:nvPr/>
          </p:nvSpPr>
          <p:spPr bwMode="auto">
            <a:xfrm>
              <a:off x="3602038" y="167322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78" name="Freeform 380"/>
            <p:cNvSpPr/>
            <p:nvPr/>
          </p:nvSpPr>
          <p:spPr bwMode="auto">
            <a:xfrm>
              <a:off x="3192463" y="1717675"/>
              <a:ext cx="25400" cy="22225"/>
            </a:xfrm>
            <a:custGeom>
              <a:avLst/>
              <a:gdLst/>
              <a:ahLst/>
              <a:cxnLst>
                <a:cxn ang="0">
                  <a:pos x="8" y="0"/>
                </a:cxn>
                <a:cxn ang="0">
                  <a:pos x="8" y="0"/>
                </a:cxn>
                <a:cxn ang="0">
                  <a:pos x="4" y="2"/>
                </a:cxn>
                <a:cxn ang="0">
                  <a:pos x="0" y="8"/>
                </a:cxn>
                <a:cxn ang="0">
                  <a:pos x="0" y="8"/>
                </a:cxn>
                <a:cxn ang="0">
                  <a:pos x="4" y="12"/>
                </a:cxn>
                <a:cxn ang="0">
                  <a:pos x="8" y="14"/>
                </a:cxn>
                <a:cxn ang="0">
                  <a:pos x="8" y="14"/>
                </a:cxn>
                <a:cxn ang="0">
                  <a:pos x="12" y="12"/>
                </a:cxn>
                <a:cxn ang="0">
                  <a:pos x="16" y="8"/>
                </a:cxn>
                <a:cxn ang="0">
                  <a:pos x="16" y="8"/>
                </a:cxn>
                <a:cxn ang="0">
                  <a:pos x="12" y="2"/>
                </a:cxn>
                <a:cxn ang="0">
                  <a:pos x="8" y="0"/>
                </a:cxn>
              </a:cxnLst>
              <a:rect l="0" t="0" r="r" b="b"/>
              <a:pathLst>
                <a:path w="16" h="14">
                  <a:moveTo>
                    <a:pt x="8" y="0"/>
                  </a:moveTo>
                  <a:lnTo>
                    <a:pt x="8" y="0"/>
                  </a:lnTo>
                  <a:lnTo>
                    <a:pt x="4" y="2"/>
                  </a:lnTo>
                  <a:lnTo>
                    <a:pt x="0" y="8"/>
                  </a:lnTo>
                  <a:lnTo>
                    <a:pt x="0" y="8"/>
                  </a:lnTo>
                  <a:lnTo>
                    <a:pt x="4" y="12"/>
                  </a:lnTo>
                  <a:lnTo>
                    <a:pt x="8" y="14"/>
                  </a:lnTo>
                  <a:lnTo>
                    <a:pt x="8" y="14"/>
                  </a:lnTo>
                  <a:lnTo>
                    <a:pt x="12" y="12"/>
                  </a:lnTo>
                  <a:lnTo>
                    <a:pt x="16" y="8"/>
                  </a:lnTo>
                  <a:lnTo>
                    <a:pt x="16" y="8"/>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79" name="Freeform 381"/>
            <p:cNvSpPr/>
            <p:nvPr/>
          </p:nvSpPr>
          <p:spPr bwMode="auto">
            <a:xfrm>
              <a:off x="3192463" y="1717675"/>
              <a:ext cx="25400" cy="22225"/>
            </a:xfrm>
            <a:custGeom>
              <a:avLst/>
              <a:gdLst/>
              <a:ahLst/>
              <a:cxnLst>
                <a:cxn ang="0">
                  <a:pos x="8" y="0"/>
                </a:cxn>
                <a:cxn ang="0">
                  <a:pos x="8" y="0"/>
                </a:cxn>
                <a:cxn ang="0">
                  <a:pos x="4" y="2"/>
                </a:cxn>
                <a:cxn ang="0">
                  <a:pos x="0" y="8"/>
                </a:cxn>
                <a:cxn ang="0">
                  <a:pos x="0" y="8"/>
                </a:cxn>
                <a:cxn ang="0">
                  <a:pos x="4" y="12"/>
                </a:cxn>
                <a:cxn ang="0">
                  <a:pos x="8" y="14"/>
                </a:cxn>
                <a:cxn ang="0">
                  <a:pos x="8" y="14"/>
                </a:cxn>
                <a:cxn ang="0">
                  <a:pos x="12" y="12"/>
                </a:cxn>
                <a:cxn ang="0">
                  <a:pos x="16" y="8"/>
                </a:cxn>
                <a:cxn ang="0">
                  <a:pos x="16" y="8"/>
                </a:cxn>
                <a:cxn ang="0">
                  <a:pos x="12" y="2"/>
                </a:cxn>
                <a:cxn ang="0">
                  <a:pos x="8" y="0"/>
                </a:cxn>
              </a:cxnLst>
              <a:rect l="0" t="0" r="r" b="b"/>
              <a:pathLst>
                <a:path w="16" h="14">
                  <a:moveTo>
                    <a:pt x="8" y="0"/>
                  </a:moveTo>
                  <a:lnTo>
                    <a:pt x="8" y="0"/>
                  </a:lnTo>
                  <a:lnTo>
                    <a:pt x="4" y="2"/>
                  </a:lnTo>
                  <a:lnTo>
                    <a:pt x="0" y="8"/>
                  </a:lnTo>
                  <a:lnTo>
                    <a:pt x="0" y="8"/>
                  </a:lnTo>
                  <a:lnTo>
                    <a:pt x="4" y="12"/>
                  </a:lnTo>
                  <a:lnTo>
                    <a:pt x="8" y="14"/>
                  </a:lnTo>
                  <a:lnTo>
                    <a:pt x="8" y="14"/>
                  </a:lnTo>
                  <a:lnTo>
                    <a:pt x="12" y="12"/>
                  </a:lnTo>
                  <a:lnTo>
                    <a:pt x="16" y="8"/>
                  </a:lnTo>
                  <a:lnTo>
                    <a:pt x="16" y="8"/>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80" name="Freeform 382"/>
            <p:cNvSpPr/>
            <p:nvPr/>
          </p:nvSpPr>
          <p:spPr bwMode="auto">
            <a:xfrm>
              <a:off x="2865438" y="1692275"/>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81" name="Freeform 383"/>
            <p:cNvSpPr/>
            <p:nvPr/>
          </p:nvSpPr>
          <p:spPr bwMode="auto">
            <a:xfrm>
              <a:off x="2865438" y="1692275"/>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82" name="Freeform 384"/>
            <p:cNvSpPr/>
            <p:nvPr/>
          </p:nvSpPr>
          <p:spPr bwMode="auto">
            <a:xfrm>
              <a:off x="3059113" y="1835150"/>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83" name="Freeform 385"/>
            <p:cNvSpPr/>
            <p:nvPr/>
          </p:nvSpPr>
          <p:spPr bwMode="auto">
            <a:xfrm>
              <a:off x="3059113" y="1835150"/>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84" name="Freeform 386"/>
            <p:cNvSpPr/>
            <p:nvPr/>
          </p:nvSpPr>
          <p:spPr bwMode="auto">
            <a:xfrm>
              <a:off x="7446963" y="1174750"/>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85" name="Freeform 387"/>
            <p:cNvSpPr/>
            <p:nvPr/>
          </p:nvSpPr>
          <p:spPr bwMode="auto">
            <a:xfrm>
              <a:off x="7446963" y="1174750"/>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86" name="Freeform 388"/>
            <p:cNvSpPr/>
            <p:nvPr/>
          </p:nvSpPr>
          <p:spPr bwMode="auto">
            <a:xfrm>
              <a:off x="7704138" y="102552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87" name="Freeform 389"/>
            <p:cNvSpPr/>
            <p:nvPr/>
          </p:nvSpPr>
          <p:spPr bwMode="auto">
            <a:xfrm>
              <a:off x="7704138" y="102552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88" name="Freeform 390"/>
            <p:cNvSpPr/>
            <p:nvPr/>
          </p:nvSpPr>
          <p:spPr bwMode="auto">
            <a:xfrm>
              <a:off x="7154863" y="1050925"/>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89" name="Freeform 391"/>
            <p:cNvSpPr/>
            <p:nvPr/>
          </p:nvSpPr>
          <p:spPr bwMode="auto">
            <a:xfrm>
              <a:off x="7154863" y="1050925"/>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90" name="Freeform 392"/>
            <p:cNvSpPr/>
            <p:nvPr/>
          </p:nvSpPr>
          <p:spPr bwMode="auto">
            <a:xfrm>
              <a:off x="7161213" y="1584325"/>
              <a:ext cx="25400"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6" y="8"/>
                </a:cxn>
                <a:cxn ang="0">
                  <a:pos x="16" y="8"/>
                </a:cxn>
                <a:cxn ang="0">
                  <a:pos x="12" y="2"/>
                </a:cxn>
                <a:cxn ang="0">
                  <a:pos x="8" y="0"/>
                </a:cxn>
              </a:cxnLst>
              <a:rect l="0" t="0" r="r" b="b"/>
              <a:pathLst>
                <a:path w="16" h="14">
                  <a:moveTo>
                    <a:pt x="8" y="0"/>
                  </a:moveTo>
                  <a:lnTo>
                    <a:pt x="8" y="0"/>
                  </a:lnTo>
                  <a:lnTo>
                    <a:pt x="2" y="2"/>
                  </a:lnTo>
                  <a:lnTo>
                    <a:pt x="0" y="8"/>
                  </a:lnTo>
                  <a:lnTo>
                    <a:pt x="0" y="8"/>
                  </a:lnTo>
                  <a:lnTo>
                    <a:pt x="2" y="12"/>
                  </a:lnTo>
                  <a:lnTo>
                    <a:pt x="8" y="14"/>
                  </a:lnTo>
                  <a:lnTo>
                    <a:pt x="8" y="14"/>
                  </a:lnTo>
                  <a:lnTo>
                    <a:pt x="12" y="12"/>
                  </a:lnTo>
                  <a:lnTo>
                    <a:pt x="16" y="8"/>
                  </a:lnTo>
                  <a:lnTo>
                    <a:pt x="16" y="8"/>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91" name="Freeform 393"/>
            <p:cNvSpPr/>
            <p:nvPr/>
          </p:nvSpPr>
          <p:spPr bwMode="auto">
            <a:xfrm>
              <a:off x="7161213" y="1584325"/>
              <a:ext cx="25400"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6" y="8"/>
                </a:cxn>
                <a:cxn ang="0">
                  <a:pos x="16" y="8"/>
                </a:cxn>
                <a:cxn ang="0">
                  <a:pos x="12" y="2"/>
                </a:cxn>
                <a:cxn ang="0">
                  <a:pos x="8" y="0"/>
                </a:cxn>
              </a:cxnLst>
              <a:rect l="0" t="0" r="r" b="b"/>
              <a:pathLst>
                <a:path w="16" h="14">
                  <a:moveTo>
                    <a:pt x="8" y="0"/>
                  </a:moveTo>
                  <a:lnTo>
                    <a:pt x="8" y="0"/>
                  </a:lnTo>
                  <a:lnTo>
                    <a:pt x="2" y="2"/>
                  </a:lnTo>
                  <a:lnTo>
                    <a:pt x="0" y="8"/>
                  </a:lnTo>
                  <a:lnTo>
                    <a:pt x="0" y="8"/>
                  </a:lnTo>
                  <a:lnTo>
                    <a:pt x="2" y="12"/>
                  </a:lnTo>
                  <a:lnTo>
                    <a:pt x="8" y="14"/>
                  </a:lnTo>
                  <a:lnTo>
                    <a:pt x="8" y="14"/>
                  </a:lnTo>
                  <a:lnTo>
                    <a:pt x="12" y="12"/>
                  </a:lnTo>
                  <a:lnTo>
                    <a:pt x="16" y="8"/>
                  </a:lnTo>
                  <a:lnTo>
                    <a:pt x="16" y="8"/>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92" name="Freeform 394"/>
            <p:cNvSpPr/>
            <p:nvPr/>
          </p:nvSpPr>
          <p:spPr bwMode="auto">
            <a:xfrm>
              <a:off x="5230813" y="1060450"/>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93" name="Freeform 395"/>
            <p:cNvSpPr/>
            <p:nvPr/>
          </p:nvSpPr>
          <p:spPr bwMode="auto">
            <a:xfrm>
              <a:off x="5230813" y="1060450"/>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94" name="Freeform 396"/>
            <p:cNvSpPr/>
            <p:nvPr/>
          </p:nvSpPr>
          <p:spPr bwMode="auto">
            <a:xfrm>
              <a:off x="5808663" y="1314450"/>
              <a:ext cx="44450" cy="47625"/>
            </a:xfrm>
            <a:custGeom>
              <a:avLst/>
              <a:gdLst/>
              <a:ahLst/>
              <a:cxnLst>
                <a:cxn ang="0">
                  <a:pos x="14" y="0"/>
                </a:cxn>
                <a:cxn ang="0">
                  <a:pos x="14" y="0"/>
                </a:cxn>
                <a:cxn ang="0">
                  <a:pos x="8" y="2"/>
                </a:cxn>
                <a:cxn ang="0">
                  <a:pos x="4" y="4"/>
                </a:cxn>
                <a:cxn ang="0">
                  <a:pos x="0" y="8"/>
                </a:cxn>
                <a:cxn ang="0">
                  <a:pos x="0" y="14"/>
                </a:cxn>
                <a:cxn ang="0">
                  <a:pos x="0" y="14"/>
                </a:cxn>
                <a:cxn ang="0">
                  <a:pos x="0" y="20"/>
                </a:cxn>
                <a:cxn ang="0">
                  <a:pos x="4" y="24"/>
                </a:cxn>
                <a:cxn ang="0">
                  <a:pos x="8" y="28"/>
                </a:cxn>
                <a:cxn ang="0">
                  <a:pos x="14" y="30"/>
                </a:cxn>
                <a:cxn ang="0">
                  <a:pos x="14" y="30"/>
                </a:cxn>
                <a:cxn ang="0">
                  <a:pos x="20" y="28"/>
                </a:cxn>
                <a:cxn ang="0">
                  <a:pos x="24" y="24"/>
                </a:cxn>
                <a:cxn ang="0">
                  <a:pos x="26" y="20"/>
                </a:cxn>
                <a:cxn ang="0">
                  <a:pos x="28" y="14"/>
                </a:cxn>
                <a:cxn ang="0">
                  <a:pos x="28" y="14"/>
                </a:cxn>
                <a:cxn ang="0">
                  <a:pos x="26" y="8"/>
                </a:cxn>
                <a:cxn ang="0">
                  <a:pos x="24" y="4"/>
                </a:cxn>
                <a:cxn ang="0">
                  <a:pos x="20" y="2"/>
                </a:cxn>
                <a:cxn ang="0">
                  <a:pos x="14" y="0"/>
                </a:cxn>
              </a:cxnLst>
              <a:rect l="0" t="0" r="r" b="b"/>
              <a:pathLst>
                <a:path w="28" h="30">
                  <a:moveTo>
                    <a:pt x="14" y="0"/>
                  </a:moveTo>
                  <a:lnTo>
                    <a:pt x="14" y="0"/>
                  </a:lnTo>
                  <a:lnTo>
                    <a:pt x="8" y="2"/>
                  </a:lnTo>
                  <a:lnTo>
                    <a:pt x="4" y="4"/>
                  </a:lnTo>
                  <a:lnTo>
                    <a:pt x="0" y="8"/>
                  </a:lnTo>
                  <a:lnTo>
                    <a:pt x="0" y="14"/>
                  </a:lnTo>
                  <a:lnTo>
                    <a:pt x="0" y="14"/>
                  </a:lnTo>
                  <a:lnTo>
                    <a:pt x="0" y="20"/>
                  </a:lnTo>
                  <a:lnTo>
                    <a:pt x="4" y="24"/>
                  </a:lnTo>
                  <a:lnTo>
                    <a:pt x="8" y="28"/>
                  </a:lnTo>
                  <a:lnTo>
                    <a:pt x="14" y="30"/>
                  </a:lnTo>
                  <a:lnTo>
                    <a:pt x="14" y="30"/>
                  </a:lnTo>
                  <a:lnTo>
                    <a:pt x="20" y="28"/>
                  </a:lnTo>
                  <a:lnTo>
                    <a:pt x="24" y="24"/>
                  </a:lnTo>
                  <a:lnTo>
                    <a:pt x="26" y="20"/>
                  </a:lnTo>
                  <a:lnTo>
                    <a:pt x="28" y="14"/>
                  </a:lnTo>
                  <a:lnTo>
                    <a:pt x="28" y="14"/>
                  </a:lnTo>
                  <a:lnTo>
                    <a:pt x="26" y="8"/>
                  </a:lnTo>
                  <a:lnTo>
                    <a:pt x="24" y="4"/>
                  </a:lnTo>
                  <a:lnTo>
                    <a:pt x="20" y="2"/>
                  </a:lnTo>
                  <a:lnTo>
                    <a:pt x="14"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95" name="Freeform 397"/>
            <p:cNvSpPr/>
            <p:nvPr/>
          </p:nvSpPr>
          <p:spPr bwMode="auto">
            <a:xfrm>
              <a:off x="5808663" y="1314450"/>
              <a:ext cx="44450" cy="47625"/>
            </a:xfrm>
            <a:custGeom>
              <a:avLst/>
              <a:gdLst/>
              <a:ahLst/>
              <a:cxnLst>
                <a:cxn ang="0">
                  <a:pos x="14" y="0"/>
                </a:cxn>
                <a:cxn ang="0">
                  <a:pos x="14" y="0"/>
                </a:cxn>
                <a:cxn ang="0">
                  <a:pos x="8" y="2"/>
                </a:cxn>
                <a:cxn ang="0">
                  <a:pos x="4" y="4"/>
                </a:cxn>
                <a:cxn ang="0">
                  <a:pos x="0" y="8"/>
                </a:cxn>
                <a:cxn ang="0">
                  <a:pos x="0" y="14"/>
                </a:cxn>
                <a:cxn ang="0">
                  <a:pos x="0" y="14"/>
                </a:cxn>
                <a:cxn ang="0">
                  <a:pos x="0" y="20"/>
                </a:cxn>
                <a:cxn ang="0">
                  <a:pos x="4" y="24"/>
                </a:cxn>
                <a:cxn ang="0">
                  <a:pos x="8" y="28"/>
                </a:cxn>
                <a:cxn ang="0">
                  <a:pos x="14" y="30"/>
                </a:cxn>
                <a:cxn ang="0">
                  <a:pos x="14" y="30"/>
                </a:cxn>
                <a:cxn ang="0">
                  <a:pos x="20" y="28"/>
                </a:cxn>
                <a:cxn ang="0">
                  <a:pos x="24" y="24"/>
                </a:cxn>
                <a:cxn ang="0">
                  <a:pos x="26" y="20"/>
                </a:cxn>
                <a:cxn ang="0">
                  <a:pos x="28" y="14"/>
                </a:cxn>
                <a:cxn ang="0">
                  <a:pos x="28" y="14"/>
                </a:cxn>
                <a:cxn ang="0">
                  <a:pos x="26" y="8"/>
                </a:cxn>
                <a:cxn ang="0">
                  <a:pos x="24" y="4"/>
                </a:cxn>
                <a:cxn ang="0">
                  <a:pos x="20" y="2"/>
                </a:cxn>
                <a:cxn ang="0">
                  <a:pos x="14" y="0"/>
                </a:cxn>
              </a:cxnLst>
              <a:rect l="0" t="0" r="r" b="b"/>
              <a:pathLst>
                <a:path w="28" h="30">
                  <a:moveTo>
                    <a:pt x="14" y="0"/>
                  </a:moveTo>
                  <a:lnTo>
                    <a:pt x="14" y="0"/>
                  </a:lnTo>
                  <a:lnTo>
                    <a:pt x="8" y="2"/>
                  </a:lnTo>
                  <a:lnTo>
                    <a:pt x="4" y="4"/>
                  </a:lnTo>
                  <a:lnTo>
                    <a:pt x="0" y="8"/>
                  </a:lnTo>
                  <a:lnTo>
                    <a:pt x="0" y="14"/>
                  </a:lnTo>
                  <a:lnTo>
                    <a:pt x="0" y="14"/>
                  </a:lnTo>
                  <a:lnTo>
                    <a:pt x="0" y="20"/>
                  </a:lnTo>
                  <a:lnTo>
                    <a:pt x="4" y="24"/>
                  </a:lnTo>
                  <a:lnTo>
                    <a:pt x="8" y="28"/>
                  </a:lnTo>
                  <a:lnTo>
                    <a:pt x="14" y="30"/>
                  </a:lnTo>
                  <a:lnTo>
                    <a:pt x="14" y="30"/>
                  </a:lnTo>
                  <a:lnTo>
                    <a:pt x="20" y="28"/>
                  </a:lnTo>
                  <a:lnTo>
                    <a:pt x="24" y="24"/>
                  </a:lnTo>
                  <a:lnTo>
                    <a:pt x="26" y="20"/>
                  </a:lnTo>
                  <a:lnTo>
                    <a:pt x="28" y="14"/>
                  </a:lnTo>
                  <a:lnTo>
                    <a:pt x="28" y="14"/>
                  </a:lnTo>
                  <a:lnTo>
                    <a:pt x="26" y="8"/>
                  </a:lnTo>
                  <a:lnTo>
                    <a:pt x="24" y="4"/>
                  </a:lnTo>
                  <a:lnTo>
                    <a:pt x="20" y="2"/>
                  </a:lnTo>
                  <a:lnTo>
                    <a:pt x="14"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96" name="Freeform 398"/>
            <p:cNvSpPr/>
            <p:nvPr/>
          </p:nvSpPr>
          <p:spPr bwMode="auto">
            <a:xfrm>
              <a:off x="7329488" y="984250"/>
              <a:ext cx="44450" cy="47625"/>
            </a:xfrm>
            <a:custGeom>
              <a:avLst/>
              <a:gdLst/>
              <a:ahLst/>
              <a:cxnLst>
                <a:cxn ang="0">
                  <a:pos x="14" y="0"/>
                </a:cxn>
                <a:cxn ang="0">
                  <a:pos x="14" y="0"/>
                </a:cxn>
                <a:cxn ang="0">
                  <a:pos x="8" y="2"/>
                </a:cxn>
                <a:cxn ang="0">
                  <a:pos x="4" y="4"/>
                </a:cxn>
                <a:cxn ang="0">
                  <a:pos x="0" y="10"/>
                </a:cxn>
                <a:cxn ang="0">
                  <a:pos x="0" y="16"/>
                </a:cxn>
                <a:cxn ang="0">
                  <a:pos x="0" y="16"/>
                </a:cxn>
                <a:cxn ang="0">
                  <a:pos x="0" y="20"/>
                </a:cxn>
                <a:cxn ang="0">
                  <a:pos x="4" y="26"/>
                </a:cxn>
                <a:cxn ang="0">
                  <a:pos x="8" y="28"/>
                </a:cxn>
                <a:cxn ang="0">
                  <a:pos x="14" y="30"/>
                </a:cxn>
                <a:cxn ang="0">
                  <a:pos x="14" y="30"/>
                </a:cxn>
                <a:cxn ang="0">
                  <a:pos x="20" y="28"/>
                </a:cxn>
                <a:cxn ang="0">
                  <a:pos x="24" y="26"/>
                </a:cxn>
                <a:cxn ang="0">
                  <a:pos x="28" y="20"/>
                </a:cxn>
                <a:cxn ang="0">
                  <a:pos x="28" y="16"/>
                </a:cxn>
                <a:cxn ang="0">
                  <a:pos x="28" y="16"/>
                </a:cxn>
                <a:cxn ang="0">
                  <a:pos x="28" y="10"/>
                </a:cxn>
                <a:cxn ang="0">
                  <a:pos x="24" y="4"/>
                </a:cxn>
                <a:cxn ang="0">
                  <a:pos x="20" y="2"/>
                </a:cxn>
                <a:cxn ang="0">
                  <a:pos x="14" y="0"/>
                </a:cxn>
              </a:cxnLst>
              <a:rect l="0" t="0" r="r" b="b"/>
              <a:pathLst>
                <a:path w="28" h="30">
                  <a:moveTo>
                    <a:pt x="14" y="0"/>
                  </a:moveTo>
                  <a:lnTo>
                    <a:pt x="14" y="0"/>
                  </a:lnTo>
                  <a:lnTo>
                    <a:pt x="8" y="2"/>
                  </a:lnTo>
                  <a:lnTo>
                    <a:pt x="4" y="4"/>
                  </a:lnTo>
                  <a:lnTo>
                    <a:pt x="0" y="10"/>
                  </a:lnTo>
                  <a:lnTo>
                    <a:pt x="0" y="16"/>
                  </a:lnTo>
                  <a:lnTo>
                    <a:pt x="0" y="16"/>
                  </a:lnTo>
                  <a:lnTo>
                    <a:pt x="0" y="20"/>
                  </a:lnTo>
                  <a:lnTo>
                    <a:pt x="4" y="26"/>
                  </a:lnTo>
                  <a:lnTo>
                    <a:pt x="8" y="28"/>
                  </a:lnTo>
                  <a:lnTo>
                    <a:pt x="14" y="30"/>
                  </a:lnTo>
                  <a:lnTo>
                    <a:pt x="14" y="30"/>
                  </a:lnTo>
                  <a:lnTo>
                    <a:pt x="20" y="28"/>
                  </a:lnTo>
                  <a:lnTo>
                    <a:pt x="24" y="26"/>
                  </a:lnTo>
                  <a:lnTo>
                    <a:pt x="28" y="20"/>
                  </a:lnTo>
                  <a:lnTo>
                    <a:pt x="28" y="16"/>
                  </a:lnTo>
                  <a:lnTo>
                    <a:pt x="28" y="16"/>
                  </a:lnTo>
                  <a:lnTo>
                    <a:pt x="28" y="10"/>
                  </a:lnTo>
                  <a:lnTo>
                    <a:pt x="24" y="4"/>
                  </a:lnTo>
                  <a:lnTo>
                    <a:pt x="20" y="2"/>
                  </a:lnTo>
                  <a:lnTo>
                    <a:pt x="14"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97" name="Freeform 399"/>
            <p:cNvSpPr/>
            <p:nvPr/>
          </p:nvSpPr>
          <p:spPr bwMode="auto">
            <a:xfrm>
              <a:off x="7329488" y="984250"/>
              <a:ext cx="44450" cy="47625"/>
            </a:xfrm>
            <a:custGeom>
              <a:avLst/>
              <a:gdLst/>
              <a:ahLst/>
              <a:cxnLst>
                <a:cxn ang="0">
                  <a:pos x="14" y="0"/>
                </a:cxn>
                <a:cxn ang="0">
                  <a:pos x="14" y="0"/>
                </a:cxn>
                <a:cxn ang="0">
                  <a:pos x="8" y="2"/>
                </a:cxn>
                <a:cxn ang="0">
                  <a:pos x="4" y="4"/>
                </a:cxn>
                <a:cxn ang="0">
                  <a:pos x="0" y="10"/>
                </a:cxn>
                <a:cxn ang="0">
                  <a:pos x="0" y="16"/>
                </a:cxn>
                <a:cxn ang="0">
                  <a:pos x="0" y="16"/>
                </a:cxn>
                <a:cxn ang="0">
                  <a:pos x="0" y="20"/>
                </a:cxn>
                <a:cxn ang="0">
                  <a:pos x="4" y="26"/>
                </a:cxn>
                <a:cxn ang="0">
                  <a:pos x="8" y="28"/>
                </a:cxn>
                <a:cxn ang="0">
                  <a:pos x="14" y="30"/>
                </a:cxn>
                <a:cxn ang="0">
                  <a:pos x="14" y="30"/>
                </a:cxn>
                <a:cxn ang="0">
                  <a:pos x="20" y="28"/>
                </a:cxn>
                <a:cxn ang="0">
                  <a:pos x="24" y="26"/>
                </a:cxn>
                <a:cxn ang="0">
                  <a:pos x="28" y="20"/>
                </a:cxn>
                <a:cxn ang="0">
                  <a:pos x="28" y="16"/>
                </a:cxn>
                <a:cxn ang="0">
                  <a:pos x="28" y="16"/>
                </a:cxn>
                <a:cxn ang="0">
                  <a:pos x="28" y="10"/>
                </a:cxn>
                <a:cxn ang="0">
                  <a:pos x="24" y="4"/>
                </a:cxn>
                <a:cxn ang="0">
                  <a:pos x="20" y="2"/>
                </a:cxn>
                <a:cxn ang="0">
                  <a:pos x="14" y="0"/>
                </a:cxn>
              </a:cxnLst>
              <a:rect l="0" t="0" r="r" b="b"/>
              <a:pathLst>
                <a:path w="28" h="30">
                  <a:moveTo>
                    <a:pt x="14" y="0"/>
                  </a:moveTo>
                  <a:lnTo>
                    <a:pt x="14" y="0"/>
                  </a:lnTo>
                  <a:lnTo>
                    <a:pt x="8" y="2"/>
                  </a:lnTo>
                  <a:lnTo>
                    <a:pt x="4" y="4"/>
                  </a:lnTo>
                  <a:lnTo>
                    <a:pt x="0" y="10"/>
                  </a:lnTo>
                  <a:lnTo>
                    <a:pt x="0" y="16"/>
                  </a:lnTo>
                  <a:lnTo>
                    <a:pt x="0" y="16"/>
                  </a:lnTo>
                  <a:lnTo>
                    <a:pt x="0" y="20"/>
                  </a:lnTo>
                  <a:lnTo>
                    <a:pt x="4" y="26"/>
                  </a:lnTo>
                  <a:lnTo>
                    <a:pt x="8" y="28"/>
                  </a:lnTo>
                  <a:lnTo>
                    <a:pt x="14" y="30"/>
                  </a:lnTo>
                  <a:lnTo>
                    <a:pt x="14" y="30"/>
                  </a:lnTo>
                  <a:lnTo>
                    <a:pt x="20" y="28"/>
                  </a:lnTo>
                  <a:lnTo>
                    <a:pt x="24" y="26"/>
                  </a:lnTo>
                  <a:lnTo>
                    <a:pt x="28" y="20"/>
                  </a:lnTo>
                  <a:lnTo>
                    <a:pt x="28" y="16"/>
                  </a:lnTo>
                  <a:lnTo>
                    <a:pt x="28" y="16"/>
                  </a:lnTo>
                  <a:lnTo>
                    <a:pt x="28" y="10"/>
                  </a:lnTo>
                  <a:lnTo>
                    <a:pt x="24" y="4"/>
                  </a:lnTo>
                  <a:lnTo>
                    <a:pt x="20" y="2"/>
                  </a:lnTo>
                  <a:lnTo>
                    <a:pt x="14"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98" name="Freeform 400"/>
            <p:cNvSpPr/>
            <p:nvPr/>
          </p:nvSpPr>
          <p:spPr bwMode="auto">
            <a:xfrm>
              <a:off x="4703763" y="1289050"/>
              <a:ext cx="47625" cy="44450"/>
            </a:xfrm>
            <a:custGeom>
              <a:avLst/>
              <a:gdLst/>
              <a:ahLst/>
              <a:cxnLst>
                <a:cxn ang="0">
                  <a:pos x="14" y="0"/>
                </a:cxn>
                <a:cxn ang="0">
                  <a:pos x="14" y="0"/>
                </a:cxn>
                <a:cxn ang="0">
                  <a:pos x="8" y="0"/>
                </a:cxn>
                <a:cxn ang="0">
                  <a:pos x="4" y="4"/>
                </a:cxn>
                <a:cxn ang="0">
                  <a:pos x="2" y="8"/>
                </a:cxn>
                <a:cxn ang="0">
                  <a:pos x="0" y="14"/>
                </a:cxn>
                <a:cxn ang="0">
                  <a:pos x="0" y="14"/>
                </a:cxn>
                <a:cxn ang="0">
                  <a:pos x="2" y="20"/>
                </a:cxn>
                <a:cxn ang="0">
                  <a:pos x="4" y="24"/>
                </a:cxn>
                <a:cxn ang="0">
                  <a:pos x="8" y="28"/>
                </a:cxn>
                <a:cxn ang="0">
                  <a:pos x="14" y="28"/>
                </a:cxn>
                <a:cxn ang="0">
                  <a:pos x="14" y="28"/>
                </a:cxn>
                <a:cxn ang="0">
                  <a:pos x="20" y="28"/>
                </a:cxn>
                <a:cxn ang="0">
                  <a:pos x="24" y="24"/>
                </a:cxn>
                <a:cxn ang="0">
                  <a:pos x="28" y="20"/>
                </a:cxn>
                <a:cxn ang="0">
                  <a:pos x="30" y="14"/>
                </a:cxn>
                <a:cxn ang="0">
                  <a:pos x="30" y="14"/>
                </a:cxn>
                <a:cxn ang="0">
                  <a:pos x="28" y="8"/>
                </a:cxn>
                <a:cxn ang="0">
                  <a:pos x="24" y="4"/>
                </a:cxn>
                <a:cxn ang="0">
                  <a:pos x="20" y="0"/>
                </a:cxn>
                <a:cxn ang="0">
                  <a:pos x="14" y="0"/>
                </a:cxn>
              </a:cxnLst>
              <a:rect l="0" t="0" r="r" b="b"/>
              <a:pathLst>
                <a:path w="30" h="28">
                  <a:moveTo>
                    <a:pt x="14" y="0"/>
                  </a:moveTo>
                  <a:lnTo>
                    <a:pt x="14" y="0"/>
                  </a:lnTo>
                  <a:lnTo>
                    <a:pt x="8" y="0"/>
                  </a:lnTo>
                  <a:lnTo>
                    <a:pt x="4" y="4"/>
                  </a:lnTo>
                  <a:lnTo>
                    <a:pt x="2" y="8"/>
                  </a:lnTo>
                  <a:lnTo>
                    <a:pt x="0" y="14"/>
                  </a:lnTo>
                  <a:lnTo>
                    <a:pt x="0" y="14"/>
                  </a:lnTo>
                  <a:lnTo>
                    <a:pt x="2" y="20"/>
                  </a:lnTo>
                  <a:lnTo>
                    <a:pt x="4" y="24"/>
                  </a:lnTo>
                  <a:lnTo>
                    <a:pt x="8" y="28"/>
                  </a:lnTo>
                  <a:lnTo>
                    <a:pt x="14" y="28"/>
                  </a:lnTo>
                  <a:lnTo>
                    <a:pt x="14" y="28"/>
                  </a:lnTo>
                  <a:lnTo>
                    <a:pt x="20" y="28"/>
                  </a:lnTo>
                  <a:lnTo>
                    <a:pt x="24" y="24"/>
                  </a:lnTo>
                  <a:lnTo>
                    <a:pt x="28" y="20"/>
                  </a:lnTo>
                  <a:lnTo>
                    <a:pt x="30" y="14"/>
                  </a:lnTo>
                  <a:lnTo>
                    <a:pt x="30" y="14"/>
                  </a:lnTo>
                  <a:lnTo>
                    <a:pt x="28" y="8"/>
                  </a:lnTo>
                  <a:lnTo>
                    <a:pt x="24" y="4"/>
                  </a:lnTo>
                  <a:lnTo>
                    <a:pt x="20" y="0"/>
                  </a:lnTo>
                  <a:lnTo>
                    <a:pt x="14"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99" name="Freeform 401"/>
            <p:cNvSpPr/>
            <p:nvPr/>
          </p:nvSpPr>
          <p:spPr bwMode="auto">
            <a:xfrm>
              <a:off x="4703763" y="1289050"/>
              <a:ext cx="47625" cy="44450"/>
            </a:xfrm>
            <a:custGeom>
              <a:avLst/>
              <a:gdLst/>
              <a:ahLst/>
              <a:cxnLst>
                <a:cxn ang="0">
                  <a:pos x="14" y="0"/>
                </a:cxn>
                <a:cxn ang="0">
                  <a:pos x="14" y="0"/>
                </a:cxn>
                <a:cxn ang="0">
                  <a:pos x="8" y="0"/>
                </a:cxn>
                <a:cxn ang="0">
                  <a:pos x="4" y="4"/>
                </a:cxn>
                <a:cxn ang="0">
                  <a:pos x="2" y="8"/>
                </a:cxn>
                <a:cxn ang="0">
                  <a:pos x="0" y="14"/>
                </a:cxn>
                <a:cxn ang="0">
                  <a:pos x="0" y="14"/>
                </a:cxn>
                <a:cxn ang="0">
                  <a:pos x="2" y="20"/>
                </a:cxn>
                <a:cxn ang="0">
                  <a:pos x="4" y="24"/>
                </a:cxn>
                <a:cxn ang="0">
                  <a:pos x="8" y="28"/>
                </a:cxn>
                <a:cxn ang="0">
                  <a:pos x="14" y="28"/>
                </a:cxn>
                <a:cxn ang="0">
                  <a:pos x="14" y="28"/>
                </a:cxn>
                <a:cxn ang="0">
                  <a:pos x="20" y="28"/>
                </a:cxn>
                <a:cxn ang="0">
                  <a:pos x="24" y="24"/>
                </a:cxn>
                <a:cxn ang="0">
                  <a:pos x="28" y="20"/>
                </a:cxn>
                <a:cxn ang="0">
                  <a:pos x="30" y="14"/>
                </a:cxn>
                <a:cxn ang="0">
                  <a:pos x="30" y="14"/>
                </a:cxn>
                <a:cxn ang="0">
                  <a:pos x="28" y="8"/>
                </a:cxn>
                <a:cxn ang="0">
                  <a:pos x="24" y="4"/>
                </a:cxn>
                <a:cxn ang="0">
                  <a:pos x="20" y="0"/>
                </a:cxn>
                <a:cxn ang="0">
                  <a:pos x="14" y="0"/>
                </a:cxn>
              </a:cxnLst>
              <a:rect l="0" t="0" r="r" b="b"/>
              <a:pathLst>
                <a:path w="30" h="28">
                  <a:moveTo>
                    <a:pt x="14" y="0"/>
                  </a:moveTo>
                  <a:lnTo>
                    <a:pt x="14" y="0"/>
                  </a:lnTo>
                  <a:lnTo>
                    <a:pt x="8" y="0"/>
                  </a:lnTo>
                  <a:lnTo>
                    <a:pt x="4" y="4"/>
                  </a:lnTo>
                  <a:lnTo>
                    <a:pt x="2" y="8"/>
                  </a:lnTo>
                  <a:lnTo>
                    <a:pt x="0" y="14"/>
                  </a:lnTo>
                  <a:lnTo>
                    <a:pt x="0" y="14"/>
                  </a:lnTo>
                  <a:lnTo>
                    <a:pt x="2" y="20"/>
                  </a:lnTo>
                  <a:lnTo>
                    <a:pt x="4" y="24"/>
                  </a:lnTo>
                  <a:lnTo>
                    <a:pt x="8" y="28"/>
                  </a:lnTo>
                  <a:lnTo>
                    <a:pt x="14" y="28"/>
                  </a:lnTo>
                  <a:lnTo>
                    <a:pt x="14" y="28"/>
                  </a:lnTo>
                  <a:lnTo>
                    <a:pt x="20" y="28"/>
                  </a:lnTo>
                  <a:lnTo>
                    <a:pt x="24" y="24"/>
                  </a:lnTo>
                  <a:lnTo>
                    <a:pt x="28" y="20"/>
                  </a:lnTo>
                  <a:lnTo>
                    <a:pt x="30" y="14"/>
                  </a:lnTo>
                  <a:lnTo>
                    <a:pt x="30" y="14"/>
                  </a:lnTo>
                  <a:lnTo>
                    <a:pt x="28" y="8"/>
                  </a:lnTo>
                  <a:lnTo>
                    <a:pt x="24" y="4"/>
                  </a:lnTo>
                  <a:lnTo>
                    <a:pt x="20" y="0"/>
                  </a:lnTo>
                  <a:lnTo>
                    <a:pt x="14"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00" name="Freeform 402"/>
            <p:cNvSpPr/>
            <p:nvPr/>
          </p:nvSpPr>
          <p:spPr bwMode="auto">
            <a:xfrm>
              <a:off x="6180138" y="1377950"/>
              <a:ext cx="28575" cy="28575"/>
            </a:xfrm>
            <a:custGeom>
              <a:avLst/>
              <a:gdLst/>
              <a:ahLst/>
              <a:cxnLst>
                <a:cxn ang="0">
                  <a:pos x="10" y="0"/>
                </a:cxn>
                <a:cxn ang="0">
                  <a:pos x="10" y="0"/>
                </a:cxn>
                <a:cxn ang="0">
                  <a:pos x="6" y="0"/>
                </a:cxn>
                <a:cxn ang="0">
                  <a:pos x="2" y="2"/>
                </a:cxn>
                <a:cxn ang="0">
                  <a:pos x="2" y="4"/>
                </a:cxn>
                <a:cxn ang="0">
                  <a:pos x="0" y="8"/>
                </a:cxn>
                <a:cxn ang="0">
                  <a:pos x="0" y="8"/>
                </a:cxn>
                <a:cxn ang="0">
                  <a:pos x="2" y="12"/>
                </a:cxn>
                <a:cxn ang="0">
                  <a:pos x="2" y="14"/>
                </a:cxn>
                <a:cxn ang="0">
                  <a:pos x="6" y="16"/>
                </a:cxn>
                <a:cxn ang="0">
                  <a:pos x="10" y="18"/>
                </a:cxn>
                <a:cxn ang="0">
                  <a:pos x="10" y="18"/>
                </a:cxn>
                <a:cxn ang="0">
                  <a:pos x="12" y="16"/>
                </a:cxn>
                <a:cxn ang="0">
                  <a:pos x="16" y="14"/>
                </a:cxn>
                <a:cxn ang="0">
                  <a:pos x="18" y="12"/>
                </a:cxn>
                <a:cxn ang="0">
                  <a:pos x="18" y="8"/>
                </a:cxn>
                <a:cxn ang="0">
                  <a:pos x="18" y="8"/>
                </a:cxn>
                <a:cxn ang="0">
                  <a:pos x="18" y="4"/>
                </a:cxn>
                <a:cxn ang="0">
                  <a:pos x="16" y="2"/>
                </a:cxn>
                <a:cxn ang="0">
                  <a:pos x="12" y="0"/>
                </a:cxn>
                <a:cxn ang="0">
                  <a:pos x="10" y="0"/>
                </a:cxn>
              </a:cxnLst>
              <a:rect l="0" t="0" r="r" b="b"/>
              <a:pathLst>
                <a:path w="18" h="18">
                  <a:moveTo>
                    <a:pt x="10" y="0"/>
                  </a:moveTo>
                  <a:lnTo>
                    <a:pt x="10" y="0"/>
                  </a:lnTo>
                  <a:lnTo>
                    <a:pt x="6" y="0"/>
                  </a:lnTo>
                  <a:lnTo>
                    <a:pt x="2" y="2"/>
                  </a:lnTo>
                  <a:lnTo>
                    <a:pt x="2" y="4"/>
                  </a:lnTo>
                  <a:lnTo>
                    <a:pt x="0" y="8"/>
                  </a:lnTo>
                  <a:lnTo>
                    <a:pt x="0" y="8"/>
                  </a:lnTo>
                  <a:lnTo>
                    <a:pt x="2" y="12"/>
                  </a:lnTo>
                  <a:lnTo>
                    <a:pt x="2" y="14"/>
                  </a:lnTo>
                  <a:lnTo>
                    <a:pt x="6" y="16"/>
                  </a:lnTo>
                  <a:lnTo>
                    <a:pt x="10" y="18"/>
                  </a:lnTo>
                  <a:lnTo>
                    <a:pt x="10" y="18"/>
                  </a:lnTo>
                  <a:lnTo>
                    <a:pt x="12" y="16"/>
                  </a:lnTo>
                  <a:lnTo>
                    <a:pt x="16" y="14"/>
                  </a:lnTo>
                  <a:lnTo>
                    <a:pt x="18" y="12"/>
                  </a:lnTo>
                  <a:lnTo>
                    <a:pt x="18" y="8"/>
                  </a:lnTo>
                  <a:lnTo>
                    <a:pt x="18" y="8"/>
                  </a:lnTo>
                  <a:lnTo>
                    <a:pt x="18" y="4"/>
                  </a:lnTo>
                  <a:lnTo>
                    <a:pt x="16" y="2"/>
                  </a:lnTo>
                  <a:lnTo>
                    <a:pt x="12" y="0"/>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01" name="Freeform 403"/>
            <p:cNvSpPr/>
            <p:nvPr/>
          </p:nvSpPr>
          <p:spPr bwMode="auto">
            <a:xfrm>
              <a:off x="6180138" y="1377950"/>
              <a:ext cx="28575" cy="28575"/>
            </a:xfrm>
            <a:custGeom>
              <a:avLst/>
              <a:gdLst/>
              <a:ahLst/>
              <a:cxnLst>
                <a:cxn ang="0">
                  <a:pos x="10" y="0"/>
                </a:cxn>
                <a:cxn ang="0">
                  <a:pos x="10" y="0"/>
                </a:cxn>
                <a:cxn ang="0">
                  <a:pos x="6" y="0"/>
                </a:cxn>
                <a:cxn ang="0">
                  <a:pos x="2" y="2"/>
                </a:cxn>
                <a:cxn ang="0">
                  <a:pos x="2" y="4"/>
                </a:cxn>
                <a:cxn ang="0">
                  <a:pos x="0" y="8"/>
                </a:cxn>
                <a:cxn ang="0">
                  <a:pos x="0" y="8"/>
                </a:cxn>
                <a:cxn ang="0">
                  <a:pos x="2" y="12"/>
                </a:cxn>
                <a:cxn ang="0">
                  <a:pos x="2" y="14"/>
                </a:cxn>
                <a:cxn ang="0">
                  <a:pos x="6" y="16"/>
                </a:cxn>
                <a:cxn ang="0">
                  <a:pos x="10" y="18"/>
                </a:cxn>
                <a:cxn ang="0">
                  <a:pos x="10" y="18"/>
                </a:cxn>
                <a:cxn ang="0">
                  <a:pos x="12" y="16"/>
                </a:cxn>
                <a:cxn ang="0">
                  <a:pos x="16" y="14"/>
                </a:cxn>
                <a:cxn ang="0">
                  <a:pos x="18" y="12"/>
                </a:cxn>
                <a:cxn ang="0">
                  <a:pos x="18" y="8"/>
                </a:cxn>
                <a:cxn ang="0">
                  <a:pos x="18" y="8"/>
                </a:cxn>
                <a:cxn ang="0">
                  <a:pos x="18" y="4"/>
                </a:cxn>
                <a:cxn ang="0">
                  <a:pos x="16" y="2"/>
                </a:cxn>
                <a:cxn ang="0">
                  <a:pos x="12" y="0"/>
                </a:cxn>
                <a:cxn ang="0">
                  <a:pos x="10" y="0"/>
                </a:cxn>
              </a:cxnLst>
              <a:rect l="0" t="0" r="r" b="b"/>
              <a:pathLst>
                <a:path w="18" h="18">
                  <a:moveTo>
                    <a:pt x="10" y="0"/>
                  </a:moveTo>
                  <a:lnTo>
                    <a:pt x="10" y="0"/>
                  </a:lnTo>
                  <a:lnTo>
                    <a:pt x="6" y="0"/>
                  </a:lnTo>
                  <a:lnTo>
                    <a:pt x="2" y="2"/>
                  </a:lnTo>
                  <a:lnTo>
                    <a:pt x="2" y="4"/>
                  </a:lnTo>
                  <a:lnTo>
                    <a:pt x="0" y="8"/>
                  </a:lnTo>
                  <a:lnTo>
                    <a:pt x="0" y="8"/>
                  </a:lnTo>
                  <a:lnTo>
                    <a:pt x="2" y="12"/>
                  </a:lnTo>
                  <a:lnTo>
                    <a:pt x="2" y="14"/>
                  </a:lnTo>
                  <a:lnTo>
                    <a:pt x="6" y="16"/>
                  </a:lnTo>
                  <a:lnTo>
                    <a:pt x="10" y="18"/>
                  </a:lnTo>
                  <a:lnTo>
                    <a:pt x="10" y="18"/>
                  </a:lnTo>
                  <a:lnTo>
                    <a:pt x="12" y="16"/>
                  </a:lnTo>
                  <a:lnTo>
                    <a:pt x="16" y="14"/>
                  </a:lnTo>
                  <a:lnTo>
                    <a:pt x="18" y="12"/>
                  </a:lnTo>
                  <a:lnTo>
                    <a:pt x="18" y="8"/>
                  </a:lnTo>
                  <a:lnTo>
                    <a:pt x="18" y="8"/>
                  </a:lnTo>
                  <a:lnTo>
                    <a:pt x="18" y="4"/>
                  </a:lnTo>
                  <a:lnTo>
                    <a:pt x="16" y="2"/>
                  </a:lnTo>
                  <a:lnTo>
                    <a:pt x="12" y="0"/>
                  </a:lnTo>
                  <a:lnTo>
                    <a:pt x="10"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02" name="Freeform 404"/>
            <p:cNvSpPr/>
            <p:nvPr/>
          </p:nvSpPr>
          <p:spPr bwMode="auto">
            <a:xfrm>
              <a:off x="6157913" y="1593850"/>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03" name="Freeform 405"/>
            <p:cNvSpPr/>
            <p:nvPr/>
          </p:nvSpPr>
          <p:spPr bwMode="auto">
            <a:xfrm>
              <a:off x="6157913" y="1593850"/>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04" name="Freeform 407"/>
            <p:cNvSpPr/>
            <p:nvPr/>
          </p:nvSpPr>
          <p:spPr bwMode="auto">
            <a:xfrm>
              <a:off x="6361113" y="158432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05" name="Freeform 408"/>
            <p:cNvSpPr/>
            <p:nvPr/>
          </p:nvSpPr>
          <p:spPr bwMode="auto">
            <a:xfrm>
              <a:off x="6361113" y="158432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06" name="Freeform 411"/>
            <p:cNvSpPr/>
            <p:nvPr/>
          </p:nvSpPr>
          <p:spPr bwMode="auto">
            <a:xfrm>
              <a:off x="5713413" y="1184275"/>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07" name="Freeform 412"/>
            <p:cNvSpPr/>
            <p:nvPr/>
          </p:nvSpPr>
          <p:spPr bwMode="auto">
            <a:xfrm>
              <a:off x="5713413" y="1184275"/>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08" name="Freeform 413"/>
            <p:cNvSpPr/>
            <p:nvPr/>
          </p:nvSpPr>
          <p:spPr bwMode="auto">
            <a:xfrm>
              <a:off x="4989513" y="1139825"/>
              <a:ext cx="53975" cy="53975"/>
            </a:xfrm>
            <a:custGeom>
              <a:avLst/>
              <a:gdLst/>
              <a:ahLst/>
              <a:cxnLst>
                <a:cxn ang="0">
                  <a:pos x="18" y="0"/>
                </a:cxn>
                <a:cxn ang="0">
                  <a:pos x="18" y="0"/>
                </a:cxn>
                <a:cxn ang="0">
                  <a:pos x="12" y="0"/>
                </a:cxn>
                <a:cxn ang="0">
                  <a:pos x="6" y="4"/>
                </a:cxn>
                <a:cxn ang="0">
                  <a:pos x="2" y="10"/>
                </a:cxn>
                <a:cxn ang="0">
                  <a:pos x="0" y="16"/>
                </a:cxn>
                <a:cxn ang="0">
                  <a:pos x="0" y="16"/>
                </a:cxn>
                <a:cxn ang="0">
                  <a:pos x="2" y="22"/>
                </a:cxn>
                <a:cxn ang="0">
                  <a:pos x="6" y="28"/>
                </a:cxn>
                <a:cxn ang="0">
                  <a:pos x="12" y="32"/>
                </a:cxn>
                <a:cxn ang="0">
                  <a:pos x="18" y="34"/>
                </a:cxn>
                <a:cxn ang="0">
                  <a:pos x="18" y="34"/>
                </a:cxn>
                <a:cxn ang="0">
                  <a:pos x="24" y="32"/>
                </a:cxn>
                <a:cxn ang="0">
                  <a:pos x="30" y="28"/>
                </a:cxn>
                <a:cxn ang="0">
                  <a:pos x="34" y="22"/>
                </a:cxn>
                <a:cxn ang="0">
                  <a:pos x="34" y="16"/>
                </a:cxn>
                <a:cxn ang="0">
                  <a:pos x="34" y="16"/>
                </a:cxn>
                <a:cxn ang="0">
                  <a:pos x="34" y="10"/>
                </a:cxn>
                <a:cxn ang="0">
                  <a:pos x="30" y="4"/>
                </a:cxn>
                <a:cxn ang="0">
                  <a:pos x="24" y="0"/>
                </a:cxn>
                <a:cxn ang="0">
                  <a:pos x="18" y="0"/>
                </a:cxn>
              </a:cxnLst>
              <a:rect l="0" t="0" r="r" b="b"/>
              <a:pathLst>
                <a:path w="34" h="34">
                  <a:moveTo>
                    <a:pt x="18" y="0"/>
                  </a:moveTo>
                  <a:lnTo>
                    <a:pt x="18" y="0"/>
                  </a:lnTo>
                  <a:lnTo>
                    <a:pt x="12" y="0"/>
                  </a:lnTo>
                  <a:lnTo>
                    <a:pt x="6" y="4"/>
                  </a:lnTo>
                  <a:lnTo>
                    <a:pt x="2" y="10"/>
                  </a:lnTo>
                  <a:lnTo>
                    <a:pt x="0" y="16"/>
                  </a:lnTo>
                  <a:lnTo>
                    <a:pt x="0" y="16"/>
                  </a:lnTo>
                  <a:lnTo>
                    <a:pt x="2" y="22"/>
                  </a:lnTo>
                  <a:lnTo>
                    <a:pt x="6" y="28"/>
                  </a:lnTo>
                  <a:lnTo>
                    <a:pt x="12" y="32"/>
                  </a:lnTo>
                  <a:lnTo>
                    <a:pt x="18" y="34"/>
                  </a:lnTo>
                  <a:lnTo>
                    <a:pt x="18" y="34"/>
                  </a:lnTo>
                  <a:lnTo>
                    <a:pt x="24" y="32"/>
                  </a:lnTo>
                  <a:lnTo>
                    <a:pt x="30" y="28"/>
                  </a:lnTo>
                  <a:lnTo>
                    <a:pt x="34" y="22"/>
                  </a:lnTo>
                  <a:lnTo>
                    <a:pt x="34" y="16"/>
                  </a:lnTo>
                  <a:lnTo>
                    <a:pt x="34" y="16"/>
                  </a:lnTo>
                  <a:lnTo>
                    <a:pt x="34" y="10"/>
                  </a:lnTo>
                  <a:lnTo>
                    <a:pt x="30" y="4"/>
                  </a:lnTo>
                  <a:lnTo>
                    <a:pt x="24" y="0"/>
                  </a:lnTo>
                  <a:lnTo>
                    <a:pt x="1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09" name="Freeform 414"/>
            <p:cNvSpPr/>
            <p:nvPr/>
          </p:nvSpPr>
          <p:spPr bwMode="auto">
            <a:xfrm>
              <a:off x="4989513" y="1139825"/>
              <a:ext cx="53975" cy="53975"/>
            </a:xfrm>
            <a:custGeom>
              <a:avLst/>
              <a:gdLst/>
              <a:ahLst/>
              <a:cxnLst>
                <a:cxn ang="0">
                  <a:pos x="18" y="0"/>
                </a:cxn>
                <a:cxn ang="0">
                  <a:pos x="18" y="0"/>
                </a:cxn>
                <a:cxn ang="0">
                  <a:pos x="12" y="0"/>
                </a:cxn>
                <a:cxn ang="0">
                  <a:pos x="6" y="4"/>
                </a:cxn>
                <a:cxn ang="0">
                  <a:pos x="2" y="10"/>
                </a:cxn>
                <a:cxn ang="0">
                  <a:pos x="0" y="16"/>
                </a:cxn>
                <a:cxn ang="0">
                  <a:pos x="0" y="16"/>
                </a:cxn>
                <a:cxn ang="0">
                  <a:pos x="2" y="22"/>
                </a:cxn>
                <a:cxn ang="0">
                  <a:pos x="6" y="28"/>
                </a:cxn>
                <a:cxn ang="0">
                  <a:pos x="12" y="32"/>
                </a:cxn>
                <a:cxn ang="0">
                  <a:pos x="18" y="34"/>
                </a:cxn>
                <a:cxn ang="0">
                  <a:pos x="18" y="34"/>
                </a:cxn>
                <a:cxn ang="0">
                  <a:pos x="24" y="32"/>
                </a:cxn>
                <a:cxn ang="0">
                  <a:pos x="30" y="28"/>
                </a:cxn>
                <a:cxn ang="0">
                  <a:pos x="34" y="22"/>
                </a:cxn>
                <a:cxn ang="0">
                  <a:pos x="34" y="16"/>
                </a:cxn>
                <a:cxn ang="0">
                  <a:pos x="34" y="16"/>
                </a:cxn>
                <a:cxn ang="0">
                  <a:pos x="34" y="10"/>
                </a:cxn>
                <a:cxn ang="0">
                  <a:pos x="30" y="4"/>
                </a:cxn>
                <a:cxn ang="0">
                  <a:pos x="24" y="0"/>
                </a:cxn>
                <a:cxn ang="0">
                  <a:pos x="18" y="0"/>
                </a:cxn>
              </a:cxnLst>
              <a:rect l="0" t="0" r="r" b="b"/>
              <a:pathLst>
                <a:path w="34" h="34">
                  <a:moveTo>
                    <a:pt x="18" y="0"/>
                  </a:moveTo>
                  <a:lnTo>
                    <a:pt x="18" y="0"/>
                  </a:lnTo>
                  <a:lnTo>
                    <a:pt x="12" y="0"/>
                  </a:lnTo>
                  <a:lnTo>
                    <a:pt x="6" y="4"/>
                  </a:lnTo>
                  <a:lnTo>
                    <a:pt x="2" y="10"/>
                  </a:lnTo>
                  <a:lnTo>
                    <a:pt x="0" y="16"/>
                  </a:lnTo>
                  <a:lnTo>
                    <a:pt x="0" y="16"/>
                  </a:lnTo>
                  <a:lnTo>
                    <a:pt x="2" y="22"/>
                  </a:lnTo>
                  <a:lnTo>
                    <a:pt x="6" y="28"/>
                  </a:lnTo>
                  <a:lnTo>
                    <a:pt x="12" y="32"/>
                  </a:lnTo>
                  <a:lnTo>
                    <a:pt x="18" y="34"/>
                  </a:lnTo>
                  <a:lnTo>
                    <a:pt x="18" y="34"/>
                  </a:lnTo>
                  <a:lnTo>
                    <a:pt x="24" y="32"/>
                  </a:lnTo>
                  <a:lnTo>
                    <a:pt x="30" y="28"/>
                  </a:lnTo>
                  <a:lnTo>
                    <a:pt x="34" y="22"/>
                  </a:lnTo>
                  <a:lnTo>
                    <a:pt x="34" y="16"/>
                  </a:lnTo>
                  <a:lnTo>
                    <a:pt x="34" y="16"/>
                  </a:lnTo>
                  <a:lnTo>
                    <a:pt x="34" y="10"/>
                  </a:lnTo>
                  <a:lnTo>
                    <a:pt x="30" y="4"/>
                  </a:lnTo>
                  <a:lnTo>
                    <a:pt x="24" y="0"/>
                  </a:lnTo>
                  <a:lnTo>
                    <a:pt x="1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10" name="Freeform 415"/>
            <p:cNvSpPr/>
            <p:nvPr/>
          </p:nvSpPr>
          <p:spPr bwMode="auto">
            <a:xfrm>
              <a:off x="5738813" y="1600200"/>
              <a:ext cx="53975" cy="53975"/>
            </a:xfrm>
            <a:custGeom>
              <a:avLst/>
              <a:gdLst/>
              <a:ahLst/>
              <a:cxnLst>
                <a:cxn ang="0">
                  <a:pos x="16" y="0"/>
                </a:cxn>
                <a:cxn ang="0">
                  <a:pos x="16" y="0"/>
                </a:cxn>
                <a:cxn ang="0">
                  <a:pos x="10" y="2"/>
                </a:cxn>
                <a:cxn ang="0">
                  <a:pos x="4" y="6"/>
                </a:cxn>
                <a:cxn ang="0">
                  <a:pos x="2" y="12"/>
                </a:cxn>
                <a:cxn ang="0">
                  <a:pos x="0" y="18"/>
                </a:cxn>
                <a:cxn ang="0">
                  <a:pos x="0" y="18"/>
                </a:cxn>
                <a:cxn ang="0">
                  <a:pos x="2" y="24"/>
                </a:cxn>
                <a:cxn ang="0">
                  <a:pos x="4" y="30"/>
                </a:cxn>
                <a:cxn ang="0">
                  <a:pos x="10" y="34"/>
                </a:cxn>
                <a:cxn ang="0">
                  <a:pos x="16" y="34"/>
                </a:cxn>
                <a:cxn ang="0">
                  <a:pos x="16" y="34"/>
                </a:cxn>
                <a:cxn ang="0">
                  <a:pos x="24" y="34"/>
                </a:cxn>
                <a:cxn ang="0">
                  <a:pos x="28" y="30"/>
                </a:cxn>
                <a:cxn ang="0">
                  <a:pos x="32" y="24"/>
                </a:cxn>
                <a:cxn ang="0">
                  <a:pos x="34" y="18"/>
                </a:cxn>
                <a:cxn ang="0">
                  <a:pos x="34" y="18"/>
                </a:cxn>
                <a:cxn ang="0">
                  <a:pos x="32" y="12"/>
                </a:cxn>
                <a:cxn ang="0">
                  <a:pos x="28" y="6"/>
                </a:cxn>
                <a:cxn ang="0">
                  <a:pos x="24" y="2"/>
                </a:cxn>
                <a:cxn ang="0">
                  <a:pos x="16" y="0"/>
                </a:cxn>
              </a:cxnLst>
              <a:rect l="0" t="0" r="r" b="b"/>
              <a:pathLst>
                <a:path w="34" h="34">
                  <a:moveTo>
                    <a:pt x="16" y="0"/>
                  </a:moveTo>
                  <a:lnTo>
                    <a:pt x="16" y="0"/>
                  </a:lnTo>
                  <a:lnTo>
                    <a:pt x="10" y="2"/>
                  </a:lnTo>
                  <a:lnTo>
                    <a:pt x="4" y="6"/>
                  </a:lnTo>
                  <a:lnTo>
                    <a:pt x="2" y="12"/>
                  </a:lnTo>
                  <a:lnTo>
                    <a:pt x="0" y="18"/>
                  </a:lnTo>
                  <a:lnTo>
                    <a:pt x="0" y="18"/>
                  </a:lnTo>
                  <a:lnTo>
                    <a:pt x="2" y="24"/>
                  </a:lnTo>
                  <a:lnTo>
                    <a:pt x="4" y="30"/>
                  </a:lnTo>
                  <a:lnTo>
                    <a:pt x="10" y="34"/>
                  </a:lnTo>
                  <a:lnTo>
                    <a:pt x="16" y="34"/>
                  </a:lnTo>
                  <a:lnTo>
                    <a:pt x="16" y="34"/>
                  </a:lnTo>
                  <a:lnTo>
                    <a:pt x="24" y="34"/>
                  </a:lnTo>
                  <a:lnTo>
                    <a:pt x="28" y="30"/>
                  </a:lnTo>
                  <a:lnTo>
                    <a:pt x="32" y="24"/>
                  </a:lnTo>
                  <a:lnTo>
                    <a:pt x="34" y="18"/>
                  </a:lnTo>
                  <a:lnTo>
                    <a:pt x="34" y="18"/>
                  </a:lnTo>
                  <a:lnTo>
                    <a:pt x="32" y="12"/>
                  </a:lnTo>
                  <a:lnTo>
                    <a:pt x="28" y="6"/>
                  </a:lnTo>
                  <a:lnTo>
                    <a:pt x="24" y="2"/>
                  </a:lnTo>
                  <a:lnTo>
                    <a:pt x="1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11" name="Freeform 416"/>
            <p:cNvSpPr/>
            <p:nvPr/>
          </p:nvSpPr>
          <p:spPr bwMode="auto">
            <a:xfrm>
              <a:off x="5738813" y="1600200"/>
              <a:ext cx="53975" cy="53975"/>
            </a:xfrm>
            <a:custGeom>
              <a:avLst/>
              <a:gdLst/>
              <a:ahLst/>
              <a:cxnLst>
                <a:cxn ang="0">
                  <a:pos x="16" y="0"/>
                </a:cxn>
                <a:cxn ang="0">
                  <a:pos x="16" y="0"/>
                </a:cxn>
                <a:cxn ang="0">
                  <a:pos x="10" y="2"/>
                </a:cxn>
                <a:cxn ang="0">
                  <a:pos x="4" y="6"/>
                </a:cxn>
                <a:cxn ang="0">
                  <a:pos x="2" y="12"/>
                </a:cxn>
                <a:cxn ang="0">
                  <a:pos x="0" y="18"/>
                </a:cxn>
                <a:cxn ang="0">
                  <a:pos x="0" y="18"/>
                </a:cxn>
                <a:cxn ang="0">
                  <a:pos x="2" y="24"/>
                </a:cxn>
                <a:cxn ang="0">
                  <a:pos x="4" y="30"/>
                </a:cxn>
                <a:cxn ang="0">
                  <a:pos x="10" y="34"/>
                </a:cxn>
                <a:cxn ang="0">
                  <a:pos x="16" y="34"/>
                </a:cxn>
                <a:cxn ang="0">
                  <a:pos x="16" y="34"/>
                </a:cxn>
                <a:cxn ang="0">
                  <a:pos x="24" y="34"/>
                </a:cxn>
                <a:cxn ang="0">
                  <a:pos x="28" y="30"/>
                </a:cxn>
                <a:cxn ang="0">
                  <a:pos x="32" y="24"/>
                </a:cxn>
                <a:cxn ang="0">
                  <a:pos x="34" y="18"/>
                </a:cxn>
                <a:cxn ang="0">
                  <a:pos x="34" y="18"/>
                </a:cxn>
                <a:cxn ang="0">
                  <a:pos x="32" y="12"/>
                </a:cxn>
                <a:cxn ang="0">
                  <a:pos x="28" y="6"/>
                </a:cxn>
                <a:cxn ang="0">
                  <a:pos x="24" y="2"/>
                </a:cxn>
                <a:cxn ang="0">
                  <a:pos x="16" y="0"/>
                </a:cxn>
              </a:cxnLst>
              <a:rect l="0" t="0" r="r" b="b"/>
              <a:pathLst>
                <a:path w="34" h="34">
                  <a:moveTo>
                    <a:pt x="16" y="0"/>
                  </a:moveTo>
                  <a:lnTo>
                    <a:pt x="16" y="0"/>
                  </a:lnTo>
                  <a:lnTo>
                    <a:pt x="10" y="2"/>
                  </a:lnTo>
                  <a:lnTo>
                    <a:pt x="4" y="6"/>
                  </a:lnTo>
                  <a:lnTo>
                    <a:pt x="2" y="12"/>
                  </a:lnTo>
                  <a:lnTo>
                    <a:pt x="0" y="18"/>
                  </a:lnTo>
                  <a:lnTo>
                    <a:pt x="0" y="18"/>
                  </a:lnTo>
                  <a:lnTo>
                    <a:pt x="2" y="24"/>
                  </a:lnTo>
                  <a:lnTo>
                    <a:pt x="4" y="30"/>
                  </a:lnTo>
                  <a:lnTo>
                    <a:pt x="10" y="34"/>
                  </a:lnTo>
                  <a:lnTo>
                    <a:pt x="16" y="34"/>
                  </a:lnTo>
                  <a:lnTo>
                    <a:pt x="16" y="34"/>
                  </a:lnTo>
                  <a:lnTo>
                    <a:pt x="24" y="34"/>
                  </a:lnTo>
                  <a:lnTo>
                    <a:pt x="28" y="30"/>
                  </a:lnTo>
                  <a:lnTo>
                    <a:pt x="32" y="24"/>
                  </a:lnTo>
                  <a:lnTo>
                    <a:pt x="34" y="18"/>
                  </a:lnTo>
                  <a:lnTo>
                    <a:pt x="34" y="18"/>
                  </a:lnTo>
                  <a:lnTo>
                    <a:pt x="32" y="12"/>
                  </a:lnTo>
                  <a:lnTo>
                    <a:pt x="28" y="6"/>
                  </a:lnTo>
                  <a:lnTo>
                    <a:pt x="24" y="2"/>
                  </a:lnTo>
                  <a:lnTo>
                    <a:pt x="1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12" name="Freeform 417"/>
            <p:cNvSpPr/>
            <p:nvPr/>
          </p:nvSpPr>
          <p:spPr bwMode="auto">
            <a:xfrm>
              <a:off x="4551363" y="119062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13" name="Freeform 418"/>
            <p:cNvSpPr/>
            <p:nvPr/>
          </p:nvSpPr>
          <p:spPr bwMode="auto">
            <a:xfrm>
              <a:off x="4551363" y="119062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14" name="Freeform 419"/>
            <p:cNvSpPr/>
            <p:nvPr/>
          </p:nvSpPr>
          <p:spPr bwMode="auto">
            <a:xfrm>
              <a:off x="4281488" y="1063625"/>
              <a:ext cx="47625" cy="44450"/>
            </a:xfrm>
            <a:custGeom>
              <a:avLst/>
              <a:gdLst/>
              <a:ahLst/>
              <a:cxnLst>
                <a:cxn ang="0">
                  <a:pos x="16" y="0"/>
                </a:cxn>
                <a:cxn ang="0">
                  <a:pos x="16" y="0"/>
                </a:cxn>
                <a:cxn ang="0">
                  <a:pos x="10" y="0"/>
                </a:cxn>
                <a:cxn ang="0">
                  <a:pos x="6" y="4"/>
                </a:cxn>
                <a:cxn ang="0">
                  <a:pos x="2" y="8"/>
                </a:cxn>
                <a:cxn ang="0">
                  <a:pos x="0" y="14"/>
                </a:cxn>
                <a:cxn ang="0">
                  <a:pos x="0" y="14"/>
                </a:cxn>
                <a:cxn ang="0">
                  <a:pos x="2" y="20"/>
                </a:cxn>
                <a:cxn ang="0">
                  <a:pos x="6" y="24"/>
                </a:cxn>
                <a:cxn ang="0">
                  <a:pos x="10" y="28"/>
                </a:cxn>
                <a:cxn ang="0">
                  <a:pos x="16" y="28"/>
                </a:cxn>
                <a:cxn ang="0">
                  <a:pos x="16" y="28"/>
                </a:cxn>
                <a:cxn ang="0">
                  <a:pos x="20" y="28"/>
                </a:cxn>
                <a:cxn ang="0">
                  <a:pos x="26" y="24"/>
                </a:cxn>
                <a:cxn ang="0">
                  <a:pos x="28" y="20"/>
                </a:cxn>
                <a:cxn ang="0">
                  <a:pos x="30" y="14"/>
                </a:cxn>
                <a:cxn ang="0">
                  <a:pos x="30" y="14"/>
                </a:cxn>
                <a:cxn ang="0">
                  <a:pos x="28" y="8"/>
                </a:cxn>
                <a:cxn ang="0">
                  <a:pos x="26" y="4"/>
                </a:cxn>
                <a:cxn ang="0">
                  <a:pos x="20" y="0"/>
                </a:cxn>
                <a:cxn ang="0">
                  <a:pos x="16" y="0"/>
                </a:cxn>
              </a:cxnLst>
              <a:rect l="0" t="0" r="r" b="b"/>
              <a:pathLst>
                <a:path w="30" h="28">
                  <a:moveTo>
                    <a:pt x="16" y="0"/>
                  </a:moveTo>
                  <a:lnTo>
                    <a:pt x="16" y="0"/>
                  </a:lnTo>
                  <a:lnTo>
                    <a:pt x="10" y="0"/>
                  </a:lnTo>
                  <a:lnTo>
                    <a:pt x="6" y="4"/>
                  </a:lnTo>
                  <a:lnTo>
                    <a:pt x="2" y="8"/>
                  </a:lnTo>
                  <a:lnTo>
                    <a:pt x="0" y="14"/>
                  </a:lnTo>
                  <a:lnTo>
                    <a:pt x="0" y="14"/>
                  </a:lnTo>
                  <a:lnTo>
                    <a:pt x="2" y="20"/>
                  </a:lnTo>
                  <a:lnTo>
                    <a:pt x="6" y="24"/>
                  </a:lnTo>
                  <a:lnTo>
                    <a:pt x="10" y="28"/>
                  </a:lnTo>
                  <a:lnTo>
                    <a:pt x="16" y="28"/>
                  </a:lnTo>
                  <a:lnTo>
                    <a:pt x="16" y="28"/>
                  </a:lnTo>
                  <a:lnTo>
                    <a:pt x="20" y="28"/>
                  </a:lnTo>
                  <a:lnTo>
                    <a:pt x="26" y="24"/>
                  </a:lnTo>
                  <a:lnTo>
                    <a:pt x="28" y="20"/>
                  </a:lnTo>
                  <a:lnTo>
                    <a:pt x="30" y="14"/>
                  </a:lnTo>
                  <a:lnTo>
                    <a:pt x="30" y="14"/>
                  </a:lnTo>
                  <a:lnTo>
                    <a:pt x="28" y="8"/>
                  </a:lnTo>
                  <a:lnTo>
                    <a:pt x="26" y="4"/>
                  </a:lnTo>
                  <a:lnTo>
                    <a:pt x="20" y="0"/>
                  </a:lnTo>
                  <a:lnTo>
                    <a:pt x="1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15" name="Freeform 420"/>
            <p:cNvSpPr/>
            <p:nvPr/>
          </p:nvSpPr>
          <p:spPr bwMode="auto">
            <a:xfrm>
              <a:off x="4281488" y="1063625"/>
              <a:ext cx="47625" cy="44450"/>
            </a:xfrm>
            <a:custGeom>
              <a:avLst/>
              <a:gdLst/>
              <a:ahLst/>
              <a:cxnLst>
                <a:cxn ang="0">
                  <a:pos x="16" y="0"/>
                </a:cxn>
                <a:cxn ang="0">
                  <a:pos x="16" y="0"/>
                </a:cxn>
                <a:cxn ang="0">
                  <a:pos x="10" y="0"/>
                </a:cxn>
                <a:cxn ang="0">
                  <a:pos x="6" y="4"/>
                </a:cxn>
                <a:cxn ang="0">
                  <a:pos x="2" y="8"/>
                </a:cxn>
                <a:cxn ang="0">
                  <a:pos x="0" y="14"/>
                </a:cxn>
                <a:cxn ang="0">
                  <a:pos x="0" y="14"/>
                </a:cxn>
                <a:cxn ang="0">
                  <a:pos x="2" y="20"/>
                </a:cxn>
                <a:cxn ang="0">
                  <a:pos x="6" y="24"/>
                </a:cxn>
                <a:cxn ang="0">
                  <a:pos x="10" y="28"/>
                </a:cxn>
                <a:cxn ang="0">
                  <a:pos x="16" y="28"/>
                </a:cxn>
                <a:cxn ang="0">
                  <a:pos x="16" y="28"/>
                </a:cxn>
                <a:cxn ang="0">
                  <a:pos x="20" y="28"/>
                </a:cxn>
                <a:cxn ang="0">
                  <a:pos x="26" y="24"/>
                </a:cxn>
                <a:cxn ang="0">
                  <a:pos x="28" y="20"/>
                </a:cxn>
                <a:cxn ang="0">
                  <a:pos x="30" y="14"/>
                </a:cxn>
                <a:cxn ang="0">
                  <a:pos x="30" y="14"/>
                </a:cxn>
                <a:cxn ang="0">
                  <a:pos x="28" y="8"/>
                </a:cxn>
                <a:cxn ang="0">
                  <a:pos x="26" y="4"/>
                </a:cxn>
                <a:cxn ang="0">
                  <a:pos x="20" y="0"/>
                </a:cxn>
                <a:cxn ang="0">
                  <a:pos x="16" y="0"/>
                </a:cxn>
              </a:cxnLst>
              <a:rect l="0" t="0" r="r" b="b"/>
              <a:pathLst>
                <a:path w="30" h="28">
                  <a:moveTo>
                    <a:pt x="16" y="0"/>
                  </a:moveTo>
                  <a:lnTo>
                    <a:pt x="16" y="0"/>
                  </a:lnTo>
                  <a:lnTo>
                    <a:pt x="10" y="0"/>
                  </a:lnTo>
                  <a:lnTo>
                    <a:pt x="6" y="4"/>
                  </a:lnTo>
                  <a:lnTo>
                    <a:pt x="2" y="8"/>
                  </a:lnTo>
                  <a:lnTo>
                    <a:pt x="0" y="14"/>
                  </a:lnTo>
                  <a:lnTo>
                    <a:pt x="0" y="14"/>
                  </a:lnTo>
                  <a:lnTo>
                    <a:pt x="2" y="20"/>
                  </a:lnTo>
                  <a:lnTo>
                    <a:pt x="6" y="24"/>
                  </a:lnTo>
                  <a:lnTo>
                    <a:pt x="10" y="28"/>
                  </a:lnTo>
                  <a:lnTo>
                    <a:pt x="16" y="28"/>
                  </a:lnTo>
                  <a:lnTo>
                    <a:pt x="16" y="28"/>
                  </a:lnTo>
                  <a:lnTo>
                    <a:pt x="20" y="28"/>
                  </a:lnTo>
                  <a:lnTo>
                    <a:pt x="26" y="24"/>
                  </a:lnTo>
                  <a:lnTo>
                    <a:pt x="28" y="20"/>
                  </a:lnTo>
                  <a:lnTo>
                    <a:pt x="30" y="14"/>
                  </a:lnTo>
                  <a:lnTo>
                    <a:pt x="30" y="14"/>
                  </a:lnTo>
                  <a:lnTo>
                    <a:pt x="28" y="8"/>
                  </a:lnTo>
                  <a:lnTo>
                    <a:pt x="26" y="4"/>
                  </a:lnTo>
                  <a:lnTo>
                    <a:pt x="20" y="0"/>
                  </a:lnTo>
                  <a:lnTo>
                    <a:pt x="1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16" name="Freeform 421"/>
            <p:cNvSpPr/>
            <p:nvPr/>
          </p:nvSpPr>
          <p:spPr bwMode="auto">
            <a:xfrm>
              <a:off x="6507163" y="1019175"/>
              <a:ext cx="47625" cy="44450"/>
            </a:xfrm>
            <a:custGeom>
              <a:avLst/>
              <a:gdLst/>
              <a:ahLst/>
              <a:cxnLst>
                <a:cxn ang="0">
                  <a:pos x="14" y="0"/>
                </a:cxn>
                <a:cxn ang="0">
                  <a:pos x="14" y="0"/>
                </a:cxn>
                <a:cxn ang="0">
                  <a:pos x="8" y="0"/>
                </a:cxn>
                <a:cxn ang="0">
                  <a:pos x="4" y="4"/>
                </a:cxn>
                <a:cxn ang="0">
                  <a:pos x="2" y="8"/>
                </a:cxn>
                <a:cxn ang="0">
                  <a:pos x="0" y="14"/>
                </a:cxn>
                <a:cxn ang="0">
                  <a:pos x="0" y="14"/>
                </a:cxn>
                <a:cxn ang="0">
                  <a:pos x="2" y="20"/>
                </a:cxn>
                <a:cxn ang="0">
                  <a:pos x="4" y="24"/>
                </a:cxn>
                <a:cxn ang="0">
                  <a:pos x="8" y="28"/>
                </a:cxn>
                <a:cxn ang="0">
                  <a:pos x="14" y="28"/>
                </a:cxn>
                <a:cxn ang="0">
                  <a:pos x="14" y="28"/>
                </a:cxn>
                <a:cxn ang="0">
                  <a:pos x="20" y="28"/>
                </a:cxn>
                <a:cxn ang="0">
                  <a:pos x="24" y="24"/>
                </a:cxn>
                <a:cxn ang="0">
                  <a:pos x="28" y="20"/>
                </a:cxn>
                <a:cxn ang="0">
                  <a:pos x="30" y="14"/>
                </a:cxn>
                <a:cxn ang="0">
                  <a:pos x="30" y="14"/>
                </a:cxn>
                <a:cxn ang="0">
                  <a:pos x="28" y="8"/>
                </a:cxn>
                <a:cxn ang="0">
                  <a:pos x="24" y="4"/>
                </a:cxn>
                <a:cxn ang="0">
                  <a:pos x="20" y="0"/>
                </a:cxn>
                <a:cxn ang="0">
                  <a:pos x="14" y="0"/>
                </a:cxn>
              </a:cxnLst>
              <a:rect l="0" t="0" r="r" b="b"/>
              <a:pathLst>
                <a:path w="30" h="28">
                  <a:moveTo>
                    <a:pt x="14" y="0"/>
                  </a:moveTo>
                  <a:lnTo>
                    <a:pt x="14" y="0"/>
                  </a:lnTo>
                  <a:lnTo>
                    <a:pt x="8" y="0"/>
                  </a:lnTo>
                  <a:lnTo>
                    <a:pt x="4" y="4"/>
                  </a:lnTo>
                  <a:lnTo>
                    <a:pt x="2" y="8"/>
                  </a:lnTo>
                  <a:lnTo>
                    <a:pt x="0" y="14"/>
                  </a:lnTo>
                  <a:lnTo>
                    <a:pt x="0" y="14"/>
                  </a:lnTo>
                  <a:lnTo>
                    <a:pt x="2" y="20"/>
                  </a:lnTo>
                  <a:lnTo>
                    <a:pt x="4" y="24"/>
                  </a:lnTo>
                  <a:lnTo>
                    <a:pt x="8" y="28"/>
                  </a:lnTo>
                  <a:lnTo>
                    <a:pt x="14" y="28"/>
                  </a:lnTo>
                  <a:lnTo>
                    <a:pt x="14" y="28"/>
                  </a:lnTo>
                  <a:lnTo>
                    <a:pt x="20" y="28"/>
                  </a:lnTo>
                  <a:lnTo>
                    <a:pt x="24" y="24"/>
                  </a:lnTo>
                  <a:lnTo>
                    <a:pt x="28" y="20"/>
                  </a:lnTo>
                  <a:lnTo>
                    <a:pt x="30" y="14"/>
                  </a:lnTo>
                  <a:lnTo>
                    <a:pt x="30" y="14"/>
                  </a:lnTo>
                  <a:lnTo>
                    <a:pt x="28" y="8"/>
                  </a:lnTo>
                  <a:lnTo>
                    <a:pt x="24" y="4"/>
                  </a:lnTo>
                  <a:lnTo>
                    <a:pt x="20" y="0"/>
                  </a:lnTo>
                  <a:lnTo>
                    <a:pt x="14"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17" name="Freeform 422"/>
            <p:cNvSpPr/>
            <p:nvPr/>
          </p:nvSpPr>
          <p:spPr bwMode="auto">
            <a:xfrm>
              <a:off x="6507163" y="1019175"/>
              <a:ext cx="47625" cy="44450"/>
            </a:xfrm>
            <a:custGeom>
              <a:avLst/>
              <a:gdLst/>
              <a:ahLst/>
              <a:cxnLst>
                <a:cxn ang="0">
                  <a:pos x="14" y="0"/>
                </a:cxn>
                <a:cxn ang="0">
                  <a:pos x="14" y="0"/>
                </a:cxn>
                <a:cxn ang="0">
                  <a:pos x="8" y="0"/>
                </a:cxn>
                <a:cxn ang="0">
                  <a:pos x="4" y="4"/>
                </a:cxn>
                <a:cxn ang="0">
                  <a:pos x="2" y="8"/>
                </a:cxn>
                <a:cxn ang="0">
                  <a:pos x="0" y="14"/>
                </a:cxn>
                <a:cxn ang="0">
                  <a:pos x="0" y="14"/>
                </a:cxn>
                <a:cxn ang="0">
                  <a:pos x="2" y="20"/>
                </a:cxn>
                <a:cxn ang="0">
                  <a:pos x="4" y="24"/>
                </a:cxn>
                <a:cxn ang="0">
                  <a:pos x="8" y="28"/>
                </a:cxn>
                <a:cxn ang="0">
                  <a:pos x="14" y="28"/>
                </a:cxn>
                <a:cxn ang="0">
                  <a:pos x="14" y="28"/>
                </a:cxn>
                <a:cxn ang="0">
                  <a:pos x="20" y="28"/>
                </a:cxn>
                <a:cxn ang="0">
                  <a:pos x="24" y="24"/>
                </a:cxn>
                <a:cxn ang="0">
                  <a:pos x="28" y="20"/>
                </a:cxn>
                <a:cxn ang="0">
                  <a:pos x="30" y="14"/>
                </a:cxn>
                <a:cxn ang="0">
                  <a:pos x="30" y="14"/>
                </a:cxn>
                <a:cxn ang="0">
                  <a:pos x="28" y="8"/>
                </a:cxn>
                <a:cxn ang="0">
                  <a:pos x="24" y="4"/>
                </a:cxn>
                <a:cxn ang="0">
                  <a:pos x="20" y="0"/>
                </a:cxn>
                <a:cxn ang="0">
                  <a:pos x="14" y="0"/>
                </a:cxn>
              </a:cxnLst>
              <a:rect l="0" t="0" r="r" b="b"/>
              <a:pathLst>
                <a:path w="30" h="28">
                  <a:moveTo>
                    <a:pt x="14" y="0"/>
                  </a:moveTo>
                  <a:lnTo>
                    <a:pt x="14" y="0"/>
                  </a:lnTo>
                  <a:lnTo>
                    <a:pt x="8" y="0"/>
                  </a:lnTo>
                  <a:lnTo>
                    <a:pt x="4" y="4"/>
                  </a:lnTo>
                  <a:lnTo>
                    <a:pt x="2" y="8"/>
                  </a:lnTo>
                  <a:lnTo>
                    <a:pt x="0" y="14"/>
                  </a:lnTo>
                  <a:lnTo>
                    <a:pt x="0" y="14"/>
                  </a:lnTo>
                  <a:lnTo>
                    <a:pt x="2" y="20"/>
                  </a:lnTo>
                  <a:lnTo>
                    <a:pt x="4" y="24"/>
                  </a:lnTo>
                  <a:lnTo>
                    <a:pt x="8" y="28"/>
                  </a:lnTo>
                  <a:lnTo>
                    <a:pt x="14" y="28"/>
                  </a:lnTo>
                  <a:lnTo>
                    <a:pt x="14" y="28"/>
                  </a:lnTo>
                  <a:lnTo>
                    <a:pt x="20" y="28"/>
                  </a:lnTo>
                  <a:lnTo>
                    <a:pt x="24" y="24"/>
                  </a:lnTo>
                  <a:lnTo>
                    <a:pt x="28" y="20"/>
                  </a:lnTo>
                  <a:lnTo>
                    <a:pt x="30" y="14"/>
                  </a:lnTo>
                  <a:lnTo>
                    <a:pt x="30" y="14"/>
                  </a:lnTo>
                  <a:lnTo>
                    <a:pt x="28" y="8"/>
                  </a:lnTo>
                  <a:lnTo>
                    <a:pt x="24" y="4"/>
                  </a:lnTo>
                  <a:lnTo>
                    <a:pt x="20" y="0"/>
                  </a:lnTo>
                  <a:lnTo>
                    <a:pt x="14"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18" name="Freeform 423"/>
            <p:cNvSpPr/>
            <p:nvPr/>
          </p:nvSpPr>
          <p:spPr bwMode="auto">
            <a:xfrm>
              <a:off x="6704013" y="1330325"/>
              <a:ext cx="44450" cy="44450"/>
            </a:xfrm>
            <a:custGeom>
              <a:avLst/>
              <a:gdLst/>
              <a:ahLst/>
              <a:cxnLst>
                <a:cxn ang="0">
                  <a:pos x="14" y="0"/>
                </a:cxn>
                <a:cxn ang="0">
                  <a:pos x="14" y="0"/>
                </a:cxn>
                <a:cxn ang="0">
                  <a:pos x="8" y="0"/>
                </a:cxn>
                <a:cxn ang="0">
                  <a:pos x="4" y="4"/>
                </a:cxn>
                <a:cxn ang="0">
                  <a:pos x="0" y="8"/>
                </a:cxn>
                <a:cxn ang="0">
                  <a:pos x="0" y="14"/>
                </a:cxn>
                <a:cxn ang="0">
                  <a:pos x="0" y="14"/>
                </a:cxn>
                <a:cxn ang="0">
                  <a:pos x="0" y="20"/>
                </a:cxn>
                <a:cxn ang="0">
                  <a:pos x="4" y="24"/>
                </a:cxn>
                <a:cxn ang="0">
                  <a:pos x="8" y="28"/>
                </a:cxn>
                <a:cxn ang="0">
                  <a:pos x="14" y="28"/>
                </a:cxn>
                <a:cxn ang="0">
                  <a:pos x="14" y="28"/>
                </a:cxn>
                <a:cxn ang="0">
                  <a:pos x="20" y="28"/>
                </a:cxn>
                <a:cxn ang="0">
                  <a:pos x="24" y="24"/>
                </a:cxn>
                <a:cxn ang="0">
                  <a:pos x="28" y="20"/>
                </a:cxn>
                <a:cxn ang="0">
                  <a:pos x="28" y="14"/>
                </a:cxn>
                <a:cxn ang="0">
                  <a:pos x="28" y="14"/>
                </a:cxn>
                <a:cxn ang="0">
                  <a:pos x="28" y="8"/>
                </a:cxn>
                <a:cxn ang="0">
                  <a:pos x="24" y="4"/>
                </a:cxn>
                <a:cxn ang="0">
                  <a:pos x="20" y="0"/>
                </a:cxn>
                <a:cxn ang="0">
                  <a:pos x="14" y="0"/>
                </a:cxn>
              </a:cxnLst>
              <a:rect l="0" t="0" r="r" b="b"/>
              <a:pathLst>
                <a:path w="28" h="28">
                  <a:moveTo>
                    <a:pt x="14" y="0"/>
                  </a:moveTo>
                  <a:lnTo>
                    <a:pt x="14" y="0"/>
                  </a:lnTo>
                  <a:lnTo>
                    <a:pt x="8" y="0"/>
                  </a:lnTo>
                  <a:lnTo>
                    <a:pt x="4" y="4"/>
                  </a:lnTo>
                  <a:lnTo>
                    <a:pt x="0" y="8"/>
                  </a:lnTo>
                  <a:lnTo>
                    <a:pt x="0" y="14"/>
                  </a:lnTo>
                  <a:lnTo>
                    <a:pt x="0" y="14"/>
                  </a:lnTo>
                  <a:lnTo>
                    <a:pt x="0" y="20"/>
                  </a:lnTo>
                  <a:lnTo>
                    <a:pt x="4" y="24"/>
                  </a:lnTo>
                  <a:lnTo>
                    <a:pt x="8" y="28"/>
                  </a:lnTo>
                  <a:lnTo>
                    <a:pt x="14" y="28"/>
                  </a:lnTo>
                  <a:lnTo>
                    <a:pt x="14" y="28"/>
                  </a:lnTo>
                  <a:lnTo>
                    <a:pt x="20" y="28"/>
                  </a:lnTo>
                  <a:lnTo>
                    <a:pt x="24" y="24"/>
                  </a:lnTo>
                  <a:lnTo>
                    <a:pt x="28" y="20"/>
                  </a:lnTo>
                  <a:lnTo>
                    <a:pt x="28" y="14"/>
                  </a:lnTo>
                  <a:lnTo>
                    <a:pt x="28" y="14"/>
                  </a:lnTo>
                  <a:lnTo>
                    <a:pt x="28" y="8"/>
                  </a:lnTo>
                  <a:lnTo>
                    <a:pt x="24" y="4"/>
                  </a:lnTo>
                  <a:lnTo>
                    <a:pt x="20" y="0"/>
                  </a:lnTo>
                  <a:lnTo>
                    <a:pt x="14"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19" name="Freeform 424"/>
            <p:cNvSpPr/>
            <p:nvPr/>
          </p:nvSpPr>
          <p:spPr bwMode="auto">
            <a:xfrm>
              <a:off x="6704013" y="1330325"/>
              <a:ext cx="44450" cy="44450"/>
            </a:xfrm>
            <a:custGeom>
              <a:avLst/>
              <a:gdLst/>
              <a:ahLst/>
              <a:cxnLst>
                <a:cxn ang="0">
                  <a:pos x="14" y="0"/>
                </a:cxn>
                <a:cxn ang="0">
                  <a:pos x="14" y="0"/>
                </a:cxn>
                <a:cxn ang="0">
                  <a:pos x="8" y="0"/>
                </a:cxn>
                <a:cxn ang="0">
                  <a:pos x="4" y="4"/>
                </a:cxn>
                <a:cxn ang="0">
                  <a:pos x="0" y="8"/>
                </a:cxn>
                <a:cxn ang="0">
                  <a:pos x="0" y="14"/>
                </a:cxn>
                <a:cxn ang="0">
                  <a:pos x="0" y="14"/>
                </a:cxn>
                <a:cxn ang="0">
                  <a:pos x="0" y="20"/>
                </a:cxn>
                <a:cxn ang="0">
                  <a:pos x="4" y="24"/>
                </a:cxn>
                <a:cxn ang="0">
                  <a:pos x="8" y="28"/>
                </a:cxn>
                <a:cxn ang="0">
                  <a:pos x="14" y="28"/>
                </a:cxn>
                <a:cxn ang="0">
                  <a:pos x="14" y="28"/>
                </a:cxn>
                <a:cxn ang="0">
                  <a:pos x="20" y="28"/>
                </a:cxn>
                <a:cxn ang="0">
                  <a:pos x="24" y="24"/>
                </a:cxn>
                <a:cxn ang="0">
                  <a:pos x="28" y="20"/>
                </a:cxn>
                <a:cxn ang="0">
                  <a:pos x="28" y="14"/>
                </a:cxn>
                <a:cxn ang="0">
                  <a:pos x="28" y="14"/>
                </a:cxn>
                <a:cxn ang="0">
                  <a:pos x="28" y="8"/>
                </a:cxn>
                <a:cxn ang="0">
                  <a:pos x="24" y="4"/>
                </a:cxn>
                <a:cxn ang="0">
                  <a:pos x="20" y="0"/>
                </a:cxn>
                <a:cxn ang="0">
                  <a:pos x="14" y="0"/>
                </a:cxn>
              </a:cxnLst>
              <a:rect l="0" t="0" r="r" b="b"/>
              <a:pathLst>
                <a:path w="28" h="28">
                  <a:moveTo>
                    <a:pt x="14" y="0"/>
                  </a:moveTo>
                  <a:lnTo>
                    <a:pt x="14" y="0"/>
                  </a:lnTo>
                  <a:lnTo>
                    <a:pt x="8" y="0"/>
                  </a:lnTo>
                  <a:lnTo>
                    <a:pt x="4" y="4"/>
                  </a:lnTo>
                  <a:lnTo>
                    <a:pt x="0" y="8"/>
                  </a:lnTo>
                  <a:lnTo>
                    <a:pt x="0" y="14"/>
                  </a:lnTo>
                  <a:lnTo>
                    <a:pt x="0" y="14"/>
                  </a:lnTo>
                  <a:lnTo>
                    <a:pt x="0" y="20"/>
                  </a:lnTo>
                  <a:lnTo>
                    <a:pt x="4" y="24"/>
                  </a:lnTo>
                  <a:lnTo>
                    <a:pt x="8" y="28"/>
                  </a:lnTo>
                  <a:lnTo>
                    <a:pt x="14" y="28"/>
                  </a:lnTo>
                  <a:lnTo>
                    <a:pt x="14" y="28"/>
                  </a:lnTo>
                  <a:lnTo>
                    <a:pt x="20" y="28"/>
                  </a:lnTo>
                  <a:lnTo>
                    <a:pt x="24" y="24"/>
                  </a:lnTo>
                  <a:lnTo>
                    <a:pt x="28" y="20"/>
                  </a:lnTo>
                  <a:lnTo>
                    <a:pt x="28" y="14"/>
                  </a:lnTo>
                  <a:lnTo>
                    <a:pt x="28" y="14"/>
                  </a:lnTo>
                  <a:lnTo>
                    <a:pt x="28" y="8"/>
                  </a:lnTo>
                  <a:lnTo>
                    <a:pt x="24" y="4"/>
                  </a:lnTo>
                  <a:lnTo>
                    <a:pt x="20" y="0"/>
                  </a:lnTo>
                  <a:lnTo>
                    <a:pt x="14"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20" name="Freeform 425"/>
            <p:cNvSpPr/>
            <p:nvPr/>
          </p:nvSpPr>
          <p:spPr bwMode="auto">
            <a:xfrm>
              <a:off x="7573963" y="1384300"/>
              <a:ext cx="47625" cy="44450"/>
            </a:xfrm>
            <a:custGeom>
              <a:avLst/>
              <a:gdLst/>
              <a:ahLst/>
              <a:cxnLst>
                <a:cxn ang="0">
                  <a:pos x="16" y="0"/>
                </a:cxn>
                <a:cxn ang="0">
                  <a:pos x="16" y="0"/>
                </a:cxn>
                <a:cxn ang="0">
                  <a:pos x="10" y="0"/>
                </a:cxn>
                <a:cxn ang="0">
                  <a:pos x="4" y="4"/>
                </a:cxn>
                <a:cxn ang="0">
                  <a:pos x="2" y="8"/>
                </a:cxn>
                <a:cxn ang="0">
                  <a:pos x="0" y="14"/>
                </a:cxn>
                <a:cxn ang="0">
                  <a:pos x="0" y="14"/>
                </a:cxn>
                <a:cxn ang="0">
                  <a:pos x="2" y="20"/>
                </a:cxn>
                <a:cxn ang="0">
                  <a:pos x="4" y="24"/>
                </a:cxn>
                <a:cxn ang="0">
                  <a:pos x="10" y="26"/>
                </a:cxn>
                <a:cxn ang="0">
                  <a:pos x="16" y="28"/>
                </a:cxn>
                <a:cxn ang="0">
                  <a:pos x="16" y="28"/>
                </a:cxn>
                <a:cxn ang="0">
                  <a:pos x="20" y="26"/>
                </a:cxn>
                <a:cxn ang="0">
                  <a:pos x="26" y="24"/>
                </a:cxn>
                <a:cxn ang="0">
                  <a:pos x="28" y="20"/>
                </a:cxn>
                <a:cxn ang="0">
                  <a:pos x="30" y="14"/>
                </a:cxn>
                <a:cxn ang="0">
                  <a:pos x="30" y="14"/>
                </a:cxn>
                <a:cxn ang="0">
                  <a:pos x="28" y="8"/>
                </a:cxn>
                <a:cxn ang="0">
                  <a:pos x="26" y="4"/>
                </a:cxn>
                <a:cxn ang="0">
                  <a:pos x="20" y="0"/>
                </a:cxn>
                <a:cxn ang="0">
                  <a:pos x="16" y="0"/>
                </a:cxn>
              </a:cxnLst>
              <a:rect l="0" t="0" r="r" b="b"/>
              <a:pathLst>
                <a:path w="30" h="28">
                  <a:moveTo>
                    <a:pt x="16" y="0"/>
                  </a:moveTo>
                  <a:lnTo>
                    <a:pt x="16" y="0"/>
                  </a:lnTo>
                  <a:lnTo>
                    <a:pt x="10" y="0"/>
                  </a:lnTo>
                  <a:lnTo>
                    <a:pt x="4" y="4"/>
                  </a:lnTo>
                  <a:lnTo>
                    <a:pt x="2" y="8"/>
                  </a:lnTo>
                  <a:lnTo>
                    <a:pt x="0" y="14"/>
                  </a:lnTo>
                  <a:lnTo>
                    <a:pt x="0" y="14"/>
                  </a:lnTo>
                  <a:lnTo>
                    <a:pt x="2" y="20"/>
                  </a:lnTo>
                  <a:lnTo>
                    <a:pt x="4" y="24"/>
                  </a:lnTo>
                  <a:lnTo>
                    <a:pt x="10" y="26"/>
                  </a:lnTo>
                  <a:lnTo>
                    <a:pt x="16" y="28"/>
                  </a:lnTo>
                  <a:lnTo>
                    <a:pt x="16" y="28"/>
                  </a:lnTo>
                  <a:lnTo>
                    <a:pt x="20" y="26"/>
                  </a:lnTo>
                  <a:lnTo>
                    <a:pt x="26" y="24"/>
                  </a:lnTo>
                  <a:lnTo>
                    <a:pt x="28" y="20"/>
                  </a:lnTo>
                  <a:lnTo>
                    <a:pt x="30" y="14"/>
                  </a:lnTo>
                  <a:lnTo>
                    <a:pt x="30" y="14"/>
                  </a:lnTo>
                  <a:lnTo>
                    <a:pt x="28" y="8"/>
                  </a:lnTo>
                  <a:lnTo>
                    <a:pt x="26" y="4"/>
                  </a:lnTo>
                  <a:lnTo>
                    <a:pt x="20" y="0"/>
                  </a:lnTo>
                  <a:lnTo>
                    <a:pt x="1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21" name="Freeform 426"/>
            <p:cNvSpPr/>
            <p:nvPr/>
          </p:nvSpPr>
          <p:spPr bwMode="auto">
            <a:xfrm>
              <a:off x="7573963" y="1384300"/>
              <a:ext cx="47625" cy="44450"/>
            </a:xfrm>
            <a:custGeom>
              <a:avLst/>
              <a:gdLst/>
              <a:ahLst/>
              <a:cxnLst>
                <a:cxn ang="0">
                  <a:pos x="16" y="0"/>
                </a:cxn>
                <a:cxn ang="0">
                  <a:pos x="16" y="0"/>
                </a:cxn>
                <a:cxn ang="0">
                  <a:pos x="10" y="0"/>
                </a:cxn>
                <a:cxn ang="0">
                  <a:pos x="4" y="4"/>
                </a:cxn>
                <a:cxn ang="0">
                  <a:pos x="2" y="8"/>
                </a:cxn>
                <a:cxn ang="0">
                  <a:pos x="0" y="14"/>
                </a:cxn>
                <a:cxn ang="0">
                  <a:pos x="0" y="14"/>
                </a:cxn>
                <a:cxn ang="0">
                  <a:pos x="2" y="20"/>
                </a:cxn>
                <a:cxn ang="0">
                  <a:pos x="4" y="24"/>
                </a:cxn>
                <a:cxn ang="0">
                  <a:pos x="10" y="26"/>
                </a:cxn>
                <a:cxn ang="0">
                  <a:pos x="16" y="28"/>
                </a:cxn>
                <a:cxn ang="0">
                  <a:pos x="16" y="28"/>
                </a:cxn>
                <a:cxn ang="0">
                  <a:pos x="20" y="26"/>
                </a:cxn>
                <a:cxn ang="0">
                  <a:pos x="26" y="24"/>
                </a:cxn>
                <a:cxn ang="0">
                  <a:pos x="28" y="20"/>
                </a:cxn>
                <a:cxn ang="0">
                  <a:pos x="30" y="14"/>
                </a:cxn>
                <a:cxn ang="0">
                  <a:pos x="30" y="14"/>
                </a:cxn>
                <a:cxn ang="0">
                  <a:pos x="28" y="8"/>
                </a:cxn>
                <a:cxn ang="0">
                  <a:pos x="26" y="4"/>
                </a:cxn>
                <a:cxn ang="0">
                  <a:pos x="20" y="0"/>
                </a:cxn>
                <a:cxn ang="0">
                  <a:pos x="16" y="0"/>
                </a:cxn>
              </a:cxnLst>
              <a:rect l="0" t="0" r="r" b="b"/>
              <a:pathLst>
                <a:path w="30" h="28">
                  <a:moveTo>
                    <a:pt x="16" y="0"/>
                  </a:moveTo>
                  <a:lnTo>
                    <a:pt x="16" y="0"/>
                  </a:lnTo>
                  <a:lnTo>
                    <a:pt x="10" y="0"/>
                  </a:lnTo>
                  <a:lnTo>
                    <a:pt x="4" y="4"/>
                  </a:lnTo>
                  <a:lnTo>
                    <a:pt x="2" y="8"/>
                  </a:lnTo>
                  <a:lnTo>
                    <a:pt x="0" y="14"/>
                  </a:lnTo>
                  <a:lnTo>
                    <a:pt x="0" y="14"/>
                  </a:lnTo>
                  <a:lnTo>
                    <a:pt x="2" y="20"/>
                  </a:lnTo>
                  <a:lnTo>
                    <a:pt x="4" y="24"/>
                  </a:lnTo>
                  <a:lnTo>
                    <a:pt x="10" y="26"/>
                  </a:lnTo>
                  <a:lnTo>
                    <a:pt x="16" y="28"/>
                  </a:lnTo>
                  <a:lnTo>
                    <a:pt x="16" y="28"/>
                  </a:lnTo>
                  <a:lnTo>
                    <a:pt x="20" y="26"/>
                  </a:lnTo>
                  <a:lnTo>
                    <a:pt x="26" y="24"/>
                  </a:lnTo>
                  <a:lnTo>
                    <a:pt x="28" y="20"/>
                  </a:lnTo>
                  <a:lnTo>
                    <a:pt x="30" y="14"/>
                  </a:lnTo>
                  <a:lnTo>
                    <a:pt x="30" y="14"/>
                  </a:lnTo>
                  <a:lnTo>
                    <a:pt x="28" y="8"/>
                  </a:lnTo>
                  <a:lnTo>
                    <a:pt x="26" y="4"/>
                  </a:lnTo>
                  <a:lnTo>
                    <a:pt x="20" y="0"/>
                  </a:lnTo>
                  <a:lnTo>
                    <a:pt x="1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22" name="Freeform 427"/>
            <p:cNvSpPr/>
            <p:nvPr/>
          </p:nvSpPr>
          <p:spPr bwMode="auto">
            <a:xfrm>
              <a:off x="7050088" y="1685925"/>
              <a:ext cx="47625" cy="44450"/>
            </a:xfrm>
            <a:custGeom>
              <a:avLst/>
              <a:gdLst/>
              <a:ahLst/>
              <a:cxnLst>
                <a:cxn ang="0">
                  <a:pos x="14" y="0"/>
                </a:cxn>
                <a:cxn ang="0">
                  <a:pos x="14" y="0"/>
                </a:cxn>
                <a:cxn ang="0">
                  <a:pos x="8" y="0"/>
                </a:cxn>
                <a:cxn ang="0">
                  <a:pos x="4" y="4"/>
                </a:cxn>
                <a:cxn ang="0">
                  <a:pos x="2" y="8"/>
                </a:cxn>
                <a:cxn ang="0">
                  <a:pos x="0" y="14"/>
                </a:cxn>
                <a:cxn ang="0">
                  <a:pos x="0" y="14"/>
                </a:cxn>
                <a:cxn ang="0">
                  <a:pos x="2" y="20"/>
                </a:cxn>
                <a:cxn ang="0">
                  <a:pos x="4" y="24"/>
                </a:cxn>
                <a:cxn ang="0">
                  <a:pos x="8" y="28"/>
                </a:cxn>
                <a:cxn ang="0">
                  <a:pos x="14" y="28"/>
                </a:cxn>
                <a:cxn ang="0">
                  <a:pos x="14" y="28"/>
                </a:cxn>
                <a:cxn ang="0">
                  <a:pos x="20" y="28"/>
                </a:cxn>
                <a:cxn ang="0">
                  <a:pos x="24" y="24"/>
                </a:cxn>
                <a:cxn ang="0">
                  <a:pos x="28" y="20"/>
                </a:cxn>
                <a:cxn ang="0">
                  <a:pos x="30" y="14"/>
                </a:cxn>
                <a:cxn ang="0">
                  <a:pos x="30" y="14"/>
                </a:cxn>
                <a:cxn ang="0">
                  <a:pos x="28" y="8"/>
                </a:cxn>
                <a:cxn ang="0">
                  <a:pos x="24" y="4"/>
                </a:cxn>
                <a:cxn ang="0">
                  <a:pos x="20" y="0"/>
                </a:cxn>
                <a:cxn ang="0">
                  <a:pos x="14" y="0"/>
                </a:cxn>
              </a:cxnLst>
              <a:rect l="0" t="0" r="r" b="b"/>
              <a:pathLst>
                <a:path w="30" h="28">
                  <a:moveTo>
                    <a:pt x="14" y="0"/>
                  </a:moveTo>
                  <a:lnTo>
                    <a:pt x="14" y="0"/>
                  </a:lnTo>
                  <a:lnTo>
                    <a:pt x="8" y="0"/>
                  </a:lnTo>
                  <a:lnTo>
                    <a:pt x="4" y="4"/>
                  </a:lnTo>
                  <a:lnTo>
                    <a:pt x="2" y="8"/>
                  </a:lnTo>
                  <a:lnTo>
                    <a:pt x="0" y="14"/>
                  </a:lnTo>
                  <a:lnTo>
                    <a:pt x="0" y="14"/>
                  </a:lnTo>
                  <a:lnTo>
                    <a:pt x="2" y="20"/>
                  </a:lnTo>
                  <a:lnTo>
                    <a:pt x="4" y="24"/>
                  </a:lnTo>
                  <a:lnTo>
                    <a:pt x="8" y="28"/>
                  </a:lnTo>
                  <a:lnTo>
                    <a:pt x="14" y="28"/>
                  </a:lnTo>
                  <a:lnTo>
                    <a:pt x="14" y="28"/>
                  </a:lnTo>
                  <a:lnTo>
                    <a:pt x="20" y="28"/>
                  </a:lnTo>
                  <a:lnTo>
                    <a:pt x="24" y="24"/>
                  </a:lnTo>
                  <a:lnTo>
                    <a:pt x="28" y="20"/>
                  </a:lnTo>
                  <a:lnTo>
                    <a:pt x="30" y="14"/>
                  </a:lnTo>
                  <a:lnTo>
                    <a:pt x="30" y="14"/>
                  </a:lnTo>
                  <a:lnTo>
                    <a:pt x="28" y="8"/>
                  </a:lnTo>
                  <a:lnTo>
                    <a:pt x="24" y="4"/>
                  </a:lnTo>
                  <a:lnTo>
                    <a:pt x="20" y="0"/>
                  </a:lnTo>
                  <a:lnTo>
                    <a:pt x="14"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23" name="Freeform 428"/>
            <p:cNvSpPr/>
            <p:nvPr/>
          </p:nvSpPr>
          <p:spPr bwMode="auto">
            <a:xfrm>
              <a:off x="7050088" y="1685925"/>
              <a:ext cx="47625" cy="44450"/>
            </a:xfrm>
            <a:custGeom>
              <a:avLst/>
              <a:gdLst/>
              <a:ahLst/>
              <a:cxnLst>
                <a:cxn ang="0">
                  <a:pos x="14" y="0"/>
                </a:cxn>
                <a:cxn ang="0">
                  <a:pos x="14" y="0"/>
                </a:cxn>
                <a:cxn ang="0">
                  <a:pos x="8" y="0"/>
                </a:cxn>
                <a:cxn ang="0">
                  <a:pos x="4" y="4"/>
                </a:cxn>
                <a:cxn ang="0">
                  <a:pos x="2" y="8"/>
                </a:cxn>
                <a:cxn ang="0">
                  <a:pos x="0" y="14"/>
                </a:cxn>
                <a:cxn ang="0">
                  <a:pos x="0" y="14"/>
                </a:cxn>
                <a:cxn ang="0">
                  <a:pos x="2" y="20"/>
                </a:cxn>
                <a:cxn ang="0">
                  <a:pos x="4" y="24"/>
                </a:cxn>
                <a:cxn ang="0">
                  <a:pos x="8" y="28"/>
                </a:cxn>
                <a:cxn ang="0">
                  <a:pos x="14" y="28"/>
                </a:cxn>
                <a:cxn ang="0">
                  <a:pos x="14" y="28"/>
                </a:cxn>
                <a:cxn ang="0">
                  <a:pos x="20" y="28"/>
                </a:cxn>
                <a:cxn ang="0">
                  <a:pos x="24" y="24"/>
                </a:cxn>
                <a:cxn ang="0">
                  <a:pos x="28" y="20"/>
                </a:cxn>
                <a:cxn ang="0">
                  <a:pos x="30" y="14"/>
                </a:cxn>
                <a:cxn ang="0">
                  <a:pos x="30" y="14"/>
                </a:cxn>
                <a:cxn ang="0">
                  <a:pos x="28" y="8"/>
                </a:cxn>
                <a:cxn ang="0">
                  <a:pos x="24" y="4"/>
                </a:cxn>
                <a:cxn ang="0">
                  <a:pos x="20" y="0"/>
                </a:cxn>
                <a:cxn ang="0">
                  <a:pos x="14" y="0"/>
                </a:cxn>
              </a:cxnLst>
              <a:rect l="0" t="0" r="r" b="b"/>
              <a:pathLst>
                <a:path w="30" h="28">
                  <a:moveTo>
                    <a:pt x="14" y="0"/>
                  </a:moveTo>
                  <a:lnTo>
                    <a:pt x="14" y="0"/>
                  </a:lnTo>
                  <a:lnTo>
                    <a:pt x="8" y="0"/>
                  </a:lnTo>
                  <a:lnTo>
                    <a:pt x="4" y="4"/>
                  </a:lnTo>
                  <a:lnTo>
                    <a:pt x="2" y="8"/>
                  </a:lnTo>
                  <a:lnTo>
                    <a:pt x="0" y="14"/>
                  </a:lnTo>
                  <a:lnTo>
                    <a:pt x="0" y="14"/>
                  </a:lnTo>
                  <a:lnTo>
                    <a:pt x="2" y="20"/>
                  </a:lnTo>
                  <a:lnTo>
                    <a:pt x="4" y="24"/>
                  </a:lnTo>
                  <a:lnTo>
                    <a:pt x="8" y="28"/>
                  </a:lnTo>
                  <a:lnTo>
                    <a:pt x="14" y="28"/>
                  </a:lnTo>
                  <a:lnTo>
                    <a:pt x="14" y="28"/>
                  </a:lnTo>
                  <a:lnTo>
                    <a:pt x="20" y="28"/>
                  </a:lnTo>
                  <a:lnTo>
                    <a:pt x="24" y="24"/>
                  </a:lnTo>
                  <a:lnTo>
                    <a:pt x="28" y="20"/>
                  </a:lnTo>
                  <a:lnTo>
                    <a:pt x="30" y="14"/>
                  </a:lnTo>
                  <a:lnTo>
                    <a:pt x="30" y="14"/>
                  </a:lnTo>
                  <a:lnTo>
                    <a:pt x="28" y="8"/>
                  </a:lnTo>
                  <a:lnTo>
                    <a:pt x="24" y="4"/>
                  </a:lnTo>
                  <a:lnTo>
                    <a:pt x="20" y="0"/>
                  </a:lnTo>
                  <a:lnTo>
                    <a:pt x="14"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24" name="Freeform 429"/>
            <p:cNvSpPr/>
            <p:nvPr/>
          </p:nvSpPr>
          <p:spPr bwMode="auto">
            <a:xfrm>
              <a:off x="3979863" y="1390650"/>
              <a:ext cx="47625" cy="47625"/>
            </a:xfrm>
            <a:custGeom>
              <a:avLst/>
              <a:gdLst/>
              <a:ahLst/>
              <a:cxnLst>
                <a:cxn ang="0">
                  <a:pos x="14" y="0"/>
                </a:cxn>
                <a:cxn ang="0">
                  <a:pos x="14" y="0"/>
                </a:cxn>
                <a:cxn ang="0">
                  <a:pos x="10" y="2"/>
                </a:cxn>
                <a:cxn ang="0">
                  <a:pos x="4" y="4"/>
                </a:cxn>
                <a:cxn ang="0">
                  <a:pos x="2" y="10"/>
                </a:cxn>
                <a:cxn ang="0">
                  <a:pos x="0" y="16"/>
                </a:cxn>
                <a:cxn ang="0">
                  <a:pos x="0" y="16"/>
                </a:cxn>
                <a:cxn ang="0">
                  <a:pos x="2" y="20"/>
                </a:cxn>
                <a:cxn ang="0">
                  <a:pos x="4" y="26"/>
                </a:cxn>
                <a:cxn ang="0">
                  <a:pos x="10" y="28"/>
                </a:cxn>
                <a:cxn ang="0">
                  <a:pos x="14" y="30"/>
                </a:cxn>
                <a:cxn ang="0">
                  <a:pos x="14" y="30"/>
                </a:cxn>
                <a:cxn ang="0">
                  <a:pos x="20" y="28"/>
                </a:cxn>
                <a:cxn ang="0">
                  <a:pos x="24" y="26"/>
                </a:cxn>
                <a:cxn ang="0">
                  <a:pos x="28" y="20"/>
                </a:cxn>
                <a:cxn ang="0">
                  <a:pos x="30" y="16"/>
                </a:cxn>
                <a:cxn ang="0">
                  <a:pos x="30" y="16"/>
                </a:cxn>
                <a:cxn ang="0">
                  <a:pos x="28" y="10"/>
                </a:cxn>
                <a:cxn ang="0">
                  <a:pos x="24" y="4"/>
                </a:cxn>
                <a:cxn ang="0">
                  <a:pos x="20" y="2"/>
                </a:cxn>
                <a:cxn ang="0">
                  <a:pos x="14" y="0"/>
                </a:cxn>
              </a:cxnLst>
              <a:rect l="0" t="0" r="r" b="b"/>
              <a:pathLst>
                <a:path w="30" h="30">
                  <a:moveTo>
                    <a:pt x="14" y="0"/>
                  </a:moveTo>
                  <a:lnTo>
                    <a:pt x="14" y="0"/>
                  </a:lnTo>
                  <a:lnTo>
                    <a:pt x="10" y="2"/>
                  </a:lnTo>
                  <a:lnTo>
                    <a:pt x="4" y="4"/>
                  </a:lnTo>
                  <a:lnTo>
                    <a:pt x="2" y="10"/>
                  </a:lnTo>
                  <a:lnTo>
                    <a:pt x="0" y="16"/>
                  </a:lnTo>
                  <a:lnTo>
                    <a:pt x="0" y="16"/>
                  </a:lnTo>
                  <a:lnTo>
                    <a:pt x="2" y="20"/>
                  </a:lnTo>
                  <a:lnTo>
                    <a:pt x="4" y="26"/>
                  </a:lnTo>
                  <a:lnTo>
                    <a:pt x="10" y="28"/>
                  </a:lnTo>
                  <a:lnTo>
                    <a:pt x="14" y="30"/>
                  </a:lnTo>
                  <a:lnTo>
                    <a:pt x="14" y="30"/>
                  </a:lnTo>
                  <a:lnTo>
                    <a:pt x="20" y="28"/>
                  </a:lnTo>
                  <a:lnTo>
                    <a:pt x="24" y="26"/>
                  </a:lnTo>
                  <a:lnTo>
                    <a:pt x="28" y="20"/>
                  </a:lnTo>
                  <a:lnTo>
                    <a:pt x="30" y="16"/>
                  </a:lnTo>
                  <a:lnTo>
                    <a:pt x="30" y="16"/>
                  </a:lnTo>
                  <a:lnTo>
                    <a:pt x="28" y="10"/>
                  </a:lnTo>
                  <a:lnTo>
                    <a:pt x="24" y="4"/>
                  </a:lnTo>
                  <a:lnTo>
                    <a:pt x="20" y="2"/>
                  </a:lnTo>
                  <a:lnTo>
                    <a:pt x="14"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25" name="Freeform 430"/>
            <p:cNvSpPr/>
            <p:nvPr/>
          </p:nvSpPr>
          <p:spPr bwMode="auto">
            <a:xfrm>
              <a:off x="3979863" y="1390650"/>
              <a:ext cx="47625" cy="47625"/>
            </a:xfrm>
            <a:custGeom>
              <a:avLst/>
              <a:gdLst/>
              <a:ahLst/>
              <a:cxnLst>
                <a:cxn ang="0">
                  <a:pos x="14" y="0"/>
                </a:cxn>
                <a:cxn ang="0">
                  <a:pos x="14" y="0"/>
                </a:cxn>
                <a:cxn ang="0">
                  <a:pos x="10" y="2"/>
                </a:cxn>
                <a:cxn ang="0">
                  <a:pos x="4" y="4"/>
                </a:cxn>
                <a:cxn ang="0">
                  <a:pos x="2" y="10"/>
                </a:cxn>
                <a:cxn ang="0">
                  <a:pos x="0" y="16"/>
                </a:cxn>
                <a:cxn ang="0">
                  <a:pos x="0" y="16"/>
                </a:cxn>
                <a:cxn ang="0">
                  <a:pos x="2" y="20"/>
                </a:cxn>
                <a:cxn ang="0">
                  <a:pos x="4" y="26"/>
                </a:cxn>
                <a:cxn ang="0">
                  <a:pos x="10" y="28"/>
                </a:cxn>
                <a:cxn ang="0">
                  <a:pos x="14" y="30"/>
                </a:cxn>
                <a:cxn ang="0">
                  <a:pos x="14" y="30"/>
                </a:cxn>
                <a:cxn ang="0">
                  <a:pos x="20" y="28"/>
                </a:cxn>
                <a:cxn ang="0">
                  <a:pos x="24" y="26"/>
                </a:cxn>
                <a:cxn ang="0">
                  <a:pos x="28" y="20"/>
                </a:cxn>
                <a:cxn ang="0">
                  <a:pos x="30" y="16"/>
                </a:cxn>
                <a:cxn ang="0">
                  <a:pos x="30" y="16"/>
                </a:cxn>
                <a:cxn ang="0">
                  <a:pos x="28" y="10"/>
                </a:cxn>
                <a:cxn ang="0">
                  <a:pos x="24" y="4"/>
                </a:cxn>
                <a:cxn ang="0">
                  <a:pos x="20" y="2"/>
                </a:cxn>
                <a:cxn ang="0">
                  <a:pos x="14" y="0"/>
                </a:cxn>
              </a:cxnLst>
              <a:rect l="0" t="0" r="r" b="b"/>
              <a:pathLst>
                <a:path w="30" h="30">
                  <a:moveTo>
                    <a:pt x="14" y="0"/>
                  </a:moveTo>
                  <a:lnTo>
                    <a:pt x="14" y="0"/>
                  </a:lnTo>
                  <a:lnTo>
                    <a:pt x="10" y="2"/>
                  </a:lnTo>
                  <a:lnTo>
                    <a:pt x="4" y="4"/>
                  </a:lnTo>
                  <a:lnTo>
                    <a:pt x="2" y="10"/>
                  </a:lnTo>
                  <a:lnTo>
                    <a:pt x="0" y="16"/>
                  </a:lnTo>
                  <a:lnTo>
                    <a:pt x="0" y="16"/>
                  </a:lnTo>
                  <a:lnTo>
                    <a:pt x="2" y="20"/>
                  </a:lnTo>
                  <a:lnTo>
                    <a:pt x="4" y="26"/>
                  </a:lnTo>
                  <a:lnTo>
                    <a:pt x="10" y="28"/>
                  </a:lnTo>
                  <a:lnTo>
                    <a:pt x="14" y="30"/>
                  </a:lnTo>
                  <a:lnTo>
                    <a:pt x="14" y="30"/>
                  </a:lnTo>
                  <a:lnTo>
                    <a:pt x="20" y="28"/>
                  </a:lnTo>
                  <a:lnTo>
                    <a:pt x="24" y="26"/>
                  </a:lnTo>
                  <a:lnTo>
                    <a:pt x="28" y="20"/>
                  </a:lnTo>
                  <a:lnTo>
                    <a:pt x="30" y="16"/>
                  </a:lnTo>
                  <a:lnTo>
                    <a:pt x="30" y="16"/>
                  </a:lnTo>
                  <a:lnTo>
                    <a:pt x="28" y="10"/>
                  </a:lnTo>
                  <a:lnTo>
                    <a:pt x="24" y="4"/>
                  </a:lnTo>
                  <a:lnTo>
                    <a:pt x="20" y="2"/>
                  </a:lnTo>
                  <a:lnTo>
                    <a:pt x="14"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26" name="Freeform 431"/>
            <p:cNvSpPr/>
            <p:nvPr/>
          </p:nvSpPr>
          <p:spPr bwMode="auto">
            <a:xfrm>
              <a:off x="4776788" y="1136650"/>
              <a:ext cx="19050"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0" y="12"/>
                </a:cxn>
                <a:cxn ang="0">
                  <a:pos x="12" y="8"/>
                </a:cxn>
                <a:cxn ang="0">
                  <a:pos x="12" y="8"/>
                </a:cxn>
                <a:cxn ang="0">
                  <a:pos x="10" y="2"/>
                </a:cxn>
                <a:cxn ang="0">
                  <a:pos x="6" y="0"/>
                </a:cxn>
              </a:cxnLst>
              <a:rect l="0" t="0" r="r" b="b"/>
              <a:pathLst>
                <a:path w="12" h="14">
                  <a:moveTo>
                    <a:pt x="6" y="0"/>
                  </a:moveTo>
                  <a:lnTo>
                    <a:pt x="6" y="0"/>
                  </a:lnTo>
                  <a:lnTo>
                    <a:pt x="2" y="2"/>
                  </a:lnTo>
                  <a:lnTo>
                    <a:pt x="0" y="8"/>
                  </a:lnTo>
                  <a:lnTo>
                    <a:pt x="0" y="8"/>
                  </a:lnTo>
                  <a:lnTo>
                    <a:pt x="2" y="12"/>
                  </a:lnTo>
                  <a:lnTo>
                    <a:pt x="6" y="14"/>
                  </a:lnTo>
                  <a:lnTo>
                    <a:pt x="6" y="14"/>
                  </a:lnTo>
                  <a:lnTo>
                    <a:pt x="10" y="12"/>
                  </a:lnTo>
                  <a:lnTo>
                    <a:pt x="12" y="8"/>
                  </a:lnTo>
                  <a:lnTo>
                    <a:pt x="12" y="8"/>
                  </a:lnTo>
                  <a:lnTo>
                    <a:pt x="10"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27" name="Freeform 432"/>
            <p:cNvSpPr/>
            <p:nvPr/>
          </p:nvSpPr>
          <p:spPr bwMode="auto">
            <a:xfrm>
              <a:off x="4776788" y="1136650"/>
              <a:ext cx="19050"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0" y="12"/>
                </a:cxn>
                <a:cxn ang="0">
                  <a:pos x="12" y="8"/>
                </a:cxn>
                <a:cxn ang="0">
                  <a:pos x="12" y="8"/>
                </a:cxn>
                <a:cxn ang="0">
                  <a:pos x="10" y="2"/>
                </a:cxn>
                <a:cxn ang="0">
                  <a:pos x="6" y="0"/>
                </a:cxn>
              </a:cxnLst>
              <a:rect l="0" t="0" r="r" b="b"/>
              <a:pathLst>
                <a:path w="12" h="14">
                  <a:moveTo>
                    <a:pt x="6" y="0"/>
                  </a:moveTo>
                  <a:lnTo>
                    <a:pt x="6" y="0"/>
                  </a:lnTo>
                  <a:lnTo>
                    <a:pt x="2" y="2"/>
                  </a:lnTo>
                  <a:lnTo>
                    <a:pt x="0" y="8"/>
                  </a:lnTo>
                  <a:lnTo>
                    <a:pt x="0" y="8"/>
                  </a:lnTo>
                  <a:lnTo>
                    <a:pt x="2" y="12"/>
                  </a:lnTo>
                  <a:lnTo>
                    <a:pt x="6" y="14"/>
                  </a:lnTo>
                  <a:lnTo>
                    <a:pt x="6" y="14"/>
                  </a:lnTo>
                  <a:lnTo>
                    <a:pt x="10" y="12"/>
                  </a:lnTo>
                  <a:lnTo>
                    <a:pt x="12" y="8"/>
                  </a:lnTo>
                  <a:lnTo>
                    <a:pt x="12" y="8"/>
                  </a:lnTo>
                  <a:lnTo>
                    <a:pt x="10" y="2"/>
                  </a:lnTo>
                  <a:lnTo>
                    <a:pt x="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28" name="Freeform 433"/>
            <p:cNvSpPr/>
            <p:nvPr/>
          </p:nvSpPr>
          <p:spPr bwMode="auto">
            <a:xfrm>
              <a:off x="1503363" y="162877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29" name="Freeform 434"/>
            <p:cNvSpPr/>
            <p:nvPr/>
          </p:nvSpPr>
          <p:spPr bwMode="auto">
            <a:xfrm>
              <a:off x="1503363" y="162877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30" name="Freeform 435"/>
            <p:cNvSpPr/>
            <p:nvPr/>
          </p:nvSpPr>
          <p:spPr bwMode="auto">
            <a:xfrm>
              <a:off x="3605213" y="1104900"/>
              <a:ext cx="34925" cy="38100"/>
            </a:xfrm>
            <a:custGeom>
              <a:avLst/>
              <a:gdLst/>
              <a:ahLst/>
              <a:cxnLst>
                <a:cxn ang="0">
                  <a:pos x="12" y="0"/>
                </a:cxn>
                <a:cxn ang="0">
                  <a:pos x="12" y="0"/>
                </a:cxn>
                <a:cxn ang="0">
                  <a:pos x="8" y="2"/>
                </a:cxn>
                <a:cxn ang="0">
                  <a:pos x="4" y="4"/>
                </a:cxn>
                <a:cxn ang="0">
                  <a:pos x="2" y="8"/>
                </a:cxn>
                <a:cxn ang="0">
                  <a:pos x="0" y="12"/>
                </a:cxn>
                <a:cxn ang="0">
                  <a:pos x="0" y="12"/>
                </a:cxn>
                <a:cxn ang="0">
                  <a:pos x="2" y="16"/>
                </a:cxn>
                <a:cxn ang="0">
                  <a:pos x="4" y="20"/>
                </a:cxn>
                <a:cxn ang="0">
                  <a:pos x="8" y="22"/>
                </a:cxn>
                <a:cxn ang="0">
                  <a:pos x="12" y="24"/>
                </a:cxn>
                <a:cxn ang="0">
                  <a:pos x="12" y="24"/>
                </a:cxn>
                <a:cxn ang="0">
                  <a:pos x="16" y="22"/>
                </a:cxn>
                <a:cxn ang="0">
                  <a:pos x="20" y="20"/>
                </a:cxn>
                <a:cxn ang="0">
                  <a:pos x="22" y="16"/>
                </a:cxn>
                <a:cxn ang="0">
                  <a:pos x="22" y="12"/>
                </a:cxn>
                <a:cxn ang="0">
                  <a:pos x="22" y="12"/>
                </a:cxn>
                <a:cxn ang="0">
                  <a:pos x="22" y="8"/>
                </a:cxn>
                <a:cxn ang="0">
                  <a:pos x="20" y="4"/>
                </a:cxn>
                <a:cxn ang="0">
                  <a:pos x="16" y="2"/>
                </a:cxn>
                <a:cxn ang="0">
                  <a:pos x="12" y="0"/>
                </a:cxn>
              </a:cxnLst>
              <a:rect l="0" t="0" r="r" b="b"/>
              <a:pathLst>
                <a:path w="22" h="24">
                  <a:moveTo>
                    <a:pt x="12" y="0"/>
                  </a:moveTo>
                  <a:lnTo>
                    <a:pt x="12" y="0"/>
                  </a:lnTo>
                  <a:lnTo>
                    <a:pt x="8" y="2"/>
                  </a:lnTo>
                  <a:lnTo>
                    <a:pt x="4" y="4"/>
                  </a:lnTo>
                  <a:lnTo>
                    <a:pt x="2" y="8"/>
                  </a:lnTo>
                  <a:lnTo>
                    <a:pt x="0" y="12"/>
                  </a:lnTo>
                  <a:lnTo>
                    <a:pt x="0" y="12"/>
                  </a:lnTo>
                  <a:lnTo>
                    <a:pt x="2" y="16"/>
                  </a:lnTo>
                  <a:lnTo>
                    <a:pt x="4" y="20"/>
                  </a:lnTo>
                  <a:lnTo>
                    <a:pt x="8" y="22"/>
                  </a:lnTo>
                  <a:lnTo>
                    <a:pt x="12" y="24"/>
                  </a:lnTo>
                  <a:lnTo>
                    <a:pt x="12" y="24"/>
                  </a:lnTo>
                  <a:lnTo>
                    <a:pt x="16" y="22"/>
                  </a:lnTo>
                  <a:lnTo>
                    <a:pt x="20" y="20"/>
                  </a:lnTo>
                  <a:lnTo>
                    <a:pt x="22" y="16"/>
                  </a:lnTo>
                  <a:lnTo>
                    <a:pt x="22" y="12"/>
                  </a:lnTo>
                  <a:lnTo>
                    <a:pt x="22" y="12"/>
                  </a:lnTo>
                  <a:lnTo>
                    <a:pt x="22" y="8"/>
                  </a:lnTo>
                  <a:lnTo>
                    <a:pt x="20" y="4"/>
                  </a:lnTo>
                  <a:lnTo>
                    <a:pt x="16" y="2"/>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31" name="Freeform 436"/>
            <p:cNvSpPr/>
            <p:nvPr/>
          </p:nvSpPr>
          <p:spPr bwMode="auto">
            <a:xfrm>
              <a:off x="3605213" y="1104900"/>
              <a:ext cx="34925" cy="38100"/>
            </a:xfrm>
            <a:custGeom>
              <a:avLst/>
              <a:gdLst/>
              <a:ahLst/>
              <a:cxnLst>
                <a:cxn ang="0">
                  <a:pos x="12" y="0"/>
                </a:cxn>
                <a:cxn ang="0">
                  <a:pos x="12" y="0"/>
                </a:cxn>
                <a:cxn ang="0">
                  <a:pos x="8" y="2"/>
                </a:cxn>
                <a:cxn ang="0">
                  <a:pos x="4" y="4"/>
                </a:cxn>
                <a:cxn ang="0">
                  <a:pos x="2" y="8"/>
                </a:cxn>
                <a:cxn ang="0">
                  <a:pos x="0" y="12"/>
                </a:cxn>
                <a:cxn ang="0">
                  <a:pos x="0" y="12"/>
                </a:cxn>
                <a:cxn ang="0">
                  <a:pos x="2" y="16"/>
                </a:cxn>
                <a:cxn ang="0">
                  <a:pos x="4" y="20"/>
                </a:cxn>
                <a:cxn ang="0">
                  <a:pos x="8" y="22"/>
                </a:cxn>
                <a:cxn ang="0">
                  <a:pos x="12" y="24"/>
                </a:cxn>
                <a:cxn ang="0">
                  <a:pos x="12" y="24"/>
                </a:cxn>
                <a:cxn ang="0">
                  <a:pos x="16" y="22"/>
                </a:cxn>
                <a:cxn ang="0">
                  <a:pos x="20" y="20"/>
                </a:cxn>
                <a:cxn ang="0">
                  <a:pos x="22" y="16"/>
                </a:cxn>
                <a:cxn ang="0">
                  <a:pos x="22" y="12"/>
                </a:cxn>
                <a:cxn ang="0">
                  <a:pos x="22" y="12"/>
                </a:cxn>
                <a:cxn ang="0">
                  <a:pos x="22" y="8"/>
                </a:cxn>
                <a:cxn ang="0">
                  <a:pos x="20" y="4"/>
                </a:cxn>
                <a:cxn ang="0">
                  <a:pos x="16" y="2"/>
                </a:cxn>
                <a:cxn ang="0">
                  <a:pos x="12" y="0"/>
                </a:cxn>
              </a:cxnLst>
              <a:rect l="0" t="0" r="r" b="b"/>
              <a:pathLst>
                <a:path w="22" h="24">
                  <a:moveTo>
                    <a:pt x="12" y="0"/>
                  </a:moveTo>
                  <a:lnTo>
                    <a:pt x="12" y="0"/>
                  </a:lnTo>
                  <a:lnTo>
                    <a:pt x="8" y="2"/>
                  </a:lnTo>
                  <a:lnTo>
                    <a:pt x="4" y="4"/>
                  </a:lnTo>
                  <a:lnTo>
                    <a:pt x="2" y="8"/>
                  </a:lnTo>
                  <a:lnTo>
                    <a:pt x="0" y="12"/>
                  </a:lnTo>
                  <a:lnTo>
                    <a:pt x="0" y="12"/>
                  </a:lnTo>
                  <a:lnTo>
                    <a:pt x="2" y="16"/>
                  </a:lnTo>
                  <a:lnTo>
                    <a:pt x="4" y="20"/>
                  </a:lnTo>
                  <a:lnTo>
                    <a:pt x="8" y="22"/>
                  </a:lnTo>
                  <a:lnTo>
                    <a:pt x="12" y="24"/>
                  </a:lnTo>
                  <a:lnTo>
                    <a:pt x="12" y="24"/>
                  </a:lnTo>
                  <a:lnTo>
                    <a:pt x="16" y="22"/>
                  </a:lnTo>
                  <a:lnTo>
                    <a:pt x="20" y="20"/>
                  </a:lnTo>
                  <a:lnTo>
                    <a:pt x="22" y="16"/>
                  </a:lnTo>
                  <a:lnTo>
                    <a:pt x="22" y="12"/>
                  </a:lnTo>
                  <a:lnTo>
                    <a:pt x="22" y="12"/>
                  </a:lnTo>
                  <a:lnTo>
                    <a:pt x="22" y="8"/>
                  </a:lnTo>
                  <a:lnTo>
                    <a:pt x="20" y="4"/>
                  </a:lnTo>
                  <a:lnTo>
                    <a:pt x="16" y="2"/>
                  </a:lnTo>
                  <a:lnTo>
                    <a:pt x="12"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32" name="Freeform 437"/>
            <p:cNvSpPr/>
            <p:nvPr/>
          </p:nvSpPr>
          <p:spPr bwMode="auto">
            <a:xfrm>
              <a:off x="2217738" y="1470025"/>
              <a:ext cx="53975" cy="53975"/>
            </a:xfrm>
            <a:custGeom>
              <a:avLst/>
              <a:gdLst/>
              <a:ahLst/>
              <a:cxnLst>
                <a:cxn ang="0">
                  <a:pos x="16" y="0"/>
                </a:cxn>
                <a:cxn ang="0">
                  <a:pos x="16" y="0"/>
                </a:cxn>
                <a:cxn ang="0">
                  <a:pos x="10" y="2"/>
                </a:cxn>
                <a:cxn ang="0">
                  <a:pos x="4" y="6"/>
                </a:cxn>
                <a:cxn ang="0">
                  <a:pos x="2" y="10"/>
                </a:cxn>
                <a:cxn ang="0">
                  <a:pos x="0" y="18"/>
                </a:cxn>
                <a:cxn ang="0">
                  <a:pos x="0" y="18"/>
                </a:cxn>
                <a:cxn ang="0">
                  <a:pos x="2" y="24"/>
                </a:cxn>
                <a:cxn ang="0">
                  <a:pos x="4" y="30"/>
                </a:cxn>
                <a:cxn ang="0">
                  <a:pos x="10" y="34"/>
                </a:cxn>
                <a:cxn ang="0">
                  <a:pos x="16" y="34"/>
                </a:cxn>
                <a:cxn ang="0">
                  <a:pos x="16" y="34"/>
                </a:cxn>
                <a:cxn ang="0">
                  <a:pos x="24" y="34"/>
                </a:cxn>
                <a:cxn ang="0">
                  <a:pos x="28" y="30"/>
                </a:cxn>
                <a:cxn ang="0">
                  <a:pos x="32" y="24"/>
                </a:cxn>
                <a:cxn ang="0">
                  <a:pos x="34" y="18"/>
                </a:cxn>
                <a:cxn ang="0">
                  <a:pos x="34" y="18"/>
                </a:cxn>
                <a:cxn ang="0">
                  <a:pos x="32" y="10"/>
                </a:cxn>
                <a:cxn ang="0">
                  <a:pos x="28" y="6"/>
                </a:cxn>
                <a:cxn ang="0">
                  <a:pos x="24" y="2"/>
                </a:cxn>
                <a:cxn ang="0">
                  <a:pos x="16" y="0"/>
                </a:cxn>
              </a:cxnLst>
              <a:rect l="0" t="0" r="r" b="b"/>
              <a:pathLst>
                <a:path w="34" h="34">
                  <a:moveTo>
                    <a:pt x="16" y="0"/>
                  </a:moveTo>
                  <a:lnTo>
                    <a:pt x="16" y="0"/>
                  </a:lnTo>
                  <a:lnTo>
                    <a:pt x="10" y="2"/>
                  </a:lnTo>
                  <a:lnTo>
                    <a:pt x="4" y="6"/>
                  </a:lnTo>
                  <a:lnTo>
                    <a:pt x="2" y="10"/>
                  </a:lnTo>
                  <a:lnTo>
                    <a:pt x="0" y="18"/>
                  </a:lnTo>
                  <a:lnTo>
                    <a:pt x="0" y="18"/>
                  </a:lnTo>
                  <a:lnTo>
                    <a:pt x="2" y="24"/>
                  </a:lnTo>
                  <a:lnTo>
                    <a:pt x="4" y="30"/>
                  </a:lnTo>
                  <a:lnTo>
                    <a:pt x="10" y="34"/>
                  </a:lnTo>
                  <a:lnTo>
                    <a:pt x="16" y="34"/>
                  </a:lnTo>
                  <a:lnTo>
                    <a:pt x="16" y="34"/>
                  </a:lnTo>
                  <a:lnTo>
                    <a:pt x="24" y="34"/>
                  </a:lnTo>
                  <a:lnTo>
                    <a:pt x="28" y="30"/>
                  </a:lnTo>
                  <a:lnTo>
                    <a:pt x="32" y="24"/>
                  </a:lnTo>
                  <a:lnTo>
                    <a:pt x="34" y="18"/>
                  </a:lnTo>
                  <a:lnTo>
                    <a:pt x="34" y="18"/>
                  </a:lnTo>
                  <a:lnTo>
                    <a:pt x="32" y="10"/>
                  </a:lnTo>
                  <a:lnTo>
                    <a:pt x="28" y="6"/>
                  </a:lnTo>
                  <a:lnTo>
                    <a:pt x="24" y="2"/>
                  </a:lnTo>
                  <a:lnTo>
                    <a:pt x="1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33" name="Freeform 438"/>
            <p:cNvSpPr/>
            <p:nvPr/>
          </p:nvSpPr>
          <p:spPr bwMode="auto">
            <a:xfrm>
              <a:off x="2217738" y="1470025"/>
              <a:ext cx="53975" cy="53975"/>
            </a:xfrm>
            <a:custGeom>
              <a:avLst/>
              <a:gdLst/>
              <a:ahLst/>
              <a:cxnLst>
                <a:cxn ang="0">
                  <a:pos x="16" y="0"/>
                </a:cxn>
                <a:cxn ang="0">
                  <a:pos x="16" y="0"/>
                </a:cxn>
                <a:cxn ang="0">
                  <a:pos x="10" y="2"/>
                </a:cxn>
                <a:cxn ang="0">
                  <a:pos x="4" y="6"/>
                </a:cxn>
                <a:cxn ang="0">
                  <a:pos x="2" y="10"/>
                </a:cxn>
                <a:cxn ang="0">
                  <a:pos x="0" y="18"/>
                </a:cxn>
                <a:cxn ang="0">
                  <a:pos x="0" y="18"/>
                </a:cxn>
                <a:cxn ang="0">
                  <a:pos x="2" y="24"/>
                </a:cxn>
                <a:cxn ang="0">
                  <a:pos x="4" y="30"/>
                </a:cxn>
                <a:cxn ang="0">
                  <a:pos x="10" y="34"/>
                </a:cxn>
                <a:cxn ang="0">
                  <a:pos x="16" y="34"/>
                </a:cxn>
                <a:cxn ang="0">
                  <a:pos x="16" y="34"/>
                </a:cxn>
                <a:cxn ang="0">
                  <a:pos x="24" y="34"/>
                </a:cxn>
                <a:cxn ang="0">
                  <a:pos x="28" y="30"/>
                </a:cxn>
                <a:cxn ang="0">
                  <a:pos x="32" y="24"/>
                </a:cxn>
                <a:cxn ang="0">
                  <a:pos x="34" y="18"/>
                </a:cxn>
                <a:cxn ang="0">
                  <a:pos x="34" y="18"/>
                </a:cxn>
                <a:cxn ang="0">
                  <a:pos x="32" y="10"/>
                </a:cxn>
                <a:cxn ang="0">
                  <a:pos x="28" y="6"/>
                </a:cxn>
                <a:cxn ang="0">
                  <a:pos x="24" y="2"/>
                </a:cxn>
                <a:cxn ang="0">
                  <a:pos x="16" y="0"/>
                </a:cxn>
              </a:cxnLst>
              <a:rect l="0" t="0" r="r" b="b"/>
              <a:pathLst>
                <a:path w="34" h="34">
                  <a:moveTo>
                    <a:pt x="16" y="0"/>
                  </a:moveTo>
                  <a:lnTo>
                    <a:pt x="16" y="0"/>
                  </a:lnTo>
                  <a:lnTo>
                    <a:pt x="10" y="2"/>
                  </a:lnTo>
                  <a:lnTo>
                    <a:pt x="4" y="6"/>
                  </a:lnTo>
                  <a:lnTo>
                    <a:pt x="2" y="10"/>
                  </a:lnTo>
                  <a:lnTo>
                    <a:pt x="0" y="18"/>
                  </a:lnTo>
                  <a:lnTo>
                    <a:pt x="0" y="18"/>
                  </a:lnTo>
                  <a:lnTo>
                    <a:pt x="2" y="24"/>
                  </a:lnTo>
                  <a:lnTo>
                    <a:pt x="4" y="30"/>
                  </a:lnTo>
                  <a:lnTo>
                    <a:pt x="10" y="34"/>
                  </a:lnTo>
                  <a:lnTo>
                    <a:pt x="16" y="34"/>
                  </a:lnTo>
                  <a:lnTo>
                    <a:pt x="16" y="34"/>
                  </a:lnTo>
                  <a:lnTo>
                    <a:pt x="24" y="34"/>
                  </a:lnTo>
                  <a:lnTo>
                    <a:pt x="28" y="30"/>
                  </a:lnTo>
                  <a:lnTo>
                    <a:pt x="32" y="24"/>
                  </a:lnTo>
                  <a:lnTo>
                    <a:pt x="34" y="18"/>
                  </a:lnTo>
                  <a:lnTo>
                    <a:pt x="34" y="18"/>
                  </a:lnTo>
                  <a:lnTo>
                    <a:pt x="32" y="10"/>
                  </a:lnTo>
                  <a:lnTo>
                    <a:pt x="28" y="6"/>
                  </a:lnTo>
                  <a:lnTo>
                    <a:pt x="24" y="2"/>
                  </a:lnTo>
                  <a:lnTo>
                    <a:pt x="1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34" name="Freeform 439"/>
            <p:cNvSpPr/>
            <p:nvPr/>
          </p:nvSpPr>
          <p:spPr bwMode="auto">
            <a:xfrm>
              <a:off x="2706688" y="1558925"/>
              <a:ext cx="73025" cy="73025"/>
            </a:xfrm>
            <a:custGeom>
              <a:avLst/>
              <a:gdLst/>
              <a:ahLst/>
              <a:cxnLst>
                <a:cxn ang="0">
                  <a:pos x="22" y="0"/>
                </a:cxn>
                <a:cxn ang="0">
                  <a:pos x="22" y="0"/>
                </a:cxn>
                <a:cxn ang="0">
                  <a:pos x="14" y="2"/>
                </a:cxn>
                <a:cxn ang="0">
                  <a:pos x="6" y="8"/>
                </a:cxn>
                <a:cxn ang="0">
                  <a:pos x="2" y="14"/>
                </a:cxn>
                <a:cxn ang="0">
                  <a:pos x="0" y="24"/>
                </a:cxn>
                <a:cxn ang="0">
                  <a:pos x="0" y="24"/>
                </a:cxn>
                <a:cxn ang="0">
                  <a:pos x="2" y="32"/>
                </a:cxn>
                <a:cxn ang="0">
                  <a:pos x="6" y="40"/>
                </a:cxn>
                <a:cxn ang="0">
                  <a:pos x="14" y="44"/>
                </a:cxn>
                <a:cxn ang="0">
                  <a:pos x="22" y="46"/>
                </a:cxn>
                <a:cxn ang="0">
                  <a:pos x="22" y="46"/>
                </a:cxn>
                <a:cxn ang="0">
                  <a:pos x="32" y="44"/>
                </a:cxn>
                <a:cxn ang="0">
                  <a:pos x="38" y="40"/>
                </a:cxn>
                <a:cxn ang="0">
                  <a:pos x="44" y="32"/>
                </a:cxn>
                <a:cxn ang="0">
                  <a:pos x="46" y="24"/>
                </a:cxn>
                <a:cxn ang="0">
                  <a:pos x="46" y="24"/>
                </a:cxn>
                <a:cxn ang="0">
                  <a:pos x="44" y="14"/>
                </a:cxn>
                <a:cxn ang="0">
                  <a:pos x="38" y="8"/>
                </a:cxn>
                <a:cxn ang="0">
                  <a:pos x="32" y="2"/>
                </a:cxn>
                <a:cxn ang="0">
                  <a:pos x="22" y="0"/>
                </a:cxn>
              </a:cxnLst>
              <a:rect l="0" t="0" r="r" b="b"/>
              <a:pathLst>
                <a:path w="46" h="46">
                  <a:moveTo>
                    <a:pt x="22" y="0"/>
                  </a:moveTo>
                  <a:lnTo>
                    <a:pt x="22" y="0"/>
                  </a:lnTo>
                  <a:lnTo>
                    <a:pt x="14" y="2"/>
                  </a:lnTo>
                  <a:lnTo>
                    <a:pt x="6" y="8"/>
                  </a:lnTo>
                  <a:lnTo>
                    <a:pt x="2" y="14"/>
                  </a:lnTo>
                  <a:lnTo>
                    <a:pt x="0" y="24"/>
                  </a:lnTo>
                  <a:lnTo>
                    <a:pt x="0" y="24"/>
                  </a:lnTo>
                  <a:lnTo>
                    <a:pt x="2" y="32"/>
                  </a:lnTo>
                  <a:lnTo>
                    <a:pt x="6" y="40"/>
                  </a:lnTo>
                  <a:lnTo>
                    <a:pt x="14" y="44"/>
                  </a:lnTo>
                  <a:lnTo>
                    <a:pt x="22" y="46"/>
                  </a:lnTo>
                  <a:lnTo>
                    <a:pt x="22" y="46"/>
                  </a:lnTo>
                  <a:lnTo>
                    <a:pt x="32" y="44"/>
                  </a:lnTo>
                  <a:lnTo>
                    <a:pt x="38" y="40"/>
                  </a:lnTo>
                  <a:lnTo>
                    <a:pt x="44" y="32"/>
                  </a:lnTo>
                  <a:lnTo>
                    <a:pt x="46" y="24"/>
                  </a:lnTo>
                  <a:lnTo>
                    <a:pt x="46" y="24"/>
                  </a:lnTo>
                  <a:lnTo>
                    <a:pt x="44" y="14"/>
                  </a:lnTo>
                  <a:lnTo>
                    <a:pt x="38" y="8"/>
                  </a:lnTo>
                  <a:lnTo>
                    <a:pt x="32" y="2"/>
                  </a:lnTo>
                  <a:lnTo>
                    <a:pt x="2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35" name="Freeform 440"/>
            <p:cNvSpPr/>
            <p:nvPr/>
          </p:nvSpPr>
          <p:spPr bwMode="auto">
            <a:xfrm>
              <a:off x="2706688" y="1558925"/>
              <a:ext cx="73025" cy="73025"/>
            </a:xfrm>
            <a:custGeom>
              <a:avLst/>
              <a:gdLst/>
              <a:ahLst/>
              <a:cxnLst>
                <a:cxn ang="0">
                  <a:pos x="22" y="0"/>
                </a:cxn>
                <a:cxn ang="0">
                  <a:pos x="22" y="0"/>
                </a:cxn>
                <a:cxn ang="0">
                  <a:pos x="14" y="2"/>
                </a:cxn>
                <a:cxn ang="0">
                  <a:pos x="6" y="8"/>
                </a:cxn>
                <a:cxn ang="0">
                  <a:pos x="2" y="14"/>
                </a:cxn>
                <a:cxn ang="0">
                  <a:pos x="0" y="24"/>
                </a:cxn>
                <a:cxn ang="0">
                  <a:pos x="0" y="24"/>
                </a:cxn>
                <a:cxn ang="0">
                  <a:pos x="2" y="32"/>
                </a:cxn>
                <a:cxn ang="0">
                  <a:pos x="6" y="40"/>
                </a:cxn>
                <a:cxn ang="0">
                  <a:pos x="14" y="44"/>
                </a:cxn>
                <a:cxn ang="0">
                  <a:pos x="22" y="46"/>
                </a:cxn>
                <a:cxn ang="0">
                  <a:pos x="22" y="46"/>
                </a:cxn>
                <a:cxn ang="0">
                  <a:pos x="32" y="44"/>
                </a:cxn>
                <a:cxn ang="0">
                  <a:pos x="38" y="40"/>
                </a:cxn>
                <a:cxn ang="0">
                  <a:pos x="44" y="32"/>
                </a:cxn>
                <a:cxn ang="0">
                  <a:pos x="46" y="24"/>
                </a:cxn>
                <a:cxn ang="0">
                  <a:pos x="46" y="24"/>
                </a:cxn>
                <a:cxn ang="0">
                  <a:pos x="44" y="14"/>
                </a:cxn>
                <a:cxn ang="0">
                  <a:pos x="38" y="8"/>
                </a:cxn>
                <a:cxn ang="0">
                  <a:pos x="32" y="2"/>
                </a:cxn>
                <a:cxn ang="0">
                  <a:pos x="22" y="0"/>
                </a:cxn>
              </a:cxnLst>
              <a:rect l="0" t="0" r="r" b="b"/>
              <a:pathLst>
                <a:path w="46" h="46">
                  <a:moveTo>
                    <a:pt x="22" y="0"/>
                  </a:moveTo>
                  <a:lnTo>
                    <a:pt x="22" y="0"/>
                  </a:lnTo>
                  <a:lnTo>
                    <a:pt x="14" y="2"/>
                  </a:lnTo>
                  <a:lnTo>
                    <a:pt x="6" y="8"/>
                  </a:lnTo>
                  <a:lnTo>
                    <a:pt x="2" y="14"/>
                  </a:lnTo>
                  <a:lnTo>
                    <a:pt x="0" y="24"/>
                  </a:lnTo>
                  <a:lnTo>
                    <a:pt x="0" y="24"/>
                  </a:lnTo>
                  <a:lnTo>
                    <a:pt x="2" y="32"/>
                  </a:lnTo>
                  <a:lnTo>
                    <a:pt x="6" y="40"/>
                  </a:lnTo>
                  <a:lnTo>
                    <a:pt x="14" y="44"/>
                  </a:lnTo>
                  <a:lnTo>
                    <a:pt x="22" y="46"/>
                  </a:lnTo>
                  <a:lnTo>
                    <a:pt x="22" y="46"/>
                  </a:lnTo>
                  <a:lnTo>
                    <a:pt x="32" y="44"/>
                  </a:lnTo>
                  <a:lnTo>
                    <a:pt x="38" y="40"/>
                  </a:lnTo>
                  <a:lnTo>
                    <a:pt x="44" y="32"/>
                  </a:lnTo>
                  <a:lnTo>
                    <a:pt x="46" y="24"/>
                  </a:lnTo>
                  <a:lnTo>
                    <a:pt x="46" y="24"/>
                  </a:lnTo>
                  <a:lnTo>
                    <a:pt x="44" y="14"/>
                  </a:lnTo>
                  <a:lnTo>
                    <a:pt x="38" y="8"/>
                  </a:lnTo>
                  <a:lnTo>
                    <a:pt x="32" y="2"/>
                  </a:lnTo>
                  <a:lnTo>
                    <a:pt x="22"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36" name="Freeform 441"/>
            <p:cNvSpPr/>
            <p:nvPr/>
          </p:nvSpPr>
          <p:spPr bwMode="auto">
            <a:xfrm>
              <a:off x="3090863" y="1552575"/>
              <a:ext cx="34925" cy="34925"/>
            </a:xfrm>
            <a:custGeom>
              <a:avLst/>
              <a:gdLst/>
              <a:ahLst/>
              <a:cxnLst>
                <a:cxn ang="0">
                  <a:pos x="10" y="0"/>
                </a:cxn>
                <a:cxn ang="0">
                  <a:pos x="10" y="0"/>
                </a:cxn>
                <a:cxn ang="0">
                  <a:pos x="6" y="0"/>
                </a:cxn>
                <a:cxn ang="0">
                  <a:pos x="2" y="2"/>
                </a:cxn>
                <a:cxn ang="0">
                  <a:pos x="0" y="6"/>
                </a:cxn>
                <a:cxn ang="0">
                  <a:pos x="0" y="10"/>
                </a:cxn>
                <a:cxn ang="0">
                  <a:pos x="0" y="10"/>
                </a:cxn>
                <a:cxn ang="0">
                  <a:pos x="0" y="14"/>
                </a:cxn>
                <a:cxn ang="0">
                  <a:pos x="2" y="18"/>
                </a:cxn>
                <a:cxn ang="0">
                  <a:pos x="6" y="20"/>
                </a:cxn>
                <a:cxn ang="0">
                  <a:pos x="10" y="22"/>
                </a:cxn>
                <a:cxn ang="0">
                  <a:pos x="10" y="22"/>
                </a:cxn>
                <a:cxn ang="0">
                  <a:pos x="14" y="20"/>
                </a:cxn>
                <a:cxn ang="0">
                  <a:pos x="18" y="18"/>
                </a:cxn>
                <a:cxn ang="0">
                  <a:pos x="20" y="14"/>
                </a:cxn>
                <a:cxn ang="0">
                  <a:pos x="22" y="10"/>
                </a:cxn>
                <a:cxn ang="0">
                  <a:pos x="22" y="10"/>
                </a:cxn>
                <a:cxn ang="0">
                  <a:pos x="20" y="6"/>
                </a:cxn>
                <a:cxn ang="0">
                  <a:pos x="18" y="2"/>
                </a:cxn>
                <a:cxn ang="0">
                  <a:pos x="14" y="0"/>
                </a:cxn>
                <a:cxn ang="0">
                  <a:pos x="10" y="0"/>
                </a:cxn>
              </a:cxnLst>
              <a:rect l="0" t="0" r="r" b="b"/>
              <a:pathLst>
                <a:path w="22" h="22">
                  <a:moveTo>
                    <a:pt x="10" y="0"/>
                  </a:moveTo>
                  <a:lnTo>
                    <a:pt x="10" y="0"/>
                  </a:lnTo>
                  <a:lnTo>
                    <a:pt x="6" y="0"/>
                  </a:lnTo>
                  <a:lnTo>
                    <a:pt x="2" y="2"/>
                  </a:lnTo>
                  <a:lnTo>
                    <a:pt x="0" y="6"/>
                  </a:lnTo>
                  <a:lnTo>
                    <a:pt x="0" y="10"/>
                  </a:lnTo>
                  <a:lnTo>
                    <a:pt x="0" y="10"/>
                  </a:lnTo>
                  <a:lnTo>
                    <a:pt x="0" y="14"/>
                  </a:lnTo>
                  <a:lnTo>
                    <a:pt x="2" y="18"/>
                  </a:lnTo>
                  <a:lnTo>
                    <a:pt x="6" y="20"/>
                  </a:lnTo>
                  <a:lnTo>
                    <a:pt x="10" y="22"/>
                  </a:lnTo>
                  <a:lnTo>
                    <a:pt x="10" y="22"/>
                  </a:lnTo>
                  <a:lnTo>
                    <a:pt x="14" y="20"/>
                  </a:lnTo>
                  <a:lnTo>
                    <a:pt x="18" y="18"/>
                  </a:lnTo>
                  <a:lnTo>
                    <a:pt x="20" y="14"/>
                  </a:lnTo>
                  <a:lnTo>
                    <a:pt x="22" y="10"/>
                  </a:lnTo>
                  <a:lnTo>
                    <a:pt x="22" y="10"/>
                  </a:lnTo>
                  <a:lnTo>
                    <a:pt x="20" y="6"/>
                  </a:lnTo>
                  <a:lnTo>
                    <a:pt x="18" y="2"/>
                  </a:lnTo>
                  <a:lnTo>
                    <a:pt x="14" y="0"/>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37" name="Freeform 442"/>
            <p:cNvSpPr/>
            <p:nvPr/>
          </p:nvSpPr>
          <p:spPr bwMode="auto">
            <a:xfrm>
              <a:off x="3090863" y="1552575"/>
              <a:ext cx="34925" cy="34925"/>
            </a:xfrm>
            <a:custGeom>
              <a:avLst/>
              <a:gdLst/>
              <a:ahLst/>
              <a:cxnLst>
                <a:cxn ang="0">
                  <a:pos x="10" y="0"/>
                </a:cxn>
                <a:cxn ang="0">
                  <a:pos x="10" y="0"/>
                </a:cxn>
                <a:cxn ang="0">
                  <a:pos x="6" y="0"/>
                </a:cxn>
                <a:cxn ang="0">
                  <a:pos x="2" y="2"/>
                </a:cxn>
                <a:cxn ang="0">
                  <a:pos x="0" y="6"/>
                </a:cxn>
                <a:cxn ang="0">
                  <a:pos x="0" y="10"/>
                </a:cxn>
                <a:cxn ang="0">
                  <a:pos x="0" y="10"/>
                </a:cxn>
                <a:cxn ang="0">
                  <a:pos x="0" y="14"/>
                </a:cxn>
                <a:cxn ang="0">
                  <a:pos x="2" y="18"/>
                </a:cxn>
                <a:cxn ang="0">
                  <a:pos x="6" y="20"/>
                </a:cxn>
                <a:cxn ang="0">
                  <a:pos x="10" y="22"/>
                </a:cxn>
                <a:cxn ang="0">
                  <a:pos x="10" y="22"/>
                </a:cxn>
                <a:cxn ang="0">
                  <a:pos x="14" y="20"/>
                </a:cxn>
                <a:cxn ang="0">
                  <a:pos x="18" y="18"/>
                </a:cxn>
                <a:cxn ang="0">
                  <a:pos x="20" y="14"/>
                </a:cxn>
                <a:cxn ang="0">
                  <a:pos x="22" y="10"/>
                </a:cxn>
                <a:cxn ang="0">
                  <a:pos x="22" y="10"/>
                </a:cxn>
                <a:cxn ang="0">
                  <a:pos x="20" y="6"/>
                </a:cxn>
                <a:cxn ang="0">
                  <a:pos x="18" y="2"/>
                </a:cxn>
                <a:cxn ang="0">
                  <a:pos x="14" y="0"/>
                </a:cxn>
                <a:cxn ang="0">
                  <a:pos x="10" y="0"/>
                </a:cxn>
              </a:cxnLst>
              <a:rect l="0" t="0" r="r" b="b"/>
              <a:pathLst>
                <a:path w="22" h="22">
                  <a:moveTo>
                    <a:pt x="10" y="0"/>
                  </a:moveTo>
                  <a:lnTo>
                    <a:pt x="10" y="0"/>
                  </a:lnTo>
                  <a:lnTo>
                    <a:pt x="6" y="0"/>
                  </a:lnTo>
                  <a:lnTo>
                    <a:pt x="2" y="2"/>
                  </a:lnTo>
                  <a:lnTo>
                    <a:pt x="0" y="6"/>
                  </a:lnTo>
                  <a:lnTo>
                    <a:pt x="0" y="10"/>
                  </a:lnTo>
                  <a:lnTo>
                    <a:pt x="0" y="10"/>
                  </a:lnTo>
                  <a:lnTo>
                    <a:pt x="0" y="14"/>
                  </a:lnTo>
                  <a:lnTo>
                    <a:pt x="2" y="18"/>
                  </a:lnTo>
                  <a:lnTo>
                    <a:pt x="6" y="20"/>
                  </a:lnTo>
                  <a:lnTo>
                    <a:pt x="10" y="22"/>
                  </a:lnTo>
                  <a:lnTo>
                    <a:pt x="10" y="22"/>
                  </a:lnTo>
                  <a:lnTo>
                    <a:pt x="14" y="20"/>
                  </a:lnTo>
                  <a:lnTo>
                    <a:pt x="18" y="18"/>
                  </a:lnTo>
                  <a:lnTo>
                    <a:pt x="20" y="14"/>
                  </a:lnTo>
                  <a:lnTo>
                    <a:pt x="22" y="10"/>
                  </a:lnTo>
                  <a:lnTo>
                    <a:pt x="22" y="10"/>
                  </a:lnTo>
                  <a:lnTo>
                    <a:pt x="20" y="6"/>
                  </a:lnTo>
                  <a:lnTo>
                    <a:pt x="18" y="2"/>
                  </a:lnTo>
                  <a:lnTo>
                    <a:pt x="14" y="0"/>
                  </a:lnTo>
                  <a:lnTo>
                    <a:pt x="10"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38" name="Freeform 443"/>
            <p:cNvSpPr/>
            <p:nvPr/>
          </p:nvSpPr>
          <p:spPr bwMode="auto">
            <a:xfrm>
              <a:off x="2627313" y="1774825"/>
              <a:ext cx="34925" cy="34925"/>
            </a:xfrm>
            <a:custGeom>
              <a:avLst/>
              <a:gdLst/>
              <a:ahLst/>
              <a:cxnLst>
                <a:cxn ang="0">
                  <a:pos x="10" y="0"/>
                </a:cxn>
                <a:cxn ang="0">
                  <a:pos x="10" y="0"/>
                </a:cxn>
                <a:cxn ang="0">
                  <a:pos x="6" y="0"/>
                </a:cxn>
                <a:cxn ang="0">
                  <a:pos x="2" y="2"/>
                </a:cxn>
                <a:cxn ang="0">
                  <a:pos x="0" y="6"/>
                </a:cxn>
                <a:cxn ang="0">
                  <a:pos x="0" y="10"/>
                </a:cxn>
                <a:cxn ang="0">
                  <a:pos x="0" y="10"/>
                </a:cxn>
                <a:cxn ang="0">
                  <a:pos x="0" y="14"/>
                </a:cxn>
                <a:cxn ang="0">
                  <a:pos x="2" y="18"/>
                </a:cxn>
                <a:cxn ang="0">
                  <a:pos x="6" y="20"/>
                </a:cxn>
                <a:cxn ang="0">
                  <a:pos x="10" y="22"/>
                </a:cxn>
                <a:cxn ang="0">
                  <a:pos x="10" y="22"/>
                </a:cxn>
                <a:cxn ang="0">
                  <a:pos x="16" y="20"/>
                </a:cxn>
                <a:cxn ang="0">
                  <a:pos x="18" y="18"/>
                </a:cxn>
                <a:cxn ang="0">
                  <a:pos x="22" y="14"/>
                </a:cxn>
                <a:cxn ang="0">
                  <a:pos x="22" y="10"/>
                </a:cxn>
                <a:cxn ang="0">
                  <a:pos x="22" y="10"/>
                </a:cxn>
                <a:cxn ang="0">
                  <a:pos x="22" y="6"/>
                </a:cxn>
                <a:cxn ang="0">
                  <a:pos x="18" y="2"/>
                </a:cxn>
                <a:cxn ang="0">
                  <a:pos x="16" y="0"/>
                </a:cxn>
                <a:cxn ang="0">
                  <a:pos x="10" y="0"/>
                </a:cxn>
              </a:cxnLst>
              <a:rect l="0" t="0" r="r" b="b"/>
              <a:pathLst>
                <a:path w="22" h="22">
                  <a:moveTo>
                    <a:pt x="10" y="0"/>
                  </a:moveTo>
                  <a:lnTo>
                    <a:pt x="10" y="0"/>
                  </a:lnTo>
                  <a:lnTo>
                    <a:pt x="6" y="0"/>
                  </a:lnTo>
                  <a:lnTo>
                    <a:pt x="2" y="2"/>
                  </a:lnTo>
                  <a:lnTo>
                    <a:pt x="0" y="6"/>
                  </a:lnTo>
                  <a:lnTo>
                    <a:pt x="0" y="10"/>
                  </a:lnTo>
                  <a:lnTo>
                    <a:pt x="0" y="10"/>
                  </a:lnTo>
                  <a:lnTo>
                    <a:pt x="0" y="14"/>
                  </a:lnTo>
                  <a:lnTo>
                    <a:pt x="2" y="18"/>
                  </a:lnTo>
                  <a:lnTo>
                    <a:pt x="6" y="20"/>
                  </a:lnTo>
                  <a:lnTo>
                    <a:pt x="10" y="22"/>
                  </a:lnTo>
                  <a:lnTo>
                    <a:pt x="10" y="22"/>
                  </a:lnTo>
                  <a:lnTo>
                    <a:pt x="16" y="20"/>
                  </a:lnTo>
                  <a:lnTo>
                    <a:pt x="18" y="18"/>
                  </a:lnTo>
                  <a:lnTo>
                    <a:pt x="22" y="14"/>
                  </a:lnTo>
                  <a:lnTo>
                    <a:pt x="22" y="10"/>
                  </a:lnTo>
                  <a:lnTo>
                    <a:pt x="22" y="10"/>
                  </a:lnTo>
                  <a:lnTo>
                    <a:pt x="22" y="6"/>
                  </a:lnTo>
                  <a:lnTo>
                    <a:pt x="18" y="2"/>
                  </a:lnTo>
                  <a:lnTo>
                    <a:pt x="16" y="0"/>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39" name="Freeform 444"/>
            <p:cNvSpPr/>
            <p:nvPr/>
          </p:nvSpPr>
          <p:spPr bwMode="auto">
            <a:xfrm>
              <a:off x="2627313" y="1774825"/>
              <a:ext cx="34925" cy="34925"/>
            </a:xfrm>
            <a:custGeom>
              <a:avLst/>
              <a:gdLst/>
              <a:ahLst/>
              <a:cxnLst>
                <a:cxn ang="0">
                  <a:pos x="10" y="0"/>
                </a:cxn>
                <a:cxn ang="0">
                  <a:pos x="10" y="0"/>
                </a:cxn>
                <a:cxn ang="0">
                  <a:pos x="6" y="0"/>
                </a:cxn>
                <a:cxn ang="0">
                  <a:pos x="2" y="2"/>
                </a:cxn>
                <a:cxn ang="0">
                  <a:pos x="0" y="6"/>
                </a:cxn>
                <a:cxn ang="0">
                  <a:pos x="0" y="10"/>
                </a:cxn>
                <a:cxn ang="0">
                  <a:pos x="0" y="10"/>
                </a:cxn>
                <a:cxn ang="0">
                  <a:pos x="0" y="14"/>
                </a:cxn>
                <a:cxn ang="0">
                  <a:pos x="2" y="18"/>
                </a:cxn>
                <a:cxn ang="0">
                  <a:pos x="6" y="20"/>
                </a:cxn>
                <a:cxn ang="0">
                  <a:pos x="10" y="22"/>
                </a:cxn>
                <a:cxn ang="0">
                  <a:pos x="10" y="22"/>
                </a:cxn>
                <a:cxn ang="0">
                  <a:pos x="16" y="20"/>
                </a:cxn>
                <a:cxn ang="0">
                  <a:pos x="18" y="18"/>
                </a:cxn>
                <a:cxn ang="0">
                  <a:pos x="22" y="14"/>
                </a:cxn>
                <a:cxn ang="0">
                  <a:pos x="22" y="10"/>
                </a:cxn>
                <a:cxn ang="0">
                  <a:pos x="22" y="10"/>
                </a:cxn>
                <a:cxn ang="0">
                  <a:pos x="22" y="6"/>
                </a:cxn>
                <a:cxn ang="0">
                  <a:pos x="18" y="2"/>
                </a:cxn>
                <a:cxn ang="0">
                  <a:pos x="16" y="0"/>
                </a:cxn>
                <a:cxn ang="0">
                  <a:pos x="10" y="0"/>
                </a:cxn>
              </a:cxnLst>
              <a:rect l="0" t="0" r="r" b="b"/>
              <a:pathLst>
                <a:path w="22" h="22">
                  <a:moveTo>
                    <a:pt x="10" y="0"/>
                  </a:moveTo>
                  <a:lnTo>
                    <a:pt x="10" y="0"/>
                  </a:lnTo>
                  <a:lnTo>
                    <a:pt x="6" y="0"/>
                  </a:lnTo>
                  <a:lnTo>
                    <a:pt x="2" y="2"/>
                  </a:lnTo>
                  <a:lnTo>
                    <a:pt x="0" y="6"/>
                  </a:lnTo>
                  <a:lnTo>
                    <a:pt x="0" y="10"/>
                  </a:lnTo>
                  <a:lnTo>
                    <a:pt x="0" y="10"/>
                  </a:lnTo>
                  <a:lnTo>
                    <a:pt x="0" y="14"/>
                  </a:lnTo>
                  <a:lnTo>
                    <a:pt x="2" y="18"/>
                  </a:lnTo>
                  <a:lnTo>
                    <a:pt x="6" y="20"/>
                  </a:lnTo>
                  <a:lnTo>
                    <a:pt x="10" y="22"/>
                  </a:lnTo>
                  <a:lnTo>
                    <a:pt x="10" y="22"/>
                  </a:lnTo>
                  <a:lnTo>
                    <a:pt x="16" y="20"/>
                  </a:lnTo>
                  <a:lnTo>
                    <a:pt x="18" y="18"/>
                  </a:lnTo>
                  <a:lnTo>
                    <a:pt x="22" y="14"/>
                  </a:lnTo>
                  <a:lnTo>
                    <a:pt x="22" y="10"/>
                  </a:lnTo>
                  <a:lnTo>
                    <a:pt x="22" y="10"/>
                  </a:lnTo>
                  <a:lnTo>
                    <a:pt x="22" y="6"/>
                  </a:lnTo>
                  <a:lnTo>
                    <a:pt x="18" y="2"/>
                  </a:lnTo>
                  <a:lnTo>
                    <a:pt x="16" y="0"/>
                  </a:lnTo>
                  <a:lnTo>
                    <a:pt x="10"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40" name="Freeform 445"/>
            <p:cNvSpPr/>
            <p:nvPr/>
          </p:nvSpPr>
          <p:spPr bwMode="auto">
            <a:xfrm>
              <a:off x="3417888" y="1790700"/>
              <a:ext cx="38100" cy="34925"/>
            </a:xfrm>
            <a:custGeom>
              <a:avLst/>
              <a:gdLst/>
              <a:ahLst/>
              <a:cxnLst>
                <a:cxn ang="0">
                  <a:pos x="12" y="0"/>
                </a:cxn>
                <a:cxn ang="0">
                  <a:pos x="12" y="0"/>
                </a:cxn>
                <a:cxn ang="0">
                  <a:pos x="8" y="2"/>
                </a:cxn>
                <a:cxn ang="0">
                  <a:pos x="4" y="4"/>
                </a:cxn>
                <a:cxn ang="0">
                  <a:pos x="2" y="8"/>
                </a:cxn>
                <a:cxn ang="0">
                  <a:pos x="0" y="12"/>
                </a:cxn>
                <a:cxn ang="0">
                  <a:pos x="0" y="12"/>
                </a:cxn>
                <a:cxn ang="0">
                  <a:pos x="2" y="16"/>
                </a:cxn>
                <a:cxn ang="0">
                  <a:pos x="4" y="20"/>
                </a:cxn>
                <a:cxn ang="0">
                  <a:pos x="8" y="22"/>
                </a:cxn>
                <a:cxn ang="0">
                  <a:pos x="12" y="22"/>
                </a:cxn>
                <a:cxn ang="0">
                  <a:pos x="12" y="22"/>
                </a:cxn>
                <a:cxn ang="0">
                  <a:pos x="16" y="22"/>
                </a:cxn>
                <a:cxn ang="0">
                  <a:pos x="20" y="20"/>
                </a:cxn>
                <a:cxn ang="0">
                  <a:pos x="22" y="16"/>
                </a:cxn>
                <a:cxn ang="0">
                  <a:pos x="24" y="12"/>
                </a:cxn>
                <a:cxn ang="0">
                  <a:pos x="24" y="12"/>
                </a:cxn>
                <a:cxn ang="0">
                  <a:pos x="22" y="8"/>
                </a:cxn>
                <a:cxn ang="0">
                  <a:pos x="20" y="4"/>
                </a:cxn>
                <a:cxn ang="0">
                  <a:pos x="16" y="2"/>
                </a:cxn>
                <a:cxn ang="0">
                  <a:pos x="12" y="0"/>
                </a:cxn>
              </a:cxnLst>
              <a:rect l="0" t="0" r="r" b="b"/>
              <a:pathLst>
                <a:path w="24" h="22">
                  <a:moveTo>
                    <a:pt x="12" y="0"/>
                  </a:moveTo>
                  <a:lnTo>
                    <a:pt x="12" y="0"/>
                  </a:lnTo>
                  <a:lnTo>
                    <a:pt x="8" y="2"/>
                  </a:lnTo>
                  <a:lnTo>
                    <a:pt x="4" y="4"/>
                  </a:lnTo>
                  <a:lnTo>
                    <a:pt x="2" y="8"/>
                  </a:lnTo>
                  <a:lnTo>
                    <a:pt x="0" y="12"/>
                  </a:lnTo>
                  <a:lnTo>
                    <a:pt x="0" y="12"/>
                  </a:lnTo>
                  <a:lnTo>
                    <a:pt x="2" y="16"/>
                  </a:lnTo>
                  <a:lnTo>
                    <a:pt x="4" y="20"/>
                  </a:lnTo>
                  <a:lnTo>
                    <a:pt x="8" y="22"/>
                  </a:lnTo>
                  <a:lnTo>
                    <a:pt x="12" y="22"/>
                  </a:lnTo>
                  <a:lnTo>
                    <a:pt x="12" y="22"/>
                  </a:lnTo>
                  <a:lnTo>
                    <a:pt x="16" y="22"/>
                  </a:lnTo>
                  <a:lnTo>
                    <a:pt x="20" y="20"/>
                  </a:lnTo>
                  <a:lnTo>
                    <a:pt x="22" y="16"/>
                  </a:lnTo>
                  <a:lnTo>
                    <a:pt x="24" y="12"/>
                  </a:lnTo>
                  <a:lnTo>
                    <a:pt x="24" y="12"/>
                  </a:lnTo>
                  <a:lnTo>
                    <a:pt x="22" y="8"/>
                  </a:lnTo>
                  <a:lnTo>
                    <a:pt x="20" y="4"/>
                  </a:lnTo>
                  <a:lnTo>
                    <a:pt x="16" y="2"/>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41" name="Freeform 446"/>
            <p:cNvSpPr/>
            <p:nvPr/>
          </p:nvSpPr>
          <p:spPr bwMode="auto">
            <a:xfrm>
              <a:off x="3417888" y="1790700"/>
              <a:ext cx="38100" cy="34925"/>
            </a:xfrm>
            <a:custGeom>
              <a:avLst/>
              <a:gdLst/>
              <a:ahLst/>
              <a:cxnLst>
                <a:cxn ang="0">
                  <a:pos x="12" y="0"/>
                </a:cxn>
                <a:cxn ang="0">
                  <a:pos x="12" y="0"/>
                </a:cxn>
                <a:cxn ang="0">
                  <a:pos x="8" y="2"/>
                </a:cxn>
                <a:cxn ang="0">
                  <a:pos x="4" y="4"/>
                </a:cxn>
                <a:cxn ang="0">
                  <a:pos x="2" y="8"/>
                </a:cxn>
                <a:cxn ang="0">
                  <a:pos x="0" y="12"/>
                </a:cxn>
                <a:cxn ang="0">
                  <a:pos x="0" y="12"/>
                </a:cxn>
                <a:cxn ang="0">
                  <a:pos x="2" y="16"/>
                </a:cxn>
                <a:cxn ang="0">
                  <a:pos x="4" y="20"/>
                </a:cxn>
                <a:cxn ang="0">
                  <a:pos x="8" y="22"/>
                </a:cxn>
                <a:cxn ang="0">
                  <a:pos x="12" y="22"/>
                </a:cxn>
                <a:cxn ang="0">
                  <a:pos x="12" y="22"/>
                </a:cxn>
                <a:cxn ang="0">
                  <a:pos x="16" y="22"/>
                </a:cxn>
                <a:cxn ang="0">
                  <a:pos x="20" y="20"/>
                </a:cxn>
                <a:cxn ang="0">
                  <a:pos x="22" y="16"/>
                </a:cxn>
                <a:cxn ang="0">
                  <a:pos x="24" y="12"/>
                </a:cxn>
                <a:cxn ang="0">
                  <a:pos x="24" y="12"/>
                </a:cxn>
                <a:cxn ang="0">
                  <a:pos x="22" y="8"/>
                </a:cxn>
                <a:cxn ang="0">
                  <a:pos x="20" y="4"/>
                </a:cxn>
                <a:cxn ang="0">
                  <a:pos x="16" y="2"/>
                </a:cxn>
                <a:cxn ang="0">
                  <a:pos x="12" y="0"/>
                </a:cxn>
              </a:cxnLst>
              <a:rect l="0" t="0" r="r" b="b"/>
              <a:pathLst>
                <a:path w="24" h="22">
                  <a:moveTo>
                    <a:pt x="12" y="0"/>
                  </a:moveTo>
                  <a:lnTo>
                    <a:pt x="12" y="0"/>
                  </a:lnTo>
                  <a:lnTo>
                    <a:pt x="8" y="2"/>
                  </a:lnTo>
                  <a:lnTo>
                    <a:pt x="4" y="4"/>
                  </a:lnTo>
                  <a:lnTo>
                    <a:pt x="2" y="8"/>
                  </a:lnTo>
                  <a:lnTo>
                    <a:pt x="0" y="12"/>
                  </a:lnTo>
                  <a:lnTo>
                    <a:pt x="0" y="12"/>
                  </a:lnTo>
                  <a:lnTo>
                    <a:pt x="2" y="16"/>
                  </a:lnTo>
                  <a:lnTo>
                    <a:pt x="4" y="20"/>
                  </a:lnTo>
                  <a:lnTo>
                    <a:pt x="8" y="22"/>
                  </a:lnTo>
                  <a:lnTo>
                    <a:pt x="12" y="22"/>
                  </a:lnTo>
                  <a:lnTo>
                    <a:pt x="12" y="22"/>
                  </a:lnTo>
                  <a:lnTo>
                    <a:pt x="16" y="22"/>
                  </a:lnTo>
                  <a:lnTo>
                    <a:pt x="20" y="20"/>
                  </a:lnTo>
                  <a:lnTo>
                    <a:pt x="22" y="16"/>
                  </a:lnTo>
                  <a:lnTo>
                    <a:pt x="24" y="12"/>
                  </a:lnTo>
                  <a:lnTo>
                    <a:pt x="24" y="12"/>
                  </a:lnTo>
                  <a:lnTo>
                    <a:pt x="22" y="8"/>
                  </a:lnTo>
                  <a:lnTo>
                    <a:pt x="20" y="4"/>
                  </a:lnTo>
                  <a:lnTo>
                    <a:pt x="16" y="2"/>
                  </a:lnTo>
                  <a:lnTo>
                    <a:pt x="12"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42" name="Freeform 447"/>
            <p:cNvSpPr/>
            <p:nvPr/>
          </p:nvSpPr>
          <p:spPr bwMode="auto">
            <a:xfrm>
              <a:off x="3351213" y="1384300"/>
              <a:ext cx="47625" cy="47625"/>
            </a:xfrm>
            <a:custGeom>
              <a:avLst/>
              <a:gdLst/>
              <a:ahLst/>
              <a:cxnLst>
                <a:cxn ang="0">
                  <a:pos x="14" y="0"/>
                </a:cxn>
                <a:cxn ang="0">
                  <a:pos x="14" y="0"/>
                </a:cxn>
                <a:cxn ang="0">
                  <a:pos x="8" y="2"/>
                </a:cxn>
                <a:cxn ang="0">
                  <a:pos x="4" y="4"/>
                </a:cxn>
                <a:cxn ang="0">
                  <a:pos x="0" y="10"/>
                </a:cxn>
                <a:cxn ang="0">
                  <a:pos x="0" y="16"/>
                </a:cxn>
                <a:cxn ang="0">
                  <a:pos x="0" y="16"/>
                </a:cxn>
                <a:cxn ang="0">
                  <a:pos x="0" y="22"/>
                </a:cxn>
                <a:cxn ang="0">
                  <a:pos x="4" y="26"/>
                </a:cxn>
                <a:cxn ang="0">
                  <a:pos x="8" y="30"/>
                </a:cxn>
                <a:cxn ang="0">
                  <a:pos x="14" y="30"/>
                </a:cxn>
                <a:cxn ang="0">
                  <a:pos x="14" y="30"/>
                </a:cxn>
                <a:cxn ang="0">
                  <a:pos x="20" y="30"/>
                </a:cxn>
                <a:cxn ang="0">
                  <a:pos x="26" y="26"/>
                </a:cxn>
                <a:cxn ang="0">
                  <a:pos x="28" y="22"/>
                </a:cxn>
                <a:cxn ang="0">
                  <a:pos x="30" y="16"/>
                </a:cxn>
                <a:cxn ang="0">
                  <a:pos x="30" y="16"/>
                </a:cxn>
                <a:cxn ang="0">
                  <a:pos x="28" y="10"/>
                </a:cxn>
                <a:cxn ang="0">
                  <a:pos x="26" y="4"/>
                </a:cxn>
                <a:cxn ang="0">
                  <a:pos x="20" y="2"/>
                </a:cxn>
                <a:cxn ang="0">
                  <a:pos x="14" y="0"/>
                </a:cxn>
              </a:cxnLst>
              <a:rect l="0" t="0" r="r" b="b"/>
              <a:pathLst>
                <a:path w="30" h="30">
                  <a:moveTo>
                    <a:pt x="14" y="0"/>
                  </a:moveTo>
                  <a:lnTo>
                    <a:pt x="14" y="0"/>
                  </a:lnTo>
                  <a:lnTo>
                    <a:pt x="8" y="2"/>
                  </a:lnTo>
                  <a:lnTo>
                    <a:pt x="4" y="4"/>
                  </a:lnTo>
                  <a:lnTo>
                    <a:pt x="0" y="10"/>
                  </a:lnTo>
                  <a:lnTo>
                    <a:pt x="0" y="16"/>
                  </a:lnTo>
                  <a:lnTo>
                    <a:pt x="0" y="16"/>
                  </a:lnTo>
                  <a:lnTo>
                    <a:pt x="0" y="22"/>
                  </a:lnTo>
                  <a:lnTo>
                    <a:pt x="4" y="26"/>
                  </a:lnTo>
                  <a:lnTo>
                    <a:pt x="8" y="30"/>
                  </a:lnTo>
                  <a:lnTo>
                    <a:pt x="14" y="30"/>
                  </a:lnTo>
                  <a:lnTo>
                    <a:pt x="14" y="30"/>
                  </a:lnTo>
                  <a:lnTo>
                    <a:pt x="20" y="30"/>
                  </a:lnTo>
                  <a:lnTo>
                    <a:pt x="26" y="26"/>
                  </a:lnTo>
                  <a:lnTo>
                    <a:pt x="28" y="22"/>
                  </a:lnTo>
                  <a:lnTo>
                    <a:pt x="30" y="16"/>
                  </a:lnTo>
                  <a:lnTo>
                    <a:pt x="30" y="16"/>
                  </a:lnTo>
                  <a:lnTo>
                    <a:pt x="28" y="10"/>
                  </a:lnTo>
                  <a:lnTo>
                    <a:pt x="26" y="4"/>
                  </a:lnTo>
                  <a:lnTo>
                    <a:pt x="20" y="2"/>
                  </a:lnTo>
                  <a:lnTo>
                    <a:pt x="14"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43" name="Freeform 448"/>
            <p:cNvSpPr/>
            <p:nvPr/>
          </p:nvSpPr>
          <p:spPr bwMode="auto">
            <a:xfrm>
              <a:off x="3351213" y="1384300"/>
              <a:ext cx="47625" cy="47625"/>
            </a:xfrm>
            <a:custGeom>
              <a:avLst/>
              <a:gdLst/>
              <a:ahLst/>
              <a:cxnLst>
                <a:cxn ang="0">
                  <a:pos x="14" y="0"/>
                </a:cxn>
                <a:cxn ang="0">
                  <a:pos x="14" y="0"/>
                </a:cxn>
                <a:cxn ang="0">
                  <a:pos x="8" y="2"/>
                </a:cxn>
                <a:cxn ang="0">
                  <a:pos x="4" y="4"/>
                </a:cxn>
                <a:cxn ang="0">
                  <a:pos x="0" y="10"/>
                </a:cxn>
                <a:cxn ang="0">
                  <a:pos x="0" y="16"/>
                </a:cxn>
                <a:cxn ang="0">
                  <a:pos x="0" y="16"/>
                </a:cxn>
                <a:cxn ang="0">
                  <a:pos x="0" y="22"/>
                </a:cxn>
                <a:cxn ang="0">
                  <a:pos x="4" y="26"/>
                </a:cxn>
                <a:cxn ang="0">
                  <a:pos x="8" y="30"/>
                </a:cxn>
                <a:cxn ang="0">
                  <a:pos x="14" y="30"/>
                </a:cxn>
                <a:cxn ang="0">
                  <a:pos x="14" y="30"/>
                </a:cxn>
                <a:cxn ang="0">
                  <a:pos x="20" y="30"/>
                </a:cxn>
                <a:cxn ang="0">
                  <a:pos x="26" y="26"/>
                </a:cxn>
                <a:cxn ang="0">
                  <a:pos x="28" y="22"/>
                </a:cxn>
                <a:cxn ang="0">
                  <a:pos x="30" y="16"/>
                </a:cxn>
                <a:cxn ang="0">
                  <a:pos x="30" y="16"/>
                </a:cxn>
                <a:cxn ang="0">
                  <a:pos x="28" y="10"/>
                </a:cxn>
                <a:cxn ang="0">
                  <a:pos x="26" y="4"/>
                </a:cxn>
                <a:cxn ang="0">
                  <a:pos x="20" y="2"/>
                </a:cxn>
                <a:cxn ang="0">
                  <a:pos x="14" y="0"/>
                </a:cxn>
              </a:cxnLst>
              <a:rect l="0" t="0" r="r" b="b"/>
              <a:pathLst>
                <a:path w="30" h="30">
                  <a:moveTo>
                    <a:pt x="14" y="0"/>
                  </a:moveTo>
                  <a:lnTo>
                    <a:pt x="14" y="0"/>
                  </a:lnTo>
                  <a:lnTo>
                    <a:pt x="8" y="2"/>
                  </a:lnTo>
                  <a:lnTo>
                    <a:pt x="4" y="4"/>
                  </a:lnTo>
                  <a:lnTo>
                    <a:pt x="0" y="10"/>
                  </a:lnTo>
                  <a:lnTo>
                    <a:pt x="0" y="16"/>
                  </a:lnTo>
                  <a:lnTo>
                    <a:pt x="0" y="16"/>
                  </a:lnTo>
                  <a:lnTo>
                    <a:pt x="0" y="22"/>
                  </a:lnTo>
                  <a:lnTo>
                    <a:pt x="4" y="26"/>
                  </a:lnTo>
                  <a:lnTo>
                    <a:pt x="8" y="30"/>
                  </a:lnTo>
                  <a:lnTo>
                    <a:pt x="14" y="30"/>
                  </a:lnTo>
                  <a:lnTo>
                    <a:pt x="14" y="30"/>
                  </a:lnTo>
                  <a:lnTo>
                    <a:pt x="20" y="30"/>
                  </a:lnTo>
                  <a:lnTo>
                    <a:pt x="26" y="26"/>
                  </a:lnTo>
                  <a:lnTo>
                    <a:pt x="28" y="22"/>
                  </a:lnTo>
                  <a:lnTo>
                    <a:pt x="30" y="16"/>
                  </a:lnTo>
                  <a:lnTo>
                    <a:pt x="30" y="16"/>
                  </a:lnTo>
                  <a:lnTo>
                    <a:pt x="28" y="10"/>
                  </a:lnTo>
                  <a:lnTo>
                    <a:pt x="26" y="4"/>
                  </a:lnTo>
                  <a:lnTo>
                    <a:pt x="20" y="2"/>
                  </a:lnTo>
                  <a:lnTo>
                    <a:pt x="14"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44" name="Freeform 449"/>
            <p:cNvSpPr/>
            <p:nvPr/>
          </p:nvSpPr>
          <p:spPr bwMode="auto">
            <a:xfrm>
              <a:off x="2430463" y="1470025"/>
              <a:ext cx="34925" cy="38100"/>
            </a:xfrm>
            <a:custGeom>
              <a:avLst/>
              <a:gdLst/>
              <a:ahLst/>
              <a:cxnLst>
                <a:cxn ang="0">
                  <a:pos x="12" y="0"/>
                </a:cxn>
                <a:cxn ang="0">
                  <a:pos x="12" y="0"/>
                </a:cxn>
                <a:cxn ang="0">
                  <a:pos x="8" y="2"/>
                </a:cxn>
                <a:cxn ang="0">
                  <a:pos x="4" y="4"/>
                </a:cxn>
                <a:cxn ang="0">
                  <a:pos x="2" y="8"/>
                </a:cxn>
                <a:cxn ang="0">
                  <a:pos x="0" y="12"/>
                </a:cxn>
                <a:cxn ang="0">
                  <a:pos x="0" y="12"/>
                </a:cxn>
                <a:cxn ang="0">
                  <a:pos x="2" y="16"/>
                </a:cxn>
                <a:cxn ang="0">
                  <a:pos x="4" y="20"/>
                </a:cxn>
                <a:cxn ang="0">
                  <a:pos x="8" y="22"/>
                </a:cxn>
                <a:cxn ang="0">
                  <a:pos x="12" y="24"/>
                </a:cxn>
                <a:cxn ang="0">
                  <a:pos x="12" y="24"/>
                </a:cxn>
                <a:cxn ang="0">
                  <a:pos x="16" y="22"/>
                </a:cxn>
                <a:cxn ang="0">
                  <a:pos x="20" y="20"/>
                </a:cxn>
                <a:cxn ang="0">
                  <a:pos x="22" y="16"/>
                </a:cxn>
                <a:cxn ang="0">
                  <a:pos x="22" y="12"/>
                </a:cxn>
                <a:cxn ang="0">
                  <a:pos x="22" y="12"/>
                </a:cxn>
                <a:cxn ang="0">
                  <a:pos x="22" y="8"/>
                </a:cxn>
                <a:cxn ang="0">
                  <a:pos x="20" y="4"/>
                </a:cxn>
                <a:cxn ang="0">
                  <a:pos x="16" y="2"/>
                </a:cxn>
                <a:cxn ang="0">
                  <a:pos x="12" y="0"/>
                </a:cxn>
              </a:cxnLst>
              <a:rect l="0" t="0" r="r" b="b"/>
              <a:pathLst>
                <a:path w="22" h="24">
                  <a:moveTo>
                    <a:pt x="12" y="0"/>
                  </a:moveTo>
                  <a:lnTo>
                    <a:pt x="12" y="0"/>
                  </a:lnTo>
                  <a:lnTo>
                    <a:pt x="8" y="2"/>
                  </a:lnTo>
                  <a:lnTo>
                    <a:pt x="4" y="4"/>
                  </a:lnTo>
                  <a:lnTo>
                    <a:pt x="2" y="8"/>
                  </a:lnTo>
                  <a:lnTo>
                    <a:pt x="0" y="12"/>
                  </a:lnTo>
                  <a:lnTo>
                    <a:pt x="0" y="12"/>
                  </a:lnTo>
                  <a:lnTo>
                    <a:pt x="2" y="16"/>
                  </a:lnTo>
                  <a:lnTo>
                    <a:pt x="4" y="20"/>
                  </a:lnTo>
                  <a:lnTo>
                    <a:pt x="8" y="22"/>
                  </a:lnTo>
                  <a:lnTo>
                    <a:pt x="12" y="24"/>
                  </a:lnTo>
                  <a:lnTo>
                    <a:pt x="12" y="24"/>
                  </a:lnTo>
                  <a:lnTo>
                    <a:pt x="16" y="22"/>
                  </a:lnTo>
                  <a:lnTo>
                    <a:pt x="20" y="20"/>
                  </a:lnTo>
                  <a:lnTo>
                    <a:pt x="22" y="16"/>
                  </a:lnTo>
                  <a:lnTo>
                    <a:pt x="22" y="12"/>
                  </a:lnTo>
                  <a:lnTo>
                    <a:pt x="22" y="12"/>
                  </a:lnTo>
                  <a:lnTo>
                    <a:pt x="22" y="8"/>
                  </a:lnTo>
                  <a:lnTo>
                    <a:pt x="20" y="4"/>
                  </a:lnTo>
                  <a:lnTo>
                    <a:pt x="16" y="2"/>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45" name="Freeform 450"/>
            <p:cNvSpPr/>
            <p:nvPr/>
          </p:nvSpPr>
          <p:spPr bwMode="auto">
            <a:xfrm>
              <a:off x="2430463" y="1470025"/>
              <a:ext cx="34925" cy="38100"/>
            </a:xfrm>
            <a:custGeom>
              <a:avLst/>
              <a:gdLst/>
              <a:ahLst/>
              <a:cxnLst>
                <a:cxn ang="0">
                  <a:pos x="12" y="0"/>
                </a:cxn>
                <a:cxn ang="0">
                  <a:pos x="12" y="0"/>
                </a:cxn>
                <a:cxn ang="0">
                  <a:pos x="8" y="2"/>
                </a:cxn>
                <a:cxn ang="0">
                  <a:pos x="4" y="4"/>
                </a:cxn>
                <a:cxn ang="0">
                  <a:pos x="2" y="8"/>
                </a:cxn>
                <a:cxn ang="0">
                  <a:pos x="0" y="12"/>
                </a:cxn>
                <a:cxn ang="0">
                  <a:pos x="0" y="12"/>
                </a:cxn>
                <a:cxn ang="0">
                  <a:pos x="2" y="16"/>
                </a:cxn>
                <a:cxn ang="0">
                  <a:pos x="4" y="20"/>
                </a:cxn>
                <a:cxn ang="0">
                  <a:pos x="8" y="22"/>
                </a:cxn>
                <a:cxn ang="0">
                  <a:pos x="12" y="24"/>
                </a:cxn>
                <a:cxn ang="0">
                  <a:pos x="12" y="24"/>
                </a:cxn>
                <a:cxn ang="0">
                  <a:pos x="16" y="22"/>
                </a:cxn>
                <a:cxn ang="0">
                  <a:pos x="20" y="20"/>
                </a:cxn>
                <a:cxn ang="0">
                  <a:pos x="22" y="16"/>
                </a:cxn>
                <a:cxn ang="0">
                  <a:pos x="22" y="12"/>
                </a:cxn>
                <a:cxn ang="0">
                  <a:pos x="22" y="12"/>
                </a:cxn>
                <a:cxn ang="0">
                  <a:pos x="22" y="8"/>
                </a:cxn>
                <a:cxn ang="0">
                  <a:pos x="20" y="4"/>
                </a:cxn>
                <a:cxn ang="0">
                  <a:pos x="16" y="2"/>
                </a:cxn>
                <a:cxn ang="0">
                  <a:pos x="12" y="0"/>
                </a:cxn>
              </a:cxnLst>
              <a:rect l="0" t="0" r="r" b="b"/>
              <a:pathLst>
                <a:path w="22" h="24">
                  <a:moveTo>
                    <a:pt x="12" y="0"/>
                  </a:moveTo>
                  <a:lnTo>
                    <a:pt x="12" y="0"/>
                  </a:lnTo>
                  <a:lnTo>
                    <a:pt x="8" y="2"/>
                  </a:lnTo>
                  <a:lnTo>
                    <a:pt x="4" y="4"/>
                  </a:lnTo>
                  <a:lnTo>
                    <a:pt x="2" y="8"/>
                  </a:lnTo>
                  <a:lnTo>
                    <a:pt x="0" y="12"/>
                  </a:lnTo>
                  <a:lnTo>
                    <a:pt x="0" y="12"/>
                  </a:lnTo>
                  <a:lnTo>
                    <a:pt x="2" y="16"/>
                  </a:lnTo>
                  <a:lnTo>
                    <a:pt x="4" y="20"/>
                  </a:lnTo>
                  <a:lnTo>
                    <a:pt x="8" y="22"/>
                  </a:lnTo>
                  <a:lnTo>
                    <a:pt x="12" y="24"/>
                  </a:lnTo>
                  <a:lnTo>
                    <a:pt x="12" y="24"/>
                  </a:lnTo>
                  <a:lnTo>
                    <a:pt x="16" y="22"/>
                  </a:lnTo>
                  <a:lnTo>
                    <a:pt x="20" y="20"/>
                  </a:lnTo>
                  <a:lnTo>
                    <a:pt x="22" y="16"/>
                  </a:lnTo>
                  <a:lnTo>
                    <a:pt x="22" y="12"/>
                  </a:lnTo>
                  <a:lnTo>
                    <a:pt x="22" y="12"/>
                  </a:lnTo>
                  <a:lnTo>
                    <a:pt x="22" y="8"/>
                  </a:lnTo>
                  <a:lnTo>
                    <a:pt x="20" y="4"/>
                  </a:lnTo>
                  <a:lnTo>
                    <a:pt x="16" y="2"/>
                  </a:lnTo>
                  <a:lnTo>
                    <a:pt x="12"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46" name="Freeform 451"/>
            <p:cNvSpPr/>
            <p:nvPr/>
          </p:nvSpPr>
          <p:spPr bwMode="auto">
            <a:xfrm>
              <a:off x="1906588" y="1670050"/>
              <a:ext cx="47625" cy="47625"/>
            </a:xfrm>
            <a:custGeom>
              <a:avLst/>
              <a:gdLst/>
              <a:ahLst/>
              <a:cxnLst>
                <a:cxn ang="0">
                  <a:pos x="14" y="0"/>
                </a:cxn>
                <a:cxn ang="0">
                  <a:pos x="14" y="0"/>
                </a:cxn>
                <a:cxn ang="0">
                  <a:pos x="8" y="2"/>
                </a:cxn>
                <a:cxn ang="0">
                  <a:pos x="4" y="4"/>
                </a:cxn>
                <a:cxn ang="0">
                  <a:pos x="2" y="10"/>
                </a:cxn>
                <a:cxn ang="0">
                  <a:pos x="0" y="14"/>
                </a:cxn>
                <a:cxn ang="0">
                  <a:pos x="0" y="14"/>
                </a:cxn>
                <a:cxn ang="0">
                  <a:pos x="2" y="20"/>
                </a:cxn>
                <a:cxn ang="0">
                  <a:pos x="4" y="26"/>
                </a:cxn>
                <a:cxn ang="0">
                  <a:pos x="8" y="28"/>
                </a:cxn>
                <a:cxn ang="0">
                  <a:pos x="14" y="30"/>
                </a:cxn>
                <a:cxn ang="0">
                  <a:pos x="14" y="30"/>
                </a:cxn>
                <a:cxn ang="0">
                  <a:pos x="20" y="28"/>
                </a:cxn>
                <a:cxn ang="0">
                  <a:pos x="24" y="26"/>
                </a:cxn>
                <a:cxn ang="0">
                  <a:pos x="28" y="20"/>
                </a:cxn>
                <a:cxn ang="0">
                  <a:pos x="30" y="14"/>
                </a:cxn>
                <a:cxn ang="0">
                  <a:pos x="30" y="14"/>
                </a:cxn>
                <a:cxn ang="0">
                  <a:pos x="28" y="10"/>
                </a:cxn>
                <a:cxn ang="0">
                  <a:pos x="24" y="4"/>
                </a:cxn>
                <a:cxn ang="0">
                  <a:pos x="20" y="2"/>
                </a:cxn>
                <a:cxn ang="0">
                  <a:pos x="14" y="0"/>
                </a:cxn>
              </a:cxnLst>
              <a:rect l="0" t="0" r="r" b="b"/>
              <a:pathLst>
                <a:path w="30" h="30">
                  <a:moveTo>
                    <a:pt x="14" y="0"/>
                  </a:moveTo>
                  <a:lnTo>
                    <a:pt x="14" y="0"/>
                  </a:lnTo>
                  <a:lnTo>
                    <a:pt x="8" y="2"/>
                  </a:lnTo>
                  <a:lnTo>
                    <a:pt x="4" y="4"/>
                  </a:lnTo>
                  <a:lnTo>
                    <a:pt x="2" y="10"/>
                  </a:lnTo>
                  <a:lnTo>
                    <a:pt x="0" y="14"/>
                  </a:lnTo>
                  <a:lnTo>
                    <a:pt x="0" y="14"/>
                  </a:lnTo>
                  <a:lnTo>
                    <a:pt x="2" y="20"/>
                  </a:lnTo>
                  <a:lnTo>
                    <a:pt x="4" y="26"/>
                  </a:lnTo>
                  <a:lnTo>
                    <a:pt x="8" y="28"/>
                  </a:lnTo>
                  <a:lnTo>
                    <a:pt x="14" y="30"/>
                  </a:lnTo>
                  <a:lnTo>
                    <a:pt x="14" y="30"/>
                  </a:lnTo>
                  <a:lnTo>
                    <a:pt x="20" y="28"/>
                  </a:lnTo>
                  <a:lnTo>
                    <a:pt x="24" y="26"/>
                  </a:lnTo>
                  <a:lnTo>
                    <a:pt x="28" y="20"/>
                  </a:lnTo>
                  <a:lnTo>
                    <a:pt x="30" y="14"/>
                  </a:lnTo>
                  <a:lnTo>
                    <a:pt x="30" y="14"/>
                  </a:lnTo>
                  <a:lnTo>
                    <a:pt x="28" y="10"/>
                  </a:lnTo>
                  <a:lnTo>
                    <a:pt x="24" y="4"/>
                  </a:lnTo>
                  <a:lnTo>
                    <a:pt x="20" y="2"/>
                  </a:lnTo>
                  <a:lnTo>
                    <a:pt x="14"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47" name="Freeform 452"/>
            <p:cNvSpPr/>
            <p:nvPr/>
          </p:nvSpPr>
          <p:spPr bwMode="auto">
            <a:xfrm>
              <a:off x="1906588" y="1670050"/>
              <a:ext cx="47625" cy="47625"/>
            </a:xfrm>
            <a:custGeom>
              <a:avLst/>
              <a:gdLst/>
              <a:ahLst/>
              <a:cxnLst>
                <a:cxn ang="0">
                  <a:pos x="14" y="0"/>
                </a:cxn>
                <a:cxn ang="0">
                  <a:pos x="14" y="0"/>
                </a:cxn>
                <a:cxn ang="0">
                  <a:pos x="8" y="2"/>
                </a:cxn>
                <a:cxn ang="0">
                  <a:pos x="4" y="4"/>
                </a:cxn>
                <a:cxn ang="0">
                  <a:pos x="2" y="10"/>
                </a:cxn>
                <a:cxn ang="0">
                  <a:pos x="0" y="14"/>
                </a:cxn>
                <a:cxn ang="0">
                  <a:pos x="0" y="14"/>
                </a:cxn>
                <a:cxn ang="0">
                  <a:pos x="2" y="20"/>
                </a:cxn>
                <a:cxn ang="0">
                  <a:pos x="4" y="26"/>
                </a:cxn>
                <a:cxn ang="0">
                  <a:pos x="8" y="28"/>
                </a:cxn>
                <a:cxn ang="0">
                  <a:pos x="14" y="30"/>
                </a:cxn>
                <a:cxn ang="0">
                  <a:pos x="14" y="30"/>
                </a:cxn>
                <a:cxn ang="0">
                  <a:pos x="20" y="28"/>
                </a:cxn>
                <a:cxn ang="0">
                  <a:pos x="24" y="26"/>
                </a:cxn>
                <a:cxn ang="0">
                  <a:pos x="28" y="20"/>
                </a:cxn>
                <a:cxn ang="0">
                  <a:pos x="30" y="14"/>
                </a:cxn>
                <a:cxn ang="0">
                  <a:pos x="30" y="14"/>
                </a:cxn>
                <a:cxn ang="0">
                  <a:pos x="28" y="10"/>
                </a:cxn>
                <a:cxn ang="0">
                  <a:pos x="24" y="4"/>
                </a:cxn>
                <a:cxn ang="0">
                  <a:pos x="20" y="2"/>
                </a:cxn>
                <a:cxn ang="0">
                  <a:pos x="14" y="0"/>
                </a:cxn>
              </a:cxnLst>
              <a:rect l="0" t="0" r="r" b="b"/>
              <a:pathLst>
                <a:path w="30" h="30">
                  <a:moveTo>
                    <a:pt x="14" y="0"/>
                  </a:moveTo>
                  <a:lnTo>
                    <a:pt x="14" y="0"/>
                  </a:lnTo>
                  <a:lnTo>
                    <a:pt x="8" y="2"/>
                  </a:lnTo>
                  <a:lnTo>
                    <a:pt x="4" y="4"/>
                  </a:lnTo>
                  <a:lnTo>
                    <a:pt x="2" y="10"/>
                  </a:lnTo>
                  <a:lnTo>
                    <a:pt x="0" y="14"/>
                  </a:lnTo>
                  <a:lnTo>
                    <a:pt x="0" y="14"/>
                  </a:lnTo>
                  <a:lnTo>
                    <a:pt x="2" y="20"/>
                  </a:lnTo>
                  <a:lnTo>
                    <a:pt x="4" y="26"/>
                  </a:lnTo>
                  <a:lnTo>
                    <a:pt x="8" y="28"/>
                  </a:lnTo>
                  <a:lnTo>
                    <a:pt x="14" y="30"/>
                  </a:lnTo>
                  <a:lnTo>
                    <a:pt x="14" y="30"/>
                  </a:lnTo>
                  <a:lnTo>
                    <a:pt x="20" y="28"/>
                  </a:lnTo>
                  <a:lnTo>
                    <a:pt x="24" y="26"/>
                  </a:lnTo>
                  <a:lnTo>
                    <a:pt x="28" y="20"/>
                  </a:lnTo>
                  <a:lnTo>
                    <a:pt x="30" y="14"/>
                  </a:lnTo>
                  <a:lnTo>
                    <a:pt x="30" y="14"/>
                  </a:lnTo>
                  <a:lnTo>
                    <a:pt x="28" y="10"/>
                  </a:lnTo>
                  <a:lnTo>
                    <a:pt x="24" y="4"/>
                  </a:lnTo>
                  <a:lnTo>
                    <a:pt x="20" y="2"/>
                  </a:lnTo>
                  <a:lnTo>
                    <a:pt x="14"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48" name="Freeform 453"/>
            <p:cNvSpPr/>
            <p:nvPr/>
          </p:nvSpPr>
          <p:spPr bwMode="auto">
            <a:xfrm>
              <a:off x="2468563" y="1660525"/>
              <a:ext cx="31750" cy="28575"/>
            </a:xfrm>
            <a:custGeom>
              <a:avLst/>
              <a:gdLst/>
              <a:ahLst/>
              <a:cxnLst>
                <a:cxn ang="0">
                  <a:pos x="10" y="0"/>
                </a:cxn>
                <a:cxn ang="0">
                  <a:pos x="10" y="0"/>
                </a:cxn>
                <a:cxn ang="0">
                  <a:pos x="6" y="2"/>
                </a:cxn>
                <a:cxn ang="0">
                  <a:pos x="4" y="4"/>
                </a:cxn>
                <a:cxn ang="0">
                  <a:pos x="2" y="6"/>
                </a:cxn>
                <a:cxn ang="0">
                  <a:pos x="0" y="10"/>
                </a:cxn>
                <a:cxn ang="0">
                  <a:pos x="0" y="10"/>
                </a:cxn>
                <a:cxn ang="0">
                  <a:pos x="2" y="14"/>
                </a:cxn>
                <a:cxn ang="0">
                  <a:pos x="4" y="16"/>
                </a:cxn>
                <a:cxn ang="0">
                  <a:pos x="6" y="18"/>
                </a:cxn>
                <a:cxn ang="0">
                  <a:pos x="10" y="18"/>
                </a:cxn>
                <a:cxn ang="0">
                  <a:pos x="10" y="18"/>
                </a:cxn>
                <a:cxn ang="0">
                  <a:pos x="14" y="18"/>
                </a:cxn>
                <a:cxn ang="0">
                  <a:pos x="16" y="16"/>
                </a:cxn>
                <a:cxn ang="0">
                  <a:pos x="18" y="14"/>
                </a:cxn>
                <a:cxn ang="0">
                  <a:pos x="20" y="10"/>
                </a:cxn>
                <a:cxn ang="0">
                  <a:pos x="20" y="10"/>
                </a:cxn>
                <a:cxn ang="0">
                  <a:pos x="18" y="6"/>
                </a:cxn>
                <a:cxn ang="0">
                  <a:pos x="16" y="4"/>
                </a:cxn>
                <a:cxn ang="0">
                  <a:pos x="14" y="2"/>
                </a:cxn>
                <a:cxn ang="0">
                  <a:pos x="10" y="0"/>
                </a:cxn>
              </a:cxnLst>
              <a:rect l="0" t="0" r="r" b="b"/>
              <a:pathLst>
                <a:path w="20" h="18">
                  <a:moveTo>
                    <a:pt x="10" y="0"/>
                  </a:moveTo>
                  <a:lnTo>
                    <a:pt x="10" y="0"/>
                  </a:lnTo>
                  <a:lnTo>
                    <a:pt x="6" y="2"/>
                  </a:lnTo>
                  <a:lnTo>
                    <a:pt x="4" y="4"/>
                  </a:lnTo>
                  <a:lnTo>
                    <a:pt x="2" y="6"/>
                  </a:lnTo>
                  <a:lnTo>
                    <a:pt x="0" y="10"/>
                  </a:lnTo>
                  <a:lnTo>
                    <a:pt x="0" y="10"/>
                  </a:lnTo>
                  <a:lnTo>
                    <a:pt x="2" y="14"/>
                  </a:lnTo>
                  <a:lnTo>
                    <a:pt x="4" y="16"/>
                  </a:lnTo>
                  <a:lnTo>
                    <a:pt x="6" y="18"/>
                  </a:lnTo>
                  <a:lnTo>
                    <a:pt x="10" y="18"/>
                  </a:lnTo>
                  <a:lnTo>
                    <a:pt x="10" y="18"/>
                  </a:lnTo>
                  <a:lnTo>
                    <a:pt x="14" y="18"/>
                  </a:lnTo>
                  <a:lnTo>
                    <a:pt x="16" y="16"/>
                  </a:lnTo>
                  <a:lnTo>
                    <a:pt x="18" y="14"/>
                  </a:lnTo>
                  <a:lnTo>
                    <a:pt x="20" y="10"/>
                  </a:lnTo>
                  <a:lnTo>
                    <a:pt x="20" y="10"/>
                  </a:lnTo>
                  <a:lnTo>
                    <a:pt x="18" y="6"/>
                  </a:lnTo>
                  <a:lnTo>
                    <a:pt x="16" y="4"/>
                  </a:lnTo>
                  <a:lnTo>
                    <a:pt x="14" y="2"/>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49" name="Freeform 454"/>
            <p:cNvSpPr/>
            <p:nvPr/>
          </p:nvSpPr>
          <p:spPr bwMode="auto">
            <a:xfrm>
              <a:off x="2468563" y="1660525"/>
              <a:ext cx="31750" cy="28575"/>
            </a:xfrm>
            <a:custGeom>
              <a:avLst/>
              <a:gdLst/>
              <a:ahLst/>
              <a:cxnLst>
                <a:cxn ang="0">
                  <a:pos x="10" y="0"/>
                </a:cxn>
                <a:cxn ang="0">
                  <a:pos x="10" y="0"/>
                </a:cxn>
                <a:cxn ang="0">
                  <a:pos x="6" y="2"/>
                </a:cxn>
                <a:cxn ang="0">
                  <a:pos x="4" y="4"/>
                </a:cxn>
                <a:cxn ang="0">
                  <a:pos x="2" y="6"/>
                </a:cxn>
                <a:cxn ang="0">
                  <a:pos x="0" y="10"/>
                </a:cxn>
                <a:cxn ang="0">
                  <a:pos x="0" y="10"/>
                </a:cxn>
                <a:cxn ang="0">
                  <a:pos x="2" y="14"/>
                </a:cxn>
                <a:cxn ang="0">
                  <a:pos x="4" y="16"/>
                </a:cxn>
                <a:cxn ang="0">
                  <a:pos x="6" y="18"/>
                </a:cxn>
                <a:cxn ang="0">
                  <a:pos x="10" y="18"/>
                </a:cxn>
                <a:cxn ang="0">
                  <a:pos x="10" y="18"/>
                </a:cxn>
                <a:cxn ang="0">
                  <a:pos x="14" y="18"/>
                </a:cxn>
                <a:cxn ang="0">
                  <a:pos x="16" y="16"/>
                </a:cxn>
                <a:cxn ang="0">
                  <a:pos x="18" y="14"/>
                </a:cxn>
                <a:cxn ang="0">
                  <a:pos x="20" y="10"/>
                </a:cxn>
                <a:cxn ang="0">
                  <a:pos x="20" y="10"/>
                </a:cxn>
                <a:cxn ang="0">
                  <a:pos x="18" y="6"/>
                </a:cxn>
                <a:cxn ang="0">
                  <a:pos x="16" y="4"/>
                </a:cxn>
                <a:cxn ang="0">
                  <a:pos x="14" y="2"/>
                </a:cxn>
                <a:cxn ang="0">
                  <a:pos x="10" y="0"/>
                </a:cxn>
              </a:cxnLst>
              <a:rect l="0" t="0" r="r" b="b"/>
              <a:pathLst>
                <a:path w="20" h="18">
                  <a:moveTo>
                    <a:pt x="10" y="0"/>
                  </a:moveTo>
                  <a:lnTo>
                    <a:pt x="10" y="0"/>
                  </a:lnTo>
                  <a:lnTo>
                    <a:pt x="6" y="2"/>
                  </a:lnTo>
                  <a:lnTo>
                    <a:pt x="4" y="4"/>
                  </a:lnTo>
                  <a:lnTo>
                    <a:pt x="2" y="6"/>
                  </a:lnTo>
                  <a:lnTo>
                    <a:pt x="0" y="10"/>
                  </a:lnTo>
                  <a:lnTo>
                    <a:pt x="0" y="10"/>
                  </a:lnTo>
                  <a:lnTo>
                    <a:pt x="2" y="14"/>
                  </a:lnTo>
                  <a:lnTo>
                    <a:pt x="4" y="16"/>
                  </a:lnTo>
                  <a:lnTo>
                    <a:pt x="6" y="18"/>
                  </a:lnTo>
                  <a:lnTo>
                    <a:pt x="10" y="18"/>
                  </a:lnTo>
                  <a:lnTo>
                    <a:pt x="10" y="18"/>
                  </a:lnTo>
                  <a:lnTo>
                    <a:pt x="14" y="18"/>
                  </a:lnTo>
                  <a:lnTo>
                    <a:pt x="16" y="16"/>
                  </a:lnTo>
                  <a:lnTo>
                    <a:pt x="18" y="14"/>
                  </a:lnTo>
                  <a:lnTo>
                    <a:pt x="20" y="10"/>
                  </a:lnTo>
                  <a:lnTo>
                    <a:pt x="20" y="10"/>
                  </a:lnTo>
                  <a:lnTo>
                    <a:pt x="18" y="6"/>
                  </a:lnTo>
                  <a:lnTo>
                    <a:pt x="16" y="4"/>
                  </a:lnTo>
                  <a:lnTo>
                    <a:pt x="14" y="2"/>
                  </a:lnTo>
                  <a:lnTo>
                    <a:pt x="10"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50" name="Freeform 455"/>
            <p:cNvSpPr/>
            <p:nvPr/>
          </p:nvSpPr>
          <p:spPr bwMode="auto">
            <a:xfrm>
              <a:off x="3017838" y="1441450"/>
              <a:ext cx="19050"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0" y="12"/>
                </a:cxn>
                <a:cxn ang="0">
                  <a:pos x="12" y="8"/>
                </a:cxn>
                <a:cxn ang="0">
                  <a:pos x="12" y="8"/>
                </a:cxn>
                <a:cxn ang="0">
                  <a:pos x="10" y="2"/>
                </a:cxn>
                <a:cxn ang="0">
                  <a:pos x="6" y="0"/>
                </a:cxn>
              </a:cxnLst>
              <a:rect l="0" t="0" r="r" b="b"/>
              <a:pathLst>
                <a:path w="12" h="14">
                  <a:moveTo>
                    <a:pt x="6" y="0"/>
                  </a:moveTo>
                  <a:lnTo>
                    <a:pt x="6" y="0"/>
                  </a:lnTo>
                  <a:lnTo>
                    <a:pt x="2" y="2"/>
                  </a:lnTo>
                  <a:lnTo>
                    <a:pt x="0" y="8"/>
                  </a:lnTo>
                  <a:lnTo>
                    <a:pt x="0" y="8"/>
                  </a:lnTo>
                  <a:lnTo>
                    <a:pt x="2" y="12"/>
                  </a:lnTo>
                  <a:lnTo>
                    <a:pt x="6" y="14"/>
                  </a:lnTo>
                  <a:lnTo>
                    <a:pt x="6" y="14"/>
                  </a:lnTo>
                  <a:lnTo>
                    <a:pt x="10" y="12"/>
                  </a:lnTo>
                  <a:lnTo>
                    <a:pt x="12" y="8"/>
                  </a:lnTo>
                  <a:lnTo>
                    <a:pt x="12" y="8"/>
                  </a:lnTo>
                  <a:lnTo>
                    <a:pt x="10"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51" name="Freeform 456"/>
            <p:cNvSpPr/>
            <p:nvPr/>
          </p:nvSpPr>
          <p:spPr bwMode="auto">
            <a:xfrm>
              <a:off x="3017838" y="1441450"/>
              <a:ext cx="19050"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0" y="12"/>
                </a:cxn>
                <a:cxn ang="0">
                  <a:pos x="12" y="8"/>
                </a:cxn>
                <a:cxn ang="0">
                  <a:pos x="12" y="8"/>
                </a:cxn>
                <a:cxn ang="0">
                  <a:pos x="10" y="2"/>
                </a:cxn>
                <a:cxn ang="0">
                  <a:pos x="6" y="0"/>
                </a:cxn>
              </a:cxnLst>
              <a:rect l="0" t="0" r="r" b="b"/>
              <a:pathLst>
                <a:path w="12" h="14">
                  <a:moveTo>
                    <a:pt x="6" y="0"/>
                  </a:moveTo>
                  <a:lnTo>
                    <a:pt x="6" y="0"/>
                  </a:lnTo>
                  <a:lnTo>
                    <a:pt x="2" y="2"/>
                  </a:lnTo>
                  <a:lnTo>
                    <a:pt x="0" y="8"/>
                  </a:lnTo>
                  <a:lnTo>
                    <a:pt x="0" y="8"/>
                  </a:lnTo>
                  <a:lnTo>
                    <a:pt x="2" y="12"/>
                  </a:lnTo>
                  <a:lnTo>
                    <a:pt x="6" y="14"/>
                  </a:lnTo>
                  <a:lnTo>
                    <a:pt x="6" y="14"/>
                  </a:lnTo>
                  <a:lnTo>
                    <a:pt x="10" y="12"/>
                  </a:lnTo>
                  <a:lnTo>
                    <a:pt x="12" y="8"/>
                  </a:lnTo>
                  <a:lnTo>
                    <a:pt x="12" y="8"/>
                  </a:lnTo>
                  <a:lnTo>
                    <a:pt x="10" y="2"/>
                  </a:lnTo>
                  <a:lnTo>
                    <a:pt x="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52" name="Freeform 457"/>
            <p:cNvSpPr/>
            <p:nvPr/>
          </p:nvSpPr>
          <p:spPr bwMode="auto">
            <a:xfrm>
              <a:off x="3389313" y="160337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53" name="Freeform 458"/>
            <p:cNvSpPr/>
            <p:nvPr/>
          </p:nvSpPr>
          <p:spPr bwMode="auto">
            <a:xfrm>
              <a:off x="3389313" y="160337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54" name="Freeform 459"/>
            <p:cNvSpPr/>
            <p:nvPr/>
          </p:nvSpPr>
          <p:spPr bwMode="auto">
            <a:xfrm>
              <a:off x="3744913" y="182562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55" name="Freeform 460"/>
            <p:cNvSpPr/>
            <p:nvPr/>
          </p:nvSpPr>
          <p:spPr bwMode="auto">
            <a:xfrm>
              <a:off x="3744913" y="182562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56" name="Freeform 465"/>
            <p:cNvSpPr/>
            <p:nvPr/>
          </p:nvSpPr>
          <p:spPr bwMode="auto">
            <a:xfrm>
              <a:off x="1582738" y="105092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57" name="Freeform 466"/>
            <p:cNvSpPr/>
            <p:nvPr/>
          </p:nvSpPr>
          <p:spPr bwMode="auto">
            <a:xfrm>
              <a:off x="1582738" y="105092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58" name="Freeform 467"/>
            <p:cNvSpPr/>
            <p:nvPr/>
          </p:nvSpPr>
          <p:spPr bwMode="auto">
            <a:xfrm>
              <a:off x="2001838" y="1470025"/>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59" name="Freeform 468"/>
            <p:cNvSpPr/>
            <p:nvPr/>
          </p:nvSpPr>
          <p:spPr bwMode="auto">
            <a:xfrm>
              <a:off x="2001838" y="1470025"/>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60" name="Freeform 469"/>
            <p:cNvSpPr/>
            <p:nvPr/>
          </p:nvSpPr>
          <p:spPr bwMode="auto">
            <a:xfrm>
              <a:off x="3490913" y="1463675"/>
              <a:ext cx="34925" cy="34925"/>
            </a:xfrm>
            <a:custGeom>
              <a:avLst/>
              <a:gdLst/>
              <a:ahLst/>
              <a:cxnLst>
                <a:cxn ang="0">
                  <a:pos x="10" y="0"/>
                </a:cxn>
                <a:cxn ang="0">
                  <a:pos x="10" y="0"/>
                </a:cxn>
                <a:cxn ang="0">
                  <a:pos x="6" y="0"/>
                </a:cxn>
                <a:cxn ang="0">
                  <a:pos x="2" y="2"/>
                </a:cxn>
                <a:cxn ang="0">
                  <a:pos x="0" y="6"/>
                </a:cxn>
                <a:cxn ang="0">
                  <a:pos x="0" y="10"/>
                </a:cxn>
                <a:cxn ang="0">
                  <a:pos x="0" y="10"/>
                </a:cxn>
                <a:cxn ang="0">
                  <a:pos x="0" y="14"/>
                </a:cxn>
                <a:cxn ang="0">
                  <a:pos x="2" y="18"/>
                </a:cxn>
                <a:cxn ang="0">
                  <a:pos x="6" y="20"/>
                </a:cxn>
                <a:cxn ang="0">
                  <a:pos x="10" y="22"/>
                </a:cxn>
                <a:cxn ang="0">
                  <a:pos x="10" y="22"/>
                </a:cxn>
                <a:cxn ang="0">
                  <a:pos x="14" y="20"/>
                </a:cxn>
                <a:cxn ang="0">
                  <a:pos x="18" y="18"/>
                </a:cxn>
                <a:cxn ang="0">
                  <a:pos x="20" y="14"/>
                </a:cxn>
                <a:cxn ang="0">
                  <a:pos x="22" y="10"/>
                </a:cxn>
                <a:cxn ang="0">
                  <a:pos x="22" y="10"/>
                </a:cxn>
                <a:cxn ang="0">
                  <a:pos x="20" y="6"/>
                </a:cxn>
                <a:cxn ang="0">
                  <a:pos x="18" y="2"/>
                </a:cxn>
                <a:cxn ang="0">
                  <a:pos x="14" y="0"/>
                </a:cxn>
                <a:cxn ang="0">
                  <a:pos x="10" y="0"/>
                </a:cxn>
              </a:cxnLst>
              <a:rect l="0" t="0" r="r" b="b"/>
              <a:pathLst>
                <a:path w="22" h="22">
                  <a:moveTo>
                    <a:pt x="10" y="0"/>
                  </a:moveTo>
                  <a:lnTo>
                    <a:pt x="10" y="0"/>
                  </a:lnTo>
                  <a:lnTo>
                    <a:pt x="6" y="0"/>
                  </a:lnTo>
                  <a:lnTo>
                    <a:pt x="2" y="2"/>
                  </a:lnTo>
                  <a:lnTo>
                    <a:pt x="0" y="6"/>
                  </a:lnTo>
                  <a:lnTo>
                    <a:pt x="0" y="10"/>
                  </a:lnTo>
                  <a:lnTo>
                    <a:pt x="0" y="10"/>
                  </a:lnTo>
                  <a:lnTo>
                    <a:pt x="0" y="14"/>
                  </a:lnTo>
                  <a:lnTo>
                    <a:pt x="2" y="18"/>
                  </a:lnTo>
                  <a:lnTo>
                    <a:pt x="6" y="20"/>
                  </a:lnTo>
                  <a:lnTo>
                    <a:pt x="10" y="22"/>
                  </a:lnTo>
                  <a:lnTo>
                    <a:pt x="10" y="22"/>
                  </a:lnTo>
                  <a:lnTo>
                    <a:pt x="14" y="20"/>
                  </a:lnTo>
                  <a:lnTo>
                    <a:pt x="18" y="18"/>
                  </a:lnTo>
                  <a:lnTo>
                    <a:pt x="20" y="14"/>
                  </a:lnTo>
                  <a:lnTo>
                    <a:pt x="22" y="10"/>
                  </a:lnTo>
                  <a:lnTo>
                    <a:pt x="22" y="10"/>
                  </a:lnTo>
                  <a:lnTo>
                    <a:pt x="20" y="6"/>
                  </a:lnTo>
                  <a:lnTo>
                    <a:pt x="18" y="2"/>
                  </a:lnTo>
                  <a:lnTo>
                    <a:pt x="14" y="0"/>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61" name="Freeform 470"/>
            <p:cNvSpPr/>
            <p:nvPr/>
          </p:nvSpPr>
          <p:spPr bwMode="auto">
            <a:xfrm>
              <a:off x="3490913" y="1463675"/>
              <a:ext cx="34925" cy="34925"/>
            </a:xfrm>
            <a:custGeom>
              <a:avLst/>
              <a:gdLst/>
              <a:ahLst/>
              <a:cxnLst>
                <a:cxn ang="0">
                  <a:pos x="10" y="0"/>
                </a:cxn>
                <a:cxn ang="0">
                  <a:pos x="10" y="0"/>
                </a:cxn>
                <a:cxn ang="0">
                  <a:pos x="6" y="0"/>
                </a:cxn>
                <a:cxn ang="0">
                  <a:pos x="2" y="2"/>
                </a:cxn>
                <a:cxn ang="0">
                  <a:pos x="0" y="6"/>
                </a:cxn>
                <a:cxn ang="0">
                  <a:pos x="0" y="10"/>
                </a:cxn>
                <a:cxn ang="0">
                  <a:pos x="0" y="10"/>
                </a:cxn>
                <a:cxn ang="0">
                  <a:pos x="0" y="14"/>
                </a:cxn>
                <a:cxn ang="0">
                  <a:pos x="2" y="18"/>
                </a:cxn>
                <a:cxn ang="0">
                  <a:pos x="6" y="20"/>
                </a:cxn>
                <a:cxn ang="0">
                  <a:pos x="10" y="22"/>
                </a:cxn>
                <a:cxn ang="0">
                  <a:pos x="10" y="22"/>
                </a:cxn>
                <a:cxn ang="0">
                  <a:pos x="14" y="20"/>
                </a:cxn>
                <a:cxn ang="0">
                  <a:pos x="18" y="18"/>
                </a:cxn>
                <a:cxn ang="0">
                  <a:pos x="20" y="14"/>
                </a:cxn>
                <a:cxn ang="0">
                  <a:pos x="22" y="10"/>
                </a:cxn>
                <a:cxn ang="0">
                  <a:pos x="22" y="10"/>
                </a:cxn>
                <a:cxn ang="0">
                  <a:pos x="20" y="6"/>
                </a:cxn>
                <a:cxn ang="0">
                  <a:pos x="18" y="2"/>
                </a:cxn>
                <a:cxn ang="0">
                  <a:pos x="14" y="0"/>
                </a:cxn>
                <a:cxn ang="0">
                  <a:pos x="10" y="0"/>
                </a:cxn>
              </a:cxnLst>
              <a:rect l="0" t="0" r="r" b="b"/>
              <a:pathLst>
                <a:path w="22" h="22">
                  <a:moveTo>
                    <a:pt x="10" y="0"/>
                  </a:moveTo>
                  <a:lnTo>
                    <a:pt x="10" y="0"/>
                  </a:lnTo>
                  <a:lnTo>
                    <a:pt x="6" y="0"/>
                  </a:lnTo>
                  <a:lnTo>
                    <a:pt x="2" y="2"/>
                  </a:lnTo>
                  <a:lnTo>
                    <a:pt x="0" y="6"/>
                  </a:lnTo>
                  <a:lnTo>
                    <a:pt x="0" y="10"/>
                  </a:lnTo>
                  <a:lnTo>
                    <a:pt x="0" y="10"/>
                  </a:lnTo>
                  <a:lnTo>
                    <a:pt x="0" y="14"/>
                  </a:lnTo>
                  <a:lnTo>
                    <a:pt x="2" y="18"/>
                  </a:lnTo>
                  <a:lnTo>
                    <a:pt x="6" y="20"/>
                  </a:lnTo>
                  <a:lnTo>
                    <a:pt x="10" y="22"/>
                  </a:lnTo>
                  <a:lnTo>
                    <a:pt x="10" y="22"/>
                  </a:lnTo>
                  <a:lnTo>
                    <a:pt x="14" y="20"/>
                  </a:lnTo>
                  <a:lnTo>
                    <a:pt x="18" y="18"/>
                  </a:lnTo>
                  <a:lnTo>
                    <a:pt x="20" y="14"/>
                  </a:lnTo>
                  <a:lnTo>
                    <a:pt x="22" y="10"/>
                  </a:lnTo>
                  <a:lnTo>
                    <a:pt x="22" y="10"/>
                  </a:lnTo>
                  <a:lnTo>
                    <a:pt x="20" y="6"/>
                  </a:lnTo>
                  <a:lnTo>
                    <a:pt x="18" y="2"/>
                  </a:lnTo>
                  <a:lnTo>
                    <a:pt x="14" y="0"/>
                  </a:lnTo>
                  <a:lnTo>
                    <a:pt x="10"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62" name="Freeform 471"/>
            <p:cNvSpPr/>
            <p:nvPr/>
          </p:nvSpPr>
          <p:spPr bwMode="auto">
            <a:xfrm>
              <a:off x="3722688" y="1355725"/>
              <a:ext cx="34925" cy="34925"/>
            </a:xfrm>
            <a:custGeom>
              <a:avLst/>
              <a:gdLst/>
              <a:ahLst/>
              <a:cxnLst>
                <a:cxn ang="0">
                  <a:pos x="10" y="0"/>
                </a:cxn>
                <a:cxn ang="0">
                  <a:pos x="10" y="0"/>
                </a:cxn>
                <a:cxn ang="0">
                  <a:pos x="6" y="0"/>
                </a:cxn>
                <a:cxn ang="0">
                  <a:pos x="2" y="4"/>
                </a:cxn>
                <a:cxn ang="0">
                  <a:pos x="0" y="6"/>
                </a:cxn>
                <a:cxn ang="0">
                  <a:pos x="0" y="12"/>
                </a:cxn>
                <a:cxn ang="0">
                  <a:pos x="0" y="12"/>
                </a:cxn>
                <a:cxn ang="0">
                  <a:pos x="0" y="16"/>
                </a:cxn>
                <a:cxn ang="0">
                  <a:pos x="2" y="20"/>
                </a:cxn>
                <a:cxn ang="0">
                  <a:pos x="6" y="22"/>
                </a:cxn>
                <a:cxn ang="0">
                  <a:pos x="10" y="22"/>
                </a:cxn>
                <a:cxn ang="0">
                  <a:pos x="10" y="22"/>
                </a:cxn>
                <a:cxn ang="0">
                  <a:pos x="14" y="22"/>
                </a:cxn>
                <a:cxn ang="0">
                  <a:pos x="18" y="20"/>
                </a:cxn>
                <a:cxn ang="0">
                  <a:pos x="20" y="16"/>
                </a:cxn>
                <a:cxn ang="0">
                  <a:pos x="22" y="12"/>
                </a:cxn>
                <a:cxn ang="0">
                  <a:pos x="22" y="12"/>
                </a:cxn>
                <a:cxn ang="0">
                  <a:pos x="20" y="6"/>
                </a:cxn>
                <a:cxn ang="0">
                  <a:pos x="18" y="4"/>
                </a:cxn>
                <a:cxn ang="0">
                  <a:pos x="14" y="0"/>
                </a:cxn>
                <a:cxn ang="0">
                  <a:pos x="10" y="0"/>
                </a:cxn>
              </a:cxnLst>
              <a:rect l="0" t="0" r="r" b="b"/>
              <a:pathLst>
                <a:path w="22" h="22">
                  <a:moveTo>
                    <a:pt x="10" y="0"/>
                  </a:moveTo>
                  <a:lnTo>
                    <a:pt x="10" y="0"/>
                  </a:lnTo>
                  <a:lnTo>
                    <a:pt x="6" y="0"/>
                  </a:lnTo>
                  <a:lnTo>
                    <a:pt x="2" y="4"/>
                  </a:lnTo>
                  <a:lnTo>
                    <a:pt x="0" y="6"/>
                  </a:lnTo>
                  <a:lnTo>
                    <a:pt x="0" y="12"/>
                  </a:lnTo>
                  <a:lnTo>
                    <a:pt x="0" y="12"/>
                  </a:lnTo>
                  <a:lnTo>
                    <a:pt x="0" y="16"/>
                  </a:lnTo>
                  <a:lnTo>
                    <a:pt x="2" y="20"/>
                  </a:lnTo>
                  <a:lnTo>
                    <a:pt x="6" y="22"/>
                  </a:lnTo>
                  <a:lnTo>
                    <a:pt x="10" y="22"/>
                  </a:lnTo>
                  <a:lnTo>
                    <a:pt x="10" y="22"/>
                  </a:lnTo>
                  <a:lnTo>
                    <a:pt x="14" y="22"/>
                  </a:lnTo>
                  <a:lnTo>
                    <a:pt x="18" y="20"/>
                  </a:lnTo>
                  <a:lnTo>
                    <a:pt x="20" y="16"/>
                  </a:lnTo>
                  <a:lnTo>
                    <a:pt x="22" y="12"/>
                  </a:lnTo>
                  <a:lnTo>
                    <a:pt x="22" y="12"/>
                  </a:lnTo>
                  <a:lnTo>
                    <a:pt x="20" y="6"/>
                  </a:lnTo>
                  <a:lnTo>
                    <a:pt x="18" y="4"/>
                  </a:lnTo>
                  <a:lnTo>
                    <a:pt x="14" y="0"/>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63" name="Freeform 472"/>
            <p:cNvSpPr/>
            <p:nvPr/>
          </p:nvSpPr>
          <p:spPr bwMode="auto">
            <a:xfrm>
              <a:off x="3722688" y="1355725"/>
              <a:ext cx="34925" cy="34925"/>
            </a:xfrm>
            <a:custGeom>
              <a:avLst/>
              <a:gdLst/>
              <a:ahLst/>
              <a:cxnLst>
                <a:cxn ang="0">
                  <a:pos x="10" y="0"/>
                </a:cxn>
                <a:cxn ang="0">
                  <a:pos x="10" y="0"/>
                </a:cxn>
                <a:cxn ang="0">
                  <a:pos x="6" y="0"/>
                </a:cxn>
                <a:cxn ang="0">
                  <a:pos x="2" y="4"/>
                </a:cxn>
                <a:cxn ang="0">
                  <a:pos x="0" y="6"/>
                </a:cxn>
                <a:cxn ang="0">
                  <a:pos x="0" y="12"/>
                </a:cxn>
                <a:cxn ang="0">
                  <a:pos x="0" y="12"/>
                </a:cxn>
                <a:cxn ang="0">
                  <a:pos x="0" y="16"/>
                </a:cxn>
                <a:cxn ang="0">
                  <a:pos x="2" y="20"/>
                </a:cxn>
                <a:cxn ang="0">
                  <a:pos x="6" y="22"/>
                </a:cxn>
                <a:cxn ang="0">
                  <a:pos x="10" y="22"/>
                </a:cxn>
                <a:cxn ang="0">
                  <a:pos x="10" y="22"/>
                </a:cxn>
                <a:cxn ang="0">
                  <a:pos x="14" y="22"/>
                </a:cxn>
                <a:cxn ang="0">
                  <a:pos x="18" y="20"/>
                </a:cxn>
                <a:cxn ang="0">
                  <a:pos x="20" y="16"/>
                </a:cxn>
                <a:cxn ang="0">
                  <a:pos x="22" y="12"/>
                </a:cxn>
                <a:cxn ang="0">
                  <a:pos x="22" y="12"/>
                </a:cxn>
                <a:cxn ang="0">
                  <a:pos x="20" y="6"/>
                </a:cxn>
                <a:cxn ang="0">
                  <a:pos x="18" y="4"/>
                </a:cxn>
                <a:cxn ang="0">
                  <a:pos x="14" y="0"/>
                </a:cxn>
                <a:cxn ang="0">
                  <a:pos x="10" y="0"/>
                </a:cxn>
              </a:cxnLst>
              <a:rect l="0" t="0" r="r" b="b"/>
              <a:pathLst>
                <a:path w="22" h="22">
                  <a:moveTo>
                    <a:pt x="10" y="0"/>
                  </a:moveTo>
                  <a:lnTo>
                    <a:pt x="10" y="0"/>
                  </a:lnTo>
                  <a:lnTo>
                    <a:pt x="6" y="0"/>
                  </a:lnTo>
                  <a:lnTo>
                    <a:pt x="2" y="4"/>
                  </a:lnTo>
                  <a:lnTo>
                    <a:pt x="0" y="6"/>
                  </a:lnTo>
                  <a:lnTo>
                    <a:pt x="0" y="12"/>
                  </a:lnTo>
                  <a:lnTo>
                    <a:pt x="0" y="12"/>
                  </a:lnTo>
                  <a:lnTo>
                    <a:pt x="0" y="16"/>
                  </a:lnTo>
                  <a:lnTo>
                    <a:pt x="2" y="20"/>
                  </a:lnTo>
                  <a:lnTo>
                    <a:pt x="6" y="22"/>
                  </a:lnTo>
                  <a:lnTo>
                    <a:pt x="10" y="22"/>
                  </a:lnTo>
                  <a:lnTo>
                    <a:pt x="10" y="22"/>
                  </a:lnTo>
                  <a:lnTo>
                    <a:pt x="14" y="22"/>
                  </a:lnTo>
                  <a:lnTo>
                    <a:pt x="18" y="20"/>
                  </a:lnTo>
                  <a:lnTo>
                    <a:pt x="20" y="16"/>
                  </a:lnTo>
                  <a:lnTo>
                    <a:pt x="22" y="12"/>
                  </a:lnTo>
                  <a:lnTo>
                    <a:pt x="22" y="12"/>
                  </a:lnTo>
                  <a:lnTo>
                    <a:pt x="20" y="6"/>
                  </a:lnTo>
                  <a:lnTo>
                    <a:pt x="18" y="4"/>
                  </a:lnTo>
                  <a:lnTo>
                    <a:pt x="14" y="0"/>
                  </a:lnTo>
                  <a:lnTo>
                    <a:pt x="10"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64" name="Freeform 473"/>
            <p:cNvSpPr/>
            <p:nvPr/>
          </p:nvSpPr>
          <p:spPr bwMode="auto">
            <a:xfrm>
              <a:off x="4094163" y="1568450"/>
              <a:ext cx="34925" cy="34925"/>
            </a:xfrm>
            <a:custGeom>
              <a:avLst/>
              <a:gdLst/>
              <a:ahLst/>
              <a:cxnLst>
                <a:cxn ang="0">
                  <a:pos x="12" y="0"/>
                </a:cxn>
                <a:cxn ang="0">
                  <a:pos x="12" y="0"/>
                </a:cxn>
                <a:cxn ang="0">
                  <a:pos x="8" y="2"/>
                </a:cxn>
                <a:cxn ang="0">
                  <a:pos x="4" y="4"/>
                </a:cxn>
                <a:cxn ang="0">
                  <a:pos x="2" y="8"/>
                </a:cxn>
                <a:cxn ang="0">
                  <a:pos x="0" y="12"/>
                </a:cxn>
                <a:cxn ang="0">
                  <a:pos x="0" y="12"/>
                </a:cxn>
                <a:cxn ang="0">
                  <a:pos x="2" y="16"/>
                </a:cxn>
                <a:cxn ang="0">
                  <a:pos x="4" y="20"/>
                </a:cxn>
                <a:cxn ang="0">
                  <a:pos x="8" y="22"/>
                </a:cxn>
                <a:cxn ang="0">
                  <a:pos x="12" y="22"/>
                </a:cxn>
                <a:cxn ang="0">
                  <a:pos x="12" y="22"/>
                </a:cxn>
                <a:cxn ang="0">
                  <a:pos x="16" y="22"/>
                </a:cxn>
                <a:cxn ang="0">
                  <a:pos x="20" y="20"/>
                </a:cxn>
                <a:cxn ang="0">
                  <a:pos x="22" y="16"/>
                </a:cxn>
                <a:cxn ang="0">
                  <a:pos x="22" y="12"/>
                </a:cxn>
                <a:cxn ang="0">
                  <a:pos x="22" y="12"/>
                </a:cxn>
                <a:cxn ang="0">
                  <a:pos x="22" y="8"/>
                </a:cxn>
                <a:cxn ang="0">
                  <a:pos x="20" y="4"/>
                </a:cxn>
                <a:cxn ang="0">
                  <a:pos x="16" y="2"/>
                </a:cxn>
                <a:cxn ang="0">
                  <a:pos x="12" y="0"/>
                </a:cxn>
              </a:cxnLst>
              <a:rect l="0" t="0" r="r" b="b"/>
              <a:pathLst>
                <a:path w="22" h="22">
                  <a:moveTo>
                    <a:pt x="12" y="0"/>
                  </a:moveTo>
                  <a:lnTo>
                    <a:pt x="12" y="0"/>
                  </a:lnTo>
                  <a:lnTo>
                    <a:pt x="8" y="2"/>
                  </a:lnTo>
                  <a:lnTo>
                    <a:pt x="4" y="4"/>
                  </a:lnTo>
                  <a:lnTo>
                    <a:pt x="2" y="8"/>
                  </a:lnTo>
                  <a:lnTo>
                    <a:pt x="0" y="12"/>
                  </a:lnTo>
                  <a:lnTo>
                    <a:pt x="0" y="12"/>
                  </a:lnTo>
                  <a:lnTo>
                    <a:pt x="2" y="16"/>
                  </a:lnTo>
                  <a:lnTo>
                    <a:pt x="4" y="20"/>
                  </a:lnTo>
                  <a:lnTo>
                    <a:pt x="8" y="22"/>
                  </a:lnTo>
                  <a:lnTo>
                    <a:pt x="12" y="22"/>
                  </a:lnTo>
                  <a:lnTo>
                    <a:pt x="12" y="22"/>
                  </a:lnTo>
                  <a:lnTo>
                    <a:pt x="16" y="22"/>
                  </a:lnTo>
                  <a:lnTo>
                    <a:pt x="20" y="20"/>
                  </a:lnTo>
                  <a:lnTo>
                    <a:pt x="22" y="16"/>
                  </a:lnTo>
                  <a:lnTo>
                    <a:pt x="22" y="12"/>
                  </a:lnTo>
                  <a:lnTo>
                    <a:pt x="22" y="12"/>
                  </a:lnTo>
                  <a:lnTo>
                    <a:pt x="22" y="8"/>
                  </a:lnTo>
                  <a:lnTo>
                    <a:pt x="20" y="4"/>
                  </a:lnTo>
                  <a:lnTo>
                    <a:pt x="16" y="2"/>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65" name="Freeform 474"/>
            <p:cNvSpPr/>
            <p:nvPr/>
          </p:nvSpPr>
          <p:spPr bwMode="auto">
            <a:xfrm>
              <a:off x="4094163" y="1568450"/>
              <a:ext cx="34925" cy="34925"/>
            </a:xfrm>
            <a:custGeom>
              <a:avLst/>
              <a:gdLst/>
              <a:ahLst/>
              <a:cxnLst>
                <a:cxn ang="0">
                  <a:pos x="12" y="0"/>
                </a:cxn>
                <a:cxn ang="0">
                  <a:pos x="12" y="0"/>
                </a:cxn>
                <a:cxn ang="0">
                  <a:pos x="8" y="2"/>
                </a:cxn>
                <a:cxn ang="0">
                  <a:pos x="4" y="4"/>
                </a:cxn>
                <a:cxn ang="0">
                  <a:pos x="2" y="8"/>
                </a:cxn>
                <a:cxn ang="0">
                  <a:pos x="0" y="12"/>
                </a:cxn>
                <a:cxn ang="0">
                  <a:pos x="0" y="12"/>
                </a:cxn>
                <a:cxn ang="0">
                  <a:pos x="2" y="16"/>
                </a:cxn>
                <a:cxn ang="0">
                  <a:pos x="4" y="20"/>
                </a:cxn>
                <a:cxn ang="0">
                  <a:pos x="8" y="22"/>
                </a:cxn>
                <a:cxn ang="0">
                  <a:pos x="12" y="22"/>
                </a:cxn>
                <a:cxn ang="0">
                  <a:pos x="12" y="22"/>
                </a:cxn>
                <a:cxn ang="0">
                  <a:pos x="16" y="22"/>
                </a:cxn>
                <a:cxn ang="0">
                  <a:pos x="20" y="20"/>
                </a:cxn>
                <a:cxn ang="0">
                  <a:pos x="22" y="16"/>
                </a:cxn>
                <a:cxn ang="0">
                  <a:pos x="22" y="12"/>
                </a:cxn>
                <a:cxn ang="0">
                  <a:pos x="22" y="12"/>
                </a:cxn>
                <a:cxn ang="0">
                  <a:pos x="22" y="8"/>
                </a:cxn>
                <a:cxn ang="0">
                  <a:pos x="20" y="4"/>
                </a:cxn>
                <a:cxn ang="0">
                  <a:pos x="16" y="2"/>
                </a:cxn>
                <a:cxn ang="0">
                  <a:pos x="12" y="0"/>
                </a:cxn>
              </a:cxnLst>
              <a:rect l="0" t="0" r="r" b="b"/>
              <a:pathLst>
                <a:path w="22" h="22">
                  <a:moveTo>
                    <a:pt x="12" y="0"/>
                  </a:moveTo>
                  <a:lnTo>
                    <a:pt x="12" y="0"/>
                  </a:lnTo>
                  <a:lnTo>
                    <a:pt x="8" y="2"/>
                  </a:lnTo>
                  <a:lnTo>
                    <a:pt x="4" y="4"/>
                  </a:lnTo>
                  <a:lnTo>
                    <a:pt x="2" y="8"/>
                  </a:lnTo>
                  <a:lnTo>
                    <a:pt x="0" y="12"/>
                  </a:lnTo>
                  <a:lnTo>
                    <a:pt x="0" y="12"/>
                  </a:lnTo>
                  <a:lnTo>
                    <a:pt x="2" y="16"/>
                  </a:lnTo>
                  <a:lnTo>
                    <a:pt x="4" y="20"/>
                  </a:lnTo>
                  <a:lnTo>
                    <a:pt x="8" y="22"/>
                  </a:lnTo>
                  <a:lnTo>
                    <a:pt x="12" y="22"/>
                  </a:lnTo>
                  <a:lnTo>
                    <a:pt x="12" y="22"/>
                  </a:lnTo>
                  <a:lnTo>
                    <a:pt x="16" y="22"/>
                  </a:lnTo>
                  <a:lnTo>
                    <a:pt x="20" y="20"/>
                  </a:lnTo>
                  <a:lnTo>
                    <a:pt x="22" y="16"/>
                  </a:lnTo>
                  <a:lnTo>
                    <a:pt x="22" y="12"/>
                  </a:lnTo>
                  <a:lnTo>
                    <a:pt x="22" y="12"/>
                  </a:lnTo>
                  <a:lnTo>
                    <a:pt x="22" y="8"/>
                  </a:lnTo>
                  <a:lnTo>
                    <a:pt x="20" y="4"/>
                  </a:lnTo>
                  <a:lnTo>
                    <a:pt x="16" y="2"/>
                  </a:lnTo>
                  <a:lnTo>
                    <a:pt x="12"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66" name="Freeform 475"/>
            <p:cNvSpPr/>
            <p:nvPr/>
          </p:nvSpPr>
          <p:spPr bwMode="auto">
            <a:xfrm>
              <a:off x="5732463" y="1025525"/>
              <a:ext cx="34925" cy="34925"/>
            </a:xfrm>
            <a:custGeom>
              <a:avLst/>
              <a:gdLst/>
              <a:ahLst/>
              <a:cxnLst>
                <a:cxn ang="0">
                  <a:pos x="12" y="0"/>
                </a:cxn>
                <a:cxn ang="0">
                  <a:pos x="12" y="0"/>
                </a:cxn>
                <a:cxn ang="0">
                  <a:pos x="6" y="2"/>
                </a:cxn>
                <a:cxn ang="0">
                  <a:pos x="4" y="4"/>
                </a:cxn>
                <a:cxn ang="0">
                  <a:pos x="0" y="8"/>
                </a:cxn>
                <a:cxn ang="0">
                  <a:pos x="0" y="12"/>
                </a:cxn>
                <a:cxn ang="0">
                  <a:pos x="0" y="12"/>
                </a:cxn>
                <a:cxn ang="0">
                  <a:pos x="0" y="16"/>
                </a:cxn>
                <a:cxn ang="0">
                  <a:pos x="4" y="20"/>
                </a:cxn>
                <a:cxn ang="0">
                  <a:pos x="6" y="22"/>
                </a:cxn>
                <a:cxn ang="0">
                  <a:pos x="12" y="22"/>
                </a:cxn>
                <a:cxn ang="0">
                  <a:pos x="12" y="22"/>
                </a:cxn>
                <a:cxn ang="0">
                  <a:pos x="16" y="22"/>
                </a:cxn>
                <a:cxn ang="0">
                  <a:pos x="20" y="20"/>
                </a:cxn>
                <a:cxn ang="0">
                  <a:pos x="22" y="16"/>
                </a:cxn>
                <a:cxn ang="0">
                  <a:pos x="22" y="12"/>
                </a:cxn>
                <a:cxn ang="0">
                  <a:pos x="22" y="12"/>
                </a:cxn>
                <a:cxn ang="0">
                  <a:pos x="22" y="8"/>
                </a:cxn>
                <a:cxn ang="0">
                  <a:pos x="20" y="4"/>
                </a:cxn>
                <a:cxn ang="0">
                  <a:pos x="16" y="2"/>
                </a:cxn>
                <a:cxn ang="0">
                  <a:pos x="12" y="0"/>
                </a:cxn>
              </a:cxnLst>
              <a:rect l="0" t="0" r="r" b="b"/>
              <a:pathLst>
                <a:path w="22" h="22">
                  <a:moveTo>
                    <a:pt x="12" y="0"/>
                  </a:moveTo>
                  <a:lnTo>
                    <a:pt x="12" y="0"/>
                  </a:lnTo>
                  <a:lnTo>
                    <a:pt x="6" y="2"/>
                  </a:lnTo>
                  <a:lnTo>
                    <a:pt x="4" y="4"/>
                  </a:lnTo>
                  <a:lnTo>
                    <a:pt x="0" y="8"/>
                  </a:lnTo>
                  <a:lnTo>
                    <a:pt x="0" y="12"/>
                  </a:lnTo>
                  <a:lnTo>
                    <a:pt x="0" y="12"/>
                  </a:lnTo>
                  <a:lnTo>
                    <a:pt x="0" y="16"/>
                  </a:lnTo>
                  <a:lnTo>
                    <a:pt x="4" y="20"/>
                  </a:lnTo>
                  <a:lnTo>
                    <a:pt x="6" y="22"/>
                  </a:lnTo>
                  <a:lnTo>
                    <a:pt x="12" y="22"/>
                  </a:lnTo>
                  <a:lnTo>
                    <a:pt x="12" y="22"/>
                  </a:lnTo>
                  <a:lnTo>
                    <a:pt x="16" y="22"/>
                  </a:lnTo>
                  <a:lnTo>
                    <a:pt x="20" y="20"/>
                  </a:lnTo>
                  <a:lnTo>
                    <a:pt x="22" y="16"/>
                  </a:lnTo>
                  <a:lnTo>
                    <a:pt x="22" y="12"/>
                  </a:lnTo>
                  <a:lnTo>
                    <a:pt x="22" y="12"/>
                  </a:lnTo>
                  <a:lnTo>
                    <a:pt x="22" y="8"/>
                  </a:lnTo>
                  <a:lnTo>
                    <a:pt x="20" y="4"/>
                  </a:lnTo>
                  <a:lnTo>
                    <a:pt x="16" y="2"/>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67" name="Freeform 476"/>
            <p:cNvSpPr/>
            <p:nvPr/>
          </p:nvSpPr>
          <p:spPr bwMode="auto">
            <a:xfrm>
              <a:off x="5732463" y="1025525"/>
              <a:ext cx="34925" cy="34925"/>
            </a:xfrm>
            <a:custGeom>
              <a:avLst/>
              <a:gdLst/>
              <a:ahLst/>
              <a:cxnLst>
                <a:cxn ang="0">
                  <a:pos x="12" y="0"/>
                </a:cxn>
                <a:cxn ang="0">
                  <a:pos x="12" y="0"/>
                </a:cxn>
                <a:cxn ang="0">
                  <a:pos x="6" y="2"/>
                </a:cxn>
                <a:cxn ang="0">
                  <a:pos x="4" y="4"/>
                </a:cxn>
                <a:cxn ang="0">
                  <a:pos x="0" y="8"/>
                </a:cxn>
                <a:cxn ang="0">
                  <a:pos x="0" y="12"/>
                </a:cxn>
                <a:cxn ang="0">
                  <a:pos x="0" y="12"/>
                </a:cxn>
                <a:cxn ang="0">
                  <a:pos x="0" y="16"/>
                </a:cxn>
                <a:cxn ang="0">
                  <a:pos x="4" y="20"/>
                </a:cxn>
                <a:cxn ang="0">
                  <a:pos x="6" y="22"/>
                </a:cxn>
                <a:cxn ang="0">
                  <a:pos x="12" y="22"/>
                </a:cxn>
                <a:cxn ang="0">
                  <a:pos x="12" y="22"/>
                </a:cxn>
                <a:cxn ang="0">
                  <a:pos x="16" y="22"/>
                </a:cxn>
                <a:cxn ang="0">
                  <a:pos x="20" y="20"/>
                </a:cxn>
                <a:cxn ang="0">
                  <a:pos x="22" y="16"/>
                </a:cxn>
                <a:cxn ang="0">
                  <a:pos x="22" y="12"/>
                </a:cxn>
                <a:cxn ang="0">
                  <a:pos x="22" y="12"/>
                </a:cxn>
                <a:cxn ang="0">
                  <a:pos x="22" y="8"/>
                </a:cxn>
                <a:cxn ang="0">
                  <a:pos x="20" y="4"/>
                </a:cxn>
                <a:cxn ang="0">
                  <a:pos x="16" y="2"/>
                </a:cxn>
                <a:cxn ang="0">
                  <a:pos x="12" y="0"/>
                </a:cxn>
              </a:cxnLst>
              <a:rect l="0" t="0" r="r" b="b"/>
              <a:pathLst>
                <a:path w="22" h="22">
                  <a:moveTo>
                    <a:pt x="12" y="0"/>
                  </a:moveTo>
                  <a:lnTo>
                    <a:pt x="12" y="0"/>
                  </a:lnTo>
                  <a:lnTo>
                    <a:pt x="6" y="2"/>
                  </a:lnTo>
                  <a:lnTo>
                    <a:pt x="4" y="4"/>
                  </a:lnTo>
                  <a:lnTo>
                    <a:pt x="0" y="8"/>
                  </a:lnTo>
                  <a:lnTo>
                    <a:pt x="0" y="12"/>
                  </a:lnTo>
                  <a:lnTo>
                    <a:pt x="0" y="12"/>
                  </a:lnTo>
                  <a:lnTo>
                    <a:pt x="0" y="16"/>
                  </a:lnTo>
                  <a:lnTo>
                    <a:pt x="4" y="20"/>
                  </a:lnTo>
                  <a:lnTo>
                    <a:pt x="6" y="22"/>
                  </a:lnTo>
                  <a:lnTo>
                    <a:pt x="12" y="22"/>
                  </a:lnTo>
                  <a:lnTo>
                    <a:pt x="12" y="22"/>
                  </a:lnTo>
                  <a:lnTo>
                    <a:pt x="16" y="22"/>
                  </a:lnTo>
                  <a:lnTo>
                    <a:pt x="20" y="20"/>
                  </a:lnTo>
                  <a:lnTo>
                    <a:pt x="22" y="16"/>
                  </a:lnTo>
                  <a:lnTo>
                    <a:pt x="22" y="12"/>
                  </a:lnTo>
                  <a:lnTo>
                    <a:pt x="22" y="12"/>
                  </a:lnTo>
                  <a:lnTo>
                    <a:pt x="22" y="8"/>
                  </a:lnTo>
                  <a:lnTo>
                    <a:pt x="20" y="4"/>
                  </a:lnTo>
                  <a:lnTo>
                    <a:pt x="16" y="2"/>
                  </a:lnTo>
                  <a:lnTo>
                    <a:pt x="12"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68" name="Freeform 478"/>
            <p:cNvSpPr/>
            <p:nvPr/>
          </p:nvSpPr>
          <p:spPr bwMode="auto">
            <a:xfrm>
              <a:off x="2335213" y="1562100"/>
              <a:ext cx="635000" cy="485775"/>
            </a:xfrm>
            <a:custGeom>
              <a:avLst/>
              <a:gdLst/>
              <a:ahLst/>
              <a:cxnLst>
                <a:cxn ang="0">
                  <a:pos x="348" y="172"/>
                </a:cxn>
                <a:cxn ang="0">
                  <a:pos x="342" y="200"/>
                </a:cxn>
                <a:cxn ang="0">
                  <a:pos x="330" y="222"/>
                </a:cxn>
                <a:cxn ang="0">
                  <a:pos x="312" y="238"/>
                </a:cxn>
                <a:cxn ang="0">
                  <a:pos x="290" y="248"/>
                </a:cxn>
                <a:cxn ang="0">
                  <a:pos x="264" y="254"/>
                </a:cxn>
                <a:cxn ang="0">
                  <a:pos x="212" y="250"/>
                </a:cxn>
                <a:cxn ang="0">
                  <a:pos x="186" y="242"/>
                </a:cxn>
                <a:cxn ang="0">
                  <a:pos x="140" y="212"/>
                </a:cxn>
                <a:cxn ang="0">
                  <a:pos x="100" y="172"/>
                </a:cxn>
                <a:cxn ang="0">
                  <a:pos x="68" y="124"/>
                </a:cxn>
                <a:cxn ang="0">
                  <a:pos x="48" y="74"/>
                </a:cxn>
                <a:cxn ang="0">
                  <a:pos x="44" y="52"/>
                </a:cxn>
                <a:cxn ang="0">
                  <a:pos x="34" y="20"/>
                </a:cxn>
                <a:cxn ang="0">
                  <a:pos x="24" y="2"/>
                </a:cxn>
                <a:cxn ang="0">
                  <a:pos x="16" y="0"/>
                </a:cxn>
                <a:cxn ang="0">
                  <a:pos x="8" y="8"/>
                </a:cxn>
                <a:cxn ang="0">
                  <a:pos x="4" y="18"/>
                </a:cxn>
                <a:cxn ang="0">
                  <a:pos x="0" y="36"/>
                </a:cxn>
                <a:cxn ang="0">
                  <a:pos x="4" y="74"/>
                </a:cxn>
                <a:cxn ang="0">
                  <a:pos x="28" y="128"/>
                </a:cxn>
                <a:cxn ang="0">
                  <a:pos x="46" y="160"/>
                </a:cxn>
                <a:cxn ang="0">
                  <a:pos x="70" y="204"/>
                </a:cxn>
                <a:cxn ang="0">
                  <a:pos x="102" y="240"/>
                </a:cxn>
                <a:cxn ang="0">
                  <a:pos x="142" y="270"/>
                </a:cxn>
                <a:cxn ang="0">
                  <a:pos x="186" y="290"/>
                </a:cxn>
                <a:cxn ang="0">
                  <a:pos x="212" y="298"/>
                </a:cxn>
                <a:cxn ang="0">
                  <a:pos x="262" y="306"/>
                </a:cxn>
                <a:cxn ang="0">
                  <a:pos x="288" y="306"/>
                </a:cxn>
                <a:cxn ang="0">
                  <a:pos x="328" y="300"/>
                </a:cxn>
                <a:cxn ang="0">
                  <a:pos x="358" y="284"/>
                </a:cxn>
                <a:cxn ang="0">
                  <a:pos x="380" y="260"/>
                </a:cxn>
                <a:cxn ang="0">
                  <a:pos x="400" y="224"/>
                </a:cxn>
              </a:cxnLst>
              <a:rect l="0" t="0" r="r" b="b"/>
              <a:pathLst>
                <a:path w="400" h="306">
                  <a:moveTo>
                    <a:pt x="348" y="172"/>
                  </a:moveTo>
                  <a:lnTo>
                    <a:pt x="348" y="172"/>
                  </a:lnTo>
                  <a:lnTo>
                    <a:pt x="346" y="186"/>
                  </a:lnTo>
                  <a:lnTo>
                    <a:pt x="342" y="200"/>
                  </a:lnTo>
                  <a:lnTo>
                    <a:pt x="338" y="212"/>
                  </a:lnTo>
                  <a:lnTo>
                    <a:pt x="330" y="222"/>
                  </a:lnTo>
                  <a:lnTo>
                    <a:pt x="322" y="230"/>
                  </a:lnTo>
                  <a:lnTo>
                    <a:pt x="312" y="238"/>
                  </a:lnTo>
                  <a:lnTo>
                    <a:pt x="302" y="244"/>
                  </a:lnTo>
                  <a:lnTo>
                    <a:pt x="290" y="248"/>
                  </a:lnTo>
                  <a:lnTo>
                    <a:pt x="276" y="252"/>
                  </a:lnTo>
                  <a:lnTo>
                    <a:pt x="264" y="254"/>
                  </a:lnTo>
                  <a:lnTo>
                    <a:pt x="238" y="254"/>
                  </a:lnTo>
                  <a:lnTo>
                    <a:pt x="212" y="250"/>
                  </a:lnTo>
                  <a:lnTo>
                    <a:pt x="186" y="242"/>
                  </a:lnTo>
                  <a:lnTo>
                    <a:pt x="186" y="242"/>
                  </a:lnTo>
                  <a:lnTo>
                    <a:pt x="164" y="228"/>
                  </a:lnTo>
                  <a:lnTo>
                    <a:pt x="140" y="212"/>
                  </a:lnTo>
                  <a:lnTo>
                    <a:pt x="120" y="194"/>
                  </a:lnTo>
                  <a:lnTo>
                    <a:pt x="100" y="172"/>
                  </a:lnTo>
                  <a:lnTo>
                    <a:pt x="84" y="150"/>
                  </a:lnTo>
                  <a:lnTo>
                    <a:pt x="68" y="124"/>
                  </a:lnTo>
                  <a:lnTo>
                    <a:pt x="58" y="100"/>
                  </a:lnTo>
                  <a:lnTo>
                    <a:pt x="48" y="74"/>
                  </a:lnTo>
                  <a:lnTo>
                    <a:pt x="48" y="74"/>
                  </a:lnTo>
                  <a:lnTo>
                    <a:pt x="44" y="52"/>
                  </a:lnTo>
                  <a:lnTo>
                    <a:pt x="38" y="36"/>
                  </a:lnTo>
                  <a:lnTo>
                    <a:pt x="34" y="20"/>
                  </a:lnTo>
                  <a:lnTo>
                    <a:pt x="26" y="6"/>
                  </a:lnTo>
                  <a:lnTo>
                    <a:pt x="24" y="2"/>
                  </a:lnTo>
                  <a:lnTo>
                    <a:pt x="20" y="0"/>
                  </a:lnTo>
                  <a:lnTo>
                    <a:pt x="16" y="0"/>
                  </a:lnTo>
                  <a:lnTo>
                    <a:pt x="12" y="2"/>
                  </a:lnTo>
                  <a:lnTo>
                    <a:pt x="8" y="8"/>
                  </a:lnTo>
                  <a:lnTo>
                    <a:pt x="4" y="18"/>
                  </a:lnTo>
                  <a:lnTo>
                    <a:pt x="4" y="18"/>
                  </a:lnTo>
                  <a:lnTo>
                    <a:pt x="2" y="26"/>
                  </a:lnTo>
                  <a:lnTo>
                    <a:pt x="0" y="36"/>
                  </a:lnTo>
                  <a:lnTo>
                    <a:pt x="0" y="54"/>
                  </a:lnTo>
                  <a:lnTo>
                    <a:pt x="4" y="74"/>
                  </a:lnTo>
                  <a:lnTo>
                    <a:pt x="12" y="92"/>
                  </a:lnTo>
                  <a:lnTo>
                    <a:pt x="28" y="128"/>
                  </a:lnTo>
                  <a:lnTo>
                    <a:pt x="46" y="160"/>
                  </a:lnTo>
                  <a:lnTo>
                    <a:pt x="46" y="160"/>
                  </a:lnTo>
                  <a:lnTo>
                    <a:pt x="58" y="182"/>
                  </a:lnTo>
                  <a:lnTo>
                    <a:pt x="70" y="204"/>
                  </a:lnTo>
                  <a:lnTo>
                    <a:pt x="86" y="222"/>
                  </a:lnTo>
                  <a:lnTo>
                    <a:pt x="102" y="240"/>
                  </a:lnTo>
                  <a:lnTo>
                    <a:pt x="120" y="256"/>
                  </a:lnTo>
                  <a:lnTo>
                    <a:pt x="142" y="270"/>
                  </a:lnTo>
                  <a:lnTo>
                    <a:pt x="164" y="282"/>
                  </a:lnTo>
                  <a:lnTo>
                    <a:pt x="186" y="290"/>
                  </a:lnTo>
                  <a:lnTo>
                    <a:pt x="186" y="290"/>
                  </a:lnTo>
                  <a:lnTo>
                    <a:pt x="212" y="298"/>
                  </a:lnTo>
                  <a:lnTo>
                    <a:pt x="236" y="302"/>
                  </a:lnTo>
                  <a:lnTo>
                    <a:pt x="262" y="306"/>
                  </a:lnTo>
                  <a:lnTo>
                    <a:pt x="288" y="306"/>
                  </a:lnTo>
                  <a:lnTo>
                    <a:pt x="288" y="306"/>
                  </a:lnTo>
                  <a:lnTo>
                    <a:pt x="310" y="304"/>
                  </a:lnTo>
                  <a:lnTo>
                    <a:pt x="328" y="300"/>
                  </a:lnTo>
                  <a:lnTo>
                    <a:pt x="344" y="294"/>
                  </a:lnTo>
                  <a:lnTo>
                    <a:pt x="358" y="284"/>
                  </a:lnTo>
                  <a:lnTo>
                    <a:pt x="370" y="274"/>
                  </a:lnTo>
                  <a:lnTo>
                    <a:pt x="380" y="260"/>
                  </a:lnTo>
                  <a:lnTo>
                    <a:pt x="390" y="242"/>
                  </a:lnTo>
                  <a:lnTo>
                    <a:pt x="400" y="224"/>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69" name="Freeform 483"/>
            <p:cNvSpPr/>
            <p:nvPr/>
          </p:nvSpPr>
          <p:spPr bwMode="auto">
            <a:xfrm>
              <a:off x="1862138" y="577850"/>
              <a:ext cx="104775" cy="88900"/>
            </a:xfrm>
            <a:custGeom>
              <a:avLst/>
              <a:gdLst/>
              <a:ahLst/>
              <a:cxnLst>
                <a:cxn ang="0">
                  <a:pos x="48" y="0"/>
                </a:cxn>
                <a:cxn ang="0">
                  <a:pos x="48" y="0"/>
                </a:cxn>
                <a:cxn ang="0">
                  <a:pos x="34" y="0"/>
                </a:cxn>
                <a:cxn ang="0">
                  <a:pos x="20" y="6"/>
                </a:cxn>
                <a:cxn ang="0">
                  <a:pos x="14" y="10"/>
                </a:cxn>
                <a:cxn ang="0">
                  <a:pos x="8" y="14"/>
                </a:cxn>
                <a:cxn ang="0">
                  <a:pos x="4" y="20"/>
                </a:cxn>
                <a:cxn ang="0">
                  <a:pos x="2" y="26"/>
                </a:cxn>
                <a:cxn ang="0">
                  <a:pos x="2" y="26"/>
                </a:cxn>
                <a:cxn ang="0">
                  <a:pos x="0" y="34"/>
                </a:cxn>
                <a:cxn ang="0">
                  <a:pos x="2" y="40"/>
                </a:cxn>
                <a:cxn ang="0">
                  <a:pos x="6" y="46"/>
                </a:cxn>
                <a:cxn ang="0">
                  <a:pos x="10" y="50"/>
                </a:cxn>
                <a:cxn ang="0">
                  <a:pos x="16" y="54"/>
                </a:cxn>
                <a:cxn ang="0">
                  <a:pos x="24" y="56"/>
                </a:cxn>
                <a:cxn ang="0">
                  <a:pos x="38" y="56"/>
                </a:cxn>
                <a:cxn ang="0">
                  <a:pos x="38" y="56"/>
                </a:cxn>
                <a:cxn ang="0">
                  <a:pos x="54" y="52"/>
                </a:cxn>
                <a:cxn ang="0">
                  <a:pos x="60" y="48"/>
                </a:cxn>
                <a:cxn ang="0">
                  <a:pos x="64" y="46"/>
                </a:cxn>
                <a:cxn ang="0">
                  <a:pos x="66" y="42"/>
                </a:cxn>
                <a:cxn ang="0">
                  <a:pos x="66" y="42"/>
                </a:cxn>
                <a:cxn ang="0">
                  <a:pos x="66" y="38"/>
                </a:cxn>
                <a:cxn ang="0">
                  <a:pos x="66" y="34"/>
                </a:cxn>
                <a:cxn ang="0">
                  <a:pos x="64" y="32"/>
                </a:cxn>
                <a:cxn ang="0">
                  <a:pos x="60" y="32"/>
                </a:cxn>
                <a:cxn ang="0">
                  <a:pos x="54" y="34"/>
                </a:cxn>
                <a:cxn ang="0">
                  <a:pos x="48" y="36"/>
                </a:cxn>
                <a:cxn ang="0">
                  <a:pos x="48" y="36"/>
                </a:cxn>
                <a:cxn ang="0">
                  <a:pos x="40" y="38"/>
                </a:cxn>
                <a:cxn ang="0">
                  <a:pos x="34" y="38"/>
                </a:cxn>
                <a:cxn ang="0">
                  <a:pos x="30" y="36"/>
                </a:cxn>
                <a:cxn ang="0">
                  <a:pos x="28" y="32"/>
                </a:cxn>
                <a:cxn ang="0">
                  <a:pos x="28" y="28"/>
                </a:cxn>
                <a:cxn ang="0">
                  <a:pos x="30" y="24"/>
                </a:cxn>
                <a:cxn ang="0">
                  <a:pos x="36" y="22"/>
                </a:cxn>
                <a:cxn ang="0">
                  <a:pos x="44" y="20"/>
                </a:cxn>
              </a:cxnLst>
              <a:rect l="0" t="0" r="r" b="b"/>
              <a:pathLst>
                <a:path w="66" h="56">
                  <a:moveTo>
                    <a:pt x="48" y="0"/>
                  </a:moveTo>
                  <a:lnTo>
                    <a:pt x="48" y="0"/>
                  </a:lnTo>
                  <a:lnTo>
                    <a:pt x="34" y="0"/>
                  </a:lnTo>
                  <a:lnTo>
                    <a:pt x="20" y="6"/>
                  </a:lnTo>
                  <a:lnTo>
                    <a:pt x="14" y="10"/>
                  </a:lnTo>
                  <a:lnTo>
                    <a:pt x="8" y="14"/>
                  </a:lnTo>
                  <a:lnTo>
                    <a:pt x="4" y="20"/>
                  </a:lnTo>
                  <a:lnTo>
                    <a:pt x="2" y="26"/>
                  </a:lnTo>
                  <a:lnTo>
                    <a:pt x="2" y="26"/>
                  </a:lnTo>
                  <a:lnTo>
                    <a:pt x="0" y="34"/>
                  </a:lnTo>
                  <a:lnTo>
                    <a:pt x="2" y="40"/>
                  </a:lnTo>
                  <a:lnTo>
                    <a:pt x="6" y="46"/>
                  </a:lnTo>
                  <a:lnTo>
                    <a:pt x="10" y="50"/>
                  </a:lnTo>
                  <a:lnTo>
                    <a:pt x="16" y="54"/>
                  </a:lnTo>
                  <a:lnTo>
                    <a:pt x="24" y="56"/>
                  </a:lnTo>
                  <a:lnTo>
                    <a:pt x="38" y="56"/>
                  </a:lnTo>
                  <a:lnTo>
                    <a:pt x="38" y="56"/>
                  </a:lnTo>
                  <a:lnTo>
                    <a:pt x="54" y="52"/>
                  </a:lnTo>
                  <a:lnTo>
                    <a:pt x="60" y="48"/>
                  </a:lnTo>
                  <a:lnTo>
                    <a:pt x="64" y="46"/>
                  </a:lnTo>
                  <a:lnTo>
                    <a:pt x="66" y="42"/>
                  </a:lnTo>
                  <a:lnTo>
                    <a:pt x="66" y="42"/>
                  </a:lnTo>
                  <a:lnTo>
                    <a:pt x="66" y="38"/>
                  </a:lnTo>
                  <a:lnTo>
                    <a:pt x="66" y="34"/>
                  </a:lnTo>
                  <a:lnTo>
                    <a:pt x="64" y="32"/>
                  </a:lnTo>
                  <a:lnTo>
                    <a:pt x="60" y="32"/>
                  </a:lnTo>
                  <a:lnTo>
                    <a:pt x="54" y="34"/>
                  </a:lnTo>
                  <a:lnTo>
                    <a:pt x="48" y="36"/>
                  </a:lnTo>
                  <a:lnTo>
                    <a:pt x="48" y="36"/>
                  </a:lnTo>
                  <a:lnTo>
                    <a:pt x="40" y="38"/>
                  </a:lnTo>
                  <a:lnTo>
                    <a:pt x="34" y="38"/>
                  </a:lnTo>
                  <a:lnTo>
                    <a:pt x="30" y="36"/>
                  </a:lnTo>
                  <a:lnTo>
                    <a:pt x="28" y="32"/>
                  </a:lnTo>
                  <a:lnTo>
                    <a:pt x="28" y="28"/>
                  </a:lnTo>
                  <a:lnTo>
                    <a:pt x="30" y="24"/>
                  </a:lnTo>
                  <a:lnTo>
                    <a:pt x="36" y="22"/>
                  </a:lnTo>
                  <a:lnTo>
                    <a:pt x="44" y="2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grpSp>
      <p:pic>
        <p:nvPicPr>
          <p:cNvPr id="470" name="Picture 469" descr="https://scontent-otp1-1.xx.fbcdn.net/v/t1.15752-9/97471255_246550903277069_258383789418348544_n.jpg?_nc_cat=105&amp;_nc_sid=b96e70&amp;_nc_ohc=106sPmboCv4AX8eoEJ-&amp;_nc_ht=scontent-otp1-1.xx&amp;oh=d5b9a086d52a11609537f73e499cf34a&amp;oe=5EE48DD9"/>
          <p:cNvPicPr/>
          <p:nvPr/>
        </p:nvPicPr>
        <p:blipFill>
          <a:blip r:embed="rId2" cstate="print"/>
          <a:srcRect/>
          <a:stretch>
            <a:fillRect/>
          </a:stretch>
        </p:blipFill>
        <p:spPr bwMode="auto">
          <a:xfrm>
            <a:off x="323528" y="267494"/>
            <a:ext cx="4133850" cy="4133850"/>
          </a:xfrm>
          <a:prstGeom prst="rect">
            <a:avLst/>
          </a:prstGeom>
          <a:ln>
            <a:noFill/>
          </a:ln>
          <a:effectLst>
            <a:softEdge rad="112500"/>
          </a:effectLst>
        </p:spPr>
      </p:pic>
      <p:grpSp>
        <p:nvGrpSpPr>
          <p:cNvPr id="471" name="组合 1038"/>
          <p:cNvGrpSpPr/>
          <p:nvPr/>
        </p:nvGrpSpPr>
        <p:grpSpPr>
          <a:xfrm>
            <a:off x="5940152" y="339502"/>
            <a:ext cx="1362075" cy="3196555"/>
            <a:chOff x="6196013" y="51470"/>
            <a:chExt cx="1362075" cy="3196555"/>
          </a:xfrm>
        </p:grpSpPr>
        <p:sp>
          <p:nvSpPr>
            <p:cNvPr id="472" name="Freeform 821"/>
            <p:cNvSpPr/>
            <p:nvPr/>
          </p:nvSpPr>
          <p:spPr bwMode="auto">
            <a:xfrm>
              <a:off x="6891338" y="51470"/>
              <a:ext cx="9525" cy="2197100"/>
            </a:xfrm>
            <a:custGeom>
              <a:avLst/>
              <a:gdLst/>
              <a:ahLst/>
              <a:cxnLst>
                <a:cxn ang="0">
                  <a:pos x="0" y="4"/>
                </a:cxn>
                <a:cxn ang="0">
                  <a:pos x="0" y="1382"/>
                </a:cxn>
                <a:cxn ang="0">
                  <a:pos x="0" y="1382"/>
                </a:cxn>
                <a:cxn ang="0">
                  <a:pos x="0" y="1384"/>
                </a:cxn>
                <a:cxn ang="0">
                  <a:pos x="2" y="1384"/>
                </a:cxn>
                <a:cxn ang="0">
                  <a:pos x="2" y="1384"/>
                </a:cxn>
                <a:cxn ang="0">
                  <a:pos x="4" y="1384"/>
                </a:cxn>
                <a:cxn ang="0">
                  <a:pos x="6" y="1382"/>
                </a:cxn>
                <a:cxn ang="0">
                  <a:pos x="6" y="4"/>
                </a:cxn>
                <a:cxn ang="0">
                  <a:pos x="6" y="4"/>
                </a:cxn>
                <a:cxn ang="0">
                  <a:pos x="4" y="2"/>
                </a:cxn>
                <a:cxn ang="0">
                  <a:pos x="2" y="0"/>
                </a:cxn>
                <a:cxn ang="0">
                  <a:pos x="2" y="0"/>
                </a:cxn>
                <a:cxn ang="0">
                  <a:pos x="0" y="2"/>
                </a:cxn>
                <a:cxn ang="0">
                  <a:pos x="0" y="4"/>
                </a:cxn>
                <a:cxn ang="0">
                  <a:pos x="0" y="4"/>
                </a:cxn>
              </a:cxnLst>
              <a:rect l="0" t="0" r="r" b="b"/>
              <a:pathLst>
                <a:path w="6" h="1384">
                  <a:moveTo>
                    <a:pt x="0" y="4"/>
                  </a:moveTo>
                  <a:lnTo>
                    <a:pt x="0" y="1382"/>
                  </a:lnTo>
                  <a:lnTo>
                    <a:pt x="0" y="1382"/>
                  </a:lnTo>
                  <a:lnTo>
                    <a:pt x="0" y="1384"/>
                  </a:lnTo>
                  <a:lnTo>
                    <a:pt x="2" y="1384"/>
                  </a:lnTo>
                  <a:lnTo>
                    <a:pt x="2" y="1384"/>
                  </a:lnTo>
                  <a:lnTo>
                    <a:pt x="4" y="1384"/>
                  </a:lnTo>
                  <a:lnTo>
                    <a:pt x="6" y="1382"/>
                  </a:lnTo>
                  <a:lnTo>
                    <a:pt x="6" y="4"/>
                  </a:lnTo>
                  <a:lnTo>
                    <a:pt x="6" y="4"/>
                  </a:lnTo>
                  <a:lnTo>
                    <a:pt x="4" y="2"/>
                  </a:lnTo>
                  <a:lnTo>
                    <a:pt x="2" y="0"/>
                  </a:lnTo>
                  <a:lnTo>
                    <a:pt x="2" y="0"/>
                  </a:lnTo>
                  <a:lnTo>
                    <a:pt x="0" y="2"/>
                  </a:lnTo>
                  <a:lnTo>
                    <a:pt x="0" y="4"/>
                  </a:lnTo>
                  <a:lnTo>
                    <a:pt x="0" y="4"/>
                  </a:lnTo>
                  <a:close/>
                </a:path>
              </a:pathLst>
            </a:custGeom>
            <a:solidFill>
              <a:srgbClr val="FFFFFF"/>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grpSp>
          <p:nvGrpSpPr>
            <p:cNvPr id="473" name="组合 1040"/>
            <p:cNvGrpSpPr/>
            <p:nvPr/>
          </p:nvGrpSpPr>
          <p:grpSpPr>
            <a:xfrm>
              <a:off x="6196013" y="1949450"/>
              <a:ext cx="1362075" cy="1298575"/>
              <a:chOff x="6196013" y="1949450"/>
              <a:chExt cx="1362075" cy="1298575"/>
            </a:xfrm>
          </p:grpSpPr>
          <p:sp>
            <p:nvSpPr>
              <p:cNvPr id="474" name="Freeform 822"/>
              <p:cNvSpPr/>
              <p:nvPr/>
            </p:nvSpPr>
            <p:spPr bwMode="auto">
              <a:xfrm>
                <a:off x="6380163" y="2413000"/>
                <a:ext cx="352425" cy="708025"/>
              </a:xfrm>
              <a:custGeom>
                <a:avLst/>
                <a:gdLst/>
                <a:ahLst/>
                <a:cxnLst>
                  <a:cxn ang="0">
                    <a:pos x="26" y="0"/>
                  </a:cxn>
                  <a:cxn ang="0">
                    <a:pos x="0" y="4"/>
                  </a:cxn>
                  <a:cxn ang="0">
                    <a:pos x="196" y="446"/>
                  </a:cxn>
                  <a:cxn ang="0">
                    <a:pos x="222" y="434"/>
                  </a:cxn>
                  <a:cxn ang="0">
                    <a:pos x="26" y="0"/>
                  </a:cxn>
                </a:cxnLst>
                <a:rect l="0" t="0" r="r" b="b"/>
                <a:pathLst>
                  <a:path w="222" h="446">
                    <a:moveTo>
                      <a:pt x="26" y="0"/>
                    </a:moveTo>
                    <a:lnTo>
                      <a:pt x="0" y="4"/>
                    </a:lnTo>
                    <a:lnTo>
                      <a:pt x="196" y="446"/>
                    </a:lnTo>
                    <a:lnTo>
                      <a:pt x="222" y="434"/>
                    </a:lnTo>
                    <a:lnTo>
                      <a:pt x="26" y="0"/>
                    </a:lnTo>
                    <a:close/>
                  </a:path>
                </a:pathLst>
              </a:custGeom>
              <a:solidFill>
                <a:srgbClr val="F0426D"/>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75" name="Freeform 823"/>
              <p:cNvSpPr/>
              <p:nvPr/>
            </p:nvSpPr>
            <p:spPr bwMode="auto">
              <a:xfrm>
                <a:off x="6497638" y="2940050"/>
                <a:ext cx="117475" cy="241300"/>
              </a:xfrm>
              <a:custGeom>
                <a:avLst/>
                <a:gdLst/>
                <a:ahLst/>
                <a:cxnLst>
                  <a:cxn ang="0">
                    <a:pos x="8" y="0"/>
                  </a:cxn>
                  <a:cxn ang="0">
                    <a:pos x="0" y="42"/>
                  </a:cxn>
                  <a:cxn ang="0">
                    <a:pos x="50" y="152"/>
                  </a:cxn>
                  <a:cxn ang="0">
                    <a:pos x="74" y="140"/>
                  </a:cxn>
                  <a:cxn ang="0">
                    <a:pos x="8" y="0"/>
                  </a:cxn>
                </a:cxnLst>
                <a:rect l="0" t="0" r="r" b="b"/>
                <a:pathLst>
                  <a:path w="74" h="152">
                    <a:moveTo>
                      <a:pt x="8" y="0"/>
                    </a:moveTo>
                    <a:lnTo>
                      <a:pt x="0" y="42"/>
                    </a:lnTo>
                    <a:lnTo>
                      <a:pt x="50" y="152"/>
                    </a:lnTo>
                    <a:lnTo>
                      <a:pt x="74" y="140"/>
                    </a:lnTo>
                    <a:lnTo>
                      <a:pt x="8" y="0"/>
                    </a:lnTo>
                    <a:close/>
                  </a:path>
                </a:pathLst>
              </a:custGeom>
              <a:solidFill>
                <a:srgbClr val="A4AEB3"/>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76" name="Freeform 824"/>
              <p:cNvSpPr/>
              <p:nvPr/>
            </p:nvSpPr>
            <p:spPr bwMode="auto">
              <a:xfrm>
                <a:off x="6456363" y="3146425"/>
                <a:ext cx="47625" cy="101600"/>
              </a:xfrm>
              <a:custGeom>
                <a:avLst/>
                <a:gdLst/>
                <a:ahLst/>
                <a:cxnLst>
                  <a:cxn ang="0">
                    <a:pos x="0" y="64"/>
                  </a:cxn>
                  <a:cxn ang="0">
                    <a:pos x="30" y="48"/>
                  </a:cxn>
                  <a:cxn ang="0">
                    <a:pos x="10" y="0"/>
                  </a:cxn>
                  <a:cxn ang="0">
                    <a:pos x="0" y="64"/>
                  </a:cxn>
                </a:cxnLst>
                <a:rect l="0" t="0" r="r" b="b"/>
                <a:pathLst>
                  <a:path w="30" h="64">
                    <a:moveTo>
                      <a:pt x="0" y="64"/>
                    </a:moveTo>
                    <a:lnTo>
                      <a:pt x="30" y="48"/>
                    </a:lnTo>
                    <a:lnTo>
                      <a:pt x="10" y="0"/>
                    </a:lnTo>
                    <a:lnTo>
                      <a:pt x="0" y="64"/>
                    </a:lnTo>
                    <a:close/>
                  </a:path>
                </a:pathLst>
              </a:custGeom>
              <a:solidFill>
                <a:srgbClr val="F0426D"/>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77" name="Freeform 825"/>
              <p:cNvSpPr/>
              <p:nvPr/>
            </p:nvSpPr>
            <p:spPr bwMode="auto">
              <a:xfrm>
                <a:off x="6472238" y="3070225"/>
                <a:ext cx="69850" cy="152400"/>
              </a:xfrm>
              <a:custGeom>
                <a:avLst/>
                <a:gdLst/>
                <a:ahLst/>
                <a:cxnLst>
                  <a:cxn ang="0">
                    <a:pos x="10" y="0"/>
                  </a:cxn>
                  <a:cxn ang="0">
                    <a:pos x="0" y="48"/>
                  </a:cxn>
                  <a:cxn ang="0">
                    <a:pos x="20" y="96"/>
                  </a:cxn>
                  <a:cxn ang="0">
                    <a:pos x="44" y="82"/>
                  </a:cxn>
                  <a:cxn ang="0">
                    <a:pos x="10" y="0"/>
                  </a:cxn>
                </a:cxnLst>
                <a:rect l="0" t="0" r="r" b="b"/>
                <a:pathLst>
                  <a:path w="44" h="96">
                    <a:moveTo>
                      <a:pt x="10" y="0"/>
                    </a:moveTo>
                    <a:lnTo>
                      <a:pt x="0" y="48"/>
                    </a:lnTo>
                    <a:lnTo>
                      <a:pt x="20" y="96"/>
                    </a:lnTo>
                    <a:lnTo>
                      <a:pt x="44" y="82"/>
                    </a:lnTo>
                    <a:lnTo>
                      <a:pt x="10" y="0"/>
                    </a:lnTo>
                    <a:close/>
                  </a:path>
                </a:pathLst>
              </a:custGeom>
              <a:solidFill>
                <a:srgbClr val="A4AEB3"/>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78" name="Freeform 826"/>
              <p:cNvSpPr/>
              <p:nvPr/>
            </p:nvSpPr>
            <p:spPr bwMode="auto">
              <a:xfrm>
                <a:off x="6488113" y="3006725"/>
                <a:ext cx="88900" cy="193675"/>
              </a:xfrm>
              <a:custGeom>
                <a:avLst/>
                <a:gdLst/>
                <a:ahLst/>
                <a:cxnLst>
                  <a:cxn ang="0">
                    <a:pos x="6" y="0"/>
                  </a:cxn>
                  <a:cxn ang="0">
                    <a:pos x="0" y="40"/>
                  </a:cxn>
                  <a:cxn ang="0">
                    <a:pos x="34" y="122"/>
                  </a:cxn>
                  <a:cxn ang="0">
                    <a:pos x="56" y="110"/>
                  </a:cxn>
                  <a:cxn ang="0">
                    <a:pos x="6" y="0"/>
                  </a:cxn>
                </a:cxnLst>
                <a:rect l="0" t="0" r="r" b="b"/>
                <a:pathLst>
                  <a:path w="56" h="122">
                    <a:moveTo>
                      <a:pt x="6" y="0"/>
                    </a:moveTo>
                    <a:lnTo>
                      <a:pt x="0" y="40"/>
                    </a:lnTo>
                    <a:lnTo>
                      <a:pt x="34" y="122"/>
                    </a:lnTo>
                    <a:lnTo>
                      <a:pt x="56" y="110"/>
                    </a:lnTo>
                    <a:lnTo>
                      <a:pt x="6" y="0"/>
                    </a:lnTo>
                    <a:close/>
                  </a:path>
                </a:pathLst>
              </a:custGeom>
              <a:solidFill>
                <a:srgbClr val="F0426D"/>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79" name="Freeform 827"/>
              <p:cNvSpPr/>
              <p:nvPr/>
            </p:nvSpPr>
            <p:spPr bwMode="auto">
              <a:xfrm>
                <a:off x="6510338" y="2860675"/>
                <a:ext cx="146050" cy="301625"/>
              </a:xfrm>
              <a:custGeom>
                <a:avLst/>
                <a:gdLst/>
                <a:ahLst/>
                <a:cxnLst>
                  <a:cxn ang="0">
                    <a:pos x="8" y="0"/>
                  </a:cxn>
                  <a:cxn ang="0">
                    <a:pos x="0" y="50"/>
                  </a:cxn>
                  <a:cxn ang="0">
                    <a:pos x="66" y="190"/>
                  </a:cxn>
                  <a:cxn ang="0">
                    <a:pos x="92" y="176"/>
                  </a:cxn>
                  <a:cxn ang="0">
                    <a:pos x="8" y="0"/>
                  </a:cxn>
                </a:cxnLst>
                <a:rect l="0" t="0" r="r" b="b"/>
                <a:pathLst>
                  <a:path w="92" h="190">
                    <a:moveTo>
                      <a:pt x="8" y="0"/>
                    </a:moveTo>
                    <a:lnTo>
                      <a:pt x="0" y="50"/>
                    </a:lnTo>
                    <a:lnTo>
                      <a:pt x="66" y="190"/>
                    </a:lnTo>
                    <a:lnTo>
                      <a:pt x="92" y="176"/>
                    </a:lnTo>
                    <a:lnTo>
                      <a:pt x="8" y="0"/>
                    </a:lnTo>
                    <a:close/>
                  </a:path>
                </a:pathLst>
              </a:custGeom>
              <a:solidFill>
                <a:srgbClr val="F0426D"/>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80" name="Freeform 828"/>
              <p:cNvSpPr/>
              <p:nvPr/>
            </p:nvSpPr>
            <p:spPr bwMode="auto">
              <a:xfrm>
                <a:off x="6265863" y="2428875"/>
                <a:ext cx="174625" cy="254000"/>
              </a:xfrm>
              <a:custGeom>
                <a:avLst/>
                <a:gdLst/>
                <a:ahLst/>
                <a:cxnLst>
                  <a:cxn ang="0">
                    <a:pos x="110" y="160"/>
                  </a:cxn>
                  <a:cxn ang="0">
                    <a:pos x="34" y="0"/>
                  </a:cxn>
                  <a:cxn ang="0">
                    <a:pos x="0" y="4"/>
                  </a:cxn>
                  <a:cxn ang="0">
                    <a:pos x="42" y="94"/>
                  </a:cxn>
                  <a:cxn ang="0">
                    <a:pos x="110" y="160"/>
                  </a:cxn>
                </a:cxnLst>
                <a:rect l="0" t="0" r="r" b="b"/>
                <a:pathLst>
                  <a:path w="110" h="160">
                    <a:moveTo>
                      <a:pt x="110" y="160"/>
                    </a:moveTo>
                    <a:lnTo>
                      <a:pt x="34" y="0"/>
                    </a:lnTo>
                    <a:lnTo>
                      <a:pt x="0" y="4"/>
                    </a:lnTo>
                    <a:lnTo>
                      <a:pt x="42" y="94"/>
                    </a:lnTo>
                    <a:lnTo>
                      <a:pt x="110" y="160"/>
                    </a:lnTo>
                    <a:close/>
                  </a:path>
                </a:pathLst>
              </a:custGeom>
              <a:solidFill>
                <a:srgbClr val="F0426D"/>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81" name="Freeform 829"/>
              <p:cNvSpPr/>
              <p:nvPr/>
            </p:nvSpPr>
            <p:spPr bwMode="auto">
              <a:xfrm>
                <a:off x="6196013" y="2435225"/>
                <a:ext cx="136525" cy="142875"/>
              </a:xfrm>
              <a:custGeom>
                <a:avLst/>
                <a:gdLst/>
                <a:ahLst/>
                <a:cxnLst>
                  <a:cxn ang="0">
                    <a:pos x="86" y="90"/>
                  </a:cxn>
                  <a:cxn ang="0">
                    <a:pos x="44" y="0"/>
                  </a:cxn>
                  <a:cxn ang="0">
                    <a:pos x="0" y="6"/>
                  </a:cxn>
                  <a:cxn ang="0">
                    <a:pos x="86" y="90"/>
                  </a:cxn>
                </a:cxnLst>
                <a:rect l="0" t="0" r="r" b="b"/>
                <a:pathLst>
                  <a:path w="86" h="90">
                    <a:moveTo>
                      <a:pt x="86" y="90"/>
                    </a:moveTo>
                    <a:lnTo>
                      <a:pt x="44" y="0"/>
                    </a:lnTo>
                    <a:lnTo>
                      <a:pt x="0" y="6"/>
                    </a:lnTo>
                    <a:lnTo>
                      <a:pt x="86" y="90"/>
                    </a:lnTo>
                    <a:close/>
                  </a:path>
                </a:pathLst>
              </a:custGeom>
              <a:solidFill>
                <a:srgbClr val="A4AEB3"/>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82" name="Freeform 830"/>
              <p:cNvSpPr/>
              <p:nvPr/>
            </p:nvSpPr>
            <p:spPr bwMode="auto">
              <a:xfrm>
                <a:off x="6319838" y="2419350"/>
                <a:ext cx="371475" cy="720725"/>
              </a:xfrm>
              <a:custGeom>
                <a:avLst/>
                <a:gdLst/>
                <a:ahLst/>
                <a:cxnLst>
                  <a:cxn ang="0">
                    <a:pos x="38" y="0"/>
                  </a:cxn>
                  <a:cxn ang="0">
                    <a:pos x="0" y="6"/>
                  </a:cxn>
                  <a:cxn ang="0">
                    <a:pos x="76" y="166"/>
                  </a:cxn>
                  <a:cxn ang="0">
                    <a:pos x="138" y="226"/>
                  </a:cxn>
                  <a:cxn ang="0">
                    <a:pos x="128" y="278"/>
                  </a:cxn>
                  <a:cxn ang="0">
                    <a:pos x="212" y="454"/>
                  </a:cxn>
                  <a:cxn ang="0">
                    <a:pos x="234" y="442"/>
                  </a:cxn>
                  <a:cxn ang="0">
                    <a:pos x="38" y="0"/>
                  </a:cxn>
                </a:cxnLst>
                <a:rect l="0" t="0" r="r" b="b"/>
                <a:pathLst>
                  <a:path w="234" h="454">
                    <a:moveTo>
                      <a:pt x="38" y="0"/>
                    </a:moveTo>
                    <a:lnTo>
                      <a:pt x="0" y="6"/>
                    </a:lnTo>
                    <a:lnTo>
                      <a:pt x="76" y="166"/>
                    </a:lnTo>
                    <a:lnTo>
                      <a:pt x="138" y="226"/>
                    </a:lnTo>
                    <a:lnTo>
                      <a:pt x="128" y="278"/>
                    </a:lnTo>
                    <a:lnTo>
                      <a:pt x="212" y="454"/>
                    </a:lnTo>
                    <a:lnTo>
                      <a:pt x="234" y="442"/>
                    </a:lnTo>
                    <a:lnTo>
                      <a:pt x="38" y="0"/>
                    </a:lnTo>
                    <a:close/>
                  </a:path>
                </a:pathLst>
              </a:custGeom>
              <a:solidFill>
                <a:srgbClr val="A4AEB3"/>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83" name="Freeform 831"/>
              <p:cNvSpPr/>
              <p:nvPr/>
            </p:nvSpPr>
            <p:spPr bwMode="auto">
              <a:xfrm>
                <a:off x="6421438" y="2406650"/>
                <a:ext cx="349250" cy="695325"/>
              </a:xfrm>
              <a:custGeom>
                <a:avLst/>
                <a:gdLst/>
                <a:ahLst/>
                <a:cxnLst>
                  <a:cxn ang="0">
                    <a:pos x="30" y="0"/>
                  </a:cxn>
                  <a:cxn ang="0">
                    <a:pos x="0" y="4"/>
                  </a:cxn>
                  <a:cxn ang="0">
                    <a:pos x="196" y="438"/>
                  </a:cxn>
                  <a:cxn ang="0">
                    <a:pos x="220" y="424"/>
                  </a:cxn>
                  <a:cxn ang="0">
                    <a:pos x="30" y="0"/>
                  </a:cxn>
                </a:cxnLst>
                <a:rect l="0" t="0" r="r" b="b"/>
                <a:pathLst>
                  <a:path w="220" h="438">
                    <a:moveTo>
                      <a:pt x="30" y="0"/>
                    </a:moveTo>
                    <a:lnTo>
                      <a:pt x="0" y="4"/>
                    </a:lnTo>
                    <a:lnTo>
                      <a:pt x="196" y="438"/>
                    </a:lnTo>
                    <a:lnTo>
                      <a:pt x="220" y="424"/>
                    </a:lnTo>
                    <a:lnTo>
                      <a:pt x="30" y="0"/>
                    </a:lnTo>
                    <a:close/>
                  </a:path>
                </a:pathLst>
              </a:custGeom>
              <a:solidFill>
                <a:srgbClr val="A4AEB3"/>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84" name="Freeform 832"/>
              <p:cNvSpPr/>
              <p:nvPr/>
            </p:nvSpPr>
            <p:spPr bwMode="auto">
              <a:xfrm>
                <a:off x="6469063" y="2400300"/>
                <a:ext cx="342900" cy="679450"/>
              </a:xfrm>
              <a:custGeom>
                <a:avLst/>
                <a:gdLst/>
                <a:ahLst/>
                <a:cxnLst>
                  <a:cxn ang="0">
                    <a:pos x="32" y="0"/>
                  </a:cxn>
                  <a:cxn ang="0">
                    <a:pos x="0" y="4"/>
                  </a:cxn>
                  <a:cxn ang="0">
                    <a:pos x="190" y="428"/>
                  </a:cxn>
                  <a:cxn ang="0">
                    <a:pos x="216" y="416"/>
                  </a:cxn>
                  <a:cxn ang="0">
                    <a:pos x="32" y="0"/>
                  </a:cxn>
                </a:cxnLst>
                <a:rect l="0" t="0" r="r" b="b"/>
                <a:pathLst>
                  <a:path w="216" h="428">
                    <a:moveTo>
                      <a:pt x="32" y="0"/>
                    </a:moveTo>
                    <a:lnTo>
                      <a:pt x="0" y="4"/>
                    </a:lnTo>
                    <a:lnTo>
                      <a:pt x="190" y="428"/>
                    </a:lnTo>
                    <a:lnTo>
                      <a:pt x="216" y="416"/>
                    </a:lnTo>
                    <a:lnTo>
                      <a:pt x="32" y="0"/>
                    </a:lnTo>
                    <a:close/>
                  </a:path>
                </a:pathLst>
              </a:custGeom>
              <a:solidFill>
                <a:srgbClr val="F0426D"/>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85" name="Freeform 833"/>
              <p:cNvSpPr/>
              <p:nvPr/>
            </p:nvSpPr>
            <p:spPr bwMode="auto">
              <a:xfrm>
                <a:off x="6519863" y="2390775"/>
                <a:ext cx="327025" cy="669925"/>
              </a:xfrm>
              <a:custGeom>
                <a:avLst/>
                <a:gdLst/>
                <a:ahLst/>
                <a:cxnLst>
                  <a:cxn ang="0">
                    <a:pos x="36" y="0"/>
                  </a:cxn>
                  <a:cxn ang="0">
                    <a:pos x="0" y="6"/>
                  </a:cxn>
                  <a:cxn ang="0">
                    <a:pos x="184" y="422"/>
                  </a:cxn>
                  <a:cxn ang="0">
                    <a:pos x="206" y="408"/>
                  </a:cxn>
                  <a:cxn ang="0">
                    <a:pos x="36" y="0"/>
                  </a:cxn>
                </a:cxnLst>
                <a:rect l="0" t="0" r="r" b="b"/>
                <a:pathLst>
                  <a:path w="206" h="422">
                    <a:moveTo>
                      <a:pt x="36" y="0"/>
                    </a:moveTo>
                    <a:lnTo>
                      <a:pt x="0" y="6"/>
                    </a:lnTo>
                    <a:lnTo>
                      <a:pt x="184" y="422"/>
                    </a:lnTo>
                    <a:lnTo>
                      <a:pt x="206" y="408"/>
                    </a:lnTo>
                    <a:lnTo>
                      <a:pt x="36" y="0"/>
                    </a:lnTo>
                    <a:close/>
                  </a:path>
                </a:pathLst>
              </a:custGeom>
              <a:solidFill>
                <a:srgbClr val="A4AEB3"/>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86" name="Freeform 834"/>
              <p:cNvSpPr/>
              <p:nvPr/>
            </p:nvSpPr>
            <p:spPr bwMode="auto">
              <a:xfrm>
                <a:off x="6577013" y="2384425"/>
                <a:ext cx="317500" cy="654050"/>
              </a:xfrm>
              <a:custGeom>
                <a:avLst/>
                <a:gdLst/>
                <a:ahLst/>
                <a:cxnLst>
                  <a:cxn ang="0">
                    <a:pos x="28" y="0"/>
                  </a:cxn>
                  <a:cxn ang="0">
                    <a:pos x="0" y="4"/>
                  </a:cxn>
                  <a:cxn ang="0">
                    <a:pos x="170" y="412"/>
                  </a:cxn>
                  <a:cxn ang="0">
                    <a:pos x="190" y="402"/>
                  </a:cxn>
                  <a:cxn ang="0">
                    <a:pos x="200" y="408"/>
                  </a:cxn>
                  <a:cxn ang="0">
                    <a:pos x="28" y="0"/>
                  </a:cxn>
                </a:cxnLst>
                <a:rect l="0" t="0" r="r" b="b"/>
                <a:pathLst>
                  <a:path w="200" h="412">
                    <a:moveTo>
                      <a:pt x="28" y="0"/>
                    </a:moveTo>
                    <a:lnTo>
                      <a:pt x="0" y="4"/>
                    </a:lnTo>
                    <a:lnTo>
                      <a:pt x="170" y="412"/>
                    </a:lnTo>
                    <a:lnTo>
                      <a:pt x="190" y="402"/>
                    </a:lnTo>
                    <a:lnTo>
                      <a:pt x="200" y="408"/>
                    </a:lnTo>
                    <a:lnTo>
                      <a:pt x="28" y="0"/>
                    </a:lnTo>
                    <a:close/>
                  </a:path>
                </a:pathLst>
              </a:custGeom>
              <a:solidFill>
                <a:srgbClr val="F0426D"/>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87" name="Freeform 835"/>
              <p:cNvSpPr/>
              <p:nvPr/>
            </p:nvSpPr>
            <p:spPr bwMode="auto">
              <a:xfrm>
                <a:off x="6621463" y="1949450"/>
                <a:ext cx="936625" cy="768350"/>
              </a:xfrm>
              <a:custGeom>
                <a:avLst/>
                <a:gdLst/>
                <a:ahLst/>
                <a:cxnLst>
                  <a:cxn ang="0">
                    <a:pos x="590" y="314"/>
                  </a:cxn>
                  <a:cxn ang="0">
                    <a:pos x="294" y="270"/>
                  </a:cxn>
                  <a:cxn ang="0">
                    <a:pos x="162" y="0"/>
                  </a:cxn>
                  <a:cxn ang="0">
                    <a:pos x="30" y="270"/>
                  </a:cxn>
                  <a:cxn ang="0">
                    <a:pos x="0" y="274"/>
                  </a:cxn>
                  <a:cxn ang="0">
                    <a:pos x="62" y="420"/>
                  </a:cxn>
                  <a:cxn ang="0">
                    <a:pos x="414" y="484"/>
                  </a:cxn>
                  <a:cxn ang="0">
                    <a:pos x="590" y="314"/>
                  </a:cxn>
                </a:cxnLst>
                <a:rect l="0" t="0" r="r" b="b"/>
                <a:pathLst>
                  <a:path w="590" h="484">
                    <a:moveTo>
                      <a:pt x="590" y="314"/>
                    </a:moveTo>
                    <a:lnTo>
                      <a:pt x="294" y="270"/>
                    </a:lnTo>
                    <a:lnTo>
                      <a:pt x="162" y="0"/>
                    </a:lnTo>
                    <a:lnTo>
                      <a:pt x="30" y="270"/>
                    </a:lnTo>
                    <a:lnTo>
                      <a:pt x="0" y="274"/>
                    </a:lnTo>
                    <a:lnTo>
                      <a:pt x="62" y="420"/>
                    </a:lnTo>
                    <a:lnTo>
                      <a:pt x="414" y="484"/>
                    </a:lnTo>
                    <a:lnTo>
                      <a:pt x="590" y="314"/>
                    </a:lnTo>
                    <a:close/>
                  </a:path>
                </a:pathLst>
              </a:custGeom>
              <a:solidFill>
                <a:srgbClr val="F0CD6D"/>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88" name="Freeform 836"/>
              <p:cNvSpPr/>
              <p:nvPr/>
            </p:nvSpPr>
            <p:spPr bwMode="auto">
              <a:xfrm>
                <a:off x="6719888" y="2616200"/>
                <a:ext cx="577850" cy="631825"/>
              </a:xfrm>
              <a:custGeom>
                <a:avLst/>
                <a:gdLst/>
                <a:ahLst/>
                <a:cxnLst>
                  <a:cxn ang="0">
                    <a:pos x="352" y="64"/>
                  </a:cxn>
                  <a:cxn ang="0">
                    <a:pos x="0" y="0"/>
                  </a:cxn>
                  <a:cxn ang="0">
                    <a:pos x="110" y="262"/>
                  </a:cxn>
                  <a:cxn ang="0">
                    <a:pos x="364" y="398"/>
                  </a:cxn>
                  <a:cxn ang="0">
                    <a:pos x="312" y="102"/>
                  </a:cxn>
                  <a:cxn ang="0">
                    <a:pos x="352" y="64"/>
                  </a:cxn>
                </a:cxnLst>
                <a:rect l="0" t="0" r="r" b="b"/>
                <a:pathLst>
                  <a:path w="364" h="398">
                    <a:moveTo>
                      <a:pt x="352" y="64"/>
                    </a:moveTo>
                    <a:lnTo>
                      <a:pt x="0" y="0"/>
                    </a:lnTo>
                    <a:lnTo>
                      <a:pt x="110" y="262"/>
                    </a:lnTo>
                    <a:lnTo>
                      <a:pt x="364" y="398"/>
                    </a:lnTo>
                    <a:lnTo>
                      <a:pt x="312" y="102"/>
                    </a:lnTo>
                    <a:lnTo>
                      <a:pt x="352" y="64"/>
                    </a:lnTo>
                    <a:close/>
                  </a:path>
                </a:pathLst>
              </a:custGeom>
              <a:solidFill>
                <a:srgbClr val="B338AC"/>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89" name="Freeform 1123"/>
              <p:cNvSpPr/>
              <p:nvPr/>
            </p:nvSpPr>
            <p:spPr bwMode="auto">
              <a:xfrm>
                <a:off x="6875463" y="2044700"/>
                <a:ext cx="31750" cy="28575"/>
              </a:xfrm>
              <a:custGeom>
                <a:avLst/>
                <a:gdLst/>
                <a:ahLst/>
                <a:cxnLst>
                  <a:cxn ang="0">
                    <a:pos x="20" y="10"/>
                  </a:cxn>
                  <a:cxn ang="0">
                    <a:pos x="20" y="10"/>
                  </a:cxn>
                  <a:cxn ang="0">
                    <a:pos x="18" y="12"/>
                  </a:cxn>
                  <a:cxn ang="0">
                    <a:pos x="16" y="16"/>
                  </a:cxn>
                  <a:cxn ang="0">
                    <a:pos x="14" y="18"/>
                  </a:cxn>
                  <a:cxn ang="0">
                    <a:pos x="10" y="18"/>
                  </a:cxn>
                  <a:cxn ang="0">
                    <a:pos x="10" y="18"/>
                  </a:cxn>
                  <a:cxn ang="0">
                    <a:pos x="6" y="18"/>
                  </a:cxn>
                  <a:cxn ang="0">
                    <a:pos x="4" y="16"/>
                  </a:cxn>
                  <a:cxn ang="0">
                    <a:pos x="2" y="12"/>
                  </a:cxn>
                  <a:cxn ang="0">
                    <a:pos x="0" y="10"/>
                  </a:cxn>
                  <a:cxn ang="0">
                    <a:pos x="0" y="10"/>
                  </a:cxn>
                  <a:cxn ang="0">
                    <a:pos x="2" y="6"/>
                  </a:cxn>
                  <a:cxn ang="0">
                    <a:pos x="4" y="2"/>
                  </a:cxn>
                  <a:cxn ang="0">
                    <a:pos x="6" y="0"/>
                  </a:cxn>
                  <a:cxn ang="0">
                    <a:pos x="10" y="0"/>
                  </a:cxn>
                  <a:cxn ang="0">
                    <a:pos x="10" y="0"/>
                  </a:cxn>
                  <a:cxn ang="0">
                    <a:pos x="14" y="0"/>
                  </a:cxn>
                  <a:cxn ang="0">
                    <a:pos x="16" y="2"/>
                  </a:cxn>
                  <a:cxn ang="0">
                    <a:pos x="18" y="6"/>
                  </a:cxn>
                  <a:cxn ang="0">
                    <a:pos x="20" y="10"/>
                  </a:cxn>
                  <a:cxn ang="0">
                    <a:pos x="20" y="10"/>
                  </a:cxn>
                </a:cxnLst>
                <a:rect l="0" t="0" r="r" b="b"/>
                <a:pathLst>
                  <a:path w="20" h="18">
                    <a:moveTo>
                      <a:pt x="20" y="10"/>
                    </a:moveTo>
                    <a:lnTo>
                      <a:pt x="20" y="10"/>
                    </a:lnTo>
                    <a:lnTo>
                      <a:pt x="18" y="12"/>
                    </a:lnTo>
                    <a:lnTo>
                      <a:pt x="16" y="16"/>
                    </a:lnTo>
                    <a:lnTo>
                      <a:pt x="14" y="18"/>
                    </a:lnTo>
                    <a:lnTo>
                      <a:pt x="10" y="18"/>
                    </a:lnTo>
                    <a:lnTo>
                      <a:pt x="10" y="18"/>
                    </a:lnTo>
                    <a:lnTo>
                      <a:pt x="6" y="18"/>
                    </a:lnTo>
                    <a:lnTo>
                      <a:pt x="4" y="16"/>
                    </a:lnTo>
                    <a:lnTo>
                      <a:pt x="2" y="12"/>
                    </a:lnTo>
                    <a:lnTo>
                      <a:pt x="0" y="10"/>
                    </a:lnTo>
                    <a:lnTo>
                      <a:pt x="0" y="10"/>
                    </a:lnTo>
                    <a:lnTo>
                      <a:pt x="2" y="6"/>
                    </a:lnTo>
                    <a:lnTo>
                      <a:pt x="4" y="2"/>
                    </a:lnTo>
                    <a:lnTo>
                      <a:pt x="6" y="0"/>
                    </a:lnTo>
                    <a:lnTo>
                      <a:pt x="10" y="0"/>
                    </a:lnTo>
                    <a:lnTo>
                      <a:pt x="10" y="0"/>
                    </a:lnTo>
                    <a:lnTo>
                      <a:pt x="14" y="0"/>
                    </a:lnTo>
                    <a:lnTo>
                      <a:pt x="16" y="2"/>
                    </a:lnTo>
                    <a:lnTo>
                      <a:pt x="18" y="6"/>
                    </a:lnTo>
                    <a:lnTo>
                      <a:pt x="20" y="10"/>
                    </a:lnTo>
                    <a:lnTo>
                      <a:pt x="20" y="10"/>
                    </a:lnTo>
                    <a:close/>
                  </a:path>
                </a:pathLst>
              </a:custGeom>
              <a:solidFill>
                <a:srgbClr val="536F6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90" name="Freeform 1124"/>
              <p:cNvSpPr/>
              <p:nvPr/>
            </p:nvSpPr>
            <p:spPr bwMode="auto">
              <a:xfrm>
                <a:off x="6792913" y="2146300"/>
                <a:ext cx="31750" cy="28575"/>
              </a:xfrm>
              <a:custGeom>
                <a:avLst/>
                <a:gdLst/>
                <a:ahLst/>
                <a:cxnLst>
                  <a:cxn ang="0">
                    <a:pos x="20" y="8"/>
                  </a:cxn>
                  <a:cxn ang="0">
                    <a:pos x="20" y="8"/>
                  </a:cxn>
                  <a:cxn ang="0">
                    <a:pos x="18" y="12"/>
                  </a:cxn>
                  <a:cxn ang="0">
                    <a:pos x="16" y="16"/>
                  </a:cxn>
                  <a:cxn ang="0">
                    <a:pos x="14" y="18"/>
                  </a:cxn>
                  <a:cxn ang="0">
                    <a:pos x="10" y="18"/>
                  </a:cxn>
                  <a:cxn ang="0">
                    <a:pos x="10" y="18"/>
                  </a:cxn>
                  <a:cxn ang="0">
                    <a:pos x="6" y="18"/>
                  </a:cxn>
                  <a:cxn ang="0">
                    <a:pos x="4" y="16"/>
                  </a:cxn>
                  <a:cxn ang="0">
                    <a:pos x="2" y="12"/>
                  </a:cxn>
                  <a:cxn ang="0">
                    <a:pos x="0" y="8"/>
                  </a:cxn>
                  <a:cxn ang="0">
                    <a:pos x="0" y="8"/>
                  </a:cxn>
                  <a:cxn ang="0">
                    <a:pos x="2" y="4"/>
                  </a:cxn>
                  <a:cxn ang="0">
                    <a:pos x="4" y="2"/>
                  </a:cxn>
                  <a:cxn ang="0">
                    <a:pos x="6" y="0"/>
                  </a:cxn>
                  <a:cxn ang="0">
                    <a:pos x="10" y="0"/>
                  </a:cxn>
                  <a:cxn ang="0">
                    <a:pos x="10" y="0"/>
                  </a:cxn>
                  <a:cxn ang="0">
                    <a:pos x="14" y="0"/>
                  </a:cxn>
                  <a:cxn ang="0">
                    <a:pos x="16" y="2"/>
                  </a:cxn>
                  <a:cxn ang="0">
                    <a:pos x="18" y="4"/>
                  </a:cxn>
                  <a:cxn ang="0">
                    <a:pos x="20" y="8"/>
                  </a:cxn>
                  <a:cxn ang="0">
                    <a:pos x="20" y="8"/>
                  </a:cxn>
                </a:cxnLst>
                <a:rect l="0" t="0" r="r" b="b"/>
                <a:pathLst>
                  <a:path w="20" h="18">
                    <a:moveTo>
                      <a:pt x="20" y="8"/>
                    </a:moveTo>
                    <a:lnTo>
                      <a:pt x="20" y="8"/>
                    </a:lnTo>
                    <a:lnTo>
                      <a:pt x="18" y="12"/>
                    </a:lnTo>
                    <a:lnTo>
                      <a:pt x="16" y="16"/>
                    </a:lnTo>
                    <a:lnTo>
                      <a:pt x="14" y="18"/>
                    </a:lnTo>
                    <a:lnTo>
                      <a:pt x="10" y="18"/>
                    </a:lnTo>
                    <a:lnTo>
                      <a:pt x="10" y="18"/>
                    </a:lnTo>
                    <a:lnTo>
                      <a:pt x="6" y="18"/>
                    </a:lnTo>
                    <a:lnTo>
                      <a:pt x="4" y="16"/>
                    </a:lnTo>
                    <a:lnTo>
                      <a:pt x="2" y="12"/>
                    </a:lnTo>
                    <a:lnTo>
                      <a:pt x="0" y="8"/>
                    </a:lnTo>
                    <a:lnTo>
                      <a:pt x="0" y="8"/>
                    </a:lnTo>
                    <a:lnTo>
                      <a:pt x="2" y="4"/>
                    </a:lnTo>
                    <a:lnTo>
                      <a:pt x="4" y="2"/>
                    </a:lnTo>
                    <a:lnTo>
                      <a:pt x="6" y="0"/>
                    </a:lnTo>
                    <a:lnTo>
                      <a:pt x="10" y="0"/>
                    </a:lnTo>
                    <a:lnTo>
                      <a:pt x="10" y="0"/>
                    </a:lnTo>
                    <a:lnTo>
                      <a:pt x="14" y="0"/>
                    </a:lnTo>
                    <a:lnTo>
                      <a:pt x="16" y="2"/>
                    </a:lnTo>
                    <a:lnTo>
                      <a:pt x="18" y="4"/>
                    </a:lnTo>
                    <a:lnTo>
                      <a:pt x="20" y="8"/>
                    </a:lnTo>
                    <a:lnTo>
                      <a:pt x="20" y="8"/>
                    </a:lnTo>
                    <a:close/>
                  </a:path>
                </a:pathLst>
              </a:custGeom>
              <a:solidFill>
                <a:srgbClr val="536F6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91" name="Freeform 1125"/>
              <p:cNvSpPr/>
              <p:nvPr/>
            </p:nvSpPr>
            <p:spPr bwMode="auto">
              <a:xfrm>
                <a:off x="6859588" y="2222500"/>
                <a:ext cx="28575" cy="28575"/>
              </a:xfrm>
              <a:custGeom>
                <a:avLst/>
                <a:gdLst/>
                <a:ahLst/>
                <a:cxnLst>
                  <a:cxn ang="0">
                    <a:pos x="18" y="10"/>
                  </a:cxn>
                  <a:cxn ang="0">
                    <a:pos x="18" y="10"/>
                  </a:cxn>
                  <a:cxn ang="0">
                    <a:pos x="18" y="12"/>
                  </a:cxn>
                  <a:cxn ang="0">
                    <a:pos x="16" y="16"/>
                  </a:cxn>
                  <a:cxn ang="0">
                    <a:pos x="12" y="18"/>
                  </a:cxn>
                  <a:cxn ang="0">
                    <a:pos x="8" y="18"/>
                  </a:cxn>
                  <a:cxn ang="0">
                    <a:pos x="8" y="18"/>
                  </a:cxn>
                  <a:cxn ang="0">
                    <a:pos x="6" y="18"/>
                  </a:cxn>
                  <a:cxn ang="0">
                    <a:pos x="2" y="16"/>
                  </a:cxn>
                  <a:cxn ang="0">
                    <a:pos x="0" y="12"/>
                  </a:cxn>
                  <a:cxn ang="0">
                    <a:pos x="0" y="10"/>
                  </a:cxn>
                  <a:cxn ang="0">
                    <a:pos x="0" y="10"/>
                  </a:cxn>
                  <a:cxn ang="0">
                    <a:pos x="0" y="6"/>
                  </a:cxn>
                  <a:cxn ang="0">
                    <a:pos x="2" y="2"/>
                  </a:cxn>
                  <a:cxn ang="0">
                    <a:pos x="6" y="0"/>
                  </a:cxn>
                  <a:cxn ang="0">
                    <a:pos x="8" y="0"/>
                  </a:cxn>
                  <a:cxn ang="0">
                    <a:pos x="8" y="0"/>
                  </a:cxn>
                  <a:cxn ang="0">
                    <a:pos x="12" y="0"/>
                  </a:cxn>
                  <a:cxn ang="0">
                    <a:pos x="16" y="2"/>
                  </a:cxn>
                  <a:cxn ang="0">
                    <a:pos x="18" y="6"/>
                  </a:cxn>
                  <a:cxn ang="0">
                    <a:pos x="18" y="10"/>
                  </a:cxn>
                  <a:cxn ang="0">
                    <a:pos x="18" y="10"/>
                  </a:cxn>
                </a:cxnLst>
                <a:rect l="0" t="0" r="r" b="b"/>
                <a:pathLst>
                  <a:path w="18" h="18">
                    <a:moveTo>
                      <a:pt x="18" y="10"/>
                    </a:moveTo>
                    <a:lnTo>
                      <a:pt x="18" y="10"/>
                    </a:lnTo>
                    <a:lnTo>
                      <a:pt x="18" y="12"/>
                    </a:lnTo>
                    <a:lnTo>
                      <a:pt x="16" y="16"/>
                    </a:lnTo>
                    <a:lnTo>
                      <a:pt x="12" y="18"/>
                    </a:lnTo>
                    <a:lnTo>
                      <a:pt x="8" y="18"/>
                    </a:lnTo>
                    <a:lnTo>
                      <a:pt x="8" y="18"/>
                    </a:lnTo>
                    <a:lnTo>
                      <a:pt x="6" y="18"/>
                    </a:lnTo>
                    <a:lnTo>
                      <a:pt x="2" y="16"/>
                    </a:lnTo>
                    <a:lnTo>
                      <a:pt x="0" y="12"/>
                    </a:lnTo>
                    <a:lnTo>
                      <a:pt x="0" y="10"/>
                    </a:lnTo>
                    <a:lnTo>
                      <a:pt x="0" y="10"/>
                    </a:lnTo>
                    <a:lnTo>
                      <a:pt x="0" y="6"/>
                    </a:lnTo>
                    <a:lnTo>
                      <a:pt x="2" y="2"/>
                    </a:lnTo>
                    <a:lnTo>
                      <a:pt x="6" y="0"/>
                    </a:lnTo>
                    <a:lnTo>
                      <a:pt x="8" y="0"/>
                    </a:lnTo>
                    <a:lnTo>
                      <a:pt x="8" y="0"/>
                    </a:lnTo>
                    <a:lnTo>
                      <a:pt x="12" y="0"/>
                    </a:lnTo>
                    <a:lnTo>
                      <a:pt x="16" y="2"/>
                    </a:lnTo>
                    <a:lnTo>
                      <a:pt x="18" y="6"/>
                    </a:lnTo>
                    <a:lnTo>
                      <a:pt x="18" y="10"/>
                    </a:lnTo>
                    <a:lnTo>
                      <a:pt x="18" y="10"/>
                    </a:lnTo>
                    <a:close/>
                  </a:path>
                </a:pathLst>
              </a:custGeom>
              <a:solidFill>
                <a:srgbClr val="536F6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92" name="Freeform 1126"/>
              <p:cNvSpPr/>
              <p:nvPr/>
            </p:nvSpPr>
            <p:spPr bwMode="auto">
              <a:xfrm>
                <a:off x="6970713" y="2251075"/>
                <a:ext cx="31750" cy="31750"/>
              </a:xfrm>
              <a:custGeom>
                <a:avLst/>
                <a:gdLst/>
                <a:ahLst/>
                <a:cxnLst>
                  <a:cxn ang="0">
                    <a:pos x="20" y="10"/>
                  </a:cxn>
                  <a:cxn ang="0">
                    <a:pos x="20" y="10"/>
                  </a:cxn>
                  <a:cxn ang="0">
                    <a:pos x="18" y="14"/>
                  </a:cxn>
                  <a:cxn ang="0">
                    <a:pos x="16" y="16"/>
                  </a:cxn>
                  <a:cxn ang="0">
                    <a:pos x="14" y="18"/>
                  </a:cxn>
                  <a:cxn ang="0">
                    <a:pos x="10" y="20"/>
                  </a:cxn>
                  <a:cxn ang="0">
                    <a:pos x="10" y="20"/>
                  </a:cxn>
                  <a:cxn ang="0">
                    <a:pos x="6" y="18"/>
                  </a:cxn>
                  <a:cxn ang="0">
                    <a:pos x="4" y="16"/>
                  </a:cxn>
                  <a:cxn ang="0">
                    <a:pos x="2" y="14"/>
                  </a:cxn>
                  <a:cxn ang="0">
                    <a:pos x="0" y="10"/>
                  </a:cxn>
                  <a:cxn ang="0">
                    <a:pos x="0" y="10"/>
                  </a:cxn>
                  <a:cxn ang="0">
                    <a:pos x="2" y="6"/>
                  </a:cxn>
                  <a:cxn ang="0">
                    <a:pos x="4" y="4"/>
                  </a:cxn>
                  <a:cxn ang="0">
                    <a:pos x="6" y="2"/>
                  </a:cxn>
                  <a:cxn ang="0">
                    <a:pos x="10" y="0"/>
                  </a:cxn>
                  <a:cxn ang="0">
                    <a:pos x="10" y="0"/>
                  </a:cxn>
                  <a:cxn ang="0">
                    <a:pos x="14" y="2"/>
                  </a:cxn>
                  <a:cxn ang="0">
                    <a:pos x="16" y="4"/>
                  </a:cxn>
                  <a:cxn ang="0">
                    <a:pos x="18" y="6"/>
                  </a:cxn>
                  <a:cxn ang="0">
                    <a:pos x="20" y="10"/>
                  </a:cxn>
                  <a:cxn ang="0">
                    <a:pos x="20" y="10"/>
                  </a:cxn>
                </a:cxnLst>
                <a:rect l="0" t="0" r="r" b="b"/>
                <a:pathLst>
                  <a:path w="20" h="20">
                    <a:moveTo>
                      <a:pt x="20" y="10"/>
                    </a:moveTo>
                    <a:lnTo>
                      <a:pt x="20" y="10"/>
                    </a:lnTo>
                    <a:lnTo>
                      <a:pt x="18" y="14"/>
                    </a:lnTo>
                    <a:lnTo>
                      <a:pt x="16" y="16"/>
                    </a:lnTo>
                    <a:lnTo>
                      <a:pt x="14" y="18"/>
                    </a:lnTo>
                    <a:lnTo>
                      <a:pt x="10" y="20"/>
                    </a:lnTo>
                    <a:lnTo>
                      <a:pt x="10" y="20"/>
                    </a:lnTo>
                    <a:lnTo>
                      <a:pt x="6" y="18"/>
                    </a:lnTo>
                    <a:lnTo>
                      <a:pt x="4" y="16"/>
                    </a:lnTo>
                    <a:lnTo>
                      <a:pt x="2" y="14"/>
                    </a:lnTo>
                    <a:lnTo>
                      <a:pt x="0" y="10"/>
                    </a:lnTo>
                    <a:lnTo>
                      <a:pt x="0" y="10"/>
                    </a:lnTo>
                    <a:lnTo>
                      <a:pt x="2" y="6"/>
                    </a:lnTo>
                    <a:lnTo>
                      <a:pt x="4" y="4"/>
                    </a:lnTo>
                    <a:lnTo>
                      <a:pt x="6" y="2"/>
                    </a:lnTo>
                    <a:lnTo>
                      <a:pt x="10" y="0"/>
                    </a:lnTo>
                    <a:lnTo>
                      <a:pt x="10" y="0"/>
                    </a:lnTo>
                    <a:lnTo>
                      <a:pt x="14" y="2"/>
                    </a:lnTo>
                    <a:lnTo>
                      <a:pt x="16" y="4"/>
                    </a:lnTo>
                    <a:lnTo>
                      <a:pt x="18" y="6"/>
                    </a:lnTo>
                    <a:lnTo>
                      <a:pt x="20" y="10"/>
                    </a:lnTo>
                    <a:lnTo>
                      <a:pt x="20" y="10"/>
                    </a:lnTo>
                    <a:close/>
                  </a:path>
                </a:pathLst>
              </a:custGeom>
              <a:solidFill>
                <a:srgbClr val="536F6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93" name="Freeform 1127"/>
              <p:cNvSpPr/>
              <p:nvPr/>
            </p:nvSpPr>
            <p:spPr bwMode="auto">
              <a:xfrm>
                <a:off x="6913563" y="2359025"/>
                <a:ext cx="28575" cy="28575"/>
              </a:xfrm>
              <a:custGeom>
                <a:avLst/>
                <a:gdLst/>
                <a:ahLst/>
                <a:cxnLst>
                  <a:cxn ang="0">
                    <a:pos x="18" y="10"/>
                  </a:cxn>
                  <a:cxn ang="0">
                    <a:pos x="18" y="10"/>
                  </a:cxn>
                  <a:cxn ang="0">
                    <a:pos x="18" y="12"/>
                  </a:cxn>
                  <a:cxn ang="0">
                    <a:pos x="16" y="16"/>
                  </a:cxn>
                  <a:cxn ang="0">
                    <a:pos x="12" y="18"/>
                  </a:cxn>
                  <a:cxn ang="0">
                    <a:pos x="8" y="18"/>
                  </a:cxn>
                  <a:cxn ang="0">
                    <a:pos x="8" y="18"/>
                  </a:cxn>
                  <a:cxn ang="0">
                    <a:pos x="4" y="18"/>
                  </a:cxn>
                  <a:cxn ang="0">
                    <a:pos x="2" y="16"/>
                  </a:cxn>
                  <a:cxn ang="0">
                    <a:pos x="0" y="12"/>
                  </a:cxn>
                  <a:cxn ang="0">
                    <a:pos x="0" y="10"/>
                  </a:cxn>
                  <a:cxn ang="0">
                    <a:pos x="0" y="10"/>
                  </a:cxn>
                  <a:cxn ang="0">
                    <a:pos x="0" y="6"/>
                  </a:cxn>
                  <a:cxn ang="0">
                    <a:pos x="2" y="2"/>
                  </a:cxn>
                  <a:cxn ang="0">
                    <a:pos x="4" y="0"/>
                  </a:cxn>
                  <a:cxn ang="0">
                    <a:pos x="8" y="0"/>
                  </a:cxn>
                  <a:cxn ang="0">
                    <a:pos x="8" y="0"/>
                  </a:cxn>
                  <a:cxn ang="0">
                    <a:pos x="12" y="0"/>
                  </a:cxn>
                  <a:cxn ang="0">
                    <a:pos x="16" y="2"/>
                  </a:cxn>
                  <a:cxn ang="0">
                    <a:pos x="18" y="6"/>
                  </a:cxn>
                  <a:cxn ang="0">
                    <a:pos x="18" y="10"/>
                  </a:cxn>
                  <a:cxn ang="0">
                    <a:pos x="18" y="10"/>
                  </a:cxn>
                </a:cxnLst>
                <a:rect l="0" t="0" r="r" b="b"/>
                <a:pathLst>
                  <a:path w="18" h="18">
                    <a:moveTo>
                      <a:pt x="18" y="10"/>
                    </a:moveTo>
                    <a:lnTo>
                      <a:pt x="18" y="10"/>
                    </a:lnTo>
                    <a:lnTo>
                      <a:pt x="18" y="12"/>
                    </a:lnTo>
                    <a:lnTo>
                      <a:pt x="16" y="16"/>
                    </a:lnTo>
                    <a:lnTo>
                      <a:pt x="12" y="18"/>
                    </a:lnTo>
                    <a:lnTo>
                      <a:pt x="8" y="18"/>
                    </a:lnTo>
                    <a:lnTo>
                      <a:pt x="8" y="18"/>
                    </a:lnTo>
                    <a:lnTo>
                      <a:pt x="4" y="18"/>
                    </a:lnTo>
                    <a:lnTo>
                      <a:pt x="2" y="16"/>
                    </a:lnTo>
                    <a:lnTo>
                      <a:pt x="0" y="12"/>
                    </a:lnTo>
                    <a:lnTo>
                      <a:pt x="0" y="10"/>
                    </a:lnTo>
                    <a:lnTo>
                      <a:pt x="0" y="10"/>
                    </a:lnTo>
                    <a:lnTo>
                      <a:pt x="0" y="6"/>
                    </a:lnTo>
                    <a:lnTo>
                      <a:pt x="2" y="2"/>
                    </a:lnTo>
                    <a:lnTo>
                      <a:pt x="4" y="0"/>
                    </a:lnTo>
                    <a:lnTo>
                      <a:pt x="8" y="0"/>
                    </a:lnTo>
                    <a:lnTo>
                      <a:pt x="8" y="0"/>
                    </a:lnTo>
                    <a:lnTo>
                      <a:pt x="12" y="0"/>
                    </a:lnTo>
                    <a:lnTo>
                      <a:pt x="16" y="2"/>
                    </a:lnTo>
                    <a:lnTo>
                      <a:pt x="18" y="6"/>
                    </a:lnTo>
                    <a:lnTo>
                      <a:pt x="18" y="10"/>
                    </a:lnTo>
                    <a:lnTo>
                      <a:pt x="18" y="10"/>
                    </a:lnTo>
                    <a:close/>
                  </a:path>
                </a:pathLst>
              </a:custGeom>
              <a:solidFill>
                <a:srgbClr val="536F6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94" name="Freeform 1128"/>
              <p:cNvSpPr/>
              <p:nvPr/>
            </p:nvSpPr>
            <p:spPr bwMode="auto">
              <a:xfrm>
                <a:off x="6745288" y="2292350"/>
                <a:ext cx="31750" cy="31750"/>
              </a:xfrm>
              <a:custGeom>
                <a:avLst/>
                <a:gdLst/>
                <a:ahLst/>
                <a:cxnLst>
                  <a:cxn ang="0">
                    <a:pos x="20" y="10"/>
                  </a:cxn>
                  <a:cxn ang="0">
                    <a:pos x="20" y="10"/>
                  </a:cxn>
                  <a:cxn ang="0">
                    <a:pos x="18" y="14"/>
                  </a:cxn>
                  <a:cxn ang="0">
                    <a:pos x="16" y="16"/>
                  </a:cxn>
                  <a:cxn ang="0">
                    <a:pos x="14" y="18"/>
                  </a:cxn>
                  <a:cxn ang="0">
                    <a:pos x="10" y="20"/>
                  </a:cxn>
                  <a:cxn ang="0">
                    <a:pos x="10" y="20"/>
                  </a:cxn>
                  <a:cxn ang="0">
                    <a:pos x="6" y="18"/>
                  </a:cxn>
                  <a:cxn ang="0">
                    <a:pos x="4" y="16"/>
                  </a:cxn>
                  <a:cxn ang="0">
                    <a:pos x="2" y="14"/>
                  </a:cxn>
                  <a:cxn ang="0">
                    <a:pos x="0" y="10"/>
                  </a:cxn>
                  <a:cxn ang="0">
                    <a:pos x="0" y="10"/>
                  </a:cxn>
                  <a:cxn ang="0">
                    <a:pos x="2" y="6"/>
                  </a:cxn>
                  <a:cxn ang="0">
                    <a:pos x="4" y="4"/>
                  </a:cxn>
                  <a:cxn ang="0">
                    <a:pos x="6" y="2"/>
                  </a:cxn>
                  <a:cxn ang="0">
                    <a:pos x="10" y="0"/>
                  </a:cxn>
                  <a:cxn ang="0">
                    <a:pos x="10" y="0"/>
                  </a:cxn>
                  <a:cxn ang="0">
                    <a:pos x="14" y="2"/>
                  </a:cxn>
                  <a:cxn ang="0">
                    <a:pos x="16" y="4"/>
                  </a:cxn>
                  <a:cxn ang="0">
                    <a:pos x="18" y="6"/>
                  </a:cxn>
                  <a:cxn ang="0">
                    <a:pos x="20" y="10"/>
                  </a:cxn>
                  <a:cxn ang="0">
                    <a:pos x="20" y="10"/>
                  </a:cxn>
                </a:cxnLst>
                <a:rect l="0" t="0" r="r" b="b"/>
                <a:pathLst>
                  <a:path w="20" h="20">
                    <a:moveTo>
                      <a:pt x="20" y="10"/>
                    </a:moveTo>
                    <a:lnTo>
                      <a:pt x="20" y="10"/>
                    </a:lnTo>
                    <a:lnTo>
                      <a:pt x="18" y="14"/>
                    </a:lnTo>
                    <a:lnTo>
                      <a:pt x="16" y="16"/>
                    </a:lnTo>
                    <a:lnTo>
                      <a:pt x="14" y="18"/>
                    </a:lnTo>
                    <a:lnTo>
                      <a:pt x="10" y="20"/>
                    </a:lnTo>
                    <a:lnTo>
                      <a:pt x="10" y="20"/>
                    </a:lnTo>
                    <a:lnTo>
                      <a:pt x="6" y="18"/>
                    </a:lnTo>
                    <a:lnTo>
                      <a:pt x="4" y="16"/>
                    </a:lnTo>
                    <a:lnTo>
                      <a:pt x="2" y="14"/>
                    </a:lnTo>
                    <a:lnTo>
                      <a:pt x="0" y="10"/>
                    </a:lnTo>
                    <a:lnTo>
                      <a:pt x="0" y="10"/>
                    </a:lnTo>
                    <a:lnTo>
                      <a:pt x="2" y="6"/>
                    </a:lnTo>
                    <a:lnTo>
                      <a:pt x="4" y="4"/>
                    </a:lnTo>
                    <a:lnTo>
                      <a:pt x="6" y="2"/>
                    </a:lnTo>
                    <a:lnTo>
                      <a:pt x="10" y="0"/>
                    </a:lnTo>
                    <a:lnTo>
                      <a:pt x="10" y="0"/>
                    </a:lnTo>
                    <a:lnTo>
                      <a:pt x="14" y="2"/>
                    </a:lnTo>
                    <a:lnTo>
                      <a:pt x="16" y="4"/>
                    </a:lnTo>
                    <a:lnTo>
                      <a:pt x="18" y="6"/>
                    </a:lnTo>
                    <a:lnTo>
                      <a:pt x="20" y="10"/>
                    </a:lnTo>
                    <a:lnTo>
                      <a:pt x="20" y="10"/>
                    </a:lnTo>
                    <a:close/>
                  </a:path>
                </a:pathLst>
              </a:custGeom>
              <a:solidFill>
                <a:srgbClr val="536F6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95" name="Freeform 1129"/>
              <p:cNvSpPr/>
              <p:nvPr/>
            </p:nvSpPr>
            <p:spPr bwMode="auto">
              <a:xfrm>
                <a:off x="6824663" y="2359025"/>
                <a:ext cx="28575" cy="28575"/>
              </a:xfrm>
              <a:custGeom>
                <a:avLst/>
                <a:gdLst/>
                <a:ahLst/>
                <a:cxnLst>
                  <a:cxn ang="0">
                    <a:pos x="18" y="10"/>
                  </a:cxn>
                  <a:cxn ang="0">
                    <a:pos x="18" y="10"/>
                  </a:cxn>
                  <a:cxn ang="0">
                    <a:pos x="18" y="12"/>
                  </a:cxn>
                  <a:cxn ang="0">
                    <a:pos x="16" y="16"/>
                  </a:cxn>
                  <a:cxn ang="0">
                    <a:pos x="12" y="18"/>
                  </a:cxn>
                  <a:cxn ang="0">
                    <a:pos x="8" y="18"/>
                  </a:cxn>
                  <a:cxn ang="0">
                    <a:pos x="8" y="18"/>
                  </a:cxn>
                  <a:cxn ang="0">
                    <a:pos x="4" y="18"/>
                  </a:cxn>
                  <a:cxn ang="0">
                    <a:pos x="2" y="16"/>
                  </a:cxn>
                  <a:cxn ang="0">
                    <a:pos x="0" y="12"/>
                  </a:cxn>
                  <a:cxn ang="0">
                    <a:pos x="0" y="10"/>
                  </a:cxn>
                  <a:cxn ang="0">
                    <a:pos x="0" y="10"/>
                  </a:cxn>
                  <a:cxn ang="0">
                    <a:pos x="0" y="6"/>
                  </a:cxn>
                  <a:cxn ang="0">
                    <a:pos x="2" y="2"/>
                  </a:cxn>
                  <a:cxn ang="0">
                    <a:pos x="4" y="0"/>
                  </a:cxn>
                  <a:cxn ang="0">
                    <a:pos x="8" y="0"/>
                  </a:cxn>
                  <a:cxn ang="0">
                    <a:pos x="8" y="0"/>
                  </a:cxn>
                  <a:cxn ang="0">
                    <a:pos x="12" y="0"/>
                  </a:cxn>
                  <a:cxn ang="0">
                    <a:pos x="16" y="2"/>
                  </a:cxn>
                  <a:cxn ang="0">
                    <a:pos x="18" y="6"/>
                  </a:cxn>
                  <a:cxn ang="0">
                    <a:pos x="18" y="10"/>
                  </a:cxn>
                  <a:cxn ang="0">
                    <a:pos x="18" y="10"/>
                  </a:cxn>
                </a:cxnLst>
                <a:rect l="0" t="0" r="r" b="b"/>
                <a:pathLst>
                  <a:path w="18" h="18">
                    <a:moveTo>
                      <a:pt x="18" y="10"/>
                    </a:moveTo>
                    <a:lnTo>
                      <a:pt x="18" y="10"/>
                    </a:lnTo>
                    <a:lnTo>
                      <a:pt x="18" y="12"/>
                    </a:lnTo>
                    <a:lnTo>
                      <a:pt x="16" y="16"/>
                    </a:lnTo>
                    <a:lnTo>
                      <a:pt x="12" y="18"/>
                    </a:lnTo>
                    <a:lnTo>
                      <a:pt x="8" y="18"/>
                    </a:lnTo>
                    <a:lnTo>
                      <a:pt x="8" y="18"/>
                    </a:lnTo>
                    <a:lnTo>
                      <a:pt x="4" y="18"/>
                    </a:lnTo>
                    <a:lnTo>
                      <a:pt x="2" y="16"/>
                    </a:lnTo>
                    <a:lnTo>
                      <a:pt x="0" y="12"/>
                    </a:lnTo>
                    <a:lnTo>
                      <a:pt x="0" y="10"/>
                    </a:lnTo>
                    <a:lnTo>
                      <a:pt x="0" y="10"/>
                    </a:lnTo>
                    <a:lnTo>
                      <a:pt x="0" y="6"/>
                    </a:lnTo>
                    <a:lnTo>
                      <a:pt x="2" y="2"/>
                    </a:lnTo>
                    <a:lnTo>
                      <a:pt x="4" y="0"/>
                    </a:lnTo>
                    <a:lnTo>
                      <a:pt x="8" y="0"/>
                    </a:lnTo>
                    <a:lnTo>
                      <a:pt x="8" y="0"/>
                    </a:lnTo>
                    <a:lnTo>
                      <a:pt x="12" y="0"/>
                    </a:lnTo>
                    <a:lnTo>
                      <a:pt x="16" y="2"/>
                    </a:lnTo>
                    <a:lnTo>
                      <a:pt x="18" y="6"/>
                    </a:lnTo>
                    <a:lnTo>
                      <a:pt x="18" y="10"/>
                    </a:lnTo>
                    <a:lnTo>
                      <a:pt x="18" y="10"/>
                    </a:lnTo>
                    <a:close/>
                  </a:path>
                </a:pathLst>
              </a:custGeom>
              <a:solidFill>
                <a:srgbClr val="536F6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96" name="Freeform 1130"/>
              <p:cNvSpPr/>
              <p:nvPr/>
            </p:nvSpPr>
            <p:spPr bwMode="auto">
              <a:xfrm>
                <a:off x="6710363" y="2428875"/>
                <a:ext cx="28575" cy="31750"/>
              </a:xfrm>
              <a:custGeom>
                <a:avLst/>
                <a:gdLst/>
                <a:ahLst/>
                <a:cxnLst>
                  <a:cxn ang="0">
                    <a:pos x="18" y="10"/>
                  </a:cxn>
                  <a:cxn ang="0">
                    <a:pos x="18" y="10"/>
                  </a:cxn>
                  <a:cxn ang="0">
                    <a:pos x="18" y="14"/>
                  </a:cxn>
                  <a:cxn ang="0">
                    <a:pos x="16" y="16"/>
                  </a:cxn>
                  <a:cxn ang="0">
                    <a:pos x="14" y="18"/>
                  </a:cxn>
                  <a:cxn ang="0">
                    <a:pos x="10" y="20"/>
                  </a:cxn>
                  <a:cxn ang="0">
                    <a:pos x="10" y="20"/>
                  </a:cxn>
                  <a:cxn ang="0">
                    <a:pos x="6" y="18"/>
                  </a:cxn>
                  <a:cxn ang="0">
                    <a:pos x="2" y="16"/>
                  </a:cxn>
                  <a:cxn ang="0">
                    <a:pos x="0" y="14"/>
                  </a:cxn>
                  <a:cxn ang="0">
                    <a:pos x="0" y="10"/>
                  </a:cxn>
                  <a:cxn ang="0">
                    <a:pos x="0" y="10"/>
                  </a:cxn>
                  <a:cxn ang="0">
                    <a:pos x="0" y="6"/>
                  </a:cxn>
                  <a:cxn ang="0">
                    <a:pos x="2" y="4"/>
                  </a:cxn>
                  <a:cxn ang="0">
                    <a:pos x="6" y="2"/>
                  </a:cxn>
                  <a:cxn ang="0">
                    <a:pos x="10" y="0"/>
                  </a:cxn>
                  <a:cxn ang="0">
                    <a:pos x="10" y="0"/>
                  </a:cxn>
                  <a:cxn ang="0">
                    <a:pos x="14" y="2"/>
                  </a:cxn>
                  <a:cxn ang="0">
                    <a:pos x="16" y="4"/>
                  </a:cxn>
                  <a:cxn ang="0">
                    <a:pos x="18" y="6"/>
                  </a:cxn>
                  <a:cxn ang="0">
                    <a:pos x="18" y="10"/>
                  </a:cxn>
                  <a:cxn ang="0">
                    <a:pos x="18" y="10"/>
                  </a:cxn>
                </a:cxnLst>
                <a:rect l="0" t="0" r="r" b="b"/>
                <a:pathLst>
                  <a:path w="18" h="20">
                    <a:moveTo>
                      <a:pt x="18" y="10"/>
                    </a:moveTo>
                    <a:lnTo>
                      <a:pt x="18" y="10"/>
                    </a:lnTo>
                    <a:lnTo>
                      <a:pt x="18" y="14"/>
                    </a:lnTo>
                    <a:lnTo>
                      <a:pt x="16" y="16"/>
                    </a:lnTo>
                    <a:lnTo>
                      <a:pt x="14" y="18"/>
                    </a:lnTo>
                    <a:lnTo>
                      <a:pt x="10" y="20"/>
                    </a:lnTo>
                    <a:lnTo>
                      <a:pt x="10" y="20"/>
                    </a:lnTo>
                    <a:lnTo>
                      <a:pt x="6" y="18"/>
                    </a:lnTo>
                    <a:lnTo>
                      <a:pt x="2" y="16"/>
                    </a:lnTo>
                    <a:lnTo>
                      <a:pt x="0" y="14"/>
                    </a:lnTo>
                    <a:lnTo>
                      <a:pt x="0" y="10"/>
                    </a:lnTo>
                    <a:lnTo>
                      <a:pt x="0" y="10"/>
                    </a:lnTo>
                    <a:lnTo>
                      <a:pt x="0" y="6"/>
                    </a:lnTo>
                    <a:lnTo>
                      <a:pt x="2" y="4"/>
                    </a:lnTo>
                    <a:lnTo>
                      <a:pt x="6" y="2"/>
                    </a:lnTo>
                    <a:lnTo>
                      <a:pt x="10" y="0"/>
                    </a:lnTo>
                    <a:lnTo>
                      <a:pt x="10" y="0"/>
                    </a:lnTo>
                    <a:lnTo>
                      <a:pt x="14" y="2"/>
                    </a:lnTo>
                    <a:lnTo>
                      <a:pt x="16" y="4"/>
                    </a:lnTo>
                    <a:lnTo>
                      <a:pt x="18" y="6"/>
                    </a:lnTo>
                    <a:lnTo>
                      <a:pt x="18" y="10"/>
                    </a:lnTo>
                    <a:lnTo>
                      <a:pt x="18" y="10"/>
                    </a:lnTo>
                    <a:close/>
                  </a:path>
                </a:pathLst>
              </a:custGeom>
              <a:solidFill>
                <a:srgbClr val="536F6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97" name="Freeform 1131"/>
              <p:cNvSpPr/>
              <p:nvPr/>
            </p:nvSpPr>
            <p:spPr bwMode="auto">
              <a:xfrm>
                <a:off x="6811963" y="2489200"/>
                <a:ext cx="28575" cy="28575"/>
              </a:xfrm>
              <a:custGeom>
                <a:avLst/>
                <a:gdLst/>
                <a:ahLst/>
                <a:cxnLst>
                  <a:cxn ang="0">
                    <a:pos x="18" y="10"/>
                  </a:cxn>
                  <a:cxn ang="0">
                    <a:pos x="18" y="10"/>
                  </a:cxn>
                  <a:cxn ang="0">
                    <a:pos x="18" y="12"/>
                  </a:cxn>
                  <a:cxn ang="0">
                    <a:pos x="16" y="16"/>
                  </a:cxn>
                  <a:cxn ang="0">
                    <a:pos x="12" y="18"/>
                  </a:cxn>
                  <a:cxn ang="0">
                    <a:pos x="8" y="18"/>
                  </a:cxn>
                  <a:cxn ang="0">
                    <a:pos x="8" y="18"/>
                  </a:cxn>
                  <a:cxn ang="0">
                    <a:pos x="6" y="18"/>
                  </a:cxn>
                  <a:cxn ang="0">
                    <a:pos x="2" y="16"/>
                  </a:cxn>
                  <a:cxn ang="0">
                    <a:pos x="0" y="12"/>
                  </a:cxn>
                  <a:cxn ang="0">
                    <a:pos x="0" y="10"/>
                  </a:cxn>
                  <a:cxn ang="0">
                    <a:pos x="0" y="10"/>
                  </a:cxn>
                  <a:cxn ang="0">
                    <a:pos x="0" y="6"/>
                  </a:cxn>
                  <a:cxn ang="0">
                    <a:pos x="2" y="2"/>
                  </a:cxn>
                  <a:cxn ang="0">
                    <a:pos x="6" y="0"/>
                  </a:cxn>
                  <a:cxn ang="0">
                    <a:pos x="8" y="0"/>
                  </a:cxn>
                  <a:cxn ang="0">
                    <a:pos x="8" y="0"/>
                  </a:cxn>
                  <a:cxn ang="0">
                    <a:pos x="12" y="0"/>
                  </a:cxn>
                  <a:cxn ang="0">
                    <a:pos x="16" y="2"/>
                  </a:cxn>
                  <a:cxn ang="0">
                    <a:pos x="18" y="6"/>
                  </a:cxn>
                  <a:cxn ang="0">
                    <a:pos x="18" y="10"/>
                  </a:cxn>
                  <a:cxn ang="0">
                    <a:pos x="18" y="10"/>
                  </a:cxn>
                </a:cxnLst>
                <a:rect l="0" t="0" r="r" b="b"/>
                <a:pathLst>
                  <a:path w="18" h="18">
                    <a:moveTo>
                      <a:pt x="18" y="10"/>
                    </a:moveTo>
                    <a:lnTo>
                      <a:pt x="18" y="10"/>
                    </a:lnTo>
                    <a:lnTo>
                      <a:pt x="18" y="12"/>
                    </a:lnTo>
                    <a:lnTo>
                      <a:pt x="16" y="16"/>
                    </a:lnTo>
                    <a:lnTo>
                      <a:pt x="12" y="18"/>
                    </a:lnTo>
                    <a:lnTo>
                      <a:pt x="8" y="18"/>
                    </a:lnTo>
                    <a:lnTo>
                      <a:pt x="8" y="18"/>
                    </a:lnTo>
                    <a:lnTo>
                      <a:pt x="6" y="18"/>
                    </a:lnTo>
                    <a:lnTo>
                      <a:pt x="2" y="16"/>
                    </a:lnTo>
                    <a:lnTo>
                      <a:pt x="0" y="12"/>
                    </a:lnTo>
                    <a:lnTo>
                      <a:pt x="0" y="10"/>
                    </a:lnTo>
                    <a:lnTo>
                      <a:pt x="0" y="10"/>
                    </a:lnTo>
                    <a:lnTo>
                      <a:pt x="0" y="6"/>
                    </a:lnTo>
                    <a:lnTo>
                      <a:pt x="2" y="2"/>
                    </a:lnTo>
                    <a:lnTo>
                      <a:pt x="6" y="0"/>
                    </a:lnTo>
                    <a:lnTo>
                      <a:pt x="8" y="0"/>
                    </a:lnTo>
                    <a:lnTo>
                      <a:pt x="8" y="0"/>
                    </a:lnTo>
                    <a:lnTo>
                      <a:pt x="12" y="0"/>
                    </a:lnTo>
                    <a:lnTo>
                      <a:pt x="16" y="2"/>
                    </a:lnTo>
                    <a:lnTo>
                      <a:pt x="18" y="6"/>
                    </a:lnTo>
                    <a:lnTo>
                      <a:pt x="18" y="10"/>
                    </a:lnTo>
                    <a:lnTo>
                      <a:pt x="18" y="10"/>
                    </a:lnTo>
                    <a:close/>
                  </a:path>
                </a:pathLst>
              </a:custGeom>
              <a:solidFill>
                <a:srgbClr val="536F6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98" name="Freeform 1132"/>
              <p:cNvSpPr/>
              <p:nvPr/>
            </p:nvSpPr>
            <p:spPr bwMode="auto">
              <a:xfrm>
                <a:off x="6764338" y="2565400"/>
                <a:ext cx="28575" cy="31750"/>
              </a:xfrm>
              <a:custGeom>
                <a:avLst/>
                <a:gdLst/>
                <a:ahLst/>
                <a:cxnLst>
                  <a:cxn ang="0">
                    <a:pos x="18" y="10"/>
                  </a:cxn>
                  <a:cxn ang="0">
                    <a:pos x="18" y="10"/>
                  </a:cxn>
                  <a:cxn ang="0">
                    <a:pos x="18" y="14"/>
                  </a:cxn>
                  <a:cxn ang="0">
                    <a:pos x="16" y="16"/>
                  </a:cxn>
                  <a:cxn ang="0">
                    <a:pos x="12" y="18"/>
                  </a:cxn>
                  <a:cxn ang="0">
                    <a:pos x="10" y="20"/>
                  </a:cxn>
                  <a:cxn ang="0">
                    <a:pos x="10" y="20"/>
                  </a:cxn>
                  <a:cxn ang="0">
                    <a:pos x="6" y="18"/>
                  </a:cxn>
                  <a:cxn ang="0">
                    <a:pos x="2" y="16"/>
                  </a:cxn>
                  <a:cxn ang="0">
                    <a:pos x="0" y="14"/>
                  </a:cxn>
                  <a:cxn ang="0">
                    <a:pos x="0" y="10"/>
                  </a:cxn>
                  <a:cxn ang="0">
                    <a:pos x="0" y="10"/>
                  </a:cxn>
                  <a:cxn ang="0">
                    <a:pos x="0" y="6"/>
                  </a:cxn>
                  <a:cxn ang="0">
                    <a:pos x="2" y="4"/>
                  </a:cxn>
                  <a:cxn ang="0">
                    <a:pos x="6" y="2"/>
                  </a:cxn>
                  <a:cxn ang="0">
                    <a:pos x="10" y="0"/>
                  </a:cxn>
                  <a:cxn ang="0">
                    <a:pos x="10" y="0"/>
                  </a:cxn>
                  <a:cxn ang="0">
                    <a:pos x="12" y="2"/>
                  </a:cxn>
                  <a:cxn ang="0">
                    <a:pos x="16" y="4"/>
                  </a:cxn>
                  <a:cxn ang="0">
                    <a:pos x="18" y="6"/>
                  </a:cxn>
                  <a:cxn ang="0">
                    <a:pos x="18" y="10"/>
                  </a:cxn>
                  <a:cxn ang="0">
                    <a:pos x="18" y="10"/>
                  </a:cxn>
                </a:cxnLst>
                <a:rect l="0" t="0" r="r" b="b"/>
                <a:pathLst>
                  <a:path w="18" h="20">
                    <a:moveTo>
                      <a:pt x="18" y="10"/>
                    </a:moveTo>
                    <a:lnTo>
                      <a:pt x="18" y="10"/>
                    </a:lnTo>
                    <a:lnTo>
                      <a:pt x="18" y="14"/>
                    </a:lnTo>
                    <a:lnTo>
                      <a:pt x="16" y="16"/>
                    </a:lnTo>
                    <a:lnTo>
                      <a:pt x="12" y="18"/>
                    </a:lnTo>
                    <a:lnTo>
                      <a:pt x="10" y="20"/>
                    </a:lnTo>
                    <a:lnTo>
                      <a:pt x="10" y="20"/>
                    </a:lnTo>
                    <a:lnTo>
                      <a:pt x="6" y="18"/>
                    </a:lnTo>
                    <a:lnTo>
                      <a:pt x="2" y="16"/>
                    </a:lnTo>
                    <a:lnTo>
                      <a:pt x="0" y="14"/>
                    </a:lnTo>
                    <a:lnTo>
                      <a:pt x="0" y="10"/>
                    </a:lnTo>
                    <a:lnTo>
                      <a:pt x="0" y="10"/>
                    </a:lnTo>
                    <a:lnTo>
                      <a:pt x="0" y="6"/>
                    </a:lnTo>
                    <a:lnTo>
                      <a:pt x="2" y="4"/>
                    </a:lnTo>
                    <a:lnTo>
                      <a:pt x="6" y="2"/>
                    </a:lnTo>
                    <a:lnTo>
                      <a:pt x="10" y="0"/>
                    </a:lnTo>
                    <a:lnTo>
                      <a:pt x="10" y="0"/>
                    </a:lnTo>
                    <a:lnTo>
                      <a:pt x="12" y="2"/>
                    </a:lnTo>
                    <a:lnTo>
                      <a:pt x="16" y="4"/>
                    </a:lnTo>
                    <a:lnTo>
                      <a:pt x="18" y="6"/>
                    </a:lnTo>
                    <a:lnTo>
                      <a:pt x="18" y="10"/>
                    </a:lnTo>
                    <a:lnTo>
                      <a:pt x="18" y="10"/>
                    </a:lnTo>
                    <a:close/>
                  </a:path>
                </a:pathLst>
              </a:custGeom>
              <a:solidFill>
                <a:srgbClr val="536F6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99" name="Freeform 1133"/>
              <p:cNvSpPr/>
              <p:nvPr/>
            </p:nvSpPr>
            <p:spPr bwMode="auto">
              <a:xfrm>
                <a:off x="6929438" y="2460625"/>
                <a:ext cx="31750" cy="28575"/>
              </a:xfrm>
              <a:custGeom>
                <a:avLst/>
                <a:gdLst/>
                <a:ahLst/>
                <a:cxnLst>
                  <a:cxn ang="0">
                    <a:pos x="20" y="8"/>
                  </a:cxn>
                  <a:cxn ang="0">
                    <a:pos x="20" y="8"/>
                  </a:cxn>
                  <a:cxn ang="0">
                    <a:pos x="18" y="12"/>
                  </a:cxn>
                  <a:cxn ang="0">
                    <a:pos x="16" y="16"/>
                  </a:cxn>
                  <a:cxn ang="0">
                    <a:pos x="14" y="18"/>
                  </a:cxn>
                  <a:cxn ang="0">
                    <a:pos x="10" y="18"/>
                  </a:cxn>
                  <a:cxn ang="0">
                    <a:pos x="10" y="18"/>
                  </a:cxn>
                  <a:cxn ang="0">
                    <a:pos x="6" y="18"/>
                  </a:cxn>
                  <a:cxn ang="0">
                    <a:pos x="4" y="16"/>
                  </a:cxn>
                  <a:cxn ang="0">
                    <a:pos x="2" y="12"/>
                  </a:cxn>
                  <a:cxn ang="0">
                    <a:pos x="0" y="8"/>
                  </a:cxn>
                  <a:cxn ang="0">
                    <a:pos x="0" y="8"/>
                  </a:cxn>
                  <a:cxn ang="0">
                    <a:pos x="2" y="6"/>
                  </a:cxn>
                  <a:cxn ang="0">
                    <a:pos x="4" y="2"/>
                  </a:cxn>
                  <a:cxn ang="0">
                    <a:pos x="6" y="0"/>
                  </a:cxn>
                  <a:cxn ang="0">
                    <a:pos x="10" y="0"/>
                  </a:cxn>
                  <a:cxn ang="0">
                    <a:pos x="10" y="0"/>
                  </a:cxn>
                  <a:cxn ang="0">
                    <a:pos x="14" y="0"/>
                  </a:cxn>
                  <a:cxn ang="0">
                    <a:pos x="16" y="2"/>
                  </a:cxn>
                  <a:cxn ang="0">
                    <a:pos x="18" y="6"/>
                  </a:cxn>
                  <a:cxn ang="0">
                    <a:pos x="20" y="8"/>
                  </a:cxn>
                  <a:cxn ang="0">
                    <a:pos x="20" y="8"/>
                  </a:cxn>
                </a:cxnLst>
                <a:rect l="0" t="0" r="r" b="b"/>
                <a:pathLst>
                  <a:path w="20" h="18">
                    <a:moveTo>
                      <a:pt x="20" y="8"/>
                    </a:moveTo>
                    <a:lnTo>
                      <a:pt x="20" y="8"/>
                    </a:lnTo>
                    <a:lnTo>
                      <a:pt x="18" y="12"/>
                    </a:lnTo>
                    <a:lnTo>
                      <a:pt x="16" y="16"/>
                    </a:lnTo>
                    <a:lnTo>
                      <a:pt x="14" y="18"/>
                    </a:lnTo>
                    <a:lnTo>
                      <a:pt x="10" y="18"/>
                    </a:lnTo>
                    <a:lnTo>
                      <a:pt x="10" y="18"/>
                    </a:lnTo>
                    <a:lnTo>
                      <a:pt x="6" y="18"/>
                    </a:lnTo>
                    <a:lnTo>
                      <a:pt x="4" y="16"/>
                    </a:lnTo>
                    <a:lnTo>
                      <a:pt x="2" y="12"/>
                    </a:lnTo>
                    <a:lnTo>
                      <a:pt x="0" y="8"/>
                    </a:lnTo>
                    <a:lnTo>
                      <a:pt x="0" y="8"/>
                    </a:lnTo>
                    <a:lnTo>
                      <a:pt x="2" y="6"/>
                    </a:lnTo>
                    <a:lnTo>
                      <a:pt x="4" y="2"/>
                    </a:lnTo>
                    <a:lnTo>
                      <a:pt x="6" y="0"/>
                    </a:lnTo>
                    <a:lnTo>
                      <a:pt x="10" y="0"/>
                    </a:lnTo>
                    <a:lnTo>
                      <a:pt x="10" y="0"/>
                    </a:lnTo>
                    <a:lnTo>
                      <a:pt x="14" y="0"/>
                    </a:lnTo>
                    <a:lnTo>
                      <a:pt x="16" y="2"/>
                    </a:lnTo>
                    <a:lnTo>
                      <a:pt x="18" y="6"/>
                    </a:lnTo>
                    <a:lnTo>
                      <a:pt x="20" y="8"/>
                    </a:lnTo>
                    <a:lnTo>
                      <a:pt x="20" y="8"/>
                    </a:lnTo>
                    <a:close/>
                  </a:path>
                </a:pathLst>
              </a:custGeom>
              <a:solidFill>
                <a:srgbClr val="536F6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00" name="Freeform 1134"/>
              <p:cNvSpPr/>
              <p:nvPr/>
            </p:nvSpPr>
            <p:spPr bwMode="auto">
              <a:xfrm>
                <a:off x="6900863" y="2584450"/>
                <a:ext cx="28575" cy="28575"/>
              </a:xfrm>
              <a:custGeom>
                <a:avLst/>
                <a:gdLst/>
                <a:ahLst/>
                <a:cxnLst>
                  <a:cxn ang="0">
                    <a:pos x="18" y="10"/>
                  </a:cxn>
                  <a:cxn ang="0">
                    <a:pos x="18" y="10"/>
                  </a:cxn>
                  <a:cxn ang="0">
                    <a:pos x="18" y="12"/>
                  </a:cxn>
                  <a:cxn ang="0">
                    <a:pos x="16" y="16"/>
                  </a:cxn>
                  <a:cxn ang="0">
                    <a:pos x="12" y="18"/>
                  </a:cxn>
                  <a:cxn ang="0">
                    <a:pos x="10" y="18"/>
                  </a:cxn>
                  <a:cxn ang="0">
                    <a:pos x="10" y="18"/>
                  </a:cxn>
                  <a:cxn ang="0">
                    <a:pos x="6" y="18"/>
                  </a:cxn>
                  <a:cxn ang="0">
                    <a:pos x="2" y="16"/>
                  </a:cxn>
                  <a:cxn ang="0">
                    <a:pos x="0" y="12"/>
                  </a:cxn>
                  <a:cxn ang="0">
                    <a:pos x="0" y="10"/>
                  </a:cxn>
                  <a:cxn ang="0">
                    <a:pos x="0" y="10"/>
                  </a:cxn>
                  <a:cxn ang="0">
                    <a:pos x="0" y="6"/>
                  </a:cxn>
                  <a:cxn ang="0">
                    <a:pos x="2" y="2"/>
                  </a:cxn>
                  <a:cxn ang="0">
                    <a:pos x="6" y="0"/>
                  </a:cxn>
                  <a:cxn ang="0">
                    <a:pos x="10" y="0"/>
                  </a:cxn>
                  <a:cxn ang="0">
                    <a:pos x="10" y="0"/>
                  </a:cxn>
                  <a:cxn ang="0">
                    <a:pos x="12" y="0"/>
                  </a:cxn>
                  <a:cxn ang="0">
                    <a:pos x="16" y="2"/>
                  </a:cxn>
                  <a:cxn ang="0">
                    <a:pos x="18" y="6"/>
                  </a:cxn>
                  <a:cxn ang="0">
                    <a:pos x="18" y="10"/>
                  </a:cxn>
                  <a:cxn ang="0">
                    <a:pos x="18" y="10"/>
                  </a:cxn>
                </a:cxnLst>
                <a:rect l="0" t="0" r="r" b="b"/>
                <a:pathLst>
                  <a:path w="18" h="18">
                    <a:moveTo>
                      <a:pt x="18" y="10"/>
                    </a:moveTo>
                    <a:lnTo>
                      <a:pt x="18" y="10"/>
                    </a:lnTo>
                    <a:lnTo>
                      <a:pt x="18" y="12"/>
                    </a:lnTo>
                    <a:lnTo>
                      <a:pt x="16" y="16"/>
                    </a:lnTo>
                    <a:lnTo>
                      <a:pt x="12" y="18"/>
                    </a:lnTo>
                    <a:lnTo>
                      <a:pt x="10" y="18"/>
                    </a:lnTo>
                    <a:lnTo>
                      <a:pt x="10" y="18"/>
                    </a:lnTo>
                    <a:lnTo>
                      <a:pt x="6" y="18"/>
                    </a:lnTo>
                    <a:lnTo>
                      <a:pt x="2" y="16"/>
                    </a:lnTo>
                    <a:lnTo>
                      <a:pt x="0" y="12"/>
                    </a:lnTo>
                    <a:lnTo>
                      <a:pt x="0" y="10"/>
                    </a:lnTo>
                    <a:lnTo>
                      <a:pt x="0" y="10"/>
                    </a:lnTo>
                    <a:lnTo>
                      <a:pt x="0" y="6"/>
                    </a:lnTo>
                    <a:lnTo>
                      <a:pt x="2" y="2"/>
                    </a:lnTo>
                    <a:lnTo>
                      <a:pt x="6" y="0"/>
                    </a:lnTo>
                    <a:lnTo>
                      <a:pt x="10" y="0"/>
                    </a:lnTo>
                    <a:lnTo>
                      <a:pt x="10" y="0"/>
                    </a:lnTo>
                    <a:lnTo>
                      <a:pt x="12" y="0"/>
                    </a:lnTo>
                    <a:lnTo>
                      <a:pt x="16" y="2"/>
                    </a:lnTo>
                    <a:lnTo>
                      <a:pt x="18" y="6"/>
                    </a:lnTo>
                    <a:lnTo>
                      <a:pt x="18" y="10"/>
                    </a:lnTo>
                    <a:lnTo>
                      <a:pt x="18" y="10"/>
                    </a:lnTo>
                    <a:close/>
                  </a:path>
                </a:pathLst>
              </a:custGeom>
              <a:solidFill>
                <a:srgbClr val="536F6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01" name="Freeform 1135"/>
              <p:cNvSpPr/>
              <p:nvPr/>
            </p:nvSpPr>
            <p:spPr bwMode="auto">
              <a:xfrm>
                <a:off x="7050088" y="2495550"/>
                <a:ext cx="28575" cy="28575"/>
              </a:xfrm>
              <a:custGeom>
                <a:avLst/>
                <a:gdLst/>
                <a:ahLst/>
                <a:cxnLst>
                  <a:cxn ang="0">
                    <a:pos x="18" y="10"/>
                  </a:cxn>
                  <a:cxn ang="0">
                    <a:pos x="18" y="10"/>
                  </a:cxn>
                  <a:cxn ang="0">
                    <a:pos x="18" y="12"/>
                  </a:cxn>
                  <a:cxn ang="0">
                    <a:pos x="16" y="16"/>
                  </a:cxn>
                  <a:cxn ang="0">
                    <a:pos x="12" y="18"/>
                  </a:cxn>
                  <a:cxn ang="0">
                    <a:pos x="8" y="18"/>
                  </a:cxn>
                  <a:cxn ang="0">
                    <a:pos x="8" y="18"/>
                  </a:cxn>
                  <a:cxn ang="0">
                    <a:pos x="4" y="18"/>
                  </a:cxn>
                  <a:cxn ang="0">
                    <a:pos x="2" y="16"/>
                  </a:cxn>
                  <a:cxn ang="0">
                    <a:pos x="0" y="12"/>
                  </a:cxn>
                  <a:cxn ang="0">
                    <a:pos x="0" y="10"/>
                  </a:cxn>
                  <a:cxn ang="0">
                    <a:pos x="0" y="10"/>
                  </a:cxn>
                  <a:cxn ang="0">
                    <a:pos x="0" y="6"/>
                  </a:cxn>
                  <a:cxn ang="0">
                    <a:pos x="2" y="2"/>
                  </a:cxn>
                  <a:cxn ang="0">
                    <a:pos x="4" y="0"/>
                  </a:cxn>
                  <a:cxn ang="0">
                    <a:pos x="8" y="0"/>
                  </a:cxn>
                  <a:cxn ang="0">
                    <a:pos x="8" y="0"/>
                  </a:cxn>
                  <a:cxn ang="0">
                    <a:pos x="12" y="0"/>
                  </a:cxn>
                  <a:cxn ang="0">
                    <a:pos x="16" y="2"/>
                  </a:cxn>
                  <a:cxn ang="0">
                    <a:pos x="18" y="6"/>
                  </a:cxn>
                  <a:cxn ang="0">
                    <a:pos x="18" y="10"/>
                  </a:cxn>
                  <a:cxn ang="0">
                    <a:pos x="18" y="10"/>
                  </a:cxn>
                </a:cxnLst>
                <a:rect l="0" t="0" r="r" b="b"/>
                <a:pathLst>
                  <a:path w="18" h="18">
                    <a:moveTo>
                      <a:pt x="18" y="10"/>
                    </a:moveTo>
                    <a:lnTo>
                      <a:pt x="18" y="10"/>
                    </a:lnTo>
                    <a:lnTo>
                      <a:pt x="18" y="12"/>
                    </a:lnTo>
                    <a:lnTo>
                      <a:pt x="16" y="16"/>
                    </a:lnTo>
                    <a:lnTo>
                      <a:pt x="12" y="18"/>
                    </a:lnTo>
                    <a:lnTo>
                      <a:pt x="8" y="18"/>
                    </a:lnTo>
                    <a:lnTo>
                      <a:pt x="8" y="18"/>
                    </a:lnTo>
                    <a:lnTo>
                      <a:pt x="4" y="18"/>
                    </a:lnTo>
                    <a:lnTo>
                      <a:pt x="2" y="16"/>
                    </a:lnTo>
                    <a:lnTo>
                      <a:pt x="0" y="12"/>
                    </a:lnTo>
                    <a:lnTo>
                      <a:pt x="0" y="10"/>
                    </a:lnTo>
                    <a:lnTo>
                      <a:pt x="0" y="10"/>
                    </a:lnTo>
                    <a:lnTo>
                      <a:pt x="0" y="6"/>
                    </a:lnTo>
                    <a:lnTo>
                      <a:pt x="2" y="2"/>
                    </a:lnTo>
                    <a:lnTo>
                      <a:pt x="4" y="0"/>
                    </a:lnTo>
                    <a:lnTo>
                      <a:pt x="8" y="0"/>
                    </a:lnTo>
                    <a:lnTo>
                      <a:pt x="8" y="0"/>
                    </a:lnTo>
                    <a:lnTo>
                      <a:pt x="12" y="0"/>
                    </a:lnTo>
                    <a:lnTo>
                      <a:pt x="16" y="2"/>
                    </a:lnTo>
                    <a:lnTo>
                      <a:pt x="18" y="6"/>
                    </a:lnTo>
                    <a:lnTo>
                      <a:pt x="18" y="10"/>
                    </a:lnTo>
                    <a:lnTo>
                      <a:pt x="18" y="10"/>
                    </a:lnTo>
                    <a:close/>
                  </a:path>
                </a:pathLst>
              </a:custGeom>
              <a:solidFill>
                <a:srgbClr val="536F6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02" name="Freeform 1136"/>
              <p:cNvSpPr/>
              <p:nvPr/>
            </p:nvSpPr>
            <p:spPr bwMode="auto">
              <a:xfrm>
                <a:off x="7002463" y="2371725"/>
                <a:ext cx="28575" cy="28575"/>
              </a:xfrm>
              <a:custGeom>
                <a:avLst/>
                <a:gdLst/>
                <a:ahLst/>
                <a:cxnLst>
                  <a:cxn ang="0">
                    <a:pos x="18" y="8"/>
                  </a:cxn>
                  <a:cxn ang="0">
                    <a:pos x="18" y="8"/>
                  </a:cxn>
                  <a:cxn ang="0">
                    <a:pos x="18" y="12"/>
                  </a:cxn>
                  <a:cxn ang="0">
                    <a:pos x="16" y="16"/>
                  </a:cxn>
                  <a:cxn ang="0">
                    <a:pos x="12" y="18"/>
                  </a:cxn>
                  <a:cxn ang="0">
                    <a:pos x="8" y="18"/>
                  </a:cxn>
                  <a:cxn ang="0">
                    <a:pos x="8" y="18"/>
                  </a:cxn>
                  <a:cxn ang="0">
                    <a:pos x="4" y="18"/>
                  </a:cxn>
                  <a:cxn ang="0">
                    <a:pos x="2" y="16"/>
                  </a:cxn>
                  <a:cxn ang="0">
                    <a:pos x="0" y="12"/>
                  </a:cxn>
                  <a:cxn ang="0">
                    <a:pos x="0" y="8"/>
                  </a:cxn>
                  <a:cxn ang="0">
                    <a:pos x="0" y="8"/>
                  </a:cxn>
                  <a:cxn ang="0">
                    <a:pos x="0" y="4"/>
                  </a:cxn>
                  <a:cxn ang="0">
                    <a:pos x="2" y="2"/>
                  </a:cxn>
                  <a:cxn ang="0">
                    <a:pos x="4" y="0"/>
                  </a:cxn>
                  <a:cxn ang="0">
                    <a:pos x="8" y="0"/>
                  </a:cxn>
                  <a:cxn ang="0">
                    <a:pos x="8" y="0"/>
                  </a:cxn>
                  <a:cxn ang="0">
                    <a:pos x="12" y="0"/>
                  </a:cxn>
                  <a:cxn ang="0">
                    <a:pos x="16" y="2"/>
                  </a:cxn>
                  <a:cxn ang="0">
                    <a:pos x="18" y="4"/>
                  </a:cxn>
                  <a:cxn ang="0">
                    <a:pos x="18" y="8"/>
                  </a:cxn>
                  <a:cxn ang="0">
                    <a:pos x="18" y="8"/>
                  </a:cxn>
                </a:cxnLst>
                <a:rect l="0" t="0" r="r" b="b"/>
                <a:pathLst>
                  <a:path w="18" h="18">
                    <a:moveTo>
                      <a:pt x="18" y="8"/>
                    </a:moveTo>
                    <a:lnTo>
                      <a:pt x="18" y="8"/>
                    </a:lnTo>
                    <a:lnTo>
                      <a:pt x="18" y="12"/>
                    </a:lnTo>
                    <a:lnTo>
                      <a:pt x="16" y="16"/>
                    </a:lnTo>
                    <a:lnTo>
                      <a:pt x="12" y="18"/>
                    </a:lnTo>
                    <a:lnTo>
                      <a:pt x="8" y="18"/>
                    </a:lnTo>
                    <a:lnTo>
                      <a:pt x="8" y="18"/>
                    </a:lnTo>
                    <a:lnTo>
                      <a:pt x="4" y="18"/>
                    </a:lnTo>
                    <a:lnTo>
                      <a:pt x="2" y="16"/>
                    </a:lnTo>
                    <a:lnTo>
                      <a:pt x="0" y="12"/>
                    </a:lnTo>
                    <a:lnTo>
                      <a:pt x="0" y="8"/>
                    </a:lnTo>
                    <a:lnTo>
                      <a:pt x="0" y="8"/>
                    </a:lnTo>
                    <a:lnTo>
                      <a:pt x="0" y="4"/>
                    </a:lnTo>
                    <a:lnTo>
                      <a:pt x="2" y="2"/>
                    </a:lnTo>
                    <a:lnTo>
                      <a:pt x="4" y="0"/>
                    </a:lnTo>
                    <a:lnTo>
                      <a:pt x="8" y="0"/>
                    </a:lnTo>
                    <a:lnTo>
                      <a:pt x="8" y="0"/>
                    </a:lnTo>
                    <a:lnTo>
                      <a:pt x="12" y="0"/>
                    </a:lnTo>
                    <a:lnTo>
                      <a:pt x="16" y="2"/>
                    </a:lnTo>
                    <a:lnTo>
                      <a:pt x="18" y="4"/>
                    </a:lnTo>
                    <a:lnTo>
                      <a:pt x="18" y="8"/>
                    </a:lnTo>
                    <a:lnTo>
                      <a:pt x="18" y="8"/>
                    </a:lnTo>
                    <a:close/>
                  </a:path>
                </a:pathLst>
              </a:custGeom>
              <a:solidFill>
                <a:srgbClr val="536F6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03" name="Freeform 1137"/>
              <p:cNvSpPr/>
              <p:nvPr/>
            </p:nvSpPr>
            <p:spPr bwMode="auto">
              <a:xfrm>
                <a:off x="7186613" y="2428875"/>
                <a:ext cx="28575" cy="31750"/>
              </a:xfrm>
              <a:custGeom>
                <a:avLst/>
                <a:gdLst/>
                <a:ahLst/>
                <a:cxnLst>
                  <a:cxn ang="0">
                    <a:pos x="18" y="10"/>
                  </a:cxn>
                  <a:cxn ang="0">
                    <a:pos x="18" y="10"/>
                  </a:cxn>
                  <a:cxn ang="0">
                    <a:pos x="18" y="14"/>
                  </a:cxn>
                  <a:cxn ang="0">
                    <a:pos x="16" y="16"/>
                  </a:cxn>
                  <a:cxn ang="0">
                    <a:pos x="12" y="18"/>
                  </a:cxn>
                  <a:cxn ang="0">
                    <a:pos x="8" y="20"/>
                  </a:cxn>
                  <a:cxn ang="0">
                    <a:pos x="8" y="20"/>
                  </a:cxn>
                  <a:cxn ang="0">
                    <a:pos x="4" y="18"/>
                  </a:cxn>
                  <a:cxn ang="0">
                    <a:pos x="2" y="16"/>
                  </a:cxn>
                  <a:cxn ang="0">
                    <a:pos x="0" y="14"/>
                  </a:cxn>
                  <a:cxn ang="0">
                    <a:pos x="0" y="10"/>
                  </a:cxn>
                  <a:cxn ang="0">
                    <a:pos x="0" y="10"/>
                  </a:cxn>
                  <a:cxn ang="0">
                    <a:pos x="0" y="6"/>
                  </a:cxn>
                  <a:cxn ang="0">
                    <a:pos x="2" y="4"/>
                  </a:cxn>
                  <a:cxn ang="0">
                    <a:pos x="4" y="2"/>
                  </a:cxn>
                  <a:cxn ang="0">
                    <a:pos x="8" y="0"/>
                  </a:cxn>
                  <a:cxn ang="0">
                    <a:pos x="8" y="0"/>
                  </a:cxn>
                  <a:cxn ang="0">
                    <a:pos x="12" y="2"/>
                  </a:cxn>
                  <a:cxn ang="0">
                    <a:pos x="16" y="4"/>
                  </a:cxn>
                  <a:cxn ang="0">
                    <a:pos x="18" y="6"/>
                  </a:cxn>
                  <a:cxn ang="0">
                    <a:pos x="18" y="10"/>
                  </a:cxn>
                  <a:cxn ang="0">
                    <a:pos x="18" y="10"/>
                  </a:cxn>
                </a:cxnLst>
                <a:rect l="0" t="0" r="r" b="b"/>
                <a:pathLst>
                  <a:path w="18" h="20">
                    <a:moveTo>
                      <a:pt x="18" y="10"/>
                    </a:moveTo>
                    <a:lnTo>
                      <a:pt x="18" y="10"/>
                    </a:lnTo>
                    <a:lnTo>
                      <a:pt x="18" y="14"/>
                    </a:lnTo>
                    <a:lnTo>
                      <a:pt x="16" y="16"/>
                    </a:lnTo>
                    <a:lnTo>
                      <a:pt x="12" y="18"/>
                    </a:lnTo>
                    <a:lnTo>
                      <a:pt x="8" y="20"/>
                    </a:lnTo>
                    <a:lnTo>
                      <a:pt x="8" y="20"/>
                    </a:lnTo>
                    <a:lnTo>
                      <a:pt x="4" y="18"/>
                    </a:lnTo>
                    <a:lnTo>
                      <a:pt x="2" y="16"/>
                    </a:lnTo>
                    <a:lnTo>
                      <a:pt x="0" y="14"/>
                    </a:lnTo>
                    <a:lnTo>
                      <a:pt x="0" y="10"/>
                    </a:lnTo>
                    <a:lnTo>
                      <a:pt x="0" y="10"/>
                    </a:lnTo>
                    <a:lnTo>
                      <a:pt x="0" y="6"/>
                    </a:lnTo>
                    <a:lnTo>
                      <a:pt x="2" y="4"/>
                    </a:lnTo>
                    <a:lnTo>
                      <a:pt x="4" y="2"/>
                    </a:lnTo>
                    <a:lnTo>
                      <a:pt x="8" y="0"/>
                    </a:lnTo>
                    <a:lnTo>
                      <a:pt x="8" y="0"/>
                    </a:lnTo>
                    <a:lnTo>
                      <a:pt x="12" y="2"/>
                    </a:lnTo>
                    <a:lnTo>
                      <a:pt x="16" y="4"/>
                    </a:lnTo>
                    <a:lnTo>
                      <a:pt x="18" y="6"/>
                    </a:lnTo>
                    <a:lnTo>
                      <a:pt x="18" y="10"/>
                    </a:lnTo>
                    <a:lnTo>
                      <a:pt x="18" y="10"/>
                    </a:lnTo>
                    <a:close/>
                  </a:path>
                </a:pathLst>
              </a:custGeom>
              <a:solidFill>
                <a:srgbClr val="536F6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04" name="Freeform 1138"/>
              <p:cNvSpPr/>
              <p:nvPr/>
            </p:nvSpPr>
            <p:spPr bwMode="auto">
              <a:xfrm>
                <a:off x="7161213" y="2549525"/>
                <a:ext cx="28575" cy="28575"/>
              </a:xfrm>
              <a:custGeom>
                <a:avLst/>
                <a:gdLst/>
                <a:ahLst/>
                <a:cxnLst>
                  <a:cxn ang="0">
                    <a:pos x="18" y="8"/>
                  </a:cxn>
                  <a:cxn ang="0">
                    <a:pos x="18" y="8"/>
                  </a:cxn>
                  <a:cxn ang="0">
                    <a:pos x="18" y="12"/>
                  </a:cxn>
                  <a:cxn ang="0">
                    <a:pos x="16" y="16"/>
                  </a:cxn>
                  <a:cxn ang="0">
                    <a:pos x="14" y="18"/>
                  </a:cxn>
                  <a:cxn ang="0">
                    <a:pos x="10" y="18"/>
                  </a:cxn>
                  <a:cxn ang="0">
                    <a:pos x="10" y="18"/>
                  </a:cxn>
                  <a:cxn ang="0">
                    <a:pos x="6" y="18"/>
                  </a:cxn>
                  <a:cxn ang="0">
                    <a:pos x="2" y="16"/>
                  </a:cxn>
                  <a:cxn ang="0">
                    <a:pos x="0" y="12"/>
                  </a:cxn>
                  <a:cxn ang="0">
                    <a:pos x="0" y="8"/>
                  </a:cxn>
                  <a:cxn ang="0">
                    <a:pos x="0" y="8"/>
                  </a:cxn>
                  <a:cxn ang="0">
                    <a:pos x="0" y="6"/>
                  </a:cxn>
                  <a:cxn ang="0">
                    <a:pos x="2" y="2"/>
                  </a:cxn>
                  <a:cxn ang="0">
                    <a:pos x="6" y="0"/>
                  </a:cxn>
                  <a:cxn ang="0">
                    <a:pos x="10" y="0"/>
                  </a:cxn>
                  <a:cxn ang="0">
                    <a:pos x="10" y="0"/>
                  </a:cxn>
                  <a:cxn ang="0">
                    <a:pos x="14" y="0"/>
                  </a:cxn>
                  <a:cxn ang="0">
                    <a:pos x="16" y="2"/>
                  </a:cxn>
                  <a:cxn ang="0">
                    <a:pos x="18" y="6"/>
                  </a:cxn>
                  <a:cxn ang="0">
                    <a:pos x="18" y="8"/>
                  </a:cxn>
                  <a:cxn ang="0">
                    <a:pos x="18" y="8"/>
                  </a:cxn>
                </a:cxnLst>
                <a:rect l="0" t="0" r="r" b="b"/>
                <a:pathLst>
                  <a:path w="18" h="18">
                    <a:moveTo>
                      <a:pt x="18" y="8"/>
                    </a:moveTo>
                    <a:lnTo>
                      <a:pt x="18" y="8"/>
                    </a:lnTo>
                    <a:lnTo>
                      <a:pt x="18" y="12"/>
                    </a:lnTo>
                    <a:lnTo>
                      <a:pt x="16" y="16"/>
                    </a:lnTo>
                    <a:lnTo>
                      <a:pt x="14" y="18"/>
                    </a:lnTo>
                    <a:lnTo>
                      <a:pt x="10" y="18"/>
                    </a:lnTo>
                    <a:lnTo>
                      <a:pt x="10" y="18"/>
                    </a:lnTo>
                    <a:lnTo>
                      <a:pt x="6" y="18"/>
                    </a:lnTo>
                    <a:lnTo>
                      <a:pt x="2" y="16"/>
                    </a:lnTo>
                    <a:lnTo>
                      <a:pt x="0" y="12"/>
                    </a:lnTo>
                    <a:lnTo>
                      <a:pt x="0" y="8"/>
                    </a:lnTo>
                    <a:lnTo>
                      <a:pt x="0" y="8"/>
                    </a:lnTo>
                    <a:lnTo>
                      <a:pt x="0" y="6"/>
                    </a:lnTo>
                    <a:lnTo>
                      <a:pt x="2" y="2"/>
                    </a:lnTo>
                    <a:lnTo>
                      <a:pt x="6" y="0"/>
                    </a:lnTo>
                    <a:lnTo>
                      <a:pt x="10" y="0"/>
                    </a:lnTo>
                    <a:lnTo>
                      <a:pt x="10" y="0"/>
                    </a:lnTo>
                    <a:lnTo>
                      <a:pt x="14" y="0"/>
                    </a:lnTo>
                    <a:lnTo>
                      <a:pt x="16" y="2"/>
                    </a:lnTo>
                    <a:lnTo>
                      <a:pt x="18" y="6"/>
                    </a:lnTo>
                    <a:lnTo>
                      <a:pt x="18" y="8"/>
                    </a:lnTo>
                    <a:lnTo>
                      <a:pt x="18" y="8"/>
                    </a:lnTo>
                    <a:close/>
                  </a:path>
                </a:pathLst>
              </a:custGeom>
              <a:solidFill>
                <a:srgbClr val="536F6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05" name="Freeform 1139"/>
              <p:cNvSpPr/>
              <p:nvPr/>
            </p:nvSpPr>
            <p:spPr bwMode="auto">
              <a:xfrm>
                <a:off x="7031038" y="2613025"/>
                <a:ext cx="28575" cy="31750"/>
              </a:xfrm>
              <a:custGeom>
                <a:avLst/>
                <a:gdLst/>
                <a:ahLst/>
                <a:cxnLst>
                  <a:cxn ang="0">
                    <a:pos x="18" y="10"/>
                  </a:cxn>
                  <a:cxn ang="0">
                    <a:pos x="18" y="10"/>
                  </a:cxn>
                  <a:cxn ang="0">
                    <a:pos x="18" y="14"/>
                  </a:cxn>
                  <a:cxn ang="0">
                    <a:pos x="16" y="16"/>
                  </a:cxn>
                  <a:cxn ang="0">
                    <a:pos x="12" y="18"/>
                  </a:cxn>
                  <a:cxn ang="0">
                    <a:pos x="10" y="20"/>
                  </a:cxn>
                  <a:cxn ang="0">
                    <a:pos x="10" y="20"/>
                  </a:cxn>
                  <a:cxn ang="0">
                    <a:pos x="6" y="18"/>
                  </a:cxn>
                  <a:cxn ang="0">
                    <a:pos x="2" y="16"/>
                  </a:cxn>
                  <a:cxn ang="0">
                    <a:pos x="0" y="14"/>
                  </a:cxn>
                  <a:cxn ang="0">
                    <a:pos x="0" y="10"/>
                  </a:cxn>
                  <a:cxn ang="0">
                    <a:pos x="0" y="10"/>
                  </a:cxn>
                  <a:cxn ang="0">
                    <a:pos x="0" y="6"/>
                  </a:cxn>
                  <a:cxn ang="0">
                    <a:pos x="2" y="4"/>
                  </a:cxn>
                  <a:cxn ang="0">
                    <a:pos x="6" y="2"/>
                  </a:cxn>
                  <a:cxn ang="0">
                    <a:pos x="10" y="0"/>
                  </a:cxn>
                  <a:cxn ang="0">
                    <a:pos x="10" y="0"/>
                  </a:cxn>
                  <a:cxn ang="0">
                    <a:pos x="12" y="2"/>
                  </a:cxn>
                  <a:cxn ang="0">
                    <a:pos x="16" y="4"/>
                  </a:cxn>
                  <a:cxn ang="0">
                    <a:pos x="18" y="6"/>
                  </a:cxn>
                  <a:cxn ang="0">
                    <a:pos x="18" y="10"/>
                  </a:cxn>
                  <a:cxn ang="0">
                    <a:pos x="18" y="10"/>
                  </a:cxn>
                </a:cxnLst>
                <a:rect l="0" t="0" r="r" b="b"/>
                <a:pathLst>
                  <a:path w="18" h="20">
                    <a:moveTo>
                      <a:pt x="18" y="10"/>
                    </a:moveTo>
                    <a:lnTo>
                      <a:pt x="18" y="10"/>
                    </a:lnTo>
                    <a:lnTo>
                      <a:pt x="18" y="14"/>
                    </a:lnTo>
                    <a:lnTo>
                      <a:pt x="16" y="16"/>
                    </a:lnTo>
                    <a:lnTo>
                      <a:pt x="12" y="18"/>
                    </a:lnTo>
                    <a:lnTo>
                      <a:pt x="10" y="20"/>
                    </a:lnTo>
                    <a:lnTo>
                      <a:pt x="10" y="20"/>
                    </a:lnTo>
                    <a:lnTo>
                      <a:pt x="6" y="18"/>
                    </a:lnTo>
                    <a:lnTo>
                      <a:pt x="2" y="16"/>
                    </a:lnTo>
                    <a:lnTo>
                      <a:pt x="0" y="14"/>
                    </a:lnTo>
                    <a:lnTo>
                      <a:pt x="0" y="10"/>
                    </a:lnTo>
                    <a:lnTo>
                      <a:pt x="0" y="10"/>
                    </a:lnTo>
                    <a:lnTo>
                      <a:pt x="0" y="6"/>
                    </a:lnTo>
                    <a:lnTo>
                      <a:pt x="2" y="4"/>
                    </a:lnTo>
                    <a:lnTo>
                      <a:pt x="6" y="2"/>
                    </a:lnTo>
                    <a:lnTo>
                      <a:pt x="10" y="0"/>
                    </a:lnTo>
                    <a:lnTo>
                      <a:pt x="10" y="0"/>
                    </a:lnTo>
                    <a:lnTo>
                      <a:pt x="12" y="2"/>
                    </a:lnTo>
                    <a:lnTo>
                      <a:pt x="16" y="4"/>
                    </a:lnTo>
                    <a:lnTo>
                      <a:pt x="18" y="6"/>
                    </a:lnTo>
                    <a:lnTo>
                      <a:pt x="18" y="10"/>
                    </a:lnTo>
                    <a:lnTo>
                      <a:pt x="18" y="10"/>
                    </a:lnTo>
                    <a:close/>
                  </a:path>
                </a:pathLst>
              </a:custGeom>
              <a:solidFill>
                <a:srgbClr val="536F6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06" name="Freeform 1140"/>
              <p:cNvSpPr/>
              <p:nvPr/>
            </p:nvSpPr>
            <p:spPr bwMode="auto">
              <a:xfrm>
                <a:off x="7173913" y="2644775"/>
                <a:ext cx="28575" cy="28575"/>
              </a:xfrm>
              <a:custGeom>
                <a:avLst/>
                <a:gdLst/>
                <a:ahLst/>
                <a:cxnLst>
                  <a:cxn ang="0">
                    <a:pos x="18" y="8"/>
                  </a:cxn>
                  <a:cxn ang="0">
                    <a:pos x="18" y="8"/>
                  </a:cxn>
                  <a:cxn ang="0">
                    <a:pos x="18" y="12"/>
                  </a:cxn>
                  <a:cxn ang="0">
                    <a:pos x="16" y="16"/>
                  </a:cxn>
                  <a:cxn ang="0">
                    <a:pos x="12" y="18"/>
                  </a:cxn>
                  <a:cxn ang="0">
                    <a:pos x="8" y="18"/>
                  </a:cxn>
                  <a:cxn ang="0">
                    <a:pos x="8" y="18"/>
                  </a:cxn>
                  <a:cxn ang="0">
                    <a:pos x="6" y="18"/>
                  </a:cxn>
                  <a:cxn ang="0">
                    <a:pos x="2" y="16"/>
                  </a:cxn>
                  <a:cxn ang="0">
                    <a:pos x="0" y="12"/>
                  </a:cxn>
                  <a:cxn ang="0">
                    <a:pos x="0" y="8"/>
                  </a:cxn>
                  <a:cxn ang="0">
                    <a:pos x="0" y="8"/>
                  </a:cxn>
                  <a:cxn ang="0">
                    <a:pos x="0" y="4"/>
                  </a:cxn>
                  <a:cxn ang="0">
                    <a:pos x="2" y="2"/>
                  </a:cxn>
                  <a:cxn ang="0">
                    <a:pos x="6" y="0"/>
                  </a:cxn>
                  <a:cxn ang="0">
                    <a:pos x="8" y="0"/>
                  </a:cxn>
                  <a:cxn ang="0">
                    <a:pos x="8" y="0"/>
                  </a:cxn>
                  <a:cxn ang="0">
                    <a:pos x="12" y="0"/>
                  </a:cxn>
                  <a:cxn ang="0">
                    <a:pos x="16" y="2"/>
                  </a:cxn>
                  <a:cxn ang="0">
                    <a:pos x="18" y="4"/>
                  </a:cxn>
                  <a:cxn ang="0">
                    <a:pos x="18" y="8"/>
                  </a:cxn>
                  <a:cxn ang="0">
                    <a:pos x="18" y="8"/>
                  </a:cxn>
                </a:cxnLst>
                <a:rect l="0" t="0" r="r" b="b"/>
                <a:pathLst>
                  <a:path w="18" h="18">
                    <a:moveTo>
                      <a:pt x="18" y="8"/>
                    </a:moveTo>
                    <a:lnTo>
                      <a:pt x="18" y="8"/>
                    </a:lnTo>
                    <a:lnTo>
                      <a:pt x="18" y="12"/>
                    </a:lnTo>
                    <a:lnTo>
                      <a:pt x="16" y="16"/>
                    </a:lnTo>
                    <a:lnTo>
                      <a:pt x="12" y="18"/>
                    </a:lnTo>
                    <a:lnTo>
                      <a:pt x="8" y="18"/>
                    </a:lnTo>
                    <a:lnTo>
                      <a:pt x="8" y="18"/>
                    </a:lnTo>
                    <a:lnTo>
                      <a:pt x="6" y="18"/>
                    </a:lnTo>
                    <a:lnTo>
                      <a:pt x="2" y="16"/>
                    </a:lnTo>
                    <a:lnTo>
                      <a:pt x="0" y="12"/>
                    </a:lnTo>
                    <a:lnTo>
                      <a:pt x="0" y="8"/>
                    </a:lnTo>
                    <a:lnTo>
                      <a:pt x="0" y="8"/>
                    </a:lnTo>
                    <a:lnTo>
                      <a:pt x="0" y="4"/>
                    </a:lnTo>
                    <a:lnTo>
                      <a:pt x="2" y="2"/>
                    </a:lnTo>
                    <a:lnTo>
                      <a:pt x="6" y="0"/>
                    </a:lnTo>
                    <a:lnTo>
                      <a:pt x="8" y="0"/>
                    </a:lnTo>
                    <a:lnTo>
                      <a:pt x="8" y="0"/>
                    </a:lnTo>
                    <a:lnTo>
                      <a:pt x="12" y="0"/>
                    </a:lnTo>
                    <a:lnTo>
                      <a:pt x="16" y="2"/>
                    </a:lnTo>
                    <a:lnTo>
                      <a:pt x="18" y="4"/>
                    </a:lnTo>
                    <a:lnTo>
                      <a:pt x="18" y="8"/>
                    </a:lnTo>
                    <a:lnTo>
                      <a:pt x="18" y="8"/>
                    </a:lnTo>
                    <a:close/>
                  </a:path>
                </a:pathLst>
              </a:custGeom>
              <a:solidFill>
                <a:srgbClr val="536F6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07" name="Freeform 1141"/>
              <p:cNvSpPr/>
              <p:nvPr/>
            </p:nvSpPr>
            <p:spPr bwMode="auto">
              <a:xfrm>
                <a:off x="7291388" y="2489200"/>
                <a:ext cx="31750" cy="28575"/>
              </a:xfrm>
              <a:custGeom>
                <a:avLst/>
                <a:gdLst/>
                <a:ahLst/>
                <a:cxnLst>
                  <a:cxn ang="0">
                    <a:pos x="20" y="10"/>
                  </a:cxn>
                  <a:cxn ang="0">
                    <a:pos x="20" y="10"/>
                  </a:cxn>
                  <a:cxn ang="0">
                    <a:pos x="18" y="12"/>
                  </a:cxn>
                  <a:cxn ang="0">
                    <a:pos x="16" y="16"/>
                  </a:cxn>
                  <a:cxn ang="0">
                    <a:pos x="14" y="18"/>
                  </a:cxn>
                  <a:cxn ang="0">
                    <a:pos x="10" y="18"/>
                  </a:cxn>
                  <a:cxn ang="0">
                    <a:pos x="10" y="18"/>
                  </a:cxn>
                  <a:cxn ang="0">
                    <a:pos x="6" y="18"/>
                  </a:cxn>
                  <a:cxn ang="0">
                    <a:pos x="4" y="16"/>
                  </a:cxn>
                  <a:cxn ang="0">
                    <a:pos x="2" y="12"/>
                  </a:cxn>
                  <a:cxn ang="0">
                    <a:pos x="0" y="10"/>
                  </a:cxn>
                  <a:cxn ang="0">
                    <a:pos x="0" y="10"/>
                  </a:cxn>
                  <a:cxn ang="0">
                    <a:pos x="2" y="6"/>
                  </a:cxn>
                  <a:cxn ang="0">
                    <a:pos x="4" y="2"/>
                  </a:cxn>
                  <a:cxn ang="0">
                    <a:pos x="6" y="0"/>
                  </a:cxn>
                  <a:cxn ang="0">
                    <a:pos x="10" y="0"/>
                  </a:cxn>
                  <a:cxn ang="0">
                    <a:pos x="10" y="0"/>
                  </a:cxn>
                  <a:cxn ang="0">
                    <a:pos x="14" y="0"/>
                  </a:cxn>
                  <a:cxn ang="0">
                    <a:pos x="16" y="2"/>
                  </a:cxn>
                  <a:cxn ang="0">
                    <a:pos x="18" y="6"/>
                  </a:cxn>
                  <a:cxn ang="0">
                    <a:pos x="20" y="10"/>
                  </a:cxn>
                  <a:cxn ang="0">
                    <a:pos x="20" y="10"/>
                  </a:cxn>
                </a:cxnLst>
                <a:rect l="0" t="0" r="r" b="b"/>
                <a:pathLst>
                  <a:path w="20" h="18">
                    <a:moveTo>
                      <a:pt x="20" y="10"/>
                    </a:moveTo>
                    <a:lnTo>
                      <a:pt x="20" y="10"/>
                    </a:lnTo>
                    <a:lnTo>
                      <a:pt x="18" y="12"/>
                    </a:lnTo>
                    <a:lnTo>
                      <a:pt x="16" y="16"/>
                    </a:lnTo>
                    <a:lnTo>
                      <a:pt x="14" y="18"/>
                    </a:lnTo>
                    <a:lnTo>
                      <a:pt x="10" y="18"/>
                    </a:lnTo>
                    <a:lnTo>
                      <a:pt x="10" y="18"/>
                    </a:lnTo>
                    <a:lnTo>
                      <a:pt x="6" y="18"/>
                    </a:lnTo>
                    <a:lnTo>
                      <a:pt x="4" y="16"/>
                    </a:lnTo>
                    <a:lnTo>
                      <a:pt x="2" y="12"/>
                    </a:lnTo>
                    <a:lnTo>
                      <a:pt x="0" y="10"/>
                    </a:lnTo>
                    <a:lnTo>
                      <a:pt x="0" y="10"/>
                    </a:lnTo>
                    <a:lnTo>
                      <a:pt x="2" y="6"/>
                    </a:lnTo>
                    <a:lnTo>
                      <a:pt x="4" y="2"/>
                    </a:lnTo>
                    <a:lnTo>
                      <a:pt x="6" y="0"/>
                    </a:lnTo>
                    <a:lnTo>
                      <a:pt x="10" y="0"/>
                    </a:lnTo>
                    <a:lnTo>
                      <a:pt x="10" y="0"/>
                    </a:lnTo>
                    <a:lnTo>
                      <a:pt x="14" y="0"/>
                    </a:lnTo>
                    <a:lnTo>
                      <a:pt x="16" y="2"/>
                    </a:lnTo>
                    <a:lnTo>
                      <a:pt x="18" y="6"/>
                    </a:lnTo>
                    <a:lnTo>
                      <a:pt x="20" y="10"/>
                    </a:lnTo>
                    <a:lnTo>
                      <a:pt x="20" y="10"/>
                    </a:lnTo>
                    <a:close/>
                  </a:path>
                </a:pathLst>
              </a:custGeom>
              <a:solidFill>
                <a:srgbClr val="536F6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08" name="Freeform 1142"/>
              <p:cNvSpPr/>
              <p:nvPr/>
            </p:nvSpPr>
            <p:spPr bwMode="auto">
              <a:xfrm>
                <a:off x="7275513" y="2606675"/>
                <a:ext cx="28575" cy="31750"/>
              </a:xfrm>
              <a:custGeom>
                <a:avLst/>
                <a:gdLst/>
                <a:ahLst/>
                <a:cxnLst>
                  <a:cxn ang="0">
                    <a:pos x="18" y="10"/>
                  </a:cxn>
                  <a:cxn ang="0">
                    <a:pos x="18" y="10"/>
                  </a:cxn>
                  <a:cxn ang="0">
                    <a:pos x="18" y="14"/>
                  </a:cxn>
                  <a:cxn ang="0">
                    <a:pos x="16" y="16"/>
                  </a:cxn>
                  <a:cxn ang="0">
                    <a:pos x="12" y="18"/>
                  </a:cxn>
                  <a:cxn ang="0">
                    <a:pos x="8" y="20"/>
                  </a:cxn>
                  <a:cxn ang="0">
                    <a:pos x="8" y="20"/>
                  </a:cxn>
                  <a:cxn ang="0">
                    <a:pos x="4" y="18"/>
                  </a:cxn>
                  <a:cxn ang="0">
                    <a:pos x="2" y="16"/>
                  </a:cxn>
                  <a:cxn ang="0">
                    <a:pos x="0" y="14"/>
                  </a:cxn>
                  <a:cxn ang="0">
                    <a:pos x="0" y="10"/>
                  </a:cxn>
                  <a:cxn ang="0">
                    <a:pos x="0" y="10"/>
                  </a:cxn>
                  <a:cxn ang="0">
                    <a:pos x="0" y="6"/>
                  </a:cxn>
                  <a:cxn ang="0">
                    <a:pos x="2" y="4"/>
                  </a:cxn>
                  <a:cxn ang="0">
                    <a:pos x="4" y="2"/>
                  </a:cxn>
                  <a:cxn ang="0">
                    <a:pos x="8" y="0"/>
                  </a:cxn>
                  <a:cxn ang="0">
                    <a:pos x="8" y="0"/>
                  </a:cxn>
                  <a:cxn ang="0">
                    <a:pos x="12" y="2"/>
                  </a:cxn>
                  <a:cxn ang="0">
                    <a:pos x="16" y="4"/>
                  </a:cxn>
                  <a:cxn ang="0">
                    <a:pos x="18" y="6"/>
                  </a:cxn>
                  <a:cxn ang="0">
                    <a:pos x="18" y="10"/>
                  </a:cxn>
                  <a:cxn ang="0">
                    <a:pos x="18" y="10"/>
                  </a:cxn>
                </a:cxnLst>
                <a:rect l="0" t="0" r="r" b="b"/>
                <a:pathLst>
                  <a:path w="18" h="20">
                    <a:moveTo>
                      <a:pt x="18" y="10"/>
                    </a:moveTo>
                    <a:lnTo>
                      <a:pt x="18" y="10"/>
                    </a:lnTo>
                    <a:lnTo>
                      <a:pt x="18" y="14"/>
                    </a:lnTo>
                    <a:lnTo>
                      <a:pt x="16" y="16"/>
                    </a:lnTo>
                    <a:lnTo>
                      <a:pt x="12" y="18"/>
                    </a:lnTo>
                    <a:lnTo>
                      <a:pt x="8" y="20"/>
                    </a:lnTo>
                    <a:lnTo>
                      <a:pt x="8" y="20"/>
                    </a:lnTo>
                    <a:lnTo>
                      <a:pt x="4" y="18"/>
                    </a:lnTo>
                    <a:lnTo>
                      <a:pt x="2" y="16"/>
                    </a:lnTo>
                    <a:lnTo>
                      <a:pt x="0" y="14"/>
                    </a:lnTo>
                    <a:lnTo>
                      <a:pt x="0" y="10"/>
                    </a:lnTo>
                    <a:lnTo>
                      <a:pt x="0" y="10"/>
                    </a:lnTo>
                    <a:lnTo>
                      <a:pt x="0" y="6"/>
                    </a:lnTo>
                    <a:lnTo>
                      <a:pt x="2" y="4"/>
                    </a:lnTo>
                    <a:lnTo>
                      <a:pt x="4" y="2"/>
                    </a:lnTo>
                    <a:lnTo>
                      <a:pt x="8" y="0"/>
                    </a:lnTo>
                    <a:lnTo>
                      <a:pt x="8" y="0"/>
                    </a:lnTo>
                    <a:lnTo>
                      <a:pt x="12" y="2"/>
                    </a:lnTo>
                    <a:lnTo>
                      <a:pt x="16" y="4"/>
                    </a:lnTo>
                    <a:lnTo>
                      <a:pt x="18" y="6"/>
                    </a:lnTo>
                    <a:lnTo>
                      <a:pt x="18" y="10"/>
                    </a:lnTo>
                    <a:lnTo>
                      <a:pt x="18" y="10"/>
                    </a:lnTo>
                    <a:close/>
                  </a:path>
                </a:pathLst>
              </a:custGeom>
              <a:solidFill>
                <a:srgbClr val="536F6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09" name="Freeform 1143"/>
              <p:cNvSpPr/>
              <p:nvPr/>
            </p:nvSpPr>
            <p:spPr bwMode="auto">
              <a:xfrm>
                <a:off x="7421563" y="2460625"/>
                <a:ext cx="31750" cy="28575"/>
              </a:xfrm>
              <a:custGeom>
                <a:avLst/>
                <a:gdLst/>
                <a:ahLst/>
                <a:cxnLst>
                  <a:cxn ang="0">
                    <a:pos x="20" y="8"/>
                  </a:cxn>
                  <a:cxn ang="0">
                    <a:pos x="20" y="8"/>
                  </a:cxn>
                  <a:cxn ang="0">
                    <a:pos x="18" y="12"/>
                  </a:cxn>
                  <a:cxn ang="0">
                    <a:pos x="16" y="16"/>
                  </a:cxn>
                  <a:cxn ang="0">
                    <a:pos x="14" y="18"/>
                  </a:cxn>
                  <a:cxn ang="0">
                    <a:pos x="10" y="18"/>
                  </a:cxn>
                  <a:cxn ang="0">
                    <a:pos x="10" y="18"/>
                  </a:cxn>
                  <a:cxn ang="0">
                    <a:pos x="6" y="18"/>
                  </a:cxn>
                  <a:cxn ang="0">
                    <a:pos x="4" y="16"/>
                  </a:cxn>
                  <a:cxn ang="0">
                    <a:pos x="2" y="12"/>
                  </a:cxn>
                  <a:cxn ang="0">
                    <a:pos x="0" y="8"/>
                  </a:cxn>
                  <a:cxn ang="0">
                    <a:pos x="0" y="8"/>
                  </a:cxn>
                  <a:cxn ang="0">
                    <a:pos x="2" y="6"/>
                  </a:cxn>
                  <a:cxn ang="0">
                    <a:pos x="4" y="2"/>
                  </a:cxn>
                  <a:cxn ang="0">
                    <a:pos x="6" y="0"/>
                  </a:cxn>
                  <a:cxn ang="0">
                    <a:pos x="10" y="0"/>
                  </a:cxn>
                  <a:cxn ang="0">
                    <a:pos x="10" y="0"/>
                  </a:cxn>
                  <a:cxn ang="0">
                    <a:pos x="14" y="0"/>
                  </a:cxn>
                  <a:cxn ang="0">
                    <a:pos x="16" y="2"/>
                  </a:cxn>
                  <a:cxn ang="0">
                    <a:pos x="18" y="6"/>
                  </a:cxn>
                  <a:cxn ang="0">
                    <a:pos x="20" y="8"/>
                  </a:cxn>
                  <a:cxn ang="0">
                    <a:pos x="20" y="8"/>
                  </a:cxn>
                </a:cxnLst>
                <a:rect l="0" t="0" r="r" b="b"/>
                <a:pathLst>
                  <a:path w="20" h="18">
                    <a:moveTo>
                      <a:pt x="20" y="8"/>
                    </a:moveTo>
                    <a:lnTo>
                      <a:pt x="20" y="8"/>
                    </a:lnTo>
                    <a:lnTo>
                      <a:pt x="18" y="12"/>
                    </a:lnTo>
                    <a:lnTo>
                      <a:pt x="16" y="16"/>
                    </a:lnTo>
                    <a:lnTo>
                      <a:pt x="14" y="18"/>
                    </a:lnTo>
                    <a:lnTo>
                      <a:pt x="10" y="18"/>
                    </a:lnTo>
                    <a:lnTo>
                      <a:pt x="10" y="18"/>
                    </a:lnTo>
                    <a:lnTo>
                      <a:pt x="6" y="18"/>
                    </a:lnTo>
                    <a:lnTo>
                      <a:pt x="4" y="16"/>
                    </a:lnTo>
                    <a:lnTo>
                      <a:pt x="2" y="12"/>
                    </a:lnTo>
                    <a:lnTo>
                      <a:pt x="0" y="8"/>
                    </a:lnTo>
                    <a:lnTo>
                      <a:pt x="0" y="8"/>
                    </a:lnTo>
                    <a:lnTo>
                      <a:pt x="2" y="6"/>
                    </a:lnTo>
                    <a:lnTo>
                      <a:pt x="4" y="2"/>
                    </a:lnTo>
                    <a:lnTo>
                      <a:pt x="6" y="0"/>
                    </a:lnTo>
                    <a:lnTo>
                      <a:pt x="10" y="0"/>
                    </a:lnTo>
                    <a:lnTo>
                      <a:pt x="10" y="0"/>
                    </a:lnTo>
                    <a:lnTo>
                      <a:pt x="14" y="0"/>
                    </a:lnTo>
                    <a:lnTo>
                      <a:pt x="16" y="2"/>
                    </a:lnTo>
                    <a:lnTo>
                      <a:pt x="18" y="6"/>
                    </a:lnTo>
                    <a:lnTo>
                      <a:pt x="20" y="8"/>
                    </a:lnTo>
                    <a:lnTo>
                      <a:pt x="20" y="8"/>
                    </a:lnTo>
                    <a:close/>
                  </a:path>
                </a:pathLst>
              </a:custGeom>
              <a:solidFill>
                <a:srgbClr val="536F6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10" name="Freeform 1144"/>
              <p:cNvSpPr/>
              <p:nvPr/>
            </p:nvSpPr>
            <p:spPr bwMode="auto">
              <a:xfrm>
                <a:off x="7358063" y="2549525"/>
                <a:ext cx="28575" cy="28575"/>
              </a:xfrm>
              <a:custGeom>
                <a:avLst/>
                <a:gdLst/>
                <a:ahLst/>
                <a:cxnLst>
                  <a:cxn ang="0">
                    <a:pos x="18" y="8"/>
                  </a:cxn>
                  <a:cxn ang="0">
                    <a:pos x="18" y="8"/>
                  </a:cxn>
                  <a:cxn ang="0">
                    <a:pos x="18" y="12"/>
                  </a:cxn>
                  <a:cxn ang="0">
                    <a:pos x="16" y="16"/>
                  </a:cxn>
                  <a:cxn ang="0">
                    <a:pos x="12" y="18"/>
                  </a:cxn>
                  <a:cxn ang="0">
                    <a:pos x="8" y="18"/>
                  </a:cxn>
                  <a:cxn ang="0">
                    <a:pos x="8" y="18"/>
                  </a:cxn>
                  <a:cxn ang="0">
                    <a:pos x="6" y="18"/>
                  </a:cxn>
                  <a:cxn ang="0">
                    <a:pos x="2" y="16"/>
                  </a:cxn>
                  <a:cxn ang="0">
                    <a:pos x="0" y="12"/>
                  </a:cxn>
                  <a:cxn ang="0">
                    <a:pos x="0" y="8"/>
                  </a:cxn>
                  <a:cxn ang="0">
                    <a:pos x="0" y="8"/>
                  </a:cxn>
                  <a:cxn ang="0">
                    <a:pos x="0" y="6"/>
                  </a:cxn>
                  <a:cxn ang="0">
                    <a:pos x="2" y="2"/>
                  </a:cxn>
                  <a:cxn ang="0">
                    <a:pos x="6" y="0"/>
                  </a:cxn>
                  <a:cxn ang="0">
                    <a:pos x="8" y="0"/>
                  </a:cxn>
                  <a:cxn ang="0">
                    <a:pos x="8" y="0"/>
                  </a:cxn>
                  <a:cxn ang="0">
                    <a:pos x="12" y="0"/>
                  </a:cxn>
                  <a:cxn ang="0">
                    <a:pos x="16" y="2"/>
                  </a:cxn>
                  <a:cxn ang="0">
                    <a:pos x="18" y="6"/>
                  </a:cxn>
                  <a:cxn ang="0">
                    <a:pos x="18" y="8"/>
                  </a:cxn>
                  <a:cxn ang="0">
                    <a:pos x="18" y="8"/>
                  </a:cxn>
                </a:cxnLst>
                <a:rect l="0" t="0" r="r" b="b"/>
                <a:pathLst>
                  <a:path w="18" h="18">
                    <a:moveTo>
                      <a:pt x="18" y="8"/>
                    </a:moveTo>
                    <a:lnTo>
                      <a:pt x="18" y="8"/>
                    </a:lnTo>
                    <a:lnTo>
                      <a:pt x="18" y="12"/>
                    </a:lnTo>
                    <a:lnTo>
                      <a:pt x="16" y="16"/>
                    </a:lnTo>
                    <a:lnTo>
                      <a:pt x="12" y="18"/>
                    </a:lnTo>
                    <a:lnTo>
                      <a:pt x="8" y="18"/>
                    </a:lnTo>
                    <a:lnTo>
                      <a:pt x="8" y="18"/>
                    </a:lnTo>
                    <a:lnTo>
                      <a:pt x="6" y="18"/>
                    </a:lnTo>
                    <a:lnTo>
                      <a:pt x="2" y="16"/>
                    </a:lnTo>
                    <a:lnTo>
                      <a:pt x="0" y="12"/>
                    </a:lnTo>
                    <a:lnTo>
                      <a:pt x="0" y="8"/>
                    </a:lnTo>
                    <a:lnTo>
                      <a:pt x="0" y="8"/>
                    </a:lnTo>
                    <a:lnTo>
                      <a:pt x="0" y="6"/>
                    </a:lnTo>
                    <a:lnTo>
                      <a:pt x="2" y="2"/>
                    </a:lnTo>
                    <a:lnTo>
                      <a:pt x="6" y="0"/>
                    </a:lnTo>
                    <a:lnTo>
                      <a:pt x="8" y="0"/>
                    </a:lnTo>
                    <a:lnTo>
                      <a:pt x="8" y="0"/>
                    </a:lnTo>
                    <a:lnTo>
                      <a:pt x="12" y="0"/>
                    </a:lnTo>
                    <a:lnTo>
                      <a:pt x="16" y="2"/>
                    </a:lnTo>
                    <a:lnTo>
                      <a:pt x="18" y="6"/>
                    </a:lnTo>
                    <a:lnTo>
                      <a:pt x="18" y="8"/>
                    </a:lnTo>
                    <a:lnTo>
                      <a:pt x="18" y="8"/>
                    </a:lnTo>
                    <a:close/>
                  </a:path>
                </a:pathLst>
              </a:custGeom>
              <a:solidFill>
                <a:srgbClr val="536F6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11" name="Freeform 1145"/>
              <p:cNvSpPr/>
              <p:nvPr/>
            </p:nvSpPr>
            <p:spPr bwMode="auto">
              <a:xfrm>
                <a:off x="6923088" y="2114550"/>
                <a:ext cx="31750" cy="31750"/>
              </a:xfrm>
              <a:custGeom>
                <a:avLst/>
                <a:gdLst/>
                <a:ahLst/>
                <a:cxnLst>
                  <a:cxn ang="0">
                    <a:pos x="20" y="10"/>
                  </a:cxn>
                  <a:cxn ang="0">
                    <a:pos x="20" y="10"/>
                  </a:cxn>
                  <a:cxn ang="0">
                    <a:pos x="18" y="14"/>
                  </a:cxn>
                  <a:cxn ang="0">
                    <a:pos x="16" y="16"/>
                  </a:cxn>
                  <a:cxn ang="0">
                    <a:pos x="14" y="18"/>
                  </a:cxn>
                  <a:cxn ang="0">
                    <a:pos x="10" y="20"/>
                  </a:cxn>
                  <a:cxn ang="0">
                    <a:pos x="10" y="20"/>
                  </a:cxn>
                  <a:cxn ang="0">
                    <a:pos x="6" y="18"/>
                  </a:cxn>
                  <a:cxn ang="0">
                    <a:pos x="4" y="16"/>
                  </a:cxn>
                  <a:cxn ang="0">
                    <a:pos x="2" y="14"/>
                  </a:cxn>
                  <a:cxn ang="0">
                    <a:pos x="0" y="10"/>
                  </a:cxn>
                  <a:cxn ang="0">
                    <a:pos x="0" y="10"/>
                  </a:cxn>
                  <a:cxn ang="0">
                    <a:pos x="2" y="6"/>
                  </a:cxn>
                  <a:cxn ang="0">
                    <a:pos x="4" y="4"/>
                  </a:cxn>
                  <a:cxn ang="0">
                    <a:pos x="6" y="2"/>
                  </a:cxn>
                  <a:cxn ang="0">
                    <a:pos x="10" y="0"/>
                  </a:cxn>
                  <a:cxn ang="0">
                    <a:pos x="10" y="0"/>
                  </a:cxn>
                  <a:cxn ang="0">
                    <a:pos x="14" y="2"/>
                  </a:cxn>
                  <a:cxn ang="0">
                    <a:pos x="16" y="4"/>
                  </a:cxn>
                  <a:cxn ang="0">
                    <a:pos x="18" y="6"/>
                  </a:cxn>
                  <a:cxn ang="0">
                    <a:pos x="20" y="10"/>
                  </a:cxn>
                  <a:cxn ang="0">
                    <a:pos x="20" y="10"/>
                  </a:cxn>
                </a:cxnLst>
                <a:rect l="0" t="0" r="r" b="b"/>
                <a:pathLst>
                  <a:path w="20" h="20">
                    <a:moveTo>
                      <a:pt x="20" y="10"/>
                    </a:moveTo>
                    <a:lnTo>
                      <a:pt x="20" y="10"/>
                    </a:lnTo>
                    <a:lnTo>
                      <a:pt x="18" y="14"/>
                    </a:lnTo>
                    <a:lnTo>
                      <a:pt x="16" y="16"/>
                    </a:lnTo>
                    <a:lnTo>
                      <a:pt x="14" y="18"/>
                    </a:lnTo>
                    <a:lnTo>
                      <a:pt x="10" y="20"/>
                    </a:lnTo>
                    <a:lnTo>
                      <a:pt x="10" y="20"/>
                    </a:lnTo>
                    <a:lnTo>
                      <a:pt x="6" y="18"/>
                    </a:lnTo>
                    <a:lnTo>
                      <a:pt x="4" y="16"/>
                    </a:lnTo>
                    <a:lnTo>
                      <a:pt x="2" y="14"/>
                    </a:lnTo>
                    <a:lnTo>
                      <a:pt x="0" y="10"/>
                    </a:lnTo>
                    <a:lnTo>
                      <a:pt x="0" y="10"/>
                    </a:lnTo>
                    <a:lnTo>
                      <a:pt x="2" y="6"/>
                    </a:lnTo>
                    <a:lnTo>
                      <a:pt x="4" y="4"/>
                    </a:lnTo>
                    <a:lnTo>
                      <a:pt x="6" y="2"/>
                    </a:lnTo>
                    <a:lnTo>
                      <a:pt x="10" y="0"/>
                    </a:lnTo>
                    <a:lnTo>
                      <a:pt x="10" y="0"/>
                    </a:lnTo>
                    <a:lnTo>
                      <a:pt x="14" y="2"/>
                    </a:lnTo>
                    <a:lnTo>
                      <a:pt x="16" y="4"/>
                    </a:lnTo>
                    <a:lnTo>
                      <a:pt x="18" y="6"/>
                    </a:lnTo>
                    <a:lnTo>
                      <a:pt x="20" y="10"/>
                    </a:lnTo>
                    <a:lnTo>
                      <a:pt x="20" y="10"/>
                    </a:lnTo>
                    <a:close/>
                  </a:path>
                </a:pathLst>
              </a:custGeom>
              <a:solidFill>
                <a:srgbClr val="536F6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12" name="Freeform 1146"/>
              <p:cNvSpPr/>
              <p:nvPr/>
            </p:nvSpPr>
            <p:spPr bwMode="auto">
              <a:xfrm>
                <a:off x="6837363" y="2635250"/>
                <a:ext cx="107950" cy="82550"/>
              </a:xfrm>
              <a:custGeom>
                <a:avLst/>
                <a:gdLst/>
                <a:ahLst/>
                <a:cxnLst>
                  <a:cxn ang="0">
                    <a:pos x="66" y="12"/>
                  </a:cxn>
                  <a:cxn ang="0">
                    <a:pos x="6" y="0"/>
                  </a:cxn>
                  <a:cxn ang="0">
                    <a:pos x="6" y="0"/>
                  </a:cxn>
                  <a:cxn ang="0">
                    <a:pos x="2" y="8"/>
                  </a:cxn>
                  <a:cxn ang="0">
                    <a:pos x="0" y="18"/>
                  </a:cxn>
                  <a:cxn ang="0">
                    <a:pos x="0" y="18"/>
                  </a:cxn>
                  <a:cxn ang="0">
                    <a:pos x="2" y="26"/>
                  </a:cxn>
                  <a:cxn ang="0">
                    <a:pos x="4" y="32"/>
                  </a:cxn>
                  <a:cxn ang="0">
                    <a:pos x="6" y="38"/>
                  </a:cxn>
                  <a:cxn ang="0">
                    <a:pos x="10" y="42"/>
                  </a:cxn>
                  <a:cxn ang="0">
                    <a:pos x="16" y="46"/>
                  </a:cxn>
                  <a:cxn ang="0">
                    <a:pos x="20" y="50"/>
                  </a:cxn>
                  <a:cxn ang="0">
                    <a:pos x="28" y="52"/>
                  </a:cxn>
                  <a:cxn ang="0">
                    <a:pos x="34" y="52"/>
                  </a:cxn>
                  <a:cxn ang="0">
                    <a:pos x="34" y="52"/>
                  </a:cxn>
                  <a:cxn ang="0">
                    <a:pos x="40" y="52"/>
                  </a:cxn>
                  <a:cxn ang="0">
                    <a:pos x="48" y="50"/>
                  </a:cxn>
                  <a:cxn ang="0">
                    <a:pos x="52" y="46"/>
                  </a:cxn>
                  <a:cxn ang="0">
                    <a:pos x="58" y="42"/>
                  </a:cxn>
                  <a:cxn ang="0">
                    <a:pos x="62" y="38"/>
                  </a:cxn>
                  <a:cxn ang="0">
                    <a:pos x="66" y="32"/>
                  </a:cxn>
                  <a:cxn ang="0">
                    <a:pos x="68" y="26"/>
                  </a:cxn>
                  <a:cxn ang="0">
                    <a:pos x="68" y="18"/>
                  </a:cxn>
                  <a:cxn ang="0">
                    <a:pos x="68" y="18"/>
                  </a:cxn>
                  <a:cxn ang="0">
                    <a:pos x="66" y="12"/>
                  </a:cxn>
                  <a:cxn ang="0">
                    <a:pos x="66" y="12"/>
                  </a:cxn>
                </a:cxnLst>
                <a:rect l="0" t="0" r="r" b="b"/>
                <a:pathLst>
                  <a:path w="68" h="52">
                    <a:moveTo>
                      <a:pt x="66" y="12"/>
                    </a:moveTo>
                    <a:lnTo>
                      <a:pt x="6" y="0"/>
                    </a:lnTo>
                    <a:lnTo>
                      <a:pt x="6" y="0"/>
                    </a:lnTo>
                    <a:lnTo>
                      <a:pt x="2" y="8"/>
                    </a:lnTo>
                    <a:lnTo>
                      <a:pt x="0" y="18"/>
                    </a:lnTo>
                    <a:lnTo>
                      <a:pt x="0" y="18"/>
                    </a:lnTo>
                    <a:lnTo>
                      <a:pt x="2" y="26"/>
                    </a:lnTo>
                    <a:lnTo>
                      <a:pt x="4" y="32"/>
                    </a:lnTo>
                    <a:lnTo>
                      <a:pt x="6" y="38"/>
                    </a:lnTo>
                    <a:lnTo>
                      <a:pt x="10" y="42"/>
                    </a:lnTo>
                    <a:lnTo>
                      <a:pt x="16" y="46"/>
                    </a:lnTo>
                    <a:lnTo>
                      <a:pt x="20" y="50"/>
                    </a:lnTo>
                    <a:lnTo>
                      <a:pt x="28" y="52"/>
                    </a:lnTo>
                    <a:lnTo>
                      <a:pt x="34" y="52"/>
                    </a:lnTo>
                    <a:lnTo>
                      <a:pt x="34" y="52"/>
                    </a:lnTo>
                    <a:lnTo>
                      <a:pt x="40" y="52"/>
                    </a:lnTo>
                    <a:lnTo>
                      <a:pt x="48" y="50"/>
                    </a:lnTo>
                    <a:lnTo>
                      <a:pt x="52" y="46"/>
                    </a:lnTo>
                    <a:lnTo>
                      <a:pt x="58" y="42"/>
                    </a:lnTo>
                    <a:lnTo>
                      <a:pt x="62" y="38"/>
                    </a:lnTo>
                    <a:lnTo>
                      <a:pt x="66" y="32"/>
                    </a:lnTo>
                    <a:lnTo>
                      <a:pt x="68" y="26"/>
                    </a:lnTo>
                    <a:lnTo>
                      <a:pt x="68" y="18"/>
                    </a:lnTo>
                    <a:lnTo>
                      <a:pt x="68" y="18"/>
                    </a:lnTo>
                    <a:lnTo>
                      <a:pt x="66" y="12"/>
                    </a:lnTo>
                    <a:lnTo>
                      <a:pt x="66" y="12"/>
                    </a:lnTo>
                    <a:close/>
                  </a:path>
                </a:pathLst>
              </a:custGeom>
              <a:solidFill>
                <a:srgbClr val="53B1A4"/>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13" name="Freeform 1147"/>
              <p:cNvSpPr/>
              <p:nvPr/>
            </p:nvSpPr>
            <p:spPr bwMode="auto">
              <a:xfrm>
                <a:off x="7040563" y="2765425"/>
                <a:ext cx="69850" cy="69850"/>
              </a:xfrm>
              <a:custGeom>
                <a:avLst/>
                <a:gdLst/>
                <a:ahLst/>
                <a:cxnLst>
                  <a:cxn ang="0">
                    <a:pos x="44" y="22"/>
                  </a:cxn>
                  <a:cxn ang="0">
                    <a:pos x="44" y="22"/>
                  </a:cxn>
                  <a:cxn ang="0">
                    <a:pos x="42" y="30"/>
                  </a:cxn>
                  <a:cxn ang="0">
                    <a:pos x="38" y="38"/>
                  </a:cxn>
                  <a:cxn ang="0">
                    <a:pos x="30" y="42"/>
                  </a:cxn>
                  <a:cxn ang="0">
                    <a:pos x="22" y="44"/>
                  </a:cxn>
                  <a:cxn ang="0">
                    <a:pos x="22" y="44"/>
                  </a:cxn>
                  <a:cxn ang="0">
                    <a:pos x="14" y="42"/>
                  </a:cxn>
                  <a:cxn ang="0">
                    <a:pos x="6" y="38"/>
                  </a:cxn>
                  <a:cxn ang="0">
                    <a:pos x="2" y="30"/>
                  </a:cxn>
                  <a:cxn ang="0">
                    <a:pos x="0" y="22"/>
                  </a:cxn>
                  <a:cxn ang="0">
                    <a:pos x="0" y="22"/>
                  </a:cxn>
                  <a:cxn ang="0">
                    <a:pos x="2" y="14"/>
                  </a:cxn>
                  <a:cxn ang="0">
                    <a:pos x="6" y="6"/>
                  </a:cxn>
                  <a:cxn ang="0">
                    <a:pos x="14" y="2"/>
                  </a:cxn>
                  <a:cxn ang="0">
                    <a:pos x="22" y="0"/>
                  </a:cxn>
                  <a:cxn ang="0">
                    <a:pos x="22" y="0"/>
                  </a:cxn>
                  <a:cxn ang="0">
                    <a:pos x="30" y="2"/>
                  </a:cxn>
                  <a:cxn ang="0">
                    <a:pos x="38" y="6"/>
                  </a:cxn>
                  <a:cxn ang="0">
                    <a:pos x="42" y="14"/>
                  </a:cxn>
                  <a:cxn ang="0">
                    <a:pos x="44" y="22"/>
                  </a:cxn>
                  <a:cxn ang="0">
                    <a:pos x="44" y="22"/>
                  </a:cxn>
                </a:cxnLst>
                <a:rect l="0" t="0" r="r" b="b"/>
                <a:pathLst>
                  <a:path w="44" h="44">
                    <a:moveTo>
                      <a:pt x="44" y="22"/>
                    </a:moveTo>
                    <a:lnTo>
                      <a:pt x="44" y="22"/>
                    </a:lnTo>
                    <a:lnTo>
                      <a:pt x="42" y="30"/>
                    </a:lnTo>
                    <a:lnTo>
                      <a:pt x="38" y="38"/>
                    </a:lnTo>
                    <a:lnTo>
                      <a:pt x="30" y="42"/>
                    </a:lnTo>
                    <a:lnTo>
                      <a:pt x="22" y="44"/>
                    </a:lnTo>
                    <a:lnTo>
                      <a:pt x="22" y="44"/>
                    </a:lnTo>
                    <a:lnTo>
                      <a:pt x="14" y="42"/>
                    </a:lnTo>
                    <a:lnTo>
                      <a:pt x="6" y="38"/>
                    </a:lnTo>
                    <a:lnTo>
                      <a:pt x="2" y="30"/>
                    </a:lnTo>
                    <a:lnTo>
                      <a:pt x="0" y="22"/>
                    </a:lnTo>
                    <a:lnTo>
                      <a:pt x="0" y="22"/>
                    </a:lnTo>
                    <a:lnTo>
                      <a:pt x="2" y="14"/>
                    </a:lnTo>
                    <a:lnTo>
                      <a:pt x="6" y="6"/>
                    </a:lnTo>
                    <a:lnTo>
                      <a:pt x="14" y="2"/>
                    </a:lnTo>
                    <a:lnTo>
                      <a:pt x="22" y="0"/>
                    </a:lnTo>
                    <a:lnTo>
                      <a:pt x="22" y="0"/>
                    </a:lnTo>
                    <a:lnTo>
                      <a:pt x="30" y="2"/>
                    </a:lnTo>
                    <a:lnTo>
                      <a:pt x="38" y="6"/>
                    </a:lnTo>
                    <a:lnTo>
                      <a:pt x="42" y="14"/>
                    </a:lnTo>
                    <a:lnTo>
                      <a:pt x="44" y="22"/>
                    </a:lnTo>
                    <a:lnTo>
                      <a:pt x="44" y="22"/>
                    </a:lnTo>
                    <a:close/>
                  </a:path>
                </a:pathLst>
              </a:custGeom>
              <a:solidFill>
                <a:srgbClr val="53B1A4"/>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14" name="Freeform 1148"/>
              <p:cNvSpPr/>
              <p:nvPr/>
            </p:nvSpPr>
            <p:spPr bwMode="auto">
              <a:xfrm>
                <a:off x="7192963" y="2705100"/>
                <a:ext cx="31750" cy="69850"/>
              </a:xfrm>
              <a:custGeom>
                <a:avLst/>
                <a:gdLst/>
                <a:ahLst/>
                <a:cxnLst>
                  <a:cxn ang="0">
                    <a:pos x="4" y="0"/>
                  </a:cxn>
                  <a:cxn ang="0">
                    <a:pos x="4" y="0"/>
                  </a:cxn>
                  <a:cxn ang="0">
                    <a:pos x="0" y="6"/>
                  </a:cxn>
                  <a:cxn ang="0">
                    <a:pos x="0" y="16"/>
                  </a:cxn>
                  <a:cxn ang="0">
                    <a:pos x="0" y="16"/>
                  </a:cxn>
                  <a:cxn ang="0">
                    <a:pos x="2" y="24"/>
                  </a:cxn>
                  <a:cxn ang="0">
                    <a:pos x="6" y="32"/>
                  </a:cxn>
                  <a:cxn ang="0">
                    <a:pos x="12" y="40"/>
                  </a:cxn>
                  <a:cxn ang="0">
                    <a:pos x="20" y="44"/>
                  </a:cxn>
                  <a:cxn ang="0">
                    <a:pos x="12" y="0"/>
                  </a:cxn>
                  <a:cxn ang="0">
                    <a:pos x="4" y="0"/>
                  </a:cxn>
                </a:cxnLst>
                <a:rect l="0" t="0" r="r" b="b"/>
                <a:pathLst>
                  <a:path w="20" h="44">
                    <a:moveTo>
                      <a:pt x="4" y="0"/>
                    </a:moveTo>
                    <a:lnTo>
                      <a:pt x="4" y="0"/>
                    </a:lnTo>
                    <a:lnTo>
                      <a:pt x="0" y="6"/>
                    </a:lnTo>
                    <a:lnTo>
                      <a:pt x="0" y="16"/>
                    </a:lnTo>
                    <a:lnTo>
                      <a:pt x="0" y="16"/>
                    </a:lnTo>
                    <a:lnTo>
                      <a:pt x="2" y="24"/>
                    </a:lnTo>
                    <a:lnTo>
                      <a:pt x="6" y="32"/>
                    </a:lnTo>
                    <a:lnTo>
                      <a:pt x="12" y="40"/>
                    </a:lnTo>
                    <a:lnTo>
                      <a:pt x="20" y="44"/>
                    </a:lnTo>
                    <a:lnTo>
                      <a:pt x="12" y="0"/>
                    </a:lnTo>
                    <a:lnTo>
                      <a:pt x="4" y="0"/>
                    </a:lnTo>
                    <a:close/>
                  </a:path>
                </a:pathLst>
              </a:custGeom>
              <a:solidFill>
                <a:srgbClr val="53B1A4"/>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15" name="Freeform 1149"/>
              <p:cNvSpPr/>
              <p:nvPr/>
            </p:nvSpPr>
            <p:spPr bwMode="auto">
              <a:xfrm>
                <a:off x="7212013" y="2705100"/>
                <a:ext cx="69850" cy="63500"/>
              </a:xfrm>
              <a:custGeom>
                <a:avLst/>
                <a:gdLst/>
                <a:ahLst/>
                <a:cxnLst>
                  <a:cxn ang="0">
                    <a:pos x="0" y="0"/>
                  </a:cxn>
                  <a:cxn ang="0">
                    <a:pos x="6" y="40"/>
                  </a:cxn>
                  <a:cxn ang="0">
                    <a:pos x="44" y="10"/>
                  </a:cxn>
                  <a:cxn ang="0">
                    <a:pos x="0" y="0"/>
                  </a:cxn>
                </a:cxnLst>
                <a:rect l="0" t="0" r="r" b="b"/>
                <a:pathLst>
                  <a:path w="44" h="40">
                    <a:moveTo>
                      <a:pt x="0" y="0"/>
                    </a:moveTo>
                    <a:lnTo>
                      <a:pt x="6" y="40"/>
                    </a:lnTo>
                    <a:lnTo>
                      <a:pt x="44" y="10"/>
                    </a:lnTo>
                    <a:lnTo>
                      <a:pt x="0" y="0"/>
                    </a:lnTo>
                    <a:close/>
                  </a:path>
                </a:pathLst>
              </a:custGeom>
              <a:solidFill>
                <a:srgbClr val="53B1A4"/>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16" name="Freeform 1150"/>
              <p:cNvSpPr/>
              <p:nvPr/>
            </p:nvSpPr>
            <p:spPr bwMode="auto">
              <a:xfrm>
                <a:off x="6792913" y="2800350"/>
                <a:ext cx="88900" cy="133350"/>
              </a:xfrm>
              <a:custGeom>
                <a:avLst/>
                <a:gdLst/>
                <a:ahLst/>
                <a:cxnLst>
                  <a:cxn ang="0">
                    <a:pos x="56" y="46"/>
                  </a:cxn>
                  <a:cxn ang="0">
                    <a:pos x="56" y="46"/>
                  </a:cxn>
                  <a:cxn ang="0">
                    <a:pos x="54" y="36"/>
                  </a:cxn>
                  <a:cxn ang="0">
                    <a:pos x="52" y="28"/>
                  </a:cxn>
                  <a:cxn ang="0">
                    <a:pos x="48" y="20"/>
                  </a:cxn>
                  <a:cxn ang="0">
                    <a:pos x="42" y="12"/>
                  </a:cxn>
                  <a:cxn ang="0">
                    <a:pos x="36" y="8"/>
                  </a:cxn>
                  <a:cxn ang="0">
                    <a:pos x="28" y="2"/>
                  </a:cxn>
                  <a:cxn ang="0">
                    <a:pos x="18" y="0"/>
                  </a:cxn>
                  <a:cxn ang="0">
                    <a:pos x="10" y="0"/>
                  </a:cxn>
                  <a:cxn ang="0">
                    <a:pos x="10" y="0"/>
                  </a:cxn>
                  <a:cxn ang="0">
                    <a:pos x="0" y="0"/>
                  </a:cxn>
                  <a:cxn ang="0">
                    <a:pos x="34" y="84"/>
                  </a:cxn>
                  <a:cxn ang="0">
                    <a:pos x="34" y="84"/>
                  </a:cxn>
                  <a:cxn ang="0">
                    <a:pos x="42" y="76"/>
                  </a:cxn>
                  <a:cxn ang="0">
                    <a:pos x="50" y="68"/>
                  </a:cxn>
                  <a:cxn ang="0">
                    <a:pos x="54" y="56"/>
                  </a:cxn>
                  <a:cxn ang="0">
                    <a:pos x="56" y="46"/>
                  </a:cxn>
                  <a:cxn ang="0">
                    <a:pos x="56" y="46"/>
                  </a:cxn>
                </a:cxnLst>
                <a:rect l="0" t="0" r="r" b="b"/>
                <a:pathLst>
                  <a:path w="56" h="84">
                    <a:moveTo>
                      <a:pt x="56" y="46"/>
                    </a:moveTo>
                    <a:lnTo>
                      <a:pt x="56" y="46"/>
                    </a:lnTo>
                    <a:lnTo>
                      <a:pt x="54" y="36"/>
                    </a:lnTo>
                    <a:lnTo>
                      <a:pt x="52" y="28"/>
                    </a:lnTo>
                    <a:lnTo>
                      <a:pt x="48" y="20"/>
                    </a:lnTo>
                    <a:lnTo>
                      <a:pt x="42" y="12"/>
                    </a:lnTo>
                    <a:lnTo>
                      <a:pt x="36" y="8"/>
                    </a:lnTo>
                    <a:lnTo>
                      <a:pt x="28" y="2"/>
                    </a:lnTo>
                    <a:lnTo>
                      <a:pt x="18" y="0"/>
                    </a:lnTo>
                    <a:lnTo>
                      <a:pt x="10" y="0"/>
                    </a:lnTo>
                    <a:lnTo>
                      <a:pt x="10" y="0"/>
                    </a:lnTo>
                    <a:lnTo>
                      <a:pt x="0" y="0"/>
                    </a:lnTo>
                    <a:lnTo>
                      <a:pt x="34" y="84"/>
                    </a:lnTo>
                    <a:lnTo>
                      <a:pt x="34" y="84"/>
                    </a:lnTo>
                    <a:lnTo>
                      <a:pt x="42" y="76"/>
                    </a:lnTo>
                    <a:lnTo>
                      <a:pt x="50" y="68"/>
                    </a:lnTo>
                    <a:lnTo>
                      <a:pt x="54" y="56"/>
                    </a:lnTo>
                    <a:lnTo>
                      <a:pt x="56" y="46"/>
                    </a:lnTo>
                    <a:lnTo>
                      <a:pt x="56" y="46"/>
                    </a:lnTo>
                    <a:close/>
                  </a:path>
                </a:pathLst>
              </a:custGeom>
              <a:solidFill>
                <a:srgbClr val="53B1A4"/>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17" name="Freeform 1151"/>
              <p:cNvSpPr/>
              <p:nvPr/>
            </p:nvSpPr>
            <p:spPr bwMode="auto">
              <a:xfrm>
                <a:off x="6961188" y="2940050"/>
                <a:ext cx="85725" cy="88900"/>
              </a:xfrm>
              <a:custGeom>
                <a:avLst/>
                <a:gdLst/>
                <a:ahLst/>
                <a:cxnLst>
                  <a:cxn ang="0">
                    <a:pos x="28" y="56"/>
                  </a:cxn>
                  <a:cxn ang="0">
                    <a:pos x="28" y="56"/>
                  </a:cxn>
                  <a:cxn ang="0">
                    <a:pos x="38" y="52"/>
                  </a:cxn>
                  <a:cxn ang="0">
                    <a:pos x="46" y="48"/>
                  </a:cxn>
                  <a:cxn ang="0">
                    <a:pos x="52" y="38"/>
                  </a:cxn>
                  <a:cxn ang="0">
                    <a:pos x="54" y="28"/>
                  </a:cxn>
                  <a:cxn ang="0">
                    <a:pos x="54" y="28"/>
                  </a:cxn>
                  <a:cxn ang="0">
                    <a:pos x="52" y="18"/>
                  </a:cxn>
                  <a:cxn ang="0">
                    <a:pos x="46" y="8"/>
                  </a:cxn>
                  <a:cxn ang="0">
                    <a:pos x="38" y="4"/>
                  </a:cxn>
                  <a:cxn ang="0">
                    <a:pos x="28" y="0"/>
                  </a:cxn>
                  <a:cxn ang="0">
                    <a:pos x="28" y="0"/>
                  </a:cxn>
                  <a:cxn ang="0">
                    <a:pos x="16" y="4"/>
                  </a:cxn>
                  <a:cxn ang="0">
                    <a:pos x="8" y="8"/>
                  </a:cxn>
                  <a:cxn ang="0">
                    <a:pos x="2" y="18"/>
                  </a:cxn>
                  <a:cxn ang="0">
                    <a:pos x="0" y="28"/>
                  </a:cxn>
                  <a:cxn ang="0">
                    <a:pos x="0" y="28"/>
                  </a:cxn>
                  <a:cxn ang="0">
                    <a:pos x="2" y="38"/>
                  </a:cxn>
                  <a:cxn ang="0">
                    <a:pos x="8" y="48"/>
                  </a:cxn>
                  <a:cxn ang="0">
                    <a:pos x="16" y="52"/>
                  </a:cxn>
                  <a:cxn ang="0">
                    <a:pos x="28" y="56"/>
                  </a:cxn>
                  <a:cxn ang="0">
                    <a:pos x="28" y="56"/>
                  </a:cxn>
                </a:cxnLst>
                <a:rect l="0" t="0" r="r" b="b"/>
                <a:pathLst>
                  <a:path w="54" h="56">
                    <a:moveTo>
                      <a:pt x="28" y="56"/>
                    </a:moveTo>
                    <a:lnTo>
                      <a:pt x="28" y="56"/>
                    </a:lnTo>
                    <a:lnTo>
                      <a:pt x="38" y="52"/>
                    </a:lnTo>
                    <a:lnTo>
                      <a:pt x="46" y="48"/>
                    </a:lnTo>
                    <a:lnTo>
                      <a:pt x="52" y="38"/>
                    </a:lnTo>
                    <a:lnTo>
                      <a:pt x="54" y="28"/>
                    </a:lnTo>
                    <a:lnTo>
                      <a:pt x="54" y="28"/>
                    </a:lnTo>
                    <a:lnTo>
                      <a:pt x="52" y="18"/>
                    </a:lnTo>
                    <a:lnTo>
                      <a:pt x="46" y="8"/>
                    </a:lnTo>
                    <a:lnTo>
                      <a:pt x="38" y="4"/>
                    </a:lnTo>
                    <a:lnTo>
                      <a:pt x="28" y="0"/>
                    </a:lnTo>
                    <a:lnTo>
                      <a:pt x="28" y="0"/>
                    </a:lnTo>
                    <a:lnTo>
                      <a:pt x="16" y="4"/>
                    </a:lnTo>
                    <a:lnTo>
                      <a:pt x="8" y="8"/>
                    </a:lnTo>
                    <a:lnTo>
                      <a:pt x="2" y="18"/>
                    </a:lnTo>
                    <a:lnTo>
                      <a:pt x="0" y="28"/>
                    </a:lnTo>
                    <a:lnTo>
                      <a:pt x="0" y="28"/>
                    </a:lnTo>
                    <a:lnTo>
                      <a:pt x="2" y="38"/>
                    </a:lnTo>
                    <a:lnTo>
                      <a:pt x="8" y="48"/>
                    </a:lnTo>
                    <a:lnTo>
                      <a:pt x="16" y="52"/>
                    </a:lnTo>
                    <a:lnTo>
                      <a:pt x="28" y="56"/>
                    </a:lnTo>
                    <a:lnTo>
                      <a:pt x="28" y="56"/>
                    </a:lnTo>
                    <a:close/>
                  </a:path>
                </a:pathLst>
              </a:custGeom>
              <a:solidFill>
                <a:srgbClr val="53B1A4"/>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18" name="Freeform 1152"/>
              <p:cNvSpPr/>
              <p:nvPr/>
            </p:nvSpPr>
            <p:spPr bwMode="auto">
              <a:xfrm>
                <a:off x="7164388" y="2886075"/>
                <a:ext cx="95250" cy="139700"/>
              </a:xfrm>
              <a:custGeom>
                <a:avLst/>
                <a:gdLst/>
                <a:ahLst/>
                <a:cxnLst>
                  <a:cxn ang="0">
                    <a:pos x="44" y="88"/>
                  </a:cxn>
                  <a:cxn ang="0">
                    <a:pos x="44" y="88"/>
                  </a:cxn>
                  <a:cxn ang="0">
                    <a:pos x="54" y="86"/>
                  </a:cxn>
                  <a:cxn ang="0">
                    <a:pos x="60" y="84"/>
                  </a:cxn>
                  <a:cxn ang="0">
                    <a:pos x="48" y="0"/>
                  </a:cxn>
                  <a:cxn ang="0">
                    <a:pos x="48" y="0"/>
                  </a:cxn>
                  <a:cxn ang="0">
                    <a:pos x="44" y="0"/>
                  </a:cxn>
                  <a:cxn ang="0">
                    <a:pos x="44" y="0"/>
                  </a:cxn>
                  <a:cxn ang="0">
                    <a:pos x="36" y="0"/>
                  </a:cxn>
                  <a:cxn ang="0">
                    <a:pos x="28" y="2"/>
                  </a:cxn>
                  <a:cxn ang="0">
                    <a:pos x="20" y="6"/>
                  </a:cxn>
                  <a:cxn ang="0">
                    <a:pos x="14" y="12"/>
                  </a:cxn>
                  <a:cxn ang="0">
                    <a:pos x="8" y="18"/>
                  </a:cxn>
                  <a:cxn ang="0">
                    <a:pos x="4" y="26"/>
                  </a:cxn>
                  <a:cxn ang="0">
                    <a:pos x="2" y="34"/>
                  </a:cxn>
                  <a:cxn ang="0">
                    <a:pos x="0" y="44"/>
                  </a:cxn>
                  <a:cxn ang="0">
                    <a:pos x="0" y="44"/>
                  </a:cxn>
                  <a:cxn ang="0">
                    <a:pos x="2" y="52"/>
                  </a:cxn>
                  <a:cxn ang="0">
                    <a:pos x="4" y="60"/>
                  </a:cxn>
                  <a:cxn ang="0">
                    <a:pos x="8" y="68"/>
                  </a:cxn>
                  <a:cxn ang="0">
                    <a:pos x="14" y="74"/>
                  </a:cxn>
                  <a:cxn ang="0">
                    <a:pos x="20" y="80"/>
                  </a:cxn>
                  <a:cxn ang="0">
                    <a:pos x="28" y="84"/>
                  </a:cxn>
                  <a:cxn ang="0">
                    <a:pos x="36" y="86"/>
                  </a:cxn>
                  <a:cxn ang="0">
                    <a:pos x="44" y="88"/>
                  </a:cxn>
                  <a:cxn ang="0">
                    <a:pos x="44" y="88"/>
                  </a:cxn>
                </a:cxnLst>
                <a:rect l="0" t="0" r="r" b="b"/>
                <a:pathLst>
                  <a:path w="60" h="88">
                    <a:moveTo>
                      <a:pt x="44" y="88"/>
                    </a:moveTo>
                    <a:lnTo>
                      <a:pt x="44" y="88"/>
                    </a:lnTo>
                    <a:lnTo>
                      <a:pt x="54" y="86"/>
                    </a:lnTo>
                    <a:lnTo>
                      <a:pt x="60" y="84"/>
                    </a:lnTo>
                    <a:lnTo>
                      <a:pt x="48" y="0"/>
                    </a:lnTo>
                    <a:lnTo>
                      <a:pt x="48" y="0"/>
                    </a:lnTo>
                    <a:lnTo>
                      <a:pt x="44" y="0"/>
                    </a:lnTo>
                    <a:lnTo>
                      <a:pt x="44" y="0"/>
                    </a:lnTo>
                    <a:lnTo>
                      <a:pt x="36" y="0"/>
                    </a:lnTo>
                    <a:lnTo>
                      <a:pt x="28" y="2"/>
                    </a:lnTo>
                    <a:lnTo>
                      <a:pt x="20" y="6"/>
                    </a:lnTo>
                    <a:lnTo>
                      <a:pt x="14" y="12"/>
                    </a:lnTo>
                    <a:lnTo>
                      <a:pt x="8" y="18"/>
                    </a:lnTo>
                    <a:lnTo>
                      <a:pt x="4" y="26"/>
                    </a:lnTo>
                    <a:lnTo>
                      <a:pt x="2" y="34"/>
                    </a:lnTo>
                    <a:lnTo>
                      <a:pt x="0" y="44"/>
                    </a:lnTo>
                    <a:lnTo>
                      <a:pt x="0" y="44"/>
                    </a:lnTo>
                    <a:lnTo>
                      <a:pt x="2" y="52"/>
                    </a:lnTo>
                    <a:lnTo>
                      <a:pt x="4" y="60"/>
                    </a:lnTo>
                    <a:lnTo>
                      <a:pt x="8" y="68"/>
                    </a:lnTo>
                    <a:lnTo>
                      <a:pt x="14" y="74"/>
                    </a:lnTo>
                    <a:lnTo>
                      <a:pt x="20" y="80"/>
                    </a:lnTo>
                    <a:lnTo>
                      <a:pt x="28" y="84"/>
                    </a:lnTo>
                    <a:lnTo>
                      <a:pt x="36" y="86"/>
                    </a:lnTo>
                    <a:lnTo>
                      <a:pt x="44" y="88"/>
                    </a:lnTo>
                    <a:lnTo>
                      <a:pt x="44" y="88"/>
                    </a:lnTo>
                    <a:close/>
                  </a:path>
                </a:pathLst>
              </a:custGeom>
              <a:solidFill>
                <a:srgbClr val="53B1A4"/>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19" name="Freeform 1153"/>
              <p:cNvSpPr/>
              <p:nvPr/>
            </p:nvSpPr>
            <p:spPr bwMode="auto">
              <a:xfrm>
                <a:off x="7107238" y="3098800"/>
                <a:ext cx="92075" cy="82550"/>
              </a:xfrm>
              <a:custGeom>
                <a:avLst/>
                <a:gdLst/>
                <a:ahLst/>
                <a:cxnLst>
                  <a:cxn ang="0">
                    <a:pos x="58" y="28"/>
                  </a:cxn>
                  <a:cxn ang="0">
                    <a:pos x="58" y="28"/>
                  </a:cxn>
                  <a:cxn ang="0">
                    <a:pos x="56" y="18"/>
                  </a:cxn>
                  <a:cxn ang="0">
                    <a:pos x="50" y="8"/>
                  </a:cxn>
                  <a:cxn ang="0">
                    <a:pos x="40" y="2"/>
                  </a:cxn>
                  <a:cxn ang="0">
                    <a:pos x="28" y="0"/>
                  </a:cxn>
                  <a:cxn ang="0">
                    <a:pos x="28" y="0"/>
                  </a:cxn>
                  <a:cxn ang="0">
                    <a:pos x="18" y="2"/>
                  </a:cxn>
                  <a:cxn ang="0">
                    <a:pos x="8" y="8"/>
                  </a:cxn>
                  <a:cxn ang="0">
                    <a:pos x="2" y="18"/>
                  </a:cxn>
                  <a:cxn ang="0">
                    <a:pos x="0" y="28"/>
                  </a:cxn>
                  <a:cxn ang="0">
                    <a:pos x="0" y="30"/>
                  </a:cxn>
                  <a:cxn ang="0">
                    <a:pos x="46" y="52"/>
                  </a:cxn>
                  <a:cxn ang="0">
                    <a:pos x="46" y="52"/>
                  </a:cxn>
                  <a:cxn ang="0">
                    <a:pos x="50" y="48"/>
                  </a:cxn>
                  <a:cxn ang="0">
                    <a:pos x="54" y="42"/>
                  </a:cxn>
                  <a:cxn ang="0">
                    <a:pos x="56" y="36"/>
                  </a:cxn>
                  <a:cxn ang="0">
                    <a:pos x="58" y="28"/>
                  </a:cxn>
                  <a:cxn ang="0">
                    <a:pos x="58" y="28"/>
                  </a:cxn>
                </a:cxnLst>
                <a:rect l="0" t="0" r="r" b="b"/>
                <a:pathLst>
                  <a:path w="58" h="52">
                    <a:moveTo>
                      <a:pt x="58" y="28"/>
                    </a:moveTo>
                    <a:lnTo>
                      <a:pt x="58" y="28"/>
                    </a:lnTo>
                    <a:lnTo>
                      <a:pt x="56" y="18"/>
                    </a:lnTo>
                    <a:lnTo>
                      <a:pt x="50" y="8"/>
                    </a:lnTo>
                    <a:lnTo>
                      <a:pt x="40" y="2"/>
                    </a:lnTo>
                    <a:lnTo>
                      <a:pt x="28" y="0"/>
                    </a:lnTo>
                    <a:lnTo>
                      <a:pt x="28" y="0"/>
                    </a:lnTo>
                    <a:lnTo>
                      <a:pt x="18" y="2"/>
                    </a:lnTo>
                    <a:lnTo>
                      <a:pt x="8" y="8"/>
                    </a:lnTo>
                    <a:lnTo>
                      <a:pt x="2" y="18"/>
                    </a:lnTo>
                    <a:lnTo>
                      <a:pt x="0" y="28"/>
                    </a:lnTo>
                    <a:lnTo>
                      <a:pt x="0" y="30"/>
                    </a:lnTo>
                    <a:lnTo>
                      <a:pt x="46" y="52"/>
                    </a:lnTo>
                    <a:lnTo>
                      <a:pt x="46" y="52"/>
                    </a:lnTo>
                    <a:lnTo>
                      <a:pt x="50" y="48"/>
                    </a:lnTo>
                    <a:lnTo>
                      <a:pt x="54" y="42"/>
                    </a:lnTo>
                    <a:lnTo>
                      <a:pt x="56" y="36"/>
                    </a:lnTo>
                    <a:lnTo>
                      <a:pt x="58" y="28"/>
                    </a:lnTo>
                    <a:lnTo>
                      <a:pt x="58" y="28"/>
                    </a:lnTo>
                    <a:close/>
                  </a:path>
                </a:pathLst>
              </a:custGeom>
              <a:solidFill>
                <a:srgbClr val="53B1A4"/>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grpSp>
      </p:grpSp>
    </p:spTree>
  </p:cSld>
  <p:clrMapOvr>
    <a:masterClrMapping/>
  </p:clrMapOvr>
  <p:transition spd="slow">
    <p:wipe dir="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animEffect transition="in" filter="fade">
                                      <p:cBhvr>
                                        <p:cTn id="7" dur="2000"/>
                                        <p:tgtEl>
                                          <p:spTgt spid="4">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build="p"/>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ro-RO" dirty="0" smtClean="0"/>
              <a:t>Diseminarea Activităţii</a:t>
            </a:r>
            <a:endParaRPr lang="en-US" dirty="0"/>
          </a:p>
        </p:txBody>
      </p:sp>
      <p:graphicFrame>
        <p:nvGraphicFramePr>
          <p:cNvPr id="4" name="Content Placeholder 3"/>
          <p:cNvGraphicFramePr>
            <a:graphicFrameLocks noGrp="1"/>
          </p:cNvGraphicFramePr>
          <p:nvPr>
            <p:ph idx="1"/>
          </p:nvPr>
        </p:nvGraphicFramePr>
        <p:xfrm>
          <a:off x="457200" y="1200150"/>
          <a:ext cx="8229600" cy="3394075"/>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grpSp>
        <p:nvGrpSpPr>
          <p:cNvPr id="5" name="组合 445"/>
          <p:cNvGrpSpPr/>
          <p:nvPr/>
        </p:nvGrpSpPr>
        <p:grpSpPr>
          <a:xfrm>
            <a:off x="215008" y="0"/>
            <a:ext cx="8928992" cy="2637619"/>
            <a:chOff x="1277938" y="155575"/>
            <a:chExt cx="6584950" cy="1892300"/>
          </a:xfrm>
        </p:grpSpPr>
        <p:sp>
          <p:nvSpPr>
            <p:cNvPr id="6" name="Freeform 7"/>
            <p:cNvSpPr/>
            <p:nvPr/>
          </p:nvSpPr>
          <p:spPr bwMode="auto">
            <a:xfrm>
              <a:off x="2344738" y="285750"/>
              <a:ext cx="53975" cy="50800"/>
            </a:xfrm>
            <a:custGeom>
              <a:avLst/>
              <a:gdLst/>
              <a:ahLst/>
              <a:cxnLst>
                <a:cxn ang="0">
                  <a:pos x="16" y="0"/>
                </a:cxn>
                <a:cxn ang="0">
                  <a:pos x="16" y="0"/>
                </a:cxn>
                <a:cxn ang="0">
                  <a:pos x="10" y="0"/>
                </a:cxn>
                <a:cxn ang="0">
                  <a:pos x="6" y="4"/>
                </a:cxn>
                <a:cxn ang="0">
                  <a:pos x="2" y="10"/>
                </a:cxn>
                <a:cxn ang="0">
                  <a:pos x="0" y="16"/>
                </a:cxn>
                <a:cxn ang="0">
                  <a:pos x="0" y="16"/>
                </a:cxn>
                <a:cxn ang="0">
                  <a:pos x="2" y="22"/>
                </a:cxn>
                <a:cxn ang="0">
                  <a:pos x="6" y="28"/>
                </a:cxn>
                <a:cxn ang="0">
                  <a:pos x="10" y="32"/>
                </a:cxn>
                <a:cxn ang="0">
                  <a:pos x="16" y="32"/>
                </a:cxn>
                <a:cxn ang="0">
                  <a:pos x="16" y="32"/>
                </a:cxn>
                <a:cxn ang="0">
                  <a:pos x="24" y="32"/>
                </a:cxn>
                <a:cxn ang="0">
                  <a:pos x="28" y="28"/>
                </a:cxn>
                <a:cxn ang="0">
                  <a:pos x="32" y="22"/>
                </a:cxn>
                <a:cxn ang="0">
                  <a:pos x="34" y="16"/>
                </a:cxn>
                <a:cxn ang="0">
                  <a:pos x="34" y="16"/>
                </a:cxn>
                <a:cxn ang="0">
                  <a:pos x="32" y="10"/>
                </a:cxn>
                <a:cxn ang="0">
                  <a:pos x="28" y="4"/>
                </a:cxn>
                <a:cxn ang="0">
                  <a:pos x="24" y="0"/>
                </a:cxn>
                <a:cxn ang="0">
                  <a:pos x="16" y="0"/>
                </a:cxn>
              </a:cxnLst>
              <a:rect l="0" t="0" r="r" b="b"/>
              <a:pathLst>
                <a:path w="34" h="32">
                  <a:moveTo>
                    <a:pt x="16" y="0"/>
                  </a:moveTo>
                  <a:lnTo>
                    <a:pt x="16" y="0"/>
                  </a:lnTo>
                  <a:lnTo>
                    <a:pt x="10" y="0"/>
                  </a:lnTo>
                  <a:lnTo>
                    <a:pt x="6" y="4"/>
                  </a:lnTo>
                  <a:lnTo>
                    <a:pt x="2" y="10"/>
                  </a:lnTo>
                  <a:lnTo>
                    <a:pt x="0" y="16"/>
                  </a:lnTo>
                  <a:lnTo>
                    <a:pt x="0" y="16"/>
                  </a:lnTo>
                  <a:lnTo>
                    <a:pt x="2" y="22"/>
                  </a:lnTo>
                  <a:lnTo>
                    <a:pt x="6" y="28"/>
                  </a:lnTo>
                  <a:lnTo>
                    <a:pt x="10" y="32"/>
                  </a:lnTo>
                  <a:lnTo>
                    <a:pt x="16" y="32"/>
                  </a:lnTo>
                  <a:lnTo>
                    <a:pt x="16" y="32"/>
                  </a:lnTo>
                  <a:lnTo>
                    <a:pt x="24" y="32"/>
                  </a:lnTo>
                  <a:lnTo>
                    <a:pt x="28" y="28"/>
                  </a:lnTo>
                  <a:lnTo>
                    <a:pt x="32" y="22"/>
                  </a:lnTo>
                  <a:lnTo>
                    <a:pt x="34" y="16"/>
                  </a:lnTo>
                  <a:lnTo>
                    <a:pt x="34" y="16"/>
                  </a:lnTo>
                  <a:lnTo>
                    <a:pt x="32" y="10"/>
                  </a:lnTo>
                  <a:lnTo>
                    <a:pt x="28" y="4"/>
                  </a:lnTo>
                  <a:lnTo>
                    <a:pt x="24" y="0"/>
                  </a:lnTo>
                  <a:lnTo>
                    <a:pt x="1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7" name="Freeform 8"/>
            <p:cNvSpPr/>
            <p:nvPr/>
          </p:nvSpPr>
          <p:spPr bwMode="auto">
            <a:xfrm>
              <a:off x="2344738" y="285750"/>
              <a:ext cx="53975" cy="50800"/>
            </a:xfrm>
            <a:custGeom>
              <a:avLst/>
              <a:gdLst/>
              <a:ahLst/>
              <a:cxnLst>
                <a:cxn ang="0">
                  <a:pos x="16" y="0"/>
                </a:cxn>
                <a:cxn ang="0">
                  <a:pos x="16" y="0"/>
                </a:cxn>
                <a:cxn ang="0">
                  <a:pos x="10" y="0"/>
                </a:cxn>
                <a:cxn ang="0">
                  <a:pos x="6" y="4"/>
                </a:cxn>
                <a:cxn ang="0">
                  <a:pos x="2" y="10"/>
                </a:cxn>
                <a:cxn ang="0">
                  <a:pos x="0" y="16"/>
                </a:cxn>
                <a:cxn ang="0">
                  <a:pos x="0" y="16"/>
                </a:cxn>
                <a:cxn ang="0">
                  <a:pos x="2" y="22"/>
                </a:cxn>
                <a:cxn ang="0">
                  <a:pos x="6" y="28"/>
                </a:cxn>
                <a:cxn ang="0">
                  <a:pos x="10" y="32"/>
                </a:cxn>
                <a:cxn ang="0">
                  <a:pos x="16" y="32"/>
                </a:cxn>
                <a:cxn ang="0">
                  <a:pos x="16" y="32"/>
                </a:cxn>
                <a:cxn ang="0">
                  <a:pos x="24" y="32"/>
                </a:cxn>
                <a:cxn ang="0">
                  <a:pos x="28" y="28"/>
                </a:cxn>
                <a:cxn ang="0">
                  <a:pos x="32" y="22"/>
                </a:cxn>
                <a:cxn ang="0">
                  <a:pos x="34" y="16"/>
                </a:cxn>
                <a:cxn ang="0">
                  <a:pos x="34" y="16"/>
                </a:cxn>
                <a:cxn ang="0">
                  <a:pos x="32" y="10"/>
                </a:cxn>
                <a:cxn ang="0">
                  <a:pos x="28" y="4"/>
                </a:cxn>
                <a:cxn ang="0">
                  <a:pos x="24" y="0"/>
                </a:cxn>
                <a:cxn ang="0">
                  <a:pos x="16" y="0"/>
                </a:cxn>
              </a:cxnLst>
              <a:rect l="0" t="0" r="r" b="b"/>
              <a:pathLst>
                <a:path w="34" h="32">
                  <a:moveTo>
                    <a:pt x="16" y="0"/>
                  </a:moveTo>
                  <a:lnTo>
                    <a:pt x="16" y="0"/>
                  </a:lnTo>
                  <a:lnTo>
                    <a:pt x="10" y="0"/>
                  </a:lnTo>
                  <a:lnTo>
                    <a:pt x="6" y="4"/>
                  </a:lnTo>
                  <a:lnTo>
                    <a:pt x="2" y="10"/>
                  </a:lnTo>
                  <a:lnTo>
                    <a:pt x="0" y="16"/>
                  </a:lnTo>
                  <a:lnTo>
                    <a:pt x="0" y="16"/>
                  </a:lnTo>
                  <a:lnTo>
                    <a:pt x="2" y="22"/>
                  </a:lnTo>
                  <a:lnTo>
                    <a:pt x="6" y="28"/>
                  </a:lnTo>
                  <a:lnTo>
                    <a:pt x="10" y="32"/>
                  </a:lnTo>
                  <a:lnTo>
                    <a:pt x="16" y="32"/>
                  </a:lnTo>
                  <a:lnTo>
                    <a:pt x="16" y="32"/>
                  </a:lnTo>
                  <a:lnTo>
                    <a:pt x="24" y="32"/>
                  </a:lnTo>
                  <a:lnTo>
                    <a:pt x="28" y="28"/>
                  </a:lnTo>
                  <a:lnTo>
                    <a:pt x="32" y="22"/>
                  </a:lnTo>
                  <a:lnTo>
                    <a:pt x="34" y="16"/>
                  </a:lnTo>
                  <a:lnTo>
                    <a:pt x="34" y="16"/>
                  </a:lnTo>
                  <a:lnTo>
                    <a:pt x="32" y="10"/>
                  </a:lnTo>
                  <a:lnTo>
                    <a:pt x="28" y="4"/>
                  </a:lnTo>
                  <a:lnTo>
                    <a:pt x="24" y="0"/>
                  </a:lnTo>
                  <a:lnTo>
                    <a:pt x="1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8" name="Freeform 9"/>
            <p:cNvSpPr/>
            <p:nvPr/>
          </p:nvSpPr>
          <p:spPr bwMode="auto">
            <a:xfrm>
              <a:off x="1560513" y="355600"/>
              <a:ext cx="53975" cy="53975"/>
            </a:xfrm>
            <a:custGeom>
              <a:avLst/>
              <a:gdLst/>
              <a:ahLst/>
              <a:cxnLst>
                <a:cxn ang="0">
                  <a:pos x="18" y="0"/>
                </a:cxn>
                <a:cxn ang="0">
                  <a:pos x="18" y="0"/>
                </a:cxn>
                <a:cxn ang="0">
                  <a:pos x="12" y="2"/>
                </a:cxn>
                <a:cxn ang="0">
                  <a:pos x="6" y="6"/>
                </a:cxn>
                <a:cxn ang="0">
                  <a:pos x="2" y="10"/>
                </a:cxn>
                <a:cxn ang="0">
                  <a:pos x="0" y="16"/>
                </a:cxn>
                <a:cxn ang="0">
                  <a:pos x="0" y="16"/>
                </a:cxn>
                <a:cxn ang="0">
                  <a:pos x="2" y="24"/>
                </a:cxn>
                <a:cxn ang="0">
                  <a:pos x="6" y="28"/>
                </a:cxn>
                <a:cxn ang="0">
                  <a:pos x="12" y="32"/>
                </a:cxn>
                <a:cxn ang="0">
                  <a:pos x="18" y="34"/>
                </a:cxn>
                <a:cxn ang="0">
                  <a:pos x="18" y="34"/>
                </a:cxn>
                <a:cxn ang="0">
                  <a:pos x="24" y="32"/>
                </a:cxn>
                <a:cxn ang="0">
                  <a:pos x="30" y="28"/>
                </a:cxn>
                <a:cxn ang="0">
                  <a:pos x="34" y="24"/>
                </a:cxn>
                <a:cxn ang="0">
                  <a:pos x="34" y="16"/>
                </a:cxn>
                <a:cxn ang="0">
                  <a:pos x="34" y="16"/>
                </a:cxn>
                <a:cxn ang="0">
                  <a:pos x="34" y="10"/>
                </a:cxn>
                <a:cxn ang="0">
                  <a:pos x="30" y="6"/>
                </a:cxn>
                <a:cxn ang="0">
                  <a:pos x="24" y="2"/>
                </a:cxn>
                <a:cxn ang="0">
                  <a:pos x="18" y="0"/>
                </a:cxn>
              </a:cxnLst>
              <a:rect l="0" t="0" r="r" b="b"/>
              <a:pathLst>
                <a:path w="34" h="34">
                  <a:moveTo>
                    <a:pt x="18" y="0"/>
                  </a:moveTo>
                  <a:lnTo>
                    <a:pt x="18" y="0"/>
                  </a:lnTo>
                  <a:lnTo>
                    <a:pt x="12" y="2"/>
                  </a:lnTo>
                  <a:lnTo>
                    <a:pt x="6" y="6"/>
                  </a:lnTo>
                  <a:lnTo>
                    <a:pt x="2" y="10"/>
                  </a:lnTo>
                  <a:lnTo>
                    <a:pt x="0" y="16"/>
                  </a:lnTo>
                  <a:lnTo>
                    <a:pt x="0" y="16"/>
                  </a:lnTo>
                  <a:lnTo>
                    <a:pt x="2" y="24"/>
                  </a:lnTo>
                  <a:lnTo>
                    <a:pt x="6" y="28"/>
                  </a:lnTo>
                  <a:lnTo>
                    <a:pt x="12" y="32"/>
                  </a:lnTo>
                  <a:lnTo>
                    <a:pt x="18" y="34"/>
                  </a:lnTo>
                  <a:lnTo>
                    <a:pt x="18" y="34"/>
                  </a:lnTo>
                  <a:lnTo>
                    <a:pt x="24" y="32"/>
                  </a:lnTo>
                  <a:lnTo>
                    <a:pt x="30" y="28"/>
                  </a:lnTo>
                  <a:lnTo>
                    <a:pt x="34" y="24"/>
                  </a:lnTo>
                  <a:lnTo>
                    <a:pt x="34" y="16"/>
                  </a:lnTo>
                  <a:lnTo>
                    <a:pt x="34" y="16"/>
                  </a:lnTo>
                  <a:lnTo>
                    <a:pt x="34" y="10"/>
                  </a:lnTo>
                  <a:lnTo>
                    <a:pt x="30" y="6"/>
                  </a:lnTo>
                  <a:lnTo>
                    <a:pt x="24" y="2"/>
                  </a:lnTo>
                  <a:lnTo>
                    <a:pt x="1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9" name="Freeform 10"/>
            <p:cNvSpPr/>
            <p:nvPr/>
          </p:nvSpPr>
          <p:spPr bwMode="auto">
            <a:xfrm>
              <a:off x="1560513" y="355600"/>
              <a:ext cx="53975" cy="53975"/>
            </a:xfrm>
            <a:custGeom>
              <a:avLst/>
              <a:gdLst/>
              <a:ahLst/>
              <a:cxnLst>
                <a:cxn ang="0">
                  <a:pos x="18" y="0"/>
                </a:cxn>
                <a:cxn ang="0">
                  <a:pos x="18" y="0"/>
                </a:cxn>
                <a:cxn ang="0">
                  <a:pos x="12" y="2"/>
                </a:cxn>
                <a:cxn ang="0">
                  <a:pos x="6" y="6"/>
                </a:cxn>
                <a:cxn ang="0">
                  <a:pos x="2" y="10"/>
                </a:cxn>
                <a:cxn ang="0">
                  <a:pos x="0" y="16"/>
                </a:cxn>
                <a:cxn ang="0">
                  <a:pos x="0" y="16"/>
                </a:cxn>
                <a:cxn ang="0">
                  <a:pos x="2" y="24"/>
                </a:cxn>
                <a:cxn ang="0">
                  <a:pos x="6" y="28"/>
                </a:cxn>
                <a:cxn ang="0">
                  <a:pos x="12" y="32"/>
                </a:cxn>
                <a:cxn ang="0">
                  <a:pos x="18" y="34"/>
                </a:cxn>
                <a:cxn ang="0">
                  <a:pos x="18" y="34"/>
                </a:cxn>
                <a:cxn ang="0">
                  <a:pos x="24" y="32"/>
                </a:cxn>
                <a:cxn ang="0">
                  <a:pos x="30" y="28"/>
                </a:cxn>
                <a:cxn ang="0">
                  <a:pos x="34" y="24"/>
                </a:cxn>
                <a:cxn ang="0">
                  <a:pos x="34" y="16"/>
                </a:cxn>
                <a:cxn ang="0">
                  <a:pos x="34" y="16"/>
                </a:cxn>
                <a:cxn ang="0">
                  <a:pos x="34" y="10"/>
                </a:cxn>
                <a:cxn ang="0">
                  <a:pos x="30" y="6"/>
                </a:cxn>
                <a:cxn ang="0">
                  <a:pos x="24" y="2"/>
                </a:cxn>
                <a:cxn ang="0">
                  <a:pos x="18" y="0"/>
                </a:cxn>
              </a:cxnLst>
              <a:rect l="0" t="0" r="r" b="b"/>
              <a:pathLst>
                <a:path w="34" h="34">
                  <a:moveTo>
                    <a:pt x="18" y="0"/>
                  </a:moveTo>
                  <a:lnTo>
                    <a:pt x="18" y="0"/>
                  </a:lnTo>
                  <a:lnTo>
                    <a:pt x="12" y="2"/>
                  </a:lnTo>
                  <a:lnTo>
                    <a:pt x="6" y="6"/>
                  </a:lnTo>
                  <a:lnTo>
                    <a:pt x="2" y="10"/>
                  </a:lnTo>
                  <a:lnTo>
                    <a:pt x="0" y="16"/>
                  </a:lnTo>
                  <a:lnTo>
                    <a:pt x="0" y="16"/>
                  </a:lnTo>
                  <a:lnTo>
                    <a:pt x="2" y="24"/>
                  </a:lnTo>
                  <a:lnTo>
                    <a:pt x="6" y="28"/>
                  </a:lnTo>
                  <a:lnTo>
                    <a:pt x="12" y="32"/>
                  </a:lnTo>
                  <a:lnTo>
                    <a:pt x="18" y="34"/>
                  </a:lnTo>
                  <a:lnTo>
                    <a:pt x="18" y="34"/>
                  </a:lnTo>
                  <a:lnTo>
                    <a:pt x="24" y="32"/>
                  </a:lnTo>
                  <a:lnTo>
                    <a:pt x="30" y="28"/>
                  </a:lnTo>
                  <a:lnTo>
                    <a:pt x="34" y="24"/>
                  </a:lnTo>
                  <a:lnTo>
                    <a:pt x="34" y="16"/>
                  </a:lnTo>
                  <a:lnTo>
                    <a:pt x="34" y="16"/>
                  </a:lnTo>
                  <a:lnTo>
                    <a:pt x="34" y="10"/>
                  </a:lnTo>
                  <a:lnTo>
                    <a:pt x="30" y="6"/>
                  </a:lnTo>
                  <a:lnTo>
                    <a:pt x="24" y="2"/>
                  </a:lnTo>
                  <a:lnTo>
                    <a:pt x="1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0" name="Freeform 11"/>
            <p:cNvSpPr/>
            <p:nvPr/>
          </p:nvSpPr>
          <p:spPr bwMode="auto">
            <a:xfrm>
              <a:off x="1757363" y="488950"/>
              <a:ext cx="53975" cy="53975"/>
            </a:xfrm>
            <a:custGeom>
              <a:avLst/>
              <a:gdLst/>
              <a:ahLst/>
              <a:cxnLst>
                <a:cxn ang="0">
                  <a:pos x="18" y="0"/>
                </a:cxn>
                <a:cxn ang="0">
                  <a:pos x="18" y="0"/>
                </a:cxn>
                <a:cxn ang="0">
                  <a:pos x="10" y="2"/>
                </a:cxn>
                <a:cxn ang="0">
                  <a:pos x="6" y="6"/>
                </a:cxn>
                <a:cxn ang="0">
                  <a:pos x="2" y="10"/>
                </a:cxn>
                <a:cxn ang="0">
                  <a:pos x="0" y="18"/>
                </a:cxn>
                <a:cxn ang="0">
                  <a:pos x="0" y="18"/>
                </a:cxn>
                <a:cxn ang="0">
                  <a:pos x="2" y="24"/>
                </a:cxn>
                <a:cxn ang="0">
                  <a:pos x="6" y="28"/>
                </a:cxn>
                <a:cxn ang="0">
                  <a:pos x="10" y="32"/>
                </a:cxn>
                <a:cxn ang="0">
                  <a:pos x="18" y="34"/>
                </a:cxn>
                <a:cxn ang="0">
                  <a:pos x="18" y="34"/>
                </a:cxn>
                <a:cxn ang="0">
                  <a:pos x="24" y="32"/>
                </a:cxn>
                <a:cxn ang="0">
                  <a:pos x="28" y="28"/>
                </a:cxn>
                <a:cxn ang="0">
                  <a:pos x="32" y="24"/>
                </a:cxn>
                <a:cxn ang="0">
                  <a:pos x="34" y="18"/>
                </a:cxn>
                <a:cxn ang="0">
                  <a:pos x="34" y="18"/>
                </a:cxn>
                <a:cxn ang="0">
                  <a:pos x="32" y="10"/>
                </a:cxn>
                <a:cxn ang="0">
                  <a:pos x="28" y="6"/>
                </a:cxn>
                <a:cxn ang="0">
                  <a:pos x="24" y="2"/>
                </a:cxn>
                <a:cxn ang="0">
                  <a:pos x="18" y="0"/>
                </a:cxn>
              </a:cxnLst>
              <a:rect l="0" t="0" r="r" b="b"/>
              <a:pathLst>
                <a:path w="34" h="34">
                  <a:moveTo>
                    <a:pt x="18" y="0"/>
                  </a:moveTo>
                  <a:lnTo>
                    <a:pt x="18" y="0"/>
                  </a:lnTo>
                  <a:lnTo>
                    <a:pt x="10" y="2"/>
                  </a:lnTo>
                  <a:lnTo>
                    <a:pt x="6" y="6"/>
                  </a:lnTo>
                  <a:lnTo>
                    <a:pt x="2" y="10"/>
                  </a:lnTo>
                  <a:lnTo>
                    <a:pt x="0" y="18"/>
                  </a:lnTo>
                  <a:lnTo>
                    <a:pt x="0" y="18"/>
                  </a:lnTo>
                  <a:lnTo>
                    <a:pt x="2" y="24"/>
                  </a:lnTo>
                  <a:lnTo>
                    <a:pt x="6" y="28"/>
                  </a:lnTo>
                  <a:lnTo>
                    <a:pt x="10" y="32"/>
                  </a:lnTo>
                  <a:lnTo>
                    <a:pt x="18" y="34"/>
                  </a:lnTo>
                  <a:lnTo>
                    <a:pt x="18" y="34"/>
                  </a:lnTo>
                  <a:lnTo>
                    <a:pt x="24" y="32"/>
                  </a:lnTo>
                  <a:lnTo>
                    <a:pt x="28" y="28"/>
                  </a:lnTo>
                  <a:lnTo>
                    <a:pt x="32" y="24"/>
                  </a:lnTo>
                  <a:lnTo>
                    <a:pt x="34" y="18"/>
                  </a:lnTo>
                  <a:lnTo>
                    <a:pt x="34" y="18"/>
                  </a:lnTo>
                  <a:lnTo>
                    <a:pt x="32" y="10"/>
                  </a:lnTo>
                  <a:lnTo>
                    <a:pt x="28" y="6"/>
                  </a:lnTo>
                  <a:lnTo>
                    <a:pt x="24" y="2"/>
                  </a:lnTo>
                  <a:lnTo>
                    <a:pt x="1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1" name="Freeform 12"/>
            <p:cNvSpPr/>
            <p:nvPr/>
          </p:nvSpPr>
          <p:spPr bwMode="auto">
            <a:xfrm>
              <a:off x="1757363" y="488950"/>
              <a:ext cx="53975" cy="53975"/>
            </a:xfrm>
            <a:custGeom>
              <a:avLst/>
              <a:gdLst/>
              <a:ahLst/>
              <a:cxnLst>
                <a:cxn ang="0">
                  <a:pos x="18" y="0"/>
                </a:cxn>
                <a:cxn ang="0">
                  <a:pos x="18" y="0"/>
                </a:cxn>
                <a:cxn ang="0">
                  <a:pos x="10" y="2"/>
                </a:cxn>
                <a:cxn ang="0">
                  <a:pos x="6" y="6"/>
                </a:cxn>
                <a:cxn ang="0">
                  <a:pos x="2" y="10"/>
                </a:cxn>
                <a:cxn ang="0">
                  <a:pos x="0" y="18"/>
                </a:cxn>
                <a:cxn ang="0">
                  <a:pos x="0" y="18"/>
                </a:cxn>
                <a:cxn ang="0">
                  <a:pos x="2" y="24"/>
                </a:cxn>
                <a:cxn ang="0">
                  <a:pos x="6" y="28"/>
                </a:cxn>
                <a:cxn ang="0">
                  <a:pos x="10" y="32"/>
                </a:cxn>
                <a:cxn ang="0">
                  <a:pos x="18" y="34"/>
                </a:cxn>
                <a:cxn ang="0">
                  <a:pos x="18" y="34"/>
                </a:cxn>
                <a:cxn ang="0">
                  <a:pos x="24" y="32"/>
                </a:cxn>
                <a:cxn ang="0">
                  <a:pos x="28" y="28"/>
                </a:cxn>
                <a:cxn ang="0">
                  <a:pos x="32" y="24"/>
                </a:cxn>
                <a:cxn ang="0">
                  <a:pos x="34" y="18"/>
                </a:cxn>
                <a:cxn ang="0">
                  <a:pos x="34" y="18"/>
                </a:cxn>
                <a:cxn ang="0">
                  <a:pos x="32" y="10"/>
                </a:cxn>
                <a:cxn ang="0">
                  <a:pos x="28" y="6"/>
                </a:cxn>
                <a:cxn ang="0">
                  <a:pos x="24" y="2"/>
                </a:cxn>
                <a:cxn ang="0">
                  <a:pos x="18" y="0"/>
                </a:cxn>
              </a:cxnLst>
              <a:rect l="0" t="0" r="r" b="b"/>
              <a:pathLst>
                <a:path w="34" h="34">
                  <a:moveTo>
                    <a:pt x="18" y="0"/>
                  </a:moveTo>
                  <a:lnTo>
                    <a:pt x="18" y="0"/>
                  </a:lnTo>
                  <a:lnTo>
                    <a:pt x="10" y="2"/>
                  </a:lnTo>
                  <a:lnTo>
                    <a:pt x="6" y="6"/>
                  </a:lnTo>
                  <a:lnTo>
                    <a:pt x="2" y="10"/>
                  </a:lnTo>
                  <a:lnTo>
                    <a:pt x="0" y="18"/>
                  </a:lnTo>
                  <a:lnTo>
                    <a:pt x="0" y="18"/>
                  </a:lnTo>
                  <a:lnTo>
                    <a:pt x="2" y="24"/>
                  </a:lnTo>
                  <a:lnTo>
                    <a:pt x="6" y="28"/>
                  </a:lnTo>
                  <a:lnTo>
                    <a:pt x="10" y="32"/>
                  </a:lnTo>
                  <a:lnTo>
                    <a:pt x="18" y="34"/>
                  </a:lnTo>
                  <a:lnTo>
                    <a:pt x="18" y="34"/>
                  </a:lnTo>
                  <a:lnTo>
                    <a:pt x="24" y="32"/>
                  </a:lnTo>
                  <a:lnTo>
                    <a:pt x="28" y="28"/>
                  </a:lnTo>
                  <a:lnTo>
                    <a:pt x="32" y="24"/>
                  </a:lnTo>
                  <a:lnTo>
                    <a:pt x="34" y="18"/>
                  </a:lnTo>
                  <a:lnTo>
                    <a:pt x="34" y="18"/>
                  </a:lnTo>
                  <a:lnTo>
                    <a:pt x="32" y="10"/>
                  </a:lnTo>
                  <a:lnTo>
                    <a:pt x="28" y="6"/>
                  </a:lnTo>
                  <a:lnTo>
                    <a:pt x="24" y="2"/>
                  </a:lnTo>
                  <a:lnTo>
                    <a:pt x="1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2" name="Freeform 13"/>
            <p:cNvSpPr/>
            <p:nvPr/>
          </p:nvSpPr>
          <p:spPr bwMode="auto">
            <a:xfrm>
              <a:off x="3805238" y="311150"/>
              <a:ext cx="53975" cy="53975"/>
            </a:xfrm>
            <a:custGeom>
              <a:avLst/>
              <a:gdLst/>
              <a:ahLst/>
              <a:cxnLst>
                <a:cxn ang="0">
                  <a:pos x="16" y="0"/>
                </a:cxn>
                <a:cxn ang="0">
                  <a:pos x="16" y="0"/>
                </a:cxn>
                <a:cxn ang="0">
                  <a:pos x="10" y="2"/>
                </a:cxn>
                <a:cxn ang="0">
                  <a:pos x="4" y="6"/>
                </a:cxn>
                <a:cxn ang="0">
                  <a:pos x="0" y="10"/>
                </a:cxn>
                <a:cxn ang="0">
                  <a:pos x="0" y="16"/>
                </a:cxn>
                <a:cxn ang="0">
                  <a:pos x="0" y="16"/>
                </a:cxn>
                <a:cxn ang="0">
                  <a:pos x="0" y="24"/>
                </a:cxn>
                <a:cxn ang="0">
                  <a:pos x="4" y="28"/>
                </a:cxn>
                <a:cxn ang="0">
                  <a:pos x="10" y="32"/>
                </a:cxn>
                <a:cxn ang="0">
                  <a:pos x="16" y="34"/>
                </a:cxn>
                <a:cxn ang="0">
                  <a:pos x="16" y="34"/>
                </a:cxn>
                <a:cxn ang="0">
                  <a:pos x="22" y="32"/>
                </a:cxn>
                <a:cxn ang="0">
                  <a:pos x="28" y="28"/>
                </a:cxn>
                <a:cxn ang="0">
                  <a:pos x="32" y="24"/>
                </a:cxn>
                <a:cxn ang="0">
                  <a:pos x="34" y="16"/>
                </a:cxn>
                <a:cxn ang="0">
                  <a:pos x="34" y="16"/>
                </a:cxn>
                <a:cxn ang="0">
                  <a:pos x="32" y="10"/>
                </a:cxn>
                <a:cxn ang="0">
                  <a:pos x="28" y="6"/>
                </a:cxn>
                <a:cxn ang="0">
                  <a:pos x="22" y="2"/>
                </a:cxn>
                <a:cxn ang="0">
                  <a:pos x="16" y="0"/>
                </a:cxn>
              </a:cxnLst>
              <a:rect l="0" t="0" r="r" b="b"/>
              <a:pathLst>
                <a:path w="34" h="34">
                  <a:moveTo>
                    <a:pt x="16" y="0"/>
                  </a:moveTo>
                  <a:lnTo>
                    <a:pt x="16" y="0"/>
                  </a:lnTo>
                  <a:lnTo>
                    <a:pt x="10" y="2"/>
                  </a:lnTo>
                  <a:lnTo>
                    <a:pt x="4" y="6"/>
                  </a:lnTo>
                  <a:lnTo>
                    <a:pt x="0" y="10"/>
                  </a:lnTo>
                  <a:lnTo>
                    <a:pt x="0" y="16"/>
                  </a:lnTo>
                  <a:lnTo>
                    <a:pt x="0" y="16"/>
                  </a:lnTo>
                  <a:lnTo>
                    <a:pt x="0" y="24"/>
                  </a:lnTo>
                  <a:lnTo>
                    <a:pt x="4" y="28"/>
                  </a:lnTo>
                  <a:lnTo>
                    <a:pt x="10" y="32"/>
                  </a:lnTo>
                  <a:lnTo>
                    <a:pt x="16" y="34"/>
                  </a:lnTo>
                  <a:lnTo>
                    <a:pt x="16" y="34"/>
                  </a:lnTo>
                  <a:lnTo>
                    <a:pt x="22" y="32"/>
                  </a:lnTo>
                  <a:lnTo>
                    <a:pt x="28" y="28"/>
                  </a:lnTo>
                  <a:lnTo>
                    <a:pt x="32" y="24"/>
                  </a:lnTo>
                  <a:lnTo>
                    <a:pt x="34" y="16"/>
                  </a:lnTo>
                  <a:lnTo>
                    <a:pt x="34" y="16"/>
                  </a:lnTo>
                  <a:lnTo>
                    <a:pt x="32" y="10"/>
                  </a:lnTo>
                  <a:lnTo>
                    <a:pt x="28" y="6"/>
                  </a:lnTo>
                  <a:lnTo>
                    <a:pt x="22" y="2"/>
                  </a:lnTo>
                  <a:lnTo>
                    <a:pt x="1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3" name="Freeform 14"/>
            <p:cNvSpPr/>
            <p:nvPr/>
          </p:nvSpPr>
          <p:spPr bwMode="auto">
            <a:xfrm>
              <a:off x="3805238" y="311150"/>
              <a:ext cx="53975" cy="53975"/>
            </a:xfrm>
            <a:custGeom>
              <a:avLst/>
              <a:gdLst/>
              <a:ahLst/>
              <a:cxnLst>
                <a:cxn ang="0">
                  <a:pos x="16" y="0"/>
                </a:cxn>
                <a:cxn ang="0">
                  <a:pos x="16" y="0"/>
                </a:cxn>
                <a:cxn ang="0">
                  <a:pos x="10" y="2"/>
                </a:cxn>
                <a:cxn ang="0">
                  <a:pos x="4" y="6"/>
                </a:cxn>
                <a:cxn ang="0">
                  <a:pos x="0" y="10"/>
                </a:cxn>
                <a:cxn ang="0">
                  <a:pos x="0" y="16"/>
                </a:cxn>
                <a:cxn ang="0">
                  <a:pos x="0" y="16"/>
                </a:cxn>
                <a:cxn ang="0">
                  <a:pos x="0" y="24"/>
                </a:cxn>
                <a:cxn ang="0">
                  <a:pos x="4" y="28"/>
                </a:cxn>
                <a:cxn ang="0">
                  <a:pos x="10" y="32"/>
                </a:cxn>
                <a:cxn ang="0">
                  <a:pos x="16" y="34"/>
                </a:cxn>
                <a:cxn ang="0">
                  <a:pos x="16" y="34"/>
                </a:cxn>
                <a:cxn ang="0">
                  <a:pos x="22" y="32"/>
                </a:cxn>
                <a:cxn ang="0">
                  <a:pos x="28" y="28"/>
                </a:cxn>
                <a:cxn ang="0">
                  <a:pos x="32" y="24"/>
                </a:cxn>
                <a:cxn ang="0">
                  <a:pos x="34" y="16"/>
                </a:cxn>
                <a:cxn ang="0">
                  <a:pos x="34" y="16"/>
                </a:cxn>
                <a:cxn ang="0">
                  <a:pos x="32" y="10"/>
                </a:cxn>
                <a:cxn ang="0">
                  <a:pos x="28" y="6"/>
                </a:cxn>
                <a:cxn ang="0">
                  <a:pos x="22" y="2"/>
                </a:cxn>
                <a:cxn ang="0">
                  <a:pos x="16" y="0"/>
                </a:cxn>
              </a:cxnLst>
              <a:rect l="0" t="0" r="r" b="b"/>
              <a:pathLst>
                <a:path w="34" h="34">
                  <a:moveTo>
                    <a:pt x="16" y="0"/>
                  </a:moveTo>
                  <a:lnTo>
                    <a:pt x="16" y="0"/>
                  </a:lnTo>
                  <a:lnTo>
                    <a:pt x="10" y="2"/>
                  </a:lnTo>
                  <a:lnTo>
                    <a:pt x="4" y="6"/>
                  </a:lnTo>
                  <a:lnTo>
                    <a:pt x="0" y="10"/>
                  </a:lnTo>
                  <a:lnTo>
                    <a:pt x="0" y="16"/>
                  </a:lnTo>
                  <a:lnTo>
                    <a:pt x="0" y="16"/>
                  </a:lnTo>
                  <a:lnTo>
                    <a:pt x="0" y="24"/>
                  </a:lnTo>
                  <a:lnTo>
                    <a:pt x="4" y="28"/>
                  </a:lnTo>
                  <a:lnTo>
                    <a:pt x="10" y="32"/>
                  </a:lnTo>
                  <a:lnTo>
                    <a:pt x="16" y="34"/>
                  </a:lnTo>
                  <a:lnTo>
                    <a:pt x="16" y="34"/>
                  </a:lnTo>
                  <a:lnTo>
                    <a:pt x="22" y="32"/>
                  </a:lnTo>
                  <a:lnTo>
                    <a:pt x="28" y="28"/>
                  </a:lnTo>
                  <a:lnTo>
                    <a:pt x="32" y="24"/>
                  </a:lnTo>
                  <a:lnTo>
                    <a:pt x="34" y="16"/>
                  </a:lnTo>
                  <a:lnTo>
                    <a:pt x="34" y="16"/>
                  </a:lnTo>
                  <a:lnTo>
                    <a:pt x="32" y="10"/>
                  </a:lnTo>
                  <a:lnTo>
                    <a:pt x="28" y="6"/>
                  </a:lnTo>
                  <a:lnTo>
                    <a:pt x="22" y="2"/>
                  </a:lnTo>
                  <a:lnTo>
                    <a:pt x="1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4" name="Freeform 15"/>
            <p:cNvSpPr/>
            <p:nvPr/>
          </p:nvSpPr>
          <p:spPr bwMode="auto">
            <a:xfrm>
              <a:off x="2833688" y="374650"/>
              <a:ext cx="73025" cy="69850"/>
            </a:xfrm>
            <a:custGeom>
              <a:avLst/>
              <a:gdLst/>
              <a:ahLst/>
              <a:cxnLst>
                <a:cxn ang="0">
                  <a:pos x="22" y="0"/>
                </a:cxn>
                <a:cxn ang="0">
                  <a:pos x="22" y="0"/>
                </a:cxn>
                <a:cxn ang="0">
                  <a:pos x="14" y="2"/>
                </a:cxn>
                <a:cxn ang="0">
                  <a:pos x="6" y="6"/>
                </a:cxn>
                <a:cxn ang="0">
                  <a:pos x="2" y="14"/>
                </a:cxn>
                <a:cxn ang="0">
                  <a:pos x="0" y="22"/>
                </a:cxn>
                <a:cxn ang="0">
                  <a:pos x="0" y="22"/>
                </a:cxn>
                <a:cxn ang="0">
                  <a:pos x="2" y="30"/>
                </a:cxn>
                <a:cxn ang="0">
                  <a:pos x="6" y="38"/>
                </a:cxn>
                <a:cxn ang="0">
                  <a:pos x="14" y="42"/>
                </a:cxn>
                <a:cxn ang="0">
                  <a:pos x="22" y="44"/>
                </a:cxn>
                <a:cxn ang="0">
                  <a:pos x="22" y="44"/>
                </a:cxn>
                <a:cxn ang="0">
                  <a:pos x="32" y="42"/>
                </a:cxn>
                <a:cxn ang="0">
                  <a:pos x="38" y="38"/>
                </a:cxn>
                <a:cxn ang="0">
                  <a:pos x="44" y="30"/>
                </a:cxn>
                <a:cxn ang="0">
                  <a:pos x="46" y="22"/>
                </a:cxn>
                <a:cxn ang="0">
                  <a:pos x="46" y="22"/>
                </a:cxn>
                <a:cxn ang="0">
                  <a:pos x="44" y="14"/>
                </a:cxn>
                <a:cxn ang="0">
                  <a:pos x="38" y="6"/>
                </a:cxn>
                <a:cxn ang="0">
                  <a:pos x="32" y="2"/>
                </a:cxn>
                <a:cxn ang="0">
                  <a:pos x="22" y="0"/>
                </a:cxn>
              </a:cxnLst>
              <a:rect l="0" t="0" r="r" b="b"/>
              <a:pathLst>
                <a:path w="46" h="44">
                  <a:moveTo>
                    <a:pt x="22" y="0"/>
                  </a:moveTo>
                  <a:lnTo>
                    <a:pt x="22" y="0"/>
                  </a:lnTo>
                  <a:lnTo>
                    <a:pt x="14" y="2"/>
                  </a:lnTo>
                  <a:lnTo>
                    <a:pt x="6" y="6"/>
                  </a:lnTo>
                  <a:lnTo>
                    <a:pt x="2" y="14"/>
                  </a:lnTo>
                  <a:lnTo>
                    <a:pt x="0" y="22"/>
                  </a:lnTo>
                  <a:lnTo>
                    <a:pt x="0" y="22"/>
                  </a:lnTo>
                  <a:lnTo>
                    <a:pt x="2" y="30"/>
                  </a:lnTo>
                  <a:lnTo>
                    <a:pt x="6" y="38"/>
                  </a:lnTo>
                  <a:lnTo>
                    <a:pt x="14" y="42"/>
                  </a:lnTo>
                  <a:lnTo>
                    <a:pt x="22" y="44"/>
                  </a:lnTo>
                  <a:lnTo>
                    <a:pt x="22" y="44"/>
                  </a:lnTo>
                  <a:lnTo>
                    <a:pt x="32" y="42"/>
                  </a:lnTo>
                  <a:lnTo>
                    <a:pt x="38" y="38"/>
                  </a:lnTo>
                  <a:lnTo>
                    <a:pt x="44" y="30"/>
                  </a:lnTo>
                  <a:lnTo>
                    <a:pt x="46" y="22"/>
                  </a:lnTo>
                  <a:lnTo>
                    <a:pt x="46" y="22"/>
                  </a:lnTo>
                  <a:lnTo>
                    <a:pt x="44" y="14"/>
                  </a:lnTo>
                  <a:lnTo>
                    <a:pt x="38" y="6"/>
                  </a:lnTo>
                  <a:lnTo>
                    <a:pt x="32" y="2"/>
                  </a:lnTo>
                  <a:lnTo>
                    <a:pt x="2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5" name="Freeform 16"/>
            <p:cNvSpPr/>
            <p:nvPr/>
          </p:nvSpPr>
          <p:spPr bwMode="auto">
            <a:xfrm>
              <a:off x="2833688" y="374650"/>
              <a:ext cx="73025" cy="69850"/>
            </a:xfrm>
            <a:custGeom>
              <a:avLst/>
              <a:gdLst/>
              <a:ahLst/>
              <a:cxnLst>
                <a:cxn ang="0">
                  <a:pos x="22" y="0"/>
                </a:cxn>
                <a:cxn ang="0">
                  <a:pos x="22" y="0"/>
                </a:cxn>
                <a:cxn ang="0">
                  <a:pos x="14" y="2"/>
                </a:cxn>
                <a:cxn ang="0">
                  <a:pos x="6" y="6"/>
                </a:cxn>
                <a:cxn ang="0">
                  <a:pos x="2" y="14"/>
                </a:cxn>
                <a:cxn ang="0">
                  <a:pos x="0" y="22"/>
                </a:cxn>
                <a:cxn ang="0">
                  <a:pos x="0" y="22"/>
                </a:cxn>
                <a:cxn ang="0">
                  <a:pos x="2" y="30"/>
                </a:cxn>
                <a:cxn ang="0">
                  <a:pos x="6" y="38"/>
                </a:cxn>
                <a:cxn ang="0">
                  <a:pos x="14" y="42"/>
                </a:cxn>
                <a:cxn ang="0">
                  <a:pos x="22" y="44"/>
                </a:cxn>
                <a:cxn ang="0">
                  <a:pos x="22" y="44"/>
                </a:cxn>
                <a:cxn ang="0">
                  <a:pos x="32" y="42"/>
                </a:cxn>
                <a:cxn ang="0">
                  <a:pos x="38" y="38"/>
                </a:cxn>
                <a:cxn ang="0">
                  <a:pos x="44" y="30"/>
                </a:cxn>
                <a:cxn ang="0">
                  <a:pos x="46" y="22"/>
                </a:cxn>
                <a:cxn ang="0">
                  <a:pos x="46" y="22"/>
                </a:cxn>
                <a:cxn ang="0">
                  <a:pos x="44" y="14"/>
                </a:cxn>
                <a:cxn ang="0">
                  <a:pos x="38" y="6"/>
                </a:cxn>
                <a:cxn ang="0">
                  <a:pos x="32" y="2"/>
                </a:cxn>
                <a:cxn ang="0">
                  <a:pos x="22" y="0"/>
                </a:cxn>
              </a:cxnLst>
              <a:rect l="0" t="0" r="r" b="b"/>
              <a:pathLst>
                <a:path w="46" h="44">
                  <a:moveTo>
                    <a:pt x="22" y="0"/>
                  </a:moveTo>
                  <a:lnTo>
                    <a:pt x="22" y="0"/>
                  </a:lnTo>
                  <a:lnTo>
                    <a:pt x="14" y="2"/>
                  </a:lnTo>
                  <a:lnTo>
                    <a:pt x="6" y="6"/>
                  </a:lnTo>
                  <a:lnTo>
                    <a:pt x="2" y="14"/>
                  </a:lnTo>
                  <a:lnTo>
                    <a:pt x="0" y="22"/>
                  </a:lnTo>
                  <a:lnTo>
                    <a:pt x="0" y="22"/>
                  </a:lnTo>
                  <a:lnTo>
                    <a:pt x="2" y="30"/>
                  </a:lnTo>
                  <a:lnTo>
                    <a:pt x="6" y="38"/>
                  </a:lnTo>
                  <a:lnTo>
                    <a:pt x="14" y="42"/>
                  </a:lnTo>
                  <a:lnTo>
                    <a:pt x="22" y="44"/>
                  </a:lnTo>
                  <a:lnTo>
                    <a:pt x="22" y="44"/>
                  </a:lnTo>
                  <a:lnTo>
                    <a:pt x="32" y="42"/>
                  </a:lnTo>
                  <a:lnTo>
                    <a:pt x="38" y="38"/>
                  </a:lnTo>
                  <a:lnTo>
                    <a:pt x="44" y="30"/>
                  </a:lnTo>
                  <a:lnTo>
                    <a:pt x="46" y="22"/>
                  </a:lnTo>
                  <a:lnTo>
                    <a:pt x="46" y="22"/>
                  </a:lnTo>
                  <a:lnTo>
                    <a:pt x="44" y="14"/>
                  </a:lnTo>
                  <a:lnTo>
                    <a:pt x="38" y="6"/>
                  </a:lnTo>
                  <a:lnTo>
                    <a:pt x="32" y="2"/>
                  </a:lnTo>
                  <a:lnTo>
                    <a:pt x="22"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6" name="Freeform 17"/>
            <p:cNvSpPr/>
            <p:nvPr/>
          </p:nvSpPr>
          <p:spPr bwMode="auto">
            <a:xfrm>
              <a:off x="1858963" y="901700"/>
              <a:ext cx="82550" cy="82550"/>
            </a:xfrm>
            <a:custGeom>
              <a:avLst/>
              <a:gdLst/>
              <a:ahLst/>
              <a:cxnLst>
                <a:cxn ang="0">
                  <a:pos x="26" y="0"/>
                </a:cxn>
                <a:cxn ang="0">
                  <a:pos x="26" y="0"/>
                </a:cxn>
                <a:cxn ang="0">
                  <a:pos x="16" y="2"/>
                </a:cxn>
                <a:cxn ang="0">
                  <a:pos x="8" y="8"/>
                </a:cxn>
                <a:cxn ang="0">
                  <a:pos x="2" y="16"/>
                </a:cxn>
                <a:cxn ang="0">
                  <a:pos x="0" y="26"/>
                </a:cxn>
                <a:cxn ang="0">
                  <a:pos x="0" y="26"/>
                </a:cxn>
                <a:cxn ang="0">
                  <a:pos x="2" y="36"/>
                </a:cxn>
                <a:cxn ang="0">
                  <a:pos x="8" y="44"/>
                </a:cxn>
                <a:cxn ang="0">
                  <a:pos x="16" y="50"/>
                </a:cxn>
                <a:cxn ang="0">
                  <a:pos x="26" y="52"/>
                </a:cxn>
                <a:cxn ang="0">
                  <a:pos x="26" y="52"/>
                </a:cxn>
                <a:cxn ang="0">
                  <a:pos x="36" y="50"/>
                </a:cxn>
                <a:cxn ang="0">
                  <a:pos x="44" y="44"/>
                </a:cxn>
                <a:cxn ang="0">
                  <a:pos x="50" y="36"/>
                </a:cxn>
                <a:cxn ang="0">
                  <a:pos x="52" y="26"/>
                </a:cxn>
                <a:cxn ang="0">
                  <a:pos x="52" y="26"/>
                </a:cxn>
                <a:cxn ang="0">
                  <a:pos x="50" y="16"/>
                </a:cxn>
                <a:cxn ang="0">
                  <a:pos x="44" y="8"/>
                </a:cxn>
                <a:cxn ang="0">
                  <a:pos x="36" y="2"/>
                </a:cxn>
                <a:cxn ang="0">
                  <a:pos x="26" y="0"/>
                </a:cxn>
              </a:cxnLst>
              <a:rect l="0" t="0" r="r" b="b"/>
              <a:pathLst>
                <a:path w="52" h="52">
                  <a:moveTo>
                    <a:pt x="26" y="0"/>
                  </a:moveTo>
                  <a:lnTo>
                    <a:pt x="26" y="0"/>
                  </a:lnTo>
                  <a:lnTo>
                    <a:pt x="16" y="2"/>
                  </a:lnTo>
                  <a:lnTo>
                    <a:pt x="8" y="8"/>
                  </a:lnTo>
                  <a:lnTo>
                    <a:pt x="2" y="16"/>
                  </a:lnTo>
                  <a:lnTo>
                    <a:pt x="0" y="26"/>
                  </a:lnTo>
                  <a:lnTo>
                    <a:pt x="0" y="26"/>
                  </a:lnTo>
                  <a:lnTo>
                    <a:pt x="2" y="36"/>
                  </a:lnTo>
                  <a:lnTo>
                    <a:pt x="8" y="44"/>
                  </a:lnTo>
                  <a:lnTo>
                    <a:pt x="16" y="50"/>
                  </a:lnTo>
                  <a:lnTo>
                    <a:pt x="26" y="52"/>
                  </a:lnTo>
                  <a:lnTo>
                    <a:pt x="26" y="52"/>
                  </a:lnTo>
                  <a:lnTo>
                    <a:pt x="36" y="50"/>
                  </a:lnTo>
                  <a:lnTo>
                    <a:pt x="44" y="44"/>
                  </a:lnTo>
                  <a:lnTo>
                    <a:pt x="50" y="36"/>
                  </a:lnTo>
                  <a:lnTo>
                    <a:pt x="52" y="26"/>
                  </a:lnTo>
                  <a:lnTo>
                    <a:pt x="52" y="26"/>
                  </a:lnTo>
                  <a:lnTo>
                    <a:pt x="50" y="16"/>
                  </a:lnTo>
                  <a:lnTo>
                    <a:pt x="44" y="8"/>
                  </a:lnTo>
                  <a:lnTo>
                    <a:pt x="36" y="2"/>
                  </a:lnTo>
                  <a:lnTo>
                    <a:pt x="2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7" name="Freeform 18"/>
            <p:cNvSpPr/>
            <p:nvPr/>
          </p:nvSpPr>
          <p:spPr bwMode="auto">
            <a:xfrm>
              <a:off x="1858963" y="901700"/>
              <a:ext cx="82550" cy="82550"/>
            </a:xfrm>
            <a:custGeom>
              <a:avLst/>
              <a:gdLst/>
              <a:ahLst/>
              <a:cxnLst>
                <a:cxn ang="0">
                  <a:pos x="26" y="0"/>
                </a:cxn>
                <a:cxn ang="0">
                  <a:pos x="26" y="0"/>
                </a:cxn>
                <a:cxn ang="0">
                  <a:pos x="16" y="2"/>
                </a:cxn>
                <a:cxn ang="0">
                  <a:pos x="8" y="8"/>
                </a:cxn>
                <a:cxn ang="0">
                  <a:pos x="2" y="16"/>
                </a:cxn>
                <a:cxn ang="0">
                  <a:pos x="0" y="26"/>
                </a:cxn>
                <a:cxn ang="0">
                  <a:pos x="0" y="26"/>
                </a:cxn>
                <a:cxn ang="0">
                  <a:pos x="2" y="36"/>
                </a:cxn>
                <a:cxn ang="0">
                  <a:pos x="8" y="44"/>
                </a:cxn>
                <a:cxn ang="0">
                  <a:pos x="16" y="50"/>
                </a:cxn>
                <a:cxn ang="0">
                  <a:pos x="26" y="52"/>
                </a:cxn>
                <a:cxn ang="0">
                  <a:pos x="26" y="52"/>
                </a:cxn>
                <a:cxn ang="0">
                  <a:pos x="36" y="50"/>
                </a:cxn>
                <a:cxn ang="0">
                  <a:pos x="44" y="44"/>
                </a:cxn>
                <a:cxn ang="0">
                  <a:pos x="50" y="36"/>
                </a:cxn>
                <a:cxn ang="0">
                  <a:pos x="52" y="26"/>
                </a:cxn>
                <a:cxn ang="0">
                  <a:pos x="52" y="26"/>
                </a:cxn>
                <a:cxn ang="0">
                  <a:pos x="50" y="16"/>
                </a:cxn>
                <a:cxn ang="0">
                  <a:pos x="44" y="8"/>
                </a:cxn>
                <a:cxn ang="0">
                  <a:pos x="36" y="2"/>
                </a:cxn>
                <a:cxn ang="0">
                  <a:pos x="26" y="0"/>
                </a:cxn>
              </a:cxnLst>
              <a:rect l="0" t="0" r="r" b="b"/>
              <a:pathLst>
                <a:path w="52" h="52">
                  <a:moveTo>
                    <a:pt x="26" y="0"/>
                  </a:moveTo>
                  <a:lnTo>
                    <a:pt x="26" y="0"/>
                  </a:lnTo>
                  <a:lnTo>
                    <a:pt x="16" y="2"/>
                  </a:lnTo>
                  <a:lnTo>
                    <a:pt x="8" y="8"/>
                  </a:lnTo>
                  <a:lnTo>
                    <a:pt x="2" y="16"/>
                  </a:lnTo>
                  <a:lnTo>
                    <a:pt x="0" y="26"/>
                  </a:lnTo>
                  <a:lnTo>
                    <a:pt x="0" y="26"/>
                  </a:lnTo>
                  <a:lnTo>
                    <a:pt x="2" y="36"/>
                  </a:lnTo>
                  <a:lnTo>
                    <a:pt x="8" y="44"/>
                  </a:lnTo>
                  <a:lnTo>
                    <a:pt x="16" y="50"/>
                  </a:lnTo>
                  <a:lnTo>
                    <a:pt x="26" y="52"/>
                  </a:lnTo>
                  <a:lnTo>
                    <a:pt x="26" y="52"/>
                  </a:lnTo>
                  <a:lnTo>
                    <a:pt x="36" y="50"/>
                  </a:lnTo>
                  <a:lnTo>
                    <a:pt x="44" y="44"/>
                  </a:lnTo>
                  <a:lnTo>
                    <a:pt x="50" y="36"/>
                  </a:lnTo>
                  <a:lnTo>
                    <a:pt x="52" y="26"/>
                  </a:lnTo>
                  <a:lnTo>
                    <a:pt x="52" y="26"/>
                  </a:lnTo>
                  <a:lnTo>
                    <a:pt x="50" y="16"/>
                  </a:lnTo>
                  <a:lnTo>
                    <a:pt x="44" y="8"/>
                  </a:lnTo>
                  <a:lnTo>
                    <a:pt x="36" y="2"/>
                  </a:lnTo>
                  <a:lnTo>
                    <a:pt x="2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8" name="Freeform 19"/>
            <p:cNvSpPr/>
            <p:nvPr/>
          </p:nvSpPr>
          <p:spPr bwMode="auto">
            <a:xfrm>
              <a:off x="3217863" y="365125"/>
              <a:ext cx="34925" cy="34925"/>
            </a:xfrm>
            <a:custGeom>
              <a:avLst/>
              <a:gdLst/>
              <a:ahLst/>
              <a:cxnLst>
                <a:cxn ang="0">
                  <a:pos x="10" y="0"/>
                </a:cxn>
                <a:cxn ang="0">
                  <a:pos x="10" y="0"/>
                </a:cxn>
                <a:cxn ang="0">
                  <a:pos x="6" y="0"/>
                </a:cxn>
                <a:cxn ang="0">
                  <a:pos x="2" y="4"/>
                </a:cxn>
                <a:cxn ang="0">
                  <a:pos x="0" y="6"/>
                </a:cxn>
                <a:cxn ang="0">
                  <a:pos x="0" y="10"/>
                </a:cxn>
                <a:cxn ang="0">
                  <a:pos x="0" y="10"/>
                </a:cxn>
                <a:cxn ang="0">
                  <a:pos x="0" y="16"/>
                </a:cxn>
                <a:cxn ang="0">
                  <a:pos x="2" y="18"/>
                </a:cxn>
                <a:cxn ang="0">
                  <a:pos x="6" y="22"/>
                </a:cxn>
                <a:cxn ang="0">
                  <a:pos x="10" y="22"/>
                </a:cxn>
                <a:cxn ang="0">
                  <a:pos x="10" y="22"/>
                </a:cxn>
                <a:cxn ang="0">
                  <a:pos x="16" y="22"/>
                </a:cxn>
                <a:cxn ang="0">
                  <a:pos x="18" y="18"/>
                </a:cxn>
                <a:cxn ang="0">
                  <a:pos x="22" y="16"/>
                </a:cxn>
                <a:cxn ang="0">
                  <a:pos x="22" y="10"/>
                </a:cxn>
                <a:cxn ang="0">
                  <a:pos x="22" y="10"/>
                </a:cxn>
                <a:cxn ang="0">
                  <a:pos x="22" y="6"/>
                </a:cxn>
                <a:cxn ang="0">
                  <a:pos x="18" y="4"/>
                </a:cxn>
                <a:cxn ang="0">
                  <a:pos x="16" y="0"/>
                </a:cxn>
                <a:cxn ang="0">
                  <a:pos x="10" y="0"/>
                </a:cxn>
              </a:cxnLst>
              <a:rect l="0" t="0" r="r" b="b"/>
              <a:pathLst>
                <a:path w="22" h="22">
                  <a:moveTo>
                    <a:pt x="10" y="0"/>
                  </a:moveTo>
                  <a:lnTo>
                    <a:pt x="10" y="0"/>
                  </a:lnTo>
                  <a:lnTo>
                    <a:pt x="6" y="0"/>
                  </a:lnTo>
                  <a:lnTo>
                    <a:pt x="2" y="4"/>
                  </a:lnTo>
                  <a:lnTo>
                    <a:pt x="0" y="6"/>
                  </a:lnTo>
                  <a:lnTo>
                    <a:pt x="0" y="10"/>
                  </a:lnTo>
                  <a:lnTo>
                    <a:pt x="0" y="10"/>
                  </a:lnTo>
                  <a:lnTo>
                    <a:pt x="0" y="16"/>
                  </a:lnTo>
                  <a:lnTo>
                    <a:pt x="2" y="18"/>
                  </a:lnTo>
                  <a:lnTo>
                    <a:pt x="6" y="22"/>
                  </a:lnTo>
                  <a:lnTo>
                    <a:pt x="10" y="22"/>
                  </a:lnTo>
                  <a:lnTo>
                    <a:pt x="10" y="22"/>
                  </a:lnTo>
                  <a:lnTo>
                    <a:pt x="16" y="22"/>
                  </a:lnTo>
                  <a:lnTo>
                    <a:pt x="18" y="18"/>
                  </a:lnTo>
                  <a:lnTo>
                    <a:pt x="22" y="16"/>
                  </a:lnTo>
                  <a:lnTo>
                    <a:pt x="22" y="10"/>
                  </a:lnTo>
                  <a:lnTo>
                    <a:pt x="22" y="10"/>
                  </a:lnTo>
                  <a:lnTo>
                    <a:pt x="22" y="6"/>
                  </a:lnTo>
                  <a:lnTo>
                    <a:pt x="18" y="4"/>
                  </a:lnTo>
                  <a:lnTo>
                    <a:pt x="16" y="0"/>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9" name="Freeform 20"/>
            <p:cNvSpPr/>
            <p:nvPr/>
          </p:nvSpPr>
          <p:spPr bwMode="auto">
            <a:xfrm>
              <a:off x="3217863" y="365125"/>
              <a:ext cx="34925" cy="34925"/>
            </a:xfrm>
            <a:custGeom>
              <a:avLst/>
              <a:gdLst/>
              <a:ahLst/>
              <a:cxnLst>
                <a:cxn ang="0">
                  <a:pos x="10" y="0"/>
                </a:cxn>
                <a:cxn ang="0">
                  <a:pos x="10" y="0"/>
                </a:cxn>
                <a:cxn ang="0">
                  <a:pos x="6" y="0"/>
                </a:cxn>
                <a:cxn ang="0">
                  <a:pos x="2" y="4"/>
                </a:cxn>
                <a:cxn ang="0">
                  <a:pos x="0" y="6"/>
                </a:cxn>
                <a:cxn ang="0">
                  <a:pos x="0" y="10"/>
                </a:cxn>
                <a:cxn ang="0">
                  <a:pos x="0" y="10"/>
                </a:cxn>
                <a:cxn ang="0">
                  <a:pos x="0" y="16"/>
                </a:cxn>
                <a:cxn ang="0">
                  <a:pos x="2" y="18"/>
                </a:cxn>
                <a:cxn ang="0">
                  <a:pos x="6" y="22"/>
                </a:cxn>
                <a:cxn ang="0">
                  <a:pos x="10" y="22"/>
                </a:cxn>
                <a:cxn ang="0">
                  <a:pos x="10" y="22"/>
                </a:cxn>
                <a:cxn ang="0">
                  <a:pos x="16" y="22"/>
                </a:cxn>
                <a:cxn ang="0">
                  <a:pos x="18" y="18"/>
                </a:cxn>
                <a:cxn ang="0">
                  <a:pos x="22" y="16"/>
                </a:cxn>
                <a:cxn ang="0">
                  <a:pos x="22" y="10"/>
                </a:cxn>
                <a:cxn ang="0">
                  <a:pos x="22" y="10"/>
                </a:cxn>
                <a:cxn ang="0">
                  <a:pos x="22" y="6"/>
                </a:cxn>
                <a:cxn ang="0">
                  <a:pos x="18" y="4"/>
                </a:cxn>
                <a:cxn ang="0">
                  <a:pos x="16" y="0"/>
                </a:cxn>
                <a:cxn ang="0">
                  <a:pos x="10" y="0"/>
                </a:cxn>
              </a:cxnLst>
              <a:rect l="0" t="0" r="r" b="b"/>
              <a:pathLst>
                <a:path w="22" h="22">
                  <a:moveTo>
                    <a:pt x="10" y="0"/>
                  </a:moveTo>
                  <a:lnTo>
                    <a:pt x="10" y="0"/>
                  </a:lnTo>
                  <a:lnTo>
                    <a:pt x="6" y="0"/>
                  </a:lnTo>
                  <a:lnTo>
                    <a:pt x="2" y="4"/>
                  </a:lnTo>
                  <a:lnTo>
                    <a:pt x="0" y="6"/>
                  </a:lnTo>
                  <a:lnTo>
                    <a:pt x="0" y="10"/>
                  </a:lnTo>
                  <a:lnTo>
                    <a:pt x="0" y="10"/>
                  </a:lnTo>
                  <a:lnTo>
                    <a:pt x="0" y="16"/>
                  </a:lnTo>
                  <a:lnTo>
                    <a:pt x="2" y="18"/>
                  </a:lnTo>
                  <a:lnTo>
                    <a:pt x="6" y="22"/>
                  </a:lnTo>
                  <a:lnTo>
                    <a:pt x="10" y="22"/>
                  </a:lnTo>
                  <a:lnTo>
                    <a:pt x="10" y="22"/>
                  </a:lnTo>
                  <a:lnTo>
                    <a:pt x="16" y="22"/>
                  </a:lnTo>
                  <a:lnTo>
                    <a:pt x="18" y="18"/>
                  </a:lnTo>
                  <a:lnTo>
                    <a:pt x="22" y="16"/>
                  </a:lnTo>
                  <a:lnTo>
                    <a:pt x="22" y="10"/>
                  </a:lnTo>
                  <a:lnTo>
                    <a:pt x="22" y="10"/>
                  </a:lnTo>
                  <a:lnTo>
                    <a:pt x="22" y="6"/>
                  </a:lnTo>
                  <a:lnTo>
                    <a:pt x="18" y="4"/>
                  </a:lnTo>
                  <a:lnTo>
                    <a:pt x="16" y="0"/>
                  </a:lnTo>
                  <a:lnTo>
                    <a:pt x="10"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0" name="Freeform 21"/>
            <p:cNvSpPr/>
            <p:nvPr/>
          </p:nvSpPr>
          <p:spPr bwMode="auto">
            <a:xfrm>
              <a:off x="5957888" y="666750"/>
              <a:ext cx="34925" cy="34925"/>
            </a:xfrm>
            <a:custGeom>
              <a:avLst/>
              <a:gdLst/>
              <a:ahLst/>
              <a:cxnLst>
                <a:cxn ang="0">
                  <a:pos x="12" y="0"/>
                </a:cxn>
                <a:cxn ang="0">
                  <a:pos x="12" y="0"/>
                </a:cxn>
                <a:cxn ang="0">
                  <a:pos x="6" y="2"/>
                </a:cxn>
                <a:cxn ang="0">
                  <a:pos x="4" y="4"/>
                </a:cxn>
                <a:cxn ang="0">
                  <a:pos x="0" y="8"/>
                </a:cxn>
                <a:cxn ang="0">
                  <a:pos x="0" y="12"/>
                </a:cxn>
                <a:cxn ang="0">
                  <a:pos x="0" y="12"/>
                </a:cxn>
                <a:cxn ang="0">
                  <a:pos x="0" y="16"/>
                </a:cxn>
                <a:cxn ang="0">
                  <a:pos x="4" y="20"/>
                </a:cxn>
                <a:cxn ang="0">
                  <a:pos x="6" y="22"/>
                </a:cxn>
                <a:cxn ang="0">
                  <a:pos x="12" y="22"/>
                </a:cxn>
                <a:cxn ang="0">
                  <a:pos x="12" y="22"/>
                </a:cxn>
                <a:cxn ang="0">
                  <a:pos x="16" y="22"/>
                </a:cxn>
                <a:cxn ang="0">
                  <a:pos x="20" y="20"/>
                </a:cxn>
                <a:cxn ang="0">
                  <a:pos x="22" y="16"/>
                </a:cxn>
                <a:cxn ang="0">
                  <a:pos x="22" y="12"/>
                </a:cxn>
                <a:cxn ang="0">
                  <a:pos x="22" y="12"/>
                </a:cxn>
                <a:cxn ang="0">
                  <a:pos x="22" y="8"/>
                </a:cxn>
                <a:cxn ang="0">
                  <a:pos x="20" y="4"/>
                </a:cxn>
                <a:cxn ang="0">
                  <a:pos x="16" y="2"/>
                </a:cxn>
                <a:cxn ang="0">
                  <a:pos x="12" y="0"/>
                </a:cxn>
              </a:cxnLst>
              <a:rect l="0" t="0" r="r" b="b"/>
              <a:pathLst>
                <a:path w="22" h="22">
                  <a:moveTo>
                    <a:pt x="12" y="0"/>
                  </a:moveTo>
                  <a:lnTo>
                    <a:pt x="12" y="0"/>
                  </a:lnTo>
                  <a:lnTo>
                    <a:pt x="6" y="2"/>
                  </a:lnTo>
                  <a:lnTo>
                    <a:pt x="4" y="4"/>
                  </a:lnTo>
                  <a:lnTo>
                    <a:pt x="0" y="8"/>
                  </a:lnTo>
                  <a:lnTo>
                    <a:pt x="0" y="12"/>
                  </a:lnTo>
                  <a:lnTo>
                    <a:pt x="0" y="12"/>
                  </a:lnTo>
                  <a:lnTo>
                    <a:pt x="0" y="16"/>
                  </a:lnTo>
                  <a:lnTo>
                    <a:pt x="4" y="20"/>
                  </a:lnTo>
                  <a:lnTo>
                    <a:pt x="6" y="22"/>
                  </a:lnTo>
                  <a:lnTo>
                    <a:pt x="12" y="22"/>
                  </a:lnTo>
                  <a:lnTo>
                    <a:pt x="12" y="22"/>
                  </a:lnTo>
                  <a:lnTo>
                    <a:pt x="16" y="22"/>
                  </a:lnTo>
                  <a:lnTo>
                    <a:pt x="20" y="20"/>
                  </a:lnTo>
                  <a:lnTo>
                    <a:pt x="22" y="16"/>
                  </a:lnTo>
                  <a:lnTo>
                    <a:pt x="22" y="12"/>
                  </a:lnTo>
                  <a:lnTo>
                    <a:pt x="22" y="12"/>
                  </a:lnTo>
                  <a:lnTo>
                    <a:pt x="22" y="8"/>
                  </a:lnTo>
                  <a:lnTo>
                    <a:pt x="20" y="4"/>
                  </a:lnTo>
                  <a:lnTo>
                    <a:pt x="16" y="2"/>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1" name="Freeform 22"/>
            <p:cNvSpPr/>
            <p:nvPr/>
          </p:nvSpPr>
          <p:spPr bwMode="auto">
            <a:xfrm>
              <a:off x="5957888" y="666750"/>
              <a:ext cx="34925" cy="34925"/>
            </a:xfrm>
            <a:custGeom>
              <a:avLst/>
              <a:gdLst/>
              <a:ahLst/>
              <a:cxnLst>
                <a:cxn ang="0">
                  <a:pos x="12" y="0"/>
                </a:cxn>
                <a:cxn ang="0">
                  <a:pos x="12" y="0"/>
                </a:cxn>
                <a:cxn ang="0">
                  <a:pos x="6" y="2"/>
                </a:cxn>
                <a:cxn ang="0">
                  <a:pos x="4" y="4"/>
                </a:cxn>
                <a:cxn ang="0">
                  <a:pos x="0" y="8"/>
                </a:cxn>
                <a:cxn ang="0">
                  <a:pos x="0" y="12"/>
                </a:cxn>
                <a:cxn ang="0">
                  <a:pos x="0" y="12"/>
                </a:cxn>
                <a:cxn ang="0">
                  <a:pos x="0" y="16"/>
                </a:cxn>
                <a:cxn ang="0">
                  <a:pos x="4" y="20"/>
                </a:cxn>
                <a:cxn ang="0">
                  <a:pos x="6" y="22"/>
                </a:cxn>
                <a:cxn ang="0">
                  <a:pos x="12" y="22"/>
                </a:cxn>
                <a:cxn ang="0">
                  <a:pos x="12" y="22"/>
                </a:cxn>
                <a:cxn ang="0">
                  <a:pos x="16" y="22"/>
                </a:cxn>
                <a:cxn ang="0">
                  <a:pos x="20" y="20"/>
                </a:cxn>
                <a:cxn ang="0">
                  <a:pos x="22" y="16"/>
                </a:cxn>
                <a:cxn ang="0">
                  <a:pos x="22" y="12"/>
                </a:cxn>
                <a:cxn ang="0">
                  <a:pos x="22" y="12"/>
                </a:cxn>
                <a:cxn ang="0">
                  <a:pos x="22" y="8"/>
                </a:cxn>
                <a:cxn ang="0">
                  <a:pos x="20" y="4"/>
                </a:cxn>
                <a:cxn ang="0">
                  <a:pos x="16" y="2"/>
                </a:cxn>
                <a:cxn ang="0">
                  <a:pos x="12" y="0"/>
                </a:cxn>
              </a:cxnLst>
              <a:rect l="0" t="0" r="r" b="b"/>
              <a:pathLst>
                <a:path w="22" h="22">
                  <a:moveTo>
                    <a:pt x="12" y="0"/>
                  </a:moveTo>
                  <a:lnTo>
                    <a:pt x="12" y="0"/>
                  </a:lnTo>
                  <a:lnTo>
                    <a:pt x="6" y="2"/>
                  </a:lnTo>
                  <a:lnTo>
                    <a:pt x="4" y="4"/>
                  </a:lnTo>
                  <a:lnTo>
                    <a:pt x="0" y="8"/>
                  </a:lnTo>
                  <a:lnTo>
                    <a:pt x="0" y="12"/>
                  </a:lnTo>
                  <a:lnTo>
                    <a:pt x="0" y="12"/>
                  </a:lnTo>
                  <a:lnTo>
                    <a:pt x="0" y="16"/>
                  </a:lnTo>
                  <a:lnTo>
                    <a:pt x="4" y="20"/>
                  </a:lnTo>
                  <a:lnTo>
                    <a:pt x="6" y="22"/>
                  </a:lnTo>
                  <a:lnTo>
                    <a:pt x="12" y="22"/>
                  </a:lnTo>
                  <a:lnTo>
                    <a:pt x="12" y="22"/>
                  </a:lnTo>
                  <a:lnTo>
                    <a:pt x="16" y="22"/>
                  </a:lnTo>
                  <a:lnTo>
                    <a:pt x="20" y="20"/>
                  </a:lnTo>
                  <a:lnTo>
                    <a:pt x="22" y="16"/>
                  </a:lnTo>
                  <a:lnTo>
                    <a:pt x="22" y="12"/>
                  </a:lnTo>
                  <a:lnTo>
                    <a:pt x="22" y="12"/>
                  </a:lnTo>
                  <a:lnTo>
                    <a:pt x="22" y="8"/>
                  </a:lnTo>
                  <a:lnTo>
                    <a:pt x="20" y="4"/>
                  </a:lnTo>
                  <a:lnTo>
                    <a:pt x="16" y="2"/>
                  </a:lnTo>
                  <a:lnTo>
                    <a:pt x="12"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2" name="Freeform 23"/>
            <p:cNvSpPr/>
            <p:nvPr/>
          </p:nvSpPr>
          <p:spPr bwMode="auto">
            <a:xfrm>
              <a:off x="6500813" y="819150"/>
              <a:ext cx="34925" cy="34925"/>
            </a:xfrm>
            <a:custGeom>
              <a:avLst/>
              <a:gdLst/>
              <a:ahLst/>
              <a:cxnLst>
                <a:cxn ang="0">
                  <a:pos x="12" y="0"/>
                </a:cxn>
                <a:cxn ang="0">
                  <a:pos x="12" y="0"/>
                </a:cxn>
                <a:cxn ang="0">
                  <a:pos x="6" y="0"/>
                </a:cxn>
                <a:cxn ang="0">
                  <a:pos x="4" y="2"/>
                </a:cxn>
                <a:cxn ang="0">
                  <a:pos x="0" y="6"/>
                </a:cxn>
                <a:cxn ang="0">
                  <a:pos x="0" y="10"/>
                </a:cxn>
                <a:cxn ang="0">
                  <a:pos x="0" y="10"/>
                </a:cxn>
                <a:cxn ang="0">
                  <a:pos x="0" y="16"/>
                </a:cxn>
                <a:cxn ang="0">
                  <a:pos x="4" y="18"/>
                </a:cxn>
                <a:cxn ang="0">
                  <a:pos x="6" y="22"/>
                </a:cxn>
                <a:cxn ang="0">
                  <a:pos x="12" y="22"/>
                </a:cxn>
                <a:cxn ang="0">
                  <a:pos x="12" y="22"/>
                </a:cxn>
                <a:cxn ang="0">
                  <a:pos x="16" y="22"/>
                </a:cxn>
                <a:cxn ang="0">
                  <a:pos x="20" y="18"/>
                </a:cxn>
                <a:cxn ang="0">
                  <a:pos x="22" y="16"/>
                </a:cxn>
                <a:cxn ang="0">
                  <a:pos x="22" y="10"/>
                </a:cxn>
                <a:cxn ang="0">
                  <a:pos x="22" y="10"/>
                </a:cxn>
                <a:cxn ang="0">
                  <a:pos x="22" y="6"/>
                </a:cxn>
                <a:cxn ang="0">
                  <a:pos x="20" y="2"/>
                </a:cxn>
                <a:cxn ang="0">
                  <a:pos x="16" y="0"/>
                </a:cxn>
                <a:cxn ang="0">
                  <a:pos x="12" y="0"/>
                </a:cxn>
              </a:cxnLst>
              <a:rect l="0" t="0" r="r" b="b"/>
              <a:pathLst>
                <a:path w="22" h="22">
                  <a:moveTo>
                    <a:pt x="12" y="0"/>
                  </a:moveTo>
                  <a:lnTo>
                    <a:pt x="12" y="0"/>
                  </a:lnTo>
                  <a:lnTo>
                    <a:pt x="6" y="0"/>
                  </a:lnTo>
                  <a:lnTo>
                    <a:pt x="4" y="2"/>
                  </a:lnTo>
                  <a:lnTo>
                    <a:pt x="0" y="6"/>
                  </a:lnTo>
                  <a:lnTo>
                    <a:pt x="0" y="10"/>
                  </a:lnTo>
                  <a:lnTo>
                    <a:pt x="0" y="10"/>
                  </a:lnTo>
                  <a:lnTo>
                    <a:pt x="0" y="16"/>
                  </a:lnTo>
                  <a:lnTo>
                    <a:pt x="4" y="18"/>
                  </a:lnTo>
                  <a:lnTo>
                    <a:pt x="6" y="22"/>
                  </a:lnTo>
                  <a:lnTo>
                    <a:pt x="12" y="22"/>
                  </a:lnTo>
                  <a:lnTo>
                    <a:pt x="12" y="22"/>
                  </a:lnTo>
                  <a:lnTo>
                    <a:pt x="16" y="22"/>
                  </a:lnTo>
                  <a:lnTo>
                    <a:pt x="20" y="18"/>
                  </a:lnTo>
                  <a:lnTo>
                    <a:pt x="22" y="16"/>
                  </a:lnTo>
                  <a:lnTo>
                    <a:pt x="22" y="10"/>
                  </a:lnTo>
                  <a:lnTo>
                    <a:pt x="22" y="10"/>
                  </a:lnTo>
                  <a:lnTo>
                    <a:pt x="22" y="6"/>
                  </a:lnTo>
                  <a:lnTo>
                    <a:pt x="20" y="2"/>
                  </a:lnTo>
                  <a:lnTo>
                    <a:pt x="16" y="0"/>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3" name="Freeform 24"/>
            <p:cNvSpPr/>
            <p:nvPr/>
          </p:nvSpPr>
          <p:spPr bwMode="auto">
            <a:xfrm>
              <a:off x="6500813" y="819150"/>
              <a:ext cx="34925" cy="34925"/>
            </a:xfrm>
            <a:custGeom>
              <a:avLst/>
              <a:gdLst/>
              <a:ahLst/>
              <a:cxnLst>
                <a:cxn ang="0">
                  <a:pos x="12" y="0"/>
                </a:cxn>
                <a:cxn ang="0">
                  <a:pos x="12" y="0"/>
                </a:cxn>
                <a:cxn ang="0">
                  <a:pos x="6" y="0"/>
                </a:cxn>
                <a:cxn ang="0">
                  <a:pos x="4" y="2"/>
                </a:cxn>
                <a:cxn ang="0">
                  <a:pos x="0" y="6"/>
                </a:cxn>
                <a:cxn ang="0">
                  <a:pos x="0" y="10"/>
                </a:cxn>
                <a:cxn ang="0">
                  <a:pos x="0" y="10"/>
                </a:cxn>
                <a:cxn ang="0">
                  <a:pos x="0" y="16"/>
                </a:cxn>
                <a:cxn ang="0">
                  <a:pos x="4" y="18"/>
                </a:cxn>
                <a:cxn ang="0">
                  <a:pos x="6" y="22"/>
                </a:cxn>
                <a:cxn ang="0">
                  <a:pos x="12" y="22"/>
                </a:cxn>
                <a:cxn ang="0">
                  <a:pos x="12" y="22"/>
                </a:cxn>
                <a:cxn ang="0">
                  <a:pos x="16" y="22"/>
                </a:cxn>
                <a:cxn ang="0">
                  <a:pos x="20" y="18"/>
                </a:cxn>
                <a:cxn ang="0">
                  <a:pos x="22" y="16"/>
                </a:cxn>
                <a:cxn ang="0">
                  <a:pos x="22" y="10"/>
                </a:cxn>
                <a:cxn ang="0">
                  <a:pos x="22" y="10"/>
                </a:cxn>
                <a:cxn ang="0">
                  <a:pos x="22" y="6"/>
                </a:cxn>
                <a:cxn ang="0">
                  <a:pos x="20" y="2"/>
                </a:cxn>
                <a:cxn ang="0">
                  <a:pos x="16" y="0"/>
                </a:cxn>
                <a:cxn ang="0">
                  <a:pos x="12" y="0"/>
                </a:cxn>
              </a:cxnLst>
              <a:rect l="0" t="0" r="r" b="b"/>
              <a:pathLst>
                <a:path w="22" h="22">
                  <a:moveTo>
                    <a:pt x="12" y="0"/>
                  </a:moveTo>
                  <a:lnTo>
                    <a:pt x="12" y="0"/>
                  </a:lnTo>
                  <a:lnTo>
                    <a:pt x="6" y="0"/>
                  </a:lnTo>
                  <a:lnTo>
                    <a:pt x="4" y="2"/>
                  </a:lnTo>
                  <a:lnTo>
                    <a:pt x="0" y="6"/>
                  </a:lnTo>
                  <a:lnTo>
                    <a:pt x="0" y="10"/>
                  </a:lnTo>
                  <a:lnTo>
                    <a:pt x="0" y="10"/>
                  </a:lnTo>
                  <a:lnTo>
                    <a:pt x="0" y="16"/>
                  </a:lnTo>
                  <a:lnTo>
                    <a:pt x="4" y="18"/>
                  </a:lnTo>
                  <a:lnTo>
                    <a:pt x="6" y="22"/>
                  </a:lnTo>
                  <a:lnTo>
                    <a:pt x="12" y="22"/>
                  </a:lnTo>
                  <a:lnTo>
                    <a:pt x="12" y="22"/>
                  </a:lnTo>
                  <a:lnTo>
                    <a:pt x="16" y="22"/>
                  </a:lnTo>
                  <a:lnTo>
                    <a:pt x="20" y="18"/>
                  </a:lnTo>
                  <a:lnTo>
                    <a:pt x="22" y="16"/>
                  </a:lnTo>
                  <a:lnTo>
                    <a:pt x="22" y="10"/>
                  </a:lnTo>
                  <a:lnTo>
                    <a:pt x="22" y="10"/>
                  </a:lnTo>
                  <a:lnTo>
                    <a:pt x="22" y="6"/>
                  </a:lnTo>
                  <a:lnTo>
                    <a:pt x="20" y="2"/>
                  </a:lnTo>
                  <a:lnTo>
                    <a:pt x="16" y="0"/>
                  </a:lnTo>
                  <a:lnTo>
                    <a:pt x="12"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4" name="Freeform 25"/>
            <p:cNvSpPr/>
            <p:nvPr/>
          </p:nvSpPr>
          <p:spPr bwMode="auto">
            <a:xfrm>
              <a:off x="7735888" y="523875"/>
              <a:ext cx="38100" cy="38100"/>
            </a:xfrm>
            <a:custGeom>
              <a:avLst/>
              <a:gdLst/>
              <a:ahLst/>
              <a:cxnLst>
                <a:cxn ang="0">
                  <a:pos x="12" y="0"/>
                </a:cxn>
                <a:cxn ang="0">
                  <a:pos x="12" y="0"/>
                </a:cxn>
                <a:cxn ang="0">
                  <a:pos x="8" y="2"/>
                </a:cxn>
                <a:cxn ang="0">
                  <a:pos x="4" y="4"/>
                </a:cxn>
                <a:cxn ang="0">
                  <a:pos x="2" y="8"/>
                </a:cxn>
                <a:cxn ang="0">
                  <a:pos x="0" y="12"/>
                </a:cxn>
                <a:cxn ang="0">
                  <a:pos x="0" y="12"/>
                </a:cxn>
                <a:cxn ang="0">
                  <a:pos x="2" y="16"/>
                </a:cxn>
                <a:cxn ang="0">
                  <a:pos x="4" y="20"/>
                </a:cxn>
                <a:cxn ang="0">
                  <a:pos x="8" y="22"/>
                </a:cxn>
                <a:cxn ang="0">
                  <a:pos x="12" y="24"/>
                </a:cxn>
                <a:cxn ang="0">
                  <a:pos x="12" y="24"/>
                </a:cxn>
                <a:cxn ang="0">
                  <a:pos x="16" y="22"/>
                </a:cxn>
                <a:cxn ang="0">
                  <a:pos x="20" y="20"/>
                </a:cxn>
                <a:cxn ang="0">
                  <a:pos x="22" y="16"/>
                </a:cxn>
                <a:cxn ang="0">
                  <a:pos x="24" y="12"/>
                </a:cxn>
                <a:cxn ang="0">
                  <a:pos x="24" y="12"/>
                </a:cxn>
                <a:cxn ang="0">
                  <a:pos x="22" y="8"/>
                </a:cxn>
                <a:cxn ang="0">
                  <a:pos x="20" y="4"/>
                </a:cxn>
                <a:cxn ang="0">
                  <a:pos x="16" y="2"/>
                </a:cxn>
                <a:cxn ang="0">
                  <a:pos x="12" y="0"/>
                </a:cxn>
              </a:cxnLst>
              <a:rect l="0" t="0" r="r" b="b"/>
              <a:pathLst>
                <a:path w="24" h="24">
                  <a:moveTo>
                    <a:pt x="12" y="0"/>
                  </a:moveTo>
                  <a:lnTo>
                    <a:pt x="12" y="0"/>
                  </a:lnTo>
                  <a:lnTo>
                    <a:pt x="8" y="2"/>
                  </a:lnTo>
                  <a:lnTo>
                    <a:pt x="4" y="4"/>
                  </a:lnTo>
                  <a:lnTo>
                    <a:pt x="2" y="8"/>
                  </a:lnTo>
                  <a:lnTo>
                    <a:pt x="0" y="12"/>
                  </a:lnTo>
                  <a:lnTo>
                    <a:pt x="0" y="12"/>
                  </a:lnTo>
                  <a:lnTo>
                    <a:pt x="2" y="16"/>
                  </a:lnTo>
                  <a:lnTo>
                    <a:pt x="4" y="20"/>
                  </a:lnTo>
                  <a:lnTo>
                    <a:pt x="8" y="22"/>
                  </a:lnTo>
                  <a:lnTo>
                    <a:pt x="12" y="24"/>
                  </a:lnTo>
                  <a:lnTo>
                    <a:pt x="12" y="24"/>
                  </a:lnTo>
                  <a:lnTo>
                    <a:pt x="16" y="22"/>
                  </a:lnTo>
                  <a:lnTo>
                    <a:pt x="20" y="20"/>
                  </a:lnTo>
                  <a:lnTo>
                    <a:pt x="22" y="16"/>
                  </a:lnTo>
                  <a:lnTo>
                    <a:pt x="24" y="12"/>
                  </a:lnTo>
                  <a:lnTo>
                    <a:pt x="24" y="12"/>
                  </a:lnTo>
                  <a:lnTo>
                    <a:pt x="22" y="8"/>
                  </a:lnTo>
                  <a:lnTo>
                    <a:pt x="20" y="4"/>
                  </a:lnTo>
                  <a:lnTo>
                    <a:pt x="16" y="2"/>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5" name="Freeform 26"/>
            <p:cNvSpPr/>
            <p:nvPr/>
          </p:nvSpPr>
          <p:spPr bwMode="auto">
            <a:xfrm>
              <a:off x="7735888" y="523875"/>
              <a:ext cx="38100" cy="38100"/>
            </a:xfrm>
            <a:custGeom>
              <a:avLst/>
              <a:gdLst/>
              <a:ahLst/>
              <a:cxnLst>
                <a:cxn ang="0">
                  <a:pos x="12" y="0"/>
                </a:cxn>
                <a:cxn ang="0">
                  <a:pos x="12" y="0"/>
                </a:cxn>
                <a:cxn ang="0">
                  <a:pos x="8" y="2"/>
                </a:cxn>
                <a:cxn ang="0">
                  <a:pos x="4" y="4"/>
                </a:cxn>
                <a:cxn ang="0">
                  <a:pos x="2" y="8"/>
                </a:cxn>
                <a:cxn ang="0">
                  <a:pos x="0" y="12"/>
                </a:cxn>
                <a:cxn ang="0">
                  <a:pos x="0" y="12"/>
                </a:cxn>
                <a:cxn ang="0">
                  <a:pos x="2" y="16"/>
                </a:cxn>
                <a:cxn ang="0">
                  <a:pos x="4" y="20"/>
                </a:cxn>
                <a:cxn ang="0">
                  <a:pos x="8" y="22"/>
                </a:cxn>
                <a:cxn ang="0">
                  <a:pos x="12" y="24"/>
                </a:cxn>
                <a:cxn ang="0">
                  <a:pos x="12" y="24"/>
                </a:cxn>
                <a:cxn ang="0">
                  <a:pos x="16" y="22"/>
                </a:cxn>
                <a:cxn ang="0">
                  <a:pos x="20" y="20"/>
                </a:cxn>
                <a:cxn ang="0">
                  <a:pos x="22" y="16"/>
                </a:cxn>
                <a:cxn ang="0">
                  <a:pos x="24" y="12"/>
                </a:cxn>
                <a:cxn ang="0">
                  <a:pos x="24" y="12"/>
                </a:cxn>
                <a:cxn ang="0">
                  <a:pos x="22" y="8"/>
                </a:cxn>
                <a:cxn ang="0">
                  <a:pos x="20" y="4"/>
                </a:cxn>
                <a:cxn ang="0">
                  <a:pos x="16" y="2"/>
                </a:cxn>
                <a:cxn ang="0">
                  <a:pos x="12" y="0"/>
                </a:cxn>
              </a:cxnLst>
              <a:rect l="0" t="0" r="r" b="b"/>
              <a:pathLst>
                <a:path w="24" h="24">
                  <a:moveTo>
                    <a:pt x="12" y="0"/>
                  </a:moveTo>
                  <a:lnTo>
                    <a:pt x="12" y="0"/>
                  </a:lnTo>
                  <a:lnTo>
                    <a:pt x="8" y="2"/>
                  </a:lnTo>
                  <a:lnTo>
                    <a:pt x="4" y="4"/>
                  </a:lnTo>
                  <a:lnTo>
                    <a:pt x="2" y="8"/>
                  </a:lnTo>
                  <a:lnTo>
                    <a:pt x="0" y="12"/>
                  </a:lnTo>
                  <a:lnTo>
                    <a:pt x="0" y="12"/>
                  </a:lnTo>
                  <a:lnTo>
                    <a:pt x="2" y="16"/>
                  </a:lnTo>
                  <a:lnTo>
                    <a:pt x="4" y="20"/>
                  </a:lnTo>
                  <a:lnTo>
                    <a:pt x="8" y="22"/>
                  </a:lnTo>
                  <a:lnTo>
                    <a:pt x="12" y="24"/>
                  </a:lnTo>
                  <a:lnTo>
                    <a:pt x="12" y="24"/>
                  </a:lnTo>
                  <a:lnTo>
                    <a:pt x="16" y="22"/>
                  </a:lnTo>
                  <a:lnTo>
                    <a:pt x="20" y="20"/>
                  </a:lnTo>
                  <a:lnTo>
                    <a:pt x="22" y="16"/>
                  </a:lnTo>
                  <a:lnTo>
                    <a:pt x="24" y="12"/>
                  </a:lnTo>
                  <a:lnTo>
                    <a:pt x="24" y="12"/>
                  </a:lnTo>
                  <a:lnTo>
                    <a:pt x="22" y="8"/>
                  </a:lnTo>
                  <a:lnTo>
                    <a:pt x="20" y="4"/>
                  </a:lnTo>
                  <a:lnTo>
                    <a:pt x="16" y="2"/>
                  </a:lnTo>
                  <a:lnTo>
                    <a:pt x="12"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6" name="Freeform 27"/>
            <p:cNvSpPr/>
            <p:nvPr/>
          </p:nvSpPr>
          <p:spPr bwMode="auto">
            <a:xfrm>
              <a:off x="7497763" y="774700"/>
              <a:ext cx="34925" cy="34925"/>
            </a:xfrm>
            <a:custGeom>
              <a:avLst/>
              <a:gdLst/>
              <a:ahLst/>
              <a:cxnLst>
                <a:cxn ang="0">
                  <a:pos x="10" y="0"/>
                </a:cxn>
                <a:cxn ang="0">
                  <a:pos x="10" y="0"/>
                </a:cxn>
                <a:cxn ang="0">
                  <a:pos x="6" y="0"/>
                </a:cxn>
                <a:cxn ang="0">
                  <a:pos x="2" y="2"/>
                </a:cxn>
                <a:cxn ang="0">
                  <a:pos x="0" y="6"/>
                </a:cxn>
                <a:cxn ang="0">
                  <a:pos x="0" y="10"/>
                </a:cxn>
                <a:cxn ang="0">
                  <a:pos x="0" y="10"/>
                </a:cxn>
                <a:cxn ang="0">
                  <a:pos x="0" y="16"/>
                </a:cxn>
                <a:cxn ang="0">
                  <a:pos x="2" y="18"/>
                </a:cxn>
                <a:cxn ang="0">
                  <a:pos x="6" y="22"/>
                </a:cxn>
                <a:cxn ang="0">
                  <a:pos x="10" y="22"/>
                </a:cxn>
                <a:cxn ang="0">
                  <a:pos x="10" y="22"/>
                </a:cxn>
                <a:cxn ang="0">
                  <a:pos x="16" y="22"/>
                </a:cxn>
                <a:cxn ang="0">
                  <a:pos x="18" y="18"/>
                </a:cxn>
                <a:cxn ang="0">
                  <a:pos x="22" y="16"/>
                </a:cxn>
                <a:cxn ang="0">
                  <a:pos x="22" y="10"/>
                </a:cxn>
                <a:cxn ang="0">
                  <a:pos x="22" y="10"/>
                </a:cxn>
                <a:cxn ang="0">
                  <a:pos x="22" y="6"/>
                </a:cxn>
                <a:cxn ang="0">
                  <a:pos x="18" y="2"/>
                </a:cxn>
                <a:cxn ang="0">
                  <a:pos x="16" y="0"/>
                </a:cxn>
                <a:cxn ang="0">
                  <a:pos x="10" y="0"/>
                </a:cxn>
              </a:cxnLst>
              <a:rect l="0" t="0" r="r" b="b"/>
              <a:pathLst>
                <a:path w="22" h="22">
                  <a:moveTo>
                    <a:pt x="10" y="0"/>
                  </a:moveTo>
                  <a:lnTo>
                    <a:pt x="10" y="0"/>
                  </a:lnTo>
                  <a:lnTo>
                    <a:pt x="6" y="0"/>
                  </a:lnTo>
                  <a:lnTo>
                    <a:pt x="2" y="2"/>
                  </a:lnTo>
                  <a:lnTo>
                    <a:pt x="0" y="6"/>
                  </a:lnTo>
                  <a:lnTo>
                    <a:pt x="0" y="10"/>
                  </a:lnTo>
                  <a:lnTo>
                    <a:pt x="0" y="10"/>
                  </a:lnTo>
                  <a:lnTo>
                    <a:pt x="0" y="16"/>
                  </a:lnTo>
                  <a:lnTo>
                    <a:pt x="2" y="18"/>
                  </a:lnTo>
                  <a:lnTo>
                    <a:pt x="6" y="22"/>
                  </a:lnTo>
                  <a:lnTo>
                    <a:pt x="10" y="22"/>
                  </a:lnTo>
                  <a:lnTo>
                    <a:pt x="10" y="22"/>
                  </a:lnTo>
                  <a:lnTo>
                    <a:pt x="16" y="22"/>
                  </a:lnTo>
                  <a:lnTo>
                    <a:pt x="18" y="18"/>
                  </a:lnTo>
                  <a:lnTo>
                    <a:pt x="22" y="16"/>
                  </a:lnTo>
                  <a:lnTo>
                    <a:pt x="22" y="10"/>
                  </a:lnTo>
                  <a:lnTo>
                    <a:pt x="22" y="10"/>
                  </a:lnTo>
                  <a:lnTo>
                    <a:pt x="22" y="6"/>
                  </a:lnTo>
                  <a:lnTo>
                    <a:pt x="18" y="2"/>
                  </a:lnTo>
                  <a:lnTo>
                    <a:pt x="16" y="0"/>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7" name="Freeform 28"/>
            <p:cNvSpPr/>
            <p:nvPr/>
          </p:nvSpPr>
          <p:spPr bwMode="auto">
            <a:xfrm>
              <a:off x="7497763" y="774700"/>
              <a:ext cx="34925" cy="34925"/>
            </a:xfrm>
            <a:custGeom>
              <a:avLst/>
              <a:gdLst/>
              <a:ahLst/>
              <a:cxnLst>
                <a:cxn ang="0">
                  <a:pos x="10" y="0"/>
                </a:cxn>
                <a:cxn ang="0">
                  <a:pos x="10" y="0"/>
                </a:cxn>
                <a:cxn ang="0">
                  <a:pos x="6" y="0"/>
                </a:cxn>
                <a:cxn ang="0">
                  <a:pos x="2" y="2"/>
                </a:cxn>
                <a:cxn ang="0">
                  <a:pos x="0" y="6"/>
                </a:cxn>
                <a:cxn ang="0">
                  <a:pos x="0" y="10"/>
                </a:cxn>
                <a:cxn ang="0">
                  <a:pos x="0" y="10"/>
                </a:cxn>
                <a:cxn ang="0">
                  <a:pos x="0" y="16"/>
                </a:cxn>
                <a:cxn ang="0">
                  <a:pos x="2" y="18"/>
                </a:cxn>
                <a:cxn ang="0">
                  <a:pos x="6" y="22"/>
                </a:cxn>
                <a:cxn ang="0">
                  <a:pos x="10" y="22"/>
                </a:cxn>
                <a:cxn ang="0">
                  <a:pos x="10" y="22"/>
                </a:cxn>
                <a:cxn ang="0">
                  <a:pos x="16" y="22"/>
                </a:cxn>
                <a:cxn ang="0">
                  <a:pos x="18" y="18"/>
                </a:cxn>
                <a:cxn ang="0">
                  <a:pos x="22" y="16"/>
                </a:cxn>
                <a:cxn ang="0">
                  <a:pos x="22" y="10"/>
                </a:cxn>
                <a:cxn ang="0">
                  <a:pos x="22" y="10"/>
                </a:cxn>
                <a:cxn ang="0">
                  <a:pos x="22" y="6"/>
                </a:cxn>
                <a:cxn ang="0">
                  <a:pos x="18" y="2"/>
                </a:cxn>
                <a:cxn ang="0">
                  <a:pos x="16" y="0"/>
                </a:cxn>
                <a:cxn ang="0">
                  <a:pos x="10" y="0"/>
                </a:cxn>
              </a:cxnLst>
              <a:rect l="0" t="0" r="r" b="b"/>
              <a:pathLst>
                <a:path w="22" h="22">
                  <a:moveTo>
                    <a:pt x="10" y="0"/>
                  </a:moveTo>
                  <a:lnTo>
                    <a:pt x="10" y="0"/>
                  </a:lnTo>
                  <a:lnTo>
                    <a:pt x="6" y="0"/>
                  </a:lnTo>
                  <a:lnTo>
                    <a:pt x="2" y="2"/>
                  </a:lnTo>
                  <a:lnTo>
                    <a:pt x="0" y="6"/>
                  </a:lnTo>
                  <a:lnTo>
                    <a:pt x="0" y="10"/>
                  </a:lnTo>
                  <a:lnTo>
                    <a:pt x="0" y="10"/>
                  </a:lnTo>
                  <a:lnTo>
                    <a:pt x="0" y="16"/>
                  </a:lnTo>
                  <a:lnTo>
                    <a:pt x="2" y="18"/>
                  </a:lnTo>
                  <a:lnTo>
                    <a:pt x="6" y="22"/>
                  </a:lnTo>
                  <a:lnTo>
                    <a:pt x="10" y="22"/>
                  </a:lnTo>
                  <a:lnTo>
                    <a:pt x="10" y="22"/>
                  </a:lnTo>
                  <a:lnTo>
                    <a:pt x="16" y="22"/>
                  </a:lnTo>
                  <a:lnTo>
                    <a:pt x="18" y="18"/>
                  </a:lnTo>
                  <a:lnTo>
                    <a:pt x="22" y="16"/>
                  </a:lnTo>
                  <a:lnTo>
                    <a:pt x="22" y="10"/>
                  </a:lnTo>
                  <a:lnTo>
                    <a:pt x="22" y="10"/>
                  </a:lnTo>
                  <a:lnTo>
                    <a:pt x="22" y="6"/>
                  </a:lnTo>
                  <a:lnTo>
                    <a:pt x="18" y="2"/>
                  </a:lnTo>
                  <a:lnTo>
                    <a:pt x="16" y="0"/>
                  </a:lnTo>
                  <a:lnTo>
                    <a:pt x="10"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8" name="Freeform 29"/>
            <p:cNvSpPr/>
            <p:nvPr/>
          </p:nvSpPr>
          <p:spPr bwMode="auto">
            <a:xfrm>
              <a:off x="3478213" y="196850"/>
              <a:ext cx="47625" cy="50800"/>
            </a:xfrm>
            <a:custGeom>
              <a:avLst/>
              <a:gdLst/>
              <a:ahLst/>
              <a:cxnLst>
                <a:cxn ang="0">
                  <a:pos x="14" y="0"/>
                </a:cxn>
                <a:cxn ang="0">
                  <a:pos x="14" y="0"/>
                </a:cxn>
                <a:cxn ang="0">
                  <a:pos x="8" y="2"/>
                </a:cxn>
                <a:cxn ang="0">
                  <a:pos x="4" y="6"/>
                </a:cxn>
                <a:cxn ang="0">
                  <a:pos x="0" y="10"/>
                </a:cxn>
                <a:cxn ang="0">
                  <a:pos x="0" y="16"/>
                </a:cxn>
                <a:cxn ang="0">
                  <a:pos x="0" y="16"/>
                </a:cxn>
                <a:cxn ang="0">
                  <a:pos x="0" y="22"/>
                </a:cxn>
                <a:cxn ang="0">
                  <a:pos x="4" y="28"/>
                </a:cxn>
                <a:cxn ang="0">
                  <a:pos x="8" y="30"/>
                </a:cxn>
                <a:cxn ang="0">
                  <a:pos x="14" y="32"/>
                </a:cxn>
                <a:cxn ang="0">
                  <a:pos x="14" y="32"/>
                </a:cxn>
                <a:cxn ang="0">
                  <a:pos x="20" y="30"/>
                </a:cxn>
                <a:cxn ang="0">
                  <a:pos x="26" y="28"/>
                </a:cxn>
                <a:cxn ang="0">
                  <a:pos x="30" y="22"/>
                </a:cxn>
                <a:cxn ang="0">
                  <a:pos x="30" y="16"/>
                </a:cxn>
                <a:cxn ang="0">
                  <a:pos x="30" y="16"/>
                </a:cxn>
                <a:cxn ang="0">
                  <a:pos x="30" y="10"/>
                </a:cxn>
                <a:cxn ang="0">
                  <a:pos x="26" y="6"/>
                </a:cxn>
                <a:cxn ang="0">
                  <a:pos x="20" y="2"/>
                </a:cxn>
                <a:cxn ang="0">
                  <a:pos x="14" y="0"/>
                </a:cxn>
              </a:cxnLst>
              <a:rect l="0" t="0" r="r" b="b"/>
              <a:pathLst>
                <a:path w="30" h="32">
                  <a:moveTo>
                    <a:pt x="14" y="0"/>
                  </a:moveTo>
                  <a:lnTo>
                    <a:pt x="14" y="0"/>
                  </a:lnTo>
                  <a:lnTo>
                    <a:pt x="8" y="2"/>
                  </a:lnTo>
                  <a:lnTo>
                    <a:pt x="4" y="6"/>
                  </a:lnTo>
                  <a:lnTo>
                    <a:pt x="0" y="10"/>
                  </a:lnTo>
                  <a:lnTo>
                    <a:pt x="0" y="16"/>
                  </a:lnTo>
                  <a:lnTo>
                    <a:pt x="0" y="16"/>
                  </a:lnTo>
                  <a:lnTo>
                    <a:pt x="0" y="22"/>
                  </a:lnTo>
                  <a:lnTo>
                    <a:pt x="4" y="28"/>
                  </a:lnTo>
                  <a:lnTo>
                    <a:pt x="8" y="30"/>
                  </a:lnTo>
                  <a:lnTo>
                    <a:pt x="14" y="32"/>
                  </a:lnTo>
                  <a:lnTo>
                    <a:pt x="14" y="32"/>
                  </a:lnTo>
                  <a:lnTo>
                    <a:pt x="20" y="30"/>
                  </a:lnTo>
                  <a:lnTo>
                    <a:pt x="26" y="28"/>
                  </a:lnTo>
                  <a:lnTo>
                    <a:pt x="30" y="22"/>
                  </a:lnTo>
                  <a:lnTo>
                    <a:pt x="30" y="16"/>
                  </a:lnTo>
                  <a:lnTo>
                    <a:pt x="30" y="16"/>
                  </a:lnTo>
                  <a:lnTo>
                    <a:pt x="30" y="10"/>
                  </a:lnTo>
                  <a:lnTo>
                    <a:pt x="26" y="6"/>
                  </a:lnTo>
                  <a:lnTo>
                    <a:pt x="20" y="2"/>
                  </a:lnTo>
                  <a:lnTo>
                    <a:pt x="14"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9" name="Freeform 30"/>
            <p:cNvSpPr/>
            <p:nvPr/>
          </p:nvSpPr>
          <p:spPr bwMode="auto">
            <a:xfrm>
              <a:off x="3478213" y="196850"/>
              <a:ext cx="47625" cy="50800"/>
            </a:xfrm>
            <a:custGeom>
              <a:avLst/>
              <a:gdLst/>
              <a:ahLst/>
              <a:cxnLst>
                <a:cxn ang="0">
                  <a:pos x="14" y="0"/>
                </a:cxn>
                <a:cxn ang="0">
                  <a:pos x="14" y="0"/>
                </a:cxn>
                <a:cxn ang="0">
                  <a:pos x="8" y="2"/>
                </a:cxn>
                <a:cxn ang="0">
                  <a:pos x="4" y="6"/>
                </a:cxn>
                <a:cxn ang="0">
                  <a:pos x="0" y="10"/>
                </a:cxn>
                <a:cxn ang="0">
                  <a:pos x="0" y="16"/>
                </a:cxn>
                <a:cxn ang="0">
                  <a:pos x="0" y="16"/>
                </a:cxn>
                <a:cxn ang="0">
                  <a:pos x="0" y="22"/>
                </a:cxn>
                <a:cxn ang="0">
                  <a:pos x="4" y="28"/>
                </a:cxn>
                <a:cxn ang="0">
                  <a:pos x="8" y="30"/>
                </a:cxn>
                <a:cxn ang="0">
                  <a:pos x="14" y="32"/>
                </a:cxn>
                <a:cxn ang="0">
                  <a:pos x="14" y="32"/>
                </a:cxn>
                <a:cxn ang="0">
                  <a:pos x="20" y="30"/>
                </a:cxn>
                <a:cxn ang="0">
                  <a:pos x="26" y="28"/>
                </a:cxn>
                <a:cxn ang="0">
                  <a:pos x="30" y="22"/>
                </a:cxn>
                <a:cxn ang="0">
                  <a:pos x="30" y="16"/>
                </a:cxn>
                <a:cxn ang="0">
                  <a:pos x="30" y="16"/>
                </a:cxn>
                <a:cxn ang="0">
                  <a:pos x="30" y="10"/>
                </a:cxn>
                <a:cxn ang="0">
                  <a:pos x="26" y="6"/>
                </a:cxn>
                <a:cxn ang="0">
                  <a:pos x="20" y="2"/>
                </a:cxn>
                <a:cxn ang="0">
                  <a:pos x="14" y="0"/>
                </a:cxn>
              </a:cxnLst>
              <a:rect l="0" t="0" r="r" b="b"/>
              <a:pathLst>
                <a:path w="30" h="32">
                  <a:moveTo>
                    <a:pt x="14" y="0"/>
                  </a:moveTo>
                  <a:lnTo>
                    <a:pt x="14" y="0"/>
                  </a:lnTo>
                  <a:lnTo>
                    <a:pt x="8" y="2"/>
                  </a:lnTo>
                  <a:lnTo>
                    <a:pt x="4" y="6"/>
                  </a:lnTo>
                  <a:lnTo>
                    <a:pt x="0" y="10"/>
                  </a:lnTo>
                  <a:lnTo>
                    <a:pt x="0" y="16"/>
                  </a:lnTo>
                  <a:lnTo>
                    <a:pt x="0" y="16"/>
                  </a:lnTo>
                  <a:lnTo>
                    <a:pt x="0" y="22"/>
                  </a:lnTo>
                  <a:lnTo>
                    <a:pt x="4" y="28"/>
                  </a:lnTo>
                  <a:lnTo>
                    <a:pt x="8" y="30"/>
                  </a:lnTo>
                  <a:lnTo>
                    <a:pt x="14" y="32"/>
                  </a:lnTo>
                  <a:lnTo>
                    <a:pt x="14" y="32"/>
                  </a:lnTo>
                  <a:lnTo>
                    <a:pt x="20" y="30"/>
                  </a:lnTo>
                  <a:lnTo>
                    <a:pt x="26" y="28"/>
                  </a:lnTo>
                  <a:lnTo>
                    <a:pt x="30" y="22"/>
                  </a:lnTo>
                  <a:lnTo>
                    <a:pt x="30" y="16"/>
                  </a:lnTo>
                  <a:lnTo>
                    <a:pt x="30" y="16"/>
                  </a:lnTo>
                  <a:lnTo>
                    <a:pt x="30" y="10"/>
                  </a:lnTo>
                  <a:lnTo>
                    <a:pt x="26" y="6"/>
                  </a:lnTo>
                  <a:lnTo>
                    <a:pt x="20" y="2"/>
                  </a:lnTo>
                  <a:lnTo>
                    <a:pt x="14"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0" name="Freeform 31"/>
            <p:cNvSpPr/>
            <p:nvPr/>
          </p:nvSpPr>
          <p:spPr bwMode="auto">
            <a:xfrm>
              <a:off x="2557463" y="285750"/>
              <a:ext cx="38100" cy="34925"/>
            </a:xfrm>
            <a:custGeom>
              <a:avLst/>
              <a:gdLst/>
              <a:ahLst/>
              <a:cxnLst>
                <a:cxn ang="0">
                  <a:pos x="12" y="0"/>
                </a:cxn>
                <a:cxn ang="0">
                  <a:pos x="12" y="0"/>
                </a:cxn>
                <a:cxn ang="0">
                  <a:pos x="8" y="0"/>
                </a:cxn>
                <a:cxn ang="0">
                  <a:pos x="4" y="2"/>
                </a:cxn>
                <a:cxn ang="0">
                  <a:pos x="2" y="6"/>
                </a:cxn>
                <a:cxn ang="0">
                  <a:pos x="0" y="10"/>
                </a:cxn>
                <a:cxn ang="0">
                  <a:pos x="0" y="10"/>
                </a:cxn>
                <a:cxn ang="0">
                  <a:pos x="2" y="14"/>
                </a:cxn>
                <a:cxn ang="0">
                  <a:pos x="4" y="18"/>
                </a:cxn>
                <a:cxn ang="0">
                  <a:pos x="8" y="20"/>
                </a:cxn>
                <a:cxn ang="0">
                  <a:pos x="12" y="22"/>
                </a:cxn>
                <a:cxn ang="0">
                  <a:pos x="12" y="22"/>
                </a:cxn>
                <a:cxn ang="0">
                  <a:pos x="16" y="20"/>
                </a:cxn>
                <a:cxn ang="0">
                  <a:pos x="20" y="18"/>
                </a:cxn>
                <a:cxn ang="0">
                  <a:pos x="22" y="14"/>
                </a:cxn>
                <a:cxn ang="0">
                  <a:pos x="24" y="10"/>
                </a:cxn>
                <a:cxn ang="0">
                  <a:pos x="24" y="10"/>
                </a:cxn>
                <a:cxn ang="0">
                  <a:pos x="22" y="6"/>
                </a:cxn>
                <a:cxn ang="0">
                  <a:pos x="20" y="2"/>
                </a:cxn>
                <a:cxn ang="0">
                  <a:pos x="16" y="0"/>
                </a:cxn>
                <a:cxn ang="0">
                  <a:pos x="12" y="0"/>
                </a:cxn>
              </a:cxnLst>
              <a:rect l="0" t="0" r="r" b="b"/>
              <a:pathLst>
                <a:path w="24" h="22">
                  <a:moveTo>
                    <a:pt x="12" y="0"/>
                  </a:moveTo>
                  <a:lnTo>
                    <a:pt x="12" y="0"/>
                  </a:lnTo>
                  <a:lnTo>
                    <a:pt x="8" y="0"/>
                  </a:lnTo>
                  <a:lnTo>
                    <a:pt x="4" y="2"/>
                  </a:lnTo>
                  <a:lnTo>
                    <a:pt x="2" y="6"/>
                  </a:lnTo>
                  <a:lnTo>
                    <a:pt x="0" y="10"/>
                  </a:lnTo>
                  <a:lnTo>
                    <a:pt x="0" y="10"/>
                  </a:lnTo>
                  <a:lnTo>
                    <a:pt x="2" y="14"/>
                  </a:lnTo>
                  <a:lnTo>
                    <a:pt x="4" y="18"/>
                  </a:lnTo>
                  <a:lnTo>
                    <a:pt x="8" y="20"/>
                  </a:lnTo>
                  <a:lnTo>
                    <a:pt x="12" y="22"/>
                  </a:lnTo>
                  <a:lnTo>
                    <a:pt x="12" y="22"/>
                  </a:lnTo>
                  <a:lnTo>
                    <a:pt x="16" y="20"/>
                  </a:lnTo>
                  <a:lnTo>
                    <a:pt x="20" y="18"/>
                  </a:lnTo>
                  <a:lnTo>
                    <a:pt x="22" y="14"/>
                  </a:lnTo>
                  <a:lnTo>
                    <a:pt x="24" y="10"/>
                  </a:lnTo>
                  <a:lnTo>
                    <a:pt x="24" y="10"/>
                  </a:lnTo>
                  <a:lnTo>
                    <a:pt x="22" y="6"/>
                  </a:lnTo>
                  <a:lnTo>
                    <a:pt x="20" y="2"/>
                  </a:lnTo>
                  <a:lnTo>
                    <a:pt x="16" y="0"/>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1" name="Freeform 32"/>
            <p:cNvSpPr/>
            <p:nvPr/>
          </p:nvSpPr>
          <p:spPr bwMode="auto">
            <a:xfrm>
              <a:off x="2557463" y="285750"/>
              <a:ext cx="38100" cy="34925"/>
            </a:xfrm>
            <a:custGeom>
              <a:avLst/>
              <a:gdLst/>
              <a:ahLst/>
              <a:cxnLst>
                <a:cxn ang="0">
                  <a:pos x="12" y="0"/>
                </a:cxn>
                <a:cxn ang="0">
                  <a:pos x="12" y="0"/>
                </a:cxn>
                <a:cxn ang="0">
                  <a:pos x="8" y="0"/>
                </a:cxn>
                <a:cxn ang="0">
                  <a:pos x="4" y="2"/>
                </a:cxn>
                <a:cxn ang="0">
                  <a:pos x="2" y="6"/>
                </a:cxn>
                <a:cxn ang="0">
                  <a:pos x="0" y="10"/>
                </a:cxn>
                <a:cxn ang="0">
                  <a:pos x="0" y="10"/>
                </a:cxn>
                <a:cxn ang="0">
                  <a:pos x="2" y="14"/>
                </a:cxn>
                <a:cxn ang="0">
                  <a:pos x="4" y="18"/>
                </a:cxn>
                <a:cxn ang="0">
                  <a:pos x="8" y="20"/>
                </a:cxn>
                <a:cxn ang="0">
                  <a:pos x="12" y="22"/>
                </a:cxn>
                <a:cxn ang="0">
                  <a:pos x="12" y="22"/>
                </a:cxn>
                <a:cxn ang="0">
                  <a:pos x="16" y="20"/>
                </a:cxn>
                <a:cxn ang="0">
                  <a:pos x="20" y="18"/>
                </a:cxn>
                <a:cxn ang="0">
                  <a:pos x="22" y="14"/>
                </a:cxn>
                <a:cxn ang="0">
                  <a:pos x="24" y="10"/>
                </a:cxn>
                <a:cxn ang="0">
                  <a:pos x="24" y="10"/>
                </a:cxn>
                <a:cxn ang="0">
                  <a:pos x="22" y="6"/>
                </a:cxn>
                <a:cxn ang="0">
                  <a:pos x="20" y="2"/>
                </a:cxn>
                <a:cxn ang="0">
                  <a:pos x="16" y="0"/>
                </a:cxn>
                <a:cxn ang="0">
                  <a:pos x="12" y="0"/>
                </a:cxn>
              </a:cxnLst>
              <a:rect l="0" t="0" r="r" b="b"/>
              <a:pathLst>
                <a:path w="24" h="22">
                  <a:moveTo>
                    <a:pt x="12" y="0"/>
                  </a:moveTo>
                  <a:lnTo>
                    <a:pt x="12" y="0"/>
                  </a:lnTo>
                  <a:lnTo>
                    <a:pt x="8" y="0"/>
                  </a:lnTo>
                  <a:lnTo>
                    <a:pt x="4" y="2"/>
                  </a:lnTo>
                  <a:lnTo>
                    <a:pt x="2" y="6"/>
                  </a:lnTo>
                  <a:lnTo>
                    <a:pt x="0" y="10"/>
                  </a:lnTo>
                  <a:lnTo>
                    <a:pt x="0" y="10"/>
                  </a:lnTo>
                  <a:lnTo>
                    <a:pt x="2" y="14"/>
                  </a:lnTo>
                  <a:lnTo>
                    <a:pt x="4" y="18"/>
                  </a:lnTo>
                  <a:lnTo>
                    <a:pt x="8" y="20"/>
                  </a:lnTo>
                  <a:lnTo>
                    <a:pt x="12" y="22"/>
                  </a:lnTo>
                  <a:lnTo>
                    <a:pt x="12" y="22"/>
                  </a:lnTo>
                  <a:lnTo>
                    <a:pt x="16" y="20"/>
                  </a:lnTo>
                  <a:lnTo>
                    <a:pt x="20" y="18"/>
                  </a:lnTo>
                  <a:lnTo>
                    <a:pt x="22" y="14"/>
                  </a:lnTo>
                  <a:lnTo>
                    <a:pt x="24" y="10"/>
                  </a:lnTo>
                  <a:lnTo>
                    <a:pt x="24" y="10"/>
                  </a:lnTo>
                  <a:lnTo>
                    <a:pt x="22" y="6"/>
                  </a:lnTo>
                  <a:lnTo>
                    <a:pt x="20" y="2"/>
                  </a:lnTo>
                  <a:lnTo>
                    <a:pt x="16" y="0"/>
                  </a:lnTo>
                  <a:lnTo>
                    <a:pt x="12"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2" name="Freeform 33"/>
            <p:cNvSpPr/>
            <p:nvPr/>
          </p:nvSpPr>
          <p:spPr bwMode="auto">
            <a:xfrm>
              <a:off x="1608138" y="533400"/>
              <a:ext cx="38100" cy="34925"/>
            </a:xfrm>
            <a:custGeom>
              <a:avLst/>
              <a:gdLst/>
              <a:ahLst/>
              <a:cxnLst>
                <a:cxn ang="0">
                  <a:pos x="12" y="0"/>
                </a:cxn>
                <a:cxn ang="0">
                  <a:pos x="12" y="0"/>
                </a:cxn>
                <a:cxn ang="0">
                  <a:pos x="8" y="2"/>
                </a:cxn>
                <a:cxn ang="0">
                  <a:pos x="4" y="4"/>
                </a:cxn>
                <a:cxn ang="0">
                  <a:pos x="2" y="8"/>
                </a:cxn>
                <a:cxn ang="0">
                  <a:pos x="0" y="12"/>
                </a:cxn>
                <a:cxn ang="0">
                  <a:pos x="0" y="12"/>
                </a:cxn>
                <a:cxn ang="0">
                  <a:pos x="2" y="16"/>
                </a:cxn>
                <a:cxn ang="0">
                  <a:pos x="4" y="20"/>
                </a:cxn>
                <a:cxn ang="0">
                  <a:pos x="8" y="22"/>
                </a:cxn>
                <a:cxn ang="0">
                  <a:pos x="12" y="22"/>
                </a:cxn>
                <a:cxn ang="0">
                  <a:pos x="12" y="22"/>
                </a:cxn>
                <a:cxn ang="0">
                  <a:pos x="16" y="22"/>
                </a:cxn>
                <a:cxn ang="0">
                  <a:pos x="20" y="20"/>
                </a:cxn>
                <a:cxn ang="0">
                  <a:pos x="22" y="16"/>
                </a:cxn>
                <a:cxn ang="0">
                  <a:pos x="24" y="12"/>
                </a:cxn>
                <a:cxn ang="0">
                  <a:pos x="24" y="12"/>
                </a:cxn>
                <a:cxn ang="0">
                  <a:pos x="22" y="8"/>
                </a:cxn>
                <a:cxn ang="0">
                  <a:pos x="20" y="4"/>
                </a:cxn>
                <a:cxn ang="0">
                  <a:pos x="16" y="2"/>
                </a:cxn>
                <a:cxn ang="0">
                  <a:pos x="12" y="0"/>
                </a:cxn>
              </a:cxnLst>
              <a:rect l="0" t="0" r="r" b="b"/>
              <a:pathLst>
                <a:path w="24" h="22">
                  <a:moveTo>
                    <a:pt x="12" y="0"/>
                  </a:moveTo>
                  <a:lnTo>
                    <a:pt x="12" y="0"/>
                  </a:lnTo>
                  <a:lnTo>
                    <a:pt x="8" y="2"/>
                  </a:lnTo>
                  <a:lnTo>
                    <a:pt x="4" y="4"/>
                  </a:lnTo>
                  <a:lnTo>
                    <a:pt x="2" y="8"/>
                  </a:lnTo>
                  <a:lnTo>
                    <a:pt x="0" y="12"/>
                  </a:lnTo>
                  <a:lnTo>
                    <a:pt x="0" y="12"/>
                  </a:lnTo>
                  <a:lnTo>
                    <a:pt x="2" y="16"/>
                  </a:lnTo>
                  <a:lnTo>
                    <a:pt x="4" y="20"/>
                  </a:lnTo>
                  <a:lnTo>
                    <a:pt x="8" y="22"/>
                  </a:lnTo>
                  <a:lnTo>
                    <a:pt x="12" y="22"/>
                  </a:lnTo>
                  <a:lnTo>
                    <a:pt x="12" y="22"/>
                  </a:lnTo>
                  <a:lnTo>
                    <a:pt x="16" y="22"/>
                  </a:lnTo>
                  <a:lnTo>
                    <a:pt x="20" y="20"/>
                  </a:lnTo>
                  <a:lnTo>
                    <a:pt x="22" y="16"/>
                  </a:lnTo>
                  <a:lnTo>
                    <a:pt x="24" y="12"/>
                  </a:lnTo>
                  <a:lnTo>
                    <a:pt x="24" y="12"/>
                  </a:lnTo>
                  <a:lnTo>
                    <a:pt x="22" y="8"/>
                  </a:lnTo>
                  <a:lnTo>
                    <a:pt x="20" y="4"/>
                  </a:lnTo>
                  <a:lnTo>
                    <a:pt x="16" y="2"/>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3" name="Freeform 34"/>
            <p:cNvSpPr/>
            <p:nvPr/>
          </p:nvSpPr>
          <p:spPr bwMode="auto">
            <a:xfrm>
              <a:off x="1608138" y="533400"/>
              <a:ext cx="38100" cy="34925"/>
            </a:xfrm>
            <a:custGeom>
              <a:avLst/>
              <a:gdLst/>
              <a:ahLst/>
              <a:cxnLst>
                <a:cxn ang="0">
                  <a:pos x="12" y="0"/>
                </a:cxn>
                <a:cxn ang="0">
                  <a:pos x="12" y="0"/>
                </a:cxn>
                <a:cxn ang="0">
                  <a:pos x="8" y="2"/>
                </a:cxn>
                <a:cxn ang="0">
                  <a:pos x="4" y="4"/>
                </a:cxn>
                <a:cxn ang="0">
                  <a:pos x="2" y="8"/>
                </a:cxn>
                <a:cxn ang="0">
                  <a:pos x="0" y="12"/>
                </a:cxn>
                <a:cxn ang="0">
                  <a:pos x="0" y="12"/>
                </a:cxn>
                <a:cxn ang="0">
                  <a:pos x="2" y="16"/>
                </a:cxn>
                <a:cxn ang="0">
                  <a:pos x="4" y="20"/>
                </a:cxn>
                <a:cxn ang="0">
                  <a:pos x="8" y="22"/>
                </a:cxn>
                <a:cxn ang="0">
                  <a:pos x="12" y="22"/>
                </a:cxn>
                <a:cxn ang="0">
                  <a:pos x="12" y="22"/>
                </a:cxn>
                <a:cxn ang="0">
                  <a:pos x="16" y="22"/>
                </a:cxn>
                <a:cxn ang="0">
                  <a:pos x="20" y="20"/>
                </a:cxn>
                <a:cxn ang="0">
                  <a:pos x="22" y="16"/>
                </a:cxn>
                <a:cxn ang="0">
                  <a:pos x="24" y="12"/>
                </a:cxn>
                <a:cxn ang="0">
                  <a:pos x="24" y="12"/>
                </a:cxn>
                <a:cxn ang="0">
                  <a:pos x="22" y="8"/>
                </a:cxn>
                <a:cxn ang="0">
                  <a:pos x="20" y="4"/>
                </a:cxn>
                <a:cxn ang="0">
                  <a:pos x="16" y="2"/>
                </a:cxn>
                <a:cxn ang="0">
                  <a:pos x="12" y="0"/>
                </a:cxn>
              </a:cxnLst>
              <a:rect l="0" t="0" r="r" b="b"/>
              <a:pathLst>
                <a:path w="24" h="22">
                  <a:moveTo>
                    <a:pt x="12" y="0"/>
                  </a:moveTo>
                  <a:lnTo>
                    <a:pt x="12" y="0"/>
                  </a:lnTo>
                  <a:lnTo>
                    <a:pt x="8" y="2"/>
                  </a:lnTo>
                  <a:lnTo>
                    <a:pt x="4" y="4"/>
                  </a:lnTo>
                  <a:lnTo>
                    <a:pt x="2" y="8"/>
                  </a:lnTo>
                  <a:lnTo>
                    <a:pt x="0" y="12"/>
                  </a:lnTo>
                  <a:lnTo>
                    <a:pt x="0" y="12"/>
                  </a:lnTo>
                  <a:lnTo>
                    <a:pt x="2" y="16"/>
                  </a:lnTo>
                  <a:lnTo>
                    <a:pt x="4" y="20"/>
                  </a:lnTo>
                  <a:lnTo>
                    <a:pt x="8" y="22"/>
                  </a:lnTo>
                  <a:lnTo>
                    <a:pt x="12" y="22"/>
                  </a:lnTo>
                  <a:lnTo>
                    <a:pt x="12" y="22"/>
                  </a:lnTo>
                  <a:lnTo>
                    <a:pt x="16" y="22"/>
                  </a:lnTo>
                  <a:lnTo>
                    <a:pt x="20" y="20"/>
                  </a:lnTo>
                  <a:lnTo>
                    <a:pt x="22" y="16"/>
                  </a:lnTo>
                  <a:lnTo>
                    <a:pt x="24" y="12"/>
                  </a:lnTo>
                  <a:lnTo>
                    <a:pt x="24" y="12"/>
                  </a:lnTo>
                  <a:lnTo>
                    <a:pt x="22" y="8"/>
                  </a:lnTo>
                  <a:lnTo>
                    <a:pt x="20" y="4"/>
                  </a:lnTo>
                  <a:lnTo>
                    <a:pt x="16" y="2"/>
                  </a:lnTo>
                  <a:lnTo>
                    <a:pt x="12"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4" name="Freeform 35"/>
            <p:cNvSpPr/>
            <p:nvPr/>
          </p:nvSpPr>
          <p:spPr bwMode="auto">
            <a:xfrm>
              <a:off x="2132013" y="933450"/>
              <a:ext cx="34925" cy="34925"/>
            </a:xfrm>
            <a:custGeom>
              <a:avLst/>
              <a:gdLst/>
              <a:ahLst/>
              <a:cxnLst>
                <a:cxn ang="0">
                  <a:pos x="10" y="0"/>
                </a:cxn>
                <a:cxn ang="0">
                  <a:pos x="10" y="0"/>
                </a:cxn>
                <a:cxn ang="0">
                  <a:pos x="6" y="2"/>
                </a:cxn>
                <a:cxn ang="0">
                  <a:pos x="2" y="4"/>
                </a:cxn>
                <a:cxn ang="0">
                  <a:pos x="0" y="8"/>
                </a:cxn>
                <a:cxn ang="0">
                  <a:pos x="0" y="12"/>
                </a:cxn>
                <a:cxn ang="0">
                  <a:pos x="0" y="12"/>
                </a:cxn>
                <a:cxn ang="0">
                  <a:pos x="0" y="16"/>
                </a:cxn>
                <a:cxn ang="0">
                  <a:pos x="2" y="20"/>
                </a:cxn>
                <a:cxn ang="0">
                  <a:pos x="6" y="22"/>
                </a:cxn>
                <a:cxn ang="0">
                  <a:pos x="10" y="22"/>
                </a:cxn>
                <a:cxn ang="0">
                  <a:pos x="10" y="22"/>
                </a:cxn>
                <a:cxn ang="0">
                  <a:pos x="16" y="22"/>
                </a:cxn>
                <a:cxn ang="0">
                  <a:pos x="18" y="20"/>
                </a:cxn>
                <a:cxn ang="0">
                  <a:pos x="22" y="16"/>
                </a:cxn>
                <a:cxn ang="0">
                  <a:pos x="22" y="12"/>
                </a:cxn>
                <a:cxn ang="0">
                  <a:pos x="22" y="12"/>
                </a:cxn>
                <a:cxn ang="0">
                  <a:pos x="22" y="8"/>
                </a:cxn>
                <a:cxn ang="0">
                  <a:pos x="18" y="4"/>
                </a:cxn>
                <a:cxn ang="0">
                  <a:pos x="16" y="2"/>
                </a:cxn>
                <a:cxn ang="0">
                  <a:pos x="10" y="0"/>
                </a:cxn>
              </a:cxnLst>
              <a:rect l="0" t="0" r="r" b="b"/>
              <a:pathLst>
                <a:path w="22" h="22">
                  <a:moveTo>
                    <a:pt x="10" y="0"/>
                  </a:moveTo>
                  <a:lnTo>
                    <a:pt x="10" y="0"/>
                  </a:lnTo>
                  <a:lnTo>
                    <a:pt x="6" y="2"/>
                  </a:lnTo>
                  <a:lnTo>
                    <a:pt x="2" y="4"/>
                  </a:lnTo>
                  <a:lnTo>
                    <a:pt x="0" y="8"/>
                  </a:lnTo>
                  <a:lnTo>
                    <a:pt x="0" y="12"/>
                  </a:lnTo>
                  <a:lnTo>
                    <a:pt x="0" y="12"/>
                  </a:lnTo>
                  <a:lnTo>
                    <a:pt x="0" y="16"/>
                  </a:lnTo>
                  <a:lnTo>
                    <a:pt x="2" y="20"/>
                  </a:lnTo>
                  <a:lnTo>
                    <a:pt x="6" y="22"/>
                  </a:lnTo>
                  <a:lnTo>
                    <a:pt x="10" y="22"/>
                  </a:lnTo>
                  <a:lnTo>
                    <a:pt x="10" y="22"/>
                  </a:lnTo>
                  <a:lnTo>
                    <a:pt x="16" y="22"/>
                  </a:lnTo>
                  <a:lnTo>
                    <a:pt x="18" y="20"/>
                  </a:lnTo>
                  <a:lnTo>
                    <a:pt x="22" y="16"/>
                  </a:lnTo>
                  <a:lnTo>
                    <a:pt x="22" y="12"/>
                  </a:lnTo>
                  <a:lnTo>
                    <a:pt x="22" y="12"/>
                  </a:lnTo>
                  <a:lnTo>
                    <a:pt x="22" y="8"/>
                  </a:lnTo>
                  <a:lnTo>
                    <a:pt x="18" y="4"/>
                  </a:lnTo>
                  <a:lnTo>
                    <a:pt x="16" y="2"/>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5" name="Freeform 36"/>
            <p:cNvSpPr/>
            <p:nvPr/>
          </p:nvSpPr>
          <p:spPr bwMode="auto">
            <a:xfrm>
              <a:off x="2132013" y="933450"/>
              <a:ext cx="34925" cy="34925"/>
            </a:xfrm>
            <a:custGeom>
              <a:avLst/>
              <a:gdLst/>
              <a:ahLst/>
              <a:cxnLst>
                <a:cxn ang="0">
                  <a:pos x="10" y="0"/>
                </a:cxn>
                <a:cxn ang="0">
                  <a:pos x="10" y="0"/>
                </a:cxn>
                <a:cxn ang="0">
                  <a:pos x="6" y="2"/>
                </a:cxn>
                <a:cxn ang="0">
                  <a:pos x="2" y="4"/>
                </a:cxn>
                <a:cxn ang="0">
                  <a:pos x="0" y="8"/>
                </a:cxn>
                <a:cxn ang="0">
                  <a:pos x="0" y="12"/>
                </a:cxn>
                <a:cxn ang="0">
                  <a:pos x="0" y="12"/>
                </a:cxn>
                <a:cxn ang="0">
                  <a:pos x="0" y="16"/>
                </a:cxn>
                <a:cxn ang="0">
                  <a:pos x="2" y="20"/>
                </a:cxn>
                <a:cxn ang="0">
                  <a:pos x="6" y="22"/>
                </a:cxn>
                <a:cxn ang="0">
                  <a:pos x="10" y="22"/>
                </a:cxn>
                <a:cxn ang="0">
                  <a:pos x="10" y="22"/>
                </a:cxn>
                <a:cxn ang="0">
                  <a:pos x="16" y="22"/>
                </a:cxn>
                <a:cxn ang="0">
                  <a:pos x="18" y="20"/>
                </a:cxn>
                <a:cxn ang="0">
                  <a:pos x="22" y="16"/>
                </a:cxn>
                <a:cxn ang="0">
                  <a:pos x="22" y="12"/>
                </a:cxn>
                <a:cxn ang="0">
                  <a:pos x="22" y="12"/>
                </a:cxn>
                <a:cxn ang="0">
                  <a:pos x="22" y="8"/>
                </a:cxn>
                <a:cxn ang="0">
                  <a:pos x="18" y="4"/>
                </a:cxn>
                <a:cxn ang="0">
                  <a:pos x="16" y="2"/>
                </a:cxn>
                <a:cxn ang="0">
                  <a:pos x="10" y="0"/>
                </a:cxn>
              </a:cxnLst>
              <a:rect l="0" t="0" r="r" b="b"/>
              <a:pathLst>
                <a:path w="22" h="22">
                  <a:moveTo>
                    <a:pt x="10" y="0"/>
                  </a:moveTo>
                  <a:lnTo>
                    <a:pt x="10" y="0"/>
                  </a:lnTo>
                  <a:lnTo>
                    <a:pt x="6" y="2"/>
                  </a:lnTo>
                  <a:lnTo>
                    <a:pt x="2" y="4"/>
                  </a:lnTo>
                  <a:lnTo>
                    <a:pt x="0" y="8"/>
                  </a:lnTo>
                  <a:lnTo>
                    <a:pt x="0" y="12"/>
                  </a:lnTo>
                  <a:lnTo>
                    <a:pt x="0" y="12"/>
                  </a:lnTo>
                  <a:lnTo>
                    <a:pt x="0" y="16"/>
                  </a:lnTo>
                  <a:lnTo>
                    <a:pt x="2" y="20"/>
                  </a:lnTo>
                  <a:lnTo>
                    <a:pt x="6" y="22"/>
                  </a:lnTo>
                  <a:lnTo>
                    <a:pt x="10" y="22"/>
                  </a:lnTo>
                  <a:lnTo>
                    <a:pt x="10" y="22"/>
                  </a:lnTo>
                  <a:lnTo>
                    <a:pt x="16" y="22"/>
                  </a:lnTo>
                  <a:lnTo>
                    <a:pt x="18" y="20"/>
                  </a:lnTo>
                  <a:lnTo>
                    <a:pt x="22" y="16"/>
                  </a:lnTo>
                  <a:lnTo>
                    <a:pt x="22" y="12"/>
                  </a:lnTo>
                  <a:lnTo>
                    <a:pt x="22" y="12"/>
                  </a:lnTo>
                  <a:lnTo>
                    <a:pt x="22" y="8"/>
                  </a:lnTo>
                  <a:lnTo>
                    <a:pt x="18" y="4"/>
                  </a:lnTo>
                  <a:lnTo>
                    <a:pt x="16" y="2"/>
                  </a:lnTo>
                  <a:lnTo>
                    <a:pt x="10"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6" name="Freeform 37"/>
            <p:cNvSpPr/>
            <p:nvPr/>
          </p:nvSpPr>
          <p:spPr bwMode="auto">
            <a:xfrm>
              <a:off x="1681163" y="755650"/>
              <a:ext cx="34925" cy="34925"/>
            </a:xfrm>
            <a:custGeom>
              <a:avLst/>
              <a:gdLst/>
              <a:ahLst/>
              <a:cxnLst>
                <a:cxn ang="0">
                  <a:pos x="10" y="0"/>
                </a:cxn>
                <a:cxn ang="0">
                  <a:pos x="10" y="0"/>
                </a:cxn>
                <a:cxn ang="0">
                  <a:pos x="6" y="2"/>
                </a:cxn>
                <a:cxn ang="0">
                  <a:pos x="2" y="4"/>
                </a:cxn>
                <a:cxn ang="0">
                  <a:pos x="0" y="8"/>
                </a:cxn>
                <a:cxn ang="0">
                  <a:pos x="0" y="12"/>
                </a:cxn>
                <a:cxn ang="0">
                  <a:pos x="0" y="12"/>
                </a:cxn>
                <a:cxn ang="0">
                  <a:pos x="0" y="16"/>
                </a:cxn>
                <a:cxn ang="0">
                  <a:pos x="2" y="20"/>
                </a:cxn>
                <a:cxn ang="0">
                  <a:pos x="6" y="22"/>
                </a:cxn>
                <a:cxn ang="0">
                  <a:pos x="10" y="22"/>
                </a:cxn>
                <a:cxn ang="0">
                  <a:pos x="10" y="22"/>
                </a:cxn>
                <a:cxn ang="0">
                  <a:pos x="16" y="22"/>
                </a:cxn>
                <a:cxn ang="0">
                  <a:pos x="18" y="20"/>
                </a:cxn>
                <a:cxn ang="0">
                  <a:pos x="22" y="16"/>
                </a:cxn>
                <a:cxn ang="0">
                  <a:pos x="22" y="12"/>
                </a:cxn>
                <a:cxn ang="0">
                  <a:pos x="22" y="12"/>
                </a:cxn>
                <a:cxn ang="0">
                  <a:pos x="22" y="8"/>
                </a:cxn>
                <a:cxn ang="0">
                  <a:pos x="18" y="4"/>
                </a:cxn>
                <a:cxn ang="0">
                  <a:pos x="16" y="2"/>
                </a:cxn>
                <a:cxn ang="0">
                  <a:pos x="10" y="0"/>
                </a:cxn>
              </a:cxnLst>
              <a:rect l="0" t="0" r="r" b="b"/>
              <a:pathLst>
                <a:path w="22" h="22">
                  <a:moveTo>
                    <a:pt x="10" y="0"/>
                  </a:moveTo>
                  <a:lnTo>
                    <a:pt x="10" y="0"/>
                  </a:lnTo>
                  <a:lnTo>
                    <a:pt x="6" y="2"/>
                  </a:lnTo>
                  <a:lnTo>
                    <a:pt x="2" y="4"/>
                  </a:lnTo>
                  <a:lnTo>
                    <a:pt x="0" y="8"/>
                  </a:lnTo>
                  <a:lnTo>
                    <a:pt x="0" y="12"/>
                  </a:lnTo>
                  <a:lnTo>
                    <a:pt x="0" y="12"/>
                  </a:lnTo>
                  <a:lnTo>
                    <a:pt x="0" y="16"/>
                  </a:lnTo>
                  <a:lnTo>
                    <a:pt x="2" y="20"/>
                  </a:lnTo>
                  <a:lnTo>
                    <a:pt x="6" y="22"/>
                  </a:lnTo>
                  <a:lnTo>
                    <a:pt x="10" y="22"/>
                  </a:lnTo>
                  <a:lnTo>
                    <a:pt x="10" y="22"/>
                  </a:lnTo>
                  <a:lnTo>
                    <a:pt x="16" y="22"/>
                  </a:lnTo>
                  <a:lnTo>
                    <a:pt x="18" y="20"/>
                  </a:lnTo>
                  <a:lnTo>
                    <a:pt x="22" y="16"/>
                  </a:lnTo>
                  <a:lnTo>
                    <a:pt x="22" y="12"/>
                  </a:lnTo>
                  <a:lnTo>
                    <a:pt x="22" y="12"/>
                  </a:lnTo>
                  <a:lnTo>
                    <a:pt x="22" y="8"/>
                  </a:lnTo>
                  <a:lnTo>
                    <a:pt x="18" y="4"/>
                  </a:lnTo>
                  <a:lnTo>
                    <a:pt x="16" y="2"/>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7" name="Freeform 38"/>
            <p:cNvSpPr/>
            <p:nvPr/>
          </p:nvSpPr>
          <p:spPr bwMode="auto">
            <a:xfrm>
              <a:off x="1681163" y="755650"/>
              <a:ext cx="34925" cy="34925"/>
            </a:xfrm>
            <a:custGeom>
              <a:avLst/>
              <a:gdLst/>
              <a:ahLst/>
              <a:cxnLst>
                <a:cxn ang="0">
                  <a:pos x="10" y="0"/>
                </a:cxn>
                <a:cxn ang="0">
                  <a:pos x="10" y="0"/>
                </a:cxn>
                <a:cxn ang="0">
                  <a:pos x="6" y="2"/>
                </a:cxn>
                <a:cxn ang="0">
                  <a:pos x="2" y="4"/>
                </a:cxn>
                <a:cxn ang="0">
                  <a:pos x="0" y="8"/>
                </a:cxn>
                <a:cxn ang="0">
                  <a:pos x="0" y="12"/>
                </a:cxn>
                <a:cxn ang="0">
                  <a:pos x="0" y="12"/>
                </a:cxn>
                <a:cxn ang="0">
                  <a:pos x="0" y="16"/>
                </a:cxn>
                <a:cxn ang="0">
                  <a:pos x="2" y="20"/>
                </a:cxn>
                <a:cxn ang="0">
                  <a:pos x="6" y="22"/>
                </a:cxn>
                <a:cxn ang="0">
                  <a:pos x="10" y="22"/>
                </a:cxn>
                <a:cxn ang="0">
                  <a:pos x="10" y="22"/>
                </a:cxn>
                <a:cxn ang="0">
                  <a:pos x="16" y="22"/>
                </a:cxn>
                <a:cxn ang="0">
                  <a:pos x="18" y="20"/>
                </a:cxn>
                <a:cxn ang="0">
                  <a:pos x="22" y="16"/>
                </a:cxn>
                <a:cxn ang="0">
                  <a:pos x="22" y="12"/>
                </a:cxn>
                <a:cxn ang="0">
                  <a:pos x="22" y="12"/>
                </a:cxn>
                <a:cxn ang="0">
                  <a:pos x="22" y="8"/>
                </a:cxn>
                <a:cxn ang="0">
                  <a:pos x="18" y="4"/>
                </a:cxn>
                <a:cxn ang="0">
                  <a:pos x="16" y="2"/>
                </a:cxn>
                <a:cxn ang="0">
                  <a:pos x="10" y="0"/>
                </a:cxn>
              </a:cxnLst>
              <a:rect l="0" t="0" r="r" b="b"/>
              <a:pathLst>
                <a:path w="22" h="22">
                  <a:moveTo>
                    <a:pt x="10" y="0"/>
                  </a:moveTo>
                  <a:lnTo>
                    <a:pt x="10" y="0"/>
                  </a:lnTo>
                  <a:lnTo>
                    <a:pt x="6" y="2"/>
                  </a:lnTo>
                  <a:lnTo>
                    <a:pt x="2" y="4"/>
                  </a:lnTo>
                  <a:lnTo>
                    <a:pt x="0" y="8"/>
                  </a:lnTo>
                  <a:lnTo>
                    <a:pt x="0" y="12"/>
                  </a:lnTo>
                  <a:lnTo>
                    <a:pt x="0" y="12"/>
                  </a:lnTo>
                  <a:lnTo>
                    <a:pt x="0" y="16"/>
                  </a:lnTo>
                  <a:lnTo>
                    <a:pt x="2" y="20"/>
                  </a:lnTo>
                  <a:lnTo>
                    <a:pt x="6" y="22"/>
                  </a:lnTo>
                  <a:lnTo>
                    <a:pt x="10" y="22"/>
                  </a:lnTo>
                  <a:lnTo>
                    <a:pt x="10" y="22"/>
                  </a:lnTo>
                  <a:lnTo>
                    <a:pt x="16" y="22"/>
                  </a:lnTo>
                  <a:lnTo>
                    <a:pt x="18" y="20"/>
                  </a:lnTo>
                  <a:lnTo>
                    <a:pt x="22" y="16"/>
                  </a:lnTo>
                  <a:lnTo>
                    <a:pt x="22" y="12"/>
                  </a:lnTo>
                  <a:lnTo>
                    <a:pt x="22" y="12"/>
                  </a:lnTo>
                  <a:lnTo>
                    <a:pt x="22" y="8"/>
                  </a:lnTo>
                  <a:lnTo>
                    <a:pt x="18" y="4"/>
                  </a:lnTo>
                  <a:lnTo>
                    <a:pt x="16" y="2"/>
                  </a:lnTo>
                  <a:lnTo>
                    <a:pt x="10"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8" name="Freeform 39"/>
            <p:cNvSpPr/>
            <p:nvPr/>
          </p:nvSpPr>
          <p:spPr bwMode="auto">
            <a:xfrm>
              <a:off x="1582738" y="1012825"/>
              <a:ext cx="34925" cy="38100"/>
            </a:xfrm>
            <a:custGeom>
              <a:avLst/>
              <a:gdLst/>
              <a:ahLst/>
              <a:cxnLst>
                <a:cxn ang="0">
                  <a:pos x="12" y="0"/>
                </a:cxn>
                <a:cxn ang="0">
                  <a:pos x="12" y="0"/>
                </a:cxn>
                <a:cxn ang="0">
                  <a:pos x="6" y="2"/>
                </a:cxn>
                <a:cxn ang="0">
                  <a:pos x="4" y="4"/>
                </a:cxn>
                <a:cxn ang="0">
                  <a:pos x="0" y="8"/>
                </a:cxn>
                <a:cxn ang="0">
                  <a:pos x="0" y="12"/>
                </a:cxn>
                <a:cxn ang="0">
                  <a:pos x="0" y="12"/>
                </a:cxn>
                <a:cxn ang="0">
                  <a:pos x="0" y="16"/>
                </a:cxn>
                <a:cxn ang="0">
                  <a:pos x="4" y="20"/>
                </a:cxn>
                <a:cxn ang="0">
                  <a:pos x="6" y="22"/>
                </a:cxn>
                <a:cxn ang="0">
                  <a:pos x="12" y="24"/>
                </a:cxn>
                <a:cxn ang="0">
                  <a:pos x="12" y="24"/>
                </a:cxn>
                <a:cxn ang="0">
                  <a:pos x="16" y="22"/>
                </a:cxn>
                <a:cxn ang="0">
                  <a:pos x="20" y="20"/>
                </a:cxn>
                <a:cxn ang="0">
                  <a:pos x="22" y="16"/>
                </a:cxn>
                <a:cxn ang="0">
                  <a:pos x="22" y="12"/>
                </a:cxn>
                <a:cxn ang="0">
                  <a:pos x="22" y="12"/>
                </a:cxn>
                <a:cxn ang="0">
                  <a:pos x="22" y="8"/>
                </a:cxn>
                <a:cxn ang="0">
                  <a:pos x="20" y="4"/>
                </a:cxn>
                <a:cxn ang="0">
                  <a:pos x="16" y="2"/>
                </a:cxn>
                <a:cxn ang="0">
                  <a:pos x="12" y="0"/>
                </a:cxn>
              </a:cxnLst>
              <a:rect l="0" t="0" r="r" b="b"/>
              <a:pathLst>
                <a:path w="22" h="24">
                  <a:moveTo>
                    <a:pt x="12" y="0"/>
                  </a:moveTo>
                  <a:lnTo>
                    <a:pt x="12" y="0"/>
                  </a:lnTo>
                  <a:lnTo>
                    <a:pt x="6" y="2"/>
                  </a:lnTo>
                  <a:lnTo>
                    <a:pt x="4" y="4"/>
                  </a:lnTo>
                  <a:lnTo>
                    <a:pt x="0" y="8"/>
                  </a:lnTo>
                  <a:lnTo>
                    <a:pt x="0" y="12"/>
                  </a:lnTo>
                  <a:lnTo>
                    <a:pt x="0" y="12"/>
                  </a:lnTo>
                  <a:lnTo>
                    <a:pt x="0" y="16"/>
                  </a:lnTo>
                  <a:lnTo>
                    <a:pt x="4" y="20"/>
                  </a:lnTo>
                  <a:lnTo>
                    <a:pt x="6" y="22"/>
                  </a:lnTo>
                  <a:lnTo>
                    <a:pt x="12" y="24"/>
                  </a:lnTo>
                  <a:lnTo>
                    <a:pt x="12" y="24"/>
                  </a:lnTo>
                  <a:lnTo>
                    <a:pt x="16" y="22"/>
                  </a:lnTo>
                  <a:lnTo>
                    <a:pt x="20" y="20"/>
                  </a:lnTo>
                  <a:lnTo>
                    <a:pt x="22" y="16"/>
                  </a:lnTo>
                  <a:lnTo>
                    <a:pt x="22" y="12"/>
                  </a:lnTo>
                  <a:lnTo>
                    <a:pt x="22" y="12"/>
                  </a:lnTo>
                  <a:lnTo>
                    <a:pt x="22" y="8"/>
                  </a:lnTo>
                  <a:lnTo>
                    <a:pt x="20" y="4"/>
                  </a:lnTo>
                  <a:lnTo>
                    <a:pt x="16" y="2"/>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9" name="Freeform 40"/>
            <p:cNvSpPr/>
            <p:nvPr/>
          </p:nvSpPr>
          <p:spPr bwMode="auto">
            <a:xfrm>
              <a:off x="1582738" y="1012825"/>
              <a:ext cx="34925" cy="38100"/>
            </a:xfrm>
            <a:custGeom>
              <a:avLst/>
              <a:gdLst/>
              <a:ahLst/>
              <a:cxnLst>
                <a:cxn ang="0">
                  <a:pos x="12" y="0"/>
                </a:cxn>
                <a:cxn ang="0">
                  <a:pos x="12" y="0"/>
                </a:cxn>
                <a:cxn ang="0">
                  <a:pos x="6" y="2"/>
                </a:cxn>
                <a:cxn ang="0">
                  <a:pos x="4" y="4"/>
                </a:cxn>
                <a:cxn ang="0">
                  <a:pos x="0" y="8"/>
                </a:cxn>
                <a:cxn ang="0">
                  <a:pos x="0" y="12"/>
                </a:cxn>
                <a:cxn ang="0">
                  <a:pos x="0" y="12"/>
                </a:cxn>
                <a:cxn ang="0">
                  <a:pos x="0" y="16"/>
                </a:cxn>
                <a:cxn ang="0">
                  <a:pos x="4" y="20"/>
                </a:cxn>
                <a:cxn ang="0">
                  <a:pos x="6" y="22"/>
                </a:cxn>
                <a:cxn ang="0">
                  <a:pos x="12" y="24"/>
                </a:cxn>
                <a:cxn ang="0">
                  <a:pos x="12" y="24"/>
                </a:cxn>
                <a:cxn ang="0">
                  <a:pos x="16" y="22"/>
                </a:cxn>
                <a:cxn ang="0">
                  <a:pos x="20" y="20"/>
                </a:cxn>
                <a:cxn ang="0">
                  <a:pos x="22" y="16"/>
                </a:cxn>
                <a:cxn ang="0">
                  <a:pos x="22" y="12"/>
                </a:cxn>
                <a:cxn ang="0">
                  <a:pos x="22" y="12"/>
                </a:cxn>
                <a:cxn ang="0">
                  <a:pos x="22" y="8"/>
                </a:cxn>
                <a:cxn ang="0">
                  <a:pos x="20" y="4"/>
                </a:cxn>
                <a:cxn ang="0">
                  <a:pos x="16" y="2"/>
                </a:cxn>
                <a:cxn ang="0">
                  <a:pos x="12" y="0"/>
                </a:cxn>
              </a:cxnLst>
              <a:rect l="0" t="0" r="r" b="b"/>
              <a:pathLst>
                <a:path w="22" h="24">
                  <a:moveTo>
                    <a:pt x="12" y="0"/>
                  </a:moveTo>
                  <a:lnTo>
                    <a:pt x="12" y="0"/>
                  </a:lnTo>
                  <a:lnTo>
                    <a:pt x="6" y="2"/>
                  </a:lnTo>
                  <a:lnTo>
                    <a:pt x="4" y="4"/>
                  </a:lnTo>
                  <a:lnTo>
                    <a:pt x="0" y="8"/>
                  </a:lnTo>
                  <a:lnTo>
                    <a:pt x="0" y="12"/>
                  </a:lnTo>
                  <a:lnTo>
                    <a:pt x="0" y="12"/>
                  </a:lnTo>
                  <a:lnTo>
                    <a:pt x="0" y="16"/>
                  </a:lnTo>
                  <a:lnTo>
                    <a:pt x="4" y="20"/>
                  </a:lnTo>
                  <a:lnTo>
                    <a:pt x="6" y="22"/>
                  </a:lnTo>
                  <a:lnTo>
                    <a:pt x="12" y="24"/>
                  </a:lnTo>
                  <a:lnTo>
                    <a:pt x="12" y="24"/>
                  </a:lnTo>
                  <a:lnTo>
                    <a:pt x="16" y="22"/>
                  </a:lnTo>
                  <a:lnTo>
                    <a:pt x="20" y="20"/>
                  </a:lnTo>
                  <a:lnTo>
                    <a:pt x="22" y="16"/>
                  </a:lnTo>
                  <a:lnTo>
                    <a:pt x="22" y="12"/>
                  </a:lnTo>
                  <a:lnTo>
                    <a:pt x="22" y="12"/>
                  </a:lnTo>
                  <a:lnTo>
                    <a:pt x="22" y="8"/>
                  </a:lnTo>
                  <a:lnTo>
                    <a:pt x="20" y="4"/>
                  </a:lnTo>
                  <a:lnTo>
                    <a:pt x="16" y="2"/>
                  </a:lnTo>
                  <a:lnTo>
                    <a:pt x="12"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0" name="Freeform 41"/>
            <p:cNvSpPr/>
            <p:nvPr/>
          </p:nvSpPr>
          <p:spPr bwMode="auto">
            <a:xfrm>
              <a:off x="2782888" y="196850"/>
              <a:ext cx="38100" cy="34925"/>
            </a:xfrm>
            <a:custGeom>
              <a:avLst/>
              <a:gdLst/>
              <a:ahLst/>
              <a:cxnLst>
                <a:cxn ang="0">
                  <a:pos x="12" y="0"/>
                </a:cxn>
                <a:cxn ang="0">
                  <a:pos x="12" y="0"/>
                </a:cxn>
                <a:cxn ang="0">
                  <a:pos x="8" y="0"/>
                </a:cxn>
                <a:cxn ang="0">
                  <a:pos x="4" y="2"/>
                </a:cxn>
                <a:cxn ang="0">
                  <a:pos x="2" y="6"/>
                </a:cxn>
                <a:cxn ang="0">
                  <a:pos x="0" y="10"/>
                </a:cxn>
                <a:cxn ang="0">
                  <a:pos x="0" y="10"/>
                </a:cxn>
                <a:cxn ang="0">
                  <a:pos x="2" y="14"/>
                </a:cxn>
                <a:cxn ang="0">
                  <a:pos x="4" y="18"/>
                </a:cxn>
                <a:cxn ang="0">
                  <a:pos x="8" y="20"/>
                </a:cxn>
                <a:cxn ang="0">
                  <a:pos x="12" y="22"/>
                </a:cxn>
                <a:cxn ang="0">
                  <a:pos x="12" y="22"/>
                </a:cxn>
                <a:cxn ang="0">
                  <a:pos x="16" y="20"/>
                </a:cxn>
                <a:cxn ang="0">
                  <a:pos x="20" y="18"/>
                </a:cxn>
                <a:cxn ang="0">
                  <a:pos x="22" y="14"/>
                </a:cxn>
                <a:cxn ang="0">
                  <a:pos x="24" y="10"/>
                </a:cxn>
                <a:cxn ang="0">
                  <a:pos x="24" y="10"/>
                </a:cxn>
                <a:cxn ang="0">
                  <a:pos x="22" y="6"/>
                </a:cxn>
                <a:cxn ang="0">
                  <a:pos x="20" y="2"/>
                </a:cxn>
                <a:cxn ang="0">
                  <a:pos x="16" y="0"/>
                </a:cxn>
                <a:cxn ang="0">
                  <a:pos x="12" y="0"/>
                </a:cxn>
              </a:cxnLst>
              <a:rect l="0" t="0" r="r" b="b"/>
              <a:pathLst>
                <a:path w="24" h="22">
                  <a:moveTo>
                    <a:pt x="12" y="0"/>
                  </a:moveTo>
                  <a:lnTo>
                    <a:pt x="12" y="0"/>
                  </a:lnTo>
                  <a:lnTo>
                    <a:pt x="8" y="0"/>
                  </a:lnTo>
                  <a:lnTo>
                    <a:pt x="4" y="2"/>
                  </a:lnTo>
                  <a:lnTo>
                    <a:pt x="2" y="6"/>
                  </a:lnTo>
                  <a:lnTo>
                    <a:pt x="0" y="10"/>
                  </a:lnTo>
                  <a:lnTo>
                    <a:pt x="0" y="10"/>
                  </a:lnTo>
                  <a:lnTo>
                    <a:pt x="2" y="14"/>
                  </a:lnTo>
                  <a:lnTo>
                    <a:pt x="4" y="18"/>
                  </a:lnTo>
                  <a:lnTo>
                    <a:pt x="8" y="20"/>
                  </a:lnTo>
                  <a:lnTo>
                    <a:pt x="12" y="22"/>
                  </a:lnTo>
                  <a:lnTo>
                    <a:pt x="12" y="22"/>
                  </a:lnTo>
                  <a:lnTo>
                    <a:pt x="16" y="20"/>
                  </a:lnTo>
                  <a:lnTo>
                    <a:pt x="20" y="18"/>
                  </a:lnTo>
                  <a:lnTo>
                    <a:pt x="22" y="14"/>
                  </a:lnTo>
                  <a:lnTo>
                    <a:pt x="24" y="10"/>
                  </a:lnTo>
                  <a:lnTo>
                    <a:pt x="24" y="10"/>
                  </a:lnTo>
                  <a:lnTo>
                    <a:pt x="22" y="6"/>
                  </a:lnTo>
                  <a:lnTo>
                    <a:pt x="20" y="2"/>
                  </a:lnTo>
                  <a:lnTo>
                    <a:pt x="16" y="0"/>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1" name="Freeform 42"/>
            <p:cNvSpPr/>
            <p:nvPr/>
          </p:nvSpPr>
          <p:spPr bwMode="auto">
            <a:xfrm>
              <a:off x="2782888" y="196850"/>
              <a:ext cx="38100" cy="34925"/>
            </a:xfrm>
            <a:custGeom>
              <a:avLst/>
              <a:gdLst/>
              <a:ahLst/>
              <a:cxnLst>
                <a:cxn ang="0">
                  <a:pos x="12" y="0"/>
                </a:cxn>
                <a:cxn ang="0">
                  <a:pos x="12" y="0"/>
                </a:cxn>
                <a:cxn ang="0">
                  <a:pos x="8" y="0"/>
                </a:cxn>
                <a:cxn ang="0">
                  <a:pos x="4" y="2"/>
                </a:cxn>
                <a:cxn ang="0">
                  <a:pos x="2" y="6"/>
                </a:cxn>
                <a:cxn ang="0">
                  <a:pos x="0" y="10"/>
                </a:cxn>
                <a:cxn ang="0">
                  <a:pos x="0" y="10"/>
                </a:cxn>
                <a:cxn ang="0">
                  <a:pos x="2" y="14"/>
                </a:cxn>
                <a:cxn ang="0">
                  <a:pos x="4" y="18"/>
                </a:cxn>
                <a:cxn ang="0">
                  <a:pos x="8" y="20"/>
                </a:cxn>
                <a:cxn ang="0">
                  <a:pos x="12" y="22"/>
                </a:cxn>
                <a:cxn ang="0">
                  <a:pos x="12" y="22"/>
                </a:cxn>
                <a:cxn ang="0">
                  <a:pos x="16" y="20"/>
                </a:cxn>
                <a:cxn ang="0">
                  <a:pos x="20" y="18"/>
                </a:cxn>
                <a:cxn ang="0">
                  <a:pos x="22" y="14"/>
                </a:cxn>
                <a:cxn ang="0">
                  <a:pos x="24" y="10"/>
                </a:cxn>
                <a:cxn ang="0">
                  <a:pos x="24" y="10"/>
                </a:cxn>
                <a:cxn ang="0">
                  <a:pos x="22" y="6"/>
                </a:cxn>
                <a:cxn ang="0">
                  <a:pos x="20" y="2"/>
                </a:cxn>
                <a:cxn ang="0">
                  <a:pos x="16" y="0"/>
                </a:cxn>
                <a:cxn ang="0">
                  <a:pos x="12" y="0"/>
                </a:cxn>
              </a:cxnLst>
              <a:rect l="0" t="0" r="r" b="b"/>
              <a:pathLst>
                <a:path w="24" h="22">
                  <a:moveTo>
                    <a:pt x="12" y="0"/>
                  </a:moveTo>
                  <a:lnTo>
                    <a:pt x="12" y="0"/>
                  </a:lnTo>
                  <a:lnTo>
                    <a:pt x="8" y="0"/>
                  </a:lnTo>
                  <a:lnTo>
                    <a:pt x="4" y="2"/>
                  </a:lnTo>
                  <a:lnTo>
                    <a:pt x="2" y="6"/>
                  </a:lnTo>
                  <a:lnTo>
                    <a:pt x="0" y="10"/>
                  </a:lnTo>
                  <a:lnTo>
                    <a:pt x="0" y="10"/>
                  </a:lnTo>
                  <a:lnTo>
                    <a:pt x="2" y="14"/>
                  </a:lnTo>
                  <a:lnTo>
                    <a:pt x="4" y="18"/>
                  </a:lnTo>
                  <a:lnTo>
                    <a:pt x="8" y="20"/>
                  </a:lnTo>
                  <a:lnTo>
                    <a:pt x="12" y="22"/>
                  </a:lnTo>
                  <a:lnTo>
                    <a:pt x="12" y="22"/>
                  </a:lnTo>
                  <a:lnTo>
                    <a:pt x="16" y="20"/>
                  </a:lnTo>
                  <a:lnTo>
                    <a:pt x="20" y="18"/>
                  </a:lnTo>
                  <a:lnTo>
                    <a:pt x="22" y="14"/>
                  </a:lnTo>
                  <a:lnTo>
                    <a:pt x="24" y="10"/>
                  </a:lnTo>
                  <a:lnTo>
                    <a:pt x="24" y="10"/>
                  </a:lnTo>
                  <a:lnTo>
                    <a:pt x="22" y="6"/>
                  </a:lnTo>
                  <a:lnTo>
                    <a:pt x="20" y="2"/>
                  </a:lnTo>
                  <a:lnTo>
                    <a:pt x="16" y="0"/>
                  </a:lnTo>
                  <a:lnTo>
                    <a:pt x="12"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2" name="Freeform 43"/>
            <p:cNvSpPr/>
            <p:nvPr/>
          </p:nvSpPr>
          <p:spPr bwMode="auto">
            <a:xfrm>
              <a:off x="1325563" y="301625"/>
              <a:ext cx="34925" cy="34925"/>
            </a:xfrm>
            <a:custGeom>
              <a:avLst/>
              <a:gdLst/>
              <a:ahLst/>
              <a:cxnLst>
                <a:cxn ang="0">
                  <a:pos x="10" y="0"/>
                </a:cxn>
                <a:cxn ang="0">
                  <a:pos x="10" y="0"/>
                </a:cxn>
                <a:cxn ang="0">
                  <a:pos x="6" y="2"/>
                </a:cxn>
                <a:cxn ang="0">
                  <a:pos x="2" y="4"/>
                </a:cxn>
                <a:cxn ang="0">
                  <a:pos x="0" y="8"/>
                </a:cxn>
                <a:cxn ang="0">
                  <a:pos x="0" y="12"/>
                </a:cxn>
                <a:cxn ang="0">
                  <a:pos x="0" y="12"/>
                </a:cxn>
                <a:cxn ang="0">
                  <a:pos x="0" y="16"/>
                </a:cxn>
                <a:cxn ang="0">
                  <a:pos x="2" y="20"/>
                </a:cxn>
                <a:cxn ang="0">
                  <a:pos x="6" y="22"/>
                </a:cxn>
                <a:cxn ang="0">
                  <a:pos x="10" y="22"/>
                </a:cxn>
                <a:cxn ang="0">
                  <a:pos x="10" y="22"/>
                </a:cxn>
                <a:cxn ang="0">
                  <a:pos x="14" y="22"/>
                </a:cxn>
                <a:cxn ang="0">
                  <a:pos x="18" y="20"/>
                </a:cxn>
                <a:cxn ang="0">
                  <a:pos x="20" y="16"/>
                </a:cxn>
                <a:cxn ang="0">
                  <a:pos x="22" y="12"/>
                </a:cxn>
                <a:cxn ang="0">
                  <a:pos x="22" y="12"/>
                </a:cxn>
                <a:cxn ang="0">
                  <a:pos x="20" y="8"/>
                </a:cxn>
                <a:cxn ang="0">
                  <a:pos x="18" y="4"/>
                </a:cxn>
                <a:cxn ang="0">
                  <a:pos x="14" y="2"/>
                </a:cxn>
                <a:cxn ang="0">
                  <a:pos x="10" y="0"/>
                </a:cxn>
              </a:cxnLst>
              <a:rect l="0" t="0" r="r" b="b"/>
              <a:pathLst>
                <a:path w="22" h="22">
                  <a:moveTo>
                    <a:pt x="10" y="0"/>
                  </a:moveTo>
                  <a:lnTo>
                    <a:pt x="10" y="0"/>
                  </a:lnTo>
                  <a:lnTo>
                    <a:pt x="6" y="2"/>
                  </a:lnTo>
                  <a:lnTo>
                    <a:pt x="2" y="4"/>
                  </a:lnTo>
                  <a:lnTo>
                    <a:pt x="0" y="8"/>
                  </a:lnTo>
                  <a:lnTo>
                    <a:pt x="0" y="12"/>
                  </a:lnTo>
                  <a:lnTo>
                    <a:pt x="0" y="12"/>
                  </a:lnTo>
                  <a:lnTo>
                    <a:pt x="0" y="16"/>
                  </a:lnTo>
                  <a:lnTo>
                    <a:pt x="2" y="20"/>
                  </a:lnTo>
                  <a:lnTo>
                    <a:pt x="6" y="22"/>
                  </a:lnTo>
                  <a:lnTo>
                    <a:pt x="10" y="22"/>
                  </a:lnTo>
                  <a:lnTo>
                    <a:pt x="10" y="22"/>
                  </a:lnTo>
                  <a:lnTo>
                    <a:pt x="14" y="22"/>
                  </a:lnTo>
                  <a:lnTo>
                    <a:pt x="18" y="20"/>
                  </a:lnTo>
                  <a:lnTo>
                    <a:pt x="20" y="16"/>
                  </a:lnTo>
                  <a:lnTo>
                    <a:pt x="22" y="12"/>
                  </a:lnTo>
                  <a:lnTo>
                    <a:pt x="22" y="12"/>
                  </a:lnTo>
                  <a:lnTo>
                    <a:pt x="20" y="8"/>
                  </a:lnTo>
                  <a:lnTo>
                    <a:pt x="18" y="4"/>
                  </a:lnTo>
                  <a:lnTo>
                    <a:pt x="14" y="2"/>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3" name="Freeform 44"/>
            <p:cNvSpPr/>
            <p:nvPr/>
          </p:nvSpPr>
          <p:spPr bwMode="auto">
            <a:xfrm>
              <a:off x="1325563" y="301625"/>
              <a:ext cx="34925" cy="34925"/>
            </a:xfrm>
            <a:custGeom>
              <a:avLst/>
              <a:gdLst/>
              <a:ahLst/>
              <a:cxnLst>
                <a:cxn ang="0">
                  <a:pos x="10" y="0"/>
                </a:cxn>
                <a:cxn ang="0">
                  <a:pos x="10" y="0"/>
                </a:cxn>
                <a:cxn ang="0">
                  <a:pos x="6" y="2"/>
                </a:cxn>
                <a:cxn ang="0">
                  <a:pos x="2" y="4"/>
                </a:cxn>
                <a:cxn ang="0">
                  <a:pos x="0" y="8"/>
                </a:cxn>
                <a:cxn ang="0">
                  <a:pos x="0" y="12"/>
                </a:cxn>
                <a:cxn ang="0">
                  <a:pos x="0" y="12"/>
                </a:cxn>
                <a:cxn ang="0">
                  <a:pos x="0" y="16"/>
                </a:cxn>
                <a:cxn ang="0">
                  <a:pos x="2" y="20"/>
                </a:cxn>
                <a:cxn ang="0">
                  <a:pos x="6" y="22"/>
                </a:cxn>
                <a:cxn ang="0">
                  <a:pos x="10" y="22"/>
                </a:cxn>
                <a:cxn ang="0">
                  <a:pos x="10" y="22"/>
                </a:cxn>
                <a:cxn ang="0">
                  <a:pos x="14" y="22"/>
                </a:cxn>
                <a:cxn ang="0">
                  <a:pos x="18" y="20"/>
                </a:cxn>
                <a:cxn ang="0">
                  <a:pos x="20" y="16"/>
                </a:cxn>
                <a:cxn ang="0">
                  <a:pos x="22" y="12"/>
                </a:cxn>
                <a:cxn ang="0">
                  <a:pos x="22" y="12"/>
                </a:cxn>
                <a:cxn ang="0">
                  <a:pos x="20" y="8"/>
                </a:cxn>
                <a:cxn ang="0">
                  <a:pos x="18" y="4"/>
                </a:cxn>
                <a:cxn ang="0">
                  <a:pos x="14" y="2"/>
                </a:cxn>
                <a:cxn ang="0">
                  <a:pos x="10" y="0"/>
                </a:cxn>
              </a:cxnLst>
              <a:rect l="0" t="0" r="r" b="b"/>
              <a:pathLst>
                <a:path w="22" h="22">
                  <a:moveTo>
                    <a:pt x="10" y="0"/>
                  </a:moveTo>
                  <a:lnTo>
                    <a:pt x="10" y="0"/>
                  </a:lnTo>
                  <a:lnTo>
                    <a:pt x="6" y="2"/>
                  </a:lnTo>
                  <a:lnTo>
                    <a:pt x="2" y="4"/>
                  </a:lnTo>
                  <a:lnTo>
                    <a:pt x="0" y="8"/>
                  </a:lnTo>
                  <a:lnTo>
                    <a:pt x="0" y="12"/>
                  </a:lnTo>
                  <a:lnTo>
                    <a:pt x="0" y="12"/>
                  </a:lnTo>
                  <a:lnTo>
                    <a:pt x="0" y="16"/>
                  </a:lnTo>
                  <a:lnTo>
                    <a:pt x="2" y="20"/>
                  </a:lnTo>
                  <a:lnTo>
                    <a:pt x="6" y="22"/>
                  </a:lnTo>
                  <a:lnTo>
                    <a:pt x="10" y="22"/>
                  </a:lnTo>
                  <a:lnTo>
                    <a:pt x="10" y="22"/>
                  </a:lnTo>
                  <a:lnTo>
                    <a:pt x="14" y="22"/>
                  </a:lnTo>
                  <a:lnTo>
                    <a:pt x="18" y="20"/>
                  </a:lnTo>
                  <a:lnTo>
                    <a:pt x="20" y="16"/>
                  </a:lnTo>
                  <a:lnTo>
                    <a:pt x="22" y="12"/>
                  </a:lnTo>
                  <a:lnTo>
                    <a:pt x="22" y="12"/>
                  </a:lnTo>
                  <a:lnTo>
                    <a:pt x="20" y="8"/>
                  </a:lnTo>
                  <a:lnTo>
                    <a:pt x="18" y="4"/>
                  </a:lnTo>
                  <a:lnTo>
                    <a:pt x="14" y="2"/>
                  </a:lnTo>
                  <a:lnTo>
                    <a:pt x="10"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4" name="Freeform 45"/>
            <p:cNvSpPr/>
            <p:nvPr/>
          </p:nvSpPr>
          <p:spPr bwMode="auto">
            <a:xfrm>
              <a:off x="1906588" y="336550"/>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5" name="Freeform 46"/>
            <p:cNvSpPr/>
            <p:nvPr/>
          </p:nvSpPr>
          <p:spPr bwMode="auto">
            <a:xfrm>
              <a:off x="1906588" y="336550"/>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6" name="Freeform 47"/>
            <p:cNvSpPr/>
            <p:nvPr/>
          </p:nvSpPr>
          <p:spPr bwMode="auto">
            <a:xfrm>
              <a:off x="1433513" y="558800"/>
              <a:ext cx="25400" cy="22225"/>
            </a:xfrm>
            <a:custGeom>
              <a:avLst/>
              <a:gdLst/>
              <a:ahLst/>
              <a:cxnLst>
                <a:cxn ang="0">
                  <a:pos x="8" y="0"/>
                </a:cxn>
                <a:cxn ang="0">
                  <a:pos x="8" y="0"/>
                </a:cxn>
                <a:cxn ang="0">
                  <a:pos x="4" y="2"/>
                </a:cxn>
                <a:cxn ang="0">
                  <a:pos x="0" y="6"/>
                </a:cxn>
                <a:cxn ang="0">
                  <a:pos x="0" y="6"/>
                </a:cxn>
                <a:cxn ang="0">
                  <a:pos x="4" y="12"/>
                </a:cxn>
                <a:cxn ang="0">
                  <a:pos x="8" y="14"/>
                </a:cxn>
                <a:cxn ang="0">
                  <a:pos x="8" y="14"/>
                </a:cxn>
                <a:cxn ang="0">
                  <a:pos x="12" y="12"/>
                </a:cxn>
                <a:cxn ang="0">
                  <a:pos x="16" y="6"/>
                </a:cxn>
                <a:cxn ang="0">
                  <a:pos x="16" y="6"/>
                </a:cxn>
                <a:cxn ang="0">
                  <a:pos x="12" y="2"/>
                </a:cxn>
                <a:cxn ang="0">
                  <a:pos x="8" y="0"/>
                </a:cxn>
              </a:cxnLst>
              <a:rect l="0" t="0" r="r" b="b"/>
              <a:pathLst>
                <a:path w="16" h="14">
                  <a:moveTo>
                    <a:pt x="8" y="0"/>
                  </a:moveTo>
                  <a:lnTo>
                    <a:pt x="8" y="0"/>
                  </a:lnTo>
                  <a:lnTo>
                    <a:pt x="4" y="2"/>
                  </a:lnTo>
                  <a:lnTo>
                    <a:pt x="0" y="6"/>
                  </a:lnTo>
                  <a:lnTo>
                    <a:pt x="0" y="6"/>
                  </a:lnTo>
                  <a:lnTo>
                    <a:pt x="4" y="12"/>
                  </a:lnTo>
                  <a:lnTo>
                    <a:pt x="8" y="14"/>
                  </a:lnTo>
                  <a:lnTo>
                    <a:pt x="8" y="14"/>
                  </a:lnTo>
                  <a:lnTo>
                    <a:pt x="12" y="12"/>
                  </a:lnTo>
                  <a:lnTo>
                    <a:pt x="16" y="6"/>
                  </a:lnTo>
                  <a:lnTo>
                    <a:pt x="16"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7" name="Freeform 48"/>
            <p:cNvSpPr/>
            <p:nvPr/>
          </p:nvSpPr>
          <p:spPr bwMode="auto">
            <a:xfrm>
              <a:off x="1433513" y="558800"/>
              <a:ext cx="25400" cy="22225"/>
            </a:xfrm>
            <a:custGeom>
              <a:avLst/>
              <a:gdLst/>
              <a:ahLst/>
              <a:cxnLst>
                <a:cxn ang="0">
                  <a:pos x="8" y="0"/>
                </a:cxn>
                <a:cxn ang="0">
                  <a:pos x="8" y="0"/>
                </a:cxn>
                <a:cxn ang="0">
                  <a:pos x="4" y="2"/>
                </a:cxn>
                <a:cxn ang="0">
                  <a:pos x="0" y="6"/>
                </a:cxn>
                <a:cxn ang="0">
                  <a:pos x="0" y="6"/>
                </a:cxn>
                <a:cxn ang="0">
                  <a:pos x="4" y="12"/>
                </a:cxn>
                <a:cxn ang="0">
                  <a:pos x="8" y="14"/>
                </a:cxn>
                <a:cxn ang="0">
                  <a:pos x="8" y="14"/>
                </a:cxn>
                <a:cxn ang="0">
                  <a:pos x="12" y="12"/>
                </a:cxn>
                <a:cxn ang="0">
                  <a:pos x="16" y="6"/>
                </a:cxn>
                <a:cxn ang="0">
                  <a:pos x="16" y="6"/>
                </a:cxn>
                <a:cxn ang="0">
                  <a:pos x="12" y="2"/>
                </a:cxn>
                <a:cxn ang="0">
                  <a:pos x="8" y="0"/>
                </a:cxn>
              </a:cxnLst>
              <a:rect l="0" t="0" r="r" b="b"/>
              <a:pathLst>
                <a:path w="16" h="14">
                  <a:moveTo>
                    <a:pt x="8" y="0"/>
                  </a:moveTo>
                  <a:lnTo>
                    <a:pt x="8" y="0"/>
                  </a:lnTo>
                  <a:lnTo>
                    <a:pt x="4" y="2"/>
                  </a:lnTo>
                  <a:lnTo>
                    <a:pt x="0" y="6"/>
                  </a:lnTo>
                  <a:lnTo>
                    <a:pt x="0" y="6"/>
                  </a:lnTo>
                  <a:lnTo>
                    <a:pt x="4" y="12"/>
                  </a:lnTo>
                  <a:lnTo>
                    <a:pt x="8" y="14"/>
                  </a:lnTo>
                  <a:lnTo>
                    <a:pt x="8" y="14"/>
                  </a:lnTo>
                  <a:lnTo>
                    <a:pt x="12" y="12"/>
                  </a:lnTo>
                  <a:lnTo>
                    <a:pt x="16" y="6"/>
                  </a:lnTo>
                  <a:lnTo>
                    <a:pt x="16"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8" name="Freeform 49"/>
            <p:cNvSpPr/>
            <p:nvPr/>
          </p:nvSpPr>
          <p:spPr bwMode="auto">
            <a:xfrm>
              <a:off x="1338263" y="939800"/>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9" name="Freeform 50"/>
            <p:cNvSpPr/>
            <p:nvPr/>
          </p:nvSpPr>
          <p:spPr bwMode="auto">
            <a:xfrm>
              <a:off x="1338263" y="939800"/>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0" name="Freeform 51"/>
            <p:cNvSpPr/>
            <p:nvPr/>
          </p:nvSpPr>
          <p:spPr bwMode="auto">
            <a:xfrm>
              <a:off x="2224088" y="412750"/>
              <a:ext cx="47625" cy="47625"/>
            </a:xfrm>
            <a:custGeom>
              <a:avLst/>
              <a:gdLst/>
              <a:ahLst/>
              <a:cxnLst>
                <a:cxn ang="0">
                  <a:pos x="14" y="0"/>
                </a:cxn>
                <a:cxn ang="0">
                  <a:pos x="14" y="0"/>
                </a:cxn>
                <a:cxn ang="0">
                  <a:pos x="8" y="2"/>
                </a:cxn>
                <a:cxn ang="0">
                  <a:pos x="4" y="4"/>
                </a:cxn>
                <a:cxn ang="0">
                  <a:pos x="2" y="8"/>
                </a:cxn>
                <a:cxn ang="0">
                  <a:pos x="0" y="14"/>
                </a:cxn>
                <a:cxn ang="0">
                  <a:pos x="0" y="14"/>
                </a:cxn>
                <a:cxn ang="0">
                  <a:pos x="2" y="20"/>
                </a:cxn>
                <a:cxn ang="0">
                  <a:pos x="4" y="24"/>
                </a:cxn>
                <a:cxn ang="0">
                  <a:pos x="8" y="28"/>
                </a:cxn>
                <a:cxn ang="0">
                  <a:pos x="14" y="30"/>
                </a:cxn>
                <a:cxn ang="0">
                  <a:pos x="14" y="30"/>
                </a:cxn>
                <a:cxn ang="0">
                  <a:pos x="20" y="28"/>
                </a:cxn>
                <a:cxn ang="0">
                  <a:pos x="24" y="24"/>
                </a:cxn>
                <a:cxn ang="0">
                  <a:pos x="28" y="20"/>
                </a:cxn>
                <a:cxn ang="0">
                  <a:pos x="30" y="14"/>
                </a:cxn>
                <a:cxn ang="0">
                  <a:pos x="30" y="14"/>
                </a:cxn>
                <a:cxn ang="0">
                  <a:pos x="28" y="8"/>
                </a:cxn>
                <a:cxn ang="0">
                  <a:pos x="24" y="4"/>
                </a:cxn>
                <a:cxn ang="0">
                  <a:pos x="20" y="2"/>
                </a:cxn>
                <a:cxn ang="0">
                  <a:pos x="14" y="0"/>
                </a:cxn>
              </a:cxnLst>
              <a:rect l="0" t="0" r="r" b="b"/>
              <a:pathLst>
                <a:path w="30" h="30">
                  <a:moveTo>
                    <a:pt x="14" y="0"/>
                  </a:moveTo>
                  <a:lnTo>
                    <a:pt x="14" y="0"/>
                  </a:lnTo>
                  <a:lnTo>
                    <a:pt x="8" y="2"/>
                  </a:lnTo>
                  <a:lnTo>
                    <a:pt x="4" y="4"/>
                  </a:lnTo>
                  <a:lnTo>
                    <a:pt x="2" y="8"/>
                  </a:lnTo>
                  <a:lnTo>
                    <a:pt x="0" y="14"/>
                  </a:lnTo>
                  <a:lnTo>
                    <a:pt x="0" y="14"/>
                  </a:lnTo>
                  <a:lnTo>
                    <a:pt x="2" y="20"/>
                  </a:lnTo>
                  <a:lnTo>
                    <a:pt x="4" y="24"/>
                  </a:lnTo>
                  <a:lnTo>
                    <a:pt x="8" y="28"/>
                  </a:lnTo>
                  <a:lnTo>
                    <a:pt x="14" y="30"/>
                  </a:lnTo>
                  <a:lnTo>
                    <a:pt x="14" y="30"/>
                  </a:lnTo>
                  <a:lnTo>
                    <a:pt x="20" y="28"/>
                  </a:lnTo>
                  <a:lnTo>
                    <a:pt x="24" y="24"/>
                  </a:lnTo>
                  <a:lnTo>
                    <a:pt x="28" y="20"/>
                  </a:lnTo>
                  <a:lnTo>
                    <a:pt x="30" y="14"/>
                  </a:lnTo>
                  <a:lnTo>
                    <a:pt x="30" y="14"/>
                  </a:lnTo>
                  <a:lnTo>
                    <a:pt x="28" y="8"/>
                  </a:lnTo>
                  <a:lnTo>
                    <a:pt x="24" y="4"/>
                  </a:lnTo>
                  <a:lnTo>
                    <a:pt x="20" y="2"/>
                  </a:lnTo>
                  <a:lnTo>
                    <a:pt x="14"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1" name="Freeform 52"/>
            <p:cNvSpPr/>
            <p:nvPr/>
          </p:nvSpPr>
          <p:spPr bwMode="auto">
            <a:xfrm>
              <a:off x="2224088" y="412750"/>
              <a:ext cx="47625" cy="47625"/>
            </a:xfrm>
            <a:custGeom>
              <a:avLst/>
              <a:gdLst/>
              <a:ahLst/>
              <a:cxnLst>
                <a:cxn ang="0">
                  <a:pos x="14" y="0"/>
                </a:cxn>
                <a:cxn ang="0">
                  <a:pos x="14" y="0"/>
                </a:cxn>
                <a:cxn ang="0">
                  <a:pos x="8" y="2"/>
                </a:cxn>
                <a:cxn ang="0">
                  <a:pos x="4" y="4"/>
                </a:cxn>
                <a:cxn ang="0">
                  <a:pos x="2" y="8"/>
                </a:cxn>
                <a:cxn ang="0">
                  <a:pos x="0" y="14"/>
                </a:cxn>
                <a:cxn ang="0">
                  <a:pos x="0" y="14"/>
                </a:cxn>
                <a:cxn ang="0">
                  <a:pos x="2" y="20"/>
                </a:cxn>
                <a:cxn ang="0">
                  <a:pos x="4" y="24"/>
                </a:cxn>
                <a:cxn ang="0">
                  <a:pos x="8" y="28"/>
                </a:cxn>
                <a:cxn ang="0">
                  <a:pos x="14" y="30"/>
                </a:cxn>
                <a:cxn ang="0">
                  <a:pos x="14" y="30"/>
                </a:cxn>
                <a:cxn ang="0">
                  <a:pos x="20" y="28"/>
                </a:cxn>
                <a:cxn ang="0">
                  <a:pos x="24" y="24"/>
                </a:cxn>
                <a:cxn ang="0">
                  <a:pos x="28" y="20"/>
                </a:cxn>
                <a:cxn ang="0">
                  <a:pos x="30" y="14"/>
                </a:cxn>
                <a:cxn ang="0">
                  <a:pos x="30" y="14"/>
                </a:cxn>
                <a:cxn ang="0">
                  <a:pos x="28" y="8"/>
                </a:cxn>
                <a:cxn ang="0">
                  <a:pos x="24" y="4"/>
                </a:cxn>
                <a:cxn ang="0">
                  <a:pos x="20" y="2"/>
                </a:cxn>
                <a:cxn ang="0">
                  <a:pos x="14" y="0"/>
                </a:cxn>
              </a:cxnLst>
              <a:rect l="0" t="0" r="r" b="b"/>
              <a:pathLst>
                <a:path w="30" h="30">
                  <a:moveTo>
                    <a:pt x="14" y="0"/>
                  </a:moveTo>
                  <a:lnTo>
                    <a:pt x="14" y="0"/>
                  </a:lnTo>
                  <a:lnTo>
                    <a:pt x="8" y="2"/>
                  </a:lnTo>
                  <a:lnTo>
                    <a:pt x="4" y="4"/>
                  </a:lnTo>
                  <a:lnTo>
                    <a:pt x="2" y="8"/>
                  </a:lnTo>
                  <a:lnTo>
                    <a:pt x="0" y="14"/>
                  </a:lnTo>
                  <a:lnTo>
                    <a:pt x="0" y="14"/>
                  </a:lnTo>
                  <a:lnTo>
                    <a:pt x="2" y="20"/>
                  </a:lnTo>
                  <a:lnTo>
                    <a:pt x="4" y="24"/>
                  </a:lnTo>
                  <a:lnTo>
                    <a:pt x="8" y="28"/>
                  </a:lnTo>
                  <a:lnTo>
                    <a:pt x="14" y="30"/>
                  </a:lnTo>
                  <a:lnTo>
                    <a:pt x="14" y="30"/>
                  </a:lnTo>
                  <a:lnTo>
                    <a:pt x="20" y="28"/>
                  </a:lnTo>
                  <a:lnTo>
                    <a:pt x="24" y="24"/>
                  </a:lnTo>
                  <a:lnTo>
                    <a:pt x="28" y="20"/>
                  </a:lnTo>
                  <a:lnTo>
                    <a:pt x="30" y="14"/>
                  </a:lnTo>
                  <a:lnTo>
                    <a:pt x="30" y="14"/>
                  </a:lnTo>
                  <a:lnTo>
                    <a:pt x="28" y="8"/>
                  </a:lnTo>
                  <a:lnTo>
                    <a:pt x="24" y="4"/>
                  </a:lnTo>
                  <a:lnTo>
                    <a:pt x="20" y="2"/>
                  </a:lnTo>
                  <a:lnTo>
                    <a:pt x="14"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2" name="Freeform 53"/>
            <p:cNvSpPr/>
            <p:nvPr/>
          </p:nvSpPr>
          <p:spPr bwMode="auto">
            <a:xfrm>
              <a:off x="2598738" y="476250"/>
              <a:ext cx="28575" cy="28575"/>
            </a:xfrm>
            <a:custGeom>
              <a:avLst/>
              <a:gdLst/>
              <a:ahLst/>
              <a:cxnLst>
                <a:cxn ang="0">
                  <a:pos x="8" y="0"/>
                </a:cxn>
                <a:cxn ang="0">
                  <a:pos x="8" y="0"/>
                </a:cxn>
                <a:cxn ang="0">
                  <a:pos x="4" y="0"/>
                </a:cxn>
                <a:cxn ang="0">
                  <a:pos x="2" y="2"/>
                </a:cxn>
                <a:cxn ang="0">
                  <a:pos x="0" y="4"/>
                </a:cxn>
                <a:cxn ang="0">
                  <a:pos x="0" y="8"/>
                </a:cxn>
                <a:cxn ang="0">
                  <a:pos x="0" y="8"/>
                </a:cxn>
                <a:cxn ang="0">
                  <a:pos x="0" y="12"/>
                </a:cxn>
                <a:cxn ang="0">
                  <a:pos x="2" y="14"/>
                </a:cxn>
                <a:cxn ang="0">
                  <a:pos x="4" y="16"/>
                </a:cxn>
                <a:cxn ang="0">
                  <a:pos x="8" y="18"/>
                </a:cxn>
                <a:cxn ang="0">
                  <a:pos x="8" y="18"/>
                </a:cxn>
                <a:cxn ang="0">
                  <a:pos x="12" y="16"/>
                </a:cxn>
                <a:cxn ang="0">
                  <a:pos x="14" y="14"/>
                </a:cxn>
                <a:cxn ang="0">
                  <a:pos x="16" y="12"/>
                </a:cxn>
                <a:cxn ang="0">
                  <a:pos x="18" y="8"/>
                </a:cxn>
                <a:cxn ang="0">
                  <a:pos x="18" y="8"/>
                </a:cxn>
                <a:cxn ang="0">
                  <a:pos x="16" y="4"/>
                </a:cxn>
                <a:cxn ang="0">
                  <a:pos x="14" y="2"/>
                </a:cxn>
                <a:cxn ang="0">
                  <a:pos x="12" y="0"/>
                </a:cxn>
                <a:cxn ang="0">
                  <a:pos x="8" y="0"/>
                </a:cxn>
              </a:cxnLst>
              <a:rect l="0" t="0" r="r" b="b"/>
              <a:pathLst>
                <a:path w="18" h="18">
                  <a:moveTo>
                    <a:pt x="8" y="0"/>
                  </a:moveTo>
                  <a:lnTo>
                    <a:pt x="8" y="0"/>
                  </a:lnTo>
                  <a:lnTo>
                    <a:pt x="4" y="0"/>
                  </a:lnTo>
                  <a:lnTo>
                    <a:pt x="2" y="2"/>
                  </a:lnTo>
                  <a:lnTo>
                    <a:pt x="0" y="4"/>
                  </a:lnTo>
                  <a:lnTo>
                    <a:pt x="0" y="8"/>
                  </a:lnTo>
                  <a:lnTo>
                    <a:pt x="0" y="8"/>
                  </a:lnTo>
                  <a:lnTo>
                    <a:pt x="0" y="12"/>
                  </a:lnTo>
                  <a:lnTo>
                    <a:pt x="2" y="14"/>
                  </a:lnTo>
                  <a:lnTo>
                    <a:pt x="4" y="16"/>
                  </a:lnTo>
                  <a:lnTo>
                    <a:pt x="8" y="18"/>
                  </a:lnTo>
                  <a:lnTo>
                    <a:pt x="8" y="18"/>
                  </a:lnTo>
                  <a:lnTo>
                    <a:pt x="12" y="16"/>
                  </a:lnTo>
                  <a:lnTo>
                    <a:pt x="14" y="14"/>
                  </a:lnTo>
                  <a:lnTo>
                    <a:pt x="16" y="12"/>
                  </a:lnTo>
                  <a:lnTo>
                    <a:pt x="18" y="8"/>
                  </a:lnTo>
                  <a:lnTo>
                    <a:pt x="18" y="8"/>
                  </a:lnTo>
                  <a:lnTo>
                    <a:pt x="16" y="4"/>
                  </a:lnTo>
                  <a:lnTo>
                    <a:pt x="14" y="2"/>
                  </a:lnTo>
                  <a:lnTo>
                    <a:pt x="12" y="0"/>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3" name="Freeform 54"/>
            <p:cNvSpPr/>
            <p:nvPr/>
          </p:nvSpPr>
          <p:spPr bwMode="auto">
            <a:xfrm>
              <a:off x="2598738" y="476250"/>
              <a:ext cx="28575" cy="28575"/>
            </a:xfrm>
            <a:custGeom>
              <a:avLst/>
              <a:gdLst/>
              <a:ahLst/>
              <a:cxnLst>
                <a:cxn ang="0">
                  <a:pos x="8" y="0"/>
                </a:cxn>
                <a:cxn ang="0">
                  <a:pos x="8" y="0"/>
                </a:cxn>
                <a:cxn ang="0">
                  <a:pos x="4" y="0"/>
                </a:cxn>
                <a:cxn ang="0">
                  <a:pos x="2" y="2"/>
                </a:cxn>
                <a:cxn ang="0">
                  <a:pos x="0" y="4"/>
                </a:cxn>
                <a:cxn ang="0">
                  <a:pos x="0" y="8"/>
                </a:cxn>
                <a:cxn ang="0">
                  <a:pos x="0" y="8"/>
                </a:cxn>
                <a:cxn ang="0">
                  <a:pos x="0" y="12"/>
                </a:cxn>
                <a:cxn ang="0">
                  <a:pos x="2" y="14"/>
                </a:cxn>
                <a:cxn ang="0">
                  <a:pos x="4" y="16"/>
                </a:cxn>
                <a:cxn ang="0">
                  <a:pos x="8" y="18"/>
                </a:cxn>
                <a:cxn ang="0">
                  <a:pos x="8" y="18"/>
                </a:cxn>
                <a:cxn ang="0">
                  <a:pos x="12" y="16"/>
                </a:cxn>
                <a:cxn ang="0">
                  <a:pos x="14" y="14"/>
                </a:cxn>
                <a:cxn ang="0">
                  <a:pos x="16" y="12"/>
                </a:cxn>
                <a:cxn ang="0">
                  <a:pos x="18" y="8"/>
                </a:cxn>
                <a:cxn ang="0">
                  <a:pos x="18" y="8"/>
                </a:cxn>
                <a:cxn ang="0">
                  <a:pos x="16" y="4"/>
                </a:cxn>
                <a:cxn ang="0">
                  <a:pos x="14" y="2"/>
                </a:cxn>
                <a:cxn ang="0">
                  <a:pos x="12" y="0"/>
                </a:cxn>
                <a:cxn ang="0">
                  <a:pos x="8" y="0"/>
                </a:cxn>
              </a:cxnLst>
              <a:rect l="0" t="0" r="r" b="b"/>
              <a:pathLst>
                <a:path w="18" h="18">
                  <a:moveTo>
                    <a:pt x="8" y="0"/>
                  </a:moveTo>
                  <a:lnTo>
                    <a:pt x="8" y="0"/>
                  </a:lnTo>
                  <a:lnTo>
                    <a:pt x="4" y="0"/>
                  </a:lnTo>
                  <a:lnTo>
                    <a:pt x="2" y="2"/>
                  </a:lnTo>
                  <a:lnTo>
                    <a:pt x="0" y="4"/>
                  </a:lnTo>
                  <a:lnTo>
                    <a:pt x="0" y="8"/>
                  </a:lnTo>
                  <a:lnTo>
                    <a:pt x="0" y="8"/>
                  </a:lnTo>
                  <a:lnTo>
                    <a:pt x="0" y="12"/>
                  </a:lnTo>
                  <a:lnTo>
                    <a:pt x="2" y="14"/>
                  </a:lnTo>
                  <a:lnTo>
                    <a:pt x="4" y="16"/>
                  </a:lnTo>
                  <a:lnTo>
                    <a:pt x="8" y="18"/>
                  </a:lnTo>
                  <a:lnTo>
                    <a:pt x="8" y="18"/>
                  </a:lnTo>
                  <a:lnTo>
                    <a:pt x="12" y="16"/>
                  </a:lnTo>
                  <a:lnTo>
                    <a:pt x="14" y="14"/>
                  </a:lnTo>
                  <a:lnTo>
                    <a:pt x="16" y="12"/>
                  </a:lnTo>
                  <a:lnTo>
                    <a:pt x="18" y="8"/>
                  </a:lnTo>
                  <a:lnTo>
                    <a:pt x="18" y="8"/>
                  </a:lnTo>
                  <a:lnTo>
                    <a:pt x="16" y="4"/>
                  </a:lnTo>
                  <a:lnTo>
                    <a:pt x="14" y="2"/>
                  </a:lnTo>
                  <a:lnTo>
                    <a:pt x="12" y="0"/>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4" name="Freeform 55"/>
            <p:cNvSpPr/>
            <p:nvPr/>
          </p:nvSpPr>
          <p:spPr bwMode="auto">
            <a:xfrm>
              <a:off x="3144838" y="257175"/>
              <a:ext cx="22225" cy="19050"/>
            </a:xfrm>
            <a:custGeom>
              <a:avLst/>
              <a:gdLst/>
              <a:ahLst/>
              <a:cxnLst>
                <a:cxn ang="0">
                  <a:pos x="6" y="0"/>
                </a:cxn>
                <a:cxn ang="0">
                  <a:pos x="6" y="0"/>
                </a:cxn>
                <a:cxn ang="0">
                  <a:pos x="2" y="2"/>
                </a:cxn>
                <a:cxn ang="0">
                  <a:pos x="0" y="6"/>
                </a:cxn>
                <a:cxn ang="0">
                  <a:pos x="0" y="6"/>
                </a:cxn>
                <a:cxn ang="0">
                  <a:pos x="2" y="10"/>
                </a:cxn>
                <a:cxn ang="0">
                  <a:pos x="6" y="12"/>
                </a:cxn>
                <a:cxn ang="0">
                  <a:pos x="6" y="12"/>
                </a:cxn>
                <a:cxn ang="0">
                  <a:pos x="12" y="10"/>
                </a:cxn>
                <a:cxn ang="0">
                  <a:pos x="14" y="6"/>
                </a:cxn>
                <a:cxn ang="0">
                  <a:pos x="14" y="6"/>
                </a:cxn>
                <a:cxn ang="0">
                  <a:pos x="12" y="2"/>
                </a:cxn>
                <a:cxn ang="0">
                  <a:pos x="6" y="0"/>
                </a:cxn>
              </a:cxnLst>
              <a:rect l="0" t="0" r="r" b="b"/>
              <a:pathLst>
                <a:path w="14" h="12">
                  <a:moveTo>
                    <a:pt x="6" y="0"/>
                  </a:moveTo>
                  <a:lnTo>
                    <a:pt x="6" y="0"/>
                  </a:lnTo>
                  <a:lnTo>
                    <a:pt x="2" y="2"/>
                  </a:lnTo>
                  <a:lnTo>
                    <a:pt x="0" y="6"/>
                  </a:lnTo>
                  <a:lnTo>
                    <a:pt x="0" y="6"/>
                  </a:lnTo>
                  <a:lnTo>
                    <a:pt x="2" y="10"/>
                  </a:lnTo>
                  <a:lnTo>
                    <a:pt x="6" y="12"/>
                  </a:lnTo>
                  <a:lnTo>
                    <a:pt x="6" y="12"/>
                  </a:lnTo>
                  <a:lnTo>
                    <a:pt x="12" y="10"/>
                  </a:lnTo>
                  <a:lnTo>
                    <a:pt x="14" y="6"/>
                  </a:lnTo>
                  <a:lnTo>
                    <a:pt x="14" y="6"/>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5" name="Freeform 56"/>
            <p:cNvSpPr/>
            <p:nvPr/>
          </p:nvSpPr>
          <p:spPr bwMode="auto">
            <a:xfrm>
              <a:off x="3144838" y="257175"/>
              <a:ext cx="22225" cy="19050"/>
            </a:xfrm>
            <a:custGeom>
              <a:avLst/>
              <a:gdLst/>
              <a:ahLst/>
              <a:cxnLst>
                <a:cxn ang="0">
                  <a:pos x="6" y="0"/>
                </a:cxn>
                <a:cxn ang="0">
                  <a:pos x="6" y="0"/>
                </a:cxn>
                <a:cxn ang="0">
                  <a:pos x="2" y="2"/>
                </a:cxn>
                <a:cxn ang="0">
                  <a:pos x="0" y="6"/>
                </a:cxn>
                <a:cxn ang="0">
                  <a:pos x="0" y="6"/>
                </a:cxn>
                <a:cxn ang="0">
                  <a:pos x="2" y="10"/>
                </a:cxn>
                <a:cxn ang="0">
                  <a:pos x="6" y="12"/>
                </a:cxn>
                <a:cxn ang="0">
                  <a:pos x="6" y="12"/>
                </a:cxn>
                <a:cxn ang="0">
                  <a:pos x="12" y="10"/>
                </a:cxn>
                <a:cxn ang="0">
                  <a:pos x="14" y="6"/>
                </a:cxn>
                <a:cxn ang="0">
                  <a:pos x="14" y="6"/>
                </a:cxn>
                <a:cxn ang="0">
                  <a:pos x="12" y="2"/>
                </a:cxn>
                <a:cxn ang="0">
                  <a:pos x="6" y="0"/>
                </a:cxn>
              </a:cxnLst>
              <a:rect l="0" t="0" r="r" b="b"/>
              <a:pathLst>
                <a:path w="14" h="12">
                  <a:moveTo>
                    <a:pt x="6" y="0"/>
                  </a:moveTo>
                  <a:lnTo>
                    <a:pt x="6" y="0"/>
                  </a:lnTo>
                  <a:lnTo>
                    <a:pt x="2" y="2"/>
                  </a:lnTo>
                  <a:lnTo>
                    <a:pt x="0" y="6"/>
                  </a:lnTo>
                  <a:lnTo>
                    <a:pt x="0" y="6"/>
                  </a:lnTo>
                  <a:lnTo>
                    <a:pt x="2" y="10"/>
                  </a:lnTo>
                  <a:lnTo>
                    <a:pt x="6" y="12"/>
                  </a:lnTo>
                  <a:lnTo>
                    <a:pt x="6" y="12"/>
                  </a:lnTo>
                  <a:lnTo>
                    <a:pt x="12" y="10"/>
                  </a:lnTo>
                  <a:lnTo>
                    <a:pt x="14" y="6"/>
                  </a:lnTo>
                  <a:lnTo>
                    <a:pt x="14" y="6"/>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6" name="Freeform 57"/>
            <p:cNvSpPr/>
            <p:nvPr/>
          </p:nvSpPr>
          <p:spPr bwMode="auto">
            <a:xfrm>
              <a:off x="4217988" y="288925"/>
              <a:ext cx="25400" cy="28575"/>
            </a:xfrm>
            <a:custGeom>
              <a:avLst/>
              <a:gdLst/>
              <a:ahLst/>
              <a:cxnLst>
                <a:cxn ang="0">
                  <a:pos x="8" y="0"/>
                </a:cxn>
                <a:cxn ang="0">
                  <a:pos x="8" y="0"/>
                </a:cxn>
                <a:cxn ang="0">
                  <a:pos x="6" y="0"/>
                </a:cxn>
                <a:cxn ang="0">
                  <a:pos x="2" y="2"/>
                </a:cxn>
                <a:cxn ang="0">
                  <a:pos x="0" y="6"/>
                </a:cxn>
                <a:cxn ang="0">
                  <a:pos x="0" y="8"/>
                </a:cxn>
                <a:cxn ang="0">
                  <a:pos x="0" y="8"/>
                </a:cxn>
                <a:cxn ang="0">
                  <a:pos x="0" y="12"/>
                </a:cxn>
                <a:cxn ang="0">
                  <a:pos x="2" y="14"/>
                </a:cxn>
                <a:cxn ang="0">
                  <a:pos x="6" y="16"/>
                </a:cxn>
                <a:cxn ang="0">
                  <a:pos x="8" y="18"/>
                </a:cxn>
                <a:cxn ang="0">
                  <a:pos x="8" y="18"/>
                </a:cxn>
                <a:cxn ang="0">
                  <a:pos x="12" y="16"/>
                </a:cxn>
                <a:cxn ang="0">
                  <a:pos x="14" y="14"/>
                </a:cxn>
                <a:cxn ang="0">
                  <a:pos x="16" y="12"/>
                </a:cxn>
                <a:cxn ang="0">
                  <a:pos x="16" y="8"/>
                </a:cxn>
                <a:cxn ang="0">
                  <a:pos x="16" y="8"/>
                </a:cxn>
                <a:cxn ang="0">
                  <a:pos x="16" y="6"/>
                </a:cxn>
                <a:cxn ang="0">
                  <a:pos x="14" y="2"/>
                </a:cxn>
                <a:cxn ang="0">
                  <a:pos x="12" y="0"/>
                </a:cxn>
                <a:cxn ang="0">
                  <a:pos x="8" y="0"/>
                </a:cxn>
              </a:cxnLst>
              <a:rect l="0" t="0" r="r" b="b"/>
              <a:pathLst>
                <a:path w="16" h="18">
                  <a:moveTo>
                    <a:pt x="8" y="0"/>
                  </a:moveTo>
                  <a:lnTo>
                    <a:pt x="8" y="0"/>
                  </a:lnTo>
                  <a:lnTo>
                    <a:pt x="6" y="0"/>
                  </a:lnTo>
                  <a:lnTo>
                    <a:pt x="2" y="2"/>
                  </a:lnTo>
                  <a:lnTo>
                    <a:pt x="0" y="6"/>
                  </a:lnTo>
                  <a:lnTo>
                    <a:pt x="0" y="8"/>
                  </a:lnTo>
                  <a:lnTo>
                    <a:pt x="0" y="8"/>
                  </a:lnTo>
                  <a:lnTo>
                    <a:pt x="0" y="12"/>
                  </a:lnTo>
                  <a:lnTo>
                    <a:pt x="2" y="14"/>
                  </a:lnTo>
                  <a:lnTo>
                    <a:pt x="6" y="16"/>
                  </a:lnTo>
                  <a:lnTo>
                    <a:pt x="8" y="18"/>
                  </a:lnTo>
                  <a:lnTo>
                    <a:pt x="8" y="18"/>
                  </a:lnTo>
                  <a:lnTo>
                    <a:pt x="12" y="16"/>
                  </a:lnTo>
                  <a:lnTo>
                    <a:pt x="14" y="14"/>
                  </a:lnTo>
                  <a:lnTo>
                    <a:pt x="16" y="12"/>
                  </a:lnTo>
                  <a:lnTo>
                    <a:pt x="16" y="8"/>
                  </a:lnTo>
                  <a:lnTo>
                    <a:pt x="16" y="8"/>
                  </a:lnTo>
                  <a:lnTo>
                    <a:pt x="16" y="6"/>
                  </a:lnTo>
                  <a:lnTo>
                    <a:pt x="14" y="2"/>
                  </a:lnTo>
                  <a:lnTo>
                    <a:pt x="12" y="0"/>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7" name="Freeform 58"/>
            <p:cNvSpPr/>
            <p:nvPr/>
          </p:nvSpPr>
          <p:spPr bwMode="auto">
            <a:xfrm>
              <a:off x="4217988" y="288925"/>
              <a:ext cx="25400" cy="28575"/>
            </a:xfrm>
            <a:custGeom>
              <a:avLst/>
              <a:gdLst/>
              <a:ahLst/>
              <a:cxnLst>
                <a:cxn ang="0">
                  <a:pos x="8" y="0"/>
                </a:cxn>
                <a:cxn ang="0">
                  <a:pos x="8" y="0"/>
                </a:cxn>
                <a:cxn ang="0">
                  <a:pos x="6" y="0"/>
                </a:cxn>
                <a:cxn ang="0">
                  <a:pos x="2" y="2"/>
                </a:cxn>
                <a:cxn ang="0">
                  <a:pos x="0" y="6"/>
                </a:cxn>
                <a:cxn ang="0">
                  <a:pos x="0" y="8"/>
                </a:cxn>
                <a:cxn ang="0">
                  <a:pos x="0" y="8"/>
                </a:cxn>
                <a:cxn ang="0">
                  <a:pos x="0" y="12"/>
                </a:cxn>
                <a:cxn ang="0">
                  <a:pos x="2" y="14"/>
                </a:cxn>
                <a:cxn ang="0">
                  <a:pos x="6" y="16"/>
                </a:cxn>
                <a:cxn ang="0">
                  <a:pos x="8" y="18"/>
                </a:cxn>
                <a:cxn ang="0">
                  <a:pos x="8" y="18"/>
                </a:cxn>
                <a:cxn ang="0">
                  <a:pos x="12" y="16"/>
                </a:cxn>
                <a:cxn ang="0">
                  <a:pos x="14" y="14"/>
                </a:cxn>
                <a:cxn ang="0">
                  <a:pos x="16" y="12"/>
                </a:cxn>
                <a:cxn ang="0">
                  <a:pos x="16" y="8"/>
                </a:cxn>
                <a:cxn ang="0">
                  <a:pos x="16" y="8"/>
                </a:cxn>
                <a:cxn ang="0">
                  <a:pos x="16" y="6"/>
                </a:cxn>
                <a:cxn ang="0">
                  <a:pos x="14" y="2"/>
                </a:cxn>
                <a:cxn ang="0">
                  <a:pos x="12" y="0"/>
                </a:cxn>
                <a:cxn ang="0">
                  <a:pos x="8" y="0"/>
                </a:cxn>
              </a:cxnLst>
              <a:rect l="0" t="0" r="r" b="b"/>
              <a:pathLst>
                <a:path w="16" h="18">
                  <a:moveTo>
                    <a:pt x="8" y="0"/>
                  </a:moveTo>
                  <a:lnTo>
                    <a:pt x="8" y="0"/>
                  </a:lnTo>
                  <a:lnTo>
                    <a:pt x="6" y="0"/>
                  </a:lnTo>
                  <a:lnTo>
                    <a:pt x="2" y="2"/>
                  </a:lnTo>
                  <a:lnTo>
                    <a:pt x="0" y="6"/>
                  </a:lnTo>
                  <a:lnTo>
                    <a:pt x="0" y="8"/>
                  </a:lnTo>
                  <a:lnTo>
                    <a:pt x="0" y="8"/>
                  </a:lnTo>
                  <a:lnTo>
                    <a:pt x="0" y="12"/>
                  </a:lnTo>
                  <a:lnTo>
                    <a:pt x="2" y="14"/>
                  </a:lnTo>
                  <a:lnTo>
                    <a:pt x="6" y="16"/>
                  </a:lnTo>
                  <a:lnTo>
                    <a:pt x="8" y="18"/>
                  </a:lnTo>
                  <a:lnTo>
                    <a:pt x="8" y="18"/>
                  </a:lnTo>
                  <a:lnTo>
                    <a:pt x="12" y="16"/>
                  </a:lnTo>
                  <a:lnTo>
                    <a:pt x="14" y="14"/>
                  </a:lnTo>
                  <a:lnTo>
                    <a:pt x="16" y="12"/>
                  </a:lnTo>
                  <a:lnTo>
                    <a:pt x="16" y="8"/>
                  </a:lnTo>
                  <a:lnTo>
                    <a:pt x="16" y="8"/>
                  </a:lnTo>
                  <a:lnTo>
                    <a:pt x="16" y="6"/>
                  </a:lnTo>
                  <a:lnTo>
                    <a:pt x="14" y="2"/>
                  </a:lnTo>
                  <a:lnTo>
                    <a:pt x="12" y="0"/>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8" name="Freeform 59"/>
            <p:cNvSpPr/>
            <p:nvPr/>
          </p:nvSpPr>
          <p:spPr bwMode="auto">
            <a:xfrm>
              <a:off x="3932238" y="885825"/>
              <a:ext cx="28575" cy="25400"/>
            </a:xfrm>
            <a:custGeom>
              <a:avLst/>
              <a:gdLst/>
              <a:ahLst/>
              <a:cxnLst>
                <a:cxn ang="0">
                  <a:pos x="10" y="0"/>
                </a:cxn>
                <a:cxn ang="0">
                  <a:pos x="10" y="0"/>
                </a:cxn>
                <a:cxn ang="0">
                  <a:pos x="6" y="0"/>
                </a:cxn>
                <a:cxn ang="0">
                  <a:pos x="4" y="2"/>
                </a:cxn>
                <a:cxn ang="0">
                  <a:pos x="2" y="4"/>
                </a:cxn>
                <a:cxn ang="0">
                  <a:pos x="0" y="8"/>
                </a:cxn>
                <a:cxn ang="0">
                  <a:pos x="0" y="8"/>
                </a:cxn>
                <a:cxn ang="0">
                  <a:pos x="2" y="12"/>
                </a:cxn>
                <a:cxn ang="0">
                  <a:pos x="4" y="14"/>
                </a:cxn>
                <a:cxn ang="0">
                  <a:pos x="6" y="16"/>
                </a:cxn>
                <a:cxn ang="0">
                  <a:pos x="10" y="16"/>
                </a:cxn>
                <a:cxn ang="0">
                  <a:pos x="10" y="16"/>
                </a:cxn>
                <a:cxn ang="0">
                  <a:pos x="12" y="16"/>
                </a:cxn>
                <a:cxn ang="0">
                  <a:pos x="16" y="14"/>
                </a:cxn>
                <a:cxn ang="0">
                  <a:pos x="16" y="12"/>
                </a:cxn>
                <a:cxn ang="0">
                  <a:pos x="18" y="8"/>
                </a:cxn>
                <a:cxn ang="0">
                  <a:pos x="18" y="8"/>
                </a:cxn>
                <a:cxn ang="0">
                  <a:pos x="16" y="4"/>
                </a:cxn>
                <a:cxn ang="0">
                  <a:pos x="16" y="2"/>
                </a:cxn>
                <a:cxn ang="0">
                  <a:pos x="12" y="0"/>
                </a:cxn>
                <a:cxn ang="0">
                  <a:pos x="10" y="0"/>
                </a:cxn>
              </a:cxnLst>
              <a:rect l="0" t="0" r="r" b="b"/>
              <a:pathLst>
                <a:path w="18" h="16">
                  <a:moveTo>
                    <a:pt x="10" y="0"/>
                  </a:moveTo>
                  <a:lnTo>
                    <a:pt x="10" y="0"/>
                  </a:lnTo>
                  <a:lnTo>
                    <a:pt x="6" y="0"/>
                  </a:lnTo>
                  <a:lnTo>
                    <a:pt x="4" y="2"/>
                  </a:lnTo>
                  <a:lnTo>
                    <a:pt x="2" y="4"/>
                  </a:lnTo>
                  <a:lnTo>
                    <a:pt x="0" y="8"/>
                  </a:lnTo>
                  <a:lnTo>
                    <a:pt x="0" y="8"/>
                  </a:lnTo>
                  <a:lnTo>
                    <a:pt x="2" y="12"/>
                  </a:lnTo>
                  <a:lnTo>
                    <a:pt x="4" y="14"/>
                  </a:lnTo>
                  <a:lnTo>
                    <a:pt x="6" y="16"/>
                  </a:lnTo>
                  <a:lnTo>
                    <a:pt x="10" y="16"/>
                  </a:lnTo>
                  <a:lnTo>
                    <a:pt x="10" y="16"/>
                  </a:lnTo>
                  <a:lnTo>
                    <a:pt x="12" y="16"/>
                  </a:lnTo>
                  <a:lnTo>
                    <a:pt x="16" y="14"/>
                  </a:lnTo>
                  <a:lnTo>
                    <a:pt x="16" y="12"/>
                  </a:lnTo>
                  <a:lnTo>
                    <a:pt x="18" y="8"/>
                  </a:lnTo>
                  <a:lnTo>
                    <a:pt x="18" y="8"/>
                  </a:lnTo>
                  <a:lnTo>
                    <a:pt x="16" y="4"/>
                  </a:lnTo>
                  <a:lnTo>
                    <a:pt x="16" y="2"/>
                  </a:lnTo>
                  <a:lnTo>
                    <a:pt x="12" y="0"/>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9" name="Freeform 60"/>
            <p:cNvSpPr/>
            <p:nvPr/>
          </p:nvSpPr>
          <p:spPr bwMode="auto">
            <a:xfrm>
              <a:off x="3932238" y="885825"/>
              <a:ext cx="28575" cy="25400"/>
            </a:xfrm>
            <a:custGeom>
              <a:avLst/>
              <a:gdLst/>
              <a:ahLst/>
              <a:cxnLst>
                <a:cxn ang="0">
                  <a:pos x="10" y="0"/>
                </a:cxn>
                <a:cxn ang="0">
                  <a:pos x="10" y="0"/>
                </a:cxn>
                <a:cxn ang="0">
                  <a:pos x="6" y="0"/>
                </a:cxn>
                <a:cxn ang="0">
                  <a:pos x="4" y="2"/>
                </a:cxn>
                <a:cxn ang="0">
                  <a:pos x="2" y="4"/>
                </a:cxn>
                <a:cxn ang="0">
                  <a:pos x="0" y="8"/>
                </a:cxn>
                <a:cxn ang="0">
                  <a:pos x="0" y="8"/>
                </a:cxn>
                <a:cxn ang="0">
                  <a:pos x="2" y="12"/>
                </a:cxn>
                <a:cxn ang="0">
                  <a:pos x="4" y="14"/>
                </a:cxn>
                <a:cxn ang="0">
                  <a:pos x="6" y="16"/>
                </a:cxn>
                <a:cxn ang="0">
                  <a:pos x="10" y="16"/>
                </a:cxn>
                <a:cxn ang="0">
                  <a:pos x="10" y="16"/>
                </a:cxn>
                <a:cxn ang="0">
                  <a:pos x="12" y="16"/>
                </a:cxn>
                <a:cxn ang="0">
                  <a:pos x="16" y="14"/>
                </a:cxn>
                <a:cxn ang="0">
                  <a:pos x="16" y="12"/>
                </a:cxn>
                <a:cxn ang="0">
                  <a:pos x="18" y="8"/>
                </a:cxn>
                <a:cxn ang="0">
                  <a:pos x="18" y="8"/>
                </a:cxn>
                <a:cxn ang="0">
                  <a:pos x="16" y="4"/>
                </a:cxn>
                <a:cxn ang="0">
                  <a:pos x="16" y="2"/>
                </a:cxn>
                <a:cxn ang="0">
                  <a:pos x="12" y="0"/>
                </a:cxn>
                <a:cxn ang="0">
                  <a:pos x="10" y="0"/>
                </a:cxn>
              </a:cxnLst>
              <a:rect l="0" t="0" r="r" b="b"/>
              <a:pathLst>
                <a:path w="18" h="16">
                  <a:moveTo>
                    <a:pt x="10" y="0"/>
                  </a:moveTo>
                  <a:lnTo>
                    <a:pt x="10" y="0"/>
                  </a:lnTo>
                  <a:lnTo>
                    <a:pt x="6" y="0"/>
                  </a:lnTo>
                  <a:lnTo>
                    <a:pt x="4" y="2"/>
                  </a:lnTo>
                  <a:lnTo>
                    <a:pt x="2" y="4"/>
                  </a:lnTo>
                  <a:lnTo>
                    <a:pt x="0" y="8"/>
                  </a:lnTo>
                  <a:lnTo>
                    <a:pt x="0" y="8"/>
                  </a:lnTo>
                  <a:lnTo>
                    <a:pt x="2" y="12"/>
                  </a:lnTo>
                  <a:lnTo>
                    <a:pt x="4" y="14"/>
                  </a:lnTo>
                  <a:lnTo>
                    <a:pt x="6" y="16"/>
                  </a:lnTo>
                  <a:lnTo>
                    <a:pt x="10" y="16"/>
                  </a:lnTo>
                  <a:lnTo>
                    <a:pt x="10" y="16"/>
                  </a:lnTo>
                  <a:lnTo>
                    <a:pt x="12" y="16"/>
                  </a:lnTo>
                  <a:lnTo>
                    <a:pt x="16" y="14"/>
                  </a:lnTo>
                  <a:lnTo>
                    <a:pt x="16" y="12"/>
                  </a:lnTo>
                  <a:lnTo>
                    <a:pt x="18" y="8"/>
                  </a:lnTo>
                  <a:lnTo>
                    <a:pt x="18" y="8"/>
                  </a:lnTo>
                  <a:lnTo>
                    <a:pt x="16" y="4"/>
                  </a:lnTo>
                  <a:lnTo>
                    <a:pt x="16" y="2"/>
                  </a:lnTo>
                  <a:lnTo>
                    <a:pt x="12" y="0"/>
                  </a:lnTo>
                  <a:lnTo>
                    <a:pt x="10"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0" name="Freeform 61"/>
            <p:cNvSpPr/>
            <p:nvPr/>
          </p:nvSpPr>
          <p:spPr bwMode="auto">
            <a:xfrm>
              <a:off x="6434138" y="939800"/>
              <a:ext cx="25400" cy="25400"/>
            </a:xfrm>
            <a:custGeom>
              <a:avLst/>
              <a:gdLst/>
              <a:ahLst/>
              <a:cxnLst>
                <a:cxn ang="0">
                  <a:pos x="8" y="0"/>
                </a:cxn>
                <a:cxn ang="0">
                  <a:pos x="8" y="0"/>
                </a:cxn>
                <a:cxn ang="0">
                  <a:pos x="4" y="0"/>
                </a:cxn>
                <a:cxn ang="0">
                  <a:pos x="2" y="2"/>
                </a:cxn>
                <a:cxn ang="0">
                  <a:pos x="0" y="4"/>
                </a:cxn>
                <a:cxn ang="0">
                  <a:pos x="0" y="8"/>
                </a:cxn>
                <a:cxn ang="0">
                  <a:pos x="0" y="8"/>
                </a:cxn>
                <a:cxn ang="0">
                  <a:pos x="0" y="12"/>
                </a:cxn>
                <a:cxn ang="0">
                  <a:pos x="2" y="14"/>
                </a:cxn>
                <a:cxn ang="0">
                  <a:pos x="4" y="16"/>
                </a:cxn>
                <a:cxn ang="0">
                  <a:pos x="8" y="16"/>
                </a:cxn>
                <a:cxn ang="0">
                  <a:pos x="8" y="16"/>
                </a:cxn>
                <a:cxn ang="0">
                  <a:pos x="12" y="16"/>
                </a:cxn>
                <a:cxn ang="0">
                  <a:pos x="14" y="14"/>
                </a:cxn>
                <a:cxn ang="0">
                  <a:pos x="16" y="12"/>
                </a:cxn>
                <a:cxn ang="0">
                  <a:pos x="16" y="8"/>
                </a:cxn>
                <a:cxn ang="0">
                  <a:pos x="16" y="8"/>
                </a:cxn>
                <a:cxn ang="0">
                  <a:pos x="16" y="4"/>
                </a:cxn>
                <a:cxn ang="0">
                  <a:pos x="14" y="2"/>
                </a:cxn>
                <a:cxn ang="0">
                  <a:pos x="12" y="0"/>
                </a:cxn>
                <a:cxn ang="0">
                  <a:pos x="8" y="0"/>
                </a:cxn>
              </a:cxnLst>
              <a:rect l="0" t="0" r="r" b="b"/>
              <a:pathLst>
                <a:path w="16" h="16">
                  <a:moveTo>
                    <a:pt x="8" y="0"/>
                  </a:moveTo>
                  <a:lnTo>
                    <a:pt x="8" y="0"/>
                  </a:lnTo>
                  <a:lnTo>
                    <a:pt x="4" y="0"/>
                  </a:lnTo>
                  <a:lnTo>
                    <a:pt x="2" y="2"/>
                  </a:lnTo>
                  <a:lnTo>
                    <a:pt x="0" y="4"/>
                  </a:lnTo>
                  <a:lnTo>
                    <a:pt x="0" y="8"/>
                  </a:lnTo>
                  <a:lnTo>
                    <a:pt x="0" y="8"/>
                  </a:lnTo>
                  <a:lnTo>
                    <a:pt x="0" y="12"/>
                  </a:lnTo>
                  <a:lnTo>
                    <a:pt x="2" y="14"/>
                  </a:lnTo>
                  <a:lnTo>
                    <a:pt x="4" y="16"/>
                  </a:lnTo>
                  <a:lnTo>
                    <a:pt x="8" y="16"/>
                  </a:lnTo>
                  <a:lnTo>
                    <a:pt x="8" y="16"/>
                  </a:lnTo>
                  <a:lnTo>
                    <a:pt x="12" y="16"/>
                  </a:lnTo>
                  <a:lnTo>
                    <a:pt x="14" y="14"/>
                  </a:lnTo>
                  <a:lnTo>
                    <a:pt x="16" y="12"/>
                  </a:lnTo>
                  <a:lnTo>
                    <a:pt x="16" y="8"/>
                  </a:lnTo>
                  <a:lnTo>
                    <a:pt x="16" y="8"/>
                  </a:lnTo>
                  <a:lnTo>
                    <a:pt x="16" y="4"/>
                  </a:lnTo>
                  <a:lnTo>
                    <a:pt x="14" y="2"/>
                  </a:lnTo>
                  <a:lnTo>
                    <a:pt x="12" y="0"/>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1" name="Freeform 62"/>
            <p:cNvSpPr/>
            <p:nvPr/>
          </p:nvSpPr>
          <p:spPr bwMode="auto">
            <a:xfrm>
              <a:off x="6434138" y="939800"/>
              <a:ext cx="25400" cy="25400"/>
            </a:xfrm>
            <a:custGeom>
              <a:avLst/>
              <a:gdLst/>
              <a:ahLst/>
              <a:cxnLst>
                <a:cxn ang="0">
                  <a:pos x="8" y="0"/>
                </a:cxn>
                <a:cxn ang="0">
                  <a:pos x="8" y="0"/>
                </a:cxn>
                <a:cxn ang="0">
                  <a:pos x="4" y="0"/>
                </a:cxn>
                <a:cxn ang="0">
                  <a:pos x="2" y="2"/>
                </a:cxn>
                <a:cxn ang="0">
                  <a:pos x="0" y="4"/>
                </a:cxn>
                <a:cxn ang="0">
                  <a:pos x="0" y="8"/>
                </a:cxn>
                <a:cxn ang="0">
                  <a:pos x="0" y="8"/>
                </a:cxn>
                <a:cxn ang="0">
                  <a:pos x="0" y="12"/>
                </a:cxn>
                <a:cxn ang="0">
                  <a:pos x="2" y="14"/>
                </a:cxn>
                <a:cxn ang="0">
                  <a:pos x="4" y="16"/>
                </a:cxn>
                <a:cxn ang="0">
                  <a:pos x="8" y="16"/>
                </a:cxn>
                <a:cxn ang="0">
                  <a:pos x="8" y="16"/>
                </a:cxn>
                <a:cxn ang="0">
                  <a:pos x="12" y="16"/>
                </a:cxn>
                <a:cxn ang="0">
                  <a:pos x="14" y="14"/>
                </a:cxn>
                <a:cxn ang="0">
                  <a:pos x="16" y="12"/>
                </a:cxn>
                <a:cxn ang="0">
                  <a:pos x="16" y="8"/>
                </a:cxn>
                <a:cxn ang="0">
                  <a:pos x="16" y="8"/>
                </a:cxn>
                <a:cxn ang="0">
                  <a:pos x="16" y="4"/>
                </a:cxn>
                <a:cxn ang="0">
                  <a:pos x="14" y="2"/>
                </a:cxn>
                <a:cxn ang="0">
                  <a:pos x="12" y="0"/>
                </a:cxn>
                <a:cxn ang="0">
                  <a:pos x="8" y="0"/>
                </a:cxn>
              </a:cxnLst>
              <a:rect l="0" t="0" r="r" b="b"/>
              <a:pathLst>
                <a:path w="16" h="16">
                  <a:moveTo>
                    <a:pt x="8" y="0"/>
                  </a:moveTo>
                  <a:lnTo>
                    <a:pt x="8" y="0"/>
                  </a:lnTo>
                  <a:lnTo>
                    <a:pt x="4" y="0"/>
                  </a:lnTo>
                  <a:lnTo>
                    <a:pt x="2" y="2"/>
                  </a:lnTo>
                  <a:lnTo>
                    <a:pt x="0" y="4"/>
                  </a:lnTo>
                  <a:lnTo>
                    <a:pt x="0" y="8"/>
                  </a:lnTo>
                  <a:lnTo>
                    <a:pt x="0" y="8"/>
                  </a:lnTo>
                  <a:lnTo>
                    <a:pt x="0" y="12"/>
                  </a:lnTo>
                  <a:lnTo>
                    <a:pt x="2" y="14"/>
                  </a:lnTo>
                  <a:lnTo>
                    <a:pt x="4" y="16"/>
                  </a:lnTo>
                  <a:lnTo>
                    <a:pt x="8" y="16"/>
                  </a:lnTo>
                  <a:lnTo>
                    <a:pt x="8" y="16"/>
                  </a:lnTo>
                  <a:lnTo>
                    <a:pt x="12" y="16"/>
                  </a:lnTo>
                  <a:lnTo>
                    <a:pt x="14" y="14"/>
                  </a:lnTo>
                  <a:lnTo>
                    <a:pt x="16" y="12"/>
                  </a:lnTo>
                  <a:lnTo>
                    <a:pt x="16" y="8"/>
                  </a:lnTo>
                  <a:lnTo>
                    <a:pt x="16" y="8"/>
                  </a:lnTo>
                  <a:lnTo>
                    <a:pt x="16" y="4"/>
                  </a:lnTo>
                  <a:lnTo>
                    <a:pt x="14" y="2"/>
                  </a:lnTo>
                  <a:lnTo>
                    <a:pt x="12" y="0"/>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2" name="Freeform 63"/>
            <p:cNvSpPr/>
            <p:nvPr/>
          </p:nvSpPr>
          <p:spPr bwMode="auto">
            <a:xfrm>
              <a:off x="5046663" y="565150"/>
              <a:ext cx="25400" cy="25400"/>
            </a:xfrm>
            <a:custGeom>
              <a:avLst/>
              <a:gdLst/>
              <a:ahLst/>
              <a:cxnLst>
                <a:cxn ang="0">
                  <a:pos x="8" y="0"/>
                </a:cxn>
                <a:cxn ang="0">
                  <a:pos x="8" y="0"/>
                </a:cxn>
                <a:cxn ang="0">
                  <a:pos x="4" y="0"/>
                </a:cxn>
                <a:cxn ang="0">
                  <a:pos x="2" y="2"/>
                </a:cxn>
                <a:cxn ang="0">
                  <a:pos x="0" y="4"/>
                </a:cxn>
                <a:cxn ang="0">
                  <a:pos x="0" y="8"/>
                </a:cxn>
                <a:cxn ang="0">
                  <a:pos x="0" y="8"/>
                </a:cxn>
                <a:cxn ang="0">
                  <a:pos x="0" y="12"/>
                </a:cxn>
                <a:cxn ang="0">
                  <a:pos x="2" y="14"/>
                </a:cxn>
                <a:cxn ang="0">
                  <a:pos x="4" y="16"/>
                </a:cxn>
                <a:cxn ang="0">
                  <a:pos x="8" y="16"/>
                </a:cxn>
                <a:cxn ang="0">
                  <a:pos x="8" y="16"/>
                </a:cxn>
                <a:cxn ang="0">
                  <a:pos x="12" y="16"/>
                </a:cxn>
                <a:cxn ang="0">
                  <a:pos x="14" y="14"/>
                </a:cxn>
                <a:cxn ang="0">
                  <a:pos x="16" y="12"/>
                </a:cxn>
                <a:cxn ang="0">
                  <a:pos x="16" y="8"/>
                </a:cxn>
                <a:cxn ang="0">
                  <a:pos x="16" y="8"/>
                </a:cxn>
                <a:cxn ang="0">
                  <a:pos x="16" y="4"/>
                </a:cxn>
                <a:cxn ang="0">
                  <a:pos x="14" y="2"/>
                </a:cxn>
                <a:cxn ang="0">
                  <a:pos x="12" y="0"/>
                </a:cxn>
                <a:cxn ang="0">
                  <a:pos x="8" y="0"/>
                </a:cxn>
              </a:cxnLst>
              <a:rect l="0" t="0" r="r" b="b"/>
              <a:pathLst>
                <a:path w="16" h="16">
                  <a:moveTo>
                    <a:pt x="8" y="0"/>
                  </a:moveTo>
                  <a:lnTo>
                    <a:pt x="8" y="0"/>
                  </a:lnTo>
                  <a:lnTo>
                    <a:pt x="4" y="0"/>
                  </a:lnTo>
                  <a:lnTo>
                    <a:pt x="2" y="2"/>
                  </a:lnTo>
                  <a:lnTo>
                    <a:pt x="0" y="4"/>
                  </a:lnTo>
                  <a:lnTo>
                    <a:pt x="0" y="8"/>
                  </a:lnTo>
                  <a:lnTo>
                    <a:pt x="0" y="8"/>
                  </a:lnTo>
                  <a:lnTo>
                    <a:pt x="0" y="12"/>
                  </a:lnTo>
                  <a:lnTo>
                    <a:pt x="2" y="14"/>
                  </a:lnTo>
                  <a:lnTo>
                    <a:pt x="4" y="16"/>
                  </a:lnTo>
                  <a:lnTo>
                    <a:pt x="8" y="16"/>
                  </a:lnTo>
                  <a:lnTo>
                    <a:pt x="8" y="16"/>
                  </a:lnTo>
                  <a:lnTo>
                    <a:pt x="12" y="16"/>
                  </a:lnTo>
                  <a:lnTo>
                    <a:pt x="14" y="14"/>
                  </a:lnTo>
                  <a:lnTo>
                    <a:pt x="16" y="12"/>
                  </a:lnTo>
                  <a:lnTo>
                    <a:pt x="16" y="8"/>
                  </a:lnTo>
                  <a:lnTo>
                    <a:pt x="16" y="8"/>
                  </a:lnTo>
                  <a:lnTo>
                    <a:pt x="16" y="4"/>
                  </a:lnTo>
                  <a:lnTo>
                    <a:pt x="14" y="2"/>
                  </a:lnTo>
                  <a:lnTo>
                    <a:pt x="12" y="0"/>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3" name="Freeform 64"/>
            <p:cNvSpPr/>
            <p:nvPr/>
          </p:nvSpPr>
          <p:spPr bwMode="auto">
            <a:xfrm>
              <a:off x="5046663" y="565150"/>
              <a:ext cx="25400" cy="25400"/>
            </a:xfrm>
            <a:custGeom>
              <a:avLst/>
              <a:gdLst/>
              <a:ahLst/>
              <a:cxnLst>
                <a:cxn ang="0">
                  <a:pos x="8" y="0"/>
                </a:cxn>
                <a:cxn ang="0">
                  <a:pos x="8" y="0"/>
                </a:cxn>
                <a:cxn ang="0">
                  <a:pos x="4" y="0"/>
                </a:cxn>
                <a:cxn ang="0">
                  <a:pos x="2" y="2"/>
                </a:cxn>
                <a:cxn ang="0">
                  <a:pos x="0" y="4"/>
                </a:cxn>
                <a:cxn ang="0">
                  <a:pos x="0" y="8"/>
                </a:cxn>
                <a:cxn ang="0">
                  <a:pos x="0" y="8"/>
                </a:cxn>
                <a:cxn ang="0">
                  <a:pos x="0" y="12"/>
                </a:cxn>
                <a:cxn ang="0">
                  <a:pos x="2" y="14"/>
                </a:cxn>
                <a:cxn ang="0">
                  <a:pos x="4" y="16"/>
                </a:cxn>
                <a:cxn ang="0">
                  <a:pos x="8" y="16"/>
                </a:cxn>
                <a:cxn ang="0">
                  <a:pos x="8" y="16"/>
                </a:cxn>
                <a:cxn ang="0">
                  <a:pos x="12" y="16"/>
                </a:cxn>
                <a:cxn ang="0">
                  <a:pos x="14" y="14"/>
                </a:cxn>
                <a:cxn ang="0">
                  <a:pos x="16" y="12"/>
                </a:cxn>
                <a:cxn ang="0">
                  <a:pos x="16" y="8"/>
                </a:cxn>
                <a:cxn ang="0">
                  <a:pos x="16" y="8"/>
                </a:cxn>
                <a:cxn ang="0">
                  <a:pos x="16" y="4"/>
                </a:cxn>
                <a:cxn ang="0">
                  <a:pos x="14" y="2"/>
                </a:cxn>
                <a:cxn ang="0">
                  <a:pos x="12" y="0"/>
                </a:cxn>
                <a:cxn ang="0">
                  <a:pos x="8" y="0"/>
                </a:cxn>
              </a:cxnLst>
              <a:rect l="0" t="0" r="r" b="b"/>
              <a:pathLst>
                <a:path w="16" h="16">
                  <a:moveTo>
                    <a:pt x="8" y="0"/>
                  </a:moveTo>
                  <a:lnTo>
                    <a:pt x="8" y="0"/>
                  </a:lnTo>
                  <a:lnTo>
                    <a:pt x="4" y="0"/>
                  </a:lnTo>
                  <a:lnTo>
                    <a:pt x="2" y="2"/>
                  </a:lnTo>
                  <a:lnTo>
                    <a:pt x="0" y="4"/>
                  </a:lnTo>
                  <a:lnTo>
                    <a:pt x="0" y="8"/>
                  </a:lnTo>
                  <a:lnTo>
                    <a:pt x="0" y="8"/>
                  </a:lnTo>
                  <a:lnTo>
                    <a:pt x="0" y="12"/>
                  </a:lnTo>
                  <a:lnTo>
                    <a:pt x="2" y="14"/>
                  </a:lnTo>
                  <a:lnTo>
                    <a:pt x="4" y="16"/>
                  </a:lnTo>
                  <a:lnTo>
                    <a:pt x="8" y="16"/>
                  </a:lnTo>
                  <a:lnTo>
                    <a:pt x="8" y="16"/>
                  </a:lnTo>
                  <a:lnTo>
                    <a:pt x="12" y="16"/>
                  </a:lnTo>
                  <a:lnTo>
                    <a:pt x="14" y="14"/>
                  </a:lnTo>
                  <a:lnTo>
                    <a:pt x="16" y="12"/>
                  </a:lnTo>
                  <a:lnTo>
                    <a:pt x="16" y="8"/>
                  </a:lnTo>
                  <a:lnTo>
                    <a:pt x="16" y="8"/>
                  </a:lnTo>
                  <a:lnTo>
                    <a:pt x="16" y="4"/>
                  </a:lnTo>
                  <a:lnTo>
                    <a:pt x="14" y="2"/>
                  </a:lnTo>
                  <a:lnTo>
                    <a:pt x="12" y="0"/>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4" name="Freeform 65"/>
            <p:cNvSpPr/>
            <p:nvPr/>
          </p:nvSpPr>
          <p:spPr bwMode="auto">
            <a:xfrm>
              <a:off x="3516313" y="41592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5" name="Freeform 66"/>
            <p:cNvSpPr/>
            <p:nvPr/>
          </p:nvSpPr>
          <p:spPr bwMode="auto">
            <a:xfrm>
              <a:off x="3516313" y="41592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6" name="Freeform 67"/>
            <p:cNvSpPr/>
            <p:nvPr/>
          </p:nvSpPr>
          <p:spPr bwMode="auto">
            <a:xfrm>
              <a:off x="4281488" y="54927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7" name="Freeform 68"/>
            <p:cNvSpPr/>
            <p:nvPr/>
          </p:nvSpPr>
          <p:spPr bwMode="auto">
            <a:xfrm>
              <a:off x="4281488" y="54927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8" name="Freeform 69"/>
            <p:cNvSpPr/>
            <p:nvPr/>
          </p:nvSpPr>
          <p:spPr bwMode="auto">
            <a:xfrm>
              <a:off x="4506913" y="495300"/>
              <a:ext cx="19050"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0" y="12"/>
                </a:cxn>
                <a:cxn ang="0">
                  <a:pos x="12" y="8"/>
                </a:cxn>
                <a:cxn ang="0">
                  <a:pos x="12" y="8"/>
                </a:cxn>
                <a:cxn ang="0">
                  <a:pos x="10" y="2"/>
                </a:cxn>
                <a:cxn ang="0">
                  <a:pos x="6" y="0"/>
                </a:cxn>
              </a:cxnLst>
              <a:rect l="0" t="0" r="r" b="b"/>
              <a:pathLst>
                <a:path w="12" h="14">
                  <a:moveTo>
                    <a:pt x="6" y="0"/>
                  </a:moveTo>
                  <a:lnTo>
                    <a:pt x="6" y="0"/>
                  </a:lnTo>
                  <a:lnTo>
                    <a:pt x="2" y="2"/>
                  </a:lnTo>
                  <a:lnTo>
                    <a:pt x="0" y="8"/>
                  </a:lnTo>
                  <a:lnTo>
                    <a:pt x="0" y="8"/>
                  </a:lnTo>
                  <a:lnTo>
                    <a:pt x="2" y="12"/>
                  </a:lnTo>
                  <a:lnTo>
                    <a:pt x="6" y="14"/>
                  </a:lnTo>
                  <a:lnTo>
                    <a:pt x="6" y="14"/>
                  </a:lnTo>
                  <a:lnTo>
                    <a:pt x="10" y="12"/>
                  </a:lnTo>
                  <a:lnTo>
                    <a:pt x="12" y="8"/>
                  </a:lnTo>
                  <a:lnTo>
                    <a:pt x="12" y="8"/>
                  </a:lnTo>
                  <a:lnTo>
                    <a:pt x="10"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9" name="Freeform 70"/>
            <p:cNvSpPr/>
            <p:nvPr/>
          </p:nvSpPr>
          <p:spPr bwMode="auto">
            <a:xfrm>
              <a:off x="4506913" y="495300"/>
              <a:ext cx="19050"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0" y="12"/>
                </a:cxn>
                <a:cxn ang="0">
                  <a:pos x="12" y="8"/>
                </a:cxn>
                <a:cxn ang="0">
                  <a:pos x="12" y="8"/>
                </a:cxn>
                <a:cxn ang="0">
                  <a:pos x="10" y="2"/>
                </a:cxn>
                <a:cxn ang="0">
                  <a:pos x="6" y="0"/>
                </a:cxn>
              </a:cxnLst>
              <a:rect l="0" t="0" r="r" b="b"/>
              <a:pathLst>
                <a:path w="12" h="14">
                  <a:moveTo>
                    <a:pt x="6" y="0"/>
                  </a:moveTo>
                  <a:lnTo>
                    <a:pt x="6" y="0"/>
                  </a:lnTo>
                  <a:lnTo>
                    <a:pt x="2" y="2"/>
                  </a:lnTo>
                  <a:lnTo>
                    <a:pt x="0" y="8"/>
                  </a:lnTo>
                  <a:lnTo>
                    <a:pt x="0" y="8"/>
                  </a:lnTo>
                  <a:lnTo>
                    <a:pt x="2" y="12"/>
                  </a:lnTo>
                  <a:lnTo>
                    <a:pt x="6" y="14"/>
                  </a:lnTo>
                  <a:lnTo>
                    <a:pt x="6" y="14"/>
                  </a:lnTo>
                  <a:lnTo>
                    <a:pt x="10" y="12"/>
                  </a:lnTo>
                  <a:lnTo>
                    <a:pt x="12" y="8"/>
                  </a:lnTo>
                  <a:lnTo>
                    <a:pt x="12" y="8"/>
                  </a:lnTo>
                  <a:lnTo>
                    <a:pt x="10" y="2"/>
                  </a:lnTo>
                  <a:lnTo>
                    <a:pt x="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70" name="Freeform 71"/>
            <p:cNvSpPr/>
            <p:nvPr/>
          </p:nvSpPr>
          <p:spPr bwMode="auto">
            <a:xfrm>
              <a:off x="4487863" y="736600"/>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71" name="Freeform 72"/>
            <p:cNvSpPr/>
            <p:nvPr/>
          </p:nvSpPr>
          <p:spPr bwMode="auto">
            <a:xfrm>
              <a:off x="4487863" y="736600"/>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72" name="Freeform 73"/>
            <p:cNvSpPr/>
            <p:nvPr/>
          </p:nvSpPr>
          <p:spPr bwMode="auto">
            <a:xfrm>
              <a:off x="4068763" y="247650"/>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73" name="Freeform 74"/>
            <p:cNvSpPr/>
            <p:nvPr/>
          </p:nvSpPr>
          <p:spPr bwMode="auto">
            <a:xfrm>
              <a:off x="4068763" y="247650"/>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74" name="Freeform 75"/>
            <p:cNvSpPr/>
            <p:nvPr/>
          </p:nvSpPr>
          <p:spPr bwMode="auto">
            <a:xfrm>
              <a:off x="6472238" y="666750"/>
              <a:ext cx="22225" cy="19050"/>
            </a:xfrm>
            <a:custGeom>
              <a:avLst/>
              <a:gdLst/>
              <a:ahLst/>
              <a:cxnLst>
                <a:cxn ang="0">
                  <a:pos x="6" y="0"/>
                </a:cxn>
                <a:cxn ang="0">
                  <a:pos x="6" y="0"/>
                </a:cxn>
                <a:cxn ang="0">
                  <a:pos x="2" y="2"/>
                </a:cxn>
                <a:cxn ang="0">
                  <a:pos x="0" y="6"/>
                </a:cxn>
                <a:cxn ang="0">
                  <a:pos x="0" y="6"/>
                </a:cxn>
                <a:cxn ang="0">
                  <a:pos x="2" y="10"/>
                </a:cxn>
                <a:cxn ang="0">
                  <a:pos x="6" y="12"/>
                </a:cxn>
                <a:cxn ang="0">
                  <a:pos x="6" y="12"/>
                </a:cxn>
                <a:cxn ang="0">
                  <a:pos x="12" y="10"/>
                </a:cxn>
                <a:cxn ang="0">
                  <a:pos x="14" y="6"/>
                </a:cxn>
                <a:cxn ang="0">
                  <a:pos x="14" y="6"/>
                </a:cxn>
                <a:cxn ang="0">
                  <a:pos x="12" y="2"/>
                </a:cxn>
                <a:cxn ang="0">
                  <a:pos x="6" y="0"/>
                </a:cxn>
              </a:cxnLst>
              <a:rect l="0" t="0" r="r" b="b"/>
              <a:pathLst>
                <a:path w="14" h="12">
                  <a:moveTo>
                    <a:pt x="6" y="0"/>
                  </a:moveTo>
                  <a:lnTo>
                    <a:pt x="6" y="0"/>
                  </a:lnTo>
                  <a:lnTo>
                    <a:pt x="2" y="2"/>
                  </a:lnTo>
                  <a:lnTo>
                    <a:pt x="0" y="6"/>
                  </a:lnTo>
                  <a:lnTo>
                    <a:pt x="0" y="6"/>
                  </a:lnTo>
                  <a:lnTo>
                    <a:pt x="2" y="10"/>
                  </a:lnTo>
                  <a:lnTo>
                    <a:pt x="6" y="12"/>
                  </a:lnTo>
                  <a:lnTo>
                    <a:pt x="6" y="12"/>
                  </a:lnTo>
                  <a:lnTo>
                    <a:pt x="12" y="10"/>
                  </a:lnTo>
                  <a:lnTo>
                    <a:pt x="14" y="6"/>
                  </a:lnTo>
                  <a:lnTo>
                    <a:pt x="14" y="6"/>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75" name="Freeform 76"/>
            <p:cNvSpPr/>
            <p:nvPr/>
          </p:nvSpPr>
          <p:spPr bwMode="auto">
            <a:xfrm>
              <a:off x="6472238" y="666750"/>
              <a:ext cx="22225" cy="19050"/>
            </a:xfrm>
            <a:custGeom>
              <a:avLst/>
              <a:gdLst/>
              <a:ahLst/>
              <a:cxnLst>
                <a:cxn ang="0">
                  <a:pos x="6" y="0"/>
                </a:cxn>
                <a:cxn ang="0">
                  <a:pos x="6" y="0"/>
                </a:cxn>
                <a:cxn ang="0">
                  <a:pos x="2" y="2"/>
                </a:cxn>
                <a:cxn ang="0">
                  <a:pos x="0" y="6"/>
                </a:cxn>
                <a:cxn ang="0">
                  <a:pos x="0" y="6"/>
                </a:cxn>
                <a:cxn ang="0">
                  <a:pos x="2" y="10"/>
                </a:cxn>
                <a:cxn ang="0">
                  <a:pos x="6" y="12"/>
                </a:cxn>
                <a:cxn ang="0">
                  <a:pos x="6" y="12"/>
                </a:cxn>
                <a:cxn ang="0">
                  <a:pos x="12" y="10"/>
                </a:cxn>
                <a:cxn ang="0">
                  <a:pos x="14" y="6"/>
                </a:cxn>
                <a:cxn ang="0">
                  <a:pos x="14" y="6"/>
                </a:cxn>
                <a:cxn ang="0">
                  <a:pos x="12" y="2"/>
                </a:cxn>
                <a:cxn ang="0">
                  <a:pos x="6" y="0"/>
                </a:cxn>
              </a:cxnLst>
              <a:rect l="0" t="0" r="r" b="b"/>
              <a:pathLst>
                <a:path w="14" h="12">
                  <a:moveTo>
                    <a:pt x="6" y="0"/>
                  </a:moveTo>
                  <a:lnTo>
                    <a:pt x="6" y="0"/>
                  </a:lnTo>
                  <a:lnTo>
                    <a:pt x="2" y="2"/>
                  </a:lnTo>
                  <a:lnTo>
                    <a:pt x="0" y="6"/>
                  </a:lnTo>
                  <a:lnTo>
                    <a:pt x="0" y="6"/>
                  </a:lnTo>
                  <a:lnTo>
                    <a:pt x="2" y="10"/>
                  </a:lnTo>
                  <a:lnTo>
                    <a:pt x="6" y="12"/>
                  </a:lnTo>
                  <a:lnTo>
                    <a:pt x="6" y="12"/>
                  </a:lnTo>
                  <a:lnTo>
                    <a:pt x="12" y="10"/>
                  </a:lnTo>
                  <a:lnTo>
                    <a:pt x="14" y="6"/>
                  </a:lnTo>
                  <a:lnTo>
                    <a:pt x="14" y="6"/>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76" name="Freeform 77"/>
            <p:cNvSpPr/>
            <p:nvPr/>
          </p:nvSpPr>
          <p:spPr bwMode="auto">
            <a:xfrm>
              <a:off x="6354763" y="301625"/>
              <a:ext cx="22225" cy="19050"/>
            </a:xfrm>
            <a:custGeom>
              <a:avLst/>
              <a:gdLst/>
              <a:ahLst/>
              <a:cxnLst>
                <a:cxn ang="0">
                  <a:pos x="8" y="0"/>
                </a:cxn>
                <a:cxn ang="0">
                  <a:pos x="8" y="0"/>
                </a:cxn>
                <a:cxn ang="0">
                  <a:pos x="2" y="2"/>
                </a:cxn>
                <a:cxn ang="0">
                  <a:pos x="0" y="6"/>
                </a:cxn>
                <a:cxn ang="0">
                  <a:pos x="0" y="6"/>
                </a:cxn>
                <a:cxn ang="0">
                  <a:pos x="2" y="10"/>
                </a:cxn>
                <a:cxn ang="0">
                  <a:pos x="8" y="12"/>
                </a:cxn>
                <a:cxn ang="0">
                  <a:pos x="8" y="12"/>
                </a:cxn>
                <a:cxn ang="0">
                  <a:pos x="12" y="10"/>
                </a:cxn>
                <a:cxn ang="0">
                  <a:pos x="14" y="6"/>
                </a:cxn>
                <a:cxn ang="0">
                  <a:pos x="14" y="6"/>
                </a:cxn>
                <a:cxn ang="0">
                  <a:pos x="12" y="2"/>
                </a:cxn>
                <a:cxn ang="0">
                  <a:pos x="8" y="0"/>
                </a:cxn>
              </a:cxnLst>
              <a:rect l="0" t="0" r="r" b="b"/>
              <a:pathLst>
                <a:path w="14" h="12">
                  <a:moveTo>
                    <a:pt x="8" y="0"/>
                  </a:moveTo>
                  <a:lnTo>
                    <a:pt x="8" y="0"/>
                  </a:lnTo>
                  <a:lnTo>
                    <a:pt x="2" y="2"/>
                  </a:lnTo>
                  <a:lnTo>
                    <a:pt x="0" y="6"/>
                  </a:lnTo>
                  <a:lnTo>
                    <a:pt x="0" y="6"/>
                  </a:lnTo>
                  <a:lnTo>
                    <a:pt x="2" y="10"/>
                  </a:lnTo>
                  <a:lnTo>
                    <a:pt x="8" y="12"/>
                  </a:lnTo>
                  <a:lnTo>
                    <a:pt x="8" y="12"/>
                  </a:lnTo>
                  <a:lnTo>
                    <a:pt x="12" y="10"/>
                  </a:lnTo>
                  <a:lnTo>
                    <a:pt x="14" y="6"/>
                  </a:lnTo>
                  <a:lnTo>
                    <a:pt x="14"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77" name="Freeform 78"/>
            <p:cNvSpPr/>
            <p:nvPr/>
          </p:nvSpPr>
          <p:spPr bwMode="auto">
            <a:xfrm>
              <a:off x="6354763" y="301625"/>
              <a:ext cx="22225" cy="19050"/>
            </a:xfrm>
            <a:custGeom>
              <a:avLst/>
              <a:gdLst/>
              <a:ahLst/>
              <a:cxnLst>
                <a:cxn ang="0">
                  <a:pos x="8" y="0"/>
                </a:cxn>
                <a:cxn ang="0">
                  <a:pos x="8" y="0"/>
                </a:cxn>
                <a:cxn ang="0">
                  <a:pos x="2" y="2"/>
                </a:cxn>
                <a:cxn ang="0">
                  <a:pos x="0" y="6"/>
                </a:cxn>
                <a:cxn ang="0">
                  <a:pos x="0" y="6"/>
                </a:cxn>
                <a:cxn ang="0">
                  <a:pos x="2" y="10"/>
                </a:cxn>
                <a:cxn ang="0">
                  <a:pos x="8" y="12"/>
                </a:cxn>
                <a:cxn ang="0">
                  <a:pos x="8" y="12"/>
                </a:cxn>
                <a:cxn ang="0">
                  <a:pos x="12" y="10"/>
                </a:cxn>
                <a:cxn ang="0">
                  <a:pos x="14" y="6"/>
                </a:cxn>
                <a:cxn ang="0">
                  <a:pos x="14" y="6"/>
                </a:cxn>
                <a:cxn ang="0">
                  <a:pos x="12" y="2"/>
                </a:cxn>
                <a:cxn ang="0">
                  <a:pos x="8" y="0"/>
                </a:cxn>
              </a:cxnLst>
              <a:rect l="0" t="0" r="r" b="b"/>
              <a:pathLst>
                <a:path w="14" h="12">
                  <a:moveTo>
                    <a:pt x="8" y="0"/>
                  </a:moveTo>
                  <a:lnTo>
                    <a:pt x="8" y="0"/>
                  </a:lnTo>
                  <a:lnTo>
                    <a:pt x="2" y="2"/>
                  </a:lnTo>
                  <a:lnTo>
                    <a:pt x="0" y="6"/>
                  </a:lnTo>
                  <a:lnTo>
                    <a:pt x="0" y="6"/>
                  </a:lnTo>
                  <a:lnTo>
                    <a:pt x="2" y="10"/>
                  </a:lnTo>
                  <a:lnTo>
                    <a:pt x="8" y="12"/>
                  </a:lnTo>
                  <a:lnTo>
                    <a:pt x="8" y="12"/>
                  </a:lnTo>
                  <a:lnTo>
                    <a:pt x="12" y="10"/>
                  </a:lnTo>
                  <a:lnTo>
                    <a:pt x="14" y="6"/>
                  </a:lnTo>
                  <a:lnTo>
                    <a:pt x="14"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78" name="Freeform 79"/>
            <p:cNvSpPr/>
            <p:nvPr/>
          </p:nvSpPr>
          <p:spPr bwMode="auto">
            <a:xfrm>
              <a:off x="5500688" y="939800"/>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79" name="Freeform 80"/>
            <p:cNvSpPr/>
            <p:nvPr/>
          </p:nvSpPr>
          <p:spPr bwMode="auto">
            <a:xfrm>
              <a:off x="5500688" y="939800"/>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80" name="Freeform 81"/>
            <p:cNvSpPr/>
            <p:nvPr/>
          </p:nvSpPr>
          <p:spPr bwMode="auto">
            <a:xfrm>
              <a:off x="3757613" y="666750"/>
              <a:ext cx="22225" cy="19050"/>
            </a:xfrm>
            <a:custGeom>
              <a:avLst/>
              <a:gdLst/>
              <a:ahLst/>
              <a:cxnLst>
                <a:cxn ang="0">
                  <a:pos x="6" y="0"/>
                </a:cxn>
                <a:cxn ang="0">
                  <a:pos x="6" y="0"/>
                </a:cxn>
                <a:cxn ang="0">
                  <a:pos x="2" y="2"/>
                </a:cxn>
                <a:cxn ang="0">
                  <a:pos x="0" y="6"/>
                </a:cxn>
                <a:cxn ang="0">
                  <a:pos x="0" y="6"/>
                </a:cxn>
                <a:cxn ang="0">
                  <a:pos x="2" y="10"/>
                </a:cxn>
                <a:cxn ang="0">
                  <a:pos x="6" y="12"/>
                </a:cxn>
                <a:cxn ang="0">
                  <a:pos x="6" y="12"/>
                </a:cxn>
                <a:cxn ang="0">
                  <a:pos x="12" y="10"/>
                </a:cxn>
                <a:cxn ang="0">
                  <a:pos x="14" y="6"/>
                </a:cxn>
                <a:cxn ang="0">
                  <a:pos x="14" y="6"/>
                </a:cxn>
                <a:cxn ang="0">
                  <a:pos x="12" y="2"/>
                </a:cxn>
                <a:cxn ang="0">
                  <a:pos x="6" y="0"/>
                </a:cxn>
              </a:cxnLst>
              <a:rect l="0" t="0" r="r" b="b"/>
              <a:pathLst>
                <a:path w="14" h="12">
                  <a:moveTo>
                    <a:pt x="6" y="0"/>
                  </a:moveTo>
                  <a:lnTo>
                    <a:pt x="6" y="0"/>
                  </a:lnTo>
                  <a:lnTo>
                    <a:pt x="2" y="2"/>
                  </a:lnTo>
                  <a:lnTo>
                    <a:pt x="0" y="6"/>
                  </a:lnTo>
                  <a:lnTo>
                    <a:pt x="0" y="6"/>
                  </a:lnTo>
                  <a:lnTo>
                    <a:pt x="2" y="10"/>
                  </a:lnTo>
                  <a:lnTo>
                    <a:pt x="6" y="12"/>
                  </a:lnTo>
                  <a:lnTo>
                    <a:pt x="6" y="12"/>
                  </a:lnTo>
                  <a:lnTo>
                    <a:pt x="12" y="10"/>
                  </a:lnTo>
                  <a:lnTo>
                    <a:pt x="14" y="6"/>
                  </a:lnTo>
                  <a:lnTo>
                    <a:pt x="14" y="6"/>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81" name="Freeform 82"/>
            <p:cNvSpPr/>
            <p:nvPr/>
          </p:nvSpPr>
          <p:spPr bwMode="auto">
            <a:xfrm>
              <a:off x="3757613" y="666750"/>
              <a:ext cx="22225" cy="19050"/>
            </a:xfrm>
            <a:custGeom>
              <a:avLst/>
              <a:gdLst/>
              <a:ahLst/>
              <a:cxnLst>
                <a:cxn ang="0">
                  <a:pos x="6" y="0"/>
                </a:cxn>
                <a:cxn ang="0">
                  <a:pos x="6" y="0"/>
                </a:cxn>
                <a:cxn ang="0">
                  <a:pos x="2" y="2"/>
                </a:cxn>
                <a:cxn ang="0">
                  <a:pos x="0" y="6"/>
                </a:cxn>
                <a:cxn ang="0">
                  <a:pos x="0" y="6"/>
                </a:cxn>
                <a:cxn ang="0">
                  <a:pos x="2" y="10"/>
                </a:cxn>
                <a:cxn ang="0">
                  <a:pos x="6" y="12"/>
                </a:cxn>
                <a:cxn ang="0">
                  <a:pos x="6" y="12"/>
                </a:cxn>
                <a:cxn ang="0">
                  <a:pos x="12" y="10"/>
                </a:cxn>
                <a:cxn ang="0">
                  <a:pos x="14" y="6"/>
                </a:cxn>
                <a:cxn ang="0">
                  <a:pos x="14" y="6"/>
                </a:cxn>
                <a:cxn ang="0">
                  <a:pos x="12" y="2"/>
                </a:cxn>
                <a:cxn ang="0">
                  <a:pos x="6" y="0"/>
                </a:cxn>
              </a:cxnLst>
              <a:rect l="0" t="0" r="r" b="b"/>
              <a:pathLst>
                <a:path w="14" h="12">
                  <a:moveTo>
                    <a:pt x="6" y="0"/>
                  </a:moveTo>
                  <a:lnTo>
                    <a:pt x="6" y="0"/>
                  </a:lnTo>
                  <a:lnTo>
                    <a:pt x="2" y="2"/>
                  </a:lnTo>
                  <a:lnTo>
                    <a:pt x="0" y="6"/>
                  </a:lnTo>
                  <a:lnTo>
                    <a:pt x="0" y="6"/>
                  </a:lnTo>
                  <a:lnTo>
                    <a:pt x="2" y="10"/>
                  </a:lnTo>
                  <a:lnTo>
                    <a:pt x="6" y="12"/>
                  </a:lnTo>
                  <a:lnTo>
                    <a:pt x="6" y="12"/>
                  </a:lnTo>
                  <a:lnTo>
                    <a:pt x="12" y="10"/>
                  </a:lnTo>
                  <a:lnTo>
                    <a:pt x="14" y="6"/>
                  </a:lnTo>
                  <a:lnTo>
                    <a:pt x="14" y="6"/>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82" name="Freeform 83"/>
            <p:cNvSpPr/>
            <p:nvPr/>
          </p:nvSpPr>
          <p:spPr bwMode="auto">
            <a:xfrm>
              <a:off x="1846263" y="638175"/>
              <a:ext cx="19050"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0" y="12"/>
                </a:cxn>
                <a:cxn ang="0">
                  <a:pos x="12" y="8"/>
                </a:cxn>
                <a:cxn ang="0">
                  <a:pos x="12" y="8"/>
                </a:cxn>
                <a:cxn ang="0">
                  <a:pos x="10" y="2"/>
                </a:cxn>
                <a:cxn ang="0">
                  <a:pos x="6" y="0"/>
                </a:cxn>
              </a:cxnLst>
              <a:rect l="0" t="0" r="r" b="b"/>
              <a:pathLst>
                <a:path w="12" h="14">
                  <a:moveTo>
                    <a:pt x="6" y="0"/>
                  </a:moveTo>
                  <a:lnTo>
                    <a:pt x="6" y="0"/>
                  </a:lnTo>
                  <a:lnTo>
                    <a:pt x="2" y="2"/>
                  </a:lnTo>
                  <a:lnTo>
                    <a:pt x="0" y="8"/>
                  </a:lnTo>
                  <a:lnTo>
                    <a:pt x="0" y="8"/>
                  </a:lnTo>
                  <a:lnTo>
                    <a:pt x="2" y="12"/>
                  </a:lnTo>
                  <a:lnTo>
                    <a:pt x="6" y="14"/>
                  </a:lnTo>
                  <a:lnTo>
                    <a:pt x="6" y="14"/>
                  </a:lnTo>
                  <a:lnTo>
                    <a:pt x="10" y="12"/>
                  </a:lnTo>
                  <a:lnTo>
                    <a:pt x="12" y="8"/>
                  </a:lnTo>
                  <a:lnTo>
                    <a:pt x="12" y="8"/>
                  </a:lnTo>
                  <a:lnTo>
                    <a:pt x="10"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83" name="Freeform 84"/>
            <p:cNvSpPr/>
            <p:nvPr/>
          </p:nvSpPr>
          <p:spPr bwMode="auto">
            <a:xfrm>
              <a:off x="1846263" y="638175"/>
              <a:ext cx="19050"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0" y="12"/>
                </a:cxn>
                <a:cxn ang="0">
                  <a:pos x="12" y="8"/>
                </a:cxn>
                <a:cxn ang="0">
                  <a:pos x="12" y="8"/>
                </a:cxn>
                <a:cxn ang="0">
                  <a:pos x="10" y="2"/>
                </a:cxn>
                <a:cxn ang="0">
                  <a:pos x="6" y="0"/>
                </a:cxn>
              </a:cxnLst>
              <a:rect l="0" t="0" r="r" b="b"/>
              <a:pathLst>
                <a:path w="12" h="14">
                  <a:moveTo>
                    <a:pt x="6" y="0"/>
                  </a:moveTo>
                  <a:lnTo>
                    <a:pt x="6" y="0"/>
                  </a:lnTo>
                  <a:lnTo>
                    <a:pt x="2" y="2"/>
                  </a:lnTo>
                  <a:lnTo>
                    <a:pt x="0" y="8"/>
                  </a:lnTo>
                  <a:lnTo>
                    <a:pt x="0" y="8"/>
                  </a:lnTo>
                  <a:lnTo>
                    <a:pt x="2" y="12"/>
                  </a:lnTo>
                  <a:lnTo>
                    <a:pt x="6" y="14"/>
                  </a:lnTo>
                  <a:lnTo>
                    <a:pt x="6" y="14"/>
                  </a:lnTo>
                  <a:lnTo>
                    <a:pt x="10" y="12"/>
                  </a:lnTo>
                  <a:lnTo>
                    <a:pt x="12" y="8"/>
                  </a:lnTo>
                  <a:lnTo>
                    <a:pt x="12" y="8"/>
                  </a:lnTo>
                  <a:lnTo>
                    <a:pt x="10" y="2"/>
                  </a:lnTo>
                  <a:lnTo>
                    <a:pt x="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84" name="Freeform 85"/>
            <p:cNvSpPr/>
            <p:nvPr/>
          </p:nvSpPr>
          <p:spPr bwMode="auto">
            <a:xfrm>
              <a:off x="2128838" y="28257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85" name="Freeform 86"/>
            <p:cNvSpPr/>
            <p:nvPr/>
          </p:nvSpPr>
          <p:spPr bwMode="auto">
            <a:xfrm>
              <a:off x="2128838" y="28257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86" name="Freeform 87"/>
            <p:cNvSpPr/>
            <p:nvPr/>
          </p:nvSpPr>
          <p:spPr bwMode="auto">
            <a:xfrm>
              <a:off x="5938838" y="355600"/>
              <a:ext cx="53975" cy="53975"/>
            </a:xfrm>
            <a:custGeom>
              <a:avLst/>
              <a:gdLst/>
              <a:ahLst/>
              <a:cxnLst>
                <a:cxn ang="0">
                  <a:pos x="18" y="0"/>
                </a:cxn>
                <a:cxn ang="0">
                  <a:pos x="18" y="0"/>
                </a:cxn>
                <a:cxn ang="0">
                  <a:pos x="10" y="2"/>
                </a:cxn>
                <a:cxn ang="0">
                  <a:pos x="6" y="6"/>
                </a:cxn>
                <a:cxn ang="0">
                  <a:pos x="2" y="10"/>
                </a:cxn>
                <a:cxn ang="0">
                  <a:pos x="0" y="16"/>
                </a:cxn>
                <a:cxn ang="0">
                  <a:pos x="0" y="16"/>
                </a:cxn>
                <a:cxn ang="0">
                  <a:pos x="2" y="24"/>
                </a:cxn>
                <a:cxn ang="0">
                  <a:pos x="6" y="28"/>
                </a:cxn>
                <a:cxn ang="0">
                  <a:pos x="10" y="32"/>
                </a:cxn>
                <a:cxn ang="0">
                  <a:pos x="18" y="34"/>
                </a:cxn>
                <a:cxn ang="0">
                  <a:pos x="18" y="34"/>
                </a:cxn>
                <a:cxn ang="0">
                  <a:pos x="24" y="32"/>
                </a:cxn>
                <a:cxn ang="0">
                  <a:pos x="30" y="28"/>
                </a:cxn>
                <a:cxn ang="0">
                  <a:pos x="34" y="24"/>
                </a:cxn>
                <a:cxn ang="0">
                  <a:pos x="34" y="16"/>
                </a:cxn>
                <a:cxn ang="0">
                  <a:pos x="34" y="16"/>
                </a:cxn>
                <a:cxn ang="0">
                  <a:pos x="34" y="10"/>
                </a:cxn>
                <a:cxn ang="0">
                  <a:pos x="30" y="6"/>
                </a:cxn>
                <a:cxn ang="0">
                  <a:pos x="24" y="2"/>
                </a:cxn>
                <a:cxn ang="0">
                  <a:pos x="18" y="0"/>
                </a:cxn>
              </a:cxnLst>
              <a:rect l="0" t="0" r="r" b="b"/>
              <a:pathLst>
                <a:path w="34" h="34">
                  <a:moveTo>
                    <a:pt x="18" y="0"/>
                  </a:moveTo>
                  <a:lnTo>
                    <a:pt x="18" y="0"/>
                  </a:lnTo>
                  <a:lnTo>
                    <a:pt x="10" y="2"/>
                  </a:lnTo>
                  <a:lnTo>
                    <a:pt x="6" y="6"/>
                  </a:lnTo>
                  <a:lnTo>
                    <a:pt x="2" y="10"/>
                  </a:lnTo>
                  <a:lnTo>
                    <a:pt x="0" y="16"/>
                  </a:lnTo>
                  <a:lnTo>
                    <a:pt x="0" y="16"/>
                  </a:lnTo>
                  <a:lnTo>
                    <a:pt x="2" y="24"/>
                  </a:lnTo>
                  <a:lnTo>
                    <a:pt x="6" y="28"/>
                  </a:lnTo>
                  <a:lnTo>
                    <a:pt x="10" y="32"/>
                  </a:lnTo>
                  <a:lnTo>
                    <a:pt x="18" y="34"/>
                  </a:lnTo>
                  <a:lnTo>
                    <a:pt x="18" y="34"/>
                  </a:lnTo>
                  <a:lnTo>
                    <a:pt x="24" y="32"/>
                  </a:lnTo>
                  <a:lnTo>
                    <a:pt x="30" y="28"/>
                  </a:lnTo>
                  <a:lnTo>
                    <a:pt x="34" y="24"/>
                  </a:lnTo>
                  <a:lnTo>
                    <a:pt x="34" y="16"/>
                  </a:lnTo>
                  <a:lnTo>
                    <a:pt x="34" y="16"/>
                  </a:lnTo>
                  <a:lnTo>
                    <a:pt x="34" y="10"/>
                  </a:lnTo>
                  <a:lnTo>
                    <a:pt x="30" y="6"/>
                  </a:lnTo>
                  <a:lnTo>
                    <a:pt x="24" y="2"/>
                  </a:lnTo>
                  <a:lnTo>
                    <a:pt x="1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87" name="Freeform 88"/>
            <p:cNvSpPr/>
            <p:nvPr/>
          </p:nvSpPr>
          <p:spPr bwMode="auto">
            <a:xfrm>
              <a:off x="5938838" y="355600"/>
              <a:ext cx="53975" cy="53975"/>
            </a:xfrm>
            <a:custGeom>
              <a:avLst/>
              <a:gdLst/>
              <a:ahLst/>
              <a:cxnLst>
                <a:cxn ang="0">
                  <a:pos x="18" y="0"/>
                </a:cxn>
                <a:cxn ang="0">
                  <a:pos x="18" y="0"/>
                </a:cxn>
                <a:cxn ang="0">
                  <a:pos x="10" y="2"/>
                </a:cxn>
                <a:cxn ang="0">
                  <a:pos x="6" y="6"/>
                </a:cxn>
                <a:cxn ang="0">
                  <a:pos x="2" y="10"/>
                </a:cxn>
                <a:cxn ang="0">
                  <a:pos x="0" y="16"/>
                </a:cxn>
                <a:cxn ang="0">
                  <a:pos x="0" y="16"/>
                </a:cxn>
                <a:cxn ang="0">
                  <a:pos x="2" y="24"/>
                </a:cxn>
                <a:cxn ang="0">
                  <a:pos x="6" y="28"/>
                </a:cxn>
                <a:cxn ang="0">
                  <a:pos x="10" y="32"/>
                </a:cxn>
                <a:cxn ang="0">
                  <a:pos x="18" y="34"/>
                </a:cxn>
                <a:cxn ang="0">
                  <a:pos x="18" y="34"/>
                </a:cxn>
                <a:cxn ang="0">
                  <a:pos x="24" y="32"/>
                </a:cxn>
                <a:cxn ang="0">
                  <a:pos x="30" y="28"/>
                </a:cxn>
                <a:cxn ang="0">
                  <a:pos x="34" y="24"/>
                </a:cxn>
                <a:cxn ang="0">
                  <a:pos x="34" y="16"/>
                </a:cxn>
                <a:cxn ang="0">
                  <a:pos x="34" y="16"/>
                </a:cxn>
                <a:cxn ang="0">
                  <a:pos x="34" y="10"/>
                </a:cxn>
                <a:cxn ang="0">
                  <a:pos x="30" y="6"/>
                </a:cxn>
                <a:cxn ang="0">
                  <a:pos x="24" y="2"/>
                </a:cxn>
                <a:cxn ang="0">
                  <a:pos x="18" y="0"/>
                </a:cxn>
              </a:cxnLst>
              <a:rect l="0" t="0" r="r" b="b"/>
              <a:pathLst>
                <a:path w="34" h="34">
                  <a:moveTo>
                    <a:pt x="18" y="0"/>
                  </a:moveTo>
                  <a:lnTo>
                    <a:pt x="18" y="0"/>
                  </a:lnTo>
                  <a:lnTo>
                    <a:pt x="10" y="2"/>
                  </a:lnTo>
                  <a:lnTo>
                    <a:pt x="6" y="6"/>
                  </a:lnTo>
                  <a:lnTo>
                    <a:pt x="2" y="10"/>
                  </a:lnTo>
                  <a:lnTo>
                    <a:pt x="0" y="16"/>
                  </a:lnTo>
                  <a:lnTo>
                    <a:pt x="0" y="16"/>
                  </a:lnTo>
                  <a:lnTo>
                    <a:pt x="2" y="24"/>
                  </a:lnTo>
                  <a:lnTo>
                    <a:pt x="6" y="28"/>
                  </a:lnTo>
                  <a:lnTo>
                    <a:pt x="10" y="32"/>
                  </a:lnTo>
                  <a:lnTo>
                    <a:pt x="18" y="34"/>
                  </a:lnTo>
                  <a:lnTo>
                    <a:pt x="18" y="34"/>
                  </a:lnTo>
                  <a:lnTo>
                    <a:pt x="24" y="32"/>
                  </a:lnTo>
                  <a:lnTo>
                    <a:pt x="30" y="28"/>
                  </a:lnTo>
                  <a:lnTo>
                    <a:pt x="34" y="24"/>
                  </a:lnTo>
                  <a:lnTo>
                    <a:pt x="34" y="16"/>
                  </a:lnTo>
                  <a:lnTo>
                    <a:pt x="34" y="16"/>
                  </a:lnTo>
                  <a:lnTo>
                    <a:pt x="34" y="10"/>
                  </a:lnTo>
                  <a:lnTo>
                    <a:pt x="30" y="6"/>
                  </a:lnTo>
                  <a:lnTo>
                    <a:pt x="24" y="2"/>
                  </a:lnTo>
                  <a:lnTo>
                    <a:pt x="1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88" name="Freeform 89"/>
            <p:cNvSpPr/>
            <p:nvPr/>
          </p:nvSpPr>
          <p:spPr bwMode="auto">
            <a:xfrm>
              <a:off x="4249738" y="863600"/>
              <a:ext cx="53975" cy="53975"/>
            </a:xfrm>
            <a:custGeom>
              <a:avLst/>
              <a:gdLst/>
              <a:ahLst/>
              <a:cxnLst>
                <a:cxn ang="0">
                  <a:pos x="16" y="0"/>
                </a:cxn>
                <a:cxn ang="0">
                  <a:pos x="16" y="0"/>
                </a:cxn>
                <a:cxn ang="0">
                  <a:pos x="10" y="0"/>
                </a:cxn>
                <a:cxn ang="0">
                  <a:pos x="4" y="4"/>
                </a:cxn>
                <a:cxn ang="0">
                  <a:pos x="0" y="10"/>
                </a:cxn>
                <a:cxn ang="0">
                  <a:pos x="0" y="16"/>
                </a:cxn>
                <a:cxn ang="0">
                  <a:pos x="0" y="16"/>
                </a:cxn>
                <a:cxn ang="0">
                  <a:pos x="0" y="24"/>
                </a:cxn>
                <a:cxn ang="0">
                  <a:pos x="4" y="28"/>
                </a:cxn>
                <a:cxn ang="0">
                  <a:pos x="10" y="32"/>
                </a:cxn>
                <a:cxn ang="0">
                  <a:pos x="16" y="34"/>
                </a:cxn>
                <a:cxn ang="0">
                  <a:pos x="16" y="34"/>
                </a:cxn>
                <a:cxn ang="0">
                  <a:pos x="24" y="32"/>
                </a:cxn>
                <a:cxn ang="0">
                  <a:pos x="28" y="28"/>
                </a:cxn>
                <a:cxn ang="0">
                  <a:pos x="32" y="24"/>
                </a:cxn>
                <a:cxn ang="0">
                  <a:pos x="34" y="16"/>
                </a:cxn>
                <a:cxn ang="0">
                  <a:pos x="34" y="16"/>
                </a:cxn>
                <a:cxn ang="0">
                  <a:pos x="32" y="10"/>
                </a:cxn>
                <a:cxn ang="0">
                  <a:pos x="28" y="4"/>
                </a:cxn>
                <a:cxn ang="0">
                  <a:pos x="24" y="0"/>
                </a:cxn>
                <a:cxn ang="0">
                  <a:pos x="16" y="0"/>
                </a:cxn>
              </a:cxnLst>
              <a:rect l="0" t="0" r="r" b="b"/>
              <a:pathLst>
                <a:path w="34" h="34">
                  <a:moveTo>
                    <a:pt x="16" y="0"/>
                  </a:moveTo>
                  <a:lnTo>
                    <a:pt x="16" y="0"/>
                  </a:lnTo>
                  <a:lnTo>
                    <a:pt x="10" y="0"/>
                  </a:lnTo>
                  <a:lnTo>
                    <a:pt x="4" y="4"/>
                  </a:lnTo>
                  <a:lnTo>
                    <a:pt x="0" y="10"/>
                  </a:lnTo>
                  <a:lnTo>
                    <a:pt x="0" y="16"/>
                  </a:lnTo>
                  <a:lnTo>
                    <a:pt x="0" y="16"/>
                  </a:lnTo>
                  <a:lnTo>
                    <a:pt x="0" y="24"/>
                  </a:lnTo>
                  <a:lnTo>
                    <a:pt x="4" y="28"/>
                  </a:lnTo>
                  <a:lnTo>
                    <a:pt x="10" y="32"/>
                  </a:lnTo>
                  <a:lnTo>
                    <a:pt x="16" y="34"/>
                  </a:lnTo>
                  <a:lnTo>
                    <a:pt x="16" y="34"/>
                  </a:lnTo>
                  <a:lnTo>
                    <a:pt x="24" y="32"/>
                  </a:lnTo>
                  <a:lnTo>
                    <a:pt x="28" y="28"/>
                  </a:lnTo>
                  <a:lnTo>
                    <a:pt x="32" y="24"/>
                  </a:lnTo>
                  <a:lnTo>
                    <a:pt x="34" y="16"/>
                  </a:lnTo>
                  <a:lnTo>
                    <a:pt x="34" y="16"/>
                  </a:lnTo>
                  <a:lnTo>
                    <a:pt x="32" y="10"/>
                  </a:lnTo>
                  <a:lnTo>
                    <a:pt x="28" y="4"/>
                  </a:lnTo>
                  <a:lnTo>
                    <a:pt x="24" y="0"/>
                  </a:lnTo>
                  <a:lnTo>
                    <a:pt x="1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89" name="Freeform 90"/>
            <p:cNvSpPr/>
            <p:nvPr/>
          </p:nvSpPr>
          <p:spPr bwMode="auto">
            <a:xfrm>
              <a:off x="4249738" y="863600"/>
              <a:ext cx="53975" cy="53975"/>
            </a:xfrm>
            <a:custGeom>
              <a:avLst/>
              <a:gdLst/>
              <a:ahLst/>
              <a:cxnLst>
                <a:cxn ang="0">
                  <a:pos x="16" y="0"/>
                </a:cxn>
                <a:cxn ang="0">
                  <a:pos x="16" y="0"/>
                </a:cxn>
                <a:cxn ang="0">
                  <a:pos x="10" y="0"/>
                </a:cxn>
                <a:cxn ang="0">
                  <a:pos x="4" y="4"/>
                </a:cxn>
                <a:cxn ang="0">
                  <a:pos x="0" y="10"/>
                </a:cxn>
                <a:cxn ang="0">
                  <a:pos x="0" y="16"/>
                </a:cxn>
                <a:cxn ang="0">
                  <a:pos x="0" y="16"/>
                </a:cxn>
                <a:cxn ang="0">
                  <a:pos x="0" y="24"/>
                </a:cxn>
                <a:cxn ang="0">
                  <a:pos x="4" y="28"/>
                </a:cxn>
                <a:cxn ang="0">
                  <a:pos x="10" y="32"/>
                </a:cxn>
                <a:cxn ang="0">
                  <a:pos x="16" y="34"/>
                </a:cxn>
                <a:cxn ang="0">
                  <a:pos x="16" y="34"/>
                </a:cxn>
                <a:cxn ang="0">
                  <a:pos x="24" y="32"/>
                </a:cxn>
                <a:cxn ang="0">
                  <a:pos x="28" y="28"/>
                </a:cxn>
                <a:cxn ang="0">
                  <a:pos x="32" y="24"/>
                </a:cxn>
                <a:cxn ang="0">
                  <a:pos x="34" y="16"/>
                </a:cxn>
                <a:cxn ang="0">
                  <a:pos x="34" y="16"/>
                </a:cxn>
                <a:cxn ang="0">
                  <a:pos x="32" y="10"/>
                </a:cxn>
                <a:cxn ang="0">
                  <a:pos x="28" y="4"/>
                </a:cxn>
                <a:cxn ang="0">
                  <a:pos x="24" y="0"/>
                </a:cxn>
                <a:cxn ang="0">
                  <a:pos x="16" y="0"/>
                </a:cxn>
              </a:cxnLst>
              <a:rect l="0" t="0" r="r" b="b"/>
              <a:pathLst>
                <a:path w="34" h="34">
                  <a:moveTo>
                    <a:pt x="16" y="0"/>
                  </a:moveTo>
                  <a:lnTo>
                    <a:pt x="16" y="0"/>
                  </a:lnTo>
                  <a:lnTo>
                    <a:pt x="10" y="0"/>
                  </a:lnTo>
                  <a:lnTo>
                    <a:pt x="4" y="4"/>
                  </a:lnTo>
                  <a:lnTo>
                    <a:pt x="0" y="10"/>
                  </a:lnTo>
                  <a:lnTo>
                    <a:pt x="0" y="16"/>
                  </a:lnTo>
                  <a:lnTo>
                    <a:pt x="0" y="16"/>
                  </a:lnTo>
                  <a:lnTo>
                    <a:pt x="0" y="24"/>
                  </a:lnTo>
                  <a:lnTo>
                    <a:pt x="4" y="28"/>
                  </a:lnTo>
                  <a:lnTo>
                    <a:pt x="10" y="32"/>
                  </a:lnTo>
                  <a:lnTo>
                    <a:pt x="16" y="34"/>
                  </a:lnTo>
                  <a:lnTo>
                    <a:pt x="16" y="34"/>
                  </a:lnTo>
                  <a:lnTo>
                    <a:pt x="24" y="32"/>
                  </a:lnTo>
                  <a:lnTo>
                    <a:pt x="28" y="28"/>
                  </a:lnTo>
                  <a:lnTo>
                    <a:pt x="32" y="24"/>
                  </a:lnTo>
                  <a:lnTo>
                    <a:pt x="34" y="16"/>
                  </a:lnTo>
                  <a:lnTo>
                    <a:pt x="34" y="16"/>
                  </a:lnTo>
                  <a:lnTo>
                    <a:pt x="32" y="10"/>
                  </a:lnTo>
                  <a:lnTo>
                    <a:pt x="28" y="4"/>
                  </a:lnTo>
                  <a:lnTo>
                    <a:pt x="24" y="0"/>
                  </a:lnTo>
                  <a:lnTo>
                    <a:pt x="1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90" name="Freeform 91"/>
            <p:cNvSpPr/>
            <p:nvPr/>
          </p:nvSpPr>
          <p:spPr bwMode="auto">
            <a:xfrm>
              <a:off x="5351463" y="561975"/>
              <a:ext cx="53975" cy="50800"/>
            </a:xfrm>
            <a:custGeom>
              <a:avLst/>
              <a:gdLst/>
              <a:ahLst/>
              <a:cxnLst>
                <a:cxn ang="0">
                  <a:pos x="18" y="0"/>
                </a:cxn>
                <a:cxn ang="0">
                  <a:pos x="18" y="0"/>
                </a:cxn>
                <a:cxn ang="0">
                  <a:pos x="12" y="0"/>
                </a:cxn>
                <a:cxn ang="0">
                  <a:pos x="6" y="4"/>
                </a:cxn>
                <a:cxn ang="0">
                  <a:pos x="2" y="10"/>
                </a:cxn>
                <a:cxn ang="0">
                  <a:pos x="0" y="16"/>
                </a:cxn>
                <a:cxn ang="0">
                  <a:pos x="0" y="16"/>
                </a:cxn>
                <a:cxn ang="0">
                  <a:pos x="2" y="22"/>
                </a:cxn>
                <a:cxn ang="0">
                  <a:pos x="6" y="28"/>
                </a:cxn>
                <a:cxn ang="0">
                  <a:pos x="12" y="32"/>
                </a:cxn>
                <a:cxn ang="0">
                  <a:pos x="18" y="32"/>
                </a:cxn>
                <a:cxn ang="0">
                  <a:pos x="18" y="32"/>
                </a:cxn>
                <a:cxn ang="0">
                  <a:pos x="24" y="32"/>
                </a:cxn>
                <a:cxn ang="0">
                  <a:pos x="30" y="28"/>
                </a:cxn>
                <a:cxn ang="0">
                  <a:pos x="34" y="22"/>
                </a:cxn>
                <a:cxn ang="0">
                  <a:pos x="34" y="16"/>
                </a:cxn>
                <a:cxn ang="0">
                  <a:pos x="34" y="16"/>
                </a:cxn>
                <a:cxn ang="0">
                  <a:pos x="34" y="10"/>
                </a:cxn>
                <a:cxn ang="0">
                  <a:pos x="30" y="4"/>
                </a:cxn>
                <a:cxn ang="0">
                  <a:pos x="24" y="0"/>
                </a:cxn>
                <a:cxn ang="0">
                  <a:pos x="18" y="0"/>
                </a:cxn>
              </a:cxnLst>
              <a:rect l="0" t="0" r="r" b="b"/>
              <a:pathLst>
                <a:path w="34" h="32">
                  <a:moveTo>
                    <a:pt x="18" y="0"/>
                  </a:moveTo>
                  <a:lnTo>
                    <a:pt x="18" y="0"/>
                  </a:lnTo>
                  <a:lnTo>
                    <a:pt x="12" y="0"/>
                  </a:lnTo>
                  <a:lnTo>
                    <a:pt x="6" y="4"/>
                  </a:lnTo>
                  <a:lnTo>
                    <a:pt x="2" y="10"/>
                  </a:lnTo>
                  <a:lnTo>
                    <a:pt x="0" y="16"/>
                  </a:lnTo>
                  <a:lnTo>
                    <a:pt x="0" y="16"/>
                  </a:lnTo>
                  <a:lnTo>
                    <a:pt x="2" y="22"/>
                  </a:lnTo>
                  <a:lnTo>
                    <a:pt x="6" y="28"/>
                  </a:lnTo>
                  <a:lnTo>
                    <a:pt x="12" y="32"/>
                  </a:lnTo>
                  <a:lnTo>
                    <a:pt x="18" y="32"/>
                  </a:lnTo>
                  <a:lnTo>
                    <a:pt x="18" y="32"/>
                  </a:lnTo>
                  <a:lnTo>
                    <a:pt x="24" y="32"/>
                  </a:lnTo>
                  <a:lnTo>
                    <a:pt x="30" y="28"/>
                  </a:lnTo>
                  <a:lnTo>
                    <a:pt x="34" y="22"/>
                  </a:lnTo>
                  <a:lnTo>
                    <a:pt x="34" y="16"/>
                  </a:lnTo>
                  <a:lnTo>
                    <a:pt x="34" y="16"/>
                  </a:lnTo>
                  <a:lnTo>
                    <a:pt x="34" y="10"/>
                  </a:lnTo>
                  <a:lnTo>
                    <a:pt x="30" y="4"/>
                  </a:lnTo>
                  <a:lnTo>
                    <a:pt x="24" y="0"/>
                  </a:lnTo>
                  <a:lnTo>
                    <a:pt x="1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91" name="Freeform 92"/>
            <p:cNvSpPr/>
            <p:nvPr/>
          </p:nvSpPr>
          <p:spPr bwMode="auto">
            <a:xfrm>
              <a:off x="5351463" y="561975"/>
              <a:ext cx="53975" cy="50800"/>
            </a:xfrm>
            <a:custGeom>
              <a:avLst/>
              <a:gdLst/>
              <a:ahLst/>
              <a:cxnLst>
                <a:cxn ang="0">
                  <a:pos x="18" y="0"/>
                </a:cxn>
                <a:cxn ang="0">
                  <a:pos x="18" y="0"/>
                </a:cxn>
                <a:cxn ang="0">
                  <a:pos x="12" y="0"/>
                </a:cxn>
                <a:cxn ang="0">
                  <a:pos x="6" y="4"/>
                </a:cxn>
                <a:cxn ang="0">
                  <a:pos x="2" y="10"/>
                </a:cxn>
                <a:cxn ang="0">
                  <a:pos x="0" y="16"/>
                </a:cxn>
                <a:cxn ang="0">
                  <a:pos x="0" y="16"/>
                </a:cxn>
                <a:cxn ang="0">
                  <a:pos x="2" y="22"/>
                </a:cxn>
                <a:cxn ang="0">
                  <a:pos x="6" y="28"/>
                </a:cxn>
                <a:cxn ang="0">
                  <a:pos x="12" y="32"/>
                </a:cxn>
                <a:cxn ang="0">
                  <a:pos x="18" y="32"/>
                </a:cxn>
                <a:cxn ang="0">
                  <a:pos x="18" y="32"/>
                </a:cxn>
                <a:cxn ang="0">
                  <a:pos x="24" y="32"/>
                </a:cxn>
                <a:cxn ang="0">
                  <a:pos x="30" y="28"/>
                </a:cxn>
                <a:cxn ang="0">
                  <a:pos x="34" y="22"/>
                </a:cxn>
                <a:cxn ang="0">
                  <a:pos x="34" y="16"/>
                </a:cxn>
                <a:cxn ang="0">
                  <a:pos x="34" y="16"/>
                </a:cxn>
                <a:cxn ang="0">
                  <a:pos x="34" y="10"/>
                </a:cxn>
                <a:cxn ang="0">
                  <a:pos x="30" y="4"/>
                </a:cxn>
                <a:cxn ang="0">
                  <a:pos x="24" y="0"/>
                </a:cxn>
                <a:cxn ang="0">
                  <a:pos x="18" y="0"/>
                </a:cxn>
              </a:cxnLst>
              <a:rect l="0" t="0" r="r" b="b"/>
              <a:pathLst>
                <a:path w="34" h="32">
                  <a:moveTo>
                    <a:pt x="18" y="0"/>
                  </a:moveTo>
                  <a:lnTo>
                    <a:pt x="18" y="0"/>
                  </a:lnTo>
                  <a:lnTo>
                    <a:pt x="12" y="0"/>
                  </a:lnTo>
                  <a:lnTo>
                    <a:pt x="6" y="4"/>
                  </a:lnTo>
                  <a:lnTo>
                    <a:pt x="2" y="10"/>
                  </a:lnTo>
                  <a:lnTo>
                    <a:pt x="0" y="16"/>
                  </a:lnTo>
                  <a:lnTo>
                    <a:pt x="0" y="16"/>
                  </a:lnTo>
                  <a:lnTo>
                    <a:pt x="2" y="22"/>
                  </a:lnTo>
                  <a:lnTo>
                    <a:pt x="6" y="28"/>
                  </a:lnTo>
                  <a:lnTo>
                    <a:pt x="12" y="32"/>
                  </a:lnTo>
                  <a:lnTo>
                    <a:pt x="18" y="32"/>
                  </a:lnTo>
                  <a:lnTo>
                    <a:pt x="18" y="32"/>
                  </a:lnTo>
                  <a:lnTo>
                    <a:pt x="24" y="32"/>
                  </a:lnTo>
                  <a:lnTo>
                    <a:pt x="30" y="28"/>
                  </a:lnTo>
                  <a:lnTo>
                    <a:pt x="34" y="22"/>
                  </a:lnTo>
                  <a:lnTo>
                    <a:pt x="34" y="16"/>
                  </a:lnTo>
                  <a:lnTo>
                    <a:pt x="34" y="16"/>
                  </a:lnTo>
                  <a:lnTo>
                    <a:pt x="34" y="10"/>
                  </a:lnTo>
                  <a:lnTo>
                    <a:pt x="30" y="4"/>
                  </a:lnTo>
                  <a:lnTo>
                    <a:pt x="24" y="0"/>
                  </a:lnTo>
                  <a:lnTo>
                    <a:pt x="1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92" name="Freeform 93"/>
            <p:cNvSpPr/>
            <p:nvPr/>
          </p:nvSpPr>
          <p:spPr bwMode="auto">
            <a:xfrm>
              <a:off x="6427788" y="444500"/>
              <a:ext cx="73025" cy="73025"/>
            </a:xfrm>
            <a:custGeom>
              <a:avLst/>
              <a:gdLst/>
              <a:ahLst/>
              <a:cxnLst>
                <a:cxn ang="0">
                  <a:pos x="24" y="0"/>
                </a:cxn>
                <a:cxn ang="0">
                  <a:pos x="24" y="0"/>
                </a:cxn>
                <a:cxn ang="0">
                  <a:pos x="14" y="2"/>
                </a:cxn>
                <a:cxn ang="0">
                  <a:pos x="8" y="6"/>
                </a:cxn>
                <a:cxn ang="0">
                  <a:pos x="2" y="14"/>
                </a:cxn>
                <a:cxn ang="0">
                  <a:pos x="0" y="22"/>
                </a:cxn>
                <a:cxn ang="0">
                  <a:pos x="0" y="22"/>
                </a:cxn>
                <a:cxn ang="0">
                  <a:pos x="2" y="32"/>
                </a:cxn>
                <a:cxn ang="0">
                  <a:pos x="8" y="38"/>
                </a:cxn>
                <a:cxn ang="0">
                  <a:pos x="14" y="44"/>
                </a:cxn>
                <a:cxn ang="0">
                  <a:pos x="24" y="46"/>
                </a:cxn>
                <a:cxn ang="0">
                  <a:pos x="24" y="46"/>
                </a:cxn>
                <a:cxn ang="0">
                  <a:pos x="32" y="44"/>
                </a:cxn>
                <a:cxn ang="0">
                  <a:pos x="40" y="38"/>
                </a:cxn>
                <a:cxn ang="0">
                  <a:pos x="44" y="32"/>
                </a:cxn>
                <a:cxn ang="0">
                  <a:pos x="46" y="22"/>
                </a:cxn>
                <a:cxn ang="0">
                  <a:pos x="46" y="22"/>
                </a:cxn>
                <a:cxn ang="0">
                  <a:pos x="44" y="14"/>
                </a:cxn>
                <a:cxn ang="0">
                  <a:pos x="40" y="6"/>
                </a:cxn>
                <a:cxn ang="0">
                  <a:pos x="32" y="2"/>
                </a:cxn>
                <a:cxn ang="0">
                  <a:pos x="24" y="0"/>
                </a:cxn>
              </a:cxnLst>
              <a:rect l="0" t="0" r="r" b="b"/>
              <a:pathLst>
                <a:path w="46" h="46">
                  <a:moveTo>
                    <a:pt x="24" y="0"/>
                  </a:moveTo>
                  <a:lnTo>
                    <a:pt x="24" y="0"/>
                  </a:lnTo>
                  <a:lnTo>
                    <a:pt x="14" y="2"/>
                  </a:lnTo>
                  <a:lnTo>
                    <a:pt x="8" y="6"/>
                  </a:lnTo>
                  <a:lnTo>
                    <a:pt x="2" y="14"/>
                  </a:lnTo>
                  <a:lnTo>
                    <a:pt x="0" y="22"/>
                  </a:lnTo>
                  <a:lnTo>
                    <a:pt x="0" y="22"/>
                  </a:lnTo>
                  <a:lnTo>
                    <a:pt x="2" y="32"/>
                  </a:lnTo>
                  <a:lnTo>
                    <a:pt x="8" y="38"/>
                  </a:lnTo>
                  <a:lnTo>
                    <a:pt x="14" y="44"/>
                  </a:lnTo>
                  <a:lnTo>
                    <a:pt x="24" y="46"/>
                  </a:lnTo>
                  <a:lnTo>
                    <a:pt x="24" y="46"/>
                  </a:lnTo>
                  <a:lnTo>
                    <a:pt x="32" y="44"/>
                  </a:lnTo>
                  <a:lnTo>
                    <a:pt x="40" y="38"/>
                  </a:lnTo>
                  <a:lnTo>
                    <a:pt x="44" y="32"/>
                  </a:lnTo>
                  <a:lnTo>
                    <a:pt x="46" y="22"/>
                  </a:lnTo>
                  <a:lnTo>
                    <a:pt x="46" y="22"/>
                  </a:lnTo>
                  <a:lnTo>
                    <a:pt x="44" y="14"/>
                  </a:lnTo>
                  <a:lnTo>
                    <a:pt x="40" y="6"/>
                  </a:lnTo>
                  <a:lnTo>
                    <a:pt x="32" y="2"/>
                  </a:lnTo>
                  <a:lnTo>
                    <a:pt x="24"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93" name="Freeform 94"/>
            <p:cNvSpPr/>
            <p:nvPr/>
          </p:nvSpPr>
          <p:spPr bwMode="auto">
            <a:xfrm>
              <a:off x="6427788" y="444500"/>
              <a:ext cx="73025" cy="73025"/>
            </a:xfrm>
            <a:custGeom>
              <a:avLst/>
              <a:gdLst/>
              <a:ahLst/>
              <a:cxnLst>
                <a:cxn ang="0">
                  <a:pos x="24" y="0"/>
                </a:cxn>
                <a:cxn ang="0">
                  <a:pos x="24" y="0"/>
                </a:cxn>
                <a:cxn ang="0">
                  <a:pos x="14" y="2"/>
                </a:cxn>
                <a:cxn ang="0">
                  <a:pos x="8" y="6"/>
                </a:cxn>
                <a:cxn ang="0">
                  <a:pos x="2" y="14"/>
                </a:cxn>
                <a:cxn ang="0">
                  <a:pos x="0" y="22"/>
                </a:cxn>
                <a:cxn ang="0">
                  <a:pos x="0" y="22"/>
                </a:cxn>
                <a:cxn ang="0">
                  <a:pos x="2" y="32"/>
                </a:cxn>
                <a:cxn ang="0">
                  <a:pos x="8" y="38"/>
                </a:cxn>
                <a:cxn ang="0">
                  <a:pos x="14" y="44"/>
                </a:cxn>
                <a:cxn ang="0">
                  <a:pos x="24" y="46"/>
                </a:cxn>
                <a:cxn ang="0">
                  <a:pos x="24" y="46"/>
                </a:cxn>
                <a:cxn ang="0">
                  <a:pos x="32" y="44"/>
                </a:cxn>
                <a:cxn ang="0">
                  <a:pos x="40" y="38"/>
                </a:cxn>
                <a:cxn ang="0">
                  <a:pos x="44" y="32"/>
                </a:cxn>
                <a:cxn ang="0">
                  <a:pos x="46" y="22"/>
                </a:cxn>
                <a:cxn ang="0">
                  <a:pos x="46" y="22"/>
                </a:cxn>
                <a:cxn ang="0">
                  <a:pos x="44" y="14"/>
                </a:cxn>
                <a:cxn ang="0">
                  <a:pos x="40" y="6"/>
                </a:cxn>
                <a:cxn ang="0">
                  <a:pos x="32" y="2"/>
                </a:cxn>
                <a:cxn ang="0">
                  <a:pos x="24" y="0"/>
                </a:cxn>
              </a:cxnLst>
              <a:rect l="0" t="0" r="r" b="b"/>
              <a:pathLst>
                <a:path w="46" h="46">
                  <a:moveTo>
                    <a:pt x="24" y="0"/>
                  </a:moveTo>
                  <a:lnTo>
                    <a:pt x="24" y="0"/>
                  </a:lnTo>
                  <a:lnTo>
                    <a:pt x="14" y="2"/>
                  </a:lnTo>
                  <a:lnTo>
                    <a:pt x="8" y="6"/>
                  </a:lnTo>
                  <a:lnTo>
                    <a:pt x="2" y="14"/>
                  </a:lnTo>
                  <a:lnTo>
                    <a:pt x="0" y="22"/>
                  </a:lnTo>
                  <a:lnTo>
                    <a:pt x="0" y="22"/>
                  </a:lnTo>
                  <a:lnTo>
                    <a:pt x="2" y="32"/>
                  </a:lnTo>
                  <a:lnTo>
                    <a:pt x="8" y="38"/>
                  </a:lnTo>
                  <a:lnTo>
                    <a:pt x="14" y="44"/>
                  </a:lnTo>
                  <a:lnTo>
                    <a:pt x="24" y="46"/>
                  </a:lnTo>
                  <a:lnTo>
                    <a:pt x="24" y="46"/>
                  </a:lnTo>
                  <a:lnTo>
                    <a:pt x="32" y="44"/>
                  </a:lnTo>
                  <a:lnTo>
                    <a:pt x="40" y="38"/>
                  </a:lnTo>
                  <a:lnTo>
                    <a:pt x="44" y="32"/>
                  </a:lnTo>
                  <a:lnTo>
                    <a:pt x="46" y="22"/>
                  </a:lnTo>
                  <a:lnTo>
                    <a:pt x="46" y="22"/>
                  </a:lnTo>
                  <a:lnTo>
                    <a:pt x="44" y="14"/>
                  </a:lnTo>
                  <a:lnTo>
                    <a:pt x="40" y="6"/>
                  </a:lnTo>
                  <a:lnTo>
                    <a:pt x="32" y="2"/>
                  </a:lnTo>
                  <a:lnTo>
                    <a:pt x="24"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94" name="Freeform 95"/>
            <p:cNvSpPr/>
            <p:nvPr/>
          </p:nvSpPr>
          <p:spPr bwMode="auto">
            <a:xfrm>
              <a:off x="7256463" y="444500"/>
              <a:ext cx="73025" cy="73025"/>
            </a:xfrm>
            <a:custGeom>
              <a:avLst/>
              <a:gdLst/>
              <a:ahLst/>
              <a:cxnLst>
                <a:cxn ang="0">
                  <a:pos x="22" y="0"/>
                </a:cxn>
                <a:cxn ang="0">
                  <a:pos x="22" y="0"/>
                </a:cxn>
                <a:cxn ang="0">
                  <a:pos x="14" y="2"/>
                </a:cxn>
                <a:cxn ang="0">
                  <a:pos x="6" y="6"/>
                </a:cxn>
                <a:cxn ang="0">
                  <a:pos x="2" y="14"/>
                </a:cxn>
                <a:cxn ang="0">
                  <a:pos x="0" y="22"/>
                </a:cxn>
                <a:cxn ang="0">
                  <a:pos x="0" y="22"/>
                </a:cxn>
                <a:cxn ang="0">
                  <a:pos x="2" y="32"/>
                </a:cxn>
                <a:cxn ang="0">
                  <a:pos x="6" y="38"/>
                </a:cxn>
                <a:cxn ang="0">
                  <a:pos x="14" y="44"/>
                </a:cxn>
                <a:cxn ang="0">
                  <a:pos x="22" y="46"/>
                </a:cxn>
                <a:cxn ang="0">
                  <a:pos x="22" y="46"/>
                </a:cxn>
                <a:cxn ang="0">
                  <a:pos x="32" y="44"/>
                </a:cxn>
                <a:cxn ang="0">
                  <a:pos x="38" y="38"/>
                </a:cxn>
                <a:cxn ang="0">
                  <a:pos x="44" y="32"/>
                </a:cxn>
                <a:cxn ang="0">
                  <a:pos x="46" y="22"/>
                </a:cxn>
                <a:cxn ang="0">
                  <a:pos x="46" y="22"/>
                </a:cxn>
                <a:cxn ang="0">
                  <a:pos x="44" y="14"/>
                </a:cxn>
                <a:cxn ang="0">
                  <a:pos x="38" y="6"/>
                </a:cxn>
                <a:cxn ang="0">
                  <a:pos x="32" y="2"/>
                </a:cxn>
                <a:cxn ang="0">
                  <a:pos x="22" y="0"/>
                </a:cxn>
              </a:cxnLst>
              <a:rect l="0" t="0" r="r" b="b"/>
              <a:pathLst>
                <a:path w="46" h="46">
                  <a:moveTo>
                    <a:pt x="22" y="0"/>
                  </a:moveTo>
                  <a:lnTo>
                    <a:pt x="22" y="0"/>
                  </a:lnTo>
                  <a:lnTo>
                    <a:pt x="14" y="2"/>
                  </a:lnTo>
                  <a:lnTo>
                    <a:pt x="6" y="6"/>
                  </a:lnTo>
                  <a:lnTo>
                    <a:pt x="2" y="14"/>
                  </a:lnTo>
                  <a:lnTo>
                    <a:pt x="0" y="22"/>
                  </a:lnTo>
                  <a:lnTo>
                    <a:pt x="0" y="22"/>
                  </a:lnTo>
                  <a:lnTo>
                    <a:pt x="2" y="32"/>
                  </a:lnTo>
                  <a:lnTo>
                    <a:pt x="6" y="38"/>
                  </a:lnTo>
                  <a:lnTo>
                    <a:pt x="14" y="44"/>
                  </a:lnTo>
                  <a:lnTo>
                    <a:pt x="22" y="46"/>
                  </a:lnTo>
                  <a:lnTo>
                    <a:pt x="22" y="46"/>
                  </a:lnTo>
                  <a:lnTo>
                    <a:pt x="32" y="44"/>
                  </a:lnTo>
                  <a:lnTo>
                    <a:pt x="38" y="38"/>
                  </a:lnTo>
                  <a:lnTo>
                    <a:pt x="44" y="32"/>
                  </a:lnTo>
                  <a:lnTo>
                    <a:pt x="46" y="22"/>
                  </a:lnTo>
                  <a:lnTo>
                    <a:pt x="46" y="22"/>
                  </a:lnTo>
                  <a:lnTo>
                    <a:pt x="44" y="14"/>
                  </a:lnTo>
                  <a:lnTo>
                    <a:pt x="38" y="6"/>
                  </a:lnTo>
                  <a:lnTo>
                    <a:pt x="32" y="2"/>
                  </a:lnTo>
                  <a:lnTo>
                    <a:pt x="2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95" name="Freeform 96"/>
            <p:cNvSpPr/>
            <p:nvPr/>
          </p:nvSpPr>
          <p:spPr bwMode="auto">
            <a:xfrm>
              <a:off x="7256463" y="444500"/>
              <a:ext cx="73025" cy="73025"/>
            </a:xfrm>
            <a:custGeom>
              <a:avLst/>
              <a:gdLst/>
              <a:ahLst/>
              <a:cxnLst>
                <a:cxn ang="0">
                  <a:pos x="22" y="0"/>
                </a:cxn>
                <a:cxn ang="0">
                  <a:pos x="22" y="0"/>
                </a:cxn>
                <a:cxn ang="0">
                  <a:pos x="14" y="2"/>
                </a:cxn>
                <a:cxn ang="0">
                  <a:pos x="6" y="6"/>
                </a:cxn>
                <a:cxn ang="0">
                  <a:pos x="2" y="14"/>
                </a:cxn>
                <a:cxn ang="0">
                  <a:pos x="0" y="22"/>
                </a:cxn>
                <a:cxn ang="0">
                  <a:pos x="0" y="22"/>
                </a:cxn>
                <a:cxn ang="0">
                  <a:pos x="2" y="32"/>
                </a:cxn>
                <a:cxn ang="0">
                  <a:pos x="6" y="38"/>
                </a:cxn>
                <a:cxn ang="0">
                  <a:pos x="14" y="44"/>
                </a:cxn>
                <a:cxn ang="0">
                  <a:pos x="22" y="46"/>
                </a:cxn>
                <a:cxn ang="0">
                  <a:pos x="22" y="46"/>
                </a:cxn>
                <a:cxn ang="0">
                  <a:pos x="32" y="44"/>
                </a:cxn>
                <a:cxn ang="0">
                  <a:pos x="38" y="38"/>
                </a:cxn>
                <a:cxn ang="0">
                  <a:pos x="44" y="32"/>
                </a:cxn>
                <a:cxn ang="0">
                  <a:pos x="46" y="22"/>
                </a:cxn>
                <a:cxn ang="0">
                  <a:pos x="46" y="22"/>
                </a:cxn>
                <a:cxn ang="0">
                  <a:pos x="44" y="14"/>
                </a:cxn>
                <a:cxn ang="0">
                  <a:pos x="38" y="6"/>
                </a:cxn>
                <a:cxn ang="0">
                  <a:pos x="32" y="2"/>
                </a:cxn>
                <a:cxn ang="0">
                  <a:pos x="22" y="0"/>
                </a:cxn>
              </a:cxnLst>
              <a:rect l="0" t="0" r="r" b="b"/>
              <a:pathLst>
                <a:path w="46" h="46">
                  <a:moveTo>
                    <a:pt x="22" y="0"/>
                  </a:moveTo>
                  <a:lnTo>
                    <a:pt x="22" y="0"/>
                  </a:lnTo>
                  <a:lnTo>
                    <a:pt x="14" y="2"/>
                  </a:lnTo>
                  <a:lnTo>
                    <a:pt x="6" y="6"/>
                  </a:lnTo>
                  <a:lnTo>
                    <a:pt x="2" y="14"/>
                  </a:lnTo>
                  <a:lnTo>
                    <a:pt x="0" y="22"/>
                  </a:lnTo>
                  <a:lnTo>
                    <a:pt x="0" y="22"/>
                  </a:lnTo>
                  <a:lnTo>
                    <a:pt x="2" y="32"/>
                  </a:lnTo>
                  <a:lnTo>
                    <a:pt x="6" y="38"/>
                  </a:lnTo>
                  <a:lnTo>
                    <a:pt x="14" y="44"/>
                  </a:lnTo>
                  <a:lnTo>
                    <a:pt x="22" y="46"/>
                  </a:lnTo>
                  <a:lnTo>
                    <a:pt x="22" y="46"/>
                  </a:lnTo>
                  <a:lnTo>
                    <a:pt x="32" y="44"/>
                  </a:lnTo>
                  <a:lnTo>
                    <a:pt x="38" y="38"/>
                  </a:lnTo>
                  <a:lnTo>
                    <a:pt x="44" y="32"/>
                  </a:lnTo>
                  <a:lnTo>
                    <a:pt x="46" y="22"/>
                  </a:lnTo>
                  <a:lnTo>
                    <a:pt x="46" y="22"/>
                  </a:lnTo>
                  <a:lnTo>
                    <a:pt x="44" y="14"/>
                  </a:lnTo>
                  <a:lnTo>
                    <a:pt x="38" y="6"/>
                  </a:lnTo>
                  <a:lnTo>
                    <a:pt x="32" y="2"/>
                  </a:lnTo>
                  <a:lnTo>
                    <a:pt x="22"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96" name="Freeform 97"/>
            <p:cNvSpPr/>
            <p:nvPr/>
          </p:nvSpPr>
          <p:spPr bwMode="auto">
            <a:xfrm>
              <a:off x="5313363" y="254000"/>
              <a:ext cx="79375" cy="79375"/>
            </a:xfrm>
            <a:custGeom>
              <a:avLst/>
              <a:gdLst/>
              <a:ahLst/>
              <a:cxnLst>
                <a:cxn ang="0">
                  <a:pos x="24" y="0"/>
                </a:cxn>
                <a:cxn ang="0">
                  <a:pos x="24" y="0"/>
                </a:cxn>
                <a:cxn ang="0">
                  <a:pos x="14" y="2"/>
                </a:cxn>
                <a:cxn ang="0">
                  <a:pos x="6" y="6"/>
                </a:cxn>
                <a:cxn ang="0">
                  <a:pos x="2" y="14"/>
                </a:cxn>
                <a:cxn ang="0">
                  <a:pos x="0" y="24"/>
                </a:cxn>
                <a:cxn ang="0">
                  <a:pos x="0" y="24"/>
                </a:cxn>
                <a:cxn ang="0">
                  <a:pos x="2" y="34"/>
                </a:cxn>
                <a:cxn ang="0">
                  <a:pos x="6" y="44"/>
                </a:cxn>
                <a:cxn ang="0">
                  <a:pos x="14" y="48"/>
                </a:cxn>
                <a:cxn ang="0">
                  <a:pos x="24" y="50"/>
                </a:cxn>
                <a:cxn ang="0">
                  <a:pos x="24" y="50"/>
                </a:cxn>
                <a:cxn ang="0">
                  <a:pos x="34" y="48"/>
                </a:cxn>
                <a:cxn ang="0">
                  <a:pos x="42" y="44"/>
                </a:cxn>
                <a:cxn ang="0">
                  <a:pos x="48" y="34"/>
                </a:cxn>
                <a:cxn ang="0">
                  <a:pos x="50" y="24"/>
                </a:cxn>
                <a:cxn ang="0">
                  <a:pos x="50" y="24"/>
                </a:cxn>
                <a:cxn ang="0">
                  <a:pos x="48" y="14"/>
                </a:cxn>
                <a:cxn ang="0">
                  <a:pos x="42" y="6"/>
                </a:cxn>
                <a:cxn ang="0">
                  <a:pos x="34" y="2"/>
                </a:cxn>
                <a:cxn ang="0">
                  <a:pos x="24" y="0"/>
                </a:cxn>
              </a:cxnLst>
              <a:rect l="0" t="0" r="r" b="b"/>
              <a:pathLst>
                <a:path w="50" h="50">
                  <a:moveTo>
                    <a:pt x="24" y="0"/>
                  </a:moveTo>
                  <a:lnTo>
                    <a:pt x="24" y="0"/>
                  </a:lnTo>
                  <a:lnTo>
                    <a:pt x="14" y="2"/>
                  </a:lnTo>
                  <a:lnTo>
                    <a:pt x="6" y="6"/>
                  </a:lnTo>
                  <a:lnTo>
                    <a:pt x="2" y="14"/>
                  </a:lnTo>
                  <a:lnTo>
                    <a:pt x="0" y="24"/>
                  </a:lnTo>
                  <a:lnTo>
                    <a:pt x="0" y="24"/>
                  </a:lnTo>
                  <a:lnTo>
                    <a:pt x="2" y="34"/>
                  </a:lnTo>
                  <a:lnTo>
                    <a:pt x="6" y="44"/>
                  </a:lnTo>
                  <a:lnTo>
                    <a:pt x="14" y="48"/>
                  </a:lnTo>
                  <a:lnTo>
                    <a:pt x="24" y="50"/>
                  </a:lnTo>
                  <a:lnTo>
                    <a:pt x="24" y="50"/>
                  </a:lnTo>
                  <a:lnTo>
                    <a:pt x="34" y="48"/>
                  </a:lnTo>
                  <a:lnTo>
                    <a:pt x="42" y="44"/>
                  </a:lnTo>
                  <a:lnTo>
                    <a:pt x="48" y="34"/>
                  </a:lnTo>
                  <a:lnTo>
                    <a:pt x="50" y="24"/>
                  </a:lnTo>
                  <a:lnTo>
                    <a:pt x="50" y="24"/>
                  </a:lnTo>
                  <a:lnTo>
                    <a:pt x="48" y="14"/>
                  </a:lnTo>
                  <a:lnTo>
                    <a:pt x="42" y="6"/>
                  </a:lnTo>
                  <a:lnTo>
                    <a:pt x="34" y="2"/>
                  </a:lnTo>
                  <a:lnTo>
                    <a:pt x="24"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97" name="Freeform 98"/>
            <p:cNvSpPr/>
            <p:nvPr/>
          </p:nvSpPr>
          <p:spPr bwMode="auto">
            <a:xfrm>
              <a:off x="5313363" y="254000"/>
              <a:ext cx="79375" cy="79375"/>
            </a:xfrm>
            <a:custGeom>
              <a:avLst/>
              <a:gdLst/>
              <a:ahLst/>
              <a:cxnLst>
                <a:cxn ang="0">
                  <a:pos x="24" y="0"/>
                </a:cxn>
                <a:cxn ang="0">
                  <a:pos x="24" y="0"/>
                </a:cxn>
                <a:cxn ang="0">
                  <a:pos x="14" y="2"/>
                </a:cxn>
                <a:cxn ang="0">
                  <a:pos x="6" y="6"/>
                </a:cxn>
                <a:cxn ang="0">
                  <a:pos x="2" y="14"/>
                </a:cxn>
                <a:cxn ang="0">
                  <a:pos x="0" y="24"/>
                </a:cxn>
                <a:cxn ang="0">
                  <a:pos x="0" y="24"/>
                </a:cxn>
                <a:cxn ang="0">
                  <a:pos x="2" y="34"/>
                </a:cxn>
                <a:cxn ang="0">
                  <a:pos x="6" y="44"/>
                </a:cxn>
                <a:cxn ang="0">
                  <a:pos x="14" y="48"/>
                </a:cxn>
                <a:cxn ang="0">
                  <a:pos x="24" y="50"/>
                </a:cxn>
                <a:cxn ang="0">
                  <a:pos x="24" y="50"/>
                </a:cxn>
                <a:cxn ang="0">
                  <a:pos x="34" y="48"/>
                </a:cxn>
                <a:cxn ang="0">
                  <a:pos x="42" y="44"/>
                </a:cxn>
                <a:cxn ang="0">
                  <a:pos x="48" y="34"/>
                </a:cxn>
                <a:cxn ang="0">
                  <a:pos x="50" y="24"/>
                </a:cxn>
                <a:cxn ang="0">
                  <a:pos x="50" y="24"/>
                </a:cxn>
                <a:cxn ang="0">
                  <a:pos x="48" y="14"/>
                </a:cxn>
                <a:cxn ang="0">
                  <a:pos x="42" y="6"/>
                </a:cxn>
                <a:cxn ang="0">
                  <a:pos x="34" y="2"/>
                </a:cxn>
                <a:cxn ang="0">
                  <a:pos x="24" y="0"/>
                </a:cxn>
              </a:cxnLst>
              <a:rect l="0" t="0" r="r" b="b"/>
              <a:pathLst>
                <a:path w="50" h="50">
                  <a:moveTo>
                    <a:pt x="24" y="0"/>
                  </a:moveTo>
                  <a:lnTo>
                    <a:pt x="24" y="0"/>
                  </a:lnTo>
                  <a:lnTo>
                    <a:pt x="14" y="2"/>
                  </a:lnTo>
                  <a:lnTo>
                    <a:pt x="6" y="6"/>
                  </a:lnTo>
                  <a:lnTo>
                    <a:pt x="2" y="14"/>
                  </a:lnTo>
                  <a:lnTo>
                    <a:pt x="0" y="24"/>
                  </a:lnTo>
                  <a:lnTo>
                    <a:pt x="0" y="24"/>
                  </a:lnTo>
                  <a:lnTo>
                    <a:pt x="2" y="34"/>
                  </a:lnTo>
                  <a:lnTo>
                    <a:pt x="6" y="44"/>
                  </a:lnTo>
                  <a:lnTo>
                    <a:pt x="14" y="48"/>
                  </a:lnTo>
                  <a:lnTo>
                    <a:pt x="24" y="50"/>
                  </a:lnTo>
                  <a:lnTo>
                    <a:pt x="24" y="50"/>
                  </a:lnTo>
                  <a:lnTo>
                    <a:pt x="34" y="48"/>
                  </a:lnTo>
                  <a:lnTo>
                    <a:pt x="42" y="44"/>
                  </a:lnTo>
                  <a:lnTo>
                    <a:pt x="48" y="34"/>
                  </a:lnTo>
                  <a:lnTo>
                    <a:pt x="50" y="24"/>
                  </a:lnTo>
                  <a:lnTo>
                    <a:pt x="50" y="24"/>
                  </a:lnTo>
                  <a:lnTo>
                    <a:pt x="48" y="14"/>
                  </a:lnTo>
                  <a:lnTo>
                    <a:pt x="42" y="6"/>
                  </a:lnTo>
                  <a:lnTo>
                    <a:pt x="34" y="2"/>
                  </a:lnTo>
                  <a:lnTo>
                    <a:pt x="24"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98" name="Freeform 99"/>
            <p:cNvSpPr/>
            <p:nvPr/>
          </p:nvSpPr>
          <p:spPr bwMode="auto">
            <a:xfrm>
              <a:off x="4649788" y="968375"/>
              <a:ext cx="34925" cy="38100"/>
            </a:xfrm>
            <a:custGeom>
              <a:avLst/>
              <a:gdLst/>
              <a:ahLst/>
              <a:cxnLst>
                <a:cxn ang="0">
                  <a:pos x="12" y="0"/>
                </a:cxn>
                <a:cxn ang="0">
                  <a:pos x="12" y="0"/>
                </a:cxn>
                <a:cxn ang="0">
                  <a:pos x="6" y="2"/>
                </a:cxn>
                <a:cxn ang="0">
                  <a:pos x="4" y="4"/>
                </a:cxn>
                <a:cxn ang="0">
                  <a:pos x="0" y="8"/>
                </a:cxn>
                <a:cxn ang="0">
                  <a:pos x="0" y="12"/>
                </a:cxn>
                <a:cxn ang="0">
                  <a:pos x="0" y="12"/>
                </a:cxn>
                <a:cxn ang="0">
                  <a:pos x="0" y="16"/>
                </a:cxn>
                <a:cxn ang="0">
                  <a:pos x="4" y="20"/>
                </a:cxn>
                <a:cxn ang="0">
                  <a:pos x="6" y="22"/>
                </a:cxn>
                <a:cxn ang="0">
                  <a:pos x="12" y="24"/>
                </a:cxn>
                <a:cxn ang="0">
                  <a:pos x="12" y="24"/>
                </a:cxn>
                <a:cxn ang="0">
                  <a:pos x="16" y="22"/>
                </a:cxn>
                <a:cxn ang="0">
                  <a:pos x="20" y="20"/>
                </a:cxn>
                <a:cxn ang="0">
                  <a:pos x="22" y="16"/>
                </a:cxn>
                <a:cxn ang="0">
                  <a:pos x="22" y="12"/>
                </a:cxn>
                <a:cxn ang="0">
                  <a:pos x="22" y="12"/>
                </a:cxn>
                <a:cxn ang="0">
                  <a:pos x="22" y="8"/>
                </a:cxn>
                <a:cxn ang="0">
                  <a:pos x="20" y="4"/>
                </a:cxn>
                <a:cxn ang="0">
                  <a:pos x="16" y="2"/>
                </a:cxn>
                <a:cxn ang="0">
                  <a:pos x="12" y="0"/>
                </a:cxn>
              </a:cxnLst>
              <a:rect l="0" t="0" r="r" b="b"/>
              <a:pathLst>
                <a:path w="22" h="24">
                  <a:moveTo>
                    <a:pt x="12" y="0"/>
                  </a:moveTo>
                  <a:lnTo>
                    <a:pt x="12" y="0"/>
                  </a:lnTo>
                  <a:lnTo>
                    <a:pt x="6" y="2"/>
                  </a:lnTo>
                  <a:lnTo>
                    <a:pt x="4" y="4"/>
                  </a:lnTo>
                  <a:lnTo>
                    <a:pt x="0" y="8"/>
                  </a:lnTo>
                  <a:lnTo>
                    <a:pt x="0" y="12"/>
                  </a:lnTo>
                  <a:lnTo>
                    <a:pt x="0" y="12"/>
                  </a:lnTo>
                  <a:lnTo>
                    <a:pt x="0" y="16"/>
                  </a:lnTo>
                  <a:lnTo>
                    <a:pt x="4" y="20"/>
                  </a:lnTo>
                  <a:lnTo>
                    <a:pt x="6" y="22"/>
                  </a:lnTo>
                  <a:lnTo>
                    <a:pt x="12" y="24"/>
                  </a:lnTo>
                  <a:lnTo>
                    <a:pt x="12" y="24"/>
                  </a:lnTo>
                  <a:lnTo>
                    <a:pt x="16" y="22"/>
                  </a:lnTo>
                  <a:lnTo>
                    <a:pt x="20" y="20"/>
                  </a:lnTo>
                  <a:lnTo>
                    <a:pt x="22" y="16"/>
                  </a:lnTo>
                  <a:lnTo>
                    <a:pt x="22" y="12"/>
                  </a:lnTo>
                  <a:lnTo>
                    <a:pt x="22" y="12"/>
                  </a:lnTo>
                  <a:lnTo>
                    <a:pt x="22" y="8"/>
                  </a:lnTo>
                  <a:lnTo>
                    <a:pt x="20" y="4"/>
                  </a:lnTo>
                  <a:lnTo>
                    <a:pt x="16" y="2"/>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99" name="Freeform 100"/>
            <p:cNvSpPr/>
            <p:nvPr/>
          </p:nvSpPr>
          <p:spPr bwMode="auto">
            <a:xfrm>
              <a:off x="4649788" y="968375"/>
              <a:ext cx="34925" cy="38100"/>
            </a:xfrm>
            <a:custGeom>
              <a:avLst/>
              <a:gdLst/>
              <a:ahLst/>
              <a:cxnLst>
                <a:cxn ang="0">
                  <a:pos x="12" y="0"/>
                </a:cxn>
                <a:cxn ang="0">
                  <a:pos x="12" y="0"/>
                </a:cxn>
                <a:cxn ang="0">
                  <a:pos x="6" y="2"/>
                </a:cxn>
                <a:cxn ang="0">
                  <a:pos x="4" y="4"/>
                </a:cxn>
                <a:cxn ang="0">
                  <a:pos x="0" y="8"/>
                </a:cxn>
                <a:cxn ang="0">
                  <a:pos x="0" y="12"/>
                </a:cxn>
                <a:cxn ang="0">
                  <a:pos x="0" y="12"/>
                </a:cxn>
                <a:cxn ang="0">
                  <a:pos x="0" y="16"/>
                </a:cxn>
                <a:cxn ang="0">
                  <a:pos x="4" y="20"/>
                </a:cxn>
                <a:cxn ang="0">
                  <a:pos x="6" y="22"/>
                </a:cxn>
                <a:cxn ang="0">
                  <a:pos x="12" y="24"/>
                </a:cxn>
                <a:cxn ang="0">
                  <a:pos x="12" y="24"/>
                </a:cxn>
                <a:cxn ang="0">
                  <a:pos x="16" y="22"/>
                </a:cxn>
                <a:cxn ang="0">
                  <a:pos x="20" y="20"/>
                </a:cxn>
                <a:cxn ang="0">
                  <a:pos x="22" y="16"/>
                </a:cxn>
                <a:cxn ang="0">
                  <a:pos x="22" y="12"/>
                </a:cxn>
                <a:cxn ang="0">
                  <a:pos x="22" y="12"/>
                </a:cxn>
                <a:cxn ang="0">
                  <a:pos x="22" y="8"/>
                </a:cxn>
                <a:cxn ang="0">
                  <a:pos x="20" y="4"/>
                </a:cxn>
                <a:cxn ang="0">
                  <a:pos x="16" y="2"/>
                </a:cxn>
                <a:cxn ang="0">
                  <a:pos x="12" y="0"/>
                </a:cxn>
              </a:cxnLst>
              <a:rect l="0" t="0" r="r" b="b"/>
              <a:pathLst>
                <a:path w="22" h="24">
                  <a:moveTo>
                    <a:pt x="12" y="0"/>
                  </a:moveTo>
                  <a:lnTo>
                    <a:pt x="12" y="0"/>
                  </a:lnTo>
                  <a:lnTo>
                    <a:pt x="6" y="2"/>
                  </a:lnTo>
                  <a:lnTo>
                    <a:pt x="4" y="4"/>
                  </a:lnTo>
                  <a:lnTo>
                    <a:pt x="0" y="8"/>
                  </a:lnTo>
                  <a:lnTo>
                    <a:pt x="0" y="12"/>
                  </a:lnTo>
                  <a:lnTo>
                    <a:pt x="0" y="12"/>
                  </a:lnTo>
                  <a:lnTo>
                    <a:pt x="0" y="16"/>
                  </a:lnTo>
                  <a:lnTo>
                    <a:pt x="4" y="20"/>
                  </a:lnTo>
                  <a:lnTo>
                    <a:pt x="6" y="22"/>
                  </a:lnTo>
                  <a:lnTo>
                    <a:pt x="12" y="24"/>
                  </a:lnTo>
                  <a:lnTo>
                    <a:pt x="12" y="24"/>
                  </a:lnTo>
                  <a:lnTo>
                    <a:pt x="16" y="22"/>
                  </a:lnTo>
                  <a:lnTo>
                    <a:pt x="20" y="20"/>
                  </a:lnTo>
                  <a:lnTo>
                    <a:pt x="22" y="16"/>
                  </a:lnTo>
                  <a:lnTo>
                    <a:pt x="22" y="12"/>
                  </a:lnTo>
                  <a:lnTo>
                    <a:pt x="22" y="12"/>
                  </a:lnTo>
                  <a:lnTo>
                    <a:pt x="22" y="8"/>
                  </a:lnTo>
                  <a:lnTo>
                    <a:pt x="20" y="4"/>
                  </a:lnTo>
                  <a:lnTo>
                    <a:pt x="16" y="2"/>
                  </a:lnTo>
                  <a:lnTo>
                    <a:pt x="12"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00" name="Freeform 101"/>
            <p:cNvSpPr/>
            <p:nvPr/>
          </p:nvSpPr>
          <p:spPr bwMode="auto">
            <a:xfrm>
              <a:off x="4910138" y="803275"/>
              <a:ext cx="47625" cy="47625"/>
            </a:xfrm>
            <a:custGeom>
              <a:avLst/>
              <a:gdLst/>
              <a:ahLst/>
              <a:cxnLst>
                <a:cxn ang="0">
                  <a:pos x="16" y="0"/>
                </a:cxn>
                <a:cxn ang="0">
                  <a:pos x="16" y="0"/>
                </a:cxn>
                <a:cxn ang="0">
                  <a:pos x="10" y="0"/>
                </a:cxn>
                <a:cxn ang="0">
                  <a:pos x="4" y="4"/>
                </a:cxn>
                <a:cxn ang="0">
                  <a:pos x="2" y="10"/>
                </a:cxn>
                <a:cxn ang="0">
                  <a:pos x="0" y="16"/>
                </a:cxn>
                <a:cxn ang="0">
                  <a:pos x="0" y="16"/>
                </a:cxn>
                <a:cxn ang="0">
                  <a:pos x="2" y="22"/>
                </a:cxn>
                <a:cxn ang="0">
                  <a:pos x="4" y="26"/>
                </a:cxn>
                <a:cxn ang="0">
                  <a:pos x="10" y="30"/>
                </a:cxn>
                <a:cxn ang="0">
                  <a:pos x="16" y="30"/>
                </a:cxn>
                <a:cxn ang="0">
                  <a:pos x="16" y="30"/>
                </a:cxn>
                <a:cxn ang="0">
                  <a:pos x="22" y="30"/>
                </a:cxn>
                <a:cxn ang="0">
                  <a:pos x="26" y="26"/>
                </a:cxn>
                <a:cxn ang="0">
                  <a:pos x="30" y="22"/>
                </a:cxn>
                <a:cxn ang="0">
                  <a:pos x="30" y="16"/>
                </a:cxn>
                <a:cxn ang="0">
                  <a:pos x="30" y="16"/>
                </a:cxn>
                <a:cxn ang="0">
                  <a:pos x="30" y="10"/>
                </a:cxn>
                <a:cxn ang="0">
                  <a:pos x="26" y="4"/>
                </a:cxn>
                <a:cxn ang="0">
                  <a:pos x="22" y="0"/>
                </a:cxn>
                <a:cxn ang="0">
                  <a:pos x="16" y="0"/>
                </a:cxn>
              </a:cxnLst>
              <a:rect l="0" t="0" r="r" b="b"/>
              <a:pathLst>
                <a:path w="30" h="30">
                  <a:moveTo>
                    <a:pt x="16" y="0"/>
                  </a:moveTo>
                  <a:lnTo>
                    <a:pt x="16" y="0"/>
                  </a:lnTo>
                  <a:lnTo>
                    <a:pt x="10" y="0"/>
                  </a:lnTo>
                  <a:lnTo>
                    <a:pt x="4" y="4"/>
                  </a:lnTo>
                  <a:lnTo>
                    <a:pt x="2" y="10"/>
                  </a:lnTo>
                  <a:lnTo>
                    <a:pt x="0" y="16"/>
                  </a:lnTo>
                  <a:lnTo>
                    <a:pt x="0" y="16"/>
                  </a:lnTo>
                  <a:lnTo>
                    <a:pt x="2" y="22"/>
                  </a:lnTo>
                  <a:lnTo>
                    <a:pt x="4" y="26"/>
                  </a:lnTo>
                  <a:lnTo>
                    <a:pt x="10" y="30"/>
                  </a:lnTo>
                  <a:lnTo>
                    <a:pt x="16" y="30"/>
                  </a:lnTo>
                  <a:lnTo>
                    <a:pt x="16" y="30"/>
                  </a:lnTo>
                  <a:lnTo>
                    <a:pt x="22" y="30"/>
                  </a:lnTo>
                  <a:lnTo>
                    <a:pt x="26" y="26"/>
                  </a:lnTo>
                  <a:lnTo>
                    <a:pt x="30" y="22"/>
                  </a:lnTo>
                  <a:lnTo>
                    <a:pt x="30" y="16"/>
                  </a:lnTo>
                  <a:lnTo>
                    <a:pt x="30" y="16"/>
                  </a:lnTo>
                  <a:lnTo>
                    <a:pt x="30" y="10"/>
                  </a:lnTo>
                  <a:lnTo>
                    <a:pt x="26" y="4"/>
                  </a:lnTo>
                  <a:lnTo>
                    <a:pt x="22" y="0"/>
                  </a:lnTo>
                  <a:lnTo>
                    <a:pt x="1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01" name="Freeform 102"/>
            <p:cNvSpPr/>
            <p:nvPr/>
          </p:nvSpPr>
          <p:spPr bwMode="auto">
            <a:xfrm>
              <a:off x="4910138" y="803275"/>
              <a:ext cx="47625" cy="47625"/>
            </a:xfrm>
            <a:custGeom>
              <a:avLst/>
              <a:gdLst/>
              <a:ahLst/>
              <a:cxnLst>
                <a:cxn ang="0">
                  <a:pos x="16" y="0"/>
                </a:cxn>
                <a:cxn ang="0">
                  <a:pos x="16" y="0"/>
                </a:cxn>
                <a:cxn ang="0">
                  <a:pos x="10" y="0"/>
                </a:cxn>
                <a:cxn ang="0">
                  <a:pos x="4" y="4"/>
                </a:cxn>
                <a:cxn ang="0">
                  <a:pos x="2" y="10"/>
                </a:cxn>
                <a:cxn ang="0">
                  <a:pos x="0" y="16"/>
                </a:cxn>
                <a:cxn ang="0">
                  <a:pos x="0" y="16"/>
                </a:cxn>
                <a:cxn ang="0">
                  <a:pos x="2" y="22"/>
                </a:cxn>
                <a:cxn ang="0">
                  <a:pos x="4" y="26"/>
                </a:cxn>
                <a:cxn ang="0">
                  <a:pos x="10" y="30"/>
                </a:cxn>
                <a:cxn ang="0">
                  <a:pos x="16" y="30"/>
                </a:cxn>
                <a:cxn ang="0">
                  <a:pos x="16" y="30"/>
                </a:cxn>
                <a:cxn ang="0">
                  <a:pos x="22" y="30"/>
                </a:cxn>
                <a:cxn ang="0">
                  <a:pos x="26" y="26"/>
                </a:cxn>
                <a:cxn ang="0">
                  <a:pos x="30" y="22"/>
                </a:cxn>
                <a:cxn ang="0">
                  <a:pos x="30" y="16"/>
                </a:cxn>
                <a:cxn ang="0">
                  <a:pos x="30" y="16"/>
                </a:cxn>
                <a:cxn ang="0">
                  <a:pos x="30" y="10"/>
                </a:cxn>
                <a:cxn ang="0">
                  <a:pos x="26" y="4"/>
                </a:cxn>
                <a:cxn ang="0">
                  <a:pos x="22" y="0"/>
                </a:cxn>
                <a:cxn ang="0">
                  <a:pos x="16" y="0"/>
                </a:cxn>
              </a:cxnLst>
              <a:rect l="0" t="0" r="r" b="b"/>
              <a:pathLst>
                <a:path w="30" h="30">
                  <a:moveTo>
                    <a:pt x="16" y="0"/>
                  </a:moveTo>
                  <a:lnTo>
                    <a:pt x="16" y="0"/>
                  </a:lnTo>
                  <a:lnTo>
                    <a:pt x="10" y="0"/>
                  </a:lnTo>
                  <a:lnTo>
                    <a:pt x="4" y="4"/>
                  </a:lnTo>
                  <a:lnTo>
                    <a:pt x="2" y="10"/>
                  </a:lnTo>
                  <a:lnTo>
                    <a:pt x="0" y="16"/>
                  </a:lnTo>
                  <a:lnTo>
                    <a:pt x="0" y="16"/>
                  </a:lnTo>
                  <a:lnTo>
                    <a:pt x="2" y="22"/>
                  </a:lnTo>
                  <a:lnTo>
                    <a:pt x="4" y="26"/>
                  </a:lnTo>
                  <a:lnTo>
                    <a:pt x="10" y="30"/>
                  </a:lnTo>
                  <a:lnTo>
                    <a:pt x="16" y="30"/>
                  </a:lnTo>
                  <a:lnTo>
                    <a:pt x="16" y="30"/>
                  </a:lnTo>
                  <a:lnTo>
                    <a:pt x="22" y="30"/>
                  </a:lnTo>
                  <a:lnTo>
                    <a:pt x="26" y="26"/>
                  </a:lnTo>
                  <a:lnTo>
                    <a:pt x="30" y="22"/>
                  </a:lnTo>
                  <a:lnTo>
                    <a:pt x="30" y="16"/>
                  </a:lnTo>
                  <a:lnTo>
                    <a:pt x="30" y="16"/>
                  </a:lnTo>
                  <a:lnTo>
                    <a:pt x="30" y="10"/>
                  </a:lnTo>
                  <a:lnTo>
                    <a:pt x="26" y="4"/>
                  </a:lnTo>
                  <a:lnTo>
                    <a:pt x="22" y="0"/>
                  </a:lnTo>
                  <a:lnTo>
                    <a:pt x="1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02" name="Freeform 103"/>
            <p:cNvSpPr/>
            <p:nvPr/>
          </p:nvSpPr>
          <p:spPr bwMode="auto">
            <a:xfrm>
              <a:off x="6154738" y="355600"/>
              <a:ext cx="34925" cy="34925"/>
            </a:xfrm>
            <a:custGeom>
              <a:avLst/>
              <a:gdLst/>
              <a:ahLst/>
              <a:cxnLst>
                <a:cxn ang="0">
                  <a:pos x="10" y="0"/>
                </a:cxn>
                <a:cxn ang="0">
                  <a:pos x="10" y="0"/>
                </a:cxn>
                <a:cxn ang="0">
                  <a:pos x="6" y="0"/>
                </a:cxn>
                <a:cxn ang="0">
                  <a:pos x="2" y="4"/>
                </a:cxn>
                <a:cxn ang="0">
                  <a:pos x="0" y="6"/>
                </a:cxn>
                <a:cxn ang="0">
                  <a:pos x="0" y="12"/>
                </a:cxn>
                <a:cxn ang="0">
                  <a:pos x="0" y="12"/>
                </a:cxn>
                <a:cxn ang="0">
                  <a:pos x="0" y="16"/>
                </a:cxn>
                <a:cxn ang="0">
                  <a:pos x="2" y="20"/>
                </a:cxn>
                <a:cxn ang="0">
                  <a:pos x="6" y="22"/>
                </a:cxn>
                <a:cxn ang="0">
                  <a:pos x="10" y="22"/>
                </a:cxn>
                <a:cxn ang="0">
                  <a:pos x="10" y="22"/>
                </a:cxn>
                <a:cxn ang="0">
                  <a:pos x="14" y="22"/>
                </a:cxn>
                <a:cxn ang="0">
                  <a:pos x="18" y="20"/>
                </a:cxn>
                <a:cxn ang="0">
                  <a:pos x="20" y="16"/>
                </a:cxn>
                <a:cxn ang="0">
                  <a:pos x="22" y="12"/>
                </a:cxn>
                <a:cxn ang="0">
                  <a:pos x="22" y="12"/>
                </a:cxn>
                <a:cxn ang="0">
                  <a:pos x="20" y="6"/>
                </a:cxn>
                <a:cxn ang="0">
                  <a:pos x="18" y="4"/>
                </a:cxn>
                <a:cxn ang="0">
                  <a:pos x="14" y="0"/>
                </a:cxn>
                <a:cxn ang="0">
                  <a:pos x="10" y="0"/>
                </a:cxn>
              </a:cxnLst>
              <a:rect l="0" t="0" r="r" b="b"/>
              <a:pathLst>
                <a:path w="22" h="22">
                  <a:moveTo>
                    <a:pt x="10" y="0"/>
                  </a:moveTo>
                  <a:lnTo>
                    <a:pt x="10" y="0"/>
                  </a:lnTo>
                  <a:lnTo>
                    <a:pt x="6" y="0"/>
                  </a:lnTo>
                  <a:lnTo>
                    <a:pt x="2" y="4"/>
                  </a:lnTo>
                  <a:lnTo>
                    <a:pt x="0" y="6"/>
                  </a:lnTo>
                  <a:lnTo>
                    <a:pt x="0" y="12"/>
                  </a:lnTo>
                  <a:lnTo>
                    <a:pt x="0" y="12"/>
                  </a:lnTo>
                  <a:lnTo>
                    <a:pt x="0" y="16"/>
                  </a:lnTo>
                  <a:lnTo>
                    <a:pt x="2" y="20"/>
                  </a:lnTo>
                  <a:lnTo>
                    <a:pt x="6" y="22"/>
                  </a:lnTo>
                  <a:lnTo>
                    <a:pt x="10" y="22"/>
                  </a:lnTo>
                  <a:lnTo>
                    <a:pt x="10" y="22"/>
                  </a:lnTo>
                  <a:lnTo>
                    <a:pt x="14" y="22"/>
                  </a:lnTo>
                  <a:lnTo>
                    <a:pt x="18" y="20"/>
                  </a:lnTo>
                  <a:lnTo>
                    <a:pt x="20" y="16"/>
                  </a:lnTo>
                  <a:lnTo>
                    <a:pt x="22" y="12"/>
                  </a:lnTo>
                  <a:lnTo>
                    <a:pt x="22" y="12"/>
                  </a:lnTo>
                  <a:lnTo>
                    <a:pt x="20" y="6"/>
                  </a:lnTo>
                  <a:lnTo>
                    <a:pt x="18" y="4"/>
                  </a:lnTo>
                  <a:lnTo>
                    <a:pt x="14" y="0"/>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03" name="Freeform 104"/>
            <p:cNvSpPr/>
            <p:nvPr/>
          </p:nvSpPr>
          <p:spPr bwMode="auto">
            <a:xfrm>
              <a:off x="6154738" y="355600"/>
              <a:ext cx="34925" cy="34925"/>
            </a:xfrm>
            <a:custGeom>
              <a:avLst/>
              <a:gdLst/>
              <a:ahLst/>
              <a:cxnLst>
                <a:cxn ang="0">
                  <a:pos x="10" y="0"/>
                </a:cxn>
                <a:cxn ang="0">
                  <a:pos x="10" y="0"/>
                </a:cxn>
                <a:cxn ang="0">
                  <a:pos x="6" y="0"/>
                </a:cxn>
                <a:cxn ang="0">
                  <a:pos x="2" y="4"/>
                </a:cxn>
                <a:cxn ang="0">
                  <a:pos x="0" y="6"/>
                </a:cxn>
                <a:cxn ang="0">
                  <a:pos x="0" y="12"/>
                </a:cxn>
                <a:cxn ang="0">
                  <a:pos x="0" y="12"/>
                </a:cxn>
                <a:cxn ang="0">
                  <a:pos x="0" y="16"/>
                </a:cxn>
                <a:cxn ang="0">
                  <a:pos x="2" y="20"/>
                </a:cxn>
                <a:cxn ang="0">
                  <a:pos x="6" y="22"/>
                </a:cxn>
                <a:cxn ang="0">
                  <a:pos x="10" y="22"/>
                </a:cxn>
                <a:cxn ang="0">
                  <a:pos x="10" y="22"/>
                </a:cxn>
                <a:cxn ang="0">
                  <a:pos x="14" y="22"/>
                </a:cxn>
                <a:cxn ang="0">
                  <a:pos x="18" y="20"/>
                </a:cxn>
                <a:cxn ang="0">
                  <a:pos x="20" y="16"/>
                </a:cxn>
                <a:cxn ang="0">
                  <a:pos x="22" y="12"/>
                </a:cxn>
                <a:cxn ang="0">
                  <a:pos x="22" y="12"/>
                </a:cxn>
                <a:cxn ang="0">
                  <a:pos x="20" y="6"/>
                </a:cxn>
                <a:cxn ang="0">
                  <a:pos x="18" y="4"/>
                </a:cxn>
                <a:cxn ang="0">
                  <a:pos x="14" y="0"/>
                </a:cxn>
                <a:cxn ang="0">
                  <a:pos x="10" y="0"/>
                </a:cxn>
              </a:cxnLst>
              <a:rect l="0" t="0" r="r" b="b"/>
              <a:pathLst>
                <a:path w="22" h="22">
                  <a:moveTo>
                    <a:pt x="10" y="0"/>
                  </a:moveTo>
                  <a:lnTo>
                    <a:pt x="10" y="0"/>
                  </a:lnTo>
                  <a:lnTo>
                    <a:pt x="6" y="0"/>
                  </a:lnTo>
                  <a:lnTo>
                    <a:pt x="2" y="4"/>
                  </a:lnTo>
                  <a:lnTo>
                    <a:pt x="0" y="6"/>
                  </a:lnTo>
                  <a:lnTo>
                    <a:pt x="0" y="12"/>
                  </a:lnTo>
                  <a:lnTo>
                    <a:pt x="0" y="12"/>
                  </a:lnTo>
                  <a:lnTo>
                    <a:pt x="0" y="16"/>
                  </a:lnTo>
                  <a:lnTo>
                    <a:pt x="2" y="20"/>
                  </a:lnTo>
                  <a:lnTo>
                    <a:pt x="6" y="22"/>
                  </a:lnTo>
                  <a:lnTo>
                    <a:pt x="10" y="22"/>
                  </a:lnTo>
                  <a:lnTo>
                    <a:pt x="10" y="22"/>
                  </a:lnTo>
                  <a:lnTo>
                    <a:pt x="14" y="22"/>
                  </a:lnTo>
                  <a:lnTo>
                    <a:pt x="18" y="20"/>
                  </a:lnTo>
                  <a:lnTo>
                    <a:pt x="20" y="16"/>
                  </a:lnTo>
                  <a:lnTo>
                    <a:pt x="22" y="12"/>
                  </a:lnTo>
                  <a:lnTo>
                    <a:pt x="22" y="12"/>
                  </a:lnTo>
                  <a:lnTo>
                    <a:pt x="20" y="6"/>
                  </a:lnTo>
                  <a:lnTo>
                    <a:pt x="18" y="4"/>
                  </a:lnTo>
                  <a:lnTo>
                    <a:pt x="14" y="0"/>
                  </a:lnTo>
                  <a:lnTo>
                    <a:pt x="10"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04" name="Freeform 105"/>
            <p:cNvSpPr/>
            <p:nvPr/>
          </p:nvSpPr>
          <p:spPr bwMode="auto">
            <a:xfrm>
              <a:off x="5205413" y="606425"/>
              <a:ext cx="34925" cy="34925"/>
            </a:xfrm>
            <a:custGeom>
              <a:avLst/>
              <a:gdLst/>
              <a:ahLst/>
              <a:cxnLst>
                <a:cxn ang="0">
                  <a:pos x="10" y="0"/>
                </a:cxn>
                <a:cxn ang="0">
                  <a:pos x="10" y="0"/>
                </a:cxn>
                <a:cxn ang="0">
                  <a:pos x="6" y="0"/>
                </a:cxn>
                <a:cxn ang="0">
                  <a:pos x="2" y="2"/>
                </a:cxn>
                <a:cxn ang="0">
                  <a:pos x="0" y="6"/>
                </a:cxn>
                <a:cxn ang="0">
                  <a:pos x="0" y="10"/>
                </a:cxn>
                <a:cxn ang="0">
                  <a:pos x="0" y="10"/>
                </a:cxn>
                <a:cxn ang="0">
                  <a:pos x="0" y="14"/>
                </a:cxn>
                <a:cxn ang="0">
                  <a:pos x="2" y="18"/>
                </a:cxn>
                <a:cxn ang="0">
                  <a:pos x="6" y="20"/>
                </a:cxn>
                <a:cxn ang="0">
                  <a:pos x="10" y="22"/>
                </a:cxn>
                <a:cxn ang="0">
                  <a:pos x="10" y="22"/>
                </a:cxn>
                <a:cxn ang="0">
                  <a:pos x="14" y="20"/>
                </a:cxn>
                <a:cxn ang="0">
                  <a:pos x="18" y="18"/>
                </a:cxn>
                <a:cxn ang="0">
                  <a:pos x="20" y="14"/>
                </a:cxn>
                <a:cxn ang="0">
                  <a:pos x="22" y="10"/>
                </a:cxn>
                <a:cxn ang="0">
                  <a:pos x="22" y="10"/>
                </a:cxn>
                <a:cxn ang="0">
                  <a:pos x="20" y="6"/>
                </a:cxn>
                <a:cxn ang="0">
                  <a:pos x="18" y="2"/>
                </a:cxn>
                <a:cxn ang="0">
                  <a:pos x="14" y="0"/>
                </a:cxn>
                <a:cxn ang="0">
                  <a:pos x="10" y="0"/>
                </a:cxn>
              </a:cxnLst>
              <a:rect l="0" t="0" r="r" b="b"/>
              <a:pathLst>
                <a:path w="22" h="22">
                  <a:moveTo>
                    <a:pt x="10" y="0"/>
                  </a:moveTo>
                  <a:lnTo>
                    <a:pt x="10" y="0"/>
                  </a:lnTo>
                  <a:lnTo>
                    <a:pt x="6" y="0"/>
                  </a:lnTo>
                  <a:lnTo>
                    <a:pt x="2" y="2"/>
                  </a:lnTo>
                  <a:lnTo>
                    <a:pt x="0" y="6"/>
                  </a:lnTo>
                  <a:lnTo>
                    <a:pt x="0" y="10"/>
                  </a:lnTo>
                  <a:lnTo>
                    <a:pt x="0" y="10"/>
                  </a:lnTo>
                  <a:lnTo>
                    <a:pt x="0" y="14"/>
                  </a:lnTo>
                  <a:lnTo>
                    <a:pt x="2" y="18"/>
                  </a:lnTo>
                  <a:lnTo>
                    <a:pt x="6" y="20"/>
                  </a:lnTo>
                  <a:lnTo>
                    <a:pt x="10" y="22"/>
                  </a:lnTo>
                  <a:lnTo>
                    <a:pt x="10" y="22"/>
                  </a:lnTo>
                  <a:lnTo>
                    <a:pt x="14" y="20"/>
                  </a:lnTo>
                  <a:lnTo>
                    <a:pt x="18" y="18"/>
                  </a:lnTo>
                  <a:lnTo>
                    <a:pt x="20" y="14"/>
                  </a:lnTo>
                  <a:lnTo>
                    <a:pt x="22" y="10"/>
                  </a:lnTo>
                  <a:lnTo>
                    <a:pt x="22" y="10"/>
                  </a:lnTo>
                  <a:lnTo>
                    <a:pt x="20" y="6"/>
                  </a:lnTo>
                  <a:lnTo>
                    <a:pt x="18" y="2"/>
                  </a:lnTo>
                  <a:lnTo>
                    <a:pt x="14" y="0"/>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05" name="Freeform 106"/>
            <p:cNvSpPr/>
            <p:nvPr/>
          </p:nvSpPr>
          <p:spPr bwMode="auto">
            <a:xfrm>
              <a:off x="5205413" y="606425"/>
              <a:ext cx="34925" cy="34925"/>
            </a:xfrm>
            <a:custGeom>
              <a:avLst/>
              <a:gdLst/>
              <a:ahLst/>
              <a:cxnLst>
                <a:cxn ang="0">
                  <a:pos x="10" y="0"/>
                </a:cxn>
                <a:cxn ang="0">
                  <a:pos x="10" y="0"/>
                </a:cxn>
                <a:cxn ang="0">
                  <a:pos x="6" y="0"/>
                </a:cxn>
                <a:cxn ang="0">
                  <a:pos x="2" y="2"/>
                </a:cxn>
                <a:cxn ang="0">
                  <a:pos x="0" y="6"/>
                </a:cxn>
                <a:cxn ang="0">
                  <a:pos x="0" y="10"/>
                </a:cxn>
                <a:cxn ang="0">
                  <a:pos x="0" y="10"/>
                </a:cxn>
                <a:cxn ang="0">
                  <a:pos x="0" y="14"/>
                </a:cxn>
                <a:cxn ang="0">
                  <a:pos x="2" y="18"/>
                </a:cxn>
                <a:cxn ang="0">
                  <a:pos x="6" y="20"/>
                </a:cxn>
                <a:cxn ang="0">
                  <a:pos x="10" y="22"/>
                </a:cxn>
                <a:cxn ang="0">
                  <a:pos x="10" y="22"/>
                </a:cxn>
                <a:cxn ang="0">
                  <a:pos x="14" y="20"/>
                </a:cxn>
                <a:cxn ang="0">
                  <a:pos x="18" y="18"/>
                </a:cxn>
                <a:cxn ang="0">
                  <a:pos x="20" y="14"/>
                </a:cxn>
                <a:cxn ang="0">
                  <a:pos x="22" y="10"/>
                </a:cxn>
                <a:cxn ang="0">
                  <a:pos x="22" y="10"/>
                </a:cxn>
                <a:cxn ang="0">
                  <a:pos x="20" y="6"/>
                </a:cxn>
                <a:cxn ang="0">
                  <a:pos x="18" y="2"/>
                </a:cxn>
                <a:cxn ang="0">
                  <a:pos x="14" y="0"/>
                </a:cxn>
                <a:cxn ang="0">
                  <a:pos x="10" y="0"/>
                </a:cxn>
              </a:cxnLst>
              <a:rect l="0" t="0" r="r" b="b"/>
              <a:pathLst>
                <a:path w="22" h="22">
                  <a:moveTo>
                    <a:pt x="10" y="0"/>
                  </a:moveTo>
                  <a:lnTo>
                    <a:pt x="10" y="0"/>
                  </a:lnTo>
                  <a:lnTo>
                    <a:pt x="6" y="0"/>
                  </a:lnTo>
                  <a:lnTo>
                    <a:pt x="2" y="2"/>
                  </a:lnTo>
                  <a:lnTo>
                    <a:pt x="0" y="6"/>
                  </a:lnTo>
                  <a:lnTo>
                    <a:pt x="0" y="10"/>
                  </a:lnTo>
                  <a:lnTo>
                    <a:pt x="0" y="10"/>
                  </a:lnTo>
                  <a:lnTo>
                    <a:pt x="0" y="14"/>
                  </a:lnTo>
                  <a:lnTo>
                    <a:pt x="2" y="18"/>
                  </a:lnTo>
                  <a:lnTo>
                    <a:pt x="6" y="20"/>
                  </a:lnTo>
                  <a:lnTo>
                    <a:pt x="10" y="22"/>
                  </a:lnTo>
                  <a:lnTo>
                    <a:pt x="10" y="22"/>
                  </a:lnTo>
                  <a:lnTo>
                    <a:pt x="14" y="20"/>
                  </a:lnTo>
                  <a:lnTo>
                    <a:pt x="18" y="18"/>
                  </a:lnTo>
                  <a:lnTo>
                    <a:pt x="20" y="14"/>
                  </a:lnTo>
                  <a:lnTo>
                    <a:pt x="22" y="10"/>
                  </a:lnTo>
                  <a:lnTo>
                    <a:pt x="22" y="10"/>
                  </a:lnTo>
                  <a:lnTo>
                    <a:pt x="20" y="6"/>
                  </a:lnTo>
                  <a:lnTo>
                    <a:pt x="18" y="2"/>
                  </a:lnTo>
                  <a:lnTo>
                    <a:pt x="14" y="0"/>
                  </a:lnTo>
                  <a:lnTo>
                    <a:pt x="10"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06" name="Freeform 107"/>
            <p:cNvSpPr/>
            <p:nvPr/>
          </p:nvSpPr>
          <p:spPr bwMode="auto">
            <a:xfrm>
              <a:off x="7011988" y="292100"/>
              <a:ext cx="34925" cy="38100"/>
            </a:xfrm>
            <a:custGeom>
              <a:avLst/>
              <a:gdLst/>
              <a:ahLst/>
              <a:cxnLst>
                <a:cxn ang="0">
                  <a:pos x="10" y="0"/>
                </a:cxn>
                <a:cxn ang="0">
                  <a:pos x="10" y="0"/>
                </a:cxn>
                <a:cxn ang="0">
                  <a:pos x="6" y="2"/>
                </a:cxn>
                <a:cxn ang="0">
                  <a:pos x="2" y="4"/>
                </a:cxn>
                <a:cxn ang="0">
                  <a:pos x="0" y="8"/>
                </a:cxn>
                <a:cxn ang="0">
                  <a:pos x="0" y="12"/>
                </a:cxn>
                <a:cxn ang="0">
                  <a:pos x="0" y="12"/>
                </a:cxn>
                <a:cxn ang="0">
                  <a:pos x="0" y="16"/>
                </a:cxn>
                <a:cxn ang="0">
                  <a:pos x="2" y="20"/>
                </a:cxn>
                <a:cxn ang="0">
                  <a:pos x="6" y="22"/>
                </a:cxn>
                <a:cxn ang="0">
                  <a:pos x="10" y="24"/>
                </a:cxn>
                <a:cxn ang="0">
                  <a:pos x="10" y="24"/>
                </a:cxn>
                <a:cxn ang="0">
                  <a:pos x="14" y="22"/>
                </a:cxn>
                <a:cxn ang="0">
                  <a:pos x="18" y="20"/>
                </a:cxn>
                <a:cxn ang="0">
                  <a:pos x="20" y="16"/>
                </a:cxn>
                <a:cxn ang="0">
                  <a:pos x="22" y="12"/>
                </a:cxn>
                <a:cxn ang="0">
                  <a:pos x="22" y="12"/>
                </a:cxn>
                <a:cxn ang="0">
                  <a:pos x="20" y="8"/>
                </a:cxn>
                <a:cxn ang="0">
                  <a:pos x="18" y="4"/>
                </a:cxn>
                <a:cxn ang="0">
                  <a:pos x="14" y="2"/>
                </a:cxn>
                <a:cxn ang="0">
                  <a:pos x="10" y="0"/>
                </a:cxn>
              </a:cxnLst>
              <a:rect l="0" t="0" r="r" b="b"/>
              <a:pathLst>
                <a:path w="22" h="24">
                  <a:moveTo>
                    <a:pt x="10" y="0"/>
                  </a:moveTo>
                  <a:lnTo>
                    <a:pt x="10" y="0"/>
                  </a:lnTo>
                  <a:lnTo>
                    <a:pt x="6" y="2"/>
                  </a:lnTo>
                  <a:lnTo>
                    <a:pt x="2" y="4"/>
                  </a:lnTo>
                  <a:lnTo>
                    <a:pt x="0" y="8"/>
                  </a:lnTo>
                  <a:lnTo>
                    <a:pt x="0" y="12"/>
                  </a:lnTo>
                  <a:lnTo>
                    <a:pt x="0" y="12"/>
                  </a:lnTo>
                  <a:lnTo>
                    <a:pt x="0" y="16"/>
                  </a:lnTo>
                  <a:lnTo>
                    <a:pt x="2" y="20"/>
                  </a:lnTo>
                  <a:lnTo>
                    <a:pt x="6" y="22"/>
                  </a:lnTo>
                  <a:lnTo>
                    <a:pt x="10" y="24"/>
                  </a:lnTo>
                  <a:lnTo>
                    <a:pt x="10" y="24"/>
                  </a:lnTo>
                  <a:lnTo>
                    <a:pt x="14" y="22"/>
                  </a:lnTo>
                  <a:lnTo>
                    <a:pt x="18" y="20"/>
                  </a:lnTo>
                  <a:lnTo>
                    <a:pt x="20" y="16"/>
                  </a:lnTo>
                  <a:lnTo>
                    <a:pt x="22" y="12"/>
                  </a:lnTo>
                  <a:lnTo>
                    <a:pt x="22" y="12"/>
                  </a:lnTo>
                  <a:lnTo>
                    <a:pt x="20" y="8"/>
                  </a:lnTo>
                  <a:lnTo>
                    <a:pt x="18" y="4"/>
                  </a:lnTo>
                  <a:lnTo>
                    <a:pt x="14" y="2"/>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07" name="Freeform 108"/>
            <p:cNvSpPr/>
            <p:nvPr/>
          </p:nvSpPr>
          <p:spPr bwMode="auto">
            <a:xfrm>
              <a:off x="7011988" y="292100"/>
              <a:ext cx="34925" cy="38100"/>
            </a:xfrm>
            <a:custGeom>
              <a:avLst/>
              <a:gdLst/>
              <a:ahLst/>
              <a:cxnLst>
                <a:cxn ang="0">
                  <a:pos x="10" y="0"/>
                </a:cxn>
                <a:cxn ang="0">
                  <a:pos x="10" y="0"/>
                </a:cxn>
                <a:cxn ang="0">
                  <a:pos x="6" y="2"/>
                </a:cxn>
                <a:cxn ang="0">
                  <a:pos x="2" y="4"/>
                </a:cxn>
                <a:cxn ang="0">
                  <a:pos x="0" y="8"/>
                </a:cxn>
                <a:cxn ang="0">
                  <a:pos x="0" y="12"/>
                </a:cxn>
                <a:cxn ang="0">
                  <a:pos x="0" y="12"/>
                </a:cxn>
                <a:cxn ang="0">
                  <a:pos x="0" y="16"/>
                </a:cxn>
                <a:cxn ang="0">
                  <a:pos x="2" y="20"/>
                </a:cxn>
                <a:cxn ang="0">
                  <a:pos x="6" y="22"/>
                </a:cxn>
                <a:cxn ang="0">
                  <a:pos x="10" y="24"/>
                </a:cxn>
                <a:cxn ang="0">
                  <a:pos x="10" y="24"/>
                </a:cxn>
                <a:cxn ang="0">
                  <a:pos x="14" y="22"/>
                </a:cxn>
                <a:cxn ang="0">
                  <a:pos x="18" y="20"/>
                </a:cxn>
                <a:cxn ang="0">
                  <a:pos x="20" y="16"/>
                </a:cxn>
                <a:cxn ang="0">
                  <a:pos x="22" y="12"/>
                </a:cxn>
                <a:cxn ang="0">
                  <a:pos x="22" y="12"/>
                </a:cxn>
                <a:cxn ang="0">
                  <a:pos x="20" y="8"/>
                </a:cxn>
                <a:cxn ang="0">
                  <a:pos x="18" y="4"/>
                </a:cxn>
                <a:cxn ang="0">
                  <a:pos x="14" y="2"/>
                </a:cxn>
                <a:cxn ang="0">
                  <a:pos x="10" y="0"/>
                </a:cxn>
              </a:cxnLst>
              <a:rect l="0" t="0" r="r" b="b"/>
              <a:pathLst>
                <a:path w="22" h="24">
                  <a:moveTo>
                    <a:pt x="10" y="0"/>
                  </a:moveTo>
                  <a:lnTo>
                    <a:pt x="10" y="0"/>
                  </a:lnTo>
                  <a:lnTo>
                    <a:pt x="6" y="2"/>
                  </a:lnTo>
                  <a:lnTo>
                    <a:pt x="2" y="4"/>
                  </a:lnTo>
                  <a:lnTo>
                    <a:pt x="0" y="8"/>
                  </a:lnTo>
                  <a:lnTo>
                    <a:pt x="0" y="12"/>
                  </a:lnTo>
                  <a:lnTo>
                    <a:pt x="0" y="12"/>
                  </a:lnTo>
                  <a:lnTo>
                    <a:pt x="0" y="16"/>
                  </a:lnTo>
                  <a:lnTo>
                    <a:pt x="2" y="20"/>
                  </a:lnTo>
                  <a:lnTo>
                    <a:pt x="6" y="22"/>
                  </a:lnTo>
                  <a:lnTo>
                    <a:pt x="10" y="24"/>
                  </a:lnTo>
                  <a:lnTo>
                    <a:pt x="10" y="24"/>
                  </a:lnTo>
                  <a:lnTo>
                    <a:pt x="14" y="22"/>
                  </a:lnTo>
                  <a:lnTo>
                    <a:pt x="18" y="20"/>
                  </a:lnTo>
                  <a:lnTo>
                    <a:pt x="20" y="16"/>
                  </a:lnTo>
                  <a:lnTo>
                    <a:pt x="22" y="12"/>
                  </a:lnTo>
                  <a:lnTo>
                    <a:pt x="22" y="12"/>
                  </a:lnTo>
                  <a:lnTo>
                    <a:pt x="20" y="8"/>
                  </a:lnTo>
                  <a:lnTo>
                    <a:pt x="18" y="4"/>
                  </a:lnTo>
                  <a:lnTo>
                    <a:pt x="14" y="2"/>
                  </a:lnTo>
                  <a:lnTo>
                    <a:pt x="10"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08" name="Freeform 109"/>
            <p:cNvSpPr/>
            <p:nvPr/>
          </p:nvSpPr>
          <p:spPr bwMode="auto">
            <a:xfrm>
              <a:off x="7650163" y="381000"/>
              <a:ext cx="38100" cy="38100"/>
            </a:xfrm>
            <a:custGeom>
              <a:avLst/>
              <a:gdLst/>
              <a:ahLst/>
              <a:cxnLst>
                <a:cxn ang="0">
                  <a:pos x="12" y="0"/>
                </a:cxn>
                <a:cxn ang="0">
                  <a:pos x="12" y="0"/>
                </a:cxn>
                <a:cxn ang="0">
                  <a:pos x="8" y="2"/>
                </a:cxn>
                <a:cxn ang="0">
                  <a:pos x="4" y="4"/>
                </a:cxn>
                <a:cxn ang="0">
                  <a:pos x="2" y="8"/>
                </a:cxn>
                <a:cxn ang="0">
                  <a:pos x="0" y="12"/>
                </a:cxn>
                <a:cxn ang="0">
                  <a:pos x="0" y="12"/>
                </a:cxn>
                <a:cxn ang="0">
                  <a:pos x="2" y="16"/>
                </a:cxn>
                <a:cxn ang="0">
                  <a:pos x="4" y="20"/>
                </a:cxn>
                <a:cxn ang="0">
                  <a:pos x="8" y="22"/>
                </a:cxn>
                <a:cxn ang="0">
                  <a:pos x="12" y="24"/>
                </a:cxn>
                <a:cxn ang="0">
                  <a:pos x="12" y="24"/>
                </a:cxn>
                <a:cxn ang="0">
                  <a:pos x="16" y="22"/>
                </a:cxn>
                <a:cxn ang="0">
                  <a:pos x="20" y="20"/>
                </a:cxn>
                <a:cxn ang="0">
                  <a:pos x="22" y="16"/>
                </a:cxn>
                <a:cxn ang="0">
                  <a:pos x="24" y="12"/>
                </a:cxn>
                <a:cxn ang="0">
                  <a:pos x="24" y="12"/>
                </a:cxn>
                <a:cxn ang="0">
                  <a:pos x="22" y="8"/>
                </a:cxn>
                <a:cxn ang="0">
                  <a:pos x="20" y="4"/>
                </a:cxn>
                <a:cxn ang="0">
                  <a:pos x="16" y="2"/>
                </a:cxn>
                <a:cxn ang="0">
                  <a:pos x="12" y="0"/>
                </a:cxn>
              </a:cxnLst>
              <a:rect l="0" t="0" r="r" b="b"/>
              <a:pathLst>
                <a:path w="24" h="24">
                  <a:moveTo>
                    <a:pt x="12" y="0"/>
                  </a:moveTo>
                  <a:lnTo>
                    <a:pt x="12" y="0"/>
                  </a:lnTo>
                  <a:lnTo>
                    <a:pt x="8" y="2"/>
                  </a:lnTo>
                  <a:lnTo>
                    <a:pt x="4" y="4"/>
                  </a:lnTo>
                  <a:lnTo>
                    <a:pt x="2" y="8"/>
                  </a:lnTo>
                  <a:lnTo>
                    <a:pt x="0" y="12"/>
                  </a:lnTo>
                  <a:lnTo>
                    <a:pt x="0" y="12"/>
                  </a:lnTo>
                  <a:lnTo>
                    <a:pt x="2" y="16"/>
                  </a:lnTo>
                  <a:lnTo>
                    <a:pt x="4" y="20"/>
                  </a:lnTo>
                  <a:lnTo>
                    <a:pt x="8" y="22"/>
                  </a:lnTo>
                  <a:lnTo>
                    <a:pt x="12" y="24"/>
                  </a:lnTo>
                  <a:lnTo>
                    <a:pt x="12" y="24"/>
                  </a:lnTo>
                  <a:lnTo>
                    <a:pt x="16" y="22"/>
                  </a:lnTo>
                  <a:lnTo>
                    <a:pt x="20" y="20"/>
                  </a:lnTo>
                  <a:lnTo>
                    <a:pt x="22" y="16"/>
                  </a:lnTo>
                  <a:lnTo>
                    <a:pt x="24" y="12"/>
                  </a:lnTo>
                  <a:lnTo>
                    <a:pt x="24" y="12"/>
                  </a:lnTo>
                  <a:lnTo>
                    <a:pt x="22" y="8"/>
                  </a:lnTo>
                  <a:lnTo>
                    <a:pt x="20" y="4"/>
                  </a:lnTo>
                  <a:lnTo>
                    <a:pt x="16" y="2"/>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09" name="Freeform 110"/>
            <p:cNvSpPr/>
            <p:nvPr/>
          </p:nvSpPr>
          <p:spPr bwMode="auto">
            <a:xfrm>
              <a:off x="7650163" y="381000"/>
              <a:ext cx="38100" cy="38100"/>
            </a:xfrm>
            <a:custGeom>
              <a:avLst/>
              <a:gdLst/>
              <a:ahLst/>
              <a:cxnLst>
                <a:cxn ang="0">
                  <a:pos x="12" y="0"/>
                </a:cxn>
                <a:cxn ang="0">
                  <a:pos x="12" y="0"/>
                </a:cxn>
                <a:cxn ang="0">
                  <a:pos x="8" y="2"/>
                </a:cxn>
                <a:cxn ang="0">
                  <a:pos x="4" y="4"/>
                </a:cxn>
                <a:cxn ang="0">
                  <a:pos x="2" y="8"/>
                </a:cxn>
                <a:cxn ang="0">
                  <a:pos x="0" y="12"/>
                </a:cxn>
                <a:cxn ang="0">
                  <a:pos x="0" y="12"/>
                </a:cxn>
                <a:cxn ang="0">
                  <a:pos x="2" y="16"/>
                </a:cxn>
                <a:cxn ang="0">
                  <a:pos x="4" y="20"/>
                </a:cxn>
                <a:cxn ang="0">
                  <a:pos x="8" y="22"/>
                </a:cxn>
                <a:cxn ang="0">
                  <a:pos x="12" y="24"/>
                </a:cxn>
                <a:cxn ang="0">
                  <a:pos x="12" y="24"/>
                </a:cxn>
                <a:cxn ang="0">
                  <a:pos x="16" y="22"/>
                </a:cxn>
                <a:cxn ang="0">
                  <a:pos x="20" y="20"/>
                </a:cxn>
                <a:cxn ang="0">
                  <a:pos x="22" y="16"/>
                </a:cxn>
                <a:cxn ang="0">
                  <a:pos x="24" y="12"/>
                </a:cxn>
                <a:cxn ang="0">
                  <a:pos x="24" y="12"/>
                </a:cxn>
                <a:cxn ang="0">
                  <a:pos x="22" y="8"/>
                </a:cxn>
                <a:cxn ang="0">
                  <a:pos x="20" y="4"/>
                </a:cxn>
                <a:cxn ang="0">
                  <a:pos x="16" y="2"/>
                </a:cxn>
                <a:cxn ang="0">
                  <a:pos x="12" y="0"/>
                </a:cxn>
              </a:cxnLst>
              <a:rect l="0" t="0" r="r" b="b"/>
              <a:pathLst>
                <a:path w="24" h="24">
                  <a:moveTo>
                    <a:pt x="12" y="0"/>
                  </a:moveTo>
                  <a:lnTo>
                    <a:pt x="12" y="0"/>
                  </a:lnTo>
                  <a:lnTo>
                    <a:pt x="8" y="2"/>
                  </a:lnTo>
                  <a:lnTo>
                    <a:pt x="4" y="4"/>
                  </a:lnTo>
                  <a:lnTo>
                    <a:pt x="2" y="8"/>
                  </a:lnTo>
                  <a:lnTo>
                    <a:pt x="0" y="12"/>
                  </a:lnTo>
                  <a:lnTo>
                    <a:pt x="0" y="12"/>
                  </a:lnTo>
                  <a:lnTo>
                    <a:pt x="2" y="16"/>
                  </a:lnTo>
                  <a:lnTo>
                    <a:pt x="4" y="20"/>
                  </a:lnTo>
                  <a:lnTo>
                    <a:pt x="8" y="22"/>
                  </a:lnTo>
                  <a:lnTo>
                    <a:pt x="12" y="24"/>
                  </a:lnTo>
                  <a:lnTo>
                    <a:pt x="12" y="24"/>
                  </a:lnTo>
                  <a:lnTo>
                    <a:pt x="16" y="22"/>
                  </a:lnTo>
                  <a:lnTo>
                    <a:pt x="20" y="20"/>
                  </a:lnTo>
                  <a:lnTo>
                    <a:pt x="22" y="16"/>
                  </a:lnTo>
                  <a:lnTo>
                    <a:pt x="24" y="12"/>
                  </a:lnTo>
                  <a:lnTo>
                    <a:pt x="24" y="12"/>
                  </a:lnTo>
                  <a:lnTo>
                    <a:pt x="22" y="8"/>
                  </a:lnTo>
                  <a:lnTo>
                    <a:pt x="20" y="4"/>
                  </a:lnTo>
                  <a:lnTo>
                    <a:pt x="16" y="2"/>
                  </a:lnTo>
                  <a:lnTo>
                    <a:pt x="12"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10" name="Freeform 111"/>
            <p:cNvSpPr/>
            <p:nvPr/>
          </p:nvSpPr>
          <p:spPr bwMode="auto">
            <a:xfrm>
              <a:off x="5656263" y="676275"/>
              <a:ext cx="34925" cy="34925"/>
            </a:xfrm>
            <a:custGeom>
              <a:avLst/>
              <a:gdLst/>
              <a:ahLst/>
              <a:cxnLst>
                <a:cxn ang="0">
                  <a:pos x="10" y="0"/>
                </a:cxn>
                <a:cxn ang="0">
                  <a:pos x="10" y="0"/>
                </a:cxn>
                <a:cxn ang="0">
                  <a:pos x="6" y="0"/>
                </a:cxn>
                <a:cxn ang="0">
                  <a:pos x="2" y="4"/>
                </a:cxn>
                <a:cxn ang="0">
                  <a:pos x="0" y="6"/>
                </a:cxn>
                <a:cxn ang="0">
                  <a:pos x="0" y="12"/>
                </a:cxn>
                <a:cxn ang="0">
                  <a:pos x="0" y="12"/>
                </a:cxn>
                <a:cxn ang="0">
                  <a:pos x="0" y="16"/>
                </a:cxn>
                <a:cxn ang="0">
                  <a:pos x="2" y="20"/>
                </a:cxn>
                <a:cxn ang="0">
                  <a:pos x="6" y="22"/>
                </a:cxn>
                <a:cxn ang="0">
                  <a:pos x="10" y="22"/>
                </a:cxn>
                <a:cxn ang="0">
                  <a:pos x="10" y="22"/>
                </a:cxn>
                <a:cxn ang="0">
                  <a:pos x="14" y="22"/>
                </a:cxn>
                <a:cxn ang="0">
                  <a:pos x="18" y="20"/>
                </a:cxn>
                <a:cxn ang="0">
                  <a:pos x="20" y="16"/>
                </a:cxn>
                <a:cxn ang="0">
                  <a:pos x="22" y="12"/>
                </a:cxn>
                <a:cxn ang="0">
                  <a:pos x="22" y="12"/>
                </a:cxn>
                <a:cxn ang="0">
                  <a:pos x="20" y="6"/>
                </a:cxn>
                <a:cxn ang="0">
                  <a:pos x="18" y="4"/>
                </a:cxn>
                <a:cxn ang="0">
                  <a:pos x="14" y="0"/>
                </a:cxn>
                <a:cxn ang="0">
                  <a:pos x="10" y="0"/>
                </a:cxn>
              </a:cxnLst>
              <a:rect l="0" t="0" r="r" b="b"/>
              <a:pathLst>
                <a:path w="22" h="22">
                  <a:moveTo>
                    <a:pt x="10" y="0"/>
                  </a:moveTo>
                  <a:lnTo>
                    <a:pt x="10" y="0"/>
                  </a:lnTo>
                  <a:lnTo>
                    <a:pt x="6" y="0"/>
                  </a:lnTo>
                  <a:lnTo>
                    <a:pt x="2" y="4"/>
                  </a:lnTo>
                  <a:lnTo>
                    <a:pt x="0" y="6"/>
                  </a:lnTo>
                  <a:lnTo>
                    <a:pt x="0" y="12"/>
                  </a:lnTo>
                  <a:lnTo>
                    <a:pt x="0" y="12"/>
                  </a:lnTo>
                  <a:lnTo>
                    <a:pt x="0" y="16"/>
                  </a:lnTo>
                  <a:lnTo>
                    <a:pt x="2" y="20"/>
                  </a:lnTo>
                  <a:lnTo>
                    <a:pt x="6" y="22"/>
                  </a:lnTo>
                  <a:lnTo>
                    <a:pt x="10" y="22"/>
                  </a:lnTo>
                  <a:lnTo>
                    <a:pt x="10" y="22"/>
                  </a:lnTo>
                  <a:lnTo>
                    <a:pt x="14" y="22"/>
                  </a:lnTo>
                  <a:lnTo>
                    <a:pt x="18" y="20"/>
                  </a:lnTo>
                  <a:lnTo>
                    <a:pt x="20" y="16"/>
                  </a:lnTo>
                  <a:lnTo>
                    <a:pt x="22" y="12"/>
                  </a:lnTo>
                  <a:lnTo>
                    <a:pt x="22" y="12"/>
                  </a:lnTo>
                  <a:lnTo>
                    <a:pt x="20" y="6"/>
                  </a:lnTo>
                  <a:lnTo>
                    <a:pt x="18" y="4"/>
                  </a:lnTo>
                  <a:lnTo>
                    <a:pt x="14" y="0"/>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11" name="Freeform 112"/>
            <p:cNvSpPr/>
            <p:nvPr/>
          </p:nvSpPr>
          <p:spPr bwMode="auto">
            <a:xfrm>
              <a:off x="5656263" y="676275"/>
              <a:ext cx="34925" cy="34925"/>
            </a:xfrm>
            <a:custGeom>
              <a:avLst/>
              <a:gdLst/>
              <a:ahLst/>
              <a:cxnLst>
                <a:cxn ang="0">
                  <a:pos x="10" y="0"/>
                </a:cxn>
                <a:cxn ang="0">
                  <a:pos x="10" y="0"/>
                </a:cxn>
                <a:cxn ang="0">
                  <a:pos x="6" y="0"/>
                </a:cxn>
                <a:cxn ang="0">
                  <a:pos x="2" y="4"/>
                </a:cxn>
                <a:cxn ang="0">
                  <a:pos x="0" y="6"/>
                </a:cxn>
                <a:cxn ang="0">
                  <a:pos x="0" y="12"/>
                </a:cxn>
                <a:cxn ang="0">
                  <a:pos x="0" y="12"/>
                </a:cxn>
                <a:cxn ang="0">
                  <a:pos x="0" y="16"/>
                </a:cxn>
                <a:cxn ang="0">
                  <a:pos x="2" y="20"/>
                </a:cxn>
                <a:cxn ang="0">
                  <a:pos x="6" y="22"/>
                </a:cxn>
                <a:cxn ang="0">
                  <a:pos x="10" y="22"/>
                </a:cxn>
                <a:cxn ang="0">
                  <a:pos x="10" y="22"/>
                </a:cxn>
                <a:cxn ang="0">
                  <a:pos x="14" y="22"/>
                </a:cxn>
                <a:cxn ang="0">
                  <a:pos x="18" y="20"/>
                </a:cxn>
                <a:cxn ang="0">
                  <a:pos x="20" y="16"/>
                </a:cxn>
                <a:cxn ang="0">
                  <a:pos x="22" y="12"/>
                </a:cxn>
                <a:cxn ang="0">
                  <a:pos x="22" y="12"/>
                </a:cxn>
                <a:cxn ang="0">
                  <a:pos x="20" y="6"/>
                </a:cxn>
                <a:cxn ang="0">
                  <a:pos x="18" y="4"/>
                </a:cxn>
                <a:cxn ang="0">
                  <a:pos x="14" y="0"/>
                </a:cxn>
                <a:cxn ang="0">
                  <a:pos x="10" y="0"/>
                </a:cxn>
              </a:cxnLst>
              <a:rect l="0" t="0" r="r" b="b"/>
              <a:pathLst>
                <a:path w="22" h="22">
                  <a:moveTo>
                    <a:pt x="10" y="0"/>
                  </a:moveTo>
                  <a:lnTo>
                    <a:pt x="10" y="0"/>
                  </a:lnTo>
                  <a:lnTo>
                    <a:pt x="6" y="0"/>
                  </a:lnTo>
                  <a:lnTo>
                    <a:pt x="2" y="4"/>
                  </a:lnTo>
                  <a:lnTo>
                    <a:pt x="0" y="6"/>
                  </a:lnTo>
                  <a:lnTo>
                    <a:pt x="0" y="12"/>
                  </a:lnTo>
                  <a:lnTo>
                    <a:pt x="0" y="12"/>
                  </a:lnTo>
                  <a:lnTo>
                    <a:pt x="0" y="16"/>
                  </a:lnTo>
                  <a:lnTo>
                    <a:pt x="2" y="20"/>
                  </a:lnTo>
                  <a:lnTo>
                    <a:pt x="6" y="22"/>
                  </a:lnTo>
                  <a:lnTo>
                    <a:pt x="10" y="22"/>
                  </a:lnTo>
                  <a:lnTo>
                    <a:pt x="10" y="22"/>
                  </a:lnTo>
                  <a:lnTo>
                    <a:pt x="14" y="22"/>
                  </a:lnTo>
                  <a:lnTo>
                    <a:pt x="18" y="20"/>
                  </a:lnTo>
                  <a:lnTo>
                    <a:pt x="20" y="16"/>
                  </a:lnTo>
                  <a:lnTo>
                    <a:pt x="22" y="12"/>
                  </a:lnTo>
                  <a:lnTo>
                    <a:pt x="22" y="12"/>
                  </a:lnTo>
                  <a:lnTo>
                    <a:pt x="20" y="6"/>
                  </a:lnTo>
                  <a:lnTo>
                    <a:pt x="18" y="4"/>
                  </a:lnTo>
                  <a:lnTo>
                    <a:pt x="14" y="0"/>
                  </a:lnTo>
                  <a:lnTo>
                    <a:pt x="10"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12" name="Freeform 113"/>
            <p:cNvSpPr/>
            <p:nvPr/>
          </p:nvSpPr>
          <p:spPr bwMode="auto">
            <a:xfrm>
              <a:off x="5275263" y="828675"/>
              <a:ext cx="34925" cy="34925"/>
            </a:xfrm>
            <a:custGeom>
              <a:avLst/>
              <a:gdLst/>
              <a:ahLst/>
              <a:cxnLst>
                <a:cxn ang="0">
                  <a:pos x="12" y="0"/>
                </a:cxn>
                <a:cxn ang="0">
                  <a:pos x="12" y="0"/>
                </a:cxn>
                <a:cxn ang="0">
                  <a:pos x="6" y="0"/>
                </a:cxn>
                <a:cxn ang="0">
                  <a:pos x="4" y="2"/>
                </a:cxn>
                <a:cxn ang="0">
                  <a:pos x="0" y="6"/>
                </a:cxn>
                <a:cxn ang="0">
                  <a:pos x="0" y="10"/>
                </a:cxn>
                <a:cxn ang="0">
                  <a:pos x="0" y="10"/>
                </a:cxn>
                <a:cxn ang="0">
                  <a:pos x="0" y="14"/>
                </a:cxn>
                <a:cxn ang="0">
                  <a:pos x="4" y="18"/>
                </a:cxn>
                <a:cxn ang="0">
                  <a:pos x="6" y="20"/>
                </a:cxn>
                <a:cxn ang="0">
                  <a:pos x="12" y="22"/>
                </a:cxn>
                <a:cxn ang="0">
                  <a:pos x="12" y="22"/>
                </a:cxn>
                <a:cxn ang="0">
                  <a:pos x="16" y="20"/>
                </a:cxn>
                <a:cxn ang="0">
                  <a:pos x="20" y="18"/>
                </a:cxn>
                <a:cxn ang="0">
                  <a:pos x="22" y="14"/>
                </a:cxn>
                <a:cxn ang="0">
                  <a:pos x="22" y="10"/>
                </a:cxn>
                <a:cxn ang="0">
                  <a:pos x="22" y="10"/>
                </a:cxn>
                <a:cxn ang="0">
                  <a:pos x="22" y="6"/>
                </a:cxn>
                <a:cxn ang="0">
                  <a:pos x="20" y="2"/>
                </a:cxn>
                <a:cxn ang="0">
                  <a:pos x="16" y="0"/>
                </a:cxn>
                <a:cxn ang="0">
                  <a:pos x="12" y="0"/>
                </a:cxn>
              </a:cxnLst>
              <a:rect l="0" t="0" r="r" b="b"/>
              <a:pathLst>
                <a:path w="22" h="22">
                  <a:moveTo>
                    <a:pt x="12" y="0"/>
                  </a:moveTo>
                  <a:lnTo>
                    <a:pt x="12" y="0"/>
                  </a:lnTo>
                  <a:lnTo>
                    <a:pt x="6" y="0"/>
                  </a:lnTo>
                  <a:lnTo>
                    <a:pt x="4" y="2"/>
                  </a:lnTo>
                  <a:lnTo>
                    <a:pt x="0" y="6"/>
                  </a:lnTo>
                  <a:lnTo>
                    <a:pt x="0" y="10"/>
                  </a:lnTo>
                  <a:lnTo>
                    <a:pt x="0" y="10"/>
                  </a:lnTo>
                  <a:lnTo>
                    <a:pt x="0" y="14"/>
                  </a:lnTo>
                  <a:lnTo>
                    <a:pt x="4" y="18"/>
                  </a:lnTo>
                  <a:lnTo>
                    <a:pt x="6" y="20"/>
                  </a:lnTo>
                  <a:lnTo>
                    <a:pt x="12" y="22"/>
                  </a:lnTo>
                  <a:lnTo>
                    <a:pt x="12" y="22"/>
                  </a:lnTo>
                  <a:lnTo>
                    <a:pt x="16" y="20"/>
                  </a:lnTo>
                  <a:lnTo>
                    <a:pt x="20" y="18"/>
                  </a:lnTo>
                  <a:lnTo>
                    <a:pt x="22" y="14"/>
                  </a:lnTo>
                  <a:lnTo>
                    <a:pt x="22" y="10"/>
                  </a:lnTo>
                  <a:lnTo>
                    <a:pt x="22" y="10"/>
                  </a:lnTo>
                  <a:lnTo>
                    <a:pt x="22" y="6"/>
                  </a:lnTo>
                  <a:lnTo>
                    <a:pt x="20" y="2"/>
                  </a:lnTo>
                  <a:lnTo>
                    <a:pt x="16" y="0"/>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13" name="Freeform 114"/>
            <p:cNvSpPr/>
            <p:nvPr/>
          </p:nvSpPr>
          <p:spPr bwMode="auto">
            <a:xfrm>
              <a:off x="5275263" y="828675"/>
              <a:ext cx="34925" cy="34925"/>
            </a:xfrm>
            <a:custGeom>
              <a:avLst/>
              <a:gdLst/>
              <a:ahLst/>
              <a:cxnLst>
                <a:cxn ang="0">
                  <a:pos x="12" y="0"/>
                </a:cxn>
                <a:cxn ang="0">
                  <a:pos x="12" y="0"/>
                </a:cxn>
                <a:cxn ang="0">
                  <a:pos x="6" y="0"/>
                </a:cxn>
                <a:cxn ang="0">
                  <a:pos x="4" y="2"/>
                </a:cxn>
                <a:cxn ang="0">
                  <a:pos x="0" y="6"/>
                </a:cxn>
                <a:cxn ang="0">
                  <a:pos x="0" y="10"/>
                </a:cxn>
                <a:cxn ang="0">
                  <a:pos x="0" y="10"/>
                </a:cxn>
                <a:cxn ang="0">
                  <a:pos x="0" y="14"/>
                </a:cxn>
                <a:cxn ang="0">
                  <a:pos x="4" y="18"/>
                </a:cxn>
                <a:cxn ang="0">
                  <a:pos x="6" y="20"/>
                </a:cxn>
                <a:cxn ang="0">
                  <a:pos x="12" y="22"/>
                </a:cxn>
                <a:cxn ang="0">
                  <a:pos x="12" y="22"/>
                </a:cxn>
                <a:cxn ang="0">
                  <a:pos x="16" y="20"/>
                </a:cxn>
                <a:cxn ang="0">
                  <a:pos x="20" y="18"/>
                </a:cxn>
                <a:cxn ang="0">
                  <a:pos x="22" y="14"/>
                </a:cxn>
                <a:cxn ang="0">
                  <a:pos x="22" y="10"/>
                </a:cxn>
                <a:cxn ang="0">
                  <a:pos x="22" y="10"/>
                </a:cxn>
                <a:cxn ang="0">
                  <a:pos x="22" y="6"/>
                </a:cxn>
                <a:cxn ang="0">
                  <a:pos x="20" y="2"/>
                </a:cxn>
                <a:cxn ang="0">
                  <a:pos x="16" y="0"/>
                </a:cxn>
                <a:cxn ang="0">
                  <a:pos x="12" y="0"/>
                </a:cxn>
              </a:cxnLst>
              <a:rect l="0" t="0" r="r" b="b"/>
              <a:pathLst>
                <a:path w="22" h="22">
                  <a:moveTo>
                    <a:pt x="12" y="0"/>
                  </a:moveTo>
                  <a:lnTo>
                    <a:pt x="12" y="0"/>
                  </a:lnTo>
                  <a:lnTo>
                    <a:pt x="6" y="0"/>
                  </a:lnTo>
                  <a:lnTo>
                    <a:pt x="4" y="2"/>
                  </a:lnTo>
                  <a:lnTo>
                    <a:pt x="0" y="6"/>
                  </a:lnTo>
                  <a:lnTo>
                    <a:pt x="0" y="10"/>
                  </a:lnTo>
                  <a:lnTo>
                    <a:pt x="0" y="10"/>
                  </a:lnTo>
                  <a:lnTo>
                    <a:pt x="0" y="14"/>
                  </a:lnTo>
                  <a:lnTo>
                    <a:pt x="4" y="18"/>
                  </a:lnTo>
                  <a:lnTo>
                    <a:pt x="6" y="20"/>
                  </a:lnTo>
                  <a:lnTo>
                    <a:pt x="12" y="22"/>
                  </a:lnTo>
                  <a:lnTo>
                    <a:pt x="12" y="22"/>
                  </a:lnTo>
                  <a:lnTo>
                    <a:pt x="16" y="20"/>
                  </a:lnTo>
                  <a:lnTo>
                    <a:pt x="20" y="18"/>
                  </a:lnTo>
                  <a:lnTo>
                    <a:pt x="22" y="14"/>
                  </a:lnTo>
                  <a:lnTo>
                    <a:pt x="22" y="10"/>
                  </a:lnTo>
                  <a:lnTo>
                    <a:pt x="22" y="10"/>
                  </a:lnTo>
                  <a:lnTo>
                    <a:pt x="22" y="6"/>
                  </a:lnTo>
                  <a:lnTo>
                    <a:pt x="20" y="2"/>
                  </a:lnTo>
                  <a:lnTo>
                    <a:pt x="16" y="0"/>
                  </a:lnTo>
                  <a:lnTo>
                    <a:pt x="12"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14" name="Freeform 115"/>
            <p:cNvSpPr/>
            <p:nvPr/>
          </p:nvSpPr>
          <p:spPr bwMode="auto">
            <a:xfrm>
              <a:off x="5500688" y="406400"/>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15" name="Freeform 116"/>
            <p:cNvSpPr/>
            <p:nvPr/>
          </p:nvSpPr>
          <p:spPr bwMode="auto">
            <a:xfrm>
              <a:off x="5500688" y="406400"/>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16" name="Freeform 117"/>
            <p:cNvSpPr/>
            <p:nvPr/>
          </p:nvSpPr>
          <p:spPr bwMode="auto">
            <a:xfrm>
              <a:off x="6142038" y="21272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17" name="Freeform 118"/>
            <p:cNvSpPr/>
            <p:nvPr/>
          </p:nvSpPr>
          <p:spPr bwMode="auto">
            <a:xfrm>
              <a:off x="6142038" y="21272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18" name="Freeform 119"/>
            <p:cNvSpPr/>
            <p:nvPr/>
          </p:nvSpPr>
          <p:spPr bwMode="auto">
            <a:xfrm>
              <a:off x="6418263" y="203200"/>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19" name="Freeform 120"/>
            <p:cNvSpPr/>
            <p:nvPr/>
          </p:nvSpPr>
          <p:spPr bwMode="auto">
            <a:xfrm>
              <a:off x="6418263" y="203200"/>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20" name="Freeform 121"/>
            <p:cNvSpPr/>
            <p:nvPr/>
          </p:nvSpPr>
          <p:spPr bwMode="auto">
            <a:xfrm>
              <a:off x="6799263" y="247650"/>
              <a:ext cx="25400" cy="22225"/>
            </a:xfrm>
            <a:custGeom>
              <a:avLst/>
              <a:gdLst/>
              <a:ahLst/>
              <a:cxnLst>
                <a:cxn ang="0">
                  <a:pos x="8" y="0"/>
                </a:cxn>
                <a:cxn ang="0">
                  <a:pos x="8" y="0"/>
                </a:cxn>
                <a:cxn ang="0">
                  <a:pos x="4" y="2"/>
                </a:cxn>
                <a:cxn ang="0">
                  <a:pos x="0" y="6"/>
                </a:cxn>
                <a:cxn ang="0">
                  <a:pos x="0" y="6"/>
                </a:cxn>
                <a:cxn ang="0">
                  <a:pos x="4" y="12"/>
                </a:cxn>
                <a:cxn ang="0">
                  <a:pos x="8" y="14"/>
                </a:cxn>
                <a:cxn ang="0">
                  <a:pos x="8" y="14"/>
                </a:cxn>
                <a:cxn ang="0">
                  <a:pos x="12" y="12"/>
                </a:cxn>
                <a:cxn ang="0">
                  <a:pos x="16" y="6"/>
                </a:cxn>
                <a:cxn ang="0">
                  <a:pos x="16" y="6"/>
                </a:cxn>
                <a:cxn ang="0">
                  <a:pos x="12" y="2"/>
                </a:cxn>
                <a:cxn ang="0">
                  <a:pos x="8" y="0"/>
                </a:cxn>
              </a:cxnLst>
              <a:rect l="0" t="0" r="r" b="b"/>
              <a:pathLst>
                <a:path w="16" h="14">
                  <a:moveTo>
                    <a:pt x="8" y="0"/>
                  </a:moveTo>
                  <a:lnTo>
                    <a:pt x="8" y="0"/>
                  </a:lnTo>
                  <a:lnTo>
                    <a:pt x="4" y="2"/>
                  </a:lnTo>
                  <a:lnTo>
                    <a:pt x="0" y="6"/>
                  </a:lnTo>
                  <a:lnTo>
                    <a:pt x="0" y="6"/>
                  </a:lnTo>
                  <a:lnTo>
                    <a:pt x="4" y="12"/>
                  </a:lnTo>
                  <a:lnTo>
                    <a:pt x="8" y="14"/>
                  </a:lnTo>
                  <a:lnTo>
                    <a:pt x="8" y="14"/>
                  </a:lnTo>
                  <a:lnTo>
                    <a:pt x="12" y="12"/>
                  </a:lnTo>
                  <a:lnTo>
                    <a:pt x="16" y="6"/>
                  </a:lnTo>
                  <a:lnTo>
                    <a:pt x="16"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21" name="Freeform 122"/>
            <p:cNvSpPr/>
            <p:nvPr/>
          </p:nvSpPr>
          <p:spPr bwMode="auto">
            <a:xfrm>
              <a:off x="6799263" y="247650"/>
              <a:ext cx="25400" cy="22225"/>
            </a:xfrm>
            <a:custGeom>
              <a:avLst/>
              <a:gdLst/>
              <a:ahLst/>
              <a:cxnLst>
                <a:cxn ang="0">
                  <a:pos x="8" y="0"/>
                </a:cxn>
                <a:cxn ang="0">
                  <a:pos x="8" y="0"/>
                </a:cxn>
                <a:cxn ang="0">
                  <a:pos x="4" y="2"/>
                </a:cxn>
                <a:cxn ang="0">
                  <a:pos x="0" y="6"/>
                </a:cxn>
                <a:cxn ang="0">
                  <a:pos x="0" y="6"/>
                </a:cxn>
                <a:cxn ang="0">
                  <a:pos x="4" y="12"/>
                </a:cxn>
                <a:cxn ang="0">
                  <a:pos x="8" y="14"/>
                </a:cxn>
                <a:cxn ang="0">
                  <a:pos x="8" y="14"/>
                </a:cxn>
                <a:cxn ang="0">
                  <a:pos x="12" y="12"/>
                </a:cxn>
                <a:cxn ang="0">
                  <a:pos x="16" y="6"/>
                </a:cxn>
                <a:cxn ang="0">
                  <a:pos x="16" y="6"/>
                </a:cxn>
                <a:cxn ang="0">
                  <a:pos x="12" y="2"/>
                </a:cxn>
                <a:cxn ang="0">
                  <a:pos x="8" y="0"/>
                </a:cxn>
              </a:cxnLst>
              <a:rect l="0" t="0" r="r" b="b"/>
              <a:pathLst>
                <a:path w="16" h="14">
                  <a:moveTo>
                    <a:pt x="8" y="0"/>
                  </a:moveTo>
                  <a:lnTo>
                    <a:pt x="8" y="0"/>
                  </a:lnTo>
                  <a:lnTo>
                    <a:pt x="4" y="2"/>
                  </a:lnTo>
                  <a:lnTo>
                    <a:pt x="0" y="6"/>
                  </a:lnTo>
                  <a:lnTo>
                    <a:pt x="0" y="6"/>
                  </a:lnTo>
                  <a:lnTo>
                    <a:pt x="4" y="12"/>
                  </a:lnTo>
                  <a:lnTo>
                    <a:pt x="8" y="14"/>
                  </a:lnTo>
                  <a:lnTo>
                    <a:pt x="8" y="14"/>
                  </a:lnTo>
                  <a:lnTo>
                    <a:pt x="12" y="12"/>
                  </a:lnTo>
                  <a:lnTo>
                    <a:pt x="16" y="6"/>
                  </a:lnTo>
                  <a:lnTo>
                    <a:pt x="16"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22" name="Freeform 123"/>
            <p:cNvSpPr/>
            <p:nvPr/>
          </p:nvSpPr>
          <p:spPr bwMode="auto">
            <a:xfrm>
              <a:off x="6650038" y="35242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23" name="Freeform 124"/>
            <p:cNvSpPr/>
            <p:nvPr/>
          </p:nvSpPr>
          <p:spPr bwMode="auto">
            <a:xfrm>
              <a:off x="6650038" y="35242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24" name="Freeform 125"/>
            <p:cNvSpPr/>
            <p:nvPr/>
          </p:nvSpPr>
          <p:spPr bwMode="auto">
            <a:xfrm>
              <a:off x="6665913" y="692150"/>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25" name="Freeform 126"/>
            <p:cNvSpPr/>
            <p:nvPr/>
          </p:nvSpPr>
          <p:spPr bwMode="auto">
            <a:xfrm>
              <a:off x="6665913" y="692150"/>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26" name="Freeform 127"/>
            <p:cNvSpPr/>
            <p:nvPr/>
          </p:nvSpPr>
          <p:spPr bwMode="auto">
            <a:xfrm>
              <a:off x="7380288" y="72707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27" name="Freeform 128"/>
            <p:cNvSpPr/>
            <p:nvPr/>
          </p:nvSpPr>
          <p:spPr bwMode="auto">
            <a:xfrm>
              <a:off x="7380288" y="72707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28" name="Freeform 129"/>
            <p:cNvSpPr/>
            <p:nvPr/>
          </p:nvSpPr>
          <p:spPr bwMode="auto">
            <a:xfrm>
              <a:off x="6916738" y="72707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29" name="Freeform 130"/>
            <p:cNvSpPr/>
            <p:nvPr/>
          </p:nvSpPr>
          <p:spPr bwMode="auto">
            <a:xfrm>
              <a:off x="6916738" y="72707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30" name="Freeform 131"/>
            <p:cNvSpPr/>
            <p:nvPr/>
          </p:nvSpPr>
          <p:spPr bwMode="auto">
            <a:xfrm>
              <a:off x="6891338" y="46037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31" name="Freeform 132"/>
            <p:cNvSpPr/>
            <p:nvPr/>
          </p:nvSpPr>
          <p:spPr bwMode="auto">
            <a:xfrm>
              <a:off x="6891338" y="46037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32" name="Freeform 133"/>
            <p:cNvSpPr/>
            <p:nvPr/>
          </p:nvSpPr>
          <p:spPr bwMode="auto">
            <a:xfrm>
              <a:off x="7119938" y="54927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33" name="Freeform 134"/>
            <p:cNvSpPr/>
            <p:nvPr/>
          </p:nvSpPr>
          <p:spPr bwMode="auto">
            <a:xfrm>
              <a:off x="7119938" y="54927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34" name="Freeform 135"/>
            <p:cNvSpPr/>
            <p:nvPr/>
          </p:nvSpPr>
          <p:spPr bwMode="auto">
            <a:xfrm>
              <a:off x="7834313" y="317500"/>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35" name="Freeform 136"/>
            <p:cNvSpPr/>
            <p:nvPr/>
          </p:nvSpPr>
          <p:spPr bwMode="auto">
            <a:xfrm>
              <a:off x="7834313" y="317500"/>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36" name="Freeform 137"/>
            <p:cNvSpPr/>
            <p:nvPr/>
          </p:nvSpPr>
          <p:spPr bwMode="auto">
            <a:xfrm>
              <a:off x="7840663" y="584200"/>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37" name="Freeform 138"/>
            <p:cNvSpPr/>
            <p:nvPr/>
          </p:nvSpPr>
          <p:spPr bwMode="auto">
            <a:xfrm>
              <a:off x="7840663" y="584200"/>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38" name="Freeform 139"/>
            <p:cNvSpPr/>
            <p:nvPr/>
          </p:nvSpPr>
          <p:spPr bwMode="auto">
            <a:xfrm>
              <a:off x="7761288" y="79057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39" name="Freeform 140"/>
            <p:cNvSpPr/>
            <p:nvPr/>
          </p:nvSpPr>
          <p:spPr bwMode="auto">
            <a:xfrm>
              <a:off x="7761288" y="79057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40" name="Freeform 141"/>
            <p:cNvSpPr/>
            <p:nvPr/>
          </p:nvSpPr>
          <p:spPr bwMode="auto">
            <a:xfrm>
              <a:off x="6132513" y="939800"/>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41" name="Freeform 142"/>
            <p:cNvSpPr/>
            <p:nvPr/>
          </p:nvSpPr>
          <p:spPr bwMode="auto">
            <a:xfrm>
              <a:off x="6132513" y="939800"/>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42" name="Freeform 143"/>
            <p:cNvSpPr/>
            <p:nvPr/>
          </p:nvSpPr>
          <p:spPr bwMode="auto">
            <a:xfrm>
              <a:off x="5830888" y="96837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43" name="Freeform 144"/>
            <p:cNvSpPr/>
            <p:nvPr/>
          </p:nvSpPr>
          <p:spPr bwMode="auto">
            <a:xfrm>
              <a:off x="5830888" y="96837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44" name="Freeform 145"/>
            <p:cNvSpPr/>
            <p:nvPr/>
          </p:nvSpPr>
          <p:spPr bwMode="auto">
            <a:xfrm>
              <a:off x="3614738" y="844550"/>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45" name="Freeform 146"/>
            <p:cNvSpPr/>
            <p:nvPr/>
          </p:nvSpPr>
          <p:spPr bwMode="auto">
            <a:xfrm>
              <a:off x="3614738" y="844550"/>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46" name="Freeform 147"/>
            <p:cNvSpPr/>
            <p:nvPr/>
          </p:nvSpPr>
          <p:spPr bwMode="auto">
            <a:xfrm>
              <a:off x="3205163" y="889000"/>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47" name="Freeform 148"/>
            <p:cNvSpPr/>
            <p:nvPr/>
          </p:nvSpPr>
          <p:spPr bwMode="auto">
            <a:xfrm>
              <a:off x="3205163" y="889000"/>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48" name="Freeform 149"/>
            <p:cNvSpPr/>
            <p:nvPr/>
          </p:nvSpPr>
          <p:spPr bwMode="auto">
            <a:xfrm>
              <a:off x="2878138" y="86042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49" name="Freeform 150"/>
            <p:cNvSpPr/>
            <p:nvPr/>
          </p:nvSpPr>
          <p:spPr bwMode="auto">
            <a:xfrm>
              <a:off x="2878138" y="86042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50" name="Freeform 151"/>
            <p:cNvSpPr/>
            <p:nvPr/>
          </p:nvSpPr>
          <p:spPr bwMode="auto">
            <a:xfrm>
              <a:off x="3071813" y="1003300"/>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51" name="Freeform 152"/>
            <p:cNvSpPr/>
            <p:nvPr/>
          </p:nvSpPr>
          <p:spPr bwMode="auto">
            <a:xfrm>
              <a:off x="3071813" y="1003300"/>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52" name="Freeform 153"/>
            <p:cNvSpPr/>
            <p:nvPr/>
          </p:nvSpPr>
          <p:spPr bwMode="auto">
            <a:xfrm>
              <a:off x="7459663" y="346075"/>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53" name="Freeform 154"/>
            <p:cNvSpPr/>
            <p:nvPr/>
          </p:nvSpPr>
          <p:spPr bwMode="auto">
            <a:xfrm>
              <a:off x="7459663" y="346075"/>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54" name="Freeform 155"/>
            <p:cNvSpPr/>
            <p:nvPr/>
          </p:nvSpPr>
          <p:spPr bwMode="auto">
            <a:xfrm>
              <a:off x="7716838" y="19367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55" name="Freeform 156"/>
            <p:cNvSpPr/>
            <p:nvPr/>
          </p:nvSpPr>
          <p:spPr bwMode="auto">
            <a:xfrm>
              <a:off x="7716838" y="19367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56" name="Freeform 157"/>
            <p:cNvSpPr/>
            <p:nvPr/>
          </p:nvSpPr>
          <p:spPr bwMode="auto">
            <a:xfrm>
              <a:off x="7164388" y="21907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57" name="Freeform 158"/>
            <p:cNvSpPr/>
            <p:nvPr/>
          </p:nvSpPr>
          <p:spPr bwMode="auto">
            <a:xfrm>
              <a:off x="7164388" y="21907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58" name="Freeform 159"/>
            <p:cNvSpPr/>
            <p:nvPr/>
          </p:nvSpPr>
          <p:spPr bwMode="auto">
            <a:xfrm>
              <a:off x="7173913" y="752475"/>
              <a:ext cx="22225" cy="25400"/>
            </a:xfrm>
            <a:custGeom>
              <a:avLst/>
              <a:gdLst/>
              <a:ahLst/>
              <a:cxnLst>
                <a:cxn ang="0">
                  <a:pos x="8" y="0"/>
                </a:cxn>
                <a:cxn ang="0">
                  <a:pos x="8" y="0"/>
                </a:cxn>
                <a:cxn ang="0">
                  <a:pos x="2" y="4"/>
                </a:cxn>
                <a:cxn ang="0">
                  <a:pos x="0" y="8"/>
                </a:cxn>
                <a:cxn ang="0">
                  <a:pos x="0" y="8"/>
                </a:cxn>
                <a:cxn ang="0">
                  <a:pos x="2" y="12"/>
                </a:cxn>
                <a:cxn ang="0">
                  <a:pos x="8" y="16"/>
                </a:cxn>
                <a:cxn ang="0">
                  <a:pos x="8" y="16"/>
                </a:cxn>
                <a:cxn ang="0">
                  <a:pos x="12" y="12"/>
                </a:cxn>
                <a:cxn ang="0">
                  <a:pos x="14" y="8"/>
                </a:cxn>
                <a:cxn ang="0">
                  <a:pos x="14" y="8"/>
                </a:cxn>
                <a:cxn ang="0">
                  <a:pos x="12" y="4"/>
                </a:cxn>
                <a:cxn ang="0">
                  <a:pos x="8" y="0"/>
                </a:cxn>
              </a:cxnLst>
              <a:rect l="0" t="0" r="r" b="b"/>
              <a:pathLst>
                <a:path w="14" h="16">
                  <a:moveTo>
                    <a:pt x="8" y="0"/>
                  </a:moveTo>
                  <a:lnTo>
                    <a:pt x="8" y="0"/>
                  </a:lnTo>
                  <a:lnTo>
                    <a:pt x="2" y="4"/>
                  </a:lnTo>
                  <a:lnTo>
                    <a:pt x="0" y="8"/>
                  </a:lnTo>
                  <a:lnTo>
                    <a:pt x="0" y="8"/>
                  </a:lnTo>
                  <a:lnTo>
                    <a:pt x="2" y="12"/>
                  </a:lnTo>
                  <a:lnTo>
                    <a:pt x="8" y="16"/>
                  </a:lnTo>
                  <a:lnTo>
                    <a:pt x="8" y="16"/>
                  </a:lnTo>
                  <a:lnTo>
                    <a:pt x="12" y="12"/>
                  </a:lnTo>
                  <a:lnTo>
                    <a:pt x="14" y="8"/>
                  </a:lnTo>
                  <a:lnTo>
                    <a:pt x="14" y="8"/>
                  </a:lnTo>
                  <a:lnTo>
                    <a:pt x="12" y="4"/>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59" name="Freeform 160"/>
            <p:cNvSpPr/>
            <p:nvPr/>
          </p:nvSpPr>
          <p:spPr bwMode="auto">
            <a:xfrm>
              <a:off x="7173913" y="752475"/>
              <a:ext cx="22225" cy="25400"/>
            </a:xfrm>
            <a:custGeom>
              <a:avLst/>
              <a:gdLst/>
              <a:ahLst/>
              <a:cxnLst>
                <a:cxn ang="0">
                  <a:pos x="8" y="0"/>
                </a:cxn>
                <a:cxn ang="0">
                  <a:pos x="8" y="0"/>
                </a:cxn>
                <a:cxn ang="0">
                  <a:pos x="2" y="4"/>
                </a:cxn>
                <a:cxn ang="0">
                  <a:pos x="0" y="8"/>
                </a:cxn>
                <a:cxn ang="0">
                  <a:pos x="0" y="8"/>
                </a:cxn>
                <a:cxn ang="0">
                  <a:pos x="2" y="12"/>
                </a:cxn>
                <a:cxn ang="0">
                  <a:pos x="8" y="16"/>
                </a:cxn>
                <a:cxn ang="0">
                  <a:pos x="8" y="16"/>
                </a:cxn>
                <a:cxn ang="0">
                  <a:pos x="12" y="12"/>
                </a:cxn>
                <a:cxn ang="0">
                  <a:pos x="14" y="8"/>
                </a:cxn>
                <a:cxn ang="0">
                  <a:pos x="14" y="8"/>
                </a:cxn>
                <a:cxn ang="0">
                  <a:pos x="12" y="4"/>
                </a:cxn>
                <a:cxn ang="0">
                  <a:pos x="8" y="0"/>
                </a:cxn>
              </a:cxnLst>
              <a:rect l="0" t="0" r="r" b="b"/>
              <a:pathLst>
                <a:path w="14" h="16">
                  <a:moveTo>
                    <a:pt x="8" y="0"/>
                  </a:moveTo>
                  <a:lnTo>
                    <a:pt x="8" y="0"/>
                  </a:lnTo>
                  <a:lnTo>
                    <a:pt x="2" y="4"/>
                  </a:lnTo>
                  <a:lnTo>
                    <a:pt x="0" y="8"/>
                  </a:lnTo>
                  <a:lnTo>
                    <a:pt x="0" y="8"/>
                  </a:lnTo>
                  <a:lnTo>
                    <a:pt x="2" y="12"/>
                  </a:lnTo>
                  <a:lnTo>
                    <a:pt x="8" y="16"/>
                  </a:lnTo>
                  <a:lnTo>
                    <a:pt x="8" y="16"/>
                  </a:lnTo>
                  <a:lnTo>
                    <a:pt x="12" y="12"/>
                  </a:lnTo>
                  <a:lnTo>
                    <a:pt x="14" y="8"/>
                  </a:lnTo>
                  <a:lnTo>
                    <a:pt x="14" y="8"/>
                  </a:lnTo>
                  <a:lnTo>
                    <a:pt x="12" y="4"/>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60" name="Freeform 161"/>
            <p:cNvSpPr/>
            <p:nvPr/>
          </p:nvSpPr>
          <p:spPr bwMode="auto">
            <a:xfrm>
              <a:off x="5243513" y="228600"/>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61" name="Freeform 162"/>
            <p:cNvSpPr/>
            <p:nvPr/>
          </p:nvSpPr>
          <p:spPr bwMode="auto">
            <a:xfrm>
              <a:off x="5243513" y="228600"/>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62" name="Freeform 163"/>
            <p:cNvSpPr/>
            <p:nvPr/>
          </p:nvSpPr>
          <p:spPr bwMode="auto">
            <a:xfrm>
              <a:off x="5818188" y="482600"/>
              <a:ext cx="47625" cy="47625"/>
            </a:xfrm>
            <a:custGeom>
              <a:avLst/>
              <a:gdLst/>
              <a:ahLst/>
              <a:cxnLst>
                <a:cxn ang="0">
                  <a:pos x="16" y="0"/>
                </a:cxn>
                <a:cxn ang="0">
                  <a:pos x="16" y="0"/>
                </a:cxn>
                <a:cxn ang="0">
                  <a:pos x="10" y="2"/>
                </a:cxn>
                <a:cxn ang="0">
                  <a:pos x="4" y="6"/>
                </a:cxn>
                <a:cxn ang="0">
                  <a:pos x="2" y="10"/>
                </a:cxn>
                <a:cxn ang="0">
                  <a:pos x="0" y="16"/>
                </a:cxn>
                <a:cxn ang="0">
                  <a:pos x="0" y="16"/>
                </a:cxn>
                <a:cxn ang="0">
                  <a:pos x="2" y="22"/>
                </a:cxn>
                <a:cxn ang="0">
                  <a:pos x="4" y="26"/>
                </a:cxn>
                <a:cxn ang="0">
                  <a:pos x="10" y="28"/>
                </a:cxn>
                <a:cxn ang="0">
                  <a:pos x="16" y="30"/>
                </a:cxn>
                <a:cxn ang="0">
                  <a:pos x="16" y="30"/>
                </a:cxn>
                <a:cxn ang="0">
                  <a:pos x="20" y="28"/>
                </a:cxn>
                <a:cxn ang="0">
                  <a:pos x="26" y="26"/>
                </a:cxn>
                <a:cxn ang="0">
                  <a:pos x="28" y="22"/>
                </a:cxn>
                <a:cxn ang="0">
                  <a:pos x="30" y="16"/>
                </a:cxn>
                <a:cxn ang="0">
                  <a:pos x="30" y="16"/>
                </a:cxn>
                <a:cxn ang="0">
                  <a:pos x="28" y="10"/>
                </a:cxn>
                <a:cxn ang="0">
                  <a:pos x="26" y="6"/>
                </a:cxn>
                <a:cxn ang="0">
                  <a:pos x="20" y="2"/>
                </a:cxn>
                <a:cxn ang="0">
                  <a:pos x="16" y="0"/>
                </a:cxn>
              </a:cxnLst>
              <a:rect l="0" t="0" r="r" b="b"/>
              <a:pathLst>
                <a:path w="30" h="30">
                  <a:moveTo>
                    <a:pt x="16" y="0"/>
                  </a:moveTo>
                  <a:lnTo>
                    <a:pt x="16" y="0"/>
                  </a:lnTo>
                  <a:lnTo>
                    <a:pt x="10" y="2"/>
                  </a:lnTo>
                  <a:lnTo>
                    <a:pt x="4" y="6"/>
                  </a:lnTo>
                  <a:lnTo>
                    <a:pt x="2" y="10"/>
                  </a:lnTo>
                  <a:lnTo>
                    <a:pt x="0" y="16"/>
                  </a:lnTo>
                  <a:lnTo>
                    <a:pt x="0" y="16"/>
                  </a:lnTo>
                  <a:lnTo>
                    <a:pt x="2" y="22"/>
                  </a:lnTo>
                  <a:lnTo>
                    <a:pt x="4" y="26"/>
                  </a:lnTo>
                  <a:lnTo>
                    <a:pt x="10" y="28"/>
                  </a:lnTo>
                  <a:lnTo>
                    <a:pt x="16" y="30"/>
                  </a:lnTo>
                  <a:lnTo>
                    <a:pt x="16" y="30"/>
                  </a:lnTo>
                  <a:lnTo>
                    <a:pt x="20" y="28"/>
                  </a:lnTo>
                  <a:lnTo>
                    <a:pt x="26" y="26"/>
                  </a:lnTo>
                  <a:lnTo>
                    <a:pt x="28" y="22"/>
                  </a:lnTo>
                  <a:lnTo>
                    <a:pt x="30" y="16"/>
                  </a:lnTo>
                  <a:lnTo>
                    <a:pt x="30" y="16"/>
                  </a:lnTo>
                  <a:lnTo>
                    <a:pt x="28" y="10"/>
                  </a:lnTo>
                  <a:lnTo>
                    <a:pt x="26" y="6"/>
                  </a:lnTo>
                  <a:lnTo>
                    <a:pt x="20" y="2"/>
                  </a:lnTo>
                  <a:lnTo>
                    <a:pt x="1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63" name="Freeform 164"/>
            <p:cNvSpPr/>
            <p:nvPr/>
          </p:nvSpPr>
          <p:spPr bwMode="auto">
            <a:xfrm>
              <a:off x="5818188" y="482600"/>
              <a:ext cx="47625" cy="47625"/>
            </a:xfrm>
            <a:custGeom>
              <a:avLst/>
              <a:gdLst/>
              <a:ahLst/>
              <a:cxnLst>
                <a:cxn ang="0">
                  <a:pos x="16" y="0"/>
                </a:cxn>
                <a:cxn ang="0">
                  <a:pos x="16" y="0"/>
                </a:cxn>
                <a:cxn ang="0">
                  <a:pos x="10" y="2"/>
                </a:cxn>
                <a:cxn ang="0">
                  <a:pos x="4" y="6"/>
                </a:cxn>
                <a:cxn ang="0">
                  <a:pos x="2" y="10"/>
                </a:cxn>
                <a:cxn ang="0">
                  <a:pos x="0" y="16"/>
                </a:cxn>
                <a:cxn ang="0">
                  <a:pos x="0" y="16"/>
                </a:cxn>
                <a:cxn ang="0">
                  <a:pos x="2" y="22"/>
                </a:cxn>
                <a:cxn ang="0">
                  <a:pos x="4" y="26"/>
                </a:cxn>
                <a:cxn ang="0">
                  <a:pos x="10" y="28"/>
                </a:cxn>
                <a:cxn ang="0">
                  <a:pos x="16" y="30"/>
                </a:cxn>
                <a:cxn ang="0">
                  <a:pos x="16" y="30"/>
                </a:cxn>
                <a:cxn ang="0">
                  <a:pos x="20" y="28"/>
                </a:cxn>
                <a:cxn ang="0">
                  <a:pos x="26" y="26"/>
                </a:cxn>
                <a:cxn ang="0">
                  <a:pos x="28" y="22"/>
                </a:cxn>
                <a:cxn ang="0">
                  <a:pos x="30" y="16"/>
                </a:cxn>
                <a:cxn ang="0">
                  <a:pos x="30" y="16"/>
                </a:cxn>
                <a:cxn ang="0">
                  <a:pos x="28" y="10"/>
                </a:cxn>
                <a:cxn ang="0">
                  <a:pos x="26" y="6"/>
                </a:cxn>
                <a:cxn ang="0">
                  <a:pos x="20" y="2"/>
                </a:cxn>
                <a:cxn ang="0">
                  <a:pos x="16" y="0"/>
                </a:cxn>
              </a:cxnLst>
              <a:rect l="0" t="0" r="r" b="b"/>
              <a:pathLst>
                <a:path w="30" h="30">
                  <a:moveTo>
                    <a:pt x="16" y="0"/>
                  </a:moveTo>
                  <a:lnTo>
                    <a:pt x="16" y="0"/>
                  </a:lnTo>
                  <a:lnTo>
                    <a:pt x="10" y="2"/>
                  </a:lnTo>
                  <a:lnTo>
                    <a:pt x="4" y="6"/>
                  </a:lnTo>
                  <a:lnTo>
                    <a:pt x="2" y="10"/>
                  </a:lnTo>
                  <a:lnTo>
                    <a:pt x="0" y="16"/>
                  </a:lnTo>
                  <a:lnTo>
                    <a:pt x="0" y="16"/>
                  </a:lnTo>
                  <a:lnTo>
                    <a:pt x="2" y="22"/>
                  </a:lnTo>
                  <a:lnTo>
                    <a:pt x="4" y="26"/>
                  </a:lnTo>
                  <a:lnTo>
                    <a:pt x="10" y="28"/>
                  </a:lnTo>
                  <a:lnTo>
                    <a:pt x="16" y="30"/>
                  </a:lnTo>
                  <a:lnTo>
                    <a:pt x="16" y="30"/>
                  </a:lnTo>
                  <a:lnTo>
                    <a:pt x="20" y="28"/>
                  </a:lnTo>
                  <a:lnTo>
                    <a:pt x="26" y="26"/>
                  </a:lnTo>
                  <a:lnTo>
                    <a:pt x="28" y="22"/>
                  </a:lnTo>
                  <a:lnTo>
                    <a:pt x="30" y="16"/>
                  </a:lnTo>
                  <a:lnTo>
                    <a:pt x="30" y="16"/>
                  </a:lnTo>
                  <a:lnTo>
                    <a:pt x="28" y="10"/>
                  </a:lnTo>
                  <a:lnTo>
                    <a:pt x="26" y="6"/>
                  </a:lnTo>
                  <a:lnTo>
                    <a:pt x="20" y="2"/>
                  </a:lnTo>
                  <a:lnTo>
                    <a:pt x="1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64" name="Freeform 165"/>
            <p:cNvSpPr/>
            <p:nvPr/>
          </p:nvSpPr>
          <p:spPr bwMode="auto">
            <a:xfrm>
              <a:off x="7342188" y="155575"/>
              <a:ext cx="44450" cy="44450"/>
            </a:xfrm>
            <a:custGeom>
              <a:avLst/>
              <a:gdLst/>
              <a:ahLst/>
              <a:cxnLst>
                <a:cxn ang="0">
                  <a:pos x="14" y="0"/>
                </a:cxn>
                <a:cxn ang="0">
                  <a:pos x="14" y="0"/>
                </a:cxn>
                <a:cxn ang="0">
                  <a:pos x="8" y="0"/>
                </a:cxn>
                <a:cxn ang="0">
                  <a:pos x="4" y="4"/>
                </a:cxn>
                <a:cxn ang="0">
                  <a:pos x="0" y="8"/>
                </a:cxn>
                <a:cxn ang="0">
                  <a:pos x="0" y="14"/>
                </a:cxn>
                <a:cxn ang="0">
                  <a:pos x="0" y="14"/>
                </a:cxn>
                <a:cxn ang="0">
                  <a:pos x="0" y="20"/>
                </a:cxn>
                <a:cxn ang="0">
                  <a:pos x="4" y="24"/>
                </a:cxn>
                <a:cxn ang="0">
                  <a:pos x="8" y="28"/>
                </a:cxn>
                <a:cxn ang="0">
                  <a:pos x="14" y="28"/>
                </a:cxn>
                <a:cxn ang="0">
                  <a:pos x="14" y="28"/>
                </a:cxn>
                <a:cxn ang="0">
                  <a:pos x="20" y="28"/>
                </a:cxn>
                <a:cxn ang="0">
                  <a:pos x="24" y="24"/>
                </a:cxn>
                <a:cxn ang="0">
                  <a:pos x="26" y="20"/>
                </a:cxn>
                <a:cxn ang="0">
                  <a:pos x="28" y="14"/>
                </a:cxn>
                <a:cxn ang="0">
                  <a:pos x="28" y="14"/>
                </a:cxn>
                <a:cxn ang="0">
                  <a:pos x="26" y="8"/>
                </a:cxn>
                <a:cxn ang="0">
                  <a:pos x="24" y="4"/>
                </a:cxn>
                <a:cxn ang="0">
                  <a:pos x="20" y="0"/>
                </a:cxn>
                <a:cxn ang="0">
                  <a:pos x="14" y="0"/>
                </a:cxn>
              </a:cxnLst>
              <a:rect l="0" t="0" r="r" b="b"/>
              <a:pathLst>
                <a:path w="28" h="28">
                  <a:moveTo>
                    <a:pt x="14" y="0"/>
                  </a:moveTo>
                  <a:lnTo>
                    <a:pt x="14" y="0"/>
                  </a:lnTo>
                  <a:lnTo>
                    <a:pt x="8" y="0"/>
                  </a:lnTo>
                  <a:lnTo>
                    <a:pt x="4" y="4"/>
                  </a:lnTo>
                  <a:lnTo>
                    <a:pt x="0" y="8"/>
                  </a:lnTo>
                  <a:lnTo>
                    <a:pt x="0" y="14"/>
                  </a:lnTo>
                  <a:lnTo>
                    <a:pt x="0" y="14"/>
                  </a:lnTo>
                  <a:lnTo>
                    <a:pt x="0" y="20"/>
                  </a:lnTo>
                  <a:lnTo>
                    <a:pt x="4" y="24"/>
                  </a:lnTo>
                  <a:lnTo>
                    <a:pt x="8" y="28"/>
                  </a:lnTo>
                  <a:lnTo>
                    <a:pt x="14" y="28"/>
                  </a:lnTo>
                  <a:lnTo>
                    <a:pt x="14" y="28"/>
                  </a:lnTo>
                  <a:lnTo>
                    <a:pt x="20" y="28"/>
                  </a:lnTo>
                  <a:lnTo>
                    <a:pt x="24" y="24"/>
                  </a:lnTo>
                  <a:lnTo>
                    <a:pt x="26" y="20"/>
                  </a:lnTo>
                  <a:lnTo>
                    <a:pt x="28" y="14"/>
                  </a:lnTo>
                  <a:lnTo>
                    <a:pt x="28" y="14"/>
                  </a:lnTo>
                  <a:lnTo>
                    <a:pt x="26" y="8"/>
                  </a:lnTo>
                  <a:lnTo>
                    <a:pt x="24" y="4"/>
                  </a:lnTo>
                  <a:lnTo>
                    <a:pt x="20" y="0"/>
                  </a:lnTo>
                  <a:lnTo>
                    <a:pt x="14"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65" name="Freeform 166"/>
            <p:cNvSpPr/>
            <p:nvPr/>
          </p:nvSpPr>
          <p:spPr bwMode="auto">
            <a:xfrm>
              <a:off x="7342188" y="155575"/>
              <a:ext cx="44450" cy="44450"/>
            </a:xfrm>
            <a:custGeom>
              <a:avLst/>
              <a:gdLst/>
              <a:ahLst/>
              <a:cxnLst>
                <a:cxn ang="0">
                  <a:pos x="14" y="0"/>
                </a:cxn>
                <a:cxn ang="0">
                  <a:pos x="14" y="0"/>
                </a:cxn>
                <a:cxn ang="0">
                  <a:pos x="8" y="0"/>
                </a:cxn>
                <a:cxn ang="0">
                  <a:pos x="4" y="4"/>
                </a:cxn>
                <a:cxn ang="0">
                  <a:pos x="0" y="8"/>
                </a:cxn>
                <a:cxn ang="0">
                  <a:pos x="0" y="14"/>
                </a:cxn>
                <a:cxn ang="0">
                  <a:pos x="0" y="14"/>
                </a:cxn>
                <a:cxn ang="0">
                  <a:pos x="0" y="20"/>
                </a:cxn>
                <a:cxn ang="0">
                  <a:pos x="4" y="24"/>
                </a:cxn>
                <a:cxn ang="0">
                  <a:pos x="8" y="28"/>
                </a:cxn>
                <a:cxn ang="0">
                  <a:pos x="14" y="28"/>
                </a:cxn>
                <a:cxn ang="0">
                  <a:pos x="14" y="28"/>
                </a:cxn>
                <a:cxn ang="0">
                  <a:pos x="20" y="28"/>
                </a:cxn>
                <a:cxn ang="0">
                  <a:pos x="24" y="24"/>
                </a:cxn>
                <a:cxn ang="0">
                  <a:pos x="26" y="20"/>
                </a:cxn>
                <a:cxn ang="0">
                  <a:pos x="28" y="14"/>
                </a:cxn>
                <a:cxn ang="0">
                  <a:pos x="28" y="14"/>
                </a:cxn>
                <a:cxn ang="0">
                  <a:pos x="26" y="8"/>
                </a:cxn>
                <a:cxn ang="0">
                  <a:pos x="24" y="4"/>
                </a:cxn>
                <a:cxn ang="0">
                  <a:pos x="20" y="0"/>
                </a:cxn>
                <a:cxn ang="0">
                  <a:pos x="14" y="0"/>
                </a:cxn>
              </a:cxnLst>
              <a:rect l="0" t="0" r="r" b="b"/>
              <a:pathLst>
                <a:path w="28" h="28">
                  <a:moveTo>
                    <a:pt x="14" y="0"/>
                  </a:moveTo>
                  <a:lnTo>
                    <a:pt x="14" y="0"/>
                  </a:lnTo>
                  <a:lnTo>
                    <a:pt x="8" y="0"/>
                  </a:lnTo>
                  <a:lnTo>
                    <a:pt x="4" y="4"/>
                  </a:lnTo>
                  <a:lnTo>
                    <a:pt x="0" y="8"/>
                  </a:lnTo>
                  <a:lnTo>
                    <a:pt x="0" y="14"/>
                  </a:lnTo>
                  <a:lnTo>
                    <a:pt x="0" y="14"/>
                  </a:lnTo>
                  <a:lnTo>
                    <a:pt x="0" y="20"/>
                  </a:lnTo>
                  <a:lnTo>
                    <a:pt x="4" y="24"/>
                  </a:lnTo>
                  <a:lnTo>
                    <a:pt x="8" y="28"/>
                  </a:lnTo>
                  <a:lnTo>
                    <a:pt x="14" y="28"/>
                  </a:lnTo>
                  <a:lnTo>
                    <a:pt x="14" y="28"/>
                  </a:lnTo>
                  <a:lnTo>
                    <a:pt x="20" y="28"/>
                  </a:lnTo>
                  <a:lnTo>
                    <a:pt x="24" y="24"/>
                  </a:lnTo>
                  <a:lnTo>
                    <a:pt x="26" y="20"/>
                  </a:lnTo>
                  <a:lnTo>
                    <a:pt x="28" y="14"/>
                  </a:lnTo>
                  <a:lnTo>
                    <a:pt x="28" y="14"/>
                  </a:lnTo>
                  <a:lnTo>
                    <a:pt x="26" y="8"/>
                  </a:lnTo>
                  <a:lnTo>
                    <a:pt x="24" y="4"/>
                  </a:lnTo>
                  <a:lnTo>
                    <a:pt x="20" y="0"/>
                  </a:lnTo>
                  <a:lnTo>
                    <a:pt x="14"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66" name="Freeform 167"/>
            <p:cNvSpPr/>
            <p:nvPr/>
          </p:nvSpPr>
          <p:spPr bwMode="auto">
            <a:xfrm>
              <a:off x="4716463" y="457200"/>
              <a:ext cx="44450" cy="47625"/>
            </a:xfrm>
            <a:custGeom>
              <a:avLst/>
              <a:gdLst/>
              <a:ahLst/>
              <a:cxnLst>
                <a:cxn ang="0">
                  <a:pos x="14" y="0"/>
                </a:cxn>
                <a:cxn ang="0">
                  <a:pos x="14" y="0"/>
                </a:cxn>
                <a:cxn ang="0">
                  <a:pos x="8" y="2"/>
                </a:cxn>
                <a:cxn ang="0">
                  <a:pos x="4" y="4"/>
                </a:cxn>
                <a:cxn ang="0">
                  <a:pos x="0" y="8"/>
                </a:cxn>
                <a:cxn ang="0">
                  <a:pos x="0" y="14"/>
                </a:cxn>
                <a:cxn ang="0">
                  <a:pos x="0" y="14"/>
                </a:cxn>
                <a:cxn ang="0">
                  <a:pos x="0" y="20"/>
                </a:cxn>
                <a:cxn ang="0">
                  <a:pos x="4" y="24"/>
                </a:cxn>
                <a:cxn ang="0">
                  <a:pos x="8" y="28"/>
                </a:cxn>
                <a:cxn ang="0">
                  <a:pos x="14" y="30"/>
                </a:cxn>
                <a:cxn ang="0">
                  <a:pos x="14" y="30"/>
                </a:cxn>
                <a:cxn ang="0">
                  <a:pos x="20" y="28"/>
                </a:cxn>
                <a:cxn ang="0">
                  <a:pos x="24" y="24"/>
                </a:cxn>
                <a:cxn ang="0">
                  <a:pos x="28" y="20"/>
                </a:cxn>
                <a:cxn ang="0">
                  <a:pos x="28" y="14"/>
                </a:cxn>
                <a:cxn ang="0">
                  <a:pos x="28" y="14"/>
                </a:cxn>
                <a:cxn ang="0">
                  <a:pos x="28" y="8"/>
                </a:cxn>
                <a:cxn ang="0">
                  <a:pos x="24" y="4"/>
                </a:cxn>
                <a:cxn ang="0">
                  <a:pos x="20" y="2"/>
                </a:cxn>
                <a:cxn ang="0">
                  <a:pos x="14" y="0"/>
                </a:cxn>
              </a:cxnLst>
              <a:rect l="0" t="0" r="r" b="b"/>
              <a:pathLst>
                <a:path w="28" h="30">
                  <a:moveTo>
                    <a:pt x="14" y="0"/>
                  </a:moveTo>
                  <a:lnTo>
                    <a:pt x="14" y="0"/>
                  </a:lnTo>
                  <a:lnTo>
                    <a:pt x="8" y="2"/>
                  </a:lnTo>
                  <a:lnTo>
                    <a:pt x="4" y="4"/>
                  </a:lnTo>
                  <a:lnTo>
                    <a:pt x="0" y="8"/>
                  </a:lnTo>
                  <a:lnTo>
                    <a:pt x="0" y="14"/>
                  </a:lnTo>
                  <a:lnTo>
                    <a:pt x="0" y="14"/>
                  </a:lnTo>
                  <a:lnTo>
                    <a:pt x="0" y="20"/>
                  </a:lnTo>
                  <a:lnTo>
                    <a:pt x="4" y="24"/>
                  </a:lnTo>
                  <a:lnTo>
                    <a:pt x="8" y="28"/>
                  </a:lnTo>
                  <a:lnTo>
                    <a:pt x="14" y="30"/>
                  </a:lnTo>
                  <a:lnTo>
                    <a:pt x="14" y="30"/>
                  </a:lnTo>
                  <a:lnTo>
                    <a:pt x="20" y="28"/>
                  </a:lnTo>
                  <a:lnTo>
                    <a:pt x="24" y="24"/>
                  </a:lnTo>
                  <a:lnTo>
                    <a:pt x="28" y="20"/>
                  </a:lnTo>
                  <a:lnTo>
                    <a:pt x="28" y="14"/>
                  </a:lnTo>
                  <a:lnTo>
                    <a:pt x="28" y="14"/>
                  </a:lnTo>
                  <a:lnTo>
                    <a:pt x="28" y="8"/>
                  </a:lnTo>
                  <a:lnTo>
                    <a:pt x="24" y="4"/>
                  </a:lnTo>
                  <a:lnTo>
                    <a:pt x="20" y="2"/>
                  </a:lnTo>
                  <a:lnTo>
                    <a:pt x="14"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67" name="Freeform 168"/>
            <p:cNvSpPr/>
            <p:nvPr/>
          </p:nvSpPr>
          <p:spPr bwMode="auto">
            <a:xfrm>
              <a:off x="4716463" y="457200"/>
              <a:ext cx="44450" cy="47625"/>
            </a:xfrm>
            <a:custGeom>
              <a:avLst/>
              <a:gdLst/>
              <a:ahLst/>
              <a:cxnLst>
                <a:cxn ang="0">
                  <a:pos x="14" y="0"/>
                </a:cxn>
                <a:cxn ang="0">
                  <a:pos x="14" y="0"/>
                </a:cxn>
                <a:cxn ang="0">
                  <a:pos x="8" y="2"/>
                </a:cxn>
                <a:cxn ang="0">
                  <a:pos x="4" y="4"/>
                </a:cxn>
                <a:cxn ang="0">
                  <a:pos x="0" y="8"/>
                </a:cxn>
                <a:cxn ang="0">
                  <a:pos x="0" y="14"/>
                </a:cxn>
                <a:cxn ang="0">
                  <a:pos x="0" y="14"/>
                </a:cxn>
                <a:cxn ang="0">
                  <a:pos x="0" y="20"/>
                </a:cxn>
                <a:cxn ang="0">
                  <a:pos x="4" y="24"/>
                </a:cxn>
                <a:cxn ang="0">
                  <a:pos x="8" y="28"/>
                </a:cxn>
                <a:cxn ang="0">
                  <a:pos x="14" y="30"/>
                </a:cxn>
                <a:cxn ang="0">
                  <a:pos x="14" y="30"/>
                </a:cxn>
                <a:cxn ang="0">
                  <a:pos x="20" y="28"/>
                </a:cxn>
                <a:cxn ang="0">
                  <a:pos x="24" y="24"/>
                </a:cxn>
                <a:cxn ang="0">
                  <a:pos x="28" y="20"/>
                </a:cxn>
                <a:cxn ang="0">
                  <a:pos x="28" y="14"/>
                </a:cxn>
                <a:cxn ang="0">
                  <a:pos x="28" y="14"/>
                </a:cxn>
                <a:cxn ang="0">
                  <a:pos x="28" y="8"/>
                </a:cxn>
                <a:cxn ang="0">
                  <a:pos x="24" y="4"/>
                </a:cxn>
                <a:cxn ang="0">
                  <a:pos x="20" y="2"/>
                </a:cxn>
                <a:cxn ang="0">
                  <a:pos x="14" y="0"/>
                </a:cxn>
              </a:cxnLst>
              <a:rect l="0" t="0" r="r" b="b"/>
              <a:pathLst>
                <a:path w="28" h="30">
                  <a:moveTo>
                    <a:pt x="14" y="0"/>
                  </a:moveTo>
                  <a:lnTo>
                    <a:pt x="14" y="0"/>
                  </a:lnTo>
                  <a:lnTo>
                    <a:pt x="8" y="2"/>
                  </a:lnTo>
                  <a:lnTo>
                    <a:pt x="4" y="4"/>
                  </a:lnTo>
                  <a:lnTo>
                    <a:pt x="0" y="8"/>
                  </a:lnTo>
                  <a:lnTo>
                    <a:pt x="0" y="14"/>
                  </a:lnTo>
                  <a:lnTo>
                    <a:pt x="0" y="14"/>
                  </a:lnTo>
                  <a:lnTo>
                    <a:pt x="0" y="20"/>
                  </a:lnTo>
                  <a:lnTo>
                    <a:pt x="4" y="24"/>
                  </a:lnTo>
                  <a:lnTo>
                    <a:pt x="8" y="28"/>
                  </a:lnTo>
                  <a:lnTo>
                    <a:pt x="14" y="30"/>
                  </a:lnTo>
                  <a:lnTo>
                    <a:pt x="14" y="30"/>
                  </a:lnTo>
                  <a:lnTo>
                    <a:pt x="20" y="28"/>
                  </a:lnTo>
                  <a:lnTo>
                    <a:pt x="24" y="24"/>
                  </a:lnTo>
                  <a:lnTo>
                    <a:pt x="28" y="20"/>
                  </a:lnTo>
                  <a:lnTo>
                    <a:pt x="28" y="14"/>
                  </a:lnTo>
                  <a:lnTo>
                    <a:pt x="28" y="14"/>
                  </a:lnTo>
                  <a:lnTo>
                    <a:pt x="28" y="8"/>
                  </a:lnTo>
                  <a:lnTo>
                    <a:pt x="24" y="4"/>
                  </a:lnTo>
                  <a:lnTo>
                    <a:pt x="20" y="2"/>
                  </a:lnTo>
                  <a:lnTo>
                    <a:pt x="14"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68" name="Freeform 169"/>
            <p:cNvSpPr/>
            <p:nvPr/>
          </p:nvSpPr>
          <p:spPr bwMode="auto">
            <a:xfrm>
              <a:off x="6192838" y="546100"/>
              <a:ext cx="28575" cy="28575"/>
            </a:xfrm>
            <a:custGeom>
              <a:avLst/>
              <a:gdLst/>
              <a:ahLst/>
              <a:cxnLst>
                <a:cxn ang="0">
                  <a:pos x="8" y="0"/>
                </a:cxn>
                <a:cxn ang="0">
                  <a:pos x="8" y="0"/>
                </a:cxn>
                <a:cxn ang="0">
                  <a:pos x="6" y="0"/>
                </a:cxn>
                <a:cxn ang="0">
                  <a:pos x="2" y="2"/>
                </a:cxn>
                <a:cxn ang="0">
                  <a:pos x="0" y="6"/>
                </a:cxn>
                <a:cxn ang="0">
                  <a:pos x="0" y="10"/>
                </a:cxn>
                <a:cxn ang="0">
                  <a:pos x="0" y="10"/>
                </a:cxn>
                <a:cxn ang="0">
                  <a:pos x="0" y="12"/>
                </a:cxn>
                <a:cxn ang="0">
                  <a:pos x="2" y="16"/>
                </a:cxn>
                <a:cxn ang="0">
                  <a:pos x="6" y="18"/>
                </a:cxn>
                <a:cxn ang="0">
                  <a:pos x="8" y="18"/>
                </a:cxn>
                <a:cxn ang="0">
                  <a:pos x="8" y="18"/>
                </a:cxn>
                <a:cxn ang="0">
                  <a:pos x="12" y="18"/>
                </a:cxn>
                <a:cxn ang="0">
                  <a:pos x="16" y="16"/>
                </a:cxn>
                <a:cxn ang="0">
                  <a:pos x="18" y="12"/>
                </a:cxn>
                <a:cxn ang="0">
                  <a:pos x="18" y="10"/>
                </a:cxn>
                <a:cxn ang="0">
                  <a:pos x="18" y="10"/>
                </a:cxn>
                <a:cxn ang="0">
                  <a:pos x="18" y="6"/>
                </a:cxn>
                <a:cxn ang="0">
                  <a:pos x="16" y="2"/>
                </a:cxn>
                <a:cxn ang="0">
                  <a:pos x="12" y="0"/>
                </a:cxn>
                <a:cxn ang="0">
                  <a:pos x="8" y="0"/>
                </a:cxn>
              </a:cxnLst>
              <a:rect l="0" t="0" r="r" b="b"/>
              <a:pathLst>
                <a:path w="18" h="18">
                  <a:moveTo>
                    <a:pt x="8" y="0"/>
                  </a:moveTo>
                  <a:lnTo>
                    <a:pt x="8" y="0"/>
                  </a:lnTo>
                  <a:lnTo>
                    <a:pt x="6" y="0"/>
                  </a:lnTo>
                  <a:lnTo>
                    <a:pt x="2" y="2"/>
                  </a:lnTo>
                  <a:lnTo>
                    <a:pt x="0" y="6"/>
                  </a:lnTo>
                  <a:lnTo>
                    <a:pt x="0" y="10"/>
                  </a:lnTo>
                  <a:lnTo>
                    <a:pt x="0" y="10"/>
                  </a:lnTo>
                  <a:lnTo>
                    <a:pt x="0" y="12"/>
                  </a:lnTo>
                  <a:lnTo>
                    <a:pt x="2" y="16"/>
                  </a:lnTo>
                  <a:lnTo>
                    <a:pt x="6" y="18"/>
                  </a:lnTo>
                  <a:lnTo>
                    <a:pt x="8" y="18"/>
                  </a:lnTo>
                  <a:lnTo>
                    <a:pt x="8" y="18"/>
                  </a:lnTo>
                  <a:lnTo>
                    <a:pt x="12" y="18"/>
                  </a:lnTo>
                  <a:lnTo>
                    <a:pt x="16" y="16"/>
                  </a:lnTo>
                  <a:lnTo>
                    <a:pt x="18" y="12"/>
                  </a:lnTo>
                  <a:lnTo>
                    <a:pt x="18" y="10"/>
                  </a:lnTo>
                  <a:lnTo>
                    <a:pt x="18" y="10"/>
                  </a:lnTo>
                  <a:lnTo>
                    <a:pt x="18" y="6"/>
                  </a:lnTo>
                  <a:lnTo>
                    <a:pt x="16" y="2"/>
                  </a:lnTo>
                  <a:lnTo>
                    <a:pt x="12" y="0"/>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69" name="Freeform 170"/>
            <p:cNvSpPr/>
            <p:nvPr/>
          </p:nvSpPr>
          <p:spPr bwMode="auto">
            <a:xfrm>
              <a:off x="6192838" y="546100"/>
              <a:ext cx="28575" cy="28575"/>
            </a:xfrm>
            <a:custGeom>
              <a:avLst/>
              <a:gdLst/>
              <a:ahLst/>
              <a:cxnLst>
                <a:cxn ang="0">
                  <a:pos x="8" y="0"/>
                </a:cxn>
                <a:cxn ang="0">
                  <a:pos x="8" y="0"/>
                </a:cxn>
                <a:cxn ang="0">
                  <a:pos x="6" y="0"/>
                </a:cxn>
                <a:cxn ang="0">
                  <a:pos x="2" y="2"/>
                </a:cxn>
                <a:cxn ang="0">
                  <a:pos x="0" y="6"/>
                </a:cxn>
                <a:cxn ang="0">
                  <a:pos x="0" y="10"/>
                </a:cxn>
                <a:cxn ang="0">
                  <a:pos x="0" y="10"/>
                </a:cxn>
                <a:cxn ang="0">
                  <a:pos x="0" y="12"/>
                </a:cxn>
                <a:cxn ang="0">
                  <a:pos x="2" y="16"/>
                </a:cxn>
                <a:cxn ang="0">
                  <a:pos x="6" y="18"/>
                </a:cxn>
                <a:cxn ang="0">
                  <a:pos x="8" y="18"/>
                </a:cxn>
                <a:cxn ang="0">
                  <a:pos x="8" y="18"/>
                </a:cxn>
                <a:cxn ang="0">
                  <a:pos x="12" y="18"/>
                </a:cxn>
                <a:cxn ang="0">
                  <a:pos x="16" y="16"/>
                </a:cxn>
                <a:cxn ang="0">
                  <a:pos x="18" y="12"/>
                </a:cxn>
                <a:cxn ang="0">
                  <a:pos x="18" y="10"/>
                </a:cxn>
                <a:cxn ang="0">
                  <a:pos x="18" y="10"/>
                </a:cxn>
                <a:cxn ang="0">
                  <a:pos x="18" y="6"/>
                </a:cxn>
                <a:cxn ang="0">
                  <a:pos x="16" y="2"/>
                </a:cxn>
                <a:cxn ang="0">
                  <a:pos x="12" y="0"/>
                </a:cxn>
                <a:cxn ang="0">
                  <a:pos x="8" y="0"/>
                </a:cxn>
              </a:cxnLst>
              <a:rect l="0" t="0" r="r" b="b"/>
              <a:pathLst>
                <a:path w="18" h="18">
                  <a:moveTo>
                    <a:pt x="8" y="0"/>
                  </a:moveTo>
                  <a:lnTo>
                    <a:pt x="8" y="0"/>
                  </a:lnTo>
                  <a:lnTo>
                    <a:pt x="6" y="0"/>
                  </a:lnTo>
                  <a:lnTo>
                    <a:pt x="2" y="2"/>
                  </a:lnTo>
                  <a:lnTo>
                    <a:pt x="0" y="6"/>
                  </a:lnTo>
                  <a:lnTo>
                    <a:pt x="0" y="10"/>
                  </a:lnTo>
                  <a:lnTo>
                    <a:pt x="0" y="10"/>
                  </a:lnTo>
                  <a:lnTo>
                    <a:pt x="0" y="12"/>
                  </a:lnTo>
                  <a:lnTo>
                    <a:pt x="2" y="16"/>
                  </a:lnTo>
                  <a:lnTo>
                    <a:pt x="6" y="18"/>
                  </a:lnTo>
                  <a:lnTo>
                    <a:pt x="8" y="18"/>
                  </a:lnTo>
                  <a:lnTo>
                    <a:pt x="8" y="18"/>
                  </a:lnTo>
                  <a:lnTo>
                    <a:pt x="12" y="18"/>
                  </a:lnTo>
                  <a:lnTo>
                    <a:pt x="16" y="16"/>
                  </a:lnTo>
                  <a:lnTo>
                    <a:pt x="18" y="12"/>
                  </a:lnTo>
                  <a:lnTo>
                    <a:pt x="18" y="10"/>
                  </a:lnTo>
                  <a:lnTo>
                    <a:pt x="18" y="10"/>
                  </a:lnTo>
                  <a:lnTo>
                    <a:pt x="18" y="6"/>
                  </a:lnTo>
                  <a:lnTo>
                    <a:pt x="16" y="2"/>
                  </a:lnTo>
                  <a:lnTo>
                    <a:pt x="12" y="0"/>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70" name="Freeform 171"/>
            <p:cNvSpPr/>
            <p:nvPr/>
          </p:nvSpPr>
          <p:spPr bwMode="auto">
            <a:xfrm>
              <a:off x="6170613" y="762000"/>
              <a:ext cx="19050"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0" y="12"/>
                </a:cxn>
                <a:cxn ang="0">
                  <a:pos x="12" y="8"/>
                </a:cxn>
                <a:cxn ang="0">
                  <a:pos x="12" y="8"/>
                </a:cxn>
                <a:cxn ang="0">
                  <a:pos x="10" y="2"/>
                </a:cxn>
                <a:cxn ang="0">
                  <a:pos x="6" y="0"/>
                </a:cxn>
              </a:cxnLst>
              <a:rect l="0" t="0" r="r" b="b"/>
              <a:pathLst>
                <a:path w="12" h="14">
                  <a:moveTo>
                    <a:pt x="6" y="0"/>
                  </a:moveTo>
                  <a:lnTo>
                    <a:pt x="6" y="0"/>
                  </a:lnTo>
                  <a:lnTo>
                    <a:pt x="2" y="2"/>
                  </a:lnTo>
                  <a:lnTo>
                    <a:pt x="0" y="8"/>
                  </a:lnTo>
                  <a:lnTo>
                    <a:pt x="0" y="8"/>
                  </a:lnTo>
                  <a:lnTo>
                    <a:pt x="2" y="12"/>
                  </a:lnTo>
                  <a:lnTo>
                    <a:pt x="6" y="14"/>
                  </a:lnTo>
                  <a:lnTo>
                    <a:pt x="6" y="14"/>
                  </a:lnTo>
                  <a:lnTo>
                    <a:pt x="10" y="12"/>
                  </a:lnTo>
                  <a:lnTo>
                    <a:pt x="12" y="8"/>
                  </a:lnTo>
                  <a:lnTo>
                    <a:pt x="12" y="8"/>
                  </a:lnTo>
                  <a:lnTo>
                    <a:pt x="10"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71" name="Freeform 172"/>
            <p:cNvSpPr/>
            <p:nvPr/>
          </p:nvSpPr>
          <p:spPr bwMode="auto">
            <a:xfrm>
              <a:off x="6170613" y="762000"/>
              <a:ext cx="19050"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0" y="12"/>
                </a:cxn>
                <a:cxn ang="0">
                  <a:pos x="12" y="8"/>
                </a:cxn>
                <a:cxn ang="0">
                  <a:pos x="12" y="8"/>
                </a:cxn>
                <a:cxn ang="0">
                  <a:pos x="10" y="2"/>
                </a:cxn>
                <a:cxn ang="0">
                  <a:pos x="6" y="0"/>
                </a:cxn>
              </a:cxnLst>
              <a:rect l="0" t="0" r="r" b="b"/>
              <a:pathLst>
                <a:path w="12" h="14">
                  <a:moveTo>
                    <a:pt x="6" y="0"/>
                  </a:moveTo>
                  <a:lnTo>
                    <a:pt x="6" y="0"/>
                  </a:lnTo>
                  <a:lnTo>
                    <a:pt x="2" y="2"/>
                  </a:lnTo>
                  <a:lnTo>
                    <a:pt x="0" y="8"/>
                  </a:lnTo>
                  <a:lnTo>
                    <a:pt x="0" y="8"/>
                  </a:lnTo>
                  <a:lnTo>
                    <a:pt x="2" y="12"/>
                  </a:lnTo>
                  <a:lnTo>
                    <a:pt x="6" y="14"/>
                  </a:lnTo>
                  <a:lnTo>
                    <a:pt x="6" y="14"/>
                  </a:lnTo>
                  <a:lnTo>
                    <a:pt x="10" y="12"/>
                  </a:lnTo>
                  <a:lnTo>
                    <a:pt x="12" y="8"/>
                  </a:lnTo>
                  <a:lnTo>
                    <a:pt x="12" y="8"/>
                  </a:lnTo>
                  <a:lnTo>
                    <a:pt x="10" y="2"/>
                  </a:lnTo>
                  <a:lnTo>
                    <a:pt x="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72" name="Freeform 173"/>
            <p:cNvSpPr/>
            <p:nvPr/>
          </p:nvSpPr>
          <p:spPr bwMode="auto">
            <a:xfrm>
              <a:off x="6373813" y="755650"/>
              <a:ext cx="22225" cy="19050"/>
            </a:xfrm>
            <a:custGeom>
              <a:avLst/>
              <a:gdLst/>
              <a:ahLst/>
              <a:cxnLst>
                <a:cxn ang="0">
                  <a:pos x="6" y="0"/>
                </a:cxn>
                <a:cxn ang="0">
                  <a:pos x="6" y="0"/>
                </a:cxn>
                <a:cxn ang="0">
                  <a:pos x="2" y="2"/>
                </a:cxn>
                <a:cxn ang="0">
                  <a:pos x="0" y="6"/>
                </a:cxn>
                <a:cxn ang="0">
                  <a:pos x="0" y="6"/>
                </a:cxn>
                <a:cxn ang="0">
                  <a:pos x="2" y="10"/>
                </a:cxn>
                <a:cxn ang="0">
                  <a:pos x="6" y="12"/>
                </a:cxn>
                <a:cxn ang="0">
                  <a:pos x="6" y="12"/>
                </a:cxn>
                <a:cxn ang="0">
                  <a:pos x="12" y="10"/>
                </a:cxn>
                <a:cxn ang="0">
                  <a:pos x="14" y="6"/>
                </a:cxn>
                <a:cxn ang="0">
                  <a:pos x="14" y="6"/>
                </a:cxn>
                <a:cxn ang="0">
                  <a:pos x="12" y="2"/>
                </a:cxn>
                <a:cxn ang="0">
                  <a:pos x="6" y="0"/>
                </a:cxn>
              </a:cxnLst>
              <a:rect l="0" t="0" r="r" b="b"/>
              <a:pathLst>
                <a:path w="14" h="12">
                  <a:moveTo>
                    <a:pt x="6" y="0"/>
                  </a:moveTo>
                  <a:lnTo>
                    <a:pt x="6" y="0"/>
                  </a:lnTo>
                  <a:lnTo>
                    <a:pt x="2" y="2"/>
                  </a:lnTo>
                  <a:lnTo>
                    <a:pt x="0" y="6"/>
                  </a:lnTo>
                  <a:lnTo>
                    <a:pt x="0" y="6"/>
                  </a:lnTo>
                  <a:lnTo>
                    <a:pt x="2" y="10"/>
                  </a:lnTo>
                  <a:lnTo>
                    <a:pt x="6" y="12"/>
                  </a:lnTo>
                  <a:lnTo>
                    <a:pt x="6" y="12"/>
                  </a:lnTo>
                  <a:lnTo>
                    <a:pt x="12" y="10"/>
                  </a:lnTo>
                  <a:lnTo>
                    <a:pt x="14" y="6"/>
                  </a:lnTo>
                  <a:lnTo>
                    <a:pt x="14" y="6"/>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73" name="Freeform 174"/>
            <p:cNvSpPr/>
            <p:nvPr/>
          </p:nvSpPr>
          <p:spPr bwMode="auto">
            <a:xfrm>
              <a:off x="6373813" y="755650"/>
              <a:ext cx="22225" cy="19050"/>
            </a:xfrm>
            <a:custGeom>
              <a:avLst/>
              <a:gdLst/>
              <a:ahLst/>
              <a:cxnLst>
                <a:cxn ang="0">
                  <a:pos x="6" y="0"/>
                </a:cxn>
                <a:cxn ang="0">
                  <a:pos x="6" y="0"/>
                </a:cxn>
                <a:cxn ang="0">
                  <a:pos x="2" y="2"/>
                </a:cxn>
                <a:cxn ang="0">
                  <a:pos x="0" y="6"/>
                </a:cxn>
                <a:cxn ang="0">
                  <a:pos x="0" y="6"/>
                </a:cxn>
                <a:cxn ang="0">
                  <a:pos x="2" y="10"/>
                </a:cxn>
                <a:cxn ang="0">
                  <a:pos x="6" y="12"/>
                </a:cxn>
                <a:cxn ang="0">
                  <a:pos x="6" y="12"/>
                </a:cxn>
                <a:cxn ang="0">
                  <a:pos x="12" y="10"/>
                </a:cxn>
                <a:cxn ang="0">
                  <a:pos x="14" y="6"/>
                </a:cxn>
                <a:cxn ang="0">
                  <a:pos x="14" y="6"/>
                </a:cxn>
                <a:cxn ang="0">
                  <a:pos x="12" y="2"/>
                </a:cxn>
                <a:cxn ang="0">
                  <a:pos x="6" y="0"/>
                </a:cxn>
              </a:cxnLst>
              <a:rect l="0" t="0" r="r" b="b"/>
              <a:pathLst>
                <a:path w="14" h="12">
                  <a:moveTo>
                    <a:pt x="6" y="0"/>
                  </a:moveTo>
                  <a:lnTo>
                    <a:pt x="6" y="0"/>
                  </a:lnTo>
                  <a:lnTo>
                    <a:pt x="2" y="2"/>
                  </a:lnTo>
                  <a:lnTo>
                    <a:pt x="0" y="6"/>
                  </a:lnTo>
                  <a:lnTo>
                    <a:pt x="0" y="6"/>
                  </a:lnTo>
                  <a:lnTo>
                    <a:pt x="2" y="10"/>
                  </a:lnTo>
                  <a:lnTo>
                    <a:pt x="6" y="12"/>
                  </a:lnTo>
                  <a:lnTo>
                    <a:pt x="6" y="12"/>
                  </a:lnTo>
                  <a:lnTo>
                    <a:pt x="12" y="10"/>
                  </a:lnTo>
                  <a:lnTo>
                    <a:pt x="14" y="6"/>
                  </a:lnTo>
                  <a:lnTo>
                    <a:pt x="14" y="6"/>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74" name="Freeform 175"/>
            <p:cNvSpPr/>
            <p:nvPr/>
          </p:nvSpPr>
          <p:spPr bwMode="auto">
            <a:xfrm>
              <a:off x="5440363" y="711200"/>
              <a:ext cx="22225" cy="19050"/>
            </a:xfrm>
            <a:custGeom>
              <a:avLst/>
              <a:gdLst/>
              <a:ahLst/>
              <a:cxnLst>
                <a:cxn ang="0">
                  <a:pos x="6" y="0"/>
                </a:cxn>
                <a:cxn ang="0">
                  <a:pos x="6" y="0"/>
                </a:cxn>
                <a:cxn ang="0">
                  <a:pos x="2" y="2"/>
                </a:cxn>
                <a:cxn ang="0">
                  <a:pos x="0" y="6"/>
                </a:cxn>
                <a:cxn ang="0">
                  <a:pos x="0" y="6"/>
                </a:cxn>
                <a:cxn ang="0">
                  <a:pos x="2" y="10"/>
                </a:cxn>
                <a:cxn ang="0">
                  <a:pos x="6" y="12"/>
                </a:cxn>
                <a:cxn ang="0">
                  <a:pos x="6" y="12"/>
                </a:cxn>
                <a:cxn ang="0">
                  <a:pos x="12" y="10"/>
                </a:cxn>
                <a:cxn ang="0">
                  <a:pos x="14" y="6"/>
                </a:cxn>
                <a:cxn ang="0">
                  <a:pos x="14" y="6"/>
                </a:cxn>
                <a:cxn ang="0">
                  <a:pos x="12" y="2"/>
                </a:cxn>
                <a:cxn ang="0">
                  <a:pos x="6" y="0"/>
                </a:cxn>
              </a:cxnLst>
              <a:rect l="0" t="0" r="r" b="b"/>
              <a:pathLst>
                <a:path w="14" h="12">
                  <a:moveTo>
                    <a:pt x="6" y="0"/>
                  </a:moveTo>
                  <a:lnTo>
                    <a:pt x="6" y="0"/>
                  </a:lnTo>
                  <a:lnTo>
                    <a:pt x="2" y="2"/>
                  </a:lnTo>
                  <a:lnTo>
                    <a:pt x="0" y="6"/>
                  </a:lnTo>
                  <a:lnTo>
                    <a:pt x="0" y="6"/>
                  </a:lnTo>
                  <a:lnTo>
                    <a:pt x="2" y="10"/>
                  </a:lnTo>
                  <a:lnTo>
                    <a:pt x="6" y="12"/>
                  </a:lnTo>
                  <a:lnTo>
                    <a:pt x="6" y="12"/>
                  </a:lnTo>
                  <a:lnTo>
                    <a:pt x="12" y="10"/>
                  </a:lnTo>
                  <a:lnTo>
                    <a:pt x="14" y="6"/>
                  </a:lnTo>
                  <a:lnTo>
                    <a:pt x="14" y="6"/>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75" name="Freeform 176"/>
            <p:cNvSpPr/>
            <p:nvPr/>
          </p:nvSpPr>
          <p:spPr bwMode="auto">
            <a:xfrm>
              <a:off x="5440363" y="711200"/>
              <a:ext cx="22225" cy="19050"/>
            </a:xfrm>
            <a:custGeom>
              <a:avLst/>
              <a:gdLst/>
              <a:ahLst/>
              <a:cxnLst>
                <a:cxn ang="0">
                  <a:pos x="6" y="0"/>
                </a:cxn>
                <a:cxn ang="0">
                  <a:pos x="6" y="0"/>
                </a:cxn>
                <a:cxn ang="0">
                  <a:pos x="2" y="2"/>
                </a:cxn>
                <a:cxn ang="0">
                  <a:pos x="0" y="6"/>
                </a:cxn>
                <a:cxn ang="0">
                  <a:pos x="0" y="6"/>
                </a:cxn>
                <a:cxn ang="0">
                  <a:pos x="2" y="10"/>
                </a:cxn>
                <a:cxn ang="0">
                  <a:pos x="6" y="12"/>
                </a:cxn>
                <a:cxn ang="0">
                  <a:pos x="6" y="12"/>
                </a:cxn>
                <a:cxn ang="0">
                  <a:pos x="12" y="10"/>
                </a:cxn>
                <a:cxn ang="0">
                  <a:pos x="14" y="6"/>
                </a:cxn>
                <a:cxn ang="0">
                  <a:pos x="14" y="6"/>
                </a:cxn>
                <a:cxn ang="0">
                  <a:pos x="12" y="2"/>
                </a:cxn>
                <a:cxn ang="0">
                  <a:pos x="6" y="0"/>
                </a:cxn>
              </a:cxnLst>
              <a:rect l="0" t="0" r="r" b="b"/>
              <a:pathLst>
                <a:path w="14" h="12">
                  <a:moveTo>
                    <a:pt x="6" y="0"/>
                  </a:moveTo>
                  <a:lnTo>
                    <a:pt x="6" y="0"/>
                  </a:lnTo>
                  <a:lnTo>
                    <a:pt x="2" y="2"/>
                  </a:lnTo>
                  <a:lnTo>
                    <a:pt x="0" y="6"/>
                  </a:lnTo>
                  <a:lnTo>
                    <a:pt x="0" y="6"/>
                  </a:lnTo>
                  <a:lnTo>
                    <a:pt x="2" y="10"/>
                  </a:lnTo>
                  <a:lnTo>
                    <a:pt x="6" y="12"/>
                  </a:lnTo>
                  <a:lnTo>
                    <a:pt x="6" y="12"/>
                  </a:lnTo>
                  <a:lnTo>
                    <a:pt x="12" y="10"/>
                  </a:lnTo>
                  <a:lnTo>
                    <a:pt x="14" y="6"/>
                  </a:lnTo>
                  <a:lnTo>
                    <a:pt x="14" y="6"/>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76" name="Freeform 177"/>
            <p:cNvSpPr/>
            <p:nvPr/>
          </p:nvSpPr>
          <p:spPr bwMode="auto">
            <a:xfrm>
              <a:off x="5722938" y="35242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77" name="Freeform 178"/>
            <p:cNvSpPr/>
            <p:nvPr/>
          </p:nvSpPr>
          <p:spPr bwMode="auto">
            <a:xfrm>
              <a:off x="5722938" y="35242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78" name="Freeform 179"/>
            <p:cNvSpPr/>
            <p:nvPr/>
          </p:nvSpPr>
          <p:spPr bwMode="auto">
            <a:xfrm>
              <a:off x="5002213" y="307975"/>
              <a:ext cx="53975" cy="53975"/>
            </a:xfrm>
            <a:custGeom>
              <a:avLst/>
              <a:gdLst/>
              <a:ahLst/>
              <a:cxnLst>
                <a:cxn ang="0">
                  <a:pos x="18" y="0"/>
                </a:cxn>
                <a:cxn ang="0">
                  <a:pos x="18" y="0"/>
                </a:cxn>
                <a:cxn ang="0">
                  <a:pos x="10" y="2"/>
                </a:cxn>
                <a:cxn ang="0">
                  <a:pos x="6" y="6"/>
                </a:cxn>
                <a:cxn ang="0">
                  <a:pos x="2" y="10"/>
                </a:cxn>
                <a:cxn ang="0">
                  <a:pos x="0" y="18"/>
                </a:cxn>
                <a:cxn ang="0">
                  <a:pos x="0" y="18"/>
                </a:cxn>
                <a:cxn ang="0">
                  <a:pos x="2" y="24"/>
                </a:cxn>
                <a:cxn ang="0">
                  <a:pos x="6" y="28"/>
                </a:cxn>
                <a:cxn ang="0">
                  <a:pos x="10" y="32"/>
                </a:cxn>
                <a:cxn ang="0">
                  <a:pos x="18" y="34"/>
                </a:cxn>
                <a:cxn ang="0">
                  <a:pos x="18" y="34"/>
                </a:cxn>
                <a:cxn ang="0">
                  <a:pos x="24" y="32"/>
                </a:cxn>
                <a:cxn ang="0">
                  <a:pos x="30" y="28"/>
                </a:cxn>
                <a:cxn ang="0">
                  <a:pos x="32" y="24"/>
                </a:cxn>
                <a:cxn ang="0">
                  <a:pos x="34" y="18"/>
                </a:cxn>
                <a:cxn ang="0">
                  <a:pos x="34" y="18"/>
                </a:cxn>
                <a:cxn ang="0">
                  <a:pos x="32" y="10"/>
                </a:cxn>
                <a:cxn ang="0">
                  <a:pos x="30" y="6"/>
                </a:cxn>
                <a:cxn ang="0">
                  <a:pos x="24" y="2"/>
                </a:cxn>
                <a:cxn ang="0">
                  <a:pos x="18" y="0"/>
                </a:cxn>
              </a:cxnLst>
              <a:rect l="0" t="0" r="r" b="b"/>
              <a:pathLst>
                <a:path w="34" h="34">
                  <a:moveTo>
                    <a:pt x="18" y="0"/>
                  </a:moveTo>
                  <a:lnTo>
                    <a:pt x="18" y="0"/>
                  </a:lnTo>
                  <a:lnTo>
                    <a:pt x="10" y="2"/>
                  </a:lnTo>
                  <a:lnTo>
                    <a:pt x="6" y="6"/>
                  </a:lnTo>
                  <a:lnTo>
                    <a:pt x="2" y="10"/>
                  </a:lnTo>
                  <a:lnTo>
                    <a:pt x="0" y="18"/>
                  </a:lnTo>
                  <a:lnTo>
                    <a:pt x="0" y="18"/>
                  </a:lnTo>
                  <a:lnTo>
                    <a:pt x="2" y="24"/>
                  </a:lnTo>
                  <a:lnTo>
                    <a:pt x="6" y="28"/>
                  </a:lnTo>
                  <a:lnTo>
                    <a:pt x="10" y="32"/>
                  </a:lnTo>
                  <a:lnTo>
                    <a:pt x="18" y="34"/>
                  </a:lnTo>
                  <a:lnTo>
                    <a:pt x="18" y="34"/>
                  </a:lnTo>
                  <a:lnTo>
                    <a:pt x="24" y="32"/>
                  </a:lnTo>
                  <a:lnTo>
                    <a:pt x="30" y="28"/>
                  </a:lnTo>
                  <a:lnTo>
                    <a:pt x="32" y="24"/>
                  </a:lnTo>
                  <a:lnTo>
                    <a:pt x="34" y="18"/>
                  </a:lnTo>
                  <a:lnTo>
                    <a:pt x="34" y="18"/>
                  </a:lnTo>
                  <a:lnTo>
                    <a:pt x="32" y="10"/>
                  </a:lnTo>
                  <a:lnTo>
                    <a:pt x="30" y="6"/>
                  </a:lnTo>
                  <a:lnTo>
                    <a:pt x="24" y="2"/>
                  </a:lnTo>
                  <a:lnTo>
                    <a:pt x="1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79" name="Freeform 180"/>
            <p:cNvSpPr/>
            <p:nvPr/>
          </p:nvSpPr>
          <p:spPr bwMode="auto">
            <a:xfrm>
              <a:off x="5002213" y="307975"/>
              <a:ext cx="53975" cy="53975"/>
            </a:xfrm>
            <a:custGeom>
              <a:avLst/>
              <a:gdLst/>
              <a:ahLst/>
              <a:cxnLst>
                <a:cxn ang="0">
                  <a:pos x="18" y="0"/>
                </a:cxn>
                <a:cxn ang="0">
                  <a:pos x="18" y="0"/>
                </a:cxn>
                <a:cxn ang="0">
                  <a:pos x="10" y="2"/>
                </a:cxn>
                <a:cxn ang="0">
                  <a:pos x="6" y="6"/>
                </a:cxn>
                <a:cxn ang="0">
                  <a:pos x="2" y="10"/>
                </a:cxn>
                <a:cxn ang="0">
                  <a:pos x="0" y="18"/>
                </a:cxn>
                <a:cxn ang="0">
                  <a:pos x="0" y="18"/>
                </a:cxn>
                <a:cxn ang="0">
                  <a:pos x="2" y="24"/>
                </a:cxn>
                <a:cxn ang="0">
                  <a:pos x="6" y="28"/>
                </a:cxn>
                <a:cxn ang="0">
                  <a:pos x="10" y="32"/>
                </a:cxn>
                <a:cxn ang="0">
                  <a:pos x="18" y="34"/>
                </a:cxn>
                <a:cxn ang="0">
                  <a:pos x="18" y="34"/>
                </a:cxn>
                <a:cxn ang="0">
                  <a:pos x="24" y="32"/>
                </a:cxn>
                <a:cxn ang="0">
                  <a:pos x="30" y="28"/>
                </a:cxn>
                <a:cxn ang="0">
                  <a:pos x="32" y="24"/>
                </a:cxn>
                <a:cxn ang="0">
                  <a:pos x="34" y="18"/>
                </a:cxn>
                <a:cxn ang="0">
                  <a:pos x="34" y="18"/>
                </a:cxn>
                <a:cxn ang="0">
                  <a:pos x="32" y="10"/>
                </a:cxn>
                <a:cxn ang="0">
                  <a:pos x="30" y="6"/>
                </a:cxn>
                <a:cxn ang="0">
                  <a:pos x="24" y="2"/>
                </a:cxn>
                <a:cxn ang="0">
                  <a:pos x="18" y="0"/>
                </a:cxn>
              </a:cxnLst>
              <a:rect l="0" t="0" r="r" b="b"/>
              <a:pathLst>
                <a:path w="34" h="34">
                  <a:moveTo>
                    <a:pt x="18" y="0"/>
                  </a:moveTo>
                  <a:lnTo>
                    <a:pt x="18" y="0"/>
                  </a:lnTo>
                  <a:lnTo>
                    <a:pt x="10" y="2"/>
                  </a:lnTo>
                  <a:lnTo>
                    <a:pt x="6" y="6"/>
                  </a:lnTo>
                  <a:lnTo>
                    <a:pt x="2" y="10"/>
                  </a:lnTo>
                  <a:lnTo>
                    <a:pt x="0" y="18"/>
                  </a:lnTo>
                  <a:lnTo>
                    <a:pt x="0" y="18"/>
                  </a:lnTo>
                  <a:lnTo>
                    <a:pt x="2" y="24"/>
                  </a:lnTo>
                  <a:lnTo>
                    <a:pt x="6" y="28"/>
                  </a:lnTo>
                  <a:lnTo>
                    <a:pt x="10" y="32"/>
                  </a:lnTo>
                  <a:lnTo>
                    <a:pt x="18" y="34"/>
                  </a:lnTo>
                  <a:lnTo>
                    <a:pt x="18" y="34"/>
                  </a:lnTo>
                  <a:lnTo>
                    <a:pt x="24" y="32"/>
                  </a:lnTo>
                  <a:lnTo>
                    <a:pt x="30" y="28"/>
                  </a:lnTo>
                  <a:lnTo>
                    <a:pt x="32" y="24"/>
                  </a:lnTo>
                  <a:lnTo>
                    <a:pt x="34" y="18"/>
                  </a:lnTo>
                  <a:lnTo>
                    <a:pt x="34" y="18"/>
                  </a:lnTo>
                  <a:lnTo>
                    <a:pt x="32" y="10"/>
                  </a:lnTo>
                  <a:lnTo>
                    <a:pt x="30" y="6"/>
                  </a:lnTo>
                  <a:lnTo>
                    <a:pt x="24" y="2"/>
                  </a:lnTo>
                  <a:lnTo>
                    <a:pt x="1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80" name="Freeform 181"/>
            <p:cNvSpPr/>
            <p:nvPr/>
          </p:nvSpPr>
          <p:spPr bwMode="auto">
            <a:xfrm>
              <a:off x="5751513" y="771525"/>
              <a:ext cx="50800" cy="53975"/>
            </a:xfrm>
            <a:custGeom>
              <a:avLst/>
              <a:gdLst/>
              <a:ahLst/>
              <a:cxnLst>
                <a:cxn ang="0">
                  <a:pos x="16" y="0"/>
                </a:cxn>
                <a:cxn ang="0">
                  <a:pos x="16" y="0"/>
                </a:cxn>
                <a:cxn ang="0">
                  <a:pos x="10" y="2"/>
                </a:cxn>
                <a:cxn ang="0">
                  <a:pos x="4" y="4"/>
                </a:cxn>
                <a:cxn ang="0">
                  <a:pos x="0" y="10"/>
                </a:cxn>
                <a:cxn ang="0">
                  <a:pos x="0" y="16"/>
                </a:cxn>
                <a:cxn ang="0">
                  <a:pos x="0" y="16"/>
                </a:cxn>
                <a:cxn ang="0">
                  <a:pos x="0" y="24"/>
                </a:cxn>
                <a:cxn ang="0">
                  <a:pos x="4" y="28"/>
                </a:cxn>
                <a:cxn ang="0">
                  <a:pos x="10" y="32"/>
                </a:cxn>
                <a:cxn ang="0">
                  <a:pos x="16" y="34"/>
                </a:cxn>
                <a:cxn ang="0">
                  <a:pos x="16" y="34"/>
                </a:cxn>
                <a:cxn ang="0">
                  <a:pos x="22" y="32"/>
                </a:cxn>
                <a:cxn ang="0">
                  <a:pos x="28" y="28"/>
                </a:cxn>
                <a:cxn ang="0">
                  <a:pos x="32" y="24"/>
                </a:cxn>
                <a:cxn ang="0">
                  <a:pos x="32" y="16"/>
                </a:cxn>
                <a:cxn ang="0">
                  <a:pos x="32" y="16"/>
                </a:cxn>
                <a:cxn ang="0">
                  <a:pos x="32" y="10"/>
                </a:cxn>
                <a:cxn ang="0">
                  <a:pos x="28" y="4"/>
                </a:cxn>
                <a:cxn ang="0">
                  <a:pos x="22" y="2"/>
                </a:cxn>
                <a:cxn ang="0">
                  <a:pos x="16" y="0"/>
                </a:cxn>
              </a:cxnLst>
              <a:rect l="0" t="0" r="r" b="b"/>
              <a:pathLst>
                <a:path w="32" h="34">
                  <a:moveTo>
                    <a:pt x="16" y="0"/>
                  </a:moveTo>
                  <a:lnTo>
                    <a:pt x="16" y="0"/>
                  </a:lnTo>
                  <a:lnTo>
                    <a:pt x="10" y="2"/>
                  </a:lnTo>
                  <a:lnTo>
                    <a:pt x="4" y="4"/>
                  </a:lnTo>
                  <a:lnTo>
                    <a:pt x="0" y="10"/>
                  </a:lnTo>
                  <a:lnTo>
                    <a:pt x="0" y="16"/>
                  </a:lnTo>
                  <a:lnTo>
                    <a:pt x="0" y="16"/>
                  </a:lnTo>
                  <a:lnTo>
                    <a:pt x="0" y="24"/>
                  </a:lnTo>
                  <a:lnTo>
                    <a:pt x="4" y="28"/>
                  </a:lnTo>
                  <a:lnTo>
                    <a:pt x="10" y="32"/>
                  </a:lnTo>
                  <a:lnTo>
                    <a:pt x="16" y="34"/>
                  </a:lnTo>
                  <a:lnTo>
                    <a:pt x="16" y="34"/>
                  </a:lnTo>
                  <a:lnTo>
                    <a:pt x="22" y="32"/>
                  </a:lnTo>
                  <a:lnTo>
                    <a:pt x="28" y="28"/>
                  </a:lnTo>
                  <a:lnTo>
                    <a:pt x="32" y="24"/>
                  </a:lnTo>
                  <a:lnTo>
                    <a:pt x="32" y="16"/>
                  </a:lnTo>
                  <a:lnTo>
                    <a:pt x="32" y="16"/>
                  </a:lnTo>
                  <a:lnTo>
                    <a:pt x="32" y="10"/>
                  </a:lnTo>
                  <a:lnTo>
                    <a:pt x="28" y="4"/>
                  </a:lnTo>
                  <a:lnTo>
                    <a:pt x="22" y="2"/>
                  </a:lnTo>
                  <a:lnTo>
                    <a:pt x="1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81" name="Freeform 182"/>
            <p:cNvSpPr/>
            <p:nvPr/>
          </p:nvSpPr>
          <p:spPr bwMode="auto">
            <a:xfrm>
              <a:off x="5751513" y="771525"/>
              <a:ext cx="50800" cy="53975"/>
            </a:xfrm>
            <a:custGeom>
              <a:avLst/>
              <a:gdLst/>
              <a:ahLst/>
              <a:cxnLst>
                <a:cxn ang="0">
                  <a:pos x="16" y="0"/>
                </a:cxn>
                <a:cxn ang="0">
                  <a:pos x="16" y="0"/>
                </a:cxn>
                <a:cxn ang="0">
                  <a:pos x="10" y="2"/>
                </a:cxn>
                <a:cxn ang="0">
                  <a:pos x="4" y="4"/>
                </a:cxn>
                <a:cxn ang="0">
                  <a:pos x="0" y="10"/>
                </a:cxn>
                <a:cxn ang="0">
                  <a:pos x="0" y="16"/>
                </a:cxn>
                <a:cxn ang="0">
                  <a:pos x="0" y="16"/>
                </a:cxn>
                <a:cxn ang="0">
                  <a:pos x="0" y="24"/>
                </a:cxn>
                <a:cxn ang="0">
                  <a:pos x="4" y="28"/>
                </a:cxn>
                <a:cxn ang="0">
                  <a:pos x="10" y="32"/>
                </a:cxn>
                <a:cxn ang="0">
                  <a:pos x="16" y="34"/>
                </a:cxn>
                <a:cxn ang="0">
                  <a:pos x="16" y="34"/>
                </a:cxn>
                <a:cxn ang="0">
                  <a:pos x="22" y="32"/>
                </a:cxn>
                <a:cxn ang="0">
                  <a:pos x="28" y="28"/>
                </a:cxn>
                <a:cxn ang="0">
                  <a:pos x="32" y="24"/>
                </a:cxn>
                <a:cxn ang="0">
                  <a:pos x="32" y="16"/>
                </a:cxn>
                <a:cxn ang="0">
                  <a:pos x="32" y="16"/>
                </a:cxn>
                <a:cxn ang="0">
                  <a:pos x="32" y="10"/>
                </a:cxn>
                <a:cxn ang="0">
                  <a:pos x="28" y="4"/>
                </a:cxn>
                <a:cxn ang="0">
                  <a:pos x="22" y="2"/>
                </a:cxn>
                <a:cxn ang="0">
                  <a:pos x="16" y="0"/>
                </a:cxn>
              </a:cxnLst>
              <a:rect l="0" t="0" r="r" b="b"/>
              <a:pathLst>
                <a:path w="32" h="34">
                  <a:moveTo>
                    <a:pt x="16" y="0"/>
                  </a:moveTo>
                  <a:lnTo>
                    <a:pt x="16" y="0"/>
                  </a:lnTo>
                  <a:lnTo>
                    <a:pt x="10" y="2"/>
                  </a:lnTo>
                  <a:lnTo>
                    <a:pt x="4" y="4"/>
                  </a:lnTo>
                  <a:lnTo>
                    <a:pt x="0" y="10"/>
                  </a:lnTo>
                  <a:lnTo>
                    <a:pt x="0" y="16"/>
                  </a:lnTo>
                  <a:lnTo>
                    <a:pt x="0" y="16"/>
                  </a:lnTo>
                  <a:lnTo>
                    <a:pt x="0" y="24"/>
                  </a:lnTo>
                  <a:lnTo>
                    <a:pt x="4" y="28"/>
                  </a:lnTo>
                  <a:lnTo>
                    <a:pt x="10" y="32"/>
                  </a:lnTo>
                  <a:lnTo>
                    <a:pt x="16" y="34"/>
                  </a:lnTo>
                  <a:lnTo>
                    <a:pt x="16" y="34"/>
                  </a:lnTo>
                  <a:lnTo>
                    <a:pt x="22" y="32"/>
                  </a:lnTo>
                  <a:lnTo>
                    <a:pt x="28" y="28"/>
                  </a:lnTo>
                  <a:lnTo>
                    <a:pt x="32" y="24"/>
                  </a:lnTo>
                  <a:lnTo>
                    <a:pt x="32" y="16"/>
                  </a:lnTo>
                  <a:lnTo>
                    <a:pt x="32" y="16"/>
                  </a:lnTo>
                  <a:lnTo>
                    <a:pt x="32" y="10"/>
                  </a:lnTo>
                  <a:lnTo>
                    <a:pt x="28" y="4"/>
                  </a:lnTo>
                  <a:lnTo>
                    <a:pt x="22" y="2"/>
                  </a:lnTo>
                  <a:lnTo>
                    <a:pt x="1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82" name="Freeform 183"/>
            <p:cNvSpPr/>
            <p:nvPr/>
          </p:nvSpPr>
          <p:spPr bwMode="auto">
            <a:xfrm>
              <a:off x="4564063" y="35877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83" name="Freeform 184"/>
            <p:cNvSpPr/>
            <p:nvPr/>
          </p:nvSpPr>
          <p:spPr bwMode="auto">
            <a:xfrm>
              <a:off x="4564063" y="35877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84" name="Freeform 185"/>
            <p:cNvSpPr/>
            <p:nvPr/>
          </p:nvSpPr>
          <p:spPr bwMode="auto">
            <a:xfrm>
              <a:off x="4294188" y="231775"/>
              <a:ext cx="47625" cy="47625"/>
            </a:xfrm>
            <a:custGeom>
              <a:avLst/>
              <a:gdLst/>
              <a:ahLst/>
              <a:cxnLst>
                <a:cxn ang="0">
                  <a:pos x="14" y="0"/>
                </a:cxn>
                <a:cxn ang="0">
                  <a:pos x="14" y="0"/>
                </a:cxn>
                <a:cxn ang="0">
                  <a:pos x="10" y="2"/>
                </a:cxn>
                <a:cxn ang="0">
                  <a:pos x="4" y="4"/>
                </a:cxn>
                <a:cxn ang="0">
                  <a:pos x="2" y="8"/>
                </a:cxn>
                <a:cxn ang="0">
                  <a:pos x="0" y="14"/>
                </a:cxn>
                <a:cxn ang="0">
                  <a:pos x="0" y="14"/>
                </a:cxn>
                <a:cxn ang="0">
                  <a:pos x="2" y="20"/>
                </a:cxn>
                <a:cxn ang="0">
                  <a:pos x="4" y="24"/>
                </a:cxn>
                <a:cxn ang="0">
                  <a:pos x="10" y="28"/>
                </a:cxn>
                <a:cxn ang="0">
                  <a:pos x="14" y="30"/>
                </a:cxn>
                <a:cxn ang="0">
                  <a:pos x="14" y="30"/>
                </a:cxn>
                <a:cxn ang="0">
                  <a:pos x="20" y="28"/>
                </a:cxn>
                <a:cxn ang="0">
                  <a:pos x="26" y="24"/>
                </a:cxn>
                <a:cxn ang="0">
                  <a:pos x="28" y="20"/>
                </a:cxn>
                <a:cxn ang="0">
                  <a:pos x="30" y="14"/>
                </a:cxn>
                <a:cxn ang="0">
                  <a:pos x="30" y="14"/>
                </a:cxn>
                <a:cxn ang="0">
                  <a:pos x="28" y="8"/>
                </a:cxn>
                <a:cxn ang="0">
                  <a:pos x="26" y="4"/>
                </a:cxn>
                <a:cxn ang="0">
                  <a:pos x="20" y="2"/>
                </a:cxn>
                <a:cxn ang="0">
                  <a:pos x="14" y="0"/>
                </a:cxn>
              </a:cxnLst>
              <a:rect l="0" t="0" r="r" b="b"/>
              <a:pathLst>
                <a:path w="30" h="30">
                  <a:moveTo>
                    <a:pt x="14" y="0"/>
                  </a:moveTo>
                  <a:lnTo>
                    <a:pt x="14" y="0"/>
                  </a:lnTo>
                  <a:lnTo>
                    <a:pt x="10" y="2"/>
                  </a:lnTo>
                  <a:lnTo>
                    <a:pt x="4" y="4"/>
                  </a:lnTo>
                  <a:lnTo>
                    <a:pt x="2" y="8"/>
                  </a:lnTo>
                  <a:lnTo>
                    <a:pt x="0" y="14"/>
                  </a:lnTo>
                  <a:lnTo>
                    <a:pt x="0" y="14"/>
                  </a:lnTo>
                  <a:lnTo>
                    <a:pt x="2" y="20"/>
                  </a:lnTo>
                  <a:lnTo>
                    <a:pt x="4" y="24"/>
                  </a:lnTo>
                  <a:lnTo>
                    <a:pt x="10" y="28"/>
                  </a:lnTo>
                  <a:lnTo>
                    <a:pt x="14" y="30"/>
                  </a:lnTo>
                  <a:lnTo>
                    <a:pt x="14" y="30"/>
                  </a:lnTo>
                  <a:lnTo>
                    <a:pt x="20" y="28"/>
                  </a:lnTo>
                  <a:lnTo>
                    <a:pt x="26" y="24"/>
                  </a:lnTo>
                  <a:lnTo>
                    <a:pt x="28" y="20"/>
                  </a:lnTo>
                  <a:lnTo>
                    <a:pt x="30" y="14"/>
                  </a:lnTo>
                  <a:lnTo>
                    <a:pt x="30" y="14"/>
                  </a:lnTo>
                  <a:lnTo>
                    <a:pt x="28" y="8"/>
                  </a:lnTo>
                  <a:lnTo>
                    <a:pt x="26" y="4"/>
                  </a:lnTo>
                  <a:lnTo>
                    <a:pt x="20" y="2"/>
                  </a:lnTo>
                  <a:lnTo>
                    <a:pt x="14"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85" name="Freeform 186"/>
            <p:cNvSpPr/>
            <p:nvPr/>
          </p:nvSpPr>
          <p:spPr bwMode="auto">
            <a:xfrm>
              <a:off x="4294188" y="231775"/>
              <a:ext cx="47625" cy="47625"/>
            </a:xfrm>
            <a:custGeom>
              <a:avLst/>
              <a:gdLst/>
              <a:ahLst/>
              <a:cxnLst>
                <a:cxn ang="0">
                  <a:pos x="14" y="0"/>
                </a:cxn>
                <a:cxn ang="0">
                  <a:pos x="14" y="0"/>
                </a:cxn>
                <a:cxn ang="0">
                  <a:pos x="10" y="2"/>
                </a:cxn>
                <a:cxn ang="0">
                  <a:pos x="4" y="4"/>
                </a:cxn>
                <a:cxn ang="0">
                  <a:pos x="2" y="8"/>
                </a:cxn>
                <a:cxn ang="0">
                  <a:pos x="0" y="14"/>
                </a:cxn>
                <a:cxn ang="0">
                  <a:pos x="0" y="14"/>
                </a:cxn>
                <a:cxn ang="0">
                  <a:pos x="2" y="20"/>
                </a:cxn>
                <a:cxn ang="0">
                  <a:pos x="4" y="24"/>
                </a:cxn>
                <a:cxn ang="0">
                  <a:pos x="10" y="28"/>
                </a:cxn>
                <a:cxn ang="0">
                  <a:pos x="14" y="30"/>
                </a:cxn>
                <a:cxn ang="0">
                  <a:pos x="14" y="30"/>
                </a:cxn>
                <a:cxn ang="0">
                  <a:pos x="20" y="28"/>
                </a:cxn>
                <a:cxn ang="0">
                  <a:pos x="26" y="24"/>
                </a:cxn>
                <a:cxn ang="0">
                  <a:pos x="28" y="20"/>
                </a:cxn>
                <a:cxn ang="0">
                  <a:pos x="30" y="14"/>
                </a:cxn>
                <a:cxn ang="0">
                  <a:pos x="30" y="14"/>
                </a:cxn>
                <a:cxn ang="0">
                  <a:pos x="28" y="8"/>
                </a:cxn>
                <a:cxn ang="0">
                  <a:pos x="26" y="4"/>
                </a:cxn>
                <a:cxn ang="0">
                  <a:pos x="20" y="2"/>
                </a:cxn>
                <a:cxn ang="0">
                  <a:pos x="14" y="0"/>
                </a:cxn>
              </a:cxnLst>
              <a:rect l="0" t="0" r="r" b="b"/>
              <a:pathLst>
                <a:path w="30" h="30">
                  <a:moveTo>
                    <a:pt x="14" y="0"/>
                  </a:moveTo>
                  <a:lnTo>
                    <a:pt x="14" y="0"/>
                  </a:lnTo>
                  <a:lnTo>
                    <a:pt x="10" y="2"/>
                  </a:lnTo>
                  <a:lnTo>
                    <a:pt x="4" y="4"/>
                  </a:lnTo>
                  <a:lnTo>
                    <a:pt x="2" y="8"/>
                  </a:lnTo>
                  <a:lnTo>
                    <a:pt x="0" y="14"/>
                  </a:lnTo>
                  <a:lnTo>
                    <a:pt x="0" y="14"/>
                  </a:lnTo>
                  <a:lnTo>
                    <a:pt x="2" y="20"/>
                  </a:lnTo>
                  <a:lnTo>
                    <a:pt x="4" y="24"/>
                  </a:lnTo>
                  <a:lnTo>
                    <a:pt x="10" y="28"/>
                  </a:lnTo>
                  <a:lnTo>
                    <a:pt x="14" y="30"/>
                  </a:lnTo>
                  <a:lnTo>
                    <a:pt x="14" y="30"/>
                  </a:lnTo>
                  <a:lnTo>
                    <a:pt x="20" y="28"/>
                  </a:lnTo>
                  <a:lnTo>
                    <a:pt x="26" y="24"/>
                  </a:lnTo>
                  <a:lnTo>
                    <a:pt x="28" y="20"/>
                  </a:lnTo>
                  <a:lnTo>
                    <a:pt x="30" y="14"/>
                  </a:lnTo>
                  <a:lnTo>
                    <a:pt x="30" y="14"/>
                  </a:lnTo>
                  <a:lnTo>
                    <a:pt x="28" y="8"/>
                  </a:lnTo>
                  <a:lnTo>
                    <a:pt x="26" y="4"/>
                  </a:lnTo>
                  <a:lnTo>
                    <a:pt x="20" y="2"/>
                  </a:lnTo>
                  <a:lnTo>
                    <a:pt x="14"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86" name="Freeform 187"/>
            <p:cNvSpPr/>
            <p:nvPr/>
          </p:nvSpPr>
          <p:spPr bwMode="auto">
            <a:xfrm>
              <a:off x="6519863" y="187325"/>
              <a:ext cx="44450" cy="47625"/>
            </a:xfrm>
            <a:custGeom>
              <a:avLst/>
              <a:gdLst/>
              <a:ahLst/>
              <a:cxnLst>
                <a:cxn ang="0">
                  <a:pos x="14" y="0"/>
                </a:cxn>
                <a:cxn ang="0">
                  <a:pos x="14" y="0"/>
                </a:cxn>
                <a:cxn ang="0">
                  <a:pos x="8" y="2"/>
                </a:cxn>
                <a:cxn ang="0">
                  <a:pos x="4" y="4"/>
                </a:cxn>
                <a:cxn ang="0">
                  <a:pos x="0" y="8"/>
                </a:cxn>
                <a:cxn ang="0">
                  <a:pos x="0" y="14"/>
                </a:cxn>
                <a:cxn ang="0">
                  <a:pos x="0" y="14"/>
                </a:cxn>
                <a:cxn ang="0">
                  <a:pos x="0" y="20"/>
                </a:cxn>
                <a:cxn ang="0">
                  <a:pos x="4" y="24"/>
                </a:cxn>
                <a:cxn ang="0">
                  <a:pos x="8" y="28"/>
                </a:cxn>
                <a:cxn ang="0">
                  <a:pos x="14" y="30"/>
                </a:cxn>
                <a:cxn ang="0">
                  <a:pos x="14" y="30"/>
                </a:cxn>
                <a:cxn ang="0">
                  <a:pos x="20" y="28"/>
                </a:cxn>
                <a:cxn ang="0">
                  <a:pos x="24" y="24"/>
                </a:cxn>
                <a:cxn ang="0">
                  <a:pos x="28" y="20"/>
                </a:cxn>
                <a:cxn ang="0">
                  <a:pos x="28" y="14"/>
                </a:cxn>
                <a:cxn ang="0">
                  <a:pos x="28" y="14"/>
                </a:cxn>
                <a:cxn ang="0">
                  <a:pos x="28" y="8"/>
                </a:cxn>
                <a:cxn ang="0">
                  <a:pos x="24" y="4"/>
                </a:cxn>
                <a:cxn ang="0">
                  <a:pos x="20" y="2"/>
                </a:cxn>
                <a:cxn ang="0">
                  <a:pos x="14" y="0"/>
                </a:cxn>
              </a:cxnLst>
              <a:rect l="0" t="0" r="r" b="b"/>
              <a:pathLst>
                <a:path w="28" h="30">
                  <a:moveTo>
                    <a:pt x="14" y="0"/>
                  </a:moveTo>
                  <a:lnTo>
                    <a:pt x="14" y="0"/>
                  </a:lnTo>
                  <a:lnTo>
                    <a:pt x="8" y="2"/>
                  </a:lnTo>
                  <a:lnTo>
                    <a:pt x="4" y="4"/>
                  </a:lnTo>
                  <a:lnTo>
                    <a:pt x="0" y="8"/>
                  </a:lnTo>
                  <a:lnTo>
                    <a:pt x="0" y="14"/>
                  </a:lnTo>
                  <a:lnTo>
                    <a:pt x="0" y="14"/>
                  </a:lnTo>
                  <a:lnTo>
                    <a:pt x="0" y="20"/>
                  </a:lnTo>
                  <a:lnTo>
                    <a:pt x="4" y="24"/>
                  </a:lnTo>
                  <a:lnTo>
                    <a:pt x="8" y="28"/>
                  </a:lnTo>
                  <a:lnTo>
                    <a:pt x="14" y="30"/>
                  </a:lnTo>
                  <a:lnTo>
                    <a:pt x="14" y="30"/>
                  </a:lnTo>
                  <a:lnTo>
                    <a:pt x="20" y="28"/>
                  </a:lnTo>
                  <a:lnTo>
                    <a:pt x="24" y="24"/>
                  </a:lnTo>
                  <a:lnTo>
                    <a:pt x="28" y="20"/>
                  </a:lnTo>
                  <a:lnTo>
                    <a:pt x="28" y="14"/>
                  </a:lnTo>
                  <a:lnTo>
                    <a:pt x="28" y="14"/>
                  </a:lnTo>
                  <a:lnTo>
                    <a:pt x="28" y="8"/>
                  </a:lnTo>
                  <a:lnTo>
                    <a:pt x="24" y="4"/>
                  </a:lnTo>
                  <a:lnTo>
                    <a:pt x="20" y="2"/>
                  </a:lnTo>
                  <a:lnTo>
                    <a:pt x="14"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87" name="Freeform 188"/>
            <p:cNvSpPr/>
            <p:nvPr/>
          </p:nvSpPr>
          <p:spPr bwMode="auto">
            <a:xfrm>
              <a:off x="6519863" y="187325"/>
              <a:ext cx="44450" cy="47625"/>
            </a:xfrm>
            <a:custGeom>
              <a:avLst/>
              <a:gdLst/>
              <a:ahLst/>
              <a:cxnLst>
                <a:cxn ang="0">
                  <a:pos x="14" y="0"/>
                </a:cxn>
                <a:cxn ang="0">
                  <a:pos x="14" y="0"/>
                </a:cxn>
                <a:cxn ang="0">
                  <a:pos x="8" y="2"/>
                </a:cxn>
                <a:cxn ang="0">
                  <a:pos x="4" y="4"/>
                </a:cxn>
                <a:cxn ang="0">
                  <a:pos x="0" y="8"/>
                </a:cxn>
                <a:cxn ang="0">
                  <a:pos x="0" y="14"/>
                </a:cxn>
                <a:cxn ang="0">
                  <a:pos x="0" y="14"/>
                </a:cxn>
                <a:cxn ang="0">
                  <a:pos x="0" y="20"/>
                </a:cxn>
                <a:cxn ang="0">
                  <a:pos x="4" y="24"/>
                </a:cxn>
                <a:cxn ang="0">
                  <a:pos x="8" y="28"/>
                </a:cxn>
                <a:cxn ang="0">
                  <a:pos x="14" y="30"/>
                </a:cxn>
                <a:cxn ang="0">
                  <a:pos x="14" y="30"/>
                </a:cxn>
                <a:cxn ang="0">
                  <a:pos x="20" y="28"/>
                </a:cxn>
                <a:cxn ang="0">
                  <a:pos x="24" y="24"/>
                </a:cxn>
                <a:cxn ang="0">
                  <a:pos x="28" y="20"/>
                </a:cxn>
                <a:cxn ang="0">
                  <a:pos x="28" y="14"/>
                </a:cxn>
                <a:cxn ang="0">
                  <a:pos x="28" y="14"/>
                </a:cxn>
                <a:cxn ang="0">
                  <a:pos x="28" y="8"/>
                </a:cxn>
                <a:cxn ang="0">
                  <a:pos x="24" y="4"/>
                </a:cxn>
                <a:cxn ang="0">
                  <a:pos x="20" y="2"/>
                </a:cxn>
                <a:cxn ang="0">
                  <a:pos x="14" y="0"/>
                </a:cxn>
              </a:cxnLst>
              <a:rect l="0" t="0" r="r" b="b"/>
              <a:pathLst>
                <a:path w="28" h="30">
                  <a:moveTo>
                    <a:pt x="14" y="0"/>
                  </a:moveTo>
                  <a:lnTo>
                    <a:pt x="14" y="0"/>
                  </a:lnTo>
                  <a:lnTo>
                    <a:pt x="8" y="2"/>
                  </a:lnTo>
                  <a:lnTo>
                    <a:pt x="4" y="4"/>
                  </a:lnTo>
                  <a:lnTo>
                    <a:pt x="0" y="8"/>
                  </a:lnTo>
                  <a:lnTo>
                    <a:pt x="0" y="14"/>
                  </a:lnTo>
                  <a:lnTo>
                    <a:pt x="0" y="14"/>
                  </a:lnTo>
                  <a:lnTo>
                    <a:pt x="0" y="20"/>
                  </a:lnTo>
                  <a:lnTo>
                    <a:pt x="4" y="24"/>
                  </a:lnTo>
                  <a:lnTo>
                    <a:pt x="8" y="28"/>
                  </a:lnTo>
                  <a:lnTo>
                    <a:pt x="14" y="30"/>
                  </a:lnTo>
                  <a:lnTo>
                    <a:pt x="14" y="30"/>
                  </a:lnTo>
                  <a:lnTo>
                    <a:pt x="20" y="28"/>
                  </a:lnTo>
                  <a:lnTo>
                    <a:pt x="24" y="24"/>
                  </a:lnTo>
                  <a:lnTo>
                    <a:pt x="28" y="20"/>
                  </a:lnTo>
                  <a:lnTo>
                    <a:pt x="28" y="14"/>
                  </a:lnTo>
                  <a:lnTo>
                    <a:pt x="28" y="14"/>
                  </a:lnTo>
                  <a:lnTo>
                    <a:pt x="28" y="8"/>
                  </a:lnTo>
                  <a:lnTo>
                    <a:pt x="24" y="4"/>
                  </a:lnTo>
                  <a:lnTo>
                    <a:pt x="20" y="2"/>
                  </a:lnTo>
                  <a:lnTo>
                    <a:pt x="14"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88" name="Freeform 189"/>
            <p:cNvSpPr/>
            <p:nvPr/>
          </p:nvSpPr>
          <p:spPr bwMode="auto">
            <a:xfrm>
              <a:off x="6713538" y="498475"/>
              <a:ext cx="47625" cy="47625"/>
            </a:xfrm>
            <a:custGeom>
              <a:avLst/>
              <a:gdLst/>
              <a:ahLst/>
              <a:cxnLst>
                <a:cxn ang="0">
                  <a:pos x="16" y="0"/>
                </a:cxn>
                <a:cxn ang="0">
                  <a:pos x="16" y="0"/>
                </a:cxn>
                <a:cxn ang="0">
                  <a:pos x="10" y="2"/>
                </a:cxn>
                <a:cxn ang="0">
                  <a:pos x="6" y="4"/>
                </a:cxn>
                <a:cxn ang="0">
                  <a:pos x="2" y="10"/>
                </a:cxn>
                <a:cxn ang="0">
                  <a:pos x="0" y="14"/>
                </a:cxn>
                <a:cxn ang="0">
                  <a:pos x="0" y="14"/>
                </a:cxn>
                <a:cxn ang="0">
                  <a:pos x="2" y="20"/>
                </a:cxn>
                <a:cxn ang="0">
                  <a:pos x="6" y="26"/>
                </a:cxn>
                <a:cxn ang="0">
                  <a:pos x="10" y="28"/>
                </a:cxn>
                <a:cxn ang="0">
                  <a:pos x="16" y="30"/>
                </a:cxn>
                <a:cxn ang="0">
                  <a:pos x="16" y="30"/>
                </a:cxn>
                <a:cxn ang="0">
                  <a:pos x="22" y="28"/>
                </a:cxn>
                <a:cxn ang="0">
                  <a:pos x="26" y="26"/>
                </a:cxn>
                <a:cxn ang="0">
                  <a:pos x="28" y="20"/>
                </a:cxn>
                <a:cxn ang="0">
                  <a:pos x="30" y="14"/>
                </a:cxn>
                <a:cxn ang="0">
                  <a:pos x="30" y="14"/>
                </a:cxn>
                <a:cxn ang="0">
                  <a:pos x="28" y="10"/>
                </a:cxn>
                <a:cxn ang="0">
                  <a:pos x="26" y="4"/>
                </a:cxn>
                <a:cxn ang="0">
                  <a:pos x="22" y="2"/>
                </a:cxn>
                <a:cxn ang="0">
                  <a:pos x="16" y="0"/>
                </a:cxn>
              </a:cxnLst>
              <a:rect l="0" t="0" r="r" b="b"/>
              <a:pathLst>
                <a:path w="30" h="30">
                  <a:moveTo>
                    <a:pt x="16" y="0"/>
                  </a:moveTo>
                  <a:lnTo>
                    <a:pt x="16" y="0"/>
                  </a:lnTo>
                  <a:lnTo>
                    <a:pt x="10" y="2"/>
                  </a:lnTo>
                  <a:lnTo>
                    <a:pt x="6" y="4"/>
                  </a:lnTo>
                  <a:lnTo>
                    <a:pt x="2" y="10"/>
                  </a:lnTo>
                  <a:lnTo>
                    <a:pt x="0" y="14"/>
                  </a:lnTo>
                  <a:lnTo>
                    <a:pt x="0" y="14"/>
                  </a:lnTo>
                  <a:lnTo>
                    <a:pt x="2" y="20"/>
                  </a:lnTo>
                  <a:lnTo>
                    <a:pt x="6" y="26"/>
                  </a:lnTo>
                  <a:lnTo>
                    <a:pt x="10" y="28"/>
                  </a:lnTo>
                  <a:lnTo>
                    <a:pt x="16" y="30"/>
                  </a:lnTo>
                  <a:lnTo>
                    <a:pt x="16" y="30"/>
                  </a:lnTo>
                  <a:lnTo>
                    <a:pt x="22" y="28"/>
                  </a:lnTo>
                  <a:lnTo>
                    <a:pt x="26" y="26"/>
                  </a:lnTo>
                  <a:lnTo>
                    <a:pt x="28" y="20"/>
                  </a:lnTo>
                  <a:lnTo>
                    <a:pt x="30" y="14"/>
                  </a:lnTo>
                  <a:lnTo>
                    <a:pt x="30" y="14"/>
                  </a:lnTo>
                  <a:lnTo>
                    <a:pt x="28" y="10"/>
                  </a:lnTo>
                  <a:lnTo>
                    <a:pt x="26" y="4"/>
                  </a:lnTo>
                  <a:lnTo>
                    <a:pt x="22" y="2"/>
                  </a:lnTo>
                  <a:lnTo>
                    <a:pt x="1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89" name="Freeform 190"/>
            <p:cNvSpPr/>
            <p:nvPr/>
          </p:nvSpPr>
          <p:spPr bwMode="auto">
            <a:xfrm>
              <a:off x="6713538" y="498475"/>
              <a:ext cx="47625" cy="47625"/>
            </a:xfrm>
            <a:custGeom>
              <a:avLst/>
              <a:gdLst/>
              <a:ahLst/>
              <a:cxnLst>
                <a:cxn ang="0">
                  <a:pos x="16" y="0"/>
                </a:cxn>
                <a:cxn ang="0">
                  <a:pos x="16" y="0"/>
                </a:cxn>
                <a:cxn ang="0">
                  <a:pos x="10" y="2"/>
                </a:cxn>
                <a:cxn ang="0">
                  <a:pos x="6" y="4"/>
                </a:cxn>
                <a:cxn ang="0">
                  <a:pos x="2" y="10"/>
                </a:cxn>
                <a:cxn ang="0">
                  <a:pos x="0" y="14"/>
                </a:cxn>
                <a:cxn ang="0">
                  <a:pos x="0" y="14"/>
                </a:cxn>
                <a:cxn ang="0">
                  <a:pos x="2" y="20"/>
                </a:cxn>
                <a:cxn ang="0">
                  <a:pos x="6" y="26"/>
                </a:cxn>
                <a:cxn ang="0">
                  <a:pos x="10" y="28"/>
                </a:cxn>
                <a:cxn ang="0">
                  <a:pos x="16" y="30"/>
                </a:cxn>
                <a:cxn ang="0">
                  <a:pos x="16" y="30"/>
                </a:cxn>
                <a:cxn ang="0">
                  <a:pos x="22" y="28"/>
                </a:cxn>
                <a:cxn ang="0">
                  <a:pos x="26" y="26"/>
                </a:cxn>
                <a:cxn ang="0">
                  <a:pos x="28" y="20"/>
                </a:cxn>
                <a:cxn ang="0">
                  <a:pos x="30" y="14"/>
                </a:cxn>
                <a:cxn ang="0">
                  <a:pos x="30" y="14"/>
                </a:cxn>
                <a:cxn ang="0">
                  <a:pos x="28" y="10"/>
                </a:cxn>
                <a:cxn ang="0">
                  <a:pos x="26" y="4"/>
                </a:cxn>
                <a:cxn ang="0">
                  <a:pos x="22" y="2"/>
                </a:cxn>
                <a:cxn ang="0">
                  <a:pos x="16" y="0"/>
                </a:cxn>
              </a:cxnLst>
              <a:rect l="0" t="0" r="r" b="b"/>
              <a:pathLst>
                <a:path w="30" h="30">
                  <a:moveTo>
                    <a:pt x="16" y="0"/>
                  </a:moveTo>
                  <a:lnTo>
                    <a:pt x="16" y="0"/>
                  </a:lnTo>
                  <a:lnTo>
                    <a:pt x="10" y="2"/>
                  </a:lnTo>
                  <a:lnTo>
                    <a:pt x="6" y="4"/>
                  </a:lnTo>
                  <a:lnTo>
                    <a:pt x="2" y="10"/>
                  </a:lnTo>
                  <a:lnTo>
                    <a:pt x="0" y="14"/>
                  </a:lnTo>
                  <a:lnTo>
                    <a:pt x="0" y="14"/>
                  </a:lnTo>
                  <a:lnTo>
                    <a:pt x="2" y="20"/>
                  </a:lnTo>
                  <a:lnTo>
                    <a:pt x="6" y="26"/>
                  </a:lnTo>
                  <a:lnTo>
                    <a:pt x="10" y="28"/>
                  </a:lnTo>
                  <a:lnTo>
                    <a:pt x="16" y="30"/>
                  </a:lnTo>
                  <a:lnTo>
                    <a:pt x="16" y="30"/>
                  </a:lnTo>
                  <a:lnTo>
                    <a:pt x="22" y="28"/>
                  </a:lnTo>
                  <a:lnTo>
                    <a:pt x="26" y="26"/>
                  </a:lnTo>
                  <a:lnTo>
                    <a:pt x="28" y="20"/>
                  </a:lnTo>
                  <a:lnTo>
                    <a:pt x="30" y="14"/>
                  </a:lnTo>
                  <a:lnTo>
                    <a:pt x="30" y="14"/>
                  </a:lnTo>
                  <a:lnTo>
                    <a:pt x="28" y="10"/>
                  </a:lnTo>
                  <a:lnTo>
                    <a:pt x="26" y="4"/>
                  </a:lnTo>
                  <a:lnTo>
                    <a:pt x="22" y="2"/>
                  </a:lnTo>
                  <a:lnTo>
                    <a:pt x="1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90" name="Freeform 191"/>
            <p:cNvSpPr/>
            <p:nvPr/>
          </p:nvSpPr>
          <p:spPr bwMode="auto">
            <a:xfrm>
              <a:off x="7586663" y="552450"/>
              <a:ext cx="47625" cy="44450"/>
            </a:xfrm>
            <a:custGeom>
              <a:avLst/>
              <a:gdLst/>
              <a:ahLst/>
              <a:cxnLst>
                <a:cxn ang="0">
                  <a:pos x="14" y="0"/>
                </a:cxn>
                <a:cxn ang="0">
                  <a:pos x="14" y="0"/>
                </a:cxn>
                <a:cxn ang="0">
                  <a:pos x="10" y="2"/>
                </a:cxn>
                <a:cxn ang="0">
                  <a:pos x="4" y="4"/>
                </a:cxn>
                <a:cxn ang="0">
                  <a:pos x="2" y="8"/>
                </a:cxn>
                <a:cxn ang="0">
                  <a:pos x="0" y="14"/>
                </a:cxn>
                <a:cxn ang="0">
                  <a:pos x="0" y="14"/>
                </a:cxn>
                <a:cxn ang="0">
                  <a:pos x="2" y="20"/>
                </a:cxn>
                <a:cxn ang="0">
                  <a:pos x="4" y="24"/>
                </a:cxn>
                <a:cxn ang="0">
                  <a:pos x="10" y="28"/>
                </a:cxn>
                <a:cxn ang="0">
                  <a:pos x="14" y="28"/>
                </a:cxn>
                <a:cxn ang="0">
                  <a:pos x="14" y="28"/>
                </a:cxn>
                <a:cxn ang="0">
                  <a:pos x="20" y="28"/>
                </a:cxn>
                <a:cxn ang="0">
                  <a:pos x="24" y="24"/>
                </a:cxn>
                <a:cxn ang="0">
                  <a:pos x="28" y="20"/>
                </a:cxn>
                <a:cxn ang="0">
                  <a:pos x="30" y="14"/>
                </a:cxn>
                <a:cxn ang="0">
                  <a:pos x="30" y="14"/>
                </a:cxn>
                <a:cxn ang="0">
                  <a:pos x="28" y="8"/>
                </a:cxn>
                <a:cxn ang="0">
                  <a:pos x="24" y="4"/>
                </a:cxn>
                <a:cxn ang="0">
                  <a:pos x="20" y="2"/>
                </a:cxn>
                <a:cxn ang="0">
                  <a:pos x="14" y="0"/>
                </a:cxn>
              </a:cxnLst>
              <a:rect l="0" t="0" r="r" b="b"/>
              <a:pathLst>
                <a:path w="30" h="28">
                  <a:moveTo>
                    <a:pt x="14" y="0"/>
                  </a:moveTo>
                  <a:lnTo>
                    <a:pt x="14" y="0"/>
                  </a:lnTo>
                  <a:lnTo>
                    <a:pt x="10" y="2"/>
                  </a:lnTo>
                  <a:lnTo>
                    <a:pt x="4" y="4"/>
                  </a:lnTo>
                  <a:lnTo>
                    <a:pt x="2" y="8"/>
                  </a:lnTo>
                  <a:lnTo>
                    <a:pt x="0" y="14"/>
                  </a:lnTo>
                  <a:lnTo>
                    <a:pt x="0" y="14"/>
                  </a:lnTo>
                  <a:lnTo>
                    <a:pt x="2" y="20"/>
                  </a:lnTo>
                  <a:lnTo>
                    <a:pt x="4" y="24"/>
                  </a:lnTo>
                  <a:lnTo>
                    <a:pt x="10" y="28"/>
                  </a:lnTo>
                  <a:lnTo>
                    <a:pt x="14" y="28"/>
                  </a:lnTo>
                  <a:lnTo>
                    <a:pt x="14" y="28"/>
                  </a:lnTo>
                  <a:lnTo>
                    <a:pt x="20" y="28"/>
                  </a:lnTo>
                  <a:lnTo>
                    <a:pt x="24" y="24"/>
                  </a:lnTo>
                  <a:lnTo>
                    <a:pt x="28" y="20"/>
                  </a:lnTo>
                  <a:lnTo>
                    <a:pt x="30" y="14"/>
                  </a:lnTo>
                  <a:lnTo>
                    <a:pt x="30" y="14"/>
                  </a:lnTo>
                  <a:lnTo>
                    <a:pt x="28" y="8"/>
                  </a:lnTo>
                  <a:lnTo>
                    <a:pt x="24" y="4"/>
                  </a:lnTo>
                  <a:lnTo>
                    <a:pt x="20" y="2"/>
                  </a:lnTo>
                  <a:lnTo>
                    <a:pt x="14"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91" name="Freeform 192"/>
            <p:cNvSpPr/>
            <p:nvPr/>
          </p:nvSpPr>
          <p:spPr bwMode="auto">
            <a:xfrm>
              <a:off x="7586663" y="552450"/>
              <a:ext cx="47625" cy="44450"/>
            </a:xfrm>
            <a:custGeom>
              <a:avLst/>
              <a:gdLst/>
              <a:ahLst/>
              <a:cxnLst>
                <a:cxn ang="0">
                  <a:pos x="14" y="0"/>
                </a:cxn>
                <a:cxn ang="0">
                  <a:pos x="14" y="0"/>
                </a:cxn>
                <a:cxn ang="0">
                  <a:pos x="10" y="2"/>
                </a:cxn>
                <a:cxn ang="0">
                  <a:pos x="4" y="4"/>
                </a:cxn>
                <a:cxn ang="0">
                  <a:pos x="2" y="8"/>
                </a:cxn>
                <a:cxn ang="0">
                  <a:pos x="0" y="14"/>
                </a:cxn>
                <a:cxn ang="0">
                  <a:pos x="0" y="14"/>
                </a:cxn>
                <a:cxn ang="0">
                  <a:pos x="2" y="20"/>
                </a:cxn>
                <a:cxn ang="0">
                  <a:pos x="4" y="24"/>
                </a:cxn>
                <a:cxn ang="0">
                  <a:pos x="10" y="28"/>
                </a:cxn>
                <a:cxn ang="0">
                  <a:pos x="14" y="28"/>
                </a:cxn>
                <a:cxn ang="0">
                  <a:pos x="14" y="28"/>
                </a:cxn>
                <a:cxn ang="0">
                  <a:pos x="20" y="28"/>
                </a:cxn>
                <a:cxn ang="0">
                  <a:pos x="24" y="24"/>
                </a:cxn>
                <a:cxn ang="0">
                  <a:pos x="28" y="20"/>
                </a:cxn>
                <a:cxn ang="0">
                  <a:pos x="30" y="14"/>
                </a:cxn>
                <a:cxn ang="0">
                  <a:pos x="30" y="14"/>
                </a:cxn>
                <a:cxn ang="0">
                  <a:pos x="28" y="8"/>
                </a:cxn>
                <a:cxn ang="0">
                  <a:pos x="24" y="4"/>
                </a:cxn>
                <a:cxn ang="0">
                  <a:pos x="20" y="2"/>
                </a:cxn>
                <a:cxn ang="0">
                  <a:pos x="14" y="0"/>
                </a:cxn>
              </a:cxnLst>
              <a:rect l="0" t="0" r="r" b="b"/>
              <a:pathLst>
                <a:path w="30" h="28">
                  <a:moveTo>
                    <a:pt x="14" y="0"/>
                  </a:moveTo>
                  <a:lnTo>
                    <a:pt x="14" y="0"/>
                  </a:lnTo>
                  <a:lnTo>
                    <a:pt x="10" y="2"/>
                  </a:lnTo>
                  <a:lnTo>
                    <a:pt x="4" y="4"/>
                  </a:lnTo>
                  <a:lnTo>
                    <a:pt x="2" y="8"/>
                  </a:lnTo>
                  <a:lnTo>
                    <a:pt x="0" y="14"/>
                  </a:lnTo>
                  <a:lnTo>
                    <a:pt x="0" y="14"/>
                  </a:lnTo>
                  <a:lnTo>
                    <a:pt x="2" y="20"/>
                  </a:lnTo>
                  <a:lnTo>
                    <a:pt x="4" y="24"/>
                  </a:lnTo>
                  <a:lnTo>
                    <a:pt x="10" y="28"/>
                  </a:lnTo>
                  <a:lnTo>
                    <a:pt x="14" y="28"/>
                  </a:lnTo>
                  <a:lnTo>
                    <a:pt x="14" y="28"/>
                  </a:lnTo>
                  <a:lnTo>
                    <a:pt x="20" y="28"/>
                  </a:lnTo>
                  <a:lnTo>
                    <a:pt x="24" y="24"/>
                  </a:lnTo>
                  <a:lnTo>
                    <a:pt x="28" y="20"/>
                  </a:lnTo>
                  <a:lnTo>
                    <a:pt x="30" y="14"/>
                  </a:lnTo>
                  <a:lnTo>
                    <a:pt x="30" y="14"/>
                  </a:lnTo>
                  <a:lnTo>
                    <a:pt x="28" y="8"/>
                  </a:lnTo>
                  <a:lnTo>
                    <a:pt x="24" y="4"/>
                  </a:lnTo>
                  <a:lnTo>
                    <a:pt x="20" y="2"/>
                  </a:lnTo>
                  <a:lnTo>
                    <a:pt x="14"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92" name="Freeform 193"/>
            <p:cNvSpPr/>
            <p:nvPr/>
          </p:nvSpPr>
          <p:spPr bwMode="auto">
            <a:xfrm>
              <a:off x="7062788" y="854075"/>
              <a:ext cx="44450" cy="47625"/>
            </a:xfrm>
            <a:custGeom>
              <a:avLst/>
              <a:gdLst/>
              <a:ahLst/>
              <a:cxnLst>
                <a:cxn ang="0">
                  <a:pos x="14" y="0"/>
                </a:cxn>
                <a:cxn ang="0">
                  <a:pos x="14" y="0"/>
                </a:cxn>
                <a:cxn ang="0">
                  <a:pos x="8" y="2"/>
                </a:cxn>
                <a:cxn ang="0">
                  <a:pos x="4" y="4"/>
                </a:cxn>
                <a:cxn ang="0">
                  <a:pos x="0" y="10"/>
                </a:cxn>
                <a:cxn ang="0">
                  <a:pos x="0" y="16"/>
                </a:cxn>
                <a:cxn ang="0">
                  <a:pos x="0" y="16"/>
                </a:cxn>
                <a:cxn ang="0">
                  <a:pos x="0" y="20"/>
                </a:cxn>
                <a:cxn ang="0">
                  <a:pos x="4" y="26"/>
                </a:cxn>
                <a:cxn ang="0">
                  <a:pos x="8" y="28"/>
                </a:cxn>
                <a:cxn ang="0">
                  <a:pos x="14" y="30"/>
                </a:cxn>
                <a:cxn ang="0">
                  <a:pos x="14" y="30"/>
                </a:cxn>
                <a:cxn ang="0">
                  <a:pos x="20" y="28"/>
                </a:cxn>
                <a:cxn ang="0">
                  <a:pos x="24" y="26"/>
                </a:cxn>
                <a:cxn ang="0">
                  <a:pos x="28" y="20"/>
                </a:cxn>
                <a:cxn ang="0">
                  <a:pos x="28" y="16"/>
                </a:cxn>
                <a:cxn ang="0">
                  <a:pos x="28" y="16"/>
                </a:cxn>
                <a:cxn ang="0">
                  <a:pos x="28" y="10"/>
                </a:cxn>
                <a:cxn ang="0">
                  <a:pos x="24" y="4"/>
                </a:cxn>
                <a:cxn ang="0">
                  <a:pos x="20" y="2"/>
                </a:cxn>
                <a:cxn ang="0">
                  <a:pos x="14" y="0"/>
                </a:cxn>
              </a:cxnLst>
              <a:rect l="0" t="0" r="r" b="b"/>
              <a:pathLst>
                <a:path w="28" h="30">
                  <a:moveTo>
                    <a:pt x="14" y="0"/>
                  </a:moveTo>
                  <a:lnTo>
                    <a:pt x="14" y="0"/>
                  </a:lnTo>
                  <a:lnTo>
                    <a:pt x="8" y="2"/>
                  </a:lnTo>
                  <a:lnTo>
                    <a:pt x="4" y="4"/>
                  </a:lnTo>
                  <a:lnTo>
                    <a:pt x="0" y="10"/>
                  </a:lnTo>
                  <a:lnTo>
                    <a:pt x="0" y="16"/>
                  </a:lnTo>
                  <a:lnTo>
                    <a:pt x="0" y="16"/>
                  </a:lnTo>
                  <a:lnTo>
                    <a:pt x="0" y="20"/>
                  </a:lnTo>
                  <a:lnTo>
                    <a:pt x="4" y="26"/>
                  </a:lnTo>
                  <a:lnTo>
                    <a:pt x="8" y="28"/>
                  </a:lnTo>
                  <a:lnTo>
                    <a:pt x="14" y="30"/>
                  </a:lnTo>
                  <a:lnTo>
                    <a:pt x="14" y="30"/>
                  </a:lnTo>
                  <a:lnTo>
                    <a:pt x="20" y="28"/>
                  </a:lnTo>
                  <a:lnTo>
                    <a:pt x="24" y="26"/>
                  </a:lnTo>
                  <a:lnTo>
                    <a:pt x="28" y="20"/>
                  </a:lnTo>
                  <a:lnTo>
                    <a:pt x="28" y="16"/>
                  </a:lnTo>
                  <a:lnTo>
                    <a:pt x="28" y="16"/>
                  </a:lnTo>
                  <a:lnTo>
                    <a:pt x="28" y="10"/>
                  </a:lnTo>
                  <a:lnTo>
                    <a:pt x="24" y="4"/>
                  </a:lnTo>
                  <a:lnTo>
                    <a:pt x="20" y="2"/>
                  </a:lnTo>
                  <a:lnTo>
                    <a:pt x="14"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93" name="Freeform 194"/>
            <p:cNvSpPr/>
            <p:nvPr/>
          </p:nvSpPr>
          <p:spPr bwMode="auto">
            <a:xfrm>
              <a:off x="7062788" y="854075"/>
              <a:ext cx="44450" cy="47625"/>
            </a:xfrm>
            <a:custGeom>
              <a:avLst/>
              <a:gdLst/>
              <a:ahLst/>
              <a:cxnLst>
                <a:cxn ang="0">
                  <a:pos x="14" y="0"/>
                </a:cxn>
                <a:cxn ang="0">
                  <a:pos x="14" y="0"/>
                </a:cxn>
                <a:cxn ang="0">
                  <a:pos x="8" y="2"/>
                </a:cxn>
                <a:cxn ang="0">
                  <a:pos x="4" y="4"/>
                </a:cxn>
                <a:cxn ang="0">
                  <a:pos x="0" y="10"/>
                </a:cxn>
                <a:cxn ang="0">
                  <a:pos x="0" y="16"/>
                </a:cxn>
                <a:cxn ang="0">
                  <a:pos x="0" y="16"/>
                </a:cxn>
                <a:cxn ang="0">
                  <a:pos x="0" y="20"/>
                </a:cxn>
                <a:cxn ang="0">
                  <a:pos x="4" y="26"/>
                </a:cxn>
                <a:cxn ang="0">
                  <a:pos x="8" y="28"/>
                </a:cxn>
                <a:cxn ang="0">
                  <a:pos x="14" y="30"/>
                </a:cxn>
                <a:cxn ang="0">
                  <a:pos x="14" y="30"/>
                </a:cxn>
                <a:cxn ang="0">
                  <a:pos x="20" y="28"/>
                </a:cxn>
                <a:cxn ang="0">
                  <a:pos x="24" y="26"/>
                </a:cxn>
                <a:cxn ang="0">
                  <a:pos x="28" y="20"/>
                </a:cxn>
                <a:cxn ang="0">
                  <a:pos x="28" y="16"/>
                </a:cxn>
                <a:cxn ang="0">
                  <a:pos x="28" y="16"/>
                </a:cxn>
                <a:cxn ang="0">
                  <a:pos x="28" y="10"/>
                </a:cxn>
                <a:cxn ang="0">
                  <a:pos x="24" y="4"/>
                </a:cxn>
                <a:cxn ang="0">
                  <a:pos x="20" y="2"/>
                </a:cxn>
                <a:cxn ang="0">
                  <a:pos x="14" y="0"/>
                </a:cxn>
              </a:cxnLst>
              <a:rect l="0" t="0" r="r" b="b"/>
              <a:pathLst>
                <a:path w="28" h="30">
                  <a:moveTo>
                    <a:pt x="14" y="0"/>
                  </a:moveTo>
                  <a:lnTo>
                    <a:pt x="14" y="0"/>
                  </a:lnTo>
                  <a:lnTo>
                    <a:pt x="8" y="2"/>
                  </a:lnTo>
                  <a:lnTo>
                    <a:pt x="4" y="4"/>
                  </a:lnTo>
                  <a:lnTo>
                    <a:pt x="0" y="10"/>
                  </a:lnTo>
                  <a:lnTo>
                    <a:pt x="0" y="16"/>
                  </a:lnTo>
                  <a:lnTo>
                    <a:pt x="0" y="16"/>
                  </a:lnTo>
                  <a:lnTo>
                    <a:pt x="0" y="20"/>
                  </a:lnTo>
                  <a:lnTo>
                    <a:pt x="4" y="26"/>
                  </a:lnTo>
                  <a:lnTo>
                    <a:pt x="8" y="28"/>
                  </a:lnTo>
                  <a:lnTo>
                    <a:pt x="14" y="30"/>
                  </a:lnTo>
                  <a:lnTo>
                    <a:pt x="14" y="30"/>
                  </a:lnTo>
                  <a:lnTo>
                    <a:pt x="20" y="28"/>
                  </a:lnTo>
                  <a:lnTo>
                    <a:pt x="24" y="26"/>
                  </a:lnTo>
                  <a:lnTo>
                    <a:pt x="28" y="20"/>
                  </a:lnTo>
                  <a:lnTo>
                    <a:pt x="28" y="16"/>
                  </a:lnTo>
                  <a:lnTo>
                    <a:pt x="28" y="16"/>
                  </a:lnTo>
                  <a:lnTo>
                    <a:pt x="28" y="10"/>
                  </a:lnTo>
                  <a:lnTo>
                    <a:pt x="24" y="4"/>
                  </a:lnTo>
                  <a:lnTo>
                    <a:pt x="20" y="2"/>
                  </a:lnTo>
                  <a:lnTo>
                    <a:pt x="14"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94" name="Freeform 195"/>
            <p:cNvSpPr/>
            <p:nvPr/>
          </p:nvSpPr>
          <p:spPr bwMode="auto">
            <a:xfrm>
              <a:off x="3992563" y="561975"/>
              <a:ext cx="44450" cy="44450"/>
            </a:xfrm>
            <a:custGeom>
              <a:avLst/>
              <a:gdLst/>
              <a:ahLst/>
              <a:cxnLst>
                <a:cxn ang="0">
                  <a:pos x="14" y="0"/>
                </a:cxn>
                <a:cxn ang="0">
                  <a:pos x="14" y="0"/>
                </a:cxn>
                <a:cxn ang="0">
                  <a:pos x="8" y="0"/>
                </a:cxn>
                <a:cxn ang="0">
                  <a:pos x="4" y="4"/>
                </a:cxn>
                <a:cxn ang="0">
                  <a:pos x="0" y="8"/>
                </a:cxn>
                <a:cxn ang="0">
                  <a:pos x="0" y="14"/>
                </a:cxn>
                <a:cxn ang="0">
                  <a:pos x="0" y="14"/>
                </a:cxn>
                <a:cxn ang="0">
                  <a:pos x="0" y="20"/>
                </a:cxn>
                <a:cxn ang="0">
                  <a:pos x="4" y="24"/>
                </a:cxn>
                <a:cxn ang="0">
                  <a:pos x="8" y="28"/>
                </a:cxn>
                <a:cxn ang="0">
                  <a:pos x="14" y="28"/>
                </a:cxn>
                <a:cxn ang="0">
                  <a:pos x="14" y="28"/>
                </a:cxn>
                <a:cxn ang="0">
                  <a:pos x="20" y="28"/>
                </a:cxn>
                <a:cxn ang="0">
                  <a:pos x="24" y="24"/>
                </a:cxn>
                <a:cxn ang="0">
                  <a:pos x="28" y="20"/>
                </a:cxn>
                <a:cxn ang="0">
                  <a:pos x="28" y="14"/>
                </a:cxn>
                <a:cxn ang="0">
                  <a:pos x="28" y="14"/>
                </a:cxn>
                <a:cxn ang="0">
                  <a:pos x="28" y="8"/>
                </a:cxn>
                <a:cxn ang="0">
                  <a:pos x="24" y="4"/>
                </a:cxn>
                <a:cxn ang="0">
                  <a:pos x="20" y="0"/>
                </a:cxn>
                <a:cxn ang="0">
                  <a:pos x="14" y="0"/>
                </a:cxn>
              </a:cxnLst>
              <a:rect l="0" t="0" r="r" b="b"/>
              <a:pathLst>
                <a:path w="28" h="28">
                  <a:moveTo>
                    <a:pt x="14" y="0"/>
                  </a:moveTo>
                  <a:lnTo>
                    <a:pt x="14" y="0"/>
                  </a:lnTo>
                  <a:lnTo>
                    <a:pt x="8" y="0"/>
                  </a:lnTo>
                  <a:lnTo>
                    <a:pt x="4" y="4"/>
                  </a:lnTo>
                  <a:lnTo>
                    <a:pt x="0" y="8"/>
                  </a:lnTo>
                  <a:lnTo>
                    <a:pt x="0" y="14"/>
                  </a:lnTo>
                  <a:lnTo>
                    <a:pt x="0" y="14"/>
                  </a:lnTo>
                  <a:lnTo>
                    <a:pt x="0" y="20"/>
                  </a:lnTo>
                  <a:lnTo>
                    <a:pt x="4" y="24"/>
                  </a:lnTo>
                  <a:lnTo>
                    <a:pt x="8" y="28"/>
                  </a:lnTo>
                  <a:lnTo>
                    <a:pt x="14" y="28"/>
                  </a:lnTo>
                  <a:lnTo>
                    <a:pt x="14" y="28"/>
                  </a:lnTo>
                  <a:lnTo>
                    <a:pt x="20" y="28"/>
                  </a:lnTo>
                  <a:lnTo>
                    <a:pt x="24" y="24"/>
                  </a:lnTo>
                  <a:lnTo>
                    <a:pt x="28" y="20"/>
                  </a:lnTo>
                  <a:lnTo>
                    <a:pt x="28" y="14"/>
                  </a:lnTo>
                  <a:lnTo>
                    <a:pt x="28" y="14"/>
                  </a:lnTo>
                  <a:lnTo>
                    <a:pt x="28" y="8"/>
                  </a:lnTo>
                  <a:lnTo>
                    <a:pt x="24" y="4"/>
                  </a:lnTo>
                  <a:lnTo>
                    <a:pt x="20" y="0"/>
                  </a:lnTo>
                  <a:lnTo>
                    <a:pt x="14"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95" name="Freeform 196"/>
            <p:cNvSpPr/>
            <p:nvPr/>
          </p:nvSpPr>
          <p:spPr bwMode="auto">
            <a:xfrm>
              <a:off x="3992563" y="561975"/>
              <a:ext cx="44450" cy="44450"/>
            </a:xfrm>
            <a:custGeom>
              <a:avLst/>
              <a:gdLst/>
              <a:ahLst/>
              <a:cxnLst>
                <a:cxn ang="0">
                  <a:pos x="14" y="0"/>
                </a:cxn>
                <a:cxn ang="0">
                  <a:pos x="14" y="0"/>
                </a:cxn>
                <a:cxn ang="0">
                  <a:pos x="8" y="0"/>
                </a:cxn>
                <a:cxn ang="0">
                  <a:pos x="4" y="4"/>
                </a:cxn>
                <a:cxn ang="0">
                  <a:pos x="0" y="8"/>
                </a:cxn>
                <a:cxn ang="0">
                  <a:pos x="0" y="14"/>
                </a:cxn>
                <a:cxn ang="0">
                  <a:pos x="0" y="14"/>
                </a:cxn>
                <a:cxn ang="0">
                  <a:pos x="0" y="20"/>
                </a:cxn>
                <a:cxn ang="0">
                  <a:pos x="4" y="24"/>
                </a:cxn>
                <a:cxn ang="0">
                  <a:pos x="8" y="28"/>
                </a:cxn>
                <a:cxn ang="0">
                  <a:pos x="14" y="28"/>
                </a:cxn>
                <a:cxn ang="0">
                  <a:pos x="14" y="28"/>
                </a:cxn>
                <a:cxn ang="0">
                  <a:pos x="20" y="28"/>
                </a:cxn>
                <a:cxn ang="0">
                  <a:pos x="24" y="24"/>
                </a:cxn>
                <a:cxn ang="0">
                  <a:pos x="28" y="20"/>
                </a:cxn>
                <a:cxn ang="0">
                  <a:pos x="28" y="14"/>
                </a:cxn>
                <a:cxn ang="0">
                  <a:pos x="28" y="14"/>
                </a:cxn>
                <a:cxn ang="0">
                  <a:pos x="28" y="8"/>
                </a:cxn>
                <a:cxn ang="0">
                  <a:pos x="24" y="4"/>
                </a:cxn>
                <a:cxn ang="0">
                  <a:pos x="20" y="0"/>
                </a:cxn>
                <a:cxn ang="0">
                  <a:pos x="14" y="0"/>
                </a:cxn>
              </a:cxnLst>
              <a:rect l="0" t="0" r="r" b="b"/>
              <a:pathLst>
                <a:path w="28" h="28">
                  <a:moveTo>
                    <a:pt x="14" y="0"/>
                  </a:moveTo>
                  <a:lnTo>
                    <a:pt x="14" y="0"/>
                  </a:lnTo>
                  <a:lnTo>
                    <a:pt x="8" y="0"/>
                  </a:lnTo>
                  <a:lnTo>
                    <a:pt x="4" y="4"/>
                  </a:lnTo>
                  <a:lnTo>
                    <a:pt x="0" y="8"/>
                  </a:lnTo>
                  <a:lnTo>
                    <a:pt x="0" y="14"/>
                  </a:lnTo>
                  <a:lnTo>
                    <a:pt x="0" y="14"/>
                  </a:lnTo>
                  <a:lnTo>
                    <a:pt x="0" y="20"/>
                  </a:lnTo>
                  <a:lnTo>
                    <a:pt x="4" y="24"/>
                  </a:lnTo>
                  <a:lnTo>
                    <a:pt x="8" y="28"/>
                  </a:lnTo>
                  <a:lnTo>
                    <a:pt x="14" y="28"/>
                  </a:lnTo>
                  <a:lnTo>
                    <a:pt x="14" y="28"/>
                  </a:lnTo>
                  <a:lnTo>
                    <a:pt x="20" y="28"/>
                  </a:lnTo>
                  <a:lnTo>
                    <a:pt x="24" y="24"/>
                  </a:lnTo>
                  <a:lnTo>
                    <a:pt x="28" y="20"/>
                  </a:lnTo>
                  <a:lnTo>
                    <a:pt x="28" y="14"/>
                  </a:lnTo>
                  <a:lnTo>
                    <a:pt x="28" y="14"/>
                  </a:lnTo>
                  <a:lnTo>
                    <a:pt x="28" y="8"/>
                  </a:lnTo>
                  <a:lnTo>
                    <a:pt x="24" y="4"/>
                  </a:lnTo>
                  <a:lnTo>
                    <a:pt x="20" y="0"/>
                  </a:lnTo>
                  <a:lnTo>
                    <a:pt x="14"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96" name="Freeform 197"/>
            <p:cNvSpPr/>
            <p:nvPr/>
          </p:nvSpPr>
          <p:spPr bwMode="auto">
            <a:xfrm>
              <a:off x="4786313" y="307975"/>
              <a:ext cx="22225" cy="19050"/>
            </a:xfrm>
            <a:custGeom>
              <a:avLst/>
              <a:gdLst/>
              <a:ahLst/>
              <a:cxnLst>
                <a:cxn ang="0">
                  <a:pos x="8" y="0"/>
                </a:cxn>
                <a:cxn ang="0">
                  <a:pos x="8" y="0"/>
                </a:cxn>
                <a:cxn ang="0">
                  <a:pos x="2" y="2"/>
                </a:cxn>
                <a:cxn ang="0">
                  <a:pos x="0" y="6"/>
                </a:cxn>
                <a:cxn ang="0">
                  <a:pos x="0" y="6"/>
                </a:cxn>
                <a:cxn ang="0">
                  <a:pos x="2" y="10"/>
                </a:cxn>
                <a:cxn ang="0">
                  <a:pos x="8" y="12"/>
                </a:cxn>
                <a:cxn ang="0">
                  <a:pos x="8" y="12"/>
                </a:cxn>
                <a:cxn ang="0">
                  <a:pos x="12" y="10"/>
                </a:cxn>
                <a:cxn ang="0">
                  <a:pos x="14" y="6"/>
                </a:cxn>
                <a:cxn ang="0">
                  <a:pos x="14" y="6"/>
                </a:cxn>
                <a:cxn ang="0">
                  <a:pos x="12" y="2"/>
                </a:cxn>
                <a:cxn ang="0">
                  <a:pos x="8" y="0"/>
                </a:cxn>
              </a:cxnLst>
              <a:rect l="0" t="0" r="r" b="b"/>
              <a:pathLst>
                <a:path w="14" h="12">
                  <a:moveTo>
                    <a:pt x="8" y="0"/>
                  </a:moveTo>
                  <a:lnTo>
                    <a:pt x="8" y="0"/>
                  </a:lnTo>
                  <a:lnTo>
                    <a:pt x="2" y="2"/>
                  </a:lnTo>
                  <a:lnTo>
                    <a:pt x="0" y="6"/>
                  </a:lnTo>
                  <a:lnTo>
                    <a:pt x="0" y="6"/>
                  </a:lnTo>
                  <a:lnTo>
                    <a:pt x="2" y="10"/>
                  </a:lnTo>
                  <a:lnTo>
                    <a:pt x="8" y="12"/>
                  </a:lnTo>
                  <a:lnTo>
                    <a:pt x="8" y="12"/>
                  </a:lnTo>
                  <a:lnTo>
                    <a:pt x="12" y="10"/>
                  </a:lnTo>
                  <a:lnTo>
                    <a:pt x="14" y="6"/>
                  </a:lnTo>
                  <a:lnTo>
                    <a:pt x="14"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97" name="Freeform 198"/>
            <p:cNvSpPr/>
            <p:nvPr/>
          </p:nvSpPr>
          <p:spPr bwMode="auto">
            <a:xfrm>
              <a:off x="4786313" y="307975"/>
              <a:ext cx="22225" cy="19050"/>
            </a:xfrm>
            <a:custGeom>
              <a:avLst/>
              <a:gdLst/>
              <a:ahLst/>
              <a:cxnLst>
                <a:cxn ang="0">
                  <a:pos x="8" y="0"/>
                </a:cxn>
                <a:cxn ang="0">
                  <a:pos x="8" y="0"/>
                </a:cxn>
                <a:cxn ang="0">
                  <a:pos x="2" y="2"/>
                </a:cxn>
                <a:cxn ang="0">
                  <a:pos x="0" y="6"/>
                </a:cxn>
                <a:cxn ang="0">
                  <a:pos x="0" y="6"/>
                </a:cxn>
                <a:cxn ang="0">
                  <a:pos x="2" y="10"/>
                </a:cxn>
                <a:cxn ang="0">
                  <a:pos x="8" y="12"/>
                </a:cxn>
                <a:cxn ang="0">
                  <a:pos x="8" y="12"/>
                </a:cxn>
                <a:cxn ang="0">
                  <a:pos x="12" y="10"/>
                </a:cxn>
                <a:cxn ang="0">
                  <a:pos x="14" y="6"/>
                </a:cxn>
                <a:cxn ang="0">
                  <a:pos x="14" y="6"/>
                </a:cxn>
                <a:cxn ang="0">
                  <a:pos x="12" y="2"/>
                </a:cxn>
                <a:cxn ang="0">
                  <a:pos x="8" y="0"/>
                </a:cxn>
              </a:cxnLst>
              <a:rect l="0" t="0" r="r" b="b"/>
              <a:pathLst>
                <a:path w="14" h="12">
                  <a:moveTo>
                    <a:pt x="8" y="0"/>
                  </a:moveTo>
                  <a:lnTo>
                    <a:pt x="8" y="0"/>
                  </a:lnTo>
                  <a:lnTo>
                    <a:pt x="2" y="2"/>
                  </a:lnTo>
                  <a:lnTo>
                    <a:pt x="0" y="6"/>
                  </a:lnTo>
                  <a:lnTo>
                    <a:pt x="0" y="6"/>
                  </a:lnTo>
                  <a:lnTo>
                    <a:pt x="2" y="10"/>
                  </a:lnTo>
                  <a:lnTo>
                    <a:pt x="8" y="12"/>
                  </a:lnTo>
                  <a:lnTo>
                    <a:pt x="8" y="12"/>
                  </a:lnTo>
                  <a:lnTo>
                    <a:pt x="12" y="10"/>
                  </a:lnTo>
                  <a:lnTo>
                    <a:pt x="14" y="6"/>
                  </a:lnTo>
                  <a:lnTo>
                    <a:pt x="14"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98" name="Freeform 199"/>
            <p:cNvSpPr/>
            <p:nvPr/>
          </p:nvSpPr>
          <p:spPr bwMode="auto">
            <a:xfrm>
              <a:off x="1516063" y="800100"/>
              <a:ext cx="22225" cy="19050"/>
            </a:xfrm>
            <a:custGeom>
              <a:avLst/>
              <a:gdLst/>
              <a:ahLst/>
              <a:cxnLst>
                <a:cxn ang="0">
                  <a:pos x="6" y="0"/>
                </a:cxn>
                <a:cxn ang="0">
                  <a:pos x="6" y="0"/>
                </a:cxn>
                <a:cxn ang="0">
                  <a:pos x="2" y="2"/>
                </a:cxn>
                <a:cxn ang="0">
                  <a:pos x="0" y="6"/>
                </a:cxn>
                <a:cxn ang="0">
                  <a:pos x="0" y="6"/>
                </a:cxn>
                <a:cxn ang="0">
                  <a:pos x="2" y="10"/>
                </a:cxn>
                <a:cxn ang="0">
                  <a:pos x="6" y="12"/>
                </a:cxn>
                <a:cxn ang="0">
                  <a:pos x="6" y="12"/>
                </a:cxn>
                <a:cxn ang="0">
                  <a:pos x="12" y="10"/>
                </a:cxn>
                <a:cxn ang="0">
                  <a:pos x="14" y="6"/>
                </a:cxn>
                <a:cxn ang="0">
                  <a:pos x="14" y="6"/>
                </a:cxn>
                <a:cxn ang="0">
                  <a:pos x="12" y="2"/>
                </a:cxn>
                <a:cxn ang="0">
                  <a:pos x="6" y="0"/>
                </a:cxn>
              </a:cxnLst>
              <a:rect l="0" t="0" r="r" b="b"/>
              <a:pathLst>
                <a:path w="14" h="12">
                  <a:moveTo>
                    <a:pt x="6" y="0"/>
                  </a:moveTo>
                  <a:lnTo>
                    <a:pt x="6" y="0"/>
                  </a:lnTo>
                  <a:lnTo>
                    <a:pt x="2" y="2"/>
                  </a:lnTo>
                  <a:lnTo>
                    <a:pt x="0" y="6"/>
                  </a:lnTo>
                  <a:lnTo>
                    <a:pt x="0" y="6"/>
                  </a:lnTo>
                  <a:lnTo>
                    <a:pt x="2" y="10"/>
                  </a:lnTo>
                  <a:lnTo>
                    <a:pt x="6" y="12"/>
                  </a:lnTo>
                  <a:lnTo>
                    <a:pt x="6" y="12"/>
                  </a:lnTo>
                  <a:lnTo>
                    <a:pt x="12" y="10"/>
                  </a:lnTo>
                  <a:lnTo>
                    <a:pt x="14" y="6"/>
                  </a:lnTo>
                  <a:lnTo>
                    <a:pt x="14" y="6"/>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99" name="Freeform 200"/>
            <p:cNvSpPr/>
            <p:nvPr/>
          </p:nvSpPr>
          <p:spPr bwMode="auto">
            <a:xfrm>
              <a:off x="1516063" y="800100"/>
              <a:ext cx="22225" cy="19050"/>
            </a:xfrm>
            <a:custGeom>
              <a:avLst/>
              <a:gdLst/>
              <a:ahLst/>
              <a:cxnLst>
                <a:cxn ang="0">
                  <a:pos x="6" y="0"/>
                </a:cxn>
                <a:cxn ang="0">
                  <a:pos x="6" y="0"/>
                </a:cxn>
                <a:cxn ang="0">
                  <a:pos x="2" y="2"/>
                </a:cxn>
                <a:cxn ang="0">
                  <a:pos x="0" y="6"/>
                </a:cxn>
                <a:cxn ang="0">
                  <a:pos x="0" y="6"/>
                </a:cxn>
                <a:cxn ang="0">
                  <a:pos x="2" y="10"/>
                </a:cxn>
                <a:cxn ang="0">
                  <a:pos x="6" y="12"/>
                </a:cxn>
                <a:cxn ang="0">
                  <a:pos x="6" y="12"/>
                </a:cxn>
                <a:cxn ang="0">
                  <a:pos x="12" y="10"/>
                </a:cxn>
                <a:cxn ang="0">
                  <a:pos x="14" y="6"/>
                </a:cxn>
                <a:cxn ang="0">
                  <a:pos x="14" y="6"/>
                </a:cxn>
                <a:cxn ang="0">
                  <a:pos x="12" y="2"/>
                </a:cxn>
                <a:cxn ang="0">
                  <a:pos x="6" y="0"/>
                </a:cxn>
              </a:cxnLst>
              <a:rect l="0" t="0" r="r" b="b"/>
              <a:pathLst>
                <a:path w="14" h="12">
                  <a:moveTo>
                    <a:pt x="6" y="0"/>
                  </a:moveTo>
                  <a:lnTo>
                    <a:pt x="6" y="0"/>
                  </a:lnTo>
                  <a:lnTo>
                    <a:pt x="2" y="2"/>
                  </a:lnTo>
                  <a:lnTo>
                    <a:pt x="0" y="6"/>
                  </a:lnTo>
                  <a:lnTo>
                    <a:pt x="0" y="6"/>
                  </a:lnTo>
                  <a:lnTo>
                    <a:pt x="2" y="10"/>
                  </a:lnTo>
                  <a:lnTo>
                    <a:pt x="6" y="12"/>
                  </a:lnTo>
                  <a:lnTo>
                    <a:pt x="6" y="12"/>
                  </a:lnTo>
                  <a:lnTo>
                    <a:pt x="12" y="10"/>
                  </a:lnTo>
                  <a:lnTo>
                    <a:pt x="14" y="6"/>
                  </a:lnTo>
                  <a:lnTo>
                    <a:pt x="14" y="6"/>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00" name="Freeform 201"/>
            <p:cNvSpPr/>
            <p:nvPr/>
          </p:nvSpPr>
          <p:spPr bwMode="auto">
            <a:xfrm>
              <a:off x="3617913" y="276225"/>
              <a:ext cx="34925" cy="34925"/>
            </a:xfrm>
            <a:custGeom>
              <a:avLst/>
              <a:gdLst/>
              <a:ahLst/>
              <a:cxnLst>
                <a:cxn ang="0">
                  <a:pos x="10" y="0"/>
                </a:cxn>
                <a:cxn ang="0">
                  <a:pos x="10" y="0"/>
                </a:cxn>
                <a:cxn ang="0">
                  <a:pos x="6" y="0"/>
                </a:cxn>
                <a:cxn ang="0">
                  <a:pos x="2" y="2"/>
                </a:cxn>
                <a:cxn ang="0">
                  <a:pos x="0" y="6"/>
                </a:cxn>
                <a:cxn ang="0">
                  <a:pos x="0" y="10"/>
                </a:cxn>
                <a:cxn ang="0">
                  <a:pos x="0" y="10"/>
                </a:cxn>
                <a:cxn ang="0">
                  <a:pos x="0" y="16"/>
                </a:cxn>
                <a:cxn ang="0">
                  <a:pos x="2" y="18"/>
                </a:cxn>
                <a:cxn ang="0">
                  <a:pos x="6" y="22"/>
                </a:cxn>
                <a:cxn ang="0">
                  <a:pos x="10" y="22"/>
                </a:cxn>
                <a:cxn ang="0">
                  <a:pos x="10" y="22"/>
                </a:cxn>
                <a:cxn ang="0">
                  <a:pos x="16" y="22"/>
                </a:cxn>
                <a:cxn ang="0">
                  <a:pos x="18" y="18"/>
                </a:cxn>
                <a:cxn ang="0">
                  <a:pos x="22" y="16"/>
                </a:cxn>
                <a:cxn ang="0">
                  <a:pos x="22" y="10"/>
                </a:cxn>
                <a:cxn ang="0">
                  <a:pos x="22" y="10"/>
                </a:cxn>
                <a:cxn ang="0">
                  <a:pos x="22" y="6"/>
                </a:cxn>
                <a:cxn ang="0">
                  <a:pos x="18" y="2"/>
                </a:cxn>
                <a:cxn ang="0">
                  <a:pos x="16" y="0"/>
                </a:cxn>
                <a:cxn ang="0">
                  <a:pos x="10" y="0"/>
                </a:cxn>
              </a:cxnLst>
              <a:rect l="0" t="0" r="r" b="b"/>
              <a:pathLst>
                <a:path w="22" h="22">
                  <a:moveTo>
                    <a:pt x="10" y="0"/>
                  </a:moveTo>
                  <a:lnTo>
                    <a:pt x="10" y="0"/>
                  </a:lnTo>
                  <a:lnTo>
                    <a:pt x="6" y="0"/>
                  </a:lnTo>
                  <a:lnTo>
                    <a:pt x="2" y="2"/>
                  </a:lnTo>
                  <a:lnTo>
                    <a:pt x="0" y="6"/>
                  </a:lnTo>
                  <a:lnTo>
                    <a:pt x="0" y="10"/>
                  </a:lnTo>
                  <a:lnTo>
                    <a:pt x="0" y="10"/>
                  </a:lnTo>
                  <a:lnTo>
                    <a:pt x="0" y="16"/>
                  </a:lnTo>
                  <a:lnTo>
                    <a:pt x="2" y="18"/>
                  </a:lnTo>
                  <a:lnTo>
                    <a:pt x="6" y="22"/>
                  </a:lnTo>
                  <a:lnTo>
                    <a:pt x="10" y="22"/>
                  </a:lnTo>
                  <a:lnTo>
                    <a:pt x="10" y="22"/>
                  </a:lnTo>
                  <a:lnTo>
                    <a:pt x="16" y="22"/>
                  </a:lnTo>
                  <a:lnTo>
                    <a:pt x="18" y="18"/>
                  </a:lnTo>
                  <a:lnTo>
                    <a:pt x="22" y="16"/>
                  </a:lnTo>
                  <a:lnTo>
                    <a:pt x="22" y="10"/>
                  </a:lnTo>
                  <a:lnTo>
                    <a:pt x="22" y="10"/>
                  </a:lnTo>
                  <a:lnTo>
                    <a:pt x="22" y="6"/>
                  </a:lnTo>
                  <a:lnTo>
                    <a:pt x="18" y="2"/>
                  </a:lnTo>
                  <a:lnTo>
                    <a:pt x="16" y="0"/>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01" name="Freeform 202"/>
            <p:cNvSpPr/>
            <p:nvPr/>
          </p:nvSpPr>
          <p:spPr bwMode="auto">
            <a:xfrm>
              <a:off x="3617913" y="276225"/>
              <a:ext cx="34925" cy="34925"/>
            </a:xfrm>
            <a:custGeom>
              <a:avLst/>
              <a:gdLst/>
              <a:ahLst/>
              <a:cxnLst>
                <a:cxn ang="0">
                  <a:pos x="10" y="0"/>
                </a:cxn>
                <a:cxn ang="0">
                  <a:pos x="10" y="0"/>
                </a:cxn>
                <a:cxn ang="0">
                  <a:pos x="6" y="0"/>
                </a:cxn>
                <a:cxn ang="0">
                  <a:pos x="2" y="2"/>
                </a:cxn>
                <a:cxn ang="0">
                  <a:pos x="0" y="6"/>
                </a:cxn>
                <a:cxn ang="0">
                  <a:pos x="0" y="10"/>
                </a:cxn>
                <a:cxn ang="0">
                  <a:pos x="0" y="10"/>
                </a:cxn>
                <a:cxn ang="0">
                  <a:pos x="0" y="16"/>
                </a:cxn>
                <a:cxn ang="0">
                  <a:pos x="2" y="18"/>
                </a:cxn>
                <a:cxn ang="0">
                  <a:pos x="6" y="22"/>
                </a:cxn>
                <a:cxn ang="0">
                  <a:pos x="10" y="22"/>
                </a:cxn>
                <a:cxn ang="0">
                  <a:pos x="10" y="22"/>
                </a:cxn>
                <a:cxn ang="0">
                  <a:pos x="16" y="22"/>
                </a:cxn>
                <a:cxn ang="0">
                  <a:pos x="18" y="18"/>
                </a:cxn>
                <a:cxn ang="0">
                  <a:pos x="22" y="16"/>
                </a:cxn>
                <a:cxn ang="0">
                  <a:pos x="22" y="10"/>
                </a:cxn>
                <a:cxn ang="0">
                  <a:pos x="22" y="10"/>
                </a:cxn>
                <a:cxn ang="0">
                  <a:pos x="22" y="6"/>
                </a:cxn>
                <a:cxn ang="0">
                  <a:pos x="18" y="2"/>
                </a:cxn>
                <a:cxn ang="0">
                  <a:pos x="16" y="0"/>
                </a:cxn>
                <a:cxn ang="0">
                  <a:pos x="10" y="0"/>
                </a:cxn>
              </a:cxnLst>
              <a:rect l="0" t="0" r="r" b="b"/>
              <a:pathLst>
                <a:path w="22" h="22">
                  <a:moveTo>
                    <a:pt x="10" y="0"/>
                  </a:moveTo>
                  <a:lnTo>
                    <a:pt x="10" y="0"/>
                  </a:lnTo>
                  <a:lnTo>
                    <a:pt x="6" y="0"/>
                  </a:lnTo>
                  <a:lnTo>
                    <a:pt x="2" y="2"/>
                  </a:lnTo>
                  <a:lnTo>
                    <a:pt x="0" y="6"/>
                  </a:lnTo>
                  <a:lnTo>
                    <a:pt x="0" y="10"/>
                  </a:lnTo>
                  <a:lnTo>
                    <a:pt x="0" y="10"/>
                  </a:lnTo>
                  <a:lnTo>
                    <a:pt x="0" y="16"/>
                  </a:lnTo>
                  <a:lnTo>
                    <a:pt x="2" y="18"/>
                  </a:lnTo>
                  <a:lnTo>
                    <a:pt x="6" y="22"/>
                  </a:lnTo>
                  <a:lnTo>
                    <a:pt x="10" y="22"/>
                  </a:lnTo>
                  <a:lnTo>
                    <a:pt x="10" y="22"/>
                  </a:lnTo>
                  <a:lnTo>
                    <a:pt x="16" y="22"/>
                  </a:lnTo>
                  <a:lnTo>
                    <a:pt x="18" y="18"/>
                  </a:lnTo>
                  <a:lnTo>
                    <a:pt x="22" y="16"/>
                  </a:lnTo>
                  <a:lnTo>
                    <a:pt x="22" y="10"/>
                  </a:lnTo>
                  <a:lnTo>
                    <a:pt x="22" y="10"/>
                  </a:lnTo>
                  <a:lnTo>
                    <a:pt x="22" y="6"/>
                  </a:lnTo>
                  <a:lnTo>
                    <a:pt x="18" y="2"/>
                  </a:lnTo>
                  <a:lnTo>
                    <a:pt x="16" y="0"/>
                  </a:lnTo>
                  <a:lnTo>
                    <a:pt x="10"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02" name="Freeform 203"/>
            <p:cNvSpPr/>
            <p:nvPr/>
          </p:nvSpPr>
          <p:spPr bwMode="auto">
            <a:xfrm>
              <a:off x="2230438" y="641350"/>
              <a:ext cx="50800" cy="53975"/>
            </a:xfrm>
            <a:custGeom>
              <a:avLst/>
              <a:gdLst/>
              <a:ahLst/>
              <a:cxnLst>
                <a:cxn ang="0">
                  <a:pos x="16" y="0"/>
                </a:cxn>
                <a:cxn ang="0">
                  <a:pos x="16" y="0"/>
                </a:cxn>
                <a:cxn ang="0">
                  <a:pos x="10" y="0"/>
                </a:cxn>
                <a:cxn ang="0">
                  <a:pos x="4" y="4"/>
                </a:cxn>
                <a:cxn ang="0">
                  <a:pos x="0" y="10"/>
                </a:cxn>
                <a:cxn ang="0">
                  <a:pos x="0" y="16"/>
                </a:cxn>
                <a:cxn ang="0">
                  <a:pos x="0" y="16"/>
                </a:cxn>
                <a:cxn ang="0">
                  <a:pos x="0" y="22"/>
                </a:cxn>
                <a:cxn ang="0">
                  <a:pos x="4" y="28"/>
                </a:cxn>
                <a:cxn ang="0">
                  <a:pos x="10" y="32"/>
                </a:cxn>
                <a:cxn ang="0">
                  <a:pos x="16" y="34"/>
                </a:cxn>
                <a:cxn ang="0">
                  <a:pos x="16" y="34"/>
                </a:cxn>
                <a:cxn ang="0">
                  <a:pos x="22" y="32"/>
                </a:cxn>
                <a:cxn ang="0">
                  <a:pos x="28" y="28"/>
                </a:cxn>
                <a:cxn ang="0">
                  <a:pos x="32" y="22"/>
                </a:cxn>
                <a:cxn ang="0">
                  <a:pos x="32" y="16"/>
                </a:cxn>
                <a:cxn ang="0">
                  <a:pos x="32" y="16"/>
                </a:cxn>
                <a:cxn ang="0">
                  <a:pos x="32" y="10"/>
                </a:cxn>
                <a:cxn ang="0">
                  <a:pos x="28" y="4"/>
                </a:cxn>
                <a:cxn ang="0">
                  <a:pos x="22" y="0"/>
                </a:cxn>
                <a:cxn ang="0">
                  <a:pos x="16" y="0"/>
                </a:cxn>
              </a:cxnLst>
              <a:rect l="0" t="0" r="r" b="b"/>
              <a:pathLst>
                <a:path w="32" h="34">
                  <a:moveTo>
                    <a:pt x="16" y="0"/>
                  </a:moveTo>
                  <a:lnTo>
                    <a:pt x="16" y="0"/>
                  </a:lnTo>
                  <a:lnTo>
                    <a:pt x="10" y="0"/>
                  </a:lnTo>
                  <a:lnTo>
                    <a:pt x="4" y="4"/>
                  </a:lnTo>
                  <a:lnTo>
                    <a:pt x="0" y="10"/>
                  </a:lnTo>
                  <a:lnTo>
                    <a:pt x="0" y="16"/>
                  </a:lnTo>
                  <a:lnTo>
                    <a:pt x="0" y="16"/>
                  </a:lnTo>
                  <a:lnTo>
                    <a:pt x="0" y="22"/>
                  </a:lnTo>
                  <a:lnTo>
                    <a:pt x="4" y="28"/>
                  </a:lnTo>
                  <a:lnTo>
                    <a:pt x="10" y="32"/>
                  </a:lnTo>
                  <a:lnTo>
                    <a:pt x="16" y="34"/>
                  </a:lnTo>
                  <a:lnTo>
                    <a:pt x="16" y="34"/>
                  </a:lnTo>
                  <a:lnTo>
                    <a:pt x="22" y="32"/>
                  </a:lnTo>
                  <a:lnTo>
                    <a:pt x="28" y="28"/>
                  </a:lnTo>
                  <a:lnTo>
                    <a:pt x="32" y="22"/>
                  </a:lnTo>
                  <a:lnTo>
                    <a:pt x="32" y="16"/>
                  </a:lnTo>
                  <a:lnTo>
                    <a:pt x="32" y="16"/>
                  </a:lnTo>
                  <a:lnTo>
                    <a:pt x="32" y="10"/>
                  </a:lnTo>
                  <a:lnTo>
                    <a:pt x="28" y="4"/>
                  </a:lnTo>
                  <a:lnTo>
                    <a:pt x="22" y="0"/>
                  </a:lnTo>
                  <a:lnTo>
                    <a:pt x="1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03" name="Freeform 204"/>
            <p:cNvSpPr/>
            <p:nvPr/>
          </p:nvSpPr>
          <p:spPr bwMode="auto">
            <a:xfrm>
              <a:off x="2230438" y="641350"/>
              <a:ext cx="50800" cy="53975"/>
            </a:xfrm>
            <a:custGeom>
              <a:avLst/>
              <a:gdLst/>
              <a:ahLst/>
              <a:cxnLst>
                <a:cxn ang="0">
                  <a:pos x="16" y="0"/>
                </a:cxn>
                <a:cxn ang="0">
                  <a:pos x="16" y="0"/>
                </a:cxn>
                <a:cxn ang="0">
                  <a:pos x="10" y="0"/>
                </a:cxn>
                <a:cxn ang="0">
                  <a:pos x="4" y="4"/>
                </a:cxn>
                <a:cxn ang="0">
                  <a:pos x="0" y="10"/>
                </a:cxn>
                <a:cxn ang="0">
                  <a:pos x="0" y="16"/>
                </a:cxn>
                <a:cxn ang="0">
                  <a:pos x="0" y="16"/>
                </a:cxn>
                <a:cxn ang="0">
                  <a:pos x="0" y="22"/>
                </a:cxn>
                <a:cxn ang="0">
                  <a:pos x="4" y="28"/>
                </a:cxn>
                <a:cxn ang="0">
                  <a:pos x="10" y="32"/>
                </a:cxn>
                <a:cxn ang="0">
                  <a:pos x="16" y="34"/>
                </a:cxn>
                <a:cxn ang="0">
                  <a:pos x="16" y="34"/>
                </a:cxn>
                <a:cxn ang="0">
                  <a:pos x="22" y="32"/>
                </a:cxn>
                <a:cxn ang="0">
                  <a:pos x="28" y="28"/>
                </a:cxn>
                <a:cxn ang="0">
                  <a:pos x="32" y="22"/>
                </a:cxn>
                <a:cxn ang="0">
                  <a:pos x="32" y="16"/>
                </a:cxn>
                <a:cxn ang="0">
                  <a:pos x="32" y="16"/>
                </a:cxn>
                <a:cxn ang="0">
                  <a:pos x="32" y="10"/>
                </a:cxn>
                <a:cxn ang="0">
                  <a:pos x="28" y="4"/>
                </a:cxn>
                <a:cxn ang="0">
                  <a:pos x="22" y="0"/>
                </a:cxn>
                <a:cxn ang="0">
                  <a:pos x="16" y="0"/>
                </a:cxn>
              </a:cxnLst>
              <a:rect l="0" t="0" r="r" b="b"/>
              <a:pathLst>
                <a:path w="32" h="34">
                  <a:moveTo>
                    <a:pt x="16" y="0"/>
                  </a:moveTo>
                  <a:lnTo>
                    <a:pt x="16" y="0"/>
                  </a:lnTo>
                  <a:lnTo>
                    <a:pt x="10" y="0"/>
                  </a:lnTo>
                  <a:lnTo>
                    <a:pt x="4" y="4"/>
                  </a:lnTo>
                  <a:lnTo>
                    <a:pt x="0" y="10"/>
                  </a:lnTo>
                  <a:lnTo>
                    <a:pt x="0" y="16"/>
                  </a:lnTo>
                  <a:lnTo>
                    <a:pt x="0" y="16"/>
                  </a:lnTo>
                  <a:lnTo>
                    <a:pt x="0" y="22"/>
                  </a:lnTo>
                  <a:lnTo>
                    <a:pt x="4" y="28"/>
                  </a:lnTo>
                  <a:lnTo>
                    <a:pt x="10" y="32"/>
                  </a:lnTo>
                  <a:lnTo>
                    <a:pt x="16" y="34"/>
                  </a:lnTo>
                  <a:lnTo>
                    <a:pt x="16" y="34"/>
                  </a:lnTo>
                  <a:lnTo>
                    <a:pt x="22" y="32"/>
                  </a:lnTo>
                  <a:lnTo>
                    <a:pt x="28" y="28"/>
                  </a:lnTo>
                  <a:lnTo>
                    <a:pt x="32" y="22"/>
                  </a:lnTo>
                  <a:lnTo>
                    <a:pt x="32" y="16"/>
                  </a:lnTo>
                  <a:lnTo>
                    <a:pt x="32" y="16"/>
                  </a:lnTo>
                  <a:lnTo>
                    <a:pt x="32" y="10"/>
                  </a:lnTo>
                  <a:lnTo>
                    <a:pt x="28" y="4"/>
                  </a:lnTo>
                  <a:lnTo>
                    <a:pt x="22" y="0"/>
                  </a:lnTo>
                  <a:lnTo>
                    <a:pt x="1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04" name="Freeform 206"/>
            <p:cNvSpPr/>
            <p:nvPr/>
          </p:nvSpPr>
          <p:spPr bwMode="auto">
            <a:xfrm>
              <a:off x="2719388" y="730250"/>
              <a:ext cx="69850" cy="69850"/>
            </a:xfrm>
            <a:custGeom>
              <a:avLst/>
              <a:gdLst/>
              <a:ahLst/>
              <a:cxnLst>
                <a:cxn ang="0">
                  <a:pos x="22" y="0"/>
                </a:cxn>
                <a:cxn ang="0">
                  <a:pos x="22" y="0"/>
                </a:cxn>
                <a:cxn ang="0">
                  <a:pos x="14" y="2"/>
                </a:cxn>
                <a:cxn ang="0">
                  <a:pos x="6" y="6"/>
                </a:cxn>
                <a:cxn ang="0">
                  <a:pos x="2" y="14"/>
                </a:cxn>
                <a:cxn ang="0">
                  <a:pos x="0" y="22"/>
                </a:cxn>
                <a:cxn ang="0">
                  <a:pos x="0" y="22"/>
                </a:cxn>
                <a:cxn ang="0">
                  <a:pos x="2" y="30"/>
                </a:cxn>
                <a:cxn ang="0">
                  <a:pos x="6" y="38"/>
                </a:cxn>
                <a:cxn ang="0">
                  <a:pos x="14" y="42"/>
                </a:cxn>
                <a:cxn ang="0">
                  <a:pos x="22" y="44"/>
                </a:cxn>
                <a:cxn ang="0">
                  <a:pos x="22" y="44"/>
                </a:cxn>
                <a:cxn ang="0">
                  <a:pos x="30" y="42"/>
                </a:cxn>
                <a:cxn ang="0">
                  <a:pos x="38" y="38"/>
                </a:cxn>
                <a:cxn ang="0">
                  <a:pos x="42" y="30"/>
                </a:cxn>
                <a:cxn ang="0">
                  <a:pos x="44" y="22"/>
                </a:cxn>
                <a:cxn ang="0">
                  <a:pos x="44" y="22"/>
                </a:cxn>
                <a:cxn ang="0">
                  <a:pos x="42" y="14"/>
                </a:cxn>
                <a:cxn ang="0">
                  <a:pos x="38" y="6"/>
                </a:cxn>
                <a:cxn ang="0">
                  <a:pos x="30" y="2"/>
                </a:cxn>
                <a:cxn ang="0">
                  <a:pos x="22" y="0"/>
                </a:cxn>
              </a:cxnLst>
              <a:rect l="0" t="0" r="r" b="b"/>
              <a:pathLst>
                <a:path w="44" h="44">
                  <a:moveTo>
                    <a:pt x="22" y="0"/>
                  </a:moveTo>
                  <a:lnTo>
                    <a:pt x="22" y="0"/>
                  </a:lnTo>
                  <a:lnTo>
                    <a:pt x="14" y="2"/>
                  </a:lnTo>
                  <a:lnTo>
                    <a:pt x="6" y="6"/>
                  </a:lnTo>
                  <a:lnTo>
                    <a:pt x="2" y="14"/>
                  </a:lnTo>
                  <a:lnTo>
                    <a:pt x="0" y="22"/>
                  </a:lnTo>
                  <a:lnTo>
                    <a:pt x="0" y="22"/>
                  </a:lnTo>
                  <a:lnTo>
                    <a:pt x="2" y="30"/>
                  </a:lnTo>
                  <a:lnTo>
                    <a:pt x="6" y="38"/>
                  </a:lnTo>
                  <a:lnTo>
                    <a:pt x="14" y="42"/>
                  </a:lnTo>
                  <a:lnTo>
                    <a:pt x="22" y="44"/>
                  </a:lnTo>
                  <a:lnTo>
                    <a:pt x="22" y="44"/>
                  </a:lnTo>
                  <a:lnTo>
                    <a:pt x="30" y="42"/>
                  </a:lnTo>
                  <a:lnTo>
                    <a:pt x="38" y="38"/>
                  </a:lnTo>
                  <a:lnTo>
                    <a:pt x="42" y="30"/>
                  </a:lnTo>
                  <a:lnTo>
                    <a:pt x="44" y="22"/>
                  </a:lnTo>
                  <a:lnTo>
                    <a:pt x="44" y="22"/>
                  </a:lnTo>
                  <a:lnTo>
                    <a:pt x="42" y="14"/>
                  </a:lnTo>
                  <a:lnTo>
                    <a:pt x="38" y="6"/>
                  </a:lnTo>
                  <a:lnTo>
                    <a:pt x="30" y="2"/>
                  </a:lnTo>
                  <a:lnTo>
                    <a:pt x="2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05" name="Freeform 207"/>
            <p:cNvSpPr/>
            <p:nvPr/>
          </p:nvSpPr>
          <p:spPr bwMode="auto">
            <a:xfrm>
              <a:off x="2719388" y="730250"/>
              <a:ext cx="69850" cy="69850"/>
            </a:xfrm>
            <a:custGeom>
              <a:avLst/>
              <a:gdLst/>
              <a:ahLst/>
              <a:cxnLst>
                <a:cxn ang="0">
                  <a:pos x="22" y="0"/>
                </a:cxn>
                <a:cxn ang="0">
                  <a:pos x="22" y="0"/>
                </a:cxn>
                <a:cxn ang="0">
                  <a:pos x="14" y="2"/>
                </a:cxn>
                <a:cxn ang="0">
                  <a:pos x="6" y="6"/>
                </a:cxn>
                <a:cxn ang="0">
                  <a:pos x="2" y="14"/>
                </a:cxn>
                <a:cxn ang="0">
                  <a:pos x="0" y="22"/>
                </a:cxn>
                <a:cxn ang="0">
                  <a:pos x="0" y="22"/>
                </a:cxn>
                <a:cxn ang="0">
                  <a:pos x="2" y="30"/>
                </a:cxn>
                <a:cxn ang="0">
                  <a:pos x="6" y="38"/>
                </a:cxn>
                <a:cxn ang="0">
                  <a:pos x="14" y="42"/>
                </a:cxn>
                <a:cxn ang="0">
                  <a:pos x="22" y="44"/>
                </a:cxn>
                <a:cxn ang="0">
                  <a:pos x="22" y="44"/>
                </a:cxn>
                <a:cxn ang="0">
                  <a:pos x="30" y="42"/>
                </a:cxn>
                <a:cxn ang="0">
                  <a:pos x="38" y="38"/>
                </a:cxn>
                <a:cxn ang="0">
                  <a:pos x="42" y="30"/>
                </a:cxn>
                <a:cxn ang="0">
                  <a:pos x="44" y="22"/>
                </a:cxn>
                <a:cxn ang="0">
                  <a:pos x="44" y="22"/>
                </a:cxn>
                <a:cxn ang="0">
                  <a:pos x="42" y="14"/>
                </a:cxn>
                <a:cxn ang="0">
                  <a:pos x="38" y="6"/>
                </a:cxn>
                <a:cxn ang="0">
                  <a:pos x="30" y="2"/>
                </a:cxn>
                <a:cxn ang="0">
                  <a:pos x="22" y="0"/>
                </a:cxn>
              </a:cxnLst>
              <a:rect l="0" t="0" r="r" b="b"/>
              <a:pathLst>
                <a:path w="44" h="44">
                  <a:moveTo>
                    <a:pt x="22" y="0"/>
                  </a:moveTo>
                  <a:lnTo>
                    <a:pt x="22" y="0"/>
                  </a:lnTo>
                  <a:lnTo>
                    <a:pt x="14" y="2"/>
                  </a:lnTo>
                  <a:lnTo>
                    <a:pt x="6" y="6"/>
                  </a:lnTo>
                  <a:lnTo>
                    <a:pt x="2" y="14"/>
                  </a:lnTo>
                  <a:lnTo>
                    <a:pt x="0" y="22"/>
                  </a:lnTo>
                  <a:lnTo>
                    <a:pt x="0" y="22"/>
                  </a:lnTo>
                  <a:lnTo>
                    <a:pt x="2" y="30"/>
                  </a:lnTo>
                  <a:lnTo>
                    <a:pt x="6" y="38"/>
                  </a:lnTo>
                  <a:lnTo>
                    <a:pt x="14" y="42"/>
                  </a:lnTo>
                  <a:lnTo>
                    <a:pt x="22" y="44"/>
                  </a:lnTo>
                  <a:lnTo>
                    <a:pt x="22" y="44"/>
                  </a:lnTo>
                  <a:lnTo>
                    <a:pt x="30" y="42"/>
                  </a:lnTo>
                  <a:lnTo>
                    <a:pt x="38" y="38"/>
                  </a:lnTo>
                  <a:lnTo>
                    <a:pt x="42" y="30"/>
                  </a:lnTo>
                  <a:lnTo>
                    <a:pt x="44" y="22"/>
                  </a:lnTo>
                  <a:lnTo>
                    <a:pt x="44" y="22"/>
                  </a:lnTo>
                  <a:lnTo>
                    <a:pt x="42" y="14"/>
                  </a:lnTo>
                  <a:lnTo>
                    <a:pt x="38" y="6"/>
                  </a:lnTo>
                  <a:lnTo>
                    <a:pt x="30" y="2"/>
                  </a:lnTo>
                  <a:lnTo>
                    <a:pt x="22"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06" name="Freeform 208"/>
            <p:cNvSpPr/>
            <p:nvPr/>
          </p:nvSpPr>
          <p:spPr bwMode="auto">
            <a:xfrm>
              <a:off x="3100388" y="720725"/>
              <a:ext cx="38100" cy="34925"/>
            </a:xfrm>
            <a:custGeom>
              <a:avLst/>
              <a:gdLst/>
              <a:ahLst/>
              <a:cxnLst>
                <a:cxn ang="0">
                  <a:pos x="12" y="0"/>
                </a:cxn>
                <a:cxn ang="0">
                  <a:pos x="12" y="0"/>
                </a:cxn>
                <a:cxn ang="0">
                  <a:pos x="8" y="0"/>
                </a:cxn>
                <a:cxn ang="0">
                  <a:pos x="4" y="4"/>
                </a:cxn>
                <a:cxn ang="0">
                  <a:pos x="2" y="6"/>
                </a:cxn>
                <a:cxn ang="0">
                  <a:pos x="0" y="12"/>
                </a:cxn>
                <a:cxn ang="0">
                  <a:pos x="0" y="12"/>
                </a:cxn>
                <a:cxn ang="0">
                  <a:pos x="2" y="16"/>
                </a:cxn>
                <a:cxn ang="0">
                  <a:pos x="4" y="20"/>
                </a:cxn>
                <a:cxn ang="0">
                  <a:pos x="8" y="22"/>
                </a:cxn>
                <a:cxn ang="0">
                  <a:pos x="12" y="22"/>
                </a:cxn>
                <a:cxn ang="0">
                  <a:pos x="12" y="22"/>
                </a:cxn>
                <a:cxn ang="0">
                  <a:pos x="16" y="22"/>
                </a:cxn>
                <a:cxn ang="0">
                  <a:pos x="20" y="20"/>
                </a:cxn>
                <a:cxn ang="0">
                  <a:pos x="22" y="16"/>
                </a:cxn>
                <a:cxn ang="0">
                  <a:pos x="24" y="12"/>
                </a:cxn>
                <a:cxn ang="0">
                  <a:pos x="24" y="12"/>
                </a:cxn>
                <a:cxn ang="0">
                  <a:pos x="22" y="6"/>
                </a:cxn>
                <a:cxn ang="0">
                  <a:pos x="20" y="4"/>
                </a:cxn>
                <a:cxn ang="0">
                  <a:pos x="16" y="0"/>
                </a:cxn>
                <a:cxn ang="0">
                  <a:pos x="12" y="0"/>
                </a:cxn>
              </a:cxnLst>
              <a:rect l="0" t="0" r="r" b="b"/>
              <a:pathLst>
                <a:path w="24" h="22">
                  <a:moveTo>
                    <a:pt x="12" y="0"/>
                  </a:moveTo>
                  <a:lnTo>
                    <a:pt x="12" y="0"/>
                  </a:lnTo>
                  <a:lnTo>
                    <a:pt x="8" y="0"/>
                  </a:lnTo>
                  <a:lnTo>
                    <a:pt x="4" y="4"/>
                  </a:lnTo>
                  <a:lnTo>
                    <a:pt x="2" y="6"/>
                  </a:lnTo>
                  <a:lnTo>
                    <a:pt x="0" y="12"/>
                  </a:lnTo>
                  <a:lnTo>
                    <a:pt x="0" y="12"/>
                  </a:lnTo>
                  <a:lnTo>
                    <a:pt x="2" y="16"/>
                  </a:lnTo>
                  <a:lnTo>
                    <a:pt x="4" y="20"/>
                  </a:lnTo>
                  <a:lnTo>
                    <a:pt x="8" y="22"/>
                  </a:lnTo>
                  <a:lnTo>
                    <a:pt x="12" y="22"/>
                  </a:lnTo>
                  <a:lnTo>
                    <a:pt x="12" y="22"/>
                  </a:lnTo>
                  <a:lnTo>
                    <a:pt x="16" y="22"/>
                  </a:lnTo>
                  <a:lnTo>
                    <a:pt x="20" y="20"/>
                  </a:lnTo>
                  <a:lnTo>
                    <a:pt x="22" y="16"/>
                  </a:lnTo>
                  <a:lnTo>
                    <a:pt x="24" y="12"/>
                  </a:lnTo>
                  <a:lnTo>
                    <a:pt x="24" y="12"/>
                  </a:lnTo>
                  <a:lnTo>
                    <a:pt x="22" y="6"/>
                  </a:lnTo>
                  <a:lnTo>
                    <a:pt x="20" y="4"/>
                  </a:lnTo>
                  <a:lnTo>
                    <a:pt x="16" y="0"/>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07" name="Freeform 209"/>
            <p:cNvSpPr/>
            <p:nvPr/>
          </p:nvSpPr>
          <p:spPr bwMode="auto">
            <a:xfrm>
              <a:off x="3100388" y="720725"/>
              <a:ext cx="38100" cy="34925"/>
            </a:xfrm>
            <a:custGeom>
              <a:avLst/>
              <a:gdLst/>
              <a:ahLst/>
              <a:cxnLst>
                <a:cxn ang="0">
                  <a:pos x="12" y="0"/>
                </a:cxn>
                <a:cxn ang="0">
                  <a:pos x="12" y="0"/>
                </a:cxn>
                <a:cxn ang="0">
                  <a:pos x="8" y="0"/>
                </a:cxn>
                <a:cxn ang="0">
                  <a:pos x="4" y="4"/>
                </a:cxn>
                <a:cxn ang="0">
                  <a:pos x="2" y="6"/>
                </a:cxn>
                <a:cxn ang="0">
                  <a:pos x="0" y="12"/>
                </a:cxn>
                <a:cxn ang="0">
                  <a:pos x="0" y="12"/>
                </a:cxn>
                <a:cxn ang="0">
                  <a:pos x="2" y="16"/>
                </a:cxn>
                <a:cxn ang="0">
                  <a:pos x="4" y="20"/>
                </a:cxn>
                <a:cxn ang="0">
                  <a:pos x="8" y="22"/>
                </a:cxn>
                <a:cxn ang="0">
                  <a:pos x="12" y="22"/>
                </a:cxn>
                <a:cxn ang="0">
                  <a:pos x="12" y="22"/>
                </a:cxn>
                <a:cxn ang="0">
                  <a:pos x="16" y="22"/>
                </a:cxn>
                <a:cxn ang="0">
                  <a:pos x="20" y="20"/>
                </a:cxn>
                <a:cxn ang="0">
                  <a:pos x="22" y="16"/>
                </a:cxn>
                <a:cxn ang="0">
                  <a:pos x="24" y="12"/>
                </a:cxn>
                <a:cxn ang="0">
                  <a:pos x="24" y="12"/>
                </a:cxn>
                <a:cxn ang="0">
                  <a:pos x="22" y="6"/>
                </a:cxn>
                <a:cxn ang="0">
                  <a:pos x="20" y="4"/>
                </a:cxn>
                <a:cxn ang="0">
                  <a:pos x="16" y="0"/>
                </a:cxn>
                <a:cxn ang="0">
                  <a:pos x="12" y="0"/>
                </a:cxn>
              </a:cxnLst>
              <a:rect l="0" t="0" r="r" b="b"/>
              <a:pathLst>
                <a:path w="24" h="22">
                  <a:moveTo>
                    <a:pt x="12" y="0"/>
                  </a:moveTo>
                  <a:lnTo>
                    <a:pt x="12" y="0"/>
                  </a:lnTo>
                  <a:lnTo>
                    <a:pt x="8" y="0"/>
                  </a:lnTo>
                  <a:lnTo>
                    <a:pt x="4" y="4"/>
                  </a:lnTo>
                  <a:lnTo>
                    <a:pt x="2" y="6"/>
                  </a:lnTo>
                  <a:lnTo>
                    <a:pt x="0" y="12"/>
                  </a:lnTo>
                  <a:lnTo>
                    <a:pt x="0" y="12"/>
                  </a:lnTo>
                  <a:lnTo>
                    <a:pt x="2" y="16"/>
                  </a:lnTo>
                  <a:lnTo>
                    <a:pt x="4" y="20"/>
                  </a:lnTo>
                  <a:lnTo>
                    <a:pt x="8" y="22"/>
                  </a:lnTo>
                  <a:lnTo>
                    <a:pt x="12" y="22"/>
                  </a:lnTo>
                  <a:lnTo>
                    <a:pt x="12" y="22"/>
                  </a:lnTo>
                  <a:lnTo>
                    <a:pt x="16" y="22"/>
                  </a:lnTo>
                  <a:lnTo>
                    <a:pt x="20" y="20"/>
                  </a:lnTo>
                  <a:lnTo>
                    <a:pt x="22" y="16"/>
                  </a:lnTo>
                  <a:lnTo>
                    <a:pt x="24" y="12"/>
                  </a:lnTo>
                  <a:lnTo>
                    <a:pt x="24" y="12"/>
                  </a:lnTo>
                  <a:lnTo>
                    <a:pt x="22" y="6"/>
                  </a:lnTo>
                  <a:lnTo>
                    <a:pt x="20" y="4"/>
                  </a:lnTo>
                  <a:lnTo>
                    <a:pt x="16" y="0"/>
                  </a:lnTo>
                  <a:lnTo>
                    <a:pt x="12"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08" name="Freeform 210"/>
            <p:cNvSpPr/>
            <p:nvPr/>
          </p:nvSpPr>
          <p:spPr bwMode="auto">
            <a:xfrm>
              <a:off x="2640013" y="942975"/>
              <a:ext cx="34925" cy="34925"/>
            </a:xfrm>
            <a:custGeom>
              <a:avLst/>
              <a:gdLst/>
              <a:ahLst/>
              <a:cxnLst>
                <a:cxn ang="0">
                  <a:pos x="10" y="0"/>
                </a:cxn>
                <a:cxn ang="0">
                  <a:pos x="10" y="0"/>
                </a:cxn>
                <a:cxn ang="0">
                  <a:pos x="6" y="0"/>
                </a:cxn>
                <a:cxn ang="0">
                  <a:pos x="2" y="4"/>
                </a:cxn>
                <a:cxn ang="0">
                  <a:pos x="0" y="6"/>
                </a:cxn>
                <a:cxn ang="0">
                  <a:pos x="0" y="12"/>
                </a:cxn>
                <a:cxn ang="0">
                  <a:pos x="0" y="12"/>
                </a:cxn>
                <a:cxn ang="0">
                  <a:pos x="0" y="16"/>
                </a:cxn>
                <a:cxn ang="0">
                  <a:pos x="2" y="20"/>
                </a:cxn>
                <a:cxn ang="0">
                  <a:pos x="6" y="22"/>
                </a:cxn>
                <a:cxn ang="0">
                  <a:pos x="10" y="22"/>
                </a:cxn>
                <a:cxn ang="0">
                  <a:pos x="10" y="22"/>
                </a:cxn>
                <a:cxn ang="0">
                  <a:pos x="14" y="22"/>
                </a:cxn>
                <a:cxn ang="0">
                  <a:pos x="18" y="20"/>
                </a:cxn>
                <a:cxn ang="0">
                  <a:pos x="20" y="16"/>
                </a:cxn>
                <a:cxn ang="0">
                  <a:pos x="22" y="12"/>
                </a:cxn>
                <a:cxn ang="0">
                  <a:pos x="22" y="12"/>
                </a:cxn>
                <a:cxn ang="0">
                  <a:pos x="20" y="6"/>
                </a:cxn>
                <a:cxn ang="0">
                  <a:pos x="18" y="4"/>
                </a:cxn>
                <a:cxn ang="0">
                  <a:pos x="14" y="0"/>
                </a:cxn>
                <a:cxn ang="0">
                  <a:pos x="10" y="0"/>
                </a:cxn>
              </a:cxnLst>
              <a:rect l="0" t="0" r="r" b="b"/>
              <a:pathLst>
                <a:path w="22" h="22">
                  <a:moveTo>
                    <a:pt x="10" y="0"/>
                  </a:moveTo>
                  <a:lnTo>
                    <a:pt x="10" y="0"/>
                  </a:lnTo>
                  <a:lnTo>
                    <a:pt x="6" y="0"/>
                  </a:lnTo>
                  <a:lnTo>
                    <a:pt x="2" y="4"/>
                  </a:lnTo>
                  <a:lnTo>
                    <a:pt x="0" y="6"/>
                  </a:lnTo>
                  <a:lnTo>
                    <a:pt x="0" y="12"/>
                  </a:lnTo>
                  <a:lnTo>
                    <a:pt x="0" y="12"/>
                  </a:lnTo>
                  <a:lnTo>
                    <a:pt x="0" y="16"/>
                  </a:lnTo>
                  <a:lnTo>
                    <a:pt x="2" y="20"/>
                  </a:lnTo>
                  <a:lnTo>
                    <a:pt x="6" y="22"/>
                  </a:lnTo>
                  <a:lnTo>
                    <a:pt x="10" y="22"/>
                  </a:lnTo>
                  <a:lnTo>
                    <a:pt x="10" y="22"/>
                  </a:lnTo>
                  <a:lnTo>
                    <a:pt x="14" y="22"/>
                  </a:lnTo>
                  <a:lnTo>
                    <a:pt x="18" y="20"/>
                  </a:lnTo>
                  <a:lnTo>
                    <a:pt x="20" y="16"/>
                  </a:lnTo>
                  <a:lnTo>
                    <a:pt x="22" y="12"/>
                  </a:lnTo>
                  <a:lnTo>
                    <a:pt x="22" y="12"/>
                  </a:lnTo>
                  <a:lnTo>
                    <a:pt x="20" y="6"/>
                  </a:lnTo>
                  <a:lnTo>
                    <a:pt x="18" y="4"/>
                  </a:lnTo>
                  <a:lnTo>
                    <a:pt x="14" y="0"/>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09" name="Freeform 211"/>
            <p:cNvSpPr/>
            <p:nvPr/>
          </p:nvSpPr>
          <p:spPr bwMode="auto">
            <a:xfrm>
              <a:off x="2640013" y="942975"/>
              <a:ext cx="34925" cy="34925"/>
            </a:xfrm>
            <a:custGeom>
              <a:avLst/>
              <a:gdLst/>
              <a:ahLst/>
              <a:cxnLst>
                <a:cxn ang="0">
                  <a:pos x="10" y="0"/>
                </a:cxn>
                <a:cxn ang="0">
                  <a:pos x="10" y="0"/>
                </a:cxn>
                <a:cxn ang="0">
                  <a:pos x="6" y="0"/>
                </a:cxn>
                <a:cxn ang="0">
                  <a:pos x="2" y="4"/>
                </a:cxn>
                <a:cxn ang="0">
                  <a:pos x="0" y="6"/>
                </a:cxn>
                <a:cxn ang="0">
                  <a:pos x="0" y="12"/>
                </a:cxn>
                <a:cxn ang="0">
                  <a:pos x="0" y="12"/>
                </a:cxn>
                <a:cxn ang="0">
                  <a:pos x="0" y="16"/>
                </a:cxn>
                <a:cxn ang="0">
                  <a:pos x="2" y="20"/>
                </a:cxn>
                <a:cxn ang="0">
                  <a:pos x="6" y="22"/>
                </a:cxn>
                <a:cxn ang="0">
                  <a:pos x="10" y="22"/>
                </a:cxn>
                <a:cxn ang="0">
                  <a:pos x="10" y="22"/>
                </a:cxn>
                <a:cxn ang="0">
                  <a:pos x="14" y="22"/>
                </a:cxn>
                <a:cxn ang="0">
                  <a:pos x="18" y="20"/>
                </a:cxn>
                <a:cxn ang="0">
                  <a:pos x="20" y="16"/>
                </a:cxn>
                <a:cxn ang="0">
                  <a:pos x="22" y="12"/>
                </a:cxn>
                <a:cxn ang="0">
                  <a:pos x="22" y="12"/>
                </a:cxn>
                <a:cxn ang="0">
                  <a:pos x="20" y="6"/>
                </a:cxn>
                <a:cxn ang="0">
                  <a:pos x="18" y="4"/>
                </a:cxn>
                <a:cxn ang="0">
                  <a:pos x="14" y="0"/>
                </a:cxn>
                <a:cxn ang="0">
                  <a:pos x="10" y="0"/>
                </a:cxn>
              </a:cxnLst>
              <a:rect l="0" t="0" r="r" b="b"/>
              <a:pathLst>
                <a:path w="22" h="22">
                  <a:moveTo>
                    <a:pt x="10" y="0"/>
                  </a:moveTo>
                  <a:lnTo>
                    <a:pt x="10" y="0"/>
                  </a:lnTo>
                  <a:lnTo>
                    <a:pt x="6" y="0"/>
                  </a:lnTo>
                  <a:lnTo>
                    <a:pt x="2" y="4"/>
                  </a:lnTo>
                  <a:lnTo>
                    <a:pt x="0" y="6"/>
                  </a:lnTo>
                  <a:lnTo>
                    <a:pt x="0" y="12"/>
                  </a:lnTo>
                  <a:lnTo>
                    <a:pt x="0" y="12"/>
                  </a:lnTo>
                  <a:lnTo>
                    <a:pt x="0" y="16"/>
                  </a:lnTo>
                  <a:lnTo>
                    <a:pt x="2" y="20"/>
                  </a:lnTo>
                  <a:lnTo>
                    <a:pt x="6" y="22"/>
                  </a:lnTo>
                  <a:lnTo>
                    <a:pt x="10" y="22"/>
                  </a:lnTo>
                  <a:lnTo>
                    <a:pt x="10" y="22"/>
                  </a:lnTo>
                  <a:lnTo>
                    <a:pt x="14" y="22"/>
                  </a:lnTo>
                  <a:lnTo>
                    <a:pt x="18" y="20"/>
                  </a:lnTo>
                  <a:lnTo>
                    <a:pt x="20" y="16"/>
                  </a:lnTo>
                  <a:lnTo>
                    <a:pt x="22" y="12"/>
                  </a:lnTo>
                  <a:lnTo>
                    <a:pt x="22" y="12"/>
                  </a:lnTo>
                  <a:lnTo>
                    <a:pt x="20" y="6"/>
                  </a:lnTo>
                  <a:lnTo>
                    <a:pt x="18" y="4"/>
                  </a:lnTo>
                  <a:lnTo>
                    <a:pt x="14" y="0"/>
                  </a:lnTo>
                  <a:lnTo>
                    <a:pt x="10"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10" name="Freeform 212"/>
            <p:cNvSpPr/>
            <p:nvPr/>
          </p:nvSpPr>
          <p:spPr bwMode="auto">
            <a:xfrm>
              <a:off x="3430588" y="962025"/>
              <a:ext cx="34925" cy="34925"/>
            </a:xfrm>
            <a:custGeom>
              <a:avLst/>
              <a:gdLst/>
              <a:ahLst/>
              <a:cxnLst>
                <a:cxn ang="0">
                  <a:pos x="12" y="0"/>
                </a:cxn>
                <a:cxn ang="0">
                  <a:pos x="12" y="0"/>
                </a:cxn>
                <a:cxn ang="0">
                  <a:pos x="6" y="0"/>
                </a:cxn>
                <a:cxn ang="0">
                  <a:pos x="4" y="2"/>
                </a:cxn>
                <a:cxn ang="0">
                  <a:pos x="0" y="6"/>
                </a:cxn>
                <a:cxn ang="0">
                  <a:pos x="0" y="10"/>
                </a:cxn>
                <a:cxn ang="0">
                  <a:pos x="0" y="10"/>
                </a:cxn>
                <a:cxn ang="0">
                  <a:pos x="0" y="14"/>
                </a:cxn>
                <a:cxn ang="0">
                  <a:pos x="4" y="18"/>
                </a:cxn>
                <a:cxn ang="0">
                  <a:pos x="6" y="20"/>
                </a:cxn>
                <a:cxn ang="0">
                  <a:pos x="12" y="22"/>
                </a:cxn>
                <a:cxn ang="0">
                  <a:pos x="12" y="22"/>
                </a:cxn>
                <a:cxn ang="0">
                  <a:pos x="16" y="20"/>
                </a:cxn>
                <a:cxn ang="0">
                  <a:pos x="20" y="18"/>
                </a:cxn>
                <a:cxn ang="0">
                  <a:pos x="22" y="14"/>
                </a:cxn>
                <a:cxn ang="0">
                  <a:pos x="22" y="10"/>
                </a:cxn>
                <a:cxn ang="0">
                  <a:pos x="22" y="10"/>
                </a:cxn>
                <a:cxn ang="0">
                  <a:pos x="22" y="6"/>
                </a:cxn>
                <a:cxn ang="0">
                  <a:pos x="20" y="2"/>
                </a:cxn>
                <a:cxn ang="0">
                  <a:pos x="16" y="0"/>
                </a:cxn>
                <a:cxn ang="0">
                  <a:pos x="12" y="0"/>
                </a:cxn>
              </a:cxnLst>
              <a:rect l="0" t="0" r="r" b="b"/>
              <a:pathLst>
                <a:path w="22" h="22">
                  <a:moveTo>
                    <a:pt x="12" y="0"/>
                  </a:moveTo>
                  <a:lnTo>
                    <a:pt x="12" y="0"/>
                  </a:lnTo>
                  <a:lnTo>
                    <a:pt x="6" y="0"/>
                  </a:lnTo>
                  <a:lnTo>
                    <a:pt x="4" y="2"/>
                  </a:lnTo>
                  <a:lnTo>
                    <a:pt x="0" y="6"/>
                  </a:lnTo>
                  <a:lnTo>
                    <a:pt x="0" y="10"/>
                  </a:lnTo>
                  <a:lnTo>
                    <a:pt x="0" y="10"/>
                  </a:lnTo>
                  <a:lnTo>
                    <a:pt x="0" y="14"/>
                  </a:lnTo>
                  <a:lnTo>
                    <a:pt x="4" y="18"/>
                  </a:lnTo>
                  <a:lnTo>
                    <a:pt x="6" y="20"/>
                  </a:lnTo>
                  <a:lnTo>
                    <a:pt x="12" y="22"/>
                  </a:lnTo>
                  <a:lnTo>
                    <a:pt x="12" y="22"/>
                  </a:lnTo>
                  <a:lnTo>
                    <a:pt x="16" y="20"/>
                  </a:lnTo>
                  <a:lnTo>
                    <a:pt x="20" y="18"/>
                  </a:lnTo>
                  <a:lnTo>
                    <a:pt x="22" y="14"/>
                  </a:lnTo>
                  <a:lnTo>
                    <a:pt x="22" y="10"/>
                  </a:lnTo>
                  <a:lnTo>
                    <a:pt x="22" y="10"/>
                  </a:lnTo>
                  <a:lnTo>
                    <a:pt x="22" y="6"/>
                  </a:lnTo>
                  <a:lnTo>
                    <a:pt x="20" y="2"/>
                  </a:lnTo>
                  <a:lnTo>
                    <a:pt x="16" y="0"/>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11" name="Freeform 213"/>
            <p:cNvSpPr/>
            <p:nvPr/>
          </p:nvSpPr>
          <p:spPr bwMode="auto">
            <a:xfrm>
              <a:off x="3430588" y="962025"/>
              <a:ext cx="34925" cy="34925"/>
            </a:xfrm>
            <a:custGeom>
              <a:avLst/>
              <a:gdLst/>
              <a:ahLst/>
              <a:cxnLst>
                <a:cxn ang="0">
                  <a:pos x="12" y="0"/>
                </a:cxn>
                <a:cxn ang="0">
                  <a:pos x="12" y="0"/>
                </a:cxn>
                <a:cxn ang="0">
                  <a:pos x="6" y="0"/>
                </a:cxn>
                <a:cxn ang="0">
                  <a:pos x="4" y="2"/>
                </a:cxn>
                <a:cxn ang="0">
                  <a:pos x="0" y="6"/>
                </a:cxn>
                <a:cxn ang="0">
                  <a:pos x="0" y="10"/>
                </a:cxn>
                <a:cxn ang="0">
                  <a:pos x="0" y="10"/>
                </a:cxn>
                <a:cxn ang="0">
                  <a:pos x="0" y="14"/>
                </a:cxn>
                <a:cxn ang="0">
                  <a:pos x="4" y="18"/>
                </a:cxn>
                <a:cxn ang="0">
                  <a:pos x="6" y="20"/>
                </a:cxn>
                <a:cxn ang="0">
                  <a:pos x="12" y="22"/>
                </a:cxn>
                <a:cxn ang="0">
                  <a:pos x="12" y="22"/>
                </a:cxn>
                <a:cxn ang="0">
                  <a:pos x="16" y="20"/>
                </a:cxn>
                <a:cxn ang="0">
                  <a:pos x="20" y="18"/>
                </a:cxn>
                <a:cxn ang="0">
                  <a:pos x="22" y="14"/>
                </a:cxn>
                <a:cxn ang="0">
                  <a:pos x="22" y="10"/>
                </a:cxn>
                <a:cxn ang="0">
                  <a:pos x="22" y="10"/>
                </a:cxn>
                <a:cxn ang="0">
                  <a:pos x="22" y="6"/>
                </a:cxn>
                <a:cxn ang="0">
                  <a:pos x="20" y="2"/>
                </a:cxn>
                <a:cxn ang="0">
                  <a:pos x="16" y="0"/>
                </a:cxn>
                <a:cxn ang="0">
                  <a:pos x="12" y="0"/>
                </a:cxn>
              </a:cxnLst>
              <a:rect l="0" t="0" r="r" b="b"/>
              <a:pathLst>
                <a:path w="22" h="22">
                  <a:moveTo>
                    <a:pt x="12" y="0"/>
                  </a:moveTo>
                  <a:lnTo>
                    <a:pt x="12" y="0"/>
                  </a:lnTo>
                  <a:lnTo>
                    <a:pt x="6" y="0"/>
                  </a:lnTo>
                  <a:lnTo>
                    <a:pt x="4" y="2"/>
                  </a:lnTo>
                  <a:lnTo>
                    <a:pt x="0" y="6"/>
                  </a:lnTo>
                  <a:lnTo>
                    <a:pt x="0" y="10"/>
                  </a:lnTo>
                  <a:lnTo>
                    <a:pt x="0" y="10"/>
                  </a:lnTo>
                  <a:lnTo>
                    <a:pt x="0" y="14"/>
                  </a:lnTo>
                  <a:lnTo>
                    <a:pt x="4" y="18"/>
                  </a:lnTo>
                  <a:lnTo>
                    <a:pt x="6" y="20"/>
                  </a:lnTo>
                  <a:lnTo>
                    <a:pt x="12" y="22"/>
                  </a:lnTo>
                  <a:lnTo>
                    <a:pt x="12" y="22"/>
                  </a:lnTo>
                  <a:lnTo>
                    <a:pt x="16" y="20"/>
                  </a:lnTo>
                  <a:lnTo>
                    <a:pt x="20" y="18"/>
                  </a:lnTo>
                  <a:lnTo>
                    <a:pt x="22" y="14"/>
                  </a:lnTo>
                  <a:lnTo>
                    <a:pt x="22" y="10"/>
                  </a:lnTo>
                  <a:lnTo>
                    <a:pt x="22" y="10"/>
                  </a:lnTo>
                  <a:lnTo>
                    <a:pt x="22" y="6"/>
                  </a:lnTo>
                  <a:lnTo>
                    <a:pt x="20" y="2"/>
                  </a:lnTo>
                  <a:lnTo>
                    <a:pt x="16" y="0"/>
                  </a:lnTo>
                  <a:lnTo>
                    <a:pt x="12"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12" name="Freeform 214"/>
            <p:cNvSpPr/>
            <p:nvPr/>
          </p:nvSpPr>
          <p:spPr bwMode="auto">
            <a:xfrm>
              <a:off x="3360738" y="552450"/>
              <a:ext cx="50800" cy="50800"/>
            </a:xfrm>
            <a:custGeom>
              <a:avLst/>
              <a:gdLst/>
              <a:ahLst/>
              <a:cxnLst>
                <a:cxn ang="0">
                  <a:pos x="16" y="0"/>
                </a:cxn>
                <a:cxn ang="0">
                  <a:pos x="16" y="0"/>
                </a:cxn>
                <a:cxn ang="0">
                  <a:pos x="10" y="2"/>
                </a:cxn>
                <a:cxn ang="0">
                  <a:pos x="6" y="6"/>
                </a:cxn>
                <a:cxn ang="0">
                  <a:pos x="2" y="10"/>
                </a:cxn>
                <a:cxn ang="0">
                  <a:pos x="0" y="16"/>
                </a:cxn>
                <a:cxn ang="0">
                  <a:pos x="0" y="16"/>
                </a:cxn>
                <a:cxn ang="0">
                  <a:pos x="2" y="22"/>
                </a:cxn>
                <a:cxn ang="0">
                  <a:pos x="6" y="28"/>
                </a:cxn>
                <a:cxn ang="0">
                  <a:pos x="10" y="30"/>
                </a:cxn>
                <a:cxn ang="0">
                  <a:pos x="16" y="32"/>
                </a:cxn>
                <a:cxn ang="0">
                  <a:pos x="16" y="32"/>
                </a:cxn>
                <a:cxn ang="0">
                  <a:pos x="22" y="30"/>
                </a:cxn>
                <a:cxn ang="0">
                  <a:pos x="26" y="28"/>
                </a:cxn>
                <a:cxn ang="0">
                  <a:pos x="30" y="22"/>
                </a:cxn>
                <a:cxn ang="0">
                  <a:pos x="32" y="16"/>
                </a:cxn>
                <a:cxn ang="0">
                  <a:pos x="32" y="16"/>
                </a:cxn>
                <a:cxn ang="0">
                  <a:pos x="30" y="10"/>
                </a:cxn>
                <a:cxn ang="0">
                  <a:pos x="26" y="6"/>
                </a:cxn>
                <a:cxn ang="0">
                  <a:pos x="22" y="2"/>
                </a:cxn>
                <a:cxn ang="0">
                  <a:pos x="16" y="0"/>
                </a:cxn>
              </a:cxnLst>
              <a:rect l="0" t="0" r="r" b="b"/>
              <a:pathLst>
                <a:path w="32" h="32">
                  <a:moveTo>
                    <a:pt x="16" y="0"/>
                  </a:moveTo>
                  <a:lnTo>
                    <a:pt x="16" y="0"/>
                  </a:lnTo>
                  <a:lnTo>
                    <a:pt x="10" y="2"/>
                  </a:lnTo>
                  <a:lnTo>
                    <a:pt x="6" y="6"/>
                  </a:lnTo>
                  <a:lnTo>
                    <a:pt x="2" y="10"/>
                  </a:lnTo>
                  <a:lnTo>
                    <a:pt x="0" y="16"/>
                  </a:lnTo>
                  <a:lnTo>
                    <a:pt x="0" y="16"/>
                  </a:lnTo>
                  <a:lnTo>
                    <a:pt x="2" y="22"/>
                  </a:lnTo>
                  <a:lnTo>
                    <a:pt x="6" y="28"/>
                  </a:lnTo>
                  <a:lnTo>
                    <a:pt x="10" y="30"/>
                  </a:lnTo>
                  <a:lnTo>
                    <a:pt x="16" y="32"/>
                  </a:lnTo>
                  <a:lnTo>
                    <a:pt x="16" y="32"/>
                  </a:lnTo>
                  <a:lnTo>
                    <a:pt x="22" y="30"/>
                  </a:lnTo>
                  <a:lnTo>
                    <a:pt x="26" y="28"/>
                  </a:lnTo>
                  <a:lnTo>
                    <a:pt x="30" y="22"/>
                  </a:lnTo>
                  <a:lnTo>
                    <a:pt x="32" y="16"/>
                  </a:lnTo>
                  <a:lnTo>
                    <a:pt x="32" y="16"/>
                  </a:lnTo>
                  <a:lnTo>
                    <a:pt x="30" y="10"/>
                  </a:lnTo>
                  <a:lnTo>
                    <a:pt x="26" y="6"/>
                  </a:lnTo>
                  <a:lnTo>
                    <a:pt x="22" y="2"/>
                  </a:lnTo>
                  <a:lnTo>
                    <a:pt x="1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13" name="Freeform 215"/>
            <p:cNvSpPr/>
            <p:nvPr/>
          </p:nvSpPr>
          <p:spPr bwMode="auto">
            <a:xfrm>
              <a:off x="3360738" y="552450"/>
              <a:ext cx="50800" cy="50800"/>
            </a:xfrm>
            <a:custGeom>
              <a:avLst/>
              <a:gdLst/>
              <a:ahLst/>
              <a:cxnLst>
                <a:cxn ang="0">
                  <a:pos x="16" y="0"/>
                </a:cxn>
                <a:cxn ang="0">
                  <a:pos x="16" y="0"/>
                </a:cxn>
                <a:cxn ang="0">
                  <a:pos x="10" y="2"/>
                </a:cxn>
                <a:cxn ang="0">
                  <a:pos x="6" y="6"/>
                </a:cxn>
                <a:cxn ang="0">
                  <a:pos x="2" y="10"/>
                </a:cxn>
                <a:cxn ang="0">
                  <a:pos x="0" y="16"/>
                </a:cxn>
                <a:cxn ang="0">
                  <a:pos x="0" y="16"/>
                </a:cxn>
                <a:cxn ang="0">
                  <a:pos x="2" y="22"/>
                </a:cxn>
                <a:cxn ang="0">
                  <a:pos x="6" y="28"/>
                </a:cxn>
                <a:cxn ang="0">
                  <a:pos x="10" y="30"/>
                </a:cxn>
                <a:cxn ang="0">
                  <a:pos x="16" y="32"/>
                </a:cxn>
                <a:cxn ang="0">
                  <a:pos x="16" y="32"/>
                </a:cxn>
                <a:cxn ang="0">
                  <a:pos x="22" y="30"/>
                </a:cxn>
                <a:cxn ang="0">
                  <a:pos x="26" y="28"/>
                </a:cxn>
                <a:cxn ang="0">
                  <a:pos x="30" y="22"/>
                </a:cxn>
                <a:cxn ang="0">
                  <a:pos x="32" y="16"/>
                </a:cxn>
                <a:cxn ang="0">
                  <a:pos x="32" y="16"/>
                </a:cxn>
                <a:cxn ang="0">
                  <a:pos x="30" y="10"/>
                </a:cxn>
                <a:cxn ang="0">
                  <a:pos x="26" y="6"/>
                </a:cxn>
                <a:cxn ang="0">
                  <a:pos x="22" y="2"/>
                </a:cxn>
                <a:cxn ang="0">
                  <a:pos x="16" y="0"/>
                </a:cxn>
              </a:cxnLst>
              <a:rect l="0" t="0" r="r" b="b"/>
              <a:pathLst>
                <a:path w="32" h="32">
                  <a:moveTo>
                    <a:pt x="16" y="0"/>
                  </a:moveTo>
                  <a:lnTo>
                    <a:pt x="16" y="0"/>
                  </a:lnTo>
                  <a:lnTo>
                    <a:pt x="10" y="2"/>
                  </a:lnTo>
                  <a:lnTo>
                    <a:pt x="6" y="6"/>
                  </a:lnTo>
                  <a:lnTo>
                    <a:pt x="2" y="10"/>
                  </a:lnTo>
                  <a:lnTo>
                    <a:pt x="0" y="16"/>
                  </a:lnTo>
                  <a:lnTo>
                    <a:pt x="0" y="16"/>
                  </a:lnTo>
                  <a:lnTo>
                    <a:pt x="2" y="22"/>
                  </a:lnTo>
                  <a:lnTo>
                    <a:pt x="6" y="28"/>
                  </a:lnTo>
                  <a:lnTo>
                    <a:pt x="10" y="30"/>
                  </a:lnTo>
                  <a:lnTo>
                    <a:pt x="16" y="32"/>
                  </a:lnTo>
                  <a:lnTo>
                    <a:pt x="16" y="32"/>
                  </a:lnTo>
                  <a:lnTo>
                    <a:pt x="22" y="30"/>
                  </a:lnTo>
                  <a:lnTo>
                    <a:pt x="26" y="28"/>
                  </a:lnTo>
                  <a:lnTo>
                    <a:pt x="30" y="22"/>
                  </a:lnTo>
                  <a:lnTo>
                    <a:pt x="32" y="16"/>
                  </a:lnTo>
                  <a:lnTo>
                    <a:pt x="32" y="16"/>
                  </a:lnTo>
                  <a:lnTo>
                    <a:pt x="30" y="10"/>
                  </a:lnTo>
                  <a:lnTo>
                    <a:pt x="26" y="6"/>
                  </a:lnTo>
                  <a:lnTo>
                    <a:pt x="22" y="2"/>
                  </a:lnTo>
                  <a:lnTo>
                    <a:pt x="1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14" name="Freeform 216"/>
            <p:cNvSpPr/>
            <p:nvPr/>
          </p:nvSpPr>
          <p:spPr bwMode="auto">
            <a:xfrm>
              <a:off x="2443163" y="641350"/>
              <a:ext cx="34925" cy="34925"/>
            </a:xfrm>
            <a:custGeom>
              <a:avLst/>
              <a:gdLst/>
              <a:ahLst/>
              <a:cxnLst>
                <a:cxn ang="0">
                  <a:pos x="12" y="0"/>
                </a:cxn>
                <a:cxn ang="0">
                  <a:pos x="12" y="0"/>
                </a:cxn>
                <a:cxn ang="0">
                  <a:pos x="6" y="0"/>
                </a:cxn>
                <a:cxn ang="0">
                  <a:pos x="4" y="2"/>
                </a:cxn>
                <a:cxn ang="0">
                  <a:pos x="0" y="6"/>
                </a:cxn>
                <a:cxn ang="0">
                  <a:pos x="0" y="10"/>
                </a:cxn>
                <a:cxn ang="0">
                  <a:pos x="0" y="10"/>
                </a:cxn>
                <a:cxn ang="0">
                  <a:pos x="0" y="16"/>
                </a:cxn>
                <a:cxn ang="0">
                  <a:pos x="4" y="18"/>
                </a:cxn>
                <a:cxn ang="0">
                  <a:pos x="6" y="22"/>
                </a:cxn>
                <a:cxn ang="0">
                  <a:pos x="12" y="22"/>
                </a:cxn>
                <a:cxn ang="0">
                  <a:pos x="12" y="22"/>
                </a:cxn>
                <a:cxn ang="0">
                  <a:pos x="16" y="22"/>
                </a:cxn>
                <a:cxn ang="0">
                  <a:pos x="18" y="18"/>
                </a:cxn>
                <a:cxn ang="0">
                  <a:pos x="22" y="16"/>
                </a:cxn>
                <a:cxn ang="0">
                  <a:pos x="22" y="10"/>
                </a:cxn>
                <a:cxn ang="0">
                  <a:pos x="22" y="10"/>
                </a:cxn>
                <a:cxn ang="0">
                  <a:pos x="22" y="6"/>
                </a:cxn>
                <a:cxn ang="0">
                  <a:pos x="18" y="2"/>
                </a:cxn>
                <a:cxn ang="0">
                  <a:pos x="16" y="0"/>
                </a:cxn>
                <a:cxn ang="0">
                  <a:pos x="12" y="0"/>
                </a:cxn>
              </a:cxnLst>
              <a:rect l="0" t="0" r="r" b="b"/>
              <a:pathLst>
                <a:path w="22" h="22">
                  <a:moveTo>
                    <a:pt x="12" y="0"/>
                  </a:moveTo>
                  <a:lnTo>
                    <a:pt x="12" y="0"/>
                  </a:lnTo>
                  <a:lnTo>
                    <a:pt x="6" y="0"/>
                  </a:lnTo>
                  <a:lnTo>
                    <a:pt x="4" y="2"/>
                  </a:lnTo>
                  <a:lnTo>
                    <a:pt x="0" y="6"/>
                  </a:lnTo>
                  <a:lnTo>
                    <a:pt x="0" y="10"/>
                  </a:lnTo>
                  <a:lnTo>
                    <a:pt x="0" y="10"/>
                  </a:lnTo>
                  <a:lnTo>
                    <a:pt x="0" y="16"/>
                  </a:lnTo>
                  <a:lnTo>
                    <a:pt x="4" y="18"/>
                  </a:lnTo>
                  <a:lnTo>
                    <a:pt x="6" y="22"/>
                  </a:lnTo>
                  <a:lnTo>
                    <a:pt x="12" y="22"/>
                  </a:lnTo>
                  <a:lnTo>
                    <a:pt x="12" y="22"/>
                  </a:lnTo>
                  <a:lnTo>
                    <a:pt x="16" y="22"/>
                  </a:lnTo>
                  <a:lnTo>
                    <a:pt x="18" y="18"/>
                  </a:lnTo>
                  <a:lnTo>
                    <a:pt x="22" y="16"/>
                  </a:lnTo>
                  <a:lnTo>
                    <a:pt x="22" y="10"/>
                  </a:lnTo>
                  <a:lnTo>
                    <a:pt x="22" y="10"/>
                  </a:lnTo>
                  <a:lnTo>
                    <a:pt x="22" y="6"/>
                  </a:lnTo>
                  <a:lnTo>
                    <a:pt x="18" y="2"/>
                  </a:lnTo>
                  <a:lnTo>
                    <a:pt x="16" y="0"/>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15" name="Freeform 217"/>
            <p:cNvSpPr/>
            <p:nvPr/>
          </p:nvSpPr>
          <p:spPr bwMode="auto">
            <a:xfrm>
              <a:off x="2443163" y="641350"/>
              <a:ext cx="34925" cy="34925"/>
            </a:xfrm>
            <a:custGeom>
              <a:avLst/>
              <a:gdLst/>
              <a:ahLst/>
              <a:cxnLst>
                <a:cxn ang="0">
                  <a:pos x="12" y="0"/>
                </a:cxn>
                <a:cxn ang="0">
                  <a:pos x="12" y="0"/>
                </a:cxn>
                <a:cxn ang="0">
                  <a:pos x="6" y="0"/>
                </a:cxn>
                <a:cxn ang="0">
                  <a:pos x="4" y="2"/>
                </a:cxn>
                <a:cxn ang="0">
                  <a:pos x="0" y="6"/>
                </a:cxn>
                <a:cxn ang="0">
                  <a:pos x="0" y="10"/>
                </a:cxn>
                <a:cxn ang="0">
                  <a:pos x="0" y="10"/>
                </a:cxn>
                <a:cxn ang="0">
                  <a:pos x="0" y="16"/>
                </a:cxn>
                <a:cxn ang="0">
                  <a:pos x="4" y="18"/>
                </a:cxn>
                <a:cxn ang="0">
                  <a:pos x="6" y="22"/>
                </a:cxn>
                <a:cxn ang="0">
                  <a:pos x="12" y="22"/>
                </a:cxn>
                <a:cxn ang="0">
                  <a:pos x="12" y="22"/>
                </a:cxn>
                <a:cxn ang="0">
                  <a:pos x="16" y="22"/>
                </a:cxn>
                <a:cxn ang="0">
                  <a:pos x="18" y="18"/>
                </a:cxn>
                <a:cxn ang="0">
                  <a:pos x="22" y="16"/>
                </a:cxn>
                <a:cxn ang="0">
                  <a:pos x="22" y="10"/>
                </a:cxn>
                <a:cxn ang="0">
                  <a:pos x="22" y="10"/>
                </a:cxn>
                <a:cxn ang="0">
                  <a:pos x="22" y="6"/>
                </a:cxn>
                <a:cxn ang="0">
                  <a:pos x="18" y="2"/>
                </a:cxn>
                <a:cxn ang="0">
                  <a:pos x="16" y="0"/>
                </a:cxn>
                <a:cxn ang="0">
                  <a:pos x="12" y="0"/>
                </a:cxn>
              </a:cxnLst>
              <a:rect l="0" t="0" r="r" b="b"/>
              <a:pathLst>
                <a:path w="22" h="22">
                  <a:moveTo>
                    <a:pt x="12" y="0"/>
                  </a:moveTo>
                  <a:lnTo>
                    <a:pt x="12" y="0"/>
                  </a:lnTo>
                  <a:lnTo>
                    <a:pt x="6" y="0"/>
                  </a:lnTo>
                  <a:lnTo>
                    <a:pt x="4" y="2"/>
                  </a:lnTo>
                  <a:lnTo>
                    <a:pt x="0" y="6"/>
                  </a:lnTo>
                  <a:lnTo>
                    <a:pt x="0" y="10"/>
                  </a:lnTo>
                  <a:lnTo>
                    <a:pt x="0" y="10"/>
                  </a:lnTo>
                  <a:lnTo>
                    <a:pt x="0" y="16"/>
                  </a:lnTo>
                  <a:lnTo>
                    <a:pt x="4" y="18"/>
                  </a:lnTo>
                  <a:lnTo>
                    <a:pt x="6" y="22"/>
                  </a:lnTo>
                  <a:lnTo>
                    <a:pt x="12" y="22"/>
                  </a:lnTo>
                  <a:lnTo>
                    <a:pt x="12" y="22"/>
                  </a:lnTo>
                  <a:lnTo>
                    <a:pt x="16" y="22"/>
                  </a:lnTo>
                  <a:lnTo>
                    <a:pt x="18" y="18"/>
                  </a:lnTo>
                  <a:lnTo>
                    <a:pt x="22" y="16"/>
                  </a:lnTo>
                  <a:lnTo>
                    <a:pt x="22" y="10"/>
                  </a:lnTo>
                  <a:lnTo>
                    <a:pt x="22" y="10"/>
                  </a:lnTo>
                  <a:lnTo>
                    <a:pt x="22" y="6"/>
                  </a:lnTo>
                  <a:lnTo>
                    <a:pt x="18" y="2"/>
                  </a:lnTo>
                  <a:lnTo>
                    <a:pt x="16" y="0"/>
                  </a:lnTo>
                  <a:lnTo>
                    <a:pt x="12"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16" name="Freeform 218"/>
            <p:cNvSpPr/>
            <p:nvPr/>
          </p:nvSpPr>
          <p:spPr bwMode="auto">
            <a:xfrm>
              <a:off x="2109788" y="768350"/>
              <a:ext cx="44450" cy="47625"/>
            </a:xfrm>
            <a:custGeom>
              <a:avLst/>
              <a:gdLst/>
              <a:ahLst/>
              <a:cxnLst>
                <a:cxn ang="0">
                  <a:pos x="14" y="0"/>
                </a:cxn>
                <a:cxn ang="0">
                  <a:pos x="14" y="0"/>
                </a:cxn>
                <a:cxn ang="0">
                  <a:pos x="8" y="2"/>
                </a:cxn>
                <a:cxn ang="0">
                  <a:pos x="4" y="4"/>
                </a:cxn>
                <a:cxn ang="0">
                  <a:pos x="0" y="10"/>
                </a:cxn>
                <a:cxn ang="0">
                  <a:pos x="0" y="14"/>
                </a:cxn>
                <a:cxn ang="0">
                  <a:pos x="0" y="14"/>
                </a:cxn>
                <a:cxn ang="0">
                  <a:pos x="0" y="20"/>
                </a:cxn>
                <a:cxn ang="0">
                  <a:pos x="4" y="26"/>
                </a:cxn>
                <a:cxn ang="0">
                  <a:pos x="8" y="28"/>
                </a:cxn>
                <a:cxn ang="0">
                  <a:pos x="14" y="30"/>
                </a:cxn>
                <a:cxn ang="0">
                  <a:pos x="14" y="30"/>
                </a:cxn>
                <a:cxn ang="0">
                  <a:pos x="20" y="28"/>
                </a:cxn>
                <a:cxn ang="0">
                  <a:pos x="24" y="26"/>
                </a:cxn>
                <a:cxn ang="0">
                  <a:pos x="26" y="20"/>
                </a:cxn>
                <a:cxn ang="0">
                  <a:pos x="28" y="14"/>
                </a:cxn>
                <a:cxn ang="0">
                  <a:pos x="28" y="14"/>
                </a:cxn>
                <a:cxn ang="0">
                  <a:pos x="26" y="10"/>
                </a:cxn>
                <a:cxn ang="0">
                  <a:pos x="24" y="4"/>
                </a:cxn>
                <a:cxn ang="0">
                  <a:pos x="20" y="2"/>
                </a:cxn>
                <a:cxn ang="0">
                  <a:pos x="14" y="0"/>
                </a:cxn>
              </a:cxnLst>
              <a:rect l="0" t="0" r="r" b="b"/>
              <a:pathLst>
                <a:path w="28" h="30">
                  <a:moveTo>
                    <a:pt x="14" y="0"/>
                  </a:moveTo>
                  <a:lnTo>
                    <a:pt x="14" y="0"/>
                  </a:lnTo>
                  <a:lnTo>
                    <a:pt x="8" y="2"/>
                  </a:lnTo>
                  <a:lnTo>
                    <a:pt x="4" y="4"/>
                  </a:lnTo>
                  <a:lnTo>
                    <a:pt x="0" y="10"/>
                  </a:lnTo>
                  <a:lnTo>
                    <a:pt x="0" y="14"/>
                  </a:lnTo>
                  <a:lnTo>
                    <a:pt x="0" y="14"/>
                  </a:lnTo>
                  <a:lnTo>
                    <a:pt x="0" y="20"/>
                  </a:lnTo>
                  <a:lnTo>
                    <a:pt x="4" y="26"/>
                  </a:lnTo>
                  <a:lnTo>
                    <a:pt x="8" y="28"/>
                  </a:lnTo>
                  <a:lnTo>
                    <a:pt x="14" y="30"/>
                  </a:lnTo>
                  <a:lnTo>
                    <a:pt x="14" y="30"/>
                  </a:lnTo>
                  <a:lnTo>
                    <a:pt x="20" y="28"/>
                  </a:lnTo>
                  <a:lnTo>
                    <a:pt x="24" y="26"/>
                  </a:lnTo>
                  <a:lnTo>
                    <a:pt x="26" y="20"/>
                  </a:lnTo>
                  <a:lnTo>
                    <a:pt x="28" y="14"/>
                  </a:lnTo>
                  <a:lnTo>
                    <a:pt x="28" y="14"/>
                  </a:lnTo>
                  <a:lnTo>
                    <a:pt x="26" y="10"/>
                  </a:lnTo>
                  <a:lnTo>
                    <a:pt x="24" y="4"/>
                  </a:lnTo>
                  <a:lnTo>
                    <a:pt x="20" y="2"/>
                  </a:lnTo>
                  <a:lnTo>
                    <a:pt x="14"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17" name="Freeform 219"/>
            <p:cNvSpPr/>
            <p:nvPr/>
          </p:nvSpPr>
          <p:spPr bwMode="auto">
            <a:xfrm>
              <a:off x="2109788" y="768350"/>
              <a:ext cx="44450" cy="47625"/>
            </a:xfrm>
            <a:custGeom>
              <a:avLst/>
              <a:gdLst/>
              <a:ahLst/>
              <a:cxnLst>
                <a:cxn ang="0">
                  <a:pos x="14" y="0"/>
                </a:cxn>
                <a:cxn ang="0">
                  <a:pos x="14" y="0"/>
                </a:cxn>
                <a:cxn ang="0">
                  <a:pos x="8" y="2"/>
                </a:cxn>
                <a:cxn ang="0">
                  <a:pos x="4" y="4"/>
                </a:cxn>
                <a:cxn ang="0">
                  <a:pos x="0" y="10"/>
                </a:cxn>
                <a:cxn ang="0">
                  <a:pos x="0" y="14"/>
                </a:cxn>
                <a:cxn ang="0">
                  <a:pos x="0" y="14"/>
                </a:cxn>
                <a:cxn ang="0">
                  <a:pos x="0" y="20"/>
                </a:cxn>
                <a:cxn ang="0">
                  <a:pos x="4" y="26"/>
                </a:cxn>
                <a:cxn ang="0">
                  <a:pos x="8" y="28"/>
                </a:cxn>
                <a:cxn ang="0">
                  <a:pos x="14" y="30"/>
                </a:cxn>
                <a:cxn ang="0">
                  <a:pos x="14" y="30"/>
                </a:cxn>
                <a:cxn ang="0">
                  <a:pos x="20" y="28"/>
                </a:cxn>
                <a:cxn ang="0">
                  <a:pos x="24" y="26"/>
                </a:cxn>
                <a:cxn ang="0">
                  <a:pos x="26" y="20"/>
                </a:cxn>
                <a:cxn ang="0">
                  <a:pos x="28" y="14"/>
                </a:cxn>
                <a:cxn ang="0">
                  <a:pos x="28" y="14"/>
                </a:cxn>
                <a:cxn ang="0">
                  <a:pos x="26" y="10"/>
                </a:cxn>
                <a:cxn ang="0">
                  <a:pos x="24" y="4"/>
                </a:cxn>
                <a:cxn ang="0">
                  <a:pos x="20" y="2"/>
                </a:cxn>
                <a:cxn ang="0">
                  <a:pos x="14" y="0"/>
                </a:cxn>
              </a:cxnLst>
              <a:rect l="0" t="0" r="r" b="b"/>
              <a:pathLst>
                <a:path w="28" h="30">
                  <a:moveTo>
                    <a:pt x="14" y="0"/>
                  </a:moveTo>
                  <a:lnTo>
                    <a:pt x="14" y="0"/>
                  </a:lnTo>
                  <a:lnTo>
                    <a:pt x="8" y="2"/>
                  </a:lnTo>
                  <a:lnTo>
                    <a:pt x="4" y="4"/>
                  </a:lnTo>
                  <a:lnTo>
                    <a:pt x="0" y="10"/>
                  </a:lnTo>
                  <a:lnTo>
                    <a:pt x="0" y="14"/>
                  </a:lnTo>
                  <a:lnTo>
                    <a:pt x="0" y="14"/>
                  </a:lnTo>
                  <a:lnTo>
                    <a:pt x="0" y="20"/>
                  </a:lnTo>
                  <a:lnTo>
                    <a:pt x="4" y="26"/>
                  </a:lnTo>
                  <a:lnTo>
                    <a:pt x="8" y="28"/>
                  </a:lnTo>
                  <a:lnTo>
                    <a:pt x="14" y="30"/>
                  </a:lnTo>
                  <a:lnTo>
                    <a:pt x="14" y="30"/>
                  </a:lnTo>
                  <a:lnTo>
                    <a:pt x="20" y="28"/>
                  </a:lnTo>
                  <a:lnTo>
                    <a:pt x="24" y="26"/>
                  </a:lnTo>
                  <a:lnTo>
                    <a:pt x="26" y="20"/>
                  </a:lnTo>
                  <a:lnTo>
                    <a:pt x="28" y="14"/>
                  </a:lnTo>
                  <a:lnTo>
                    <a:pt x="28" y="14"/>
                  </a:lnTo>
                  <a:lnTo>
                    <a:pt x="26" y="10"/>
                  </a:lnTo>
                  <a:lnTo>
                    <a:pt x="24" y="4"/>
                  </a:lnTo>
                  <a:lnTo>
                    <a:pt x="20" y="2"/>
                  </a:lnTo>
                  <a:lnTo>
                    <a:pt x="14"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18" name="Freeform 220"/>
            <p:cNvSpPr/>
            <p:nvPr/>
          </p:nvSpPr>
          <p:spPr bwMode="auto">
            <a:xfrm>
              <a:off x="2481263" y="831850"/>
              <a:ext cx="28575" cy="28575"/>
            </a:xfrm>
            <a:custGeom>
              <a:avLst/>
              <a:gdLst/>
              <a:ahLst/>
              <a:cxnLst>
                <a:cxn ang="0">
                  <a:pos x="10" y="0"/>
                </a:cxn>
                <a:cxn ang="0">
                  <a:pos x="10" y="0"/>
                </a:cxn>
                <a:cxn ang="0">
                  <a:pos x="6" y="0"/>
                </a:cxn>
                <a:cxn ang="0">
                  <a:pos x="4" y="2"/>
                </a:cxn>
                <a:cxn ang="0">
                  <a:pos x="2" y="4"/>
                </a:cxn>
                <a:cxn ang="0">
                  <a:pos x="0" y="8"/>
                </a:cxn>
                <a:cxn ang="0">
                  <a:pos x="0" y="8"/>
                </a:cxn>
                <a:cxn ang="0">
                  <a:pos x="2" y="12"/>
                </a:cxn>
                <a:cxn ang="0">
                  <a:pos x="4" y="14"/>
                </a:cxn>
                <a:cxn ang="0">
                  <a:pos x="6" y="16"/>
                </a:cxn>
                <a:cxn ang="0">
                  <a:pos x="10" y="18"/>
                </a:cxn>
                <a:cxn ang="0">
                  <a:pos x="10" y="18"/>
                </a:cxn>
                <a:cxn ang="0">
                  <a:pos x="12" y="16"/>
                </a:cxn>
                <a:cxn ang="0">
                  <a:pos x="16" y="14"/>
                </a:cxn>
                <a:cxn ang="0">
                  <a:pos x="18" y="12"/>
                </a:cxn>
                <a:cxn ang="0">
                  <a:pos x="18" y="8"/>
                </a:cxn>
                <a:cxn ang="0">
                  <a:pos x="18" y="8"/>
                </a:cxn>
                <a:cxn ang="0">
                  <a:pos x="18" y="4"/>
                </a:cxn>
                <a:cxn ang="0">
                  <a:pos x="16" y="2"/>
                </a:cxn>
                <a:cxn ang="0">
                  <a:pos x="12" y="0"/>
                </a:cxn>
                <a:cxn ang="0">
                  <a:pos x="10" y="0"/>
                </a:cxn>
              </a:cxnLst>
              <a:rect l="0" t="0" r="r" b="b"/>
              <a:pathLst>
                <a:path w="18" h="18">
                  <a:moveTo>
                    <a:pt x="10" y="0"/>
                  </a:moveTo>
                  <a:lnTo>
                    <a:pt x="10" y="0"/>
                  </a:lnTo>
                  <a:lnTo>
                    <a:pt x="6" y="0"/>
                  </a:lnTo>
                  <a:lnTo>
                    <a:pt x="4" y="2"/>
                  </a:lnTo>
                  <a:lnTo>
                    <a:pt x="2" y="4"/>
                  </a:lnTo>
                  <a:lnTo>
                    <a:pt x="0" y="8"/>
                  </a:lnTo>
                  <a:lnTo>
                    <a:pt x="0" y="8"/>
                  </a:lnTo>
                  <a:lnTo>
                    <a:pt x="2" y="12"/>
                  </a:lnTo>
                  <a:lnTo>
                    <a:pt x="4" y="14"/>
                  </a:lnTo>
                  <a:lnTo>
                    <a:pt x="6" y="16"/>
                  </a:lnTo>
                  <a:lnTo>
                    <a:pt x="10" y="18"/>
                  </a:lnTo>
                  <a:lnTo>
                    <a:pt x="10" y="18"/>
                  </a:lnTo>
                  <a:lnTo>
                    <a:pt x="12" y="16"/>
                  </a:lnTo>
                  <a:lnTo>
                    <a:pt x="16" y="14"/>
                  </a:lnTo>
                  <a:lnTo>
                    <a:pt x="18" y="12"/>
                  </a:lnTo>
                  <a:lnTo>
                    <a:pt x="18" y="8"/>
                  </a:lnTo>
                  <a:lnTo>
                    <a:pt x="18" y="8"/>
                  </a:lnTo>
                  <a:lnTo>
                    <a:pt x="18" y="4"/>
                  </a:lnTo>
                  <a:lnTo>
                    <a:pt x="16" y="2"/>
                  </a:lnTo>
                  <a:lnTo>
                    <a:pt x="12" y="0"/>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19" name="Freeform 221"/>
            <p:cNvSpPr/>
            <p:nvPr/>
          </p:nvSpPr>
          <p:spPr bwMode="auto">
            <a:xfrm>
              <a:off x="2481263" y="831850"/>
              <a:ext cx="28575" cy="28575"/>
            </a:xfrm>
            <a:custGeom>
              <a:avLst/>
              <a:gdLst/>
              <a:ahLst/>
              <a:cxnLst>
                <a:cxn ang="0">
                  <a:pos x="10" y="0"/>
                </a:cxn>
                <a:cxn ang="0">
                  <a:pos x="10" y="0"/>
                </a:cxn>
                <a:cxn ang="0">
                  <a:pos x="6" y="0"/>
                </a:cxn>
                <a:cxn ang="0">
                  <a:pos x="4" y="2"/>
                </a:cxn>
                <a:cxn ang="0">
                  <a:pos x="2" y="4"/>
                </a:cxn>
                <a:cxn ang="0">
                  <a:pos x="0" y="8"/>
                </a:cxn>
                <a:cxn ang="0">
                  <a:pos x="0" y="8"/>
                </a:cxn>
                <a:cxn ang="0">
                  <a:pos x="2" y="12"/>
                </a:cxn>
                <a:cxn ang="0">
                  <a:pos x="4" y="14"/>
                </a:cxn>
                <a:cxn ang="0">
                  <a:pos x="6" y="16"/>
                </a:cxn>
                <a:cxn ang="0">
                  <a:pos x="10" y="18"/>
                </a:cxn>
                <a:cxn ang="0">
                  <a:pos x="10" y="18"/>
                </a:cxn>
                <a:cxn ang="0">
                  <a:pos x="12" y="16"/>
                </a:cxn>
                <a:cxn ang="0">
                  <a:pos x="16" y="14"/>
                </a:cxn>
                <a:cxn ang="0">
                  <a:pos x="18" y="12"/>
                </a:cxn>
                <a:cxn ang="0">
                  <a:pos x="18" y="8"/>
                </a:cxn>
                <a:cxn ang="0">
                  <a:pos x="18" y="8"/>
                </a:cxn>
                <a:cxn ang="0">
                  <a:pos x="18" y="4"/>
                </a:cxn>
                <a:cxn ang="0">
                  <a:pos x="16" y="2"/>
                </a:cxn>
                <a:cxn ang="0">
                  <a:pos x="12" y="0"/>
                </a:cxn>
                <a:cxn ang="0">
                  <a:pos x="10" y="0"/>
                </a:cxn>
              </a:cxnLst>
              <a:rect l="0" t="0" r="r" b="b"/>
              <a:pathLst>
                <a:path w="18" h="18">
                  <a:moveTo>
                    <a:pt x="10" y="0"/>
                  </a:moveTo>
                  <a:lnTo>
                    <a:pt x="10" y="0"/>
                  </a:lnTo>
                  <a:lnTo>
                    <a:pt x="6" y="0"/>
                  </a:lnTo>
                  <a:lnTo>
                    <a:pt x="4" y="2"/>
                  </a:lnTo>
                  <a:lnTo>
                    <a:pt x="2" y="4"/>
                  </a:lnTo>
                  <a:lnTo>
                    <a:pt x="0" y="8"/>
                  </a:lnTo>
                  <a:lnTo>
                    <a:pt x="0" y="8"/>
                  </a:lnTo>
                  <a:lnTo>
                    <a:pt x="2" y="12"/>
                  </a:lnTo>
                  <a:lnTo>
                    <a:pt x="4" y="14"/>
                  </a:lnTo>
                  <a:lnTo>
                    <a:pt x="6" y="16"/>
                  </a:lnTo>
                  <a:lnTo>
                    <a:pt x="10" y="18"/>
                  </a:lnTo>
                  <a:lnTo>
                    <a:pt x="10" y="18"/>
                  </a:lnTo>
                  <a:lnTo>
                    <a:pt x="12" y="16"/>
                  </a:lnTo>
                  <a:lnTo>
                    <a:pt x="16" y="14"/>
                  </a:lnTo>
                  <a:lnTo>
                    <a:pt x="18" y="12"/>
                  </a:lnTo>
                  <a:lnTo>
                    <a:pt x="18" y="8"/>
                  </a:lnTo>
                  <a:lnTo>
                    <a:pt x="18" y="8"/>
                  </a:lnTo>
                  <a:lnTo>
                    <a:pt x="18" y="4"/>
                  </a:lnTo>
                  <a:lnTo>
                    <a:pt x="16" y="2"/>
                  </a:lnTo>
                  <a:lnTo>
                    <a:pt x="12" y="0"/>
                  </a:lnTo>
                  <a:lnTo>
                    <a:pt x="10"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20" name="Freeform 222"/>
            <p:cNvSpPr/>
            <p:nvPr/>
          </p:nvSpPr>
          <p:spPr bwMode="auto">
            <a:xfrm>
              <a:off x="3027363" y="61277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21" name="Freeform 223"/>
            <p:cNvSpPr/>
            <p:nvPr/>
          </p:nvSpPr>
          <p:spPr bwMode="auto">
            <a:xfrm>
              <a:off x="3027363" y="61277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22" name="Freeform 224"/>
            <p:cNvSpPr/>
            <p:nvPr/>
          </p:nvSpPr>
          <p:spPr bwMode="auto">
            <a:xfrm>
              <a:off x="3402013" y="77152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23" name="Freeform 225"/>
            <p:cNvSpPr/>
            <p:nvPr/>
          </p:nvSpPr>
          <p:spPr bwMode="auto">
            <a:xfrm>
              <a:off x="3402013" y="77152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24" name="Freeform 226"/>
            <p:cNvSpPr/>
            <p:nvPr/>
          </p:nvSpPr>
          <p:spPr bwMode="auto">
            <a:xfrm>
              <a:off x="3757613" y="99377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25" name="Freeform 227"/>
            <p:cNvSpPr/>
            <p:nvPr/>
          </p:nvSpPr>
          <p:spPr bwMode="auto">
            <a:xfrm>
              <a:off x="3757613" y="99377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26" name="Freeform 228"/>
            <p:cNvSpPr/>
            <p:nvPr/>
          </p:nvSpPr>
          <p:spPr bwMode="auto">
            <a:xfrm>
              <a:off x="4186238" y="1003300"/>
              <a:ext cx="19050"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0" y="12"/>
                </a:cxn>
                <a:cxn ang="0">
                  <a:pos x="12" y="6"/>
                </a:cxn>
                <a:cxn ang="0">
                  <a:pos x="12" y="6"/>
                </a:cxn>
                <a:cxn ang="0">
                  <a:pos x="10" y="2"/>
                </a:cxn>
                <a:cxn ang="0">
                  <a:pos x="6" y="0"/>
                </a:cxn>
              </a:cxnLst>
              <a:rect l="0" t="0" r="r" b="b"/>
              <a:pathLst>
                <a:path w="12" h="14">
                  <a:moveTo>
                    <a:pt x="6" y="0"/>
                  </a:moveTo>
                  <a:lnTo>
                    <a:pt x="6" y="0"/>
                  </a:lnTo>
                  <a:lnTo>
                    <a:pt x="2" y="2"/>
                  </a:lnTo>
                  <a:lnTo>
                    <a:pt x="0" y="6"/>
                  </a:lnTo>
                  <a:lnTo>
                    <a:pt x="0" y="6"/>
                  </a:lnTo>
                  <a:lnTo>
                    <a:pt x="2" y="12"/>
                  </a:lnTo>
                  <a:lnTo>
                    <a:pt x="6" y="14"/>
                  </a:lnTo>
                  <a:lnTo>
                    <a:pt x="6" y="14"/>
                  </a:lnTo>
                  <a:lnTo>
                    <a:pt x="10" y="12"/>
                  </a:lnTo>
                  <a:lnTo>
                    <a:pt x="12" y="6"/>
                  </a:lnTo>
                  <a:lnTo>
                    <a:pt x="12" y="6"/>
                  </a:lnTo>
                  <a:lnTo>
                    <a:pt x="10"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27" name="Freeform 229"/>
            <p:cNvSpPr/>
            <p:nvPr/>
          </p:nvSpPr>
          <p:spPr bwMode="auto">
            <a:xfrm>
              <a:off x="4186238" y="1003300"/>
              <a:ext cx="19050"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0" y="12"/>
                </a:cxn>
                <a:cxn ang="0">
                  <a:pos x="12" y="6"/>
                </a:cxn>
                <a:cxn ang="0">
                  <a:pos x="12" y="6"/>
                </a:cxn>
                <a:cxn ang="0">
                  <a:pos x="10" y="2"/>
                </a:cxn>
                <a:cxn ang="0">
                  <a:pos x="6" y="0"/>
                </a:cxn>
              </a:cxnLst>
              <a:rect l="0" t="0" r="r" b="b"/>
              <a:pathLst>
                <a:path w="12" h="14">
                  <a:moveTo>
                    <a:pt x="6" y="0"/>
                  </a:moveTo>
                  <a:lnTo>
                    <a:pt x="6" y="0"/>
                  </a:lnTo>
                  <a:lnTo>
                    <a:pt x="2" y="2"/>
                  </a:lnTo>
                  <a:lnTo>
                    <a:pt x="0" y="6"/>
                  </a:lnTo>
                  <a:lnTo>
                    <a:pt x="0" y="6"/>
                  </a:lnTo>
                  <a:lnTo>
                    <a:pt x="2" y="12"/>
                  </a:lnTo>
                  <a:lnTo>
                    <a:pt x="6" y="14"/>
                  </a:lnTo>
                  <a:lnTo>
                    <a:pt x="6" y="14"/>
                  </a:lnTo>
                  <a:lnTo>
                    <a:pt x="10" y="12"/>
                  </a:lnTo>
                  <a:lnTo>
                    <a:pt x="12" y="6"/>
                  </a:lnTo>
                  <a:lnTo>
                    <a:pt x="12" y="6"/>
                  </a:lnTo>
                  <a:lnTo>
                    <a:pt x="10" y="2"/>
                  </a:lnTo>
                  <a:lnTo>
                    <a:pt x="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28" name="Freeform 230"/>
            <p:cNvSpPr/>
            <p:nvPr/>
          </p:nvSpPr>
          <p:spPr bwMode="auto">
            <a:xfrm>
              <a:off x="4675188" y="72707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29" name="Freeform 231"/>
            <p:cNvSpPr/>
            <p:nvPr/>
          </p:nvSpPr>
          <p:spPr bwMode="auto">
            <a:xfrm>
              <a:off x="4675188" y="72707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30" name="Freeform 232"/>
            <p:cNvSpPr/>
            <p:nvPr/>
          </p:nvSpPr>
          <p:spPr bwMode="auto">
            <a:xfrm>
              <a:off x="1595438" y="21907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31" name="Freeform 233"/>
            <p:cNvSpPr/>
            <p:nvPr/>
          </p:nvSpPr>
          <p:spPr bwMode="auto">
            <a:xfrm>
              <a:off x="1595438" y="21907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32" name="Freeform 234"/>
            <p:cNvSpPr/>
            <p:nvPr/>
          </p:nvSpPr>
          <p:spPr bwMode="auto">
            <a:xfrm>
              <a:off x="2014538" y="63817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33" name="Freeform 235"/>
            <p:cNvSpPr/>
            <p:nvPr/>
          </p:nvSpPr>
          <p:spPr bwMode="auto">
            <a:xfrm>
              <a:off x="2014538" y="63817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34" name="Freeform 236"/>
            <p:cNvSpPr/>
            <p:nvPr/>
          </p:nvSpPr>
          <p:spPr bwMode="auto">
            <a:xfrm>
              <a:off x="3500438" y="631825"/>
              <a:ext cx="38100" cy="34925"/>
            </a:xfrm>
            <a:custGeom>
              <a:avLst/>
              <a:gdLst/>
              <a:ahLst/>
              <a:cxnLst>
                <a:cxn ang="0">
                  <a:pos x="12" y="0"/>
                </a:cxn>
                <a:cxn ang="0">
                  <a:pos x="12" y="0"/>
                </a:cxn>
                <a:cxn ang="0">
                  <a:pos x="8" y="0"/>
                </a:cxn>
                <a:cxn ang="0">
                  <a:pos x="4" y="4"/>
                </a:cxn>
                <a:cxn ang="0">
                  <a:pos x="2" y="6"/>
                </a:cxn>
                <a:cxn ang="0">
                  <a:pos x="0" y="12"/>
                </a:cxn>
                <a:cxn ang="0">
                  <a:pos x="0" y="12"/>
                </a:cxn>
                <a:cxn ang="0">
                  <a:pos x="2" y="16"/>
                </a:cxn>
                <a:cxn ang="0">
                  <a:pos x="4" y="20"/>
                </a:cxn>
                <a:cxn ang="0">
                  <a:pos x="8" y="22"/>
                </a:cxn>
                <a:cxn ang="0">
                  <a:pos x="12" y="22"/>
                </a:cxn>
                <a:cxn ang="0">
                  <a:pos x="12" y="22"/>
                </a:cxn>
                <a:cxn ang="0">
                  <a:pos x="16" y="22"/>
                </a:cxn>
                <a:cxn ang="0">
                  <a:pos x="20" y="20"/>
                </a:cxn>
                <a:cxn ang="0">
                  <a:pos x="22" y="16"/>
                </a:cxn>
                <a:cxn ang="0">
                  <a:pos x="24" y="12"/>
                </a:cxn>
                <a:cxn ang="0">
                  <a:pos x="24" y="12"/>
                </a:cxn>
                <a:cxn ang="0">
                  <a:pos x="22" y="6"/>
                </a:cxn>
                <a:cxn ang="0">
                  <a:pos x="20" y="4"/>
                </a:cxn>
                <a:cxn ang="0">
                  <a:pos x="16" y="0"/>
                </a:cxn>
                <a:cxn ang="0">
                  <a:pos x="12" y="0"/>
                </a:cxn>
              </a:cxnLst>
              <a:rect l="0" t="0" r="r" b="b"/>
              <a:pathLst>
                <a:path w="24" h="22">
                  <a:moveTo>
                    <a:pt x="12" y="0"/>
                  </a:moveTo>
                  <a:lnTo>
                    <a:pt x="12" y="0"/>
                  </a:lnTo>
                  <a:lnTo>
                    <a:pt x="8" y="0"/>
                  </a:lnTo>
                  <a:lnTo>
                    <a:pt x="4" y="4"/>
                  </a:lnTo>
                  <a:lnTo>
                    <a:pt x="2" y="6"/>
                  </a:lnTo>
                  <a:lnTo>
                    <a:pt x="0" y="12"/>
                  </a:lnTo>
                  <a:lnTo>
                    <a:pt x="0" y="12"/>
                  </a:lnTo>
                  <a:lnTo>
                    <a:pt x="2" y="16"/>
                  </a:lnTo>
                  <a:lnTo>
                    <a:pt x="4" y="20"/>
                  </a:lnTo>
                  <a:lnTo>
                    <a:pt x="8" y="22"/>
                  </a:lnTo>
                  <a:lnTo>
                    <a:pt x="12" y="22"/>
                  </a:lnTo>
                  <a:lnTo>
                    <a:pt x="12" y="22"/>
                  </a:lnTo>
                  <a:lnTo>
                    <a:pt x="16" y="22"/>
                  </a:lnTo>
                  <a:lnTo>
                    <a:pt x="20" y="20"/>
                  </a:lnTo>
                  <a:lnTo>
                    <a:pt x="22" y="16"/>
                  </a:lnTo>
                  <a:lnTo>
                    <a:pt x="24" y="12"/>
                  </a:lnTo>
                  <a:lnTo>
                    <a:pt x="24" y="12"/>
                  </a:lnTo>
                  <a:lnTo>
                    <a:pt x="22" y="6"/>
                  </a:lnTo>
                  <a:lnTo>
                    <a:pt x="20" y="4"/>
                  </a:lnTo>
                  <a:lnTo>
                    <a:pt x="16" y="0"/>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35" name="Freeform 237"/>
            <p:cNvSpPr/>
            <p:nvPr/>
          </p:nvSpPr>
          <p:spPr bwMode="auto">
            <a:xfrm>
              <a:off x="3500438" y="631825"/>
              <a:ext cx="38100" cy="34925"/>
            </a:xfrm>
            <a:custGeom>
              <a:avLst/>
              <a:gdLst/>
              <a:ahLst/>
              <a:cxnLst>
                <a:cxn ang="0">
                  <a:pos x="12" y="0"/>
                </a:cxn>
                <a:cxn ang="0">
                  <a:pos x="12" y="0"/>
                </a:cxn>
                <a:cxn ang="0">
                  <a:pos x="8" y="0"/>
                </a:cxn>
                <a:cxn ang="0">
                  <a:pos x="4" y="4"/>
                </a:cxn>
                <a:cxn ang="0">
                  <a:pos x="2" y="6"/>
                </a:cxn>
                <a:cxn ang="0">
                  <a:pos x="0" y="12"/>
                </a:cxn>
                <a:cxn ang="0">
                  <a:pos x="0" y="12"/>
                </a:cxn>
                <a:cxn ang="0">
                  <a:pos x="2" y="16"/>
                </a:cxn>
                <a:cxn ang="0">
                  <a:pos x="4" y="20"/>
                </a:cxn>
                <a:cxn ang="0">
                  <a:pos x="8" y="22"/>
                </a:cxn>
                <a:cxn ang="0">
                  <a:pos x="12" y="22"/>
                </a:cxn>
                <a:cxn ang="0">
                  <a:pos x="12" y="22"/>
                </a:cxn>
                <a:cxn ang="0">
                  <a:pos x="16" y="22"/>
                </a:cxn>
                <a:cxn ang="0">
                  <a:pos x="20" y="20"/>
                </a:cxn>
                <a:cxn ang="0">
                  <a:pos x="22" y="16"/>
                </a:cxn>
                <a:cxn ang="0">
                  <a:pos x="24" y="12"/>
                </a:cxn>
                <a:cxn ang="0">
                  <a:pos x="24" y="12"/>
                </a:cxn>
                <a:cxn ang="0">
                  <a:pos x="22" y="6"/>
                </a:cxn>
                <a:cxn ang="0">
                  <a:pos x="20" y="4"/>
                </a:cxn>
                <a:cxn ang="0">
                  <a:pos x="16" y="0"/>
                </a:cxn>
                <a:cxn ang="0">
                  <a:pos x="12" y="0"/>
                </a:cxn>
              </a:cxnLst>
              <a:rect l="0" t="0" r="r" b="b"/>
              <a:pathLst>
                <a:path w="24" h="22">
                  <a:moveTo>
                    <a:pt x="12" y="0"/>
                  </a:moveTo>
                  <a:lnTo>
                    <a:pt x="12" y="0"/>
                  </a:lnTo>
                  <a:lnTo>
                    <a:pt x="8" y="0"/>
                  </a:lnTo>
                  <a:lnTo>
                    <a:pt x="4" y="4"/>
                  </a:lnTo>
                  <a:lnTo>
                    <a:pt x="2" y="6"/>
                  </a:lnTo>
                  <a:lnTo>
                    <a:pt x="0" y="12"/>
                  </a:lnTo>
                  <a:lnTo>
                    <a:pt x="0" y="12"/>
                  </a:lnTo>
                  <a:lnTo>
                    <a:pt x="2" y="16"/>
                  </a:lnTo>
                  <a:lnTo>
                    <a:pt x="4" y="20"/>
                  </a:lnTo>
                  <a:lnTo>
                    <a:pt x="8" y="22"/>
                  </a:lnTo>
                  <a:lnTo>
                    <a:pt x="12" y="22"/>
                  </a:lnTo>
                  <a:lnTo>
                    <a:pt x="12" y="22"/>
                  </a:lnTo>
                  <a:lnTo>
                    <a:pt x="16" y="22"/>
                  </a:lnTo>
                  <a:lnTo>
                    <a:pt x="20" y="20"/>
                  </a:lnTo>
                  <a:lnTo>
                    <a:pt x="22" y="16"/>
                  </a:lnTo>
                  <a:lnTo>
                    <a:pt x="24" y="12"/>
                  </a:lnTo>
                  <a:lnTo>
                    <a:pt x="24" y="12"/>
                  </a:lnTo>
                  <a:lnTo>
                    <a:pt x="22" y="6"/>
                  </a:lnTo>
                  <a:lnTo>
                    <a:pt x="20" y="4"/>
                  </a:lnTo>
                  <a:lnTo>
                    <a:pt x="16" y="0"/>
                  </a:lnTo>
                  <a:lnTo>
                    <a:pt x="12"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36" name="Freeform 238"/>
            <p:cNvSpPr/>
            <p:nvPr/>
          </p:nvSpPr>
          <p:spPr bwMode="auto">
            <a:xfrm>
              <a:off x="3732213" y="523875"/>
              <a:ext cx="38100" cy="38100"/>
            </a:xfrm>
            <a:custGeom>
              <a:avLst/>
              <a:gdLst/>
              <a:ahLst/>
              <a:cxnLst>
                <a:cxn ang="0">
                  <a:pos x="12" y="0"/>
                </a:cxn>
                <a:cxn ang="0">
                  <a:pos x="12" y="0"/>
                </a:cxn>
                <a:cxn ang="0">
                  <a:pos x="8" y="2"/>
                </a:cxn>
                <a:cxn ang="0">
                  <a:pos x="4" y="4"/>
                </a:cxn>
                <a:cxn ang="0">
                  <a:pos x="2" y="8"/>
                </a:cxn>
                <a:cxn ang="0">
                  <a:pos x="0" y="12"/>
                </a:cxn>
                <a:cxn ang="0">
                  <a:pos x="0" y="12"/>
                </a:cxn>
                <a:cxn ang="0">
                  <a:pos x="2" y="16"/>
                </a:cxn>
                <a:cxn ang="0">
                  <a:pos x="4" y="20"/>
                </a:cxn>
                <a:cxn ang="0">
                  <a:pos x="8" y="22"/>
                </a:cxn>
                <a:cxn ang="0">
                  <a:pos x="12" y="24"/>
                </a:cxn>
                <a:cxn ang="0">
                  <a:pos x="12" y="24"/>
                </a:cxn>
                <a:cxn ang="0">
                  <a:pos x="16" y="22"/>
                </a:cxn>
                <a:cxn ang="0">
                  <a:pos x="20" y="20"/>
                </a:cxn>
                <a:cxn ang="0">
                  <a:pos x="22" y="16"/>
                </a:cxn>
                <a:cxn ang="0">
                  <a:pos x="24" y="12"/>
                </a:cxn>
                <a:cxn ang="0">
                  <a:pos x="24" y="12"/>
                </a:cxn>
                <a:cxn ang="0">
                  <a:pos x="22" y="8"/>
                </a:cxn>
                <a:cxn ang="0">
                  <a:pos x="20" y="4"/>
                </a:cxn>
                <a:cxn ang="0">
                  <a:pos x="16" y="2"/>
                </a:cxn>
                <a:cxn ang="0">
                  <a:pos x="12" y="0"/>
                </a:cxn>
              </a:cxnLst>
              <a:rect l="0" t="0" r="r" b="b"/>
              <a:pathLst>
                <a:path w="24" h="24">
                  <a:moveTo>
                    <a:pt x="12" y="0"/>
                  </a:moveTo>
                  <a:lnTo>
                    <a:pt x="12" y="0"/>
                  </a:lnTo>
                  <a:lnTo>
                    <a:pt x="8" y="2"/>
                  </a:lnTo>
                  <a:lnTo>
                    <a:pt x="4" y="4"/>
                  </a:lnTo>
                  <a:lnTo>
                    <a:pt x="2" y="8"/>
                  </a:lnTo>
                  <a:lnTo>
                    <a:pt x="0" y="12"/>
                  </a:lnTo>
                  <a:lnTo>
                    <a:pt x="0" y="12"/>
                  </a:lnTo>
                  <a:lnTo>
                    <a:pt x="2" y="16"/>
                  </a:lnTo>
                  <a:lnTo>
                    <a:pt x="4" y="20"/>
                  </a:lnTo>
                  <a:lnTo>
                    <a:pt x="8" y="22"/>
                  </a:lnTo>
                  <a:lnTo>
                    <a:pt x="12" y="24"/>
                  </a:lnTo>
                  <a:lnTo>
                    <a:pt x="12" y="24"/>
                  </a:lnTo>
                  <a:lnTo>
                    <a:pt x="16" y="22"/>
                  </a:lnTo>
                  <a:lnTo>
                    <a:pt x="20" y="20"/>
                  </a:lnTo>
                  <a:lnTo>
                    <a:pt x="22" y="16"/>
                  </a:lnTo>
                  <a:lnTo>
                    <a:pt x="24" y="12"/>
                  </a:lnTo>
                  <a:lnTo>
                    <a:pt x="24" y="12"/>
                  </a:lnTo>
                  <a:lnTo>
                    <a:pt x="22" y="8"/>
                  </a:lnTo>
                  <a:lnTo>
                    <a:pt x="20" y="4"/>
                  </a:lnTo>
                  <a:lnTo>
                    <a:pt x="16" y="2"/>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37" name="Freeform 239"/>
            <p:cNvSpPr/>
            <p:nvPr/>
          </p:nvSpPr>
          <p:spPr bwMode="auto">
            <a:xfrm>
              <a:off x="3732213" y="523875"/>
              <a:ext cx="38100" cy="38100"/>
            </a:xfrm>
            <a:custGeom>
              <a:avLst/>
              <a:gdLst/>
              <a:ahLst/>
              <a:cxnLst>
                <a:cxn ang="0">
                  <a:pos x="12" y="0"/>
                </a:cxn>
                <a:cxn ang="0">
                  <a:pos x="12" y="0"/>
                </a:cxn>
                <a:cxn ang="0">
                  <a:pos x="8" y="2"/>
                </a:cxn>
                <a:cxn ang="0">
                  <a:pos x="4" y="4"/>
                </a:cxn>
                <a:cxn ang="0">
                  <a:pos x="2" y="8"/>
                </a:cxn>
                <a:cxn ang="0">
                  <a:pos x="0" y="12"/>
                </a:cxn>
                <a:cxn ang="0">
                  <a:pos x="0" y="12"/>
                </a:cxn>
                <a:cxn ang="0">
                  <a:pos x="2" y="16"/>
                </a:cxn>
                <a:cxn ang="0">
                  <a:pos x="4" y="20"/>
                </a:cxn>
                <a:cxn ang="0">
                  <a:pos x="8" y="22"/>
                </a:cxn>
                <a:cxn ang="0">
                  <a:pos x="12" y="24"/>
                </a:cxn>
                <a:cxn ang="0">
                  <a:pos x="12" y="24"/>
                </a:cxn>
                <a:cxn ang="0">
                  <a:pos x="16" y="22"/>
                </a:cxn>
                <a:cxn ang="0">
                  <a:pos x="20" y="20"/>
                </a:cxn>
                <a:cxn ang="0">
                  <a:pos x="22" y="16"/>
                </a:cxn>
                <a:cxn ang="0">
                  <a:pos x="24" y="12"/>
                </a:cxn>
                <a:cxn ang="0">
                  <a:pos x="24" y="12"/>
                </a:cxn>
                <a:cxn ang="0">
                  <a:pos x="22" y="8"/>
                </a:cxn>
                <a:cxn ang="0">
                  <a:pos x="20" y="4"/>
                </a:cxn>
                <a:cxn ang="0">
                  <a:pos x="16" y="2"/>
                </a:cxn>
                <a:cxn ang="0">
                  <a:pos x="12" y="0"/>
                </a:cxn>
              </a:cxnLst>
              <a:rect l="0" t="0" r="r" b="b"/>
              <a:pathLst>
                <a:path w="24" h="24">
                  <a:moveTo>
                    <a:pt x="12" y="0"/>
                  </a:moveTo>
                  <a:lnTo>
                    <a:pt x="12" y="0"/>
                  </a:lnTo>
                  <a:lnTo>
                    <a:pt x="8" y="2"/>
                  </a:lnTo>
                  <a:lnTo>
                    <a:pt x="4" y="4"/>
                  </a:lnTo>
                  <a:lnTo>
                    <a:pt x="2" y="8"/>
                  </a:lnTo>
                  <a:lnTo>
                    <a:pt x="0" y="12"/>
                  </a:lnTo>
                  <a:lnTo>
                    <a:pt x="0" y="12"/>
                  </a:lnTo>
                  <a:lnTo>
                    <a:pt x="2" y="16"/>
                  </a:lnTo>
                  <a:lnTo>
                    <a:pt x="4" y="20"/>
                  </a:lnTo>
                  <a:lnTo>
                    <a:pt x="8" y="22"/>
                  </a:lnTo>
                  <a:lnTo>
                    <a:pt x="12" y="24"/>
                  </a:lnTo>
                  <a:lnTo>
                    <a:pt x="12" y="24"/>
                  </a:lnTo>
                  <a:lnTo>
                    <a:pt x="16" y="22"/>
                  </a:lnTo>
                  <a:lnTo>
                    <a:pt x="20" y="20"/>
                  </a:lnTo>
                  <a:lnTo>
                    <a:pt x="22" y="16"/>
                  </a:lnTo>
                  <a:lnTo>
                    <a:pt x="24" y="12"/>
                  </a:lnTo>
                  <a:lnTo>
                    <a:pt x="24" y="12"/>
                  </a:lnTo>
                  <a:lnTo>
                    <a:pt x="22" y="8"/>
                  </a:lnTo>
                  <a:lnTo>
                    <a:pt x="20" y="4"/>
                  </a:lnTo>
                  <a:lnTo>
                    <a:pt x="16" y="2"/>
                  </a:lnTo>
                  <a:lnTo>
                    <a:pt x="12"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38" name="Freeform 240"/>
            <p:cNvSpPr/>
            <p:nvPr/>
          </p:nvSpPr>
          <p:spPr bwMode="auto">
            <a:xfrm>
              <a:off x="4106863" y="739775"/>
              <a:ext cx="34925" cy="34925"/>
            </a:xfrm>
            <a:custGeom>
              <a:avLst/>
              <a:gdLst/>
              <a:ahLst/>
              <a:cxnLst>
                <a:cxn ang="0">
                  <a:pos x="12" y="0"/>
                </a:cxn>
                <a:cxn ang="0">
                  <a:pos x="12" y="0"/>
                </a:cxn>
                <a:cxn ang="0">
                  <a:pos x="6" y="0"/>
                </a:cxn>
                <a:cxn ang="0">
                  <a:pos x="4" y="2"/>
                </a:cxn>
                <a:cxn ang="0">
                  <a:pos x="0" y="6"/>
                </a:cxn>
                <a:cxn ang="0">
                  <a:pos x="0" y="10"/>
                </a:cxn>
                <a:cxn ang="0">
                  <a:pos x="0" y="10"/>
                </a:cxn>
                <a:cxn ang="0">
                  <a:pos x="0" y="14"/>
                </a:cxn>
                <a:cxn ang="0">
                  <a:pos x="4" y="18"/>
                </a:cxn>
                <a:cxn ang="0">
                  <a:pos x="6" y="20"/>
                </a:cxn>
                <a:cxn ang="0">
                  <a:pos x="12" y="22"/>
                </a:cxn>
                <a:cxn ang="0">
                  <a:pos x="12" y="22"/>
                </a:cxn>
                <a:cxn ang="0">
                  <a:pos x="16" y="20"/>
                </a:cxn>
                <a:cxn ang="0">
                  <a:pos x="20" y="18"/>
                </a:cxn>
                <a:cxn ang="0">
                  <a:pos x="22" y="14"/>
                </a:cxn>
                <a:cxn ang="0">
                  <a:pos x="22" y="10"/>
                </a:cxn>
                <a:cxn ang="0">
                  <a:pos x="22" y="10"/>
                </a:cxn>
                <a:cxn ang="0">
                  <a:pos x="22" y="6"/>
                </a:cxn>
                <a:cxn ang="0">
                  <a:pos x="20" y="2"/>
                </a:cxn>
                <a:cxn ang="0">
                  <a:pos x="16" y="0"/>
                </a:cxn>
                <a:cxn ang="0">
                  <a:pos x="12" y="0"/>
                </a:cxn>
              </a:cxnLst>
              <a:rect l="0" t="0" r="r" b="b"/>
              <a:pathLst>
                <a:path w="22" h="22">
                  <a:moveTo>
                    <a:pt x="12" y="0"/>
                  </a:moveTo>
                  <a:lnTo>
                    <a:pt x="12" y="0"/>
                  </a:lnTo>
                  <a:lnTo>
                    <a:pt x="6" y="0"/>
                  </a:lnTo>
                  <a:lnTo>
                    <a:pt x="4" y="2"/>
                  </a:lnTo>
                  <a:lnTo>
                    <a:pt x="0" y="6"/>
                  </a:lnTo>
                  <a:lnTo>
                    <a:pt x="0" y="10"/>
                  </a:lnTo>
                  <a:lnTo>
                    <a:pt x="0" y="10"/>
                  </a:lnTo>
                  <a:lnTo>
                    <a:pt x="0" y="14"/>
                  </a:lnTo>
                  <a:lnTo>
                    <a:pt x="4" y="18"/>
                  </a:lnTo>
                  <a:lnTo>
                    <a:pt x="6" y="20"/>
                  </a:lnTo>
                  <a:lnTo>
                    <a:pt x="12" y="22"/>
                  </a:lnTo>
                  <a:lnTo>
                    <a:pt x="12" y="22"/>
                  </a:lnTo>
                  <a:lnTo>
                    <a:pt x="16" y="20"/>
                  </a:lnTo>
                  <a:lnTo>
                    <a:pt x="20" y="18"/>
                  </a:lnTo>
                  <a:lnTo>
                    <a:pt x="22" y="14"/>
                  </a:lnTo>
                  <a:lnTo>
                    <a:pt x="22" y="10"/>
                  </a:lnTo>
                  <a:lnTo>
                    <a:pt x="22" y="10"/>
                  </a:lnTo>
                  <a:lnTo>
                    <a:pt x="22" y="6"/>
                  </a:lnTo>
                  <a:lnTo>
                    <a:pt x="20" y="2"/>
                  </a:lnTo>
                  <a:lnTo>
                    <a:pt x="16" y="0"/>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39" name="Freeform 241"/>
            <p:cNvSpPr/>
            <p:nvPr/>
          </p:nvSpPr>
          <p:spPr bwMode="auto">
            <a:xfrm>
              <a:off x="4106863" y="739775"/>
              <a:ext cx="34925" cy="34925"/>
            </a:xfrm>
            <a:custGeom>
              <a:avLst/>
              <a:gdLst/>
              <a:ahLst/>
              <a:cxnLst>
                <a:cxn ang="0">
                  <a:pos x="12" y="0"/>
                </a:cxn>
                <a:cxn ang="0">
                  <a:pos x="12" y="0"/>
                </a:cxn>
                <a:cxn ang="0">
                  <a:pos x="6" y="0"/>
                </a:cxn>
                <a:cxn ang="0">
                  <a:pos x="4" y="2"/>
                </a:cxn>
                <a:cxn ang="0">
                  <a:pos x="0" y="6"/>
                </a:cxn>
                <a:cxn ang="0">
                  <a:pos x="0" y="10"/>
                </a:cxn>
                <a:cxn ang="0">
                  <a:pos x="0" y="10"/>
                </a:cxn>
                <a:cxn ang="0">
                  <a:pos x="0" y="14"/>
                </a:cxn>
                <a:cxn ang="0">
                  <a:pos x="4" y="18"/>
                </a:cxn>
                <a:cxn ang="0">
                  <a:pos x="6" y="20"/>
                </a:cxn>
                <a:cxn ang="0">
                  <a:pos x="12" y="22"/>
                </a:cxn>
                <a:cxn ang="0">
                  <a:pos x="12" y="22"/>
                </a:cxn>
                <a:cxn ang="0">
                  <a:pos x="16" y="20"/>
                </a:cxn>
                <a:cxn ang="0">
                  <a:pos x="20" y="18"/>
                </a:cxn>
                <a:cxn ang="0">
                  <a:pos x="22" y="14"/>
                </a:cxn>
                <a:cxn ang="0">
                  <a:pos x="22" y="10"/>
                </a:cxn>
                <a:cxn ang="0">
                  <a:pos x="22" y="10"/>
                </a:cxn>
                <a:cxn ang="0">
                  <a:pos x="22" y="6"/>
                </a:cxn>
                <a:cxn ang="0">
                  <a:pos x="20" y="2"/>
                </a:cxn>
                <a:cxn ang="0">
                  <a:pos x="16" y="0"/>
                </a:cxn>
                <a:cxn ang="0">
                  <a:pos x="12" y="0"/>
                </a:cxn>
              </a:cxnLst>
              <a:rect l="0" t="0" r="r" b="b"/>
              <a:pathLst>
                <a:path w="22" h="22">
                  <a:moveTo>
                    <a:pt x="12" y="0"/>
                  </a:moveTo>
                  <a:lnTo>
                    <a:pt x="12" y="0"/>
                  </a:lnTo>
                  <a:lnTo>
                    <a:pt x="6" y="0"/>
                  </a:lnTo>
                  <a:lnTo>
                    <a:pt x="4" y="2"/>
                  </a:lnTo>
                  <a:lnTo>
                    <a:pt x="0" y="6"/>
                  </a:lnTo>
                  <a:lnTo>
                    <a:pt x="0" y="10"/>
                  </a:lnTo>
                  <a:lnTo>
                    <a:pt x="0" y="10"/>
                  </a:lnTo>
                  <a:lnTo>
                    <a:pt x="0" y="14"/>
                  </a:lnTo>
                  <a:lnTo>
                    <a:pt x="4" y="18"/>
                  </a:lnTo>
                  <a:lnTo>
                    <a:pt x="6" y="20"/>
                  </a:lnTo>
                  <a:lnTo>
                    <a:pt x="12" y="22"/>
                  </a:lnTo>
                  <a:lnTo>
                    <a:pt x="12" y="22"/>
                  </a:lnTo>
                  <a:lnTo>
                    <a:pt x="16" y="20"/>
                  </a:lnTo>
                  <a:lnTo>
                    <a:pt x="20" y="18"/>
                  </a:lnTo>
                  <a:lnTo>
                    <a:pt x="22" y="14"/>
                  </a:lnTo>
                  <a:lnTo>
                    <a:pt x="22" y="10"/>
                  </a:lnTo>
                  <a:lnTo>
                    <a:pt x="22" y="10"/>
                  </a:lnTo>
                  <a:lnTo>
                    <a:pt x="22" y="6"/>
                  </a:lnTo>
                  <a:lnTo>
                    <a:pt x="20" y="2"/>
                  </a:lnTo>
                  <a:lnTo>
                    <a:pt x="16" y="0"/>
                  </a:lnTo>
                  <a:lnTo>
                    <a:pt x="12"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40" name="Freeform 242"/>
            <p:cNvSpPr/>
            <p:nvPr/>
          </p:nvSpPr>
          <p:spPr bwMode="auto">
            <a:xfrm>
              <a:off x="5745163" y="196850"/>
              <a:ext cx="34925" cy="34925"/>
            </a:xfrm>
            <a:custGeom>
              <a:avLst/>
              <a:gdLst/>
              <a:ahLst/>
              <a:cxnLst>
                <a:cxn ang="0">
                  <a:pos x="10" y="0"/>
                </a:cxn>
                <a:cxn ang="0">
                  <a:pos x="10" y="0"/>
                </a:cxn>
                <a:cxn ang="0">
                  <a:pos x="6" y="0"/>
                </a:cxn>
                <a:cxn ang="0">
                  <a:pos x="2" y="2"/>
                </a:cxn>
                <a:cxn ang="0">
                  <a:pos x="0" y="6"/>
                </a:cxn>
                <a:cxn ang="0">
                  <a:pos x="0" y="10"/>
                </a:cxn>
                <a:cxn ang="0">
                  <a:pos x="0" y="10"/>
                </a:cxn>
                <a:cxn ang="0">
                  <a:pos x="0" y="14"/>
                </a:cxn>
                <a:cxn ang="0">
                  <a:pos x="2" y="18"/>
                </a:cxn>
                <a:cxn ang="0">
                  <a:pos x="6" y="20"/>
                </a:cxn>
                <a:cxn ang="0">
                  <a:pos x="10" y="22"/>
                </a:cxn>
                <a:cxn ang="0">
                  <a:pos x="10" y="22"/>
                </a:cxn>
                <a:cxn ang="0">
                  <a:pos x="14" y="20"/>
                </a:cxn>
                <a:cxn ang="0">
                  <a:pos x="18" y="18"/>
                </a:cxn>
                <a:cxn ang="0">
                  <a:pos x="20" y="14"/>
                </a:cxn>
                <a:cxn ang="0">
                  <a:pos x="22" y="10"/>
                </a:cxn>
                <a:cxn ang="0">
                  <a:pos x="22" y="10"/>
                </a:cxn>
                <a:cxn ang="0">
                  <a:pos x="20" y="6"/>
                </a:cxn>
                <a:cxn ang="0">
                  <a:pos x="18" y="2"/>
                </a:cxn>
                <a:cxn ang="0">
                  <a:pos x="14" y="0"/>
                </a:cxn>
                <a:cxn ang="0">
                  <a:pos x="10" y="0"/>
                </a:cxn>
              </a:cxnLst>
              <a:rect l="0" t="0" r="r" b="b"/>
              <a:pathLst>
                <a:path w="22" h="22">
                  <a:moveTo>
                    <a:pt x="10" y="0"/>
                  </a:moveTo>
                  <a:lnTo>
                    <a:pt x="10" y="0"/>
                  </a:lnTo>
                  <a:lnTo>
                    <a:pt x="6" y="0"/>
                  </a:lnTo>
                  <a:lnTo>
                    <a:pt x="2" y="2"/>
                  </a:lnTo>
                  <a:lnTo>
                    <a:pt x="0" y="6"/>
                  </a:lnTo>
                  <a:lnTo>
                    <a:pt x="0" y="10"/>
                  </a:lnTo>
                  <a:lnTo>
                    <a:pt x="0" y="10"/>
                  </a:lnTo>
                  <a:lnTo>
                    <a:pt x="0" y="14"/>
                  </a:lnTo>
                  <a:lnTo>
                    <a:pt x="2" y="18"/>
                  </a:lnTo>
                  <a:lnTo>
                    <a:pt x="6" y="20"/>
                  </a:lnTo>
                  <a:lnTo>
                    <a:pt x="10" y="22"/>
                  </a:lnTo>
                  <a:lnTo>
                    <a:pt x="10" y="22"/>
                  </a:lnTo>
                  <a:lnTo>
                    <a:pt x="14" y="20"/>
                  </a:lnTo>
                  <a:lnTo>
                    <a:pt x="18" y="18"/>
                  </a:lnTo>
                  <a:lnTo>
                    <a:pt x="20" y="14"/>
                  </a:lnTo>
                  <a:lnTo>
                    <a:pt x="22" y="10"/>
                  </a:lnTo>
                  <a:lnTo>
                    <a:pt x="22" y="10"/>
                  </a:lnTo>
                  <a:lnTo>
                    <a:pt x="20" y="6"/>
                  </a:lnTo>
                  <a:lnTo>
                    <a:pt x="18" y="2"/>
                  </a:lnTo>
                  <a:lnTo>
                    <a:pt x="14" y="0"/>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41" name="Freeform 243"/>
            <p:cNvSpPr/>
            <p:nvPr/>
          </p:nvSpPr>
          <p:spPr bwMode="auto">
            <a:xfrm>
              <a:off x="5745163" y="196850"/>
              <a:ext cx="34925" cy="34925"/>
            </a:xfrm>
            <a:custGeom>
              <a:avLst/>
              <a:gdLst/>
              <a:ahLst/>
              <a:cxnLst>
                <a:cxn ang="0">
                  <a:pos x="10" y="0"/>
                </a:cxn>
                <a:cxn ang="0">
                  <a:pos x="10" y="0"/>
                </a:cxn>
                <a:cxn ang="0">
                  <a:pos x="6" y="0"/>
                </a:cxn>
                <a:cxn ang="0">
                  <a:pos x="2" y="2"/>
                </a:cxn>
                <a:cxn ang="0">
                  <a:pos x="0" y="6"/>
                </a:cxn>
                <a:cxn ang="0">
                  <a:pos x="0" y="10"/>
                </a:cxn>
                <a:cxn ang="0">
                  <a:pos x="0" y="10"/>
                </a:cxn>
                <a:cxn ang="0">
                  <a:pos x="0" y="14"/>
                </a:cxn>
                <a:cxn ang="0">
                  <a:pos x="2" y="18"/>
                </a:cxn>
                <a:cxn ang="0">
                  <a:pos x="6" y="20"/>
                </a:cxn>
                <a:cxn ang="0">
                  <a:pos x="10" y="22"/>
                </a:cxn>
                <a:cxn ang="0">
                  <a:pos x="10" y="22"/>
                </a:cxn>
                <a:cxn ang="0">
                  <a:pos x="14" y="20"/>
                </a:cxn>
                <a:cxn ang="0">
                  <a:pos x="18" y="18"/>
                </a:cxn>
                <a:cxn ang="0">
                  <a:pos x="20" y="14"/>
                </a:cxn>
                <a:cxn ang="0">
                  <a:pos x="22" y="10"/>
                </a:cxn>
                <a:cxn ang="0">
                  <a:pos x="22" y="10"/>
                </a:cxn>
                <a:cxn ang="0">
                  <a:pos x="20" y="6"/>
                </a:cxn>
                <a:cxn ang="0">
                  <a:pos x="18" y="2"/>
                </a:cxn>
                <a:cxn ang="0">
                  <a:pos x="14" y="0"/>
                </a:cxn>
                <a:cxn ang="0">
                  <a:pos x="10" y="0"/>
                </a:cxn>
              </a:cxnLst>
              <a:rect l="0" t="0" r="r" b="b"/>
              <a:pathLst>
                <a:path w="22" h="22">
                  <a:moveTo>
                    <a:pt x="10" y="0"/>
                  </a:moveTo>
                  <a:lnTo>
                    <a:pt x="10" y="0"/>
                  </a:lnTo>
                  <a:lnTo>
                    <a:pt x="6" y="0"/>
                  </a:lnTo>
                  <a:lnTo>
                    <a:pt x="2" y="2"/>
                  </a:lnTo>
                  <a:lnTo>
                    <a:pt x="0" y="6"/>
                  </a:lnTo>
                  <a:lnTo>
                    <a:pt x="0" y="10"/>
                  </a:lnTo>
                  <a:lnTo>
                    <a:pt x="0" y="10"/>
                  </a:lnTo>
                  <a:lnTo>
                    <a:pt x="0" y="14"/>
                  </a:lnTo>
                  <a:lnTo>
                    <a:pt x="2" y="18"/>
                  </a:lnTo>
                  <a:lnTo>
                    <a:pt x="6" y="20"/>
                  </a:lnTo>
                  <a:lnTo>
                    <a:pt x="10" y="22"/>
                  </a:lnTo>
                  <a:lnTo>
                    <a:pt x="10" y="22"/>
                  </a:lnTo>
                  <a:lnTo>
                    <a:pt x="14" y="20"/>
                  </a:lnTo>
                  <a:lnTo>
                    <a:pt x="18" y="18"/>
                  </a:lnTo>
                  <a:lnTo>
                    <a:pt x="20" y="14"/>
                  </a:lnTo>
                  <a:lnTo>
                    <a:pt x="22" y="10"/>
                  </a:lnTo>
                  <a:lnTo>
                    <a:pt x="22" y="10"/>
                  </a:lnTo>
                  <a:lnTo>
                    <a:pt x="20" y="6"/>
                  </a:lnTo>
                  <a:lnTo>
                    <a:pt x="18" y="2"/>
                  </a:lnTo>
                  <a:lnTo>
                    <a:pt x="14" y="0"/>
                  </a:lnTo>
                  <a:lnTo>
                    <a:pt x="10"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42" name="Freeform 244"/>
            <p:cNvSpPr/>
            <p:nvPr/>
          </p:nvSpPr>
          <p:spPr bwMode="auto">
            <a:xfrm>
              <a:off x="2332038" y="1114425"/>
              <a:ext cx="53975" cy="53975"/>
            </a:xfrm>
            <a:custGeom>
              <a:avLst/>
              <a:gdLst/>
              <a:ahLst/>
              <a:cxnLst>
                <a:cxn ang="0">
                  <a:pos x="18" y="0"/>
                </a:cxn>
                <a:cxn ang="0">
                  <a:pos x="18" y="0"/>
                </a:cxn>
                <a:cxn ang="0">
                  <a:pos x="10" y="2"/>
                </a:cxn>
                <a:cxn ang="0">
                  <a:pos x="6" y="6"/>
                </a:cxn>
                <a:cxn ang="0">
                  <a:pos x="2" y="10"/>
                </a:cxn>
                <a:cxn ang="0">
                  <a:pos x="0" y="18"/>
                </a:cxn>
                <a:cxn ang="0">
                  <a:pos x="0" y="18"/>
                </a:cxn>
                <a:cxn ang="0">
                  <a:pos x="2" y="24"/>
                </a:cxn>
                <a:cxn ang="0">
                  <a:pos x="6" y="30"/>
                </a:cxn>
                <a:cxn ang="0">
                  <a:pos x="10" y="32"/>
                </a:cxn>
                <a:cxn ang="0">
                  <a:pos x="18" y="34"/>
                </a:cxn>
                <a:cxn ang="0">
                  <a:pos x="18" y="34"/>
                </a:cxn>
                <a:cxn ang="0">
                  <a:pos x="24" y="32"/>
                </a:cxn>
                <a:cxn ang="0">
                  <a:pos x="30" y="30"/>
                </a:cxn>
                <a:cxn ang="0">
                  <a:pos x="32" y="24"/>
                </a:cxn>
                <a:cxn ang="0">
                  <a:pos x="34" y="18"/>
                </a:cxn>
                <a:cxn ang="0">
                  <a:pos x="34" y="18"/>
                </a:cxn>
                <a:cxn ang="0">
                  <a:pos x="32" y="10"/>
                </a:cxn>
                <a:cxn ang="0">
                  <a:pos x="30" y="6"/>
                </a:cxn>
                <a:cxn ang="0">
                  <a:pos x="24" y="2"/>
                </a:cxn>
                <a:cxn ang="0">
                  <a:pos x="18" y="0"/>
                </a:cxn>
              </a:cxnLst>
              <a:rect l="0" t="0" r="r" b="b"/>
              <a:pathLst>
                <a:path w="34" h="34">
                  <a:moveTo>
                    <a:pt x="18" y="0"/>
                  </a:moveTo>
                  <a:lnTo>
                    <a:pt x="18" y="0"/>
                  </a:lnTo>
                  <a:lnTo>
                    <a:pt x="10" y="2"/>
                  </a:lnTo>
                  <a:lnTo>
                    <a:pt x="6" y="6"/>
                  </a:lnTo>
                  <a:lnTo>
                    <a:pt x="2" y="10"/>
                  </a:lnTo>
                  <a:lnTo>
                    <a:pt x="0" y="18"/>
                  </a:lnTo>
                  <a:lnTo>
                    <a:pt x="0" y="18"/>
                  </a:lnTo>
                  <a:lnTo>
                    <a:pt x="2" y="24"/>
                  </a:lnTo>
                  <a:lnTo>
                    <a:pt x="6" y="30"/>
                  </a:lnTo>
                  <a:lnTo>
                    <a:pt x="10" y="32"/>
                  </a:lnTo>
                  <a:lnTo>
                    <a:pt x="18" y="34"/>
                  </a:lnTo>
                  <a:lnTo>
                    <a:pt x="18" y="34"/>
                  </a:lnTo>
                  <a:lnTo>
                    <a:pt x="24" y="32"/>
                  </a:lnTo>
                  <a:lnTo>
                    <a:pt x="30" y="30"/>
                  </a:lnTo>
                  <a:lnTo>
                    <a:pt x="32" y="24"/>
                  </a:lnTo>
                  <a:lnTo>
                    <a:pt x="34" y="18"/>
                  </a:lnTo>
                  <a:lnTo>
                    <a:pt x="34" y="18"/>
                  </a:lnTo>
                  <a:lnTo>
                    <a:pt x="32" y="10"/>
                  </a:lnTo>
                  <a:lnTo>
                    <a:pt x="30" y="6"/>
                  </a:lnTo>
                  <a:lnTo>
                    <a:pt x="24" y="2"/>
                  </a:lnTo>
                  <a:lnTo>
                    <a:pt x="1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43" name="Freeform 245"/>
            <p:cNvSpPr/>
            <p:nvPr/>
          </p:nvSpPr>
          <p:spPr bwMode="auto">
            <a:xfrm>
              <a:off x="2332038" y="1114425"/>
              <a:ext cx="53975" cy="53975"/>
            </a:xfrm>
            <a:custGeom>
              <a:avLst/>
              <a:gdLst/>
              <a:ahLst/>
              <a:cxnLst>
                <a:cxn ang="0">
                  <a:pos x="18" y="0"/>
                </a:cxn>
                <a:cxn ang="0">
                  <a:pos x="18" y="0"/>
                </a:cxn>
                <a:cxn ang="0">
                  <a:pos x="10" y="2"/>
                </a:cxn>
                <a:cxn ang="0">
                  <a:pos x="6" y="6"/>
                </a:cxn>
                <a:cxn ang="0">
                  <a:pos x="2" y="10"/>
                </a:cxn>
                <a:cxn ang="0">
                  <a:pos x="0" y="18"/>
                </a:cxn>
                <a:cxn ang="0">
                  <a:pos x="0" y="18"/>
                </a:cxn>
                <a:cxn ang="0">
                  <a:pos x="2" y="24"/>
                </a:cxn>
                <a:cxn ang="0">
                  <a:pos x="6" y="30"/>
                </a:cxn>
                <a:cxn ang="0">
                  <a:pos x="10" y="32"/>
                </a:cxn>
                <a:cxn ang="0">
                  <a:pos x="18" y="34"/>
                </a:cxn>
                <a:cxn ang="0">
                  <a:pos x="18" y="34"/>
                </a:cxn>
                <a:cxn ang="0">
                  <a:pos x="24" y="32"/>
                </a:cxn>
                <a:cxn ang="0">
                  <a:pos x="30" y="30"/>
                </a:cxn>
                <a:cxn ang="0">
                  <a:pos x="32" y="24"/>
                </a:cxn>
                <a:cxn ang="0">
                  <a:pos x="34" y="18"/>
                </a:cxn>
                <a:cxn ang="0">
                  <a:pos x="34" y="18"/>
                </a:cxn>
                <a:cxn ang="0">
                  <a:pos x="32" y="10"/>
                </a:cxn>
                <a:cxn ang="0">
                  <a:pos x="30" y="6"/>
                </a:cxn>
                <a:cxn ang="0">
                  <a:pos x="24" y="2"/>
                </a:cxn>
                <a:cxn ang="0">
                  <a:pos x="18" y="0"/>
                </a:cxn>
              </a:cxnLst>
              <a:rect l="0" t="0" r="r" b="b"/>
              <a:pathLst>
                <a:path w="34" h="34">
                  <a:moveTo>
                    <a:pt x="18" y="0"/>
                  </a:moveTo>
                  <a:lnTo>
                    <a:pt x="18" y="0"/>
                  </a:lnTo>
                  <a:lnTo>
                    <a:pt x="10" y="2"/>
                  </a:lnTo>
                  <a:lnTo>
                    <a:pt x="6" y="6"/>
                  </a:lnTo>
                  <a:lnTo>
                    <a:pt x="2" y="10"/>
                  </a:lnTo>
                  <a:lnTo>
                    <a:pt x="0" y="18"/>
                  </a:lnTo>
                  <a:lnTo>
                    <a:pt x="0" y="18"/>
                  </a:lnTo>
                  <a:lnTo>
                    <a:pt x="2" y="24"/>
                  </a:lnTo>
                  <a:lnTo>
                    <a:pt x="6" y="30"/>
                  </a:lnTo>
                  <a:lnTo>
                    <a:pt x="10" y="32"/>
                  </a:lnTo>
                  <a:lnTo>
                    <a:pt x="18" y="34"/>
                  </a:lnTo>
                  <a:lnTo>
                    <a:pt x="18" y="34"/>
                  </a:lnTo>
                  <a:lnTo>
                    <a:pt x="24" y="32"/>
                  </a:lnTo>
                  <a:lnTo>
                    <a:pt x="30" y="30"/>
                  </a:lnTo>
                  <a:lnTo>
                    <a:pt x="32" y="24"/>
                  </a:lnTo>
                  <a:lnTo>
                    <a:pt x="34" y="18"/>
                  </a:lnTo>
                  <a:lnTo>
                    <a:pt x="34" y="18"/>
                  </a:lnTo>
                  <a:lnTo>
                    <a:pt x="32" y="10"/>
                  </a:lnTo>
                  <a:lnTo>
                    <a:pt x="30" y="6"/>
                  </a:lnTo>
                  <a:lnTo>
                    <a:pt x="24" y="2"/>
                  </a:lnTo>
                  <a:lnTo>
                    <a:pt x="1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44" name="Freeform 246"/>
            <p:cNvSpPr/>
            <p:nvPr/>
          </p:nvSpPr>
          <p:spPr bwMode="auto">
            <a:xfrm>
              <a:off x="1550988" y="1187450"/>
              <a:ext cx="53975" cy="50800"/>
            </a:xfrm>
            <a:custGeom>
              <a:avLst/>
              <a:gdLst/>
              <a:ahLst/>
              <a:cxnLst>
                <a:cxn ang="0">
                  <a:pos x="16" y="0"/>
                </a:cxn>
                <a:cxn ang="0">
                  <a:pos x="16" y="0"/>
                </a:cxn>
                <a:cxn ang="0">
                  <a:pos x="10" y="0"/>
                </a:cxn>
                <a:cxn ang="0">
                  <a:pos x="4" y="4"/>
                </a:cxn>
                <a:cxn ang="0">
                  <a:pos x="0" y="10"/>
                </a:cxn>
                <a:cxn ang="0">
                  <a:pos x="0" y="16"/>
                </a:cxn>
                <a:cxn ang="0">
                  <a:pos x="0" y="16"/>
                </a:cxn>
                <a:cxn ang="0">
                  <a:pos x="0" y="22"/>
                </a:cxn>
                <a:cxn ang="0">
                  <a:pos x="4" y="28"/>
                </a:cxn>
                <a:cxn ang="0">
                  <a:pos x="10" y="32"/>
                </a:cxn>
                <a:cxn ang="0">
                  <a:pos x="16" y="32"/>
                </a:cxn>
                <a:cxn ang="0">
                  <a:pos x="16" y="32"/>
                </a:cxn>
                <a:cxn ang="0">
                  <a:pos x="22" y="32"/>
                </a:cxn>
                <a:cxn ang="0">
                  <a:pos x="28" y="28"/>
                </a:cxn>
                <a:cxn ang="0">
                  <a:pos x="32" y="22"/>
                </a:cxn>
                <a:cxn ang="0">
                  <a:pos x="34" y="16"/>
                </a:cxn>
                <a:cxn ang="0">
                  <a:pos x="34" y="16"/>
                </a:cxn>
                <a:cxn ang="0">
                  <a:pos x="32" y="10"/>
                </a:cxn>
                <a:cxn ang="0">
                  <a:pos x="28" y="4"/>
                </a:cxn>
                <a:cxn ang="0">
                  <a:pos x="22" y="0"/>
                </a:cxn>
                <a:cxn ang="0">
                  <a:pos x="16" y="0"/>
                </a:cxn>
              </a:cxnLst>
              <a:rect l="0" t="0" r="r" b="b"/>
              <a:pathLst>
                <a:path w="34" h="32">
                  <a:moveTo>
                    <a:pt x="16" y="0"/>
                  </a:moveTo>
                  <a:lnTo>
                    <a:pt x="16" y="0"/>
                  </a:lnTo>
                  <a:lnTo>
                    <a:pt x="10" y="0"/>
                  </a:lnTo>
                  <a:lnTo>
                    <a:pt x="4" y="4"/>
                  </a:lnTo>
                  <a:lnTo>
                    <a:pt x="0" y="10"/>
                  </a:lnTo>
                  <a:lnTo>
                    <a:pt x="0" y="16"/>
                  </a:lnTo>
                  <a:lnTo>
                    <a:pt x="0" y="16"/>
                  </a:lnTo>
                  <a:lnTo>
                    <a:pt x="0" y="22"/>
                  </a:lnTo>
                  <a:lnTo>
                    <a:pt x="4" y="28"/>
                  </a:lnTo>
                  <a:lnTo>
                    <a:pt x="10" y="32"/>
                  </a:lnTo>
                  <a:lnTo>
                    <a:pt x="16" y="32"/>
                  </a:lnTo>
                  <a:lnTo>
                    <a:pt x="16" y="32"/>
                  </a:lnTo>
                  <a:lnTo>
                    <a:pt x="22" y="32"/>
                  </a:lnTo>
                  <a:lnTo>
                    <a:pt x="28" y="28"/>
                  </a:lnTo>
                  <a:lnTo>
                    <a:pt x="32" y="22"/>
                  </a:lnTo>
                  <a:lnTo>
                    <a:pt x="34" y="16"/>
                  </a:lnTo>
                  <a:lnTo>
                    <a:pt x="34" y="16"/>
                  </a:lnTo>
                  <a:lnTo>
                    <a:pt x="32" y="10"/>
                  </a:lnTo>
                  <a:lnTo>
                    <a:pt x="28" y="4"/>
                  </a:lnTo>
                  <a:lnTo>
                    <a:pt x="22" y="0"/>
                  </a:lnTo>
                  <a:lnTo>
                    <a:pt x="1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45" name="Freeform 247"/>
            <p:cNvSpPr/>
            <p:nvPr/>
          </p:nvSpPr>
          <p:spPr bwMode="auto">
            <a:xfrm>
              <a:off x="1550988" y="1187450"/>
              <a:ext cx="53975" cy="50800"/>
            </a:xfrm>
            <a:custGeom>
              <a:avLst/>
              <a:gdLst/>
              <a:ahLst/>
              <a:cxnLst>
                <a:cxn ang="0">
                  <a:pos x="16" y="0"/>
                </a:cxn>
                <a:cxn ang="0">
                  <a:pos x="16" y="0"/>
                </a:cxn>
                <a:cxn ang="0">
                  <a:pos x="10" y="0"/>
                </a:cxn>
                <a:cxn ang="0">
                  <a:pos x="4" y="4"/>
                </a:cxn>
                <a:cxn ang="0">
                  <a:pos x="0" y="10"/>
                </a:cxn>
                <a:cxn ang="0">
                  <a:pos x="0" y="16"/>
                </a:cxn>
                <a:cxn ang="0">
                  <a:pos x="0" y="16"/>
                </a:cxn>
                <a:cxn ang="0">
                  <a:pos x="0" y="22"/>
                </a:cxn>
                <a:cxn ang="0">
                  <a:pos x="4" y="28"/>
                </a:cxn>
                <a:cxn ang="0">
                  <a:pos x="10" y="32"/>
                </a:cxn>
                <a:cxn ang="0">
                  <a:pos x="16" y="32"/>
                </a:cxn>
                <a:cxn ang="0">
                  <a:pos x="16" y="32"/>
                </a:cxn>
                <a:cxn ang="0">
                  <a:pos x="22" y="32"/>
                </a:cxn>
                <a:cxn ang="0">
                  <a:pos x="28" y="28"/>
                </a:cxn>
                <a:cxn ang="0">
                  <a:pos x="32" y="22"/>
                </a:cxn>
                <a:cxn ang="0">
                  <a:pos x="34" y="16"/>
                </a:cxn>
                <a:cxn ang="0">
                  <a:pos x="34" y="16"/>
                </a:cxn>
                <a:cxn ang="0">
                  <a:pos x="32" y="10"/>
                </a:cxn>
                <a:cxn ang="0">
                  <a:pos x="28" y="4"/>
                </a:cxn>
                <a:cxn ang="0">
                  <a:pos x="22" y="0"/>
                </a:cxn>
                <a:cxn ang="0">
                  <a:pos x="16" y="0"/>
                </a:cxn>
              </a:cxnLst>
              <a:rect l="0" t="0" r="r" b="b"/>
              <a:pathLst>
                <a:path w="34" h="32">
                  <a:moveTo>
                    <a:pt x="16" y="0"/>
                  </a:moveTo>
                  <a:lnTo>
                    <a:pt x="16" y="0"/>
                  </a:lnTo>
                  <a:lnTo>
                    <a:pt x="10" y="0"/>
                  </a:lnTo>
                  <a:lnTo>
                    <a:pt x="4" y="4"/>
                  </a:lnTo>
                  <a:lnTo>
                    <a:pt x="0" y="10"/>
                  </a:lnTo>
                  <a:lnTo>
                    <a:pt x="0" y="16"/>
                  </a:lnTo>
                  <a:lnTo>
                    <a:pt x="0" y="16"/>
                  </a:lnTo>
                  <a:lnTo>
                    <a:pt x="0" y="22"/>
                  </a:lnTo>
                  <a:lnTo>
                    <a:pt x="4" y="28"/>
                  </a:lnTo>
                  <a:lnTo>
                    <a:pt x="10" y="32"/>
                  </a:lnTo>
                  <a:lnTo>
                    <a:pt x="16" y="32"/>
                  </a:lnTo>
                  <a:lnTo>
                    <a:pt x="16" y="32"/>
                  </a:lnTo>
                  <a:lnTo>
                    <a:pt x="22" y="32"/>
                  </a:lnTo>
                  <a:lnTo>
                    <a:pt x="28" y="28"/>
                  </a:lnTo>
                  <a:lnTo>
                    <a:pt x="32" y="22"/>
                  </a:lnTo>
                  <a:lnTo>
                    <a:pt x="34" y="16"/>
                  </a:lnTo>
                  <a:lnTo>
                    <a:pt x="34" y="16"/>
                  </a:lnTo>
                  <a:lnTo>
                    <a:pt x="32" y="10"/>
                  </a:lnTo>
                  <a:lnTo>
                    <a:pt x="28" y="4"/>
                  </a:lnTo>
                  <a:lnTo>
                    <a:pt x="22" y="0"/>
                  </a:lnTo>
                  <a:lnTo>
                    <a:pt x="1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46" name="Freeform 248"/>
            <p:cNvSpPr/>
            <p:nvPr/>
          </p:nvSpPr>
          <p:spPr bwMode="auto">
            <a:xfrm>
              <a:off x="1744663" y="1320800"/>
              <a:ext cx="53975" cy="53975"/>
            </a:xfrm>
            <a:custGeom>
              <a:avLst/>
              <a:gdLst/>
              <a:ahLst/>
              <a:cxnLst>
                <a:cxn ang="0">
                  <a:pos x="18" y="0"/>
                </a:cxn>
                <a:cxn ang="0">
                  <a:pos x="18" y="0"/>
                </a:cxn>
                <a:cxn ang="0">
                  <a:pos x="10" y="0"/>
                </a:cxn>
                <a:cxn ang="0">
                  <a:pos x="6" y="4"/>
                </a:cxn>
                <a:cxn ang="0">
                  <a:pos x="2" y="10"/>
                </a:cxn>
                <a:cxn ang="0">
                  <a:pos x="0" y="16"/>
                </a:cxn>
                <a:cxn ang="0">
                  <a:pos x="0" y="16"/>
                </a:cxn>
                <a:cxn ang="0">
                  <a:pos x="2" y="22"/>
                </a:cxn>
                <a:cxn ang="0">
                  <a:pos x="6" y="28"/>
                </a:cxn>
                <a:cxn ang="0">
                  <a:pos x="10" y="32"/>
                </a:cxn>
                <a:cxn ang="0">
                  <a:pos x="18" y="34"/>
                </a:cxn>
                <a:cxn ang="0">
                  <a:pos x="18" y="34"/>
                </a:cxn>
                <a:cxn ang="0">
                  <a:pos x="24" y="32"/>
                </a:cxn>
                <a:cxn ang="0">
                  <a:pos x="30" y="28"/>
                </a:cxn>
                <a:cxn ang="0">
                  <a:pos x="34" y="22"/>
                </a:cxn>
                <a:cxn ang="0">
                  <a:pos x="34" y="16"/>
                </a:cxn>
                <a:cxn ang="0">
                  <a:pos x="34" y="16"/>
                </a:cxn>
                <a:cxn ang="0">
                  <a:pos x="34" y="10"/>
                </a:cxn>
                <a:cxn ang="0">
                  <a:pos x="30" y="4"/>
                </a:cxn>
                <a:cxn ang="0">
                  <a:pos x="24" y="0"/>
                </a:cxn>
                <a:cxn ang="0">
                  <a:pos x="18" y="0"/>
                </a:cxn>
              </a:cxnLst>
              <a:rect l="0" t="0" r="r" b="b"/>
              <a:pathLst>
                <a:path w="34" h="34">
                  <a:moveTo>
                    <a:pt x="18" y="0"/>
                  </a:moveTo>
                  <a:lnTo>
                    <a:pt x="18" y="0"/>
                  </a:lnTo>
                  <a:lnTo>
                    <a:pt x="10" y="0"/>
                  </a:lnTo>
                  <a:lnTo>
                    <a:pt x="6" y="4"/>
                  </a:lnTo>
                  <a:lnTo>
                    <a:pt x="2" y="10"/>
                  </a:lnTo>
                  <a:lnTo>
                    <a:pt x="0" y="16"/>
                  </a:lnTo>
                  <a:lnTo>
                    <a:pt x="0" y="16"/>
                  </a:lnTo>
                  <a:lnTo>
                    <a:pt x="2" y="22"/>
                  </a:lnTo>
                  <a:lnTo>
                    <a:pt x="6" y="28"/>
                  </a:lnTo>
                  <a:lnTo>
                    <a:pt x="10" y="32"/>
                  </a:lnTo>
                  <a:lnTo>
                    <a:pt x="18" y="34"/>
                  </a:lnTo>
                  <a:lnTo>
                    <a:pt x="18" y="34"/>
                  </a:lnTo>
                  <a:lnTo>
                    <a:pt x="24" y="32"/>
                  </a:lnTo>
                  <a:lnTo>
                    <a:pt x="30" y="28"/>
                  </a:lnTo>
                  <a:lnTo>
                    <a:pt x="34" y="22"/>
                  </a:lnTo>
                  <a:lnTo>
                    <a:pt x="34" y="16"/>
                  </a:lnTo>
                  <a:lnTo>
                    <a:pt x="34" y="16"/>
                  </a:lnTo>
                  <a:lnTo>
                    <a:pt x="34" y="10"/>
                  </a:lnTo>
                  <a:lnTo>
                    <a:pt x="30" y="4"/>
                  </a:lnTo>
                  <a:lnTo>
                    <a:pt x="24" y="0"/>
                  </a:lnTo>
                  <a:lnTo>
                    <a:pt x="1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47" name="Freeform 249"/>
            <p:cNvSpPr/>
            <p:nvPr/>
          </p:nvSpPr>
          <p:spPr bwMode="auto">
            <a:xfrm>
              <a:off x="1744663" y="1320800"/>
              <a:ext cx="53975" cy="53975"/>
            </a:xfrm>
            <a:custGeom>
              <a:avLst/>
              <a:gdLst/>
              <a:ahLst/>
              <a:cxnLst>
                <a:cxn ang="0">
                  <a:pos x="18" y="0"/>
                </a:cxn>
                <a:cxn ang="0">
                  <a:pos x="18" y="0"/>
                </a:cxn>
                <a:cxn ang="0">
                  <a:pos x="10" y="0"/>
                </a:cxn>
                <a:cxn ang="0">
                  <a:pos x="6" y="4"/>
                </a:cxn>
                <a:cxn ang="0">
                  <a:pos x="2" y="10"/>
                </a:cxn>
                <a:cxn ang="0">
                  <a:pos x="0" y="16"/>
                </a:cxn>
                <a:cxn ang="0">
                  <a:pos x="0" y="16"/>
                </a:cxn>
                <a:cxn ang="0">
                  <a:pos x="2" y="22"/>
                </a:cxn>
                <a:cxn ang="0">
                  <a:pos x="6" y="28"/>
                </a:cxn>
                <a:cxn ang="0">
                  <a:pos x="10" y="32"/>
                </a:cxn>
                <a:cxn ang="0">
                  <a:pos x="18" y="34"/>
                </a:cxn>
                <a:cxn ang="0">
                  <a:pos x="18" y="34"/>
                </a:cxn>
                <a:cxn ang="0">
                  <a:pos x="24" y="32"/>
                </a:cxn>
                <a:cxn ang="0">
                  <a:pos x="30" y="28"/>
                </a:cxn>
                <a:cxn ang="0">
                  <a:pos x="34" y="22"/>
                </a:cxn>
                <a:cxn ang="0">
                  <a:pos x="34" y="16"/>
                </a:cxn>
                <a:cxn ang="0">
                  <a:pos x="34" y="16"/>
                </a:cxn>
                <a:cxn ang="0">
                  <a:pos x="34" y="10"/>
                </a:cxn>
                <a:cxn ang="0">
                  <a:pos x="30" y="4"/>
                </a:cxn>
                <a:cxn ang="0">
                  <a:pos x="24" y="0"/>
                </a:cxn>
                <a:cxn ang="0">
                  <a:pos x="18" y="0"/>
                </a:cxn>
              </a:cxnLst>
              <a:rect l="0" t="0" r="r" b="b"/>
              <a:pathLst>
                <a:path w="34" h="34">
                  <a:moveTo>
                    <a:pt x="18" y="0"/>
                  </a:moveTo>
                  <a:lnTo>
                    <a:pt x="18" y="0"/>
                  </a:lnTo>
                  <a:lnTo>
                    <a:pt x="10" y="0"/>
                  </a:lnTo>
                  <a:lnTo>
                    <a:pt x="6" y="4"/>
                  </a:lnTo>
                  <a:lnTo>
                    <a:pt x="2" y="10"/>
                  </a:lnTo>
                  <a:lnTo>
                    <a:pt x="0" y="16"/>
                  </a:lnTo>
                  <a:lnTo>
                    <a:pt x="0" y="16"/>
                  </a:lnTo>
                  <a:lnTo>
                    <a:pt x="2" y="22"/>
                  </a:lnTo>
                  <a:lnTo>
                    <a:pt x="6" y="28"/>
                  </a:lnTo>
                  <a:lnTo>
                    <a:pt x="10" y="32"/>
                  </a:lnTo>
                  <a:lnTo>
                    <a:pt x="18" y="34"/>
                  </a:lnTo>
                  <a:lnTo>
                    <a:pt x="18" y="34"/>
                  </a:lnTo>
                  <a:lnTo>
                    <a:pt x="24" y="32"/>
                  </a:lnTo>
                  <a:lnTo>
                    <a:pt x="30" y="28"/>
                  </a:lnTo>
                  <a:lnTo>
                    <a:pt x="34" y="22"/>
                  </a:lnTo>
                  <a:lnTo>
                    <a:pt x="34" y="16"/>
                  </a:lnTo>
                  <a:lnTo>
                    <a:pt x="34" y="16"/>
                  </a:lnTo>
                  <a:lnTo>
                    <a:pt x="34" y="10"/>
                  </a:lnTo>
                  <a:lnTo>
                    <a:pt x="30" y="4"/>
                  </a:lnTo>
                  <a:lnTo>
                    <a:pt x="24" y="0"/>
                  </a:lnTo>
                  <a:lnTo>
                    <a:pt x="1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48" name="Freeform 250"/>
            <p:cNvSpPr/>
            <p:nvPr/>
          </p:nvSpPr>
          <p:spPr bwMode="auto">
            <a:xfrm>
              <a:off x="3792538" y="1143000"/>
              <a:ext cx="53975" cy="50800"/>
            </a:xfrm>
            <a:custGeom>
              <a:avLst/>
              <a:gdLst/>
              <a:ahLst/>
              <a:cxnLst>
                <a:cxn ang="0">
                  <a:pos x="16" y="0"/>
                </a:cxn>
                <a:cxn ang="0">
                  <a:pos x="16" y="0"/>
                </a:cxn>
                <a:cxn ang="0">
                  <a:pos x="10" y="0"/>
                </a:cxn>
                <a:cxn ang="0">
                  <a:pos x="4" y="4"/>
                </a:cxn>
                <a:cxn ang="0">
                  <a:pos x="2" y="10"/>
                </a:cxn>
                <a:cxn ang="0">
                  <a:pos x="0" y="16"/>
                </a:cxn>
                <a:cxn ang="0">
                  <a:pos x="0" y="16"/>
                </a:cxn>
                <a:cxn ang="0">
                  <a:pos x="2" y="22"/>
                </a:cxn>
                <a:cxn ang="0">
                  <a:pos x="4" y="28"/>
                </a:cxn>
                <a:cxn ang="0">
                  <a:pos x="10" y="32"/>
                </a:cxn>
                <a:cxn ang="0">
                  <a:pos x="16" y="32"/>
                </a:cxn>
                <a:cxn ang="0">
                  <a:pos x="16" y="32"/>
                </a:cxn>
                <a:cxn ang="0">
                  <a:pos x="24" y="32"/>
                </a:cxn>
                <a:cxn ang="0">
                  <a:pos x="28" y="28"/>
                </a:cxn>
                <a:cxn ang="0">
                  <a:pos x="32" y="22"/>
                </a:cxn>
                <a:cxn ang="0">
                  <a:pos x="34" y="16"/>
                </a:cxn>
                <a:cxn ang="0">
                  <a:pos x="34" y="16"/>
                </a:cxn>
                <a:cxn ang="0">
                  <a:pos x="32" y="10"/>
                </a:cxn>
                <a:cxn ang="0">
                  <a:pos x="28" y="4"/>
                </a:cxn>
                <a:cxn ang="0">
                  <a:pos x="24" y="0"/>
                </a:cxn>
                <a:cxn ang="0">
                  <a:pos x="16" y="0"/>
                </a:cxn>
              </a:cxnLst>
              <a:rect l="0" t="0" r="r" b="b"/>
              <a:pathLst>
                <a:path w="34" h="32">
                  <a:moveTo>
                    <a:pt x="16" y="0"/>
                  </a:moveTo>
                  <a:lnTo>
                    <a:pt x="16" y="0"/>
                  </a:lnTo>
                  <a:lnTo>
                    <a:pt x="10" y="0"/>
                  </a:lnTo>
                  <a:lnTo>
                    <a:pt x="4" y="4"/>
                  </a:lnTo>
                  <a:lnTo>
                    <a:pt x="2" y="10"/>
                  </a:lnTo>
                  <a:lnTo>
                    <a:pt x="0" y="16"/>
                  </a:lnTo>
                  <a:lnTo>
                    <a:pt x="0" y="16"/>
                  </a:lnTo>
                  <a:lnTo>
                    <a:pt x="2" y="22"/>
                  </a:lnTo>
                  <a:lnTo>
                    <a:pt x="4" y="28"/>
                  </a:lnTo>
                  <a:lnTo>
                    <a:pt x="10" y="32"/>
                  </a:lnTo>
                  <a:lnTo>
                    <a:pt x="16" y="32"/>
                  </a:lnTo>
                  <a:lnTo>
                    <a:pt x="16" y="32"/>
                  </a:lnTo>
                  <a:lnTo>
                    <a:pt x="24" y="32"/>
                  </a:lnTo>
                  <a:lnTo>
                    <a:pt x="28" y="28"/>
                  </a:lnTo>
                  <a:lnTo>
                    <a:pt x="32" y="22"/>
                  </a:lnTo>
                  <a:lnTo>
                    <a:pt x="34" y="16"/>
                  </a:lnTo>
                  <a:lnTo>
                    <a:pt x="34" y="16"/>
                  </a:lnTo>
                  <a:lnTo>
                    <a:pt x="32" y="10"/>
                  </a:lnTo>
                  <a:lnTo>
                    <a:pt x="28" y="4"/>
                  </a:lnTo>
                  <a:lnTo>
                    <a:pt x="24" y="0"/>
                  </a:lnTo>
                  <a:lnTo>
                    <a:pt x="1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49" name="Freeform 251"/>
            <p:cNvSpPr/>
            <p:nvPr/>
          </p:nvSpPr>
          <p:spPr bwMode="auto">
            <a:xfrm>
              <a:off x="3792538" y="1143000"/>
              <a:ext cx="53975" cy="50800"/>
            </a:xfrm>
            <a:custGeom>
              <a:avLst/>
              <a:gdLst/>
              <a:ahLst/>
              <a:cxnLst>
                <a:cxn ang="0">
                  <a:pos x="16" y="0"/>
                </a:cxn>
                <a:cxn ang="0">
                  <a:pos x="16" y="0"/>
                </a:cxn>
                <a:cxn ang="0">
                  <a:pos x="10" y="0"/>
                </a:cxn>
                <a:cxn ang="0">
                  <a:pos x="4" y="4"/>
                </a:cxn>
                <a:cxn ang="0">
                  <a:pos x="2" y="10"/>
                </a:cxn>
                <a:cxn ang="0">
                  <a:pos x="0" y="16"/>
                </a:cxn>
                <a:cxn ang="0">
                  <a:pos x="0" y="16"/>
                </a:cxn>
                <a:cxn ang="0">
                  <a:pos x="2" y="22"/>
                </a:cxn>
                <a:cxn ang="0">
                  <a:pos x="4" y="28"/>
                </a:cxn>
                <a:cxn ang="0">
                  <a:pos x="10" y="32"/>
                </a:cxn>
                <a:cxn ang="0">
                  <a:pos x="16" y="32"/>
                </a:cxn>
                <a:cxn ang="0">
                  <a:pos x="16" y="32"/>
                </a:cxn>
                <a:cxn ang="0">
                  <a:pos x="24" y="32"/>
                </a:cxn>
                <a:cxn ang="0">
                  <a:pos x="28" y="28"/>
                </a:cxn>
                <a:cxn ang="0">
                  <a:pos x="32" y="22"/>
                </a:cxn>
                <a:cxn ang="0">
                  <a:pos x="34" y="16"/>
                </a:cxn>
                <a:cxn ang="0">
                  <a:pos x="34" y="16"/>
                </a:cxn>
                <a:cxn ang="0">
                  <a:pos x="32" y="10"/>
                </a:cxn>
                <a:cxn ang="0">
                  <a:pos x="28" y="4"/>
                </a:cxn>
                <a:cxn ang="0">
                  <a:pos x="24" y="0"/>
                </a:cxn>
                <a:cxn ang="0">
                  <a:pos x="16" y="0"/>
                </a:cxn>
              </a:cxnLst>
              <a:rect l="0" t="0" r="r" b="b"/>
              <a:pathLst>
                <a:path w="34" h="32">
                  <a:moveTo>
                    <a:pt x="16" y="0"/>
                  </a:moveTo>
                  <a:lnTo>
                    <a:pt x="16" y="0"/>
                  </a:lnTo>
                  <a:lnTo>
                    <a:pt x="10" y="0"/>
                  </a:lnTo>
                  <a:lnTo>
                    <a:pt x="4" y="4"/>
                  </a:lnTo>
                  <a:lnTo>
                    <a:pt x="2" y="10"/>
                  </a:lnTo>
                  <a:lnTo>
                    <a:pt x="0" y="16"/>
                  </a:lnTo>
                  <a:lnTo>
                    <a:pt x="0" y="16"/>
                  </a:lnTo>
                  <a:lnTo>
                    <a:pt x="2" y="22"/>
                  </a:lnTo>
                  <a:lnTo>
                    <a:pt x="4" y="28"/>
                  </a:lnTo>
                  <a:lnTo>
                    <a:pt x="10" y="32"/>
                  </a:lnTo>
                  <a:lnTo>
                    <a:pt x="16" y="32"/>
                  </a:lnTo>
                  <a:lnTo>
                    <a:pt x="16" y="32"/>
                  </a:lnTo>
                  <a:lnTo>
                    <a:pt x="24" y="32"/>
                  </a:lnTo>
                  <a:lnTo>
                    <a:pt x="28" y="28"/>
                  </a:lnTo>
                  <a:lnTo>
                    <a:pt x="32" y="22"/>
                  </a:lnTo>
                  <a:lnTo>
                    <a:pt x="34" y="16"/>
                  </a:lnTo>
                  <a:lnTo>
                    <a:pt x="34" y="16"/>
                  </a:lnTo>
                  <a:lnTo>
                    <a:pt x="32" y="10"/>
                  </a:lnTo>
                  <a:lnTo>
                    <a:pt x="28" y="4"/>
                  </a:lnTo>
                  <a:lnTo>
                    <a:pt x="24" y="0"/>
                  </a:lnTo>
                  <a:lnTo>
                    <a:pt x="1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50" name="Freeform 252"/>
            <p:cNvSpPr/>
            <p:nvPr/>
          </p:nvSpPr>
          <p:spPr bwMode="auto">
            <a:xfrm>
              <a:off x="2833688" y="1060450"/>
              <a:ext cx="73025" cy="73025"/>
            </a:xfrm>
            <a:custGeom>
              <a:avLst/>
              <a:gdLst/>
              <a:ahLst/>
              <a:cxnLst>
                <a:cxn ang="0">
                  <a:pos x="22" y="0"/>
                </a:cxn>
                <a:cxn ang="0">
                  <a:pos x="22" y="0"/>
                </a:cxn>
                <a:cxn ang="0">
                  <a:pos x="14" y="2"/>
                </a:cxn>
                <a:cxn ang="0">
                  <a:pos x="6" y="8"/>
                </a:cxn>
                <a:cxn ang="0">
                  <a:pos x="2" y="14"/>
                </a:cxn>
                <a:cxn ang="0">
                  <a:pos x="0" y="24"/>
                </a:cxn>
                <a:cxn ang="0">
                  <a:pos x="0" y="24"/>
                </a:cxn>
                <a:cxn ang="0">
                  <a:pos x="2" y="32"/>
                </a:cxn>
                <a:cxn ang="0">
                  <a:pos x="6" y="40"/>
                </a:cxn>
                <a:cxn ang="0">
                  <a:pos x="14" y="44"/>
                </a:cxn>
                <a:cxn ang="0">
                  <a:pos x="22" y="46"/>
                </a:cxn>
                <a:cxn ang="0">
                  <a:pos x="22" y="46"/>
                </a:cxn>
                <a:cxn ang="0">
                  <a:pos x="32" y="44"/>
                </a:cxn>
                <a:cxn ang="0">
                  <a:pos x="38" y="40"/>
                </a:cxn>
                <a:cxn ang="0">
                  <a:pos x="44" y="32"/>
                </a:cxn>
                <a:cxn ang="0">
                  <a:pos x="46" y="24"/>
                </a:cxn>
                <a:cxn ang="0">
                  <a:pos x="46" y="24"/>
                </a:cxn>
                <a:cxn ang="0">
                  <a:pos x="44" y="14"/>
                </a:cxn>
                <a:cxn ang="0">
                  <a:pos x="38" y="8"/>
                </a:cxn>
                <a:cxn ang="0">
                  <a:pos x="32" y="2"/>
                </a:cxn>
                <a:cxn ang="0">
                  <a:pos x="22" y="0"/>
                </a:cxn>
              </a:cxnLst>
              <a:rect l="0" t="0" r="r" b="b"/>
              <a:pathLst>
                <a:path w="46" h="46">
                  <a:moveTo>
                    <a:pt x="22" y="0"/>
                  </a:moveTo>
                  <a:lnTo>
                    <a:pt x="22" y="0"/>
                  </a:lnTo>
                  <a:lnTo>
                    <a:pt x="14" y="2"/>
                  </a:lnTo>
                  <a:lnTo>
                    <a:pt x="6" y="8"/>
                  </a:lnTo>
                  <a:lnTo>
                    <a:pt x="2" y="14"/>
                  </a:lnTo>
                  <a:lnTo>
                    <a:pt x="0" y="24"/>
                  </a:lnTo>
                  <a:lnTo>
                    <a:pt x="0" y="24"/>
                  </a:lnTo>
                  <a:lnTo>
                    <a:pt x="2" y="32"/>
                  </a:lnTo>
                  <a:lnTo>
                    <a:pt x="6" y="40"/>
                  </a:lnTo>
                  <a:lnTo>
                    <a:pt x="14" y="44"/>
                  </a:lnTo>
                  <a:lnTo>
                    <a:pt x="22" y="46"/>
                  </a:lnTo>
                  <a:lnTo>
                    <a:pt x="22" y="46"/>
                  </a:lnTo>
                  <a:lnTo>
                    <a:pt x="32" y="44"/>
                  </a:lnTo>
                  <a:lnTo>
                    <a:pt x="38" y="40"/>
                  </a:lnTo>
                  <a:lnTo>
                    <a:pt x="44" y="32"/>
                  </a:lnTo>
                  <a:lnTo>
                    <a:pt x="46" y="24"/>
                  </a:lnTo>
                  <a:lnTo>
                    <a:pt x="46" y="24"/>
                  </a:lnTo>
                  <a:lnTo>
                    <a:pt x="44" y="14"/>
                  </a:lnTo>
                  <a:lnTo>
                    <a:pt x="38" y="8"/>
                  </a:lnTo>
                  <a:lnTo>
                    <a:pt x="32" y="2"/>
                  </a:lnTo>
                  <a:lnTo>
                    <a:pt x="2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51" name="Freeform 253"/>
            <p:cNvSpPr/>
            <p:nvPr/>
          </p:nvSpPr>
          <p:spPr bwMode="auto">
            <a:xfrm>
              <a:off x="2833688" y="1060450"/>
              <a:ext cx="73025" cy="73025"/>
            </a:xfrm>
            <a:custGeom>
              <a:avLst/>
              <a:gdLst/>
              <a:ahLst/>
              <a:cxnLst>
                <a:cxn ang="0">
                  <a:pos x="22" y="0"/>
                </a:cxn>
                <a:cxn ang="0">
                  <a:pos x="22" y="0"/>
                </a:cxn>
                <a:cxn ang="0">
                  <a:pos x="14" y="2"/>
                </a:cxn>
                <a:cxn ang="0">
                  <a:pos x="6" y="8"/>
                </a:cxn>
                <a:cxn ang="0">
                  <a:pos x="2" y="14"/>
                </a:cxn>
                <a:cxn ang="0">
                  <a:pos x="0" y="24"/>
                </a:cxn>
                <a:cxn ang="0">
                  <a:pos x="0" y="24"/>
                </a:cxn>
                <a:cxn ang="0">
                  <a:pos x="2" y="32"/>
                </a:cxn>
                <a:cxn ang="0">
                  <a:pos x="6" y="40"/>
                </a:cxn>
                <a:cxn ang="0">
                  <a:pos x="14" y="44"/>
                </a:cxn>
                <a:cxn ang="0">
                  <a:pos x="22" y="46"/>
                </a:cxn>
                <a:cxn ang="0">
                  <a:pos x="22" y="46"/>
                </a:cxn>
                <a:cxn ang="0">
                  <a:pos x="32" y="44"/>
                </a:cxn>
                <a:cxn ang="0">
                  <a:pos x="38" y="40"/>
                </a:cxn>
                <a:cxn ang="0">
                  <a:pos x="44" y="32"/>
                </a:cxn>
                <a:cxn ang="0">
                  <a:pos x="46" y="24"/>
                </a:cxn>
                <a:cxn ang="0">
                  <a:pos x="46" y="24"/>
                </a:cxn>
                <a:cxn ang="0">
                  <a:pos x="44" y="14"/>
                </a:cxn>
                <a:cxn ang="0">
                  <a:pos x="38" y="8"/>
                </a:cxn>
                <a:cxn ang="0">
                  <a:pos x="32" y="2"/>
                </a:cxn>
                <a:cxn ang="0">
                  <a:pos x="22" y="0"/>
                </a:cxn>
              </a:cxnLst>
              <a:rect l="0" t="0" r="r" b="b"/>
              <a:pathLst>
                <a:path w="46" h="46">
                  <a:moveTo>
                    <a:pt x="22" y="0"/>
                  </a:moveTo>
                  <a:lnTo>
                    <a:pt x="22" y="0"/>
                  </a:lnTo>
                  <a:lnTo>
                    <a:pt x="14" y="2"/>
                  </a:lnTo>
                  <a:lnTo>
                    <a:pt x="6" y="8"/>
                  </a:lnTo>
                  <a:lnTo>
                    <a:pt x="2" y="14"/>
                  </a:lnTo>
                  <a:lnTo>
                    <a:pt x="0" y="24"/>
                  </a:lnTo>
                  <a:lnTo>
                    <a:pt x="0" y="24"/>
                  </a:lnTo>
                  <a:lnTo>
                    <a:pt x="2" y="32"/>
                  </a:lnTo>
                  <a:lnTo>
                    <a:pt x="6" y="40"/>
                  </a:lnTo>
                  <a:lnTo>
                    <a:pt x="14" y="44"/>
                  </a:lnTo>
                  <a:lnTo>
                    <a:pt x="22" y="46"/>
                  </a:lnTo>
                  <a:lnTo>
                    <a:pt x="22" y="46"/>
                  </a:lnTo>
                  <a:lnTo>
                    <a:pt x="32" y="44"/>
                  </a:lnTo>
                  <a:lnTo>
                    <a:pt x="38" y="40"/>
                  </a:lnTo>
                  <a:lnTo>
                    <a:pt x="44" y="32"/>
                  </a:lnTo>
                  <a:lnTo>
                    <a:pt x="46" y="24"/>
                  </a:lnTo>
                  <a:lnTo>
                    <a:pt x="46" y="24"/>
                  </a:lnTo>
                  <a:lnTo>
                    <a:pt x="44" y="14"/>
                  </a:lnTo>
                  <a:lnTo>
                    <a:pt x="38" y="8"/>
                  </a:lnTo>
                  <a:lnTo>
                    <a:pt x="32" y="2"/>
                  </a:lnTo>
                  <a:lnTo>
                    <a:pt x="22"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52" name="Freeform 254"/>
            <p:cNvSpPr/>
            <p:nvPr/>
          </p:nvSpPr>
          <p:spPr bwMode="auto">
            <a:xfrm>
              <a:off x="3205163" y="1193800"/>
              <a:ext cx="34925" cy="38100"/>
            </a:xfrm>
            <a:custGeom>
              <a:avLst/>
              <a:gdLst/>
              <a:ahLst/>
              <a:cxnLst>
                <a:cxn ang="0">
                  <a:pos x="12" y="0"/>
                </a:cxn>
                <a:cxn ang="0">
                  <a:pos x="12" y="0"/>
                </a:cxn>
                <a:cxn ang="0">
                  <a:pos x="6" y="2"/>
                </a:cxn>
                <a:cxn ang="0">
                  <a:pos x="4" y="4"/>
                </a:cxn>
                <a:cxn ang="0">
                  <a:pos x="0" y="8"/>
                </a:cxn>
                <a:cxn ang="0">
                  <a:pos x="0" y="12"/>
                </a:cxn>
                <a:cxn ang="0">
                  <a:pos x="0" y="12"/>
                </a:cxn>
                <a:cxn ang="0">
                  <a:pos x="0" y="16"/>
                </a:cxn>
                <a:cxn ang="0">
                  <a:pos x="4" y="20"/>
                </a:cxn>
                <a:cxn ang="0">
                  <a:pos x="6" y="22"/>
                </a:cxn>
                <a:cxn ang="0">
                  <a:pos x="12" y="24"/>
                </a:cxn>
                <a:cxn ang="0">
                  <a:pos x="12" y="24"/>
                </a:cxn>
                <a:cxn ang="0">
                  <a:pos x="16" y="22"/>
                </a:cxn>
                <a:cxn ang="0">
                  <a:pos x="20" y="20"/>
                </a:cxn>
                <a:cxn ang="0">
                  <a:pos x="22" y="16"/>
                </a:cxn>
                <a:cxn ang="0">
                  <a:pos x="22" y="12"/>
                </a:cxn>
                <a:cxn ang="0">
                  <a:pos x="22" y="12"/>
                </a:cxn>
                <a:cxn ang="0">
                  <a:pos x="22" y="8"/>
                </a:cxn>
                <a:cxn ang="0">
                  <a:pos x="20" y="4"/>
                </a:cxn>
                <a:cxn ang="0">
                  <a:pos x="16" y="2"/>
                </a:cxn>
                <a:cxn ang="0">
                  <a:pos x="12" y="0"/>
                </a:cxn>
              </a:cxnLst>
              <a:rect l="0" t="0" r="r" b="b"/>
              <a:pathLst>
                <a:path w="22" h="24">
                  <a:moveTo>
                    <a:pt x="12" y="0"/>
                  </a:moveTo>
                  <a:lnTo>
                    <a:pt x="12" y="0"/>
                  </a:lnTo>
                  <a:lnTo>
                    <a:pt x="6" y="2"/>
                  </a:lnTo>
                  <a:lnTo>
                    <a:pt x="4" y="4"/>
                  </a:lnTo>
                  <a:lnTo>
                    <a:pt x="0" y="8"/>
                  </a:lnTo>
                  <a:lnTo>
                    <a:pt x="0" y="12"/>
                  </a:lnTo>
                  <a:lnTo>
                    <a:pt x="0" y="12"/>
                  </a:lnTo>
                  <a:lnTo>
                    <a:pt x="0" y="16"/>
                  </a:lnTo>
                  <a:lnTo>
                    <a:pt x="4" y="20"/>
                  </a:lnTo>
                  <a:lnTo>
                    <a:pt x="6" y="22"/>
                  </a:lnTo>
                  <a:lnTo>
                    <a:pt x="12" y="24"/>
                  </a:lnTo>
                  <a:lnTo>
                    <a:pt x="12" y="24"/>
                  </a:lnTo>
                  <a:lnTo>
                    <a:pt x="16" y="22"/>
                  </a:lnTo>
                  <a:lnTo>
                    <a:pt x="20" y="20"/>
                  </a:lnTo>
                  <a:lnTo>
                    <a:pt x="22" y="16"/>
                  </a:lnTo>
                  <a:lnTo>
                    <a:pt x="22" y="12"/>
                  </a:lnTo>
                  <a:lnTo>
                    <a:pt x="22" y="12"/>
                  </a:lnTo>
                  <a:lnTo>
                    <a:pt x="22" y="8"/>
                  </a:lnTo>
                  <a:lnTo>
                    <a:pt x="20" y="4"/>
                  </a:lnTo>
                  <a:lnTo>
                    <a:pt x="16" y="2"/>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53" name="Freeform 255"/>
            <p:cNvSpPr/>
            <p:nvPr/>
          </p:nvSpPr>
          <p:spPr bwMode="auto">
            <a:xfrm>
              <a:off x="3205163" y="1193800"/>
              <a:ext cx="34925" cy="38100"/>
            </a:xfrm>
            <a:custGeom>
              <a:avLst/>
              <a:gdLst/>
              <a:ahLst/>
              <a:cxnLst>
                <a:cxn ang="0">
                  <a:pos x="12" y="0"/>
                </a:cxn>
                <a:cxn ang="0">
                  <a:pos x="12" y="0"/>
                </a:cxn>
                <a:cxn ang="0">
                  <a:pos x="6" y="2"/>
                </a:cxn>
                <a:cxn ang="0">
                  <a:pos x="4" y="4"/>
                </a:cxn>
                <a:cxn ang="0">
                  <a:pos x="0" y="8"/>
                </a:cxn>
                <a:cxn ang="0">
                  <a:pos x="0" y="12"/>
                </a:cxn>
                <a:cxn ang="0">
                  <a:pos x="0" y="12"/>
                </a:cxn>
                <a:cxn ang="0">
                  <a:pos x="0" y="16"/>
                </a:cxn>
                <a:cxn ang="0">
                  <a:pos x="4" y="20"/>
                </a:cxn>
                <a:cxn ang="0">
                  <a:pos x="6" y="22"/>
                </a:cxn>
                <a:cxn ang="0">
                  <a:pos x="12" y="24"/>
                </a:cxn>
                <a:cxn ang="0">
                  <a:pos x="12" y="24"/>
                </a:cxn>
                <a:cxn ang="0">
                  <a:pos x="16" y="22"/>
                </a:cxn>
                <a:cxn ang="0">
                  <a:pos x="20" y="20"/>
                </a:cxn>
                <a:cxn ang="0">
                  <a:pos x="22" y="16"/>
                </a:cxn>
                <a:cxn ang="0">
                  <a:pos x="22" y="12"/>
                </a:cxn>
                <a:cxn ang="0">
                  <a:pos x="22" y="12"/>
                </a:cxn>
                <a:cxn ang="0">
                  <a:pos x="22" y="8"/>
                </a:cxn>
                <a:cxn ang="0">
                  <a:pos x="20" y="4"/>
                </a:cxn>
                <a:cxn ang="0">
                  <a:pos x="16" y="2"/>
                </a:cxn>
                <a:cxn ang="0">
                  <a:pos x="12" y="0"/>
                </a:cxn>
              </a:cxnLst>
              <a:rect l="0" t="0" r="r" b="b"/>
              <a:pathLst>
                <a:path w="22" h="24">
                  <a:moveTo>
                    <a:pt x="12" y="0"/>
                  </a:moveTo>
                  <a:lnTo>
                    <a:pt x="12" y="0"/>
                  </a:lnTo>
                  <a:lnTo>
                    <a:pt x="6" y="2"/>
                  </a:lnTo>
                  <a:lnTo>
                    <a:pt x="4" y="4"/>
                  </a:lnTo>
                  <a:lnTo>
                    <a:pt x="0" y="8"/>
                  </a:lnTo>
                  <a:lnTo>
                    <a:pt x="0" y="12"/>
                  </a:lnTo>
                  <a:lnTo>
                    <a:pt x="0" y="12"/>
                  </a:lnTo>
                  <a:lnTo>
                    <a:pt x="0" y="16"/>
                  </a:lnTo>
                  <a:lnTo>
                    <a:pt x="4" y="20"/>
                  </a:lnTo>
                  <a:lnTo>
                    <a:pt x="6" y="22"/>
                  </a:lnTo>
                  <a:lnTo>
                    <a:pt x="12" y="24"/>
                  </a:lnTo>
                  <a:lnTo>
                    <a:pt x="12" y="24"/>
                  </a:lnTo>
                  <a:lnTo>
                    <a:pt x="16" y="22"/>
                  </a:lnTo>
                  <a:lnTo>
                    <a:pt x="20" y="20"/>
                  </a:lnTo>
                  <a:lnTo>
                    <a:pt x="22" y="16"/>
                  </a:lnTo>
                  <a:lnTo>
                    <a:pt x="22" y="12"/>
                  </a:lnTo>
                  <a:lnTo>
                    <a:pt x="22" y="12"/>
                  </a:lnTo>
                  <a:lnTo>
                    <a:pt x="22" y="8"/>
                  </a:lnTo>
                  <a:lnTo>
                    <a:pt x="20" y="4"/>
                  </a:lnTo>
                  <a:lnTo>
                    <a:pt x="16" y="2"/>
                  </a:lnTo>
                  <a:lnTo>
                    <a:pt x="12"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54" name="Freeform 256"/>
            <p:cNvSpPr/>
            <p:nvPr/>
          </p:nvSpPr>
          <p:spPr bwMode="auto">
            <a:xfrm>
              <a:off x="5945188" y="1498600"/>
              <a:ext cx="34925" cy="34925"/>
            </a:xfrm>
            <a:custGeom>
              <a:avLst/>
              <a:gdLst/>
              <a:ahLst/>
              <a:cxnLst>
                <a:cxn ang="0">
                  <a:pos x="12" y="0"/>
                </a:cxn>
                <a:cxn ang="0">
                  <a:pos x="12" y="0"/>
                </a:cxn>
                <a:cxn ang="0">
                  <a:pos x="8" y="0"/>
                </a:cxn>
                <a:cxn ang="0">
                  <a:pos x="4" y="2"/>
                </a:cxn>
                <a:cxn ang="0">
                  <a:pos x="2" y="6"/>
                </a:cxn>
                <a:cxn ang="0">
                  <a:pos x="0" y="10"/>
                </a:cxn>
                <a:cxn ang="0">
                  <a:pos x="0" y="10"/>
                </a:cxn>
                <a:cxn ang="0">
                  <a:pos x="2" y="16"/>
                </a:cxn>
                <a:cxn ang="0">
                  <a:pos x="4" y="18"/>
                </a:cxn>
                <a:cxn ang="0">
                  <a:pos x="8" y="22"/>
                </a:cxn>
                <a:cxn ang="0">
                  <a:pos x="12" y="22"/>
                </a:cxn>
                <a:cxn ang="0">
                  <a:pos x="12" y="22"/>
                </a:cxn>
                <a:cxn ang="0">
                  <a:pos x="16" y="22"/>
                </a:cxn>
                <a:cxn ang="0">
                  <a:pos x="20" y="18"/>
                </a:cxn>
                <a:cxn ang="0">
                  <a:pos x="22" y="16"/>
                </a:cxn>
                <a:cxn ang="0">
                  <a:pos x="22" y="10"/>
                </a:cxn>
                <a:cxn ang="0">
                  <a:pos x="22" y="10"/>
                </a:cxn>
                <a:cxn ang="0">
                  <a:pos x="22" y="6"/>
                </a:cxn>
                <a:cxn ang="0">
                  <a:pos x="20" y="2"/>
                </a:cxn>
                <a:cxn ang="0">
                  <a:pos x="16" y="0"/>
                </a:cxn>
                <a:cxn ang="0">
                  <a:pos x="12" y="0"/>
                </a:cxn>
              </a:cxnLst>
              <a:rect l="0" t="0" r="r" b="b"/>
              <a:pathLst>
                <a:path w="22" h="22">
                  <a:moveTo>
                    <a:pt x="12" y="0"/>
                  </a:moveTo>
                  <a:lnTo>
                    <a:pt x="12" y="0"/>
                  </a:lnTo>
                  <a:lnTo>
                    <a:pt x="8" y="0"/>
                  </a:lnTo>
                  <a:lnTo>
                    <a:pt x="4" y="2"/>
                  </a:lnTo>
                  <a:lnTo>
                    <a:pt x="2" y="6"/>
                  </a:lnTo>
                  <a:lnTo>
                    <a:pt x="0" y="10"/>
                  </a:lnTo>
                  <a:lnTo>
                    <a:pt x="0" y="10"/>
                  </a:lnTo>
                  <a:lnTo>
                    <a:pt x="2" y="16"/>
                  </a:lnTo>
                  <a:lnTo>
                    <a:pt x="4" y="18"/>
                  </a:lnTo>
                  <a:lnTo>
                    <a:pt x="8" y="22"/>
                  </a:lnTo>
                  <a:lnTo>
                    <a:pt x="12" y="22"/>
                  </a:lnTo>
                  <a:lnTo>
                    <a:pt x="12" y="22"/>
                  </a:lnTo>
                  <a:lnTo>
                    <a:pt x="16" y="22"/>
                  </a:lnTo>
                  <a:lnTo>
                    <a:pt x="20" y="18"/>
                  </a:lnTo>
                  <a:lnTo>
                    <a:pt x="22" y="16"/>
                  </a:lnTo>
                  <a:lnTo>
                    <a:pt x="22" y="10"/>
                  </a:lnTo>
                  <a:lnTo>
                    <a:pt x="22" y="10"/>
                  </a:lnTo>
                  <a:lnTo>
                    <a:pt x="22" y="6"/>
                  </a:lnTo>
                  <a:lnTo>
                    <a:pt x="20" y="2"/>
                  </a:lnTo>
                  <a:lnTo>
                    <a:pt x="16" y="0"/>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55" name="Freeform 257"/>
            <p:cNvSpPr/>
            <p:nvPr/>
          </p:nvSpPr>
          <p:spPr bwMode="auto">
            <a:xfrm>
              <a:off x="5945188" y="1498600"/>
              <a:ext cx="34925" cy="34925"/>
            </a:xfrm>
            <a:custGeom>
              <a:avLst/>
              <a:gdLst/>
              <a:ahLst/>
              <a:cxnLst>
                <a:cxn ang="0">
                  <a:pos x="12" y="0"/>
                </a:cxn>
                <a:cxn ang="0">
                  <a:pos x="12" y="0"/>
                </a:cxn>
                <a:cxn ang="0">
                  <a:pos x="8" y="0"/>
                </a:cxn>
                <a:cxn ang="0">
                  <a:pos x="4" y="2"/>
                </a:cxn>
                <a:cxn ang="0">
                  <a:pos x="2" y="6"/>
                </a:cxn>
                <a:cxn ang="0">
                  <a:pos x="0" y="10"/>
                </a:cxn>
                <a:cxn ang="0">
                  <a:pos x="0" y="10"/>
                </a:cxn>
                <a:cxn ang="0">
                  <a:pos x="2" y="16"/>
                </a:cxn>
                <a:cxn ang="0">
                  <a:pos x="4" y="18"/>
                </a:cxn>
                <a:cxn ang="0">
                  <a:pos x="8" y="22"/>
                </a:cxn>
                <a:cxn ang="0">
                  <a:pos x="12" y="22"/>
                </a:cxn>
                <a:cxn ang="0">
                  <a:pos x="12" y="22"/>
                </a:cxn>
                <a:cxn ang="0">
                  <a:pos x="16" y="22"/>
                </a:cxn>
                <a:cxn ang="0">
                  <a:pos x="20" y="18"/>
                </a:cxn>
                <a:cxn ang="0">
                  <a:pos x="22" y="16"/>
                </a:cxn>
                <a:cxn ang="0">
                  <a:pos x="22" y="10"/>
                </a:cxn>
                <a:cxn ang="0">
                  <a:pos x="22" y="10"/>
                </a:cxn>
                <a:cxn ang="0">
                  <a:pos x="22" y="6"/>
                </a:cxn>
                <a:cxn ang="0">
                  <a:pos x="20" y="2"/>
                </a:cxn>
                <a:cxn ang="0">
                  <a:pos x="16" y="0"/>
                </a:cxn>
                <a:cxn ang="0">
                  <a:pos x="12" y="0"/>
                </a:cxn>
              </a:cxnLst>
              <a:rect l="0" t="0" r="r" b="b"/>
              <a:pathLst>
                <a:path w="22" h="22">
                  <a:moveTo>
                    <a:pt x="12" y="0"/>
                  </a:moveTo>
                  <a:lnTo>
                    <a:pt x="12" y="0"/>
                  </a:lnTo>
                  <a:lnTo>
                    <a:pt x="8" y="0"/>
                  </a:lnTo>
                  <a:lnTo>
                    <a:pt x="4" y="2"/>
                  </a:lnTo>
                  <a:lnTo>
                    <a:pt x="2" y="6"/>
                  </a:lnTo>
                  <a:lnTo>
                    <a:pt x="0" y="10"/>
                  </a:lnTo>
                  <a:lnTo>
                    <a:pt x="0" y="10"/>
                  </a:lnTo>
                  <a:lnTo>
                    <a:pt x="2" y="16"/>
                  </a:lnTo>
                  <a:lnTo>
                    <a:pt x="4" y="18"/>
                  </a:lnTo>
                  <a:lnTo>
                    <a:pt x="8" y="22"/>
                  </a:lnTo>
                  <a:lnTo>
                    <a:pt x="12" y="22"/>
                  </a:lnTo>
                  <a:lnTo>
                    <a:pt x="12" y="22"/>
                  </a:lnTo>
                  <a:lnTo>
                    <a:pt x="16" y="22"/>
                  </a:lnTo>
                  <a:lnTo>
                    <a:pt x="20" y="18"/>
                  </a:lnTo>
                  <a:lnTo>
                    <a:pt x="22" y="16"/>
                  </a:lnTo>
                  <a:lnTo>
                    <a:pt x="22" y="10"/>
                  </a:lnTo>
                  <a:lnTo>
                    <a:pt x="22" y="10"/>
                  </a:lnTo>
                  <a:lnTo>
                    <a:pt x="22" y="6"/>
                  </a:lnTo>
                  <a:lnTo>
                    <a:pt x="20" y="2"/>
                  </a:lnTo>
                  <a:lnTo>
                    <a:pt x="16" y="0"/>
                  </a:lnTo>
                  <a:lnTo>
                    <a:pt x="12"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56" name="Freeform 258"/>
            <p:cNvSpPr/>
            <p:nvPr/>
          </p:nvSpPr>
          <p:spPr bwMode="auto">
            <a:xfrm>
              <a:off x="6488113" y="1647825"/>
              <a:ext cx="34925" cy="38100"/>
            </a:xfrm>
            <a:custGeom>
              <a:avLst/>
              <a:gdLst/>
              <a:ahLst/>
              <a:cxnLst>
                <a:cxn ang="0">
                  <a:pos x="12" y="0"/>
                </a:cxn>
                <a:cxn ang="0">
                  <a:pos x="12" y="0"/>
                </a:cxn>
                <a:cxn ang="0">
                  <a:pos x="8" y="2"/>
                </a:cxn>
                <a:cxn ang="0">
                  <a:pos x="4" y="4"/>
                </a:cxn>
                <a:cxn ang="0">
                  <a:pos x="2" y="8"/>
                </a:cxn>
                <a:cxn ang="0">
                  <a:pos x="0" y="12"/>
                </a:cxn>
                <a:cxn ang="0">
                  <a:pos x="0" y="12"/>
                </a:cxn>
                <a:cxn ang="0">
                  <a:pos x="2" y="16"/>
                </a:cxn>
                <a:cxn ang="0">
                  <a:pos x="4" y="20"/>
                </a:cxn>
                <a:cxn ang="0">
                  <a:pos x="8" y="22"/>
                </a:cxn>
                <a:cxn ang="0">
                  <a:pos x="12" y="24"/>
                </a:cxn>
                <a:cxn ang="0">
                  <a:pos x="12" y="24"/>
                </a:cxn>
                <a:cxn ang="0">
                  <a:pos x="16" y="22"/>
                </a:cxn>
                <a:cxn ang="0">
                  <a:pos x="20" y="20"/>
                </a:cxn>
                <a:cxn ang="0">
                  <a:pos x="22" y="16"/>
                </a:cxn>
                <a:cxn ang="0">
                  <a:pos x="22" y="12"/>
                </a:cxn>
                <a:cxn ang="0">
                  <a:pos x="22" y="12"/>
                </a:cxn>
                <a:cxn ang="0">
                  <a:pos x="22" y="8"/>
                </a:cxn>
                <a:cxn ang="0">
                  <a:pos x="20" y="4"/>
                </a:cxn>
                <a:cxn ang="0">
                  <a:pos x="16" y="2"/>
                </a:cxn>
                <a:cxn ang="0">
                  <a:pos x="12" y="0"/>
                </a:cxn>
              </a:cxnLst>
              <a:rect l="0" t="0" r="r" b="b"/>
              <a:pathLst>
                <a:path w="22" h="24">
                  <a:moveTo>
                    <a:pt x="12" y="0"/>
                  </a:moveTo>
                  <a:lnTo>
                    <a:pt x="12" y="0"/>
                  </a:lnTo>
                  <a:lnTo>
                    <a:pt x="8" y="2"/>
                  </a:lnTo>
                  <a:lnTo>
                    <a:pt x="4" y="4"/>
                  </a:lnTo>
                  <a:lnTo>
                    <a:pt x="2" y="8"/>
                  </a:lnTo>
                  <a:lnTo>
                    <a:pt x="0" y="12"/>
                  </a:lnTo>
                  <a:lnTo>
                    <a:pt x="0" y="12"/>
                  </a:lnTo>
                  <a:lnTo>
                    <a:pt x="2" y="16"/>
                  </a:lnTo>
                  <a:lnTo>
                    <a:pt x="4" y="20"/>
                  </a:lnTo>
                  <a:lnTo>
                    <a:pt x="8" y="22"/>
                  </a:lnTo>
                  <a:lnTo>
                    <a:pt x="12" y="24"/>
                  </a:lnTo>
                  <a:lnTo>
                    <a:pt x="12" y="24"/>
                  </a:lnTo>
                  <a:lnTo>
                    <a:pt x="16" y="22"/>
                  </a:lnTo>
                  <a:lnTo>
                    <a:pt x="20" y="20"/>
                  </a:lnTo>
                  <a:lnTo>
                    <a:pt x="22" y="16"/>
                  </a:lnTo>
                  <a:lnTo>
                    <a:pt x="22" y="12"/>
                  </a:lnTo>
                  <a:lnTo>
                    <a:pt x="22" y="12"/>
                  </a:lnTo>
                  <a:lnTo>
                    <a:pt x="22" y="8"/>
                  </a:lnTo>
                  <a:lnTo>
                    <a:pt x="20" y="4"/>
                  </a:lnTo>
                  <a:lnTo>
                    <a:pt x="16" y="2"/>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57" name="Freeform 259"/>
            <p:cNvSpPr/>
            <p:nvPr/>
          </p:nvSpPr>
          <p:spPr bwMode="auto">
            <a:xfrm>
              <a:off x="6488113" y="1647825"/>
              <a:ext cx="34925" cy="38100"/>
            </a:xfrm>
            <a:custGeom>
              <a:avLst/>
              <a:gdLst/>
              <a:ahLst/>
              <a:cxnLst>
                <a:cxn ang="0">
                  <a:pos x="12" y="0"/>
                </a:cxn>
                <a:cxn ang="0">
                  <a:pos x="12" y="0"/>
                </a:cxn>
                <a:cxn ang="0">
                  <a:pos x="8" y="2"/>
                </a:cxn>
                <a:cxn ang="0">
                  <a:pos x="4" y="4"/>
                </a:cxn>
                <a:cxn ang="0">
                  <a:pos x="2" y="8"/>
                </a:cxn>
                <a:cxn ang="0">
                  <a:pos x="0" y="12"/>
                </a:cxn>
                <a:cxn ang="0">
                  <a:pos x="0" y="12"/>
                </a:cxn>
                <a:cxn ang="0">
                  <a:pos x="2" y="16"/>
                </a:cxn>
                <a:cxn ang="0">
                  <a:pos x="4" y="20"/>
                </a:cxn>
                <a:cxn ang="0">
                  <a:pos x="8" y="22"/>
                </a:cxn>
                <a:cxn ang="0">
                  <a:pos x="12" y="24"/>
                </a:cxn>
                <a:cxn ang="0">
                  <a:pos x="12" y="24"/>
                </a:cxn>
                <a:cxn ang="0">
                  <a:pos x="16" y="22"/>
                </a:cxn>
                <a:cxn ang="0">
                  <a:pos x="20" y="20"/>
                </a:cxn>
                <a:cxn ang="0">
                  <a:pos x="22" y="16"/>
                </a:cxn>
                <a:cxn ang="0">
                  <a:pos x="22" y="12"/>
                </a:cxn>
                <a:cxn ang="0">
                  <a:pos x="22" y="12"/>
                </a:cxn>
                <a:cxn ang="0">
                  <a:pos x="22" y="8"/>
                </a:cxn>
                <a:cxn ang="0">
                  <a:pos x="20" y="4"/>
                </a:cxn>
                <a:cxn ang="0">
                  <a:pos x="16" y="2"/>
                </a:cxn>
                <a:cxn ang="0">
                  <a:pos x="12" y="0"/>
                </a:cxn>
              </a:cxnLst>
              <a:rect l="0" t="0" r="r" b="b"/>
              <a:pathLst>
                <a:path w="22" h="24">
                  <a:moveTo>
                    <a:pt x="12" y="0"/>
                  </a:moveTo>
                  <a:lnTo>
                    <a:pt x="12" y="0"/>
                  </a:lnTo>
                  <a:lnTo>
                    <a:pt x="8" y="2"/>
                  </a:lnTo>
                  <a:lnTo>
                    <a:pt x="4" y="4"/>
                  </a:lnTo>
                  <a:lnTo>
                    <a:pt x="2" y="8"/>
                  </a:lnTo>
                  <a:lnTo>
                    <a:pt x="0" y="12"/>
                  </a:lnTo>
                  <a:lnTo>
                    <a:pt x="0" y="12"/>
                  </a:lnTo>
                  <a:lnTo>
                    <a:pt x="2" y="16"/>
                  </a:lnTo>
                  <a:lnTo>
                    <a:pt x="4" y="20"/>
                  </a:lnTo>
                  <a:lnTo>
                    <a:pt x="8" y="22"/>
                  </a:lnTo>
                  <a:lnTo>
                    <a:pt x="12" y="24"/>
                  </a:lnTo>
                  <a:lnTo>
                    <a:pt x="12" y="24"/>
                  </a:lnTo>
                  <a:lnTo>
                    <a:pt x="16" y="22"/>
                  </a:lnTo>
                  <a:lnTo>
                    <a:pt x="20" y="20"/>
                  </a:lnTo>
                  <a:lnTo>
                    <a:pt x="22" y="16"/>
                  </a:lnTo>
                  <a:lnTo>
                    <a:pt x="22" y="12"/>
                  </a:lnTo>
                  <a:lnTo>
                    <a:pt x="22" y="12"/>
                  </a:lnTo>
                  <a:lnTo>
                    <a:pt x="22" y="8"/>
                  </a:lnTo>
                  <a:lnTo>
                    <a:pt x="20" y="4"/>
                  </a:lnTo>
                  <a:lnTo>
                    <a:pt x="16" y="2"/>
                  </a:lnTo>
                  <a:lnTo>
                    <a:pt x="12"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58" name="Freeform 260"/>
            <p:cNvSpPr/>
            <p:nvPr/>
          </p:nvSpPr>
          <p:spPr bwMode="auto">
            <a:xfrm>
              <a:off x="7726363" y="1355725"/>
              <a:ext cx="34925" cy="34925"/>
            </a:xfrm>
            <a:custGeom>
              <a:avLst/>
              <a:gdLst/>
              <a:ahLst/>
              <a:cxnLst>
                <a:cxn ang="0">
                  <a:pos x="10" y="0"/>
                </a:cxn>
                <a:cxn ang="0">
                  <a:pos x="10" y="0"/>
                </a:cxn>
                <a:cxn ang="0">
                  <a:pos x="6" y="0"/>
                </a:cxn>
                <a:cxn ang="0">
                  <a:pos x="2" y="4"/>
                </a:cxn>
                <a:cxn ang="0">
                  <a:pos x="0" y="6"/>
                </a:cxn>
                <a:cxn ang="0">
                  <a:pos x="0" y="12"/>
                </a:cxn>
                <a:cxn ang="0">
                  <a:pos x="0" y="12"/>
                </a:cxn>
                <a:cxn ang="0">
                  <a:pos x="0" y="16"/>
                </a:cxn>
                <a:cxn ang="0">
                  <a:pos x="2" y="20"/>
                </a:cxn>
                <a:cxn ang="0">
                  <a:pos x="6" y="22"/>
                </a:cxn>
                <a:cxn ang="0">
                  <a:pos x="10" y="22"/>
                </a:cxn>
                <a:cxn ang="0">
                  <a:pos x="10" y="22"/>
                </a:cxn>
                <a:cxn ang="0">
                  <a:pos x="16" y="22"/>
                </a:cxn>
                <a:cxn ang="0">
                  <a:pos x="18" y="20"/>
                </a:cxn>
                <a:cxn ang="0">
                  <a:pos x="22" y="16"/>
                </a:cxn>
                <a:cxn ang="0">
                  <a:pos x="22" y="12"/>
                </a:cxn>
                <a:cxn ang="0">
                  <a:pos x="22" y="12"/>
                </a:cxn>
                <a:cxn ang="0">
                  <a:pos x="22" y="6"/>
                </a:cxn>
                <a:cxn ang="0">
                  <a:pos x="18" y="4"/>
                </a:cxn>
                <a:cxn ang="0">
                  <a:pos x="16" y="0"/>
                </a:cxn>
                <a:cxn ang="0">
                  <a:pos x="10" y="0"/>
                </a:cxn>
              </a:cxnLst>
              <a:rect l="0" t="0" r="r" b="b"/>
              <a:pathLst>
                <a:path w="22" h="22">
                  <a:moveTo>
                    <a:pt x="10" y="0"/>
                  </a:moveTo>
                  <a:lnTo>
                    <a:pt x="10" y="0"/>
                  </a:lnTo>
                  <a:lnTo>
                    <a:pt x="6" y="0"/>
                  </a:lnTo>
                  <a:lnTo>
                    <a:pt x="2" y="4"/>
                  </a:lnTo>
                  <a:lnTo>
                    <a:pt x="0" y="6"/>
                  </a:lnTo>
                  <a:lnTo>
                    <a:pt x="0" y="12"/>
                  </a:lnTo>
                  <a:lnTo>
                    <a:pt x="0" y="12"/>
                  </a:lnTo>
                  <a:lnTo>
                    <a:pt x="0" y="16"/>
                  </a:lnTo>
                  <a:lnTo>
                    <a:pt x="2" y="20"/>
                  </a:lnTo>
                  <a:lnTo>
                    <a:pt x="6" y="22"/>
                  </a:lnTo>
                  <a:lnTo>
                    <a:pt x="10" y="22"/>
                  </a:lnTo>
                  <a:lnTo>
                    <a:pt x="10" y="22"/>
                  </a:lnTo>
                  <a:lnTo>
                    <a:pt x="16" y="22"/>
                  </a:lnTo>
                  <a:lnTo>
                    <a:pt x="18" y="20"/>
                  </a:lnTo>
                  <a:lnTo>
                    <a:pt x="22" y="16"/>
                  </a:lnTo>
                  <a:lnTo>
                    <a:pt x="22" y="12"/>
                  </a:lnTo>
                  <a:lnTo>
                    <a:pt x="22" y="12"/>
                  </a:lnTo>
                  <a:lnTo>
                    <a:pt x="22" y="6"/>
                  </a:lnTo>
                  <a:lnTo>
                    <a:pt x="18" y="4"/>
                  </a:lnTo>
                  <a:lnTo>
                    <a:pt x="16" y="0"/>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59" name="Freeform 261"/>
            <p:cNvSpPr/>
            <p:nvPr/>
          </p:nvSpPr>
          <p:spPr bwMode="auto">
            <a:xfrm>
              <a:off x="7726363" y="1355725"/>
              <a:ext cx="34925" cy="34925"/>
            </a:xfrm>
            <a:custGeom>
              <a:avLst/>
              <a:gdLst/>
              <a:ahLst/>
              <a:cxnLst>
                <a:cxn ang="0">
                  <a:pos x="10" y="0"/>
                </a:cxn>
                <a:cxn ang="0">
                  <a:pos x="10" y="0"/>
                </a:cxn>
                <a:cxn ang="0">
                  <a:pos x="6" y="0"/>
                </a:cxn>
                <a:cxn ang="0">
                  <a:pos x="2" y="4"/>
                </a:cxn>
                <a:cxn ang="0">
                  <a:pos x="0" y="6"/>
                </a:cxn>
                <a:cxn ang="0">
                  <a:pos x="0" y="12"/>
                </a:cxn>
                <a:cxn ang="0">
                  <a:pos x="0" y="12"/>
                </a:cxn>
                <a:cxn ang="0">
                  <a:pos x="0" y="16"/>
                </a:cxn>
                <a:cxn ang="0">
                  <a:pos x="2" y="20"/>
                </a:cxn>
                <a:cxn ang="0">
                  <a:pos x="6" y="22"/>
                </a:cxn>
                <a:cxn ang="0">
                  <a:pos x="10" y="22"/>
                </a:cxn>
                <a:cxn ang="0">
                  <a:pos x="10" y="22"/>
                </a:cxn>
                <a:cxn ang="0">
                  <a:pos x="16" y="22"/>
                </a:cxn>
                <a:cxn ang="0">
                  <a:pos x="18" y="20"/>
                </a:cxn>
                <a:cxn ang="0">
                  <a:pos x="22" y="16"/>
                </a:cxn>
                <a:cxn ang="0">
                  <a:pos x="22" y="12"/>
                </a:cxn>
                <a:cxn ang="0">
                  <a:pos x="22" y="12"/>
                </a:cxn>
                <a:cxn ang="0">
                  <a:pos x="22" y="6"/>
                </a:cxn>
                <a:cxn ang="0">
                  <a:pos x="18" y="4"/>
                </a:cxn>
                <a:cxn ang="0">
                  <a:pos x="16" y="0"/>
                </a:cxn>
                <a:cxn ang="0">
                  <a:pos x="10" y="0"/>
                </a:cxn>
              </a:cxnLst>
              <a:rect l="0" t="0" r="r" b="b"/>
              <a:pathLst>
                <a:path w="22" h="22">
                  <a:moveTo>
                    <a:pt x="10" y="0"/>
                  </a:moveTo>
                  <a:lnTo>
                    <a:pt x="10" y="0"/>
                  </a:lnTo>
                  <a:lnTo>
                    <a:pt x="6" y="0"/>
                  </a:lnTo>
                  <a:lnTo>
                    <a:pt x="2" y="4"/>
                  </a:lnTo>
                  <a:lnTo>
                    <a:pt x="0" y="6"/>
                  </a:lnTo>
                  <a:lnTo>
                    <a:pt x="0" y="12"/>
                  </a:lnTo>
                  <a:lnTo>
                    <a:pt x="0" y="12"/>
                  </a:lnTo>
                  <a:lnTo>
                    <a:pt x="0" y="16"/>
                  </a:lnTo>
                  <a:lnTo>
                    <a:pt x="2" y="20"/>
                  </a:lnTo>
                  <a:lnTo>
                    <a:pt x="6" y="22"/>
                  </a:lnTo>
                  <a:lnTo>
                    <a:pt x="10" y="22"/>
                  </a:lnTo>
                  <a:lnTo>
                    <a:pt x="10" y="22"/>
                  </a:lnTo>
                  <a:lnTo>
                    <a:pt x="16" y="22"/>
                  </a:lnTo>
                  <a:lnTo>
                    <a:pt x="18" y="20"/>
                  </a:lnTo>
                  <a:lnTo>
                    <a:pt x="22" y="16"/>
                  </a:lnTo>
                  <a:lnTo>
                    <a:pt x="22" y="12"/>
                  </a:lnTo>
                  <a:lnTo>
                    <a:pt x="22" y="12"/>
                  </a:lnTo>
                  <a:lnTo>
                    <a:pt x="22" y="6"/>
                  </a:lnTo>
                  <a:lnTo>
                    <a:pt x="18" y="4"/>
                  </a:lnTo>
                  <a:lnTo>
                    <a:pt x="16" y="0"/>
                  </a:lnTo>
                  <a:lnTo>
                    <a:pt x="10"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60" name="Freeform 262"/>
            <p:cNvSpPr/>
            <p:nvPr/>
          </p:nvSpPr>
          <p:spPr bwMode="auto">
            <a:xfrm>
              <a:off x="7485063" y="1603375"/>
              <a:ext cx="34925" cy="38100"/>
            </a:xfrm>
            <a:custGeom>
              <a:avLst/>
              <a:gdLst/>
              <a:ahLst/>
              <a:cxnLst>
                <a:cxn ang="0">
                  <a:pos x="12" y="0"/>
                </a:cxn>
                <a:cxn ang="0">
                  <a:pos x="12" y="0"/>
                </a:cxn>
                <a:cxn ang="0">
                  <a:pos x="6" y="2"/>
                </a:cxn>
                <a:cxn ang="0">
                  <a:pos x="4" y="4"/>
                </a:cxn>
                <a:cxn ang="0">
                  <a:pos x="0" y="8"/>
                </a:cxn>
                <a:cxn ang="0">
                  <a:pos x="0" y="12"/>
                </a:cxn>
                <a:cxn ang="0">
                  <a:pos x="0" y="12"/>
                </a:cxn>
                <a:cxn ang="0">
                  <a:pos x="0" y="16"/>
                </a:cxn>
                <a:cxn ang="0">
                  <a:pos x="4" y="20"/>
                </a:cxn>
                <a:cxn ang="0">
                  <a:pos x="6" y="22"/>
                </a:cxn>
                <a:cxn ang="0">
                  <a:pos x="12" y="24"/>
                </a:cxn>
                <a:cxn ang="0">
                  <a:pos x="12" y="24"/>
                </a:cxn>
                <a:cxn ang="0">
                  <a:pos x="16" y="22"/>
                </a:cxn>
                <a:cxn ang="0">
                  <a:pos x="20" y="20"/>
                </a:cxn>
                <a:cxn ang="0">
                  <a:pos x="22" y="16"/>
                </a:cxn>
                <a:cxn ang="0">
                  <a:pos x="22" y="12"/>
                </a:cxn>
                <a:cxn ang="0">
                  <a:pos x="22" y="12"/>
                </a:cxn>
                <a:cxn ang="0">
                  <a:pos x="22" y="8"/>
                </a:cxn>
                <a:cxn ang="0">
                  <a:pos x="20" y="4"/>
                </a:cxn>
                <a:cxn ang="0">
                  <a:pos x="16" y="2"/>
                </a:cxn>
                <a:cxn ang="0">
                  <a:pos x="12" y="0"/>
                </a:cxn>
              </a:cxnLst>
              <a:rect l="0" t="0" r="r" b="b"/>
              <a:pathLst>
                <a:path w="22" h="24">
                  <a:moveTo>
                    <a:pt x="12" y="0"/>
                  </a:moveTo>
                  <a:lnTo>
                    <a:pt x="12" y="0"/>
                  </a:lnTo>
                  <a:lnTo>
                    <a:pt x="6" y="2"/>
                  </a:lnTo>
                  <a:lnTo>
                    <a:pt x="4" y="4"/>
                  </a:lnTo>
                  <a:lnTo>
                    <a:pt x="0" y="8"/>
                  </a:lnTo>
                  <a:lnTo>
                    <a:pt x="0" y="12"/>
                  </a:lnTo>
                  <a:lnTo>
                    <a:pt x="0" y="12"/>
                  </a:lnTo>
                  <a:lnTo>
                    <a:pt x="0" y="16"/>
                  </a:lnTo>
                  <a:lnTo>
                    <a:pt x="4" y="20"/>
                  </a:lnTo>
                  <a:lnTo>
                    <a:pt x="6" y="22"/>
                  </a:lnTo>
                  <a:lnTo>
                    <a:pt x="12" y="24"/>
                  </a:lnTo>
                  <a:lnTo>
                    <a:pt x="12" y="24"/>
                  </a:lnTo>
                  <a:lnTo>
                    <a:pt x="16" y="22"/>
                  </a:lnTo>
                  <a:lnTo>
                    <a:pt x="20" y="20"/>
                  </a:lnTo>
                  <a:lnTo>
                    <a:pt x="22" y="16"/>
                  </a:lnTo>
                  <a:lnTo>
                    <a:pt x="22" y="12"/>
                  </a:lnTo>
                  <a:lnTo>
                    <a:pt x="22" y="12"/>
                  </a:lnTo>
                  <a:lnTo>
                    <a:pt x="22" y="8"/>
                  </a:lnTo>
                  <a:lnTo>
                    <a:pt x="20" y="4"/>
                  </a:lnTo>
                  <a:lnTo>
                    <a:pt x="16" y="2"/>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61" name="Freeform 263"/>
            <p:cNvSpPr/>
            <p:nvPr/>
          </p:nvSpPr>
          <p:spPr bwMode="auto">
            <a:xfrm>
              <a:off x="7485063" y="1603375"/>
              <a:ext cx="34925" cy="38100"/>
            </a:xfrm>
            <a:custGeom>
              <a:avLst/>
              <a:gdLst/>
              <a:ahLst/>
              <a:cxnLst>
                <a:cxn ang="0">
                  <a:pos x="12" y="0"/>
                </a:cxn>
                <a:cxn ang="0">
                  <a:pos x="12" y="0"/>
                </a:cxn>
                <a:cxn ang="0">
                  <a:pos x="6" y="2"/>
                </a:cxn>
                <a:cxn ang="0">
                  <a:pos x="4" y="4"/>
                </a:cxn>
                <a:cxn ang="0">
                  <a:pos x="0" y="8"/>
                </a:cxn>
                <a:cxn ang="0">
                  <a:pos x="0" y="12"/>
                </a:cxn>
                <a:cxn ang="0">
                  <a:pos x="0" y="12"/>
                </a:cxn>
                <a:cxn ang="0">
                  <a:pos x="0" y="16"/>
                </a:cxn>
                <a:cxn ang="0">
                  <a:pos x="4" y="20"/>
                </a:cxn>
                <a:cxn ang="0">
                  <a:pos x="6" y="22"/>
                </a:cxn>
                <a:cxn ang="0">
                  <a:pos x="12" y="24"/>
                </a:cxn>
                <a:cxn ang="0">
                  <a:pos x="12" y="24"/>
                </a:cxn>
                <a:cxn ang="0">
                  <a:pos x="16" y="22"/>
                </a:cxn>
                <a:cxn ang="0">
                  <a:pos x="20" y="20"/>
                </a:cxn>
                <a:cxn ang="0">
                  <a:pos x="22" y="16"/>
                </a:cxn>
                <a:cxn ang="0">
                  <a:pos x="22" y="12"/>
                </a:cxn>
                <a:cxn ang="0">
                  <a:pos x="22" y="12"/>
                </a:cxn>
                <a:cxn ang="0">
                  <a:pos x="22" y="8"/>
                </a:cxn>
                <a:cxn ang="0">
                  <a:pos x="20" y="4"/>
                </a:cxn>
                <a:cxn ang="0">
                  <a:pos x="16" y="2"/>
                </a:cxn>
                <a:cxn ang="0">
                  <a:pos x="12" y="0"/>
                </a:cxn>
              </a:cxnLst>
              <a:rect l="0" t="0" r="r" b="b"/>
              <a:pathLst>
                <a:path w="22" h="24">
                  <a:moveTo>
                    <a:pt x="12" y="0"/>
                  </a:moveTo>
                  <a:lnTo>
                    <a:pt x="12" y="0"/>
                  </a:lnTo>
                  <a:lnTo>
                    <a:pt x="6" y="2"/>
                  </a:lnTo>
                  <a:lnTo>
                    <a:pt x="4" y="4"/>
                  </a:lnTo>
                  <a:lnTo>
                    <a:pt x="0" y="8"/>
                  </a:lnTo>
                  <a:lnTo>
                    <a:pt x="0" y="12"/>
                  </a:lnTo>
                  <a:lnTo>
                    <a:pt x="0" y="12"/>
                  </a:lnTo>
                  <a:lnTo>
                    <a:pt x="0" y="16"/>
                  </a:lnTo>
                  <a:lnTo>
                    <a:pt x="4" y="20"/>
                  </a:lnTo>
                  <a:lnTo>
                    <a:pt x="6" y="22"/>
                  </a:lnTo>
                  <a:lnTo>
                    <a:pt x="12" y="24"/>
                  </a:lnTo>
                  <a:lnTo>
                    <a:pt x="12" y="24"/>
                  </a:lnTo>
                  <a:lnTo>
                    <a:pt x="16" y="22"/>
                  </a:lnTo>
                  <a:lnTo>
                    <a:pt x="20" y="20"/>
                  </a:lnTo>
                  <a:lnTo>
                    <a:pt x="22" y="16"/>
                  </a:lnTo>
                  <a:lnTo>
                    <a:pt x="22" y="12"/>
                  </a:lnTo>
                  <a:lnTo>
                    <a:pt x="22" y="12"/>
                  </a:lnTo>
                  <a:lnTo>
                    <a:pt x="22" y="8"/>
                  </a:lnTo>
                  <a:lnTo>
                    <a:pt x="20" y="4"/>
                  </a:lnTo>
                  <a:lnTo>
                    <a:pt x="16" y="2"/>
                  </a:lnTo>
                  <a:lnTo>
                    <a:pt x="12"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62" name="Freeform 264"/>
            <p:cNvSpPr/>
            <p:nvPr/>
          </p:nvSpPr>
          <p:spPr bwMode="auto">
            <a:xfrm>
              <a:off x="3465513" y="1028700"/>
              <a:ext cx="47625" cy="47625"/>
            </a:xfrm>
            <a:custGeom>
              <a:avLst/>
              <a:gdLst/>
              <a:ahLst/>
              <a:cxnLst>
                <a:cxn ang="0">
                  <a:pos x="16" y="0"/>
                </a:cxn>
                <a:cxn ang="0">
                  <a:pos x="16" y="0"/>
                </a:cxn>
                <a:cxn ang="0">
                  <a:pos x="10" y="2"/>
                </a:cxn>
                <a:cxn ang="0">
                  <a:pos x="4" y="4"/>
                </a:cxn>
                <a:cxn ang="0">
                  <a:pos x="2" y="10"/>
                </a:cxn>
                <a:cxn ang="0">
                  <a:pos x="0" y="16"/>
                </a:cxn>
                <a:cxn ang="0">
                  <a:pos x="0" y="16"/>
                </a:cxn>
                <a:cxn ang="0">
                  <a:pos x="2" y="22"/>
                </a:cxn>
                <a:cxn ang="0">
                  <a:pos x="4" y="26"/>
                </a:cxn>
                <a:cxn ang="0">
                  <a:pos x="10" y="30"/>
                </a:cxn>
                <a:cxn ang="0">
                  <a:pos x="16" y="30"/>
                </a:cxn>
                <a:cxn ang="0">
                  <a:pos x="16" y="30"/>
                </a:cxn>
                <a:cxn ang="0">
                  <a:pos x="22" y="30"/>
                </a:cxn>
                <a:cxn ang="0">
                  <a:pos x="26" y="26"/>
                </a:cxn>
                <a:cxn ang="0">
                  <a:pos x="30" y="22"/>
                </a:cxn>
                <a:cxn ang="0">
                  <a:pos x="30" y="16"/>
                </a:cxn>
                <a:cxn ang="0">
                  <a:pos x="30" y="16"/>
                </a:cxn>
                <a:cxn ang="0">
                  <a:pos x="30" y="10"/>
                </a:cxn>
                <a:cxn ang="0">
                  <a:pos x="26" y="4"/>
                </a:cxn>
                <a:cxn ang="0">
                  <a:pos x="22" y="2"/>
                </a:cxn>
                <a:cxn ang="0">
                  <a:pos x="16" y="0"/>
                </a:cxn>
              </a:cxnLst>
              <a:rect l="0" t="0" r="r" b="b"/>
              <a:pathLst>
                <a:path w="30" h="30">
                  <a:moveTo>
                    <a:pt x="16" y="0"/>
                  </a:moveTo>
                  <a:lnTo>
                    <a:pt x="16" y="0"/>
                  </a:lnTo>
                  <a:lnTo>
                    <a:pt x="10" y="2"/>
                  </a:lnTo>
                  <a:lnTo>
                    <a:pt x="4" y="4"/>
                  </a:lnTo>
                  <a:lnTo>
                    <a:pt x="2" y="10"/>
                  </a:lnTo>
                  <a:lnTo>
                    <a:pt x="0" y="16"/>
                  </a:lnTo>
                  <a:lnTo>
                    <a:pt x="0" y="16"/>
                  </a:lnTo>
                  <a:lnTo>
                    <a:pt x="2" y="22"/>
                  </a:lnTo>
                  <a:lnTo>
                    <a:pt x="4" y="26"/>
                  </a:lnTo>
                  <a:lnTo>
                    <a:pt x="10" y="30"/>
                  </a:lnTo>
                  <a:lnTo>
                    <a:pt x="16" y="30"/>
                  </a:lnTo>
                  <a:lnTo>
                    <a:pt x="16" y="30"/>
                  </a:lnTo>
                  <a:lnTo>
                    <a:pt x="22" y="30"/>
                  </a:lnTo>
                  <a:lnTo>
                    <a:pt x="26" y="26"/>
                  </a:lnTo>
                  <a:lnTo>
                    <a:pt x="30" y="22"/>
                  </a:lnTo>
                  <a:lnTo>
                    <a:pt x="30" y="16"/>
                  </a:lnTo>
                  <a:lnTo>
                    <a:pt x="30" y="16"/>
                  </a:lnTo>
                  <a:lnTo>
                    <a:pt x="30" y="10"/>
                  </a:lnTo>
                  <a:lnTo>
                    <a:pt x="26" y="4"/>
                  </a:lnTo>
                  <a:lnTo>
                    <a:pt x="22" y="2"/>
                  </a:lnTo>
                  <a:lnTo>
                    <a:pt x="1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63" name="Freeform 265"/>
            <p:cNvSpPr/>
            <p:nvPr/>
          </p:nvSpPr>
          <p:spPr bwMode="auto">
            <a:xfrm>
              <a:off x="3465513" y="1028700"/>
              <a:ext cx="47625" cy="47625"/>
            </a:xfrm>
            <a:custGeom>
              <a:avLst/>
              <a:gdLst/>
              <a:ahLst/>
              <a:cxnLst>
                <a:cxn ang="0">
                  <a:pos x="16" y="0"/>
                </a:cxn>
                <a:cxn ang="0">
                  <a:pos x="16" y="0"/>
                </a:cxn>
                <a:cxn ang="0">
                  <a:pos x="10" y="2"/>
                </a:cxn>
                <a:cxn ang="0">
                  <a:pos x="4" y="4"/>
                </a:cxn>
                <a:cxn ang="0">
                  <a:pos x="2" y="10"/>
                </a:cxn>
                <a:cxn ang="0">
                  <a:pos x="0" y="16"/>
                </a:cxn>
                <a:cxn ang="0">
                  <a:pos x="0" y="16"/>
                </a:cxn>
                <a:cxn ang="0">
                  <a:pos x="2" y="22"/>
                </a:cxn>
                <a:cxn ang="0">
                  <a:pos x="4" y="26"/>
                </a:cxn>
                <a:cxn ang="0">
                  <a:pos x="10" y="30"/>
                </a:cxn>
                <a:cxn ang="0">
                  <a:pos x="16" y="30"/>
                </a:cxn>
                <a:cxn ang="0">
                  <a:pos x="16" y="30"/>
                </a:cxn>
                <a:cxn ang="0">
                  <a:pos x="22" y="30"/>
                </a:cxn>
                <a:cxn ang="0">
                  <a:pos x="26" y="26"/>
                </a:cxn>
                <a:cxn ang="0">
                  <a:pos x="30" y="22"/>
                </a:cxn>
                <a:cxn ang="0">
                  <a:pos x="30" y="16"/>
                </a:cxn>
                <a:cxn ang="0">
                  <a:pos x="30" y="16"/>
                </a:cxn>
                <a:cxn ang="0">
                  <a:pos x="30" y="10"/>
                </a:cxn>
                <a:cxn ang="0">
                  <a:pos x="26" y="4"/>
                </a:cxn>
                <a:cxn ang="0">
                  <a:pos x="22" y="2"/>
                </a:cxn>
                <a:cxn ang="0">
                  <a:pos x="16" y="0"/>
                </a:cxn>
              </a:cxnLst>
              <a:rect l="0" t="0" r="r" b="b"/>
              <a:pathLst>
                <a:path w="30" h="30">
                  <a:moveTo>
                    <a:pt x="16" y="0"/>
                  </a:moveTo>
                  <a:lnTo>
                    <a:pt x="16" y="0"/>
                  </a:lnTo>
                  <a:lnTo>
                    <a:pt x="10" y="2"/>
                  </a:lnTo>
                  <a:lnTo>
                    <a:pt x="4" y="4"/>
                  </a:lnTo>
                  <a:lnTo>
                    <a:pt x="2" y="10"/>
                  </a:lnTo>
                  <a:lnTo>
                    <a:pt x="0" y="16"/>
                  </a:lnTo>
                  <a:lnTo>
                    <a:pt x="0" y="16"/>
                  </a:lnTo>
                  <a:lnTo>
                    <a:pt x="2" y="22"/>
                  </a:lnTo>
                  <a:lnTo>
                    <a:pt x="4" y="26"/>
                  </a:lnTo>
                  <a:lnTo>
                    <a:pt x="10" y="30"/>
                  </a:lnTo>
                  <a:lnTo>
                    <a:pt x="16" y="30"/>
                  </a:lnTo>
                  <a:lnTo>
                    <a:pt x="16" y="30"/>
                  </a:lnTo>
                  <a:lnTo>
                    <a:pt x="22" y="30"/>
                  </a:lnTo>
                  <a:lnTo>
                    <a:pt x="26" y="26"/>
                  </a:lnTo>
                  <a:lnTo>
                    <a:pt x="30" y="22"/>
                  </a:lnTo>
                  <a:lnTo>
                    <a:pt x="30" y="16"/>
                  </a:lnTo>
                  <a:lnTo>
                    <a:pt x="30" y="16"/>
                  </a:lnTo>
                  <a:lnTo>
                    <a:pt x="30" y="10"/>
                  </a:lnTo>
                  <a:lnTo>
                    <a:pt x="26" y="4"/>
                  </a:lnTo>
                  <a:lnTo>
                    <a:pt x="22" y="2"/>
                  </a:lnTo>
                  <a:lnTo>
                    <a:pt x="1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64" name="Freeform 266"/>
            <p:cNvSpPr/>
            <p:nvPr/>
          </p:nvSpPr>
          <p:spPr bwMode="auto">
            <a:xfrm>
              <a:off x="2547938" y="1114425"/>
              <a:ext cx="34925" cy="34925"/>
            </a:xfrm>
            <a:custGeom>
              <a:avLst/>
              <a:gdLst/>
              <a:ahLst/>
              <a:cxnLst>
                <a:cxn ang="0">
                  <a:pos x="10" y="0"/>
                </a:cxn>
                <a:cxn ang="0">
                  <a:pos x="10" y="0"/>
                </a:cxn>
                <a:cxn ang="0">
                  <a:pos x="6" y="2"/>
                </a:cxn>
                <a:cxn ang="0">
                  <a:pos x="2" y="4"/>
                </a:cxn>
                <a:cxn ang="0">
                  <a:pos x="0" y="8"/>
                </a:cxn>
                <a:cxn ang="0">
                  <a:pos x="0" y="12"/>
                </a:cxn>
                <a:cxn ang="0">
                  <a:pos x="0" y="12"/>
                </a:cxn>
                <a:cxn ang="0">
                  <a:pos x="0" y="16"/>
                </a:cxn>
                <a:cxn ang="0">
                  <a:pos x="2" y="20"/>
                </a:cxn>
                <a:cxn ang="0">
                  <a:pos x="6" y="22"/>
                </a:cxn>
                <a:cxn ang="0">
                  <a:pos x="10" y="22"/>
                </a:cxn>
                <a:cxn ang="0">
                  <a:pos x="10" y="22"/>
                </a:cxn>
                <a:cxn ang="0">
                  <a:pos x="14" y="22"/>
                </a:cxn>
                <a:cxn ang="0">
                  <a:pos x="18" y="20"/>
                </a:cxn>
                <a:cxn ang="0">
                  <a:pos x="20" y="16"/>
                </a:cxn>
                <a:cxn ang="0">
                  <a:pos x="22" y="12"/>
                </a:cxn>
                <a:cxn ang="0">
                  <a:pos x="22" y="12"/>
                </a:cxn>
                <a:cxn ang="0">
                  <a:pos x="20" y="8"/>
                </a:cxn>
                <a:cxn ang="0">
                  <a:pos x="18" y="4"/>
                </a:cxn>
                <a:cxn ang="0">
                  <a:pos x="14" y="2"/>
                </a:cxn>
                <a:cxn ang="0">
                  <a:pos x="10" y="0"/>
                </a:cxn>
              </a:cxnLst>
              <a:rect l="0" t="0" r="r" b="b"/>
              <a:pathLst>
                <a:path w="22" h="22">
                  <a:moveTo>
                    <a:pt x="10" y="0"/>
                  </a:moveTo>
                  <a:lnTo>
                    <a:pt x="10" y="0"/>
                  </a:lnTo>
                  <a:lnTo>
                    <a:pt x="6" y="2"/>
                  </a:lnTo>
                  <a:lnTo>
                    <a:pt x="2" y="4"/>
                  </a:lnTo>
                  <a:lnTo>
                    <a:pt x="0" y="8"/>
                  </a:lnTo>
                  <a:lnTo>
                    <a:pt x="0" y="12"/>
                  </a:lnTo>
                  <a:lnTo>
                    <a:pt x="0" y="12"/>
                  </a:lnTo>
                  <a:lnTo>
                    <a:pt x="0" y="16"/>
                  </a:lnTo>
                  <a:lnTo>
                    <a:pt x="2" y="20"/>
                  </a:lnTo>
                  <a:lnTo>
                    <a:pt x="6" y="22"/>
                  </a:lnTo>
                  <a:lnTo>
                    <a:pt x="10" y="22"/>
                  </a:lnTo>
                  <a:lnTo>
                    <a:pt x="10" y="22"/>
                  </a:lnTo>
                  <a:lnTo>
                    <a:pt x="14" y="22"/>
                  </a:lnTo>
                  <a:lnTo>
                    <a:pt x="18" y="20"/>
                  </a:lnTo>
                  <a:lnTo>
                    <a:pt x="20" y="16"/>
                  </a:lnTo>
                  <a:lnTo>
                    <a:pt x="22" y="12"/>
                  </a:lnTo>
                  <a:lnTo>
                    <a:pt x="22" y="12"/>
                  </a:lnTo>
                  <a:lnTo>
                    <a:pt x="20" y="8"/>
                  </a:lnTo>
                  <a:lnTo>
                    <a:pt x="18" y="4"/>
                  </a:lnTo>
                  <a:lnTo>
                    <a:pt x="14" y="2"/>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65" name="Freeform 267"/>
            <p:cNvSpPr/>
            <p:nvPr/>
          </p:nvSpPr>
          <p:spPr bwMode="auto">
            <a:xfrm>
              <a:off x="2547938" y="1114425"/>
              <a:ext cx="34925" cy="34925"/>
            </a:xfrm>
            <a:custGeom>
              <a:avLst/>
              <a:gdLst/>
              <a:ahLst/>
              <a:cxnLst>
                <a:cxn ang="0">
                  <a:pos x="10" y="0"/>
                </a:cxn>
                <a:cxn ang="0">
                  <a:pos x="10" y="0"/>
                </a:cxn>
                <a:cxn ang="0">
                  <a:pos x="6" y="2"/>
                </a:cxn>
                <a:cxn ang="0">
                  <a:pos x="2" y="4"/>
                </a:cxn>
                <a:cxn ang="0">
                  <a:pos x="0" y="8"/>
                </a:cxn>
                <a:cxn ang="0">
                  <a:pos x="0" y="12"/>
                </a:cxn>
                <a:cxn ang="0">
                  <a:pos x="0" y="12"/>
                </a:cxn>
                <a:cxn ang="0">
                  <a:pos x="0" y="16"/>
                </a:cxn>
                <a:cxn ang="0">
                  <a:pos x="2" y="20"/>
                </a:cxn>
                <a:cxn ang="0">
                  <a:pos x="6" y="22"/>
                </a:cxn>
                <a:cxn ang="0">
                  <a:pos x="10" y="22"/>
                </a:cxn>
                <a:cxn ang="0">
                  <a:pos x="10" y="22"/>
                </a:cxn>
                <a:cxn ang="0">
                  <a:pos x="14" y="22"/>
                </a:cxn>
                <a:cxn ang="0">
                  <a:pos x="18" y="20"/>
                </a:cxn>
                <a:cxn ang="0">
                  <a:pos x="20" y="16"/>
                </a:cxn>
                <a:cxn ang="0">
                  <a:pos x="22" y="12"/>
                </a:cxn>
                <a:cxn ang="0">
                  <a:pos x="22" y="12"/>
                </a:cxn>
                <a:cxn ang="0">
                  <a:pos x="20" y="8"/>
                </a:cxn>
                <a:cxn ang="0">
                  <a:pos x="18" y="4"/>
                </a:cxn>
                <a:cxn ang="0">
                  <a:pos x="14" y="2"/>
                </a:cxn>
                <a:cxn ang="0">
                  <a:pos x="10" y="0"/>
                </a:cxn>
              </a:cxnLst>
              <a:rect l="0" t="0" r="r" b="b"/>
              <a:pathLst>
                <a:path w="22" h="22">
                  <a:moveTo>
                    <a:pt x="10" y="0"/>
                  </a:moveTo>
                  <a:lnTo>
                    <a:pt x="10" y="0"/>
                  </a:lnTo>
                  <a:lnTo>
                    <a:pt x="6" y="2"/>
                  </a:lnTo>
                  <a:lnTo>
                    <a:pt x="2" y="4"/>
                  </a:lnTo>
                  <a:lnTo>
                    <a:pt x="0" y="8"/>
                  </a:lnTo>
                  <a:lnTo>
                    <a:pt x="0" y="12"/>
                  </a:lnTo>
                  <a:lnTo>
                    <a:pt x="0" y="12"/>
                  </a:lnTo>
                  <a:lnTo>
                    <a:pt x="0" y="16"/>
                  </a:lnTo>
                  <a:lnTo>
                    <a:pt x="2" y="20"/>
                  </a:lnTo>
                  <a:lnTo>
                    <a:pt x="6" y="22"/>
                  </a:lnTo>
                  <a:lnTo>
                    <a:pt x="10" y="22"/>
                  </a:lnTo>
                  <a:lnTo>
                    <a:pt x="10" y="22"/>
                  </a:lnTo>
                  <a:lnTo>
                    <a:pt x="14" y="22"/>
                  </a:lnTo>
                  <a:lnTo>
                    <a:pt x="18" y="20"/>
                  </a:lnTo>
                  <a:lnTo>
                    <a:pt x="20" y="16"/>
                  </a:lnTo>
                  <a:lnTo>
                    <a:pt x="22" y="12"/>
                  </a:lnTo>
                  <a:lnTo>
                    <a:pt x="22" y="12"/>
                  </a:lnTo>
                  <a:lnTo>
                    <a:pt x="20" y="8"/>
                  </a:lnTo>
                  <a:lnTo>
                    <a:pt x="18" y="4"/>
                  </a:lnTo>
                  <a:lnTo>
                    <a:pt x="14" y="2"/>
                  </a:lnTo>
                  <a:lnTo>
                    <a:pt x="10"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66" name="Freeform 268"/>
            <p:cNvSpPr/>
            <p:nvPr/>
          </p:nvSpPr>
          <p:spPr bwMode="auto">
            <a:xfrm>
              <a:off x="1598613" y="1365250"/>
              <a:ext cx="34925" cy="34925"/>
            </a:xfrm>
            <a:custGeom>
              <a:avLst/>
              <a:gdLst/>
              <a:ahLst/>
              <a:cxnLst>
                <a:cxn ang="0">
                  <a:pos x="10" y="0"/>
                </a:cxn>
                <a:cxn ang="0">
                  <a:pos x="10" y="0"/>
                </a:cxn>
                <a:cxn ang="0">
                  <a:pos x="6" y="0"/>
                </a:cxn>
                <a:cxn ang="0">
                  <a:pos x="2" y="2"/>
                </a:cxn>
                <a:cxn ang="0">
                  <a:pos x="0" y="6"/>
                </a:cxn>
                <a:cxn ang="0">
                  <a:pos x="0" y="10"/>
                </a:cxn>
                <a:cxn ang="0">
                  <a:pos x="0" y="10"/>
                </a:cxn>
                <a:cxn ang="0">
                  <a:pos x="0" y="16"/>
                </a:cxn>
                <a:cxn ang="0">
                  <a:pos x="2" y="18"/>
                </a:cxn>
                <a:cxn ang="0">
                  <a:pos x="6" y="22"/>
                </a:cxn>
                <a:cxn ang="0">
                  <a:pos x="10" y="22"/>
                </a:cxn>
                <a:cxn ang="0">
                  <a:pos x="10" y="22"/>
                </a:cxn>
                <a:cxn ang="0">
                  <a:pos x="14" y="22"/>
                </a:cxn>
                <a:cxn ang="0">
                  <a:pos x="18" y="18"/>
                </a:cxn>
                <a:cxn ang="0">
                  <a:pos x="20" y="16"/>
                </a:cxn>
                <a:cxn ang="0">
                  <a:pos x="22" y="10"/>
                </a:cxn>
                <a:cxn ang="0">
                  <a:pos x="22" y="10"/>
                </a:cxn>
                <a:cxn ang="0">
                  <a:pos x="20" y="6"/>
                </a:cxn>
                <a:cxn ang="0">
                  <a:pos x="18" y="2"/>
                </a:cxn>
                <a:cxn ang="0">
                  <a:pos x="14" y="0"/>
                </a:cxn>
                <a:cxn ang="0">
                  <a:pos x="10" y="0"/>
                </a:cxn>
              </a:cxnLst>
              <a:rect l="0" t="0" r="r" b="b"/>
              <a:pathLst>
                <a:path w="22" h="22">
                  <a:moveTo>
                    <a:pt x="10" y="0"/>
                  </a:moveTo>
                  <a:lnTo>
                    <a:pt x="10" y="0"/>
                  </a:lnTo>
                  <a:lnTo>
                    <a:pt x="6" y="0"/>
                  </a:lnTo>
                  <a:lnTo>
                    <a:pt x="2" y="2"/>
                  </a:lnTo>
                  <a:lnTo>
                    <a:pt x="0" y="6"/>
                  </a:lnTo>
                  <a:lnTo>
                    <a:pt x="0" y="10"/>
                  </a:lnTo>
                  <a:lnTo>
                    <a:pt x="0" y="10"/>
                  </a:lnTo>
                  <a:lnTo>
                    <a:pt x="0" y="16"/>
                  </a:lnTo>
                  <a:lnTo>
                    <a:pt x="2" y="18"/>
                  </a:lnTo>
                  <a:lnTo>
                    <a:pt x="6" y="22"/>
                  </a:lnTo>
                  <a:lnTo>
                    <a:pt x="10" y="22"/>
                  </a:lnTo>
                  <a:lnTo>
                    <a:pt x="10" y="22"/>
                  </a:lnTo>
                  <a:lnTo>
                    <a:pt x="14" y="22"/>
                  </a:lnTo>
                  <a:lnTo>
                    <a:pt x="18" y="18"/>
                  </a:lnTo>
                  <a:lnTo>
                    <a:pt x="20" y="16"/>
                  </a:lnTo>
                  <a:lnTo>
                    <a:pt x="22" y="10"/>
                  </a:lnTo>
                  <a:lnTo>
                    <a:pt x="22" y="10"/>
                  </a:lnTo>
                  <a:lnTo>
                    <a:pt x="20" y="6"/>
                  </a:lnTo>
                  <a:lnTo>
                    <a:pt x="18" y="2"/>
                  </a:lnTo>
                  <a:lnTo>
                    <a:pt x="14" y="0"/>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67" name="Freeform 269"/>
            <p:cNvSpPr/>
            <p:nvPr/>
          </p:nvSpPr>
          <p:spPr bwMode="auto">
            <a:xfrm>
              <a:off x="1598613" y="1365250"/>
              <a:ext cx="34925" cy="34925"/>
            </a:xfrm>
            <a:custGeom>
              <a:avLst/>
              <a:gdLst/>
              <a:ahLst/>
              <a:cxnLst>
                <a:cxn ang="0">
                  <a:pos x="10" y="0"/>
                </a:cxn>
                <a:cxn ang="0">
                  <a:pos x="10" y="0"/>
                </a:cxn>
                <a:cxn ang="0">
                  <a:pos x="6" y="0"/>
                </a:cxn>
                <a:cxn ang="0">
                  <a:pos x="2" y="2"/>
                </a:cxn>
                <a:cxn ang="0">
                  <a:pos x="0" y="6"/>
                </a:cxn>
                <a:cxn ang="0">
                  <a:pos x="0" y="10"/>
                </a:cxn>
                <a:cxn ang="0">
                  <a:pos x="0" y="10"/>
                </a:cxn>
                <a:cxn ang="0">
                  <a:pos x="0" y="16"/>
                </a:cxn>
                <a:cxn ang="0">
                  <a:pos x="2" y="18"/>
                </a:cxn>
                <a:cxn ang="0">
                  <a:pos x="6" y="22"/>
                </a:cxn>
                <a:cxn ang="0">
                  <a:pos x="10" y="22"/>
                </a:cxn>
                <a:cxn ang="0">
                  <a:pos x="10" y="22"/>
                </a:cxn>
                <a:cxn ang="0">
                  <a:pos x="14" y="22"/>
                </a:cxn>
                <a:cxn ang="0">
                  <a:pos x="18" y="18"/>
                </a:cxn>
                <a:cxn ang="0">
                  <a:pos x="20" y="16"/>
                </a:cxn>
                <a:cxn ang="0">
                  <a:pos x="22" y="10"/>
                </a:cxn>
                <a:cxn ang="0">
                  <a:pos x="22" y="10"/>
                </a:cxn>
                <a:cxn ang="0">
                  <a:pos x="20" y="6"/>
                </a:cxn>
                <a:cxn ang="0">
                  <a:pos x="18" y="2"/>
                </a:cxn>
                <a:cxn ang="0">
                  <a:pos x="14" y="0"/>
                </a:cxn>
                <a:cxn ang="0">
                  <a:pos x="10" y="0"/>
                </a:cxn>
              </a:cxnLst>
              <a:rect l="0" t="0" r="r" b="b"/>
              <a:pathLst>
                <a:path w="22" h="22">
                  <a:moveTo>
                    <a:pt x="10" y="0"/>
                  </a:moveTo>
                  <a:lnTo>
                    <a:pt x="10" y="0"/>
                  </a:lnTo>
                  <a:lnTo>
                    <a:pt x="6" y="0"/>
                  </a:lnTo>
                  <a:lnTo>
                    <a:pt x="2" y="2"/>
                  </a:lnTo>
                  <a:lnTo>
                    <a:pt x="0" y="6"/>
                  </a:lnTo>
                  <a:lnTo>
                    <a:pt x="0" y="10"/>
                  </a:lnTo>
                  <a:lnTo>
                    <a:pt x="0" y="10"/>
                  </a:lnTo>
                  <a:lnTo>
                    <a:pt x="0" y="16"/>
                  </a:lnTo>
                  <a:lnTo>
                    <a:pt x="2" y="18"/>
                  </a:lnTo>
                  <a:lnTo>
                    <a:pt x="6" y="22"/>
                  </a:lnTo>
                  <a:lnTo>
                    <a:pt x="10" y="22"/>
                  </a:lnTo>
                  <a:lnTo>
                    <a:pt x="10" y="22"/>
                  </a:lnTo>
                  <a:lnTo>
                    <a:pt x="14" y="22"/>
                  </a:lnTo>
                  <a:lnTo>
                    <a:pt x="18" y="18"/>
                  </a:lnTo>
                  <a:lnTo>
                    <a:pt x="20" y="16"/>
                  </a:lnTo>
                  <a:lnTo>
                    <a:pt x="22" y="10"/>
                  </a:lnTo>
                  <a:lnTo>
                    <a:pt x="22" y="10"/>
                  </a:lnTo>
                  <a:lnTo>
                    <a:pt x="20" y="6"/>
                  </a:lnTo>
                  <a:lnTo>
                    <a:pt x="18" y="2"/>
                  </a:lnTo>
                  <a:lnTo>
                    <a:pt x="14" y="0"/>
                  </a:lnTo>
                  <a:lnTo>
                    <a:pt x="10"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68" name="Freeform 270"/>
            <p:cNvSpPr/>
            <p:nvPr/>
          </p:nvSpPr>
          <p:spPr bwMode="auto">
            <a:xfrm>
              <a:off x="2119313" y="1765300"/>
              <a:ext cx="34925" cy="34925"/>
            </a:xfrm>
            <a:custGeom>
              <a:avLst/>
              <a:gdLst/>
              <a:ahLst/>
              <a:cxnLst>
                <a:cxn ang="0">
                  <a:pos x="12" y="0"/>
                </a:cxn>
                <a:cxn ang="0">
                  <a:pos x="12" y="0"/>
                </a:cxn>
                <a:cxn ang="0">
                  <a:pos x="6" y="0"/>
                </a:cxn>
                <a:cxn ang="0">
                  <a:pos x="4" y="2"/>
                </a:cxn>
                <a:cxn ang="0">
                  <a:pos x="0" y="6"/>
                </a:cxn>
                <a:cxn ang="0">
                  <a:pos x="0" y="10"/>
                </a:cxn>
                <a:cxn ang="0">
                  <a:pos x="0" y="10"/>
                </a:cxn>
                <a:cxn ang="0">
                  <a:pos x="0" y="16"/>
                </a:cxn>
                <a:cxn ang="0">
                  <a:pos x="4" y="18"/>
                </a:cxn>
                <a:cxn ang="0">
                  <a:pos x="6" y="22"/>
                </a:cxn>
                <a:cxn ang="0">
                  <a:pos x="12" y="22"/>
                </a:cxn>
                <a:cxn ang="0">
                  <a:pos x="12" y="22"/>
                </a:cxn>
                <a:cxn ang="0">
                  <a:pos x="16" y="22"/>
                </a:cxn>
                <a:cxn ang="0">
                  <a:pos x="20" y="18"/>
                </a:cxn>
                <a:cxn ang="0">
                  <a:pos x="22" y="16"/>
                </a:cxn>
                <a:cxn ang="0">
                  <a:pos x="22" y="10"/>
                </a:cxn>
                <a:cxn ang="0">
                  <a:pos x="22" y="10"/>
                </a:cxn>
                <a:cxn ang="0">
                  <a:pos x="22" y="6"/>
                </a:cxn>
                <a:cxn ang="0">
                  <a:pos x="20" y="2"/>
                </a:cxn>
                <a:cxn ang="0">
                  <a:pos x="16" y="0"/>
                </a:cxn>
                <a:cxn ang="0">
                  <a:pos x="12" y="0"/>
                </a:cxn>
              </a:cxnLst>
              <a:rect l="0" t="0" r="r" b="b"/>
              <a:pathLst>
                <a:path w="22" h="22">
                  <a:moveTo>
                    <a:pt x="12" y="0"/>
                  </a:moveTo>
                  <a:lnTo>
                    <a:pt x="12" y="0"/>
                  </a:lnTo>
                  <a:lnTo>
                    <a:pt x="6" y="0"/>
                  </a:lnTo>
                  <a:lnTo>
                    <a:pt x="4" y="2"/>
                  </a:lnTo>
                  <a:lnTo>
                    <a:pt x="0" y="6"/>
                  </a:lnTo>
                  <a:lnTo>
                    <a:pt x="0" y="10"/>
                  </a:lnTo>
                  <a:lnTo>
                    <a:pt x="0" y="10"/>
                  </a:lnTo>
                  <a:lnTo>
                    <a:pt x="0" y="16"/>
                  </a:lnTo>
                  <a:lnTo>
                    <a:pt x="4" y="18"/>
                  </a:lnTo>
                  <a:lnTo>
                    <a:pt x="6" y="22"/>
                  </a:lnTo>
                  <a:lnTo>
                    <a:pt x="12" y="22"/>
                  </a:lnTo>
                  <a:lnTo>
                    <a:pt x="12" y="22"/>
                  </a:lnTo>
                  <a:lnTo>
                    <a:pt x="16" y="22"/>
                  </a:lnTo>
                  <a:lnTo>
                    <a:pt x="20" y="18"/>
                  </a:lnTo>
                  <a:lnTo>
                    <a:pt x="22" y="16"/>
                  </a:lnTo>
                  <a:lnTo>
                    <a:pt x="22" y="10"/>
                  </a:lnTo>
                  <a:lnTo>
                    <a:pt x="22" y="10"/>
                  </a:lnTo>
                  <a:lnTo>
                    <a:pt x="22" y="6"/>
                  </a:lnTo>
                  <a:lnTo>
                    <a:pt x="20" y="2"/>
                  </a:lnTo>
                  <a:lnTo>
                    <a:pt x="16" y="0"/>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69" name="Freeform 271"/>
            <p:cNvSpPr/>
            <p:nvPr/>
          </p:nvSpPr>
          <p:spPr bwMode="auto">
            <a:xfrm>
              <a:off x="2119313" y="1765300"/>
              <a:ext cx="34925" cy="34925"/>
            </a:xfrm>
            <a:custGeom>
              <a:avLst/>
              <a:gdLst/>
              <a:ahLst/>
              <a:cxnLst>
                <a:cxn ang="0">
                  <a:pos x="12" y="0"/>
                </a:cxn>
                <a:cxn ang="0">
                  <a:pos x="12" y="0"/>
                </a:cxn>
                <a:cxn ang="0">
                  <a:pos x="6" y="0"/>
                </a:cxn>
                <a:cxn ang="0">
                  <a:pos x="4" y="2"/>
                </a:cxn>
                <a:cxn ang="0">
                  <a:pos x="0" y="6"/>
                </a:cxn>
                <a:cxn ang="0">
                  <a:pos x="0" y="10"/>
                </a:cxn>
                <a:cxn ang="0">
                  <a:pos x="0" y="10"/>
                </a:cxn>
                <a:cxn ang="0">
                  <a:pos x="0" y="16"/>
                </a:cxn>
                <a:cxn ang="0">
                  <a:pos x="4" y="18"/>
                </a:cxn>
                <a:cxn ang="0">
                  <a:pos x="6" y="22"/>
                </a:cxn>
                <a:cxn ang="0">
                  <a:pos x="12" y="22"/>
                </a:cxn>
                <a:cxn ang="0">
                  <a:pos x="12" y="22"/>
                </a:cxn>
                <a:cxn ang="0">
                  <a:pos x="16" y="22"/>
                </a:cxn>
                <a:cxn ang="0">
                  <a:pos x="20" y="18"/>
                </a:cxn>
                <a:cxn ang="0">
                  <a:pos x="22" y="16"/>
                </a:cxn>
                <a:cxn ang="0">
                  <a:pos x="22" y="10"/>
                </a:cxn>
                <a:cxn ang="0">
                  <a:pos x="22" y="10"/>
                </a:cxn>
                <a:cxn ang="0">
                  <a:pos x="22" y="6"/>
                </a:cxn>
                <a:cxn ang="0">
                  <a:pos x="20" y="2"/>
                </a:cxn>
                <a:cxn ang="0">
                  <a:pos x="16" y="0"/>
                </a:cxn>
                <a:cxn ang="0">
                  <a:pos x="12" y="0"/>
                </a:cxn>
              </a:cxnLst>
              <a:rect l="0" t="0" r="r" b="b"/>
              <a:pathLst>
                <a:path w="22" h="22">
                  <a:moveTo>
                    <a:pt x="12" y="0"/>
                  </a:moveTo>
                  <a:lnTo>
                    <a:pt x="12" y="0"/>
                  </a:lnTo>
                  <a:lnTo>
                    <a:pt x="6" y="0"/>
                  </a:lnTo>
                  <a:lnTo>
                    <a:pt x="4" y="2"/>
                  </a:lnTo>
                  <a:lnTo>
                    <a:pt x="0" y="6"/>
                  </a:lnTo>
                  <a:lnTo>
                    <a:pt x="0" y="10"/>
                  </a:lnTo>
                  <a:lnTo>
                    <a:pt x="0" y="10"/>
                  </a:lnTo>
                  <a:lnTo>
                    <a:pt x="0" y="16"/>
                  </a:lnTo>
                  <a:lnTo>
                    <a:pt x="4" y="18"/>
                  </a:lnTo>
                  <a:lnTo>
                    <a:pt x="6" y="22"/>
                  </a:lnTo>
                  <a:lnTo>
                    <a:pt x="12" y="22"/>
                  </a:lnTo>
                  <a:lnTo>
                    <a:pt x="12" y="22"/>
                  </a:lnTo>
                  <a:lnTo>
                    <a:pt x="16" y="22"/>
                  </a:lnTo>
                  <a:lnTo>
                    <a:pt x="20" y="18"/>
                  </a:lnTo>
                  <a:lnTo>
                    <a:pt x="22" y="16"/>
                  </a:lnTo>
                  <a:lnTo>
                    <a:pt x="22" y="10"/>
                  </a:lnTo>
                  <a:lnTo>
                    <a:pt x="22" y="10"/>
                  </a:lnTo>
                  <a:lnTo>
                    <a:pt x="22" y="6"/>
                  </a:lnTo>
                  <a:lnTo>
                    <a:pt x="20" y="2"/>
                  </a:lnTo>
                  <a:lnTo>
                    <a:pt x="16" y="0"/>
                  </a:lnTo>
                  <a:lnTo>
                    <a:pt x="12"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70" name="Freeform 272"/>
            <p:cNvSpPr/>
            <p:nvPr/>
          </p:nvSpPr>
          <p:spPr bwMode="auto">
            <a:xfrm>
              <a:off x="1668463" y="1587500"/>
              <a:ext cx="34925" cy="34925"/>
            </a:xfrm>
            <a:custGeom>
              <a:avLst/>
              <a:gdLst/>
              <a:ahLst/>
              <a:cxnLst>
                <a:cxn ang="0">
                  <a:pos x="12" y="0"/>
                </a:cxn>
                <a:cxn ang="0">
                  <a:pos x="12" y="0"/>
                </a:cxn>
                <a:cxn ang="0">
                  <a:pos x="6" y="0"/>
                </a:cxn>
                <a:cxn ang="0">
                  <a:pos x="4" y="2"/>
                </a:cxn>
                <a:cxn ang="0">
                  <a:pos x="0" y="6"/>
                </a:cxn>
                <a:cxn ang="0">
                  <a:pos x="0" y="10"/>
                </a:cxn>
                <a:cxn ang="0">
                  <a:pos x="0" y="10"/>
                </a:cxn>
                <a:cxn ang="0">
                  <a:pos x="0" y="16"/>
                </a:cxn>
                <a:cxn ang="0">
                  <a:pos x="4" y="18"/>
                </a:cxn>
                <a:cxn ang="0">
                  <a:pos x="6" y="22"/>
                </a:cxn>
                <a:cxn ang="0">
                  <a:pos x="12" y="22"/>
                </a:cxn>
                <a:cxn ang="0">
                  <a:pos x="12" y="22"/>
                </a:cxn>
                <a:cxn ang="0">
                  <a:pos x="16" y="22"/>
                </a:cxn>
                <a:cxn ang="0">
                  <a:pos x="20" y="18"/>
                </a:cxn>
                <a:cxn ang="0">
                  <a:pos x="22" y="16"/>
                </a:cxn>
                <a:cxn ang="0">
                  <a:pos x="22" y="10"/>
                </a:cxn>
                <a:cxn ang="0">
                  <a:pos x="22" y="10"/>
                </a:cxn>
                <a:cxn ang="0">
                  <a:pos x="22" y="6"/>
                </a:cxn>
                <a:cxn ang="0">
                  <a:pos x="20" y="2"/>
                </a:cxn>
                <a:cxn ang="0">
                  <a:pos x="16" y="0"/>
                </a:cxn>
                <a:cxn ang="0">
                  <a:pos x="12" y="0"/>
                </a:cxn>
              </a:cxnLst>
              <a:rect l="0" t="0" r="r" b="b"/>
              <a:pathLst>
                <a:path w="22" h="22">
                  <a:moveTo>
                    <a:pt x="12" y="0"/>
                  </a:moveTo>
                  <a:lnTo>
                    <a:pt x="12" y="0"/>
                  </a:lnTo>
                  <a:lnTo>
                    <a:pt x="6" y="0"/>
                  </a:lnTo>
                  <a:lnTo>
                    <a:pt x="4" y="2"/>
                  </a:lnTo>
                  <a:lnTo>
                    <a:pt x="0" y="6"/>
                  </a:lnTo>
                  <a:lnTo>
                    <a:pt x="0" y="10"/>
                  </a:lnTo>
                  <a:lnTo>
                    <a:pt x="0" y="10"/>
                  </a:lnTo>
                  <a:lnTo>
                    <a:pt x="0" y="16"/>
                  </a:lnTo>
                  <a:lnTo>
                    <a:pt x="4" y="18"/>
                  </a:lnTo>
                  <a:lnTo>
                    <a:pt x="6" y="22"/>
                  </a:lnTo>
                  <a:lnTo>
                    <a:pt x="12" y="22"/>
                  </a:lnTo>
                  <a:lnTo>
                    <a:pt x="12" y="22"/>
                  </a:lnTo>
                  <a:lnTo>
                    <a:pt x="16" y="22"/>
                  </a:lnTo>
                  <a:lnTo>
                    <a:pt x="20" y="18"/>
                  </a:lnTo>
                  <a:lnTo>
                    <a:pt x="22" y="16"/>
                  </a:lnTo>
                  <a:lnTo>
                    <a:pt x="22" y="10"/>
                  </a:lnTo>
                  <a:lnTo>
                    <a:pt x="22" y="10"/>
                  </a:lnTo>
                  <a:lnTo>
                    <a:pt x="22" y="6"/>
                  </a:lnTo>
                  <a:lnTo>
                    <a:pt x="20" y="2"/>
                  </a:lnTo>
                  <a:lnTo>
                    <a:pt x="16" y="0"/>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71" name="Freeform 273"/>
            <p:cNvSpPr/>
            <p:nvPr/>
          </p:nvSpPr>
          <p:spPr bwMode="auto">
            <a:xfrm>
              <a:off x="1668463" y="1587500"/>
              <a:ext cx="34925" cy="34925"/>
            </a:xfrm>
            <a:custGeom>
              <a:avLst/>
              <a:gdLst/>
              <a:ahLst/>
              <a:cxnLst>
                <a:cxn ang="0">
                  <a:pos x="12" y="0"/>
                </a:cxn>
                <a:cxn ang="0">
                  <a:pos x="12" y="0"/>
                </a:cxn>
                <a:cxn ang="0">
                  <a:pos x="6" y="0"/>
                </a:cxn>
                <a:cxn ang="0">
                  <a:pos x="4" y="2"/>
                </a:cxn>
                <a:cxn ang="0">
                  <a:pos x="0" y="6"/>
                </a:cxn>
                <a:cxn ang="0">
                  <a:pos x="0" y="10"/>
                </a:cxn>
                <a:cxn ang="0">
                  <a:pos x="0" y="10"/>
                </a:cxn>
                <a:cxn ang="0">
                  <a:pos x="0" y="16"/>
                </a:cxn>
                <a:cxn ang="0">
                  <a:pos x="4" y="18"/>
                </a:cxn>
                <a:cxn ang="0">
                  <a:pos x="6" y="22"/>
                </a:cxn>
                <a:cxn ang="0">
                  <a:pos x="12" y="22"/>
                </a:cxn>
                <a:cxn ang="0">
                  <a:pos x="12" y="22"/>
                </a:cxn>
                <a:cxn ang="0">
                  <a:pos x="16" y="22"/>
                </a:cxn>
                <a:cxn ang="0">
                  <a:pos x="20" y="18"/>
                </a:cxn>
                <a:cxn ang="0">
                  <a:pos x="22" y="16"/>
                </a:cxn>
                <a:cxn ang="0">
                  <a:pos x="22" y="10"/>
                </a:cxn>
                <a:cxn ang="0">
                  <a:pos x="22" y="10"/>
                </a:cxn>
                <a:cxn ang="0">
                  <a:pos x="22" y="6"/>
                </a:cxn>
                <a:cxn ang="0">
                  <a:pos x="20" y="2"/>
                </a:cxn>
                <a:cxn ang="0">
                  <a:pos x="16" y="0"/>
                </a:cxn>
                <a:cxn ang="0">
                  <a:pos x="12" y="0"/>
                </a:cxn>
              </a:cxnLst>
              <a:rect l="0" t="0" r="r" b="b"/>
              <a:pathLst>
                <a:path w="22" h="22">
                  <a:moveTo>
                    <a:pt x="12" y="0"/>
                  </a:moveTo>
                  <a:lnTo>
                    <a:pt x="12" y="0"/>
                  </a:lnTo>
                  <a:lnTo>
                    <a:pt x="6" y="0"/>
                  </a:lnTo>
                  <a:lnTo>
                    <a:pt x="4" y="2"/>
                  </a:lnTo>
                  <a:lnTo>
                    <a:pt x="0" y="6"/>
                  </a:lnTo>
                  <a:lnTo>
                    <a:pt x="0" y="10"/>
                  </a:lnTo>
                  <a:lnTo>
                    <a:pt x="0" y="10"/>
                  </a:lnTo>
                  <a:lnTo>
                    <a:pt x="0" y="16"/>
                  </a:lnTo>
                  <a:lnTo>
                    <a:pt x="4" y="18"/>
                  </a:lnTo>
                  <a:lnTo>
                    <a:pt x="6" y="22"/>
                  </a:lnTo>
                  <a:lnTo>
                    <a:pt x="12" y="22"/>
                  </a:lnTo>
                  <a:lnTo>
                    <a:pt x="12" y="22"/>
                  </a:lnTo>
                  <a:lnTo>
                    <a:pt x="16" y="22"/>
                  </a:lnTo>
                  <a:lnTo>
                    <a:pt x="20" y="18"/>
                  </a:lnTo>
                  <a:lnTo>
                    <a:pt x="22" y="16"/>
                  </a:lnTo>
                  <a:lnTo>
                    <a:pt x="22" y="10"/>
                  </a:lnTo>
                  <a:lnTo>
                    <a:pt x="22" y="10"/>
                  </a:lnTo>
                  <a:lnTo>
                    <a:pt x="22" y="6"/>
                  </a:lnTo>
                  <a:lnTo>
                    <a:pt x="20" y="2"/>
                  </a:lnTo>
                  <a:lnTo>
                    <a:pt x="16" y="0"/>
                  </a:lnTo>
                  <a:lnTo>
                    <a:pt x="12"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72" name="Freeform 274"/>
            <p:cNvSpPr/>
            <p:nvPr/>
          </p:nvSpPr>
          <p:spPr bwMode="auto">
            <a:xfrm>
              <a:off x="1570038" y="1844675"/>
              <a:ext cx="34925" cy="34925"/>
            </a:xfrm>
            <a:custGeom>
              <a:avLst/>
              <a:gdLst/>
              <a:ahLst/>
              <a:cxnLst>
                <a:cxn ang="0">
                  <a:pos x="12" y="0"/>
                </a:cxn>
                <a:cxn ang="0">
                  <a:pos x="12" y="0"/>
                </a:cxn>
                <a:cxn ang="0">
                  <a:pos x="8" y="0"/>
                </a:cxn>
                <a:cxn ang="0">
                  <a:pos x="4" y="4"/>
                </a:cxn>
                <a:cxn ang="0">
                  <a:pos x="2" y="6"/>
                </a:cxn>
                <a:cxn ang="0">
                  <a:pos x="0" y="12"/>
                </a:cxn>
                <a:cxn ang="0">
                  <a:pos x="0" y="12"/>
                </a:cxn>
                <a:cxn ang="0">
                  <a:pos x="2" y="16"/>
                </a:cxn>
                <a:cxn ang="0">
                  <a:pos x="4" y="20"/>
                </a:cxn>
                <a:cxn ang="0">
                  <a:pos x="8" y="22"/>
                </a:cxn>
                <a:cxn ang="0">
                  <a:pos x="12" y="22"/>
                </a:cxn>
                <a:cxn ang="0">
                  <a:pos x="12" y="22"/>
                </a:cxn>
                <a:cxn ang="0">
                  <a:pos x="16" y="22"/>
                </a:cxn>
                <a:cxn ang="0">
                  <a:pos x="20" y="20"/>
                </a:cxn>
                <a:cxn ang="0">
                  <a:pos x="22" y="16"/>
                </a:cxn>
                <a:cxn ang="0">
                  <a:pos x="22" y="12"/>
                </a:cxn>
                <a:cxn ang="0">
                  <a:pos x="22" y="12"/>
                </a:cxn>
                <a:cxn ang="0">
                  <a:pos x="22" y="6"/>
                </a:cxn>
                <a:cxn ang="0">
                  <a:pos x="20" y="4"/>
                </a:cxn>
                <a:cxn ang="0">
                  <a:pos x="16" y="0"/>
                </a:cxn>
                <a:cxn ang="0">
                  <a:pos x="12" y="0"/>
                </a:cxn>
              </a:cxnLst>
              <a:rect l="0" t="0" r="r" b="b"/>
              <a:pathLst>
                <a:path w="22" h="22">
                  <a:moveTo>
                    <a:pt x="12" y="0"/>
                  </a:moveTo>
                  <a:lnTo>
                    <a:pt x="12" y="0"/>
                  </a:lnTo>
                  <a:lnTo>
                    <a:pt x="8" y="0"/>
                  </a:lnTo>
                  <a:lnTo>
                    <a:pt x="4" y="4"/>
                  </a:lnTo>
                  <a:lnTo>
                    <a:pt x="2" y="6"/>
                  </a:lnTo>
                  <a:lnTo>
                    <a:pt x="0" y="12"/>
                  </a:lnTo>
                  <a:lnTo>
                    <a:pt x="0" y="12"/>
                  </a:lnTo>
                  <a:lnTo>
                    <a:pt x="2" y="16"/>
                  </a:lnTo>
                  <a:lnTo>
                    <a:pt x="4" y="20"/>
                  </a:lnTo>
                  <a:lnTo>
                    <a:pt x="8" y="22"/>
                  </a:lnTo>
                  <a:lnTo>
                    <a:pt x="12" y="22"/>
                  </a:lnTo>
                  <a:lnTo>
                    <a:pt x="12" y="22"/>
                  </a:lnTo>
                  <a:lnTo>
                    <a:pt x="16" y="22"/>
                  </a:lnTo>
                  <a:lnTo>
                    <a:pt x="20" y="20"/>
                  </a:lnTo>
                  <a:lnTo>
                    <a:pt x="22" y="16"/>
                  </a:lnTo>
                  <a:lnTo>
                    <a:pt x="22" y="12"/>
                  </a:lnTo>
                  <a:lnTo>
                    <a:pt x="22" y="12"/>
                  </a:lnTo>
                  <a:lnTo>
                    <a:pt x="22" y="6"/>
                  </a:lnTo>
                  <a:lnTo>
                    <a:pt x="20" y="4"/>
                  </a:lnTo>
                  <a:lnTo>
                    <a:pt x="16" y="0"/>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73" name="Freeform 275"/>
            <p:cNvSpPr/>
            <p:nvPr/>
          </p:nvSpPr>
          <p:spPr bwMode="auto">
            <a:xfrm>
              <a:off x="1570038" y="1844675"/>
              <a:ext cx="34925" cy="34925"/>
            </a:xfrm>
            <a:custGeom>
              <a:avLst/>
              <a:gdLst/>
              <a:ahLst/>
              <a:cxnLst>
                <a:cxn ang="0">
                  <a:pos x="12" y="0"/>
                </a:cxn>
                <a:cxn ang="0">
                  <a:pos x="12" y="0"/>
                </a:cxn>
                <a:cxn ang="0">
                  <a:pos x="8" y="0"/>
                </a:cxn>
                <a:cxn ang="0">
                  <a:pos x="4" y="4"/>
                </a:cxn>
                <a:cxn ang="0">
                  <a:pos x="2" y="6"/>
                </a:cxn>
                <a:cxn ang="0">
                  <a:pos x="0" y="12"/>
                </a:cxn>
                <a:cxn ang="0">
                  <a:pos x="0" y="12"/>
                </a:cxn>
                <a:cxn ang="0">
                  <a:pos x="2" y="16"/>
                </a:cxn>
                <a:cxn ang="0">
                  <a:pos x="4" y="20"/>
                </a:cxn>
                <a:cxn ang="0">
                  <a:pos x="8" y="22"/>
                </a:cxn>
                <a:cxn ang="0">
                  <a:pos x="12" y="22"/>
                </a:cxn>
                <a:cxn ang="0">
                  <a:pos x="12" y="22"/>
                </a:cxn>
                <a:cxn ang="0">
                  <a:pos x="16" y="22"/>
                </a:cxn>
                <a:cxn ang="0">
                  <a:pos x="20" y="20"/>
                </a:cxn>
                <a:cxn ang="0">
                  <a:pos x="22" y="16"/>
                </a:cxn>
                <a:cxn ang="0">
                  <a:pos x="22" y="12"/>
                </a:cxn>
                <a:cxn ang="0">
                  <a:pos x="22" y="12"/>
                </a:cxn>
                <a:cxn ang="0">
                  <a:pos x="22" y="6"/>
                </a:cxn>
                <a:cxn ang="0">
                  <a:pos x="20" y="4"/>
                </a:cxn>
                <a:cxn ang="0">
                  <a:pos x="16" y="0"/>
                </a:cxn>
                <a:cxn ang="0">
                  <a:pos x="12" y="0"/>
                </a:cxn>
              </a:cxnLst>
              <a:rect l="0" t="0" r="r" b="b"/>
              <a:pathLst>
                <a:path w="22" h="22">
                  <a:moveTo>
                    <a:pt x="12" y="0"/>
                  </a:moveTo>
                  <a:lnTo>
                    <a:pt x="12" y="0"/>
                  </a:lnTo>
                  <a:lnTo>
                    <a:pt x="8" y="0"/>
                  </a:lnTo>
                  <a:lnTo>
                    <a:pt x="4" y="4"/>
                  </a:lnTo>
                  <a:lnTo>
                    <a:pt x="2" y="6"/>
                  </a:lnTo>
                  <a:lnTo>
                    <a:pt x="0" y="12"/>
                  </a:lnTo>
                  <a:lnTo>
                    <a:pt x="0" y="12"/>
                  </a:lnTo>
                  <a:lnTo>
                    <a:pt x="2" y="16"/>
                  </a:lnTo>
                  <a:lnTo>
                    <a:pt x="4" y="20"/>
                  </a:lnTo>
                  <a:lnTo>
                    <a:pt x="8" y="22"/>
                  </a:lnTo>
                  <a:lnTo>
                    <a:pt x="12" y="22"/>
                  </a:lnTo>
                  <a:lnTo>
                    <a:pt x="12" y="22"/>
                  </a:lnTo>
                  <a:lnTo>
                    <a:pt x="16" y="22"/>
                  </a:lnTo>
                  <a:lnTo>
                    <a:pt x="20" y="20"/>
                  </a:lnTo>
                  <a:lnTo>
                    <a:pt x="22" y="16"/>
                  </a:lnTo>
                  <a:lnTo>
                    <a:pt x="22" y="12"/>
                  </a:lnTo>
                  <a:lnTo>
                    <a:pt x="22" y="12"/>
                  </a:lnTo>
                  <a:lnTo>
                    <a:pt x="22" y="6"/>
                  </a:lnTo>
                  <a:lnTo>
                    <a:pt x="20" y="4"/>
                  </a:lnTo>
                  <a:lnTo>
                    <a:pt x="16" y="0"/>
                  </a:lnTo>
                  <a:lnTo>
                    <a:pt x="12"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74" name="Freeform 276"/>
            <p:cNvSpPr/>
            <p:nvPr/>
          </p:nvSpPr>
          <p:spPr bwMode="auto">
            <a:xfrm>
              <a:off x="2773363" y="1025525"/>
              <a:ext cx="34925" cy="34925"/>
            </a:xfrm>
            <a:custGeom>
              <a:avLst/>
              <a:gdLst/>
              <a:ahLst/>
              <a:cxnLst>
                <a:cxn ang="0">
                  <a:pos x="10" y="0"/>
                </a:cxn>
                <a:cxn ang="0">
                  <a:pos x="10" y="0"/>
                </a:cxn>
                <a:cxn ang="0">
                  <a:pos x="6" y="2"/>
                </a:cxn>
                <a:cxn ang="0">
                  <a:pos x="2" y="4"/>
                </a:cxn>
                <a:cxn ang="0">
                  <a:pos x="0" y="8"/>
                </a:cxn>
                <a:cxn ang="0">
                  <a:pos x="0" y="12"/>
                </a:cxn>
                <a:cxn ang="0">
                  <a:pos x="0" y="12"/>
                </a:cxn>
                <a:cxn ang="0">
                  <a:pos x="0" y="16"/>
                </a:cxn>
                <a:cxn ang="0">
                  <a:pos x="2" y="20"/>
                </a:cxn>
                <a:cxn ang="0">
                  <a:pos x="6" y="22"/>
                </a:cxn>
                <a:cxn ang="0">
                  <a:pos x="10" y="22"/>
                </a:cxn>
                <a:cxn ang="0">
                  <a:pos x="10" y="22"/>
                </a:cxn>
                <a:cxn ang="0">
                  <a:pos x="14" y="22"/>
                </a:cxn>
                <a:cxn ang="0">
                  <a:pos x="18" y="20"/>
                </a:cxn>
                <a:cxn ang="0">
                  <a:pos x="20" y="16"/>
                </a:cxn>
                <a:cxn ang="0">
                  <a:pos x="22" y="12"/>
                </a:cxn>
                <a:cxn ang="0">
                  <a:pos x="22" y="12"/>
                </a:cxn>
                <a:cxn ang="0">
                  <a:pos x="20" y="8"/>
                </a:cxn>
                <a:cxn ang="0">
                  <a:pos x="18" y="4"/>
                </a:cxn>
                <a:cxn ang="0">
                  <a:pos x="14" y="2"/>
                </a:cxn>
                <a:cxn ang="0">
                  <a:pos x="10" y="0"/>
                </a:cxn>
              </a:cxnLst>
              <a:rect l="0" t="0" r="r" b="b"/>
              <a:pathLst>
                <a:path w="22" h="22">
                  <a:moveTo>
                    <a:pt x="10" y="0"/>
                  </a:moveTo>
                  <a:lnTo>
                    <a:pt x="10" y="0"/>
                  </a:lnTo>
                  <a:lnTo>
                    <a:pt x="6" y="2"/>
                  </a:lnTo>
                  <a:lnTo>
                    <a:pt x="2" y="4"/>
                  </a:lnTo>
                  <a:lnTo>
                    <a:pt x="0" y="8"/>
                  </a:lnTo>
                  <a:lnTo>
                    <a:pt x="0" y="12"/>
                  </a:lnTo>
                  <a:lnTo>
                    <a:pt x="0" y="12"/>
                  </a:lnTo>
                  <a:lnTo>
                    <a:pt x="0" y="16"/>
                  </a:lnTo>
                  <a:lnTo>
                    <a:pt x="2" y="20"/>
                  </a:lnTo>
                  <a:lnTo>
                    <a:pt x="6" y="22"/>
                  </a:lnTo>
                  <a:lnTo>
                    <a:pt x="10" y="22"/>
                  </a:lnTo>
                  <a:lnTo>
                    <a:pt x="10" y="22"/>
                  </a:lnTo>
                  <a:lnTo>
                    <a:pt x="14" y="22"/>
                  </a:lnTo>
                  <a:lnTo>
                    <a:pt x="18" y="20"/>
                  </a:lnTo>
                  <a:lnTo>
                    <a:pt x="20" y="16"/>
                  </a:lnTo>
                  <a:lnTo>
                    <a:pt x="22" y="12"/>
                  </a:lnTo>
                  <a:lnTo>
                    <a:pt x="22" y="12"/>
                  </a:lnTo>
                  <a:lnTo>
                    <a:pt x="20" y="8"/>
                  </a:lnTo>
                  <a:lnTo>
                    <a:pt x="18" y="4"/>
                  </a:lnTo>
                  <a:lnTo>
                    <a:pt x="14" y="2"/>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75" name="Freeform 277"/>
            <p:cNvSpPr/>
            <p:nvPr/>
          </p:nvSpPr>
          <p:spPr bwMode="auto">
            <a:xfrm>
              <a:off x="2773363" y="1025525"/>
              <a:ext cx="34925" cy="34925"/>
            </a:xfrm>
            <a:custGeom>
              <a:avLst/>
              <a:gdLst/>
              <a:ahLst/>
              <a:cxnLst>
                <a:cxn ang="0">
                  <a:pos x="10" y="0"/>
                </a:cxn>
                <a:cxn ang="0">
                  <a:pos x="10" y="0"/>
                </a:cxn>
                <a:cxn ang="0">
                  <a:pos x="6" y="2"/>
                </a:cxn>
                <a:cxn ang="0">
                  <a:pos x="2" y="4"/>
                </a:cxn>
                <a:cxn ang="0">
                  <a:pos x="0" y="8"/>
                </a:cxn>
                <a:cxn ang="0">
                  <a:pos x="0" y="12"/>
                </a:cxn>
                <a:cxn ang="0">
                  <a:pos x="0" y="12"/>
                </a:cxn>
                <a:cxn ang="0">
                  <a:pos x="0" y="16"/>
                </a:cxn>
                <a:cxn ang="0">
                  <a:pos x="2" y="20"/>
                </a:cxn>
                <a:cxn ang="0">
                  <a:pos x="6" y="22"/>
                </a:cxn>
                <a:cxn ang="0">
                  <a:pos x="10" y="22"/>
                </a:cxn>
                <a:cxn ang="0">
                  <a:pos x="10" y="22"/>
                </a:cxn>
                <a:cxn ang="0">
                  <a:pos x="14" y="22"/>
                </a:cxn>
                <a:cxn ang="0">
                  <a:pos x="18" y="20"/>
                </a:cxn>
                <a:cxn ang="0">
                  <a:pos x="20" y="16"/>
                </a:cxn>
                <a:cxn ang="0">
                  <a:pos x="22" y="12"/>
                </a:cxn>
                <a:cxn ang="0">
                  <a:pos x="22" y="12"/>
                </a:cxn>
                <a:cxn ang="0">
                  <a:pos x="20" y="8"/>
                </a:cxn>
                <a:cxn ang="0">
                  <a:pos x="18" y="4"/>
                </a:cxn>
                <a:cxn ang="0">
                  <a:pos x="14" y="2"/>
                </a:cxn>
                <a:cxn ang="0">
                  <a:pos x="10" y="0"/>
                </a:cxn>
              </a:cxnLst>
              <a:rect l="0" t="0" r="r" b="b"/>
              <a:pathLst>
                <a:path w="22" h="22">
                  <a:moveTo>
                    <a:pt x="10" y="0"/>
                  </a:moveTo>
                  <a:lnTo>
                    <a:pt x="10" y="0"/>
                  </a:lnTo>
                  <a:lnTo>
                    <a:pt x="6" y="2"/>
                  </a:lnTo>
                  <a:lnTo>
                    <a:pt x="2" y="4"/>
                  </a:lnTo>
                  <a:lnTo>
                    <a:pt x="0" y="8"/>
                  </a:lnTo>
                  <a:lnTo>
                    <a:pt x="0" y="12"/>
                  </a:lnTo>
                  <a:lnTo>
                    <a:pt x="0" y="12"/>
                  </a:lnTo>
                  <a:lnTo>
                    <a:pt x="0" y="16"/>
                  </a:lnTo>
                  <a:lnTo>
                    <a:pt x="2" y="20"/>
                  </a:lnTo>
                  <a:lnTo>
                    <a:pt x="6" y="22"/>
                  </a:lnTo>
                  <a:lnTo>
                    <a:pt x="10" y="22"/>
                  </a:lnTo>
                  <a:lnTo>
                    <a:pt x="10" y="22"/>
                  </a:lnTo>
                  <a:lnTo>
                    <a:pt x="14" y="22"/>
                  </a:lnTo>
                  <a:lnTo>
                    <a:pt x="18" y="20"/>
                  </a:lnTo>
                  <a:lnTo>
                    <a:pt x="20" y="16"/>
                  </a:lnTo>
                  <a:lnTo>
                    <a:pt x="22" y="12"/>
                  </a:lnTo>
                  <a:lnTo>
                    <a:pt x="22" y="12"/>
                  </a:lnTo>
                  <a:lnTo>
                    <a:pt x="20" y="8"/>
                  </a:lnTo>
                  <a:lnTo>
                    <a:pt x="18" y="4"/>
                  </a:lnTo>
                  <a:lnTo>
                    <a:pt x="14" y="2"/>
                  </a:lnTo>
                  <a:lnTo>
                    <a:pt x="10"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76" name="Freeform 278"/>
            <p:cNvSpPr/>
            <p:nvPr/>
          </p:nvSpPr>
          <p:spPr bwMode="auto">
            <a:xfrm>
              <a:off x="1312863" y="1133475"/>
              <a:ext cx="34925" cy="34925"/>
            </a:xfrm>
            <a:custGeom>
              <a:avLst/>
              <a:gdLst/>
              <a:ahLst/>
              <a:cxnLst>
                <a:cxn ang="0">
                  <a:pos x="12" y="0"/>
                </a:cxn>
                <a:cxn ang="0">
                  <a:pos x="12" y="0"/>
                </a:cxn>
                <a:cxn ang="0">
                  <a:pos x="6" y="0"/>
                </a:cxn>
                <a:cxn ang="0">
                  <a:pos x="4" y="2"/>
                </a:cxn>
                <a:cxn ang="0">
                  <a:pos x="0" y="6"/>
                </a:cxn>
                <a:cxn ang="0">
                  <a:pos x="0" y="10"/>
                </a:cxn>
                <a:cxn ang="0">
                  <a:pos x="0" y="10"/>
                </a:cxn>
                <a:cxn ang="0">
                  <a:pos x="0" y="16"/>
                </a:cxn>
                <a:cxn ang="0">
                  <a:pos x="4" y="18"/>
                </a:cxn>
                <a:cxn ang="0">
                  <a:pos x="6" y="22"/>
                </a:cxn>
                <a:cxn ang="0">
                  <a:pos x="12" y="22"/>
                </a:cxn>
                <a:cxn ang="0">
                  <a:pos x="12" y="22"/>
                </a:cxn>
                <a:cxn ang="0">
                  <a:pos x="16" y="22"/>
                </a:cxn>
                <a:cxn ang="0">
                  <a:pos x="20" y="18"/>
                </a:cxn>
                <a:cxn ang="0">
                  <a:pos x="22" y="16"/>
                </a:cxn>
                <a:cxn ang="0">
                  <a:pos x="22" y="10"/>
                </a:cxn>
                <a:cxn ang="0">
                  <a:pos x="22" y="10"/>
                </a:cxn>
                <a:cxn ang="0">
                  <a:pos x="22" y="6"/>
                </a:cxn>
                <a:cxn ang="0">
                  <a:pos x="20" y="2"/>
                </a:cxn>
                <a:cxn ang="0">
                  <a:pos x="16" y="0"/>
                </a:cxn>
                <a:cxn ang="0">
                  <a:pos x="12" y="0"/>
                </a:cxn>
              </a:cxnLst>
              <a:rect l="0" t="0" r="r" b="b"/>
              <a:pathLst>
                <a:path w="22" h="22">
                  <a:moveTo>
                    <a:pt x="12" y="0"/>
                  </a:moveTo>
                  <a:lnTo>
                    <a:pt x="12" y="0"/>
                  </a:lnTo>
                  <a:lnTo>
                    <a:pt x="6" y="0"/>
                  </a:lnTo>
                  <a:lnTo>
                    <a:pt x="4" y="2"/>
                  </a:lnTo>
                  <a:lnTo>
                    <a:pt x="0" y="6"/>
                  </a:lnTo>
                  <a:lnTo>
                    <a:pt x="0" y="10"/>
                  </a:lnTo>
                  <a:lnTo>
                    <a:pt x="0" y="10"/>
                  </a:lnTo>
                  <a:lnTo>
                    <a:pt x="0" y="16"/>
                  </a:lnTo>
                  <a:lnTo>
                    <a:pt x="4" y="18"/>
                  </a:lnTo>
                  <a:lnTo>
                    <a:pt x="6" y="22"/>
                  </a:lnTo>
                  <a:lnTo>
                    <a:pt x="12" y="22"/>
                  </a:lnTo>
                  <a:lnTo>
                    <a:pt x="12" y="22"/>
                  </a:lnTo>
                  <a:lnTo>
                    <a:pt x="16" y="22"/>
                  </a:lnTo>
                  <a:lnTo>
                    <a:pt x="20" y="18"/>
                  </a:lnTo>
                  <a:lnTo>
                    <a:pt x="22" y="16"/>
                  </a:lnTo>
                  <a:lnTo>
                    <a:pt x="22" y="10"/>
                  </a:lnTo>
                  <a:lnTo>
                    <a:pt x="22" y="10"/>
                  </a:lnTo>
                  <a:lnTo>
                    <a:pt x="22" y="6"/>
                  </a:lnTo>
                  <a:lnTo>
                    <a:pt x="20" y="2"/>
                  </a:lnTo>
                  <a:lnTo>
                    <a:pt x="16" y="0"/>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77" name="Freeform 279"/>
            <p:cNvSpPr/>
            <p:nvPr/>
          </p:nvSpPr>
          <p:spPr bwMode="auto">
            <a:xfrm>
              <a:off x="1312863" y="1133475"/>
              <a:ext cx="34925" cy="34925"/>
            </a:xfrm>
            <a:custGeom>
              <a:avLst/>
              <a:gdLst/>
              <a:ahLst/>
              <a:cxnLst>
                <a:cxn ang="0">
                  <a:pos x="12" y="0"/>
                </a:cxn>
                <a:cxn ang="0">
                  <a:pos x="12" y="0"/>
                </a:cxn>
                <a:cxn ang="0">
                  <a:pos x="6" y="0"/>
                </a:cxn>
                <a:cxn ang="0">
                  <a:pos x="4" y="2"/>
                </a:cxn>
                <a:cxn ang="0">
                  <a:pos x="0" y="6"/>
                </a:cxn>
                <a:cxn ang="0">
                  <a:pos x="0" y="10"/>
                </a:cxn>
                <a:cxn ang="0">
                  <a:pos x="0" y="10"/>
                </a:cxn>
                <a:cxn ang="0">
                  <a:pos x="0" y="16"/>
                </a:cxn>
                <a:cxn ang="0">
                  <a:pos x="4" y="18"/>
                </a:cxn>
                <a:cxn ang="0">
                  <a:pos x="6" y="22"/>
                </a:cxn>
                <a:cxn ang="0">
                  <a:pos x="12" y="22"/>
                </a:cxn>
                <a:cxn ang="0">
                  <a:pos x="12" y="22"/>
                </a:cxn>
                <a:cxn ang="0">
                  <a:pos x="16" y="22"/>
                </a:cxn>
                <a:cxn ang="0">
                  <a:pos x="20" y="18"/>
                </a:cxn>
                <a:cxn ang="0">
                  <a:pos x="22" y="16"/>
                </a:cxn>
                <a:cxn ang="0">
                  <a:pos x="22" y="10"/>
                </a:cxn>
                <a:cxn ang="0">
                  <a:pos x="22" y="10"/>
                </a:cxn>
                <a:cxn ang="0">
                  <a:pos x="22" y="6"/>
                </a:cxn>
                <a:cxn ang="0">
                  <a:pos x="20" y="2"/>
                </a:cxn>
                <a:cxn ang="0">
                  <a:pos x="16" y="0"/>
                </a:cxn>
                <a:cxn ang="0">
                  <a:pos x="12" y="0"/>
                </a:cxn>
              </a:cxnLst>
              <a:rect l="0" t="0" r="r" b="b"/>
              <a:pathLst>
                <a:path w="22" h="22">
                  <a:moveTo>
                    <a:pt x="12" y="0"/>
                  </a:moveTo>
                  <a:lnTo>
                    <a:pt x="12" y="0"/>
                  </a:lnTo>
                  <a:lnTo>
                    <a:pt x="6" y="0"/>
                  </a:lnTo>
                  <a:lnTo>
                    <a:pt x="4" y="2"/>
                  </a:lnTo>
                  <a:lnTo>
                    <a:pt x="0" y="6"/>
                  </a:lnTo>
                  <a:lnTo>
                    <a:pt x="0" y="10"/>
                  </a:lnTo>
                  <a:lnTo>
                    <a:pt x="0" y="10"/>
                  </a:lnTo>
                  <a:lnTo>
                    <a:pt x="0" y="16"/>
                  </a:lnTo>
                  <a:lnTo>
                    <a:pt x="4" y="18"/>
                  </a:lnTo>
                  <a:lnTo>
                    <a:pt x="6" y="22"/>
                  </a:lnTo>
                  <a:lnTo>
                    <a:pt x="12" y="22"/>
                  </a:lnTo>
                  <a:lnTo>
                    <a:pt x="12" y="22"/>
                  </a:lnTo>
                  <a:lnTo>
                    <a:pt x="16" y="22"/>
                  </a:lnTo>
                  <a:lnTo>
                    <a:pt x="20" y="18"/>
                  </a:lnTo>
                  <a:lnTo>
                    <a:pt x="22" y="16"/>
                  </a:lnTo>
                  <a:lnTo>
                    <a:pt x="22" y="10"/>
                  </a:lnTo>
                  <a:lnTo>
                    <a:pt x="22" y="10"/>
                  </a:lnTo>
                  <a:lnTo>
                    <a:pt x="22" y="6"/>
                  </a:lnTo>
                  <a:lnTo>
                    <a:pt x="20" y="2"/>
                  </a:lnTo>
                  <a:lnTo>
                    <a:pt x="16" y="0"/>
                  </a:lnTo>
                  <a:lnTo>
                    <a:pt x="12"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78" name="Freeform 280"/>
            <p:cNvSpPr/>
            <p:nvPr/>
          </p:nvSpPr>
          <p:spPr bwMode="auto">
            <a:xfrm>
              <a:off x="1893888" y="116522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79" name="Freeform 281"/>
            <p:cNvSpPr/>
            <p:nvPr/>
          </p:nvSpPr>
          <p:spPr bwMode="auto">
            <a:xfrm>
              <a:off x="1893888" y="116522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80" name="Freeform 282"/>
            <p:cNvSpPr/>
            <p:nvPr/>
          </p:nvSpPr>
          <p:spPr bwMode="auto">
            <a:xfrm>
              <a:off x="1423988" y="138747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81" name="Freeform 283"/>
            <p:cNvSpPr/>
            <p:nvPr/>
          </p:nvSpPr>
          <p:spPr bwMode="auto">
            <a:xfrm>
              <a:off x="1423988" y="138747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82" name="Freeform 284"/>
            <p:cNvSpPr/>
            <p:nvPr/>
          </p:nvSpPr>
          <p:spPr bwMode="auto">
            <a:xfrm>
              <a:off x="1325563" y="1771650"/>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83" name="Freeform 285"/>
            <p:cNvSpPr/>
            <p:nvPr/>
          </p:nvSpPr>
          <p:spPr bwMode="auto">
            <a:xfrm>
              <a:off x="1325563" y="1771650"/>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84" name="Freeform 286"/>
            <p:cNvSpPr/>
            <p:nvPr/>
          </p:nvSpPr>
          <p:spPr bwMode="auto">
            <a:xfrm>
              <a:off x="2211388" y="1244600"/>
              <a:ext cx="47625" cy="44450"/>
            </a:xfrm>
            <a:custGeom>
              <a:avLst/>
              <a:gdLst/>
              <a:ahLst/>
              <a:cxnLst>
                <a:cxn ang="0">
                  <a:pos x="16" y="0"/>
                </a:cxn>
                <a:cxn ang="0">
                  <a:pos x="16" y="0"/>
                </a:cxn>
                <a:cxn ang="0">
                  <a:pos x="10" y="0"/>
                </a:cxn>
                <a:cxn ang="0">
                  <a:pos x="4" y="4"/>
                </a:cxn>
                <a:cxn ang="0">
                  <a:pos x="2" y="8"/>
                </a:cxn>
                <a:cxn ang="0">
                  <a:pos x="0" y="14"/>
                </a:cxn>
                <a:cxn ang="0">
                  <a:pos x="0" y="14"/>
                </a:cxn>
                <a:cxn ang="0">
                  <a:pos x="2" y="20"/>
                </a:cxn>
                <a:cxn ang="0">
                  <a:pos x="4" y="24"/>
                </a:cxn>
                <a:cxn ang="0">
                  <a:pos x="10" y="28"/>
                </a:cxn>
                <a:cxn ang="0">
                  <a:pos x="16" y="28"/>
                </a:cxn>
                <a:cxn ang="0">
                  <a:pos x="16" y="28"/>
                </a:cxn>
                <a:cxn ang="0">
                  <a:pos x="20" y="28"/>
                </a:cxn>
                <a:cxn ang="0">
                  <a:pos x="26" y="24"/>
                </a:cxn>
                <a:cxn ang="0">
                  <a:pos x="28" y="20"/>
                </a:cxn>
                <a:cxn ang="0">
                  <a:pos x="30" y="14"/>
                </a:cxn>
                <a:cxn ang="0">
                  <a:pos x="30" y="14"/>
                </a:cxn>
                <a:cxn ang="0">
                  <a:pos x="28" y="8"/>
                </a:cxn>
                <a:cxn ang="0">
                  <a:pos x="26" y="4"/>
                </a:cxn>
                <a:cxn ang="0">
                  <a:pos x="20" y="0"/>
                </a:cxn>
                <a:cxn ang="0">
                  <a:pos x="16" y="0"/>
                </a:cxn>
              </a:cxnLst>
              <a:rect l="0" t="0" r="r" b="b"/>
              <a:pathLst>
                <a:path w="30" h="28">
                  <a:moveTo>
                    <a:pt x="16" y="0"/>
                  </a:moveTo>
                  <a:lnTo>
                    <a:pt x="16" y="0"/>
                  </a:lnTo>
                  <a:lnTo>
                    <a:pt x="10" y="0"/>
                  </a:lnTo>
                  <a:lnTo>
                    <a:pt x="4" y="4"/>
                  </a:lnTo>
                  <a:lnTo>
                    <a:pt x="2" y="8"/>
                  </a:lnTo>
                  <a:lnTo>
                    <a:pt x="0" y="14"/>
                  </a:lnTo>
                  <a:lnTo>
                    <a:pt x="0" y="14"/>
                  </a:lnTo>
                  <a:lnTo>
                    <a:pt x="2" y="20"/>
                  </a:lnTo>
                  <a:lnTo>
                    <a:pt x="4" y="24"/>
                  </a:lnTo>
                  <a:lnTo>
                    <a:pt x="10" y="28"/>
                  </a:lnTo>
                  <a:lnTo>
                    <a:pt x="16" y="28"/>
                  </a:lnTo>
                  <a:lnTo>
                    <a:pt x="16" y="28"/>
                  </a:lnTo>
                  <a:lnTo>
                    <a:pt x="20" y="28"/>
                  </a:lnTo>
                  <a:lnTo>
                    <a:pt x="26" y="24"/>
                  </a:lnTo>
                  <a:lnTo>
                    <a:pt x="28" y="20"/>
                  </a:lnTo>
                  <a:lnTo>
                    <a:pt x="30" y="14"/>
                  </a:lnTo>
                  <a:lnTo>
                    <a:pt x="30" y="14"/>
                  </a:lnTo>
                  <a:lnTo>
                    <a:pt x="28" y="8"/>
                  </a:lnTo>
                  <a:lnTo>
                    <a:pt x="26" y="4"/>
                  </a:lnTo>
                  <a:lnTo>
                    <a:pt x="20" y="0"/>
                  </a:lnTo>
                  <a:lnTo>
                    <a:pt x="1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85" name="Freeform 287"/>
            <p:cNvSpPr/>
            <p:nvPr/>
          </p:nvSpPr>
          <p:spPr bwMode="auto">
            <a:xfrm>
              <a:off x="2211388" y="1244600"/>
              <a:ext cx="47625" cy="44450"/>
            </a:xfrm>
            <a:custGeom>
              <a:avLst/>
              <a:gdLst/>
              <a:ahLst/>
              <a:cxnLst>
                <a:cxn ang="0">
                  <a:pos x="16" y="0"/>
                </a:cxn>
                <a:cxn ang="0">
                  <a:pos x="16" y="0"/>
                </a:cxn>
                <a:cxn ang="0">
                  <a:pos x="10" y="0"/>
                </a:cxn>
                <a:cxn ang="0">
                  <a:pos x="4" y="4"/>
                </a:cxn>
                <a:cxn ang="0">
                  <a:pos x="2" y="8"/>
                </a:cxn>
                <a:cxn ang="0">
                  <a:pos x="0" y="14"/>
                </a:cxn>
                <a:cxn ang="0">
                  <a:pos x="0" y="14"/>
                </a:cxn>
                <a:cxn ang="0">
                  <a:pos x="2" y="20"/>
                </a:cxn>
                <a:cxn ang="0">
                  <a:pos x="4" y="24"/>
                </a:cxn>
                <a:cxn ang="0">
                  <a:pos x="10" y="28"/>
                </a:cxn>
                <a:cxn ang="0">
                  <a:pos x="16" y="28"/>
                </a:cxn>
                <a:cxn ang="0">
                  <a:pos x="16" y="28"/>
                </a:cxn>
                <a:cxn ang="0">
                  <a:pos x="20" y="28"/>
                </a:cxn>
                <a:cxn ang="0">
                  <a:pos x="26" y="24"/>
                </a:cxn>
                <a:cxn ang="0">
                  <a:pos x="28" y="20"/>
                </a:cxn>
                <a:cxn ang="0">
                  <a:pos x="30" y="14"/>
                </a:cxn>
                <a:cxn ang="0">
                  <a:pos x="30" y="14"/>
                </a:cxn>
                <a:cxn ang="0">
                  <a:pos x="28" y="8"/>
                </a:cxn>
                <a:cxn ang="0">
                  <a:pos x="26" y="4"/>
                </a:cxn>
                <a:cxn ang="0">
                  <a:pos x="20" y="0"/>
                </a:cxn>
                <a:cxn ang="0">
                  <a:pos x="16" y="0"/>
                </a:cxn>
              </a:cxnLst>
              <a:rect l="0" t="0" r="r" b="b"/>
              <a:pathLst>
                <a:path w="30" h="28">
                  <a:moveTo>
                    <a:pt x="16" y="0"/>
                  </a:moveTo>
                  <a:lnTo>
                    <a:pt x="16" y="0"/>
                  </a:lnTo>
                  <a:lnTo>
                    <a:pt x="10" y="0"/>
                  </a:lnTo>
                  <a:lnTo>
                    <a:pt x="4" y="4"/>
                  </a:lnTo>
                  <a:lnTo>
                    <a:pt x="2" y="8"/>
                  </a:lnTo>
                  <a:lnTo>
                    <a:pt x="0" y="14"/>
                  </a:lnTo>
                  <a:lnTo>
                    <a:pt x="0" y="14"/>
                  </a:lnTo>
                  <a:lnTo>
                    <a:pt x="2" y="20"/>
                  </a:lnTo>
                  <a:lnTo>
                    <a:pt x="4" y="24"/>
                  </a:lnTo>
                  <a:lnTo>
                    <a:pt x="10" y="28"/>
                  </a:lnTo>
                  <a:lnTo>
                    <a:pt x="16" y="28"/>
                  </a:lnTo>
                  <a:lnTo>
                    <a:pt x="16" y="28"/>
                  </a:lnTo>
                  <a:lnTo>
                    <a:pt x="20" y="28"/>
                  </a:lnTo>
                  <a:lnTo>
                    <a:pt x="26" y="24"/>
                  </a:lnTo>
                  <a:lnTo>
                    <a:pt x="28" y="20"/>
                  </a:lnTo>
                  <a:lnTo>
                    <a:pt x="30" y="14"/>
                  </a:lnTo>
                  <a:lnTo>
                    <a:pt x="30" y="14"/>
                  </a:lnTo>
                  <a:lnTo>
                    <a:pt x="28" y="8"/>
                  </a:lnTo>
                  <a:lnTo>
                    <a:pt x="26" y="4"/>
                  </a:lnTo>
                  <a:lnTo>
                    <a:pt x="20" y="0"/>
                  </a:lnTo>
                  <a:lnTo>
                    <a:pt x="1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86" name="Freeform 288"/>
            <p:cNvSpPr/>
            <p:nvPr/>
          </p:nvSpPr>
          <p:spPr bwMode="auto">
            <a:xfrm>
              <a:off x="2586038" y="1304925"/>
              <a:ext cx="28575" cy="28575"/>
            </a:xfrm>
            <a:custGeom>
              <a:avLst/>
              <a:gdLst/>
              <a:ahLst/>
              <a:cxnLst>
                <a:cxn ang="0">
                  <a:pos x="8" y="0"/>
                </a:cxn>
                <a:cxn ang="0">
                  <a:pos x="8" y="0"/>
                </a:cxn>
                <a:cxn ang="0">
                  <a:pos x="6" y="2"/>
                </a:cxn>
                <a:cxn ang="0">
                  <a:pos x="2" y="4"/>
                </a:cxn>
                <a:cxn ang="0">
                  <a:pos x="0" y="6"/>
                </a:cxn>
                <a:cxn ang="0">
                  <a:pos x="0" y="10"/>
                </a:cxn>
                <a:cxn ang="0">
                  <a:pos x="0" y="10"/>
                </a:cxn>
                <a:cxn ang="0">
                  <a:pos x="0" y="12"/>
                </a:cxn>
                <a:cxn ang="0">
                  <a:pos x="2" y="16"/>
                </a:cxn>
                <a:cxn ang="0">
                  <a:pos x="6" y="18"/>
                </a:cxn>
                <a:cxn ang="0">
                  <a:pos x="8" y="18"/>
                </a:cxn>
                <a:cxn ang="0">
                  <a:pos x="8" y="18"/>
                </a:cxn>
                <a:cxn ang="0">
                  <a:pos x="12" y="18"/>
                </a:cxn>
                <a:cxn ang="0">
                  <a:pos x="16" y="16"/>
                </a:cxn>
                <a:cxn ang="0">
                  <a:pos x="18" y="12"/>
                </a:cxn>
                <a:cxn ang="0">
                  <a:pos x="18" y="10"/>
                </a:cxn>
                <a:cxn ang="0">
                  <a:pos x="18" y="10"/>
                </a:cxn>
                <a:cxn ang="0">
                  <a:pos x="18" y="6"/>
                </a:cxn>
                <a:cxn ang="0">
                  <a:pos x="16" y="4"/>
                </a:cxn>
                <a:cxn ang="0">
                  <a:pos x="12" y="2"/>
                </a:cxn>
                <a:cxn ang="0">
                  <a:pos x="8" y="0"/>
                </a:cxn>
              </a:cxnLst>
              <a:rect l="0" t="0" r="r" b="b"/>
              <a:pathLst>
                <a:path w="18" h="18">
                  <a:moveTo>
                    <a:pt x="8" y="0"/>
                  </a:moveTo>
                  <a:lnTo>
                    <a:pt x="8" y="0"/>
                  </a:lnTo>
                  <a:lnTo>
                    <a:pt x="6" y="2"/>
                  </a:lnTo>
                  <a:lnTo>
                    <a:pt x="2" y="4"/>
                  </a:lnTo>
                  <a:lnTo>
                    <a:pt x="0" y="6"/>
                  </a:lnTo>
                  <a:lnTo>
                    <a:pt x="0" y="10"/>
                  </a:lnTo>
                  <a:lnTo>
                    <a:pt x="0" y="10"/>
                  </a:lnTo>
                  <a:lnTo>
                    <a:pt x="0" y="12"/>
                  </a:lnTo>
                  <a:lnTo>
                    <a:pt x="2" y="16"/>
                  </a:lnTo>
                  <a:lnTo>
                    <a:pt x="6" y="18"/>
                  </a:lnTo>
                  <a:lnTo>
                    <a:pt x="8" y="18"/>
                  </a:lnTo>
                  <a:lnTo>
                    <a:pt x="8" y="18"/>
                  </a:lnTo>
                  <a:lnTo>
                    <a:pt x="12" y="18"/>
                  </a:lnTo>
                  <a:lnTo>
                    <a:pt x="16" y="16"/>
                  </a:lnTo>
                  <a:lnTo>
                    <a:pt x="18" y="12"/>
                  </a:lnTo>
                  <a:lnTo>
                    <a:pt x="18" y="10"/>
                  </a:lnTo>
                  <a:lnTo>
                    <a:pt x="18" y="10"/>
                  </a:lnTo>
                  <a:lnTo>
                    <a:pt x="18" y="6"/>
                  </a:lnTo>
                  <a:lnTo>
                    <a:pt x="16" y="4"/>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87" name="Freeform 289"/>
            <p:cNvSpPr/>
            <p:nvPr/>
          </p:nvSpPr>
          <p:spPr bwMode="auto">
            <a:xfrm>
              <a:off x="2586038" y="1304925"/>
              <a:ext cx="28575" cy="28575"/>
            </a:xfrm>
            <a:custGeom>
              <a:avLst/>
              <a:gdLst/>
              <a:ahLst/>
              <a:cxnLst>
                <a:cxn ang="0">
                  <a:pos x="8" y="0"/>
                </a:cxn>
                <a:cxn ang="0">
                  <a:pos x="8" y="0"/>
                </a:cxn>
                <a:cxn ang="0">
                  <a:pos x="6" y="2"/>
                </a:cxn>
                <a:cxn ang="0">
                  <a:pos x="2" y="4"/>
                </a:cxn>
                <a:cxn ang="0">
                  <a:pos x="0" y="6"/>
                </a:cxn>
                <a:cxn ang="0">
                  <a:pos x="0" y="10"/>
                </a:cxn>
                <a:cxn ang="0">
                  <a:pos x="0" y="10"/>
                </a:cxn>
                <a:cxn ang="0">
                  <a:pos x="0" y="12"/>
                </a:cxn>
                <a:cxn ang="0">
                  <a:pos x="2" y="16"/>
                </a:cxn>
                <a:cxn ang="0">
                  <a:pos x="6" y="18"/>
                </a:cxn>
                <a:cxn ang="0">
                  <a:pos x="8" y="18"/>
                </a:cxn>
                <a:cxn ang="0">
                  <a:pos x="8" y="18"/>
                </a:cxn>
                <a:cxn ang="0">
                  <a:pos x="12" y="18"/>
                </a:cxn>
                <a:cxn ang="0">
                  <a:pos x="16" y="16"/>
                </a:cxn>
                <a:cxn ang="0">
                  <a:pos x="18" y="12"/>
                </a:cxn>
                <a:cxn ang="0">
                  <a:pos x="18" y="10"/>
                </a:cxn>
                <a:cxn ang="0">
                  <a:pos x="18" y="10"/>
                </a:cxn>
                <a:cxn ang="0">
                  <a:pos x="18" y="6"/>
                </a:cxn>
                <a:cxn ang="0">
                  <a:pos x="16" y="4"/>
                </a:cxn>
                <a:cxn ang="0">
                  <a:pos x="12" y="2"/>
                </a:cxn>
                <a:cxn ang="0">
                  <a:pos x="8" y="0"/>
                </a:cxn>
              </a:cxnLst>
              <a:rect l="0" t="0" r="r" b="b"/>
              <a:pathLst>
                <a:path w="18" h="18">
                  <a:moveTo>
                    <a:pt x="8" y="0"/>
                  </a:moveTo>
                  <a:lnTo>
                    <a:pt x="8" y="0"/>
                  </a:lnTo>
                  <a:lnTo>
                    <a:pt x="6" y="2"/>
                  </a:lnTo>
                  <a:lnTo>
                    <a:pt x="2" y="4"/>
                  </a:lnTo>
                  <a:lnTo>
                    <a:pt x="0" y="6"/>
                  </a:lnTo>
                  <a:lnTo>
                    <a:pt x="0" y="10"/>
                  </a:lnTo>
                  <a:lnTo>
                    <a:pt x="0" y="10"/>
                  </a:lnTo>
                  <a:lnTo>
                    <a:pt x="0" y="12"/>
                  </a:lnTo>
                  <a:lnTo>
                    <a:pt x="2" y="16"/>
                  </a:lnTo>
                  <a:lnTo>
                    <a:pt x="6" y="18"/>
                  </a:lnTo>
                  <a:lnTo>
                    <a:pt x="8" y="18"/>
                  </a:lnTo>
                  <a:lnTo>
                    <a:pt x="8" y="18"/>
                  </a:lnTo>
                  <a:lnTo>
                    <a:pt x="12" y="18"/>
                  </a:lnTo>
                  <a:lnTo>
                    <a:pt x="16" y="16"/>
                  </a:lnTo>
                  <a:lnTo>
                    <a:pt x="18" y="12"/>
                  </a:lnTo>
                  <a:lnTo>
                    <a:pt x="18" y="10"/>
                  </a:lnTo>
                  <a:lnTo>
                    <a:pt x="18" y="10"/>
                  </a:lnTo>
                  <a:lnTo>
                    <a:pt x="18" y="6"/>
                  </a:lnTo>
                  <a:lnTo>
                    <a:pt x="16" y="4"/>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88" name="Freeform 290"/>
            <p:cNvSpPr/>
            <p:nvPr/>
          </p:nvSpPr>
          <p:spPr bwMode="auto">
            <a:xfrm>
              <a:off x="3132138" y="1085850"/>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89" name="Freeform 291"/>
            <p:cNvSpPr/>
            <p:nvPr/>
          </p:nvSpPr>
          <p:spPr bwMode="auto">
            <a:xfrm>
              <a:off x="3132138" y="1085850"/>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90" name="Freeform 292"/>
            <p:cNvSpPr/>
            <p:nvPr/>
          </p:nvSpPr>
          <p:spPr bwMode="auto">
            <a:xfrm>
              <a:off x="4205288" y="1120775"/>
              <a:ext cx="28575" cy="25400"/>
            </a:xfrm>
            <a:custGeom>
              <a:avLst/>
              <a:gdLst/>
              <a:ahLst/>
              <a:cxnLst>
                <a:cxn ang="0">
                  <a:pos x="8" y="0"/>
                </a:cxn>
                <a:cxn ang="0">
                  <a:pos x="8" y="0"/>
                </a:cxn>
                <a:cxn ang="0">
                  <a:pos x="6" y="0"/>
                </a:cxn>
                <a:cxn ang="0">
                  <a:pos x="2" y="2"/>
                </a:cxn>
                <a:cxn ang="0">
                  <a:pos x="2" y="4"/>
                </a:cxn>
                <a:cxn ang="0">
                  <a:pos x="0" y="8"/>
                </a:cxn>
                <a:cxn ang="0">
                  <a:pos x="0" y="8"/>
                </a:cxn>
                <a:cxn ang="0">
                  <a:pos x="2" y="12"/>
                </a:cxn>
                <a:cxn ang="0">
                  <a:pos x="2" y="14"/>
                </a:cxn>
                <a:cxn ang="0">
                  <a:pos x="6" y="16"/>
                </a:cxn>
                <a:cxn ang="0">
                  <a:pos x="8" y="16"/>
                </a:cxn>
                <a:cxn ang="0">
                  <a:pos x="8" y="16"/>
                </a:cxn>
                <a:cxn ang="0">
                  <a:pos x="12" y="16"/>
                </a:cxn>
                <a:cxn ang="0">
                  <a:pos x="16" y="14"/>
                </a:cxn>
                <a:cxn ang="0">
                  <a:pos x="16" y="12"/>
                </a:cxn>
                <a:cxn ang="0">
                  <a:pos x="18" y="8"/>
                </a:cxn>
                <a:cxn ang="0">
                  <a:pos x="18" y="8"/>
                </a:cxn>
                <a:cxn ang="0">
                  <a:pos x="16" y="4"/>
                </a:cxn>
                <a:cxn ang="0">
                  <a:pos x="16" y="2"/>
                </a:cxn>
                <a:cxn ang="0">
                  <a:pos x="12" y="0"/>
                </a:cxn>
                <a:cxn ang="0">
                  <a:pos x="8" y="0"/>
                </a:cxn>
              </a:cxnLst>
              <a:rect l="0" t="0" r="r" b="b"/>
              <a:pathLst>
                <a:path w="18" h="16">
                  <a:moveTo>
                    <a:pt x="8" y="0"/>
                  </a:moveTo>
                  <a:lnTo>
                    <a:pt x="8" y="0"/>
                  </a:lnTo>
                  <a:lnTo>
                    <a:pt x="6" y="0"/>
                  </a:lnTo>
                  <a:lnTo>
                    <a:pt x="2" y="2"/>
                  </a:lnTo>
                  <a:lnTo>
                    <a:pt x="2" y="4"/>
                  </a:lnTo>
                  <a:lnTo>
                    <a:pt x="0" y="8"/>
                  </a:lnTo>
                  <a:lnTo>
                    <a:pt x="0" y="8"/>
                  </a:lnTo>
                  <a:lnTo>
                    <a:pt x="2" y="12"/>
                  </a:lnTo>
                  <a:lnTo>
                    <a:pt x="2" y="14"/>
                  </a:lnTo>
                  <a:lnTo>
                    <a:pt x="6" y="16"/>
                  </a:lnTo>
                  <a:lnTo>
                    <a:pt x="8" y="16"/>
                  </a:lnTo>
                  <a:lnTo>
                    <a:pt x="8" y="16"/>
                  </a:lnTo>
                  <a:lnTo>
                    <a:pt x="12" y="16"/>
                  </a:lnTo>
                  <a:lnTo>
                    <a:pt x="16" y="14"/>
                  </a:lnTo>
                  <a:lnTo>
                    <a:pt x="16" y="12"/>
                  </a:lnTo>
                  <a:lnTo>
                    <a:pt x="18" y="8"/>
                  </a:lnTo>
                  <a:lnTo>
                    <a:pt x="18" y="8"/>
                  </a:lnTo>
                  <a:lnTo>
                    <a:pt x="16" y="4"/>
                  </a:lnTo>
                  <a:lnTo>
                    <a:pt x="16" y="2"/>
                  </a:lnTo>
                  <a:lnTo>
                    <a:pt x="12" y="0"/>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91" name="Freeform 293"/>
            <p:cNvSpPr/>
            <p:nvPr/>
          </p:nvSpPr>
          <p:spPr bwMode="auto">
            <a:xfrm>
              <a:off x="4205288" y="1120775"/>
              <a:ext cx="28575" cy="25400"/>
            </a:xfrm>
            <a:custGeom>
              <a:avLst/>
              <a:gdLst/>
              <a:ahLst/>
              <a:cxnLst>
                <a:cxn ang="0">
                  <a:pos x="8" y="0"/>
                </a:cxn>
                <a:cxn ang="0">
                  <a:pos x="8" y="0"/>
                </a:cxn>
                <a:cxn ang="0">
                  <a:pos x="6" y="0"/>
                </a:cxn>
                <a:cxn ang="0">
                  <a:pos x="2" y="2"/>
                </a:cxn>
                <a:cxn ang="0">
                  <a:pos x="2" y="4"/>
                </a:cxn>
                <a:cxn ang="0">
                  <a:pos x="0" y="8"/>
                </a:cxn>
                <a:cxn ang="0">
                  <a:pos x="0" y="8"/>
                </a:cxn>
                <a:cxn ang="0">
                  <a:pos x="2" y="12"/>
                </a:cxn>
                <a:cxn ang="0">
                  <a:pos x="2" y="14"/>
                </a:cxn>
                <a:cxn ang="0">
                  <a:pos x="6" y="16"/>
                </a:cxn>
                <a:cxn ang="0">
                  <a:pos x="8" y="16"/>
                </a:cxn>
                <a:cxn ang="0">
                  <a:pos x="8" y="16"/>
                </a:cxn>
                <a:cxn ang="0">
                  <a:pos x="12" y="16"/>
                </a:cxn>
                <a:cxn ang="0">
                  <a:pos x="16" y="14"/>
                </a:cxn>
                <a:cxn ang="0">
                  <a:pos x="16" y="12"/>
                </a:cxn>
                <a:cxn ang="0">
                  <a:pos x="18" y="8"/>
                </a:cxn>
                <a:cxn ang="0">
                  <a:pos x="18" y="8"/>
                </a:cxn>
                <a:cxn ang="0">
                  <a:pos x="16" y="4"/>
                </a:cxn>
                <a:cxn ang="0">
                  <a:pos x="16" y="2"/>
                </a:cxn>
                <a:cxn ang="0">
                  <a:pos x="12" y="0"/>
                </a:cxn>
                <a:cxn ang="0">
                  <a:pos x="8" y="0"/>
                </a:cxn>
              </a:cxnLst>
              <a:rect l="0" t="0" r="r" b="b"/>
              <a:pathLst>
                <a:path w="18" h="16">
                  <a:moveTo>
                    <a:pt x="8" y="0"/>
                  </a:moveTo>
                  <a:lnTo>
                    <a:pt x="8" y="0"/>
                  </a:lnTo>
                  <a:lnTo>
                    <a:pt x="6" y="0"/>
                  </a:lnTo>
                  <a:lnTo>
                    <a:pt x="2" y="2"/>
                  </a:lnTo>
                  <a:lnTo>
                    <a:pt x="2" y="4"/>
                  </a:lnTo>
                  <a:lnTo>
                    <a:pt x="0" y="8"/>
                  </a:lnTo>
                  <a:lnTo>
                    <a:pt x="0" y="8"/>
                  </a:lnTo>
                  <a:lnTo>
                    <a:pt x="2" y="12"/>
                  </a:lnTo>
                  <a:lnTo>
                    <a:pt x="2" y="14"/>
                  </a:lnTo>
                  <a:lnTo>
                    <a:pt x="6" y="16"/>
                  </a:lnTo>
                  <a:lnTo>
                    <a:pt x="8" y="16"/>
                  </a:lnTo>
                  <a:lnTo>
                    <a:pt x="8" y="16"/>
                  </a:lnTo>
                  <a:lnTo>
                    <a:pt x="12" y="16"/>
                  </a:lnTo>
                  <a:lnTo>
                    <a:pt x="16" y="14"/>
                  </a:lnTo>
                  <a:lnTo>
                    <a:pt x="16" y="12"/>
                  </a:lnTo>
                  <a:lnTo>
                    <a:pt x="18" y="8"/>
                  </a:lnTo>
                  <a:lnTo>
                    <a:pt x="18" y="8"/>
                  </a:lnTo>
                  <a:lnTo>
                    <a:pt x="16" y="4"/>
                  </a:lnTo>
                  <a:lnTo>
                    <a:pt x="16" y="2"/>
                  </a:lnTo>
                  <a:lnTo>
                    <a:pt x="12" y="0"/>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92" name="Freeform 294"/>
            <p:cNvSpPr/>
            <p:nvPr/>
          </p:nvSpPr>
          <p:spPr bwMode="auto">
            <a:xfrm>
              <a:off x="3922713" y="1714500"/>
              <a:ext cx="25400" cy="28575"/>
            </a:xfrm>
            <a:custGeom>
              <a:avLst/>
              <a:gdLst/>
              <a:ahLst/>
              <a:cxnLst>
                <a:cxn ang="0">
                  <a:pos x="8" y="0"/>
                </a:cxn>
                <a:cxn ang="0">
                  <a:pos x="8" y="0"/>
                </a:cxn>
                <a:cxn ang="0">
                  <a:pos x="4" y="2"/>
                </a:cxn>
                <a:cxn ang="0">
                  <a:pos x="2" y="4"/>
                </a:cxn>
                <a:cxn ang="0">
                  <a:pos x="0" y="6"/>
                </a:cxn>
                <a:cxn ang="0">
                  <a:pos x="0" y="10"/>
                </a:cxn>
                <a:cxn ang="0">
                  <a:pos x="0" y="10"/>
                </a:cxn>
                <a:cxn ang="0">
                  <a:pos x="0" y="12"/>
                </a:cxn>
                <a:cxn ang="0">
                  <a:pos x="2" y="16"/>
                </a:cxn>
                <a:cxn ang="0">
                  <a:pos x="4" y="18"/>
                </a:cxn>
                <a:cxn ang="0">
                  <a:pos x="8" y="18"/>
                </a:cxn>
                <a:cxn ang="0">
                  <a:pos x="8" y="18"/>
                </a:cxn>
                <a:cxn ang="0">
                  <a:pos x="10" y="18"/>
                </a:cxn>
                <a:cxn ang="0">
                  <a:pos x="14" y="16"/>
                </a:cxn>
                <a:cxn ang="0">
                  <a:pos x="16" y="12"/>
                </a:cxn>
                <a:cxn ang="0">
                  <a:pos x="16" y="10"/>
                </a:cxn>
                <a:cxn ang="0">
                  <a:pos x="16" y="10"/>
                </a:cxn>
                <a:cxn ang="0">
                  <a:pos x="16" y="6"/>
                </a:cxn>
                <a:cxn ang="0">
                  <a:pos x="14" y="4"/>
                </a:cxn>
                <a:cxn ang="0">
                  <a:pos x="10" y="2"/>
                </a:cxn>
                <a:cxn ang="0">
                  <a:pos x="8" y="0"/>
                </a:cxn>
              </a:cxnLst>
              <a:rect l="0" t="0" r="r" b="b"/>
              <a:pathLst>
                <a:path w="16" h="18">
                  <a:moveTo>
                    <a:pt x="8" y="0"/>
                  </a:moveTo>
                  <a:lnTo>
                    <a:pt x="8" y="0"/>
                  </a:lnTo>
                  <a:lnTo>
                    <a:pt x="4" y="2"/>
                  </a:lnTo>
                  <a:lnTo>
                    <a:pt x="2" y="4"/>
                  </a:lnTo>
                  <a:lnTo>
                    <a:pt x="0" y="6"/>
                  </a:lnTo>
                  <a:lnTo>
                    <a:pt x="0" y="10"/>
                  </a:lnTo>
                  <a:lnTo>
                    <a:pt x="0" y="10"/>
                  </a:lnTo>
                  <a:lnTo>
                    <a:pt x="0" y="12"/>
                  </a:lnTo>
                  <a:lnTo>
                    <a:pt x="2" y="16"/>
                  </a:lnTo>
                  <a:lnTo>
                    <a:pt x="4" y="18"/>
                  </a:lnTo>
                  <a:lnTo>
                    <a:pt x="8" y="18"/>
                  </a:lnTo>
                  <a:lnTo>
                    <a:pt x="8" y="18"/>
                  </a:lnTo>
                  <a:lnTo>
                    <a:pt x="10" y="18"/>
                  </a:lnTo>
                  <a:lnTo>
                    <a:pt x="14" y="16"/>
                  </a:lnTo>
                  <a:lnTo>
                    <a:pt x="16" y="12"/>
                  </a:lnTo>
                  <a:lnTo>
                    <a:pt x="16" y="10"/>
                  </a:lnTo>
                  <a:lnTo>
                    <a:pt x="16" y="10"/>
                  </a:lnTo>
                  <a:lnTo>
                    <a:pt x="16" y="6"/>
                  </a:lnTo>
                  <a:lnTo>
                    <a:pt x="14" y="4"/>
                  </a:lnTo>
                  <a:lnTo>
                    <a:pt x="10"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93" name="Freeform 295"/>
            <p:cNvSpPr/>
            <p:nvPr/>
          </p:nvSpPr>
          <p:spPr bwMode="auto">
            <a:xfrm>
              <a:off x="3922713" y="1714500"/>
              <a:ext cx="25400" cy="28575"/>
            </a:xfrm>
            <a:custGeom>
              <a:avLst/>
              <a:gdLst/>
              <a:ahLst/>
              <a:cxnLst>
                <a:cxn ang="0">
                  <a:pos x="8" y="0"/>
                </a:cxn>
                <a:cxn ang="0">
                  <a:pos x="8" y="0"/>
                </a:cxn>
                <a:cxn ang="0">
                  <a:pos x="4" y="2"/>
                </a:cxn>
                <a:cxn ang="0">
                  <a:pos x="2" y="4"/>
                </a:cxn>
                <a:cxn ang="0">
                  <a:pos x="0" y="6"/>
                </a:cxn>
                <a:cxn ang="0">
                  <a:pos x="0" y="10"/>
                </a:cxn>
                <a:cxn ang="0">
                  <a:pos x="0" y="10"/>
                </a:cxn>
                <a:cxn ang="0">
                  <a:pos x="0" y="12"/>
                </a:cxn>
                <a:cxn ang="0">
                  <a:pos x="2" y="16"/>
                </a:cxn>
                <a:cxn ang="0">
                  <a:pos x="4" y="18"/>
                </a:cxn>
                <a:cxn ang="0">
                  <a:pos x="8" y="18"/>
                </a:cxn>
                <a:cxn ang="0">
                  <a:pos x="8" y="18"/>
                </a:cxn>
                <a:cxn ang="0">
                  <a:pos x="10" y="18"/>
                </a:cxn>
                <a:cxn ang="0">
                  <a:pos x="14" y="16"/>
                </a:cxn>
                <a:cxn ang="0">
                  <a:pos x="16" y="12"/>
                </a:cxn>
                <a:cxn ang="0">
                  <a:pos x="16" y="10"/>
                </a:cxn>
                <a:cxn ang="0">
                  <a:pos x="16" y="10"/>
                </a:cxn>
                <a:cxn ang="0">
                  <a:pos x="16" y="6"/>
                </a:cxn>
                <a:cxn ang="0">
                  <a:pos x="14" y="4"/>
                </a:cxn>
                <a:cxn ang="0">
                  <a:pos x="10" y="2"/>
                </a:cxn>
                <a:cxn ang="0">
                  <a:pos x="8" y="0"/>
                </a:cxn>
              </a:cxnLst>
              <a:rect l="0" t="0" r="r" b="b"/>
              <a:pathLst>
                <a:path w="16" h="18">
                  <a:moveTo>
                    <a:pt x="8" y="0"/>
                  </a:moveTo>
                  <a:lnTo>
                    <a:pt x="8" y="0"/>
                  </a:lnTo>
                  <a:lnTo>
                    <a:pt x="4" y="2"/>
                  </a:lnTo>
                  <a:lnTo>
                    <a:pt x="2" y="4"/>
                  </a:lnTo>
                  <a:lnTo>
                    <a:pt x="0" y="6"/>
                  </a:lnTo>
                  <a:lnTo>
                    <a:pt x="0" y="10"/>
                  </a:lnTo>
                  <a:lnTo>
                    <a:pt x="0" y="10"/>
                  </a:lnTo>
                  <a:lnTo>
                    <a:pt x="0" y="12"/>
                  </a:lnTo>
                  <a:lnTo>
                    <a:pt x="2" y="16"/>
                  </a:lnTo>
                  <a:lnTo>
                    <a:pt x="4" y="18"/>
                  </a:lnTo>
                  <a:lnTo>
                    <a:pt x="8" y="18"/>
                  </a:lnTo>
                  <a:lnTo>
                    <a:pt x="8" y="18"/>
                  </a:lnTo>
                  <a:lnTo>
                    <a:pt x="10" y="18"/>
                  </a:lnTo>
                  <a:lnTo>
                    <a:pt x="14" y="16"/>
                  </a:lnTo>
                  <a:lnTo>
                    <a:pt x="16" y="12"/>
                  </a:lnTo>
                  <a:lnTo>
                    <a:pt x="16" y="10"/>
                  </a:lnTo>
                  <a:lnTo>
                    <a:pt x="16" y="10"/>
                  </a:lnTo>
                  <a:lnTo>
                    <a:pt x="16" y="6"/>
                  </a:lnTo>
                  <a:lnTo>
                    <a:pt x="14" y="4"/>
                  </a:lnTo>
                  <a:lnTo>
                    <a:pt x="10"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94" name="Freeform 296"/>
            <p:cNvSpPr/>
            <p:nvPr/>
          </p:nvSpPr>
          <p:spPr bwMode="auto">
            <a:xfrm>
              <a:off x="6421438" y="1768475"/>
              <a:ext cx="28575" cy="28575"/>
            </a:xfrm>
            <a:custGeom>
              <a:avLst/>
              <a:gdLst/>
              <a:ahLst/>
              <a:cxnLst>
                <a:cxn ang="0">
                  <a:pos x="8" y="0"/>
                </a:cxn>
                <a:cxn ang="0">
                  <a:pos x="8" y="0"/>
                </a:cxn>
                <a:cxn ang="0">
                  <a:pos x="6" y="2"/>
                </a:cxn>
                <a:cxn ang="0">
                  <a:pos x="2" y="2"/>
                </a:cxn>
                <a:cxn ang="0">
                  <a:pos x="0" y="6"/>
                </a:cxn>
                <a:cxn ang="0">
                  <a:pos x="0" y="8"/>
                </a:cxn>
                <a:cxn ang="0">
                  <a:pos x="0" y="8"/>
                </a:cxn>
                <a:cxn ang="0">
                  <a:pos x="0" y="12"/>
                </a:cxn>
                <a:cxn ang="0">
                  <a:pos x="2" y="14"/>
                </a:cxn>
                <a:cxn ang="0">
                  <a:pos x="6" y="16"/>
                </a:cxn>
                <a:cxn ang="0">
                  <a:pos x="8" y="18"/>
                </a:cxn>
                <a:cxn ang="0">
                  <a:pos x="8" y="18"/>
                </a:cxn>
                <a:cxn ang="0">
                  <a:pos x="12" y="16"/>
                </a:cxn>
                <a:cxn ang="0">
                  <a:pos x="14" y="14"/>
                </a:cxn>
                <a:cxn ang="0">
                  <a:pos x="16" y="12"/>
                </a:cxn>
                <a:cxn ang="0">
                  <a:pos x="18" y="8"/>
                </a:cxn>
                <a:cxn ang="0">
                  <a:pos x="18" y="8"/>
                </a:cxn>
                <a:cxn ang="0">
                  <a:pos x="16" y="6"/>
                </a:cxn>
                <a:cxn ang="0">
                  <a:pos x="14" y="2"/>
                </a:cxn>
                <a:cxn ang="0">
                  <a:pos x="12" y="2"/>
                </a:cxn>
                <a:cxn ang="0">
                  <a:pos x="8" y="0"/>
                </a:cxn>
              </a:cxnLst>
              <a:rect l="0" t="0" r="r" b="b"/>
              <a:pathLst>
                <a:path w="18" h="18">
                  <a:moveTo>
                    <a:pt x="8" y="0"/>
                  </a:moveTo>
                  <a:lnTo>
                    <a:pt x="8" y="0"/>
                  </a:lnTo>
                  <a:lnTo>
                    <a:pt x="6" y="2"/>
                  </a:lnTo>
                  <a:lnTo>
                    <a:pt x="2" y="2"/>
                  </a:lnTo>
                  <a:lnTo>
                    <a:pt x="0" y="6"/>
                  </a:lnTo>
                  <a:lnTo>
                    <a:pt x="0" y="8"/>
                  </a:lnTo>
                  <a:lnTo>
                    <a:pt x="0" y="8"/>
                  </a:lnTo>
                  <a:lnTo>
                    <a:pt x="0" y="12"/>
                  </a:lnTo>
                  <a:lnTo>
                    <a:pt x="2" y="14"/>
                  </a:lnTo>
                  <a:lnTo>
                    <a:pt x="6" y="16"/>
                  </a:lnTo>
                  <a:lnTo>
                    <a:pt x="8" y="18"/>
                  </a:lnTo>
                  <a:lnTo>
                    <a:pt x="8" y="18"/>
                  </a:lnTo>
                  <a:lnTo>
                    <a:pt x="12" y="16"/>
                  </a:lnTo>
                  <a:lnTo>
                    <a:pt x="14" y="14"/>
                  </a:lnTo>
                  <a:lnTo>
                    <a:pt x="16" y="12"/>
                  </a:lnTo>
                  <a:lnTo>
                    <a:pt x="18" y="8"/>
                  </a:lnTo>
                  <a:lnTo>
                    <a:pt x="18" y="8"/>
                  </a:lnTo>
                  <a:lnTo>
                    <a:pt x="16" y="6"/>
                  </a:lnTo>
                  <a:lnTo>
                    <a:pt x="14" y="2"/>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95" name="Freeform 297"/>
            <p:cNvSpPr/>
            <p:nvPr/>
          </p:nvSpPr>
          <p:spPr bwMode="auto">
            <a:xfrm>
              <a:off x="6421438" y="1768475"/>
              <a:ext cx="28575" cy="28575"/>
            </a:xfrm>
            <a:custGeom>
              <a:avLst/>
              <a:gdLst/>
              <a:ahLst/>
              <a:cxnLst>
                <a:cxn ang="0">
                  <a:pos x="8" y="0"/>
                </a:cxn>
                <a:cxn ang="0">
                  <a:pos x="8" y="0"/>
                </a:cxn>
                <a:cxn ang="0">
                  <a:pos x="6" y="2"/>
                </a:cxn>
                <a:cxn ang="0">
                  <a:pos x="2" y="2"/>
                </a:cxn>
                <a:cxn ang="0">
                  <a:pos x="0" y="6"/>
                </a:cxn>
                <a:cxn ang="0">
                  <a:pos x="0" y="8"/>
                </a:cxn>
                <a:cxn ang="0">
                  <a:pos x="0" y="8"/>
                </a:cxn>
                <a:cxn ang="0">
                  <a:pos x="0" y="12"/>
                </a:cxn>
                <a:cxn ang="0">
                  <a:pos x="2" y="14"/>
                </a:cxn>
                <a:cxn ang="0">
                  <a:pos x="6" y="16"/>
                </a:cxn>
                <a:cxn ang="0">
                  <a:pos x="8" y="18"/>
                </a:cxn>
                <a:cxn ang="0">
                  <a:pos x="8" y="18"/>
                </a:cxn>
                <a:cxn ang="0">
                  <a:pos x="12" y="16"/>
                </a:cxn>
                <a:cxn ang="0">
                  <a:pos x="14" y="14"/>
                </a:cxn>
                <a:cxn ang="0">
                  <a:pos x="16" y="12"/>
                </a:cxn>
                <a:cxn ang="0">
                  <a:pos x="18" y="8"/>
                </a:cxn>
                <a:cxn ang="0">
                  <a:pos x="18" y="8"/>
                </a:cxn>
                <a:cxn ang="0">
                  <a:pos x="16" y="6"/>
                </a:cxn>
                <a:cxn ang="0">
                  <a:pos x="14" y="2"/>
                </a:cxn>
                <a:cxn ang="0">
                  <a:pos x="12" y="2"/>
                </a:cxn>
                <a:cxn ang="0">
                  <a:pos x="8" y="0"/>
                </a:cxn>
              </a:cxnLst>
              <a:rect l="0" t="0" r="r" b="b"/>
              <a:pathLst>
                <a:path w="18" h="18">
                  <a:moveTo>
                    <a:pt x="8" y="0"/>
                  </a:moveTo>
                  <a:lnTo>
                    <a:pt x="8" y="0"/>
                  </a:lnTo>
                  <a:lnTo>
                    <a:pt x="6" y="2"/>
                  </a:lnTo>
                  <a:lnTo>
                    <a:pt x="2" y="2"/>
                  </a:lnTo>
                  <a:lnTo>
                    <a:pt x="0" y="6"/>
                  </a:lnTo>
                  <a:lnTo>
                    <a:pt x="0" y="8"/>
                  </a:lnTo>
                  <a:lnTo>
                    <a:pt x="0" y="8"/>
                  </a:lnTo>
                  <a:lnTo>
                    <a:pt x="0" y="12"/>
                  </a:lnTo>
                  <a:lnTo>
                    <a:pt x="2" y="14"/>
                  </a:lnTo>
                  <a:lnTo>
                    <a:pt x="6" y="16"/>
                  </a:lnTo>
                  <a:lnTo>
                    <a:pt x="8" y="18"/>
                  </a:lnTo>
                  <a:lnTo>
                    <a:pt x="8" y="18"/>
                  </a:lnTo>
                  <a:lnTo>
                    <a:pt x="12" y="16"/>
                  </a:lnTo>
                  <a:lnTo>
                    <a:pt x="14" y="14"/>
                  </a:lnTo>
                  <a:lnTo>
                    <a:pt x="16" y="12"/>
                  </a:lnTo>
                  <a:lnTo>
                    <a:pt x="18" y="8"/>
                  </a:lnTo>
                  <a:lnTo>
                    <a:pt x="18" y="8"/>
                  </a:lnTo>
                  <a:lnTo>
                    <a:pt x="16" y="6"/>
                  </a:lnTo>
                  <a:lnTo>
                    <a:pt x="14" y="2"/>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96" name="Freeform 298"/>
            <p:cNvSpPr/>
            <p:nvPr/>
          </p:nvSpPr>
          <p:spPr bwMode="auto">
            <a:xfrm>
              <a:off x="5033963" y="1393825"/>
              <a:ext cx="25400" cy="28575"/>
            </a:xfrm>
            <a:custGeom>
              <a:avLst/>
              <a:gdLst/>
              <a:ahLst/>
              <a:cxnLst>
                <a:cxn ang="0">
                  <a:pos x="8" y="0"/>
                </a:cxn>
                <a:cxn ang="0">
                  <a:pos x="8" y="0"/>
                </a:cxn>
                <a:cxn ang="0">
                  <a:pos x="4" y="2"/>
                </a:cxn>
                <a:cxn ang="0">
                  <a:pos x="2" y="4"/>
                </a:cxn>
                <a:cxn ang="0">
                  <a:pos x="0" y="6"/>
                </a:cxn>
                <a:cxn ang="0">
                  <a:pos x="0" y="10"/>
                </a:cxn>
                <a:cxn ang="0">
                  <a:pos x="0" y="10"/>
                </a:cxn>
                <a:cxn ang="0">
                  <a:pos x="0" y="12"/>
                </a:cxn>
                <a:cxn ang="0">
                  <a:pos x="2" y="16"/>
                </a:cxn>
                <a:cxn ang="0">
                  <a:pos x="4" y="18"/>
                </a:cxn>
                <a:cxn ang="0">
                  <a:pos x="8" y="18"/>
                </a:cxn>
                <a:cxn ang="0">
                  <a:pos x="8" y="18"/>
                </a:cxn>
                <a:cxn ang="0">
                  <a:pos x="12" y="18"/>
                </a:cxn>
                <a:cxn ang="0">
                  <a:pos x="14" y="16"/>
                </a:cxn>
                <a:cxn ang="0">
                  <a:pos x="16" y="12"/>
                </a:cxn>
                <a:cxn ang="0">
                  <a:pos x="16" y="10"/>
                </a:cxn>
                <a:cxn ang="0">
                  <a:pos x="16" y="10"/>
                </a:cxn>
                <a:cxn ang="0">
                  <a:pos x="16" y="6"/>
                </a:cxn>
                <a:cxn ang="0">
                  <a:pos x="14" y="4"/>
                </a:cxn>
                <a:cxn ang="0">
                  <a:pos x="12" y="2"/>
                </a:cxn>
                <a:cxn ang="0">
                  <a:pos x="8" y="0"/>
                </a:cxn>
              </a:cxnLst>
              <a:rect l="0" t="0" r="r" b="b"/>
              <a:pathLst>
                <a:path w="16" h="18">
                  <a:moveTo>
                    <a:pt x="8" y="0"/>
                  </a:moveTo>
                  <a:lnTo>
                    <a:pt x="8" y="0"/>
                  </a:lnTo>
                  <a:lnTo>
                    <a:pt x="4" y="2"/>
                  </a:lnTo>
                  <a:lnTo>
                    <a:pt x="2" y="4"/>
                  </a:lnTo>
                  <a:lnTo>
                    <a:pt x="0" y="6"/>
                  </a:lnTo>
                  <a:lnTo>
                    <a:pt x="0" y="10"/>
                  </a:lnTo>
                  <a:lnTo>
                    <a:pt x="0" y="10"/>
                  </a:lnTo>
                  <a:lnTo>
                    <a:pt x="0" y="12"/>
                  </a:lnTo>
                  <a:lnTo>
                    <a:pt x="2" y="16"/>
                  </a:lnTo>
                  <a:lnTo>
                    <a:pt x="4" y="18"/>
                  </a:lnTo>
                  <a:lnTo>
                    <a:pt x="8" y="18"/>
                  </a:lnTo>
                  <a:lnTo>
                    <a:pt x="8" y="18"/>
                  </a:lnTo>
                  <a:lnTo>
                    <a:pt x="12" y="18"/>
                  </a:lnTo>
                  <a:lnTo>
                    <a:pt x="14" y="16"/>
                  </a:lnTo>
                  <a:lnTo>
                    <a:pt x="16" y="12"/>
                  </a:lnTo>
                  <a:lnTo>
                    <a:pt x="16" y="10"/>
                  </a:lnTo>
                  <a:lnTo>
                    <a:pt x="16" y="10"/>
                  </a:lnTo>
                  <a:lnTo>
                    <a:pt x="16" y="6"/>
                  </a:lnTo>
                  <a:lnTo>
                    <a:pt x="14" y="4"/>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97" name="Freeform 299"/>
            <p:cNvSpPr/>
            <p:nvPr/>
          </p:nvSpPr>
          <p:spPr bwMode="auto">
            <a:xfrm>
              <a:off x="5033963" y="1393825"/>
              <a:ext cx="25400" cy="28575"/>
            </a:xfrm>
            <a:custGeom>
              <a:avLst/>
              <a:gdLst/>
              <a:ahLst/>
              <a:cxnLst>
                <a:cxn ang="0">
                  <a:pos x="8" y="0"/>
                </a:cxn>
                <a:cxn ang="0">
                  <a:pos x="8" y="0"/>
                </a:cxn>
                <a:cxn ang="0">
                  <a:pos x="4" y="2"/>
                </a:cxn>
                <a:cxn ang="0">
                  <a:pos x="2" y="4"/>
                </a:cxn>
                <a:cxn ang="0">
                  <a:pos x="0" y="6"/>
                </a:cxn>
                <a:cxn ang="0">
                  <a:pos x="0" y="10"/>
                </a:cxn>
                <a:cxn ang="0">
                  <a:pos x="0" y="10"/>
                </a:cxn>
                <a:cxn ang="0">
                  <a:pos x="0" y="12"/>
                </a:cxn>
                <a:cxn ang="0">
                  <a:pos x="2" y="16"/>
                </a:cxn>
                <a:cxn ang="0">
                  <a:pos x="4" y="18"/>
                </a:cxn>
                <a:cxn ang="0">
                  <a:pos x="8" y="18"/>
                </a:cxn>
                <a:cxn ang="0">
                  <a:pos x="8" y="18"/>
                </a:cxn>
                <a:cxn ang="0">
                  <a:pos x="12" y="18"/>
                </a:cxn>
                <a:cxn ang="0">
                  <a:pos x="14" y="16"/>
                </a:cxn>
                <a:cxn ang="0">
                  <a:pos x="16" y="12"/>
                </a:cxn>
                <a:cxn ang="0">
                  <a:pos x="16" y="10"/>
                </a:cxn>
                <a:cxn ang="0">
                  <a:pos x="16" y="10"/>
                </a:cxn>
                <a:cxn ang="0">
                  <a:pos x="16" y="6"/>
                </a:cxn>
                <a:cxn ang="0">
                  <a:pos x="14" y="4"/>
                </a:cxn>
                <a:cxn ang="0">
                  <a:pos x="12" y="2"/>
                </a:cxn>
                <a:cxn ang="0">
                  <a:pos x="8" y="0"/>
                </a:cxn>
              </a:cxnLst>
              <a:rect l="0" t="0" r="r" b="b"/>
              <a:pathLst>
                <a:path w="16" h="18">
                  <a:moveTo>
                    <a:pt x="8" y="0"/>
                  </a:moveTo>
                  <a:lnTo>
                    <a:pt x="8" y="0"/>
                  </a:lnTo>
                  <a:lnTo>
                    <a:pt x="4" y="2"/>
                  </a:lnTo>
                  <a:lnTo>
                    <a:pt x="2" y="4"/>
                  </a:lnTo>
                  <a:lnTo>
                    <a:pt x="0" y="6"/>
                  </a:lnTo>
                  <a:lnTo>
                    <a:pt x="0" y="10"/>
                  </a:lnTo>
                  <a:lnTo>
                    <a:pt x="0" y="10"/>
                  </a:lnTo>
                  <a:lnTo>
                    <a:pt x="0" y="12"/>
                  </a:lnTo>
                  <a:lnTo>
                    <a:pt x="2" y="16"/>
                  </a:lnTo>
                  <a:lnTo>
                    <a:pt x="4" y="18"/>
                  </a:lnTo>
                  <a:lnTo>
                    <a:pt x="8" y="18"/>
                  </a:lnTo>
                  <a:lnTo>
                    <a:pt x="8" y="18"/>
                  </a:lnTo>
                  <a:lnTo>
                    <a:pt x="12" y="18"/>
                  </a:lnTo>
                  <a:lnTo>
                    <a:pt x="14" y="16"/>
                  </a:lnTo>
                  <a:lnTo>
                    <a:pt x="16" y="12"/>
                  </a:lnTo>
                  <a:lnTo>
                    <a:pt x="16" y="10"/>
                  </a:lnTo>
                  <a:lnTo>
                    <a:pt x="16" y="10"/>
                  </a:lnTo>
                  <a:lnTo>
                    <a:pt x="16" y="6"/>
                  </a:lnTo>
                  <a:lnTo>
                    <a:pt x="14" y="4"/>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98" name="Freeform 300"/>
            <p:cNvSpPr/>
            <p:nvPr/>
          </p:nvSpPr>
          <p:spPr bwMode="auto">
            <a:xfrm>
              <a:off x="3506788" y="1247775"/>
              <a:ext cx="19050" cy="19050"/>
            </a:xfrm>
            <a:custGeom>
              <a:avLst/>
              <a:gdLst/>
              <a:ahLst/>
              <a:cxnLst>
                <a:cxn ang="0">
                  <a:pos x="6" y="0"/>
                </a:cxn>
                <a:cxn ang="0">
                  <a:pos x="6" y="0"/>
                </a:cxn>
                <a:cxn ang="0">
                  <a:pos x="2" y="2"/>
                </a:cxn>
                <a:cxn ang="0">
                  <a:pos x="0" y="6"/>
                </a:cxn>
                <a:cxn ang="0">
                  <a:pos x="0" y="6"/>
                </a:cxn>
                <a:cxn ang="0">
                  <a:pos x="2" y="12"/>
                </a:cxn>
                <a:cxn ang="0">
                  <a:pos x="6" y="12"/>
                </a:cxn>
                <a:cxn ang="0">
                  <a:pos x="6" y="12"/>
                </a:cxn>
                <a:cxn ang="0">
                  <a:pos x="10" y="12"/>
                </a:cxn>
                <a:cxn ang="0">
                  <a:pos x="12" y="6"/>
                </a:cxn>
                <a:cxn ang="0">
                  <a:pos x="12" y="6"/>
                </a:cxn>
                <a:cxn ang="0">
                  <a:pos x="10" y="2"/>
                </a:cxn>
                <a:cxn ang="0">
                  <a:pos x="6" y="0"/>
                </a:cxn>
              </a:cxnLst>
              <a:rect l="0" t="0" r="r" b="b"/>
              <a:pathLst>
                <a:path w="12" h="12">
                  <a:moveTo>
                    <a:pt x="6" y="0"/>
                  </a:moveTo>
                  <a:lnTo>
                    <a:pt x="6" y="0"/>
                  </a:lnTo>
                  <a:lnTo>
                    <a:pt x="2" y="2"/>
                  </a:lnTo>
                  <a:lnTo>
                    <a:pt x="0" y="6"/>
                  </a:lnTo>
                  <a:lnTo>
                    <a:pt x="0" y="6"/>
                  </a:lnTo>
                  <a:lnTo>
                    <a:pt x="2" y="12"/>
                  </a:lnTo>
                  <a:lnTo>
                    <a:pt x="6" y="12"/>
                  </a:lnTo>
                  <a:lnTo>
                    <a:pt x="6" y="12"/>
                  </a:lnTo>
                  <a:lnTo>
                    <a:pt x="10" y="12"/>
                  </a:lnTo>
                  <a:lnTo>
                    <a:pt x="12" y="6"/>
                  </a:lnTo>
                  <a:lnTo>
                    <a:pt x="12" y="6"/>
                  </a:lnTo>
                  <a:lnTo>
                    <a:pt x="10"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99" name="Freeform 301"/>
            <p:cNvSpPr/>
            <p:nvPr/>
          </p:nvSpPr>
          <p:spPr bwMode="auto">
            <a:xfrm>
              <a:off x="3506788" y="1247775"/>
              <a:ext cx="19050" cy="19050"/>
            </a:xfrm>
            <a:custGeom>
              <a:avLst/>
              <a:gdLst/>
              <a:ahLst/>
              <a:cxnLst>
                <a:cxn ang="0">
                  <a:pos x="6" y="0"/>
                </a:cxn>
                <a:cxn ang="0">
                  <a:pos x="6" y="0"/>
                </a:cxn>
                <a:cxn ang="0">
                  <a:pos x="2" y="2"/>
                </a:cxn>
                <a:cxn ang="0">
                  <a:pos x="0" y="6"/>
                </a:cxn>
                <a:cxn ang="0">
                  <a:pos x="0" y="6"/>
                </a:cxn>
                <a:cxn ang="0">
                  <a:pos x="2" y="12"/>
                </a:cxn>
                <a:cxn ang="0">
                  <a:pos x="6" y="12"/>
                </a:cxn>
                <a:cxn ang="0">
                  <a:pos x="6" y="12"/>
                </a:cxn>
                <a:cxn ang="0">
                  <a:pos x="10" y="12"/>
                </a:cxn>
                <a:cxn ang="0">
                  <a:pos x="12" y="6"/>
                </a:cxn>
                <a:cxn ang="0">
                  <a:pos x="12" y="6"/>
                </a:cxn>
                <a:cxn ang="0">
                  <a:pos x="10" y="2"/>
                </a:cxn>
                <a:cxn ang="0">
                  <a:pos x="6" y="0"/>
                </a:cxn>
              </a:cxnLst>
              <a:rect l="0" t="0" r="r" b="b"/>
              <a:pathLst>
                <a:path w="12" h="12">
                  <a:moveTo>
                    <a:pt x="6" y="0"/>
                  </a:moveTo>
                  <a:lnTo>
                    <a:pt x="6" y="0"/>
                  </a:lnTo>
                  <a:lnTo>
                    <a:pt x="2" y="2"/>
                  </a:lnTo>
                  <a:lnTo>
                    <a:pt x="0" y="6"/>
                  </a:lnTo>
                  <a:lnTo>
                    <a:pt x="0" y="6"/>
                  </a:lnTo>
                  <a:lnTo>
                    <a:pt x="2" y="12"/>
                  </a:lnTo>
                  <a:lnTo>
                    <a:pt x="6" y="12"/>
                  </a:lnTo>
                  <a:lnTo>
                    <a:pt x="6" y="12"/>
                  </a:lnTo>
                  <a:lnTo>
                    <a:pt x="10" y="12"/>
                  </a:lnTo>
                  <a:lnTo>
                    <a:pt x="12" y="6"/>
                  </a:lnTo>
                  <a:lnTo>
                    <a:pt x="12" y="6"/>
                  </a:lnTo>
                  <a:lnTo>
                    <a:pt x="10" y="2"/>
                  </a:lnTo>
                  <a:lnTo>
                    <a:pt x="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00" name="Freeform 302"/>
            <p:cNvSpPr/>
            <p:nvPr/>
          </p:nvSpPr>
          <p:spPr bwMode="auto">
            <a:xfrm>
              <a:off x="4271963" y="1381125"/>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01" name="Freeform 303"/>
            <p:cNvSpPr/>
            <p:nvPr/>
          </p:nvSpPr>
          <p:spPr bwMode="auto">
            <a:xfrm>
              <a:off x="4271963" y="1381125"/>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02" name="Freeform 304"/>
            <p:cNvSpPr/>
            <p:nvPr/>
          </p:nvSpPr>
          <p:spPr bwMode="auto">
            <a:xfrm>
              <a:off x="4494213" y="1327150"/>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03" name="Freeform 305"/>
            <p:cNvSpPr/>
            <p:nvPr/>
          </p:nvSpPr>
          <p:spPr bwMode="auto">
            <a:xfrm>
              <a:off x="4494213" y="1327150"/>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04" name="Freeform 306"/>
            <p:cNvSpPr/>
            <p:nvPr/>
          </p:nvSpPr>
          <p:spPr bwMode="auto">
            <a:xfrm>
              <a:off x="4475163" y="1568450"/>
              <a:ext cx="22225" cy="19050"/>
            </a:xfrm>
            <a:custGeom>
              <a:avLst/>
              <a:gdLst/>
              <a:ahLst/>
              <a:cxnLst>
                <a:cxn ang="0">
                  <a:pos x="8" y="0"/>
                </a:cxn>
                <a:cxn ang="0">
                  <a:pos x="8" y="0"/>
                </a:cxn>
                <a:cxn ang="0">
                  <a:pos x="2" y="2"/>
                </a:cxn>
                <a:cxn ang="0">
                  <a:pos x="0" y="6"/>
                </a:cxn>
                <a:cxn ang="0">
                  <a:pos x="0" y="6"/>
                </a:cxn>
                <a:cxn ang="0">
                  <a:pos x="2" y="10"/>
                </a:cxn>
                <a:cxn ang="0">
                  <a:pos x="8" y="12"/>
                </a:cxn>
                <a:cxn ang="0">
                  <a:pos x="8" y="12"/>
                </a:cxn>
                <a:cxn ang="0">
                  <a:pos x="12" y="10"/>
                </a:cxn>
                <a:cxn ang="0">
                  <a:pos x="14" y="6"/>
                </a:cxn>
                <a:cxn ang="0">
                  <a:pos x="14" y="6"/>
                </a:cxn>
                <a:cxn ang="0">
                  <a:pos x="12" y="2"/>
                </a:cxn>
                <a:cxn ang="0">
                  <a:pos x="8" y="0"/>
                </a:cxn>
              </a:cxnLst>
              <a:rect l="0" t="0" r="r" b="b"/>
              <a:pathLst>
                <a:path w="14" h="12">
                  <a:moveTo>
                    <a:pt x="8" y="0"/>
                  </a:moveTo>
                  <a:lnTo>
                    <a:pt x="8" y="0"/>
                  </a:lnTo>
                  <a:lnTo>
                    <a:pt x="2" y="2"/>
                  </a:lnTo>
                  <a:lnTo>
                    <a:pt x="0" y="6"/>
                  </a:lnTo>
                  <a:lnTo>
                    <a:pt x="0" y="6"/>
                  </a:lnTo>
                  <a:lnTo>
                    <a:pt x="2" y="10"/>
                  </a:lnTo>
                  <a:lnTo>
                    <a:pt x="8" y="12"/>
                  </a:lnTo>
                  <a:lnTo>
                    <a:pt x="8" y="12"/>
                  </a:lnTo>
                  <a:lnTo>
                    <a:pt x="12" y="10"/>
                  </a:lnTo>
                  <a:lnTo>
                    <a:pt x="14" y="6"/>
                  </a:lnTo>
                  <a:lnTo>
                    <a:pt x="14"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05" name="Freeform 307"/>
            <p:cNvSpPr/>
            <p:nvPr/>
          </p:nvSpPr>
          <p:spPr bwMode="auto">
            <a:xfrm>
              <a:off x="4475163" y="1568450"/>
              <a:ext cx="22225" cy="19050"/>
            </a:xfrm>
            <a:custGeom>
              <a:avLst/>
              <a:gdLst/>
              <a:ahLst/>
              <a:cxnLst>
                <a:cxn ang="0">
                  <a:pos x="8" y="0"/>
                </a:cxn>
                <a:cxn ang="0">
                  <a:pos x="8" y="0"/>
                </a:cxn>
                <a:cxn ang="0">
                  <a:pos x="2" y="2"/>
                </a:cxn>
                <a:cxn ang="0">
                  <a:pos x="0" y="6"/>
                </a:cxn>
                <a:cxn ang="0">
                  <a:pos x="0" y="6"/>
                </a:cxn>
                <a:cxn ang="0">
                  <a:pos x="2" y="10"/>
                </a:cxn>
                <a:cxn ang="0">
                  <a:pos x="8" y="12"/>
                </a:cxn>
                <a:cxn ang="0">
                  <a:pos x="8" y="12"/>
                </a:cxn>
                <a:cxn ang="0">
                  <a:pos x="12" y="10"/>
                </a:cxn>
                <a:cxn ang="0">
                  <a:pos x="14" y="6"/>
                </a:cxn>
                <a:cxn ang="0">
                  <a:pos x="14" y="6"/>
                </a:cxn>
                <a:cxn ang="0">
                  <a:pos x="12" y="2"/>
                </a:cxn>
                <a:cxn ang="0">
                  <a:pos x="8" y="0"/>
                </a:cxn>
              </a:cxnLst>
              <a:rect l="0" t="0" r="r" b="b"/>
              <a:pathLst>
                <a:path w="14" h="12">
                  <a:moveTo>
                    <a:pt x="8" y="0"/>
                  </a:moveTo>
                  <a:lnTo>
                    <a:pt x="8" y="0"/>
                  </a:lnTo>
                  <a:lnTo>
                    <a:pt x="2" y="2"/>
                  </a:lnTo>
                  <a:lnTo>
                    <a:pt x="0" y="6"/>
                  </a:lnTo>
                  <a:lnTo>
                    <a:pt x="0" y="6"/>
                  </a:lnTo>
                  <a:lnTo>
                    <a:pt x="2" y="10"/>
                  </a:lnTo>
                  <a:lnTo>
                    <a:pt x="8" y="12"/>
                  </a:lnTo>
                  <a:lnTo>
                    <a:pt x="8" y="12"/>
                  </a:lnTo>
                  <a:lnTo>
                    <a:pt x="12" y="10"/>
                  </a:lnTo>
                  <a:lnTo>
                    <a:pt x="14" y="6"/>
                  </a:lnTo>
                  <a:lnTo>
                    <a:pt x="14"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06" name="Freeform 308"/>
            <p:cNvSpPr/>
            <p:nvPr/>
          </p:nvSpPr>
          <p:spPr bwMode="auto">
            <a:xfrm>
              <a:off x="4056063" y="107632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07" name="Freeform 309"/>
            <p:cNvSpPr/>
            <p:nvPr/>
          </p:nvSpPr>
          <p:spPr bwMode="auto">
            <a:xfrm>
              <a:off x="4056063" y="107632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08" name="Freeform 310"/>
            <p:cNvSpPr/>
            <p:nvPr/>
          </p:nvSpPr>
          <p:spPr bwMode="auto">
            <a:xfrm>
              <a:off x="6459538" y="149542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09" name="Freeform 311"/>
            <p:cNvSpPr/>
            <p:nvPr/>
          </p:nvSpPr>
          <p:spPr bwMode="auto">
            <a:xfrm>
              <a:off x="6459538" y="149542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10" name="Freeform 312"/>
            <p:cNvSpPr/>
            <p:nvPr/>
          </p:nvSpPr>
          <p:spPr bwMode="auto">
            <a:xfrm>
              <a:off x="6345238" y="1130300"/>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11" name="Freeform 313"/>
            <p:cNvSpPr/>
            <p:nvPr/>
          </p:nvSpPr>
          <p:spPr bwMode="auto">
            <a:xfrm>
              <a:off x="6345238" y="1130300"/>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12" name="Freeform 314"/>
            <p:cNvSpPr/>
            <p:nvPr/>
          </p:nvSpPr>
          <p:spPr bwMode="auto">
            <a:xfrm>
              <a:off x="5491163" y="1771650"/>
              <a:ext cx="19050"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0" y="12"/>
                </a:cxn>
                <a:cxn ang="0">
                  <a:pos x="12" y="6"/>
                </a:cxn>
                <a:cxn ang="0">
                  <a:pos x="12" y="6"/>
                </a:cxn>
                <a:cxn ang="0">
                  <a:pos x="10" y="2"/>
                </a:cxn>
                <a:cxn ang="0">
                  <a:pos x="6" y="0"/>
                </a:cxn>
              </a:cxnLst>
              <a:rect l="0" t="0" r="r" b="b"/>
              <a:pathLst>
                <a:path w="12" h="14">
                  <a:moveTo>
                    <a:pt x="6" y="0"/>
                  </a:moveTo>
                  <a:lnTo>
                    <a:pt x="6" y="0"/>
                  </a:lnTo>
                  <a:lnTo>
                    <a:pt x="2" y="2"/>
                  </a:lnTo>
                  <a:lnTo>
                    <a:pt x="0" y="6"/>
                  </a:lnTo>
                  <a:lnTo>
                    <a:pt x="0" y="6"/>
                  </a:lnTo>
                  <a:lnTo>
                    <a:pt x="2" y="12"/>
                  </a:lnTo>
                  <a:lnTo>
                    <a:pt x="6" y="14"/>
                  </a:lnTo>
                  <a:lnTo>
                    <a:pt x="6" y="14"/>
                  </a:lnTo>
                  <a:lnTo>
                    <a:pt x="10" y="12"/>
                  </a:lnTo>
                  <a:lnTo>
                    <a:pt x="12" y="6"/>
                  </a:lnTo>
                  <a:lnTo>
                    <a:pt x="12" y="6"/>
                  </a:lnTo>
                  <a:lnTo>
                    <a:pt x="10"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13" name="Freeform 315"/>
            <p:cNvSpPr/>
            <p:nvPr/>
          </p:nvSpPr>
          <p:spPr bwMode="auto">
            <a:xfrm>
              <a:off x="5491163" y="1771650"/>
              <a:ext cx="19050"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0" y="12"/>
                </a:cxn>
                <a:cxn ang="0">
                  <a:pos x="12" y="6"/>
                </a:cxn>
                <a:cxn ang="0">
                  <a:pos x="12" y="6"/>
                </a:cxn>
                <a:cxn ang="0">
                  <a:pos x="10" y="2"/>
                </a:cxn>
                <a:cxn ang="0">
                  <a:pos x="6" y="0"/>
                </a:cxn>
              </a:cxnLst>
              <a:rect l="0" t="0" r="r" b="b"/>
              <a:pathLst>
                <a:path w="12" h="14">
                  <a:moveTo>
                    <a:pt x="6" y="0"/>
                  </a:moveTo>
                  <a:lnTo>
                    <a:pt x="6" y="0"/>
                  </a:lnTo>
                  <a:lnTo>
                    <a:pt x="2" y="2"/>
                  </a:lnTo>
                  <a:lnTo>
                    <a:pt x="0" y="6"/>
                  </a:lnTo>
                  <a:lnTo>
                    <a:pt x="0" y="6"/>
                  </a:lnTo>
                  <a:lnTo>
                    <a:pt x="2" y="12"/>
                  </a:lnTo>
                  <a:lnTo>
                    <a:pt x="6" y="14"/>
                  </a:lnTo>
                  <a:lnTo>
                    <a:pt x="6" y="14"/>
                  </a:lnTo>
                  <a:lnTo>
                    <a:pt x="10" y="12"/>
                  </a:lnTo>
                  <a:lnTo>
                    <a:pt x="12" y="6"/>
                  </a:lnTo>
                  <a:lnTo>
                    <a:pt x="12" y="6"/>
                  </a:lnTo>
                  <a:lnTo>
                    <a:pt x="10" y="2"/>
                  </a:lnTo>
                  <a:lnTo>
                    <a:pt x="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14" name="Freeform 316"/>
            <p:cNvSpPr/>
            <p:nvPr/>
          </p:nvSpPr>
          <p:spPr bwMode="auto">
            <a:xfrm>
              <a:off x="3744913" y="149542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15" name="Freeform 317"/>
            <p:cNvSpPr/>
            <p:nvPr/>
          </p:nvSpPr>
          <p:spPr bwMode="auto">
            <a:xfrm>
              <a:off x="3744913" y="149542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16" name="Freeform 318"/>
            <p:cNvSpPr/>
            <p:nvPr/>
          </p:nvSpPr>
          <p:spPr bwMode="auto">
            <a:xfrm>
              <a:off x="1833563" y="1470025"/>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17" name="Freeform 319"/>
            <p:cNvSpPr/>
            <p:nvPr/>
          </p:nvSpPr>
          <p:spPr bwMode="auto">
            <a:xfrm>
              <a:off x="1833563" y="1470025"/>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18" name="Freeform 320"/>
            <p:cNvSpPr/>
            <p:nvPr/>
          </p:nvSpPr>
          <p:spPr bwMode="auto">
            <a:xfrm>
              <a:off x="2116138" y="1114425"/>
              <a:ext cx="22225" cy="19050"/>
            </a:xfrm>
            <a:custGeom>
              <a:avLst/>
              <a:gdLst/>
              <a:ahLst/>
              <a:cxnLst>
                <a:cxn ang="0">
                  <a:pos x="8" y="0"/>
                </a:cxn>
                <a:cxn ang="0">
                  <a:pos x="8" y="0"/>
                </a:cxn>
                <a:cxn ang="0">
                  <a:pos x="2" y="2"/>
                </a:cxn>
                <a:cxn ang="0">
                  <a:pos x="0" y="6"/>
                </a:cxn>
                <a:cxn ang="0">
                  <a:pos x="0" y="6"/>
                </a:cxn>
                <a:cxn ang="0">
                  <a:pos x="2" y="10"/>
                </a:cxn>
                <a:cxn ang="0">
                  <a:pos x="8" y="12"/>
                </a:cxn>
                <a:cxn ang="0">
                  <a:pos x="8" y="12"/>
                </a:cxn>
                <a:cxn ang="0">
                  <a:pos x="12" y="10"/>
                </a:cxn>
                <a:cxn ang="0">
                  <a:pos x="14" y="6"/>
                </a:cxn>
                <a:cxn ang="0">
                  <a:pos x="14" y="6"/>
                </a:cxn>
                <a:cxn ang="0">
                  <a:pos x="12" y="2"/>
                </a:cxn>
                <a:cxn ang="0">
                  <a:pos x="8" y="0"/>
                </a:cxn>
              </a:cxnLst>
              <a:rect l="0" t="0" r="r" b="b"/>
              <a:pathLst>
                <a:path w="14" h="12">
                  <a:moveTo>
                    <a:pt x="8" y="0"/>
                  </a:moveTo>
                  <a:lnTo>
                    <a:pt x="8" y="0"/>
                  </a:lnTo>
                  <a:lnTo>
                    <a:pt x="2" y="2"/>
                  </a:lnTo>
                  <a:lnTo>
                    <a:pt x="0" y="6"/>
                  </a:lnTo>
                  <a:lnTo>
                    <a:pt x="0" y="6"/>
                  </a:lnTo>
                  <a:lnTo>
                    <a:pt x="2" y="10"/>
                  </a:lnTo>
                  <a:lnTo>
                    <a:pt x="8" y="12"/>
                  </a:lnTo>
                  <a:lnTo>
                    <a:pt x="8" y="12"/>
                  </a:lnTo>
                  <a:lnTo>
                    <a:pt x="12" y="10"/>
                  </a:lnTo>
                  <a:lnTo>
                    <a:pt x="14" y="6"/>
                  </a:lnTo>
                  <a:lnTo>
                    <a:pt x="14"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19" name="Freeform 321"/>
            <p:cNvSpPr/>
            <p:nvPr/>
          </p:nvSpPr>
          <p:spPr bwMode="auto">
            <a:xfrm>
              <a:off x="2116138" y="1114425"/>
              <a:ext cx="22225" cy="19050"/>
            </a:xfrm>
            <a:custGeom>
              <a:avLst/>
              <a:gdLst/>
              <a:ahLst/>
              <a:cxnLst>
                <a:cxn ang="0">
                  <a:pos x="8" y="0"/>
                </a:cxn>
                <a:cxn ang="0">
                  <a:pos x="8" y="0"/>
                </a:cxn>
                <a:cxn ang="0">
                  <a:pos x="2" y="2"/>
                </a:cxn>
                <a:cxn ang="0">
                  <a:pos x="0" y="6"/>
                </a:cxn>
                <a:cxn ang="0">
                  <a:pos x="0" y="6"/>
                </a:cxn>
                <a:cxn ang="0">
                  <a:pos x="2" y="10"/>
                </a:cxn>
                <a:cxn ang="0">
                  <a:pos x="8" y="12"/>
                </a:cxn>
                <a:cxn ang="0">
                  <a:pos x="8" y="12"/>
                </a:cxn>
                <a:cxn ang="0">
                  <a:pos x="12" y="10"/>
                </a:cxn>
                <a:cxn ang="0">
                  <a:pos x="14" y="6"/>
                </a:cxn>
                <a:cxn ang="0">
                  <a:pos x="14" y="6"/>
                </a:cxn>
                <a:cxn ang="0">
                  <a:pos x="12" y="2"/>
                </a:cxn>
                <a:cxn ang="0">
                  <a:pos x="8" y="0"/>
                </a:cxn>
              </a:cxnLst>
              <a:rect l="0" t="0" r="r" b="b"/>
              <a:pathLst>
                <a:path w="14" h="12">
                  <a:moveTo>
                    <a:pt x="8" y="0"/>
                  </a:moveTo>
                  <a:lnTo>
                    <a:pt x="8" y="0"/>
                  </a:lnTo>
                  <a:lnTo>
                    <a:pt x="2" y="2"/>
                  </a:lnTo>
                  <a:lnTo>
                    <a:pt x="0" y="6"/>
                  </a:lnTo>
                  <a:lnTo>
                    <a:pt x="0" y="6"/>
                  </a:lnTo>
                  <a:lnTo>
                    <a:pt x="2" y="10"/>
                  </a:lnTo>
                  <a:lnTo>
                    <a:pt x="8" y="12"/>
                  </a:lnTo>
                  <a:lnTo>
                    <a:pt x="8" y="12"/>
                  </a:lnTo>
                  <a:lnTo>
                    <a:pt x="12" y="10"/>
                  </a:lnTo>
                  <a:lnTo>
                    <a:pt x="14" y="6"/>
                  </a:lnTo>
                  <a:lnTo>
                    <a:pt x="14"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20" name="Freeform 322"/>
            <p:cNvSpPr/>
            <p:nvPr/>
          </p:nvSpPr>
          <p:spPr bwMode="auto">
            <a:xfrm>
              <a:off x="5405438" y="1044575"/>
              <a:ext cx="53975" cy="53975"/>
            </a:xfrm>
            <a:custGeom>
              <a:avLst/>
              <a:gdLst/>
              <a:ahLst/>
              <a:cxnLst>
                <a:cxn ang="0">
                  <a:pos x="18" y="0"/>
                </a:cxn>
                <a:cxn ang="0">
                  <a:pos x="18" y="0"/>
                </a:cxn>
                <a:cxn ang="0">
                  <a:pos x="10" y="0"/>
                </a:cxn>
                <a:cxn ang="0">
                  <a:pos x="6" y="4"/>
                </a:cxn>
                <a:cxn ang="0">
                  <a:pos x="2" y="10"/>
                </a:cxn>
                <a:cxn ang="0">
                  <a:pos x="0" y="16"/>
                </a:cxn>
                <a:cxn ang="0">
                  <a:pos x="0" y="16"/>
                </a:cxn>
                <a:cxn ang="0">
                  <a:pos x="2" y="24"/>
                </a:cxn>
                <a:cxn ang="0">
                  <a:pos x="6" y="28"/>
                </a:cxn>
                <a:cxn ang="0">
                  <a:pos x="10" y="32"/>
                </a:cxn>
                <a:cxn ang="0">
                  <a:pos x="18" y="34"/>
                </a:cxn>
                <a:cxn ang="0">
                  <a:pos x="18" y="34"/>
                </a:cxn>
                <a:cxn ang="0">
                  <a:pos x="24" y="32"/>
                </a:cxn>
                <a:cxn ang="0">
                  <a:pos x="30" y="28"/>
                </a:cxn>
                <a:cxn ang="0">
                  <a:pos x="32" y="24"/>
                </a:cxn>
                <a:cxn ang="0">
                  <a:pos x="34" y="16"/>
                </a:cxn>
                <a:cxn ang="0">
                  <a:pos x="34" y="16"/>
                </a:cxn>
                <a:cxn ang="0">
                  <a:pos x="32" y="10"/>
                </a:cxn>
                <a:cxn ang="0">
                  <a:pos x="30" y="4"/>
                </a:cxn>
                <a:cxn ang="0">
                  <a:pos x="24" y="0"/>
                </a:cxn>
                <a:cxn ang="0">
                  <a:pos x="18" y="0"/>
                </a:cxn>
              </a:cxnLst>
              <a:rect l="0" t="0" r="r" b="b"/>
              <a:pathLst>
                <a:path w="34" h="34">
                  <a:moveTo>
                    <a:pt x="18" y="0"/>
                  </a:moveTo>
                  <a:lnTo>
                    <a:pt x="18" y="0"/>
                  </a:lnTo>
                  <a:lnTo>
                    <a:pt x="10" y="0"/>
                  </a:lnTo>
                  <a:lnTo>
                    <a:pt x="6" y="4"/>
                  </a:lnTo>
                  <a:lnTo>
                    <a:pt x="2" y="10"/>
                  </a:lnTo>
                  <a:lnTo>
                    <a:pt x="0" y="16"/>
                  </a:lnTo>
                  <a:lnTo>
                    <a:pt x="0" y="16"/>
                  </a:lnTo>
                  <a:lnTo>
                    <a:pt x="2" y="24"/>
                  </a:lnTo>
                  <a:lnTo>
                    <a:pt x="6" y="28"/>
                  </a:lnTo>
                  <a:lnTo>
                    <a:pt x="10" y="32"/>
                  </a:lnTo>
                  <a:lnTo>
                    <a:pt x="18" y="34"/>
                  </a:lnTo>
                  <a:lnTo>
                    <a:pt x="18" y="34"/>
                  </a:lnTo>
                  <a:lnTo>
                    <a:pt x="24" y="32"/>
                  </a:lnTo>
                  <a:lnTo>
                    <a:pt x="30" y="28"/>
                  </a:lnTo>
                  <a:lnTo>
                    <a:pt x="32" y="24"/>
                  </a:lnTo>
                  <a:lnTo>
                    <a:pt x="34" y="16"/>
                  </a:lnTo>
                  <a:lnTo>
                    <a:pt x="34" y="16"/>
                  </a:lnTo>
                  <a:lnTo>
                    <a:pt x="32" y="10"/>
                  </a:lnTo>
                  <a:lnTo>
                    <a:pt x="30" y="4"/>
                  </a:lnTo>
                  <a:lnTo>
                    <a:pt x="24" y="0"/>
                  </a:lnTo>
                  <a:lnTo>
                    <a:pt x="1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21" name="Freeform 323"/>
            <p:cNvSpPr/>
            <p:nvPr/>
          </p:nvSpPr>
          <p:spPr bwMode="auto">
            <a:xfrm>
              <a:off x="5405438" y="1044575"/>
              <a:ext cx="53975" cy="53975"/>
            </a:xfrm>
            <a:custGeom>
              <a:avLst/>
              <a:gdLst/>
              <a:ahLst/>
              <a:cxnLst>
                <a:cxn ang="0">
                  <a:pos x="18" y="0"/>
                </a:cxn>
                <a:cxn ang="0">
                  <a:pos x="18" y="0"/>
                </a:cxn>
                <a:cxn ang="0">
                  <a:pos x="10" y="0"/>
                </a:cxn>
                <a:cxn ang="0">
                  <a:pos x="6" y="4"/>
                </a:cxn>
                <a:cxn ang="0">
                  <a:pos x="2" y="10"/>
                </a:cxn>
                <a:cxn ang="0">
                  <a:pos x="0" y="16"/>
                </a:cxn>
                <a:cxn ang="0">
                  <a:pos x="0" y="16"/>
                </a:cxn>
                <a:cxn ang="0">
                  <a:pos x="2" y="24"/>
                </a:cxn>
                <a:cxn ang="0">
                  <a:pos x="6" y="28"/>
                </a:cxn>
                <a:cxn ang="0">
                  <a:pos x="10" y="32"/>
                </a:cxn>
                <a:cxn ang="0">
                  <a:pos x="18" y="34"/>
                </a:cxn>
                <a:cxn ang="0">
                  <a:pos x="18" y="34"/>
                </a:cxn>
                <a:cxn ang="0">
                  <a:pos x="24" y="32"/>
                </a:cxn>
                <a:cxn ang="0">
                  <a:pos x="30" y="28"/>
                </a:cxn>
                <a:cxn ang="0">
                  <a:pos x="32" y="24"/>
                </a:cxn>
                <a:cxn ang="0">
                  <a:pos x="34" y="16"/>
                </a:cxn>
                <a:cxn ang="0">
                  <a:pos x="34" y="16"/>
                </a:cxn>
                <a:cxn ang="0">
                  <a:pos x="32" y="10"/>
                </a:cxn>
                <a:cxn ang="0">
                  <a:pos x="30" y="4"/>
                </a:cxn>
                <a:cxn ang="0">
                  <a:pos x="24" y="0"/>
                </a:cxn>
                <a:cxn ang="0">
                  <a:pos x="18" y="0"/>
                </a:cxn>
              </a:cxnLst>
              <a:rect l="0" t="0" r="r" b="b"/>
              <a:pathLst>
                <a:path w="34" h="34">
                  <a:moveTo>
                    <a:pt x="18" y="0"/>
                  </a:moveTo>
                  <a:lnTo>
                    <a:pt x="18" y="0"/>
                  </a:lnTo>
                  <a:lnTo>
                    <a:pt x="10" y="0"/>
                  </a:lnTo>
                  <a:lnTo>
                    <a:pt x="6" y="4"/>
                  </a:lnTo>
                  <a:lnTo>
                    <a:pt x="2" y="10"/>
                  </a:lnTo>
                  <a:lnTo>
                    <a:pt x="0" y="16"/>
                  </a:lnTo>
                  <a:lnTo>
                    <a:pt x="0" y="16"/>
                  </a:lnTo>
                  <a:lnTo>
                    <a:pt x="2" y="24"/>
                  </a:lnTo>
                  <a:lnTo>
                    <a:pt x="6" y="28"/>
                  </a:lnTo>
                  <a:lnTo>
                    <a:pt x="10" y="32"/>
                  </a:lnTo>
                  <a:lnTo>
                    <a:pt x="18" y="34"/>
                  </a:lnTo>
                  <a:lnTo>
                    <a:pt x="18" y="34"/>
                  </a:lnTo>
                  <a:lnTo>
                    <a:pt x="24" y="32"/>
                  </a:lnTo>
                  <a:lnTo>
                    <a:pt x="30" y="28"/>
                  </a:lnTo>
                  <a:lnTo>
                    <a:pt x="32" y="24"/>
                  </a:lnTo>
                  <a:lnTo>
                    <a:pt x="34" y="16"/>
                  </a:lnTo>
                  <a:lnTo>
                    <a:pt x="34" y="16"/>
                  </a:lnTo>
                  <a:lnTo>
                    <a:pt x="32" y="10"/>
                  </a:lnTo>
                  <a:lnTo>
                    <a:pt x="30" y="4"/>
                  </a:lnTo>
                  <a:lnTo>
                    <a:pt x="24" y="0"/>
                  </a:lnTo>
                  <a:lnTo>
                    <a:pt x="1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22" name="Freeform 324"/>
            <p:cNvSpPr/>
            <p:nvPr/>
          </p:nvSpPr>
          <p:spPr bwMode="auto">
            <a:xfrm>
              <a:off x="4237038" y="1692275"/>
              <a:ext cx="53975" cy="53975"/>
            </a:xfrm>
            <a:custGeom>
              <a:avLst/>
              <a:gdLst/>
              <a:ahLst/>
              <a:cxnLst>
                <a:cxn ang="0">
                  <a:pos x="18" y="0"/>
                </a:cxn>
                <a:cxn ang="0">
                  <a:pos x="18" y="0"/>
                </a:cxn>
                <a:cxn ang="0">
                  <a:pos x="10" y="2"/>
                </a:cxn>
                <a:cxn ang="0">
                  <a:pos x="6" y="6"/>
                </a:cxn>
                <a:cxn ang="0">
                  <a:pos x="2" y="12"/>
                </a:cxn>
                <a:cxn ang="0">
                  <a:pos x="0" y="18"/>
                </a:cxn>
                <a:cxn ang="0">
                  <a:pos x="0" y="18"/>
                </a:cxn>
                <a:cxn ang="0">
                  <a:pos x="2" y="24"/>
                </a:cxn>
                <a:cxn ang="0">
                  <a:pos x="6" y="30"/>
                </a:cxn>
                <a:cxn ang="0">
                  <a:pos x="10" y="34"/>
                </a:cxn>
                <a:cxn ang="0">
                  <a:pos x="18" y="34"/>
                </a:cxn>
                <a:cxn ang="0">
                  <a:pos x="18" y="34"/>
                </a:cxn>
                <a:cxn ang="0">
                  <a:pos x="24" y="34"/>
                </a:cxn>
                <a:cxn ang="0">
                  <a:pos x="28" y="30"/>
                </a:cxn>
                <a:cxn ang="0">
                  <a:pos x="32" y="24"/>
                </a:cxn>
                <a:cxn ang="0">
                  <a:pos x="34" y="18"/>
                </a:cxn>
                <a:cxn ang="0">
                  <a:pos x="34" y="18"/>
                </a:cxn>
                <a:cxn ang="0">
                  <a:pos x="32" y="12"/>
                </a:cxn>
                <a:cxn ang="0">
                  <a:pos x="28" y="6"/>
                </a:cxn>
                <a:cxn ang="0">
                  <a:pos x="24" y="2"/>
                </a:cxn>
                <a:cxn ang="0">
                  <a:pos x="18" y="0"/>
                </a:cxn>
              </a:cxnLst>
              <a:rect l="0" t="0" r="r" b="b"/>
              <a:pathLst>
                <a:path w="34" h="34">
                  <a:moveTo>
                    <a:pt x="18" y="0"/>
                  </a:moveTo>
                  <a:lnTo>
                    <a:pt x="18" y="0"/>
                  </a:lnTo>
                  <a:lnTo>
                    <a:pt x="10" y="2"/>
                  </a:lnTo>
                  <a:lnTo>
                    <a:pt x="6" y="6"/>
                  </a:lnTo>
                  <a:lnTo>
                    <a:pt x="2" y="12"/>
                  </a:lnTo>
                  <a:lnTo>
                    <a:pt x="0" y="18"/>
                  </a:lnTo>
                  <a:lnTo>
                    <a:pt x="0" y="18"/>
                  </a:lnTo>
                  <a:lnTo>
                    <a:pt x="2" y="24"/>
                  </a:lnTo>
                  <a:lnTo>
                    <a:pt x="6" y="30"/>
                  </a:lnTo>
                  <a:lnTo>
                    <a:pt x="10" y="34"/>
                  </a:lnTo>
                  <a:lnTo>
                    <a:pt x="18" y="34"/>
                  </a:lnTo>
                  <a:lnTo>
                    <a:pt x="18" y="34"/>
                  </a:lnTo>
                  <a:lnTo>
                    <a:pt x="24" y="34"/>
                  </a:lnTo>
                  <a:lnTo>
                    <a:pt x="28" y="30"/>
                  </a:lnTo>
                  <a:lnTo>
                    <a:pt x="32" y="24"/>
                  </a:lnTo>
                  <a:lnTo>
                    <a:pt x="34" y="18"/>
                  </a:lnTo>
                  <a:lnTo>
                    <a:pt x="34" y="18"/>
                  </a:lnTo>
                  <a:lnTo>
                    <a:pt x="32" y="12"/>
                  </a:lnTo>
                  <a:lnTo>
                    <a:pt x="28" y="6"/>
                  </a:lnTo>
                  <a:lnTo>
                    <a:pt x="24" y="2"/>
                  </a:lnTo>
                  <a:lnTo>
                    <a:pt x="1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23" name="Freeform 325"/>
            <p:cNvSpPr/>
            <p:nvPr/>
          </p:nvSpPr>
          <p:spPr bwMode="auto">
            <a:xfrm>
              <a:off x="4237038" y="1692275"/>
              <a:ext cx="53975" cy="53975"/>
            </a:xfrm>
            <a:custGeom>
              <a:avLst/>
              <a:gdLst/>
              <a:ahLst/>
              <a:cxnLst>
                <a:cxn ang="0">
                  <a:pos x="18" y="0"/>
                </a:cxn>
                <a:cxn ang="0">
                  <a:pos x="18" y="0"/>
                </a:cxn>
                <a:cxn ang="0">
                  <a:pos x="10" y="2"/>
                </a:cxn>
                <a:cxn ang="0">
                  <a:pos x="6" y="6"/>
                </a:cxn>
                <a:cxn ang="0">
                  <a:pos x="2" y="12"/>
                </a:cxn>
                <a:cxn ang="0">
                  <a:pos x="0" y="18"/>
                </a:cxn>
                <a:cxn ang="0">
                  <a:pos x="0" y="18"/>
                </a:cxn>
                <a:cxn ang="0">
                  <a:pos x="2" y="24"/>
                </a:cxn>
                <a:cxn ang="0">
                  <a:pos x="6" y="30"/>
                </a:cxn>
                <a:cxn ang="0">
                  <a:pos x="10" y="34"/>
                </a:cxn>
                <a:cxn ang="0">
                  <a:pos x="18" y="34"/>
                </a:cxn>
                <a:cxn ang="0">
                  <a:pos x="18" y="34"/>
                </a:cxn>
                <a:cxn ang="0">
                  <a:pos x="24" y="34"/>
                </a:cxn>
                <a:cxn ang="0">
                  <a:pos x="28" y="30"/>
                </a:cxn>
                <a:cxn ang="0">
                  <a:pos x="32" y="24"/>
                </a:cxn>
                <a:cxn ang="0">
                  <a:pos x="34" y="18"/>
                </a:cxn>
                <a:cxn ang="0">
                  <a:pos x="34" y="18"/>
                </a:cxn>
                <a:cxn ang="0">
                  <a:pos x="32" y="12"/>
                </a:cxn>
                <a:cxn ang="0">
                  <a:pos x="28" y="6"/>
                </a:cxn>
                <a:cxn ang="0">
                  <a:pos x="24" y="2"/>
                </a:cxn>
                <a:cxn ang="0">
                  <a:pos x="18" y="0"/>
                </a:cxn>
              </a:cxnLst>
              <a:rect l="0" t="0" r="r" b="b"/>
              <a:pathLst>
                <a:path w="34" h="34">
                  <a:moveTo>
                    <a:pt x="18" y="0"/>
                  </a:moveTo>
                  <a:lnTo>
                    <a:pt x="18" y="0"/>
                  </a:lnTo>
                  <a:lnTo>
                    <a:pt x="10" y="2"/>
                  </a:lnTo>
                  <a:lnTo>
                    <a:pt x="6" y="6"/>
                  </a:lnTo>
                  <a:lnTo>
                    <a:pt x="2" y="12"/>
                  </a:lnTo>
                  <a:lnTo>
                    <a:pt x="0" y="18"/>
                  </a:lnTo>
                  <a:lnTo>
                    <a:pt x="0" y="18"/>
                  </a:lnTo>
                  <a:lnTo>
                    <a:pt x="2" y="24"/>
                  </a:lnTo>
                  <a:lnTo>
                    <a:pt x="6" y="30"/>
                  </a:lnTo>
                  <a:lnTo>
                    <a:pt x="10" y="34"/>
                  </a:lnTo>
                  <a:lnTo>
                    <a:pt x="18" y="34"/>
                  </a:lnTo>
                  <a:lnTo>
                    <a:pt x="18" y="34"/>
                  </a:lnTo>
                  <a:lnTo>
                    <a:pt x="24" y="34"/>
                  </a:lnTo>
                  <a:lnTo>
                    <a:pt x="28" y="30"/>
                  </a:lnTo>
                  <a:lnTo>
                    <a:pt x="32" y="24"/>
                  </a:lnTo>
                  <a:lnTo>
                    <a:pt x="34" y="18"/>
                  </a:lnTo>
                  <a:lnTo>
                    <a:pt x="34" y="18"/>
                  </a:lnTo>
                  <a:lnTo>
                    <a:pt x="32" y="12"/>
                  </a:lnTo>
                  <a:lnTo>
                    <a:pt x="28" y="6"/>
                  </a:lnTo>
                  <a:lnTo>
                    <a:pt x="24" y="2"/>
                  </a:lnTo>
                  <a:lnTo>
                    <a:pt x="1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24" name="Freeform 326"/>
            <p:cNvSpPr/>
            <p:nvPr/>
          </p:nvSpPr>
          <p:spPr bwMode="auto">
            <a:xfrm>
              <a:off x="5341938" y="1390650"/>
              <a:ext cx="50800" cy="53975"/>
            </a:xfrm>
            <a:custGeom>
              <a:avLst/>
              <a:gdLst/>
              <a:ahLst/>
              <a:cxnLst>
                <a:cxn ang="0">
                  <a:pos x="16" y="0"/>
                </a:cxn>
                <a:cxn ang="0">
                  <a:pos x="16" y="0"/>
                </a:cxn>
                <a:cxn ang="0">
                  <a:pos x="10" y="2"/>
                </a:cxn>
                <a:cxn ang="0">
                  <a:pos x="4" y="6"/>
                </a:cxn>
                <a:cxn ang="0">
                  <a:pos x="0" y="10"/>
                </a:cxn>
                <a:cxn ang="0">
                  <a:pos x="0" y="18"/>
                </a:cxn>
                <a:cxn ang="0">
                  <a:pos x="0" y="18"/>
                </a:cxn>
                <a:cxn ang="0">
                  <a:pos x="0" y="24"/>
                </a:cxn>
                <a:cxn ang="0">
                  <a:pos x="4" y="28"/>
                </a:cxn>
                <a:cxn ang="0">
                  <a:pos x="10" y="32"/>
                </a:cxn>
                <a:cxn ang="0">
                  <a:pos x="16" y="34"/>
                </a:cxn>
                <a:cxn ang="0">
                  <a:pos x="16" y="34"/>
                </a:cxn>
                <a:cxn ang="0">
                  <a:pos x="22" y="32"/>
                </a:cxn>
                <a:cxn ang="0">
                  <a:pos x="28" y="28"/>
                </a:cxn>
                <a:cxn ang="0">
                  <a:pos x="32" y="24"/>
                </a:cxn>
                <a:cxn ang="0">
                  <a:pos x="32" y="18"/>
                </a:cxn>
                <a:cxn ang="0">
                  <a:pos x="32" y="18"/>
                </a:cxn>
                <a:cxn ang="0">
                  <a:pos x="32" y="10"/>
                </a:cxn>
                <a:cxn ang="0">
                  <a:pos x="28" y="6"/>
                </a:cxn>
                <a:cxn ang="0">
                  <a:pos x="22" y="2"/>
                </a:cxn>
                <a:cxn ang="0">
                  <a:pos x="16" y="0"/>
                </a:cxn>
              </a:cxnLst>
              <a:rect l="0" t="0" r="r" b="b"/>
              <a:pathLst>
                <a:path w="32" h="34">
                  <a:moveTo>
                    <a:pt x="16" y="0"/>
                  </a:moveTo>
                  <a:lnTo>
                    <a:pt x="16" y="0"/>
                  </a:lnTo>
                  <a:lnTo>
                    <a:pt x="10" y="2"/>
                  </a:lnTo>
                  <a:lnTo>
                    <a:pt x="4" y="6"/>
                  </a:lnTo>
                  <a:lnTo>
                    <a:pt x="0" y="10"/>
                  </a:lnTo>
                  <a:lnTo>
                    <a:pt x="0" y="18"/>
                  </a:lnTo>
                  <a:lnTo>
                    <a:pt x="0" y="18"/>
                  </a:lnTo>
                  <a:lnTo>
                    <a:pt x="0" y="24"/>
                  </a:lnTo>
                  <a:lnTo>
                    <a:pt x="4" y="28"/>
                  </a:lnTo>
                  <a:lnTo>
                    <a:pt x="10" y="32"/>
                  </a:lnTo>
                  <a:lnTo>
                    <a:pt x="16" y="34"/>
                  </a:lnTo>
                  <a:lnTo>
                    <a:pt x="16" y="34"/>
                  </a:lnTo>
                  <a:lnTo>
                    <a:pt x="22" y="32"/>
                  </a:lnTo>
                  <a:lnTo>
                    <a:pt x="28" y="28"/>
                  </a:lnTo>
                  <a:lnTo>
                    <a:pt x="32" y="24"/>
                  </a:lnTo>
                  <a:lnTo>
                    <a:pt x="32" y="18"/>
                  </a:lnTo>
                  <a:lnTo>
                    <a:pt x="32" y="18"/>
                  </a:lnTo>
                  <a:lnTo>
                    <a:pt x="32" y="10"/>
                  </a:lnTo>
                  <a:lnTo>
                    <a:pt x="28" y="6"/>
                  </a:lnTo>
                  <a:lnTo>
                    <a:pt x="22" y="2"/>
                  </a:lnTo>
                  <a:lnTo>
                    <a:pt x="1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25" name="Freeform 327"/>
            <p:cNvSpPr/>
            <p:nvPr/>
          </p:nvSpPr>
          <p:spPr bwMode="auto">
            <a:xfrm>
              <a:off x="5341938" y="1390650"/>
              <a:ext cx="50800" cy="53975"/>
            </a:xfrm>
            <a:custGeom>
              <a:avLst/>
              <a:gdLst/>
              <a:ahLst/>
              <a:cxnLst>
                <a:cxn ang="0">
                  <a:pos x="16" y="0"/>
                </a:cxn>
                <a:cxn ang="0">
                  <a:pos x="16" y="0"/>
                </a:cxn>
                <a:cxn ang="0">
                  <a:pos x="10" y="2"/>
                </a:cxn>
                <a:cxn ang="0">
                  <a:pos x="4" y="6"/>
                </a:cxn>
                <a:cxn ang="0">
                  <a:pos x="0" y="10"/>
                </a:cxn>
                <a:cxn ang="0">
                  <a:pos x="0" y="18"/>
                </a:cxn>
                <a:cxn ang="0">
                  <a:pos x="0" y="18"/>
                </a:cxn>
                <a:cxn ang="0">
                  <a:pos x="0" y="24"/>
                </a:cxn>
                <a:cxn ang="0">
                  <a:pos x="4" y="28"/>
                </a:cxn>
                <a:cxn ang="0">
                  <a:pos x="10" y="32"/>
                </a:cxn>
                <a:cxn ang="0">
                  <a:pos x="16" y="34"/>
                </a:cxn>
                <a:cxn ang="0">
                  <a:pos x="16" y="34"/>
                </a:cxn>
                <a:cxn ang="0">
                  <a:pos x="22" y="32"/>
                </a:cxn>
                <a:cxn ang="0">
                  <a:pos x="28" y="28"/>
                </a:cxn>
                <a:cxn ang="0">
                  <a:pos x="32" y="24"/>
                </a:cxn>
                <a:cxn ang="0">
                  <a:pos x="32" y="18"/>
                </a:cxn>
                <a:cxn ang="0">
                  <a:pos x="32" y="18"/>
                </a:cxn>
                <a:cxn ang="0">
                  <a:pos x="32" y="10"/>
                </a:cxn>
                <a:cxn ang="0">
                  <a:pos x="28" y="6"/>
                </a:cxn>
                <a:cxn ang="0">
                  <a:pos x="22" y="2"/>
                </a:cxn>
                <a:cxn ang="0">
                  <a:pos x="16" y="0"/>
                </a:cxn>
              </a:cxnLst>
              <a:rect l="0" t="0" r="r" b="b"/>
              <a:pathLst>
                <a:path w="32" h="34">
                  <a:moveTo>
                    <a:pt x="16" y="0"/>
                  </a:moveTo>
                  <a:lnTo>
                    <a:pt x="16" y="0"/>
                  </a:lnTo>
                  <a:lnTo>
                    <a:pt x="10" y="2"/>
                  </a:lnTo>
                  <a:lnTo>
                    <a:pt x="4" y="6"/>
                  </a:lnTo>
                  <a:lnTo>
                    <a:pt x="0" y="10"/>
                  </a:lnTo>
                  <a:lnTo>
                    <a:pt x="0" y="18"/>
                  </a:lnTo>
                  <a:lnTo>
                    <a:pt x="0" y="18"/>
                  </a:lnTo>
                  <a:lnTo>
                    <a:pt x="0" y="24"/>
                  </a:lnTo>
                  <a:lnTo>
                    <a:pt x="4" y="28"/>
                  </a:lnTo>
                  <a:lnTo>
                    <a:pt x="10" y="32"/>
                  </a:lnTo>
                  <a:lnTo>
                    <a:pt x="16" y="34"/>
                  </a:lnTo>
                  <a:lnTo>
                    <a:pt x="16" y="34"/>
                  </a:lnTo>
                  <a:lnTo>
                    <a:pt x="22" y="32"/>
                  </a:lnTo>
                  <a:lnTo>
                    <a:pt x="28" y="28"/>
                  </a:lnTo>
                  <a:lnTo>
                    <a:pt x="32" y="24"/>
                  </a:lnTo>
                  <a:lnTo>
                    <a:pt x="32" y="18"/>
                  </a:lnTo>
                  <a:lnTo>
                    <a:pt x="32" y="18"/>
                  </a:lnTo>
                  <a:lnTo>
                    <a:pt x="32" y="10"/>
                  </a:lnTo>
                  <a:lnTo>
                    <a:pt x="28" y="6"/>
                  </a:lnTo>
                  <a:lnTo>
                    <a:pt x="22" y="2"/>
                  </a:lnTo>
                  <a:lnTo>
                    <a:pt x="1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26" name="Freeform 328"/>
            <p:cNvSpPr/>
            <p:nvPr/>
          </p:nvSpPr>
          <p:spPr bwMode="auto">
            <a:xfrm>
              <a:off x="6418263" y="1276350"/>
              <a:ext cx="69850" cy="69850"/>
            </a:xfrm>
            <a:custGeom>
              <a:avLst/>
              <a:gdLst/>
              <a:ahLst/>
              <a:cxnLst>
                <a:cxn ang="0">
                  <a:pos x="22" y="0"/>
                </a:cxn>
                <a:cxn ang="0">
                  <a:pos x="22" y="0"/>
                </a:cxn>
                <a:cxn ang="0">
                  <a:pos x="14" y="2"/>
                </a:cxn>
                <a:cxn ang="0">
                  <a:pos x="6" y="6"/>
                </a:cxn>
                <a:cxn ang="0">
                  <a:pos x="2" y="14"/>
                </a:cxn>
                <a:cxn ang="0">
                  <a:pos x="0" y="22"/>
                </a:cxn>
                <a:cxn ang="0">
                  <a:pos x="0" y="22"/>
                </a:cxn>
                <a:cxn ang="0">
                  <a:pos x="2" y="30"/>
                </a:cxn>
                <a:cxn ang="0">
                  <a:pos x="6" y="38"/>
                </a:cxn>
                <a:cxn ang="0">
                  <a:pos x="14" y="42"/>
                </a:cxn>
                <a:cxn ang="0">
                  <a:pos x="22" y="44"/>
                </a:cxn>
                <a:cxn ang="0">
                  <a:pos x="22" y="44"/>
                </a:cxn>
                <a:cxn ang="0">
                  <a:pos x="30" y="42"/>
                </a:cxn>
                <a:cxn ang="0">
                  <a:pos x="38" y="38"/>
                </a:cxn>
                <a:cxn ang="0">
                  <a:pos x="42" y="30"/>
                </a:cxn>
                <a:cxn ang="0">
                  <a:pos x="44" y="22"/>
                </a:cxn>
                <a:cxn ang="0">
                  <a:pos x="44" y="22"/>
                </a:cxn>
                <a:cxn ang="0">
                  <a:pos x="42" y="14"/>
                </a:cxn>
                <a:cxn ang="0">
                  <a:pos x="38" y="6"/>
                </a:cxn>
                <a:cxn ang="0">
                  <a:pos x="30" y="2"/>
                </a:cxn>
                <a:cxn ang="0">
                  <a:pos x="22" y="0"/>
                </a:cxn>
              </a:cxnLst>
              <a:rect l="0" t="0" r="r" b="b"/>
              <a:pathLst>
                <a:path w="44" h="44">
                  <a:moveTo>
                    <a:pt x="22" y="0"/>
                  </a:moveTo>
                  <a:lnTo>
                    <a:pt x="22" y="0"/>
                  </a:lnTo>
                  <a:lnTo>
                    <a:pt x="14" y="2"/>
                  </a:lnTo>
                  <a:lnTo>
                    <a:pt x="6" y="6"/>
                  </a:lnTo>
                  <a:lnTo>
                    <a:pt x="2" y="14"/>
                  </a:lnTo>
                  <a:lnTo>
                    <a:pt x="0" y="22"/>
                  </a:lnTo>
                  <a:lnTo>
                    <a:pt x="0" y="22"/>
                  </a:lnTo>
                  <a:lnTo>
                    <a:pt x="2" y="30"/>
                  </a:lnTo>
                  <a:lnTo>
                    <a:pt x="6" y="38"/>
                  </a:lnTo>
                  <a:lnTo>
                    <a:pt x="14" y="42"/>
                  </a:lnTo>
                  <a:lnTo>
                    <a:pt x="22" y="44"/>
                  </a:lnTo>
                  <a:lnTo>
                    <a:pt x="22" y="44"/>
                  </a:lnTo>
                  <a:lnTo>
                    <a:pt x="30" y="42"/>
                  </a:lnTo>
                  <a:lnTo>
                    <a:pt x="38" y="38"/>
                  </a:lnTo>
                  <a:lnTo>
                    <a:pt x="42" y="30"/>
                  </a:lnTo>
                  <a:lnTo>
                    <a:pt x="44" y="22"/>
                  </a:lnTo>
                  <a:lnTo>
                    <a:pt x="44" y="22"/>
                  </a:lnTo>
                  <a:lnTo>
                    <a:pt x="42" y="14"/>
                  </a:lnTo>
                  <a:lnTo>
                    <a:pt x="38" y="6"/>
                  </a:lnTo>
                  <a:lnTo>
                    <a:pt x="30" y="2"/>
                  </a:lnTo>
                  <a:lnTo>
                    <a:pt x="2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27" name="Freeform 329"/>
            <p:cNvSpPr/>
            <p:nvPr/>
          </p:nvSpPr>
          <p:spPr bwMode="auto">
            <a:xfrm>
              <a:off x="6418263" y="1276350"/>
              <a:ext cx="69850" cy="69850"/>
            </a:xfrm>
            <a:custGeom>
              <a:avLst/>
              <a:gdLst/>
              <a:ahLst/>
              <a:cxnLst>
                <a:cxn ang="0">
                  <a:pos x="22" y="0"/>
                </a:cxn>
                <a:cxn ang="0">
                  <a:pos x="22" y="0"/>
                </a:cxn>
                <a:cxn ang="0">
                  <a:pos x="14" y="2"/>
                </a:cxn>
                <a:cxn ang="0">
                  <a:pos x="6" y="6"/>
                </a:cxn>
                <a:cxn ang="0">
                  <a:pos x="2" y="14"/>
                </a:cxn>
                <a:cxn ang="0">
                  <a:pos x="0" y="22"/>
                </a:cxn>
                <a:cxn ang="0">
                  <a:pos x="0" y="22"/>
                </a:cxn>
                <a:cxn ang="0">
                  <a:pos x="2" y="30"/>
                </a:cxn>
                <a:cxn ang="0">
                  <a:pos x="6" y="38"/>
                </a:cxn>
                <a:cxn ang="0">
                  <a:pos x="14" y="42"/>
                </a:cxn>
                <a:cxn ang="0">
                  <a:pos x="22" y="44"/>
                </a:cxn>
                <a:cxn ang="0">
                  <a:pos x="22" y="44"/>
                </a:cxn>
                <a:cxn ang="0">
                  <a:pos x="30" y="42"/>
                </a:cxn>
                <a:cxn ang="0">
                  <a:pos x="38" y="38"/>
                </a:cxn>
                <a:cxn ang="0">
                  <a:pos x="42" y="30"/>
                </a:cxn>
                <a:cxn ang="0">
                  <a:pos x="44" y="22"/>
                </a:cxn>
                <a:cxn ang="0">
                  <a:pos x="44" y="22"/>
                </a:cxn>
                <a:cxn ang="0">
                  <a:pos x="42" y="14"/>
                </a:cxn>
                <a:cxn ang="0">
                  <a:pos x="38" y="6"/>
                </a:cxn>
                <a:cxn ang="0">
                  <a:pos x="30" y="2"/>
                </a:cxn>
                <a:cxn ang="0">
                  <a:pos x="22" y="0"/>
                </a:cxn>
              </a:cxnLst>
              <a:rect l="0" t="0" r="r" b="b"/>
              <a:pathLst>
                <a:path w="44" h="44">
                  <a:moveTo>
                    <a:pt x="22" y="0"/>
                  </a:moveTo>
                  <a:lnTo>
                    <a:pt x="22" y="0"/>
                  </a:lnTo>
                  <a:lnTo>
                    <a:pt x="14" y="2"/>
                  </a:lnTo>
                  <a:lnTo>
                    <a:pt x="6" y="6"/>
                  </a:lnTo>
                  <a:lnTo>
                    <a:pt x="2" y="14"/>
                  </a:lnTo>
                  <a:lnTo>
                    <a:pt x="0" y="22"/>
                  </a:lnTo>
                  <a:lnTo>
                    <a:pt x="0" y="22"/>
                  </a:lnTo>
                  <a:lnTo>
                    <a:pt x="2" y="30"/>
                  </a:lnTo>
                  <a:lnTo>
                    <a:pt x="6" y="38"/>
                  </a:lnTo>
                  <a:lnTo>
                    <a:pt x="14" y="42"/>
                  </a:lnTo>
                  <a:lnTo>
                    <a:pt x="22" y="44"/>
                  </a:lnTo>
                  <a:lnTo>
                    <a:pt x="22" y="44"/>
                  </a:lnTo>
                  <a:lnTo>
                    <a:pt x="30" y="42"/>
                  </a:lnTo>
                  <a:lnTo>
                    <a:pt x="38" y="38"/>
                  </a:lnTo>
                  <a:lnTo>
                    <a:pt x="42" y="30"/>
                  </a:lnTo>
                  <a:lnTo>
                    <a:pt x="44" y="22"/>
                  </a:lnTo>
                  <a:lnTo>
                    <a:pt x="44" y="22"/>
                  </a:lnTo>
                  <a:lnTo>
                    <a:pt x="42" y="14"/>
                  </a:lnTo>
                  <a:lnTo>
                    <a:pt x="38" y="6"/>
                  </a:lnTo>
                  <a:lnTo>
                    <a:pt x="30" y="2"/>
                  </a:lnTo>
                  <a:lnTo>
                    <a:pt x="22"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28" name="Freeform 330"/>
            <p:cNvSpPr/>
            <p:nvPr/>
          </p:nvSpPr>
          <p:spPr bwMode="auto">
            <a:xfrm>
              <a:off x="1277938" y="574675"/>
              <a:ext cx="69850" cy="73025"/>
            </a:xfrm>
            <a:custGeom>
              <a:avLst/>
              <a:gdLst/>
              <a:ahLst/>
              <a:cxnLst>
                <a:cxn ang="0">
                  <a:pos x="22" y="0"/>
                </a:cxn>
                <a:cxn ang="0">
                  <a:pos x="22" y="0"/>
                </a:cxn>
                <a:cxn ang="0">
                  <a:pos x="12" y="2"/>
                </a:cxn>
                <a:cxn ang="0">
                  <a:pos x="6" y="6"/>
                </a:cxn>
                <a:cxn ang="0">
                  <a:pos x="0" y="14"/>
                </a:cxn>
                <a:cxn ang="0">
                  <a:pos x="0" y="22"/>
                </a:cxn>
                <a:cxn ang="0">
                  <a:pos x="0" y="22"/>
                </a:cxn>
                <a:cxn ang="0">
                  <a:pos x="0" y="32"/>
                </a:cxn>
                <a:cxn ang="0">
                  <a:pos x="6" y="38"/>
                </a:cxn>
                <a:cxn ang="0">
                  <a:pos x="12" y="44"/>
                </a:cxn>
                <a:cxn ang="0">
                  <a:pos x="22" y="46"/>
                </a:cxn>
                <a:cxn ang="0">
                  <a:pos x="22" y="46"/>
                </a:cxn>
                <a:cxn ang="0">
                  <a:pos x="30" y="44"/>
                </a:cxn>
                <a:cxn ang="0">
                  <a:pos x="38" y="38"/>
                </a:cxn>
                <a:cxn ang="0">
                  <a:pos x="42" y="32"/>
                </a:cxn>
                <a:cxn ang="0">
                  <a:pos x="44" y="22"/>
                </a:cxn>
                <a:cxn ang="0">
                  <a:pos x="44" y="22"/>
                </a:cxn>
                <a:cxn ang="0">
                  <a:pos x="42" y="14"/>
                </a:cxn>
                <a:cxn ang="0">
                  <a:pos x="38" y="6"/>
                </a:cxn>
                <a:cxn ang="0">
                  <a:pos x="30" y="2"/>
                </a:cxn>
                <a:cxn ang="0">
                  <a:pos x="22" y="0"/>
                </a:cxn>
              </a:cxnLst>
              <a:rect l="0" t="0" r="r" b="b"/>
              <a:pathLst>
                <a:path w="44" h="46">
                  <a:moveTo>
                    <a:pt x="22" y="0"/>
                  </a:moveTo>
                  <a:lnTo>
                    <a:pt x="22" y="0"/>
                  </a:lnTo>
                  <a:lnTo>
                    <a:pt x="12" y="2"/>
                  </a:lnTo>
                  <a:lnTo>
                    <a:pt x="6" y="6"/>
                  </a:lnTo>
                  <a:lnTo>
                    <a:pt x="0" y="14"/>
                  </a:lnTo>
                  <a:lnTo>
                    <a:pt x="0" y="22"/>
                  </a:lnTo>
                  <a:lnTo>
                    <a:pt x="0" y="22"/>
                  </a:lnTo>
                  <a:lnTo>
                    <a:pt x="0" y="32"/>
                  </a:lnTo>
                  <a:lnTo>
                    <a:pt x="6" y="38"/>
                  </a:lnTo>
                  <a:lnTo>
                    <a:pt x="12" y="44"/>
                  </a:lnTo>
                  <a:lnTo>
                    <a:pt x="22" y="46"/>
                  </a:lnTo>
                  <a:lnTo>
                    <a:pt x="22" y="46"/>
                  </a:lnTo>
                  <a:lnTo>
                    <a:pt x="30" y="44"/>
                  </a:lnTo>
                  <a:lnTo>
                    <a:pt x="38" y="38"/>
                  </a:lnTo>
                  <a:lnTo>
                    <a:pt x="42" y="32"/>
                  </a:lnTo>
                  <a:lnTo>
                    <a:pt x="44" y="22"/>
                  </a:lnTo>
                  <a:lnTo>
                    <a:pt x="44" y="22"/>
                  </a:lnTo>
                  <a:lnTo>
                    <a:pt x="42" y="14"/>
                  </a:lnTo>
                  <a:lnTo>
                    <a:pt x="38" y="6"/>
                  </a:lnTo>
                  <a:lnTo>
                    <a:pt x="30" y="2"/>
                  </a:lnTo>
                  <a:lnTo>
                    <a:pt x="2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29" name="Freeform 331"/>
            <p:cNvSpPr/>
            <p:nvPr/>
          </p:nvSpPr>
          <p:spPr bwMode="auto">
            <a:xfrm>
              <a:off x="1277938" y="574675"/>
              <a:ext cx="69850" cy="73025"/>
            </a:xfrm>
            <a:custGeom>
              <a:avLst/>
              <a:gdLst/>
              <a:ahLst/>
              <a:cxnLst>
                <a:cxn ang="0">
                  <a:pos x="22" y="0"/>
                </a:cxn>
                <a:cxn ang="0">
                  <a:pos x="22" y="0"/>
                </a:cxn>
                <a:cxn ang="0">
                  <a:pos x="12" y="2"/>
                </a:cxn>
                <a:cxn ang="0">
                  <a:pos x="6" y="6"/>
                </a:cxn>
                <a:cxn ang="0">
                  <a:pos x="0" y="14"/>
                </a:cxn>
                <a:cxn ang="0">
                  <a:pos x="0" y="22"/>
                </a:cxn>
                <a:cxn ang="0">
                  <a:pos x="0" y="22"/>
                </a:cxn>
                <a:cxn ang="0">
                  <a:pos x="0" y="32"/>
                </a:cxn>
                <a:cxn ang="0">
                  <a:pos x="6" y="38"/>
                </a:cxn>
                <a:cxn ang="0">
                  <a:pos x="12" y="44"/>
                </a:cxn>
                <a:cxn ang="0">
                  <a:pos x="22" y="46"/>
                </a:cxn>
                <a:cxn ang="0">
                  <a:pos x="22" y="46"/>
                </a:cxn>
                <a:cxn ang="0">
                  <a:pos x="30" y="44"/>
                </a:cxn>
                <a:cxn ang="0">
                  <a:pos x="38" y="38"/>
                </a:cxn>
                <a:cxn ang="0">
                  <a:pos x="42" y="32"/>
                </a:cxn>
                <a:cxn ang="0">
                  <a:pos x="44" y="22"/>
                </a:cxn>
                <a:cxn ang="0">
                  <a:pos x="44" y="22"/>
                </a:cxn>
                <a:cxn ang="0">
                  <a:pos x="42" y="14"/>
                </a:cxn>
                <a:cxn ang="0">
                  <a:pos x="38" y="6"/>
                </a:cxn>
                <a:cxn ang="0">
                  <a:pos x="30" y="2"/>
                </a:cxn>
                <a:cxn ang="0">
                  <a:pos x="22" y="0"/>
                </a:cxn>
              </a:cxnLst>
              <a:rect l="0" t="0" r="r" b="b"/>
              <a:pathLst>
                <a:path w="44" h="46">
                  <a:moveTo>
                    <a:pt x="22" y="0"/>
                  </a:moveTo>
                  <a:lnTo>
                    <a:pt x="22" y="0"/>
                  </a:lnTo>
                  <a:lnTo>
                    <a:pt x="12" y="2"/>
                  </a:lnTo>
                  <a:lnTo>
                    <a:pt x="6" y="6"/>
                  </a:lnTo>
                  <a:lnTo>
                    <a:pt x="0" y="14"/>
                  </a:lnTo>
                  <a:lnTo>
                    <a:pt x="0" y="22"/>
                  </a:lnTo>
                  <a:lnTo>
                    <a:pt x="0" y="22"/>
                  </a:lnTo>
                  <a:lnTo>
                    <a:pt x="0" y="32"/>
                  </a:lnTo>
                  <a:lnTo>
                    <a:pt x="6" y="38"/>
                  </a:lnTo>
                  <a:lnTo>
                    <a:pt x="12" y="44"/>
                  </a:lnTo>
                  <a:lnTo>
                    <a:pt x="22" y="46"/>
                  </a:lnTo>
                  <a:lnTo>
                    <a:pt x="22" y="46"/>
                  </a:lnTo>
                  <a:lnTo>
                    <a:pt x="30" y="44"/>
                  </a:lnTo>
                  <a:lnTo>
                    <a:pt x="38" y="38"/>
                  </a:lnTo>
                  <a:lnTo>
                    <a:pt x="42" y="32"/>
                  </a:lnTo>
                  <a:lnTo>
                    <a:pt x="44" y="22"/>
                  </a:lnTo>
                  <a:lnTo>
                    <a:pt x="44" y="22"/>
                  </a:lnTo>
                  <a:lnTo>
                    <a:pt x="42" y="14"/>
                  </a:lnTo>
                  <a:lnTo>
                    <a:pt x="38" y="6"/>
                  </a:lnTo>
                  <a:lnTo>
                    <a:pt x="30" y="2"/>
                  </a:lnTo>
                  <a:lnTo>
                    <a:pt x="22"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30" name="Freeform 332"/>
            <p:cNvSpPr/>
            <p:nvPr/>
          </p:nvSpPr>
          <p:spPr bwMode="auto">
            <a:xfrm>
              <a:off x="4637088" y="1800225"/>
              <a:ext cx="34925" cy="34925"/>
            </a:xfrm>
            <a:custGeom>
              <a:avLst/>
              <a:gdLst/>
              <a:ahLst/>
              <a:cxnLst>
                <a:cxn ang="0">
                  <a:pos x="12" y="0"/>
                </a:cxn>
                <a:cxn ang="0">
                  <a:pos x="12" y="0"/>
                </a:cxn>
                <a:cxn ang="0">
                  <a:pos x="8" y="0"/>
                </a:cxn>
                <a:cxn ang="0">
                  <a:pos x="4" y="4"/>
                </a:cxn>
                <a:cxn ang="0">
                  <a:pos x="2" y="6"/>
                </a:cxn>
                <a:cxn ang="0">
                  <a:pos x="0" y="12"/>
                </a:cxn>
                <a:cxn ang="0">
                  <a:pos x="0" y="12"/>
                </a:cxn>
                <a:cxn ang="0">
                  <a:pos x="2" y="16"/>
                </a:cxn>
                <a:cxn ang="0">
                  <a:pos x="4" y="20"/>
                </a:cxn>
                <a:cxn ang="0">
                  <a:pos x="8" y="22"/>
                </a:cxn>
                <a:cxn ang="0">
                  <a:pos x="12" y="22"/>
                </a:cxn>
                <a:cxn ang="0">
                  <a:pos x="12" y="22"/>
                </a:cxn>
                <a:cxn ang="0">
                  <a:pos x="16" y="22"/>
                </a:cxn>
                <a:cxn ang="0">
                  <a:pos x="20" y="20"/>
                </a:cxn>
                <a:cxn ang="0">
                  <a:pos x="22" y="16"/>
                </a:cxn>
                <a:cxn ang="0">
                  <a:pos x="22" y="12"/>
                </a:cxn>
                <a:cxn ang="0">
                  <a:pos x="22" y="12"/>
                </a:cxn>
                <a:cxn ang="0">
                  <a:pos x="22" y="6"/>
                </a:cxn>
                <a:cxn ang="0">
                  <a:pos x="20" y="4"/>
                </a:cxn>
                <a:cxn ang="0">
                  <a:pos x="16" y="0"/>
                </a:cxn>
                <a:cxn ang="0">
                  <a:pos x="12" y="0"/>
                </a:cxn>
              </a:cxnLst>
              <a:rect l="0" t="0" r="r" b="b"/>
              <a:pathLst>
                <a:path w="22" h="22">
                  <a:moveTo>
                    <a:pt x="12" y="0"/>
                  </a:moveTo>
                  <a:lnTo>
                    <a:pt x="12" y="0"/>
                  </a:lnTo>
                  <a:lnTo>
                    <a:pt x="8" y="0"/>
                  </a:lnTo>
                  <a:lnTo>
                    <a:pt x="4" y="4"/>
                  </a:lnTo>
                  <a:lnTo>
                    <a:pt x="2" y="6"/>
                  </a:lnTo>
                  <a:lnTo>
                    <a:pt x="0" y="12"/>
                  </a:lnTo>
                  <a:lnTo>
                    <a:pt x="0" y="12"/>
                  </a:lnTo>
                  <a:lnTo>
                    <a:pt x="2" y="16"/>
                  </a:lnTo>
                  <a:lnTo>
                    <a:pt x="4" y="20"/>
                  </a:lnTo>
                  <a:lnTo>
                    <a:pt x="8" y="22"/>
                  </a:lnTo>
                  <a:lnTo>
                    <a:pt x="12" y="22"/>
                  </a:lnTo>
                  <a:lnTo>
                    <a:pt x="12" y="22"/>
                  </a:lnTo>
                  <a:lnTo>
                    <a:pt x="16" y="22"/>
                  </a:lnTo>
                  <a:lnTo>
                    <a:pt x="20" y="20"/>
                  </a:lnTo>
                  <a:lnTo>
                    <a:pt x="22" y="16"/>
                  </a:lnTo>
                  <a:lnTo>
                    <a:pt x="22" y="12"/>
                  </a:lnTo>
                  <a:lnTo>
                    <a:pt x="22" y="12"/>
                  </a:lnTo>
                  <a:lnTo>
                    <a:pt x="22" y="6"/>
                  </a:lnTo>
                  <a:lnTo>
                    <a:pt x="20" y="4"/>
                  </a:lnTo>
                  <a:lnTo>
                    <a:pt x="16" y="0"/>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31" name="Freeform 333"/>
            <p:cNvSpPr/>
            <p:nvPr/>
          </p:nvSpPr>
          <p:spPr bwMode="auto">
            <a:xfrm>
              <a:off x="4637088" y="1800225"/>
              <a:ext cx="34925" cy="34925"/>
            </a:xfrm>
            <a:custGeom>
              <a:avLst/>
              <a:gdLst/>
              <a:ahLst/>
              <a:cxnLst>
                <a:cxn ang="0">
                  <a:pos x="12" y="0"/>
                </a:cxn>
                <a:cxn ang="0">
                  <a:pos x="12" y="0"/>
                </a:cxn>
                <a:cxn ang="0">
                  <a:pos x="8" y="0"/>
                </a:cxn>
                <a:cxn ang="0">
                  <a:pos x="4" y="4"/>
                </a:cxn>
                <a:cxn ang="0">
                  <a:pos x="2" y="6"/>
                </a:cxn>
                <a:cxn ang="0">
                  <a:pos x="0" y="12"/>
                </a:cxn>
                <a:cxn ang="0">
                  <a:pos x="0" y="12"/>
                </a:cxn>
                <a:cxn ang="0">
                  <a:pos x="2" y="16"/>
                </a:cxn>
                <a:cxn ang="0">
                  <a:pos x="4" y="20"/>
                </a:cxn>
                <a:cxn ang="0">
                  <a:pos x="8" y="22"/>
                </a:cxn>
                <a:cxn ang="0">
                  <a:pos x="12" y="22"/>
                </a:cxn>
                <a:cxn ang="0">
                  <a:pos x="12" y="22"/>
                </a:cxn>
                <a:cxn ang="0">
                  <a:pos x="16" y="22"/>
                </a:cxn>
                <a:cxn ang="0">
                  <a:pos x="20" y="20"/>
                </a:cxn>
                <a:cxn ang="0">
                  <a:pos x="22" y="16"/>
                </a:cxn>
                <a:cxn ang="0">
                  <a:pos x="22" y="12"/>
                </a:cxn>
                <a:cxn ang="0">
                  <a:pos x="22" y="12"/>
                </a:cxn>
                <a:cxn ang="0">
                  <a:pos x="22" y="6"/>
                </a:cxn>
                <a:cxn ang="0">
                  <a:pos x="20" y="4"/>
                </a:cxn>
                <a:cxn ang="0">
                  <a:pos x="16" y="0"/>
                </a:cxn>
                <a:cxn ang="0">
                  <a:pos x="12" y="0"/>
                </a:cxn>
              </a:cxnLst>
              <a:rect l="0" t="0" r="r" b="b"/>
              <a:pathLst>
                <a:path w="22" h="22">
                  <a:moveTo>
                    <a:pt x="12" y="0"/>
                  </a:moveTo>
                  <a:lnTo>
                    <a:pt x="12" y="0"/>
                  </a:lnTo>
                  <a:lnTo>
                    <a:pt x="8" y="0"/>
                  </a:lnTo>
                  <a:lnTo>
                    <a:pt x="4" y="4"/>
                  </a:lnTo>
                  <a:lnTo>
                    <a:pt x="2" y="6"/>
                  </a:lnTo>
                  <a:lnTo>
                    <a:pt x="0" y="12"/>
                  </a:lnTo>
                  <a:lnTo>
                    <a:pt x="0" y="12"/>
                  </a:lnTo>
                  <a:lnTo>
                    <a:pt x="2" y="16"/>
                  </a:lnTo>
                  <a:lnTo>
                    <a:pt x="4" y="20"/>
                  </a:lnTo>
                  <a:lnTo>
                    <a:pt x="8" y="22"/>
                  </a:lnTo>
                  <a:lnTo>
                    <a:pt x="12" y="22"/>
                  </a:lnTo>
                  <a:lnTo>
                    <a:pt x="12" y="22"/>
                  </a:lnTo>
                  <a:lnTo>
                    <a:pt x="16" y="22"/>
                  </a:lnTo>
                  <a:lnTo>
                    <a:pt x="20" y="20"/>
                  </a:lnTo>
                  <a:lnTo>
                    <a:pt x="22" y="16"/>
                  </a:lnTo>
                  <a:lnTo>
                    <a:pt x="22" y="12"/>
                  </a:lnTo>
                  <a:lnTo>
                    <a:pt x="22" y="12"/>
                  </a:lnTo>
                  <a:lnTo>
                    <a:pt x="22" y="6"/>
                  </a:lnTo>
                  <a:lnTo>
                    <a:pt x="20" y="4"/>
                  </a:lnTo>
                  <a:lnTo>
                    <a:pt x="16" y="0"/>
                  </a:lnTo>
                  <a:lnTo>
                    <a:pt x="12"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32" name="Freeform 334"/>
            <p:cNvSpPr/>
            <p:nvPr/>
          </p:nvSpPr>
          <p:spPr bwMode="auto">
            <a:xfrm>
              <a:off x="4897438" y="1631950"/>
              <a:ext cx="50800" cy="50800"/>
            </a:xfrm>
            <a:custGeom>
              <a:avLst/>
              <a:gdLst/>
              <a:ahLst/>
              <a:cxnLst>
                <a:cxn ang="0">
                  <a:pos x="16" y="0"/>
                </a:cxn>
                <a:cxn ang="0">
                  <a:pos x="16" y="0"/>
                </a:cxn>
                <a:cxn ang="0">
                  <a:pos x="10" y="2"/>
                </a:cxn>
                <a:cxn ang="0">
                  <a:pos x="4" y="6"/>
                </a:cxn>
                <a:cxn ang="0">
                  <a:pos x="2" y="10"/>
                </a:cxn>
                <a:cxn ang="0">
                  <a:pos x="0" y="16"/>
                </a:cxn>
                <a:cxn ang="0">
                  <a:pos x="0" y="16"/>
                </a:cxn>
                <a:cxn ang="0">
                  <a:pos x="2" y="22"/>
                </a:cxn>
                <a:cxn ang="0">
                  <a:pos x="4" y="28"/>
                </a:cxn>
                <a:cxn ang="0">
                  <a:pos x="10" y="30"/>
                </a:cxn>
                <a:cxn ang="0">
                  <a:pos x="16" y="32"/>
                </a:cxn>
                <a:cxn ang="0">
                  <a:pos x="16" y="32"/>
                </a:cxn>
                <a:cxn ang="0">
                  <a:pos x="22" y="30"/>
                </a:cxn>
                <a:cxn ang="0">
                  <a:pos x="26" y="28"/>
                </a:cxn>
                <a:cxn ang="0">
                  <a:pos x="30" y="22"/>
                </a:cxn>
                <a:cxn ang="0">
                  <a:pos x="32" y="16"/>
                </a:cxn>
                <a:cxn ang="0">
                  <a:pos x="32" y="16"/>
                </a:cxn>
                <a:cxn ang="0">
                  <a:pos x="30" y="10"/>
                </a:cxn>
                <a:cxn ang="0">
                  <a:pos x="26" y="6"/>
                </a:cxn>
                <a:cxn ang="0">
                  <a:pos x="22" y="2"/>
                </a:cxn>
                <a:cxn ang="0">
                  <a:pos x="16" y="0"/>
                </a:cxn>
              </a:cxnLst>
              <a:rect l="0" t="0" r="r" b="b"/>
              <a:pathLst>
                <a:path w="32" h="32">
                  <a:moveTo>
                    <a:pt x="16" y="0"/>
                  </a:moveTo>
                  <a:lnTo>
                    <a:pt x="16" y="0"/>
                  </a:lnTo>
                  <a:lnTo>
                    <a:pt x="10" y="2"/>
                  </a:lnTo>
                  <a:lnTo>
                    <a:pt x="4" y="6"/>
                  </a:lnTo>
                  <a:lnTo>
                    <a:pt x="2" y="10"/>
                  </a:lnTo>
                  <a:lnTo>
                    <a:pt x="0" y="16"/>
                  </a:lnTo>
                  <a:lnTo>
                    <a:pt x="0" y="16"/>
                  </a:lnTo>
                  <a:lnTo>
                    <a:pt x="2" y="22"/>
                  </a:lnTo>
                  <a:lnTo>
                    <a:pt x="4" y="28"/>
                  </a:lnTo>
                  <a:lnTo>
                    <a:pt x="10" y="30"/>
                  </a:lnTo>
                  <a:lnTo>
                    <a:pt x="16" y="32"/>
                  </a:lnTo>
                  <a:lnTo>
                    <a:pt x="16" y="32"/>
                  </a:lnTo>
                  <a:lnTo>
                    <a:pt x="22" y="30"/>
                  </a:lnTo>
                  <a:lnTo>
                    <a:pt x="26" y="28"/>
                  </a:lnTo>
                  <a:lnTo>
                    <a:pt x="30" y="22"/>
                  </a:lnTo>
                  <a:lnTo>
                    <a:pt x="32" y="16"/>
                  </a:lnTo>
                  <a:lnTo>
                    <a:pt x="32" y="16"/>
                  </a:lnTo>
                  <a:lnTo>
                    <a:pt x="30" y="10"/>
                  </a:lnTo>
                  <a:lnTo>
                    <a:pt x="26" y="6"/>
                  </a:lnTo>
                  <a:lnTo>
                    <a:pt x="22" y="2"/>
                  </a:lnTo>
                  <a:lnTo>
                    <a:pt x="1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33" name="Freeform 335"/>
            <p:cNvSpPr/>
            <p:nvPr/>
          </p:nvSpPr>
          <p:spPr bwMode="auto">
            <a:xfrm>
              <a:off x="4897438" y="1631950"/>
              <a:ext cx="50800" cy="50800"/>
            </a:xfrm>
            <a:custGeom>
              <a:avLst/>
              <a:gdLst/>
              <a:ahLst/>
              <a:cxnLst>
                <a:cxn ang="0">
                  <a:pos x="16" y="0"/>
                </a:cxn>
                <a:cxn ang="0">
                  <a:pos x="16" y="0"/>
                </a:cxn>
                <a:cxn ang="0">
                  <a:pos x="10" y="2"/>
                </a:cxn>
                <a:cxn ang="0">
                  <a:pos x="4" y="6"/>
                </a:cxn>
                <a:cxn ang="0">
                  <a:pos x="2" y="10"/>
                </a:cxn>
                <a:cxn ang="0">
                  <a:pos x="0" y="16"/>
                </a:cxn>
                <a:cxn ang="0">
                  <a:pos x="0" y="16"/>
                </a:cxn>
                <a:cxn ang="0">
                  <a:pos x="2" y="22"/>
                </a:cxn>
                <a:cxn ang="0">
                  <a:pos x="4" y="28"/>
                </a:cxn>
                <a:cxn ang="0">
                  <a:pos x="10" y="30"/>
                </a:cxn>
                <a:cxn ang="0">
                  <a:pos x="16" y="32"/>
                </a:cxn>
                <a:cxn ang="0">
                  <a:pos x="16" y="32"/>
                </a:cxn>
                <a:cxn ang="0">
                  <a:pos x="22" y="30"/>
                </a:cxn>
                <a:cxn ang="0">
                  <a:pos x="26" y="28"/>
                </a:cxn>
                <a:cxn ang="0">
                  <a:pos x="30" y="22"/>
                </a:cxn>
                <a:cxn ang="0">
                  <a:pos x="32" y="16"/>
                </a:cxn>
                <a:cxn ang="0">
                  <a:pos x="32" y="16"/>
                </a:cxn>
                <a:cxn ang="0">
                  <a:pos x="30" y="10"/>
                </a:cxn>
                <a:cxn ang="0">
                  <a:pos x="26" y="6"/>
                </a:cxn>
                <a:cxn ang="0">
                  <a:pos x="22" y="2"/>
                </a:cxn>
                <a:cxn ang="0">
                  <a:pos x="16" y="0"/>
                </a:cxn>
              </a:cxnLst>
              <a:rect l="0" t="0" r="r" b="b"/>
              <a:pathLst>
                <a:path w="32" h="32">
                  <a:moveTo>
                    <a:pt x="16" y="0"/>
                  </a:moveTo>
                  <a:lnTo>
                    <a:pt x="16" y="0"/>
                  </a:lnTo>
                  <a:lnTo>
                    <a:pt x="10" y="2"/>
                  </a:lnTo>
                  <a:lnTo>
                    <a:pt x="4" y="6"/>
                  </a:lnTo>
                  <a:lnTo>
                    <a:pt x="2" y="10"/>
                  </a:lnTo>
                  <a:lnTo>
                    <a:pt x="0" y="16"/>
                  </a:lnTo>
                  <a:lnTo>
                    <a:pt x="0" y="16"/>
                  </a:lnTo>
                  <a:lnTo>
                    <a:pt x="2" y="22"/>
                  </a:lnTo>
                  <a:lnTo>
                    <a:pt x="4" y="28"/>
                  </a:lnTo>
                  <a:lnTo>
                    <a:pt x="10" y="30"/>
                  </a:lnTo>
                  <a:lnTo>
                    <a:pt x="16" y="32"/>
                  </a:lnTo>
                  <a:lnTo>
                    <a:pt x="16" y="32"/>
                  </a:lnTo>
                  <a:lnTo>
                    <a:pt x="22" y="30"/>
                  </a:lnTo>
                  <a:lnTo>
                    <a:pt x="26" y="28"/>
                  </a:lnTo>
                  <a:lnTo>
                    <a:pt x="30" y="22"/>
                  </a:lnTo>
                  <a:lnTo>
                    <a:pt x="32" y="16"/>
                  </a:lnTo>
                  <a:lnTo>
                    <a:pt x="32" y="16"/>
                  </a:lnTo>
                  <a:lnTo>
                    <a:pt x="30" y="10"/>
                  </a:lnTo>
                  <a:lnTo>
                    <a:pt x="26" y="6"/>
                  </a:lnTo>
                  <a:lnTo>
                    <a:pt x="22" y="2"/>
                  </a:lnTo>
                  <a:lnTo>
                    <a:pt x="1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34" name="Freeform 336"/>
            <p:cNvSpPr/>
            <p:nvPr/>
          </p:nvSpPr>
          <p:spPr bwMode="auto">
            <a:xfrm>
              <a:off x="6142038" y="1187450"/>
              <a:ext cx="34925" cy="34925"/>
            </a:xfrm>
            <a:custGeom>
              <a:avLst/>
              <a:gdLst/>
              <a:ahLst/>
              <a:cxnLst>
                <a:cxn ang="0">
                  <a:pos x="10" y="0"/>
                </a:cxn>
                <a:cxn ang="0">
                  <a:pos x="10" y="0"/>
                </a:cxn>
                <a:cxn ang="0">
                  <a:pos x="6" y="0"/>
                </a:cxn>
                <a:cxn ang="0">
                  <a:pos x="4" y="2"/>
                </a:cxn>
                <a:cxn ang="0">
                  <a:pos x="0" y="6"/>
                </a:cxn>
                <a:cxn ang="0">
                  <a:pos x="0" y="10"/>
                </a:cxn>
                <a:cxn ang="0">
                  <a:pos x="0" y="10"/>
                </a:cxn>
                <a:cxn ang="0">
                  <a:pos x="0" y="14"/>
                </a:cxn>
                <a:cxn ang="0">
                  <a:pos x="4" y="18"/>
                </a:cxn>
                <a:cxn ang="0">
                  <a:pos x="6" y="20"/>
                </a:cxn>
                <a:cxn ang="0">
                  <a:pos x="10" y="22"/>
                </a:cxn>
                <a:cxn ang="0">
                  <a:pos x="10" y="22"/>
                </a:cxn>
                <a:cxn ang="0">
                  <a:pos x="16" y="20"/>
                </a:cxn>
                <a:cxn ang="0">
                  <a:pos x="18" y="18"/>
                </a:cxn>
                <a:cxn ang="0">
                  <a:pos x="22" y="14"/>
                </a:cxn>
                <a:cxn ang="0">
                  <a:pos x="22" y="10"/>
                </a:cxn>
                <a:cxn ang="0">
                  <a:pos x="22" y="10"/>
                </a:cxn>
                <a:cxn ang="0">
                  <a:pos x="22" y="6"/>
                </a:cxn>
                <a:cxn ang="0">
                  <a:pos x="18" y="2"/>
                </a:cxn>
                <a:cxn ang="0">
                  <a:pos x="16" y="0"/>
                </a:cxn>
                <a:cxn ang="0">
                  <a:pos x="10" y="0"/>
                </a:cxn>
              </a:cxnLst>
              <a:rect l="0" t="0" r="r" b="b"/>
              <a:pathLst>
                <a:path w="22" h="22">
                  <a:moveTo>
                    <a:pt x="10" y="0"/>
                  </a:moveTo>
                  <a:lnTo>
                    <a:pt x="10" y="0"/>
                  </a:lnTo>
                  <a:lnTo>
                    <a:pt x="6" y="0"/>
                  </a:lnTo>
                  <a:lnTo>
                    <a:pt x="4" y="2"/>
                  </a:lnTo>
                  <a:lnTo>
                    <a:pt x="0" y="6"/>
                  </a:lnTo>
                  <a:lnTo>
                    <a:pt x="0" y="10"/>
                  </a:lnTo>
                  <a:lnTo>
                    <a:pt x="0" y="10"/>
                  </a:lnTo>
                  <a:lnTo>
                    <a:pt x="0" y="14"/>
                  </a:lnTo>
                  <a:lnTo>
                    <a:pt x="4" y="18"/>
                  </a:lnTo>
                  <a:lnTo>
                    <a:pt x="6" y="20"/>
                  </a:lnTo>
                  <a:lnTo>
                    <a:pt x="10" y="22"/>
                  </a:lnTo>
                  <a:lnTo>
                    <a:pt x="10" y="22"/>
                  </a:lnTo>
                  <a:lnTo>
                    <a:pt x="16" y="20"/>
                  </a:lnTo>
                  <a:lnTo>
                    <a:pt x="18" y="18"/>
                  </a:lnTo>
                  <a:lnTo>
                    <a:pt x="22" y="14"/>
                  </a:lnTo>
                  <a:lnTo>
                    <a:pt x="22" y="10"/>
                  </a:lnTo>
                  <a:lnTo>
                    <a:pt x="22" y="10"/>
                  </a:lnTo>
                  <a:lnTo>
                    <a:pt x="22" y="6"/>
                  </a:lnTo>
                  <a:lnTo>
                    <a:pt x="18" y="2"/>
                  </a:lnTo>
                  <a:lnTo>
                    <a:pt x="16" y="0"/>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35" name="Freeform 337"/>
            <p:cNvSpPr/>
            <p:nvPr/>
          </p:nvSpPr>
          <p:spPr bwMode="auto">
            <a:xfrm>
              <a:off x="6142038" y="1187450"/>
              <a:ext cx="34925" cy="34925"/>
            </a:xfrm>
            <a:custGeom>
              <a:avLst/>
              <a:gdLst/>
              <a:ahLst/>
              <a:cxnLst>
                <a:cxn ang="0">
                  <a:pos x="10" y="0"/>
                </a:cxn>
                <a:cxn ang="0">
                  <a:pos x="10" y="0"/>
                </a:cxn>
                <a:cxn ang="0">
                  <a:pos x="6" y="0"/>
                </a:cxn>
                <a:cxn ang="0">
                  <a:pos x="4" y="2"/>
                </a:cxn>
                <a:cxn ang="0">
                  <a:pos x="0" y="6"/>
                </a:cxn>
                <a:cxn ang="0">
                  <a:pos x="0" y="10"/>
                </a:cxn>
                <a:cxn ang="0">
                  <a:pos x="0" y="10"/>
                </a:cxn>
                <a:cxn ang="0">
                  <a:pos x="0" y="14"/>
                </a:cxn>
                <a:cxn ang="0">
                  <a:pos x="4" y="18"/>
                </a:cxn>
                <a:cxn ang="0">
                  <a:pos x="6" y="20"/>
                </a:cxn>
                <a:cxn ang="0">
                  <a:pos x="10" y="22"/>
                </a:cxn>
                <a:cxn ang="0">
                  <a:pos x="10" y="22"/>
                </a:cxn>
                <a:cxn ang="0">
                  <a:pos x="16" y="20"/>
                </a:cxn>
                <a:cxn ang="0">
                  <a:pos x="18" y="18"/>
                </a:cxn>
                <a:cxn ang="0">
                  <a:pos x="22" y="14"/>
                </a:cxn>
                <a:cxn ang="0">
                  <a:pos x="22" y="10"/>
                </a:cxn>
                <a:cxn ang="0">
                  <a:pos x="22" y="10"/>
                </a:cxn>
                <a:cxn ang="0">
                  <a:pos x="22" y="6"/>
                </a:cxn>
                <a:cxn ang="0">
                  <a:pos x="18" y="2"/>
                </a:cxn>
                <a:cxn ang="0">
                  <a:pos x="16" y="0"/>
                </a:cxn>
                <a:cxn ang="0">
                  <a:pos x="10" y="0"/>
                </a:cxn>
              </a:cxnLst>
              <a:rect l="0" t="0" r="r" b="b"/>
              <a:pathLst>
                <a:path w="22" h="22">
                  <a:moveTo>
                    <a:pt x="10" y="0"/>
                  </a:moveTo>
                  <a:lnTo>
                    <a:pt x="10" y="0"/>
                  </a:lnTo>
                  <a:lnTo>
                    <a:pt x="6" y="0"/>
                  </a:lnTo>
                  <a:lnTo>
                    <a:pt x="4" y="2"/>
                  </a:lnTo>
                  <a:lnTo>
                    <a:pt x="0" y="6"/>
                  </a:lnTo>
                  <a:lnTo>
                    <a:pt x="0" y="10"/>
                  </a:lnTo>
                  <a:lnTo>
                    <a:pt x="0" y="10"/>
                  </a:lnTo>
                  <a:lnTo>
                    <a:pt x="0" y="14"/>
                  </a:lnTo>
                  <a:lnTo>
                    <a:pt x="4" y="18"/>
                  </a:lnTo>
                  <a:lnTo>
                    <a:pt x="6" y="20"/>
                  </a:lnTo>
                  <a:lnTo>
                    <a:pt x="10" y="22"/>
                  </a:lnTo>
                  <a:lnTo>
                    <a:pt x="10" y="22"/>
                  </a:lnTo>
                  <a:lnTo>
                    <a:pt x="16" y="20"/>
                  </a:lnTo>
                  <a:lnTo>
                    <a:pt x="18" y="18"/>
                  </a:lnTo>
                  <a:lnTo>
                    <a:pt x="22" y="14"/>
                  </a:lnTo>
                  <a:lnTo>
                    <a:pt x="22" y="10"/>
                  </a:lnTo>
                  <a:lnTo>
                    <a:pt x="22" y="10"/>
                  </a:lnTo>
                  <a:lnTo>
                    <a:pt x="22" y="6"/>
                  </a:lnTo>
                  <a:lnTo>
                    <a:pt x="18" y="2"/>
                  </a:lnTo>
                  <a:lnTo>
                    <a:pt x="16" y="0"/>
                  </a:lnTo>
                  <a:lnTo>
                    <a:pt x="10"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36" name="Freeform 338"/>
            <p:cNvSpPr/>
            <p:nvPr/>
          </p:nvSpPr>
          <p:spPr bwMode="auto">
            <a:xfrm>
              <a:off x="5192713" y="1435100"/>
              <a:ext cx="34925" cy="34925"/>
            </a:xfrm>
            <a:custGeom>
              <a:avLst/>
              <a:gdLst/>
              <a:ahLst/>
              <a:cxnLst>
                <a:cxn ang="0">
                  <a:pos x="12" y="0"/>
                </a:cxn>
                <a:cxn ang="0">
                  <a:pos x="12" y="0"/>
                </a:cxn>
                <a:cxn ang="0">
                  <a:pos x="6" y="2"/>
                </a:cxn>
                <a:cxn ang="0">
                  <a:pos x="4" y="4"/>
                </a:cxn>
                <a:cxn ang="0">
                  <a:pos x="0" y="8"/>
                </a:cxn>
                <a:cxn ang="0">
                  <a:pos x="0" y="12"/>
                </a:cxn>
                <a:cxn ang="0">
                  <a:pos x="0" y="12"/>
                </a:cxn>
                <a:cxn ang="0">
                  <a:pos x="0" y="16"/>
                </a:cxn>
                <a:cxn ang="0">
                  <a:pos x="4" y="20"/>
                </a:cxn>
                <a:cxn ang="0">
                  <a:pos x="6" y="22"/>
                </a:cxn>
                <a:cxn ang="0">
                  <a:pos x="12" y="22"/>
                </a:cxn>
                <a:cxn ang="0">
                  <a:pos x="12" y="22"/>
                </a:cxn>
                <a:cxn ang="0">
                  <a:pos x="16" y="22"/>
                </a:cxn>
                <a:cxn ang="0">
                  <a:pos x="18" y="20"/>
                </a:cxn>
                <a:cxn ang="0">
                  <a:pos x="22" y="16"/>
                </a:cxn>
                <a:cxn ang="0">
                  <a:pos x="22" y="12"/>
                </a:cxn>
                <a:cxn ang="0">
                  <a:pos x="22" y="12"/>
                </a:cxn>
                <a:cxn ang="0">
                  <a:pos x="22" y="8"/>
                </a:cxn>
                <a:cxn ang="0">
                  <a:pos x="18" y="4"/>
                </a:cxn>
                <a:cxn ang="0">
                  <a:pos x="16" y="2"/>
                </a:cxn>
                <a:cxn ang="0">
                  <a:pos x="12" y="0"/>
                </a:cxn>
              </a:cxnLst>
              <a:rect l="0" t="0" r="r" b="b"/>
              <a:pathLst>
                <a:path w="22" h="22">
                  <a:moveTo>
                    <a:pt x="12" y="0"/>
                  </a:moveTo>
                  <a:lnTo>
                    <a:pt x="12" y="0"/>
                  </a:lnTo>
                  <a:lnTo>
                    <a:pt x="6" y="2"/>
                  </a:lnTo>
                  <a:lnTo>
                    <a:pt x="4" y="4"/>
                  </a:lnTo>
                  <a:lnTo>
                    <a:pt x="0" y="8"/>
                  </a:lnTo>
                  <a:lnTo>
                    <a:pt x="0" y="12"/>
                  </a:lnTo>
                  <a:lnTo>
                    <a:pt x="0" y="12"/>
                  </a:lnTo>
                  <a:lnTo>
                    <a:pt x="0" y="16"/>
                  </a:lnTo>
                  <a:lnTo>
                    <a:pt x="4" y="20"/>
                  </a:lnTo>
                  <a:lnTo>
                    <a:pt x="6" y="22"/>
                  </a:lnTo>
                  <a:lnTo>
                    <a:pt x="12" y="22"/>
                  </a:lnTo>
                  <a:lnTo>
                    <a:pt x="12" y="22"/>
                  </a:lnTo>
                  <a:lnTo>
                    <a:pt x="16" y="22"/>
                  </a:lnTo>
                  <a:lnTo>
                    <a:pt x="18" y="20"/>
                  </a:lnTo>
                  <a:lnTo>
                    <a:pt x="22" y="16"/>
                  </a:lnTo>
                  <a:lnTo>
                    <a:pt x="22" y="12"/>
                  </a:lnTo>
                  <a:lnTo>
                    <a:pt x="22" y="12"/>
                  </a:lnTo>
                  <a:lnTo>
                    <a:pt x="22" y="8"/>
                  </a:lnTo>
                  <a:lnTo>
                    <a:pt x="18" y="4"/>
                  </a:lnTo>
                  <a:lnTo>
                    <a:pt x="16" y="2"/>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37" name="Freeform 339"/>
            <p:cNvSpPr/>
            <p:nvPr/>
          </p:nvSpPr>
          <p:spPr bwMode="auto">
            <a:xfrm>
              <a:off x="5192713" y="1435100"/>
              <a:ext cx="34925" cy="34925"/>
            </a:xfrm>
            <a:custGeom>
              <a:avLst/>
              <a:gdLst/>
              <a:ahLst/>
              <a:cxnLst>
                <a:cxn ang="0">
                  <a:pos x="12" y="0"/>
                </a:cxn>
                <a:cxn ang="0">
                  <a:pos x="12" y="0"/>
                </a:cxn>
                <a:cxn ang="0">
                  <a:pos x="6" y="2"/>
                </a:cxn>
                <a:cxn ang="0">
                  <a:pos x="4" y="4"/>
                </a:cxn>
                <a:cxn ang="0">
                  <a:pos x="0" y="8"/>
                </a:cxn>
                <a:cxn ang="0">
                  <a:pos x="0" y="12"/>
                </a:cxn>
                <a:cxn ang="0">
                  <a:pos x="0" y="12"/>
                </a:cxn>
                <a:cxn ang="0">
                  <a:pos x="0" y="16"/>
                </a:cxn>
                <a:cxn ang="0">
                  <a:pos x="4" y="20"/>
                </a:cxn>
                <a:cxn ang="0">
                  <a:pos x="6" y="22"/>
                </a:cxn>
                <a:cxn ang="0">
                  <a:pos x="12" y="22"/>
                </a:cxn>
                <a:cxn ang="0">
                  <a:pos x="12" y="22"/>
                </a:cxn>
                <a:cxn ang="0">
                  <a:pos x="16" y="22"/>
                </a:cxn>
                <a:cxn ang="0">
                  <a:pos x="18" y="20"/>
                </a:cxn>
                <a:cxn ang="0">
                  <a:pos x="22" y="16"/>
                </a:cxn>
                <a:cxn ang="0">
                  <a:pos x="22" y="12"/>
                </a:cxn>
                <a:cxn ang="0">
                  <a:pos x="22" y="12"/>
                </a:cxn>
                <a:cxn ang="0">
                  <a:pos x="22" y="8"/>
                </a:cxn>
                <a:cxn ang="0">
                  <a:pos x="18" y="4"/>
                </a:cxn>
                <a:cxn ang="0">
                  <a:pos x="16" y="2"/>
                </a:cxn>
                <a:cxn ang="0">
                  <a:pos x="12" y="0"/>
                </a:cxn>
              </a:cxnLst>
              <a:rect l="0" t="0" r="r" b="b"/>
              <a:pathLst>
                <a:path w="22" h="22">
                  <a:moveTo>
                    <a:pt x="12" y="0"/>
                  </a:moveTo>
                  <a:lnTo>
                    <a:pt x="12" y="0"/>
                  </a:lnTo>
                  <a:lnTo>
                    <a:pt x="6" y="2"/>
                  </a:lnTo>
                  <a:lnTo>
                    <a:pt x="4" y="4"/>
                  </a:lnTo>
                  <a:lnTo>
                    <a:pt x="0" y="8"/>
                  </a:lnTo>
                  <a:lnTo>
                    <a:pt x="0" y="12"/>
                  </a:lnTo>
                  <a:lnTo>
                    <a:pt x="0" y="12"/>
                  </a:lnTo>
                  <a:lnTo>
                    <a:pt x="0" y="16"/>
                  </a:lnTo>
                  <a:lnTo>
                    <a:pt x="4" y="20"/>
                  </a:lnTo>
                  <a:lnTo>
                    <a:pt x="6" y="22"/>
                  </a:lnTo>
                  <a:lnTo>
                    <a:pt x="12" y="22"/>
                  </a:lnTo>
                  <a:lnTo>
                    <a:pt x="12" y="22"/>
                  </a:lnTo>
                  <a:lnTo>
                    <a:pt x="16" y="22"/>
                  </a:lnTo>
                  <a:lnTo>
                    <a:pt x="18" y="20"/>
                  </a:lnTo>
                  <a:lnTo>
                    <a:pt x="22" y="16"/>
                  </a:lnTo>
                  <a:lnTo>
                    <a:pt x="22" y="12"/>
                  </a:lnTo>
                  <a:lnTo>
                    <a:pt x="22" y="12"/>
                  </a:lnTo>
                  <a:lnTo>
                    <a:pt x="22" y="8"/>
                  </a:lnTo>
                  <a:lnTo>
                    <a:pt x="18" y="4"/>
                  </a:lnTo>
                  <a:lnTo>
                    <a:pt x="16" y="2"/>
                  </a:lnTo>
                  <a:lnTo>
                    <a:pt x="12"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38" name="Freeform 340"/>
            <p:cNvSpPr/>
            <p:nvPr/>
          </p:nvSpPr>
          <p:spPr bwMode="auto">
            <a:xfrm>
              <a:off x="6999288" y="1123950"/>
              <a:ext cx="34925" cy="34925"/>
            </a:xfrm>
            <a:custGeom>
              <a:avLst/>
              <a:gdLst/>
              <a:ahLst/>
              <a:cxnLst>
                <a:cxn ang="0">
                  <a:pos x="10" y="0"/>
                </a:cxn>
                <a:cxn ang="0">
                  <a:pos x="10" y="0"/>
                </a:cxn>
                <a:cxn ang="0">
                  <a:pos x="6" y="0"/>
                </a:cxn>
                <a:cxn ang="0">
                  <a:pos x="2" y="4"/>
                </a:cxn>
                <a:cxn ang="0">
                  <a:pos x="0" y="6"/>
                </a:cxn>
                <a:cxn ang="0">
                  <a:pos x="0" y="12"/>
                </a:cxn>
                <a:cxn ang="0">
                  <a:pos x="0" y="12"/>
                </a:cxn>
                <a:cxn ang="0">
                  <a:pos x="0" y="16"/>
                </a:cxn>
                <a:cxn ang="0">
                  <a:pos x="2" y="20"/>
                </a:cxn>
                <a:cxn ang="0">
                  <a:pos x="6" y="22"/>
                </a:cxn>
                <a:cxn ang="0">
                  <a:pos x="10" y="22"/>
                </a:cxn>
                <a:cxn ang="0">
                  <a:pos x="10" y="22"/>
                </a:cxn>
                <a:cxn ang="0">
                  <a:pos x="16" y="22"/>
                </a:cxn>
                <a:cxn ang="0">
                  <a:pos x="18" y="20"/>
                </a:cxn>
                <a:cxn ang="0">
                  <a:pos x="22" y="16"/>
                </a:cxn>
                <a:cxn ang="0">
                  <a:pos x="22" y="12"/>
                </a:cxn>
                <a:cxn ang="0">
                  <a:pos x="22" y="12"/>
                </a:cxn>
                <a:cxn ang="0">
                  <a:pos x="22" y="6"/>
                </a:cxn>
                <a:cxn ang="0">
                  <a:pos x="18" y="4"/>
                </a:cxn>
                <a:cxn ang="0">
                  <a:pos x="16" y="0"/>
                </a:cxn>
                <a:cxn ang="0">
                  <a:pos x="10" y="0"/>
                </a:cxn>
              </a:cxnLst>
              <a:rect l="0" t="0" r="r" b="b"/>
              <a:pathLst>
                <a:path w="22" h="22">
                  <a:moveTo>
                    <a:pt x="10" y="0"/>
                  </a:moveTo>
                  <a:lnTo>
                    <a:pt x="10" y="0"/>
                  </a:lnTo>
                  <a:lnTo>
                    <a:pt x="6" y="0"/>
                  </a:lnTo>
                  <a:lnTo>
                    <a:pt x="2" y="4"/>
                  </a:lnTo>
                  <a:lnTo>
                    <a:pt x="0" y="6"/>
                  </a:lnTo>
                  <a:lnTo>
                    <a:pt x="0" y="12"/>
                  </a:lnTo>
                  <a:lnTo>
                    <a:pt x="0" y="12"/>
                  </a:lnTo>
                  <a:lnTo>
                    <a:pt x="0" y="16"/>
                  </a:lnTo>
                  <a:lnTo>
                    <a:pt x="2" y="20"/>
                  </a:lnTo>
                  <a:lnTo>
                    <a:pt x="6" y="22"/>
                  </a:lnTo>
                  <a:lnTo>
                    <a:pt x="10" y="22"/>
                  </a:lnTo>
                  <a:lnTo>
                    <a:pt x="10" y="22"/>
                  </a:lnTo>
                  <a:lnTo>
                    <a:pt x="16" y="22"/>
                  </a:lnTo>
                  <a:lnTo>
                    <a:pt x="18" y="20"/>
                  </a:lnTo>
                  <a:lnTo>
                    <a:pt x="22" y="16"/>
                  </a:lnTo>
                  <a:lnTo>
                    <a:pt x="22" y="12"/>
                  </a:lnTo>
                  <a:lnTo>
                    <a:pt x="22" y="12"/>
                  </a:lnTo>
                  <a:lnTo>
                    <a:pt x="22" y="6"/>
                  </a:lnTo>
                  <a:lnTo>
                    <a:pt x="18" y="4"/>
                  </a:lnTo>
                  <a:lnTo>
                    <a:pt x="16" y="0"/>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39" name="Freeform 341"/>
            <p:cNvSpPr/>
            <p:nvPr/>
          </p:nvSpPr>
          <p:spPr bwMode="auto">
            <a:xfrm>
              <a:off x="6999288" y="1123950"/>
              <a:ext cx="34925" cy="34925"/>
            </a:xfrm>
            <a:custGeom>
              <a:avLst/>
              <a:gdLst/>
              <a:ahLst/>
              <a:cxnLst>
                <a:cxn ang="0">
                  <a:pos x="10" y="0"/>
                </a:cxn>
                <a:cxn ang="0">
                  <a:pos x="10" y="0"/>
                </a:cxn>
                <a:cxn ang="0">
                  <a:pos x="6" y="0"/>
                </a:cxn>
                <a:cxn ang="0">
                  <a:pos x="2" y="4"/>
                </a:cxn>
                <a:cxn ang="0">
                  <a:pos x="0" y="6"/>
                </a:cxn>
                <a:cxn ang="0">
                  <a:pos x="0" y="12"/>
                </a:cxn>
                <a:cxn ang="0">
                  <a:pos x="0" y="12"/>
                </a:cxn>
                <a:cxn ang="0">
                  <a:pos x="0" y="16"/>
                </a:cxn>
                <a:cxn ang="0">
                  <a:pos x="2" y="20"/>
                </a:cxn>
                <a:cxn ang="0">
                  <a:pos x="6" y="22"/>
                </a:cxn>
                <a:cxn ang="0">
                  <a:pos x="10" y="22"/>
                </a:cxn>
                <a:cxn ang="0">
                  <a:pos x="10" y="22"/>
                </a:cxn>
                <a:cxn ang="0">
                  <a:pos x="16" y="22"/>
                </a:cxn>
                <a:cxn ang="0">
                  <a:pos x="18" y="20"/>
                </a:cxn>
                <a:cxn ang="0">
                  <a:pos x="22" y="16"/>
                </a:cxn>
                <a:cxn ang="0">
                  <a:pos x="22" y="12"/>
                </a:cxn>
                <a:cxn ang="0">
                  <a:pos x="22" y="12"/>
                </a:cxn>
                <a:cxn ang="0">
                  <a:pos x="22" y="6"/>
                </a:cxn>
                <a:cxn ang="0">
                  <a:pos x="18" y="4"/>
                </a:cxn>
                <a:cxn ang="0">
                  <a:pos x="16" y="0"/>
                </a:cxn>
                <a:cxn ang="0">
                  <a:pos x="10" y="0"/>
                </a:cxn>
              </a:cxnLst>
              <a:rect l="0" t="0" r="r" b="b"/>
              <a:pathLst>
                <a:path w="22" h="22">
                  <a:moveTo>
                    <a:pt x="10" y="0"/>
                  </a:moveTo>
                  <a:lnTo>
                    <a:pt x="10" y="0"/>
                  </a:lnTo>
                  <a:lnTo>
                    <a:pt x="6" y="0"/>
                  </a:lnTo>
                  <a:lnTo>
                    <a:pt x="2" y="4"/>
                  </a:lnTo>
                  <a:lnTo>
                    <a:pt x="0" y="6"/>
                  </a:lnTo>
                  <a:lnTo>
                    <a:pt x="0" y="12"/>
                  </a:lnTo>
                  <a:lnTo>
                    <a:pt x="0" y="12"/>
                  </a:lnTo>
                  <a:lnTo>
                    <a:pt x="0" y="16"/>
                  </a:lnTo>
                  <a:lnTo>
                    <a:pt x="2" y="20"/>
                  </a:lnTo>
                  <a:lnTo>
                    <a:pt x="6" y="22"/>
                  </a:lnTo>
                  <a:lnTo>
                    <a:pt x="10" y="22"/>
                  </a:lnTo>
                  <a:lnTo>
                    <a:pt x="10" y="22"/>
                  </a:lnTo>
                  <a:lnTo>
                    <a:pt x="16" y="22"/>
                  </a:lnTo>
                  <a:lnTo>
                    <a:pt x="18" y="20"/>
                  </a:lnTo>
                  <a:lnTo>
                    <a:pt x="22" y="16"/>
                  </a:lnTo>
                  <a:lnTo>
                    <a:pt x="22" y="12"/>
                  </a:lnTo>
                  <a:lnTo>
                    <a:pt x="22" y="12"/>
                  </a:lnTo>
                  <a:lnTo>
                    <a:pt x="22" y="6"/>
                  </a:lnTo>
                  <a:lnTo>
                    <a:pt x="18" y="4"/>
                  </a:lnTo>
                  <a:lnTo>
                    <a:pt x="16" y="0"/>
                  </a:lnTo>
                  <a:lnTo>
                    <a:pt x="10"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40" name="Freeform 342"/>
            <p:cNvSpPr/>
            <p:nvPr/>
          </p:nvSpPr>
          <p:spPr bwMode="auto">
            <a:xfrm>
              <a:off x="7640638" y="1212850"/>
              <a:ext cx="34925" cy="34925"/>
            </a:xfrm>
            <a:custGeom>
              <a:avLst/>
              <a:gdLst/>
              <a:ahLst/>
              <a:cxnLst>
                <a:cxn ang="0">
                  <a:pos x="10" y="0"/>
                </a:cxn>
                <a:cxn ang="0">
                  <a:pos x="10" y="0"/>
                </a:cxn>
                <a:cxn ang="0">
                  <a:pos x="6" y="2"/>
                </a:cxn>
                <a:cxn ang="0">
                  <a:pos x="2" y="4"/>
                </a:cxn>
                <a:cxn ang="0">
                  <a:pos x="0" y="6"/>
                </a:cxn>
                <a:cxn ang="0">
                  <a:pos x="0" y="12"/>
                </a:cxn>
                <a:cxn ang="0">
                  <a:pos x="0" y="12"/>
                </a:cxn>
                <a:cxn ang="0">
                  <a:pos x="0" y="16"/>
                </a:cxn>
                <a:cxn ang="0">
                  <a:pos x="2" y="20"/>
                </a:cxn>
                <a:cxn ang="0">
                  <a:pos x="6" y="22"/>
                </a:cxn>
                <a:cxn ang="0">
                  <a:pos x="10" y="22"/>
                </a:cxn>
                <a:cxn ang="0">
                  <a:pos x="10" y="22"/>
                </a:cxn>
                <a:cxn ang="0">
                  <a:pos x="14" y="22"/>
                </a:cxn>
                <a:cxn ang="0">
                  <a:pos x="18" y="20"/>
                </a:cxn>
                <a:cxn ang="0">
                  <a:pos x="20" y="16"/>
                </a:cxn>
                <a:cxn ang="0">
                  <a:pos x="22" y="12"/>
                </a:cxn>
                <a:cxn ang="0">
                  <a:pos x="22" y="12"/>
                </a:cxn>
                <a:cxn ang="0">
                  <a:pos x="20" y="6"/>
                </a:cxn>
                <a:cxn ang="0">
                  <a:pos x="18" y="4"/>
                </a:cxn>
                <a:cxn ang="0">
                  <a:pos x="14" y="2"/>
                </a:cxn>
                <a:cxn ang="0">
                  <a:pos x="10" y="0"/>
                </a:cxn>
              </a:cxnLst>
              <a:rect l="0" t="0" r="r" b="b"/>
              <a:pathLst>
                <a:path w="22" h="22">
                  <a:moveTo>
                    <a:pt x="10" y="0"/>
                  </a:moveTo>
                  <a:lnTo>
                    <a:pt x="10" y="0"/>
                  </a:lnTo>
                  <a:lnTo>
                    <a:pt x="6" y="2"/>
                  </a:lnTo>
                  <a:lnTo>
                    <a:pt x="2" y="4"/>
                  </a:lnTo>
                  <a:lnTo>
                    <a:pt x="0" y="6"/>
                  </a:lnTo>
                  <a:lnTo>
                    <a:pt x="0" y="12"/>
                  </a:lnTo>
                  <a:lnTo>
                    <a:pt x="0" y="12"/>
                  </a:lnTo>
                  <a:lnTo>
                    <a:pt x="0" y="16"/>
                  </a:lnTo>
                  <a:lnTo>
                    <a:pt x="2" y="20"/>
                  </a:lnTo>
                  <a:lnTo>
                    <a:pt x="6" y="22"/>
                  </a:lnTo>
                  <a:lnTo>
                    <a:pt x="10" y="22"/>
                  </a:lnTo>
                  <a:lnTo>
                    <a:pt x="10" y="22"/>
                  </a:lnTo>
                  <a:lnTo>
                    <a:pt x="14" y="22"/>
                  </a:lnTo>
                  <a:lnTo>
                    <a:pt x="18" y="20"/>
                  </a:lnTo>
                  <a:lnTo>
                    <a:pt x="20" y="16"/>
                  </a:lnTo>
                  <a:lnTo>
                    <a:pt x="22" y="12"/>
                  </a:lnTo>
                  <a:lnTo>
                    <a:pt x="22" y="12"/>
                  </a:lnTo>
                  <a:lnTo>
                    <a:pt x="20" y="6"/>
                  </a:lnTo>
                  <a:lnTo>
                    <a:pt x="18" y="4"/>
                  </a:lnTo>
                  <a:lnTo>
                    <a:pt x="14" y="2"/>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41" name="Freeform 343"/>
            <p:cNvSpPr/>
            <p:nvPr/>
          </p:nvSpPr>
          <p:spPr bwMode="auto">
            <a:xfrm>
              <a:off x="7640638" y="1212850"/>
              <a:ext cx="34925" cy="34925"/>
            </a:xfrm>
            <a:custGeom>
              <a:avLst/>
              <a:gdLst/>
              <a:ahLst/>
              <a:cxnLst>
                <a:cxn ang="0">
                  <a:pos x="10" y="0"/>
                </a:cxn>
                <a:cxn ang="0">
                  <a:pos x="10" y="0"/>
                </a:cxn>
                <a:cxn ang="0">
                  <a:pos x="6" y="2"/>
                </a:cxn>
                <a:cxn ang="0">
                  <a:pos x="2" y="4"/>
                </a:cxn>
                <a:cxn ang="0">
                  <a:pos x="0" y="6"/>
                </a:cxn>
                <a:cxn ang="0">
                  <a:pos x="0" y="12"/>
                </a:cxn>
                <a:cxn ang="0">
                  <a:pos x="0" y="12"/>
                </a:cxn>
                <a:cxn ang="0">
                  <a:pos x="0" y="16"/>
                </a:cxn>
                <a:cxn ang="0">
                  <a:pos x="2" y="20"/>
                </a:cxn>
                <a:cxn ang="0">
                  <a:pos x="6" y="22"/>
                </a:cxn>
                <a:cxn ang="0">
                  <a:pos x="10" y="22"/>
                </a:cxn>
                <a:cxn ang="0">
                  <a:pos x="10" y="22"/>
                </a:cxn>
                <a:cxn ang="0">
                  <a:pos x="14" y="22"/>
                </a:cxn>
                <a:cxn ang="0">
                  <a:pos x="18" y="20"/>
                </a:cxn>
                <a:cxn ang="0">
                  <a:pos x="20" y="16"/>
                </a:cxn>
                <a:cxn ang="0">
                  <a:pos x="22" y="12"/>
                </a:cxn>
                <a:cxn ang="0">
                  <a:pos x="22" y="12"/>
                </a:cxn>
                <a:cxn ang="0">
                  <a:pos x="20" y="6"/>
                </a:cxn>
                <a:cxn ang="0">
                  <a:pos x="18" y="4"/>
                </a:cxn>
                <a:cxn ang="0">
                  <a:pos x="14" y="2"/>
                </a:cxn>
                <a:cxn ang="0">
                  <a:pos x="10" y="0"/>
                </a:cxn>
              </a:cxnLst>
              <a:rect l="0" t="0" r="r" b="b"/>
              <a:pathLst>
                <a:path w="22" h="22">
                  <a:moveTo>
                    <a:pt x="10" y="0"/>
                  </a:moveTo>
                  <a:lnTo>
                    <a:pt x="10" y="0"/>
                  </a:lnTo>
                  <a:lnTo>
                    <a:pt x="6" y="2"/>
                  </a:lnTo>
                  <a:lnTo>
                    <a:pt x="2" y="4"/>
                  </a:lnTo>
                  <a:lnTo>
                    <a:pt x="0" y="6"/>
                  </a:lnTo>
                  <a:lnTo>
                    <a:pt x="0" y="12"/>
                  </a:lnTo>
                  <a:lnTo>
                    <a:pt x="0" y="12"/>
                  </a:lnTo>
                  <a:lnTo>
                    <a:pt x="0" y="16"/>
                  </a:lnTo>
                  <a:lnTo>
                    <a:pt x="2" y="20"/>
                  </a:lnTo>
                  <a:lnTo>
                    <a:pt x="6" y="22"/>
                  </a:lnTo>
                  <a:lnTo>
                    <a:pt x="10" y="22"/>
                  </a:lnTo>
                  <a:lnTo>
                    <a:pt x="10" y="22"/>
                  </a:lnTo>
                  <a:lnTo>
                    <a:pt x="14" y="22"/>
                  </a:lnTo>
                  <a:lnTo>
                    <a:pt x="18" y="20"/>
                  </a:lnTo>
                  <a:lnTo>
                    <a:pt x="20" y="16"/>
                  </a:lnTo>
                  <a:lnTo>
                    <a:pt x="22" y="12"/>
                  </a:lnTo>
                  <a:lnTo>
                    <a:pt x="22" y="12"/>
                  </a:lnTo>
                  <a:lnTo>
                    <a:pt x="20" y="6"/>
                  </a:lnTo>
                  <a:lnTo>
                    <a:pt x="18" y="4"/>
                  </a:lnTo>
                  <a:lnTo>
                    <a:pt x="14" y="2"/>
                  </a:lnTo>
                  <a:lnTo>
                    <a:pt x="10"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42" name="Freeform 344"/>
            <p:cNvSpPr/>
            <p:nvPr/>
          </p:nvSpPr>
          <p:spPr bwMode="auto">
            <a:xfrm>
              <a:off x="5643563" y="1508125"/>
              <a:ext cx="34925" cy="34925"/>
            </a:xfrm>
            <a:custGeom>
              <a:avLst/>
              <a:gdLst/>
              <a:ahLst/>
              <a:cxnLst>
                <a:cxn ang="0">
                  <a:pos x="12" y="0"/>
                </a:cxn>
                <a:cxn ang="0">
                  <a:pos x="12" y="0"/>
                </a:cxn>
                <a:cxn ang="0">
                  <a:pos x="6" y="0"/>
                </a:cxn>
                <a:cxn ang="0">
                  <a:pos x="4" y="2"/>
                </a:cxn>
                <a:cxn ang="0">
                  <a:pos x="0" y="6"/>
                </a:cxn>
                <a:cxn ang="0">
                  <a:pos x="0" y="10"/>
                </a:cxn>
                <a:cxn ang="0">
                  <a:pos x="0" y="10"/>
                </a:cxn>
                <a:cxn ang="0">
                  <a:pos x="0" y="14"/>
                </a:cxn>
                <a:cxn ang="0">
                  <a:pos x="4" y="18"/>
                </a:cxn>
                <a:cxn ang="0">
                  <a:pos x="6" y="20"/>
                </a:cxn>
                <a:cxn ang="0">
                  <a:pos x="12" y="22"/>
                </a:cxn>
                <a:cxn ang="0">
                  <a:pos x="12" y="22"/>
                </a:cxn>
                <a:cxn ang="0">
                  <a:pos x="16" y="20"/>
                </a:cxn>
                <a:cxn ang="0">
                  <a:pos x="20" y="18"/>
                </a:cxn>
                <a:cxn ang="0">
                  <a:pos x="22" y="14"/>
                </a:cxn>
                <a:cxn ang="0">
                  <a:pos x="22" y="10"/>
                </a:cxn>
                <a:cxn ang="0">
                  <a:pos x="22" y="10"/>
                </a:cxn>
                <a:cxn ang="0">
                  <a:pos x="22" y="6"/>
                </a:cxn>
                <a:cxn ang="0">
                  <a:pos x="20" y="2"/>
                </a:cxn>
                <a:cxn ang="0">
                  <a:pos x="16" y="0"/>
                </a:cxn>
                <a:cxn ang="0">
                  <a:pos x="12" y="0"/>
                </a:cxn>
              </a:cxnLst>
              <a:rect l="0" t="0" r="r" b="b"/>
              <a:pathLst>
                <a:path w="22" h="22">
                  <a:moveTo>
                    <a:pt x="12" y="0"/>
                  </a:moveTo>
                  <a:lnTo>
                    <a:pt x="12" y="0"/>
                  </a:lnTo>
                  <a:lnTo>
                    <a:pt x="6" y="0"/>
                  </a:lnTo>
                  <a:lnTo>
                    <a:pt x="4" y="2"/>
                  </a:lnTo>
                  <a:lnTo>
                    <a:pt x="0" y="6"/>
                  </a:lnTo>
                  <a:lnTo>
                    <a:pt x="0" y="10"/>
                  </a:lnTo>
                  <a:lnTo>
                    <a:pt x="0" y="10"/>
                  </a:lnTo>
                  <a:lnTo>
                    <a:pt x="0" y="14"/>
                  </a:lnTo>
                  <a:lnTo>
                    <a:pt x="4" y="18"/>
                  </a:lnTo>
                  <a:lnTo>
                    <a:pt x="6" y="20"/>
                  </a:lnTo>
                  <a:lnTo>
                    <a:pt x="12" y="22"/>
                  </a:lnTo>
                  <a:lnTo>
                    <a:pt x="12" y="22"/>
                  </a:lnTo>
                  <a:lnTo>
                    <a:pt x="16" y="20"/>
                  </a:lnTo>
                  <a:lnTo>
                    <a:pt x="20" y="18"/>
                  </a:lnTo>
                  <a:lnTo>
                    <a:pt x="22" y="14"/>
                  </a:lnTo>
                  <a:lnTo>
                    <a:pt x="22" y="10"/>
                  </a:lnTo>
                  <a:lnTo>
                    <a:pt x="22" y="10"/>
                  </a:lnTo>
                  <a:lnTo>
                    <a:pt x="22" y="6"/>
                  </a:lnTo>
                  <a:lnTo>
                    <a:pt x="20" y="2"/>
                  </a:lnTo>
                  <a:lnTo>
                    <a:pt x="16" y="0"/>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43" name="Freeform 345"/>
            <p:cNvSpPr/>
            <p:nvPr/>
          </p:nvSpPr>
          <p:spPr bwMode="auto">
            <a:xfrm>
              <a:off x="5643563" y="1508125"/>
              <a:ext cx="34925" cy="34925"/>
            </a:xfrm>
            <a:custGeom>
              <a:avLst/>
              <a:gdLst/>
              <a:ahLst/>
              <a:cxnLst>
                <a:cxn ang="0">
                  <a:pos x="12" y="0"/>
                </a:cxn>
                <a:cxn ang="0">
                  <a:pos x="12" y="0"/>
                </a:cxn>
                <a:cxn ang="0">
                  <a:pos x="6" y="0"/>
                </a:cxn>
                <a:cxn ang="0">
                  <a:pos x="4" y="2"/>
                </a:cxn>
                <a:cxn ang="0">
                  <a:pos x="0" y="6"/>
                </a:cxn>
                <a:cxn ang="0">
                  <a:pos x="0" y="10"/>
                </a:cxn>
                <a:cxn ang="0">
                  <a:pos x="0" y="10"/>
                </a:cxn>
                <a:cxn ang="0">
                  <a:pos x="0" y="14"/>
                </a:cxn>
                <a:cxn ang="0">
                  <a:pos x="4" y="18"/>
                </a:cxn>
                <a:cxn ang="0">
                  <a:pos x="6" y="20"/>
                </a:cxn>
                <a:cxn ang="0">
                  <a:pos x="12" y="22"/>
                </a:cxn>
                <a:cxn ang="0">
                  <a:pos x="12" y="22"/>
                </a:cxn>
                <a:cxn ang="0">
                  <a:pos x="16" y="20"/>
                </a:cxn>
                <a:cxn ang="0">
                  <a:pos x="20" y="18"/>
                </a:cxn>
                <a:cxn ang="0">
                  <a:pos x="22" y="14"/>
                </a:cxn>
                <a:cxn ang="0">
                  <a:pos x="22" y="10"/>
                </a:cxn>
                <a:cxn ang="0">
                  <a:pos x="22" y="10"/>
                </a:cxn>
                <a:cxn ang="0">
                  <a:pos x="22" y="6"/>
                </a:cxn>
                <a:cxn ang="0">
                  <a:pos x="20" y="2"/>
                </a:cxn>
                <a:cxn ang="0">
                  <a:pos x="16" y="0"/>
                </a:cxn>
                <a:cxn ang="0">
                  <a:pos x="12" y="0"/>
                </a:cxn>
              </a:cxnLst>
              <a:rect l="0" t="0" r="r" b="b"/>
              <a:pathLst>
                <a:path w="22" h="22">
                  <a:moveTo>
                    <a:pt x="12" y="0"/>
                  </a:moveTo>
                  <a:lnTo>
                    <a:pt x="12" y="0"/>
                  </a:lnTo>
                  <a:lnTo>
                    <a:pt x="6" y="0"/>
                  </a:lnTo>
                  <a:lnTo>
                    <a:pt x="4" y="2"/>
                  </a:lnTo>
                  <a:lnTo>
                    <a:pt x="0" y="6"/>
                  </a:lnTo>
                  <a:lnTo>
                    <a:pt x="0" y="10"/>
                  </a:lnTo>
                  <a:lnTo>
                    <a:pt x="0" y="10"/>
                  </a:lnTo>
                  <a:lnTo>
                    <a:pt x="0" y="14"/>
                  </a:lnTo>
                  <a:lnTo>
                    <a:pt x="4" y="18"/>
                  </a:lnTo>
                  <a:lnTo>
                    <a:pt x="6" y="20"/>
                  </a:lnTo>
                  <a:lnTo>
                    <a:pt x="12" y="22"/>
                  </a:lnTo>
                  <a:lnTo>
                    <a:pt x="12" y="22"/>
                  </a:lnTo>
                  <a:lnTo>
                    <a:pt x="16" y="20"/>
                  </a:lnTo>
                  <a:lnTo>
                    <a:pt x="20" y="18"/>
                  </a:lnTo>
                  <a:lnTo>
                    <a:pt x="22" y="14"/>
                  </a:lnTo>
                  <a:lnTo>
                    <a:pt x="22" y="10"/>
                  </a:lnTo>
                  <a:lnTo>
                    <a:pt x="22" y="10"/>
                  </a:lnTo>
                  <a:lnTo>
                    <a:pt x="22" y="6"/>
                  </a:lnTo>
                  <a:lnTo>
                    <a:pt x="20" y="2"/>
                  </a:lnTo>
                  <a:lnTo>
                    <a:pt x="16" y="0"/>
                  </a:lnTo>
                  <a:lnTo>
                    <a:pt x="12"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44" name="Freeform 346"/>
            <p:cNvSpPr/>
            <p:nvPr/>
          </p:nvSpPr>
          <p:spPr bwMode="auto">
            <a:xfrm>
              <a:off x="5262563" y="1657350"/>
              <a:ext cx="38100" cy="34925"/>
            </a:xfrm>
            <a:custGeom>
              <a:avLst/>
              <a:gdLst/>
              <a:ahLst/>
              <a:cxnLst>
                <a:cxn ang="0">
                  <a:pos x="12" y="0"/>
                </a:cxn>
                <a:cxn ang="0">
                  <a:pos x="12" y="0"/>
                </a:cxn>
                <a:cxn ang="0">
                  <a:pos x="8" y="2"/>
                </a:cxn>
                <a:cxn ang="0">
                  <a:pos x="4" y="4"/>
                </a:cxn>
                <a:cxn ang="0">
                  <a:pos x="2" y="8"/>
                </a:cxn>
                <a:cxn ang="0">
                  <a:pos x="0" y="12"/>
                </a:cxn>
                <a:cxn ang="0">
                  <a:pos x="0" y="12"/>
                </a:cxn>
                <a:cxn ang="0">
                  <a:pos x="2" y="16"/>
                </a:cxn>
                <a:cxn ang="0">
                  <a:pos x="4" y="20"/>
                </a:cxn>
                <a:cxn ang="0">
                  <a:pos x="8" y="22"/>
                </a:cxn>
                <a:cxn ang="0">
                  <a:pos x="12" y="22"/>
                </a:cxn>
                <a:cxn ang="0">
                  <a:pos x="12" y="22"/>
                </a:cxn>
                <a:cxn ang="0">
                  <a:pos x="16" y="22"/>
                </a:cxn>
                <a:cxn ang="0">
                  <a:pos x="20" y="20"/>
                </a:cxn>
                <a:cxn ang="0">
                  <a:pos x="22" y="16"/>
                </a:cxn>
                <a:cxn ang="0">
                  <a:pos x="24" y="12"/>
                </a:cxn>
                <a:cxn ang="0">
                  <a:pos x="24" y="12"/>
                </a:cxn>
                <a:cxn ang="0">
                  <a:pos x="22" y="8"/>
                </a:cxn>
                <a:cxn ang="0">
                  <a:pos x="20" y="4"/>
                </a:cxn>
                <a:cxn ang="0">
                  <a:pos x="16" y="2"/>
                </a:cxn>
                <a:cxn ang="0">
                  <a:pos x="12" y="0"/>
                </a:cxn>
              </a:cxnLst>
              <a:rect l="0" t="0" r="r" b="b"/>
              <a:pathLst>
                <a:path w="24" h="22">
                  <a:moveTo>
                    <a:pt x="12" y="0"/>
                  </a:moveTo>
                  <a:lnTo>
                    <a:pt x="12" y="0"/>
                  </a:lnTo>
                  <a:lnTo>
                    <a:pt x="8" y="2"/>
                  </a:lnTo>
                  <a:lnTo>
                    <a:pt x="4" y="4"/>
                  </a:lnTo>
                  <a:lnTo>
                    <a:pt x="2" y="8"/>
                  </a:lnTo>
                  <a:lnTo>
                    <a:pt x="0" y="12"/>
                  </a:lnTo>
                  <a:lnTo>
                    <a:pt x="0" y="12"/>
                  </a:lnTo>
                  <a:lnTo>
                    <a:pt x="2" y="16"/>
                  </a:lnTo>
                  <a:lnTo>
                    <a:pt x="4" y="20"/>
                  </a:lnTo>
                  <a:lnTo>
                    <a:pt x="8" y="22"/>
                  </a:lnTo>
                  <a:lnTo>
                    <a:pt x="12" y="22"/>
                  </a:lnTo>
                  <a:lnTo>
                    <a:pt x="12" y="22"/>
                  </a:lnTo>
                  <a:lnTo>
                    <a:pt x="16" y="22"/>
                  </a:lnTo>
                  <a:lnTo>
                    <a:pt x="20" y="20"/>
                  </a:lnTo>
                  <a:lnTo>
                    <a:pt x="22" y="16"/>
                  </a:lnTo>
                  <a:lnTo>
                    <a:pt x="24" y="12"/>
                  </a:lnTo>
                  <a:lnTo>
                    <a:pt x="24" y="12"/>
                  </a:lnTo>
                  <a:lnTo>
                    <a:pt x="22" y="8"/>
                  </a:lnTo>
                  <a:lnTo>
                    <a:pt x="20" y="4"/>
                  </a:lnTo>
                  <a:lnTo>
                    <a:pt x="16" y="2"/>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45" name="Freeform 347"/>
            <p:cNvSpPr/>
            <p:nvPr/>
          </p:nvSpPr>
          <p:spPr bwMode="auto">
            <a:xfrm>
              <a:off x="5262563" y="1657350"/>
              <a:ext cx="38100" cy="34925"/>
            </a:xfrm>
            <a:custGeom>
              <a:avLst/>
              <a:gdLst/>
              <a:ahLst/>
              <a:cxnLst>
                <a:cxn ang="0">
                  <a:pos x="12" y="0"/>
                </a:cxn>
                <a:cxn ang="0">
                  <a:pos x="12" y="0"/>
                </a:cxn>
                <a:cxn ang="0">
                  <a:pos x="8" y="2"/>
                </a:cxn>
                <a:cxn ang="0">
                  <a:pos x="4" y="4"/>
                </a:cxn>
                <a:cxn ang="0">
                  <a:pos x="2" y="8"/>
                </a:cxn>
                <a:cxn ang="0">
                  <a:pos x="0" y="12"/>
                </a:cxn>
                <a:cxn ang="0">
                  <a:pos x="0" y="12"/>
                </a:cxn>
                <a:cxn ang="0">
                  <a:pos x="2" y="16"/>
                </a:cxn>
                <a:cxn ang="0">
                  <a:pos x="4" y="20"/>
                </a:cxn>
                <a:cxn ang="0">
                  <a:pos x="8" y="22"/>
                </a:cxn>
                <a:cxn ang="0">
                  <a:pos x="12" y="22"/>
                </a:cxn>
                <a:cxn ang="0">
                  <a:pos x="12" y="22"/>
                </a:cxn>
                <a:cxn ang="0">
                  <a:pos x="16" y="22"/>
                </a:cxn>
                <a:cxn ang="0">
                  <a:pos x="20" y="20"/>
                </a:cxn>
                <a:cxn ang="0">
                  <a:pos x="22" y="16"/>
                </a:cxn>
                <a:cxn ang="0">
                  <a:pos x="24" y="12"/>
                </a:cxn>
                <a:cxn ang="0">
                  <a:pos x="24" y="12"/>
                </a:cxn>
                <a:cxn ang="0">
                  <a:pos x="22" y="8"/>
                </a:cxn>
                <a:cxn ang="0">
                  <a:pos x="20" y="4"/>
                </a:cxn>
                <a:cxn ang="0">
                  <a:pos x="16" y="2"/>
                </a:cxn>
                <a:cxn ang="0">
                  <a:pos x="12" y="0"/>
                </a:cxn>
              </a:cxnLst>
              <a:rect l="0" t="0" r="r" b="b"/>
              <a:pathLst>
                <a:path w="24" h="22">
                  <a:moveTo>
                    <a:pt x="12" y="0"/>
                  </a:moveTo>
                  <a:lnTo>
                    <a:pt x="12" y="0"/>
                  </a:lnTo>
                  <a:lnTo>
                    <a:pt x="8" y="2"/>
                  </a:lnTo>
                  <a:lnTo>
                    <a:pt x="4" y="4"/>
                  </a:lnTo>
                  <a:lnTo>
                    <a:pt x="2" y="8"/>
                  </a:lnTo>
                  <a:lnTo>
                    <a:pt x="0" y="12"/>
                  </a:lnTo>
                  <a:lnTo>
                    <a:pt x="0" y="12"/>
                  </a:lnTo>
                  <a:lnTo>
                    <a:pt x="2" y="16"/>
                  </a:lnTo>
                  <a:lnTo>
                    <a:pt x="4" y="20"/>
                  </a:lnTo>
                  <a:lnTo>
                    <a:pt x="8" y="22"/>
                  </a:lnTo>
                  <a:lnTo>
                    <a:pt x="12" y="22"/>
                  </a:lnTo>
                  <a:lnTo>
                    <a:pt x="12" y="22"/>
                  </a:lnTo>
                  <a:lnTo>
                    <a:pt x="16" y="22"/>
                  </a:lnTo>
                  <a:lnTo>
                    <a:pt x="20" y="20"/>
                  </a:lnTo>
                  <a:lnTo>
                    <a:pt x="22" y="16"/>
                  </a:lnTo>
                  <a:lnTo>
                    <a:pt x="24" y="12"/>
                  </a:lnTo>
                  <a:lnTo>
                    <a:pt x="24" y="12"/>
                  </a:lnTo>
                  <a:lnTo>
                    <a:pt x="22" y="8"/>
                  </a:lnTo>
                  <a:lnTo>
                    <a:pt x="20" y="4"/>
                  </a:lnTo>
                  <a:lnTo>
                    <a:pt x="16" y="2"/>
                  </a:lnTo>
                  <a:lnTo>
                    <a:pt x="12"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46" name="Freeform 348"/>
            <p:cNvSpPr/>
            <p:nvPr/>
          </p:nvSpPr>
          <p:spPr bwMode="auto">
            <a:xfrm>
              <a:off x="5491163" y="1238250"/>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47" name="Freeform 349"/>
            <p:cNvSpPr/>
            <p:nvPr/>
          </p:nvSpPr>
          <p:spPr bwMode="auto">
            <a:xfrm>
              <a:off x="5491163" y="1238250"/>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48" name="Freeform 350"/>
            <p:cNvSpPr/>
            <p:nvPr/>
          </p:nvSpPr>
          <p:spPr bwMode="auto">
            <a:xfrm>
              <a:off x="6129338" y="1041400"/>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49" name="Freeform 351"/>
            <p:cNvSpPr/>
            <p:nvPr/>
          </p:nvSpPr>
          <p:spPr bwMode="auto">
            <a:xfrm>
              <a:off x="6129338" y="1041400"/>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50" name="Freeform 352"/>
            <p:cNvSpPr/>
            <p:nvPr/>
          </p:nvSpPr>
          <p:spPr bwMode="auto">
            <a:xfrm>
              <a:off x="6405563" y="103187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51" name="Freeform 353"/>
            <p:cNvSpPr/>
            <p:nvPr/>
          </p:nvSpPr>
          <p:spPr bwMode="auto">
            <a:xfrm>
              <a:off x="6405563" y="103187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52" name="Freeform 354"/>
            <p:cNvSpPr/>
            <p:nvPr/>
          </p:nvSpPr>
          <p:spPr bwMode="auto">
            <a:xfrm>
              <a:off x="6789738" y="107632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53" name="Freeform 355"/>
            <p:cNvSpPr/>
            <p:nvPr/>
          </p:nvSpPr>
          <p:spPr bwMode="auto">
            <a:xfrm>
              <a:off x="6789738" y="107632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54" name="Freeform 356"/>
            <p:cNvSpPr/>
            <p:nvPr/>
          </p:nvSpPr>
          <p:spPr bwMode="auto">
            <a:xfrm>
              <a:off x="6637338" y="118427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55" name="Freeform 357"/>
            <p:cNvSpPr/>
            <p:nvPr/>
          </p:nvSpPr>
          <p:spPr bwMode="auto">
            <a:xfrm>
              <a:off x="6637338" y="118427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56" name="Freeform 358"/>
            <p:cNvSpPr/>
            <p:nvPr/>
          </p:nvSpPr>
          <p:spPr bwMode="auto">
            <a:xfrm>
              <a:off x="6656388" y="152082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57" name="Freeform 359"/>
            <p:cNvSpPr/>
            <p:nvPr/>
          </p:nvSpPr>
          <p:spPr bwMode="auto">
            <a:xfrm>
              <a:off x="6656388" y="152082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58" name="Freeform 360"/>
            <p:cNvSpPr/>
            <p:nvPr/>
          </p:nvSpPr>
          <p:spPr bwMode="auto">
            <a:xfrm>
              <a:off x="7367588" y="1558925"/>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59" name="Freeform 361"/>
            <p:cNvSpPr/>
            <p:nvPr/>
          </p:nvSpPr>
          <p:spPr bwMode="auto">
            <a:xfrm>
              <a:off x="7367588" y="1558925"/>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60" name="Freeform 362"/>
            <p:cNvSpPr/>
            <p:nvPr/>
          </p:nvSpPr>
          <p:spPr bwMode="auto">
            <a:xfrm>
              <a:off x="6904038" y="155892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61" name="Freeform 363"/>
            <p:cNvSpPr/>
            <p:nvPr/>
          </p:nvSpPr>
          <p:spPr bwMode="auto">
            <a:xfrm>
              <a:off x="6904038" y="155892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62" name="Freeform 364"/>
            <p:cNvSpPr/>
            <p:nvPr/>
          </p:nvSpPr>
          <p:spPr bwMode="auto">
            <a:xfrm>
              <a:off x="6878638" y="1292225"/>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63" name="Freeform 365"/>
            <p:cNvSpPr/>
            <p:nvPr/>
          </p:nvSpPr>
          <p:spPr bwMode="auto">
            <a:xfrm>
              <a:off x="6878638" y="1292225"/>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64" name="Freeform 366"/>
            <p:cNvSpPr/>
            <p:nvPr/>
          </p:nvSpPr>
          <p:spPr bwMode="auto">
            <a:xfrm>
              <a:off x="7110413" y="1381125"/>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65" name="Freeform 367"/>
            <p:cNvSpPr/>
            <p:nvPr/>
          </p:nvSpPr>
          <p:spPr bwMode="auto">
            <a:xfrm>
              <a:off x="7110413" y="1381125"/>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66" name="Freeform 368"/>
            <p:cNvSpPr/>
            <p:nvPr/>
          </p:nvSpPr>
          <p:spPr bwMode="auto">
            <a:xfrm>
              <a:off x="7821613" y="1149350"/>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67" name="Freeform 369"/>
            <p:cNvSpPr/>
            <p:nvPr/>
          </p:nvSpPr>
          <p:spPr bwMode="auto">
            <a:xfrm>
              <a:off x="7821613" y="1149350"/>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68" name="Freeform 370"/>
            <p:cNvSpPr/>
            <p:nvPr/>
          </p:nvSpPr>
          <p:spPr bwMode="auto">
            <a:xfrm>
              <a:off x="7831138" y="1416050"/>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69" name="Freeform 371"/>
            <p:cNvSpPr/>
            <p:nvPr/>
          </p:nvSpPr>
          <p:spPr bwMode="auto">
            <a:xfrm>
              <a:off x="7831138" y="1416050"/>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70" name="Freeform 372"/>
            <p:cNvSpPr/>
            <p:nvPr/>
          </p:nvSpPr>
          <p:spPr bwMode="auto">
            <a:xfrm>
              <a:off x="7748588" y="1619250"/>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71" name="Freeform 373"/>
            <p:cNvSpPr/>
            <p:nvPr/>
          </p:nvSpPr>
          <p:spPr bwMode="auto">
            <a:xfrm>
              <a:off x="7748588" y="1619250"/>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72" name="Freeform 374"/>
            <p:cNvSpPr/>
            <p:nvPr/>
          </p:nvSpPr>
          <p:spPr bwMode="auto">
            <a:xfrm>
              <a:off x="6122988" y="1771650"/>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73" name="Freeform 375"/>
            <p:cNvSpPr/>
            <p:nvPr/>
          </p:nvSpPr>
          <p:spPr bwMode="auto">
            <a:xfrm>
              <a:off x="6122988" y="1771650"/>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74" name="Freeform 376"/>
            <p:cNvSpPr/>
            <p:nvPr/>
          </p:nvSpPr>
          <p:spPr bwMode="auto">
            <a:xfrm>
              <a:off x="5818188" y="1797050"/>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75" name="Freeform 377"/>
            <p:cNvSpPr/>
            <p:nvPr/>
          </p:nvSpPr>
          <p:spPr bwMode="auto">
            <a:xfrm>
              <a:off x="5818188" y="1797050"/>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76" name="Freeform 378"/>
            <p:cNvSpPr/>
            <p:nvPr/>
          </p:nvSpPr>
          <p:spPr bwMode="auto">
            <a:xfrm>
              <a:off x="3602038" y="167322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77" name="Freeform 379"/>
            <p:cNvSpPr/>
            <p:nvPr/>
          </p:nvSpPr>
          <p:spPr bwMode="auto">
            <a:xfrm>
              <a:off x="3602038" y="167322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78" name="Freeform 380"/>
            <p:cNvSpPr/>
            <p:nvPr/>
          </p:nvSpPr>
          <p:spPr bwMode="auto">
            <a:xfrm>
              <a:off x="3192463" y="1717675"/>
              <a:ext cx="25400" cy="22225"/>
            </a:xfrm>
            <a:custGeom>
              <a:avLst/>
              <a:gdLst/>
              <a:ahLst/>
              <a:cxnLst>
                <a:cxn ang="0">
                  <a:pos x="8" y="0"/>
                </a:cxn>
                <a:cxn ang="0">
                  <a:pos x="8" y="0"/>
                </a:cxn>
                <a:cxn ang="0">
                  <a:pos x="4" y="2"/>
                </a:cxn>
                <a:cxn ang="0">
                  <a:pos x="0" y="8"/>
                </a:cxn>
                <a:cxn ang="0">
                  <a:pos x="0" y="8"/>
                </a:cxn>
                <a:cxn ang="0">
                  <a:pos x="4" y="12"/>
                </a:cxn>
                <a:cxn ang="0">
                  <a:pos x="8" y="14"/>
                </a:cxn>
                <a:cxn ang="0">
                  <a:pos x="8" y="14"/>
                </a:cxn>
                <a:cxn ang="0">
                  <a:pos x="12" y="12"/>
                </a:cxn>
                <a:cxn ang="0">
                  <a:pos x="16" y="8"/>
                </a:cxn>
                <a:cxn ang="0">
                  <a:pos x="16" y="8"/>
                </a:cxn>
                <a:cxn ang="0">
                  <a:pos x="12" y="2"/>
                </a:cxn>
                <a:cxn ang="0">
                  <a:pos x="8" y="0"/>
                </a:cxn>
              </a:cxnLst>
              <a:rect l="0" t="0" r="r" b="b"/>
              <a:pathLst>
                <a:path w="16" h="14">
                  <a:moveTo>
                    <a:pt x="8" y="0"/>
                  </a:moveTo>
                  <a:lnTo>
                    <a:pt x="8" y="0"/>
                  </a:lnTo>
                  <a:lnTo>
                    <a:pt x="4" y="2"/>
                  </a:lnTo>
                  <a:lnTo>
                    <a:pt x="0" y="8"/>
                  </a:lnTo>
                  <a:lnTo>
                    <a:pt x="0" y="8"/>
                  </a:lnTo>
                  <a:lnTo>
                    <a:pt x="4" y="12"/>
                  </a:lnTo>
                  <a:lnTo>
                    <a:pt x="8" y="14"/>
                  </a:lnTo>
                  <a:lnTo>
                    <a:pt x="8" y="14"/>
                  </a:lnTo>
                  <a:lnTo>
                    <a:pt x="12" y="12"/>
                  </a:lnTo>
                  <a:lnTo>
                    <a:pt x="16" y="8"/>
                  </a:lnTo>
                  <a:lnTo>
                    <a:pt x="16" y="8"/>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79" name="Freeform 381"/>
            <p:cNvSpPr/>
            <p:nvPr/>
          </p:nvSpPr>
          <p:spPr bwMode="auto">
            <a:xfrm>
              <a:off x="3192463" y="1717675"/>
              <a:ext cx="25400" cy="22225"/>
            </a:xfrm>
            <a:custGeom>
              <a:avLst/>
              <a:gdLst/>
              <a:ahLst/>
              <a:cxnLst>
                <a:cxn ang="0">
                  <a:pos x="8" y="0"/>
                </a:cxn>
                <a:cxn ang="0">
                  <a:pos x="8" y="0"/>
                </a:cxn>
                <a:cxn ang="0">
                  <a:pos x="4" y="2"/>
                </a:cxn>
                <a:cxn ang="0">
                  <a:pos x="0" y="8"/>
                </a:cxn>
                <a:cxn ang="0">
                  <a:pos x="0" y="8"/>
                </a:cxn>
                <a:cxn ang="0">
                  <a:pos x="4" y="12"/>
                </a:cxn>
                <a:cxn ang="0">
                  <a:pos x="8" y="14"/>
                </a:cxn>
                <a:cxn ang="0">
                  <a:pos x="8" y="14"/>
                </a:cxn>
                <a:cxn ang="0">
                  <a:pos x="12" y="12"/>
                </a:cxn>
                <a:cxn ang="0">
                  <a:pos x="16" y="8"/>
                </a:cxn>
                <a:cxn ang="0">
                  <a:pos x="16" y="8"/>
                </a:cxn>
                <a:cxn ang="0">
                  <a:pos x="12" y="2"/>
                </a:cxn>
                <a:cxn ang="0">
                  <a:pos x="8" y="0"/>
                </a:cxn>
              </a:cxnLst>
              <a:rect l="0" t="0" r="r" b="b"/>
              <a:pathLst>
                <a:path w="16" h="14">
                  <a:moveTo>
                    <a:pt x="8" y="0"/>
                  </a:moveTo>
                  <a:lnTo>
                    <a:pt x="8" y="0"/>
                  </a:lnTo>
                  <a:lnTo>
                    <a:pt x="4" y="2"/>
                  </a:lnTo>
                  <a:lnTo>
                    <a:pt x="0" y="8"/>
                  </a:lnTo>
                  <a:lnTo>
                    <a:pt x="0" y="8"/>
                  </a:lnTo>
                  <a:lnTo>
                    <a:pt x="4" y="12"/>
                  </a:lnTo>
                  <a:lnTo>
                    <a:pt x="8" y="14"/>
                  </a:lnTo>
                  <a:lnTo>
                    <a:pt x="8" y="14"/>
                  </a:lnTo>
                  <a:lnTo>
                    <a:pt x="12" y="12"/>
                  </a:lnTo>
                  <a:lnTo>
                    <a:pt x="16" y="8"/>
                  </a:lnTo>
                  <a:lnTo>
                    <a:pt x="16" y="8"/>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80" name="Freeform 382"/>
            <p:cNvSpPr/>
            <p:nvPr/>
          </p:nvSpPr>
          <p:spPr bwMode="auto">
            <a:xfrm>
              <a:off x="2865438" y="1692275"/>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81" name="Freeform 383"/>
            <p:cNvSpPr/>
            <p:nvPr/>
          </p:nvSpPr>
          <p:spPr bwMode="auto">
            <a:xfrm>
              <a:off x="2865438" y="1692275"/>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82" name="Freeform 384"/>
            <p:cNvSpPr/>
            <p:nvPr/>
          </p:nvSpPr>
          <p:spPr bwMode="auto">
            <a:xfrm>
              <a:off x="3059113" y="1835150"/>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83" name="Freeform 385"/>
            <p:cNvSpPr/>
            <p:nvPr/>
          </p:nvSpPr>
          <p:spPr bwMode="auto">
            <a:xfrm>
              <a:off x="3059113" y="1835150"/>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84" name="Freeform 386"/>
            <p:cNvSpPr/>
            <p:nvPr/>
          </p:nvSpPr>
          <p:spPr bwMode="auto">
            <a:xfrm>
              <a:off x="7446963" y="1174750"/>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85" name="Freeform 387"/>
            <p:cNvSpPr/>
            <p:nvPr/>
          </p:nvSpPr>
          <p:spPr bwMode="auto">
            <a:xfrm>
              <a:off x="7446963" y="1174750"/>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86" name="Freeform 388"/>
            <p:cNvSpPr/>
            <p:nvPr/>
          </p:nvSpPr>
          <p:spPr bwMode="auto">
            <a:xfrm>
              <a:off x="7704138" y="102552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87" name="Freeform 389"/>
            <p:cNvSpPr/>
            <p:nvPr/>
          </p:nvSpPr>
          <p:spPr bwMode="auto">
            <a:xfrm>
              <a:off x="7704138" y="102552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88" name="Freeform 390"/>
            <p:cNvSpPr/>
            <p:nvPr/>
          </p:nvSpPr>
          <p:spPr bwMode="auto">
            <a:xfrm>
              <a:off x="7154863" y="1050925"/>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89" name="Freeform 391"/>
            <p:cNvSpPr/>
            <p:nvPr/>
          </p:nvSpPr>
          <p:spPr bwMode="auto">
            <a:xfrm>
              <a:off x="7154863" y="1050925"/>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90" name="Freeform 392"/>
            <p:cNvSpPr/>
            <p:nvPr/>
          </p:nvSpPr>
          <p:spPr bwMode="auto">
            <a:xfrm>
              <a:off x="7161213" y="1584325"/>
              <a:ext cx="25400"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6" y="8"/>
                </a:cxn>
                <a:cxn ang="0">
                  <a:pos x="16" y="8"/>
                </a:cxn>
                <a:cxn ang="0">
                  <a:pos x="12" y="2"/>
                </a:cxn>
                <a:cxn ang="0">
                  <a:pos x="8" y="0"/>
                </a:cxn>
              </a:cxnLst>
              <a:rect l="0" t="0" r="r" b="b"/>
              <a:pathLst>
                <a:path w="16" h="14">
                  <a:moveTo>
                    <a:pt x="8" y="0"/>
                  </a:moveTo>
                  <a:lnTo>
                    <a:pt x="8" y="0"/>
                  </a:lnTo>
                  <a:lnTo>
                    <a:pt x="2" y="2"/>
                  </a:lnTo>
                  <a:lnTo>
                    <a:pt x="0" y="8"/>
                  </a:lnTo>
                  <a:lnTo>
                    <a:pt x="0" y="8"/>
                  </a:lnTo>
                  <a:lnTo>
                    <a:pt x="2" y="12"/>
                  </a:lnTo>
                  <a:lnTo>
                    <a:pt x="8" y="14"/>
                  </a:lnTo>
                  <a:lnTo>
                    <a:pt x="8" y="14"/>
                  </a:lnTo>
                  <a:lnTo>
                    <a:pt x="12" y="12"/>
                  </a:lnTo>
                  <a:lnTo>
                    <a:pt x="16" y="8"/>
                  </a:lnTo>
                  <a:lnTo>
                    <a:pt x="16" y="8"/>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91" name="Freeform 393"/>
            <p:cNvSpPr/>
            <p:nvPr/>
          </p:nvSpPr>
          <p:spPr bwMode="auto">
            <a:xfrm>
              <a:off x="7161213" y="1584325"/>
              <a:ext cx="25400"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6" y="8"/>
                </a:cxn>
                <a:cxn ang="0">
                  <a:pos x="16" y="8"/>
                </a:cxn>
                <a:cxn ang="0">
                  <a:pos x="12" y="2"/>
                </a:cxn>
                <a:cxn ang="0">
                  <a:pos x="8" y="0"/>
                </a:cxn>
              </a:cxnLst>
              <a:rect l="0" t="0" r="r" b="b"/>
              <a:pathLst>
                <a:path w="16" h="14">
                  <a:moveTo>
                    <a:pt x="8" y="0"/>
                  </a:moveTo>
                  <a:lnTo>
                    <a:pt x="8" y="0"/>
                  </a:lnTo>
                  <a:lnTo>
                    <a:pt x="2" y="2"/>
                  </a:lnTo>
                  <a:lnTo>
                    <a:pt x="0" y="8"/>
                  </a:lnTo>
                  <a:lnTo>
                    <a:pt x="0" y="8"/>
                  </a:lnTo>
                  <a:lnTo>
                    <a:pt x="2" y="12"/>
                  </a:lnTo>
                  <a:lnTo>
                    <a:pt x="8" y="14"/>
                  </a:lnTo>
                  <a:lnTo>
                    <a:pt x="8" y="14"/>
                  </a:lnTo>
                  <a:lnTo>
                    <a:pt x="12" y="12"/>
                  </a:lnTo>
                  <a:lnTo>
                    <a:pt x="16" y="8"/>
                  </a:lnTo>
                  <a:lnTo>
                    <a:pt x="16" y="8"/>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92" name="Freeform 394"/>
            <p:cNvSpPr/>
            <p:nvPr/>
          </p:nvSpPr>
          <p:spPr bwMode="auto">
            <a:xfrm>
              <a:off x="5230813" y="1060450"/>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93" name="Freeform 395"/>
            <p:cNvSpPr/>
            <p:nvPr/>
          </p:nvSpPr>
          <p:spPr bwMode="auto">
            <a:xfrm>
              <a:off x="5230813" y="1060450"/>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94" name="Freeform 396"/>
            <p:cNvSpPr/>
            <p:nvPr/>
          </p:nvSpPr>
          <p:spPr bwMode="auto">
            <a:xfrm>
              <a:off x="5808663" y="1314450"/>
              <a:ext cx="44450" cy="47625"/>
            </a:xfrm>
            <a:custGeom>
              <a:avLst/>
              <a:gdLst/>
              <a:ahLst/>
              <a:cxnLst>
                <a:cxn ang="0">
                  <a:pos x="14" y="0"/>
                </a:cxn>
                <a:cxn ang="0">
                  <a:pos x="14" y="0"/>
                </a:cxn>
                <a:cxn ang="0">
                  <a:pos x="8" y="2"/>
                </a:cxn>
                <a:cxn ang="0">
                  <a:pos x="4" y="4"/>
                </a:cxn>
                <a:cxn ang="0">
                  <a:pos x="0" y="8"/>
                </a:cxn>
                <a:cxn ang="0">
                  <a:pos x="0" y="14"/>
                </a:cxn>
                <a:cxn ang="0">
                  <a:pos x="0" y="14"/>
                </a:cxn>
                <a:cxn ang="0">
                  <a:pos x="0" y="20"/>
                </a:cxn>
                <a:cxn ang="0">
                  <a:pos x="4" y="24"/>
                </a:cxn>
                <a:cxn ang="0">
                  <a:pos x="8" y="28"/>
                </a:cxn>
                <a:cxn ang="0">
                  <a:pos x="14" y="30"/>
                </a:cxn>
                <a:cxn ang="0">
                  <a:pos x="14" y="30"/>
                </a:cxn>
                <a:cxn ang="0">
                  <a:pos x="20" y="28"/>
                </a:cxn>
                <a:cxn ang="0">
                  <a:pos x="24" y="24"/>
                </a:cxn>
                <a:cxn ang="0">
                  <a:pos x="26" y="20"/>
                </a:cxn>
                <a:cxn ang="0">
                  <a:pos x="28" y="14"/>
                </a:cxn>
                <a:cxn ang="0">
                  <a:pos x="28" y="14"/>
                </a:cxn>
                <a:cxn ang="0">
                  <a:pos x="26" y="8"/>
                </a:cxn>
                <a:cxn ang="0">
                  <a:pos x="24" y="4"/>
                </a:cxn>
                <a:cxn ang="0">
                  <a:pos x="20" y="2"/>
                </a:cxn>
                <a:cxn ang="0">
                  <a:pos x="14" y="0"/>
                </a:cxn>
              </a:cxnLst>
              <a:rect l="0" t="0" r="r" b="b"/>
              <a:pathLst>
                <a:path w="28" h="30">
                  <a:moveTo>
                    <a:pt x="14" y="0"/>
                  </a:moveTo>
                  <a:lnTo>
                    <a:pt x="14" y="0"/>
                  </a:lnTo>
                  <a:lnTo>
                    <a:pt x="8" y="2"/>
                  </a:lnTo>
                  <a:lnTo>
                    <a:pt x="4" y="4"/>
                  </a:lnTo>
                  <a:lnTo>
                    <a:pt x="0" y="8"/>
                  </a:lnTo>
                  <a:lnTo>
                    <a:pt x="0" y="14"/>
                  </a:lnTo>
                  <a:lnTo>
                    <a:pt x="0" y="14"/>
                  </a:lnTo>
                  <a:lnTo>
                    <a:pt x="0" y="20"/>
                  </a:lnTo>
                  <a:lnTo>
                    <a:pt x="4" y="24"/>
                  </a:lnTo>
                  <a:lnTo>
                    <a:pt x="8" y="28"/>
                  </a:lnTo>
                  <a:lnTo>
                    <a:pt x="14" y="30"/>
                  </a:lnTo>
                  <a:lnTo>
                    <a:pt x="14" y="30"/>
                  </a:lnTo>
                  <a:lnTo>
                    <a:pt x="20" y="28"/>
                  </a:lnTo>
                  <a:lnTo>
                    <a:pt x="24" y="24"/>
                  </a:lnTo>
                  <a:lnTo>
                    <a:pt x="26" y="20"/>
                  </a:lnTo>
                  <a:lnTo>
                    <a:pt x="28" y="14"/>
                  </a:lnTo>
                  <a:lnTo>
                    <a:pt x="28" y="14"/>
                  </a:lnTo>
                  <a:lnTo>
                    <a:pt x="26" y="8"/>
                  </a:lnTo>
                  <a:lnTo>
                    <a:pt x="24" y="4"/>
                  </a:lnTo>
                  <a:lnTo>
                    <a:pt x="20" y="2"/>
                  </a:lnTo>
                  <a:lnTo>
                    <a:pt x="14"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95" name="Freeform 397"/>
            <p:cNvSpPr/>
            <p:nvPr/>
          </p:nvSpPr>
          <p:spPr bwMode="auto">
            <a:xfrm>
              <a:off x="5808663" y="1314450"/>
              <a:ext cx="44450" cy="47625"/>
            </a:xfrm>
            <a:custGeom>
              <a:avLst/>
              <a:gdLst/>
              <a:ahLst/>
              <a:cxnLst>
                <a:cxn ang="0">
                  <a:pos x="14" y="0"/>
                </a:cxn>
                <a:cxn ang="0">
                  <a:pos x="14" y="0"/>
                </a:cxn>
                <a:cxn ang="0">
                  <a:pos x="8" y="2"/>
                </a:cxn>
                <a:cxn ang="0">
                  <a:pos x="4" y="4"/>
                </a:cxn>
                <a:cxn ang="0">
                  <a:pos x="0" y="8"/>
                </a:cxn>
                <a:cxn ang="0">
                  <a:pos x="0" y="14"/>
                </a:cxn>
                <a:cxn ang="0">
                  <a:pos x="0" y="14"/>
                </a:cxn>
                <a:cxn ang="0">
                  <a:pos x="0" y="20"/>
                </a:cxn>
                <a:cxn ang="0">
                  <a:pos x="4" y="24"/>
                </a:cxn>
                <a:cxn ang="0">
                  <a:pos x="8" y="28"/>
                </a:cxn>
                <a:cxn ang="0">
                  <a:pos x="14" y="30"/>
                </a:cxn>
                <a:cxn ang="0">
                  <a:pos x="14" y="30"/>
                </a:cxn>
                <a:cxn ang="0">
                  <a:pos x="20" y="28"/>
                </a:cxn>
                <a:cxn ang="0">
                  <a:pos x="24" y="24"/>
                </a:cxn>
                <a:cxn ang="0">
                  <a:pos x="26" y="20"/>
                </a:cxn>
                <a:cxn ang="0">
                  <a:pos x="28" y="14"/>
                </a:cxn>
                <a:cxn ang="0">
                  <a:pos x="28" y="14"/>
                </a:cxn>
                <a:cxn ang="0">
                  <a:pos x="26" y="8"/>
                </a:cxn>
                <a:cxn ang="0">
                  <a:pos x="24" y="4"/>
                </a:cxn>
                <a:cxn ang="0">
                  <a:pos x="20" y="2"/>
                </a:cxn>
                <a:cxn ang="0">
                  <a:pos x="14" y="0"/>
                </a:cxn>
              </a:cxnLst>
              <a:rect l="0" t="0" r="r" b="b"/>
              <a:pathLst>
                <a:path w="28" h="30">
                  <a:moveTo>
                    <a:pt x="14" y="0"/>
                  </a:moveTo>
                  <a:lnTo>
                    <a:pt x="14" y="0"/>
                  </a:lnTo>
                  <a:lnTo>
                    <a:pt x="8" y="2"/>
                  </a:lnTo>
                  <a:lnTo>
                    <a:pt x="4" y="4"/>
                  </a:lnTo>
                  <a:lnTo>
                    <a:pt x="0" y="8"/>
                  </a:lnTo>
                  <a:lnTo>
                    <a:pt x="0" y="14"/>
                  </a:lnTo>
                  <a:lnTo>
                    <a:pt x="0" y="14"/>
                  </a:lnTo>
                  <a:lnTo>
                    <a:pt x="0" y="20"/>
                  </a:lnTo>
                  <a:lnTo>
                    <a:pt x="4" y="24"/>
                  </a:lnTo>
                  <a:lnTo>
                    <a:pt x="8" y="28"/>
                  </a:lnTo>
                  <a:lnTo>
                    <a:pt x="14" y="30"/>
                  </a:lnTo>
                  <a:lnTo>
                    <a:pt x="14" y="30"/>
                  </a:lnTo>
                  <a:lnTo>
                    <a:pt x="20" y="28"/>
                  </a:lnTo>
                  <a:lnTo>
                    <a:pt x="24" y="24"/>
                  </a:lnTo>
                  <a:lnTo>
                    <a:pt x="26" y="20"/>
                  </a:lnTo>
                  <a:lnTo>
                    <a:pt x="28" y="14"/>
                  </a:lnTo>
                  <a:lnTo>
                    <a:pt x="28" y="14"/>
                  </a:lnTo>
                  <a:lnTo>
                    <a:pt x="26" y="8"/>
                  </a:lnTo>
                  <a:lnTo>
                    <a:pt x="24" y="4"/>
                  </a:lnTo>
                  <a:lnTo>
                    <a:pt x="20" y="2"/>
                  </a:lnTo>
                  <a:lnTo>
                    <a:pt x="14"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96" name="Freeform 398"/>
            <p:cNvSpPr/>
            <p:nvPr/>
          </p:nvSpPr>
          <p:spPr bwMode="auto">
            <a:xfrm>
              <a:off x="7329488" y="984250"/>
              <a:ext cx="44450" cy="47625"/>
            </a:xfrm>
            <a:custGeom>
              <a:avLst/>
              <a:gdLst/>
              <a:ahLst/>
              <a:cxnLst>
                <a:cxn ang="0">
                  <a:pos x="14" y="0"/>
                </a:cxn>
                <a:cxn ang="0">
                  <a:pos x="14" y="0"/>
                </a:cxn>
                <a:cxn ang="0">
                  <a:pos x="8" y="2"/>
                </a:cxn>
                <a:cxn ang="0">
                  <a:pos x="4" y="4"/>
                </a:cxn>
                <a:cxn ang="0">
                  <a:pos x="0" y="10"/>
                </a:cxn>
                <a:cxn ang="0">
                  <a:pos x="0" y="16"/>
                </a:cxn>
                <a:cxn ang="0">
                  <a:pos x="0" y="16"/>
                </a:cxn>
                <a:cxn ang="0">
                  <a:pos x="0" y="20"/>
                </a:cxn>
                <a:cxn ang="0">
                  <a:pos x="4" y="26"/>
                </a:cxn>
                <a:cxn ang="0">
                  <a:pos x="8" y="28"/>
                </a:cxn>
                <a:cxn ang="0">
                  <a:pos x="14" y="30"/>
                </a:cxn>
                <a:cxn ang="0">
                  <a:pos x="14" y="30"/>
                </a:cxn>
                <a:cxn ang="0">
                  <a:pos x="20" y="28"/>
                </a:cxn>
                <a:cxn ang="0">
                  <a:pos x="24" y="26"/>
                </a:cxn>
                <a:cxn ang="0">
                  <a:pos x="28" y="20"/>
                </a:cxn>
                <a:cxn ang="0">
                  <a:pos x="28" y="16"/>
                </a:cxn>
                <a:cxn ang="0">
                  <a:pos x="28" y="16"/>
                </a:cxn>
                <a:cxn ang="0">
                  <a:pos x="28" y="10"/>
                </a:cxn>
                <a:cxn ang="0">
                  <a:pos x="24" y="4"/>
                </a:cxn>
                <a:cxn ang="0">
                  <a:pos x="20" y="2"/>
                </a:cxn>
                <a:cxn ang="0">
                  <a:pos x="14" y="0"/>
                </a:cxn>
              </a:cxnLst>
              <a:rect l="0" t="0" r="r" b="b"/>
              <a:pathLst>
                <a:path w="28" h="30">
                  <a:moveTo>
                    <a:pt x="14" y="0"/>
                  </a:moveTo>
                  <a:lnTo>
                    <a:pt x="14" y="0"/>
                  </a:lnTo>
                  <a:lnTo>
                    <a:pt x="8" y="2"/>
                  </a:lnTo>
                  <a:lnTo>
                    <a:pt x="4" y="4"/>
                  </a:lnTo>
                  <a:lnTo>
                    <a:pt x="0" y="10"/>
                  </a:lnTo>
                  <a:lnTo>
                    <a:pt x="0" y="16"/>
                  </a:lnTo>
                  <a:lnTo>
                    <a:pt x="0" y="16"/>
                  </a:lnTo>
                  <a:lnTo>
                    <a:pt x="0" y="20"/>
                  </a:lnTo>
                  <a:lnTo>
                    <a:pt x="4" y="26"/>
                  </a:lnTo>
                  <a:lnTo>
                    <a:pt x="8" y="28"/>
                  </a:lnTo>
                  <a:lnTo>
                    <a:pt x="14" y="30"/>
                  </a:lnTo>
                  <a:lnTo>
                    <a:pt x="14" y="30"/>
                  </a:lnTo>
                  <a:lnTo>
                    <a:pt x="20" y="28"/>
                  </a:lnTo>
                  <a:lnTo>
                    <a:pt x="24" y="26"/>
                  </a:lnTo>
                  <a:lnTo>
                    <a:pt x="28" y="20"/>
                  </a:lnTo>
                  <a:lnTo>
                    <a:pt x="28" y="16"/>
                  </a:lnTo>
                  <a:lnTo>
                    <a:pt x="28" y="16"/>
                  </a:lnTo>
                  <a:lnTo>
                    <a:pt x="28" y="10"/>
                  </a:lnTo>
                  <a:lnTo>
                    <a:pt x="24" y="4"/>
                  </a:lnTo>
                  <a:lnTo>
                    <a:pt x="20" y="2"/>
                  </a:lnTo>
                  <a:lnTo>
                    <a:pt x="14"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97" name="Freeform 399"/>
            <p:cNvSpPr/>
            <p:nvPr/>
          </p:nvSpPr>
          <p:spPr bwMode="auto">
            <a:xfrm>
              <a:off x="7329488" y="984250"/>
              <a:ext cx="44450" cy="47625"/>
            </a:xfrm>
            <a:custGeom>
              <a:avLst/>
              <a:gdLst/>
              <a:ahLst/>
              <a:cxnLst>
                <a:cxn ang="0">
                  <a:pos x="14" y="0"/>
                </a:cxn>
                <a:cxn ang="0">
                  <a:pos x="14" y="0"/>
                </a:cxn>
                <a:cxn ang="0">
                  <a:pos x="8" y="2"/>
                </a:cxn>
                <a:cxn ang="0">
                  <a:pos x="4" y="4"/>
                </a:cxn>
                <a:cxn ang="0">
                  <a:pos x="0" y="10"/>
                </a:cxn>
                <a:cxn ang="0">
                  <a:pos x="0" y="16"/>
                </a:cxn>
                <a:cxn ang="0">
                  <a:pos x="0" y="16"/>
                </a:cxn>
                <a:cxn ang="0">
                  <a:pos x="0" y="20"/>
                </a:cxn>
                <a:cxn ang="0">
                  <a:pos x="4" y="26"/>
                </a:cxn>
                <a:cxn ang="0">
                  <a:pos x="8" y="28"/>
                </a:cxn>
                <a:cxn ang="0">
                  <a:pos x="14" y="30"/>
                </a:cxn>
                <a:cxn ang="0">
                  <a:pos x="14" y="30"/>
                </a:cxn>
                <a:cxn ang="0">
                  <a:pos x="20" y="28"/>
                </a:cxn>
                <a:cxn ang="0">
                  <a:pos x="24" y="26"/>
                </a:cxn>
                <a:cxn ang="0">
                  <a:pos x="28" y="20"/>
                </a:cxn>
                <a:cxn ang="0">
                  <a:pos x="28" y="16"/>
                </a:cxn>
                <a:cxn ang="0">
                  <a:pos x="28" y="16"/>
                </a:cxn>
                <a:cxn ang="0">
                  <a:pos x="28" y="10"/>
                </a:cxn>
                <a:cxn ang="0">
                  <a:pos x="24" y="4"/>
                </a:cxn>
                <a:cxn ang="0">
                  <a:pos x="20" y="2"/>
                </a:cxn>
                <a:cxn ang="0">
                  <a:pos x="14" y="0"/>
                </a:cxn>
              </a:cxnLst>
              <a:rect l="0" t="0" r="r" b="b"/>
              <a:pathLst>
                <a:path w="28" h="30">
                  <a:moveTo>
                    <a:pt x="14" y="0"/>
                  </a:moveTo>
                  <a:lnTo>
                    <a:pt x="14" y="0"/>
                  </a:lnTo>
                  <a:lnTo>
                    <a:pt x="8" y="2"/>
                  </a:lnTo>
                  <a:lnTo>
                    <a:pt x="4" y="4"/>
                  </a:lnTo>
                  <a:lnTo>
                    <a:pt x="0" y="10"/>
                  </a:lnTo>
                  <a:lnTo>
                    <a:pt x="0" y="16"/>
                  </a:lnTo>
                  <a:lnTo>
                    <a:pt x="0" y="16"/>
                  </a:lnTo>
                  <a:lnTo>
                    <a:pt x="0" y="20"/>
                  </a:lnTo>
                  <a:lnTo>
                    <a:pt x="4" y="26"/>
                  </a:lnTo>
                  <a:lnTo>
                    <a:pt x="8" y="28"/>
                  </a:lnTo>
                  <a:lnTo>
                    <a:pt x="14" y="30"/>
                  </a:lnTo>
                  <a:lnTo>
                    <a:pt x="14" y="30"/>
                  </a:lnTo>
                  <a:lnTo>
                    <a:pt x="20" y="28"/>
                  </a:lnTo>
                  <a:lnTo>
                    <a:pt x="24" y="26"/>
                  </a:lnTo>
                  <a:lnTo>
                    <a:pt x="28" y="20"/>
                  </a:lnTo>
                  <a:lnTo>
                    <a:pt x="28" y="16"/>
                  </a:lnTo>
                  <a:lnTo>
                    <a:pt x="28" y="16"/>
                  </a:lnTo>
                  <a:lnTo>
                    <a:pt x="28" y="10"/>
                  </a:lnTo>
                  <a:lnTo>
                    <a:pt x="24" y="4"/>
                  </a:lnTo>
                  <a:lnTo>
                    <a:pt x="20" y="2"/>
                  </a:lnTo>
                  <a:lnTo>
                    <a:pt x="14"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98" name="Freeform 400"/>
            <p:cNvSpPr/>
            <p:nvPr/>
          </p:nvSpPr>
          <p:spPr bwMode="auto">
            <a:xfrm>
              <a:off x="4703763" y="1289050"/>
              <a:ext cx="47625" cy="44450"/>
            </a:xfrm>
            <a:custGeom>
              <a:avLst/>
              <a:gdLst/>
              <a:ahLst/>
              <a:cxnLst>
                <a:cxn ang="0">
                  <a:pos x="14" y="0"/>
                </a:cxn>
                <a:cxn ang="0">
                  <a:pos x="14" y="0"/>
                </a:cxn>
                <a:cxn ang="0">
                  <a:pos x="8" y="0"/>
                </a:cxn>
                <a:cxn ang="0">
                  <a:pos x="4" y="4"/>
                </a:cxn>
                <a:cxn ang="0">
                  <a:pos x="2" y="8"/>
                </a:cxn>
                <a:cxn ang="0">
                  <a:pos x="0" y="14"/>
                </a:cxn>
                <a:cxn ang="0">
                  <a:pos x="0" y="14"/>
                </a:cxn>
                <a:cxn ang="0">
                  <a:pos x="2" y="20"/>
                </a:cxn>
                <a:cxn ang="0">
                  <a:pos x="4" y="24"/>
                </a:cxn>
                <a:cxn ang="0">
                  <a:pos x="8" y="28"/>
                </a:cxn>
                <a:cxn ang="0">
                  <a:pos x="14" y="28"/>
                </a:cxn>
                <a:cxn ang="0">
                  <a:pos x="14" y="28"/>
                </a:cxn>
                <a:cxn ang="0">
                  <a:pos x="20" y="28"/>
                </a:cxn>
                <a:cxn ang="0">
                  <a:pos x="24" y="24"/>
                </a:cxn>
                <a:cxn ang="0">
                  <a:pos x="28" y="20"/>
                </a:cxn>
                <a:cxn ang="0">
                  <a:pos x="30" y="14"/>
                </a:cxn>
                <a:cxn ang="0">
                  <a:pos x="30" y="14"/>
                </a:cxn>
                <a:cxn ang="0">
                  <a:pos x="28" y="8"/>
                </a:cxn>
                <a:cxn ang="0">
                  <a:pos x="24" y="4"/>
                </a:cxn>
                <a:cxn ang="0">
                  <a:pos x="20" y="0"/>
                </a:cxn>
                <a:cxn ang="0">
                  <a:pos x="14" y="0"/>
                </a:cxn>
              </a:cxnLst>
              <a:rect l="0" t="0" r="r" b="b"/>
              <a:pathLst>
                <a:path w="30" h="28">
                  <a:moveTo>
                    <a:pt x="14" y="0"/>
                  </a:moveTo>
                  <a:lnTo>
                    <a:pt x="14" y="0"/>
                  </a:lnTo>
                  <a:lnTo>
                    <a:pt x="8" y="0"/>
                  </a:lnTo>
                  <a:lnTo>
                    <a:pt x="4" y="4"/>
                  </a:lnTo>
                  <a:lnTo>
                    <a:pt x="2" y="8"/>
                  </a:lnTo>
                  <a:lnTo>
                    <a:pt x="0" y="14"/>
                  </a:lnTo>
                  <a:lnTo>
                    <a:pt x="0" y="14"/>
                  </a:lnTo>
                  <a:lnTo>
                    <a:pt x="2" y="20"/>
                  </a:lnTo>
                  <a:lnTo>
                    <a:pt x="4" y="24"/>
                  </a:lnTo>
                  <a:lnTo>
                    <a:pt x="8" y="28"/>
                  </a:lnTo>
                  <a:lnTo>
                    <a:pt x="14" y="28"/>
                  </a:lnTo>
                  <a:lnTo>
                    <a:pt x="14" y="28"/>
                  </a:lnTo>
                  <a:lnTo>
                    <a:pt x="20" y="28"/>
                  </a:lnTo>
                  <a:lnTo>
                    <a:pt x="24" y="24"/>
                  </a:lnTo>
                  <a:lnTo>
                    <a:pt x="28" y="20"/>
                  </a:lnTo>
                  <a:lnTo>
                    <a:pt x="30" y="14"/>
                  </a:lnTo>
                  <a:lnTo>
                    <a:pt x="30" y="14"/>
                  </a:lnTo>
                  <a:lnTo>
                    <a:pt x="28" y="8"/>
                  </a:lnTo>
                  <a:lnTo>
                    <a:pt x="24" y="4"/>
                  </a:lnTo>
                  <a:lnTo>
                    <a:pt x="20" y="0"/>
                  </a:lnTo>
                  <a:lnTo>
                    <a:pt x="14"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99" name="Freeform 401"/>
            <p:cNvSpPr/>
            <p:nvPr/>
          </p:nvSpPr>
          <p:spPr bwMode="auto">
            <a:xfrm>
              <a:off x="4703763" y="1289050"/>
              <a:ext cx="47625" cy="44450"/>
            </a:xfrm>
            <a:custGeom>
              <a:avLst/>
              <a:gdLst/>
              <a:ahLst/>
              <a:cxnLst>
                <a:cxn ang="0">
                  <a:pos x="14" y="0"/>
                </a:cxn>
                <a:cxn ang="0">
                  <a:pos x="14" y="0"/>
                </a:cxn>
                <a:cxn ang="0">
                  <a:pos x="8" y="0"/>
                </a:cxn>
                <a:cxn ang="0">
                  <a:pos x="4" y="4"/>
                </a:cxn>
                <a:cxn ang="0">
                  <a:pos x="2" y="8"/>
                </a:cxn>
                <a:cxn ang="0">
                  <a:pos x="0" y="14"/>
                </a:cxn>
                <a:cxn ang="0">
                  <a:pos x="0" y="14"/>
                </a:cxn>
                <a:cxn ang="0">
                  <a:pos x="2" y="20"/>
                </a:cxn>
                <a:cxn ang="0">
                  <a:pos x="4" y="24"/>
                </a:cxn>
                <a:cxn ang="0">
                  <a:pos x="8" y="28"/>
                </a:cxn>
                <a:cxn ang="0">
                  <a:pos x="14" y="28"/>
                </a:cxn>
                <a:cxn ang="0">
                  <a:pos x="14" y="28"/>
                </a:cxn>
                <a:cxn ang="0">
                  <a:pos x="20" y="28"/>
                </a:cxn>
                <a:cxn ang="0">
                  <a:pos x="24" y="24"/>
                </a:cxn>
                <a:cxn ang="0">
                  <a:pos x="28" y="20"/>
                </a:cxn>
                <a:cxn ang="0">
                  <a:pos x="30" y="14"/>
                </a:cxn>
                <a:cxn ang="0">
                  <a:pos x="30" y="14"/>
                </a:cxn>
                <a:cxn ang="0">
                  <a:pos x="28" y="8"/>
                </a:cxn>
                <a:cxn ang="0">
                  <a:pos x="24" y="4"/>
                </a:cxn>
                <a:cxn ang="0">
                  <a:pos x="20" y="0"/>
                </a:cxn>
                <a:cxn ang="0">
                  <a:pos x="14" y="0"/>
                </a:cxn>
              </a:cxnLst>
              <a:rect l="0" t="0" r="r" b="b"/>
              <a:pathLst>
                <a:path w="30" h="28">
                  <a:moveTo>
                    <a:pt x="14" y="0"/>
                  </a:moveTo>
                  <a:lnTo>
                    <a:pt x="14" y="0"/>
                  </a:lnTo>
                  <a:lnTo>
                    <a:pt x="8" y="0"/>
                  </a:lnTo>
                  <a:lnTo>
                    <a:pt x="4" y="4"/>
                  </a:lnTo>
                  <a:lnTo>
                    <a:pt x="2" y="8"/>
                  </a:lnTo>
                  <a:lnTo>
                    <a:pt x="0" y="14"/>
                  </a:lnTo>
                  <a:lnTo>
                    <a:pt x="0" y="14"/>
                  </a:lnTo>
                  <a:lnTo>
                    <a:pt x="2" y="20"/>
                  </a:lnTo>
                  <a:lnTo>
                    <a:pt x="4" y="24"/>
                  </a:lnTo>
                  <a:lnTo>
                    <a:pt x="8" y="28"/>
                  </a:lnTo>
                  <a:lnTo>
                    <a:pt x="14" y="28"/>
                  </a:lnTo>
                  <a:lnTo>
                    <a:pt x="14" y="28"/>
                  </a:lnTo>
                  <a:lnTo>
                    <a:pt x="20" y="28"/>
                  </a:lnTo>
                  <a:lnTo>
                    <a:pt x="24" y="24"/>
                  </a:lnTo>
                  <a:lnTo>
                    <a:pt x="28" y="20"/>
                  </a:lnTo>
                  <a:lnTo>
                    <a:pt x="30" y="14"/>
                  </a:lnTo>
                  <a:lnTo>
                    <a:pt x="30" y="14"/>
                  </a:lnTo>
                  <a:lnTo>
                    <a:pt x="28" y="8"/>
                  </a:lnTo>
                  <a:lnTo>
                    <a:pt x="24" y="4"/>
                  </a:lnTo>
                  <a:lnTo>
                    <a:pt x="20" y="0"/>
                  </a:lnTo>
                  <a:lnTo>
                    <a:pt x="14"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00" name="Freeform 402"/>
            <p:cNvSpPr/>
            <p:nvPr/>
          </p:nvSpPr>
          <p:spPr bwMode="auto">
            <a:xfrm>
              <a:off x="6180138" y="1377950"/>
              <a:ext cx="28575" cy="28575"/>
            </a:xfrm>
            <a:custGeom>
              <a:avLst/>
              <a:gdLst/>
              <a:ahLst/>
              <a:cxnLst>
                <a:cxn ang="0">
                  <a:pos x="10" y="0"/>
                </a:cxn>
                <a:cxn ang="0">
                  <a:pos x="10" y="0"/>
                </a:cxn>
                <a:cxn ang="0">
                  <a:pos x="6" y="0"/>
                </a:cxn>
                <a:cxn ang="0">
                  <a:pos x="2" y="2"/>
                </a:cxn>
                <a:cxn ang="0">
                  <a:pos x="2" y="4"/>
                </a:cxn>
                <a:cxn ang="0">
                  <a:pos x="0" y="8"/>
                </a:cxn>
                <a:cxn ang="0">
                  <a:pos x="0" y="8"/>
                </a:cxn>
                <a:cxn ang="0">
                  <a:pos x="2" y="12"/>
                </a:cxn>
                <a:cxn ang="0">
                  <a:pos x="2" y="14"/>
                </a:cxn>
                <a:cxn ang="0">
                  <a:pos x="6" y="16"/>
                </a:cxn>
                <a:cxn ang="0">
                  <a:pos x="10" y="18"/>
                </a:cxn>
                <a:cxn ang="0">
                  <a:pos x="10" y="18"/>
                </a:cxn>
                <a:cxn ang="0">
                  <a:pos x="12" y="16"/>
                </a:cxn>
                <a:cxn ang="0">
                  <a:pos x="16" y="14"/>
                </a:cxn>
                <a:cxn ang="0">
                  <a:pos x="18" y="12"/>
                </a:cxn>
                <a:cxn ang="0">
                  <a:pos x="18" y="8"/>
                </a:cxn>
                <a:cxn ang="0">
                  <a:pos x="18" y="8"/>
                </a:cxn>
                <a:cxn ang="0">
                  <a:pos x="18" y="4"/>
                </a:cxn>
                <a:cxn ang="0">
                  <a:pos x="16" y="2"/>
                </a:cxn>
                <a:cxn ang="0">
                  <a:pos x="12" y="0"/>
                </a:cxn>
                <a:cxn ang="0">
                  <a:pos x="10" y="0"/>
                </a:cxn>
              </a:cxnLst>
              <a:rect l="0" t="0" r="r" b="b"/>
              <a:pathLst>
                <a:path w="18" h="18">
                  <a:moveTo>
                    <a:pt x="10" y="0"/>
                  </a:moveTo>
                  <a:lnTo>
                    <a:pt x="10" y="0"/>
                  </a:lnTo>
                  <a:lnTo>
                    <a:pt x="6" y="0"/>
                  </a:lnTo>
                  <a:lnTo>
                    <a:pt x="2" y="2"/>
                  </a:lnTo>
                  <a:lnTo>
                    <a:pt x="2" y="4"/>
                  </a:lnTo>
                  <a:lnTo>
                    <a:pt x="0" y="8"/>
                  </a:lnTo>
                  <a:lnTo>
                    <a:pt x="0" y="8"/>
                  </a:lnTo>
                  <a:lnTo>
                    <a:pt x="2" y="12"/>
                  </a:lnTo>
                  <a:lnTo>
                    <a:pt x="2" y="14"/>
                  </a:lnTo>
                  <a:lnTo>
                    <a:pt x="6" y="16"/>
                  </a:lnTo>
                  <a:lnTo>
                    <a:pt x="10" y="18"/>
                  </a:lnTo>
                  <a:lnTo>
                    <a:pt x="10" y="18"/>
                  </a:lnTo>
                  <a:lnTo>
                    <a:pt x="12" y="16"/>
                  </a:lnTo>
                  <a:lnTo>
                    <a:pt x="16" y="14"/>
                  </a:lnTo>
                  <a:lnTo>
                    <a:pt x="18" y="12"/>
                  </a:lnTo>
                  <a:lnTo>
                    <a:pt x="18" y="8"/>
                  </a:lnTo>
                  <a:lnTo>
                    <a:pt x="18" y="8"/>
                  </a:lnTo>
                  <a:lnTo>
                    <a:pt x="18" y="4"/>
                  </a:lnTo>
                  <a:lnTo>
                    <a:pt x="16" y="2"/>
                  </a:lnTo>
                  <a:lnTo>
                    <a:pt x="12" y="0"/>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01" name="Freeform 403"/>
            <p:cNvSpPr/>
            <p:nvPr/>
          </p:nvSpPr>
          <p:spPr bwMode="auto">
            <a:xfrm>
              <a:off x="6180138" y="1377950"/>
              <a:ext cx="28575" cy="28575"/>
            </a:xfrm>
            <a:custGeom>
              <a:avLst/>
              <a:gdLst/>
              <a:ahLst/>
              <a:cxnLst>
                <a:cxn ang="0">
                  <a:pos x="10" y="0"/>
                </a:cxn>
                <a:cxn ang="0">
                  <a:pos x="10" y="0"/>
                </a:cxn>
                <a:cxn ang="0">
                  <a:pos x="6" y="0"/>
                </a:cxn>
                <a:cxn ang="0">
                  <a:pos x="2" y="2"/>
                </a:cxn>
                <a:cxn ang="0">
                  <a:pos x="2" y="4"/>
                </a:cxn>
                <a:cxn ang="0">
                  <a:pos x="0" y="8"/>
                </a:cxn>
                <a:cxn ang="0">
                  <a:pos x="0" y="8"/>
                </a:cxn>
                <a:cxn ang="0">
                  <a:pos x="2" y="12"/>
                </a:cxn>
                <a:cxn ang="0">
                  <a:pos x="2" y="14"/>
                </a:cxn>
                <a:cxn ang="0">
                  <a:pos x="6" y="16"/>
                </a:cxn>
                <a:cxn ang="0">
                  <a:pos x="10" y="18"/>
                </a:cxn>
                <a:cxn ang="0">
                  <a:pos x="10" y="18"/>
                </a:cxn>
                <a:cxn ang="0">
                  <a:pos x="12" y="16"/>
                </a:cxn>
                <a:cxn ang="0">
                  <a:pos x="16" y="14"/>
                </a:cxn>
                <a:cxn ang="0">
                  <a:pos x="18" y="12"/>
                </a:cxn>
                <a:cxn ang="0">
                  <a:pos x="18" y="8"/>
                </a:cxn>
                <a:cxn ang="0">
                  <a:pos x="18" y="8"/>
                </a:cxn>
                <a:cxn ang="0">
                  <a:pos x="18" y="4"/>
                </a:cxn>
                <a:cxn ang="0">
                  <a:pos x="16" y="2"/>
                </a:cxn>
                <a:cxn ang="0">
                  <a:pos x="12" y="0"/>
                </a:cxn>
                <a:cxn ang="0">
                  <a:pos x="10" y="0"/>
                </a:cxn>
              </a:cxnLst>
              <a:rect l="0" t="0" r="r" b="b"/>
              <a:pathLst>
                <a:path w="18" h="18">
                  <a:moveTo>
                    <a:pt x="10" y="0"/>
                  </a:moveTo>
                  <a:lnTo>
                    <a:pt x="10" y="0"/>
                  </a:lnTo>
                  <a:lnTo>
                    <a:pt x="6" y="0"/>
                  </a:lnTo>
                  <a:lnTo>
                    <a:pt x="2" y="2"/>
                  </a:lnTo>
                  <a:lnTo>
                    <a:pt x="2" y="4"/>
                  </a:lnTo>
                  <a:lnTo>
                    <a:pt x="0" y="8"/>
                  </a:lnTo>
                  <a:lnTo>
                    <a:pt x="0" y="8"/>
                  </a:lnTo>
                  <a:lnTo>
                    <a:pt x="2" y="12"/>
                  </a:lnTo>
                  <a:lnTo>
                    <a:pt x="2" y="14"/>
                  </a:lnTo>
                  <a:lnTo>
                    <a:pt x="6" y="16"/>
                  </a:lnTo>
                  <a:lnTo>
                    <a:pt x="10" y="18"/>
                  </a:lnTo>
                  <a:lnTo>
                    <a:pt x="10" y="18"/>
                  </a:lnTo>
                  <a:lnTo>
                    <a:pt x="12" y="16"/>
                  </a:lnTo>
                  <a:lnTo>
                    <a:pt x="16" y="14"/>
                  </a:lnTo>
                  <a:lnTo>
                    <a:pt x="18" y="12"/>
                  </a:lnTo>
                  <a:lnTo>
                    <a:pt x="18" y="8"/>
                  </a:lnTo>
                  <a:lnTo>
                    <a:pt x="18" y="8"/>
                  </a:lnTo>
                  <a:lnTo>
                    <a:pt x="18" y="4"/>
                  </a:lnTo>
                  <a:lnTo>
                    <a:pt x="16" y="2"/>
                  </a:lnTo>
                  <a:lnTo>
                    <a:pt x="12" y="0"/>
                  </a:lnTo>
                  <a:lnTo>
                    <a:pt x="10"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02" name="Freeform 404"/>
            <p:cNvSpPr/>
            <p:nvPr/>
          </p:nvSpPr>
          <p:spPr bwMode="auto">
            <a:xfrm>
              <a:off x="6157913" y="1593850"/>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03" name="Freeform 405"/>
            <p:cNvSpPr/>
            <p:nvPr/>
          </p:nvSpPr>
          <p:spPr bwMode="auto">
            <a:xfrm>
              <a:off x="6157913" y="1593850"/>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04" name="Freeform 407"/>
            <p:cNvSpPr/>
            <p:nvPr/>
          </p:nvSpPr>
          <p:spPr bwMode="auto">
            <a:xfrm>
              <a:off x="6361113" y="158432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05" name="Freeform 408"/>
            <p:cNvSpPr/>
            <p:nvPr/>
          </p:nvSpPr>
          <p:spPr bwMode="auto">
            <a:xfrm>
              <a:off x="6361113" y="158432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06" name="Freeform 411"/>
            <p:cNvSpPr/>
            <p:nvPr/>
          </p:nvSpPr>
          <p:spPr bwMode="auto">
            <a:xfrm>
              <a:off x="5713413" y="1184275"/>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07" name="Freeform 412"/>
            <p:cNvSpPr/>
            <p:nvPr/>
          </p:nvSpPr>
          <p:spPr bwMode="auto">
            <a:xfrm>
              <a:off x="5713413" y="1184275"/>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08" name="Freeform 413"/>
            <p:cNvSpPr/>
            <p:nvPr/>
          </p:nvSpPr>
          <p:spPr bwMode="auto">
            <a:xfrm>
              <a:off x="4989513" y="1139825"/>
              <a:ext cx="53975" cy="53975"/>
            </a:xfrm>
            <a:custGeom>
              <a:avLst/>
              <a:gdLst/>
              <a:ahLst/>
              <a:cxnLst>
                <a:cxn ang="0">
                  <a:pos x="18" y="0"/>
                </a:cxn>
                <a:cxn ang="0">
                  <a:pos x="18" y="0"/>
                </a:cxn>
                <a:cxn ang="0">
                  <a:pos x="12" y="0"/>
                </a:cxn>
                <a:cxn ang="0">
                  <a:pos x="6" y="4"/>
                </a:cxn>
                <a:cxn ang="0">
                  <a:pos x="2" y="10"/>
                </a:cxn>
                <a:cxn ang="0">
                  <a:pos x="0" y="16"/>
                </a:cxn>
                <a:cxn ang="0">
                  <a:pos x="0" y="16"/>
                </a:cxn>
                <a:cxn ang="0">
                  <a:pos x="2" y="22"/>
                </a:cxn>
                <a:cxn ang="0">
                  <a:pos x="6" y="28"/>
                </a:cxn>
                <a:cxn ang="0">
                  <a:pos x="12" y="32"/>
                </a:cxn>
                <a:cxn ang="0">
                  <a:pos x="18" y="34"/>
                </a:cxn>
                <a:cxn ang="0">
                  <a:pos x="18" y="34"/>
                </a:cxn>
                <a:cxn ang="0">
                  <a:pos x="24" y="32"/>
                </a:cxn>
                <a:cxn ang="0">
                  <a:pos x="30" y="28"/>
                </a:cxn>
                <a:cxn ang="0">
                  <a:pos x="34" y="22"/>
                </a:cxn>
                <a:cxn ang="0">
                  <a:pos x="34" y="16"/>
                </a:cxn>
                <a:cxn ang="0">
                  <a:pos x="34" y="16"/>
                </a:cxn>
                <a:cxn ang="0">
                  <a:pos x="34" y="10"/>
                </a:cxn>
                <a:cxn ang="0">
                  <a:pos x="30" y="4"/>
                </a:cxn>
                <a:cxn ang="0">
                  <a:pos x="24" y="0"/>
                </a:cxn>
                <a:cxn ang="0">
                  <a:pos x="18" y="0"/>
                </a:cxn>
              </a:cxnLst>
              <a:rect l="0" t="0" r="r" b="b"/>
              <a:pathLst>
                <a:path w="34" h="34">
                  <a:moveTo>
                    <a:pt x="18" y="0"/>
                  </a:moveTo>
                  <a:lnTo>
                    <a:pt x="18" y="0"/>
                  </a:lnTo>
                  <a:lnTo>
                    <a:pt x="12" y="0"/>
                  </a:lnTo>
                  <a:lnTo>
                    <a:pt x="6" y="4"/>
                  </a:lnTo>
                  <a:lnTo>
                    <a:pt x="2" y="10"/>
                  </a:lnTo>
                  <a:lnTo>
                    <a:pt x="0" y="16"/>
                  </a:lnTo>
                  <a:lnTo>
                    <a:pt x="0" y="16"/>
                  </a:lnTo>
                  <a:lnTo>
                    <a:pt x="2" y="22"/>
                  </a:lnTo>
                  <a:lnTo>
                    <a:pt x="6" y="28"/>
                  </a:lnTo>
                  <a:lnTo>
                    <a:pt x="12" y="32"/>
                  </a:lnTo>
                  <a:lnTo>
                    <a:pt x="18" y="34"/>
                  </a:lnTo>
                  <a:lnTo>
                    <a:pt x="18" y="34"/>
                  </a:lnTo>
                  <a:lnTo>
                    <a:pt x="24" y="32"/>
                  </a:lnTo>
                  <a:lnTo>
                    <a:pt x="30" y="28"/>
                  </a:lnTo>
                  <a:lnTo>
                    <a:pt x="34" y="22"/>
                  </a:lnTo>
                  <a:lnTo>
                    <a:pt x="34" y="16"/>
                  </a:lnTo>
                  <a:lnTo>
                    <a:pt x="34" y="16"/>
                  </a:lnTo>
                  <a:lnTo>
                    <a:pt x="34" y="10"/>
                  </a:lnTo>
                  <a:lnTo>
                    <a:pt x="30" y="4"/>
                  </a:lnTo>
                  <a:lnTo>
                    <a:pt x="24" y="0"/>
                  </a:lnTo>
                  <a:lnTo>
                    <a:pt x="1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09" name="Freeform 414"/>
            <p:cNvSpPr/>
            <p:nvPr/>
          </p:nvSpPr>
          <p:spPr bwMode="auto">
            <a:xfrm>
              <a:off x="4989513" y="1139825"/>
              <a:ext cx="53975" cy="53975"/>
            </a:xfrm>
            <a:custGeom>
              <a:avLst/>
              <a:gdLst/>
              <a:ahLst/>
              <a:cxnLst>
                <a:cxn ang="0">
                  <a:pos x="18" y="0"/>
                </a:cxn>
                <a:cxn ang="0">
                  <a:pos x="18" y="0"/>
                </a:cxn>
                <a:cxn ang="0">
                  <a:pos x="12" y="0"/>
                </a:cxn>
                <a:cxn ang="0">
                  <a:pos x="6" y="4"/>
                </a:cxn>
                <a:cxn ang="0">
                  <a:pos x="2" y="10"/>
                </a:cxn>
                <a:cxn ang="0">
                  <a:pos x="0" y="16"/>
                </a:cxn>
                <a:cxn ang="0">
                  <a:pos x="0" y="16"/>
                </a:cxn>
                <a:cxn ang="0">
                  <a:pos x="2" y="22"/>
                </a:cxn>
                <a:cxn ang="0">
                  <a:pos x="6" y="28"/>
                </a:cxn>
                <a:cxn ang="0">
                  <a:pos x="12" y="32"/>
                </a:cxn>
                <a:cxn ang="0">
                  <a:pos x="18" y="34"/>
                </a:cxn>
                <a:cxn ang="0">
                  <a:pos x="18" y="34"/>
                </a:cxn>
                <a:cxn ang="0">
                  <a:pos x="24" y="32"/>
                </a:cxn>
                <a:cxn ang="0">
                  <a:pos x="30" y="28"/>
                </a:cxn>
                <a:cxn ang="0">
                  <a:pos x="34" y="22"/>
                </a:cxn>
                <a:cxn ang="0">
                  <a:pos x="34" y="16"/>
                </a:cxn>
                <a:cxn ang="0">
                  <a:pos x="34" y="16"/>
                </a:cxn>
                <a:cxn ang="0">
                  <a:pos x="34" y="10"/>
                </a:cxn>
                <a:cxn ang="0">
                  <a:pos x="30" y="4"/>
                </a:cxn>
                <a:cxn ang="0">
                  <a:pos x="24" y="0"/>
                </a:cxn>
                <a:cxn ang="0">
                  <a:pos x="18" y="0"/>
                </a:cxn>
              </a:cxnLst>
              <a:rect l="0" t="0" r="r" b="b"/>
              <a:pathLst>
                <a:path w="34" h="34">
                  <a:moveTo>
                    <a:pt x="18" y="0"/>
                  </a:moveTo>
                  <a:lnTo>
                    <a:pt x="18" y="0"/>
                  </a:lnTo>
                  <a:lnTo>
                    <a:pt x="12" y="0"/>
                  </a:lnTo>
                  <a:lnTo>
                    <a:pt x="6" y="4"/>
                  </a:lnTo>
                  <a:lnTo>
                    <a:pt x="2" y="10"/>
                  </a:lnTo>
                  <a:lnTo>
                    <a:pt x="0" y="16"/>
                  </a:lnTo>
                  <a:lnTo>
                    <a:pt x="0" y="16"/>
                  </a:lnTo>
                  <a:lnTo>
                    <a:pt x="2" y="22"/>
                  </a:lnTo>
                  <a:lnTo>
                    <a:pt x="6" y="28"/>
                  </a:lnTo>
                  <a:lnTo>
                    <a:pt x="12" y="32"/>
                  </a:lnTo>
                  <a:lnTo>
                    <a:pt x="18" y="34"/>
                  </a:lnTo>
                  <a:lnTo>
                    <a:pt x="18" y="34"/>
                  </a:lnTo>
                  <a:lnTo>
                    <a:pt x="24" y="32"/>
                  </a:lnTo>
                  <a:lnTo>
                    <a:pt x="30" y="28"/>
                  </a:lnTo>
                  <a:lnTo>
                    <a:pt x="34" y="22"/>
                  </a:lnTo>
                  <a:lnTo>
                    <a:pt x="34" y="16"/>
                  </a:lnTo>
                  <a:lnTo>
                    <a:pt x="34" y="16"/>
                  </a:lnTo>
                  <a:lnTo>
                    <a:pt x="34" y="10"/>
                  </a:lnTo>
                  <a:lnTo>
                    <a:pt x="30" y="4"/>
                  </a:lnTo>
                  <a:lnTo>
                    <a:pt x="24" y="0"/>
                  </a:lnTo>
                  <a:lnTo>
                    <a:pt x="1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10" name="Freeform 415"/>
            <p:cNvSpPr/>
            <p:nvPr/>
          </p:nvSpPr>
          <p:spPr bwMode="auto">
            <a:xfrm>
              <a:off x="5738813" y="1600200"/>
              <a:ext cx="53975" cy="53975"/>
            </a:xfrm>
            <a:custGeom>
              <a:avLst/>
              <a:gdLst/>
              <a:ahLst/>
              <a:cxnLst>
                <a:cxn ang="0">
                  <a:pos x="16" y="0"/>
                </a:cxn>
                <a:cxn ang="0">
                  <a:pos x="16" y="0"/>
                </a:cxn>
                <a:cxn ang="0">
                  <a:pos x="10" y="2"/>
                </a:cxn>
                <a:cxn ang="0">
                  <a:pos x="4" y="6"/>
                </a:cxn>
                <a:cxn ang="0">
                  <a:pos x="2" y="12"/>
                </a:cxn>
                <a:cxn ang="0">
                  <a:pos x="0" y="18"/>
                </a:cxn>
                <a:cxn ang="0">
                  <a:pos x="0" y="18"/>
                </a:cxn>
                <a:cxn ang="0">
                  <a:pos x="2" y="24"/>
                </a:cxn>
                <a:cxn ang="0">
                  <a:pos x="4" y="30"/>
                </a:cxn>
                <a:cxn ang="0">
                  <a:pos x="10" y="34"/>
                </a:cxn>
                <a:cxn ang="0">
                  <a:pos x="16" y="34"/>
                </a:cxn>
                <a:cxn ang="0">
                  <a:pos x="16" y="34"/>
                </a:cxn>
                <a:cxn ang="0">
                  <a:pos x="24" y="34"/>
                </a:cxn>
                <a:cxn ang="0">
                  <a:pos x="28" y="30"/>
                </a:cxn>
                <a:cxn ang="0">
                  <a:pos x="32" y="24"/>
                </a:cxn>
                <a:cxn ang="0">
                  <a:pos x="34" y="18"/>
                </a:cxn>
                <a:cxn ang="0">
                  <a:pos x="34" y="18"/>
                </a:cxn>
                <a:cxn ang="0">
                  <a:pos x="32" y="12"/>
                </a:cxn>
                <a:cxn ang="0">
                  <a:pos x="28" y="6"/>
                </a:cxn>
                <a:cxn ang="0">
                  <a:pos x="24" y="2"/>
                </a:cxn>
                <a:cxn ang="0">
                  <a:pos x="16" y="0"/>
                </a:cxn>
              </a:cxnLst>
              <a:rect l="0" t="0" r="r" b="b"/>
              <a:pathLst>
                <a:path w="34" h="34">
                  <a:moveTo>
                    <a:pt x="16" y="0"/>
                  </a:moveTo>
                  <a:lnTo>
                    <a:pt x="16" y="0"/>
                  </a:lnTo>
                  <a:lnTo>
                    <a:pt x="10" y="2"/>
                  </a:lnTo>
                  <a:lnTo>
                    <a:pt x="4" y="6"/>
                  </a:lnTo>
                  <a:lnTo>
                    <a:pt x="2" y="12"/>
                  </a:lnTo>
                  <a:lnTo>
                    <a:pt x="0" y="18"/>
                  </a:lnTo>
                  <a:lnTo>
                    <a:pt x="0" y="18"/>
                  </a:lnTo>
                  <a:lnTo>
                    <a:pt x="2" y="24"/>
                  </a:lnTo>
                  <a:lnTo>
                    <a:pt x="4" y="30"/>
                  </a:lnTo>
                  <a:lnTo>
                    <a:pt x="10" y="34"/>
                  </a:lnTo>
                  <a:lnTo>
                    <a:pt x="16" y="34"/>
                  </a:lnTo>
                  <a:lnTo>
                    <a:pt x="16" y="34"/>
                  </a:lnTo>
                  <a:lnTo>
                    <a:pt x="24" y="34"/>
                  </a:lnTo>
                  <a:lnTo>
                    <a:pt x="28" y="30"/>
                  </a:lnTo>
                  <a:lnTo>
                    <a:pt x="32" y="24"/>
                  </a:lnTo>
                  <a:lnTo>
                    <a:pt x="34" y="18"/>
                  </a:lnTo>
                  <a:lnTo>
                    <a:pt x="34" y="18"/>
                  </a:lnTo>
                  <a:lnTo>
                    <a:pt x="32" y="12"/>
                  </a:lnTo>
                  <a:lnTo>
                    <a:pt x="28" y="6"/>
                  </a:lnTo>
                  <a:lnTo>
                    <a:pt x="24" y="2"/>
                  </a:lnTo>
                  <a:lnTo>
                    <a:pt x="1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11" name="Freeform 416"/>
            <p:cNvSpPr/>
            <p:nvPr/>
          </p:nvSpPr>
          <p:spPr bwMode="auto">
            <a:xfrm>
              <a:off x="5738813" y="1600200"/>
              <a:ext cx="53975" cy="53975"/>
            </a:xfrm>
            <a:custGeom>
              <a:avLst/>
              <a:gdLst/>
              <a:ahLst/>
              <a:cxnLst>
                <a:cxn ang="0">
                  <a:pos x="16" y="0"/>
                </a:cxn>
                <a:cxn ang="0">
                  <a:pos x="16" y="0"/>
                </a:cxn>
                <a:cxn ang="0">
                  <a:pos x="10" y="2"/>
                </a:cxn>
                <a:cxn ang="0">
                  <a:pos x="4" y="6"/>
                </a:cxn>
                <a:cxn ang="0">
                  <a:pos x="2" y="12"/>
                </a:cxn>
                <a:cxn ang="0">
                  <a:pos x="0" y="18"/>
                </a:cxn>
                <a:cxn ang="0">
                  <a:pos x="0" y="18"/>
                </a:cxn>
                <a:cxn ang="0">
                  <a:pos x="2" y="24"/>
                </a:cxn>
                <a:cxn ang="0">
                  <a:pos x="4" y="30"/>
                </a:cxn>
                <a:cxn ang="0">
                  <a:pos x="10" y="34"/>
                </a:cxn>
                <a:cxn ang="0">
                  <a:pos x="16" y="34"/>
                </a:cxn>
                <a:cxn ang="0">
                  <a:pos x="16" y="34"/>
                </a:cxn>
                <a:cxn ang="0">
                  <a:pos x="24" y="34"/>
                </a:cxn>
                <a:cxn ang="0">
                  <a:pos x="28" y="30"/>
                </a:cxn>
                <a:cxn ang="0">
                  <a:pos x="32" y="24"/>
                </a:cxn>
                <a:cxn ang="0">
                  <a:pos x="34" y="18"/>
                </a:cxn>
                <a:cxn ang="0">
                  <a:pos x="34" y="18"/>
                </a:cxn>
                <a:cxn ang="0">
                  <a:pos x="32" y="12"/>
                </a:cxn>
                <a:cxn ang="0">
                  <a:pos x="28" y="6"/>
                </a:cxn>
                <a:cxn ang="0">
                  <a:pos x="24" y="2"/>
                </a:cxn>
                <a:cxn ang="0">
                  <a:pos x="16" y="0"/>
                </a:cxn>
              </a:cxnLst>
              <a:rect l="0" t="0" r="r" b="b"/>
              <a:pathLst>
                <a:path w="34" h="34">
                  <a:moveTo>
                    <a:pt x="16" y="0"/>
                  </a:moveTo>
                  <a:lnTo>
                    <a:pt x="16" y="0"/>
                  </a:lnTo>
                  <a:lnTo>
                    <a:pt x="10" y="2"/>
                  </a:lnTo>
                  <a:lnTo>
                    <a:pt x="4" y="6"/>
                  </a:lnTo>
                  <a:lnTo>
                    <a:pt x="2" y="12"/>
                  </a:lnTo>
                  <a:lnTo>
                    <a:pt x="0" y="18"/>
                  </a:lnTo>
                  <a:lnTo>
                    <a:pt x="0" y="18"/>
                  </a:lnTo>
                  <a:lnTo>
                    <a:pt x="2" y="24"/>
                  </a:lnTo>
                  <a:lnTo>
                    <a:pt x="4" y="30"/>
                  </a:lnTo>
                  <a:lnTo>
                    <a:pt x="10" y="34"/>
                  </a:lnTo>
                  <a:lnTo>
                    <a:pt x="16" y="34"/>
                  </a:lnTo>
                  <a:lnTo>
                    <a:pt x="16" y="34"/>
                  </a:lnTo>
                  <a:lnTo>
                    <a:pt x="24" y="34"/>
                  </a:lnTo>
                  <a:lnTo>
                    <a:pt x="28" y="30"/>
                  </a:lnTo>
                  <a:lnTo>
                    <a:pt x="32" y="24"/>
                  </a:lnTo>
                  <a:lnTo>
                    <a:pt x="34" y="18"/>
                  </a:lnTo>
                  <a:lnTo>
                    <a:pt x="34" y="18"/>
                  </a:lnTo>
                  <a:lnTo>
                    <a:pt x="32" y="12"/>
                  </a:lnTo>
                  <a:lnTo>
                    <a:pt x="28" y="6"/>
                  </a:lnTo>
                  <a:lnTo>
                    <a:pt x="24" y="2"/>
                  </a:lnTo>
                  <a:lnTo>
                    <a:pt x="1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12" name="Freeform 417"/>
            <p:cNvSpPr/>
            <p:nvPr/>
          </p:nvSpPr>
          <p:spPr bwMode="auto">
            <a:xfrm>
              <a:off x="4551363" y="119062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13" name="Freeform 418"/>
            <p:cNvSpPr/>
            <p:nvPr/>
          </p:nvSpPr>
          <p:spPr bwMode="auto">
            <a:xfrm>
              <a:off x="4551363" y="119062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14" name="Freeform 419"/>
            <p:cNvSpPr/>
            <p:nvPr/>
          </p:nvSpPr>
          <p:spPr bwMode="auto">
            <a:xfrm>
              <a:off x="4281488" y="1063625"/>
              <a:ext cx="47625" cy="44450"/>
            </a:xfrm>
            <a:custGeom>
              <a:avLst/>
              <a:gdLst/>
              <a:ahLst/>
              <a:cxnLst>
                <a:cxn ang="0">
                  <a:pos x="16" y="0"/>
                </a:cxn>
                <a:cxn ang="0">
                  <a:pos x="16" y="0"/>
                </a:cxn>
                <a:cxn ang="0">
                  <a:pos x="10" y="0"/>
                </a:cxn>
                <a:cxn ang="0">
                  <a:pos x="6" y="4"/>
                </a:cxn>
                <a:cxn ang="0">
                  <a:pos x="2" y="8"/>
                </a:cxn>
                <a:cxn ang="0">
                  <a:pos x="0" y="14"/>
                </a:cxn>
                <a:cxn ang="0">
                  <a:pos x="0" y="14"/>
                </a:cxn>
                <a:cxn ang="0">
                  <a:pos x="2" y="20"/>
                </a:cxn>
                <a:cxn ang="0">
                  <a:pos x="6" y="24"/>
                </a:cxn>
                <a:cxn ang="0">
                  <a:pos x="10" y="28"/>
                </a:cxn>
                <a:cxn ang="0">
                  <a:pos x="16" y="28"/>
                </a:cxn>
                <a:cxn ang="0">
                  <a:pos x="16" y="28"/>
                </a:cxn>
                <a:cxn ang="0">
                  <a:pos x="20" y="28"/>
                </a:cxn>
                <a:cxn ang="0">
                  <a:pos x="26" y="24"/>
                </a:cxn>
                <a:cxn ang="0">
                  <a:pos x="28" y="20"/>
                </a:cxn>
                <a:cxn ang="0">
                  <a:pos x="30" y="14"/>
                </a:cxn>
                <a:cxn ang="0">
                  <a:pos x="30" y="14"/>
                </a:cxn>
                <a:cxn ang="0">
                  <a:pos x="28" y="8"/>
                </a:cxn>
                <a:cxn ang="0">
                  <a:pos x="26" y="4"/>
                </a:cxn>
                <a:cxn ang="0">
                  <a:pos x="20" y="0"/>
                </a:cxn>
                <a:cxn ang="0">
                  <a:pos x="16" y="0"/>
                </a:cxn>
              </a:cxnLst>
              <a:rect l="0" t="0" r="r" b="b"/>
              <a:pathLst>
                <a:path w="30" h="28">
                  <a:moveTo>
                    <a:pt x="16" y="0"/>
                  </a:moveTo>
                  <a:lnTo>
                    <a:pt x="16" y="0"/>
                  </a:lnTo>
                  <a:lnTo>
                    <a:pt x="10" y="0"/>
                  </a:lnTo>
                  <a:lnTo>
                    <a:pt x="6" y="4"/>
                  </a:lnTo>
                  <a:lnTo>
                    <a:pt x="2" y="8"/>
                  </a:lnTo>
                  <a:lnTo>
                    <a:pt x="0" y="14"/>
                  </a:lnTo>
                  <a:lnTo>
                    <a:pt x="0" y="14"/>
                  </a:lnTo>
                  <a:lnTo>
                    <a:pt x="2" y="20"/>
                  </a:lnTo>
                  <a:lnTo>
                    <a:pt x="6" y="24"/>
                  </a:lnTo>
                  <a:lnTo>
                    <a:pt x="10" y="28"/>
                  </a:lnTo>
                  <a:lnTo>
                    <a:pt x="16" y="28"/>
                  </a:lnTo>
                  <a:lnTo>
                    <a:pt x="16" y="28"/>
                  </a:lnTo>
                  <a:lnTo>
                    <a:pt x="20" y="28"/>
                  </a:lnTo>
                  <a:lnTo>
                    <a:pt x="26" y="24"/>
                  </a:lnTo>
                  <a:lnTo>
                    <a:pt x="28" y="20"/>
                  </a:lnTo>
                  <a:lnTo>
                    <a:pt x="30" y="14"/>
                  </a:lnTo>
                  <a:lnTo>
                    <a:pt x="30" y="14"/>
                  </a:lnTo>
                  <a:lnTo>
                    <a:pt x="28" y="8"/>
                  </a:lnTo>
                  <a:lnTo>
                    <a:pt x="26" y="4"/>
                  </a:lnTo>
                  <a:lnTo>
                    <a:pt x="20" y="0"/>
                  </a:lnTo>
                  <a:lnTo>
                    <a:pt x="1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15" name="Freeform 420"/>
            <p:cNvSpPr/>
            <p:nvPr/>
          </p:nvSpPr>
          <p:spPr bwMode="auto">
            <a:xfrm>
              <a:off x="4281488" y="1063625"/>
              <a:ext cx="47625" cy="44450"/>
            </a:xfrm>
            <a:custGeom>
              <a:avLst/>
              <a:gdLst/>
              <a:ahLst/>
              <a:cxnLst>
                <a:cxn ang="0">
                  <a:pos x="16" y="0"/>
                </a:cxn>
                <a:cxn ang="0">
                  <a:pos x="16" y="0"/>
                </a:cxn>
                <a:cxn ang="0">
                  <a:pos x="10" y="0"/>
                </a:cxn>
                <a:cxn ang="0">
                  <a:pos x="6" y="4"/>
                </a:cxn>
                <a:cxn ang="0">
                  <a:pos x="2" y="8"/>
                </a:cxn>
                <a:cxn ang="0">
                  <a:pos x="0" y="14"/>
                </a:cxn>
                <a:cxn ang="0">
                  <a:pos x="0" y="14"/>
                </a:cxn>
                <a:cxn ang="0">
                  <a:pos x="2" y="20"/>
                </a:cxn>
                <a:cxn ang="0">
                  <a:pos x="6" y="24"/>
                </a:cxn>
                <a:cxn ang="0">
                  <a:pos x="10" y="28"/>
                </a:cxn>
                <a:cxn ang="0">
                  <a:pos x="16" y="28"/>
                </a:cxn>
                <a:cxn ang="0">
                  <a:pos x="16" y="28"/>
                </a:cxn>
                <a:cxn ang="0">
                  <a:pos x="20" y="28"/>
                </a:cxn>
                <a:cxn ang="0">
                  <a:pos x="26" y="24"/>
                </a:cxn>
                <a:cxn ang="0">
                  <a:pos x="28" y="20"/>
                </a:cxn>
                <a:cxn ang="0">
                  <a:pos x="30" y="14"/>
                </a:cxn>
                <a:cxn ang="0">
                  <a:pos x="30" y="14"/>
                </a:cxn>
                <a:cxn ang="0">
                  <a:pos x="28" y="8"/>
                </a:cxn>
                <a:cxn ang="0">
                  <a:pos x="26" y="4"/>
                </a:cxn>
                <a:cxn ang="0">
                  <a:pos x="20" y="0"/>
                </a:cxn>
                <a:cxn ang="0">
                  <a:pos x="16" y="0"/>
                </a:cxn>
              </a:cxnLst>
              <a:rect l="0" t="0" r="r" b="b"/>
              <a:pathLst>
                <a:path w="30" h="28">
                  <a:moveTo>
                    <a:pt x="16" y="0"/>
                  </a:moveTo>
                  <a:lnTo>
                    <a:pt x="16" y="0"/>
                  </a:lnTo>
                  <a:lnTo>
                    <a:pt x="10" y="0"/>
                  </a:lnTo>
                  <a:lnTo>
                    <a:pt x="6" y="4"/>
                  </a:lnTo>
                  <a:lnTo>
                    <a:pt x="2" y="8"/>
                  </a:lnTo>
                  <a:lnTo>
                    <a:pt x="0" y="14"/>
                  </a:lnTo>
                  <a:lnTo>
                    <a:pt x="0" y="14"/>
                  </a:lnTo>
                  <a:lnTo>
                    <a:pt x="2" y="20"/>
                  </a:lnTo>
                  <a:lnTo>
                    <a:pt x="6" y="24"/>
                  </a:lnTo>
                  <a:lnTo>
                    <a:pt x="10" y="28"/>
                  </a:lnTo>
                  <a:lnTo>
                    <a:pt x="16" y="28"/>
                  </a:lnTo>
                  <a:lnTo>
                    <a:pt x="16" y="28"/>
                  </a:lnTo>
                  <a:lnTo>
                    <a:pt x="20" y="28"/>
                  </a:lnTo>
                  <a:lnTo>
                    <a:pt x="26" y="24"/>
                  </a:lnTo>
                  <a:lnTo>
                    <a:pt x="28" y="20"/>
                  </a:lnTo>
                  <a:lnTo>
                    <a:pt x="30" y="14"/>
                  </a:lnTo>
                  <a:lnTo>
                    <a:pt x="30" y="14"/>
                  </a:lnTo>
                  <a:lnTo>
                    <a:pt x="28" y="8"/>
                  </a:lnTo>
                  <a:lnTo>
                    <a:pt x="26" y="4"/>
                  </a:lnTo>
                  <a:lnTo>
                    <a:pt x="20" y="0"/>
                  </a:lnTo>
                  <a:lnTo>
                    <a:pt x="1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16" name="Freeform 421"/>
            <p:cNvSpPr/>
            <p:nvPr/>
          </p:nvSpPr>
          <p:spPr bwMode="auto">
            <a:xfrm>
              <a:off x="6507163" y="1019175"/>
              <a:ext cx="47625" cy="44450"/>
            </a:xfrm>
            <a:custGeom>
              <a:avLst/>
              <a:gdLst/>
              <a:ahLst/>
              <a:cxnLst>
                <a:cxn ang="0">
                  <a:pos x="14" y="0"/>
                </a:cxn>
                <a:cxn ang="0">
                  <a:pos x="14" y="0"/>
                </a:cxn>
                <a:cxn ang="0">
                  <a:pos x="8" y="0"/>
                </a:cxn>
                <a:cxn ang="0">
                  <a:pos x="4" y="4"/>
                </a:cxn>
                <a:cxn ang="0">
                  <a:pos x="2" y="8"/>
                </a:cxn>
                <a:cxn ang="0">
                  <a:pos x="0" y="14"/>
                </a:cxn>
                <a:cxn ang="0">
                  <a:pos x="0" y="14"/>
                </a:cxn>
                <a:cxn ang="0">
                  <a:pos x="2" y="20"/>
                </a:cxn>
                <a:cxn ang="0">
                  <a:pos x="4" y="24"/>
                </a:cxn>
                <a:cxn ang="0">
                  <a:pos x="8" y="28"/>
                </a:cxn>
                <a:cxn ang="0">
                  <a:pos x="14" y="28"/>
                </a:cxn>
                <a:cxn ang="0">
                  <a:pos x="14" y="28"/>
                </a:cxn>
                <a:cxn ang="0">
                  <a:pos x="20" y="28"/>
                </a:cxn>
                <a:cxn ang="0">
                  <a:pos x="24" y="24"/>
                </a:cxn>
                <a:cxn ang="0">
                  <a:pos x="28" y="20"/>
                </a:cxn>
                <a:cxn ang="0">
                  <a:pos x="30" y="14"/>
                </a:cxn>
                <a:cxn ang="0">
                  <a:pos x="30" y="14"/>
                </a:cxn>
                <a:cxn ang="0">
                  <a:pos x="28" y="8"/>
                </a:cxn>
                <a:cxn ang="0">
                  <a:pos x="24" y="4"/>
                </a:cxn>
                <a:cxn ang="0">
                  <a:pos x="20" y="0"/>
                </a:cxn>
                <a:cxn ang="0">
                  <a:pos x="14" y="0"/>
                </a:cxn>
              </a:cxnLst>
              <a:rect l="0" t="0" r="r" b="b"/>
              <a:pathLst>
                <a:path w="30" h="28">
                  <a:moveTo>
                    <a:pt x="14" y="0"/>
                  </a:moveTo>
                  <a:lnTo>
                    <a:pt x="14" y="0"/>
                  </a:lnTo>
                  <a:lnTo>
                    <a:pt x="8" y="0"/>
                  </a:lnTo>
                  <a:lnTo>
                    <a:pt x="4" y="4"/>
                  </a:lnTo>
                  <a:lnTo>
                    <a:pt x="2" y="8"/>
                  </a:lnTo>
                  <a:lnTo>
                    <a:pt x="0" y="14"/>
                  </a:lnTo>
                  <a:lnTo>
                    <a:pt x="0" y="14"/>
                  </a:lnTo>
                  <a:lnTo>
                    <a:pt x="2" y="20"/>
                  </a:lnTo>
                  <a:lnTo>
                    <a:pt x="4" y="24"/>
                  </a:lnTo>
                  <a:lnTo>
                    <a:pt x="8" y="28"/>
                  </a:lnTo>
                  <a:lnTo>
                    <a:pt x="14" y="28"/>
                  </a:lnTo>
                  <a:lnTo>
                    <a:pt x="14" y="28"/>
                  </a:lnTo>
                  <a:lnTo>
                    <a:pt x="20" y="28"/>
                  </a:lnTo>
                  <a:lnTo>
                    <a:pt x="24" y="24"/>
                  </a:lnTo>
                  <a:lnTo>
                    <a:pt x="28" y="20"/>
                  </a:lnTo>
                  <a:lnTo>
                    <a:pt x="30" y="14"/>
                  </a:lnTo>
                  <a:lnTo>
                    <a:pt x="30" y="14"/>
                  </a:lnTo>
                  <a:lnTo>
                    <a:pt x="28" y="8"/>
                  </a:lnTo>
                  <a:lnTo>
                    <a:pt x="24" y="4"/>
                  </a:lnTo>
                  <a:lnTo>
                    <a:pt x="20" y="0"/>
                  </a:lnTo>
                  <a:lnTo>
                    <a:pt x="14"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17" name="Freeform 422"/>
            <p:cNvSpPr/>
            <p:nvPr/>
          </p:nvSpPr>
          <p:spPr bwMode="auto">
            <a:xfrm>
              <a:off x="6507163" y="1019175"/>
              <a:ext cx="47625" cy="44450"/>
            </a:xfrm>
            <a:custGeom>
              <a:avLst/>
              <a:gdLst/>
              <a:ahLst/>
              <a:cxnLst>
                <a:cxn ang="0">
                  <a:pos x="14" y="0"/>
                </a:cxn>
                <a:cxn ang="0">
                  <a:pos x="14" y="0"/>
                </a:cxn>
                <a:cxn ang="0">
                  <a:pos x="8" y="0"/>
                </a:cxn>
                <a:cxn ang="0">
                  <a:pos x="4" y="4"/>
                </a:cxn>
                <a:cxn ang="0">
                  <a:pos x="2" y="8"/>
                </a:cxn>
                <a:cxn ang="0">
                  <a:pos x="0" y="14"/>
                </a:cxn>
                <a:cxn ang="0">
                  <a:pos x="0" y="14"/>
                </a:cxn>
                <a:cxn ang="0">
                  <a:pos x="2" y="20"/>
                </a:cxn>
                <a:cxn ang="0">
                  <a:pos x="4" y="24"/>
                </a:cxn>
                <a:cxn ang="0">
                  <a:pos x="8" y="28"/>
                </a:cxn>
                <a:cxn ang="0">
                  <a:pos x="14" y="28"/>
                </a:cxn>
                <a:cxn ang="0">
                  <a:pos x="14" y="28"/>
                </a:cxn>
                <a:cxn ang="0">
                  <a:pos x="20" y="28"/>
                </a:cxn>
                <a:cxn ang="0">
                  <a:pos x="24" y="24"/>
                </a:cxn>
                <a:cxn ang="0">
                  <a:pos x="28" y="20"/>
                </a:cxn>
                <a:cxn ang="0">
                  <a:pos x="30" y="14"/>
                </a:cxn>
                <a:cxn ang="0">
                  <a:pos x="30" y="14"/>
                </a:cxn>
                <a:cxn ang="0">
                  <a:pos x="28" y="8"/>
                </a:cxn>
                <a:cxn ang="0">
                  <a:pos x="24" y="4"/>
                </a:cxn>
                <a:cxn ang="0">
                  <a:pos x="20" y="0"/>
                </a:cxn>
                <a:cxn ang="0">
                  <a:pos x="14" y="0"/>
                </a:cxn>
              </a:cxnLst>
              <a:rect l="0" t="0" r="r" b="b"/>
              <a:pathLst>
                <a:path w="30" h="28">
                  <a:moveTo>
                    <a:pt x="14" y="0"/>
                  </a:moveTo>
                  <a:lnTo>
                    <a:pt x="14" y="0"/>
                  </a:lnTo>
                  <a:lnTo>
                    <a:pt x="8" y="0"/>
                  </a:lnTo>
                  <a:lnTo>
                    <a:pt x="4" y="4"/>
                  </a:lnTo>
                  <a:lnTo>
                    <a:pt x="2" y="8"/>
                  </a:lnTo>
                  <a:lnTo>
                    <a:pt x="0" y="14"/>
                  </a:lnTo>
                  <a:lnTo>
                    <a:pt x="0" y="14"/>
                  </a:lnTo>
                  <a:lnTo>
                    <a:pt x="2" y="20"/>
                  </a:lnTo>
                  <a:lnTo>
                    <a:pt x="4" y="24"/>
                  </a:lnTo>
                  <a:lnTo>
                    <a:pt x="8" y="28"/>
                  </a:lnTo>
                  <a:lnTo>
                    <a:pt x="14" y="28"/>
                  </a:lnTo>
                  <a:lnTo>
                    <a:pt x="14" y="28"/>
                  </a:lnTo>
                  <a:lnTo>
                    <a:pt x="20" y="28"/>
                  </a:lnTo>
                  <a:lnTo>
                    <a:pt x="24" y="24"/>
                  </a:lnTo>
                  <a:lnTo>
                    <a:pt x="28" y="20"/>
                  </a:lnTo>
                  <a:lnTo>
                    <a:pt x="30" y="14"/>
                  </a:lnTo>
                  <a:lnTo>
                    <a:pt x="30" y="14"/>
                  </a:lnTo>
                  <a:lnTo>
                    <a:pt x="28" y="8"/>
                  </a:lnTo>
                  <a:lnTo>
                    <a:pt x="24" y="4"/>
                  </a:lnTo>
                  <a:lnTo>
                    <a:pt x="20" y="0"/>
                  </a:lnTo>
                  <a:lnTo>
                    <a:pt x="14"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18" name="Freeform 423"/>
            <p:cNvSpPr/>
            <p:nvPr/>
          </p:nvSpPr>
          <p:spPr bwMode="auto">
            <a:xfrm>
              <a:off x="6704013" y="1330325"/>
              <a:ext cx="44450" cy="44450"/>
            </a:xfrm>
            <a:custGeom>
              <a:avLst/>
              <a:gdLst/>
              <a:ahLst/>
              <a:cxnLst>
                <a:cxn ang="0">
                  <a:pos x="14" y="0"/>
                </a:cxn>
                <a:cxn ang="0">
                  <a:pos x="14" y="0"/>
                </a:cxn>
                <a:cxn ang="0">
                  <a:pos x="8" y="0"/>
                </a:cxn>
                <a:cxn ang="0">
                  <a:pos x="4" y="4"/>
                </a:cxn>
                <a:cxn ang="0">
                  <a:pos x="0" y="8"/>
                </a:cxn>
                <a:cxn ang="0">
                  <a:pos x="0" y="14"/>
                </a:cxn>
                <a:cxn ang="0">
                  <a:pos x="0" y="14"/>
                </a:cxn>
                <a:cxn ang="0">
                  <a:pos x="0" y="20"/>
                </a:cxn>
                <a:cxn ang="0">
                  <a:pos x="4" y="24"/>
                </a:cxn>
                <a:cxn ang="0">
                  <a:pos x="8" y="28"/>
                </a:cxn>
                <a:cxn ang="0">
                  <a:pos x="14" y="28"/>
                </a:cxn>
                <a:cxn ang="0">
                  <a:pos x="14" y="28"/>
                </a:cxn>
                <a:cxn ang="0">
                  <a:pos x="20" y="28"/>
                </a:cxn>
                <a:cxn ang="0">
                  <a:pos x="24" y="24"/>
                </a:cxn>
                <a:cxn ang="0">
                  <a:pos x="28" y="20"/>
                </a:cxn>
                <a:cxn ang="0">
                  <a:pos x="28" y="14"/>
                </a:cxn>
                <a:cxn ang="0">
                  <a:pos x="28" y="14"/>
                </a:cxn>
                <a:cxn ang="0">
                  <a:pos x="28" y="8"/>
                </a:cxn>
                <a:cxn ang="0">
                  <a:pos x="24" y="4"/>
                </a:cxn>
                <a:cxn ang="0">
                  <a:pos x="20" y="0"/>
                </a:cxn>
                <a:cxn ang="0">
                  <a:pos x="14" y="0"/>
                </a:cxn>
              </a:cxnLst>
              <a:rect l="0" t="0" r="r" b="b"/>
              <a:pathLst>
                <a:path w="28" h="28">
                  <a:moveTo>
                    <a:pt x="14" y="0"/>
                  </a:moveTo>
                  <a:lnTo>
                    <a:pt x="14" y="0"/>
                  </a:lnTo>
                  <a:lnTo>
                    <a:pt x="8" y="0"/>
                  </a:lnTo>
                  <a:lnTo>
                    <a:pt x="4" y="4"/>
                  </a:lnTo>
                  <a:lnTo>
                    <a:pt x="0" y="8"/>
                  </a:lnTo>
                  <a:lnTo>
                    <a:pt x="0" y="14"/>
                  </a:lnTo>
                  <a:lnTo>
                    <a:pt x="0" y="14"/>
                  </a:lnTo>
                  <a:lnTo>
                    <a:pt x="0" y="20"/>
                  </a:lnTo>
                  <a:lnTo>
                    <a:pt x="4" y="24"/>
                  </a:lnTo>
                  <a:lnTo>
                    <a:pt x="8" y="28"/>
                  </a:lnTo>
                  <a:lnTo>
                    <a:pt x="14" y="28"/>
                  </a:lnTo>
                  <a:lnTo>
                    <a:pt x="14" y="28"/>
                  </a:lnTo>
                  <a:lnTo>
                    <a:pt x="20" y="28"/>
                  </a:lnTo>
                  <a:lnTo>
                    <a:pt x="24" y="24"/>
                  </a:lnTo>
                  <a:lnTo>
                    <a:pt x="28" y="20"/>
                  </a:lnTo>
                  <a:lnTo>
                    <a:pt x="28" y="14"/>
                  </a:lnTo>
                  <a:lnTo>
                    <a:pt x="28" y="14"/>
                  </a:lnTo>
                  <a:lnTo>
                    <a:pt x="28" y="8"/>
                  </a:lnTo>
                  <a:lnTo>
                    <a:pt x="24" y="4"/>
                  </a:lnTo>
                  <a:lnTo>
                    <a:pt x="20" y="0"/>
                  </a:lnTo>
                  <a:lnTo>
                    <a:pt x="14"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19" name="Freeform 424"/>
            <p:cNvSpPr/>
            <p:nvPr/>
          </p:nvSpPr>
          <p:spPr bwMode="auto">
            <a:xfrm>
              <a:off x="6704013" y="1330325"/>
              <a:ext cx="44450" cy="44450"/>
            </a:xfrm>
            <a:custGeom>
              <a:avLst/>
              <a:gdLst/>
              <a:ahLst/>
              <a:cxnLst>
                <a:cxn ang="0">
                  <a:pos x="14" y="0"/>
                </a:cxn>
                <a:cxn ang="0">
                  <a:pos x="14" y="0"/>
                </a:cxn>
                <a:cxn ang="0">
                  <a:pos x="8" y="0"/>
                </a:cxn>
                <a:cxn ang="0">
                  <a:pos x="4" y="4"/>
                </a:cxn>
                <a:cxn ang="0">
                  <a:pos x="0" y="8"/>
                </a:cxn>
                <a:cxn ang="0">
                  <a:pos x="0" y="14"/>
                </a:cxn>
                <a:cxn ang="0">
                  <a:pos x="0" y="14"/>
                </a:cxn>
                <a:cxn ang="0">
                  <a:pos x="0" y="20"/>
                </a:cxn>
                <a:cxn ang="0">
                  <a:pos x="4" y="24"/>
                </a:cxn>
                <a:cxn ang="0">
                  <a:pos x="8" y="28"/>
                </a:cxn>
                <a:cxn ang="0">
                  <a:pos x="14" y="28"/>
                </a:cxn>
                <a:cxn ang="0">
                  <a:pos x="14" y="28"/>
                </a:cxn>
                <a:cxn ang="0">
                  <a:pos x="20" y="28"/>
                </a:cxn>
                <a:cxn ang="0">
                  <a:pos x="24" y="24"/>
                </a:cxn>
                <a:cxn ang="0">
                  <a:pos x="28" y="20"/>
                </a:cxn>
                <a:cxn ang="0">
                  <a:pos x="28" y="14"/>
                </a:cxn>
                <a:cxn ang="0">
                  <a:pos x="28" y="14"/>
                </a:cxn>
                <a:cxn ang="0">
                  <a:pos x="28" y="8"/>
                </a:cxn>
                <a:cxn ang="0">
                  <a:pos x="24" y="4"/>
                </a:cxn>
                <a:cxn ang="0">
                  <a:pos x="20" y="0"/>
                </a:cxn>
                <a:cxn ang="0">
                  <a:pos x="14" y="0"/>
                </a:cxn>
              </a:cxnLst>
              <a:rect l="0" t="0" r="r" b="b"/>
              <a:pathLst>
                <a:path w="28" h="28">
                  <a:moveTo>
                    <a:pt x="14" y="0"/>
                  </a:moveTo>
                  <a:lnTo>
                    <a:pt x="14" y="0"/>
                  </a:lnTo>
                  <a:lnTo>
                    <a:pt x="8" y="0"/>
                  </a:lnTo>
                  <a:lnTo>
                    <a:pt x="4" y="4"/>
                  </a:lnTo>
                  <a:lnTo>
                    <a:pt x="0" y="8"/>
                  </a:lnTo>
                  <a:lnTo>
                    <a:pt x="0" y="14"/>
                  </a:lnTo>
                  <a:lnTo>
                    <a:pt x="0" y="14"/>
                  </a:lnTo>
                  <a:lnTo>
                    <a:pt x="0" y="20"/>
                  </a:lnTo>
                  <a:lnTo>
                    <a:pt x="4" y="24"/>
                  </a:lnTo>
                  <a:lnTo>
                    <a:pt x="8" y="28"/>
                  </a:lnTo>
                  <a:lnTo>
                    <a:pt x="14" y="28"/>
                  </a:lnTo>
                  <a:lnTo>
                    <a:pt x="14" y="28"/>
                  </a:lnTo>
                  <a:lnTo>
                    <a:pt x="20" y="28"/>
                  </a:lnTo>
                  <a:lnTo>
                    <a:pt x="24" y="24"/>
                  </a:lnTo>
                  <a:lnTo>
                    <a:pt x="28" y="20"/>
                  </a:lnTo>
                  <a:lnTo>
                    <a:pt x="28" y="14"/>
                  </a:lnTo>
                  <a:lnTo>
                    <a:pt x="28" y="14"/>
                  </a:lnTo>
                  <a:lnTo>
                    <a:pt x="28" y="8"/>
                  </a:lnTo>
                  <a:lnTo>
                    <a:pt x="24" y="4"/>
                  </a:lnTo>
                  <a:lnTo>
                    <a:pt x="20" y="0"/>
                  </a:lnTo>
                  <a:lnTo>
                    <a:pt x="14"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20" name="Freeform 425"/>
            <p:cNvSpPr/>
            <p:nvPr/>
          </p:nvSpPr>
          <p:spPr bwMode="auto">
            <a:xfrm>
              <a:off x="7573963" y="1384300"/>
              <a:ext cx="47625" cy="44450"/>
            </a:xfrm>
            <a:custGeom>
              <a:avLst/>
              <a:gdLst/>
              <a:ahLst/>
              <a:cxnLst>
                <a:cxn ang="0">
                  <a:pos x="16" y="0"/>
                </a:cxn>
                <a:cxn ang="0">
                  <a:pos x="16" y="0"/>
                </a:cxn>
                <a:cxn ang="0">
                  <a:pos x="10" y="0"/>
                </a:cxn>
                <a:cxn ang="0">
                  <a:pos x="4" y="4"/>
                </a:cxn>
                <a:cxn ang="0">
                  <a:pos x="2" y="8"/>
                </a:cxn>
                <a:cxn ang="0">
                  <a:pos x="0" y="14"/>
                </a:cxn>
                <a:cxn ang="0">
                  <a:pos x="0" y="14"/>
                </a:cxn>
                <a:cxn ang="0">
                  <a:pos x="2" y="20"/>
                </a:cxn>
                <a:cxn ang="0">
                  <a:pos x="4" y="24"/>
                </a:cxn>
                <a:cxn ang="0">
                  <a:pos x="10" y="26"/>
                </a:cxn>
                <a:cxn ang="0">
                  <a:pos x="16" y="28"/>
                </a:cxn>
                <a:cxn ang="0">
                  <a:pos x="16" y="28"/>
                </a:cxn>
                <a:cxn ang="0">
                  <a:pos x="20" y="26"/>
                </a:cxn>
                <a:cxn ang="0">
                  <a:pos x="26" y="24"/>
                </a:cxn>
                <a:cxn ang="0">
                  <a:pos x="28" y="20"/>
                </a:cxn>
                <a:cxn ang="0">
                  <a:pos x="30" y="14"/>
                </a:cxn>
                <a:cxn ang="0">
                  <a:pos x="30" y="14"/>
                </a:cxn>
                <a:cxn ang="0">
                  <a:pos x="28" y="8"/>
                </a:cxn>
                <a:cxn ang="0">
                  <a:pos x="26" y="4"/>
                </a:cxn>
                <a:cxn ang="0">
                  <a:pos x="20" y="0"/>
                </a:cxn>
                <a:cxn ang="0">
                  <a:pos x="16" y="0"/>
                </a:cxn>
              </a:cxnLst>
              <a:rect l="0" t="0" r="r" b="b"/>
              <a:pathLst>
                <a:path w="30" h="28">
                  <a:moveTo>
                    <a:pt x="16" y="0"/>
                  </a:moveTo>
                  <a:lnTo>
                    <a:pt x="16" y="0"/>
                  </a:lnTo>
                  <a:lnTo>
                    <a:pt x="10" y="0"/>
                  </a:lnTo>
                  <a:lnTo>
                    <a:pt x="4" y="4"/>
                  </a:lnTo>
                  <a:lnTo>
                    <a:pt x="2" y="8"/>
                  </a:lnTo>
                  <a:lnTo>
                    <a:pt x="0" y="14"/>
                  </a:lnTo>
                  <a:lnTo>
                    <a:pt x="0" y="14"/>
                  </a:lnTo>
                  <a:lnTo>
                    <a:pt x="2" y="20"/>
                  </a:lnTo>
                  <a:lnTo>
                    <a:pt x="4" y="24"/>
                  </a:lnTo>
                  <a:lnTo>
                    <a:pt x="10" y="26"/>
                  </a:lnTo>
                  <a:lnTo>
                    <a:pt x="16" y="28"/>
                  </a:lnTo>
                  <a:lnTo>
                    <a:pt x="16" y="28"/>
                  </a:lnTo>
                  <a:lnTo>
                    <a:pt x="20" y="26"/>
                  </a:lnTo>
                  <a:lnTo>
                    <a:pt x="26" y="24"/>
                  </a:lnTo>
                  <a:lnTo>
                    <a:pt x="28" y="20"/>
                  </a:lnTo>
                  <a:lnTo>
                    <a:pt x="30" y="14"/>
                  </a:lnTo>
                  <a:lnTo>
                    <a:pt x="30" y="14"/>
                  </a:lnTo>
                  <a:lnTo>
                    <a:pt x="28" y="8"/>
                  </a:lnTo>
                  <a:lnTo>
                    <a:pt x="26" y="4"/>
                  </a:lnTo>
                  <a:lnTo>
                    <a:pt x="20" y="0"/>
                  </a:lnTo>
                  <a:lnTo>
                    <a:pt x="1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21" name="Freeform 426"/>
            <p:cNvSpPr/>
            <p:nvPr/>
          </p:nvSpPr>
          <p:spPr bwMode="auto">
            <a:xfrm>
              <a:off x="7573963" y="1384300"/>
              <a:ext cx="47625" cy="44450"/>
            </a:xfrm>
            <a:custGeom>
              <a:avLst/>
              <a:gdLst/>
              <a:ahLst/>
              <a:cxnLst>
                <a:cxn ang="0">
                  <a:pos x="16" y="0"/>
                </a:cxn>
                <a:cxn ang="0">
                  <a:pos x="16" y="0"/>
                </a:cxn>
                <a:cxn ang="0">
                  <a:pos x="10" y="0"/>
                </a:cxn>
                <a:cxn ang="0">
                  <a:pos x="4" y="4"/>
                </a:cxn>
                <a:cxn ang="0">
                  <a:pos x="2" y="8"/>
                </a:cxn>
                <a:cxn ang="0">
                  <a:pos x="0" y="14"/>
                </a:cxn>
                <a:cxn ang="0">
                  <a:pos x="0" y="14"/>
                </a:cxn>
                <a:cxn ang="0">
                  <a:pos x="2" y="20"/>
                </a:cxn>
                <a:cxn ang="0">
                  <a:pos x="4" y="24"/>
                </a:cxn>
                <a:cxn ang="0">
                  <a:pos x="10" y="26"/>
                </a:cxn>
                <a:cxn ang="0">
                  <a:pos x="16" y="28"/>
                </a:cxn>
                <a:cxn ang="0">
                  <a:pos x="16" y="28"/>
                </a:cxn>
                <a:cxn ang="0">
                  <a:pos x="20" y="26"/>
                </a:cxn>
                <a:cxn ang="0">
                  <a:pos x="26" y="24"/>
                </a:cxn>
                <a:cxn ang="0">
                  <a:pos x="28" y="20"/>
                </a:cxn>
                <a:cxn ang="0">
                  <a:pos x="30" y="14"/>
                </a:cxn>
                <a:cxn ang="0">
                  <a:pos x="30" y="14"/>
                </a:cxn>
                <a:cxn ang="0">
                  <a:pos x="28" y="8"/>
                </a:cxn>
                <a:cxn ang="0">
                  <a:pos x="26" y="4"/>
                </a:cxn>
                <a:cxn ang="0">
                  <a:pos x="20" y="0"/>
                </a:cxn>
                <a:cxn ang="0">
                  <a:pos x="16" y="0"/>
                </a:cxn>
              </a:cxnLst>
              <a:rect l="0" t="0" r="r" b="b"/>
              <a:pathLst>
                <a:path w="30" h="28">
                  <a:moveTo>
                    <a:pt x="16" y="0"/>
                  </a:moveTo>
                  <a:lnTo>
                    <a:pt x="16" y="0"/>
                  </a:lnTo>
                  <a:lnTo>
                    <a:pt x="10" y="0"/>
                  </a:lnTo>
                  <a:lnTo>
                    <a:pt x="4" y="4"/>
                  </a:lnTo>
                  <a:lnTo>
                    <a:pt x="2" y="8"/>
                  </a:lnTo>
                  <a:lnTo>
                    <a:pt x="0" y="14"/>
                  </a:lnTo>
                  <a:lnTo>
                    <a:pt x="0" y="14"/>
                  </a:lnTo>
                  <a:lnTo>
                    <a:pt x="2" y="20"/>
                  </a:lnTo>
                  <a:lnTo>
                    <a:pt x="4" y="24"/>
                  </a:lnTo>
                  <a:lnTo>
                    <a:pt x="10" y="26"/>
                  </a:lnTo>
                  <a:lnTo>
                    <a:pt x="16" y="28"/>
                  </a:lnTo>
                  <a:lnTo>
                    <a:pt x="16" y="28"/>
                  </a:lnTo>
                  <a:lnTo>
                    <a:pt x="20" y="26"/>
                  </a:lnTo>
                  <a:lnTo>
                    <a:pt x="26" y="24"/>
                  </a:lnTo>
                  <a:lnTo>
                    <a:pt x="28" y="20"/>
                  </a:lnTo>
                  <a:lnTo>
                    <a:pt x="30" y="14"/>
                  </a:lnTo>
                  <a:lnTo>
                    <a:pt x="30" y="14"/>
                  </a:lnTo>
                  <a:lnTo>
                    <a:pt x="28" y="8"/>
                  </a:lnTo>
                  <a:lnTo>
                    <a:pt x="26" y="4"/>
                  </a:lnTo>
                  <a:lnTo>
                    <a:pt x="20" y="0"/>
                  </a:lnTo>
                  <a:lnTo>
                    <a:pt x="1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22" name="Freeform 427"/>
            <p:cNvSpPr/>
            <p:nvPr/>
          </p:nvSpPr>
          <p:spPr bwMode="auto">
            <a:xfrm>
              <a:off x="7050088" y="1685925"/>
              <a:ext cx="47625" cy="44450"/>
            </a:xfrm>
            <a:custGeom>
              <a:avLst/>
              <a:gdLst/>
              <a:ahLst/>
              <a:cxnLst>
                <a:cxn ang="0">
                  <a:pos x="14" y="0"/>
                </a:cxn>
                <a:cxn ang="0">
                  <a:pos x="14" y="0"/>
                </a:cxn>
                <a:cxn ang="0">
                  <a:pos x="8" y="0"/>
                </a:cxn>
                <a:cxn ang="0">
                  <a:pos x="4" y="4"/>
                </a:cxn>
                <a:cxn ang="0">
                  <a:pos x="2" y="8"/>
                </a:cxn>
                <a:cxn ang="0">
                  <a:pos x="0" y="14"/>
                </a:cxn>
                <a:cxn ang="0">
                  <a:pos x="0" y="14"/>
                </a:cxn>
                <a:cxn ang="0">
                  <a:pos x="2" y="20"/>
                </a:cxn>
                <a:cxn ang="0">
                  <a:pos x="4" y="24"/>
                </a:cxn>
                <a:cxn ang="0">
                  <a:pos x="8" y="28"/>
                </a:cxn>
                <a:cxn ang="0">
                  <a:pos x="14" y="28"/>
                </a:cxn>
                <a:cxn ang="0">
                  <a:pos x="14" y="28"/>
                </a:cxn>
                <a:cxn ang="0">
                  <a:pos x="20" y="28"/>
                </a:cxn>
                <a:cxn ang="0">
                  <a:pos x="24" y="24"/>
                </a:cxn>
                <a:cxn ang="0">
                  <a:pos x="28" y="20"/>
                </a:cxn>
                <a:cxn ang="0">
                  <a:pos x="30" y="14"/>
                </a:cxn>
                <a:cxn ang="0">
                  <a:pos x="30" y="14"/>
                </a:cxn>
                <a:cxn ang="0">
                  <a:pos x="28" y="8"/>
                </a:cxn>
                <a:cxn ang="0">
                  <a:pos x="24" y="4"/>
                </a:cxn>
                <a:cxn ang="0">
                  <a:pos x="20" y="0"/>
                </a:cxn>
                <a:cxn ang="0">
                  <a:pos x="14" y="0"/>
                </a:cxn>
              </a:cxnLst>
              <a:rect l="0" t="0" r="r" b="b"/>
              <a:pathLst>
                <a:path w="30" h="28">
                  <a:moveTo>
                    <a:pt x="14" y="0"/>
                  </a:moveTo>
                  <a:lnTo>
                    <a:pt x="14" y="0"/>
                  </a:lnTo>
                  <a:lnTo>
                    <a:pt x="8" y="0"/>
                  </a:lnTo>
                  <a:lnTo>
                    <a:pt x="4" y="4"/>
                  </a:lnTo>
                  <a:lnTo>
                    <a:pt x="2" y="8"/>
                  </a:lnTo>
                  <a:lnTo>
                    <a:pt x="0" y="14"/>
                  </a:lnTo>
                  <a:lnTo>
                    <a:pt x="0" y="14"/>
                  </a:lnTo>
                  <a:lnTo>
                    <a:pt x="2" y="20"/>
                  </a:lnTo>
                  <a:lnTo>
                    <a:pt x="4" y="24"/>
                  </a:lnTo>
                  <a:lnTo>
                    <a:pt x="8" y="28"/>
                  </a:lnTo>
                  <a:lnTo>
                    <a:pt x="14" y="28"/>
                  </a:lnTo>
                  <a:lnTo>
                    <a:pt x="14" y="28"/>
                  </a:lnTo>
                  <a:lnTo>
                    <a:pt x="20" y="28"/>
                  </a:lnTo>
                  <a:lnTo>
                    <a:pt x="24" y="24"/>
                  </a:lnTo>
                  <a:lnTo>
                    <a:pt x="28" y="20"/>
                  </a:lnTo>
                  <a:lnTo>
                    <a:pt x="30" y="14"/>
                  </a:lnTo>
                  <a:lnTo>
                    <a:pt x="30" y="14"/>
                  </a:lnTo>
                  <a:lnTo>
                    <a:pt x="28" y="8"/>
                  </a:lnTo>
                  <a:lnTo>
                    <a:pt x="24" y="4"/>
                  </a:lnTo>
                  <a:lnTo>
                    <a:pt x="20" y="0"/>
                  </a:lnTo>
                  <a:lnTo>
                    <a:pt x="14"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23" name="Freeform 428"/>
            <p:cNvSpPr/>
            <p:nvPr/>
          </p:nvSpPr>
          <p:spPr bwMode="auto">
            <a:xfrm>
              <a:off x="7050088" y="1685925"/>
              <a:ext cx="47625" cy="44450"/>
            </a:xfrm>
            <a:custGeom>
              <a:avLst/>
              <a:gdLst/>
              <a:ahLst/>
              <a:cxnLst>
                <a:cxn ang="0">
                  <a:pos x="14" y="0"/>
                </a:cxn>
                <a:cxn ang="0">
                  <a:pos x="14" y="0"/>
                </a:cxn>
                <a:cxn ang="0">
                  <a:pos x="8" y="0"/>
                </a:cxn>
                <a:cxn ang="0">
                  <a:pos x="4" y="4"/>
                </a:cxn>
                <a:cxn ang="0">
                  <a:pos x="2" y="8"/>
                </a:cxn>
                <a:cxn ang="0">
                  <a:pos x="0" y="14"/>
                </a:cxn>
                <a:cxn ang="0">
                  <a:pos x="0" y="14"/>
                </a:cxn>
                <a:cxn ang="0">
                  <a:pos x="2" y="20"/>
                </a:cxn>
                <a:cxn ang="0">
                  <a:pos x="4" y="24"/>
                </a:cxn>
                <a:cxn ang="0">
                  <a:pos x="8" y="28"/>
                </a:cxn>
                <a:cxn ang="0">
                  <a:pos x="14" y="28"/>
                </a:cxn>
                <a:cxn ang="0">
                  <a:pos x="14" y="28"/>
                </a:cxn>
                <a:cxn ang="0">
                  <a:pos x="20" y="28"/>
                </a:cxn>
                <a:cxn ang="0">
                  <a:pos x="24" y="24"/>
                </a:cxn>
                <a:cxn ang="0">
                  <a:pos x="28" y="20"/>
                </a:cxn>
                <a:cxn ang="0">
                  <a:pos x="30" y="14"/>
                </a:cxn>
                <a:cxn ang="0">
                  <a:pos x="30" y="14"/>
                </a:cxn>
                <a:cxn ang="0">
                  <a:pos x="28" y="8"/>
                </a:cxn>
                <a:cxn ang="0">
                  <a:pos x="24" y="4"/>
                </a:cxn>
                <a:cxn ang="0">
                  <a:pos x="20" y="0"/>
                </a:cxn>
                <a:cxn ang="0">
                  <a:pos x="14" y="0"/>
                </a:cxn>
              </a:cxnLst>
              <a:rect l="0" t="0" r="r" b="b"/>
              <a:pathLst>
                <a:path w="30" h="28">
                  <a:moveTo>
                    <a:pt x="14" y="0"/>
                  </a:moveTo>
                  <a:lnTo>
                    <a:pt x="14" y="0"/>
                  </a:lnTo>
                  <a:lnTo>
                    <a:pt x="8" y="0"/>
                  </a:lnTo>
                  <a:lnTo>
                    <a:pt x="4" y="4"/>
                  </a:lnTo>
                  <a:lnTo>
                    <a:pt x="2" y="8"/>
                  </a:lnTo>
                  <a:lnTo>
                    <a:pt x="0" y="14"/>
                  </a:lnTo>
                  <a:lnTo>
                    <a:pt x="0" y="14"/>
                  </a:lnTo>
                  <a:lnTo>
                    <a:pt x="2" y="20"/>
                  </a:lnTo>
                  <a:lnTo>
                    <a:pt x="4" y="24"/>
                  </a:lnTo>
                  <a:lnTo>
                    <a:pt x="8" y="28"/>
                  </a:lnTo>
                  <a:lnTo>
                    <a:pt x="14" y="28"/>
                  </a:lnTo>
                  <a:lnTo>
                    <a:pt x="14" y="28"/>
                  </a:lnTo>
                  <a:lnTo>
                    <a:pt x="20" y="28"/>
                  </a:lnTo>
                  <a:lnTo>
                    <a:pt x="24" y="24"/>
                  </a:lnTo>
                  <a:lnTo>
                    <a:pt x="28" y="20"/>
                  </a:lnTo>
                  <a:lnTo>
                    <a:pt x="30" y="14"/>
                  </a:lnTo>
                  <a:lnTo>
                    <a:pt x="30" y="14"/>
                  </a:lnTo>
                  <a:lnTo>
                    <a:pt x="28" y="8"/>
                  </a:lnTo>
                  <a:lnTo>
                    <a:pt x="24" y="4"/>
                  </a:lnTo>
                  <a:lnTo>
                    <a:pt x="20" y="0"/>
                  </a:lnTo>
                  <a:lnTo>
                    <a:pt x="14"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24" name="Freeform 429"/>
            <p:cNvSpPr/>
            <p:nvPr/>
          </p:nvSpPr>
          <p:spPr bwMode="auto">
            <a:xfrm>
              <a:off x="3979863" y="1390650"/>
              <a:ext cx="47625" cy="47625"/>
            </a:xfrm>
            <a:custGeom>
              <a:avLst/>
              <a:gdLst/>
              <a:ahLst/>
              <a:cxnLst>
                <a:cxn ang="0">
                  <a:pos x="14" y="0"/>
                </a:cxn>
                <a:cxn ang="0">
                  <a:pos x="14" y="0"/>
                </a:cxn>
                <a:cxn ang="0">
                  <a:pos x="10" y="2"/>
                </a:cxn>
                <a:cxn ang="0">
                  <a:pos x="4" y="4"/>
                </a:cxn>
                <a:cxn ang="0">
                  <a:pos x="2" y="10"/>
                </a:cxn>
                <a:cxn ang="0">
                  <a:pos x="0" y="16"/>
                </a:cxn>
                <a:cxn ang="0">
                  <a:pos x="0" y="16"/>
                </a:cxn>
                <a:cxn ang="0">
                  <a:pos x="2" y="20"/>
                </a:cxn>
                <a:cxn ang="0">
                  <a:pos x="4" y="26"/>
                </a:cxn>
                <a:cxn ang="0">
                  <a:pos x="10" y="28"/>
                </a:cxn>
                <a:cxn ang="0">
                  <a:pos x="14" y="30"/>
                </a:cxn>
                <a:cxn ang="0">
                  <a:pos x="14" y="30"/>
                </a:cxn>
                <a:cxn ang="0">
                  <a:pos x="20" y="28"/>
                </a:cxn>
                <a:cxn ang="0">
                  <a:pos x="24" y="26"/>
                </a:cxn>
                <a:cxn ang="0">
                  <a:pos x="28" y="20"/>
                </a:cxn>
                <a:cxn ang="0">
                  <a:pos x="30" y="16"/>
                </a:cxn>
                <a:cxn ang="0">
                  <a:pos x="30" y="16"/>
                </a:cxn>
                <a:cxn ang="0">
                  <a:pos x="28" y="10"/>
                </a:cxn>
                <a:cxn ang="0">
                  <a:pos x="24" y="4"/>
                </a:cxn>
                <a:cxn ang="0">
                  <a:pos x="20" y="2"/>
                </a:cxn>
                <a:cxn ang="0">
                  <a:pos x="14" y="0"/>
                </a:cxn>
              </a:cxnLst>
              <a:rect l="0" t="0" r="r" b="b"/>
              <a:pathLst>
                <a:path w="30" h="30">
                  <a:moveTo>
                    <a:pt x="14" y="0"/>
                  </a:moveTo>
                  <a:lnTo>
                    <a:pt x="14" y="0"/>
                  </a:lnTo>
                  <a:lnTo>
                    <a:pt x="10" y="2"/>
                  </a:lnTo>
                  <a:lnTo>
                    <a:pt x="4" y="4"/>
                  </a:lnTo>
                  <a:lnTo>
                    <a:pt x="2" y="10"/>
                  </a:lnTo>
                  <a:lnTo>
                    <a:pt x="0" y="16"/>
                  </a:lnTo>
                  <a:lnTo>
                    <a:pt x="0" y="16"/>
                  </a:lnTo>
                  <a:lnTo>
                    <a:pt x="2" y="20"/>
                  </a:lnTo>
                  <a:lnTo>
                    <a:pt x="4" y="26"/>
                  </a:lnTo>
                  <a:lnTo>
                    <a:pt x="10" y="28"/>
                  </a:lnTo>
                  <a:lnTo>
                    <a:pt x="14" y="30"/>
                  </a:lnTo>
                  <a:lnTo>
                    <a:pt x="14" y="30"/>
                  </a:lnTo>
                  <a:lnTo>
                    <a:pt x="20" y="28"/>
                  </a:lnTo>
                  <a:lnTo>
                    <a:pt x="24" y="26"/>
                  </a:lnTo>
                  <a:lnTo>
                    <a:pt x="28" y="20"/>
                  </a:lnTo>
                  <a:lnTo>
                    <a:pt x="30" y="16"/>
                  </a:lnTo>
                  <a:lnTo>
                    <a:pt x="30" y="16"/>
                  </a:lnTo>
                  <a:lnTo>
                    <a:pt x="28" y="10"/>
                  </a:lnTo>
                  <a:lnTo>
                    <a:pt x="24" y="4"/>
                  </a:lnTo>
                  <a:lnTo>
                    <a:pt x="20" y="2"/>
                  </a:lnTo>
                  <a:lnTo>
                    <a:pt x="14"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25" name="Freeform 430"/>
            <p:cNvSpPr/>
            <p:nvPr/>
          </p:nvSpPr>
          <p:spPr bwMode="auto">
            <a:xfrm>
              <a:off x="3979863" y="1390650"/>
              <a:ext cx="47625" cy="47625"/>
            </a:xfrm>
            <a:custGeom>
              <a:avLst/>
              <a:gdLst/>
              <a:ahLst/>
              <a:cxnLst>
                <a:cxn ang="0">
                  <a:pos x="14" y="0"/>
                </a:cxn>
                <a:cxn ang="0">
                  <a:pos x="14" y="0"/>
                </a:cxn>
                <a:cxn ang="0">
                  <a:pos x="10" y="2"/>
                </a:cxn>
                <a:cxn ang="0">
                  <a:pos x="4" y="4"/>
                </a:cxn>
                <a:cxn ang="0">
                  <a:pos x="2" y="10"/>
                </a:cxn>
                <a:cxn ang="0">
                  <a:pos x="0" y="16"/>
                </a:cxn>
                <a:cxn ang="0">
                  <a:pos x="0" y="16"/>
                </a:cxn>
                <a:cxn ang="0">
                  <a:pos x="2" y="20"/>
                </a:cxn>
                <a:cxn ang="0">
                  <a:pos x="4" y="26"/>
                </a:cxn>
                <a:cxn ang="0">
                  <a:pos x="10" y="28"/>
                </a:cxn>
                <a:cxn ang="0">
                  <a:pos x="14" y="30"/>
                </a:cxn>
                <a:cxn ang="0">
                  <a:pos x="14" y="30"/>
                </a:cxn>
                <a:cxn ang="0">
                  <a:pos x="20" y="28"/>
                </a:cxn>
                <a:cxn ang="0">
                  <a:pos x="24" y="26"/>
                </a:cxn>
                <a:cxn ang="0">
                  <a:pos x="28" y="20"/>
                </a:cxn>
                <a:cxn ang="0">
                  <a:pos x="30" y="16"/>
                </a:cxn>
                <a:cxn ang="0">
                  <a:pos x="30" y="16"/>
                </a:cxn>
                <a:cxn ang="0">
                  <a:pos x="28" y="10"/>
                </a:cxn>
                <a:cxn ang="0">
                  <a:pos x="24" y="4"/>
                </a:cxn>
                <a:cxn ang="0">
                  <a:pos x="20" y="2"/>
                </a:cxn>
                <a:cxn ang="0">
                  <a:pos x="14" y="0"/>
                </a:cxn>
              </a:cxnLst>
              <a:rect l="0" t="0" r="r" b="b"/>
              <a:pathLst>
                <a:path w="30" h="30">
                  <a:moveTo>
                    <a:pt x="14" y="0"/>
                  </a:moveTo>
                  <a:lnTo>
                    <a:pt x="14" y="0"/>
                  </a:lnTo>
                  <a:lnTo>
                    <a:pt x="10" y="2"/>
                  </a:lnTo>
                  <a:lnTo>
                    <a:pt x="4" y="4"/>
                  </a:lnTo>
                  <a:lnTo>
                    <a:pt x="2" y="10"/>
                  </a:lnTo>
                  <a:lnTo>
                    <a:pt x="0" y="16"/>
                  </a:lnTo>
                  <a:lnTo>
                    <a:pt x="0" y="16"/>
                  </a:lnTo>
                  <a:lnTo>
                    <a:pt x="2" y="20"/>
                  </a:lnTo>
                  <a:lnTo>
                    <a:pt x="4" y="26"/>
                  </a:lnTo>
                  <a:lnTo>
                    <a:pt x="10" y="28"/>
                  </a:lnTo>
                  <a:lnTo>
                    <a:pt x="14" y="30"/>
                  </a:lnTo>
                  <a:lnTo>
                    <a:pt x="14" y="30"/>
                  </a:lnTo>
                  <a:lnTo>
                    <a:pt x="20" y="28"/>
                  </a:lnTo>
                  <a:lnTo>
                    <a:pt x="24" y="26"/>
                  </a:lnTo>
                  <a:lnTo>
                    <a:pt x="28" y="20"/>
                  </a:lnTo>
                  <a:lnTo>
                    <a:pt x="30" y="16"/>
                  </a:lnTo>
                  <a:lnTo>
                    <a:pt x="30" y="16"/>
                  </a:lnTo>
                  <a:lnTo>
                    <a:pt x="28" y="10"/>
                  </a:lnTo>
                  <a:lnTo>
                    <a:pt x="24" y="4"/>
                  </a:lnTo>
                  <a:lnTo>
                    <a:pt x="20" y="2"/>
                  </a:lnTo>
                  <a:lnTo>
                    <a:pt x="14"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26" name="Freeform 431"/>
            <p:cNvSpPr/>
            <p:nvPr/>
          </p:nvSpPr>
          <p:spPr bwMode="auto">
            <a:xfrm>
              <a:off x="4776788" y="1136650"/>
              <a:ext cx="19050"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0" y="12"/>
                </a:cxn>
                <a:cxn ang="0">
                  <a:pos x="12" y="8"/>
                </a:cxn>
                <a:cxn ang="0">
                  <a:pos x="12" y="8"/>
                </a:cxn>
                <a:cxn ang="0">
                  <a:pos x="10" y="2"/>
                </a:cxn>
                <a:cxn ang="0">
                  <a:pos x="6" y="0"/>
                </a:cxn>
              </a:cxnLst>
              <a:rect l="0" t="0" r="r" b="b"/>
              <a:pathLst>
                <a:path w="12" h="14">
                  <a:moveTo>
                    <a:pt x="6" y="0"/>
                  </a:moveTo>
                  <a:lnTo>
                    <a:pt x="6" y="0"/>
                  </a:lnTo>
                  <a:lnTo>
                    <a:pt x="2" y="2"/>
                  </a:lnTo>
                  <a:lnTo>
                    <a:pt x="0" y="8"/>
                  </a:lnTo>
                  <a:lnTo>
                    <a:pt x="0" y="8"/>
                  </a:lnTo>
                  <a:lnTo>
                    <a:pt x="2" y="12"/>
                  </a:lnTo>
                  <a:lnTo>
                    <a:pt x="6" y="14"/>
                  </a:lnTo>
                  <a:lnTo>
                    <a:pt x="6" y="14"/>
                  </a:lnTo>
                  <a:lnTo>
                    <a:pt x="10" y="12"/>
                  </a:lnTo>
                  <a:lnTo>
                    <a:pt x="12" y="8"/>
                  </a:lnTo>
                  <a:lnTo>
                    <a:pt x="12" y="8"/>
                  </a:lnTo>
                  <a:lnTo>
                    <a:pt x="10"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27" name="Freeform 432"/>
            <p:cNvSpPr/>
            <p:nvPr/>
          </p:nvSpPr>
          <p:spPr bwMode="auto">
            <a:xfrm>
              <a:off x="4776788" y="1136650"/>
              <a:ext cx="19050"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0" y="12"/>
                </a:cxn>
                <a:cxn ang="0">
                  <a:pos x="12" y="8"/>
                </a:cxn>
                <a:cxn ang="0">
                  <a:pos x="12" y="8"/>
                </a:cxn>
                <a:cxn ang="0">
                  <a:pos x="10" y="2"/>
                </a:cxn>
                <a:cxn ang="0">
                  <a:pos x="6" y="0"/>
                </a:cxn>
              </a:cxnLst>
              <a:rect l="0" t="0" r="r" b="b"/>
              <a:pathLst>
                <a:path w="12" h="14">
                  <a:moveTo>
                    <a:pt x="6" y="0"/>
                  </a:moveTo>
                  <a:lnTo>
                    <a:pt x="6" y="0"/>
                  </a:lnTo>
                  <a:lnTo>
                    <a:pt x="2" y="2"/>
                  </a:lnTo>
                  <a:lnTo>
                    <a:pt x="0" y="8"/>
                  </a:lnTo>
                  <a:lnTo>
                    <a:pt x="0" y="8"/>
                  </a:lnTo>
                  <a:lnTo>
                    <a:pt x="2" y="12"/>
                  </a:lnTo>
                  <a:lnTo>
                    <a:pt x="6" y="14"/>
                  </a:lnTo>
                  <a:lnTo>
                    <a:pt x="6" y="14"/>
                  </a:lnTo>
                  <a:lnTo>
                    <a:pt x="10" y="12"/>
                  </a:lnTo>
                  <a:lnTo>
                    <a:pt x="12" y="8"/>
                  </a:lnTo>
                  <a:lnTo>
                    <a:pt x="12" y="8"/>
                  </a:lnTo>
                  <a:lnTo>
                    <a:pt x="10" y="2"/>
                  </a:lnTo>
                  <a:lnTo>
                    <a:pt x="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28" name="Freeform 433"/>
            <p:cNvSpPr/>
            <p:nvPr/>
          </p:nvSpPr>
          <p:spPr bwMode="auto">
            <a:xfrm>
              <a:off x="1503363" y="162877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29" name="Freeform 434"/>
            <p:cNvSpPr/>
            <p:nvPr/>
          </p:nvSpPr>
          <p:spPr bwMode="auto">
            <a:xfrm>
              <a:off x="1503363" y="162877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30" name="Freeform 435"/>
            <p:cNvSpPr/>
            <p:nvPr/>
          </p:nvSpPr>
          <p:spPr bwMode="auto">
            <a:xfrm>
              <a:off x="3605213" y="1104900"/>
              <a:ext cx="34925" cy="38100"/>
            </a:xfrm>
            <a:custGeom>
              <a:avLst/>
              <a:gdLst/>
              <a:ahLst/>
              <a:cxnLst>
                <a:cxn ang="0">
                  <a:pos x="12" y="0"/>
                </a:cxn>
                <a:cxn ang="0">
                  <a:pos x="12" y="0"/>
                </a:cxn>
                <a:cxn ang="0">
                  <a:pos x="8" y="2"/>
                </a:cxn>
                <a:cxn ang="0">
                  <a:pos x="4" y="4"/>
                </a:cxn>
                <a:cxn ang="0">
                  <a:pos x="2" y="8"/>
                </a:cxn>
                <a:cxn ang="0">
                  <a:pos x="0" y="12"/>
                </a:cxn>
                <a:cxn ang="0">
                  <a:pos x="0" y="12"/>
                </a:cxn>
                <a:cxn ang="0">
                  <a:pos x="2" y="16"/>
                </a:cxn>
                <a:cxn ang="0">
                  <a:pos x="4" y="20"/>
                </a:cxn>
                <a:cxn ang="0">
                  <a:pos x="8" y="22"/>
                </a:cxn>
                <a:cxn ang="0">
                  <a:pos x="12" y="24"/>
                </a:cxn>
                <a:cxn ang="0">
                  <a:pos x="12" y="24"/>
                </a:cxn>
                <a:cxn ang="0">
                  <a:pos x="16" y="22"/>
                </a:cxn>
                <a:cxn ang="0">
                  <a:pos x="20" y="20"/>
                </a:cxn>
                <a:cxn ang="0">
                  <a:pos x="22" y="16"/>
                </a:cxn>
                <a:cxn ang="0">
                  <a:pos x="22" y="12"/>
                </a:cxn>
                <a:cxn ang="0">
                  <a:pos x="22" y="12"/>
                </a:cxn>
                <a:cxn ang="0">
                  <a:pos x="22" y="8"/>
                </a:cxn>
                <a:cxn ang="0">
                  <a:pos x="20" y="4"/>
                </a:cxn>
                <a:cxn ang="0">
                  <a:pos x="16" y="2"/>
                </a:cxn>
                <a:cxn ang="0">
                  <a:pos x="12" y="0"/>
                </a:cxn>
              </a:cxnLst>
              <a:rect l="0" t="0" r="r" b="b"/>
              <a:pathLst>
                <a:path w="22" h="24">
                  <a:moveTo>
                    <a:pt x="12" y="0"/>
                  </a:moveTo>
                  <a:lnTo>
                    <a:pt x="12" y="0"/>
                  </a:lnTo>
                  <a:lnTo>
                    <a:pt x="8" y="2"/>
                  </a:lnTo>
                  <a:lnTo>
                    <a:pt x="4" y="4"/>
                  </a:lnTo>
                  <a:lnTo>
                    <a:pt x="2" y="8"/>
                  </a:lnTo>
                  <a:lnTo>
                    <a:pt x="0" y="12"/>
                  </a:lnTo>
                  <a:lnTo>
                    <a:pt x="0" y="12"/>
                  </a:lnTo>
                  <a:lnTo>
                    <a:pt x="2" y="16"/>
                  </a:lnTo>
                  <a:lnTo>
                    <a:pt x="4" y="20"/>
                  </a:lnTo>
                  <a:lnTo>
                    <a:pt x="8" y="22"/>
                  </a:lnTo>
                  <a:lnTo>
                    <a:pt x="12" y="24"/>
                  </a:lnTo>
                  <a:lnTo>
                    <a:pt x="12" y="24"/>
                  </a:lnTo>
                  <a:lnTo>
                    <a:pt x="16" y="22"/>
                  </a:lnTo>
                  <a:lnTo>
                    <a:pt x="20" y="20"/>
                  </a:lnTo>
                  <a:lnTo>
                    <a:pt x="22" y="16"/>
                  </a:lnTo>
                  <a:lnTo>
                    <a:pt x="22" y="12"/>
                  </a:lnTo>
                  <a:lnTo>
                    <a:pt x="22" y="12"/>
                  </a:lnTo>
                  <a:lnTo>
                    <a:pt x="22" y="8"/>
                  </a:lnTo>
                  <a:lnTo>
                    <a:pt x="20" y="4"/>
                  </a:lnTo>
                  <a:lnTo>
                    <a:pt x="16" y="2"/>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31" name="Freeform 436"/>
            <p:cNvSpPr/>
            <p:nvPr/>
          </p:nvSpPr>
          <p:spPr bwMode="auto">
            <a:xfrm>
              <a:off x="3605213" y="1104900"/>
              <a:ext cx="34925" cy="38100"/>
            </a:xfrm>
            <a:custGeom>
              <a:avLst/>
              <a:gdLst/>
              <a:ahLst/>
              <a:cxnLst>
                <a:cxn ang="0">
                  <a:pos x="12" y="0"/>
                </a:cxn>
                <a:cxn ang="0">
                  <a:pos x="12" y="0"/>
                </a:cxn>
                <a:cxn ang="0">
                  <a:pos x="8" y="2"/>
                </a:cxn>
                <a:cxn ang="0">
                  <a:pos x="4" y="4"/>
                </a:cxn>
                <a:cxn ang="0">
                  <a:pos x="2" y="8"/>
                </a:cxn>
                <a:cxn ang="0">
                  <a:pos x="0" y="12"/>
                </a:cxn>
                <a:cxn ang="0">
                  <a:pos x="0" y="12"/>
                </a:cxn>
                <a:cxn ang="0">
                  <a:pos x="2" y="16"/>
                </a:cxn>
                <a:cxn ang="0">
                  <a:pos x="4" y="20"/>
                </a:cxn>
                <a:cxn ang="0">
                  <a:pos x="8" y="22"/>
                </a:cxn>
                <a:cxn ang="0">
                  <a:pos x="12" y="24"/>
                </a:cxn>
                <a:cxn ang="0">
                  <a:pos x="12" y="24"/>
                </a:cxn>
                <a:cxn ang="0">
                  <a:pos x="16" y="22"/>
                </a:cxn>
                <a:cxn ang="0">
                  <a:pos x="20" y="20"/>
                </a:cxn>
                <a:cxn ang="0">
                  <a:pos x="22" y="16"/>
                </a:cxn>
                <a:cxn ang="0">
                  <a:pos x="22" y="12"/>
                </a:cxn>
                <a:cxn ang="0">
                  <a:pos x="22" y="12"/>
                </a:cxn>
                <a:cxn ang="0">
                  <a:pos x="22" y="8"/>
                </a:cxn>
                <a:cxn ang="0">
                  <a:pos x="20" y="4"/>
                </a:cxn>
                <a:cxn ang="0">
                  <a:pos x="16" y="2"/>
                </a:cxn>
                <a:cxn ang="0">
                  <a:pos x="12" y="0"/>
                </a:cxn>
              </a:cxnLst>
              <a:rect l="0" t="0" r="r" b="b"/>
              <a:pathLst>
                <a:path w="22" h="24">
                  <a:moveTo>
                    <a:pt x="12" y="0"/>
                  </a:moveTo>
                  <a:lnTo>
                    <a:pt x="12" y="0"/>
                  </a:lnTo>
                  <a:lnTo>
                    <a:pt x="8" y="2"/>
                  </a:lnTo>
                  <a:lnTo>
                    <a:pt x="4" y="4"/>
                  </a:lnTo>
                  <a:lnTo>
                    <a:pt x="2" y="8"/>
                  </a:lnTo>
                  <a:lnTo>
                    <a:pt x="0" y="12"/>
                  </a:lnTo>
                  <a:lnTo>
                    <a:pt x="0" y="12"/>
                  </a:lnTo>
                  <a:lnTo>
                    <a:pt x="2" y="16"/>
                  </a:lnTo>
                  <a:lnTo>
                    <a:pt x="4" y="20"/>
                  </a:lnTo>
                  <a:lnTo>
                    <a:pt x="8" y="22"/>
                  </a:lnTo>
                  <a:lnTo>
                    <a:pt x="12" y="24"/>
                  </a:lnTo>
                  <a:lnTo>
                    <a:pt x="12" y="24"/>
                  </a:lnTo>
                  <a:lnTo>
                    <a:pt x="16" y="22"/>
                  </a:lnTo>
                  <a:lnTo>
                    <a:pt x="20" y="20"/>
                  </a:lnTo>
                  <a:lnTo>
                    <a:pt x="22" y="16"/>
                  </a:lnTo>
                  <a:lnTo>
                    <a:pt x="22" y="12"/>
                  </a:lnTo>
                  <a:lnTo>
                    <a:pt x="22" y="12"/>
                  </a:lnTo>
                  <a:lnTo>
                    <a:pt x="22" y="8"/>
                  </a:lnTo>
                  <a:lnTo>
                    <a:pt x="20" y="4"/>
                  </a:lnTo>
                  <a:lnTo>
                    <a:pt x="16" y="2"/>
                  </a:lnTo>
                  <a:lnTo>
                    <a:pt x="12"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32" name="Freeform 437"/>
            <p:cNvSpPr/>
            <p:nvPr/>
          </p:nvSpPr>
          <p:spPr bwMode="auto">
            <a:xfrm>
              <a:off x="2217738" y="1470025"/>
              <a:ext cx="53975" cy="53975"/>
            </a:xfrm>
            <a:custGeom>
              <a:avLst/>
              <a:gdLst/>
              <a:ahLst/>
              <a:cxnLst>
                <a:cxn ang="0">
                  <a:pos x="16" y="0"/>
                </a:cxn>
                <a:cxn ang="0">
                  <a:pos x="16" y="0"/>
                </a:cxn>
                <a:cxn ang="0">
                  <a:pos x="10" y="2"/>
                </a:cxn>
                <a:cxn ang="0">
                  <a:pos x="4" y="6"/>
                </a:cxn>
                <a:cxn ang="0">
                  <a:pos x="2" y="10"/>
                </a:cxn>
                <a:cxn ang="0">
                  <a:pos x="0" y="18"/>
                </a:cxn>
                <a:cxn ang="0">
                  <a:pos x="0" y="18"/>
                </a:cxn>
                <a:cxn ang="0">
                  <a:pos x="2" y="24"/>
                </a:cxn>
                <a:cxn ang="0">
                  <a:pos x="4" y="30"/>
                </a:cxn>
                <a:cxn ang="0">
                  <a:pos x="10" y="34"/>
                </a:cxn>
                <a:cxn ang="0">
                  <a:pos x="16" y="34"/>
                </a:cxn>
                <a:cxn ang="0">
                  <a:pos x="16" y="34"/>
                </a:cxn>
                <a:cxn ang="0">
                  <a:pos x="24" y="34"/>
                </a:cxn>
                <a:cxn ang="0">
                  <a:pos x="28" y="30"/>
                </a:cxn>
                <a:cxn ang="0">
                  <a:pos x="32" y="24"/>
                </a:cxn>
                <a:cxn ang="0">
                  <a:pos x="34" y="18"/>
                </a:cxn>
                <a:cxn ang="0">
                  <a:pos x="34" y="18"/>
                </a:cxn>
                <a:cxn ang="0">
                  <a:pos x="32" y="10"/>
                </a:cxn>
                <a:cxn ang="0">
                  <a:pos x="28" y="6"/>
                </a:cxn>
                <a:cxn ang="0">
                  <a:pos x="24" y="2"/>
                </a:cxn>
                <a:cxn ang="0">
                  <a:pos x="16" y="0"/>
                </a:cxn>
              </a:cxnLst>
              <a:rect l="0" t="0" r="r" b="b"/>
              <a:pathLst>
                <a:path w="34" h="34">
                  <a:moveTo>
                    <a:pt x="16" y="0"/>
                  </a:moveTo>
                  <a:lnTo>
                    <a:pt x="16" y="0"/>
                  </a:lnTo>
                  <a:lnTo>
                    <a:pt x="10" y="2"/>
                  </a:lnTo>
                  <a:lnTo>
                    <a:pt x="4" y="6"/>
                  </a:lnTo>
                  <a:lnTo>
                    <a:pt x="2" y="10"/>
                  </a:lnTo>
                  <a:lnTo>
                    <a:pt x="0" y="18"/>
                  </a:lnTo>
                  <a:lnTo>
                    <a:pt x="0" y="18"/>
                  </a:lnTo>
                  <a:lnTo>
                    <a:pt x="2" y="24"/>
                  </a:lnTo>
                  <a:lnTo>
                    <a:pt x="4" y="30"/>
                  </a:lnTo>
                  <a:lnTo>
                    <a:pt x="10" y="34"/>
                  </a:lnTo>
                  <a:lnTo>
                    <a:pt x="16" y="34"/>
                  </a:lnTo>
                  <a:lnTo>
                    <a:pt x="16" y="34"/>
                  </a:lnTo>
                  <a:lnTo>
                    <a:pt x="24" y="34"/>
                  </a:lnTo>
                  <a:lnTo>
                    <a:pt x="28" y="30"/>
                  </a:lnTo>
                  <a:lnTo>
                    <a:pt x="32" y="24"/>
                  </a:lnTo>
                  <a:lnTo>
                    <a:pt x="34" y="18"/>
                  </a:lnTo>
                  <a:lnTo>
                    <a:pt x="34" y="18"/>
                  </a:lnTo>
                  <a:lnTo>
                    <a:pt x="32" y="10"/>
                  </a:lnTo>
                  <a:lnTo>
                    <a:pt x="28" y="6"/>
                  </a:lnTo>
                  <a:lnTo>
                    <a:pt x="24" y="2"/>
                  </a:lnTo>
                  <a:lnTo>
                    <a:pt x="1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33" name="Freeform 438"/>
            <p:cNvSpPr/>
            <p:nvPr/>
          </p:nvSpPr>
          <p:spPr bwMode="auto">
            <a:xfrm>
              <a:off x="2217738" y="1470025"/>
              <a:ext cx="53975" cy="53975"/>
            </a:xfrm>
            <a:custGeom>
              <a:avLst/>
              <a:gdLst/>
              <a:ahLst/>
              <a:cxnLst>
                <a:cxn ang="0">
                  <a:pos x="16" y="0"/>
                </a:cxn>
                <a:cxn ang="0">
                  <a:pos x="16" y="0"/>
                </a:cxn>
                <a:cxn ang="0">
                  <a:pos x="10" y="2"/>
                </a:cxn>
                <a:cxn ang="0">
                  <a:pos x="4" y="6"/>
                </a:cxn>
                <a:cxn ang="0">
                  <a:pos x="2" y="10"/>
                </a:cxn>
                <a:cxn ang="0">
                  <a:pos x="0" y="18"/>
                </a:cxn>
                <a:cxn ang="0">
                  <a:pos x="0" y="18"/>
                </a:cxn>
                <a:cxn ang="0">
                  <a:pos x="2" y="24"/>
                </a:cxn>
                <a:cxn ang="0">
                  <a:pos x="4" y="30"/>
                </a:cxn>
                <a:cxn ang="0">
                  <a:pos x="10" y="34"/>
                </a:cxn>
                <a:cxn ang="0">
                  <a:pos x="16" y="34"/>
                </a:cxn>
                <a:cxn ang="0">
                  <a:pos x="16" y="34"/>
                </a:cxn>
                <a:cxn ang="0">
                  <a:pos x="24" y="34"/>
                </a:cxn>
                <a:cxn ang="0">
                  <a:pos x="28" y="30"/>
                </a:cxn>
                <a:cxn ang="0">
                  <a:pos x="32" y="24"/>
                </a:cxn>
                <a:cxn ang="0">
                  <a:pos x="34" y="18"/>
                </a:cxn>
                <a:cxn ang="0">
                  <a:pos x="34" y="18"/>
                </a:cxn>
                <a:cxn ang="0">
                  <a:pos x="32" y="10"/>
                </a:cxn>
                <a:cxn ang="0">
                  <a:pos x="28" y="6"/>
                </a:cxn>
                <a:cxn ang="0">
                  <a:pos x="24" y="2"/>
                </a:cxn>
                <a:cxn ang="0">
                  <a:pos x="16" y="0"/>
                </a:cxn>
              </a:cxnLst>
              <a:rect l="0" t="0" r="r" b="b"/>
              <a:pathLst>
                <a:path w="34" h="34">
                  <a:moveTo>
                    <a:pt x="16" y="0"/>
                  </a:moveTo>
                  <a:lnTo>
                    <a:pt x="16" y="0"/>
                  </a:lnTo>
                  <a:lnTo>
                    <a:pt x="10" y="2"/>
                  </a:lnTo>
                  <a:lnTo>
                    <a:pt x="4" y="6"/>
                  </a:lnTo>
                  <a:lnTo>
                    <a:pt x="2" y="10"/>
                  </a:lnTo>
                  <a:lnTo>
                    <a:pt x="0" y="18"/>
                  </a:lnTo>
                  <a:lnTo>
                    <a:pt x="0" y="18"/>
                  </a:lnTo>
                  <a:lnTo>
                    <a:pt x="2" y="24"/>
                  </a:lnTo>
                  <a:lnTo>
                    <a:pt x="4" y="30"/>
                  </a:lnTo>
                  <a:lnTo>
                    <a:pt x="10" y="34"/>
                  </a:lnTo>
                  <a:lnTo>
                    <a:pt x="16" y="34"/>
                  </a:lnTo>
                  <a:lnTo>
                    <a:pt x="16" y="34"/>
                  </a:lnTo>
                  <a:lnTo>
                    <a:pt x="24" y="34"/>
                  </a:lnTo>
                  <a:lnTo>
                    <a:pt x="28" y="30"/>
                  </a:lnTo>
                  <a:lnTo>
                    <a:pt x="32" y="24"/>
                  </a:lnTo>
                  <a:lnTo>
                    <a:pt x="34" y="18"/>
                  </a:lnTo>
                  <a:lnTo>
                    <a:pt x="34" y="18"/>
                  </a:lnTo>
                  <a:lnTo>
                    <a:pt x="32" y="10"/>
                  </a:lnTo>
                  <a:lnTo>
                    <a:pt x="28" y="6"/>
                  </a:lnTo>
                  <a:lnTo>
                    <a:pt x="24" y="2"/>
                  </a:lnTo>
                  <a:lnTo>
                    <a:pt x="1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34" name="Freeform 439"/>
            <p:cNvSpPr/>
            <p:nvPr/>
          </p:nvSpPr>
          <p:spPr bwMode="auto">
            <a:xfrm>
              <a:off x="2706688" y="1558925"/>
              <a:ext cx="73025" cy="73025"/>
            </a:xfrm>
            <a:custGeom>
              <a:avLst/>
              <a:gdLst/>
              <a:ahLst/>
              <a:cxnLst>
                <a:cxn ang="0">
                  <a:pos x="22" y="0"/>
                </a:cxn>
                <a:cxn ang="0">
                  <a:pos x="22" y="0"/>
                </a:cxn>
                <a:cxn ang="0">
                  <a:pos x="14" y="2"/>
                </a:cxn>
                <a:cxn ang="0">
                  <a:pos x="6" y="8"/>
                </a:cxn>
                <a:cxn ang="0">
                  <a:pos x="2" y="14"/>
                </a:cxn>
                <a:cxn ang="0">
                  <a:pos x="0" y="24"/>
                </a:cxn>
                <a:cxn ang="0">
                  <a:pos x="0" y="24"/>
                </a:cxn>
                <a:cxn ang="0">
                  <a:pos x="2" y="32"/>
                </a:cxn>
                <a:cxn ang="0">
                  <a:pos x="6" y="40"/>
                </a:cxn>
                <a:cxn ang="0">
                  <a:pos x="14" y="44"/>
                </a:cxn>
                <a:cxn ang="0">
                  <a:pos x="22" y="46"/>
                </a:cxn>
                <a:cxn ang="0">
                  <a:pos x="22" y="46"/>
                </a:cxn>
                <a:cxn ang="0">
                  <a:pos x="32" y="44"/>
                </a:cxn>
                <a:cxn ang="0">
                  <a:pos x="38" y="40"/>
                </a:cxn>
                <a:cxn ang="0">
                  <a:pos x="44" y="32"/>
                </a:cxn>
                <a:cxn ang="0">
                  <a:pos x="46" y="24"/>
                </a:cxn>
                <a:cxn ang="0">
                  <a:pos x="46" y="24"/>
                </a:cxn>
                <a:cxn ang="0">
                  <a:pos x="44" y="14"/>
                </a:cxn>
                <a:cxn ang="0">
                  <a:pos x="38" y="8"/>
                </a:cxn>
                <a:cxn ang="0">
                  <a:pos x="32" y="2"/>
                </a:cxn>
                <a:cxn ang="0">
                  <a:pos x="22" y="0"/>
                </a:cxn>
              </a:cxnLst>
              <a:rect l="0" t="0" r="r" b="b"/>
              <a:pathLst>
                <a:path w="46" h="46">
                  <a:moveTo>
                    <a:pt x="22" y="0"/>
                  </a:moveTo>
                  <a:lnTo>
                    <a:pt x="22" y="0"/>
                  </a:lnTo>
                  <a:lnTo>
                    <a:pt x="14" y="2"/>
                  </a:lnTo>
                  <a:lnTo>
                    <a:pt x="6" y="8"/>
                  </a:lnTo>
                  <a:lnTo>
                    <a:pt x="2" y="14"/>
                  </a:lnTo>
                  <a:lnTo>
                    <a:pt x="0" y="24"/>
                  </a:lnTo>
                  <a:lnTo>
                    <a:pt x="0" y="24"/>
                  </a:lnTo>
                  <a:lnTo>
                    <a:pt x="2" y="32"/>
                  </a:lnTo>
                  <a:lnTo>
                    <a:pt x="6" y="40"/>
                  </a:lnTo>
                  <a:lnTo>
                    <a:pt x="14" y="44"/>
                  </a:lnTo>
                  <a:lnTo>
                    <a:pt x="22" y="46"/>
                  </a:lnTo>
                  <a:lnTo>
                    <a:pt x="22" y="46"/>
                  </a:lnTo>
                  <a:lnTo>
                    <a:pt x="32" y="44"/>
                  </a:lnTo>
                  <a:lnTo>
                    <a:pt x="38" y="40"/>
                  </a:lnTo>
                  <a:lnTo>
                    <a:pt x="44" y="32"/>
                  </a:lnTo>
                  <a:lnTo>
                    <a:pt x="46" y="24"/>
                  </a:lnTo>
                  <a:lnTo>
                    <a:pt x="46" y="24"/>
                  </a:lnTo>
                  <a:lnTo>
                    <a:pt x="44" y="14"/>
                  </a:lnTo>
                  <a:lnTo>
                    <a:pt x="38" y="8"/>
                  </a:lnTo>
                  <a:lnTo>
                    <a:pt x="32" y="2"/>
                  </a:lnTo>
                  <a:lnTo>
                    <a:pt x="2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35" name="Freeform 440"/>
            <p:cNvSpPr/>
            <p:nvPr/>
          </p:nvSpPr>
          <p:spPr bwMode="auto">
            <a:xfrm>
              <a:off x="2706688" y="1558925"/>
              <a:ext cx="73025" cy="73025"/>
            </a:xfrm>
            <a:custGeom>
              <a:avLst/>
              <a:gdLst/>
              <a:ahLst/>
              <a:cxnLst>
                <a:cxn ang="0">
                  <a:pos x="22" y="0"/>
                </a:cxn>
                <a:cxn ang="0">
                  <a:pos x="22" y="0"/>
                </a:cxn>
                <a:cxn ang="0">
                  <a:pos x="14" y="2"/>
                </a:cxn>
                <a:cxn ang="0">
                  <a:pos x="6" y="8"/>
                </a:cxn>
                <a:cxn ang="0">
                  <a:pos x="2" y="14"/>
                </a:cxn>
                <a:cxn ang="0">
                  <a:pos x="0" y="24"/>
                </a:cxn>
                <a:cxn ang="0">
                  <a:pos x="0" y="24"/>
                </a:cxn>
                <a:cxn ang="0">
                  <a:pos x="2" y="32"/>
                </a:cxn>
                <a:cxn ang="0">
                  <a:pos x="6" y="40"/>
                </a:cxn>
                <a:cxn ang="0">
                  <a:pos x="14" y="44"/>
                </a:cxn>
                <a:cxn ang="0">
                  <a:pos x="22" y="46"/>
                </a:cxn>
                <a:cxn ang="0">
                  <a:pos x="22" y="46"/>
                </a:cxn>
                <a:cxn ang="0">
                  <a:pos x="32" y="44"/>
                </a:cxn>
                <a:cxn ang="0">
                  <a:pos x="38" y="40"/>
                </a:cxn>
                <a:cxn ang="0">
                  <a:pos x="44" y="32"/>
                </a:cxn>
                <a:cxn ang="0">
                  <a:pos x="46" y="24"/>
                </a:cxn>
                <a:cxn ang="0">
                  <a:pos x="46" y="24"/>
                </a:cxn>
                <a:cxn ang="0">
                  <a:pos x="44" y="14"/>
                </a:cxn>
                <a:cxn ang="0">
                  <a:pos x="38" y="8"/>
                </a:cxn>
                <a:cxn ang="0">
                  <a:pos x="32" y="2"/>
                </a:cxn>
                <a:cxn ang="0">
                  <a:pos x="22" y="0"/>
                </a:cxn>
              </a:cxnLst>
              <a:rect l="0" t="0" r="r" b="b"/>
              <a:pathLst>
                <a:path w="46" h="46">
                  <a:moveTo>
                    <a:pt x="22" y="0"/>
                  </a:moveTo>
                  <a:lnTo>
                    <a:pt x="22" y="0"/>
                  </a:lnTo>
                  <a:lnTo>
                    <a:pt x="14" y="2"/>
                  </a:lnTo>
                  <a:lnTo>
                    <a:pt x="6" y="8"/>
                  </a:lnTo>
                  <a:lnTo>
                    <a:pt x="2" y="14"/>
                  </a:lnTo>
                  <a:lnTo>
                    <a:pt x="0" y="24"/>
                  </a:lnTo>
                  <a:lnTo>
                    <a:pt x="0" y="24"/>
                  </a:lnTo>
                  <a:lnTo>
                    <a:pt x="2" y="32"/>
                  </a:lnTo>
                  <a:lnTo>
                    <a:pt x="6" y="40"/>
                  </a:lnTo>
                  <a:lnTo>
                    <a:pt x="14" y="44"/>
                  </a:lnTo>
                  <a:lnTo>
                    <a:pt x="22" y="46"/>
                  </a:lnTo>
                  <a:lnTo>
                    <a:pt x="22" y="46"/>
                  </a:lnTo>
                  <a:lnTo>
                    <a:pt x="32" y="44"/>
                  </a:lnTo>
                  <a:lnTo>
                    <a:pt x="38" y="40"/>
                  </a:lnTo>
                  <a:lnTo>
                    <a:pt x="44" y="32"/>
                  </a:lnTo>
                  <a:lnTo>
                    <a:pt x="46" y="24"/>
                  </a:lnTo>
                  <a:lnTo>
                    <a:pt x="46" y="24"/>
                  </a:lnTo>
                  <a:lnTo>
                    <a:pt x="44" y="14"/>
                  </a:lnTo>
                  <a:lnTo>
                    <a:pt x="38" y="8"/>
                  </a:lnTo>
                  <a:lnTo>
                    <a:pt x="32" y="2"/>
                  </a:lnTo>
                  <a:lnTo>
                    <a:pt x="22"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36" name="Freeform 441"/>
            <p:cNvSpPr/>
            <p:nvPr/>
          </p:nvSpPr>
          <p:spPr bwMode="auto">
            <a:xfrm>
              <a:off x="3090863" y="1552575"/>
              <a:ext cx="34925" cy="34925"/>
            </a:xfrm>
            <a:custGeom>
              <a:avLst/>
              <a:gdLst/>
              <a:ahLst/>
              <a:cxnLst>
                <a:cxn ang="0">
                  <a:pos x="10" y="0"/>
                </a:cxn>
                <a:cxn ang="0">
                  <a:pos x="10" y="0"/>
                </a:cxn>
                <a:cxn ang="0">
                  <a:pos x="6" y="0"/>
                </a:cxn>
                <a:cxn ang="0">
                  <a:pos x="2" y="2"/>
                </a:cxn>
                <a:cxn ang="0">
                  <a:pos x="0" y="6"/>
                </a:cxn>
                <a:cxn ang="0">
                  <a:pos x="0" y="10"/>
                </a:cxn>
                <a:cxn ang="0">
                  <a:pos x="0" y="10"/>
                </a:cxn>
                <a:cxn ang="0">
                  <a:pos x="0" y="14"/>
                </a:cxn>
                <a:cxn ang="0">
                  <a:pos x="2" y="18"/>
                </a:cxn>
                <a:cxn ang="0">
                  <a:pos x="6" y="20"/>
                </a:cxn>
                <a:cxn ang="0">
                  <a:pos x="10" y="22"/>
                </a:cxn>
                <a:cxn ang="0">
                  <a:pos x="10" y="22"/>
                </a:cxn>
                <a:cxn ang="0">
                  <a:pos x="14" y="20"/>
                </a:cxn>
                <a:cxn ang="0">
                  <a:pos x="18" y="18"/>
                </a:cxn>
                <a:cxn ang="0">
                  <a:pos x="20" y="14"/>
                </a:cxn>
                <a:cxn ang="0">
                  <a:pos x="22" y="10"/>
                </a:cxn>
                <a:cxn ang="0">
                  <a:pos x="22" y="10"/>
                </a:cxn>
                <a:cxn ang="0">
                  <a:pos x="20" y="6"/>
                </a:cxn>
                <a:cxn ang="0">
                  <a:pos x="18" y="2"/>
                </a:cxn>
                <a:cxn ang="0">
                  <a:pos x="14" y="0"/>
                </a:cxn>
                <a:cxn ang="0">
                  <a:pos x="10" y="0"/>
                </a:cxn>
              </a:cxnLst>
              <a:rect l="0" t="0" r="r" b="b"/>
              <a:pathLst>
                <a:path w="22" h="22">
                  <a:moveTo>
                    <a:pt x="10" y="0"/>
                  </a:moveTo>
                  <a:lnTo>
                    <a:pt x="10" y="0"/>
                  </a:lnTo>
                  <a:lnTo>
                    <a:pt x="6" y="0"/>
                  </a:lnTo>
                  <a:lnTo>
                    <a:pt x="2" y="2"/>
                  </a:lnTo>
                  <a:lnTo>
                    <a:pt x="0" y="6"/>
                  </a:lnTo>
                  <a:lnTo>
                    <a:pt x="0" y="10"/>
                  </a:lnTo>
                  <a:lnTo>
                    <a:pt x="0" y="10"/>
                  </a:lnTo>
                  <a:lnTo>
                    <a:pt x="0" y="14"/>
                  </a:lnTo>
                  <a:lnTo>
                    <a:pt x="2" y="18"/>
                  </a:lnTo>
                  <a:lnTo>
                    <a:pt x="6" y="20"/>
                  </a:lnTo>
                  <a:lnTo>
                    <a:pt x="10" y="22"/>
                  </a:lnTo>
                  <a:lnTo>
                    <a:pt x="10" y="22"/>
                  </a:lnTo>
                  <a:lnTo>
                    <a:pt x="14" y="20"/>
                  </a:lnTo>
                  <a:lnTo>
                    <a:pt x="18" y="18"/>
                  </a:lnTo>
                  <a:lnTo>
                    <a:pt x="20" y="14"/>
                  </a:lnTo>
                  <a:lnTo>
                    <a:pt x="22" y="10"/>
                  </a:lnTo>
                  <a:lnTo>
                    <a:pt x="22" y="10"/>
                  </a:lnTo>
                  <a:lnTo>
                    <a:pt x="20" y="6"/>
                  </a:lnTo>
                  <a:lnTo>
                    <a:pt x="18" y="2"/>
                  </a:lnTo>
                  <a:lnTo>
                    <a:pt x="14" y="0"/>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37" name="Freeform 442"/>
            <p:cNvSpPr/>
            <p:nvPr/>
          </p:nvSpPr>
          <p:spPr bwMode="auto">
            <a:xfrm>
              <a:off x="3090863" y="1552575"/>
              <a:ext cx="34925" cy="34925"/>
            </a:xfrm>
            <a:custGeom>
              <a:avLst/>
              <a:gdLst/>
              <a:ahLst/>
              <a:cxnLst>
                <a:cxn ang="0">
                  <a:pos x="10" y="0"/>
                </a:cxn>
                <a:cxn ang="0">
                  <a:pos x="10" y="0"/>
                </a:cxn>
                <a:cxn ang="0">
                  <a:pos x="6" y="0"/>
                </a:cxn>
                <a:cxn ang="0">
                  <a:pos x="2" y="2"/>
                </a:cxn>
                <a:cxn ang="0">
                  <a:pos x="0" y="6"/>
                </a:cxn>
                <a:cxn ang="0">
                  <a:pos x="0" y="10"/>
                </a:cxn>
                <a:cxn ang="0">
                  <a:pos x="0" y="10"/>
                </a:cxn>
                <a:cxn ang="0">
                  <a:pos x="0" y="14"/>
                </a:cxn>
                <a:cxn ang="0">
                  <a:pos x="2" y="18"/>
                </a:cxn>
                <a:cxn ang="0">
                  <a:pos x="6" y="20"/>
                </a:cxn>
                <a:cxn ang="0">
                  <a:pos x="10" y="22"/>
                </a:cxn>
                <a:cxn ang="0">
                  <a:pos x="10" y="22"/>
                </a:cxn>
                <a:cxn ang="0">
                  <a:pos x="14" y="20"/>
                </a:cxn>
                <a:cxn ang="0">
                  <a:pos x="18" y="18"/>
                </a:cxn>
                <a:cxn ang="0">
                  <a:pos x="20" y="14"/>
                </a:cxn>
                <a:cxn ang="0">
                  <a:pos x="22" y="10"/>
                </a:cxn>
                <a:cxn ang="0">
                  <a:pos x="22" y="10"/>
                </a:cxn>
                <a:cxn ang="0">
                  <a:pos x="20" y="6"/>
                </a:cxn>
                <a:cxn ang="0">
                  <a:pos x="18" y="2"/>
                </a:cxn>
                <a:cxn ang="0">
                  <a:pos x="14" y="0"/>
                </a:cxn>
                <a:cxn ang="0">
                  <a:pos x="10" y="0"/>
                </a:cxn>
              </a:cxnLst>
              <a:rect l="0" t="0" r="r" b="b"/>
              <a:pathLst>
                <a:path w="22" h="22">
                  <a:moveTo>
                    <a:pt x="10" y="0"/>
                  </a:moveTo>
                  <a:lnTo>
                    <a:pt x="10" y="0"/>
                  </a:lnTo>
                  <a:lnTo>
                    <a:pt x="6" y="0"/>
                  </a:lnTo>
                  <a:lnTo>
                    <a:pt x="2" y="2"/>
                  </a:lnTo>
                  <a:lnTo>
                    <a:pt x="0" y="6"/>
                  </a:lnTo>
                  <a:lnTo>
                    <a:pt x="0" y="10"/>
                  </a:lnTo>
                  <a:lnTo>
                    <a:pt x="0" y="10"/>
                  </a:lnTo>
                  <a:lnTo>
                    <a:pt x="0" y="14"/>
                  </a:lnTo>
                  <a:lnTo>
                    <a:pt x="2" y="18"/>
                  </a:lnTo>
                  <a:lnTo>
                    <a:pt x="6" y="20"/>
                  </a:lnTo>
                  <a:lnTo>
                    <a:pt x="10" y="22"/>
                  </a:lnTo>
                  <a:lnTo>
                    <a:pt x="10" y="22"/>
                  </a:lnTo>
                  <a:lnTo>
                    <a:pt x="14" y="20"/>
                  </a:lnTo>
                  <a:lnTo>
                    <a:pt x="18" y="18"/>
                  </a:lnTo>
                  <a:lnTo>
                    <a:pt x="20" y="14"/>
                  </a:lnTo>
                  <a:lnTo>
                    <a:pt x="22" y="10"/>
                  </a:lnTo>
                  <a:lnTo>
                    <a:pt x="22" y="10"/>
                  </a:lnTo>
                  <a:lnTo>
                    <a:pt x="20" y="6"/>
                  </a:lnTo>
                  <a:lnTo>
                    <a:pt x="18" y="2"/>
                  </a:lnTo>
                  <a:lnTo>
                    <a:pt x="14" y="0"/>
                  </a:lnTo>
                  <a:lnTo>
                    <a:pt x="10"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38" name="Freeform 443"/>
            <p:cNvSpPr/>
            <p:nvPr/>
          </p:nvSpPr>
          <p:spPr bwMode="auto">
            <a:xfrm>
              <a:off x="2627313" y="1774825"/>
              <a:ext cx="34925" cy="34925"/>
            </a:xfrm>
            <a:custGeom>
              <a:avLst/>
              <a:gdLst/>
              <a:ahLst/>
              <a:cxnLst>
                <a:cxn ang="0">
                  <a:pos x="10" y="0"/>
                </a:cxn>
                <a:cxn ang="0">
                  <a:pos x="10" y="0"/>
                </a:cxn>
                <a:cxn ang="0">
                  <a:pos x="6" y="0"/>
                </a:cxn>
                <a:cxn ang="0">
                  <a:pos x="2" y="2"/>
                </a:cxn>
                <a:cxn ang="0">
                  <a:pos x="0" y="6"/>
                </a:cxn>
                <a:cxn ang="0">
                  <a:pos x="0" y="10"/>
                </a:cxn>
                <a:cxn ang="0">
                  <a:pos x="0" y="10"/>
                </a:cxn>
                <a:cxn ang="0">
                  <a:pos x="0" y="14"/>
                </a:cxn>
                <a:cxn ang="0">
                  <a:pos x="2" y="18"/>
                </a:cxn>
                <a:cxn ang="0">
                  <a:pos x="6" y="20"/>
                </a:cxn>
                <a:cxn ang="0">
                  <a:pos x="10" y="22"/>
                </a:cxn>
                <a:cxn ang="0">
                  <a:pos x="10" y="22"/>
                </a:cxn>
                <a:cxn ang="0">
                  <a:pos x="16" y="20"/>
                </a:cxn>
                <a:cxn ang="0">
                  <a:pos x="18" y="18"/>
                </a:cxn>
                <a:cxn ang="0">
                  <a:pos x="22" y="14"/>
                </a:cxn>
                <a:cxn ang="0">
                  <a:pos x="22" y="10"/>
                </a:cxn>
                <a:cxn ang="0">
                  <a:pos x="22" y="10"/>
                </a:cxn>
                <a:cxn ang="0">
                  <a:pos x="22" y="6"/>
                </a:cxn>
                <a:cxn ang="0">
                  <a:pos x="18" y="2"/>
                </a:cxn>
                <a:cxn ang="0">
                  <a:pos x="16" y="0"/>
                </a:cxn>
                <a:cxn ang="0">
                  <a:pos x="10" y="0"/>
                </a:cxn>
              </a:cxnLst>
              <a:rect l="0" t="0" r="r" b="b"/>
              <a:pathLst>
                <a:path w="22" h="22">
                  <a:moveTo>
                    <a:pt x="10" y="0"/>
                  </a:moveTo>
                  <a:lnTo>
                    <a:pt x="10" y="0"/>
                  </a:lnTo>
                  <a:lnTo>
                    <a:pt x="6" y="0"/>
                  </a:lnTo>
                  <a:lnTo>
                    <a:pt x="2" y="2"/>
                  </a:lnTo>
                  <a:lnTo>
                    <a:pt x="0" y="6"/>
                  </a:lnTo>
                  <a:lnTo>
                    <a:pt x="0" y="10"/>
                  </a:lnTo>
                  <a:lnTo>
                    <a:pt x="0" y="10"/>
                  </a:lnTo>
                  <a:lnTo>
                    <a:pt x="0" y="14"/>
                  </a:lnTo>
                  <a:lnTo>
                    <a:pt x="2" y="18"/>
                  </a:lnTo>
                  <a:lnTo>
                    <a:pt x="6" y="20"/>
                  </a:lnTo>
                  <a:lnTo>
                    <a:pt x="10" y="22"/>
                  </a:lnTo>
                  <a:lnTo>
                    <a:pt x="10" y="22"/>
                  </a:lnTo>
                  <a:lnTo>
                    <a:pt x="16" y="20"/>
                  </a:lnTo>
                  <a:lnTo>
                    <a:pt x="18" y="18"/>
                  </a:lnTo>
                  <a:lnTo>
                    <a:pt x="22" y="14"/>
                  </a:lnTo>
                  <a:lnTo>
                    <a:pt x="22" y="10"/>
                  </a:lnTo>
                  <a:lnTo>
                    <a:pt x="22" y="10"/>
                  </a:lnTo>
                  <a:lnTo>
                    <a:pt x="22" y="6"/>
                  </a:lnTo>
                  <a:lnTo>
                    <a:pt x="18" y="2"/>
                  </a:lnTo>
                  <a:lnTo>
                    <a:pt x="16" y="0"/>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39" name="Freeform 444"/>
            <p:cNvSpPr/>
            <p:nvPr/>
          </p:nvSpPr>
          <p:spPr bwMode="auto">
            <a:xfrm>
              <a:off x="2627313" y="1774825"/>
              <a:ext cx="34925" cy="34925"/>
            </a:xfrm>
            <a:custGeom>
              <a:avLst/>
              <a:gdLst/>
              <a:ahLst/>
              <a:cxnLst>
                <a:cxn ang="0">
                  <a:pos x="10" y="0"/>
                </a:cxn>
                <a:cxn ang="0">
                  <a:pos x="10" y="0"/>
                </a:cxn>
                <a:cxn ang="0">
                  <a:pos x="6" y="0"/>
                </a:cxn>
                <a:cxn ang="0">
                  <a:pos x="2" y="2"/>
                </a:cxn>
                <a:cxn ang="0">
                  <a:pos x="0" y="6"/>
                </a:cxn>
                <a:cxn ang="0">
                  <a:pos x="0" y="10"/>
                </a:cxn>
                <a:cxn ang="0">
                  <a:pos x="0" y="10"/>
                </a:cxn>
                <a:cxn ang="0">
                  <a:pos x="0" y="14"/>
                </a:cxn>
                <a:cxn ang="0">
                  <a:pos x="2" y="18"/>
                </a:cxn>
                <a:cxn ang="0">
                  <a:pos x="6" y="20"/>
                </a:cxn>
                <a:cxn ang="0">
                  <a:pos x="10" y="22"/>
                </a:cxn>
                <a:cxn ang="0">
                  <a:pos x="10" y="22"/>
                </a:cxn>
                <a:cxn ang="0">
                  <a:pos x="16" y="20"/>
                </a:cxn>
                <a:cxn ang="0">
                  <a:pos x="18" y="18"/>
                </a:cxn>
                <a:cxn ang="0">
                  <a:pos x="22" y="14"/>
                </a:cxn>
                <a:cxn ang="0">
                  <a:pos x="22" y="10"/>
                </a:cxn>
                <a:cxn ang="0">
                  <a:pos x="22" y="10"/>
                </a:cxn>
                <a:cxn ang="0">
                  <a:pos x="22" y="6"/>
                </a:cxn>
                <a:cxn ang="0">
                  <a:pos x="18" y="2"/>
                </a:cxn>
                <a:cxn ang="0">
                  <a:pos x="16" y="0"/>
                </a:cxn>
                <a:cxn ang="0">
                  <a:pos x="10" y="0"/>
                </a:cxn>
              </a:cxnLst>
              <a:rect l="0" t="0" r="r" b="b"/>
              <a:pathLst>
                <a:path w="22" h="22">
                  <a:moveTo>
                    <a:pt x="10" y="0"/>
                  </a:moveTo>
                  <a:lnTo>
                    <a:pt x="10" y="0"/>
                  </a:lnTo>
                  <a:lnTo>
                    <a:pt x="6" y="0"/>
                  </a:lnTo>
                  <a:lnTo>
                    <a:pt x="2" y="2"/>
                  </a:lnTo>
                  <a:lnTo>
                    <a:pt x="0" y="6"/>
                  </a:lnTo>
                  <a:lnTo>
                    <a:pt x="0" y="10"/>
                  </a:lnTo>
                  <a:lnTo>
                    <a:pt x="0" y="10"/>
                  </a:lnTo>
                  <a:lnTo>
                    <a:pt x="0" y="14"/>
                  </a:lnTo>
                  <a:lnTo>
                    <a:pt x="2" y="18"/>
                  </a:lnTo>
                  <a:lnTo>
                    <a:pt x="6" y="20"/>
                  </a:lnTo>
                  <a:lnTo>
                    <a:pt x="10" y="22"/>
                  </a:lnTo>
                  <a:lnTo>
                    <a:pt x="10" y="22"/>
                  </a:lnTo>
                  <a:lnTo>
                    <a:pt x="16" y="20"/>
                  </a:lnTo>
                  <a:lnTo>
                    <a:pt x="18" y="18"/>
                  </a:lnTo>
                  <a:lnTo>
                    <a:pt x="22" y="14"/>
                  </a:lnTo>
                  <a:lnTo>
                    <a:pt x="22" y="10"/>
                  </a:lnTo>
                  <a:lnTo>
                    <a:pt x="22" y="10"/>
                  </a:lnTo>
                  <a:lnTo>
                    <a:pt x="22" y="6"/>
                  </a:lnTo>
                  <a:lnTo>
                    <a:pt x="18" y="2"/>
                  </a:lnTo>
                  <a:lnTo>
                    <a:pt x="16" y="0"/>
                  </a:lnTo>
                  <a:lnTo>
                    <a:pt x="10"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40" name="Freeform 445"/>
            <p:cNvSpPr/>
            <p:nvPr/>
          </p:nvSpPr>
          <p:spPr bwMode="auto">
            <a:xfrm>
              <a:off x="3417888" y="1790700"/>
              <a:ext cx="38100" cy="34925"/>
            </a:xfrm>
            <a:custGeom>
              <a:avLst/>
              <a:gdLst/>
              <a:ahLst/>
              <a:cxnLst>
                <a:cxn ang="0">
                  <a:pos x="12" y="0"/>
                </a:cxn>
                <a:cxn ang="0">
                  <a:pos x="12" y="0"/>
                </a:cxn>
                <a:cxn ang="0">
                  <a:pos x="8" y="2"/>
                </a:cxn>
                <a:cxn ang="0">
                  <a:pos x="4" y="4"/>
                </a:cxn>
                <a:cxn ang="0">
                  <a:pos x="2" y="8"/>
                </a:cxn>
                <a:cxn ang="0">
                  <a:pos x="0" y="12"/>
                </a:cxn>
                <a:cxn ang="0">
                  <a:pos x="0" y="12"/>
                </a:cxn>
                <a:cxn ang="0">
                  <a:pos x="2" y="16"/>
                </a:cxn>
                <a:cxn ang="0">
                  <a:pos x="4" y="20"/>
                </a:cxn>
                <a:cxn ang="0">
                  <a:pos x="8" y="22"/>
                </a:cxn>
                <a:cxn ang="0">
                  <a:pos x="12" y="22"/>
                </a:cxn>
                <a:cxn ang="0">
                  <a:pos x="12" y="22"/>
                </a:cxn>
                <a:cxn ang="0">
                  <a:pos x="16" y="22"/>
                </a:cxn>
                <a:cxn ang="0">
                  <a:pos x="20" y="20"/>
                </a:cxn>
                <a:cxn ang="0">
                  <a:pos x="22" y="16"/>
                </a:cxn>
                <a:cxn ang="0">
                  <a:pos x="24" y="12"/>
                </a:cxn>
                <a:cxn ang="0">
                  <a:pos x="24" y="12"/>
                </a:cxn>
                <a:cxn ang="0">
                  <a:pos x="22" y="8"/>
                </a:cxn>
                <a:cxn ang="0">
                  <a:pos x="20" y="4"/>
                </a:cxn>
                <a:cxn ang="0">
                  <a:pos x="16" y="2"/>
                </a:cxn>
                <a:cxn ang="0">
                  <a:pos x="12" y="0"/>
                </a:cxn>
              </a:cxnLst>
              <a:rect l="0" t="0" r="r" b="b"/>
              <a:pathLst>
                <a:path w="24" h="22">
                  <a:moveTo>
                    <a:pt x="12" y="0"/>
                  </a:moveTo>
                  <a:lnTo>
                    <a:pt x="12" y="0"/>
                  </a:lnTo>
                  <a:lnTo>
                    <a:pt x="8" y="2"/>
                  </a:lnTo>
                  <a:lnTo>
                    <a:pt x="4" y="4"/>
                  </a:lnTo>
                  <a:lnTo>
                    <a:pt x="2" y="8"/>
                  </a:lnTo>
                  <a:lnTo>
                    <a:pt x="0" y="12"/>
                  </a:lnTo>
                  <a:lnTo>
                    <a:pt x="0" y="12"/>
                  </a:lnTo>
                  <a:lnTo>
                    <a:pt x="2" y="16"/>
                  </a:lnTo>
                  <a:lnTo>
                    <a:pt x="4" y="20"/>
                  </a:lnTo>
                  <a:lnTo>
                    <a:pt x="8" y="22"/>
                  </a:lnTo>
                  <a:lnTo>
                    <a:pt x="12" y="22"/>
                  </a:lnTo>
                  <a:lnTo>
                    <a:pt x="12" y="22"/>
                  </a:lnTo>
                  <a:lnTo>
                    <a:pt x="16" y="22"/>
                  </a:lnTo>
                  <a:lnTo>
                    <a:pt x="20" y="20"/>
                  </a:lnTo>
                  <a:lnTo>
                    <a:pt x="22" y="16"/>
                  </a:lnTo>
                  <a:lnTo>
                    <a:pt x="24" y="12"/>
                  </a:lnTo>
                  <a:lnTo>
                    <a:pt x="24" y="12"/>
                  </a:lnTo>
                  <a:lnTo>
                    <a:pt x="22" y="8"/>
                  </a:lnTo>
                  <a:lnTo>
                    <a:pt x="20" y="4"/>
                  </a:lnTo>
                  <a:lnTo>
                    <a:pt x="16" y="2"/>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41" name="Freeform 446"/>
            <p:cNvSpPr/>
            <p:nvPr/>
          </p:nvSpPr>
          <p:spPr bwMode="auto">
            <a:xfrm>
              <a:off x="3417888" y="1790700"/>
              <a:ext cx="38100" cy="34925"/>
            </a:xfrm>
            <a:custGeom>
              <a:avLst/>
              <a:gdLst/>
              <a:ahLst/>
              <a:cxnLst>
                <a:cxn ang="0">
                  <a:pos x="12" y="0"/>
                </a:cxn>
                <a:cxn ang="0">
                  <a:pos x="12" y="0"/>
                </a:cxn>
                <a:cxn ang="0">
                  <a:pos x="8" y="2"/>
                </a:cxn>
                <a:cxn ang="0">
                  <a:pos x="4" y="4"/>
                </a:cxn>
                <a:cxn ang="0">
                  <a:pos x="2" y="8"/>
                </a:cxn>
                <a:cxn ang="0">
                  <a:pos x="0" y="12"/>
                </a:cxn>
                <a:cxn ang="0">
                  <a:pos x="0" y="12"/>
                </a:cxn>
                <a:cxn ang="0">
                  <a:pos x="2" y="16"/>
                </a:cxn>
                <a:cxn ang="0">
                  <a:pos x="4" y="20"/>
                </a:cxn>
                <a:cxn ang="0">
                  <a:pos x="8" y="22"/>
                </a:cxn>
                <a:cxn ang="0">
                  <a:pos x="12" y="22"/>
                </a:cxn>
                <a:cxn ang="0">
                  <a:pos x="12" y="22"/>
                </a:cxn>
                <a:cxn ang="0">
                  <a:pos x="16" y="22"/>
                </a:cxn>
                <a:cxn ang="0">
                  <a:pos x="20" y="20"/>
                </a:cxn>
                <a:cxn ang="0">
                  <a:pos x="22" y="16"/>
                </a:cxn>
                <a:cxn ang="0">
                  <a:pos x="24" y="12"/>
                </a:cxn>
                <a:cxn ang="0">
                  <a:pos x="24" y="12"/>
                </a:cxn>
                <a:cxn ang="0">
                  <a:pos x="22" y="8"/>
                </a:cxn>
                <a:cxn ang="0">
                  <a:pos x="20" y="4"/>
                </a:cxn>
                <a:cxn ang="0">
                  <a:pos x="16" y="2"/>
                </a:cxn>
                <a:cxn ang="0">
                  <a:pos x="12" y="0"/>
                </a:cxn>
              </a:cxnLst>
              <a:rect l="0" t="0" r="r" b="b"/>
              <a:pathLst>
                <a:path w="24" h="22">
                  <a:moveTo>
                    <a:pt x="12" y="0"/>
                  </a:moveTo>
                  <a:lnTo>
                    <a:pt x="12" y="0"/>
                  </a:lnTo>
                  <a:lnTo>
                    <a:pt x="8" y="2"/>
                  </a:lnTo>
                  <a:lnTo>
                    <a:pt x="4" y="4"/>
                  </a:lnTo>
                  <a:lnTo>
                    <a:pt x="2" y="8"/>
                  </a:lnTo>
                  <a:lnTo>
                    <a:pt x="0" y="12"/>
                  </a:lnTo>
                  <a:lnTo>
                    <a:pt x="0" y="12"/>
                  </a:lnTo>
                  <a:lnTo>
                    <a:pt x="2" y="16"/>
                  </a:lnTo>
                  <a:lnTo>
                    <a:pt x="4" y="20"/>
                  </a:lnTo>
                  <a:lnTo>
                    <a:pt x="8" y="22"/>
                  </a:lnTo>
                  <a:lnTo>
                    <a:pt x="12" y="22"/>
                  </a:lnTo>
                  <a:lnTo>
                    <a:pt x="12" y="22"/>
                  </a:lnTo>
                  <a:lnTo>
                    <a:pt x="16" y="22"/>
                  </a:lnTo>
                  <a:lnTo>
                    <a:pt x="20" y="20"/>
                  </a:lnTo>
                  <a:lnTo>
                    <a:pt x="22" y="16"/>
                  </a:lnTo>
                  <a:lnTo>
                    <a:pt x="24" y="12"/>
                  </a:lnTo>
                  <a:lnTo>
                    <a:pt x="24" y="12"/>
                  </a:lnTo>
                  <a:lnTo>
                    <a:pt x="22" y="8"/>
                  </a:lnTo>
                  <a:lnTo>
                    <a:pt x="20" y="4"/>
                  </a:lnTo>
                  <a:lnTo>
                    <a:pt x="16" y="2"/>
                  </a:lnTo>
                  <a:lnTo>
                    <a:pt x="12"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42" name="Freeform 447"/>
            <p:cNvSpPr/>
            <p:nvPr/>
          </p:nvSpPr>
          <p:spPr bwMode="auto">
            <a:xfrm>
              <a:off x="3351213" y="1384300"/>
              <a:ext cx="47625" cy="47625"/>
            </a:xfrm>
            <a:custGeom>
              <a:avLst/>
              <a:gdLst/>
              <a:ahLst/>
              <a:cxnLst>
                <a:cxn ang="0">
                  <a:pos x="14" y="0"/>
                </a:cxn>
                <a:cxn ang="0">
                  <a:pos x="14" y="0"/>
                </a:cxn>
                <a:cxn ang="0">
                  <a:pos x="8" y="2"/>
                </a:cxn>
                <a:cxn ang="0">
                  <a:pos x="4" y="4"/>
                </a:cxn>
                <a:cxn ang="0">
                  <a:pos x="0" y="10"/>
                </a:cxn>
                <a:cxn ang="0">
                  <a:pos x="0" y="16"/>
                </a:cxn>
                <a:cxn ang="0">
                  <a:pos x="0" y="16"/>
                </a:cxn>
                <a:cxn ang="0">
                  <a:pos x="0" y="22"/>
                </a:cxn>
                <a:cxn ang="0">
                  <a:pos x="4" y="26"/>
                </a:cxn>
                <a:cxn ang="0">
                  <a:pos x="8" y="30"/>
                </a:cxn>
                <a:cxn ang="0">
                  <a:pos x="14" y="30"/>
                </a:cxn>
                <a:cxn ang="0">
                  <a:pos x="14" y="30"/>
                </a:cxn>
                <a:cxn ang="0">
                  <a:pos x="20" y="30"/>
                </a:cxn>
                <a:cxn ang="0">
                  <a:pos x="26" y="26"/>
                </a:cxn>
                <a:cxn ang="0">
                  <a:pos x="28" y="22"/>
                </a:cxn>
                <a:cxn ang="0">
                  <a:pos x="30" y="16"/>
                </a:cxn>
                <a:cxn ang="0">
                  <a:pos x="30" y="16"/>
                </a:cxn>
                <a:cxn ang="0">
                  <a:pos x="28" y="10"/>
                </a:cxn>
                <a:cxn ang="0">
                  <a:pos x="26" y="4"/>
                </a:cxn>
                <a:cxn ang="0">
                  <a:pos x="20" y="2"/>
                </a:cxn>
                <a:cxn ang="0">
                  <a:pos x="14" y="0"/>
                </a:cxn>
              </a:cxnLst>
              <a:rect l="0" t="0" r="r" b="b"/>
              <a:pathLst>
                <a:path w="30" h="30">
                  <a:moveTo>
                    <a:pt x="14" y="0"/>
                  </a:moveTo>
                  <a:lnTo>
                    <a:pt x="14" y="0"/>
                  </a:lnTo>
                  <a:lnTo>
                    <a:pt x="8" y="2"/>
                  </a:lnTo>
                  <a:lnTo>
                    <a:pt x="4" y="4"/>
                  </a:lnTo>
                  <a:lnTo>
                    <a:pt x="0" y="10"/>
                  </a:lnTo>
                  <a:lnTo>
                    <a:pt x="0" y="16"/>
                  </a:lnTo>
                  <a:lnTo>
                    <a:pt x="0" y="16"/>
                  </a:lnTo>
                  <a:lnTo>
                    <a:pt x="0" y="22"/>
                  </a:lnTo>
                  <a:lnTo>
                    <a:pt x="4" y="26"/>
                  </a:lnTo>
                  <a:lnTo>
                    <a:pt x="8" y="30"/>
                  </a:lnTo>
                  <a:lnTo>
                    <a:pt x="14" y="30"/>
                  </a:lnTo>
                  <a:lnTo>
                    <a:pt x="14" y="30"/>
                  </a:lnTo>
                  <a:lnTo>
                    <a:pt x="20" y="30"/>
                  </a:lnTo>
                  <a:lnTo>
                    <a:pt x="26" y="26"/>
                  </a:lnTo>
                  <a:lnTo>
                    <a:pt x="28" y="22"/>
                  </a:lnTo>
                  <a:lnTo>
                    <a:pt x="30" y="16"/>
                  </a:lnTo>
                  <a:lnTo>
                    <a:pt x="30" y="16"/>
                  </a:lnTo>
                  <a:lnTo>
                    <a:pt x="28" y="10"/>
                  </a:lnTo>
                  <a:lnTo>
                    <a:pt x="26" y="4"/>
                  </a:lnTo>
                  <a:lnTo>
                    <a:pt x="20" y="2"/>
                  </a:lnTo>
                  <a:lnTo>
                    <a:pt x="14"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43" name="Freeform 448"/>
            <p:cNvSpPr/>
            <p:nvPr/>
          </p:nvSpPr>
          <p:spPr bwMode="auto">
            <a:xfrm>
              <a:off x="3351213" y="1384300"/>
              <a:ext cx="47625" cy="47625"/>
            </a:xfrm>
            <a:custGeom>
              <a:avLst/>
              <a:gdLst/>
              <a:ahLst/>
              <a:cxnLst>
                <a:cxn ang="0">
                  <a:pos x="14" y="0"/>
                </a:cxn>
                <a:cxn ang="0">
                  <a:pos x="14" y="0"/>
                </a:cxn>
                <a:cxn ang="0">
                  <a:pos x="8" y="2"/>
                </a:cxn>
                <a:cxn ang="0">
                  <a:pos x="4" y="4"/>
                </a:cxn>
                <a:cxn ang="0">
                  <a:pos x="0" y="10"/>
                </a:cxn>
                <a:cxn ang="0">
                  <a:pos x="0" y="16"/>
                </a:cxn>
                <a:cxn ang="0">
                  <a:pos x="0" y="16"/>
                </a:cxn>
                <a:cxn ang="0">
                  <a:pos x="0" y="22"/>
                </a:cxn>
                <a:cxn ang="0">
                  <a:pos x="4" y="26"/>
                </a:cxn>
                <a:cxn ang="0">
                  <a:pos x="8" y="30"/>
                </a:cxn>
                <a:cxn ang="0">
                  <a:pos x="14" y="30"/>
                </a:cxn>
                <a:cxn ang="0">
                  <a:pos x="14" y="30"/>
                </a:cxn>
                <a:cxn ang="0">
                  <a:pos x="20" y="30"/>
                </a:cxn>
                <a:cxn ang="0">
                  <a:pos x="26" y="26"/>
                </a:cxn>
                <a:cxn ang="0">
                  <a:pos x="28" y="22"/>
                </a:cxn>
                <a:cxn ang="0">
                  <a:pos x="30" y="16"/>
                </a:cxn>
                <a:cxn ang="0">
                  <a:pos x="30" y="16"/>
                </a:cxn>
                <a:cxn ang="0">
                  <a:pos x="28" y="10"/>
                </a:cxn>
                <a:cxn ang="0">
                  <a:pos x="26" y="4"/>
                </a:cxn>
                <a:cxn ang="0">
                  <a:pos x="20" y="2"/>
                </a:cxn>
                <a:cxn ang="0">
                  <a:pos x="14" y="0"/>
                </a:cxn>
              </a:cxnLst>
              <a:rect l="0" t="0" r="r" b="b"/>
              <a:pathLst>
                <a:path w="30" h="30">
                  <a:moveTo>
                    <a:pt x="14" y="0"/>
                  </a:moveTo>
                  <a:lnTo>
                    <a:pt x="14" y="0"/>
                  </a:lnTo>
                  <a:lnTo>
                    <a:pt x="8" y="2"/>
                  </a:lnTo>
                  <a:lnTo>
                    <a:pt x="4" y="4"/>
                  </a:lnTo>
                  <a:lnTo>
                    <a:pt x="0" y="10"/>
                  </a:lnTo>
                  <a:lnTo>
                    <a:pt x="0" y="16"/>
                  </a:lnTo>
                  <a:lnTo>
                    <a:pt x="0" y="16"/>
                  </a:lnTo>
                  <a:lnTo>
                    <a:pt x="0" y="22"/>
                  </a:lnTo>
                  <a:lnTo>
                    <a:pt x="4" y="26"/>
                  </a:lnTo>
                  <a:lnTo>
                    <a:pt x="8" y="30"/>
                  </a:lnTo>
                  <a:lnTo>
                    <a:pt x="14" y="30"/>
                  </a:lnTo>
                  <a:lnTo>
                    <a:pt x="14" y="30"/>
                  </a:lnTo>
                  <a:lnTo>
                    <a:pt x="20" y="30"/>
                  </a:lnTo>
                  <a:lnTo>
                    <a:pt x="26" y="26"/>
                  </a:lnTo>
                  <a:lnTo>
                    <a:pt x="28" y="22"/>
                  </a:lnTo>
                  <a:lnTo>
                    <a:pt x="30" y="16"/>
                  </a:lnTo>
                  <a:lnTo>
                    <a:pt x="30" y="16"/>
                  </a:lnTo>
                  <a:lnTo>
                    <a:pt x="28" y="10"/>
                  </a:lnTo>
                  <a:lnTo>
                    <a:pt x="26" y="4"/>
                  </a:lnTo>
                  <a:lnTo>
                    <a:pt x="20" y="2"/>
                  </a:lnTo>
                  <a:lnTo>
                    <a:pt x="14"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44" name="Freeform 449"/>
            <p:cNvSpPr/>
            <p:nvPr/>
          </p:nvSpPr>
          <p:spPr bwMode="auto">
            <a:xfrm>
              <a:off x="2430463" y="1470025"/>
              <a:ext cx="34925" cy="38100"/>
            </a:xfrm>
            <a:custGeom>
              <a:avLst/>
              <a:gdLst/>
              <a:ahLst/>
              <a:cxnLst>
                <a:cxn ang="0">
                  <a:pos x="12" y="0"/>
                </a:cxn>
                <a:cxn ang="0">
                  <a:pos x="12" y="0"/>
                </a:cxn>
                <a:cxn ang="0">
                  <a:pos x="8" y="2"/>
                </a:cxn>
                <a:cxn ang="0">
                  <a:pos x="4" y="4"/>
                </a:cxn>
                <a:cxn ang="0">
                  <a:pos x="2" y="8"/>
                </a:cxn>
                <a:cxn ang="0">
                  <a:pos x="0" y="12"/>
                </a:cxn>
                <a:cxn ang="0">
                  <a:pos x="0" y="12"/>
                </a:cxn>
                <a:cxn ang="0">
                  <a:pos x="2" y="16"/>
                </a:cxn>
                <a:cxn ang="0">
                  <a:pos x="4" y="20"/>
                </a:cxn>
                <a:cxn ang="0">
                  <a:pos x="8" y="22"/>
                </a:cxn>
                <a:cxn ang="0">
                  <a:pos x="12" y="24"/>
                </a:cxn>
                <a:cxn ang="0">
                  <a:pos x="12" y="24"/>
                </a:cxn>
                <a:cxn ang="0">
                  <a:pos x="16" y="22"/>
                </a:cxn>
                <a:cxn ang="0">
                  <a:pos x="20" y="20"/>
                </a:cxn>
                <a:cxn ang="0">
                  <a:pos x="22" y="16"/>
                </a:cxn>
                <a:cxn ang="0">
                  <a:pos x="22" y="12"/>
                </a:cxn>
                <a:cxn ang="0">
                  <a:pos x="22" y="12"/>
                </a:cxn>
                <a:cxn ang="0">
                  <a:pos x="22" y="8"/>
                </a:cxn>
                <a:cxn ang="0">
                  <a:pos x="20" y="4"/>
                </a:cxn>
                <a:cxn ang="0">
                  <a:pos x="16" y="2"/>
                </a:cxn>
                <a:cxn ang="0">
                  <a:pos x="12" y="0"/>
                </a:cxn>
              </a:cxnLst>
              <a:rect l="0" t="0" r="r" b="b"/>
              <a:pathLst>
                <a:path w="22" h="24">
                  <a:moveTo>
                    <a:pt x="12" y="0"/>
                  </a:moveTo>
                  <a:lnTo>
                    <a:pt x="12" y="0"/>
                  </a:lnTo>
                  <a:lnTo>
                    <a:pt x="8" y="2"/>
                  </a:lnTo>
                  <a:lnTo>
                    <a:pt x="4" y="4"/>
                  </a:lnTo>
                  <a:lnTo>
                    <a:pt x="2" y="8"/>
                  </a:lnTo>
                  <a:lnTo>
                    <a:pt x="0" y="12"/>
                  </a:lnTo>
                  <a:lnTo>
                    <a:pt x="0" y="12"/>
                  </a:lnTo>
                  <a:lnTo>
                    <a:pt x="2" y="16"/>
                  </a:lnTo>
                  <a:lnTo>
                    <a:pt x="4" y="20"/>
                  </a:lnTo>
                  <a:lnTo>
                    <a:pt x="8" y="22"/>
                  </a:lnTo>
                  <a:lnTo>
                    <a:pt x="12" y="24"/>
                  </a:lnTo>
                  <a:lnTo>
                    <a:pt x="12" y="24"/>
                  </a:lnTo>
                  <a:lnTo>
                    <a:pt x="16" y="22"/>
                  </a:lnTo>
                  <a:lnTo>
                    <a:pt x="20" y="20"/>
                  </a:lnTo>
                  <a:lnTo>
                    <a:pt x="22" y="16"/>
                  </a:lnTo>
                  <a:lnTo>
                    <a:pt x="22" y="12"/>
                  </a:lnTo>
                  <a:lnTo>
                    <a:pt x="22" y="12"/>
                  </a:lnTo>
                  <a:lnTo>
                    <a:pt x="22" y="8"/>
                  </a:lnTo>
                  <a:lnTo>
                    <a:pt x="20" y="4"/>
                  </a:lnTo>
                  <a:lnTo>
                    <a:pt x="16" y="2"/>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45" name="Freeform 450"/>
            <p:cNvSpPr/>
            <p:nvPr/>
          </p:nvSpPr>
          <p:spPr bwMode="auto">
            <a:xfrm>
              <a:off x="2430463" y="1470025"/>
              <a:ext cx="34925" cy="38100"/>
            </a:xfrm>
            <a:custGeom>
              <a:avLst/>
              <a:gdLst/>
              <a:ahLst/>
              <a:cxnLst>
                <a:cxn ang="0">
                  <a:pos x="12" y="0"/>
                </a:cxn>
                <a:cxn ang="0">
                  <a:pos x="12" y="0"/>
                </a:cxn>
                <a:cxn ang="0">
                  <a:pos x="8" y="2"/>
                </a:cxn>
                <a:cxn ang="0">
                  <a:pos x="4" y="4"/>
                </a:cxn>
                <a:cxn ang="0">
                  <a:pos x="2" y="8"/>
                </a:cxn>
                <a:cxn ang="0">
                  <a:pos x="0" y="12"/>
                </a:cxn>
                <a:cxn ang="0">
                  <a:pos x="0" y="12"/>
                </a:cxn>
                <a:cxn ang="0">
                  <a:pos x="2" y="16"/>
                </a:cxn>
                <a:cxn ang="0">
                  <a:pos x="4" y="20"/>
                </a:cxn>
                <a:cxn ang="0">
                  <a:pos x="8" y="22"/>
                </a:cxn>
                <a:cxn ang="0">
                  <a:pos x="12" y="24"/>
                </a:cxn>
                <a:cxn ang="0">
                  <a:pos x="12" y="24"/>
                </a:cxn>
                <a:cxn ang="0">
                  <a:pos x="16" y="22"/>
                </a:cxn>
                <a:cxn ang="0">
                  <a:pos x="20" y="20"/>
                </a:cxn>
                <a:cxn ang="0">
                  <a:pos x="22" y="16"/>
                </a:cxn>
                <a:cxn ang="0">
                  <a:pos x="22" y="12"/>
                </a:cxn>
                <a:cxn ang="0">
                  <a:pos x="22" y="12"/>
                </a:cxn>
                <a:cxn ang="0">
                  <a:pos x="22" y="8"/>
                </a:cxn>
                <a:cxn ang="0">
                  <a:pos x="20" y="4"/>
                </a:cxn>
                <a:cxn ang="0">
                  <a:pos x="16" y="2"/>
                </a:cxn>
                <a:cxn ang="0">
                  <a:pos x="12" y="0"/>
                </a:cxn>
              </a:cxnLst>
              <a:rect l="0" t="0" r="r" b="b"/>
              <a:pathLst>
                <a:path w="22" h="24">
                  <a:moveTo>
                    <a:pt x="12" y="0"/>
                  </a:moveTo>
                  <a:lnTo>
                    <a:pt x="12" y="0"/>
                  </a:lnTo>
                  <a:lnTo>
                    <a:pt x="8" y="2"/>
                  </a:lnTo>
                  <a:lnTo>
                    <a:pt x="4" y="4"/>
                  </a:lnTo>
                  <a:lnTo>
                    <a:pt x="2" y="8"/>
                  </a:lnTo>
                  <a:lnTo>
                    <a:pt x="0" y="12"/>
                  </a:lnTo>
                  <a:lnTo>
                    <a:pt x="0" y="12"/>
                  </a:lnTo>
                  <a:lnTo>
                    <a:pt x="2" y="16"/>
                  </a:lnTo>
                  <a:lnTo>
                    <a:pt x="4" y="20"/>
                  </a:lnTo>
                  <a:lnTo>
                    <a:pt x="8" y="22"/>
                  </a:lnTo>
                  <a:lnTo>
                    <a:pt x="12" y="24"/>
                  </a:lnTo>
                  <a:lnTo>
                    <a:pt x="12" y="24"/>
                  </a:lnTo>
                  <a:lnTo>
                    <a:pt x="16" y="22"/>
                  </a:lnTo>
                  <a:lnTo>
                    <a:pt x="20" y="20"/>
                  </a:lnTo>
                  <a:lnTo>
                    <a:pt x="22" y="16"/>
                  </a:lnTo>
                  <a:lnTo>
                    <a:pt x="22" y="12"/>
                  </a:lnTo>
                  <a:lnTo>
                    <a:pt x="22" y="12"/>
                  </a:lnTo>
                  <a:lnTo>
                    <a:pt x="22" y="8"/>
                  </a:lnTo>
                  <a:lnTo>
                    <a:pt x="20" y="4"/>
                  </a:lnTo>
                  <a:lnTo>
                    <a:pt x="16" y="2"/>
                  </a:lnTo>
                  <a:lnTo>
                    <a:pt x="12"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46" name="Freeform 451"/>
            <p:cNvSpPr/>
            <p:nvPr/>
          </p:nvSpPr>
          <p:spPr bwMode="auto">
            <a:xfrm>
              <a:off x="1906588" y="1670050"/>
              <a:ext cx="47625" cy="47625"/>
            </a:xfrm>
            <a:custGeom>
              <a:avLst/>
              <a:gdLst/>
              <a:ahLst/>
              <a:cxnLst>
                <a:cxn ang="0">
                  <a:pos x="14" y="0"/>
                </a:cxn>
                <a:cxn ang="0">
                  <a:pos x="14" y="0"/>
                </a:cxn>
                <a:cxn ang="0">
                  <a:pos x="8" y="2"/>
                </a:cxn>
                <a:cxn ang="0">
                  <a:pos x="4" y="4"/>
                </a:cxn>
                <a:cxn ang="0">
                  <a:pos x="2" y="10"/>
                </a:cxn>
                <a:cxn ang="0">
                  <a:pos x="0" y="14"/>
                </a:cxn>
                <a:cxn ang="0">
                  <a:pos x="0" y="14"/>
                </a:cxn>
                <a:cxn ang="0">
                  <a:pos x="2" y="20"/>
                </a:cxn>
                <a:cxn ang="0">
                  <a:pos x="4" y="26"/>
                </a:cxn>
                <a:cxn ang="0">
                  <a:pos x="8" y="28"/>
                </a:cxn>
                <a:cxn ang="0">
                  <a:pos x="14" y="30"/>
                </a:cxn>
                <a:cxn ang="0">
                  <a:pos x="14" y="30"/>
                </a:cxn>
                <a:cxn ang="0">
                  <a:pos x="20" y="28"/>
                </a:cxn>
                <a:cxn ang="0">
                  <a:pos x="24" y="26"/>
                </a:cxn>
                <a:cxn ang="0">
                  <a:pos x="28" y="20"/>
                </a:cxn>
                <a:cxn ang="0">
                  <a:pos x="30" y="14"/>
                </a:cxn>
                <a:cxn ang="0">
                  <a:pos x="30" y="14"/>
                </a:cxn>
                <a:cxn ang="0">
                  <a:pos x="28" y="10"/>
                </a:cxn>
                <a:cxn ang="0">
                  <a:pos x="24" y="4"/>
                </a:cxn>
                <a:cxn ang="0">
                  <a:pos x="20" y="2"/>
                </a:cxn>
                <a:cxn ang="0">
                  <a:pos x="14" y="0"/>
                </a:cxn>
              </a:cxnLst>
              <a:rect l="0" t="0" r="r" b="b"/>
              <a:pathLst>
                <a:path w="30" h="30">
                  <a:moveTo>
                    <a:pt x="14" y="0"/>
                  </a:moveTo>
                  <a:lnTo>
                    <a:pt x="14" y="0"/>
                  </a:lnTo>
                  <a:lnTo>
                    <a:pt x="8" y="2"/>
                  </a:lnTo>
                  <a:lnTo>
                    <a:pt x="4" y="4"/>
                  </a:lnTo>
                  <a:lnTo>
                    <a:pt x="2" y="10"/>
                  </a:lnTo>
                  <a:lnTo>
                    <a:pt x="0" y="14"/>
                  </a:lnTo>
                  <a:lnTo>
                    <a:pt x="0" y="14"/>
                  </a:lnTo>
                  <a:lnTo>
                    <a:pt x="2" y="20"/>
                  </a:lnTo>
                  <a:lnTo>
                    <a:pt x="4" y="26"/>
                  </a:lnTo>
                  <a:lnTo>
                    <a:pt x="8" y="28"/>
                  </a:lnTo>
                  <a:lnTo>
                    <a:pt x="14" y="30"/>
                  </a:lnTo>
                  <a:lnTo>
                    <a:pt x="14" y="30"/>
                  </a:lnTo>
                  <a:lnTo>
                    <a:pt x="20" y="28"/>
                  </a:lnTo>
                  <a:lnTo>
                    <a:pt x="24" y="26"/>
                  </a:lnTo>
                  <a:lnTo>
                    <a:pt x="28" y="20"/>
                  </a:lnTo>
                  <a:lnTo>
                    <a:pt x="30" y="14"/>
                  </a:lnTo>
                  <a:lnTo>
                    <a:pt x="30" y="14"/>
                  </a:lnTo>
                  <a:lnTo>
                    <a:pt x="28" y="10"/>
                  </a:lnTo>
                  <a:lnTo>
                    <a:pt x="24" y="4"/>
                  </a:lnTo>
                  <a:lnTo>
                    <a:pt x="20" y="2"/>
                  </a:lnTo>
                  <a:lnTo>
                    <a:pt x="14"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47" name="Freeform 452"/>
            <p:cNvSpPr/>
            <p:nvPr/>
          </p:nvSpPr>
          <p:spPr bwMode="auto">
            <a:xfrm>
              <a:off x="1906588" y="1670050"/>
              <a:ext cx="47625" cy="47625"/>
            </a:xfrm>
            <a:custGeom>
              <a:avLst/>
              <a:gdLst/>
              <a:ahLst/>
              <a:cxnLst>
                <a:cxn ang="0">
                  <a:pos x="14" y="0"/>
                </a:cxn>
                <a:cxn ang="0">
                  <a:pos x="14" y="0"/>
                </a:cxn>
                <a:cxn ang="0">
                  <a:pos x="8" y="2"/>
                </a:cxn>
                <a:cxn ang="0">
                  <a:pos x="4" y="4"/>
                </a:cxn>
                <a:cxn ang="0">
                  <a:pos x="2" y="10"/>
                </a:cxn>
                <a:cxn ang="0">
                  <a:pos x="0" y="14"/>
                </a:cxn>
                <a:cxn ang="0">
                  <a:pos x="0" y="14"/>
                </a:cxn>
                <a:cxn ang="0">
                  <a:pos x="2" y="20"/>
                </a:cxn>
                <a:cxn ang="0">
                  <a:pos x="4" y="26"/>
                </a:cxn>
                <a:cxn ang="0">
                  <a:pos x="8" y="28"/>
                </a:cxn>
                <a:cxn ang="0">
                  <a:pos x="14" y="30"/>
                </a:cxn>
                <a:cxn ang="0">
                  <a:pos x="14" y="30"/>
                </a:cxn>
                <a:cxn ang="0">
                  <a:pos x="20" y="28"/>
                </a:cxn>
                <a:cxn ang="0">
                  <a:pos x="24" y="26"/>
                </a:cxn>
                <a:cxn ang="0">
                  <a:pos x="28" y="20"/>
                </a:cxn>
                <a:cxn ang="0">
                  <a:pos x="30" y="14"/>
                </a:cxn>
                <a:cxn ang="0">
                  <a:pos x="30" y="14"/>
                </a:cxn>
                <a:cxn ang="0">
                  <a:pos x="28" y="10"/>
                </a:cxn>
                <a:cxn ang="0">
                  <a:pos x="24" y="4"/>
                </a:cxn>
                <a:cxn ang="0">
                  <a:pos x="20" y="2"/>
                </a:cxn>
                <a:cxn ang="0">
                  <a:pos x="14" y="0"/>
                </a:cxn>
              </a:cxnLst>
              <a:rect l="0" t="0" r="r" b="b"/>
              <a:pathLst>
                <a:path w="30" h="30">
                  <a:moveTo>
                    <a:pt x="14" y="0"/>
                  </a:moveTo>
                  <a:lnTo>
                    <a:pt x="14" y="0"/>
                  </a:lnTo>
                  <a:lnTo>
                    <a:pt x="8" y="2"/>
                  </a:lnTo>
                  <a:lnTo>
                    <a:pt x="4" y="4"/>
                  </a:lnTo>
                  <a:lnTo>
                    <a:pt x="2" y="10"/>
                  </a:lnTo>
                  <a:lnTo>
                    <a:pt x="0" y="14"/>
                  </a:lnTo>
                  <a:lnTo>
                    <a:pt x="0" y="14"/>
                  </a:lnTo>
                  <a:lnTo>
                    <a:pt x="2" y="20"/>
                  </a:lnTo>
                  <a:lnTo>
                    <a:pt x="4" y="26"/>
                  </a:lnTo>
                  <a:lnTo>
                    <a:pt x="8" y="28"/>
                  </a:lnTo>
                  <a:lnTo>
                    <a:pt x="14" y="30"/>
                  </a:lnTo>
                  <a:lnTo>
                    <a:pt x="14" y="30"/>
                  </a:lnTo>
                  <a:lnTo>
                    <a:pt x="20" y="28"/>
                  </a:lnTo>
                  <a:lnTo>
                    <a:pt x="24" y="26"/>
                  </a:lnTo>
                  <a:lnTo>
                    <a:pt x="28" y="20"/>
                  </a:lnTo>
                  <a:lnTo>
                    <a:pt x="30" y="14"/>
                  </a:lnTo>
                  <a:lnTo>
                    <a:pt x="30" y="14"/>
                  </a:lnTo>
                  <a:lnTo>
                    <a:pt x="28" y="10"/>
                  </a:lnTo>
                  <a:lnTo>
                    <a:pt x="24" y="4"/>
                  </a:lnTo>
                  <a:lnTo>
                    <a:pt x="20" y="2"/>
                  </a:lnTo>
                  <a:lnTo>
                    <a:pt x="14"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48" name="Freeform 453"/>
            <p:cNvSpPr/>
            <p:nvPr/>
          </p:nvSpPr>
          <p:spPr bwMode="auto">
            <a:xfrm>
              <a:off x="2468563" y="1660525"/>
              <a:ext cx="31750" cy="28575"/>
            </a:xfrm>
            <a:custGeom>
              <a:avLst/>
              <a:gdLst/>
              <a:ahLst/>
              <a:cxnLst>
                <a:cxn ang="0">
                  <a:pos x="10" y="0"/>
                </a:cxn>
                <a:cxn ang="0">
                  <a:pos x="10" y="0"/>
                </a:cxn>
                <a:cxn ang="0">
                  <a:pos x="6" y="2"/>
                </a:cxn>
                <a:cxn ang="0">
                  <a:pos x="4" y="4"/>
                </a:cxn>
                <a:cxn ang="0">
                  <a:pos x="2" y="6"/>
                </a:cxn>
                <a:cxn ang="0">
                  <a:pos x="0" y="10"/>
                </a:cxn>
                <a:cxn ang="0">
                  <a:pos x="0" y="10"/>
                </a:cxn>
                <a:cxn ang="0">
                  <a:pos x="2" y="14"/>
                </a:cxn>
                <a:cxn ang="0">
                  <a:pos x="4" y="16"/>
                </a:cxn>
                <a:cxn ang="0">
                  <a:pos x="6" y="18"/>
                </a:cxn>
                <a:cxn ang="0">
                  <a:pos x="10" y="18"/>
                </a:cxn>
                <a:cxn ang="0">
                  <a:pos x="10" y="18"/>
                </a:cxn>
                <a:cxn ang="0">
                  <a:pos x="14" y="18"/>
                </a:cxn>
                <a:cxn ang="0">
                  <a:pos x="16" y="16"/>
                </a:cxn>
                <a:cxn ang="0">
                  <a:pos x="18" y="14"/>
                </a:cxn>
                <a:cxn ang="0">
                  <a:pos x="20" y="10"/>
                </a:cxn>
                <a:cxn ang="0">
                  <a:pos x="20" y="10"/>
                </a:cxn>
                <a:cxn ang="0">
                  <a:pos x="18" y="6"/>
                </a:cxn>
                <a:cxn ang="0">
                  <a:pos x="16" y="4"/>
                </a:cxn>
                <a:cxn ang="0">
                  <a:pos x="14" y="2"/>
                </a:cxn>
                <a:cxn ang="0">
                  <a:pos x="10" y="0"/>
                </a:cxn>
              </a:cxnLst>
              <a:rect l="0" t="0" r="r" b="b"/>
              <a:pathLst>
                <a:path w="20" h="18">
                  <a:moveTo>
                    <a:pt x="10" y="0"/>
                  </a:moveTo>
                  <a:lnTo>
                    <a:pt x="10" y="0"/>
                  </a:lnTo>
                  <a:lnTo>
                    <a:pt x="6" y="2"/>
                  </a:lnTo>
                  <a:lnTo>
                    <a:pt x="4" y="4"/>
                  </a:lnTo>
                  <a:lnTo>
                    <a:pt x="2" y="6"/>
                  </a:lnTo>
                  <a:lnTo>
                    <a:pt x="0" y="10"/>
                  </a:lnTo>
                  <a:lnTo>
                    <a:pt x="0" y="10"/>
                  </a:lnTo>
                  <a:lnTo>
                    <a:pt x="2" y="14"/>
                  </a:lnTo>
                  <a:lnTo>
                    <a:pt x="4" y="16"/>
                  </a:lnTo>
                  <a:lnTo>
                    <a:pt x="6" y="18"/>
                  </a:lnTo>
                  <a:lnTo>
                    <a:pt x="10" y="18"/>
                  </a:lnTo>
                  <a:lnTo>
                    <a:pt x="10" y="18"/>
                  </a:lnTo>
                  <a:lnTo>
                    <a:pt x="14" y="18"/>
                  </a:lnTo>
                  <a:lnTo>
                    <a:pt x="16" y="16"/>
                  </a:lnTo>
                  <a:lnTo>
                    <a:pt x="18" y="14"/>
                  </a:lnTo>
                  <a:lnTo>
                    <a:pt x="20" y="10"/>
                  </a:lnTo>
                  <a:lnTo>
                    <a:pt x="20" y="10"/>
                  </a:lnTo>
                  <a:lnTo>
                    <a:pt x="18" y="6"/>
                  </a:lnTo>
                  <a:lnTo>
                    <a:pt x="16" y="4"/>
                  </a:lnTo>
                  <a:lnTo>
                    <a:pt x="14" y="2"/>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49" name="Freeform 454"/>
            <p:cNvSpPr/>
            <p:nvPr/>
          </p:nvSpPr>
          <p:spPr bwMode="auto">
            <a:xfrm>
              <a:off x="2468563" y="1660525"/>
              <a:ext cx="31750" cy="28575"/>
            </a:xfrm>
            <a:custGeom>
              <a:avLst/>
              <a:gdLst/>
              <a:ahLst/>
              <a:cxnLst>
                <a:cxn ang="0">
                  <a:pos x="10" y="0"/>
                </a:cxn>
                <a:cxn ang="0">
                  <a:pos x="10" y="0"/>
                </a:cxn>
                <a:cxn ang="0">
                  <a:pos x="6" y="2"/>
                </a:cxn>
                <a:cxn ang="0">
                  <a:pos x="4" y="4"/>
                </a:cxn>
                <a:cxn ang="0">
                  <a:pos x="2" y="6"/>
                </a:cxn>
                <a:cxn ang="0">
                  <a:pos x="0" y="10"/>
                </a:cxn>
                <a:cxn ang="0">
                  <a:pos x="0" y="10"/>
                </a:cxn>
                <a:cxn ang="0">
                  <a:pos x="2" y="14"/>
                </a:cxn>
                <a:cxn ang="0">
                  <a:pos x="4" y="16"/>
                </a:cxn>
                <a:cxn ang="0">
                  <a:pos x="6" y="18"/>
                </a:cxn>
                <a:cxn ang="0">
                  <a:pos x="10" y="18"/>
                </a:cxn>
                <a:cxn ang="0">
                  <a:pos x="10" y="18"/>
                </a:cxn>
                <a:cxn ang="0">
                  <a:pos x="14" y="18"/>
                </a:cxn>
                <a:cxn ang="0">
                  <a:pos x="16" y="16"/>
                </a:cxn>
                <a:cxn ang="0">
                  <a:pos x="18" y="14"/>
                </a:cxn>
                <a:cxn ang="0">
                  <a:pos x="20" y="10"/>
                </a:cxn>
                <a:cxn ang="0">
                  <a:pos x="20" y="10"/>
                </a:cxn>
                <a:cxn ang="0">
                  <a:pos x="18" y="6"/>
                </a:cxn>
                <a:cxn ang="0">
                  <a:pos x="16" y="4"/>
                </a:cxn>
                <a:cxn ang="0">
                  <a:pos x="14" y="2"/>
                </a:cxn>
                <a:cxn ang="0">
                  <a:pos x="10" y="0"/>
                </a:cxn>
              </a:cxnLst>
              <a:rect l="0" t="0" r="r" b="b"/>
              <a:pathLst>
                <a:path w="20" h="18">
                  <a:moveTo>
                    <a:pt x="10" y="0"/>
                  </a:moveTo>
                  <a:lnTo>
                    <a:pt x="10" y="0"/>
                  </a:lnTo>
                  <a:lnTo>
                    <a:pt x="6" y="2"/>
                  </a:lnTo>
                  <a:lnTo>
                    <a:pt x="4" y="4"/>
                  </a:lnTo>
                  <a:lnTo>
                    <a:pt x="2" y="6"/>
                  </a:lnTo>
                  <a:lnTo>
                    <a:pt x="0" y="10"/>
                  </a:lnTo>
                  <a:lnTo>
                    <a:pt x="0" y="10"/>
                  </a:lnTo>
                  <a:lnTo>
                    <a:pt x="2" y="14"/>
                  </a:lnTo>
                  <a:lnTo>
                    <a:pt x="4" y="16"/>
                  </a:lnTo>
                  <a:lnTo>
                    <a:pt x="6" y="18"/>
                  </a:lnTo>
                  <a:lnTo>
                    <a:pt x="10" y="18"/>
                  </a:lnTo>
                  <a:lnTo>
                    <a:pt x="10" y="18"/>
                  </a:lnTo>
                  <a:lnTo>
                    <a:pt x="14" y="18"/>
                  </a:lnTo>
                  <a:lnTo>
                    <a:pt x="16" y="16"/>
                  </a:lnTo>
                  <a:lnTo>
                    <a:pt x="18" y="14"/>
                  </a:lnTo>
                  <a:lnTo>
                    <a:pt x="20" y="10"/>
                  </a:lnTo>
                  <a:lnTo>
                    <a:pt x="20" y="10"/>
                  </a:lnTo>
                  <a:lnTo>
                    <a:pt x="18" y="6"/>
                  </a:lnTo>
                  <a:lnTo>
                    <a:pt x="16" y="4"/>
                  </a:lnTo>
                  <a:lnTo>
                    <a:pt x="14" y="2"/>
                  </a:lnTo>
                  <a:lnTo>
                    <a:pt x="10"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50" name="Freeform 455"/>
            <p:cNvSpPr/>
            <p:nvPr/>
          </p:nvSpPr>
          <p:spPr bwMode="auto">
            <a:xfrm>
              <a:off x="3017838" y="1441450"/>
              <a:ext cx="19050"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0" y="12"/>
                </a:cxn>
                <a:cxn ang="0">
                  <a:pos x="12" y="8"/>
                </a:cxn>
                <a:cxn ang="0">
                  <a:pos x="12" y="8"/>
                </a:cxn>
                <a:cxn ang="0">
                  <a:pos x="10" y="2"/>
                </a:cxn>
                <a:cxn ang="0">
                  <a:pos x="6" y="0"/>
                </a:cxn>
              </a:cxnLst>
              <a:rect l="0" t="0" r="r" b="b"/>
              <a:pathLst>
                <a:path w="12" h="14">
                  <a:moveTo>
                    <a:pt x="6" y="0"/>
                  </a:moveTo>
                  <a:lnTo>
                    <a:pt x="6" y="0"/>
                  </a:lnTo>
                  <a:lnTo>
                    <a:pt x="2" y="2"/>
                  </a:lnTo>
                  <a:lnTo>
                    <a:pt x="0" y="8"/>
                  </a:lnTo>
                  <a:lnTo>
                    <a:pt x="0" y="8"/>
                  </a:lnTo>
                  <a:lnTo>
                    <a:pt x="2" y="12"/>
                  </a:lnTo>
                  <a:lnTo>
                    <a:pt x="6" y="14"/>
                  </a:lnTo>
                  <a:lnTo>
                    <a:pt x="6" y="14"/>
                  </a:lnTo>
                  <a:lnTo>
                    <a:pt x="10" y="12"/>
                  </a:lnTo>
                  <a:lnTo>
                    <a:pt x="12" y="8"/>
                  </a:lnTo>
                  <a:lnTo>
                    <a:pt x="12" y="8"/>
                  </a:lnTo>
                  <a:lnTo>
                    <a:pt x="10"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51" name="Freeform 456"/>
            <p:cNvSpPr/>
            <p:nvPr/>
          </p:nvSpPr>
          <p:spPr bwMode="auto">
            <a:xfrm>
              <a:off x="3017838" y="1441450"/>
              <a:ext cx="19050"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0" y="12"/>
                </a:cxn>
                <a:cxn ang="0">
                  <a:pos x="12" y="8"/>
                </a:cxn>
                <a:cxn ang="0">
                  <a:pos x="12" y="8"/>
                </a:cxn>
                <a:cxn ang="0">
                  <a:pos x="10" y="2"/>
                </a:cxn>
                <a:cxn ang="0">
                  <a:pos x="6" y="0"/>
                </a:cxn>
              </a:cxnLst>
              <a:rect l="0" t="0" r="r" b="b"/>
              <a:pathLst>
                <a:path w="12" h="14">
                  <a:moveTo>
                    <a:pt x="6" y="0"/>
                  </a:moveTo>
                  <a:lnTo>
                    <a:pt x="6" y="0"/>
                  </a:lnTo>
                  <a:lnTo>
                    <a:pt x="2" y="2"/>
                  </a:lnTo>
                  <a:lnTo>
                    <a:pt x="0" y="8"/>
                  </a:lnTo>
                  <a:lnTo>
                    <a:pt x="0" y="8"/>
                  </a:lnTo>
                  <a:lnTo>
                    <a:pt x="2" y="12"/>
                  </a:lnTo>
                  <a:lnTo>
                    <a:pt x="6" y="14"/>
                  </a:lnTo>
                  <a:lnTo>
                    <a:pt x="6" y="14"/>
                  </a:lnTo>
                  <a:lnTo>
                    <a:pt x="10" y="12"/>
                  </a:lnTo>
                  <a:lnTo>
                    <a:pt x="12" y="8"/>
                  </a:lnTo>
                  <a:lnTo>
                    <a:pt x="12" y="8"/>
                  </a:lnTo>
                  <a:lnTo>
                    <a:pt x="10" y="2"/>
                  </a:lnTo>
                  <a:lnTo>
                    <a:pt x="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52" name="Freeform 457"/>
            <p:cNvSpPr/>
            <p:nvPr/>
          </p:nvSpPr>
          <p:spPr bwMode="auto">
            <a:xfrm>
              <a:off x="3389313" y="160337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53" name="Freeform 458"/>
            <p:cNvSpPr/>
            <p:nvPr/>
          </p:nvSpPr>
          <p:spPr bwMode="auto">
            <a:xfrm>
              <a:off x="3389313" y="160337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54" name="Freeform 459"/>
            <p:cNvSpPr/>
            <p:nvPr/>
          </p:nvSpPr>
          <p:spPr bwMode="auto">
            <a:xfrm>
              <a:off x="3744913" y="182562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55" name="Freeform 460"/>
            <p:cNvSpPr/>
            <p:nvPr/>
          </p:nvSpPr>
          <p:spPr bwMode="auto">
            <a:xfrm>
              <a:off x="3744913" y="182562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56" name="Freeform 465"/>
            <p:cNvSpPr/>
            <p:nvPr/>
          </p:nvSpPr>
          <p:spPr bwMode="auto">
            <a:xfrm>
              <a:off x="1582738" y="105092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57" name="Freeform 466"/>
            <p:cNvSpPr/>
            <p:nvPr/>
          </p:nvSpPr>
          <p:spPr bwMode="auto">
            <a:xfrm>
              <a:off x="1582738" y="105092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58" name="Freeform 467"/>
            <p:cNvSpPr/>
            <p:nvPr/>
          </p:nvSpPr>
          <p:spPr bwMode="auto">
            <a:xfrm>
              <a:off x="2001838" y="1470025"/>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59" name="Freeform 468"/>
            <p:cNvSpPr/>
            <p:nvPr/>
          </p:nvSpPr>
          <p:spPr bwMode="auto">
            <a:xfrm>
              <a:off x="2001838" y="1470025"/>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60" name="Freeform 469"/>
            <p:cNvSpPr/>
            <p:nvPr/>
          </p:nvSpPr>
          <p:spPr bwMode="auto">
            <a:xfrm>
              <a:off x="3490913" y="1463675"/>
              <a:ext cx="34925" cy="34925"/>
            </a:xfrm>
            <a:custGeom>
              <a:avLst/>
              <a:gdLst/>
              <a:ahLst/>
              <a:cxnLst>
                <a:cxn ang="0">
                  <a:pos x="10" y="0"/>
                </a:cxn>
                <a:cxn ang="0">
                  <a:pos x="10" y="0"/>
                </a:cxn>
                <a:cxn ang="0">
                  <a:pos x="6" y="0"/>
                </a:cxn>
                <a:cxn ang="0">
                  <a:pos x="2" y="2"/>
                </a:cxn>
                <a:cxn ang="0">
                  <a:pos x="0" y="6"/>
                </a:cxn>
                <a:cxn ang="0">
                  <a:pos x="0" y="10"/>
                </a:cxn>
                <a:cxn ang="0">
                  <a:pos x="0" y="10"/>
                </a:cxn>
                <a:cxn ang="0">
                  <a:pos x="0" y="14"/>
                </a:cxn>
                <a:cxn ang="0">
                  <a:pos x="2" y="18"/>
                </a:cxn>
                <a:cxn ang="0">
                  <a:pos x="6" y="20"/>
                </a:cxn>
                <a:cxn ang="0">
                  <a:pos x="10" y="22"/>
                </a:cxn>
                <a:cxn ang="0">
                  <a:pos x="10" y="22"/>
                </a:cxn>
                <a:cxn ang="0">
                  <a:pos x="14" y="20"/>
                </a:cxn>
                <a:cxn ang="0">
                  <a:pos x="18" y="18"/>
                </a:cxn>
                <a:cxn ang="0">
                  <a:pos x="20" y="14"/>
                </a:cxn>
                <a:cxn ang="0">
                  <a:pos x="22" y="10"/>
                </a:cxn>
                <a:cxn ang="0">
                  <a:pos x="22" y="10"/>
                </a:cxn>
                <a:cxn ang="0">
                  <a:pos x="20" y="6"/>
                </a:cxn>
                <a:cxn ang="0">
                  <a:pos x="18" y="2"/>
                </a:cxn>
                <a:cxn ang="0">
                  <a:pos x="14" y="0"/>
                </a:cxn>
                <a:cxn ang="0">
                  <a:pos x="10" y="0"/>
                </a:cxn>
              </a:cxnLst>
              <a:rect l="0" t="0" r="r" b="b"/>
              <a:pathLst>
                <a:path w="22" h="22">
                  <a:moveTo>
                    <a:pt x="10" y="0"/>
                  </a:moveTo>
                  <a:lnTo>
                    <a:pt x="10" y="0"/>
                  </a:lnTo>
                  <a:lnTo>
                    <a:pt x="6" y="0"/>
                  </a:lnTo>
                  <a:lnTo>
                    <a:pt x="2" y="2"/>
                  </a:lnTo>
                  <a:lnTo>
                    <a:pt x="0" y="6"/>
                  </a:lnTo>
                  <a:lnTo>
                    <a:pt x="0" y="10"/>
                  </a:lnTo>
                  <a:lnTo>
                    <a:pt x="0" y="10"/>
                  </a:lnTo>
                  <a:lnTo>
                    <a:pt x="0" y="14"/>
                  </a:lnTo>
                  <a:lnTo>
                    <a:pt x="2" y="18"/>
                  </a:lnTo>
                  <a:lnTo>
                    <a:pt x="6" y="20"/>
                  </a:lnTo>
                  <a:lnTo>
                    <a:pt x="10" y="22"/>
                  </a:lnTo>
                  <a:lnTo>
                    <a:pt x="10" y="22"/>
                  </a:lnTo>
                  <a:lnTo>
                    <a:pt x="14" y="20"/>
                  </a:lnTo>
                  <a:lnTo>
                    <a:pt x="18" y="18"/>
                  </a:lnTo>
                  <a:lnTo>
                    <a:pt x="20" y="14"/>
                  </a:lnTo>
                  <a:lnTo>
                    <a:pt x="22" y="10"/>
                  </a:lnTo>
                  <a:lnTo>
                    <a:pt x="22" y="10"/>
                  </a:lnTo>
                  <a:lnTo>
                    <a:pt x="20" y="6"/>
                  </a:lnTo>
                  <a:lnTo>
                    <a:pt x="18" y="2"/>
                  </a:lnTo>
                  <a:lnTo>
                    <a:pt x="14" y="0"/>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61" name="Freeform 470"/>
            <p:cNvSpPr/>
            <p:nvPr/>
          </p:nvSpPr>
          <p:spPr bwMode="auto">
            <a:xfrm>
              <a:off x="3490913" y="1463675"/>
              <a:ext cx="34925" cy="34925"/>
            </a:xfrm>
            <a:custGeom>
              <a:avLst/>
              <a:gdLst/>
              <a:ahLst/>
              <a:cxnLst>
                <a:cxn ang="0">
                  <a:pos x="10" y="0"/>
                </a:cxn>
                <a:cxn ang="0">
                  <a:pos x="10" y="0"/>
                </a:cxn>
                <a:cxn ang="0">
                  <a:pos x="6" y="0"/>
                </a:cxn>
                <a:cxn ang="0">
                  <a:pos x="2" y="2"/>
                </a:cxn>
                <a:cxn ang="0">
                  <a:pos x="0" y="6"/>
                </a:cxn>
                <a:cxn ang="0">
                  <a:pos x="0" y="10"/>
                </a:cxn>
                <a:cxn ang="0">
                  <a:pos x="0" y="10"/>
                </a:cxn>
                <a:cxn ang="0">
                  <a:pos x="0" y="14"/>
                </a:cxn>
                <a:cxn ang="0">
                  <a:pos x="2" y="18"/>
                </a:cxn>
                <a:cxn ang="0">
                  <a:pos x="6" y="20"/>
                </a:cxn>
                <a:cxn ang="0">
                  <a:pos x="10" y="22"/>
                </a:cxn>
                <a:cxn ang="0">
                  <a:pos x="10" y="22"/>
                </a:cxn>
                <a:cxn ang="0">
                  <a:pos x="14" y="20"/>
                </a:cxn>
                <a:cxn ang="0">
                  <a:pos x="18" y="18"/>
                </a:cxn>
                <a:cxn ang="0">
                  <a:pos x="20" y="14"/>
                </a:cxn>
                <a:cxn ang="0">
                  <a:pos x="22" y="10"/>
                </a:cxn>
                <a:cxn ang="0">
                  <a:pos x="22" y="10"/>
                </a:cxn>
                <a:cxn ang="0">
                  <a:pos x="20" y="6"/>
                </a:cxn>
                <a:cxn ang="0">
                  <a:pos x="18" y="2"/>
                </a:cxn>
                <a:cxn ang="0">
                  <a:pos x="14" y="0"/>
                </a:cxn>
                <a:cxn ang="0">
                  <a:pos x="10" y="0"/>
                </a:cxn>
              </a:cxnLst>
              <a:rect l="0" t="0" r="r" b="b"/>
              <a:pathLst>
                <a:path w="22" h="22">
                  <a:moveTo>
                    <a:pt x="10" y="0"/>
                  </a:moveTo>
                  <a:lnTo>
                    <a:pt x="10" y="0"/>
                  </a:lnTo>
                  <a:lnTo>
                    <a:pt x="6" y="0"/>
                  </a:lnTo>
                  <a:lnTo>
                    <a:pt x="2" y="2"/>
                  </a:lnTo>
                  <a:lnTo>
                    <a:pt x="0" y="6"/>
                  </a:lnTo>
                  <a:lnTo>
                    <a:pt x="0" y="10"/>
                  </a:lnTo>
                  <a:lnTo>
                    <a:pt x="0" y="10"/>
                  </a:lnTo>
                  <a:lnTo>
                    <a:pt x="0" y="14"/>
                  </a:lnTo>
                  <a:lnTo>
                    <a:pt x="2" y="18"/>
                  </a:lnTo>
                  <a:lnTo>
                    <a:pt x="6" y="20"/>
                  </a:lnTo>
                  <a:lnTo>
                    <a:pt x="10" y="22"/>
                  </a:lnTo>
                  <a:lnTo>
                    <a:pt x="10" y="22"/>
                  </a:lnTo>
                  <a:lnTo>
                    <a:pt x="14" y="20"/>
                  </a:lnTo>
                  <a:lnTo>
                    <a:pt x="18" y="18"/>
                  </a:lnTo>
                  <a:lnTo>
                    <a:pt x="20" y="14"/>
                  </a:lnTo>
                  <a:lnTo>
                    <a:pt x="22" y="10"/>
                  </a:lnTo>
                  <a:lnTo>
                    <a:pt x="22" y="10"/>
                  </a:lnTo>
                  <a:lnTo>
                    <a:pt x="20" y="6"/>
                  </a:lnTo>
                  <a:lnTo>
                    <a:pt x="18" y="2"/>
                  </a:lnTo>
                  <a:lnTo>
                    <a:pt x="14" y="0"/>
                  </a:lnTo>
                  <a:lnTo>
                    <a:pt x="10"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62" name="Freeform 471"/>
            <p:cNvSpPr/>
            <p:nvPr/>
          </p:nvSpPr>
          <p:spPr bwMode="auto">
            <a:xfrm>
              <a:off x="3722688" y="1355725"/>
              <a:ext cx="34925" cy="34925"/>
            </a:xfrm>
            <a:custGeom>
              <a:avLst/>
              <a:gdLst/>
              <a:ahLst/>
              <a:cxnLst>
                <a:cxn ang="0">
                  <a:pos x="10" y="0"/>
                </a:cxn>
                <a:cxn ang="0">
                  <a:pos x="10" y="0"/>
                </a:cxn>
                <a:cxn ang="0">
                  <a:pos x="6" y="0"/>
                </a:cxn>
                <a:cxn ang="0">
                  <a:pos x="2" y="4"/>
                </a:cxn>
                <a:cxn ang="0">
                  <a:pos x="0" y="6"/>
                </a:cxn>
                <a:cxn ang="0">
                  <a:pos x="0" y="12"/>
                </a:cxn>
                <a:cxn ang="0">
                  <a:pos x="0" y="12"/>
                </a:cxn>
                <a:cxn ang="0">
                  <a:pos x="0" y="16"/>
                </a:cxn>
                <a:cxn ang="0">
                  <a:pos x="2" y="20"/>
                </a:cxn>
                <a:cxn ang="0">
                  <a:pos x="6" y="22"/>
                </a:cxn>
                <a:cxn ang="0">
                  <a:pos x="10" y="22"/>
                </a:cxn>
                <a:cxn ang="0">
                  <a:pos x="10" y="22"/>
                </a:cxn>
                <a:cxn ang="0">
                  <a:pos x="14" y="22"/>
                </a:cxn>
                <a:cxn ang="0">
                  <a:pos x="18" y="20"/>
                </a:cxn>
                <a:cxn ang="0">
                  <a:pos x="20" y="16"/>
                </a:cxn>
                <a:cxn ang="0">
                  <a:pos x="22" y="12"/>
                </a:cxn>
                <a:cxn ang="0">
                  <a:pos x="22" y="12"/>
                </a:cxn>
                <a:cxn ang="0">
                  <a:pos x="20" y="6"/>
                </a:cxn>
                <a:cxn ang="0">
                  <a:pos x="18" y="4"/>
                </a:cxn>
                <a:cxn ang="0">
                  <a:pos x="14" y="0"/>
                </a:cxn>
                <a:cxn ang="0">
                  <a:pos x="10" y="0"/>
                </a:cxn>
              </a:cxnLst>
              <a:rect l="0" t="0" r="r" b="b"/>
              <a:pathLst>
                <a:path w="22" h="22">
                  <a:moveTo>
                    <a:pt x="10" y="0"/>
                  </a:moveTo>
                  <a:lnTo>
                    <a:pt x="10" y="0"/>
                  </a:lnTo>
                  <a:lnTo>
                    <a:pt x="6" y="0"/>
                  </a:lnTo>
                  <a:lnTo>
                    <a:pt x="2" y="4"/>
                  </a:lnTo>
                  <a:lnTo>
                    <a:pt x="0" y="6"/>
                  </a:lnTo>
                  <a:lnTo>
                    <a:pt x="0" y="12"/>
                  </a:lnTo>
                  <a:lnTo>
                    <a:pt x="0" y="12"/>
                  </a:lnTo>
                  <a:lnTo>
                    <a:pt x="0" y="16"/>
                  </a:lnTo>
                  <a:lnTo>
                    <a:pt x="2" y="20"/>
                  </a:lnTo>
                  <a:lnTo>
                    <a:pt x="6" y="22"/>
                  </a:lnTo>
                  <a:lnTo>
                    <a:pt x="10" y="22"/>
                  </a:lnTo>
                  <a:lnTo>
                    <a:pt x="10" y="22"/>
                  </a:lnTo>
                  <a:lnTo>
                    <a:pt x="14" y="22"/>
                  </a:lnTo>
                  <a:lnTo>
                    <a:pt x="18" y="20"/>
                  </a:lnTo>
                  <a:lnTo>
                    <a:pt x="20" y="16"/>
                  </a:lnTo>
                  <a:lnTo>
                    <a:pt x="22" y="12"/>
                  </a:lnTo>
                  <a:lnTo>
                    <a:pt x="22" y="12"/>
                  </a:lnTo>
                  <a:lnTo>
                    <a:pt x="20" y="6"/>
                  </a:lnTo>
                  <a:lnTo>
                    <a:pt x="18" y="4"/>
                  </a:lnTo>
                  <a:lnTo>
                    <a:pt x="14" y="0"/>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63" name="Freeform 472"/>
            <p:cNvSpPr/>
            <p:nvPr/>
          </p:nvSpPr>
          <p:spPr bwMode="auto">
            <a:xfrm>
              <a:off x="3722688" y="1355725"/>
              <a:ext cx="34925" cy="34925"/>
            </a:xfrm>
            <a:custGeom>
              <a:avLst/>
              <a:gdLst/>
              <a:ahLst/>
              <a:cxnLst>
                <a:cxn ang="0">
                  <a:pos x="10" y="0"/>
                </a:cxn>
                <a:cxn ang="0">
                  <a:pos x="10" y="0"/>
                </a:cxn>
                <a:cxn ang="0">
                  <a:pos x="6" y="0"/>
                </a:cxn>
                <a:cxn ang="0">
                  <a:pos x="2" y="4"/>
                </a:cxn>
                <a:cxn ang="0">
                  <a:pos x="0" y="6"/>
                </a:cxn>
                <a:cxn ang="0">
                  <a:pos x="0" y="12"/>
                </a:cxn>
                <a:cxn ang="0">
                  <a:pos x="0" y="12"/>
                </a:cxn>
                <a:cxn ang="0">
                  <a:pos x="0" y="16"/>
                </a:cxn>
                <a:cxn ang="0">
                  <a:pos x="2" y="20"/>
                </a:cxn>
                <a:cxn ang="0">
                  <a:pos x="6" y="22"/>
                </a:cxn>
                <a:cxn ang="0">
                  <a:pos x="10" y="22"/>
                </a:cxn>
                <a:cxn ang="0">
                  <a:pos x="10" y="22"/>
                </a:cxn>
                <a:cxn ang="0">
                  <a:pos x="14" y="22"/>
                </a:cxn>
                <a:cxn ang="0">
                  <a:pos x="18" y="20"/>
                </a:cxn>
                <a:cxn ang="0">
                  <a:pos x="20" y="16"/>
                </a:cxn>
                <a:cxn ang="0">
                  <a:pos x="22" y="12"/>
                </a:cxn>
                <a:cxn ang="0">
                  <a:pos x="22" y="12"/>
                </a:cxn>
                <a:cxn ang="0">
                  <a:pos x="20" y="6"/>
                </a:cxn>
                <a:cxn ang="0">
                  <a:pos x="18" y="4"/>
                </a:cxn>
                <a:cxn ang="0">
                  <a:pos x="14" y="0"/>
                </a:cxn>
                <a:cxn ang="0">
                  <a:pos x="10" y="0"/>
                </a:cxn>
              </a:cxnLst>
              <a:rect l="0" t="0" r="r" b="b"/>
              <a:pathLst>
                <a:path w="22" h="22">
                  <a:moveTo>
                    <a:pt x="10" y="0"/>
                  </a:moveTo>
                  <a:lnTo>
                    <a:pt x="10" y="0"/>
                  </a:lnTo>
                  <a:lnTo>
                    <a:pt x="6" y="0"/>
                  </a:lnTo>
                  <a:lnTo>
                    <a:pt x="2" y="4"/>
                  </a:lnTo>
                  <a:lnTo>
                    <a:pt x="0" y="6"/>
                  </a:lnTo>
                  <a:lnTo>
                    <a:pt x="0" y="12"/>
                  </a:lnTo>
                  <a:lnTo>
                    <a:pt x="0" y="12"/>
                  </a:lnTo>
                  <a:lnTo>
                    <a:pt x="0" y="16"/>
                  </a:lnTo>
                  <a:lnTo>
                    <a:pt x="2" y="20"/>
                  </a:lnTo>
                  <a:lnTo>
                    <a:pt x="6" y="22"/>
                  </a:lnTo>
                  <a:lnTo>
                    <a:pt x="10" y="22"/>
                  </a:lnTo>
                  <a:lnTo>
                    <a:pt x="10" y="22"/>
                  </a:lnTo>
                  <a:lnTo>
                    <a:pt x="14" y="22"/>
                  </a:lnTo>
                  <a:lnTo>
                    <a:pt x="18" y="20"/>
                  </a:lnTo>
                  <a:lnTo>
                    <a:pt x="20" y="16"/>
                  </a:lnTo>
                  <a:lnTo>
                    <a:pt x="22" y="12"/>
                  </a:lnTo>
                  <a:lnTo>
                    <a:pt x="22" y="12"/>
                  </a:lnTo>
                  <a:lnTo>
                    <a:pt x="20" y="6"/>
                  </a:lnTo>
                  <a:lnTo>
                    <a:pt x="18" y="4"/>
                  </a:lnTo>
                  <a:lnTo>
                    <a:pt x="14" y="0"/>
                  </a:lnTo>
                  <a:lnTo>
                    <a:pt x="10"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64" name="Freeform 473"/>
            <p:cNvSpPr/>
            <p:nvPr/>
          </p:nvSpPr>
          <p:spPr bwMode="auto">
            <a:xfrm>
              <a:off x="4094163" y="1568450"/>
              <a:ext cx="34925" cy="34925"/>
            </a:xfrm>
            <a:custGeom>
              <a:avLst/>
              <a:gdLst/>
              <a:ahLst/>
              <a:cxnLst>
                <a:cxn ang="0">
                  <a:pos x="12" y="0"/>
                </a:cxn>
                <a:cxn ang="0">
                  <a:pos x="12" y="0"/>
                </a:cxn>
                <a:cxn ang="0">
                  <a:pos x="8" y="2"/>
                </a:cxn>
                <a:cxn ang="0">
                  <a:pos x="4" y="4"/>
                </a:cxn>
                <a:cxn ang="0">
                  <a:pos x="2" y="8"/>
                </a:cxn>
                <a:cxn ang="0">
                  <a:pos x="0" y="12"/>
                </a:cxn>
                <a:cxn ang="0">
                  <a:pos x="0" y="12"/>
                </a:cxn>
                <a:cxn ang="0">
                  <a:pos x="2" y="16"/>
                </a:cxn>
                <a:cxn ang="0">
                  <a:pos x="4" y="20"/>
                </a:cxn>
                <a:cxn ang="0">
                  <a:pos x="8" y="22"/>
                </a:cxn>
                <a:cxn ang="0">
                  <a:pos x="12" y="22"/>
                </a:cxn>
                <a:cxn ang="0">
                  <a:pos x="12" y="22"/>
                </a:cxn>
                <a:cxn ang="0">
                  <a:pos x="16" y="22"/>
                </a:cxn>
                <a:cxn ang="0">
                  <a:pos x="20" y="20"/>
                </a:cxn>
                <a:cxn ang="0">
                  <a:pos x="22" y="16"/>
                </a:cxn>
                <a:cxn ang="0">
                  <a:pos x="22" y="12"/>
                </a:cxn>
                <a:cxn ang="0">
                  <a:pos x="22" y="12"/>
                </a:cxn>
                <a:cxn ang="0">
                  <a:pos x="22" y="8"/>
                </a:cxn>
                <a:cxn ang="0">
                  <a:pos x="20" y="4"/>
                </a:cxn>
                <a:cxn ang="0">
                  <a:pos x="16" y="2"/>
                </a:cxn>
                <a:cxn ang="0">
                  <a:pos x="12" y="0"/>
                </a:cxn>
              </a:cxnLst>
              <a:rect l="0" t="0" r="r" b="b"/>
              <a:pathLst>
                <a:path w="22" h="22">
                  <a:moveTo>
                    <a:pt x="12" y="0"/>
                  </a:moveTo>
                  <a:lnTo>
                    <a:pt x="12" y="0"/>
                  </a:lnTo>
                  <a:lnTo>
                    <a:pt x="8" y="2"/>
                  </a:lnTo>
                  <a:lnTo>
                    <a:pt x="4" y="4"/>
                  </a:lnTo>
                  <a:lnTo>
                    <a:pt x="2" y="8"/>
                  </a:lnTo>
                  <a:lnTo>
                    <a:pt x="0" y="12"/>
                  </a:lnTo>
                  <a:lnTo>
                    <a:pt x="0" y="12"/>
                  </a:lnTo>
                  <a:lnTo>
                    <a:pt x="2" y="16"/>
                  </a:lnTo>
                  <a:lnTo>
                    <a:pt x="4" y="20"/>
                  </a:lnTo>
                  <a:lnTo>
                    <a:pt x="8" y="22"/>
                  </a:lnTo>
                  <a:lnTo>
                    <a:pt x="12" y="22"/>
                  </a:lnTo>
                  <a:lnTo>
                    <a:pt x="12" y="22"/>
                  </a:lnTo>
                  <a:lnTo>
                    <a:pt x="16" y="22"/>
                  </a:lnTo>
                  <a:lnTo>
                    <a:pt x="20" y="20"/>
                  </a:lnTo>
                  <a:lnTo>
                    <a:pt x="22" y="16"/>
                  </a:lnTo>
                  <a:lnTo>
                    <a:pt x="22" y="12"/>
                  </a:lnTo>
                  <a:lnTo>
                    <a:pt x="22" y="12"/>
                  </a:lnTo>
                  <a:lnTo>
                    <a:pt x="22" y="8"/>
                  </a:lnTo>
                  <a:lnTo>
                    <a:pt x="20" y="4"/>
                  </a:lnTo>
                  <a:lnTo>
                    <a:pt x="16" y="2"/>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65" name="Freeform 474"/>
            <p:cNvSpPr/>
            <p:nvPr/>
          </p:nvSpPr>
          <p:spPr bwMode="auto">
            <a:xfrm>
              <a:off x="4094163" y="1568450"/>
              <a:ext cx="34925" cy="34925"/>
            </a:xfrm>
            <a:custGeom>
              <a:avLst/>
              <a:gdLst/>
              <a:ahLst/>
              <a:cxnLst>
                <a:cxn ang="0">
                  <a:pos x="12" y="0"/>
                </a:cxn>
                <a:cxn ang="0">
                  <a:pos x="12" y="0"/>
                </a:cxn>
                <a:cxn ang="0">
                  <a:pos x="8" y="2"/>
                </a:cxn>
                <a:cxn ang="0">
                  <a:pos x="4" y="4"/>
                </a:cxn>
                <a:cxn ang="0">
                  <a:pos x="2" y="8"/>
                </a:cxn>
                <a:cxn ang="0">
                  <a:pos x="0" y="12"/>
                </a:cxn>
                <a:cxn ang="0">
                  <a:pos x="0" y="12"/>
                </a:cxn>
                <a:cxn ang="0">
                  <a:pos x="2" y="16"/>
                </a:cxn>
                <a:cxn ang="0">
                  <a:pos x="4" y="20"/>
                </a:cxn>
                <a:cxn ang="0">
                  <a:pos x="8" y="22"/>
                </a:cxn>
                <a:cxn ang="0">
                  <a:pos x="12" y="22"/>
                </a:cxn>
                <a:cxn ang="0">
                  <a:pos x="12" y="22"/>
                </a:cxn>
                <a:cxn ang="0">
                  <a:pos x="16" y="22"/>
                </a:cxn>
                <a:cxn ang="0">
                  <a:pos x="20" y="20"/>
                </a:cxn>
                <a:cxn ang="0">
                  <a:pos x="22" y="16"/>
                </a:cxn>
                <a:cxn ang="0">
                  <a:pos x="22" y="12"/>
                </a:cxn>
                <a:cxn ang="0">
                  <a:pos x="22" y="12"/>
                </a:cxn>
                <a:cxn ang="0">
                  <a:pos x="22" y="8"/>
                </a:cxn>
                <a:cxn ang="0">
                  <a:pos x="20" y="4"/>
                </a:cxn>
                <a:cxn ang="0">
                  <a:pos x="16" y="2"/>
                </a:cxn>
                <a:cxn ang="0">
                  <a:pos x="12" y="0"/>
                </a:cxn>
              </a:cxnLst>
              <a:rect l="0" t="0" r="r" b="b"/>
              <a:pathLst>
                <a:path w="22" h="22">
                  <a:moveTo>
                    <a:pt x="12" y="0"/>
                  </a:moveTo>
                  <a:lnTo>
                    <a:pt x="12" y="0"/>
                  </a:lnTo>
                  <a:lnTo>
                    <a:pt x="8" y="2"/>
                  </a:lnTo>
                  <a:lnTo>
                    <a:pt x="4" y="4"/>
                  </a:lnTo>
                  <a:lnTo>
                    <a:pt x="2" y="8"/>
                  </a:lnTo>
                  <a:lnTo>
                    <a:pt x="0" y="12"/>
                  </a:lnTo>
                  <a:lnTo>
                    <a:pt x="0" y="12"/>
                  </a:lnTo>
                  <a:lnTo>
                    <a:pt x="2" y="16"/>
                  </a:lnTo>
                  <a:lnTo>
                    <a:pt x="4" y="20"/>
                  </a:lnTo>
                  <a:lnTo>
                    <a:pt x="8" y="22"/>
                  </a:lnTo>
                  <a:lnTo>
                    <a:pt x="12" y="22"/>
                  </a:lnTo>
                  <a:lnTo>
                    <a:pt x="12" y="22"/>
                  </a:lnTo>
                  <a:lnTo>
                    <a:pt x="16" y="22"/>
                  </a:lnTo>
                  <a:lnTo>
                    <a:pt x="20" y="20"/>
                  </a:lnTo>
                  <a:lnTo>
                    <a:pt x="22" y="16"/>
                  </a:lnTo>
                  <a:lnTo>
                    <a:pt x="22" y="12"/>
                  </a:lnTo>
                  <a:lnTo>
                    <a:pt x="22" y="12"/>
                  </a:lnTo>
                  <a:lnTo>
                    <a:pt x="22" y="8"/>
                  </a:lnTo>
                  <a:lnTo>
                    <a:pt x="20" y="4"/>
                  </a:lnTo>
                  <a:lnTo>
                    <a:pt x="16" y="2"/>
                  </a:lnTo>
                  <a:lnTo>
                    <a:pt x="12"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66" name="Freeform 475"/>
            <p:cNvSpPr/>
            <p:nvPr/>
          </p:nvSpPr>
          <p:spPr bwMode="auto">
            <a:xfrm>
              <a:off x="5732463" y="1025525"/>
              <a:ext cx="34925" cy="34925"/>
            </a:xfrm>
            <a:custGeom>
              <a:avLst/>
              <a:gdLst/>
              <a:ahLst/>
              <a:cxnLst>
                <a:cxn ang="0">
                  <a:pos x="12" y="0"/>
                </a:cxn>
                <a:cxn ang="0">
                  <a:pos x="12" y="0"/>
                </a:cxn>
                <a:cxn ang="0">
                  <a:pos x="6" y="2"/>
                </a:cxn>
                <a:cxn ang="0">
                  <a:pos x="4" y="4"/>
                </a:cxn>
                <a:cxn ang="0">
                  <a:pos x="0" y="8"/>
                </a:cxn>
                <a:cxn ang="0">
                  <a:pos x="0" y="12"/>
                </a:cxn>
                <a:cxn ang="0">
                  <a:pos x="0" y="12"/>
                </a:cxn>
                <a:cxn ang="0">
                  <a:pos x="0" y="16"/>
                </a:cxn>
                <a:cxn ang="0">
                  <a:pos x="4" y="20"/>
                </a:cxn>
                <a:cxn ang="0">
                  <a:pos x="6" y="22"/>
                </a:cxn>
                <a:cxn ang="0">
                  <a:pos x="12" y="22"/>
                </a:cxn>
                <a:cxn ang="0">
                  <a:pos x="12" y="22"/>
                </a:cxn>
                <a:cxn ang="0">
                  <a:pos x="16" y="22"/>
                </a:cxn>
                <a:cxn ang="0">
                  <a:pos x="20" y="20"/>
                </a:cxn>
                <a:cxn ang="0">
                  <a:pos x="22" y="16"/>
                </a:cxn>
                <a:cxn ang="0">
                  <a:pos x="22" y="12"/>
                </a:cxn>
                <a:cxn ang="0">
                  <a:pos x="22" y="12"/>
                </a:cxn>
                <a:cxn ang="0">
                  <a:pos x="22" y="8"/>
                </a:cxn>
                <a:cxn ang="0">
                  <a:pos x="20" y="4"/>
                </a:cxn>
                <a:cxn ang="0">
                  <a:pos x="16" y="2"/>
                </a:cxn>
                <a:cxn ang="0">
                  <a:pos x="12" y="0"/>
                </a:cxn>
              </a:cxnLst>
              <a:rect l="0" t="0" r="r" b="b"/>
              <a:pathLst>
                <a:path w="22" h="22">
                  <a:moveTo>
                    <a:pt x="12" y="0"/>
                  </a:moveTo>
                  <a:lnTo>
                    <a:pt x="12" y="0"/>
                  </a:lnTo>
                  <a:lnTo>
                    <a:pt x="6" y="2"/>
                  </a:lnTo>
                  <a:lnTo>
                    <a:pt x="4" y="4"/>
                  </a:lnTo>
                  <a:lnTo>
                    <a:pt x="0" y="8"/>
                  </a:lnTo>
                  <a:lnTo>
                    <a:pt x="0" y="12"/>
                  </a:lnTo>
                  <a:lnTo>
                    <a:pt x="0" y="12"/>
                  </a:lnTo>
                  <a:lnTo>
                    <a:pt x="0" y="16"/>
                  </a:lnTo>
                  <a:lnTo>
                    <a:pt x="4" y="20"/>
                  </a:lnTo>
                  <a:lnTo>
                    <a:pt x="6" y="22"/>
                  </a:lnTo>
                  <a:lnTo>
                    <a:pt x="12" y="22"/>
                  </a:lnTo>
                  <a:lnTo>
                    <a:pt x="12" y="22"/>
                  </a:lnTo>
                  <a:lnTo>
                    <a:pt x="16" y="22"/>
                  </a:lnTo>
                  <a:lnTo>
                    <a:pt x="20" y="20"/>
                  </a:lnTo>
                  <a:lnTo>
                    <a:pt x="22" y="16"/>
                  </a:lnTo>
                  <a:lnTo>
                    <a:pt x="22" y="12"/>
                  </a:lnTo>
                  <a:lnTo>
                    <a:pt x="22" y="12"/>
                  </a:lnTo>
                  <a:lnTo>
                    <a:pt x="22" y="8"/>
                  </a:lnTo>
                  <a:lnTo>
                    <a:pt x="20" y="4"/>
                  </a:lnTo>
                  <a:lnTo>
                    <a:pt x="16" y="2"/>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67" name="Freeform 476"/>
            <p:cNvSpPr/>
            <p:nvPr/>
          </p:nvSpPr>
          <p:spPr bwMode="auto">
            <a:xfrm>
              <a:off x="5732463" y="1025525"/>
              <a:ext cx="34925" cy="34925"/>
            </a:xfrm>
            <a:custGeom>
              <a:avLst/>
              <a:gdLst/>
              <a:ahLst/>
              <a:cxnLst>
                <a:cxn ang="0">
                  <a:pos x="12" y="0"/>
                </a:cxn>
                <a:cxn ang="0">
                  <a:pos x="12" y="0"/>
                </a:cxn>
                <a:cxn ang="0">
                  <a:pos x="6" y="2"/>
                </a:cxn>
                <a:cxn ang="0">
                  <a:pos x="4" y="4"/>
                </a:cxn>
                <a:cxn ang="0">
                  <a:pos x="0" y="8"/>
                </a:cxn>
                <a:cxn ang="0">
                  <a:pos x="0" y="12"/>
                </a:cxn>
                <a:cxn ang="0">
                  <a:pos x="0" y="12"/>
                </a:cxn>
                <a:cxn ang="0">
                  <a:pos x="0" y="16"/>
                </a:cxn>
                <a:cxn ang="0">
                  <a:pos x="4" y="20"/>
                </a:cxn>
                <a:cxn ang="0">
                  <a:pos x="6" y="22"/>
                </a:cxn>
                <a:cxn ang="0">
                  <a:pos x="12" y="22"/>
                </a:cxn>
                <a:cxn ang="0">
                  <a:pos x="12" y="22"/>
                </a:cxn>
                <a:cxn ang="0">
                  <a:pos x="16" y="22"/>
                </a:cxn>
                <a:cxn ang="0">
                  <a:pos x="20" y="20"/>
                </a:cxn>
                <a:cxn ang="0">
                  <a:pos x="22" y="16"/>
                </a:cxn>
                <a:cxn ang="0">
                  <a:pos x="22" y="12"/>
                </a:cxn>
                <a:cxn ang="0">
                  <a:pos x="22" y="12"/>
                </a:cxn>
                <a:cxn ang="0">
                  <a:pos x="22" y="8"/>
                </a:cxn>
                <a:cxn ang="0">
                  <a:pos x="20" y="4"/>
                </a:cxn>
                <a:cxn ang="0">
                  <a:pos x="16" y="2"/>
                </a:cxn>
                <a:cxn ang="0">
                  <a:pos x="12" y="0"/>
                </a:cxn>
              </a:cxnLst>
              <a:rect l="0" t="0" r="r" b="b"/>
              <a:pathLst>
                <a:path w="22" h="22">
                  <a:moveTo>
                    <a:pt x="12" y="0"/>
                  </a:moveTo>
                  <a:lnTo>
                    <a:pt x="12" y="0"/>
                  </a:lnTo>
                  <a:lnTo>
                    <a:pt x="6" y="2"/>
                  </a:lnTo>
                  <a:lnTo>
                    <a:pt x="4" y="4"/>
                  </a:lnTo>
                  <a:lnTo>
                    <a:pt x="0" y="8"/>
                  </a:lnTo>
                  <a:lnTo>
                    <a:pt x="0" y="12"/>
                  </a:lnTo>
                  <a:lnTo>
                    <a:pt x="0" y="12"/>
                  </a:lnTo>
                  <a:lnTo>
                    <a:pt x="0" y="16"/>
                  </a:lnTo>
                  <a:lnTo>
                    <a:pt x="4" y="20"/>
                  </a:lnTo>
                  <a:lnTo>
                    <a:pt x="6" y="22"/>
                  </a:lnTo>
                  <a:lnTo>
                    <a:pt x="12" y="22"/>
                  </a:lnTo>
                  <a:lnTo>
                    <a:pt x="12" y="22"/>
                  </a:lnTo>
                  <a:lnTo>
                    <a:pt x="16" y="22"/>
                  </a:lnTo>
                  <a:lnTo>
                    <a:pt x="20" y="20"/>
                  </a:lnTo>
                  <a:lnTo>
                    <a:pt x="22" y="16"/>
                  </a:lnTo>
                  <a:lnTo>
                    <a:pt x="22" y="12"/>
                  </a:lnTo>
                  <a:lnTo>
                    <a:pt x="22" y="12"/>
                  </a:lnTo>
                  <a:lnTo>
                    <a:pt x="22" y="8"/>
                  </a:lnTo>
                  <a:lnTo>
                    <a:pt x="20" y="4"/>
                  </a:lnTo>
                  <a:lnTo>
                    <a:pt x="16" y="2"/>
                  </a:lnTo>
                  <a:lnTo>
                    <a:pt x="12"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68" name="Freeform 478"/>
            <p:cNvSpPr/>
            <p:nvPr/>
          </p:nvSpPr>
          <p:spPr bwMode="auto">
            <a:xfrm>
              <a:off x="2335213" y="1562100"/>
              <a:ext cx="635000" cy="485775"/>
            </a:xfrm>
            <a:custGeom>
              <a:avLst/>
              <a:gdLst/>
              <a:ahLst/>
              <a:cxnLst>
                <a:cxn ang="0">
                  <a:pos x="348" y="172"/>
                </a:cxn>
                <a:cxn ang="0">
                  <a:pos x="342" y="200"/>
                </a:cxn>
                <a:cxn ang="0">
                  <a:pos x="330" y="222"/>
                </a:cxn>
                <a:cxn ang="0">
                  <a:pos x="312" y="238"/>
                </a:cxn>
                <a:cxn ang="0">
                  <a:pos x="290" y="248"/>
                </a:cxn>
                <a:cxn ang="0">
                  <a:pos x="264" y="254"/>
                </a:cxn>
                <a:cxn ang="0">
                  <a:pos x="212" y="250"/>
                </a:cxn>
                <a:cxn ang="0">
                  <a:pos x="186" y="242"/>
                </a:cxn>
                <a:cxn ang="0">
                  <a:pos x="140" y="212"/>
                </a:cxn>
                <a:cxn ang="0">
                  <a:pos x="100" y="172"/>
                </a:cxn>
                <a:cxn ang="0">
                  <a:pos x="68" y="124"/>
                </a:cxn>
                <a:cxn ang="0">
                  <a:pos x="48" y="74"/>
                </a:cxn>
                <a:cxn ang="0">
                  <a:pos x="44" y="52"/>
                </a:cxn>
                <a:cxn ang="0">
                  <a:pos x="34" y="20"/>
                </a:cxn>
                <a:cxn ang="0">
                  <a:pos x="24" y="2"/>
                </a:cxn>
                <a:cxn ang="0">
                  <a:pos x="16" y="0"/>
                </a:cxn>
                <a:cxn ang="0">
                  <a:pos x="8" y="8"/>
                </a:cxn>
                <a:cxn ang="0">
                  <a:pos x="4" y="18"/>
                </a:cxn>
                <a:cxn ang="0">
                  <a:pos x="0" y="36"/>
                </a:cxn>
                <a:cxn ang="0">
                  <a:pos x="4" y="74"/>
                </a:cxn>
                <a:cxn ang="0">
                  <a:pos x="28" y="128"/>
                </a:cxn>
                <a:cxn ang="0">
                  <a:pos x="46" y="160"/>
                </a:cxn>
                <a:cxn ang="0">
                  <a:pos x="70" y="204"/>
                </a:cxn>
                <a:cxn ang="0">
                  <a:pos x="102" y="240"/>
                </a:cxn>
                <a:cxn ang="0">
                  <a:pos x="142" y="270"/>
                </a:cxn>
                <a:cxn ang="0">
                  <a:pos x="186" y="290"/>
                </a:cxn>
                <a:cxn ang="0">
                  <a:pos x="212" y="298"/>
                </a:cxn>
                <a:cxn ang="0">
                  <a:pos x="262" y="306"/>
                </a:cxn>
                <a:cxn ang="0">
                  <a:pos x="288" y="306"/>
                </a:cxn>
                <a:cxn ang="0">
                  <a:pos x="328" y="300"/>
                </a:cxn>
                <a:cxn ang="0">
                  <a:pos x="358" y="284"/>
                </a:cxn>
                <a:cxn ang="0">
                  <a:pos x="380" y="260"/>
                </a:cxn>
                <a:cxn ang="0">
                  <a:pos x="400" y="224"/>
                </a:cxn>
              </a:cxnLst>
              <a:rect l="0" t="0" r="r" b="b"/>
              <a:pathLst>
                <a:path w="400" h="306">
                  <a:moveTo>
                    <a:pt x="348" y="172"/>
                  </a:moveTo>
                  <a:lnTo>
                    <a:pt x="348" y="172"/>
                  </a:lnTo>
                  <a:lnTo>
                    <a:pt x="346" y="186"/>
                  </a:lnTo>
                  <a:lnTo>
                    <a:pt x="342" y="200"/>
                  </a:lnTo>
                  <a:lnTo>
                    <a:pt x="338" y="212"/>
                  </a:lnTo>
                  <a:lnTo>
                    <a:pt x="330" y="222"/>
                  </a:lnTo>
                  <a:lnTo>
                    <a:pt x="322" y="230"/>
                  </a:lnTo>
                  <a:lnTo>
                    <a:pt x="312" y="238"/>
                  </a:lnTo>
                  <a:lnTo>
                    <a:pt x="302" y="244"/>
                  </a:lnTo>
                  <a:lnTo>
                    <a:pt x="290" y="248"/>
                  </a:lnTo>
                  <a:lnTo>
                    <a:pt x="276" y="252"/>
                  </a:lnTo>
                  <a:lnTo>
                    <a:pt x="264" y="254"/>
                  </a:lnTo>
                  <a:lnTo>
                    <a:pt x="238" y="254"/>
                  </a:lnTo>
                  <a:lnTo>
                    <a:pt x="212" y="250"/>
                  </a:lnTo>
                  <a:lnTo>
                    <a:pt x="186" y="242"/>
                  </a:lnTo>
                  <a:lnTo>
                    <a:pt x="186" y="242"/>
                  </a:lnTo>
                  <a:lnTo>
                    <a:pt x="164" y="228"/>
                  </a:lnTo>
                  <a:lnTo>
                    <a:pt x="140" y="212"/>
                  </a:lnTo>
                  <a:lnTo>
                    <a:pt x="120" y="194"/>
                  </a:lnTo>
                  <a:lnTo>
                    <a:pt x="100" y="172"/>
                  </a:lnTo>
                  <a:lnTo>
                    <a:pt x="84" y="150"/>
                  </a:lnTo>
                  <a:lnTo>
                    <a:pt x="68" y="124"/>
                  </a:lnTo>
                  <a:lnTo>
                    <a:pt x="58" y="100"/>
                  </a:lnTo>
                  <a:lnTo>
                    <a:pt x="48" y="74"/>
                  </a:lnTo>
                  <a:lnTo>
                    <a:pt x="48" y="74"/>
                  </a:lnTo>
                  <a:lnTo>
                    <a:pt x="44" y="52"/>
                  </a:lnTo>
                  <a:lnTo>
                    <a:pt x="38" y="36"/>
                  </a:lnTo>
                  <a:lnTo>
                    <a:pt x="34" y="20"/>
                  </a:lnTo>
                  <a:lnTo>
                    <a:pt x="26" y="6"/>
                  </a:lnTo>
                  <a:lnTo>
                    <a:pt x="24" y="2"/>
                  </a:lnTo>
                  <a:lnTo>
                    <a:pt x="20" y="0"/>
                  </a:lnTo>
                  <a:lnTo>
                    <a:pt x="16" y="0"/>
                  </a:lnTo>
                  <a:lnTo>
                    <a:pt x="12" y="2"/>
                  </a:lnTo>
                  <a:lnTo>
                    <a:pt x="8" y="8"/>
                  </a:lnTo>
                  <a:lnTo>
                    <a:pt x="4" y="18"/>
                  </a:lnTo>
                  <a:lnTo>
                    <a:pt x="4" y="18"/>
                  </a:lnTo>
                  <a:lnTo>
                    <a:pt x="2" y="26"/>
                  </a:lnTo>
                  <a:lnTo>
                    <a:pt x="0" y="36"/>
                  </a:lnTo>
                  <a:lnTo>
                    <a:pt x="0" y="54"/>
                  </a:lnTo>
                  <a:lnTo>
                    <a:pt x="4" y="74"/>
                  </a:lnTo>
                  <a:lnTo>
                    <a:pt x="12" y="92"/>
                  </a:lnTo>
                  <a:lnTo>
                    <a:pt x="28" y="128"/>
                  </a:lnTo>
                  <a:lnTo>
                    <a:pt x="46" y="160"/>
                  </a:lnTo>
                  <a:lnTo>
                    <a:pt x="46" y="160"/>
                  </a:lnTo>
                  <a:lnTo>
                    <a:pt x="58" y="182"/>
                  </a:lnTo>
                  <a:lnTo>
                    <a:pt x="70" y="204"/>
                  </a:lnTo>
                  <a:lnTo>
                    <a:pt x="86" y="222"/>
                  </a:lnTo>
                  <a:lnTo>
                    <a:pt x="102" y="240"/>
                  </a:lnTo>
                  <a:lnTo>
                    <a:pt x="120" y="256"/>
                  </a:lnTo>
                  <a:lnTo>
                    <a:pt x="142" y="270"/>
                  </a:lnTo>
                  <a:lnTo>
                    <a:pt x="164" y="282"/>
                  </a:lnTo>
                  <a:lnTo>
                    <a:pt x="186" y="290"/>
                  </a:lnTo>
                  <a:lnTo>
                    <a:pt x="186" y="290"/>
                  </a:lnTo>
                  <a:lnTo>
                    <a:pt x="212" y="298"/>
                  </a:lnTo>
                  <a:lnTo>
                    <a:pt x="236" y="302"/>
                  </a:lnTo>
                  <a:lnTo>
                    <a:pt x="262" y="306"/>
                  </a:lnTo>
                  <a:lnTo>
                    <a:pt x="288" y="306"/>
                  </a:lnTo>
                  <a:lnTo>
                    <a:pt x="288" y="306"/>
                  </a:lnTo>
                  <a:lnTo>
                    <a:pt x="310" y="304"/>
                  </a:lnTo>
                  <a:lnTo>
                    <a:pt x="328" y="300"/>
                  </a:lnTo>
                  <a:lnTo>
                    <a:pt x="344" y="294"/>
                  </a:lnTo>
                  <a:lnTo>
                    <a:pt x="358" y="284"/>
                  </a:lnTo>
                  <a:lnTo>
                    <a:pt x="370" y="274"/>
                  </a:lnTo>
                  <a:lnTo>
                    <a:pt x="380" y="260"/>
                  </a:lnTo>
                  <a:lnTo>
                    <a:pt x="390" y="242"/>
                  </a:lnTo>
                  <a:lnTo>
                    <a:pt x="400" y="224"/>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69" name="Freeform 483"/>
            <p:cNvSpPr/>
            <p:nvPr/>
          </p:nvSpPr>
          <p:spPr bwMode="auto">
            <a:xfrm>
              <a:off x="1862138" y="577850"/>
              <a:ext cx="104775" cy="88900"/>
            </a:xfrm>
            <a:custGeom>
              <a:avLst/>
              <a:gdLst/>
              <a:ahLst/>
              <a:cxnLst>
                <a:cxn ang="0">
                  <a:pos x="48" y="0"/>
                </a:cxn>
                <a:cxn ang="0">
                  <a:pos x="48" y="0"/>
                </a:cxn>
                <a:cxn ang="0">
                  <a:pos x="34" y="0"/>
                </a:cxn>
                <a:cxn ang="0">
                  <a:pos x="20" y="6"/>
                </a:cxn>
                <a:cxn ang="0">
                  <a:pos x="14" y="10"/>
                </a:cxn>
                <a:cxn ang="0">
                  <a:pos x="8" y="14"/>
                </a:cxn>
                <a:cxn ang="0">
                  <a:pos x="4" y="20"/>
                </a:cxn>
                <a:cxn ang="0">
                  <a:pos x="2" y="26"/>
                </a:cxn>
                <a:cxn ang="0">
                  <a:pos x="2" y="26"/>
                </a:cxn>
                <a:cxn ang="0">
                  <a:pos x="0" y="34"/>
                </a:cxn>
                <a:cxn ang="0">
                  <a:pos x="2" y="40"/>
                </a:cxn>
                <a:cxn ang="0">
                  <a:pos x="6" y="46"/>
                </a:cxn>
                <a:cxn ang="0">
                  <a:pos x="10" y="50"/>
                </a:cxn>
                <a:cxn ang="0">
                  <a:pos x="16" y="54"/>
                </a:cxn>
                <a:cxn ang="0">
                  <a:pos x="24" y="56"/>
                </a:cxn>
                <a:cxn ang="0">
                  <a:pos x="38" y="56"/>
                </a:cxn>
                <a:cxn ang="0">
                  <a:pos x="38" y="56"/>
                </a:cxn>
                <a:cxn ang="0">
                  <a:pos x="54" y="52"/>
                </a:cxn>
                <a:cxn ang="0">
                  <a:pos x="60" y="48"/>
                </a:cxn>
                <a:cxn ang="0">
                  <a:pos x="64" y="46"/>
                </a:cxn>
                <a:cxn ang="0">
                  <a:pos x="66" y="42"/>
                </a:cxn>
                <a:cxn ang="0">
                  <a:pos x="66" y="42"/>
                </a:cxn>
                <a:cxn ang="0">
                  <a:pos x="66" y="38"/>
                </a:cxn>
                <a:cxn ang="0">
                  <a:pos x="66" y="34"/>
                </a:cxn>
                <a:cxn ang="0">
                  <a:pos x="64" y="32"/>
                </a:cxn>
                <a:cxn ang="0">
                  <a:pos x="60" y="32"/>
                </a:cxn>
                <a:cxn ang="0">
                  <a:pos x="54" y="34"/>
                </a:cxn>
                <a:cxn ang="0">
                  <a:pos x="48" y="36"/>
                </a:cxn>
                <a:cxn ang="0">
                  <a:pos x="48" y="36"/>
                </a:cxn>
                <a:cxn ang="0">
                  <a:pos x="40" y="38"/>
                </a:cxn>
                <a:cxn ang="0">
                  <a:pos x="34" y="38"/>
                </a:cxn>
                <a:cxn ang="0">
                  <a:pos x="30" y="36"/>
                </a:cxn>
                <a:cxn ang="0">
                  <a:pos x="28" y="32"/>
                </a:cxn>
                <a:cxn ang="0">
                  <a:pos x="28" y="28"/>
                </a:cxn>
                <a:cxn ang="0">
                  <a:pos x="30" y="24"/>
                </a:cxn>
                <a:cxn ang="0">
                  <a:pos x="36" y="22"/>
                </a:cxn>
                <a:cxn ang="0">
                  <a:pos x="44" y="20"/>
                </a:cxn>
              </a:cxnLst>
              <a:rect l="0" t="0" r="r" b="b"/>
              <a:pathLst>
                <a:path w="66" h="56">
                  <a:moveTo>
                    <a:pt x="48" y="0"/>
                  </a:moveTo>
                  <a:lnTo>
                    <a:pt x="48" y="0"/>
                  </a:lnTo>
                  <a:lnTo>
                    <a:pt x="34" y="0"/>
                  </a:lnTo>
                  <a:lnTo>
                    <a:pt x="20" y="6"/>
                  </a:lnTo>
                  <a:lnTo>
                    <a:pt x="14" y="10"/>
                  </a:lnTo>
                  <a:lnTo>
                    <a:pt x="8" y="14"/>
                  </a:lnTo>
                  <a:lnTo>
                    <a:pt x="4" y="20"/>
                  </a:lnTo>
                  <a:lnTo>
                    <a:pt x="2" y="26"/>
                  </a:lnTo>
                  <a:lnTo>
                    <a:pt x="2" y="26"/>
                  </a:lnTo>
                  <a:lnTo>
                    <a:pt x="0" y="34"/>
                  </a:lnTo>
                  <a:lnTo>
                    <a:pt x="2" y="40"/>
                  </a:lnTo>
                  <a:lnTo>
                    <a:pt x="6" y="46"/>
                  </a:lnTo>
                  <a:lnTo>
                    <a:pt x="10" y="50"/>
                  </a:lnTo>
                  <a:lnTo>
                    <a:pt x="16" y="54"/>
                  </a:lnTo>
                  <a:lnTo>
                    <a:pt x="24" y="56"/>
                  </a:lnTo>
                  <a:lnTo>
                    <a:pt x="38" y="56"/>
                  </a:lnTo>
                  <a:lnTo>
                    <a:pt x="38" y="56"/>
                  </a:lnTo>
                  <a:lnTo>
                    <a:pt x="54" y="52"/>
                  </a:lnTo>
                  <a:lnTo>
                    <a:pt x="60" y="48"/>
                  </a:lnTo>
                  <a:lnTo>
                    <a:pt x="64" y="46"/>
                  </a:lnTo>
                  <a:lnTo>
                    <a:pt x="66" y="42"/>
                  </a:lnTo>
                  <a:lnTo>
                    <a:pt x="66" y="42"/>
                  </a:lnTo>
                  <a:lnTo>
                    <a:pt x="66" y="38"/>
                  </a:lnTo>
                  <a:lnTo>
                    <a:pt x="66" y="34"/>
                  </a:lnTo>
                  <a:lnTo>
                    <a:pt x="64" y="32"/>
                  </a:lnTo>
                  <a:lnTo>
                    <a:pt x="60" y="32"/>
                  </a:lnTo>
                  <a:lnTo>
                    <a:pt x="54" y="34"/>
                  </a:lnTo>
                  <a:lnTo>
                    <a:pt x="48" y="36"/>
                  </a:lnTo>
                  <a:lnTo>
                    <a:pt x="48" y="36"/>
                  </a:lnTo>
                  <a:lnTo>
                    <a:pt x="40" y="38"/>
                  </a:lnTo>
                  <a:lnTo>
                    <a:pt x="34" y="38"/>
                  </a:lnTo>
                  <a:lnTo>
                    <a:pt x="30" y="36"/>
                  </a:lnTo>
                  <a:lnTo>
                    <a:pt x="28" y="32"/>
                  </a:lnTo>
                  <a:lnTo>
                    <a:pt x="28" y="28"/>
                  </a:lnTo>
                  <a:lnTo>
                    <a:pt x="30" y="24"/>
                  </a:lnTo>
                  <a:lnTo>
                    <a:pt x="36" y="22"/>
                  </a:lnTo>
                  <a:lnTo>
                    <a:pt x="44" y="2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grpSp>
      <p:grpSp>
        <p:nvGrpSpPr>
          <p:cNvPr id="470" name="组合 230"/>
          <p:cNvGrpSpPr/>
          <p:nvPr/>
        </p:nvGrpSpPr>
        <p:grpSpPr>
          <a:xfrm>
            <a:off x="7020272" y="4067175"/>
            <a:ext cx="1739900" cy="1076325"/>
            <a:chOff x="4552950" y="1273175"/>
            <a:chExt cx="1739900" cy="1076325"/>
          </a:xfrm>
        </p:grpSpPr>
        <p:sp>
          <p:nvSpPr>
            <p:cNvPr id="471" name="Freeform 52"/>
            <p:cNvSpPr/>
            <p:nvPr/>
          </p:nvSpPr>
          <p:spPr bwMode="auto">
            <a:xfrm>
              <a:off x="4552950" y="1273175"/>
              <a:ext cx="1739900" cy="1076325"/>
            </a:xfrm>
            <a:custGeom>
              <a:avLst/>
              <a:gdLst/>
              <a:ahLst/>
              <a:cxnLst>
                <a:cxn ang="0">
                  <a:pos x="322" y="606"/>
                </a:cxn>
                <a:cxn ang="0">
                  <a:pos x="306" y="532"/>
                </a:cxn>
                <a:cxn ang="0">
                  <a:pos x="300" y="532"/>
                </a:cxn>
                <a:cxn ang="0">
                  <a:pos x="252" y="566"/>
                </a:cxn>
                <a:cxn ang="0">
                  <a:pos x="196" y="582"/>
                </a:cxn>
                <a:cxn ang="0">
                  <a:pos x="138" y="574"/>
                </a:cxn>
                <a:cxn ang="0">
                  <a:pos x="98" y="556"/>
                </a:cxn>
                <a:cxn ang="0">
                  <a:pos x="64" y="514"/>
                </a:cxn>
                <a:cxn ang="0">
                  <a:pos x="50" y="460"/>
                </a:cxn>
                <a:cxn ang="0">
                  <a:pos x="58" y="408"/>
                </a:cxn>
                <a:cxn ang="0">
                  <a:pos x="90" y="364"/>
                </a:cxn>
                <a:cxn ang="0">
                  <a:pos x="40" y="354"/>
                </a:cxn>
                <a:cxn ang="0">
                  <a:pos x="6" y="318"/>
                </a:cxn>
                <a:cxn ang="0">
                  <a:pos x="0" y="264"/>
                </a:cxn>
                <a:cxn ang="0">
                  <a:pos x="28" y="196"/>
                </a:cxn>
                <a:cxn ang="0">
                  <a:pos x="64" y="172"/>
                </a:cxn>
                <a:cxn ang="0">
                  <a:pos x="172" y="158"/>
                </a:cxn>
                <a:cxn ang="0">
                  <a:pos x="246" y="184"/>
                </a:cxn>
                <a:cxn ang="0">
                  <a:pos x="262" y="114"/>
                </a:cxn>
                <a:cxn ang="0">
                  <a:pos x="302" y="58"/>
                </a:cxn>
                <a:cxn ang="0">
                  <a:pos x="382" y="8"/>
                </a:cxn>
                <a:cxn ang="0">
                  <a:pos x="438" y="0"/>
                </a:cxn>
                <a:cxn ang="0">
                  <a:pos x="496" y="16"/>
                </a:cxn>
                <a:cxn ang="0">
                  <a:pos x="558" y="74"/>
                </a:cxn>
                <a:cxn ang="0">
                  <a:pos x="598" y="106"/>
                </a:cxn>
                <a:cxn ang="0">
                  <a:pos x="628" y="54"/>
                </a:cxn>
                <a:cxn ang="0">
                  <a:pos x="674" y="24"/>
                </a:cxn>
                <a:cxn ang="0">
                  <a:pos x="746" y="16"/>
                </a:cxn>
                <a:cxn ang="0">
                  <a:pos x="842" y="50"/>
                </a:cxn>
                <a:cxn ang="0">
                  <a:pos x="880" y="92"/>
                </a:cxn>
                <a:cxn ang="0">
                  <a:pos x="898" y="146"/>
                </a:cxn>
                <a:cxn ang="0">
                  <a:pos x="892" y="196"/>
                </a:cxn>
                <a:cxn ang="0">
                  <a:pos x="954" y="188"/>
                </a:cxn>
                <a:cxn ang="0">
                  <a:pos x="1012" y="210"/>
                </a:cxn>
                <a:cxn ang="0">
                  <a:pos x="1060" y="252"/>
                </a:cxn>
                <a:cxn ang="0">
                  <a:pos x="1088" y="304"/>
                </a:cxn>
                <a:cxn ang="0">
                  <a:pos x="1094" y="362"/>
                </a:cxn>
                <a:cxn ang="0">
                  <a:pos x="1068" y="412"/>
                </a:cxn>
                <a:cxn ang="0">
                  <a:pos x="996" y="440"/>
                </a:cxn>
                <a:cxn ang="0">
                  <a:pos x="928" y="478"/>
                </a:cxn>
                <a:cxn ang="0">
                  <a:pos x="912" y="564"/>
                </a:cxn>
                <a:cxn ang="0">
                  <a:pos x="878" y="602"/>
                </a:cxn>
                <a:cxn ang="0">
                  <a:pos x="836" y="622"/>
                </a:cxn>
                <a:cxn ang="0">
                  <a:pos x="772" y="636"/>
                </a:cxn>
                <a:cxn ang="0">
                  <a:pos x="716" y="626"/>
                </a:cxn>
                <a:cxn ang="0">
                  <a:pos x="614" y="558"/>
                </a:cxn>
                <a:cxn ang="0">
                  <a:pos x="600" y="600"/>
                </a:cxn>
                <a:cxn ang="0">
                  <a:pos x="564" y="644"/>
                </a:cxn>
                <a:cxn ang="0">
                  <a:pos x="514" y="670"/>
                </a:cxn>
                <a:cxn ang="0">
                  <a:pos x="454" y="678"/>
                </a:cxn>
                <a:cxn ang="0">
                  <a:pos x="396" y="668"/>
                </a:cxn>
                <a:cxn ang="0">
                  <a:pos x="344" y="636"/>
                </a:cxn>
              </a:cxnLst>
              <a:rect l="0" t="0" r="r" b="b"/>
              <a:pathLst>
                <a:path w="1096" h="678">
                  <a:moveTo>
                    <a:pt x="334" y="626"/>
                  </a:moveTo>
                  <a:lnTo>
                    <a:pt x="334" y="626"/>
                  </a:lnTo>
                  <a:lnTo>
                    <a:pt x="328" y="618"/>
                  </a:lnTo>
                  <a:lnTo>
                    <a:pt x="322" y="606"/>
                  </a:lnTo>
                  <a:lnTo>
                    <a:pt x="310" y="576"/>
                  </a:lnTo>
                  <a:lnTo>
                    <a:pt x="306" y="560"/>
                  </a:lnTo>
                  <a:lnTo>
                    <a:pt x="304" y="544"/>
                  </a:lnTo>
                  <a:lnTo>
                    <a:pt x="306" y="532"/>
                  </a:lnTo>
                  <a:lnTo>
                    <a:pt x="308" y="526"/>
                  </a:lnTo>
                  <a:lnTo>
                    <a:pt x="310" y="522"/>
                  </a:lnTo>
                  <a:lnTo>
                    <a:pt x="310" y="522"/>
                  </a:lnTo>
                  <a:lnTo>
                    <a:pt x="300" y="532"/>
                  </a:lnTo>
                  <a:lnTo>
                    <a:pt x="290" y="542"/>
                  </a:lnTo>
                  <a:lnTo>
                    <a:pt x="278" y="552"/>
                  </a:lnTo>
                  <a:lnTo>
                    <a:pt x="266" y="560"/>
                  </a:lnTo>
                  <a:lnTo>
                    <a:pt x="252" y="566"/>
                  </a:lnTo>
                  <a:lnTo>
                    <a:pt x="238" y="572"/>
                  </a:lnTo>
                  <a:lnTo>
                    <a:pt x="224" y="576"/>
                  </a:lnTo>
                  <a:lnTo>
                    <a:pt x="210" y="580"/>
                  </a:lnTo>
                  <a:lnTo>
                    <a:pt x="196" y="582"/>
                  </a:lnTo>
                  <a:lnTo>
                    <a:pt x="180" y="582"/>
                  </a:lnTo>
                  <a:lnTo>
                    <a:pt x="166" y="580"/>
                  </a:lnTo>
                  <a:lnTo>
                    <a:pt x="152" y="578"/>
                  </a:lnTo>
                  <a:lnTo>
                    <a:pt x="138" y="574"/>
                  </a:lnTo>
                  <a:lnTo>
                    <a:pt x="124" y="570"/>
                  </a:lnTo>
                  <a:lnTo>
                    <a:pt x="110" y="564"/>
                  </a:lnTo>
                  <a:lnTo>
                    <a:pt x="98" y="556"/>
                  </a:lnTo>
                  <a:lnTo>
                    <a:pt x="98" y="556"/>
                  </a:lnTo>
                  <a:lnTo>
                    <a:pt x="88" y="546"/>
                  </a:lnTo>
                  <a:lnTo>
                    <a:pt x="78" y="536"/>
                  </a:lnTo>
                  <a:lnTo>
                    <a:pt x="70" y="526"/>
                  </a:lnTo>
                  <a:lnTo>
                    <a:pt x="64" y="514"/>
                  </a:lnTo>
                  <a:lnTo>
                    <a:pt x="58" y="500"/>
                  </a:lnTo>
                  <a:lnTo>
                    <a:pt x="54" y="488"/>
                  </a:lnTo>
                  <a:lnTo>
                    <a:pt x="52" y="474"/>
                  </a:lnTo>
                  <a:lnTo>
                    <a:pt x="50" y="460"/>
                  </a:lnTo>
                  <a:lnTo>
                    <a:pt x="50" y="446"/>
                  </a:lnTo>
                  <a:lnTo>
                    <a:pt x="50" y="434"/>
                  </a:lnTo>
                  <a:lnTo>
                    <a:pt x="54" y="420"/>
                  </a:lnTo>
                  <a:lnTo>
                    <a:pt x="58" y="408"/>
                  </a:lnTo>
                  <a:lnTo>
                    <a:pt x="64" y="394"/>
                  </a:lnTo>
                  <a:lnTo>
                    <a:pt x="70" y="384"/>
                  </a:lnTo>
                  <a:lnTo>
                    <a:pt x="80" y="374"/>
                  </a:lnTo>
                  <a:lnTo>
                    <a:pt x="90" y="364"/>
                  </a:lnTo>
                  <a:lnTo>
                    <a:pt x="90" y="364"/>
                  </a:lnTo>
                  <a:lnTo>
                    <a:pt x="64" y="360"/>
                  </a:lnTo>
                  <a:lnTo>
                    <a:pt x="52" y="358"/>
                  </a:lnTo>
                  <a:lnTo>
                    <a:pt x="40" y="354"/>
                  </a:lnTo>
                  <a:lnTo>
                    <a:pt x="30" y="348"/>
                  </a:lnTo>
                  <a:lnTo>
                    <a:pt x="20" y="340"/>
                  </a:lnTo>
                  <a:lnTo>
                    <a:pt x="14" y="330"/>
                  </a:lnTo>
                  <a:lnTo>
                    <a:pt x="6" y="318"/>
                  </a:lnTo>
                  <a:lnTo>
                    <a:pt x="6" y="318"/>
                  </a:lnTo>
                  <a:lnTo>
                    <a:pt x="2" y="302"/>
                  </a:lnTo>
                  <a:lnTo>
                    <a:pt x="0" y="282"/>
                  </a:lnTo>
                  <a:lnTo>
                    <a:pt x="0" y="264"/>
                  </a:lnTo>
                  <a:lnTo>
                    <a:pt x="4" y="246"/>
                  </a:lnTo>
                  <a:lnTo>
                    <a:pt x="8" y="228"/>
                  </a:lnTo>
                  <a:lnTo>
                    <a:pt x="18" y="212"/>
                  </a:lnTo>
                  <a:lnTo>
                    <a:pt x="28" y="196"/>
                  </a:lnTo>
                  <a:lnTo>
                    <a:pt x="42" y="184"/>
                  </a:lnTo>
                  <a:lnTo>
                    <a:pt x="42" y="184"/>
                  </a:lnTo>
                  <a:lnTo>
                    <a:pt x="52" y="178"/>
                  </a:lnTo>
                  <a:lnTo>
                    <a:pt x="64" y="172"/>
                  </a:lnTo>
                  <a:lnTo>
                    <a:pt x="90" y="162"/>
                  </a:lnTo>
                  <a:lnTo>
                    <a:pt x="116" y="158"/>
                  </a:lnTo>
                  <a:lnTo>
                    <a:pt x="144" y="156"/>
                  </a:lnTo>
                  <a:lnTo>
                    <a:pt x="172" y="158"/>
                  </a:lnTo>
                  <a:lnTo>
                    <a:pt x="198" y="164"/>
                  </a:lnTo>
                  <a:lnTo>
                    <a:pt x="222" y="172"/>
                  </a:lnTo>
                  <a:lnTo>
                    <a:pt x="246" y="184"/>
                  </a:lnTo>
                  <a:lnTo>
                    <a:pt x="246" y="184"/>
                  </a:lnTo>
                  <a:lnTo>
                    <a:pt x="244" y="180"/>
                  </a:lnTo>
                  <a:lnTo>
                    <a:pt x="244" y="172"/>
                  </a:lnTo>
                  <a:lnTo>
                    <a:pt x="250" y="150"/>
                  </a:lnTo>
                  <a:lnTo>
                    <a:pt x="262" y="114"/>
                  </a:lnTo>
                  <a:lnTo>
                    <a:pt x="262" y="114"/>
                  </a:lnTo>
                  <a:lnTo>
                    <a:pt x="272" y="96"/>
                  </a:lnTo>
                  <a:lnTo>
                    <a:pt x="286" y="76"/>
                  </a:lnTo>
                  <a:lnTo>
                    <a:pt x="302" y="58"/>
                  </a:lnTo>
                  <a:lnTo>
                    <a:pt x="320" y="42"/>
                  </a:lnTo>
                  <a:lnTo>
                    <a:pt x="340" y="28"/>
                  </a:lnTo>
                  <a:lnTo>
                    <a:pt x="360" y="16"/>
                  </a:lnTo>
                  <a:lnTo>
                    <a:pt x="382" y="8"/>
                  </a:lnTo>
                  <a:lnTo>
                    <a:pt x="402" y="2"/>
                  </a:lnTo>
                  <a:lnTo>
                    <a:pt x="402" y="2"/>
                  </a:lnTo>
                  <a:lnTo>
                    <a:pt x="420" y="0"/>
                  </a:lnTo>
                  <a:lnTo>
                    <a:pt x="438" y="0"/>
                  </a:lnTo>
                  <a:lnTo>
                    <a:pt x="454" y="2"/>
                  </a:lnTo>
                  <a:lnTo>
                    <a:pt x="468" y="4"/>
                  </a:lnTo>
                  <a:lnTo>
                    <a:pt x="482" y="10"/>
                  </a:lnTo>
                  <a:lnTo>
                    <a:pt x="496" y="16"/>
                  </a:lnTo>
                  <a:lnTo>
                    <a:pt x="508" y="22"/>
                  </a:lnTo>
                  <a:lnTo>
                    <a:pt x="520" y="30"/>
                  </a:lnTo>
                  <a:lnTo>
                    <a:pt x="540" y="50"/>
                  </a:lnTo>
                  <a:lnTo>
                    <a:pt x="558" y="74"/>
                  </a:lnTo>
                  <a:lnTo>
                    <a:pt x="576" y="98"/>
                  </a:lnTo>
                  <a:lnTo>
                    <a:pt x="594" y="122"/>
                  </a:lnTo>
                  <a:lnTo>
                    <a:pt x="594" y="122"/>
                  </a:lnTo>
                  <a:lnTo>
                    <a:pt x="598" y="106"/>
                  </a:lnTo>
                  <a:lnTo>
                    <a:pt x="604" y="90"/>
                  </a:lnTo>
                  <a:lnTo>
                    <a:pt x="610" y="78"/>
                  </a:lnTo>
                  <a:lnTo>
                    <a:pt x="618" y="64"/>
                  </a:lnTo>
                  <a:lnTo>
                    <a:pt x="628" y="54"/>
                  </a:lnTo>
                  <a:lnTo>
                    <a:pt x="638" y="44"/>
                  </a:lnTo>
                  <a:lnTo>
                    <a:pt x="650" y="36"/>
                  </a:lnTo>
                  <a:lnTo>
                    <a:pt x="662" y="30"/>
                  </a:lnTo>
                  <a:lnTo>
                    <a:pt x="674" y="24"/>
                  </a:lnTo>
                  <a:lnTo>
                    <a:pt x="688" y="20"/>
                  </a:lnTo>
                  <a:lnTo>
                    <a:pt x="702" y="16"/>
                  </a:lnTo>
                  <a:lnTo>
                    <a:pt x="716" y="16"/>
                  </a:lnTo>
                  <a:lnTo>
                    <a:pt x="746" y="16"/>
                  </a:lnTo>
                  <a:lnTo>
                    <a:pt x="776" y="20"/>
                  </a:lnTo>
                  <a:lnTo>
                    <a:pt x="804" y="28"/>
                  </a:lnTo>
                  <a:lnTo>
                    <a:pt x="830" y="42"/>
                  </a:lnTo>
                  <a:lnTo>
                    <a:pt x="842" y="50"/>
                  </a:lnTo>
                  <a:lnTo>
                    <a:pt x="852" y="60"/>
                  </a:lnTo>
                  <a:lnTo>
                    <a:pt x="862" y="70"/>
                  </a:lnTo>
                  <a:lnTo>
                    <a:pt x="872" y="80"/>
                  </a:lnTo>
                  <a:lnTo>
                    <a:pt x="880" y="92"/>
                  </a:lnTo>
                  <a:lnTo>
                    <a:pt x="886" y="104"/>
                  </a:lnTo>
                  <a:lnTo>
                    <a:pt x="892" y="118"/>
                  </a:lnTo>
                  <a:lnTo>
                    <a:pt x="896" y="132"/>
                  </a:lnTo>
                  <a:lnTo>
                    <a:pt x="898" y="146"/>
                  </a:lnTo>
                  <a:lnTo>
                    <a:pt x="898" y="162"/>
                  </a:lnTo>
                  <a:lnTo>
                    <a:pt x="896" y="178"/>
                  </a:lnTo>
                  <a:lnTo>
                    <a:pt x="892" y="196"/>
                  </a:lnTo>
                  <a:lnTo>
                    <a:pt x="892" y="196"/>
                  </a:lnTo>
                  <a:lnTo>
                    <a:pt x="908" y="190"/>
                  </a:lnTo>
                  <a:lnTo>
                    <a:pt x="922" y="188"/>
                  </a:lnTo>
                  <a:lnTo>
                    <a:pt x="938" y="188"/>
                  </a:lnTo>
                  <a:lnTo>
                    <a:pt x="954" y="188"/>
                  </a:lnTo>
                  <a:lnTo>
                    <a:pt x="968" y="192"/>
                  </a:lnTo>
                  <a:lnTo>
                    <a:pt x="984" y="196"/>
                  </a:lnTo>
                  <a:lnTo>
                    <a:pt x="998" y="202"/>
                  </a:lnTo>
                  <a:lnTo>
                    <a:pt x="1012" y="210"/>
                  </a:lnTo>
                  <a:lnTo>
                    <a:pt x="1026" y="218"/>
                  </a:lnTo>
                  <a:lnTo>
                    <a:pt x="1038" y="228"/>
                  </a:lnTo>
                  <a:lnTo>
                    <a:pt x="1050" y="240"/>
                  </a:lnTo>
                  <a:lnTo>
                    <a:pt x="1060" y="252"/>
                  </a:lnTo>
                  <a:lnTo>
                    <a:pt x="1070" y="264"/>
                  </a:lnTo>
                  <a:lnTo>
                    <a:pt x="1078" y="276"/>
                  </a:lnTo>
                  <a:lnTo>
                    <a:pt x="1084" y="290"/>
                  </a:lnTo>
                  <a:lnTo>
                    <a:pt x="1088" y="304"/>
                  </a:lnTo>
                  <a:lnTo>
                    <a:pt x="1088" y="304"/>
                  </a:lnTo>
                  <a:lnTo>
                    <a:pt x="1094" y="326"/>
                  </a:lnTo>
                  <a:lnTo>
                    <a:pt x="1096" y="344"/>
                  </a:lnTo>
                  <a:lnTo>
                    <a:pt x="1094" y="362"/>
                  </a:lnTo>
                  <a:lnTo>
                    <a:pt x="1092" y="376"/>
                  </a:lnTo>
                  <a:lnTo>
                    <a:pt x="1086" y="390"/>
                  </a:lnTo>
                  <a:lnTo>
                    <a:pt x="1078" y="402"/>
                  </a:lnTo>
                  <a:lnTo>
                    <a:pt x="1068" y="412"/>
                  </a:lnTo>
                  <a:lnTo>
                    <a:pt x="1056" y="420"/>
                  </a:lnTo>
                  <a:lnTo>
                    <a:pt x="1042" y="426"/>
                  </a:lnTo>
                  <a:lnTo>
                    <a:pt x="1028" y="432"/>
                  </a:lnTo>
                  <a:lnTo>
                    <a:pt x="996" y="440"/>
                  </a:lnTo>
                  <a:lnTo>
                    <a:pt x="962" y="446"/>
                  </a:lnTo>
                  <a:lnTo>
                    <a:pt x="928" y="450"/>
                  </a:lnTo>
                  <a:lnTo>
                    <a:pt x="928" y="450"/>
                  </a:lnTo>
                  <a:lnTo>
                    <a:pt x="928" y="478"/>
                  </a:lnTo>
                  <a:lnTo>
                    <a:pt x="928" y="504"/>
                  </a:lnTo>
                  <a:lnTo>
                    <a:pt x="924" y="530"/>
                  </a:lnTo>
                  <a:lnTo>
                    <a:pt x="918" y="552"/>
                  </a:lnTo>
                  <a:lnTo>
                    <a:pt x="912" y="564"/>
                  </a:lnTo>
                  <a:lnTo>
                    <a:pt x="906" y="574"/>
                  </a:lnTo>
                  <a:lnTo>
                    <a:pt x="898" y="584"/>
                  </a:lnTo>
                  <a:lnTo>
                    <a:pt x="888" y="592"/>
                  </a:lnTo>
                  <a:lnTo>
                    <a:pt x="878" y="602"/>
                  </a:lnTo>
                  <a:lnTo>
                    <a:pt x="866" y="608"/>
                  </a:lnTo>
                  <a:lnTo>
                    <a:pt x="852" y="616"/>
                  </a:lnTo>
                  <a:lnTo>
                    <a:pt x="836" y="622"/>
                  </a:lnTo>
                  <a:lnTo>
                    <a:pt x="836" y="622"/>
                  </a:lnTo>
                  <a:lnTo>
                    <a:pt x="820" y="628"/>
                  </a:lnTo>
                  <a:lnTo>
                    <a:pt x="802" y="632"/>
                  </a:lnTo>
                  <a:lnTo>
                    <a:pt x="788" y="634"/>
                  </a:lnTo>
                  <a:lnTo>
                    <a:pt x="772" y="636"/>
                  </a:lnTo>
                  <a:lnTo>
                    <a:pt x="758" y="636"/>
                  </a:lnTo>
                  <a:lnTo>
                    <a:pt x="744" y="634"/>
                  </a:lnTo>
                  <a:lnTo>
                    <a:pt x="730" y="632"/>
                  </a:lnTo>
                  <a:lnTo>
                    <a:pt x="716" y="626"/>
                  </a:lnTo>
                  <a:lnTo>
                    <a:pt x="690" y="616"/>
                  </a:lnTo>
                  <a:lnTo>
                    <a:pt x="664" y="600"/>
                  </a:lnTo>
                  <a:lnTo>
                    <a:pt x="640" y="580"/>
                  </a:lnTo>
                  <a:lnTo>
                    <a:pt x="614" y="558"/>
                  </a:lnTo>
                  <a:lnTo>
                    <a:pt x="614" y="558"/>
                  </a:lnTo>
                  <a:lnTo>
                    <a:pt x="612" y="572"/>
                  </a:lnTo>
                  <a:lnTo>
                    <a:pt x="606" y="586"/>
                  </a:lnTo>
                  <a:lnTo>
                    <a:pt x="600" y="600"/>
                  </a:lnTo>
                  <a:lnTo>
                    <a:pt x="594" y="612"/>
                  </a:lnTo>
                  <a:lnTo>
                    <a:pt x="584" y="624"/>
                  </a:lnTo>
                  <a:lnTo>
                    <a:pt x="574" y="634"/>
                  </a:lnTo>
                  <a:lnTo>
                    <a:pt x="564" y="644"/>
                  </a:lnTo>
                  <a:lnTo>
                    <a:pt x="552" y="652"/>
                  </a:lnTo>
                  <a:lnTo>
                    <a:pt x="540" y="658"/>
                  </a:lnTo>
                  <a:lnTo>
                    <a:pt x="526" y="664"/>
                  </a:lnTo>
                  <a:lnTo>
                    <a:pt x="514" y="670"/>
                  </a:lnTo>
                  <a:lnTo>
                    <a:pt x="498" y="674"/>
                  </a:lnTo>
                  <a:lnTo>
                    <a:pt x="484" y="676"/>
                  </a:lnTo>
                  <a:lnTo>
                    <a:pt x="470" y="678"/>
                  </a:lnTo>
                  <a:lnTo>
                    <a:pt x="454" y="678"/>
                  </a:lnTo>
                  <a:lnTo>
                    <a:pt x="438" y="676"/>
                  </a:lnTo>
                  <a:lnTo>
                    <a:pt x="438" y="676"/>
                  </a:lnTo>
                  <a:lnTo>
                    <a:pt x="410" y="672"/>
                  </a:lnTo>
                  <a:lnTo>
                    <a:pt x="396" y="668"/>
                  </a:lnTo>
                  <a:lnTo>
                    <a:pt x="380" y="662"/>
                  </a:lnTo>
                  <a:lnTo>
                    <a:pt x="368" y="654"/>
                  </a:lnTo>
                  <a:lnTo>
                    <a:pt x="354" y="646"/>
                  </a:lnTo>
                  <a:lnTo>
                    <a:pt x="344" y="636"/>
                  </a:lnTo>
                  <a:lnTo>
                    <a:pt x="334" y="626"/>
                  </a:lnTo>
                  <a:lnTo>
                    <a:pt x="334" y="626"/>
                  </a:lnTo>
                  <a:close/>
                </a:path>
              </a:pathLst>
            </a:custGeom>
            <a:solidFill>
              <a:schemeClr val="bg1"/>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72" name="Freeform 53"/>
            <p:cNvSpPr/>
            <p:nvPr/>
          </p:nvSpPr>
          <p:spPr bwMode="auto">
            <a:xfrm>
              <a:off x="4959350" y="1647825"/>
              <a:ext cx="50800" cy="50800"/>
            </a:xfrm>
            <a:custGeom>
              <a:avLst/>
              <a:gdLst/>
              <a:ahLst/>
              <a:cxnLst>
                <a:cxn ang="0">
                  <a:pos x="32" y="16"/>
                </a:cxn>
                <a:cxn ang="0">
                  <a:pos x="32" y="16"/>
                </a:cxn>
                <a:cxn ang="0">
                  <a:pos x="30" y="22"/>
                </a:cxn>
                <a:cxn ang="0">
                  <a:pos x="26" y="26"/>
                </a:cxn>
                <a:cxn ang="0">
                  <a:pos x="22" y="30"/>
                </a:cxn>
                <a:cxn ang="0">
                  <a:pos x="16" y="32"/>
                </a:cxn>
                <a:cxn ang="0">
                  <a:pos x="16" y="32"/>
                </a:cxn>
                <a:cxn ang="0">
                  <a:pos x="10" y="30"/>
                </a:cxn>
                <a:cxn ang="0">
                  <a:pos x="4" y="26"/>
                </a:cxn>
                <a:cxn ang="0">
                  <a:pos x="2" y="22"/>
                </a:cxn>
                <a:cxn ang="0">
                  <a:pos x="0" y="16"/>
                </a:cxn>
                <a:cxn ang="0">
                  <a:pos x="0" y="16"/>
                </a:cxn>
                <a:cxn ang="0">
                  <a:pos x="2" y="10"/>
                </a:cxn>
                <a:cxn ang="0">
                  <a:pos x="4" y="6"/>
                </a:cxn>
                <a:cxn ang="0">
                  <a:pos x="10" y="2"/>
                </a:cxn>
                <a:cxn ang="0">
                  <a:pos x="16" y="0"/>
                </a:cxn>
                <a:cxn ang="0">
                  <a:pos x="16" y="0"/>
                </a:cxn>
                <a:cxn ang="0">
                  <a:pos x="22" y="2"/>
                </a:cxn>
                <a:cxn ang="0">
                  <a:pos x="26" y="6"/>
                </a:cxn>
                <a:cxn ang="0">
                  <a:pos x="30" y="10"/>
                </a:cxn>
                <a:cxn ang="0">
                  <a:pos x="32" y="16"/>
                </a:cxn>
                <a:cxn ang="0">
                  <a:pos x="32" y="16"/>
                </a:cxn>
              </a:cxnLst>
              <a:rect l="0" t="0" r="r" b="b"/>
              <a:pathLst>
                <a:path w="32" h="32">
                  <a:moveTo>
                    <a:pt x="32" y="16"/>
                  </a:moveTo>
                  <a:lnTo>
                    <a:pt x="32" y="16"/>
                  </a:lnTo>
                  <a:lnTo>
                    <a:pt x="30" y="22"/>
                  </a:lnTo>
                  <a:lnTo>
                    <a:pt x="26" y="26"/>
                  </a:lnTo>
                  <a:lnTo>
                    <a:pt x="22" y="30"/>
                  </a:lnTo>
                  <a:lnTo>
                    <a:pt x="16" y="32"/>
                  </a:lnTo>
                  <a:lnTo>
                    <a:pt x="16" y="32"/>
                  </a:lnTo>
                  <a:lnTo>
                    <a:pt x="10" y="30"/>
                  </a:lnTo>
                  <a:lnTo>
                    <a:pt x="4" y="26"/>
                  </a:lnTo>
                  <a:lnTo>
                    <a:pt x="2" y="22"/>
                  </a:lnTo>
                  <a:lnTo>
                    <a:pt x="0" y="16"/>
                  </a:lnTo>
                  <a:lnTo>
                    <a:pt x="0" y="16"/>
                  </a:lnTo>
                  <a:lnTo>
                    <a:pt x="2" y="10"/>
                  </a:lnTo>
                  <a:lnTo>
                    <a:pt x="4" y="6"/>
                  </a:lnTo>
                  <a:lnTo>
                    <a:pt x="10" y="2"/>
                  </a:lnTo>
                  <a:lnTo>
                    <a:pt x="16" y="0"/>
                  </a:lnTo>
                  <a:lnTo>
                    <a:pt x="16" y="0"/>
                  </a:lnTo>
                  <a:lnTo>
                    <a:pt x="22" y="2"/>
                  </a:lnTo>
                  <a:lnTo>
                    <a:pt x="26" y="6"/>
                  </a:lnTo>
                  <a:lnTo>
                    <a:pt x="30" y="10"/>
                  </a:lnTo>
                  <a:lnTo>
                    <a:pt x="32" y="16"/>
                  </a:lnTo>
                  <a:lnTo>
                    <a:pt x="32" y="16"/>
                  </a:lnTo>
                  <a:close/>
                </a:path>
              </a:pathLst>
            </a:custGeom>
            <a:solidFill>
              <a:srgbClr val="743F2D"/>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73" name="Freeform 54"/>
            <p:cNvSpPr/>
            <p:nvPr/>
          </p:nvSpPr>
          <p:spPr bwMode="auto">
            <a:xfrm>
              <a:off x="5822950" y="1651000"/>
              <a:ext cx="47625" cy="47625"/>
            </a:xfrm>
            <a:custGeom>
              <a:avLst/>
              <a:gdLst/>
              <a:ahLst/>
              <a:cxnLst>
                <a:cxn ang="0">
                  <a:pos x="30" y="14"/>
                </a:cxn>
                <a:cxn ang="0">
                  <a:pos x="30" y="14"/>
                </a:cxn>
                <a:cxn ang="0">
                  <a:pos x="30" y="20"/>
                </a:cxn>
                <a:cxn ang="0">
                  <a:pos x="26" y="26"/>
                </a:cxn>
                <a:cxn ang="0">
                  <a:pos x="22" y="30"/>
                </a:cxn>
                <a:cxn ang="0">
                  <a:pos x="16" y="30"/>
                </a:cxn>
                <a:cxn ang="0">
                  <a:pos x="16" y="30"/>
                </a:cxn>
                <a:cxn ang="0">
                  <a:pos x="10" y="30"/>
                </a:cxn>
                <a:cxn ang="0">
                  <a:pos x="4" y="26"/>
                </a:cxn>
                <a:cxn ang="0">
                  <a:pos x="2" y="20"/>
                </a:cxn>
                <a:cxn ang="0">
                  <a:pos x="0" y="14"/>
                </a:cxn>
                <a:cxn ang="0">
                  <a:pos x="0" y="14"/>
                </a:cxn>
                <a:cxn ang="0">
                  <a:pos x="2" y="8"/>
                </a:cxn>
                <a:cxn ang="0">
                  <a:pos x="4" y="4"/>
                </a:cxn>
                <a:cxn ang="0">
                  <a:pos x="10" y="0"/>
                </a:cxn>
                <a:cxn ang="0">
                  <a:pos x="16" y="0"/>
                </a:cxn>
                <a:cxn ang="0">
                  <a:pos x="16" y="0"/>
                </a:cxn>
                <a:cxn ang="0">
                  <a:pos x="22" y="0"/>
                </a:cxn>
                <a:cxn ang="0">
                  <a:pos x="26" y="4"/>
                </a:cxn>
                <a:cxn ang="0">
                  <a:pos x="30" y="8"/>
                </a:cxn>
                <a:cxn ang="0">
                  <a:pos x="30" y="14"/>
                </a:cxn>
                <a:cxn ang="0">
                  <a:pos x="30" y="14"/>
                </a:cxn>
              </a:cxnLst>
              <a:rect l="0" t="0" r="r" b="b"/>
              <a:pathLst>
                <a:path w="30" h="30">
                  <a:moveTo>
                    <a:pt x="30" y="14"/>
                  </a:moveTo>
                  <a:lnTo>
                    <a:pt x="30" y="14"/>
                  </a:lnTo>
                  <a:lnTo>
                    <a:pt x="30" y="20"/>
                  </a:lnTo>
                  <a:lnTo>
                    <a:pt x="26" y="26"/>
                  </a:lnTo>
                  <a:lnTo>
                    <a:pt x="22" y="30"/>
                  </a:lnTo>
                  <a:lnTo>
                    <a:pt x="16" y="30"/>
                  </a:lnTo>
                  <a:lnTo>
                    <a:pt x="16" y="30"/>
                  </a:lnTo>
                  <a:lnTo>
                    <a:pt x="10" y="30"/>
                  </a:lnTo>
                  <a:lnTo>
                    <a:pt x="4" y="26"/>
                  </a:lnTo>
                  <a:lnTo>
                    <a:pt x="2" y="20"/>
                  </a:lnTo>
                  <a:lnTo>
                    <a:pt x="0" y="14"/>
                  </a:lnTo>
                  <a:lnTo>
                    <a:pt x="0" y="14"/>
                  </a:lnTo>
                  <a:lnTo>
                    <a:pt x="2" y="8"/>
                  </a:lnTo>
                  <a:lnTo>
                    <a:pt x="4" y="4"/>
                  </a:lnTo>
                  <a:lnTo>
                    <a:pt x="10" y="0"/>
                  </a:lnTo>
                  <a:lnTo>
                    <a:pt x="16" y="0"/>
                  </a:lnTo>
                  <a:lnTo>
                    <a:pt x="16" y="0"/>
                  </a:lnTo>
                  <a:lnTo>
                    <a:pt x="22" y="0"/>
                  </a:lnTo>
                  <a:lnTo>
                    <a:pt x="26" y="4"/>
                  </a:lnTo>
                  <a:lnTo>
                    <a:pt x="30" y="8"/>
                  </a:lnTo>
                  <a:lnTo>
                    <a:pt x="30" y="14"/>
                  </a:lnTo>
                  <a:lnTo>
                    <a:pt x="30" y="14"/>
                  </a:lnTo>
                  <a:close/>
                </a:path>
              </a:pathLst>
            </a:custGeom>
            <a:solidFill>
              <a:srgbClr val="743F2D"/>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74" name="Freeform 55"/>
            <p:cNvSpPr/>
            <p:nvPr/>
          </p:nvSpPr>
          <p:spPr bwMode="auto">
            <a:xfrm>
              <a:off x="4841875" y="1781175"/>
              <a:ext cx="266700" cy="174625"/>
            </a:xfrm>
            <a:custGeom>
              <a:avLst/>
              <a:gdLst/>
              <a:ahLst/>
              <a:cxnLst>
                <a:cxn ang="0">
                  <a:pos x="168" y="56"/>
                </a:cxn>
                <a:cxn ang="0">
                  <a:pos x="168" y="56"/>
                </a:cxn>
                <a:cxn ang="0">
                  <a:pos x="166" y="66"/>
                </a:cxn>
                <a:cxn ang="0">
                  <a:pos x="162" y="76"/>
                </a:cxn>
                <a:cxn ang="0">
                  <a:pos x="154" y="86"/>
                </a:cxn>
                <a:cxn ang="0">
                  <a:pos x="144" y="94"/>
                </a:cxn>
                <a:cxn ang="0">
                  <a:pos x="130" y="100"/>
                </a:cxn>
                <a:cxn ang="0">
                  <a:pos x="116" y="106"/>
                </a:cxn>
                <a:cxn ang="0">
                  <a:pos x="100" y="108"/>
                </a:cxn>
                <a:cxn ang="0">
                  <a:pos x="84" y="110"/>
                </a:cxn>
                <a:cxn ang="0">
                  <a:pos x="84" y="110"/>
                </a:cxn>
                <a:cxn ang="0">
                  <a:pos x="66" y="108"/>
                </a:cxn>
                <a:cxn ang="0">
                  <a:pos x="50" y="106"/>
                </a:cxn>
                <a:cxn ang="0">
                  <a:pos x="36" y="100"/>
                </a:cxn>
                <a:cxn ang="0">
                  <a:pos x="24" y="94"/>
                </a:cxn>
                <a:cxn ang="0">
                  <a:pos x="14" y="86"/>
                </a:cxn>
                <a:cxn ang="0">
                  <a:pos x="6" y="76"/>
                </a:cxn>
                <a:cxn ang="0">
                  <a:pos x="2" y="66"/>
                </a:cxn>
                <a:cxn ang="0">
                  <a:pos x="0" y="56"/>
                </a:cxn>
                <a:cxn ang="0">
                  <a:pos x="0" y="56"/>
                </a:cxn>
                <a:cxn ang="0">
                  <a:pos x="2" y="44"/>
                </a:cxn>
                <a:cxn ang="0">
                  <a:pos x="6" y="34"/>
                </a:cxn>
                <a:cxn ang="0">
                  <a:pos x="14" y="24"/>
                </a:cxn>
                <a:cxn ang="0">
                  <a:pos x="24" y="16"/>
                </a:cxn>
                <a:cxn ang="0">
                  <a:pos x="36" y="10"/>
                </a:cxn>
                <a:cxn ang="0">
                  <a:pos x="50" y="4"/>
                </a:cxn>
                <a:cxn ang="0">
                  <a:pos x="66" y="2"/>
                </a:cxn>
                <a:cxn ang="0">
                  <a:pos x="84" y="0"/>
                </a:cxn>
                <a:cxn ang="0">
                  <a:pos x="84" y="0"/>
                </a:cxn>
                <a:cxn ang="0">
                  <a:pos x="100" y="2"/>
                </a:cxn>
                <a:cxn ang="0">
                  <a:pos x="116" y="4"/>
                </a:cxn>
                <a:cxn ang="0">
                  <a:pos x="130" y="10"/>
                </a:cxn>
                <a:cxn ang="0">
                  <a:pos x="144" y="16"/>
                </a:cxn>
                <a:cxn ang="0">
                  <a:pos x="154" y="24"/>
                </a:cxn>
                <a:cxn ang="0">
                  <a:pos x="162" y="34"/>
                </a:cxn>
                <a:cxn ang="0">
                  <a:pos x="166" y="44"/>
                </a:cxn>
                <a:cxn ang="0">
                  <a:pos x="168" y="56"/>
                </a:cxn>
                <a:cxn ang="0">
                  <a:pos x="168" y="56"/>
                </a:cxn>
              </a:cxnLst>
              <a:rect l="0" t="0" r="r" b="b"/>
              <a:pathLst>
                <a:path w="168" h="110">
                  <a:moveTo>
                    <a:pt x="168" y="56"/>
                  </a:moveTo>
                  <a:lnTo>
                    <a:pt x="168" y="56"/>
                  </a:lnTo>
                  <a:lnTo>
                    <a:pt x="166" y="66"/>
                  </a:lnTo>
                  <a:lnTo>
                    <a:pt x="162" y="76"/>
                  </a:lnTo>
                  <a:lnTo>
                    <a:pt x="154" y="86"/>
                  </a:lnTo>
                  <a:lnTo>
                    <a:pt x="144" y="94"/>
                  </a:lnTo>
                  <a:lnTo>
                    <a:pt x="130" y="100"/>
                  </a:lnTo>
                  <a:lnTo>
                    <a:pt x="116" y="106"/>
                  </a:lnTo>
                  <a:lnTo>
                    <a:pt x="100" y="108"/>
                  </a:lnTo>
                  <a:lnTo>
                    <a:pt x="84" y="110"/>
                  </a:lnTo>
                  <a:lnTo>
                    <a:pt x="84" y="110"/>
                  </a:lnTo>
                  <a:lnTo>
                    <a:pt x="66" y="108"/>
                  </a:lnTo>
                  <a:lnTo>
                    <a:pt x="50" y="106"/>
                  </a:lnTo>
                  <a:lnTo>
                    <a:pt x="36" y="100"/>
                  </a:lnTo>
                  <a:lnTo>
                    <a:pt x="24" y="94"/>
                  </a:lnTo>
                  <a:lnTo>
                    <a:pt x="14" y="86"/>
                  </a:lnTo>
                  <a:lnTo>
                    <a:pt x="6" y="76"/>
                  </a:lnTo>
                  <a:lnTo>
                    <a:pt x="2" y="66"/>
                  </a:lnTo>
                  <a:lnTo>
                    <a:pt x="0" y="56"/>
                  </a:lnTo>
                  <a:lnTo>
                    <a:pt x="0" y="56"/>
                  </a:lnTo>
                  <a:lnTo>
                    <a:pt x="2" y="44"/>
                  </a:lnTo>
                  <a:lnTo>
                    <a:pt x="6" y="34"/>
                  </a:lnTo>
                  <a:lnTo>
                    <a:pt x="14" y="24"/>
                  </a:lnTo>
                  <a:lnTo>
                    <a:pt x="24" y="16"/>
                  </a:lnTo>
                  <a:lnTo>
                    <a:pt x="36" y="10"/>
                  </a:lnTo>
                  <a:lnTo>
                    <a:pt x="50" y="4"/>
                  </a:lnTo>
                  <a:lnTo>
                    <a:pt x="66" y="2"/>
                  </a:lnTo>
                  <a:lnTo>
                    <a:pt x="84" y="0"/>
                  </a:lnTo>
                  <a:lnTo>
                    <a:pt x="84" y="0"/>
                  </a:lnTo>
                  <a:lnTo>
                    <a:pt x="100" y="2"/>
                  </a:lnTo>
                  <a:lnTo>
                    <a:pt x="116" y="4"/>
                  </a:lnTo>
                  <a:lnTo>
                    <a:pt x="130" y="10"/>
                  </a:lnTo>
                  <a:lnTo>
                    <a:pt x="144" y="16"/>
                  </a:lnTo>
                  <a:lnTo>
                    <a:pt x="154" y="24"/>
                  </a:lnTo>
                  <a:lnTo>
                    <a:pt x="162" y="34"/>
                  </a:lnTo>
                  <a:lnTo>
                    <a:pt x="166" y="44"/>
                  </a:lnTo>
                  <a:lnTo>
                    <a:pt x="168" y="56"/>
                  </a:lnTo>
                  <a:lnTo>
                    <a:pt x="168" y="56"/>
                  </a:lnTo>
                  <a:close/>
                </a:path>
              </a:pathLst>
            </a:custGeom>
            <a:solidFill>
              <a:srgbClr val="FFA59C"/>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75" name="Freeform 56"/>
            <p:cNvSpPr/>
            <p:nvPr/>
          </p:nvSpPr>
          <p:spPr bwMode="auto">
            <a:xfrm>
              <a:off x="5715000" y="1790700"/>
              <a:ext cx="266700" cy="174625"/>
            </a:xfrm>
            <a:custGeom>
              <a:avLst/>
              <a:gdLst/>
              <a:ahLst/>
              <a:cxnLst>
                <a:cxn ang="0">
                  <a:pos x="168" y="54"/>
                </a:cxn>
                <a:cxn ang="0">
                  <a:pos x="168" y="54"/>
                </a:cxn>
                <a:cxn ang="0">
                  <a:pos x="168" y="66"/>
                </a:cxn>
                <a:cxn ang="0">
                  <a:pos x="162" y="76"/>
                </a:cxn>
                <a:cxn ang="0">
                  <a:pos x="154" y="86"/>
                </a:cxn>
                <a:cxn ang="0">
                  <a:pos x="144" y="94"/>
                </a:cxn>
                <a:cxn ang="0">
                  <a:pos x="132" y="100"/>
                </a:cxn>
                <a:cxn ang="0">
                  <a:pos x="118" y="106"/>
                </a:cxn>
                <a:cxn ang="0">
                  <a:pos x="102" y="108"/>
                </a:cxn>
                <a:cxn ang="0">
                  <a:pos x="84" y="110"/>
                </a:cxn>
                <a:cxn ang="0">
                  <a:pos x="84" y="110"/>
                </a:cxn>
                <a:cxn ang="0">
                  <a:pos x="68" y="108"/>
                </a:cxn>
                <a:cxn ang="0">
                  <a:pos x="52" y="106"/>
                </a:cxn>
                <a:cxn ang="0">
                  <a:pos x="38" y="100"/>
                </a:cxn>
                <a:cxn ang="0">
                  <a:pos x="26" y="94"/>
                </a:cxn>
                <a:cxn ang="0">
                  <a:pos x="14" y="86"/>
                </a:cxn>
                <a:cxn ang="0">
                  <a:pos x="8" y="76"/>
                </a:cxn>
                <a:cxn ang="0">
                  <a:pos x="2" y="66"/>
                </a:cxn>
                <a:cxn ang="0">
                  <a:pos x="0" y="54"/>
                </a:cxn>
                <a:cxn ang="0">
                  <a:pos x="0" y="54"/>
                </a:cxn>
                <a:cxn ang="0">
                  <a:pos x="2" y="44"/>
                </a:cxn>
                <a:cxn ang="0">
                  <a:pos x="8" y="34"/>
                </a:cxn>
                <a:cxn ang="0">
                  <a:pos x="14" y="24"/>
                </a:cxn>
                <a:cxn ang="0">
                  <a:pos x="26" y="16"/>
                </a:cxn>
                <a:cxn ang="0">
                  <a:pos x="38" y="10"/>
                </a:cxn>
                <a:cxn ang="0">
                  <a:pos x="52" y="4"/>
                </a:cxn>
                <a:cxn ang="0">
                  <a:pos x="68" y="0"/>
                </a:cxn>
                <a:cxn ang="0">
                  <a:pos x="84" y="0"/>
                </a:cxn>
                <a:cxn ang="0">
                  <a:pos x="84" y="0"/>
                </a:cxn>
                <a:cxn ang="0">
                  <a:pos x="102" y="0"/>
                </a:cxn>
                <a:cxn ang="0">
                  <a:pos x="118" y="4"/>
                </a:cxn>
                <a:cxn ang="0">
                  <a:pos x="132" y="10"/>
                </a:cxn>
                <a:cxn ang="0">
                  <a:pos x="144" y="16"/>
                </a:cxn>
                <a:cxn ang="0">
                  <a:pos x="154" y="24"/>
                </a:cxn>
                <a:cxn ang="0">
                  <a:pos x="162" y="34"/>
                </a:cxn>
                <a:cxn ang="0">
                  <a:pos x="168" y="44"/>
                </a:cxn>
                <a:cxn ang="0">
                  <a:pos x="168" y="54"/>
                </a:cxn>
                <a:cxn ang="0">
                  <a:pos x="168" y="54"/>
                </a:cxn>
              </a:cxnLst>
              <a:rect l="0" t="0" r="r" b="b"/>
              <a:pathLst>
                <a:path w="168" h="110">
                  <a:moveTo>
                    <a:pt x="168" y="54"/>
                  </a:moveTo>
                  <a:lnTo>
                    <a:pt x="168" y="54"/>
                  </a:lnTo>
                  <a:lnTo>
                    <a:pt x="168" y="66"/>
                  </a:lnTo>
                  <a:lnTo>
                    <a:pt x="162" y="76"/>
                  </a:lnTo>
                  <a:lnTo>
                    <a:pt x="154" y="86"/>
                  </a:lnTo>
                  <a:lnTo>
                    <a:pt x="144" y="94"/>
                  </a:lnTo>
                  <a:lnTo>
                    <a:pt x="132" y="100"/>
                  </a:lnTo>
                  <a:lnTo>
                    <a:pt x="118" y="106"/>
                  </a:lnTo>
                  <a:lnTo>
                    <a:pt x="102" y="108"/>
                  </a:lnTo>
                  <a:lnTo>
                    <a:pt x="84" y="110"/>
                  </a:lnTo>
                  <a:lnTo>
                    <a:pt x="84" y="110"/>
                  </a:lnTo>
                  <a:lnTo>
                    <a:pt x="68" y="108"/>
                  </a:lnTo>
                  <a:lnTo>
                    <a:pt x="52" y="106"/>
                  </a:lnTo>
                  <a:lnTo>
                    <a:pt x="38" y="100"/>
                  </a:lnTo>
                  <a:lnTo>
                    <a:pt x="26" y="94"/>
                  </a:lnTo>
                  <a:lnTo>
                    <a:pt x="14" y="86"/>
                  </a:lnTo>
                  <a:lnTo>
                    <a:pt x="8" y="76"/>
                  </a:lnTo>
                  <a:lnTo>
                    <a:pt x="2" y="66"/>
                  </a:lnTo>
                  <a:lnTo>
                    <a:pt x="0" y="54"/>
                  </a:lnTo>
                  <a:lnTo>
                    <a:pt x="0" y="54"/>
                  </a:lnTo>
                  <a:lnTo>
                    <a:pt x="2" y="44"/>
                  </a:lnTo>
                  <a:lnTo>
                    <a:pt x="8" y="34"/>
                  </a:lnTo>
                  <a:lnTo>
                    <a:pt x="14" y="24"/>
                  </a:lnTo>
                  <a:lnTo>
                    <a:pt x="26" y="16"/>
                  </a:lnTo>
                  <a:lnTo>
                    <a:pt x="38" y="10"/>
                  </a:lnTo>
                  <a:lnTo>
                    <a:pt x="52" y="4"/>
                  </a:lnTo>
                  <a:lnTo>
                    <a:pt x="68" y="0"/>
                  </a:lnTo>
                  <a:lnTo>
                    <a:pt x="84" y="0"/>
                  </a:lnTo>
                  <a:lnTo>
                    <a:pt x="84" y="0"/>
                  </a:lnTo>
                  <a:lnTo>
                    <a:pt x="102" y="0"/>
                  </a:lnTo>
                  <a:lnTo>
                    <a:pt x="118" y="4"/>
                  </a:lnTo>
                  <a:lnTo>
                    <a:pt x="132" y="10"/>
                  </a:lnTo>
                  <a:lnTo>
                    <a:pt x="144" y="16"/>
                  </a:lnTo>
                  <a:lnTo>
                    <a:pt x="154" y="24"/>
                  </a:lnTo>
                  <a:lnTo>
                    <a:pt x="162" y="34"/>
                  </a:lnTo>
                  <a:lnTo>
                    <a:pt x="168" y="44"/>
                  </a:lnTo>
                  <a:lnTo>
                    <a:pt x="168" y="54"/>
                  </a:lnTo>
                  <a:lnTo>
                    <a:pt x="168" y="54"/>
                  </a:lnTo>
                  <a:close/>
                </a:path>
              </a:pathLst>
            </a:custGeom>
            <a:solidFill>
              <a:srgbClr val="FFA59C"/>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76" name="Freeform 57"/>
            <p:cNvSpPr/>
            <p:nvPr/>
          </p:nvSpPr>
          <p:spPr bwMode="auto">
            <a:xfrm>
              <a:off x="4994275" y="1781175"/>
              <a:ext cx="857250" cy="250825"/>
            </a:xfrm>
            <a:custGeom>
              <a:avLst/>
              <a:gdLst/>
              <a:ahLst/>
              <a:cxnLst>
                <a:cxn ang="0">
                  <a:pos x="4" y="0"/>
                </a:cxn>
                <a:cxn ang="0">
                  <a:pos x="0" y="6"/>
                </a:cxn>
                <a:cxn ang="0">
                  <a:pos x="0" y="12"/>
                </a:cxn>
                <a:cxn ang="0">
                  <a:pos x="8" y="40"/>
                </a:cxn>
                <a:cxn ang="0">
                  <a:pos x="28" y="70"/>
                </a:cxn>
                <a:cxn ang="0">
                  <a:pos x="48" y="92"/>
                </a:cxn>
                <a:cxn ang="0">
                  <a:pos x="80" y="114"/>
                </a:cxn>
                <a:cxn ang="0">
                  <a:pos x="120" y="134"/>
                </a:cxn>
                <a:cxn ang="0">
                  <a:pos x="146" y="142"/>
                </a:cxn>
                <a:cxn ang="0">
                  <a:pos x="202" y="154"/>
                </a:cxn>
                <a:cxn ang="0">
                  <a:pos x="262" y="158"/>
                </a:cxn>
                <a:cxn ang="0">
                  <a:pos x="322" y="154"/>
                </a:cxn>
                <a:cxn ang="0">
                  <a:pos x="382" y="144"/>
                </a:cxn>
                <a:cxn ang="0">
                  <a:pos x="436" y="126"/>
                </a:cxn>
                <a:cxn ang="0">
                  <a:pos x="482" y="100"/>
                </a:cxn>
                <a:cxn ang="0">
                  <a:pos x="518" y="68"/>
                </a:cxn>
                <a:cxn ang="0">
                  <a:pos x="540" y="28"/>
                </a:cxn>
                <a:cxn ang="0">
                  <a:pos x="540" y="24"/>
                </a:cxn>
                <a:cxn ang="0">
                  <a:pos x="536" y="22"/>
                </a:cxn>
                <a:cxn ang="0">
                  <a:pos x="530" y="26"/>
                </a:cxn>
                <a:cxn ang="0">
                  <a:pos x="522" y="44"/>
                </a:cxn>
                <a:cxn ang="0">
                  <a:pos x="496" y="76"/>
                </a:cxn>
                <a:cxn ang="0">
                  <a:pos x="456" y="104"/>
                </a:cxn>
                <a:cxn ang="0">
                  <a:pos x="406" y="126"/>
                </a:cxn>
                <a:cxn ang="0">
                  <a:pos x="378" y="134"/>
                </a:cxn>
                <a:cxn ang="0">
                  <a:pos x="320" y="144"/>
                </a:cxn>
                <a:cxn ang="0">
                  <a:pos x="260" y="148"/>
                </a:cxn>
                <a:cxn ang="0">
                  <a:pos x="202" y="144"/>
                </a:cxn>
                <a:cxn ang="0">
                  <a:pos x="148" y="132"/>
                </a:cxn>
                <a:cxn ang="0">
                  <a:pos x="124" y="124"/>
                </a:cxn>
                <a:cxn ang="0">
                  <a:pos x="86" y="104"/>
                </a:cxn>
                <a:cxn ang="0">
                  <a:pos x="58" y="84"/>
                </a:cxn>
                <a:cxn ang="0">
                  <a:pos x="36" y="64"/>
                </a:cxn>
                <a:cxn ang="0">
                  <a:pos x="18" y="34"/>
                </a:cxn>
                <a:cxn ang="0">
                  <a:pos x="10" y="6"/>
                </a:cxn>
                <a:cxn ang="0">
                  <a:pos x="8" y="2"/>
                </a:cxn>
                <a:cxn ang="0">
                  <a:pos x="4" y="0"/>
                </a:cxn>
              </a:cxnLst>
              <a:rect l="0" t="0" r="r" b="b"/>
              <a:pathLst>
                <a:path w="540" h="158">
                  <a:moveTo>
                    <a:pt x="4" y="0"/>
                  </a:moveTo>
                  <a:lnTo>
                    <a:pt x="4" y="0"/>
                  </a:lnTo>
                  <a:lnTo>
                    <a:pt x="2" y="2"/>
                  </a:lnTo>
                  <a:lnTo>
                    <a:pt x="0" y="6"/>
                  </a:lnTo>
                  <a:lnTo>
                    <a:pt x="0" y="6"/>
                  </a:lnTo>
                  <a:lnTo>
                    <a:pt x="0" y="12"/>
                  </a:lnTo>
                  <a:lnTo>
                    <a:pt x="2" y="22"/>
                  </a:lnTo>
                  <a:lnTo>
                    <a:pt x="8" y="40"/>
                  </a:lnTo>
                  <a:lnTo>
                    <a:pt x="20" y="60"/>
                  </a:lnTo>
                  <a:lnTo>
                    <a:pt x="28" y="70"/>
                  </a:lnTo>
                  <a:lnTo>
                    <a:pt x="38" y="80"/>
                  </a:lnTo>
                  <a:lnTo>
                    <a:pt x="48" y="92"/>
                  </a:lnTo>
                  <a:lnTo>
                    <a:pt x="62" y="102"/>
                  </a:lnTo>
                  <a:lnTo>
                    <a:pt x="80" y="114"/>
                  </a:lnTo>
                  <a:lnTo>
                    <a:pt x="98" y="124"/>
                  </a:lnTo>
                  <a:lnTo>
                    <a:pt x="120" y="134"/>
                  </a:lnTo>
                  <a:lnTo>
                    <a:pt x="146" y="142"/>
                  </a:lnTo>
                  <a:lnTo>
                    <a:pt x="146" y="142"/>
                  </a:lnTo>
                  <a:lnTo>
                    <a:pt x="172" y="150"/>
                  </a:lnTo>
                  <a:lnTo>
                    <a:pt x="202" y="154"/>
                  </a:lnTo>
                  <a:lnTo>
                    <a:pt x="232" y="158"/>
                  </a:lnTo>
                  <a:lnTo>
                    <a:pt x="262" y="158"/>
                  </a:lnTo>
                  <a:lnTo>
                    <a:pt x="292" y="158"/>
                  </a:lnTo>
                  <a:lnTo>
                    <a:pt x="322" y="154"/>
                  </a:lnTo>
                  <a:lnTo>
                    <a:pt x="352" y="150"/>
                  </a:lnTo>
                  <a:lnTo>
                    <a:pt x="382" y="144"/>
                  </a:lnTo>
                  <a:lnTo>
                    <a:pt x="410" y="136"/>
                  </a:lnTo>
                  <a:lnTo>
                    <a:pt x="436" y="126"/>
                  </a:lnTo>
                  <a:lnTo>
                    <a:pt x="460" y="114"/>
                  </a:lnTo>
                  <a:lnTo>
                    <a:pt x="482" y="100"/>
                  </a:lnTo>
                  <a:lnTo>
                    <a:pt x="502" y="84"/>
                  </a:lnTo>
                  <a:lnTo>
                    <a:pt x="518" y="68"/>
                  </a:lnTo>
                  <a:lnTo>
                    <a:pt x="530" y="50"/>
                  </a:lnTo>
                  <a:lnTo>
                    <a:pt x="540" y="28"/>
                  </a:lnTo>
                  <a:lnTo>
                    <a:pt x="540" y="28"/>
                  </a:lnTo>
                  <a:lnTo>
                    <a:pt x="540" y="24"/>
                  </a:lnTo>
                  <a:lnTo>
                    <a:pt x="536" y="22"/>
                  </a:lnTo>
                  <a:lnTo>
                    <a:pt x="536" y="22"/>
                  </a:lnTo>
                  <a:lnTo>
                    <a:pt x="532" y="22"/>
                  </a:lnTo>
                  <a:lnTo>
                    <a:pt x="530" y="26"/>
                  </a:lnTo>
                  <a:lnTo>
                    <a:pt x="530" y="26"/>
                  </a:lnTo>
                  <a:lnTo>
                    <a:pt x="522" y="44"/>
                  </a:lnTo>
                  <a:lnTo>
                    <a:pt x="510" y="60"/>
                  </a:lnTo>
                  <a:lnTo>
                    <a:pt x="496" y="76"/>
                  </a:lnTo>
                  <a:lnTo>
                    <a:pt x="478" y="90"/>
                  </a:lnTo>
                  <a:lnTo>
                    <a:pt x="456" y="104"/>
                  </a:lnTo>
                  <a:lnTo>
                    <a:pt x="432" y="116"/>
                  </a:lnTo>
                  <a:lnTo>
                    <a:pt x="406" y="126"/>
                  </a:lnTo>
                  <a:lnTo>
                    <a:pt x="378" y="134"/>
                  </a:lnTo>
                  <a:lnTo>
                    <a:pt x="378" y="134"/>
                  </a:lnTo>
                  <a:lnTo>
                    <a:pt x="348" y="140"/>
                  </a:lnTo>
                  <a:lnTo>
                    <a:pt x="320" y="144"/>
                  </a:lnTo>
                  <a:lnTo>
                    <a:pt x="290" y="148"/>
                  </a:lnTo>
                  <a:lnTo>
                    <a:pt x="260" y="148"/>
                  </a:lnTo>
                  <a:lnTo>
                    <a:pt x="230" y="146"/>
                  </a:lnTo>
                  <a:lnTo>
                    <a:pt x="202" y="144"/>
                  </a:lnTo>
                  <a:lnTo>
                    <a:pt x="174" y="138"/>
                  </a:lnTo>
                  <a:lnTo>
                    <a:pt x="148" y="132"/>
                  </a:lnTo>
                  <a:lnTo>
                    <a:pt x="148" y="132"/>
                  </a:lnTo>
                  <a:lnTo>
                    <a:pt x="124" y="124"/>
                  </a:lnTo>
                  <a:lnTo>
                    <a:pt x="104" y="114"/>
                  </a:lnTo>
                  <a:lnTo>
                    <a:pt x="86" y="104"/>
                  </a:lnTo>
                  <a:lnTo>
                    <a:pt x="70" y="94"/>
                  </a:lnTo>
                  <a:lnTo>
                    <a:pt x="58" y="84"/>
                  </a:lnTo>
                  <a:lnTo>
                    <a:pt x="46" y="74"/>
                  </a:lnTo>
                  <a:lnTo>
                    <a:pt x="36" y="64"/>
                  </a:lnTo>
                  <a:lnTo>
                    <a:pt x="30" y="54"/>
                  </a:lnTo>
                  <a:lnTo>
                    <a:pt x="18" y="34"/>
                  </a:lnTo>
                  <a:lnTo>
                    <a:pt x="14" y="20"/>
                  </a:lnTo>
                  <a:lnTo>
                    <a:pt x="10" y="6"/>
                  </a:lnTo>
                  <a:lnTo>
                    <a:pt x="10" y="6"/>
                  </a:lnTo>
                  <a:lnTo>
                    <a:pt x="8" y="2"/>
                  </a:lnTo>
                  <a:lnTo>
                    <a:pt x="4" y="0"/>
                  </a:lnTo>
                  <a:lnTo>
                    <a:pt x="4" y="0"/>
                  </a:lnTo>
                  <a:close/>
                </a:path>
              </a:pathLst>
            </a:custGeom>
            <a:solidFill>
              <a:srgbClr val="FFA59C"/>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grpSp>
    </p:spTree>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airplan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4">
                                            <p:graphicEl>
                                              <a:dgm id="{6B1E195F-6437-4966-BBE7-B03883EC9351}"/>
                                            </p:graphicEl>
                                          </p:spTgt>
                                        </p:tgtEl>
                                        <p:attrNameLst>
                                          <p:attrName>style.visibility</p:attrName>
                                        </p:attrNameLst>
                                      </p:cBhvr>
                                      <p:to>
                                        <p:strVal val="visible"/>
                                      </p:to>
                                    </p:set>
                                    <p:animEffect transition="in" filter="fade">
                                      <p:cBhvr>
                                        <p:cTn id="7" dur="2000"/>
                                        <p:tgtEl>
                                          <p:spTgt spid="4">
                                            <p:graphicEl>
                                              <a:dgm id="{6B1E195F-6437-4966-BBE7-B03883EC9351}"/>
                                            </p:graphicEl>
                                          </p:spTgt>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4">
                                            <p:graphicEl>
                                              <a:dgm id="{DC736B2E-0D49-49E7-9BAD-CE3618C85F29}"/>
                                            </p:graphicEl>
                                          </p:spTgt>
                                        </p:tgtEl>
                                        <p:attrNameLst>
                                          <p:attrName>style.visibility</p:attrName>
                                        </p:attrNameLst>
                                      </p:cBhvr>
                                      <p:to>
                                        <p:strVal val="visible"/>
                                      </p:to>
                                    </p:set>
                                    <p:animEffect transition="in" filter="fade">
                                      <p:cBhvr>
                                        <p:cTn id="12" dur="2000"/>
                                        <p:tgtEl>
                                          <p:spTgt spid="4">
                                            <p:graphicEl>
                                              <a:dgm id="{DC736B2E-0D49-49E7-9BAD-CE3618C85F29}"/>
                                            </p:graphicEl>
                                          </p:spTgt>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4">
                                            <p:graphicEl>
                                              <a:dgm id="{4CE5EEF6-DE68-4C1F-B25F-3151D93EB39E}"/>
                                            </p:graphicEl>
                                          </p:spTgt>
                                        </p:tgtEl>
                                        <p:attrNameLst>
                                          <p:attrName>style.visibility</p:attrName>
                                        </p:attrNameLst>
                                      </p:cBhvr>
                                      <p:to>
                                        <p:strVal val="visible"/>
                                      </p:to>
                                    </p:set>
                                    <p:animEffect transition="in" filter="fade">
                                      <p:cBhvr>
                                        <p:cTn id="17" dur="2000"/>
                                        <p:tgtEl>
                                          <p:spTgt spid="4">
                                            <p:graphicEl>
                                              <a:dgm id="{4CE5EEF6-DE68-4C1F-B25F-3151D93EB39E}"/>
                                            </p:graphicEl>
                                          </p:spTgt>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4">
                                            <p:graphicEl>
                                              <a:dgm id="{88D1B274-5CE5-41D5-A376-014DDE2E182E}"/>
                                            </p:graphicEl>
                                          </p:spTgt>
                                        </p:tgtEl>
                                        <p:attrNameLst>
                                          <p:attrName>style.visibility</p:attrName>
                                        </p:attrNameLst>
                                      </p:cBhvr>
                                      <p:to>
                                        <p:strVal val="visible"/>
                                      </p:to>
                                    </p:set>
                                    <p:animEffect transition="in" filter="fade">
                                      <p:cBhvr>
                                        <p:cTn id="22" dur="2000"/>
                                        <p:tgtEl>
                                          <p:spTgt spid="4">
                                            <p:graphicEl>
                                              <a:dgm id="{88D1B274-5CE5-41D5-A376-014DDE2E182E}"/>
                                            </p:graphic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4" grpId="0">
        <p:bldSub>
          <a:bldDgm bld="lvlOne"/>
        </p:bldSub>
      </p:bldGraphic>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08" name="组合 307"/>
          <p:cNvGrpSpPr/>
          <p:nvPr/>
        </p:nvGrpSpPr>
        <p:grpSpPr>
          <a:xfrm>
            <a:off x="0" y="2859782"/>
            <a:ext cx="9144000" cy="2304256"/>
            <a:chOff x="0" y="2859782"/>
            <a:chExt cx="9144000" cy="2304256"/>
          </a:xfrm>
        </p:grpSpPr>
        <p:sp>
          <p:nvSpPr>
            <p:cNvPr id="3" name="Freeform 498"/>
            <p:cNvSpPr/>
            <p:nvPr/>
          </p:nvSpPr>
          <p:spPr bwMode="auto">
            <a:xfrm>
              <a:off x="6428566" y="3605696"/>
              <a:ext cx="555323" cy="674648"/>
            </a:xfrm>
            <a:custGeom>
              <a:avLst/>
              <a:gdLst/>
              <a:ahLst/>
              <a:cxnLst>
                <a:cxn ang="0">
                  <a:pos x="236" y="238"/>
                </a:cxn>
                <a:cxn ang="0">
                  <a:pos x="236" y="120"/>
                </a:cxn>
                <a:cxn ang="0">
                  <a:pos x="116" y="120"/>
                </a:cxn>
                <a:cxn ang="0">
                  <a:pos x="102" y="0"/>
                </a:cxn>
                <a:cxn ang="0">
                  <a:pos x="0" y="14"/>
                </a:cxn>
                <a:cxn ang="0">
                  <a:pos x="0" y="14"/>
                </a:cxn>
                <a:cxn ang="0">
                  <a:pos x="8" y="100"/>
                </a:cxn>
                <a:cxn ang="0">
                  <a:pos x="16" y="186"/>
                </a:cxn>
                <a:cxn ang="0">
                  <a:pos x="28" y="284"/>
                </a:cxn>
                <a:cxn ang="0">
                  <a:pos x="28" y="284"/>
                </a:cxn>
                <a:cxn ang="0">
                  <a:pos x="78" y="270"/>
                </a:cxn>
                <a:cxn ang="0">
                  <a:pos x="132" y="258"/>
                </a:cxn>
                <a:cxn ang="0">
                  <a:pos x="184" y="246"/>
                </a:cxn>
                <a:cxn ang="0">
                  <a:pos x="236" y="238"/>
                </a:cxn>
                <a:cxn ang="0">
                  <a:pos x="236" y="238"/>
                </a:cxn>
              </a:cxnLst>
              <a:rect l="0" t="0" r="r" b="b"/>
              <a:pathLst>
                <a:path w="236" h="284">
                  <a:moveTo>
                    <a:pt x="236" y="238"/>
                  </a:moveTo>
                  <a:lnTo>
                    <a:pt x="236" y="120"/>
                  </a:lnTo>
                  <a:lnTo>
                    <a:pt x="116" y="120"/>
                  </a:lnTo>
                  <a:lnTo>
                    <a:pt x="102" y="0"/>
                  </a:lnTo>
                  <a:lnTo>
                    <a:pt x="0" y="14"/>
                  </a:lnTo>
                  <a:lnTo>
                    <a:pt x="0" y="14"/>
                  </a:lnTo>
                  <a:lnTo>
                    <a:pt x="8" y="100"/>
                  </a:lnTo>
                  <a:lnTo>
                    <a:pt x="16" y="186"/>
                  </a:lnTo>
                  <a:lnTo>
                    <a:pt x="28" y="284"/>
                  </a:lnTo>
                  <a:lnTo>
                    <a:pt x="28" y="284"/>
                  </a:lnTo>
                  <a:lnTo>
                    <a:pt x="78" y="270"/>
                  </a:lnTo>
                  <a:lnTo>
                    <a:pt x="132" y="258"/>
                  </a:lnTo>
                  <a:lnTo>
                    <a:pt x="184" y="246"/>
                  </a:lnTo>
                  <a:lnTo>
                    <a:pt x="236" y="238"/>
                  </a:lnTo>
                  <a:lnTo>
                    <a:pt x="236" y="238"/>
                  </a:lnTo>
                  <a:close/>
                </a:path>
              </a:pathLst>
            </a:custGeom>
            <a:solidFill>
              <a:srgbClr val="76989C"/>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 name="Freeform 499"/>
            <p:cNvSpPr/>
            <p:nvPr/>
          </p:nvSpPr>
          <p:spPr bwMode="auto">
            <a:xfrm>
              <a:off x="6513276" y="4337356"/>
              <a:ext cx="475319" cy="142531"/>
            </a:xfrm>
            <a:custGeom>
              <a:avLst/>
              <a:gdLst/>
              <a:ahLst/>
              <a:cxnLst>
                <a:cxn ang="0">
                  <a:pos x="202" y="28"/>
                </a:cxn>
                <a:cxn ang="0">
                  <a:pos x="202" y="0"/>
                </a:cxn>
                <a:cxn ang="0">
                  <a:pos x="202" y="0"/>
                </a:cxn>
                <a:cxn ang="0">
                  <a:pos x="156" y="6"/>
                </a:cxn>
                <a:cxn ang="0">
                  <a:pos x="110" y="10"/>
                </a:cxn>
                <a:cxn ang="0">
                  <a:pos x="110" y="10"/>
                </a:cxn>
                <a:cxn ang="0">
                  <a:pos x="54" y="18"/>
                </a:cxn>
                <a:cxn ang="0">
                  <a:pos x="0" y="30"/>
                </a:cxn>
                <a:cxn ang="0">
                  <a:pos x="0" y="30"/>
                </a:cxn>
                <a:cxn ang="0">
                  <a:pos x="6" y="60"/>
                </a:cxn>
                <a:cxn ang="0">
                  <a:pos x="6" y="60"/>
                </a:cxn>
                <a:cxn ang="0">
                  <a:pos x="54" y="50"/>
                </a:cxn>
                <a:cxn ang="0">
                  <a:pos x="104" y="42"/>
                </a:cxn>
                <a:cxn ang="0">
                  <a:pos x="202" y="28"/>
                </a:cxn>
                <a:cxn ang="0">
                  <a:pos x="202" y="28"/>
                </a:cxn>
              </a:cxnLst>
              <a:rect l="0" t="0" r="r" b="b"/>
              <a:pathLst>
                <a:path w="202" h="60">
                  <a:moveTo>
                    <a:pt x="202" y="28"/>
                  </a:moveTo>
                  <a:lnTo>
                    <a:pt x="202" y="0"/>
                  </a:lnTo>
                  <a:lnTo>
                    <a:pt x="202" y="0"/>
                  </a:lnTo>
                  <a:lnTo>
                    <a:pt x="156" y="6"/>
                  </a:lnTo>
                  <a:lnTo>
                    <a:pt x="110" y="10"/>
                  </a:lnTo>
                  <a:lnTo>
                    <a:pt x="110" y="10"/>
                  </a:lnTo>
                  <a:lnTo>
                    <a:pt x="54" y="18"/>
                  </a:lnTo>
                  <a:lnTo>
                    <a:pt x="0" y="30"/>
                  </a:lnTo>
                  <a:lnTo>
                    <a:pt x="0" y="30"/>
                  </a:lnTo>
                  <a:lnTo>
                    <a:pt x="6" y="60"/>
                  </a:lnTo>
                  <a:lnTo>
                    <a:pt x="6" y="60"/>
                  </a:lnTo>
                  <a:lnTo>
                    <a:pt x="54" y="50"/>
                  </a:lnTo>
                  <a:lnTo>
                    <a:pt x="104" y="42"/>
                  </a:lnTo>
                  <a:lnTo>
                    <a:pt x="202" y="28"/>
                  </a:lnTo>
                  <a:lnTo>
                    <a:pt x="202" y="28"/>
                  </a:lnTo>
                  <a:close/>
                </a:path>
              </a:pathLst>
            </a:custGeom>
            <a:solidFill>
              <a:srgbClr val="815D62"/>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 name="Freeform 500"/>
            <p:cNvSpPr/>
            <p:nvPr/>
          </p:nvSpPr>
          <p:spPr bwMode="auto">
            <a:xfrm>
              <a:off x="6527395" y="4403871"/>
              <a:ext cx="461200" cy="142531"/>
            </a:xfrm>
            <a:custGeom>
              <a:avLst/>
              <a:gdLst/>
              <a:ahLst/>
              <a:cxnLst>
                <a:cxn ang="0">
                  <a:pos x="196" y="30"/>
                </a:cxn>
                <a:cxn ang="0">
                  <a:pos x="196" y="0"/>
                </a:cxn>
                <a:cxn ang="0">
                  <a:pos x="196" y="0"/>
                </a:cxn>
                <a:cxn ang="0">
                  <a:pos x="98" y="14"/>
                </a:cxn>
                <a:cxn ang="0">
                  <a:pos x="48" y="22"/>
                </a:cxn>
                <a:cxn ang="0">
                  <a:pos x="0" y="32"/>
                </a:cxn>
                <a:cxn ang="0">
                  <a:pos x="0" y="32"/>
                </a:cxn>
                <a:cxn ang="0">
                  <a:pos x="4" y="60"/>
                </a:cxn>
                <a:cxn ang="0">
                  <a:pos x="4" y="60"/>
                </a:cxn>
                <a:cxn ang="0">
                  <a:pos x="52" y="50"/>
                </a:cxn>
                <a:cxn ang="0">
                  <a:pos x="100" y="42"/>
                </a:cxn>
                <a:cxn ang="0">
                  <a:pos x="148" y="34"/>
                </a:cxn>
                <a:cxn ang="0">
                  <a:pos x="196" y="30"/>
                </a:cxn>
                <a:cxn ang="0">
                  <a:pos x="196" y="30"/>
                </a:cxn>
              </a:cxnLst>
              <a:rect l="0" t="0" r="r" b="b"/>
              <a:pathLst>
                <a:path w="196" h="60">
                  <a:moveTo>
                    <a:pt x="196" y="30"/>
                  </a:moveTo>
                  <a:lnTo>
                    <a:pt x="196" y="0"/>
                  </a:lnTo>
                  <a:lnTo>
                    <a:pt x="196" y="0"/>
                  </a:lnTo>
                  <a:lnTo>
                    <a:pt x="98" y="14"/>
                  </a:lnTo>
                  <a:lnTo>
                    <a:pt x="48" y="22"/>
                  </a:lnTo>
                  <a:lnTo>
                    <a:pt x="0" y="32"/>
                  </a:lnTo>
                  <a:lnTo>
                    <a:pt x="0" y="32"/>
                  </a:lnTo>
                  <a:lnTo>
                    <a:pt x="4" y="60"/>
                  </a:lnTo>
                  <a:lnTo>
                    <a:pt x="4" y="60"/>
                  </a:lnTo>
                  <a:lnTo>
                    <a:pt x="52" y="50"/>
                  </a:lnTo>
                  <a:lnTo>
                    <a:pt x="100" y="42"/>
                  </a:lnTo>
                  <a:lnTo>
                    <a:pt x="148" y="34"/>
                  </a:lnTo>
                  <a:lnTo>
                    <a:pt x="196" y="30"/>
                  </a:lnTo>
                  <a:lnTo>
                    <a:pt x="196" y="30"/>
                  </a:lnTo>
                  <a:close/>
                </a:path>
              </a:pathLst>
            </a:custGeom>
            <a:solidFill>
              <a:srgbClr val="76989C"/>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 name="Freeform 501"/>
            <p:cNvSpPr/>
            <p:nvPr/>
          </p:nvSpPr>
          <p:spPr bwMode="auto">
            <a:xfrm>
              <a:off x="6536807" y="4475137"/>
              <a:ext cx="451788" cy="137780"/>
            </a:xfrm>
            <a:custGeom>
              <a:avLst/>
              <a:gdLst/>
              <a:ahLst/>
              <a:cxnLst>
                <a:cxn ang="0">
                  <a:pos x="144" y="38"/>
                </a:cxn>
                <a:cxn ang="0">
                  <a:pos x="144" y="38"/>
                </a:cxn>
                <a:cxn ang="0">
                  <a:pos x="192" y="30"/>
                </a:cxn>
                <a:cxn ang="0">
                  <a:pos x="192" y="0"/>
                </a:cxn>
                <a:cxn ang="0">
                  <a:pos x="192" y="0"/>
                </a:cxn>
                <a:cxn ang="0">
                  <a:pos x="144" y="4"/>
                </a:cxn>
                <a:cxn ang="0">
                  <a:pos x="96" y="12"/>
                </a:cxn>
                <a:cxn ang="0">
                  <a:pos x="48" y="20"/>
                </a:cxn>
                <a:cxn ang="0">
                  <a:pos x="0" y="30"/>
                </a:cxn>
                <a:cxn ang="0">
                  <a:pos x="0" y="30"/>
                </a:cxn>
                <a:cxn ang="0">
                  <a:pos x="8" y="58"/>
                </a:cxn>
                <a:cxn ang="0">
                  <a:pos x="8" y="58"/>
                </a:cxn>
                <a:cxn ang="0">
                  <a:pos x="40" y="50"/>
                </a:cxn>
                <a:cxn ang="0">
                  <a:pos x="76" y="46"/>
                </a:cxn>
                <a:cxn ang="0">
                  <a:pos x="110" y="42"/>
                </a:cxn>
                <a:cxn ang="0">
                  <a:pos x="144" y="38"/>
                </a:cxn>
                <a:cxn ang="0">
                  <a:pos x="144" y="38"/>
                </a:cxn>
              </a:cxnLst>
              <a:rect l="0" t="0" r="r" b="b"/>
              <a:pathLst>
                <a:path w="192" h="58">
                  <a:moveTo>
                    <a:pt x="144" y="38"/>
                  </a:moveTo>
                  <a:lnTo>
                    <a:pt x="144" y="38"/>
                  </a:lnTo>
                  <a:lnTo>
                    <a:pt x="192" y="30"/>
                  </a:lnTo>
                  <a:lnTo>
                    <a:pt x="192" y="0"/>
                  </a:lnTo>
                  <a:lnTo>
                    <a:pt x="192" y="0"/>
                  </a:lnTo>
                  <a:lnTo>
                    <a:pt x="144" y="4"/>
                  </a:lnTo>
                  <a:lnTo>
                    <a:pt x="96" y="12"/>
                  </a:lnTo>
                  <a:lnTo>
                    <a:pt x="48" y="20"/>
                  </a:lnTo>
                  <a:lnTo>
                    <a:pt x="0" y="30"/>
                  </a:lnTo>
                  <a:lnTo>
                    <a:pt x="0" y="30"/>
                  </a:lnTo>
                  <a:lnTo>
                    <a:pt x="8" y="58"/>
                  </a:lnTo>
                  <a:lnTo>
                    <a:pt x="8" y="58"/>
                  </a:lnTo>
                  <a:lnTo>
                    <a:pt x="40" y="50"/>
                  </a:lnTo>
                  <a:lnTo>
                    <a:pt x="76" y="46"/>
                  </a:lnTo>
                  <a:lnTo>
                    <a:pt x="110" y="42"/>
                  </a:lnTo>
                  <a:lnTo>
                    <a:pt x="144" y="38"/>
                  </a:lnTo>
                  <a:lnTo>
                    <a:pt x="144" y="38"/>
                  </a:lnTo>
                  <a:close/>
                </a:path>
              </a:pathLst>
            </a:custGeom>
            <a:solidFill>
              <a:srgbClr val="815D62"/>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 name="Freeform 502"/>
            <p:cNvSpPr/>
            <p:nvPr/>
          </p:nvSpPr>
          <p:spPr bwMode="auto">
            <a:xfrm>
              <a:off x="6555631" y="4546402"/>
              <a:ext cx="432963" cy="161535"/>
            </a:xfrm>
            <a:custGeom>
              <a:avLst/>
              <a:gdLst/>
              <a:ahLst/>
              <a:cxnLst>
                <a:cxn ang="0">
                  <a:pos x="184" y="0"/>
                </a:cxn>
                <a:cxn ang="0">
                  <a:pos x="184" y="0"/>
                </a:cxn>
                <a:cxn ang="0">
                  <a:pos x="136" y="8"/>
                </a:cxn>
                <a:cxn ang="0">
                  <a:pos x="136" y="8"/>
                </a:cxn>
                <a:cxn ang="0">
                  <a:pos x="102" y="12"/>
                </a:cxn>
                <a:cxn ang="0">
                  <a:pos x="68" y="16"/>
                </a:cxn>
                <a:cxn ang="0">
                  <a:pos x="32" y="20"/>
                </a:cxn>
                <a:cxn ang="0">
                  <a:pos x="0" y="28"/>
                </a:cxn>
                <a:cxn ang="0">
                  <a:pos x="0" y="28"/>
                </a:cxn>
                <a:cxn ang="0">
                  <a:pos x="12" y="68"/>
                </a:cxn>
                <a:cxn ang="0">
                  <a:pos x="12" y="68"/>
                </a:cxn>
                <a:cxn ang="0">
                  <a:pos x="98" y="52"/>
                </a:cxn>
                <a:cxn ang="0">
                  <a:pos x="184" y="38"/>
                </a:cxn>
                <a:cxn ang="0">
                  <a:pos x="184" y="0"/>
                </a:cxn>
              </a:cxnLst>
              <a:rect l="0" t="0" r="r" b="b"/>
              <a:pathLst>
                <a:path w="184" h="68">
                  <a:moveTo>
                    <a:pt x="184" y="0"/>
                  </a:moveTo>
                  <a:lnTo>
                    <a:pt x="184" y="0"/>
                  </a:lnTo>
                  <a:lnTo>
                    <a:pt x="136" y="8"/>
                  </a:lnTo>
                  <a:lnTo>
                    <a:pt x="136" y="8"/>
                  </a:lnTo>
                  <a:lnTo>
                    <a:pt x="102" y="12"/>
                  </a:lnTo>
                  <a:lnTo>
                    <a:pt x="68" y="16"/>
                  </a:lnTo>
                  <a:lnTo>
                    <a:pt x="32" y="20"/>
                  </a:lnTo>
                  <a:lnTo>
                    <a:pt x="0" y="28"/>
                  </a:lnTo>
                  <a:lnTo>
                    <a:pt x="0" y="28"/>
                  </a:lnTo>
                  <a:lnTo>
                    <a:pt x="12" y="68"/>
                  </a:lnTo>
                  <a:lnTo>
                    <a:pt x="12" y="68"/>
                  </a:lnTo>
                  <a:lnTo>
                    <a:pt x="98" y="52"/>
                  </a:lnTo>
                  <a:lnTo>
                    <a:pt x="184" y="38"/>
                  </a:lnTo>
                  <a:lnTo>
                    <a:pt x="184" y="0"/>
                  </a:lnTo>
                  <a:close/>
                </a:path>
              </a:pathLst>
            </a:custGeom>
            <a:solidFill>
              <a:srgbClr val="76989C"/>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8" name="Freeform 503"/>
            <p:cNvSpPr/>
            <p:nvPr/>
          </p:nvSpPr>
          <p:spPr bwMode="auto">
            <a:xfrm>
              <a:off x="6583868" y="4636672"/>
              <a:ext cx="409433" cy="270809"/>
            </a:xfrm>
            <a:custGeom>
              <a:avLst/>
              <a:gdLst/>
              <a:ahLst/>
              <a:cxnLst>
                <a:cxn ang="0">
                  <a:pos x="0" y="30"/>
                </a:cxn>
                <a:cxn ang="0">
                  <a:pos x="0" y="30"/>
                </a:cxn>
                <a:cxn ang="0">
                  <a:pos x="6" y="46"/>
                </a:cxn>
                <a:cxn ang="0">
                  <a:pos x="12" y="58"/>
                </a:cxn>
                <a:cxn ang="0">
                  <a:pos x="12" y="58"/>
                </a:cxn>
                <a:cxn ang="0">
                  <a:pos x="24" y="74"/>
                </a:cxn>
                <a:cxn ang="0">
                  <a:pos x="36" y="88"/>
                </a:cxn>
                <a:cxn ang="0">
                  <a:pos x="48" y="96"/>
                </a:cxn>
                <a:cxn ang="0">
                  <a:pos x="62" y="104"/>
                </a:cxn>
                <a:cxn ang="0">
                  <a:pos x="74" y="110"/>
                </a:cxn>
                <a:cxn ang="0">
                  <a:pos x="88" y="112"/>
                </a:cxn>
                <a:cxn ang="0">
                  <a:pos x="102" y="114"/>
                </a:cxn>
                <a:cxn ang="0">
                  <a:pos x="114" y="114"/>
                </a:cxn>
                <a:cxn ang="0">
                  <a:pos x="138" y="112"/>
                </a:cxn>
                <a:cxn ang="0">
                  <a:pos x="156" y="106"/>
                </a:cxn>
                <a:cxn ang="0">
                  <a:pos x="174" y="100"/>
                </a:cxn>
                <a:cxn ang="0">
                  <a:pos x="172" y="0"/>
                </a:cxn>
                <a:cxn ang="0">
                  <a:pos x="172" y="0"/>
                </a:cxn>
                <a:cxn ang="0">
                  <a:pos x="86" y="14"/>
                </a:cxn>
                <a:cxn ang="0">
                  <a:pos x="0" y="30"/>
                </a:cxn>
                <a:cxn ang="0">
                  <a:pos x="0" y="30"/>
                </a:cxn>
              </a:cxnLst>
              <a:rect l="0" t="0" r="r" b="b"/>
              <a:pathLst>
                <a:path w="174" h="114">
                  <a:moveTo>
                    <a:pt x="0" y="30"/>
                  </a:moveTo>
                  <a:lnTo>
                    <a:pt x="0" y="30"/>
                  </a:lnTo>
                  <a:lnTo>
                    <a:pt x="6" y="46"/>
                  </a:lnTo>
                  <a:lnTo>
                    <a:pt x="12" y="58"/>
                  </a:lnTo>
                  <a:lnTo>
                    <a:pt x="12" y="58"/>
                  </a:lnTo>
                  <a:lnTo>
                    <a:pt x="24" y="74"/>
                  </a:lnTo>
                  <a:lnTo>
                    <a:pt x="36" y="88"/>
                  </a:lnTo>
                  <a:lnTo>
                    <a:pt x="48" y="96"/>
                  </a:lnTo>
                  <a:lnTo>
                    <a:pt x="62" y="104"/>
                  </a:lnTo>
                  <a:lnTo>
                    <a:pt x="74" y="110"/>
                  </a:lnTo>
                  <a:lnTo>
                    <a:pt x="88" y="112"/>
                  </a:lnTo>
                  <a:lnTo>
                    <a:pt x="102" y="114"/>
                  </a:lnTo>
                  <a:lnTo>
                    <a:pt x="114" y="114"/>
                  </a:lnTo>
                  <a:lnTo>
                    <a:pt x="138" y="112"/>
                  </a:lnTo>
                  <a:lnTo>
                    <a:pt x="156" y="106"/>
                  </a:lnTo>
                  <a:lnTo>
                    <a:pt x="174" y="100"/>
                  </a:lnTo>
                  <a:lnTo>
                    <a:pt x="172" y="0"/>
                  </a:lnTo>
                  <a:lnTo>
                    <a:pt x="172" y="0"/>
                  </a:lnTo>
                  <a:lnTo>
                    <a:pt x="86" y="14"/>
                  </a:lnTo>
                  <a:lnTo>
                    <a:pt x="0" y="30"/>
                  </a:lnTo>
                  <a:lnTo>
                    <a:pt x="0" y="30"/>
                  </a:lnTo>
                  <a:close/>
                </a:path>
              </a:pathLst>
            </a:custGeom>
            <a:solidFill>
              <a:srgbClr val="76989C"/>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 name="Freeform 504"/>
            <p:cNvSpPr/>
            <p:nvPr/>
          </p:nvSpPr>
          <p:spPr bwMode="auto">
            <a:xfrm>
              <a:off x="6499158" y="4280344"/>
              <a:ext cx="489437" cy="128278"/>
            </a:xfrm>
            <a:custGeom>
              <a:avLst/>
              <a:gdLst/>
              <a:ahLst/>
              <a:cxnLst>
                <a:cxn ang="0">
                  <a:pos x="116" y="34"/>
                </a:cxn>
                <a:cxn ang="0">
                  <a:pos x="116" y="34"/>
                </a:cxn>
                <a:cxn ang="0">
                  <a:pos x="162" y="30"/>
                </a:cxn>
                <a:cxn ang="0">
                  <a:pos x="208" y="24"/>
                </a:cxn>
                <a:cxn ang="0">
                  <a:pos x="208" y="0"/>
                </a:cxn>
                <a:cxn ang="0">
                  <a:pos x="208" y="0"/>
                </a:cxn>
                <a:cxn ang="0">
                  <a:pos x="182" y="4"/>
                </a:cxn>
                <a:cxn ang="0">
                  <a:pos x="156" y="6"/>
                </a:cxn>
                <a:cxn ang="0">
                  <a:pos x="102" y="8"/>
                </a:cxn>
                <a:cxn ang="0">
                  <a:pos x="76" y="10"/>
                </a:cxn>
                <a:cxn ang="0">
                  <a:pos x="52" y="12"/>
                </a:cxn>
                <a:cxn ang="0">
                  <a:pos x="26" y="18"/>
                </a:cxn>
                <a:cxn ang="0">
                  <a:pos x="0" y="24"/>
                </a:cxn>
                <a:cxn ang="0">
                  <a:pos x="0" y="24"/>
                </a:cxn>
                <a:cxn ang="0">
                  <a:pos x="6" y="54"/>
                </a:cxn>
                <a:cxn ang="0">
                  <a:pos x="6" y="54"/>
                </a:cxn>
                <a:cxn ang="0">
                  <a:pos x="60" y="42"/>
                </a:cxn>
                <a:cxn ang="0">
                  <a:pos x="116" y="34"/>
                </a:cxn>
                <a:cxn ang="0">
                  <a:pos x="116" y="34"/>
                </a:cxn>
              </a:cxnLst>
              <a:rect l="0" t="0" r="r" b="b"/>
              <a:pathLst>
                <a:path w="208" h="54">
                  <a:moveTo>
                    <a:pt x="116" y="34"/>
                  </a:moveTo>
                  <a:lnTo>
                    <a:pt x="116" y="34"/>
                  </a:lnTo>
                  <a:lnTo>
                    <a:pt x="162" y="30"/>
                  </a:lnTo>
                  <a:lnTo>
                    <a:pt x="208" y="24"/>
                  </a:lnTo>
                  <a:lnTo>
                    <a:pt x="208" y="0"/>
                  </a:lnTo>
                  <a:lnTo>
                    <a:pt x="208" y="0"/>
                  </a:lnTo>
                  <a:lnTo>
                    <a:pt x="182" y="4"/>
                  </a:lnTo>
                  <a:lnTo>
                    <a:pt x="156" y="6"/>
                  </a:lnTo>
                  <a:lnTo>
                    <a:pt x="102" y="8"/>
                  </a:lnTo>
                  <a:lnTo>
                    <a:pt x="76" y="10"/>
                  </a:lnTo>
                  <a:lnTo>
                    <a:pt x="52" y="12"/>
                  </a:lnTo>
                  <a:lnTo>
                    <a:pt x="26" y="18"/>
                  </a:lnTo>
                  <a:lnTo>
                    <a:pt x="0" y="24"/>
                  </a:lnTo>
                  <a:lnTo>
                    <a:pt x="0" y="24"/>
                  </a:lnTo>
                  <a:lnTo>
                    <a:pt x="6" y="54"/>
                  </a:lnTo>
                  <a:lnTo>
                    <a:pt x="6" y="54"/>
                  </a:lnTo>
                  <a:lnTo>
                    <a:pt x="60" y="42"/>
                  </a:lnTo>
                  <a:lnTo>
                    <a:pt x="116" y="34"/>
                  </a:lnTo>
                  <a:lnTo>
                    <a:pt x="116" y="34"/>
                  </a:lnTo>
                  <a:close/>
                </a:path>
              </a:pathLst>
            </a:custGeom>
            <a:solidFill>
              <a:srgbClr val="76989C"/>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0" name="Freeform 505"/>
            <p:cNvSpPr/>
            <p:nvPr/>
          </p:nvSpPr>
          <p:spPr bwMode="auto">
            <a:xfrm>
              <a:off x="6494452" y="4171070"/>
              <a:ext cx="494143" cy="166287"/>
            </a:xfrm>
            <a:custGeom>
              <a:avLst/>
              <a:gdLst/>
              <a:ahLst/>
              <a:cxnLst>
                <a:cxn ang="0">
                  <a:pos x="210" y="46"/>
                </a:cxn>
                <a:cxn ang="0">
                  <a:pos x="208" y="0"/>
                </a:cxn>
                <a:cxn ang="0">
                  <a:pos x="208" y="0"/>
                </a:cxn>
                <a:cxn ang="0">
                  <a:pos x="156" y="8"/>
                </a:cxn>
                <a:cxn ang="0">
                  <a:pos x="104" y="20"/>
                </a:cxn>
                <a:cxn ang="0">
                  <a:pos x="50" y="32"/>
                </a:cxn>
                <a:cxn ang="0">
                  <a:pos x="0" y="46"/>
                </a:cxn>
                <a:cxn ang="0">
                  <a:pos x="0" y="46"/>
                </a:cxn>
                <a:cxn ang="0">
                  <a:pos x="2" y="70"/>
                </a:cxn>
                <a:cxn ang="0">
                  <a:pos x="2" y="70"/>
                </a:cxn>
                <a:cxn ang="0">
                  <a:pos x="28" y="64"/>
                </a:cxn>
                <a:cxn ang="0">
                  <a:pos x="54" y="58"/>
                </a:cxn>
                <a:cxn ang="0">
                  <a:pos x="78" y="56"/>
                </a:cxn>
                <a:cxn ang="0">
                  <a:pos x="104" y="54"/>
                </a:cxn>
                <a:cxn ang="0">
                  <a:pos x="158" y="52"/>
                </a:cxn>
                <a:cxn ang="0">
                  <a:pos x="184" y="50"/>
                </a:cxn>
                <a:cxn ang="0">
                  <a:pos x="210" y="46"/>
                </a:cxn>
                <a:cxn ang="0">
                  <a:pos x="210" y="46"/>
                </a:cxn>
              </a:cxnLst>
              <a:rect l="0" t="0" r="r" b="b"/>
              <a:pathLst>
                <a:path w="210" h="70">
                  <a:moveTo>
                    <a:pt x="210" y="46"/>
                  </a:moveTo>
                  <a:lnTo>
                    <a:pt x="208" y="0"/>
                  </a:lnTo>
                  <a:lnTo>
                    <a:pt x="208" y="0"/>
                  </a:lnTo>
                  <a:lnTo>
                    <a:pt x="156" y="8"/>
                  </a:lnTo>
                  <a:lnTo>
                    <a:pt x="104" y="20"/>
                  </a:lnTo>
                  <a:lnTo>
                    <a:pt x="50" y="32"/>
                  </a:lnTo>
                  <a:lnTo>
                    <a:pt x="0" y="46"/>
                  </a:lnTo>
                  <a:lnTo>
                    <a:pt x="0" y="46"/>
                  </a:lnTo>
                  <a:lnTo>
                    <a:pt x="2" y="70"/>
                  </a:lnTo>
                  <a:lnTo>
                    <a:pt x="2" y="70"/>
                  </a:lnTo>
                  <a:lnTo>
                    <a:pt x="28" y="64"/>
                  </a:lnTo>
                  <a:lnTo>
                    <a:pt x="54" y="58"/>
                  </a:lnTo>
                  <a:lnTo>
                    <a:pt x="78" y="56"/>
                  </a:lnTo>
                  <a:lnTo>
                    <a:pt x="104" y="54"/>
                  </a:lnTo>
                  <a:lnTo>
                    <a:pt x="158" y="52"/>
                  </a:lnTo>
                  <a:lnTo>
                    <a:pt x="184" y="50"/>
                  </a:lnTo>
                  <a:lnTo>
                    <a:pt x="210" y="46"/>
                  </a:lnTo>
                  <a:lnTo>
                    <a:pt x="210" y="46"/>
                  </a:lnTo>
                  <a:close/>
                </a:path>
              </a:pathLst>
            </a:custGeom>
            <a:solidFill>
              <a:srgbClr val="815D62"/>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1" name="Freeform 506"/>
            <p:cNvSpPr/>
            <p:nvPr/>
          </p:nvSpPr>
          <p:spPr bwMode="auto">
            <a:xfrm>
              <a:off x="6960358" y="4413373"/>
              <a:ext cx="489437" cy="304067"/>
            </a:xfrm>
            <a:custGeom>
              <a:avLst/>
              <a:gdLst/>
              <a:ahLst/>
              <a:cxnLst>
                <a:cxn ang="0">
                  <a:pos x="6" y="60"/>
                </a:cxn>
                <a:cxn ang="0">
                  <a:pos x="6" y="60"/>
                </a:cxn>
                <a:cxn ang="0">
                  <a:pos x="104" y="96"/>
                </a:cxn>
                <a:cxn ang="0">
                  <a:pos x="202" y="128"/>
                </a:cxn>
                <a:cxn ang="0">
                  <a:pos x="202" y="128"/>
                </a:cxn>
                <a:cxn ang="0">
                  <a:pos x="200" y="100"/>
                </a:cxn>
                <a:cxn ang="0">
                  <a:pos x="200" y="72"/>
                </a:cxn>
                <a:cxn ang="0">
                  <a:pos x="202" y="40"/>
                </a:cxn>
                <a:cxn ang="0">
                  <a:pos x="208" y="6"/>
                </a:cxn>
                <a:cxn ang="0">
                  <a:pos x="208" y="6"/>
                </a:cxn>
                <a:cxn ang="0">
                  <a:pos x="208" y="0"/>
                </a:cxn>
                <a:cxn ang="0">
                  <a:pos x="208" y="0"/>
                </a:cxn>
                <a:cxn ang="0">
                  <a:pos x="156" y="4"/>
                </a:cxn>
                <a:cxn ang="0">
                  <a:pos x="104" y="10"/>
                </a:cxn>
                <a:cxn ang="0">
                  <a:pos x="52" y="18"/>
                </a:cxn>
                <a:cxn ang="0">
                  <a:pos x="0" y="28"/>
                </a:cxn>
                <a:cxn ang="0">
                  <a:pos x="0" y="28"/>
                </a:cxn>
                <a:cxn ang="0">
                  <a:pos x="6" y="60"/>
                </a:cxn>
                <a:cxn ang="0">
                  <a:pos x="6" y="60"/>
                </a:cxn>
              </a:cxnLst>
              <a:rect l="0" t="0" r="r" b="b"/>
              <a:pathLst>
                <a:path w="208" h="128">
                  <a:moveTo>
                    <a:pt x="6" y="60"/>
                  </a:moveTo>
                  <a:lnTo>
                    <a:pt x="6" y="60"/>
                  </a:lnTo>
                  <a:lnTo>
                    <a:pt x="104" y="96"/>
                  </a:lnTo>
                  <a:lnTo>
                    <a:pt x="202" y="128"/>
                  </a:lnTo>
                  <a:lnTo>
                    <a:pt x="202" y="128"/>
                  </a:lnTo>
                  <a:lnTo>
                    <a:pt x="200" y="100"/>
                  </a:lnTo>
                  <a:lnTo>
                    <a:pt x="200" y="72"/>
                  </a:lnTo>
                  <a:lnTo>
                    <a:pt x="202" y="40"/>
                  </a:lnTo>
                  <a:lnTo>
                    <a:pt x="208" y="6"/>
                  </a:lnTo>
                  <a:lnTo>
                    <a:pt x="208" y="6"/>
                  </a:lnTo>
                  <a:lnTo>
                    <a:pt x="208" y="0"/>
                  </a:lnTo>
                  <a:lnTo>
                    <a:pt x="208" y="0"/>
                  </a:lnTo>
                  <a:lnTo>
                    <a:pt x="156" y="4"/>
                  </a:lnTo>
                  <a:lnTo>
                    <a:pt x="104" y="10"/>
                  </a:lnTo>
                  <a:lnTo>
                    <a:pt x="52" y="18"/>
                  </a:lnTo>
                  <a:lnTo>
                    <a:pt x="0" y="28"/>
                  </a:lnTo>
                  <a:lnTo>
                    <a:pt x="0" y="28"/>
                  </a:lnTo>
                  <a:lnTo>
                    <a:pt x="6" y="60"/>
                  </a:lnTo>
                  <a:lnTo>
                    <a:pt x="6" y="60"/>
                  </a:lnTo>
                  <a:close/>
                </a:path>
              </a:pathLst>
            </a:custGeom>
            <a:solidFill>
              <a:srgbClr val="834926"/>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2" name="Freeform 507"/>
            <p:cNvSpPr/>
            <p:nvPr/>
          </p:nvSpPr>
          <p:spPr bwMode="auto">
            <a:xfrm>
              <a:off x="6950946" y="3311131"/>
              <a:ext cx="983580" cy="1030976"/>
            </a:xfrm>
            <a:custGeom>
              <a:avLst/>
              <a:gdLst/>
              <a:ahLst/>
              <a:cxnLst>
                <a:cxn ang="0">
                  <a:pos x="418" y="120"/>
                </a:cxn>
                <a:cxn ang="0">
                  <a:pos x="100" y="0"/>
                </a:cxn>
                <a:cxn ang="0">
                  <a:pos x="100" y="0"/>
                </a:cxn>
                <a:cxn ang="0">
                  <a:pos x="86" y="24"/>
                </a:cxn>
                <a:cxn ang="0">
                  <a:pos x="72" y="52"/>
                </a:cxn>
                <a:cxn ang="0">
                  <a:pos x="56" y="86"/>
                </a:cxn>
                <a:cxn ang="0">
                  <a:pos x="40" y="126"/>
                </a:cxn>
                <a:cxn ang="0">
                  <a:pos x="28" y="170"/>
                </a:cxn>
                <a:cxn ang="0">
                  <a:pos x="16" y="220"/>
                </a:cxn>
                <a:cxn ang="0">
                  <a:pos x="6" y="272"/>
                </a:cxn>
                <a:cxn ang="0">
                  <a:pos x="0" y="328"/>
                </a:cxn>
                <a:cxn ang="0">
                  <a:pos x="0" y="328"/>
                </a:cxn>
                <a:cxn ang="0">
                  <a:pos x="22" y="340"/>
                </a:cxn>
                <a:cxn ang="0">
                  <a:pos x="46" y="354"/>
                </a:cxn>
                <a:cxn ang="0">
                  <a:pos x="68" y="368"/>
                </a:cxn>
                <a:cxn ang="0">
                  <a:pos x="90" y="380"/>
                </a:cxn>
                <a:cxn ang="0">
                  <a:pos x="90" y="380"/>
                </a:cxn>
                <a:cxn ang="0">
                  <a:pos x="122" y="396"/>
                </a:cxn>
                <a:cxn ang="0">
                  <a:pos x="154" y="410"/>
                </a:cxn>
                <a:cxn ang="0">
                  <a:pos x="220" y="434"/>
                </a:cxn>
                <a:cxn ang="0">
                  <a:pos x="220" y="434"/>
                </a:cxn>
                <a:cxn ang="0">
                  <a:pos x="228" y="402"/>
                </a:cxn>
                <a:cxn ang="0">
                  <a:pos x="240" y="370"/>
                </a:cxn>
                <a:cxn ang="0">
                  <a:pos x="254" y="340"/>
                </a:cxn>
                <a:cxn ang="0">
                  <a:pos x="270" y="312"/>
                </a:cxn>
                <a:cxn ang="0">
                  <a:pos x="286" y="284"/>
                </a:cxn>
                <a:cxn ang="0">
                  <a:pos x="302" y="258"/>
                </a:cxn>
                <a:cxn ang="0">
                  <a:pos x="336" y="212"/>
                </a:cxn>
                <a:cxn ang="0">
                  <a:pos x="368" y="174"/>
                </a:cxn>
                <a:cxn ang="0">
                  <a:pos x="394" y="144"/>
                </a:cxn>
                <a:cxn ang="0">
                  <a:pos x="418" y="120"/>
                </a:cxn>
                <a:cxn ang="0">
                  <a:pos x="418" y="120"/>
                </a:cxn>
              </a:cxnLst>
              <a:rect l="0" t="0" r="r" b="b"/>
              <a:pathLst>
                <a:path w="418" h="434">
                  <a:moveTo>
                    <a:pt x="418" y="120"/>
                  </a:moveTo>
                  <a:lnTo>
                    <a:pt x="100" y="0"/>
                  </a:lnTo>
                  <a:lnTo>
                    <a:pt x="100" y="0"/>
                  </a:lnTo>
                  <a:lnTo>
                    <a:pt x="86" y="24"/>
                  </a:lnTo>
                  <a:lnTo>
                    <a:pt x="72" y="52"/>
                  </a:lnTo>
                  <a:lnTo>
                    <a:pt x="56" y="86"/>
                  </a:lnTo>
                  <a:lnTo>
                    <a:pt x="40" y="126"/>
                  </a:lnTo>
                  <a:lnTo>
                    <a:pt x="28" y="170"/>
                  </a:lnTo>
                  <a:lnTo>
                    <a:pt x="16" y="220"/>
                  </a:lnTo>
                  <a:lnTo>
                    <a:pt x="6" y="272"/>
                  </a:lnTo>
                  <a:lnTo>
                    <a:pt x="0" y="328"/>
                  </a:lnTo>
                  <a:lnTo>
                    <a:pt x="0" y="328"/>
                  </a:lnTo>
                  <a:lnTo>
                    <a:pt x="22" y="340"/>
                  </a:lnTo>
                  <a:lnTo>
                    <a:pt x="46" y="354"/>
                  </a:lnTo>
                  <a:lnTo>
                    <a:pt x="68" y="368"/>
                  </a:lnTo>
                  <a:lnTo>
                    <a:pt x="90" y="380"/>
                  </a:lnTo>
                  <a:lnTo>
                    <a:pt x="90" y="380"/>
                  </a:lnTo>
                  <a:lnTo>
                    <a:pt x="122" y="396"/>
                  </a:lnTo>
                  <a:lnTo>
                    <a:pt x="154" y="410"/>
                  </a:lnTo>
                  <a:lnTo>
                    <a:pt x="220" y="434"/>
                  </a:lnTo>
                  <a:lnTo>
                    <a:pt x="220" y="434"/>
                  </a:lnTo>
                  <a:lnTo>
                    <a:pt x="228" y="402"/>
                  </a:lnTo>
                  <a:lnTo>
                    <a:pt x="240" y="370"/>
                  </a:lnTo>
                  <a:lnTo>
                    <a:pt x="254" y="340"/>
                  </a:lnTo>
                  <a:lnTo>
                    <a:pt x="270" y="312"/>
                  </a:lnTo>
                  <a:lnTo>
                    <a:pt x="286" y="284"/>
                  </a:lnTo>
                  <a:lnTo>
                    <a:pt x="302" y="258"/>
                  </a:lnTo>
                  <a:lnTo>
                    <a:pt x="336" y="212"/>
                  </a:lnTo>
                  <a:lnTo>
                    <a:pt x="368" y="174"/>
                  </a:lnTo>
                  <a:lnTo>
                    <a:pt x="394" y="144"/>
                  </a:lnTo>
                  <a:lnTo>
                    <a:pt x="418" y="120"/>
                  </a:lnTo>
                  <a:lnTo>
                    <a:pt x="418" y="120"/>
                  </a:lnTo>
                  <a:close/>
                </a:path>
              </a:pathLst>
            </a:custGeom>
            <a:solidFill>
              <a:srgbClr val="B8AEA9"/>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3" name="Freeform 508"/>
            <p:cNvSpPr/>
            <p:nvPr/>
          </p:nvSpPr>
          <p:spPr bwMode="auto">
            <a:xfrm>
              <a:off x="6941534" y="4090302"/>
              <a:ext cx="527086" cy="389586"/>
            </a:xfrm>
            <a:custGeom>
              <a:avLst/>
              <a:gdLst/>
              <a:ahLst/>
              <a:cxnLst>
                <a:cxn ang="0">
                  <a:pos x="4" y="0"/>
                </a:cxn>
                <a:cxn ang="0">
                  <a:pos x="4" y="0"/>
                </a:cxn>
                <a:cxn ang="0">
                  <a:pos x="2" y="30"/>
                </a:cxn>
                <a:cxn ang="0">
                  <a:pos x="0" y="62"/>
                </a:cxn>
                <a:cxn ang="0">
                  <a:pos x="2" y="96"/>
                </a:cxn>
                <a:cxn ang="0">
                  <a:pos x="4" y="128"/>
                </a:cxn>
                <a:cxn ang="0">
                  <a:pos x="4" y="128"/>
                </a:cxn>
                <a:cxn ang="0">
                  <a:pos x="8" y="164"/>
                </a:cxn>
                <a:cxn ang="0">
                  <a:pos x="8" y="164"/>
                </a:cxn>
                <a:cxn ang="0">
                  <a:pos x="60" y="154"/>
                </a:cxn>
                <a:cxn ang="0">
                  <a:pos x="112" y="146"/>
                </a:cxn>
                <a:cxn ang="0">
                  <a:pos x="164" y="140"/>
                </a:cxn>
                <a:cxn ang="0">
                  <a:pos x="216" y="136"/>
                </a:cxn>
                <a:cxn ang="0">
                  <a:pos x="216" y="136"/>
                </a:cxn>
                <a:cxn ang="0">
                  <a:pos x="224" y="106"/>
                </a:cxn>
                <a:cxn ang="0">
                  <a:pos x="224" y="106"/>
                </a:cxn>
                <a:cxn ang="0">
                  <a:pos x="158" y="82"/>
                </a:cxn>
                <a:cxn ang="0">
                  <a:pos x="126" y="68"/>
                </a:cxn>
                <a:cxn ang="0">
                  <a:pos x="94" y="52"/>
                </a:cxn>
                <a:cxn ang="0">
                  <a:pos x="94" y="52"/>
                </a:cxn>
                <a:cxn ang="0">
                  <a:pos x="72" y="40"/>
                </a:cxn>
                <a:cxn ang="0">
                  <a:pos x="50" y="26"/>
                </a:cxn>
                <a:cxn ang="0">
                  <a:pos x="26" y="12"/>
                </a:cxn>
                <a:cxn ang="0">
                  <a:pos x="4" y="0"/>
                </a:cxn>
                <a:cxn ang="0">
                  <a:pos x="4" y="0"/>
                </a:cxn>
              </a:cxnLst>
              <a:rect l="0" t="0" r="r" b="b"/>
              <a:pathLst>
                <a:path w="224" h="164">
                  <a:moveTo>
                    <a:pt x="4" y="0"/>
                  </a:moveTo>
                  <a:lnTo>
                    <a:pt x="4" y="0"/>
                  </a:lnTo>
                  <a:lnTo>
                    <a:pt x="2" y="30"/>
                  </a:lnTo>
                  <a:lnTo>
                    <a:pt x="0" y="62"/>
                  </a:lnTo>
                  <a:lnTo>
                    <a:pt x="2" y="96"/>
                  </a:lnTo>
                  <a:lnTo>
                    <a:pt x="4" y="128"/>
                  </a:lnTo>
                  <a:lnTo>
                    <a:pt x="4" y="128"/>
                  </a:lnTo>
                  <a:lnTo>
                    <a:pt x="8" y="164"/>
                  </a:lnTo>
                  <a:lnTo>
                    <a:pt x="8" y="164"/>
                  </a:lnTo>
                  <a:lnTo>
                    <a:pt x="60" y="154"/>
                  </a:lnTo>
                  <a:lnTo>
                    <a:pt x="112" y="146"/>
                  </a:lnTo>
                  <a:lnTo>
                    <a:pt x="164" y="140"/>
                  </a:lnTo>
                  <a:lnTo>
                    <a:pt x="216" y="136"/>
                  </a:lnTo>
                  <a:lnTo>
                    <a:pt x="216" y="136"/>
                  </a:lnTo>
                  <a:lnTo>
                    <a:pt x="224" y="106"/>
                  </a:lnTo>
                  <a:lnTo>
                    <a:pt x="224" y="106"/>
                  </a:lnTo>
                  <a:lnTo>
                    <a:pt x="158" y="82"/>
                  </a:lnTo>
                  <a:lnTo>
                    <a:pt x="126" y="68"/>
                  </a:lnTo>
                  <a:lnTo>
                    <a:pt x="94" y="52"/>
                  </a:lnTo>
                  <a:lnTo>
                    <a:pt x="94" y="52"/>
                  </a:lnTo>
                  <a:lnTo>
                    <a:pt x="72" y="40"/>
                  </a:lnTo>
                  <a:lnTo>
                    <a:pt x="50" y="26"/>
                  </a:lnTo>
                  <a:lnTo>
                    <a:pt x="26" y="12"/>
                  </a:lnTo>
                  <a:lnTo>
                    <a:pt x="4" y="0"/>
                  </a:lnTo>
                  <a:lnTo>
                    <a:pt x="4" y="0"/>
                  </a:lnTo>
                  <a:close/>
                </a:path>
              </a:pathLst>
            </a:custGeom>
            <a:solidFill>
              <a:srgbClr val="F27C4E"/>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4" name="Freeform 509"/>
            <p:cNvSpPr/>
            <p:nvPr/>
          </p:nvSpPr>
          <p:spPr bwMode="auto">
            <a:xfrm>
              <a:off x="7110954" y="4812461"/>
              <a:ext cx="465906" cy="323071"/>
            </a:xfrm>
            <a:custGeom>
              <a:avLst/>
              <a:gdLst/>
              <a:ahLst/>
              <a:cxnLst>
                <a:cxn ang="0">
                  <a:pos x="78" y="136"/>
                </a:cxn>
                <a:cxn ang="0">
                  <a:pos x="198" y="132"/>
                </a:cxn>
                <a:cxn ang="0">
                  <a:pos x="198" y="132"/>
                </a:cxn>
                <a:cxn ang="0">
                  <a:pos x="192" y="124"/>
                </a:cxn>
                <a:cxn ang="0">
                  <a:pos x="178" y="98"/>
                </a:cxn>
                <a:cxn ang="0">
                  <a:pos x="168" y="80"/>
                </a:cxn>
                <a:cxn ang="0">
                  <a:pos x="160" y="58"/>
                </a:cxn>
                <a:cxn ang="0">
                  <a:pos x="150" y="30"/>
                </a:cxn>
                <a:cxn ang="0">
                  <a:pos x="144" y="0"/>
                </a:cxn>
                <a:cxn ang="0">
                  <a:pos x="144" y="0"/>
                </a:cxn>
                <a:cxn ang="0">
                  <a:pos x="72" y="20"/>
                </a:cxn>
                <a:cxn ang="0">
                  <a:pos x="0" y="38"/>
                </a:cxn>
                <a:cxn ang="0">
                  <a:pos x="0" y="38"/>
                </a:cxn>
                <a:cxn ang="0">
                  <a:pos x="14" y="62"/>
                </a:cxn>
                <a:cxn ang="0">
                  <a:pos x="28" y="82"/>
                </a:cxn>
                <a:cxn ang="0">
                  <a:pos x="54" y="112"/>
                </a:cxn>
                <a:cxn ang="0">
                  <a:pos x="72" y="130"/>
                </a:cxn>
                <a:cxn ang="0">
                  <a:pos x="78" y="136"/>
                </a:cxn>
                <a:cxn ang="0">
                  <a:pos x="78" y="136"/>
                </a:cxn>
              </a:cxnLst>
              <a:rect l="0" t="0" r="r" b="b"/>
              <a:pathLst>
                <a:path w="198" h="136">
                  <a:moveTo>
                    <a:pt x="78" y="136"/>
                  </a:moveTo>
                  <a:lnTo>
                    <a:pt x="198" y="132"/>
                  </a:lnTo>
                  <a:lnTo>
                    <a:pt x="198" y="132"/>
                  </a:lnTo>
                  <a:lnTo>
                    <a:pt x="192" y="124"/>
                  </a:lnTo>
                  <a:lnTo>
                    <a:pt x="178" y="98"/>
                  </a:lnTo>
                  <a:lnTo>
                    <a:pt x="168" y="80"/>
                  </a:lnTo>
                  <a:lnTo>
                    <a:pt x="160" y="58"/>
                  </a:lnTo>
                  <a:lnTo>
                    <a:pt x="150" y="30"/>
                  </a:lnTo>
                  <a:lnTo>
                    <a:pt x="144" y="0"/>
                  </a:lnTo>
                  <a:lnTo>
                    <a:pt x="144" y="0"/>
                  </a:lnTo>
                  <a:lnTo>
                    <a:pt x="72" y="20"/>
                  </a:lnTo>
                  <a:lnTo>
                    <a:pt x="0" y="38"/>
                  </a:lnTo>
                  <a:lnTo>
                    <a:pt x="0" y="38"/>
                  </a:lnTo>
                  <a:lnTo>
                    <a:pt x="14" y="62"/>
                  </a:lnTo>
                  <a:lnTo>
                    <a:pt x="28" y="82"/>
                  </a:lnTo>
                  <a:lnTo>
                    <a:pt x="54" y="112"/>
                  </a:lnTo>
                  <a:lnTo>
                    <a:pt x="72" y="130"/>
                  </a:lnTo>
                  <a:lnTo>
                    <a:pt x="78" y="136"/>
                  </a:lnTo>
                  <a:lnTo>
                    <a:pt x="78" y="136"/>
                  </a:lnTo>
                  <a:close/>
                </a:path>
              </a:pathLst>
            </a:custGeom>
            <a:solidFill>
              <a:srgbClr val="604E74"/>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5" name="Freeform 510"/>
            <p:cNvSpPr/>
            <p:nvPr/>
          </p:nvSpPr>
          <p:spPr bwMode="auto">
            <a:xfrm>
              <a:off x="6974477" y="4555904"/>
              <a:ext cx="475319" cy="346826"/>
            </a:xfrm>
            <a:custGeom>
              <a:avLst/>
              <a:gdLst/>
              <a:ahLst/>
              <a:cxnLst>
                <a:cxn ang="0">
                  <a:pos x="58" y="146"/>
                </a:cxn>
                <a:cxn ang="0">
                  <a:pos x="58" y="146"/>
                </a:cxn>
                <a:cxn ang="0">
                  <a:pos x="130" y="128"/>
                </a:cxn>
                <a:cxn ang="0">
                  <a:pos x="202" y="108"/>
                </a:cxn>
                <a:cxn ang="0">
                  <a:pos x="202" y="108"/>
                </a:cxn>
                <a:cxn ang="0">
                  <a:pos x="196" y="68"/>
                </a:cxn>
                <a:cxn ang="0">
                  <a:pos x="196" y="68"/>
                </a:cxn>
                <a:cxn ang="0">
                  <a:pos x="98" y="36"/>
                </a:cxn>
                <a:cxn ang="0">
                  <a:pos x="0" y="0"/>
                </a:cxn>
                <a:cxn ang="0">
                  <a:pos x="0" y="0"/>
                </a:cxn>
                <a:cxn ang="0">
                  <a:pos x="12" y="44"/>
                </a:cxn>
                <a:cxn ang="0">
                  <a:pos x="26" y="82"/>
                </a:cxn>
                <a:cxn ang="0">
                  <a:pos x="42" y="116"/>
                </a:cxn>
                <a:cxn ang="0">
                  <a:pos x="58" y="146"/>
                </a:cxn>
                <a:cxn ang="0">
                  <a:pos x="58" y="146"/>
                </a:cxn>
              </a:cxnLst>
              <a:rect l="0" t="0" r="r" b="b"/>
              <a:pathLst>
                <a:path w="202" h="146">
                  <a:moveTo>
                    <a:pt x="58" y="146"/>
                  </a:moveTo>
                  <a:lnTo>
                    <a:pt x="58" y="146"/>
                  </a:lnTo>
                  <a:lnTo>
                    <a:pt x="130" y="128"/>
                  </a:lnTo>
                  <a:lnTo>
                    <a:pt x="202" y="108"/>
                  </a:lnTo>
                  <a:lnTo>
                    <a:pt x="202" y="108"/>
                  </a:lnTo>
                  <a:lnTo>
                    <a:pt x="196" y="68"/>
                  </a:lnTo>
                  <a:lnTo>
                    <a:pt x="196" y="68"/>
                  </a:lnTo>
                  <a:lnTo>
                    <a:pt x="98" y="36"/>
                  </a:lnTo>
                  <a:lnTo>
                    <a:pt x="0" y="0"/>
                  </a:lnTo>
                  <a:lnTo>
                    <a:pt x="0" y="0"/>
                  </a:lnTo>
                  <a:lnTo>
                    <a:pt x="12" y="44"/>
                  </a:lnTo>
                  <a:lnTo>
                    <a:pt x="26" y="82"/>
                  </a:lnTo>
                  <a:lnTo>
                    <a:pt x="42" y="116"/>
                  </a:lnTo>
                  <a:lnTo>
                    <a:pt x="58" y="146"/>
                  </a:lnTo>
                  <a:lnTo>
                    <a:pt x="58" y="146"/>
                  </a:lnTo>
                  <a:close/>
                </a:path>
              </a:pathLst>
            </a:custGeom>
            <a:solidFill>
              <a:srgbClr val="72A76D"/>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6" name="Freeform 511"/>
            <p:cNvSpPr/>
            <p:nvPr/>
          </p:nvSpPr>
          <p:spPr bwMode="auto">
            <a:xfrm>
              <a:off x="7030950" y="3254119"/>
              <a:ext cx="983580" cy="494109"/>
            </a:xfrm>
            <a:custGeom>
              <a:avLst/>
              <a:gdLst/>
              <a:ahLst/>
              <a:cxnLst>
                <a:cxn ang="0">
                  <a:pos x="40" y="0"/>
                </a:cxn>
                <a:cxn ang="0">
                  <a:pos x="0" y="20"/>
                </a:cxn>
                <a:cxn ang="0">
                  <a:pos x="418" y="208"/>
                </a:cxn>
                <a:cxn ang="0">
                  <a:pos x="412" y="166"/>
                </a:cxn>
                <a:cxn ang="0">
                  <a:pos x="40" y="0"/>
                </a:cxn>
              </a:cxnLst>
              <a:rect l="0" t="0" r="r" b="b"/>
              <a:pathLst>
                <a:path w="418" h="208">
                  <a:moveTo>
                    <a:pt x="40" y="0"/>
                  </a:moveTo>
                  <a:lnTo>
                    <a:pt x="0" y="20"/>
                  </a:lnTo>
                  <a:lnTo>
                    <a:pt x="418" y="208"/>
                  </a:lnTo>
                  <a:lnTo>
                    <a:pt x="412" y="166"/>
                  </a:lnTo>
                  <a:lnTo>
                    <a:pt x="40" y="0"/>
                  </a:lnTo>
                  <a:close/>
                </a:path>
              </a:pathLst>
            </a:custGeom>
            <a:solidFill>
              <a:srgbClr val="743F2D"/>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7" name="Freeform 512"/>
            <p:cNvSpPr/>
            <p:nvPr/>
          </p:nvSpPr>
          <p:spPr bwMode="auto">
            <a:xfrm>
              <a:off x="7798048" y="2859782"/>
              <a:ext cx="98829" cy="95021"/>
            </a:xfrm>
            <a:custGeom>
              <a:avLst/>
              <a:gdLst/>
              <a:ahLst/>
              <a:cxnLst>
                <a:cxn ang="0">
                  <a:pos x="36" y="0"/>
                </a:cxn>
                <a:cxn ang="0">
                  <a:pos x="0" y="20"/>
                </a:cxn>
                <a:cxn ang="0">
                  <a:pos x="42" y="40"/>
                </a:cxn>
                <a:cxn ang="0">
                  <a:pos x="36" y="0"/>
                </a:cxn>
              </a:cxnLst>
              <a:rect l="0" t="0" r="r" b="b"/>
              <a:pathLst>
                <a:path w="42" h="40">
                  <a:moveTo>
                    <a:pt x="36" y="0"/>
                  </a:moveTo>
                  <a:lnTo>
                    <a:pt x="0" y="20"/>
                  </a:lnTo>
                  <a:lnTo>
                    <a:pt x="42" y="40"/>
                  </a:lnTo>
                  <a:lnTo>
                    <a:pt x="36" y="0"/>
                  </a:lnTo>
                  <a:close/>
                </a:path>
              </a:pathLst>
            </a:custGeom>
            <a:solidFill>
              <a:srgbClr val="743F2D"/>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8" name="Freeform 513"/>
            <p:cNvSpPr/>
            <p:nvPr/>
          </p:nvSpPr>
          <p:spPr bwMode="auto">
            <a:xfrm>
              <a:off x="7718044" y="2907292"/>
              <a:ext cx="188245" cy="118776"/>
            </a:xfrm>
            <a:custGeom>
              <a:avLst/>
              <a:gdLst/>
              <a:ahLst/>
              <a:cxnLst>
                <a:cxn ang="0">
                  <a:pos x="34" y="0"/>
                </a:cxn>
                <a:cxn ang="0">
                  <a:pos x="0" y="18"/>
                </a:cxn>
                <a:cxn ang="0">
                  <a:pos x="80" y="50"/>
                </a:cxn>
                <a:cxn ang="0">
                  <a:pos x="76" y="20"/>
                </a:cxn>
                <a:cxn ang="0">
                  <a:pos x="34" y="0"/>
                </a:cxn>
              </a:cxnLst>
              <a:rect l="0" t="0" r="r" b="b"/>
              <a:pathLst>
                <a:path w="80" h="50">
                  <a:moveTo>
                    <a:pt x="34" y="0"/>
                  </a:moveTo>
                  <a:lnTo>
                    <a:pt x="0" y="18"/>
                  </a:lnTo>
                  <a:lnTo>
                    <a:pt x="80" y="50"/>
                  </a:lnTo>
                  <a:lnTo>
                    <a:pt x="76" y="20"/>
                  </a:lnTo>
                  <a:lnTo>
                    <a:pt x="34" y="0"/>
                  </a:lnTo>
                  <a:close/>
                </a:path>
              </a:pathLst>
            </a:custGeom>
            <a:solidFill>
              <a:srgbClr val="ACBD00"/>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9" name="Freeform 514"/>
            <p:cNvSpPr/>
            <p:nvPr/>
          </p:nvSpPr>
          <p:spPr bwMode="auto">
            <a:xfrm>
              <a:off x="7628628" y="2950052"/>
              <a:ext cx="291780" cy="175789"/>
            </a:xfrm>
            <a:custGeom>
              <a:avLst/>
              <a:gdLst/>
              <a:ahLst/>
              <a:cxnLst>
                <a:cxn ang="0">
                  <a:pos x="38" y="0"/>
                </a:cxn>
                <a:cxn ang="0">
                  <a:pos x="0" y="18"/>
                </a:cxn>
                <a:cxn ang="0">
                  <a:pos x="124" y="74"/>
                </a:cxn>
                <a:cxn ang="0">
                  <a:pos x="118" y="32"/>
                </a:cxn>
                <a:cxn ang="0">
                  <a:pos x="38" y="0"/>
                </a:cxn>
              </a:cxnLst>
              <a:rect l="0" t="0" r="r" b="b"/>
              <a:pathLst>
                <a:path w="124" h="74">
                  <a:moveTo>
                    <a:pt x="38" y="0"/>
                  </a:moveTo>
                  <a:lnTo>
                    <a:pt x="0" y="18"/>
                  </a:lnTo>
                  <a:lnTo>
                    <a:pt x="124" y="74"/>
                  </a:lnTo>
                  <a:lnTo>
                    <a:pt x="118" y="32"/>
                  </a:lnTo>
                  <a:lnTo>
                    <a:pt x="38" y="0"/>
                  </a:lnTo>
                  <a:close/>
                </a:path>
              </a:pathLst>
            </a:custGeom>
            <a:solidFill>
              <a:srgbClr val="743F2D"/>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0" name="Freeform 515"/>
            <p:cNvSpPr/>
            <p:nvPr/>
          </p:nvSpPr>
          <p:spPr bwMode="auto">
            <a:xfrm>
              <a:off x="7529799" y="2992811"/>
              <a:ext cx="409433" cy="247054"/>
            </a:xfrm>
            <a:custGeom>
              <a:avLst/>
              <a:gdLst/>
              <a:ahLst/>
              <a:cxnLst>
                <a:cxn ang="0">
                  <a:pos x="42" y="0"/>
                </a:cxn>
                <a:cxn ang="0">
                  <a:pos x="0" y="22"/>
                </a:cxn>
                <a:cxn ang="0">
                  <a:pos x="174" y="104"/>
                </a:cxn>
                <a:cxn ang="0">
                  <a:pos x="166" y="56"/>
                </a:cxn>
                <a:cxn ang="0">
                  <a:pos x="42" y="0"/>
                </a:cxn>
              </a:cxnLst>
              <a:rect l="0" t="0" r="r" b="b"/>
              <a:pathLst>
                <a:path w="174" h="104">
                  <a:moveTo>
                    <a:pt x="42" y="0"/>
                  </a:moveTo>
                  <a:lnTo>
                    <a:pt x="0" y="22"/>
                  </a:lnTo>
                  <a:lnTo>
                    <a:pt x="174" y="104"/>
                  </a:lnTo>
                  <a:lnTo>
                    <a:pt x="166" y="56"/>
                  </a:lnTo>
                  <a:lnTo>
                    <a:pt x="42" y="0"/>
                  </a:lnTo>
                  <a:close/>
                </a:path>
              </a:pathLst>
            </a:custGeom>
            <a:solidFill>
              <a:srgbClr val="ACBD00"/>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1" name="Freeform 516"/>
            <p:cNvSpPr/>
            <p:nvPr/>
          </p:nvSpPr>
          <p:spPr bwMode="auto">
            <a:xfrm>
              <a:off x="7430971" y="3045073"/>
              <a:ext cx="522380" cy="294565"/>
            </a:xfrm>
            <a:custGeom>
              <a:avLst/>
              <a:gdLst/>
              <a:ahLst/>
              <a:cxnLst>
                <a:cxn ang="0">
                  <a:pos x="42" y="0"/>
                </a:cxn>
                <a:cxn ang="0">
                  <a:pos x="0" y="22"/>
                </a:cxn>
                <a:cxn ang="0">
                  <a:pos x="222" y="124"/>
                </a:cxn>
                <a:cxn ang="0">
                  <a:pos x="216" y="82"/>
                </a:cxn>
                <a:cxn ang="0">
                  <a:pos x="42" y="0"/>
                </a:cxn>
              </a:cxnLst>
              <a:rect l="0" t="0" r="r" b="b"/>
              <a:pathLst>
                <a:path w="222" h="124">
                  <a:moveTo>
                    <a:pt x="42" y="0"/>
                  </a:moveTo>
                  <a:lnTo>
                    <a:pt x="0" y="22"/>
                  </a:lnTo>
                  <a:lnTo>
                    <a:pt x="222" y="124"/>
                  </a:lnTo>
                  <a:lnTo>
                    <a:pt x="216" y="82"/>
                  </a:lnTo>
                  <a:lnTo>
                    <a:pt x="42" y="0"/>
                  </a:lnTo>
                  <a:close/>
                </a:path>
              </a:pathLst>
            </a:custGeom>
            <a:solidFill>
              <a:srgbClr val="743F2D"/>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2" name="Freeform 517"/>
            <p:cNvSpPr/>
            <p:nvPr/>
          </p:nvSpPr>
          <p:spPr bwMode="auto">
            <a:xfrm>
              <a:off x="7341554" y="3097334"/>
              <a:ext cx="625915" cy="342075"/>
            </a:xfrm>
            <a:custGeom>
              <a:avLst/>
              <a:gdLst/>
              <a:ahLst/>
              <a:cxnLst>
                <a:cxn ang="0">
                  <a:pos x="38" y="0"/>
                </a:cxn>
                <a:cxn ang="0">
                  <a:pos x="0" y="18"/>
                </a:cxn>
                <a:cxn ang="0">
                  <a:pos x="266" y="144"/>
                </a:cxn>
                <a:cxn ang="0">
                  <a:pos x="260" y="102"/>
                </a:cxn>
                <a:cxn ang="0">
                  <a:pos x="38" y="0"/>
                </a:cxn>
              </a:cxnLst>
              <a:rect l="0" t="0" r="r" b="b"/>
              <a:pathLst>
                <a:path w="266" h="144">
                  <a:moveTo>
                    <a:pt x="38" y="0"/>
                  </a:moveTo>
                  <a:lnTo>
                    <a:pt x="0" y="18"/>
                  </a:lnTo>
                  <a:lnTo>
                    <a:pt x="266" y="144"/>
                  </a:lnTo>
                  <a:lnTo>
                    <a:pt x="260" y="102"/>
                  </a:lnTo>
                  <a:lnTo>
                    <a:pt x="38" y="0"/>
                  </a:lnTo>
                  <a:close/>
                </a:path>
              </a:pathLst>
            </a:custGeom>
            <a:solidFill>
              <a:srgbClr val="ACBD00"/>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3" name="Freeform 518"/>
            <p:cNvSpPr/>
            <p:nvPr/>
          </p:nvSpPr>
          <p:spPr bwMode="auto">
            <a:xfrm>
              <a:off x="7256844" y="3140094"/>
              <a:ext cx="729449" cy="408590"/>
            </a:xfrm>
            <a:custGeom>
              <a:avLst/>
              <a:gdLst/>
              <a:ahLst/>
              <a:cxnLst>
                <a:cxn ang="0">
                  <a:pos x="36" y="0"/>
                </a:cxn>
                <a:cxn ang="0">
                  <a:pos x="0" y="20"/>
                </a:cxn>
                <a:cxn ang="0">
                  <a:pos x="310" y="172"/>
                </a:cxn>
                <a:cxn ang="0">
                  <a:pos x="302" y="126"/>
                </a:cxn>
                <a:cxn ang="0">
                  <a:pos x="36" y="0"/>
                </a:cxn>
              </a:cxnLst>
              <a:rect l="0" t="0" r="r" b="b"/>
              <a:pathLst>
                <a:path w="310" h="172">
                  <a:moveTo>
                    <a:pt x="36" y="0"/>
                  </a:moveTo>
                  <a:lnTo>
                    <a:pt x="0" y="20"/>
                  </a:lnTo>
                  <a:lnTo>
                    <a:pt x="310" y="172"/>
                  </a:lnTo>
                  <a:lnTo>
                    <a:pt x="302" y="126"/>
                  </a:lnTo>
                  <a:lnTo>
                    <a:pt x="36" y="0"/>
                  </a:lnTo>
                  <a:close/>
                </a:path>
              </a:pathLst>
            </a:custGeom>
            <a:solidFill>
              <a:srgbClr val="743F2D"/>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4" name="Freeform 519"/>
            <p:cNvSpPr/>
            <p:nvPr/>
          </p:nvSpPr>
          <p:spPr bwMode="auto">
            <a:xfrm>
              <a:off x="7125073" y="3187604"/>
              <a:ext cx="875339" cy="460851"/>
            </a:xfrm>
            <a:custGeom>
              <a:avLst/>
              <a:gdLst/>
              <a:ahLst/>
              <a:cxnLst>
                <a:cxn ang="0">
                  <a:pos x="56" y="0"/>
                </a:cxn>
                <a:cxn ang="0">
                  <a:pos x="0" y="28"/>
                </a:cxn>
                <a:cxn ang="0">
                  <a:pos x="372" y="194"/>
                </a:cxn>
                <a:cxn ang="0">
                  <a:pos x="366" y="152"/>
                </a:cxn>
                <a:cxn ang="0">
                  <a:pos x="56" y="0"/>
                </a:cxn>
              </a:cxnLst>
              <a:rect l="0" t="0" r="r" b="b"/>
              <a:pathLst>
                <a:path w="372" h="194">
                  <a:moveTo>
                    <a:pt x="56" y="0"/>
                  </a:moveTo>
                  <a:lnTo>
                    <a:pt x="0" y="28"/>
                  </a:lnTo>
                  <a:lnTo>
                    <a:pt x="372" y="194"/>
                  </a:lnTo>
                  <a:lnTo>
                    <a:pt x="366" y="152"/>
                  </a:lnTo>
                  <a:lnTo>
                    <a:pt x="56" y="0"/>
                  </a:lnTo>
                  <a:close/>
                </a:path>
              </a:pathLst>
            </a:custGeom>
            <a:solidFill>
              <a:srgbClr val="ACBD00"/>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5" name="Freeform 520"/>
            <p:cNvSpPr/>
            <p:nvPr/>
          </p:nvSpPr>
          <p:spPr bwMode="auto">
            <a:xfrm>
              <a:off x="122359" y="4275593"/>
              <a:ext cx="517674" cy="313569"/>
            </a:xfrm>
            <a:custGeom>
              <a:avLst/>
              <a:gdLst/>
              <a:ahLst/>
              <a:cxnLst>
                <a:cxn ang="0">
                  <a:pos x="220" y="18"/>
                </a:cxn>
                <a:cxn ang="0">
                  <a:pos x="0" y="0"/>
                </a:cxn>
                <a:cxn ang="0">
                  <a:pos x="8" y="118"/>
                </a:cxn>
                <a:cxn ang="0">
                  <a:pos x="210" y="132"/>
                </a:cxn>
                <a:cxn ang="0">
                  <a:pos x="220" y="18"/>
                </a:cxn>
              </a:cxnLst>
              <a:rect l="0" t="0" r="r" b="b"/>
              <a:pathLst>
                <a:path w="220" h="132">
                  <a:moveTo>
                    <a:pt x="220" y="18"/>
                  </a:moveTo>
                  <a:lnTo>
                    <a:pt x="0" y="0"/>
                  </a:lnTo>
                  <a:lnTo>
                    <a:pt x="8" y="118"/>
                  </a:lnTo>
                  <a:lnTo>
                    <a:pt x="210" y="132"/>
                  </a:lnTo>
                  <a:lnTo>
                    <a:pt x="220" y="18"/>
                  </a:lnTo>
                  <a:close/>
                </a:path>
              </a:pathLst>
            </a:custGeom>
            <a:solidFill>
              <a:srgbClr val="43898C"/>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6" name="Freeform 521"/>
            <p:cNvSpPr/>
            <p:nvPr/>
          </p:nvSpPr>
          <p:spPr bwMode="auto">
            <a:xfrm>
              <a:off x="141184" y="4555904"/>
              <a:ext cx="475319" cy="95021"/>
            </a:xfrm>
            <a:custGeom>
              <a:avLst/>
              <a:gdLst/>
              <a:ahLst/>
              <a:cxnLst>
                <a:cxn ang="0">
                  <a:pos x="202" y="14"/>
                </a:cxn>
                <a:cxn ang="0">
                  <a:pos x="0" y="0"/>
                </a:cxn>
                <a:cxn ang="0">
                  <a:pos x="2" y="40"/>
                </a:cxn>
                <a:cxn ang="0">
                  <a:pos x="200" y="30"/>
                </a:cxn>
                <a:cxn ang="0">
                  <a:pos x="202" y="14"/>
                </a:cxn>
              </a:cxnLst>
              <a:rect l="0" t="0" r="r" b="b"/>
              <a:pathLst>
                <a:path w="202" h="40">
                  <a:moveTo>
                    <a:pt x="202" y="14"/>
                  </a:moveTo>
                  <a:lnTo>
                    <a:pt x="0" y="0"/>
                  </a:lnTo>
                  <a:lnTo>
                    <a:pt x="2" y="40"/>
                  </a:lnTo>
                  <a:lnTo>
                    <a:pt x="200" y="30"/>
                  </a:lnTo>
                  <a:lnTo>
                    <a:pt x="202" y="14"/>
                  </a:lnTo>
                  <a:close/>
                </a:path>
              </a:pathLst>
            </a:custGeom>
            <a:solidFill>
              <a:srgbClr val="CDCA8C"/>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7" name="Freeform 522"/>
            <p:cNvSpPr/>
            <p:nvPr/>
          </p:nvSpPr>
          <p:spPr bwMode="auto">
            <a:xfrm>
              <a:off x="145890" y="4627170"/>
              <a:ext cx="465906" cy="76017"/>
            </a:xfrm>
            <a:custGeom>
              <a:avLst/>
              <a:gdLst/>
              <a:ahLst/>
              <a:cxnLst>
                <a:cxn ang="0">
                  <a:pos x="198" y="0"/>
                </a:cxn>
                <a:cxn ang="0">
                  <a:pos x="0" y="10"/>
                </a:cxn>
                <a:cxn ang="0">
                  <a:pos x="2" y="28"/>
                </a:cxn>
                <a:cxn ang="0">
                  <a:pos x="194" y="32"/>
                </a:cxn>
                <a:cxn ang="0">
                  <a:pos x="198" y="0"/>
                </a:cxn>
              </a:cxnLst>
              <a:rect l="0" t="0" r="r" b="b"/>
              <a:pathLst>
                <a:path w="198" h="32">
                  <a:moveTo>
                    <a:pt x="198" y="0"/>
                  </a:moveTo>
                  <a:lnTo>
                    <a:pt x="0" y="10"/>
                  </a:lnTo>
                  <a:lnTo>
                    <a:pt x="2" y="28"/>
                  </a:lnTo>
                  <a:lnTo>
                    <a:pt x="194" y="32"/>
                  </a:lnTo>
                  <a:lnTo>
                    <a:pt x="198" y="0"/>
                  </a:lnTo>
                  <a:close/>
                </a:path>
              </a:pathLst>
            </a:custGeom>
            <a:solidFill>
              <a:srgbClr val="A28660"/>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8" name="Freeform 523"/>
            <p:cNvSpPr/>
            <p:nvPr/>
          </p:nvSpPr>
          <p:spPr bwMode="auto">
            <a:xfrm>
              <a:off x="155302" y="4788706"/>
              <a:ext cx="254131" cy="109274"/>
            </a:xfrm>
            <a:custGeom>
              <a:avLst/>
              <a:gdLst/>
              <a:ahLst/>
              <a:cxnLst>
                <a:cxn ang="0">
                  <a:pos x="2" y="36"/>
                </a:cxn>
                <a:cxn ang="0">
                  <a:pos x="4" y="46"/>
                </a:cxn>
                <a:cxn ang="0">
                  <a:pos x="4" y="46"/>
                </a:cxn>
                <a:cxn ang="0">
                  <a:pos x="26" y="34"/>
                </a:cxn>
                <a:cxn ang="0">
                  <a:pos x="52" y="24"/>
                </a:cxn>
                <a:cxn ang="0">
                  <a:pos x="80" y="20"/>
                </a:cxn>
                <a:cxn ang="0">
                  <a:pos x="108" y="18"/>
                </a:cxn>
                <a:cxn ang="0">
                  <a:pos x="0" y="0"/>
                </a:cxn>
                <a:cxn ang="0">
                  <a:pos x="2" y="36"/>
                </a:cxn>
              </a:cxnLst>
              <a:rect l="0" t="0" r="r" b="b"/>
              <a:pathLst>
                <a:path w="108" h="46">
                  <a:moveTo>
                    <a:pt x="2" y="36"/>
                  </a:moveTo>
                  <a:lnTo>
                    <a:pt x="4" y="46"/>
                  </a:lnTo>
                  <a:lnTo>
                    <a:pt x="4" y="46"/>
                  </a:lnTo>
                  <a:lnTo>
                    <a:pt x="26" y="34"/>
                  </a:lnTo>
                  <a:lnTo>
                    <a:pt x="52" y="24"/>
                  </a:lnTo>
                  <a:lnTo>
                    <a:pt x="80" y="20"/>
                  </a:lnTo>
                  <a:lnTo>
                    <a:pt x="108" y="18"/>
                  </a:lnTo>
                  <a:lnTo>
                    <a:pt x="0" y="0"/>
                  </a:lnTo>
                  <a:lnTo>
                    <a:pt x="2" y="36"/>
                  </a:lnTo>
                  <a:close/>
                </a:path>
              </a:pathLst>
            </a:custGeom>
            <a:solidFill>
              <a:srgbClr val="EB888C"/>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9" name="Freeform 524"/>
            <p:cNvSpPr/>
            <p:nvPr/>
          </p:nvSpPr>
          <p:spPr bwMode="auto">
            <a:xfrm>
              <a:off x="155302" y="4788706"/>
              <a:ext cx="254131" cy="109274"/>
            </a:xfrm>
            <a:custGeom>
              <a:avLst/>
              <a:gdLst/>
              <a:ahLst/>
              <a:cxnLst>
                <a:cxn ang="0">
                  <a:pos x="2" y="36"/>
                </a:cxn>
                <a:cxn ang="0">
                  <a:pos x="4" y="46"/>
                </a:cxn>
                <a:cxn ang="0">
                  <a:pos x="4" y="46"/>
                </a:cxn>
                <a:cxn ang="0">
                  <a:pos x="26" y="34"/>
                </a:cxn>
                <a:cxn ang="0">
                  <a:pos x="52" y="24"/>
                </a:cxn>
                <a:cxn ang="0">
                  <a:pos x="80" y="20"/>
                </a:cxn>
                <a:cxn ang="0">
                  <a:pos x="108" y="18"/>
                </a:cxn>
                <a:cxn ang="0">
                  <a:pos x="0" y="0"/>
                </a:cxn>
                <a:cxn ang="0">
                  <a:pos x="2" y="36"/>
                </a:cxn>
              </a:cxnLst>
              <a:rect l="0" t="0" r="r" b="b"/>
              <a:pathLst>
                <a:path w="108" h="46">
                  <a:moveTo>
                    <a:pt x="2" y="36"/>
                  </a:moveTo>
                  <a:lnTo>
                    <a:pt x="4" y="46"/>
                  </a:lnTo>
                  <a:lnTo>
                    <a:pt x="4" y="46"/>
                  </a:lnTo>
                  <a:lnTo>
                    <a:pt x="26" y="34"/>
                  </a:lnTo>
                  <a:lnTo>
                    <a:pt x="52" y="24"/>
                  </a:lnTo>
                  <a:lnTo>
                    <a:pt x="80" y="20"/>
                  </a:lnTo>
                  <a:lnTo>
                    <a:pt x="108" y="18"/>
                  </a:lnTo>
                  <a:lnTo>
                    <a:pt x="0" y="0"/>
                  </a:lnTo>
                  <a:lnTo>
                    <a:pt x="2" y="36"/>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0" name="Freeform 525"/>
            <p:cNvSpPr/>
            <p:nvPr/>
          </p:nvSpPr>
          <p:spPr bwMode="auto">
            <a:xfrm>
              <a:off x="503555" y="4850469"/>
              <a:ext cx="84710" cy="28506"/>
            </a:xfrm>
            <a:custGeom>
              <a:avLst/>
              <a:gdLst/>
              <a:ahLst/>
              <a:cxnLst>
                <a:cxn ang="0">
                  <a:pos x="0" y="0"/>
                </a:cxn>
                <a:cxn ang="0">
                  <a:pos x="0" y="0"/>
                </a:cxn>
                <a:cxn ang="0">
                  <a:pos x="14" y="4"/>
                </a:cxn>
                <a:cxn ang="0">
                  <a:pos x="26" y="12"/>
                </a:cxn>
                <a:cxn ang="0">
                  <a:pos x="36" y="10"/>
                </a:cxn>
                <a:cxn ang="0">
                  <a:pos x="36" y="6"/>
                </a:cxn>
                <a:cxn ang="0">
                  <a:pos x="0" y="0"/>
                </a:cxn>
              </a:cxnLst>
              <a:rect l="0" t="0" r="r" b="b"/>
              <a:pathLst>
                <a:path w="36" h="12">
                  <a:moveTo>
                    <a:pt x="0" y="0"/>
                  </a:moveTo>
                  <a:lnTo>
                    <a:pt x="0" y="0"/>
                  </a:lnTo>
                  <a:lnTo>
                    <a:pt x="14" y="4"/>
                  </a:lnTo>
                  <a:lnTo>
                    <a:pt x="26" y="12"/>
                  </a:lnTo>
                  <a:lnTo>
                    <a:pt x="36" y="10"/>
                  </a:lnTo>
                  <a:lnTo>
                    <a:pt x="36" y="6"/>
                  </a:lnTo>
                  <a:lnTo>
                    <a:pt x="0" y="0"/>
                  </a:lnTo>
                  <a:close/>
                </a:path>
              </a:pathLst>
            </a:custGeom>
            <a:solidFill>
              <a:srgbClr val="CDCA8C"/>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1" name="Freeform 526"/>
            <p:cNvSpPr/>
            <p:nvPr/>
          </p:nvSpPr>
          <p:spPr bwMode="auto">
            <a:xfrm>
              <a:off x="503555" y="4850469"/>
              <a:ext cx="84710" cy="28506"/>
            </a:xfrm>
            <a:custGeom>
              <a:avLst/>
              <a:gdLst/>
              <a:ahLst/>
              <a:cxnLst>
                <a:cxn ang="0">
                  <a:pos x="0" y="0"/>
                </a:cxn>
                <a:cxn ang="0">
                  <a:pos x="0" y="0"/>
                </a:cxn>
                <a:cxn ang="0">
                  <a:pos x="14" y="4"/>
                </a:cxn>
                <a:cxn ang="0">
                  <a:pos x="26" y="12"/>
                </a:cxn>
                <a:cxn ang="0">
                  <a:pos x="36" y="10"/>
                </a:cxn>
                <a:cxn ang="0">
                  <a:pos x="36" y="6"/>
                </a:cxn>
                <a:cxn ang="0">
                  <a:pos x="0" y="0"/>
                </a:cxn>
              </a:cxnLst>
              <a:rect l="0" t="0" r="r" b="b"/>
              <a:pathLst>
                <a:path w="36" h="12">
                  <a:moveTo>
                    <a:pt x="0" y="0"/>
                  </a:moveTo>
                  <a:lnTo>
                    <a:pt x="0" y="0"/>
                  </a:lnTo>
                  <a:lnTo>
                    <a:pt x="14" y="4"/>
                  </a:lnTo>
                  <a:lnTo>
                    <a:pt x="26" y="12"/>
                  </a:lnTo>
                  <a:lnTo>
                    <a:pt x="36" y="10"/>
                  </a:lnTo>
                  <a:lnTo>
                    <a:pt x="36" y="6"/>
                  </a:lnTo>
                  <a:lnTo>
                    <a:pt x="0"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2" name="Freeform 527"/>
            <p:cNvSpPr/>
            <p:nvPr/>
          </p:nvSpPr>
          <p:spPr bwMode="auto">
            <a:xfrm>
              <a:off x="155302" y="4760199"/>
              <a:ext cx="442376" cy="104523"/>
            </a:xfrm>
            <a:custGeom>
              <a:avLst/>
              <a:gdLst/>
              <a:ahLst/>
              <a:cxnLst>
                <a:cxn ang="0">
                  <a:pos x="188" y="4"/>
                </a:cxn>
                <a:cxn ang="0">
                  <a:pos x="0" y="0"/>
                </a:cxn>
                <a:cxn ang="0">
                  <a:pos x="0" y="12"/>
                </a:cxn>
                <a:cxn ang="0">
                  <a:pos x="108" y="30"/>
                </a:cxn>
                <a:cxn ang="0">
                  <a:pos x="108" y="30"/>
                </a:cxn>
                <a:cxn ang="0">
                  <a:pos x="130" y="32"/>
                </a:cxn>
                <a:cxn ang="0">
                  <a:pos x="148" y="38"/>
                </a:cxn>
                <a:cxn ang="0">
                  <a:pos x="184" y="44"/>
                </a:cxn>
                <a:cxn ang="0">
                  <a:pos x="188" y="4"/>
                </a:cxn>
              </a:cxnLst>
              <a:rect l="0" t="0" r="r" b="b"/>
              <a:pathLst>
                <a:path w="188" h="44">
                  <a:moveTo>
                    <a:pt x="188" y="4"/>
                  </a:moveTo>
                  <a:lnTo>
                    <a:pt x="0" y="0"/>
                  </a:lnTo>
                  <a:lnTo>
                    <a:pt x="0" y="12"/>
                  </a:lnTo>
                  <a:lnTo>
                    <a:pt x="108" y="30"/>
                  </a:lnTo>
                  <a:lnTo>
                    <a:pt x="108" y="30"/>
                  </a:lnTo>
                  <a:lnTo>
                    <a:pt x="130" y="32"/>
                  </a:lnTo>
                  <a:lnTo>
                    <a:pt x="148" y="38"/>
                  </a:lnTo>
                  <a:lnTo>
                    <a:pt x="184" y="44"/>
                  </a:lnTo>
                  <a:lnTo>
                    <a:pt x="188" y="4"/>
                  </a:lnTo>
                  <a:close/>
                </a:path>
              </a:pathLst>
            </a:custGeom>
            <a:solidFill>
              <a:srgbClr val="627781"/>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3" name="Freeform 528"/>
            <p:cNvSpPr/>
            <p:nvPr/>
          </p:nvSpPr>
          <p:spPr bwMode="auto">
            <a:xfrm>
              <a:off x="155302" y="4760199"/>
              <a:ext cx="442376" cy="104523"/>
            </a:xfrm>
            <a:custGeom>
              <a:avLst/>
              <a:gdLst/>
              <a:ahLst/>
              <a:cxnLst>
                <a:cxn ang="0">
                  <a:pos x="188" y="4"/>
                </a:cxn>
                <a:cxn ang="0">
                  <a:pos x="0" y="0"/>
                </a:cxn>
                <a:cxn ang="0">
                  <a:pos x="0" y="12"/>
                </a:cxn>
                <a:cxn ang="0">
                  <a:pos x="108" y="30"/>
                </a:cxn>
                <a:cxn ang="0">
                  <a:pos x="108" y="30"/>
                </a:cxn>
                <a:cxn ang="0">
                  <a:pos x="130" y="32"/>
                </a:cxn>
                <a:cxn ang="0">
                  <a:pos x="148" y="38"/>
                </a:cxn>
                <a:cxn ang="0">
                  <a:pos x="184" y="44"/>
                </a:cxn>
                <a:cxn ang="0">
                  <a:pos x="188" y="4"/>
                </a:cxn>
              </a:cxnLst>
              <a:rect l="0" t="0" r="r" b="b"/>
              <a:pathLst>
                <a:path w="188" h="44">
                  <a:moveTo>
                    <a:pt x="188" y="4"/>
                  </a:moveTo>
                  <a:lnTo>
                    <a:pt x="0" y="0"/>
                  </a:lnTo>
                  <a:lnTo>
                    <a:pt x="0" y="12"/>
                  </a:lnTo>
                  <a:lnTo>
                    <a:pt x="108" y="30"/>
                  </a:lnTo>
                  <a:lnTo>
                    <a:pt x="108" y="30"/>
                  </a:lnTo>
                  <a:lnTo>
                    <a:pt x="130" y="32"/>
                  </a:lnTo>
                  <a:lnTo>
                    <a:pt x="148" y="38"/>
                  </a:lnTo>
                  <a:lnTo>
                    <a:pt x="184" y="44"/>
                  </a:lnTo>
                  <a:lnTo>
                    <a:pt x="188" y="4"/>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4" name="Freeform 529"/>
            <p:cNvSpPr/>
            <p:nvPr/>
          </p:nvSpPr>
          <p:spPr bwMode="auto">
            <a:xfrm>
              <a:off x="150596" y="4693685"/>
              <a:ext cx="451788" cy="76017"/>
            </a:xfrm>
            <a:custGeom>
              <a:avLst/>
              <a:gdLst/>
              <a:ahLst/>
              <a:cxnLst>
                <a:cxn ang="0">
                  <a:pos x="192" y="4"/>
                </a:cxn>
                <a:cxn ang="0">
                  <a:pos x="0" y="0"/>
                </a:cxn>
                <a:cxn ang="0">
                  <a:pos x="2" y="28"/>
                </a:cxn>
                <a:cxn ang="0">
                  <a:pos x="190" y="32"/>
                </a:cxn>
                <a:cxn ang="0">
                  <a:pos x="192" y="4"/>
                </a:cxn>
              </a:cxnLst>
              <a:rect l="0" t="0" r="r" b="b"/>
              <a:pathLst>
                <a:path w="192" h="32">
                  <a:moveTo>
                    <a:pt x="192" y="4"/>
                  </a:moveTo>
                  <a:lnTo>
                    <a:pt x="0" y="0"/>
                  </a:lnTo>
                  <a:lnTo>
                    <a:pt x="2" y="28"/>
                  </a:lnTo>
                  <a:lnTo>
                    <a:pt x="190" y="32"/>
                  </a:lnTo>
                  <a:lnTo>
                    <a:pt x="192" y="4"/>
                  </a:lnTo>
                  <a:close/>
                </a:path>
              </a:pathLst>
            </a:custGeom>
            <a:solidFill>
              <a:srgbClr val="F79D4E"/>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5" name="Freeform 530"/>
            <p:cNvSpPr/>
            <p:nvPr/>
          </p:nvSpPr>
          <p:spPr bwMode="auto">
            <a:xfrm>
              <a:off x="56473" y="3933518"/>
              <a:ext cx="625915" cy="427594"/>
            </a:xfrm>
            <a:custGeom>
              <a:avLst/>
              <a:gdLst/>
              <a:ahLst/>
              <a:cxnLst>
                <a:cxn ang="0">
                  <a:pos x="0" y="148"/>
                </a:cxn>
                <a:cxn ang="0">
                  <a:pos x="166" y="0"/>
                </a:cxn>
                <a:cxn ang="0">
                  <a:pos x="266" y="180"/>
                </a:cxn>
                <a:cxn ang="0">
                  <a:pos x="0" y="148"/>
                </a:cxn>
              </a:cxnLst>
              <a:rect l="0" t="0" r="r" b="b"/>
              <a:pathLst>
                <a:path w="266" h="180">
                  <a:moveTo>
                    <a:pt x="0" y="148"/>
                  </a:moveTo>
                  <a:lnTo>
                    <a:pt x="166" y="0"/>
                  </a:lnTo>
                  <a:lnTo>
                    <a:pt x="266" y="180"/>
                  </a:lnTo>
                  <a:lnTo>
                    <a:pt x="0" y="148"/>
                  </a:lnTo>
                  <a:close/>
                </a:path>
              </a:pathLst>
            </a:custGeom>
            <a:solidFill>
              <a:srgbClr val="D25149"/>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6" name="Freeform 531"/>
            <p:cNvSpPr/>
            <p:nvPr/>
          </p:nvSpPr>
          <p:spPr bwMode="auto">
            <a:xfrm>
              <a:off x="7727457" y="4446630"/>
              <a:ext cx="1416543" cy="717408"/>
            </a:xfrm>
            <a:custGeom>
              <a:avLst/>
              <a:gdLst/>
              <a:ahLst/>
              <a:cxnLst>
                <a:cxn ang="0">
                  <a:pos x="602" y="292"/>
                </a:cxn>
                <a:cxn ang="0">
                  <a:pos x="602" y="292"/>
                </a:cxn>
                <a:cxn ang="0">
                  <a:pos x="600" y="262"/>
                </a:cxn>
                <a:cxn ang="0">
                  <a:pos x="594" y="232"/>
                </a:cxn>
                <a:cxn ang="0">
                  <a:pos x="586" y="204"/>
                </a:cxn>
                <a:cxn ang="0">
                  <a:pos x="576" y="176"/>
                </a:cxn>
                <a:cxn ang="0">
                  <a:pos x="562" y="150"/>
                </a:cxn>
                <a:cxn ang="0">
                  <a:pos x="546" y="126"/>
                </a:cxn>
                <a:cxn ang="0">
                  <a:pos x="528" y="102"/>
                </a:cxn>
                <a:cxn ang="0">
                  <a:pos x="508" y="82"/>
                </a:cxn>
                <a:cxn ang="0">
                  <a:pos x="488" y="64"/>
                </a:cxn>
                <a:cxn ang="0">
                  <a:pos x="464" y="46"/>
                </a:cxn>
                <a:cxn ang="0">
                  <a:pos x="438" y="32"/>
                </a:cxn>
                <a:cxn ang="0">
                  <a:pos x="412" y="20"/>
                </a:cxn>
                <a:cxn ang="0">
                  <a:pos x="384" y="10"/>
                </a:cxn>
                <a:cxn ang="0">
                  <a:pos x="354" y="4"/>
                </a:cxn>
                <a:cxn ang="0">
                  <a:pos x="324" y="0"/>
                </a:cxn>
                <a:cxn ang="0">
                  <a:pos x="294" y="0"/>
                </a:cxn>
                <a:cxn ang="0">
                  <a:pos x="294" y="0"/>
                </a:cxn>
                <a:cxn ang="0">
                  <a:pos x="264" y="2"/>
                </a:cxn>
                <a:cxn ang="0">
                  <a:pos x="234" y="6"/>
                </a:cxn>
                <a:cxn ang="0">
                  <a:pos x="206" y="14"/>
                </a:cxn>
                <a:cxn ang="0">
                  <a:pos x="178" y="26"/>
                </a:cxn>
                <a:cxn ang="0">
                  <a:pos x="152" y="38"/>
                </a:cxn>
                <a:cxn ang="0">
                  <a:pos x="128" y="54"/>
                </a:cxn>
                <a:cxn ang="0">
                  <a:pos x="106" y="70"/>
                </a:cxn>
                <a:cxn ang="0">
                  <a:pos x="86" y="90"/>
                </a:cxn>
                <a:cxn ang="0">
                  <a:pos x="66" y="112"/>
                </a:cxn>
                <a:cxn ang="0">
                  <a:pos x="50" y="134"/>
                </a:cxn>
                <a:cxn ang="0">
                  <a:pos x="36" y="160"/>
                </a:cxn>
                <a:cxn ang="0">
                  <a:pos x="22" y="186"/>
                </a:cxn>
                <a:cxn ang="0">
                  <a:pos x="12" y="212"/>
                </a:cxn>
                <a:cxn ang="0">
                  <a:pos x="6" y="240"/>
                </a:cxn>
                <a:cxn ang="0">
                  <a:pos x="2" y="270"/>
                </a:cxn>
                <a:cxn ang="0">
                  <a:pos x="0" y="300"/>
                </a:cxn>
                <a:cxn ang="0">
                  <a:pos x="602" y="302"/>
                </a:cxn>
                <a:cxn ang="0">
                  <a:pos x="602" y="302"/>
                </a:cxn>
                <a:cxn ang="0">
                  <a:pos x="602" y="292"/>
                </a:cxn>
                <a:cxn ang="0">
                  <a:pos x="602" y="292"/>
                </a:cxn>
              </a:cxnLst>
              <a:rect l="0" t="0" r="r" b="b"/>
              <a:pathLst>
                <a:path w="602" h="302">
                  <a:moveTo>
                    <a:pt x="602" y="292"/>
                  </a:moveTo>
                  <a:lnTo>
                    <a:pt x="602" y="292"/>
                  </a:lnTo>
                  <a:lnTo>
                    <a:pt x="600" y="262"/>
                  </a:lnTo>
                  <a:lnTo>
                    <a:pt x="594" y="232"/>
                  </a:lnTo>
                  <a:lnTo>
                    <a:pt x="586" y="204"/>
                  </a:lnTo>
                  <a:lnTo>
                    <a:pt x="576" y="176"/>
                  </a:lnTo>
                  <a:lnTo>
                    <a:pt x="562" y="150"/>
                  </a:lnTo>
                  <a:lnTo>
                    <a:pt x="546" y="126"/>
                  </a:lnTo>
                  <a:lnTo>
                    <a:pt x="528" y="102"/>
                  </a:lnTo>
                  <a:lnTo>
                    <a:pt x="508" y="82"/>
                  </a:lnTo>
                  <a:lnTo>
                    <a:pt x="488" y="64"/>
                  </a:lnTo>
                  <a:lnTo>
                    <a:pt x="464" y="46"/>
                  </a:lnTo>
                  <a:lnTo>
                    <a:pt x="438" y="32"/>
                  </a:lnTo>
                  <a:lnTo>
                    <a:pt x="412" y="20"/>
                  </a:lnTo>
                  <a:lnTo>
                    <a:pt x="384" y="10"/>
                  </a:lnTo>
                  <a:lnTo>
                    <a:pt x="354" y="4"/>
                  </a:lnTo>
                  <a:lnTo>
                    <a:pt x="324" y="0"/>
                  </a:lnTo>
                  <a:lnTo>
                    <a:pt x="294" y="0"/>
                  </a:lnTo>
                  <a:lnTo>
                    <a:pt x="294" y="0"/>
                  </a:lnTo>
                  <a:lnTo>
                    <a:pt x="264" y="2"/>
                  </a:lnTo>
                  <a:lnTo>
                    <a:pt x="234" y="6"/>
                  </a:lnTo>
                  <a:lnTo>
                    <a:pt x="206" y="14"/>
                  </a:lnTo>
                  <a:lnTo>
                    <a:pt x="178" y="26"/>
                  </a:lnTo>
                  <a:lnTo>
                    <a:pt x="152" y="38"/>
                  </a:lnTo>
                  <a:lnTo>
                    <a:pt x="128" y="54"/>
                  </a:lnTo>
                  <a:lnTo>
                    <a:pt x="106" y="70"/>
                  </a:lnTo>
                  <a:lnTo>
                    <a:pt x="86" y="90"/>
                  </a:lnTo>
                  <a:lnTo>
                    <a:pt x="66" y="112"/>
                  </a:lnTo>
                  <a:lnTo>
                    <a:pt x="50" y="134"/>
                  </a:lnTo>
                  <a:lnTo>
                    <a:pt x="36" y="160"/>
                  </a:lnTo>
                  <a:lnTo>
                    <a:pt x="22" y="186"/>
                  </a:lnTo>
                  <a:lnTo>
                    <a:pt x="12" y="212"/>
                  </a:lnTo>
                  <a:lnTo>
                    <a:pt x="6" y="240"/>
                  </a:lnTo>
                  <a:lnTo>
                    <a:pt x="2" y="270"/>
                  </a:lnTo>
                  <a:lnTo>
                    <a:pt x="0" y="300"/>
                  </a:lnTo>
                  <a:lnTo>
                    <a:pt x="602" y="302"/>
                  </a:lnTo>
                  <a:lnTo>
                    <a:pt x="602" y="302"/>
                  </a:lnTo>
                  <a:lnTo>
                    <a:pt x="602" y="292"/>
                  </a:lnTo>
                  <a:lnTo>
                    <a:pt x="602" y="292"/>
                  </a:lnTo>
                  <a:close/>
                </a:path>
              </a:pathLst>
            </a:custGeom>
            <a:solidFill>
              <a:srgbClr val="FF6A66"/>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7" name="Freeform 532"/>
            <p:cNvSpPr/>
            <p:nvPr/>
          </p:nvSpPr>
          <p:spPr bwMode="auto">
            <a:xfrm>
              <a:off x="7910995" y="4641423"/>
              <a:ext cx="1007111" cy="522615"/>
            </a:xfrm>
            <a:custGeom>
              <a:avLst/>
              <a:gdLst/>
              <a:ahLst/>
              <a:cxnLst>
                <a:cxn ang="0">
                  <a:pos x="428" y="220"/>
                </a:cxn>
                <a:cxn ang="0">
                  <a:pos x="428" y="220"/>
                </a:cxn>
                <a:cxn ang="0">
                  <a:pos x="428" y="198"/>
                </a:cxn>
                <a:cxn ang="0">
                  <a:pos x="424" y="176"/>
                </a:cxn>
                <a:cxn ang="0">
                  <a:pos x="420" y="154"/>
                </a:cxn>
                <a:cxn ang="0">
                  <a:pos x="412" y="134"/>
                </a:cxn>
                <a:cxn ang="0">
                  <a:pos x="404" y="114"/>
                </a:cxn>
                <a:cxn ang="0">
                  <a:pos x="394" y="96"/>
                </a:cxn>
                <a:cxn ang="0">
                  <a:pos x="382" y="80"/>
                </a:cxn>
                <a:cxn ang="0">
                  <a:pos x="368" y="64"/>
                </a:cxn>
                <a:cxn ang="0">
                  <a:pos x="352" y="50"/>
                </a:cxn>
                <a:cxn ang="0">
                  <a:pos x="336" y="36"/>
                </a:cxn>
                <a:cxn ang="0">
                  <a:pos x="318" y="26"/>
                </a:cxn>
                <a:cxn ang="0">
                  <a:pos x="298" y="16"/>
                </a:cxn>
                <a:cxn ang="0">
                  <a:pos x="280" y="10"/>
                </a:cxn>
                <a:cxn ang="0">
                  <a:pos x="258" y="4"/>
                </a:cxn>
                <a:cxn ang="0">
                  <a:pos x="238" y="2"/>
                </a:cxn>
                <a:cxn ang="0">
                  <a:pos x="216" y="0"/>
                </a:cxn>
                <a:cxn ang="0">
                  <a:pos x="216" y="0"/>
                </a:cxn>
                <a:cxn ang="0">
                  <a:pos x="196" y="2"/>
                </a:cxn>
                <a:cxn ang="0">
                  <a:pos x="176" y="6"/>
                </a:cxn>
                <a:cxn ang="0">
                  <a:pos x="156" y="12"/>
                </a:cxn>
                <a:cxn ang="0">
                  <a:pos x="138" y="20"/>
                </a:cxn>
                <a:cxn ang="0">
                  <a:pos x="118" y="28"/>
                </a:cxn>
                <a:cxn ang="0">
                  <a:pos x="102" y="40"/>
                </a:cxn>
                <a:cxn ang="0">
                  <a:pos x="86" y="52"/>
                </a:cxn>
                <a:cxn ang="0">
                  <a:pos x="70" y="66"/>
                </a:cxn>
                <a:cxn ang="0">
                  <a:pos x="56" y="82"/>
                </a:cxn>
                <a:cxn ang="0">
                  <a:pos x="44" y="100"/>
                </a:cxn>
                <a:cxn ang="0">
                  <a:pos x="32" y="116"/>
                </a:cxn>
                <a:cxn ang="0">
                  <a:pos x="22" y="136"/>
                </a:cxn>
                <a:cxn ang="0">
                  <a:pos x="14" y="156"/>
                </a:cxn>
                <a:cxn ang="0">
                  <a:pos x="8" y="176"/>
                </a:cxn>
                <a:cxn ang="0">
                  <a:pos x="2" y="198"/>
                </a:cxn>
                <a:cxn ang="0">
                  <a:pos x="0" y="220"/>
                </a:cxn>
                <a:cxn ang="0">
                  <a:pos x="412" y="220"/>
                </a:cxn>
                <a:cxn ang="0">
                  <a:pos x="412" y="220"/>
                </a:cxn>
                <a:cxn ang="0">
                  <a:pos x="414" y="220"/>
                </a:cxn>
                <a:cxn ang="0">
                  <a:pos x="420" y="220"/>
                </a:cxn>
                <a:cxn ang="0">
                  <a:pos x="424" y="220"/>
                </a:cxn>
                <a:cxn ang="0">
                  <a:pos x="428" y="220"/>
                </a:cxn>
                <a:cxn ang="0">
                  <a:pos x="428" y="220"/>
                </a:cxn>
              </a:cxnLst>
              <a:rect l="0" t="0" r="r" b="b"/>
              <a:pathLst>
                <a:path w="428" h="220">
                  <a:moveTo>
                    <a:pt x="428" y="220"/>
                  </a:moveTo>
                  <a:lnTo>
                    <a:pt x="428" y="220"/>
                  </a:lnTo>
                  <a:lnTo>
                    <a:pt x="428" y="198"/>
                  </a:lnTo>
                  <a:lnTo>
                    <a:pt x="424" y="176"/>
                  </a:lnTo>
                  <a:lnTo>
                    <a:pt x="420" y="154"/>
                  </a:lnTo>
                  <a:lnTo>
                    <a:pt x="412" y="134"/>
                  </a:lnTo>
                  <a:lnTo>
                    <a:pt x="404" y="114"/>
                  </a:lnTo>
                  <a:lnTo>
                    <a:pt x="394" y="96"/>
                  </a:lnTo>
                  <a:lnTo>
                    <a:pt x="382" y="80"/>
                  </a:lnTo>
                  <a:lnTo>
                    <a:pt x="368" y="64"/>
                  </a:lnTo>
                  <a:lnTo>
                    <a:pt x="352" y="50"/>
                  </a:lnTo>
                  <a:lnTo>
                    <a:pt x="336" y="36"/>
                  </a:lnTo>
                  <a:lnTo>
                    <a:pt x="318" y="26"/>
                  </a:lnTo>
                  <a:lnTo>
                    <a:pt x="298" y="16"/>
                  </a:lnTo>
                  <a:lnTo>
                    <a:pt x="280" y="10"/>
                  </a:lnTo>
                  <a:lnTo>
                    <a:pt x="258" y="4"/>
                  </a:lnTo>
                  <a:lnTo>
                    <a:pt x="238" y="2"/>
                  </a:lnTo>
                  <a:lnTo>
                    <a:pt x="216" y="0"/>
                  </a:lnTo>
                  <a:lnTo>
                    <a:pt x="216" y="0"/>
                  </a:lnTo>
                  <a:lnTo>
                    <a:pt x="196" y="2"/>
                  </a:lnTo>
                  <a:lnTo>
                    <a:pt x="176" y="6"/>
                  </a:lnTo>
                  <a:lnTo>
                    <a:pt x="156" y="12"/>
                  </a:lnTo>
                  <a:lnTo>
                    <a:pt x="138" y="20"/>
                  </a:lnTo>
                  <a:lnTo>
                    <a:pt x="118" y="28"/>
                  </a:lnTo>
                  <a:lnTo>
                    <a:pt x="102" y="40"/>
                  </a:lnTo>
                  <a:lnTo>
                    <a:pt x="86" y="52"/>
                  </a:lnTo>
                  <a:lnTo>
                    <a:pt x="70" y="66"/>
                  </a:lnTo>
                  <a:lnTo>
                    <a:pt x="56" y="82"/>
                  </a:lnTo>
                  <a:lnTo>
                    <a:pt x="44" y="100"/>
                  </a:lnTo>
                  <a:lnTo>
                    <a:pt x="32" y="116"/>
                  </a:lnTo>
                  <a:lnTo>
                    <a:pt x="22" y="136"/>
                  </a:lnTo>
                  <a:lnTo>
                    <a:pt x="14" y="156"/>
                  </a:lnTo>
                  <a:lnTo>
                    <a:pt x="8" y="176"/>
                  </a:lnTo>
                  <a:lnTo>
                    <a:pt x="2" y="198"/>
                  </a:lnTo>
                  <a:lnTo>
                    <a:pt x="0" y="220"/>
                  </a:lnTo>
                  <a:lnTo>
                    <a:pt x="412" y="220"/>
                  </a:lnTo>
                  <a:lnTo>
                    <a:pt x="412" y="220"/>
                  </a:lnTo>
                  <a:lnTo>
                    <a:pt x="414" y="220"/>
                  </a:lnTo>
                  <a:lnTo>
                    <a:pt x="420" y="220"/>
                  </a:lnTo>
                  <a:lnTo>
                    <a:pt x="424" y="220"/>
                  </a:lnTo>
                  <a:lnTo>
                    <a:pt x="428" y="220"/>
                  </a:lnTo>
                  <a:lnTo>
                    <a:pt x="428" y="220"/>
                  </a:lnTo>
                  <a:close/>
                </a:path>
              </a:pathLst>
            </a:custGeom>
            <a:solidFill>
              <a:srgbClr val="629790"/>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8" name="Freeform 533"/>
            <p:cNvSpPr/>
            <p:nvPr/>
          </p:nvSpPr>
          <p:spPr bwMode="auto">
            <a:xfrm>
              <a:off x="8085122" y="4812460"/>
              <a:ext cx="701213" cy="351577"/>
            </a:xfrm>
            <a:custGeom>
              <a:avLst/>
              <a:gdLst/>
              <a:ahLst/>
              <a:cxnLst>
                <a:cxn ang="0">
                  <a:pos x="298" y="144"/>
                </a:cxn>
                <a:cxn ang="0">
                  <a:pos x="298" y="144"/>
                </a:cxn>
                <a:cxn ang="0">
                  <a:pos x="296" y="130"/>
                </a:cxn>
                <a:cxn ang="0">
                  <a:pos x="294" y="114"/>
                </a:cxn>
                <a:cxn ang="0">
                  <a:pos x="290" y="100"/>
                </a:cxn>
                <a:cxn ang="0">
                  <a:pos x="284" y="86"/>
                </a:cxn>
                <a:cxn ang="0">
                  <a:pos x="278" y="74"/>
                </a:cxn>
                <a:cxn ang="0">
                  <a:pos x="270" y="62"/>
                </a:cxn>
                <a:cxn ang="0">
                  <a:pos x="262" y="50"/>
                </a:cxn>
                <a:cxn ang="0">
                  <a:pos x="252" y="40"/>
                </a:cxn>
                <a:cxn ang="0">
                  <a:pos x="240" y="32"/>
                </a:cxn>
                <a:cxn ang="0">
                  <a:pos x="228" y="22"/>
                </a:cxn>
                <a:cxn ang="0">
                  <a:pos x="216" y="16"/>
                </a:cxn>
                <a:cxn ang="0">
                  <a:pos x="202" y="10"/>
                </a:cxn>
                <a:cxn ang="0">
                  <a:pos x="190" y="4"/>
                </a:cxn>
                <a:cxn ang="0">
                  <a:pos x="174" y="2"/>
                </a:cxn>
                <a:cxn ang="0">
                  <a:pos x="160" y="0"/>
                </a:cxn>
                <a:cxn ang="0">
                  <a:pos x="144" y="0"/>
                </a:cxn>
                <a:cxn ang="0">
                  <a:pos x="144" y="0"/>
                </a:cxn>
                <a:cxn ang="0">
                  <a:pos x="130" y="0"/>
                </a:cxn>
                <a:cxn ang="0">
                  <a:pos x="116" y="4"/>
                </a:cxn>
                <a:cxn ang="0">
                  <a:pos x="102" y="6"/>
                </a:cxn>
                <a:cxn ang="0">
                  <a:pos x="88" y="12"/>
                </a:cxn>
                <a:cxn ang="0">
                  <a:pos x="76" y="18"/>
                </a:cxn>
                <a:cxn ang="0">
                  <a:pos x="64" y="26"/>
                </a:cxn>
                <a:cxn ang="0">
                  <a:pos x="52" y="34"/>
                </a:cxn>
                <a:cxn ang="0">
                  <a:pos x="42" y="44"/>
                </a:cxn>
                <a:cxn ang="0">
                  <a:pos x="32" y="54"/>
                </a:cxn>
                <a:cxn ang="0">
                  <a:pos x="24" y="66"/>
                </a:cxn>
                <a:cxn ang="0">
                  <a:pos x="18" y="78"/>
                </a:cxn>
                <a:cxn ang="0">
                  <a:pos x="10" y="90"/>
                </a:cxn>
                <a:cxn ang="0">
                  <a:pos x="6" y="104"/>
                </a:cxn>
                <a:cxn ang="0">
                  <a:pos x="2" y="118"/>
                </a:cxn>
                <a:cxn ang="0">
                  <a:pos x="0" y="132"/>
                </a:cxn>
                <a:cxn ang="0">
                  <a:pos x="0" y="148"/>
                </a:cxn>
                <a:cxn ang="0">
                  <a:pos x="298" y="148"/>
                </a:cxn>
                <a:cxn ang="0">
                  <a:pos x="298" y="148"/>
                </a:cxn>
                <a:cxn ang="0">
                  <a:pos x="298" y="144"/>
                </a:cxn>
                <a:cxn ang="0">
                  <a:pos x="298" y="144"/>
                </a:cxn>
              </a:cxnLst>
              <a:rect l="0" t="0" r="r" b="b"/>
              <a:pathLst>
                <a:path w="298" h="148">
                  <a:moveTo>
                    <a:pt x="298" y="144"/>
                  </a:moveTo>
                  <a:lnTo>
                    <a:pt x="298" y="144"/>
                  </a:lnTo>
                  <a:lnTo>
                    <a:pt x="296" y="130"/>
                  </a:lnTo>
                  <a:lnTo>
                    <a:pt x="294" y="114"/>
                  </a:lnTo>
                  <a:lnTo>
                    <a:pt x="290" y="100"/>
                  </a:lnTo>
                  <a:lnTo>
                    <a:pt x="284" y="86"/>
                  </a:lnTo>
                  <a:lnTo>
                    <a:pt x="278" y="74"/>
                  </a:lnTo>
                  <a:lnTo>
                    <a:pt x="270" y="62"/>
                  </a:lnTo>
                  <a:lnTo>
                    <a:pt x="262" y="50"/>
                  </a:lnTo>
                  <a:lnTo>
                    <a:pt x="252" y="40"/>
                  </a:lnTo>
                  <a:lnTo>
                    <a:pt x="240" y="32"/>
                  </a:lnTo>
                  <a:lnTo>
                    <a:pt x="228" y="22"/>
                  </a:lnTo>
                  <a:lnTo>
                    <a:pt x="216" y="16"/>
                  </a:lnTo>
                  <a:lnTo>
                    <a:pt x="202" y="10"/>
                  </a:lnTo>
                  <a:lnTo>
                    <a:pt x="190" y="4"/>
                  </a:lnTo>
                  <a:lnTo>
                    <a:pt x="174" y="2"/>
                  </a:lnTo>
                  <a:lnTo>
                    <a:pt x="160" y="0"/>
                  </a:lnTo>
                  <a:lnTo>
                    <a:pt x="144" y="0"/>
                  </a:lnTo>
                  <a:lnTo>
                    <a:pt x="144" y="0"/>
                  </a:lnTo>
                  <a:lnTo>
                    <a:pt x="130" y="0"/>
                  </a:lnTo>
                  <a:lnTo>
                    <a:pt x="116" y="4"/>
                  </a:lnTo>
                  <a:lnTo>
                    <a:pt x="102" y="6"/>
                  </a:lnTo>
                  <a:lnTo>
                    <a:pt x="88" y="12"/>
                  </a:lnTo>
                  <a:lnTo>
                    <a:pt x="76" y="18"/>
                  </a:lnTo>
                  <a:lnTo>
                    <a:pt x="64" y="26"/>
                  </a:lnTo>
                  <a:lnTo>
                    <a:pt x="52" y="34"/>
                  </a:lnTo>
                  <a:lnTo>
                    <a:pt x="42" y="44"/>
                  </a:lnTo>
                  <a:lnTo>
                    <a:pt x="32" y="54"/>
                  </a:lnTo>
                  <a:lnTo>
                    <a:pt x="24" y="66"/>
                  </a:lnTo>
                  <a:lnTo>
                    <a:pt x="18" y="78"/>
                  </a:lnTo>
                  <a:lnTo>
                    <a:pt x="10" y="90"/>
                  </a:lnTo>
                  <a:lnTo>
                    <a:pt x="6" y="104"/>
                  </a:lnTo>
                  <a:lnTo>
                    <a:pt x="2" y="118"/>
                  </a:lnTo>
                  <a:lnTo>
                    <a:pt x="0" y="132"/>
                  </a:lnTo>
                  <a:lnTo>
                    <a:pt x="0" y="148"/>
                  </a:lnTo>
                  <a:lnTo>
                    <a:pt x="298" y="148"/>
                  </a:lnTo>
                  <a:lnTo>
                    <a:pt x="298" y="148"/>
                  </a:lnTo>
                  <a:lnTo>
                    <a:pt x="298" y="144"/>
                  </a:lnTo>
                  <a:lnTo>
                    <a:pt x="298" y="144"/>
                  </a:lnTo>
                  <a:close/>
                </a:path>
              </a:pathLst>
            </a:custGeom>
            <a:solidFill>
              <a:srgbClr val="FF6500"/>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9" name="Freeform 534"/>
            <p:cNvSpPr/>
            <p:nvPr/>
          </p:nvSpPr>
          <p:spPr bwMode="auto">
            <a:xfrm>
              <a:off x="8207481" y="4935988"/>
              <a:ext cx="456494" cy="228050"/>
            </a:xfrm>
            <a:custGeom>
              <a:avLst/>
              <a:gdLst/>
              <a:ahLst/>
              <a:cxnLst>
                <a:cxn ang="0">
                  <a:pos x="194" y="94"/>
                </a:cxn>
                <a:cxn ang="0">
                  <a:pos x="194" y="94"/>
                </a:cxn>
                <a:cxn ang="0">
                  <a:pos x="192" y="74"/>
                </a:cxn>
                <a:cxn ang="0">
                  <a:pos x="186" y="56"/>
                </a:cxn>
                <a:cxn ang="0">
                  <a:pos x="176" y="40"/>
                </a:cxn>
                <a:cxn ang="0">
                  <a:pos x="164" y="26"/>
                </a:cxn>
                <a:cxn ang="0">
                  <a:pos x="150" y="16"/>
                </a:cxn>
                <a:cxn ang="0">
                  <a:pos x="132" y="6"/>
                </a:cxn>
                <a:cxn ang="0">
                  <a:pos x="114" y="2"/>
                </a:cxn>
                <a:cxn ang="0">
                  <a:pos x="94" y="0"/>
                </a:cxn>
                <a:cxn ang="0">
                  <a:pos x="94" y="0"/>
                </a:cxn>
                <a:cxn ang="0">
                  <a:pos x="76" y="2"/>
                </a:cxn>
                <a:cxn ang="0">
                  <a:pos x="58" y="8"/>
                </a:cxn>
                <a:cxn ang="0">
                  <a:pos x="42" y="18"/>
                </a:cxn>
                <a:cxn ang="0">
                  <a:pos x="28" y="30"/>
                </a:cxn>
                <a:cxn ang="0">
                  <a:pos x="18" y="44"/>
                </a:cxn>
                <a:cxn ang="0">
                  <a:pos x="8" y="60"/>
                </a:cxn>
                <a:cxn ang="0">
                  <a:pos x="2" y="76"/>
                </a:cxn>
                <a:cxn ang="0">
                  <a:pos x="0" y="96"/>
                </a:cxn>
                <a:cxn ang="0">
                  <a:pos x="194" y="96"/>
                </a:cxn>
                <a:cxn ang="0">
                  <a:pos x="194" y="96"/>
                </a:cxn>
                <a:cxn ang="0">
                  <a:pos x="194" y="94"/>
                </a:cxn>
                <a:cxn ang="0">
                  <a:pos x="194" y="94"/>
                </a:cxn>
              </a:cxnLst>
              <a:rect l="0" t="0" r="r" b="b"/>
              <a:pathLst>
                <a:path w="194" h="96">
                  <a:moveTo>
                    <a:pt x="194" y="94"/>
                  </a:moveTo>
                  <a:lnTo>
                    <a:pt x="194" y="94"/>
                  </a:lnTo>
                  <a:lnTo>
                    <a:pt x="192" y="74"/>
                  </a:lnTo>
                  <a:lnTo>
                    <a:pt x="186" y="56"/>
                  </a:lnTo>
                  <a:lnTo>
                    <a:pt x="176" y="40"/>
                  </a:lnTo>
                  <a:lnTo>
                    <a:pt x="164" y="26"/>
                  </a:lnTo>
                  <a:lnTo>
                    <a:pt x="150" y="16"/>
                  </a:lnTo>
                  <a:lnTo>
                    <a:pt x="132" y="6"/>
                  </a:lnTo>
                  <a:lnTo>
                    <a:pt x="114" y="2"/>
                  </a:lnTo>
                  <a:lnTo>
                    <a:pt x="94" y="0"/>
                  </a:lnTo>
                  <a:lnTo>
                    <a:pt x="94" y="0"/>
                  </a:lnTo>
                  <a:lnTo>
                    <a:pt x="76" y="2"/>
                  </a:lnTo>
                  <a:lnTo>
                    <a:pt x="58" y="8"/>
                  </a:lnTo>
                  <a:lnTo>
                    <a:pt x="42" y="18"/>
                  </a:lnTo>
                  <a:lnTo>
                    <a:pt x="28" y="30"/>
                  </a:lnTo>
                  <a:lnTo>
                    <a:pt x="18" y="44"/>
                  </a:lnTo>
                  <a:lnTo>
                    <a:pt x="8" y="60"/>
                  </a:lnTo>
                  <a:lnTo>
                    <a:pt x="2" y="76"/>
                  </a:lnTo>
                  <a:lnTo>
                    <a:pt x="0" y="96"/>
                  </a:lnTo>
                  <a:lnTo>
                    <a:pt x="194" y="96"/>
                  </a:lnTo>
                  <a:lnTo>
                    <a:pt x="194" y="96"/>
                  </a:lnTo>
                  <a:lnTo>
                    <a:pt x="194" y="94"/>
                  </a:lnTo>
                  <a:lnTo>
                    <a:pt x="194" y="94"/>
                  </a:lnTo>
                  <a:close/>
                </a:path>
              </a:pathLst>
            </a:custGeom>
            <a:solidFill>
              <a:srgbClr val="FFCA00"/>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0" name="Freeform 535"/>
            <p:cNvSpPr/>
            <p:nvPr/>
          </p:nvSpPr>
          <p:spPr bwMode="auto">
            <a:xfrm>
              <a:off x="6367387" y="4584411"/>
              <a:ext cx="1096527" cy="560623"/>
            </a:xfrm>
            <a:custGeom>
              <a:avLst/>
              <a:gdLst/>
              <a:ahLst/>
              <a:cxnLst>
                <a:cxn ang="0">
                  <a:pos x="466" y="224"/>
                </a:cxn>
                <a:cxn ang="0">
                  <a:pos x="466" y="224"/>
                </a:cxn>
                <a:cxn ang="0">
                  <a:pos x="462" y="200"/>
                </a:cxn>
                <a:cxn ang="0">
                  <a:pos x="458" y="178"/>
                </a:cxn>
                <a:cxn ang="0">
                  <a:pos x="452" y="156"/>
                </a:cxn>
                <a:cxn ang="0">
                  <a:pos x="444" y="134"/>
                </a:cxn>
                <a:cxn ang="0">
                  <a:pos x="432" y="114"/>
                </a:cxn>
                <a:cxn ang="0">
                  <a:pos x="420" y="96"/>
                </a:cxn>
                <a:cxn ang="0">
                  <a:pos x="406" y="78"/>
                </a:cxn>
                <a:cxn ang="0">
                  <a:pos x="390" y="62"/>
                </a:cxn>
                <a:cxn ang="0">
                  <a:pos x="374" y="48"/>
                </a:cxn>
                <a:cxn ang="0">
                  <a:pos x="356" y="36"/>
                </a:cxn>
                <a:cxn ang="0">
                  <a:pos x="336" y="24"/>
                </a:cxn>
                <a:cxn ang="0">
                  <a:pos x="314" y="16"/>
                </a:cxn>
                <a:cxn ang="0">
                  <a:pos x="294" y="8"/>
                </a:cxn>
                <a:cxn ang="0">
                  <a:pos x="270" y="4"/>
                </a:cxn>
                <a:cxn ang="0">
                  <a:pos x="248" y="2"/>
                </a:cxn>
                <a:cxn ang="0">
                  <a:pos x="224" y="0"/>
                </a:cxn>
                <a:cxn ang="0">
                  <a:pos x="224" y="0"/>
                </a:cxn>
                <a:cxn ang="0">
                  <a:pos x="200" y="2"/>
                </a:cxn>
                <a:cxn ang="0">
                  <a:pos x="178" y="8"/>
                </a:cxn>
                <a:cxn ang="0">
                  <a:pos x="156" y="14"/>
                </a:cxn>
                <a:cxn ang="0">
                  <a:pos x="136" y="22"/>
                </a:cxn>
                <a:cxn ang="0">
                  <a:pos x="116" y="32"/>
                </a:cxn>
                <a:cxn ang="0">
                  <a:pos x="96" y="44"/>
                </a:cxn>
                <a:cxn ang="0">
                  <a:pos x="80" y="58"/>
                </a:cxn>
                <a:cxn ang="0">
                  <a:pos x="64" y="74"/>
                </a:cxn>
                <a:cxn ang="0">
                  <a:pos x="50" y="90"/>
                </a:cxn>
                <a:cxn ang="0">
                  <a:pos x="36" y="108"/>
                </a:cxn>
                <a:cxn ang="0">
                  <a:pos x="26" y="126"/>
                </a:cxn>
                <a:cxn ang="0">
                  <a:pos x="16" y="148"/>
                </a:cxn>
                <a:cxn ang="0">
                  <a:pos x="8" y="168"/>
                </a:cxn>
                <a:cxn ang="0">
                  <a:pos x="4" y="190"/>
                </a:cxn>
                <a:cxn ang="0">
                  <a:pos x="0" y="214"/>
                </a:cxn>
                <a:cxn ang="0">
                  <a:pos x="0" y="236"/>
                </a:cxn>
                <a:cxn ang="0">
                  <a:pos x="466" y="232"/>
                </a:cxn>
                <a:cxn ang="0">
                  <a:pos x="466" y="232"/>
                </a:cxn>
                <a:cxn ang="0">
                  <a:pos x="466" y="224"/>
                </a:cxn>
                <a:cxn ang="0">
                  <a:pos x="466" y="224"/>
                </a:cxn>
              </a:cxnLst>
              <a:rect l="0" t="0" r="r" b="b"/>
              <a:pathLst>
                <a:path w="466" h="236">
                  <a:moveTo>
                    <a:pt x="466" y="224"/>
                  </a:moveTo>
                  <a:lnTo>
                    <a:pt x="466" y="224"/>
                  </a:lnTo>
                  <a:lnTo>
                    <a:pt x="462" y="200"/>
                  </a:lnTo>
                  <a:lnTo>
                    <a:pt x="458" y="178"/>
                  </a:lnTo>
                  <a:lnTo>
                    <a:pt x="452" y="156"/>
                  </a:lnTo>
                  <a:lnTo>
                    <a:pt x="444" y="134"/>
                  </a:lnTo>
                  <a:lnTo>
                    <a:pt x="432" y="114"/>
                  </a:lnTo>
                  <a:lnTo>
                    <a:pt x="420" y="96"/>
                  </a:lnTo>
                  <a:lnTo>
                    <a:pt x="406" y="78"/>
                  </a:lnTo>
                  <a:lnTo>
                    <a:pt x="390" y="62"/>
                  </a:lnTo>
                  <a:lnTo>
                    <a:pt x="374" y="48"/>
                  </a:lnTo>
                  <a:lnTo>
                    <a:pt x="356" y="36"/>
                  </a:lnTo>
                  <a:lnTo>
                    <a:pt x="336" y="24"/>
                  </a:lnTo>
                  <a:lnTo>
                    <a:pt x="314" y="16"/>
                  </a:lnTo>
                  <a:lnTo>
                    <a:pt x="294" y="8"/>
                  </a:lnTo>
                  <a:lnTo>
                    <a:pt x="270" y="4"/>
                  </a:lnTo>
                  <a:lnTo>
                    <a:pt x="248" y="2"/>
                  </a:lnTo>
                  <a:lnTo>
                    <a:pt x="224" y="0"/>
                  </a:lnTo>
                  <a:lnTo>
                    <a:pt x="224" y="0"/>
                  </a:lnTo>
                  <a:lnTo>
                    <a:pt x="200" y="2"/>
                  </a:lnTo>
                  <a:lnTo>
                    <a:pt x="178" y="8"/>
                  </a:lnTo>
                  <a:lnTo>
                    <a:pt x="156" y="14"/>
                  </a:lnTo>
                  <a:lnTo>
                    <a:pt x="136" y="22"/>
                  </a:lnTo>
                  <a:lnTo>
                    <a:pt x="116" y="32"/>
                  </a:lnTo>
                  <a:lnTo>
                    <a:pt x="96" y="44"/>
                  </a:lnTo>
                  <a:lnTo>
                    <a:pt x="80" y="58"/>
                  </a:lnTo>
                  <a:lnTo>
                    <a:pt x="64" y="74"/>
                  </a:lnTo>
                  <a:lnTo>
                    <a:pt x="50" y="90"/>
                  </a:lnTo>
                  <a:lnTo>
                    <a:pt x="36" y="108"/>
                  </a:lnTo>
                  <a:lnTo>
                    <a:pt x="26" y="126"/>
                  </a:lnTo>
                  <a:lnTo>
                    <a:pt x="16" y="148"/>
                  </a:lnTo>
                  <a:lnTo>
                    <a:pt x="8" y="168"/>
                  </a:lnTo>
                  <a:lnTo>
                    <a:pt x="4" y="190"/>
                  </a:lnTo>
                  <a:lnTo>
                    <a:pt x="0" y="214"/>
                  </a:lnTo>
                  <a:lnTo>
                    <a:pt x="0" y="236"/>
                  </a:lnTo>
                  <a:lnTo>
                    <a:pt x="466" y="232"/>
                  </a:lnTo>
                  <a:lnTo>
                    <a:pt x="466" y="232"/>
                  </a:lnTo>
                  <a:lnTo>
                    <a:pt x="466" y="224"/>
                  </a:lnTo>
                  <a:lnTo>
                    <a:pt x="466" y="224"/>
                  </a:lnTo>
                  <a:close/>
                </a:path>
              </a:pathLst>
            </a:custGeom>
            <a:solidFill>
              <a:srgbClr val="BB72AE"/>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1" name="Freeform 536"/>
            <p:cNvSpPr/>
            <p:nvPr/>
          </p:nvSpPr>
          <p:spPr bwMode="auto">
            <a:xfrm>
              <a:off x="6513276" y="4736444"/>
              <a:ext cx="804747" cy="408590"/>
            </a:xfrm>
            <a:custGeom>
              <a:avLst/>
              <a:gdLst/>
              <a:ahLst/>
              <a:cxnLst>
                <a:cxn ang="0">
                  <a:pos x="340" y="164"/>
                </a:cxn>
                <a:cxn ang="0">
                  <a:pos x="340" y="164"/>
                </a:cxn>
                <a:cxn ang="0">
                  <a:pos x="340" y="146"/>
                </a:cxn>
                <a:cxn ang="0">
                  <a:pos x="336" y="128"/>
                </a:cxn>
                <a:cxn ang="0">
                  <a:pos x="332" y="112"/>
                </a:cxn>
                <a:cxn ang="0">
                  <a:pos x="326" y="98"/>
                </a:cxn>
                <a:cxn ang="0">
                  <a:pos x="318" y="82"/>
                </a:cxn>
                <a:cxn ang="0">
                  <a:pos x="308" y="70"/>
                </a:cxn>
                <a:cxn ang="0">
                  <a:pos x="298" y="56"/>
                </a:cxn>
                <a:cxn ang="0">
                  <a:pos x="286" y="44"/>
                </a:cxn>
                <a:cxn ang="0">
                  <a:pos x="274" y="34"/>
                </a:cxn>
                <a:cxn ang="0">
                  <a:pos x="260" y="24"/>
                </a:cxn>
                <a:cxn ang="0">
                  <a:pos x="246" y="16"/>
                </a:cxn>
                <a:cxn ang="0">
                  <a:pos x="232" y="10"/>
                </a:cxn>
                <a:cxn ang="0">
                  <a:pos x="216" y="6"/>
                </a:cxn>
                <a:cxn ang="0">
                  <a:pos x="198" y="2"/>
                </a:cxn>
                <a:cxn ang="0">
                  <a:pos x="182" y="0"/>
                </a:cxn>
                <a:cxn ang="0">
                  <a:pos x="164" y="0"/>
                </a:cxn>
                <a:cxn ang="0">
                  <a:pos x="164" y="0"/>
                </a:cxn>
                <a:cxn ang="0">
                  <a:pos x="148" y="0"/>
                </a:cxn>
                <a:cxn ang="0">
                  <a:pos x="130" y="4"/>
                </a:cxn>
                <a:cxn ang="0">
                  <a:pos x="114" y="8"/>
                </a:cxn>
                <a:cxn ang="0">
                  <a:pos x="100" y="14"/>
                </a:cxn>
                <a:cxn ang="0">
                  <a:pos x="86" y="22"/>
                </a:cxn>
                <a:cxn ang="0">
                  <a:pos x="72" y="32"/>
                </a:cxn>
                <a:cxn ang="0">
                  <a:pos x="60" y="42"/>
                </a:cxn>
                <a:cxn ang="0">
                  <a:pos x="48" y="52"/>
                </a:cxn>
                <a:cxn ang="0">
                  <a:pos x="36" y="64"/>
                </a:cxn>
                <a:cxn ang="0">
                  <a:pos x="28" y="78"/>
                </a:cxn>
                <a:cxn ang="0">
                  <a:pos x="20" y="92"/>
                </a:cxn>
                <a:cxn ang="0">
                  <a:pos x="12" y="106"/>
                </a:cxn>
                <a:cxn ang="0">
                  <a:pos x="8" y="122"/>
                </a:cxn>
                <a:cxn ang="0">
                  <a:pos x="4" y="138"/>
                </a:cxn>
                <a:cxn ang="0">
                  <a:pos x="2" y="154"/>
                </a:cxn>
                <a:cxn ang="0">
                  <a:pos x="0" y="172"/>
                </a:cxn>
                <a:cxn ang="0">
                  <a:pos x="342" y="168"/>
                </a:cxn>
                <a:cxn ang="0">
                  <a:pos x="342" y="168"/>
                </a:cxn>
                <a:cxn ang="0">
                  <a:pos x="340" y="164"/>
                </a:cxn>
                <a:cxn ang="0">
                  <a:pos x="340" y="164"/>
                </a:cxn>
              </a:cxnLst>
              <a:rect l="0" t="0" r="r" b="b"/>
              <a:pathLst>
                <a:path w="342" h="172">
                  <a:moveTo>
                    <a:pt x="340" y="164"/>
                  </a:moveTo>
                  <a:lnTo>
                    <a:pt x="340" y="164"/>
                  </a:lnTo>
                  <a:lnTo>
                    <a:pt x="340" y="146"/>
                  </a:lnTo>
                  <a:lnTo>
                    <a:pt x="336" y="128"/>
                  </a:lnTo>
                  <a:lnTo>
                    <a:pt x="332" y="112"/>
                  </a:lnTo>
                  <a:lnTo>
                    <a:pt x="326" y="98"/>
                  </a:lnTo>
                  <a:lnTo>
                    <a:pt x="318" y="82"/>
                  </a:lnTo>
                  <a:lnTo>
                    <a:pt x="308" y="70"/>
                  </a:lnTo>
                  <a:lnTo>
                    <a:pt x="298" y="56"/>
                  </a:lnTo>
                  <a:lnTo>
                    <a:pt x="286" y="44"/>
                  </a:lnTo>
                  <a:lnTo>
                    <a:pt x="274" y="34"/>
                  </a:lnTo>
                  <a:lnTo>
                    <a:pt x="260" y="24"/>
                  </a:lnTo>
                  <a:lnTo>
                    <a:pt x="246" y="16"/>
                  </a:lnTo>
                  <a:lnTo>
                    <a:pt x="232" y="10"/>
                  </a:lnTo>
                  <a:lnTo>
                    <a:pt x="216" y="6"/>
                  </a:lnTo>
                  <a:lnTo>
                    <a:pt x="198" y="2"/>
                  </a:lnTo>
                  <a:lnTo>
                    <a:pt x="182" y="0"/>
                  </a:lnTo>
                  <a:lnTo>
                    <a:pt x="164" y="0"/>
                  </a:lnTo>
                  <a:lnTo>
                    <a:pt x="164" y="0"/>
                  </a:lnTo>
                  <a:lnTo>
                    <a:pt x="148" y="0"/>
                  </a:lnTo>
                  <a:lnTo>
                    <a:pt x="130" y="4"/>
                  </a:lnTo>
                  <a:lnTo>
                    <a:pt x="114" y="8"/>
                  </a:lnTo>
                  <a:lnTo>
                    <a:pt x="100" y="14"/>
                  </a:lnTo>
                  <a:lnTo>
                    <a:pt x="86" y="22"/>
                  </a:lnTo>
                  <a:lnTo>
                    <a:pt x="72" y="32"/>
                  </a:lnTo>
                  <a:lnTo>
                    <a:pt x="60" y="42"/>
                  </a:lnTo>
                  <a:lnTo>
                    <a:pt x="48" y="52"/>
                  </a:lnTo>
                  <a:lnTo>
                    <a:pt x="36" y="64"/>
                  </a:lnTo>
                  <a:lnTo>
                    <a:pt x="28" y="78"/>
                  </a:lnTo>
                  <a:lnTo>
                    <a:pt x="20" y="92"/>
                  </a:lnTo>
                  <a:lnTo>
                    <a:pt x="12" y="106"/>
                  </a:lnTo>
                  <a:lnTo>
                    <a:pt x="8" y="122"/>
                  </a:lnTo>
                  <a:lnTo>
                    <a:pt x="4" y="138"/>
                  </a:lnTo>
                  <a:lnTo>
                    <a:pt x="2" y="154"/>
                  </a:lnTo>
                  <a:lnTo>
                    <a:pt x="0" y="172"/>
                  </a:lnTo>
                  <a:lnTo>
                    <a:pt x="342" y="168"/>
                  </a:lnTo>
                  <a:lnTo>
                    <a:pt x="342" y="168"/>
                  </a:lnTo>
                  <a:lnTo>
                    <a:pt x="340" y="164"/>
                  </a:lnTo>
                  <a:lnTo>
                    <a:pt x="340" y="164"/>
                  </a:lnTo>
                  <a:close/>
                </a:path>
              </a:pathLst>
            </a:custGeom>
            <a:solidFill>
              <a:srgbClr val="B3C0AE"/>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2" name="Freeform 537"/>
            <p:cNvSpPr/>
            <p:nvPr/>
          </p:nvSpPr>
          <p:spPr bwMode="auto">
            <a:xfrm>
              <a:off x="6659166" y="4874224"/>
              <a:ext cx="527086" cy="275561"/>
            </a:xfrm>
            <a:custGeom>
              <a:avLst/>
              <a:gdLst/>
              <a:ahLst/>
              <a:cxnLst>
                <a:cxn ang="0">
                  <a:pos x="224" y="112"/>
                </a:cxn>
                <a:cxn ang="0">
                  <a:pos x="224" y="112"/>
                </a:cxn>
                <a:cxn ang="0">
                  <a:pos x="222" y="90"/>
                </a:cxn>
                <a:cxn ang="0">
                  <a:pos x="216" y="68"/>
                </a:cxn>
                <a:cxn ang="0">
                  <a:pos x="206" y="50"/>
                </a:cxn>
                <a:cxn ang="0">
                  <a:pos x="192" y="34"/>
                </a:cxn>
                <a:cxn ang="0">
                  <a:pos x="174" y="20"/>
                </a:cxn>
                <a:cxn ang="0">
                  <a:pos x="156" y="10"/>
                </a:cxn>
                <a:cxn ang="0">
                  <a:pos x="134" y="2"/>
                </a:cxn>
                <a:cxn ang="0">
                  <a:pos x="112" y="0"/>
                </a:cxn>
                <a:cxn ang="0">
                  <a:pos x="112" y="0"/>
                </a:cxn>
                <a:cxn ang="0">
                  <a:pos x="90" y="2"/>
                </a:cxn>
                <a:cxn ang="0">
                  <a:pos x="68" y="10"/>
                </a:cxn>
                <a:cxn ang="0">
                  <a:pos x="50" y="20"/>
                </a:cxn>
                <a:cxn ang="0">
                  <a:pos x="34" y="32"/>
                </a:cxn>
                <a:cxn ang="0">
                  <a:pos x="20" y="50"/>
                </a:cxn>
                <a:cxn ang="0">
                  <a:pos x="10" y="68"/>
                </a:cxn>
                <a:cxn ang="0">
                  <a:pos x="2" y="88"/>
                </a:cxn>
                <a:cxn ang="0">
                  <a:pos x="0" y="110"/>
                </a:cxn>
                <a:cxn ang="0">
                  <a:pos x="224" y="116"/>
                </a:cxn>
                <a:cxn ang="0">
                  <a:pos x="224" y="116"/>
                </a:cxn>
                <a:cxn ang="0">
                  <a:pos x="224" y="112"/>
                </a:cxn>
                <a:cxn ang="0">
                  <a:pos x="224" y="112"/>
                </a:cxn>
              </a:cxnLst>
              <a:rect l="0" t="0" r="r" b="b"/>
              <a:pathLst>
                <a:path w="224" h="116">
                  <a:moveTo>
                    <a:pt x="224" y="112"/>
                  </a:moveTo>
                  <a:lnTo>
                    <a:pt x="224" y="112"/>
                  </a:lnTo>
                  <a:lnTo>
                    <a:pt x="222" y="90"/>
                  </a:lnTo>
                  <a:lnTo>
                    <a:pt x="216" y="68"/>
                  </a:lnTo>
                  <a:lnTo>
                    <a:pt x="206" y="50"/>
                  </a:lnTo>
                  <a:lnTo>
                    <a:pt x="192" y="34"/>
                  </a:lnTo>
                  <a:lnTo>
                    <a:pt x="174" y="20"/>
                  </a:lnTo>
                  <a:lnTo>
                    <a:pt x="156" y="10"/>
                  </a:lnTo>
                  <a:lnTo>
                    <a:pt x="134" y="2"/>
                  </a:lnTo>
                  <a:lnTo>
                    <a:pt x="112" y="0"/>
                  </a:lnTo>
                  <a:lnTo>
                    <a:pt x="112" y="0"/>
                  </a:lnTo>
                  <a:lnTo>
                    <a:pt x="90" y="2"/>
                  </a:lnTo>
                  <a:lnTo>
                    <a:pt x="68" y="10"/>
                  </a:lnTo>
                  <a:lnTo>
                    <a:pt x="50" y="20"/>
                  </a:lnTo>
                  <a:lnTo>
                    <a:pt x="34" y="32"/>
                  </a:lnTo>
                  <a:lnTo>
                    <a:pt x="20" y="50"/>
                  </a:lnTo>
                  <a:lnTo>
                    <a:pt x="10" y="68"/>
                  </a:lnTo>
                  <a:lnTo>
                    <a:pt x="2" y="88"/>
                  </a:lnTo>
                  <a:lnTo>
                    <a:pt x="0" y="110"/>
                  </a:lnTo>
                  <a:lnTo>
                    <a:pt x="224" y="116"/>
                  </a:lnTo>
                  <a:lnTo>
                    <a:pt x="224" y="116"/>
                  </a:lnTo>
                  <a:lnTo>
                    <a:pt x="224" y="112"/>
                  </a:lnTo>
                  <a:lnTo>
                    <a:pt x="224" y="112"/>
                  </a:lnTo>
                  <a:close/>
                </a:path>
              </a:pathLst>
            </a:custGeom>
            <a:solidFill>
              <a:srgbClr val="E6DCAE"/>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3" name="Freeform 538"/>
            <p:cNvSpPr/>
            <p:nvPr/>
          </p:nvSpPr>
          <p:spPr bwMode="auto">
            <a:xfrm>
              <a:off x="6795644" y="4997751"/>
              <a:ext cx="277661" cy="142531"/>
            </a:xfrm>
            <a:custGeom>
              <a:avLst/>
              <a:gdLst/>
              <a:ahLst/>
              <a:cxnLst>
                <a:cxn ang="0">
                  <a:pos x="118" y="58"/>
                </a:cxn>
                <a:cxn ang="0">
                  <a:pos x="118" y="58"/>
                </a:cxn>
                <a:cxn ang="0">
                  <a:pos x="116" y="48"/>
                </a:cxn>
                <a:cxn ang="0">
                  <a:pos x="112" y="36"/>
                </a:cxn>
                <a:cxn ang="0">
                  <a:pos x="108" y="26"/>
                </a:cxn>
                <a:cxn ang="0">
                  <a:pos x="100" y="18"/>
                </a:cxn>
                <a:cxn ang="0">
                  <a:pos x="92" y="10"/>
                </a:cxn>
                <a:cxn ang="0">
                  <a:pos x="82" y="6"/>
                </a:cxn>
                <a:cxn ang="0">
                  <a:pos x="70" y="2"/>
                </a:cxn>
                <a:cxn ang="0">
                  <a:pos x="58" y="0"/>
                </a:cxn>
                <a:cxn ang="0">
                  <a:pos x="58" y="0"/>
                </a:cxn>
                <a:cxn ang="0">
                  <a:pos x="48" y="2"/>
                </a:cxn>
                <a:cxn ang="0">
                  <a:pos x="36" y="6"/>
                </a:cxn>
                <a:cxn ang="0">
                  <a:pos x="26" y="10"/>
                </a:cxn>
                <a:cxn ang="0">
                  <a:pos x="18" y="18"/>
                </a:cxn>
                <a:cxn ang="0">
                  <a:pos x="12" y="26"/>
                </a:cxn>
                <a:cxn ang="0">
                  <a:pos x="6" y="36"/>
                </a:cxn>
                <a:cxn ang="0">
                  <a:pos x="2" y="46"/>
                </a:cxn>
                <a:cxn ang="0">
                  <a:pos x="0" y="58"/>
                </a:cxn>
                <a:cxn ang="0">
                  <a:pos x="118" y="60"/>
                </a:cxn>
                <a:cxn ang="0">
                  <a:pos x="118" y="58"/>
                </a:cxn>
              </a:cxnLst>
              <a:rect l="0" t="0" r="r" b="b"/>
              <a:pathLst>
                <a:path w="118" h="60">
                  <a:moveTo>
                    <a:pt x="118" y="58"/>
                  </a:moveTo>
                  <a:lnTo>
                    <a:pt x="118" y="58"/>
                  </a:lnTo>
                  <a:lnTo>
                    <a:pt x="116" y="48"/>
                  </a:lnTo>
                  <a:lnTo>
                    <a:pt x="112" y="36"/>
                  </a:lnTo>
                  <a:lnTo>
                    <a:pt x="108" y="26"/>
                  </a:lnTo>
                  <a:lnTo>
                    <a:pt x="100" y="18"/>
                  </a:lnTo>
                  <a:lnTo>
                    <a:pt x="92" y="10"/>
                  </a:lnTo>
                  <a:lnTo>
                    <a:pt x="82" y="6"/>
                  </a:lnTo>
                  <a:lnTo>
                    <a:pt x="70" y="2"/>
                  </a:lnTo>
                  <a:lnTo>
                    <a:pt x="58" y="0"/>
                  </a:lnTo>
                  <a:lnTo>
                    <a:pt x="58" y="0"/>
                  </a:lnTo>
                  <a:lnTo>
                    <a:pt x="48" y="2"/>
                  </a:lnTo>
                  <a:lnTo>
                    <a:pt x="36" y="6"/>
                  </a:lnTo>
                  <a:lnTo>
                    <a:pt x="26" y="10"/>
                  </a:lnTo>
                  <a:lnTo>
                    <a:pt x="18" y="18"/>
                  </a:lnTo>
                  <a:lnTo>
                    <a:pt x="12" y="26"/>
                  </a:lnTo>
                  <a:lnTo>
                    <a:pt x="6" y="36"/>
                  </a:lnTo>
                  <a:lnTo>
                    <a:pt x="2" y="46"/>
                  </a:lnTo>
                  <a:lnTo>
                    <a:pt x="0" y="58"/>
                  </a:lnTo>
                  <a:lnTo>
                    <a:pt x="118" y="60"/>
                  </a:lnTo>
                  <a:lnTo>
                    <a:pt x="118" y="58"/>
                  </a:lnTo>
                  <a:close/>
                </a:path>
              </a:pathLst>
            </a:custGeom>
            <a:solidFill>
              <a:srgbClr val="A28681"/>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4" name="Freeform 539"/>
            <p:cNvSpPr/>
            <p:nvPr/>
          </p:nvSpPr>
          <p:spPr bwMode="auto">
            <a:xfrm>
              <a:off x="823572" y="5126030"/>
              <a:ext cx="480025" cy="14253"/>
            </a:xfrm>
            <a:custGeom>
              <a:avLst/>
              <a:gdLst/>
              <a:ahLst/>
              <a:cxnLst>
                <a:cxn ang="0">
                  <a:pos x="204" y="0"/>
                </a:cxn>
                <a:cxn ang="0">
                  <a:pos x="184" y="0"/>
                </a:cxn>
                <a:cxn ang="0">
                  <a:pos x="184" y="0"/>
                </a:cxn>
                <a:cxn ang="0">
                  <a:pos x="186" y="4"/>
                </a:cxn>
                <a:cxn ang="0">
                  <a:pos x="22" y="2"/>
                </a:cxn>
                <a:cxn ang="0">
                  <a:pos x="22" y="2"/>
                </a:cxn>
                <a:cxn ang="0">
                  <a:pos x="22" y="0"/>
                </a:cxn>
                <a:cxn ang="0">
                  <a:pos x="0" y="0"/>
                </a:cxn>
                <a:cxn ang="0">
                  <a:pos x="0" y="0"/>
                </a:cxn>
                <a:cxn ang="0">
                  <a:pos x="0" y="2"/>
                </a:cxn>
                <a:cxn ang="0">
                  <a:pos x="204" y="6"/>
                </a:cxn>
                <a:cxn ang="0">
                  <a:pos x="204" y="6"/>
                </a:cxn>
                <a:cxn ang="0">
                  <a:pos x="204" y="0"/>
                </a:cxn>
              </a:cxnLst>
              <a:rect l="0" t="0" r="r" b="b"/>
              <a:pathLst>
                <a:path w="204" h="6">
                  <a:moveTo>
                    <a:pt x="204" y="0"/>
                  </a:moveTo>
                  <a:lnTo>
                    <a:pt x="184" y="0"/>
                  </a:lnTo>
                  <a:lnTo>
                    <a:pt x="184" y="0"/>
                  </a:lnTo>
                  <a:lnTo>
                    <a:pt x="186" y="4"/>
                  </a:lnTo>
                  <a:lnTo>
                    <a:pt x="22" y="2"/>
                  </a:lnTo>
                  <a:lnTo>
                    <a:pt x="22" y="2"/>
                  </a:lnTo>
                  <a:lnTo>
                    <a:pt x="22" y="0"/>
                  </a:lnTo>
                  <a:lnTo>
                    <a:pt x="0" y="0"/>
                  </a:lnTo>
                  <a:lnTo>
                    <a:pt x="0" y="0"/>
                  </a:lnTo>
                  <a:lnTo>
                    <a:pt x="0" y="2"/>
                  </a:lnTo>
                  <a:lnTo>
                    <a:pt x="204" y="6"/>
                  </a:lnTo>
                  <a:lnTo>
                    <a:pt x="204" y="6"/>
                  </a:lnTo>
                  <a:lnTo>
                    <a:pt x="204" y="0"/>
                  </a:lnTo>
                  <a:close/>
                </a:path>
              </a:pathLst>
            </a:custGeom>
            <a:solidFill>
              <a:srgbClr val="D3B3C0"/>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5" name="Freeform 540"/>
            <p:cNvSpPr/>
            <p:nvPr/>
          </p:nvSpPr>
          <p:spPr bwMode="auto">
            <a:xfrm>
              <a:off x="823572" y="5126030"/>
              <a:ext cx="480025" cy="14253"/>
            </a:xfrm>
            <a:custGeom>
              <a:avLst/>
              <a:gdLst/>
              <a:ahLst/>
              <a:cxnLst>
                <a:cxn ang="0">
                  <a:pos x="204" y="0"/>
                </a:cxn>
                <a:cxn ang="0">
                  <a:pos x="184" y="0"/>
                </a:cxn>
                <a:cxn ang="0">
                  <a:pos x="184" y="0"/>
                </a:cxn>
                <a:cxn ang="0">
                  <a:pos x="186" y="4"/>
                </a:cxn>
                <a:cxn ang="0">
                  <a:pos x="22" y="2"/>
                </a:cxn>
                <a:cxn ang="0">
                  <a:pos x="22" y="2"/>
                </a:cxn>
                <a:cxn ang="0">
                  <a:pos x="22" y="0"/>
                </a:cxn>
                <a:cxn ang="0">
                  <a:pos x="0" y="0"/>
                </a:cxn>
                <a:cxn ang="0">
                  <a:pos x="0" y="0"/>
                </a:cxn>
                <a:cxn ang="0">
                  <a:pos x="0" y="2"/>
                </a:cxn>
                <a:cxn ang="0">
                  <a:pos x="204" y="6"/>
                </a:cxn>
                <a:cxn ang="0">
                  <a:pos x="204" y="6"/>
                </a:cxn>
                <a:cxn ang="0">
                  <a:pos x="204" y="0"/>
                </a:cxn>
              </a:cxnLst>
              <a:rect l="0" t="0" r="r" b="b"/>
              <a:pathLst>
                <a:path w="204" h="6">
                  <a:moveTo>
                    <a:pt x="204" y="0"/>
                  </a:moveTo>
                  <a:lnTo>
                    <a:pt x="184" y="0"/>
                  </a:lnTo>
                  <a:lnTo>
                    <a:pt x="184" y="0"/>
                  </a:lnTo>
                  <a:lnTo>
                    <a:pt x="186" y="4"/>
                  </a:lnTo>
                  <a:lnTo>
                    <a:pt x="22" y="2"/>
                  </a:lnTo>
                  <a:lnTo>
                    <a:pt x="22" y="2"/>
                  </a:lnTo>
                  <a:lnTo>
                    <a:pt x="22" y="0"/>
                  </a:lnTo>
                  <a:lnTo>
                    <a:pt x="0" y="0"/>
                  </a:lnTo>
                  <a:lnTo>
                    <a:pt x="0" y="0"/>
                  </a:lnTo>
                  <a:lnTo>
                    <a:pt x="0" y="2"/>
                  </a:lnTo>
                  <a:lnTo>
                    <a:pt x="204" y="6"/>
                  </a:lnTo>
                  <a:lnTo>
                    <a:pt x="204" y="6"/>
                  </a:lnTo>
                  <a:lnTo>
                    <a:pt x="204"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6" name="Freeform 541"/>
            <p:cNvSpPr/>
            <p:nvPr/>
          </p:nvSpPr>
          <p:spPr bwMode="auto">
            <a:xfrm>
              <a:off x="823572" y="4769701"/>
              <a:ext cx="480025" cy="356328"/>
            </a:xfrm>
            <a:custGeom>
              <a:avLst/>
              <a:gdLst/>
              <a:ahLst/>
              <a:cxnLst>
                <a:cxn ang="0">
                  <a:pos x="102" y="0"/>
                </a:cxn>
                <a:cxn ang="0">
                  <a:pos x="102" y="0"/>
                </a:cxn>
                <a:cxn ang="0">
                  <a:pos x="88" y="2"/>
                </a:cxn>
                <a:cxn ang="0">
                  <a:pos x="76" y="6"/>
                </a:cxn>
                <a:cxn ang="0">
                  <a:pos x="64" y="12"/>
                </a:cxn>
                <a:cxn ang="0">
                  <a:pos x="54" y="22"/>
                </a:cxn>
                <a:cxn ang="0">
                  <a:pos x="44" y="32"/>
                </a:cxn>
                <a:cxn ang="0">
                  <a:pos x="36" y="44"/>
                </a:cxn>
                <a:cxn ang="0">
                  <a:pos x="24" y="70"/>
                </a:cxn>
                <a:cxn ang="0">
                  <a:pos x="14" y="96"/>
                </a:cxn>
                <a:cxn ang="0">
                  <a:pos x="6" y="120"/>
                </a:cxn>
                <a:cxn ang="0">
                  <a:pos x="0" y="150"/>
                </a:cxn>
                <a:cxn ang="0">
                  <a:pos x="22" y="150"/>
                </a:cxn>
                <a:cxn ang="0">
                  <a:pos x="22" y="150"/>
                </a:cxn>
                <a:cxn ang="0">
                  <a:pos x="28" y="126"/>
                </a:cxn>
                <a:cxn ang="0">
                  <a:pos x="32" y="106"/>
                </a:cxn>
                <a:cxn ang="0">
                  <a:pos x="40" y="84"/>
                </a:cxn>
                <a:cxn ang="0">
                  <a:pos x="50" y="64"/>
                </a:cxn>
                <a:cxn ang="0">
                  <a:pos x="58" y="54"/>
                </a:cxn>
                <a:cxn ang="0">
                  <a:pos x="64" y="46"/>
                </a:cxn>
                <a:cxn ang="0">
                  <a:pos x="72" y="38"/>
                </a:cxn>
                <a:cxn ang="0">
                  <a:pos x="82" y="32"/>
                </a:cxn>
                <a:cxn ang="0">
                  <a:pos x="92" y="28"/>
                </a:cxn>
                <a:cxn ang="0">
                  <a:pos x="104" y="28"/>
                </a:cxn>
                <a:cxn ang="0">
                  <a:pos x="104" y="28"/>
                </a:cxn>
                <a:cxn ang="0">
                  <a:pos x="108" y="28"/>
                </a:cxn>
                <a:cxn ang="0">
                  <a:pos x="108" y="28"/>
                </a:cxn>
                <a:cxn ang="0">
                  <a:pos x="120" y="30"/>
                </a:cxn>
                <a:cxn ang="0">
                  <a:pos x="130" y="34"/>
                </a:cxn>
                <a:cxn ang="0">
                  <a:pos x="140" y="38"/>
                </a:cxn>
                <a:cxn ang="0">
                  <a:pos x="148" y="46"/>
                </a:cxn>
                <a:cxn ang="0">
                  <a:pos x="154" y="52"/>
                </a:cxn>
                <a:cxn ang="0">
                  <a:pos x="160" y="62"/>
                </a:cxn>
                <a:cxn ang="0">
                  <a:pos x="170" y="80"/>
                </a:cxn>
                <a:cxn ang="0">
                  <a:pos x="178" y="100"/>
                </a:cxn>
                <a:cxn ang="0">
                  <a:pos x="182" y="120"/>
                </a:cxn>
                <a:cxn ang="0">
                  <a:pos x="184" y="138"/>
                </a:cxn>
                <a:cxn ang="0">
                  <a:pos x="184" y="150"/>
                </a:cxn>
                <a:cxn ang="0">
                  <a:pos x="204" y="150"/>
                </a:cxn>
                <a:cxn ang="0">
                  <a:pos x="204" y="150"/>
                </a:cxn>
                <a:cxn ang="0">
                  <a:pos x="204" y="134"/>
                </a:cxn>
                <a:cxn ang="0">
                  <a:pos x="200" y="114"/>
                </a:cxn>
                <a:cxn ang="0">
                  <a:pos x="194" y="90"/>
                </a:cxn>
                <a:cxn ang="0">
                  <a:pos x="186" y="64"/>
                </a:cxn>
                <a:cxn ang="0">
                  <a:pos x="180" y="54"/>
                </a:cxn>
                <a:cxn ang="0">
                  <a:pos x="174" y="42"/>
                </a:cxn>
                <a:cxn ang="0">
                  <a:pos x="166" y="32"/>
                </a:cxn>
                <a:cxn ang="0">
                  <a:pos x="156" y="22"/>
                </a:cxn>
                <a:cxn ang="0">
                  <a:pos x="146" y="14"/>
                </a:cxn>
                <a:cxn ang="0">
                  <a:pos x="136" y="8"/>
                </a:cxn>
                <a:cxn ang="0">
                  <a:pos x="122" y="2"/>
                </a:cxn>
                <a:cxn ang="0">
                  <a:pos x="108" y="0"/>
                </a:cxn>
                <a:cxn ang="0">
                  <a:pos x="108" y="0"/>
                </a:cxn>
                <a:cxn ang="0">
                  <a:pos x="102" y="0"/>
                </a:cxn>
              </a:cxnLst>
              <a:rect l="0" t="0" r="r" b="b"/>
              <a:pathLst>
                <a:path w="204" h="150">
                  <a:moveTo>
                    <a:pt x="102" y="0"/>
                  </a:moveTo>
                  <a:lnTo>
                    <a:pt x="102" y="0"/>
                  </a:lnTo>
                  <a:lnTo>
                    <a:pt x="88" y="2"/>
                  </a:lnTo>
                  <a:lnTo>
                    <a:pt x="76" y="6"/>
                  </a:lnTo>
                  <a:lnTo>
                    <a:pt x="64" y="12"/>
                  </a:lnTo>
                  <a:lnTo>
                    <a:pt x="54" y="22"/>
                  </a:lnTo>
                  <a:lnTo>
                    <a:pt x="44" y="32"/>
                  </a:lnTo>
                  <a:lnTo>
                    <a:pt x="36" y="44"/>
                  </a:lnTo>
                  <a:lnTo>
                    <a:pt x="24" y="70"/>
                  </a:lnTo>
                  <a:lnTo>
                    <a:pt x="14" y="96"/>
                  </a:lnTo>
                  <a:lnTo>
                    <a:pt x="6" y="120"/>
                  </a:lnTo>
                  <a:lnTo>
                    <a:pt x="0" y="150"/>
                  </a:lnTo>
                  <a:lnTo>
                    <a:pt x="22" y="150"/>
                  </a:lnTo>
                  <a:lnTo>
                    <a:pt x="22" y="150"/>
                  </a:lnTo>
                  <a:lnTo>
                    <a:pt x="28" y="126"/>
                  </a:lnTo>
                  <a:lnTo>
                    <a:pt x="32" y="106"/>
                  </a:lnTo>
                  <a:lnTo>
                    <a:pt x="40" y="84"/>
                  </a:lnTo>
                  <a:lnTo>
                    <a:pt x="50" y="64"/>
                  </a:lnTo>
                  <a:lnTo>
                    <a:pt x="58" y="54"/>
                  </a:lnTo>
                  <a:lnTo>
                    <a:pt x="64" y="46"/>
                  </a:lnTo>
                  <a:lnTo>
                    <a:pt x="72" y="38"/>
                  </a:lnTo>
                  <a:lnTo>
                    <a:pt x="82" y="32"/>
                  </a:lnTo>
                  <a:lnTo>
                    <a:pt x="92" y="28"/>
                  </a:lnTo>
                  <a:lnTo>
                    <a:pt x="104" y="28"/>
                  </a:lnTo>
                  <a:lnTo>
                    <a:pt x="104" y="28"/>
                  </a:lnTo>
                  <a:lnTo>
                    <a:pt x="108" y="28"/>
                  </a:lnTo>
                  <a:lnTo>
                    <a:pt x="108" y="28"/>
                  </a:lnTo>
                  <a:lnTo>
                    <a:pt x="120" y="30"/>
                  </a:lnTo>
                  <a:lnTo>
                    <a:pt x="130" y="34"/>
                  </a:lnTo>
                  <a:lnTo>
                    <a:pt x="140" y="38"/>
                  </a:lnTo>
                  <a:lnTo>
                    <a:pt x="148" y="46"/>
                  </a:lnTo>
                  <a:lnTo>
                    <a:pt x="154" y="52"/>
                  </a:lnTo>
                  <a:lnTo>
                    <a:pt x="160" y="62"/>
                  </a:lnTo>
                  <a:lnTo>
                    <a:pt x="170" y="80"/>
                  </a:lnTo>
                  <a:lnTo>
                    <a:pt x="178" y="100"/>
                  </a:lnTo>
                  <a:lnTo>
                    <a:pt x="182" y="120"/>
                  </a:lnTo>
                  <a:lnTo>
                    <a:pt x="184" y="138"/>
                  </a:lnTo>
                  <a:lnTo>
                    <a:pt x="184" y="150"/>
                  </a:lnTo>
                  <a:lnTo>
                    <a:pt x="204" y="150"/>
                  </a:lnTo>
                  <a:lnTo>
                    <a:pt x="204" y="150"/>
                  </a:lnTo>
                  <a:lnTo>
                    <a:pt x="204" y="134"/>
                  </a:lnTo>
                  <a:lnTo>
                    <a:pt x="200" y="114"/>
                  </a:lnTo>
                  <a:lnTo>
                    <a:pt x="194" y="90"/>
                  </a:lnTo>
                  <a:lnTo>
                    <a:pt x="186" y="64"/>
                  </a:lnTo>
                  <a:lnTo>
                    <a:pt x="180" y="54"/>
                  </a:lnTo>
                  <a:lnTo>
                    <a:pt x="174" y="42"/>
                  </a:lnTo>
                  <a:lnTo>
                    <a:pt x="166" y="32"/>
                  </a:lnTo>
                  <a:lnTo>
                    <a:pt x="156" y="22"/>
                  </a:lnTo>
                  <a:lnTo>
                    <a:pt x="146" y="14"/>
                  </a:lnTo>
                  <a:lnTo>
                    <a:pt x="136" y="8"/>
                  </a:lnTo>
                  <a:lnTo>
                    <a:pt x="122" y="2"/>
                  </a:lnTo>
                  <a:lnTo>
                    <a:pt x="108" y="0"/>
                  </a:lnTo>
                  <a:lnTo>
                    <a:pt x="108" y="0"/>
                  </a:lnTo>
                  <a:lnTo>
                    <a:pt x="102" y="0"/>
                  </a:lnTo>
                  <a:close/>
                </a:path>
              </a:pathLst>
            </a:custGeom>
            <a:solidFill>
              <a:srgbClr val="A27F99"/>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7" name="Freeform 542"/>
            <p:cNvSpPr/>
            <p:nvPr/>
          </p:nvSpPr>
          <p:spPr bwMode="auto">
            <a:xfrm>
              <a:off x="823572" y="4769701"/>
              <a:ext cx="480025" cy="356328"/>
            </a:xfrm>
            <a:custGeom>
              <a:avLst/>
              <a:gdLst/>
              <a:ahLst/>
              <a:cxnLst>
                <a:cxn ang="0">
                  <a:pos x="102" y="0"/>
                </a:cxn>
                <a:cxn ang="0">
                  <a:pos x="102" y="0"/>
                </a:cxn>
                <a:cxn ang="0">
                  <a:pos x="88" y="2"/>
                </a:cxn>
                <a:cxn ang="0">
                  <a:pos x="76" y="6"/>
                </a:cxn>
                <a:cxn ang="0">
                  <a:pos x="64" y="12"/>
                </a:cxn>
                <a:cxn ang="0">
                  <a:pos x="54" y="22"/>
                </a:cxn>
                <a:cxn ang="0">
                  <a:pos x="44" y="32"/>
                </a:cxn>
                <a:cxn ang="0">
                  <a:pos x="36" y="44"/>
                </a:cxn>
                <a:cxn ang="0">
                  <a:pos x="24" y="70"/>
                </a:cxn>
                <a:cxn ang="0">
                  <a:pos x="14" y="96"/>
                </a:cxn>
                <a:cxn ang="0">
                  <a:pos x="6" y="120"/>
                </a:cxn>
                <a:cxn ang="0">
                  <a:pos x="0" y="150"/>
                </a:cxn>
                <a:cxn ang="0">
                  <a:pos x="22" y="150"/>
                </a:cxn>
                <a:cxn ang="0">
                  <a:pos x="22" y="150"/>
                </a:cxn>
                <a:cxn ang="0">
                  <a:pos x="28" y="126"/>
                </a:cxn>
                <a:cxn ang="0">
                  <a:pos x="32" y="106"/>
                </a:cxn>
                <a:cxn ang="0">
                  <a:pos x="40" y="84"/>
                </a:cxn>
                <a:cxn ang="0">
                  <a:pos x="50" y="64"/>
                </a:cxn>
                <a:cxn ang="0">
                  <a:pos x="58" y="54"/>
                </a:cxn>
                <a:cxn ang="0">
                  <a:pos x="64" y="46"/>
                </a:cxn>
                <a:cxn ang="0">
                  <a:pos x="72" y="38"/>
                </a:cxn>
                <a:cxn ang="0">
                  <a:pos x="82" y="32"/>
                </a:cxn>
                <a:cxn ang="0">
                  <a:pos x="92" y="28"/>
                </a:cxn>
                <a:cxn ang="0">
                  <a:pos x="104" y="28"/>
                </a:cxn>
                <a:cxn ang="0">
                  <a:pos x="104" y="28"/>
                </a:cxn>
                <a:cxn ang="0">
                  <a:pos x="108" y="28"/>
                </a:cxn>
                <a:cxn ang="0">
                  <a:pos x="108" y="28"/>
                </a:cxn>
                <a:cxn ang="0">
                  <a:pos x="120" y="30"/>
                </a:cxn>
                <a:cxn ang="0">
                  <a:pos x="130" y="34"/>
                </a:cxn>
                <a:cxn ang="0">
                  <a:pos x="140" y="38"/>
                </a:cxn>
                <a:cxn ang="0">
                  <a:pos x="148" y="46"/>
                </a:cxn>
                <a:cxn ang="0">
                  <a:pos x="154" y="52"/>
                </a:cxn>
                <a:cxn ang="0">
                  <a:pos x="160" y="62"/>
                </a:cxn>
                <a:cxn ang="0">
                  <a:pos x="170" y="80"/>
                </a:cxn>
                <a:cxn ang="0">
                  <a:pos x="178" y="100"/>
                </a:cxn>
                <a:cxn ang="0">
                  <a:pos x="182" y="120"/>
                </a:cxn>
                <a:cxn ang="0">
                  <a:pos x="184" y="138"/>
                </a:cxn>
                <a:cxn ang="0">
                  <a:pos x="184" y="150"/>
                </a:cxn>
                <a:cxn ang="0">
                  <a:pos x="204" y="150"/>
                </a:cxn>
                <a:cxn ang="0">
                  <a:pos x="204" y="150"/>
                </a:cxn>
                <a:cxn ang="0">
                  <a:pos x="204" y="134"/>
                </a:cxn>
                <a:cxn ang="0">
                  <a:pos x="200" y="114"/>
                </a:cxn>
                <a:cxn ang="0">
                  <a:pos x="194" y="90"/>
                </a:cxn>
                <a:cxn ang="0">
                  <a:pos x="186" y="64"/>
                </a:cxn>
                <a:cxn ang="0">
                  <a:pos x="180" y="54"/>
                </a:cxn>
                <a:cxn ang="0">
                  <a:pos x="174" y="42"/>
                </a:cxn>
                <a:cxn ang="0">
                  <a:pos x="166" y="32"/>
                </a:cxn>
                <a:cxn ang="0">
                  <a:pos x="156" y="22"/>
                </a:cxn>
                <a:cxn ang="0">
                  <a:pos x="146" y="14"/>
                </a:cxn>
                <a:cxn ang="0">
                  <a:pos x="136" y="8"/>
                </a:cxn>
                <a:cxn ang="0">
                  <a:pos x="122" y="2"/>
                </a:cxn>
                <a:cxn ang="0">
                  <a:pos x="108" y="0"/>
                </a:cxn>
                <a:cxn ang="0">
                  <a:pos x="108" y="0"/>
                </a:cxn>
                <a:cxn ang="0">
                  <a:pos x="102" y="0"/>
                </a:cxn>
              </a:cxnLst>
              <a:rect l="0" t="0" r="r" b="b"/>
              <a:pathLst>
                <a:path w="204" h="150">
                  <a:moveTo>
                    <a:pt x="102" y="0"/>
                  </a:moveTo>
                  <a:lnTo>
                    <a:pt x="102" y="0"/>
                  </a:lnTo>
                  <a:lnTo>
                    <a:pt x="88" y="2"/>
                  </a:lnTo>
                  <a:lnTo>
                    <a:pt x="76" y="6"/>
                  </a:lnTo>
                  <a:lnTo>
                    <a:pt x="64" y="12"/>
                  </a:lnTo>
                  <a:lnTo>
                    <a:pt x="54" y="22"/>
                  </a:lnTo>
                  <a:lnTo>
                    <a:pt x="44" y="32"/>
                  </a:lnTo>
                  <a:lnTo>
                    <a:pt x="36" y="44"/>
                  </a:lnTo>
                  <a:lnTo>
                    <a:pt x="24" y="70"/>
                  </a:lnTo>
                  <a:lnTo>
                    <a:pt x="14" y="96"/>
                  </a:lnTo>
                  <a:lnTo>
                    <a:pt x="6" y="120"/>
                  </a:lnTo>
                  <a:lnTo>
                    <a:pt x="0" y="150"/>
                  </a:lnTo>
                  <a:lnTo>
                    <a:pt x="22" y="150"/>
                  </a:lnTo>
                  <a:lnTo>
                    <a:pt x="22" y="150"/>
                  </a:lnTo>
                  <a:lnTo>
                    <a:pt x="28" y="126"/>
                  </a:lnTo>
                  <a:lnTo>
                    <a:pt x="32" y="106"/>
                  </a:lnTo>
                  <a:lnTo>
                    <a:pt x="40" y="84"/>
                  </a:lnTo>
                  <a:lnTo>
                    <a:pt x="50" y="64"/>
                  </a:lnTo>
                  <a:lnTo>
                    <a:pt x="58" y="54"/>
                  </a:lnTo>
                  <a:lnTo>
                    <a:pt x="64" y="46"/>
                  </a:lnTo>
                  <a:lnTo>
                    <a:pt x="72" y="38"/>
                  </a:lnTo>
                  <a:lnTo>
                    <a:pt x="82" y="32"/>
                  </a:lnTo>
                  <a:lnTo>
                    <a:pt x="92" y="28"/>
                  </a:lnTo>
                  <a:lnTo>
                    <a:pt x="104" y="28"/>
                  </a:lnTo>
                  <a:lnTo>
                    <a:pt x="104" y="28"/>
                  </a:lnTo>
                  <a:lnTo>
                    <a:pt x="108" y="28"/>
                  </a:lnTo>
                  <a:lnTo>
                    <a:pt x="108" y="28"/>
                  </a:lnTo>
                  <a:lnTo>
                    <a:pt x="120" y="30"/>
                  </a:lnTo>
                  <a:lnTo>
                    <a:pt x="130" y="34"/>
                  </a:lnTo>
                  <a:lnTo>
                    <a:pt x="140" y="38"/>
                  </a:lnTo>
                  <a:lnTo>
                    <a:pt x="148" y="46"/>
                  </a:lnTo>
                  <a:lnTo>
                    <a:pt x="154" y="52"/>
                  </a:lnTo>
                  <a:lnTo>
                    <a:pt x="160" y="62"/>
                  </a:lnTo>
                  <a:lnTo>
                    <a:pt x="170" y="80"/>
                  </a:lnTo>
                  <a:lnTo>
                    <a:pt x="178" y="100"/>
                  </a:lnTo>
                  <a:lnTo>
                    <a:pt x="182" y="120"/>
                  </a:lnTo>
                  <a:lnTo>
                    <a:pt x="184" y="138"/>
                  </a:lnTo>
                  <a:lnTo>
                    <a:pt x="184" y="150"/>
                  </a:lnTo>
                  <a:lnTo>
                    <a:pt x="204" y="150"/>
                  </a:lnTo>
                  <a:lnTo>
                    <a:pt x="204" y="150"/>
                  </a:lnTo>
                  <a:lnTo>
                    <a:pt x="204" y="134"/>
                  </a:lnTo>
                  <a:lnTo>
                    <a:pt x="200" y="114"/>
                  </a:lnTo>
                  <a:lnTo>
                    <a:pt x="194" y="90"/>
                  </a:lnTo>
                  <a:lnTo>
                    <a:pt x="186" y="64"/>
                  </a:lnTo>
                  <a:lnTo>
                    <a:pt x="180" y="54"/>
                  </a:lnTo>
                  <a:lnTo>
                    <a:pt x="174" y="42"/>
                  </a:lnTo>
                  <a:lnTo>
                    <a:pt x="166" y="32"/>
                  </a:lnTo>
                  <a:lnTo>
                    <a:pt x="156" y="22"/>
                  </a:lnTo>
                  <a:lnTo>
                    <a:pt x="146" y="14"/>
                  </a:lnTo>
                  <a:lnTo>
                    <a:pt x="136" y="8"/>
                  </a:lnTo>
                  <a:lnTo>
                    <a:pt x="122" y="2"/>
                  </a:lnTo>
                  <a:lnTo>
                    <a:pt x="108" y="0"/>
                  </a:lnTo>
                  <a:lnTo>
                    <a:pt x="108" y="0"/>
                  </a:lnTo>
                  <a:lnTo>
                    <a:pt x="102"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8" name="Freeform 543"/>
            <p:cNvSpPr/>
            <p:nvPr/>
          </p:nvSpPr>
          <p:spPr bwMode="auto">
            <a:xfrm>
              <a:off x="875339" y="5126030"/>
              <a:ext cx="385902" cy="9502"/>
            </a:xfrm>
            <a:custGeom>
              <a:avLst/>
              <a:gdLst/>
              <a:ahLst/>
              <a:cxnLst>
                <a:cxn ang="0">
                  <a:pos x="162" y="0"/>
                </a:cxn>
                <a:cxn ang="0">
                  <a:pos x="142" y="0"/>
                </a:cxn>
                <a:cxn ang="0">
                  <a:pos x="142" y="0"/>
                </a:cxn>
                <a:cxn ang="0">
                  <a:pos x="142" y="2"/>
                </a:cxn>
                <a:cxn ang="0">
                  <a:pos x="126" y="2"/>
                </a:cxn>
                <a:cxn ang="0">
                  <a:pos x="126" y="2"/>
                </a:cxn>
                <a:cxn ang="0">
                  <a:pos x="126" y="2"/>
                </a:cxn>
                <a:cxn ang="0">
                  <a:pos x="42" y="0"/>
                </a:cxn>
                <a:cxn ang="0">
                  <a:pos x="42" y="0"/>
                </a:cxn>
                <a:cxn ang="0">
                  <a:pos x="42" y="0"/>
                </a:cxn>
                <a:cxn ang="0">
                  <a:pos x="24" y="0"/>
                </a:cxn>
                <a:cxn ang="0">
                  <a:pos x="24" y="0"/>
                </a:cxn>
                <a:cxn ang="0">
                  <a:pos x="24" y="0"/>
                </a:cxn>
                <a:cxn ang="0">
                  <a:pos x="0" y="0"/>
                </a:cxn>
                <a:cxn ang="0">
                  <a:pos x="0" y="0"/>
                </a:cxn>
                <a:cxn ang="0">
                  <a:pos x="0" y="2"/>
                </a:cxn>
                <a:cxn ang="0">
                  <a:pos x="164" y="4"/>
                </a:cxn>
                <a:cxn ang="0">
                  <a:pos x="164" y="4"/>
                </a:cxn>
                <a:cxn ang="0">
                  <a:pos x="162" y="0"/>
                </a:cxn>
              </a:cxnLst>
              <a:rect l="0" t="0" r="r" b="b"/>
              <a:pathLst>
                <a:path w="164" h="4">
                  <a:moveTo>
                    <a:pt x="162" y="0"/>
                  </a:moveTo>
                  <a:lnTo>
                    <a:pt x="142" y="0"/>
                  </a:lnTo>
                  <a:lnTo>
                    <a:pt x="142" y="0"/>
                  </a:lnTo>
                  <a:lnTo>
                    <a:pt x="142" y="2"/>
                  </a:lnTo>
                  <a:lnTo>
                    <a:pt x="126" y="2"/>
                  </a:lnTo>
                  <a:lnTo>
                    <a:pt x="126" y="2"/>
                  </a:lnTo>
                  <a:lnTo>
                    <a:pt x="126" y="2"/>
                  </a:lnTo>
                  <a:lnTo>
                    <a:pt x="42" y="0"/>
                  </a:lnTo>
                  <a:lnTo>
                    <a:pt x="42" y="0"/>
                  </a:lnTo>
                  <a:lnTo>
                    <a:pt x="42" y="0"/>
                  </a:lnTo>
                  <a:lnTo>
                    <a:pt x="24" y="0"/>
                  </a:lnTo>
                  <a:lnTo>
                    <a:pt x="24" y="0"/>
                  </a:lnTo>
                  <a:lnTo>
                    <a:pt x="24" y="0"/>
                  </a:lnTo>
                  <a:lnTo>
                    <a:pt x="0" y="0"/>
                  </a:lnTo>
                  <a:lnTo>
                    <a:pt x="0" y="0"/>
                  </a:lnTo>
                  <a:lnTo>
                    <a:pt x="0" y="2"/>
                  </a:lnTo>
                  <a:lnTo>
                    <a:pt x="164" y="4"/>
                  </a:lnTo>
                  <a:lnTo>
                    <a:pt x="164" y="4"/>
                  </a:lnTo>
                  <a:lnTo>
                    <a:pt x="162" y="0"/>
                  </a:lnTo>
                  <a:close/>
                </a:path>
              </a:pathLst>
            </a:custGeom>
            <a:solidFill>
              <a:srgbClr val="9090AF"/>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9" name="Freeform 544"/>
            <p:cNvSpPr/>
            <p:nvPr/>
          </p:nvSpPr>
          <p:spPr bwMode="auto">
            <a:xfrm>
              <a:off x="875339" y="5126030"/>
              <a:ext cx="385902" cy="9502"/>
            </a:xfrm>
            <a:custGeom>
              <a:avLst/>
              <a:gdLst/>
              <a:ahLst/>
              <a:cxnLst>
                <a:cxn ang="0">
                  <a:pos x="162" y="0"/>
                </a:cxn>
                <a:cxn ang="0">
                  <a:pos x="142" y="0"/>
                </a:cxn>
                <a:cxn ang="0">
                  <a:pos x="142" y="0"/>
                </a:cxn>
                <a:cxn ang="0">
                  <a:pos x="142" y="2"/>
                </a:cxn>
                <a:cxn ang="0">
                  <a:pos x="126" y="2"/>
                </a:cxn>
                <a:cxn ang="0">
                  <a:pos x="126" y="2"/>
                </a:cxn>
                <a:cxn ang="0">
                  <a:pos x="126" y="2"/>
                </a:cxn>
                <a:cxn ang="0">
                  <a:pos x="42" y="0"/>
                </a:cxn>
                <a:cxn ang="0">
                  <a:pos x="42" y="0"/>
                </a:cxn>
                <a:cxn ang="0">
                  <a:pos x="42" y="0"/>
                </a:cxn>
                <a:cxn ang="0">
                  <a:pos x="24" y="0"/>
                </a:cxn>
                <a:cxn ang="0">
                  <a:pos x="24" y="0"/>
                </a:cxn>
                <a:cxn ang="0">
                  <a:pos x="24" y="0"/>
                </a:cxn>
                <a:cxn ang="0">
                  <a:pos x="0" y="0"/>
                </a:cxn>
                <a:cxn ang="0">
                  <a:pos x="0" y="0"/>
                </a:cxn>
                <a:cxn ang="0">
                  <a:pos x="0" y="2"/>
                </a:cxn>
                <a:cxn ang="0">
                  <a:pos x="164" y="4"/>
                </a:cxn>
                <a:cxn ang="0">
                  <a:pos x="164" y="4"/>
                </a:cxn>
                <a:cxn ang="0">
                  <a:pos x="162" y="0"/>
                </a:cxn>
              </a:cxnLst>
              <a:rect l="0" t="0" r="r" b="b"/>
              <a:pathLst>
                <a:path w="164" h="4">
                  <a:moveTo>
                    <a:pt x="162" y="0"/>
                  </a:moveTo>
                  <a:lnTo>
                    <a:pt x="142" y="0"/>
                  </a:lnTo>
                  <a:lnTo>
                    <a:pt x="142" y="0"/>
                  </a:lnTo>
                  <a:lnTo>
                    <a:pt x="142" y="2"/>
                  </a:lnTo>
                  <a:lnTo>
                    <a:pt x="126" y="2"/>
                  </a:lnTo>
                  <a:lnTo>
                    <a:pt x="126" y="2"/>
                  </a:lnTo>
                  <a:lnTo>
                    <a:pt x="126" y="2"/>
                  </a:lnTo>
                  <a:lnTo>
                    <a:pt x="42" y="0"/>
                  </a:lnTo>
                  <a:lnTo>
                    <a:pt x="42" y="0"/>
                  </a:lnTo>
                  <a:lnTo>
                    <a:pt x="42" y="0"/>
                  </a:lnTo>
                  <a:lnTo>
                    <a:pt x="24" y="0"/>
                  </a:lnTo>
                  <a:lnTo>
                    <a:pt x="24" y="0"/>
                  </a:lnTo>
                  <a:lnTo>
                    <a:pt x="24" y="0"/>
                  </a:lnTo>
                  <a:lnTo>
                    <a:pt x="0" y="0"/>
                  </a:lnTo>
                  <a:lnTo>
                    <a:pt x="0" y="0"/>
                  </a:lnTo>
                  <a:lnTo>
                    <a:pt x="0" y="2"/>
                  </a:lnTo>
                  <a:lnTo>
                    <a:pt x="164" y="4"/>
                  </a:lnTo>
                  <a:lnTo>
                    <a:pt x="164" y="4"/>
                  </a:lnTo>
                  <a:lnTo>
                    <a:pt x="162"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0" name="Freeform 545"/>
            <p:cNvSpPr/>
            <p:nvPr/>
          </p:nvSpPr>
          <p:spPr bwMode="auto">
            <a:xfrm>
              <a:off x="875339" y="4836216"/>
              <a:ext cx="381196" cy="289814"/>
            </a:xfrm>
            <a:custGeom>
              <a:avLst/>
              <a:gdLst/>
              <a:ahLst/>
              <a:cxnLst>
                <a:cxn ang="0">
                  <a:pos x="82" y="0"/>
                </a:cxn>
                <a:cxn ang="0">
                  <a:pos x="82" y="0"/>
                </a:cxn>
                <a:cxn ang="0">
                  <a:pos x="70" y="0"/>
                </a:cxn>
                <a:cxn ang="0">
                  <a:pos x="60" y="4"/>
                </a:cxn>
                <a:cxn ang="0">
                  <a:pos x="50" y="10"/>
                </a:cxn>
                <a:cxn ang="0">
                  <a:pos x="42" y="18"/>
                </a:cxn>
                <a:cxn ang="0">
                  <a:pos x="36" y="26"/>
                </a:cxn>
                <a:cxn ang="0">
                  <a:pos x="28" y="36"/>
                </a:cxn>
                <a:cxn ang="0">
                  <a:pos x="18" y="56"/>
                </a:cxn>
                <a:cxn ang="0">
                  <a:pos x="10" y="78"/>
                </a:cxn>
                <a:cxn ang="0">
                  <a:pos x="6" y="98"/>
                </a:cxn>
                <a:cxn ang="0">
                  <a:pos x="0" y="122"/>
                </a:cxn>
                <a:cxn ang="0">
                  <a:pos x="24" y="122"/>
                </a:cxn>
                <a:cxn ang="0">
                  <a:pos x="24" y="122"/>
                </a:cxn>
                <a:cxn ang="0">
                  <a:pos x="26" y="106"/>
                </a:cxn>
                <a:cxn ang="0">
                  <a:pos x="30" y="92"/>
                </a:cxn>
                <a:cxn ang="0">
                  <a:pos x="36" y="76"/>
                </a:cxn>
                <a:cxn ang="0">
                  <a:pos x="44" y="60"/>
                </a:cxn>
                <a:cxn ang="0">
                  <a:pos x="54" y="46"/>
                </a:cxn>
                <a:cxn ang="0">
                  <a:pos x="60" y="40"/>
                </a:cxn>
                <a:cxn ang="0">
                  <a:pos x="66" y="36"/>
                </a:cxn>
                <a:cxn ang="0">
                  <a:pos x="74" y="34"/>
                </a:cxn>
                <a:cxn ang="0">
                  <a:pos x="82" y="32"/>
                </a:cxn>
                <a:cxn ang="0">
                  <a:pos x="82" y="32"/>
                </a:cxn>
                <a:cxn ang="0">
                  <a:pos x="86" y="32"/>
                </a:cxn>
                <a:cxn ang="0">
                  <a:pos x="86" y="32"/>
                </a:cxn>
                <a:cxn ang="0">
                  <a:pos x="94" y="34"/>
                </a:cxn>
                <a:cxn ang="0">
                  <a:pos x="102" y="36"/>
                </a:cxn>
                <a:cxn ang="0">
                  <a:pos x="110" y="40"/>
                </a:cxn>
                <a:cxn ang="0">
                  <a:pos x="116" y="46"/>
                </a:cxn>
                <a:cxn ang="0">
                  <a:pos x="124" y="58"/>
                </a:cxn>
                <a:cxn ang="0">
                  <a:pos x="132" y="72"/>
                </a:cxn>
                <a:cxn ang="0">
                  <a:pos x="138" y="86"/>
                </a:cxn>
                <a:cxn ang="0">
                  <a:pos x="140" y="100"/>
                </a:cxn>
                <a:cxn ang="0">
                  <a:pos x="142" y="122"/>
                </a:cxn>
                <a:cxn ang="0">
                  <a:pos x="162" y="122"/>
                </a:cxn>
                <a:cxn ang="0">
                  <a:pos x="162" y="122"/>
                </a:cxn>
                <a:cxn ang="0">
                  <a:pos x="162" y="110"/>
                </a:cxn>
                <a:cxn ang="0">
                  <a:pos x="160" y="92"/>
                </a:cxn>
                <a:cxn ang="0">
                  <a:pos x="156" y="72"/>
                </a:cxn>
                <a:cxn ang="0">
                  <a:pos x="148" y="52"/>
                </a:cxn>
                <a:cxn ang="0">
                  <a:pos x="138" y="34"/>
                </a:cxn>
                <a:cxn ang="0">
                  <a:pos x="132" y="24"/>
                </a:cxn>
                <a:cxn ang="0">
                  <a:pos x="126" y="18"/>
                </a:cxn>
                <a:cxn ang="0">
                  <a:pos x="118" y="10"/>
                </a:cxn>
                <a:cxn ang="0">
                  <a:pos x="108" y="6"/>
                </a:cxn>
                <a:cxn ang="0">
                  <a:pos x="98" y="2"/>
                </a:cxn>
                <a:cxn ang="0">
                  <a:pos x="86" y="0"/>
                </a:cxn>
                <a:cxn ang="0">
                  <a:pos x="86" y="0"/>
                </a:cxn>
                <a:cxn ang="0">
                  <a:pos x="82" y="0"/>
                </a:cxn>
              </a:cxnLst>
              <a:rect l="0" t="0" r="r" b="b"/>
              <a:pathLst>
                <a:path w="162" h="122">
                  <a:moveTo>
                    <a:pt x="82" y="0"/>
                  </a:moveTo>
                  <a:lnTo>
                    <a:pt x="82" y="0"/>
                  </a:lnTo>
                  <a:lnTo>
                    <a:pt x="70" y="0"/>
                  </a:lnTo>
                  <a:lnTo>
                    <a:pt x="60" y="4"/>
                  </a:lnTo>
                  <a:lnTo>
                    <a:pt x="50" y="10"/>
                  </a:lnTo>
                  <a:lnTo>
                    <a:pt x="42" y="18"/>
                  </a:lnTo>
                  <a:lnTo>
                    <a:pt x="36" y="26"/>
                  </a:lnTo>
                  <a:lnTo>
                    <a:pt x="28" y="36"/>
                  </a:lnTo>
                  <a:lnTo>
                    <a:pt x="18" y="56"/>
                  </a:lnTo>
                  <a:lnTo>
                    <a:pt x="10" y="78"/>
                  </a:lnTo>
                  <a:lnTo>
                    <a:pt x="6" y="98"/>
                  </a:lnTo>
                  <a:lnTo>
                    <a:pt x="0" y="122"/>
                  </a:lnTo>
                  <a:lnTo>
                    <a:pt x="24" y="122"/>
                  </a:lnTo>
                  <a:lnTo>
                    <a:pt x="24" y="122"/>
                  </a:lnTo>
                  <a:lnTo>
                    <a:pt x="26" y="106"/>
                  </a:lnTo>
                  <a:lnTo>
                    <a:pt x="30" y="92"/>
                  </a:lnTo>
                  <a:lnTo>
                    <a:pt x="36" y="76"/>
                  </a:lnTo>
                  <a:lnTo>
                    <a:pt x="44" y="60"/>
                  </a:lnTo>
                  <a:lnTo>
                    <a:pt x="54" y="46"/>
                  </a:lnTo>
                  <a:lnTo>
                    <a:pt x="60" y="40"/>
                  </a:lnTo>
                  <a:lnTo>
                    <a:pt x="66" y="36"/>
                  </a:lnTo>
                  <a:lnTo>
                    <a:pt x="74" y="34"/>
                  </a:lnTo>
                  <a:lnTo>
                    <a:pt x="82" y="32"/>
                  </a:lnTo>
                  <a:lnTo>
                    <a:pt x="82" y="32"/>
                  </a:lnTo>
                  <a:lnTo>
                    <a:pt x="86" y="32"/>
                  </a:lnTo>
                  <a:lnTo>
                    <a:pt x="86" y="32"/>
                  </a:lnTo>
                  <a:lnTo>
                    <a:pt x="94" y="34"/>
                  </a:lnTo>
                  <a:lnTo>
                    <a:pt x="102" y="36"/>
                  </a:lnTo>
                  <a:lnTo>
                    <a:pt x="110" y="40"/>
                  </a:lnTo>
                  <a:lnTo>
                    <a:pt x="116" y="46"/>
                  </a:lnTo>
                  <a:lnTo>
                    <a:pt x="124" y="58"/>
                  </a:lnTo>
                  <a:lnTo>
                    <a:pt x="132" y="72"/>
                  </a:lnTo>
                  <a:lnTo>
                    <a:pt x="138" y="86"/>
                  </a:lnTo>
                  <a:lnTo>
                    <a:pt x="140" y="100"/>
                  </a:lnTo>
                  <a:lnTo>
                    <a:pt x="142" y="122"/>
                  </a:lnTo>
                  <a:lnTo>
                    <a:pt x="162" y="122"/>
                  </a:lnTo>
                  <a:lnTo>
                    <a:pt x="162" y="122"/>
                  </a:lnTo>
                  <a:lnTo>
                    <a:pt x="162" y="110"/>
                  </a:lnTo>
                  <a:lnTo>
                    <a:pt x="160" y="92"/>
                  </a:lnTo>
                  <a:lnTo>
                    <a:pt x="156" y="72"/>
                  </a:lnTo>
                  <a:lnTo>
                    <a:pt x="148" y="52"/>
                  </a:lnTo>
                  <a:lnTo>
                    <a:pt x="138" y="34"/>
                  </a:lnTo>
                  <a:lnTo>
                    <a:pt x="132" y="24"/>
                  </a:lnTo>
                  <a:lnTo>
                    <a:pt x="126" y="18"/>
                  </a:lnTo>
                  <a:lnTo>
                    <a:pt x="118" y="10"/>
                  </a:lnTo>
                  <a:lnTo>
                    <a:pt x="108" y="6"/>
                  </a:lnTo>
                  <a:lnTo>
                    <a:pt x="98" y="2"/>
                  </a:lnTo>
                  <a:lnTo>
                    <a:pt x="86" y="0"/>
                  </a:lnTo>
                  <a:lnTo>
                    <a:pt x="86" y="0"/>
                  </a:lnTo>
                  <a:lnTo>
                    <a:pt x="82" y="0"/>
                  </a:lnTo>
                  <a:close/>
                </a:path>
              </a:pathLst>
            </a:custGeom>
            <a:solidFill>
              <a:srgbClr val="8382A5"/>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1" name="Freeform 546"/>
            <p:cNvSpPr/>
            <p:nvPr/>
          </p:nvSpPr>
          <p:spPr bwMode="auto">
            <a:xfrm>
              <a:off x="875339" y="4836216"/>
              <a:ext cx="381196" cy="289814"/>
            </a:xfrm>
            <a:custGeom>
              <a:avLst/>
              <a:gdLst/>
              <a:ahLst/>
              <a:cxnLst>
                <a:cxn ang="0">
                  <a:pos x="82" y="0"/>
                </a:cxn>
                <a:cxn ang="0">
                  <a:pos x="82" y="0"/>
                </a:cxn>
                <a:cxn ang="0">
                  <a:pos x="70" y="0"/>
                </a:cxn>
                <a:cxn ang="0">
                  <a:pos x="60" y="4"/>
                </a:cxn>
                <a:cxn ang="0">
                  <a:pos x="50" y="10"/>
                </a:cxn>
                <a:cxn ang="0">
                  <a:pos x="42" y="18"/>
                </a:cxn>
                <a:cxn ang="0">
                  <a:pos x="36" y="26"/>
                </a:cxn>
                <a:cxn ang="0">
                  <a:pos x="28" y="36"/>
                </a:cxn>
                <a:cxn ang="0">
                  <a:pos x="18" y="56"/>
                </a:cxn>
                <a:cxn ang="0">
                  <a:pos x="10" y="78"/>
                </a:cxn>
                <a:cxn ang="0">
                  <a:pos x="6" y="98"/>
                </a:cxn>
                <a:cxn ang="0">
                  <a:pos x="0" y="122"/>
                </a:cxn>
                <a:cxn ang="0">
                  <a:pos x="24" y="122"/>
                </a:cxn>
                <a:cxn ang="0">
                  <a:pos x="24" y="122"/>
                </a:cxn>
                <a:cxn ang="0">
                  <a:pos x="26" y="106"/>
                </a:cxn>
                <a:cxn ang="0">
                  <a:pos x="30" y="92"/>
                </a:cxn>
                <a:cxn ang="0">
                  <a:pos x="36" y="76"/>
                </a:cxn>
                <a:cxn ang="0">
                  <a:pos x="44" y="60"/>
                </a:cxn>
                <a:cxn ang="0">
                  <a:pos x="54" y="46"/>
                </a:cxn>
                <a:cxn ang="0">
                  <a:pos x="60" y="40"/>
                </a:cxn>
                <a:cxn ang="0">
                  <a:pos x="66" y="36"/>
                </a:cxn>
                <a:cxn ang="0">
                  <a:pos x="74" y="34"/>
                </a:cxn>
                <a:cxn ang="0">
                  <a:pos x="82" y="32"/>
                </a:cxn>
                <a:cxn ang="0">
                  <a:pos x="82" y="32"/>
                </a:cxn>
                <a:cxn ang="0">
                  <a:pos x="86" y="32"/>
                </a:cxn>
                <a:cxn ang="0">
                  <a:pos x="86" y="32"/>
                </a:cxn>
                <a:cxn ang="0">
                  <a:pos x="94" y="34"/>
                </a:cxn>
                <a:cxn ang="0">
                  <a:pos x="102" y="36"/>
                </a:cxn>
                <a:cxn ang="0">
                  <a:pos x="110" y="40"/>
                </a:cxn>
                <a:cxn ang="0">
                  <a:pos x="116" y="46"/>
                </a:cxn>
                <a:cxn ang="0">
                  <a:pos x="124" y="58"/>
                </a:cxn>
                <a:cxn ang="0">
                  <a:pos x="132" y="72"/>
                </a:cxn>
                <a:cxn ang="0">
                  <a:pos x="138" y="86"/>
                </a:cxn>
                <a:cxn ang="0">
                  <a:pos x="140" y="100"/>
                </a:cxn>
                <a:cxn ang="0">
                  <a:pos x="142" y="122"/>
                </a:cxn>
                <a:cxn ang="0">
                  <a:pos x="162" y="122"/>
                </a:cxn>
                <a:cxn ang="0">
                  <a:pos x="162" y="122"/>
                </a:cxn>
                <a:cxn ang="0">
                  <a:pos x="162" y="110"/>
                </a:cxn>
                <a:cxn ang="0">
                  <a:pos x="160" y="92"/>
                </a:cxn>
                <a:cxn ang="0">
                  <a:pos x="156" y="72"/>
                </a:cxn>
                <a:cxn ang="0">
                  <a:pos x="148" y="52"/>
                </a:cxn>
                <a:cxn ang="0">
                  <a:pos x="138" y="34"/>
                </a:cxn>
                <a:cxn ang="0">
                  <a:pos x="132" y="24"/>
                </a:cxn>
                <a:cxn ang="0">
                  <a:pos x="126" y="18"/>
                </a:cxn>
                <a:cxn ang="0">
                  <a:pos x="118" y="10"/>
                </a:cxn>
                <a:cxn ang="0">
                  <a:pos x="108" y="6"/>
                </a:cxn>
                <a:cxn ang="0">
                  <a:pos x="98" y="2"/>
                </a:cxn>
                <a:cxn ang="0">
                  <a:pos x="86" y="0"/>
                </a:cxn>
                <a:cxn ang="0">
                  <a:pos x="86" y="0"/>
                </a:cxn>
                <a:cxn ang="0">
                  <a:pos x="82" y="0"/>
                </a:cxn>
              </a:cxnLst>
              <a:rect l="0" t="0" r="r" b="b"/>
              <a:pathLst>
                <a:path w="162" h="122">
                  <a:moveTo>
                    <a:pt x="82" y="0"/>
                  </a:moveTo>
                  <a:lnTo>
                    <a:pt x="82" y="0"/>
                  </a:lnTo>
                  <a:lnTo>
                    <a:pt x="70" y="0"/>
                  </a:lnTo>
                  <a:lnTo>
                    <a:pt x="60" y="4"/>
                  </a:lnTo>
                  <a:lnTo>
                    <a:pt x="50" y="10"/>
                  </a:lnTo>
                  <a:lnTo>
                    <a:pt x="42" y="18"/>
                  </a:lnTo>
                  <a:lnTo>
                    <a:pt x="36" y="26"/>
                  </a:lnTo>
                  <a:lnTo>
                    <a:pt x="28" y="36"/>
                  </a:lnTo>
                  <a:lnTo>
                    <a:pt x="18" y="56"/>
                  </a:lnTo>
                  <a:lnTo>
                    <a:pt x="10" y="78"/>
                  </a:lnTo>
                  <a:lnTo>
                    <a:pt x="6" y="98"/>
                  </a:lnTo>
                  <a:lnTo>
                    <a:pt x="0" y="122"/>
                  </a:lnTo>
                  <a:lnTo>
                    <a:pt x="24" y="122"/>
                  </a:lnTo>
                  <a:lnTo>
                    <a:pt x="24" y="122"/>
                  </a:lnTo>
                  <a:lnTo>
                    <a:pt x="26" y="106"/>
                  </a:lnTo>
                  <a:lnTo>
                    <a:pt x="30" y="92"/>
                  </a:lnTo>
                  <a:lnTo>
                    <a:pt x="36" y="76"/>
                  </a:lnTo>
                  <a:lnTo>
                    <a:pt x="44" y="60"/>
                  </a:lnTo>
                  <a:lnTo>
                    <a:pt x="54" y="46"/>
                  </a:lnTo>
                  <a:lnTo>
                    <a:pt x="60" y="40"/>
                  </a:lnTo>
                  <a:lnTo>
                    <a:pt x="66" y="36"/>
                  </a:lnTo>
                  <a:lnTo>
                    <a:pt x="74" y="34"/>
                  </a:lnTo>
                  <a:lnTo>
                    <a:pt x="82" y="32"/>
                  </a:lnTo>
                  <a:lnTo>
                    <a:pt x="82" y="32"/>
                  </a:lnTo>
                  <a:lnTo>
                    <a:pt x="86" y="32"/>
                  </a:lnTo>
                  <a:lnTo>
                    <a:pt x="86" y="32"/>
                  </a:lnTo>
                  <a:lnTo>
                    <a:pt x="94" y="34"/>
                  </a:lnTo>
                  <a:lnTo>
                    <a:pt x="102" y="36"/>
                  </a:lnTo>
                  <a:lnTo>
                    <a:pt x="110" y="40"/>
                  </a:lnTo>
                  <a:lnTo>
                    <a:pt x="116" y="46"/>
                  </a:lnTo>
                  <a:lnTo>
                    <a:pt x="124" y="58"/>
                  </a:lnTo>
                  <a:lnTo>
                    <a:pt x="132" y="72"/>
                  </a:lnTo>
                  <a:lnTo>
                    <a:pt x="138" y="86"/>
                  </a:lnTo>
                  <a:lnTo>
                    <a:pt x="140" y="100"/>
                  </a:lnTo>
                  <a:lnTo>
                    <a:pt x="142" y="122"/>
                  </a:lnTo>
                  <a:lnTo>
                    <a:pt x="162" y="122"/>
                  </a:lnTo>
                  <a:lnTo>
                    <a:pt x="162" y="122"/>
                  </a:lnTo>
                  <a:lnTo>
                    <a:pt x="162" y="110"/>
                  </a:lnTo>
                  <a:lnTo>
                    <a:pt x="160" y="92"/>
                  </a:lnTo>
                  <a:lnTo>
                    <a:pt x="156" y="72"/>
                  </a:lnTo>
                  <a:lnTo>
                    <a:pt x="148" y="52"/>
                  </a:lnTo>
                  <a:lnTo>
                    <a:pt x="138" y="34"/>
                  </a:lnTo>
                  <a:lnTo>
                    <a:pt x="132" y="24"/>
                  </a:lnTo>
                  <a:lnTo>
                    <a:pt x="126" y="18"/>
                  </a:lnTo>
                  <a:lnTo>
                    <a:pt x="118" y="10"/>
                  </a:lnTo>
                  <a:lnTo>
                    <a:pt x="108" y="6"/>
                  </a:lnTo>
                  <a:lnTo>
                    <a:pt x="98" y="2"/>
                  </a:lnTo>
                  <a:lnTo>
                    <a:pt x="86" y="0"/>
                  </a:lnTo>
                  <a:lnTo>
                    <a:pt x="86" y="0"/>
                  </a:lnTo>
                  <a:lnTo>
                    <a:pt x="82"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2" name="Freeform 547"/>
            <p:cNvSpPr>
              <a:spLocks noEditPoints="1"/>
            </p:cNvSpPr>
            <p:nvPr/>
          </p:nvSpPr>
          <p:spPr bwMode="auto">
            <a:xfrm>
              <a:off x="931813" y="5126030"/>
              <a:ext cx="277661" cy="4751"/>
            </a:xfrm>
            <a:custGeom>
              <a:avLst/>
              <a:gdLst/>
              <a:ahLst/>
              <a:cxnLst>
                <a:cxn ang="0">
                  <a:pos x="18" y="0"/>
                </a:cxn>
                <a:cxn ang="0">
                  <a:pos x="0" y="0"/>
                </a:cxn>
                <a:cxn ang="0">
                  <a:pos x="0" y="0"/>
                </a:cxn>
                <a:cxn ang="0">
                  <a:pos x="0" y="0"/>
                </a:cxn>
                <a:cxn ang="0">
                  <a:pos x="18" y="0"/>
                </a:cxn>
                <a:cxn ang="0">
                  <a:pos x="18" y="0"/>
                </a:cxn>
                <a:cxn ang="0">
                  <a:pos x="18" y="0"/>
                </a:cxn>
                <a:cxn ang="0">
                  <a:pos x="118" y="0"/>
                </a:cxn>
                <a:cxn ang="0">
                  <a:pos x="102" y="0"/>
                </a:cxn>
                <a:cxn ang="0">
                  <a:pos x="102" y="0"/>
                </a:cxn>
                <a:cxn ang="0">
                  <a:pos x="102" y="2"/>
                </a:cxn>
                <a:cxn ang="0">
                  <a:pos x="118" y="2"/>
                </a:cxn>
                <a:cxn ang="0">
                  <a:pos x="118" y="2"/>
                </a:cxn>
                <a:cxn ang="0">
                  <a:pos x="118" y="0"/>
                </a:cxn>
              </a:cxnLst>
              <a:rect l="0" t="0" r="r" b="b"/>
              <a:pathLst>
                <a:path w="118" h="2">
                  <a:moveTo>
                    <a:pt x="18" y="0"/>
                  </a:moveTo>
                  <a:lnTo>
                    <a:pt x="0" y="0"/>
                  </a:lnTo>
                  <a:lnTo>
                    <a:pt x="0" y="0"/>
                  </a:lnTo>
                  <a:lnTo>
                    <a:pt x="0" y="0"/>
                  </a:lnTo>
                  <a:lnTo>
                    <a:pt x="18" y="0"/>
                  </a:lnTo>
                  <a:lnTo>
                    <a:pt x="18" y="0"/>
                  </a:lnTo>
                  <a:lnTo>
                    <a:pt x="18" y="0"/>
                  </a:lnTo>
                  <a:close/>
                  <a:moveTo>
                    <a:pt x="118" y="0"/>
                  </a:moveTo>
                  <a:lnTo>
                    <a:pt x="102" y="0"/>
                  </a:lnTo>
                  <a:lnTo>
                    <a:pt x="102" y="0"/>
                  </a:lnTo>
                  <a:lnTo>
                    <a:pt x="102" y="2"/>
                  </a:lnTo>
                  <a:lnTo>
                    <a:pt x="118" y="2"/>
                  </a:lnTo>
                  <a:lnTo>
                    <a:pt x="118" y="2"/>
                  </a:lnTo>
                  <a:lnTo>
                    <a:pt x="118" y="0"/>
                  </a:lnTo>
                  <a:close/>
                </a:path>
              </a:pathLst>
            </a:custGeom>
            <a:solidFill>
              <a:srgbClr val="C7CDD7"/>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3" name="Freeform 548"/>
            <p:cNvSpPr/>
            <p:nvPr/>
          </p:nvSpPr>
          <p:spPr bwMode="auto">
            <a:xfrm>
              <a:off x="931813" y="5126030"/>
              <a:ext cx="42355" cy="2376"/>
            </a:xfrm>
            <a:custGeom>
              <a:avLst/>
              <a:gdLst/>
              <a:ahLst/>
              <a:cxnLst>
                <a:cxn ang="0">
                  <a:pos x="18" y="0"/>
                </a:cxn>
                <a:cxn ang="0">
                  <a:pos x="0" y="0"/>
                </a:cxn>
                <a:cxn ang="0">
                  <a:pos x="0" y="0"/>
                </a:cxn>
                <a:cxn ang="0">
                  <a:pos x="0" y="0"/>
                </a:cxn>
                <a:cxn ang="0">
                  <a:pos x="18" y="0"/>
                </a:cxn>
                <a:cxn ang="0">
                  <a:pos x="18" y="0"/>
                </a:cxn>
                <a:cxn ang="0">
                  <a:pos x="18" y="0"/>
                </a:cxn>
              </a:cxnLst>
              <a:rect l="0" t="0" r="r" b="b"/>
              <a:pathLst>
                <a:path w="18">
                  <a:moveTo>
                    <a:pt x="18" y="0"/>
                  </a:moveTo>
                  <a:lnTo>
                    <a:pt x="0" y="0"/>
                  </a:lnTo>
                  <a:lnTo>
                    <a:pt x="0" y="0"/>
                  </a:lnTo>
                  <a:lnTo>
                    <a:pt x="0" y="0"/>
                  </a:lnTo>
                  <a:lnTo>
                    <a:pt x="18" y="0"/>
                  </a:lnTo>
                  <a:lnTo>
                    <a:pt x="18" y="0"/>
                  </a:lnTo>
                  <a:lnTo>
                    <a:pt x="1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4" name="Freeform 549"/>
            <p:cNvSpPr/>
            <p:nvPr/>
          </p:nvSpPr>
          <p:spPr bwMode="auto">
            <a:xfrm>
              <a:off x="1171825" y="5126030"/>
              <a:ext cx="37649" cy="4751"/>
            </a:xfrm>
            <a:custGeom>
              <a:avLst/>
              <a:gdLst/>
              <a:ahLst/>
              <a:cxnLst>
                <a:cxn ang="0">
                  <a:pos x="16" y="0"/>
                </a:cxn>
                <a:cxn ang="0">
                  <a:pos x="0" y="0"/>
                </a:cxn>
                <a:cxn ang="0">
                  <a:pos x="0" y="0"/>
                </a:cxn>
                <a:cxn ang="0">
                  <a:pos x="0" y="2"/>
                </a:cxn>
                <a:cxn ang="0">
                  <a:pos x="16" y="2"/>
                </a:cxn>
                <a:cxn ang="0">
                  <a:pos x="16" y="2"/>
                </a:cxn>
                <a:cxn ang="0">
                  <a:pos x="16" y="0"/>
                </a:cxn>
              </a:cxnLst>
              <a:rect l="0" t="0" r="r" b="b"/>
              <a:pathLst>
                <a:path w="16" h="2">
                  <a:moveTo>
                    <a:pt x="16" y="0"/>
                  </a:moveTo>
                  <a:lnTo>
                    <a:pt x="0" y="0"/>
                  </a:lnTo>
                  <a:lnTo>
                    <a:pt x="0" y="0"/>
                  </a:lnTo>
                  <a:lnTo>
                    <a:pt x="0" y="2"/>
                  </a:lnTo>
                  <a:lnTo>
                    <a:pt x="16" y="2"/>
                  </a:lnTo>
                  <a:lnTo>
                    <a:pt x="16" y="2"/>
                  </a:lnTo>
                  <a:lnTo>
                    <a:pt x="1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5" name="Freeform 550"/>
            <p:cNvSpPr/>
            <p:nvPr/>
          </p:nvSpPr>
          <p:spPr bwMode="auto">
            <a:xfrm>
              <a:off x="931813" y="4912233"/>
              <a:ext cx="277661" cy="213797"/>
            </a:xfrm>
            <a:custGeom>
              <a:avLst/>
              <a:gdLst/>
              <a:ahLst/>
              <a:cxnLst>
                <a:cxn ang="0">
                  <a:pos x="58" y="0"/>
                </a:cxn>
                <a:cxn ang="0">
                  <a:pos x="58" y="0"/>
                </a:cxn>
                <a:cxn ang="0">
                  <a:pos x="50" y="2"/>
                </a:cxn>
                <a:cxn ang="0">
                  <a:pos x="42" y="4"/>
                </a:cxn>
                <a:cxn ang="0">
                  <a:pos x="36" y="8"/>
                </a:cxn>
                <a:cxn ang="0">
                  <a:pos x="30" y="14"/>
                </a:cxn>
                <a:cxn ang="0">
                  <a:pos x="20" y="28"/>
                </a:cxn>
                <a:cxn ang="0">
                  <a:pos x="12" y="44"/>
                </a:cxn>
                <a:cxn ang="0">
                  <a:pos x="6" y="60"/>
                </a:cxn>
                <a:cxn ang="0">
                  <a:pos x="2" y="74"/>
                </a:cxn>
                <a:cxn ang="0">
                  <a:pos x="0" y="90"/>
                </a:cxn>
                <a:cxn ang="0">
                  <a:pos x="18" y="90"/>
                </a:cxn>
                <a:cxn ang="0">
                  <a:pos x="18" y="90"/>
                </a:cxn>
                <a:cxn ang="0">
                  <a:pos x="20" y="78"/>
                </a:cxn>
                <a:cxn ang="0">
                  <a:pos x="28" y="56"/>
                </a:cxn>
                <a:cxn ang="0">
                  <a:pos x="32" y="44"/>
                </a:cxn>
                <a:cxn ang="0">
                  <a:pos x="40" y="36"/>
                </a:cxn>
                <a:cxn ang="0">
                  <a:pos x="50" y="28"/>
                </a:cxn>
                <a:cxn ang="0">
                  <a:pos x="54" y="28"/>
                </a:cxn>
                <a:cxn ang="0">
                  <a:pos x="60" y="26"/>
                </a:cxn>
                <a:cxn ang="0">
                  <a:pos x="60" y="26"/>
                </a:cxn>
                <a:cxn ang="0">
                  <a:pos x="62" y="26"/>
                </a:cxn>
                <a:cxn ang="0">
                  <a:pos x="62" y="26"/>
                </a:cxn>
                <a:cxn ang="0">
                  <a:pos x="74" y="30"/>
                </a:cxn>
                <a:cxn ang="0">
                  <a:pos x="82" y="36"/>
                </a:cxn>
                <a:cxn ang="0">
                  <a:pos x="90" y="44"/>
                </a:cxn>
                <a:cxn ang="0">
                  <a:pos x="96" y="54"/>
                </a:cxn>
                <a:cxn ang="0">
                  <a:pos x="98" y="64"/>
                </a:cxn>
                <a:cxn ang="0">
                  <a:pos x="100" y="74"/>
                </a:cxn>
                <a:cxn ang="0">
                  <a:pos x="102" y="90"/>
                </a:cxn>
                <a:cxn ang="0">
                  <a:pos x="118" y="90"/>
                </a:cxn>
                <a:cxn ang="0">
                  <a:pos x="118" y="90"/>
                </a:cxn>
                <a:cxn ang="0">
                  <a:pos x="116" y="68"/>
                </a:cxn>
                <a:cxn ang="0">
                  <a:pos x="114" y="54"/>
                </a:cxn>
                <a:cxn ang="0">
                  <a:pos x="108" y="40"/>
                </a:cxn>
                <a:cxn ang="0">
                  <a:pos x="100" y="26"/>
                </a:cxn>
                <a:cxn ang="0">
                  <a:pos x="92" y="14"/>
                </a:cxn>
                <a:cxn ang="0">
                  <a:pos x="86" y="8"/>
                </a:cxn>
                <a:cxn ang="0">
                  <a:pos x="78" y="4"/>
                </a:cxn>
                <a:cxn ang="0">
                  <a:pos x="70" y="2"/>
                </a:cxn>
                <a:cxn ang="0">
                  <a:pos x="62" y="0"/>
                </a:cxn>
                <a:cxn ang="0">
                  <a:pos x="62" y="0"/>
                </a:cxn>
                <a:cxn ang="0">
                  <a:pos x="58" y="0"/>
                </a:cxn>
              </a:cxnLst>
              <a:rect l="0" t="0" r="r" b="b"/>
              <a:pathLst>
                <a:path w="118" h="90">
                  <a:moveTo>
                    <a:pt x="58" y="0"/>
                  </a:moveTo>
                  <a:lnTo>
                    <a:pt x="58" y="0"/>
                  </a:lnTo>
                  <a:lnTo>
                    <a:pt x="50" y="2"/>
                  </a:lnTo>
                  <a:lnTo>
                    <a:pt x="42" y="4"/>
                  </a:lnTo>
                  <a:lnTo>
                    <a:pt x="36" y="8"/>
                  </a:lnTo>
                  <a:lnTo>
                    <a:pt x="30" y="14"/>
                  </a:lnTo>
                  <a:lnTo>
                    <a:pt x="20" y="28"/>
                  </a:lnTo>
                  <a:lnTo>
                    <a:pt x="12" y="44"/>
                  </a:lnTo>
                  <a:lnTo>
                    <a:pt x="6" y="60"/>
                  </a:lnTo>
                  <a:lnTo>
                    <a:pt x="2" y="74"/>
                  </a:lnTo>
                  <a:lnTo>
                    <a:pt x="0" y="90"/>
                  </a:lnTo>
                  <a:lnTo>
                    <a:pt x="18" y="90"/>
                  </a:lnTo>
                  <a:lnTo>
                    <a:pt x="18" y="90"/>
                  </a:lnTo>
                  <a:lnTo>
                    <a:pt x="20" y="78"/>
                  </a:lnTo>
                  <a:lnTo>
                    <a:pt x="28" y="56"/>
                  </a:lnTo>
                  <a:lnTo>
                    <a:pt x="32" y="44"/>
                  </a:lnTo>
                  <a:lnTo>
                    <a:pt x="40" y="36"/>
                  </a:lnTo>
                  <a:lnTo>
                    <a:pt x="50" y="28"/>
                  </a:lnTo>
                  <a:lnTo>
                    <a:pt x="54" y="28"/>
                  </a:lnTo>
                  <a:lnTo>
                    <a:pt x="60" y="26"/>
                  </a:lnTo>
                  <a:lnTo>
                    <a:pt x="60" y="26"/>
                  </a:lnTo>
                  <a:lnTo>
                    <a:pt x="62" y="26"/>
                  </a:lnTo>
                  <a:lnTo>
                    <a:pt x="62" y="26"/>
                  </a:lnTo>
                  <a:lnTo>
                    <a:pt x="74" y="30"/>
                  </a:lnTo>
                  <a:lnTo>
                    <a:pt x="82" y="36"/>
                  </a:lnTo>
                  <a:lnTo>
                    <a:pt x="90" y="44"/>
                  </a:lnTo>
                  <a:lnTo>
                    <a:pt x="96" y="54"/>
                  </a:lnTo>
                  <a:lnTo>
                    <a:pt x="98" y="64"/>
                  </a:lnTo>
                  <a:lnTo>
                    <a:pt x="100" y="74"/>
                  </a:lnTo>
                  <a:lnTo>
                    <a:pt x="102" y="90"/>
                  </a:lnTo>
                  <a:lnTo>
                    <a:pt x="118" y="90"/>
                  </a:lnTo>
                  <a:lnTo>
                    <a:pt x="118" y="90"/>
                  </a:lnTo>
                  <a:lnTo>
                    <a:pt x="116" y="68"/>
                  </a:lnTo>
                  <a:lnTo>
                    <a:pt x="114" y="54"/>
                  </a:lnTo>
                  <a:lnTo>
                    <a:pt x="108" y="40"/>
                  </a:lnTo>
                  <a:lnTo>
                    <a:pt x="100" y="26"/>
                  </a:lnTo>
                  <a:lnTo>
                    <a:pt x="92" y="14"/>
                  </a:lnTo>
                  <a:lnTo>
                    <a:pt x="86" y="8"/>
                  </a:lnTo>
                  <a:lnTo>
                    <a:pt x="78" y="4"/>
                  </a:lnTo>
                  <a:lnTo>
                    <a:pt x="70" y="2"/>
                  </a:lnTo>
                  <a:lnTo>
                    <a:pt x="62" y="0"/>
                  </a:lnTo>
                  <a:lnTo>
                    <a:pt x="62" y="0"/>
                  </a:lnTo>
                  <a:lnTo>
                    <a:pt x="58" y="0"/>
                  </a:lnTo>
                  <a:close/>
                </a:path>
              </a:pathLst>
            </a:custGeom>
            <a:solidFill>
              <a:srgbClr val="C4C9D4"/>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6" name="Freeform 551"/>
            <p:cNvSpPr/>
            <p:nvPr/>
          </p:nvSpPr>
          <p:spPr bwMode="auto">
            <a:xfrm>
              <a:off x="931813" y="4912233"/>
              <a:ext cx="277661" cy="213797"/>
            </a:xfrm>
            <a:custGeom>
              <a:avLst/>
              <a:gdLst/>
              <a:ahLst/>
              <a:cxnLst>
                <a:cxn ang="0">
                  <a:pos x="58" y="0"/>
                </a:cxn>
                <a:cxn ang="0">
                  <a:pos x="58" y="0"/>
                </a:cxn>
                <a:cxn ang="0">
                  <a:pos x="50" y="2"/>
                </a:cxn>
                <a:cxn ang="0">
                  <a:pos x="42" y="4"/>
                </a:cxn>
                <a:cxn ang="0">
                  <a:pos x="36" y="8"/>
                </a:cxn>
                <a:cxn ang="0">
                  <a:pos x="30" y="14"/>
                </a:cxn>
                <a:cxn ang="0">
                  <a:pos x="20" y="28"/>
                </a:cxn>
                <a:cxn ang="0">
                  <a:pos x="12" y="44"/>
                </a:cxn>
                <a:cxn ang="0">
                  <a:pos x="6" y="60"/>
                </a:cxn>
                <a:cxn ang="0">
                  <a:pos x="2" y="74"/>
                </a:cxn>
                <a:cxn ang="0">
                  <a:pos x="0" y="90"/>
                </a:cxn>
                <a:cxn ang="0">
                  <a:pos x="18" y="90"/>
                </a:cxn>
                <a:cxn ang="0">
                  <a:pos x="18" y="90"/>
                </a:cxn>
                <a:cxn ang="0">
                  <a:pos x="20" y="78"/>
                </a:cxn>
                <a:cxn ang="0">
                  <a:pos x="28" y="56"/>
                </a:cxn>
                <a:cxn ang="0">
                  <a:pos x="32" y="44"/>
                </a:cxn>
                <a:cxn ang="0">
                  <a:pos x="40" y="36"/>
                </a:cxn>
                <a:cxn ang="0">
                  <a:pos x="50" y="28"/>
                </a:cxn>
                <a:cxn ang="0">
                  <a:pos x="54" y="28"/>
                </a:cxn>
                <a:cxn ang="0">
                  <a:pos x="60" y="26"/>
                </a:cxn>
                <a:cxn ang="0">
                  <a:pos x="60" y="26"/>
                </a:cxn>
                <a:cxn ang="0">
                  <a:pos x="62" y="26"/>
                </a:cxn>
                <a:cxn ang="0">
                  <a:pos x="62" y="26"/>
                </a:cxn>
                <a:cxn ang="0">
                  <a:pos x="74" y="30"/>
                </a:cxn>
                <a:cxn ang="0">
                  <a:pos x="82" y="36"/>
                </a:cxn>
                <a:cxn ang="0">
                  <a:pos x="90" y="44"/>
                </a:cxn>
                <a:cxn ang="0">
                  <a:pos x="96" y="54"/>
                </a:cxn>
                <a:cxn ang="0">
                  <a:pos x="98" y="64"/>
                </a:cxn>
                <a:cxn ang="0">
                  <a:pos x="100" y="74"/>
                </a:cxn>
                <a:cxn ang="0">
                  <a:pos x="102" y="90"/>
                </a:cxn>
                <a:cxn ang="0">
                  <a:pos x="118" y="90"/>
                </a:cxn>
                <a:cxn ang="0">
                  <a:pos x="118" y="90"/>
                </a:cxn>
                <a:cxn ang="0">
                  <a:pos x="116" y="68"/>
                </a:cxn>
                <a:cxn ang="0">
                  <a:pos x="114" y="54"/>
                </a:cxn>
                <a:cxn ang="0">
                  <a:pos x="108" y="40"/>
                </a:cxn>
                <a:cxn ang="0">
                  <a:pos x="100" y="26"/>
                </a:cxn>
                <a:cxn ang="0">
                  <a:pos x="92" y="14"/>
                </a:cxn>
                <a:cxn ang="0">
                  <a:pos x="86" y="8"/>
                </a:cxn>
                <a:cxn ang="0">
                  <a:pos x="78" y="4"/>
                </a:cxn>
                <a:cxn ang="0">
                  <a:pos x="70" y="2"/>
                </a:cxn>
                <a:cxn ang="0">
                  <a:pos x="62" y="0"/>
                </a:cxn>
                <a:cxn ang="0">
                  <a:pos x="62" y="0"/>
                </a:cxn>
                <a:cxn ang="0">
                  <a:pos x="58" y="0"/>
                </a:cxn>
              </a:cxnLst>
              <a:rect l="0" t="0" r="r" b="b"/>
              <a:pathLst>
                <a:path w="118" h="90">
                  <a:moveTo>
                    <a:pt x="58" y="0"/>
                  </a:moveTo>
                  <a:lnTo>
                    <a:pt x="58" y="0"/>
                  </a:lnTo>
                  <a:lnTo>
                    <a:pt x="50" y="2"/>
                  </a:lnTo>
                  <a:lnTo>
                    <a:pt x="42" y="4"/>
                  </a:lnTo>
                  <a:lnTo>
                    <a:pt x="36" y="8"/>
                  </a:lnTo>
                  <a:lnTo>
                    <a:pt x="30" y="14"/>
                  </a:lnTo>
                  <a:lnTo>
                    <a:pt x="20" y="28"/>
                  </a:lnTo>
                  <a:lnTo>
                    <a:pt x="12" y="44"/>
                  </a:lnTo>
                  <a:lnTo>
                    <a:pt x="6" y="60"/>
                  </a:lnTo>
                  <a:lnTo>
                    <a:pt x="2" y="74"/>
                  </a:lnTo>
                  <a:lnTo>
                    <a:pt x="0" y="90"/>
                  </a:lnTo>
                  <a:lnTo>
                    <a:pt x="18" y="90"/>
                  </a:lnTo>
                  <a:lnTo>
                    <a:pt x="18" y="90"/>
                  </a:lnTo>
                  <a:lnTo>
                    <a:pt x="20" y="78"/>
                  </a:lnTo>
                  <a:lnTo>
                    <a:pt x="28" y="56"/>
                  </a:lnTo>
                  <a:lnTo>
                    <a:pt x="32" y="44"/>
                  </a:lnTo>
                  <a:lnTo>
                    <a:pt x="40" y="36"/>
                  </a:lnTo>
                  <a:lnTo>
                    <a:pt x="50" y="28"/>
                  </a:lnTo>
                  <a:lnTo>
                    <a:pt x="54" y="28"/>
                  </a:lnTo>
                  <a:lnTo>
                    <a:pt x="60" y="26"/>
                  </a:lnTo>
                  <a:lnTo>
                    <a:pt x="60" y="26"/>
                  </a:lnTo>
                  <a:lnTo>
                    <a:pt x="62" y="26"/>
                  </a:lnTo>
                  <a:lnTo>
                    <a:pt x="62" y="26"/>
                  </a:lnTo>
                  <a:lnTo>
                    <a:pt x="74" y="30"/>
                  </a:lnTo>
                  <a:lnTo>
                    <a:pt x="82" y="36"/>
                  </a:lnTo>
                  <a:lnTo>
                    <a:pt x="90" y="44"/>
                  </a:lnTo>
                  <a:lnTo>
                    <a:pt x="96" y="54"/>
                  </a:lnTo>
                  <a:lnTo>
                    <a:pt x="98" y="64"/>
                  </a:lnTo>
                  <a:lnTo>
                    <a:pt x="100" y="74"/>
                  </a:lnTo>
                  <a:lnTo>
                    <a:pt x="102" y="90"/>
                  </a:lnTo>
                  <a:lnTo>
                    <a:pt x="118" y="90"/>
                  </a:lnTo>
                  <a:lnTo>
                    <a:pt x="118" y="90"/>
                  </a:lnTo>
                  <a:lnTo>
                    <a:pt x="116" y="68"/>
                  </a:lnTo>
                  <a:lnTo>
                    <a:pt x="114" y="54"/>
                  </a:lnTo>
                  <a:lnTo>
                    <a:pt x="108" y="40"/>
                  </a:lnTo>
                  <a:lnTo>
                    <a:pt x="100" y="26"/>
                  </a:lnTo>
                  <a:lnTo>
                    <a:pt x="92" y="14"/>
                  </a:lnTo>
                  <a:lnTo>
                    <a:pt x="86" y="8"/>
                  </a:lnTo>
                  <a:lnTo>
                    <a:pt x="78" y="4"/>
                  </a:lnTo>
                  <a:lnTo>
                    <a:pt x="70" y="2"/>
                  </a:lnTo>
                  <a:lnTo>
                    <a:pt x="62" y="0"/>
                  </a:lnTo>
                  <a:lnTo>
                    <a:pt x="62" y="0"/>
                  </a:lnTo>
                  <a:lnTo>
                    <a:pt x="5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7" name="Freeform 552"/>
            <p:cNvSpPr/>
            <p:nvPr/>
          </p:nvSpPr>
          <p:spPr bwMode="auto">
            <a:xfrm>
              <a:off x="974168" y="5126030"/>
              <a:ext cx="197657" cy="4751"/>
            </a:xfrm>
            <a:custGeom>
              <a:avLst/>
              <a:gdLst/>
              <a:ahLst/>
              <a:cxnLst>
                <a:cxn ang="0">
                  <a:pos x="0" y="0"/>
                </a:cxn>
                <a:cxn ang="0">
                  <a:pos x="0" y="0"/>
                </a:cxn>
                <a:cxn ang="0">
                  <a:pos x="0" y="0"/>
                </a:cxn>
                <a:cxn ang="0">
                  <a:pos x="84" y="2"/>
                </a:cxn>
                <a:cxn ang="0">
                  <a:pos x="84" y="2"/>
                </a:cxn>
                <a:cxn ang="0">
                  <a:pos x="84" y="2"/>
                </a:cxn>
                <a:cxn ang="0">
                  <a:pos x="0" y="0"/>
                </a:cxn>
              </a:cxnLst>
              <a:rect l="0" t="0" r="r" b="b"/>
              <a:pathLst>
                <a:path w="84" h="2">
                  <a:moveTo>
                    <a:pt x="0" y="0"/>
                  </a:moveTo>
                  <a:lnTo>
                    <a:pt x="0" y="0"/>
                  </a:lnTo>
                  <a:lnTo>
                    <a:pt x="0" y="0"/>
                  </a:lnTo>
                  <a:lnTo>
                    <a:pt x="84" y="2"/>
                  </a:lnTo>
                  <a:lnTo>
                    <a:pt x="84" y="2"/>
                  </a:lnTo>
                  <a:lnTo>
                    <a:pt x="84" y="2"/>
                  </a:lnTo>
                  <a:lnTo>
                    <a:pt x="0" y="0"/>
                  </a:lnTo>
                  <a:close/>
                </a:path>
              </a:pathLst>
            </a:custGeom>
            <a:solidFill>
              <a:srgbClr val="93A2D1"/>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8" name="Freeform 553"/>
            <p:cNvSpPr/>
            <p:nvPr/>
          </p:nvSpPr>
          <p:spPr bwMode="auto">
            <a:xfrm>
              <a:off x="974168" y="5126030"/>
              <a:ext cx="197657" cy="4751"/>
            </a:xfrm>
            <a:custGeom>
              <a:avLst/>
              <a:gdLst/>
              <a:ahLst/>
              <a:cxnLst>
                <a:cxn ang="0">
                  <a:pos x="0" y="0"/>
                </a:cxn>
                <a:cxn ang="0">
                  <a:pos x="0" y="0"/>
                </a:cxn>
                <a:cxn ang="0">
                  <a:pos x="0" y="0"/>
                </a:cxn>
                <a:cxn ang="0">
                  <a:pos x="84" y="2"/>
                </a:cxn>
                <a:cxn ang="0">
                  <a:pos x="84" y="2"/>
                </a:cxn>
                <a:cxn ang="0">
                  <a:pos x="84" y="2"/>
                </a:cxn>
                <a:cxn ang="0">
                  <a:pos x="0" y="0"/>
                </a:cxn>
              </a:cxnLst>
              <a:rect l="0" t="0" r="r" b="b"/>
              <a:pathLst>
                <a:path w="84" h="2">
                  <a:moveTo>
                    <a:pt x="0" y="0"/>
                  </a:moveTo>
                  <a:lnTo>
                    <a:pt x="0" y="0"/>
                  </a:lnTo>
                  <a:lnTo>
                    <a:pt x="0" y="0"/>
                  </a:lnTo>
                  <a:lnTo>
                    <a:pt x="84" y="2"/>
                  </a:lnTo>
                  <a:lnTo>
                    <a:pt x="84" y="2"/>
                  </a:lnTo>
                  <a:lnTo>
                    <a:pt x="84" y="2"/>
                  </a:lnTo>
                  <a:lnTo>
                    <a:pt x="0"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9" name="Freeform 554"/>
            <p:cNvSpPr/>
            <p:nvPr/>
          </p:nvSpPr>
          <p:spPr bwMode="auto">
            <a:xfrm>
              <a:off x="974168" y="5126030"/>
              <a:ext cx="197657" cy="4751"/>
            </a:xfrm>
            <a:custGeom>
              <a:avLst/>
              <a:gdLst/>
              <a:ahLst/>
              <a:cxnLst>
                <a:cxn ang="0">
                  <a:pos x="84" y="0"/>
                </a:cxn>
                <a:cxn ang="0">
                  <a:pos x="0" y="0"/>
                </a:cxn>
                <a:cxn ang="0">
                  <a:pos x="0" y="0"/>
                </a:cxn>
                <a:cxn ang="0">
                  <a:pos x="0" y="0"/>
                </a:cxn>
                <a:cxn ang="0">
                  <a:pos x="84" y="2"/>
                </a:cxn>
                <a:cxn ang="0">
                  <a:pos x="84" y="2"/>
                </a:cxn>
                <a:cxn ang="0">
                  <a:pos x="84" y="0"/>
                </a:cxn>
              </a:cxnLst>
              <a:rect l="0" t="0" r="r" b="b"/>
              <a:pathLst>
                <a:path w="84" h="2">
                  <a:moveTo>
                    <a:pt x="84" y="0"/>
                  </a:moveTo>
                  <a:lnTo>
                    <a:pt x="0" y="0"/>
                  </a:lnTo>
                  <a:lnTo>
                    <a:pt x="0" y="0"/>
                  </a:lnTo>
                  <a:lnTo>
                    <a:pt x="0" y="0"/>
                  </a:lnTo>
                  <a:lnTo>
                    <a:pt x="84" y="2"/>
                  </a:lnTo>
                  <a:lnTo>
                    <a:pt x="84" y="2"/>
                  </a:lnTo>
                  <a:lnTo>
                    <a:pt x="84" y="0"/>
                  </a:lnTo>
                  <a:close/>
                </a:path>
              </a:pathLst>
            </a:custGeom>
            <a:solidFill>
              <a:srgbClr val="A2B2DC"/>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0" name="Freeform 555"/>
            <p:cNvSpPr/>
            <p:nvPr/>
          </p:nvSpPr>
          <p:spPr bwMode="auto">
            <a:xfrm>
              <a:off x="974168" y="5126030"/>
              <a:ext cx="197657" cy="4751"/>
            </a:xfrm>
            <a:custGeom>
              <a:avLst/>
              <a:gdLst/>
              <a:ahLst/>
              <a:cxnLst>
                <a:cxn ang="0">
                  <a:pos x="84" y="0"/>
                </a:cxn>
                <a:cxn ang="0">
                  <a:pos x="0" y="0"/>
                </a:cxn>
                <a:cxn ang="0">
                  <a:pos x="0" y="0"/>
                </a:cxn>
                <a:cxn ang="0">
                  <a:pos x="0" y="0"/>
                </a:cxn>
                <a:cxn ang="0">
                  <a:pos x="84" y="2"/>
                </a:cxn>
                <a:cxn ang="0">
                  <a:pos x="84" y="2"/>
                </a:cxn>
                <a:cxn ang="0">
                  <a:pos x="84" y="0"/>
                </a:cxn>
              </a:cxnLst>
              <a:rect l="0" t="0" r="r" b="b"/>
              <a:pathLst>
                <a:path w="84" h="2">
                  <a:moveTo>
                    <a:pt x="84" y="0"/>
                  </a:moveTo>
                  <a:lnTo>
                    <a:pt x="0" y="0"/>
                  </a:lnTo>
                  <a:lnTo>
                    <a:pt x="0" y="0"/>
                  </a:lnTo>
                  <a:lnTo>
                    <a:pt x="0" y="0"/>
                  </a:lnTo>
                  <a:lnTo>
                    <a:pt x="84" y="2"/>
                  </a:lnTo>
                  <a:lnTo>
                    <a:pt x="84" y="2"/>
                  </a:lnTo>
                  <a:lnTo>
                    <a:pt x="84"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1" name="Freeform 556"/>
            <p:cNvSpPr/>
            <p:nvPr/>
          </p:nvSpPr>
          <p:spPr bwMode="auto">
            <a:xfrm>
              <a:off x="974168" y="4973996"/>
              <a:ext cx="197657" cy="152033"/>
            </a:xfrm>
            <a:custGeom>
              <a:avLst/>
              <a:gdLst/>
              <a:ahLst/>
              <a:cxnLst>
                <a:cxn ang="0">
                  <a:pos x="42" y="0"/>
                </a:cxn>
                <a:cxn ang="0">
                  <a:pos x="42" y="0"/>
                </a:cxn>
                <a:cxn ang="0">
                  <a:pos x="36" y="2"/>
                </a:cxn>
                <a:cxn ang="0">
                  <a:pos x="32" y="2"/>
                </a:cxn>
                <a:cxn ang="0">
                  <a:pos x="22" y="10"/>
                </a:cxn>
                <a:cxn ang="0">
                  <a:pos x="14" y="18"/>
                </a:cxn>
                <a:cxn ang="0">
                  <a:pos x="10" y="30"/>
                </a:cxn>
                <a:cxn ang="0">
                  <a:pos x="2" y="52"/>
                </a:cxn>
                <a:cxn ang="0">
                  <a:pos x="0" y="64"/>
                </a:cxn>
                <a:cxn ang="0">
                  <a:pos x="84" y="64"/>
                </a:cxn>
                <a:cxn ang="0">
                  <a:pos x="84" y="64"/>
                </a:cxn>
                <a:cxn ang="0">
                  <a:pos x="82" y="48"/>
                </a:cxn>
                <a:cxn ang="0">
                  <a:pos x="80" y="38"/>
                </a:cxn>
                <a:cxn ang="0">
                  <a:pos x="78" y="28"/>
                </a:cxn>
                <a:cxn ang="0">
                  <a:pos x="72" y="18"/>
                </a:cxn>
                <a:cxn ang="0">
                  <a:pos x="64" y="10"/>
                </a:cxn>
                <a:cxn ang="0">
                  <a:pos x="56" y="4"/>
                </a:cxn>
                <a:cxn ang="0">
                  <a:pos x="44" y="0"/>
                </a:cxn>
                <a:cxn ang="0">
                  <a:pos x="44" y="0"/>
                </a:cxn>
                <a:cxn ang="0">
                  <a:pos x="42" y="0"/>
                </a:cxn>
              </a:cxnLst>
              <a:rect l="0" t="0" r="r" b="b"/>
              <a:pathLst>
                <a:path w="84" h="64">
                  <a:moveTo>
                    <a:pt x="42" y="0"/>
                  </a:moveTo>
                  <a:lnTo>
                    <a:pt x="42" y="0"/>
                  </a:lnTo>
                  <a:lnTo>
                    <a:pt x="36" y="2"/>
                  </a:lnTo>
                  <a:lnTo>
                    <a:pt x="32" y="2"/>
                  </a:lnTo>
                  <a:lnTo>
                    <a:pt x="22" y="10"/>
                  </a:lnTo>
                  <a:lnTo>
                    <a:pt x="14" y="18"/>
                  </a:lnTo>
                  <a:lnTo>
                    <a:pt x="10" y="30"/>
                  </a:lnTo>
                  <a:lnTo>
                    <a:pt x="2" y="52"/>
                  </a:lnTo>
                  <a:lnTo>
                    <a:pt x="0" y="64"/>
                  </a:lnTo>
                  <a:lnTo>
                    <a:pt x="84" y="64"/>
                  </a:lnTo>
                  <a:lnTo>
                    <a:pt x="84" y="64"/>
                  </a:lnTo>
                  <a:lnTo>
                    <a:pt x="82" y="48"/>
                  </a:lnTo>
                  <a:lnTo>
                    <a:pt x="80" y="38"/>
                  </a:lnTo>
                  <a:lnTo>
                    <a:pt x="78" y="28"/>
                  </a:lnTo>
                  <a:lnTo>
                    <a:pt x="72" y="18"/>
                  </a:lnTo>
                  <a:lnTo>
                    <a:pt x="64" y="10"/>
                  </a:lnTo>
                  <a:lnTo>
                    <a:pt x="56" y="4"/>
                  </a:lnTo>
                  <a:lnTo>
                    <a:pt x="44" y="0"/>
                  </a:lnTo>
                  <a:lnTo>
                    <a:pt x="44" y="0"/>
                  </a:lnTo>
                  <a:lnTo>
                    <a:pt x="42" y="0"/>
                  </a:lnTo>
                  <a:close/>
                </a:path>
              </a:pathLst>
            </a:custGeom>
            <a:solidFill>
              <a:srgbClr val="A2B2DB"/>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2" name="Freeform 557"/>
            <p:cNvSpPr/>
            <p:nvPr/>
          </p:nvSpPr>
          <p:spPr bwMode="auto">
            <a:xfrm>
              <a:off x="974168" y="4973996"/>
              <a:ext cx="197657" cy="152033"/>
            </a:xfrm>
            <a:custGeom>
              <a:avLst/>
              <a:gdLst/>
              <a:ahLst/>
              <a:cxnLst>
                <a:cxn ang="0">
                  <a:pos x="42" y="0"/>
                </a:cxn>
                <a:cxn ang="0">
                  <a:pos x="42" y="0"/>
                </a:cxn>
                <a:cxn ang="0">
                  <a:pos x="36" y="2"/>
                </a:cxn>
                <a:cxn ang="0">
                  <a:pos x="32" y="2"/>
                </a:cxn>
                <a:cxn ang="0">
                  <a:pos x="22" y="10"/>
                </a:cxn>
                <a:cxn ang="0">
                  <a:pos x="14" y="18"/>
                </a:cxn>
                <a:cxn ang="0">
                  <a:pos x="10" y="30"/>
                </a:cxn>
                <a:cxn ang="0">
                  <a:pos x="2" y="52"/>
                </a:cxn>
                <a:cxn ang="0">
                  <a:pos x="0" y="64"/>
                </a:cxn>
                <a:cxn ang="0">
                  <a:pos x="84" y="64"/>
                </a:cxn>
                <a:cxn ang="0">
                  <a:pos x="84" y="64"/>
                </a:cxn>
                <a:cxn ang="0">
                  <a:pos x="82" y="48"/>
                </a:cxn>
                <a:cxn ang="0">
                  <a:pos x="80" y="38"/>
                </a:cxn>
                <a:cxn ang="0">
                  <a:pos x="78" y="28"/>
                </a:cxn>
                <a:cxn ang="0">
                  <a:pos x="72" y="18"/>
                </a:cxn>
                <a:cxn ang="0">
                  <a:pos x="64" y="10"/>
                </a:cxn>
                <a:cxn ang="0">
                  <a:pos x="56" y="4"/>
                </a:cxn>
                <a:cxn ang="0">
                  <a:pos x="44" y="0"/>
                </a:cxn>
                <a:cxn ang="0">
                  <a:pos x="44" y="0"/>
                </a:cxn>
                <a:cxn ang="0">
                  <a:pos x="42" y="0"/>
                </a:cxn>
              </a:cxnLst>
              <a:rect l="0" t="0" r="r" b="b"/>
              <a:pathLst>
                <a:path w="84" h="64">
                  <a:moveTo>
                    <a:pt x="42" y="0"/>
                  </a:moveTo>
                  <a:lnTo>
                    <a:pt x="42" y="0"/>
                  </a:lnTo>
                  <a:lnTo>
                    <a:pt x="36" y="2"/>
                  </a:lnTo>
                  <a:lnTo>
                    <a:pt x="32" y="2"/>
                  </a:lnTo>
                  <a:lnTo>
                    <a:pt x="22" y="10"/>
                  </a:lnTo>
                  <a:lnTo>
                    <a:pt x="14" y="18"/>
                  </a:lnTo>
                  <a:lnTo>
                    <a:pt x="10" y="30"/>
                  </a:lnTo>
                  <a:lnTo>
                    <a:pt x="2" y="52"/>
                  </a:lnTo>
                  <a:lnTo>
                    <a:pt x="0" y="64"/>
                  </a:lnTo>
                  <a:lnTo>
                    <a:pt x="84" y="64"/>
                  </a:lnTo>
                  <a:lnTo>
                    <a:pt x="84" y="64"/>
                  </a:lnTo>
                  <a:lnTo>
                    <a:pt x="82" y="48"/>
                  </a:lnTo>
                  <a:lnTo>
                    <a:pt x="80" y="38"/>
                  </a:lnTo>
                  <a:lnTo>
                    <a:pt x="78" y="28"/>
                  </a:lnTo>
                  <a:lnTo>
                    <a:pt x="72" y="18"/>
                  </a:lnTo>
                  <a:lnTo>
                    <a:pt x="64" y="10"/>
                  </a:lnTo>
                  <a:lnTo>
                    <a:pt x="56" y="4"/>
                  </a:lnTo>
                  <a:lnTo>
                    <a:pt x="44" y="0"/>
                  </a:lnTo>
                  <a:lnTo>
                    <a:pt x="44" y="0"/>
                  </a:lnTo>
                  <a:lnTo>
                    <a:pt x="42"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3" name="Freeform 558"/>
            <p:cNvSpPr/>
            <p:nvPr/>
          </p:nvSpPr>
          <p:spPr bwMode="auto">
            <a:xfrm>
              <a:off x="2230703" y="5126030"/>
              <a:ext cx="414139" cy="33257"/>
            </a:xfrm>
            <a:custGeom>
              <a:avLst/>
              <a:gdLst/>
              <a:ahLst/>
              <a:cxnLst>
                <a:cxn ang="0">
                  <a:pos x="176" y="0"/>
                </a:cxn>
                <a:cxn ang="0">
                  <a:pos x="160" y="0"/>
                </a:cxn>
                <a:cxn ang="0">
                  <a:pos x="160" y="0"/>
                </a:cxn>
                <a:cxn ang="0">
                  <a:pos x="160" y="14"/>
                </a:cxn>
                <a:cxn ang="0">
                  <a:pos x="20" y="10"/>
                </a:cxn>
                <a:cxn ang="0">
                  <a:pos x="20" y="10"/>
                </a:cxn>
                <a:cxn ang="0">
                  <a:pos x="20" y="0"/>
                </a:cxn>
                <a:cxn ang="0">
                  <a:pos x="10" y="0"/>
                </a:cxn>
                <a:cxn ang="0">
                  <a:pos x="10" y="0"/>
                </a:cxn>
                <a:cxn ang="0">
                  <a:pos x="10" y="4"/>
                </a:cxn>
                <a:cxn ang="0">
                  <a:pos x="2" y="4"/>
                </a:cxn>
                <a:cxn ang="0">
                  <a:pos x="2" y="4"/>
                </a:cxn>
                <a:cxn ang="0">
                  <a:pos x="0" y="10"/>
                </a:cxn>
                <a:cxn ang="0">
                  <a:pos x="176" y="14"/>
                </a:cxn>
                <a:cxn ang="0">
                  <a:pos x="176" y="14"/>
                </a:cxn>
                <a:cxn ang="0">
                  <a:pos x="176" y="0"/>
                </a:cxn>
              </a:cxnLst>
              <a:rect l="0" t="0" r="r" b="b"/>
              <a:pathLst>
                <a:path w="176" h="14">
                  <a:moveTo>
                    <a:pt x="176" y="0"/>
                  </a:moveTo>
                  <a:lnTo>
                    <a:pt x="160" y="0"/>
                  </a:lnTo>
                  <a:lnTo>
                    <a:pt x="160" y="0"/>
                  </a:lnTo>
                  <a:lnTo>
                    <a:pt x="160" y="14"/>
                  </a:lnTo>
                  <a:lnTo>
                    <a:pt x="20" y="10"/>
                  </a:lnTo>
                  <a:lnTo>
                    <a:pt x="20" y="10"/>
                  </a:lnTo>
                  <a:lnTo>
                    <a:pt x="20" y="0"/>
                  </a:lnTo>
                  <a:lnTo>
                    <a:pt x="10" y="0"/>
                  </a:lnTo>
                  <a:lnTo>
                    <a:pt x="10" y="0"/>
                  </a:lnTo>
                  <a:lnTo>
                    <a:pt x="10" y="4"/>
                  </a:lnTo>
                  <a:lnTo>
                    <a:pt x="2" y="4"/>
                  </a:lnTo>
                  <a:lnTo>
                    <a:pt x="2" y="4"/>
                  </a:lnTo>
                  <a:lnTo>
                    <a:pt x="0" y="10"/>
                  </a:lnTo>
                  <a:lnTo>
                    <a:pt x="176" y="14"/>
                  </a:lnTo>
                  <a:lnTo>
                    <a:pt x="176" y="14"/>
                  </a:lnTo>
                  <a:lnTo>
                    <a:pt x="176" y="0"/>
                  </a:lnTo>
                  <a:close/>
                </a:path>
              </a:pathLst>
            </a:custGeom>
            <a:solidFill>
              <a:srgbClr val="FFB98C"/>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4" name="Freeform 559"/>
            <p:cNvSpPr/>
            <p:nvPr/>
          </p:nvSpPr>
          <p:spPr bwMode="auto">
            <a:xfrm>
              <a:off x="2230703" y="5126030"/>
              <a:ext cx="414139" cy="33257"/>
            </a:xfrm>
            <a:custGeom>
              <a:avLst/>
              <a:gdLst/>
              <a:ahLst/>
              <a:cxnLst>
                <a:cxn ang="0">
                  <a:pos x="176" y="0"/>
                </a:cxn>
                <a:cxn ang="0">
                  <a:pos x="160" y="0"/>
                </a:cxn>
                <a:cxn ang="0">
                  <a:pos x="160" y="0"/>
                </a:cxn>
                <a:cxn ang="0">
                  <a:pos x="160" y="14"/>
                </a:cxn>
                <a:cxn ang="0">
                  <a:pos x="20" y="10"/>
                </a:cxn>
                <a:cxn ang="0">
                  <a:pos x="20" y="10"/>
                </a:cxn>
                <a:cxn ang="0">
                  <a:pos x="20" y="0"/>
                </a:cxn>
                <a:cxn ang="0">
                  <a:pos x="10" y="0"/>
                </a:cxn>
                <a:cxn ang="0">
                  <a:pos x="10" y="0"/>
                </a:cxn>
                <a:cxn ang="0">
                  <a:pos x="10" y="4"/>
                </a:cxn>
                <a:cxn ang="0">
                  <a:pos x="2" y="4"/>
                </a:cxn>
                <a:cxn ang="0">
                  <a:pos x="2" y="4"/>
                </a:cxn>
                <a:cxn ang="0">
                  <a:pos x="0" y="10"/>
                </a:cxn>
                <a:cxn ang="0">
                  <a:pos x="176" y="14"/>
                </a:cxn>
                <a:cxn ang="0">
                  <a:pos x="176" y="14"/>
                </a:cxn>
                <a:cxn ang="0">
                  <a:pos x="176" y="0"/>
                </a:cxn>
              </a:cxnLst>
              <a:rect l="0" t="0" r="r" b="b"/>
              <a:pathLst>
                <a:path w="176" h="14">
                  <a:moveTo>
                    <a:pt x="176" y="0"/>
                  </a:moveTo>
                  <a:lnTo>
                    <a:pt x="160" y="0"/>
                  </a:lnTo>
                  <a:lnTo>
                    <a:pt x="160" y="0"/>
                  </a:lnTo>
                  <a:lnTo>
                    <a:pt x="160" y="14"/>
                  </a:lnTo>
                  <a:lnTo>
                    <a:pt x="20" y="10"/>
                  </a:lnTo>
                  <a:lnTo>
                    <a:pt x="20" y="10"/>
                  </a:lnTo>
                  <a:lnTo>
                    <a:pt x="20" y="0"/>
                  </a:lnTo>
                  <a:lnTo>
                    <a:pt x="10" y="0"/>
                  </a:lnTo>
                  <a:lnTo>
                    <a:pt x="10" y="0"/>
                  </a:lnTo>
                  <a:lnTo>
                    <a:pt x="10" y="4"/>
                  </a:lnTo>
                  <a:lnTo>
                    <a:pt x="2" y="4"/>
                  </a:lnTo>
                  <a:lnTo>
                    <a:pt x="2" y="4"/>
                  </a:lnTo>
                  <a:lnTo>
                    <a:pt x="0" y="10"/>
                  </a:lnTo>
                  <a:lnTo>
                    <a:pt x="176" y="14"/>
                  </a:lnTo>
                  <a:lnTo>
                    <a:pt x="176" y="14"/>
                  </a:lnTo>
                  <a:lnTo>
                    <a:pt x="17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5" name="Freeform 560"/>
            <p:cNvSpPr/>
            <p:nvPr/>
          </p:nvSpPr>
          <p:spPr bwMode="auto">
            <a:xfrm>
              <a:off x="2240115" y="4693685"/>
              <a:ext cx="404727" cy="432345"/>
            </a:xfrm>
            <a:custGeom>
              <a:avLst/>
              <a:gdLst/>
              <a:ahLst/>
              <a:cxnLst>
                <a:cxn ang="0">
                  <a:pos x="84" y="0"/>
                </a:cxn>
                <a:cxn ang="0">
                  <a:pos x="84" y="0"/>
                </a:cxn>
                <a:cxn ang="0">
                  <a:pos x="74" y="2"/>
                </a:cxn>
                <a:cxn ang="0">
                  <a:pos x="66" y="4"/>
                </a:cxn>
                <a:cxn ang="0">
                  <a:pos x="58" y="10"/>
                </a:cxn>
                <a:cxn ang="0">
                  <a:pos x="50" y="18"/>
                </a:cxn>
                <a:cxn ang="0">
                  <a:pos x="42" y="26"/>
                </a:cxn>
                <a:cxn ang="0">
                  <a:pos x="36" y="36"/>
                </a:cxn>
                <a:cxn ang="0">
                  <a:pos x="26" y="60"/>
                </a:cxn>
                <a:cxn ang="0">
                  <a:pos x="16" y="86"/>
                </a:cxn>
                <a:cxn ang="0">
                  <a:pos x="10" y="112"/>
                </a:cxn>
                <a:cxn ang="0">
                  <a:pos x="0" y="160"/>
                </a:cxn>
                <a:cxn ang="0">
                  <a:pos x="0" y="160"/>
                </a:cxn>
                <a:cxn ang="0">
                  <a:pos x="6" y="182"/>
                </a:cxn>
                <a:cxn ang="0">
                  <a:pos x="16" y="182"/>
                </a:cxn>
                <a:cxn ang="0">
                  <a:pos x="16" y="182"/>
                </a:cxn>
                <a:cxn ang="0">
                  <a:pos x="22" y="146"/>
                </a:cxn>
                <a:cxn ang="0">
                  <a:pos x="28" y="122"/>
                </a:cxn>
                <a:cxn ang="0">
                  <a:pos x="34" y="96"/>
                </a:cxn>
                <a:cxn ang="0">
                  <a:pos x="44" y="72"/>
                </a:cxn>
                <a:cxn ang="0">
                  <a:pos x="48" y="62"/>
                </a:cxn>
                <a:cxn ang="0">
                  <a:pos x="54" y="54"/>
                </a:cxn>
                <a:cxn ang="0">
                  <a:pos x="62" y="46"/>
                </a:cxn>
                <a:cxn ang="0">
                  <a:pos x="68" y="40"/>
                </a:cxn>
                <a:cxn ang="0">
                  <a:pos x="76" y="36"/>
                </a:cxn>
                <a:cxn ang="0">
                  <a:pos x="86" y="34"/>
                </a:cxn>
                <a:cxn ang="0">
                  <a:pos x="86" y="34"/>
                </a:cxn>
                <a:cxn ang="0">
                  <a:pos x="90" y="34"/>
                </a:cxn>
                <a:cxn ang="0">
                  <a:pos x="90" y="34"/>
                </a:cxn>
                <a:cxn ang="0">
                  <a:pos x="98" y="38"/>
                </a:cxn>
                <a:cxn ang="0">
                  <a:pos x="108" y="42"/>
                </a:cxn>
                <a:cxn ang="0">
                  <a:pos x="114" y="48"/>
                </a:cxn>
                <a:cxn ang="0">
                  <a:pos x="122" y="54"/>
                </a:cxn>
                <a:cxn ang="0">
                  <a:pos x="128" y="64"/>
                </a:cxn>
                <a:cxn ang="0">
                  <a:pos x="132" y="74"/>
                </a:cxn>
                <a:cxn ang="0">
                  <a:pos x="142" y="96"/>
                </a:cxn>
                <a:cxn ang="0">
                  <a:pos x="148" y="120"/>
                </a:cxn>
                <a:cxn ang="0">
                  <a:pos x="152" y="142"/>
                </a:cxn>
                <a:cxn ang="0">
                  <a:pos x="156" y="182"/>
                </a:cxn>
                <a:cxn ang="0">
                  <a:pos x="172" y="182"/>
                </a:cxn>
                <a:cxn ang="0">
                  <a:pos x="172" y="182"/>
                </a:cxn>
                <a:cxn ang="0">
                  <a:pos x="170" y="160"/>
                </a:cxn>
                <a:cxn ang="0">
                  <a:pos x="168" y="134"/>
                </a:cxn>
                <a:cxn ang="0">
                  <a:pos x="162" y="104"/>
                </a:cxn>
                <a:cxn ang="0">
                  <a:pos x="154" y="76"/>
                </a:cxn>
                <a:cxn ang="0">
                  <a:pos x="144" y="48"/>
                </a:cxn>
                <a:cxn ang="0">
                  <a:pos x="138" y="36"/>
                </a:cxn>
                <a:cxn ang="0">
                  <a:pos x="130" y="24"/>
                </a:cxn>
                <a:cxn ang="0">
                  <a:pos x="122" y="16"/>
                </a:cxn>
                <a:cxn ang="0">
                  <a:pos x="112" y="8"/>
                </a:cxn>
                <a:cxn ang="0">
                  <a:pos x="100" y="4"/>
                </a:cxn>
                <a:cxn ang="0">
                  <a:pos x="88" y="0"/>
                </a:cxn>
                <a:cxn ang="0">
                  <a:pos x="88" y="0"/>
                </a:cxn>
                <a:cxn ang="0">
                  <a:pos x="84" y="0"/>
                </a:cxn>
              </a:cxnLst>
              <a:rect l="0" t="0" r="r" b="b"/>
              <a:pathLst>
                <a:path w="172" h="182">
                  <a:moveTo>
                    <a:pt x="84" y="0"/>
                  </a:moveTo>
                  <a:lnTo>
                    <a:pt x="84" y="0"/>
                  </a:lnTo>
                  <a:lnTo>
                    <a:pt x="74" y="2"/>
                  </a:lnTo>
                  <a:lnTo>
                    <a:pt x="66" y="4"/>
                  </a:lnTo>
                  <a:lnTo>
                    <a:pt x="58" y="10"/>
                  </a:lnTo>
                  <a:lnTo>
                    <a:pt x="50" y="18"/>
                  </a:lnTo>
                  <a:lnTo>
                    <a:pt x="42" y="26"/>
                  </a:lnTo>
                  <a:lnTo>
                    <a:pt x="36" y="36"/>
                  </a:lnTo>
                  <a:lnTo>
                    <a:pt x="26" y="60"/>
                  </a:lnTo>
                  <a:lnTo>
                    <a:pt x="16" y="86"/>
                  </a:lnTo>
                  <a:lnTo>
                    <a:pt x="10" y="112"/>
                  </a:lnTo>
                  <a:lnTo>
                    <a:pt x="0" y="160"/>
                  </a:lnTo>
                  <a:lnTo>
                    <a:pt x="0" y="160"/>
                  </a:lnTo>
                  <a:lnTo>
                    <a:pt x="6" y="182"/>
                  </a:lnTo>
                  <a:lnTo>
                    <a:pt x="16" y="182"/>
                  </a:lnTo>
                  <a:lnTo>
                    <a:pt x="16" y="182"/>
                  </a:lnTo>
                  <a:lnTo>
                    <a:pt x="22" y="146"/>
                  </a:lnTo>
                  <a:lnTo>
                    <a:pt x="28" y="122"/>
                  </a:lnTo>
                  <a:lnTo>
                    <a:pt x="34" y="96"/>
                  </a:lnTo>
                  <a:lnTo>
                    <a:pt x="44" y="72"/>
                  </a:lnTo>
                  <a:lnTo>
                    <a:pt x="48" y="62"/>
                  </a:lnTo>
                  <a:lnTo>
                    <a:pt x="54" y="54"/>
                  </a:lnTo>
                  <a:lnTo>
                    <a:pt x="62" y="46"/>
                  </a:lnTo>
                  <a:lnTo>
                    <a:pt x="68" y="40"/>
                  </a:lnTo>
                  <a:lnTo>
                    <a:pt x="76" y="36"/>
                  </a:lnTo>
                  <a:lnTo>
                    <a:pt x="86" y="34"/>
                  </a:lnTo>
                  <a:lnTo>
                    <a:pt x="86" y="34"/>
                  </a:lnTo>
                  <a:lnTo>
                    <a:pt x="90" y="34"/>
                  </a:lnTo>
                  <a:lnTo>
                    <a:pt x="90" y="34"/>
                  </a:lnTo>
                  <a:lnTo>
                    <a:pt x="98" y="38"/>
                  </a:lnTo>
                  <a:lnTo>
                    <a:pt x="108" y="42"/>
                  </a:lnTo>
                  <a:lnTo>
                    <a:pt x="114" y="48"/>
                  </a:lnTo>
                  <a:lnTo>
                    <a:pt x="122" y="54"/>
                  </a:lnTo>
                  <a:lnTo>
                    <a:pt x="128" y="64"/>
                  </a:lnTo>
                  <a:lnTo>
                    <a:pt x="132" y="74"/>
                  </a:lnTo>
                  <a:lnTo>
                    <a:pt x="142" y="96"/>
                  </a:lnTo>
                  <a:lnTo>
                    <a:pt x="148" y="120"/>
                  </a:lnTo>
                  <a:lnTo>
                    <a:pt x="152" y="142"/>
                  </a:lnTo>
                  <a:lnTo>
                    <a:pt x="156" y="182"/>
                  </a:lnTo>
                  <a:lnTo>
                    <a:pt x="172" y="182"/>
                  </a:lnTo>
                  <a:lnTo>
                    <a:pt x="172" y="182"/>
                  </a:lnTo>
                  <a:lnTo>
                    <a:pt x="170" y="160"/>
                  </a:lnTo>
                  <a:lnTo>
                    <a:pt x="168" y="134"/>
                  </a:lnTo>
                  <a:lnTo>
                    <a:pt x="162" y="104"/>
                  </a:lnTo>
                  <a:lnTo>
                    <a:pt x="154" y="76"/>
                  </a:lnTo>
                  <a:lnTo>
                    <a:pt x="144" y="48"/>
                  </a:lnTo>
                  <a:lnTo>
                    <a:pt x="138" y="36"/>
                  </a:lnTo>
                  <a:lnTo>
                    <a:pt x="130" y="24"/>
                  </a:lnTo>
                  <a:lnTo>
                    <a:pt x="122" y="16"/>
                  </a:lnTo>
                  <a:lnTo>
                    <a:pt x="112" y="8"/>
                  </a:lnTo>
                  <a:lnTo>
                    <a:pt x="100" y="4"/>
                  </a:lnTo>
                  <a:lnTo>
                    <a:pt x="88" y="0"/>
                  </a:lnTo>
                  <a:lnTo>
                    <a:pt x="88" y="0"/>
                  </a:lnTo>
                  <a:lnTo>
                    <a:pt x="84" y="0"/>
                  </a:lnTo>
                  <a:close/>
                </a:path>
              </a:pathLst>
            </a:custGeom>
            <a:solidFill>
              <a:srgbClr val="CE8465"/>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6" name="Freeform 561"/>
            <p:cNvSpPr/>
            <p:nvPr/>
          </p:nvSpPr>
          <p:spPr bwMode="auto">
            <a:xfrm>
              <a:off x="2240115" y="4693685"/>
              <a:ext cx="404727" cy="432345"/>
            </a:xfrm>
            <a:custGeom>
              <a:avLst/>
              <a:gdLst/>
              <a:ahLst/>
              <a:cxnLst>
                <a:cxn ang="0">
                  <a:pos x="84" y="0"/>
                </a:cxn>
                <a:cxn ang="0">
                  <a:pos x="84" y="0"/>
                </a:cxn>
                <a:cxn ang="0">
                  <a:pos x="74" y="2"/>
                </a:cxn>
                <a:cxn ang="0">
                  <a:pos x="66" y="4"/>
                </a:cxn>
                <a:cxn ang="0">
                  <a:pos x="58" y="10"/>
                </a:cxn>
                <a:cxn ang="0">
                  <a:pos x="50" y="18"/>
                </a:cxn>
                <a:cxn ang="0">
                  <a:pos x="42" y="26"/>
                </a:cxn>
                <a:cxn ang="0">
                  <a:pos x="36" y="36"/>
                </a:cxn>
                <a:cxn ang="0">
                  <a:pos x="26" y="60"/>
                </a:cxn>
                <a:cxn ang="0">
                  <a:pos x="16" y="86"/>
                </a:cxn>
                <a:cxn ang="0">
                  <a:pos x="10" y="112"/>
                </a:cxn>
                <a:cxn ang="0">
                  <a:pos x="0" y="160"/>
                </a:cxn>
                <a:cxn ang="0">
                  <a:pos x="0" y="160"/>
                </a:cxn>
                <a:cxn ang="0">
                  <a:pos x="6" y="182"/>
                </a:cxn>
                <a:cxn ang="0">
                  <a:pos x="16" y="182"/>
                </a:cxn>
                <a:cxn ang="0">
                  <a:pos x="16" y="182"/>
                </a:cxn>
                <a:cxn ang="0">
                  <a:pos x="22" y="146"/>
                </a:cxn>
                <a:cxn ang="0">
                  <a:pos x="28" y="122"/>
                </a:cxn>
                <a:cxn ang="0">
                  <a:pos x="34" y="96"/>
                </a:cxn>
                <a:cxn ang="0">
                  <a:pos x="44" y="72"/>
                </a:cxn>
                <a:cxn ang="0">
                  <a:pos x="48" y="62"/>
                </a:cxn>
                <a:cxn ang="0">
                  <a:pos x="54" y="54"/>
                </a:cxn>
                <a:cxn ang="0">
                  <a:pos x="62" y="46"/>
                </a:cxn>
                <a:cxn ang="0">
                  <a:pos x="68" y="40"/>
                </a:cxn>
                <a:cxn ang="0">
                  <a:pos x="76" y="36"/>
                </a:cxn>
                <a:cxn ang="0">
                  <a:pos x="86" y="34"/>
                </a:cxn>
                <a:cxn ang="0">
                  <a:pos x="86" y="34"/>
                </a:cxn>
                <a:cxn ang="0">
                  <a:pos x="90" y="34"/>
                </a:cxn>
                <a:cxn ang="0">
                  <a:pos x="90" y="34"/>
                </a:cxn>
                <a:cxn ang="0">
                  <a:pos x="98" y="38"/>
                </a:cxn>
                <a:cxn ang="0">
                  <a:pos x="108" y="42"/>
                </a:cxn>
                <a:cxn ang="0">
                  <a:pos x="114" y="48"/>
                </a:cxn>
                <a:cxn ang="0">
                  <a:pos x="122" y="54"/>
                </a:cxn>
                <a:cxn ang="0">
                  <a:pos x="128" y="64"/>
                </a:cxn>
                <a:cxn ang="0">
                  <a:pos x="132" y="74"/>
                </a:cxn>
                <a:cxn ang="0">
                  <a:pos x="142" y="96"/>
                </a:cxn>
                <a:cxn ang="0">
                  <a:pos x="148" y="120"/>
                </a:cxn>
                <a:cxn ang="0">
                  <a:pos x="152" y="142"/>
                </a:cxn>
                <a:cxn ang="0">
                  <a:pos x="156" y="182"/>
                </a:cxn>
                <a:cxn ang="0">
                  <a:pos x="172" y="182"/>
                </a:cxn>
                <a:cxn ang="0">
                  <a:pos x="172" y="182"/>
                </a:cxn>
                <a:cxn ang="0">
                  <a:pos x="170" y="160"/>
                </a:cxn>
                <a:cxn ang="0">
                  <a:pos x="168" y="134"/>
                </a:cxn>
                <a:cxn ang="0">
                  <a:pos x="162" y="104"/>
                </a:cxn>
                <a:cxn ang="0">
                  <a:pos x="154" y="76"/>
                </a:cxn>
                <a:cxn ang="0">
                  <a:pos x="144" y="48"/>
                </a:cxn>
                <a:cxn ang="0">
                  <a:pos x="138" y="36"/>
                </a:cxn>
                <a:cxn ang="0">
                  <a:pos x="130" y="24"/>
                </a:cxn>
                <a:cxn ang="0">
                  <a:pos x="122" y="16"/>
                </a:cxn>
                <a:cxn ang="0">
                  <a:pos x="112" y="8"/>
                </a:cxn>
                <a:cxn ang="0">
                  <a:pos x="100" y="4"/>
                </a:cxn>
                <a:cxn ang="0">
                  <a:pos x="88" y="0"/>
                </a:cxn>
                <a:cxn ang="0">
                  <a:pos x="88" y="0"/>
                </a:cxn>
                <a:cxn ang="0">
                  <a:pos x="84" y="0"/>
                </a:cxn>
              </a:cxnLst>
              <a:rect l="0" t="0" r="r" b="b"/>
              <a:pathLst>
                <a:path w="172" h="182">
                  <a:moveTo>
                    <a:pt x="84" y="0"/>
                  </a:moveTo>
                  <a:lnTo>
                    <a:pt x="84" y="0"/>
                  </a:lnTo>
                  <a:lnTo>
                    <a:pt x="74" y="2"/>
                  </a:lnTo>
                  <a:lnTo>
                    <a:pt x="66" y="4"/>
                  </a:lnTo>
                  <a:lnTo>
                    <a:pt x="58" y="10"/>
                  </a:lnTo>
                  <a:lnTo>
                    <a:pt x="50" y="18"/>
                  </a:lnTo>
                  <a:lnTo>
                    <a:pt x="42" y="26"/>
                  </a:lnTo>
                  <a:lnTo>
                    <a:pt x="36" y="36"/>
                  </a:lnTo>
                  <a:lnTo>
                    <a:pt x="26" y="60"/>
                  </a:lnTo>
                  <a:lnTo>
                    <a:pt x="16" y="86"/>
                  </a:lnTo>
                  <a:lnTo>
                    <a:pt x="10" y="112"/>
                  </a:lnTo>
                  <a:lnTo>
                    <a:pt x="0" y="160"/>
                  </a:lnTo>
                  <a:lnTo>
                    <a:pt x="0" y="160"/>
                  </a:lnTo>
                  <a:lnTo>
                    <a:pt x="6" y="182"/>
                  </a:lnTo>
                  <a:lnTo>
                    <a:pt x="16" y="182"/>
                  </a:lnTo>
                  <a:lnTo>
                    <a:pt x="16" y="182"/>
                  </a:lnTo>
                  <a:lnTo>
                    <a:pt x="22" y="146"/>
                  </a:lnTo>
                  <a:lnTo>
                    <a:pt x="28" y="122"/>
                  </a:lnTo>
                  <a:lnTo>
                    <a:pt x="34" y="96"/>
                  </a:lnTo>
                  <a:lnTo>
                    <a:pt x="44" y="72"/>
                  </a:lnTo>
                  <a:lnTo>
                    <a:pt x="48" y="62"/>
                  </a:lnTo>
                  <a:lnTo>
                    <a:pt x="54" y="54"/>
                  </a:lnTo>
                  <a:lnTo>
                    <a:pt x="62" y="46"/>
                  </a:lnTo>
                  <a:lnTo>
                    <a:pt x="68" y="40"/>
                  </a:lnTo>
                  <a:lnTo>
                    <a:pt x="76" y="36"/>
                  </a:lnTo>
                  <a:lnTo>
                    <a:pt x="86" y="34"/>
                  </a:lnTo>
                  <a:lnTo>
                    <a:pt x="86" y="34"/>
                  </a:lnTo>
                  <a:lnTo>
                    <a:pt x="90" y="34"/>
                  </a:lnTo>
                  <a:lnTo>
                    <a:pt x="90" y="34"/>
                  </a:lnTo>
                  <a:lnTo>
                    <a:pt x="98" y="38"/>
                  </a:lnTo>
                  <a:lnTo>
                    <a:pt x="108" y="42"/>
                  </a:lnTo>
                  <a:lnTo>
                    <a:pt x="114" y="48"/>
                  </a:lnTo>
                  <a:lnTo>
                    <a:pt x="122" y="54"/>
                  </a:lnTo>
                  <a:lnTo>
                    <a:pt x="128" y="64"/>
                  </a:lnTo>
                  <a:lnTo>
                    <a:pt x="132" y="74"/>
                  </a:lnTo>
                  <a:lnTo>
                    <a:pt x="142" y="96"/>
                  </a:lnTo>
                  <a:lnTo>
                    <a:pt x="148" y="120"/>
                  </a:lnTo>
                  <a:lnTo>
                    <a:pt x="152" y="142"/>
                  </a:lnTo>
                  <a:lnTo>
                    <a:pt x="156" y="182"/>
                  </a:lnTo>
                  <a:lnTo>
                    <a:pt x="172" y="182"/>
                  </a:lnTo>
                  <a:lnTo>
                    <a:pt x="172" y="182"/>
                  </a:lnTo>
                  <a:lnTo>
                    <a:pt x="170" y="160"/>
                  </a:lnTo>
                  <a:lnTo>
                    <a:pt x="168" y="134"/>
                  </a:lnTo>
                  <a:lnTo>
                    <a:pt x="162" y="104"/>
                  </a:lnTo>
                  <a:lnTo>
                    <a:pt x="154" y="76"/>
                  </a:lnTo>
                  <a:lnTo>
                    <a:pt x="144" y="48"/>
                  </a:lnTo>
                  <a:lnTo>
                    <a:pt x="138" y="36"/>
                  </a:lnTo>
                  <a:lnTo>
                    <a:pt x="130" y="24"/>
                  </a:lnTo>
                  <a:lnTo>
                    <a:pt x="122" y="16"/>
                  </a:lnTo>
                  <a:lnTo>
                    <a:pt x="112" y="8"/>
                  </a:lnTo>
                  <a:lnTo>
                    <a:pt x="100" y="4"/>
                  </a:lnTo>
                  <a:lnTo>
                    <a:pt x="88" y="0"/>
                  </a:lnTo>
                  <a:lnTo>
                    <a:pt x="88" y="0"/>
                  </a:lnTo>
                  <a:lnTo>
                    <a:pt x="84"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7" name="Freeform 562"/>
            <p:cNvSpPr/>
            <p:nvPr/>
          </p:nvSpPr>
          <p:spPr bwMode="auto">
            <a:xfrm>
              <a:off x="2277764" y="5126030"/>
              <a:ext cx="329429" cy="33257"/>
            </a:xfrm>
            <a:custGeom>
              <a:avLst/>
              <a:gdLst/>
              <a:ahLst/>
              <a:cxnLst>
                <a:cxn ang="0">
                  <a:pos x="140" y="0"/>
                </a:cxn>
                <a:cxn ang="0">
                  <a:pos x="122" y="0"/>
                </a:cxn>
                <a:cxn ang="0">
                  <a:pos x="122" y="0"/>
                </a:cxn>
                <a:cxn ang="0">
                  <a:pos x="122" y="12"/>
                </a:cxn>
                <a:cxn ang="0">
                  <a:pos x="108" y="10"/>
                </a:cxn>
                <a:cxn ang="0">
                  <a:pos x="108" y="10"/>
                </a:cxn>
                <a:cxn ang="0">
                  <a:pos x="108" y="10"/>
                </a:cxn>
                <a:cxn ang="0">
                  <a:pos x="36" y="8"/>
                </a:cxn>
                <a:cxn ang="0">
                  <a:pos x="36" y="8"/>
                </a:cxn>
                <a:cxn ang="0">
                  <a:pos x="36" y="8"/>
                </a:cxn>
                <a:cxn ang="0">
                  <a:pos x="20" y="8"/>
                </a:cxn>
                <a:cxn ang="0">
                  <a:pos x="20" y="8"/>
                </a:cxn>
                <a:cxn ang="0">
                  <a:pos x="20" y="0"/>
                </a:cxn>
                <a:cxn ang="0">
                  <a:pos x="0" y="0"/>
                </a:cxn>
                <a:cxn ang="0">
                  <a:pos x="0" y="0"/>
                </a:cxn>
                <a:cxn ang="0">
                  <a:pos x="0" y="10"/>
                </a:cxn>
                <a:cxn ang="0">
                  <a:pos x="140" y="14"/>
                </a:cxn>
                <a:cxn ang="0">
                  <a:pos x="140" y="14"/>
                </a:cxn>
                <a:cxn ang="0">
                  <a:pos x="140" y="0"/>
                </a:cxn>
              </a:cxnLst>
              <a:rect l="0" t="0" r="r" b="b"/>
              <a:pathLst>
                <a:path w="140" h="14">
                  <a:moveTo>
                    <a:pt x="140" y="0"/>
                  </a:moveTo>
                  <a:lnTo>
                    <a:pt x="122" y="0"/>
                  </a:lnTo>
                  <a:lnTo>
                    <a:pt x="122" y="0"/>
                  </a:lnTo>
                  <a:lnTo>
                    <a:pt x="122" y="12"/>
                  </a:lnTo>
                  <a:lnTo>
                    <a:pt x="108" y="10"/>
                  </a:lnTo>
                  <a:lnTo>
                    <a:pt x="108" y="10"/>
                  </a:lnTo>
                  <a:lnTo>
                    <a:pt x="108" y="10"/>
                  </a:lnTo>
                  <a:lnTo>
                    <a:pt x="36" y="8"/>
                  </a:lnTo>
                  <a:lnTo>
                    <a:pt x="36" y="8"/>
                  </a:lnTo>
                  <a:lnTo>
                    <a:pt x="36" y="8"/>
                  </a:lnTo>
                  <a:lnTo>
                    <a:pt x="20" y="8"/>
                  </a:lnTo>
                  <a:lnTo>
                    <a:pt x="20" y="8"/>
                  </a:lnTo>
                  <a:lnTo>
                    <a:pt x="20" y="0"/>
                  </a:lnTo>
                  <a:lnTo>
                    <a:pt x="0" y="0"/>
                  </a:lnTo>
                  <a:lnTo>
                    <a:pt x="0" y="0"/>
                  </a:lnTo>
                  <a:lnTo>
                    <a:pt x="0" y="10"/>
                  </a:lnTo>
                  <a:lnTo>
                    <a:pt x="140" y="14"/>
                  </a:lnTo>
                  <a:lnTo>
                    <a:pt x="140" y="14"/>
                  </a:lnTo>
                  <a:lnTo>
                    <a:pt x="140" y="0"/>
                  </a:lnTo>
                  <a:close/>
                </a:path>
              </a:pathLst>
            </a:custGeom>
            <a:solidFill>
              <a:srgbClr val="B1766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8" name="Freeform 563"/>
            <p:cNvSpPr/>
            <p:nvPr/>
          </p:nvSpPr>
          <p:spPr bwMode="auto">
            <a:xfrm>
              <a:off x="2277764" y="5126030"/>
              <a:ext cx="329429" cy="33257"/>
            </a:xfrm>
            <a:custGeom>
              <a:avLst/>
              <a:gdLst/>
              <a:ahLst/>
              <a:cxnLst>
                <a:cxn ang="0">
                  <a:pos x="140" y="0"/>
                </a:cxn>
                <a:cxn ang="0">
                  <a:pos x="122" y="0"/>
                </a:cxn>
                <a:cxn ang="0">
                  <a:pos x="122" y="0"/>
                </a:cxn>
                <a:cxn ang="0">
                  <a:pos x="122" y="12"/>
                </a:cxn>
                <a:cxn ang="0">
                  <a:pos x="108" y="10"/>
                </a:cxn>
                <a:cxn ang="0">
                  <a:pos x="108" y="10"/>
                </a:cxn>
                <a:cxn ang="0">
                  <a:pos x="108" y="10"/>
                </a:cxn>
                <a:cxn ang="0">
                  <a:pos x="36" y="8"/>
                </a:cxn>
                <a:cxn ang="0">
                  <a:pos x="36" y="8"/>
                </a:cxn>
                <a:cxn ang="0">
                  <a:pos x="36" y="8"/>
                </a:cxn>
                <a:cxn ang="0">
                  <a:pos x="20" y="8"/>
                </a:cxn>
                <a:cxn ang="0">
                  <a:pos x="20" y="8"/>
                </a:cxn>
                <a:cxn ang="0">
                  <a:pos x="20" y="0"/>
                </a:cxn>
                <a:cxn ang="0">
                  <a:pos x="0" y="0"/>
                </a:cxn>
                <a:cxn ang="0">
                  <a:pos x="0" y="0"/>
                </a:cxn>
                <a:cxn ang="0">
                  <a:pos x="0" y="10"/>
                </a:cxn>
                <a:cxn ang="0">
                  <a:pos x="140" y="14"/>
                </a:cxn>
                <a:cxn ang="0">
                  <a:pos x="140" y="14"/>
                </a:cxn>
                <a:cxn ang="0">
                  <a:pos x="140" y="0"/>
                </a:cxn>
              </a:cxnLst>
              <a:rect l="0" t="0" r="r" b="b"/>
              <a:pathLst>
                <a:path w="140" h="14">
                  <a:moveTo>
                    <a:pt x="140" y="0"/>
                  </a:moveTo>
                  <a:lnTo>
                    <a:pt x="122" y="0"/>
                  </a:lnTo>
                  <a:lnTo>
                    <a:pt x="122" y="0"/>
                  </a:lnTo>
                  <a:lnTo>
                    <a:pt x="122" y="12"/>
                  </a:lnTo>
                  <a:lnTo>
                    <a:pt x="108" y="10"/>
                  </a:lnTo>
                  <a:lnTo>
                    <a:pt x="108" y="10"/>
                  </a:lnTo>
                  <a:lnTo>
                    <a:pt x="108" y="10"/>
                  </a:lnTo>
                  <a:lnTo>
                    <a:pt x="36" y="8"/>
                  </a:lnTo>
                  <a:lnTo>
                    <a:pt x="36" y="8"/>
                  </a:lnTo>
                  <a:lnTo>
                    <a:pt x="36" y="8"/>
                  </a:lnTo>
                  <a:lnTo>
                    <a:pt x="20" y="8"/>
                  </a:lnTo>
                  <a:lnTo>
                    <a:pt x="20" y="8"/>
                  </a:lnTo>
                  <a:lnTo>
                    <a:pt x="20" y="0"/>
                  </a:lnTo>
                  <a:lnTo>
                    <a:pt x="0" y="0"/>
                  </a:lnTo>
                  <a:lnTo>
                    <a:pt x="0" y="0"/>
                  </a:lnTo>
                  <a:lnTo>
                    <a:pt x="0" y="10"/>
                  </a:lnTo>
                  <a:lnTo>
                    <a:pt x="140" y="14"/>
                  </a:lnTo>
                  <a:lnTo>
                    <a:pt x="140" y="14"/>
                  </a:lnTo>
                  <a:lnTo>
                    <a:pt x="140"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9" name="Freeform 564"/>
            <p:cNvSpPr/>
            <p:nvPr/>
          </p:nvSpPr>
          <p:spPr bwMode="auto">
            <a:xfrm>
              <a:off x="2277764" y="4774452"/>
              <a:ext cx="329429" cy="351577"/>
            </a:xfrm>
            <a:custGeom>
              <a:avLst/>
              <a:gdLst/>
              <a:ahLst/>
              <a:cxnLst>
                <a:cxn ang="0">
                  <a:pos x="70" y="0"/>
                </a:cxn>
                <a:cxn ang="0">
                  <a:pos x="70" y="0"/>
                </a:cxn>
                <a:cxn ang="0">
                  <a:pos x="60" y="2"/>
                </a:cxn>
                <a:cxn ang="0">
                  <a:pos x="52" y="6"/>
                </a:cxn>
                <a:cxn ang="0">
                  <a:pos x="46" y="12"/>
                </a:cxn>
                <a:cxn ang="0">
                  <a:pos x="38" y="20"/>
                </a:cxn>
                <a:cxn ang="0">
                  <a:pos x="32" y="28"/>
                </a:cxn>
                <a:cxn ang="0">
                  <a:pos x="28" y="38"/>
                </a:cxn>
                <a:cxn ang="0">
                  <a:pos x="18" y="62"/>
                </a:cxn>
                <a:cxn ang="0">
                  <a:pos x="12" y="88"/>
                </a:cxn>
                <a:cxn ang="0">
                  <a:pos x="6" y="112"/>
                </a:cxn>
                <a:cxn ang="0">
                  <a:pos x="0" y="148"/>
                </a:cxn>
                <a:cxn ang="0">
                  <a:pos x="20" y="148"/>
                </a:cxn>
                <a:cxn ang="0">
                  <a:pos x="20" y="148"/>
                </a:cxn>
                <a:cxn ang="0">
                  <a:pos x="24" y="120"/>
                </a:cxn>
                <a:cxn ang="0">
                  <a:pos x="28" y="104"/>
                </a:cxn>
                <a:cxn ang="0">
                  <a:pos x="34" y="86"/>
                </a:cxn>
                <a:cxn ang="0">
                  <a:pos x="40" y="68"/>
                </a:cxn>
                <a:cxn ang="0">
                  <a:pos x="48" y="54"/>
                </a:cxn>
                <a:cxn ang="0">
                  <a:pos x="54" y="50"/>
                </a:cxn>
                <a:cxn ang="0">
                  <a:pos x="58" y="46"/>
                </a:cxn>
                <a:cxn ang="0">
                  <a:pos x="64" y="42"/>
                </a:cxn>
                <a:cxn ang="0">
                  <a:pos x="70" y="42"/>
                </a:cxn>
                <a:cxn ang="0">
                  <a:pos x="70" y="42"/>
                </a:cxn>
                <a:cxn ang="0">
                  <a:pos x="74" y="42"/>
                </a:cxn>
                <a:cxn ang="0">
                  <a:pos x="74" y="42"/>
                </a:cxn>
                <a:cxn ang="0">
                  <a:pos x="80" y="44"/>
                </a:cxn>
                <a:cxn ang="0">
                  <a:pos x="86" y="46"/>
                </a:cxn>
                <a:cxn ang="0">
                  <a:pos x="92" y="50"/>
                </a:cxn>
                <a:cxn ang="0">
                  <a:pos x="96" y="56"/>
                </a:cxn>
                <a:cxn ang="0">
                  <a:pos x="104" y="70"/>
                </a:cxn>
                <a:cxn ang="0">
                  <a:pos x="112" y="86"/>
                </a:cxn>
                <a:cxn ang="0">
                  <a:pos x="116" y="102"/>
                </a:cxn>
                <a:cxn ang="0">
                  <a:pos x="118" y="120"/>
                </a:cxn>
                <a:cxn ang="0">
                  <a:pos x="122" y="148"/>
                </a:cxn>
                <a:cxn ang="0">
                  <a:pos x="140" y="148"/>
                </a:cxn>
                <a:cxn ang="0">
                  <a:pos x="140" y="148"/>
                </a:cxn>
                <a:cxn ang="0">
                  <a:pos x="136" y="108"/>
                </a:cxn>
                <a:cxn ang="0">
                  <a:pos x="132" y="86"/>
                </a:cxn>
                <a:cxn ang="0">
                  <a:pos x="126" y="62"/>
                </a:cxn>
                <a:cxn ang="0">
                  <a:pos x="116" y="40"/>
                </a:cxn>
                <a:cxn ang="0">
                  <a:pos x="112" y="30"/>
                </a:cxn>
                <a:cxn ang="0">
                  <a:pos x="106" y="20"/>
                </a:cxn>
                <a:cxn ang="0">
                  <a:pos x="98" y="14"/>
                </a:cxn>
                <a:cxn ang="0">
                  <a:pos x="92" y="8"/>
                </a:cxn>
                <a:cxn ang="0">
                  <a:pos x="82" y="4"/>
                </a:cxn>
                <a:cxn ang="0">
                  <a:pos x="74" y="0"/>
                </a:cxn>
                <a:cxn ang="0">
                  <a:pos x="74" y="0"/>
                </a:cxn>
                <a:cxn ang="0">
                  <a:pos x="70" y="0"/>
                </a:cxn>
              </a:cxnLst>
              <a:rect l="0" t="0" r="r" b="b"/>
              <a:pathLst>
                <a:path w="140" h="148">
                  <a:moveTo>
                    <a:pt x="70" y="0"/>
                  </a:moveTo>
                  <a:lnTo>
                    <a:pt x="70" y="0"/>
                  </a:lnTo>
                  <a:lnTo>
                    <a:pt x="60" y="2"/>
                  </a:lnTo>
                  <a:lnTo>
                    <a:pt x="52" y="6"/>
                  </a:lnTo>
                  <a:lnTo>
                    <a:pt x="46" y="12"/>
                  </a:lnTo>
                  <a:lnTo>
                    <a:pt x="38" y="20"/>
                  </a:lnTo>
                  <a:lnTo>
                    <a:pt x="32" y="28"/>
                  </a:lnTo>
                  <a:lnTo>
                    <a:pt x="28" y="38"/>
                  </a:lnTo>
                  <a:lnTo>
                    <a:pt x="18" y="62"/>
                  </a:lnTo>
                  <a:lnTo>
                    <a:pt x="12" y="88"/>
                  </a:lnTo>
                  <a:lnTo>
                    <a:pt x="6" y="112"/>
                  </a:lnTo>
                  <a:lnTo>
                    <a:pt x="0" y="148"/>
                  </a:lnTo>
                  <a:lnTo>
                    <a:pt x="20" y="148"/>
                  </a:lnTo>
                  <a:lnTo>
                    <a:pt x="20" y="148"/>
                  </a:lnTo>
                  <a:lnTo>
                    <a:pt x="24" y="120"/>
                  </a:lnTo>
                  <a:lnTo>
                    <a:pt x="28" y="104"/>
                  </a:lnTo>
                  <a:lnTo>
                    <a:pt x="34" y="86"/>
                  </a:lnTo>
                  <a:lnTo>
                    <a:pt x="40" y="68"/>
                  </a:lnTo>
                  <a:lnTo>
                    <a:pt x="48" y="54"/>
                  </a:lnTo>
                  <a:lnTo>
                    <a:pt x="54" y="50"/>
                  </a:lnTo>
                  <a:lnTo>
                    <a:pt x="58" y="46"/>
                  </a:lnTo>
                  <a:lnTo>
                    <a:pt x="64" y="42"/>
                  </a:lnTo>
                  <a:lnTo>
                    <a:pt x="70" y="42"/>
                  </a:lnTo>
                  <a:lnTo>
                    <a:pt x="70" y="42"/>
                  </a:lnTo>
                  <a:lnTo>
                    <a:pt x="74" y="42"/>
                  </a:lnTo>
                  <a:lnTo>
                    <a:pt x="74" y="42"/>
                  </a:lnTo>
                  <a:lnTo>
                    <a:pt x="80" y="44"/>
                  </a:lnTo>
                  <a:lnTo>
                    <a:pt x="86" y="46"/>
                  </a:lnTo>
                  <a:lnTo>
                    <a:pt x="92" y="50"/>
                  </a:lnTo>
                  <a:lnTo>
                    <a:pt x="96" y="56"/>
                  </a:lnTo>
                  <a:lnTo>
                    <a:pt x="104" y="70"/>
                  </a:lnTo>
                  <a:lnTo>
                    <a:pt x="112" y="86"/>
                  </a:lnTo>
                  <a:lnTo>
                    <a:pt x="116" y="102"/>
                  </a:lnTo>
                  <a:lnTo>
                    <a:pt x="118" y="120"/>
                  </a:lnTo>
                  <a:lnTo>
                    <a:pt x="122" y="148"/>
                  </a:lnTo>
                  <a:lnTo>
                    <a:pt x="140" y="148"/>
                  </a:lnTo>
                  <a:lnTo>
                    <a:pt x="140" y="148"/>
                  </a:lnTo>
                  <a:lnTo>
                    <a:pt x="136" y="108"/>
                  </a:lnTo>
                  <a:lnTo>
                    <a:pt x="132" y="86"/>
                  </a:lnTo>
                  <a:lnTo>
                    <a:pt x="126" y="62"/>
                  </a:lnTo>
                  <a:lnTo>
                    <a:pt x="116" y="40"/>
                  </a:lnTo>
                  <a:lnTo>
                    <a:pt x="112" y="30"/>
                  </a:lnTo>
                  <a:lnTo>
                    <a:pt x="106" y="20"/>
                  </a:lnTo>
                  <a:lnTo>
                    <a:pt x="98" y="14"/>
                  </a:lnTo>
                  <a:lnTo>
                    <a:pt x="92" y="8"/>
                  </a:lnTo>
                  <a:lnTo>
                    <a:pt x="82" y="4"/>
                  </a:lnTo>
                  <a:lnTo>
                    <a:pt x="74" y="0"/>
                  </a:lnTo>
                  <a:lnTo>
                    <a:pt x="74" y="0"/>
                  </a:lnTo>
                  <a:lnTo>
                    <a:pt x="70" y="0"/>
                  </a:lnTo>
                  <a:close/>
                </a:path>
              </a:pathLst>
            </a:custGeom>
            <a:solidFill>
              <a:srgbClr val="A4685F"/>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0" name="Freeform 565"/>
            <p:cNvSpPr/>
            <p:nvPr/>
          </p:nvSpPr>
          <p:spPr bwMode="auto">
            <a:xfrm>
              <a:off x="2277764" y="4774452"/>
              <a:ext cx="329429" cy="351577"/>
            </a:xfrm>
            <a:custGeom>
              <a:avLst/>
              <a:gdLst/>
              <a:ahLst/>
              <a:cxnLst>
                <a:cxn ang="0">
                  <a:pos x="70" y="0"/>
                </a:cxn>
                <a:cxn ang="0">
                  <a:pos x="70" y="0"/>
                </a:cxn>
                <a:cxn ang="0">
                  <a:pos x="60" y="2"/>
                </a:cxn>
                <a:cxn ang="0">
                  <a:pos x="52" y="6"/>
                </a:cxn>
                <a:cxn ang="0">
                  <a:pos x="46" y="12"/>
                </a:cxn>
                <a:cxn ang="0">
                  <a:pos x="38" y="20"/>
                </a:cxn>
                <a:cxn ang="0">
                  <a:pos x="32" y="28"/>
                </a:cxn>
                <a:cxn ang="0">
                  <a:pos x="28" y="38"/>
                </a:cxn>
                <a:cxn ang="0">
                  <a:pos x="18" y="62"/>
                </a:cxn>
                <a:cxn ang="0">
                  <a:pos x="12" y="88"/>
                </a:cxn>
                <a:cxn ang="0">
                  <a:pos x="6" y="112"/>
                </a:cxn>
                <a:cxn ang="0">
                  <a:pos x="0" y="148"/>
                </a:cxn>
                <a:cxn ang="0">
                  <a:pos x="20" y="148"/>
                </a:cxn>
                <a:cxn ang="0">
                  <a:pos x="20" y="148"/>
                </a:cxn>
                <a:cxn ang="0">
                  <a:pos x="24" y="120"/>
                </a:cxn>
                <a:cxn ang="0">
                  <a:pos x="28" y="104"/>
                </a:cxn>
                <a:cxn ang="0">
                  <a:pos x="34" y="86"/>
                </a:cxn>
                <a:cxn ang="0">
                  <a:pos x="40" y="68"/>
                </a:cxn>
                <a:cxn ang="0">
                  <a:pos x="48" y="54"/>
                </a:cxn>
                <a:cxn ang="0">
                  <a:pos x="54" y="50"/>
                </a:cxn>
                <a:cxn ang="0">
                  <a:pos x="58" y="46"/>
                </a:cxn>
                <a:cxn ang="0">
                  <a:pos x="64" y="42"/>
                </a:cxn>
                <a:cxn ang="0">
                  <a:pos x="70" y="42"/>
                </a:cxn>
                <a:cxn ang="0">
                  <a:pos x="70" y="42"/>
                </a:cxn>
                <a:cxn ang="0">
                  <a:pos x="74" y="42"/>
                </a:cxn>
                <a:cxn ang="0">
                  <a:pos x="74" y="42"/>
                </a:cxn>
                <a:cxn ang="0">
                  <a:pos x="80" y="44"/>
                </a:cxn>
                <a:cxn ang="0">
                  <a:pos x="86" y="46"/>
                </a:cxn>
                <a:cxn ang="0">
                  <a:pos x="92" y="50"/>
                </a:cxn>
                <a:cxn ang="0">
                  <a:pos x="96" y="56"/>
                </a:cxn>
                <a:cxn ang="0">
                  <a:pos x="104" y="70"/>
                </a:cxn>
                <a:cxn ang="0">
                  <a:pos x="112" y="86"/>
                </a:cxn>
                <a:cxn ang="0">
                  <a:pos x="116" y="102"/>
                </a:cxn>
                <a:cxn ang="0">
                  <a:pos x="118" y="120"/>
                </a:cxn>
                <a:cxn ang="0">
                  <a:pos x="122" y="148"/>
                </a:cxn>
                <a:cxn ang="0">
                  <a:pos x="140" y="148"/>
                </a:cxn>
                <a:cxn ang="0">
                  <a:pos x="140" y="148"/>
                </a:cxn>
                <a:cxn ang="0">
                  <a:pos x="136" y="108"/>
                </a:cxn>
                <a:cxn ang="0">
                  <a:pos x="132" y="86"/>
                </a:cxn>
                <a:cxn ang="0">
                  <a:pos x="126" y="62"/>
                </a:cxn>
                <a:cxn ang="0">
                  <a:pos x="116" y="40"/>
                </a:cxn>
                <a:cxn ang="0">
                  <a:pos x="112" y="30"/>
                </a:cxn>
                <a:cxn ang="0">
                  <a:pos x="106" y="20"/>
                </a:cxn>
                <a:cxn ang="0">
                  <a:pos x="98" y="14"/>
                </a:cxn>
                <a:cxn ang="0">
                  <a:pos x="92" y="8"/>
                </a:cxn>
                <a:cxn ang="0">
                  <a:pos x="82" y="4"/>
                </a:cxn>
                <a:cxn ang="0">
                  <a:pos x="74" y="0"/>
                </a:cxn>
                <a:cxn ang="0">
                  <a:pos x="74" y="0"/>
                </a:cxn>
                <a:cxn ang="0">
                  <a:pos x="70" y="0"/>
                </a:cxn>
              </a:cxnLst>
              <a:rect l="0" t="0" r="r" b="b"/>
              <a:pathLst>
                <a:path w="140" h="148">
                  <a:moveTo>
                    <a:pt x="70" y="0"/>
                  </a:moveTo>
                  <a:lnTo>
                    <a:pt x="70" y="0"/>
                  </a:lnTo>
                  <a:lnTo>
                    <a:pt x="60" y="2"/>
                  </a:lnTo>
                  <a:lnTo>
                    <a:pt x="52" y="6"/>
                  </a:lnTo>
                  <a:lnTo>
                    <a:pt x="46" y="12"/>
                  </a:lnTo>
                  <a:lnTo>
                    <a:pt x="38" y="20"/>
                  </a:lnTo>
                  <a:lnTo>
                    <a:pt x="32" y="28"/>
                  </a:lnTo>
                  <a:lnTo>
                    <a:pt x="28" y="38"/>
                  </a:lnTo>
                  <a:lnTo>
                    <a:pt x="18" y="62"/>
                  </a:lnTo>
                  <a:lnTo>
                    <a:pt x="12" y="88"/>
                  </a:lnTo>
                  <a:lnTo>
                    <a:pt x="6" y="112"/>
                  </a:lnTo>
                  <a:lnTo>
                    <a:pt x="0" y="148"/>
                  </a:lnTo>
                  <a:lnTo>
                    <a:pt x="20" y="148"/>
                  </a:lnTo>
                  <a:lnTo>
                    <a:pt x="20" y="148"/>
                  </a:lnTo>
                  <a:lnTo>
                    <a:pt x="24" y="120"/>
                  </a:lnTo>
                  <a:lnTo>
                    <a:pt x="28" y="104"/>
                  </a:lnTo>
                  <a:lnTo>
                    <a:pt x="34" y="86"/>
                  </a:lnTo>
                  <a:lnTo>
                    <a:pt x="40" y="68"/>
                  </a:lnTo>
                  <a:lnTo>
                    <a:pt x="48" y="54"/>
                  </a:lnTo>
                  <a:lnTo>
                    <a:pt x="54" y="50"/>
                  </a:lnTo>
                  <a:lnTo>
                    <a:pt x="58" y="46"/>
                  </a:lnTo>
                  <a:lnTo>
                    <a:pt x="64" y="42"/>
                  </a:lnTo>
                  <a:lnTo>
                    <a:pt x="70" y="42"/>
                  </a:lnTo>
                  <a:lnTo>
                    <a:pt x="70" y="42"/>
                  </a:lnTo>
                  <a:lnTo>
                    <a:pt x="74" y="42"/>
                  </a:lnTo>
                  <a:lnTo>
                    <a:pt x="74" y="42"/>
                  </a:lnTo>
                  <a:lnTo>
                    <a:pt x="80" y="44"/>
                  </a:lnTo>
                  <a:lnTo>
                    <a:pt x="86" y="46"/>
                  </a:lnTo>
                  <a:lnTo>
                    <a:pt x="92" y="50"/>
                  </a:lnTo>
                  <a:lnTo>
                    <a:pt x="96" y="56"/>
                  </a:lnTo>
                  <a:lnTo>
                    <a:pt x="104" y="70"/>
                  </a:lnTo>
                  <a:lnTo>
                    <a:pt x="112" y="86"/>
                  </a:lnTo>
                  <a:lnTo>
                    <a:pt x="116" y="102"/>
                  </a:lnTo>
                  <a:lnTo>
                    <a:pt x="118" y="120"/>
                  </a:lnTo>
                  <a:lnTo>
                    <a:pt x="122" y="148"/>
                  </a:lnTo>
                  <a:lnTo>
                    <a:pt x="140" y="148"/>
                  </a:lnTo>
                  <a:lnTo>
                    <a:pt x="140" y="148"/>
                  </a:lnTo>
                  <a:lnTo>
                    <a:pt x="136" y="108"/>
                  </a:lnTo>
                  <a:lnTo>
                    <a:pt x="132" y="86"/>
                  </a:lnTo>
                  <a:lnTo>
                    <a:pt x="126" y="62"/>
                  </a:lnTo>
                  <a:lnTo>
                    <a:pt x="116" y="40"/>
                  </a:lnTo>
                  <a:lnTo>
                    <a:pt x="112" y="30"/>
                  </a:lnTo>
                  <a:lnTo>
                    <a:pt x="106" y="20"/>
                  </a:lnTo>
                  <a:lnTo>
                    <a:pt x="98" y="14"/>
                  </a:lnTo>
                  <a:lnTo>
                    <a:pt x="92" y="8"/>
                  </a:lnTo>
                  <a:lnTo>
                    <a:pt x="82" y="4"/>
                  </a:lnTo>
                  <a:lnTo>
                    <a:pt x="74" y="0"/>
                  </a:lnTo>
                  <a:lnTo>
                    <a:pt x="74" y="0"/>
                  </a:lnTo>
                  <a:lnTo>
                    <a:pt x="70"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1" name="Freeform 566"/>
            <p:cNvSpPr>
              <a:spLocks noEditPoints="1"/>
            </p:cNvSpPr>
            <p:nvPr/>
          </p:nvSpPr>
          <p:spPr bwMode="auto">
            <a:xfrm>
              <a:off x="2324826" y="5126030"/>
              <a:ext cx="240012" cy="28506"/>
            </a:xfrm>
            <a:custGeom>
              <a:avLst/>
              <a:gdLst/>
              <a:ahLst/>
              <a:cxnLst>
                <a:cxn ang="0">
                  <a:pos x="16" y="0"/>
                </a:cxn>
                <a:cxn ang="0">
                  <a:pos x="0" y="0"/>
                </a:cxn>
                <a:cxn ang="0">
                  <a:pos x="0" y="0"/>
                </a:cxn>
                <a:cxn ang="0">
                  <a:pos x="0" y="8"/>
                </a:cxn>
                <a:cxn ang="0">
                  <a:pos x="16" y="8"/>
                </a:cxn>
                <a:cxn ang="0">
                  <a:pos x="16" y="8"/>
                </a:cxn>
                <a:cxn ang="0">
                  <a:pos x="16" y="0"/>
                </a:cxn>
                <a:cxn ang="0">
                  <a:pos x="102" y="0"/>
                </a:cxn>
                <a:cxn ang="0">
                  <a:pos x="88" y="0"/>
                </a:cxn>
                <a:cxn ang="0">
                  <a:pos x="88" y="0"/>
                </a:cxn>
                <a:cxn ang="0">
                  <a:pos x="88" y="10"/>
                </a:cxn>
                <a:cxn ang="0">
                  <a:pos x="102" y="12"/>
                </a:cxn>
                <a:cxn ang="0">
                  <a:pos x="102" y="12"/>
                </a:cxn>
                <a:cxn ang="0">
                  <a:pos x="102" y="0"/>
                </a:cxn>
              </a:cxnLst>
              <a:rect l="0" t="0" r="r" b="b"/>
              <a:pathLst>
                <a:path w="102" h="12">
                  <a:moveTo>
                    <a:pt x="16" y="0"/>
                  </a:moveTo>
                  <a:lnTo>
                    <a:pt x="0" y="0"/>
                  </a:lnTo>
                  <a:lnTo>
                    <a:pt x="0" y="0"/>
                  </a:lnTo>
                  <a:lnTo>
                    <a:pt x="0" y="8"/>
                  </a:lnTo>
                  <a:lnTo>
                    <a:pt x="16" y="8"/>
                  </a:lnTo>
                  <a:lnTo>
                    <a:pt x="16" y="8"/>
                  </a:lnTo>
                  <a:lnTo>
                    <a:pt x="16" y="0"/>
                  </a:lnTo>
                  <a:close/>
                  <a:moveTo>
                    <a:pt x="102" y="0"/>
                  </a:moveTo>
                  <a:lnTo>
                    <a:pt x="88" y="0"/>
                  </a:lnTo>
                  <a:lnTo>
                    <a:pt x="88" y="0"/>
                  </a:lnTo>
                  <a:lnTo>
                    <a:pt x="88" y="10"/>
                  </a:lnTo>
                  <a:lnTo>
                    <a:pt x="102" y="12"/>
                  </a:lnTo>
                  <a:lnTo>
                    <a:pt x="102" y="12"/>
                  </a:lnTo>
                  <a:lnTo>
                    <a:pt x="102" y="0"/>
                  </a:lnTo>
                  <a:close/>
                </a:path>
              </a:pathLst>
            </a:custGeom>
            <a:solidFill>
              <a:srgbClr val="A4A393"/>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2" name="Freeform 567"/>
            <p:cNvSpPr/>
            <p:nvPr/>
          </p:nvSpPr>
          <p:spPr bwMode="auto">
            <a:xfrm>
              <a:off x="2324826" y="5126030"/>
              <a:ext cx="37649" cy="19004"/>
            </a:xfrm>
            <a:custGeom>
              <a:avLst/>
              <a:gdLst/>
              <a:ahLst/>
              <a:cxnLst>
                <a:cxn ang="0">
                  <a:pos x="16" y="0"/>
                </a:cxn>
                <a:cxn ang="0">
                  <a:pos x="0" y="0"/>
                </a:cxn>
                <a:cxn ang="0">
                  <a:pos x="0" y="0"/>
                </a:cxn>
                <a:cxn ang="0">
                  <a:pos x="0" y="8"/>
                </a:cxn>
                <a:cxn ang="0">
                  <a:pos x="16" y="8"/>
                </a:cxn>
                <a:cxn ang="0">
                  <a:pos x="16" y="8"/>
                </a:cxn>
                <a:cxn ang="0">
                  <a:pos x="16" y="0"/>
                </a:cxn>
              </a:cxnLst>
              <a:rect l="0" t="0" r="r" b="b"/>
              <a:pathLst>
                <a:path w="16" h="8">
                  <a:moveTo>
                    <a:pt x="16" y="0"/>
                  </a:moveTo>
                  <a:lnTo>
                    <a:pt x="0" y="0"/>
                  </a:lnTo>
                  <a:lnTo>
                    <a:pt x="0" y="0"/>
                  </a:lnTo>
                  <a:lnTo>
                    <a:pt x="0" y="8"/>
                  </a:lnTo>
                  <a:lnTo>
                    <a:pt x="16" y="8"/>
                  </a:lnTo>
                  <a:lnTo>
                    <a:pt x="16" y="8"/>
                  </a:lnTo>
                  <a:lnTo>
                    <a:pt x="1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3" name="Freeform 568"/>
            <p:cNvSpPr/>
            <p:nvPr/>
          </p:nvSpPr>
          <p:spPr bwMode="auto">
            <a:xfrm>
              <a:off x="2531895" y="5126030"/>
              <a:ext cx="32943" cy="28506"/>
            </a:xfrm>
            <a:custGeom>
              <a:avLst/>
              <a:gdLst/>
              <a:ahLst/>
              <a:cxnLst>
                <a:cxn ang="0">
                  <a:pos x="14" y="0"/>
                </a:cxn>
                <a:cxn ang="0">
                  <a:pos x="0" y="0"/>
                </a:cxn>
                <a:cxn ang="0">
                  <a:pos x="0" y="0"/>
                </a:cxn>
                <a:cxn ang="0">
                  <a:pos x="0" y="10"/>
                </a:cxn>
                <a:cxn ang="0">
                  <a:pos x="14" y="12"/>
                </a:cxn>
                <a:cxn ang="0">
                  <a:pos x="14" y="12"/>
                </a:cxn>
                <a:cxn ang="0">
                  <a:pos x="14" y="0"/>
                </a:cxn>
              </a:cxnLst>
              <a:rect l="0" t="0" r="r" b="b"/>
              <a:pathLst>
                <a:path w="14" h="12">
                  <a:moveTo>
                    <a:pt x="14" y="0"/>
                  </a:moveTo>
                  <a:lnTo>
                    <a:pt x="0" y="0"/>
                  </a:lnTo>
                  <a:lnTo>
                    <a:pt x="0" y="0"/>
                  </a:lnTo>
                  <a:lnTo>
                    <a:pt x="0" y="10"/>
                  </a:lnTo>
                  <a:lnTo>
                    <a:pt x="14" y="12"/>
                  </a:lnTo>
                  <a:lnTo>
                    <a:pt x="14" y="12"/>
                  </a:lnTo>
                  <a:lnTo>
                    <a:pt x="14"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4" name="Freeform 569"/>
            <p:cNvSpPr/>
            <p:nvPr/>
          </p:nvSpPr>
          <p:spPr bwMode="auto">
            <a:xfrm>
              <a:off x="2324826" y="4874224"/>
              <a:ext cx="240012" cy="251805"/>
            </a:xfrm>
            <a:custGeom>
              <a:avLst/>
              <a:gdLst/>
              <a:ahLst/>
              <a:cxnLst>
                <a:cxn ang="0">
                  <a:pos x="50" y="0"/>
                </a:cxn>
                <a:cxn ang="0">
                  <a:pos x="50" y="0"/>
                </a:cxn>
                <a:cxn ang="0">
                  <a:pos x="44" y="0"/>
                </a:cxn>
                <a:cxn ang="0">
                  <a:pos x="38" y="4"/>
                </a:cxn>
                <a:cxn ang="0">
                  <a:pos x="34" y="8"/>
                </a:cxn>
                <a:cxn ang="0">
                  <a:pos x="28" y="12"/>
                </a:cxn>
                <a:cxn ang="0">
                  <a:pos x="20" y="26"/>
                </a:cxn>
                <a:cxn ang="0">
                  <a:pos x="14" y="44"/>
                </a:cxn>
                <a:cxn ang="0">
                  <a:pos x="8" y="62"/>
                </a:cxn>
                <a:cxn ang="0">
                  <a:pos x="4" y="78"/>
                </a:cxn>
                <a:cxn ang="0">
                  <a:pos x="0" y="106"/>
                </a:cxn>
                <a:cxn ang="0">
                  <a:pos x="16" y="106"/>
                </a:cxn>
                <a:cxn ang="0">
                  <a:pos x="16" y="106"/>
                </a:cxn>
                <a:cxn ang="0">
                  <a:pos x="20" y="86"/>
                </a:cxn>
                <a:cxn ang="0">
                  <a:pos x="26" y="62"/>
                </a:cxn>
                <a:cxn ang="0">
                  <a:pos x="30" y="50"/>
                </a:cxn>
                <a:cxn ang="0">
                  <a:pos x="36" y="42"/>
                </a:cxn>
                <a:cxn ang="0">
                  <a:pos x="44" y="36"/>
                </a:cxn>
                <a:cxn ang="0">
                  <a:pos x="52" y="34"/>
                </a:cxn>
                <a:cxn ang="0">
                  <a:pos x="52" y="34"/>
                </a:cxn>
                <a:cxn ang="0">
                  <a:pos x="54" y="34"/>
                </a:cxn>
                <a:cxn ang="0">
                  <a:pos x="54" y="34"/>
                </a:cxn>
                <a:cxn ang="0">
                  <a:pos x="62" y="36"/>
                </a:cxn>
                <a:cxn ang="0">
                  <a:pos x="70" y="42"/>
                </a:cxn>
                <a:cxn ang="0">
                  <a:pos x="76" y="52"/>
                </a:cxn>
                <a:cxn ang="0">
                  <a:pos x="80" y="62"/>
                </a:cxn>
                <a:cxn ang="0">
                  <a:pos x="86" y="86"/>
                </a:cxn>
                <a:cxn ang="0">
                  <a:pos x="88" y="106"/>
                </a:cxn>
                <a:cxn ang="0">
                  <a:pos x="102" y="106"/>
                </a:cxn>
                <a:cxn ang="0">
                  <a:pos x="102" y="106"/>
                </a:cxn>
                <a:cxn ang="0">
                  <a:pos x="98" y="78"/>
                </a:cxn>
                <a:cxn ang="0">
                  <a:pos x="96" y="60"/>
                </a:cxn>
                <a:cxn ang="0">
                  <a:pos x="92" y="44"/>
                </a:cxn>
                <a:cxn ang="0">
                  <a:pos x="84" y="28"/>
                </a:cxn>
                <a:cxn ang="0">
                  <a:pos x="76" y="14"/>
                </a:cxn>
                <a:cxn ang="0">
                  <a:pos x="72" y="8"/>
                </a:cxn>
                <a:cxn ang="0">
                  <a:pos x="66" y="4"/>
                </a:cxn>
                <a:cxn ang="0">
                  <a:pos x="60" y="2"/>
                </a:cxn>
                <a:cxn ang="0">
                  <a:pos x="54" y="0"/>
                </a:cxn>
                <a:cxn ang="0">
                  <a:pos x="54" y="0"/>
                </a:cxn>
                <a:cxn ang="0">
                  <a:pos x="50" y="0"/>
                </a:cxn>
              </a:cxnLst>
              <a:rect l="0" t="0" r="r" b="b"/>
              <a:pathLst>
                <a:path w="102" h="106">
                  <a:moveTo>
                    <a:pt x="50" y="0"/>
                  </a:moveTo>
                  <a:lnTo>
                    <a:pt x="50" y="0"/>
                  </a:lnTo>
                  <a:lnTo>
                    <a:pt x="44" y="0"/>
                  </a:lnTo>
                  <a:lnTo>
                    <a:pt x="38" y="4"/>
                  </a:lnTo>
                  <a:lnTo>
                    <a:pt x="34" y="8"/>
                  </a:lnTo>
                  <a:lnTo>
                    <a:pt x="28" y="12"/>
                  </a:lnTo>
                  <a:lnTo>
                    <a:pt x="20" y="26"/>
                  </a:lnTo>
                  <a:lnTo>
                    <a:pt x="14" y="44"/>
                  </a:lnTo>
                  <a:lnTo>
                    <a:pt x="8" y="62"/>
                  </a:lnTo>
                  <a:lnTo>
                    <a:pt x="4" y="78"/>
                  </a:lnTo>
                  <a:lnTo>
                    <a:pt x="0" y="106"/>
                  </a:lnTo>
                  <a:lnTo>
                    <a:pt x="16" y="106"/>
                  </a:lnTo>
                  <a:lnTo>
                    <a:pt x="16" y="106"/>
                  </a:lnTo>
                  <a:lnTo>
                    <a:pt x="20" y="86"/>
                  </a:lnTo>
                  <a:lnTo>
                    <a:pt x="26" y="62"/>
                  </a:lnTo>
                  <a:lnTo>
                    <a:pt x="30" y="50"/>
                  </a:lnTo>
                  <a:lnTo>
                    <a:pt x="36" y="42"/>
                  </a:lnTo>
                  <a:lnTo>
                    <a:pt x="44" y="36"/>
                  </a:lnTo>
                  <a:lnTo>
                    <a:pt x="52" y="34"/>
                  </a:lnTo>
                  <a:lnTo>
                    <a:pt x="52" y="34"/>
                  </a:lnTo>
                  <a:lnTo>
                    <a:pt x="54" y="34"/>
                  </a:lnTo>
                  <a:lnTo>
                    <a:pt x="54" y="34"/>
                  </a:lnTo>
                  <a:lnTo>
                    <a:pt x="62" y="36"/>
                  </a:lnTo>
                  <a:lnTo>
                    <a:pt x="70" y="42"/>
                  </a:lnTo>
                  <a:lnTo>
                    <a:pt x="76" y="52"/>
                  </a:lnTo>
                  <a:lnTo>
                    <a:pt x="80" y="62"/>
                  </a:lnTo>
                  <a:lnTo>
                    <a:pt x="86" y="86"/>
                  </a:lnTo>
                  <a:lnTo>
                    <a:pt x="88" y="106"/>
                  </a:lnTo>
                  <a:lnTo>
                    <a:pt x="102" y="106"/>
                  </a:lnTo>
                  <a:lnTo>
                    <a:pt x="102" y="106"/>
                  </a:lnTo>
                  <a:lnTo>
                    <a:pt x="98" y="78"/>
                  </a:lnTo>
                  <a:lnTo>
                    <a:pt x="96" y="60"/>
                  </a:lnTo>
                  <a:lnTo>
                    <a:pt x="92" y="44"/>
                  </a:lnTo>
                  <a:lnTo>
                    <a:pt x="84" y="28"/>
                  </a:lnTo>
                  <a:lnTo>
                    <a:pt x="76" y="14"/>
                  </a:lnTo>
                  <a:lnTo>
                    <a:pt x="72" y="8"/>
                  </a:lnTo>
                  <a:lnTo>
                    <a:pt x="66" y="4"/>
                  </a:lnTo>
                  <a:lnTo>
                    <a:pt x="60" y="2"/>
                  </a:lnTo>
                  <a:lnTo>
                    <a:pt x="54" y="0"/>
                  </a:lnTo>
                  <a:lnTo>
                    <a:pt x="54" y="0"/>
                  </a:lnTo>
                  <a:lnTo>
                    <a:pt x="50" y="0"/>
                  </a:lnTo>
                  <a:close/>
                </a:path>
              </a:pathLst>
            </a:custGeom>
            <a:solidFill>
              <a:srgbClr val="A09F90"/>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5" name="Freeform 570"/>
            <p:cNvSpPr/>
            <p:nvPr/>
          </p:nvSpPr>
          <p:spPr bwMode="auto">
            <a:xfrm>
              <a:off x="2324826" y="4874224"/>
              <a:ext cx="240012" cy="251805"/>
            </a:xfrm>
            <a:custGeom>
              <a:avLst/>
              <a:gdLst/>
              <a:ahLst/>
              <a:cxnLst>
                <a:cxn ang="0">
                  <a:pos x="50" y="0"/>
                </a:cxn>
                <a:cxn ang="0">
                  <a:pos x="50" y="0"/>
                </a:cxn>
                <a:cxn ang="0">
                  <a:pos x="44" y="0"/>
                </a:cxn>
                <a:cxn ang="0">
                  <a:pos x="38" y="4"/>
                </a:cxn>
                <a:cxn ang="0">
                  <a:pos x="34" y="8"/>
                </a:cxn>
                <a:cxn ang="0">
                  <a:pos x="28" y="12"/>
                </a:cxn>
                <a:cxn ang="0">
                  <a:pos x="20" y="26"/>
                </a:cxn>
                <a:cxn ang="0">
                  <a:pos x="14" y="44"/>
                </a:cxn>
                <a:cxn ang="0">
                  <a:pos x="8" y="62"/>
                </a:cxn>
                <a:cxn ang="0">
                  <a:pos x="4" y="78"/>
                </a:cxn>
                <a:cxn ang="0">
                  <a:pos x="0" y="106"/>
                </a:cxn>
                <a:cxn ang="0">
                  <a:pos x="16" y="106"/>
                </a:cxn>
                <a:cxn ang="0">
                  <a:pos x="16" y="106"/>
                </a:cxn>
                <a:cxn ang="0">
                  <a:pos x="20" y="86"/>
                </a:cxn>
                <a:cxn ang="0">
                  <a:pos x="26" y="62"/>
                </a:cxn>
                <a:cxn ang="0">
                  <a:pos x="30" y="50"/>
                </a:cxn>
                <a:cxn ang="0">
                  <a:pos x="36" y="42"/>
                </a:cxn>
                <a:cxn ang="0">
                  <a:pos x="44" y="36"/>
                </a:cxn>
                <a:cxn ang="0">
                  <a:pos x="52" y="34"/>
                </a:cxn>
                <a:cxn ang="0">
                  <a:pos x="52" y="34"/>
                </a:cxn>
                <a:cxn ang="0">
                  <a:pos x="54" y="34"/>
                </a:cxn>
                <a:cxn ang="0">
                  <a:pos x="54" y="34"/>
                </a:cxn>
                <a:cxn ang="0">
                  <a:pos x="62" y="36"/>
                </a:cxn>
                <a:cxn ang="0">
                  <a:pos x="70" y="42"/>
                </a:cxn>
                <a:cxn ang="0">
                  <a:pos x="76" y="52"/>
                </a:cxn>
                <a:cxn ang="0">
                  <a:pos x="80" y="62"/>
                </a:cxn>
                <a:cxn ang="0">
                  <a:pos x="86" y="86"/>
                </a:cxn>
                <a:cxn ang="0">
                  <a:pos x="88" y="106"/>
                </a:cxn>
                <a:cxn ang="0">
                  <a:pos x="102" y="106"/>
                </a:cxn>
                <a:cxn ang="0">
                  <a:pos x="102" y="106"/>
                </a:cxn>
                <a:cxn ang="0">
                  <a:pos x="98" y="78"/>
                </a:cxn>
                <a:cxn ang="0">
                  <a:pos x="96" y="60"/>
                </a:cxn>
                <a:cxn ang="0">
                  <a:pos x="92" y="44"/>
                </a:cxn>
                <a:cxn ang="0">
                  <a:pos x="84" y="28"/>
                </a:cxn>
                <a:cxn ang="0">
                  <a:pos x="76" y="14"/>
                </a:cxn>
                <a:cxn ang="0">
                  <a:pos x="72" y="8"/>
                </a:cxn>
                <a:cxn ang="0">
                  <a:pos x="66" y="4"/>
                </a:cxn>
                <a:cxn ang="0">
                  <a:pos x="60" y="2"/>
                </a:cxn>
                <a:cxn ang="0">
                  <a:pos x="54" y="0"/>
                </a:cxn>
                <a:cxn ang="0">
                  <a:pos x="54" y="0"/>
                </a:cxn>
                <a:cxn ang="0">
                  <a:pos x="50" y="0"/>
                </a:cxn>
              </a:cxnLst>
              <a:rect l="0" t="0" r="r" b="b"/>
              <a:pathLst>
                <a:path w="102" h="106">
                  <a:moveTo>
                    <a:pt x="50" y="0"/>
                  </a:moveTo>
                  <a:lnTo>
                    <a:pt x="50" y="0"/>
                  </a:lnTo>
                  <a:lnTo>
                    <a:pt x="44" y="0"/>
                  </a:lnTo>
                  <a:lnTo>
                    <a:pt x="38" y="4"/>
                  </a:lnTo>
                  <a:lnTo>
                    <a:pt x="34" y="8"/>
                  </a:lnTo>
                  <a:lnTo>
                    <a:pt x="28" y="12"/>
                  </a:lnTo>
                  <a:lnTo>
                    <a:pt x="20" y="26"/>
                  </a:lnTo>
                  <a:lnTo>
                    <a:pt x="14" y="44"/>
                  </a:lnTo>
                  <a:lnTo>
                    <a:pt x="8" y="62"/>
                  </a:lnTo>
                  <a:lnTo>
                    <a:pt x="4" y="78"/>
                  </a:lnTo>
                  <a:lnTo>
                    <a:pt x="0" y="106"/>
                  </a:lnTo>
                  <a:lnTo>
                    <a:pt x="16" y="106"/>
                  </a:lnTo>
                  <a:lnTo>
                    <a:pt x="16" y="106"/>
                  </a:lnTo>
                  <a:lnTo>
                    <a:pt x="20" y="86"/>
                  </a:lnTo>
                  <a:lnTo>
                    <a:pt x="26" y="62"/>
                  </a:lnTo>
                  <a:lnTo>
                    <a:pt x="30" y="50"/>
                  </a:lnTo>
                  <a:lnTo>
                    <a:pt x="36" y="42"/>
                  </a:lnTo>
                  <a:lnTo>
                    <a:pt x="44" y="36"/>
                  </a:lnTo>
                  <a:lnTo>
                    <a:pt x="52" y="34"/>
                  </a:lnTo>
                  <a:lnTo>
                    <a:pt x="52" y="34"/>
                  </a:lnTo>
                  <a:lnTo>
                    <a:pt x="54" y="34"/>
                  </a:lnTo>
                  <a:lnTo>
                    <a:pt x="54" y="34"/>
                  </a:lnTo>
                  <a:lnTo>
                    <a:pt x="62" y="36"/>
                  </a:lnTo>
                  <a:lnTo>
                    <a:pt x="70" y="42"/>
                  </a:lnTo>
                  <a:lnTo>
                    <a:pt x="76" y="52"/>
                  </a:lnTo>
                  <a:lnTo>
                    <a:pt x="80" y="62"/>
                  </a:lnTo>
                  <a:lnTo>
                    <a:pt x="86" y="86"/>
                  </a:lnTo>
                  <a:lnTo>
                    <a:pt x="88" y="106"/>
                  </a:lnTo>
                  <a:lnTo>
                    <a:pt x="102" y="106"/>
                  </a:lnTo>
                  <a:lnTo>
                    <a:pt x="102" y="106"/>
                  </a:lnTo>
                  <a:lnTo>
                    <a:pt x="98" y="78"/>
                  </a:lnTo>
                  <a:lnTo>
                    <a:pt x="96" y="60"/>
                  </a:lnTo>
                  <a:lnTo>
                    <a:pt x="92" y="44"/>
                  </a:lnTo>
                  <a:lnTo>
                    <a:pt x="84" y="28"/>
                  </a:lnTo>
                  <a:lnTo>
                    <a:pt x="76" y="14"/>
                  </a:lnTo>
                  <a:lnTo>
                    <a:pt x="72" y="8"/>
                  </a:lnTo>
                  <a:lnTo>
                    <a:pt x="66" y="4"/>
                  </a:lnTo>
                  <a:lnTo>
                    <a:pt x="60" y="2"/>
                  </a:lnTo>
                  <a:lnTo>
                    <a:pt x="54" y="0"/>
                  </a:lnTo>
                  <a:lnTo>
                    <a:pt x="54" y="0"/>
                  </a:lnTo>
                  <a:lnTo>
                    <a:pt x="50"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6" name="Freeform 571"/>
            <p:cNvSpPr/>
            <p:nvPr/>
          </p:nvSpPr>
          <p:spPr bwMode="auto">
            <a:xfrm>
              <a:off x="2362475" y="5145034"/>
              <a:ext cx="169420" cy="4751"/>
            </a:xfrm>
            <a:custGeom>
              <a:avLst/>
              <a:gdLst/>
              <a:ahLst/>
              <a:cxnLst>
                <a:cxn ang="0">
                  <a:pos x="0" y="0"/>
                </a:cxn>
                <a:cxn ang="0">
                  <a:pos x="0" y="0"/>
                </a:cxn>
                <a:cxn ang="0">
                  <a:pos x="0" y="0"/>
                </a:cxn>
                <a:cxn ang="0">
                  <a:pos x="72" y="2"/>
                </a:cxn>
                <a:cxn ang="0">
                  <a:pos x="72" y="2"/>
                </a:cxn>
                <a:cxn ang="0">
                  <a:pos x="72" y="2"/>
                </a:cxn>
                <a:cxn ang="0">
                  <a:pos x="0" y="0"/>
                </a:cxn>
              </a:cxnLst>
              <a:rect l="0" t="0" r="r" b="b"/>
              <a:pathLst>
                <a:path w="72" h="2">
                  <a:moveTo>
                    <a:pt x="0" y="0"/>
                  </a:moveTo>
                  <a:lnTo>
                    <a:pt x="0" y="0"/>
                  </a:lnTo>
                  <a:lnTo>
                    <a:pt x="0" y="0"/>
                  </a:lnTo>
                  <a:lnTo>
                    <a:pt x="72" y="2"/>
                  </a:lnTo>
                  <a:lnTo>
                    <a:pt x="72" y="2"/>
                  </a:lnTo>
                  <a:lnTo>
                    <a:pt x="72" y="2"/>
                  </a:lnTo>
                  <a:lnTo>
                    <a:pt x="0" y="0"/>
                  </a:lnTo>
                  <a:close/>
                </a:path>
              </a:pathLst>
            </a:custGeom>
            <a:solidFill>
              <a:srgbClr val="EADABE"/>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7" name="Freeform 572"/>
            <p:cNvSpPr/>
            <p:nvPr/>
          </p:nvSpPr>
          <p:spPr bwMode="auto">
            <a:xfrm>
              <a:off x="2362475" y="5145034"/>
              <a:ext cx="169420" cy="4751"/>
            </a:xfrm>
            <a:custGeom>
              <a:avLst/>
              <a:gdLst/>
              <a:ahLst/>
              <a:cxnLst>
                <a:cxn ang="0">
                  <a:pos x="0" y="0"/>
                </a:cxn>
                <a:cxn ang="0">
                  <a:pos x="0" y="0"/>
                </a:cxn>
                <a:cxn ang="0">
                  <a:pos x="0" y="0"/>
                </a:cxn>
                <a:cxn ang="0">
                  <a:pos x="72" y="2"/>
                </a:cxn>
                <a:cxn ang="0">
                  <a:pos x="72" y="2"/>
                </a:cxn>
                <a:cxn ang="0">
                  <a:pos x="72" y="2"/>
                </a:cxn>
                <a:cxn ang="0">
                  <a:pos x="0" y="0"/>
                </a:cxn>
              </a:cxnLst>
              <a:rect l="0" t="0" r="r" b="b"/>
              <a:pathLst>
                <a:path w="72" h="2">
                  <a:moveTo>
                    <a:pt x="0" y="0"/>
                  </a:moveTo>
                  <a:lnTo>
                    <a:pt x="0" y="0"/>
                  </a:lnTo>
                  <a:lnTo>
                    <a:pt x="0" y="0"/>
                  </a:lnTo>
                  <a:lnTo>
                    <a:pt x="72" y="2"/>
                  </a:lnTo>
                  <a:lnTo>
                    <a:pt x="72" y="2"/>
                  </a:lnTo>
                  <a:lnTo>
                    <a:pt x="72" y="2"/>
                  </a:lnTo>
                  <a:lnTo>
                    <a:pt x="0"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8" name="Freeform 573"/>
            <p:cNvSpPr/>
            <p:nvPr/>
          </p:nvSpPr>
          <p:spPr bwMode="auto">
            <a:xfrm>
              <a:off x="2362475" y="5126030"/>
              <a:ext cx="169420" cy="23755"/>
            </a:xfrm>
            <a:custGeom>
              <a:avLst/>
              <a:gdLst/>
              <a:ahLst/>
              <a:cxnLst>
                <a:cxn ang="0">
                  <a:pos x="72" y="0"/>
                </a:cxn>
                <a:cxn ang="0">
                  <a:pos x="0" y="0"/>
                </a:cxn>
                <a:cxn ang="0">
                  <a:pos x="0" y="0"/>
                </a:cxn>
                <a:cxn ang="0">
                  <a:pos x="0" y="8"/>
                </a:cxn>
                <a:cxn ang="0">
                  <a:pos x="72" y="10"/>
                </a:cxn>
                <a:cxn ang="0">
                  <a:pos x="72" y="10"/>
                </a:cxn>
                <a:cxn ang="0">
                  <a:pos x="72" y="0"/>
                </a:cxn>
              </a:cxnLst>
              <a:rect l="0" t="0" r="r" b="b"/>
              <a:pathLst>
                <a:path w="72" h="10">
                  <a:moveTo>
                    <a:pt x="72" y="0"/>
                  </a:moveTo>
                  <a:lnTo>
                    <a:pt x="0" y="0"/>
                  </a:lnTo>
                  <a:lnTo>
                    <a:pt x="0" y="0"/>
                  </a:lnTo>
                  <a:lnTo>
                    <a:pt x="0" y="8"/>
                  </a:lnTo>
                  <a:lnTo>
                    <a:pt x="72" y="10"/>
                  </a:lnTo>
                  <a:lnTo>
                    <a:pt x="72" y="10"/>
                  </a:lnTo>
                  <a:lnTo>
                    <a:pt x="72" y="0"/>
                  </a:lnTo>
                  <a:close/>
                </a:path>
              </a:pathLst>
            </a:custGeom>
            <a:solidFill>
              <a:srgbClr val="E6E6C9"/>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9" name="Freeform 574"/>
            <p:cNvSpPr/>
            <p:nvPr/>
          </p:nvSpPr>
          <p:spPr bwMode="auto">
            <a:xfrm>
              <a:off x="2362475" y="5126030"/>
              <a:ext cx="169420" cy="23755"/>
            </a:xfrm>
            <a:custGeom>
              <a:avLst/>
              <a:gdLst/>
              <a:ahLst/>
              <a:cxnLst>
                <a:cxn ang="0">
                  <a:pos x="72" y="0"/>
                </a:cxn>
                <a:cxn ang="0">
                  <a:pos x="0" y="0"/>
                </a:cxn>
                <a:cxn ang="0">
                  <a:pos x="0" y="0"/>
                </a:cxn>
                <a:cxn ang="0">
                  <a:pos x="0" y="8"/>
                </a:cxn>
                <a:cxn ang="0">
                  <a:pos x="72" y="10"/>
                </a:cxn>
                <a:cxn ang="0">
                  <a:pos x="72" y="10"/>
                </a:cxn>
                <a:cxn ang="0">
                  <a:pos x="72" y="0"/>
                </a:cxn>
              </a:cxnLst>
              <a:rect l="0" t="0" r="r" b="b"/>
              <a:pathLst>
                <a:path w="72" h="10">
                  <a:moveTo>
                    <a:pt x="72" y="0"/>
                  </a:moveTo>
                  <a:lnTo>
                    <a:pt x="0" y="0"/>
                  </a:lnTo>
                  <a:lnTo>
                    <a:pt x="0" y="0"/>
                  </a:lnTo>
                  <a:lnTo>
                    <a:pt x="0" y="8"/>
                  </a:lnTo>
                  <a:lnTo>
                    <a:pt x="72" y="10"/>
                  </a:lnTo>
                  <a:lnTo>
                    <a:pt x="72" y="10"/>
                  </a:lnTo>
                  <a:lnTo>
                    <a:pt x="72"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80" name="Freeform 575"/>
            <p:cNvSpPr/>
            <p:nvPr/>
          </p:nvSpPr>
          <p:spPr bwMode="auto">
            <a:xfrm>
              <a:off x="2362475" y="4954992"/>
              <a:ext cx="169420" cy="171038"/>
            </a:xfrm>
            <a:custGeom>
              <a:avLst/>
              <a:gdLst/>
              <a:ahLst/>
              <a:cxnLst>
                <a:cxn ang="0">
                  <a:pos x="36" y="0"/>
                </a:cxn>
                <a:cxn ang="0">
                  <a:pos x="36" y="0"/>
                </a:cxn>
                <a:cxn ang="0">
                  <a:pos x="28" y="2"/>
                </a:cxn>
                <a:cxn ang="0">
                  <a:pos x="20" y="8"/>
                </a:cxn>
                <a:cxn ang="0">
                  <a:pos x="14" y="16"/>
                </a:cxn>
                <a:cxn ang="0">
                  <a:pos x="10" y="28"/>
                </a:cxn>
                <a:cxn ang="0">
                  <a:pos x="4" y="52"/>
                </a:cxn>
                <a:cxn ang="0">
                  <a:pos x="0" y="72"/>
                </a:cxn>
                <a:cxn ang="0">
                  <a:pos x="72" y="72"/>
                </a:cxn>
                <a:cxn ang="0">
                  <a:pos x="72" y="72"/>
                </a:cxn>
                <a:cxn ang="0">
                  <a:pos x="70" y="52"/>
                </a:cxn>
                <a:cxn ang="0">
                  <a:pos x="64" y="28"/>
                </a:cxn>
                <a:cxn ang="0">
                  <a:pos x="60" y="18"/>
                </a:cxn>
                <a:cxn ang="0">
                  <a:pos x="54" y="8"/>
                </a:cxn>
                <a:cxn ang="0">
                  <a:pos x="46" y="2"/>
                </a:cxn>
                <a:cxn ang="0">
                  <a:pos x="38" y="0"/>
                </a:cxn>
                <a:cxn ang="0">
                  <a:pos x="38" y="0"/>
                </a:cxn>
                <a:cxn ang="0">
                  <a:pos x="36" y="0"/>
                </a:cxn>
              </a:cxnLst>
              <a:rect l="0" t="0" r="r" b="b"/>
              <a:pathLst>
                <a:path w="72" h="72">
                  <a:moveTo>
                    <a:pt x="36" y="0"/>
                  </a:moveTo>
                  <a:lnTo>
                    <a:pt x="36" y="0"/>
                  </a:lnTo>
                  <a:lnTo>
                    <a:pt x="28" y="2"/>
                  </a:lnTo>
                  <a:lnTo>
                    <a:pt x="20" y="8"/>
                  </a:lnTo>
                  <a:lnTo>
                    <a:pt x="14" y="16"/>
                  </a:lnTo>
                  <a:lnTo>
                    <a:pt x="10" y="28"/>
                  </a:lnTo>
                  <a:lnTo>
                    <a:pt x="4" y="52"/>
                  </a:lnTo>
                  <a:lnTo>
                    <a:pt x="0" y="72"/>
                  </a:lnTo>
                  <a:lnTo>
                    <a:pt x="72" y="72"/>
                  </a:lnTo>
                  <a:lnTo>
                    <a:pt x="72" y="72"/>
                  </a:lnTo>
                  <a:lnTo>
                    <a:pt x="70" y="52"/>
                  </a:lnTo>
                  <a:lnTo>
                    <a:pt x="64" y="28"/>
                  </a:lnTo>
                  <a:lnTo>
                    <a:pt x="60" y="18"/>
                  </a:lnTo>
                  <a:lnTo>
                    <a:pt x="54" y="8"/>
                  </a:lnTo>
                  <a:lnTo>
                    <a:pt x="46" y="2"/>
                  </a:lnTo>
                  <a:lnTo>
                    <a:pt x="38" y="0"/>
                  </a:lnTo>
                  <a:lnTo>
                    <a:pt x="38" y="0"/>
                  </a:lnTo>
                  <a:lnTo>
                    <a:pt x="36" y="0"/>
                  </a:lnTo>
                  <a:close/>
                </a:path>
              </a:pathLst>
            </a:custGeom>
            <a:solidFill>
              <a:srgbClr val="E5E5C9"/>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81" name="Freeform 576"/>
            <p:cNvSpPr/>
            <p:nvPr/>
          </p:nvSpPr>
          <p:spPr bwMode="auto">
            <a:xfrm>
              <a:off x="2362475" y="4954992"/>
              <a:ext cx="169420" cy="171038"/>
            </a:xfrm>
            <a:custGeom>
              <a:avLst/>
              <a:gdLst/>
              <a:ahLst/>
              <a:cxnLst>
                <a:cxn ang="0">
                  <a:pos x="36" y="0"/>
                </a:cxn>
                <a:cxn ang="0">
                  <a:pos x="36" y="0"/>
                </a:cxn>
                <a:cxn ang="0">
                  <a:pos x="28" y="2"/>
                </a:cxn>
                <a:cxn ang="0">
                  <a:pos x="20" y="8"/>
                </a:cxn>
                <a:cxn ang="0">
                  <a:pos x="14" y="16"/>
                </a:cxn>
                <a:cxn ang="0">
                  <a:pos x="10" y="28"/>
                </a:cxn>
                <a:cxn ang="0">
                  <a:pos x="4" y="52"/>
                </a:cxn>
                <a:cxn ang="0">
                  <a:pos x="0" y="72"/>
                </a:cxn>
                <a:cxn ang="0">
                  <a:pos x="72" y="72"/>
                </a:cxn>
                <a:cxn ang="0">
                  <a:pos x="72" y="72"/>
                </a:cxn>
                <a:cxn ang="0">
                  <a:pos x="70" y="52"/>
                </a:cxn>
                <a:cxn ang="0">
                  <a:pos x="64" y="28"/>
                </a:cxn>
                <a:cxn ang="0">
                  <a:pos x="60" y="18"/>
                </a:cxn>
                <a:cxn ang="0">
                  <a:pos x="54" y="8"/>
                </a:cxn>
                <a:cxn ang="0">
                  <a:pos x="46" y="2"/>
                </a:cxn>
                <a:cxn ang="0">
                  <a:pos x="38" y="0"/>
                </a:cxn>
                <a:cxn ang="0">
                  <a:pos x="38" y="0"/>
                </a:cxn>
                <a:cxn ang="0">
                  <a:pos x="36" y="0"/>
                </a:cxn>
              </a:cxnLst>
              <a:rect l="0" t="0" r="r" b="b"/>
              <a:pathLst>
                <a:path w="72" h="72">
                  <a:moveTo>
                    <a:pt x="36" y="0"/>
                  </a:moveTo>
                  <a:lnTo>
                    <a:pt x="36" y="0"/>
                  </a:lnTo>
                  <a:lnTo>
                    <a:pt x="28" y="2"/>
                  </a:lnTo>
                  <a:lnTo>
                    <a:pt x="20" y="8"/>
                  </a:lnTo>
                  <a:lnTo>
                    <a:pt x="14" y="16"/>
                  </a:lnTo>
                  <a:lnTo>
                    <a:pt x="10" y="28"/>
                  </a:lnTo>
                  <a:lnTo>
                    <a:pt x="4" y="52"/>
                  </a:lnTo>
                  <a:lnTo>
                    <a:pt x="0" y="72"/>
                  </a:lnTo>
                  <a:lnTo>
                    <a:pt x="72" y="72"/>
                  </a:lnTo>
                  <a:lnTo>
                    <a:pt x="72" y="72"/>
                  </a:lnTo>
                  <a:lnTo>
                    <a:pt x="70" y="52"/>
                  </a:lnTo>
                  <a:lnTo>
                    <a:pt x="64" y="28"/>
                  </a:lnTo>
                  <a:lnTo>
                    <a:pt x="60" y="18"/>
                  </a:lnTo>
                  <a:lnTo>
                    <a:pt x="54" y="8"/>
                  </a:lnTo>
                  <a:lnTo>
                    <a:pt x="46" y="2"/>
                  </a:lnTo>
                  <a:lnTo>
                    <a:pt x="38" y="0"/>
                  </a:lnTo>
                  <a:lnTo>
                    <a:pt x="38" y="0"/>
                  </a:lnTo>
                  <a:lnTo>
                    <a:pt x="3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82" name="Freeform 577"/>
            <p:cNvSpPr>
              <a:spLocks noEditPoints="1"/>
            </p:cNvSpPr>
            <p:nvPr/>
          </p:nvSpPr>
          <p:spPr bwMode="auto">
            <a:xfrm>
              <a:off x="0" y="5126030"/>
              <a:ext cx="809453" cy="23755"/>
            </a:xfrm>
            <a:custGeom>
              <a:avLst/>
              <a:gdLst/>
              <a:ahLst/>
              <a:cxnLst>
                <a:cxn ang="0">
                  <a:pos x="34" y="0"/>
                </a:cxn>
                <a:cxn ang="0">
                  <a:pos x="2" y="0"/>
                </a:cxn>
                <a:cxn ang="0">
                  <a:pos x="2" y="0"/>
                </a:cxn>
                <a:cxn ang="0">
                  <a:pos x="0" y="10"/>
                </a:cxn>
                <a:cxn ang="0">
                  <a:pos x="70" y="10"/>
                </a:cxn>
                <a:cxn ang="0">
                  <a:pos x="70" y="10"/>
                </a:cxn>
                <a:cxn ang="0">
                  <a:pos x="70" y="8"/>
                </a:cxn>
                <a:cxn ang="0">
                  <a:pos x="32" y="10"/>
                </a:cxn>
                <a:cxn ang="0">
                  <a:pos x="32" y="10"/>
                </a:cxn>
                <a:cxn ang="0">
                  <a:pos x="34" y="0"/>
                </a:cxn>
                <a:cxn ang="0">
                  <a:pos x="342" y="0"/>
                </a:cxn>
                <a:cxn ang="0">
                  <a:pos x="312" y="0"/>
                </a:cxn>
                <a:cxn ang="0">
                  <a:pos x="312" y="0"/>
                </a:cxn>
                <a:cxn ang="0">
                  <a:pos x="314" y="8"/>
                </a:cxn>
                <a:cxn ang="0">
                  <a:pos x="280" y="8"/>
                </a:cxn>
                <a:cxn ang="0">
                  <a:pos x="280" y="8"/>
                </a:cxn>
                <a:cxn ang="0">
                  <a:pos x="280" y="8"/>
                </a:cxn>
                <a:cxn ang="0">
                  <a:pos x="344" y="8"/>
                </a:cxn>
                <a:cxn ang="0">
                  <a:pos x="344" y="8"/>
                </a:cxn>
                <a:cxn ang="0">
                  <a:pos x="342" y="0"/>
                </a:cxn>
              </a:cxnLst>
              <a:rect l="0" t="0" r="r" b="b"/>
              <a:pathLst>
                <a:path w="344" h="10">
                  <a:moveTo>
                    <a:pt x="34" y="0"/>
                  </a:moveTo>
                  <a:lnTo>
                    <a:pt x="2" y="0"/>
                  </a:lnTo>
                  <a:lnTo>
                    <a:pt x="2" y="0"/>
                  </a:lnTo>
                  <a:lnTo>
                    <a:pt x="0" y="10"/>
                  </a:lnTo>
                  <a:lnTo>
                    <a:pt x="70" y="10"/>
                  </a:lnTo>
                  <a:lnTo>
                    <a:pt x="70" y="10"/>
                  </a:lnTo>
                  <a:lnTo>
                    <a:pt x="70" y="8"/>
                  </a:lnTo>
                  <a:lnTo>
                    <a:pt x="32" y="10"/>
                  </a:lnTo>
                  <a:lnTo>
                    <a:pt x="32" y="10"/>
                  </a:lnTo>
                  <a:lnTo>
                    <a:pt x="34" y="0"/>
                  </a:lnTo>
                  <a:close/>
                  <a:moveTo>
                    <a:pt x="342" y="0"/>
                  </a:moveTo>
                  <a:lnTo>
                    <a:pt x="312" y="0"/>
                  </a:lnTo>
                  <a:lnTo>
                    <a:pt x="312" y="0"/>
                  </a:lnTo>
                  <a:lnTo>
                    <a:pt x="314" y="8"/>
                  </a:lnTo>
                  <a:lnTo>
                    <a:pt x="280" y="8"/>
                  </a:lnTo>
                  <a:lnTo>
                    <a:pt x="280" y="8"/>
                  </a:lnTo>
                  <a:lnTo>
                    <a:pt x="280" y="8"/>
                  </a:lnTo>
                  <a:lnTo>
                    <a:pt x="344" y="8"/>
                  </a:lnTo>
                  <a:lnTo>
                    <a:pt x="344" y="8"/>
                  </a:lnTo>
                  <a:lnTo>
                    <a:pt x="342" y="0"/>
                  </a:lnTo>
                  <a:close/>
                </a:path>
              </a:pathLst>
            </a:custGeom>
            <a:solidFill>
              <a:srgbClr val="A2C7B6"/>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83" name="Freeform 578"/>
            <p:cNvSpPr/>
            <p:nvPr/>
          </p:nvSpPr>
          <p:spPr bwMode="auto">
            <a:xfrm>
              <a:off x="0" y="5126030"/>
              <a:ext cx="164714" cy="23755"/>
            </a:xfrm>
            <a:custGeom>
              <a:avLst/>
              <a:gdLst/>
              <a:ahLst/>
              <a:cxnLst>
                <a:cxn ang="0">
                  <a:pos x="34" y="0"/>
                </a:cxn>
                <a:cxn ang="0">
                  <a:pos x="2" y="0"/>
                </a:cxn>
                <a:cxn ang="0">
                  <a:pos x="2" y="0"/>
                </a:cxn>
                <a:cxn ang="0">
                  <a:pos x="0" y="10"/>
                </a:cxn>
                <a:cxn ang="0">
                  <a:pos x="70" y="10"/>
                </a:cxn>
                <a:cxn ang="0">
                  <a:pos x="70" y="10"/>
                </a:cxn>
                <a:cxn ang="0">
                  <a:pos x="70" y="8"/>
                </a:cxn>
                <a:cxn ang="0">
                  <a:pos x="32" y="10"/>
                </a:cxn>
                <a:cxn ang="0">
                  <a:pos x="32" y="10"/>
                </a:cxn>
                <a:cxn ang="0">
                  <a:pos x="34" y="0"/>
                </a:cxn>
              </a:cxnLst>
              <a:rect l="0" t="0" r="r" b="b"/>
              <a:pathLst>
                <a:path w="70" h="10">
                  <a:moveTo>
                    <a:pt x="34" y="0"/>
                  </a:moveTo>
                  <a:lnTo>
                    <a:pt x="2" y="0"/>
                  </a:lnTo>
                  <a:lnTo>
                    <a:pt x="2" y="0"/>
                  </a:lnTo>
                  <a:lnTo>
                    <a:pt x="0" y="10"/>
                  </a:lnTo>
                  <a:lnTo>
                    <a:pt x="70" y="10"/>
                  </a:lnTo>
                  <a:lnTo>
                    <a:pt x="70" y="10"/>
                  </a:lnTo>
                  <a:lnTo>
                    <a:pt x="70" y="8"/>
                  </a:lnTo>
                  <a:lnTo>
                    <a:pt x="32" y="10"/>
                  </a:lnTo>
                  <a:lnTo>
                    <a:pt x="32" y="10"/>
                  </a:lnTo>
                  <a:lnTo>
                    <a:pt x="34"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84" name="Freeform 579"/>
            <p:cNvSpPr/>
            <p:nvPr/>
          </p:nvSpPr>
          <p:spPr bwMode="auto">
            <a:xfrm>
              <a:off x="658857" y="5126030"/>
              <a:ext cx="150596" cy="19004"/>
            </a:xfrm>
            <a:custGeom>
              <a:avLst/>
              <a:gdLst/>
              <a:ahLst/>
              <a:cxnLst>
                <a:cxn ang="0">
                  <a:pos x="62" y="0"/>
                </a:cxn>
                <a:cxn ang="0">
                  <a:pos x="32" y="0"/>
                </a:cxn>
                <a:cxn ang="0">
                  <a:pos x="32" y="0"/>
                </a:cxn>
                <a:cxn ang="0">
                  <a:pos x="34" y="8"/>
                </a:cxn>
                <a:cxn ang="0">
                  <a:pos x="0" y="8"/>
                </a:cxn>
                <a:cxn ang="0">
                  <a:pos x="0" y="8"/>
                </a:cxn>
                <a:cxn ang="0">
                  <a:pos x="0" y="8"/>
                </a:cxn>
                <a:cxn ang="0">
                  <a:pos x="64" y="8"/>
                </a:cxn>
                <a:cxn ang="0">
                  <a:pos x="64" y="8"/>
                </a:cxn>
                <a:cxn ang="0">
                  <a:pos x="62" y="0"/>
                </a:cxn>
              </a:cxnLst>
              <a:rect l="0" t="0" r="r" b="b"/>
              <a:pathLst>
                <a:path w="64" h="8">
                  <a:moveTo>
                    <a:pt x="62" y="0"/>
                  </a:moveTo>
                  <a:lnTo>
                    <a:pt x="32" y="0"/>
                  </a:lnTo>
                  <a:lnTo>
                    <a:pt x="32" y="0"/>
                  </a:lnTo>
                  <a:lnTo>
                    <a:pt x="34" y="8"/>
                  </a:lnTo>
                  <a:lnTo>
                    <a:pt x="0" y="8"/>
                  </a:lnTo>
                  <a:lnTo>
                    <a:pt x="0" y="8"/>
                  </a:lnTo>
                  <a:lnTo>
                    <a:pt x="0" y="8"/>
                  </a:lnTo>
                  <a:lnTo>
                    <a:pt x="64" y="8"/>
                  </a:lnTo>
                  <a:lnTo>
                    <a:pt x="64" y="8"/>
                  </a:lnTo>
                  <a:lnTo>
                    <a:pt x="62"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85" name="Freeform 580"/>
            <p:cNvSpPr/>
            <p:nvPr/>
          </p:nvSpPr>
          <p:spPr bwMode="auto">
            <a:xfrm>
              <a:off x="4706" y="4845718"/>
              <a:ext cx="800041" cy="280312"/>
            </a:xfrm>
            <a:custGeom>
              <a:avLst/>
              <a:gdLst/>
              <a:ahLst/>
              <a:cxnLst>
                <a:cxn ang="0">
                  <a:pos x="170" y="0"/>
                </a:cxn>
                <a:cxn ang="0">
                  <a:pos x="170" y="0"/>
                </a:cxn>
                <a:cxn ang="0">
                  <a:pos x="150" y="0"/>
                </a:cxn>
                <a:cxn ang="0">
                  <a:pos x="128" y="4"/>
                </a:cxn>
                <a:cxn ang="0">
                  <a:pos x="128" y="4"/>
                </a:cxn>
                <a:cxn ang="0">
                  <a:pos x="110" y="8"/>
                </a:cxn>
                <a:cxn ang="0">
                  <a:pos x="96" y="14"/>
                </a:cxn>
                <a:cxn ang="0">
                  <a:pos x="82" y="20"/>
                </a:cxn>
                <a:cxn ang="0">
                  <a:pos x="68" y="28"/>
                </a:cxn>
                <a:cxn ang="0">
                  <a:pos x="48" y="42"/>
                </a:cxn>
                <a:cxn ang="0">
                  <a:pos x="30" y="60"/>
                </a:cxn>
                <a:cxn ang="0">
                  <a:pos x="18" y="76"/>
                </a:cxn>
                <a:cxn ang="0">
                  <a:pos x="10" y="92"/>
                </a:cxn>
                <a:cxn ang="0">
                  <a:pos x="4" y="106"/>
                </a:cxn>
                <a:cxn ang="0">
                  <a:pos x="0" y="118"/>
                </a:cxn>
                <a:cxn ang="0">
                  <a:pos x="32" y="118"/>
                </a:cxn>
                <a:cxn ang="0">
                  <a:pos x="32" y="118"/>
                </a:cxn>
                <a:cxn ang="0">
                  <a:pos x="36" y="110"/>
                </a:cxn>
                <a:cxn ang="0">
                  <a:pos x="40" y="98"/>
                </a:cxn>
                <a:cxn ang="0">
                  <a:pos x="48" y="86"/>
                </a:cxn>
                <a:cxn ang="0">
                  <a:pos x="58" y="74"/>
                </a:cxn>
                <a:cxn ang="0">
                  <a:pos x="72" y="62"/>
                </a:cxn>
                <a:cxn ang="0">
                  <a:pos x="88" y="50"/>
                </a:cxn>
                <a:cxn ang="0">
                  <a:pos x="110" y="40"/>
                </a:cxn>
                <a:cxn ang="0">
                  <a:pos x="136" y="34"/>
                </a:cxn>
                <a:cxn ang="0">
                  <a:pos x="136" y="34"/>
                </a:cxn>
                <a:cxn ang="0">
                  <a:pos x="154" y="30"/>
                </a:cxn>
                <a:cxn ang="0">
                  <a:pos x="170" y="30"/>
                </a:cxn>
                <a:cxn ang="0">
                  <a:pos x="170" y="30"/>
                </a:cxn>
                <a:cxn ang="0">
                  <a:pos x="198" y="32"/>
                </a:cxn>
                <a:cxn ang="0">
                  <a:pos x="222" y="38"/>
                </a:cxn>
                <a:cxn ang="0">
                  <a:pos x="246" y="48"/>
                </a:cxn>
                <a:cxn ang="0">
                  <a:pos x="264" y="60"/>
                </a:cxn>
                <a:cxn ang="0">
                  <a:pos x="282" y="74"/>
                </a:cxn>
                <a:cxn ang="0">
                  <a:pos x="294" y="88"/>
                </a:cxn>
                <a:cxn ang="0">
                  <a:pos x="304" y="104"/>
                </a:cxn>
                <a:cxn ang="0">
                  <a:pos x="310" y="118"/>
                </a:cxn>
                <a:cxn ang="0">
                  <a:pos x="340" y="118"/>
                </a:cxn>
                <a:cxn ang="0">
                  <a:pos x="340" y="118"/>
                </a:cxn>
                <a:cxn ang="0">
                  <a:pos x="336" y="104"/>
                </a:cxn>
                <a:cxn ang="0">
                  <a:pos x="328" y="90"/>
                </a:cxn>
                <a:cxn ang="0">
                  <a:pos x="320" y="74"/>
                </a:cxn>
                <a:cxn ang="0">
                  <a:pos x="308" y="60"/>
                </a:cxn>
                <a:cxn ang="0">
                  <a:pos x="292" y="46"/>
                </a:cxn>
                <a:cxn ang="0">
                  <a:pos x="276" y="34"/>
                </a:cxn>
                <a:cxn ang="0">
                  <a:pos x="258" y="22"/>
                </a:cxn>
                <a:cxn ang="0">
                  <a:pos x="238" y="14"/>
                </a:cxn>
                <a:cxn ang="0">
                  <a:pos x="238" y="14"/>
                </a:cxn>
                <a:cxn ang="0">
                  <a:pos x="238" y="14"/>
                </a:cxn>
                <a:cxn ang="0">
                  <a:pos x="236" y="12"/>
                </a:cxn>
                <a:cxn ang="0">
                  <a:pos x="236" y="12"/>
                </a:cxn>
                <a:cxn ang="0">
                  <a:pos x="220" y="6"/>
                </a:cxn>
                <a:cxn ang="0">
                  <a:pos x="204" y="2"/>
                </a:cxn>
                <a:cxn ang="0">
                  <a:pos x="188" y="0"/>
                </a:cxn>
                <a:cxn ang="0">
                  <a:pos x="170" y="0"/>
                </a:cxn>
              </a:cxnLst>
              <a:rect l="0" t="0" r="r" b="b"/>
              <a:pathLst>
                <a:path w="340" h="118">
                  <a:moveTo>
                    <a:pt x="170" y="0"/>
                  </a:moveTo>
                  <a:lnTo>
                    <a:pt x="170" y="0"/>
                  </a:lnTo>
                  <a:lnTo>
                    <a:pt x="150" y="0"/>
                  </a:lnTo>
                  <a:lnTo>
                    <a:pt x="128" y="4"/>
                  </a:lnTo>
                  <a:lnTo>
                    <a:pt x="128" y="4"/>
                  </a:lnTo>
                  <a:lnTo>
                    <a:pt x="110" y="8"/>
                  </a:lnTo>
                  <a:lnTo>
                    <a:pt x="96" y="14"/>
                  </a:lnTo>
                  <a:lnTo>
                    <a:pt x="82" y="20"/>
                  </a:lnTo>
                  <a:lnTo>
                    <a:pt x="68" y="28"/>
                  </a:lnTo>
                  <a:lnTo>
                    <a:pt x="48" y="42"/>
                  </a:lnTo>
                  <a:lnTo>
                    <a:pt x="30" y="60"/>
                  </a:lnTo>
                  <a:lnTo>
                    <a:pt x="18" y="76"/>
                  </a:lnTo>
                  <a:lnTo>
                    <a:pt x="10" y="92"/>
                  </a:lnTo>
                  <a:lnTo>
                    <a:pt x="4" y="106"/>
                  </a:lnTo>
                  <a:lnTo>
                    <a:pt x="0" y="118"/>
                  </a:lnTo>
                  <a:lnTo>
                    <a:pt x="32" y="118"/>
                  </a:lnTo>
                  <a:lnTo>
                    <a:pt x="32" y="118"/>
                  </a:lnTo>
                  <a:lnTo>
                    <a:pt x="36" y="110"/>
                  </a:lnTo>
                  <a:lnTo>
                    <a:pt x="40" y="98"/>
                  </a:lnTo>
                  <a:lnTo>
                    <a:pt x="48" y="86"/>
                  </a:lnTo>
                  <a:lnTo>
                    <a:pt x="58" y="74"/>
                  </a:lnTo>
                  <a:lnTo>
                    <a:pt x="72" y="62"/>
                  </a:lnTo>
                  <a:lnTo>
                    <a:pt x="88" y="50"/>
                  </a:lnTo>
                  <a:lnTo>
                    <a:pt x="110" y="40"/>
                  </a:lnTo>
                  <a:lnTo>
                    <a:pt x="136" y="34"/>
                  </a:lnTo>
                  <a:lnTo>
                    <a:pt x="136" y="34"/>
                  </a:lnTo>
                  <a:lnTo>
                    <a:pt x="154" y="30"/>
                  </a:lnTo>
                  <a:lnTo>
                    <a:pt x="170" y="30"/>
                  </a:lnTo>
                  <a:lnTo>
                    <a:pt x="170" y="30"/>
                  </a:lnTo>
                  <a:lnTo>
                    <a:pt x="198" y="32"/>
                  </a:lnTo>
                  <a:lnTo>
                    <a:pt x="222" y="38"/>
                  </a:lnTo>
                  <a:lnTo>
                    <a:pt x="246" y="48"/>
                  </a:lnTo>
                  <a:lnTo>
                    <a:pt x="264" y="60"/>
                  </a:lnTo>
                  <a:lnTo>
                    <a:pt x="282" y="74"/>
                  </a:lnTo>
                  <a:lnTo>
                    <a:pt x="294" y="88"/>
                  </a:lnTo>
                  <a:lnTo>
                    <a:pt x="304" y="104"/>
                  </a:lnTo>
                  <a:lnTo>
                    <a:pt x="310" y="118"/>
                  </a:lnTo>
                  <a:lnTo>
                    <a:pt x="340" y="118"/>
                  </a:lnTo>
                  <a:lnTo>
                    <a:pt x="340" y="118"/>
                  </a:lnTo>
                  <a:lnTo>
                    <a:pt x="336" y="104"/>
                  </a:lnTo>
                  <a:lnTo>
                    <a:pt x="328" y="90"/>
                  </a:lnTo>
                  <a:lnTo>
                    <a:pt x="320" y="74"/>
                  </a:lnTo>
                  <a:lnTo>
                    <a:pt x="308" y="60"/>
                  </a:lnTo>
                  <a:lnTo>
                    <a:pt x="292" y="46"/>
                  </a:lnTo>
                  <a:lnTo>
                    <a:pt x="276" y="34"/>
                  </a:lnTo>
                  <a:lnTo>
                    <a:pt x="258" y="22"/>
                  </a:lnTo>
                  <a:lnTo>
                    <a:pt x="238" y="14"/>
                  </a:lnTo>
                  <a:lnTo>
                    <a:pt x="238" y="14"/>
                  </a:lnTo>
                  <a:lnTo>
                    <a:pt x="238" y="14"/>
                  </a:lnTo>
                  <a:lnTo>
                    <a:pt x="236" y="12"/>
                  </a:lnTo>
                  <a:lnTo>
                    <a:pt x="236" y="12"/>
                  </a:lnTo>
                  <a:lnTo>
                    <a:pt x="220" y="6"/>
                  </a:lnTo>
                  <a:lnTo>
                    <a:pt x="204" y="2"/>
                  </a:lnTo>
                  <a:lnTo>
                    <a:pt x="188" y="0"/>
                  </a:lnTo>
                  <a:lnTo>
                    <a:pt x="170" y="0"/>
                  </a:lnTo>
                  <a:close/>
                </a:path>
              </a:pathLst>
            </a:custGeom>
            <a:solidFill>
              <a:srgbClr val="70918D"/>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86" name="Freeform 581"/>
            <p:cNvSpPr/>
            <p:nvPr/>
          </p:nvSpPr>
          <p:spPr bwMode="auto">
            <a:xfrm>
              <a:off x="4706" y="4845718"/>
              <a:ext cx="800041" cy="280312"/>
            </a:xfrm>
            <a:custGeom>
              <a:avLst/>
              <a:gdLst/>
              <a:ahLst/>
              <a:cxnLst>
                <a:cxn ang="0">
                  <a:pos x="170" y="0"/>
                </a:cxn>
                <a:cxn ang="0">
                  <a:pos x="170" y="0"/>
                </a:cxn>
                <a:cxn ang="0">
                  <a:pos x="150" y="0"/>
                </a:cxn>
                <a:cxn ang="0">
                  <a:pos x="128" y="4"/>
                </a:cxn>
                <a:cxn ang="0">
                  <a:pos x="128" y="4"/>
                </a:cxn>
                <a:cxn ang="0">
                  <a:pos x="110" y="8"/>
                </a:cxn>
                <a:cxn ang="0">
                  <a:pos x="96" y="14"/>
                </a:cxn>
                <a:cxn ang="0">
                  <a:pos x="82" y="20"/>
                </a:cxn>
                <a:cxn ang="0">
                  <a:pos x="68" y="28"/>
                </a:cxn>
                <a:cxn ang="0">
                  <a:pos x="48" y="42"/>
                </a:cxn>
                <a:cxn ang="0">
                  <a:pos x="30" y="60"/>
                </a:cxn>
                <a:cxn ang="0">
                  <a:pos x="18" y="76"/>
                </a:cxn>
                <a:cxn ang="0">
                  <a:pos x="10" y="92"/>
                </a:cxn>
                <a:cxn ang="0">
                  <a:pos x="4" y="106"/>
                </a:cxn>
                <a:cxn ang="0">
                  <a:pos x="0" y="118"/>
                </a:cxn>
                <a:cxn ang="0">
                  <a:pos x="32" y="118"/>
                </a:cxn>
                <a:cxn ang="0">
                  <a:pos x="32" y="118"/>
                </a:cxn>
                <a:cxn ang="0">
                  <a:pos x="36" y="110"/>
                </a:cxn>
                <a:cxn ang="0">
                  <a:pos x="40" y="98"/>
                </a:cxn>
                <a:cxn ang="0">
                  <a:pos x="48" y="86"/>
                </a:cxn>
                <a:cxn ang="0">
                  <a:pos x="58" y="74"/>
                </a:cxn>
                <a:cxn ang="0">
                  <a:pos x="72" y="62"/>
                </a:cxn>
                <a:cxn ang="0">
                  <a:pos x="88" y="50"/>
                </a:cxn>
                <a:cxn ang="0">
                  <a:pos x="110" y="40"/>
                </a:cxn>
                <a:cxn ang="0">
                  <a:pos x="136" y="34"/>
                </a:cxn>
                <a:cxn ang="0">
                  <a:pos x="136" y="34"/>
                </a:cxn>
                <a:cxn ang="0">
                  <a:pos x="154" y="30"/>
                </a:cxn>
                <a:cxn ang="0">
                  <a:pos x="170" y="30"/>
                </a:cxn>
                <a:cxn ang="0">
                  <a:pos x="170" y="30"/>
                </a:cxn>
                <a:cxn ang="0">
                  <a:pos x="198" y="32"/>
                </a:cxn>
                <a:cxn ang="0">
                  <a:pos x="222" y="38"/>
                </a:cxn>
                <a:cxn ang="0">
                  <a:pos x="246" y="48"/>
                </a:cxn>
                <a:cxn ang="0">
                  <a:pos x="264" y="60"/>
                </a:cxn>
                <a:cxn ang="0">
                  <a:pos x="282" y="74"/>
                </a:cxn>
                <a:cxn ang="0">
                  <a:pos x="294" y="88"/>
                </a:cxn>
                <a:cxn ang="0">
                  <a:pos x="304" y="104"/>
                </a:cxn>
                <a:cxn ang="0">
                  <a:pos x="310" y="118"/>
                </a:cxn>
                <a:cxn ang="0">
                  <a:pos x="340" y="118"/>
                </a:cxn>
                <a:cxn ang="0">
                  <a:pos x="340" y="118"/>
                </a:cxn>
                <a:cxn ang="0">
                  <a:pos x="336" y="104"/>
                </a:cxn>
                <a:cxn ang="0">
                  <a:pos x="328" y="90"/>
                </a:cxn>
                <a:cxn ang="0">
                  <a:pos x="320" y="74"/>
                </a:cxn>
                <a:cxn ang="0">
                  <a:pos x="308" y="60"/>
                </a:cxn>
                <a:cxn ang="0">
                  <a:pos x="292" y="46"/>
                </a:cxn>
                <a:cxn ang="0">
                  <a:pos x="276" y="34"/>
                </a:cxn>
                <a:cxn ang="0">
                  <a:pos x="258" y="22"/>
                </a:cxn>
                <a:cxn ang="0">
                  <a:pos x="238" y="14"/>
                </a:cxn>
                <a:cxn ang="0">
                  <a:pos x="238" y="14"/>
                </a:cxn>
                <a:cxn ang="0">
                  <a:pos x="238" y="14"/>
                </a:cxn>
                <a:cxn ang="0">
                  <a:pos x="236" y="12"/>
                </a:cxn>
                <a:cxn ang="0">
                  <a:pos x="236" y="12"/>
                </a:cxn>
                <a:cxn ang="0">
                  <a:pos x="220" y="6"/>
                </a:cxn>
                <a:cxn ang="0">
                  <a:pos x="204" y="2"/>
                </a:cxn>
                <a:cxn ang="0">
                  <a:pos x="188" y="0"/>
                </a:cxn>
                <a:cxn ang="0">
                  <a:pos x="170" y="0"/>
                </a:cxn>
              </a:cxnLst>
              <a:rect l="0" t="0" r="r" b="b"/>
              <a:pathLst>
                <a:path w="340" h="118">
                  <a:moveTo>
                    <a:pt x="170" y="0"/>
                  </a:moveTo>
                  <a:lnTo>
                    <a:pt x="170" y="0"/>
                  </a:lnTo>
                  <a:lnTo>
                    <a:pt x="150" y="0"/>
                  </a:lnTo>
                  <a:lnTo>
                    <a:pt x="128" y="4"/>
                  </a:lnTo>
                  <a:lnTo>
                    <a:pt x="128" y="4"/>
                  </a:lnTo>
                  <a:lnTo>
                    <a:pt x="110" y="8"/>
                  </a:lnTo>
                  <a:lnTo>
                    <a:pt x="96" y="14"/>
                  </a:lnTo>
                  <a:lnTo>
                    <a:pt x="82" y="20"/>
                  </a:lnTo>
                  <a:lnTo>
                    <a:pt x="68" y="28"/>
                  </a:lnTo>
                  <a:lnTo>
                    <a:pt x="48" y="42"/>
                  </a:lnTo>
                  <a:lnTo>
                    <a:pt x="30" y="60"/>
                  </a:lnTo>
                  <a:lnTo>
                    <a:pt x="18" y="76"/>
                  </a:lnTo>
                  <a:lnTo>
                    <a:pt x="10" y="92"/>
                  </a:lnTo>
                  <a:lnTo>
                    <a:pt x="4" y="106"/>
                  </a:lnTo>
                  <a:lnTo>
                    <a:pt x="0" y="118"/>
                  </a:lnTo>
                  <a:lnTo>
                    <a:pt x="32" y="118"/>
                  </a:lnTo>
                  <a:lnTo>
                    <a:pt x="32" y="118"/>
                  </a:lnTo>
                  <a:lnTo>
                    <a:pt x="36" y="110"/>
                  </a:lnTo>
                  <a:lnTo>
                    <a:pt x="40" y="98"/>
                  </a:lnTo>
                  <a:lnTo>
                    <a:pt x="48" y="86"/>
                  </a:lnTo>
                  <a:lnTo>
                    <a:pt x="58" y="74"/>
                  </a:lnTo>
                  <a:lnTo>
                    <a:pt x="72" y="62"/>
                  </a:lnTo>
                  <a:lnTo>
                    <a:pt x="88" y="50"/>
                  </a:lnTo>
                  <a:lnTo>
                    <a:pt x="110" y="40"/>
                  </a:lnTo>
                  <a:lnTo>
                    <a:pt x="136" y="34"/>
                  </a:lnTo>
                  <a:lnTo>
                    <a:pt x="136" y="34"/>
                  </a:lnTo>
                  <a:lnTo>
                    <a:pt x="154" y="30"/>
                  </a:lnTo>
                  <a:lnTo>
                    <a:pt x="170" y="30"/>
                  </a:lnTo>
                  <a:lnTo>
                    <a:pt x="170" y="30"/>
                  </a:lnTo>
                  <a:lnTo>
                    <a:pt x="198" y="32"/>
                  </a:lnTo>
                  <a:lnTo>
                    <a:pt x="222" y="38"/>
                  </a:lnTo>
                  <a:lnTo>
                    <a:pt x="246" y="48"/>
                  </a:lnTo>
                  <a:lnTo>
                    <a:pt x="264" y="60"/>
                  </a:lnTo>
                  <a:lnTo>
                    <a:pt x="282" y="74"/>
                  </a:lnTo>
                  <a:lnTo>
                    <a:pt x="294" y="88"/>
                  </a:lnTo>
                  <a:lnTo>
                    <a:pt x="304" y="104"/>
                  </a:lnTo>
                  <a:lnTo>
                    <a:pt x="310" y="118"/>
                  </a:lnTo>
                  <a:lnTo>
                    <a:pt x="340" y="118"/>
                  </a:lnTo>
                  <a:lnTo>
                    <a:pt x="340" y="118"/>
                  </a:lnTo>
                  <a:lnTo>
                    <a:pt x="336" y="104"/>
                  </a:lnTo>
                  <a:lnTo>
                    <a:pt x="328" y="90"/>
                  </a:lnTo>
                  <a:lnTo>
                    <a:pt x="320" y="74"/>
                  </a:lnTo>
                  <a:lnTo>
                    <a:pt x="308" y="60"/>
                  </a:lnTo>
                  <a:lnTo>
                    <a:pt x="292" y="46"/>
                  </a:lnTo>
                  <a:lnTo>
                    <a:pt x="276" y="34"/>
                  </a:lnTo>
                  <a:lnTo>
                    <a:pt x="258" y="22"/>
                  </a:lnTo>
                  <a:lnTo>
                    <a:pt x="238" y="14"/>
                  </a:lnTo>
                  <a:lnTo>
                    <a:pt x="238" y="14"/>
                  </a:lnTo>
                  <a:lnTo>
                    <a:pt x="238" y="14"/>
                  </a:lnTo>
                  <a:lnTo>
                    <a:pt x="236" y="12"/>
                  </a:lnTo>
                  <a:lnTo>
                    <a:pt x="236" y="12"/>
                  </a:lnTo>
                  <a:lnTo>
                    <a:pt x="220" y="6"/>
                  </a:lnTo>
                  <a:lnTo>
                    <a:pt x="204" y="2"/>
                  </a:lnTo>
                  <a:lnTo>
                    <a:pt x="188" y="0"/>
                  </a:lnTo>
                  <a:lnTo>
                    <a:pt x="170"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87" name="Freeform 582"/>
            <p:cNvSpPr/>
            <p:nvPr/>
          </p:nvSpPr>
          <p:spPr bwMode="auto">
            <a:xfrm>
              <a:off x="560029" y="4874224"/>
              <a:ext cx="4706" cy="4751"/>
            </a:xfrm>
            <a:custGeom>
              <a:avLst/>
              <a:gdLst/>
              <a:ahLst/>
              <a:cxnLst>
                <a:cxn ang="0">
                  <a:pos x="0" y="0"/>
                </a:cxn>
                <a:cxn ang="0">
                  <a:pos x="0" y="0"/>
                </a:cxn>
                <a:cxn ang="0">
                  <a:pos x="2" y="2"/>
                </a:cxn>
                <a:cxn ang="0">
                  <a:pos x="2" y="2"/>
                </a:cxn>
                <a:cxn ang="0">
                  <a:pos x="2" y="2"/>
                </a:cxn>
                <a:cxn ang="0">
                  <a:pos x="0" y="0"/>
                </a:cxn>
              </a:cxnLst>
              <a:rect l="0" t="0" r="r" b="b"/>
              <a:pathLst>
                <a:path w="2" h="2">
                  <a:moveTo>
                    <a:pt x="0" y="0"/>
                  </a:moveTo>
                  <a:lnTo>
                    <a:pt x="0" y="0"/>
                  </a:lnTo>
                  <a:lnTo>
                    <a:pt x="2" y="2"/>
                  </a:lnTo>
                  <a:lnTo>
                    <a:pt x="2" y="2"/>
                  </a:lnTo>
                  <a:lnTo>
                    <a:pt x="2" y="2"/>
                  </a:lnTo>
                  <a:lnTo>
                    <a:pt x="0" y="0"/>
                  </a:lnTo>
                  <a:close/>
                </a:path>
              </a:pathLst>
            </a:custGeom>
            <a:solidFill>
              <a:srgbClr val="94B896"/>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88" name="Freeform 583"/>
            <p:cNvSpPr/>
            <p:nvPr/>
          </p:nvSpPr>
          <p:spPr bwMode="auto">
            <a:xfrm>
              <a:off x="560029" y="4874224"/>
              <a:ext cx="4706" cy="4751"/>
            </a:xfrm>
            <a:custGeom>
              <a:avLst/>
              <a:gdLst/>
              <a:ahLst/>
              <a:cxnLst>
                <a:cxn ang="0">
                  <a:pos x="0" y="0"/>
                </a:cxn>
                <a:cxn ang="0">
                  <a:pos x="0" y="0"/>
                </a:cxn>
                <a:cxn ang="0">
                  <a:pos x="2" y="2"/>
                </a:cxn>
                <a:cxn ang="0">
                  <a:pos x="2" y="2"/>
                </a:cxn>
                <a:cxn ang="0">
                  <a:pos x="2" y="2"/>
                </a:cxn>
                <a:cxn ang="0">
                  <a:pos x="0" y="0"/>
                </a:cxn>
              </a:cxnLst>
              <a:rect l="0" t="0" r="r" b="b"/>
              <a:pathLst>
                <a:path w="2" h="2">
                  <a:moveTo>
                    <a:pt x="0" y="0"/>
                  </a:moveTo>
                  <a:lnTo>
                    <a:pt x="0" y="0"/>
                  </a:lnTo>
                  <a:lnTo>
                    <a:pt x="2" y="2"/>
                  </a:lnTo>
                  <a:lnTo>
                    <a:pt x="2" y="2"/>
                  </a:lnTo>
                  <a:lnTo>
                    <a:pt x="2" y="2"/>
                  </a:lnTo>
                  <a:lnTo>
                    <a:pt x="0"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89" name="Freeform 584"/>
            <p:cNvSpPr>
              <a:spLocks noEditPoints="1"/>
            </p:cNvSpPr>
            <p:nvPr/>
          </p:nvSpPr>
          <p:spPr bwMode="auto">
            <a:xfrm>
              <a:off x="75298" y="5126030"/>
              <a:ext cx="663564" cy="23755"/>
            </a:xfrm>
            <a:custGeom>
              <a:avLst/>
              <a:gdLst/>
              <a:ahLst/>
              <a:cxnLst>
                <a:cxn ang="0">
                  <a:pos x="42" y="0"/>
                </a:cxn>
                <a:cxn ang="0">
                  <a:pos x="2" y="0"/>
                </a:cxn>
                <a:cxn ang="0">
                  <a:pos x="2" y="0"/>
                </a:cxn>
                <a:cxn ang="0">
                  <a:pos x="0" y="10"/>
                </a:cxn>
                <a:cxn ang="0">
                  <a:pos x="38" y="8"/>
                </a:cxn>
                <a:cxn ang="0">
                  <a:pos x="38" y="8"/>
                </a:cxn>
                <a:cxn ang="0">
                  <a:pos x="42" y="0"/>
                </a:cxn>
                <a:cxn ang="0">
                  <a:pos x="280" y="0"/>
                </a:cxn>
                <a:cxn ang="0">
                  <a:pos x="246" y="0"/>
                </a:cxn>
                <a:cxn ang="0">
                  <a:pos x="246" y="0"/>
                </a:cxn>
                <a:cxn ang="0">
                  <a:pos x="248" y="8"/>
                </a:cxn>
                <a:cxn ang="0">
                  <a:pos x="282" y="8"/>
                </a:cxn>
                <a:cxn ang="0">
                  <a:pos x="282" y="8"/>
                </a:cxn>
                <a:cxn ang="0">
                  <a:pos x="280" y="0"/>
                </a:cxn>
              </a:cxnLst>
              <a:rect l="0" t="0" r="r" b="b"/>
              <a:pathLst>
                <a:path w="282" h="10">
                  <a:moveTo>
                    <a:pt x="42" y="0"/>
                  </a:moveTo>
                  <a:lnTo>
                    <a:pt x="2" y="0"/>
                  </a:lnTo>
                  <a:lnTo>
                    <a:pt x="2" y="0"/>
                  </a:lnTo>
                  <a:lnTo>
                    <a:pt x="0" y="10"/>
                  </a:lnTo>
                  <a:lnTo>
                    <a:pt x="38" y="8"/>
                  </a:lnTo>
                  <a:lnTo>
                    <a:pt x="38" y="8"/>
                  </a:lnTo>
                  <a:lnTo>
                    <a:pt x="42" y="0"/>
                  </a:lnTo>
                  <a:close/>
                  <a:moveTo>
                    <a:pt x="280" y="0"/>
                  </a:moveTo>
                  <a:lnTo>
                    <a:pt x="246" y="0"/>
                  </a:lnTo>
                  <a:lnTo>
                    <a:pt x="246" y="0"/>
                  </a:lnTo>
                  <a:lnTo>
                    <a:pt x="248" y="8"/>
                  </a:lnTo>
                  <a:lnTo>
                    <a:pt x="282" y="8"/>
                  </a:lnTo>
                  <a:lnTo>
                    <a:pt x="282" y="8"/>
                  </a:lnTo>
                  <a:lnTo>
                    <a:pt x="280" y="0"/>
                  </a:lnTo>
                  <a:close/>
                </a:path>
              </a:pathLst>
            </a:custGeom>
            <a:solidFill>
              <a:srgbClr val="C8A69D"/>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0" name="Freeform 585"/>
            <p:cNvSpPr/>
            <p:nvPr/>
          </p:nvSpPr>
          <p:spPr bwMode="auto">
            <a:xfrm>
              <a:off x="75298" y="5126030"/>
              <a:ext cx="98829" cy="23755"/>
            </a:xfrm>
            <a:custGeom>
              <a:avLst/>
              <a:gdLst/>
              <a:ahLst/>
              <a:cxnLst>
                <a:cxn ang="0">
                  <a:pos x="42" y="0"/>
                </a:cxn>
                <a:cxn ang="0">
                  <a:pos x="2" y="0"/>
                </a:cxn>
                <a:cxn ang="0">
                  <a:pos x="2" y="0"/>
                </a:cxn>
                <a:cxn ang="0">
                  <a:pos x="0" y="10"/>
                </a:cxn>
                <a:cxn ang="0">
                  <a:pos x="38" y="8"/>
                </a:cxn>
                <a:cxn ang="0">
                  <a:pos x="38" y="8"/>
                </a:cxn>
                <a:cxn ang="0">
                  <a:pos x="42" y="0"/>
                </a:cxn>
              </a:cxnLst>
              <a:rect l="0" t="0" r="r" b="b"/>
              <a:pathLst>
                <a:path w="42" h="10">
                  <a:moveTo>
                    <a:pt x="42" y="0"/>
                  </a:moveTo>
                  <a:lnTo>
                    <a:pt x="2" y="0"/>
                  </a:lnTo>
                  <a:lnTo>
                    <a:pt x="2" y="0"/>
                  </a:lnTo>
                  <a:lnTo>
                    <a:pt x="0" y="10"/>
                  </a:lnTo>
                  <a:lnTo>
                    <a:pt x="38" y="8"/>
                  </a:lnTo>
                  <a:lnTo>
                    <a:pt x="38" y="8"/>
                  </a:lnTo>
                  <a:lnTo>
                    <a:pt x="42"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1" name="Freeform 586"/>
            <p:cNvSpPr/>
            <p:nvPr/>
          </p:nvSpPr>
          <p:spPr bwMode="auto">
            <a:xfrm>
              <a:off x="654151" y="5126030"/>
              <a:ext cx="84710" cy="19004"/>
            </a:xfrm>
            <a:custGeom>
              <a:avLst/>
              <a:gdLst/>
              <a:ahLst/>
              <a:cxnLst>
                <a:cxn ang="0">
                  <a:pos x="34" y="0"/>
                </a:cxn>
                <a:cxn ang="0">
                  <a:pos x="0" y="0"/>
                </a:cxn>
                <a:cxn ang="0">
                  <a:pos x="0" y="0"/>
                </a:cxn>
                <a:cxn ang="0">
                  <a:pos x="2" y="8"/>
                </a:cxn>
                <a:cxn ang="0">
                  <a:pos x="36" y="8"/>
                </a:cxn>
                <a:cxn ang="0">
                  <a:pos x="36" y="8"/>
                </a:cxn>
                <a:cxn ang="0">
                  <a:pos x="34" y="0"/>
                </a:cxn>
              </a:cxnLst>
              <a:rect l="0" t="0" r="r" b="b"/>
              <a:pathLst>
                <a:path w="36" h="8">
                  <a:moveTo>
                    <a:pt x="34" y="0"/>
                  </a:moveTo>
                  <a:lnTo>
                    <a:pt x="0" y="0"/>
                  </a:lnTo>
                  <a:lnTo>
                    <a:pt x="0" y="0"/>
                  </a:lnTo>
                  <a:lnTo>
                    <a:pt x="2" y="8"/>
                  </a:lnTo>
                  <a:lnTo>
                    <a:pt x="36" y="8"/>
                  </a:lnTo>
                  <a:lnTo>
                    <a:pt x="36" y="8"/>
                  </a:lnTo>
                  <a:lnTo>
                    <a:pt x="34"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2" name="Freeform 587"/>
            <p:cNvSpPr/>
            <p:nvPr/>
          </p:nvSpPr>
          <p:spPr bwMode="auto">
            <a:xfrm>
              <a:off x="80004" y="4916984"/>
              <a:ext cx="654151" cy="209046"/>
            </a:xfrm>
            <a:custGeom>
              <a:avLst/>
              <a:gdLst/>
              <a:ahLst/>
              <a:cxnLst>
                <a:cxn ang="0">
                  <a:pos x="138" y="0"/>
                </a:cxn>
                <a:cxn ang="0">
                  <a:pos x="138" y="0"/>
                </a:cxn>
                <a:cxn ang="0">
                  <a:pos x="122" y="0"/>
                </a:cxn>
                <a:cxn ang="0">
                  <a:pos x="104" y="4"/>
                </a:cxn>
                <a:cxn ang="0">
                  <a:pos x="104" y="4"/>
                </a:cxn>
                <a:cxn ang="0">
                  <a:pos x="78" y="10"/>
                </a:cxn>
                <a:cxn ang="0">
                  <a:pos x="56" y="20"/>
                </a:cxn>
                <a:cxn ang="0">
                  <a:pos x="40" y="32"/>
                </a:cxn>
                <a:cxn ang="0">
                  <a:pos x="26" y="44"/>
                </a:cxn>
                <a:cxn ang="0">
                  <a:pos x="16" y="56"/>
                </a:cxn>
                <a:cxn ang="0">
                  <a:pos x="8" y="68"/>
                </a:cxn>
                <a:cxn ang="0">
                  <a:pos x="4" y="80"/>
                </a:cxn>
                <a:cxn ang="0">
                  <a:pos x="0" y="88"/>
                </a:cxn>
                <a:cxn ang="0">
                  <a:pos x="40" y="88"/>
                </a:cxn>
                <a:cxn ang="0">
                  <a:pos x="40" y="88"/>
                </a:cxn>
                <a:cxn ang="0">
                  <a:pos x="46" y="74"/>
                </a:cxn>
                <a:cxn ang="0">
                  <a:pos x="52" y="64"/>
                </a:cxn>
                <a:cxn ang="0">
                  <a:pos x="60" y="56"/>
                </a:cxn>
                <a:cxn ang="0">
                  <a:pos x="70" y="48"/>
                </a:cxn>
                <a:cxn ang="0">
                  <a:pos x="82" y="40"/>
                </a:cxn>
                <a:cxn ang="0">
                  <a:pos x="98" y="34"/>
                </a:cxn>
                <a:cxn ang="0">
                  <a:pos x="116" y="28"/>
                </a:cxn>
                <a:cxn ang="0">
                  <a:pos x="116" y="28"/>
                </a:cxn>
                <a:cxn ang="0">
                  <a:pos x="128" y="26"/>
                </a:cxn>
                <a:cxn ang="0">
                  <a:pos x="142" y="26"/>
                </a:cxn>
                <a:cxn ang="0">
                  <a:pos x="142" y="26"/>
                </a:cxn>
                <a:cxn ang="0">
                  <a:pos x="160" y="28"/>
                </a:cxn>
                <a:cxn ang="0">
                  <a:pos x="178" y="32"/>
                </a:cxn>
                <a:cxn ang="0">
                  <a:pos x="194" y="38"/>
                </a:cxn>
                <a:cxn ang="0">
                  <a:pos x="208" y="46"/>
                </a:cxn>
                <a:cxn ang="0">
                  <a:pos x="220" y="56"/>
                </a:cxn>
                <a:cxn ang="0">
                  <a:pos x="230" y="66"/>
                </a:cxn>
                <a:cxn ang="0">
                  <a:pos x="238" y="78"/>
                </a:cxn>
                <a:cxn ang="0">
                  <a:pos x="244" y="88"/>
                </a:cxn>
                <a:cxn ang="0">
                  <a:pos x="278" y="88"/>
                </a:cxn>
                <a:cxn ang="0">
                  <a:pos x="278" y="88"/>
                </a:cxn>
                <a:cxn ang="0">
                  <a:pos x="272" y="74"/>
                </a:cxn>
                <a:cxn ang="0">
                  <a:pos x="262" y="58"/>
                </a:cxn>
                <a:cxn ang="0">
                  <a:pos x="250" y="44"/>
                </a:cxn>
                <a:cxn ang="0">
                  <a:pos x="232" y="30"/>
                </a:cxn>
                <a:cxn ang="0">
                  <a:pos x="214" y="18"/>
                </a:cxn>
                <a:cxn ang="0">
                  <a:pos x="190" y="8"/>
                </a:cxn>
                <a:cxn ang="0">
                  <a:pos x="166" y="2"/>
                </a:cxn>
                <a:cxn ang="0">
                  <a:pos x="138" y="0"/>
                </a:cxn>
              </a:cxnLst>
              <a:rect l="0" t="0" r="r" b="b"/>
              <a:pathLst>
                <a:path w="278" h="88">
                  <a:moveTo>
                    <a:pt x="138" y="0"/>
                  </a:moveTo>
                  <a:lnTo>
                    <a:pt x="138" y="0"/>
                  </a:lnTo>
                  <a:lnTo>
                    <a:pt x="122" y="0"/>
                  </a:lnTo>
                  <a:lnTo>
                    <a:pt x="104" y="4"/>
                  </a:lnTo>
                  <a:lnTo>
                    <a:pt x="104" y="4"/>
                  </a:lnTo>
                  <a:lnTo>
                    <a:pt x="78" y="10"/>
                  </a:lnTo>
                  <a:lnTo>
                    <a:pt x="56" y="20"/>
                  </a:lnTo>
                  <a:lnTo>
                    <a:pt x="40" y="32"/>
                  </a:lnTo>
                  <a:lnTo>
                    <a:pt x="26" y="44"/>
                  </a:lnTo>
                  <a:lnTo>
                    <a:pt x="16" y="56"/>
                  </a:lnTo>
                  <a:lnTo>
                    <a:pt x="8" y="68"/>
                  </a:lnTo>
                  <a:lnTo>
                    <a:pt x="4" y="80"/>
                  </a:lnTo>
                  <a:lnTo>
                    <a:pt x="0" y="88"/>
                  </a:lnTo>
                  <a:lnTo>
                    <a:pt x="40" y="88"/>
                  </a:lnTo>
                  <a:lnTo>
                    <a:pt x="40" y="88"/>
                  </a:lnTo>
                  <a:lnTo>
                    <a:pt x="46" y="74"/>
                  </a:lnTo>
                  <a:lnTo>
                    <a:pt x="52" y="64"/>
                  </a:lnTo>
                  <a:lnTo>
                    <a:pt x="60" y="56"/>
                  </a:lnTo>
                  <a:lnTo>
                    <a:pt x="70" y="48"/>
                  </a:lnTo>
                  <a:lnTo>
                    <a:pt x="82" y="40"/>
                  </a:lnTo>
                  <a:lnTo>
                    <a:pt x="98" y="34"/>
                  </a:lnTo>
                  <a:lnTo>
                    <a:pt x="116" y="28"/>
                  </a:lnTo>
                  <a:lnTo>
                    <a:pt x="116" y="28"/>
                  </a:lnTo>
                  <a:lnTo>
                    <a:pt x="128" y="26"/>
                  </a:lnTo>
                  <a:lnTo>
                    <a:pt x="142" y="26"/>
                  </a:lnTo>
                  <a:lnTo>
                    <a:pt x="142" y="26"/>
                  </a:lnTo>
                  <a:lnTo>
                    <a:pt x="160" y="28"/>
                  </a:lnTo>
                  <a:lnTo>
                    <a:pt x="178" y="32"/>
                  </a:lnTo>
                  <a:lnTo>
                    <a:pt x="194" y="38"/>
                  </a:lnTo>
                  <a:lnTo>
                    <a:pt x="208" y="46"/>
                  </a:lnTo>
                  <a:lnTo>
                    <a:pt x="220" y="56"/>
                  </a:lnTo>
                  <a:lnTo>
                    <a:pt x="230" y="66"/>
                  </a:lnTo>
                  <a:lnTo>
                    <a:pt x="238" y="78"/>
                  </a:lnTo>
                  <a:lnTo>
                    <a:pt x="244" y="88"/>
                  </a:lnTo>
                  <a:lnTo>
                    <a:pt x="278" y="88"/>
                  </a:lnTo>
                  <a:lnTo>
                    <a:pt x="278" y="88"/>
                  </a:lnTo>
                  <a:lnTo>
                    <a:pt x="272" y="74"/>
                  </a:lnTo>
                  <a:lnTo>
                    <a:pt x="262" y="58"/>
                  </a:lnTo>
                  <a:lnTo>
                    <a:pt x="250" y="44"/>
                  </a:lnTo>
                  <a:lnTo>
                    <a:pt x="232" y="30"/>
                  </a:lnTo>
                  <a:lnTo>
                    <a:pt x="214" y="18"/>
                  </a:lnTo>
                  <a:lnTo>
                    <a:pt x="190" y="8"/>
                  </a:lnTo>
                  <a:lnTo>
                    <a:pt x="166" y="2"/>
                  </a:lnTo>
                  <a:lnTo>
                    <a:pt x="138" y="0"/>
                  </a:lnTo>
                  <a:close/>
                </a:path>
              </a:pathLst>
            </a:custGeom>
            <a:solidFill>
              <a:srgbClr val="967074"/>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3" name="Freeform 588"/>
            <p:cNvSpPr/>
            <p:nvPr/>
          </p:nvSpPr>
          <p:spPr bwMode="auto">
            <a:xfrm>
              <a:off x="80004" y="4916984"/>
              <a:ext cx="654151" cy="209046"/>
            </a:xfrm>
            <a:custGeom>
              <a:avLst/>
              <a:gdLst/>
              <a:ahLst/>
              <a:cxnLst>
                <a:cxn ang="0">
                  <a:pos x="138" y="0"/>
                </a:cxn>
                <a:cxn ang="0">
                  <a:pos x="138" y="0"/>
                </a:cxn>
                <a:cxn ang="0">
                  <a:pos x="122" y="0"/>
                </a:cxn>
                <a:cxn ang="0">
                  <a:pos x="104" y="4"/>
                </a:cxn>
                <a:cxn ang="0">
                  <a:pos x="104" y="4"/>
                </a:cxn>
                <a:cxn ang="0">
                  <a:pos x="78" y="10"/>
                </a:cxn>
                <a:cxn ang="0">
                  <a:pos x="56" y="20"/>
                </a:cxn>
                <a:cxn ang="0">
                  <a:pos x="40" y="32"/>
                </a:cxn>
                <a:cxn ang="0">
                  <a:pos x="26" y="44"/>
                </a:cxn>
                <a:cxn ang="0">
                  <a:pos x="16" y="56"/>
                </a:cxn>
                <a:cxn ang="0">
                  <a:pos x="8" y="68"/>
                </a:cxn>
                <a:cxn ang="0">
                  <a:pos x="4" y="80"/>
                </a:cxn>
                <a:cxn ang="0">
                  <a:pos x="0" y="88"/>
                </a:cxn>
                <a:cxn ang="0">
                  <a:pos x="40" y="88"/>
                </a:cxn>
                <a:cxn ang="0">
                  <a:pos x="40" y="88"/>
                </a:cxn>
                <a:cxn ang="0">
                  <a:pos x="46" y="74"/>
                </a:cxn>
                <a:cxn ang="0">
                  <a:pos x="52" y="64"/>
                </a:cxn>
                <a:cxn ang="0">
                  <a:pos x="60" y="56"/>
                </a:cxn>
                <a:cxn ang="0">
                  <a:pos x="70" y="48"/>
                </a:cxn>
                <a:cxn ang="0">
                  <a:pos x="82" y="40"/>
                </a:cxn>
                <a:cxn ang="0">
                  <a:pos x="98" y="34"/>
                </a:cxn>
                <a:cxn ang="0">
                  <a:pos x="116" y="28"/>
                </a:cxn>
                <a:cxn ang="0">
                  <a:pos x="116" y="28"/>
                </a:cxn>
                <a:cxn ang="0">
                  <a:pos x="128" y="26"/>
                </a:cxn>
                <a:cxn ang="0">
                  <a:pos x="142" y="26"/>
                </a:cxn>
                <a:cxn ang="0">
                  <a:pos x="142" y="26"/>
                </a:cxn>
                <a:cxn ang="0">
                  <a:pos x="160" y="28"/>
                </a:cxn>
                <a:cxn ang="0">
                  <a:pos x="178" y="32"/>
                </a:cxn>
                <a:cxn ang="0">
                  <a:pos x="194" y="38"/>
                </a:cxn>
                <a:cxn ang="0">
                  <a:pos x="208" y="46"/>
                </a:cxn>
                <a:cxn ang="0">
                  <a:pos x="220" y="56"/>
                </a:cxn>
                <a:cxn ang="0">
                  <a:pos x="230" y="66"/>
                </a:cxn>
                <a:cxn ang="0">
                  <a:pos x="238" y="78"/>
                </a:cxn>
                <a:cxn ang="0">
                  <a:pos x="244" y="88"/>
                </a:cxn>
                <a:cxn ang="0">
                  <a:pos x="278" y="88"/>
                </a:cxn>
                <a:cxn ang="0">
                  <a:pos x="278" y="88"/>
                </a:cxn>
                <a:cxn ang="0">
                  <a:pos x="272" y="74"/>
                </a:cxn>
                <a:cxn ang="0">
                  <a:pos x="262" y="58"/>
                </a:cxn>
                <a:cxn ang="0">
                  <a:pos x="250" y="44"/>
                </a:cxn>
                <a:cxn ang="0">
                  <a:pos x="232" y="30"/>
                </a:cxn>
                <a:cxn ang="0">
                  <a:pos x="214" y="18"/>
                </a:cxn>
                <a:cxn ang="0">
                  <a:pos x="190" y="8"/>
                </a:cxn>
                <a:cxn ang="0">
                  <a:pos x="166" y="2"/>
                </a:cxn>
                <a:cxn ang="0">
                  <a:pos x="138" y="0"/>
                </a:cxn>
              </a:cxnLst>
              <a:rect l="0" t="0" r="r" b="b"/>
              <a:pathLst>
                <a:path w="278" h="88">
                  <a:moveTo>
                    <a:pt x="138" y="0"/>
                  </a:moveTo>
                  <a:lnTo>
                    <a:pt x="138" y="0"/>
                  </a:lnTo>
                  <a:lnTo>
                    <a:pt x="122" y="0"/>
                  </a:lnTo>
                  <a:lnTo>
                    <a:pt x="104" y="4"/>
                  </a:lnTo>
                  <a:lnTo>
                    <a:pt x="104" y="4"/>
                  </a:lnTo>
                  <a:lnTo>
                    <a:pt x="78" y="10"/>
                  </a:lnTo>
                  <a:lnTo>
                    <a:pt x="56" y="20"/>
                  </a:lnTo>
                  <a:lnTo>
                    <a:pt x="40" y="32"/>
                  </a:lnTo>
                  <a:lnTo>
                    <a:pt x="26" y="44"/>
                  </a:lnTo>
                  <a:lnTo>
                    <a:pt x="16" y="56"/>
                  </a:lnTo>
                  <a:lnTo>
                    <a:pt x="8" y="68"/>
                  </a:lnTo>
                  <a:lnTo>
                    <a:pt x="4" y="80"/>
                  </a:lnTo>
                  <a:lnTo>
                    <a:pt x="0" y="88"/>
                  </a:lnTo>
                  <a:lnTo>
                    <a:pt x="40" y="88"/>
                  </a:lnTo>
                  <a:lnTo>
                    <a:pt x="40" y="88"/>
                  </a:lnTo>
                  <a:lnTo>
                    <a:pt x="46" y="74"/>
                  </a:lnTo>
                  <a:lnTo>
                    <a:pt x="52" y="64"/>
                  </a:lnTo>
                  <a:lnTo>
                    <a:pt x="60" y="56"/>
                  </a:lnTo>
                  <a:lnTo>
                    <a:pt x="70" y="48"/>
                  </a:lnTo>
                  <a:lnTo>
                    <a:pt x="82" y="40"/>
                  </a:lnTo>
                  <a:lnTo>
                    <a:pt x="98" y="34"/>
                  </a:lnTo>
                  <a:lnTo>
                    <a:pt x="116" y="28"/>
                  </a:lnTo>
                  <a:lnTo>
                    <a:pt x="116" y="28"/>
                  </a:lnTo>
                  <a:lnTo>
                    <a:pt x="128" y="26"/>
                  </a:lnTo>
                  <a:lnTo>
                    <a:pt x="142" y="26"/>
                  </a:lnTo>
                  <a:lnTo>
                    <a:pt x="142" y="26"/>
                  </a:lnTo>
                  <a:lnTo>
                    <a:pt x="160" y="28"/>
                  </a:lnTo>
                  <a:lnTo>
                    <a:pt x="178" y="32"/>
                  </a:lnTo>
                  <a:lnTo>
                    <a:pt x="194" y="38"/>
                  </a:lnTo>
                  <a:lnTo>
                    <a:pt x="208" y="46"/>
                  </a:lnTo>
                  <a:lnTo>
                    <a:pt x="220" y="56"/>
                  </a:lnTo>
                  <a:lnTo>
                    <a:pt x="230" y="66"/>
                  </a:lnTo>
                  <a:lnTo>
                    <a:pt x="238" y="78"/>
                  </a:lnTo>
                  <a:lnTo>
                    <a:pt x="244" y="88"/>
                  </a:lnTo>
                  <a:lnTo>
                    <a:pt x="278" y="88"/>
                  </a:lnTo>
                  <a:lnTo>
                    <a:pt x="278" y="88"/>
                  </a:lnTo>
                  <a:lnTo>
                    <a:pt x="272" y="74"/>
                  </a:lnTo>
                  <a:lnTo>
                    <a:pt x="262" y="58"/>
                  </a:lnTo>
                  <a:lnTo>
                    <a:pt x="250" y="44"/>
                  </a:lnTo>
                  <a:lnTo>
                    <a:pt x="232" y="30"/>
                  </a:lnTo>
                  <a:lnTo>
                    <a:pt x="214" y="18"/>
                  </a:lnTo>
                  <a:lnTo>
                    <a:pt x="190" y="8"/>
                  </a:lnTo>
                  <a:lnTo>
                    <a:pt x="166" y="2"/>
                  </a:lnTo>
                  <a:lnTo>
                    <a:pt x="13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4" name="Freeform 589"/>
            <p:cNvSpPr>
              <a:spLocks noEditPoints="1"/>
            </p:cNvSpPr>
            <p:nvPr/>
          </p:nvSpPr>
          <p:spPr bwMode="auto">
            <a:xfrm>
              <a:off x="164714" y="5126030"/>
              <a:ext cx="494143" cy="23755"/>
            </a:xfrm>
            <a:custGeom>
              <a:avLst/>
              <a:gdLst/>
              <a:ahLst/>
              <a:cxnLst>
                <a:cxn ang="0">
                  <a:pos x="40" y="0"/>
                </a:cxn>
                <a:cxn ang="0">
                  <a:pos x="4" y="0"/>
                </a:cxn>
                <a:cxn ang="0">
                  <a:pos x="4" y="0"/>
                </a:cxn>
                <a:cxn ang="0">
                  <a:pos x="0" y="8"/>
                </a:cxn>
                <a:cxn ang="0">
                  <a:pos x="0" y="8"/>
                </a:cxn>
                <a:cxn ang="0">
                  <a:pos x="0" y="10"/>
                </a:cxn>
                <a:cxn ang="0">
                  <a:pos x="0" y="10"/>
                </a:cxn>
                <a:cxn ang="0">
                  <a:pos x="0" y="10"/>
                </a:cxn>
                <a:cxn ang="0">
                  <a:pos x="36" y="10"/>
                </a:cxn>
                <a:cxn ang="0">
                  <a:pos x="36" y="10"/>
                </a:cxn>
                <a:cxn ang="0">
                  <a:pos x="40" y="0"/>
                </a:cxn>
                <a:cxn ang="0">
                  <a:pos x="208" y="0"/>
                </a:cxn>
                <a:cxn ang="0">
                  <a:pos x="172" y="0"/>
                </a:cxn>
                <a:cxn ang="0">
                  <a:pos x="172" y="0"/>
                </a:cxn>
                <a:cxn ang="0">
                  <a:pos x="176" y="10"/>
                </a:cxn>
                <a:cxn ang="0">
                  <a:pos x="210" y="10"/>
                </a:cxn>
                <a:cxn ang="0">
                  <a:pos x="210" y="10"/>
                </a:cxn>
                <a:cxn ang="0">
                  <a:pos x="210" y="8"/>
                </a:cxn>
                <a:cxn ang="0">
                  <a:pos x="210" y="8"/>
                </a:cxn>
                <a:cxn ang="0">
                  <a:pos x="210" y="8"/>
                </a:cxn>
                <a:cxn ang="0">
                  <a:pos x="210" y="8"/>
                </a:cxn>
                <a:cxn ang="0">
                  <a:pos x="208" y="0"/>
                </a:cxn>
              </a:cxnLst>
              <a:rect l="0" t="0" r="r" b="b"/>
              <a:pathLst>
                <a:path w="210" h="10">
                  <a:moveTo>
                    <a:pt x="40" y="0"/>
                  </a:moveTo>
                  <a:lnTo>
                    <a:pt x="4" y="0"/>
                  </a:lnTo>
                  <a:lnTo>
                    <a:pt x="4" y="0"/>
                  </a:lnTo>
                  <a:lnTo>
                    <a:pt x="0" y="8"/>
                  </a:lnTo>
                  <a:lnTo>
                    <a:pt x="0" y="8"/>
                  </a:lnTo>
                  <a:lnTo>
                    <a:pt x="0" y="10"/>
                  </a:lnTo>
                  <a:lnTo>
                    <a:pt x="0" y="10"/>
                  </a:lnTo>
                  <a:lnTo>
                    <a:pt x="0" y="10"/>
                  </a:lnTo>
                  <a:lnTo>
                    <a:pt x="36" y="10"/>
                  </a:lnTo>
                  <a:lnTo>
                    <a:pt x="36" y="10"/>
                  </a:lnTo>
                  <a:lnTo>
                    <a:pt x="40" y="0"/>
                  </a:lnTo>
                  <a:close/>
                  <a:moveTo>
                    <a:pt x="208" y="0"/>
                  </a:moveTo>
                  <a:lnTo>
                    <a:pt x="172" y="0"/>
                  </a:lnTo>
                  <a:lnTo>
                    <a:pt x="172" y="0"/>
                  </a:lnTo>
                  <a:lnTo>
                    <a:pt x="176" y="10"/>
                  </a:lnTo>
                  <a:lnTo>
                    <a:pt x="210" y="10"/>
                  </a:lnTo>
                  <a:lnTo>
                    <a:pt x="210" y="10"/>
                  </a:lnTo>
                  <a:lnTo>
                    <a:pt x="210" y="8"/>
                  </a:lnTo>
                  <a:lnTo>
                    <a:pt x="210" y="8"/>
                  </a:lnTo>
                  <a:lnTo>
                    <a:pt x="210" y="8"/>
                  </a:lnTo>
                  <a:lnTo>
                    <a:pt x="210" y="8"/>
                  </a:lnTo>
                  <a:lnTo>
                    <a:pt x="208" y="0"/>
                  </a:lnTo>
                  <a:close/>
                </a:path>
              </a:pathLst>
            </a:custGeom>
            <a:solidFill>
              <a:srgbClr val="FFFFEE"/>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5" name="Freeform 590"/>
            <p:cNvSpPr/>
            <p:nvPr/>
          </p:nvSpPr>
          <p:spPr bwMode="auto">
            <a:xfrm>
              <a:off x="164714" y="5126030"/>
              <a:ext cx="94122" cy="23755"/>
            </a:xfrm>
            <a:custGeom>
              <a:avLst/>
              <a:gdLst/>
              <a:ahLst/>
              <a:cxnLst>
                <a:cxn ang="0">
                  <a:pos x="40" y="0"/>
                </a:cxn>
                <a:cxn ang="0">
                  <a:pos x="4" y="0"/>
                </a:cxn>
                <a:cxn ang="0">
                  <a:pos x="4" y="0"/>
                </a:cxn>
                <a:cxn ang="0">
                  <a:pos x="0" y="8"/>
                </a:cxn>
                <a:cxn ang="0">
                  <a:pos x="0" y="8"/>
                </a:cxn>
                <a:cxn ang="0">
                  <a:pos x="0" y="10"/>
                </a:cxn>
                <a:cxn ang="0">
                  <a:pos x="0" y="10"/>
                </a:cxn>
                <a:cxn ang="0">
                  <a:pos x="0" y="10"/>
                </a:cxn>
                <a:cxn ang="0">
                  <a:pos x="36" y="10"/>
                </a:cxn>
                <a:cxn ang="0">
                  <a:pos x="36" y="10"/>
                </a:cxn>
                <a:cxn ang="0">
                  <a:pos x="40" y="0"/>
                </a:cxn>
              </a:cxnLst>
              <a:rect l="0" t="0" r="r" b="b"/>
              <a:pathLst>
                <a:path w="40" h="10">
                  <a:moveTo>
                    <a:pt x="40" y="0"/>
                  </a:moveTo>
                  <a:lnTo>
                    <a:pt x="4" y="0"/>
                  </a:lnTo>
                  <a:lnTo>
                    <a:pt x="4" y="0"/>
                  </a:lnTo>
                  <a:lnTo>
                    <a:pt x="0" y="8"/>
                  </a:lnTo>
                  <a:lnTo>
                    <a:pt x="0" y="8"/>
                  </a:lnTo>
                  <a:lnTo>
                    <a:pt x="0" y="10"/>
                  </a:lnTo>
                  <a:lnTo>
                    <a:pt x="0" y="10"/>
                  </a:lnTo>
                  <a:lnTo>
                    <a:pt x="0" y="10"/>
                  </a:lnTo>
                  <a:lnTo>
                    <a:pt x="36" y="10"/>
                  </a:lnTo>
                  <a:lnTo>
                    <a:pt x="36" y="10"/>
                  </a:lnTo>
                  <a:lnTo>
                    <a:pt x="40"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6" name="Freeform 591"/>
            <p:cNvSpPr/>
            <p:nvPr/>
          </p:nvSpPr>
          <p:spPr bwMode="auto">
            <a:xfrm>
              <a:off x="569441" y="5126030"/>
              <a:ext cx="89416" cy="23755"/>
            </a:xfrm>
            <a:custGeom>
              <a:avLst/>
              <a:gdLst/>
              <a:ahLst/>
              <a:cxnLst>
                <a:cxn ang="0">
                  <a:pos x="36" y="0"/>
                </a:cxn>
                <a:cxn ang="0">
                  <a:pos x="0" y="0"/>
                </a:cxn>
                <a:cxn ang="0">
                  <a:pos x="0" y="0"/>
                </a:cxn>
                <a:cxn ang="0">
                  <a:pos x="4" y="10"/>
                </a:cxn>
                <a:cxn ang="0">
                  <a:pos x="38" y="10"/>
                </a:cxn>
                <a:cxn ang="0">
                  <a:pos x="38" y="10"/>
                </a:cxn>
                <a:cxn ang="0">
                  <a:pos x="38" y="8"/>
                </a:cxn>
                <a:cxn ang="0">
                  <a:pos x="38" y="8"/>
                </a:cxn>
                <a:cxn ang="0">
                  <a:pos x="38" y="8"/>
                </a:cxn>
                <a:cxn ang="0">
                  <a:pos x="38" y="8"/>
                </a:cxn>
                <a:cxn ang="0">
                  <a:pos x="36" y="0"/>
                </a:cxn>
              </a:cxnLst>
              <a:rect l="0" t="0" r="r" b="b"/>
              <a:pathLst>
                <a:path w="38" h="10">
                  <a:moveTo>
                    <a:pt x="36" y="0"/>
                  </a:moveTo>
                  <a:lnTo>
                    <a:pt x="0" y="0"/>
                  </a:lnTo>
                  <a:lnTo>
                    <a:pt x="0" y="0"/>
                  </a:lnTo>
                  <a:lnTo>
                    <a:pt x="4" y="10"/>
                  </a:lnTo>
                  <a:lnTo>
                    <a:pt x="38" y="10"/>
                  </a:lnTo>
                  <a:lnTo>
                    <a:pt x="38" y="10"/>
                  </a:lnTo>
                  <a:lnTo>
                    <a:pt x="38" y="8"/>
                  </a:lnTo>
                  <a:lnTo>
                    <a:pt x="38" y="8"/>
                  </a:lnTo>
                  <a:lnTo>
                    <a:pt x="38" y="8"/>
                  </a:lnTo>
                  <a:lnTo>
                    <a:pt x="38" y="8"/>
                  </a:lnTo>
                  <a:lnTo>
                    <a:pt x="3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7" name="Freeform 592"/>
            <p:cNvSpPr/>
            <p:nvPr/>
          </p:nvSpPr>
          <p:spPr bwMode="auto">
            <a:xfrm>
              <a:off x="174127" y="4978747"/>
              <a:ext cx="480025" cy="147282"/>
            </a:xfrm>
            <a:custGeom>
              <a:avLst/>
              <a:gdLst/>
              <a:ahLst/>
              <a:cxnLst>
                <a:cxn ang="0">
                  <a:pos x="102" y="0"/>
                </a:cxn>
                <a:cxn ang="0">
                  <a:pos x="102" y="0"/>
                </a:cxn>
                <a:cxn ang="0">
                  <a:pos x="88" y="0"/>
                </a:cxn>
                <a:cxn ang="0">
                  <a:pos x="76" y="2"/>
                </a:cxn>
                <a:cxn ang="0">
                  <a:pos x="76" y="2"/>
                </a:cxn>
                <a:cxn ang="0">
                  <a:pos x="58" y="8"/>
                </a:cxn>
                <a:cxn ang="0">
                  <a:pos x="42" y="14"/>
                </a:cxn>
                <a:cxn ang="0">
                  <a:pos x="30" y="22"/>
                </a:cxn>
                <a:cxn ang="0">
                  <a:pos x="20" y="30"/>
                </a:cxn>
                <a:cxn ang="0">
                  <a:pos x="12" y="38"/>
                </a:cxn>
                <a:cxn ang="0">
                  <a:pos x="6" y="48"/>
                </a:cxn>
                <a:cxn ang="0">
                  <a:pos x="0" y="62"/>
                </a:cxn>
                <a:cxn ang="0">
                  <a:pos x="36" y="62"/>
                </a:cxn>
                <a:cxn ang="0">
                  <a:pos x="36" y="62"/>
                </a:cxn>
                <a:cxn ang="0">
                  <a:pos x="40" y="52"/>
                </a:cxn>
                <a:cxn ang="0">
                  <a:pos x="50" y="42"/>
                </a:cxn>
                <a:cxn ang="0">
                  <a:pos x="56" y="38"/>
                </a:cxn>
                <a:cxn ang="0">
                  <a:pos x="64" y="34"/>
                </a:cxn>
                <a:cxn ang="0">
                  <a:pos x="74" y="30"/>
                </a:cxn>
                <a:cxn ang="0">
                  <a:pos x="84" y="26"/>
                </a:cxn>
                <a:cxn ang="0">
                  <a:pos x="84" y="26"/>
                </a:cxn>
                <a:cxn ang="0">
                  <a:pos x="102" y="24"/>
                </a:cxn>
                <a:cxn ang="0">
                  <a:pos x="102" y="24"/>
                </a:cxn>
                <a:cxn ang="0">
                  <a:pos x="114" y="26"/>
                </a:cxn>
                <a:cxn ang="0">
                  <a:pos x="124" y="28"/>
                </a:cxn>
                <a:cxn ang="0">
                  <a:pos x="134" y="32"/>
                </a:cxn>
                <a:cxn ang="0">
                  <a:pos x="144" y="36"/>
                </a:cxn>
                <a:cxn ang="0">
                  <a:pos x="152" y="42"/>
                </a:cxn>
                <a:cxn ang="0">
                  <a:pos x="158" y="48"/>
                </a:cxn>
                <a:cxn ang="0">
                  <a:pos x="164" y="56"/>
                </a:cxn>
                <a:cxn ang="0">
                  <a:pos x="168" y="62"/>
                </a:cxn>
                <a:cxn ang="0">
                  <a:pos x="204" y="62"/>
                </a:cxn>
                <a:cxn ang="0">
                  <a:pos x="204" y="62"/>
                </a:cxn>
                <a:cxn ang="0">
                  <a:pos x="198" y="52"/>
                </a:cxn>
                <a:cxn ang="0">
                  <a:pos x="190" y="40"/>
                </a:cxn>
                <a:cxn ang="0">
                  <a:pos x="180" y="30"/>
                </a:cxn>
                <a:cxn ang="0">
                  <a:pos x="168" y="20"/>
                </a:cxn>
                <a:cxn ang="0">
                  <a:pos x="154" y="12"/>
                </a:cxn>
                <a:cxn ang="0">
                  <a:pos x="138" y="6"/>
                </a:cxn>
                <a:cxn ang="0">
                  <a:pos x="120" y="2"/>
                </a:cxn>
                <a:cxn ang="0">
                  <a:pos x="102" y="0"/>
                </a:cxn>
              </a:cxnLst>
              <a:rect l="0" t="0" r="r" b="b"/>
              <a:pathLst>
                <a:path w="204" h="62">
                  <a:moveTo>
                    <a:pt x="102" y="0"/>
                  </a:moveTo>
                  <a:lnTo>
                    <a:pt x="102" y="0"/>
                  </a:lnTo>
                  <a:lnTo>
                    <a:pt x="88" y="0"/>
                  </a:lnTo>
                  <a:lnTo>
                    <a:pt x="76" y="2"/>
                  </a:lnTo>
                  <a:lnTo>
                    <a:pt x="76" y="2"/>
                  </a:lnTo>
                  <a:lnTo>
                    <a:pt x="58" y="8"/>
                  </a:lnTo>
                  <a:lnTo>
                    <a:pt x="42" y="14"/>
                  </a:lnTo>
                  <a:lnTo>
                    <a:pt x="30" y="22"/>
                  </a:lnTo>
                  <a:lnTo>
                    <a:pt x="20" y="30"/>
                  </a:lnTo>
                  <a:lnTo>
                    <a:pt x="12" y="38"/>
                  </a:lnTo>
                  <a:lnTo>
                    <a:pt x="6" y="48"/>
                  </a:lnTo>
                  <a:lnTo>
                    <a:pt x="0" y="62"/>
                  </a:lnTo>
                  <a:lnTo>
                    <a:pt x="36" y="62"/>
                  </a:lnTo>
                  <a:lnTo>
                    <a:pt x="36" y="62"/>
                  </a:lnTo>
                  <a:lnTo>
                    <a:pt x="40" y="52"/>
                  </a:lnTo>
                  <a:lnTo>
                    <a:pt x="50" y="42"/>
                  </a:lnTo>
                  <a:lnTo>
                    <a:pt x="56" y="38"/>
                  </a:lnTo>
                  <a:lnTo>
                    <a:pt x="64" y="34"/>
                  </a:lnTo>
                  <a:lnTo>
                    <a:pt x="74" y="30"/>
                  </a:lnTo>
                  <a:lnTo>
                    <a:pt x="84" y="26"/>
                  </a:lnTo>
                  <a:lnTo>
                    <a:pt x="84" y="26"/>
                  </a:lnTo>
                  <a:lnTo>
                    <a:pt x="102" y="24"/>
                  </a:lnTo>
                  <a:lnTo>
                    <a:pt x="102" y="24"/>
                  </a:lnTo>
                  <a:lnTo>
                    <a:pt x="114" y="26"/>
                  </a:lnTo>
                  <a:lnTo>
                    <a:pt x="124" y="28"/>
                  </a:lnTo>
                  <a:lnTo>
                    <a:pt x="134" y="32"/>
                  </a:lnTo>
                  <a:lnTo>
                    <a:pt x="144" y="36"/>
                  </a:lnTo>
                  <a:lnTo>
                    <a:pt x="152" y="42"/>
                  </a:lnTo>
                  <a:lnTo>
                    <a:pt x="158" y="48"/>
                  </a:lnTo>
                  <a:lnTo>
                    <a:pt x="164" y="56"/>
                  </a:lnTo>
                  <a:lnTo>
                    <a:pt x="168" y="62"/>
                  </a:lnTo>
                  <a:lnTo>
                    <a:pt x="204" y="62"/>
                  </a:lnTo>
                  <a:lnTo>
                    <a:pt x="204" y="62"/>
                  </a:lnTo>
                  <a:lnTo>
                    <a:pt x="198" y="52"/>
                  </a:lnTo>
                  <a:lnTo>
                    <a:pt x="190" y="40"/>
                  </a:lnTo>
                  <a:lnTo>
                    <a:pt x="180" y="30"/>
                  </a:lnTo>
                  <a:lnTo>
                    <a:pt x="168" y="20"/>
                  </a:lnTo>
                  <a:lnTo>
                    <a:pt x="154" y="12"/>
                  </a:lnTo>
                  <a:lnTo>
                    <a:pt x="138" y="6"/>
                  </a:lnTo>
                  <a:lnTo>
                    <a:pt x="120" y="2"/>
                  </a:lnTo>
                  <a:lnTo>
                    <a:pt x="102" y="0"/>
                  </a:lnTo>
                  <a:close/>
                </a:path>
              </a:pathLst>
            </a:custGeom>
            <a:solidFill>
              <a:srgbClr val="CDC9C6"/>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8" name="Freeform 593"/>
            <p:cNvSpPr/>
            <p:nvPr/>
          </p:nvSpPr>
          <p:spPr bwMode="auto">
            <a:xfrm>
              <a:off x="174127" y="4978747"/>
              <a:ext cx="480025" cy="147282"/>
            </a:xfrm>
            <a:custGeom>
              <a:avLst/>
              <a:gdLst/>
              <a:ahLst/>
              <a:cxnLst>
                <a:cxn ang="0">
                  <a:pos x="102" y="0"/>
                </a:cxn>
                <a:cxn ang="0">
                  <a:pos x="102" y="0"/>
                </a:cxn>
                <a:cxn ang="0">
                  <a:pos x="88" y="0"/>
                </a:cxn>
                <a:cxn ang="0">
                  <a:pos x="76" y="2"/>
                </a:cxn>
                <a:cxn ang="0">
                  <a:pos x="76" y="2"/>
                </a:cxn>
                <a:cxn ang="0">
                  <a:pos x="58" y="8"/>
                </a:cxn>
                <a:cxn ang="0">
                  <a:pos x="42" y="14"/>
                </a:cxn>
                <a:cxn ang="0">
                  <a:pos x="30" y="22"/>
                </a:cxn>
                <a:cxn ang="0">
                  <a:pos x="20" y="30"/>
                </a:cxn>
                <a:cxn ang="0">
                  <a:pos x="12" y="38"/>
                </a:cxn>
                <a:cxn ang="0">
                  <a:pos x="6" y="48"/>
                </a:cxn>
                <a:cxn ang="0">
                  <a:pos x="0" y="62"/>
                </a:cxn>
                <a:cxn ang="0">
                  <a:pos x="36" y="62"/>
                </a:cxn>
                <a:cxn ang="0">
                  <a:pos x="36" y="62"/>
                </a:cxn>
                <a:cxn ang="0">
                  <a:pos x="40" y="52"/>
                </a:cxn>
                <a:cxn ang="0">
                  <a:pos x="50" y="42"/>
                </a:cxn>
                <a:cxn ang="0">
                  <a:pos x="56" y="38"/>
                </a:cxn>
                <a:cxn ang="0">
                  <a:pos x="64" y="34"/>
                </a:cxn>
                <a:cxn ang="0">
                  <a:pos x="74" y="30"/>
                </a:cxn>
                <a:cxn ang="0">
                  <a:pos x="84" y="26"/>
                </a:cxn>
                <a:cxn ang="0">
                  <a:pos x="84" y="26"/>
                </a:cxn>
                <a:cxn ang="0">
                  <a:pos x="102" y="24"/>
                </a:cxn>
                <a:cxn ang="0">
                  <a:pos x="102" y="24"/>
                </a:cxn>
                <a:cxn ang="0">
                  <a:pos x="114" y="26"/>
                </a:cxn>
                <a:cxn ang="0">
                  <a:pos x="124" y="28"/>
                </a:cxn>
                <a:cxn ang="0">
                  <a:pos x="134" y="32"/>
                </a:cxn>
                <a:cxn ang="0">
                  <a:pos x="144" y="36"/>
                </a:cxn>
                <a:cxn ang="0">
                  <a:pos x="152" y="42"/>
                </a:cxn>
                <a:cxn ang="0">
                  <a:pos x="158" y="48"/>
                </a:cxn>
                <a:cxn ang="0">
                  <a:pos x="164" y="56"/>
                </a:cxn>
                <a:cxn ang="0">
                  <a:pos x="168" y="62"/>
                </a:cxn>
                <a:cxn ang="0">
                  <a:pos x="204" y="62"/>
                </a:cxn>
                <a:cxn ang="0">
                  <a:pos x="204" y="62"/>
                </a:cxn>
                <a:cxn ang="0">
                  <a:pos x="198" y="52"/>
                </a:cxn>
                <a:cxn ang="0">
                  <a:pos x="190" y="40"/>
                </a:cxn>
                <a:cxn ang="0">
                  <a:pos x="180" y="30"/>
                </a:cxn>
                <a:cxn ang="0">
                  <a:pos x="168" y="20"/>
                </a:cxn>
                <a:cxn ang="0">
                  <a:pos x="154" y="12"/>
                </a:cxn>
                <a:cxn ang="0">
                  <a:pos x="138" y="6"/>
                </a:cxn>
                <a:cxn ang="0">
                  <a:pos x="120" y="2"/>
                </a:cxn>
                <a:cxn ang="0">
                  <a:pos x="102" y="0"/>
                </a:cxn>
              </a:cxnLst>
              <a:rect l="0" t="0" r="r" b="b"/>
              <a:pathLst>
                <a:path w="204" h="62">
                  <a:moveTo>
                    <a:pt x="102" y="0"/>
                  </a:moveTo>
                  <a:lnTo>
                    <a:pt x="102" y="0"/>
                  </a:lnTo>
                  <a:lnTo>
                    <a:pt x="88" y="0"/>
                  </a:lnTo>
                  <a:lnTo>
                    <a:pt x="76" y="2"/>
                  </a:lnTo>
                  <a:lnTo>
                    <a:pt x="76" y="2"/>
                  </a:lnTo>
                  <a:lnTo>
                    <a:pt x="58" y="8"/>
                  </a:lnTo>
                  <a:lnTo>
                    <a:pt x="42" y="14"/>
                  </a:lnTo>
                  <a:lnTo>
                    <a:pt x="30" y="22"/>
                  </a:lnTo>
                  <a:lnTo>
                    <a:pt x="20" y="30"/>
                  </a:lnTo>
                  <a:lnTo>
                    <a:pt x="12" y="38"/>
                  </a:lnTo>
                  <a:lnTo>
                    <a:pt x="6" y="48"/>
                  </a:lnTo>
                  <a:lnTo>
                    <a:pt x="0" y="62"/>
                  </a:lnTo>
                  <a:lnTo>
                    <a:pt x="36" y="62"/>
                  </a:lnTo>
                  <a:lnTo>
                    <a:pt x="36" y="62"/>
                  </a:lnTo>
                  <a:lnTo>
                    <a:pt x="40" y="52"/>
                  </a:lnTo>
                  <a:lnTo>
                    <a:pt x="50" y="42"/>
                  </a:lnTo>
                  <a:lnTo>
                    <a:pt x="56" y="38"/>
                  </a:lnTo>
                  <a:lnTo>
                    <a:pt x="64" y="34"/>
                  </a:lnTo>
                  <a:lnTo>
                    <a:pt x="74" y="30"/>
                  </a:lnTo>
                  <a:lnTo>
                    <a:pt x="84" y="26"/>
                  </a:lnTo>
                  <a:lnTo>
                    <a:pt x="84" y="26"/>
                  </a:lnTo>
                  <a:lnTo>
                    <a:pt x="102" y="24"/>
                  </a:lnTo>
                  <a:lnTo>
                    <a:pt x="102" y="24"/>
                  </a:lnTo>
                  <a:lnTo>
                    <a:pt x="114" y="26"/>
                  </a:lnTo>
                  <a:lnTo>
                    <a:pt x="124" y="28"/>
                  </a:lnTo>
                  <a:lnTo>
                    <a:pt x="134" y="32"/>
                  </a:lnTo>
                  <a:lnTo>
                    <a:pt x="144" y="36"/>
                  </a:lnTo>
                  <a:lnTo>
                    <a:pt x="152" y="42"/>
                  </a:lnTo>
                  <a:lnTo>
                    <a:pt x="158" y="48"/>
                  </a:lnTo>
                  <a:lnTo>
                    <a:pt x="164" y="56"/>
                  </a:lnTo>
                  <a:lnTo>
                    <a:pt x="168" y="62"/>
                  </a:lnTo>
                  <a:lnTo>
                    <a:pt x="204" y="62"/>
                  </a:lnTo>
                  <a:lnTo>
                    <a:pt x="204" y="62"/>
                  </a:lnTo>
                  <a:lnTo>
                    <a:pt x="198" y="52"/>
                  </a:lnTo>
                  <a:lnTo>
                    <a:pt x="190" y="40"/>
                  </a:lnTo>
                  <a:lnTo>
                    <a:pt x="180" y="30"/>
                  </a:lnTo>
                  <a:lnTo>
                    <a:pt x="168" y="20"/>
                  </a:lnTo>
                  <a:lnTo>
                    <a:pt x="154" y="12"/>
                  </a:lnTo>
                  <a:lnTo>
                    <a:pt x="138" y="6"/>
                  </a:lnTo>
                  <a:lnTo>
                    <a:pt x="120" y="2"/>
                  </a:lnTo>
                  <a:lnTo>
                    <a:pt x="102"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9" name="Freeform 594"/>
            <p:cNvSpPr/>
            <p:nvPr/>
          </p:nvSpPr>
          <p:spPr bwMode="auto">
            <a:xfrm>
              <a:off x="249425" y="5126030"/>
              <a:ext cx="329429" cy="23755"/>
            </a:xfrm>
            <a:custGeom>
              <a:avLst/>
              <a:gdLst/>
              <a:ahLst/>
              <a:cxnLst>
                <a:cxn ang="0">
                  <a:pos x="136" y="0"/>
                </a:cxn>
                <a:cxn ang="0">
                  <a:pos x="4" y="0"/>
                </a:cxn>
                <a:cxn ang="0">
                  <a:pos x="4" y="0"/>
                </a:cxn>
                <a:cxn ang="0">
                  <a:pos x="0" y="10"/>
                </a:cxn>
                <a:cxn ang="0">
                  <a:pos x="0" y="10"/>
                </a:cxn>
                <a:cxn ang="0">
                  <a:pos x="0" y="10"/>
                </a:cxn>
                <a:cxn ang="0">
                  <a:pos x="140" y="10"/>
                </a:cxn>
                <a:cxn ang="0">
                  <a:pos x="140" y="10"/>
                </a:cxn>
                <a:cxn ang="0">
                  <a:pos x="140" y="10"/>
                </a:cxn>
                <a:cxn ang="0">
                  <a:pos x="140" y="10"/>
                </a:cxn>
                <a:cxn ang="0">
                  <a:pos x="136" y="0"/>
                </a:cxn>
              </a:cxnLst>
              <a:rect l="0" t="0" r="r" b="b"/>
              <a:pathLst>
                <a:path w="140" h="10">
                  <a:moveTo>
                    <a:pt x="136" y="0"/>
                  </a:moveTo>
                  <a:lnTo>
                    <a:pt x="4" y="0"/>
                  </a:lnTo>
                  <a:lnTo>
                    <a:pt x="4" y="0"/>
                  </a:lnTo>
                  <a:lnTo>
                    <a:pt x="0" y="10"/>
                  </a:lnTo>
                  <a:lnTo>
                    <a:pt x="0" y="10"/>
                  </a:lnTo>
                  <a:lnTo>
                    <a:pt x="0" y="10"/>
                  </a:lnTo>
                  <a:lnTo>
                    <a:pt x="140" y="10"/>
                  </a:lnTo>
                  <a:lnTo>
                    <a:pt x="140" y="10"/>
                  </a:lnTo>
                  <a:lnTo>
                    <a:pt x="140" y="10"/>
                  </a:lnTo>
                  <a:lnTo>
                    <a:pt x="140" y="10"/>
                  </a:lnTo>
                  <a:lnTo>
                    <a:pt x="136" y="0"/>
                  </a:lnTo>
                  <a:close/>
                </a:path>
              </a:pathLst>
            </a:custGeom>
            <a:solidFill>
              <a:srgbClr val="FFA48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00" name="Freeform 595"/>
            <p:cNvSpPr/>
            <p:nvPr/>
          </p:nvSpPr>
          <p:spPr bwMode="auto">
            <a:xfrm>
              <a:off x="249425" y="5126030"/>
              <a:ext cx="329429" cy="23755"/>
            </a:xfrm>
            <a:custGeom>
              <a:avLst/>
              <a:gdLst/>
              <a:ahLst/>
              <a:cxnLst>
                <a:cxn ang="0">
                  <a:pos x="136" y="0"/>
                </a:cxn>
                <a:cxn ang="0">
                  <a:pos x="4" y="0"/>
                </a:cxn>
                <a:cxn ang="0">
                  <a:pos x="4" y="0"/>
                </a:cxn>
                <a:cxn ang="0">
                  <a:pos x="0" y="10"/>
                </a:cxn>
                <a:cxn ang="0">
                  <a:pos x="0" y="10"/>
                </a:cxn>
                <a:cxn ang="0">
                  <a:pos x="0" y="10"/>
                </a:cxn>
                <a:cxn ang="0">
                  <a:pos x="140" y="10"/>
                </a:cxn>
                <a:cxn ang="0">
                  <a:pos x="140" y="10"/>
                </a:cxn>
                <a:cxn ang="0">
                  <a:pos x="140" y="10"/>
                </a:cxn>
                <a:cxn ang="0">
                  <a:pos x="140" y="10"/>
                </a:cxn>
                <a:cxn ang="0">
                  <a:pos x="136" y="0"/>
                </a:cxn>
              </a:cxnLst>
              <a:rect l="0" t="0" r="r" b="b"/>
              <a:pathLst>
                <a:path w="140" h="10">
                  <a:moveTo>
                    <a:pt x="136" y="0"/>
                  </a:moveTo>
                  <a:lnTo>
                    <a:pt x="4" y="0"/>
                  </a:lnTo>
                  <a:lnTo>
                    <a:pt x="4" y="0"/>
                  </a:lnTo>
                  <a:lnTo>
                    <a:pt x="0" y="10"/>
                  </a:lnTo>
                  <a:lnTo>
                    <a:pt x="0" y="10"/>
                  </a:lnTo>
                  <a:lnTo>
                    <a:pt x="0" y="10"/>
                  </a:lnTo>
                  <a:lnTo>
                    <a:pt x="140" y="10"/>
                  </a:lnTo>
                  <a:lnTo>
                    <a:pt x="140" y="10"/>
                  </a:lnTo>
                  <a:lnTo>
                    <a:pt x="140" y="10"/>
                  </a:lnTo>
                  <a:lnTo>
                    <a:pt x="140" y="10"/>
                  </a:lnTo>
                  <a:lnTo>
                    <a:pt x="13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01" name="Freeform 596"/>
            <p:cNvSpPr/>
            <p:nvPr/>
          </p:nvSpPr>
          <p:spPr bwMode="auto">
            <a:xfrm>
              <a:off x="258837" y="5035760"/>
              <a:ext cx="310604" cy="90270"/>
            </a:xfrm>
            <a:custGeom>
              <a:avLst/>
              <a:gdLst/>
              <a:ahLst/>
              <a:cxnLst>
                <a:cxn ang="0">
                  <a:pos x="66" y="0"/>
                </a:cxn>
                <a:cxn ang="0">
                  <a:pos x="66" y="0"/>
                </a:cxn>
                <a:cxn ang="0">
                  <a:pos x="48" y="2"/>
                </a:cxn>
                <a:cxn ang="0">
                  <a:pos x="48" y="2"/>
                </a:cxn>
                <a:cxn ang="0">
                  <a:pos x="38" y="6"/>
                </a:cxn>
                <a:cxn ang="0">
                  <a:pos x="28" y="10"/>
                </a:cxn>
                <a:cxn ang="0">
                  <a:pos x="20" y="14"/>
                </a:cxn>
                <a:cxn ang="0">
                  <a:pos x="14" y="18"/>
                </a:cxn>
                <a:cxn ang="0">
                  <a:pos x="4" y="28"/>
                </a:cxn>
                <a:cxn ang="0">
                  <a:pos x="0" y="38"/>
                </a:cxn>
                <a:cxn ang="0">
                  <a:pos x="132" y="38"/>
                </a:cxn>
                <a:cxn ang="0">
                  <a:pos x="132" y="38"/>
                </a:cxn>
                <a:cxn ang="0">
                  <a:pos x="128" y="32"/>
                </a:cxn>
                <a:cxn ang="0">
                  <a:pos x="122" y="24"/>
                </a:cxn>
                <a:cxn ang="0">
                  <a:pos x="116" y="18"/>
                </a:cxn>
                <a:cxn ang="0">
                  <a:pos x="108" y="12"/>
                </a:cxn>
                <a:cxn ang="0">
                  <a:pos x="98" y="8"/>
                </a:cxn>
                <a:cxn ang="0">
                  <a:pos x="88" y="4"/>
                </a:cxn>
                <a:cxn ang="0">
                  <a:pos x="78" y="2"/>
                </a:cxn>
                <a:cxn ang="0">
                  <a:pos x="66" y="0"/>
                </a:cxn>
              </a:cxnLst>
              <a:rect l="0" t="0" r="r" b="b"/>
              <a:pathLst>
                <a:path w="132" h="38">
                  <a:moveTo>
                    <a:pt x="66" y="0"/>
                  </a:moveTo>
                  <a:lnTo>
                    <a:pt x="66" y="0"/>
                  </a:lnTo>
                  <a:lnTo>
                    <a:pt x="48" y="2"/>
                  </a:lnTo>
                  <a:lnTo>
                    <a:pt x="48" y="2"/>
                  </a:lnTo>
                  <a:lnTo>
                    <a:pt x="38" y="6"/>
                  </a:lnTo>
                  <a:lnTo>
                    <a:pt x="28" y="10"/>
                  </a:lnTo>
                  <a:lnTo>
                    <a:pt x="20" y="14"/>
                  </a:lnTo>
                  <a:lnTo>
                    <a:pt x="14" y="18"/>
                  </a:lnTo>
                  <a:lnTo>
                    <a:pt x="4" y="28"/>
                  </a:lnTo>
                  <a:lnTo>
                    <a:pt x="0" y="38"/>
                  </a:lnTo>
                  <a:lnTo>
                    <a:pt x="132" y="38"/>
                  </a:lnTo>
                  <a:lnTo>
                    <a:pt x="132" y="38"/>
                  </a:lnTo>
                  <a:lnTo>
                    <a:pt x="128" y="32"/>
                  </a:lnTo>
                  <a:lnTo>
                    <a:pt x="122" y="24"/>
                  </a:lnTo>
                  <a:lnTo>
                    <a:pt x="116" y="18"/>
                  </a:lnTo>
                  <a:lnTo>
                    <a:pt x="108" y="12"/>
                  </a:lnTo>
                  <a:lnTo>
                    <a:pt x="98" y="8"/>
                  </a:lnTo>
                  <a:lnTo>
                    <a:pt x="88" y="4"/>
                  </a:lnTo>
                  <a:lnTo>
                    <a:pt x="78" y="2"/>
                  </a:lnTo>
                  <a:lnTo>
                    <a:pt x="66" y="0"/>
                  </a:lnTo>
                  <a:close/>
                </a:path>
              </a:pathLst>
            </a:custGeom>
            <a:solidFill>
              <a:srgbClr val="CD6E61"/>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02" name="Freeform 597"/>
            <p:cNvSpPr/>
            <p:nvPr/>
          </p:nvSpPr>
          <p:spPr bwMode="auto">
            <a:xfrm>
              <a:off x="258837" y="5035760"/>
              <a:ext cx="310604" cy="90270"/>
            </a:xfrm>
            <a:custGeom>
              <a:avLst/>
              <a:gdLst/>
              <a:ahLst/>
              <a:cxnLst>
                <a:cxn ang="0">
                  <a:pos x="66" y="0"/>
                </a:cxn>
                <a:cxn ang="0">
                  <a:pos x="66" y="0"/>
                </a:cxn>
                <a:cxn ang="0">
                  <a:pos x="48" y="2"/>
                </a:cxn>
                <a:cxn ang="0">
                  <a:pos x="48" y="2"/>
                </a:cxn>
                <a:cxn ang="0">
                  <a:pos x="38" y="6"/>
                </a:cxn>
                <a:cxn ang="0">
                  <a:pos x="28" y="10"/>
                </a:cxn>
                <a:cxn ang="0">
                  <a:pos x="20" y="14"/>
                </a:cxn>
                <a:cxn ang="0">
                  <a:pos x="14" y="18"/>
                </a:cxn>
                <a:cxn ang="0">
                  <a:pos x="4" y="28"/>
                </a:cxn>
                <a:cxn ang="0">
                  <a:pos x="0" y="38"/>
                </a:cxn>
                <a:cxn ang="0">
                  <a:pos x="132" y="38"/>
                </a:cxn>
                <a:cxn ang="0">
                  <a:pos x="132" y="38"/>
                </a:cxn>
                <a:cxn ang="0">
                  <a:pos x="128" y="32"/>
                </a:cxn>
                <a:cxn ang="0">
                  <a:pos x="122" y="24"/>
                </a:cxn>
                <a:cxn ang="0">
                  <a:pos x="116" y="18"/>
                </a:cxn>
                <a:cxn ang="0">
                  <a:pos x="108" y="12"/>
                </a:cxn>
                <a:cxn ang="0">
                  <a:pos x="98" y="8"/>
                </a:cxn>
                <a:cxn ang="0">
                  <a:pos x="88" y="4"/>
                </a:cxn>
                <a:cxn ang="0">
                  <a:pos x="78" y="2"/>
                </a:cxn>
                <a:cxn ang="0">
                  <a:pos x="66" y="0"/>
                </a:cxn>
              </a:cxnLst>
              <a:rect l="0" t="0" r="r" b="b"/>
              <a:pathLst>
                <a:path w="132" h="38">
                  <a:moveTo>
                    <a:pt x="66" y="0"/>
                  </a:moveTo>
                  <a:lnTo>
                    <a:pt x="66" y="0"/>
                  </a:lnTo>
                  <a:lnTo>
                    <a:pt x="48" y="2"/>
                  </a:lnTo>
                  <a:lnTo>
                    <a:pt x="48" y="2"/>
                  </a:lnTo>
                  <a:lnTo>
                    <a:pt x="38" y="6"/>
                  </a:lnTo>
                  <a:lnTo>
                    <a:pt x="28" y="10"/>
                  </a:lnTo>
                  <a:lnTo>
                    <a:pt x="20" y="14"/>
                  </a:lnTo>
                  <a:lnTo>
                    <a:pt x="14" y="18"/>
                  </a:lnTo>
                  <a:lnTo>
                    <a:pt x="4" y="28"/>
                  </a:lnTo>
                  <a:lnTo>
                    <a:pt x="0" y="38"/>
                  </a:lnTo>
                  <a:lnTo>
                    <a:pt x="132" y="38"/>
                  </a:lnTo>
                  <a:lnTo>
                    <a:pt x="132" y="38"/>
                  </a:lnTo>
                  <a:lnTo>
                    <a:pt x="128" y="32"/>
                  </a:lnTo>
                  <a:lnTo>
                    <a:pt x="122" y="24"/>
                  </a:lnTo>
                  <a:lnTo>
                    <a:pt x="116" y="18"/>
                  </a:lnTo>
                  <a:lnTo>
                    <a:pt x="108" y="12"/>
                  </a:lnTo>
                  <a:lnTo>
                    <a:pt x="98" y="8"/>
                  </a:lnTo>
                  <a:lnTo>
                    <a:pt x="88" y="4"/>
                  </a:lnTo>
                  <a:lnTo>
                    <a:pt x="78" y="2"/>
                  </a:lnTo>
                  <a:lnTo>
                    <a:pt x="6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03" name="Freeform 598"/>
            <p:cNvSpPr>
              <a:spLocks noEditPoints="1"/>
            </p:cNvSpPr>
            <p:nvPr/>
          </p:nvSpPr>
          <p:spPr bwMode="auto">
            <a:xfrm>
              <a:off x="1736560" y="5126030"/>
              <a:ext cx="498849" cy="14253"/>
            </a:xfrm>
            <a:custGeom>
              <a:avLst/>
              <a:gdLst/>
              <a:ahLst/>
              <a:cxnLst>
                <a:cxn ang="0">
                  <a:pos x="20" y="0"/>
                </a:cxn>
                <a:cxn ang="0">
                  <a:pos x="0" y="0"/>
                </a:cxn>
                <a:cxn ang="0">
                  <a:pos x="0" y="0"/>
                </a:cxn>
                <a:cxn ang="0">
                  <a:pos x="0" y="6"/>
                </a:cxn>
                <a:cxn ang="0">
                  <a:pos x="44" y="6"/>
                </a:cxn>
                <a:cxn ang="0">
                  <a:pos x="44" y="6"/>
                </a:cxn>
                <a:cxn ang="0">
                  <a:pos x="44" y="4"/>
                </a:cxn>
                <a:cxn ang="0">
                  <a:pos x="20" y="4"/>
                </a:cxn>
                <a:cxn ang="0">
                  <a:pos x="20" y="4"/>
                </a:cxn>
                <a:cxn ang="0">
                  <a:pos x="20" y="0"/>
                </a:cxn>
                <a:cxn ang="0">
                  <a:pos x="212" y="0"/>
                </a:cxn>
                <a:cxn ang="0">
                  <a:pos x="202" y="0"/>
                </a:cxn>
                <a:cxn ang="0">
                  <a:pos x="202" y="0"/>
                </a:cxn>
                <a:cxn ang="0">
                  <a:pos x="202" y="4"/>
                </a:cxn>
                <a:cxn ang="0">
                  <a:pos x="180" y="4"/>
                </a:cxn>
                <a:cxn ang="0">
                  <a:pos x="180" y="4"/>
                </a:cxn>
                <a:cxn ang="0">
                  <a:pos x="180" y="4"/>
                </a:cxn>
                <a:cxn ang="0">
                  <a:pos x="212" y="4"/>
                </a:cxn>
                <a:cxn ang="0">
                  <a:pos x="212" y="4"/>
                </a:cxn>
                <a:cxn ang="0">
                  <a:pos x="212" y="0"/>
                </a:cxn>
              </a:cxnLst>
              <a:rect l="0" t="0" r="r" b="b"/>
              <a:pathLst>
                <a:path w="212" h="6">
                  <a:moveTo>
                    <a:pt x="20" y="0"/>
                  </a:moveTo>
                  <a:lnTo>
                    <a:pt x="0" y="0"/>
                  </a:lnTo>
                  <a:lnTo>
                    <a:pt x="0" y="0"/>
                  </a:lnTo>
                  <a:lnTo>
                    <a:pt x="0" y="6"/>
                  </a:lnTo>
                  <a:lnTo>
                    <a:pt x="44" y="6"/>
                  </a:lnTo>
                  <a:lnTo>
                    <a:pt x="44" y="6"/>
                  </a:lnTo>
                  <a:lnTo>
                    <a:pt x="44" y="4"/>
                  </a:lnTo>
                  <a:lnTo>
                    <a:pt x="20" y="4"/>
                  </a:lnTo>
                  <a:lnTo>
                    <a:pt x="20" y="4"/>
                  </a:lnTo>
                  <a:lnTo>
                    <a:pt x="20" y="0"/>
                  </a:lnTo>
                  <a:close/>
                  <a:moveTo>
                    <a:pt x="212" y="0"/>
                  </a:moveTo>
                  <a:lnTo>
                    <a:pt x="202" y="0"/>
                  </a:lnTo>
                  <a:lnTo>
                    <a:pt x="202" y="0"/>
                  </a:lnTo>
                  <a:lnTo>
                    <a:pt x="202" y="4"/>
                  </a:lnTo>
                  <a:lnTo>
                    <a:pt x="180" y="4"/>
                  </a:lnTo>
                  <a:lnTo>
                    <a:pt x="180" y="4"/>
                  </a:lnTo>
                  <a:lnTo>
                    <a:pt x="180" y="4"/>
                  </a:lnTo>
                  <a:lnTo>
                    <a:pt x="212" y="4"/>
                  </a:lnTo>
                  <a:lnTo>
                    <a:pt x="212" y="4"/>
                  </a:lnTo>
                  <a:lnTo>
                    <a:pt x="212" y="0"/>
                  </a:lnTo>
                  <a:close/>
                </a:path>
              </a:pathLst>
            </a:custGeom>
            <a:solidFill>
              <a:srgbClr val="A2C7B6"/>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04" name="Freeform 599"/>
            <p:cNvSpPr/>
            <p:nvPr/>
          </p:nvSpPr>
          <p:spPr bwMode="auto">
            <a:xfrm>
              <a:off x="1736560" y="5126030"/>
              <a:ext cx="103535" cy="14253"/>
            </a:xfrm>
            <a:custGeom>
              <a:avLst/>
              <a:gdLst/>
              <a:ahLst/>
              <a:cxnLst>
                <a:cxn ang="0">
                  <a:pos x="20" y="0"/>
                </a:cxn>
                <a:cxn ang="0">
                  <a:pos x="0" y="0"/>
                </a:cxn>
                <a:cxn ang="0">
                  <a:pos x="0" y="0"/>
                </a:cxn>
                <a:cxn ang="0">
                  <a:pos x="0" y="6"/>
                </a:cxn>
                <a:cxn ang="0">
                  <a:pos x="44" y="6"/>
                </a:cxn>
                <a:cxn ang="0">
                  <a:pos x="44" y="6"/>
                </a:cxn>
                <a:cxn ang="0">
                  <a:pos x="44" y="4"/>
                </a:cxn>
                <a:cxn ang="0">
                  <a:pos x="20" y="4"/>
                </a:cxn>
                <a:cxn ang="0">
                  <a:pos x="20" y="4"/>
                </a:cxn>
                <a:cxn ang="0">
                  <a:pos x="20" y="0"/>
                </a:cxn>
              </a:cxnLst>
              <a:rect l="0" t="0" r="r" b="b"/>
              <a:pathLst>
                <a:path w="44" h="6">
                  <a:moveTo>
                    <a:pt x="20" y="0"/>
                  </a:moveTo>
                  <a:lnTo>
                    <a:pt x="0" y="0"/>
                  </a:lnTo>
                  <a:lnTo>
                    <a:pt x="0" y="0"/>
                  </a:lnTo>
                  <a:lnTo>
                    <a:pt x="0" y="6"/>
                  </a:lnTo>
                  <a:lnTo>
                    <a:pt x="44" y="6"/>
                  </a:lnTo>
                  <a:lnTo>
                    <a:pt x="44" y="6"/>
                  </a:lnTo>
                  <a:lnTo>
                    <a:pt x="44" y="4"/>
                  </a:lnTo>
                  <a:lnTo>
                    <a:pt x="20" y="4"/>
                  </a:lnTo>
                  <a:lnTo>
                    <a:pt x="20" y="4"/>
                  </a:lnTo>
                  <a:lnTo>
                    <a:pt x="20"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05" name="Freeform 600"/>
            <p:cNvSpPr/>
            <p:nvPr/>
          </p:nvSpPr>
          <p:spPr bwMode="auto">
            <a:xfrm>
              <a:off x="2160111" y="5126030"/>
              <a:ext cx="75298" cy="9502"/>
            </a:xfrm>
            <a:custGeom>
              <a:avLst/>
              <a:gdLst/>
              <a:ahLst/>
              <a:cxnLst>
                <a:cxn ang="0">
                  <a:pos x="32" y="0"/>
                </a:cxn>
                <a:cxn ang="0">
                  <a:pos x="22" y="0"/>
                </a:cxn>
                <a:cxn ang="0">
                  <a:pos x="22" y="0"/>
                </a:cxn>
                <a:cxn ang="0">
                  <a:pos x="22" y="4"/>
                </a:cxn>
                <a:cxn ang="0">
                  <a:pos x="0" y="4"/>
                </a:cxn>
                <a:cxn ang="0">
                  <a:pos x="0" y="4"/>
                </a:cxn>
                <a:cxn ang="0">
                  <a:pos x="0" y="4"/>
                </a:cxn>
                <a:cxn ang="0">
                  <a:pos x="32" y="4"/>
                </a:cxn>
                <a:cxn ang="0">
                  <a:pos x="32" y="4"/>
                </a:cxn>
                <a:cxn ang="0">
                  <a:pos x="32" y="0"/>
                </a:cxn>
              </a:cxnLst>
              <a:rect l="0" t="0" r="r" b="b"/>
              <a:pathLst>
                <a:path w="32" h="4">
                  <a:moveTo>
                    <a:pt x="32" y="0"/>
                  </a:moveTo>
                  <a:lnTo>
                    <a:pt x="22" y="0"/>
                  </a:lnTo>
                  <a:lnTo>
                    <a:pt x="22" y="0"/>
                  </a:lnTo>
                  <a:lnTo>
                    <a:pt x="22" y="4"/>
                  </a:lnTo>
                  <a:lnTo>
                    <a:pt x="0" y="4"/>
                  </a:lnTo>
                  <a:lnTo>
                    <a:pt x="0" y="4"/>
                  </a:lnTo>
                  <a:lnTo>
                    <a:pt x="0" y="4"/>
                  </a:lnTo>
                  <a:lnTo>
                    <a:pt x="32" y="4"/>
                  </a:lnTo>
                  <a:lnTo>
                    <a:pt x="32" y="4"/>
                  </a:lnTo>
                  <a:lnTo>
                    <a:pt x="32"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06" name="Freeform 601"/>
            <p:cNvSpPr/>
            <p:nvPr/>
          </p:nvSpPr>
          <p:spPr bwMode="auto">
            <a:xfrm>
              <a:off x="1736560" y="4878975"/>
              <a:ext cx="503555" cy="247054"/>
            </a:xfrm>
            <a:custGeom>
              <a:avLst/>
              <a:gdLst/>
              <a:ahLst/>
              <a:cxnLst>
                <a:cxn ang="0">
                  <a:pos x="108" y="0"/>
                </a:cxn>
                <a:cxn ang="0">
                  <a:pos x="108" y="0"/>
                </a:cxn>
                <a:cxn ang="0">
                  <a:pos x="96" y="0"/>
                </a:cxn>
                <a:cxn ang="0">
                  <a:pos x="82" y="4"/>
                </a:cxn>
                <a:cxn ang="0">
                  <a:pos x="82" y="4"/>
                </a:cxn>
                <a:cxn ang="0">
                  <a:pos x="70" y="8"/>
                </a:cxn>
                <a:cxn ang="0">
                  <a:pos x="60" y="12"/>
                </a:cxn>
                <a:cxn ang="0">
                  <a:pos x="42" y="24"/>
                </a:cxn>
                <a:cxn ang="0">
                  <a:pos x="28" y="38"/>
                </a:cxn>
                <a:cxn ang="0">
                  <a:pos x="18" y="54"/>
                </a:cxn>
                <a:cxn ang="0">
                  <a:pos x="10" y="68"/>
                </a:cxn>
                <a:cxn ang="0">
                  <a:pos x="4" y="84"/>
                </a:cxn>
                <a:cxn ang="0">
                  <a:pos x="0" y="104"/>
                </a:cxn>
                <a:cxn ang="0">
                  <a:pos x="20" y="104"/>
                </a:cxn>
                <a:cxn ang="0">
                  <a:pos x="20" y="104"/>
                </a:cxn>
                <a:cxn ang="0">
                  <a:pos x="24" y="88"/>
                </a:cxn>
                <a:cxn ang="0">
                  <a:pos x="28" y="78"/>
                </a:cxn>
                <a:cxn ang="0">
                  <a:pos x="36" y="66"/>
                </a:cxn>
                <a:cxn ang="0">
                  <a:pos x="44" y="54"/>
                </a:cxn>
                <a:cxn ang="0">
                  <a:pos x="56" y="44"/>
                </a:cxn>
                <a:cxn ang="0">
                  <a:pos x="70" y="34"/>
                </a:cxn>
                <a:cxn ang="0">
                  <a:pos x="88" y="28"/>
                </a:cxn>
                <a:cxn ang="0">
                  <a:pos x="88" y="28"/>
                </a:cxn>
                <a:cxn ang="0">
                  <a:pos x="100" y="26"/>
                </a:cxn>
                <a:cxn ang="0">
                  <a:pos x="110" y="26"/>
                </a:cxn>
                <a:cxn ang="0">
                  <a:pos x="110" y="26"/>
                </a:cxn>
                <a:cxn ang="0">
                  <a:pos x="128" y="28"/>
                </a:cxn>
                <a:cxn ang="0">
                  <a:pos x="144" y="32"/>
                </a:cxn>
                <a:cxn ang="0">
                  <a:pos x="160" y="42"/>
                </a:cxn>
                <a:cxn ang="0">
                  <a:pos x="172" y="52"/>
                </a:cxn>
                <a:cxn ang="0">
                  <a:pos x="184" y="64"/>
                </a:cxn>
                <a:cxn ang="0">
                  <a:pos x="192" y="78"/>
                </a:cxn>
                <a:cxn ang="0">
                  <a:pos x="198" y="92"/>
                </a:cxn>
                <a:cxn ang="0">
                  <a:pos x="202" y="104"/>
                </a:cxn>
                <a:cxn ang="0">
                  <a:pos x="212" y="104"/>
                </a:cxn>
                <a:cxn ang="0">
                  <a:pos x="212" y="104"/>
                </a:cxn>
                <a:cxn ang="0">
                  <a:pos x="214" y="82"/>
                </a:cxn>
                <a:cxn ang="0">
                  <a:pos x="214" y="82"/>
                </a:cxn>
                <a:cxn ang="0">
                  <a:pos x="208" y="68"/>
                </a:cxn>
                <a:cxn ang="0">
                  <a:pos x="198" y="52"/>
                </a:cxn>
                <a:cxn ang="0">
                  <a:pos x="188" y="38"/>
                </a:cxn>
                <a:cxn ang="0">
                  <a:pos x="176" y="26"/>
                </a:cxn>
                <a:cxn ang="0">
                  <a:pos x="160" y="16"/>
                </a:cxn>
                <a:cxn ang="0">
                  <a:pos x="144" y="6"/>
                </a:cxn>
                <a:cxn ang="0">
                  <a:pos x="128" y="2"/>
                </a:cxn>
                <a:cxn ang="0">
                  <a:pos x="108" y="0"/>
                </a:cxn>
              </a:cxnLst>
              <a:rect l="0" t="0" r="r" b="b"/>
              <a:pathLst>
                <a:path w="214" h="104">
                  <a:moveTo>
                    <a:pt x="108" y="0"/>
                  </a:moveTo>
                  <a:lnTo>
                    <a:pt x="108" y="0"/>
                  </a:lnTo>
                  <a:lnTo>
                    <a:pt x="96" y="0"/>
                  </a:lnTo>
                  <a:lnTo>
                    <a:pt x="82" y="4"/>
                  </a:lnTo>
                  <a:lnTo>
                    <a:pt x="82" y="4"/>
                  </a:lnTo>
                  <a:lnTo>
                    <a:pt x="70" y="8"/>
                  </a:lnTo>
                  <a:lnTo>
                    <a:pt x="60" y="12"/>
                  </a:lnTo>
                  <a:lnTo>
                    <a:pt x="42" y="24"/>
                  </a:lnTo>
                  <a:lnTo>
                    <a:pt x="28" y="38"/>
                  </a:lnTo>
                  <a:lnTo>
                    <a:pt x="18" y="54"/>
                  </a:lnTo>
                  <a:lnTo>
                    <a:pt x="10" y="68"/>
                  </a:lnTo>
                  <a:lnTo>
                    <a:pt x="4" y="84"/>
                  </a:lnTo>
                  <a:lnTo>
                    <a:pt x="0" y="104"/>
                  </a:lnTo>
                  <a:lnTo>
                    <a:pt x="20" y="104"/>
                  </a:lnTo>
                  <a:lnTo>
                    <a:pt x="20" y="104"/>
                  </a:lnTo>
                  <a:lnTo>
                    <a:pt x="24" y="88"/>
                  </a:lnTo>
                  <a:lnTo>
                    <a:pt x="28" y="78"/>
                  </a:lnTo>
                  <a:lnTo>
                    <a:pt x="36" y="66"/>
                  </a:lnTo>
                  <a:lnTo>
                    <a:pt x="44" y="54"/>
                  </a:lnTo>
                  <a:lnTo>
                    <a:pt x="56" y="44"/>
                  </a:lnTo>
                  <a:lnTo>
                    <a:pt x="70" y="34"/>
                  </a:lnTo>
                  <a:lnTo>
                    <a:pt x="88" y="28"/>
                  </a:lnTo>
                  <a:lnTo>
                    <a:pt x="88" y="28"/>
                  </a:lnTo>
                  <a:lnTo>
                    <a:pt x="100" y="26"/>
                  </a:lnTo>
                  <a:lnTo>
                    <a:pt x="110" y="26"/>
                  </a:lnTo>
                  <a:lnTo>
                    <a:pt x="110" y="26"/>
                  </a:lnTo>
                  <a:lnTo>
                    <a:pt x="128" y="28"/>
                  </a:lnTo>
                  <a:lnTo>
                    <a:pt x="144" y="32"/>
                  </a:lnTo>
                  <a:lnTo>
                    <a:pt x="160" y="42"/>
                  </a:lnTo>
                  <a:lnTo>
                    <a:pt x="172" y="52"/>
                  </a:lnTo>
                  <a:lnTo>
                    <a:pt x="184" y="64"/>
                  </a:lnTo>
                  <a:lnTo>
                    <a:pt x="192" y="78"/>
                  </a:lnTo>
                  <a:lnTo>
                    <a:pt x="198" y="92"/>
                  </a:lnTo>
                  <a:lnTo>
                    <a:pt x="202" y="104"/>
                  </a:lnTo>
                  <a:lnTo>
                    <a:pt x="212" y="104"/>
                  </a:lnTo>
                  <a:lnTo>
                    <a:pt x="212" y="104"/>
                  </a:lnTo>
                  <a:lnTo>
                    <a:pt x="214" y="82"/>
                  </a:lnTo>
                  <a:lnTo>
                    <a:pt x="214" y="82"/>
                  </a:lnTo>
                  <a:lnTo>
                    <a:pt x="208" y="68"/>
                  </a:lnTo>
                  <a:lnTo>
                    <a:pt x="198" y="52"/>
                  </a:lnTo>
                  <a:lnTo>
                    <a:pt x="188" y="38"/>
                  </a:lnTo>
                  <a:lnTo>
                    <a:pt x="176" y="26"/>
                  </a:lnTo>
                  <a:lnTo>
                    <a:pt x="160" y="16"/>
                  </a:lnTo>
                  <a:lnTo>
                    <a:pt x="144" y="6"/>
                  </a:lnTo>
                  <a:lnTo>
                    <a:pt x="128" y="2"/>
                  </a:lnTo>
                  <a:lnTo>
                    <a:pt x="108" y="0"/>
                  </a:lnTo>
                  <a:close/>
                </a:path>
              </a:pathLst>
            </a:custGeom>
            <a:solidFill>
              <a:srgbClr val="70918D"/>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07" name="Freeform 602"/>
            <p:cNvSpPr/>
            <p:nvPr/>
          </p:nvSpPr>
          <p:spPr bwMode="auto">
            <a:xfrm>
              <a:off x="1736560" y="4878975"/>
              <a:ext cx="503555" cy="247054"/>
            </a:xfrm>
            <a:custGeom>
              <a:avLst/>
              <a:gdLst/>
              <a:ahLst/>
              <a:cxnLst>
                <a:cxn ang="0">
                  <a:pos x="108" y="0"/>
                </a:cxn>
                <a:cxn ang="0">
                  <a:pos x="108" y="0"/>
                </a:cxn>
                <a:cxn ang="0">
                  <a:pos x="96" y="0"/>
                </a:cxn>
                <a:cxn ang="0">
                  <a:pos x="82" y="4"/>
                </a:cxn>
                <a:cxn ang="0">
                  <a:pos x="82" y="4"/>
                </a:cxn>
                <a:cxn ang="0">
                  <a:pos x="70" y="8"/>
                </a:cxn>
                <a:cxn ang="0">
                  <a:pos x="60" y="12"/>
                </a:cxn>
                <a:cxn ang="0">
                  <a:pos x="42" y="24"/>
                </a:cxn>
                <a:cxn ang="0">
                  <a:pos x="28" y="38"/>
                </a:cxn>
                <a:cxn ang="0">
                  <a:pos x="18" y="54"/>
                </a:cxn>
                <a:cxn ang="0">
                  <a:pos x="10" y="68"/>
                </a:cxn>
                <a:cxn ang="0">
                  <a:pos x="4" y="84"/>
                </a:cxn>
                <a:cxn ang="0">
                  <a:pos x="0" y="104"/>
                </a:cxn>
                <a:cxn ang="0">
                  <a:pos x="20" y="104"/>
                </a:cxn>
                <a:cxn ang="0">
                  <a:pos x="20" y="104"/>
                </a:cxn>
                <a:cxn ang="0">
                  <a:pos x="24" y="88"/>
                </a:cxn>
                <a:cxn ang="0">
                  <a:pos x="28" y="78"/>
                </a:cxn>
                <a:cxn ang="0">
                  <a:pos x="36" y="66"/>
                </a:cxn>
                <a:cxn ang="0">
                  <a:pos x="44" y="54"/>
                </a:cxn>
                <a:cxn ang="0">
                  <a:pos x="56" y="44"/>
                </a:cxn>
                <a:cxn ang="0">
                  <a:pos x="70" y="34"/>
                </a:cxn>
                <a:cxn ang="0">
                  <a:pos x="88" y="28"/>
                </a:cxn>
                <a:cxn ang="0">
                  <a:pos x="88" y="28"/>
                </a:cxn>
                <a:cxn ang="0">
                  <a:pos x="100" y="26"/>
                </a:cxn>
                <a:cxn ang="0">
                  <a:pos x="110" y="26"/>
                </a:cxn>
                <a:cxn ang="0">
                  <a:pos x="110" y="26"/>
                </a:cxn>
                <a:cxn ang="0">
                  <a:pos x="128" y="28"/>
                </a:cxn>
                <a:cxn ang="0">
                  <a:pos x="144" y="32"/>
                </a:cxn>
                <a:cxn ang="0">
                  <a:pos x="160" y="42"/>
                </a:cxn>
                <a:cxn ang="0">
                  <a:pos x="172" y="52"/>
                </a:cxn>
                <a:cxn ang="0">
                  <a:pos x="184" y="64"/>
                </a:cxn>
                <a:cxn ang="0">
                  <a:pos x="192" y="78"/>
                </a:cxn>
                <a:cxn ang="0">
                  <a:pos x="198" y="92"/>
                </a:cxn>
                <a:cxn ang="0">
                  <a:pos x="202" y="104"/>
                </a:cxn>
                <a:cxn ang="0">
                  <a:pos x="212" y="104"/>
                </a:cxn>
                <a:cxn ang="0">
                  <a:pos x="212" y="104"/>
                </a:cxn>
                <a:cxn ang="0">
                  <a:pos x="214" y="82"/>
                </a:cxn>
                <a:cxn ang="0">
                  <a:pos x="214" y="82"/>
                </a:cxn>
                <a:cxn ang="0">
                  <a:pos x="208" y="68"/>
                </a:cxn>
                <a:cxn ang="0">
                  <a:pos x="198" y="52"/>
                </a:cxn>
                <a:cxn ang="0">
                  <a:pos x="188" y="38"/>
                </a:cxn>
                <a:cxn ang="0">
                  <a:pos x="176" y="26"/>
                </a:cxn>
                <a:cxn ang="0">
                  <a:pos x="160" y="16"/>
                </a:cxn>
                <a:cxn ang="0">
                  <a:pos x="144" y="6"/>
                </a:cxn>
                <a:cxn ang="0">
                  <a:pos x="128" y="2"/>
                </a:cxn>
                <a:cxn ang="0">
                  <a:pos x="108" y="0"/>
                </a:cxn>
              </a:cxnLst>
              <a:rect l="0" t="0" r="r" b="b"/>
              <a:pathLst>
                <a:path w="214" h="104">
                  <a:moveTo>
                    <a:pt x="108" y="0"/>
                  </a:moveTo>
                  <a:lnTo>
                    <a:pt x="108" y="0"/>
                  </a:lnTo>
                  <a:lnTo>
                    <a:pt x="96" y="0"/>
                  </a:lnTo>
                  <a:lnTo>
                    <a:pt x="82" y="4"/>
                  </a:lnTo>
                  <a:lnTo>
                    <a:pt x="82" y="4"/>
                  </a:lnTo>
                  <a:lnTo>
                    <a:pt x="70" y="8"/>
                  </a:lnTo>
                  <a:lnTo>
                    <a:pt x="60" y="12"/>
                  </a:lnTo>
                  <a:lnTo>
                    <a:pt x="42" y="24"/>
                  </a:lnTo>
                  <a:lnTo>
                    <a:pt x="28" y="38"/>
                  </a:lnTo>
                  <a:lnTo>
                    <a:pt x="18" y="54"/>
                  </a:lnTo>
                  <a:lnTo>
                    <a:pt x="10" y="68"/>
                  </a:lnTo>
                  <a:lnTo>
                    <a:pt x="4" y="84"/>
                  </a:lnTo>
                  <a:lnTo>
                    <a:pt x="0" y="104"/>
                  </a:lnTo>
                  <a:lnTo>
                    <a:pt x="20" y="104"/>
                  </a:lnTo>
                  <a:lnTo>
                    <a:pt x="20" y="104"/>
                  </a:lnTo>
                  <a:lnTo>
                    <a:pt x="24" y="88"/>
                  </a:lnTo>
                  <a:lnTo>
                    <a:pt x="28" y="78"/>
                  </a:lnTo>
                  <a:lnTo>
                    <a:pt x="36" y="66"/>
                  </a:lnTo>
                  <a:lnTo>
                    <a:pt x="44" y="54"/>
                  </a:lnTo>
                  <a:lnTo>
                    <a:pt x="56" y="44"/>
                  </a:lnTo>
                  <a:lnTo>
                    <a:pt x="70" y="34"/>
                  </a:lnTo>
                  <a:lnTo>
                    <a:pt x="88" y="28"/>
                  </a:lnTo>
                  <a:lnTo>
                    <a:pt x="88" y="28"/>
                  </a:lnTo>
                  <a:lnTo>
                    <a:pt x="100" y="26"/>
                  </a:lnTo>
                  <a:lnTo>
                    <a:pt x="110" y="26"/>
                  </a:lnTo>
                  <a:lnTo>
                    <a:pt x="110" y="26"/>
                  </a:lnTo>
                  <a:lnTo>
                    <a:pt x="128" y="28"/>
                  </a:lnTo>
                  <a:lnTo>
                    <a:pt x="144" y="32"/>
                  </a:lnTo>
                  <a:lnTo>
                    <a:pt x="160" y="42"/>
                  </a:lnTo>
                  <a:lnTo>
                    <a:pt x="172" y="52"/>
                  </a:lnTo>
                  <a:lnTo>
                    <a:pt x="184" y="64"/>
                  </a:lnTo>
                  <a:lnTo>
                    <a:pt x="192" y="78"/>
                  </a:lnTo>
                  <a:lnTo>
                    <a:pt x="198" y="92"/>
                  </a:lnTo>
                  <a:lnTo>
                    <a:pt x="202" y="104"/>
                  </a:lnTo>
                  <a:lnTo>
                    <a:pt x="212" y="104"/>
                  </a:lnTo>
                  <a:lnTo>
                    <a:pt x="212" y="104"/>
                  </a:lnTo>
                  <a:lnTo>
                    <a:pt x="214" y="82"/>
                  </a:lnTo>
                  <a:lnTo>
                    <a:pt x="214" y="82"/>
                  </a:lnTo>
                  <a:lnTo>
                    <a:pt x="208" y="68"/>
                  </a:lnTo>
                  <a:lnTo>
                    <a:pt x="198" y="52"/>
                  </a:lnTo>
                  <a:lnTo>
                    <a:pt x="188" y="38"/>
                  </a:lnTo>
                  <a:lnTo>
                    <a:pt x="176" y="26"/>
                  </a:lnTo>
                  <a:lnTo>
                    <a:pt x="160" y="16"/>
                  </a:lnTo>
                  <a:lnTo>
                    <a:pt x="144" y="6"/>
                  </a:lnTo>
                  <a:lnTo>
                    <a:pt x="128" y="2"/>
                  </a:lnTo>
                  <a:lnTo>
                    <a:pt x="10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08" name="Freeform 603"/>
            <p:cNvSpPr/>
            <p:nvPr/>
          </p:nvSpPr>
          <p:spPr bwMode="auto">
            <a:xfrm>
              <a:off x="2235409" y="5126030"/>
              <a:ext cx="18824" cy="9502"/>
            </a:xfrm>
            <a:custGeom>
              <a:avLst/>
              <a:gdLst/>
              <a:ahLst/>
              <a:cxnLst>
                <a:cxn ang="0">
                  <a:pos x="8" y="0"/>
                </a:cxn>
                <a:cxn ang="0">
                  <a:pos x="0" y="0"/>
                </a:cxn>
                <a:cxn ang="0">
                  <a:pos x="0" y="0"/>
                </a:cxn>
                <a:cxn ang="0">
                  <a:pos x="0" y="4"/>
                </a:cxn>
                <a:cxn ang="0">
                  <a:pos x="8" y="4"/>
                </a:cxn>
                <a:cxn ang="0">
                  <a:pos x="8" y="4"/>
                </a:cxn>
                <a:cxn ang="0">
                  <a:pos x="8" y="0"/>
                </a:cxn>
              </a:cxnLst>
              <a:rect l="0" t="0" r="r" b="b"/>
              <a:pathLst>
                <a:path w="8" h="4">
                  <a:moveTo>
                    <a:pt x="8" y="0"/>
                  </a:moveTo>
                  <a:lnTo>
                    <a:pt x="0" y="0"/>
                  </a:lnTo>
                  <a:lnTo>
                    <a:pt x="0" y="0"/>
                  </a:lnTo>
                  <a:lnTo>
                    <a:pt x="0" y="4"/>
                  </a:lnTo>
                  <a:lnTo>
                    <a:pt x="8" y="4"/>
                  </a:lnTo>
                  <a:lnTo>
                    <a:pt x="8" y="4"/>
                  </a:lnTo>
                  <a:lnTo>
                    <a:pt x="8" y="0"/>
                  </a:lnTo>
                  <a:close/>
                </a:path>
              </a:pathLst>
            </a:custGeom>
            <a:solidFill>
              <a:srgbClr val="A2B396"/>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09" name="Freeform 604"/>
            <p:cNvSpPr/>
            <p:nvPr/>
          </p:nvSpPr>
          <p:spPr bwMode="auto">
            <a:xfrm>
              <a:off x="2235409" y="5126030"/>
              <a:ext cx="18824" cy="9502"/>
            </a:xfrm>
            <a:custGeom>
              <a:avLst/>
              <a:gdLst/>
              <a:ahLst/>
              <a:cxnLst>
                <a:cxn ang="0">
                  <a:pos x="8" y="0"/>
                </a:cxn>
                <a:cxn ang="0">
                  <a:pos x="0" y="0"/>
                </a:cxn>
                <a:cxn ang="0">
                  <a:pos x="0" y="0"/>
                </a:cxn>
                <a:cxn ang="0">
                  <a:pos x="0" y="4"/>
                </a:cxn>
                <a:cxn ang="0">
                  <a:pos x="8" y="4"/>
                </a:cxn>
                <a:cxn ang="0">
                  <a:pos x="8" y="4"/>
                </a:cxn>
                <a:cxn ang="0">
                  <a:pos x="8" y="0"/>
                </a:cxn>
              </a:cxnLst>
              <a:rect l="0" t="0" r="r" b="b"/>
              <a:pathLst>
                <a:path w="8" h="4">
                  <a:moveTo>
                    <a:pt x="8" y="0"/>
                  </a:moveTo>
                  <a:lnTo>
                    <a:pt x="0" y="0"/>
                  </a:lnTo>
                  <a:lnTo>
                    <a:pt x="0" y="0"/>
                  </a:lnTo>
                  <a:lnTo>
                    <a:pt x="0" y="4"/>
                  </a:lnTo>
                  <a:lnTo>
                    <a:pt x="8" y="4"/>
                  </a:lnTo>
                  <a:lnTo>
                    <a:pt x="8" y="4"/>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10" name="Freeform 605"/>
            <p:cNvSpPr/>
            <p:nvPr/>
          </p:nvSpPr>
          <p:spPr bwMode="auto">
            <a:xfrm>
              <a:off x="2235409" y="5073768"/>
              <a:ext cx="18824" cy="52261"/>
            </a:xfrm>
            <a:custGeom>
              <a:avLst/>
              <a:gdLst/>
              <a:ahLst/>
              <a:cxnLst>
                <a:cxn ang="0">
                  <a:pos x="2" y="0"/>
                </a:cxn>
                <a:cxn ang="0">
                  <a:pos x="2" y="0"/>
                </a:cxn>
                <a:cxn ang="0">
                  <a:pos x="0" y="22"/>
                </a:cxn>
                <a:cxn ang="0">
                  <a:pos x="8" y="22"/>
                </a:cxn>
                <a:cxn ang="0">
                  <a:pos x="8" y="22"/>
                </a:cxn>
                <a:cxn ang="0">
                  <a:pos x="2" y="0"/>
                </a:cxn>
              </a:cxnLst>
              <a:rect l="0" t="0" r="r" b="b"/>
              <a:pathLst>
                <a:path w="8" h="22">
                  <a:moveTo>
                    <a:pt x="2" y="0"/>
                  </a:moveTo>
                  <a:lnTo>
                    <a:pt x="2" y="0"/>
                  </a:lnTo>
                  <a:lnTo>
                    <a:pt x="0" y="22"/>
                  </a:lnTo>
                  <a:lnTo>
                    <a:pt x="8" y="22"/>
                  </a:lnTo>
                  <a:lnTo>
                    <a:pt x="8" y="22"/>
                  </a:lnTo>
                  <a:lnTo>
                    <a:pt x="2" y="0"/>
                  </a:lnTo>
                  <a:close/>
                </a:path>
              </a:pathLst>
            </a:custGeom>
            <a:solidFill>
              <a:srgbClr val="94A48B"/>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11" name="Freeform 606"/>
            <p:cNvSpPr/>
            <p:nvPr/>
          </p:nvSpPr>
          <p:spPr bwMode="auto">
            <a:xfrm>
              <a:off x="2235409" y="5073768"/>
              <a:ext cx="18824" cy="52261"/>
            </a:xfrm>
            <a:custGeom>
              <a:avLst/>
              <a:gdLst/>
              <a:ahLst/>
              <a:cxnLst>
                <a:cxn ang="0">
                  <a:pos x="2" y="0"/>
                </a:cxn>
                <a:cxn ang="0">
                  <a:pos x="2" y="0"/>
                </a:cxn>
                <a:cxn ang="0">
                  <a:pos x="0" y="22"/>
                </a:cxn>
                <a:cxn ang="0">
                  <a:pos x="8" y="22"/>
                </a:cxn>
                <a:cxn ang="0">
                  <a:pos x="8" y="22"/>
                </a:cxn>
                <a:cxn ang="0">
                  <a:pos x="2" y="0"/>
                </a:cxn>
              </a:cxnLst>
              <a:rect l="0" t="0" r="r" b="b"/>
              <a:pathLst>
                <a:path w="8" h="22">
                  <a:moveTo>
                    <a:pt x="2" y="0"/>
                  </a:moveTo>
                  <a:lnTo>
                    <a:pt x="2" y="0"/>
                  </a:lnTo>
                  <a:lnTo>
                    <a:pt x="0" y="22"/>
                  </a:lnTo>
                  <a:lnTo>
                    <a:pt x="8" y="22"/>
                  </a:lnTo>
                  <a:lnTo>
                    <a:pt x="8" y="22"/>
                  </a:lnTo>
                  <a:lnTo>
                    <a:pt x="2"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12" name="Freeform 608"/>
            <p:cNvSpPr>
              <a:spLocks noEditPoints="1"/>
            </p:cNvSpPr>
            <p:nvPr/>
          </p:nvSpPr>
          <p:spPr bwMode="auto">
            <a:xfrm>
              <a:off x="1783621" y="5126030"/>
              <a:ext cx="428257" cy="9502"/>
            </a:xfrm>
            <a:custGeom>
              <a:avLst/>
              <a:gdLst/>
              <a:ahLst/>
              <a:cxnLst>
                <a:cxn ang="0">
                  <a:pos x="26" y="0"/>
                </a:cxn>
                <a:cxn ang="0">
                  <a:pos x="0" y="0"/>
                </a:cxn>
                <a:cxn ang="0">
                  <a:pos x="0" y="0"/>
                </a:cxn>
                <a:cxn ang="0">
                  <a:pos x="0" y="4"/>
                </a:cxn>
                <a:cxn ang="0">
                  <a:pos x="24" y="4"/>
                </a:cxn>
                <a:cxn ang="0">
                  <a:pos x="24" y="4"/>
                </a:cxn>
                <a:cxn ang="0">
                  <a:pos x="26" y="0"/>
                </a:cxn>
                <a:cxn ang="0">
                  <a:pos x="182" y="0"/>
                </a:cxn>
                <a:cxn ang="0">
                  <a:pos x="158" y="0"/>
                </a:cxn>
                <a:cxn ang="0">
                  <a:pos x="158" y="0"/>
                </a:cxn>
                <a:cxn ang="0">
                  <a:pos x="160" y="4"/>
                </a:cxn>
                <a:cxn ang="0">
                  <a:pos x="182" y="4"/>
                </a:cxn>
                <a:cxn ang="0">
                  <a:pos x="182" y="4"/>
                </a:cxn>
                <a:cxn ang="0">
                  <a:pos x="182" y="0"/>
                </a:cxn>
              </a:cxnLst>
              <a:rect l="0" t="0" r="r" b="b"/>
              <a:pathLst>
                <a:path w="182" h="4">
                  <a:moveTo>
                    <a:pt x="26" y="0"/>
                  </a:moveTo>
                  <a:lnTo>
                    <a:pt x="0" y="0"/>
                  </a:lnTo>
                  <a:lnTo>
                    <a:pt x="0" y="0"/>
                  </a:lnTo>
                  <a:lnTo>
                    <a:pt x="0" y="4"/>
                  </a:lnTo>
                  <a:lnTo>
                    <a:pt x="24" y="4"/>
                  </a:lnTo>
                  <a:lnTo>
                    <a:pt x="24" y="4"/>
                  </a:lnTo>
                  <a:lnTo>
                    <a:pt x="26" y="0"/>
                  </a:lnTo>
                  <a:close/>
                  <a:moveTo>
                    <a:pt x="182" y="0"/>
                  </a:moveTo>
                  <a:lnTo>
                    <a:pt x="158" y="0"/>
                  </a:lnTo>
                  <a:lnTo>
                    <a:pt x="158" y="0"/>
                  </a:lnTo>
                  <a:lnTo>
                    <a:pt x="160" y="4"/>
                  </a:lnTo>
                  <a:lnTo>
                    <a:pt x="182" y="4"/>
                  </a:lnTo>
                  <a:lnTo>
                    <a:pt x="182" y="4"/>
                  </a:lnTo>
                  <a:lnTo>
                    <a:pt x="182" y="0"/>
                  </a:lnTo>
                  <a:close/>
                </a:path>
              </a:pathLst>
            </a:custGeom>
            <a:solidFill>
              <a:srgbClr val="C8A69D"/>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13" name="Freeform 609"/>
            <p:cNvSpPr/>
            <p:nvPr/>
          </p:nvSpPr>
          <p:spPr bwMode="auto">
            <a:xfrm>
              <a:off x="1783621" y="5126030"/>
              <a:ext cx="61180" cy="9502"/>
            </a:xfrm>
            <a:custGeom>
              <a:avLst/>
              <a:gdLst/>
              <a:ahLst/>
              <a:cxnLst>
                <a:cxn ang="0">
                  <a:pos x="26" y="0"/>
                </a:cxn>
                <a:cxn ang="0">
                  <a:pos x="0" y="0"/>
                </a:cxn>
                <a:cxn ang="0">
                  <a:pos x="0" y="0"/>
                </a:cxn>
                <a:cxn ang="0">
                  <a:pos x="0" y="4"/>
                </a:cxn>
                <a:cxn ang="0">
                  <a:pos x="24" y="4"/>
                </a:cxn>
                <a:cxn ang="0">
                  <a:pos x="24" y="4"/>
                </a:cxn>
                <a:cxn ang="0">
                  <a:pos x="26" y="0"/>
                </a:cxn>
              </a:cxnLst>
              <a:rect l="0" t="0" r="r" b="b"/>
              <a:pathLst>
                <a:path w="26" h="4">
                  <a:moveTo>
                    <a:pt x="26" y="0"/>
                  </a:moveTo>
                  <a:lnTo>
                    <a:pt x="0" y="0"/>
                  </a:lnTo>
                  <a:lnTo>
                    <a:pt x="0" y="0"/>
                  </a:lnTo>
                  <a:lnTo>
                    <a:pt x="0" y="4"/>
                  </a:lnTo>
                  <a:lnTo>
                    <a:pt x="24" y="4"/>
                  </a:lnTo>
                  <a:lnTo>
                    <a:pt x="24" y="4"/>
                  </a:lnTo>
                  <a:lnTo>
                    <a:pt x="2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14" name="Freeform 610"/>
            <p:cNvSpPr/>
            <p:nvPr/>
          </p:nvSpPr>
          <p:spPr bwMode="auto">
            <a:xfrm>
              <a:off x="2155405" y="5126030"/>
              <a:ext cx="56473" cy="9502"/>
            </a:xfrm>
            <a:custGeom>
              <a:avLst/>
              <a:gdLst/>
              <a:ahLst/>
              <a:cxnLst>
                <a:cxn ang="0">
                  <a:pos x="24" y="0"/>
                </a:cxn>
                <a:cxn ang="0">
                  <a:pos x="0" y="0"/>
                </a:cxn>
                <a:cxn ang="0">
                  <a:pos x="0" y="0"/>
                </a:cxn>
                <a:cxn ang="0">
                  <a:pos x="2" y="4"/>
                </a:cxn>
                <a:cxn ang="0">
                  <a:pos x="24" y="4"/>
                </a:cxn>
                <a:cxn ang="0">
                  <a:pos x="24" y="4"/>
                </a:cxn>
                <a:cxn ang="0">
                  <a:pos x="24" y="0"/>
                </a:cxn>
              </a:cxnLst>
              <a:rect l="0" t="0" r="r" b="b"/>
              <a:pathLst>
                <a:path w="24" h="4">
                  <a:moveTo>
                    <a:pt x="24" y="0"/>
                  </a:moveTo>
                  <a:lnTo>
                    <a:pt x="0" y="0"/>
                  </a:lnTo>
                  <a:lnTo>
                    <a:pt x="0" y="0"/>
                  </a:lnTo>
                  <a:lnTo>
                    <a:pt x="2" y="4"/>
                  </a:lnTo>
                  <a:lnTo>
                    <a:pt x="24" y="4"/>
                  </a:lnTo>
                  <a:lnTo>
                    <a:pt x="24" y="4"/>
                  </a:lnTo>
                  <a:lnTo>
                    <a:pt x="24"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15" name="Freeform 611"/>
            <p:cNvSpPr/>
            <p:nvPr/>
          </p:nvSpPr>
          <p:spPr bwMode="auto">
            <a:xfrm>
              <a:off x="1783621" y="4940739"/>
              <a:ext cx="428257" cy="185291"/>
            </a:xfrm>
            <a:custGeom>
              <a:avLst/>
              <a:gdLst/>
              <a:ahLst/>
              <a:cxnLst>
                <a:cxn ang="0">
                  <a:pos x="90" y="0"/>
                </a:cxn>
                <a:cxn ang="0">
                  <a:pos x="90" y="0"/>
                </a:cxn>
                <a:cxn ang="0">
                  <a:pos x="80" y="0"/>
                </a:cxn>
                <a:cxn ang="0">
                  <a:pos x="68" y="2"/>
                </a:cxn>
                <a:cxn ang="0">
                  <a:pos x="68" y="2"/>
                </a:cxn>
                <a:cxn ang="0">
                  <a:pos x="50" y="8"/>
                </a:cxn>
                <a:cxn ang="0">
                  <a:pos x="36" y="18"/>
                </a:cxn>
                <a:cxn ang="0">
                  <a:pos x="24" y="28"/>
                </a:cxn>
                <a:cxn ang="0">
                  <a:pos x="16" y="40"/>
                </a:cxn>
                <a:cxn ang="0">
                  <a:pos x="8" y="52"/>
                </a:cxn>
                <a:cxn ang="0">
                  <a:pos x="4" y="62"/>
                </a:cxn>
                <a:cxn ang="0">
                  <a:pos x="0" y="78"/>
                </a:cxn>
                <a:cxn ang="0">
                  <a:pos x="26" y="78"/>
                </a:cxn>
                <a:cxn ang="0">
                  <a:pos x="26" y="78"/>
                </a:cxn>
                <a:cxn ang="0">
                  <a:pos x="30" y="66"/>
                </a:cxn>
                <a:cxn ang="0">
                  <a:pos x="38" y="50"/>
                </a:cxn>
                <a:cxn ang="0">
                  <a:pos x="44" y="42"/>
                </a:cxn>
                <a:cxn ang="0">
                  <a:pos x="52" y="34"/>
                </a:cxn>
                <a:cxn ang="0">
                  <a:pos x="62" y="28"/>
                </a:cxn>
                <a:cxn ang="0">
                  <a:pos x="76" y="24"/>
                </a:cxn>
                <a:cxn ang="0">
                  <a:pos x="76" y="24"/>
                </a:cxn>
                <a:cxn ang="0">
                  <a:pos x="92" y="22"/>
                </a:cxn>
                <a:cxn ang="0">
                  <a:pos x="92" y="22"/>
                </a:cxn>
                <a:cxn ang="0">
                  <a:pos x="104" y="24"/>
                </a:cxn>
                <a:cxn ang="0">
                  <a:pos x="116" y="28"/>
                </a:cxn>
                <a:cxn ang="0">
                  <a:pos x="128" y="34"/>
                </a:cxn>
                <a:cxn ang="0">
                  <a:pos x="136" y="42"/>
                </a:cxn>
                <a:cxn ang="0">
                  <a:pos x="144" y="50"/>
                </a:cxn>
                <a:cxn ang="0">
                  <a:pos x="152" y="60"/>
                </a:cxn>
                <a:cxn ang="0">
                  <a:pos x="156" y="68"/>
                </a:cxn>
                <a:cxn ang="0">
                  <a:pos x="158" y="78"/>
                </a:cxn>
                <a:cxn ang="0">
                  <a:pos x="182" y="78"/>
                </a:cxn>
                <a:cxn ang="0">
                  <a:pos x="182" y="78"/>
                </a:cxn>
                <a:cxn ang="0">
                  <a:pos x="178" y="66"/>
                </a:cxn>
                <a:cxn ang="0">
                  <a:pos x="172" y="52"/>
                </a:cxn>
                <a:cxn ang="0">
                  <a:pos x="164" y="38"/>
                </a:cxn>
                <a:cxn ang="0">
                  <a:pos x="152" y="26"/>
                </a:cxn>
                <a:cxn ang="0">
                  <a:pos x="140" y="16"/>
                </a:cxn>
                <a:cxn ang="0">
                  <a:pos x="124" y="6"/>
                </a:cxn>
                <a:cxn ang="0">
                  <a:pos x="108" y="2"/>
                </a:cxn>
                <a:cxn ang="0">
                  <a:pos x="90" y="0"/>
                </a:cxn>
              </a:cxnLst>
              <a:rect l="0" t="0" r="r" b="b"/>
              <a:pathLst>
                <a:path w="182" h="78">
                  <a:moveTo>
                    <a:pt x="90" y="0"/>
                  </a:moveTo>
                  <a:lnTo>
                    <a:pt x="90" y="0"/>
                  </a:lnTo>
                  <a:lnTo>
                    <a:pt x="80" y="0"/>
                  </a:lnTo>
                  <a:lnTo>
                    <a:pt x="68" y="2"/>
                  </a:lnTo>
                  <a:lnTo>
                    <a:pt x="68" y="2"/>
                  </a:lnTo>
                  <a:lnTo>
                    <a:pt x="50" y="8"/>
                  </a:lnTo>
                  <a:lnTo>
                    <a:pt x="36" y="18"/>
                  </a:lnTo>
                  <a:lnTo>
                    <a:pt x="24" y="28"/>
                  </a:lnTo>
                  <a:lnTo>
                    <a:pt x="16" y="40"/>
                  </a:lnTo>
                  <a:lnTo>
                    <a:pt x="8" y="52"/>
                  </a:lnTo>
                  <a:lnTo>
                    <a:pt x="4" y="62"/>
                  </a:lnTo>
                  <a:lnTo>
                    <a:pt x="0" y="78"/>
                  </a:lnTo>
                  <a:lnTo>
                    <a:pt x="26" y="78"/>
                  </a:lnTo>
                  <a:lnTo>
                    <a:pt x="26" y="78"/>
                  </a:lnTo>
                  <a:lnTo>
                    <a:pt x="30" y="66"/>
                  </a:lnTo>
                  <a:lnTo>
                    <a:pt x="38" y="50"/>
                  </a:lnTo>
                  <a:lnTo>
                    <a:pt x="44" y="42"/>
                  </a:lnTo>
                  <a:lnTo>
                    <a:pt x="52" y="34"/>
                  </a:lnTo>
                  <a:lnTo>
                    <a:pt x="62" y="28"/>
                  </a:lnTo>
                  <a:lnTo>
                    <a:pt x="76" y="24"/>
                  </a:lnTo>
                  <a:lnTo>
                    <a:pt x="76" y="24"/>
                  </a:lnTo>
                  <a:lnTo>
                    <a:pt x="92" y="22"/>
                  </a:lnTo>
                  <a:lnTo>
                    <a:pt x="92" y="22"/>
                  </a:lnTo>
                  <a:lnTo>
                    <a:pt x="104" y="24"/>
                  </a:lnTo>
                  <a:lnTo>
                    <a:pt x="116" y="28"/>
                  </a:lnTo>
                  <a:lnTo>
                    <a:pt x="128" y="34"/>
                  </a:lnTo>
                  <a:lnTo>
                    <a:pt x="136" y="42"/>
                  </a:lnTo>
                  <a:lnTo>
                    <a:pt x="144" y="50"/>
                  </a:lnTo>
                  <a:lnTo>
                    <a:pt x="152" y="60"/>
                  </a:lnTo>
                  <a:lnTo>
                    <a:pt x="156" y="68"/>
                  </a:lnTo>
                  <a:lnTo>
                    <a:pt x="158" y="78"/>
                  </a:lnTo>
                  <a:lnTo>
                    <a:pt x="182" y="78"/>
                  </a:lnTo>
                  <a:lnTo>
                    <a:pt x="182" y="78"/>
                  </a:lnTo>
                  <a:lnTo>
                    <a:pt x="178" y="66"/>
                  </a:lnTo>
                  <a:lnTo>
                    <a:pt x="172" y="52"/>
                  </a:lnTo>
                  <a:lnTo>
                    <a:pt x="164" y="38"/>
                  </a:lnTo>
                  <a:lnTo>
                    <a:pt x="152" y="26"/>
                  </a:lnTo>
                  <a:lnTo>
                    <a:pt x="140" y="16"/>
                  </a:lnTo>
                  <a:lnTo>
                    <a:pt x="124" y="6"/>
                  </a:lnTo>
                  <a:lnTo>
                    <a:pt x="108" y="2"/>
                  </a:lnTo>
                  <a:lnTo>
                    <a:pt x="90" y="0"/>
                  </a:lnTo>
                  <a:close/>
                </a:path>
              </a:pathLst>
            </a:custGeom>
            <a:solidFill>
              <a:srgbClr val="967074"/>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16" name="Freeform 612"/>
            <p:cNvSpPr/>
            <p:nvPr/>
          </p:nvSpPr>
          <p:spPr bwMode="auto">
            <a:xfrm>
              <a:off x="1783621" y="4940739"/>
              <a:ext cx="428257" cy="185291"/>
            </a:xfrm>
            <a:custGeom>
              <a:avLst/>
              <a:gdLst/>
              <a:ahLst/>
              <a:cxnLst>
                <a:cxn ang="0">
                  <a:pos x="90" y="0"/>
                </a:cxn>
                <a:cxn ang="0">
                  <a:pos x="90" y="0"/>
                </a:cxn>
                <a:cxn ang="0">
                  <a:pos x="80" y="0"/>
                </a:cxn>
                <a:cxn ang="0">
                  <a:pos x="68" y="2"/>
                </a:cxn>
                <a:cxn ang="0">
                  <a:pos x="68" y="2"/>
                </a:cxn>
                <a:cxn ang="0">
                  <a:pos x="50" y="8"/>
                </a:cxn>
                <a:cxn ang="0">
                  <a:pos x="36" y="18"/>
                </a:cxn>
                <a:cxn ang="0">
                  <a:pos x="24" y="28"/>
                </a:cxn>
                <a:cxn ang="0">
                  <a:pos x="16" y="40"/>
                </a:cxn>
                <a:cxn ang="0">
                  <a:pos x="8" y="52"/>
                </a:cxn>
                <a:cxn ang="0">
                  <a:pos x="4" y="62"/>
                </a:cxn>
                <a:cxn ang="0">
                  <a:pos x="0" y="78"/>
                </a:cxn>
                <a:cxn ang="0">
                  <a:pos x="26" y="78"/>
                </a:cxn>
                <a:cxn ang="0">
                  <a:pos x="26" y="78"/>
                </a:cxn>
                <a:cxn ang="0">
                  <a:pos x="30" y="66"/>
                </a:cxn>
                <a:cxn ang="0">
                  <a:pos x="38" y="50"/>
                </a:cxn>
                <a:cxn ang="0">
                  <a:pos x="44" y="42"/>
                </a:cxn>
                <a:cxn ang="0">
                  <a:pos x="52" y="34"/>
                </a:cxn>
                <a:cxn ang="0">
                  <a:pos x="62" y="28"/>
                </a:cxn>
                <a:cxn ang="0">
                  <a:pos x="76" y="24"/>
                </a:cxn>
                <a:cxn ang="0">
                  <a:pos x="76" y="24"/>
                </a:cxn>
                <a:cxn ang="0">
                  <a:pos x="92" y="22"/>
                </a:cxn>
                <a:cxn ang="0">
                  <a:pos x="92" y="22"/>
                </a:cxn>
                <a:cxn ang="0">
                  <a:pos x="104" y="24"/>
                </a:cxn>
                <a:cxn ang="0">
                  <a:pos x="116" y="28"/>
                </a:cxn>
                <a:cxn ang="0">
                  <a:pos x="128" y="34"/>
                </a:cxn>
                <a:cxn ang="0">
                  <a:pos x="136" y="42"/>
                </a:cxn>
                <a:cxn ang="0">
                  <a:pos x="144" y="50"/>
                </a:cxn>
                <a:cxn ang="0">
                  <a:pos x="152" y="60"/>
                </a:cxn>
                <a:cxn ang="0">
                  <a:pos x="156" y="68"/>
                </a:cxn>
                <a:cxn ang="0">
                  <a:pos x="158" y="78"/>
                </a:cxn>
                <a:cxn ang="0">
                  <a:pos x="182" y="78"/>
                </a:cxn>
                <a:cxn ang="0">
                  <a:pos x="182" y="78"/>
                </a:cxn>
                <a:cxn ang="0">
                  <a:pos x="178" y="66"/>
                </a:cxn>
                <a:cxn ang="0">
                  <a:pos x="172" y="52"/>
                </a:cxn>
                <a:cxn ang="0">
                  <a:pos x="164" y="38"/>
                </a:cxn>
                <a:cxn ang="0">
                  <a:pos x="152" y="26"/>
                </a:cxn>
                <a:cxn ang="0">
                  <a:pos x="140" y="16"/>
                </a:cxn>
                <a:cxn ang="0">
                  <a:pos x="124" y="6"/>
                </a:cxn>
                <a:cxn ang="0">
                  <a:pos x="108" y="2"/>
                </a:cxn>
                <a:cxn ang="0">
                  <a:pos x="90" y="0"/>
                </a:cxn>
              </a:cxnLst>
              <a:rect l="0" t="0" r="r" b="b"/>
              <a:pathLst>
                <a:path w="182" h="78">
                  <a:moveTo>
                    <a:pt x="90" y="0"/>
                  </a:moveTo>
                  <a:lnTo>
                    <a:pt x="90" y="0"/>
                  </a:lnTo>
                  <a:lnTo>
                    <a:pt x="80" y="0"/>
                  </a:lnTo>
                  <a:lnTo>
                    <a:pt x="68" y="2"/>
                  </a:lnTo>
                  <a:lnTo>
                    <a:pt x="68" y="2"/>
                  </a:lnTo>
                  <a:lnTo>
                    <a:pt x="50" y="8"/>
                  </a:lnTo>
                  <a:lnTo>
                    <a:pt x="36" y="18"/>
                  </a:lnTo>
                  <a:lnTo>
                    <a:pt x="24" y="28"/>
                  </a:lnTo>
                  <a:lnTo>
                    <a:pt x="16" y="40"/>
                  </a:lnTo>
                  <a:lnTo>
                    <a:pt x="8" y="52"/>
                  </a:lnTo>
                  <a:lnTo>
                    <a:pt x="4" y="62"/>
                  </a:lnTo>
                  <a:lnTo>
                    <a:pt x="0" y="78"/>
                  </a:lnTo>
                  <a:lnTo>
                    <a:pt x="26" y="78"/>
                  </a:lnTo>
                  <a:lnTo>
                    <a:pt x="26" y="78"/>
                  </a:lnTo>
                  <a:lnTo>
                    <a:pt x="30" y="66"/>
                  </a:lnTo>
                  <a:lnTo>
                    <a:pt x="38" y="50"/>
                  </a:lnTo>
                  <a:lnTo>
                    <a:pt x="44" y="42"/>
                  </a:lnTo>
                  <a:lnTo>
                    <a:pt x="52" y="34"/>
                  </a:lnTo>
                  <a:lnTo>
                    <a:pt x="62" y="28"/>
                  </a:lnTo>
                  <a:lnTo>
                    <a:pt x="76" y="24"/>
                  </a:lnTo>
                  <a:lnTo>
                    <a:pt x="76" y="24"/>
                  </a:lnTo>
                  <a:lnTo>
                    <a:pt x="92" y="22"/>
                  </a:lnTo>
                  <a:lnTo>
                    <a:pt x="92" y="22"/>
                  </a:lnTo>
                  <a:lnTo>
                    <a:pt x="104" y="24"/>
                  </a:lnTo>
                  <a:lnTo>
                    <a:pt x="116" y="28"/>
                  </a:lnTo>
                  <a:lnTo>
                    <a:pt x="128" y="34"/>
                  </a:lnTo>
                  <a:lnTo>
                    <a:pt x="136" y="42"/>
                  </a:lnTo>
                  <a:lnTo>
                    <a:pt x="144" y="50"/>
                  </a:lnTo>
                  <a:lnTo>
                    <a:pt x="152" y="60"/>
                  </a:lnTo>
                  <a:lnTo>
                    <a:pt x="156" y="68"/>
                  </a:lnTo>
                  <a:lnTo>
                    <a:pt x="158" y="78"/>
                  </a:lnTo>
                  <a:lnTo>
                    <a:pt x="182" y="78"/>
                  </a:lnTo>
                  <a:lnTo>
                    <a:pt x="182" y="78"/>
                  </a:lnTo>
                  <a:lnTo>
                    <a:pt x="178" y="66"/>
                  </a:lnTo>
                  <a:lnTo>
                    <a:pt x="172" y="52"/>
                  </a:lnTo>
                  <a:lnTo>
                    <a:pt x="164" y="38"/>
                  </a:lnTo>
                  <a:lnTo>
                    <a:pt x="152" y="26"/>
                  </a:lnTo>
                  <a:lnTo>
                    <a:pt x="140" y="16"/>
                  </a:lnTo>
                  <a:lnTo>
                    <a:pt x="124" y="6"/>
                  </a:lnTo>
                  <a:lnTo>
                    <a:pt x="108" y="2"/>
                  </a:lnTo>
                  <a:lnTo>
                    <a:pt x="90"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17" name="Freeform 613"/>
            <p:cNvSpPr>
              <a:spLocks noEditPoints="1"/>
            </p:cNvSpPr>
            <p:nvPr/>
          </p:nvSpPr>
          <p:spPr bwMode="auto">
            <a:xfrm>
              <a:off x="1840095" y="5126030"/>
              <a:ext cx="320016" cy="14253"/>
            </a:xfrm>
            <a:custGeom>
              <a:avLst/>
              <a:gdLst/>
              <a:ahLst/>
              <a:cxnLst>
                <a:cxn ang="0">
                  <a:pos x="24" y="0"/>
                </a:cxn>
                <a:cxn ang="0">
                  <a:pos x="2" y="0"/>
                </a:cxn>
                <a:cxn ang="0">
                  <a:pos x="2" y="0"/>
                </a:cxn>
                <a:cxn ang="0">
                  <a:pos x="0" y="4"/>
                </a:cxn>
                <a:cxn ang="0">
                  <a:pos x="0" y="4"/>
                </a:cxn>
                <a:cxn ang="0">
                  <a:pos x="0" y="6"/>
                </a:cxn>
                <a:cxn ang="0">
                  <a:pos x="0" y="6"/>
                </a:cxn>
                <a:cxn ang="0">
                  <a:pos x="0" y="6"/>
                </a:cxn>
                <a:cxn ang="0">
                  <a:pos x="24" y="6"/>
                </a:cxn>
                <a:cxn ang="0">
                  <a:pos x="24" y="6"/>
                </a:cxn>
                <a:cxn ang="0">
                  <a:pos x="24" y="0"/>
                </a:cxn>
                <a:cxn ang="0">
                  <a:pos x="134" y="0"/>
                </a:cxn>
                <a:cxn ang="0">
                  <a:pos x="112" y="0"/>
                </a:cxn>
                <a:cxn ang="0">
                  <a:pos x="112" y="0"/>
                </a:cxn>
                <a:cxn ang="0">
                  <a:pos x="114" y="6"/>
                </a:cxn>
                <a:cxn ang="0">
                  <a:pos x="136" y="6"/>
                </a:cxn>
                <a:cxn ang="0">
                  <a:pos x="136" y="6"/>
                </a:cxn>
                <a:cxn ang="0">
                  <a:pos x="136" y="4"/>
                </a:cxn>
                <a:cxn ang="0">
                  <a:pos x="136" y="4"/>
                </a:cxn>
                <a:cxn ang="0">
                  <a:pos x="136" y="4"/>
                </a:cxn>
                <a:cxn ang="0">
                  <a:pos x="136" y="4"/>
                </a:cxn>
                <a:cxn ang="0">
                  <a:pos x="134" y="0"/>
                </a:cxn>
              </a:cxnLst>
              <a:rect l="0" t="0" r="r" b="b"/>
              <a:pathLst>
                <a:path w="136" h="6">
                  <a:moveTo>
                    <a:pt x="24" y="0"/>
                  </a:moveTo>
                  <a:lnTo>
                    <a:pt x="2" y="0"/>
                  </a:lnTo>
                  <a:lnTo>
                    <a:pt x="2" y="0"/>
                  </a:lnTo>
                  <a:lnTo>
                    <a:pt x="0" y="4"/>
                  </a:lnTo>
                  <a:lnTo>
                    <a:pt x="0" y="4"/>
                  </a:lnTo>
                  <a:lnTo>
                    <a:pt x="0" y="6"/>
                  </a:lnTo>
                  <a:lnTo>
                    <a:pt x="0" y="6"/>
                  </a:lnTo>
                  <a:lnTo>
                    <a:pt x="0" y="6"/>
                  </a:lnTo>
                  <a:lnTo>
                    <a:pt x="24" y="6"/>
                  </a:lnTo>
                  <a:lnTo>
                    <a:pt x="24" y="6"/>
                  </a:lnTo>
                  <a:lnTo>
                    <a:pt x="24" y="0"/>
                  </a:lnTo>
                  <a:close/>
                  <a:moveTo>
                    <a:pt x="134" y="0"/>
                  </a:moveTo>
                  <a:lnTo>
                    <a:pt x="112" y="0"/>
                  </a:lnTo>
                  <a:lnTo>
                    <a:pt x="112" y="0"/>
                  </a:lnTo>
                  <a:lnTo>
                    <a:pt x="114" y="6"/>
                  </a:lnTo>
                  <a:lnTo>
                    <a:pt x="136" y="6"/>
                  </a:lnTo>
                  <a:lnTo>
                    <a:pt x="136" y="6"/>
                  </a:lnTo>
                  <a:lnTo>
                    <a:pt x="136" y="4"/>
                  </a:lnTo>
                  <a:lnTo>
                    <a:pt x="136" y="4"/>
                  </a:lnTo>
                  <a:lnTo>
                    <a:pt x="136" y="4"/>
                  </a:lnTo>
                  <a:lnTo>
                    <a:pt x="136" y="4"/>
                  </a:lnTo>
                  <a:lnTo>
                    <a:pt x="134" y="0"/>
                  </a:lnTo>
                  <a:close/>
                </a:path>
              </a:pathLst>
            </a:custGeom>
            <a:solidFill>
              <a:srgbClr val="FFFFEE"/>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18" name="Freeform 614"/>
            <p:cNvSpPr/>
            <p:nvPr/>
          </p:nvSpPr>
          <p:spPr bwMode="auto">
            <a:xfrm>
              <a:off x="1840095" y="5126030"/>
              <a:ext cx="56473" cy="14253"/>
            </a:xfrm>
            <a:custGeom>
              <a:avLst/>
              <a:gdLst/>
              <a:ahLst/>
              <a:cxnLst>
                <a:cxn ang="0">
                  <a:pos x="24" y="0"/>
                </a:cxn>
                <a:cxn ang="0">
                  <a:pos x="2" y="0"/>
                </a:cxn>
                <a:cxn ang="0">
                  <a:pos x="2" y="0"/>
                </a:cxn>
                <a:cxn ang="0">
                  <a:pos x="0" y="4"/>
                </a:cxn>
                <a:cxn ang="0">
                  <a:pos x="0" y="4"/>
                </a:cxn>
                <a:cxn ang="0">
                  <a:pos x="0" y="6"/>
                </a:cxn>
                <a:cxn ang="0">
                  <a:pos x="0" y="6"/>
                </a:cxn>
                <a:cxn ang="0">
                  <a:pos x="0" y="6"/>
                </a:cxn>
                <a:cxn ang="0">
                  <a:pos x="24" y="6"/>
                </a:cxn>
                <a:cxn ang="0">
                  <a:pos x="24" y="6"/>
                </a:cxn>
                <a:cxn ang="0">
                  <a:pos x="24" y="0"/>
                </a:cxn>
              </a:cxnLst>
              <a:rect l="0" t="0" r="r" b="b"/>
              <a:pathLst>
                <a:path w="24" h="6">
                  <a:moveTo>
                    <a:pt x="24" y="0"/>
                  </a:moveTo>
                  <a:lnTo>
                    <a:pt x="2" y="0"/>
                  </a:lnTo>
                  <a:lnTo>
                    <a:pt x="2" y="0"/>
                  </a:lnTo>
                  <a:lnTo>
                    <a:pt x="0" y="4"/>
                  </a:lnTo>
                  <a:lnTo>
                    <a:pt x="0" y="4"/>
                  </a:lnTo>
                  <a:lnTo>
                    <a:pt x="0" y="6"/>
                  </a:lnTo>
                  <a:lnTo>
                    <a:pt x="0" y="6"/>
                  </a:lnTo>
                  <a:lnTo>
                    <a:pt x="0" y="6"/>
                  </a:lnTo>
                  <a:lnTo>
                    <a:pt x="24" y="6"/>
                  </a:lnTo>
                  <a:lnTo>
                    <a:pt x="24" y="6"/>
                  </a:lnTo>
                  <a:lnTo>
                    <a:pt x="24"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19" name="Freeform 615"/>
            <p:cNvSpPr/>
            <p:nvPr/>
          </p:nvSpPr>
          <p:spPr bwMode="auto">
            <a:xfrm>
              <a:off x="2103638" y="5126030"/>
              <a:ext cx="56473" cy="14253"/>
            </a:xfrm>
            <a:custGeom>
              <a:avLst/>
              <a:gdLst/>
              <a:ahLst/>
              <a:cxnLst>
                <a:cxn ang="0">
                  <a:pos x="22" y="0"/>
                </a:cxn>
                <a:cxn ang="0">
                  <a:pos x="0" y="0"/>
                </a:cxn>
                <a:cxn ang="0">
                  <a:pos x="0" y="0"/>
                </a:cxn>
                <a:cxn ang="0">
                  <a:pos x="2" y="6"/>
                </a:cxn>
                <a:cxn ang="0">
                  <a:pos x="24" y="6"/>
                </a:cxn>
                <a:cxn ang="0">
                  <a:pos x="24" y="6"/>
                </a:cxn>
                <a:cxn ang="0">
                  <a:pos x="24" y="4"/>
                </a:cxn>
                <a:cxn ang="0">
                  <a:pos x="24" y="4"/>
                </a:cxn>
                <a:cxn ang="0">
                  <a:pos x="24" y="4"/>
                </a:cxn>
                <a:cxn ang="0">
                  <a:pos x="24" y="4"/>
                </a:cxn>
                <a:cxn ang="0">
                  <a:pos x="22" y="0"/>
                </a:cxn>
              </a:cxnLst>
              <a:rect l="0" t="0" r="r" b="b"/>
              <a:pathLst>
                <a:path w="24" h="6">
                  <a:moveTo>
                    <a:pt x="22" y="0"/>
                  </a:moveTo>
                  <a:lnTo>
                    <a:pt x="0" y="0"/>
                  </a:lnTo>
                  <a:lnTo>
                    <a:pt x="0" y="0"/>
                  </a:lnTo>
                  <a:lnTo>
                    <a:pt x="2" y="6"/>
                  </a:lnTo>
                  <a:lnTo>
                    <a:pt x="24" y="6"/>
                  </a:lnTo>
                  <a:lnTo>
                    <a:pt x="24" y="6"/>
                  </a:lnTo>
                  <a:lnTo>
                    <a:pt x="24" y="4"/>
                  </a:lnTo>
                  <a:lnTo>
                    <a:pt x="24" y="4"/>
                  </a:lnTo>
                  <a:lnTo>
                    <a:pt x="24" y="4"/>
                  </a:lnTo>
                  <a:lnTo>
                    <a:pt x="24" y="4"/>
                  </a:lnTo>
                  <a:lnTo>
                    <a:pt x="22"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20" name="Freeform 616"/>
            <p:cNvSpPr/>
            <p:nvPr/>
          </p:nvSpPr>
          <p:spPr bwMode="auto">
            <a:xfrm>
              <a:off x="1844801" y="4993000"/>
              <a:ext cx="310604" cy="133029"/>
            </a:xfrm>
            <a:custGeom>
              <a:avLst/>
              <a:gdLst/>
              <a:ahLst/>
              <a:cxnLst>
                <a:cxn ang="0">
                  <a:pos x="66" y="0"/>
                </a:cxn>
                <a:cxn ang="0">
                  <a:pos x="66" y="0"/>
                </a:cxn>
                <a:cxn ang="0">
                  <a:pos x="50" y="2"/>
                </a:cxn>
                <a:cxn ang="0">
                  <a:pos x="50" y="2"/>
                </a:cxn>
                <a:cxn ang="0">
                  <a:pos x="36" y="6"/>
                </a:cxn>
                <a:cxn ang="0">
                  <a:pos x="26" y="12"/>
                </a:cxn>
                <a:cxn ang="0">
                  <a:pos x="18" y="20"/>
                </a:cxn>
                <a:cxn ang="0">
                  <a:pos x="12" y="28"/>
                </a:cxn>
                <a:cxn ang="0">
                  <a:pos x="4" y="44"/>
                </a:cxn>
                <a:cxn ang="0">
                  <a:pos x="0" y="56"/>
                </a:cxn>
                <a:cxn ang="0">
                  <a:pos x="22" y="56"/>
                </a:cxn>
                <a:cxn ang="0">
                  <a:pos x="22" y="56"/>
                </a:cxn>
                <a:cxn ang="0">
                  <a:pos x="26" y="48"/>
                </a:cxn>
                <a:cxn ang="0">
                  <a:pos x="32" y="38"/>
                </a:cxn>
                <a:cxn ang="0">
                  <a:pos x="40" y="28"/>
                </a:cxn>
                <a:cxn ang="0">
                  <a:pos x="48" y="26"/>
                </a:cxn>
                <a:cxn ang="0">
                  <a:pos x="54" y="22"/>
                </a:cxn>
                <a:cxn ang="0">
                  <a:pos x="54" y="22"/>
                </a:cxn>
                <a:cxn ang="0">
                  <a:pos x="66" y="20"/>
                </a:cxn>
                <a:cxn ang="0">
                  <a:pos x="66" y="20"/>
                </a:cxn>
                <a:cxn ang="0">
                  <a:pos x="74" y="22"/>
                </a:cxn>
                <a:cxn ang="0">
                  <a:pos x="82" y="24"/>
                </a:cxn>
                <a:cxn ang="0">
                  <a:pos x="88" y="28"/>
                </a:cxn>
                <a:cxn ang="0">
                  <a:pos x="94" y="32"/>
                </a:cxn>
                <a:cxn ang="0">
                  <a:pos x="104" y="44"/>
                </a:cxn>
                <a:cxn ang="0">
                  <a:pos x="110" y="56"/>
                </a:cxn>
                <a:cxn ang="0">
                  <a:pos x="132" y="56"/>
                </a:cxn>
                <a:cxn ang="0">
                  <a:pos x="132" y="56"/>
                </a:cxn>
                <a:cxn ang="0">
                  <a:pos x="130" y="46"/>
                </a:cxn>
                <a:cxn ang="0">
                  <a:pos x="126" y="38"/>
                </a:cxn>
                <a:cxn ang="0">
                  <a:pos x="118" y="28"/>
                </a:cxn>
                <a:cxn ang="0">
                  <a:pos x="110" y="20"/>
                </a:cxn>
                <a:cxn ang="0">
                  <a:pos x="102" y="12"/>
                </a:cxn>
                <a:cxn ang="0">
                  <a:pos x="90" y="6"/>
                </a:cxn>
                <a:cxn ang="0">
                  <a:pos x="78" y="2"/>
                </a:cxn>
                <a:cxn ang="0">
                  <a:pos x="66" y="0"/>
                </a:cxn>
              </a:cxnLst>
              <a:rect l="0" t="0" r="r" b="b"/>
              <a:pathLst>
                <a:path w="132" h="56">
                  <a:moveTo>
                    <a:pt x="66" y="0"/>
                  </a:moveTo>
                  <a:lnTo>
                    <a:pt x="66" y="0"/>
                  </a:lnTo>
                  <a:lnTo>
                    <a:pt x="50" y="2"/>
                  </a:lnTo>
                  <a:lnTo>
                    <a:pt x="50" y="2"/>
                  </a:lnTo>
                  <a:lnTo>
                    <a:pt x="36" y="6"/>
                  </a:lnTo>
                  <a:lnTo>
                    <a:pt x="26" y="12"/>
                  </a:lnTo>
                  <a:lnTo>
                    <a:pt x="18" y="20"/>
                  </a:lnTo>
                  <a:lnTo>
                    <a:pt x="12" y="28"/>
                  </a:lnTo>
                  <a:lnTo>
                    <a:pt x="4" y="44"/>
                  </a:lnTo>
                  <a:lnTo>
                    <a:pt x="0" y="56"/>
                  </a:lnTo>
                  <a:lnTo>
                    <a:pt x="22" y="56"/>
                  </a:lnTo>
                  <a:lnTo>
                    <a:pt x="22" y="56"/>
                  </a:lnTo>
                  <a:lnTo>
                    <a:pt x="26" y="48"/>
                  </a:lnTo>
                  <a:lnTo>
                    <a:pt x="32" y="38"/>
                  </a:lnTo>
                  <a:lnTo>
                    <a:pt x="40" y="28"/>
                  </a:lnTo>
                  <a:lnTo>
                    <a:pt x="48" y="26"/>
                  </a:lnTo>
                  <a:lnTo>
                    <a:pt x="54" y="22"/>
                  </a:lnTo>
                  <a:lnTo>
                    <a:pt x="54" y="22"/>
                  </a:lnTo>
                  <a:lnTo>
                    <a:pt x="66" y="20"/>
                  </a:lnTo>
                  <a:lnTo>
                    <a:pt x="66" y="20"/>
                  </a:lnTo>
                  <a:lnTo>
                    <a:pt x="74" y="22"/>
                  </a:lnTo>
                  <a:lnTo>
                    <a:pt x="82" y="24"/>
                  </a:lnTo>
                  <a:lnTo>
                    <a:pt x="88" y="28"/>
                  </a:lnTo>
                  <a:lnTo>
                    <a:pt x="94" y="32"/>
                  </a:lnTo>
                  <a:lnTo>
                    <a:pt x="104" y="44"/>
                  </a:lnTo>
                  <a:lnTo>
                    <a:pt x="110" y="56"/>
                  </a:lnTo>
                  <a:lnTo>
                    <a:pt x="132" y="56"/>
                  </a:lnTo>
                  <a:lnTo>
                    <a:pt x="132" y="56"/>
                  </a:lnTo>
                  <a:lnTo>
                    <a:pt x="130" y="46"/>
                  </a:lnTo>
                  <a:lnTo>
                    <a:pt x="126" y="38"/>
                  </a:lnTo>
                  <a:lnTo>
                    <a:pt x="118" y="28"/>
                  </a:lnTo>
                  <a:lnTo>
                    <a:pt x="110" y="20"/>
                  </a:lnTo>
                  <a:lnTo>
                    <a:pt x="102" y="12"/>
                  </a:lnTo>
                  <a:lnTo>
                    <a:pt x="90" y="6"/>
                  </a:lnTo>
                  <a:lnTo>
                    <a:pt x="78" y="2"/>
                  </a:lnTo>
                  <a:lnTo>
                    <a:pt x="66" y="0"/>
                  </a:lnTo>
                  <a:close/>
                </a:path>
              </a:pathLst>
            </a:custGeom>
            <a:solidFill>
              <a:srgbClr val="CDC9C6"/>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21" name="Freeform 617"/>
            <p:cNvSpPr/>
            <p:nvPr/>
          </p:nvSpPr>
          <p:spPr bwMode="auto">
            <a:xfrm>
              <a:off x="1844801" y="4993000"/>
              <a:ext cx="310604" cy="133029"/>
            </a:xfrm>
            <a:custGeom>
              <a:avLst/>
              <a:gdLst/>
              <a:ahLst/>
              <a:cxnLst>
                <a:cxn ang="0">
                  <a:pos x="66" y="0"/>
                </a:cxn>
                <a:cxn ang="0">
                  <a:pos x="66" y="0"/>
                </a:cxn>
                <a:cxn ang="0">
                  <a:pos x="50" y="2"/>
                </a:cxn>
                <a:cxn ang="0">
                  <a:pos x="50" y="2"/>
                </a:cxn>
                <a:cxn ang="0">
                  <a:pos x="36" y="6"/>
                </a:cxn>
                <a:cxn ang="0">
                  <a:pos x="26" y="12"/>
                </a:cxn>
                <a:cxn ang="0">
                  <a:pos x="18" y="20"/>
                </a:cxn>
                <a:cxn ang="0">
                  <a:pos x="12" y="28"/>
                </a:cxn>
                <a:cxn ang="0">
                  <a:pos x="4" y="44"/>
                </a:cxn>
                <a:cxn ang="0">
                  <a:pos x="0" y="56"/>
                </a:cxn>
                <a:cxn ang="0">
                  <a:pos x="22" y="56"/>
                </a:cxn>
                <a:cxn ang="0">
                  <a:pos x="22" y="56"/>
                </a:cxn>
                <a:cxn ang="0">
                  <a:pos x="26" y="48"/>
                </a:cxn>
                <a:cxn ang="0">
                  <a:pos x="32" y="38"/>
                </a:cxn>
                <a:cxn ang="0">
                  <a:pos x="40" y="28"/>
                </a:cxn>
                <a:cxn ang="0">
                  <a:pos x="48" y="26"/>
                </a:cxn>
                <a:cxn ang="0">
                  <a:pos x="54" y="22"/>
                </a:cxn>
                <a:cxn ang="0">
                  <a:pos x="54" y="22"/>
                </a:cxn>
                <a:cxn ang="0">
                  <a:pos x="66" y="20"/>
                </a:cxn>
                <a:cxn ang="0">
                  <a:pos x="66" y="20"/>
                </a:cxn>
                <a:cxn ang="0">
                  <a:pos x="74" y="22"/>
                </a:cxn>
                <a:cxn ang="0">
                  <a:pos x="82" y="24"/>
                </a:cxn>
                <a:cxn ang="0">
                  <a:pos x="88" y="28"/>
                </a:cxn>
                <a:cxn ang="0">
                  <a:pos x="94" y="32"/>
                </a:cxn>
                <a:cxn ang="0">
                  <a:pos x="104" y="44"/>
                </a:cxn>
                <a:cxn ang="0">
                  <a:pos x="110" y="56"/>
                </a:cxn>
                <a:cxn ang="0">
                  <a:pos x="132" y="56"/>
                </a:cxn>
                <a:cxn ang="0">
                  <a:pos x="132" y="56"/>
                </a:cxn>
                <a:cxn ang="0">
                  <a:pos x="130" y="46"/>
                </a:cxn>
                <a:cxn ang="0">
                  <a:pos x="126" y="38"/>
                </a:cxn>
                <a:cxn ang="0">
                  <a:pos x="118" y="28"/>
                </a:cxn>
                <a:cxn ang="0">
                  <a:pos x="110" y="20"/>
                </a:cxn>
                <a:cxn ang="0">
                  <a:pos x="102" y="12"/>
                </a:cxn>
                <a:cxn ang="0">
                  <a:pos x="90" y="6"/>
                </a:cxn>
                <a:cxn ang="0">
                  <a:pos x="78" y="2"/>
                </a:cxn>
                <a:cxn ang="0">
                  <a:pos x="66" y="0"/>
                </a:cxn>
              </a:cxnLst>
              <a:rect l="0" t="0" r="r" b="b"/>
              <a:pathLst>
                <a:path w="132" h="56">
                  <a:moveTo>
                    <a:pt x="66" y="0"/>
                  </a:moveTo>
                  <a:lnTo>
                    <a:pt x="66" y="0"/>
                  </a:lnTo>
                  <a:lnTo>
                    <a:pt x="50" y="2"/>
                  </a:lnTo>
                  <a:lnTo>
                    <a:pt x="50" y="2"/>
                  </a:lnTo>
                  <a:lnTo>
                    <a:pt x="36" y="6"/>
                  </a:lnTo>
                  <a:lnTo>
                    <a:pt x="26" y="12"/>
                  </a:lnTo>
                  <a:lnTo>
                    <a:pt x="18" y="20"/>
                  </a:lnTo>
                  <a:lnTo>
                    <a:pt x="12" y="28"/>
                  </a:lnTo>
                  <a:lnTo>
                    <a:pt x="4" y="44"/>
                  </a:lnTo>
                  <a:lnTo>
                    <a:pt x="0" y="56"/>
                  </a:lnTo>
                  <a:lnTo>
                    <a:pt x="22" y="56"/>
                  </a:lnTo>
                  <a:lnTo>
                    <a:pt x="22" y="56"/>
                  </a:lnTo>
                  <a:lnTo>
                    <a:pt x="26" y="48"/>
                  </a:lnTo>
                  <a:lnTo>
                    <a:pt x="32" y="38"/>
                  </a:lnTo>
                  <a:lnTo>
                    <a:pt x="40" y="28"/>
                  </a:lnTo>
                  <a:lnTo>
                    <a:pt x="48" y="26"/>
                  </a:lnTo>
                  <a:lnTo>
                    <a:pt x="54" y="22"/>
                  </a:lnTo>
                  <a:lnTo>
                    <a:pt x="54" y="22"/>
                  </a:lnTo>
                  <a:lnTo>
                    <a:pt x="66" y="20"/>
                  </a:lnTo>
                  <a:lnTo>
                    <a:pt x="66" y="20"/>
                  </a:lnTo>
                  <a:lnTo>
                    <a:pt x="74" y="22"/>
                  </a:lnTo>
                  <a:lnTo>
                    <a:pt x="82" y="24"/>
                  </a:lnTo>
                  <a:lnTo>
                    <a:pt x="88" y="28"/>
                  </a:lnTo>
                  <a:lnTo>
                    <a:pt x="94" y="32"/>
                  </a:lnTo>
                  <a:lnTo>
                    <a:pt x="104" y="44"/>
                  </a:lnTo>
                  <a:lnTo>
                    <a:pt x="110" y="56"/>
                  </a:lnTo>
                  <a:lnTo>
                    <a:pt x="132" y="56"/>
                  </a:lnTo>
                  <a:lnTo>
                    <a:pt x="132" y="56"/>
                  </a:lnTo>
                  <a:lnTo>
                    <a:pt x="130" y="46"/>
                  </a:lnTo>
                  <a:lnTo>
                    <a:pt x="126" y="38"/>
                  </a:lnTo>
                  <a:lnTo>
                    <a:pt x="118" y="28"/>
                  </a:lnTo>
                  <a:lnTo>
                    <a:pt x="110" y="20"/>
                  </a:lnTo>
                  <a:lnTo>
                    <a:pt x="102" y="12"/>
                  </a:lnTo>
                  <a:lnTo>
                    <a:pt x="90" y="6"/>
                  </a:lnTo>
                  <a:lnTo>
                    <a:pt x="78" y="2"/>
                  </a:lnTo>
                  <a:lnTo>
                    <a:pt x="6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22" name="Freeform 618"/>
            <p:cNvSpPr/>
            <p:nvPr/>
          </p:nvSpPr>
          <p:spPr bwMode="auto">
            <a:xfrm>
              <a:off x="1896568" y="5126030"/>
              <a:ext cx="211776" cy="14253"/>
            </a:xfrm>
            <a:custGeom>
              <a:avLst/>
              <a:gdLst/>
              <a:ahLst/>
              <a:cxnLst>
                <a:cxn ang="0">
                  <a:pos x="88" y="0"/>
                </a:cxn>
                <a:cxn ang="0">
                  <a:pos x="0" y="0"/>
                </a:cxn>
                <a:cxn ang="0">
                  <a:pos x="0" y="0"/>
                </a:cxn>
                <a:cxn ang="0">
                  <a:pos x="0" y="6"/>
                </a:cxn>
                <a:cxn ang="0">
                  <a:pos x="0" y="6"/>
                </a:cxn>
                <a:cxn ang="0">
                  <a:pos x="0" y="6"/>
                </a:cxn>
                <a:cxn ang="0">
                  <a:pos x="90" y="6"/>
                </a:cxn>
                <a:cxn ang="0">
                  <a:pos x="90" y="6"/>
                </a:cxn>
                <a:cxn ang="0">
                  <a:pos x="90" y="6"/>
                </a:cxn>
                <a:cxn ang="0">
                  <a:pos x="90" y="6"/>
                </a:cxn>
                <a:cxn ang="0">
                  <a:pos x="88" y="0"/>
                </a:cxn>
              </a:cxnLst>
              <a:rect l="0" t="0" r="r" b="b"/>
              <a:pathLst>
                <a:path w="90" h="6">
                  <a:moveTo>
                    <a:pt x="88" y="0"/>
                  </a:moveTo>
                  <a:lnTo>
                    <a:pt x="0" y="0"/>
                  </a:lnTo>
                  <a:lnTo>
                    <a:pt x="0" y="0"/>
                  </a:lnTo>
                  <a:lnTo>
                    <a:pt x="0" y="6"/>
                  </a:lnTo>
                  <a:lnTo>
                    <a:pt x="0" y="6"/>
                  </a:lnTo>
                  <a:lnTo>
                    <a:pt x="0" y="6"/>
                  </a:lnTo>
                  <a:lnTo>
                    <a:pt x="90" y="6"/>
                  </a:lnTo>
                  <a:lnTo>
                    <a:pt x="90" y="6"/>
                  </a:lnTo>
                  <a:lnTo>
                    <a:pt x="90" y="6"/>
                  </a:lnTo>
                  <a:lnTo>
                    <a:pt x="90" y="6"/>
                  </a:lnTo>
                  <a:lnTo>
                    <a:pt x="88" y="0"/>
                  </a:lnTo>
                  <a:close/>
                </a:path>
              </a:pathLst>
            </a:custGeom>
            <a:solidFill>
              <a:srgbClr val="FFA48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23" name="Freeform 619"/>
            <p:cNvSpPr/>
            <p:nvPr/>
          </p:nvSpPr>
          <p:spPr bwMode="auto">
            <a:xfrm>
              <a:off x="1896568" y="5126030"/>
              <a:ext cx="211776" cy="14253"/>
            </a:xfrm>
            <a:custGeom>
              <a:avLst/>
              <a:gdLst/>
              <a:ahLst/>
              <a:cxnLst>
                <a:cxn ang="0">
                  <a:pos x="88" y="0"/>
                </a:cxn>
                <a:cxn ang="0">
                  <a:pos x="0" y="0"/>
                </a:cxn>
                <a:cxn ang="0">
                  <a:pos x="0" y="0"/>
                </a:cxn>
                <a:cxn ang="0">
                  <a:pos x="0" y="6"/>
                </a:cxn>
                <a:cxn ang="0">
                  <a:pos x="0" y="6"/>
                </a:cxn>
                <a:cxn ang="0">
                  <a:pos x="0" y="6"/>
                </a:cxn>
                <a:cxn ang="0">
                  <a:pos x="90" y="6"/>
                </a:cxn>
                <a:cxn ang="0">
                  <a:pos x="90" y="6"/>
                </a:cxn>
                <a:cxn ang="0">
                  <a:pos x="90" y="6"/>
                </a:cxn>
                <a:cxn ang="0">
                  <a:pos x="90" y="6"/>
                </a:cxn>
                <a:cxn ang="0">
                  <a:pos x="88" y="0"/>
                </a:cxn>
              </a:cxnLst>
              <a:rect l="0" t="0" r="r" b="b"/>
              <a:pathLst>
                <a:path w="90" h="6">
                  <a:moveTo>
                    <a:pt x="88" y="0"/>
                  </a:moveTo>
                  <a:lnTo>
                    <a:pt x="0" y="0"/>
                  </a:lnTo>
                  <a:lnTo>
                    <a:pt x="0" y="0"/>
                  </a:lnTo>
                  <a:lnTo>
                    <a:pt x="0" y="6"/>
                  </a:lnTo>
                  <a:lnTo>
                    <a:pt x="0" y="6"/>
                  </a:lnTo>
                  <a:lnTo>
                    <a:pt x="0" y="6"/>
                  </a:lnTo>
                  <a:lnTo>
                    <a:pt x="90" y="6"/>
                  </a:lnTo>
                  <a:lnTo>
                    <a:pt x="90" y="6"/>
                  </a:lnTo>
                  <a:lnTo>
                    <a:pt x="90" y="6"/>
                  </a:lnTo>
                  <a:lnTo>
                    <a:pt x="90" y="6"/>
                  </a:lnTo>
                  <a:lnTo>
                    <a:pt x="8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24" name="Freeform 620"/>
            <p:cNvSpPr/>
            <p:nvPr/>
          </p:nvSpPr>
          <p:spPr bwMode="auto">
            <a:xfrm>
              <a:off x="1896568" y="5040511"/>
              <a:ext cx="207069" cy="85519"/>
            </a:xfrm>
            <a:custGeom>
              <a:avLst/>
              <a:gdLst/>
              <a:ahLst/>
              <a:cxnLst>
                <a:cxn ang="0">
                  <a:pos x="44" y="0"/>
                </a:cxn>
                <a:cxn ang="0">
                  <a:pos x="44" y="0"/>
                </a:cxn>
                <a:cxn ang="0">
                  <a:pos x="32" y="2"/>
                </a:cxn>
                <a:cxn ang="0">
                  <a:pos x="32" y="2"/>
                </a:cxn>
                <a:cxn ang="0">
                  <a:pos x="26" y="6"/>
                </a:cxn>
                <a:cxn ang="0">
                  <a:pos x="18" y="8"/>
                </a:cxn>
                <a:cxn ang="0">
                  <a:pos x="10" y="18"/>
                </a:cxn>
                <a:cxn ang="0">
                  <a:pos x="4" y="28"/>
                </a:cxn>
                <a:cxn ang="0">
                  <a:pos x="0" y="36"/>
                </a:cxn>
                <a:cxn ang="0">
                  <a:pos x="88" y="36"/>
                </a:cxn>
                <a:cxn ang="0">
                  <a:pos x="88" y="36"/>
                </a:cxn>
                <a:cxn ang="0">
                  <a:pos x="82" y="24"/>
                </a:cxn>
                <a:cxn ang="0">
                  <a:pos x="72" y="12"/>
                </a:cxn>
                <a:cxn ang="0">
                  <a:pos x="66" y="8"/>
                </a:cxn>
                <a:cxn ang="0">
                  <a:pos x="60" y="4"/>
                </a:cxn>
                <a:cxn ang="0">
                  <a:pos x="52" y="2"/>
                </a:cxn>
                <a:cxn ang="0">
                  <a:pos x="44" y="0"/>
                </a:cxn>
              </a:cxnLst>
              <a:rect l="0" t="0" r="r" b="b"/>
              <a:pathLst>
                <a:path w="88" h="36">
                  <a:moveTo>
                    <a:pt x="44" y="0"/>
                  </a:moveTo>
                  <a:lnTo>
                    <a:pt x="44" y="0"/>
                  </a:lnTo>
                  <a:lnTo>
                    <a:pt x="32" y="2"/>
                  </a:lnTo>
                  <a:lnTo>
                    <a:pt x="32" y="2"/>
                  </a:lnTo>
                  <a:lnTo>
                    <a:pt x="26" y="6"/>
                  </a:lnTo>
                  <a:lnTo>
                    <a:pt x="18" y="8"/>
                  </a:lnTo>
                  <a:lnTo>
                    <a:pt x="10" y="18"/>
                  </a:lnTo>
                  <a:lnTo>
                    <a:pt x="4" y="28"/>
                  </a:lnTo>
                  <a:lnTo>
                    <a:pt x="0" y="36"/>
                  </a:lnTo>
                  <a:lnTo>
                    <a:pt x="88" y="36"/>
                  </a:lnTo>
                  <a:lnTo>
                    <a:pt x="88" y="36"/>
                  </a:lnTo>
                  <a:lnTo>
                    <a:pt x="82" y="24"/>
                  </a:lnTo>
                  <a:lnTo>
                    <a:pt x="72" y="12"/>
                  </a:lnTo>
                  <a:lnTo>
                    <a:pt x="66" y="8"/>
                  </a:lnTo>
                  <a:lnTo>
                    <a:pt x="60" y="4"/>
                  </a:lnTo>
                  <a:lnTo>
                    <a:pt x="52" y="2"/>
                  </a:lnTo>
                  <a:lnTo>
                    <a:pt x="44" y="0"/>
                  </a:lnTo>
                  <a:close/>
                </a:path>
              </a:pathLst>
            </a:custGeom>
            <a:solidFill>
              <a:srgbClr val="CD6E61"/>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25" name="Freeform 621"/>
            <p:cNvSpPr/>
            <p:nvPr/>
          </p:nvSpPr>
          <p:spPr bwMode="auto">
            <a:xfrm>
              <a:off x="1896568" y="5040511"/>
              <a:ext cx="207069" cy="85519"/>
            </a:xfrm>
            <a:custGeom>
              <a:avLst/>
              <a:gdLst/>
              <a:ahLst/>
              <a:cxnLst>
                <a:cxn ang="0">
                  <a:pos x="44" y="0"/>
                </a:cxn>
                <a:cxn ang="0">
                  <a:pos x="44" y="0"/>
                </a:cxn>
                <a:cxn ang="0">
                  <a:pos x="32" y="2"/>
                </a:cxn>
                <a:cxn ang="0">
                  <a:pos x="32" y="2"/>
                </a:cxn>
                <a:cxn ang="0">
                  <a:pos x="26" y="6"/>
                </a:cxn>
                <a:cxn ang="0">
                  <a:pos x="18" y="8"/>
                </a:cxn>
                <a:cxn ang="0">
                  <a:pos x="10" y="18"/>
                </a:cxn>
                <a:cxn ang="0">
                  <a:pos x="4" y="28"/>
                </a:cxn>
                <a:cxn ang="0">
                  <a:pos x="0" y="36"/>
                </a:cxn>
                <a:cxn ang="0">
                  <a:pos x="88" y="36"/>
                </a:cxn>
                <a:cxn ang="0">
                  <a:pos x="88" y="36"/>
                </a:cxn>
                <a:cxn ang="0">
                  <a:pos x="82" y="24"/>
                </a:cxn>
                <a:cxn ang="0">
                  <a:pos x="72" y="12"/>
                </a:cxn>
                <a:cxn ang="0">
                  <a:pos x="66" y="8"/>
                </a:cxn>
                <a:cxn ang="0">
                  <a:pos x="60" y="4"/>
                </a:cxn>
                <a:cxn ang="0">
                  <a:pos x="52" y="2"/>
                </a:cxn>
                <a:cxn ang="0">
                  <a:pos x="44" y="0"/>
                </a:cxn>
              </a:cxnLst>
              <a:rect l="0" t="0" r="r" b="b"/>
              <a:pathLst>
                <a:path w="88" h="36">
                  <a:moveTo>
                    <a:pt x="44" y="0"/>
                  </a:moveTo>
                  <a:lnTo>
                    <a:pt x="44" y="0"/>
                  </a:lnTo>
                  <a:lnTo>
                    <a:pt x="32" y="2"/>
                  </a:lnTo>
                  <a:lnTo>
                    <a:pt x="32" y="2"/>
                  </a:lnTo>
                  <a:lnTo>
                    <a:pt x="26" y="6"/>
                  </a:lnTo>
                  <a:lnTo>
                    <a:pt x="18" y="8"/>
                  </a:lnTo>
                  <a:lnTo>
                    <a:pt x="10" y="18"/>
                  </a:lnTo>
                  <a:lnTo>
                    <a:pt x="4" y="28"/>
                  </a:lnTo>
                  <a:lnTo>
                    <a:pt x="0" y="36"/>
                  </a:lnTo>
                  <a:lnTo>
                    <a:pt x="88" y="36"/>
                  </a:lnTo>
                  <a:lnTo>
                    <a:pt x="88" y="36"/>
                  </a:lnTo>
                  <a:lnTo>
                    <a:pt x="82" y="24"/>
                  </a:lnTo>
                  <a:lnTo>
                    <a:pt x="72" y="12"/>
                  </a:lnTo>
                  <a:lnTo>
                    <a:pt x="66" y="8"/>
                  </a:lnTo>
                  <a:lnTo>
                    <a:pt x="60" y="4"/>
                  </a:lnTo>
                  <a:lnTo>
                    <a:pt x="52" y="2"/>
                  </a:lnTo>
                  <a:lnTo>
                    <a:pt x="44"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26" name="Freeform 622"/>
            <p:cNvSpPr/>
            <p:nvPr/>
          </p:nvSpPr>
          <p:spPr bwMode="auto">
            <a:xfrm>
              <a:off x="640033" y="4964494"/>
              <a:ext cx="98829" cy="185291"/>
            </a:xfrm>
            <a:custGeom>
              <a:avLst/>
              <a:gdLst/>
              <a:ahLst/>
              <a:cxnLst>
                <a:cxn ang="0">
                  <a:pos x="4" y="0"/>
                </a:cxn>
                <a:cxn ang="0">
                  <a:pos x="0" y="0"/>
                </a:cxn>
                <a:cxn ang="0">
                  <a:pos x="8" y="78"/>
                </a:cxn>
                <a:cxn ang="0">
                  <a:pos x="42" y="78"/>
                </a:cxn>
                <a:cxn ang="0">
                  <a:pos x="42" y="76"/>
                </a:cxn>
                <a:cxn ang="0">
                  <a:pos x="4" y="0"/>
                </a:cxn>
              </a:cxnLst>
              <a:rect l="0" t="0" r="r" b="b"/>
              <a:pathLst>
                <a:path w="42" h="78">
                  <a:moveTo>
                    <a:pt x="4" y="0"/>
                  </a:moveTo>
                  <a:lnTo>
                    <a:pt x="0" y="0"/>
                  </a:lnTo>
                  <a:lnTo>
                    <a:pt x="8" y="78"/>
                  </a:lnTo>
                  <a:lnTo>
                    <a:pt x="42" y="78"/>
                  </a:lnTo>
                  <a:lnTo>
                    <a:pt x="42" y="76"/>
                  </a:lnTo>
                  <a:lnTo>
                    <a:pt x="4" y="0"/>
                  </a:lnTo>
                  <a:close/>
                </a:path>
              </a:pathLst>
            </a:custGeom>
            <a:solidFill>
              <a:srgbClr val="8D4732"/>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27" name="Freeform 623"/>
            <p:cNvSpPr/>
            <p:nvPr/>
          </p:nvSpPr>
          <p:spPr bwMode="auto">
            <a:xfrm>
              <a:off x="738862" y="5145034"/>
              <a:ext cx="4706" cy="4751"/>
            </a:xfrm>
            <a:custGeom>
              <a:avLst/>
              <a:gdLst/>
              <a:ahLst/>
              <a:cxnLst>
                <a:cxn ang="0">
                  <a:pos x="0" y="0"/>
                </a:cxn>
                <a:cxn ang="0">
                  <a:pos x="0" y="2"/>
                </a:cxn>
                <a:cxn ang="0">
                  <a:pos x="2" y="2"/>
                </a:cxn>
                <a:cxn ang="0">
                  <a:pos x="0" y="0"/>
                </a:cxn>
              </a:cxnLst>
              <a:rect l="0" t="0" r="r" b="b"/>
              <a:pathLst>
                <a:path w="2" h="2">
                  <a:moveTo>
                    <a:pt x="0" y="0"/>
                  </a:moveTo>
                  <a:lnTo>
                    <a:pt x="0" y="2"/>
                  </a:lnTo>
                  <a:lnTo>
                    <a:pt x="2" y="2"/>
                  </a:lnTo>
                  <a:lnTo>
                    <a:pt x="0" y="0"/>
                  </a:lnTo>
                  <a:close/>
                </a:path>
              </a:pathLst>
            </a:custGeom>
            <a:solidFill>
              <a:srgbClr val="8D4732"/>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28" name="Freeform 624"/>
            <p:cNvSpPr/>
            <p:nvPr/>
          </p:nvSpPr>
          <p:spPr bwMode="auto">
            <a:xfrm>
              <a:off x="649445" y="4964494"/>
              <a:ext cx="145890" cy="180540"/>
            </a:xfrm>
            <a:custGeom>
              <a:avLst/>
              <a:gdLst/>
              <a:ahLst/>
              <a:cxnLst>
                <a:cxn ang="0">
                  <a:pos x="38" y="76"/>
                </a:cxn>
                <a:cxn ang="0">
                  <a:pos x="62" y="0"/>
                </a:cxn>
                <a:cxn ang="0">
                  <a:pos x="0" y="0"/>
                </a:cxn>
                <a:cxn ang="0">
                  <a:pos x="38" y="76"/>
                </a:cxn>
              </a:cxnLst>
              <a:rect l="0" t="0" r="r" b="b"/>
              <a:pathLst>
                <a:path w="62" h="76">
                  <a:moveTo>
                    <a:pt x="38" y="76"/>
                  </a:moveTo>
                  <a:lnTo>
                    <a:pt x="62" y="0"/>
                  </a:lnTo>
                  <a:lnTo>
                    <a:pt x="0" y="0"/>
                  </a:lnTo>
                  <a:lnTo>
                    <a:pt x="38" y="76"/>
                  </a:lnTo>
                  <a:close/>
                </a:path>
              </a:pathLst>
            </a:custGeom>
            <a:solidFill>
              <a:srgbClr val="FF7C32"/>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29" name="Freeform 625"/>
            <p:cNvSpPr/>
            <p:nvPr/>
          </p:nvSpPr>
          <p:spPr bwMode="auto">
            <a:xfrm>
              <a:off x="795335" y="4964494"/>
              <a:ext cx="155302" cy="180540"/>
            </a:xfrm>
            <a:custGeom>
              <a:avLst/>
              <a:gdLst/>
              <a:ahLst/>
              <a:cxnLst>
                <a:cxn ang="0">
                  <a:pos x="0" y="0"/>
                </a:cxn>
                <a:cxn ang="0">
                  <a:pos x="24" y="76"/>
                </a:cxn>
                <a:cxn ang="0">
                  <a:pos x="32" y="76"/>
                </a:cxn>
                <a:cxn ang="0">
                  <a:pos x="66" y="0"/>
                </a:cxn>
                <a:cxn ang="0">
                  <a:pos x="0" y="0"/>
                </a:cxn>
              </a:cxnLst>
              <a:rect l="0" t="0" r="r" b="b"/>
              <a:pathLst>
                <a:path w="66" h="76">
                  <a:moveTo>
                    <a:pt x="0" y="0"/>
                  </a:moveTo>
                  <a:lnTo>
                    <a:pt x="24" y="76"/>
                  </a:lnTo>
                  <a:lnTo>
                    <a:pt x="32" y="76"/>
                  </a:lnTo>
                  <a:lnTo>
                    <a:pt x="66" y="0"/>
                  </a:lnTo>
                  <a:lnTo>
                    <a:pt x="0" y="0"/>
                  </a:lnTo>
                  <a:close/>
                </a:path>
              </a:pathLst>
            </a:custGeom>
            <a:solidFill>
              <a:srgbClr val="FF7C32"/>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30" name="Freeform 626"/>
            <p:cNvSpPr/>
            <p:nvPr/>
          </p:nvSpPr>
          <p:spPr bwMode="auto">
            <a:xfrm>
              <a:off x="870633" y="4964494"/>
              <a:ext cx="84710" cy="180540"/>
            </a:xfrm>
            <a:custGeom>
              <a:avLst/>
              <a:gdLst/>
              <a:ahLst/>
              <a:cxnLst>
                <a:cxn ang="0">
                  <a:pos x="0" y="76"/>
                </a:cxn>
                <a:cxn ang="0">
                  <a:pos x="28" y="76"/>
                </a:cxn>
                <a:cxn ang="0">
                  <a:pos x="36" y="0"/>
                </a:cxn>
                <a:cxn ang="0">
                  <a:pos x="34" y="0"/>
                </a:cxn>
                <a:cxn ang="0">
                  <a:pos x="0" y="76"/>
                </a:cxn>
              </a:cxnLst>
              <a:rect l="0" t="0" r="r" b="b"/>
              <a:pathLst>
                <a:path w="36" h="76">
                  <a:moveTo>
                    <a:pt x="0" y="76"/>
                  </a:moveTo>
                  <a:lnTo>
                    <a:pt x="28" y="76"/>
                  </a:lnTo>
                  <a:lnTo>
                    <a:pt x="36" y="0"/>
                  </a:lnTo>
                  <a:lnTo>
                    <a:pt x="34" y="0"/>
                  </a:lnTo>
                  <a:lnTo>
                    <a:pt x="0" y="76"/>
                  </a:lnTo>
                  <a:close/>
                </a:path>
              </a:pathLst>
            </a:custGeom>
            <a:solidFill>
              <a:srgbClr val="8D4732"/>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31" name="Freeform 627"/>
            <p:cNvSpPr/>
            <p:nvPr/>
          </p:nvSpPr>
          <p:spPr bwMode="auto">
            <a:xfrm>
              <a:off x="738862" y="4964494"/>
              <a:ext cx="112947" cy="185291"/>
            </a:xfrm>
            <a:custGeom>
              <a:avLst/>
              <a:gdLst/>
              <a:ahLst/>
              <a:cxnLst>
                <a:cxn ang="0">
                  <a:pos x="24" y="0"/>
                </a:cxn>
                <a:cxn ang="0">
                  <a:pos x="24" y="0"/>
                </a:cxn>
                <a:cxn ang="0">
                  <a:pos x="0" y="76"/>
                </a:cxn>
                <a:cxn ang="0">
                  <a:pos x="2" y="78"/>
                </a:cxn>
                <a:cxn ang="0">
                  <a:pos x="48" y="76"/>
                </a:cxn>
                <a:cxn ang="0">
                  <a:pos x="24" y="0"/>
                </a:cxn>
              </a:cxnLst>
              <a:rect l="0" t="0" r="r" b="b"/>
              <a:pathLst>
                <a:path w="48" h="78">
                  <a:moveTo>
                    <a:pt x="24" y="0"/>
                  </a:moveTo>
                  <a:lnTo>
                    <a:pt x="24" y="0"/>
                  </a:lnTo>
                  <a:lnTo>
                    <a:pt x="0" y="76"/>
                  </a:lnTo>
                  <a:lnTo>
                    <a:pt x="2" y="78"/>
                  </a:lnTo>
                  <a:lnTo>
                    <a:pt x="48" y="76"/>
                  </a:lnTo>
                  <a:lnTo>
                    <a:pt x="24" y="0"/>
                  </a:lnTo>
                  <a:close/>
                </a:path>
              </a:pathLst>
            </a:custGeom>
            <a:solidFill>
              <a:srgbClr val="8D4732"/>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32" name="Freeform 628"/>
            <p:cNvSpPr/>
            <p:nvPr/>
          </p:nvSpPr>
          <p:spPr bwMode="auto">
            <a:xfrm>
              <a:off x="597678" y="4479888"/>
              <a:ext cx="400021" cy="484606"/>
            </a:xfrm>
            <a:custGeom>
              <a:avLst/>
              <a:gdLst/>
              <a:ahLst/>
              <a:cxnLst>
                <a:cxn ang="0">
                  <a:pos x="170" y="0"/>
                </a:cxn>
                <a:cxn ang="0">
                  <a:pos x="0" y="0"/>
                </a:cxn>
                <a:cxn ang="0">
                  <a:pos x="18" y="204"/>
                </a:cxn>
                <a:cxn ang="0">
                  <a:pos x="152" y="204"/>
                </a:cxn>
                <a:cxn ang="0">
                  <a:pos x="170" y="0"/>
                </a:cxn>
              </a:cxnLst>
              <a:rect l="0" t="0" r="r" b="b"/>
              <a:pathLst>
                <a:path w="170" h="204">
                  <a:moveTo>
                    <a:pt x="170" y="0"/>
                  </a:moveTo>
                  <a:lnTo>
                    <a:pt x="0" y="0"/>
                  </a:lnTo>
                  <a:lnTo>
                    <a:pt x="18" y="204"/>
                  </a:lnTo>
                  <a:lnTo>
                    <a:pt x="152" y="204"/>
                  </a:lnTo>
                  <a:lnTo>
                    <a:pt x="170" y="0"/>
                  </a:lnTo>
                  <a:close/>
                </a:path>
              </a:pathLst>
            </a:custGeom>
            <a:solidFill>
              <a:srgbClr val="E8DFD6"/>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33" name="Freeform 629"/>
            <p:cNvSpPr/>
            <p:nvPr/>
          </p:nvSpPr>
          <p:spPr bwMode="auto">
            <a:xfrm>
              <a:off x="738862" y="4152066"/>
              <a:ext cx="70592" cy="57013"/>
            </a:xfrm>
            <a:custGeom>
              <a:avLst/>
              <a:gdLst/>
              <a:ahLst/>
              <a:cxnLst>
                <a:cxn ang="0">
                  <a:pos x="14" y="0"/>
                </a:cxn>
                <a:cxn ang="0">
                  <a:pos x="0" y="24"/>
                </a:cxn>
                <a:cxn ang="0">
                  <a:pos x="30" y="24"/>
                </a:cxn>
                <a:cxn ang="0">
                  <a:pos x="14" y="0"/>
                </a:cxn>
              </a:cxnLst>
              <a:rect l="0" t="0" r="r" b="b"/>
              <a:pathLst>
                <a:path w="30" h="24">
                  <a:moveTo>
                    <a:pt x="14" y="0"/>
                  </a:moveTo>
                  <a:lnTo>
                    <a:pt x="0" y="24"/>
                  </a:lnTo>
                  <a:lnTo>
                    <a:pt x="30" y="24"/>
                  </a:lnTo>
                  <a:lnTo>
                    <a:pt x="14" y="0"/>
                  </a:lnTo>
                  <a:close/>
                </a:path>
              </a:pathLst>
            </a:custGeom>
            <a:solidFill>
              <a:srgbClr val="D99F7C"/>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34" name="Freeform 630"/>
            <p:cNvSpPr/>
            <p:nvPr/>
          </p:nvSpPr>
          <p:spPr bwMode="auto">
            <a:xfrm>
              <a:off x="715331" y="4209078"/>
              <a:ext cx="117653" cy="33257"/>
            </a:xfrm>
            <a:custGeom>
              <a:avLst/>
              <a:gdLst/>
              <a:ahLst/>
              <a:cxnLst>
                <a:cxn ang="0">
                  <a:pos x="10" y="0"/>
                </a:cxn>
                <a:cxn ang="0">
                  <a:pos x="0" y="14"/>
                </a:cxn>
                <a:cxn ang="0">
                  <a:pos x="50" y="14"/>
                </a:cxn>
                <a:cxn ang="0">
                  <a:pos x="40" y="0"/>
                </a:cxn>
                <a:cxn ang="0">
                  <a:pos x="10" y="0"/>
                </a:cxn>
              </a:cxnLst>
              <a:rect l="0" t="0" r="r" b="b"/>
              <a:pathLst>
                <a:path w="50" h="14">
                  <a:moveTo>
                    <a:pt x="10" y="0"/>
                  </a:moveTo>
                  <a:lnTo>
                    <a:pt x="0" y="14"/>
                  </a:lnTo>
                  <a:lnTo>
                    <a:pt x="50" y="14"/>
                  </a:lnTo>
                  <a:lnTo>
                    <a:pt x="40" y="0"/>
                  </a:lnTo>
                  <a:lnTo>
                    <a:pt x="10" y="0"/>
                  </a:lnTo>
                  <a:close/>
                </a:path>
              </a:pathLst>
            </a:custGeom>
            <a:solidFill>
              <a:srgbClr val="8D4732"/>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35" name="Freeform 631"/>
            <p:cNvSpPr/>
            <p:nvPr/>
          </p:nvSpPr>
          <p:spPr bwMode="auto">
            <a:xfrm>
              <a:off x="687094" y="4242336"/>
              <a:ext cx="183539" cy="52261"/>
            </a:xfrm>
            <a:custGeom>
              <a:avLst/>
              <a:gdLst/>
              <a:ahLst/>
              <a:cxnLst>
                <a:cxn ang="0">
                  <a:pos x="12" y="0"/>
                </a:cxn>
                <a:cxn ang="0">
                  <a:pos x="0" y="22"/>
                </a:cxn>
                <a:cxn ang="0">
                  <a:pos x="78" y="22"/>
                </a:cxn>
                <a:cxn ang="0">
                  <a:pos x="62" y="0"/>
                </a:cxn>
                <a:cxn ang="0">
                  <a:pos x="12" y="0"/>
                </a:cxn>
              </a:cxnLst>
              <a:rect l="0" t="0" r="r" b="b"/>
              <a:pathLst>
                <a:path w="78" h="22">
                  <a:moveTo>
                    <a:pt x="12" y="0"/>
                  </a:moveTo>
                  <a:lnTo>
                    <a:pt x="0" y="22"/>
                  </a:lnTo>
                  <a:lnTo>
                    <a:pt x="78" y="22"/>
                  </a:lnTo>
                  <a:lnTo>
                    <a:pt x="62" y="0"/>
                  </a:lnTo>
                  <a:lnTo>
                    <a:pt x="12" y="0"/>
                  </a:lnTo>
                  <a:close/>
                </a:path>
              </a:pathLst>
            </a:custGeom>
            <a:solidFill>
              <a:srgbClr val="D99F7C"/>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36" name="Freeform 632"/>
            <p:cNvSpPr/>
            <p:nvPr/>
          </p:nvSpPr>
          <p:spPr bwMode="auto">
            <a:xfrm>
              <a:off x="658857" y="4294597"/>
              <a:ext cx="254131" cy="57013"/>
            </a:xfrm>
            <a:custGeom>
              <a:avLst/>
              <a:gdLst/>
              <a:ahLst/>
              <a:cxnLst>
                <a:cxn ang="0">
                  <a:pos x="12" y="0"/>
                </a:cxn>
                <a:cxn ang="0">
                  <a:pos x="0" y="22"/>
                </a:cxn>
                <a:cxn ang="0">
                  <a:pos x="108" y="24"/>
                </a:cxn>
                <a:cxn ang="0">
                  <a:pos x="90" y="0"/>
                </a:cxn>
                <a:cxn ang="0">
                  <a:pos x="12" y="0"/>
                </a:cxn>
              </a:cxnLst>
              <a:rect l="0" t="0" r="r" b="b"/>
              <a:pathLst>
                <a:path w="108" h="24">
                  <a:moveTo>
                    <a:pt x="12" y="0"/>
                  </a:moveTo>
                  <a:lnTo>
                    <a:pt x="0" y="22"/>
                  </a:lnTo>
                  <a:lnTo>
                    <a:pt x="108" y="24"/>
                  </a:lnTo>
                  <a:lnTo>
                    <a:pt x="90" y="0"/>
                  </a:lnTo>
                  <a:lnTo>
                    <a:pt x="12" y="0"/>
                  </a:lnTo>
                  <a:close/>
                </a:path>
              </a:pathLst>
            </a:custGeom>
            <a:solidFill>
              <a:srgbClr val="8D4732"/>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37" name="Freeform 633"/>
            <p:cNvSpPr/>
            <p:nvPr/>
          </p:nvSpPr>
          <p:spPr bwMode="auto">
            <a:xfrm>
              <a:off x="625915" y="4346859"/>
              <a:ext cx="315310" cy="52261"/>
            </a:xfrm>
            <a:custGeom>
              <a:avLst/>
              <a:gdLst/>
              <a:ahLst/>
              <a:cxnLst>
                <a:cxn ang="0">
                  <a:pos x="14" y="0"/>
                </a:cxn>
                <a:cxn ang="0">
                  <a:pos x="0" y="22"/>
                </a:cxn>
                <a:cxn ang="0">
                  <a:pos x="134" y="18"/>
                </a:cxn>
                <a:cxn ang="0">
                  <a:pos x="122" y="2"/>
                </a:cxn>
                <a:cxn ang="0">
                  <a:pos x="14" y="0"/>
                </a:cxn>
              </a:cxnLst>
              <a:rect l="0" t="0" r="r" b="b"/>
              <a:pathLst>
                <a:path w="134" h="22">
                  <a:moveTo>
                    <a:pt x="14" y="0"/>
                  </a:moveTo>
                  <a:lnTo>
                    <a:pt x="0" y="22"/>
                  </a:lnTo>
                  <a:lnTo>
                    <a:pt x="134" y="18"/>
                  </a:lnTo>
                  <a:lnTo>
                    <a:pt x="122" y="2"/>
                  </a:lnTo>
                  <a:lnTo>
                    <a:pt x="14" y="0"/>
                  </a:lnTo>
                  <a:close/>
                </a:path>
              </a:pathLst>
            </a:custGeom>
            <a:solidFill>
              <a:srgbClr val="D99F7C"/>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38" name="Freeform 634"/>
            <p:cNvSpPr/>
            <p:nvPr/>
          </p:nvSpPr>
          <p:spPr bwMode="auto">
            <a:xfrm>
              <a:off x="607090" y="4389618"/>
              <a:ext cx="362372" cy="42759"/>
            </a:xfrm>
            <a:custGeom>
              <a:avLst/>
              <a:gdLst/>
              <a:ahLst/>
              <a:cxnLst>
                <a:cxn ang="0">
                  <a:pos x="8" y="4"/>
                </a:cxn>
                <a:cxn ang="0">
                  <a:pos x="0" y="18"/>
                </a:cxn>
                <a:cxn ang="0">
                  <a:pos x="154" y="18"/>
                </a:cxn>
                <a:cxn ang="0">
                  <a:pos x="142" y="0"/>
                </a:cxn>
                <a:cxn ang="0">
                  <a:pos x="8" y="4"/>
                </a:cxn>
              </a:cxnLst>
              <a:rect l="0" t="0" r="r" b="b"/>
              <a:pathLst>
                <a:path w="154" h="18">
                  <a:moveTo>
                    <a:pt x="8" y="4"/>
                  </a:moveTo>
                  <a:lnTo>
                    <a:pt x="0" y="18"/>
                  </a:lnTo>
                  <a:lnTo>
                    <a:pt x="154" y="18"/>
                  </a:lnTo>
                  <a:lnTo>
                    <a:pt x="142" y="0"/>
                  </a:lnTo>
                  <a:lnTo>
                    <a:pt x="8" y="4"/>
                  </a:lnTo>
                  <a:close/>
                </a:path>
              </a:pathLst>
            </a:custGeom>
            <a:solidFill>
              <a:srgbClr val="8D4732"/>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39" name="Freeform 635"/>
            <p:cNvSpPr/>
            <p:nvPr/>
          </p:nvSpPr>
          <p:spPr bwMode="auto">
            <a:xfrm>
              <a:off x="578853" y="4432377"/>
              <a:ext cx="418845" cy="47510"/>
            </a:xfrm>
            <a:custGeom>
              <a:avLst/>
              <a:gdLst/>
              <a:ahLst/>
              <a:cxnLst>
                <a:cxn ang="0">
                  <a:pos x="12" y="0"/>
                </a:cxn>
                <a:cxn ang="0">
                  <a:pos x="0" y="20"/>
                </a:cxn>
                <a:cxn ang="0">
                  <a:pos x="178" y="16"/>
                </a:cxn>
                <a:cxn ang="0">
                  <a:pos x="166" y="0"/>
                </a:cxn>
                <a:cxn ang="0">
                  <a:pos x="12" y="0"/>
                </a:cxn>
              </a:cxnLst>
              <a:rect l="0" t="0" r="r" b="b"/>
              <a:pathLst>
                <a:path w="178" h="20">
                  <a:moveTo>
                    <a:pt x="12" y="0"/>
                  </a:moveTo>
                  <a:lnTo>
                    <a:pt x="0" y="20"/>
                  </a:lnTo>
                  <a:lnTo>
                    <a:pt x="178" y="16"/>
                  </a:lnTo>
                  <a:lnTo>
                    <a:pt x="166" y="0"/>
                  </a:lnTo>
                  <a:lnTo>
                    <a:pt x="12" y="0"/>
                  </a:lnTo>
                  <a:close/>
                </a:path>
              </a:pathLst>
            </a:custGeom>
            <a:solidFill>
              <a:srgbClr val="D99F7C"/>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40" name="Freeform 636"/>
            <p:cNvSpPr/>
            <p:nvPr/>
          </p:nvSpPr>
          <p:spPr bwMode="auto">
            <a:xfrm>
              <a:off x="555323" y="4470386"/>
              <a:ext cx="475319" cy="57013"/>
            </a:xfrm>
            <a:custGeom>
              <a:avLst/>
              <a:gdLst/>
              <a:ahLst/>
              <a:cxnLst>
                <a:cxn ang="0">
                  <a:pos x="10" y="4"/>
                </a:cxn>
                <a:cxn ang="0">
                  <a:pos x="0" y="24"/>
                </a:cxn>
                <a:cxn ang="0">
                  <a:pos x="202" y="18"/>
                </a:cxn>
                <a:cxn ang="0">
                  <a:pos x="188" y="0"/>
                </a:cxn>
                <a:cxn ang="0">
                  <a:pos x="10" y="4"/>
                </a:cxn>
              </a:cxnLst>
              <a:rect l="0" t="0" r="r" b="b"/>
              <a:pathLst>
                <a:path w="202" h="24">
                  <a:moveTo>
                    <a:pt x="10" y="4"/>
                  </a:moveTo>
                  <a:lnTo>
                    <a:pt x="0" y="24"/>
                  </a:lnTo>
                  <a:lnTo>
                    <a:pt x="202" y="18"/>
                  </a:lnTo>
                  <a:lnTo>
                    <a:pt x="188" y="0"/>
                  </a:lnTo>
                  <a:lnTo>
                    <a:pt x="10" y="4"/>
                  </a:lnTo>
                  <a:close/>
                </a:path>
              </a:pathLst>
            </a:custGeom>
            <a:solidFill>
              <a:srgbClr val="8D4732"/>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41" name="Freeform 637"/>
            <p:cNvSpPr/>
            <p:nvPr/>
          </p:nvSpPr>
          <p:spPr bwMode="auto">
            <a:xfrm>
              <a:off x="738862" y="4598664"/>
              <a:ext cx="117653" cy="123527"/>
            </a:xfrm>
            <a:custGeom>
              <a:avLst/>
              <a:gdLst/>
              <a:ahLst/>
              <a:cxnLst>
                <a:cxn ang="0">
                  <a:pos x="0" y="52"/>
                </a:cxn>
                <a:cxn ang="0">
                  <a:pos x="50" y="52"/>
                </a:cxn>
                <a:cxn ang="0">
                  <a:pos x="50" y="52"/>
                </a:cxn>
                <a:cxn ang="0">
                  <a:pos x="50" y="44"/>
                </a:cxn>
                <a:cxn ang="0">
                  <a:pos x="46" y="24"/>
                </a:cxn>
                <a:cxn ang="0">
                  <a:pos x="42" y="16"/>
                </a:cxn>
                <a:cxn ang="0">
                  <a:pos x="38" y="6"/>
                </a:cxn>
                <a:cxn ang="0">
                  <a:pos x="32" y="2"/>
                </a:cxn>
                <a:cxn ang="0">
                  <a:pos x="28" y="0"/>
                </a:cxn>
                <a:cxn ang="0">
                  <a:pos x="24" y="0"/>
                </a:cxn>
                <a:cxn ang="0">
                  <a:pos x="24" y="0"/>
                </a:cxn>
                <a:cxn ang="0">
                  <a:pos x="16" y="4"/>
                </a:cxn>
                <a:cxn ang="0">
                  <a:pos x="10" y="10"/>
                </a:cxn>
                <a:cxn ang="0">
                  <a:pos x="6" y="18"/>
                </a:cxn>
                <a:cxn ang="0">
                  <a:pos x="2" y="26"/>
                </a:cxn>
                <a:cxn ang="0">
                  <a:pos x="0" y="42"/>
                </a:cxn>
                <a:cxn ang="0">
                  <a:pos x="0" y="52"/>
                </a:cxn>
                <a:cxn ang="0">
                  <a:pos x="0" y="52"/>
                </a:cxn>
              </a:cxnLst>
              <a:rect l="0" t="0" r="r" b="b"/>
              <a:pathLst>
                <a:path w="50" h="52">
                  <a:moveTo>
                    <a:pt x="0" y="52"/>
                  </a:moveTo>
                  <a:lnTo>
                    <a:pt x="50" y="52"/>
                  </a:lnTo>
                  <a:lnTo>
                    <a:pt x="50" y="52"/>
                  </a:lnTo>
                  <a:lnTo>
                    <a:pt x="50" y="44"/>
                  </a:lnTo>
                  <a:lnTo>
                    <a:pt x="46" y="24"/>
                  </a:lnTo>
                  <a:lnTo>
                    <a:pt x="42" y="16"/>
                  </a:lnTo>
                  <a:lnTo>
                    <a:pt x="38" y="6"/>
                  </a:lnTo>
                  <a:lnTo>
                    <a:pt x="32" y="2"/>
                  </a:lnTo>
                  <a:lnTo>
                    <a:pt x="28" y="0"/>
                  </a:lnTo>
                  <a:lnTo>
                    <a:pt x="24" y="0"/>
                  </a:lnTo>
                  <a:lnTo>
                    <a:pt x="24" y="0"/>
                  </a:lnTo>
                  <a:lnTo>
                    <a:pt x="16" y="4"/>
                  </a:lnTo>
                  <a:lnTo>
                    <a:pt x="10" y="10"/>
                  </a:lnTo>
                  <a:lnTo>
                    <a:pt x="6" y="18"/>
                  </a:lnTo>
                  <a:lnTo>
                    <a:pt x="2" y="26"/>
                  </a:lnTo>
                  <a:lnTo>
                    <a:pt x="0" y="42"/>
                  </a:lnTo>
                  <a:lnTo>
                    <a:pt x="0" y="52"/>
                  </a:lnTo>
                  <a:lnTo>
                    <a:pt x="0" y="52"/>
                  </a:lnTo>
                  <a:close/>
                </a:path>
              </a:pathLst>
            </a:custGeom>
            <a:solidFill>
              <a:srgbClr val="8D4732"/>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42" name="Freeform 638"/>
            <p:cNvSpPr/>
            <p:nvPr/>
          </p:nvSpPr>
          <p:spPr bwMode="auto">
            <a:xfrm>
              <a:off x="738862" y="4798208"/>
              <a:ext cx="122359" cy="123527"/>
            </a:xfrm>
            <a:custGeom>
              <a:avLst/>
              <a:gdLst/>
              <a:ahLst/>
              <a:cxnLst>
                <a:cxn ang="0">
                  <a:pos x="0" y="52"/>
                </a:cxn>
                <a:cxn ang="0">
                  <a:pos x="52" y="52"/>
                </a:cxn>
                <a:cxn ang="0">
                  <a:pos x="52" y="52"/>
                </a:cxn>
                <a:cxn ang="0">
                  <a:pos x="50" y="44"/>
                </a:cxn>
                <a:cxn ang="0">
                  <a:pos x="48" y="24"/>
                </a:cxn>
                <a:cxn ang="0">
                  <a:pos x="44" y="14"/>
                </a:cxn>
                <a:cxn ang="0">
                  <a:pos x="38" y="6"/>
                </a:cxn>
                <a:cxn ang="0">
                  <a:pos x="32" y="2"/>
                </a:cxn>
                <a:cxn ang="0">
                  <a:pos x="28" y="0"/>
                </a:cxn>
                <a:cxn ang="0">
                  <a:pos x="24" y="0"/>
                </a:cxn>
                <a:cxn ang="0">
                  <a:pos x="24" y="0"/>
                </a:cxn>
                <a:cxn ang="0">
                  <a:pos x="16" y="4"/>
                </a:cxn>
                <a:cxn ang="0">
                  <a:pos x="10" y="10"/>
                </a:cxn>
                <a:cxn ang="0">
                  <a:pos x="6" y="16"/>
                </a:cxn>
                <a:cxn ang="0">
                  <a:pos x="4" y="26"/>
                </a:cxn>
                <a:cxn ang="0">
                  <a:pos x="2" y="42"/>
                </a:cxn>
                <a:cxn ang="0">
                  <a:pos x="0" y="52"/>
                </a:cxn>
                <a:cxn ang="0">
                  <a:pos x="0" y="52"/>
                </a:cxn>
              </a:cxnLst>
              <a:rect l="0" t="0" r="r" b="b"/>
              <a:pathLst>
                <a:path w="52" h="52">
                  <a:moveTo>
                    <a:pt x="0" y="52"/>
                  </a:moveTo>
                  <a:lnTo>
                    <a:pt x="52" y="52"/>
                  </a:lnTo>
                  <a:lnTo>
                    <a:pt x="52" y="52"/>
                  </a:lnTo>
                  <a:lnTo>
                    <a:pt x="50" y="44"/>
                  </a:lnTo>
                  <a:lnTo>
                    <a:pt x="48" y="24"/>
                  </a:lnTo>
                  <a:lnTo>
                    <a:pt x="44" y="14"/>
                  </a:lnTo>
                  <a:lnTo>
                    <a:pt x="38" y="6"/>
                  </a:lnTo>
                  <a:lnTo>
                    <a:pt x="32" y="2"/>
                  </a:lnTo>
                  <a:lnTo>
                    <a:pt x="28" y="0"/>
                  </a:lnTo>
                  <a:lnTo>
                    <a:pt x="24" y="0"/>
                  </a:lnTo>
                  <a:lnTo>
                    <a:pt x="24" y="0"/>
                  </a:lnTo>
                  <a:lnTo>
                    <a:pt x="16" y="4"/>
                  </a:lnTo>
                  <a:lnTo>
                    <a:pt x="10" y="10"/>
                  </a:lnTo>
                  <a:lnTo>
                    <a:pt x="6" y="16"/>
                  </a:lnTo>
                  <a:lnTo>
                    <a:pt x="4" y="26"/>
                  </a:lnTo>
                  <a:lnTo>
                    <a:pt x="2" y="42"/>
                  </a:lnTo>
                  <a:lnTo>
                    <a:pt x="0" y="52"/>
                  </a:lnTo>
                  <a:lnTo>
                    <a:pt x="0" y="52"/>
                  </a:lnTo>
                  <a:close/>
                </a:path>
              </a:pathLst>
            </a:custGeom>
            <a:solidFill>
              <a:srgbClr val="8D4732"/>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43" name="Freeform 639"/>
            <p:cNvSpPr/>
            <p:nvPr/>
          </p:nvSpPr>
          <p:spPr bwMode="auto">
            <a:xfrm>
              <a:off x="1416543" y="4114057"/>
              <a:ext cx="508261" cy="551121"/>
            </a:xfrm>
            <a:custGeom>
              <a:avLst/>
              <a:gdLst/>
              <a:ahLst/>
              <a:cxnLst>
                <a:cxn ang="0">
                  <a:pos x="14" y="150"/>
                </a:cxn>
                <a:cxn ang="0">
                  <a:pos x="30" y="156"/>
                </a:cxn>
                <a:cxn ang="0">
                  <a:pos x="44" y="158"/>
                </a:cxn>
                <a:cxn ang="0">
                  <a:pos x="54" y="166"/>
                </a:cxn>
                <a:cxn ang="0">
                  <a:pos x="58" y="178"/>
                </a:cxn>
                <a:cxn ang="0">
                  <a:pos x="58" y="188"/>
                </a:cxn>
                <a:cxn ang="0">
                  <a:pos x="62" y="204"/>
                </a:cxn>
                <a:cxn ang="0">
                  <a:pos x="72" y="214"/>
                </a:cxn>
                <a:cxn ang="0">
                  <a:pos x="90" y="216"/>
                </a:cxn>
                <a:cxn ang="0">
                  <a:pos x="100" y="216"/>
                </a:cxn>
                <a:cxn ang="0">
                  <a:pos x="120" y="216"/>
                </a:cxn>
                <a:cxn ang="0">
                  <a:pos x="126" y="220"/>
                </a:cxn>
                <a:cxn ang="0">
                  <a:pos x="144" y="232"/>
                </a:cxn>
                <a:cxn ang="0">
                  <a:pos x="152" y="232"/>
                </a:cxn>
                <a:cxn ang="0">
                  <a:pos x="162" y="226"/>
                </a:cxn>
                <a:cxn ang="0">
                  <a:pos x="174" y="208"/>
                </a:cxn>
                <a:cxn ang="0">
                  <a:pos x="172" y="188"/>
                </a:cxn>
                <a:cxn ang="0">
                  <a:pos x="168" y="178"/>
                </a:cxn>
                <a:cxn ang="0">
                  <a:pos x="170" y="162"/>
                </a:cxn>
                <a:cxn ang="0">
                  <a:pos x="174" y="154"/>
                </a:cxn>
                <a:cxn ang="0">
                  <a:pos x="188" y="144"/>
                </a:cxn>
                <a:cxn ang="0">
                  <a:pos x="202" y="134"/>
                </a:cxn>
                <a:cxn ang="0">
                  <a:pos x="210" y="122"/>
                </a:cxn>
                <a:cxn ang="0">
                  <a:pos x="216" y="108"/>
                </a:cxn>
                <a:cxn ang="0">
                  <a:pos x="214" y="96"/>
                </a:cxn>
                <a:cxn ang="0">
                  <a:pos x="204" y="84"/>
                </a:cxn>
                <a:cxn ang="0">
                  <a:pos x="200" y="82"/>
                </a:cxn>
                <a:cxn ang="0">
                  <a:pos x="178" y="80"/>
                </a:cxn>
                <a:cxn ang="0">
                  <a:pos x="166" y="76"/>
                </a:cxn>
                <a:cxn ang="0">
                  <a:pos x="158" y="68"/>
                </a:cxn>
                <a:cxn ang="0">
                  <a:pos x="156" y="60"/>
                </a:cxn>
                <a:cxn ang="0">
                  <a:pos x="158" y="38"/>
                </a:cxn>
                <a:cxn ang="0">
                  <a:pos x="156" y="24"/>
                </a:cxn>
                <a:cxn ang="0">
                  <a:pos x="148" y="14"/>
                </a:cxn>
                <a:cxn ang="0">
                  <a:pos x="142" y="12"/>
                </a:cxn>
                <a:cxn ang="0">
                  <a:pos x="124" y="18"/>
                </a:cxn>
                <a:cxn ang="0">
                  <a:pos x="114" y="24"/>
                </a:cxn>
                <a:cxn ang="0">
                  <a:pos x="102" y="22"/>
                </a:cxn>
                <a:cxn ang="0">
                  <a:pos x="96" y="16"/>
                </a:cxn>
                <a:cxn ang="0">
                  <a:pos x="86" y="4"/>
                </a:cxn>
                <a:cxn ang="0">
                  <a:pos x="78" y="0"/>
                </a:cxn>
                <a:cxn ang="0">
                  <a:pos x="66" y="0"/>
                </a:cxn>
                <a:cxn ang="0">
                  <a:pos x="54" y="10"/>
                </a:cxn>
                <a:cxn ang="0">
                  <a:pos x="46" y="22"/>
                </a:cxn>
                <a:cxn ang="0">
                  <a:pos x="40" y="34"/>
                </a:cxn>
                <a:cxn ang="0">
                  <a:pos x="30" y="44"/>
                </a:cxn>
                <a:cxn ang="0">
                  <a:pos x="16" y="46"/>
                </a:cxn>
                <a:cxn ang="0">
                  <a:pos x="2" y="56"/>
                </a:cxn>
                <a:cxn ang="0">
                  <a:pos x="0" y="68"/>
                </a:cxn>
                <a:cxn ang="0">
                  <a:pos x="2" y="72"/>
                </a:cxn>
                <a:cxn ang="0">
                  <a:pos x="12" y="80"/>
                </a:cxn>
                <a:cxn ang="0">
                  <a:pos x="24" y="90"/>
                </a:cxn>
                <a:cxn ang="0">
                  <a:pos x="24" y="98"/>
                </a:cxn>
                <a:cxn ang="0">
                  <a:pos x="18" y="104"/>
                </a:cxn>
                <a:cxn ang="0">
                  <a:pos x="6" y="122"/>
                </a:cxn>
                <a:cxn ang="0">
                  <a:pos x="4" y="134"/>
                </a:cxn>
                <a:cxn ang="0">
                  <a:pos x="10" y="146"/>
                </a:cxn>
                <a:cxn ang="0">
                  <a:pos x="14" y="150"/>
                </a:cxn>
              </a:cxnLst>
              <a:rect l="0" t="0" r="r" b="b"/>
              <a:pathLst>
                <a:path w="216" h="232">
                  <a:moveTo>
                    <a:pt x="14" y="150"/>
                  </a:moveTo>
                  <a:lnTo>
                    <a:pt x="14" y="150"/>
                  </a:lnTo>
                  <a:lnTo>
                    <a:pt x="22" y="154"/>
                  </a:lnTo>
                  <a:lnTo>
                    <a:pt x="30" y="156"/>
                  </a:lnTo>
                  <a:lnTo>
                    <a:pt x="44" y="158"/>
                  </a:lnTo>
                  <a:lnTo>
                    <a:pt x="44" y="158"/>
                  </a:lnTo>
                  <a:lnTo>
                    <a:pt x="50" y="162"/>
                  </a:lnTo>
                  <a:lnTo>
                    <a:pt x="54" y="166"/>
                  </a:lnTo>
                  <a:lnTo>
                    <a:pt x="58" y="172"/>
                  </a:lnTo>
                  <a:lnTo>
                    <a:pt x="58" y="178"/>
                  </a:lnTo>
                  <a:lnTo>
                    <a:pt x="58" y="178"/>
                  </a:lnTo>
                  <a:lnTo>
                    <a:pt x="58" y="188"/>
                  </a:lnTo>
                  <a:lnTo>
                    <a:pt x="58" y="198"/>
                  </a:lnTo>
                  <a:lnTo>
                    <a:pt x="62" y="204"/>
                  </a:lnTo>
                  <a:lnTo>
                    <a:pt x="66" y="210"/>
                  </a:lnTo>
                  <a:lnTo>
                    <a:pt x="72" y="214"/>
                  </a:lnTo>
                  <a:lnTo>
                    <a:pt x="80" y="216"/>
                  </a:lnTo>
                  <a:lnTo>
                    <a:pt x="90" y="216"/>
                  </a:lnTo>
                  <a:lnTo>
                    <a:pt x="100" y="216"/>
                  </a:lnTo>
                  <a:lnTo>
                    <a:pt x="100" y="216"/>
                  </a:lnTo>
                  <a:lnTo>
                    <a:pt x="114" y="216"/>
                  </a:lnTo>
                  <a:lnTo>
                    <a:pt x="120" y="216"/>
                  </a:lnTo>
                  <a:lnTo>
                    <a:pt x="126" y="220"/>
                  </a:lnTo>
                  <a:lnTo>
                    <a:pt x="126" y="220"/>
                  </a:lnTo>
                  <a:lnTo>
                    <a:pt x="136" y="228"/>
                  </a:lnTo>
                  <a:lnTo>
                    <a:pt x="144" y="232"/>
                  </a:lnTo>
                  <a:lnTo>
                    <a:pt x="148" y="232"/>
                  </a:lnTo>
                  <a:lnTo>
                    <a:pt x="152" y="232"/>
                  </a:lnTo>
                  <a:lnTo>
                    <a:pt x="162" y="226"/>
                  </a:lnTo>
                  <a:lnTo>
                    <a:pt x="162" y="226"/>
                  </a:lnTo>
                  <a:lnTo>
                    <a:pt x="170" y="218"/>
                  </a:lnTo>
                  <a:lnTo>
                    <a:pt x="174" y="208"/>
                  </a:lnTo>
                  <a:lnTo>
                    <a:pt x="174" y="198"/>
                  </a:lnTo>
                  <a:lnTo>
                    <a:pt x="172" y="188"/>
                  </a:lnTo>
                  <a:lnTo>
                    <a:pt x="172" y="188"/>
                  </a:lnTo>
                  <a:lnTo>
                    <a:pt x="168" y="178"/>
                  </a:lnTo>
                  <a:lnTo>
                    <a:pt x="168" y="170"/>
                  </a:lnTo>
                  <a:lnTo>
                    <a:pt x="170" y="162"/>
                  </a:lnTo>
                  <a:lnTo>
                    <a:pt x="174" y="154"/>
                  </a:lnTo>
                  <a:lnTo>
                    <a:pt x="174" y="154"/>
                  </a:lnTo>
                  <a:lnTo>
                    <a:pt x="182" y="148"/>
                  </a:lnTo>
                  <a:lnTo>
                    <a:pt x="188" y="144"/>
                  </a:lnTo>
                  <a:lnTo>
                    <a:pt x="202" y="134"/>
                  </a:lnTo>
                  <a:lnTo>
                    <a:pt x="202" y="134"/>
                  </a:lnTo>
                  <a:lnTo>
                    <a:pt x="208" y="128"/>
                  </a:lnTo>
                  <a:lnTo>
                    <a:pt x="210" y="122"/>
                  </a:lnTo>
                  <a:lnTo>
                    <a:pt x="214" y="116"/>
                  </a:lnTo>
                  <a:lnTo>
                    <a:pt x="216" y="108"/>
                  </a:lnTo>
                  <a:lnTo>
                    <a:pt x="216" y="102"/>
                  </a:lnTo>
                  <a:lnTo>
                    <a:pt x="214" y="96"/>
                  </a:lnTo>
                  <a:lnTo>
                    <a:pt x="210" y="90"/>
                  </a:lnTo>
                  <a:lnTo>
                    <a:pt x="204" y="84"/>
                  </a:lnTo>
                  <a:lnTo>
                    <a:pt x="204" y="84"/>
                  </a:lnTo>
                  <a:lnTo>
                    <a:pt x="200" y="82"/>
                  </a:lnTo>
                  <a:lnTo>
                    <a:pt x="192" y="80"/>
                  </a:lnTo>
                  <a:lnTo>
                    <a:pt x="178" y="80"/>
                  </a:lnTo>
                  <a:lnTo>
                    <a:pt x="172" y="78"/>
                  </a:lnTo>
                  <a:lnTo>
                    <a:pt x="166" y="76"/>
                  </a:lnTo>
                  <a:lnTo>
                    <a:pt x="160" y="72"/>
                  </a:lnTo>
                  <a:lnTo>
                    <a:pt x="158" y="68"/>
                  </a:lnTo>
                  <a:lnTo>
                    <a:pt x="158" y="68"/>
                  </a:lnTo>
                  <a:lnTo>
                    <a:pt x="156" y="60"/>
                  </a:lnTo>
                  <a:lnTo>
                    <a:pt x="156" y="54"/>
                  </a:lnTo>
                  <a:lnTo>
                    <a:pt x="158" y="38"/>
                  </a:lnTo>
                  <a:lnTo>
                    <a:pt x="158" y="30"/>
                  </a:lnTo>
                  <a:lnTo>
                    <a:pt x="156" y="24"/>
                  </a:lnTo>
                  <a:lnTo>
                    <a:pt x="154" y="18"/>
                  </a:lnTo>
                  <a:lnTo>
                    <a:pt x="148" y="14"/>
                  </a:lnTo>
                  <a:lnTo>
                    <a:pt x="148" y="14"/>
                  </a:lnTo>
                  <a:lnTo>
                    <a:pt x="142" y="12"/>
                  </a:lnTo>
                  <a:lnTo>
                    <a:pt x="136" y="12"/>
                  </a:lnTo>
                  <a:lnTo>
                    <a:pt x="124" y="18"/>
                  </a:lnTo>
                  <a:lnTo>
                    <a:pt x="120" y="22"/>
                  </a:lnTo>
                  <a:lnTo>
                    <a:pt x="114" y="24"/>
                  </a:lnTo>
                  <a:lnTo>
                    <a:pt x="108" y="24"/>
                  </a:lnTo>
                  <a:lnTo>
                    <a:pt x="102" y="22"/>
                  </a:lnTo>
                  <a:lnTo>
                    <a:pt x="102" y="22"/>
                  </a:lnTo>
                  <a:lnTo>
                    <a:pt x="96" y="16"/>
                  </a:lnTo>
                  <a:lnTo>
                    <a:pt x="92" y="10"/>
                  </a:lnTo>
                  <a:lnTo>
                    <a:pt x="86" y="4"/>
                  </a:lnTo>
                  <a:lnTo>
                    <a:pt x="78" y="0"/>
                  </a:lnTo>
                  <a:lnTo>
                    <a:pt x="78" y="0"/>
                  </a:lnTo>
                  <a:lnTo>
                    <a:pt x="72" y="0"/>
                  </a:lnTo>
                  <a:lnTo>
                    <a:pt x="66" y="0"/>
                  </a:lnTo>
                  <a:lnTo>
                    <a:pt x="60" y="4"/>
                  </a:lnTo>
                  <a:lnTo>
                    <a:pt x="54" y="10"/>
                  </a:lnTo>
                  <a:lnTo>
                    <a:pt x="54" y="10"/>
                  </a:lnTo>
                  <a:lnTo>
                    <a:pt x="46" y="22"/>
                  </a:lnTo>
                  <a:lnTo>
                    <a:pt x="40" y="34"/>
                  </a:lnTo>
                  <a:lnTo>
                    <a:pt x="40" y="34"/>
                  </a:lnTo>
                  <a:lnTo>
                    <a:pt x="36" y="42"/>
                  </a:lnTo>
                  <a:lnTo>
                    <a:pt x="30" y="44"/>
                  </a:lnTo>
                  <a:lnTo>
                    <a:pt x="16" y="46"/>
                  </a:lnTo>
                  <a:lnTo>
                    <a:pt x="16" y="46"/>
                  </a:lnTo>
                  <a:lnTo>
                    <a:pt x="8" y="50"/>
                  </a:lnTo>
                  <a:lnTo>
                    <a:pt x="2" y="56"/>
                  </a:lnTo>
                  <a:lnTo>
                    <a:pt x="0" y="64"/>
                  </a:lnTo>
                  <a:lnTo>
                    <a:pt x="0" y="68"/>
                  </a:lnTo>
                  <a:lnTo>
                    <a:pt x="2" y="72"/>
                  </a:lnTo>
                  <a:lnTo>
                    <a:pt x="2" y="72"/>
                  </a:lnTo>
                  <a:lnTo>
                    <a:pt x="6" y="76"/>
                  </a:lnTo>
                  <a:lnTo>
                    <a:pt x="12" y="80"/>
                  </a:lnTo>
                  <a:lnTo>
                    <a:pt x="20" y="86"/>
                  </a:lnTo>
                  <a:lnTo>
                    <a:pt x="24" y="90"/>
                  </a:lnTo>
                  <a:lnTo>
                    <a:pt x="24" y="94"/>
                  </a:lnTo>
                  <a:lnTo>
                    <a:pt x="24" y="98"/>
                  </a:lnTo>
                  <a:lnTo>
                    <a:pt x="18" y="104"/>
                  </a:lnTo>
                  <a:lnTo>
                    <a:pt x="18" y="104"/>
                  </a:lnTo>
                  <a:lnTo>
                    <a:pt x="10" y="116"/>
                  </a:lnTo>
                  <a:lnTo>
                    <a:pt x="6" y="122"/>
                  </a:lnTo>
                  <a:lnTo>
                    <a:pt x="4" y="128"/>
                  </a:lnTo>
                  <a:lnTo>
                    <a:pt x="4" y="134"/>
                  </a:lnTo>
                  <a:lnTo>
                    <a:pt x="6" y="140"/>
                  </a:lnTo>
                  <a:lnTo>
                    <a:pt x="10" y="146"/>
                  </a:lnTo>
                  <a:lnTo>
                    <a:pt x="14" y="150"/>
                  </a:lnTo>
                  <a:lnTo>
                    <a:pt x="14" y="150"/>
                  </a:lnTo>
                  <a:close/>
                </a:path>
              </a:pathLst>
            </a:custGeom>
            <a:solidFill>
              <a:srgbClr val="5E8676"/>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44" name="Freeform 640"/>
            <p:cNvSpPr/>
            <p:nvPr/>
          </p:nvSpPr>
          <p:spPr bwMode="auto">
            <a:xfrm>
              <a:off x="1581258" y="4351610"/>
              <a:ext cx="244718" cy="793424"/>
            </a:xfrm>
            <a:custGeom>
              <a:avLst/>
              <a:gdLst/>
              <a:ahLst/>
              <a:cxnLst>
                <a:cxn ang="0">
                  <a:pos x="18" y="334"/>
                </a:cxn>
                <a:cxn ang="0">
                  <a:pos x="30" y="318"/>
                </a:cxn>
                <a:cxn ang="0">
                  <a:pos x="38" y="310"/>
                </a:cxn>
                <a:cxn ang="0">
                  <a:pos x="58" y="276"/>
                </a:cxn>
                <a:cxn ang="0">
                  <a:pos x="72" y="228"/>
                </a:cxn>
                <a:cxn ang="0">
                  <a:pos x="74" y="210"/>
                </a:cxn>
                <a:cxn ang="0">
                  <a:pos x="70" y="156"/>
                </a:cxn>
                <a:cxn ang="0">
                  <a:pos x="62" y="132"/>
                </a:cxn>
                <a:cxn ang="0">
                  <a:pos x="52" y="110"/>
                </a:cxn>
                <a:cxn ang="0">
                  <a:pos x="20" y="64"/>
                </a:cxn>
                <a:cxn ang="0">
                  <a:pos x="12" y="52"/>
                </a:cxn>
                <a:cxn ang="0">
                  <a:pos x="2" y="26"/>
                </a:cxn>
                <a:cxn ang="0">
                  <a:pos x="0" y="12"/>
                </a:cxn>
                <a:cxn ang="0">
                  <a:pos x="2" y="0"/>
                </a:cxn>
                <a:cxn ang="0">
                  <a:pos x="6" y="4"/>
                </a:cxn>
                <a:cxn ang="0">
                  <a:pos x="14" y="22"/>
                </a:cxn>
                <a:cxn ang="0">
                  <a:pos x="20" y="34"/>
                </a:cxn>
                <a:cxn ang="0">
                  <a:pos x="28" y="46"/>
                </a:cxn>
                <a:cxn ang="0">
                  <a:pos x="42" y="60"/>
                </a:cxn>
                <a:cxn ang="0">
                  <a:pos x="46" y="64"/>
                </a:cxn>
                <a:cxn ang="0">
                  <a:pos x="58" y="64"/>
                </a:cxn>
                <a:cxn ang="0">
                  <a:pos x="66" y="54"/>
                </a:cxn>
                <a:cxn ang="0">
                  <a:pos x="76" y="42"/>
                </a:cxn>
                <a:cxn ang="0">
                  <a:pos x="90" y="32"/>
                </a:cxn>
                <a:cxn ang="0">
                  <a:pos x="90" y="38"/>
                </a:cxn>
                <a:cxn ang="0">
                  <a:pos x="82" y="52"/>
                </a:cxn>
                <a:cxn ang="0">
                  <a:pos x="70" y="72"/>
                </a:cxn>
                <a:cxn ang="0">
                  <a:pos x="68" y="86"/>
                </a:cxn>
                <a:cxn ang="0">
                  <a:pos x="80" y="122"/>
                </a:cxn>
                <a:cxn ang="0">
                  <a:pos x="92" y="156"/>
                </a:cxn>
                <a:cxn ang="0">
                  <a:pos x="102" y="208"/>
                </a:cxn>
                <a:cxn ang="0">
                  <a:pos x="102" y="242"/>
                </a:cxn>
                <a:cxn ang="0">
                  <a:pos x="100" y="260"/>
                </a:cxn>
                <a:cxn ang="0">
                  <a:pos x="92" y="294"/>
                </a:cxn>
                <a:cxn ang="0">
                  <a:pos x="80" y="320"/>
                </a:cxn>
                <a:cxn ang="0">
                  <a:pos x="18" y="334"/>
                </a:cxn>
              </a:cxnLst>
              <a:rect l="0" t="0" r="r" b="b"/>
              <a:pathLst>
                <a:path w="104" h="334">
                  <a:moveTo>
                    <a:pt x="18" y="334"/>
                  </a:moveTo>
                  <a:lnTo>
                    <a:pt x="18" y="334"/>
                  </a:lnTo>
                  <a:lnTo>
                    <a:pt x="24" y="326"/>
                  </a:lnTo>
                  <a:lnTo>
                    <a:pt x="30" y="318"/>
                  </a:lnTo>
                  <a:lnTo>
                    <a:pt x="30" y="318"/>
                  </a:lnTo>
                  <a:lnTo>
                    <a:pt x="38" y="310"/>
                  </a:lnTo>
                  <a:lnTo>
                    <a:pt x="46" y="300"/>
                  </a:lnTo>
                  <a:lnTo>
                    <a:pt x="58" y="276"/>
                  </a:lnTo>
                  <a:lnTo>
                    <a:pt x="66" y="252"/>
                  </a:lnTo>
                  <a:lnTo>
                    <a:pt x="72" y="228"/>
                  </a:lnTo>
                  <a:lnTo>
                    <a:pt x="72" y="228"/>
                  </a:lnTo>
                  <a:lnTo>
                    <a:pt x="74" y="210"/>
                  </a:lnTo>
                  <a:lnTo>
                    <a:pt x="74" y="192"/>
                  </a:lnTo>
                  <a:lnTo>
                    <a:pt x="70" y="156"/>
                  </a:lnTo>
                  <a:lnTo>
                    <a:pt x="70" y="156"/>
                  </a:lnTo>
                  <a:lnTo>
                    <a:pt x="62" y="132"/>
                  </a:lnTo>
                  <a:lnTo>
                    <a:pt x="52" y="110"/>
                  </a:lnTo>
                  <a:lnTo>
                    <a:pt x="52" y="110"/>
                  </a:lnTo>
                  <a:lnTo>
                    <a:pt x="36" y="86"/>
                  </a:lnTo>
                  <a:lnTo>
                    <a:pt x="20" y="64"/>
                  </a:lnTo>
                  <a:lnTo>
                    <a:pt x="20" y="64"/>
                  </a:lnTo>
                  <a:lnTo>
                    <a:pt x="12" y="52"/>
                  </a:lnTo>
                  <a:lnTo>
                    <a:pt x="6" y="40"/>
                  </a:lnTo>
                  <a:lnTo>
                    <a:pt x="2" y="26"/>
                  </a:lnTo>
                  <a:lnTo>
                    <a:pt x="0" y="12"/>
                  </a:lnTo>
                  <a:lnTo>
                    <a:pt x="0" y="12"/>
                  </a:lnTo>
                  <a:lnTo>
                    <a:pt x="0" y="4"/>
                  </a:lnTo>
                  <a:lnTo>
                    <a:pt x="2" y="0"/>
                  </a:lnTo>
                  <a:lnTo>
                    <a:pt x="4" y="2"/>
                  </a:lnTo>
                  <a:lnTo>
                    <a:pt x="6" y="4"/>
                  </a:lnTo>
                  <a:lnTo>
                    <a:pt x="10" y="14"/>
                  </a:lnTo>
                  <a:lnTo>
                    <a:pt x="14" y="22"/>
                  </a:lnTo>
                  <a:lnTo>
                    <a:pt x="14" y="22"/>
                  </a:lnTo>
                  <a:lnTo>
                    <a:pt x="20" y="34"/>
                  </a:lnTo>
                  <a:lnTo>
                    <a:pt x="28" y="46"/>
                  </a:lnTo>
                  <a:lnTo>
                    <a:pt x="28" y="46"/>
                  </a:lnTo>
                  <a:lnTo>
                    <a:pt x="36" y="56"/>
                  </a:lnTo>
                  <a:lnTo>
                    <a:pt x="42" y="60"/>
                  </a:lnTo>
                  <a:lnTo>
                    <a:pt x="46" y="64"/>
                  </a:lnTo>
                  <a:lnTo>
                    <a:pt x="46" y="64"/>
                  </a:lnTo>
                  <a:lnTo>
                    <a:pt x="54" y="64"/>
                  </a:lnTo>
                  <a:lnTo>
                    <a:pt x="58" y="64"/>
                  </a:lnTo>
                  <a:lnTo>
                    <a:pt x="62" y="60"/>
                  </a:lnTo>
                  <a:lnTo>
                    <a:pt x="66" y="54"/>
                  </a:lnTo>
                  <a:lnTo>
                    <a:pt x="66" y="54"/>
                  </a:lnTo>
                  <a:lnTo>
                    <a:pt x="76" y="42"/>
                  </a:lnTo>
                  <a:lnTo>
                    <a:pt x="82" y="36"/>
                  </a:lnTo>
                  <a:lnTo>
                    <a:pt x="90" y="32"/>
                  </a:lnTo>
                  <a:lnTo>
                    <a:pt x="90" y="32"/>
                  </a:lnTo>
                  <a:lnTo>
                    <a:pt x="90" y="38"/>
                  </a:lnTo>
                  <a:lnTo>
                    <a:pt x="88" y="42"/>
                  </a:lnTo>
                  <a:lnTo>
                    <a:pt x="82" y="52"/>
                  </a:lnTo>
                  <a:lnTo>
                    <a:pt x="76" y="64"/>
                  </a:lnTo>
                  <a:lnTo>
                    <a:pt x="70" y="72"/>
                  </a:lnTo>
                  <a:lnTo>
                    <a:pt x="70" y="72"/>
                  </a:lnTo>
                  <a:lnTo>
                    <a:pt x="68" y="86"/>
                  </a:lnTo>
                  <a:lnTo>
                    <a:pt x="70" y="98"/>
                  </a:lnTo>
                  <a:lnTo>
                    <a:pt x="80" y="122"/>
                  </a:lnTo>
                  <a:lnTo>
                    <a:pt x="80" y="122"/>
                  </a:lnTo>
                  <a:lnTo>
                    <a:pt x="92" y="156"/>
                  </a:lnTo>
                  <a:lnTo>
                    <a:pt x="100" y="190"/>
                  </a:lnTo>
                  <a:lnTo>
                    <a:pt x="102" y="208"/>
                  </a:lnTo>
                  <a:lnTo>
                    <a:pt x="104" y="224"/>
                  </a:lnTo>
                  <a:lnTo>
                    <a:pt x="102" y="242"/>
                  </a:lnTo>
                  <a:lnTo>
                    <a:pt x="100" y="260"/>
                  </a:lnTo>
                  <a:lnTo>
                    <a:pt x="100" y="260"/>
                  </a:lnTo>
                  <a:lnTo>
                    <a:pt x="98" y="276"/>
                  </a:lnTo>
                  <a:lnTo>
                    <a:pt x="92" y="294"/>
                  </a:lnTo>
                  <a:lnTo>
                    <a:pt x="86" y="312"/>
                  </a:lnTo>
                  <a:lnTo>
                    <a:pt x="80" y="320"/>
                  </a:lnTo>
                  <a:lnTo>
                    <a:pt x="76" y="326"/>
                  </a:lnTo>
                  <a:lnTo>
                    <a:pt x="18" y="334"/>
                  </a:lnTo>
                  <a:close/>
                </a:path>
              </a:pathLst>
            </a:custGeom>
            <a:solidFill>
              <a:srgbClr val="955642"/>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45" name="Freeform 641"/>
            <p:cNvSpPr/>
            <p:nvPr/>
          </p:nvSpPr>
          <p:spPr bwMode="auto">
            <a:xfrm>
              <a:off x="1581258" y="4351610"/>
              <a:ext cx="244718" cy="793424"/>
            </a:xfrm>
            <a:custGeom>
              <a:avLst/>
              <a:gdLst/>
              <a:ahLst/>
              <a:cxnLst>
                <a:cxn ang="0">
                  <a:pos x="18" y="334"/>
                </a:cxn>
                <a:cxn ang="0">
                  <a:pos x="30" y="318"/>
                </a:cxn>
                <a:cxn ang="0">
                  <a:pos x="38" y="310"/>
                </a:cxn>
                <a:cxn ang="0">
                  <a:pos x="58" y="276"/>
                </a:cxn>
                <a:cxn ang="0">
                  <a:pos x="72" y="228"/>
                </a:cxn>
                <a:cxn ang="0">
                  <a:pos x="74" y="210"/>
                </a:cxn>
                <a:cxn ang="0">
                  <a:pos x="70" y="156"/>
                </a:cxn>
                <a:cxn ang="0">
                  <a:pos x="62" y="132"/>
                </a:cxn>
                <a:cxn ang="0">
                  <a:pos x="52" y="110"/>
                </a:cxn>
                <a:cxn ang="0">
                  <a:pos x="20" y="64"/>
                </a:cxn>
                <a:cxn ang="0">
                  <a:pos x="12" y="52"/>
                </a:cxn>
                <a:cxn ang="0">
                  <a:pos x="2" y="26"/>
                </a:cxn>
                <a:cxn ang="0">
                  <a:pos x="0" y="12"/>
                </a:cxn>
                <a:cxn ang="0">
                  <a:pos x="2" y="0"/>
                </a:cxn>
                <a:cxn ang="0">
                  <a:pos x="6" y="4"/>
                </a:cxn>
                <a:cxn ang="0">
                  <a:pos x="14" y="22"/>
                </a:cxn>
                <a:cxn ang="0">
                  <a:pos x="20" y="34"/>
                </a:cxn>
                <a:cxn ang="0">
                  <a:pos x="28" y="46"/>
                </a:cxn>
                <a:cxn ang="0">
                  <a:pos x="42" y="60"/>
                </a:cxn>
                <a:cxn ang="0">
                  <a:pos x="46" y="64"/>
                </a:cxn>
                <a:cxn ang="0">
                  <a:pos x="58" y="64"/>
                </a:cxn>
                <a:cxn ang="0">
                  <a:pos x="66" y="54"/>
                </a:cxn>
                <a:cxn ang="0">
                  <a:pos x="76" y="42"/>
                </a:cxn>
                <a:cxn ang="0">
                  <a:pos x="90" y="32"/>
                </a:cxn>
                <a:cxn ang="0">
                  <a:pos x="90" y="38"/>
                </a:cxn>
                <a:cxn ang="0">
                  <a:pos x="82" y="52"/>
                </a:cxn>
                <a:cxn ang="0">
                  <a:pos x="70" y="72"/>
                </a:cxn>
                <a:cxn ang="0">
                  <a:pos x="68" y="86"/>
                </a:cxn>
                <a:cxn ang="0">
                  <a:pos x="80" y="122"/>
                </a:cxn>
                <a:cxn ang="0">
                  <a:pos x="92" y="156"/>
                </a:cxn>
                <a:cxn ang="0">
                  <a:pos x="102" y="208"/>
                </a:cxn>
                <a:cxn ang="0">
                  <a:pos x="102" y="242"/>
                </a:cxn>
                <a:cxn ang="0">
                  <a:pos x="100" y="260"/>
                </a:cxn>
                <a:cxn ang="0">
                  <a:pos x="92" y="294"/>
                </a:cxn>
                <a:cxn ang="0">
                  <a:pos x="80" y="320"/>
                </a:cxn>
              </a:cxnLst>
              <a:rect l="0" t="0" r="r" b="b"/>
              <a:pathLst>
                <a:path w="104" h="334">
                  <a:moveTo>
                    <a:pt x="18" y="334"/>
                  </a:moveTo>
                  <a:lnTo>
                    <a:pt x="18" y="334"/>
                  </a:lnTo>
                  <a:lnTo>
                    <a:pt x="24" y="326"/>
                  </a:lnTo>
                  <a:lnTo>
                    <a:pt x="30" y="318"/>
                  </a:lnTo>
                  <a:lnTo>
                    <a:pt x="30" y="318"/>
                  </a:lnTo>
                  <a:lnTo>
                    <a:pt x="38" y="310"/>
                  </a:lnTo>
                  <a:lnTo>
                    <a:pt x="46" y="300"/>
                  </a:lnTo>
                  <a:lnTo>
                    <a:pt x="58" y="276"/>
                  </a:lnTo>
                  <a:lnTo>
                    <a:pt x="66" y="252"/>
                  </a:lnTo>
                  <a:lnTo>
                    <a:pt x="72" y="228"/>
                  </a:lnTo>
                  <a:lnTo>
                    <a:pt x="72" y="228"/>
                  </a:lnTo>
                  <a:lnTo>
                    <a:pt x="74" y="210"/>
                  </a:lnTo>
                  <a:lnTo>
                    <a:pt x="74" y="192"/>
                  </a:lnTo>
                  <a:lnTo>
                    <a:pt x="70" y="156"/>
                  </a:lnTo>
                  <a:lnTo>
                    <a:pt x="70" y="156"/>
                  </a:lnTo>
                  <a:lnTo>
                    <a:pt x="62" y="132"/>
                  </a:lnTo>
                  <a:lnTo>
                    <a:pt x="52" y="110"/>
                  </a:lnTo>
                  <a:lnTo>
                    <a:pt x="52" y="110"/>
                  </a:lnTo>
                  <a:lnTo>
                    <a:pt x="36" y="86"/>
                  </a:lnTo>
                  <a:lnTo>
                    <a:pt x="20" y="64"/>
                  </a:lnTo>
                  <a:lnTo>
                    <a:pt x="20" y="64"/>
                  </a:lnTo>
                  <a:lnTo>
                    <a:pt x="12" y="52"/>
                  </a:lnTo>
                  <a:lnTo>
                    <a:pt x="6" y="40"/>
                  </a:lnTo>
                  <a:lnTo>
                    <a:pt x="2" y="26"/>
                  </a:lnTo>
                  <a:lnTo>
                    <a:pt x="0" y="12"/>
                  </a:lnTo>
                  <a:lnTo>
                    <a:pt x="0" y="12"/>
                  </a:lnTo>
                  <a:lnTo>
                    <a:pt x="0" y="4"/>
                  </a:lnTo>
                  <a:lnTo>
                    <a:pt x="2" y="0"/>
                  </a:lnTo>
                  <a:lnTo>
                    <a:pt x="4" y="2"/>
                  </a:lnTo>
                  <a:lnTo>
                    <a:pt x="6" y="4"/>
                  </a:lnTo>
                  <a:lnTo>
                    <a:pt x="10" y="14"/>
                  </a:lnTo>
                  <a:lnTo>
                    <a:pt x="14" y="22"/>
                  </a:lnTo>
                  <a:lnTo>
                    <a:pt x="14" y="22"/>
                  </a:lnTo>
                  <a:lnTo>
                    <a:pt x="20" y="34"/>
                  </a:lnTo>
                  <a:lnTo>
                    <a:pt x="28" y="46"/>
                  </a:lnTo>
                  <a:lnTo>
                    <a:pt x="28" y="46"/>
                  </a:lnTo>
                  <a:lnTo>
                    <a:pt x="36" y="56"/>
                  </a:lnTo>
                  <a:lnTo>
                    <a:pt x="42" y="60"/>
                  </a:lnTo>
                  <a:lnTo>
                    <a:pt x="46" y="64"/>
                  </a:lnTo>
                  <a:lnTo>
                    <a:pt x="46" y="64"/>
                  </a:lnTo>
                  <a:lnTo>
                    <a:pt x="54" y="64"/>
                  </a:lnTo>
                  <a:lnTo>
                    <a:pt x="58" y="64"/>
                  </a:lnTo>
                  <a:lnTo>
                    <a:pt x="62" y="60"/>
                  </a:lnTo>
                  <a:lnTo>
                    <a:pt x="66" y="54"/>
                  </a:lnTo>
                  <a:lnTo>
                    <a:pt x="66" y="54"/>
                  </a:lnTo>
                  <a:lnTo>
                    <a:pt x="76" y="42"/>
                  </a:lnTo>
                  <a:lnTo>
                    <a:pt x="82" y="36"/>
                  </a:lnTo>
                  <a:lnTo>
                    <a:pt x="90" y="32"/>
                  </a:lnTo>
                  <a:lnTo>
                    <a:pt x="90" y="32"/>
                  </a:lnTo>
                  <a:lnTo>
                    <a:pt x="90" y="38"/>
                  </a:lnTo>
                  <a:lnTo>
                    <a:pt x="88" y="42"/>
                  </a:lnTo>
                  <a:lnTo>
                    <a:pt x="82" y="52"/>
                  </a:lnTo>
                  <a:lnTo>
                    <a:pt x="76" y="64"/>
                  </a:lnTo>
                  <a:lnTo>
                    <a:pt x="70" y="72"/>
                  </a:lnTo>
                  <a:lnTo>
                    <a:pt x="70" y="72"/>
                  </a:lnTo>
                  <a:lnTo>
                    <a:pt x="68" y="86"/>
                  </a:lnTo>
                  <a:lnTo>
                    <a:pt x="70" y="98"/>
                  </a:lnTo>
                  <a:lnTo>
                    <a:pt x="80" y="122"/>
                  </a:lnTo>
                  <a:lnTo>
                    <a:pt x="80" y="122"/>
                  </a:lnTo>
                  <a:lnTo>
                    <a:pt x="92" y="156"/>
                  </a:lnTo>
                  <a:lnTo>
                    <a:pt x="100" y="190"/>
                  </a:lnTo>
                  <a:lnTo>
                    <a:pt x="102" y="208"/>
                  </a:lnTo>
                  <a:lnTo>
                    <a:pt x="104" y="224"/>
                  </a:lnTo>
                  <a:lnTo>
                    <a:pt x="102" y="242"/>
                  </a:lnTo>
                  <a:lnTo>
                    <a:pt x="100" y="260"/>
                  </a:lnTo>
                  <a:lnTo>
                    <a:pt x="100" y="260"/>
                  </a:lnTo>
                  <a:lnTo>
                    <a:pt x="98" y="276"/>
                  </a:lnTo>
                  <a:lnTo>
                    <a:pt x="92" y="294"/>
                  </a:lnTo>
                  <a:lnTo>
                    <a:pt x="86" y="312"/>
                  </a:lnTo>
                  <a:lnTo>
                    <a:pt x="80" y="320"/>
                  </a:lnTo>
                  <a:lnTo>
                    <a:pt x="76" y="326"/>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46" name="Freeform 642"/>
            <p:cNvSpPr/>
            <p:nvPr/>
          </p:nvSpPr>
          <p:spPr bwMode="auto">
            <a:xfrm>
              <a:off x="1585964" y="4171070"/>
              <a:ext cx="47061" cy="47510"/>
            </a:xfrm>
            <a:custGeom>
              <a:avLst/>
              <a:gdLst/>
              <a:ahLst/>
              <a:cxnLst>
                <a:cxn ang="0">
                  <a:pos x="20" y="10"/>
                </a:cxn>
                <a:cxn ang="0">
                  <a:pos x="20" y="10"/>
                </a:cxn>
                <a:cxn ang="0">
                  <a:pos x="20" y="14"/>
                </a:cxn>
                <a:cxn ang="0">
                  <a:pos x="18" y="18"/>
                </a:cxn>
                <a:cxn ang="0">
                  <a:pos x="14" y="20"/>
                </a:cxn>
                <a:cxn ang="0">
                  <a:pos x="10" y="20"/>
                </a:cxn>
                <a:cxn ang="0">
                  <a:pos x="10" y="20"/>
                </a:cxn>
                <a:cxn ang="0">
                  <a:pos x="6" y="20"/>
                </a:cxn>
                <a:cxn ang="0">
                  <a:pos x="2" y="18"/>
                </a:cxn>
                <a:cxn ang="0">
                  <a:pos x="0" y="14"/>
                </a:cxn>
                <a:cxn ang="0">
                  <a:pos x="0" y="10"/>
                </a:cxn>
                <a:cxn ang="0">
                  <a:pos x="0" y="10"/>
                </a:cxn>
                <a:cxn ang="0">
                  <a:pos x="0" y="6"/>
                </a:cxn>
                <a:cxn ang="0">
                  <a:pos x="2" y="2"/>
                </a:cxn>
                <a:cxn ang="0">
                  <a:pos x="6" y="0"/>
                </a:cxn>
                <a:cxn ang="0">
                  <a:pos x="10" y="0"/>
                </a:cxn>
                <a:cxn ang="0">
                  <a:pos x="10" y="0"/>
                </a:cxn>
                <a:cxn ang="0">
                  <a:pos x="14" y="0"/>
                </a:cxn>
                <a:cxn ang="0">
                  <a:pos x="18" y="2"/>
                </a:cxn>
                <a:cxn ang="0">
                  <a:pos x="20" y="6"/>
                </a:cxn>
                <a:cxn ang="0">
                  <a:pos x="20" y="10"/>
                </a:cxn>
                <a:cxn ang="0">
                  <a:pos x="20" y="10"/>
                </a:cxn>
              </a:cxnLst>
              <a:rect l="0" t="0" r="r" b="b"/>
              <a:pathLst>
                <a:path w="20" h="20">
                  <a:moveTo>
                    <a:pt x="20" y="10"/>
                  </a:moveTo>
                  <a:lnTo>
                    <a:pt x="20" y="10"/>
                  </a:lnTo>
                  <a:lnTo>
                    <a:pt x="20" y="14"/>
                  </a:lnTo>
                  <a:lnTo>
                    <a:pt x="18" y="18"/>
                  </a:lnTo>
                  <a:lnTo>
                    <a:pt x="14" y="20"/>
                  </a:lnTo>
                  <a:lnTo>
                    <a:pt x="10" y="20"/>
                  </a:lnTo>
                  <a:lnTo>
                    <a:pt x="10" y="20"/>
                  </a:lnTo>
                  <a:lnTo>
                    <a:pt x="6" y="20"/>
                  </a:lnTo>
                  <a:lnTo>
                    <a:pt x="2" y="18"/>
                  </a:lnTo>
                  <a:lnTo>
                    <a:pt x="0" y="14"/>
                  </a:lnTo>
                  <a:lnTo>
                    <a:pt x="0" y="10"/>
                  </a:lnTo>
                  <a:lnTo>
                    <a:pt x="0" y="10"/>
                  </a:lnTo>
                  <a:lnTo>
                    <a:pt x="0" y="6"/>
                  </a:lnTo>
                  <a:lnTo>
                    <a:pt x="2" y="2"/>
                  </a:lnTo>
                  <a:lnTo>
                    <a:pt x="6" y="0"/>
                  </a:lnTo>
                  <a:lnTo>
                    <a:pt x="10" y="0"/>
                  </a:lnTo>
                  <a:lnTo>
                    <a:pt x="10" y="0"/>
                  </a:lnTo>
                  <a:lnTo>
                    <a:pt x="14" y="0"/>
                  </a:lnTo>
                  <a:lnTo>
                    <a:pt x="18" y="2"/>
                  </a:lnTo>
                  <a:lnTo>
                    <a:pt x="20" y="6"/>
                  </a:lnTo>
                  <a:lnTo>
                    <a:pt x="20" y="10"/>
                  </a:lnTo>
                  <a:lnTo>
                    <a:pt x="20" y="10"/>
                  </a:lnTo>
                  <a:close/>
                </a:path>
              </a:pathLst>
            </a:custGeom>
            <a:solidFill>
              <a:srgbClr val="FF864C"/>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47" name="Freeform 643"/>
            <p:cNvSpPr/>
            <p:nvPr/>
          </p:nvSpPr>
          <p:spPr bwMode="auto">
            <a:xfrm>
              <a:off x="1722442" y="4308850"/>
              <a:ext cx="47061" cy="47510"/>
            </a:xfrm>
            <a:custGeom>
              <a:avLst/>
              <a:gdLst/>
              <a:ahLst/>
              <a:cxnLst>
                <a:cxn ang="0">
                  <a:pos x="20" y="10"/>
                </a:cxn>
                <a:cxn ang="0">
                  <a:pos x="20" y="10"/>
                </a:cxn>
                <a:cxn ang="0">
                  <a:pos x="20" y="14"/>
                </a:cxn>
                <a:cxn ang="0">
                  <a:pos x="18" y="18"/>
                </a:cxn>
                <a:cxn ang="0">
                  <a:pos x="14" y="20"/>
                </a:cxn>
                <a:cxn ang="0">
                  <a:pos x="10" y="20"/>
                </a:cxn>
                <a:cxn ang="0">
                  <a:pos x="10" y="20"/>
                </a:cxn>
                <a:cxn ang="0">
                  <a:pos x="6" y="20"/>
                </a:cxn>
                <a:cxn ang="0">
                  <a:pos x="2" y="18"/>
                </a:cxn>
                <a:cxn ang="0">
                  <a:pos x="0" y="14"/>
                </a:cxn>
                <a:cxn ang="0">
                  <a:pos x="0" y="10"/>
                </a:cxn>
                <a:cxn ang="0">
                  <a:pos x="0" y="10"/>
                </a:cxn>
                <a:cxn ang="0">
                  <a:pos x="0" y="6"/>
                </a:cxn>
                <a:cxn ang="0">
                  <a:pos x="2" y="2"/>
                </a:cxn>
                <a:cxn ang="0">
                  <a:pos x="6" y="0"/>
                </a:cxn>
                <a:cxn ang="0">
                  <a:pos x="10" y="0"/>
                </a:cxn>
                <a:cxn ang="0">
                  <a:pos x="10" y="0"/>
                </a:cxn>
                <a:cxn ang="0">
                  <a:pos x="14" y="0"/>
                </a:cxn>
                <a:cxn ang="0">
                  <a:pos x="18" y="2"/>
                </a:cxn>
                <a:cxn ang="0">
                  <a:pos x="20" y="6"/>
                </a:cxn>
                <a:cxn ang="0">
                  <a:pos x="20" y="10"/>
                </a:cxn>
                <a:cxn ang="0">
                  <a:pos x="20" y="10"/>
                </a:cxn>
              </a:cxnLst>
              <a:rect l="0" t="0" r="r" b="b"/>
              <a:pathLst>
                <a:path w="20" h="20">
                  <a:moveTo>
                    <a:pt x="20" y="10"/>
                  </a:moveTo>
                  <a:lnTo>
                    <a:pt x="20" y="10"/>
                  </a:lnTo>
                  <a:lnTo>
                    <a:pt x="20" y="14"/>
                  </a:lnTo>
                  <a:lnTo>
                    <a:pt x="18" y="18"/>
                  </a:lnTo>
                  <a:lnTo>
                    <a:pt x="14" y="20"/>
                  </a:lnTo>
                  <a:lnTo>
                    <a:pt x="10" y="20"/>
                  </a:lnTo>
                  <a:lnTo>
                    <a:pt x="10" y="20"/>
                  </a:lnTo>
                  <a:lnTo>
                    <a:pt x="6" y="20"/>
                  </a:lnTo>
                  <a:lnTo>
                    <a:pt x="2" y="18"/>
                  </a:lnTo>
                  <a:lnTo>
                    <a:pt x="0" y="14"/>
                  </a:lnTo>
                  <a:lnTo>
                    <a:pt x="0" y="10"/>
                  </a:lnTo>
                  <a:lnTo>
                    <a:pt x="0" y="10"/>
                  </a:lnTo>
                  <a:lnTo>
                    <a:pt x="0" y="6"/>
                  </a:lnTo>
                  <a:lnTo>
                    <a:pt x="2" y="2"/>
                  </a:lnTo>
                  <a:lnTo>
                    <a:pt x="6" y="0"/>
                  </a:lnTo>
                  <a:lnTo>
                    <a:pt x="10" y="0"/>
                  </a:lnTo>
                  <a:lnTo>
                    <a:pt x="10" y="0"/>
                  </a:lnTo>
                  <a:lnTo>
                    <a:pt x="14" y="0"/>
                  </a:lnTo>
                  <a:lnTo>
                    <a:pt x="18" y="2"/>
                  </a:lnTo>
                  <a:lnTo>
                    <a:pt x="20" y="6"/>
                  </a:lnTo>
                  <a:lnTo>
                    <a:pt x="20" y="10"/>
                  </a:lnTo>
                  <a:lnTo>
                    <a:pt x="20" y="10"/>
                  </a:lnTo>
                  <a:close/>
                </a:path>
              </a:pathLst>
            </a:custGeom>
            <a:solidFill>
              <a:srgbClr val="FF864C"/>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48" name="Freeform 644"/>
            <p:cNvSpPr/>
            <p:nvPr/>
          </p:nvSpPr>
          <p:spPr bwMode="auto">
            <a:xfrm>
              <a:off x="1468311" y="4261340"/>
              <a:ext cx="47061" cy="47510"/>
            </a:xfrm>
            <a:custGeom>
              <a:avLst/>
              <a:gdLst/>
              <a:ahLst/>
              <a:cxnLst>
                <a:cxn ang="0">
                  <a:pos x="20" y="10"/>
                </a:cxn>
                <a:cxn ang="0">
                  <a:pos x="20" y="10"/>
                </a:cxn>
                <a:cxn ang="0">
                  <a:pos x="20" y="14"/>
                </a:cxn>
                <a:cxn ang="0">
                  <a:pos x="18" y="16"/>
                </a:cxn>
                <a:cxn ang="0">
                  <a:pos x="14" y="20"/>
                </a:cxn>
                <a:cxn ang="0">
                  <a:pos x="10" y="20"/>
                </a:cxn>
                <a:cxn ang="0">
                  <a:pos x="10" y="20"/>
                </a:cxn>
                <a:cxn ang="0">
                  <a:pos x="6" y="20"/>
                </a:cxn>
                <a:cxn ang="0">
                  <a:pos x="2" y="16"/>
                </a:cxn>
                <a:cxn ang="0">
                  <a:pos x="0" y="14"/>
                </a:cxn>
                <a:cxn ang="0">
                  <a:pos x="0" y="10"/>
                </a:cxn>
                <a:cxn ang="0">
                  <a:pos x="0" y="10"/>
                </a:cxn>
                <a:cxn ang="0">
                  <a:pos x="0" y="6"/>
                </a:cxn>
                <a:cxn ang="0">
                  <a:pos x="2" y="2"/>
                </a:cxn>
                <a:cxn ang="0">
                  <a:pos x="6" y="0"/>
                </a:cxn>
                <a:cxn ang="0">
                  <a:pos x="10" y="0"/>
                </a:cxn>
                <a:cxn ang="0">
                  <a:pos x="10" y="0"/>
                </a:cxn>
                <a:cxn ang="0">
                  <a:pos x="14" y="0"/>
                </a:cxn>
                <a:cxn ang="0">
                  <a:pos x="18" y="2"/>
                </a:cxn>
                <a:cxn ang="0">
                  <a:pos x="20" y="6"/>
                </a:cxn>
                <a:cxn ang="0">
                  <a:pos x="20" y="10"/>
                </a:cxn>
                <a:cxn ang="0">
                  <a:pos x="20" y="10"/>
                </a:cxn>
              </a:cxnLst>
              <a:rect l="0" t="0" r="r" b="b"/>
              <a:pathLst>
                <a:path w="20" h="20">
                  <a:moveTo>
                    <a:pt x="20" y="10"/>
                  </a:moveTo>
                  <a:lnTo>
                    <a:pt x="20" y="10"/>
                  </a:lnTo>
                  <a:lnTo>
                    <a:pt x="20" y="14"/>
                  </a:lnTo>
                  <a:lnTo>
                    <a:pt x="18" y="16"/>
                  </a:lnTo>
                  <a:lnTo>
                    <a:pt x="14" y="20"/>
                  </a:lnTo>
                  <a:lnTo>
                    <a:pt x="10" y="20"/>
                  </a:lnTo>
                  <a:lnTo>
                    <a:pt x="10" y="20"/>
                  </a:lnTo>
                  <a:lnTo>
                    <a:pt x="6" y="20"/>
                  </a:lnTo>
                  <a:lnTo>
                    <a:pt x="2" y="16"/>
                  </a:lnTo>
                  <a:lnTo>
                    <a:pt x="0" y="14"/>
                  </a:lnTo>
                  <a:lnTo>
                    <a:pt x="0" y="10"/>
                  </a:lnTo>
                  <a:lnTo>
                    <a:pt x="0" y="10"/>
                  </a:lnTo>
                  <a:lnTo>
                    <a:pt x="0" y="6"/>
                  </a:lnTo>
                  <a:lnTo>
                    <a:pt x="2" y="2"/>
                  </a:lnTo>
                  <a:lnTo>
                    <a:pt x="6" y="0"/>
                  </a:lnTo>
                  <a:lnTo>
                    <a:pt x="10" y="0"/>
                  </a:lnTo>
                  <a:lnTo>
                    <a:pt x="10" y="0"/>
                  </a:lnTo>
                  <a:lnTo>
                    <a:pt x="14" y="0"/>
                  </a:lnTo>
                  <a:lnTo>
                    <a:pt x="18" y="2"/>
                  </a:lnTo>
                  <a:lnTo>
                    <a:pt x="20" y="6"/>
                  </a:lnTo>
                  <a:lnTo>
                    <a:pt x="20" y="10"/>
                  </a:lnTo>
                  <a:lnTo>
                    <a:pt x="20" y="10"/>
                  </a:lnTo>
                  <a:close/>
                </a:path>
              </a:pathLst>
            </a:custGeom>
            <a:solidFill>
              <a:srgbClr val="FF864C"/>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49" name="Freeform 645"/>
            <p:cNvSpPr/>
            <p:nvPr/>
          </p:nvSpPr>
          <p:spPr bwMode="auto">
            <a:xfrm>
              <a:off x="1595376" y="4294597"/>
              <a:ext cx="47061" cy="47510"/>
            </a:xfrm>
            <a:custGeom>
              <a:avLst/>
              <a:gdLst/>
              <a:ahLst/>
              <a:cxnLst>
                <a:cxn ang="0">
                  <a:pos x="20" y="10"/>
                </a:cxn>
                <a:cxn ang="0">
                  <a:pos x="20" y="10"/>
                </a:cxn>
                <a:cxn ang="0">
                  <a:pos x="20" y="14"/>
                </a:cxn>
                <a:cxn ang="0">
                  <a:pos x="18" y="16"/>
                </a:cxn>
                <a:cxn ang="0">
                  <a:pos x="14" y="18"/>
                </a:cxn>
                <a:cxn ang="0">
                  <a:pos x="10" y="20"/>
                </a:cxn>
                <a:cxn ang="0">
                  <a:pos x="10" y="20"/>
                </a:cxn>
                <a:cxn ang="0">
                  <a:pos x="6" y="18"/>
                </a:cxn>
                <a:cxn ang="0">
                  <a:pos x="4" y="16"/>
                </a:cxn>
                <a:cxn ang="0">
                  <a:pos x="2" y="14"/>
                </a:cxn>
                <a:cxn ang="0">
                  <a:pos x="0" y="10"/>
                </a:cxn>
                <a:cxn ang="0">
                  <a:pos x="0" y="10"/>
                </a:cxn>
                <a:cxn ang="0">
                  <a:pos x="2" y="6"/>
                </a:cxn>
                <a:cxn ang="0">
                  <a:pos x="4" y="2"/>
                </a:cxn>
                <a:cxn ang="0">
                  <a:pos x="6" y="0"/>
                </a:cxn>
                <a:cxn ang="0">
                  <a:pos x="10" y="0"/>
                </a:cxn>
                <a:cxn ang="0">
                  <a:pos x="10" y="0"/>
                </a:cxn>
                <a:cxn ang="0">
                  <a:pos x="14" y="0"/>
                </a:cxn>
                <a:cxn ang="0">
                  <a:pos x="18" y="2"/>
                </a:cxn>
                <a:cxn ang="0">
                  <a:pos x="20" y="6"/>
                </a:cxn>
                <a:cxn ang="0">
                  <a:pos x="20" y="10"/>
                </a:cxn>
                <a:cxn ang="0">
                  <a:pos x="20" y="10"/>
                </a:cxn>
              </a:cxnLst>
              <a:rect l="0" t="0" r="r" b="b"/>
              <a:pathLst>
                <a:path w="20" h="20">
                  <a:moveTo>
                    <a:pt x="20" y="10"/>
                  </a:moveTo>
                  <a:lnTo>
                    <a:pt x="20" y="10"/>
                  </a:lnTo>
                  <a:lnTo>
                    <a:pt x="20" y="14"/>
                  </a:lnTo>
                  <a:lnTo>
                    <a:pt x="18" y="16"/>
                  </a:lnTo>
                  <a:lnTo>
                    <a:pt x="14" y="18"/>
                  </a:lnTo>
                  <a:lnTo>
                    <a:pt x="10" y="20"/>
                  </a:lnTo>
                  <a:lnTo>
                    <a:pt x="10" y="20"/>
                  </a:lnTo>
                  <a:lnTo>
                    <a:pt x="6" y="18"/>
                  </a:lnTo>
                  <a:lnTo>
                    <a:pt x="4" y="16"/>
                  </a:lnTo>
                  <a:lnTo>
                    <a:pt x="2" y="14"/>
                  </a:lnTo>
                  <a:lnTo>
                    <a:pt x="0" y="10"/>
                  </a:lnTo>
                  <a:lnTo>
                    <a:pt x="0" y="10"/>
                  </a:lnTo>
                  <a:lnTo>
                    <a:pt x="2" y="6"/>
                  </a:lnTo>
                  <a:lnTo>
                    <a:pt x="4" y="2"/>
                  </a:lnTo>
                  <a:lnTo>
                    <a:pt x="6" y="0"/>
                  </a:lnTo>
                  <a:lnTo>
                    <a:pt x="10" y="0"/>
                  </a:lnTo>
                  <a:lnTo>
                    <a:pt x="10" y="0"/>
                  </a:lnTo>
                  <a:lnTo>
                    <a:pt x="14" y="0"/>
                  </a:lnTo>
                  <a:lnTo>
                    <a:pt x="18" y="2"/>
                  </a:lnTo>
                  <a:lnTo>
                    <a:pt x="20" y="6"/>
                  </a:lnTo>
                  <a:lnTo>
                    <a:pt x="20" y="10"/>
                  </a:lnTo>
                  <a:lnTo>
                    <a:pt x="20" y="10"/>
                  </a:lnTo>
                  <a:close/>
                </a:path>
              </a:pathLst>
            </a:custGeom>
            <a:solidFill>
              <a:srgbClr val="FF864C"/>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50" name="Freeform 646"/>
            <p:cNvSpPr/>
            <p:nvPr/>
          </p:nvSpPr>
          <p:spPr bwMode="auto">
            <a:xfrm>
              <a:off x="1680086" y="4418124"/>
              <a:ext cx="51767" cy="47510"/>
            </a:xfrm>
            <a:custGeom>
              <a:avLst/>
              <a:gdLst/>
              <a:ahLst/>
              <a:cxnLst>
                <a:cxn ang="0">
                  <a:pos x="22" y="10"/>
                </a:cxn>
                <a:cxn ang="0">
                  <a:pos x="22" y="10"/>
                </a:cxn>
                <a:cxn ang="0">
                  <a:pos x="20" y="14"/>
                </a:cxn>
                <a:cxn ang="0">
                  <a:pos x="18" y="18"/>
                </a:cxn>
                <a:cxn ang="0">
                  <a:pos x="16" y="20"/>
                </a:cxn>
                <a:cxn ang="0">
                  <a:pos x="12" y="20"/>
                </a:cxn>
                <a:cxn ang="0">
                  <a:pos x="12" y="20"/>
                </a:cxn>
                <a:cxn ang="0">
                  <a:pos x="8" y="20"/>
                </a:cxn>
                <a:cxn ang="0">
                  <a:pos x="4" y="18"/>
                </a:cxn>
                <a:cxn ang="0">
                  <a:pos x="2" y="14"/>
                </a:cxn>
                <a:cxn ang="0">
                  <a:pos x="0" y="10"/>
                </a:cxn>
                <a:cxn ang="0">
                  <a:pos x="0" y="10"/>
                </a:cxn>
                <a:cxn ang="0">
                  <a:pos x="2" y="6"/>
                </a:cxn>
                <a:cxn ang="0">
                  <a:pos x="4" y="4"/>
                </a:cxn>
                <a:cxn ang="0">
                  <a:pos x="8" y="2"/>
                </a:cxn>
                <a:cxn ang="0">
                  <a:pos x="12" y="0"/>
                </a:cxn>
                <a:cxn ang="0">
                  <a:pos x="12" y="0"/>
                </a:cxn>
                <a:cxn ang="0">
                  <a:pos x="16" y="2"/>
                </a:cxn>
                <a:cxn ang="0">
                  <a:pos x="18" y="4"/>
                </a:cxn>
                <a:cxn ang="0">
                  <a:pos x="20" y="6"/>
                </a:cxn>
                <a:cxn ang="0">
                  <a:pos x="22" y="10"/>
                </a:cxn>
                <a:cxn ang="0">
                  <a:pos x="22" y="10"/>
                </a:cxn>
              </a:cxnLst>
              <a:rect l="0" t="0" r="r" b="b"/>
              <a:pathLst>
                <a:path w="22" h="20">
                  <a:moveTo>
                    <a:pt x="22" y="10"/>
                  </a:moveTo>
                  <a:lnTo>
                    <a:pt x="22" y="10"/>
                  </a:lnTo>
                  <a:lnTo>
                    <a:pt x="20" y="14"/>
                  </a:lnTo>
                  <a:lnTo>
                    <a:pt x="18" y="18"/>
                  </a:lnTo>
                  <a:lnTo>
                    <a:pt x="16" y="20"/>
                  </a:lnTo>
                  <a:lnTo>
                    <a:pt x="12" y="20"/>
                  </a:lnTo>
                  <a:lnTo>
                    <a:pt x="12" y="20"/>
                  </a:lnTo>
                  <a:lnTo>
                    <a:pt x="8" y="20"/>
                  </a:lnTo>
                  <a:lnTo>
                    <a:pt x="4" y="18"/>
                  </a:lnTo>
                  <a:lnTo>
                    <a:pt x="2" y="14"/>
                  </a:lnTo>
                  <a:lnTo>
                    <a:pt x="0" y="10"/>
                  </a:lnTo>
                  <a:lnTo>
                    <a:pt x="0" y="10"/>
                  </a:lnTo>
                  <a:lnTo>
                    <a:pt x="2" y="6"/>
                  </a:lnTo>
                  <a:lnTo>
                    <a:pt x="4" y="4"/>
                  </a:lnTo>
                  <a:lnTo>
                    <a:pt x="8" y="2"/>
                  </a:lnTo>
                  <a:lnTo>
                    <a:pt x="12" y="0"/>
                  </a:lnTo>
                  <a:lnTo>
                    <a:pt x="12" y="0"/>
                  </a:lnTo>
                  <a:lnTo>
                    <a:pt x="16" y="2"/>
                  </a:lnTo>
                  <a:lnTo>
                    <a:pt x="18" y="4"/>
                  </a:lnTo>
                  <a:lnTo>
                    <a:pt x="20" y="6"/>
                  </a:lnTo>
                  <a:lnTo>
                    <a:pt x="22" y="10"/>
                  </a:lnTo>
                  <a:lnTo>
                    <a:pt x="22" y="10"/>
                  </a:lnTo>
                  <a:close/>
                </a:path>
              </a:pathLst>
            </a:custGeom>
            <a:solidFill>
              <a:srgbClr val="FF864C"/>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51" name="Freeform 647"/>
            <p:cNvSpPr/>
            <p:nvPr/>
          </p:nvSpPr>
          <p:spPr bwMode="auto">
            <a:xfrm>
              <a:off x="1473017" y="4413373"/>
              <a:ext cx="47061" cy="47510"/>
            </a:xfrm>
            <a:custGeom>
              <a:avLst/>
              <a:gdLst/>
              <a:ahLst/>
              <a:cxnLst>
                <a:cxn ang="0">
                  <a:pos x="20" y="10"/>
                </a:cxn>
                <a:cxn ang="0">
                  <a:pos x="20" y="10"/>
                </a:cxn>
                <a:cxn ang="0">
                  <a:pos x="20" y="14"/>
                </a:cxn>
                <a:cxn ang="0">
                  <a:pos x="18" y="16"/>
                </a:cxn>
                <a:cxn ang="0">
                  <a:pos x="14" y="18"/>
                </a:cxn>
                <a:cxn ang="0">
                  <a:pos x="10" y="20"/>
                </a:cxn>
                <a:cxn ang="0">
                  <a:pos x="10" y="20"/>
                </a:cxn>
                <a:cxn ang="0">
                  <a:pos x="6" y="18"/>
                </a:cxn>
                <a:cxn ang="0">
                  <a:pos x="4" y="16"/>
                </a:cxn>
                <a:cxn ang="0">
                  <a:pos x="0" y="14"/>
                </a:cxn>
                <a:cxn ang="0">
                  <a:pos x="0" y="10"/>
                </a:cxn>
                <a:cxn ang="0">
                  <a:pos x="0" y="10"/>
                </a:cxn>
                <a:cxn ang="0">
                  <a:pos x="0" y="6"/>
                </a:cxn>
                <a:cxn ang="0">
                  <a:pos x="4" y="2"/>
                </a:cxn>
                <a:cxn ang="0">
                  <a:pos x="6" y="0"/>
                </a:cxn>
                <a:cxn ang="0">
                  <a:pos x="10" y="0"/>
                </a:cxn>
                <a:cxn ang="0">
                  <a:pos x="10" y="0"/>
                </a:cxn>
                <a:cxn ang="0">
                  <a:pos x="14" y="0"/>
                </a:cxn>
                <a:cxn ang="0">
                  <a:pos x="18" y="2"/>
                </a:cxn>
                <a:cxn ang="0">
                  <a:pos x="20" y="6"/>
                </a:cxn>
                <a:cxn ang="0">
                  <a:pos x="20" y="10"/>
                </a:cxn>
                <a:cxn ang="0">
                  <a:pos x="20" y="10"/>
                </a:cxn>
              </a:cxnLst>
              <a:rect l="0" t="0" r="r" b="b"/>
              <a:pathLst>
                <a:path w="20" h="20">
                  <a:moveTo>
                    <a:pt x="20" y="10"/>
                  </a:moveTo>
                  <a:lnTo>
                    <a:pt x="20" y="10"/>
                  </a:lnTo>
                  <a:lnTo>
                    <a:pt x="20" y="14"/>
                  </a:lnTo>
                  <a:lnTo>
                    <a:pt x="18" y="16"/>
                  </a:lnTo>
                  <a:lnTo>
                    <a:pt x="14" y="18"/>
                  </a:lnTo>
                  <a:lnTo>
                    <a:pt x="10" y="20"/>
                  </a:lnTo>
                  <a:lnTo>
                    <a:pt x="10" y="20"/>
                  </a:lnTo>
                  <a:lnTo>
                    <a:pt x="6" y="18"/>
                  </a:lnTo>
                  <a:lnTo>
                    <a:pt x="4" y="16"/>
                  </a:lnTo>
                  <a:lnTo>
                    <a:pt x="0" y="14"/>
                  </a:lnTo>
                  <a:lnTo>
                    <a:pt x="0" y="10"/>
                  </a:lnTo>
                  <a:lnTo>
                    <a:pt x="0" y="10"/>
                  </a:lnTo>
                  <a:lnTo>
                    <a:pt x="0" y="6"/>
                  </a:lnTo>
                  <a:lnTo>
                    <a:pt x="4" y="2"/>
                  </a:lnTo>
                  <a:lnTo>
                    <a:pt x="6" y="0"/>
                  </a:lnTo>
                  <a:lnTo>
                    <a:pt x="10" y="0"/>
                  </a:lnTo>
                  <a:lnTo>
                    <a:pt x="10" y="0"/>
                  </a:lnTo>
                  <a:lnTo>
                    <a:pt x="14" y="0"/>
                  </a:lnTo>
                  <a:lnTo>
                    <a:pt x="18" y="2"/>
                  </a:lnTo>
                  <a:lnTo>
                    <a:pt x="20" y="6"/>
                  </a:lnTo>
                  <a:lnTo>
                    <a:pt x="20" y="10"/>
                  </a:lnTo>
                  <a:lnTo>
                    <a:pt x="20" y="10"/>
                  </a:lnTo>
                  <a:close/>
                </a:path>
              </a:pathLst>
            </a:custGeom>
            <a:solidFill>
              <a:srgbClr val="FF864C"/>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52" name="Freeform 648"/>
            <p:cNvSpPr/>
            <p:nvPr/>
          </p:nvSpPr>
          <p:spPr bwMode="auto">
            <a:xfrm>
              <a:off x="1581258" y="4541651"/>
              <a:ext cx="47061" cy="47510"/>
            </a:xfrm>
            <a:custGeom>
              <a:avLst/>
              <a:gdLst/>
              <a:ahLst/>
              <a:cxnLst>
                <a:cxn ang="0">
                  <a:pos x="20" y="10"/>
                </a:cxn>
                <a:cxn ang="0">
                  <a:pos x="20" y="10"/>
                </a:cxn>
                <a:cxn ang="0">
                  <a:pos x="20" y="14"/>
                </a:cxn>
                <a:cxn ang="0">
                  <a:pos x="18" y="18"/>
                </a:cxn>
                <a:cxn ang="0">
                  <a:pos x="14" y="20"/>
                </a:cxn>
                <a:cxn ang="0">
                  <a:pos x="10" y="20"/>
                </a:cxn>
                <a:cxn ang="0">
                  <a:pos x="10" y="20"/>
                </a:cxn>
                <a:cxn ang="0">
                  <a:pos x="6" y="20"/>
                </a:cxn>
                <a:cxn ang="0">
                  <a:pos x="2" y="18"/>
                </a:cxn>
                <a:cxn ang="0">
                  <a:pos x="0" y="14"/>
                </a:cxn>
                <a:cxn ang="0">
                  <a:pos x="0" y="10"/>
                </a:cxn>
                <a:cxn ang="0">
                  <a:pos x="0" y="10"/>
                </a:cxn>
                <a:cxn ang="0">
                  <a:pos x="0" y="6"/>
                </a:cxn>
                <a:cxn ang="0">
                  <a:pos x="2" y="2"/>
                </a:cxn>
                <a:cxn ang="0">
                  <a:pos x="6" y="0"/>
                </a:cxn>
                <a:cxn ang="0">
                  <a:pos x="10" y="0"/>
                </a:cxn>
                <a:cxn ang="0">
                  <a:pos x="10" y="0"/>
                </a:cxn>
                <a:cxn ang="0">
                  <a:pos x="14" y="0"/>
                </a:cxn>
                <a:cxn ang="0">
                  <a:pos x="18" y="2"/>
                </a:cxn>
                <a:cxn ang="0">
                  <a:pos x="20" y="6"/>
                </a:cxn>
                <a:cxn ang="0">
                  <a:pos x="20" y="10"/>
                </a:cxn>
                <a:cxn ang="0">
                  <a:pos x="20" y="10"/>
                </a:cxn>
              </a:cxnLst>
              <a:rect l="0" t="0" r="r" b="b"/>
              <a:pathLst>
                <a:path w="20" h="20">
                  <a:moveTo>
                    <a:pt x="20" y="10"/>
                  </a:moveTo>
                  <a:lnTo>
                    <a:pt x="20" y="10"/>
                  </a:lnTo>
                  <a:lnTo>
                    <a:pt x="20" y="14"/>
                  </a:lnTo>
                  <a:lnTo>
                    <a:pt x="18" y="18"/>
                  </a:lnTo>
                  <a:lnTo>
                    <a:pt x="14" y="20"/>
                  </a:lnTo>
                  <a:lnTo>
                    <a:pt x="10" y="20"/>
                  </a:lnTo>
                  <a:lnTo>
                    <a:pt x="10" y="20"/>
                  </a:lnTo>
                  <a:lnTo>
                    <a:pt x="6" y="20"/>
                  </a:lnTo>
                  <a:lnTo>
                    <a:pt x="2" y="18"/>
                  </a:lnTo>
                  <a:lnTo>
                    <a:pt x="0" y="14"/>
                  </a:lnTo>
                  <a:lnTo>
                    <a:pt x="0" y="10"/>
                  </a:lnTo>
                  <a:lnTo>
                    <a:pt x="0" y="10"/>
                  </a:lnTo>
                  <a:lnTo>
                    <a:pt x="0" y="6"/>
                  </a:lnTo>
                  <a:lnTo>
                    <a:pt x="2" y="2"/>
                  </a:lnTo>
                  <a:lnTo>
                    <a:pt x="6" y="0"/>
                  </a:lnTo>
                  <a:lnTo>
                    <a:pt x="10" y="0"/>
                  </a:lnTo>
                  <a:lnTo>
                    <a:pt x="10" y="0"/>
                  </a:lnTo>
                  <a:lnTo>
                    <a:pt x="14" y="0"/>
                  </a:lnTo>
                  <a:lnTo>
                    <a:pt x="18" y="2"/>
                  </a:lnTo>
                  <a:lnTo>
                    <a:pt x="20" y="6"/>
                  </a:lnTo>
                  <a:lnTo>
                    <a:pt x="20" y="10"/>
                  </a:lnTo>
                  <a:lnTo>
                    <a:pt x="20" y="10"/>
                  </a:lnTo>
                  <a:close/>
                </a:path>
              </a:pathLst>
            </a:custGeom>
            <a:solidFill>
              <a:srgbClr val="FF864C"/>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53" name="Freeform 649"/>
            <p:cNvSpPr/>
            <p:nvPr/>
          </p:nvSpPr>
          <p:spPr bwMode="auto">
            <a:xfrm>
              <a:off x="1788327" y="4555904"/>
              <a:ext cx="47061" cy="47510"/>
            </a:xfrm>
            <a:custGeom>
              <a:avLst/>
              <a:gdLst/>
              <a:ahLst/>
              <a:cxnLst>
                <a:cxn ang="0">
                  <a:pos x="20" y="10"/>
                </a:cxn>
                <a:cxn ang="0">
                  <a:pos x="20" y="10"/>
                </a:cxn>
                <a:cxn ang="0">
                  <a:pos x="20" y="14"/>
                </a:cxn>
                <a:cxn ang="0">
                  <a:pos x="18" y="16"/>
                </a:cxn>
                <a:cxn ang="0">
                  <a:pos x="14" y="18"/>
                </a:cxn>
                <a:cxn ang="0">
                  <a:pos x="10" y="20"/>
                </a:cxn>
                <a:cxn ang="0">
                  <a:pos x="10" y="20"/>
                </a:cxn>
                <a:cxn ang="0">
                  <a:pos x="6" y="18"/>
                </a:cxn>
                <a:cxn ang="0">
                  <a:pos x="4" y="16"/>
                </a:cxn>
                <a:cxn ang="0">
                  <a:pos x="2" y="14"/>
                </a:cxn>
                <a:cxn ang="0">
                  <a:pos x="0" y="10"/>
                </a:cxn>
                <a:cxn ang="0">
                  <a:pos x="0" y="10"/>
                </a:cxn>
                <a:cxn ang="0">
                  <a:pos x="2" y="6"/>
                </a:cxn>
                <a:cxn ang="0">
                  <a:pos x="4" y="2"/>
                </a:cxn>
                <a:cxn ang="0">
                  <a:pos x="6" y="0"/>
                </a:cxn>
                <a:cxn ang="0">
                  <a:pos x="10" y="0"/>
                </a:cxn>
                <a:cxn ang="0">
                  <a:pos x="10" y="0"/>
                </a:cxn>
                <a:cxn ang="0">
                  <a:pos x="14" y="0"/>
                </a:cxn>
                <a:cxn ang="0">
                  <a:pos x="18" y="2"/>
                </a:cxn>
                <a:cxn ang="0">
                  <a:pos x="20" y="6"/>
                </a:cxn>
                <a:cxn ang="0">
                  <a:pos x="20" y="10"/>
                </a:cxn>
                <a:cxn ang="0">
                  <a:pos x="20" y="10"/>
                </a:cxn>
              </a:cxnLst>
              <a:rect l="0" t="0" r="r" b="b"/>
              <a:pathLst>
                <a:path w="20" h="20">
                  <a:moveTo>
                    <a:pt x="20" y="10"/>
                  </a:moveTo>
                  <a:lnTo>
                    <a:pt x="20" y="10"/>
                  </a:lnTo>
                  <a:lnTo>
                    <a:pt x="20" y="14"/>
                  </a:lnTo>
                  <a:lnTo>
                    <a:pt x="18" y="16"/>
                  </a:lnTo>
                  <a:lnTo>
                    <a:pt x="14" y="18"/>
                  </a:lnTo>
                  <a:lnTo>
                    <a:pt x="10" y="20"/>
                  </a:lnTo>
                  <a:lnTo>
                    <a:pt x="10" y="20"/>
                  </a:lnTo>
                  <a:lnTo>
                    <a:pt x="6" y="18"/>
                  </a:lnTo>
                  <a:lnTo>
                    <a:pt x="4" y="16"/>
                  </a:lnTo>
                  <a:lnTo>
                    <a:pt x="2" y="14"/>
                  </a:lnTo>
                  <a:lnTo>
                    <a:pt x="0" y="10"/>
                  </a:lnTo>
                  <a:lnTo>
                    <a:pt x="0" y="10"/>
                  </a:lnTo>
                  <a:lnTo>
                    <a:pt x="2" y="6"/>
                  </a:lnTo>
                  <a:lnTo>
                    <a:pt x="4" y="2"/>
                  </a:lnTo>
                  <a:lnTo>
                    <a:pt x="6" y="0"/>
                  </a:lnTo>
                  <a:lnTo>
                    <a:pt x="10" y="0"/>
                  </a:lnTo>
                  <a:lnTo>
                    <a:pt x="10" y="0"/>
                  </a:lnTo>
                  <a:lnTo>
                    <a:pt x="14" y="0"/>
                  </a:lnTo>
                  <a:lnTo>
                    <a:pt x="18" y="2"/>
                  </a:lnTo>
                  <a:lnTo>
                    <a:pt x="20" y="6"/>
                  </a:lnTo>
                  <a:lnTo>
                    <a:pt x="20" y="10"/>
                  </a:lnTo>
                  <a:lnTo>
                    <a:pt x="20" y="10"/>
                  </a:lnTo>
                  <a:close/>
                </a:path>
              </a:pathLst>
            </a:custGeom>
            <a:solidFill>
              <a:srgbClr val="FF864C"/>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54" name="Freeform 650"/>
            <p:cNvSpPr/>
            <p:nvPr/>
          </p:nvSpPr>
          <p:spPr bwMode="auto">
            <a:xfrm>
              <a:off x="1736560" y="4147315"/>
              <a:ext cx="47061" cy="52261"/>
            </a:xfrm>
            <a:custGeom>
              <a:avLst/>
              <a:gdLst/>
              <a:ahLst/>
              <a:cxnLst>
                <a:cxn ang="0">
                  <a:pos x="20" y="10"/>
                </a:cxn>
                <a:cxn ang="0">
                  <a:pos x="20" y="10"/>
                </a:cxn>
                <a:cxn ang="0">
                  <a:pos x="20" y="14"/>
                </a:cxn>
                <a:cxn ang="0">
                  <a:pos x="18" y="18"/>
                </a:cxn>
                <a:cxn ang="0">
                  <a:pos x="14" y="20"/>
                </a:cxn>
                <a:cxn ang="0">
                  <a:pos x="10" y="22"/>
                </a:cxn>
                <a:cxn ang="0">
                  <a:pos x="10" y="22"/>
                </a:cxn>
                <a:cxn ang="0">
                  <a:pos x="6" y="20"/>
                </a:cxn>
                <a:cxn ang="0">
                  <a:pos x="2" y="18"/>
                </a:cxn>
                <a:cxn ang="0">
                  <a:pos x="0" y="14"/>
                </a:cxn>
                <a:cxn ang="0">
                  <a:pos x="0" y="10"/>
                </a:cxn>
                <a:cxn ang="0">
                  <a:pos x="0" y="10"/>
                </a:cxn>
                <a:cxn ang="0">
                  <a:pos x="0" y="6"/>
                </a:cxn>
                <a:cxn ang="0">
                  <a:pos x="2" y="4"/>
                </a:cxn>
                <a:cxn ang="0">
                  <a:pos x="6" y="2"/>
                </a:cxn>
                <a:cxn ang="0">
                  <a:pos x="10" y="0"/>
                </a:cxn>
                <a:cxn ang="0">
                  <a:pos x="10" y="0"/>
                </a:cxn>
                <a:cxn ang="0">
                  <a:pos x="14" y="2"/>
                </a:cxn>
                <a:cxn ang="0">
                  <a:pos x="18" y="4"/>
                </a:cxn>
                <a:cxn ang="0">
                  <a:pos x="20" y="6"/>
                </a:cxn>
                <a:cxn ang="0">
                  <a:pos x="20" y="10"/>
                </a:cxn>
                <a:cxn ang="0">
                  <a:pos x="20" y="10"/>
                </a:cxn>
              </a:cxnLst>
              <a:rect l="0" t="0" r="r" b="b"/>
              <a:pathLst>
                <a:path w="20" h="22">
                  <a:moveTo>
                    <a:pt x="20" y="10"/>
                  </a:moveTo>
                  <a:lnTo>
                    <a:pt x="20" y="10"/>
                  </a:lnTo>
                  <a:lnTo>
                    <a:pt x="20" y="14"/>
                  </a:lnTo>
                  <a:lnTo>
                    <a:pt x="18" y="18"/>
                  </a:lnTo>
                  <a:lnTo>
                    <a:pt x="14" y="20"/>
                  </a:lnTo>
                  <a:lnTo>
                    <a:pt x="10" y="22"/>
                  </a:lnTo>
                  <a:lnTo>
                    <a:pt x="10" y="22"/>
                  </a:lnTo>
                  <a:lnTo>
                    <a:pt x="6" y="20"/>
                  </a:lnTo>
                  <a:lnTo>
                    <a:pt x="2" y="18"/>
                  </a:lnTo>
                  <a:lnTo>
                    <a:pt x="0" y="14"/>
                  </a:lnTo>
                  <a:lnTo>
                    <a:pt x="0" y="10"/>
                  </a:lnTo>
                  <a:lnTo>
                    <a:pt x="0" y="10"/>
                  </a:lnTo>
                  <a:lnTo>
                    <a:pt x="0" y="6"/>
                  </a:lnTo>
                  <a:lnTo>
                    <a:pt x="2" y="4"/>
                  </a:lnTo>
                  <a:lnTo>
                    <a:pt x="6" y="2"/>
                  </a:lnTo>
                  <a:lnTo>
                    <a:pt x="10" y="0"/>
                  </a:lnTo>
                  <a:lnTo>
                    <a:pt x="10" y="0"/>
                  </a:lnTo>
                  <a:lnTo>
                    <a:pt x="14" y="2"/>
                  </a:lnTo>
                  <a:lnTo>
                    <a:pt x="18" y="4"/>
                  </a:lnTo>
                  <a:lnTo>
                    <a:pt x="20" y="6"/>
                  </a:lnTo>
                  <a:lnTo>
                    <a:pt x="20" y="10"/>
                  </a:lnTo>
                  <a:lnTo>
                    <a:pt x="20" y="10"/>
                  </a:lnTo>
                  <a:close/>
                </a:path>
              </a:pathLst>
            </a:custGeom>
            <a:solidFill>
              <a:srgbClr val="FF864C"/>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55" name="Freeform 651"/>
            <p:cNvSpPr/>
            <p:nvPr/>
          </p:nvSpPr>
          <p:spPr bwMode="auto">
            <a:xfrm>
              <a:off x="1868331" y="4337356"/>
              <a:ext cx="47061" cy="47510"/>
            </a:xfrm>
            <a:custGeom>
              <a:avLst/>
              <a:gdLst/>
              <a:ahLst/>
              <a:cxnLst>
                <a:cxn ang="0">
                  <a:pos x="20" y="10"/>
                </a:cxn>
                <a:cxn ang="0">
                  <a:pos x="20" y="10"/>
                </a:cxn>
                <a:cxn ang="0">
                  <a:pos x="18" y="14"/>
                </a:cxn>
                <a:cxn ang="0">
                  <a:pos x="16" y="16"/>
                </a:cxn>
                <a:cxn ang="0">
                  <a:pos x="14" y="18"/>
                </a:cxn>
                <a:cxn ang="0">
                  <a:pos x="10" y="20"/>
                </a:cxn>
                <a:cxn ang="0">
                  <a:pos x="10" y="20"/>
                </a:cxn>
                <a:cxn ang="0">
                  <a:pos x="6" y="18"/>
                </a:cxn>
                <a:cxn ang="0">
                  <a:pos x="2" y="16"/>
                </a:cxn>
                <a:cxn ang="0">
                  <a:pos x="0" y="14"/>
                </a:cxn>
                <a:cxn ang="0">
                  <a:pos x="0" y="10"/>
                </a:cxn>
                <a:cxn ang="0">
                  <a:pos x="0" y="10"/>
                </a:cxn>
                <a:cxn ang="0">
                  <a:pos x="0" y="6"/>
                </a:cxn>
                <a:cxn ang="0">
                  <a:pos x="2" y="2"/>
                </a:cxn>
                <a:cxn ang="0">
                  <a:pos x="6" y="0"/>
                </a:cxn>
                <a:cxn ang="0">
                  <a:pos x="10" y="0"/>
                </a:cxn>
                <a:cxn ang="0">
                  <a:pos x="10" y="0"/>
                </a:cxn>
                <a:cxn ang="0">
                  <a:pos x="14" y="0"/>
                </a:cxn>
                <a:cxn ang="0">
                  <a:pos x="16" y="2"/>
                </a:cxn>
                <a:cxn ang="0">
                  <a:pos x="18" y="6"/>
                </a:cxn>
                <a:cxn ang="0">
                  <a:pos x="20" y="10"/>
                </a:cxn>
                <a:cxn ang="0">
                  <a:pos x="20" y="10"/>
                </a:cxn>
              </a:cxnLst>
              <a:rect l="0" t="0" r="r" b="b"/>
              <a:pathLst>
                <a:path w="20" h="20">
                  <a:moveTo>
                    <a:pt x="20" y="10"/>
                  </a:moveTo>
                  <a:lnTo>
                    <a:pt x="20" y="10"/>
                  </a:lnTo>
                  <a:lnTo>
                    <a:pt x="18" y="14"/>
                  </a:lnTo>
                  <a:lnTo>
                    <a:pt x="16" y="16"/>
                  </a:lnTo>
                  <a:lnTo>
                    <a:pt x="14" y="18"/>
                  </a:lnTo>
                  <a:lnTo>
                    <a:pt x="10" y="20"/>
                  </a:lnTo>
                  <a:lnTo>
                    <a:pt x="10" y="20"/>
                  </a:lnTo>
                  <a:lnTo>
                    <a:pt x="6" y="18"/>
                  </a:lnTo>
                  <a:lnTo>
                    <a:pt x="2" y="16"/>
                  </a:lnTo>
                  <a:lnTo>
                    <a:pt x="0" y="14"/>
                  </a:lnTo>
                  <a:lnTo>
                    <a:pt x="0" y="10"/>
                  </a:lnTo>
                  <a:lnTo>
                    <a:pt x="0" y="10"/>
                  </a:lnTo>
                  <a:lnTo>
                    <a:pt x="0" y="6"/>
                  </a:lnTo>
                  <a:lnTo>
                    <a:pt x="2" y="2"/>
                  </a:lnTo>
                  <a:lnTo>
                    <a:pt x="6" y="0"/>
                  </a:lnTo>
                  <a:lnTo>
                    <a:pt x="10" y="0"/>
                  </a:lnTo>
                  <a:lnTo>
                    <a:pt x="10" y="0"/>
                  </a:lnTo>
                  <a:lnTo>
                    <a:pt x="14" y="0"/>
                  </a:lnTo>
                  <a:lnTo>
                    <a:pt x="16" y="2"/>
                  </a:lnTo>
                  <a:lnTo>
                    <a:pt x="18" y="6"/>
                  </a:lnTo>
                  <a:lnTo>
                    <a:pt x="20" y="10"/>
                  </a:lnTo>
                  <a:lnTo>
                    <a:pt x="20" y="10"/>
                  </a:lnTo>
                  <a:close/>
                </a:path>
              </a:pathLst>
            </a:custGeom>
            <a:solidFill>
              <a:srgbClr val="FF864C"/>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56" name="Rectangle 652"/>
            <p:cNvSpPr>
              <a:spLocks noChangeArrowheads="1"/>
            </p:cNvSpPr>
            <p:nvPr/>
          </p:nvSpPr>
          <p:spPr bwMode="auto">
            <a:xfrm>
              <a:off x="192951" y="4380116"/>
              <a:ext cx="65886" cy="99772"/>
            </a:xfrm>
            <a:prstGeom prst="rect">
              <a:avLst/>
            </a:prstGeom>
            <a:solidFill>
              <a:srgbClr val="624432"/>
            </a:solidFill>
            <a:ln w="9525">
              <a:noFill/>
              <a:miter lim="800000"/>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57" name="Rectangle 653"/>
            <p:cNvSpPr>
              <a:spLocks noChangeArrowheads="1"/>
            </p:cNvSpPr>
            <p:nvPr/>
          </p:nvSpPr>
          <p:spPr bwMode="auto">
            <a:xfrm>
              <a:off x="456494" y="4389618"/>
              <a:ext cx="65886" cy="99772"/>
            </a:xfrm>
            <a:prstGeom prst="rect">
              <a:avLst/>
            </a:prstGeom>
            <a:solidFill>
              <a:srgbClr val="624432"/>
            </a:solidFill>
            <a:ln w="9525">
              <a:noFill/>
              <a:miter lim="800000"/>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58" name="Rectangle 654"/>
            <p:cNvSpPr>
              <a:spLocks noChangeArrowheads="1"/>
            </p:cNvSpPr>
            <p:nvPr/>
          </p:nvSpPr>
          <p:spPr bwMode="auto">
            <a:xfrm>
              <a:off x="320016" y="4584411"/>
              <a:ext cx="65886" cy="99772"/>
            </a:xfrm>
            <a:prstGeom prst="rect">
              <a:avLst/>
            </a:prstGeom>
            <a:solidFill>
              <a:srgbClr val="624432"/>
            </a:solidFill>
            <a:ln w="9525">
              <a:noFill/>
              <a:miter lim="800000"/>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59" name="Rectangle 655"/>
            <p:cNvSpPr>
              <a:spLocks noChangeArrowheads="1"/>
            </p:cNvSpPr>
            <p:nvPr/>
          </p:nvSpPr>
          <p:spPr bwMode="auto">
            <a:xfrm>
              <a:off x="484731" y="4717440"/>
              <a:ext cx="70592" cy="95021"/>
            </a:xfrm>
            <a:prstGeom prst="rect">
              <a:avLst/>
            </a:prstGeom>
            <a:solidFill>
              <a:srgbClr val="624432"/>
            </a:solidFill>
            <a:ln w="9525">
              <a:noFill/>
              <a:miter lim="800000"/>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60" name="Freeform 656"/>
            <p:cNvSpPr/>
            <p:nvPr/>
          </p:nvSpPr>
          <p:spPr bwMode="auto">
            <a:xfrm>
              <a:off x="395314" y="4057045"/>
              <a:ext cx="42355" cy="42759"/>
            </a:xfrm>
            <a:custGeom>
              <a:avLst/>
              <a:gdLst/>
              <a:ahLst/>
              <a:cxnLst>
                <a:cxn ang="0">
                  <a:pos x="18" y="8"/>
                </a:cxn>
                <a:cxn ang="0">
                  <a:pos x="18" y="8"/>
                </a:cxn>
                <a:cxn ang="0">
                  <a:pos x="18" y="12"/>
                </a:cxn>
                <a:cxn ang="0">
                  <a:pos x="16" y="16"/>
                </a:cxn>
                <a:cxn ang="0">
                  <a:pos x="12" y="18"/>
                </a:cxn>
                <a:cxn ang="0">
                  <a:pos x="8" y="18"/>
                </a:cxn>
                <a:cxn ang="0">
                  <a:pos x="8" y="18"/>
                </a:cxn>
                <a:cxn ang="0">
                  <a:pos x="6" y="18"/>
                </a:cxn>
                <a:cxn ang="0">
                  <a:pos x="2" y="16"/>
                </a:cxn>
                <a:cxn ang="0">
                  <a:pos x="0" y="12"/>
                </a:cxn>
                <a:cxn ang="0">
                  <a:pos x="0" y="8"/>
                </a:cxn>
                <a:cxn ang="0">
                  <a:pos x="0" y="8"/>
                </a:cxn>
                <a:cxn ang="0">
                  <a:pos x="0" y="6"/>
                </a:cxn>
                <a:cxn ang="0">
                  <a:pos x="2" y="2"/>
                </a:cxn>
                <a:cxn ang="0">
                  <a:pos x="6" y="0"/>
                </a:cxn>
                <a:cxn ang="0">
                  <a:pos x="8" y="0"/>
                </a:cxn>
                <a:cxn ang="0">
                  <a:pos x="8" y="0"/>
                </a:cxn>
                <a:cxn ang="0">
                  <a:pos x="12" y="0"/>
                </a:cxn>
                <a:cxn ang="0">
                  <a:pos x="16" y="2"/>
                </a:cxn>
                <a:cxn ang="0">
                  <a:pos x="18" y="6"/>
                </a:cxn>
                <a:cxn ang="0">
                  <a:pos x="18" y="8"/>
                </a:cxn>
                <a:cxn ang="0">
                  <a:pos x="18" y="8"/>
                </a:cxn>
              </a:cxnLst>
              <a:rect l="0" t="0" r="r" b="b"/>
              <a:pathLst>
                <a:path w="18" h="18">
                  <a:moveTo>
                    <a:pt x="18" y="8"/>
                  </a:moveTo>
                  <a:lnTo>
                    <a:pt x="18" y="8"/>
                  </a:lnTo>
                  <a:lnTo>
                    <a:pt x="18" y="12"/>
                  </a:lnTo>
                  <a:lnTo>
                    <a:pt x="16" y="16"/>
                  </a:lnTo>
                  <a:lnTo>
                    <a:pt x="12" y="18"/>
                  </a:lnTo>
                  <a:lnTo>
                    <a:pt x="8" y="18"/>
                  </a:lnTo>
                  <a:lnTo>
                    <a:pt x="8" y="18"/>
                  </a:lnTo>
                  <a:lnTo>
                    <a:pt x="6" y="18"/>
                  </a:lnTo>
                  <a:lnTo>
                    <a:pt x="2" y="16"/>
                  </a:lnTo>
                  <a:lnTo>
                    <a:pt x="0" y="12"/>
                  </a:lnTo>
                  <a:lnTo>
                    <a:pt x="0" y="8"/>
                  </a:lnTo>
                  <a:lnTo>
                    <a:pt x="0" y="8"/>
                  </a:lnTo>
                  <a:lnTo>
                    <a:pt x="0" y="6"/>
                  </a:lnTo>
                  <a:lnTo>
                    <a:pt x="2" y="2"/>
                  </a:lnTo>
                  <a:lnTo>
                    <a:pt x="6" y="0"/>
                  </a:lnTo>
                  <a:lnTo>
                    <a:pt x="8" y="0"/>
                  </a:lnTo>
                  <a:lnTo>
                    <a:pt x="8" y="0"/>
                  </a:lnTo>
                  <a:lnTo>
                    <a:pt x="12" y="0"/>
                  </a:lnTo>
                  <a:lnTo>
                    <a:pt x="16" y="2"/>
                  </a:lnTo>
                  <a:lnTo>
                    <a:pt x="18" y="6"/>
                  </a:lnTo>
                  <a:lnTo>
                    <a:pt x="18" y="8"/>
                  </a:lnTo>
                  <a:lnTo>
                    <a:pt x="18" y="8"/>
                  </a:lnTo>
                  <a:close/>
                </a:path>
              </a:pathLst>
            </a:custGeom>
            <a:solidFill>
              <a:srgbClr val="9DB1A9"/>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61" name="Freeform 657"/>
            <p:cNvSpPr/>
            <p:nvPr/>
          </p:nvSpPr>
          <p:spPr bwMode="auto">
            <a:xfrm>
              <a:off x="230600" y="4142564"/>
              <a:ext cx="42355" cy="42759"/>
            </a:xfrm>
            <a:custGeom>
              <a:avLst/>
              <a:gdLst/>
              <a:ahLst/>
              <a:cxnLst>
                <a:cxn ang="0">
                  <a:pos x="18" y="10"/>
                </a:cxn>
                <a:cxn ang="0">
                  <a:pos x="18" y="10"/>
                </a:cxn>
                <a:cxn ang="0">
                  <a:pos x="16" y="14"/>
                </a:cxn>
                <a:cxn ang="0">
                  <a:pos x="14" y="16"/>
                </a:cxn>
                <a:cxn ang="0">
                  <a:pos x="12" y="18"/>
                </a:cxn>
                <a:cxn ang="0">
                  <a:pos x="8" y="18"/>
                </a:cxn>
                <a:cxn ang="0">
                  <a:pos x="8" y="18"/>
                </a:cxn>
                <a:cxn ang="0">
                  <a:pos x="4" y="18"/>
                </a:cxn>
                <a:cxn ang="0">
                  <a:pos x="2" y="16"/>
                </a:cxn>
                <a:cxn ang="0">
                  <a:pos x="0" y="14"/>
                </a:cxn>
                <a:cxn ang="0">
                  <a:pos x="0" y="10"/>
                </a:cxn>
                <a:cxn ang="0">
                  <a:pos x="0" y="10"/>
                </a:cxn>
                <a:cxn ang="0">
                  <a:pos x="0" y="6"/>
                </a:cxn>
                <a:cxn ang="0">
                  <a:pos x="2" y="4"/>
                </a:cxn>
                <a:cxn ang="0">
                  <a:pos x="4" y="2"/>
                </a:cxn>
                <a:cxn ang="0">
                  <a:pos x="8" y="0"/>
                </a:cxn>
                <a:cxn ang="0">
                  <a:pos x="8" y="0"/>
                </a:cxn>
                <a:cxn ang="0">
                  <a:pos x="12" y="2"/>
                </a:cxn>
                <a:cxn ang="0">
                  <a:pos x="14" y="4"/>
                </a:cxn>
                <a:cxn ang="0">
                  <a:pos x="16" y="6"/>
                </a:cxn>
                <a:cxn ang="0">
                  <a:pos x="18" y="10"/>
                </a:cxn>
                <a:cxn ang="0">
                  <a:pos x="18" y="10"/>
                </a:cxn>
              </a:cxnLst>
              <a:rect l="0" t="0" r="r" b="b"/>
              <a:pathLst>
                <a:path w="18" h="18">
                  <a:moveTo>
                    <a:pt x="18" y="10"/>
                  </a:moveTo>
                  <a:lnTo>
                    <a:pt x="18" y="10"/>
                  </a:lnTo>
                  <a:lnTo>
                    <a:pt x="16" y="14"/>
                  </a:lnTo>
                  <a:lnTo>
                    <a:pt x="14" y="16"/>
                  </a:lnTo>
                  <a:lnTo>
                    <a:pt x="12" y="18"/>
                  </a:lnTo>
                  <a:lnTo>
                    <a:pt x="8" y="18"/>
                  </a:lnTo>
                  <a:lnTo>
                    <a:pt x="8" y="18"/>
                  </a:lnTo>
                  <a:lnTo>
                    <a:pt x="4" y="18"/>
                  </a:lnTo>
                  <a:lnTo>
                    <a:pt x="2" y="16"/>
                  </a:lnTo>
                  <a:lnTo>
                    <a:pt x="0" y="14"/>
                  </a:lnTo>
                  <a:lnTo>
                    <a:pt x="0" y="10"/>
                  </a:lnTo>
                  <a:lnTo>
                    <a:pt x="0" y="10"/>
                  </a:lnTo>
                  <a:lnTo>
                    <a:pt x="0" y="6"/>
                  </a:lnTo>
                  <a:lnTo>
                    <a:pt x="2" y="4"/>
                  </a:lnTo>
                  <a:lnTo>
                    <a:pt x="4" y="2"/>
                  </a:lnTo>
                  <a:lnTo>
                    <a:pt x="8" y="0"/>
                  </a:lnTo>
                  <a:lnTo>
                    <a:pt x="8" y="0"/>
                  </a:lnTo>
                  <a:lnTo>
                    <a:pt x="12" y="2"/>
                  </a:lnTo>
                  <a:lnTo>
                    <a:pt x="14" y="4"/>
                  </a:lnTo>
                  <a:lnTo>
                    <a:pt x="16" y="6"/>
                  </a:lnTo>
                  <a:lnTo>
                    <a:pt x="18" y="10"/>
                  </a:lnTo>
                  <a:lnTo>
                    <a:pt x="18" y="10"/>
                  </a:lnTo>
                  <a:close/>
                </a:path>
              </a:pathLst>
            </a:custGeom>
            <a:solidFill>
              <a:srgbClr val="9DB1A9"/>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62" name="Freeform 658"/>
            <p:cNvSpPr/>
            <p:nvPr/>
          </p:nvSpPr>
          <p:spPr bwMode="auto">
            <a:xfrm>
              <a:off x="367078" y="4232834"/>
              <a:ext cx="42355" cy="42759"/>
            </a:xfrm>
            <a:custGeom>
              <a:avLst/>
              <a:gdLst/>
              <a:ahLst/>
              <a:cxnLst>
                <a:cxn ang="0">
                  <a:pos x="18" y="8"/>
                </a:cxn>
                <a:cxn ang="0">
                  <a:pos x="18" y="8"/>
                </a:cxn>
                <a:cxn ang="0">
                  <a:pos x="18" y="12"/>
                </a:cxn>
                <a:cxn ang="0">
                  <a:pos x="16" y="14"/>
                </a:cxn>
                <a:cxn ang="0">
                  <a:pos x="12" y="16"/>
                </a:cxn>
                <a:cxn ang="0">
                  <a:pos x="8" y="18"/>
                </a:cxn>
                <a:cxn ang="0">
                  <a:pos x="8" y="18"/>
                </a:cxn>
                <a:cxn ang="0">
                  <a:pos x="6" y="16"/>
                </a:cxn>
                <a:cxn ang="0">
                  <a:pos x="2" y="14"/>
                </a:cxn>
                <a:cxn ang="0">
                  <a:pos x="0" y="12"/>
                </a:cxn>
                <a:cxn ang="0">
                  <a:pos x="0" y="8"/>
                </a:cxn>
                <a:cxn ang="0">
                  <a:pos x="0" y="8"/>
                </a:cxn>
                <a:cxn ang="0">
                  <a:pos x="0" y="4"/>
                </a:cxn>
                <a:cxn ang="0">
                  <a:pos x="2" y="2"/>
                </a:cxn>
                <a:cxn ang="0">
                  <a:pos x="6" y="0"/>
                </a:cxn>
                <a:cxn ang="0">
                  <a:pos x="8" y="0"/>
                </a:cxn>
                <a:cxn ang="0">
                  <a:pos x="8" y="0"/>
                </a:cxn>
                <a:cxn ang="0">
                  <a:pos x="12" y="0"/>
                </a:cxn>
                <a:cxn ang="0">
                  <a:pos x="16" y="2"/>
                </a:cxn>
                <a:cxn ang="0">
                  <a:pos x="18" y="4"/>
                </a:cxn>
                <a:cxn ang="0">
                  <a:pos x="18" y="8"/>
                </a:cxn>
                <a:cxn ang="0">
                  <a:pos x="18" y="8"/>
                </a:cxn>
              </a:cxnLst>
              <a:rect l="0" t="0" r="r" b="b"/>
              <a:pathLst>
                <a:path w="18" h="18">
                  <a:moveTo>
                    <a:pt x="18" y="8"/>
                  </a:moveTo>
                  <a:lnTo>
                    <a:pt x="18" y="8"/>
                  </a:lnTo>
                  <a:lnTo>
                    <a:pt x="18" y="12"/>
                  </a:lnTo>
                  <a:lnTo>
                    <a:pt x="16" y="14"/>
                  </a:lnTo>
                  <a:lnTo>
                    <a:pt x="12" y="16"/>
                  </a:lnTo>
                  <a:lnTo>
                    <a:pt x="8" y="18"/>
                  </a:lnTo>
                  <a:lnTo>
                    <a:pt x="8" y="18"/>
                  </a:lnTo>
                  <a:lnTo>
                    <a:pt x="6" y="16"/>
                  </a:lnTo>
                  <a:lnTo>
                    <a:pt x="2" y="14"/>
                  </a:lnTo>
                  <a:lnTo>
                    <a:pt x="0" y="12"/>
                  </a:lnTo>
                  <a:lnTo>
                    <a:pt x="0" y="8"/>
                  </a:lnTo>
                  <a:lnTo>
                    <a:pt x="0" y="8"/>
                  </a:lnTo>
                  <a:lnTo>
                    <a:pt x="0" y="4"/>
                  </a:lnTo>
                  <a:lnTo>
                    <a:pt x="2" y="2"/>
                  </a:lnTo>
                  <a:lnTo>
                    <a:pt x="6" y="0"/>
                  </a:lnTo>
                  <a:lnTo>
                    <a:pt x="8" y="0"/>
                  </a:lnTo>
                  <a:lnTo>
                    <a:pt x="8" y="0"/>
                  </a:lnTo>
                  <a:lnTo>
                    <a:pt x="12" y="0"/>
                  </a:lnTo>
                  <a:lnTo>
                    <a:pt x="16" y="2"/>
                  </a:lnTo>
                  <a:lnTo>
                    <a:pt x="18" y="4"/>
                  </a:lnTo>
                  <a:lnTo>
                    <a:pt x="18" y="8"/>
                  </a:lnTo>
                  <a:lnTo>
                    <a:pt x="18" y="8"/>
                  </a:lnTo>
                  <a:close/>
                </a:path>
              </a:pathLst>
            </a:custGeom>
            <a:solidFill>
              <a:srgbClr val="9DB1A9"/>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63" name="Freeform 659"/>
            <p:cNvSpPr/>
            <p:nvPr/>
          </p:nvSpPr>
          <p:spPr bwMode="auto">
            <a:xfrm>
              <a:off x="531792" y="4156817"/>
              <a:ext cx="42355" cy="42759"/>
            </a:xfrm>
            <a:custGeom>
              <a:avLst/>
              <a:gdLst/>
              <a:ahLst/>
              <a:cxnLst>
                <a:cxn ang="0">
                  <a:pos x="18" y="10"/>
                </a:cxn>
                <a:cxn ang="0">
                  <a:pos x="18" y="10"/>
                </a:cxn>
                <a:cxn ang="0">
                  <a:pos x="18" y="14"/>
                </a:cxn>
                <a:cxn ang="0">
                  <a:pos x="16" y="16"/>
                </a:cxn>
                <a:cxn ang="0">
                  <a:pos x="12" y="18"/>
                </a:cxn>
                <a:cxn ang="0">
                  <a:pos x="10" y="18"/>
                </a:cxn>
                <a:cxn ang="0">
                  <a:pos x="10" y="18"/>
                </a:cxn>
                <a:cxn ang="0">
                  <a:pos x="6" y="18"/>
                </a:cxn>
                <a:cxn ang="0">
                  <a:pos x="2" y="16"/>
                </a:cxn>
                <a:cxn ang="0">
                  <a:pos x="0" y="14"/>
                </a:cxn>
                <a:cxn ang="0">
                  <a:pos x="0" y="10"/>
                </a:cxn>
                <a:cxn ang="0">
                  <a:pos x="0" y="10"/>
                </a:cxn>
                <a:cxn ang="0">
                  <a:pos x="0" y="6"/>
                </a:cxn>
                <a:cxn ang="0">
                  <a:pos x="2" y="4"/>
                </a:cxn>
                <a:cxn ang="0">
                  <a:pos x="6" y="2"/>
                </a:cxn>
                <a:cxn ang="0">
                  <a:pos x="10" y="0"/>
                </a:cxn>
                <a:cxn ang="0">
                  <a:pos x="10" y="0"/>
                </a:cxn>
                <a:cxn ang="0">
                  <a:pos x="12" y="2"/>
                </a:cxn>
                <a:cxn ang="0">
                  <a:pos x="16" y="4"/>
                </a:cxn>
                <a:cxn ang="0">
                  <a:pos x="18" y="6"/>
                </a:cxn>
                <a:cxn ang="0">
                  <a:pos x="18" y="10"/>
                </a:cxn>
                <a:cxn ang="0">
                  <a:pos x="18" y="10"/>
                </a:cxn>
              </a:cxnLst>
              <a:rect l="0" t="0" r="r" b="b"/>
              <a:pathLst>
                <a:path w="18" h="18">
                  <a:moveTo>
                    <a:pt x="18" y="10"/>
                  </a:moveTo>
                  <a:lnTo>
                    <a:pt x="18" y="10"/>
                  </a:lnTo>
                  <a:lnTo>
                    <a:pt x="18" y="14"/>
                  </a:lnTo>
                  <a:lnTo>
                    <a:pt x="16" y="16"/>
                  </a:lnTo>
                  <a:lnTo>
                    <a:pt x="12" y="18"/>
                  </a:lnTo>
                  <a:lnTo>
                    <a:pt x="10" y="18"/>
                  </a:lnTo>
                  <a:lnTo>
                    <a:pt x="10" y="18"/>
                  </a:lnTo>
                  <a:lnTo>
                    <a:pt x="6" y="18"/>
                  </a:lnTo>
                  <a:lnTo>
                    <a:pt x="2" y="16"/>
                  </a:lnTo>
                  <a:lnTo>
                    <a:pt x="0" y="14"/>
                  </a:lnTo>
                  <a:lnTo>
                    <a:pt x="0" y="10"/>
                  </a:lnTo>
                  <a:lnTo>
                    <a:pt x="0" y="10"/>
                  </a:lnTo>
                  <a:lnTo>
                    <a:pt x="0" y="6"/>
                  </a:lnTo>
                  <a:lnTo>
                    <a:pt x="2" y="4"/>
                  </a:lnTo>
                  <a:lnTo>
                    <a:pt x="6" y="2"/>
                  </a:lnTo>
                  <a:lnTo>
                    <a:pt x="10" y="0"/>
                  </a:lnTo>
                  <a:lnTo>
                    <a:pt x="10" y="0"/>
                  </a:lnTo>
                  <a:lnTo>
                    <a:pt x="12" y="2"/>
                  </a:lnTo>
                  <a:lnTo>
                    <a:pt x="16" y="4"/>
                  </a:lnTo>
                  <a:lnTo>
                    <a:pt x="18" y="6"/>
                  </a:lnTo>
                  <a:lnTo>
                    <a:pt x="18" y="10"/>
                  </a:lnTo>
                  <a:lnTo>
                    <a:pt x="18" y="10"/>
                  </a:lnTo>
                  <a:close/>
                </a:path>
              </a:pathLst>
            </a:custGeom>
            <a:solidFill>
              <a:srgbClr val="9DB1A9"/>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64" name="Freeform 660"/>
            <p:cNvSpPr/>
            <p:nvPr/>
          </p:nvSpPr>
          <p:spPr bwMode="auto">
            <a:xfrm>
              <a:off x="555323" y="4289846"/>
              <a:ext cx="42355" cy="42759"/>
            </a:xfrm>
            <a:custGeom>
              <a:avLst/>
              <a:gdLst/>
              <a:ahLst/>
              <a:cxnLst>
                <a:cxn ang="0">
                  <a:pos x="18" y="8"/>
                </a:cxn>
                <a:cxn ang="0">
                  <a:pos x="18" y="8"/>
                </a:cxn>
                <a:cxn ang="0">
                  <a:pos x="16" y="12"/>
                </a:cxn>
                <a:cxn ang="0">
                  <a:pos x="14" y="16"/>
                </a:cxn>
                <a:cxn ang="0">
                  <a:pos x="12" y="18"/>
                </a:cxn>
                <a:cxn ang="0">
                  <a:pos x="8" y="18"/>
                </a:cxn>
                <a:cxn ang="0">
                  <a:pos x="8" y="18"/>
                </a:cxn>
                <a:cxn ang="0">
                  <a:pos x="4" y="18"/>
                </a:cxn>
                <a:cxn ang="0">
                  <a:pos x="2" y="16"/>
                </a:cxn>
                <a:cxn ang="0">
                  <a:pos x="0" y="12"/>
                </a:cxn>
                <a:cxn ang="0">
                  <a:pos x="0" y="8"/>
                </a:cxn>
                <a:cxn ang="0">
                  <a:pos x="0" y="8"/>
                </a:cxn>
                <a:cxn ang="0">
                  <a:pos x="0" y="6"/>
                </a:cxn>
                <a:cxn ang="0">
                  <a:pos x="2" y="2"/>
                </a:cxn>
                <a:cxn ang="0">
                  <a:pos x="4" y="0"/>
                </a:cxn>
                <a:cxn ang="0">
                  <a:pos x="8" y="0"/>
                </a:cxn>
                <a:cxn ang="0">
                  <a:pos x="8" y="0"/>
                </a:cxn>
                <a:cxn ang="0">
                  <a:pos x="12" y="0"/>
                </a:cxn>
                <a:cxn ang="0">
                  <a:pos x="14" y="2"/>
                </a:cxn>
                <a:cxn ang="0">
                  <a:pos x="16" y="6"/>
                </a:cxn>
                <a:cxn ang="0">
                  <a:pos x="18" y="8"/>
                </a:cxn>
                <a:cxn ang="0">
                  <a:pos x="18" y="8"/>
                </a:cxn>
              </a:cxnLst>
              <a:rect l="0" t="0" r="r" b="b"/>
              <a:pathLst>
                <a:path w="18" h="18">
                  <a:moveTo>
                    <a:pt x="18" y="8"/>
                  </a:moveTo>
                  <a:lnTo>
                    <a:pt x="18" y="8"/>
                  </a:lnTo>
                  <a:lnTo>
                    <a:pt x="16" y="12"/>
                  </a:lnTo>
                  <a:lnTo>
                    <a:pt x="14" y="16"/>
                  </a:lnTo>
                  <a:lnTo>
                    <a:pt x="12" y="18"/>
                  </a:lnTo>
                  <a:lnTo>
                    <a:pt x="8" y="18"/>
                  </a:lnTo>
                  <a:lnTo>
                    <a:pt x="8" y="18"/>
                  </a:lnTo>
                  <a:lnTo>
                    <a:pt x="4" y="18"/>
                  </a:lnTo>
                  <a:lnTo>
                    <a:pt x="2" y="16"/>
                  </a:lnTo>
                  <a:lnTo>
                    <a:pt x="0" y="12"/>
                  </a:lnTo>
                  <a:lnTo>
                    <a:pt x="0" y="8"/>
                  </a:lnTo>
                  <a:lnTo>
                    <a:pt x="0" y="8"/>
                  </a:lnTo>
                  <a:lnTo>
                    <a:pt x="0" y="6"/>
                  </a:lnTo>
                  <a:lnTo>
                    <a:pt x="2" y="2"/>
                  </a:lnTo>
                  <a:lnTo>
                    <a:pt x="4" y="0"/>
                  </a:lnTo>
                  <a:lnTo>
                    <a:pt x="8" y="0"/>
                  </a:lnTo>
                  <a:lnTo>
                    <a:pt x="8" y="0"/>
                  </a:lnTo>
                  <a:lnTo>
                    <a:pt x="12" y="0"/>
                  </a:lnTo>
                  <a:lnTo>
                    <a:pt x="14" y="2"/>
                  </a:lnTo>
                  <a:lnTo>
                    <a:pt x="16" y="6"/>
                  </a:lnTo>
                  <a:lnTo>
                    <a:pt x="18" y="8"/>
                  </a:lnTo>
                  <a:lnTo>
                    <a:pt x="18" y="8"/>
                  </a:lnTo>
                  <a:close/>
                </a:path>
              </a:pathLst>
            </a:custGeom>
            <a:solidFill>
              <a:srgbClr val="9DB1A9"/>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65" name="Freeform 661"/>
            <p:cNvSpPr/>
            <p:nvPr/>
          </p:nvSpPr>
          <p:spPr bwMode="auto">
            <a:xfrm>
              <a:off x="155302" y="4247087"/>
              <a:ext cx="47061" cy="42759"/>
            </a:xfrm>
            <a:custGeom>
              <a:avLst/>
              <a:gdLst/>
              <a:ahLst/>
              <a:cxnLst>
                <a:cxn ang="0">
                  <a:pos x="20" y="8"/>
                </a:cxn>
                <a:cxn ang="0">
                  <a:pos x="20" y="8"/>
                </a:cxn>
                <a:cxn ang="0">
                  <a:pos x="18" y="12"/>
                </a:cxn>
                <a:cxn ang="0">
                  <a:pos x="16" y="16"/>
                </a:cxn>
                <a:cxn ang="0">
                  <a:pos x="14" y="16"/>
                </a:cxn>
                <a:cxn ang="0">
                  <a:pos x="10" y="18"/>
                </a:cxn>
                <a:cxn ang="0">
                  <a:pos x="10" y="18"/>
                </a:cxn>
                <a:cxn ang="0">
                  <a:pos x="6" y="16"/>
                </a:cxn>
                <a:cxn ang="0">
                  <a:pos x="4" y="16"/>
                </a:cxn>
                <a:cxn ang="0">
                  <a:pos x="2" y="12"/>
                </a:cxn>
                <a:cxn ang="0">
                  <a:pos x="0" y="8"/>
                </a:cxn>
                <a:cxn ang="0">
                  <a:pos x="0" y="8"/>
                </a:cxn>
                <a:cxn ang="0">
                  <a:pos x="2" y="4"/>
                </a:cxn>
                <a:cxn ang="0">
                  <a:pos x="4" y="2"/>
                </a:cxn>
                <a:cxn ang="0">
                  <a:pos x="6" y="0"/>
                </a:cxn>
                <a:cxn ang="0">
                  <a:pos x="10" y="0"/>
                </a:cxn>
                <a:cxn ang="0">
                  <a:pos x="10" y="0"/>
                </a:cxn>
                <a:cxn ang="0">
                  <a:pos x="14" y="0"/>
                </a:cxn>
                <a:cxn ang="0">
                  <a:pos x="16" y="2"/>
                </a:cxn>
                <a:cxn ang="0">
                  <a:pos x="18" y="4"/>
                </a:cxn>
                <a:cxn ang="0">
                  <a:pos x="20" y="8"/>
                </a:cxn>
                <a:cxn ang="0">
                  <a:pos x="20" y="8"/>
                </a:cxn>
              </a:cxnLst>
              <a:rect l="0" t="0" r="r" b="b"/>
              <a:pathLst>
                <a:path w="20" h="18">
                  <a:moveTo>
                    <a:pt x="20" y="8"/>
                  </a:moveTo>
                  <a:lnTo>
                    <a:pt x="20" y="8"/>
                  </a:lnTo>
                  <a:lnTo>
                    <a:pt x="18" y="12"/>
                  </a:lnTo>
                  <a:lnTo>
                    <a:pt x="16" y="16"/>
                  </a:lnTo>
                  <a:lnTo>
                    <a:pt x="14" y="16"/>
                  </a:lnTo>
                  <a:lnTo>
                    <a:pt x="10" y="18"/>
                  </a:lnTo>
                  <a:lnTo>
                    <a:pt x="10" y="18"/>
                  </a:lnTo>
                  <a:lnTo>
                    <a:pt x="6" y="16"/>
                  </a:lnTo>
                  <a:lnTo>
                    <a:pt x="4" y="16"/>
                  </a:lnTo>
                  <a:lnTo>
                    <a:pt x="2" y="12"/>
                  </a:lnTo>
                  <a:lnTo>
                    <a:pt x="0" y="8"/>
                  </a:lnTo>
                  <a:lnTo>
                    <a:pt x="0" y="8"/>
                  </a:lnTo>
                  <a:lnTo>
                    <a:pt x="2" y="4"/>
                  </a:lnTo>
                  <a:lnTo>
                    <a:pt x="4" y="2"/>
                  </a:lnTo>
                  <a:lnTo>
                    <a:pt x="6" y="0"/>
                  </a:lnTo>
                  <a:lnTo>
                    <a:pt x="10" y="0"/>
                  </a:lnTo>
                  <a:lnTo>
                    <a:pt x="10" y="0"/>
                  </a:lnTo>
                  <a:lnTo>
                    <a:pt x="14" y="0"/>
                  </a:lnTo>
                  <a:lnTo>
                    <a:pt x="16" y="2"/>
                  </a:lnTo>
                  <a:lnTo>
                    <a:pt x="18" y="4"/>
                  </a:lnTo>
                  <a:lnTo>
                    <a:pt x="20" y="8"/>
                  </a:lnTo>
                  <a:lnTo>
                    <a:pt x="20" y="8"/>
                  </a:lnTo>
                  <a:close/>
                </a:path>
              </a:pathLst>
            </a:custGeom>
            <a:solidFill>
              <a:srgbClr val="9DB1A9"/>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66" name="Freeform 662"/>
            <p:cNvSpPr>
              <a:spLocks noEditPoints="1"/>
            </p:cNvSpPr>
            <p:nvPr/>
          </p:nvSpPr>
          <p:spPr bwMode="auto">
            <a:xfrm>
              <a:off x="2757789" y="5126030"/>
              <a:ext cx="1171825" cy="23755"/>
            </a:xfrm>
            <a:custGeom>
              <a:avLst/>
              <a:gdLst/>
              <a:ahLst/>
              <a:cxnLst>
                <a:cxn ang="0">
                  <a:pos x="86" y="0"/>
                </a:cxn>
                <a:cxn ang="0">
                  <a:pos x="12" y="0"/>
                </a:cxn>
                <a:cxn ang="0">
                  <a:pos x="12" y="0"/>
                </a:cxn>
                <a:cxn ang="0">
                  <a:pos x="0" y="10"/>
                </a:cxn>
                <a:cxn ang="0">
                  <a:pos x="76" y="10"/>
                </a:cxn>
                <a:cxn ang="0">
                  <a:pos x="76" y="10"/>
                </a:cxn>
                <a:cxn ang="0">
                  <a:pos x="86" y="0"/>
                </a:cxn>
                <a:cxn ang="0">
                  <a:pos x="498" y="0"/>
                </a:cxn>
                <a:cxn ang="0">
                  <a:pos x="454" y="0"/>
                </a:cxn>
                <a:cxn ang="0">
                  <a:pos x="454" y="4"/>
                </a:cxn>
                <a:cxn ang="0">
                  <a:pos x="498" y="2"/>
                </a:cxn>
                <a:cxn ang="0">
                  <a:pos x="498" y="0"/>
                </a:cxn>
              </a:cxnLst>
              <a:rect l="0" t="0" r="r" b="b"/>
              <a:pathLst>
                <a:path w="498" h="10">
                  <a:moveTo>
                    <a:pt x="86" y="0"/>
                  </a:moveTo>
                  <a:lnTo>
                    <a:pt x="12" y="0"/>
                  </a:lnTo>
                  <a:lnTo>
                    <a:pt x="12" y="0"/>
                  </a:lnTo>
                  <a:lnTo>
                    <a:pt x="0" y="10"/>
                  </a:lnTo>
                  <a:lnTo>
                    <a:pt x="76" y="10"/>
                  </a:lnTo>
                  <a:lnTo>
                    <a:pt x="76" y="10"/>
                  </a:lnTo>
                  <a:lnTo>
                    <a:pt x="86" y="0"/>
                  </a:lnTo>
                  <a:close/>
                  <a:moveTo>
                    <a:pt x="498" y="0"/>
                  </a:moveTo>
                  <a:lnTo>
                    <a:pt x="454" y="0"/>
                  </a:lnTo>
                  <a:lnTo>
                    <a:pt x="454" y="4"/>
                  </a:lnTo>
                  <a:lnTo>
                    <a:pt x="498" y="2"/>
                  </a:lnTo>
                  <a:lnTo>
                    <a:pt x="498" y="0"/>
                  </a:lnTo>
                  <a:close/>
                </a:path>
              </a:pathLst>
            </a:custGeom>
            <a:solidFill>
              <a:srgbClr val="AB9BB3"/>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67" name="Freeform 663"/>
            <p:cNvSpPr/>
            <p:nvPr/>
          </p:nvSpPr>
          <p:spPr bwMode="auto">
            <a:xfrm>
              <a:off x="2757789" y="5126030"/>
              <a:ext cx="202363" cy="23755"/>
            </a:xfrm>
            <a:custGeom>
              <a:avLst/>
              <a:gdLst/>
              <a:ahLst/>
              <a:cxnLst>
                <a:cxn ang="0">
                  <a:pos x="86" y="0"/>
                </a:cxn>
                <a:cxn ang="0">
                  <a:pos x="12" y="0"/>
                </a:cxn>
                <a:cxn ang="0">
                  <a:pos x="12" y="0"/>
                </a:cxn>
                <a:cxn ang="0">
                  <a:pos x="0" y="10"/>
                </a:cxn>
                <a:cxn ang="0">
                  <a:pos x="76" y="10"/>
                </a:cxn>
                <a:cxn ang="0">
                  <a:pos x="76" y="10"/>
                </a:cxn>
                <a:cxn ang="0">
                  <a:pos x="86" y="0"/>
                </a:cxn>
              </a:cxnLst>
              <a:rect l="0" t="0" r="r" b="b"/>
              <a:pathLst>
                <a:path w="86" h="10">
                  <a:moveTo>
                    <a:pt x="86" y="0"/>
                  </a:moveTo>
                  <a:lnTo>
                    <a:pt x="12" y="0"/>
                  </a:lnTo>
                  <a:lnTo>
                    <a:pt x="12" y="0"/>
                  </a:lnTo>
                  <a:lnTo>
                    <a:pt x="0" y="10"/>
                  </a:lnTo>
                  <a:lnTo>
                    <a:pt x="76" y="10"/>
                  </a:lnTo>
                  <a:lnTo>
                    <a:pt x="76" y="10"/>
                  </a:lnTo>
                  <a:lnTo>
                    <a:pt x="8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68" name="Freeform 664"/>
            <p:cNvSpPr/>
            <p:nvPr/>
          </p:nvSpPr>
          <p:spPr bwMode="auto">
            <a:xfrm>
              <a:off x="3826079" y="5126030"/>
              <a:ext cx="103535" cy="9502"/>
            </a:xfrm>
            <a:custGeom>
              <a:avLst/>
              <a:gdLst/>
              <a:ahLst/>
              <a:cxnLst>
                <a:cxn ang="0">
                  <a:pos x="44" y="0"/>
                </a:cxn>
                <a:cxn ang="0">
                  <a:pos x="0" y="0"/>
                </a:cxn>
                <a:cxn ang="0">
                  <a:pos x="0" y="4"/>
                </a:cxn>
                <a:cxn ang="0">
                  <a:pos x="44" y="2"/>
                </a:cxn>
                <a:cxn ang="0">
                  <a:pos x="44" y="0"/>
                </a:cxn>
              </a:cxnLst>
              <a:rect l="0" t="0" r="r" b="b"/>
              <a:pathLst>
                <a:path w="44" h="4">
                  <a:moveTo>
                    <a:pt x="44" y="0"/>
                  </a:moveTo>
                  <a:lnTo>
                    <a:pt x="0" y="0"/>
                  </a:lnTo>
                  <a:lnTo>
                    <a:pt x="0" y="4"/>
                  </a:lnTo>
                  <a:lnTo>
                    <a:pt x="44" y="2"/>
                  </a:lnTo>
                  <a:lnTo>
                    <a:pt x="44"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69" name="Freeform 665"/>
            <p:cNvSpPr/>
            <p:nvPr/>
          </p:nvSpPr>
          <p:spPr bwMode="auto">
            <a:xfrm>
              <a:off x="2786026" y="4755448"/>
              <a:ext cx="1143588" cy="370581"/>
            </a:xfrm>
            <a:custGeom>
              <a:avLst/>
              <a:gdLst/>
              <a:ahLst/>
              <a:cxnLst>
                <a:cxn ang="0">
                  <a:pos x="312" y="0"/>
                </a:cxn>
                <a:cxn ang="0">
                  <a:pos x="312" y="0"/>
                </a:cxn>
                <a:cxn ang="0">
                  <a:pos x="286" y="2"/>
                </a:cxn>
                <a:cxn ang="0">
                  <a:pos x="262" y="4"/>
                </a:cxn>
                <a:cxn ang="0">
                  <a:pos x="238" y="12"/>
                </a:cxn>
                <a:cxn ang="0">
                  <a:pos x="214" y="20"/>
                </a:cxn>
                <a:cxn ang="0">
                  <a:pos x="190" y="28"/>
                </a:cxn>
                <a:cxn ang="0">
                  <a:pos x="168" y="40"/>
                </a:cxn>
                <a:cxn ang="0">
                  <a:pos x="122" y="64"/>
                </a:cxn>
                <a:cxn ang="0">
                  <a:pos x="82" y="90"/>
                </a:cxn>
                <a:cxn ang="0">
                  <a:pos x="48" y="116"/>
                </a:cxn>
                <a:cxn ang="0">
                  <a:pos x="20" y="138"/>
                </a:cxn>
                <a:cxn ang="0">
                  <a:pos x="0" y="156"/>
                </a:cxn>
                <a:cxn ang="0">
                  <a:pos x="74" y="156"/>
                </a:cxn>
                <a:cxn ang="0">
                  <a:pos x="74" y="156"/>
                </a:cxn>
                <a:cxn ang="0">
                  <a:pos x="112" y="126"/>
                </a:cxn>
                <a:cxn ang="0">
                  <a:pos x="138" y="106"/>
                </a:cxn>
                <a:cxn ang="0">
                  <a:pos x="168" y="86"/>
                </a:cxn>
                <a:cxn ang="0">
                  <a:pos x="202" y="68"/>
                </a:cxn>
                <a:cxn ang="0">
                  <a:pos x="236" y="54"/>
                </a:cxn>
                <a:cxn ang="0">
                  <a:pos x="254" y="48"/>
                </a:cxn>
                <a:cxn ang="0">
                  <a:pos x="274" y="42"/>
                </a:cxn>
                <a:cxn ang="0">
                  <a:pos x="292" y="40"/>
                </a:cxn>
                <a:cxn ang="0">
                  <a:pos x="310" y="40"/>
                </a:cxn>
                <a:cxn ang="0">
                  <a:pos x="310" y="40"/>
                </a:cxn>
                <a:cxn ang="0">
                  <a:pos x="328" y="40"/>
                </a:cxn>
                <a:cxn ang="0">
                  <a:pos x="346" y="44"/>
                </a:cxn>
                <a:cxn ang="0">
                  <a:pos x="364" y="50"/>
                </a:cxn>
                <a:cxn ang="0">
                  <a:pos x="380" y="60"/>
                </a:cxn>
                <a:cxn ang="0">
                  <a:pos x="396" y="72"/>
                </a:cxn>
                <a:cxn ang="0">
                  <a:pos x="412" y="88"/>
                </a:cxn>
                <a:cxn ang="0">
                  <a:pos x="426" y="108"/>
                </a:cxn>
                <a:cxn ang="0">
                  <a:pos x="438" y="132"/>
                </a:cxn>
                <a:cxn ang="0">
                  <a:pos x="442" y="156"/>
                </a:cxn>
                <a:cxn ang="0">
                  <a:pos x="486" y="156"/>
                </a:cxn>
                <a:cxn ang="0">
                  <a:pos x="482" y="124"/>
                </a:cxn>
                <a:cxn ang="0">
                  <a:pos x="482" y="124"/>
                </a:cxn>
                <a:cxn ang="0">
                  <a:pos x="464" y="92"/>
                </a:cxn>
                <a:cxn ang="0">
                  <a:pos x="446" y="66"/>
                </a:cxn>
                <a:cxn ang="0">
                  <a:pos x="426" y="44"/>
                </a:cxn>
                <a:cxn ang="0">
                  <a:pos x="406" y="28"/>
                </a:cxn>
                <a:cxn ang="0">
                  <a:pos x="382" y="14"/>
                </a:cxn>
                <a:cxn ang="0">
                  <a:pos x="360" y="6"/>
                </a:cxn>
                <a:cxn ang="0">
                  <a:pos x="336" y="2"/>
                </a:cxn>
                <a:cxn ang="0">
                  <a:pos x="312" y="0"/>
                </a:cxn>
              </a:cxnLst>
              <a:rect l="0" t="0" r="r" b="b"/>
              <a:pathLst>
                <a:path w="486" h="156">
                  <a:moveTo>
                    <a:pt x="312" y="0"/>
                  </a:moveTo>
                  <a:lnTo>
                    <a:pt x="312" y="0"/>
                  </a:lnTo>
                  <a:lnTo>
                    <a:pt x="286" y="2"/>
                  </a:lnTo>
                  <a:lnTo>
                    <a:pt x="262" y="4"/>
                  </a:lnTo>
                  <a:lnTo>
                    <a:pt x="238" y="12"/>
                  </a:lnTo>
                  <a:lnTo>
                    <a:pt x="214" y="20"/>
                  </a:lnTo>
                  <a:lnTo>
                    <a:pt x="190" y="28"/>
                  </a:lnTo>
                  <a:lnTo>
                    <a:pt x="168" y="40"/>
                  </a:lnTo>
                  <a:lnTo>
                    <a:pt x="122" y="64"/>
                  </a:lnTo>
                  <a:lnTo>
                    <a:pt x="82" y="90"/>
                  </a:lnTo>
                  <a:lnTo>
                    <a:pt x="48" y="116"/>
                  </a:lnTo>
                  <a:lnTo>
                    <a:pt x="20" y="138"/>
                  </a:lnTo>
                  <a:lnTo>
                    <a:pt x="0" y="156"/>
                  </a:lnTo>
                  <a:lnTo>
                    <a:pt x="74" y="156"/>
                  </a:lnTo>
                  <a:lnTo>
                    <a:pt x="74" y="156"/>
                  </a:lnTo>
                  <a:lnTo>
                    <a:pt x="112" y="126"/>
                  </a:lnTo>
                  <a:lnTo>
                    <a:pt x="138" y="106"/>
                  </a:lnTo>
                  <a:lnTo>
                    <a:pt x="168" y="86"/>
                  </a:lnTo>
                  <a:lnTo>
                    <a:pt x="202" y="68"/>
                  </a:lnTo>
                  <a:lnTo>
                    <a:pt x="236" y="54"/>
                  </a:lnTo>
                  <a:lnTo>
                    <a:pt x="254" y="48"/>
                  </a:lnTo>
                  <a:lnTo>
                    <a:pt x="274" y="42"/>
                  </a:lnTo>
                  <a:lnTo>
                    <a:pt x="292" y="40"/>
                  </a:lnTo>
                  <a:lnTo>
                    <a:pt x="310" y="40"/>
                  </a:lnTo>
                  <a:lnTo>
                    <a:pt x="310" y="40"/>
                  </a:lnTo>
                  <a:lnTo>
                    <a:pt x="328" y="40"/>
                  </a:lnTo>
                  <a:lnTo>
                    <a:pt x="346" y="44"/>
                  </a:lnTo>
                  <a:lnTo>
                    <a:pt x="364" y="50"/>
                  </a:lnTo>
                  <a:lnTo>
                    <a:pt x="380" y="60"/>
                  </a:lnTo>
                  <a:lnTo>
                    <a:pt x="396" y="72"/>
                  </a:lnTo>
                  <a:lnTo>
                    <a:pt x="412" y="88"/>
                  </a:lnTo>
                  <a:lnTo>
                    <a:pt x="426" y="108"/>
                  </a:lnTo>
                  <a:lnTo>
                    <a:pt x="438" y="132"/>
                  </a:lnTo>
                  <a:lnTo>
                    <a:pt x="442" y="156"/>
                  </a:lnTo>
                  <a:lnTo>
                    <a:pt x="486" y="156"/>
                  </a:lnTo>
                  <a:lnTo>
                    <a:pt x="482" y="124"/>
                  </a:lnTo>
                  <a:lnTo>
                    <a:pt x="482" y="124"/>
                  </a:lnTo>
                  <a:lnTo>
                    <a:pt x="464" y="92"/>
                  </a:lnTo>
                  <a:lnTo>
                    <a:pt x="446" y="66"/>
                  </a:lnTo>
                  <a:lnTo>
                    <a:pt x="426" y="44"/>
                  </a:lnTo>
                  <a:lnTo>
                    <a:pt x="406" y="28"/>
                  </a:lnTo>
                  <a:lnTo>
                    <a:pt x="382" y="14"/>
                  </a:lnTo>
                  <a:lnTo>
                    <a:pt x="360" y="6"/>
                  </a:lnTo>
                  <a:lnTo>
                    <a:pt x="336" y="2"/>
                  </a:lnTo>
                  <a:lnTo>
                    <a:pt x="312" y="0"/>
                  </a:lnTo>
                  <a:close/>
                </a:path>
              </a:pathLst>
            </a:custGeom>
            <a:solidFill>
              <a:srgbClr val="79658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70" name="Freeform 666"/>
            <p:cNvSpPr/>
            <p:nvPr/>
          </p:nvSpPr>
          <p:spPr bwMode="auto">
            <a:xfrm>
              <a:off x="2786026" y="4755448"/>
              <a:ext cx="1143588" cy="370581"/>
            </a:xfrm>
            <a:custGeom>
              <a:avLst/>
              <a:gdLst/>
              <a:ahLst/>
              <a:cxnLst>
                <a:cxn ang="0">
                  <a:pos x="312" y="0"/>
                </a:cxn>
                <a:cxn ang="0">
                  <a:pos x="312" y="0"/>
                </a:cxn>
                <a:cxn ang="0">
                  <a:pos x="286" y="2"/>
                </a:cxn>
                <a:cxn ang="0">
                  <a:pos x="262" y="4"/>
                </a:cxn>
                <a:cxn ang="0">
                  <a:pos x="238" y="12"/>
                </a:cxn>
                <a:cxn ang="0">
                  <a:pos x="214" y="20"/>
                </a:cxn>
                <a:cxn ang="0">
                  <a:pos x="190" y="28"/>
                </a:cxn>
                <a:cxn ang="0">
                  <a:pos x="168" y="40"/>
                </a:cxn>
                <a:cxn ang="0">
                  <a:pos x="122" y="64"/>
                </a:cxn>
                <a:cxn ang="0">
                  <a:pos x="82" y="90"/>
                </a:cxn>
                <a:cxn ang="0">
                  <a:pos x="48" y="116"/>
                </a:cxn>
                <a:cxn ang="0">
                  <a:pos x="20" y="138"/>
                </a:cxn>
                <a:cxn ang="0">
                  <a:pos x="0" y="156"/>
                </a:cxn>
                <a:cxn ang="0">
                  <a:pos x="74" y="156"/>
                </a:cxn>
                <a:cxn ang="0">
                  <a:pos x="74" y="156"/>
                </a:cxn>
                <a:cxn ang="0">
                  <a:pos x="112" y="126"/>
                </a:cxn>
                <a:cxn ang="0">
                  <a:pos x="138" y="106"/>
                </a:cxn>
                <a:cxn ang="0">
                  <a:pos x="168" y="86"/>
                </a:cxn>
                <a:cxn ang="0">
                  <a:pos x="202" y="68"/>
                </a:cxn>
                <a:cxn ang="0">
                  <a:pos x="236" y="54"/>
                </a:cxn>
                <a:cxn ang="0">
                  <a:pos x="254" y="48"/>
                </a:cxn>
                <a:cxn ang="0">
                  <a:pos x="274" y="42"/>
                </a:cxn>
                <a:cxn ang="0">
                  <a:pos x="292" y="40"/>
                </a:cxn>
                <a:cxn ang="0">
                  <a:pos x="310" y="40"/>
                </a:cxn>
                <a:cxn ang="0">
                  <a:pos x="310" y="40"/>
                </a:cxn>
                <a:cxn ang="0">
                  <a:pos x="328" y="40"/>
                </a:cxn>
                <a:cxn ang="0">
                  <a:pos x="346" y="44"/>
                </a:cxn>
                <a:cxn ang="0">
                  <a:pos x="364" y="50"/>
                </a:cxn>
                <a:cxn ang="0">
                  <a:pos x="380" y="60"/>
                </a:cxn>
                <a:cxn ang="0">
                  <a:pos x="396" y="72"/>
                </a:cxn>
                <a:cxn ang="0">
                  <a:pos x="412" y="88"/>
                </a:cxn>
                <a:cxn ang="0">
                  <a:pos x="426" y="108"/>
                </a:cxn>
                <a:cxn ang="0">
                  <a:pos x="438" y="132"/>
                </a:cxn>
                <a:cxn ang="0">
                  <a:pos x="442" y="156"/>
                </a:cxn>
                <a:cxn ang="0">
                  <a:pos x="486" y="156"/>
                </a:cxn>
                <a:cxn ang="0">
                  <a:pos x="482" y="124"/>
                </a:cxn>
                <a:cxn ang="0">
                  <a:pos x="482" y="124"/>
                </a:cxn>
                <a:cxn ang="0">
                  <a:pos x="464" y="92"/>
                </a:cxn>
                <a:cxn ang="0">
                  <a:pos x="446" y="66"/>
                </a:cxn>
                <a:cxn ang="0">
                  <a:pos x="426" y="44"/>
                </a:cxn>
                <a:cxn ang="0">
                  <a:pos x="406" y="28"/>
                </a:cxn>
                <a:cxn ang="0">
                  <a:pos x="382" y="14"/>
                </a:cxn>
                <a:cxn ang="0">
                  <a:pos x="360" y="6"/>
                </a:cxn>
                <a:cxn ang="0">
                  <a:pos x="336" y="2"/>
                </a:cxn>
                <a:cxn ang="0">
                  <a:pos x="312" y="0"/>
                </a:cxn>
              </a:cxnLst>
              <a:rect l="0" t="0" r="r" b="b"/>
              <a:pathLst>
                <a:path w="486" h="156">
                  <a:moveTo>
                    <a:pt x="312" y="0"/>
                  </a:moveTo>
                  <a:lnTo>
                    <a:pt x="312" y="0"/>
                  </a:lnTo>
                  <a:lnTo>
                    <a:pt x="286" y="2"/>
                  </a:lnTo>
                  <a:lnTo>
                    <a:pt x="262" y="4"/>
                  </a:lnTo>
                  <a:lnTo>
                    <a:pt x="238" y="12"/>
                  </a:lnTo>
                  <a:lnTo>
                    <a:pt x="214" y="20"/>
                  </a:lnTo>
                  <a:lnTo>
                    <a:pt x="190" y="28"/>
                  </a:lnTo>
                  <a:lnTo>
                    <a:pt x="168" y="40"/>
                  </a:lnTo>
                  <a:lnTo>
                    <a:pt x="122" y="64"/>
                  </a:lnTo>
                  <a:lnTo>
                    <a:pt x="82" y="90"/>
                  </a:lnTo>
                  <a:lnTo>
                    <a:pt x="48" y="116"/>
                  </a:lnTo>
                  <a:lnTo>
                    <a:pt x="20" y="138"/>
                  </a:lnTo>
                  <a:lnTo>
                    <a:pt x="0" y="156"/>
                  </a:lnTo>
                  <a:lnTo>
                    <a:pt x="74" y="156"/>
                  </a:lnTo>
                  <a:lnTo>
                    <a:pt x="74" y="156"/>
                  </a:lnTo>
                  <a:lnTo>
                    <a:pt x="112" y="126"/>
                  </a:lnTo>
                  <a:lnTo>
                    <a:pt x="138" y="106"/>
                  </a:lnTo>
                  <a:lnTo>
                    <a:pt x="168" y="86"/>
                  </a:lnTo>
                  <a:lnTo>
                    <a:pt x="202" y="68"/>
                  </a:lnTo>
                  <a:lnTo>
                    <a:pt x="236" y="54"/>
                  </a:lnTo>
                  <a:lnTo>
                    <a:pt x="254" y="48"/>
                  </a:lnTo>
                  <a:lnTo>
                    <a:pt x="274" y="42"/>
                  </a:lnTo>
                  <a:lnTo>
                    <a:pt x="292" y="40"/>
                  </a:lnTo>
                  <a:lnTo>
                    <a:pt x="310" y="40"/>
                  </a:lnTo>
                  <a:lnTo>
                    <a:pt x="310" y="40"/>
                  </a:lnTo>
                  <a:lnTo>
                    <a:pt x="328" y="40"/>
                  </a:lnTo>
                  <a:lnTo>
                    <a:pt x="346" y="44"/>
                  </a:lnTo>
                  <a:lnTo>
                    <a:pt x="364" y="50"/>
                  </a:lnTo>
                  <a:lnTo>
                    <a:pt x="380" y="60"/>
                  </a:lnTo>
                  <a:lnTo>
                    <a:pt x="396" y="72"/>
                  </a:lnTo>
                  <a:lnTo>
                    <a:pt x="412" y="88"/>
                  </a:lnTo>
                  <a:lnTo>
                    <a:pt x="426" y="108"/>
                  </a:lnTo>
                  <a:lnTo>
                    <a:pt x="438" y="132"/>
                  </a:lnTo>
                  <a:lnTo>
                    <a:pt x="442" y="156"/>
                  </a:lnTo>
                  <a:lnTo>
                    <a:pt x="486" y="156"/>
                  </a:lnTo>
                  <a:lnTo>
                    <a:pt x="482" y="124"/>
                  </a:lnTo>
                  <a:lnTo>
                    <a:pt x="482" y="124"/>
                  </a:lnTo>
                  <a:lnTo>
                    <a:pt x="464" y="92"/>
                  </a:lnTo>
                  <a:lnTo>
                    <a:pt x="446" y="66"/>
                  </a:lnTo>
                  <a:lnTo>
                    <a:pt x="426" y="44"/>
                  </a:lnTo>
                  <a:lnTo>
                    <a:pt x="406" y="28"/>
                  </a:lnTo>
                  <a:lnTo>
                    <a:pt x="382" y="14"/>
                  </a:lnTo>
                  <a:lnTo>
                    <a:pt x="360" y="6"/>
                  </a:lnTo>
                  <a:lnTo>
                    <a:pt x="336" y="2"/>
                  </a:lnTo>
                  <a:lnTo>
                    <a:pt x="312"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71" name="Freeform 667"/>
            <p:cNvSpPr>
              <a:spLocks noEditPoints="1"/>
            </p:cNvSpPr>
            <p:nvPr/>
          </p:nvSpPr>
          <p:spPr bwMode="auto">
            <a:xfrm>
              <a:off x="2936622" y="5135532"/>
              <a:ext cx="889458" cy="14253"/>
            </a:xfrm>
            <a:custGeom>
              <a:avLst/>
              <a:gdLst/>
              <a:ahLst/>
              <a:cxnLst>
                <a:cxn ang="0">
                  <a:pos x="80" y="4"/>
                </a:cxn>
                <a:cxn ang="0">
                  <a:pos x="0" y="6"/>
                </a:cxn>
                <a:cxn ang="0">
                  <a:pos x="0" y="6"/>
                </a:cxn>
                <a:cxn ang="0">
                  <a:pos x="0" y="6"/>
                </a:cxn>
                <a:cxn ang="0">
                  <a:pos x="78" y="4"/>
                </a:cxn>
                <a:cxn ang="0">
                  <a:pos x="78" y="4"/>
                </a:cxn>
                <a:cxn ang="0">
                  <a:pos x="80" y="4"/>
                </a:cxn>
                <a:cxn ang="0">
                  <a:pos x="378" y="0"/>
                </a:cxn>
                <a:cxn ang="0">
                  <a:pos x="324" y="0"/>
                </a:cxn>
                <a:cxn ang="0">
                  <a:pos x="324" y="0"/>
                </a:cxn>
                <a:cxn ang="0">
                  <a:pos x="378" y="0"/>
                </a:cxn>
                <a:cxn ang="0">
                  <a:pos x="378" y="0"/>
                </a:cxn>
              </a:cxnLst>
              <a:rect l="0" t="0" r="r" b="b"/>
              <a:pathLst>
                <a:path w="378" h="6">
                  <a:moveTo>
                    <a:pt x="80" y="4"/>
                  </a:moveTo>
                  <a:lnTo>
                    <a:pt x="0" y="6"/>
                  </a:lnTo>
                  <a:lnTo>
                    <a:pt x="0" y="6"/>
                  </a:lnTo>
                  <a:lnTo>
                    <a:pt x="0" y="6"/>
                  </a:lnTo>
                  <a:lnTo>
                    <a:pt x="78" y="4"/>
                  </a:lnTo>
                  <a:lnTo>
                    <a:pt x="78" y="4"/>
                  </a:lnTo>
                  <a:lnTo>
                    <a:pt x="80" y="4"/>
                  </a:lnTo>
                  <a:close/>
                  <a:moveTo>
                    <a:pt x="378" y="0"/>
                  </a:moveTo>
                  <a:lnTo>
                    <a:pt x="324" y="0"/>
                  </a:lnTo>
                  <a:lnTo>
                    <a:pt x="324" y="0"/>
                  </a:lnTo>
                  <a:lnTo>
                    <a:pt x="378" y="0"/>
                  </a:lnTo>
                  <a:lnTo>
                    <a:pt x="378" y="0"/>
                  </a:lnTo>
                  <a:close/>
                </a:path>
              </a:pathLst>
            </a:custGeom>
            <a:solidFill>
              <a:srgbClr val="B8E2DC"/>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72" name="Freeform 668"/>
            <p:cNvSpPr/>
            <p:nvPr/>
          </p:nvSpPr>
          <p:spPr bwMode="auto">
            <a:xfrm>
              <a:off x="2936622" y="5145034"/>
              <a:ext cx="188245" cy="4751"/>
            </a:xfrm>
            <a:custGeom>
              <a:avLst/>
              <a:gdLst/>
              <a:ahLst/>
              <a:cxnLst>
                <a:cxn ang="0">
                  <a:pos x="80" y="0"/>
                </a:cxn>
                <a:cxn ang="0">
                  <a:pos x="0" y="2"/>
                </a:cxn>
                <a:cxn ang="0">
                  <a:pos x="0" y="2"/>
                </a:cxn>
                <a:cxn ang="0">
                  <a:pos x="0" y="2"/>
                </a:cxn>
                <a:cxn ang="0">
                  <a:pos x="78" y="0"/>
                </a:cxn>
                <a:cxn ang="0">
                  <a:pos x="78" y="0"/>
                </a:cxn>
                <a:cxn ang="0">
                  <a:pos x="80" y="0"/>
                </a:cxn>
              </a:cxnLst>
              <a:rect l="0" t="0" r="r" b="b"/>
              <a:pathLst>
                <a:path w="80" h="2">
                  <a:moveTo>
                    <a:pt x="80" y="0"/>
                  </a:moveTo>
                  <a:lnTo>
                    <a:pt x="0" y="2"/>
                  </a:lnTo>
                  <a:lnTo>
                    <a:pt x="0" y="2"/>
                  </a:lnTo>
                  <a:lnTo>
                    <a:pt x="0" y="2"/>
                  </a:lnTo>
                  <a:lnTo>
                    <a:pt x="78" y="0"/>
                  </a:lnTo>
                  <a:lnTo>
                    <a:pt x="78" y="0"/>
                  </a:lnTo>
                  <a:lnTo>
                    <a:pt x="80"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73" name="Rectangle 669"/>
            <p:cNvSpPr>
              <a:spLocks noChangeArrowheads="1"/>
            </p:cNvSpPr>
            <p:nvPr/>
          </p:nvSpPr>
          <p:spPr bwMode="auto">
            <a:xfrm>
              <a:off x="3699014" y="5135532"/>
              <a:ext cx="127065" cy="2376"/>
            </a:xfrm>
            <a:prstGeom prst="rect">
              <a:avLst/>
            </a:prstGeom>
            <a:noFill/>
            <a:ln w="9525">
              <a:noFill/>
              <a:miter lim="800000"/>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74" name="Freeform 670"/>
            <p:cNvSpPr>
              <a:spLocks noEditPoints="1"/>
            </p:cNvSpPr>
            <p:nvPr/>
          </p:nvSpPr>
          <p:spPr bwMode="auto">
            <a:xfrm>
              <a:off x="2936622" y="5126030"/>
              <a:ext cx="889458" cy="23755"/>
            </a:xfrm>
            <a:custGeom>
              <a:avLst/>
              <a:gdLst/>
              <a:ahLst/>
              <a:cxnLst>
                <a:cxn ang="0">
                  <a:pos x="88" y="0"/>
                </a:cxn>
                <a:cxn ang="0">
                  <a:pos x="10" y="0"/>
                </a:cxn>
                <a:cxn ang="0">
                  <a:pos x="10" y="0"/>
                </a:cxn>
                <a:cxn ang="0">
                  <a:pos x="0" y="10"/>
                </a:cxn>
                <a:cxn ang="0">
                  <a:pos x="80" y="8"/>
                </a:cxn>
                <a:cxn ang="0">
                  <a:pos x="80" y="8"/>
                </a:cxn>
                <a:cxn ang="0">
                  <a:pos x="88" y="0"/>
                </a:cxn>
                <a:cxn ang="0">
                  <a:pos x="378" y="0"/>
                </a:cxn>
                <a:cxn ang="0">
                  <a:pos x="322" y="0"/>
                </a:cxn>
                <a:cxn ang="0">
                  <a:pos x="324" y="4"/>
                </a:cxn>
                <a:cxn ang="0">
                  <a:pos x="378" y="4"/>
                </a:cxn>
                <a:cxn ang="0">
                  <a:pos x="378" y="0"/>
                </a:cxn>
              </a:cxnLst>
              <a:rect l="0" t="0" r="r" b="b"/>
              <a:pathLst>
                <a:path w="378" h="10">
                  <a:moveTo>
                    <a:pt x="88" y="0"/>
                  </a:moveTo>
                  <a:lnTo>
                    <a:pt x="10" y="0"/>
                  </a:lnTo>
                  <a:lnTo>
                    <a:pt x="10" y="0"/>
                  </a:lnTo>
                  <a:lnTo>
                    <a:pt x="0" y="10"/>
                  </a:lnTo>
                  <a:lnTo>
                    <a:pt x="80" y="8"/>
                  </a:lnTo>
                  <a:lnTo>
                    <a:pt x="80" y="8"/>
                  </a:lnTo>
                  <a:lnTo>
                    <a:pt x="88" y="0"/>
                  </a:lnTo>
                  <a:close/>
                  <a:moveTo>
                    <a:pt x="378" y="0"/>
                  </a:moveTo>
                  <a:lnTo>
                    <a:pt x="322" y="0"/>
                  </a:lnTo>
                  <a:lnTo>
                    <a:pt x="324" y="4"/>
                  </a:lnTo>
                  <a:lnTo>
                    <a:pt x="378" y="4"/>
                  </a:lnTo>
                  <a:lnTo>
                    <a:pt x="378" y="0"/>
                  </a:lnTo>
                  <a:close/>
                </a:path>
              </a:pathLst>
            </a:custGeom>
            <a:solidFill>
              <a:srgbClr val="A1C7C7"/>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75" name="Freeform 671"/>
            <p:cNvSpPr/>
            <p:nvPr/>
          </p:nvSpPr>
          <p:spPr bwMode="auto">
            <a:xfrm>
              <a:off x="2936622" y="5126030"/>
              <a:ext cx="207069" cy="23755"/>
            </a:xfrm>
            <a:custGeom>
              <a:avLst/>
              <a:gdLst/>
              <a:ahLst/>
              <a:cxnLst>
                <a:cxn ang="0">
                  <a:pos x="88" y="0"/>
                </a:cxn>
                <a:cxn ang="0">
                  <a:pos x="10" y="0"/>
                </a:cxn>
                <a:cxn ang="0">
                  <a:pos x="10" y="0"/>
                </a:cxn>
                <a:cxn ang="0">
                  <a:pos x="0" y="10"/>
                </a:cxn>
                <a:cxn ang="0">
                  <a:pos x="80" y="8"/>
                </a:cxn>
                <a:cxn ang="0">
                  <a:pos x="80" y="8"/>
                </a:cxn>
                <a:cxn ang="0">
                  <a:pos x="88" y="0"/>
                </a:cxn>
              </a:cxnLst>
              <a:rect l="0" t="0" r="r" b="b"/>
              <a:pathLst>
                <a:path w="88" h="10">
                  <a:moveTo>
                    <a:pt x="88" y="0"/>
                  </a:moveTo>
                  <a:lnTo>
                    <a:pt x="10" y="0"/>
                  </a:lnTo>
                  <a:lnTo>
                    <a:pt x="10" y="0"/>
                  </a:lnTo>
                  <a:lnTo>
                    <a:pt x="0" y="10"/>
                  </a:lnTo>
                  <a:lnTo>
                    <a:pt x="80" y="8"/>
                  </a:lnTo>
                  <a:lnTo>
                    <a:pt x="80" y="8"/>
                  </a:lnTo>
                  <a:lnTo>
                    <a:pt x="8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76" name="Freeform 672"/>
            <p:cNvSpPr/>
            <p:nvPr/>
          </p:nvSpPr>
          <p:spPr bwMode="auto">
            <a:xfrm>
              <a:off x="3694308" y="5126030"/>
              <a:ext cx="131771" cy="9502"/>
            </a:xfrm>
            <a:custGeom>
              <a:avLst/>
              <a:gdLst/>
              <a:ahLst/>
              <a:cxnLst>
                <a:cxn ang="0">
                  <a:pos x="56" y="0"/>
                </a:cxn>
                <a:cxn ang="0">
                  <a:pos x="0" y="0"/>
                </a:cxn>
                <a:cxn ang="0">
                  <a:pos x="2" y="4"/>
                </a:cxn>
                <a:cxn ang="0">
                  <a:pos x="56" y="4"/>
                </a:cxn>
                <a:cxn ang="0">
                  <a:pos x="56" y="0"/>
                </a:cxn>
              </a:cxnLst>
              <a:rect l="0" t="0" r="r" b="b"/>
              <a:pathLst>
                <a:path w="56" h="4">
                  <a:moveTo>
                    <a:pt x="56" y="0"/>
                  </a:moveTo>
                  <a:lnTo>
                    <a:pt x="0" y="0"/>
                  </a:lnTo>
                  <a:lnTo>
                    <a:pt x="2" y="4"/>
                  </a:lnTo>
                  <a:lnTo>
                    <a:pt x="56" y="4"/>
                  </a:lnTo>
                  <a:lnTo>
                    <a:pt x="5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77" name="Freeform 673"/>
            <p:cNvSpPr/>
            <p:nvPr/>
          </p:nvSpPr>
          <p:spPr bwMode="auto">
            <a:xfrm>
              <a:off x="2960152" y="4850469"/>
              <a:ext cx="865927" cy="275561"/>
            </a:xfrm>
            <a:custGeom>
              <a:avLst/>
              <a:gdLst/>
              <a:ahLst/>
              <a:cxnLst>
                <a:cxn ang="0">
                  <a:pos x="236" y="0"/>
                </a:cxn>
                <a:cxn ang="0">
                  <a:pos x="236" y="0"/>
                </a:cxn>
                <a:cxn ang="0">
                  <a:pos x="218" y="0"/>
                </a:cxn>
                <a:cxn ang="0">
                  <a:pos x="200" y="2"/>
                </a:cxn>
                <a:cxn ang="0">
                  <a:pos x="180" y="8"/>
                </a:cxn>
                <a:cxn ang="0">
                  <a:pos x="162" y="14"/>
                </a:cxn>
                <a:cxn ang="0">
                  <a:pos x="128" y="28"/>
                </a:cxn>
                <a:cxn ang="0">
                  <a:pos x="94" y="46"/>
                </a:cxn>
                <a:cxn ang="0">
                  <a:pos x="64" y="66"/>
                </a:cxn>
                <a:cxn ang="0">
                  <a:pos x="38" y="86"/>
                </a:cxn>
                <a:cxn ang="0">
                  <a:pos x="0" y="116"/>
                </a:cxn>
                <a:cxn ang="0">
                  <a:pos x="78" y="116"/>
                </a:cxn>
                <a:cxn ang="0">
                  <a:pos x="78" y="116"/>
                </a:cxn>
                <a:cxn ang="0">
                  <a:pos x="104" y="96"/>
                </a:cxn>
                <a:cxn ang="0">
                  <a:pos x="122" y="84"/>
                </a:cxn>
                <a:cxn ang="0">
                  <a:pos x="140" y="72"/>
                </a:cxn>
                <a:cxn ang="0">
                  <a:pos x="160" y="60"/>
                </a:cxn>
                <a:cxn ang="0">
                  <a:pos x="182" y="52"/>
                </a:cxn>
                <a:cxn ang="0">
                  <a:pos x="204" y="46"/>
                </a:cxn>
                <a:cxn ang="0">
                  <a:pos x="226" y="44"/>
                </a:cxn>
                <a:cxn ang="0">
                  <a:pos x="226" y="44"/>
                </a:cxn>
                <a:cxn ang="0">
                  <a:pos x="238" y="44"/>
                </a:cxn>
                <a:cxn ang="0">
                  <a:pos x="250" y="48"/>
                </a:cxn>
                <a:cxn ang="0">
                  <a:pos x="262" y="52"/>
                </a:cxn>
                <a:cxn ang="0">
                  <a:pos x="274" y="58"/>
                </a:cxn>
                <a:cxn ang="0">
                  <a:pos x="284" y="66"/>
                </a:cxn>
                <a:cxn ang="0">
                  <a:pos x="294" y="76"/>
                </a:cxn>
                <a:cxn ang="0">
                  <a:pos x="302" y="90"/>
                </a:cxn>
                <a:cxn ang="0">
                  <a:pos x="312" y="106"/>
                </a:cxn>
                <a:cxn ang="0">
                  <a:pos x="312" y="116"/>
                </a:cxn>
                <a:cxn ang="0">
                  <a:pos x="368" y="116"/>
                </a:cxn>
                <a:cxn ang="0">
                  <a:pos x="364" y="92"/>
                </a:cxn>
                <a:cxn ang="0">
                  <a:pos x="364" y="92"/>
                </a:cxn>
                <a:cxn ang="0">
                  <a:pos x="352" y="68"/>
                </a:cxn>
                <a:cxn ang="0">
                  <a:pos x="338" y="48"/>
                </a:cxn>
                <a:cxn ang="0">
                  <a:pos x="322" y="32"/>
                </a:cxn>
                <a:cxn ang="0">
                  <a:pos x="306" y="20"/>
                </a:cxn>
                <a:cxn ang="0">
                  <a:pos x="290" y="10"/>
                </a:cxn>
                <a:cxn ang="0">
                  <a:pos x="272" y="4"/>
                </a:cxn>
                <a:cxn ang="0">
                  <a:pos x="254" y="0"/>
                </a:cxn>
                <a:cxn ang="0">
                  <a:pos x="236" y="0"/>
                </a:cxn>
              </a:cxnLst>
              <a:rect l="0" t="0" r="r" b="b"/>
              <a:pathLst>
                <a:path w="368" h="116">
                  <a:moveTo>
                    <a:pt x="236" y="0"/>
                  </a:moveTo>
                  <a:lnTo>
                    <a:pt x="236" y="0"/>
                  </a:lnTo>
                  <a:lnTo>
                    <a:pt x="218" y="0"/>
                  </a:lnTo>
                  <a:lnTo>
                    <a:pt x="200" y="2"/>
                  </a:lnTo>
                  <a:lnTo>
                    <a:pt x="180" y="8"/>
                  </a:lnTo>
                  <a:lnTo>
                    <a:pt x="162" y="14"/>
                  </a:lnTo>
                  <a:lnTo>
                    <a:pt x="128" y="28"/>
                  </a:lnTo>
                  <a:lnTo>
                    <a:pt x="94" y="46"/>
                  </a:lnTo>
                  <a:lnTo>
                    <a:pt x="64" y="66"/>
                  </a:lnTo>
                  <a:lnTo>
                    <a:pt x="38" y="86"/>
                  </a:lnTo>
                  <a:lnTo>
                    <a:pt x="0" y="116"/>
                  </a:lnTo>
                  <a:lnTo>
                    <a:pt x="78" y="116"/>
                  </a:lnTo>
                  <a:lnTo>
                    <a:pt x="78" y="116"/>
                  </a:lnTo>
                  <a:lnTo>
                    <a:pt x="104" y="96"/>
                  </a:lnTo>
                  <a:lnTo>
                    <a:pt x="122" y="84"/>
                  </a:lnTo>
                  <a:lnTo>
                    <a:pt x="140" y="72"/>
                  </a:lnTo>
                  <a:lnTo>
                    <a:pt x="160" y="60"/>
                  </a:lnTo>
                  <a:lnTo>
                    <a:pt x="182" y="52"/>
                  </a:lnTo>
                  <a:lnTo>
                    <a:pt x="204" y="46"/>
                  </a:lnTo>
                  <a:lnTo>
                    <a:pt x="226" y="44"/>
                  </a:lnTo>
                  <a:lnTo>
                    <a:pt x="226" y="44"/>
                  </a:lnTo>
                  <a:lnTo>
                    <a:pt x="238" y="44"/>
                  </a:lnTo>
                  <a:lnTo>
                    <a:pt x="250" y="48"/>
                  </a:lnTo>
                  <a:lnTo>
                    <a:pt x="262" y="52"/>
                  </a:lnTo>
                  <a:lnTo>
                    <a:pt x="274" y="58"/>
                  </a:lnTo>
                  <a:lnTo>
                    <a:pt x="284" y="66"/>
                  </a:lnTo>
                  <a:lnTo>
                    <a:pt x="294" y="76"/>
                  </a:lnTo>
                  <a:lnTo>
                    <a:pt x="302" y="90"/>
                  </a:lnTo>
                  <a:lnTo>
                    <a:pt x="312" y="106"/>
                  </a:lnTo>
                  <a:lnTo>
                    <a:pt x="312" y="116"/>
                  </a:lnTo>
                  <a:lnTo>
                    <a:pt x="368" y="116"/>
                  </a:lnTo>
                  <a:lnTo>
                    <a:pt x="364" y="92"/>
                  </a:lnTo>
                  <a:lnTo>
                    <a:pt x="364" y="92"/>
                  </a:lnTo>
                  <a:lnTo>
                    <a:pt x="352" y="68"/>
                  </a:lnTo>
                  <a:lnTo>
                    <a:pt x="338" y="48"/>
                  </a:lnTo>
                  <a:lnTo>
                    <a:pt x="322" y="32"/>
                  </a:lnTo>
                  <a:lnTo>
                    <a:pt x="306" y="20"/>
                  </a:lnTo>
                  <a:lnTo>
                    <a:pt x="290" y="10"/>
                  </a:lnTo>
                  <a:lnTo>
                    <a:pt x="272" y="4"/>
                  </a:lnTo>
                  <a:lnTo>
                    <a:pt x="254" y="0"/>
                  </a:lnTo>
                  <a:lnTo>
                    <a:pt x="236" y="0"/>
                  </a:lnTo>
                  <a:close/>
                </a:path>
              </a:pathLst>
            </a:custGeom>
            <a:solidFill>
              <a:srgbClr val="93B7BC"/>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78" name="Freeform 674"/>
            <p:cNvSpPr/>
            <p:nvPr/>
          </p:nvSpPr>
          <p:spPr bwMode="auto">
            <a:xfrm>
              <a:off x="2960152" y="4850469"/>
              <a:ext cx="865927" cy="275561"/>
            </a:xfrm>
            <a:custGeom>
              <a:avLst/>
              <a:gdLst/>
              <a:ahLst/>
              <a:cxnLst>
                <a:cxn ang="0">
                  <a:pos x="236" y="0"/>
                </a:cxn>
                <a:cxn ang="0">
                  <a:pos x="236" y="0"/>
                </a:cxn>
                <a:cxn ang="0">
                  <a:pos x="218" y="0"/>
                </a:cxn>
                <a:cxn ang="0">
                  <a:pos x="200" y="2"/>
                </a:cxn>
                <a:cxn ang="0">
                  <a:pos x="180" y="8"/>
                </a:cxn>
                <a:cxn ang="0">
                  <a:pos x="162" y="14"/>
                </a:cxn>
                <a:cxn ang="0">
                  <a:pos x="128" y="28"/>
                </a:cxn>
                <a:cxn ang="0">
                  <a:pos x="94" y="46"/>
                </a:cxn>
                <a:cxn ang="0">
                  <a:pos x="64" y="66"/>
                </a:cxn>
                <a:cxn ang="0">
                  <a:pos x="38" y="86"/>
                </a:cxn>
                <a:cxn ang="0">
                  <a:pos x="0" y="116"/>
                </a:cxn>
                <a:cxn ang="0">
                  <a:pos x="78" y="116"/>
                </a:cxn>
                <a:cxn ang="0">
                  <a:pos x="78" y="116"/>
                </a:cxn>
                <a:cxn ang="0">
                  <a:pos x="104" y="96"/>
                </a:cxn>
                <a:cxn ang="0">
                  <a:pos x="122" y="84"/>
                </a:cxn>
                <a:cxn ang="0">
                  <a:pos x="140" y="72"/>
                </a:cxn>
                <a:cxn ang="0">
                  <a:pos x="160" y="60"/>
                </a:cxn>
                <a:cxn ang="0">
                  <a:pos x="182" y="52"/>
                </a:cxn>
                <a:cxn ang="0">
                  <a:pos x="204" y="46"/>
                </a:cxn>
                <a:cxn ang="0">
                  <a:pos x="226" y="44"/>
                </a:cxn>
                <a:cxn ang="0">
                  <a:pos x="226" y="44"/>
                </a:cxn>
                <a:cxn ang="0">
                  <a:pos x="238" y="44"/>
                </a:cxn>
                <a:cxn ang="0">
                  <a:pos x="250" y="48"/>
                </a:cxn>
                <a:cxn ang="0">
                  <a:pos x="262" y="52"/>
                </a:cxn>
                <a:cxn ang="0">
                  <a:pos x="274" y="58"/>
                </a:cxn>
                <a:cxn ang="0">
                  <a:pos x="284" y="66"/>
                </a:cxn>
                <a:cxn ang="0">
                  <a:pos x="294" y="76"/>
                </a:cxn>
                <a:cxn ang="0">
                  <a:pos x="302" y="90"/>
                </a:cxn>
                <a:cxn ang="0">
                  <a:pos x="312" y="106"/>
                </a:cxn>
                <a:cxn ang="0">
                  <a:pos x="312" y="116"/>
                </a:cxn>
                <a:cxn ang="0">
                  <a:pos x="368" y="116"/>
                </a:cxn>
                <a:cxn ang="0">
                  <a:pos x="364" y="92"/>
                </a:cxn>
                <a:cxn ang="0">
                  <a:pos x="364" y="92"/>
                </a:cxn>
                <a:cxn ang="0">
                  <a:pos x="352" y="68"/>
                </a:cxn>
                <a:cxn ang="0">
                  <a:pos x="338" y="48"/>
                </a:cxn>
                <a:cxn ang="0">
                  <a:pos x="322" y="32"/>
                </a:cxn>
                <a:cxn ang="0">
                  <a:pos x="306" y="20"/>
                </a:cxn>
                <a:cxn ang="0">
                  <a:pos x="290" y="10"/>
                </a:cxn>
                <a:cxn ang="0">
                  <a:pos x="272" y="4"/>
                </a:cxn>
                <a:cxn ang="0">
                  <a:pos x="254" y="0"/>
                </a:cxn>
                <a:cxn ang="0">
                  <a:pos x="236" y="0"/>
                </a:cxn>
              </a:cxnLst>
              <a:rect l="0" t="0" r="r" b="b"/>
              <a:pathLst>
                <a:path w="368" h="116">
                  <a:moveTo>
                    <a:pt x="236" y="0"/>
                  </a:moveTo>
                  <a:lnTo>
                    <a:pt x="236" y="0"/>
                  </a:lnTo>
                  <a:lnTo>
                    <a:pt x="218" y="0"/>
                  </a:lnTo>
                  <a:lnTo>
                    <a:pt x="200" y="2"/>
                  </a:lnTo>
                  <a:lnTo>
                    <a:pt x="180" y="8"/>
                  </a:lnTo>
                  <a:lnTo>
                    <a:pt x="162" y="14"/>
                  </a:lnTo>
                  <a:lnTo>
                    <a:pt x="128" y="28"/>
                  </a:lnTo>
                  <a:lnTo>
                    <a:pt x="94" y="46"/>
                  </a:lnTo>
                  <a:lnTo>
                    <a:pt x="64" y="66"/>
                  </a:lnTo>
                  <a:lnTo>
                    <a:pt x="38" y="86"/>
                  </a:lnTo>
                  <a:lnTo>
                    <a:pt x="0" y="116"/>
                  </a:lnTo>
                  <a:lnTo>
                    <a:pt x="78" y="116"/>
                  </a:lnTo>
                  <a:lnTo>
                    <a:pt x="78" y="116"/>
                  </a:lnTo>
                  <a:lnTo>
                    <a:pt x="104" y="96"/>
                  </a:lnTo>
                  <a:lnTo>
                    <a:pt x="122" y="84"/>
                  </a:lnTo>
                  <a:lnTo>
                    <a:pt x="140" y="72"/>
                  </a:lnTo>
                  <a:lnTo>
                    <a:pt x="160" y="60"/>
                  </a:lnTo>
                  <a:lnTo>
                    <a:pt x="182" y="52"/>
                  </a:lnTo>
                  <a:lnTo>
                    <a:pt x="204" y="46"/>
                  </a:lnTo>
                  <a:lnTo>
                    <a:pt x="226" y="44"/>
                  </a:lnTo>
                  <a:lnTo>
                    <a:pt x="226" y="44"/>
                  </a:lnTo>
                  <a:lnTo>
                    <a:pt x="238" y="44"/>
                  </a:lnTo>
                  <a:lnTo>
                    <a:pt x="250" y="48"/>
                  </a:lnTo>
                  <a:lnTo>
                    <a:pt x="262" y="52"/>
                  </a:lnTo>
                  <a:lnTo>
                    <a:pt x="274" y="58"/>
                  </a:lnTo>
                  <a:lnTo>
                    <a:pt x="284" y="66"/>
                  </a:lnTo>
                  <a:lnTo>
                    <a:pt x="294" y="76"/>
                  </a:lnTo>
                  <a:lnTo>
                    <a:pt x="302" y="90"/>
                  </a:lnTo>
                  <a:lnTo>
                    <a:pt x="312" y="106"/>
                  </a:lnTo>
                  <a:lnTo>
                    <a:pt x="312" y="116"/>
                  </a:lnTo>
                  <a:lnTo>
                    <a:pt x="368" y="116"/>
                  </a:lnTo>
                  <a:lnTo>
                    <a:pt x="364" y="92"/>
                  </a:lnTo>
                  <a:lnTo>
                    <a:pt x="364" y="92"/>
                  </a:lnTo>
                  <a:lnTo>
                    <a:pt x="352" y="68"/>
                  </a:lnTo>
                  <a:lnTo>
                    <a:pt x="338" y="48"/>
                  </a:lnTo>
                  <a:lnTo>
                    <a:pt x="322" y="32"/>
                  </a:lnTo>
                  <a:lnTo>
                    <a:pt x="306" y="20"/>
                  </a:lnTo>
                  <a:lnTo>
                    <a:pt x="290" y="10"/>
                  </a:lnTo>
                  <a:lnTo>
                    <a:pt x="272" y="4"/>
                  </a:lnTo>
                  <a:lnTo>
                    <a:pt x="254" y="0"/>
                  </a:lnTo>
                  <a:lnTo>
                    <a:pt x="23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79" name="Freeform 675"/>
            <p:cNvSpPr/>
            <p:nvPr/>
          </p:nvSpPr>
          <p:spPr bwMode="auto">
            <a:xfrm>
              <a:off x="3115454" y="5135532"/>
              <a:ext cx="583559" cy="14253"/>
            </a:xfrm>
            <a:custGeom>
              <a:avLst/>
              <a:gdLst/>
              <a:ahLst/>
              <a:cxnLst>
                <a:cxn ang="0">
                  <a:pos x="248" y="0"/>
                </a:cxn>
                <a:cxn ang="0">
                  <a:pos x="206" y="2"/>
                </a:cxn>
                <a:cxn ang="0">
                  <a:pos x="206" y="4"/>
                </a:cxn>
                <a:cxn ang="0">
                  <a:pos x="62" y="6"/>
                </a:cxn>
                <a:cxn ang="0">
                  <a:pos x="62" y="6"/>
                </a:cxn>
                <a:cxn ang="0">
                  <a:pos x="64" y="4"/>
                </a:cxn>
                <a:cxn ang="0">
                  <a:pos x="2" y="4"/>
                </a:cxn>
                <a:cxn ang="0">
                  <a:pos x="2" y="4"/>
                </a:cxn>
                <a:cxn ang="0">
                  <a:pos x="0" y="6"/>
                </a:cxn>
                <a:cxn ang="0">
                  <a:pos x="248" y="2"/>
                </a:cxn>
                <a:cxn ang="0">
                  <a:pos x="248" y="0"/>
                </a:cxn>
              </a:cxnLst>
              <a:rect l="0" t="0" r="r" b="b"/>
              <a:pathLst>
                <a:path w="248" h="6">
                  <a:moveTo>
                    <a:pt x="248" y="0"/>
                  </a:moveTo>
                  <a:lnTo>
                    <a:pt x="206" y="2"/>
                  </a:lnTo>
                  <a:lnTo>
                    <a:pt x="206" y="4"/>
                  </a:lnTo>
                  <a:lnTo>
                    <a:pt x="62" y="6"/>
                  </a:lnTo>
                  <a:lnTo>
                    <a:pt x="62" y="6"/>
                  </a:lnTo>
                  <a:lnTo>
                    <a:pt x="64" y="4"/>
                  </a:lnTo>
                  <a:lnTo>
                    <a:pt x="2" y="4"/>
                  </a:lnTo>
                  <a:lnTo>
                    <a:pt x="2" y="4"/>
                  </a:lnTo>
                  <a:lnTo>
                    <a:pt x="0" y="6"/>
                  </a:lnTo>
                  <a:lnTo>
                    <a:pt x="248" y="2"/>
                  </a:lnTo>
                  <a:lnTo>
                    <a:pt x="248" y="0"/>
                  </a:lnTo>
                  <a:close/>
                </a:path>
              </a:pathLst>
            </a:custGeom>
            <a:solidFill>
              <a:srgbClr val="E6A4B8"/>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80" name="Freeform 676"/>
            <p:cNvSpPr/>
            <p:nvPr/>
          </p:nvSpPr>
          <p:spPr bwMode="auto">
            <a:xfrm>
              <a:off x="3115454" y="5135532"/>
              <a:ext cx="583559" cy="14253"/>
            </a:xfrm>
            <a:custGeom>
              <a:avLst/>
              <a:gdLst/>
              <a:ahLst/>
              <a:cxnLst>
                <a:cxn ang="0">
                  <a:pos x="248" y="0"/>
                </a:cxn>
                <a:cxn ang="0">
                  <a:pos x="206" y="2"/>
                </a:cxn>
                <a:cxn ang="0">
                  <a:pos x="206" y="4"/>
                </a:cxn>
                <a:cxn ang="0">
                  <a:pos x="62" y="6"/>
                </a:cxn>
                <a:cxn ang="0">
                  <a:pos x="62" y="6"/>
                </a:cxn>
                <a:cxn ang="0">
                  <a:pos x="64" y="4"/>
                </a:cxn>
                <a:cxn ang="0">
                  <a:pos x="2" y="4"/>
                </a:cxn>
                <a:cxn ang="0">
                  <a:pos x="2" y="4"/>
                </a:cxn>
                <a:cxn ang="0">
                  <a:pos x="0" y="6"/>
                </a:cxn>
                <a:cxn ang="0">
                  <a:pos x="248" y="2"/>
                </a:cxn>
                <a:cxn ang="0">
                  <a:pos x="248" y="0"/>
                </a:cxn>
              </a:cxnLst>
              <a:rect l="0" t="0" r="r" b="b"/>
              <a:pathLst>
                <a:path w="248" h="6">
                  <a:moveTo>
                    <a:pt x="248" y="0"/>
                  </a:moveTo>
                  <a:lnTo>
                    <a:pt x="206" y="2"/>
                  </a:lnTo>
                  <a:lnTo>
                    <a:pt x="206" y="4"/>
                  </a:lnTo>
                  <a:lnTo>
                    <a:pt x="62" y="6"/>
                  </a:lnTo>
                  <a:lnTo>
                    <a:pt x="62" y="6"/>
                  </a:lnTo>
                  <a:lnTo>
                    <a:pt x="64" y="4"/>
                  </a:lnTo>
                  <a:lnTo>
                    <a:pt x="2" y="4"/>
                  </a:lnTo>
                  <a:lnTo>
                    <a:pt x="2" y="4"/>
                  </a:lnTo>
                  <a:lnTo>
                    <a:pt x="0" y="6"/>
                  </a:lnTo>
                  <a:lnTo>
                    <a:pt x="248" y="2"/>
                  </a:lnTo>
                  <a:lnTo>
                    <a:pt x="24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81" name="Freeform 677"/>
            <p:cNvSpPr>
              <a:spLocks noEditPoints="1"/>
            </p:cNvSpPr>
            <p:nvPr/>
          </p:nvSpPr>
          <p:spPr bwMode="auto">
            <a:xfrm>
              <a:off x="3120161" y="5135532"/>
              <a:ext cx="578853" cy="9502"/>
            </a:xfrm>
            <a:custGeom>
              <a:avLst/>
              <a:gdLst/>
              <a:ahLst/>
              <a:cxnLst>
                <a:cxn ang="0">
                  <a:pos x="62" y="2"/>
                </a:cxn>
                <a:cxn ang="0">
                  <a:pos x="2" y="4"/>
                </a:cxn>
                <a:cxn ang="0">
                  <a:pos x="2" y="4"/>
                </a:cxn>
                <a:cxn ang="0">
                  <a:pos x="0" y="4"/>
                </a:cxn>
                <a:cxn ang="0">
                  <a:pos x="62" y="4"/>
                </a:cxn>
                <a:cxn ang="0">
                  <a:pos x="62" y="4"/>
                </a:cxn>
                <a:cxn ang="0">
                  <a:pos x="62" y="2"/>
                </a:cxn>
                <a:cxn ang="0">
                  <a:pos x="246" y="0"/>
                </a:cxn>
                <a:cxn ang="0">
                  <a:pos x="204" y="0"/>
                </a:cxn>
                <a:cxn ang="0">
                  <a:pos x="204" y="2"/>
                </a:cxn>
                <a:cxn ang="0">
                  <a:pos x="246" y="0"/>
                </a:cxn>
                <a:cxn ang="0">
                  <a:pos x="246" y="0"/>
                </a:cxn>
              </a:cxnLst>
              <a:rect l="0" t="0" r="r" b="b"/>
              <a:pathLst>
                <a:path w="246" h="4">
                  <a:moveTo>
                    <a:pt x="62" y="2"/>
                  </a:moveTo>
                  <a:lnTo>
                    <a:pt x="2" y="4"/>
                  </a:lnTo>
                  <a:lnTo>
                    <a:pt x="2" y="4"/>
                  </a:lnTo>
                  <a:lnTo>
                    <a:pt x="0" y="4"/>
                  </a:lnTo>
                  <a:lnTo>
                    <a:pt x="62" y="4"/>
                  </a:lnTo>
                  <a:lnTo>
                    <a:pt x="62" y="4"/>
                  </a:lnTo>
                  <a:lnTo>
                    <a:pt x="62" y="2"/>
                  </a:lnTo>
                  <a:close/>
                  <a:moveTo>
                    <a:pt x="246" y="0"/>
                  </a:moveTo>
                  <a:lnTo>
                    <a:pt x="204" y="0"/>
                  </a:lnTo>
                  <a:lnTo>
                    <a:pt x="204" y="2"/>
                  </a:lnTo>
                  <a:lnTo>
                    <a:pt x="246" y="0"/>
                  </a:lnTo>
                  <a:lnTo>
                    <a:pt x="246" y="0"/>
                  </a:lnTo>
                  <a:close/>
                </a:path>
              </a:pathLst>
            </a:custGeom>
            <a:solidFill>
              <a:srgbClr val="D29CAF"/>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82" name="Freeform 678"/>
            <p:cNvSpPr/>
            <p:nvPr/>
          </p:nvSpPr>
          <p:spPr bwMode="auto">
            <a:xfrm>
              <a:off x="3120161" y="5140283"/>
              <a:ext cx="145890" cy="4751"/>
            </a:xfrm>
            <a:custGeom>
              <a:avLst/>
              <a:gdLst/>
              <a:ahLst/>
              <a:cxnLst>
                <a:cxn ang="0">
                  <a:pos x="62" y="0"/>
                </a:cxn>
                <a:cxn ang="0">
                  <a:pos x="2" y="2"/>
                </a:cxn>
                <a:cxn ang="0">
                  <a:pos x="2" y="2"/>
                </a:cxn>
                <a:cxn ang="0">
                  <a:pos x="0" y="2"/>
                </a:cxn>
                <a:cxn ang="0">
                  <a:pos x="62" y="2"/>
                </a:cxn>
                <a:cxn ang="0">
                  <a:pos x="62" y="2"/>
                </a:cxn>
                <a:cxn ang="0">
                  <a:pos x="62" y="0"/>
                </a:cxn>
              </a:cxnLst>
              <a:rect l="0" t="0" r="r" b="b"/>
              <a:pathLst>
                <a:path w="62" h="2">
                  <a:moveTo>
                    <a:pt x="62" y="0"/>
                  </a:moveTo>
                  <a:lnTo>
                    <a:pt x="2" y="2"/>
                  </a:lnTo>
                  <a:lnTo>
                    <a:pt x="2" y="2"/>
                  </a:lnTo>
                  <a:lnTo>
                    <a:pt x="0" y="2"/>
                  </a:lnTo>
                  <a:lnTo>
                    <a:pt x="62" y="2"/>
                  </a:lnTo>
                  <a:lnTo>
                    <a:pt x="62" y="2"/>
                  </a:lnTo>
                  <a:lnTo>
                    <a:pt x="62"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83" name="Freeform 679"/>
            <p:cNvSpPr/>
            <p:nvPr/>
          </p:nvSpPr>
          <p:spPr bwMode="auto">
            <a:xfrm>
              <a:off x="3600185" y="5135532"/>
              <a:ext cx="98829" cy="4751"/>
            </a:xfrm>
            <a:custGeom>
              <a:avLst/>
              <a:gdLst/>
              <a:ahLst/>
              <a:cxnLst>
                <a:cxn ang="0">
                  <a:pos x="42" y="0"/>
                </a:cxn>
                <a:cxn ang="0">
                  <a:pos x="0" y="0"/>
                </a:cxn>
                <a:cxn ang="0">
                  <a:pos x="0" y="2"/>
                </a:cxn>
                <a:cxn ang="0">
                  <a:pos x="42" y="0"/>
                </a:cxn>
                <a:cxn ang="0">
                  <a:pos x="42" y="0"/>
                </a:cxn>
              </a:cxnLst>
              <a:rect l="0" t="0" r="r" b="b"/>
              <a:pathLst>
                <a:path w="42" h="2">
                  <a:moveTo>
                    <a:pt x="42" y="0"/>
                  </a:moveTo>
                  <a:lnTo>
                    <a:pt x="0" y="0"/>
                  </a:lnTo>
                  <a:lnTo>
                    <a:pt x="0" y="2"/>
                  </a:lnTo>
                  <a:lnTo>
                    <a:pt x="42" y="0"/>
                  </a:lnTo>
                  <a:lnTo>
                    <a:pt x="42"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84" name="Freeform 680"/>
            <p:cNvSpPr>
              <a:spLocks noEditPoints="1"/>
            </p:cNvSpPr>
            <p:nvPr/>
          </p:nvSpPr>
          <p:spPr bwMode="auto">
            <a:xfrm>
              <a:off x="3124867" y="5126030"/>
              <a:ext cx="574147" cy="19004"/>
            </a:xfrm>
            <a:custGeom>
              <a:avLst/>
              <a:gdLst/>
              <a:ahLst/>
              <a:cxnLst>
                <a:cxn ang="0">
                  <a:pos x="68" y="0"/>
                </a:cxn>
                <a:cxn ang="0">
                  <a:pos x="8" y="0"/>
                </a:cxn>
                <a:cxn ang="0">
                  <a:pos x="8" y="0"/>
                </a:cxn>
                <a:cxn ang="0">
                  <a:pos x="0" y="8"/>
                </a:cxn>
                <a:cxn ang="0">
                  <a:pos x="60" y="6"/>
                </a:cxn>
                <a:cxn ang="0">
                  <a:pos x="60" y="6"/>
                </a:cxn>
                <a:cxn ang="0">
                  <a:pos x="68" y="0"/>
                </a:cxn>
                <a:cxn ang="0">
                  <a:pos x="242" y="0"/>
                </a:cxn>
                <a:cxn ang="0">
                  <a:pos x="202" y="0"/>
                </a:cxn>
                <a:cxn ang="0">
                  <a:pos x="202" y="4"/>
                </a:cxn>
                <a:cxn ang="0">
                  <a:pos x="244" y="4"/>
                </a:cxn>
                <a:cxn ang="0">
                  <a:pos x="242" y="0"/>
                </a:cxn>
              </a:cxnLst>
              <a:rect l="0" t="0" r="r" b="b"/>
              <a:pathLst>
                <a:path w="244" h="8">
                  <a:moveTo>
                    <a:pt x="68" y="0"/>
                  </a:moveTo>
                  <a:lnTo>
                    <a:pt x="8" y="0"/>
                  </a:lnTo>
                  <a:lnTo>
                    <a:pt x="8" y="0"/>
                  </a:lnTo>
                  <a:lnTo>
                    <a:pt x="0" y="8"/>
                  </a:lnTo>
                  <a:lnTo>
                    <a:pt x="60" y="6"/>
                  </a:lnTo>
                  <a:lnTo>
                    <a:pt x="60" y="6"/>
                  </a:lnTo>
                  <a:lnTo>
                    <a:pt x="68" y="0"/>
                  </a:lnTo>
                  <a:close/>
                  <a:moveTo>
                    <a:pt x="242" y="0"/>
                  </a:moveTo>
                  <a:lnTo>
                    <a:pt x="202" y="0"/>
                  </a:lnTo>
                  <a:lnTo>
                    <a:pt x="202" y="4"/>
                  </a:lnTo>
                  <a:lnTo>
                    <a:pt x="244" y="4"/>
                  </a:lnTo>
                  <a:lnTo>
                    <a:pt x="242" y="0"/>
                  </a:lnTo>
                  <a:close/>
                </a:path>
              </a:pathLst>
            </a:custGeom>
            <a:solidFill>
              <a:srgbClr val="CB95A9"/>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85" name="Freeform 681"/>
            <p:cNvSpPr/>
            <p:nvPr/>
          </p:nvSpPr>
          <p:spPr bwMode="auto">
            <a:xfrm>
              <a:off x="3124867" y="5126030"/>
              <a:ext cx="160008" cy="19004"/>
            </a:xfrm>
            <a:custGeom>
              <a:avLst/>
              <a:gdLst/>
              <a:ahLst/>
              <a:cxnLst>
                <a:cxn ang="0">
                  <a:pos x="68" y="0"/>
                </a:cxn>
                <a:cxn ang="0">
                  <a:pos x="8" y="0"/>
                </a:cxn>
                <a:cxn ang="0">
                  <a:pos x="8" y="0"/>
                </a:cxn>
                <a:cxn ang="0">
                  <a:pos x="0" y="8"/>
                </a:cxn>
                <a:cxn ang="0">
                  <a:pos x="60" y="6"/>
                </a:cxn>
                <a:cxn ang="0">
                  <a:pos x="60" y="6"/>
                </a:cxn>
                <a:cxn ang="0">
                  <a:pos x="68" y="0"/>
                </a:cxn>
              </a:cxnLst>
              <a:rect l="0" t="0" r="r" b="b"/>
              <a:pathLst>
                <a:path w="68" h="8">
                  <a:moveTo>
                    <a:pt x="68" y="0"/>
                  </a:moveTo>
                  <a:lnTo>
                    <a:pt x="8" y="0"/>
                  </a:lnTo>
                  <a:lnTo>
                    <a:pt x="8" y="0"/>
                  </a:lnTo>
                  <a:lnTo>
                    <a:pt x="0" y="8"/>
                  </a:lnTo>
                  <a:lnTo>
                    <a:pt x="60" y="6"/>
                  </a:lnTo>
                  <a:lnTo>
                    <a:pt x="60" y="6"/>
                  </a:lnTo>
                  <a:lnTo>
                    <a:pt x="6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86" name="Freeform 682"/>
            <p:cNvSpPr/>
            <p:nvPr/>
          </p:nvSpPr>
          <p:spPr bwMode="auto">
            <a:xfrm>
              <a:off x="3600185" y="5126030"/>
              <a:ext cx="98829" cy="9502"/>
            </a:xfrm>
            <a:custGeom>
              <a:avLst/>
              <a:gdLst/>
              <a:ahLst/>
              <a:cxnLst>
                <a:cxn ang="0">
                  <a:pos x="40" y="0"/>
                </a:cxn>
                <a:cxn ang="0">
                  <a:pos x="0" y="0"/>
                </a:cxn>
                <a:cxn ang="0">
                  <a:pos x="0" y="4"/>
                </a:cxn>
                <a:cxn ang="0">
                  <a:pos x="42" y="4"/>
                </a:cxn>
                <a:cxn ang="0">
                  <a:pos x="40" y="0"/>
                </a:cxn>
              </a:cxnLst>
              <a:rect l="0" t="0" r="r" b="b"/>
              <a:pathLst>
                <a:path w="42" h="4">
                  <a:moveTo>
                    <a:pt x="40" y="0"/>
                  </a:moveTo>
                  <a:lnTo>
                    <a:pt x="0" y="0"/>
                  </a:lnTo>
                  <a:lnTo>
                    <a:pt x="0" y="4"/>
                  </a:lnTo>
                  <a:lnTo>
                    <a:pt x="42" y="4"/>
                  </a:lnTo>
                  <a:lnTo>
                    <a:pt x="40"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87" name="Freeform 683"/>
            <p:cNvSpPr/>
            <p:nvPr/>
          </p:nvSpPr>
          <p:spPr bwMode="auto">
            <a:xfrm>
              <a:off x="3143691" y="4954992"/>
              <a:ext cx="550617" cy="171038"/>
            </a:xfrm>
            <a:custGeom>
              <a:avLst/>
              <a:gdLst/>
              <a:ahLst/>
              <a:cxnLst>
                <a:cxn ang="0">
                  <a:pos x="148" y="0"/>
                </a:cxn>
                <a:cxn ang="0">
                  <a:pos x="148" y="0"/>
                </a:cxn>
                <a:cxn ang="0">
                  <a:pos x="126" y="2"/>
                </a:cxn>
                <a:cxn ang="0">
                  <a:pos x="104" y="8"/>
                </a:cxn>
                <a:cxn ang="0">
                  <a:pos x="82" y="16"/>
                </a:cxn>
                <a:cxn ang="0">
                  <a:pos x="62" y="28"/>
                </a:cxn>
                <a:cxn ang="0">
                  <a:pos x="44" y="40"/>
                </a:cxn>
                <a:cxn ang="0">
                  <a:pos x="26" y="52"/>
                </a:cxn>
                <a:cxn ang="0">
                  <a:pos x="0" y="72"/>
                </a:cxn>
                <a:cxn ang="0">
                  <a:pos x="60" y="72"/>
                </a:cxn>
                <a:cxn ang="0">
                  <a:pos x="60" y="72"/>
                </a:cxn>
                <a:cxn ang="0">
                  <a:pos x="76" y="60"/>
                </a:cxn>
                <a:cxn ang="0">
                  <a:pos x="96" y="48"/>
                </a:cxn>
                <a:cxn ang="0">
                  <a:pos x="108" y="42"/>
                </a:cxn>
                <a:cxn ang="0">
                  <a:pos x="120" y="38"/>
                </a:cxn>
                <a:cxn ang="0">
                  <a:pos x="132" y="34"/>
                </a:cxn>
                <a:cxn ang="0">
                  <a:pos x="144" y="32"/>
                </a:cxn>
                <a:cxn ang="0">
                  <a:pos x="144" y="32"/>
                </a:cxn>
                <a:cxn ang="0">
                  <a:pos x="158" y="34"/>
                </a:cxn>
                <a:cxn ang="0">
                  <a:pos x="164" y="38"/>
                </a:cxn>
                <a:cxn ang="0">
                  <a:pos x="172" y="40"/>
                </a:cxn>
                <a:cxn ang="0">
                  <a:pos x="178" y="46"/>
                </a:cxn>
                <a:cxn ang="0">
                  <a:pos x="184" y="52"/>
                </a:cxn>
                <a:cxn ang="0">
                  <a:pos x="188" y="60"/>
                </a:cxn>
                <a:cxn ang="0">
                  <a:pos x="194" y="68"/>
                </a:cxn>
                <a:cxn ang="0">
                  <a:pos x="194" y="72"/>
                </a:cxn>
                <a:cxn ang="0">
                  <a:pos x="234" y="72"/>
                </a:cxn>
                <a:cxn ang="0">
                  <a:pos x="234" y="62"/>
                </a:cxn>
                <a:cxn ang="0">
                  <a:pos x="234" y="62"/>
                </a:cxn>
                <a:cxn ang="0">
                  <a:pos x="224" y="46"/>
                </a:cxn>
                <a:cxn ang="0">
                  <a:pos x="216" y="32"/>
                </a:cxn>
                <a:cxn ang="0">
                  <a:pos x="206" y="22"/>
                </a:cxn>
                <a:cxn ang="0">
                  <a:pos x="196" y="14"/>
                </a:cxn>
                <a:cxn ang="0">
                  <a:pos x="184" y="8"/>
                </a:cxn>
                <a:cxn ang="0">
                  <a:pos x="172" y="4"/>
                </a:cxn>
                <a:cxn ang="0">
                  <a:pos x="160" y="0"/>
                </a:cxn>
                <a:cxn ang="0">
                  <a:pos x="148" y="0"/>
                </a:cxn>
              </a:cxnLst>
              <a:rect l="0" t="0" r="r" b="b"/>
              <a:pathLst>
                <a:path w="234" h="72">
                  <a:moveTo>
                    <a:pt x="148" y="0"/>
                  </a:moveTo>
                  <a:lnTo>
                    <a:pt x="148" y="0"/>
                  </a:lnTo>
                  <a:lnTo>
                    <a:pt x="126" y="2"/>
                  </a:lnTo>
                  <a:lnTo>
                    <a:pt x="104" y="8"/>
                  </a:lnTo>
                  <a:lnTo>
                    <a:pt x="82" y="16"/>
                  </a:lnTo>
                  <a:lnTo>
                    <a:pt x="62" y="28"/>
                  </a:lnTo>
                  <a:lnTo>
                    <a:pt x="44" y="40"/>
                  </a:lnTo>
                  <a:lnTo>
                    <a:pt x="26" y="52"/>
                  </a:lnTo>
                  <a:lnTo>
                    <a:pt x="0" y="72"/>
                  </a:lnTo>
                  <a:lnTo>
                    <a:pt x="60" y="72"/>
                  </a:lnTo>
                  <a:lnTo>
                    <a:pt x="60" y="72"/>
                  </a:lnTo>
                  <a:lnTo>
                    <a:pt x="76" y="60"/>
                  </a:lnTo>
                  <a:lnTo>
                    <a:pt x="96" y="48"/>
                  </a:lnTo>
                  <a:lnTo>
                    <a:pt x="108" y="42"/>
                  </a:lnTo>
                  <a:lnTo>
                    <a:pt x="120" y="38"/>
                  </a:lnTo>
                  <a:lnTo>
                    <a:pt x="132" y="34"/>
                  </a:lnTo>
                  <a:lnTo>
                    <a:pt x="144" y="32"/>
                  </a:lnTo>
                  <a:lnTo>
                    <a:pt x="144" y="32"/>
                  </a:lnTo>
                  <a:lnTo>
                    <a:pt x="158" y="34"/>
                  </a:lnTo>
                  <a:lnTo>
                    <a:pt x="164" y="38"/>
                  </a:lnTo>
                  <a:lnTo>
                    <a:pt x="172" y="40"/>
                  </a:lnTo>
                  <a:lnTo>
                    <a:pt x="178" y="46"/>
                  </a:lnTo>
                  <a:lnTo>
                    <a:pt x="184" y="52"/>
                  </a:lnTo>
                  <a:lnTo>
                    <a:pt x="188" y="60"/>
                  </a:lnTo>
                  <a:lnTo>
                    <a:pt x="194" y="68"/>
                  </a:lnTo>
                  <a:lnTo>
                    <a:pt x="194" y="72"/>
                  </a:lnTo>
                  <a:lnTo>
                    <a:pt x="234" y="72"/>
                  </a:lnTo>
                  <a:lnTo>
                    <a:pt x="234" y="62"/>
                  </a:lnTo>
                  <a:lnTo>
                    <a:pt x="234" y="62"/>
                  </a:lnTo>
                  <a:lnTo>
                    <a:pt x="224" y="46"/>
                  </a:lnTo>
                  <a:lnTo>
                    <a:pt x="216" y="32"/>
                  </a:lnTo>
                  <a:lnTo>
                    <a:pt x="206" y="22"/>
                  </a:lnTo>
                  <a:lnTo>
                    <a:pt x="196" y="14"/>
                  </a:lnTo>
                  <a:lnTo>
                    <a:pt x="184" y="8"/>
                  </a:lnTo>
                  <a:lnTo>
                    <a:pt x="172" y="4"/>
                  </a:lnTo>
                  <a:lnTo>
                    <a:pt x="160" y="0"/>
                  </a:lnTo>
                  <a:lnTo>
                    <a:pt x="148" y="0"/>
                  </a:lnTo>
                  <a:close/>
                </a:path>
              </a:pathLst>
            </a:custGeom>
            <a:solidFill>
              <a:srgbClr val="C890A6"/>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88" name="Freeform 684"/>
            <p:cNvSpPr/>
            <p:nvPr/>
          </p:nvSpPr>
          <p:spPr bwMode="auto">
            <a:xfrm>
              <a:off x="3143691" y="4954992"/>
              <a:ext cx="550617" cy="171038"/>
            </a:xfrm>
            <a:custGeom>
              <a:avLst/>
              <a:gdLst/>
              <a:ahLst/>
              <a:cxnLst>
                <a:cxn ang="0">
                  <a:pos x="148" y="0"/>
                </a:cxn>
                <a:cxn ang="0">
                  <a:pos x="148" y="0"/>
                </a:cxn>
                <a:cxn ang="0">
                  <a:pos x="126" y="2"/>
                </a:cxn>
                <a:cxn ang="0">
                  <a:pos x="104" y="8"/>
                </a:cxn>
                <a:cxn ang="0">
                  <a:pos x="82" y="16"/>
                </a:cxn>
                <a:cxn ang="0">
                  <a:pos x="62" y="28"/>
                </a:cxn>
                <a:cxn ang="0">
                  <a:pos x="44" y="40"/>
                </a:cxn>
                <a:cxn ang="0">
                  <a:pos x="26" y="52"/>
                </a:cxn>
                <a:cxn ang="0">
                  <a:pos x="0" y="72"/>
                </a:cxn>
                <a:cxn ang="0">
                  <a:pos x="60" y="72"/>
                </a:cxn>
                <a:cxn ang="0">
                  <a:pos x="60" y="72"/>
                </a:cxn>
                <a:cxn ang="0">
                  <a:pos x="76" y="60"/>
                </a:cxn>
                <a:cxn ang="0">
                  <a:pos x="96" y="48"/>
                </a:cxn>
                <a:cxn ang="0">
                  <a:pos x="108" y="42"/>
                </a:cxn>
                <a:cxn ang="0">
                  <a:pos x="120" y="38"/>
                </a:cxn>
                <a:cxn ang="0">
                  <a:pos x="132" y="34"/>
                </a:cxn>
                <a:cxn ang="0">
                  <a:pos x="144" y="32"/>
                </a:cxn>
                <a:cxn ang="0">
                  <a:pos x="144" y="32"/>
                </a:cxn>
                <a:cxn ang="0">
                  <a:pos x="158" y="34"/>
                </a:cxn>
                <a:cxn ang="0">
                  <a:pos x="164" y="38"/>
                </a:cxn>
                <a:cxn ang="0">
                  <a:pos x="172" y="40"/>
                </a:cxn>
                <a:cxn ang="0">
                  <a:pos x="178" y="46"/>
                </a:cxn>
                <a:cxn ang="0">
                  <a:pos x="184" y="52"/>
                </a:cxn>
                <a:cxn ang="0">
                  <a:pos x="188" y="60"/>
                </a:cxn>
                <a:cxn ang="0">
                  <a:pos x="194" y="68"/>
                </a:cxn>
                <a:cxn ang="0">
                  <a:pos x="194" y="72"/>
                </a:cxn>
                <a:cxn ang="0">
                  <a:pos x="234" y="72"/>
                </a:cxn>
                <a:cxn ang="0">
                  <a:pos x="234" y="62"/>
                </a:cxn>
                <a:cxn ang="0">
                  <a:pos x="234" y="62"/>
                </a:cxn>
                <a:cxn ang="0">
                  <a:pos x="224" y="46"/>
                </a:cxn>
                <a:cxn ang="0">
                  <a:pos x="216" y="32"/>
                </a:cxn>
                <a:cxn ang="0">
                  <a:pos x="206" y="22"/>
                </a:cxn>
                <a:cxn ang="0">
                  <a:pos x="196" y="14"/>
                </a:cxn>
                <a:cxn ang="0">
                  <a:pos x="184" y="8"/>
                </a:cxn>
                <a:cxn ang="0">
                  <a:pos x="172" y="4"/>
                </a:cxn>
                <a:cxn ang="0">
                  <a:pos x="160" y="0"/>
                </a:cxn>
                <a:cxn ang="0">
                  <a:pos x="148" y="0"/>
                </a:cxn>
              </a:cxnLst>
              <a:rect l="0" t="0" r="r" b="b"/>
              <a:pathLst>
                <a:path w="234" h="72">
                  <a:moveTo>
                    <a:pt x="148" y="0"/>
                  </a:moveTo>
                  <a:lnTo>
                    <a:pt x="148" y="0"/>
                  </a:lnTo>
                  <a:lnTo>
                    <a:pt x="126" y="2"/>
                  </a:lnTo>
                  <a:lnTo>
                    <a:pt x="104" y="8"/>
                  </a:lnTo>
                  <a:lnTo>
                    <a:pt x="82" y="16"/>
                  </a:lnTo>
                  <a:lnTo>
                    <a:pt x="62" y="28"/>
                  </a:lnTo>
                  <a:lnTo>
                    <a:pt x="44" y="40"/>
                  </a:lnTo>
                  <a:lnTo>
                    <a:pt x="26" y="52"/>
                  </a:lnTo>
                  <a:lnTo>
                    <a:pt x="0" y="72"/>
                  </a:lnTo>
                  <a:lnTo>
                    <a:pt x="60" y="72"/>
                  </a:lnTo>
                  <a:lnTo>
                    <a:pt x="60" y="72"/>
                  </a:lnTo>
                  <a:lnTo>
                    <a:pt x="76" y="60"/>
                  </a:lnTo>
                  <a:lnTo>
                    <a:pt x="96" y="48"/>
                  </a:lnTo>
                  <a:lnTo>
                    <a:pt x="108" y="42"/>
                  </a:lnTo>
                  <a:lnTo>
                    <a:pt x="120" y="38"/>
                  </a:lnTo>
                  <a:lnTo>
                    <a:pt x="132" y="34"/>
                  </a:lnTo>
                  <a:lnTo>
                    <a:pt x="144" y="32"/>
                  </a:lnTo>
                  <a:lnTo>
                    <a:pt x="144" y="32"/>
                  </a:lnTo>
                  <a:lnTo>
                    <a:pt x="158" y="34"/>
                  </a:lnTo>
                  <a:lnTo>
                    <a:pt x="164" y="38"/>
                  </a:lnTo>
                  <a:lnTo>
                    <a:pt x="172" y="40"/>
                  </a:lnTo>
                  <a:lnTo>
                    <a:pt x="178" y="46"/>
                  </a:lnTo>
                  <a:lnTo>
                    <a:pt x="184" y="52"/>
                  </a:lnTo>
                  <a:lnTo>
                    <a:pt x="188" y="60"/>
                  </a:lnTo>
                  <a:lnTo>
                    <a:pt x="194" y="68"/>
                  </a:lnTo>
                  <a:lnTo>
                    <a:pt x="194" y="72"/>
                  </a:lnTo>
                  <a:lnTo>
                    <a:pt x="234" y="72"/>
                  </a:lnTo>
                  <a:lnTo>
                    <a:pt x="234" y="62"/>
                  </a:lnTo>
                  <a:lnTo>
                    <a:pt x="234" y="62"/>
                  </a:lnTo>
                  <a:lnTo>
                    <a:pt x="224" y="46"/>
                  </a:lnTo>
                  <a:lnTo>
                    <a:pt x="216" y="32"/>
                  </a:lnTo>
                  <a:lnTo>
                    <a:pt x="206" y="22"/>
                  </a:lnTo>
                  <a:lnTo>
                    <a:pt x="196" y="14"/>
                  </a:lnTo>
                  <a:lnTo>
                    <a:pt x="184" y="8"/>
                  </a:lnTo>
                  <a:lnTo>
                    <a:pt x="172" y="4"/>
                  </a:lnTo>
                  <a:lnTo>
                    <a:pt x="160" y="0"/>
                  </a:lnTo>
                  <a:lnTo>
                    <a:pt x="14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89" name="Freeform 685"/>
            <p:cNvSpPr/>
            <p:nvPr/>
          </p:nvSpPr>
          <p:spPr bwMode="auto">
            <a:xfrm>
              <a:off x="3261344" y="5140283"/>
              <a:ext cx="338841" cy="9502"/>
            </a:xfrm>
            <a:custGeom>
              <a:avLst/>
              <a:gdLst/>
              <a:ahLst/>
              <a:cxnLst>
                <a:cxn ang="0">
                  <a:pos x="144" y="0"/>
                </a:cxn>
                <a:cxn ang="0">
                  <a:pos x="2" y="2"/>
                </a:cxn>
                <a:cxn ang="0">
                  <a:pos x="2" y="2"/>
                </a:cxn>
                <a:cxn ang="0">
                  <a:pos x="0" y="4"/>
                </a:cxn>
                <a:cxn ang="0">
                  <a:pos x="144" y="2"/>
                </a:cxn>
                <a:cxn ang="0">
                  <a:pos x="144" y="0"/>
                </a:cxn>
              </a:cxnLst>
              <a:rect l="0" t="0" r="r" b="b"/>
              <a:pathLst>
                <a:path w="144" h="4">
                  <a:moveTo>
                    <a:pt x="144" y="0"/>
                  </a:moveTo>
                  <a:lnTo>
                    <a:pt x="2" y="2"/>
                  </a:lnTo>
                  <a:lnTo>
                    <a:pt x="2" y="2"/>
                  </a:lnTo>
                  <a:lnTo>
                    <a:pt x="0" y="4"/>
                  </a:lnTo>
                  <a:lnTo>
                    <a:pt x="144" y="2"/>
                  </a:lnTo>
                  <a:lnTo>
                    <a:pt x="144" y="0"/>
                  </a:lnTo>
                  <a:close/>
                </a:path>
              </a:pathLst>
            </a:custGeom>
            <a:solidFill>
              <a:srgbClr val="DFD4C9"/>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90" name="Freeform 686"/>
            <p:cNvSpPr/>
            <p:nvPr/>
          </p:nvSpPr>
          <p:spPr bwMode="auto">
            <a:xfrm>
              <a:off x="3261344" y="5140283"/>
              <a:ext cx="338841" cy="9502"/>
            </a:xfrm>
            <a:custGeom>
              <a:avLst/>
              <a:gdLst/>
              <a:ahLst/>
              <a:cxnLst>
                <a:cxn ang="0">
                  <a:pos x="144" y="0"/>
                </a:cxn>
                <a:cxn ang="0">
                  <a:pos x="2" y="2"/>
                </a:cxn>
                <a:cxn ang="0">
                  <a:pos x="2" y="2"/>
                </a:cxn>
                <a:cxn ang="0">
                  <a:pos x="0" y="4"/>
                </a:cxn>
                <a:cxn ang="0">
                  <a:pos x="144" y="2"/>
                </a:cxn>
                <a:cxn ang="0">
                  <a:pos x="144" y="0"/>
                </a:cxn>
              </a:cxnLst>
              <a:rect l="0" t="0" r="r" b="b"/>
              <a:pathLst>
                <a:path w="144" h="4">
                  <a:moveTo>
                    <a:pt x="144" y="0"/>
                  </a:moveTo>
                  <a:lnTo>
                    <a:pt x="2" y="2"/>
                  </a:lnTo>
                  <a:lnTo>
                    <a:pt x="2" y="2"/>
                  </a:lnTo>
                  <a:lnTo>
                    <a:pt x="0" y="4"/>
                  </a:lnTo>
                  <a:lnTo>
                    <a:pt x="144" y="2"/>
                  </a:lnTo>
                  <a:lnTo>
                    <a:pt x="144"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91" name="Freeform 687"/>
            <p:cNvSpPr/>
            <p:nvPr/>
          </p:nvSpPr>
          <p:spPr bwMode="auto">
            <a:xfrm>
              <a:off x="3266050" y="5135532"/>
              <a:ext cx="334135" cy="9502"/>
            </a:xfrm>
            <a:custGeom>
              <a:avLst/>
              <a:gdLst/>
              <a:ahLst/>
              <a:cxnLst>
                <a:cxn ang="0">
                  <a:pos x="142" y="0"/>
                </a:cxn>
                <a:cxn ang="0">
                  <a:pos x="0" y="2"/>
                </a:cxn>
                <a:cxn ang="0">
                  <a:pos x="0" y="2"/>
                </a:cxn>
                <a:cxn ang="0">
                  <a:pos x="0" y="4"/>
                </a:cxn>
                <a:cxn ang="0">
                  <a:pos x="142" y="2"/>
                </a:cxn>
                <a:cxn ang="0">
                  <a:pos x="142" y="0"/>
                </a:cxn>
              </a:cxnLst>
              <a:rect l="0" t="0" r="r" b="b"/>
              <a:pathLst>
                <a:path w="142" h="4">
                  <a:moveTo>
                    <a:pt x="142" y="0"/>
                  </a:moveTo>
                  <a:lnTo>
                    <a:pt x="0" y="2"/>
                  </a:lnTo>
                  <a:lnTo>
                    <a:pt x="0" y="2"/>
                  </a:lnTo>
                  <a:lnTo>
                    <a:pt x="0" y="4"/>
                  </a:lnTo>
                  <a:lnTo>
                    <a:pt x="142" y="2"/>
                  </a:lnTo>
                  <a:lnTo>
                    <a:pt x="142" y="0"/>
                  </a:lnTo>
                  <a:close/>
                </a:path>
              </a:pathLst>
            </a:custGeom>
            <a:solidFill>
              <a:srgbClr val="D9D1C6"/>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92" name="Freeform 688"/>
            <p:cNvSpPr/>
            <p:nvPr/>
          </p:nvSpPr>
          <p:spPr bwMode="auto">
            <a:xfrm>
              <a:off x="3266050" y="5135532"/>
              <a:ext cx="334135" cy="9502"/>
            </a:xfrm>
            <a:custGeom>
              <a:avLst/>
              <a:gdLst/>
              <a:ahLst/>
              <a:cxnLst>
                <a:cxn ang="0">
                  <a:pos x="142" y="0"/>
                </a:cxn>
                <a:cxn ang="0">
                  <a:pos x="0" y="2"/>
                </a:cxn>
                <a:cxn ang="0">
                  <a:pos x="0" y="2"/>
                </a:cxn>
                <a:cxn ang="0">
                  <a:pos x="0" y="4"/>
                </a:cxn>
                <a:cxn ang="0">
                  <a:pos x="142" y="2"/>
                </a:cxn>
                <a:cxn ang="0">
                  <a:pos x="142" y="0"/>
                </a:cxn>
              </a:cxnLst>
              <a:rect l="0" t="0" r="r" b="b"/>
              <a:pathLst>
                <a:path w="142" h="4">
                  <a:moveTo>
                    <a:pt x="142" y="0"/>
                  </a:moveTo>
                  <a:lnTo>
                    <a:pt x="0" y="2"/>
                  </a:lnTo>
                  <a:lnTo>
                    <a:pt x="0" y="2"/>
                  </a:lnTo>
                  <a:lnTo>
                    <a:pt x="0" y="4"/>
                  </a:lnTo>
                  <a:lnTo>
                    <a:pt x="142" y="2"/>
                  </a:lnTo>
                  <a:lnTo>
                    <a:pt x="142"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93" name="Freeform 689"/>
            <p:cNvSpPr/>
            <p:nvPr/>
          </p:nvSpPr>
          <p:spPr bwMode="auto">
            <a:xfrm>
              <a:off x="3266050" y="5126030"/>
              <a:ext cx="334135" cy="14253"/>
            </a:xfrm>
            <a:custGeom>
              <a:avLst/>
              <a:gdLst/>
              <a:ahLst/>
              <a:cxnLst>
                <a:cxn ang="0">
                  <a:pos x="142" y="0"/>
                </a:cxn>
                <a:cxn ang="0">
                  <a:pos x="8" y="0"/>
                </a:cxn>
                <a:cxn ang="0">
                  <a:pos x="8" y="0"/>
                </a:cxn>
                <a:cxn ang="0">
                  <a:pos x="0" y="6"/>
                </a:cxn>
                <a:cxn ang="0">
                  <a:pos x="142" y="4"/>
                </a:cxn>
                <a:cxn ang="0">
                  <a:pos x="142" y="0"/>
                </a:cxn>
              </a:cxnLst>
              <a:rect l="0" t="0" r="r" b="b"/>
              <a:pathLst>
                <a:path w="142" h="6">
                  <a:moveTo>
                    <a:pt x="142" y="0"/>
                  </a:moveTo>
                  <a:lnTo>
                    <a:pt x="8" y="0"/>
                  </a:lnTo>
                  <a:lnTo>
                    <a:pt x="8" y="0"/>
                  </a:lnTo>
                  <a:lnTo>
                    <a:pt x="0" y="6"/>
                  </a:lnTo>
                  <a:lnTo>
                    <a:pt x="142" y="4"/>
                  </a:lnTo>
                  <a:lnTo>
                    <a:pt x="142" y="0"/>
                  </a:lnTo>
                  <a:close/>
                </a:path>
              </a:pathLst>
            </a:custGeom>
            <a:solidFill>
              <a:srgbClr val="D7CFC4"/>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94" name="Freeform 690"/>
            <p:cNvSpPr/>
            <p:nvPr/>
          </p:nvSpPr>
          <p:spPr bwMode="auto">
            <a:xfrm>
              <a:off x="3266050" y="5126030"/>
              <a:ext cx="334135" cy="14253"/>
            </a:xfrm>
            <a:custGeom>
              <a:avLst/>
              <a:gdLst/>
              <a:ahLst/>
              <a:cxnLst>
                <a:cxn ang="0">
                  <a:pos x="142" y="0"/>
                </a:cxn>
                <a:cxn ang="0">
                  <a:pos x="8" y="0"/>
                </a:cxn>
                <a:cxn ang="0">
                  <a:pos x="8" y="0"/>
                </a:cxn>
                <a:cxn ang="0">
                  <a:pos x="0" y="6"/>
                </a:cxn>
                <a:cxn ang="0">
                  <a:pos x="142" y="4"/>
                </a:cxn>
                <a:cxn ang="0">
                  <a:pos x="142" y="0"/>
                </a:cxn>
              </a:cxnLst>
              <a:rect l="0" t="0" r="r" b="b"/>
              <a:pathLst>
                <a:path w="142" h="6">
                  <a:moveTo>
                    <a:pt x="142" y="0"/>
                  </a:moveTo>
                  <a:lnTo>
                    <a:pt x="8" y="0"/>
                  </a:lnTo>
                  <a:lnTo>
                    <a:pt x="8" y="0"/>
                  </a:lnTo>
                  <a:lnTo>
                    <a:pt x="0" y="6"/>
                  </a:lnTo>
                  <a:lnTo>
                    <a:pt x="142" y="4"/>
                  </a:lnTo>
                  <a:lnTo>
                    <a:pt x="142"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95" name="Freeform 691"/>
            <p:cNvSpPr/>
            <p:nvPr/>
          </p:nvSpPr>
          <p:spPr bwMode="auto">
            <a:xfrm>
              <a:off x="3284875" y="5031009"/>
              <a:ext cx="315310" cy="95021"/>
            </a:xfrm>
            <a:custGeom>
              <a:avLst/>
              <a:gdLst/>
              <a:ahLst/>
              <a:cxnLst>
                <a:cxn ang="0">
                  <a:pos x="84" y="0"/>
                </a:cxn>
                <a:cxn ang="0">
                  <a:pos x="84" y="0"/>
                </a:cxn>
                <a:cxn ang="0">
                  <a:pos x="72" y="2"/>
                </a:cxn>
                <a:cxn ang="0">
                  <a:pos x="60" y="6"/>
                </a:cxn>
                <a:cxn ang="0">
                  <a:pos x="48" y="10"/>
                </a:cxn>
                <a:cxn ang="0">
                  <a:pos x="36" y="16"/>
                </a:cxn>
                <a:cxn ang="0">
                  <a:pos x="16" y="28"/>
                </a:cxn>
                <a:cxn ang="0">
                  <a:pos x="0" y="40"/>
                </a:cxn>
                <a:cxn ang="0">
                  <a:pos x="134" y="40"/>
                </a:cxn>
                <a:cxn ang="0">
                  <a:pos x="134" y="36"/>
                </a:cxn>
                <a:cxn ang="0">
                  <a:pos x="134" y="36"/>
                </a:cxn>
                <a:cxn ang="0">
                  <a:pos x="128" y="28"/>
                </a:cxn>
                <a:cxn ang="0">
                  <a:pos x="124" y="20"/>
                </a:cxn>
                <a:cxn ang="0">
                  <a:pos x="118" y="14"/>
                </a:cxn>
                <a:cxn ang="0">
                  <a:pos x="112" y="8"/>
                </a:cxn>
                <a:cxn ang="0">
                  <a:pos x="104" y="6"/>
                </a:cxn>
                <a:cxn ang="0">
                  <a:pos x="98" y="2"/>
                </a:cxn>
                <a:cxn ang="0">
                  <a:pos x="84" y="0"/>
                </a:cxn>
              </a:cxnLst>
              <a:rect l="0" t="0" r="r" b="b"/>
              <a:pathLst>
                <a:path w="134" h="40">
                  <a:moveTo>
                    <a:pt x="84" y="0"/>
                  </a:moveTo>
                  <a:lnTo>
                    <a:pt x="84" y="0"/>
                  </a:lnTo>
                  <a:lnTo>
                    <a:pt x="72" y="2"/>
                  </a:lnTo>
                  <a:lnTo>
                    <a:pt x="60" y="6"/>
                  </a:lnTo>
                  <a:lnTo>
                    <a:pt x="48" y="10"/>
                  </a:lnTo>
                  <a:lnTo>
                    <a:pt x="36" y="16"/>
                  </a:lnTo>
                  <a:lnTo>
                    <a:pt x="16" y="28"/>
                  </a:lnTo>
                  <a:lnTo>
                    <a:pt x="0" y="40"/>
                  </a:lnTo>
                  <a:lnTo>
                    <a:pt x="134" y="40"/>
                  </a:lnTo>
                  <a:lnTo>
                    <a:pt x="134" y="36"/>
                  </a:lnTo>
                  <a:lnTo>
                    <a:pt x="134" y="36"/>
                  </a:lnTo>
                  <a:lnTo>
                    <a:pt x="128" y="28"/>
                  </a:lnTo>
                  <a:lnTo>
                    <a:pt x="124" y="20"/>
                  </a:lnTo>
                  <a:lnTo>
                    <a:pt x="118" y="14"/>
                  </a:lnTo>
                  <a:lnTo>
                    <a:pt x="112" y="8"/>
                  </a:lnTo>
                  <a:lnTo>
                    <a:pt x="104" y="6"/>
                  </a:lnTo>
                  <a:lnTo>
                    <a:pt x="98" y="2"/>
                  </a:lnTo>
                  <a:lnTo>
                    <a:pt x="84" y="0"/>
                  </a:lnTo>
                  <a:close/>
                </a:path>
              </a:pathLst>
            </a:custGeom>
            <a:solidFill>
              <a:srgbClr val="D6CEC4"/>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96" name="Freeform 692"/>
            <p:cNvSpPr/>
            <p:nvPr/>
          </p:nvSpPr>
          <p:spPr bwMode="auto">
            <a:xfrm>
              <a:off x="3284875" y="5031009"/>
              <a:ext cx="315310" cy="95021"/>
            </a:xfrm>
            <a:custGeom>
              <a:avLst/>
              <a:gdLst/>
              <a:ahLst/>
              <a:cxnLst>
                <a:cxn ang="0">
                  <a:pos x="84" y="0"/>
                </a:cxn>
                <a:cxn ang="0">
                  <a:pos x="84" y="0"/>
                </a:cxn>
                <a:cxn ang="0">
                  <a:pos x="72" y="2"/>
                </a:cxn>
                <a:cxn ang="0">
                  <a:pos x="60" y="6"/>
                </a:cxn>
                <a:cxn ang="0">
                  <a:pos x="48" y="10"/>
                </a:cxn>
                <a:cxn ang="0">
                  <a:pos x="36" y="16"/>
                </a:cxn>
                <a:cxn ang="0">
                  <a:pos x="16" y="28"/>
                </a:cxn>
                <a:cxn ang="0">
                  <a:pos x="0" y="40"/>
                </a:cxn>
                <a:cxn ang="0">
                  <a:pos x="134" y="40"/>
                </a:cxn>
                <a:cxn ang="0">
                  <a:pos x="134" y="36"/>
                </a:cxn>
                <a:cxn ang="0">
                  <a:pos x="134" y="36"/>
                </a:cxn>
                <a:cxn ang="0">
                  <a:pos x="128" y="28"/>
                </a:cxn>
                <a:cxn ang="0">
                  <a:pos x="124" y="20"/>
                </a:cxn>
                <a:cxn ang="0">
                  <a:pos x="118" y="14"/>
                </a:cxn>
                <a:cxn ang="0">
                  <a:pos x="112" y="8"/>
                </a:cxn>
                <a:cxn ang="0">
                  <a:pos x="104" y="6"/>
                </a:cxn>
                <a:cxn ang="0">
                  <a:pos x="98" y="2"/>
                </a:cxn>
                <a:cxn ang="0">
                  <a:pos x="84" y="0"/>
                </a:cxn>
              </a:cxnLst>
              <a:rect l="0" t="0" r="r" b="b"/>
              <a:pathLst>
                <a:path w="134" h="40">
                  <a:moveTo>
                    <a:pt x="84" y="0"/>
                  </a:moveTo>
                  <a:lnTo>
                    <a:pt x="84" y="0"/>
                  </a:lnTo>
                  <a:lnTo>
                    <a:pt x="72" y="2"/>
                  </a:lnTo>
                  <a:lnTo>
                    <a:pt x="60" y="6"/>
                  </a:lnTo>
                  <a:lnTo>
                    <a:pt x="48" y="10"/>
                  </a:lnTo>
                  <a:lnTo>
                    <a:pt x="36" y="16"/>
                  </a:lnTo>
                  <a:lnTo>
                    <a:pt x="16" y="28"/>
                  </a:lnTo>
                  <a:lnTo>
                    <a:pt x="0" y="40"/>
                  </a:lnTo>
                  <a:lnTo>
                    <a:pt x="134" y="40"/>
                  </a:lnTo>
                  <a:lnTo>
                    <a:pt x="134" y="36"/>
                  </a:lnTo>
                  <a:lnTo>
                    <a:pt x="134" y="36"/>
                  </a:lnTo>
                  <a:lnTo>
                    <a:pt x="128" y="28"/>
                  </a:lnTo>
                  <a:lnTo>
                    <a:pt x="124" y="20"/>
                  </a:lnTo>
                  <a:lnTo>
                    <a:pt x="118" y="14"/>
                  </a:lnTo>
                  <a:lnTo>
                    <a:pt x="112" y="8"/>
                  </a:lnTo>
                  <a:lnTo>
                    <a:pt x="104" y="6"/>
                  </a:lnTo>
                  <a:lnTo>
                    <a:pt x="98" y="2"/>
                  </a:lnTo>
                  <a:lnTo>
                    <a:pt x="84"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97" name="Freeform 693"/>
            <p:cNvSpPr/>
            <p:nvPr/>
          </p:nvSpPr>
          <p:spPr bwMode="auto">
            <a:xfrm>
              <a:off x="2593075" y="4722191"/>
              <a:ext cx="442376" cy="161535"/>
            </a:xfrm>
            <a:custGeom>
              <a:avLst/>
              <a:gdLst/>
              <a:ahLst/>
              <a:cxnLst>
                <a:cxn ang="0">
                  <a:pos x="188" y="0"/>
                </a:cxn>
                <a:cxn ang="0">
                  <a:pos x="0" y="6"/>
                </a:cxn>
                <a:cxn ang="0">
                  <a:pos x="4" y="62"/>
                </a:cxn>
                <a:cxn ang="0">
                  <a:pos x="4" y="62"/>
                </a:cxn>
                <a:cxn ang="0">
                  <a:pos x="182" y="68"/>
                </a:cxn>
                <a:cxn ang="0">
                  <a:pos x="188" y="0"/>
                </a:cxn>
              </a:cxnLst>
              <a:rect l="0" t="0" r="r" b="b"/>
              <a:pathLst>
                <a:path w="188" h="68">
                  <a:moveTo>
                    <a:pt x="188" y="0"/>
                  </a:moveTo>
                  <a:lnTo>
                    <a:pt x="0" y="6"/>
                  </a:lnTo>
                  <a:lnTo>
                    <a:pt x="4" y="62"/>
                  </a:lnTo>
                  <a:lnTo>
                    <a:pt x="4" y="62"/>
                  </a:lnTo>
                  <a:lnTo>
                    <a:pt x="182" y="68"/>
                  </a:lnTo>
                  <a:lnTo>
                    <a:pt x="188" y="0"/>
                  </a:lnTo>
                  <a:close/>
                </a:path>
              </a:pathLst>
            </a:custGeom>
            <a:solidFill>
              <a:srgbClr val="B1B647"/>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98" name="Freeform 694"/>
            <p:cNvSpPr/>
            <p:nvPr/>
          </p:nvSpPr>
          <p:spPr bwMode="auto">
            <a:xfrm>
              <a:off x="2602487" y="4869473"/>
              <a:ext cx="418845" cy="180540"/>
            </a:xfrm>
            <a:custGeom>
              <a:avLst/>
              <a:gdLst/>
              <a:ahLst/>
              <a:cxnLst>
                <a:cxn ang="0">
                  <a:pos x="178" y="6"/>
                </a:cxn>
                <a:cxn ang="0">
                  <a:pos x="178" y="6"/>
                </a:cxn>
                <a:cxn ang="0">
                  <a:pos x="0" y="0"/>
                </a:cxn>
                <a:cxn ang="0">
                  <a:pos x="0" y="6"/>
                </a:cxn>
                <a:cxn ang="0">
                  <a:pos x="0" y="6"/>
                </a:cxn>
                <a:cxn ang="0">
                  <a:pos x="42" y="24"/>
                </a:cxn>
                <a:cxn ang="0">
                  <a:pos x="84" y="42"/>
                </a:cxn>
                <a:cxn ang="0">
                  <a:pos x="170" y="76"/>
                </a:cxn>
                <a:cxn ang="0">
                  <a:pos x="178" y="6"/>
                </a:cxn>
              </a:cxnLst>
              <a:rect l="0" t="0" r="r" b="b"/>
              <a:pathLst>
                <a:path w="178" h="76">
                  <a:moveTo>
                    <a:pt x="178" y="6"/>
                  </a:moveTo>
                  <a:lnTo>
                    <a:pt x="178" y="6"/>
                  </a:lnTo>
                  <a:lnTo>
                    <a:pt x="0" y="0"/>
                  </a:lnTo>
                  <a:lnTo>
                    <a:pt x="0" y="6"/>
                  </a:lnTo>
                  <a:lnTo>
                    <a:pt x="0" y="6"/>
                  </a:lnTo>
                  <a:lnTo>
                    <a:pt x="42" y="24"/>
                  </a:lnTo>
                  <a:lnTo>
                    <a:pt x="84" y="42"/>
                  </a:lnTo>
                  <a:lnTo>
                    <a:pt x="170" y="76"/>
                  </a:lnTo>
                  <a:lnTo>
                    <a:pt x="178" y="6"/>
                  </a:lnTo>
                  <a:close/>
                </a:path>
              </a:pathLst>
            </a:custGeom>
            <a:solidFill>
              <a:srgbClr val="E6DEB8"/>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99" name="Freeform 695"/>
            <p:cNvSpPr/>
            <p:nvPr/>
          </p:nvSpPr>
          <p:spPr bwMode="auto">
            <a:xfrm>
              <a:off x="2602487" y="4883726"/>
              <a:ext cx="400021" cy="247054"/>
            </a:xfrm>
            <a:custGeom>
              <a:avLst/>
              <a:gdLst/>
              <a:ahLst/>
              <a:cxnLst>
                <a:cxn ang="0">
                  <a:pos x="170" y="70"/>
                </a:cxn>
                <a:cxn ang="0">
                  <a:pos x="170" y="70"/>
                </a:cxn>
                <a:cxn ang="0">
                  <a:pos x="84" y="36"/>
                </a:cxn>
                <a:cxn ang="0">
                  <a:pos x="42" y="18"/>
                </a:cxn>
                <a:cxn ang="0">
                  <a:pos x="0" y="0"/>
                </a:cxn>
                <a:cxn ang="0">
                  <a:pos x="8" y="104"/>
                </a:cxn>
                <a:cxn ang="0">
                  <a:pos x="8" y="104"/>
                </a:cxn>
                <a:cxn ang="0">
                  <a:pos x="88" y="90"/>
                </a:cxn>
                <a:cxn ang="0">
                  <a:pos x="128" y="84"/>
                </a:cxn>
                <a:cxn ang="0">
                  <a:pos x="168" y="78"/>
                </a:cxn>
                <a:cxn ang="0">
                  <a:pos x="170" y="70"/>
                </a:cxn>
              </a:cxnLst>
              <a:rect l="0" t="0" r="r" b="b"/>
              <a:pathLst>
                <a:path w="170" h="104">
                  <a:moveTo>
                    <a:pt x="170" y="70"/>
                  </a:moveTo>
                  <a:lnTo>
                    <a:pt x="170" y="70"/>
                  </a:lnTo>
                  <a:lnTo>
                    <a:pt x="84" y="36"/>
                  </a:lnTo>
                  <a:lnTo>
                    <a:pt x="42" y="18"/>
                  </a:lnTo>
                  <a:lnTo>
                    <a:pt x="0" y="0"/>
                  </a:lnTo>
                  <a:lnTo>
                    <a:pt x="8" y="104"/>
                  </a:lnTo>
                  <a:lnTo>
                    <a:pt x="8" y="104"/>
                  </a:lnTo>
                  <a:lnTo>
                    <a:pt x="88" y="90"/>
                  </a:lnTo>
                  <a:lnTo>
                    <a:pt x="128" y="84"/>
                  </a:lnTo>
                  <a:lnTo>
                    <a:pt x="168" y="78"/>
                  </a:lnTo>
                  <a:lnTo>
                    <a:pt x="170" y="70"/>
                  </a:lnTo>
                  <a:close/>
                </a:path>
              </a:pathLst>
            </a:custGeom>
            <a:solidFill>
              <a:srgbClr val="865149"/>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00" name="Freeform 696"/>
            <p:cNvSpPr/>
            <p:nvPr/>
          </p:nvSpPr>
          <p:spPr bwMode="auto">
            <a:xfrm>
              <a:off x="2621311" y="5069017"/>
              <a:ext cx="376490" cy="85519"/>
            </a:xfrm>
            <a:custGeom>
              <a:avLst/>
              <a:gdLst/>
              <a:ahLst/>
              <a:cxnLst>
                <a:cxn ang="0">
                  <a:pos x="0" y="26"/>
                </a:cxn>
                <a:cxn ang="0">
                  <a:pos x="0" y="30"/>
                </a:cxn>
                <a:cxn ang="0">
                  <a:pos x="156" y="36"/>
                </a:cxn>
                <a:cxn ang="0">
                  <a:pos x="160" y="0"/>
                </a:cxn>
                <a:cxn ang="0">
                  <a:pos x="160" y="0"/>
                </a:cxn>
                <a:cxn ang="0">
                  <a:pos x="120" y="6"/>
                </a:cxn>
                <a:cxn ang="0">
                  <a:pos x="80" y="12"/>
                </a:cxn>
                <a:cxn ang="0">
                  <a:pos x="0" y="26"/>
                </a:cxn>
                <a:cxn ang="0">
                  <a:pos x="0" y="26"/>
                </a:cxn>
              </a:cxnLst>
              <a:rect l="0" t="0" r="r" b="b"/>
              <a:pathLst>
                <a:path w="160" h="36">
                  <a:moveTo>
                    <a:pt x="0" y="26"/>
                  </a:moveTo>
                  <a:lnTo>
                    <a:pt x="0" y="30"/>
                  </a:lnTo>
                  <a:lnTo>
                    <a:pt x="156" y="36"/>
                  </a:lnTo>
                  <a:lnTo>
                    <a:pt x="160" y="0"/>
                  </a:lnTo>
                  <a:lnTo>
                    <a:pt x="160" y="0"/>
                  </a:lnTo>
                  <a:lnTo>
                    <a:pt x="120" y="6"/>
                  </a:lnTo>
                  <a:lnTo>
                    <a:pt x="80" y="12"/>
                  </a:lnTo>
                  <a:lnTo>
                    <a:pt x="0" y="26"/>
                  </a:lnTo>
                  <a:lnTo>
                    <a:pt x="0" y="26"/>
                  </a:lnTo>
                  <a:close/>
                </a:path>
              </a:pathLst>
            </a:custGeom>
            <a:solidFill>
              <a:srgbClr val="FF8630"/>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01" name="Freeform 697"/>
            <p:cNvSpPr/>
            <p:nvPr/>
          </p:nvSpPr>
          <p:spPr bwMode="auto">
            <a:xfrm>
              <a:off x="2630724" y="4574909"/>
              <a:ext cx="348253" cy="57013"/>
            </a:xfrm>
            <a:custGeom>
              <a:avLst/>
              <a:gdLst/>
              <a:ahLst/>
              <a:cxnLst>
                <a:cxn ang="0">
                  <a:pos x="18" y="0"/>
                </a:cxn>
                <a:cxn ang="0">
                  <a:pos x="0" y="24"/>
                </a:cxn>
                <a:cxn ang="0">
                  <a:pos x="148" y="20"/>
                </a:cxn>
                <a:cxn ang="0">
                  <a:pos x="132" y="0"/>
                </a:cxn>
                <a:cxn ang="0">
                  <a:pos x="18" y="0"/>
                </a:cxn>
              </a:cxnLst>
              <a:rect l="0" t="0" r="r" b="b"/>
              <a:pathLst>
                <a:path w="148" h="24">
                  <a:moveTo>
                    <a:pt x="18" y="0"/>
                  </a:moveTo>
                  <a:lnTo>
                    <a:pt x="0" y="24"/>
                  </a:lnTo>
                  <a:lnTo>
                    <a:pt x="148" y="20"/>
                  </a:lnTo>
                  <a:lnTo>
                    <a:pt x="132" y="0"/>
                  </a:lnTo>
                  <a:lnTo>
                    <a:pt x="18" y="0"/>
                  </a:lnTo>
                  <a:close/>
                </a:path>
              </a:pathLst>
            </a:custGeom>
            <a:solidFill>
              <a:srgbClr val="FC4E47"/>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02" name="Freeform 698"/>
            <p:cNvSpPr/>
            <p:nvPr/>
          </p:nvSpPr>
          <p:spPr bwMode="auto">
            <a:xfrm>
              <a:off x="2748377" y="4399120"/>
              <a:ext cx="108241" cy="71266"/>
            </a:xfrm>
            <a:custGeom>
              <a:avLst/>
              <a:gdLst/>
              <a:ahLst/>
              <a:cxnLst>
                <a:cxn ang="0">
                  <a:pos x="22" y="0"/>
                </a:cxn>
                <a:cxn ang="0">
                  <a:pos x="0" y="30"/>
                </a:cxn>
                <a:cxn ang="0">
                  <a:pos x="46" y="30"/>
                </a:cxn>
                <a:cxn ang="0">
                  <a:pos x="22" y="0"/>
                </a:cxn>
              </a:cxnLst>
              <a:rect l="0" t="0" r="r" b="b"/>
              <a:pathLst>
                <a:path w="46" h="30">
                  <a:moveTo>
                    <a:pt x="22" y="0"/>
                  </a:moveTo>
                  <a:lnTo>
                    <a:pt x="0" y="30"/>
                  </a:lnTo>
                  <a:lnTo>
                    <a:pt x="46" y="30"/>
                  </a:lnTo>
                  <a:lnTo>
                    <a:pt x="22" y="0"/>
                  </a:lnTo>
                  <a:close/>
                </a:path>
              </a:pathLst>
            </a:custGeom>
            <a:solidFill>
              <a:srgbClr val="FCDEBD"/>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03" name="Freeform 699"/>
            <p:cNvSpPr/>
            <p:nvPr/>
          </p:nvSpPr>
          <p:spPr bwMode="auto">
            <a:xfrm>
              <a:off x="2710728" y="4470386"/>
              <a:ext cx="183539" cy="47510"/>
            </a:xfrm>
            <a:custGeom>
              <a:avLst/>
              <a:gdLst/>
              <a:ahLst/>
              <a:cxnLst>
                <a:cxn ang="0">
                  <a:pos x="16" y="0"/>
                </a:cxn>
                <a:cxn ang="0">
                  <a:pos x="0" y="20"/>
                </a:cxn>
                <a:cxn ang="0">
                  <a:pos x="78" y="20"/>
                </a:cxn>
                <a:cxn ang="0">
                  <a:pos x="62" y="0"/>
                </a:cxn>
                <a:cxn ang="0">
                  <a:pos x="16" y="0"/>
                </a:cxn>
              </a:cxnLst>
              <a:rect l="0" t="0" r="r" b="b"/>
              <a:pathLst>
                <a:path w="78" h="20">
                  <a:moveTo>
                    <a:pt x="16" y="0"/>
                  </a:moveTo>
                  <a:lnTo>
                    <a:pt x="0" y="20"/>
                  </a:lnTo>
                  <a:lnTo>
                    <a:pt x="78" y="20"/>
                  </a:lnTo>
                  <a:lnTo>
                    <a:pt x="62" y="0"/>
                  </a:lnTo>
                  <a:lnTo>
                    <a:pt x="16" y="0"/>
                  </a:lnTo>
                  <a:close/>
                </a:path>
              </a:pathLst>
            </a:custGeom>
            <a:solidFill>
              <a:srgbClr val="FC4E47"/>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04" name="Freeform 700"/>
            <p:cNvSpPr/>
            <p:nvPr/>
          </p:nvSpPr>
          <p:spPr bwMode="auto">
            <a:xfrm>
              <a:off x="2673079" y="4517896"/>
              <a:ext cx="268249" cy="57013"/>
            </a:xfrm>
            <a:custGeom>
              <a:avLst/>
              <a:gdLst/>
              <a:ahLst/>
              <a:cxnLst>
                <a:cxn ang="0">
                  <a:pos x="16" y="0"/>
                </a:cxn>
                <a:cxn ang="0">
                  <a:pos x="0" y="24"/>
                </a:cxn>
                <a:cxn ang="0">
                  <a:pos x="114" y="24"/>
                </a:cxn>
                <a:cxn ang="0">
                  <a:pos x="94" y="0"/>
                </a:cxn>
                <a:cxn ang="0">
                  <a:pos x="16" y="0"/>
                </a:cxn>
              </a:cxnLst>
              <a:rect l="0" t="0" r="r" b="b"/>
              <a:pathLst>
                <a:path w="114" h="24">
                  <a:moveTo>
                    <a:pt x="16" y="0"/>
                  </a:moveTo>
                  <a:lnTo>
                    <a:pt x="0" y="24"/>
                  </a:lnTo>
                  <a:lnTo>
                    <a:pt x="114" y="24"/>
                  </a:lnTo>
                  <a:lnTo>
                    <a:pt x="94" y="0"/>
                  </a:lnTo>
                  <a:lnTo>
                    <a:pt x="16" y="0"/>
                  </a:lnTo>
                  <a:close/>
                </a:path>
              </a:pathLst>
            </a:custGeom>
            <a:solidFill>
              <a:srgbClr val="FCDEBD"/>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05" name="Freeform 701"/>
            <p:cNvSpPr/>
            <p:nvPr/>
          </p:nvSpPr>
          <p:spPr bwMode="auto">
            <a:xfrm>
              <a:off x="2588369" y="4622419"/>
              <a:ext cx="447082" cy="66515"/>
            </a:xfrm>
            <a:custGeom>
              <a:avLst/>
              <a:gdLst/>
              <a:ahLst/>
              <a:cxnLst>
                <a:cxn ang="0">
                  <a:pos x="18" y="4"/>
                </a:cxn>
                <a:cxn ang="0">
                  <a:pos x="0" y="28"/>
                </a:cxn>
                <a:cxn ang="0">
                  <a:pos x="190" y="28"/>
                </a:cxn>
                <a:cxn ang="0">
                  <a:pos x="166" y="0"/>
                </a:cxn>
                <a:cxn ang="0">
                  <a:pos x="18" y="4"/>
                </a:cxn>
              </a:cxnLst>
              <a:rect l="0" t="0" r="r" b="b"/>
              <a:pathLst>
                <a:path w="190" h="28">
                  <a:moveTo>
                    <a:pt x="18" y="4"/>
                  </a:moveTo>
                  <a:lnTo>
                    <a:pt x="0" y="28"/>
                  </a:lnTo>
                  <a:lnTo>
                    <a:pt x="190" y="28"/>
                  </a:lnTo>
                  <a:lnTo>
                    <a:pt x="166" y="0"/>
                  </a:lnTo>
                  <a:lnTo>
                    <a:pt x="18" y="4"/>
                  </a:lnTo>
                  <a:close/>
                </a:path>
              </a:pathLst>
            </a:custGeom>
            <a:solidFill>
              <a:srgbClr val="FCDEBD"/>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06" name="Freeform 702"/>
            <p:cNvSpPr/>
            <p:nvPr/>
          </p:nvSpPr>
          <p:spPr bwMode="auto">
            <a:xfrm>
              <a:off x="2546013" y="4688934"/>
              <a:ext cx="531792" cy="57013"/>
            </a:xfrm>
            <a:custGeom>
              <a:avLst/>
              <a:gdLst/>
              <a:ahLst/>
              <a:cxnLst>
                <a:cxn ang="0">
                  <a:pos x="18" y="0"/>
                </a:cxn>
                <a:cxn ang="0">
                  <a:pos x="0" y="24"/>
                </a:cxn>
                <a:cxn ang="0">
                  <a:pos x="226" y="24"/>
                </a:cxn>
                <a:cxn ang="0">
                  <a:pos x="208" y="0"/>
                </a:cxn>
                <a:cxn ang="0">
                  <a:pos x="18" y="0"/>
                </a:cxn>
              </a:cxnLst>
              <a:rect l="0" t="0" r="r" b="b"/>
              <a:pathLst>
                <a:path w="226" h="24">
                  <a:moveTo>
                    <a:pt x="18" y="0"/>
                  </a:moveTo>
                  <a:lnTo>
                    <a:pt x="0" y="24"/>
                  </a:lnTo>
                  <a:lnTo>
                    <a:pt x="226" y="24"/>
                  </a:lnTo>
                  <a:lnTo>
                    <a:pt x="208" y="0"/>
                  </a:lnTo>
                  <a:lnTo>
                    <a:pt x="18" y="0"/>
                  </a:lnTo>
                  <a:close/>
                </a:path>
              </a:pathLst>
            </a:custGeom>
            <a:solidFill>
              <a:srgbClr val="FC4E47"/>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07" name="Rectangle 703"/>
            <p:cNvSpPr>
              <a:spLocks noChangeArrowheads="1"/>
            </p:cNvSpPr>
            <p:nvPr/>
          </p:nvSpPr>
          <p:spPr bwMode="auto">
            <a:xfrm>
              <a:off x="2658960" y="4798208"/>
              <a:ext cx="47061" cy="57013"/>
            </a:xfrm>
            <a:prstGeom prst="rect">
              <a:avLst/>
            </a:prstGeom>
            <a:solidFill>
              <a:srgbClr val="865149"/>
            </a:solidFill>
            <a:ln w="9525">
              <a:noFill/>
              <a:miter lim="800000"/>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08" name="Rectangle 704"/>
            <p:cNvSpPr>
              <a:spLocks noChangeArrowheads="1"/>
            </p:cNvSpPr>
            <p:nvPr/>
          </p:nvSpPr>
          <p:spPr bwMode="auto">
            <a:xfrm>
              <a:off x="2776613" y="4798208"/>
              <a:ext cx="42355" cy="57013"/>
            </a:xfrm>
            <a:prstGeom prst="rect">
              <a:avLst/>
            </a:prstGeom>
            <a:solidFill>
              <a:srgbClr val="865149"/>
            </a:solidFill>
            <a:ln w="9525">
              <a:noFill/>
              <a:miter lim="800000"/>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09" name="Rectangle 705"/>
            <p:cNvSpPr>
              <a:spLocks noChangeArrowheads="1"/>
            </p:cNvSpPr>
            <p:nvPr/>
          </p:nvSpPr>
          <p:spPr bwMode="auto">
            <a:xfrm>
              <a:off x="2903679" y="4798208"/>
              <a:ext cx="42355" cy="57013"/>
            </a:xfrm>
            <a:prstGeom prst="rect">
              <a:avLst/>
            </a:prstGeom>
            <a:solidFill>
              <a:srgbClr val="865149"/>
            </a:solidFill>
            <a:ln w="9525">
              <a:noFill/>
              <a:miter lim="800000"/>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10" name="Freeform 706"/>
            <p:cNvSpPr/>
            <p:nvPr/>
          </p:nvSpPr>
          <p:spPr bwMode="auto">
            <a:xfrm>
              <a:off x="3830785" y="4494141"/>
              <a:ext cx="357665" cy="199544"/>
            </a:xfrm>
            <a:custGeom>
              <a:avLst/>
              <a:gdLst/>
              <a:ahLst/>
              <a:cxnLst>
                <a:cxn ang="0">
                  <a:pos x="152" y="0"/>
                </a:cxn>
                <a:cxn ang="0">
                  <a:pos x="0" y="0"/>
                </a:cxn>
                <a:cxn ang="0">
                  <a:pos x="0" y="84"/>
                </a:cxn>
                <a:cxn ang="0">
                  <a:pos x="152" y="76"/>
                </a:cxn>
                <a:cxn ang="0">
                  <a:pos x="152" y="0"/>
                </a:cxn>
              </a:cxnLst>
              <a:rect l="0" t="0" r="r" b="b"/>
              <a:pathLst>
                <a:path w="152" h="84">
                  <a:moveTo>
                    <a:pt x="152" y="0"/>
                  </a:moveTo>
                  <a:lnTo>
                    <a:pt x="0" y="0"/>
                  </a:lnTo>
                  <a:lnTo>
                    <a:pt x="0" y="84"/>
                  </a:lnTo>
                  <a:lnTo>
                    <a:pt x="152" y="76"/>
                  </a:lnTo>
                  <a:lnTo>
                    <a:pt x="152" y="0"/>
                  </a:lnTo>
                  <a:close/>
                </a:path>
              </a:pathLst>
            </a:custGeom>
            <a:solidFill>
              <a:srgbClr val="B7AEA9"/>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11" name="Freeform 707"/>
            <p:cNvSpPr/>
            <p:nvPr/>
          </p:nvSpPr>
          <p:spPr bwMode="auto">
            <a:xfrm>
              <a:off x="3830785" y="4674681"/>
              <a:ext cx="357665" cy="147282"/>
            </a:xfrm>
            <a:custGeom>
              <a:avLst/>
              <a:gdLst/>
              <a:ahLst/>
              <a:cxnLst>
                <a:cxn ang="0">
                  <a:pos x="152" y="0"/>
                </a:cxn>
                <a:cxn ang="0">
                  <a:pos x="0" y="8"/>
                </a:cxn>
                <a:cxn ang="0">
                  <a:pos x="0" y="46"/>
                </a:cxn>
                <a:cxn ang="0">
                  <a:pos x="152" y="62"/>
                </a:cxn>
                <a:cxn ang="0">
                  <a:pos x="152" y="0"/>
                </a:cxn>
              </a:cxnLst>
              <a:rect l="0" t="0" r="r" b="b"/>
              <a:pathLst>
                <a:path w="152" h="62">
                  <a:moveTo>
                    <a:pt x="152" y="0"/>
                  </a:moveTo>
                  <a:lnTo>
                    <a:pt x="0" y="8"/>
                  </a:lnTo>
                  <a:lnTo>
                    <a:pt x="0" y="46"/>
                  </a:lnTo>
                  <a:lnTo>
                    <a:pt x="152" y="62"/>
                  </a:lnTo>
                  <a:lnTo>
                    <a:pt x="152" y="0"/>
                  </a:lnTo>
                  <a:close/>
                </a:path>
              </a:pathLst>
            </a:custGeom>
            <a:solidFill>
              <a:srgbClr val="FF9000"/>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12" name="Freeform 708"/>
            <p:cNvSpPr/>
            <p:nvPr/>
          </p:nvSpPr>
          <p:spPr bwMode="auto">
            <a:xfrm>
              <a:off x="3830785" y="4783955"/>
              <a:ext cx="357665" cy="95021"/>
            </a:xfrm>
            <a:custGeom>
              <a:avLst/>
              <a:gdLst/>
              <a:ahLst/>
              <a:cxnLst>
                <a:cxn ang="0">
                  <a:pos x="152" y="16"/>
                </a:cxn>
                <a:cxn ang="0">
                  <a:pos x="0" y="0"/>
                </a:cxn>
                <a:cxn ang="0">
                  <a:pos x="0" y="38"/>
                </a:cxn>
                <a:cxn ang="0">
                  <a:pos x="152" y="40"/>
                </a:cxn>
                <a:cxn ang="0">
                  <a:pos x="152" y="16"/>
                </a:cxn>
              </a:cxnLst>
              <a:rect l="0" t="0" r="r" b="b"/>
              <a:pathLst>
                <a:path w="152" h="40">
                  <a:moveTo>
                    <a:pt x="152" y="16"/>
                  </a:moveTo>
                  <a:lnTo>
                    <a:pt x="0" y="0"/>
                  </a:lnTo>
                  <a:lnTo>
                    <a:pt x="0" y="38"/>
                  </a:lnTo>
                  <a:lnTo>
                    <a:pt x="152" y="40"/>
                  </a:lnTo>
                  <a:lnTo>
                    <a:pt x="152" y="16"/>
                  </a:lnTo>
                  <a:close/>
                </a:path>
              </a:pathLst>
            </a:custGeom>
            <a:solidFill>
              <a:srgbClr val="45796F"/>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13" name="Freeform 709"/>
            <p:cNvSpPr/>
            <p:nvPr/>
          </p:nvSpPr>
          <p:spPr bwMode="auto">
            <a:xfrm>
              <a:off x="3830785" y="4874224"/>
              <a:ext cx="357665" cy="123527"/>
            </a:xfrm>
            <a:custGeom>
              <a:avLst/>
              <a:gdLst/>
              <a:ahLst/>
              <a:cxnLst>
                <a:cxn ang="0">
                  <a:pos x="152" y="2"/>
                </a:cxn>
                <a:cxn ang="0">
                  <a:pos x="0" y="0"/>
                </a:cxn>
                <a:cxn ang="0">
                  <a:pos x="0" y="32"/>
                </a:cxn>
                <a:cxn ang="0">
                  <a:pos x="152" y="52"/>
                </a:cxn>
                <a:cxn ang="0">
                  <a:pos x="152" y="2"/>
                </a:cxn>
              </a:cxnLst>
              <a:rect l="0" t="0" r="r" b="b"/>
              <a:pathLst>
                <a:path w="152" h="52">
                  <a:moveTo>
                    <a:pt x="152" y="2"/>
                  </a:moveTo>
                  <a:lnTo>
                    <a:pt x="0" y="0"/>
                  </a:lnTo>
                  <a:lnTo>
                    <a:pt x="0" y="32"/>
                  </a:lnTo>
                  <a:lnTo>
                    <a:pt x="152" y="52"/>
                  </a:lnTo>
                  <a:lnTo>
                    <a:pt x="152" y="2"/>
                  </a:lnTo>
                  <a:close/>
                </a:path>
              </a:pathLst>
            </a:custGeom>
            <a:solidFill>
              <a:srgbClr val="FFEBCD"/>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14" name="Freeform 710"/>
            <p:cNvSpPr/>
            <p:nvPr/>
          </p:nvSpPr>
          <p:spPr bwMode="auto">
            <a:xfrm>
              <a:off x="3830785" y="4950241"/>
              <a:ext cx="357665" cy="123527"/>
            </a:xfrm>
            <a:custGeom>
              <a:avLst/>
              <a:gdLst/>
              <a:ahLst/>
              <a:cxnLst>
                <a:cxn ang="0">
                  <a:pos x="152" y="20"/>
                </a:cxn>
                <a:cxn ang="0">
                  <a:pos x="0" y="0"/>
                </a:cxn>
                <a:cxn ang="0">
                  <a:pos x="0" y="52"/>
                </a:cxn>
                <a:cxn ang="0">
                  <a:pos x="152" y="52"/>
                </a:cxn>
                <a:cxn ang="0">
                  <a:pos x="152" y="20"/>
                </a:cxn>
              </a:cxnLst>
              <a:rect l="0" t="0" r="r" b="b"/>
              <a:pathLst>
                <a:path w="152" h="52">
                  <a:moveTo>
                    <a:pt x="152" y="20"/>
                  </a:moveTo>
                  <a:lnTo>
                    <a:pt x="0" y="0"/>
                  </a:lnTo>
                  <a:lnTo>
                    <a:pt x="0" y="52"/>
                  </a:lnTo>
                  <a:lnTo>
                    <a:pt x="152" y="52"/>
                  </a:lnTo>
                  <a:lnTo>
                    <a:pt x="152" y="20"/>
                  </a:lnTo>
                  <a:close/>
                </a:path>
              </a:pathLst>
            </a:custGeom>
            <a:solidFill>
              <a:srgbClr val="956A6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15" name="Freeform 711"/>
            <p:cNvSpPr/>
            <p:nvPr/>
          </p:nvSpPr>
          <p:spPr bwMode="auto">
            <a:xfrm>
              <a:off x="3830785" y="5073768"/>
              <a:ext cx="357665" cy="76017"/>
            </a:xfrm>
            <a:custGeom>
              <a:avLst/>
              <a:gdLst/>
              <a:ahLst/>
              <a:cxnLst>
                <a:cxn ang="0">
                  <a:pos x="0" y="0"/>
                </a:cxn>
                <a:cxn ang="0">
                  <a:pos x="0" y="26"/>
                </a:cxn>
                <a:cxn ang="0">
                  <a:pos x="152" y="32"/>
                </a:cxn>
                <a:cxn ang="0">
                  <a:pos x="152" y="0"/>
                </a:cxn>
                <a:cxn ang="0">
                  <a:pos x="0" y="0"/>
                </a:cxn>
              </a:cxnLst>
              <a:rect l="0" t="0" r="r" b="b"/>
              <a:pathLst>
                <a:path w="152" h="32">
                  <a:moveTo>
                    <a:pt x="0" y="0"/>
                  </a:moveTo>
                  <a:lnTo>
                    <a:pt x="0" y="26"/>
                  </a:lnTo>
                  <a:lnTo>
                    <a:pt x="152" y="32"/>
                  </a:lnTo>
                  <a:lnTo>
                    <a:pt x="152" y="0"/>
                  </a:lnTo>
                  <a:lnTo>
                    <a:pt x="0" y="0"/>
                  </a:lnTo>
                  <a:close/>
                </a:path>
              </a:pathLst>
            </a:custGeom>
            <a:solidFill>
              <a:srgbClr val="ED8B90"/>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16" name="Rectangle 712"/>
            <p:cNvSpPr>
              <a:spLocks noChangeArrowheads="1"/>
            </p:cNvSpPr>
            <p:nvPr/>
          </p:nvSpPr>
          <p:spPr bwMode="auto">
            <a:xfrm>
              <a:off x="3788430" y="4361112"/>
              <a:ext cx="447082" cy="175789"/>
            </a:xfrm>
            <a:prstGeom prst="rect">
              <a:avLst/>
            </a:prstGeom>
            <a:solidFill>
              <a:srgbClr val="743F2D"/>
            </a:solidFill>
            <a:ln w="9525">
              <a:noFill/>
              <a:miter lim="800000"/>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17" name="Freeform 713"/>
            <p:cNvSpPr/>
            <p:nvPr/>
          </p:nvSpPr>
          <p:spPr bwMode="auto">
            <a:xfrm>
              <a:off x="3830785" y="4437128"/>
              <a:ext cx="47061" cy="42759"/>
            </a:xfrm>
            <a:custGeom>
              <a:avLst/>
              <a:gdLst/>
              <a:ahLst/>
              <a:cxnLst>
                <a:cxn ang="0">
                  <a:pos x="20" y="10"/>
                </a:cxn>
                <a:cxn ang="0">
                  <a:pos x="20" y="10"/>
                </a:cxn>
                <a:cxn ang="0">
                  <a:pos x="18" y="14"/>
                </a:cxn>
                <a:cxn ang="0">
                  <a:pos x="16" y="16"/>
                </a:cxn>
                <a:cxn ang="0">
                  <a:pos x="14" y="18"/>
                </a:cxn>
                <a:cxn ang="0">
                  <a:pos x="10" y="18"/>
                </a:cxn>
                <a:cxn ang="0">
                  <a:pos x="10" y="18"/>
                </a:cxn>
                <a:cxn ang="0">
                  <a:pos x="6" y="18"/>
                </a:cxn>
                <a:cxn ang="0">
                  <a:pos x="4" y="16"/>
                </a:cxn>
                <a:cxn ang="0">
                  <a:pos x="2" y="14"/>
                </a:cxn>
                <a:cxn ang="0">
                  <a:pos x="0" y="10"/>
                </a:cxn>
                <a:cxn ang="0">
                  <a:pos x="0" y="10"/>
                </a:cxn>
                <a:cxn ang="0">
                  <a:pos x="2" y="6"/>
                </a:cxn>
                <a:cxn ang="0">
                  <a:pos x="4" y="4"/>
                </a:cxn>
                <a:cxn ang="0">
                  <a:pos x="6" y="2"/>
                </a:cxn>
                <a:cxn ang="0">
                  <a:pos x="10" y="0"/>
                </a:cxn>
                <a:cxn ang="0">
                  <a:pos x="10" y="0"/>
                </a:cxn>
                <a:cxn ang="0">
                  <a:pos x="14" y="2"/>
                </a:cxn>
                <a:cxn ang="0">
                  <a:pos x="16" y="4"/>
                </a:cxn>
                <a:cxn ang="0">
                  <a:pos x="18" y="6"/>
                </a:cxn>
                <a:cxn ang="0">
                  <a:pos x="20" y="10"/>
                </a:cxn>
                <a:cxn ang="0">
                  <a:pos x="20" y="10"/>
                </a:cxn>
              </a:cxnLst>
              <a:rect l="0" t="0" r="r" b="b"/>
              <a:pathLst>
                <a:path w="20" h="18">
                  <a:moveTo>
                    <a:pt x="20" y="10"/>
                  </a:moveTo>
                  <a:lnTo>
                    <a:pt x="20" y="10"/>
                  </a:lnTo>
                  <a:lnTo>
                    <a:pt x="18" y="14"/>
                  </a:lnTo>
                  <a:lnTo>
                    <a:pt x="16" y="16"/>
                  </a:lnTo>
                  <a:lnTo>
                    <a:pt x="14" y="18"/>
                  </a:lnTo>
                  <a:lnTo>
                    <a:pt x="10" y="18"/>
                  </a:lnTo>
                  <a:lnTo>
                    <a:pt x="10" y="18"/>
                  </a:lnTo>
                  <a:lnTo>
                    <a:pt x="6" y="18"/>
                  </a:lnTo>
                  <a:lnTo>
                    <a:pt x="4" y="16"/>
                  </a:lnTo>
                  <a:lnTo>
                    <a:pt x="2" y="14"/>
                  </a:lnTo>
                  <a:lnTo>
                    <a:pt x="0" y="10"/>
                  </a:lnTo>
                  <a:lnTo>
                    <a:pt x="0" y="10"/>
                  </a:lnTo>
                  <a:lnTo>
                    <a:pt x="2" y="6"/>
                  </a:lnTo>
                  <a:lnTo>
                    <a:pt x="4" y="4"/>
                  </a:lnTo>
                  <a:lnTo>
                    <a:pt x="6" y="2"/>
                  </a:lnTo>
                  <a:lnTo>
                    <a:pt x="10" y="0"/>
                  </a:lnTo>
                  <a:lnTo>
                    <a:pt x="10" y="0"/>
                  </a:lnTo>
                  <a:lnTo>
                    <a:pt x="14" y="2"/>
                  </a:lnTo>
                  <a:lnTo>
                    <a:pt x="16" y="4"/>
                  </a:lnTo>
                  <a:lnTo>
                    <a:pt x="18" y="6"/>
                  </a:lnTo>
                  <a:lnTo>
                    <a:pt x="20" y="10"/>
                  </a:lnTo>
                  <a:lnTo>
                    <a:pt x="20" y="10"/>
                  </a:lnTo>
                  <a:close/>
                </a:path>
              </a:pathLst>
            </a:custGeom>
            <a:solidFill>
              <a:srgbClr val="FFCC66"/>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18" name="Freeform 714"/>
            <p:cNvSpPr/>
            <p:nvPr/>
          </p:nvSpPr>
          <p:spPr bwMode="auto">
            <a:xfrm>
              <a:off x="3986087" y="4427626"/>
              <a:ext cx="42355" cy="42759"/>
            </a:xfrm>
            <a:custGeom>
              <a:avLst/>
              <a:gdLst/>
              <a:ahLst/>
              <a:cxnLst>
                <a:cxn ang="0">
                  <a:pos x="18" y="8"/>
                </a:cxn>
                <a:cxn ang="0">
                  <a:pos x="18" y="8"/>
                </a:cxn>
                <a:cxn ang="0">
                  <a:pos x="16" y="12"/>
                </a:cxn>
                <a:cxn ang="0">
                  <a:pos x="14" y="16"/>
                </a:cxn>
                <a:cxn ang="0">
                  <a:pos x="12" y="18"/>
                </a:cxn>
                <a:cxn ang="0">
                  <a:pos x="8" y="18"/>
                </a:cxn>
                <a:cxn ang="0">
                  <a:pos x="8" y="18"/>
                </a:cxn>
                <a:cxn ang="0">
                  <a:pos x="4" y="18"/>
                </a:cxn>
                <a:cxn ang="0">
                  <a:pos x="2" y="16"/>
                </a:cxn>
                <a:cxn ang="0">
                  <a:pos x="0" y="12"/>
                </a:cxn>
                <a:cxn ang="0">
                  <a:pos x="0" y="8"/>
                </a:cxn>
                <a:cxn ang="0">
                  <a:pos x="0" y="8"/>
                </a:cxn>
                <a:cxn ang="0">
                  <a:pos x="0" y="6"/>
                </a:cxn>
                <a:cxn ang="0">
                  <a:pos x="2" y="2"/>
                </a:cxn>
                <a:cxn ang="0">
                  <a:pos x="4" y="0"/>
                </a:cxn>
                <a:cxn ang="0">
                  <a:pos x="8" y="0"/>
                </a:cxn>
                <a:cxn ang="0">
                  <a:pos x="8" y="0"/>
                </a:cxn>
                <a:cxn ang="0">
                  <a:pos x="12" y="0"/>
                </a:cxn>
                <a:cxn ang="0">
                  <a:pos x="14" y="2"/>
                </a:cxn>
                <a:cxn ang="0">
                  <a:pos x="16" y="6"/>
                </a:cxn>
                <a:cxn ang="0">
                  <a:pos x="18" y="8"/>
                </a:cxn>
                <a:cxn ang="0">
                  <a:pos x="18" y="8"/>
                </a:cxn>
              </a:cxnLst>
              <a:rect l="0" t="0" r="r" b="b"/>
              <a:pathLst>
                <a:path w="18" h="18">
                  <a:moveTo>
                    <a:pt x="18" y="8"/>
                  </a:moveTo>
                  <a:lnTo>
                    <a:pt x="18" y="8"/>
                  </a:lnTo>
                  <a:lnTo>
                    <a:pt x="16" y="12"/>
                  </a:lnTo>
                  <a:lnTo>
                    <a:pt x="14" y="16"/>
                  </a:lnTo>
                  <a:lnTo>
                    <a:pt x="12" y="18"/>
                  </a:lnTo>
                  <a:lnTo>
                    <a:pt x="8" y="18"/>
                  </a:lnTo>
                  <a:lnTo>
                    <a:pt x="8" y="18"/>
                  </a:lnTo>
                  <a:lnTo>
                    <a:pt x="4" y="18"/>
                  </a:lnTo>
                  <a:lnTo>
                    <a:pt x="2" y="16"/>
                  </a:lnTo>
                  <a:lnTo>
                    <a:pt x="0" y="12"/>
                  </a:lnTo>
                  <a:lnTo>
                    <a:pt x="0" y="8"/>
                  </a:lnTo>
                  <a:lnTo>
                    <a:pt x="0" y="8"/>
                  </a:lnTo>
                  <a:lnTo>
                    <a:pt x="0" y="6"/>
                  </a:lnTo>
                  <a:lnTo>
                    <a:pt x="2" y="2"/>
                  </a:lnTo>
                  <a:lnTo>
                    <a:pt x="4" y="0"/>
                  </a:lnTo>
                  <a:lnTo>
                    <a:pt x="8" y="0"/>
                  </a:lnTo>
                  <a:lnTo>
                    <a:pt x="8" y="0"/>
                  </a:lnTo>
                  <a:lnTo>
                    <a:pt x="12" y="0"/>
                  </a:lnTo>
                  <a:lnTo>
                    <a:pt x="14" y="2"/>
                  </a:lnTo>
                  <a:lnTo>
                    <a:pt x="16" y="6"/>
                  </a:lnTo>
                  <a:lnTo>
                    <a:pt x="18" y="8"/>
                  </a:lnTo>
                  <a:lnTo>
                    <a:pt x="18" y="8"/>
                  </a:lnTo>
                  <a:close/>
                </a:path>
              </a:pathLst>
            </a:custGeom>
            <a:solidFill>
              <a:srgbClr val="FFCC66"/>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19" name="Freeform 715"/>
            <p:cNvSpPr/>
            <p:nvPr/>
          </p:nvSpPr>
          <p:spPr bwMode="auto">
            <a:xfrm>
              <a:off x="4113153" y="4427626"/>
              <a:ext cx="42355" cy="42759"/>
            </a:xfrm>
            <a:custGeom>
              <a:avLst/>
              <a:gdLst/>
              <a:ahLst/>
              <a:cxnLst>
                <a:cxn ang="0">
                  <a:pos x="18" y="8"/>
                </a:cxn>
                <a:cxn ang="0">
                  <a:pos x="18" y="8"/>
                </a:cxn>
                <a:cxn ang="0">
                  <a:pos x="18" y="12"/>
                </a:cxn>
                <a:cxn ang="0">
                  <a:pos x="16" y="16"/>
                </a:cxn>
                <a:cxn ang="0">
                  <a:pos x="14" y="18"/>
                </a:cxn>
                <a:cxn ang="0">
                  <a:pos x="10" y="18"/>
                </a:cxn>
                <a:cxn ang="0">
                  <a:pos x="10" y="18"/>
                </a:cxn>
                <a:cxn ang="0">
                  <a:pos x="6" y="18"/>
                </a:cxn>
                <a:cxn ang="0">
                  <a:pos x="4" y="16"/>
                </a:cxn>
                <a:cxn ang="0">
                  <a:pos x="2" y="12"/>
                </a:cxn>
                <a:cxn ang="0">
                  <a:pos x="0" y="8"/>
                </a:cxn>
                <a:cxn ang="0">
                  <a:pos x="0" y="8"/>
                </a:cxn>
                <a:cxn ang="0">
                  <a:pos x="2" y="6"/>
                </a:cxn>
                <a:cxn ang="0">
                  <a:pos x="4" y="2"/>
                </a:cxn>
                <a:cxn ang="0">
                  <a:pos x="6" y="0"/>
                </a:cxn>
                <a:cxn ang="0">
                  <a:pos x="10" y="0"/>
                </a:cxn>
                <a:cxn ang="0">
                  <a:pos x="10" y="0"/>
                </a:cxn>
                <a:cxn ang="0">
                  <a:pos x="14" y="0"/>
                </a:cxn>
                <a:cxn ang="0">
                  <a:pos x="16" y="2"/>
                </a:cxn>
                <a:cxn ang="0">
                  <a:pos x="18" y="6"/>
                </a:cxn>
                <a:cxn ang="0">
                  <a:pos x="18" y="8"/>
                </a:cxn>
                <a:cxn ang="0">
                  <a:pos x="18" y="8"/>
                </a:cxn>
              </a:cxnLst>
              <a:rect l="0" t="0" r="r" b="b"/>
              <a:pathLst>
                <a:path w="18" h="18">
                  <a:moveTo>
                    <a:pt x="18" y="8"/>
                  </a:moveTo>
                  <a:lnTo>
                    <a:pt x="18" y="8"/>
                  </a:lnTo>
                  <a:lnTo>
                    <a:pt x="18" y="12"/>
                  </a:lnTo>
                  <a:lnTo>
                    <a:pt x="16" y="16"/>
                  </a:lnTo>
                  <a:lnTo>
                    <a:pt x="14" y="18"/>
                  </a:lnTo>
                  <a:lnTo>
                    <a:pt x="10" y="18"/>
                  </a:lnTo>
                  <a:lnTo>
                    <a:pt x="10" y="18"/>
                  </a:lnTo>
                  <a:lnTo>
                    <a:pt x="6" y="18"/>
                  </a:lnTo>
                  <a:lnTo>
                    <a:pt x="4" y="16"/>
                  </a:lnTo>
                  <a:lnTo>
                    <a:pt x="2" y="12"/>
                  </a:lnTo>
                  <a:lnTo>
                    <a:pt x="0" y="8"/>
                  </a:lnTo>
                  <a:lnTo>
                    <a:pt x="0" y="8"/>
                  </a:lnTo>
                  <a:lnTo>
                    <a:pt x="2" y="6"/>
                  </a:lnTo>
                  <a:lnTo>
                    <a:pt x="4" y="2"/>
                  </a:lnTo>
                  <a:lnTo>
                    <a:pt x="6" y="0"/>
                  </a:lnTo>
                  <a:lnTo>
                    <a:pt x="10" y="0"/>
                  </a:lnTo>
                  <a:lnTo>
                    <a:pt x="10" y="0"/>
                  </a:lnTo>
                  <a:lnTo>
                    <a:pt x="14" y="0"/>
                  </a:lnTo>
                  <a:lnTo>
                    <a:pt x="16" y="2"/>
                  </a:lnTo>
                  <a:lnTo>
                    <a:pt x="18" y="6"/>
                  </a:lnTo>
                  <a:lnTo>
                    <a:pt x="18" y="8"/>
                  </a:lnTo>
                  <a:lnTo>
                    <a:pt x="18" y="8"/>
                  </a:lnTo>
                  <a:close/>
                </a:path>
              </a:pathLst>
            </a:custGeom>
            <a:solidFill>
              <a:srgbClr val="FFCC66"/>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20" name="Rectangle 716"/>
            <p:cNvSpPr>
              <a:spLocks noChangeArrowheads="1"/>
            </p:cNvSpPr>
            <p:nvPr/>
          </p:nvSpPr>
          <p:spPr bwMode="auto">
            <a:xfrm>
              <a:off x="4037855" y="4109306"/>
              <a:ext cx="98829" cy="251805"/>
            </a:xfrm>
            <a:prstGeom prst="rect">
              <a:avLst/>
            </a:prstGeom>
            <a:solidFill>
              <a:srgbClr val="BB9266"/>
            </a:solidFill>
            <a:ln w="9525">
              <a:noFill/>
              <a:miter lim="800000"/>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21" name="Rectangle 717"/>
            <p:cNvSpPr>
              <a:spLocks noChangeArrowheads="1"/>
            </p:cNvSpPr>
            <p:nvPr/>
          </p:nvSpPr>
          <p:spPr bwMode="auto">
            <a:xfrm>
              <a:off x="4004912" y="4090302"/>
              <a:ext cx="164714" cy="52261"/>
            </a:xfrm>
            <a:prstGeom prst="rect">
              <a:avLst/>
            </a:prstGeom>
            <a:solidFill>
              <a:srgbClr val="743F2D"/>
            </a:solidFill>
            <a:ln w="9525">
              <a:noFill/>
              <a:miter lim="800000"/>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22" name="Rectangle 718"/>
            <p:cNvSpPr>
              <a:spLocks noChangeArrowheads="1"/>
            </p:cNvSpPr>
            <p:nvPr/>
          </p:nvSpPr>
          <p:spPr bwMode="auto">
            <a:xfrm>
              <a:off x="3910790" y="4579660"/>
              <a:ext cx="42355" cy="76017"/>
            </a:xfrm>
            <a:prstGeom prst="rect">
              <a:avLst/>
            </a:prstGeom>
            <a:solidFill>
              <a:srgbClr val="743F2D"/>
            </a:solidFill>
            <a:ln w="9525">
              <a:noFill/>
              <a:miter lim="800000"/>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23" name="Rectangle 719"/>
            <p:cNvSpPr>
              <a:spLocks noChangeArrowheads="1"/>
            </p:cNvSpPr>
            <p:nvPr/>
          </p:nvSpPr>
          <p:spPr bwMode="auto">
            <a:xfrm>
              <a:off x="4061385" y="4579660"/>
              <a:ext cx="42355" cy="76017"/>
            </a:xfrm>
            <a:prstGeom prst="rect">
              <a:avLst/>
            </a:prstGeom>
            <a:solidFill>
              <a:srgbClr val="743F2D"/>
            </a:solidFill>
            <a:ln w="9525">
              <a:noFill/>
              <a:miter lim="800000"/>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24" name="Rectangle 720"/>
            <p:cNvSpPr>
              <a:spLocks noChangeArrowheads="1"/>
            </p:cNvSpPr>
            <p:nvPr/>
          </p:nvSpPr>
          <p:spPr bwMode="auto">
            <a:xfrm>
              <a:off x="4080210" y="4774452"/>
              <a:ext cx="47061" cy="80768"/>
            </a:xfrm>
            <a:prstGeom prst="rect">
              <a:avLst/>
            </a:prstGeom>
            <a:solidFill>
              <a:srgbClr val="743F2D"/>
            </a:solidFill>
            <a:ln w="9525">
              <a:noFill/>
              <a:miter lim="800000"/>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25" name="Rectangle 721"/>
            <p:cNvSpPr>
              <a:spLocks noChangeArrowheads="1"/>
            </p:cNvSpPr>
            <p:nvPr/>
          </p:nvSpPr>
          <p:spPr bwMode="auto">
            <a:xfrm>
              <a:off x="3887259" y="4874224"/>
              <a:ext cx="42355" cy="76017"/>
            </a:xfrm>
            <a:prstGeom prst="rect">
              <a:avLst/>
            </a:prstGeom>
            <a:solidFill>
              <a:srgbClr val="743F2D"/>
            </a:solidFill>
            <a:ln w="9525">
              <a:noFill/>
              <a:miter lim="800000"/>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26" name="Rectangle 722"/>
            <p:cNvSpPr>
              <a:spLocks noChangeArrowheads="1"/>
            </p:cNvSpPr>
            <p:nvPr/>
          </p:nvSpPr>
          <p:spPr bwMode="auto">
            <a:xfrm>
              <a:off x="4061385" y="4993000"/>
              <a:ext cx="42355" cy="80768"/>
            </a:xfrm>
            <a:prstGeom prst="rect">
              <a:avLst/>
            </a:prstGeom>
            <a:solidFill>
              <a:srgbClr val="743F2D"/>
            </a:solidFill>
            <a:ln w="9525">
              <a:noFill/>
              <a:miter lim="800000"/>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27" name="Freeform 723"/>
            <p:cNvSpPr/>
            <p:nvPr/>
          </p:nvSpPr>
          <p:spPr bwMode="auto">
            <a:xfrm>
              <a:off x="7972175" y="5054764"/>
              <a:ext cx="51767" cy="52261"/>
            </a:xfrm>
            <a:custGeom>
              <a:avLst/>
              <a:gdLst/>
              <a:ahLst/>
              <a:cxnLst>
                <a:cxn ang="0">
                  <a:pos x="22" y="12"/>
                </a:cxn>
                <a:cxn ang="0">
                  <a:pos x="22" y="12"/>
                </a:cxn>
                <a:cxn ang="0">
                  <a:pos x="20" y="16"/>
                </a:cxn>
                <a:cxn ang="0">
                  <a:pos x="18" y="18"/>
                </a:cxn>
                <a:cxn ang="0">
                  <a:pos x="16" y="22"/>
                </a:cxn>
                <a:cxn ang="0">
                  <a:pos x="12" y="22"/>
                </a:cxn>
                <a:cxn ang="0">
                  <a:pos x="12" y="22"/>
                </a:cxn>
                <a:cxn ang="0">
                  <a:pos x="6" y="22"/>
                </a:cxn>
                <a:cxn ang="0">
                  <a:pos x="4" y="18"/>
                </a:cxn>
                <a:cxn ang="0">
                  <a:pos x="2" y="16"/>
                </a:cxn>
                <a:cxn ang="0">
                  <a:pos x="0" y="12"/>
                </a:cxn>
                <a:cxn ang="0">
                  <a:pos x="0" y="12"/>
                </a:cxn>
                <a:cxn ang="0">
                  <a:pos x="2" y="8"/>
                </a:cxn>
                <a:cxn ang="0">
                  <a:pos x="4" y="4"/>
                </a:cxn>
                <a:cxn ang="0">
                  <a:pos x="6" y="2"/>
                </a:cxn>
                <a:cxn ang="0">
                  <a:pos x="12" y="0"/>
                </a:cxn>
                <a:cxn ang="0">
                  <a:pos x="12" y="0"/>
                </a:cxn>
                <a:cxn ang="0">
                  <a:pos x="16" y="2"/>
                </a:cxn>
                <a:cxn ang="0">
                  <a:pos x="18" y="4"/>
                </a:cxn>
                <a:cxn ang="0">
                  <a:pos x="20" y="8"/>
                </a:cxn>
                <a:cxn ang="0">
                  <a:pos x="22" y="12"/>
                </a:cxn>
                <a:cxn ang="0">
                  <a:pos x="22" y="12"/>
                </a:cxn>
              </a:cxnLst>
              <a:rect l="0" t="0" r="r" b="b"/>
              <a:pathLst>
                <a:path w="22" h="22">
                  <a:moveTo>
                    <a:pt x="22" y="12"/>
                  </a:moveTo>
                  <a:lnTo>
                    <a:pt x="22" y="12"/>
                  </a:lnTo>
                  <a:lnTo>
                    <a:pt x="20" y="16"/>
                  </a:lnTo>
                  <a:lnTo>
                    <a:pt x="18" y="18"/>
                  </a:lnTo>
                  <a:lnTo>
                    <a:pt x="16" y="22"/>
                  </a:lnTo>
                  <a:lnTo>
                    <a:pt x="12" y="22"/>
                  </a:lnTo>
                  <a:lnTo>
                    <a:pt x="12" y="22"/>
                  </a:lnTo>
                  <a:lnTo>
                    <a:pt x="6" y="22"/>
                  </a:lnTo>
                  <a:lnTo>
                    <a:pt x="4" y="18"/>
                  </a:lnTo>
                  <a:lnTo>
                    <a:pt x="2" y="16"/>
                  </a:lnTo>
                  <a:lnTo>
                    <a:pt x="0" y="12"/>
                  </a:lnTo>
                  <a:lnTo>
                    <a:pt x="0" y="12"/>
                  </a:lnTo>
                  <a:lnTo>
                    <a:pt x="2" y="8"/>
                  </a:lnTo>
                  <a:lnTo>
                    <a:pt x="4" y="4"/>
                  </a:lnTo>
                  <a:lnTo>
                    <a:pt x="6" y="2"/>
                  </a:lnTo>
                  <a:lnTo>
                    <a:pt x="12" y="0"/>
                  </a:lnTo>
                  <a:lnTo>
                    <a:pt x="12" y="0"/>
                  </a:lnTo>
                  <a:lnTo>
                    <a:pt x="16" y="2"/>
                  </a:lnTo>
                  <a:lnTo>
                    <a:pt x="18" y="4"/>
                  </a:lnTo>
                  <a:lnTo>
                    <a:pt x="20" y="8"/>
                  </a:lnTo>
                  <a:lnTo>
                    <a:pt x="22" y="12"/>
                  </a:lnTo>
                  <a:lnTo>
                    <a:pt x="22" y="12"/>
                  </a:lnTo>
                  <a:close/>
                </a:path>
              </a:pathLst>
            </a:custGeom>
            <a:solidFill>
              <a:srgbClr val="FF6500"/>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28" name="Freeform 724"/>
            <p:cNvSpPr/>
            <p:nvPr/>
          </p:nvSpPr>
          <p:spPr bwMode="auto">
            <a:xfrm>
              <a:off x="8056885" y="4883726"/>
              <a:ext cx="47061" cy="47510"/>
            </a:xfrm>
            <a:custGeom>
              <a:avLst/>
              <a:gdLst/>
              <a:ahLst/>
              <a:cxnLst>
                <a:cxn ang="0">
                  <a:pos x="20" y="10"/>
                </a:cxn>
                <a:cxn ang="0">
                  <a:pos x="20" y="10"/>
                </a:cxn>
                <a:cxn ang="0">
                  <a:pos x="20" y="14"/>
                </a:cxn>
                <a:cxn ang="0">
                  <a:pos x="18" y="18"/>
                </a:cxn>
                <a:cxn ang="0">
                  <a:pos x="14" y="20"/>
                </a:cxn>
                <a:cxn ang="0">
                  <a:pos x="10" y="20"/>
                </a:cxn>
                <a:cxn ang="0">
                  <a:pos x="10" y="20"/>
                </a:cxn>
                <a:cxn ang="0">
                  <a:pos x="6" y="20"/>
                </a:cxn>
                <a:cxn ang="0">
                  <a:pos x="2" y="18"/>
                </a:cxn>
                <a:cxn ang="0">
                  <a:pos x="0" y="14"/>
                </a:cxn>
                <a:cxn ang="0">
                  <a:pos x="0" y="10"/>
                </a:cxn>
                <a:cxn ang="0">
                  <a:pos x="0" y="10"/>
                </a:cxn>
                <a:cxn ang="0">
                  <a:pos x="0" y="6"/>
                </a:cxn>
                <a:cxn ang="0">
                  <a:pos x="2" y="2"/>
                </a:cxn>
                <a:cxn ang="0">
                  <a:pos x="6" y="0"/>
                </a:cxn>
                <a:cxn ang="0">
                  <a:pos x="10" y="0"/>
                </a:cxn>
                <a:cxn ang="0">
                  <a:pos x="10" y="0"/>
                </a:cxn>
                <a:cxn ang="0">
                  <a:pos x="14" y="0"/>
                </a:cxn>
                <a:cxn ang="0">
                  <a:pos x="18" y="2"/>
                </a:cxn>
                <a:cxn ang="0">
                  <a:pos x="20" y="6"/>
                </a:cxn>
                <a:cxn ang="0">
                  <a:pos x="20" y="10"/>
                </a:cxn>
                <a:cxn ang="0">
                  <a:pos x="20" y="10"/>
                </a:cxn>
              </a:cxnLst>
              <a:rect l="0" t="0" r="r" b="b"/>
              <a:pathLst>
                <a:path w="20" h="20">
                  <a:moveTo>
                    <a:pt x="20" y="10"/>
                  </a:moveTo>
                  <a:lnTo>
                    <a:pt x="20" y="10"/>
                  </a:lnTo>
                  <a:lnTo>
                    <a:pt x="20" y="14"/>
                  </a:lnTo>
                  <a:lnTo>
                    <a:pt x="18" y="18"/>
                  </a:lnTo>
                  <a:lnTo>
                    <a:pt x="14" y="20"/>
                  </a:lnTo>
                  <a:lnTo>
                    <a:pt x="10" y="20"/>
                  </a:lnTo>
                  <a:lnTo>
                    <a:pt x="10" y="20"/>
                  </a:lnTo>
                  <a:lnTo>
                    <a:pt x="6" y="20"/>
                  </a:lnTo>
                  <a:lnTo>
                    <a:pt x="2" y="18"/>
                  </a:lnTo>
                  <a:lnTo>
                    <a:pt x="0" y="14"/>
                  </a:lnTo>
                  <a:lnTo>
                    <a:pt x="0" y="10"/>
                  </a:lnTo>
                  <a:lnTo>
                    <a:pt x="0" y="10"/>
                  </a:lnTo>
                  <a:lnTo>
                    <a:pt x="0" y="6"/>
                  </a:lnTo>
                  <a:lnTo>
                    <a:pt x="2" y="2"/>
                  </a:lnTo>
                  <a:lnTo>
                    <a:pt x="6" y="0"/>
                  </a:lnTo>
                  <a:lnTo>
                    <a:pt x="10" y="0"/>
                  </a:lnTo>
                  <a:lnTo>
                    <a:pt x="10" y="0"/>
                  </a:lnTo>
                  <a:lnTo>
                    <a:pt x="14" y="0"/>
                  </a:lnTo>
                  <a:lnTo>
                    <a:pt x="18" y="2"/>
                  </a:lnTo>
                  <a:lnTo>
                    <a:pt x="20" y="6"/>
                  </a:lnTo>
                  <a:lnTo>
                    <a:pt x="20" y="10"/>
                  </a:lnTo>
                  <a:lnTo>
                    <a:pt x="20" y="10"/>
                  </a:lnTo>
                  <a:close/>
                </a:path>
              </a:pathLst>
            </a:custGeom>
            <a:solidFill>
              <a:srgbClr val="FF6500"/>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29" name="Freeform 725"/>
            <p:cNvSpPr/>
            <p:nvPr/>
          </p:nvSpPr>
          <p:spPr bwMode="auto">
            <a:xfrm>
              <a:off x="8202775" y="4755448"/>
              <a:ext cx="51767" cy="47510"/>
            </a:xfrm>
            <a:custGeom>
              <a:avLst/>
              <a:gdLst/>
              <a:ahLst/>
              <a:cxnLst>
                <a:cxn ang="0">
                  <a:pos x="22" y="10"/>
                </a:cxn>
                <a:cxn ang="0">
                  <a:pos x="22" y="10"/>
                </a:cxn>
                <a:cxn ang="0">
                  <a:pos x="20" y="14"/>
                </a:cxn>
                <a:cxn ang="0">
                  <a:pos x="18" y="18"/>
                </a:cxn>
                <a:cxn ang="0">
                  <a:pos x="14" y="20"/>
                </a:cxn>
                <a:cxn ang="0">
                  <a:pos x="10" y="20"/>
                </a:cxn>
                <a:cxn ang="0">
                  <a:pos x="10" y="20"/>
                </a:cxn>
                <a:cxn ang="0">
                  <a:pos x="6" y="20"/>
                </a:cxn>
                <a:cxn ang="0">
                  <a:pos x="4" y="18"/>
                </a:cxn>
                <a:cxn ang="0">
                  <a:pos x="0" y="14"/>
                </a:cxn>
                <a:cxn ang="0">
                  <a:pos x="0" y="10"/>
                </a:cxn>
                <a:cxn ang="0">
                  <a:pos x="0" y="10"/>
                </a:cxn>
                <a:cxn ang="0">
                  <a:pos x="0" y="6"/>
                </a:cxn>
                <a:cxn ang="0">
                  <a:pos x="4" y="2"/>
                </a:cxn>
                <a:cxn ang="0">
                  <a:pos x="6" y="0"/>
                </a:cxn>
                <a:cxn ang="0">
                  <a:pos x="10" y="0"/>
                </a:cxn>
                <a:cxn ang="0">
                  <a:pos x="10" y="0"/>
                </a:cxn>
                <a:cxn ang="0">
                  <a:pos x="14" y="0"/>
                </a:cxn>
                <a:cxn ang="0">
                  <a:pos x="18" y="2"/>
                </a:cxn>
                <a:cxn ang="0">
                  <a:pos x="20" y="6"/>
                </a:cxn>
                <a:cxn ang="0">
                  <a:pos x="22" y="10"/>
                </a:cxn>
                <a:cxn ang="0">
                  <a:pos x="22" y="10"/>
                </a:cxn>
              </a:cxnLst>
              <a:rect l="0" t="0" r="r" b="b"/>
              <a:pathLst>
                <a:path w="22" h="20">
                  <a:moveTo>
                    <a:pt x="22" y="10"/>
                  </a:moveTo>
                  <a:lnTo>
                    <a:pt x="22" y="10"/>
                  </a:lnTo>
                  <a:lnTo>
                    <a:pt x="20" y="14"/>
                  </a:lnTo>
                  <a:lnTo>
                    <a:pt x="18" y="18"/>
                  </a:lnTo>
                  <a:lnTo>
                    <a:pt x="14" y="20"/>
                  </a:lnTo>
                  <a:lnTo>
                    <a:pt x="10" y="20"/>
                  </a:lnTo>
                  <a:lnTo>
                    <a:pt x="10" y="20"/>
                  </a:lnTo>
                  <a:lnTo>
                    <a:pt x="6" y="20"/>
                  </a:lnTo>
                  <a:lnTo>
                    <a:pt x="4" y="18"/>
                  </a:lnTo>
                  <a:lnTo>
                    <a:pt x="0" y="14"/>
                  </a:lnTo>
                  <a:lnTo>
                    <a:pt x="0" y="10"/>
                  </a:lnTo>
                  <a:lnTo>
                    <a:pt x="0" y="10"/>
                  </a:lnTo>
                  <a:lnTo>
                    <a:pt x="0" y="6"/>
                  </a:lnTo>
                  <a:lnTo>
                    <a:pt x="4" y="2"/>
                  </a:lnTo>
                  <a:lnTo>
                    <a:pt x="6" y="0"/>
                  </a:lnTo>
                  <a:lnTo>
                    <a:pt x="10" y="0"/>
                  </a:lnTo>
                  <a:lnTo>
                    <a:pt x="10" y="0"/>
                  </a:lnTo>
                  <a:lnTo>
                    <a:pt x="14" y="0"/>
                  </a:lnTo>
                  <a:lnTo>
                    <a:pt x="18" y="2"/>
                  </a:lnTo>
                  <a:lnTo>
                    <a:pt x="20" y="6"/>
                  </a:lnTo>
                  <a:lnTo>
                    <a:pt x="22" y="10"/>
                  </a:lnTo>
                  <a:lnTo>
                    <a:pt x="22" y="10"/>
                  </a:lnTo>
                  <a:close/>
                </a:path>
              </a:pathLst>
            </a:custGeom>
            <a:solidFill>
              <a:srgbClr val="FF6500"/>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30" name="Freeform 726"/>
            <p:cNvSpPr/>
            <p:nvPr/>
          </p:nvSpPr>
          <p:spPr bwMode="auto">
            <a:xfrm>
              <a:off x="8428669" y="4698435"/>
              <a:ext cx="47061" cy="47510"/>
            </a:xfrm>
            <a:custGeom>
              <a:avLst/>
              <a:gdLst/>
              <a:ahLst/>
              <a:cxnLst>
                <a:cxn ang="0">
                  <a:pos x="20" y="10"/>
                </a:cxn>
                <a:cxn ang="0">
                  <a:pos x="20" y="10"/>
                </a:cxn>
                <a:cxn ang="0">
                  <a:pos x="20" y="14"/>
                </a:cxn>
                <a:cxn ang="0">
                  <a:pos x="18" y="18"/>
                </a:cxn>
                <a:cxn ang="0">
                  <a:pos x="14" y="20"/>
                </a:cxn>
                <a:cxn ang="0">
                  <a:pos x="10" y="20"/>
                </a:cxn>
                <a:cxn ang="0">
                  <a:pos x="10" y="20"/>
                </a:cxn>
                <a:cxn ang="0">
                  <a:pos x="6" y="20"/>
                </a:cxn>
                <a:cxn ang="0">
                  <a:pos x="4" y="18"/>
                </a:cxn>
                <a:cxn ang="0">
                  <a:pos x="0" y="14"/>
                </a:cxn>
                <a:cxn ang="0">
                  <a:pos x="0" y="10"/>
                </a:cxn>
                <a:cxn ang="0">
                  <a:pos x="0" y="10"/>
                </a:cxn>
                <a:cxn ang="0">
                  <a:pos x="0" y="6"/>
                </a:cxn>
                <a:cxn ang="0">
                  <a:pos x="4" y="2"/>
                </a:cxn>
                <a:cxn ang="0">
                  <a:pos x="6" y="0"/>
                </a:cxn>
                <a:cxn ang="0">
                  <a:pos x="10" y="0"/>
                </a:cxn>
                <a:cxn ang="0">
                  <a:pos x="10" y="0"/>
                </a:cxn>
                <a:cxn ang="0">
                  <a:pos x="14" y="0"/>
                </a:cxn>
                <a:cxn ang="0">
                  <a:pos x="18" y="2"/>
                </a:cxn>
                <a:cxn ang="0">
                  <a:pos x="20" y="6"/>
                </a:cxn>
                <a:cxn ang="0">
                  <a:pos x="20" y="10"/>
                </a:cxn>
                <a:cxn ang="0">
                  <a:pos x="20" y="10"/>
                </a:cxn>
              </a:cxnLst>
              <a:rect l="0" t="0" r="r" b="b"/>
              <a:pathLst>
                <a:path w="20" h="20">
                  <a:moveTo>
                    <a:pt x="20" y="10"/>
                  </a:moveTo>
                  <a:lnTo>
                    <a:pt x="20" y="10"/>
                  </a:lnTo>
                  <a:lnTo>
                    <a:pt x="20" y="14"/>
                  </a:lnTo>
                  <a:lnTo>
                    <a:pt x="18" y="18"/>
                  </a:lnTo>
                  <a:lnTo>
                    <a:pt x="14" y="20"/>
                  </a:lnTo>
                  <a:lnTo>
                    <a:pt x="10" y="20"/>
                  </a:lnTo>
                  <a:lnTo>
                    <a:pt x="10" y="20"/>
                  </a:lnTo>
                  <a:lnTo>
                    <a:pt x="6" y="20"/>
                  </a:lnTo>
                  <a:lnTo>
                    <a:pt x="4" y="18"/>
                  </a:lnTo>
                  <a:lnTo>
                    <a:pt x="0" y="14"/>
                  </a:lnTo>
                  <a:lnTo>
                    <a:pt x="0" y="10"/>
                  </a:lnTo>
                  <a:lnTo>
                    <a:pt x="0" y="10"/>
                  </a:lnTo>
                  <a:lnTo>
                    <a:pt x="0" y="6"/>
                  </a:lnTo>
                  <a:lnTo>
                    <a:pt x="4" y="2"/>
                  </a:lnTo>
                  <a:lnTo>
                    <a:pt x="6" y="0"/>
                  </a:lnTo>
                  <a:lnTo>
                    <a:pt x="10" y="0"/>
                  </a:lnTo>
                  <a:lnTo>
                    <a:pt x="10" y="0"/>
                  </a:lnTo>
                  <a:lnTo>
                    <a:pt x="14" y="0"/>
                  </a:lnTo>
                  <a:lnTo>
                    <a:pt x="18" y="2"/>
                  </a:lnTo>
                  <a:lnTo>
                    <a:pt x="20" y="6"/>
                  </a:lnTo>
                  <a:lnTo>
                    <a:pt x="20" y="10"/>
                  </a:lnTo>
                  <a:lnTo>
                    <a:pt x="20" y="10"/>
                  </a:lnTo>
                  <a:close/>
                </a:path>
              </a:pathLst>
            </a:custGeom>
            <a:solidFill>
              <a:srgbClr val="FF6500"/>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31" name="Freeform 727"/>
            <p:cNvSpPr/>
            <p:nvPr/>
          </p:nvSpPr>
          <p:spPr bwMode="auto">
            <a:xfrm>
              <a:off x="8626326" y="4764950"/>
              <a:ext cx="47061" cy="47510"/>
            </a:xfrm>
            <a:custGeom>
              <a:avLst/>
              <a:gdLst/>
              <a:ahLst/>
              <a:cxnLst>
                <a:cxn ang="0">
                  <a:pos x="20" y="10"/>
                </a:cxn>
                <a:cxn ang="0">
                  <a:pos x="20" y="10"/>
                </a:cxn>
                <a:cxn ang="0">
                  <a:pos x="20" y="14"/>
                </a:cxn>
                <a:cxn ang="0">
                  <a:pos x="18" y="18"/>
                </a:cxn>
                <a:cxn ang="0">
                  <a:pos x="14" y="20"/>
                </a:cxn>
                <a:cxn ang="0">
                  <a:pos x="10" y="20"/>
                </a:cxn>
                <a:cxn ang="0">
                  <a:pos x="10" y="20"/>
                </a:cxn>
                <a:cxn ang="0">
                  <a:pos x="6" y="20"/>
                </a:cxn>
                <a:cxn ang="0">
                  <a:pos x="2" y="18"/>
                </a:cxn>
                <a:cxn ang="0">
                  <a:pos x="0" y="14"/>
                </a:cxn>
                <a:cxn ang="0">
                  <a:pos x="0" y="10"/>
                </a:cxn>
                <a:cxn ang="0">
                  <a:pos x="0" y="10"/>
                </a:cxn>
                <a:cxn ang="0">
                  <a:pos x="0" y="6"/>
                </a:cxn>
                <a:cxn ang="0">
                  <a:pos x="2" y="2"/>
                </a:cxn>
                <a:cxn ang="0">
                  <a:pos x="6" y="0"/>
                </a:cxn>
                <a:cxn ang="0">
                  <a:pos x="10" y="0"/>
                </a:cxn>
                <a:cxn ang="0">
                  <a:pos x="10" y="0"/>
                </a:cxn>
                <a:cxn ang="0">
                  <a:pos x="14" y="0"/>
                </a:cxn>
                <a:cxn ang="0">
                  <a:pos x="18" y="2"/>
                </a:cxn>
                <a:cxn ang="0">
                  <a:pos x="20" y="6"/>
                </a:cxn>
                <a:cxn ang="0">
                  <a:pos x="20" y="10"/>
                </a:cxn>
                <a:cxn ang="0">
                  <a:pos x="20" y="10"/>
                </a:cxn>
              </a:cxnLst>
              <a:rect l="0" t="0" r="r" b="b"/>
              <a:pathLst>
                <a:path w="20" h="20">
                  <a:moveTo>
                    <a:pt x="20" y="10"/>
                  </a:moveTo>
                  <a:lnTo>
                    <a:pt x="20" y="10"/>
                  </a:lnTo>
                  <a:lnTo>
                    <a:pt x="20" y="14"/>
                  </a:lnTo>
                  <a:lnTo>
                    <a:pt x="18" y="18"/>
                  </a:lnTo>
                  <a:lnTo>
                    <a:pt x="14" y="20"/>
                  </a:lnTo>
                  <a:lnTo>
                    <a:pt x="10" y="20"/>
                  </a:lnTo>
                  <a:lnTo>
                    <a:pt x="10" y="20"/>
                  </a:lnTo>
                  <a:lnTo>
                    <a:pt x="6" y="20"/>
                  </a:lnTo>
                  <a:lnTo>
                    <a:pt x="2" y="18"/>
                  </a:lnTo>
                  <a:lnTo>
                    <a:pt x="0" y="14"/>
                  </a:lnTo>
                  <a:lnTo>
                    <a:pt x="0" y="10"/>
                  </a:lnTo>
                  <a:lnTo>
                    <a:pt x="0" y="10"/>
                  </a:lnTo>
                  <a:lnTo>
                    <a:pt x="0" y="6"/>
                  </a:lnTo>
                  <a:lnTo>
                    <a:pt x="2" y="2"/>
                  </a:lnTo>
                  <a:lnTo>
                    <a:pt x="6" y="0"/>
                  </a:lnTo>
                  <a:lnTo>
                    <a:pt x="10" y="0"/>
                  </a:lnTo>
                  <a:lnTo>
                    <a:pt x="10" y="0"/>
                  </a:lnTo>
                  <a:lnTo>
                    <a:pt x="14" y="0"/>
                  </a:lnTo>
                  <a:lnTo>
                    <a:pt x="18" y="2"/>
                  </a:lnTo>
                  <a:lnTo>
                    <a:pt x="20" y="6"/>
                  </a:lnTo>
                  <a:lnTo>
                    <a:pt x="20" y="10"/>
                  </a:lnTo>
                  <a:lnTo>
                    <a:pt x="20" y="10"/>
                  </a:lnTo>
                  <a:close/>
                </a:path>
              </a:pathLst>
            </a:custGeom>
            <a:solidFill>
              <a:srgbClr val="FF6500"/>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32" name="Freeform 728"/>
            <p:cNvSpPr/>
            <p:nvPr/>
          </p:nvSpPr>
          <p:spPr bwMode="auto">
            <a:xfrm>
              <a:off x="8762804" y="4897979"/>
              <a:ext cx="47061" cy="52261"/>
            </a:xfrm>
            <a:custGeom>
              <a:avLst/>
              <a:gdLst/>
              <a:ahLst/>
              <a:cxnLst>
                <a:cxn ang="0">
                  <a:pos x="20" y="12"/>
                </a:cxn>
                <a:cxn ang="0">
                  <a:pos x="20" y="12"/>
                </a:cxn>
                <a:cxn ang="0">
                  <a:pos x="20" y="16"/>
                </a:cxn>
                <a:cxn ang="0">
                  <a:pos x="16" y="18"/>
                </a:cxn>
                <a:cxn ang="0">
                  <a:pos x="14" y="20"/>
                </a:cxn>
                <a:cxn ang="0">
                  <a:pos x="10" y="22"/>
                </a:cxn>
                <a:cxn ang="0">
                  <a:pos x="10" y="22"/>
                </a:cxn>
                <a:cxn ang="0">
                  <a:pos x="6" y="20"/>
                </a:cxn>
                <a:cxn ang="0">
                  <a:pos x="2" y="18"/>
                </a:cxn>
                <a:cxn ang="0">
                  <a:pos x="0" y="16"/>
                </a:cxn>
                <a:cxn ang="0">
                  <a:pos x="0" y="12"/>
                </a:cxn>
                <a:cxn ang="0">
                  <a:pos x="0" y="12"/>
                </a:cxn>
                <a:cxn ang="0">
                  <a:pos x="0" y="8"/>
                </a:cxn>
                <a:cxn ang="0">
                  <a:pos x="2" y="4"/>
                </a:cxn>
                <a:cxn ang="0">
                  <a:pos x="6" y="2"/>
                </a:cxn>
                <a:cxn ang="0">
                  <a:pos x="10" y="0"/>
                </a:cxn>
                <a:cxn ang="0">
                  <a:pos x="10" y="0"/>
                </a:cxn>
                <a:cxn ang="0">
                  <a:pos x="14" y="2"/>
                </a:cxn>
                <a:cxn ang="0">
                  <a:pos x="16" y="4"/>
                </a:cxn>
                <a:cxn ang="0">
                  <a:pos x="20" y="8"/>
                </a:cxn>
                <a:cxn ang="0">
                  <a:pos x="20" y="12"/>
                </a:cxn>
                <a:cxn ang="0">
                  <a:pos x="20" y="12"/>
                </a:cxn>
              </a:cxnLst>
              <a:rect l="0" t="0" r="r" b="b"/>
              <a:pathLst>
                <a:path w="20" h="22">
                  <a:moveTo>
                    <a:pt x="20" y="12"/>
                  </a:moveTo>
                  <a:lnTo>
                    <a:pt x="20" y="12"/>
                  </a:lnTo>
                  <a:lnTo>
                    <a:pt x="20" y="16"/>
                  </a:lnTo>
                  <a:lnTo>
                    <a:pt x="16" y="18"/>
                  </a:lnTo>
                  <a:lnTo>
                    <a:pt x="14" y="20"/>
                  </a:lnTo>
                  <a:lnTo>
                    <a:pt x="10" y="22"/>
                  </a:lnTo>
                  <a:lnTo>
                    <a:pt x="10" y="22"/>
                  </a:lnTo>
                  <a:lnTo>
                    <a:pt x="6" y="20"/>
                  </a:lnTo>
                  <a:lnTo>
                    <a:pt x="2" y="18"/>
                  </a:lnTo>
                  <a:lnTo>
                    <a:pt x="0" y="16"/>
                  </a:lnTo>
                  <a:lnTo>
                    <a:pt x="0" y="12"/>
                  </a:lnTo>
                  <a:lnTo>
                    <a:pt x="0" y="12"/>
                  </a:lnTo>
                  <a:lnTo>
                    <a:pt x="0" y="8"/>
                  </a:lnTo>
                  <a:lnTo>
                    <a:pt x="2" y="4"/>
                  </a:lnTo>
                  <a:lnTo>
                    <a:pt x="6" y="2"/>
                  </a:lnTo>
                  <a:lnTo>
                    <a:pt x="10" y="0"/>
                  </a:lnTo>
                  <a:lnTo>
                    <a:pt x="10" y="0"/>
                  </a:lnTo>
                  <a:lnTo>
                    <a:pt x="14" y="2"/>
                  </a:lnTo>
                  <a:lnTo>
                    <a:pt x="16" y="4"/>
                  </a:lnTo>
                  <a:lnTo>
                    <a:pt x="20" y="8"/>
                  </a:lnTo>
                  <a:lnTo>
                    <a:pt x="20" y="12"/>
                  </a:lnTo>
                  <a:lnTo>
                    <a:pt x="20" y="12"/>
                  </a:lnTo>
                  <a:close/>
                </a:path>
              </a:pathLst>
            </a:custGeom>
            <a:solidFill>
              <a:srgbClr val="FF6500"/>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33" name="Freeform 729"/>
            <p:cNvSpPr/>
            <p:nvPr/>
          </p:nvSpPr>
          <p:spPr bwMode="auto">
            <a:xfrm>
              <a:off x="8809865" y="5050013"/>
              <a:ext cx="47061" cy="47510"/>
            </a:xfrm>
            <a:custGeom>
              <a:avLst/>
              <a:gdLst/>
              <a:ahLst/>
              <a:cxnLst>
                <a:cxn ang="0">
                  <a:pos x="20" y="10"/>
                </a:cxn>
                <a:cxn ang="0">
                  <a:pos x="20" y="10"/>
                </a:cxn>
                <a:cxn ang="0">
                  <a:pos x="20" y="14"/>
                </a:cxn>
                <a:cxn ang="0">
                  <a:pos x="18" y="18"/>
                </a:cxn>
                <a:cxn ang="0">
                  <a:pos x="14" y="20"/>
                </a:cxn>
                <a:cxn ang="0">
                  <a:pos x="10" y="20"/>
                </a:cxn>
                <a:cxn ang="0">
                  <a:pos x="10" y="20"/>
                </a:cxn>
                <a:cxn ang="0">
                  <a:pos x="6" y="20"/>
                </a:cxn>
                <a:cxn ang="0">
                  <a:pos x="2" y="18"/>
                </a:cxn>
                <a:cxn ang="0">
                  <a:pos x="0" y="14"/>
                </a:cxn>
                <a:cxn ang="0">
                  <a:pos x="0" y="10"/>
                </a:cxn>
                <a:cxn ang="0">
                  <a:pos x="0" y="10"/>
                </a:cxn>
                <a:cxn ang="0">
                  <a:pos x="0" y="6"/>
                </a:cxn>
                <a:cxn ang="0">
                  <a:pos x="2" y="2"/>
                </a:cxn>
                <a:cxn ang="0">
                  <a:pos x="6" y="0"/>
                </a:cxn>
                <a:cxn ang="0">
                  <a:pos x="10" y="0"/>
                </a:cxn>
                <a:cxn ang="0">
                  <a:pos x="10" y="0"/>
                </a:cxn>
                <a:cxn ang="0">
                  <a:pos x="14" y="0"/>
                </a:cxn>
                <a:cxn ang="0">
                  <a:pos x="18" y="2"/>
                </a:cxn>
                <a:cxn ang="0">
                  <a:pos x="20" y="6"/>
                </a:cxn>
                <a:cxn ang="0">
                  <a:pos x="20" y="10"/>
                </a:cxn>
                <a:cxn ang="0">
                  <a:pos x="20" y="10"/>
                </a:cxn>
              </a:cxnLst>
              <a:rect l="0" t="0" r="r" b="b"/>
              <a:pathLst>
                <a:path w="20" h="20">
                  <a:moveTo>
                    <a:pt x="20" y="10"/>
                  </a:moveTo>
                  <a:lnTo>
                    <a:pt x="20" y="10"/>
                  </a:lnTo>
                  <a:lnTo>
                    <a:pt x="20" y="14"/>
                  </a:lnTo>
                  <a:lnTo>
                    <a:pt x="18" y="18"/>
                  </a:lnTo>
                  <a:lnTo>
                    <a:pt x="14" y="20"/>
                  </a:lnTo>
                  <a:lnTo>
                    <a:pt x="10" y="20"/>
                  </a:lnTo>
                  <a:lnTo>
                    <a:pt x="10" y="20"/>
                  </a:lnTo>
                  <a:lnTo>
                    <a:pt x="6" y="20"/>
                  </a:lnTo>
                  <a:lnTo>
                    <a:pt x="2" y="18"/>
                  </a:lnTo>
                  <a:lnTo>
                    <a:pt x="0" y="14"/>
                  </a:lnTo>
                  <a:lnTo>
                    <a:pt x="0" y="10"/>
                  </a:lnTo>
                  <a:lnTo>
                    <a:pt x="0" y="10"/>
                  </a:lnTo>
                  <a:lnTo>
                    <a:pt x="0" y="6"/>
                  </a:lnTo>
                  <a:lnTo>
                    <a:pt x="2" y="2"/>
                  </a:lnTo>
                  <a:lnTo>
                    <a:pt x="6" y="0"/>
                  </a:lnTo>
                  <a:lnTo>
                    <a:pt x="10" y="0"/>
                  </a:lnTo>
                  <a:lnTo>
                    <a:pt x="10" y="0"/>
                  </a:lnTo>
                  <a:lnTo>
                    <a:pt x="14" y="0"/>
                  </a:lnTo>
                  <a:lnTo>
                    <a:pt x="18" y="2"/>
                  </a:lnTo>
                  <a:lnTo>
                    <a:pt x="20" y="6"/>
                  </a:lnTo>
                  <a:lnTo>
                    <a:pt x="20" y="10"/>
                  </a:lnTo>
                  <a:lnTo>
                    <a:pt x="20" y="10"/>
                  </a:lnTo>
                  <a:close/>
                </a:path>
              </a:pathLst>
            </a:custGeom>
            <a:solidFill>
              <a:srgbClr val="FF6500"/>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34" name="Freeform 730"/>
            <p:cNvSpPr/>
            <p:nvPr/>
          </p:nvSpPr>
          <p:spPr bwMode="auto">
            <a:xfrm>
              <a:off x="7736869" y="4446630"/>
              <a:ext cx="1407131" cy="693652"/>
            </a:xfrm>
            <a:custGeom>
              <a:avLst/>
              <a:gdLst/>
              <a:ahLst/>
              <a:cxnLst>
                <a:cxn ang="0">
                  <a:pos x="0" y="268"/>
                </a:cxn>
                <a:cxn ang="0">
                  <a:pos x="88" y="240"/>
                </a:cxn>
                <a:cxn ang="0">
                  <a:pos x="28" y="168"/>
                </a:cxn>
                <a:cxn ang="0">
                  <a:pos x="128" y="166"/>
                </a:cxn>
                <a:cxn ang="0">
                  <a:pos x="84" y="90"/>
                </a:cxn>
                <a:cxn ang="0">
                  <a:pos x="176" y="122"/>
                </a:cxn>
                <a:cxn ang="0">
                  <a:pos x="176" y="28"/>
                </a:cxn>
                <a:cxn ang="0">
                  <a:pos x="246" y="88"/>
                </a:cxn>
                <a:cxn ang="0">
                  <a:pos x="272" y="2"/>
                </a:cxn>
                <a:cxn ang="0">
                  <a:pos x="308" y="82"/>
                </a:cxn>
                <a:cxn ang="0">
                  <a:pos x="374" y="10"/>
                </a:cxn>
                <a:cxn ang="0">
                  <a:pos x="382" y="98"/>
                </a:cxn>
                <a:cxn ang="0">
                  <a:pos x="470" y="54"/>
                </a:cxn>
                <a:cxn ang="0">
                  <a:pos x="436" y="136"/>
                </a:cxn>
                <a:cxn ang="0">
                  <a:pos x="538" y="114"/>
                </a:cxn>
                <a:cxn ang="0">
                  <a:pos x="476" y="190"/>
                </a:cxn>
                <a:cxn ang="0">
                  <a:pos x="582" y="202"/>
                </a:cxn>
                <a:cxn ang="0">
                  <a:pos x="502" y="258"/>
                </a:cxn>
                <a:cxn ang="0">
                  <a:pos x="594" y="290"/>
                </a:cxn>
                <a:cxn ang="0">
                  <a:pos x="598" y="292"/>
                </a:cxn>
                <a:cxn ang="0">
                  <a:pos x="598" y="292"/>
                </a:cxn>
                <a:cxn ang="0">
                  <a:pos x="598" y="282"/>
                </a:cxn>
                <a:cxn ang="0">
                  <a:pos x="596" y="254"/>
                </a:cxn>
                <a:cxn ang="0">
                  <a:pos x="592" y="236"/>
                </a:cxn>
                <a:cxn ang="0">
                  <a:pos x="586" y="214"/>
                </a:cxn>
                <a:cxn ang="0">
                  <a:pos x="578" y="192"/>
                </a:cxn>
                <a:cxn ang="0">
                  <a:pos x="568" y="168"/>
                </a:cxn>
                <a:cxn ang="0">
                  <a:pos x="554" y="142"/>
                </a:cxn>
                <a:cxn ang="0">
                  <a:pos x="538" y="118"/>
                </a:cxn>
                <a:cxn ang="0">
                  <a:pos x="518" y="94"/>
                </a:cxn>
                <a:cxn ang="0">
                  <a:pos x="492" y="70"/>
                </a:cxn>
                <a:cxn ang="0">
                  <a:pos x="462" y="48"/>
                </a:cxn>
                <a:cxn ang="0">
                  <a:pos x="446" y="40"/>
                </a:cxn>
                <a:cxn ang="0">
                  <a:pos x="428" y="30"/>
                </a:cxn>
                <a:cxn ang="0">
                  <a:pos x="408" y="22"/>
                </a:cxn>
                <a:cxn ang="0">
                  <a:pos x="388" y="14"/>
                </a:cxn>
                <a:cxn ang="0">
                  <a:pos x="364" y="8"/>
                </a:cxn>
                <a:cxn ang="0">
                  <a:pos x="340" y="2"/>
                </a:cxn>
                <a:cxn ang="0">
                  <a:pos x="340" y="2"/>
                </a:cxn>
                <a:cxn ang="0">
                  <a:pos x="318" y="0"/>
                </a:cxn>
                <a:cxn ang="0">
                  <a:pos x="294" y="0"/>
                </a:cxn>
                <a:cxn ang="0">
                  <a:pos x="262" y="2"/>
                </a:cxn>
                <a:cxn ang="0">
                  <a:pos x="244" y="6"/>
                </a:cxn>
                <a:cxn ang="0">
                  <a:pos x="224" y="10"/>
                </a:cxn>
                <a:cxn ang="0">
                  <a:pos x="204" y="16"/>
                </a:cxn>
                <a:cxn ang="0">
                  <a:pos x="184" y="24"/>
                </a:cxn>
                <a:cxn ang="0">
                  <a:pos x="162" y="32"/>
                </a:cxn>
                <a:cxn ang="0">
                  <a:pos x="142" y="44"/>
                </a:cxn>
                <a:cxn ang="0">
                  <a:pos x="122" y="58"/>
                </a:cxn>
                <a:cxn ang="0">
                  <a:pos x="100" y="76"/>
                </a:cxn>
                <a:cxn ang="0">
                  <a:pos x="100" y="76"/>
                </a:cxn>
                <a:cxn ang="0">
                  <a:pos x="82" y="94"/>
                </a:cxn>
                <a:cxn ang="0">
                  <a:pos x="66" y="112"/>
                </a:cxn>
                <a:cxn ang="0">
                  <a:pos x="52" y="130"/>
                </a:cxn>
                <a:cxn ang="0">
                  <a:pos x="40" y="148"/>
                </a:cxn>
                <a:cxn ang="0">
                  <a:pos x="30" y="164"/>
                </a:cxn>
                <a:cxn ang="0">
                  <a:pos x="22" y="180"/>
                </a:cxn>
                <a:cxn ang="0">
                  <a:pos x="10" y="210"/>
                </a:cxn>
                <a:cxn ang="0">
                  <a:pos x="4" y="234"/>
                </a:cxn>
                <a:cxn ang="0">
                  <a:pos x="0" y="254"/>
                </a:cxn>
                <a:cxn ang="0">
                  <a:pos x="0" y="270"/>
                </a:cxn>
                <a:cxn ang="0">
                  <a:pos x="0" y="268"/>
                </a:cxn>
              </a:cxnLst>
              <a:rect l="0" t="0" r="r" b="b"/>
              <a:pathLst>
                <a:path w="598" h="292">
                  <a:moveTo>
                    <a:pt x="0" y="268"/>
                  </a:moveTo>
                  <a:lnTo>
                    <a:pt x="88" y="240"/>
                  </a:lnTo>
                  <a:lnTo>
                    <a:pt x="28" y="168"/>
                  </a:lnTo>
                  <a:lnTo>
                    <a:pt x="128" y="166"/>
                  </a:lnTo>
                  <a:lnTo>
                    <a:pt x="84" y="90"/>
                  </a:lnTo>
                  <a:lnTo>
                    <a:pt x="176" y="122"/>
                  </a:lnTo>
                  <a:lnTo>
                    <a:pt x="176" y="28"/>
                  </a:lnTo>
                  <a:lnTo>
                    <a:pt x="246" y="88"/>
                  </a:lnTo>
                  <a:lnTo>
                    <a:pt x="272" y="2"/>
                  </a:lnTo>
                  <a:lnTo>
                    <a:pt x="308" y="82"/>
                  </a:lnTo>
                  <a:lnTo>
                    <a:pt x="374" y="10"/>
                  </a:lnTo>
                  <a:lnTo>
                    <a:pt x="382" y="98"/>
                  </a:lnTo>
                  <a:lnTo>
                    <a:pt x="470" y="54"/>
                  </a:lnTo>
                  <a:lnTo>
                    <a:pt x="436" y="136"/>
                  </a:lnTo>
                  <a:lnTo>
                    <a:pt x="538" y="114"/>
                  </a:lnTo>
                  <a:lnTo>
                    <a:pt x="476" y="190"/>
                  </a:lnTo>
                  <a:lnTo>
                    <a:pt x="582" y="202"/>
                  </a:lnTo>
                  <a:lnTo>
                    <a:pt x="502" y="258"/>
                  </a:lnTo>
                  <a:lnTo>
                    <a:pt x="594" y="290"/>
                  </a:lnTo>
                  <a:lnTo>
                    <a:pt x="598" y="292"/>
                  </a:lnTo>
                  <a:lnTo>
                    <a:pt x="598" y="292"/>
                  </a:lnTo>
                  <a:lnTo>
                    <a:pt x="598" y="282"/>
                  </a:lnTo>
                  <a:lnTo>
                    <a:pt x="596" y="254"/>
                  </a:lnTo>
                  <a:lnTo>
                    <a:pt x="592" y="236"/>
                  </a:lnTo>
                  <a:lnTo>
                    <a:pt x="586" y="214"/>
                  </a:lnTo>
                  <a:lnTo>
                    <a:pt x="578" y="192"/>
                  </a:lnTo>
                  <a:lnTo>
                    <a:pt x="568" y="168"/>
                  </a:lnTo>
                  <a:lnTo>
                    <a:pt x="554" y="142"/>
                  </a:lnTo>
                  <a:lnTo>
                    <a:pt x="538" y="118"/>
                  </a:lnTo>
                  <a:lnTo>
                    <a:pt x="518" y="94"/>
                  </a:lnTo>
                  <a:lnTo>
                    <a:pt x="492" y="70"/>
                  </a:lnTo>
                  <a:lnTo>
                    <a:pt x="462" y="48"/>
                  </a:lnTo>
                  <a:lnTo>
                    <a:pt x="446" y="40"/>
                  </a:lnTo>
                  <a:lnTo>
                    <a:pt x="428" y="30"/>
                  </a:lnTo>
                  <a:lnTo>
                    <a:pt x="408" y="22"/>
                  </a:lnTo>
                  <a:lnTo>
                    <a:pt x="388" y="14"/>
                  </a:lnTo>
                  <a:lnTo>
                    <a:pt x="364" y="8"/>
                  </a:lnTo>
                  <a:lnTo>
                    <a:pt x="340" y="2"/>
                  </a:lnTo>
                  <a:lnTo>
                    <a:pt x="340" y="2"/>
                  </a:lnTo>
                  <a:lnTo>
                    <a:pt x="318" y="0"/>
                  </a:lnTo>
                  <a:lnTo>
                    <a:pt x="294" y="0"/>
                  </a:lnTo>
                  <a:lnTo>
                    <a:pt x="262" y="2"/>
                  </a:lnTo>
                  <a:lnTo>
                    <a:pt x="244" y="6"/>
                  </a:lnTo>
                  <a:lnTo>
                    <a:pt x="224" y="10"/>
                  </a:lnTo>
                  <a:lnTo>
                    <a:pt x="204" y="16"/>
                  </a:lnTo>
                  <a:lnTo>
                    <a:pt x="184" y="24"/>
                  </a:lnTo>
                  <a:lnTo>
                    <a:pt x="162" y="32"/>
                  </a:lnTo>
                  <a:lnTo>
                    <a:pt x="142" y="44"/>
                  </a:lnTo>
                  <a:lnTo>
                    <a:pt x="122" y="58"/>
                  </a:lnTo>
                  <a:lnTo>
                    <a:pt x="100" y="76"/>
                  </a:lnTo>
                  <a:lnTo>
                    <a:pt x="100" y="76"/>
                  </a:lnTo>
                  <a:lnTo>
                    <a:pt x="82" y="94"/>
                  </a:lnTo>
                  <a:lnTo>
                    <a:pt x="66" y="112"/>
                  </a:lnTo>
                  <a:lnTo>
                    <a:pt x="52" y="130"/>
                  </a:lnTo>
                  <a:lnTo>
                    <a:pt x="40" y="148"/>
                  </a:lnTo>
                  <a:lnTo>
                    <a:pt x="30" y="164"/>
                  </a:lnTo>
                  <a:lnTo>
                    <a:pt x="22" y="180"/>
                  </a:lnTo>
                  <a:lnTo>
                    <a:pt x="10" y="210"/>
                  </a:lnTo>
                  <a:lnTo>
                    <a:pt x="4" y="234"/>
                  </a:lnTo>
                  <a:lnTo>
                    <a:pt x="0" y="254"/>
                  </a:lnTo>
                  <a:lnTo>
                    <a:pt x="0" y="270"/>
                  </a:lnTo>
                  <a:lnTo>
                    <a:pt x="0" y="268"/>
                  </a:lnTo>
                  <a:close/>
                </a:path>
              </a:pathLst>
            </a:custGeom>
            <a:solidFill>
              <a:srgbClr val="88C081"/>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35" name="Freeform 731"/>
            <p:cNvSpPr/>
            <p:nvPr/>
          </p:nvSpPr>
          <p:spPr bwMode="auto">
            <a:xfrm>
              <a:off x="7445089" y="5050013"/>
              <a:ext cx="225894" cy="95021"/>
            </a:xfrm>
            <a:custGeom>
              <a:avLst/>
              <a:gdLst/>
              <a:ahLst/>
              <a:cxnLst>
                <a:cxn ang="0">
                  <a:pos x="4" y="0"/>
                </a:cxn>
                <a:cxn ang="0">
                  <a:pos x="96" y="40"/>
                </a:cxn>
                <a:cxn ang="0">
                  <a:pos x="0" y="40"/>
                </a:cxn>
                <a:cxn ang="0">
                  <a:pos x="0" y="40"/>
                </a:cxn>
                <a:cxn ang="0">
                  <a:pos x="0" y="22"/>
                </a:cxn>
                <a:cxn ang="0">
                  <a:pos x="2" y="8"/>
                </a:cxn>
                <a:cxn ang="0">
                  <a:pos x="4" y="0"/>
                </a:cxn>
                <a:cxn ang="0">
                  <a:pos x="4" y="0"/>
                </a:cxn>
              </a:cxnLst>
              <a:rect l="0" t="0" r="r" b="b"/>
              <a:pathLst>
                <a:path w="96" h="40">
                  <a:moveTo>
                    <a:pt x="4" y="0"/>
                  </a:moveTo>
                  <a:lnTo>
                    <a:pt x="96" y="40"/>
                  </a:lnTo>
                  <a:lnTo>
                    <a:pt x="0" y="40"/>
                  </a:lnTo>
                  <a:lnTo>
                    <a:pt x="0" y="40"/>
                  </a:lnTo>
                  <a:lnTo>
                    <a:pt x="0" y="22"/>
                  </a:lnTo>
                  <a:lnTo>
                    <a:pt x="2" y="8"/>
                  </a:lnTo>
                  <a:lnTo>
                    <a:pt x="4" y="0"/>
                  </a:lnTo>
                  <a:lnTo>
                    <a:pt x="4" y="0"/>
                  </a:lnTo>
                  <a:close/>
                </a:path>
              </a:pathLst>
            </a:custGeom>
            <a:solidFill>
              <a:srgbClr val="886681"/>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36" name="Freeform 732"/>
            <p:cNvSpPr/>
            <p:nvPr/>
          </p:nvSpPr>
          <p:spPr bwMode="auto">
            <a:xfrm>
              <a:off x="7125073" y="3558185"/>
              <a:ext cx="150596" cy="147282"/>
            </a:xfrm>
            <a:custGeom>
              <a:avLst/>
              <a:gdLst/>
              <a:ahLst/>
              <a:cxnLst>
                <a:cxn ang="0">
                  <a:pos x="0" y="38"/>
                </a:cxn>
                <a:cxn ang="0">
                  <a:pos x="52" y="62"/>
                </a:cxn>
                <a:cxn ang="0">
                  <a:pos x="52" y="62"/>
                </a:cxn>
                <a:cxn ang="0">
                  <a:pos x="56" y="54"/>
                </a:cxn>
                <a:cxn ang="0">
                  <a:pos x="62" y="34"/>
                </a:cxn>
                <a:cxn ang="0">
                  <a:pos x="64" y="24"/>
                </a:cxn>
                <a:cxn ang="0">
                  <a:pos x="62" y="14"/>
                </a:cxn>
                <a:cxn ang="0">
                  <a:pos x="60" y="10"/>
                </a:cxn>
                <a:cxn ang="0">
                  <a:pos x="56" y="6"/>
                </a:cxn>
                <a:cxn ang="0">
                  <a:pos x="52" y="4"/>
                </a:cxn>
                <a:cxn ang="0">
                  <a:pos x="46" y="2"/>
                </a:cxn>
                <a:cxn ang="0">
                  <a:pos x="46" y="2"/>
                </a:cxn>
                <a:cxn ang="0">
                  <a:pos x="34" y="0"/>
                </a:cxn>
                <a:cxn ang="0">
                  <a:pos x="26" y="4"/>
                </a:cxn>
                <a:cxn ang="0">
                  <a:pos x="18" y="10"/>
                </a:cxn>
                <a:cxn ang="0">
                  <a:pos x="10" y="16"/>
                </a:cxn>
                <a:cxn ang="0">
                  <a:pos x="4" y="32"/>
                </a:cxn>
                <a:cxn ang="0">
                  <a:pos x="0" y="38"/>
                </a:cxn>
                <a:cxn ang="0">
                  <a:pos x="0" y="38"/>
                </a:cxn>
              </a:cxnLst>
              <a:rect l="0" t="0" r="r" b="b"/>
              <a:pathLst>
                <a:path w="64" h="62">
                  <a:moveTo>
                    <a:pt x="0" y="38"/>
                  </a:moveTo>
                  <a:lnTo>
                    <a:pt x="52" y="62"/>
                  </a:lnTo>
                  <a:lnTo>
                    <a:pt x="52" y="62"/>
                  </a:lnTo>
                  <a:lnTo>
                    <a:pt x="56" y="54"/>
                  </a:lnTo>
                  <a:lnTo>
                    <a:pt x="62" y="34"/>
                  </a:lnTo>
                  <a:lnTo>
                    <a:pt x="64" y="24"/>
                  </a:lnTo>
                  <a:lnTo>
                    <a:pt x="62" y="14"/>
                  </a:lnTo>
                  <a:lnTo>
                    <a:pt x="60" y="10"/>
                  </a:lnTo>
                  <a:lnTo>
                    <a:pt x="56" y="6"/>
                  </a:lnTo>
                  <a:lnTo>
                    <a:pt x="52" y="4"/>
                  </a:lnTo>
                  <a:lnTo>
                    <a:pt x="46" y="2"/>
                  </a:lnTo>
                  <a:lnTo>
                    <a:pt x="46" y="2"/>
                  </a:lnTo>
                  <a:lnTo>
                    <a:pt x="34" y="0"/>
                  </a:lnTo>
                  <a:lnTo>
                    <a:pt x="26" y="4"/>
                  </a:lnTo>
                  <a:lnTo>
                    <a:pt x="18" y="10"/>
                  </a:lnTo>
                  <a:lnTo>
                    <a:pt x="10" y="16"/>
                  </a:lnTo>
                  <a:lnTo>
                    <a:pt x="4" y="32"/>
                  </a:lnTo>
                  <a:lnTo>
                    <a:pt x="0" y="38"/>
                  </a:lnTo>
                  <a:lnTo>
                    <a:pt x="0" y="38"/>
                  </a:lnTo>
                  <a:close/>
                </a:path>
              </a:pathLst>
            </a:custGeom>
            <a:solidFill>
              <a:srgbClr val="743F2D"/>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37" name="Freeform 733"/>
            <p:cNvSpPr/>
            <p:nvPr/>
          </p:nvSpPr>
          <p:spPr bwMode="auto">
            <a:xfrm>
              <a:off x="7482738" y="3700717"/>
              <a:ext cx="150596" cy="147282"/>
            </a:xfrm>
            <a:custGeom>
              <a:avLst/>
              <a:gdLst/>
              <a:ahLst/>
              <a:cxnLst>
                <a:cxn ang="0">
                  <a:pos x="0" y="38"/>
                </a:cxn>
                <a:cxn ang="0">
                  <a:pos x="52" y="62"/>
                </a:cxn>
                <a:cxn ang="0">
                  <a:pos x="52" y="62"/>
                </a:cxn>
                <a:cxn ang="0">
                  <a:pos x="56" y="54"/>
                </a:cxn>
                <a:cxn ang="0">
                  <a:pos x="62" y="34"/>
                </a:cxn>
                <a:cxn ang="0">
                  <a:pos x="64" y="24"/>
                </a:cxn>
                <a:cxn ang="0">
                  <a:pos x="62" y="14"/>
                </a:cxn>
                <a:cxn ang="0">
                  <a:pos x="60" y="10"/>
                </a:cxn>
                <a:cxn ang="0">
                  <a:pos x="56" y="6"/>
                </a:cxn>
                <a:cxn ang="0">
                  <a:pos x="52" y="2"/>
                </a:cxn>
                <a:cxn ang="0">
                  <a:pos x="46" y="0"/>
                </a:cxn>
                <a:cxn ang="0">
                  <a:pos x="46" y="0"/>
                </a:cxn>
                <a:cxn ang="0">
                  <a:pos x="34" y="0"/>
                </a:cxn>
                <a:cxn ang="0">
                  <a:pos x="24" y="4"/>
                </a:cxn>
                <a:cxn ang="0">
                  <a:pos x="18" y="10"/>
                </a:cxn>
                <a:cxn ang="0">
                  <a:pos x="10" y="16"/>
                </a:cxn>
                <a:cxn ang="0">
                  <a:pos x="2" y="30"/>
                </a:cxn>
                <a:cxn ang="0">
                  <a:pos x="0" y="38"/>
                </a:cxn>
                <a:cxn ang="0">
                  <a:pos x="0" y="38"/>
                </a:cxn>
              </a:cxnLst>
              <a:rect l="0" t="0" r="r" b="b"/>
              <a:pathLst>
                <a:path w="64" h="62">
                  <a:moveTo>
                    <a:pt x="0" y="38"/>
                  </a:moveTo>
                  <a:lnTo>
                    <a:pt x="52" y="62"/>
                  </a:lnTo>
                  <a:lnTo>
                    <a:pt x="52" y="62"/>
                  </a:lnTo>
                  <a:lnTo>
                    <a:pt x="56" y="54"/>
                  </a:lnTo>
                  <a:lnTo>
                    <a:pt x="62" y="34"/>
                  </a:lnTo>
                  <a:lnTo>
                    <a:pt x="64" y="24"/>
                  </a:lnTo>
                  <a:lnTo>
                    <a:pt x="62" y="14"/>
                  </a:lnTo>
                  <a:lnTo>
                    <a:pt x="60" y="10"/>
                  </a:lnTo>
                  <a:lnTo>
                    <a:pt x="56" y="6"/>
                  </a:lnTo>
                  <a:lnTo>
                    <a:pt x="52" y="2"/>
                  </a:lnTo>
                  <a:lnTo>
                    <a:pt x="46" y="0"/>
                  </a:lnTo>
                  <a:lnTo>
                    <a:pt x="46" y="0"/>
                  </a:lnTo>
                  <a:lnTo>
                    <a:pt x="34" y="0"/>
                  </a:lnTo>
                  <a:lnTo>
                    <a:pt x="24" y="4"/>
                  </a:lnTo>
                  <a:lnTo>
                    <a:pt x="18" y="10"/>
                  </a:lnTo>
                  <a:lnTo>
                    <a:pt x="10" y="16"/>
                  </a:lnTo>
                  <a:lnTo>
                    <a:pt x="2" y="30"/>
                  </a:lnTo>
                  <a:lnTo>
                    <a:pt x="0" y="38"/>
                  </a:lnTo>
                  <a:lnTo>
                    <a:pt x="0" y="38"/>
                  </a:lnTo>
                  <a:close/>
                </a:path>
              </a:pathLst>
            </a:custGeom>
            <a:solidFill>
              <a:srgbClr val="743F2D"/>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38" name="Freeform 734"/>
            <p:cNvSpPr/>
            <p:nvPr/>
          </p:nvSpPr>
          <p:spPr bwMode="auto">
            <a:xfrm>
              <a:off x="7355673" y="3924016"/>
              <a:ext cx="150596" cy="147282"/>
            </a:xfrm>
            <a:custGeom>
              <a:avLst/>
              <a:gdLst/>
              <a:ahLst/>
              <a:cxnLst>
                <a:cxn ang="0">
                  <a:pos x="0" y="38"/>
                </a:cxn>
                <a:cxn ang="0">
                  <a:pos x="52" y="62"/>
                </a:cxn>
                <a:cxn ang="0">
                  <a:pos x="52" y="62"/>
                </a:cxn>
                <a:cxn ang="0">
                  <a:pos x="56" y="54"/>
                </a:cxn>
                <a:cxn ang="0">
                  <a:pos x="62" y="34"/>
                </a:cxn>
                <a:cxn ang="0">
                  <a:pos x="64" y="24"/>
                </a:cxn>
                <a:cxn ang="0">
                  <a:pos x="62" y="14"/>
                </a:cxn>
                <a:cxn ang="0">
                  <a:pos x="60" y="8"/>
                </a:cxn>
                <a:cxn ang="0">
                  <a:pos x="56" y="6"/>
                </a:cxn>
                <a:cxn ang="0">
                  <a:pos x="52" y="2"/>
                </a:cxn>
                <a:cxn ang="0">
                  <a:pos x="46" y="0"/>
                </a:cxn>
                <a:cxn ang="0">
                  <a:pos x="46" y="0"/>
                </a:cxn>
                <a:cxn ang="0">
                  <a:pos x="36" y="0"/>
                </a:cxn>
                <a:cxn ang="0">
                  <a:pos x="26" y="2"/>
                </a:cxn>
                <a:cxn ang="0">
                  <a:pos x="18" y="8"/>
                </a:cxn>
                <a:cxn ang="0">
                  <a:pos x="12" y="16"/>
                </a:cxn>
                <a:cxn ang="0">
                  <a:pos x="4" y="30"/>
                </a:cxn>
                <a:cxn ang="0">
                  <a:pos x="0" y="38"/>
                </a:cxn>
                <a:cxn ang="0">
                  <a:pos x="0" y="38"/>
                </a:cxn>
              </a:cxnLst>
              <a:rect l="0" t="0" r="r" b="b"/>
              <a:pathLst>
                <a:path w="64" h="62">
                  <a:moveTo>
                    <a:pt x="0" y="38"/>
                  </a:moveTo>
                  <a:lnTo>
                    <a:pt x="52" y="62"/>
                  </a:lnTo>
                  <a:lnTo>
                    <a:pt x="52" y="62"/>
                  </a:lnTo>
                  <a:lnTo>
                    <a:pt x="56" y="54"/>
                  </a:lnTo>
                  <a:lnTo>
                    <a:pt x="62" y="34"/>
                  </a:lnTo>
                  <a:lnTo>
                    <a:pt x="64" y="24"/>
                  </a:lnTo>
                  <a:lnTo>
                    <a:pt x="62" y="14"/>
                  </a:lnTo>
                  <a:lnTo>
                    <a:pt x="60" y="8"/>
                  </a:lnTo>
                  <a:lnTo>
                    <a:pt x="56" y="6"/>
                  </a:lnTo>
                  <a:lnTo>
                    <a:pt x="52" y="2"/>
                  </a:lnTo>
                  <a:lnTo>
                    <a:pt x="46" y="0"/>
                  </a:lnTo>
                  <a:lnTo>
                    <a:pt x="46" y="0"/>
                  </a:lnTo>
                  <a:lnTo>
                    <a:pt x="36" y="0"/>
                  </a:lnTo>
                  <a:lnTo>
                    <a:pt x="26" y="2"/>
                  </a:lnTo>
                  <a:lnTo>
                    <a:pt x="18" y="8"/>
                  </a:lnTo>
                  <a:lnTo>
                    <a:pt x="12" y="16"/>
                  </a:lnTo>
                  <a:lnTo>
                    <a:pt x="4" y="30"/>
                  </a:lnTo>
                  <a:lnTo>
                    <a:pt x="0" y="38"/>
                  </a:lnTo>
                  <a:lnTo>
                    <a:pt x="0" y="38"/>
                  </a:lnTo>
                  <a:close/>
                </a:path>
              </a:pathLst>
            </a:custGeom>
            <a:solidFill>
              <a:srgbClr val="743F2D"/>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39" name="Freeform 735"/>
            <p:cNvSpPr/>
            <p:nvPr/>
          </p:nvSpPr>
          <p:spPr bwMode="auto">
            <a:xfrm>
              <a:off x="7045068" y="3819493"/>
              <a:ext cx="145890" cy="147282"/>
            </a:xfrm>
            <a:custGeom>
              <a:avLst/>
              <a:gdLst/>
              <a:ahLst/>
              <a:cxnLst>
                <a:cxn ang="0">
                  <a:pos x="0" y="36"/>
                </a:cxn>
                <a:cxn ang="0">
                  <a:pos x="52" y="62"/>
                </a:cxn>
                <a:cxn ang="0">
                  <a:pos x="52" y="62"/>
                </a:cxn>
                <a:cxn ang="0">
                  <a:pos x="56" y="52"/>
                </a:cxn>
                <a:cxn ang="0">
                  <a:pos x="62" y="34"/>
                </a:cxn>
                <a:cxn ang="0">
                  <a:pos x="62" y="22"/>
                </a:cxn>
                <a:cxn ang="0">
                  <a:pos x="60" y="12"/>
                </a:cxn>
                <a:cxn ang="0">
                  <a:pos x="58" y="8"/>
                </a:cxn>
                <a:cxn ang="0">
                  <a:pos x="56" y="4"/>
                </a:cxn>
                <a:cxn ang="0">
                  <a:pos x="50" y="2"/>
                </a:cxn>
                <a:cxn ang="0">
                  <a:pos x="46" y="0"/>
                </a:cxn>
                <a:cxn ang="0">
                  <a:pos x="46" y="0"/>
                </a:cxn>
                <a:cxn ang="0">
                  <a:pos x="34" y="0"/>
                </a:cxn>
                <a:cxn ang="0">
                  <a:pos x="24" y="2"/>
                </a:cxn>
                <a:cxn ang="0">
                  <a:pos x="16" y="8"/>
                </a:cxn>
                <a:cxn ang="0">
                  <a:pos x="10" y="16"/>
                </a:cxn>
                <a:cxn ang="0">
                  <a:pos x="2" y="30"/>
                </a:cxn>
                <a:cxn ang="0">
                  <a:pos x="0" y="36"/>
                </a:cxn>
                <a:cxn ang="0">
                  <a:pos x="0" y="36"/>
                </a:cxn>
              </a:cxnLst>
              <a:rect l="0" t="0" r="r" b="b"/>
              <a:pathLst>
                <a:path w="62" h="62">
                  <a:moveTo>
                    <a:pt x="0" y="36"/>
                  </a:moveTo>
                  <a:lnTo>
                    <a:pt x="52" y="62"/>
                  </a:lnTo>
                  <a:lnTo>
                    <a:pt x="52" y="62"/>
                  </a:lnTo>
                  <a:lnTo>
                    <a:pt x="56" y="52"/>
                  </a:lnTo>
                  <a:lnTo>
                    <a:pt x="62" y="34"/>
                  </a:lnTo>
                  <a:lnTo>
                    <a:pt x="62" y="22"/>
                  </a:lnTo>
                  <a:lnTo>
                    <a:pt x="60" y="12"/>
                  </a:lnTo>
                  <a:lnTo>
                    <a:pt x="58" y="8"/>
                  </a:lnTo>
                  <a:lnTo>
                    <a:pt x="56" y="4"/>
                  </a:lnTo>
                  <a:lnTo>
                    <a:pt x="50" y="2"/>
                  </a:lnTo>
                  <a:lnTo>
                    <a:pt x="46" y="0"/>
                  </a:lnTo>
                  <a:lnTo>
                    <a:pt x="46" y="0"/>
                  </a:lnTo>
                  <a:lnTo>
                    <a:pt x="34" y="0"/>
                  </a:lnTo>
                  <a:lnTo>
                    <a:pt x="24" y="2"/>
                  </a:lnTo>
                  <a:lnTo>
                    <a:pt x="16" y="8"/>
                  </a:lnTo>
                  <a:lnTo>
                    <a:pt x="10" y="16"/>
                  </a:lnTo>
                  <a:lnTo>
                    <a:pt x="2" y="30"/>
                  </a:lnTo>
                  <a:lnTo>
                    <a:pt x="0" y="36"/>
                  </a:lnTo>
                  <a:lnTo>
                    <a:pt x="0" y="36"/>
                  </a:lnTo>
                  <a:close/>
                </a:path>
              </a:pathLst>
            </a:custGeom>
            <a:solidFill>
              <a:srgbClr val="743F2D"/>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40" name="Freeform 736"/>
            <p:cNvSpPr/>
            <p:nvPr/>
          </p:nvSpPr>
          <p:spPr bwMode="auto">
            <a:xfrm>
              <a:off x="5854419" y="4299348"/>
              <a:ext cx="461200" cy="584378"/>
            </a:xfrm>
            <a:custGeom>
              <a:avLst/>
              <a:gdLst/>
              <a:ahLst/>
              <a:cxnLst>
                <a:cxn ang="0">
                  <a:pos x="196" y="242"/>
                </a:cxn>
                <a:cxn ang="0">
                  <a:pos x="196" y="242"/>
                </a:cxn>
                <a:cxn ang="0">
                  <a:pos x="190" y="196"/>
                </a:cxn>
                <a:cxn ang="0">
                  <a:pos x="182" y="154"/>
                </a:cxn>
                <a:cxn ang="0">
                  <a:pos x="172" y="112"/>
                </a:cxn>
                <a:cxn ang="0">
                  <a:pos x="162" y="76"/>
                </a:cxn>
                <a:cxn ang="0">
                  <a:pos x="146" y="22"/>
                </a:cxn>
                <a:cxn ang="0">
                  <a:pos x="138" y="2"/>
                </a:cxn>
                <a:cxn ang="0">
                  <a:pos x="138" y="2"/>
                </a:cxn>
                <a:cxn ang="0">
                  <a:pos x="116" y="0"/>
                </a:cxn>
                <a:cxn ang="0">
                  <a:pos x="94" y="2"/>
                </a:cxn>
                <a:cxn ang="0">
                  <a:pos x="70" y="4"/>
                </a:cxn>
                <a:cxn ang="0">
                  <a:pos x="48" y="10"/>
                </a:cxn>
                <a:cxn ang="0">
                  <a:pos x="14" y="18"/>
                </a:cxn>
                <a:cxn ang="0">
                  <a:pos x="0" y="22"/>
                </a:cxn>
                <a:cxn ang="0">
                  <a:pos x="0" y="22"/>
                </a:cxn>
                <a:cxn ang="0">
                  <a:pos x="10" y="48"/>
                </a:cxn>
                <a:cxn ang="0">
                  <a:pos x="18" y="74"/>
                </a:cxn>
                <a:cxn ang="0">
                  <a:pos x="24" y="102"/>
                </a:cxn>
                <a:cxn ang="0">
                  <a:pos x="28" y="132"/>
                </a:cxn>
                <a:cxn ang="0">
                  <a:pos x="32" y="160"/>
                </a:cxn>
                <a:cxn ang="0">
                  <a:pos x="32" y="190"/>
                </a:cxn>
                <a:cxn ang="0">
                  <a:pos x="32" y="246"/>
                </a:cxn>
                <a:cxn ang="0">
                  <a:pos x="32" y="246"/>
                </a:cxn>
                <a:cxn ang="0">
                  <a:pos x="72" y="240"/>
                </a:cxn>
                <a:cxn ang="0">
                  <a:pos x="114" y="238"/>
                </a:cxn>
                <a:cxn ang="0">
                  <a:pos x="156" y="238"/>
                </a:cxn>
                <a:cxn ang="0">
                  <a:pos x="196" y="242"/>
                </a:cxn>
                <a:cxn ang="0">
                  <a:pos x="196" y="242"/>
                </a:cxn>
              </a:cxnLst>
              <a:rect l="0" t="0" r="r" b="b"/>
              <a:pathLst>
                <a:path w="196" h="246">
                  <a:moveTo>
                    <a:pt x="196" y="242"/>
                  </a:moveTo>
                  <a:lnTo>
                    <a:pt x="196" y="242"/>
                  </a:lnTo>
                  <a:lnTo>
                    <a:pt x="190" y="196"/>
                  </a:lnTo>
                  <a:lnTo>
                    <a:pt x="182" y="154"/>
                  </a:lnTo>
                  <a:lnTo>
                    <a:pt x="172" y="112"/>
                  </a:lnTo>
                  <a:lnTo>
                    <a:pt x="162" y="76"/>
                  </a:lnTo>
                  <a:lnTo>
                    <a:pt x="146" y="22"/>
                  </a:lnTo>
                  <a:lnTo>
                    <a:pt x="138" y="2"/>
                  </a:lnTo>
                  <a:lnTo>
                    <a:pt x="138" y="2"/>
                  </a:lnTo>
                  <a:lnTo>
                    <a:pt x="116" y="0"/>
                  </a:lnTo>
                  <a:lnTo>
                    <a:pt x="94" y="2"/>
                  </a:lnTo>
                  <a:lnTo>
                    <a:pt x="70" y="4"/>
                  </a:lnTo>
                  <a:lnTo>
                    <a:pt x="48" y="10"/>
                  </a:lnTo>
                  <a:lnTo>
                    <a:pt x="14" y="18"/>
                  </a:lnTo>
                  <a:lnTo>
                    <a:pt x="0" y="22"/>
                  </a:lnTo>
                  <a:lnTo>
                    <a:pt x="0" y="22"/>
                  </a:lnTo>
                  <a:lnTo>
                    <a:pt x="10" y="48"/>
                  </a:lnTo>
                  <a:lnTo>
                    <a:pt x="18" y="74"/>
                  </a:lnTo>
                  <a:lnTo>
                    <a:pt x="24" y="102"/>
                  </a:lnTo>
                  <a:lnTo>
                    <a:pt x="28" y="132"/>
                  </a:lnTo>
                  <a:lnTo>
                    <a:pt x="32" y="160"/>
                  </a:lnTo>
                  <a:lnTo>
                    <a:pt x="32" y="190"/>
                  </a:lnTo>
                  <a:lnTo>
                    <a:pt x="32" y="246"/>
                  </a:lnTo>
                  <a:lnTo>
                    <a:pt x="32" y="246"/>
                  </a:lnTo>
                  <a:lnTo>
                    <a:pt x="72" y="240"/>
                  </a:lnTo>
                  <a:lnTo>
                    <a:pt x="114" y="238"/>
                  </a:lnTo>
                  <a:lnTo>
                    <a:pt x="156" y="238"/>
                  </a:lnTo>
                  <a:lnTo>
                    <a:pt x="196" y="242"/>
                  </a:lnTo>
                  <a:lnTo>
                    <a:pt x="196" y="242"/>
                  </a:lnTo>
                  <a:close/>
                </a:path>
              </a:pathLst>
            </a:custGeom>
            <a:solidFill>
              <a:srgbClr val="D7CDBB"/>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41" name="Freeform 737"/>
            <p:cNvSpPr/>
            <p:nvPr/>
          </p:nvSpPr>
          <p:spPr bwMode="auto">
            <a:xfrm>
              <a:off x="5929717" y="4864722"/>
              <a:ext cx="390608" cy="52261"/>
            </a:xfrm>
            <a:custGeom>
              <a:avLst/>
              <a:gdLst/>
              <a:ahLst/>
              <a:cxnLst>
                <a:cxn ang="0">
                  <a:pos x="164" y="4"/>
                </a:cxn>
                <a:cxn ang="0">
                  <a:pos x="164" y="4"/>
                </a:cxn>
                <a:cxn ang="0">
                  <a:pos x="124" y="0"/>
                </a:cxn>
                <a:cxn ang="0">
                  <a:pos x="82" y="0"/>
                </a:cxn>
                <a:cxn ang="0">
                  <a:pos x="40" y="2"/>
                </a:cxn>
                <a:cxn ang="0">
                  <a:pos x="0" y="8"/>
                </a:cxn>
                <a:cxn ang="0">
                  <a:pos x="0" y="8"/>
                </a:cxn>
                <a:cxn ang="0">
                  <a:pos x="0" y="22"/>
                </a:cxn>
                <a:cxn ang="0">
                  <a:pos x="0" y="22"/>
                </a:cxn>
                <a:cxn ang="0">
                  <a:pos x="40" y="16"/>
                </a:cxn>
                <a:cxn ang="0">
                  <a:pos x="82" y="14"/>
                </a:cxn>
                <a:cxn ang="0">
                  <a:pos x="124" y="16"/>
                </a:cxn>
                <a:cxn ang="0">
                  <a:pos x="166" y="20"/>
                </a:cxn>
                <a:cxn ang="0">
                  <a:pos x="166" y="20"/>
                </a:cxn>
                <a:cxn ang="0">
                  <a:pos x="164" y="4"/>
                </a:cxn>
                <a:cxn ang="0">
                  <a:pos x="164" y="4"/>
                </a:cxn>
              </a:cxnLst>
              <a:rect l="0" t="0" r="r" b="b"/>
              <a:pathLst>
                <a:path w="166" h="22">
                  <a:moveTo>
                    <a:pt x="164" y="4"/>
                  </a:moveTo>
                  <a:lnTo>
                    <a:pt x="164" y="4"/>
                  </a:lnTo>
                  <a:lnTo>
                    <a:pt x="124" y="0"/>
                  </a:lnTo>
                  <a:lnTo>
                    <a:pt x="82" y="0"/>
                  </a:lnTo>
                  <a:lnTo>
                    <a:pt x="40" y="2"/>
                  </a:lnTo>
                  <a:lnTo>
                    <a:pt x="0" y="8"/>
                  </a:lnTo>
                  <a:lnTo>
                    <a:pt x="0" y="8"/>
                  </a:lnTo>
                  <a:lnTo>
                    <a:pt x="0" y="22"/>
                  </a:lnTo>
                  <a:lnTo>
                    <a:pt x="0" y="22"/>
                  </a:lnTo>
                  <a:lnTo>
                    <a:pt x="40" y="16"/>
                  </a:lnTo>
                  <a:lnTo>
                    <a:pt x="82" y="14"/>
                  </a:lnTo>
                  <a:lnTo>
                    <a:pt x="124" y="16"/>
                  </a:lnTo>
                  <a:lnTo>
                    <a:pt x="166" y="20"/>
                  </a:lnTo>
                  <a:lnTo>
                    <a:pt x="166" y="20"/>
                  </a:lnTo>
                  <a:lnTo>
                    <a:pt x="164" y="4"/>
                  </a:lnTo>
                  <a:lnTo>
                    <a:pt x="164" y="4"/>
                  </a:lnTo>
                  <a:close/>
                </a:path>
              </a:pathLst>
            </a:custGeom>
            <a:solidFill>
              <a:srgbClr val="86574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42" name="Freeform 738"/>
            <p:cNvSpPr/>
            <p:nvPr/>
          </p:nvSpPr>
          <p:spPr bwMode="auto">
            <a:xfrm>
              <a:off x="5925011" y="4897980"/>
              <a:ext cx="400021" cy="76017"/>
            </a:xfrm>
            <a:custGeom>
              <a:avLst/>
              <a:gdLst/>
              <a:ahLst/>
              <a:cxnLst>
                <a:cxn ang="0">
                  <a:pos x="170" y="32"/>
                </a:cxn>
                <a:cxn ang="0">
                  <a:pos x="170" y="32"/>
                </a:cxn>
                <a:cxn ang="0">
                  <a:pos x="168" y="6"/>
                </a:cxn>
                <a:cxn ang="0">
                  <a:pos x="168" y="6"/>
                </a:cxn>
                <a:cxn ang="0">
                  <a:pos x="126" y="2"/>
                </a:cxn>
                <a:cxn ang="0">
                  <a:pos x="84" y="0"/>
                </a:cxn>
                <a:cxn ang="0">
                  <a:pos x="42" y="2"/>
                </a:cxn>
                <a:cxn ang="0">
                  <a:pos x="2" y="8"/>
                </a:cxn>
                <a:cxn ang="0">
                  <a:pos x="2" y="8"/>
                </a:cxn>
                <a:cxn ang="0">
                  <a:pos x="0" y="32"/>
                </a:cxn>
                <a:cxn ang="0">
                  <a:pos x="0" y="32"/>
                </a:cxn>
                <a:cxn ang="0">
                  <a:pos x="22" y="26"/>
                </a:cxn>
                <a:cxn ang="0">
                  <a:pos x="42" y="22"/>
                </a:cxn>
                <a:cxn ang="0">
                  <a:pos x="64" y="20"/>
                </a:cxn>
                <a:cxn ang="0">
                  <a:pos x="86" y="20"/>
                </a:cxn>
                <a:cxn ang="0">
                  <a:pos x="106" y="22"/>
                </a:cxn>
                <a:cxn ang="0">
                  <a:pos x="128" y="24"/>
                </a:cxn>
                <a:cxn ang="0">
                  <a:pos x="170" y="32"/>
                </a:cxn>
                <a:cxn ang="0">
                  <a:pos x="170" y="32"/>
                </a:cxn>
              </a:cxnLst>
              <a:rect l="0" t="0" r="r" b="b"/>
              <a:pathLst>
                <a:path w="170" h="32">
                  <a:moveTo>
                    <a:pt x="170" y="32"/>
                  </a:moveTo>
                  <a:lnTo>
                    <a:pt x="170" y="32"/>
                  </a:lnTo>
                  <a:lnTo>
                    <a:pt x="168" y="6"/>
                  </a:lnTo>
                  <a:lnTo>
                    <a:pt x="168" y="6"/>
                  </a:lnTo>
                  <a:lnTo>
                    <a:pt x="126" y="2"/>
                  </a:lnTo>
                  <a:lnTo>
                    <a:pt x="84" y="0"/>
                  </a:lnTo>
                  <a:lnTo>
                    <a:pt x="42" y="2"/>
                  </a:lnTo>
                  <a:lnTo>
                    <a:pt x="2" y="8"/>
                  </a:lnTo>
                  <a:lnTo>
                    <a:pt x="2" y="8"/>
                  </a:lnTo>
                  <a:lnTo>
                    <a:pt x="0" y="32"/>
                  </a:lnTo>
                  <a:lnTo>
                    <a:pt x="0" y="32"/>
                  </a:lnTo>
                  <a:lnTo>
                    <a:pt x="22" y="26"/>
                  </a:lnTo>
                  <a:lnTo>
                    <a:pt x="42" y="22"/>
                  </a:lnTo>
                  <a:lnTo>
                    <a:pt x="64" y="20"/>
                  </a:lnTo>
                  <a:lnTo>
                    <a:pt x="86" y="20"/>
                  </a:lnTo>
                  <a:lnTo>
                    <a:pt x="106" y="22"/>
                  </a:lnTo>
                  <a:lnTo>
                    <a:pt x="128" y="24"/>
                  </a:lnTo>
                  <a:lnTo>
                    <a:pt x="170" y="32"/>
                  </a:lnTo>
                  <a:lnTo>
                    <a:pt x="170" y="32"/>
                  </a:lnTo>
                  <a:close/>
                </a:path>
              </a:pathLst>
            </a:custGeom>
            <a:solidFill>
              <a:srgbClr val="83A7A7"/>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43" name="Freeform 739"/>
            <p:cNvSpPr/>
            <p:nvPr/>
          </p:nvSpPr>
          <p:spPr bwMode="auto">
            <a:xfrm>
              <a:off x="5920305" y="4945490"/>
              <a:ext cx="409433" cy="85519"/>
            </a:xfrm>
            <a:custGeom>
              <a:avLst/>
              <a:gdLst/>
              <a:ahLst/>
              <a:cxnLst>
                <a:cxn ang="0">
                  <a:pos x="172" y="12"/>
                </a:cxn>
                <a:cxn ang="0">
                  <a:pos x="172" y="12"/>
                </a:cxn>
                <a:cxn ang="0">
                  <a:pos x="130" y="4"/>
                </a:cxn>
                <a:cxn ang="0">
                  <a:pos x="108" y="2"/>
                </a:cxn>
                <a:cxn ang="0">
                  <a:pos x="88" y="0"/>
                </a:cxn>
                <a:cxn ang="0">
                  <a:pos x="66" y="0"/>
                </a:cxn>
                <a:cxn ang="0">
                  <a:pos x="44" y="2"/>
                </a:cxn>
                <a:cxn ang="0">
                  <a:pos x="24" y="6"/>
                </a:cxn>
                <a:cxn ang="0">
                  <a:pos x="2" y="12"/>
                </a:cxn>
                <a:cxn ang="0">
                  <a:pos x="2" y="12"/>
                </a:cxn>
                <a:cxn ang="0">
                  <a:pos x="0" y="36"/>
                </a:cxn>
                <a:cxn ang="0">
                  <a:pos x="0" y="36"/>
                </a:cxn>
                <a:cxn ang="0">
                  <a:pos x="42" y="30"/>
                </a:cxn>
                <a:cxn ang="0">
                  <a:pos x="86" y="28"/>
                </a:cxn>
                <a:cxn ang="0">
                  <a:pos x="130" y="26"/>
                </a:cxn>
                <a:cxn ang="0">
                  <a:pos x="174" y="28"/>
                </a:cxn>
                <a:cxn ang="0">
                  <a:pos x="174" y="28"/>
                </a:cxn>
                <a:cxn ang="0">
                  <a:pos x="172" y="12"/>
                </a:cxn>
                <a:cxn ang="0">
                  <a:pos x="172" y="12"/>
                </a:cxn>
              </a:cxnLst>
              <a:rect l="0" t="0" r="r" b="b"/>
              <a:pathLst>
                <a:path w="174" h="36">
                  <a:moveTo>
                    <a:pt x="172" y="12"/>
                  </a:moveTo>
                  <a:lnTo>
                    <a:pt x="172" y="12"/>
                  </a:lnTo>
                  <a:lnTo>
                    <a:pt x="130" y="4"/>
                  </a:lnTo>
                  <a:lnTo>
                    <a:pt x="108" y="2"/>
                  </a:lnTo>
                  <a:lnTo>
                    <a:pt x="88" y="0"/>
                  </a:lnTo>
                  <a:lnTo>
                    <a:pt x="66" y="0"/>
                  </a:lnTo>
                  <a:lnTo>
                    <a:pt x="44" y="2"/>
                  </a:lnTo>
                  <a:lnTo>
                    <a:pt x="24" y="6"/>
                  </a:lnTo>
                  <a:lnTo>
                    <a:pt x="2" y="12"/>
                  </a:lnTo>
                  <a:lnTo>
                    <a:pt x="2" y="12"/>
                  </a:lnTo>
                  <a:lnTo>
                    <a:pt x="0" y="36"/>
                  </a:lnTo>
                  <a:lnTo>
                    <a:pt x="0" y="36"/>
                  </a:lnTo>
                  <a:lnTo>
                    <a:pt x="42" y="30"/>
                  </a:lnTo>
                  <a:lnTo>
                    <a:pt x="86" y="28"/>
                  </a:lnTo>
                  <a:lnTo>
                    <a:pt x="130" y="26"/>
                  </a:lnTo>
                  <a:lnTo>
                    <a:pt x="174" y="28"/>
                  </a:lnTo>
                  <a:lnTo>
                    <a:pt x="174" y="28"/>
                  </a:lnTo>
                  <a:lnTo>
                    <a:pt x="172" y="12"/>
                  </a:lnTo>
                  <a:lnTo>
                    <a:pt x="172" y="12"/>
                  </a:lnTo>
                  <a:close/>
                </a:path>
              </a:pathLst>
            </a:custGeom>
            <a:solidFill>
              <a:srgbClr val="86574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44" name="Freeform 740"/>
            <p:cNvSpPr/>
            <p:nvPr/>
          </p:nvSpPr>
          <p:spPr bwMode="auto">
            <a:xfrm>
              <a:off x="5906186" y="5073768"/>
              <a:ext cx="423551" cy="90270"/>
            </a:xfrm>
            <a:custGeom>
              <a:avLst/>
              <a:gdLst/>
              <a:ahLst/>
              <a:cxnLst>
                <a:cxn ang="0">
                  <a:pos x="180" y="6"/>
                </a:cxn>
                <a:cxn ang="0">
                  <a:pos x="180" y="6"/>
                </a:cxn>
                <a:cxn ang="0">
                  <a:pos x="136" y="2"/>
                </a:cxn>
                <a:cxn ang="0">
                  <a:pos x="92" y="0"/>
                </a:cxn>
                <a:cxn ang="0">
                  <a:pos x="48" y="2"/>
                </a:cxn>
                <a:cxn ang="0">
                  <a:pos x="26" y="6"/>
                </a:cxn>
                <a:cxn ang="0">
                  <a:pos x="2" y="10"/>
                </a:cxn>
                <a:cxn ang="0">
                  <a:pos x="2" y="10"/>
                </a:cxn>
                <a:cxn ang="0">
                  <a:pos x="0" y="32"/>
                </a:cxn>
                <a:cxn ang="0">
                  <a:pos x="0" y="32"/>
                </a:cxn>
                <a:cxn ang="0">
                  <a:pos x="44" y="30"/>
                </a:cxn>
                <a:cxn ang="0">
                  <a:pos x="88" y="30"/>
                </a:cxn>
                <a:cxn ang="0">
                  <a:pos x="132" y="34"/>
                </a:cxn>
                <a:cxn ang="0">
                  <a:pos x="176" y="38"/>
                </a:cxn>
                <a:cxn ang="0">
                  <a:pos x="176" y="38"/>
                </a:cxn>
                <a:cxn ang="0">
                  <a:pos x="180" y="6"/>
                </a:cxn>
                <a:cxn ang="0">
                  <a:pos x="180" y="6"/>
                </a:cxn>
              </a:cxnLst>
              <a:rect l="0" t="0" r="r" b="b"/>
              <a:pathLst>
                <a:path w="180" h="38">
                  <a:moveTo>
                    <a:pt x="180" y="6"/>
                  </a:moveTo>
                  <a:lnTo>
                    <a:pt x="180" y="6"/>
                  </a:lnTo>
                  <a:lnTo>
                    <a:pt x="136" y="2"/>
                  </a:lnTo>
                  <a:lnTo>
                    <a:pt x="92" y="0"/>
                  </a:lnTo>
                  <a:lnTo>
                    <a:pt x="48" y="2"/>
                  </a:lnTo>
                  <a:lnTo>
                    <a:pt x="26" y="6"/>
                  </a:lnTo>
                  <a:lnTo>
                    <a:pt x="2" y="10"/>
                  </a:lnTo>
                  <a:lnTo>
                    <a:pt x="2" y="10"/>
                  </a:lnTo>
                  <a:lnTo>
                    <a:pt x="0" y="32"/>
                  </a:lnTo>
                  <a:lnTo>
                    <a:pt x="0" y="32"/>
                  </a:lnTo>
                  <a:lnTo>
                    <a:pt x="44" y="30"/>
                  </a:lnTo>
                  <a:lnTo>
                    <a:pt x="88" y="30"/>
                  </a:lnTo>
                  <a:lnTo>
                    <a:pt x="132" y="34"/>
                  </a:lnTo>
                  <a:lnTo>
                    <a:pt x="176" y="38"/>
                  </a:lnTo>
                  <a:lnTo>
                    <a:pt x="176" y="38"/>
                  </a:lnTo>
                  <a:lnTo>
                    <a:pt x="180" y="6"/>
                  </a:lnTo>
                  <a:lnTo>
                    <a:pt x="180" y="6"/>
                  </a:lnTo>
                  <a:close/>
                </a:path>
              </a:pathLst>
            </a:custGeom>
            <a:solidFill>
              <a:srgbClr val="86574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45" name="Freeform 741"/>
            <p:cNvSpPr/>
            <p:nvPr/>
          </p:nvSpPr>
          <p:spPr bwMode="auto">
            <a:xfrm>
              <a:off x="5910892" y="5007254"/>
              <a:ext cx="418845" cy="90270"/>
            </a:xfrm>
            <a:custGeom>
              <a:avLst/>
              <a:gdLst/>
              <a:ahLst/>
              <a:cxnLst>
                <a:cxn ang="0">
                  <a:pos x="178" y="34"/>
                </a:cxn>
                <a:cxn ang="0">
                  <a:pos x="178" y="34"/>
                </a:cxn>
                <a:cxn ang="0">
                  <a:pos x="178" y="2"/>
                </a:cxn>
                <a:cxn ang="0">
                  <a:pos x="178" y="2"/>
                </a:cxn>
                <a:cxn ang="0">
                  <a:pos x="134" y="0"/>
                </a:cxn>
                <a:cxn ang="0">
                  <a:pos x="90" y="2"/>
                </a:cxn>
                <a:cxn ang="0">
                  <a:pos x="46" y="4"/>
                </a:cxn>
                <a:cxn ang="0">
                  <a:pos x="4" y="10"/>
                </a:cxn>
                <a:cxn ang="0">
                  <a:pos x="4" y="10"/>
                </a:cxn>
                <a:cxn ang="0">
                  <a:pos x="0" y="38"/>
                </a:cxn>
                <a:cxn ang="0">
                  <a:pos x="0" y="38"/>
                </a:cxn>
                <a:cxn ang="0">
                  <a:pos x="24" y="34"/>
                </a:cxn>
                <a:cxn ang="0">
                  <a:pos x="46" y="30"/>
                </a:cxn>
                <a:cxn ang="0">
                  <a:pos x="90" y="28"/>
                </a:cxn>
                <a:cxn ang="0">
                  <a:pos x="134" y="30"/>
                </a:cxn>
                <a:cxn ang="0">
                  <a:pos x="178" y="34"/>
                </a:cxn>
                <a:cxn ang="0">
                  <a:pos x="178" y="34"/>
                </a:cxn>
              </a:cxnLst>
              <a:rect l="0" t="0" r="r" b="b"/>
              <a:pathLst>
                <a:path w="178" h="38">
                  <a:moveTo>
                    <a:pt x="178" y="34"/>
                  </a:moveTo>
                  <a:lnTo>
                    <a:pt x="178" y="34"/>
                  </a:lnTo>
                  <a:lnTo>
                    <a:pt x="178" y="2"/>
                  </a:lnTo>
                  <a:lnTo>
                    <a:pt x="178" y="2"/>
                  </a:lnTo>
                  <a:lnTo>
                    <a:pt x="134" y="0"/>
                  </a:lnTo>
                  <a:lnTo>
                    <a:pt x="90" y="2"/>
                  </a:lnTo>
                  <a:lnTo>
                    <a:pt x="46" y="4"/>
                  </a:lnTo>
                  <a:lnTo>
                    <a:pt x="4" y="10"/>
                  </a:lnTo>
                  <a:lnTo>
                    <a:pt x="4" y="10"/>
                  </a:lnTo>
                  <a:lnTo>
                    <a:pt x="0" y="38"/>
                  </a:lnTo>
                  <a:lnTo>
                    <a:pt x="0" y="38"/>
                  </a:lnTo>
                  <a:lnTo>
                    <a:pt x="24" y="34"/>
                  </a:lnTo>
                  <a:lnTo>
                    <a:pt x="46" y="30"/>
                  </a:lnTo>
                  <a:lnTo>
                    <a:pt x="90" y="28"/>
                  </a:lnTo>
                  <a:lnTo>
                    <a:pt x="134" y="30"/>
                  </a:lnTo>
                  <a:lnTo>
                    <a:pt x="178" y="34"/>
                  </a:lnTo>
                  <a:lnTo>
                    <a:pt x="178" y="34"/>
                  </a:lnTo>
                  <a:close/>
                </a:path>
              </a:pathLst>
            </a:custGeom>
            <a:solidFill>
              <a:srgbClr val="83A7A7"/>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46" name="Freeform 742"/>
            <p:cNvSpPr/>
            <p:nvPr/>
          </p:nvSpPr>
          <p:spPr bwMode="auto">
            <a:xfrm>
              <a:off x="5769709" y="4066547"/>
              <a:ext cx="503555" cy="432345"/>
            </a:xfrm>
            <a:custGeom>
              <a:avLst/>
              <a:gdLst/>
              <a:ahLst/>
              <a:cxnLst>
                <a:cxn ang="0">
                  <a:pos x="0" y="182"/>
                </a:cxn>
                <a:cxn ang="0">
                  <a:pos x="214" y="128"/>
                </a:cxn>
                <a:cxn ang="0">
                  <a:pos x="84" y="0"/>
                </a:cxn>
                <a:cxn ang="0">
                  <a:pos x="0" y="182"/>
                </a:cxn>
              </a:cxnLst>
              <a:rect l="0" t="0" r="r" b="b"/>
              <a:pathLst>
                <a:path w="214" h="182">
                  <a:moveTo>
                    <a:pt x="0" y="182"/>
                  </a:moveTo>
                  <a:lnTo>
                    <a:pt x="214" y="128"/>
                  </a:lnTo>
                  <a:lnTo>
                    <a:pt x="84" y="0"/>
                  </a:lnTo>
                  <a:lnTo>
                    <a:pt x="0" y="182"/>
                  </a:lnTo>
                  <a:close/>
                </a:path>
              </a:pathLst>
            </a:custGeom>
            <a:solidFill>
              <a:srgbClr val="FC6D65"/>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47" name="Freeform 743"/>
            <p:cNvSpPr/>
            <p:nvPr/>
          </p:nvSpPr>
          <p:spPr bwMode="auto">
            <a:xfrm>
              <a:off x="6019133" y="4218580"/>
              <a:ext cx="51767" cy="52261"/>
            </a:xfrm>
            <a:custGeom>
              <a:avLst/>
              <a:gdLst/>
              <a:ahLst/>
              <a:cxnLst>
                <a:cxn ang="0">
                  <a:pos x="20" y="18"/>
                </a:cxn>
                <a:cxn ang="0">
                  <a:pos x="20" y="18"/>
                </a:cxn>
                <a:cxn ang="0">
                  <a:pos x="16" y="20"/>
                </a:cxn>
                <a:cxn ang="0">
                  <a:pos x="12" y="22"/>
                </a:cxn>
                <a:cxn ang="0">
                  <a:pos x="8" y="22"/>
                </a:cxn>
                <a:cxn ang="0">
                  <a:pos x="4" y="20"/>
                </a:cxn>
                <a:cxn ang="0">
                  <a:pos x="4" y="20"/>
                </a:cxn>
                <a:cxn ang="0">
                  <a:pos x="2" y="16"/>
                </a:cxn>
                <a:cxn ang="0">
                  <a:pos x="0" y="12"/>
                </a:cxn>
                <a:cxn ang="0">
                  <a:pos x="0" y="8"/>
                </a:cxn>
                <a:cxn ang="0">
                  <a:pos x="2" y="4"/>
                </a:cxn>
                <a:cxn ang="0">
                  <a:pos x="2" y="4"/>
                </a:cxn>
                <a:cxn ang="0">
                  <a:pos x="6" y="2"/>
                </a:cxn>
                <a:cxn ang="0">
                  <a:pos x="10" y="0"/>
                </a:cxn>
                <a:cxn ang="0">
                  <a:pos x="14" y="0"/>
                </a:cxn>
                <a:cxn ang="0">
                  <a:pos x="18" y="2"/>
                </a:cxn>
                <a:cxn ang="0">
                  <a:pos x="18" y="2"/>
                </a:cxn>
                <a:cxn ang="0">
                  <a:pos x="20" y="6"/>
                </a:cxn>
                <a:cxn ang="0">
                  <a:pos x="22" y="8"/>
                </a:cxn>
                <a:cxn ang="0">
                  <a:pos x="22" y="14"/>
                </a:cxn>
                <a:cxn ang="0">
                  <a:pos x="20" y="18"/>
                </a:cxn>
                <a:cxn ang="0">
                  <a:pos x="20" y="18"/>
                </a:cxn>
              </a:cxnLst>
              <a:rect l="0" t="0" r="r" b="b"/>
              <a:pathLst>
                <a:path w="22" h="22">
                  <a:moveTo>
                    <a:pt x="20" y="18"/>
                  </a:moveTo>
                  <a:lnTo>
                    <a:pt x="20" y="18"/>
                  </a:lnTo>
                  <a:lnTo>
                    <a:pt x="16" y="20"/>
                  </a:lnTo>
                  <a:lnTo>
                    <a:pt x="12" y="22"/>
                  </a:lnTo>
                  <a:lnTo>
                    <a:pt x="8" y="22"/>
                  </a:lnTo>
                  <a:lnTo>
                    <a:pt x="4" y="20"/>
                  </a:lnTo>
                  <a:lnTo>
                    <a:pt x="4" y="20"/>
                  </a:lnTo>
                  <a:lnTo>
                    <a:pt x="2" y="16"/>
                  </a:lnTo>
                  <a:lnTo>
                    <a:pt x="0" y="12"/>
                  </a:lnTo>
                  <a:lnTo>
                    <a:pt x="0" y="8"/>
                  </a:lnTo>
                  <a:lnTo>
                    <a:pt x="2" y="4"/>
                  </a:lnTo>
                  <a:lnTo>
                    <a:pt x="2" y="4"/>
                  </a:lnTo>
                  <a:lnTo>
                    <a:pt x="6" y="2"/>
                  </a:lnTo>
                  <a:lnTo>
                    <a:pt x="10" y="0"/>
                  </a:lnTo>
                  <a:lnTo>
                    <a:pt x="14" y="0"/>
                  </a:lnTo>
                  <a:lnTo>
                    <a:pt x="18" y="2"/>
                  </a:lnTo>
                  <a:lnTo>
                    <a:pt x="18" y="2"/>
                  </a:lnTo>
                  <a:lnTo>
                    <a:pt x="20" y="6"/>
                  </a:lnTo>
                  <a:lnTo>
                    <a:pt x="22" y="8"/>
                  </a:lnTo>
                  <a:lnTo>
                    <a:pt x="22" y="14"/>
                  </a:lnTo>
                  <a:lnTo>
                    <a:pt x="20" y="18"/>
                  </a:lnTo>
                  <a:lnTo>
                    <a:pt x="20" y="18"/>
                  </a:lnTo>
                  <a:close/>
                </a:path>
              </a:pathLst>
            </a:custGeom>
            <a:solidFill>
              <a:srgbClr val="6D9283"/>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48" name="Freeform 744"/>
            <p:cNvSpPr/>
            <p:nvPr/>
          </p:nvSpPr>
          <p:spPr bwMode="auto">
            <a:xfrm>
              <a:off x="6146199" y="4294597"/>
              <a:ext cx="51767" cy="52261"/>
            </a:xfrm>
            <a:custGeom>
              <a:avLst/>
              <a:gdLst/>
              <a:ahLst/>
              <a:cxnLst>
                <a:cxn ang="0">
                  <a:pos x="20" y="18"/>
                </a:cxn>
                <a:cxn ang="0">
                  <a:pos x="20" y="18"/>
                </a:cxn>
                <a:cxn ang="0">
                  <a:pos x="16" y="20"/>
                </a:cxn>
                <a:cxn ang="0">
                  <a:pos x="12" y="22"/>
                </a:cxn>
                <a:cxn ang="0">
                  <a:pos x="8" y="22"/>
                </a:cxn>
                <a:cxn ang="0">
                  <a:pos x="4" y="20"/>
                </a:cxn>
                <a:cxn ang="0">
                  <a:pos x="4" y="20"/>
                </a:cxn>
                <a:cxn ang="0">
                  <a:pos x="2" y="16"/>
                </a:cxn>
                <a:cxn ang="0">
                  <a:pos x="0" y="12"/>
                </a:cxn>
                <a:cxn ang="0">
                  <a:pos x="0" y="8"/>
                </a:cxn>
                <a:cxn ang="0">
                  <a:pos x="2" y="4"/>
                </a:cxn>
                <a:cxn ang="0">
                  <a:pos x="2" y="4"/>
                </a:cxn>
                <a:cxn ang="0">
                  <a:pos x="6" y="2"/>
                </a:cxn>
                <a:cxn ang="0">
                  <a:pos x="10" y="0"/>
                </a:cxn>
                <a:cxn ang="0">
                  <a:pos x="14" y="0"/>
                </a:cxn>
                <a:cxn ang="0">
                  <a:pos x="18" y="2"/>
                </a:cxn>
                <a:cxn ang="0">
                  <a:pos x="18" y="2"/>
                </a:cxn>
                <a:cxn ang="0">
                  <a:pos x="20" y="6"/>
                </a:cxn>
                <a:cxn ang="0">
                  <a:pos x="22" y="10"/>
                </a:cxn>
                <a:cxn ang="0">
                  <a:pos x="22" y="14"/>
                </a:cxn>
                <a:cxn ang="0">
                  <a:pos x="20" y="18"/>
                </a:cxn>
                <a:cxn ang="0">
                  <a:pos x="20" y="18"/>
                </a:cxn>
              </a:cxnLst>
              <a:rect l="0" t="0" r="r" b="b"/>
              <a:pathLst>
                <a:path w="22" h="22">
                  <a:moveTo>
                    <a:pt x="20" y="18"/>
                  </a:moveTo>
                  <a:lnTo>
                    <a:pt x="20" y="18"/>
                  </a:lnTo>
                  <a:lnTo>
                    <a:pt x="16" y="20"/>
                  </a:lnTo>
                  <a:lnTo>
                    <a:pt x="12" y="22"/>
                  </a:lnTo>
                  <a:lnTo>
                    <a:pt x="8" y="22"/>
                  </a:lnTo>
                  <a:lnTo>
                    <a:pt x="4" y="20"/>
                  </a:lnTo>
                  <a:lnTo>
                    <a:pt x="4" y="20"/>
                  </a:lnTo>
                  <a:lnTo>
                    <a:pt x="2" y="16"/>
                  </a:lnTo>
                  <a:lnTo>
                    <a:pt x="0" y="12"/>
                  </a:lnTo>
                  <a:lnTo>
                    <a:pt x="0" y="8"/>
                  </a:lnTo>
                  <a:lnTo>
                    <a:pt x="2" y="4"/>
                  </a:lnTo>
                  <a:lnTo>
                    <a:pt x="2" y="4"/>
                  </a:lnTo>
                  <a:lnTo>
                    <a:pt x="6" y="2"/>
                  </a:lnTo>
                  <a:lnTo>
                    <a:pt x="10" y="0"/>
                  </a:lnTo>
                  <a:lnTo>
                    <a:pt x="14" y="0"/>
                  </a:lnTo>
                  <a:lnTo>
                    <a:pt x="18" y="2"/>
                  </a:lnTo>
                  <a:lnTo>
                    <a:pt x="18" y="2"/>
                  </a:lnTo>
                  <a:lnTo>
                    <a:pt x="20" y="6"/>
                  </a:lnTo>
                  <a:lnTo>
                    <a:pt x="22" y="10"/>
                  </a:lnTo>
                  <a:lnTo>
                    <a:pt x="22" y="14"/>
                  </a:lnTo>
                  <a:lnTo>
                    <a:pt x="20" y="18"/>
                  </a:lnTo>
                  <a:lnTo>
                    <a:pt x="20" y="18"/>
                  </a:lnTo>
                  <a:close/>
                </a:path>
              </a:pathLst>
            </a:custGeom>
            <a:solidFill>
              <a:srgbClr val="6D9283"/>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49" name="Freeform 745"/>
            <p:cNvSpPr/>
            <p:nvPr/>
          </p:nvSpPr>
          <p:spPr bwMode="auto">
            <a:xfrm>
              <a:off x="6005015" y="4342108"/>
              <a:ext cx="47061" cy="52261"/>
            </a:xfrm>
            <a:custGeom>
              <a:avLst/>
              <a:gdLst/>
              <a:ahLst/>
              <a:cxnLst>
                <a:cxn ang="0">
                  <a:pos x="18" y="16"/>
                </a:cxn>
                <a:cxn ang="0">
                  <a:pos x="18" y="16"/>
                </a:cxn>
                <a:cxn ang="0">
                  <a:pos x="16" y="20"/>
                </a:cxn>
                <a:cxn ang="0">
                  <a:pos x="12" y="22"/>
                </a:cxn>
                <a:cxn ang="0">
                  <a:pos x="8" y="22"/>
                </a:cxn>
                <a:cxn ang="0">
                  <a:pos x="4" y="20"/>
                </a:cxn>
                <a:cxn ang="0">
                  <a:pos x="4" y="20"/>
                </a:cxn>
                <a:cxn ang="0">
                  <a:pos x="0" y="16"/>
                </a:cxn>
                <a:cxn ang="0">
                  <a:pos x="0" y="12"/>
                </a:cxn>
                <a:cxn ang="0">
                  <a:pos x="0" y="8"/>
                </a:cxn>
                <a:cxn ang="0">
                  <a:pos x="2" y="4"/>
                </a:cxn>
                <a:cxn ang="0">
                  <a:pos x="2" y="4"/>
                </a:cxn>
                <a:cxn ang="0">
                  <a:pos x="4" y="2"/>
                </a:cxn>
                <a:cxn ang="0">
                  <a:pos x="8" y="0"/>
                </a:cxn>
                <a:cxn ang="0">
                  <a:pos x="12" y="0"/>
                </a:cxn>
                <a:cxn ang="0">
                  <a:pos x="16" y="2"/>
                </a:cxn>
                <a:cxn ang="0">
                  <a:pos x="16" y="2"/>
                </a:cxn>
                <a:cxn ang="0">
                  <a:pos x="20" y="4"/>
                </a:cxn>
                <a:cxn ang="0">
                  <a:pos x="20" y="8"/>
                </a:cxn>
                <a:cxn ang="0">
                  <a:pos x="20" y="12"/>
                </a:cxn>
                <a:cxn ang="0">
                  <a:pos x="18" y="16"/>
                </a:cxn>
                <a:cxn ang="0">
                  <a:pos x="18" y="16"/>
                </a:cxn>
              </a:cxnLst>
              <a:rect l="0" t="0" r="r" b="b"/>
              <a:pathLst>
                <a:path w="20" h="22">
                  <a:moveTo>
                    <a:pt x="18" y="16"/>
                  </a:moveTo>
                  <a:lnTo>
                    <a:pt x="18" y="16"/>
                  </a:lnTo>
                  <a:lnTo>
                    <a:pt x="16" y="20"/>
                  </a:lnTo>
                  <a:lnTo>
                    <a:pt x="12" y="22"/>
                  </a:lnTo>
                  <a:lnTo>
                    <a:pt x="8" y="22"/>
                  </a:lnTo>
                  <a:lnTo>
                    <a:pt x="4" y="20"/>
                  </a:lnTo>
                  <a:lnTo>
                    <a:pt x="4" y="20"/>
                  </a:lnTo>
                  <a:lnTo>
                    <a:pt x="0" y="16"/>
                  </a:lnTo>
                  <a:lnTo>
                    <a:pt x="0" y="12"/>
                  </a:lnTo>
                  <a:lnTo>
                    <a:pt x="0" y="8"/>
                  </a:lnTo>
                  <a:lnTo>
                    <a:pt x="2" y="4"/>
                  </a:lnTo>
                  <a:lnTo>
                    <a:pt x="2" y="4"/>
                  </a:lnTo>
                  <a:lnTo>
                    <a:pt x="4" y="2"/>
                  </a:lnTo>
                  <a:lnTo>
                    <a:pt x="8" y="0"/>
                  </a:lnTo>
                  <a:lnTo>
                    <a:pt x="12" y="0"/>
                  </a:lnTo>
                  <a:lnTo>
                    <a:pt x="16" y="2"/>
                  </a:lnTo>
                  <a:lnTo>
                    <a:pt x="16" y="2"/>
                  </a:lnTo>
                  <a:lnTo>
                    <a:pt x="20" y="4"/>
                  </a:lnTo>
                  <a:lnTo>
                    <a:pt x="20" y="8"/>
                  </a:lnTo>
                  <a:lnTo>
                    <a:pt x="20" y="12"/>
                  </a:lnTo>
                  <a:lnTo>
                    <a:pt x="18" y="16"/>
                  </a:lnTo>
                  <a:lnTo>
                    <a:pt x="18" y="16"/>
                  </a:lnTo>
                  <a:close/>
                </a:path>
              </a:pathLst>
            </a:custGeom>
            <a:solidFill>
              <a:srgbClr val="6D9283"/>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50" name="Freeform 746"/>
            <p:cNvSpPr/>
            <p:nvPr/>
          </p:nvSpPr>
          <p:spPr bwMode="auto">
            <a:xfrm>
              <a:off x="5854419" y="4394369"/>
              <a:ext cx="51767" cy="52261"/>
            </a:xfrm>
            <a:custGeom>
              <a:avLst/>
              <a:gdLst/>
              <a:ahLst/>
              <a:cxnLst>
                <a:cxn ang="0">
                  <a:pos x="20" y="16"/>
                </a:cxn>
                <a:cxn ang="0">
                  <a:pos x="20" y="16"/>
                </a:cxn>
                <a:cxn ang="0">
                  <a:pos x="18" y="20"/>
                </a:cxn>
                <a:cxn ang="0">
                  <a:pos x="14" y="22"/>
                </a:cxn>
                <a:cxn ang="0">
                  <a:pos x="10" y="20"/>
                </a:cxn>
                <a:cxn ang="0">
                  <a:pos x="6" y="20"/>
                </a:cxn>
                <a:cxn ang="0">
                  <a:pos x="6" y="20"/>
                </a:cxn>
                <a:cxn ang="0">
                  <a:pos x="2" y="16"/>
                </a:cxn>
                <a:cxn ang="0">
                  <a:pos x="0" y="12"/>
                </a:cxn>
                <a:cxn ang="0">
                  <a:pos x="0" y="8"/>
                </a:cxn>
                <a:cxn ang="0">
                  <a:pos x="2" y="4"/>
                </a:cxn>
                <a:cxn ang="0">
                  <a:pos x="2" y="4"/>
                </a:cxn>
                <a:cxn ang="0">
                  <a:pos x="6" y="2"/>
                </a:cxn>
                <a:cxn ang="0">
                  <a:pos x="10" y="0"/>
                </a:cxn>
                <a:cxn ang="0">
                  <a:pos x="14" y="0"/>
                </a:cxn>
                <a:cxn ang="0">
                  <a:pos x="18" y="2"/>
                </a:cxn>
                <a:cxn ang="0">
                  <a:pos x="18" y="2"/>
                </a:cxn>
                <a:cxn ang="0">
                  <a:pos x="20" y="4"/>
                </a:cxn>
                <a:cxn ang="0">
                  <a:pos x="22" y="8"/>
                </a:cxn>
                <a:cxn ang="0">
                  <a:pos x="22" y="12"/>
                </a:cxn>
                <a:cxn ang="0">
                  <a:pos x="20" y="16"/>
                </a:cxn>
                <a:cxn ang="0">
                  <a:pos x="20" y="16"/>
                </a:cxn>
              </a:cxnLst>
              <a:rect l="0" t="0" r="r" b="b"/>
              <a:pathLst>
                <a:path w="22" h="22">
                  <a:moveTo>
                    <a:pt x="20" y="16"/>
                  </a:moveTo>
                  <a:lnTo>
                    <a:pt x="20" y="16"/>
                  </a:lnTo>
                  <a:lnTo>
                    <a:pt x="18" y="20"/>
                  </a:lnTo>
                  <a:lnTo>
                    <a:pt x="14" y="22"/>
                  </a:lnTo>
                  <a:lnTo>
                    <a:pt x="10" y="20"/>
                  </a:lnTo>
                  <a:lnTo>
                    <a:pt x="6" y="20"/>
                  </a:lnTo>
                  <a:lnTo>
                    <a:pt x="6" y="20"/>
                  </a:lnTo>
                  <a:lnTo>
                    <a:pt x="2" y="16"/>
                  </a:lnTo>
                  <a:lnTo>
                    <a:pt x="0" y="12"/>
                  </a:lnTo>
                  <a:lnTo>
                    <a:pt x="0" y="8"/>
                  </a:lnTo>
                  <a:lnTo>
                    <a:pt x="2" y="4"/>
                  </a:lnTo>
                  <a:lnTo>
                    <a:pt x="2" y="4"/>
                  </a:lnTo>
                  <a:lnTo>
                    <a:pt x="6" y="2"/>
                  </a:lnTo>
                  <a:lnTo>
                    <a:pt x="10" y="0"/>
                  </a:lnTo>
                  <a:lnTo>
                    <a:pt x="14" y="0"/>
                  </a:lnTo>
                  <a:lnTo>
                    <a:pt x="18" y="2"/>
                  </a:lnTo>
                  <a:lnTo>
                    <a:pt x="18" y="2"/>
                  </a:lnTo>
                  <a:lnTo>
                    <a:pt x="20" y="4"/>
                  </a:lnTo>
                  <a:lnTo>
                    <a:pt x="22" y="8"/>
                  </a:lnTo>
                  <a:lnTo>
                    <a:pt x="22" y="12"/>
                  </a:lnTo>
                  <a:lnTo>
                    <a:pt x="20" y="16"/>
                  </a:lnTo>
                  <a:lnTo>
                    <a:pt x="20" y="16"/>
                  </a:lnTo>
                  <a:close/>
                </a:path>
              </a:pathLst>
            </a:custGeom>
            <a:solidFill>
              <a:srgbClr val="6D9283"/>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51" name="Freeform 747"/>
            <p:cNvSpPr/>
            <p:nvPr/>
          </p:nvSpPr>
          <p:spPr bwMode="auto">
            <a:xfrm>
              <a:off x="5920305" y="4237585"/>
              <a:ext cx="47061" cy="52261"/>
            </a:xfrm>
            <a:custGeom>
              <a:avLst/>
              <a:gdLst/>
              <a:ahLst/>
              <a:cxnLst>
                <a:cxn ang="0">
                  <a:pos x="18" y="18"/>
                </a:cxn>
                <a:cxn ang="0">
                  <a:pos x="18" y="18"/>
                </a:cxn>
                <a:cxn ang="0">
                  <a:pos x="16" y="20"/>
                </a:cxn>
                <a:cxn ang="0">
                  <a:pos x="12" y="22"/>
                </a:cxn>
                <a:cxn ang="0">
                  <a:pos x="8" y="22"/>
                </a:cxn>
                <a:cxn ang="0">
                  <a:pos x="4" y="20"/>
                </a:cxn>
                <a:cxn ang="0">
                  <a:pos x="4" y="20"/>
                </a:cxn>
                <a:cxn ang="0">
                  <a:pos x="0" y="18"/>
                </a:cxn>
                <a:cxn ang="0">
                  <a:pos x="0" y="14"/>
                </a:cxn>
                <a:cxn ang="0">
                  <a:pos x="0" y="10"/>
                </a:cxn>
                <a:cxn ang="0">
                  <a:pos x="2" y="6"/>
                </a:cxn>
                <a:cxn ang="0">
                  <a:pos x="2" y="6"/>
                </a:cxn>
                <a:cxn ang="0">
                  <a:pos x="4" y="2"/>
                </a:cxn>
                <a:cxn ang="0">
                  <a:pos x="8" y="0"/>
                </a:cxn>
                <a:cxn ang="0">
                  <a:pos x="12" y="2"/>
                </a:cxn>
                <a:cxn ang="0">
                  <a:pos x="16" y="2"/>
                </a:cxn>
                <a:cxn ang="0">
                  <a:pos x="16" y="2"/>
                </a:cxn>
                <a:cxn ang="0">
                  <a:pos x="20" y="6"/>
                </a:cxn>
                <a:cxn ang="0">
                  <a:pos x="20" y="10"/>
                </a:cxn>
                <a:cxn ang="0">
                  <a:pos x="20" y="14"/>
                </a:cxn>
                <a:cxn ang="0">
                  <a:pos x="18" y="18"/>
                </a:cxn>
                <a:cxn ang="0">
                  <a:pos x="18" y="18"/>
                </a:cxn>
              </a:cxnLst>
              <a:rect l="0" t="0" r="r" b="b"/>
              <a:pathLst>
                <a:path w="20" h="22">
                  <a:moveTo>
                    <a:pt x="18" y="18"/>
                  </a:moveTo>
                  <a:lnTo>
                    <a:pt x="18" y="18"/>
                  </a:lnTo>
                  <a:lnTo>
                    <a:pt x="16" y="20"/>
                  </a:lnTo>
                  <a:lnTo>
                    <a:pt x="12" y="22"/>
                  </a:lnTo>
                  <a:lnTo>
                    <a:pt x="8" y="22"/>
                  </a:lnTo>
                  <a:lnTo>
                    <a:pt x="4" y="20"/>
                  </a:lnTo>
                  <a:lnTo>
                    <a:pt x="4" y="20"/>
                  </a:lnTo>
                  <a:lnTo>
                    <a:pt x="0" y="18"/>
                  </a:lnTo>
                  <a:lnTo>
                    <a:pt x="0" y="14"/>
                  </a:lnTo>
                  <a:lnTo>
                    <a:pt x="0" y="10"/>
                  </a:lnTo>
                  <a:lnTo>
                    <a:pt x="2" y="6"/>
                  </a:lnTo>
                  <a:lnTo>
                    <a:pt x="2" y="6"/>
                  </a:lnTo>
                  <a:lnTo>
                    <a:pt x="4" y="2"/>
                  </a:lnTo>
                  <a:lnTo>
                    <a:pt x="8" y="0"/>
                  </a:lnTo>
                  <a:lnTo>
                    <a:pt x="12" y="2"/>
                  </a:lnTo>
                  <a:lnTo>
                    <a:pt x="16" y="2"/>
                  </a:lnTo>
                  <a:lnTo>
                    <a:pt x="16" y="2"/>
                  </a:lnTo>
                  <a:lnTo>
                    <a:pt x="20" y="6"/>
                  </a:lnTo>
                  <a:lnTo>
                    <a:pt x="20" y="10"/>
                  </a:lnTo>
                  <a:lnTo>
                    <a:pt x="20" y="14"/>
                  </a:lnTo>
                  <a:lnTo>
                    <a:pt x="18" y="18"/>
                  </a:lnTo>
                  <a:lnTo>
                    <a:pt x="18" y="18"/>
                  </a:lnTo>
                  <a:close/>
                </a:path>
              </a:pathLst>
            </a:custGeom>
            <a:solidFill>
              <a:srgbClr val="6D9283"/>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52" name="Freeform 748"/>
            <p:cNvSpPr/>
            <p:nvPr/>
          </p:nvSpPr>
          <p:spPr bwMode="auto">
            <a:xfrm>
              <a:off x="5943835" y="4090302"/>
              <a:ext cx="51767" cy="52261"/>
            </a:xfrm>
            <a:custGeom>
              <a:avLst/>
              <a:gdLst/>
              <a:ahLst/>
              <a:cxnLst>
                <a:cxn ang="0">
                  <a:pos x="20" y="18"/>
                </a:cxn>
                <a:cxn ang="0">
                  <a:pos x="20" y="18"/>
                </a:cxn>
                <a:cxn ang="0">
                  <a:pos x="16" y="20"/>
                </a:cxn>
                <a:cxn ang="0">
                  <a:pos x="12" y="22"/>
                </a:cxn>
                <a:cxn ang="0">
                  <a:pos x="8" y="22"/>
                </a:cxn>
                <a:cxn ang="0">
                  <a:pos x="4" y="20"/>
                </a:cxn>
                <a:cxn ang="0">
                  <a:pos x="4" y="20"/>
                </a:cxn>
                <a:cxn ang="0">
                  <a:pos x="2" y="18"/>
                </a:cxn>
                <a:cxn ang="0">
                  <a:pos x="0" y="14"/>
                </a:cxn>
                <a:cxn ang="0">
                  <a:pos x="0" y="10"/>
                </a:cxn>
                <a:cxn ang="0">
                  <a:pos x="2" y="6"/>
                </a:cxn>
                <a:cxn ang="0">
                  <a:pos x="2" y="6"/>
                </a:cxn>
                <a:cxn ang="0">
                  <a:pos x="6" y="2"/>
                </a:cxn>
                <a:cxn ang="0">
                  <a:pos x="10" y="0"/>
                </a:cxn>
                <a:cxn ang="0">
                  <a:pos x="14" y="0"/>
                </a:cxn>
                <a:cxn ang="0">
                  <a:pos x="18" y="2"/>
                </a:cxn>
                <a:cxn ang="0">
                  <a:pos x="18" y="2"/>
                </a:cxn>
                <a:cxn ang="0">
                  <a:pos x="20" y="6"/>
                </a:cxn>
                <a:cxn ang="0">
                  <a:pos x="22" y="10"/>
                </a:cxn>
                <a:cxn ang="0">
                  <a:pos x="22" y="14"/>
                </a:cxn>
                <a:cxn ang="0">
                  <a:pos x="20" y="18"/>
                </a:cxn>
                <a:cxn ang="0">
                  <a:pos x="20" y="18"/>
                </a:cxn>
              </a:cxnLst>
              <a:rect l="0" t="0" r="r" b="b"/>
              <a:pathLst>
                <a:path w="22" h="22">
                  <a:moveTo>
                    <a:pt x="20" y="18"/>
                  </a:moveTo>
                  <a:lnTo>
                    <a:pt x="20" y="18"/>
                  </a:lnTo>
                  <a:lnTo>
                    <a:pt x="16" y="20"/>
                  </a:lnTo>
                  <a:lnTo>
                    <a:pt x="12" y="22"/>
                  </a:lnTo>
                  <a:lnTo>
                    <a:pt x="8" y="22"/>
                  </a:lnTo>
                  <a:lnTo>
                    <a:pt x="4" y="20"/>
                  </a:lnTo>
                  <a:lnTo>
                    <a:pt x="4" y="20"/>
                  </a:lnTo>
                  <a:lnTo>
                    <a:pt x="2" y="18"/>
                  </a:lnTo>
                  <a:lnTo>
                    <a:pt x="0" y="14"/>
                  </a:lnTo>
                  <a:lnTo>
                    <a:pt x="0" y="10"/>
                  </a:lnTo>
                  <a:lnTo>
                    <a:pt x="2" y="6"/>
                  </a:lnTo>
                  <a:lnTo>
                    <a:pt x="2" y="6"/>
                  </a:lnTo>
                  <a:lnTo>
                    <a:pt x="6" y="2"/>
                  </a:lnTo>
                  <a:lnTo>
                    <a:pt x="10" y="0"/>
                  </a:lnTo>
                  <a:lnTo>
                    <a:pt x="14" y="0"/>
                  </a:lnTo>
                  <a:lnTo>
                    <a:pt x="18" y="2"/>
                  </a:lnTo>
                  <a:lnTo>
                    <a:pt x="18" y="2"/>
                  </a:lnTo>
                  <a:lnTo>
                    <a:pt x="20" y="6"/>
                  </a:lnTo>
                  <a:lnTo>
                    <a:pt x="22" y="10"/>
                  </a:lnTo>
                  <a:lnTo>
                    <a:pt x="22" y="14"/>
                  </a:lnTo>
                  <a:lnTo>
                    <a:pt x="20" y="18"/>
                  </a:lnTo>
                  <a:lnTo>
                    <a:pt x="20" y="18"/>
                  </a:lnTo>
                  <a:close/>
                </a:path>
              </a:pathLst>
            </a:custGeom>
            <a:solidFill>
              <a:srgbClr val="6D9283"/>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53" name="Freeform 749"/>
            <p:cNvSpPr/>
            <p:nvPr/>
          </p:nvSpPr>
          <p:spPr bwMode="auto">
            <a:xfrm>
              <a:off x="5957954" y="4494141"/>
              <a:ext cx="65886" cy="118776"/>
            </a:xfrm>
            <a:custGeom>
              <a:avLst/>
              <a:gdLst/>
              <a:ahLst/>
              <a:cxnLst>
                <a:cxn ang="0">
                  <a:pos x="6" y="50"/>
                </a:cxn>
                <a:cxn ang="0">
                  <a:pos x="6" y="50"/>
                </a:cxn>
                <a:cxn ang="0">
                  <a:pos x="4" y="38"/>
                </a:cxn>
                <a:cxn ang="0">
                  <a:pos x="0" y="22"/>
                </a:cxn>
                <a:cxn ang="0">
                  <a:pos x="0" y="14"/>
                </a:cxn>
                <a:cxn ang="0">
                  <a:pos x="0" y="6"/>
                </a:cxn>
                <a:cxn ang="0">
                  <a:pos x="4" y="2"/>
                </a:cxn>
                <a:cxn ang="0">
                  <a:pos x="8" y="0"/>
                </a:cxn>
                <a:cxn ang="0">
                  <a:pos x="8" y="0"/>
                </a:cxn>
                <a:cxn ang="0">
                  <a:pos x="14" y="2"/>
                </a:cxn>
                <a:cxn ang="0">
                  <a:pos x="18" y="6"/>
                </a:cxn>
                <a:cxn ang="0">
                  <a:pos x="22" y="12"/>
                </a:cxn>
                <a:cxn ang="0">
                  <a:pos x="24" y="20"/>
                </a:cxn>
                <a:cxn ang="0">
                  <a:pos x="28" y="46"/>
                </a:cxn>
                <a:cxn ang="0">
                  <a:pos x="28" y="46"/>
                </a:cxn>
                <a:cxn ang="0">
                  <a:pos x="16" y="48"/>
                </a:cxn>
                <a:cxn ang="0">
                  <a:pos x="10" y="50"/>
                </a:cxn>
                <a:cxn ang="0">
                  <a:pos x="6" y="50"/>
                </a:cxn>
              </a:cxnLst>
              <a:rect l="0" t="0" r="r" b="b"/>
              <a:pathLst>
                <a:path w="28" h="50">
                  <a:moveTo>
                    <a:pt x="6" y="50"/>
                  </a:moveTo>
                  <a:lnTo>
                    <a:pt x="6" y="50"/>
                  </a:lnTo>
                  <a:lnTo>
                    <a:pt x="4" y="38"/>
                  </a:lnTo>
                  <a:lnTo>
                    <a:pt x="0" y="22"/>
                  </a:lnTo>
                  <a:lnTo>
                    <a:pt x="0" y="14"/>
                  </a:lnTo>
                  <a:lnTo>
                    <a:pt x="0" y="6"/>
                  </a:lnTo>
                  <a:lnTo>
                    <a:pt x="4" y="2"/>
                  </a:lnTo>
                  <a:lnTo>
                    <a:pt x="8" y="0"/>
                  </a:lnTo>
                  <a:lnTo>
                    <a:pt x="8" y="0"/>
                  </a:lnTo>
                  <a:lnTo>
                    <a:pt x="14" y="2"/>
                  </a:lnTo>
                  <a:lnTo>
                    <a:pt x="18" y="6"/>
                  </a:lnTo>
                  <a:lnTo>
                    <a:pt x="22" y="12"/>
                  </a:lnTo>
                  <a:lnTo>
                    <a:pt x="24" y="20"/>
                  </a:lnTo>
                  <a:lnTo>
                    <a:pt x="28" y="46"/>
                  </a:lnTo>
                  <a:lnTo>
                    <a:pt x="28" y="46"/>
                  </a:lnTo>
                  <a:lnTo>
                    <a:pt x="16" y="48"/>
                  </a:lnTo>
                  <a:lnTo>
                    <a:pt x="10" y="50"/>
                  </a:lnTo>
                  <a:lnTo>
                    <a:pt x="6" y="50"/>
                  </a:lnTo>
                  <a:close/>
                </a:path>
              </a:pathLst>
            </a:custGeom>
            <a:solidFill>
              <a:srgbClr val="86574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54" name="Freeform 750"/>
            <p:cNvSpPr/>
            <p:nvPr/>
          </p:nvSpPr>
          <p:spPr bwMode="auto">
            <a:xfrm>
              <a:off x="5957954" y="4494141"/>
              <a:ext cx="65886" cy="118776"/>
            </a:xfrm>
            <a:custGeom>
              <a:avLst/>
              <a:gdLst/>
              <a:ahLst/>
              <a:cxnLst>
                <a:cxn ang="0">
                  <a:pos x="6" y="50"/>
                </a:cxn>
                <a:cxn ang="0">
                  <a:pos x="6" y="50"/>
                </a:cxn>
                <a:cxn ang="0">
                  <a:pos x="4" y="38"/>
                </a:cxn>
                <a:cxn ang="0">
                  <a:pos x="0" y="22"/>
                </a:cxn>
                <a:cxn ang="0">
                  <a:pos x="0" y="14"/>
                </a:cxn>
                <a:cxn ang="0">
                  <a:pos x="0" y="6"/>
                </a:cxn>
                <a:cxn ang="0">
                  <a:pos x="4" y="2"/>
                </a:cxn>
                <a:cxn ang="0">
                  <a:pos x="8" y="0"/>
                </a:cxn>
                <a:cxn ang="0">
                  <a:pos x="8" y="0"/>
                </a:cxn>
                <a:cxn ang="0">
                  <a:pos x="14" y="2"/>
                </a:cxn>
                <a:cxn ang="0">
                  <a:pos x="18" y="6"/>
                </a:cxn>
                <a:cxn ang="0">
                  <a:pos x="22" y="12"/>
                </a:cxn>
                <a:cxn ang="0">
                  <a:pos x="24" y="20"/>
                </a:cxn>
                <a:cxn ang="0">
                  <a:pos x="28" y="46"/>
                </a:cxn>
                <a:cxn ang="0">
                  <a:pos x="28" y="46"/>
                </a:cxn>
                <a:cxn ang="0">
                  <a:pos x="16" y="48"/>
                </a:cxn>
                <a:cxn ang="0">
                  <a:pos x="10" y="50"/>
                </a:cxn>
              </a:cxnLst>
              <a:rect l="0" t="0" r="r" b="b"/>
              <a:pathLst>
                <a:path w="28" h="50">
                  <a:moveTo>
                    <a:pt x="6" y="50"/>
                  </a:moveTo>
                  <a:lnTo>
                    <a:pt x="6" y="50"/>
                  </a:lnTo>
                  <a:lnTo>
                    <a:pt x="4" y="38"/>
                  </a:lnTo>
                  <a:lnTo>
                    <a:pt x="0" y="22"/>
                  </a:lnTo>
                  <a:lnTo>
                    <a:pt x="0" y="14"/>
                  </a:lnTo>
                  <a:lnTo>
                    <a:pt x="0" y="6"/>
                  </a:lnTo>
                  <a:lnTo>
                    <a:pt x="4" y="2"/>
                  </a:lnTo>
                  <a:lnTo>
                    <a:pt x="8" y="0"/>
                  </a:lnTo>
                  <a:lnTo>
                    <a:pt x="8" y="0"/>
                  </a:lnTo>
                  <a:lnTo>
                    <a:pt x="14" y="2"/>
                  </a:lnTo>
                  <a:lnTo>
                    <a:pt x="18" y="6"/>
                  </a:lnTo>
                  <a:lnTo>
                    <a:pt x="22" y="12"/>
                  </a:lnTo>
                  <a:lnTo>
                    <a:pt x="24" y="20"/>
                  </a:lnTo>
                  <a:lnTo>
                    <a:pt x="28" y="46"/>
                  </a:lnTo>
                  <a:lnTo>
                    <a:pt x="28" y="46"/>
                  </a:lnTo>
                  <a:lnTo>
                    <a:pt x="16" y="48"/>
                  </a:lnTo>
                  <a:lnTo>
                    <a:pt x="10" y="5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55" name="Freeform 751"/>
            <p:cNvSpPr/>
            <p:nvPr/>
          </p:nvSpPr>
          <p:spPr bwMode="auto">
            <a:xfrm>
              <a:off x="6179142" y="4579660"/>
              <a:ext cx="65886" cy="118776"/>
            </a:xfrm>
            <a:custGeom>
              <a:avLst/>
              <a:gdLst/>
              <a:ahLst/>
              <a:cxnLst>
                <a:cxn ang="0">
                  <a:pos x="6" y="50"/>
                </a:cxn>
                <a:cxn ang="0">
                  <a:pos x="6" y="50"/>
                </a:cxn>
                <a:cxn ang="0">
                  <a:pos x="4" y="40"/>
                </a:cxn>
                <a:cxn ang="0">
                  <a:pos x="0" y="22"/>
                </a:cxn>
                <a:cxn ang="0">
                  <a:pos x="0" y="14"/>
                </a:cxn>
                <a:cxn ang="0">
                  <a:pos x="0" y="6"/>
                </a:cxn>
                <a:cxn ang="0">
                  <a:pos x="4" y="2"/>
                </a:cxn>
                <a:cxn ang="0">
                  <a:pos x="8" y="0"/>
                </a:cxn>
                <a:cxn ang="0">
                  <a:pos x="8" y="0"/>
                </a:cxn>
                <a:cxn ang="0">
                  <a:pos x="14" y="2"/>
                </a:cxn>
                <a:cxn ang="0">
                  <a:pos x="18" y="6"/>
                </a:cxn>
                <a:cxn ang="0">
                  <a:pos x="22" y="12"/>
                </a:cxn>
                <a:cxn ang="0">
                  <a:pos x="24" y="20"/>
                </a:cxn>
                <a:cxn ang="0">
                  <a:pos x="28" y="48"/>
                </a:cxn>
                <a:cxn ang="0">
                  <a:pos x="28" y="48"/>
                </a:cxn>
                <a:cxn ang="0">
                  <a:pos x="16" y="48"/>
                </a:cxn>
                <a:cxn ang="0">
                  <a:pos x="10" y="50"/>
                </a:cxn>
                <a:cxn ang="0">
                  <a:pos x="6" y="50"/>
                </a:cxn>
              </a:cxnLst>
              <a:rect l="0" t="0" r="r" b="b"/>
              <a:pathLst>
                <a:path w="28" h="50">
                  <a:moveTo>
                    <a:pt x="6" y="50"/>
                  </a:moveTo>
                  <a:lnTo>
                    <a:pt x="6" y="50"/>
                  </a:lnTo>
                  <a:lnTo>
                    <a:pt x="4" y="40"/>
                  </a:lnTo>
                  <a:lnTo>
                    <a:pt x="0" y="22"/>
                  </a:lnTo>
                  <a:lnTo>
                    <a:pt x="0" y="14"/>
                  </a:lnTo>
                  <a:lnTo>
                    <a:pt x="0" y="6"/>
                  </a:lnTo>
                  <a:lnTo>
                    <a:pt x="4" y="2"/>
                  </a:lnTo>
                  <a:lnTo>
                    <a:pt x="8" y="0"/>
                  </a:lnTo>
                  <a:lnTo>
                    <a:pt x="8" y="0"/>
                  </a:lnTo>
                  <a:lnTo>
                    <a:pt x="14" y="2"/>
                  </a:lnTo>
                  <a:lnTo>
                    <a:pt x="18" y="6"/>
                  </a:lnTo>
                  <a:lnTo>
                    <a:pt x="22" y="12"/>
                  </a:lnTo>
                  <a:lnTo>
                    <a:pt x="24" y="20"/>
                  </a:lnTo>
                  <a:lnTo>
                    <a:pt x="28" y="48"/>
                  </a:lnTo>
                  <a:lnTo>
                    <a:pt x="28" y="48"/>
                  </a:lnTo>
                  <a:lnTo>
                    <a:pt x="16" y="48"/>
                  </a:lnTo>
                  <a:lnTo>
                    <a:pt x="10" y="50"/>
                  </a:lnTo>
                  <a:lnTo>
                    <a:pt x="6" y="50"/>
                  </a:lnTo>
                  <a:close/>
                </a:path>
              </a:pathLst>
            </a:custGeom>
            <a:solidFill>
              <a:srgbClr val="86574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56" name="Freeform 752"/>
            <p:cNvSpPr/>
            <p:nvPr/>
          </p:nvSpPr>
          <p:spPr bwMode="auto">
            <a:xfrm>
              <a:off x="6179142" y="4579660"/>
              <a:ext cx="65886" cy="118776"/>
            </a:xfrm>
            <a:custGeom>
              <a:avLst/>
              <a:gdLst/>
              <a:ahLst/>
              <a:cxnLst>
                <a:cxn ang="0">
                  <a:pos x="6" y="50"/>
                </a:cxn>
                <a:cxn ang="0">
                  <a:pos x="6" y="50"/>
                </a:cxn>
                <a:cxn ang="0">
                  <a:pos x="4" y="40"/>
                </a:cxn>
                <a:cxn ang="0">
                  <a:pos x="0" y="22"/>
                </a:cxn>
                <a:cxn ang="0">
                  <a:pos x="0" y="14"/>
                </a:cxn>
                <a:cxn ang="0">
                  <a:pos x="0" y="6"/>
                </a:cxn>
                <a:cxn ang="0">
                  <a:pos x="4" y="2"/>
                </a:cxn>
                <a:cxn ang="0">
                  <a:pos x="8" y="0"/>
                </a:cxn>
                <a:cxn ang="0">
                  <a:pos x="8" y="0"/>
                </a:cxn>
                <a:cxn ang="0">
                  <a:pos x="14" y="2"/>
                </a:cxn>
                <a:cxn ang="0">
                  <a:pos x="18" y="6"/>
                </a:cxn>
                <a:cxn ang="0">
                  <a:pos x="22" y="12"/>
                </a:cxn>
                <a:cxn ang="0">
                  <a:pos x="24" y="20"/>
                </a:cxn>
                <a:cxn ang="0">
                  <a:pos x="28" y="48"/>
                </a:cxn>
                <a:cxn ang="0">
                  <a:pos x="28" y="48"/>
                </a:cxn>
                <a:cxn ang="0">
                  <a:pos x="16" y="48"/>
                </a:cxn>
                <a:cxn ang="0">
                  <a:pos x="10" y="50"/>
                </a:cxn>
              </a:cxnLst>
              <a:rect l="0" t="0" r="r" b="b"/>
              <a:pathLst>
                <a:path w="28" h="50">
                  <a:moveTo>
                    <a:pt x="6" y="50"/>
                  </a:moveTo>
                  <a:lnTo>
                    <a:pt x="6" y="50"/>
                  </a:lnTo>
                  <a:lnTo>
                    <a:pt x="4" y="40"/>
                  </a:lnTo>
                  <a:lnTo>
                    <a:pt x="0" y="22"/>
                  </a:lnTo>
                  <a:lnTo>
                    <a:pt x="0" y="14"/>
                  </a:lnTo>
                  <a:lnTo>
                    <a:pt x="0" y="6"/>
                  </a:lnTo>
                  <a:lnTo>
                    <a:pt x="4" y="2"/>
                  </a:lnTo>
                  <a:lnTo>
                    <a:pt x="8" y="0"/>
                  </a:lnTo>
                  <a:lnTo>
                    <a:pt x="8" y="0"/>
                  </a:lnTo>
                  <a:lnTo>
                    <a:pt x="14" y="2"/>
                  </a:lnTo>
                  <a:lnTo>
                    <a:pt x="18" y="6"/>
                  </a:lnTo>
                  <a:lnTo>
                    <a:pt x="22" y="12"/>
                  </a:lnTo>
                  <a:lnTo>
                    <a:pt x="24" y="20"/>
                  </a:lnTo>
                  <a:lnTo>
                    <a:pt x="28" y="48"/>
                  </a:lnTo>
                  <a:lnTo>
                    <a:pt x="28" y="48"/>
                  </a:lnTo>
                  <a:lnTo>
                    <a:pt x="16" y="48"/>
                  </a:lnTo>
                  <a:lnTo>
                    <a:pt x="10" y="5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57" name="Freeform 753"/>
            <p:cNvSpPr/>
            <p:nvPr/>
          </p:nvSpPr>
          <p:spPr bwMode="auto">
            <a:xfrm>
              <a:off x="5962660" y="4707938"/>
              <a:ext cx="65886" cy="118776"/>
            </a:xfrm>
            <a:custGeom>
              <a:avLst/>
              <a:gdLst/>
              <a:ahLst/>
              <a:cxnLst>
                <a:cxn ang="0">
                  <a:pos x="6" y="50"/>
                </a:cxn>
                <a:cxn ang="0">
                  <a:pos x="6" y="50"/>
                </a:cxn>
                <a:cxn ang="0">
                  <a:pos x="2" y="40"/>
                </a:cxn>
                <a:cxn ang="0">
                  <a:pos x="0" y="22"/>
                </a:cxn>
                <a:cxn ang="0">
                  <a:pos x="0" y="14"/>
                </a:cxn>
                <a:cxn ang="0">
                  <a:pos x="0" y="6"/>
                </a:cxn>
                <a:cxn ang="0">
                  <a:pos x="2" y="2"/>
                </a:cxn>
                <a:cxn ang="0">
                  <a:pos x="8" y="0"/>
                </a:cxn>
                <a:cxn ang="0">
                  <a:pos x="8" y="0"/>
                </a:cxn>
                <a:cxn ang="0">
                  <a:pos x="14" y="2"/>
                </a:cxn>
                <a:cxn ang="0">
                  <a:pos x="18" y="6"/>
                </a:cxn>
                <a:cxn ang="0">
                  <a:pos x="22" y="12"/>
                </a:cxn>
                <a:cxn ang="0">
                  <a:pos x="24" y="20"/>
                </a:cxn>
                <a:cxn ang="0">
                  <a:pos x="28" y="48"/>
                </a:cxn>
                <a:cxn ang="0">
                  <a:pos x="28" y="48"/>
                </a:cxn>
                <a:cxn ang="0">
                  <a:pos x="16" y="48"/>
                </a:cxn>
                <a:cxn ang="0">
                  <a:pos x="10" y="50"/>
                </a:cxn>
                <a:cxn ang="0">
                  <a:pos x="6" y="50"/>
                </a:cxn>
              </a:cxnLst>
              <a:rect l="0" t="0" r="r" b="b"/>
              <a:pathLst>
                <a:path w="28" h="50">
                  <a:moveTo>
                    <a:pt x="6" y="50"/>
                  </a:moveTo>
                  <a:lnTo>
                    <a:pt x="6" y="50"/>
                  </a:lnTo>
                  <a:lnTo>
                    <a:pt x="2" y="40"/>
                  </a:lnTo>
                  <a:lnTo>
                    <a:pt x="0" y="22"/>
                  </a:lnTo>
                  <a:lnTo>
                    <a:pt x="0" y="14"/>
                  </a:lnTo>
                  <a:lnTo>
                    <a:pt x="0" y="6"/>
                  </a:lnTo>
                  <a:lnTo>
                    <a:pt x="2" y="2"/>
                  </a:lnTo>
                  <a:lnTo>
                    <a:pt x="8" y="0"/>
                  </a:lnTo>
                  <a:lnTo>
                    <a:pt x="8" y="0"/>
                  </a:lnTo>
                  <a:lnTo>
                    <a:pt x="14" y="2"/>
                  </a:lnTo>
                  <a:lnTo>
                    <a:pt x="18" y="6"/>
                  </a:lnTo>
                  <a:lnTo>
                    <a:pt x="22" y="12"/>
                  </a:lnTo>
                  <a:lnTo>
                    <a:pt x="24" y="20"/>
                  </a:lnTo>
                  <a:lnTo>
                    <a:pt x="28" y="48"/>
                  </a:lnTo>
                  <a:lnTo>
                    <a:pt x="28" y="48"/>
                  </a:lnTo>
                  <a:lnTo>
                    <a:pt x="16" y="48"/>
                  </a:lnTo>
                  <a:lnTo>
                    <a:pt x="10" y="50"/>
                  </a:lnTo>
                  <a:lnTo>
                    <a:pt x="6" y="50"/>
                  </a:lnTo>
                  <a:close/>
                </a:path>
              </a:pathLst>
            </a:custGeom>
            <a:solidFill>
              <a:srgbClr val="86574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58" name="Freeform 754"/>
            <p:cNvSpPr/>
            <p:nvPr/>
          </p:nvSpPr>
          <p:spPr bwMode="auto">
            <a:xfrm>
              <a:off x="5962660" y="4707938"/>
              <a:ext cx="65886" cy="118776"/>
            </a:xfrm>
            <a:custGeom>
              <a:avLst/>
              <a:gdLst/>
              <a:ahLst/>
              <a:cxnLst>
                <a:cxn ang="0">
                  <a:pos x="6" y="50"/>
                </a:cxn>
                <a:cxn ang="0">
                  <a:pos x="6" y="50"/>
                </a:cxn>
                <a:cxn ang="0">
                  <a:pos x="2" y="40"/>
                </a:cxn>
                <a:cxn ang="0">
                  <a:pos x="0" y="22"/>
                </a:cxn>
                <a:cxn ang="0">
                  <a:pos x="0" y="14"/>
                </a:cxn>
                <a:cxn ang="0">
                  <a:pos x="0" y="6"/>
                </a:cxn>
                <a:cxn ang="0">
                  <a:pos x="2" y="2"/>
                </a:cxn>
                <a:cxn ang="0">
                  <a:pos x="8" y="0"/>
                </a:cxn>
                <a:cxn ang="0">
                  <a:pos x="8" y="0"/>
                </a:cxn>
                <a:cxn ang="0">
                  <a:pos x="14" y="2"/>
                </a:cxn>
                <a:cxn ang="0">
                  <a:pos x="18" y="6"/>
                </a:cxn>
                <a:cxn ang="0">
                  <a:pos x="22" y="12"/>
                </a:cxn>
                <a:cxn ang="0">
                  <a:pos x="24" y="20"/>
                </a:cxn>
                <a:cxn ang="0">
                  <a:pos x="28" y="48"/>
                </a:cxn>
                <a:cxn ang="0">
                  <a:pos x="28" y="48"/>
                </a:cxn>
                <a:cxn ang="0">
                  <a:pos x="16" y="48"/>
                </a:cxn>
                <a:cxn ang="0">
                  <a:pos x="10" y="50"/>
                </a:cxn>
              </a:cxnLst>
              <a:rect l="0" t="0" r="r" b="b"/>
              <a:pathLst>
                <a:path w="28" h="50">
                  <a:moveTo>
                    <a:pt x="6" y="50"/>
                  </a:moveTo>
                  <a:lnTo>
                    <a:pt x="6" y="50"/>
                  </a:lnTo>
                  <a:lnTo>
                    <a:pt x="2" y="40"/>
                  </a:lnTo>
                  <a:lnTo>
                    <a:pt x="0" y="22"/>
                  </a:lnTo>
                  <a:lnTo>
                    <a:pt x="0" y="14"/>
                  </a:lnTo>
                  <a:lnTo>
                    <a:pt x="0" y="6"/>
                  </a:lnTo>
                  <a:lnTo>
                    <a:pt x="2" y="2"/>
                  </a:lnTo>
                  <a:lnTo>
                    <a:pt x="8" y="0"/>
                  </a:lnTo>
                  <a:lnTo>
                    <a:pt x="8" y="0"/>
                  </a:lnTo>
                  <a:lnTo>
                    <a:pt x="14" y="2"/>
                  </a:lnTo>
                  <a:lnTo>
                    <a:pt x="18" y="6"/>
                  </a:lnTo>
                  <a:lnTo>
                    <a:pt x="22" y="12"/>
                  </a:lnTo>
                  <a:lnTo>
                    <a:pt x="24" y="20"/>
                  </a:lnTo>
                  <a:lnTo>
                    <a:pt x="28" y="48"/>
                  </a:lnTo>
                  <a:lnTo>
                    <a:pt x="28" y="48"/>
                  </a:lnTo>
                  <a:lnTo>
                    <a:pt x="16" y="48"/>
                  </a:lnTo>
                  <a:lnTo>
                    <a:pt x="10" y="5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59" name="Freeform 755"/>
            <p:cNvSpPr/>
            <p:nvPr/>
          </p:nvSpPr>
          <p:spPr bwMode="auto">
            <a:xfrm>
              <a:off x="4852014" y="4470386"/>
              <a:ext cx="823572" cy="684150"/>
            </a:xfrm>
            <a:custGeom>
              <a:avLst/>
              <a:gdLst/>
              <a:ahLst/>
              <a:cxnLst>
                <a:cxn ang="0">
                  <a:pos x="0" y="284"/>
                </a:cxn>
                <a:cxn ang="0">
                  <a:pos x="0" y="284"/>
                </a:cxn>
                <a:cxn ang="0">
                  <a:pos x="0" y="272"/>
                </a:cxn>
                <a:cxn ang="0">
                  <a:pos x="4" y="244"/>
                </a:cxn>
                <a:cxn ang="0">
                  <a:pos x="12" y="204"/>
                </a:cxn>
                <a:cxn ang="0">
                  <a:pos x="18" y="180"/>
                </a:cxn>
                <a:cxn ang="0">
                  <a:pos x="24" y="156"/>
                </a:cxn>
                <a:cxn ang="0">
                  <a:pos x="34" y="130"/>
                </a:cxn>
                <a:cxn ang="0">
                  <a:pos x="44" y="106"/>
                </a:cxn>
                <a:cxn ang="0">
                  <a:pos x="58" y="82"/>
                </a:cxn>
                <a:cxn ang="0">
                  <a:pos x="72" y="60"/>
                </a:cxn>
                <a:cxn ang="0">
                  <a:pos x="90" y="40"/>
                </a:cxn>
                <a:cxn ang="0">
                  <a:pos x="112" y="24"/>
                </a:cxn>
                <a:cxn ang="0">
                  <a:pos x="122" y="18"/>
                </a:cxn>
                <a:cxn ang="0">
                  <a:pos x="134" y="12"/>
                </a:cxn>
                <a:cxn ang="0">
                  <a:pos x="146" y="6"/>
                </a:cxn>
                <a:cxn ang="0">
                  <a:pos x="160" y="2"/>
                </a:cxn>
                <a:cxn ang="0">
                  <a:pos x="160" y="2"/>
                </a:cxn>
                <a:cxn ang="0">
                  <a:pos x="174" y="0"/>
                </a:cxn>
                <a:cxn ang="0">
                  <a:pos x="186" y="0"/>
                </a:cxn>
                <a:cxn ang="0">
                  <a:pos x="200" y="0"/>
                </a:cxn>
                <a:cxn ang="0">
                  <a:pos x="212" y="2"/>
                </a:cxn>
                <a:cxn ang="0">
                  <a:pos x="234" y="8"/>
                </a:cxn>
                <a:cxn ang="0">
                  <a:pos x="254" y="18"/>
                </a:cxn>
                <a:cxn ang="0">
                  <a:pos x="272" y="32"/>
                </a:cxn>
                <a:cxn ang="0">
                  <a:pos x="288" y="48"/>
                </a:cxn>
                <a:cxn ang="0">
                  <a:pos x="302" y="68"/>
                </a:cxn>
                <a:cxn ang="0">
                  <a:pos x="314" y="90"/>
                </a:cxn>
                <a:cxn ang="0">
                  <a:pos x="326" y="114"/>
                </a:cxn>
                <a:cxn ang="0">
                  <a:pos x="334" y="138"/>
                </a:cxn>
                <a:cxn ang="0">
                  <a:pos x="340" y="164"/>
                </a:cxn>
                <a:cxn ang="0">
                  <a:pos x="346" y="190"/>
                </a:cxn>
                <a:cxn ang="0">
                  <a:pos x="350" y="216"/>
                </a:cxn>
                <a:cxn ang="0">
                  <a:pos x="350" y="242"/>
                </a:cxn>
                <a:cxn ang="0">
                  <a:pos x="350" y="266"/>
                </a:cxn>
                <a:cxn ang="0">
                  <a:pos x="348" y="288"/>
                </a:cxn>
                <a:cxn ang="0">
                  <a:pos x="0" y="284"/>
                </a:cxn>
              </a:cxnLst>
              <a:rect l="0" t="0" r="r" b="b"/>
              <a:pathLst>
                <a:path w="350" h="288">
                  <a:moveTo>
                    <a:pt x="0" y="284"/>
                  </a:moveTo>
                  <a:lnTo>
                    <a:pt x="0" y="284"/>
                  </a:lnTo>
                  <a:lnTo>
                    <a:pt x="0" y="272"/>
                  </a:lnTo>
                  <a:lnTo>
                    <a:pt x="4" y="244"/>
                  </a:lnTo>
                  <a:lnTo>
                    <a:pt x="12" y="204"/>
                  </a:lnTo>
                  <a:lnTo>
                    <a:pt x="18" y="180"/>
                  </a:lnTo>
                  <a:lnTo>
                    <a:pt x="24" y="156"/>
                  </a:lnTo>
                  <a:lnTo>
                    <a:pt x="34" y="130"/>
                  </a:lnTo>
                  <a:lnTo>
                    <a:pt x="44" y="106"/>
                  </a:lnTo>
                  <a:lnTo>
                    <a:pt x="58" y="82"/>
                  </a:lnTo>
                  <a:lnTo>
                    <a:pt x="72" y="60"/>
                  </a:lnTo>
                  <a:lnTo>
                    <a:pt x="90" y="40"/>
                  </a:lnTo>
                  <a:lnTo>
                    <a:pt x="112" y="24"/>
                  </a:lnTo>
                  <a:lnTo>
                    <a:pt x="122" y="18"/>
                  </a:lnTo>
                  <a:lnTo>
                    <a:pt x="134" y="12"/>
                  </a:lnTo>
                  <a:lnTo>
                    <a:pt x="146" y="6"/>
                  </a:lnTo>
                  <a:lnTo>
                    <a:pt x="160" y="2"/>
                  </a:lnTo>
                  <a:lnTo>
                    <a:pt x="160" y="2"/>
                  </a:lnTo>
                  <a:lnTo>
                    <a:pt x="174" y="0"/>
                  </a:lnTo>
                  <a:lnTo>
                    <a:pt x="186" y="0"/>
                  </a:lnTo>
                  <a:lnTo>
                    <a:pt x="200" y="0"/>
                  </a:lnTo>
                  <a:lnTo>
                    <a:pt x="212" y="2"/>
                  </a:lnTo>
                  <a:lnTo>
                    <a:pt x="234" y="8"/>
                  </a:lnTo>
                  <a:lnTo>
                    <a:pt x="254" y="18"/>
                  </a:lnTo>
                  <a:lnTo>
                    <a:pt x="272" y="32"/>
                  </a:lnTo>
                  <a:lnTo>
                    <a:pt x="288" y="48"/>
                  </a:lnTo>
                  <a:lnTo>
                    <a:pt x="302" y="68"/>
                  </a:lnTo>
                  <a:lnTo>
                    <a:pt x="314" y="90"/>
                  </a:lnTo>
                  <a:lnTo>
                    <a:pt x="326" y="114"/>
                  </a:lnTo>
                  <a:lnTo>
                    <a:pt x="334" y="138"/>
                  </a:lnTo>
                  <a:lnTo>
                    <a:pt x="340" y="164"/>
                  </a:lnTo>
                  <a:lnTo>
                    <a:pt x="346" y="190"/>
                  </a:lnTo>
                  <a:lnTo>
                    <a:pt x="350" y="216"/>
                  </a:lnTo>
                  <a:lnTo>
                    <a:pt x="350" y="242"/>
                  </a:lnTo>
                  <a:lnTo>
                    <a:pt x="350" y="266"/>
                  </a:lnTo>
                  <a:lnTo>
                    <a:pt x="348" y="288"/>
                  </a:lnTo>
                  <a:lnTo>
                    <a:pt x="0" y="284"/>
                  </a:lnTo>
                  <a:close/>
                </a:path>
              </a:pathLst>
            </a:custGeom>
            <a:solidFill>
              <a:srgbClr val="F792C0"/>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60" name="Freeform 756"/>
            <p:cNvSpPr/>
            <p:nvPr/>
          </p:nvSpPr>
          <p:spPr bwMode="auto">
            <a:xfrm>
              <a:off x="4979080" y="4665178"/>
              <a:ext cx="569441" cy="489357"/>
            </a:xfrm>
            <a:custGeom>
              <a:avLst/>
              <a:gdLst/>
              <a:ahLst/>
              <a:cxnLst>
                <a:cxn ang="0">
                  <a:pos x="0" y="204"/>
                </a:cxn>
                <a:cxn ang="0">
                  <a:pos x="0" y="204"/>
                </a:cxn>
                <a:cxn ang="0">
                  <a:pos x="4" y="176"/>
                </a:cxn>
                <a:cxn ang="0">
                  <a:pos x="8" y="146"/>
                </a:cxn>
                <a:cxn ang="0">
                  <a:pos x="18" y="112"/>
                </a:cxn>
                <a:cxn ang="0">
                  <a:pos x="24" y="94"/>
                </a:cxn>
                <a:cxn ang="0">
                  <a:pos x="32" y="76"/>
                </a:cxn>
                <a:cxn ang="0">
                  <a:pos x="40" y="58"/>
                </a:cxn>
                <a:cxn ang="0">
                  <a:pos x="50" y="44"/>
                </a:cxn>
                <a:cxn ang="0">
                  <a:pos x="64" y="30"/>
                </a:cxn>
                <a:cxn ang="0">
                  <a:pos x="78" y="18"/>
                </a:cxn>
                <a:cxn ang="0">
                  <a:pos x="92" y="8"/>
                </a:cxn>
                <a:cxn ang="0">
                  <a:pos x="110" y="2"/>
                </a:cxn>
                <a:cxn ang="0">
                  <a:pos x="110" y="2"/>
                </a:cxn>
                <a:cxn ang="0">
                  <a:pos x="130" y="0"/>
                </a:cxn>
                <a:cxn ang="0">
                  <a:pos x="146" y="0"/>
                </a:cxn>
                <a:cxn ang="0">
                  <a:pos x="162" y="6"/>
                </a:cxn>
                <a:cxn ang="0">
                  <a:pos x="174" y="12"/>
                </a:cxn>
                <a:cxn ang="0">
                  <a:pos x="188" y="22"/>
                </a:cxn>
                <a:cxn ang="0">
                  <a:pos x="198" y="34"/>
                </a:cxn>
                <a:cxn ang="0">
                  <a:pos x="208" y="48"/>
                </a:cxn>
                <a:cxn ang="0">
                  <a:pos x="216" y="64"/>
                </a:cxn>
                <a:cxn ang="0">
                  <a:pos x="224" y="82"/>
                </a:cxn>
                <a:cxn ang="0">
                  <a:pos x="230" y="100"/>
                </a:cxn>
                <a:cxn ang="0">
                  <a:pos x="234" y="118"/>
                </a:cxn>
                <a:cxn ang="0">
                  <a:pos x="238" y="136"/>
                </a:cxn>
                <a:cxn ang="0">
                  <a:pos x="242" y="174"/>
                </a:cxn>
                <a:cxn ang="0">
                  <a:pos x="240" y="206"/>
                </a:cxn>
                <a:cxn ang="0">
                  <a:pos x="0" y="204"/>
                </a:cxn>
              </a:cxnLst>
              <a:rect l="0" t="0" r="r" b="b"/>
              <a:pathLst>
                <a:path w="242" h="206">
                  <a:moveTo>
                    <a:pt x="0" y="204"/>
                  </a:moveTo>
                  <a:lnTo>
                    <a:pt x="0" y="204"/>
                  </a:lnTo>
                  <a:lnTo>
                    <a:pt x="4" y="176"/>
                  </a:lnTo>
                  <a:lnTo>
                    <a:pt x="8" y="146"/>
                  </a:lnTo>
                  <a:lnTo>
                    <a:pt x="18" y="112"/>
                  </a:lnTo>
                  <a:lnTo>
                    <a:pt x="24" y="94"/>
                  </a:lnTo>
                  <a:lnTo>
                    <a:pt x="32" y="76"/>
                  </a:lnTo>
                  <a:lnTo>
                    <a:pt x="40" y="58"/>
                  </a:lnTo>
                  <a:lnTo>
                    <a:pt x="50" y="44"/>
                  </a:lnTo>
                  <a:lnTo>
                    <a:pt x="64" y="30"/>
                  </a:lnTo>
                  <a:lnTo>
                    <a:pt x="78" y="18"/>
                  </a:lnTo>
                  <a:lnTo>
                    <a:pt x="92" y="8"/>
                  </a:lnTo>
                  <a:lnTo>
                    <a:pt x="110" y="2"/>
                  </a:lnTo>
                  <a:lnTo>
                    <a:pt x="110" y="2"/>
                  </a:lnTo>
                  <a:lnTo>
                    <a:pt x="130" y="0"/>
                  </a:lnTo>
                  <a:lnTo>
                    <a:pt x="146" y="0"/>
                  </a:lnTo>
                  <a:lnTo>
                    <a:pt x="162" y="6"/>
                  </a:lnTo>
                  <a:lnTo>
                    <a:pt x="174" y="12"/>
                  </a:lnTo>
                  <a:lnTo>
                    <a:pt x="188" y="22"/>
                  </a:lnTo>
                  <a:lnTo>
                    <a:pt x="198" y="34"/>
                  </a:lnTo>
                  <a:lnTo>
                    <a:pt x="208" y="48"/>
                  </a:lnTo>
                  <a:lnTo>
                    <a:pt x="216" y="64"/>
                  </a:lnTo>
                  <a:lnTo>
                    <a:pt x="224" y="82"/>
                  </a:lnTo>
                  <a:lnTo>
                    <a:pt x="230" y="100"/>
                  </a:lnTo>
                  <a:lnTo>
                    <a:pt x="234" y="118"/>
                  </a:lnTo>
                  <a:lnTo>
                    <a:pt x="238" y="136"/>
                  </a:lnTo>
                  <a:lnTo>
                    <a:pt x="242" y="174"/>
                  </a:lnTo>
                  <a:lnTo>
                    <a:pt x="240" y="206"/>
                  </a:lnTo>
                  <a:lnTo>
                    <a:pt x="0" y="204"/>
                  </a:lnTo>
                  <a:close/>
                </a:path>
              </a:pathLst>
            </a:custGeom>
            <a:solidFill>
              <a:srgbClr val="77B1B8"/>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61" name="Freeform 757"/>
            <p:cNvSpPr/>
            <p:nvPr/>
          </p:nvSpPr>
          <p:spPr bwMode="auto">
            <a:xfrm>
              <a:off x="5087321" y="4807710"/>
              <a:ext cx="371784" cy="342075"/>
            </a:xfrm>
            <a:custGeom>
              <a:avLst/>
              <a:gdLst/>
              <a:ahLst/>
              <a:cxnLst>
                <a:cxn ang="0">
                  <a:pos x="0" y="142"/>
                </a:cxn>
                <a:cxn ang="0">
                  <a:pos x="0" y="142"/>
                </a:cxn>
                <a:cxn ang="0">
                  <a:pos x="2" y="122"/>
                </a:cxn>
                <a:cxn ang="0">
                  <a:pos x="6" y="102"/>
                </a:cxn>
                <a:cxn ang="0">
                  <a:pos x="12" y="78"/>
                </a:cxn>
                <a:cxn ang="0">
                  <a:pos x="20" y="54"/>
                </a:cxn>
                <a:cxn ang="0">
                  <a:pos x="26" y="42"/>
                </a:cxn>
                <a:cxn ang="0">
                  <a:pos x="34" y="32"/>
                </a:cxn>
                <a:cxn ang="0">
                  <a:pos x="42" y="22"/>
                </a:cxn>
                <a:cxn ang="0">
                  <a:pos x="50" y="14"/>
                </a:cxn>
                <a:cxn ang="0">
                  <a:pos x="62" y="6"/>
                </a:cxn>
                <a:cxn ang="0">
                  <a:pos x="72" y="2"/>
                </a:cxn>
                <a:cxn ang="0">
                  <a:pos x="72" y="2"/>
                </a:cxn>
                <a:cxn ang="0">
                  <a:pos x="84" y="0"/>
                </a:cxn>
                <a:cxn ang="0">
                  <a:pos x="96" y="2"/>
                </a:cxn>
                <a:cxn ang="0">
                  <a:pos x="106" y="4"/>
                </a:cxn>
                <a:cxn ang="0">
                  <a:pos x="116" y="10"/>
                </a:cxn>
                <a:cxn ang="0">
                  <a:pos x="124" y="16"/>
                </a:cxn>
                <a:cxn ang="0">
                  <a:pos x="130" y="26"/>
                </a:cxn>
                <a:cxn ang="0">
                  <a:pos x="136" y="36"/>
                </a:cxn>
                <a:cxn ang="0">
                  <a:pos x="142" y="46"/>
                </a:cxn>
                <a:cxn ang="0">
                  <a:pos x="152" y="70"/>
                </a:cxn>
                <a:cxn ang="0">
                  <a:pos x="156" y="96"/>
                </a:cxn>
                <a:cxn ang="0">
                  <a:pos x="158" y="122"/>
                </a:cxn>
                <a:cxn ang="0">
                  <a:pos x="158" y="144"/>
                </a:cxn>
                <a:cxn ang="0">
                  <a:pos x="0" y="142"/>
                </a:cxn>
              </a:cxnLst>
              <a:rect l="0" t="0" r="r" b="b"/>
              <a:pathLst>
                <a:path w="158" h="144">
                  <a:moveTo>
                    <a:pt x="0" y="142"/>
                  </a:moveTo>
                  <a:lnTo>
                    <a:pt x="0" y="142"/>
                  </a:lnTo>
                  <a:lnTo>
                    <a:pt x="2" y="122"/>
                  </a:lnTo>
                  <a:lnTo>
                    <a:pt x="6" y="102"/>
                  </a:lnTo>
                  <a:lnTo>
                    <a:pt x="12" y="78"/>
                  </a:lnTo>
                  <a:lnTo>
                    <a:pt x="20" y="54"/>
                  </a:lnTo>
                  <a:lnTo>
                    <a:pt x="26" y="42"/>
                  </a:lnTo>
                  <a:lnTo>
                    <a:pt x="34" y="32"/>
                  </a:lnTo>
                  <a:lnTo>
                    <a:pt x="42" y="22"/>
                  </a:lnTo>
                  <a:lnTo>
                    <a:pt x="50" y="14"/>
                  </a:lnTo>
                  <a:lnTo>
                    <a:pt x="62" y="6"/>
                  </a:lnTo>
                  <a:lnTo>
                    <a:pt x="72" y="2"/>
                  </a:lnTo>
                  <a:lnTo>
                    <a:pt x="72" y="2"/>
                  </a:lnTo>
                  <a:lnTo>
                    <a:pt x="84" y="0"/>
                  </a:lnTo>
                  <a:lnTo>
                    <a:pt x="96" y="2"/>
                  </a:lnTo>
                  <a:lnTo>
                    <a:pt x="106" y="4"/>
                  </a:lnTo>
                  <a:lnTo>
                    <a:pt x="116" y="10"/>
                  </a:lnTo>
                  <a:lnTo>
                    <a:pt x="124" y="16"/>
                  </a:lnTo>
                  <a:lnTo>
                    <a:pt x="130" y="26"/>
                  </a:lnTo>
                  <a:lnTo>
                    <a:pt x="136" y="36"/>
                  </a:lnTo>
                  <a:lnTo>
                    <a:pt x="142" y="46"/>
                  </a:lnTo>
                  <a:lnTo>
                    <a:pt x="152" y="70"/>
                  </a:lnTo>
                  <a:lnTo>
                    <a:pt x="156" y="96"/>
                  </a:lnTo>
                  <a:lnTo>
                    <a:pt x="158" y="122"/>
                  </a:lnTo>
                  <a:lnTo>
                    <a:pt x="158" y="144"/>
                  </a:lnTo>
                  <a:lnTo>
                    <a:pt x="0" y="142"/>
                  </a:lnTo>
                  <a:close/>
                </a:path>
              </a:pathLst>
            </a:custGeom>
            <a:solidFill>
              <a:srgbClr val="8B5858"/>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62" name="Freeform 758"/>
            <p:cNvSpPr/>
            <p:nvPr/>
          </p:nvSpPr>
          <p:spPr bwMode="auto">
            <a:xfrm>
              <a:off x="5176737" y="4950241"/>
              <a:ext cx="221188" cy="199544"/>
            </a:xfrm>
            <a:custGeom>
              <a:avLst/>
              <a:gdLst/>
              <a:ahLst/>
              <a:cxnLst>
                <a:cxn ang="0">
                  <a:pos x="0" y="84"/>
                </a:cxn>
                <a:cxn ang="0">
                  <a:pos x="0" y="84"/>
                </a:cxn>
                <a:cxn ang="0">
                  <a:pos x="0" y="72"/>
                </a:cxn>
                <a:cxn ang="0">
                  <a:pos x="2" y="60"/>
                </a:cxn>
                <a:cxn ang="0">
                  <a:pos x="6" y="46"/>
                </a:cxn>
                <a:cxn ang="0">
                  <a:pos x="12" y="30"/>
                </a:cxn>
                <a:cxn ang="0">
                  <a:pos x="18" y="18"/>
                </a:cxn>
                <a:cxn ang="0">
                  <a:pos x="30" y="6"/>
                </a:cxn>
                <a:cxn ang="0">
                  <a:pos x="36" y="2"/>
                </a:cxn>
                <a:cxn ang="0">
                  <a:pos x="42" y="0"/>
                </a:cxn>
                <a:cxn ang="0">
                  <a:pos x="42" y="0"/>
                </a:cxn>
                <a:cxn ang="0">
                  <a:pos x="50" y="0"/>
                </a:cxn>
                <a:cxn ang="0">
                  <a:pos x="56" y="0"/>
                </a:cxn>
                <a:cxn ang="0">
                  <a:pos x="62" y="2"/>
                </a:cxn>
                <a:cxn ang="0">
                  <a:pos x="68" y="4"/>
                </a:cxn>
                <a:cxn ang="0">
                  <a:pos x="76" y="14"/>
                </a:cxn>
                <a:cxn ang="0">
                  <a:pos x="84" y="26"/>
                </a:cxn>
                <a:cxn ang="0">
                  <a:pos x="88" y="40"/>
                </a:cxn>
                <a:cxn ang="0">
                  <a:pos x="92" y="56"/>
                </a:cxn>
                <a:cxn ang="0">
                  <a:pos x="94" y="70"/>
                </a:cxn>
                <a:cxn ang="0">
                  <a:pos x="92" y="84"/>
                </a:cxn>
                <a:cxn ang="0">
                  <a:pos x="0" y="84"/>
                </a:cxn>
              </a:cxnLst>
              <a:rect l="0" t="0" r="r" b="b"/>
              <a:pathLst>
                <a:path w="94" h="84">
                  <a:moveTo>
                    <a:pt x="0" y="84"/>
                  </a:moveTo>
                  <a:lnTo>
                    <a:pt x="0" y="84"/>
                  </a:lnTo>
                  <a:lnTo>
                    <a:pt x="0" y="72"/>
                  </a:lnTo>
                  <a:lnTo>
                    <a:pt x="2" y="60"/>
                  </a:lnTo>
                  <a:lnTo>
                    <a:pt x="6" y="46"/>
                  </a:lnTo>
                  <a:lnTo>
                    <a:pt x="12" y="30"/>
                  </a:lnTo>
                  <a:lnTo>
                    <a:pt x="18" y="18"/>
                  </a:lnTo>
                  <a:lnTo>
                    <a:pt x="30" y="6"/>
                  </a:lnTo>
                  <a:lnTo>
                    <a:pt x="36" y="2"/>
                  </a:lnTo>
                  <a:lnTo>
                    <a:pt x="42" y="0"/>
                  </a:lnTo>
                  <a:lnTo>
                    <a:pt x="42" y="0"/>
                  </a:lnTo>
                  <a:lnTo>
                    <a:pt x="50" y="0"/>
                  </a:lnTo>
                  <a:lnTo>
                    <a:pt x="56" y="0"/>
                  </a:lnTo>
                  <a:lnTo>
                    <a:pt x="62" y="2"/>
                  </a:lnTo>
                  <a:lnTo>
                    <a:pt x="68" y="4"/>
                  </a:lnTo>
                  <a:lnTo>
                    <a:pt x="76" y="14"/>
                  </a:lnTo>
                  <a:lnTo>
                    <a:pt x="84" y="26"/>
                  </a:lnTo>
                  <a:lnTo>
                    <a:pt x="88" y="40"/>
                  </a:lnTo>
                  <a:lnTo>
                    <a:pt x="92" y="56"/>
                  </a:lnTo>
                  <a:lnTo>
                    <a:pt x="94" y="70"/>
                  </a:lnTo>
                  <a:lnTo>
                    <a:pt x="92" y="84"/>
                  </a:lnTo>
                  <a:lnTo>
                    <a:pt x="0" y="84"/>
                  </a:lnTo>
                  <a:close/>
                </a:path>
              </a:pathLst>
            </a:custGeom>
            <a:solidFill>
              <a:srgbClr val="E8835B"/>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63" name="Freeform 759"/>
            <p:cNvSpPr/>
            <p:nvPr/>
          </p:nvSpPr>
          <p:spPr bwMode="auto">
            <a:xfrm>
              <a:off x="5454398" y="4888477"/>
              <a:ext cx="588266" cy="261307"/>
            </a:xfrm>
            <a:custGeom>
              <a:avLst/>
              <a:gdLst/>
              <a:ahLst/>
              <a:cxnLst>
                <a:cxn ang="0">
                  <a:pos x="130" y="0"/>
                </a:cxn>
                <a:cxn ang="0">
                  <a:pos x="130" y="0"/>
                </a:cxn>
                <a:cxn ang="0">
                  <a:pos x="106" y="2"/>
                </a:cxn>
                <a:cxn ang="0">
                  <a:pos x="84" y="8"/>
                </a:cxn>
                <a:cxn ang="0">
                  <a:pos x="64" y="18"/>
                </a:cxn>
                <a:cxn ang="0">
                  <a:pos x="46" y="30"/>
                </a:cxn>
                <a:cxn ang="0">
                  <a:pos x="30" y="46"/>
                </a:cxn>
                <a:cxn ang="0">
                  <a:pos x="16" y="66"/>
                </a:cxn>
                <a:cxn ang="0">
                  <a:pos x="6" y="86"/>
                </a:cxn>
                <a:cxn ang="0">
                  <a:pos x="0" y="110"/>
                </a:cxn>
                <a:cxn ang="0">
                  <a:pos x="250" y="110"/>
                </a:cxn>
                <a:cxn ang="0">
                  <a:pos x="250" y="110"/>
                </a:cxn>
                <a:cxn ang="0">
                  <a:pos x="244" y="88"/>
                </a:cxn>
                <a:cxn ang="0">
                  <a:pos x="234" y="68"/>
                </a:cxn>
                <a:cxn ang="0">
                  <a:pos x="222" y="50"/>
                </a:cxn>
                <a:cxn ang="0">
                  <a:pos x="208" y="34"/>
                </a:cxn>
                <a:cxn ang="0">
                  <a:pos x="190" y="20"/>
                </a:cxn>
                <a:cxn ang="0">
                  <a:pos x="172" y="10"/>
                </a:cxn>
                <a:cxn ang="0">
                  <a:pos x="152" y="4"/>
                </a:cxn>
                <a:cxn ang="0">
                  <a:pos x="130" y="0"/>
                </a:cxn>
                <a:cxn ang="0">
                  <a:pos x="130" y="0"/>
                </a:cxn>
              </a:cxnLst>
              <a:rect l="0" t="0" r="r" b="b"/>
              <a:pathLst>
                <a:path w="250" h="110">
                  <a:moveTo>
                    <a:pt x="130" y="0"/>
                  </a:moveTo>
                  <a:lnTo>
                    <a:pt x="130" y="0"/>
                  </a:lnTo>
                  <a:lnTo>
                    <a:pt x="106" y="2"/>
                  </a:lnTo>
                  <a:lnTo>
                    <a:pt x="84" y="8"/>
                  </a:lnTo>
                  <a:lnTo>
                    <a:pt x="64" y="18"/>
                  </a:lnTo>
                  <a:lnTo>
                    <a:pt x="46" y="30"/>
                  </a:lnTo>
                  <a:lnTo>
                    <a:pt x="30" y="46"/>
                  </a:lnTo>
                  <a:lnTo>
                    <a:pt x="16" y="66"/>
                  </a:lnTo>
                  <a:lnTo>
                    <a:pt x="6" y="86"/>
                  </a:lnTo>
                  <a:lnTo>
                    <a:pt x="0" y="110"/>
                  </a:lnTo>
                  <a:lnTo>
                    <a:pt x="250" y="110"/>
                  </a:lnTo>
                  <a:lnTo>
                    <a:pt x="250" y="110"/>
                  </a:lnTo>
                  <a:lnTo>
                    <a:pt x="244" y="88"/>
                  </a:lnTo>
                  <a:lnTo>
                    <a:pt x="234" y="68"/>
                  </a:lnTo>
                  <a:lnTo>
                    <a:pt x="222" y="50"/>
                  </a:lnTo>
                  <a:lnTo>
                    <a:pt x="208" y="34"/>
                  </a:lnTo>
                  <a:lnTo>
                    <a:pt x="190" y="20"/>
                  </a:lnTo>
                  <a:lnTo>
                    <a:pt x="172" y="10"/>
                  </a:lnTo>
                  <a:lnTo>
                    <a:pt x="152" y="4"/>
                  </a:lnTo>
                  <a:lnTo>
                    <a:pt x="130" y="0"/>
                  </a:lnTo>
                  <a:lnTo>
                    <a:pt x="130" y="0"/>
                  </a:lnTo>
                  <a:close/>
                </a:path>
              </a:pathLst>
            </a:custGeom>
            <a:solidFill>
              <a:srgbClr val="97B300"/>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64" name="Freeform 760"/>
            <p:cNvSpPr/>
            <p:nvPr/>
          </p:nvSpPr>
          <p:spPr bwMode="auto">
            <a:xfrm>
              <a:off x="5539109" y="4964494"/>
              <a:ext cx="432963" cy="185291"/>
            </a:xfrm>
            <a:custGeom>
              <a:avLst/>
              <a:gdLst/>
              <a:ahLst/>
              <a:cxnLst>
                <a:cxn ang="0">
                  <a:pos x="96" y="0"/>
                </a:cxn>
                <a:cxn ang="0">
                  <a:pos x="96" y="0"/>
                </a:cxn>
                <a:cxn ang="0">
                  <a:pos x="78" y="2"/>
                </a:cxn>
                <a:cxn ang="0">
                  <a:pos x="62" y="6"/>
                </a:cxn>
                <a:cxn ang="0">
                  <a:pos x="48" y="12"/>
                </a:cxn>
                <a:cxn ang="0">
                  <a:pos x="34" y="22"/>
                </a:cxn>
                <a:cxn ang="0">
                  <a:pos x="22" y="32"/>
                </a:cxn>
                <a:cxn ang="0">
                  <a:pos x="14" y="46"/>
                </a:cxn>
                <a:cxn ang="0">
                  <a:pos x="6" y="62"/>
                </a:cxn>
                <a:cxn ang="0">
                  <a:pos x="0" y="78"/>
                </a:cxn>
                <a:cxn ang="0">
                  <a:pos x="184" y="78"/>
                </a:cxn>
                <a:cxn ang="0">
                  <a:pos x="184" y="78"/>
                </a:cxn>
                <a:cxn ang="0">
                  <a:pos x="178" y="62"/>
                </a:cxn>
                <a:cxn ang="0">
                  <a:pos x="172" y="48"/>
                </a:cxn>
                <a:cxn ang="0">
                  <a:pos x="162" y="34"/>
                </a:cxn>
                <a:cxn ang="0">
                  <a:pos x="152" y="24"/>
                </a:cxn>
                <a:cxn ang="0">
                  <a:pos x="140" y="14"/>
                </a:cxn>
                <a:cxn ang="0">
                  <a:pos x="126" y="8"/>
                </a:cxn>
                <a:cxn ang="0">
                  <a:pos x="112" y="2"/>
                </a:cxn>
                <a:cxn ang="0">
                  <a:pos x="96" y="0"/>
                </a:cxn>
                <a:cxn ang="0">
                  <a:pos x="96" y="0"/>
                </a:cxn>
              </a:cxnLst>
              <a:rect l="0" t="0" r="r" b="b"/>
              <a:pathLst>
                <a:path w="184" h="78">
                  <a:moveTo>
                    <a:pt x="96" y="0"/>
                  </a:moveTo>
                  <a:lnTo>
                    <a:pt x="96" y="0"/>
                  </a:lnTo>
                  <a:lnTo>
                    <a:pt x="78" y="2"/>
                  </a:lnTo>
                  <a:lnTo>
                    <a:pt x="62" y="6"/>
                  </a:lnTo>
                  <a:lnTo>
                    <a:pt x="48" y="12"/>
                  </a:lnTo>
                  <a:lnTo>
                    <a:pt x="34" y="22"/>
                  </a:lnTo>
                  <a:lnTo>
                    <a:pt x="22" y="32"/>
                  </a:lnTo>
                  <a:lnTo>
                    <a:pt x="14" y="46"/>
                  </a:lnTo>
                  <a:lnTo>
                    <a:pt x="6" y="62"/>
                  </a:lnTo>
                  <a:lnTo>
                    <a:pt x="0" y="78"/>
                  </a:lnTo>
                  <a:lnTo>
                    <a:pt x="184" y="78"/>
                  </a:lnTo>
                  <a:lnTo>
                    <a:pt x="184" y="78"/>
                  </a:lnTo>
                  <a:lnTo>
                    <a:pt x="178" y="62"/>
                  </a:lnTo>
                  <a:lnTo>
                    <a:pt x="172" y="48"/>
                  </a:lnTo>
                  <a:lnTo>
                    <a:pt x="162" y="34"/>
                  </a:lnTo>
                  <a:lnTo>
                    <a:pt x="152" y="24"/>
                  </a:lnTo>
                  <a:lnTo>
                    <a:pt x="140" y="14"/>
                  </a:lnTo>
                  <a:lnTo>
                    <a:pt x="126" y="8"/>
                  </a:lnTo>
                  <a:lnTo>
                    <a:pt x="112" y="2"/>
                  </a:lnTo>
                  <a:lnTo>
                    <a:pt x="96" y="0"/>
                  </a:lnTo>
                  <a:lnTo>
                    <a:pt x="96" y="0"/>
                  </a:lnTo>
                  <a:close/>
                </a:path>
              </a:pathLst>
            </a:custGeom>
            <a:solidFill>
              <a:srgbClr val="FFFCDE"/>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65" name="Freeform 761"/>
            <p:cNvSpPr/>
            <p:nvPr/>
          </p:nvSpPr>
          <p:spPr bwMode="auto">
            <a:xfrm>
              <a:off x="5614407" y="5045262"/>
              <a:ext cx="296486" cy="104523"/>
            </a:xfrm>
            <a:custGeom>
              <a:avLst/>
              <a:gdLst/>
              <a:ahLst/>
              <a:cxnLst>
                <a:cxn ang="0">
                  <a:pos x="66" y="0"/>
                </a:cxn>
                <a:cxn ang="0">
                  <a:pos x="66" y="0"/>
                </a:cxn>
                <a:cxn ang="0">
                  <a:pos x="56" y="0"/>
                </a:cxn>
                <a:cxn ang="0">
                  <a:pos x="46" y="2"/>
                </a:cxn>
                <a:cxn ang="0">
                  <a:pos x="36" y="6"/>
                </a:cxn>
                <a:cxn ang="0">
                  <a:pos x="26" y="12"/>
                </a:cxn>
                <a:cxn ang="0">
                  <a:pos x="18" y="18"/>
                </a:cxn>
                <a:cxn ang="0">
                  <a:pos x="12" y="26"/>
                </a:cxn>
                <a:cxn ang="0">
                  <a:pos x="6" y="34"/>
                </a:cxn>
                <a:cxn ang="0">
                  <a:pos x="0" y="44"/>
                </a:cxn>
                <a:cxn ang="0">
                  <a:pos x="126" y="44"/>
                </a:cxn>
                <a:cxn ang="0">
                  <a:pos x="126" y="44"/>
                </a:cxn>
                <a:cxn ang="0">
                  <a:pos x="122" y="34"/>
                </a:cxn>
                <a:cxn ang="0">
                  <a:pos x="116" y="26"/>
                </a:cxn>
                <a:cxn ang="0">
                  <a:pos x="110" y="20"/>
                </a:cxn>
                <a:cxn ang="0">
                  <a:pos x="102" y="12"/>
                </a:cxn>
                <a:cxn ang="0">
                  <a:pos x="94" y="8"/>
                </a:cxn>
                <a:cxn ang="0">
                  <a:pos x="86" y="4"/>
                </a:cxn>
                <a:cxn ang="0">
                  <a:pos x="76" y="2"/>
                </a:cxn>
                <a:cxn ang="0">
                  <a:pos x="66" y="0"/>
                </a:cxn>
                <a:cxn ang="0">
                  <a:pos x="66" y="0"/>
                </a:cxn>
              </a:cxnLst>
              <a:rect l="0" t="0" r="r" b="b"/>
              <a:pathLst>
                <a:path w="126" h="44">
                  <a:moveTo>
                    <a:pt x="66" y="0"/>
                  </a:moveTo>
                  <a:lnTo>
                    <a:pt x="66" y="0"/>
                  </a:lnTo>
                  <a:lnTo>
                    <a:pt x="56" y="0"/>
                  </a:lnTo>
                  <a:lnTo>
                    <a:pt x="46" y="2"/>
                  </a:lnTo>
                  <a:lnTo>
                    <a:pt x="36" y="6"/>
                  </a:lnTo>
                  <a:lnTo>
                    <a:pt x="26" y="12"/>
                  </a:lnTo>
                  <a:lnTo>
                    <a:pt x="18" y="18"/>
                  </a:lnTo>
                  <a:lnTo>
                    <a:pt x="12" y="26"/>
                  </a:lnTo>
                  <a:lnTo>
                    <a:pt x="6" y="34"/>
                  </a:lnTo>
                  <a:lnTo>
                    <a:pt x="0" y="44"/>
                  </a:lnTo>
                  <a:lnTo>
                    <a:pt x="126" y="44"/>
                  </a:lnTo>
                  <a:lnTo>
                    <a:pt x="126" y="44"/>
                  </a:lnTo>
                  <a:lnTo>
                    <a:pt x="122" y="34"/>
                  </a:lnTo>
                  <a:lnTo>
                    <a:pt x="116" y="26"/>
                  </a:lnTo>
                  <a:lnTo>
                    <a:pt x="110" y="20"/>
                  </a:lnTo>
                  <a:lnTo>
                    <a:pt x="102" y="12"/>
                  </a:lnTo>
                  <a:lnTo>
                    <a:pt x="94" y="8"/>
                  </a:lnTo>
                  <a:lnTo>
                    <a:pt x="86" y="4"/>
                  </a:lnTo>
                  <a:lnTo>
                    <a:pt x="76" y="2"/>
                  </a:lnTo>
                  <a:lnTo>
                    <a:pt x="66" y="0"/>
                  </a:lnTo>
                  <a:lnTo>
                    <a:pt x="66" y="0"/>
                  </a:lnTo>
                  <a:close/>
                </a:path>
              </a:pathLst>
            </a:custGeom>
            <a:solidFill>
              <a:srgbClr val="E8835B"/>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66" name="Freeform 762"/>
            <p:cNvSpPr/>
            <p:nvPr/>
          </p:nvSpPr>
          <p:spPr bwMode="auto">
            <a:xfrm>
              <a:off x="5703823" y="5097523"/>
              <a:ext cx="145890" cy="52261"/>
            </a:xfrm>
            <a:custGeom>
              <a:avLst/>
              <a:gdLst/>
              <a:ahLst/>
              <a:cxnLst>
                <a:cxn ang="0">
                  <a:pos x="32" y="0"/>
                </a:cxn>
                <a:cxn ang="0">
                  <a:pos x="32" y="0"/>
                </a:cxn>
                <a:cxn ang="0">
                  <a:pos x="24" y="2"/>
                </a:cxn>
                <a:cxn ang="0">
                  <a:pos x="16" y="6"/>
                </a:cxn>
                <a:cxn ang="0">
                  <a:pos x="8" y="14"/>
                </a:cxn>
                <a:cxn ang="0">
                  <a:pos x="0" y="22"/>
                </a:cxn>
                <a:cxn ang="0">
                  <a:pos x="62" y="22"/>
                </a:cxn>
                <a:cxn ang="0">
                  <a:pos x="62" y="22"/>
                </a:cxn>
                <a:cxn ang="0">
                  <a:pos x="56" y="14"/>
                </a:cxn>
                <a:cxn ang="0">
                  <a:pos x="50" y="6"/>
                </a:cxn>
                <a:cxn ang="0">
                  <a:pos x="42" y="2"/>
                </a:cxn>
                <a:cxn ang="0">
                  <a:pos x="32" y="0"/>
                </a:cxn>
                <a:cxn ang="0">
                  <a:pos x="32" y="0"/>
                </a:cxn>
              </a:cxnLst>
              <a:rect l="0" t="0" r="r" b="b"/>
              <a:pathLst>
                <a:path w="62" h="22">
                  <a:moveTo>
                    <a:pt x="32" y="0"/>
                  </a:moveTo>
                  <a:lnTo>
                    <a:pt x="32" y="0"/>
                  </a:lnTo>
                  <a:lnTo>
                    <a:pt x="24" y="2"/>
                  </a:lnTo>
                  <a:lnTo>
                    <a:pt x="16" y="6"/>
                  </a:lnTo>
                  <a:lnTo>
                    <a:pt x="8" y="14"/>
                  </a:lnTo>
                  <a:lnTo>
                    <a:pt x="0" y="22"/>
                  </a:lnTo>
                  <a:lnTo>
                    <a:pt x="62" y="22"/>
                  </a:lnTo>
                  <a:lnTo>
                    <a:pt x="62" y="22"/>
                  </a:lnTo>
                  <a:lnTo>
                    <a:pt x="56" y="14"/>
                  </a:lnTo>
                  <a:lnTo>
                    <a:pt x="50" y="6"/>
                  </a:lnTo>
                  <a:lnTo>
                    <a:pt x="42" y="2"/>
                  </a:lnTo>
                  <a:lnTo>
                    <a:pt x="32" y="0"/>
                  </a:lnTo>
                  <a:lnTo>
                    <a:pt x="32" y="0"/>
                  </a:lnTo>
                  <a:close/>
                </a:path>
              </a:pathLst>
            </a:custGeom>
            <a:solidFill>
              <a:srgbClr val="83B3A7"/>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67" name="Freeform 763"/>
            <p:cNvSpPr/>
            <p:nvPr/>
          </p:nvSpPr>
          <p:spPr bwMode="auto">
            <a:xfrm>
              <a:off x="4051973" y="4897980"/>
              <a:ext cx="447082" cy="242303"/>
            </a:xfrm>
            <a:custGeom>
              <a:avLst/>
              <a:gdLst/>
              <a:ahLst/>
              <a:cxnLst>
                <a:cxn ang="0">
                  <a:pos x="98" y="0"/>
                </a:cxn>
                <a:cxn ang="0">
                  <a:pos x="98" y="0"/>
                </a:cxn>
                <a:cxn ang="0">
                  <a:pos x="82" y="2"/>
                </a:cxn>
                <a:cxn ang="0">
                  <a:pos x="64" y="6"/>
                </a:cxn>
                <a:cxn ang="0">
                  <a:pos x="48" y="16"/>
                </a:cxn>
                <a:cxn ang="0">
                  <a:pos x="36" y="28"/>
                </a:cxn>
                <a:cxn ang="0">
                  <a:pos x="22" y="42"/>
                </a:cxn>
                <a:cxn ang="0">
                  <a:pos x="12" y="60"/>
                </a:cxn>
                <a:cxn ang="0">
                  <a:pos x="6" y="80"/>
                </a:cxn>
                <a:cxn ang="0">
                  <a:pos x="0" y="102"/>
                </a:cxn>
                <a:cxn ang="0">
                  <a:pos x="190" y="102"/>
                </a:cxn>
                <a:cxn ang="0">
                  <a:pos x="190" y="102"/>
                </a:cxn>
                <a:cxn ang="0">
                  <a:pos x="186" y="82"/>
                </a:cxn>
                <a:cxn ang="0">
                  <a:pos x="178" y="62"/>
                </a:cxn>
                <a:cxn ang="0">
                  <a:pos x="170" y="46"/>
                </a:cxn>
                <a:cxn ang="0">
                  <a:pos x="158" y="30"/>
                </a:cxn>
                <a:cxn ang="0">
                  <a:pos x="146" y="18"/>
                </a:cxn>
                <a:cxn ang="0">
                  <a:pos x="132" y="8"/>
                </a:cxn>
                <a:cxn ang="0">
                  <a:pos x="116" y="2"/>
                </a:cxn>
                <a:cxn ang="0">
                  <a:pos x="98" y="0"/>
                </a:cxn>
                <a:cxn ang="0">
                  <a:pos x="98" y="0"/>
                </a:cxn>
              </a:cxnLst>
              <a:rect l="0" t="0" r="r" b="b"/>
              <a:pathLst>
                <a:path w="190" h="102">
                  <a:moveTo>
                    <a:pt x="98" y="0"/>
                  </a:moveTo>
                  <a:lnTo>
                    <a:pt x="98" y="0"/>
                  </a:lnTo>
                  <a:lnTo>
                    <a:pt x="82" y="2"/>
                  </a:lnTo>
                  <a:lnTo>
                    <a:pt x="64" y="6"/>
                  </a:lnTo>
                  <a:lnTo>
                    <a:pt x="48" y="16"/>
                  </a:lnTo>
                  <a:lnTo>
                    <a:pt x="36" y="28"/>
                  </a:lnTo>
                  <a:lnTo>
                    <a:pt x="22" y="42"/>
                  </a:lnTo>
                  <a:lnTo>
                    <a:pt x="12" y="60"/>
                  </a:lnTo>
                  <a:lnTo>
                    <a:pt x="6" y="80"/>
                  </a:lnTo>
                  <a:lnTo>
                    <a:pt x="0" y="102"/>
                  </a:lnTo>
                  <a:lnTo>
                    <a:pt x="190" y="102"/>
                  </a:lnTo>
                  <a:lnTo>
                    <a:pt x="190" y="102"/>
                  </a:lnTo>
                  <a:lnTo>
                    <a:pt x="186" y="82"/>
                  </a:lnTo>
                  <a:lnTo>
                    <a:pt x="178" y="62"/>
                  </a:lnTo>
                  <a:lnTo>
                    <a:pt x="170" y="46"/>
                  </a:lnTo>
                  <a:lnTo>
                    <a:pt x="158" y="30"/>
                  </a:lnTo>
                  <a:lnTo>
                    <a:pt x="146" y="18"/>
                  </a:lnTo>
                  <a:lnTo>
                    <a:pt x="132" y="8"/>
                  </a:lnTo>
                  <a:lnTo>
                    <a:pt x="116" y="2"/>
                  </a:lnTo>
                  <a:lnTo>
                    <a:pt x="98" y="0"/>
                  </a:lnTo>
                  <a:lnTo>
                    <a:pt x="98" y="0"/>
                  </a:lnTo>
                  <a:close/>
                </a:path>
              </a:pathLst>
            </a:custGeom>
            <a:solidFill>
              <a:srgbClr val="E36D5B"/>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68" name="Freeform 764"/>
            <p:cNvSpPr/>
            <p:nvPr/>
          </p:nvSpPr>
          <p:spPr bwMode="auto">
            <a:xfrm>
              <a:off x="4117859" y="4969245"/>
              <a:ext cx="324723" cy="171038"/>
            </a:xfrm>
            <a:custGeom>
              <a:avLst/>
              <a:gdLst/>
              <a:ahLst/>
              <a:cxnLst>
                <a:cxn ang="0">
                  <a:pos x="72" y="0"/>
                </a:cxn>
                <a:cxn ang="0">
                  <a:pos x="72" y="0"/>
                </a:cxn>
                <a:cxn ang="0">
                  <a:pos x="60" y="0"/>
                </a:cxn>
                <a:cxn ang="0">
                  <a:pos x="48" y="4"/>
                </a:cxn>
                <a:cxn ang="0">
                  <a:pos x="36" y="10"/>
                </a:cxn>
                <a:cxn ang="0">
                  <a:pos x="26" y="20"/>
                </a:cxn>
                <a:cxn ang="0">
                  <a:pos x="18" y="30"/>
                </a:cxn>
                <a:cxn ang="0">
                  <a:pos x="10" y="42"/>
                </a:cxn>
                <a:cxn ang="0">
                  <a:pos x="4" y="56"/>
                </a:cxn>
                <a:cxn ang="0">
                  <a:pos x="0" y="72"/>
                </a:cxn>
                <a:cxn ang="0">
                  <a:pos x="138" y="72"/>
                </a:cxn>
                <a:cxn ang="0">
                  <a:pos x="138" y="72"/>
                </a:cxn>
                <a:cxn ang="0">
                  <a:pos x="136" y="58"/>
                </a:cxn>
                <a:cxn ang="0">
                  <a:pos x="130" y="44"/>
                </a:cxn>
                <a:cxn ang="0">
                  <a:pos x="124" y="32"/>
                </a:cxn>
                <a:cxn ang="0">
                  <a:pos x="116" y="22"/>
                </a:cxn>
                <a:cxn ang="0">
                  <a:pos x="106" y="12"/>
                </a:cxn>
                <a:cxn ang="0">
                  <a:pos x="96" y="6"/>
                </a:cxn>
                <a:cxn ang="0">
                  <a:pos x="84" y="2"/>
                </a:cxn>
                <a:cxn ang="0">
                  <a:pos x="72" y="0"/>
                </a:cxn>
                <a:cxn ang="0">
                  <a:pos x="72" y="0"/>
                </a:cxn>
              </a:cxnLst>
              <a:rect l="0" t="0" r="r" b="b"/>
              <a:pathLst>
                <a:path w="138" h="72">
                  <a:moveTo>
                    <a:pt x="72" y="0"/>
                  </a:moveTo>
                  <a:lnTo>
                    <a:pt x="72" y="0"/>
                  </a:lnTo>
                  <a:lnTo>
                    <a:pt x="60" y="0"/>
                  </a:lnTo>
                  <a:lnTo>
                    <a:pt x="48" y="4"/>
                  </a:lnTo>
                  <a:lnTo>
                    <a:pt x="36" y="10"/>
                  </a:lnTo>
                  <a:lnTo>
                    <a:pt x="26" y="20"/>
                  </a:lnTo>
                  <a:lnTo>
                    <a:pt x="18" y="30"/>
                  </a:lnTo>
                  <a:lnTo>
                    <a:pt x="10" y="42"/>
                  </a:lnTo>
                  <a:lnTo>
                    <a:pt x="4" y="56"/>
                  </a:lnTo>
                  <a:lnTo>
                    <a:pt x="0" y="72"/>
                  </a:lnTo>
                  <a:lnTo>
                    <a:pt x="138" y="72"/>
                  </a:lnTo>
                  <a:lnTo>
                    <a:pt x="138" y="72"/>
                  </a:lnTo>
                  <a:lnTo>
                    <a:pt x="136" y="58"/>
                  </a:lnTo>
                  <a:lnTo>
                    <a:pt x="130" y="44"/>
                  </a:lnTo>
                  <a:lnTo>
                    <a:pt x="124" y="32"/>
                  </a:lnTo>
                  <a:lnTo>
                    <a:pt x="116" y="22"/>
                  </a:lnTo>
                  <a:lnTo>
                    <a:pt x="106" y="12"/>
                  </a:lnTo>
                  <a:lnTo>
                    <a:pt x="96" y="6"/>
                  </a:lnTo>
                  <a:lnTo>
                    <a:pt x="84" y="2"/>
                  </a:lnTo>
                  <a:lnTo>
                    <a:pt x="72" y="0"/>
                  </a:lnTo>
                  <a:lnTo>
                    <a:pt x="72" y="0"/>
                  </a:lnTo>
                  <a:close/>
                </a:path>
              </a:pathLst>
            </a:custGeom>
            <a:solidFill>
              <a:srgbClr val="FFFCDE"/>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69" name="Freeform 765"/>
            <p:cNvSpPr/>
            <p:nvPr/>
          </p:nvSpPr>
          <p:spPr bwMode="auto">
            <a:xfrm>
              <a:off x="4174332" y="5045262"/>
              <a:ext cx="225894" cy="95021"/>
            </a:xfrm>
            <a:custGeom>
              <a:avLst/>
              <a:gdLst/>
              <a:ahLst/>
              <a:cxnLst>
                <a:cxn ang="0">
                  <a:pos x="50" y="0"/>
                </a:cxn>
                <a:cxn ang="0">
                  <a:pos x="50" y="0"/>
                </a:cxn>
                <a:cxn ang="0">
                  <a:pos x="42" y="0"/>
                </a:cxn>
                <a:cxn ang="0">
                  <a:pos x="34" y="2"/>
                </a:cxn>
                <a:cxn ang="0">
                  <a:pos x="28" y="6"/>
                </a:cxn>
                <a:cxn ang="0">
                  <a:pos x="20" y="10"/>
                </a:cxn>
                <a:cxn ang="0">
                  <a:pos x="14" y="16"/>
                </a:cxn>
                <a:cxn ang="0">
                  <a:pos x="8" y="24"/>
                </a:cxn>
                <a:cxn ang="0">
                  <a:pos x="4" y="32"/>
                </a:cxn>
                <a:cxn ang="0">
                  <a:pos x="0" y="40"/>
                </a:cxn>
                <a:cxn ang="0">
                  <a:pos x="96" y="40"/>
                </a:cxn>
                <a:cxn ang="0">
                  <a:pos x="96" y="40"/>
                </a:cxn>
                <a:cxn ang="0">
                  <a:pos x="88" y="24"/>
                </a:cxn>
                <a:cxn ang="0">
                  <a:pos x="78" y="12"/>
                </a:cxn>
                <a:cxn ang="0">
                  <a:pos x="72" y="6"/>
                </a:cxn>
                <a:cxn ang="0">
                  <a:pos x="64" y="4"/>
                </a:cxn>
                <a:cxn ang="0">
                  <a:pos x="58" y="0"/>
                </a:cxn>
                <a:cxn ang="0">
                  <a:pos x="50" y="0"/>
                </a:cxn>
                <a:cxn ang="0">
                  <a:pos x="50" y="0"/>
                </a:cxn>
              </a:cxnLst>
              <a:rect l="0" t="0" r="r" b="b"/>
              <a:pathLst>
                <a:path w="96" h="40">
                  <a:moveTo>
                    <a:pt x="50" y="0"/>
                  </a:moveTo>
                  <a:lnTo>
                    <a:pt x="50" y="0"/>
                  </a:lnTo>
                  <a:lnTo>
                    <a:pt x="42" y="0"/>
                  </a:lnTo>
                  <a:lnTo>
                    <a:pt x="34" y="2"/>
                  </a:lnTo>
                  <a:lnTo>
                    <a:pt x="28" y="6"/>
                  </a:lnTo>
                  <a:lnTo>
                    <a:pt x="20" y="10"/>
                  </a:lnTo>
                  <a:lnTo>
                    <a:pt x="14" y="16"/>
                  </a:lnTo>
                  <a:lnTo>
                    <a:pt x="8" y="24"/>
                  </a:lnTo>
                  <a:lnTo>
                    <a:pt x="4" y="32"/>
                  </a:lnTo>
                  <a:lnTo>
                    <a:pt x="0" y="40"/>
                  </a:lnTo>
                  <a:lnTo>
                    <a:pt x="96" y="40"/>
                  </a:lnTo>
                  <a:lnTo>
                    <a:pt x="96" y="40"/>
                  </a:lnTo>
                  <a:lnTo>
                    <a:pt x="88" y="24"/>
                  </a:lnTo>
                  <a:lnTo>
                    <a:pt x="78" y="12"/>
                  </a:lnTo>
                  <a:lnTo>
                    <a:pt x="72" y="6"/>
                  </a:lnTo>
                  <a:lnTo>
                    <a:pt x="64" y="4"/>
                  </a:lnTo>
                  <a:lnTo>
                    <a:pt x="58" y="0"/>
                  </a:lnTo>
                  <a:lnTo>
                    <a:pt x="50" y="0"/>
                  </a:lnTo>
                  <a:lnTo>
                    <a:pt x="50" y="0"/>
                  </a:lnTo>
                  <a:close/>
                </a:path>
              </a:pathLst>
            </a:custGeom>
            <a:solidFill>
              <a:srgbClr val="799D8D"/>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70" name="Freeform 766"/>
            <p:cNvSpPr/>
            <p:nvPr/>
          </p:nvSpPr>
          <p:spPr bwMode="auto">
            <a:xfrm>
              <a:off x="4244924" y="5097523"/>
              <a:ext cx="108241" cy="42759"/>
            </a:xfrm>
            <a:custGeom>
              <a:avLst/>
              <a:gdLst/>
              <a:ahLst/>
              <a:cxnLst>
                <a:cxn ang="0">
                  <a:pos x="24" y="0"/>
                </a:cxn>
                <a:cxn ang="0">
                  <a:pos x="24" y="0"/>
                </a:cxn>
                <a:cxn ang="0">
                  <a:pos x="16" y="0"/>
                </a:cxn>
                <a:cxn ang="0">
                  <a:pos x="10" y="4"/>
                </a:cxn>
                <a:cxn ang="0">
                  <a:pos x="4" y="10"/>
                </a:cxn>
                <a:cxn ang="0">
                  <a:pos x="0" y="18"/>
                </a:cxn>
                <a:cxn ang="0">
                  <a:pos x="46" y="18"/>
                </a:cxn>
                <a:cxn ang="0">
                  <a:pos x="46" y="18"/>
                </a:cxn>
                <a:cxn ang="0">
                  <a:pos x="42" y="10"/>
                </a:cxn>
                <a:cxn ang="0">
                  <a:pos x="36" y="4"/>
                </a:cxn>
                <a:cxn ang="0">
                  <a:pos x="30" y="0"/>
                </a:cxn>
                <a:cxn ang="0">
                  <a:pos x="24" y="0"/>
                </a:cxn>
                <a:cxn ang="0">
                  <a:pos x="24" y="0"/>
                </a:cxn>
              </a:cxnLst>
              <a:rect l="0" t="0" r="r" b="b"/>
              <a:pathLst>
                <a:path w="46" h="18">
                  <a:moveTo>
                    <a:pt x="24" y="0"/>
                  </a:moveTo>
                  <a:lnTo>
                    <a:pt x="24" y="0"/>
                  </a:lnTo>
                  <a:lnTo>
                    <a:pt x="16" y="0"/>
                  </a:lnTo>
                  <a:lnTo>
                    <a:pt x="10" y="4"/>
                  </a:lnTo>
                  <a:lnTo>
                    <a:pt x="4" y="10"/>
                  </a:lnTo>
                  <a:lnTo>
                    <a:pt x="0" y="18"/>
                  </a:lnTo>
                  <a:lnTo>
                    <a:pt x="46" y="18"/>
                  </a:lnTo>
                  <a:lnTo>
                    <a:pt x="46" y="18"/>
                  </a:lnTo>
                  <a:lnTo>
                    <a:pt x="42" y="10"/>
                  </a:lnTo>
                  <a:lnTo>
                    <a:pt x="36" y="4"/>
                  </a:lnTo>
                  <a:lnTo>
                    <a:pt x="30" y="0"/>
                  </a:lnTo>
                  <a:lnTo>
                    <a:pt x="24" y="0"/>
                  </a:lnTo>
                  <a:lnTo>
                    <a:pt x="24" y="0"/>
                  </a:lnTo>
                  <a:close/>
                </a:path>
              </a:pathLst>
            </a:custGeom>
            <a:solidFill>
              <a:srgbClr val="A77968"/>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71" name="Freeform 767"/>
            <p:cNvSpPr/>
            <p:nvPr/>
          </p:nvSpPr>
          <p:spPr bwMode="auto">
            <a:xfrm>
              <a:off x="6367387" y="3344388"/>
              <a:ext cx="376490" cy="361079"/>
            </a:xfrm>
            <a:custGeom>
              <a:avLst/>
              <a:gdLst/>
              <a:ahLst/>
              <a:cxnLst>
                <a:cxn ang="0">
                  <a:pos x="0" y="152"/>
                </a:cxn>
                <a:cxn ang="0">
                  <a:pos x="160" y="120"/>
                </a:cxn>
                <a:cxn ang="0">
                  <a:pos x="50" y="0"/>
                </a:cxn>
                <a:cxn ang="0">
                  <a:pos x="0" y="152"/>
                </a:cxn>
              </a:cxnLst>
              <a:rect l="0" t="0" r="r" b="b"/>
              <a:pathLst>
                <a:path w="160" h="152">
                  <a:moveTo>
                    <a:pt x="0" y="152"/>
                  </a:moveTo>
                  <a:lnTo>
                    <a:pt x="160" y="120"/>
                  </a:lnTo>
                  <a:lnTo>
                    <a:pt x="50" y="0"/>
                  </a:lnTo>
                  <a:lnTo>
                    <a:pt x="0" y="152"/>
                  </a:lnTo>
                  <a:close/>
                </a:path>
              </a:pathLst>
            </a:custGeom>
            <a:solidFill>
              <a:srgbClr val="815D62"/>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72" name="Freeform 768"/>
            <p:cNvSpPr/>
            <p:nvPr/>
          </p:nvSpPr>
          <p:spPr bwMode="auto">
            <a:xfrm>
              <a:off x="6499158" y="3420405"/>
              <a:ext cx="28237" cy="28506"/>
            </a:xfrm>
            <a:custGeom>
              <a:avLst/>
              <a:gdLst/>
              <a:ahLst/>
              <a:cxnLst>
                <a:cxn ang="0">
                  <a:pos x="12" y="6"/>
                </a:cxn>
                <a:cxn ang="0">
                  <a:pos x="12" y="6"/>
                </a:cxn>
                <a:cxn ang="0">
                  <a:pos x="10" y="10"/>
                </a:cxn>
                <a:cxn ang="0">
                  <a:pos x="6" y="12"/>
                </a:cxn>
                <a:cxn ang="0">
                  <a:pos x="6" y="12"/>
                </a:cxn>
                <a:cxn ang="0">
                  <a:pos x="2" y="10"/>
                </a:cxn>
                <a:cxn ang="0">
                  <a:pos x="0" y="6"/>
                </a:cxn>
                <a:cxn ang="0">
                  <a:pos x="0" y="6"/>
                </a:cxn>
                <a:cxn ang="0">
                  <a:pos x="2" y="2"/>
                </a:cxn>
                <a:cxn ang="0">
                  <a:pos x="6" y="0"/>
                </a:cxn>
                <a:cxn ang="0">
                  <a:pos x="6" y="0"/>
                </a:cxn>
                <a:cxn ang="0">
                  <a:pos x="10" y="2"/>
                </a:cxn>
                <a:cxn ang="0">
                  <a:pos x="12" y="6"/>
                </a:cxn>
                <a:cxn ang="0">
                  <a:pos x="12" y="6"/>
                </a:cxn>
              </a:cxnLst>
              <a:rect l="0" t="0" r="r" b="b"/>
              <a:pathLst>
                <a:path w="12" h="12">
                  <a:moveTo>
                    <a:pt x="12" y="6"/>
                  </a:moveTo>
                  <a:lnTo>
                    <a:pt x="12" y="6"/>
                  </a:lnTo>
                  <a:lnTo>
                    <a:pt x="10" y="10"/>
                  </a:lnTo>
                  <a:lnTo>
                    <a:pt x="6" y="12"/>
                  </a:lnTo>
                  <a:lnTo>
                    <a:pt x="6" y="12"/>
                  </a:lnTo>
                  <a:lnTo>
                    <a:pt x="2" y="10"/>
                  </a:lnTo>
                  <a:lnTo>
                    <a:pt x="0" y="6"/>
                  </a:lnTo>
                  <a:lnTo>
                    <a:pt x="0" y="6"/>
                  </a:lnTo>
                  <a:lnTo>
                    <a:pt x="2" y="2"/>
                  </a:lnTo>
                  <a:lnTo>
                    <a:pt x="6" y="0"/>
                  </a:lnTo>
                  <a:lnTo>
                    <a:pt x="6" y="0"/>
                  </a:lnTo>
                  <a:lnTo>
                    <a:pt x="10" y="2"/>
                  </a:lnTo>
                  <a:lnTo>
                    <a:pt x="12" y="6"/>
                  </a:lnTo>
                  <a:lnTo>
                    <a:pt x="12" y="6"/>
                  </a:lnTo>
                  <a:close/>
                </a:path>
              </a:pathLst>
            </a:custGeom>
            <a:solidFill>
              <a:srgbClr val="F5ACBB"/>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73" name="Freeform 769"/>
            <p:cNvSpPr/>
            <p:nvPr/>
          </p:nvSpPr>
          <p:spPr bwMode="auto">
            <a:xfrm>
              <a:off x="6588574" y="3491671"/>
              <a:ext cx="28237" cy="28506"/>
            </a:xfrm>
            <a:custGeom>
              <a:avLst/>
              <a:gdLst/>
              <a:ahLst/>
              <a:cxnLst>
                <a:cxn ang="0">
                  <a:pos x="12" y="6"/>
                </a:cxn>
                <a:cxn ang="0">
                  <a:pos x="12" y="6"/>
                </a:cxn>
                <a:cxn ang="0">
                  <a:pos x="12" y="10"/>
                </a:cxn>
                <a:cxn ang="0">
                  <a:pos x="6" y="12"/>
                </a:cxn>
                <a:cxn ang="0">
                  <a:pos x="6" y="12"/>
                </a:cxn>
                <a:cxn ang="0">
                  <a:pos x="2" y="10"/>
                </a:cxn>
                <a:cxn ang="0">
                  <a:pos x="0" y="6"/>
                </a:cxn>
                <a:cxn ang="0">
                  <a:pos x="0" y="6"/>
                </a:cxn>
                <a:cxn ang="0">
                  <a:pos x="2" y="2"/>
                </a:cxn>
                <a:cxn ang="0">
                  <a:pos x="6" y="0"/>
                </a:cxn>
                <a:cxn ang="0">
                  <a:pos x="6" y="0"/>
                </a:cxn>
                <a:cxn ang="0">
                  <a:pos x="12" y="2"/>
                </a:cxn>
                <a:cxn ang="0">
                  <a:pos x="12" y="6"/>
                </a:cxn>
                <a:cxn ang="0">
                  <a:pos x="12" y="6"/>
                </a:cxn>
              </a:cxnLst>
              <a:rect l="0" t="0" r="r" b="b"/>
              <a:pathLst>
                <a:path w="12" h="12">
                  <a:moveTo>
                    <a:pt x="12" y="6"/>
                  </a:moveTo>
                  <a:lnTo>
                    <a:pt x="12" y="6"/>
                  </a:lnTo>
                  <a:lnTo>
                    <a:pt x="12" y="10"/>
                  </a:lnTo>
                  <a:lnTo>
                    <a:pt x="6" y="12"/>
                  </a:lnTo>
                  <a:lnTo>
                    <a:pt x="6" y="12"/>
                  </a:lnTo>
                  <a:lnTo>
                    <a:pt x="2" y="10"/>
                  </a:lnTo>
                  <a:lnTo>
                    <a:pt x="0" y="6"/>
                  </a:lnTo>
                  <a:lnTo>
                    <a:pt x="0" y="6"/>
                  </a:lnTo>
                  <a:lnTo>
                    <a:pt x="2" y="2"/>
                  </a:lnTo>
                  <a:lnTo>
                    <a:pt x="6" y="0"/>
                  </a:lnTo>
                  <a:lnTo>
                    <a:pt x="6" y="0"/>
                  </a:lnTo>
                  <a:lnTo>
                    <a:pt x="12" y="2"/>
                  </a:lnTo>
                  <a:lnTo>
                    <a:pt x="12" y="6"/>
                  </a:lnTo>
                  <a:lnTo>
                    <a:pt x="12" y="6"/>
                  </a:lnTo>
                  <a:close/>
                </a:path>
              </a:pathLst>
            </a:custGeom>
            <a:solidFill>
              <a:srgbClr val="F5ACBB"/>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74" name="Freeform 770"/>
            <p:cNvSpPr/>
            <p:nvPr/>
          </p:nvSpPr>
          <p:spPr bwMode="auto">
            <a:xfrm>
              <a:off x="6494452" y="3520177"/>
              <a:ext cx="28237" cy="28506"/>
            </a:xfrm>
            <a:custGeom>
              <a:avLst/>
              <a:gdLst/>
              <a:ahLst/>
              <a:cxnLst>
                <a:cxn ang="0">
                  <a:pos x="12" y="6"/>
                </a:cxn>
                <a:cxn ang="0">
                  <a:pos x="12" y="6"/>
                </a:cxn>
                <a:cxn ang="0">
                  <a:pos x="10" y="12"/>
                </a:cxn>
                <a:cxn ang="0">
                  <a:pos x="6" y="12"/>
                </a:cxn>
                <a:cxn ang="0">
                  <a:pos x="6" y="12"/>
                </a:cxn>
                <a:cxn ang="0">
                  <a:pos x="2" y="12"/>
                </a:cxn>
                <a:cxn ang="0">
                  <a:pos x="0" y="6"/>
                </a:cxn>
                <a:cxn ang="0">
                  <a:pos x="0" y="6"/>
                </a:cxn>
                <a:cxn ang="0">
                  <a:pos x="2" y="2"/>
                </a:cxn>
                <a:cxn ang="0">
                  <a:pos x="6" y="0"/>
                </a:cxn>
                <a:cxn ang="0">
                  <a:pos x="6" y="0"/>
                </a:cxn>
                <a:cxn ang="0">
                  <a:pos x="10" y="2"/>
                </a:cxn>
                <a:cxn ang="0">
                  <a:pos x="12" y="6"/>
                </a:cxn>
                <a:cxn ang="0">
                  <a:pos x="12" y="6"/>
                </a:cxn>
              </a:cxnLst>
              <a:rect l="0" t="0" r="r" b="b"/>
              <a:pathLst>
                <a:path w="12" h="12">
                  <a:moveTo>
                    <a:pt x="12" y="6"/>
                  </a:moveTo>
                  <a:lnTo>
                    <a:pt x="12" y="6"/>
                  </a:lnTo>
                  <a:lnTo>
                    <a:pt x="10" y="12"/>
                  </a:lnTo>
                  <a:lnTo>
                    <a:pt x="6" y="12"/>
                  </a:lnTo>
                  <a:lnTo>
                    <a:pt x="6" y="12"/>
                  </a:lnTo>
                  <a:lnTo>
                    <a:pt x="2" y="12"/>
                  </a:lnTo>
                  <a:lnTo>
                    <a:pt x="0" y="6"/>
                  </a:lnTo>
                  <a:lnTo>
                    <a:pt x="0" y="6"/>
                  </a:lnTo>
                  <a:lnTo>
                    <a:pt x="2" y="2"/>
                  </a:lnTo>
                  <a:lnTo>
                    <a:pt x="6" y="0"/>
                  </a:lnTo>
                  <a:lnTo>
                    <a:pt x="6" y="0"/>
                  </a:lnTo>
                  <a:lnTo>
                    <a:pt x="10" y="2"/>
                  </a:lnTo>
                  <a:lnTo>
                    <a:pt x="12" y="6"/>
                  </a:lnTo>
                  <a:lnTo>
                    <a:pt x="12" y="6"/>
                  </a:lnTo>
                  <a:close/>
                </a:path>
              </a:pathLst>
            </a:custGeom>
            <a:solidFill>
              <a:srgbClr val="F5ACBB"/>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75" name="Freeform 771"/>
            <p:cNvSpPr/>
            <p:nvPr/>
          </p:nvSpPr>
          <p:spPr bwMode="auto">
            <a:xfrm>
              <a:off x="6400329" y="3600945"/>
              <a:ext cx="32943" cy="28506"/>
            </a:xfrm>
            <a:custGeom>
              <a:avLst/>
              <a:gdLst/>
              <a:ahLst/>
              <a:cxnLst>
                <a:cxn ang="0">
                  <a:pos x="14" y="6"/>
                </a:cxn>
                <a:cxn ang="0">
                  <a:pos x="14" y="6"/>
                </a:cxn>
                <a:cxn ang="0">
                  <a:pos x="12" y="10"/>
                </a:cxn>
                <a:cxn ang="0">
                  <a:pos x="8" y="12"/>
                </a:cxn>
                <a:cxn ang="0">
                  <a:pos x="8" y="12"/>
                </a:cxn>
                <a:cxn ang="0">
                  <a:pos x="2" y="10"/>
                </a:cxn>
                <a:cxn ang="0">
                  <a:pos x="0" y="6"/>
                </a:cxn>
                <a:cxn ang="0">
                  <a:pos x="0" y="6"/>
                </a:cxn>
                <a:cxn ang="0">
                  <a:pos x="2" y="2"/>
                </a:cxn>
                <a:cxn ang="0">
                  <a:pos x="8" y="0"/>
                </a:cxn>
                <a:cxn ang="0">
                  <a:pos x="8" y="0"/>
                </a:cxn>
                <a:cxn ang="0">
                  <a:pos x="12" y="2"/>
                </a:cxn>
                <a:cxn ang="0">
                  <a:pos x="14" y="6"/>
                </a:cxn>
                <a:cxn ang="0">
                  <a:pos x="14" y="6"/>
                </a:cxn>
              </a:cxnLst>
              <a:rect l="0" t="0" r="r" b="b"/>
              <a:pathLst>
                <a:path w="14" h="12">
                  <a:moveTo>
                    <a:pt x="14" y="6"/>
                  </a:moveTo>
                  <a:lnTo>
                    <a:pt x="14" y="6"/>
                  </a:lnTo>
                  <a:lnTo>
                    <a:pt x="12" y="10"/>
                  </a:lnTo>
                  <a:lnTo>
                    <a:pt x="8" y="12"/>
                  </a:lnTo>
                  <a:lnTo>
                    <a:pt x="8" y="12"/>
                  </a:lnTo>
                  <a:lnTo>
                    <a:pt x="2" y="10"/>
                  </a:lnTo>
                  <a:lnTo>
                    <a:pt x="0" y="6"/>
                  </a:lnTo>
                  <a:lnTo>
                    <a:pt x="0" y="6"/>
                  </a:lnTo>
                  <a:lnTo>
                    <a:pt x="2" y="2"/>
                  </a:lnTo>
                  <a:lnTo>
                    <a:pt x="8" y="0"/>
                  </a:lnTo>
                  <a:lnTo>
                    <a:pt x="8" y="0"/>
                  </a:lnTo>
                  <a:lnTo>
                    <a:pt x="12" y="2"/>
                  </a:lnTo>
                  <a:lnTo>
                    <a:pt x="14" y="6"/>
                  </a:lnTo>
                  <a:lnTo>
                    <a:pt x="14" y="6"/>
                  </a:lnTo>
                  <a:close/>
                </a:path>
              </a:pathLst>
            </a:custGeom>
            <a:solidFill>
              <a:srgbClr val="F5ACBB"/>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76" name="Freeform 772"/>
            <p:cNvSpPr/>
            <p:nvPr/>
          </p:nvSpPr>
          <p:spPr bwMode="auto">
            <a:xfrm>
              <a:off x="6489746" y="3624700"/>
              <a:ext cx="28237" cy="28506"/>
            </a:xfrm>
            <a:custGeom>
              <a:avLst/>
              <a:gdLst/>
              <a:ahLst/>
              <a:cxnLst>
                <a:cxn ang="0">
                  <a:pos x="12" y="6"/>
                </a:cxn>
                <a:cxn ang="0">
                  <a:pos x="12" y="6"/>
                </a:cxn>
                <a:cxn ang="0">
                  <a:pos x="10" y="10"/>
                </a:cxn>
                <a:cxn ang="0">
                  <a:pos x="6" y="12"/>
                </a:cxn>
                <a:cxn ang="0">
                  <a:pos x="6" y="12"/>
                </a:cxn>
                <a:cxn ang="0">
                  <a:pos x="2" y="10"/>
                </a:cxn>
                <a:cxn ang="0">
                  <a:pos x="0" y="6"/>
                </a:cxn>
                <a:cxn ang="0">
                  <a:pos x="0" y="6"/>
                </a:cxn>
                <a:cxn ang="0">
                  <a:pos x="2" y="2"/>
                </a:cxn>
                <a:cxn ang="0">
                  <a:pos x="6" y="0"/>
                </a:cxn>
                <a:cxn ang="0">
                  <a:pos x="6" y="0"/>
                </a:cxn>
                <a:cxn ang="0">
                  <a:pos x="10" y="2"/>
                </a:cxn>
                <a:cxn ang="0">
                  <a:pos x="12" y="6"/>
                </a:cxn>
                <a:cxn ang="0">
                  <a:pos x="12" y="6"/>
                </a:cxn>
              </a:cxnLst>
              <a:rect l="0" t="0" r="r" b="b"/>
              <a:pathLst>
                <a:path w="12" h="12">
                  <a:moveTo>
                    <a:pt x="12" y="6"/>
                  </a:moveTo>
                  <a:lnTo>
                    <a:pt x="12" y="6"/>
                  </a:lnTo>
                  <a:lnTo>
                    <a:pt x="10" y="10"/>
                  </a:lnTo>
                  <a:lnTo>
                    <a:pt x="6" y="12"/>
                  </a:lnTo>
                  <a:lnTo>
                    <a:pt x="6" y="12"/>
                  </a:lnTo>
                  <a:lnTo>
                    <a:pt x="2" y="10"/>
                  </a:lnTo>
                  <a:lnTo>
                    <a:pt x="0" y="6"/>
                  </a:lnTo>
                  <a:lnTo>
                    <a:pt x="0" y="6"/>
                  </a:lnTo>
                  <a:lnTo>
                    <a:pt x="2" y="2"/>
                  </a:lnTo>
                  <a:lnTo>
                    <a:pt x="6" y="0"/>
                  </a:lnTo>
                  <a:lnTo>
                    <a:pt x="6" y="0"/>
                  </a:lnTo>
                  <a:lnTo>
                    <a:pt x="10" y="2"/>
                  </a:lnTo>
                  <a:lnTo>
                    <a:pt x="12" y="6"/>
                  </a:lnTo>
                  <a:lnTo>
                    <a:pt x="12" y="6"/>
                  </a:lnTo>
                  <a:close/>
                </a:path>
              </a:pathLst>
            </a:custGeom>
            <a:solidFill>
              <a:srgbClr val="F5ACBB"/>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77" name="Freeform 773"/>
            <p:cNvSpPr/>
            <p:nvPr/>
          </p:nvSpPr>
          <p:spPr bwMode="auto">
            <a:xfrm>
              <a:off x="6616811" y="3600945"/>
              <a:ext cx="32943" cy="28506"/>
            </a:xfrm>
            <a:custGeom>
              <a:avLst/>
              <a:gdLst/>
              <a:ahLst/>
              <a:cxnLst>
                <a:cxn ang="0">
                  <a:pos x="14" y="6"/>
                </a:cxn>
                <a:cxn ang="0">
                  <a:pos x="14" y="6"/>
                </a:cxn>
                <a:cxn ang="0">
                  <a:pos x="12" y="10"/>
                </a:cxn>
                <a:cxn ang="0">
                  <a:pos x="8" y="12"/>
                </a:cxn>
                <a:cxn ang="0">
                  <a:pos x="8" y="12"/>
                </a:cxn>
                <a:cxn ang="0">
                  <a:pos x="2" y="10"/>
                </a:cxn>
                <a:cxn ang="0">
                  <a:pos x="0" y="6"/>
                </a:cxn>
                <a:cxn ang="0">
                  <a:pos x="0" y="6"/>
                </a:cxn>
                <a:cxn ang="0">
                  <a:pos x="2" y="2"/>
                </a:cxn>
                <a:cxn ang="0">
                  <a:pos x="8" y="0"/>
                </a:cxn>
                <a:cxn ang="0">
                  <a:pos x="8" y="0"/>
                </a:cxn>
                <a:cxn ang="0">
                  <a:pos x="12" y="2"/>
                </a:cxn>
                <a:cxn ang="0">
                  <a:pos x="14" y="6"/>
                </a:cxn>
                <a:cxn ang="0">
                  <a:pos x="14" y="6"/>
                </a:cxn>
              </a:cxnLst>
              <a:rect l="0" t="0" r="r" b="b"/>
              <a:pathLst>
                <a:path w="14" h="12">
                  <a:moveTo>
                    <a:pt x="14" y="6"/>
                  </a:moveTo>
                  <a:lnTo>
                    <a:pt x="14" y="6"/>
                  </a:lnTo>
                  <a:lnTo>
                    <a:pt x="12" y="10"/>
                  </a:lnTo>
                  <a:lnTo>
                    <a:pt x="8" y="12"/>
                  </a:lnTo>
                  <a:lnTo>
                    <a:pt x="8" y="12"/>
                  </a:lnTo>
                  <a:lnTo>
                    <a:pt x="2" y="10"/>
                  </a:lnTo>
                  <a:lnTo>
                    <a:pt x="0" y="6"/>
                  </a:lnTo>
                  <a:lnTo>
                    <a:pt x="0" y="6"/>
                  </a:lnTo>
                  <a:lnTo>
                    <a:pt x="2" y="2"/>
                  </a:lnTo>
                  <a:lnTo>
                    <a:pt x="8" y="0"/>
                  </a:lnTo>
                  <a:lnTo>
                    <a:pt x="8" y="0"/>
                  </a:lnTo>
                  <a:lnTo>
                    <a:pt x="12" y="2"/>
                  </a:lnTo>
                  <a:lnTo>
                    <a:pt x="14" y="6"/>
                  </a:lnTo>
                  <a:lnTo>
                    <a:pt x="14" y="6"/>
                  </a:lnTo>
                  <a:close/>
                </a:path>
              </a:pathLst>
            </a:custGeom>
            <a:solidFill>
              <a:srgbClr val="F5ACBB"/>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78" name="Freeform 774"/>
            <p:cNvSpPr/>
            <p:nvPr/>
          </p:nvSpPr>
          <p:spPr bwMode="auto">
            <a:xfrm>
              <a:off x="6480334" y="3767231"/>
              <a:ext cx="51767" cy="71266"/>
            </a:xfrm>
            <a:custGeom>
              <a:avLst/>
              <a:gdLst/>
              <a:ahLst/>
              <a:cxnLst>
                <a:cxn ang="0">
                  <a:pos x="22" y="26"/>
                </a:cxn>
                <a:cxn ang="0">
                  <a:pos x="4" y="30"/>
                </a:cxn>
                <a:cxn ang="0">
                  <a:pos x="0" y="4"/>
                </a:cxn>
                <a:cxn ang="0">
                  <a:pos x="18" y="0"/>
                </a:cxn>
                <a:cxn ang="0">
                  <a:pos x="22" y="26"/>
                </a:cxn>
              </a:cxnLst>
              <a:rect l="0" t="0" r="r" b="b"/>
              <a:pathLst>
                <a:path w="22" h="30">
                  <a:moveTo>
                    <a:pt x="22" y="26"/>
                  </a:moveTo>
                  <a:lnTo>
                    <a:pt x="4" y="30"/>
                  </a:lnTo>
                  <a:lnTo>
                    <a:pt x="0" y="4"/>
                  </a:lnTo>
                  <a:lnTo>
                    <a:pt x="18" y="0"/>
                  </a:lnTo>
                  <a:lnTo>
                    <a:pt x="22" y="26"/>
                  </a:lnTo>
                  <a:close/>
                </a:path>
              </a:pathLst>
            </a:custGeom>
            <a:solidFill>
              <a:srgbClr val="815D62"/>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79" name="Freeform 775"/>
            <p:cNvSpPr/>
            <p:nvPr/>
          </p:nvSpPr>
          <p:spPr bwMode="auto">
            <a:xfrm>
              <a:off x="6612105" y="3952522"/>
              <a:ext cx="47061" cy="66515"/>
            </a:xfrm>
            <a:custGeom>
              <a:avLst/>
              <a:gdLst/>
              <a:ahLst/>
              <a:cxnLst>
                <a:cxn ang="0">
                  <a:pos x="18" y="28"/>
                </a:cxn>
                <a:cxn ang="0">
                  <a:pos x="0" y="28"/>
                </a:cxn>
                <a:cxn ang="0">
                  <a:pos x="2" y="0"/>
                </a:cxn>
                <a:cxn ang="0">
                  <a:pos x="20" y="2"/>
                </a:cxn>
                <a:cxn ang="0">
                  <a:pos x="18" y="28"/>
                </a:cxn>
              </a:cxnLst>
              <a:rect l="0" t="0" r="r" b="b"/>
              <a:pathLst>
                <a:path w="20" h="28">
                  <a:moveTo>
                    <a:pt x="18" y="28"/>
                  </a:moveTo>
                  <a:lnTo>
                    <a:pt x="0" y="28"/>
                  </a:lnTo>
                  <a:lnTo>
                    <a:pt x="2" y="0"/>
                  </a:lnTo>
                  <a:lnTo>
                    <a:pt x="20" y="2"/>
                  </a:lnTo>
                  <a:lnTo>
                    <a:pt x="18" y="28"/>
                  </a:lnTo>
                  <a:close/>
                </a:path>
              </a:pathLst>
            </a:custGeom>
            <a:solidFill>
              <a:srgbClr val="815D62"/>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80" name="Freeform 776"/>
            <p:cNvSpPr/>
            <p:nvPr/>
          </p:nvSpPr>
          <p:spPr bwMode="auto">
            <a:xfrm>
              <a:off x="6772113" y="3957273"/>
              <a:ext cx="47061" cy="66515"/>
            </a:xfrm>
            <a:custGeom>
              <a:avLst/>
              <a:gdLst/>
              <a:ahLst/>
              <a:cxnLst>
                <a:cxn ang="0">
                  <a:pos x="18" y="28"/>
                </a:cxn>
                <a:cxn ang="0">
                  <a:pos x="0" y="28"/>
                </a:cxn>
                <a:cxn ang="0">
                  <a:pos x="0" y="0"/>
                </a:cxn>
                <a:cxn ang="0">
                  <a:pos x="20" y="2"/>
                </a:cxn>
                <a:cxn ang="0">
                  <a:pos x="18" y="28"/>
                </a:cxn>
              </a:cxnLst>
              <a:rect l="0" t="0" r="r" b="b"/>
              <a:pathLst>
                <a:path w="20" h="28">
                  <a:moveTo>
                    <a:pt x="18" y="28"/>
                  </a:moveTo>
                  <a:lnTo>
                    <a:pt x="0" y="28"/>
                  </a:lnTo>
                  <a:lnTo>
                    <a:pt x="0" y="0"/>
                  </a:lnTo>
                  <a:lnTo>
                    <a:pt x="20" y="2"/>
                  </a:lnTo>
                  <a:lnTo>
                    <a:pt x="18" y="28"/>
                  </a:lnTo>
                  <a:close/>
                </a:path>
              </a:pathLst>
            </a:custGeom>
            <a:solidFill>
              <a:srgbClr val="815D62"/>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81" name="Freeform 777"/>
            <p:cNvSpPr/>
            <p:nvPr/>
          </p:nvSpPr>
          <p:spPr bwMode="auto">
            <a:xfrm>
              <a:off x="6776819" y="4104555"/>
              <a:ext cx="47061" cy="61764"/>
            </a:xfrm>
            <a:custGeom>
              <a:avLst/>
              <a:gdLst/>
              <a:ahLst/>
              <a:cxnLst>
                <a:cxn ang="0">
                  <a:pos x="18" y="26"/>
                </a:cxn>
                <a:cxn ang="0">
                  <a:pos x="0" y="26"/>
                </a:cxn>
                <a:cxn ang="0">
                  <a:pos x="0" y="0"/>
                </a:cxn>
                <a:cxn ang="0">
                  <a:pos x="20" y="0"/>
                </a:cxn>
                <a:cxn ang="0">
                  <a:pos x="18" y="26"/>
                </a:cxn>
              </a:cxnLst>
              <a:rect l="0" t="0" r="r" b="b"/>
              <a:pathLst>
                <a:path w="20" h="26">
                  <a:moveTo>
                    <a:pt x="18" y="26"/>
                  </a:moveTo>
                  <a:lnTo>
                    <a:pt x="0" y="26"/>
                  </a:lnTo>
                  <a:lnTo>
                    <a:pt x="0" y="0"/>
                  </a:lnTo>
                  <a:lnTo>
                    <a:pt x="20" y="0"/>
                  </a:lnTo>
                  <a:lnTo>
                    <a:pt x="18" y="26"/>
                  </a:lnTo>
                  <a:close/>
                </a:path>
              </a:pathLst>
            </a:custGeom>
            <a:solidFill>
              <a:srgbClr val="815D62"/>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82" name="Freeform 778"/>
            <p:cNvSpPr/>
            <p:nvPr/>
          </p:nvSpPr>
          <p:spPr bwMode="auto">
            <a:xfrm>
              <a:off x="6517983" y="4128311"/>
              <a:ext cx="42355" cy="66515"/>
            </a:xfrm>
            <a:custGeom>
              <a:avLst/>
              <a:gdLst/>
              <a:ahLst/>
              <a:cxnLst>
                <a:cxn ang="0">
                  <a:pos x="18" y="28"/>
                </a:cxn>
                <a:cxn ang="0">
                  <a:pos x="0" y="26"/>
                </a:cxn>
                <a:cxn ang="0">
                  <a:pos x="0" y="0"/>
                </a:cxn>
                <a:cxn ang="0">
                  <a:pos x="18" y="0"/>
                </a:cxn>
                <a:cxn ang="0">
                  <a:pos x="18" y="28"/>
                </a:cxn>
              </a:cxnLst>
              <a:rect l="0" t="0" r="r" b="b"/>
              <a:pathLst>
                <a:path w="18" h="28">
                  <a:moveTo>
                    <a:pt x="18" y="28"/>
                  </a:moveTo>
                  <a:lnTo>
                    <a:pt x="0" y="26"/>
                  </a:lnTo>
                  <a:lnTo>
                    <a:pt x="0" y="0"/>
                  </a:lnTo>
                  <a:lnTo>
                    <a:pt x="18" y="0"/>
                  </a:lnTo>
                  <a:lnTo>
                    <a:pt x="18" y="28"/>
                  </a:lnTo>
                  <a:close/>
                </a:path>
              </a:pathLst>
            </a:custGeom>
            <a:solidFill>
              <a:srgbClr val="815D62"/>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83" name="Freeform 779"/>
            <p:cNvSpPr/>
            <p:nvPr/>
          </p:nvSpPr>
          <p:spPr bwMode="auto">
            <a:xfrm>
              <a:off x="4466112" y="3748227"/>
              <a:ext cx="489437" cy="802926"/>
            </a:xfrm>
            <a:custGeom>
              <a:avLst/>
              <a:gdLst/>
              <a:ahLst/>
              <a:cxnLst>
                <a:cxn ang="0">
                  <a:pos x="194" y="0"/>
                </a:cxn>
                <a:cxn ang="0">
                  <a:pos x="194" y="0"/>
                </a:cxn>
                <a:cxn ang="0">
                  <a:pos x="182" y="2"/>
                </a:cxn>
                <a:cxn ang="0">
                  <a:pos x="170" y="6"/>
                </a:cxn>
                <a:cxn ang="0">
                  <a:pos x="158" y="10"/>
                </a:cxn>
                <a:cxn ang="0">
                  <a:pos x="144" y="12"/>
                </a:cxn>
                <a:cxn ang="0">
                  <a:pos x="144" y="12"/>
                </a:cxn>
                <a:cxn ang="0">
                  <a:pos x="112" y="14"/>
                </a:cxn>
                <a:cxn ang="0">
                  <a:pos x="78" y="16"/>
                </a:cxn>
                <a:cxn ang="0">
                  <a:pos x="78" y="16"/>
                </a:cxn>
                <a:cxn ang="0">
                  <a:pos x="36" y="20"/>
                </a:cxn>
                <a:cxn ang="0">
                  <a:pos x="12" y="22"/>
                </a:cxn>
                <a:cxn ang="0">
                  <a:pos x="4" y="20"/>
                </a:cxn>
                <a:cxn ang="0">
                  <a:pos x="0" y="20"/>
                </a:cxn>
                <a:cxn ang="0">
                  <a:pos x="0" y="20"/>
                </a:cxn>
                <a:cxn ang="0">
                  <a:pos x="10" y="42"/>
                </a:cxn>
                <a:cxn ang="0">
                  <a:pos x="22" y="68"/>
                </a:cxn>
                <a:cxn ang="0">
                  <a:pos x="32" y="102"/>
                </a:cxn>
                <a:cxn ang="0">
                  <a:pos x="36" y="122"/>
                </a:cxn>
                <a:cxn ang="0">
                  <a:pos x="38" y="144"/>
                </a:cxn>
                <a:cxn ang="0">
                  <a:pos x="40" y="166"/>
                </a:cxn>
                <a:cxn ang="0">
                  <a:pos x="40" y="190"/>
                </a:cxn>
                <a:cxn ang="0">
                  <a:pos x="38" y="216"/>
                </a:cxn>
                <a:cxn ang="0">
                  <a:pos x="34" y="242"/>
                </a:cxn>
                <a:cxn ang="0">
                  <a:pos x="28" y="268"/>
                </a:cxn>
                <a:cxn ang="0">
                  <a:pos x="18" y="296"/>
                </a:cxn>
                <a:cxn ang="0">
                  <a:pos x="18" y="296"/>
                </a:cxn>
                <a:cxn ang="0">
                  <a:pos x="8" y="326"/>
                </a:cxn>
                <a:cxn ang="0">
                  <a:pos x="134" y="338"/>
                </a:cxn>
                <a:cxn ang="0">
                  <a:pos x="134" y="338"/>
                </a:cxn>
                <a:cxn ang="0">
                  <a:pos x="166" y="256"/>
                </a:cxn>
                <a:cxn ang="0">
                  <a:pos x="182" y="214"/>
                </a:cxn>
                <a:cxn ang="0">
                  <a:pos x="194" y="172"/>
                </a:cxn>
                <a:cxn ang="0">
                  <a:pos x="204" y="128"/>
                </a:cxn>
                <a:cxn ang="0">
                  <a:pos x="206" y="106"/>
                </a:cxn>
                <a:cxn ang="0">
                  <a:pos x="208" y="84"/>
                </a:cxn>
                <a:cxn ang="0">
                  <a:pos x="206" y="62"/>
                </a:cxn>
                <a:cxn ang="0">
                  <a:pos x="204" y="42"/>
                </a:cxn>
                <a:cxn ang="0">
                  <a:pos x="200" y="20"/>
                </a:cxn>
                <a:cxn ang="0">
                  <a:pos x="194" y="0"/>
                </a:cxn>
                <a:cxn ang="0">
                  <a:pos x="194" y="0"/>
                </a:cxn>
              </a:cxnLst>
              <a:rect l="0" t="0" r="r" b="b"/>
              <a:pathLst>
                <a:path w="208" h="338">
                  <a:moveTo>
                    <a:pt x="194" y="0"/>
                  </a:moveTo>
                  <a:lnTo>
                    <a:pt x="194" y="0"/>
                  </a:lnTo>
                  <a:lnTo>
                    <a:pt x="182" y="2"/>
                  </a:lnTo>
                  <a:lnTo>
                    <a:pt x="170" y="6"/>
                  </a:lnTo>
                  <a:lnTo>
                    <a:pt x="158" y="10"/>
                  </a:lnTo>
                  <a:lnTo>
                    <a:pt x="144" y="12"/>
                  </a:lnTo>
                  <a:lnTo>
                    <a:pt x="144" y="12"/>
                  </a:lnTo>
                  <a:lnTo>
                    <a:pt x="112" y="14"/>
                  </a:lnTo>
                  <a:lnTo>
                    <a:pt x="78" y="16"/>
                  </a:lnTo>
                  <a:lnTo>
                    <a:pt x="78" y="16"/>
                  </a:lnTo>
                  <a:lnTo>
                    <a:pt x="36" y="20"/>
                  </a:lnTo>
                  <a:lnTo>
                    <a:pt x="12" y="22"/>
                  </a:lnTo>
                  <a:lnTo>
                    <a:pt x="4" y="20"/>
                  </a:lnTo>
                  <a:lnTo>
                    <a:pt x="0" y="20"/>
                  </a:lnTo>
                  <a:lnTo>
                    <a:pt x="0" y="20"/>
                  </a:lnTo>
                  <a:lnTo>
                    <a:pt x="10" y="42"/>
                  </a:lnTo>
                  <a:lnTo>
                    <a:pt x="22" y="68"/>
                  </a:lnTo>
                  <a:lnTo>
                    <a:pt x="32" y="102"/>
                  </a:lnTo>
                  <a:lnTo>
                    <a:pt x="36" y="122"/>
                  </a:lnTo>
                  <a:lnTo>
                    <a:pt x="38" y="144"/>
                  </a:lnTo>
                  <a:lnTo>
                    <a:pt x="40" y="166"/>
                  </a:lnTo>
                  <a:lnTo>
                    <a:pt x="40" y="190"/>
                  </a:lnTo>
                  <a:lnTo>
                    <a:pt x="38" y="216"/>
                  </a:lnTo>
                  <a:lnTo>
                    <a:pt x="34" y="242"/>
                  </a:lnTo>
                  <a:lnTo>
                    <a:pt x="28" y="268"/>
                  </a:lnTo>
                  <a:lnTo>
                    <a:pt x="18" y="296"/>
                  </a:lnTo>
                  <a:lnTo>
                    <a:pt x="18" y="296"/>
                  </a:lnTo>
                  <a:lnTo>
                    <a:pt x="8" y="326"/>
                  </a:lnTo>
                  <a:lnTo>
                    <a:pt x="134" y="338"/>
                  </a:lnTo>
                  <a:lnTo>
                    <a:pt x="134" y="338"/>
                  </a:lnTo>
                  <a:lnTo>
                    <a:pt x="166" y="256"/>
                  </a:lnTo>
                  <a:lnTo>
                    <a:pt x="182" y="214"/>
                  </a:lnTo>
                  <a:lnTo>
                    <a:pt x="194" y="172"/>
                  </a:lnTo>
                  <a:lnTo>
                    <a:pt x="204" y="128"/>
                  </a:lnTo>
                  <a:lnTo>
                    <a:pt x="206" y="106"/>
                  </a:lnTo>
                  <a:lnTo>
                    <a:pt x="208" y="84"/>
                  </a:lnTo>
                  <a:lnTo>
                    <a:pt x="206" y="62"/>
                  </a:lnTo>
                  <a:lnTo>
                    <a:pt x="204" y="42"/>
                  </a:lnTo>
                  <a:lnTo>
                    <a:pt x="200" y="20"/>
                  </a:lnTo>
                  <a:lnTo>
                    <a:pt x="194" y="0"/>
                  </a:lnTo>
                  <a:lnTo>
                    <a:pt x="194" y="0"/>
                  </a:lnTo>
                  <a:close/>
                </a:path>
              </a:pathLst>
            </a:custGeom>
            <a:solidFill>
              <a:srgbClr val="A79DA4"/>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84" name="Freeform 780"/>
            <p:cNvSpPr/>
            <p:nvPr/>
          </p:nvSpPr>
          <p:spPr bwMode="auto">
            <a:xfrm>
              <a:off x="4466112" y="4522647"/>
              <a:ext cx="315310" cy="318320"/>
            </a:xfrm>
            <a:custGeom>
              <a:avLst/>
              <a:gdLst/>
              <a:ahLst/>
              <a:cxnLst>
                <a:cxn ang="0">
                  <a:pos x="130" y="22"/>
                </a:cxn>
                <a:cxn ang="0">
                  <a:pos x="130" y="22"/>
                </a:cxn>
                <a:cxn ang="0">
                  <a:pos x="134" y="12"/>
                </a:cxn>
                <a:cxn ang="0">
                  <a:pos x="8" y="0"/>
                </a:cxn>
                <a:cxn ang="0">
                  <a:pos x="8" y="0"/>
                </a:cxn>
                <a:cxn ang="0">
                  <a:pos x="4" y="18"/>
                </a:cxn>
                <a:cxn ang="0">
                  <a:pos x="0" y="36"/>
                </a:cxn>
                <a:cxn ang="0">
                  <a:pos x="0" y="52"/>
                </a:cxn>
                <a:cxn ang="0">
                  <a:pos x="0" y="70"/>
                </a:cxn>
                <a:cxn ang="0">
                  <a:pos x="2" y="104"/>
                </a:cxn>
                <a:cxn ang="0">
                  <a:pos x="8" y="134"/>
                </a:cxn>
                <a:cxn ang="0">
                  <a:pos x="110" y="118"/>
                </a:cxn>
                <a:cxn ang="0">
                  <a:pos x="110" y="118"/>
                </a:cxn>
                <a:cxn ang="0">
                  <a:pos x="112" y="96"/>
                </a:cxn>
                <a:cxn ang="0">
                  <a:pos x="116" y="72"/>
                </a:cxn>
                <a:cxn ang="0">
                  <a:pos x="122" y="48"/>
                </a:cxn>
                <a:cxn ang="0">
                  <a:pos x="130" y="22"/>
                </a:cxn>
                <a:cxn ang="0">
                  <a:pos x="130" y="22"/>
                </a:cxn>
              </a:cxnLst>
              <a:rect l="0" t="0" r="r" b="b"/>
              <a:pathLst>
                <a:path w="134" h="134">
                  <a:moveTo>
                    <a:pt x="130" y="22"/>
                  </a:moveTo>
                  <a:lnTo>
                    <a:pt x="130" y="22"/>
                  </a:lnTo>
                  <a:lnTo>
                    <a:pt x="134" y="12"/>
                  </a:lnTo>
                  <a:lnTo>
                    <a:pt x="8" y="0"/>
                  </a:lnTo>
                  <a:lnTo>
                    <a:pt x="8" y="0"/>
                  </a:lnTo>
                  <a:lnTo>
                    <a:pt x="4" y="18"/>
                  </a:lnTo>
                  <a:lnTo>
                    <a:pt x="0" y="36"/>
                  </a:lnTo>
                  <a:lnTo>
                    <a:pt x="0" y="52"/>
                  </a:lnTo>
                  <a:lnTo>
                    <a:pt x="0" y="70"/>
                  </a:lnTo>
                  <a:lnTo>
                    <a:pt x="2" y="104"/>
                  </a:lnTo>
                  <a:lnTo>
                    <a:pt x="8" y="134"/>
                  </a:lnTo>
                  <a:lnTo>
                    <a:pt x="110" y="118"/>
                  </a:lnTo>
                  <a:lnTo>
                    <a:pt x="110" y="118"/>
                  </a:lnTo>
                  <a:lnTo>
                    <a:pt x="112" y="96"/>
                  </a:lnTo>
                  <a:lnTo>
                    <a:pt x="116" y="72"/>
                  </a:lnTo>
                  <a:lnTo>
                    <a:pt x="122" y="48"/>
                  </a:lnTo>
                  <a:lnTo>
                    <a:pt x="130" y="22"/>
                  </a:lnTo>
                  <a:lnTo>
                    <a:pt x="130" y="22"/>
                  </a:lnTo>
                  <a:close/>
                </a:path>
              </a:pathLst>
            </a:custGeom>
            <a:solidFill>
              <a:srgbClr val="A29F38"/>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85" name="Freeform 781"/>
            <p:cNvSpPr/>
            <p:nvPr/>
          </p:nvSpPr>
          <p:spPr bwMode="auto">
            <a:xfrm>
              <a:off x="4484937" y="4802959"/>
              <a:ext cx="367078" cy="346826"/>
            </a:xfrm>
            <a:custGeom>
              <a:avLst/>
              <a:gdLst/>
              <a:ahLst/>
              <a:cxnLst>
                <a:cxn ang="0">
                  <a:pos x="102" y="0"/>
                </a:cxn>
                <a:cxn ang="0">
                  <a:pos x="0" y="16"/>
                </a:cxn>
                <a:cxn ang="0">
                  <a:pos x="0" y="16"/>
                </a:cxn>
                <a:cxn ang="0">
                  <a:pos x="8" y="44"/>
                </a:cxn>
                <a:cxn ang="0">
                  <a:pos x="16" y="68"/>
                </a:cxn>
                <a:cxn ang="0">
                  <a:pos x="26" y="90"/>
                </a:cxn>
                <a:cxn ang="0">
                  <a:pos x="36" y="110"/>
                </a:cxn>
                <a:cxn ang="0">
                  <a:pos x="52" y="136"/>
                </a:cxn>
                <a:cxn ang="0">
                  <a:pos x="58" y="146"/>
                </a:cxn>
                <a:cxn ang="0">
                  <a:pos x="156" y="144"/>
                </a:cxn>
                <a:cxn ang="0">
                  <a:pos x="156" y="144"/>
                </a:cxn>
                <a:cxn ang="0">
                  <a:pos x="146" y="134"/>
                </a:cxn>
                <a:cxn ang="0">
                  <a:pos x="138" y="122"/>
                </a:cxn>
                <a:cxn ang="0">
                  <a:pos x="128" y="108"/>
                </a:cxn>
                <a:cxn ang="0">
                  <a:pos x="118" y="86"/>
                </a:cxn>
                <a:cxn ang="0">
                  <a:pos x="110" y="62"/>
                </a:cxn>
                <a:cxn ang="0">
                  <a:pos x="104" y="32"/>
                </a:cxn>
                <a:cxn ang="0">
                  <a:pos x="102" y="16"/>
                </a:cxn>
                <a:cxn ang="0">
                  <a:pos x="102" y="0"/>
                </a:cxn>
                <a:cxn ang="0">
                  <a:pos x="102" y="0"/>
                </a:cxn>
              </a:cxnLst>
              <a:rect l="0" t="0" r="r" b="b"/>
              <a:pathLst>
                <a:path w="156" h="146">
                  <a:moveTo>
                    <a:pt x="102" y="0"/>
                  </a:moveTo>
                  <a:lnTo>
                    <a:pt x="0" y="16"/>
                  </a:lnTo>
                  <a:lnTo>
                    <a:pt x="0" y="16"/>
                  </a:lnTo>
                  <a:lnTo>
                    <a:pt x="8" y="44"/>
                  </a:lnTo>
                  <a:lnTo>
                    <a:pt x="16" y="68"/>
                  </a:lnTo>
                  <a:lnTo>
                    <a:pt x="26" y="90"/>
                  </a:lnTo>
                  <a:lnTo>
                    <a:pt x="36" y="110"/>
                  </a:lnTo>
                  <a:lnTo>
                    <a:pt x="52" y="136"/>
                  </a:lnTo>
                  <a:lnTo>
                    <a:pt x="58" y="146"/>
                  </a:lnTo>
                  <a:lnTo>
                    <a:pt x="156" y="144"/>
                  </a:lnTo>
                  <a:lnTo>
                    <a:pt x="156" y="144"/>
                  </a:lnTo>
                  <a:lnTo>
                    <a:pt x="146" y="134"/>
                  </a:lnTo>
                  <a:lnTo>
                    <a:pt x="138" y="122"/>
                  </a:lnTo>
                  <a:lnTo>
                    <a:pt x="128" y="108"/>
                  </a:lnTo>
                  <a:lnTo>
                    <a:pt x="118" y="86"/>
                  </a:lnTo>
                  <a:lnTo>
                    <a:pt x="110" y="62"/>
                  </a:lnTo>
                  <a:lnTo>
                    <a:pt x="104" y="32"/>
                  </a:lnTo>
                  <a:lnTo>
                    <a:pt x="102" y="16"/>
                  </a:lnTo>
                  <a:lnTo>
                    <a:pt x="102" y="0"/>
                  </a:lnTo>
                  <a:lnTo>
                    <a:pt x="102" y="0"/>
                  </a:lnTo>
                  <a:close/>
                </a:path>
              </a:pathLst>
            </a:custGeom>
            <a:solidFill>
              <a:srgbClr val="FF8658"/>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86" name="Freeform 782"/>
            <p:cNvSpPr/>
            <p:nvPr/>
          </p:nvSpPr>
          <p:spPr bwMode="auto">
            <a:xfrm>
              <a:off x="4484937" y="3615198"/>
              <a:ext cx="84710" cy="256556"/>
            </a:xfrm>
            <a:custGeom>
              <a:avLst/>
              <a:gdLst/>
              <a:ahLst/>
              <a:cxnLst>
                <a:cxn ang="0">
                  <a:pos x="0" y="4"/>
                </a:cxn>
                <a:cxn ang="0">
                  <a:pos x="0" y="4"/>
                </a:cxn>
                <a:cxn ang="0">
                  <a:pos x="2" y="56"/>
                </a:cxn>
                <a:cxn ang="0">
                  <a:pos x="2" y="108"/>
                </a:cxn>
                <a:cxn ang="0">
                  <a:pos x="36" y="102"/>
                </a:cxn>
                <a:cxn ang="0">
                  <a:pos x="36" y="102"/>
                </a:cxn>
                <a:cxn ang="0">
                  <a:pos x="22" y="0"/>
                </a:cxn>
                <a:cxn ang="0">
                  <a:pos x="0" y="4"/>
                </a:cxn>
              </a:cxnLst>
              <a:rect l="0" t="0" r="r" b="b"/>
              <a:pathLst>
                <a:path w="36" h="108">
                  <a:moveTo>
                    <a:pt x="0" y="4"/>
                  </a:moveTo>
                  <a:lnTo>
                    <a:pt x="0" y="4"/>
                  </a:lnTo>
                  <a:lnTo>
                    <a:pt x="2" y="56"/>
                  </a:lnTo>
                  <a:lnTo>
                    <a:pt x="2" y="108"/>
                  </a:lnTo>
                  <a:lnTo>
                    <a:pt x="36" y="102"/>
                  </a:lnTo>
                  <a:lnTo>
                    <a:pt x="36" y="102"/>
                  </a:lnTo>
                  <a:lnTo>
                    <a:pt x="22" y="0"/>
                  </a:lnTo>
                  <a:lnTo>
                    <a:pt x="0" y="4"/>
                  </a:lnTo>
                  <a:close/>
                </a:path>
              </a:pathLst>
            </a:custGeom>
            <a:solidFill>
              <a:srgbClr val="CF6F77"/>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87" name="Freeform 783"/>
            <p:cNvSpPr/>
            <p:nvPr/>
          </p:nvSpPr>
          <p:spPr bwMode="auto">
            <a:xfrm>
              <a:off x="4536704" y="3600945"/>
              <a:ext cx="98829" cy="256556"/>
            </a:xfrm>
            <a:custGeom>
              <a:avLst/>
              <a:gdLst/>
              <a:ahLst/>
              <a:cxnLst>
                <a:cxn ang="0">
                  <a:pos x="0" y="6"/>
                </a:cxn>
                <a:cxn ang="0">
                  <a:pos x="0" y="6"/>
                </a:cxn>
                <a:cxn ang="0">
                  <a:pos x="14" y="108"/>
                </a:cxn>
                <a:cxn ang="0">
                  <a:pos x="42" y="102"/>
                </a:cxn>
                <a:cxn ang="0">
                  <a:pos x="42" y="102"/>
                </a:cxn>
                <a:cxn ang="0">
                  <a:pos x="32" y="52"/>
                </a:cxn>
                <a:cxn ang="0">
                  <a:pos x="26" y="0"/>
                </a:cxn>
                <a:cxn ang="0">
                  <a:pos x="0" y="6"/>
                </a:cxn>
              </a:cxnLst>
              <a:rect l="0" t="0" r="r" b="b"/>
              <a:pathLst>
                <a:path w="42" h="108">
                  <a:moveTo>
                    <a:pt x="0" y="6"/>
                  </a:moveTo>
                  <a:lnTo>
                    <a:pt x="0" y="6"/>
                  </a:lnTo>
                  <a:lnTo>
                    <a:pt x="14" y="108"/>
                  </a:lnTo>
                  <a:lnTo>
                    <a:pt x="42" y="102"/>
                  </a:lnTo>
                  <a:lnTo>
                    <a:pt x="42" y="102"/>
                  </a:lnTo>
                  <a:lnTo>
                    <a:pt x="32" y="52"/>
                  </a:lnTo>
                  <a:lnTo>
                    <a:pt x="26" y="0"/>
                  </a:lnTo>
                  <a:lnTo>
                    <a:pt x="0" y="6"/>
                  </a:lnTo>
                  <a:close/>
                </a:path>
              </a:pathLst>
            </a:custGeom>
            <a:solidFill>
              <a:srgbClr val="626577"/>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88" name="Freeform 784"/>
            <p:cNvSpPr/>
            <p:nvPr/>
          </p:nvSpPr>
          <p:spPr bwMode="auto">
            <a:xfrm>
              <a:off x="4597884" y="3591443"/>
              <a:ext cx="117653" cy="251805"/>
            </a:xfrm>
            <a:custGeom>
              <a:avLst/>
              <a:gdLst/>
              <a:ahLst/>
              <a:cxnLst>
                <a:cxn ang="0">
                  <a:pos x="0" y="4"/>
                </a:cxn>
                <a:cxn ang="0">
                  <a:pos x="0" y="4"/>
                </a:cxn>
                <a:cxn ang="0">
                  <a:pos x="6" y="56"/>
                </a:cxn>
                <a:cxn ang="0">
                  <a:pos x="16" y="106"/>
                </a:cxn>
                <a:cxn ang="0">
                  <a:pos x="50" y="100"/>
                </a:cxn>
                <a:cxn ang="0">
                  <a:pos x="50" y="100"/>
                </a:cxn>
                <a:cxn ang="0">
                  <a:pos x="26" y="0"/>
                </a:cxn>
                <a:cxn ang="0">
                  <a:pos x="0" y="4"/>
                </a:cxn>
              </a:cxnLst>
              <a:rect l="0" t="0" r="r" b="b"/>
              <a:pathLst>
                <a:path w="50" h="106">
                  <a:moveTo>
                    <a:pt x="0" y="4"/>
                  </a:moveTo>
                  <a:lnTo>
                    <a:pt x="0" y="4"/>
                  </a:lnTo>
                  <a:lnTo>
                    <a:pt x="6" y="56"/>
                  </a:lnTo>
                  <a:lnTo>
                    <a:pt x="16" y="106"/>
                  </a:lnTo>
                  <a:lnTo>
                    <a:pt x="50" y="100"/>
                  </a:lnTo>
                  <a:lnTo>
                    <a:pt x="50" y="100"/>
                  </a:lnTo>
                  <a:lnTo>
                    <a:pt x="26" y="0"/>
                  </a:lnTo>
                  <a:lnTo>
                    <a:pt x="0" y="4"/>
                  </a:lnTo>
                  <a:close/>
                </a:path>
              </a:pathLst>
            </a:custGeom>
            <a:solidFill>
              <a:srgbClr val="CF6F77"/>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89" name="Freeform 785"/>
            <p:cNvSpPr/>
            <p:nvPr/>
          </p:nvSpPr>
          <p:spPr bwMode="auto">
            <a:xfrm>
              <a:off x="4659063" y="3577190"/>
              <a:ext cx="131771" cy="251805"/>
            </a:xfrm>
            <a:custGeom>
              <a:avLst/>
              <a:gdLst/>
              <a:ahLst/>
              <a:cxnLst>
                <a:cxn ang="0">
                  <a:pos x="0" y="6"/>
                </a:cxn>
                <a:cxn ang="0">
                  <a:pos x="0" y="6"/>
                </a:cxn>
                <a:cxn ang="0">
                  <a:pos x="24" y="106"/>
                </a:cxn>
                <a:cxn ang="0">
                  <a:pos x="56" y="100"/>
                </a:cxn>
                <a:cxn ang="0">
                  <a:pos x="56" y="100"/>
                </a:cxn>
                <a:cxn ang="0">
                  <a:pos x="44" y="50"/>
                </a:cxn>
                <a:cxn ang="0">
                  <a:pos x="28" y="0"/>
                </a:cxn>
                <a:cxn ang="0">
                  <a:pos x="0" y="6"/>
                </a:cxn>
              </a:cxnLst>
              <a:rect l="0" t="0" r="r" b="b"/>
              <a:pathLst>
                <a:path w="56" h="106">
                  <a:moveTo>
                    <a:pt x="0" y="6"/>
                  </a:moveTo>
                  <a:lnTo>
                    <a:pt x="0" y="6"/>
                  </a:lnTo>
                  <a:lnTo>
                    <a:pt x="24" y="106"/>
                  </a:lnTo>
                  <a:lnTo>
                    <a:pt x="56" y="100"/>
                  </a:lnTo>
                  <a:lnTo>
                    <a:pt x="56" y="100"/>
                  </a:lnTo>
                  <a:lnTo>
                    <a:pt x="44" y="50"/>
                  </a:lnTo>
                  <a:lnTo>
                    <a:pt x="28" y="0"/>
                  </a:lnTo>
                  <a:lnTo>
                    <a:pt x="0" y="6"/>
                  </a:lnTo>
                  <a:close/>
                </a:path>
              </a:pathLst>
            </a:custGeom>
            <a:solidFill>
              <a:srgbClr val="626577"/>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90" name="Freeform 786"/>
            <p:cNvSpPr/>
            <p:nvPr/>
          </p:nvSpPr>
          <p:spPr bwMode="auto">
            <a:xfrm>
              <a:off x="4724949" y="3567687"/>
              <a:ext cx="150596" cy="247054"/>
            </a:xfrm>
            <a:custGeom>
              <a:avLst/>
              <a:gdLst/>
              <a:ahLst/>
              <a:cxnLst>
                <a:cxn ang="0">
                  <a:pos x="0" y="4"/>
                </a:cxn>
                <a:cxn ang="0">
                  <a:pos x="0" y="4"/>
                </a:cxn>
                <a:cxn ang="0">
                  <a:pos x="16" y="54"/>
                </a:cxn>
                <a:cxn ang="0">
                  <a:pos x="28" y="104"/>
                </a:cxn>
                <a:cxn ang="0">
                  <a:pos x="64" y="98"/>
                </a:cxn>
                <a:cxn ang="0">
                  <a:pos x="64" y="98"/>
                </a:cxn>
                <a:cxn ang="0">
                  <a:pos x="46" y="48"/>
                </a:cxn>
                <a:cxn ang="0">
                  <a:pos x="30" y="0"/>
                </a:cxn>
                <a:cxn ang="0">
                  <a:pos x="0" y="4"/>
                </a:cxn>
              </a:cxnLst>
              <a:rect l="0" t="0" r="r" b="b"/>
              <a:pathLst>
                <a:path w="64" h="104">
                  <a:moveTo>
                    <a:pt x="0" y="4"/>
                  </a:moveTo>
                  <a:lnTo>
                    <a:pt x="0" y="4"/>
                  </a:lnTo>
                  <a:lnTo>
                    <a:pt x="16" y="54"/>
                  </a:lnTo>
                  <a:lnTo>
                    <a:pt x="28" y="104"/>
                  </a:lnTo>
                  <a:lnTo>
                    <a:pt x="64" y="98"/>
                  </a:lnTo>
                  <a:lnTo>
                    <a:pt x="64" y="98"/>
                  </a:lnTo>
                  <a:lnTo>
                    <a:pt x="46" y="48"/>
                  </a:lnTo>
                  <a:lnTo>
                    <a:pt x="30" y="0"/>
                  </a:lnTo>
                  <a:lnTo>
                    <a:pt x="0" y="4"/>
                  </a:lnTo>
                  <a:close/>
                </a:path>
              </a:pathLst>
            </a:custGeom>
            <a:solidFill>
              <a:srgbClr val="CF6F77"/>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91" name="Freeform 787"/>
            <p:cNvSpPr/>
            <p:nvPr/>
          </p:nvSpPr>
          <p:spPr bwMode="auto">
            <a:xfrm>
              <a:off x="4795541" y="3553434"/>
              <a:ext cx="178833" cy="247054"/>
            </a:xfrm>
            <a:custGeom>
              <a:avLst/>
              <a:gdLst/>
              <a:ahLst/>
              <a:cxnLst>
                <a:cxn ang="0">
                  <a:pos x="0" y="6"/>
                </a:cxn>
                <a:cxn ang="0">
                  <a:pos x="0" y="6"/>
                </a:cxn>
                <a:cxn ang="0">
                  <a:pos x="16" y="54"/>
                </a:cxn>
                <a:cxn ang="0">
                  <a:pos x="34" y="104"/>
                </a:cxn>
                <a:cxn ang="0">
                  <a:pos x="76" y="96"/>
                </a:cxn>
                <a:cxn ang="0">
                  <a:pos x="76" y="96"/>
                </a:cxn>
                <a:cxn ang="0">
                  <a:pos x="66" y="70"/>
                </a:cxn>
                <a:cxn ang="0">
                  <a:pos x="54" y="48"/>
                </a:cxn>
                <a:cxn ang="0">
                  <a:pos x="26" y="0"/>
                </a:cxn>
                <a:cxn ang="0">
                  <a:pos x="0" y="6"/>
                </a:cxn>
              </a:cxnLst>
              <a:rect l="0" t="0" r="r" b="b"/>
              <a:pathLst>
                <a:path w="76" h="104">
                  <a:moveTo>
                    <a:pt x="0" y="6"/>
                  </a:moveTo>
                  <a:lnTo>
                    <a:pt x="0" y="6"/>
                  </a:lnTo>
                  <a:lnTo>
                    <a:pt x="16" y="54"/>
                  </a:lnTo>
                  <a:lnTo>
                    <a:pt x="34" y="104"/>
                  </a:lnTo>
                  <a:lnTo>
                    <a:pt x="76" y="96"/>
                  </a:lnTo>
                  <a:lnTo>
                    <a:pt x="76" y="96"/>
                  </a:lnTo>
                  <a:lnTo>
                    <a:pt x="66" y="70"/>
                  </a:lnTo>
                  <a:lnTo>
                    <a:pt x="54" y="48"/>
                  </a:lnTo>
                  <a:lnTo>
                    <a:pt x="26" y="0"/>
                  </a:lnTo>
                  <a:lnTo>
                    <a:pt x="0" y="6"/>
                  </a:lnTo>
                  <a:close/>
                </a:path>
              </a:pathLst>
            </a:custGeom>
            <a:solidFill>
              <a:srgbClr val="626577"/>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92" name="Freeform 788"/>
            <p:cNvSpPr/>
            <p:nvPr/>
          </p:nvSpPr>
          <p:spPr bwMode="auto">
            <a:xfrm>
              <a:off x="4856721" y="3543932"/>
              <a:ext cx="197657" cy="237552"/>
            </a:xfrm>
            <a:custGeom>
              <a:avLst/>
              <a:gdLst/>
              <a:ahLst/>
              <a:cxnLst>
                <a:cxn ang="0">
                  <a:pos x="18" y="0"/>
                </a:cxn>
                <a:cxn ang="0">
                  <a:pos x="0" y="4"/>
                </a:cxn>
                <a:cxn ang="0">
                  <a:pos x="0" y="4"/>
                </a:cxn>
                <a:cxn ang="0">
                  <a:pos x="28" y="52"/>
                </a:cxn>
                <a:cxn ang="0">
                  <a:pos x="40" y="74"/>
                </a:cxn>
                <a:cxn ang="0">
                  <a:pos x="50" y="100"/>
                </a:cxn>
                <a:cxn ang="0">
                  <a:pos x="84" y="92"/>
                </a:cxn>
                <a:cxn ang="0">
                  <a:pos x="18" y="0"/>
                </a:cxn>
              </a:cxnLst>
              <a:rect l="0" t="0" r="r" b="b"/>
              <a:pathLst>
                <a:path w="84" h="100">
                  <a:moveTo>
                    <a:pt x="18" y="0"/>
                  </a:moveTo>
                  <a:lnTo>
                    <a:pt x="0" y="4"/>
                  </a:lnTo>
                  <a:lnTo>
                    <a:pt x="0" y="4"/>
                  </a:lnTo>
                  <a:lnTo>
                    <a:pt x="28" y="52"/>
                  </a:lnTo>
                  <a:lnTo>
                    <a:pt x="40" y="74"/>
                  </a:lnTo>
                  <a:lnTo>
                    <a:pt x="50" y="100"/>
                  </a:lnTo>
                  <a:lnTo>
                    <a:pt x="84" y="92"/>
                  </a:lnTo>
                  <a:lnTo>
                    <a:pt x="18" y="0"/>
                  </a:lnTo>
                  <a:close/>
                </a:path>
              </a:pathLst>
            </a:custGeom>
            <a:solidFill>
              <a:srgbClr val="CF6F77"/>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93" name="Freeform 789"/>
            <p:cNvSpPr/>
            <p:nvPr/>
          </p:nvSpPr>
          <p:spPr bwMode="auto">
            <a:xfrm>
              <a:off x="4400226" y="3624700"/>
              <a:ext cx="89416" cy="266058"/>
            </a:xfrm>
            <a:custGeom>
              <a:avLst/>
              <a:gdLst/>
              <a:ahLst/>
              <a:cxnLst>
                <a:cxn ang="0">
                  <a:pos x="36" y="0"/>
                </a:cxn>
                <a:cxn ang="0">
                  <a:pos x="14" y="4"/>
                </a:cxn>
                <a:cxn ang="0">
                  <a:pos x="0" y="112"/>
                </a:cxn>
                <a:cxn ang="0">
                  <a:pos x="38" y="104"/>
                </a:cxn>
                <a:cxn ang="0">
                  <a:pos x="38" y="104"/>
                </a:cxn>
                <a:cxn ang="0">
                  <a:pos x="38" y="52"/>
                </a:cxn>
                <a:cxn ang="0">
                  <a:pos x="36" y="0"/>
                </a:cxn>
                <a:cxn ang="0">
                  <a:pos x="36" y="0"/>
                </a:cxn>
              </a:cxnLst>
              <a:rect l="0" t="0" r="r" b="b"/>
              <a:pathLst>
                <a:path w="38" h="112">
                  <a:moveTo>
                    <a:pt x="36" y="0"/>
                  </a:moveTo>
                  <a:lnTo>
                    <a:pt x="14" y="4"/>
                  </a:lnTo>
                  <a:lnTo>
                    <a:pt x="0" y="112"/>
                  </a:lnTo>
                  <a:lnTo>
                    <a:pt x="38" y="104"/>
                  </a:lnTo>
                  <a:lnTo>
                    <a:pt x="38" y="104"/>
                  </a:lnTo>
                  <a:lnTo>
                    <a:pt x="38" y="52"/>
                  </a:lnTo>
                  <a:lnTo>
                    <a:pt x="36" y="0"/>
                  </a:lnTo>
                  <a:lnTo>
                    <a:pt x="36" y="0"/>
                  </a:lnTo>
                  <a:close/>
                </a:path>
              </a:pathLst>
            </a:custGeom>
            <a:solidFill>
              <a:srgbClr val="626577"/>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94" name="Freeform 790"/>
            <p:cNvSpPr/>
            <p:nvPr/>
          </p:nvSpPr>
          <p:spPr bwMode="auto">
            <a:xfrm>
              <a:off x="4419051" y="4465635"/>
              <a:ext cx="432963" cy="142531"/>
            </a:xfrm>
            <a:custGeom>
              <a:avLst/>
              <a:gdLst/>
              <a:ahLst/>
              <a:cxnLst>
                <a:cxn ang="0">
                  <a:pos x="4" y="0"/>
                </a:cxn>
                <a:cxn ang="0">
                  <a:pos x="184" y="30"/>
                </a:cxn>
                <a:cxn ang="0">
                  <a:pos x="176" y="60"/>
                </a:cxn>
                <a:cxn ang="0">
                  <a:pos x="0" y="30"/>
                </a:cxn>
                <a:cxn ang="0">
                  <a:pos x="4" y="0"/>
                </a:cxn>
              </a:cxnLst>
              <a:rect l="0" t="0" r="r" b="b"/>
              <a:pathLst>
                <a:path w="184" h="60">
                  <a:moveTo>
                    <a:pt x="4" y="0"/>
                  </a:moveTo>
                  <a:lnTo>
                    <a:pt x="184" y="30"/>
                  </a:lnTo>
                  <a:lnTo>
                    <a:pt x="176" y="60"/>
                  </a:lnTo>
                  <a:lnTo>
                    <a:pt x="0" y="30"/>
                  </a:lnTo>
                  <a:lnTo>
                    <a:pt x="4" y="0"/>
                  </a:lnTo>
                  <a:close/>
                </a:path>
              </a:pathLst>
            </a:custGeom>
            <a:solidFill>
              <a:srgbClr val="626577"/>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95" name="Freeform 791"/>
            <p:cNvSpPr/>
            <p:nvPr/>
          </p:nvSpPr>
          <p:spPr bwMode="auto">
            <a:xfrm>
              <a:off x="4395520" y="4745946"/>
              <a:ext cx="428257" cy="152033"/>
            </a:xfrm>
            <a:custGeom>
              <a:avLst/>
              <a:gdLst/>
              <a:ahLst/>
              <a:cxnLst>
                <a:cxn ang="0">
                  <a:pos x="0" y="34"/>
                </a:cxn>
                <a:cxn ang="0">
                  <a:pos x="180" y="0"/>
                </a:cxn>
                <a:cxn ang="0">
                  <a:pos x="182" y="32"/>
                </a:cxn>
                <a:cxn ang="0">
                  <a:pos x="8" y="64"/>
                </a:cxn>
                <a:cxn ang="0">
                  <a:pos x="0" y="34"/>
                </a:cxn>
              </a:cxnLst>
              <a:rect l="0" t="0" r="r" b="b"/>
              <a:pathLst>
                <a:path w="182" h="64">
                  <a:moveTo>
                    <a:pt x="0" y="34"/>
                  </a:moveTo>
                  <a:lnTo>
                    <a:pt x="180" y="0"/>
                  </a:lnTo>
                  <a:lnTo>
                    <a:pt x="182" y="32"/>
                  </a:lnTo>
                  <a:lnTo>
                    <a:pt x="8" y="64"/>
                  </a:lnTo>
                  <a:lnTo>
                    <a:pt x="0" y="34"/>
                  </a:lnTo>
                  <a:close/>
                </a:path>
              </a:pathLst>
            </a:custGeom>
            <a:solidFill>
              <a:srgbClr val="813519"/>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96" name="Freeform 792"/>
            <p:cNvSpPr/>
            <p:nvPr/>
          </p:nvSpPr>
          <p:spPr bwMode="auto">
            <a:xfrm>
              <a:off x="4649651" y="4959743"/>
              <a:ext cx="348253" cy="190042"/>
            </a:xfrm>
            <a:custGeom>
              <a:avLst/>
              <a:gdLst/>
              <a:ahLst/>
              <a:cxnLst>
                <a:cxn ang="0">
                  <a:pos x="76" y="0"/>
                </a:cxn>
                <a:cxn ang="0">
                  <a:pos x="76" y="0"/>
                </a:cxn>
                <a:cxn ang="0">
                  <a:pos x="64" y="2"/>
                </a:cxn>
                <a:cxn ang="0">
                  <a:pos x="50" y="6"/>
                </a:cxn>
                <a:cxn ang="0">
                  <a:pos x="38" y="12"/>
                </a:cxn>
                <a:cxn ang="0">
                  <a:pos x="28" y="22"/>
                </a:cxn>
                <a:cxn ang="0">
                  <a:pos x="18" y="34"/>
                </a:cxn>
                <a:cxn ang="0">
                  <a:pos x="10" y="48"/>
                </a:cxn>
                <a:cxn ang="0">
                  <a:pos x="4" y="64"/>
                </a:cxn>
                <a:cxn ang="0">
                  <a:pos x="0" y="80"/>
                </a:cxn>
                <a:cxn ang="0">
                  <a:pos x="148" y="80"/>
                </a:cxn>
                <a:cxn ang="0">
                  <a:pos x="148" y="80"/>
                </a:cxn>
                <a:cxn ang="0">
                  <a:pos x="144" y="64"/>
                </a:cxn>
                <a:cxn ang="0">
                  <a:pos x="138" y="50"/>
                </a:cxn>
                <a:cxn ang="0">
                  <a:pos x="132" y="36"/>
                </a:cxn>
                <a:cxn ang="0">
                  <a:pos x="122" y="24"/>
                </a:cxn>
                <a:cxn ang="0">
                  <a:pos x="112" y="16"/>
                </a:cxn>
                <a:cxn ang="0">
                  <a:pos x="102" y="8"/>
                </a:cxn>
                <a:cxn ang="0">
                  <a:pos x="90" y="2"/>
                </a:cxn>
                <a:cxn ang="0">
                  <a:pos x="76" y="0"/>
                </a:cxn>
                <a:cxn ang="0">
                  <a:pos x="76" y="0"/>
                </a:cxn>
              </a:cxnLst>
              <a:rect l="0" t="0" r="r" b="b"/>
              <a:pathLst>
                <a:path w="148" h="80">
                  <a:moveTo>
                    <a:pt x="76" y="0"/>
                  </a:moveTo>
                  <a:lnTo>
                    <a:pt x="76" y="0"/>
                  </a:lnTo>
                  <a:lnTo>
                    <a:pt x="64" y="2"/>
                  </a:lnTo>
                  <a:lnTo>
                    <a:pt x="50" y="6"/>
                  </a:lnTo>
                  <a:lnTo>
                    <a:pt x="38" y="12"/>
                  </a:lnTo>
                  <a:lnTo>
                    <a:pt x="28" y="22"/>
                  </a:lnTo>
                  <a:lnTo>
                    <a:pt x="18" y="34"/>
                  </a:lnTo>
                  <a:lnTo>
                    <a:pt x="10" y="48"/>
                  </a:lnTo>
                  <a:lnTo>
                    <a:pt x="4" y="64"/>
                  </a:lnTo>
                  <a:lnTo>
                    <a:pt x="0" y="80"/>
                  </a:lnTo>
                  <a:lnTo>
                    <a:pt x="148" y="80"/>
                  </a:lnTo>
                  <a:lnTo>
                    <a:pt x="148" y="80"/>
                  </a:lnTo>
                  <a:lnTo>
                    <a:pt x="144" y="64"/>
                  </a:lnTo>
                  <a:lnTo>
                    <a:pt x="138" y="50"/>
                  </a:lnTo>
                  <a:lnTo>
                    <a:pt x="132" y="36"/>
                  </a:lnTo>
                  <a:lnTo>
                    <a:pt x="122" y="24"/>
                  </a:lnTo>
                  <a:lnTo>
                    <a:pt x="112" y="16"/>
                  </a:lnTo>
                  <a:lnTo>
                    <a:pt x="102" y="8"/>
                  </a:lnTo>
                  <a:lnTo>
                    <a:pt x="90" y="2"/>
                  </a:lnTo>
                  <a:lnTo>
                    <a:pt x="76" y="0"/>
                  </a:lnTo>
                  <a:lnTo>
                    <a:pt x="76" y="0"/>
                  </a:lnTo>
                  <a:close/>
                </a:path>
              </a:pathLst>
            </a:custGeom>
            <a:solidFill>
              <a:srgbClr val="699086"/>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97" name="Freeform 793"/>
            <p:cNvSpPr/>
            <p:nvPr/>
          </p:nvSpPr>
          <p:spPr bwMode="auto">
            <a:xfrm>
              <a:off x="4701418" y="5016756"/>
              <a:ext cx="254131" cy="133029"/>
            </a:xfrm>
            <a:custGeom>
              <a:avLst/>
              <a:gdLst/>
              <a:ahLst/>
              <a:cxnLst>
                <a:cxn ang="0">
                  <a:pos x="56" y="0"/>
                </a:cxn>
                <a:cxn ang="0">
                  <a:pos x="56" y="0"/>
                </a:cxn>
                <a:cxn ang="0">
                  <a:pos x="46" y="0"/>
                </a:cxn>
                <a:cxn ang="0">
                  <a:pos x="36" y="4"/>
                </a:cxn>
                <a:cxn ang="0">
                  <a:pos x="28" y="8"/>
                </a:cxn>
                <a:cxn ang="0">
                  <a:pos x="20" y="16"/>
                </a:cxn>
                <a:cxn ang="0">
                  <a:pos x="14" y="24"/>
                </a:cxn>
                <a:cxn ang="0">
                  <a:pos x="8" y="34"/>
                </a:cxn>
                <a:cxn ang="0">
                  <a:pos x="4" y="44"/>
                </a:cxn>
                <a:cxn ang="0">
                  <a:pos x="0" y="56"/>
                </a:cxn>
                <a:cxn ang="0">
                  <a:pos x="108" y="56"/>
                </a:cxn>
                <a:cxn ang="0">
                  <a:pos x="108" y="56"/>
                </a:cxn>
                <a:cxn ang="0">
                  <a:pos x="104" y="44"/>
                </a:cxn>
                <a:cxn ang="0">
                  <a:pos x="100" y="34"/>
                </a:cxn>
                <a:cxn ang="0">
                  <a:pos x="96" y="24"/>
                </a:cxn>
                <a:cxn ang="0">
                  <a:pos x="90" y="16"/>
                </a:cxn>
                <a:cxn ang="0">
                  <a:pos x="82" y="10"/>
                </a:cxn>
                <a:cxn ang="0">
                  <a:pos x="74" y="4"/>
                </a:cxn>
                <a:cxn ang="0">
                  <a:pos x="66" y="2"/>
                </a:cxn>
                <a:cxn ang="0">
                  <a:pos x="56" y="0"/>
                </a:cxn>
                <a:cxn ang="0">
                  <a:pos x="56" y="0"/>
                </a:cxn>
              </a:cxnLst>
              <a:rect l="0" t="0" r="r" b="b"/>
              <a:pathLst>
                <a:path w="108" h="56">
                  <a:moveTo>
                    <a:pt x="56" y="0"/>
                  </a:moveTo>
                  <a:lnTo>
                    <a:pt x="56" y="0"/>
                  </a:lnTo>
                  <a:lnTo>
                    <a:pt x="46" y="0"/>
                  </a:lnTo>
                  <a:lnTo>
                    <a:pt x="36" y="4"/>
                  </a:lnTo>
                  <a:lnTo>
                    <a:pt x="28" y="8"/>
                  </a:lnTo>
                  <a:lnTo>
                    <a:pt x="20" y="16"/>
                  </a:lnTo>
                  <a:lnTo>
                    <a:pt x="14" y="24"/>
                  </a:lnTo>
                  <a:lnTo>
                    <a:pt x="8" y="34"/>
                  </a:lnTo>
                  <a:lnTo>
                    <a:pt x="4" y="44"/>
                  </a:lnTo>
                  <a:lnTo>
                    <a:pt x="0" y="56"/>
                  </a:lnTo>
                  <a:lnTo>
                    <a:pt x="108" y="56"/>
                  </a:lnTo>
                  <a:lnTo>
                    <a:pt x="108" y="56"/>
                  </a:lnTo>
                  <a:lnTo>
                    <a:pt x="104" y="44"/>
                  </a:lnTo>
                  <a:lnTo>
                    <a:pt x="100" y="34"/>
                  </a:lnTo>
                  <a:lnTo>
                    <a:pt x="96" y="24"/>
                  </a:lnTo>
                  <a:lnTo>
                    <a:pt x="90" y="16"/>
                  </a:lnTo>
                  <a:lnTo>
                    <a:pt x="82" y="10"/>
                  </a:lnTo>
                  <a:lnTo>
                    <a:pt x="74" y="4"/>
                  </a:lnTo>
                  <a:lnTo>
                    <a:pt x="66" y="2"/>
                  </a:lnTo>
                  <a:lnTo>
                    <a:pt x="56" y="0"/>
                  </a:lnTo>
                  <a:lnTo>
                    <a:pt x="56" y="0"/>
                  </a:lnTo>
                  <a:close/>
                </a:path>
              </a:pathLst>
            </a:custGeom>
            <a:solidFill>
              <a:srgbClr val="F0E1A7"/>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98" name="Freeform 794"/>
            <p:cNvSpPr/>
            <p:nvPr/>
          </p:nvSpPr>
          <p:spPr bwMode="auto">
            <a:xfrm>
              <a:off x="4748480" y="5050013"/>
              <a:ext cx="169420" cy="95021"/>
            </a:xfrm>
            <a:custGeom>
              <a:avLst/>
              <a:gdLst/>
              <a:ahLst/>
              <a:cxnLst>
                <a:cxn ang="0">
                  <a:pos x="38" y="0"/>
                </a:cxn>
                <a:cxn ang="0">
                  <a:pos x="38" y="0"/>
                </a:cxn>
                <a:cxn ang="0">
                  <a:pos x="32" y="0"/>
                </a:cxn>
                <a:cxn ang="0">
                  <a:pos x="26" y="2"/>
                </a:cxn>
                <a:cxn ang="0">
                  <a:pos x="20" y="6"/>
                </a:cxn>
                <a:cxn ang="0">
                  <a:pos x="14" y="10"/>
                </a:cxn>
                <a:cxn ang="0">
                  <a:pos x="6" y="24"/>
                </a:cxn>
                <a:cxn ang="0">
                  <a:pos x="0" y="40"/>
                </a:cxn>
                <a:cxn ang="0">
                  <a:pos x="72" y="40"/>
                </a:cxn>
                <a:cxn ang="0">
                  <a:pos x="72" y="40"/>
                </a:cxn>
                <a:cxn ang="0">
                  <a:pos x="66" y="24"/>
                </a:cxn>
                <a:cxn ang="0">
                  <a:pos x="58" y="12"/>
                </a:cxn>
                <a:cxn ang="0">
                  <a:pos x="48" y="4"/>
                </a:cxn>
                <a:cxn ang="0">
                  <a:pos x="44" y="2"/>
                </a:cxn>
                <a:cxn ang="0">
                  <a:pos x="38" y="0"/>
                </a:cxn>
                <a:cxn ang="0">
                  <a:pos x="38" y="0"/>
                </a:cxn>
              </a:cxnLst>
              <a:rect l="0" t="0" r="r" b="b"/>
              <a:pathLst>
                <a:path w="72" h="40">
                  <a:moveTo>
                    <a:pt x="38" y="0"/>
                  </a:moveTo>
                  <a:lnTo>
                    <a:pt x="38" y="0"/>
                  </a:lnTo>
                  <a:lnTo>
                    <a:pt x="32" y="0"/>
                  </a:lnTo>
                  <a:lnTo>
                    <a:pt x="26" y="2"/>
                  </a:lnTo>
                  <a:lnTo>
                    <a:pt x="20" y="6"/>
                  </a:lnTo>
                  <a:lnTo>
                    <a:pt x="14" y="10"/>
                  </a:lnTo>
                  <a:lnTo>
                    <a:pt x="6" y="24"/>
                  </a:lnTo>
                  <a:lnTo>
                    <a:pt x="0" y="40"/>
                  </a:lnTo>
                  <a:lnTo>
                    <a:pt x="72" y="40"/>
                  </a:lnTo>
                  <a:lnTo>
                    <a:pt x="72" y="40"/>
                  </a:lnTo>
                  <a:lnTo>
                    <a:pt x="66" y="24"/>
                  </a:lnTo>
                  <a:lnTo>
                    <a:pt x="58" y="12"/>
                  </a:lnTo>
                  <a:lnTo>
                    <a:pt x="48" y="4"/>
                  </a:lnTo>
                  <a:lnTo>
                    <a:pt x="44" y="2"/>
                  </a:lnTo>
                  <a:lnTo>
                    <a:pt x="38" y="0"/>
                  </a:lnTo>
                  <a:lnTo>
                    <a:pt x="38" y="0"/>
                  </a:lnTo>
                  <a:close/>
                </a:path>
              </a:pathLst>
            </a:custGeom>
            <a:solidFill>
              <a:srgbClr val="A9837E"/>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99" name="Freeform 795"/>
            <p:cNvSpPr/>
            <p:nvPr/>
          </p:nvSpPr>
          <p:spPr bwMode="auto">
            <a:xfrm>
              <a:off x="4800247" y="5116528"/>
              <a:ext cx="84710" cy="33257"/>
            </a:xfrm>
            <a:custGeom>
              <a:avLst/>
              <a:gdLst/>
              <a:ahLst/>
              <a:cxnLst>
                <a:cxn ang="0">
                  <a:pos x="18" y="0"/>
                </a:cxn>
                <a:cxn ang="0">
                  <a:pos x="18" y="0"/>
                </a:cxn>
                <a:cxn ang="0">
                  <a:pos x="12" y="0"/>
                </a:cxn>
                <a:cxn ang="0">
                  <a:pos x="8" y="4"/>
                </a:cxn>
                <a:cxn ang="0">
                  <a:pos x="4" y="8"/>
                </a:cxn>
                <a:cxn ang="0">
                  <a:pos x="0" y="14"/>
                </a:cxn>
                <a:cxn ang="0">
                  <a:pos x="36" y="14"/>
                </a:cxn>
                <a:cxn ang="0">
                  <a:pos x="36" y="14"/>
                </a:cxn>
                <a:cxn ang="0">
                  <a:pos x="32" y="8"/>
                </a:cxn>
                <a:cxn ang="0">
                  <a:pos x="28" y="4"/>
                </a:cxn>
                <a:cxn ang="0">
                  <a:pos x="24" y="0"/>
                </a:cxn>
                <a:cxn ang="0">
                  <a:pos x="18" y="0"/>
                </a:cxn>
                <a:cxn ang="0">
                  <a:pos x="18" y="0"/>
                </a:cxn>
              </a:cxnLst>
              <a:rect l="0" t="0" r="r" b="b"/>
              <a:pathLst>
                <a:path w="36" h="14">
                  <a:moveTo>
                    <a:pt x="18" y="0"/>
                  </a:moveTo>
                  <a:lnTo>
                    <a:pt x="18" y="0"/>
                  </a:lnTo>
                  <a:lnTo>
                    <a:pt x="12" y="0"/>
                  </a:lnTo>
                  <a:lnTo>
                    <a:pt x="8" y="4"/>
                  </a:lnTo>
                  <a:lnTo>
                    <a:pt x="4" y="8"/>
                  </a:lnTo>
                  <a:lnTo>
                    <a:pt x="0" y="14"/>
                  </a:lnTo>
                  <a:lnTo>
                    <a:pt x="36" y="14"/>
                  </a:lnTo>
                  <a:lnTo>
                    <a:pt x="36" y="14"/>
                  </a:lnTo>
                  <a:lnTo>
                    <a:pt x="32" y="8"/>
                  </a:lnTo>
                  <a:lnTo>
                    <a:pt x="28" y="4"/>
                  </a:lnTo>
                  <a:lnTo>
                    <a:pt x="24" y="0"/>
                  </a:lnTo>
                  <a:lnTo>
                    <a:pt x="18" y="0"/>
                  </a:lnTo>
                  <a:lnTo>
                    <a:pt x="18" y="0"/>
                  </a:lnTo>
                  <a:close/>
                </a:path>
              </a:pathLst>
            </a:custGeom>
            <a:solidFill>
              <a:srgbClr val="F78D56"/>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00" name="Freeform 796"/>
            <p:cNvSpPr/>
            <p:nvPr/>
          </p:nvSpPr>
          <p:spPr bwMode="auto">
            <a:xfrm>
              <a:off x="4593178" y="3933518"/>
              <a:ext cx="51767" cy="80768"/>
            </a:xfrm>
            <a:custGeom>
              <a:avLst/>
              <a:gdLst/>
              <a:ahLst/>
              <a:cxnLst>
                <a:cxn ang="0">
                  <a:pos x="22" y="32"/>
                </a:cxn>
                <a:cxn ang="0">
                  <a:pos x="2" y="34"/>
                </a:cxn>
                <a:cxn ang="0">
                  <a:pos x="0" y="2"/>
                </a:cxn>
                <a:cxn ang="0">
                  <a:pos x="18" y="0"/>
                </a:cxn>
                <a:cxn ang="0">
                  <a:pos x="22" y="32"/>
                </a:cxn>
              </a:cxnLst>
              <a:rect l="0" t="0" r="r" b="b"/>
              <a:pathLst>
                <a:path w="22" h="34">
                  <a:moveTo>
                    <a:pt x="22" y="32"/>
                  </a:moveTo>
                  <a:lnTo>
                    <a:pt x="2" y="34"/>
                  </a:lnTo>
                  <a:lnTo>
                    <a:pt x="0" y="2"/>
                  </a:lnTo>
                  <a:lnTo>
                    <a:pt x="18" y="0"/>
                  </a:lnTo>
                  <a:lnTo>
                    <a:pt x="22" y="32"/>
                  </a:lnTo>
                  <a:close/>
                </a:path>
              </a:pathLst>
            </a:custGeom>
            <a:solidFill>
              <a:srgbClr val="743F2D"/>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01" name="Freeform 797"/>
            <p:cNvSpPr/>
            <p:nvPr/>
          </p:nvSpPr>
          <p:spPr bwMode="auto">
            <a:xfrm>
              <a:off x="4734361" y="3914514"/>
              <a:ext cx="51767" cy="80768"/>
            </a:xfrm>
            <a:custGeom>
              <a:avLst/>
              <a:gdLst/>
              <a:ahLst/>
              <a:cxnLst>
                <a:cxn ang="0">
                  <a:pos x="22" y="32"/>
                </a:cxn>
                <a:cxn ang="0">
                  <a:pos x="4" y="34"/>
                </a:cxn>
                <a:cxn ang="0">
                  <a:pos x="0" y="2"/>
                </a:cxn>
                <a:cxn ang="0">
                  <a:pos x="18" y="0"/>
                </a:cxn>
                <a:cxn ang="0">
                  <a:pos x="22" y="32"/>
                </a:cxn>
              </a:cxnLst>
              <a:rect l="0" t="0" r="r" b="b"/>
              <a:pathLst>
                <a:path w="22" h="34">
                  <a:moveTo>
                    <a:pt x="22" y="32"/>
                  </a:moveTo>
                  <a:lnTo>
                    <a:pt x="4" y="34"/>
                  </a:lnTo>
                  <a:lnTo>
                    <a:pt x="0" y="2"/>
                  </a:lnTo>
                  <a:lnTo>
                    <a:pt x="18" y="0"/>
                  </a:lnTo>
                  <a:lnTo>
                    <a:pt x="22" y="32"/>
                  </a:lnTo>
                  <a:close/>
                </a:path>
              </a:pathLst>
            </a:custGeom>
            <a:solidFill>
              <a:srgbClr val="743F2D"/>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02" name="Freeform 798"/>
            <p:cNvSpPr/>
            <p:nvPr/>
          </p:nvSpPr>
          <p:spPr bwMode="auto">
            <a:xfrm>
              <a:off x="4861427" y="3905012"/>
              <a:ext cx="51767" cy="80768"/>
            </a:xfrm>
            <a:custGeom>
              <a:avLst/>
              <a:gdLst/>
              <a:ahLst/>
              <a:cxnLst>
                <a:cxn ang="0">
                  <a:pos x="22" y="32"/>
                </a:cxn>
                <a:cxn ang="0">
                  <a:pos x="4" y="34"/>
                </a:cxn>
                <a:cxn ang="0">
                  <a:pos x="0" y="2"/>
                </a:cxn>
                <a:cxn ang="0">
                  <a:pos x="18" y="0"/>
                </a:cxn>
                <a:cxn ang="0">
                  <a:pos x="22" y="32"/>
                </a:cxn>
              </a:cxnLst>
              <a:rect l="0" t="0" r="r" b="b"/>
              <a:pathLst>
                <a:path w="22" h="34">
                  <a:moveTo>
                    <a:pt x="22" y="32"/>
                  </a:moveTo>
                  <a:lnTo>
                    <a:pt x="4" y="34"/>
                  </a:lnTo>
                  <a:lnTo>
                    <a:pt x="0" y="2"/>
                  </a:lnTo>
                  <a:lnTo>
                    <a:pt x="18" y="0"/>
                  </a:lnTo>
                  <a:lnTo>
                    <a:pt x="22" y="32"/>
                  </a:lnTo>
                  <a:close/>
                </a:path>
              </a:pathLst>
            </a:custGeom>
            <a:solidFill>
              <a:srgbClr val="743F2D"/>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03" name="Freeform 799"/>
            <p:cNvSpPr/>
            <p:nvPr/>
          </p:nvSpPr>
          <p:spPr bwMode="auto">
            <a:xfrm>
              <a:off x="4753186" y="4095053"/>
              <a:ext cx="51767" cy="76017"/>
            </a:xfrm>
            <a:custGeom>
              <a:avLst/>
              <a:gdLst/>
              <a:ahLst/>
              <a:cxnLst>
                <a:cxn ang="0">
                  <a:pos x="20" y="32"/>
                </a:cxn>
                <a:cxn ang="0">
                  <a:pos x="0" y="32"/>
                </a:cxn>
                <a:cxn ang="0">
                  <a:pos x="4" y="0"/>
                </a:cxn>
                <a:cxn ang="0">
                  <a:pos x="22" y="0"/>
                </a:cxn>
                <a:cxn ang="0">
                  <a:pos x="20" y="32"/>
                </a:cxn>
              </a:cxnLst>
              <a:rect l="0" t="0" r="r" b="b"/>
              <a:pathLst>
                <a:path w="22" h="32">
                  <a:moveTo>
                    <a:pt x="20" y="32"/>
                  </a:moveTo>
                  <a:lnTo>
                    <a:pt x="0" y="32"/>
                  </a:lnTo>
                  <a:lnTo>
                    <a:pt x="4" y="0"/>
                  </a:lnTo>
                  <a:lnTo>
                    <a:pt x="22" y="0"/>
                  </a:lnTo>
                  <a:lnTo>
                    <a:pt x="20" y="32"/>
                  </a:lnTo>
                  <a:close/>
                </a:path>
              </a:pathLst>
            </a:custGeom>
            <a:solidFill>
              <a:srgbClr val="743F2D"/>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04" name="Freeform 800"/>
            <p:cNvSpPr/>
            <p:nvPr/>
          </p:nvSpPr>
          <p:spPr bwMode="auto">
            <a:xfrm>
              <a:off x="4597884" y="4256589"/>
              <a:ext cx="56473" cy="80768"/>
            </a:xfrm>
            <a:custGeom>
              <a:avLst/>
              <a:gdLst/>
              <a:ahLst/>
              <a:cxnLst>
                <a:cxn ang="0">
                  <a:pos x="18" y="34"/>
                </a:cxn>
                <a:cxn ang="0">
                  <a:pos x="0" y="32"/>
                </a:cxn>
                <a:cxn ang="0">
                  <a:pos x="6" y="0"/>
                </a:cxn>
                <a:cxn ang="0">
                  <a:pos x="24" y="4"/>
                </a:cxn>
                <a:cxn ang="0">
                  <a:pos x="18" y="34"/>
                </a:cxn>
              </a:cxnLst>
              <a:rect l="0" t="0" r="r" b="b"/>
              <a:pathLst>
                <a:path w="24" h="34">
                  <a:moveTo>
                    <a:pt x="18" y="34"/>
                  </a:moveTo>
                  <a:lnTo>
                    <a:pt x="0" y="32"/>
                  </a:lnTo>
                  <a:lnTo>
                    <a:pt x="6" y="0"/>
                  </a:lnTo>
                  <a:lnTo>
                    <a:pt x="24" y="4"/>
                  </a:lnTo>
                  <a:lnTo>
                    <a:pt x="18" y="34"/>
                  </a:lnTo>
                  <a:close/>
                </a:path>
              </a:pathLst>
            </a:custGeom>
            <a:solidFill>
              <a:srgbClr val="743F2D"/>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05" name="Rectangle 801"/>
            <p:cNvSpPr>
              <a:spLocks noChangeArrowheads="1"/>
            </p:cNvSpPr>
            <p:nvPr/>
          </p:nvSpPr>
          <p:spPr bwMode="auto">
            <a:xfrm>
              <a:off x="4508467" y="4608166"/>
              <a:ext cx="42355" cy="76017"/>
            </a:xfrm>
            <a:prstGeom prst="rect">
              <a:avLst/>
            </a:prstGeom>
            <a:solidFill>
              <a:srgbClr val="743F2D"/>
            </a:solidFill>
            <a:ln w="9525">
              <a:noFill/>
              <a:miter lim="800000"/>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06" name="Rectangle 802"/>
            <p:cNvSpPr>
              <a:spLocks noChangeArrowheads="1"/>
            </p:cNvSpPr>
            <p:nvPr/>
          </p:nvSpPr>
          <p:spPr bwMode="auto">
            <a:xfrm>
              <a:off x="4644945" y="4636672"/>
              <a:ext cx="42355" cy="80768"/>
            </a:xfrm>
            <a:prstGeom prst="rect">
              <a:avLst/>
            </a:prstGeom>
            <a:solidFill>
              <a:srgbClr val="743F2D"/>
            </a:solidFill>
            <a:ln w="9525">
              <a:noFill/>
              <a:miter lim="800000"/>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07" name="Freeform 803"/>
            <p:cNvSpPr/>
            <p:nvPr/>
          </p:nvSpPr>
          <p:spPr bwMode="auto">
            <a:xfrm>
              <a:off x="4724949" y="4299348"/>
              <a:ext cx="56473" cy="80768"/>
            </a:xfrm>
            <a:custGeom>
              <a:avLst/>
              <a:gdLst/>
              <a:ahLst/>
              <a:cxnLst>
                <a:cxn ang="0">
                  <a:pos x="18" y="34"/>
                </a:cxn>
                <a:cxn ang="0">
                  <a:pos x="0" y="32"/>
                </a:cxn>
                <a:cxn ang="0">
                  <a:pos x="6" y="0"/>
                </a:cxn>
                <a:cxn ang="0">
                  <a:pos x="24" y="4"/>
                </a:cxn>
                <a:cxn ang="0">
                  <a:pos x="18" y="34"/>
                </a:cxn>
              </a:cxnLst>
              <a:rect l="0" t="0" r="r" b="b"/>
              <a:pathLst>
                <a:path w="24" h="34">
                  <a:moveTo>
                    <a:pt x="18" y="34"/>
                  </a:moveTo>
                  <a:lnTo>
                    <a:pt x="0" y="32"/>
                  </a:lnTo>
                  <a:lnTo>
                    <a:pt x="6" y="0"/>
                  </a:lnTo>
                  <a:lnTo>
                    <a:pt x="24" y="4"/>
                  </a:lnTo>
                  <a:lnTo>
                    <a:pt x="18" y="34"/>
                  </a:lnTo>
                  <a:close/>
                </a:path>
              </a:pathLst>
            </a:custGeom>
            <a:solidFill>
              <a:srgbClr val="743F2D"/>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grpSp>
      <p:grpSp>
        <p:nvGrpSpPr>
          <p:cNvPr id="309" name="组合 308"/>
          <p:cNvGrpSpPr/>
          <p:nvPr/>
        </p:nvGrpSpPr>
        <p:grpSpPr>
          <a:xfrm>
            <a:off x="107504" y="51470"/>
            <a:ext cx="8928992" cy="2637619"/>
            <a:chOff x="1277938" y="155575"/>
            <a:chExt cx="6584950" cy="1892300"/>
          </a:xfrm>
        </p:grpSpPr>
        <p:sp>
          <p:nvSpPr>
            <p:cNvPr id="310" name="Freeform 7"/>
            <p:cNvSpPr/>
            <p:nvPr/>
          </p:nvSpPr>
          <p:spPr bwMode="auto">
            <a:xfrm>
              <a:off x="2344738" y="285750"/>
              <a:ext cx="53975" cy="50800"/>
            </a:xfrm>
            <a:custGeom>
              <a:avLst/>
              <a:gdLst/>
              <a:ahLst/>
              <a:cxnLst>
                <a:cxn ang="0">
                  <a:pos x="16" y="0"/>
                </a:cxn>
                <a:cxn ang="0">
                  <a:pos x="16" y="0"/>
                </a:cxn>
                <a:cxn ang="0">
                  <a:pos x="10" y="0"/>
                </a:cxn>
                <a:cxn ang="0">
                  <a:pos x="6" y="4"/>
                </a:cxn>
                <a:cxn ang="0">
                  <a:pos x="2" y="10"/>
                </a:cxn>
                <a:cxn ang="0">
                  <a:pos x="0" y="16"/>
                </a:cxn>
                <a:cxn ang="0">
                  <a:pos x="0" y="16"/>
                </a:cxn>
                <a:cxn ang="0">
                  <a:pos x="2" y="22"/>
                </a:cxn>
                <a:cxn ang="0">
                  <a:pos x="6" y="28"/>
                </a:cxn>
                <a:cxn ang="0">
                  <a:pos x="10" y="32"/>
                </a:cxn>
                <a:cxn ang="0">
                  <a:pos x="16" y="32"/>
                </a:cxn>
                <a:cxn ang="0">
                  <a:pos x="16" y="32"/>
                </a:cxn>
                <a:cxn ang="0">
                  <a:pos x="24" y="32"/>
                </a:cxn>
                <a:cxn ang="0">
                  <a:pos x="28" y="28"/>
                </a:cxn>
                <a:cxn ang="0">
                  <a:pos x="32" y="22"/>
                </a:cxn>
                <a:cxn ang="0">
                  <a:pos x="34" y="16"/>
                </a:cxn>
                <a:cxn ang="0">
                  <a:pos x="34" y="16"/>
                </a:cxn>
                <a:cxn ang="0">
                  <a:pos x="32" y="10"/>
                </a:cxn>
                <a:cxn ang="0">
                  <a:pos x="28" y="4"/>
                </a:cxn>
                <a:cxn ang="0">
                  <a:pos x="24" y="0"/>
                </a:cxn>
                <a:cxn ang="0">
                  <a:pos x="16" y="0"/>
                </a:cxn>
              </a:cxnLst>
              <a:rect l="0" t="0" r="r" b="b"/>
              <a:pathLst>
                <a:path w="34" h="32">
                  <a:moveTo>
                    <a:pt x="16" y="0"/>
                  </a:moveTo>
                  <a:lnTo>
                    <a:pt x="16" y="0"/>
                  </a:lnTo>
                  <a:lnTo>
                    <a:pt x="10" y="0"/>
                  </a:lnTo>
                  <a:lnTo>
                    <a:pt x="6" y="4"/>
                  </a:lnTo>
                  <a:lnTo>
                    <a:pt x="2" y="10"/>
                  </a:lnTo>
                  <a:lnTo>
                    <a:pt x="0" y="16"/>
                  </a:lnTo>
                  <a:lnTo>
                    <a:pt x="0" y="16"/>
                  </a:lnTo>
                  <a:lnTo>
                    <a:pt x="2" y="22"/>
                  </a:lnTo>
                  <a:lnTo>
                    <a:pt x="6" y="28"/>
                  </a:lnTo>
                  <a:lnTo>
                    <a:pt x="10" y="32"/>
                  </a:lnTo>
                  <a:lnTo>
                    <a:pt x="16" y="32"/>
                  </a:lnTo>
                  <a:lnTo>
                    <a:pt x="16" y="32"/>
                  </a:lnTo>
                  <a:lnTo>
                    <a:pt x="24" y="32"/>
                  </a:lnTo>
                  <a:lnTo>
                    <a:pt x="28" y="28"/>
                  </a:lnTo>
                  <a:lnTo>
                    <a:pt x="32" y="22"/>
                  </a:lnTo>
                  <a:lnTo>
                    <a:pt x="34" y="16"/>
                  </a:lnTo>
                  <a:lnTo>
                    <a:pt x="34" y="16"/>
                  </a:lnTo>
                  <a:lnTo>
                    <a:pt x="32" y="10"/>
                  </a:lnTo>
                  <a:lnTo>
                    <a:pt x="28" y="4"/>
                  </a:lnTo>
                  <a:lnTo>
                    <a:pt x="24" y="0"/>
                  </a:lnTo>
                  <a:lnTo>
                    <a:pt x="1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11" name="Freeform 8"/>
            <p:cNvSpPr/>
            <p:nvPr/>
          </p:nvSpPr>
          <p:spPr bwMode="auto">
            <a:xfrm>
              <a:off x="2344738" y="285750"/>
              <a:ext cx="53975" cy="50800"/>
            </a:xfrm>
            <a:custGeom>
              <a:avLst/>
              <a:gdLst/>
              <a:ahLst/>
              <a:cxnLst>
                <a:cxn ang="0">
                  <a:pos x="16" y="0"/>
                </a:cxn>
                <a:cxn ang="0">
                  <a:pos x="16" y="0"/>
                </a:cxn>
                <a:cxn ang="0">
                  <a:pos x="10" y="0"/>
                </a:cxn>
                <a:cxn ang="0">
                  <a:pos x="6" y="4"/>
                </a:cxn>
                <a:cxn ang="0">
                  <a:pos x="2" y="10"/>
                </a:cxn>
                <a:cxn ang="0">
                  <a:pos x="0" y="16"/>
                </a:cxn>
                <a:cxn ang="0">
                  <a:pos x="0" y="16"/>
                </a:cxn>
                <a:cxn ang="0">
                  <a:pos x="2" y="22"/>
                </a:cxn>
                <a:cxn ang="0">
                  <a:pos x="6" y="28"/>
                </a:cxn>
                <a:cxn ang="0">
                  <a:pos x="10" y="32"/>
                </a:cxn>
                <a:cxn ang="0">
                  <a:pos x="16" y="32"/>
                </a:cxn>
                <a:cxn ang="0">
                  <a:pos x="16" y="32"/>
                </a:cxn>
                <a:cxn ang="0">
                  <a:pos x="24" y="32"/>
                </a:cxn>
                <a:cxn ang="0">
                  <a:pos x="28" y="28"/>
                </a:cxn>
                <a:cxn ang="0">
                  <a:pos x="32" y="22"/>
                </a:cxn>
                <a:cxn ang="0">
                  <a:pos x="34" y="16"/>
                </a:cxn>
                <a:cxn ang="0">
                  <a:pos x="34" y="16"/>
                </a:cxn>
                <a:cxn ang="0">
                  <a:pos x="32" y="10"/>
                </a:cxn>
                <a:cxn ang="0">
                  <a:pos x="28" y="4"/>
                </a:cxn>
                <a:cxn ang="0">
                  <a:pos x="24" y="0"/>
                </a:cxn>
                <a:cxn ang="0">
                  <a:pos x="16" y="0"/>
                </a:cxn>
              </a:cxnLst>
              <a:rect l="0" t="0" r="r" b="b"/>
              <a:pathLst>
                <a:path w="34" h="32">
                  <a:moveTo>
                    <a:pt x="16" y="0"/>
                  </a:moveTo>
                  <a:lnTo>
                    <a:pt x="16" y="0"/>
                  </a:lnTo>
                  <a:lnTo>
                    <a:pt x="10" y="0"/>
                  </a:lnTo>
                  <a:lnTo>
                    <a:pt x="6" y="4"/>
                  </a:lnTo>
                  <a:lnTo>
                    <a:pt x="2" y="10"/>
                  </a:lnTo>
                  <a:lnTo>
                    <a:pt x="0" y="16"/>
                  </a:lnTo>
                  <a:lnTo>
                    <a:pt x="0" y="16"/>
                  </a:lnTo>
                  <a:lnTo>
                    <a:pt x="2" y="22"/>
                  </a:lnTo>
                  <a:lnTo>
                    <a:pt x="6" y="28"/>
                  </a:lnTo>
                  <a:lnTo>
                    <a:pt x="10" y="32"/>
                  </a:lnTo>
                  <a:lnTo>
                    <a:pt x="16" y="32"/>
                  </a:lnTo>
                  <a:lnTo>
                    <a:pt x="16" y="32"/>
                  </a:lnTo>
                  <a:lnTo>
                    <a:pt x="24" y="32"/>
                  </a:lnTo>
                  <a:lnTo>
                    <a:pt x="28" y="28"/>
                  </a:lnTo>
                  <a:lnTo>
                    <a:pt x="32" y="22"/>
                  </a:lnTo>
                  <a:lnTo>
                    <a:pt x="34" y="16"/>
                  </a:lnTo>
                  <a:lnTo>
                    <a:pt x="34" y="16"/>
                  </a:lnTo>
                  <a:lnTo>
                    <a:pt x="32" y="10"/>
                  </a:lnTo>
                  <a:lnTo>
                    <a:pt x="28" y="4"/>
                  </a:lnTo>
                  <a:lnTo>
                    <a:pt x="24" y="0"/>
                  </a:lnTo>
                  <a:lnTo>
                    <a:pt x="1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12" name="Freeform 9"/>
            <p:cNvSpPr/>
            <p:nvPr/>
          </p:nvSpPr>
          <p:spPr bwMode="auto">
            <a:xfrm>
              <a:off x="1560513" y="355600"/>
              <a:ext cx="53975" cy="53975"/>
            </a:xfrm>
            <a:custGeom>
              <a:avLst/>
              <a:gdLst/>
              <a:ahLst/>
              <a:cxnLst>
                <a:cxn ang="0">
                  <a:pos x="18" y="0"/>
                </a:cxn>
                <a:cxn ang="0">
                  <a:pos x="18" y="0"/>
                </a:cxn>
                <a:cxn ang="0">
                  <a:pos x="12" y="2"/>
                </a:cxn>
                <a:cxn ang="0">
                  <a:pos x="6" y="6"/>
                </a:cxn>
                <a:cxn ang="0">
                  <a:pos x="2" y="10"/>
                </a:cxn>
                <a:cxn ang="0">
                  <a:pos x="0" y="16"/>
                </a:cxn>
                <a:cxn ang="0">
                  <a:pos x="0" y="16"/>
                </a:cxn>
                <a:cxn ang="0">
                  <a:pos x="2" y="24"/>
                </a:cxn>
                <a:cxn ang="0">
                  <a:pos x="6" y="28"/>
                </a:cxn>
                <a:cxn ang="0">
                  <a:pos x="12" y="32"/>
                </a:cxn>
                <a:cxn ang="0">
                  <a:pos x="18" y="34"/>
                </a:cxn>
                <a:cxn ang="0">
                  <a:pos x="18" y="34"/>
                </a:cxn>
                <a:cxn ang="0">
                  <a:pos x="24" y="32"/>
                </a:cxn>
                <a:cxn ang="0">
                  <a:pos x="30" y="28"/>
                </a:cxn>
                <a:cxn ang="0">
                  <a:pos x="34" y="24"/>
                </a:cxn>
                <a:cxn ang="0">
                  <a:pos x="34" y="16"/>
                </a:cxn>
                <a:cxn ang="0">
                  <a:pos x="34" y="16"/>
                </a:cxn>
                <a:cxn ang="0">
                  <a:pos x="34" y="10"/>
                </a:cxn>
                <a:cxn ang="0">
                  <a:pos x="30" y="6"/>
                </a:cxn>
                <a:cxn ang="0">
                  <a:pos x="24" y="2"/>
                </a:cxn>
                <a:cxn ang="0">
                  <a:pos x="18" y="0"/>
                </a:cxn>
              </a:cxnLst>
              <a:rect l="0" t="0" r="r" b="b"/>
              <a:pathLst>
                <a:path w="34" h="34">
                  <a:moveTo>
                    <a:pt x="18" y="0"/>
                  </a:moveTo>
                  <a:lnTo>
                    <a:pt x="18" y="0"/>
                  </a:lnTo>
                  <a:lnTo>
                    <a:pt x="12" y="2"/>
                  </a:lnTo>
                  <a:lnTo>
                    <a:pt x="6" y="6"/>
                  </a:lnTo>
                  <a:lnTo>
                    <a:pt x="2" y="10"/>
                  </a:lnTo>
                  <a:lnTo>
                    <a:pt x="0" y="16"/>
                  </a:lnTo>
                  <a:lnTo>
                    <a:pt x="0" y="16"/>
                  </a:lnTo>
                  <a:lnTo>
                    <a:pt x="2" y="24"/>
                  </a:lnTo>
                  <a:lnTo>
                    <a:pt x="6" y="28"/>
                  </a:lnTo>
                  <a:lnTo>
                    <a:pt x="12" y="32"/>
                  </a:lnTo>
                  <a:lnTo>
                    <a:pt x="18" y="34"/>
                  </a:lnTo>
                  <a:lnTo>
                    <a:pt x="18" y="34"/>
                  </a:lnTo>
                  <a:lnTo>
                    <a:pt x="24" y="32"/>
                  </a:lnTo>
                  <a:lnTo>
                    <a:pt x="30" y="28"/>
                  </a:lnTo>
                  <a:lnTo>
                    <a:pt x="34" y="24"/>
                  </a:lnTo>
                  <a:lnTo>
                    <a:pt x="34" y="16"/>
                  </a:lnTo>
                  <a:lnTo>
                    <a:pt x="34" y="16"/>
                  </a:lnTo>
                  <a:lnTo>
                    <a:pt x="34" y="10"/>
                  </a:lnTo>
                  <a:lnTo>
                    <a:pt x="30" y="6"/>
                  </a:lnTo>
                  <a:lnTo>
                    <a:pt x="24" y="2"/>
                  </a:lnTo>
                  <a:lnTo>
                    <a:pt x="1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13" name="Freeform 10"/>
            <p:cNvSpPr/>
            <p:nvPr/>
          </p:nvSpPr>
          <p:spPr bwMode="auto">
            <a:xfrm>
              <a:off x="1560513" y="355600"/>
              <a:ext cx="53975" cy="53975"/>
            </a:xfrm>
            <a:custGeom>
              <a:avLst/>
              <a:gdLst/>
              <a:ahLst/>
              <a:cxnLst>
                <a:cxn ang="0">
                  <a:pos x="18" y="0"/>
                </a:cxn>
                <a:cxn ang="0">
                  <a:pos x="18" y="0"/>
                </a:cxn>
                <a:cxn ang="0">
                  <a:pos x="12" y="2"/>
                </a:cxn>
                <a:cxn ang="0">
                  <a:pos x="6" y="6"/>
                </a:cxn>
                <a:cxn ang="0">
                  <a:pos x="2" y="10"/>
                </a:cxn>
                <a:cxn ang="0">
                  <a:pos x="0" y="16"/>
                </a:cxn>
                <a:cxn ang="0">
                  <a:pos x="0" y="16"/>
                </a:cxn>
                <a:cxn ang="0">
                  <a:pos x="2" y="24"/>
                </a:cxn>
                <a:cxn ang="0">
                  <a:pos x="6" y="28"/>
                </a:cxn>
                <a:cxn ang="0">
                  <a:pos x="12" y="32"/>
                </a:cxn>
                <a:cxn ang="0">
                  <a:pos x="18" y="34"/>
                </a:cxn>
                <a:cxn ang="0">
                  <a:pos x="18" y="34"/>
                </a:cxn>
                <a:cxn ang="0">
                  <a:pos x="24" y="32"/>
                </a:cxn>
                <a:cxn ang="0">
                  <a:pos x="30" y="28"/>
                </a:cxn>
                <a:cxn ang="0">
                  <a:pos x="34" y="24"/>
                </a:cxn>
                <a:cxn ang="0">
                  <a:pos x="34" y="16"/>
                </a:cxn>
                <a:cxn ang="0">
                  <a:pos x="34" y="16"/>
                </a:cxn>
                <a:cxn ang="0">
                  <a:pos x="34" y="10"/>
                </a:cxn>
                <a:cxn ang="0">
                  <a:pos x="30" y="6"/>
                </a:cxn>
                <a:cxn ang="0">
                  <a:pos x="24" y="2"/>
                </a:cxn>
                <a:cxn ang="0">
                  <a:pos x="18" y="0"/>
                </a:cxn>
              </a:cxnLst>
              <a:rect l="0" t="0" r="r" b="b"/>
              <a:pathLst>
                <a:path w="34" h="34">
                  <a:moveTo>
                    <a:pt x="18" y="0"/>
                  </a:moveTo>
                  <a:lnTo>
                    <a:pt x="18" y="0"/>
                  </a:lnTo>
                  <a:lnTo>
                    <a:pt x="12" y="2"/>
                  </a:lnTo>
                  <a:lnTo>
                    <a:pt x="6" y="6"/>
                  </a:lnTo>
                  <a:lnTo>
                    <a:pt x="2" y="10"/>
                  </a:lnTo>
                  <a:lnTo>
                    <a:pt x="0" y="16"/>
                  </a:lnTo>
                  <a:lnTo>
                    <a:pt x="0" y="16"/>
                  </a:lnTo>
                  <a:lnTo>
                    <a:pt x="2" y="24"/>
                  </a:lnTo>
                  <a:lnTo>
                    <a:pt x="6" y="28"/>
                  </a:lnTo>
                  <a:lnTo>
                    <a:pt x="12" y="32"/>
                  </a:lnTo>
                  <a:lnTo>
                    <a:pt x="18" y="34"/>
                  </a:lnTo>
                  <a:lnTo>
                    <a:pt x="18" y="34"/>
                  </a:lnTo>
                  <a:lnTo>
                    <a:pt x="24" y="32"/>
                  </a:lnTo>
                  <a:lnTo>
                    <a:pt x="30" y="28"/>
                  </a:lnTo>
                  <a:lnTo>
                    <a:pt x="34" y="24"/>
                  </a:lnTo>
                  <a:lnTo>
                    <a:pt x="34" y="16"/>
                  </a:lnTo>
                  <a:lnTo>
                    <a:pt x="34" y="16"/>
                  </a:lnTo>
                  <a:lnTo>
                    <a:pt x="34" y="10"/>
                  </a:lnTo>
                  <a:lnTo>
                    <a:pt x="30" y="6"/>
                  </a:lnTo>
                  <a:lnTo>
                    <a:pt x="24" y="2"/>
                  </a:lnTo>
                  <a:lnTo>
                    <a:pt x="1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14" name="Freeform 11"/>
            <p:cNvSpPr/>
            <p:nvPr/>
          </p:nvSpPr>
          <p:spPr bwMode="auto">
            <a:xfrm>
              <a:off x="1757363" y="488950"/>
              <a:ext cx="53975" cy="53975"/>
            </a:xfrm>
            <a:custGeom>
              <a:avLst/>
              <a:gdLst/>
              <a:ahLst/>
              <a:cxnLst>
                <a:cxn ang="0">
                  <a:pos x="18" y="0"/>
                </a:cxn>
                <a:cxn ang="0">
                  <a:pos x="18" y="0"/>
                </a:cxn>
                <a:cxn ang="0">
                  <a:pos x="10" y="2"/>
                </a:cxn>
                <a:cxn ang="0">
                  <a:pos x="6" y="6"/>
                </a:cxn>
                <a:cxn ang="0">
                  <a:pos x="2" y="10"/>
                </a:cxn>
                <a:cxn ang="0">
                  <a:pos x="0" y="18"/>
                </a:cxn>
                <a:cxn ang="0">
                  <a:pos x="0" y="18"/>
                </a:cxn>
                <a:cxn ang="0">
                  <a:pos x="2" y="24"/>
                </a:cxn>
                <a:cxn ang="0">
                  <a:pos x="6" y="28"/>
                </a:cxn>
                <a:cxn ang="0">
                  <a:pos x="10" y="32"/>
                </a:cxn>
                <a:cxn ang="0">
                  <a:pos x="18" y="34"/>
                </a:cxn>
                <a:cxn ang="0">
                  <a:pos x="18" y="34"/>
                </a:cxn>
                <a:cxn ang="0">
                  <a:pos x="24" y="32"/>
                </a:cxn>
                <a:cxn ang="0">
                  <a:pos x="28" y="28"/>
                </a:cxn>
                <a:cxn ang="0">
                  <a:pos x="32" y="24"/>
                </a:cxn>
                <a:cxn ang="0">
                  <a:pos x="34" y="18"/>
                </a:cxn>
                <a:cxn ang="0">
                  <a:pos x="34" y="18"/>
                </a:cxn>
                <a:cxn ang="0">
                  <a:pos x="32" y="10"/>
                </a:cxn>
                <a:cxn ang="0">
                  <a:pos x="28" y="6"/>
                </a:cxn>
                <a:cxn ang="0">
                  <a:pos x="24" y="2"/>
                </a:cxn>
                <a:cxn ang="0">
                  <a:pos x="18" y="0"/>
                </a:cxn>
              </a:cxnLst>
              <a:rect l="0" t="0" r="r" b="b"/>
              <a:pathLst>
                <a:path w="34" h="34">
                  <a:moveTo>
                    <a:pt x="18" y="0"/>
                  </a:moveTo>
                  <a:lnTo>
                    <a:pt x="18" y="0"/>
                  </a:lnTo>
                  <a:lnTo>
                    <a:pt x="10" y="2"/>
                  </a:lnTo>
                  <a:lnTo>
                    <a:pt x="6" y="6"/>
                  </a:lnTo>
                  <a:lnTo>
                    <a:pt x="2" y="10"/>
                  </a:lnTo>
                  <a:lnTo>
                    <a:pt x="0" y="18"/>
                  </a:lnTo>
                  <a:lnTo>
                    <a:pt x="0" y="18"/>
                  </a:lnTo>
                  <a:lnTo>
                    <a:pt x="2" y="24"/>
                  </a:lnTo>
                  <a:lnTo>
                    <a:pt x="6" y="28"/>
                  </a:lnTo>
                  <a:lnTo>
                    <a:pt x="10" y="32"/>
                  </a:lnTo>
                  <a:lnTo>
                    <a:pt x="18" y="34"/>
                  </a:lnTo>
                  <a:lnTo>
                    <a:pt x="18" y="34"/>
                  </a:lnTo>
                  <a:lnTo>
                    <a:pt x="24" y="32"/>
                  </a:lnTo>
                  <a:lnTo>
                    <a:pt x="28" y="28"/>
                  </a:lnTo>
                  <a:lnTo>
                    <a:pt x="32" y="24"/>
                  </a:lnTo>
                  <a:lnTo>
                    <a:pt x="34" y="18"/>
                  </a:lnTo>
                  <a:lnTo>
                    <a:pt x="34" y="18"/>
                  </a:lnTo>
                  <a:lnTo>
                    <a:pt x="32" y="10"/>
                  </a:lnTo>
                  <a:lnTo>
                    <a:pt x="28" y="6"/>
                  </a:lnTo>
                  <a:lnTo>
                    <a:pt x="24" y="2"/>
                  </a:lnTo>
                  <a:lnTo>
                    <a:pt x="1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15" name="Freeform 12"/>
            <p:cNvSpPr/>
            <p:nvPr/>
          </p:nvSpPr>
          <p:spPr bwMode="auto">
            <a:xfrm>
              <a:off x="1757363" y="488950"/>
              <a:ext cx="53975" cy="53975"/>
            </a:xfrm>
            <a:custGeom>
              <a:avLst/>
              <a:gdLst/>
              <a:ahLst/>
              <a:cxnLst>
                <a:cxn ang="0">
                  <a:pos x="18" y="0"/>
                </a:cxn>
                <a:cxn ang="0">
                  <a:pos x="18" y="0"/>
                </a:cxn>
                <a:cxn ang="0">
                  <a:pos x="10" y="2"/>
                </a:cxn>
                <a:cxn ang="0">
                  <a:pos x="6" y="6"/>
                </a:cxn>
                <a:cxn ang="0">
                  <a:pos x="2" y="10"/>
                </a:cxn>
                <a:cxn ang="0">
                  <a:pos x="0" y="18"/>
                </a:cxn>
                <a:cxn ang="0">
                  <a:pos x="0" y="18"/>
                </a:cxn>
                <a:cxn ang="0">
                  <a:pos x="2" y="24"/>
                </a:cxn>
                <a:cxn ang="0">
                  <a:pos x="6" y="28"/>
                </a:cxn>
                <a:cxn ang="0">
                  <a:pos x="10" y="32"/>
                </a:cxn>
                <a:cxn ang="0">
                  <a:pos x="18" y="34"/>
                </a:cxn>
                <a:cxn ang="0">
                  <a:pos x="18" y="34"/>
                </a:cxn>
                <a:cxn ang="0">
                  <a:pos x="24" y="32"/>
                </a:cxn>
                <a:cxn ang="0">
                  <a:pos x="28" y="28"/>
                </a:cxn>
                <a:cxn ang="0">
                  <a:pos x="32" y="24"/>
                </a:cxn>
                <a:cxn ang="0">
                  <a:pos x="34" y="18"/>
                </a:cxn>
                <a:cxn ang="0">
                  <a:pos x="34" y="18"/>
                </a:cxn>
                <a:cxn ang="0">
                  <a:pos x="32" y="10"/>
                </a:cxn>
                <a:cxn ang="0">
                  <a:pos x="28" y="6"/>
                </a:cxn>
                <a:cxn ang="0">
                  <a:pos x="24" y="2"/>
                </a:cxn>
                <a:cxn ang="0">
                  <a:pos x="18" y="0"/>
                </a:cxn>
              </a:cxnLst>
              <a:rect l="0" t="0" r="r" b="b"/>
              <a:pathLst>
                <a:path w="34" h="34">
                  <a:moveTo>
                    <a:pt x="18" y="0"/>
                  </a:moveTo>
                  <a:lnTo>
                    <a:pt x="18" y="0"/>
                  </a:lnTo>
                  <a:lnTo>
                    <a:pt x="10" y="2"/>
                  </a:lnTo>
                  <a:lnTo>
                    <a:pt x="6" y="6"/>
                  </a:lnTo>
                  <a:lnTo>
                    <a:pt x="2" y="10"/>
                  </a:lnTo>
                  <a:lnTo>
                    <a:pt x="0" y="18"/>
                  </a:lnTo>
                  <a:lnTo>
                    <a:pt x="0" y="18"/>
                  </a:lnTo>
                  <a:lnTo>
                    <a:pt x="2" y="24"/>
                  </a:lnTo>
                  <a:lnTo>
                    <a:pt x="6" y="28"/>
                  </a:lnTo>
                  <a:lnTo>
                    <a:pt x="10" y="32"/>
                  </a:lnTo>
                  <a:lnTo>
                    <a:pt x="18" y="34"/>
                  </a:lnTo>
                  <a:lnTo>
                    <a:pt x="18" y="34"/>
                  </a:lnTo>
                  <a:lnTo>
                    <a:pt x="24" y="32"/>
                  </a:lnTo>
                  <a:lnTo>
                    <a:pt x="28" y="28"/>
                  </a:lnTo>
                  <a:lnTo>
                    <a:pt x="32" y="24"/>
                  </a:lnTo>
                  <a:lnTo>
                    <a:pt x="34" y="18"/>
                  </a:lnTo>
                  <a:lnTo>
                    <a:pt x="34" y="18"/>
                  </a:lnTo>
                  <a:lnTo>
                    <a:pt x="32" y="10"/>
                  </a:lnTo>
                  <a:lnTo>
                    <a:pt x="28" y="6"/>
                  </a:lnTo>
                  <a:lnTo>
                    <a:pt x="24" y="2"/>
                  </a:lnTo>
                  <a:lnTo>
                    <a:pt x="1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16" name="Freeform 13"/>
            <p:cNvSpPr/>
            <p:nvPr/>
          </p:nvSpPr>
          <p:spPr bwMode="auto">
            <a:xfrm>
              <a:off x="3805238" y="311150"/>
              <a:ext cx="53975" cy="53975"/>
            </a:xfrm>
            <a:custGeom>
              <a:avLst/>
              <a:gdLst/>
              <a:ahLst/>
              <a:cxnLst>
                <a:cxn ang="0">
                  <a:pos x="16" y="0"/>
                </a:cxn>
                <a:cxn ang="0">
                  <a:pos x="16" y="0"/>
                </a:cxn>
                <a:cxn ang="0">
                  <a:pos x="10" y="2"/>
                </a:cxn>
                <a:cxn ang="0">
                  <a:pos x="4" y="6"/>
                </a:cxn>
                <a:cxn ang="0">
                  <a:pos x="0" y="10"/>
                </a:cxn>
                <a:cxn ang="0">
                  <a:pos x="0" y="16"/>
                </a:cxn>
                <a:cxn ang="0">
                  <a:pos x="0" y="16"/>
                </a:cxn>
                <a:cxn ang="0">
                  <a:pos x="0" y="24"/>
                </a:cxn>
                <a:cxn ang="0">
                  <a:pos x="4" y="28"/>
                </a:cxn>
                <a:cxn ang="0">
                  <a:pos x="10" y="32"/>
                </a:cxn>
                <a:cxn ang="0">
                  <a:pos x="16" y="34"/>
                </a:cxn>
                <a:cxn ang="0">
                  <a:pos x="16" y="34"/>
                </a:cxn>
                <a:cxn ang="0">
                  <a:pos x="22" y="32"/>
                </a:cxn>
                <a:cxn ang="0">
                  <a:pos x="28" y="28"/>
                </a:cxn>
                <a:cxn ang="0">
                  <a:pos x="32" y="24"/>
                </a:cxn>
                <a:cxn ang="0">
                  <a:pos x="34" y="16"/>
                </a:cxn>
                <a:cxn ang="0">
                  <a:pos x="34" y="16"/>
                </a:cxn>
                <a:cxn ang="0">
                  <a:pos x="32" y="10"/>
                </a:cxn>
                <a:cxn ang="0">
                  <a:pos x="28" y="6"/>
                </a:cxn>
                <a:cxn ang="0">
                  <a:pos x="22" y="2"/>
                </a:cxn>
                <a:cxn ang="0">
                  <a:pos x="16" y="0"/>
                </a:cxn>
              </a:cxnLst>
              <a:rect l="0" t="0" r="r" b="b"/>
              <a:pathLst>
                <a:path w="34" h="34">
                  <a:moveTo>
                    <a:pt x="16" y="0"/>
                  </a:moveTo>
                  <a:lnTo>
                    <a:pt x="16" y="0"/>
                  </a:lnTo>
                  <a:lnTo>
                    <a:pt x="10" y="2"/>
                  </a:lnTo>
                  <a:lnTo>
                    <a:pt x="4" y="6"/>
                  </a:lnTo>
                  <a:lnTo>
                    <a:pt x="0" y="10"/>
                  </a:lnTo>
                  <a:lnTo>
                    <a:pt x="0" y="16"/>
                  </a:lnTo>
                  <a:lnTo>
                    <a:pt x="0" y="16"/>
                  </a:lnTo>
                  <a:lnTo>
                    <a:pt x="0" y="24"/>
                  </a:lnTo>
                  <a:lnTo>
                    <a:pt x="4" y="28"/>
                  </a:lnTo>
                  <a:lnTo>
                    <a:pt x="10" y="32"/>
                  </a:lnTo>
                  <a:lnTo>
                    <a:pt x="16" y="34"/>
                  </a:lnTo>
                  <a:lnTo>
                    <a:pt x="16" y="34"/>
                  </a:lnTo>
                  <a:lnTo>
                    <a:pt x="22" y="32"/>
                  </a:lnTo>
                  <a:lnTo>
                    <a:pt x="28" y="28"/>
                  </a:lnTo>
                  <a:lnTo>
                    <a:pt x="32" y="24"/>
                  </a:lnTo>
                  <a:lnTo>
                    <a:pt x="34" y="16"/>
                  </a:lnTo>
                  <a:lnTo>
                    <a:pt x="34" y="16"/>
                  </a:lnTo>
                  <a:lnTo>
                    <a:pt x="32" y="10"/>
                  </a:lnTo>
                  <a:lnTo>
                    <a:pt x="28" y="6"/>
                  </a:lnTo>
                  <a:lnTo>
                    <a:pt x="22" y="2"/>
                  </a:lnTo>
                  <a:lnTo>
                    <a:pt x="1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17" name="Freeform 14"/>
            <p:cNvSpPr/>
            <p:nvPr/>
          </p:nvSpPr>
          <p:spPr bwMode="auto">
            <a:xfrm>
              <a:off x="3805238" y="311150"/>
              <a:ext cx="53975" cy="53975"/>
            </a:xfrm>
            <a:custGeom>
              <a:avLst/>
              <a:gdLst/>
              <a:ahLst/>
              <a:cxnLst>
                <a:cxn ang="0">
                  <a:pos x="16" y="0"/>
                </a:cxn>
                <a:cxn ang="0">
                  <a:pos x="16" y="0"/>
                </a:cxn>
                <a:cxn ang="0">
                  <a:pos x="10" y="2"/>
                </a:cxn>
                <a:cxn ang="0">
                  <a:pos x="4" y="6"/>
                </a:cxn>
                <a:cxn ang="0">
                  <a:pos x="0" y="10"/>
                </a:cxn>
                <a:cxn ang="0">
                  <a:pos x="0" y="16"/>
                </a:cxn>
                <a:cxn ang="0">
                  <a:pos x="0" y="16"/>
                </a:cxn>
                <a:cxn ang="0">
                  <a:pos x="0" y="24"/>
                </a:cxn>
                <a:cxn ang="0">
                  <a:pos x="4" y="28"/>
                </a:cxn>
                <a:cxn ang="0">
                  <a:pos x="10" y="32"/>
                </a:cxn>
                <a:cxn ang="0">
                  <a:pos x="16" y="34"/>
                </a:cxn>
                <a:cxn ang="0">
                  <a:pos x="16" y="34"/>
                </a:cxn>
                <a:cxn ang="0">
                  <a:pos x="22" y="32"/>
                </a:cxn>
                <a:cxn ang="0">
                  <a:pos x="28" y="28"/>
                </a:cxn>
                <a:cxn ang="0">
                  <a:pos x="32" y="24"/>
                </a:cxn>
                <a:cxn ang="0">
                  <a:pos x="34" y="16"/>
                </a:cxn>
                <a:cxn ang="0">
                  <a:pos x="34" y="16"/>
                </a:cxn>
                <a:cxn ang="0">
                  <a:pos x="32" y="10"/>
                </a:cxn>
                <a:cxn ang="0">
                  <a:pos x="28" y="6"/>
                </a:cxn>
                <a:cxn ang="0">
                  <a:pos x="22" y="2"/>
                </a:cxn>
                <a:cxn ang="0">
                  <a:pos x="16" y="0"/>
                </a:cxn>
              </a:cxnLst>
              <a:rect l="0" t="0" r="r" b="b"/>
              <a:pathLst>
                <a:path w="34" h="34">
                  <a:moveTo>
                    <a:pt x="16" y="0"/>
                  </a:moveTo>
                  <a:lnTo>
                    <a:pt x="16" y="0"/>
                  </a:lnTo>
                  <a:lnTo>
                    <a:pt x="10" y="2"/>
                  </a:lnTo>
                  <a:lnTo>
                    <a:pt x="4" y="6"/>
                  </a:lnTo>
                  <a:lnTo>
                    <a:pt x="0" y="10"/>
                  </a:lnTo>
                  <a:lnTo>
                    <a:pt x="0" y="16"/>
                  </a:lnTo>
                  <a:lnTo>
                    <a:pt x="0" y="16"/>
                  </a:lnTo>
                  <a:lnTo>
                    <a:pt x="0" y="24"/>
                  </a:lnTo>
                  <a:lnTo>
                    <a:pt x="4" y="28"/>
                  </a:lnTo>
                  <a:lnTo>
                    <a:pt x="10" y="32"/>
                  </a:lnTo>
                  <a:lnTo>
                    <a:pt x="16" y="34"/>
                  </a:lnTo>
                  <a:lnTo>
                    <a:pt x="16" y="34"/>
                  </a:lnTo>
                  <a:lnTo>
                    <a:pt x="22" y="32"/>
                  </a:lnTo>
                  <a:lnTo>
                    <a:pt x="28" y="28"/>
                  </a:lnTo>
                  <a:lnTo>
                    <a:pt x="32" y="24"/>
                  </a:lnTo>
                  <a:lnTo>
                    <a:pt x="34" y="16"/>
                  </a:lnTo>
                  <a:lnTo>
                    <a:pt x="34" y="16"/>
                  </a:lnTo>
                  <a:lnTo>
                    <a:pt x="32" y="10"/>
                  </a:lnTo>
                  <a:lnTo>
                    <a:pt x="28" y="6"/>
                  </a:lnTo>
                  <a:lnTo>
                    <a:pt x="22" y="2"/>
                  </a:lnTo>
                  <a:lnTo>
                    <a:pt x="1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18" name="Freeform 15"/>
            <p:cNvSpPr/>
            <p:nvPr/>
          </p:nvSpPr>
          <p:spPr bwMode="auto">
            <a:xfrm>
              <a:off x="2833688" y="374650"/>
              <a:ext cx="73025" cy="69850"/>
            </a:xfrm>
            <a:custGeom>
              <a:avLst/>
              <a:gdLst/>
              <a:ahLst/>
              <a:cxnLst>
                <a:cxn ang="0">
                  <a:pos x="22" y="0"/>
                </a:cxn>
                <a:cxn ang="0">
                  <a:pos x="22" y="0"/>
                </a:cxn>
                <a:cxn ang="0">
                  <a:pos x="14" y="2"/>
                </a:cxn>
                <a:cxn ang="0">
                  <a:pos x="6" y="6"/>
                </a:cxn>
                <a:cxn ang="0">
                  <a:pos x="2" y="14"/>
                </a:cxn>
                <a:cxn ang="0">
                  <a:pos x="0" y="22"/>
                </a:cxn>
                <a:cxn ang="0">
                  <a:pos x="0" y="22"/>
                </a:cxn>
                <a:cxn ang="0">
                  <a:pos x="2" y="30"/>
                </a:cxn>
                <a:cxn ang="0">
                  <a:pos x="6" y="38"/>
                </a:cxn>
                <a:cxn ang="0">
                  <a:pos x="14" y="42"/>
                </a:cxn>
                <a:cxn ang="0">
                  <a:pos x="22" y="44"/>
                </a:cxn>
                <a:cxn ang="0">
                  <a:pos x="22" y="44"/>
                </a:cxn>
                <a:cxn ang="0">
                  <a:pos x="32" y="42"/>
                </a:cxn>
                <a:cxn ang="0">
                  <a:pos x="38" y="38"/>
                </a:cxn>
                <a:cxn ang="0">
                  <a:pos x="44" y="30"/>
                </a:cxn>
                <a:cxn ang="0">
                  <a:pos x="46" y="22"/>
                </a:cxn>
                <a:cxn ang="0">
                  <a:pos x="46" y="22"/>
                </a:cxn>
                <a:cxn ang="0">
                  <a:pos x="44" y="14"/>
                </a:cxn>
                <a:cxn ang="0">
                  <a:pos x="38" y="6"/>
                </a:cxn>
                <a:cxn ang="0">
                  <a:pos x="32" y="2"/>
                </a:cxn>
                <a:cxn ang="0">
                  <a:pos x="22" y="0"/>
                </a:cxn>
              </a:cxnLst>
              <a:rect l="0" t="0" r="r" b="b"/>
              <a:pathLst>
                <a:path w="46" h="44">
                  <a:moveTo>
                    <a:pt x="22" y="0"/>
                  </a:moveTo>
                  <a:lnTo>
                    <a:pt x="22" y="0"/>
                  </a:lnTo>
                  <a:lnTo>
                    <a:pt x="14" y="2"/>
                  </a:lnTo>
                  <a:lnTo>
                    <a:pt x="6" y="6"/>
                  </a:lnTo>
                  <a:lnTo>
                    <a:pt x="2" y="14"/>
                  </a:lnTo>
                  <a:lnTo>
                    <a:pt x="0" y="22"/>
                  </a:lnTo>
                  <a:lnTo>
                    <a:pt x="0" y="22"/>
                  </a:lnTo>
                  <a:lnTo>
                    <a:pt x="2" y="30"/>
                  </a:lnTo>
                  <a:lnTo>
                    <a:pt x="6" y="38"/>
                  </a:lnTo>
                  <a:lnTo>
                    <a:pt x="14" y="42"/>
                  </a:lnTo>
                  <a:lnTo>
                    <a:pt x="22" y="44"/>
                  </a:lnTo>
                  <a:lnTo>
                    <a:pt x="22" y="44"/>
                  </a:lnTo>
                  <a:lnTo>
                    <a:pt x="32" y="42"/>
                  </a:lnTo>
                  <a:lnTo>
                    <a:pt x="38" y="38"/>
                  </a:lnTo>
                  <a:lnTo>
                    <a:pt x="44" y="30"/>
                  </a:lnTo>
                  <a:lnTo>
                    <a:pt x="46" y="22"/>
                  </a:lnTo>
                  <a:lnTo>
                    <a:pt x="46" y="22"/>
                  </a:lnTo>
                  <a:lnTo>
                    <a:pt x="44" y="14"/>
                  </a:lnTo>
                  <a:lnTo>
                    <a:pt x="38" y="6"/>
                  </a:lnTo>
                  <a:lnTo>
                    <a:pt x="32" y="2"/>
                  </a:lnTo>
                  <a:lnTo>
                    <a:pt x="2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19" name="Freeform 16"/>
            <p:cNvSpPr/>
            <p:nvPr/>
          </p:nvSpPr>
          <p:spPr bwMode="auto">
            <a:xfrm>
              <a:off x="2833688" y="374650"/>
              <a:ext cx="73025" cy="69850"/>
            </a:xfrm>
            <a:custGeom>
              <a:avLst/>
              <a:gdLst/>
              <a:ahLst/>
              <a:cxnLst>
                <a:cxn ang="0">
                  <a:pos x="22" y="0"/>
                </a:cxn>
                <a:cxn ang="0">
                  <a:pos x="22" y="0"/>
                </a:cxn>
                <a:cxn ang="0">
                  <a:pos x="14" y="2"/>
                </a:cxn>
                <a:cxn ang="0">
                  <a:pos x="6" y="6"/>
                </a:cxn>
                <a:cxn ang="0">
                  <a:pos x="2" y="14"/>
                </a:cxn>
                <a:cxn ang="0">
                  <a:pos x="0" y="22"/>
                </a:cxn>
                <a:cxn ang="0">
                  <a:pos x="0" y="22"/>
                </a:cxn>
                <a:cxn ang="0">
                  <a:pos x="2" y="30"/>
                </a:cxn>
                <a:cxn ang="0">
                  <a:pos x="6" y="38"/>
                </a:cxn>
                <a:cxn ang="0">
                  <a:pos x="14" y="42"/>
                </a:cxn>
                <a:cxn ang="0">
                  <a:pos x="22" y="44"/>
                </a:cxn>
                <a:cxn ang="0">
                  <a:pos x="22" y="44"/>
                </a:cxn>
                <a:cxn ang="0">
                  <a:pos x="32" y="42"/>
                </a:cxn>
                <a:cxn ang="0">
                  <a:pos x="38" y="38"/>
                </a:cxn>
                <a:cxn ang="0">
                  <a:pos x="44" y="30"/>
                </a:cxn>
                <a:cxn ang="0">
                  <a:pos x="46" y="22"/>
                </a:cxn>
                <a:cxn ang="0">
                  <a:pos x="46" y="22"/>
                </a:cxn>
                <a:cxn ang="0">
                  <a:pos x="44" y="14"/>
                </a:cxn>
                <a:cxn ang="0">
                  <a:pos x="38" y="6"/>
                </a:cxn>
                <a:cxn ang="0">
                  <a:pos x="32" y="2"/>
                </a:cxn>
                <a:cxn ang="0">
                  <a:pos x="22" y="0"/>
                </a:cxn>
              </a:cxnLst>
              <a:rect l="0" t="0" r="r" b="b"/>
              <a:pathLst>
                <a:path w="46" h="44">
                  <a:moveTo>
                    <a:pt x="22" y="0"/>
                  </a:moveTo>
                  <a:lnTo>
                    <a:pt x="22" y="0"/>
                  </a:lnTo>
                  <a:lnTo>
                    <a:pt x="14" y="2"/>
                  </a:lnTo>
                  <a:lnTo>
                    <a:pt x="6" y="6"/>
                  </a:lnTo>
                  <a:lnTo>
                    <a:pt x="2" y="14"/>
                  </a:lnTo>
                  <a:lnTo>
                    <a:pt x="0" y="22"/>
                  </a:lnTo>
                  <a:lnTo>
                    <a:pt x="0" y="22"/>
                  </a:lnTo>
                  <a:lnTo>
                    <a:pt x="2" y="30"/>
                  </a:lnTo>
                  <a:lnTo>
                    <a:pt x="6" y="38"/>
                  </a:lnTo>
                  <a:lnTo>
                    <a:pt x="14" y="42"/>
                  </a:lnTo>
                  <a:lnTo>
                    <a:pt x="22" y="44"/>
                  </a:lnTo>
                  <a:lnTo>
                    <a:pt x="22" y="44"/>
                  </a:lnTo>
                  <a:lnTo>
                    <a:pt x="32" y="42"/>
                  </a:lnTo>
                  <a:lnTo>
                    <a:pt x="38" y="38"/>
                  </a:lnTo>
                  <a:lnTo>
                    <a:pt x="44" y="30"/>
                  </a:lnTo>
                  <a:lnTo>
                    <a:pt x="46" y="22"/>
                  </a:lnTo>
                  <a:lnTo>
                    <a:pt x="46" y="22"/>
                  </a:lnTo>
                  <a:lnTo>
                    <a:pt x="44" y="14"/>
                  </a:lnTo>
                  <a:lnTo>
                    <a:pt x="38" y="6"/>
                  </a:lnTo>
                  <a:lnTo>
                    <a:pt x="32" y="2"/>
                  </a:lnTo>
                  <a:lnTo>
                    <a:pt x="22"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20" name="Freeform 17"/>
            <p:cNvSpPr/>
            <p:nvPr/>
          </p:nvSpPr>
          <p:spPr bwMode="auto">
            <a:xfrm>
              <a:off x="1858963" y="901700"/>
              <a:ext cx="82550" cy="82550"/>
            </a:xfrm>
            <a:custGeom>
              <a:avLst/>
              <a:gdLst/>
              <a:ahLst/>
              <a:cxnLst>
                <a:cxn ang="0">
                  <a:pos x="26" y="0"/>
                </a:cxn>
                <a:cxn ang="0">
                  <a:pos x="26" y="0"/>
                </a:cxn>
                <a:cxn ang="0">
                  <a:pos x="16" y="2"/>
                </a:cxn>
                <a:cxn ang="0">
                  <a:pos x="8" y="8"/>
                </a:cxn>
                <a:cxn ang="0">
                  <a:pos x="2" y="16"/>
                </a:cxn>
                <a:cxn ang="0">
                  <a:pos x="0" y="26"/>
                </a:cxn>
                <a:cxn ang="0">
                  <a:pos x="0" y="26"/>
                </a:cxn>
                <a:cxn ang="0">
                  <a:pos x="2" y="36"/>
                </a:cxn>
                <a:cxn ang="0">
                  <a:pos x="8" y="44"/>
                </a:cxn>
                <a:cxn ang="0">
                  <a:pos x="16" y="50"/>
                </a:cxn>
                <a:cxn ang="0">
                  <a:pos x="26" y="52"/>
                </a:cxn>
                <a:cxn ang="0">
                  <a:pos x="26" y="52"/>
                </a:cxn>
                <a:cxn ang="0">
                  <a:pos x="36" y="50"/>
                </a:cxn>
                <a:cxn ang="0">
                  <a:pos x="44" y="44"/>
                </a:cxn>
                <a:cxn ang="0">
                  <a:pos x="50" y="36"/>
                </a:cxn>
                <a:cxn ang="0">
                  <a:pos x="52" y="26"/>
                </a:cxn>
                <a:cxn ang="0">
                  <a:pos x="52" y="26"/>
                </a:cxn>
                <a:cxn ang="0">
                  <a:pos x="50" y="16"/>
                </a:cxn>
                <a:cxn ang="0">
                  <a:pos x="44" y="8"/>
                </a:cxn>
                <a:cxn ang="0">
                  <a:pos x="36" y="2"/>
                </a:cxn>
                <a:cxn ang="0">
                  <a:pos x="26" y="0"/>
                </a:cxn>
              </a:cxnLst>
              <a:rect l="0" t="0" r="r" b="b"/>
              <a:pathLst>
                <a:path w="52" h="52">
                  <a:moveTo>
                    <a:pt x="26" y="0"/>
                  </a:moveTo>
                  <a:lnTo>
                    <a:pt x="26" y="0"/>
                  </a:lnTo>
                  <a:lnTo>
                    <a:pt x="16" y="2"/>
                  </a:lnTo>
                  <a:lnTo>
                    <a:pt x="8" y="8"/>
                  </a:lnTo>
                  <a:lnTo>
                    <a:pt x="2" y="16"/>
                  </a:lnTo>
                  <a:lnTo>
                    <a:pt x="0" y="26"/>
                  </a:lnTo>
                  <a:lnTo>
                    <a:pt x="0" y="26"/>
                  </a:lnTo>
                  <a:lnTo>
                    <a:pt x="2" y="36"/>
                  </a:lnTo>
                  <a:lnTo>
                    <a:pt x="8" y="44"/>
                  </a:lnTo>
                  <a:lnTo>
                    <a:pt x="16" y="50"/>
                  </a:lnTo>
                  <a:lnTo>
                    <a:pt x="26" y="52"/>
                  </a:lnTo>
                  <a:lnTo>
                    <a:pt x="26" y="52"/>
                  </a:lnTo>
                  <a:lnTo>
                    <a:pt x="36" y="50"/>
                  </a:lnTo>
                  <a:lnTo>
                    <a:pt x="44" y="44"/>
                  </a:lnTo>
                  <a:lnTo>
                    <a:pt x="50" y="36"/>
                  </a:lnTo>
                  <a:lnTo>
                    <a:pt x="52" y="26"/>
                  </a:lnTo>
                  <a:lnTo>
                    <a:pt x="52" y="26"/>
                  </a:lnTo>
                  <a:lnTo>
                    <a:pt x="50" y="16"/>
                  </a:lnTo>
                  <a:lnTo>
                    <a:pt x="44" y="8"/>
                  </a:lnTo>
                  <a:lnTo>
                    <a:pt x="36" y="2"/>
                  </a:lnTo>
                  <a:lnTo>
                    <a:pt x="2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21" name="Freeform 18"/>
            <p:cNvSpPr/>
            <p:nvPr/>
          </p:nvSpPr>
          <p:spPr bwMode="auto">
            <a:xfrm>
              <a:off x="1858963" y="901700"/>
              <a:ext cx="82550" cy="82550"/>
            </a:xfrm>
            <a:custGeom>
              <a:avLst/>
              <a:gdLst/>
              <a:ahLst/>
              <a:cxnLst>
                <a:cxn ang="0">
                  <a:pos x="26" y="0"/>
                </a:cxn>
                <a:cxn ang="0">
                  <a:pos x="26" y="0"/>
                </a:cxn>
                <a:cxn ang="0">
                  <a:pos x="16" y="2"/>
                </a:cxn>
                <a:cxn ang="0">
                  <a:pos x="8" y="8"/>
                </a:cxn>
                <a:cxn ang="0">
                  <a:pos x="2" y="16"/>
                </a:cxn>
                <a:cxn ang="0">
                  <a:pos x="0" y="26"/>
                </a:cxn>
                <a:cxn ang="0">
                  <a:pos x="0" y="26"/>
                </a:cxn>
                <a:cxn ang="0">
                  <a:pos x="2" y="36"/>
                </a:cxn>
                <a:cxn ang="0">
                  <a:pos x="8" y="44"/>
                </a:cxn>
                <a:cxn ang="0">
                  <a:pos x="16" y="50"/>
                </a:cxn>
                <a:cxn ang="0">
                  <a:pos x="26" y="52"/>
                </a:cxn>
                <a:cxn ang="0">
                  <a:pos x="26" y="52"/>
                </a:cxn>
                <a:cxn ang="0">
                  <a:pos x="36" y="50"/>
                </a:cxn>
                <a:cxn ang="0">
                  <a:pos x="44" y="44"/>
                </a:cxn>
                <a:cxn ang="0">
                  <a:pos x="50" y="36"/>
                </a:cxn>
                <a:cxn ang="0">
                  <a:pos x="52" y="26"/>
                </a:cxn>
                <a:cxn ang="0">
                  <a:pos x="52" y="26"/>
                </a:cxn>
                <a:cxn ang="0">
                  <a:pos x="50" y="16"/>
                </a:cxn>
                <a:cxn ang="0">
                  <a:pos x="44" y="8"/>
                </a:cxn>
                <a:cxn ang="0">
                  <a:pos x="36" y="2"/>
                </a:cxn>
                <a:cxn ang="0">
                  <a:pos x="26" y="0"/>
                </a:cxn>
              </a:cxnLst>
              <a:rect l="0" t="0" r="r" b="b"/>
              <a:pathLst>
                <a:path w="52" h="52">
                  <a:moveTo>
                    <a:pt x="26" y="0"/>
                  </a:moveTo>
                  <a:lnTo>
                    <a:pt x="26" y="0"/>
                  </a:lnTo>
                  <a:lnTo>
                    <a:pt x="16" y="2"/>
                  </a:lnTo>
                  <a:lnTo>
                    <a:pt x="8" y="8"/>
                  </a:lnTo>
                  <a:lnTo>
                    <a:pt x="2" y="16"/>
                  </a:lnTo>
                  <a:lnTo>
                    <a:pt x="0" y="26"/>
                  </a:lnTo>
                  <a:lnTo>
                    <a:pt x="0" y="26"/>
                  </a:lnTo>
                  <a:lnTo>
                    <a:pt x="2" y="36"/>
                  </a:lnTo>
                  <a:lnTo>
                    <a:pt x="8" y="44"/>
                  </a:lnTo>
                  <a:lnTo>
                    <a:pt x="16" y="50"/>
                  </a:lnTo>
                  <a:lnTo>
                    <a:pt x="26" y="52"/>
                  </a:lnTo>
                  <a:lnTo>
                    <a:pt x="26" y="52"/>
                  </a:lnTo>
                  <a:lnTo>
                    <a:pt x="36" y="50"/>
                  </a:lnTo>
                  <a:lnTo>
                    <a:pt x="44" y="44"/>
                  </a:lnTo>
                  <a:lnTo>
                    <a:pt x="50" y="36"/>
                  </a:lnTo>
                  <a:lnTo>
                    <a:pt x="52" y="26"/>
                  </a:lnTo>
                  <a:lnTo>
                    <a:pt x="52" y="26"/>
                  </a:lnTo>
                  <a:lnTo>
                    <a:pt x="50" y="16"/>
                  </a:lnTo>
                  <a:lnTo>
                    <a:pt x="44" y="8"/>
                  </a:lnTo>
                  <a:lnTo>
                    <a:pt x="36" y="2"/>
                  </a:lnTo>
                  <a:lnTo>
                    <a:pt x="2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22" name="Freeform 19"/>
            <p:cNvSpPr/>
            <p:nvPr/>
          </p:nvSpPr>
          <p:spPr bwMode="auto">
            <a:xfrm>
              <a:off x="3217863" y="365125"/>
              <a:ext cx="34925" cy="34925"/>
            </a:xfrm>
            <a:custGeom>
              <a:avLst/>
              <a:gdLst/>
              <a:ahLst/>
              <a:cxnLst>
                <a:cxn ang="0">
                  <a:pos x="10" y="0"/>
                </a:cxn>
                <a:cxn ang="0">
                  <a:pos x="10" y="0"/>
                </a:cxn>
                <a:cxn ang="0">
                  <a:pos x="6" y="0"/>
                </a:cxn>
                <a:cxn ang="0">
                  <a:pos x="2" y="4"/>
                </a:cxn>
                <a:cxn ang="0">
                  <a:pos x="0" y="6"/>
                </a:cxn>
                <a:cxn ang="0">
                  <a:pos x="0" y="10"/>
                </a:cxn>
                <a:cxn ang="0">
                  <a:pos x="0" y="10"/>
                </a:cxn>
                <a:cxn ang="0">
                  <a:pos x="0" y="16"/>
                </a:cxn>
                <a:cxn ang="0">
                  <a:pos x="2" y="18"/>
                </a:cxn>
                <a:cxn ang="0">
                  <a:pos x="6" y="22"/>
                </a:cxn>
                <a:cxn ang="0">
                  <a:pos x="10" y="22"/>
                </a:cxn>
                <a:cxn ang="0">
                  <a:pos x="10" y="22"/>
                </a:cxn>
                <a:cxn ang="0">
                  <a:pos x="16" y="22"/>
                </a:cxn>
                <a:cxn ang="0">
                  <a:pos x="18" y="18"/>
                </a:cxn>
                <a:cxn ang="0">
                  <a:pos x="22" y="16"/>
                </a:cxn>
                <a:cxn ang="0">
                  <a:pos x="22" y="10"/>
                </a:cxn>
                <a:cxn ang="0">
                  <a:pos x="22" y="10"/>
                </a:cxn>
                <a:cxn ang="0">
                  <a:pos x="22" y="6"/>
                </a:cxn>
                <a:cxn ang="0">
                  <a:pos x="18" y="4"/>
                </a:cxn>
                <a:cxn ang="0">
                  <a:pos x="16" y="0"/>
                </a:cxn>
                <a:cxn ang="0">
                  <a:pos x="10" y="0"/>
                </a:cxn>
              </a:cxnLst>
              <a:rect l="0" t="0" r="r" b="b"/>
              <a:pathLst>
                <a:path w="22" h="22">
                  <a:moveTo>
                    <a:pt x="10" y="0"/>
                  </a:moveTo>
                  <a:lnTo>
                    <a:pt x="10" y="0"/>
                  </a:lnTo>
                  <a:lnTo>
                    <a:pt x="6" y="0"/>
                  </a:lnTo>
                  <a:lnTo>
                    <a:pt x="2" y="4"/>
                  </a:lnTo>
                  <a:lnTo>
                    <a:pt x="0" y="6"/>
                  </a:lnTo>
                  <a:lnTo>
                    <a:pt x="0" y="10"/>
                  </a:lnTo>
                  <a:lnTo>
                    <a:pt x="0" y="10"/>
                  </a:lnTo>
                  <a:lnTo>
                    <a:pt x="0" y="16"/>
                  </a:lnTo>
                  <a:lnTo>
                    <a:pt x="2" y="18"/>
                  </a:lnTo>
                  <a:lnTo>
                    <a:pt x="6" y="22"/>
                  </a:lnTo>
                  <a:lnTo>
                    <a:pt x="10" y="22"/>
                  </a:lnTo>
                  <a:lnTo>
                    <a:pt x="10" y="22"/>
                  </a:lnTo>
                  <a:lnTo>
                    <a:pt x="16" y="22"/>
                  </a:lnTo>
                  <a:lnTo>
                    <a:pt x="18" y="18"/>
                  </a:lnTo>
                  <a:lnTo>
                    <a:pt x="22" y="16"/>
                  </a:lnTo>
                  <a:lnTo>
                    <a:pt x="22" y="10"/>
                  </a:lnTo>
                  <a:lnTo>
                    <a:pt x="22" y="10"/>
                  </a:lnTo>
                  <a:lnTo>
                    <a:pt x="22" y="6"/>
                  </a:lnTo>
                  <a:lnTo>
                    <a:pt x="18" y="4"/>
                  </a:lnTo>
                  <a:lnTo>
                    <a:pt x="16" y="0"/>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23" name="Freeform 20"/>
            <p:cNvSpPr/>
            <p:nvPr/>
          </p:nvSpPr>
          <p:spPr bwMode="auto">
            <a:xfrm>
              <a:off x="3217863" y="365125"/>
              <a:ext cx="34925" cy="34925"/>
            </a:xfrm>
            <a:custGeom>
              <a:avLst/>
              <a:gdLst/>
              <a:ahLst/>
              <a:cxnLst>
                <a:cxn ang="0">
                  <a:pos x="10" y="0"/>
                </a:cxn>
                <a:cxn ang="0">
                  <a:pos x="10" y="0"/>
                </a:cxn>
                <a:cxn ang="0">
                  <a:pos x="6" y="0"/>
                </a:cxn>
                <a:cxn ang="0">
                  <a:pos x="2" y="4"/>
                </a:cxn>
                <a:cxn ang="0">
                  <a:pos x="0" y="6"/>
                </a:cxn>
                <a:cxn ang="0">
                  <a:pos x="0" y="10"/>
                </a:cxn>
                <a:cxn ang="0">
                  <a:pos x="0" y="10"/>
                </a:cxn>
                <a:cxn ang="0">
                  <a:pos x="0" y="16"/>
                </a:cxn>
                <a:cxn ang="0">
                  <a:pos x="2" y="18"/>
                </a:cxn>
                <a:cxn ang="0">
                  <a:pos x="6" y="22"/>
                </a:cxn>
                <a:cxn ang="0">
                  <a:pos x="10" y="22"/>
                </a:cxn>
                <a:cxn ang="0">
                  <a:pos x="10" y="22"/>
                </a:cxn>
                <a:cxn ang="0">
                  <a:pos x="16" y="22"/>
                </a:cxn>
                <a:cxn ang="0">
                  <a:pos x="18" y="18"/>
                </a:cxn>
                <a:cxn ang="0">
                  <a:pos x="22" y="16"/>
                </a:cxn>
                <a:cxn ang="0">
                  <a:pos x="22" y="10"/>
                </a:cxn>
                <a:cxn ang="0">
                  <a:pos x="22" y="10"/>
                </a:cxn>
                <a:cxn ang="0">
                  <a:pos x="22" y="6"/>
                </a:cxn>
                <a:cxn ang="0">
                  <a:pos x="18" y="4"/>
                </a:cxn>
                <a:cxn ang="0">
                  <a:pos x="16" y="0"/>
                </a:cxn>
                <a:cxn ang="0">
                  <a:pos x="10" y="0"/>
                </a:cxn>
              </a:cxnLst>
              <a:rect l="0" t="0" r="r" b="b"/>
              <a:pathLst>
                <a:path w="22" h="22">
                  <a:moveTo>
                    <a:pt x="10" y="0"/>
                  </a:moveTo>
                  <a:lnTo>
                    <a:pt x="10" y="0"/>
                  </a:lnTo>
                  <a:lnTo>
                    <a:pt x="6" y="0"/>
                  </a:lnTo>
                  <a:lnTo>
                    <a:pt x="2" y="4"/>
                  </a:lnTo>
                  <a:lnTo>
                    <a:pt x="0" y="6"/>
                  </a:lnTo>
                  <a:lnTo>
                    <a:pt x="0" y="10"/>
                  </a:lnTo>
                  <a:lnTo>
                    <a:pt x="0" y="10"/>
                  </a:lnTo>
                  <a:lnTo>
                    <a:pt x="0" y="16"/>
                  </a:lnTo>
                  <a:lnTo>
                    <a:pt x="2" y="18"/>
                  </a:lnTo>
                  <a:lnTo>
                    <a:pt x="6" y="22"/>
                  </a:lnTo>
                  <a:lnTo>
                    <a:pt x="10" y="22"/>
                  </a:lnTo>
                  <a:lnTo>
                    <a:pt x="10" y="22"/>
                  </a:lnTo>
                  <a:lnTo>
                    <a:pt x="16" y="22"/>
                  </a:lnTo>
                  <a:lnTo>
                    <a:pt x="18" y="18"/>
                  </a:lnTo>
                  <a:lnTo>
                    <a:pt x="22" y="16"/>
                  </a:lnTo>
                  <a:lnTo>
                    <a:pt x="22" y="10"/>
                  </a:lnTo>
                  <a:lnTo>
                    <a:pt x="22" y="10"/>
                  </a:lnTo>
                  <a:lnTo>
                    <a:pt x="22" y="6"/>
                  </a:lnTo>
                  <a:lnTo>
                    <a:pt x="18" y="4"/>
                  </a:lnTo>
                  <a:lnTo>
                    <a:pt x="16" y="0"/>
                  </a:lnTo>
                  <a:lnTo>
                    <a:pt x="10"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24" name="Freeform 21"/>
            <p:cNvSpPr/>
            <p:nvPr/>
          </p:nvSpPr>
          <p:spPr bwMode="auto">
            <a:xfrm>
              <a:off x="5957888" y="666750"/>
              <a:ext cx="34925" cy="34925"/>
            </a:xfrm>
            <a:custGeom>
              <a:avLst/>
              <a:gdLst/>
              <a:ahLst/>
              <a:cxnLst>
                <a:cxn ang="0">
                  <a:pos x="12" y="0"/>
                </a:cxn>
                <a:cxn ang="0">
                  <a:pos x="12" y="0"/>
                </a:cxn>
                <a:cxn ang="0">
                  <a:pos x="6" y="2"/>
                </a:cxn>
                <a:cxn ang="0">
                  <a:pos x="4" y="4"/>
                </a:cxn>
                <a:cxn ang="0">
                  <a:pos x="0" y="8"/>
                </a:cxn>
                <a:cxn ang="0">
                  <a:pos x="0" y="12"/>
                </a:cxn>
                <a:cxn ang="0">
                  <a:pos x="0" y="12"/>
                </a:cxn>
                <a:cxn ang="0">
                  <a:pos x="0" y="16"/>
                </a:cxn>
                <a:cxn ang="0">
                  <a:pos x="4" y="20"/>
                </a:cxn>
                <a:cxn ang="0">
                  <a:pos x="6" y="22"/>
                </a:cxn>
                <a:cxn ang="0">
                  <a:pos x="12" y="22"/>
                </a:cxn>
                <a:cxn ang="0">
                  <a:pos x="12" y="22"/>
                </a:cxn>
                <a:cxn ang="0">
                  <a:pos x="16" y="22"/>
                </a:cxn>
                <a:cxn ang="0">
                  <a:pos x="20" y="20"/>
                </a:cxn>
                <a:cxn ang="0">
                  <a:pos x="22" y="16"/>
                </a:cxn>
                <a:cxn ang="0">
                  <a:pos x="22" y="12"/>
                </a:cxn>
                <a:cxn ang="0">
                  <a:pos x="22" y="12"/>
                </a:cxn>
                <a:cxn ang="0">
                  <a:pos x="22" y="8"/>
                </a:cxn>
                <a:cxn ang="0">
                  <a:pos x="20" y="4"/>
                </a:cxn>
                <a:cxn ang="0">
                  <a:pos x="16" y="2"/>
                </a:cxn>
                <a:cxn ang="0">
                  <a:pos x="12" y="0"/>
                </a:cxn>
              </a:cxnLst>
              <a:rect l="0" t="0" r="r" b="b"/>
              <a:pathLst>
                <a:path w="22" h="22">
                  <a:moveTo>
                    <a:pt x="12" y="0"/>
                  </a:moveTo>
                  <a:lnTo>
                    <a:pt x="12" y="0"/>
                  </a:lnTo>
                  <a:lnTo>
                    <a:pt x="6" y="2"/>
                  </a:lnTo>
                  <a:lnTo>
                    <a:pt x="4" y="4"/>
                  </a:lnTo>
                  <a:lnTo>
                    <a:pt x="0" y="8"/>
                  </a:lnTo>
                  <a:lnTo>
                    <a:pt x="0" y="12"/>
                  </a:lnTo>
                  <a:lnTo>
                    <a:pt x="0" y="12"/>
                  </a:lnTo>
                  <a:lnTo>
                    <a:pt x="0" y="16"/>
                  </a:lnTo>
                  <a:lnTo>
                    <a:pt x="4" y="20"/>
                  </a:lnTo>
                  <a:lnTo>
                    <a:pt x="6" y="22"/>
                  </a:lnTo>
                  <a:lnTo>
                    <a:pt x="12" y="22"/>
                  </a:lnTo>
                  <a:lnTo>
                    <a:pt x="12" y="22"/>
                  </a:lnTo>
                  <a:lnTo>
                    <a:pt x="16" y="22"/>
                  </a:lnTo>
                  <a:lnTo>
                    <a:pt x="20" y="20"/>
                  </a:lnTo>
                  <a:lnTo>
                    <a:pt x="22" y="16"/>
                  </a:lnTo>
                  <a:lnTo>
                    <a:pt x="22" y="12"/>
                  </a:lnTo>
                  <a:lnTo>
                    <a:pt x="22" y="12"/>
                  </a:lnTo>
                  <a:lnTo>
                    <a:pt x="22" y="8"/>
                  </a:lnTo>
                  <a:lnTo>
                    <a:pt x="20" y="4"/>
                  </a:lnTo>
                  <a:lnTo>
                    <a:pt x="16" y="2"/>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25" name="Freeform 22"/>
            <p:cNvSpPr/>
            <p:nvPr/>
          </p:nvSpPr>
          <p:spPr bwMode="auto">
            <a:xfrm>
              <a:off x="5957888" y="666750"/>
              <a:ext cx="34925" cy="34925"/>
            </a:xfrm>
            <a:custGeom>
              <a:avLst/>
              <a:gdLst/>
              <a:ahLst/>
              <a:cxnLst>
                <a:cxn ang="0">
                  <a:pos x="12" y="0"/>
                </a:cxn>
                <a:cxn ang="0">
                  <a:pos x="12" y="0"/>
                </a:cxn>
                <a:cxn ang="0">
                  <a:pos x="6" y="2"/>
                </a:cxn>
                <a:cxn ang="0">
                  <a:pos x="4" y="4"/>
                </a:cxn>
                <a:cxn ang="0">
                  <a:pos x="0" y="8"/>
                </a:cxn>
                <a:cxn ang="0">
                  <a:pos x="0" y="12"/>
                </a:cxn>
                <a:cxn ang="0">
                  <a:pos x="0" y="12"/>
                </a:cxn>
                <a:cxn ang="0">
                  <a:pos x="0" y="16"/>
                </a:cxn>
                <a:cxn ang="0">
                  <a:pos x="4" y="20"/>
                </a:cxn>
                <a:cxn ang="0">
                  <a:pos x="6" y="22"/>
                </a:cxn>
                <a:cxn ang="0">
                  <a:pos x="12" y="22"/>
                </a:cxn>
                <a:cxn ang="0">
                  <a:pos x="12" y="22"/>
                </a:cxn>
                <a:cxn ang="0">
                  <a:pos x="16" y="22"/>
                </a:cxn>
                <a:cxn ang="0">
                  <a:pos x="20" y="20"/>
                </a:cxn>
                <a:cxn ang="0">
                  <a:pos x="22" y="16"/>
                </a:cxn>
                <a:cxn ang="0">
                  <a:pos x="22" y="12"/>
                </a:cxn>
                <a:cxn ang="0">
                  <a:pos x="22" y="12"/>
                </a:cxn>
                <a:cxn ang="0">
                  <a:pos x="22" y="8"/>
                </a:cxn>
                <a:cxn ang="0">
                  <a:pos x="20" y="4"/>
                </a:cxn>
                <a:cxn ang="0">
                  <a:pos x="16" y="2"/>
                </a:cxn>
                <a:cxn ang="0">
                  <a:pos x="12" y="0"/>
                </a:cxn>
              </a:cxnLst>
              <a:rect l="0" t="0" r="r" b="b"/>
              <a:pathLst>
                <a:path w="22" h="22">
                  <a:moveTo>
                    <a:pt x="12" y="0"/>
                  </a:moveTo>
                  <a:lnTo>
                    <a:pt x="12" y="0"/>
                  </a:lnTo>
                  <a:lnTo>
                    <a:pt x="6" y="2"/>
                  </a:lnTo>
                  <a:lnTo>
                    <a:pt x="4" y="4"/>
                  </a:lnTo>
                  <a:lnTo>
                    <a:pt x="0" y="8"/>
                  </a:lnTo>
                  <a:lnTo>
                    <a:pt x="0" y="12"/>
                  </a:lnTo>
                  <a:lnTo>
                    <a:pt x="0" y="12"/>
                  </a:lnTo>
                  <a:lnTo>
                    <a:pt x="0" y="16"/>
                  </a:lnTo>
                  <a:lnTo>
                    <a:pt x="4" y="20"/>
                  </a:lnTo>
                  <a:lnTo>
                    <a:pt x="6" y="22"/>
                  </a:lnTo>
                  <a:lnTo>
                    <a:pt x="12" y="22"/>
                  </a:lnTo>
                  <a:lnTo>
                    <a:pt x="12" y="22"/>
                  </a:lnTo>
                  <a:lnTo>
                    <a:pt x="16" y="22"/>
                  </a:lnTo>
                  <a:lnTo>
                    <a:pt x="20" y="20"/>
                  </a:lnTo>
                  <a:lnTo>
                    <a:pt x="22" y="16"/>
                  </a:lnTo>
                  <a:lnTo>
                    <a:pt x="22" y="12"/>
                  </a:lnTo>
                  <a:lnTo>
                    <a:pt x="22" y="12"/>
                  </a:lnTo>
                  <a:lnTo>
                    <a:pt x="22" y="8"/>
                  </a:lnTo>
                  <a:lnTo>
                    <a:pt x="20" y="4"/>
                  </a:lnTo>
                  <a:lnTo>
                    <a:pt x="16" y="2"/>
                  </a:lnTo>
                  <a:lnTo>
                    <a:pt x="12"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26" name="Freeform 23"/>
            <p:cNvSpPr/>
            <p:nvPr/>
          </p:nvSpPr>
          <p:spPr bwMode="auto">
            <a:xfrm>
              <a:off x="6500813" y="819150"/>
              <a:ext cx="34925" cy="34925"/>
            </a:xfrm>
            <a:custGeom>
              <a:avLst/>
              <a:gdLst/>
              <a:ahLst/>
              <a:cxnLst>
                <a:cxn ang="0">
                  <a:pos x="12" y="0"/>
                </a:cxn>
                <a:cxn ang="0">
                  <a:pos x="12" y="0"/>
                </a:cxn>
                <a:cxn ang="0">
                  <a:pos x="6" y="0"/>
                </a:cxn>
                <a:cxn ang="0">
                  <a:pos x="4" y="2"/>
                </a:cxn>
                <a:cxn ang="0">
                  <a:pos x="0" y="6"/>
                </a:cxn>
                <a:cxn ang="0">
                  <a:pos x="0" y="10"/>
                </a:cxn>
                <a:cxn ang="0">
                  <a:pos x="0" y="10"/>
                </a:cxn>
                <a:cxn ang="0">
                  <a:pos x="0" y="16"/>
                </a:cxn>
                <a:cxn ang="0">
                  <a:pos x="4" y="18"/>
                </a:cxn>
                <a:cxn ang="0">
                  <a:pos x="6" y="22"/>
                </a:cxn>
                <a:cxn ang="0">
                  <a:pos x="12" y="22"/>
                </a:cxn>
                <a:cxn ang="0">
                  <a:pos x="12" y="22"/>
                </a:cxn>
                <a:cxn ang="0">
                  <a:pos x="16" y="22"/>
                </a:cxn>
                <a:cxn ang="0">
                  <a:pos x="20" y="18"/>
                </a:cxn>
                <a:cxn ang="0">
                  <a:pos x="22" y="16"/>
                </a:cxn>
                <a:cxn ang="0">
                  <a:pos x="22" y="10"/>
                </a:cxn>
                <a:cxn ang="0">
                  <a:pos x="22" y="10"/>
                </a:cxn>
                <a:cxn ang="0">
                  <a:pos x="22" y="6"/>
                </a:cxn>
                <a:cxn ang="0">
                  <a:pos x="20" y="2"/>
                </a:cxn>
                <a:cxn ang="0">
                  <a:pos x="16" y="0"/>
                </a:cxn>
                <a:cxn ang="0">
                  <a:pos x="12" y="0"/>
                </a:cxn>
              </a:cxnLst>
              <a:rect l="0" t="0" r="r" b="b"/>
              <a:pathLst>
                <a:path w="22" h="22">
                  <a:moveTo>
                    <a:pt x="12" y="0"/>
                  </a:moveTo>
                  <a:lnTo>
                    <a:pt x="12" y="0"/>
                  </a:lnTo>
                  <a:lnTo>
                    <a:pt x="6" y="0"/>
                  </a:lnTo>
                  <a:lnTo>
                    <a:pt x="4" y="2"/>
                  </a:lnTo>
                  <a:lnTo>
                    <a:pt x="0" y="6"/>
                  </a:lnTo>
                  <a:lnTo>
                    <a:pt x="0" y="10"/>
                  </a:lnTo>
                  <a:lnTo>
                    <a:pt x="0" y="10"/>
                  </a:lnTo>
                  <a:lnTo>
                    <a:pt x="0" y="16"/>
                  </a:lnTo>
                  <a:lnTo>
                    <a:pt x="4" y="18"/>
                  </a:lnTo>
                  <a:lnTo>
                    <a:pt x="6" y="22"/>
                  </a:lnTo>
                  <a:lnTo>
                    <a:pt x="12" y="22"/>
                  </a:lnTo>
                  <a:lnTo>
                    <a:pt x="12" y="22"/>
                  </a:lnTo>
                  <a:lnTo>
                    <a:pt x="16" y="22"/>
                  </a:lnTo>
                  <a:lnTo>
                    <a:pt x="20" y="18"/>
                  </a:lnTo>
                  <a:lnTo>
                    <a:pt x="22" y="16"/>
                  </a:lnTo>
                  <a:lnTo>
                    <a:pt x="22" y="10"/>
                  </a:lnTo>
                  <a:lnTo>
                    <a:pt x="22" y="10"/>
                  </a:lnTo>
                  <a:lnTo>
                    <a:pt x="22" y="6"/>
                  </a:lnTo>
                  <a:lnTo>
                    <a:pt x="20" y="2"/>
                  </a:lnTo>
                  <a:lnTo>
                    <a:pt x="16" y="0"/>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27" name="Freeform 24"/>
            <p:cNvSpPr/>
            <p:nvPr/>
          </p:nvSpPr>
          <p:spPr bwMode="auto">
            <a:xfrm>
              <a:off x="6500813" y="819150"/>
              <a:ext cx="34925" cy="34925"/>
            </a:xfrm>
            <a:custGeom>
              <a:avLst/>
              <a:gdLst/>
              <a:ahLst/>
              <a:cxnLst>
                <a:cxn ang="0">
                  <a:pos x="12" y="0"/>
                </a:cxn>
                <a:cxn ang="0">
                  <a:pos x="12" y="0"/>
                </a:cxn>
                <a:cxn ang="0">
                  <a:pos x="6" y="0"/>
                </a:cxn>
                <a:cxn ang="0">
                  <a:pos x="4" y="2"/>
                </a:cxn>
                <a:cxn ang="0">
                  <a:pos x="0" y="6"/>
                </a:cxn>
                <a:cxn ang="0">
                  <a:pos x="0" y="10"/>
                </a:cxn>
                <a:cxn ang="0">
                  <a:pos x="0" y="10"/>
                </a:cxn>
                <a:cxn ang="0">
                  <a:pos x="0" y="16"/>
                </a:cxn>
                <a:cxn ang="0">
                  <a:pos x="4" y="18"/>
                </a:cxn>
                <a:cxn ang="0">
                  <a:pos x="6" y="22"/>
                </a:cxn>
                <a:cxn ang="0">
                  <a:pos x="12" y="22"/>
                </a:cxn>
                <a:cxn ang="0">
                  <a:pos x="12" y="22"/>
                </a:cxn>
                <a:cxn ang="0">
                  <a:pos x="16" y="22"/>
                </a:cxn>
                <a:cxn ang="0">
                  <a:pos x="20" y="18"/>
                </a:cxn>
                <a:cxn ang="0">
                  <a:pos x="22" y="16"/>
                </a:cxn>
                <a:cxn ang="0">
                  <a:pos x="22" y="10"/>
                </a:cxn>
                <a:cxn ang="0">
                  <a:pos x="22" y="10"/>
                </a:cxn>
                <a:cxn ang="0">
                  <a:pos x="22" y="6"/>
                </a:cxn>
                <a:cxn ang="0">
                  <a:pos x="20" y="2"/>
                </a:cxn>
                <a:cxn ang="0">
                  <a:pos x="16" y="0"/>
                </a:cxn>
                <a:cxn ang="0">
                  <a:pos x="12" y="0"/>
                </a:cxn>
              </a:cxnLst>
              <a:rect l="0" t="0" r="r" b="b"/>
              <a:pathLst>
                <a:path w="22" h="22">
                  <a:moveTo>
                    <a:pt x="12" y="0"/>
                  </a:moveTo>
                  <a:lnTo>
                    <a:pt x="12" y="0"/>
                  </a:lnTo>
                  <a:lnTo>
                    <a:pt x="6" y="0"/>
                  </a:lnTo>
                  <a:lnTo>
                    <a:pt x="4" y="2"/>
                  </a:lnTo>
                  <a:lnTo>
                    <a:pt x="0" y="6"/>
                  </a:lnTo>
                  <a:lnTo>
                    <a:pt x="0" y="10"/>
                  </a:lnTo>
                  <a:lnTo>
                    <a:pt x="0" y="10"/>
                  </a:lnTo>
                  <a:lnTo>
                    <a:pt x="0" y="16"/>
                  </a:lnTo>
                  <a:lnTo>
                    <a:pt x="4" y="18"/>
                  </a:lnTo>
                  <a:lnTo>
                    <a:pt x="6" y="22"/>
                  </a:lnTo>
                  <a:lnTo>
                    <a:pt x="12" y="22"/>
                  </a:lnTo>
                  <a:lnTo>
                    <a:pt x="12" y="22"/>
                  </a:lnTo>
                  <a:lnTo>
                    <a:pt x="16" y="22"/>
                  </a:lnTo>
                  <a:lnTo>
                    <a:pt x="20" y="18"/>
                  </a:lnTo>
                  <a:lnTo>
                    <a:pt x="22" y="16"/>
                  </a:lnTo>
                  <a:lnTo>
                    <a:pt x="22" y="10"/>
                  </a:lnTo>
                  <a:lnTo>
                    <a:pt x="22" y="10"/>
                  </a:lnTo>
                  <a:lnTo>
                    <a:pt x="22" y="6"/>
                  </a:lnTo>
                  <a:lnTo>
                    <a:pt x="20" y="2"/>
                  </a:lnTo>
                  <a:lnTo>
                    <a:pt x="16" y="0"/>
                  </a:lnTo>
                  <a:lnTo>
                    <a:pt x="12"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28" name="Freeform 25"/>
            <p:cNvSpPr/>
            <p:nvPr/>
          </p:nvSpPr>
          <p:spPr bwMode="auto">
            <a:xfrm>
              <a:off x="7735888" y="523875"/>
              <a:ext cx="38100" cy="38100"/>
            </a:xfrm>
            <a:custGeom>
              <a:avLst/>
              <a:gdLst/>
              <a:ahLst/>
              <a:cxnLst>
                <a:cxn ang="0">
                  <a:pos x="12" y="0"/>
                </a:cxn>
                <a:cxn ang="0">
                  <a:pos x="12" y="0"/>
                </a:cxn>
                <a:cxn ang="0">
                  <a:pos x="8" y="2"/>
                </a:cxn>
                <a:cxn ang="0">
                  <a:pos x="4" y="4"/>
                </a:cxn>
                <a:cxn ang="0">
                  <a:pos x="2" y="8"/>
                </a:cxn>
                <a:cxn ang="0">
                  <a:pos x="0" y="12"/>
                </a:cxn>
                <a:cxn ang="0">
                  <a:pos x="0" y="12"/>
                </a:cxn>
                <a:cxn ang="0">
                  <a:pos x="2" y="16"/>
                </a:cxn>
                <a:cxn ang="0">
                  <a:pos x="4" y="20"/>
                </a:cxn>
                <a:cxn ang="0">
                  <a:pos x="8" y="22"/>
                </a:cxn>
                <a:cxn ang="0">
                  <a:pos x="12" y="24"/>
                </a:cxn>
                <a:cxn ang="0">
                  <a:pos x="12" y="24"/>
                </a:cxn>
                <a:cxn ang="0">
                  <a:pos x="16" y="22"/>
                </a:cxn>
                <a:cxn ang="0">
                  <a:pos x="20" y="20"/>
                </a:cxn>
                <a:cxn ang="0">
                  <a:pos x="22" y="16"/>
                </a:cxn>
                <a:cxn ang="0">
                  <a:pos x="24" y="12"/>
                </a:cxn>
                <a:cxn ang="0">
                  <a:pos x="24" y="12"/>
                </a:cxn>
                <a:cxn ang="0">
                  <a:pos x="22" y="8"/>
                </a:cxn>
                <a:cxn ang="0">
                  <a:pos x="20" y="4"/>
                </a:cxn>
                <a:cxn ang="0">
                  <a:pos x="16" y="2"/>
                </a:cxn>
                <a:cxn ang="0">
                  <a:pos x="12" y="0"/>
                </a:cxn>
              </a:cxnLst>
              <a:rect l="0" t="0" r="r" b="b"/>
              <a:pathLst>
                <a:path w="24" h="24">
                  <a:moveTo>
                    <a:pt x="12" y="0"/>
                  </a:moveTo>
                  <a:lnTo>
                    <a:pt x="12" y="0"/>
                  </a:lnTo>
                  <a:lnTo>
                    <a:pt x="8" y="2"/>
                  </a:lnTo>
                  <a:lnTo>
                    <a:pt x="4" y="4"/>
                  </a:lnTo>
                  <a:lnTo>
                    <a:pt x="2" y="8"/>
                  </a:lnTo>
                  <a:lnTo>
                    <a:pt x="0" y="12"/>
                  </a:lnTo>
                  <a:lnTo>
                    <a:pt x="0" y="12"/>
                  </a:lnTo>
                  <a:lnTo>
                    <a:pt x="2" y="16"/>
                  </a:lnTo>
                  <a:lnTo>
                    <a:pt x="4" y="20"/>
                  </a:lnTo>
                  <a:lnTo>
                    <a:pt x="8" y="22"/>
                  </a:lnTo>
                  <a:lnTo>
                    <a:pt x="12" y="24"/>
                  </a:lnTo>
                  <a:lnTo>
                    <a:pt x="12" y="24"/>
                  </a:lnTo>
                  <a:lnTo>
                    <a:pt x="16" y="22"/>
                  </a:lnTo>
                  <a:lnTo>
                    <a:pt x="20" y="20"/>
                  </a:lnTo>
                  <a:lnTo>
                    <a:pt x="22" y="16"/>
                  </a:lnTo>
                  <a:lnTo>
                    <a:pt x="24" y="12"/>
                  </a:lnTo>
                  <a:lnTo>
                    <a:pt x="24" y="12"/>
                  </a:lnTo>
                  <a:lnTo>
                    <a:pt x="22" y="8"/>
                  </a:lnTo>
                  <a:lnTo>
                    <a:pt x="20" y="4"/>
                  </a:lnTo>
                  <a:lnTo>
                    <a:pt x="16" y="2"/>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29" name="Freeform 26"/>
            <p:cNvSpPr/>
            <p:nvPr/>
          </p:nvSpPr>
          <p:spPr bwMode="auto">
            <a:xfrm>
              <a:off x="7735888" y="523875"/>
              <a:ext cx="38100" cy="38100"/>
            </a:xfrm>
            <a:custGeom>
              <a:avLst/>
              <a:gdLst/>
              <a:ahLst/>
              <a:cxnLst>
                <a:cxn ang="0">
                  <a:pos x="12" y="0"/>
                </a:cxn>
                <a:cxn ang="0">
                  <a:pos x="12" y="0"/>
                </a:cxn>
                <a:cxn ang="0">
                  <a:pos x="8" y="2"/>
                </a:cxn>
                <a:cxn ang="0">
                  <a:pos x="4" y="4"/>
                </a:cxn>
                <a:cxn ang="0">
                  <a:pos x="2" y="8"/>
                </a:cxn>
                <a:cxn ang="0">
                  <a:pos x="0" y="12"/>
                </a:cxn>
                <a:cxn ang="0">
                  <a:pos x="0" y="12"/>
                </a:cxn>
                <a:cxn ang="0">
                  <a:pos x="2" y="16"/>
                </a:cxn>
                <a:cxn ang="0">
                  <a:pos x="4" y="20"/>
                </a:cxn>
                <a:cxn ang="0">
                  <a:pos x="8" y="22"/>
                </a:cxn>
                <a:cxn ang="0">
                  <a:pos x="12" y="24"/>
                </a:cxn>
                <a:cxn ang="0">
                  <a:pos x="12" y="24"/>
                </a:cxn>
                <a:cxn ang="0">
                  <a:pos x="16" y="22"/>
                </a:cxn>
                <a:cxn ang="0">
                  <a:pos x="20" y="20"/>
                </a:cxn>
                <a:cxn ang="0">
                  <a:pos x="22" y="16"/>
                </a:cxn>
                <a:cxn ang="0">
                  <a:pos x="24" y="12"/>
                </a:cxn>
                <a:cxn ang="0">
                  <a:pos x="24" y="12"/>
                </a:cxn>
                <a:cxn ang="0">
                  <a:pos x="22" y="8"/>
                </a:cxn>
                <a:cxn ang="0">
                  <a:pos x="20" y="4"/>
                </a:cxn>
                <a:cxn ang="0">
                  <a:pos x="16" y="2"/>
                </a:cxn>
                <a:cxn ang="0">
                  <a:pos x="12" y="0"/>
                </a:cxn>
              </a:cxnLst>
              <a:rect l="0" t="0" r="r" b="b"/>
              <a:pathLst>
                <a:path w="24" h="24">
                  <a:moveTo>
                    <a:pt x="12" y="0"/>
                  </a:moveTo>
                  <a:lnTo>
                    <a:pt x="12" y="0"/>
                  </a:lnTo>
                  <a:lnTo>
                    <a:pt x="8" y="2"/>
                  </a:lnTo>
                  <a:lnTo>
                    <a:pt x="4" y="4"/>
                  </a:lnTo>
                  <a:lnTo>
                    <a:pt x="2" y="8"/>
                  </a:lnTo>
                  <a:lnTo>
                    <a:pt x="0" y="12"/>
                  </a:lnTo>
                  <a:lnTo>
                    <a:pt x="0" y="12"/>
                  </a:lnTo>
                  <a:lnTo>
                    <a:pt x="2" y="16"/>
                  </a:lnTo>
                  <a:lnTo>
                    <a:pt x="4" y="20"/>
                  </a:lnTo>
                  <a:lnTo>
                    <a:pt x="8" y="22"/>
                  </a:lnTo>
                  <a:lnTo>
                    <a:pt x="12" y="24"/>
                  </a:lnTo>
                  <a:lnTo>
                    <a:pt x="12" y="24"/>
                  </a:lnTo>
                  <a:lnTo>
                    <a:pt x="16" y="22"/>
                  </a:lnTo>
                  <a:lnTo>
                    <a:pt x="20" y="20"/>
                  </a:lnTo>
                  <a:lnTo>
                    <a:pt x="22" y="16"/>
                  </a:lnTo>
                  <a:lnTo>
                    <a:pt x="24" y="12"/>
                  </a:lnTo>
                  <a:lnTo>
                    <a:pt x="24" y="12"/>
                  </a:lnTo>
                  <a:lnTo>
                    <a:pt x="22" y="8"/>
                  </a:lnTo>
                  <a:lnTo>
                    <a:pt x="20" y="4"/>
                  </a:lnTo>
                  <a:lnTo>
                    <a:pt x="16" y="2"/>
                  </a:lnTo>
                  <a:lnTo>
                    <a:pt x="12"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30" name="Freeform 27"/>
            <p:cNvSpPr/>
            <p:nvPr/>
          </p:nvSpPr>
          <p:spPr bwMode="auto">
            <a:xfrm>
              <a:off x="7497763" y="774700"/>
              <a:ext cx="34925" cy="34925"/>
            </a:xfrm>
            <a:custGeom>
              <a:avLst/>
              <a:gdLst/>
              <a:ahLst/>
              <a:cxnLst>
                <a:cxn ang="0">
                  <a:pos x="10" y="0"/>
                </a:cxn>
                <a:cxn ang="0">
                  <a:pos x="10" y="0"/>
                </a:cxn>
                <a:cxn ang="0">
                  <a:pos x="6" y="0"/>
                </a:cxn>
                <a:cxn ang="0">
                  <a:pos x="2" y="2"/>
                </a:cxn>
                <a:cxn ang="0">
                  <a:pos x="0" y="6"/>
                </a:cxn>
                <a:cxn ang="0">
                  <a:pos x="0" y="10"/>
                </a:cxn>
                <a:cxn ang="0">
                  <a:pos x="0" y="10"/>
                </a:cxn>
                <a:cxn ang="0">
                  <a:pos x="0" y="16"/>
                </a:cxn>
                <a:cxn ang="0">
                  <a:pos x="2" y="18"/>
                </a:cxn>
                <a:cxn ang="0">
                  <a:pos x="6" y="22"/>
                </a:cxn>
                <a:cxn ang="0">
                  <a:pos x="10" y="22"/>
                </a:cxn>
                <a:cxn ang="0">
                  <a:pos x="10" y="22"/>
                </a:cxn>
                <a:cxn ang="0">
                  <a:pos x="16" y="22"/>
                </a:cxn>
                <a:cxn ang="0">
                  <a:pos x="18" y="18"/>
                </a:cxn>
                <a:cxn ang="0">
                  <a:pos x="22" y="16"/>
                </a:cxn>
                <a:cxn ang="0">
                  <a:pos x="22" y="10"/>
                </a:cxn>
                <a:cxn ang="0">
                  <a:pos x="22" y="10"/>
                </a:cxn>
                <a:cxn ang="0">
                  <a:pos x="22" y="6"/>
                </a:cxn>
                <a:cxn ang="0">
                  <a:pos x="18" y="2"/>
                </a:cxn>
                <a:cxn ang="0">
                  <a:pos x="16" y="0"/>
                </a:cxn>
                <a:cxn ang="0">
                  <a:pos x="10" y="0"/>
                </a:cxn>
              </a:cxnLst>
              <a:rect l="0" t="0" r="r" b="b"/>
              <a:pathLst>
                <a:path w="22" h="22">
                  <a:moveTo>
                    <a:pt x="10" y="0"/>
                  </a:moveTo>
                  <a:lnTo>
                    <a:pt x="10" y="0"/>
                  </a:lnTo>
                  <a:lnTo>
                    <a:pt x="6" y="0"/>
                  </a:lnTo>
                  <a:lnTo>
                    <a:pt x="2" y="2"/>
                  </a:lnTo>
                  <a:lnTo>
                    <a:pt x="0" y="6"/>
                  </a:lnTo>
                  <a:lnTo>
                    <a:pt x="0" y="10"/>
                  </a:lnTo>
                  <a:lnTo>
                    <a:pt x="0" y="10"/>
                  </a:lnTo>
                  <a:lnTo>
                    <a:pt x="0" y="16"/>
                  </a:lnTo>
                  <a:lnTo>
                    <a:pt x="2" y="18"/>
                  </a:lnTo>
                  <a:lnTo>
                    <a:pt x="6" y="22"/>
                  </a:lnTo>
                  <a:lnTo>
                    <a:pt x="10" y="22"/>
                  </a:lnTo>
                  <a:lnTo>
                    <a:pt x="10" y="22"/>
                  </a:lnTo>
                  <a:lnTo>
                    <a:pt x="16" y="22"/>
                  </a:lnTo>
                  <a:lnTo>
                    <a:pt x="18" y="18"/>
                  </a:lnTo>
                  <a:lnTo>
                    <a:pt x="22" y="16"/>
                  </a:lnTo>
                  <a:lnTo>
                    <a:pt x="22" y="10"/>
                  </a:lnTo>
                  <a:lnTo>
                    <a:pt x="22" y="10"/>
                  </a:lnTo>
                  <a:lnTo>
                    <a:pt x="22" y="6"/>
                  </a:lnTo>
                  <a:lnTo>
                    <a:pt x="18" y="2"/>
                  </a:lnTo>
                  <a:lnTo>
                    <a:pt x="16" y="0"/>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31" name="Freeform 28"/>
            <p:cNvSpPr/>
            <p:nvPr/>
          </p:nvSpPr>
          <p:spPr bwMode="auto">
            <a:xfrm>
              <a:off x="7497763" y="774700"/>
              <a:ext cx="34925" cy="34925"/>
            </a:xfrm>
            <a:custGeom>
              <a:avLst/>
              <a:gdLst/>
              <a:ahLst/>
              <a:cxnLst>
                <a:cxn ang="0">
                  <a:pos x="10" y="0"/>
                </a:cxn>
                <a:cxn ang="0">
                  <a:pos x="10" y="0"/>
                </a:cxn>
                <a:cxn ang="0">
                  <a:pos x="6" y="0"/>
                </a:cxn>
                <a:cxn ang="0">
                  <a:pos x="2" y="2"/>
                </a:cxn>
                <a:cxn ang="0">
                  <a:pos x="0" y="6"/>
                </a:cxn>
                <a:cxn ang="0">
                  <a:pos x="0" y="10"/>
                </a:cxn>
                <a:cxn ang="0">
                  <a:pos x="0" y="10"/>
                </a:cxn>
                <a:cxn ang="0">
                  <a:pos x="0" y="16"/>
                </a:cxn>
                <a:cxn ang="0">
                  <a:pos x="2" y="18"/>
                </a:cxn>
                <a:cxn ang="0">
                  <a:pos x="6" y="22"/>
                </a:cxn>
                <a:cxn ang="0">
                  <a:pos x="10" y="22"/>
                </a:cxn>
                <a:cxn ang="0">
                  <a:pos x="10" y="22"/>
                </a:cxn>
                <a:cxn ang="0">
                  <a:pos x="16" y="22"/>
                </a:cxn>
                <a:cxn ang="0">
                  <a:pos x="18" y="18"/>
                </a:cxn>
                <a:cxn ang="0">
                  <a:pos x="22" y="16"/>
                </a:cxn>
                <a:cxn ang="0">
                  <a:pos x="22" y="10"/>
                </a:cxn>
                <a:cxn ang="0">
                  <a:pos x="22" y="10"/>
                </a:cxn>
                <a:cxn ang="0">
                  <a:pos x="22" y="6"/>
                </a:cxn>
                <a:cxn ang="0">
                  <a:pos x="18" y="2"/>
                </a:cxn>
                <a:cxn ang="0">
                  <a:pos x="16" y="0"/>
                </a:cxn>
                <a:cxn ang="0">
                  <a:pos x="10" y="0"/>
                </a:cxn>
              </a:cxnLst>
              <a:rect l="0" t="0" r="r" b="b"/>
              <a:pathLst>
                <a:path w="22" h="22">
                  <a:moveTo>
                    <a:pt x="10" y="0"/>
                  </a:moveTo>
                  <a:lnTo>
                    <a:pt x="10" y="0"/>
                  </a:lnTo>
                  <a:lnTo>
                    <a:pt x="6" y="0"/>
                  </a:lnTo>
                  <a:lnTo>
                    <a:pt x="2" y="2"/>
                  </a:lnTo>
                  <a:lnTo>
                    <a:pt x="0" y="6"/>
                  </a:lnTo>
                  <a:lnTo>
                    <a:pt x="0" y="10"/>
                  </a:lnTo>
                  <a:lnTo>
                    <a:pt x="0" y="10"/>
                  </a:lnTo>
                  <a:lnTo>
                    <a:pt x="0" y="16"/>
                  </a:lnTo>
                  <a:lnTo>
                    <a:pt x="2" y="18"/>
                  </a:lnTo>
                  <a:lnTo>
                    <a:pt x="6" y="22"/>
                  </a:lnTo>
                  <a:lnTo>
                    <a:pt x="10" y="22"/>
                  </a:lnTo>
                  <a:lnTo>
                    <a:pt x="10" y="22"/>
                  </a:lnTo>
                  <a:lnTo>
                    <a:pt x="16" y="22"/>
                  </a:lnTo>
                  <a:lnTo>
                    <a:pt x="18" y="18"/>
                  </a:lnTo>
                  <a:lnTo>
                    <a:pt x="22" y="16"/>
                  </a:lnTo>
                  <a:lnTo>
                    <a:pt x="22" y="10"/>
                  </a:lnTo>
                  <a:lnTo>
                    <a:pt x="22" y="10"/>
                  </a:lnTo>
                  <a:lnTo>
                    <a:pt x="22" y="6"/>
                  </a:lnTo>
                  <a:lnTo>
                    <a:pt x="18" y="2"/>
                  </a:lnTo>
                  <a:lnTo>
                    <a:pt x="16" y="0"/>
                  </a:lnTo>
                  <a:lnTo>
                    <a:pt x="10"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32" name="Freeform 29"/>
            <p:cNvSpPr/>
            <p:nvPr/>
          </p:nvSpPr>
          <p:spPr bwMode="auto">
            <a:xfrm>
              <a:off x="3478213" y="196850"/>
              <a:ext cx="47625" cy="50800"/>
            </a:xfrm>
            <a:custGeom>
              <a:avLst/>
              <a:gdLst/>
              <a:ahLst/>
              <a:cxnLst>
                <a:cxn ang="0">
                  <a:pos x="14" y="0"/>
                </a:cxn>
                <a:cxn ang="0">
                  <a:pos x="14" y="0"/>
                </a:cxn>
                <a:cxn ang="0">
                  <a:pos x="8" y="2"/>
                </a:cxn>
                <a:cxn ang="0">
                  <a:pos x="4" y="6"/>
                </a:cxn>
                <a:cxn ang="0">
                  <a:pos x="0" y="10"/>
                </a:cxn>
                <a:cxn ang="0">
                  <a:pos x="0" y="16"/>
                </a:cxn>
                <a:cxn ang="0">
                  <a:pos x="0" y="16"/>
                </a:cxn>
                <a:cxn ang="0">
                  <a:pos x="0" y="22"/>
                </a:cxn>
                <a:cxn ang="0">
                  <a:pos x="4" y="28"/>
                </a:cxn>
                <a:cxn ang="0">
                  <a:pos x="8" y="30"/>
                </a:cxn>
                <a:cxn ang="0">
                  <a:pos x="14" y="32"/>
                </a:cxn>
                <a:cxn ang="0">
                  <a:pos x="14" y="32"/>
                </a:cxn>
                <a:cxn ang="0">
                  <a:pos x="20" y="30"/>
                </a:cxn>
                <a:cxn ang="0">
                  <a:pos x="26" y="28"/>
                </a:cxn>
                <a:cxn ang="0">
                  <a:pos x="30" y="22"/>
                </a:cxn>
                <a:cxn ang="0">
                  <a:pos x="30" y="16"/>
                </a:cxn>
                <a:cxn ang="0">
                  <a:pos x="30" y="16"/>
                </a:cxn>
                <a:cxn ang="0">
                  <a:pos x="30" y="10"/>
                </a:cxn>
                <a:cxn ang="0">
                  <a:pos x="26" y="6"/>
                </a:cxn>
                <a:cxn ang="0">
                  <a:pos x="20" y="2"/>
                </a:cxn>
                <a:cxn ang="0">
                  <a:pos x="14" y="0"/>
                </a:cxn>
              </a:cxnLst>
              <a:rect l="0" t="0" r="r" b="b"/>
              <a:pathLst>
                <a:path w="30" h="32">
                  <a:moveTo>
                    <a:pt x="14" y="0"/>
                  </a:moveTo>
                  <a:lnTo>
                    <a:pt x="14" y="0"/>
                  </a:lnTo>
                  <a:lnTo>
                    <a:pt x="8" y="2"/>
                  </a:lnTo>
                  <a:lnTo>
                    <a:pt x="4" y="6"/>
                  </a:lnTo>
                  <a:lnTo>
                    <a:pt x="0" y="10"/>
                  </a:lnTo>
                  <a:lnTo>
                    <a:pt x="0" y="16"/>
                  </a:lnTo>
                  <a:lnTo>
                    <a:pt x="0" y="16"/>
                  </a:lnTo>
                  <a:lnTo>
                    <a:pt x="0" y="22"/>
                  </a:lnTo>
                  <a:lnTo>
                    <a:pt x="4" y="28"/>
                  </a:lnTo>
                  <a:lnTo>
                    <a:pt x="8" y="30"/>
                  </a:lnTo>
                  <a:lnTo>
                    <a:pt x="14" y="32"/>
                  </a:lnTo>
                  <a:lnTo>
                    <a:pt x="14" y="32"/>
                  </a:lnTo>
                  <a:lnTo>
                    <a:pt x="20" y="30"/>
                  </a:lnTo>
                  <a:lnTo>
                    <a:pt x="26" y="28"/>
                  </a:lnTo>
                  <a:lnTo>
                    <a:pt x="30" y="22"/>
                  </a:lnTo>
                  <a:lnTo>
                    <a:pt x="30" y="16"/>
                  </a:lnTo>
                  <a:lnTo>
                    <a:pt x="30" y="16"/>
                  </a:lnTo>
                  <a:lnTo>
                    <a:pt x="30" y="10"/>
                  </a:lnTo>
                  <a:lnTo>
                    <a:pt x="26" y="6"/>
                  </a:lnTo>
                  <a:lnTo>
                    <a:pt x="20" y="2"/>
                  </a:lnTo>
                  <a:lnTo>
                    <a:pt x="14"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33" name="Freeform 30"/>
            <p:cNvSpPr/>
            <p:nvPr/>
          </p:nvSpPr>
          <p:spPr bwMode="auto">
            <a:xfrm>
              <a:off x="3478213" y="196850"/>
              <a:ext cx="47625" cy="50800"/>
            </a:xfrm>
            <a:custGeom>
              <a:avLst/>
              <a:gdLst/>
              <a:ahLst/>
              <a:cxnLst>
                <a:cxn ang="0">
                  <a:pos x="14" y="0"/>
                </a:cxn>
                <a:cxn ang="0">
                  <a:pos x="14" y="0"/>
                </a:cxn>
                <a:cxn ang="0">
                  <a:pos x="8" y="2"/>
                </a:cxn>
                <a:cxn ang="0">
                  <a:pos x="4" y="6"/>
                </a:cxn>
                <a:cxn ang="0">
                  <a:pos x="0" y="10"/>
                </a:cxn>
                <a:cxn ang="0">
                  <a:pos x="0" y="16"/>
                </a:cxn>
                <a:cxn ang="0">
                  <a:pos x="0" y="16"/>
                </a:cxn>
                <a:cxn ang="0">
                  <a:pos x="0" y="22"/>
                </a:cxn>
                <a:cxn ang="0">
                  <a:pos x="4" y="28"/>
                </a:cxn>
                <a:cxn ang="0">
                  <a:pos x="8" y="30"/>
                </a:cxn>
                <a:cxn ang="0">
                  <a:pos x="14" y="32"/>
                </a:cxn>
                <a:cxn ang="0">
                  <a:pos x="14" y="32"/>
                </a:cxn>
                <a:cxn ang="0">
                  <a:pos x="20" y="30"/>
                </a:cxn>
                <a:cxn ang="0">
                  <a:pos x="26" y="28"/>
                </a:cxn>
                <a:cxn ang="0">
                  <a:pos x="30" y="22"/>
                </a:cxn>
                <a:cxn ang="0">
                  <a:pos x="30" y="16"/>
                </a:cxn>
                <a:cxn ang="0">
                  <a:pos x="30" y="16"/>
                </a:cxn>
                <a:cxn ang="0">
                  <a:pos x="30" y="10"/>
                </a:cxn>
                <a:cxn ang="0">
                  <a:pos x="26" y="6"/>
                </a:cxn>
                <a:cxn ang="0">
                  <a:pos x="20" y="2"/>
                </a:cxn>
                <a:cxn ang="0">
                  <a:pos x="14" y="0"/>
                </a:cxn>
              </a:cxnLst>
              <a:rect l="0" t="0" r="r" b="b"/>
              <a:pathLst>
                <a:path w="30" h="32">
                  <a:moveTo>
                    <a:pt x="14" y="0"/>
                  </a:moveTo>
                  <a:lnTo>
                    <a:pt x="14" y="0"/>
                  </a:lnTo>
                  <a:lnTo>
                    <a:pt x="8" y="2"/>
                  </a:lnTo>
                  <a:lnTo>
                    <a:pt x="4" y="6"/>
                  </a:lnTo>
                  <a:lnTo>
                    <a:pt x="0" y="10"/>
                  </a:lnTo>
                  <a:lnTo>
                    <a:pt x="0" y="16"/>
                  </a:lnTo>
                  <a:lnTo>
                    <a:pt x="0" y="16"/>
                  </a:lnTo>
                  <a:lnTo>
                    <a:pt x="0" y="22"/>
                  </a:lnTo>
                  <a:lnTo>
                    <a:pt x="4" y="28"/>
                  </a:lnTo>
                  <a:lnTo>
                    <a:pt x="8" y="30"/>
                  </a:lnTo>
                  <a:lnTo>
                    <a:pt x="14" y="32"/>
                  </a:lnTo>
                  <a:lnTo>
                    <a:pt x="14" y="32"/>
                  </a:lnTo>
                  <a:lnTo>
                    <a:pt x="20" y="30"/>
                  </a:lnTo>
                  <a:lnTo>
                    <a:pt x="26" y="28"/>
                  </a:lnTo>
                  <a:lnTo>
                    <a:pt x="30" y="22"/>
                  </a:lnTo>
                  <a:lnTo>
                    <a:pt x="30" y="16"/>
                  </a:lnTo>
                  <a:lnTo>
                    <a:pt x="30" y="16"/>
                  </a:lnTo>
                  <a:lnTo>
                    <a:pt x="30" y="10"/>
                  </a:lnTo>
                  <a:lnTo>
                    <a:pt x="26" y="6"/>
                  </a:lnTo>
                  <a:lnTo>
                    <a:pt x="20" y="2"/>
                  </a:lnTo>
                  <a:lnTo>
                    <a:pt x="14"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34" name="Freeform 31"/>
            <p:cNvSpPr/>
            <p:nvPr/>
          </p:nvSpPr>
          <p:spPr bwMode="auto">
            <a:xfrm>
              <a:off x="2557463" y="285750"/>
              <a:ext cx="38100" cy="34925"/>
            </a:xfrm>
            <a:custGeom>
              <a:avLst/>
              <a:gdLst/>
              <a:ahLst/>
              <a:cxnLst>
                <a:cxn ang="0">
                  <a:pos x="12" y="0"/>
                </a:cxn>
                <a:cxn ang="0">
                  <a:pos x="12" y="0"/>
                </a:cxn>
                <a:cxn ang="0">
                  <a:pos x="8" y="0"/>
                </a:cxn>
                <a:cxn ang="0">
                  <a:pos x="4" y="2"/>
                </a:cxn>
                <a:cxn ang="0">
                  <a:pos x="2" y="6"/>
                </a:cxn>
                <a:cxn ang="0">
                  <a:pos x="0" y="10"/>
                </a:cxn>
                <a:cxn ang="0">
                  <a:pos x="0" y="10"/>
                </a:cxn>
                <a:cxn ang="0">
                  <a:pos x="2" y="14"/>
                </a:cxn>
                <a:cxn ang="0">
                  <a:pos x="4" y="18"/>
                </a:cxn>
                <a:cxn ang="0">
                  <a:pos x="8" y="20"/>
                </a:cxn>
                <a:cxn ang="0">
                  <a:pos x="12" y="22"/>
                </a:cxn>
                <a:cxn ang="0">
                  <a:pos x="12" y="22"/>
                </a:cxn>
                <a:cxn ang="0">
                  <a:pos x="16" y="20"/>
                </a:cxn>
                <a:cxn ang="0">
                  <a:pos x="20" y="18"/>
                </a:cxn>
                <a:cxn ang="0">
                  <a:pos x="22" y="14"/>
                </a:cxn>
                <a:cxn ang="0">
                  <a:pos x="24" y="10"/>
                </a:cxn>
                <a:cxn ang="0">
                  <a:pos x="24" y="10"/>
                </a:cxn>
                <a:cxn ang="0">
                  <a:pos x="22" y="6"/>
                </a:cxn>
                <a:cxn ang="0">
                  <a:pos x="20" y="2"/>
                </a:cxn>
                <a:cxn ang="0">
                  <a:pos x="16" y="0"/>
                </a:cxn>
                <a:cxn ang="0">
                  <a:pos x="12" y="0"/>
                </a:cxn>
              </a:cxnLst>
              <a:rect l="0" t="0" r="r" b="b"/>
              <a:pathLst>
                <a:path w="24" h="22">
                  <a:moveTo>
                    <a:pt x="12" y="0"/>
                  </a:moveTo>
                  <a:lnTo>
                    <a:pt x="12" y="0"/>
                  </a:lnTo>
                  <a:lnTo>
                    <a:pt x="8" y="0"/>
                  </a:lnTo>
                  <a:lnTo>
                    <a:pt x="4" y="2"/>
                  </a:lnTo>
                  <a:lnTo>
                    <a:pt x="2" y="6"/>
                  </a:lnTo>
                  <a:lnTo>
                    <a:pt x="0" y="10"/>
                  </a:lnTo>
                  <a:lnTo>
                    <a:pt x="0" y="10"/>
                  </a:lnTo>
                  <a:lnTo>
                    <a:pt x="2" y="14"/>
                  </a:lnTo>
                  <a:lnTo>
                    <a:pt x="4" y="18"/>
                  </a:lnTo>
                  <a:lnTo>
                    <a:pt x="8" y="20"/>
                  </a:lnTo>
                  <a:lnTo>
                    <a:pt x="12" y="22"/>
                  </a:lnTo>
                  <a:lnTo>
                    <a:pt x="12" y="22"/>
                  </a:lnTo>
                  <a:lnTo>
                    <a:pt x="16" y="20"/>
                  </a:lnTo>
                  <a:lnTo>
                    <a:pt x="20" y="18"/>
                  </a:lnTo>
                  <a:lnTo>
                    <a:pt x="22" y="14"/>
                  </a:lnTo>
                  <a:lnTo>
                    <a:pt x="24" y="10"/>
                  </a:lnTo>
                  <a:lnTo>
                    <a:pt x="24" y="10"/>
                  </a:lnTo>
                  <a:lnTo>
                    <a:pt x="22" y="6"/>
                  </a:lnTo>
                  <a:lnTo>
                    <a:pt x="20" y="2"/>
                  </a:lnTo>
                  <a:lnTo>
                    <a:pt x="16" y="0"/>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35" name="Freeform 32"/>
            <p:cNvSpPr/>
            <p:nvPr/>
          </p:nvSpPr>
          <p:spPr bwMode="auto">
            <a:xfrm>
              <a:off x="2557463" y="285750"/>
              <a:ext cx="38100" cy="34925"/>
            </a:xfrm>
            <a:custGeom>
              <a:avLst/>
              <a:gdLst/>
              <a:ahLst/>
              <a:cxnLst>
                <a:cxn ang="0">
                  <a:pos x="12" y="0"/>
                </a:cxn>
                <a:cxn ang="0">
                  <a:pos x="12" y="0"/>
                </a:cxn>
                <a:cxn ang="0">
                  <a:pos x="8" y="0"/>
                </a:cxn>
                <a:cxn ang="0">
                  <a:pos x="4" y="2"/>
                </a:cxn>
                <a:cxn ang="0">
                  <a:pos x="2" y="6"/>
                </a:cxn>
                <a:cxn ang="0">
                  <a:pos x="0" y="10"/>
                </a:cxn>
                <a:cxn ang="0">
                  <a:pos x="0" y="10"/>
                </a:cxn>
                <a:cxn ang="0">
                  <a:pos x="2" y="14"/>
                </a:cxn>
                <a:cxn ang="0">
                  <a:pos x="4" y="18"/>
                </a:cxn>
                <a:cxn ang="0">
                  <a:pos x="8" y="20"/>
                </a:cxn>
                <a:cxn ang="0">
                  <a:pos x="12" y="22"/>
                </a:cxn>
                <a:cxn ang="0">
                  <a:pos x="12" y="22"/>
                </a:cxn>
                <a:cxn ang="0">
                  <a:pos x="16" y="20"/>
                </a:cxn>
                <a:cxn ang="0">
                  <a:pos x="20" y="18"/>
                </a:cxn>
                <a:cxn ang="0">
                  <a:pos x="22" y="14"/>
                </a:cxn>
                <a:cxn ang="0">
                  <a:pos x="24" y="10"/>
                </a:cxn>
                <a:cxn ang="0">
                  <a:pos x="24" y="10"/>
                </a:cxn>
                <a:cxn ang="0">
                  <a:pos x="22" y="6"/>
                </a:cxn>
                <a:cxn ang="0">
                  <a:pos x="20" y="2"/>
                </a:cxn>
                <a:cxn ang="0">
                  <a:pos x="16" y="0"/>
                </a:cxn>
                <a:cxn ang="0">
                  <a:pos x="12" y="0"/>
                </a:cxn>
              </a:cxnLst>
              <a:rect l="0" t="0" r="r" b="b"/>
              <a:pathLst>
                <a:path w="24" h="22">
                  <a:moveTo>
                    <a:pt x="12" y="0"/>
                  </a:moveTo>
                  <a:lnTo>
                    <a:pt x="12" y="0"/>
                  </a:lnTo>
                  <a:lnTo>
                    <a:pt x="8" y="0"/>
                  </a:lnTo>
                  <a:lnTo>
                    <a:pt x="4" y="2"/>
                  </a:lnTo>
                  <a:lnTo>
                    <a:pt x="2" y="6"/>
                  </a:lnTo>
                  <a:lnTo>
                    <a:pt x="0" y="10"/>
                  </a:lnTo>
                  <a:lnTo>
                    <a:pt x="0" y="10"/>
                  </a:lnTo>
                  <a:lnTo>
                    <a:pt x="2" y="14"/>
                  </a:lnTo>
                  <a:lnTo>
                    <a:pt x="4" y="18"/>
                  </a:lnTo>
                  <a:lnTo>
                    <a:pt x="8" y="20"/>
                  </a:lnTo>
                  <a:lnTo>
                    <a:pt x="12" y="22"/>
                  </a:lnTo>
                  <a:lnTo>
                    <a:pt x="12" y="22"/>
                  </a:lnTo>
                  <a:lnTo>
                    <a:pt x="16" y="20"/>
                  </a:lnTo>
                  <a:lnTo>
                    <a:pt x="20" y="18"/>
                  </a:lnTo>
                  <a:lnTo>
                    <a:pt x="22" y="14"/>
                  </a:lnTo>
                  <a:lnTo>
                    <a:pt x="24" y="10"/>
                  </a:lnTo>
                  <a:lnTo>
                    <a:pt x="24" y="10"/>
                  </a:lnTo>
                  <a:lnTo>
                    <a:pt x="22" y="6"/>
                  </a:lnTo>
                  <a:lnTo>
                    <a:pt x="20" y="2"/>
                  </a:lnTo>
                  <a:lnTo>
                    <a:pt x="16" y="0"/>
                  </a:lnTo>
                  <a:lnTo>
                    <a:pt x="12"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36" name="Freeform 33"/>
            <p:cNvSpPr/>
            <p:nvPr/>
          </p:nvSpPr>
          <p:spPr bwMode="auto">
            <a:xfrm>
              <a:off x="1608138" y="533400"/>
              <a:ext cx="38100" cy="34925"/>
            </a:xfrm>
            <a:custGeom>
              <a:avLst/>
              <a:gdLst/>
              <a:ahLst/>
              <a:cxnLst>
                <a:cxn ang="0">
                  <a:pos x="12" y="0"/>
                </a:cxn>
                <a:cxn ang="0">
                  <a:pos x="12" y="0"/>
                </a:cxn>
                <a:cxn ang="0">
                  <a:pos x="8" y="2"/>
                </a:cxn>
                <a:cxn ang="0">
                  <a:pos x="4" y="4"/>
                </a:cxn>
                <a:cxn ang="0">
                  <a:pos x="2" y="8"/>
                </a:cxn>
                <a:cxn ang="0">
                  <a:pos x="0" y="12"/>
                </a:cxn>
                <a:cxn ang="0">
                  <a:pos x="0" y="12"/>
                </a:cxn>
                <a:cxn ang="0">
                  <a:pos x="2" y="16"/>
                </a:cxn>
                <a:cxn ang="0">
                  <a:pos x="4" y="20"/>
                </a:cxn>
                <a:cxn ang="0">
                  <a:pos x="8" y="22"/>
                </a:cxn>
                <a:cxn ang="0">
                  <a:pos x="12" y="22"/>
                </a:cxn>
                <a:cxn ang="0">
                  <a:pos x="12" y="22"/>
                </a:cxn>
                <a:cxn ang="0">
                  <a:pos x="16" y="22"/>
                </a:cxn>
                <a:cxn ang="0">
                  <a:pos x="20" y="20"/>
                </a:cxn>
                <a:cxn ang="0">
                  <a:pos x="22" y="16"/>
                </a:cxn>
                <a:cxn ang="0">
                  <a:pos x="24" y="12"/>
                </a:cxn>
                <a:cxn ang="0">
                  <a:pos x="24" y="12"/>
                </a:cxn>
                <a:cxn ang="0">
                  <a:pos x="22" y="8"/>
                </a:cxn>
                <a:cxn ang="0">
                  <a:pos x="20" y="4"/>
                </a:cxn>
                <a:cxn ang="0">
                  <a:pos x="16" y="2"/>
                </a:cxn>
                <a:cxn ang="0">
                  <a:pos x="12" y="0"/>
                </a:cxn>
              </a:cxnLst>
              <a:rect l="0" t="0" r="r" b="b"/>
              <a:pathLst>
                <a:path w="24" h="22">
                  <a:moveTo>
                    <a:pt x="12" y="0"/>
                  </a:moveTo>
                  <a:lnTo>
                    <a:pt x="12" y="0"/>
                  </a:lnTo>
                  <a:lnTo>
                    <a:pt x="8" y="2"/>
                  </a:lnTo>
                  <a:lnTo>
                    <a:pt x="4" y="4"/>
                  </a:lnTo>
                  <a:lnTo>
                    <a:pt x="2" y="8"/>
                  </a:lnTo>
                  <a:lnTo>
                    <a:pt x="0" y="12"/>
                  </a:lnTo>
                  <a:lnTo>
                    <a:pt x="0" y="12"/>
                  </a:lnTo>
                  <a:lnTo>
                    <a:pt x="2" y="16"/>
                  </a:lnTo>
                  <a:lnTo>
                    <a:pt x="4" y="20"/>
                  </a:lnTo>
                  <a:lnTo>
                    <a:pt x="8" y="22"/>
                  </a:lnTo>
                  <a:lnTo>
                    <a:pt x="12" y="22"/>
                  </a:lnTo>
                  <a:lnTo>
                    <a:pt x="12" y="22"/>
                  </a:lnTo>
                  <a:lnTo>
                    <a:pt x="16" y="22"/>
                  </a:lnTo>
                  <a:lnTo>
                    <a:pt x="20" y="20"/>
                  </a:lnTo>
                  <a:lnTo>
                    <a:pt x="22" y="16"/>
                  </a:lnTo>
                  <a:lnTo>
                    <a:pt x="24" y="12"/>
                  </a:lnTo>
                  <a:lnTo>
                    <a:pt x="24" y="12"/>
                  </a:lnTo>
                  <a:lnTo>
                    <a:pt x="22" y="8"/>
                  </a:lnTo>
                  <a:lnTo>
                    <a:pt x="20" y="4"/>
                  </a:lnTo>
                  <a:lnTo>
                    <a:pt x="16" y="2"/>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37" name="Freeform 34"/>
            <p:cNvSpPr/>
            <p:nvPr/>
          </p:nvSpPr>
          <p:spPr bwMode="auto">
            <a:xfrm>
              <a:off x="1608138" y="533400"/>
              <a:ext cx="38100" cy="34925"/>
            </a:xfrm>
            <a:custGeom>
              <a:avLst/>
              <a:gdLst/>
              <a:ahLst/>
              <a:cxnLst>
                <a:cxn ang="0">
                  <a:pos x="12" y="0"/>
                </a:cxn>
                <a:cxn ang="0">
                  <a:pos x="12" y="0"/>
                </a:cxn>
                <a:cxn ang="0">
                  <a:pos x="8" y="2"/>
                </a:cxn>
                <a:cxn ang="0">
                  <a:pos x="4" y="4"/>
                </a:cxn>
                <a:cxn ang="0">
                  <a:pos x="2" y="8"/>
                </a:cxn>
                <a:cxn ang="0">
                  <a:pos x="0" y="12"/>
                </a:cxn>
                <a:cxn ang="0">
                  <a:pos x="0" y="12"/>
                </a:cxn>
                <a:cxn ang="0">
                  <a:pos x="2" y="16"/>
                </a:cxn>
                <a:cxn ang="0">
                  <a:pos x="4" y="20"/>
                </a:cxn>
                <a:cxn ang="0">
                  <a:pos x="8" y="22"/>
                </a:cxn>
                <a:cxn ang="0">
                  <a:pos x="12" y="22"/>
                </a:cxn>
                <a:cxn ang="0">
                  <a:pos x="12" y="22"/>
                </a:cxn>
                <a:cxn ang="0">
                  <a:pos x="16" y="22"/>
                </a:cxn>
                <a:cxn ang="0">
                  <a:pos x="20" y="20"/>
                </a:cxn>
                <a:cxn ang="0">
                  <a:pos x="22" y="16"/>
                </a:cxn>
                <a:cxn ang="0">
                  <a:pos x="24" y="12"/>
                </a:cxn>
                <a:cxn ang="0">
                  <a:pos x="24" y="12"/>
                </a:cxn>
                <a:cxn ang="0">
                  <a:pos x="22" y="8"/>
                </a:cxn>
                <a:cxn ang="0">
                  <a:pos x="20" y="4"/>
                </a:cxn>
                <a:cxn ang="0">
                  <a:pos x="16" y="2"/>
                </a:cxn>
                <a:cxn ang="0">
                  <a:pos x="12" y="0"/>
                </a:cxn>
              </a:cxnLst>
              <a:rect l="0" t="0" r="r" b="b"/>
              <a:pathLst>
                <a:path w="24" h="22">
                  <a:moveTo>
                    <a:pt x="12" y="0"/>
                  </a:moveTo>
                  <a:lnTo>
                    <a:pt x="12" y="0"/>
                  </a:lnTo>
                  <a:lnTo>
                    <a:pt x="8" y="2"/>
                  </a:lnTo>
                  <a:lnTo>
                    <a:pt x="4" y="4"/>
                  </a:lnTo>
                  <a:lnTo>
                    <a:pt x="2" y="8"/>
                  </a:lnTo>
                  <a:lnTo>
                    <a:pt x="0" y="12"/>
                  </a:lnTo>
                  <a:lnTo>
                    <a:pt x="0" y="12"/>
                  </a:lnTo>
                  <a:lnTo>
                    <a:pt x="2" y="16"/>
                  </a:lnTo>
                  <a:lnTo>
                    <a:pt x="4" y="20"/>
                  </a:lnTo>
                  <a:lnTo>
                    <a:pt x="8" y="22"/>
                  </a:lnTo>
                  <a:lnTo>
                    <a:pt x="12" y="22"/>
                  </a:lnTo>
                  <a:lnTo>
                    <a:pt x="12" y="22"/>
                  </a:lnTo>
                  <a:lnTo>
                    <a:pt x="16" y="22"/>
                  </a:lnTo>
                  <a:lnTo>
                    <a:pt x="20" y="20"/>
                  </a:lnTo>
                  <a:lnTo>
                    <a:pt x="22" y="16"/>
                  </a:lnTo>
                  <a:lnTo>
                    <a:pt x="24" y="12"/>
                  </a:lnTo>
                  <a:lnTo>
                    <a:pt x="24" y="12"/>
                  </a:lnTo>
                  <a:lnTo>
                    <a:pt x="22" y="8"/>
                  </a:lnTo>
                  <a:lnTo>
                    <a:pt x="20" y="4"/>
                  </a:lnTo>
                  <a:lnTo>
                    <a:pt x="16" y="2"/>
                  </a:lnTo>
                  <a:lnTo>
                    <a:pt x="12"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38" name="Freeform 35"/>
            <p:cNvSpPr/>
            <p:nvPr/>
          </p:nvSpPr>
          <p:spPr bwMode="auto">
            <a:xfrm>
              <a:off x="2132013" y="933450"/>
              <a:ext cx="34925" cy="34925"/>
            </a:xfrm>
            <a:custGeom>
              <a:avLst/>
              <a:gdLst/>
              <a:ahLst/>
              <a:cxnLst>
                <a:cxn ang="0">
                  <a:pos x="10" y="0"/>
                </a:cxn>
                <a:cxn ang="0">
                  <a:pos x="10" y="0"/>
                </a:cxn>
                <a:cxn ang="0">
                  <a:pos x="6" y="2"/>
                </a:cxn>
                <a:cxn ang="0">
                  <a:pos x="2" y="4"/>
                </a:cxn>
                <a:cxn ang="0">
                  <a:pos x="0" y="8"/>
                </a:cxn>
                <a:cxn ang="0">
                  <a:pos x="0" y="12"/>
                </a:cxn>
                <a:cxn ang="0">
                  <a:pos x="0" y="12"/>
                </a:cxn>
                <a:cxn ang="0">
                  <a:pos x="0" y="16"/>
                </a:cxn>
                <a:cxn ang="0">
                  <a:pos x="2" y="20"/>
                </a:cxn>
                <a:cxn ang="0">
                  <a:pos x="6" y="22"/>
                </a:cxn>
                <a:cxn ang="0">
                  <a:pos x="10" y="22"/>
                </a:cxn>
                <a:cxn ang="0">
                  <a:pos x="10" y="22"/>
                </a:cxn>
                <a:cxn ang="0">
                  <a:pos x="16" y="22"/>
                </a:cxn>
                <a:cxn ang="0">
                  <a:pos x="18" y="20"/>
                </a:cxn>
                <a:cxn ang="0">
                  <a:pos x="22" y="16"/>
                </a:cxn>
                <a:cxn ang="0">
                  <a:pos x="22" y="12"/>
                </a:cxn>
                <a:cxn ang="0">
                  <a:pos x="22" y="12"/>
                </a:cxn>
                <a:cxn ang="0">
                  <a:pos x="22" y="8"/>
                </a:cxn>
                <a:cxn ang="0">
                  <a:pos x="18" y="4"/>
                </a:cxn>
                <a:cxn ang="0">
                  <a:pos x="16" y="2"/>
                </a:cxn>
                <a:cxn ang="0">
                  <a:pos x="10" y="0"/>
                </a:cxn>
              </a:cxnLst>
              <a:rect l="0" t="0" r="r" b="b"/>
              <a:pathLst>
                <a:path w="22" h="22">
                  <a:moveTo>
                    <a:pt x="10" y="0"/>
                  </a:moveTo>
                  <a:lnTo>
                    <a:pt x="10" y="0"/>
                  </a:lnTo>
                  <a:lnTo>
                    <a:pt x="6" y="2"/>
                  </a:lnTo>
                  <a:lnTo>
                    <a:pt x="2" y="4"/>
                  </a:lnTo>
                  <a:lnTo>
                    <a:pt x="0" y="8"/>
                  </a:lnTo>
                  <a:lnTo>
                    <a:pt x="0" y="12"/>
                  </a:lnTo>
                  <a:lnTo>
                    <a:pt x="0" y="12"/>
                  </a:lnTo>
                  <a:lnTo>
                    <a:pt x="0" y="16"/>
                  </a:lnTo>
                  <a:lnTo>
                    <a:pt x="2" y="20"/>
                  </a:lnTo>
                  <a:lnTo>
                    <a:pt x="6" y="22"/>
                  </a:lnTo>
                  <a:lnTo>
                    <a:pt x="10" y="22"/>
                  </a:lnTo>
                  <a:lnTo>
                    <a:pt x="10" y="22"/>
                  </a:lnTo>
                  <a:lnTo>
                    <a:pt x="16" y="22"/>
                  </a:lnTo>
                  <a:lnTo>
                    <a:pt x="18" y="20"/>
                  </a:lnTo>
                  <a:lnTo>
                    <a:pt x="22" y="16"/>
                  </a:lnTo>
                  <a:lnTo>
                    <a:pt x="22" y="12"/>
                  </a:lnTo>
                  <a:lnTo>
                    <a:pt x="22" y="12"/>
                  </a:lnTo>
                  <a:lnTo>
                    <a:pt x="22" y="8"/>
                  </a:lnTo>
                  <a:lnTo>
                    <a:pt x="18" y="4"/>
                  </a:lnTo>
                  <a:lnTo>
                    <a:pt x="16" y="2"/>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39" name="Freeform 36"/>
            <p:cNvSpPr/>
            <p:nvPr/>
          </p:nvSpPr>
          <p:spPr bwMode="auto">
            <a:xfrm>
              <a:off x="2132013" y="933450"/>
              <a:ext cx="34925" cy="34925"/>
            </a:xfrm>
            <a:custGeom>
              <a:avLst/>
              <a:gdLst/>
              <a:ahLst/>
              <a:cxnLst>
                <a:cxn ang="0">
                  <a:pos x="10" y="0"/>
                </a:cxn>
                <a:cxn ang="0">
                  <a:pos x="10" y="0"/>
                </a:cxn>
                <a:cxn ang="0">
                  <a:pos x="6" y="2"/>
                </a:cxn>
                <a:cxn ang="0">
                  <a:pos x="2" y="4"/>
                </a:cxn>
                <a:cxn ang="0">
                  <a:pos x="0" y="8"/>
                </a:cxn>
                <a:cxn ang="0">
                  <a:pos x="0" y="12"/>
                </a:cxn>
                <a:cxn ang="0">
                  <a:pos x="0" y="12"/>
                </a:cxn>
                <a:cxn ang="0">
                  <a:pos x="0" y="16"/>
                </a:cxn>
                <a:cxn ang="0">
                  <a:pos x="2" y="20"/>
                </a:cxn>
                <a:cxn ang="0">
                  <a:pos x="6" y="22"/>
                </a:cxn>
                <a:cxn ang="0">
                  <a:pos x="10" y="22"/>
                </a:cxn>
                <a:cxn ang="0">
                  <a:pos x="10" y="22"/>
                </a:cxn>
                <a:cxn ang="0">
                  <a:pos x="16" y="22"/>
                </a:cxn>
                <a:cxn ang="0">
                  <a:pos x="18" y="20"/>
                </a:cxn>
                <a:cxn ang="0">
                  <a:pos x="22" y="16"/>
                </a:cxn>
                <a:cxn ang="0">
                  <a:pos x="22" y="12"/>
                </a:cxn>
                <a:cxn ang="0">
                  <a:pos x="22" y="12"/>
                </a:cxn>
                <a:cxn ang="0">
                  <a:pos x="22" y="8"/>
                </a:cxn>
                <a:cxn ang="0">
                  <a:pos x="18" y="4"/>
                </a:cxn>
                <a:cxn ang="0">
                  <a:pos x="16" y="2"/>
                </a:cxn>
                <a:cxn ang="0">
                  <a:pos x="10" y="0"/>
                </a:cxn>
              </a:cxnLst>
              <a:rect l="0" t="0" r="r" b="b"/>
              <a:pathLst>
                <a:path w="22" h="22">
                  <a:moveTo>
                    <a:pt x="10" y="0"/>
                  </a:moveTo>
                  <a:lnTo>
                    <a:pt x="10" y="0"/>
                  </a:lnTo>
                  <a:lnTo>
                    <a:pt x="6" y="2"/>
                  </a:lnTo>
                  <a:lnTo>
                    <a:pt x="2" y="4"/>
                  </a:lnTo>
                  <a:lnTo>
                    <a:pt x="0" y="8"/>
                  </a:lnTo>
                  <a:lnTo>
                    <a:pt x="0" y="12"/>
                  </a:lnTo>
                  <a:lnTo>
                    <a:pt x="0" y="12"/>
                  </a:lnTo>
                  <a:lnTo>
                    <a:pt x="0" y="16"/>
                  </a:lnTo>
                  <a:lnTo>
                    <a:pt x="2" y="20"/>
                  </a:lnTo>
                  <a:lnTo>
                    <a:pt x="6" y="22"/>
                  </a:lnTo>
                  <a:lnTo>
                    <a:pt x="10" y="22"/>
                  </a:lnTo>
                  <a:lnTo>
                    <a:pt x="10" y="22"/>
                  </a:lnTo>
                  <a:lnTo>
                    <a:pt x="16" y="22"/>
                  </a:lnTo>
                  <a:lnTo>
                    <a:pt x="18" y="20"/>
                  </a:lnTo>
                  <a:lnTo>
                    <a:pt x="22" y="16"/>
                  </a:lnTo>
                  <a:lnTo>
                    <a:pt x="22" y="12"/>
                  </a:lnTo>
                  <a:lnTo>
                    <a:pt x="22" y="12"/>
                  </a:lnTo>
                  <a:lnTo>
                    <a:pt x="22" y="8"/>
                  </a:lnTo>
                  <a:lnTo>
                    <a:pt x="18" y="4"/>
                  </a:lnTo>
                  <a:lnTo>
                    <a:pt x="16" y="2"/>
                  </a:lnTo>
                  <a:lnTo>
                    <a:pt x="10"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40" name="Freeform 37"/>
            <p:cNvSpPr/>
            <p:nvPr/>
          </p:nvSpPr>
          <p:spPr bwMode="auto">
            <a:xfrm>
              <a:off x="1681163" y="755650"/>
              <a:ext cx="34925" cy="34925"/>
            </a:xfrm>
            <a:custGeom>
              <a:avLst/>
              <a:gdLst/>
              <a:ahLst/>
              <a:cxnLst>
                <a:cxn ang="0">
                  <a:pos x="10" y="0"/>
                </a:cxn>
                <a:cxn ang="0">
                  <a:pos x="10" y="0"/>
                </a:cxn>
                <a:cxn ang="0">
                  <a:pos x="6" y="2"/>
                </a:cxn>
                <a:cxn ang="0">
                  <a:pos x="2" y="4"/>
                </a:cxn>
                <a:cxn ang="0">
                  <a:pos x="0" y="8"/>
                </a:cxn>
                <a:cxn ang="0">
                  <a:pos x="0" y="12"/>
                </a:cxn>
                <a:cxn ang="0">
                  <a:pos x="0" y="12"/>
                </a:cxn>
                <a:cxn ang="0">
                  <a:pos x="0" y="16"/>
                </a:cxn>
                <a:cxn ang="0">
                  <a:pos x="2" y="20"/>
                </a:cxn>
                <a:cxn ang="0">
                  <a:pos x="6" y="22"/>
                </a:cxn>
                <a:cxn ang="0">
                  <a:pos x="10" y="22"/>
                </a:cxn>
                <a:cxn ang="0">
                  <a:pos x="10" y="22"/>
                </a:cxn>
                <a:cxn ang="0">
                  <a:pos x="16" y="22"/>
                </a:cxn>
                <a:cxn ang="0">
                  <a:pos x="18" y="20"/>
                </a:cxn>
                <a:cxn ang="0">
                  <a:pos x="22" y="16"/>
                </a:cxn>
                <a:cxn ang="0">
                  <a:pos x="22" y="12"/>
                </a:cxn>
                <a:cxn ang="0">
                  <a:pos x="22" y="12"/>
                </a:cxn>
                <a:cxn ang="0">
                  <a:pos x="22" y="8"/>
                </a:cxn>
                <a:cxn ang="0">
                  <a:pos x="18" y="4"/>
                </a:cxn>
                <a:cxn ang="0">
                  <a:pos x="16" y="2"/>
                </a:cxn>
                <a:cxn ang="0">
                  <a:pos x="10" y="0"/>
                </a:cxn>
              </a:cxnLst>
              <a:rect l="0" t="0" r="r" b="b"/>
              <a:pathLst>
                <a:path w="22" h="22">
                  <a:moveTo>
                    <a:pt x="10" y="0"/>
                  </a:moveTo>
                  <a:lnTo>
                    <a:pt x="10" y="0"/>
                  </a:lnTo>
                  <a:lnTo>
                    <a:pt x="6" y="2"/>
                  </a:lnTo>
                  <a:lnTo>
                    <a:pt x="2" y="4"/>
                  </a:lnTo>
                  <a:lnTo>
                    <a:pt x="0" y="8"/>
                  </a:lnTo>
                  <a:lnTo>
                    <a:pt x="0" y="12"/>
                  </a:lnTo>
                  <a:lnTo>
                    <a:pt x="0" y="12"/>
                  </a:lnTo>
                  <a:lnTo>
                    <a:pt x="0" y="16"/>
                  </a:lnTo>
                  <a:lnTo>
                    <a:pt x="2" y="20"/>
                  </a:lnTo>
                  <a:lnTo>
                    <a:pt x="6" y="22"/>
                  </a:lnTo>
                  <a:lnTo>
                    <a:pt x="10" y="22"/>
                  </a:lnTo>
                  <a:lnTo>
                    <a:pt x="10" y="22"/>
                  </a:lnTo>
                  <a:lnTo>
                    <a:pt x="16" y="22"/>
                  </a:lnTo>
                  <a:lnTo>
                    <a:pt x="18" y="20"/>
                  </a:lnTo>
                  <a:lnTo>
                    <a:pt x="22" y="16"/>
                  </a:lnTo>
                  <a:lnTo>
                    <a:pt x="22" y="12"/>
                  </a:lnTo>
                  <a:lnTo>
                    <a:pt x="22" y="12"/>
                  </a:lnTo>
                  <a:lnTo>
                    <a:pt x="22" y="8"/>
                  </a:lnTo>
                  <a:lnTo>
                    <a:pt x="18" y="4"/>
                  </a:lnTo>
                  <a:lnTo>
                    <a:pt x="16" y="2"/>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41" name="Freeform 38"/>
            <p:cNvSpPr/>
            <p:nvPr/>
          </p:nvSpPr>
          <p:spPr bwMode="auto">
            <a:xfrm>
              <a:off x="1681163" y="755650"/>
              <a:ext cx="34925" cy="34925"/>
            </a:xfrm>
            <a:custGeom>
              <a:avLst/>
              <a:gdLst/>
              <a:ahLst/>
              <a:cxnLst>
                <a:cxn ang="0">
                  <a:pos x="10" y="0"/>
                </a:cxn>
                <a:cxn ang="0">
                  <a:pos x="10" y="0"/>
                </a:cxn>
                <a:cxn ang="0">
                  <a:pos x="6" y="2"/>
                </a:cxn>
                <a:cxn ang="0">
                  <a:pos x="2" y="4"/>
                </a:cxn>
                <a:cxn ang="0">
                  <a:pos x="0" y="8"/>
                </a:cxn>
                <a:cxn ang="0">
                  <a:pos x="0" y="12"/>
                </a:cxn>
                <a:cxn ang="0">
                  <a:pos x="0" y="12"/>
                </a:cxn>
                <a:cxn ang="0">
                  <a:pos x="0" y="16"/>
                </a:cxn>
                <a:cxn ang="0">
                  <a:pos x="2" y="20"/>
                </a:cxn>
                <a:cxn ang="0">
                  <a:pos x="6" y="22"/>
                </a:cxn>
                <a:cxn ang="0">
                  <a:pos x="10" y="22"/>
                </a:cxn>
                <a:cxn ang="0">
                  <a:pos x="10" y="22"/>
                </a:cxn>
                <a:cxn ang="0">
                  <a:pos x="16" y="22"/>
                </a:cxn>
                <a:cxn ang="0">
                  <a:pos x="18" y="20"/>
                </a:cxn>
                <a:cxn ang="0">
                  <a:pos x="22" y="16"/>
                </a:cxn>
                <a:cxn ang="0">
                  <a:pos x="22" y="12"/>
                </a:cxn>
                <a:cxn ang="0">
                  <a:pos x="22" y="12"/>
                </a:cxn>
                <a:cxn ang="0">
                  <a:pos x="22" y="8"/>
                </a:cxn>
                <a:cxn ang="0">
                  <a:pos x="18" y="4"/>
                </a:cxn>
                <a:cxn ang="0">
                  <a:pos x="16" y="2"/>
                </a:cxn>
                <a:cxn ang="0">
                  <a:pos x="10" y="0"/>
                </a:cxn>
              </a:cxnLst>
              <a:rect l="0" t="0" r="r" b="b"/>
              <a:pathLst>
                <a:path w="22" h="22">
                  <a:moveTo>
                    <a:pt x="10" y="0"/>
                  </a:moveTo>
                  <a:lnTo>
                    <a:pt x="10" y="0"/>
                  </a:lnTo>
                  <a:lnTo>
                    <a:pt x="6" y="2"/>
                  </a:lnTo>
                  <a:lnTo>
                    <a:pt x="2" y="4"/>
                  </a:lnTo>
                  <a:lnTo>
                    <a:pt x="0" y="8"/>
                  </a:lnTo>
                  <a:lnTo>
                    <a:pt x="0" y="12"/>
                  </a:lnTo>
                  <a:lnTo>
                    <a:pt x="0" y="12"/>
                  </a:lnTo>
                  <a:lnTo>
                    <a:pt x="0" y="16"/>
                  </a:lnTo>
                  <a:lnTo>
                    <a:pt x="2" y="20"/>
                  </a:lnTo>
                  <a:lnTo>
                    <a:pt x="6" y="22"/>
                  </a:lnTo>
                  <a:lnTo>
                    <a:pt x="10" y="22"/>
                  </a:lnTo>
                  <a:lnTo>
                    <a:pt x="10" y="22"/>
                  </a:lnTo>
                  <a:lnTo>
                    <a:pt x="16" y="22"/>
                  </a:lnTo>
                  <a:lnTo>
                    <a:pt x="18" y="20"/>
                  </a:lnTo>
                  <a:lnTo>
                    <a:pt x="22" y="16"/>
                  </a:lnTo>
                  <a:lnTo>
                    <a:pt x="22" y="12"/>
                  </a:lnTo>
                  <a:lnTo>
                    <a:pt x="22" y="12"/>
                  </a:lnTo>
                  <a:lnTo>
                    <a:pt x="22" y="8"/>
                  </a:lnTo>
                  <a:lnTo>
                    <a:pt x="18" y="4"/>
                  </a:lnTo>
                  <a:lnTo>
                    <a:pt x="16" y="2"/>
                  </a:lnTo>
                  <a:lnTo>
                    <a:pt x="10"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42" name="Freeform 39"/>
            <p:cNvSpPr/>
            <p:nvPr/>
          </p:nvSpPr>
          <p:spPr bwMode="auto">
            <a:xfrm>
              <a:off x="1582738" y="1012825"/>
              <a:ext cx="34925" cy="38100"/>
            </a:xfrm>
            <a:custGeom>
              <a:avLst/>
              <a:gdLst/>
              <a:ahLst/>
              <a:cxnLst>
                <a:cxn ang="0">
                  <a:pos x="12" y="0"/>
                </a:cxn>
                <a:cxn ang="0">
                  <a:pos x="12" y="0"/>
                </a:cxn>
                <a:cxn ang="0">
                  <a:pos x="6" y="2"/>
                </a:cxn>
                <a:cxn ang="0">
                  <a:pos x="4" y="4"/>
                </a:cxn>
                <a:cxn ang="0">
                  <a:pos x="0" y="8"/>
                </a:cxn>
                <a:cxn ang="0">
                  <a:pos x="0" y="12"/>
                </a:cxn>
                <a:cxn ang="0">
                  <a:pos x="0" y="12"/>
                </a:cxn>
                <a:cxn ang="0">
                  <a:pos x="0" y="16"/>
                </a:cxn>
                <a:cxn ang="0">
                  <a:pos x="4" y="20"/>
                </a:cxn>
                <a:cxn ang="0">
                  <a:pos x="6" y="22"/>
                </a:cxn>
                <a:cxn ang="0">
                  <a:pos x="12" y="24"/>
                </a:cxn>
                <a:cxn ang="0">
                  <a:pos x="12" y="24"/>
                </a:cxn>
                <a:cxn ang="0">
                  <a:pos x="16" y="22"/>
                </a:cxn>
                <a:cxn ang="0">
                  <a:pos x="20" y="20"/>
                </a:cxn>
                <a:cxn ang="0">
                  <a:pos x="22" y="16"/>
                </a:cxn>
                <a:cxn ang="0">
                  <a:pos x="22" y="12"/>
                </a:cxn>
                <a:cxn ang="0">
                  <a:pos x="22" y="12"/>
                </a:cxn>
                <a:cxn ang="0">
                  <a:pos x="22" y="8"/>
                </a:cxn>
                <a:cxn ang="0">
                  <a:pos x="20" y="4"/>
                </a:cxn>
                <a:cxn ang="0">
                  <a:pos x="16" y="2"/>
                </a:cxn>
                <a:cxn ang="0">
                  <a:pos x="12" y="0"/>
                </a:cxn>
              </a:cxnLst>
              <a:rect l="0" t="0" r="r" b="b"/>
              <a:pathLst>
                <a:path w="22" h="24">
                  <a:moveTo>
                    <a:pt x="12" y="0"/>
                  </a:moveTo>
                  <a:lnTo>
                    <a:pt x="12" y="0"/>
                  </a:lnTo>
                  <a:lnTo>
                    <a:pt x="6" y="2"/>
                  </a:lnTo>
                  <a:lnTo>
                    <a:pt x="4" y="4"/>
                  </a:lnTo>
                  <a:lnTo>
                    <a:pt x="0" y="8"/>
                  </a:lnTo>
                  <a:lnTo>
                    <a:pt x="0" y="12"/>
                  </a:lnTo>
                  <a:lnTo>
                    <a:pt x="0" y="12"/>
                  </a:lnTo>
                  <a:lnTo>
                    <a:pt x="0" y="16"/>
                  </a:lnTo>
                  <a:lnTo>
                    <a:pt x="4" y="20"/>
                  </a:lnTo>
                  <a:lnTo>
                    <a:pt x="6" y="22"/>
                  </a:lnTo>
                  <a:lnTo>
                    <a:pt x="12" y="24"/>
                  </a:lnTo>
                  <a:lnTo>
                    <a:pt x="12" y="24"/>
                  </a:lnTo>
                  <a:lnTo>
                    <a:pt x="16" y="22"/>
                  </a:lnTo>
                  <a:lnTo>
                    <a:pt x="20" y="20"/>
                  </a:lnTo>
                  <a:lnTo>
                    <a:pt x="22" y="16"/>
                  </a:lnTo>
                  <a:lnTo>
                    <a:pt x="22" y="12"/>
                  </a:lnTo>
                  <a:lnTo>
                    <a:pt x="22" y="12"/>
                  </a:lnTo>
                  <a:lnTo>
                    <a:pt x="22" y="8"/>
                  </a:lnTo>
                  <a:lnTo>
                    <a:pt x="20" y="4"/>
                  </a:lnTo>
                  <a:lnTo>
                    <a:pt x="16" y="2"/>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43" name="Freeform 40"/>
            <p:cNvSpPr/>
            <p:nvPr/>
          </p:nvSpPr>
          <p:spPr bwMode="auto">
            <a:xfrm>
              <a:off x="1582738" y="1012825"/>
              <a:ext cx="34925" cy="38100"/>
            </a:xfrm>
            <a:custGeom>
              <a:avLst/>
              <a:gdLst/>
              <a:ahLst/>
              <a:cxnLst>
                <a:cxn ang="0">
                  <a:pos x="12" y="0"/>
                </a:cxn>
                <a:cxn ang="0">
                  <a:pos x="12" y="0"/>
                </a:cxn>
                <a:cxn ang="0">
                  <a:pos x="6" y="2"/>
                </a:cxn>
                <a:cxn ang="0">
                  <a:pos x="4" y="4"/>
                </a:cxn>
                <a:cxn ang="0">
                  <a:pos x="0" y="8"/>
                </a:cxn>
                <a:cxn ang="0">
                  <a:pos x="0" y="12"/>
                </a:cxn>
                <a:cxn ang="0">
                  <a:pos x="0" y="12"/>
                </a:cxn>
                <a:cxn ang="0">
                  <a:pos x="0" y="16"/>
                </a:cxn>
                <a:cxn ang="0">
                  <a:pos x="4" y="20"/>
                </a:cxn>
                <a:cxn ang="0">
                  <a:pos x="6" y="22"/>
                </a:cxn>
                <a:cxn ang="0">
                  <a:pos x="12" y="24"/>
                </a:cxn>
                <a:cxn ang="0">
                  <a:pos x="12" y="24"/>
                </a:cxn>
                <a:cxn ang="0">
                  <a:pos x="16" y="22"/>
                </a:cxn>
                <a:cxn ang="0">
                  <a:pos x="20" y="20"/>
                </a:cxn>
                <a:cxn ang="0">
                  <a:pos x="22" y="16"/>
                </a:cxn>
                <a:cxn ang="0">
                  <a:pos x="22" y="12"/>
                </a:cxn>
                <a:cxn ang="0">
                  <a:pos x="22" y="12"/>
                </a:cxn>
                <a:cxn ang="0">
                  <a:pos x="22" y="8"/>
                </a:cxn>
                <a:cxn ang="0">
                  <a:pos x="20" y="4"/>
                </a:cxn>
                <a:cxn ang="0">
                  <a:pos x="16" y="2"/>
                </a:cxn>
                <a:cxn ang="0">
                  <a:pos x="12" y="0"/>
                </a:cxn>
              </a:cxnLst>
              <a:rect l="0" t="0" r="r" b="b"/>
              <a:pathLst>
                <a:path w="22" h="24">
                  <a:moveTo>
                    <a:pt x="12" y="0"/>
                  </a:moveTo>
                  <a:lnTo>
                    <a:pt x="12" y="0"/>
                  </a:lnTo>
                  <a:lnTo>
                    <a:pt x="6" y="2"/>
                  </a:lnTo>
                  <a:lnTo>
                    <a:pt x="4" y="4"/>
                  </a:lnTo>
                  <a:lnTo>
                    <a:pt x="0" y="8"/>
                  </a:lnTo>
                  <a:lnTo>
                    <a:pt x="0" y="12"/>
                  </a:lnTo>
                  <a:lnTo>
                    <a:pt x="0" y="12"/>
                  </a:lnTo>
                  <a:lnTo>
                    <a:pt x="0" y="16"/>
                  </a:lnTo>
                  <a:lnTo>
                    <a:pt x="4" y="20"/>
                  </a:lnTo>
                  <a:lnTo>
                    <a:pt x="6" y="22"/>
                  </a:lnTo>
                  <a:lnTo>
                    <a:pt x="12" y="24"/>
                  </a:lnTo>
                  <a:lnTo>
                    <a:pt x="12" y="24"/>
                  </a:lnTo>
                  <a:lnTo>
                    <a:pt x="16" y="22"/>
                  </a:lnTo>
                  <a:lnTo>
                    <a:pt x="20" y="20"/>
                  </a:lnTo>
                  <a:lnTo>
                    <a:pt x="22" y="16"/>
                  </a:lnTo>
                  <a:lnTo>
                    <a:pt x="22" y="12"/>
                  </a:lnTo>
                  <a:lnTo>
                    <a:pt x="22" y="12"/>
                  </a:lnTo>
                  <a:lnTo>
                    <a:pt x="22" y="8"/>
                  </a:lnTo>
                  <a:lnTo>
                    <a:pt x="20" y="4"/>
                  </a:lnTo>
                  <a:lnTo>
                    <a:pt x="16" y="2"/>
                  </a:lnTo>
                  <a:lnTo>
                    <a:pt x="12"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44" name="Freeform 41"/>
            <p:cNvSpPr/>
            <p:nvPr/>
          </p:nvSpPr>
          <p:spPr bwMode="auto">
            <a:xfrm>
              <a:off x="2782888" y="196850"/>
              <a:ext cx="38100" cy="34925"/>
            </a:xfrm>
            <a:custGeom>
              <a:avLst/>
              <a:gdLst/>
              <a:ahLst/>
              <a:cxnLst>
                <a:cxn ang="0">
                  <a:pos x="12" y="0"/>
                </a:cxn>
                <a:cxn ang="0">
                  <a:pos x="12" y="0"/>
                </a:cxn>
                <a:cxn ang="0">
                  <a:pos x="8" y="0"/>
                </a:cxn>
                <a:cxn ang="0">
                  <a:pos x="4" y="2"/>
                </a:cxn>
                <a:cxn ang="0">
                  <a:pos x="2" y="6"/>
                </a:cxn>
                <a:cxn ang="0">
                  <a:pos x="0" y="10"/>
                </a:cxn>
                <a:cxn ang="0">
                  <a:pos x="0" y="10"/>
                </a:cxn>
                <a:cxn ang="0">
                  <a:pos x="2" y="14"/>
                </a:cxn>
                <a:cxn ang="0">
                  <a:pos x="4" y="18"/>
                </a:cxn>
                <a:cxn ang="0">
                  <a:pos x="8" y="20"/>
                </a:cxn>
                <a:cxn ang="0">
                  <a:pos x="12" y="22"/>
                </a:cxn>
                <a:cxn ang="0">
                  <a:pos x="12" y="22"/>
                </a:cxn>
                <a:cxn ang="0">
                  <a:pos x="16" y="20"/>
                </a:cxn>
                <a:cxn ang="0">
                  <a:pos x="20" y="18"/>
                </a:cxn>
                <a:cxn ang="0">
                  <a:pos x="22" y="14"/>
                </a:cxn>
                <a:cxn ang="0">
                  <a:pos x="24" y="10"/>
                </a:cxn>
                <a:cxn ang="0">
                  <a:pos x="24" y="10"/>
                </a:cxn>
                <a:cxn ang="0">
                  <a:pos x="22" y="6"/>
                </a:cxn>
                <a:cxn ang="0">
                  <a:pos x="20" y="2"/>
                </a:cxn>
                <a:cxn ang="0">
                  <a:pos x="16" y="0"/>
                </a:cxn>
                <a:cxn ang="0">
                  <a:pos x="12" y="0"/>
                </a:cxn>
              </a:cxnLst>
              <a:rect l="0" t="0" r="r" b="b"/>
              <a:pathLst>
                <a:path w="24" h="22">
                  <a:moveTo>
                    <a:pt x="12" y="0"/>
                  </a:moveTo>
                  <a:lnTo>
                    <a:pt x="12" y="0"/>
                  </a:lnTo>
                  <a:lnTo>
                    <a:pt x="8" y="0"/>
                  </a:lnTo>
                  <a:lnTo>
                    <a:pt x="4" y="2"/>
                  </a:lnTo>
                  <a:lnTo>
                    <a:pt x="2" y="6"/>
                  </a:lnTo>
                  <a:lnTo>
                    <a:pt x="0" y="10"/>
                  </a:lnTo>
                  <a:lnTo>
                    <a:pt x="0" y="10"/>
                  </a:lnTo>
                  <a:lnTo>
                    <a:pt x="2" y="14"/>
                  </a:lnTo>
                  <a:lnTo>
                    <a:pt x="4" y="18"/>
                  </a:lnTo>
                  <a:lnTo>
                    <a:pt x="8" y="20"/>
                  </a:lnTo>
                  <a:lnTo>
                    <a:pt x="12" y="22"/>
                  </a:lnTo>
                  <a:lnTo>
                    <a:pt x="12" y="22"/>
                  </a:lnTo>
                  <a:lnTo>
                    <a:pt x="16" y="20"/>
                  </a:lnTo>
                  <a:lnTo>
                    <a:pt x="20" y="18"/>
                  </a:lnTo>
                  <a:lnTo>
                    <a:pt x="22" y="14"/>
                  </a:lnTo>
                  <a:lnTo>
                    <a:pt x="24" y="10"/>
                  </a:lnTo>
                  <a:lnTo>
                    <a:pt x="24" y="10"/>
                  </a:lnTo>
                  <a:lnTo>
                    <a:pt x="22" y="6"/>
                  </a:lnTo>
                  <a:lnTo>
                    <a:pt x="20" y="2"/>
                  </a:lnTo>
                  <a:lnTo>
                    <a:pt x="16" y="0"/>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45" name="Freeform 42"/>
            <p:cNvSpPr/>
            <p:nvPr/>
          </p:nvSpPr>
          <p:spPr bwMode="auto">
            <a:xfrm>
              <a:off x="2782888" y="196850"/>
              <a:ext cx="38100" cy="34925"/>
            </a:xfrm>
            <a:custGeom>
              <a:avLst/>
              <a:gdLst/>
              <a:ahLst/>
              <a:cxnLst>
                <a:cxn ang="0">
                  <a:pos x="12" y="0"/>
                </a:cxn>
                <a:cxn ang="0">
                  <a:pos x="12" y="0"/>
                </a:cxn>
                <a:cxn ang="0">
                  <a:pos x="8" y="0"/>
                </a:cxn>
                <a:cxn ang="0">
                  <a:pos x="4" y="2"/>
                </a:cxn>
                <a:cxn ang="0">
                  <a:pos x="2" y="6"/>
                </a:cxn>
                <a:cxn ang="0">
                  <a:pos x="0" y="10"/>
                </a:cxn>
                <a:cxn ang="0">
                  <a:pos x="0" y="10"/>
                </a:cxn>
                <a:cxn ang="0">
                  <a:pos x="2" y="14"/>
                </a:cxn>
                <a:cxn ang="0">
                  <a:pos x="4" y="18"/>
                </a:cxn>
                <a:cxn ang="0">
                  <a:pos x="8" y="20"/>
                </a:cxn>
                <a:cxn ang="0">
                  <a:pos x="12" y="22"/>
                </a:cxn>
                <a:cxn ang="0">
                  <a:pos x="12" y="22"/>
                </a:cxn>
                <a:cxn ang="0">
                  <a:pos x="16" y="20"/>
                </a:cxn>
                <a:cxn ang="0">
                  <a:pos x="20" y="18"/>
                </a:cxn>
                <a:cxn ang="0">
                  <a:pos x="22" y="14"/>
                </a:cxn>
                <a:cxn ang="0">
                  <a:pos x="24" y="10"/>
                </a:cxn>
                <a:cxn ang="0">
                  <a:pos x="24" y="10"/>
                </a:cxn>
                <a:cxn ang="0">
                  <a:pos x="22" y="6"/>
                </a:cxn>
                <a:cxn ang="0">
                  <a:pos x="20" y="2"/>
                </a:cxn>
                <a:cxn ang="0">
                  <a:pos x="16" y="0"/>
                </a:cxn>
                <a:cxn ang="0">
                  <a:pos x="12" y="0"/>
                </a:cxn>
              </a:cxnLst>
              <a:rect l="0" t="0" r="r" b="b"/>
              <a:pathLst>
                <a:path w="24" h="22">
                  <a:moveTo>
                    <a:pt x="12" y="0"/>
                  </a:moveTo>
                  <a:lnTo>
                    <a:pt x="12" y="0"/>
                  </a:lnTo>
                  <a:lnTo>
                    <a:pt x="8" y="0"/>
                  </a:lnTo>
                  <a:lnTo>
                    <a:pt x="4" y="2"/>
                  </a:lnTo>
                  <a:lnTo>
                    <a:pt x="2" y="6"/>
                  </a:lnTo>
                  <a:lnTo>
                    <a:pt x="0" y="10"/>
                  </a:lnTo>
                  <a:lnTo>
                    <a:pt x="0" y="10"/>
                  </a:lnTo>
                  <a:lnTo>
                    <a:pt x="2" y="14"/>
                  </a:lnTo>
                  <a:lnTo>
                    <a:pt x="4" y="18"/>
                  </a:lnTo>
                  <a:lnTo>
                    <a:pt x="8" y="20"/>
                  </a:lnTo>
                  <a:lnTo>
                    <a:pt x="12" y="22"/>
                  </a:lnTo>
                  <a:lnTo>
                    <a:pt x="12" y="22"/>
                  </a:lnTo>
                  <a:lnTo>
                    <a:pt x="16" y="20"/>
                  </a:lnTo>
                  <a:lnTo>
                    <a:pt x="20" y="18"/>
                  </a:lnTo>
                  <a:lnTo>
                    <a:pt x="22" y="14"/>
                  </a:lnTo>
                  <a:lnTo>
                    <a:pt x="24" y="10"/>
                  </a:lnTo>
                  <a:lnTo>
                    <a:pt x="24" y="10"/>
                  </a:lnTo>
                  <a:lnTo>
                    <a:pt x="22" y="6"/>
                  </a:lnTo>
                  <a:lnTo>
                    <a:pt x="20" y="2"/>
                  </a:lnTo>
                  <a:lnTo>
                    <a:pt x="16" y="0"/>
                  </a:lnTo>
                  <a:lnTo>
                    <a:pt x="12"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46" name="Freeform 43"/>
            <p:cNvSpPr/>
            <p:nvPr/>
          </p:nvSpPr>
          <p:spPr bwMode="auto">
            <a:xfrm>
              <a:off x="1325563" y="301625"/>
              <a:ext cx="34925" cy="34925"/>
            </a:xfrm>
            <a:custGeom>
              <a:avLst/>
              <a:gdLst/>
              <a:ahLst/>
              <a:cxnLst>
                <a:cxn ang="0">
                  <a:pos x="10" y="0"/>
                </a:cxn>
                <a:cxn ang="0">
                  <a:pos x="10" y="0"/>
                </a:cxn>
                <a:cxn ang="0">
                  <a:pos x="6" y="2"/>
                </a:cxn>
                <a:cxn ang="0">
                  <a:pos x="2" y="4"/>
                </a:cxn>
                <a:cxn ang="0">
                  <a:pos x="0" y="8"/>
                </a:cxn>
                <a:cxn ang="0">
                  <a:pos x="0" y="12"/>
                </a:cxn>
                <a:cxn ang="0">
                  <a:pos x="0" y="12"/>
                </a:cxn>
                <a:cxn ang="0">
                  <a:pos x="0" y="16"/>
                </a:cxn>
                <a:cxn ang="0">
                  <a:pos x="2" y="20"/>
                </a:cxn>
                <a:cxn ang="0">
                  <a:pos x="6" y="22"/>
                </a:cxn>
                <a:cxn ang="0">
                  <a:pos x="10" y="22"/>
                </a:cxn>
                <a:cxn ang="0">
                  <a:pos x="10" y="22"/>
                </a:cxn>
                <a:cxn ang="0">
                  <a:pos x="14" y="22"/>
                </a:cxn>
                <a:cxn ang="0">
                  <a:pos x="18" y="20"/>
                </a:cxn>
                <a:cxn ang="0">
                  <a:pos x="20" y="16"/>
                </a:cxn>
                <a:cxn ang="0">
                  <a:pos x="22" y="12"/>
                </a:cxn>
                <a:cxn ang="0">
                  <a:pos x="22" y="12"/>
                </a:cxn>
                <a:cxn ang="0">
                  <a:pos x="20" y="8"/>
                </a:cxn>
                <a:cxn ang="0">
                  <a:pos x="18" y="4"/>
                </a:cxn>
                <a:cxn ang="0">
                  <a:pos x="14" y="2"/>
                </a:cxn>
                <a:cxn ang="0">
                  <a:pos x="10" y="0"/>
                </a:cxn>
              </a:cxnLst>
              <a:rect l="0" t="0" r="r" b="b"/>
              <a:pathLst>
                <a:path w="22" h="22">
                  <a:moveTo>
                    <a:pt x="10" y="0"/>
                  </a:moveTo>
                  <a:lnTo>
                    <a:pt x="10" y="0"/>
                  </a:lnTo>
                  <a:lnTo>
                    <a:pt x="6" y="2"/>
                  </a:lnTo>
                  <a:lnTo>
                    <a:pt x="2" y="4"/>
                  </a:lnTo>
                  <a:lnTo>
                    <a:pt x="0" y="8"/>
                  </a:lnTo>
                  <a:lnTo>
                    <a:pt x="0" y="12"/>
                  </a:lnTo>
                  <a:lnTo>
                    <a:pt x="0" y="12"/>
                  </a:lnTo>
                  <a:lnTo>
                    <a:pt x="0" y="16"/>
                  </a:lnTo>
                  <a:lnTo>
                    <a:pt x="2" y="20"/>
                  </a:lnTo>
                  <a:lnTo>
                    <a:pt x="6" y="22"/>
                  </a:lnTo>
                  <a:lnTo>
                    <a:pt x="10" y="22"/>
                  </a:lnTo>
                  <a:lnTo>
                    <a:pt x="10" y="22"/>
                  </a:lnTo>
                  <a:lnTo>
                    <a:pt x="14" y="22"/>
                  </a:lnTo>
                  <a:lnTo>
                    <a:pt x="18" y="20"/>
                  </a:lnTo>
                  <a:lnTo>
                    <a:pt x="20" y="16"/>
                  </a:lnTo>
                  <a:lnTo>
                    <a:pt x="22" y="12"/>
                  </a:lnTo>
                  <a:lnTo>
                    <a:pt x="22" y="12"/>
                  </a:lnTo>
                  <a:lnTo>
                    <a:pt x="20" y="8"/>
                  </a:lnTo>
                  <a:lnTo>
                    <a:pt x="18" y="4"/>
                  </a:lnTo>
                  <a:lnTo>
                    <a:pt x="14" y="2"/>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47" name="Freeform 44"/>
            <p:cNvSpPr/>
            <p:nvPr/>
          </p:nvSpPr>
          <p:spPr bwMode="auto">
            <a:xfrm>
              <a:off x="1325563" y="301625"/>
              <a:ext cx="34925" cy="34925"/>
            </a:xfrm>
            <a:custGeom>
              <a:avLst/>
              <a:gdLst/>
              <a:ahLst/>
              <a:cxnLst>
                <a:cxn ang="0">
                  <a:pos x="10" y="0"/>
                </a:cxn>
                <a:cxn ang="0">
                  <a:pos x="10" y="0"/>
                </a:cxn>
                <a:cxn ang="0">
                  <a:pos x="6" y="2"/>
                </a:cxn>
                <a:cxn ang="0">
                  <a:pos x="2" y="4"/>
                </a:cxn>
                <a:cxn ang="0">
                  <a:pos x="0" y="8"/>
                </a:cxn>
                <a:cxn ang="0">
                  <a:pos x="0" y="12"/>
                </a:cxn>
                <a:cxn ang="0">
                  <a:pos x="0" y="12"/>
                </a:cxn>
                <a:cxn ang="0">
                  <a:pos x="0" y="16"/>
                </a:cxn>
                <a:cxn ang="0">
                  <a:pos x="2" y="20"/>
                </a:cxn>
                <a:cxn ang="0">
                  <a:pos x="6" y="22"/>
                </a:cxn>
                <a:cxn ang="0">
                  <a:pos x="10" y="22"/>
                </a:cxn>
                <a:cxn ang="0">
                  <a:pos x="10" y="22"/>
                </a:cxn>
                <a:cxn ang="0">
                  <a:pos x="14" y="22"/>
                </a:cxn>
                <a:cxn ang="0">
                  <a:pos x="18" y="20"/>
                </a:cxn>
                <a:cxn ang="0">
                  <a:pos x="20" y="16"/>
                </a:cxn>
                <a:cxn ang="0">
                  <a:pos x="22" y="12"/>
                </a:cxn>
                <a:cxn ang="0">
                  <a:pos x="22" y="12"/>
                </a:cxn>
                <a:cxn ang="0">
                  <a:pos x="20" y="8"/>
                </a:cxn>
                <a:cxn ang="0">
                  <a:pos x="18" y="4"/>
                </a:cxn>
                <a:cxn ang="0">
                  <a:pos x="14" y="2"/>
                </a:cxn>
                <a:cxn ang="0">
                  <a:pos x="10" y="0"/>
                </a:cxn>
              </a:cxnLst>
              <a:rect l="0" t="0" r="r" b="b"/>
              <a:pathLst>
                <a:path w="22" h="22">
                  <a:moveTo>
                    <a:pt x="10" y="0"/>
                  </a:moveTo>
                  <a:lnTo>
                    <a:pt x="10" y="0"/>
                  </a:lnTo>
                  <a:lnTo>
                    <a:pt x="6" y="2"/>
                  </a:lnTo>
                  <a:lnTo>
                    <a:pt x="2" y="4"/>
                  </a:lnTo>
                  <a:lnTo>
                    <a:pt x="0" y="8"/>
                  </a:lnTo>
                  <a:lnTo>
                    <a:pt x="0" y="12"/>
                  </a:lnTo>
                  <a:lnTo>
                    <a:pt x="0" y="12"/>
                  </a:lnTo>
                  <a:lnTo>
                    <a:pt x="0" y="16"/>
                  </a:lnTo>
                  <a:lnTo>
                    <a:pt x="2" y="20"/>
                  </a:lnTo>
                  <a:lnTo>
                    <a:pt x="6" y="22"/>
                  </a:lnTo>
                  <a:lnTo>
                    <a:pt x="10" y="22"/>
                  </a:lnTo>
                  <a:lnTo>
                    <a:pt x="10" y="22"/>
                  </a:lnTo>
                  <a:lnTo>
                    <a:pt x="14" y="22"/>
                  </a:lnTo>
                  <a:lnTo>
                    <a:pt x="18" y="20"/>
                  </a:lnTo>
                  <a:lnTo>
                    <a:pt x="20" y="16"/>
                  </a:lnTo>
                  <a:lnTo>
                    <a:pt x="22" y="12"/>
                  </a:lnTo>
                  <a:lnTo>
                    <a:pt x="22" y="12"/>
                  </a:lnTo>
                  <a:lnTo>
                    <a:pt x="20" y="8"/>
                  </a:lnTo>
                  <a:lnTo>
                    <a:pt x="18" y="4"/>
                  </a:lnTo>
                  <a:lnTo>
                    <a:pt x="14" y="2"/>
                  </a:lnTo>
                  <a:lnTo>
                    <a:pt x="10"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48" name="Freeform 45"/>
            <p:cNvSpPr/>
            <p:nvPr/>
          </p:nvSpPr>
          <p:spPr bwMode="auto">
            <a:xfrm>
              <a:off x="1906588" y="336550"/>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49" name="Freeform 46"/>
            <p:cNvSpPr/>
            <p:nvPr/>
          </p:nvSpPr>
          <p:spPr bwMode="auto">
            <a:xfrm>
              <a:off x="1906588" y="336550"/>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50" name="Freeform 47"/>
            <p:cNvSpPr/>
            <p:nvPr/>
          </p:nvSpPr>
          <p:spPr bwMode="auto">
            <a:xfrm>
              <a:off x="1433513" y="558800"/>
              <a:ext cx="25400" cy="22225"/>
            </a:xfrm>
            <a:custGeom>
              <a:avLst/>
              <a:gdLst/>
              <a:ahLst/>
              <a:cxnLst>
                <a:cxn ang="0">
                  <a:pos x="8" y="0"/>
                </a:cxn>
                <a:cxn ang="0">
                  <a:pos x="8" y="0"/>
                </a:cxn>
                <a:cxn ang="0">
                  <a:pos x="4" y="2"/>
                </a:cxn>
                <a:cxn ang="0">
                  <a:pos x="0" y="6"/>
                </a:cxn>
                <a:cxn ang="0">
                  <a:pos x="0" y="6"/>
                </a:cxn>
                <a:cxn ang="0">
                  <a:pos x="4" y="12"/>
                </a:cxn>
                <a:cxn ang="0">
                  <a:pos x="8" y="14"/>
                </a:cxn>
                <a:cxn ang="0">
                  <a:pos x="8" y="14"/>
                </a:cxn>
                <a:cxn ang="0">
                  <a:pos x="12" y="12"/>
                </a:cxn>
                <a:cxn ang="0">
                  <a:pos x="16" y="6"/>
                </a:cxn>
                <a:cxn ang="0">
                  <a:pos x="16" y="6"/>
                </a:cxn>
                <a:cxn ang="0">
                  <a:pos x="12" y="2"/>
                </a:cxn>
                <a:cxn ang="0">
                  <a:pos x="8" y="0"/>
                </a:cxn>
              </a:cxnLst>
              <a:rect l="0" t="0" r="r" b="b"/>
              <a:pathLst>
                <a:path w="16" h="14">
                  <a:moveTo>
                    <a:pt x="8" y="0"/>
                  </a:moveTo>
                  <a:lnTo>
                    <a:pt x="8" y="0"/>
                  </a:lnTo>
                  <a:lnTo>
                    <a:pt x="4" y="2"/>
                  </a:lnTo>
                  <a:lnTo>
                    <a:pt x="0" y="6"/>
                  </a:lnTo>
                  <a:lnTo>
                    <a:pt x="0" y="6"/>
                  </a:lnTo>
                  <a:lnTo>
                    <a:pt x="4" y="12"/>
                  </a:lnTo>
                  <a:lnTo>
                    <a:pt x="8" y="14"/>
                  </a:lnTo>
                  <a:lnTo>
                    <a:pt x="8" y="14"/>
                  </a:lnTo>
                  <a:lnTo>
                    <a:pt x="12" y="12"/>
                  </a:lnTo>
                  <a:lnTo>
                    <a:pt x="16" y="6"/>
                  </a:lnTo>
                  <a:lnTo>
                    <a:pt x="16"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51" name="Freeform 48"/>
            <p:cNvSpPr/>
            <p:nvPr/>
          </p:nvSpPr>
          <p:spPr bwMode="auto">
            <a:xfrm>
              <a:off x="1433513" y="558800"/>
              <a:ext cx="25400" cy="22225"/>
            </a:xfrm>
            <a:custGeom>
              <a:avLst/>
              <a:gdLst/>
              <a:ahLst/>
              <a:cxnLst>
                <a:cxn ang="0">
                  <a:pos x="8" y="0"/>
                </a:cxn>
                <a:cxn ang="0">
                  <a:pos x="8" y="0"/>
                </a:cxn>
                <a:cxn ang="0">
                  <a:pos x="4" y="2"/>
                </a:cxn>
                <a:cxn ang="0">
                  <a:pos x="0" y="6"/>
                </a:cxn>
                <a:cxn ang="0">
                  <a:pos x="0" y="6"/>
                </a:cxn>
                <a:cxn ang="0">
                  <a:pos x="4" y="12"/>
                </a:cxn>
                <a:cxn ang="0">
                  <a:pos x="8" y="14"/>
                </a:cxn>
                <a:cxn ang="0">
                  <a:pos x="8" y="14"/>
                </a:cxn>
                <a:cxn ang="0">
                  <a:pos x="12" y="12"/>
                </a:cxn>
                <a:cxn ang="0">
                  <a:pos x="16" y="6"/>
                </a:cxn>
                <a:cxn ang="0">
                  <a:pos x="16" y="6"/>
                </a:cxn>
                <a:cxn ang="0">
                  <a:pos x="12" y="2"/>
                </a:cxn>
                <a:cxn ang="0">
                  <a:pos x="8" y="0"/>
                </a:cxn>
              </a:cxnLst>
              <a:rect l="0" t="0" r="r" b="b"/>
              <a:pathLst>
                <a:path w="16" h="14">
                  <a:moveTo>
                    <a:pt x="8" y="0"/>
                  </a:moveTo>
                  <a:lnTo>
                    <a:pt x="8" y="0"/>
                  </a:lnTo>
                  <a:lnTo>
                    <a:pt x="4" y="2"/>
                  </a:lnTo>
                  <a:lnTo>
                    <a:pt x="0" y="6"/>
                  </a:lnTo>
                  <a:lnTo>
                    <a:pt x="0" y="6"/>
                  </a:lnTo>
                  <a:lnTo>
                    <a:pt x="4" y="12"/>
                  </a:lnTo>
                  <a:lnTo>
                    <a:pt x="8" y="14"/>
                  </a:lnTo>
                  <a:lnTo>
                    <a:pt x="8" y="14"/>
                  </a:lnTo>
                  <a:lnTo>
                    <a:pt x="12" y="12"/>
                  </a:lnTo>
                  <a:lnTo>
                    <a:pt x="16" y="6"/>
                  </a:lnTo>
                  <a:lnTo>
                    <a:pt x="16"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52" name="Freeform 49"/>
            <p:cNvSpPr/>
            <p:nvPr/>
          </p:nvSpPr>
          <p:spPr bwMode="auto">
            <a:xfrm>
              <a:off x="1338263" y="939800"/>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53" name="Freeform 50"/>
            <p:cNvSpPr/>
            <p:nvPr/>
          </p:nvSpPr>
          <p:spPr bwMode="auto">
            <a:xfrm>
              <a:off x="1338263" y="939800"/>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54" name="Freeform 51"/>
            <p:cNvSpPr/>
            <p:nvPr/>
          </p:nvSpPr>
          <p:spPr bwMode="auto">
            <a:xfrm>
              <a:off x="2224088" y="412750"/>
              <a:ext cx="47625" cy="47625"/>
            </a:xfrm>
            <a:custGeom>
              <a:avLst/>
              <a:gdLst/>
              <a:ahLst/>
              <a:cxnLst>
                <a:cxn ang="0">
                  <a:pos x="14" y="0"/>
                </a:cxn>
                <a:cxn ang="0">
                  <a:pos x="14" y="0"/>
                </a:cxn>
                <a:cxn ang="0">
                  <a:pos x="8" y="2"/>
                </a:cxn>
                <a:cxn ang="0">
                  <a:pos x="4" y="4"/>
                </a:cxn>
                <a:cxn ang="0">
                  <a:pos x="2" y="8"/>
                </a:cxn>
                <a:cxn ang="0">
                  <a:pos x="0" y="14"/>
                </a:cxn>
                <a:cxn ang="0">
                  <a:pos x="0" y="14"/>
                </a:cxn>
                <a:cxn ang="0">
                  <a:pos x="2" y="20"/>
                </a:cxn>
                <a:cxn ang="0">
                  <a:pos x="4" y="24"/>
                </a:cxn>
                <a:cxn ang="0">
                  <a:pos x="8" y="28"/>
                </a:cxn>
                <a:cxn ang="0">
                  <a:pos x="14" y="30"/>
                </a:cxn>
                <a:cxn ang="0">
                  <a:pos x="14" y="30"/>
                </a:cxn>
                <a:cxn ang="0">
                  <a:pos x="20" y="28"/>
                </a:cxn>
                <a:cxn ang="0">
                  <a:pos x="24" y="24"/>
                </a:cxn>
                <a:cxn ang="0">
                  <a:pos x="28" y="20"/>
                </a:cxn>
                <a:cxn ang="0">
                  <a:pos x="30" y="14"/>
                </a:cxn>
                <a:cxn ang="0">
                  <a:pos x="30" y="14"/>
                </a:cxn>
                <a:cxn ang="0">
                  <a:pos x="28" y="8"/>
                </a:cxn>
                <a:cxn ang="0">
                  <a:pos x="24" y="4"/>
                </a:cxn>
                <a:cxn ang="0">
                  <a:pos x="20" y="2"/>
                </a:cxn>
                <a:cxn ang="0">
                  <a:pos x="14" y="0"/>
                </a:cxn>
              </a:cxnLst>
              <a:rect l="0" t="0" r="r" b="b"/>
              <a:pathLst>
                <a:path w="30" h="30">
                  <a:moveTo>
                    <a:pt x="14" y="0"/>
                  </a:moveTo>
                  <a:lnTo>
                    <a:pt x="14" y="0"/>
                  </a:lnTo>
                  <a:lnTo>
                    <a:pt x="8" y="2"/>
                  </a:lnTo>
                  <a:lnTo>
                    <a:pt x="4" y="4"/>
                  </a:lnTo>
                  <a:lnTo>
                    <a:pt x="2" y="8"/>
                  </a:lnTo>
                  <a:lnTo>
                    <a:pt x="0" y="14"/>
                  </a:lnTo>
                  <a:lnTo>
                    <a:pt x="0" y="14"/>
                  </a:lnTo>
                  <a:lnTo>
                    <a:pt x="2" y="20"/>
                  </a:lnTo>
                  <a:lnTo>
                    <a:pt x="4" y="24"/>
                  </a:lnTo>
                  <a:lnTo>
                    <a:pt x="8" y="28"/>
                  </a:lnTo>
                  <a:lnTo>
                    <a:pt x="14" y="30"/>
                  </a:lnTo>
                  <a:lnTo>
                    <a:pt x="14" y="30"/>
                  </a:lnTo>
                  <a:lnTo>
                    <a:pt x="20" y="28"/>
                  </a:lnTo>
                  <a:lnTo>
                    <a:pt x="24" y="24"/>
                  </a:lnTo>
                  <a:lnTo>
                    <a:pt x="28" y="20"/>
                  </a:lnTo>
                  <a:lnTo>
                    <a:pt x="30" y="14"/>
                  </a:lnTo>
                  <a:lnTo>
                    <a:pt x="30" y="14"/>
                  </a:lnTo>
                  <a:lnTo>
                    <a:pt x="28" y="8"/>
                  </a:lnTo>
                  <a:lnTo>
                    <a:pt x="24" y="4"/>
                  </a:lnTo>
                  <a:lnTo>
                    <a:pt x="20" y="2"/>
                  </a:lnTo>
                  <a:lnTo>
                    <a:pt x="14"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55" name="Freeform 52"/>
            <p:cNvSpPr/>
            <p:nvPr/>
          </p:nvSpPr>
          <p:spPr bwMode="auto">
            <a:xfrm>
              <a:off x="2224088" y="412750"/>
              <a:ext cx="47625" cy="47625"/>
            </a:xfrm>
            <a:custGeom>
              <a:avLst/>
              <a:gdLst/>
              <a:ahLst/>
              <a:cxnLst>
                <a:cxn ang="0">
                  <a:pos x="14" y="0"/>
                </a:cxn>
                <a:cxn ang="0">
                  <a:pos x="14" y="0"/>
                </a:cxn>
                <a:cxn ang="0">
                  <a:pos x="8" y="2"/>
                </a:cxn>
                <a:cxn ang="0">
                  <a:pos x="4" y="4"/>
                </a:cxn>
                <a:cxn ang="0">
                  <a:pos x="2" y="8"/>
                </a:cxn>
                <a:cxn ang="0">
                  <a:pos x="0" y="14"/>
                </a:cxn>
                <a:cxn ang="0">
                  <a:pos x="0" y="14"/>
                </a:cxn>
                <a:cxn ang="0">
                  <a:pos x="2" y="20"/>
                </a:cxn>
                <a:cxn ang="0">
                  <a:pos x="4" y="24"/>
                </a:cxn>
                <a:cxn ang="0">
                  <a:pos x="8" y="28"/>
                </a:cxn>
                <a:cxn ang="0">
                  <a:pos x="14" y="30"/>
                </a:cxn>
                <a:cxn ang="0">
                  <a:pos x="14" y="30"/>
                </a:cxn>
                <a:cxn ang="0">
                  <a:pos x="20" y="28"/>
                </a:cxn>
                <a:cxn ang="0">
                  <a:pos x="24" y="24"/>
                </a:cxn>
                <a:cxn ang="0">
                  <a:pos x="28" y="20"/>
                </a:cxn>
                <a:cxn ang="0">
                  <a:pos x="30" y="14"/>
                </a:cxn>
                <a:cxn ang="0">
                  <a:pos x="30" y="14"/>
                </a:cxn>
                <a:cxn ang="0">
                  <a:pos x="28" y="8"/>
                </a:cxn>
                <a:cxn ang="0">
                  <a:pos x="24" y="4"/>
                </a:cxn>
                <a:cxn ang="0">
                  <a:pos x="20" y="2"/>
                </a:cxn>
                <a:cxn ang="0">
                  <a:pos x="14" y="0"/>
                </a:cxn>
              </a:cxnLst>
              <a:rect l="0" t="0" r="r" b="b"/>
              <a:pathLst>
                <a:path w="30" h="30">
                  <a:moveTo>
                    <a:pt x="14" y="0"/>
                  </a:moveTo>
                  <a:lnTo>
                    <a:pt x="14" y="0"/>
                  </a:lnTo>
                  <a:lnTo>
                    <a:pt x="8" y="2"/>
                  </a:lnTo>
                  <a:lnTo>
                    <a:pt x="4" y="4"/>
                  </a:lnTo>
                  <a:lnTo>
                    <a:pt x="2" y="8"/>
                  </a:lnTo>
                  <a:lnTo>
                    <a:pt x="0" y="14"/>
                  </a:lnTo>
                  <a:lnTo>
                    <a:pt x="0" y="14"/>
                  </a:lnTo>
                  <a:lnTo>
                    <a:pt x="2" y="20"/>
                  </a:lnTo>
                  <a:lnTo>
                    <a:pt x="4" y="24"/>
                  </a:lnTo>
                  <a:lnTo>
                    <a:pt x="8" y="28"/>
                  </a:lnTo>
                  <a:lnTo>
                    <a:pt x="14" y="30"/>
                  </a:lnTo>
                  <a:lnTo>
                    <a:pt x="14" y="30"/>
                  </a:lnTo>
                  <a:lnTo>
                    <a:pt x="20" y="28"/>
                  </a:lnTo>
                  <a:lnTo>
                    <a:pt x="24" y="24"/>
                  </a:lnTo>
                  <a:lnTo>
                    <a:pt x="28" y="20"/>
                  </a:lnTo>
                  <a:lnTo>
                    <a:pt x="30" y="14"/>
                  </a:lnTo>
                  <a:lnTo>
                    <a:pt x="30" y="14"/>
                  </a:lnTo>
                  <a:lnTo>
                    <a:pt x="28" y="8"/>
                  </a:lnTo>
                  <a:lnTo>
                    <a:pt x="24" y="4"/>
                  </a:lnTo>
                  <a:lnTo>
                    <a:pt x="20" y="2"/>
                  </a:lnTo>
                  <a:lnTo>
                    <a:pt x="14"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56" name="Freeform 53"/>
            <p:cNvSpPr/>
            <p:nvPr/>
          </p:nvSpPr>
          <p:spPr bwMode="auto">
            <a:xfrm>
              <a:off x="2598738" y="476250"/>
              <a:ext cx="28575" cy="28575"/>
            </a:xfrm>
            <a:custGeom>
              <a:avLst/>
              <a:gdLst/>
              <a:ahLst/>
              <a:cxnLst>
                <a:cxn ang="0">
                  <a:pos x="8" y="0"/>
                </a:cxn>
                <a:cxn ang="0">
                  <a:pos x="8" y="0"/>
                </a:cxn>
                <a:cxn ang="0">
                  <a:pos x="4" y="0"/>
                </a:cxn>
                <a:cxn ang="0">
                  <a:pos x="2" y="2"/>
                </a:cxn>
                <a:cxn ang="0">
                  <a:pos x="0" y="4"/>
                </a:cxn>
                <a:cxn ang="0">
                  <a:pos x="0" y="8"/>
                </a:cxn>
                <a:cxn ang="0">
                  <a:pos x="0" y="8"/>
                </a:cxn>
                <a:cxn ang="0">
                  <a:pos x="0" y="12"/>
                </a:cxn>
                <a:cxn ang="0">
                  <a:pos x="2" y="14"/>
                </a:cxn>
                <a:cxn ang="0">
                  <a:pos x="4" y="16"/>
                </a:cxn>
                <a:cxn ang="0">
                  <a:pos x="8" y="18"/>
                </a:cxn>
                <a:cxn ang="0">
                  <a:pos x="8" y="18"/>
                </a:cxn>
                <a:cxn ang="0">
                  <a:pos x="12" y="16"/>
                </a:cxn>
                <a:cxn ang="0">
                  <a:pos x="14" y="14"/>
                </a:cxn>
                <a:cxn ang="0">
                  <a:pos x="16" y="12"/>
                </a:cxn>
                <a:cxn ang="0">
                  <a:pos x="18" y="8"/>
                </a:cxn>
                <a:cxn ang="0">
                  <a:pos x="18" y="8"/>
                </a:cxn>
                <a:cxn ang="0">
                  <a:pos x="16" y="4"/>
                </a:cxn>
                <a:cxn ang="0">
                  <a:pos x="14" y="2"/>
                </a:cxn>
                <a:cxn ang="0">
                  <a:pos x="12" y="0"/>
                </a:cxn>
                <a:cxn ang="0">
                  <a:pos x="8" y="0"/>
                </a:cxn>
              </a:cxnLst>
              <a:rect l="0" t="0" r="r" b="b"/>
              <a:pathLst>
                <a:path w="18" h="18">
                  <a:moveTo>
                    <a:pt x="8" y="0"/>
                  </a:moveTo>
                  <a:lnTo>
                    <a:pt x="8" y="0"/>
                  </a:lnTo>
                  <a:lnTo>
                    <a:pt x="4" y="0"/>
                  </a:lnTo>
                  <a:lnTo>
                    <a:pt x="2" y="2"/>
                  </a:lnTo>
                  <a:lnTo>
                    <a:pt x="0" y="4"/>
                  </a:lnTo>
                  <a:lnTo>
                    <a:pt x="0" y="8"/>
                  </a:lnTo>
                  <a:lnTo>
                    <a:pt x="0" y="8"/>
                  </a:lnTo>
                  <a:lnTo>
                    <a:pt x="0" y="12"/>
                  </a:lnTo>
                  <a:lnTo>
                    <a:pt x="2" y="14"/>
                  </a:lnTo>
                  <a:lnTo>
                    <a:pt x="4" y="16"/>
                  </a:lnTo>
                  <a:lnTo>
                    <a:pt x="8" y="18"/>
                  </a:lnTo>
                  <a:lnTo>
                    <a:pt x="8" y="18"/>
                  </a:lnTo>
                  <a:lnTo>
                    <a:pt x="12" y="16"/>
                  </a:lnTo>
                  <a:lnTo>
                    <a:pt x="14" y="14"/>
                  </a:lnTo>
                  <a:lnTo>
                    <a:pt x="16" y="12"/>
                  </a:lnTo>
                  <a:lnTo>
                    <a:pt x="18" y="8"/>
                  </a:lnTo>
                  <a:lnTo>
                    <a:pt x="18" y="8"/>
                  </a:lnTo>
                  <a:lnTo>
                    <a:pt x="16" y="4"/>
                  </a:lnTo>
                  <a:lnTo>
                    <a:pt x="14" y="2"/>
                  </a:lnTo>
                  <a:lnTo>
                    <a:pt x="12" y="0"/>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57" name="Freeform 54"/>
            <p:cNvSpPr/>
            <p:nvPr/>
          </p:nvSpPr>
          <p:spPr bwMode="auto">
            <a:xfrm>
              <a:off x="2598738" y="476250"/>
              <a:ext cx="28575" cy="28575"/>
            </a:xfrm>
            <a:custGeom>
              <a:avLst/>
              <a:gdLst/>
              <a:ahLst/>
              <a:cxnLst>
                <a:cxn ang="0">
                  <a:pos x="8" y="0"/>
                </a:cxn>
                <a:cxn ang="0">
                  <a:pos x="8" y="0"/>
                </a:cxn>
                <a:cxn ang="0">
                  <a:pos x="4" y="0"/>
                </a:cxn>
                <a:cxn ang="0">
                  <a:pos x="2" y="2"/>
                </a:cxn>
                <a:cxn ang="0">
                  <a:pos x="0" y="4"/>
                </a:cxn>
                <a:cxn ang="0">
                  <a:pos x="0" y="8"/>
                </a:cxn>
                <a:cxn ang="0">
                  <a:pos x="0" y="8"/>
                </a:cxn>
                <a:cxn ang="0">
                  <a:pos x="0" y="12"/>
                </a:cxn>
                <a:cxn ang="0">
                  <a:pos x="2" y="14"/>
                </a:cxn>
                <a:cxn ang="0">
                  <a:pos x="4" y="16"/>
                </a:cxn>
                <a:cxn ang="0">
                  <a:pos x="8" y="18"/>
                </a:cxn>
                <a:cxn ang="0">
                  <a:pos x="8" y="18"/>
                </a:cxn>
                <a:cxn ang="0">
                  <a:pos x="12" y="16"/>
                </a:cxn>
                <a:cxn ang="0">
                  <a:pos x="14" y="14"/>
                </a:cxn>
                <a:cxn ang="0">
                  <a:pos x="16" y="12"/>
                </a:cxn>
                <a:cxn ang="0">
                  <a:pos x="18" y="8"/>
                </a:cxn>
                <a:cxn ang="0">
                  <a:pos x="18" y="8"/>
                </a:cxn>
                <a:cxn ang="0">
                  <a:pos x="16" y="4"/>
                </a:cxn>
                <a:cxn ang="0">
                  <a:pos x="14" y="2"/>
                </a:cxn>
                <a:cxn ang="0">
                  <a:pos x="12" y="0"/>
                </a:cxn>
                <a:cxn ang="0">
                  <a:pos x="8" y="0"/>
                </a:cxn>
              </a:cxnLst>
              <a:rect l="0" t="0" r="r" b="b"/>
              <a:pathLst>
                <a:path w="18" h="18">
                  <a:moveTo>
                    <a:pt x="8" y="0"/>
                  </a:moveTo>
                  <a:lnTo>
                    <a:pt x="8" y="0"/>
                  </a:lnTo>
                  <a:lnTo>
                    <a:pt x="4" y="0"/>
                  </a:lnTo>
                  <a:lnTo>
                    <a:pt x="2" y="2"/>
                  </a:lnTo>
                  <a:lnTo>
                    <a:pt x="0" y="4"/>
                  </a:lnTo>
                  <a:lnTo>
                    <a:pt x="0" y="8"/>
                  </a:lnTo>
                  <a:lnTo>
                    <a:pt x="0" y="8"/>
                  </a:lnTo>
                  <a:lnTo>
                    <a:pt x="0" y="12"/>
                  </a:lnTo>
                  <a:lnTo>
                    <a:pt x="2" y="14"/>
                  </a:lnTo>
                  <a:lnTo>
                    <a:pt x="4" y="16"/>
                  </a:lnTo>
                  <a:lnTo>
                    <a:pt x="8" y="18"/>
                  </a:lnTo>
                  <a:lnTo>
                    <a:pt x="8" y="18"/>
                  </a:lnTo>
                  <a:lnTo>
                    <a:pt x="12" y="16"/>
                  </a:lnTo>
                  <a:lnTo>
                    <a:pt x="14" y="14"/>
                  </a:lnTo>
                  <a:lnTo>
                    <a:pt x="16" y="12"/>
                  </a:lnTo>
                  <a:lnTo>
                    <a:pt x="18" y="8"/>
                  </a:lnTo>
                  <a:lnTo>
                    <a:pt x="18" y="8"/>
                  </a:lnTo>
                  <a:lnTo>
                    <a:pt x="16" y="4"/>
                  </a:lnTo>
                  <a:lnTo>
                    <a:pt x="14" y="2"/>
                  </a:lnTo>
                  <a:lnTo>
                    <a:pt x="12" y="0"/>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58" name="Freeform 55"/>
            <p:cNvSpPr/>
            <p:nvPr/>
          </p:nvSpPr>
          <p:spPr bwMode="auto">
            <a:xfrm>
              <a:off x="3144838" y="257175"/>
              <a:ext cx="22225" cy="19050"/>
            </a:xfrm>
            <a:custGeom>
              <a:avLst/>
              <a:gdLst/>
              <a:ahLst/>
              <a:cxnLst>
                <a:cxn ang="0">
                  <a:pos x="6" y="0"/>
                </a:cxn>
                <a:cxn ang="0">
                  <a:pos x="6" y="0"/>
                </a:cxn>
                <a:cxn ang="0">
                  <a:pos x="2" y="2"/>
                </a:cxn>
                <a:cxn ang="0">
                  <a:pos x="0" y="6"/>
                </a:cxn>
                <a:cxn ang="0">
                  <a:pos x="0" y="6"/>
                </a:cxn>
                <a:cxn ang="0">
                  <a:pos x="2" y="10"/>
                </a:cxn>
                <a:cxn ang="0">
                  <a:pos x="6" y="12"/>
                </a:cxn>
                <a:cxn ang="0">
                  <a:pos x="6" y="12"/>
                </a:cxn>
                <a:cxn ang="0">
                  <a:pos x="12" y="10"/>
                </a:cxn>
                <a:cxn ang="0">
                  <a:pos x="14" y="6"/>
                </a:cxn>
                <a:cxn ang="0">
                  <a:pos x="14" y="6"/>
                </a:cxn>
                <a:cxn ang="0">
                  <a:pos x="12" y="2"/>
                </a:cxn>
                <a:cxn ang="0">
                  <a:pos x="6" y="0"/>
                </a:cxn>
              </a:cxnLst>
              <a:rect l="0" t="0" r="r" b="b"/>
              <a:pathLst>
                <a:path w="14" h="12">
                  <a:moveTo>
                    <a:pt x="6" y="0"/>
                  </a:moveTo>
                  <a:lnTo>
                    <a:pt x="6" y="0"/>
                  </a:lnTo>
                  <a:lnTo>
                    <a:pt x="2" y="2"/>
                  </a:lnTo>
                  <a:lnTo>
                    <a:pt x="0" y="6"/>
                  </a:lnTo>
                  <a:lnTo>
                    <a:pt x="0" y="6"/>
                  </a:lnTo>
                  <a:lnTo>
                    <a:pt x="2" y="10"/>
                  </a:lnTo>
                  <a:lnTo>
                    <a:pt x="6" y="12"/>
                  </a:lnTo>
                  <a:lnTo>
                    <a:pt x="6" y="12"/>
                  </a:lnTo>
                  <a:lnTo>
                    <a:pt x="12" y="10"/>
                  </a:lnTo>
                  <a:lnTo>
                    <a:pt x="14" y="6"/>
                  </a:lnTo>
                  <a:lnTo>
                    <a:pt x="14" y="6"/>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59" name="Freeform 56"/>
            <p:cNvSpPr/>
            <p:nvPr/>
          </p:nvSpPr>
          <p:spPr bwMode="auto">
            <a:xfrm>
              <a:off x="3144838" y="257175"/>
              <a:ext cx="22225" cy="19050"/>
            </a:xfrm>
            <a:custGeom>
              <a:avLst/>
              <a:gdLst/>
              <a:ahLst/>
              <a:cxnLst>
                <a:cxn ang="0">
                  <a:pos x="6" y="0"/>
                </a:cxn>
                <a:cxn ang="0">
                  <a:pos x="6" y="0"/>
                </a:cxn>
                <a:cxn ang="0">
                  <a:pos x="2" y="2"/>
                </a:cxn>
                <a:cxn ang="0">
                  <a:pos x="0" y="6"/>
                </a:cxn>
                <a:cxn ang="0">
                  <a:pos x="0" y="6"/>
                </a:cxn>
                <a:cxn ang="0">
                  <a:pos x="2" y="10"/>
                </a:cxn>
                <a:cxn ang="0">
                  <a:pos x="6" y="12"/>
                </a:cxn>
                <a:cxn ang="0">
                  <a:pos x="6" y="12"/>
                </a:cxn>
                <a:cxn ang="0">
                  <a:pos x="12" y="10"/>
                </a:cxn>
                <a:cxn ang="0">
                  <a:pos x="14" y="6"/>
                </a:cxn>
                <a:cxn ang="0">
                  <a:pos x="14" y="6"/>
                </a:cxn>
                <a:cxn ang="0">
                  <a:pos x="12" y="2"/>
                </a:cxn>
                <a:cxn ang="0">
                  <a:pos x="6" y="0"/>
                </a:cxn>
              </a:cxnLst>
              <a:rect l="0" t="0" r="r" b="b"/>
              <a:pathLst>
                <a:path w="14" h="12">
                  <a:moveTo>
                    <a:pt x="6" y="0"/>
                  </a:moveTo>
                  <a:lnTo>
                    <a:pt x="6" y="0"/>
                  </a:lnTo>
                  <a:lnTo>
                    <a:pt x="2" y="2"/>
                  </a:lnTo>
                  <a:lnTo>
                    <a:pt x="0" y="6"/>
                  </a:lnTo>
                  <a:lnTo>
                    <a:pt x="0" y="6"/>
                  </a:lnTo>
                  <a:lnTo>
                    <a:pt x="2" y="10"/>
                  </a:lnTo>
                  <a:lnTo>
                    <a:pt x="6" y="12"/>
                  </a:lnTo>
                  <a:lnTo>
                    <a:pt x="6" y="12"/>
                  </a:lnTo>
                  <a:lnTo>
                    <a:pt x="12" y="10"/>
                  </a:lnTo>
                  <a:lnTo>
                    <a:pt x="14" y="6"/>
                  </a:lnTo>
                  <a:lnTo>
                    <a:pt x="14" y="6"/>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60" name="Freeform 57"/>
            <p:cNvSpPr/>
            <p:nvPr/>
          </p:nvSpPr>
          <p:spPr bwMode="auto">
            <a:xfrm>
              <a:off x="4217988" y="288925"/>
              <a:ext cx="25400" cy="28575"/>
            </a:xfrm>
            <a:custGeom>
              <a:avLst/>
              <a:gdLst/>
              <a:ahLst/>
              <a:cxnLst>
                <a:cxn ang="0">
                  <a:pos x="8" y="0"/>
                </a:cxn>
                <a:cxn ang="0">
                  <a:pos x="8" y="0"/>
                </a:cxn>
                <a:cxn ang="0">
                  <a:pos x="6" y="0"/>
                </a:cxn>
                <a:cxn ang="0">
                  <a:pos x="2" y="2"/>
                </a:cxn>
                <a:cxn ang="0">
                  <a:pos x="0" y="6"/>
                </a:cxn>
                <a:cxn ang="0">
                  <a:pos x="0" y="8"/>
                </a:cxn>
                <a:cxn ang="0">
                  <a:pos x="0" y="8"/>
                </a:cxn>
                <a:cxn ang="0">
                  <a:pos x="0" y="12"/>
                </a:cxn>
                <a:cxn ang="0">
                  <a:pos x="2" y="14"/>
                </a:cxn>
                <a:cxn ang="0">
                  <a:pos x="6" y="16"/>
                </a:cxn>
                <a:cxn ang="0">
                  <a:pos x="8" y="18"/>
                </a:cxn>
                <a:cxn ang="0">
                  <a:pos x="8" y="18"/>
                </a:cxn>
                <a:cxn ang="0">
                  <a:pos x="12" y="16"/>
                </a:cxn>
                <a:cxn ang="0">
                  <a:pos x="14" y="14"/>
                </a:cxn>
                <a:cxn ang="0">
                  <a:pos x="16" y="12"/>
                </a:cxn>
                <a:cxn ang="0">
                  <a:pos x="16" y="8"/>
                </a:cxn>
                <a:cxn ang="0">
                  <a:pos x="16" y="8"/>
                </a:cxn>
                <a:cxn ang="0">
                  <a:pos x="16" y="6"/>
                </a:cxn>
                <a:cxn ang="0">
                  <a:pos x="14" y="2"/>
                </a:cxn>
                <a:cxn ang="0">
                  <a:pos x="12" y="0"/>
                </a:cxn>
                <a:cxn ang="0">
                  <a:pos x="8" y="0"/>
                </a:cxn>
              </a:cxnLst>
              <a:rect l="0" t="0" r="r" b="b"/>
              <a:pathLst>
                <a:path w="16" h="18">
                  <a:moveTo>
                    <a:pt x="8" y="0"/>
                  </a:moveTo>
                  <a:lnTo>
                    <a:pt x="8" y="0"/>
                  </a:lnTo>
                  <a:lnTo>
                    <a:pt x="6" y="0"/>
                  </a:lnTo>
                  <a:lnTo>
                    <a:pt x="2" y="2"/>
                  </a:lnTo>
                  <a:lnTo>
                    <a:pt x="0" y="6"/>
                  </a:lnTo>
                  <a:lnTo>
                    <a:pt x="0" y="8"/>
                  </a:lnTo>
                  <a:lnTo>
                    <a:pt x="0" y="8"/>
                  </a:lnTo>
                  <a:lnTo>
                    <a:pt x="0" y="12"/>
                  </a:lnTo>
                  <a:lnTo>
                    <a:pt x="2" y="14"/>
                  </a:lnTo>
                  <a:lnTo>
                    <a:pt x="6" y="16"/>
                  </a:lnTo>
                  <a:lnTo>
                    <a:pt x="8" y="18"/>
                  </a:lnTo>
                  <a:lnTo>
                    <a:pt x="8" y="18"/>
                  </a:lnTo>
                  <a:lnTo>
                    <a:pt x="12" y="16"/>
                  </a:lnTo>
                  <a:lnTo>
                    <a:pt x="14" y="14"/>
                  </a:lnTo>
                  <a:lnTo>
                    <a:pt x="16" y="12"/>
                  </a:lnTo>
                  <a:lnTo>
                    <a:pt x="16" y="8"/>
                  </a:lnTo>
                  <a:lnTo>
                    <a:pt x="16" y="8"/>
                  </a:lnTo>
                  <a:lnTo>
                    <a:pt x="16" y="6"/>
                  </a:lnTo>
                  <a:lnTo>
                    <a:pt x="14" y="2"/>
                  </a:lnTo>
                  <a:lnTo>
                    <a:pt x="12" y="0"/>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61" name="Freeform 58"/>
            <p:cNvSpPr/>
            <p:nvPr/>
          </p:nvSpPr>
          <p:spPr bwMode="auto">
            <a:xfrm>
              <a:off x="4217988" y="288925"/>
              <a:ext cx="25400" cy="28575"/>
            </a:xfrm>
            <a:custGeom>
              <a:avLst/>
              <a:gdLst/>
              <a:ahLst/>
              <a:cxnLst>
                <a:cxn ang="0">
                  <a:pos x="8" y="0"/>
                </a:cxn>
                <a:cxn ang="0">
                  <a:pos x="8" y="0"/>
                </a:cxn>
                <a:cxn ang="0">
                  <a:pos x="6" y="0"/>
                </a:cxn>
                <a:cxn ang="0">
                  <a:pos x="2" y="2"/>
                </a:cxn>
                <a:cxn ang="0">
                  <a:pos x="0" y="6"/>
                </a:cxn>
                <a:cxn ang="0">
                  <a:pos x="0" y="8"/>
                </a:cxn>
                <a:cxn ang="0">
                  <a:pos x="0" y="8"/>
                </a:cxn>
                <a:cxn ang="0">
                  <a:pos x="0" y="12"/>
                </a:cxn>
                <a:cxn ang="0">
                  <a:pos x="2" y="14"/>
                </a:cxn>
                <a:cxn ang="0">
                  <a:pos x="6" y="16"/>
                </a:cxn>
                <a:cxn ang="0">
                  <a:pos x="8" y="18"/>
                </a:cxn>
                <a:cxn ang="0">
                  <a:pos x="8" y="18"/>
                </a:cxn>
                <a:cxn ang="0">
                  <a:pos x="12" y="16"/>
                </a:cxn>
                <a:cxn ang="0">
                  <a:pos x="14" y="14"/>
                </a:cxn>
                <a:cxn ang="0">
                  <a:pos x="16" y="12"/>
                </a:cxn>
                <a:cxn ang="0">
                  <a:pos x="16" y="8"/>
                </a:cxn>
                <a:cxn ang="0">
                  <a:pos x="16" y="8"/>
                </a:cxn>
                <a:cxn ang="0">
                  <a:pos x="16" y="6"/>
                </a:cxn>
                <a:cxn ang="0">
                  <a:pos x="14" y="2"/>
                </a:cxn>
                <a:cxn ang="0">
                  <a:pos x="12" y="0"/>
                </a:cxn>
                <a:cxn ang="0">
                  <a:pos x="8" y="0"/>
                </a:cxn>
              </a:cxnLst>
              <a:rect l="0" t="0" r="r" b="b"/>
              <a:pathLst>
                <a:path w="16" h="18">
                  <a:moveTo>
                    <a:pt x="8" y="0"/>
                  </a:moveTo>
                  <a:lnTo>
                    <a:pt x="8" y="0"/>
                  </a:lnTo>
                  <a:lnTo>
                    <a:pt x="6" y="0"/>
                  </a:lnTo>
                  <a:lnTo>
                    <a:pt x="2" y="2"/>
                  </a:lnTo>
                  <a:lnTo>
                    <a:pt x="0" y="6"/>
                  </a:lnTo>
                  <a:lnTo>
                    <a:pt x="0" y="8"/>
                  </a:lnTo>
                  <a:lnTo>
                    <a:pt x="0" y="8"/>
                  </a:lnTo>
                  <a:lnTo>
                    <a:pt x="0" y="12"/>
                  </a:lnTo>
                  <a:lnTo>
                    <a:pt x="2" y="14"/>
                  </a:lnTo>
                  <a:lnTo>
                    <a:pt x="6" y="16"/>
                  </a:lnTo>
                  <a:lnTo>
                    <a:pt x="8" y="18"/>
                  </a:lnTo>
                  <a:lnTo>
                    <a:pt x="8" y="18"/>
                  </a:lnTo>
                  <a:lnTo>
                    <a:pt x="12" y="16"/>
                  </a:lnTo>
                  <a:lnTo>
                    <a:pt x="14" y="14"/>
                  </a:lnTo>
                  <a:lnTo>
                    <a:pt x="16" y="12"/>
                  </a:lnTo>
                  <a:lnTo>
                    <a:pt x="16" y="8"/>
                  </a:lnTo>
                  <a:lnTo>
                    <a:pt x="16" y="8"/>
                  </a:lnTo>
                  <a:lnTo>
                    <a:pt x="16" y="6"/>
                  </a:lnTo>
                  <a:lnTo>
                    <a:pt x="14" y="2"/>
                  </a:lnTo>
                  <a:lnTo>
                    <a:pt x="12" y="0"/>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62" name="Freeform 59"/>
            <p:cNvSpPr/>
            <p:nvPr/>
          </p:nvSpPr>
          <p:spPr bwMode="auto">
            <a:xfrm>
              <a:off x="3932238" y="885825"/>
              <a:ext cx="28575" cy="25400"/>
            </a:xfrm>
            <a:custGeom>
              <a:avLst/>
              <a:gdLst/>
              <a:ahLst/>
              <a:cxnLst>
                <a:cxn ang="0">
                  <a:pos x="10" y="0"/>
                </a:cxn>
                <a:cxn ang="0">
                  <a:pos x="10" y="0"/>
                </a:cxn>
                <a:cxn ang="0">
                  <a:pos x="6" y="0"/>
                </a:cxn>
                <a:cxn ang="0">
                  <a:pos x="4" y="2"/>
                </a:cxn>
                <a:cxn ang="0">
                  <a:pos x="2" y="4"/>
                </a:cxn>
                <a:cxn ang="0">
                  <a:pos x="0" y="8"/>
                </a:cxn>
                <a:cxn ang="0">
                  <a:pos x="0" y="8"/>
                </a:cxn>
                <a:cxn ang="0">
                  <a:pos x="2" y="12"/>
                </a:cxn>
                <a:cxn ang="0">
                  <a:pos x="4" y="14"/>
                </a:cxn>
                <a:cxn ang="0">
                  <a:pos x="6" y="16"/>
                </a:cxn>
                <a:cxn ang="0">
                  <a:pos x="10" y="16"/>
                </a:cxn>
                <a:cxn ang="0">
                  <a:pos x="10" y="16"/>
                </a:cxn>
                <a:cxn ang="0">
                  <a:pos x="12" y="16"/>
                </a:cxn>
                <a:cxn ang="0">
                  <a:pos x="16" y="14"/>
                </a:cxn>
                <a:cxn ang="0">
                  <a:pos x="16" y="12"/>
                </a:cxn>
                <a:cxn ang="0">
                  <a:pos x="18" y="8"/>
                </a:cxn>
                <a:cxn ang="0">
                  <a:pos x="18" y="8"/>
                </a:cxn>
                <a:cxn ang="0">
                  <a:pos x="16" y="4"/>
                </a:cxn>
                <a:cxn ang="0">
                  <a:pos x="16" y="2"/>
                </a:cxn>
                <a:cxn ang="0">
                  <a:pos x="12" y="0"/>
                </a:cxn>
                <a:cxn ang="0">
                  <a:pos x="10" y="0"/>
                </a:cxn>
              </a:cxnLst>
              <a:rect l="0" t="0" r="r" b="b"/>
              <a:pathLst>
                <a:path w="18" h="16">
                  <a:moveTo>
                    <a:pt x="10" y="0"/>
                  </a:moveTo>
                  <a:lnTo>
                    <a:pt x="10" y="0"/>
                  </a:lnTo>
                  <a:lnTo>
                    <a:pt x="6" y="0"/>
                  </a:lnTo>
                  <a:lnTo>
                    <a:pt x="4" y="2"/>
                  </a:lnTo>
                  <a:lnTo>
                    <a:pt x="2" y="4"/>
                  </a:lnTo>
                  <a:lnTo>
                    <a:pt x="0" y="8"/>
                  </a:lnTo>
                  <a:lnTo>
                    <a:pt x="0" y="8"/>
                  </a:lnTo>
                  <a:lnTo>
                    <a:pt x="2" y="12"/>
                  </a:lnTo>
                  <a:lnTo>
                    <a:pt x="4" y="14"/>
                  </a:lnTo>
                  <a:lnTo>
                    <a:pt x="6" y="16"/>
                  </a:lnTo>
                  <a:lnTo>
                    <a:pt x="10" y="16"/>
                  </a:lnTo>
                  <a:lnTo>
                    <a:pt x="10" y="16"/>
                  </a:lnTo>
                  <a:lnTo>
                    <a:pt x="12" y="16"/>
                  </a:lnTo>
                  <a:lnTo>
                    <a:pt x="16" y="14"/>
                  </a:lnTo>
                  <a:lnTo>
                    <a:pt x="16" y="12"/>
                  </a:lnTo>
                  <a:lnTo>
                    <a:pt x="18" y="8"/>
                  </a:lnTo>
                  <a:lnTo>
                    <a:pt x="18" y="8"/>
                  </a:lnTo>
                  <a:lnTo>
                    <a:pt x="16" y="4"/>
                  </a:lnTo>
                  <a:lnTo>
                    <a:pt x="16" y="2"/>
                  </a:lnTo>
                  <a:lnTo>
                    <a:pt x="12" y="0"/>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63" name="Freeform 60"/>
            <p:cNvSpPr/>
            <p:nvPr/>
          </p:nvSpPr>
          <p:spPr bwMode="auto">
            <a:xfrm>
              <a:off x="3932238" y="885825"/>
              <a:ext cx="28575" cy="25400"/>
            </a:xfrm>
            <a:custGeom>
              <a:avLst/>
              <a:gdLst/>
              <a:ahLst/>
              <a:cxnLst>
                <a:cxn ang="0">
                  <a:pos x="10" y="0"/>
                </a:cxn>
                <a:cxn ang="0">
                  <a:pos x="10" y="0"/>
                </a:cxn>
                <a:cxn ang="0">
                  <a:pos x="6" y="0"/>
                </a:cxn>
                <a:cxn ang="0">
                  <a:pos x="4" y="2"/>
                </a:cxn>
                <a:cxn ang="0">
                  <a:pos x="2" y="4"/>
                </a:cxn>
                <a:cxn ang="0">
                  <a:pos x="0" y="8"/>
                </a:cxn>
                <a:cxn ang="0">
                  <a:pos x="0" y="8"/>
                </a:cxn>
                <a:cxn ang="0">
                  <a:pos x="2" y="12"/>
                </a:cxn>
                <a:cxn ang="0">
                  <a:pos x="4" y="14"/>
                </a:cxn>
                <a:cxn ang="0">
                  <a:pos x="6" y="16"/>
                </a:cxn>
                <a:cxn ang="0">
                  <a:pos x="10" y="16"/>
                </a:cxn>
                <a:cxn ang="0">
                  <a:pos x="10" y="16"/>
                </a:cxn>
                <a:cxn ang="0">
                  <a:pos x="12" y="16"/>
                </a:cxn>
                <a:cxn ang="0">
                  <a:pos x="16" y="14"/>
                </a:cxn>
                <a:cxn ang="0">
                  <a:pos x="16" y="12"/>
                </a:cxn>
                <a:cxn ang="0">
                  <a:pos x="18" y="8"/>
                </a:cxn>
                <a:cxn ang="0">
                  <a:pos x="18" y="8"/>
                </a:cxn>
                <a:cxn ang="0">
                  <a:pos x="16" y="4"/>
                </a:cxn>
                <a:cxn ang="0">
                  <a:pos x="16" y="2"/>
                </a:cxn>
                <a:cxn ang="0">
                  <a:pos x="12" y="0"/>
                </a:cxn>
                <a:cxn ang="0">
                  <a:pos x="10" y="0"/>
                </a:cxn>
              </a:cxnLst>
              <a:rect l="0" t="0" r="r" b="b"/>
              <a:pathLst>
                <a:path w="18" h="16">
                  <a:moveTo>
                    <a:pt x="10" y="0"/>
                  </a:moveTo>
                  <a:lnTo>
                    <a:pt x="10" y="0"/>
                  </a:lnTo>
                  <a:lnTo>
                    <a:pt x="6" y="0"/>
                  </a:lnTo>
                  <a:lnTo>
                    <a:pt x="4" y="2"/>
                  </a:lnTo>
                  <a:lnTo>
                    <a:pt x="2" y="4"/>
                  </a:lnTo>
                  <a:lnTo>
                    <a:pt x="0" y="8"/>
                  </a:lnTo>
                  <a:lnTo>
                    <a:pt x="0" y="8"/>
                  </a:lnTo>
                  <a:lnTo>
                    <a:pt x="2" y="12"/>
                  </a:lnTo>
                  <a:lnTo>
                    <a:pt x="4" y="14"/>
                  </a:lnTo>
                  <a:lnTo>
                    <a:pt x="6" y="16"/>
                  </a:lnTo>
                  <a:lnTo>
                    <a:pt x="10" y="16"/>
                  </a:lnTo>
                  <a:lnTo>
                    <a:pt x="10" y="16"/>
                  </a:lnTo>
                  <a:lnTo>
                    <a:pt x="12" y="16"/>
                  </a:lnTo>
                  <a:lnTo>
                    <a:pt x="16" y="14"/>
                  </a:lnTo>
                  <a:lnTo>
                    <a:pt x="16" y="12"/>
                  </a:lnTo>
                  <a:lnTo>
                    <a:pt x="18" y="8"/>
                  </a:lnTo>
                  <a:lnTo>
                    <a:pt x="18" y="8"/>
                  </a:lnTo>
                  <a:lnTo>
                    <a:pt x="16" y="4"/>
                  </a:lnTo>
                  <a:lnTo>
                    <a:pt x="16" y="2"/>
                  </a:lnTo>
                  <a:lnTo>
                    <a:pt x="12" y="0"/>
                  </a:lnTo>
                  <a:lnTo>
                    <a:pt x="10"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64" name="Freeform 61"/>
            <p:cNvSpPr/>
            <p:nvPr/>
          </p:nvSpPr>
          <p:spPr bwMode="auto">
            <a:xfrm>
              <a:off x="6434138" y="939800"/>
              <a:ext cx="25400" cy="25400"/>
            </a:xfrm>
            <a:custGeom>
              <a:avLst/>
              <a:gdLst/>
              <a:ahLst/>
              <a:cxnLst>
                <a:cxn ang="0">
                  <a:pos x="8" y="0"/>
                </a:cxn>
                <a:cxn ang="0">
                  <a:pos x="8" y="0"/>
                </a:cxn>
                <a:cxn ang="0">
                  <a:pos x="4" y="0"/>
                </a:cxn>
                <a:cxn ang="0">
                  <a:pos x="2" y="2"/>
                </a:cxn>
                <a:cxn ang="0">
                  <a:pos x="0" y="4"/>
                </a:cxn>
                <a:cxn ang="0">
                  <a:pos x="0" y="8"/>
                </a:cxn>
                <a:cxn ang="0">
                  <a:pos x="0" y="8"/>
                </a:cxn>
                <a:cxn ang="0">
                  <a:pos x="0" y="12"/>
                </a:cxn>
                <a:cxn ang="0">
                  <a:pos x="2" y="14"/>
                </a:cxn>
                <a:cxn ang="0">
                  <a:pos x="4" y="16"/>
                </a:cxn>
                <a:cxn ang="0">
                  <a:pos x="8" y="16"/>
                </a:cxn>
                <a:cxn ang="0">
                  <a:pos x="8" y="16"/>
                </a:cxn>
                <a:cxn ang="0">
                  <a:pos x="12" y="16"/>
                </a:cxn>
                <a:cxn ang="0">
                  <a:pos x="14" y="14"/>
                </a:cxn>
                <a:cxn ang="0">
                  <a:pos x="16" y="12"/>
                </a:cxn>
                <a:cxn ang="0">
                  <a:pos x="16" y="8"/>
                </a:cxn>
                <a:cxn ang="0">
                  <a:pos x="16" y="8"/>
                </a:cxn>
                <a:cxn ang="0">
                  <a:pos x="16" y="4"/>
                </a:cxn>
                <a:cxn ang="0">
                  <a:pos x="14" y="2"/>
                </a:cxn>
                <a:cxn ang="0">
                  <a:pos x="12" y="0"/>
                </a:cxn>
                <a:cxn ang="0">
                  <a:pos x="8" y="0"/>
                </a:cxn>
              </a:cxnLst>
              <a:rect l="0" t="0" r="r" b="b"/>
              <a:pathLst>
                <a:path w="16" h="16">
                  <a:moveTo>
                    <a:pt x="8" y="0"/>
                  </a:moveTo>
                  <a:lnTo>
                    <a:pt x="8" y="0"/>
                  </a:lnTo>
                  <a:lnTo>
                    <a:pt x="4" y="0"/>
                  </a:lnTo>
                  <a:lnTo>
                    <a:pt x="2" y="2"/>
                  </a:lnTo>
                  <a:lnTo>
                    <a:pt x="0" y="4"/>
                  </a:lnTo>
                  <a:lnTo>
                    <a:pt x="0" y="8"/>
                  </a:lnTo>
                  <a:lnTo>
                    <a:pt x="0" y="8"/>
                  </a:lnTo>
                  <a:lnTo>
                    <a:pt x="0" y="12"/>
                  </a:lnTo>
                  <a:lnTo>
                    <a:pt x="2" y="14"/>
                  </a:lnTo>
                  <a:lnTo>
                    <a:pt x="4" y="16"/>
                  </a:lnTo>
                  <a:lnTo>
                    <a:pt x="8" y="16"/>
                  </a:lnTo>
                  <a:lnTo>
                    <a:pt x="8" y="16"/>
                  </a:lnTo>
                  <a:lnTo>
                    <a:pt x="12" y="16"/>
                  </a:lnTo>
                  <a:lnTo>
                    <a:pt x="14" y="14"/>
                  </a:lnTo>
                  <a:lnTo>
                    <a:pt x="16" y="12"/>
                  </a:lnTo>
                  <a:lnTo>
                    <a:pt x="16" y="8"/>
                  </a:lnTo>
                  <a:lnTo>
                    <a:pt x="16" y="8"/>
                  </a:lnTo>
                  <a:lnTo>
                    <a:pt x="16" y="4"/>
                  </a:lnTo>
                  <a:lnTo>
                    <a:pt x="14" y="2"/>
                  </a:lnTo>
                  <a:lnTo>
                    <a:pt x="12" y="0"/>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65" name="Freeform 62"/>
            <p:cNvSpPr/>
            <p:nvPr/>
          </p:nvSpPr>
          <p:spPr bwMode="auto">
            <a:xfrm>
              <a:off x="6434138" y="939800"/>
              <a:ext cx="25400" cy="25400"/>
            </a:xfrm>
            <a:custGeom>
              <a:avLst/>
              <a:gdLst/>
              <a:ahLst/>
              <a:cxnLst>
                <a:cxn ang="0">
                  <a:pos x="8" y="0"/>
                </a:cxn>
                <a:cxn ang="0">
                  <a:pos x="8" y="0"/>
                </a:cxn>
                <a:cxn ang="0">
                  <a:pos x="4" y="0"/>
                </a:cxn>
                <a:cxn ang="0">
                  <a:pos x="2" y="2"/>
                </a:cxn>
                <a:cxn ang="0">
                  <a:pos x="0" y="4"/>
                </a:cxn>
                <a:cxn ang="0">
                  <a:pos x="0" y="8"/>
                </a:cxn>
                <a:cxn ang="0">
                  <a:pos x="0" y="8"/>
                </a:cxn>
                <a:cxn ang="0">
                  <a:pos x="0" y="12"/>
                </a:cxn>
                <a:cxn ang="0">
                  <a:pos x="2" y="14"/>
                </a:cxn>
                <a:cxn ang="0">
                  <a:pos x="4" y="16"/>
                </a:cxn>
                <a:cxn ang="0">
                  <a:pos x="8" y="16"/>
                </a:cxn>
                <a:cxn ang="0">
                  <a:pos x="8" y="16"/>
                </a:cxn>
                <a:cxn ang="0">
                  <a:pos x="12" y="16"/>
                </a:cxn>
                <a:cxn ang="0">
                  <a:pos x="14" y="14"/>
                </a:cxn>
                <a:cxn ang="0">
                  <a:pos x="16" y="12"/>
                </a:cxn>
                <a:cxn ang="0">
                  <a:pos x="16" y="8"/>
                </a:cxn>
                <a:cxn ang="0">
                  <a:pos x="16" y="8"/>
                </a:cxn>
                <a:cxn ang="0">
                  <a:pos x="16" y="4"/>
                </a:cxn>
                <a:cxn ang="0">
                  <a:pos x="14" y="2"/>
                </a:cxn>
                <a:cxn ang="0">
                  <a:pos x="12" y="0"/>
                </a:cxn>
                <a:cxn ang="0">
                  <a:pos x="8" y="0"/>
                </a:cxn>
              </a:cxnLst>
              <a:rect l="0" t="0" r="r" b="b"/>
              <a:pathLst>
                <a:path w="16" h="16">
                  <a:moveTo>
                    <a:pt x="8" y="0"/>
                  </a:moveTo>
                  <a:lnTo>
                    <a:pt x="8" y="0"/>
                  </a:lnTo>
                  <a:lnTo>
                    <a:pt x="4" y="0"/>
                  </a:lnTo>
                  <a:lnTo>
                    <a:pt x="2" y="2"/>
                  </a:lnTo>
                  <a:lnTo>
                    <a:pt x="0" y="4"/>
                  </a:lnTo>
                  <a:lnTo>
                    <a:pt x="0" y="8"/>
                  </a:lnTo>
                  <a:lnTo>
                    <a:pt x="0" y="8"/>
                  </a:lnTo>
                  <a:lnTo>
                    <a:pt x="0" y="12"/>
                  </a:lnTo>
                  <a:lnTo>
                    <a:pt x="2" y="14"/>
                  </a:lnTo>
                  <a:lnTo>
                    <a:pt x="4" y="16"/>
                  </a:lnTo>
                  <a:lnTo>
                    <a:pt x="8" y="16"/>
                  </a:lnTo>
                  <a:lnTo>
                    <a:pt x="8" y="16"/>
                  </a:lnTo>
                  <a:lnTo>
                    <a:pt x="12" y="16"/>
                  </a:lnTo>
                  <a:lnTo>
                    <a:pt x="14" y="14"/>
                  </a:lnTo>
                  <a:lnTo>
                    <a:pt x="16" y="12"/>
                  </a:lnTo>
                  <a:lnTo>
                    <a:pt x="16" y="8"/>
                  </a:lnTo>
                  <a:lnTo>
                    <a:pt x="16" y="8"/>
                  </a:lnTo>
                  <a:lnTo>
                    <a:pt x="16" y="4"/>
                  </a:lnTo>
                  <a:lnTo>
                    <a:pt x="14" y="2"/>
                  </a:lnTo>
                  <a:lnTo>
                    <a:pt x="12" y="0"/>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66" name="Freeform 63"/>
            <p:cNvSpPr/>
            <p:nvPr/>
          </p:nvSpPr>
          <p:spPr bwMode="auto">
            <a:xfrm>
              <a:off x="5046663" y="565150"/>
              <a:ext cx="25400" cy="25400"/>
            </a:xfrm>
            <a:custGeom>
              <a:avLst/>
              <a:gdLst/>
              <a:ahLst/>
              <a:cxnLst>
                <a:cxn ang="0">
                  <a:pos x="8" y="0"/>
                </a:cxn>
                <a:cxn ang="0">
                  <a:pos x="8" y="0"/>
                </a:cxn>
                <a:cxn ang="0">
                  <a:pos x="4" y="0"/>
                </a:cxn>
                <a:cxn ang="0">
                  <a:pos x="2" y="2"/>
                </a:cxn>
                <a:cxn ang="0">
                  <a:pos x="0" y="4"/>
                </a:cxn>
                <a:cxn ang="0">
                  <a:pos x="0" y="8"/>
                </a:cxn>
                <a:cxn ang="0">
                  <a:pos x="0" y="8"/>
                </a:cxn>
                <a:cxn ang="0">
                  <a:pos x="0" y="12"/>
                </a:cxn>
                <a:cxn ang="0">
                  <a:pos x="2" y="14"/>
                </a:cxn>
                <a:cxn ang="0">
                  <a:pos x="4" y="16"/>
                </a:cxn>
                <a:cxn ang="0">
                  <a:pos x="8" y="16"/>
                </a:cxn>
                <a:cxn ang="0">
                  <a:pos x="8" y="16"/>
                </a:cxn>
                <a:cxn ang="0">
                  <a:pos x="12" y="16"/>
                </a:cxn>
                <a:cxn ang="0">
                  <a:pos x="14" y="14"/>
                </a:cxn>
                <a:cxn ang="0">
                  <a:pos x="16" y="12"/>
                </a:cxn>
                <a:cxn ang="0">
                  <a:pos x="16" y="8"/>
                </a:cxn>
                <a:cxn ang="0">
                  <a:pos x="16" y="8"/>
                </a:cxn>
                <a:cxn ang="0">
                  <a:pos x="16" y="4"/>
                </a:cxn>
                <a:cxn ang="0">
                  <a:pos x="14" y="2"/>
                </a:cxn>
                <a:cxn ang="0">
                  <a:pos x="12" y="0"/>
                </a:cxn>
                <a:cxn ang="0">
                  <a:pos x="8" y="0"/>
                </a:cxn>
              </a:cxnLst>
              <a:rect l="0" t="0" r="r" b="b"/>
              <a:pathLst>
                <a:path w="16" h="16">
                  <a:moveTo>
                    <a:pt x="8" y="0"/>
                  </a:moveTo>
                  <a:lnTo>
                    <a:pt x="8" y="0"/>
                  </a:lnTo>
                  <a:lnTo>
                    <a:pt x="4" y="0"/>
                  </a:lnTo>
                  <a:lnTo>
                    <a:pt x="2" y="2"/>
                  </a:lnTo>
                  <a:lnTo>
                    <a:pt x="0" y="4"/>
                  </a:lnTo>
                  <a:lnTo>
                    <a:pt x="0" y="8"/>
                  </a:lnTo>
                  <a:lnTo>
                    <a:pt x="0" y="8"/>
                  </a:lnTo>
                  <a:lnTo>
                    <a:pt x="0" y="12"/>
                  </a:lnTo>
                  <a:lnTo>
                    <a:pt x="2" y="14"/>
                  </a:lnTo>
                  <a:lnTo>
                    <a:pt x="4" y="16"/>
                  </a:lnTo>
                  <a:lnTo>
                    <a:pt x="8" y="16"/>
                  </a:lnTo>
                  <a:lnTo>
                    <a:pt x="8" y="16"/>
                  </a:lnTo>
                  <a:lnTo>
                    <a:pt x="12" y="16"/>
                  </a:lnTo>
                  <a:lnTo>
                    <a:pt x="14" y="14"/>
                  </a:lnTo>
                  <a:lnTo>
                    <a:pt x="16" y="12"/>
                  </a:lnTo>
                  <a:lnTo>
                    <a:pt x="16" y="8"/>
                  </a:lnTo>
                  <a:lnTo>
                    <a:pt x="16" y="8"/>
                  </a:lnTo>
                  <a:lnTo>
                    <a:pt x="16" y="4"/>
                  </a:lnTo>
                  <a:lnTo>
                    <a:pt x="14" y="2"/>
                  </a:lnTo>
                  <a:lnTo>
                    <a:pt x="12" y="0"/>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67" name="Freeform 64"/>
            <p:cNvSpPr/>
            <p:nvPr/>
          </p:nvSpPr>
          <p:spPr bwMode="auto">
            <a:xfrm>
              <a:off x="5046663" y="565150"/>
              <a:ext cx="25400" cy="25400"/>
            </a:xfrm>
            <a:custGeom>
              <a:avLst/>
              <a:gdLst/>
              <a:ahLst/>
              <a:cxnLst>
                <a:cxn ang="0">
                  <a:pos x="8" y="0"/>
                </a:cxn>
                <a:cxn ang="0">
                  <a:pos x="8" y="0"/>
                </a:cxn>
                <a:cxn ang="0">
                  <a:pos x="4" y="0"/>
                </a:cxn>
                <a:cxn ang="0">
                  <a:pos x="2" y="2"/>
                </a:cxn>
                <a:cxn ang="0">
                  <a:pos x="0" y="4"/>
                </a:cxn>
                <a:cxn ang="0">
                  <a:pos x="0" y="8"/>
                </a:cxn>
                <a:cxn ang="0">
                  <a:pos x="0" y="8"/>
                </a:cxn>
                <a:cxn ang="0">
                  <a:pos x="0" y="12"/>
                </a:cxn>
                <a:cxn ang="0">
                  <a:pos x="2" y="14"/>
                </a:cxn>
                <a:cxn ang="0">
                  <a:pos x="4" y="16"/>
                </a:cxn>
                <a:cxn ang="0">
                  <a:pos x="8" y="16"/>
                </a:cxn>
                <a:cxn ang="0">
                  <a:pos x="8" y="16"/>
                </a:cxn>
                <a:cxn ang="0">
                  <a:pos x="12" y="16"/>
                </a:cxn>
                <a:cxn ang="0">
                  <a:pos x="14" y="14"/>
                </a:cxn>
                <a:cxn ang="0">
                  <a:pos x="16" y="12"/>
                </a:cxn>
                <a:cxn ang="0">
                  <a:pos x="16" y="8"/>
                </a:cxn>
                <a:cxn ang="0">
                  <a:pos x="16" y="8"/>
                </a:cxn>
                <a:cxn ang="0">
                  <a:pos x="16" y="4"/>
                </a:cxn>
                <a:cxn ang="0">
                  <a:pos x="14" y="2"/>
                </a:cxn>
                <a:cxn ang="0">
                  <a:pos x="12" y="0"/>
                </a:cxn>
                <a:cxn ang="0">
                  <a:pos x="8" y="0"/>
                </a:cxn>
              </a:cxnLst>
              <a:rect l="0" t="0" r="r" b="b"/>
              <a:pathLst>
                <a:path w="16" h="16">
                  <a:moveTo>
                    <a:pt x="8" y="0"/>
                  </a:moveTo>
                  <a:lnTo>
                    <a:pt x="8" y="0"/>
                  </a:lnTo>
                  <a:lnTo>
                    <a:pt x="4" y="0"/>
                  </a:lnTo>
                  <a:lnTo>
                    <a:pt x="2" y="2"/>
                  </a:lnTo>
                  <a:lnTo>
                    <a:pt x="0" y="4"/>
                  </a:lnTo>
                  <a:lnTo>
                    <a:pt x="0" y="8"/>
                  </a:lnTo>
                  <a:lnTo>
                    <a:pt x="0" y="8"/>
                  </a:lnTo>
                  <a:lnTo>
                    <a:pt x="0" y="12"/>
                  </a:lnTo>
                  <a:lnTo>
                    <a:pt x="2" y="14"/>
                  </a:lnTo>
                  <a:lnTo>
                    <a:pt x="4" y="16"/>
                  </a:lnTo>
                  <a:lnTo>
                    <a:pt x="8" y="16"/>
                  </a:lnTo>
                  <a:lnTo>
                    <a:pt x="8" y="16"/>
                  </a:lnTo>
                  <a:lnTo>
                    <a:pt x="12" y="16"/>
                  </a:lnTo>
                  <a:lnTo>
                    <a:pt x="14" y="14"/>
                  </a:lnTo>
                  <a:lnTo>
                    <a:pt x="16" y="12"/>
                  </a:lnTo>
                  <a:lnTo>
                    <a:pt x="16" y="8"/>
                  </a:lnTo>
                  <a:lnTo>
                    <a:pt x="16" y="8"/>
                  </a:lnTo>
                  <a:lnTo>
                    <a:pt x="16" y="4"/>
                  </a:lnTo>
                  <a:lnTo>
                    <a:pt x="14" y="2"/>
                  </a:lnTo>
                  <a:lnTo>
                    <a:pt x="12" y="0"/>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68" name="Freeform 65"/>
            <p:cNvSpPr/>
            <p:nvPr/>
          </p:nvSpPr>
          <p:spPr bwMode="auto">
            <a:xfrm>
              <a:off x="3516313" y="41592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69" name="Freeform 66"/>
            <p:cNvSpPr/>
            <p:nvPr/>
          </p:nvSpPr>
          <p:spPr bwMode="auto">
            <a:xfrm>
              <a:off x="3516313" y="41592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70" name="Freeform 67"/>
            <p:cNvSpPr/>
            <p:nvPr/>
          </p:nvSpPr>
          <p:spPr bwMode="auto">
            <a:xfrm>
              <a:off x="4281488" y="54927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71" name="Freeform 68"/>
            <p:cNvSpPr/>
            <p:nvPr/>
          </p:nvSpPr>
          <p:spPr bwMode="auto">
            <a:xfrm>
              <a:off x="4281488" y="54927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72" name="Freeform 69"/>
            <p:cNvSpPr/>
            <p:nvPr/>
          </p:nvSpPr>
          <p:spPr bwMode="auto">
            <a:xfrm>
              <a:off x="4506913" y="495300"/>
              <a:ext cx="19050"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0" y="12"/>
                </a:cxn>
                <a:cxn ang="0">
                  <a:pos x="12" y="8"/>
                </a:cxn>
                <a:cxn ang="0">
                  <a:pos x="12" y="8"/>
                </a:cxn>
                <a:cxn ang="0">
                  <a:pos x="10" y="2"/>
                </a:cxn>
                <a:cxn ang="0">
                  <a:pos x="6" y="0"/>
                </a:cxn>
              </a:cxnLst>
              <a:rect l="0" t="0" r="r" b="b"/>
              <a:pathLst>
                <a:path w="12" h="14">
                  <a:moveTo>
                    <a:pt x="6" y="0"/>
                  </a:moveTo>
                  <a:lnTo>
                    <a:pt x="6" y="0"/>
                  </a:lnTo>
                  <a:lnTo>
                    <a:pt x="2" y="2"/>
                  </a:lnTo>
                  <a:lnTo>
                    <a:pt x="0" y="8"/>
                  </a:lnTo>
                  <a:lnTo>
                    <a:pt x="0" y="8"/>
                  </a:lnTo>
                  <a:lnTo>
                    <a:pt x="2" y="12"/>
                  </a:lnTo>
                  <a:lnTo>
                    <a:pt x="6" y="14"/>
                  </a:lnTo>
                  <a:lnTo>
                    <a:pt x="6" y="14"/>
                  </a:lnTo>
                  <a:lnTo>
                    <a:pt x="10" y="12"/>
                  </a:lnTo>
                  <a:lnTo>
                    <a:pt x="12" y="8"/>
                  </a:lnTo>
                  <a:lnTo>
                    <a:pt x="12" y="8"/>
                  </a:lnTo>
                  <a:lnTo>
                    <a:pt x="10"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73" name="Freeform 70"/>
            <p:cNvSpPr/>
            <p:nvPr/>
          </p:nvSpPr>
          <p:spPr bwMode="auto">
            <a:xfrm>
              <a:off x="4506913" y="495300"/>
              <a:ext cx="19050"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0" y="12"/>
                </a:cxn>
                <a:cxn ang="0">
                  <a:pos x="12" y="8"/>
                </a:cxn>
                <a:cxn ang="0">
                  <a:pos x="12" y="8"/>
                </a:cxn>
                <a:cxn ang="0">
                  <a:pos x="10" y="2"/>
                </a:cxn>
                <a:cxn ang="0">
                  <a:pos x="6" y="0"/>
                </a:cxn>
              </a:cxnLst>
              <a:rect l="0" t="0" r="r" b="b"/>
              <a:pathLst>
                <a:path w="12" h="14">
                  <a:moveTo>
                    <a:pt x="6" y="0"/>
                  </a:moveTo>
                  <a:lnTo>
                    <a:pt x="6" y="0"/>
                  </a:lnTo>
                  <a:lnTo>
                    <a:pt x="2" y="2"/>
                  </a:lnTo>
                  <a:lnTo>
                    <a:pt x="0" y="8"/>
                  </a:lnTo>
                  <a:lnTo>
                    <a:pt x="0" y="8"/>
                  </a:lnTo>
                  <a:lnTo>
                    <a:pt x="2" y="12"/>
                  </a:lnTo>
                  <a:lnTo>
                    <a:pt x="6" y="14"/>
                  </a:lnTo>
                  <a:lnTo>
                    <a:pt x="6" y="14"/>
                  </a:lnTo>
                  <a:lnTo>
                    <a:pt x="10" y="12"/>
                  </a:lnTo>
                  <a:lnTo>
                    <a:pt x="12" y="8"/>
                  </a:lnTo>
                  <a:lnTo>
                    <a:pt x="12" y="8"/>
                  </a:lnTo>
                  <a:lnTo>
                    <a:pt x="10"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74" name="Freeform 71"/>
            <p:cNvSpPr/>
            <p:nvPr/>
          </p:nvSpPr>
          <p:spPr bwMode="auto">
            <a:xfrm>
              <a:off x="4487863" y="736600"/>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75" name="Freeform 72"/>
            <p:cNvSpPr/>
            <p:nvPr/>
          </p:nvSpPr>
          <p:spPr bwMode="auto">
            <a:xfrm>
              <a:off x="4487863" y="736600"/>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76" name="Freeform 73"/>
            <p:cNvSpPr/>
            <p:nvPr/>
          </p:nvSpPr>
          <p:spPr bwMode="auto">
            <a:xfrm>
              <a:off x="4068763" y="247650"/>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77" name="Freeform 74"/>
            <p:cNvSpPr/>
            <p:nvPr/>
          </p:nvSpPr>
          <p:spPr bwMode="auto">
            <a:xfrm>
              <a:off x="4068763" y="247650"/>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78" name="Freeform 75"/>
            <p:cNvSpPr/>
            <p:nvPr/>
          </p:nvSpPr>
          <p:spPr bwMode="auto">
            <a:xfrm>
              <a:off x="6472238" y="666750"/>
              <a:ext cx="22225" cy="19050"/>
            </a:xfrm>
            <a:custGeom>
              <a:avLst/>
              <a:gdLst/>
              <a:ahLst/>
              <a:cxnLst>
                <a:cxn ang="0">
                  <a:pos x="6" y="0"/>
                </a:cxn>
                <a:cxn ang="0">
                  <a:pos x="6" y="0"/>
                </a:cxn>
                <a:cxn ang="0">
                  <a:pos x="2" y="2"/>
                </a:cxn>
                <a:cxn ang="0">
                  <a:pos x="0" y="6"/>
                </a:cxn>
                <a:cxn ang="0">
                  <a:pos x="0" y="6"/>
                </a:cxn>
                <a:cxn ang="0">
                  <a:pos x="2" y="10"/>
                </a:cxn>
                <a:cxn ang="0">
                  <a:pos x="6" y="12"/>
                </a:cxn>
                <a:cxn ang="0">
                  <a:pos x="6" y="12"/>
                </a:cxn>
                <a:cxn ang="0">
                  <a:pos x="12" y="10"/>
                </a:cxn>
                <a:cxn ang="0">
                  <a:pos x="14" y="6"/>
                </a:cxn>
                <a:cxn ang="0">
                  <a:pos x="14" y="6"/>
                </a:cxn>
                <a:cxn ang="0">
                  <a:pos x="12" y="2"/>
                </a:cxn>
                <a:cxn ang="0">
                  <a:pos x="6" y="0"/>
                </a:cxn>
              </a:cxnLst>
              <a:rect l="0" t="0" r="r" b="b"/>
              <a:pathLst>
                <a:path w="14" h="12">
                  <a:moveTo>
                    <a:pt x="6" y="0"/>
                  </a:moveTo>
                  <a:lnTo>
                    <a:pt x="6" y="0"/>
                  </a:lnTo>
                  <a:lnTo>
                    <a:pt x="2" y="2"/>
                  </a:lnTo>
                  <a:lnTo>
                    <a:pt x="0" y="6"/>
                  </a:lnTo>
                  <a:lnTo>
                    <a:pt x="0" y="6"/>
                  </a:lnTo>
                  <a:lnTo>
                    <a:pt x="2" y="10"/>
                  </a:lnTo>
                  <a:lnTo>
                    <a:pt x="6" y="12"/>
                  </a:lnTo>
                  <a:lnTo>
                    <a:pt x="6" y="12"/>
                  </a:lnTo>
                  <a:lnTo>
                    <a:pt x="12" y="10"/>
                  </a:lnTo>
                  <a:lnTo>
                    <a:pt x="14" y="6"/>
                  </a:lnTo>
                  <a:lnTo>
                    <a:pt x="14" y="6"/>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79" name="Freeform 76"/>
            <p:cNvSpPr/>
            <p:nvPr/>
          </p:nvSpPr>
          <p:spPr bwMode="auto">
            <a:xfrm>
              <a:off x="6472238" y="666750"/>
              <a:ext cx="22225" cy="19050"/>
            </a:xfrm>
            <a:custGeom>
              <a:avLst/>
              <a:gdLst/>
              <a:ahLst/>
              <a:cxnLst>
                <a:cxn ang="0">
                  <a:pos x="6" y="0"/>
                </a:cxn>
                <a:cxn ang="0">
                  <a:pos x="6" y="0"/>
                </a:cxn>
                <a:cxn ang="0">
                  <a:pos x="2" y="2"/>
                </a:cxn>
                <a:cxn ang="0">
                  <a:pos x="0" y="6"/>
                </a:cxn>
                <a:cxn ang="0">
                  <a:pos x="0" y="6"/>
                </a:cxn>
                <a:cxn ang="0">
                  <a:pos x="2" y="10"/>
                </a:cxn>
                <a:cxn ang="0">
                  <a:pos x="6" y="12"/>
                </a:cxn>
                <a:cxn ang="0">
                  <a:pos x="6" y="12"/>
                </a:cxn>
                <a:cxn ang="0">
                  <a:pos x="12" y="10"/>
                </a:cxn>
                <a:cxn ang="0">
                  <a:pos x="14" y="6"/>
                </a:cxn>
                <a:cxn ang="0">
                  <a:pos x="14" y="6"/>
                </a:cxn>
                <a:cxn ang="0">
                  <a:pos x="12" y="2"/>
                </a:cxn>
                <a:cxn ang="0">
                  <a:pos x="6" y="0"/>
                </a:cxn>
              </a:cxnLst>
              <a:rect l="0" t="0" r="r" b="b"/>
              <a:pathLst>
                <a:path w="14" h="12">
                  <a:moveTo>
                    <a:pt x="6" y="0"/>
                  </a:moveTo>
                  <a:lnTo>
                    <a:pt x="6" y="0"/>
                  </a:lnTo>
                  <a:lnTo>
                    <a:pt x="2" y="2"/>
                  </a:lnTo>
                  <a:lnTo>
                    <a:pt x="0" y="6"/>
                  </a:lnTo>
                  <a:lnTo>
                    <a:pt x="0" y="6"/>
                  </a:lnTo>
                  <a:lnTo>
                    <a:pt x="2" y="10"/>
                  </a:lnTo>
                  <a:lnTo>
                    <a:pt x="6" y="12"/>
                  </a:lnTo>
                  <a:lnTo>
                    <a:pt x="6" y="12"/>
                  </a:lnTo>
                  <a:lnTo>
                    <a:pt x="12" y="10"/>
                  </a:lnTo>
                  <a:lnTo>
                    <a:pt x="14" y="6"/>
                  </a:lnTo>
                  <a:lnTo>
                    <a:pt x="14" y="6"/>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80" name="Freeform 77"/>
            <p:cNvSpPr/>
            <p:nvPr/>
          </p:nvSpPr>
          <p:spPr bwMode="auto">
            <a:xfrm>
              <a:off x="6354763" y="301625"/>
              <a:ext cx="22225" cy="19050"/>
            </a:xfrm>
            <a:custGeom>
              <a:avLst/>
              <a:gdLst/>
              <a:ahLst/>
              <a:cxnLst>
                <a:cxn ang="0">
                  <a:pos x="8" y="0"/>
                </a:cxn>
                <a:cxn ang="0">
                  <a:pos x="8" y="0"/>
                </a:cxn>
                <a:cxn ang="0">
                  <a:pos x="2" y="2"/>
                </a:cxn>
                <a:cxn ang="0">
                  <a:pos x="0" y="6"/>
                </a:cxn>
                <a:cxn ang="0">
                  <a:pos x="0" y="6"/>
                </a:cxn>
                <a:cxn ang="0">
                  <a:pos x="2" y="10"/>
                </a:cxn>
                <a:cxn ang="0">
                  <a:pos x="8" y="12"/>
                </a:cxn>
                <a:cxn ang="0">
                  <a:pos x="8" y="12"/>
                </a:cxn>
                <a:cxn ang="0">
                  <a:pos x="12" y="10"/>
                </a:cxn>
                <a:cxn ang="0">
                  <a:pos x="14" y="6"/>
                </a:cxn>
                <a:cxn ang="0">
                  <a:pos x="14" y="6"/>
                </a:cxn>
                <a:cxn ang="0">
                  <a:pos x="12" y="2"/>
                </a:cxn>
                <a:cxn ang="0">
                  <a:pos x="8" y="0"/>
                </a:cxn>
              </a:cxnLst>
              <a:rect l="0" t="0" r="r" b="b"/>
              <a:pathLst>
                <a:path w="14" h="12">
                  <a:moveTo>
                    <a:pt x="8" y="0"/>
                  </a:moveTo>
                  <a:lnTo>
                    <a:pt x="8" y="0"/>
                  </a:lnTo>
                  <a:lnTo>
                    <a:pt x="2" y="2"/>
                  </a:lnTo>
                  <a:lnTo>
                    <a:pt x="0" y="6"/>
                  </a:lnTo>
                  <a:lnTo>
                    <a:pt x="0" y="6"/>
                  </a:lnTo>
                  <a:lnTo>
                    <a:pt x="2" y="10"/>
                  </a:lnTo>
                  <a:lnTo>
                    <a:pt x="8" y="12"/>
                  </a:lnTo>
                  <a:lnTo>
                    <a:pt x="8" y="12"/>
                  </a:lnTo>
                  <a:lnTo>
                    <a:pt x="12" y="10"/>
                  </a:lnTo>
                  <a:lnTo>
                    <a:pt x="14" y="6"/>
                  </a:lnTo>
                  <a:lnTo>
                    <a:pt x="14"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81" name="Freeform 78"/>
            <p:cNvSpPr/>
            <p:nvPr/>
          </p:nvSpPr>
          <p:spPr bwMode="auto">
            <a:xfrm>
              <a:off x="6354763" y="301625"/>
              <a:ext cx="22225" cy="19050"/>
            </a:xfrm>
            <a:custGeom>
              <a:avLst/>
              <a:gdLst/>
              <a:ahLst/>
              <a:cxnLst>
                <a:cxn ang="0">
                  <a:pos x="8" y="0"/>
                </a:cxn>
                <a:cxn ang="0">
                  <a:pos x="8" y="0"/>
                </a:cxn>
                <a:cxn ang="0">
                  <a:pos x="2" y="2"/>
                </a:cxn>
                <a:cxn ang="0">
                  <a:pos x="0" y="6"/>
                </a:cxn>
                <a:cxn ang="0">
                  <a:pos x="0" y="6"/>
                </a:cxn>
                <a:cxn ang="0">
                  <a:pos x="2" y="10"/>
                </a:cxn>
                <a:cxn ang="0">
                  <a:pos x="8" y="12"/>
                </a:cxn>
                <a:cxn ang="0">
                  <a:pos x="8" y="12"/>
                </a:cxn>
                <a:cxn ang="0">
                  <a:pos x="12" y="10"/>
                </a:cxn>
                <a:cxn ang="0">
                  <a:pos x="14" y="6"/>
                </a:cxn>
                <a:cxn ang="0">
                  <a:pos x="14" y="6"/>
                </a:cxn>
                <a:cxn ang="0">
                  <a:pos x="12" y="2"/>
                </a:cxn>
                <a:cxn ang="0">
                  <a:pos x="8" y="0"/>
                </a:cxn>
              </a:cxnLst>
              <a:rect l="0" t="0" r="r" b="b"/>
              <a:pathLst>
                <a:path w="14" h="12">
                  <a:moveTo>
                    <a:pt x="8" y="0"/>
                  </a:moveTo>
                  <a:lnTo>
                    <a:pt x="8" y="0"/>
                  </a:lnTo>
                  <a:lnTo>
                    <a:pt x="2" y="2"/>
                  </a:lnTo>
                  <a:lnTo>
                    <a:pt x="0" y="6"/>
                  </a:lnTo>
                  <a:lnTo>
                    <a:pt x="0" y="6"/>
                  </a:lnTo>
                  <a:lnTo>
                    <a:pt x="2" y="10"/>
                  </a:lnTo>
                  <a:lnTo>
                    <a:pt x="8" y="12"/>
                  </a:lnTo>
                  <a:lnTo>
                    <a:pt x="8" y="12"/>
                  </a:lnTo>
                  <a:lnTo>
                    <a:pt x="12" y="10"/>
                  </a:lnTo>
                  <a:lnTo>
                    <a:pt x="14" y="6"/>
                  </a:lnTo>
                  <a:lnTo>
                    <a:pt x="14"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82" name="Freeform 79"/>
            <p:cNvSpPr/>
            <p:nvPr/>
          </p:nvSpPr>
          <p:spPr bwMode="auto">
            <a:xfrm>
              <a:off x="5500688" y="939800"/>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83" name="Freeform 80"/>
            <p:cNvSpPr/>
            <p:nvPr/>
          </p:nvSpPr>
          <p:spPr bwMode="auto">
            <a:xfrm>
              <a:off x="5500688" y="939800"/>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84" name="Freeform 81"/>
            <p:cNvSpPr/>
            <p:nvPr/>
          </p:nvSpPr>
          <p:spPr bwMode="auto">
            <a:xfrm>
              <a:off x="3757613" y="666750"/>
              <a:ext cx="22225" cy="19050"/>
            </a:xfrm>
            <a:custGeom>
              <a:avLst/>
              <a:gdLst/>
              <a:ahLst/>
              <a:cxnLst>
                <a:cxn ang="0">
                  <a:pos x="6" y="0"/>
                </a:cxn>
                <a:cxn ang="0">
                  <a:pos x="6" y="0"/>
                </a:cxn>
                <a:cxn ang="0">
                  <a:pos x="2" y="2"/>
                </a:cxn>
                <a:cxn ang="0">
                  <a:pos x="0" y="6"/>
                </a:cxn>
                <a:cxn ang="0">
                  <a:pos x="0" y="6"/>
                </a:cxn>
                <a:cxn ang="0">
                  <a:pos x="2" y="10"/>
                </a:cxn>
                <a:cxn ang="0">
                  <a:pos x="6" y="12"/>
                </a:cxn>
                <a:cxn ang="0">
                  <a:pos x="6" y="12"/>
                </a:cxn>
                <a:cxn ang="0">
                  <a:pos x="12" y="10"/>
                </a:cxn>
                <a:cxn ang="0">
                  <a:pos x="14" y="6"/>
                </a:cxn>
                <a:cxn ang="0">
                  <a:pos x="14" y="6"/>
                </a:cxn>
                <a:cxn ang="0">
                  <a:pos x="12" y="2"/>
                </a:cxn>
                <a:cxn ang="0">
                  <a:pos x="6" y="0"/>
                </a:cxn>
              </a:cxnLst>
              <a:rect l="0" t="0" r="r" b="b"/>
              <a:pathLst>
                <a:path w="14" h="12">
                  <a:moveTo>
                    <a:pt x="6" y="0"/>
                  </a:moveTo>
                  <a:lnTo>
                    <a:pt x="6" y="0"/>
                  </a:lnTo>
                  <a:lnTo>
                    <a:pt x="2" y="2"/>
                  </a:lnTo>
                  <a:lnTo>
                    <a:pt x="0" y="6"/>
                  </a:lnTo>
                  <a:lnTo>
                    <a:pt x="0" y="6"/>
                  </a:lnTo>
                  <a:lnTo>
                    <a:pt x="2" y="10"/>
                  </a:lnTo>
                  <a:lnTo>
                    <a:pt x="6" y="12"/>
                  </a:lnTo>
                  <a:lnTo>
                    <a:pt x="6" y="12"/>
                  </a:lnTo>
                  <a:lnTo>
                    <a:pt x="12" y="10"/>
                  </a:lnTo>
                  <a:lnTo>
                    <a:pt x="14" y="6"/>
                  </a:lnTo>
                  <a:lnTo>
                    <a:pt x="14" y="6"/>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85" name="Freeform 82"/>
            <p:cNvSpPr/>
            <p:nvPr/>
          </p:nvSpPr>
          <p:spPr bwMode="auto">
            <a:xfrm>
              <a:off x="3757613" y="666750"/>
              <a:ext cx="22225" cy="19050"/>
            </a:xfrm>
            <a:custGeom>
              <a:avLst/>
              <a:gdLst/>
              <a:ahLst/>
              <a:cxnLst>
                <a:cxn ang="0">
                  <a:pos x="6" y="0"/>
                </a:cxn>
                <a:cxn ang="0">
                  <a:pos x="6" y="0"/>
                </a:cxn>
                <a:cxn ang="0">
                  <a:pos x="2" y="2"/>
                </a:cxn>
                <a:cxn ang="0">
                  <a:pos x="0" y="6"/>
                </a:cxn>
                <a:cxn ang="0">
                  <a:pos x="0" y="6"/>
                </a:cxn>
                <a:cxn ang="0">
                  <a:pos x="2" y="10"/>
                </a:cxn>
                <a:cxn ang="0">
                  <a:pos x="6" y="12"/>
                </a:cxn>
                <a:cxn ang="0">
                  <a:pos x="6" y="12"/>
                </a:cxn>
                <a:cxn ang="0">
                  <a:pos x="12" y="10"/>
                </a:cxn>
                <a:cxn ang="0">
                  <a:pos x="14" y="6"/>
                </a:cxn>
                <a:cxn ang="0">
                  <a:pos x="14" y="6"/>
                </a:cxn>
                <a:cxn ang="0">
                  <a:pos x="12" y="2"/>
                </a:cxn>
                <a:cxn ang="0">
                  <a:pos x="6" y="0"/>
                </a:cxn>
              </a:cxnLst>
              <a:rect l="0" t="0" r="r" b="b"/>
              <a:pathLst>
                <a:path w="14" h="12">
                  <a:moveTo>
                    <a:pt x="6" y="0"/>
                  </a:moveTo>
                  <a:lnTo>
                    <a:pt x="6" y="0"/>
                  </a:lnTo>
                  <a:lnTo>
                    <a:pt x="2" y="2"/>
                  </a:lnTo>
                  <a:lnTo>
                    <a:pt x="0" y="6"/>
                  </a:lnTo>
                  <a:lnTo>
                    <a:pt x="0" y="6"/>
                  </a:lnTo>
                  <a:lnTo>
                    <a:pt x="2" y="10"/>
                  </a:lnTo>
                  <a:lnTo>
                    <a:pt x="6" y="12"/>
                  </a:lnTo>
                  <a:lnTo>
                    <a:pt x="6" y="12"/>
                  </a:lnTo>
                  <a:lnTo>
                    <a:pt x="12" y="10"/>
                  </a:lnTo>
                  <a:lnTo>
                    <a:pt x="14" y="6"/>
                  </a:lnTo>
                  <a:lnTo>
                    <a:pt x="14" y="6"/>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86" name="Freeform 83"/>
            <p:cNvSpPr/>
            <p:nvPr/>
          </p:nvSpPr>
          <p:spPr bwMode="auto">
            <a:xfrm>
              <a:off x="1846263" y="638175"/>
              <a:ext cx="19050"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0" y="12"/>
                </a:cxn>
                <a:cxn ang="0">
                  <a:pos x="12" y="8"/>
                </a:cxn>
                <a:cxn ang="0">
                  <a:pos x="12" y="8"/>
                </a:cxn>
                <a:cxn ang="0">
                  <a:pos x="10" y="2"/>
                </a:cxn>
                <a:cxn ang="0">
                  <a:pos x="6" y="0"/>
                </a:cxn>
              </a:cxnLst>
              <a:rect l="0" t="0" r="r" b="b"/>
              <a:pathLst>
                <a:path w="12" h="14">
                  <a:moveTo>
                    <a:pt x="6" y="0"/>
                  </a:moveTo>
                  <a:lnTo>
                    <a:pt x="6" y="0"/>
                  </a:lnTo>
                  <a:lnTo>
                    <a:pt x="2" y="2"/>
                  </a:lnTo>
                  <a:lnTo>
                    <a:pt x="0" y="8"/>
                  </a:lnTo>
                  <a:lnTo>
                    <a:pt x="0" y="8"/>
                  </a:lnTo>
                  <a:lnTo>
                    <a:pt x="2" y="12"/>
                  </a:lnTo>
                  <a:lnTo>
                    <a:pt x="6" y="14"/>
                  </a:lnTo>
                  <a:lnTo>
                    <a:pt x="6" y="14"/>
                  </a:lnTo>
                  <a:lnTo>
                    <a:pt x="10" y="12"/>
                  </a:lnTo>
                  <a:lnTo>
                    <a:pt x="12" y="8"/>
                  </a:lnTo>
                  <a:lnTo>
                    <a:pt x="12" y="8"/>
                  </a:lnTo>
                  <a:lnTo>
                    <a:pt x="10"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87" name="Freeform 84"/>
            <p:cNvSpPr/>
            <p:nvPr/>
          </p:nvSpPr>
          <p:spPr bwMode="auto">
            <a:xfrm>
              <a:off x="1846263" y="638175"/>
              <a:ext cx="19050"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0" y="12"/>
                </a:cxn>
                <a:cxn ang="0">
                  <a:pos x="12" y="8"/>
                </a:cxn>
                <a:cxn ang="0">
                  <a:pos x="12" y="8"/>
                </a:cxn>
                <a:cxn ang="0">
                  <a:pos x="10" y="2"/>
                </a:cxn>
                <a:cxn ang="0">
                  <a:pos x="6" y="0"/>
                </a:cxn>
              </a:cxnLst>
              <a:rect l="0" t="0" r="r" b="b"/>
              <a:pathLst>
                <a:path w="12" h="14">
                  <a:moveTo>
                    <a:pt x="6" y="0"/>
                  </a:moveTo>
                  <a:lnTo>
                    <a:pt x="6" y="0"/>
                  </a:lnTo>
                  <a:lnTo>
                    <a:pt x="2" y="2"/>
                  </a:lnTo>
                  <a:lnTo>
                    <a:pt x="0" y="8"/>
                  </a:lnTo>
                  <a:lnTo>
                    <a:pt x="0" y="8"/>
                  </a:lnTo>
                  <a:lnTo>
                    <a:pt x="2" y="12"/>
                  </a:lnTo>
                  <a:lnTo>
                    <a:pt x="6" y="14"/>
                  </a:lnTo>
                  <a:lnTo>
                    <a:pt x="6" y="14"/>
                  </a:lnTo>
                  <a:lnTo>
                    <a:pt x="10" y="12"/>
                  </a:lnTo>
                  <a:lnTo>
                    <a:pt x="12" y="8"/>
                  </a:lnTo>
                  <a:lnTo>
                    <a:pt x="12" y="8"/>
                  </a:lnTo>
                  <a:lnTo>
                    <a:pt x="10"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88" name="Freeform 85"/>
            <p:cNvSpPr/>
            <p:nvPr/>
          </p:nvSpPr>
          <p:spPr bwMode="auto">
            <a:xfrm>
              <a:off x="2128838" y="28257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89" name="Freeform 86"/>
            <p:cNvSpPr/>
            <p:nvPr/>
          </p:nvSpPr>
          <p:spPr bwMode="auto">
            <a:xfrm>
              <a:off x="2128838" y="28257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90" name="Freeform 87"/>
            <p:cNvSpPr/>
            <p:nvPr/>
          </p:nvSpPr>
          <p:spPr bwMode="auto">
            <a:xfrm>
              <a:off x="5938838" y="355600"/>
              <a:ext cx="53975" cy="53975"/>
            </a:xfrm>
            <a:custGeom>
              <a:avLst/>
              <a:gdLst/>
              <a:ahLst/>
              <a:cxnLst>
                <a:cxn ang="0">
                  <a:pos x="18" y="0"/>
                </a:cxn>
                <a:cxn ang="0">
                  <a:pos x="18" y="0"/>
                </a:cxn>
                <a:cxn ang="0">
                  <a:pos x="10" y="2"/>
                </a:cxn>
                <a:cxn ang="0">
                  <a:pos x="6" y="6"/>
                </a:cxn>
                <a:cxn ang="0">
                  <a:pos x="2" y="10"/>
                </a:cxn>
                <a:cxn ang="0">
                  <a:pos x="0" y="16"/>
                </a:cxn>
                <a:cxn ang="0">
                  <a:pos x="0" y="16"/>
                </a:cxn>
                <a:cxn ang="0">
                  <a:pos x="2" y="24"/>
                </a:cxn>
                <a:cxn ang="0">
                  <a:pos x="6" y="28"/>
                </a:cxn>
                <a:cxn ang="0">
                  <a:pos x="10" y="32"/>
                </a:cxn>
                <a:cxn ang="0">
                  <a:pos x="18" y="34"/>
                </a:cxn>
                <a:cxn ang="0">
                  <a:pos x="18" y="34"/>
                </a:cxn>
                <a:cxn ang="0">
                  <a:pos x="24" y="32"/>
                </a:cxn>
                <a:cxn ang="0">
                  <a:pos x="30" y="28"/>
                </a:cxn>
                <a:cxn ang="0">
                  <a:pos x="34" y="24"/>
                </a:cxn>
                <a:cxn ang="0">
                  <a:pos x="34" y="16"/>
                </a:cxn>
                <a:cxn ang="0">
                  <a:pos x="34" y="16"/>
                </a:cxn>
                <a:cxn ang="0">
                  <a:pos x="34" y="10"/>
                </a:cxn>
                <a:cxn ang="0">
                  <a:pos x="30" y="6"/>
                </a:cxn>
                <a:cxn ang="0">
                  <a:pos x="24" y="2"/>
                </a:cxn>
                <a:cxn ang="0">
                  <a:pos x="18" y="0"/>
                </a:cxn>
              </a:cxnLst>
              <a:rect l="0" t="0" r="r" b="b"/>
              <a:pathLst>
                <a:path w="34" h="34">
                  <a:moveTo>
                    <a:pt x="18" y="0"/>
                  </a:moveTo>
                  <a:lnTo>
                    <a:pt x="18" y="0"/>
                  </a:lnTo>
                  <a:lnTo>
                    <a:pt x="10" y="2"/>
                  </a:lnTo>
                  <a:lnTo>
                    <a:pt x="6" y="6"/>
                  </a:lnTo>
                  <a:lnTo>
                    <a:pt x="2" y="10"/>
                  </a:lnTo>
                  <a:lnTo>
                    <a:pt x="0" y="16"/>
                  </a:lnTo>
                  <a:lnTo>
                    <a:pt x="0" y="16"/>
                  </a:lnTo>
                  <a:lnTo>
                    <a:pt x="2" y="24"/>
                  </a:lnTo>
                  <a:lnTo>
                    <a:pt x="6" y="28"/>
                  </a:lnTo>
                  <a:lnTo>
                    <a:pt x="10" y="32"/>
                  </a:lnTo>
                  <a:lnTo>
                    <a:pt x="18" y="34"/>
                  </a:lnTo>
                  <a:lnTo>
                    <a:pt x="18" y="34"/>
                  </a:lnTo>
                  <a:lnTo>
                    <a:pt x="24" y="32"/>
                  </a:lnTo>
                  <a:lnTo>
                    <a:pt x="30" y="28"/>
                  </a:lnTo>
                  <a:lnTo>
                    <a:pt x="34" y="24"/>
                  </a:lnTo>
                  <a:lnTo>
                    <a:pt x="34" y="16"/>
                  </a:lnTo>
                  <a:lnTo>
                    <a:pt x="34" y="16"/>
                  </a:lnTo>
                  <a:lnTo>
                    <a:pt x="34" y="10"/>
                  </a:lnTo>
                  <a:lnTo>
                    <a:pt x="30" y="6"/>
                  </a:lnTo>
                  <a:lnTo>
                    <a:pt x="24" y="2"/>
                  </a:lnTo>
                  <a:lnTo>
                    <a:pt x="1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91" name="Freeform 88"/>
            <p:cNvSpPr/>
            <p:nvPr/>
          </p:nvSpPr>
          <p:spPr bwMode="auto">
            <a:xfrm>
              <a:off x="5938838" y="355600"/>
              <a:ext cx="53975" cy="53975"/>
            </a:xfrm>
            <a:custGeom>
              <a:avLst/>
              <a:gdLst/>
              <a:ahLst/>
              <a:cxnLst>
                <a:cxn ang="0">
                  <a:pos x="18" y="0"/>
                </a:cxn>
                <a:cxn ang="0">
                  <a:pos x="18" y="0"/>
                </a:cxn>
                <a:cxn ang="0">
                  <a:pos x="10" y="2"/>
                </a:cxn>
                <a:cxn ang="0">
                  <a:pos x="6" y="6"/>
                </a:cxn>
                <a:cxn ang="0">
                  <a:pos x="2" y="10"/>
                </a:cxn>
                <a:cxn ang="0">
                  <a:pos x="0" y="16"/>
                </a:cxn>
                <a:cxn ang="0">
                  <a:pos x="0" y="16"/>
                </a:cxn>
                <a:cxn ang="0">
                  <a:pos x="2" y="24"/>
                </a:cxn>
                <a:cxn ang="0">
                  <a:pos x="6" y="28"/>
                </a:cxn>
                <a:cxn ang="0">
                  <a:pos x="10" y="32"/>
                </a:cxn>
                <a:cxn ang="0">
                  <a:pos x="18" y="34"/>
                </a:cxn>
                <a:cxn ang="0">
                  <a:pos x="18" y="34"/>
                </a:cxn>
                <a:cxn ang="0">
                  <a:pos x="24" y="32"/>
                </a:cxn>
                <a:cxn ang="0">
                  <a:pos x="30" y="28"/>
                </a:cxn>
                <a:cxn ang="0">
                  <a:pos x="34" y="24"/>
                </a:cxn>
                <a:cxn ang="0">
                  <a:pos x="34" y="16"/>
                </a:cxn>
                <a:cxn ang="0">
                  <a:pos x="34" y="16"/>
                </a:cxn>
                <a:cxn ang="0">
                  <a:pos x="34" y="10"/>
                </a:cxn>
                <a:cxn ang="0">
                  <a:pos x="30" y="6"/>
                </a:cxn>
                <a:cxn ang="0">
                  <a:pos x="24" y="2"/>
                </a:cxn>
                <a:cxn ang="0">
                  <a:pos x="18" y="0"/>
                </a:cxn>
              </a:cxnLst>
              <a:rect l="0" t="0" r="r" b="b"/>
              <a:pathLst>
                <a:path w="34" h="34">
                  <a:moveTo>
                    <a:pt x="18" y="0"/>
                  </a:moveTo>
                  <a:lnTo>
                    <a:pt x="18" y="0"/>
                  </a:lnTo>
                  <a:lnTo>
                    <a:pt x="10" y="2"/>
                  </a:lnTo>
                  <a:lnTo>
                    <a:pt x="6" y="6"/>
                  </a:lnTo>
                  <a:lnTo>
                    <a:pt x="2" y="10"/>
                  </a:lnTo>
                  <a:lnTo>
                    <a:pt x="0" y="16"/>
                  </a:lnTo>
                  <a:lnTo>
                    <a:pt x="0" y="16"/>
                  </a:lnTo>
                  <a:lnTo>
                    <a:pt x="2" y="24"/>
                  </a:lnTo>
                  <a:lnTo>
                    <a:pt x="6" y="28"/>
                  </a:lnTo>
                  <a:lnTo>
                    <a:pt x="10" y="32"/>
                  </a:lnTo>
                  <a:lnTo>
                    <a:pt x="18" y="34"/>
                  </a:lnTo>
                  <a:lnTo>
                    <a:pt x="18" y="34"/>
                  </a:lnTo>
                  <a:lnTo>
                    <a:pt x="24" y="32"/>
                  </a:lnTo>
                  <a:lnTo>
                    <a:pt x="30" y="28"/>
                  </a:lnTo>
                  <a:lnTo>
                    <a:pt x="34" y="24"/>
                  </a:lnTo>
                  <a:lnTo>
                    <a:pt x="34" y="16"/>
                  </a:lnTo>
                  <a:lnTo>
                    <a:pt x="34" y="16"/>
                  </a:lnTo>
                  <a:lnTo>
                    <a:pt x="34" y="10"/>
                  </a:lnTo>
                  <a:lnTo>
                    <a:pt x="30" y="6"/>
                  </a:lnTo>
                  <a:lnTo>
                    <a:pt x="24" y="2"/>
                  </a:lnTo>
                  <a:lnTo>
                    <a:pt x="1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92" name="Freeform 89"/>
            <p:cNvSpPr/>
            <p:nvPr/>
          </p:nvSpPr>
          <p:spPr bwMode="auto">
            <a:xfrm>
              <a:off x="4249738" y="863600"/>
              <a:ext cx="53975" cy="53975"/>
            </a:xfrm>
            <a:custGeom>
              <a:avLst/>
              <a:gdLst/>
              <a:ahLst/>
              <a:cxnLst>
                <a:cxn ang="0">
                  <a:pos x="16" y="0"/>
                </a:cxn>
                <a:cxn ang="0">
                  <a:pos x="16" y="0"/>
                </a:cxn>
                <a:cxn ang="0">
                  <a:pos x="10" y="0"/>
                </a:cxn>
                <a:cxn ang="0">
                  <a:pos x="4" y="4"/>
                </a:cxn>
                <a:cxn ang="0">
                  <a:pos x="0" y="10"/>
                </a:cxn>
                <a:cxn ang="0">
                  <a:pos x="0" y="16"/>
                </a:cxn>
                <a:cxn ang="0">
                  <a:pos x="0" y="16"/>
                </a:cxn>
                <a:cxn ang="0">
                  <a:pos x="0" y="24"/>
                </a:cxn>
                <a:cxn ang="0">
                  <a:pos x="4" y="28"/>
                </a:cxn>
                <a:cxn ang="0">
                  <a:pos x="10" y="32"/>
                </a:cxn>
                <a:cxn ang="0">
                  <a:pos x="16" y="34"/>
                </a:cxn>
                <a:cxn ang="0">
                  <a:pos x="16" y="34"/>
                </a:cxn>
                <a:cxn ang="0">
                  <a:pos x="24" y="32"/>
                </a:cxn>
                <a:cxn ang="0">
                  <a:pos x="28" y="28"/>
                </a:cxn>
                <a:cxn ang="0">
                  <a:pos x="32" y="24"/>
                </a:cxn>
                <a:cxn ang="0">
                  <a:pos x="34" y="16"/>
                </a:cxn>
                <a:cxn ang="0">
                  <a:pos x="34" y="16"/>
                </a:cxn>
                <a:cxn ang="0">
                  <a:pos x="32" y="10"/>
                </a:cxn>
                <a:cxn ang="0">
                  <a:pos x="28" y="4"/>
                </a:cxn>
                <a:cxn ang="0">
                  <a:pos x="24" y="0"/>
                </a:cxn>
                <a:cxn ang="0">
                  <a:pos x="16" y="0"/>
                </a:cxn>
              </a:cxnLst>
              <a:rect l="0" t="0" r="r" b="b"/>
              <a:pathLst>
                <a:path w="34" h="34">
                  <a:moveTo>
                    <a:pt x="16" y="0"/>
                  </a:moveTo>
                  <a:lnTo>
                    <a:pt x="16" y="0"/>
                  </a:lnTo>
                  <a:lnTo>
                    <a:pt x="10" y="0"/>
                  </a:lnTo>
                  <a:lnTo>
                    <a:pt x="4" y="4"/>
                  </a:lnTo>
                  <a:lnTo>
                    <a:pt x="0" y="10"/>
                  </a:lnTo>
                  <a:lnTo>
                    <a:pt x="0" y="16"/>
                  </a:lnTo>
                  <a:lnTo>
                    <a:pt x="0" y="16"/>
                  </a:lnTo>
                  <a:lnTo>
                    <a:pt x="0" y="24"/>
                  </a:lnTo>
                  <a:lnTo>
                    <a:pt x="4" y="28"/>
                  </a:lnTo>
                  <a:lnTo>
                    <a:pt x="10" y="32"/>
                  </a:lnTo>
                  <a:lnTo>
                    <a:pt x="16" y="34"/>
                  </a:lnTo>
                  <a:lnTo>
                    <a:pt x="16" y="34"/>
                  </a:lnTo>
                  <a:lnTo>
                    <a:pt x="24" y="32"/>
                  </a:lnTo>
                  <a:lnTo>
                    <a:pt x="28" y="28"/>
                  </a:lnTo>
                  <a:lnTo>
                    <a:pt x="32" y="24"/>
                  </a:lnTo>
                  <a:lnTo>
                    <a:pt x="34" y="16"/>
                  </a:lnTo>
                  <a:lnTo>
                    <a:pt x="34" y="16"/>
                  </a:lnTo>
                  <a:lnTo>
                    <a:pt x="32" y="10"/>
                  </a:lnTo>
                  <a:lnTo>
                    <a:pt x="28" y="4"/>
                  </a:lnTo>
                  <a:lnTo>
                    <a:pt x="24" y="0"/>
                  </a:lnTo>
                  <a:lnTo>
                    <a:pt x="1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93" name="Freeform 90"/>
            <p:cNvSpPr/>
            <p:nvPr/>
          </p:nvSpPr>
          <p:spPr bwMode="auto">
            <a:xfrm>
              <a:off x="4249738" y="863600"/>
              <a:ext cx="53975" cy="53975"/>
            </a:xfrm>
            <a:custGeom>
              <a:avLst/>
              <a:gdLst/>
              <a:ahLst/>
              <a:cxnLst>
                <a:cxn ang="0">
                  <a:pos x="16" y="0"/>
                </a:cxn>
                <a:cxn ang="0">
                  <a:pos x="16" y="0"/>
                </a:cxn>
                <a:cxn ang="0">
                  <a:pos x="10" y="0"/>
                </a:cxn>
                <a:cxn ang="0">
                  <a:pos x="4" y="4"/>
                </a:cxn>
                <a:cxn ang="0">
                  <a:pos x="0" y="10"/>
                </a:cxn>
                <a:cxn ang="0">
                  <a:pos x="0" y="16"/>
                </a:cxn>
                <a:cxn ang="0">
                  <a:pos x="0" y="16"/>
                </a:cxn>
                <a:cxn ang="0">
                  <a:pos x="0" y="24"/>
                </a:cxn>
                <a:cxn ang="0">
                  <a:pos x="4" y="28"/>
                </a:cxn>
                <a:cxn ang="0">
                  <a:pos x="10" y="32"/>
                </a:cxn>
                <a:cxn ang="0">
                  <a:pos x="16" y="34"/>
                </a:cxn>
                <a:cxn ang="0">
                  <a:pos x="16" y="34"/>
                </a:cxn>
                <a:cxn ang="0">
                  <a:pos x="24" y="32"/>
                </a:cxn>
                <a:cxn ang="0">
                  <a:pos x="28" y="28"/>
                </a:cxn>
                <a:cxn ang="0">
                  <a:pos x="32" y="24"/>
                </a:cxn>
                <a:cxn ang="0">
                  <a:pos x="34" y="16"/>
                </a:cxn>
                <a:cxn ang="0">
                  <a:pos x="34" y="16"/>
                </a:cxn>
                <a:cxn ang="0">
                  <a:pos x="32" y="10"/>
                </a:cxn>
                <a:cxn ang="0">
                  <a:pos x="28" y="4"/>
                </a:cxn>
                <a:cxn ang="0">
                  <a:pos x="24" y="0"/>
                </a:cxn>
                <a:cxn ang="0">
                  <a:pos x="16" y="0"/>
                </a:cxn>
              </a:cxnLst>
              <a:rect l="0" t="0" r="r" b="b"/>
              <a:pathLst>
                <a:path w="34" h="34">
                  <a:moveTo>
                    <a:pt x="16" y="0"/>
                  </a:moveTo>
                  <a:lnTo>
                    <a:pt x="16" y="0"/>
                  </a:lnTo>
                  <a:lnTo>
                    <a:pt x="10" y="0"/>
                  </a:lnTo>
                  <a:lnTo>
                    <a:pt x="4" y="4"/>
                  </a:lnTo>
                  <a:lnTo>
                    <a:pt x="0" y="10"/>
                  </a:lnTo>
                  <a:lnTo>
                    <a:pt x="0" y="16"/>
                  </a:lnTo>
                  <a:lnTo>
                    <a:pt x="0" y="16"/>
                  </a:lnTo>
                  <a:lnTo>
                    <a:pt x="0" y="24"/>
                  </a:lnTo>
                  <a:lnTo>
                    <a:pt x="4" y="28"/>
                  </a:lnTo>
                  <a:lnTo>
                    <a:pt x="10" y="32"/>
                  </a:lnTo>
                  <a:lnTo>
                    <a:pt x="16" y="34"/>
                  </a:lnTo>
                  <a:lnTo>
                    <a:pt x="16" y="34"/>
                  </a:lnTo>
                  <a:lnTo>
                    <a:pt x="24" y="32"/>
                  </a:lnTo>
                  <a:lnTo>
                    <a:pt x="28" y="28"/>
                  </a:lnTo>
                  <a:lnTo>
                    <a:pt x="32" y="24"/>
                  </a:lnTo>
                  <a:lnTo>
                    <a:pt x="34" y="16"/>
                  </a:lnTo>
                  <a:lnTo>
                    <a:pt x="34" y="16"/>
                  </a:lnTo>
                  <a:lnTo>
                    <a:pt x="32" y="10"/>
                  </a:lnTo>
                  <a:lnTo>
                    <a:pt x="28" y="4"/>
                  </a:lnTo>
                  <a:lnTo>
                    <a:pt x="24" y="0"/>
                  </a:lnTo>
                  <a:lnTo>
                    <a:pt x="1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94" name="Freeform 91"/>
            <p:cNvSpPr/>
            <p:nvPr/>
          </p:nvSpPr>
          <p:spPr bwMode="auto">
            <a:xfrm>
              <a:off x="5351463" y="561975"/>
              <a:ext cx="53975" cy="50800"/>
            </a:xfrm>
            <a:custGeom>
              <a:avLst/>
              <a:gdLst/>
              <a:ahLst/>
              <a:cxnLst>
                <a:cxn ang="0">
                  <a:pos x="18" y="0"/>
                </a:cxn>
                <a:cxn ang="0">
                  <a:pos x="18" y="0"/>
                </a:cxn>
                <a:cxn ang="0">
                  <a:pos x="12" y="0"/>
                </a:cxn>
                <a:cxn ang="0">
                  <a:pos x="6" y="4"/>
                </a:cxn>
                <a:cxn ang="0">
                  <a:pos x="2" y="10"/>
                </a:cxn>
                <a:cxn ang="0">
                  <a:pos x="0" y="16"/>
                </a:cxn>
                <a:cxn ang="0">
                  <a:pos x="0" y="16"/>
                </a:cxn>
                <a:cxn ang="0">
                  <a:pos x="2" y="22"/>
                </a:cxn>
                <a:cxn ang="0">
                  <a:pos x="6" y="28"/>
                </a:cxn>
                <a:cxn ang="0">
                  <a:pos x="12" y="32"/>
                </a:cxn>
                <a:cxn ang="0">
                  <a:pos x="18" y="32"/>
                </a:cxn>
                <a:cxn ang="0">
                  <a:pos x="18" y="32"/>
                </a:cxn>
                <a:cxn ang="0">
                  <a:pos x="24" y="32"/>
                </a:cxn>
                <a:cxn ang="0">
                  <a:pos x="30" y="28"/>
                </a:cxn>
                <a:cxn ang="0">
                  <a:pos x="34" y="22"/>
                </a:cxn>
                <a:cxn ang="0">
                  <a:pos x="34" y="16"/>
                </a:cxn>
                <a:cxn ang="0">
                  <a:pos x="34" y="16"/>
                </a:cxn>
                <a:cxn ang="0">
                  <a:pos x="34" y="10"/>
                </a:cxn>
                <a:cxn ang="0">
                  <a:pos x="30" y="4"/>
                </a:cxn>
                <a:cxn ang="0">
                  <a:pos x="24" y="0"/>
                </a:cxn>
                <a:cxn ang="0">
                  <a:pos x="18" y="0"/>
                </a:cxn>
              </a:cxnLst>
              <a:rect l="0" t="0" r="r" b="b"/>
              <a:pathLst>
                <a:path w="34" h="32">
                  <a:moveTo>
                    <a:pt x="18" y="0"/>
                  </a:moveTo>
                  <a:lnTo>
                    <a:pt x="18" y="0"/>
                  </a:lnTo>
                  <a:lnTo>
                    <a:pt x="12" y="0"/>
                  </a:lnTo>
                  <a:lnTo>
                    <a:pt x="6" y="4"/>
                  </a:lnTo>
                  <a:lnTo>
                    <a:pt x="2" y="10"/>
                  </a:lnTo>
                  <a:lnTo>
                    <a:pt x="0" y="16"/>
                  </a:lnTo>
                  <a:lnTo>
                    <a:pt x="0" y="16"/>
                  </a:lnTo>
                  <a:lnTo>
                    <a:pt x="2" y="22"/>
                  </a:lnTo>
                  <a:lnTo>
                    <a:pt x="6" y="28"/>
                  </a:lnTo>
                  <a:lnTo>
                    <a:pt x="12" y="32"/>
                  </a:lnTo>
                  <a:lnTo>
                    <a:pt x="18" y="32"/>
                  </a:lnTo>
                  <a:lnTo>
                    <a:pt x="18" y="32"/>
                  </a:lnTo>
                  <a:lnTo>
                    <a:pt x="24" y="32"/>
                  </a:lnTo>
                  <a:lnTo>
                    <a:pt x="30" y="28"/>
                  </a:lnTo>
                  <a:lnTo>
                    <a:pt x="34" y="22"/>
                  </a:lnTo>
                  <a:lnTo>
                    <a:pt x="34" y="16"/>
                  </a:lnTo>
                  <a:lnTo>
                    <a:pt x="34" y="16"/>
                  </a:lnTo>
                  <a:lnTo>
                    <a:pt x="34" y="10"/>
                  </a:lnTo>
                  <a:lnTo>
                    <a:pt x="30" y="4"/>
                  </a:lnTo>
                  <a:lnTo>
                    <a:pt x="24" y="0"/>
                  </a:lnTo>
                  <a:lnTo>
                    <a:pt x="1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95" name="Freeform 92"/>
            <p:cNvSpPr/>
            <p:nvPr/>
          </p:nvSpPr>
          <p:spPr bwMode="auto">
            <a:xfrm>
              <a:off x="5351463" y="561975"/>
              <a:ext cx="53975" cy="50800"/>
            </a:xfrm>
            <a:custGeom>
              <a:avLst/>
              <a:gdLst/>
              <a:ahLst/>
              <a:cxnLst>
                <a:cxn ang="0">
                  <a:pos x="18" y="0"/>
                </a:cxn>
                <a:cxn ang="0">
                  <a:pos x="18" y="0"/>
                </a:cxn>
                <a:cxn ang="0">
                  <a:pos x="12" y="0"/>
                </a:cxn>
                <a:cxn ang="0">
                  <a:pos x="6" y="4"/>
                </a:cxn>
                <a:cxn ang="0">
                  <a:pos x="2" y="10"/>
                </a:cxn>
                <a:cxn ang="0">
                  <a:pos x="0" y="16"/>
                </a:cxn>
                <a:cxn ang="0">
                  <a:pos x="0" y="16"/>
                </a:cxn>
                <a:cxn ang="0">
                  <a:pos x="2" y="22"/>
                </a:cxn>
                <a:cxn ang="0">
                  <a:pos x="6" y="28"/>
                </a:cxn>
                <a:cxn ang="0">
                  <a:pos x="12" y="32"/>
                </a:cxn>
                <a:cxn ang="0">
                  <a:pos x="18" y="32"/>
                </a:cxn>
                <a:cxn ang="0">
                  <a:pos x="18" y="32"/>
                </a:cxn>
                <a:cxn ang="0">
                  <a:pos x="24" y="32"/>
                </a:cxn>
                <a:cxn ang="0">
                  <a:pos x="30" y="28"/>
                </a:cxn>
                <a:cxn ang="0">
                  <a:pos x="34" y="22"/>
                </a:cxn>
                <a:cxn ang="0">
                  <a:pos x="34" y="16"/>
                </a:cxn>
                <a:cxn ang="0">
                  <a:pos x="34" y="16"/>
                </a:cxn>
                <a:cxn ang="0">
                  <a:pos x="34" y="10"/>
                </a:cxn>
                <a:cxn ang="0">
                  <a:pos x="30" y="4"/>
                </a:cxn>
                <a:cxn ang="0">
                  <a:pos x="24" y="0"/>
                </a:cxn>
                <a:cxn ang="0">
                  <a:pos x="18" y="0"/>
                </a:cxn>
              </a:cxnLst>
              <a:rect l="0" t="0" r="r" b="b"/>
              <a:pathLst>
                <a:path w="34" h="32">
                  <a:moveTo>
                    <a:pt x="18" y="0"/>
                  </a:moveTo>
                  <a:lnTo>
                    <a:pt x="18" y="0"/>
                  </a:lnTo>
                  <a:lnTo>
                    <a:pt x="12" y="0"/>
                  </a:lnTo>
                  <a:lnTo>
                    <a:pt x="6" y="4"/>
                  </a:lnTo>
                  <a:lnTo>
                    <a:pt x="2" y="10"/>
                  </a:lnTo>
                  <a:lnTo>
                    <a:pt x="0" y="16"/>
                  </a:lnTo>
                  <a:lnTo>
                    <a:pt x="0" y="16"/>
                  </a:lnTo>
                  <a:lnTo>
                    <a:pt x="2" y="22"/>
                  </a:lnTo>
                  <a:lnTo>
                    <a:pt x="6" y="28"/>
                  </a:lnTo>
                  <a:lnTo>
                    <a:pt x="12" y="32"/>
                  </a:lnTo>
                  <a:lnTo>
                    <a:pt x="18" y="32"/>
                  </a:lnTo>
                  <a:lnTo>
                    <a:pt x="18" y="32"/>
                  </a:lnTo>
                  <a:lnTo>
                    <a:pt x="24" y="32"/>
                  </a:lnTo>
                  <a:lnTo>
                    <a:pt x="30" y="28"/>
                  </a:lnTo>
                  <a:lnTo>
                    <a:pt x="34" y="22"/>
                  </a:lnTo>
                  <a:lnTo>
                    <a:pt x="34" y="16"/>
                  </a:lnTo>
                  <a:lnTo>
                    <a:pt x="34" y="16"/>
                  </a:lnTo>
                  <a:lnTo>
                    <a:pt x="34" y="10"/>
                  </a:lnTo>
                  <a:lnTo>
                    <a:pt x="30" y="4"/>
                  </a:lnTo>
                  <a:lnTo>
                    <a:pt x="24" y="0"/>
                  </a:lnTo>
                  <a:lnTo>
                    <a:pt x="1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96" name="Freeform 93"/>
            <p:cNvSpPr/>
            <p:nvPr/>
          </p:nvSpPr>
          <p:spPr bwMode="auto">
            <a:xfrm>
              <a:off x="6427788" y="444500"/>
              <a:ext cx="73025" cy="73025"/>
            </a:xfrm>
            <a:custGeom>
              <a:avLst/>
              <a:gdLst/>
              <a:ahLst/>
              <a:cxnLst>
                <a:cxn ang="0">
                  <a:pos x="24" y="0"/>
                </a:cxn>
                <a:cxn ang="0">
                  <a:pos x="24" y="0"/>
                </a:cxn>
                <a:cxn ang="0">
                  <a:pos x="14" y="2"/>
                </a:cxn>
                <a:cxn ang="0">
                  <a:pos x="8" y="6"/>
                </a:cxn>
                <a:cxn ang="0">
                  <a:pos x="2" y="14"/>
                </a:cxn>
                <a:cxn ang="0">
                  <a:pos x="0" y="22"/>
                </a:cxn>
                <a:cxn ang="0">
                  <a:pos x="0" y="22"/>
                </a:cxn>
                <a:cxn ang="0">
                  <a:pos x="2" y="32"/>
                </a:cxn>
                <a:cxn ang="0">
                  <a:pos x="8" y="38"/>
                </a:cxn>
                <a:cxn ang="0">
                  <a:pos x="14" y="44"/>
                </a:cxn>
                <a:cxn ang="0">
                  <a:pos x="24" y="46"/>
                </a:cxn>
                <a:cxn ang="0">
                  <a:pos x="24" y="46"/>
                </a:cxn>
                <a:cxn ang="0">
                  <a:pos x="32" y="44"/>
                </a:cxn>
                <a:cxn ang="0">
                  <a:pos x="40" y="38"/>
                </a:cxn>
                <a:cxn ang="0">
                  <a:pos x="44" y="32"/>
                </a:cxn>
                <a:cxn ang="0">
                  <a:pos x="46" y="22"/>
                </a:cxn>
                <a:cxn ang="0">
                  <a:pos x="46" y="22"/>
                </a:cxn>
                <a:cxn ang="0">
                  <a:pos x="44" y="14"/>
                </a:cxn>
                <a:cxn ang="0">
                  <a:pos x="40" y="6"/>
                </a:cxn>
                <a:cxn ang="0">
                  <a:pos x="32" y="2"/>
                </a:cxn>
                <a:cxn ang="0">
                  <a:pos x="24" y="0"/>
                </a:cxn>
              </a:cxnLst>
              <a:rect l="0" t="0" r="r" b="b"/>
              <a:pathLst>
                <a:path w="46" h="46">
                  <a:moveTo>
                    <a:pt x="24" y="0"/>
                  </a:moveTo>
                  <a:lnTo>
                    <a:pt x="24" y="0"/>
                  </a:lnTo>
                  <a:lnTo>
                    <a:pt x="14" y="2"/>
                  </a:lnTo>
                  <a:lnTo>
                    <a:pt x="8" y="6"/>
                  </a:lnTo>
                  <a:lnTo>
                    <a:pt x="2" y="14"/>
                  </a:lnTo>
                  <a:lnTo>
                    <a:pt x="0" y="22"/>
                  </a:lnTo>
                  <a:lnTo>
                    <a:pt x="0" y="22"/>
                  </a:lnTo>
                  <a:lnTo>
                    <a:pt x="2" y="32"/>
                  </a:lnTo>
                  <a:lnTo>
                    <a:pt x="8" y="38"/>
                  </a:lnTo>
                  <a:lnTo>
                    <a:pt x="14" y="44"/>
                  </a:lnTo>
                  <a:lnTo>
                    <a:pt x="24" y="46"/>
                  </a:lnTo>
                  <a:lnTo>
                    <a:pt x="24" y="46"/>
                  </a:lnTo>
                  <a:lnTo>
                    <a:pt x="32" y="44"/>
                  </a:lnTo>
                  <a:lnTo>
                    <a:pt x="40" y="38"/>
                  </a:lnTo>
                  <a:lnTo>
                    <a:pt x="44" y="32"/>
                  </a:lnTo>
                  <a:lnTo>
                    <a:pt x="46" y="22"/>
                  </a:lnTo>
                  <a:lnTo>
                    <a:pt x="46" y="22"/>
                  </a:lnTo>
                  <a:lnTo>
                    <a:pt x="44" y="14"/>
                  </a:lnTo>
                  <a:lnTo>
                    <a:pt x="40" y="6"/>
                  </a:lnTo>
                  <a:lnTo>
                    <a:pt x="32" y="2"/>
                  </a:lnTo>
                  <a:lnTo>
                    <a:pt x="24"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97" name="Freeform 94"/>
            <p:cNvSpPr/>
            <p:nvPr/>
          </p:nvSpPr>
          <p:spPr bwMode="auto">
            <a:xfrm>
              <a:off x="6427788" y="444500"/>
              <a:ext cx="73025" cy="73025"/>
            </a:xfrm>
            <a:custGeom>
              <a:avLst/>
              <a:gdLst/>
              <a:ahLst/>
              <a:cxnLst>
                <a:cxn ang="0">
                  <a:pos x="24" y="0"/>
                </a:cxn>
                <a:cxn ang="0">
                  <a:pos x="24" y="0"/>
                </a:cxn>
                <a:cxn ang="0">
                  <a:pos x="14" y="2"/>
                </a:cxn>
                <a:cxn ang="0">
                  <a:pos x="8" y="6"/>
                </a:cxn>
                <a:cxn ang="0">
                  <a:pos x="2" y="14"/>
                </a:cxn>
                <a:cxn ang="0">
                  <a:pos x="0" y="22"/>
                </a:cxn>
                <a:cxn ang="0">
                  <a:pos x="0" y="22"/>
                </a:cxn>
                <a:cxn ang="0">
                  <a:pos x="2" y="32"/>
                </a:cxn>
                <a:cxn ang="0">
                  <a:pos x="8" y="38"/>
                </a:cxn>
                <a:cxn ang="0">
                  <a:pos x="14" y="44"/>
                </a:cxn>
                <a:cxn ang="0">
                  <a:pos x="24" y="46"/>
                </a:cxn>
                <a:cxn ang="0">
                  <a:pos x="24" y="46"/>
                </a:cxn>
                <a:cxn ang="0">
                  <a:pos x="32" y="44"/>
                </a:cxn>
                <a:cxn ang="0">
                  <a:pos x="40" y="38"/>
                </a:cxn>
                <a:cxn ang="0">
                  <a:pos x="44" y="32"/>
                </a:cxn>
                <a:cxn ang="0">
                  <a:pos x="46" y="22"/>
                </a:cxn>
                <a:cxn ang="0">
                  <a:pos x="46" y="22"/>
                </a:cxn>
                <a:cxn ang="0">
                  <a:pos x="44" y="14"/>
                </a:cxn>
                <a:cxn ang="0">
                  <a:pos x="40" y="6"/>
                </a:cxn>
                <a:cxn ang="0">
                  <a:pos x="32" y="2"/>
                </a:cxn>
                <a:cxn ang="0">
                  <a:pos x="24" y="0"/>
                </a:cxn>
              </a:cxnLst>
              <a:rect l="0" t="0" r="r" b="b"/>
              <a:pathLst>
                <a:path w="46" h="46">
                  <a:moveTo>
                    <a:pt x="24" y="0"/>
                  </a:moveTo>
                  <a:lnTo>
                    <a:pt x="24" y="0"/>
                  </a:lnTo>
                  <a:lnTo>
                    <a:pt x="14" y="2"/>
                  </a:lnTo>
                  <a:lnTo>
                    <a:pt x="8" y="6"/>
                  </a:lnTo>
                  <a:lnTo>
                    <a:pt x="2" y="14"/>
                  </a:lnTo>
                  <a:lnTo>
                    <a:pt x="0" y="22"/>
                  </a:lnTo>
                  <a:lnTo>
                    <a:pt x="0" y="22"/>
                  </a:lnTo>
                  <a:lnTo>
                    <a:pt x="2" y="32"/>
                  </a:lnTo>
                  <a:lnTo>
                    <a:pt x="8" y="38"/>
                  </a:lnTo>
                  <a:lnTo>
                    <a:pt x="14" y="44"/>
                  </a:lnTo>
                  <a:lnTo>
                    <a:pt x="24" y="46"/>
                  </a:lnTo>
                  <a:lnTo>
                    <a:pt x="24" y="46"/>
                  </a:lnTo>
                  <a:lnTo>
                    <a:pt x="32" y="44"/>
                  </a:lnTo>
                  <a:lnTo>
                    <a:pt x="40" y="38"/>
                  </a:lnTo>
                  <a:lnTo>
                    <a:pt x="44" y="32"/>
                  </a:lnTo>
                  <a:lnTo>
                    <a:pt x="46" y="22"/>
                  </a:lnTo>
                  <a:lnTo>
                    <a:pt x="46" y="22"/>
                  </a:lnTo>
                  <a:lnTo>
                    <a:pt x="44" y="14"/>
                  </a:lnTo>
                  <a:lnTo>
                    <a:pt x="40" y="6"/>
                  </a:lnTo>
                  <a:lnTo>
                    <a:pt x="32" y="2"/>
                  </a:lnTo>
                  <a:lnTo>
                    <a:pt x="24"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98" name="Freeform 95"/>
            <p:cNvSpPr/>
            <p:nvPr/>
          </p:nvSpPr>
          <p:spPr bwMode="auto">
            <a:xfrm>
              <a:off x="7256463" y="444500"/>
              <a:ext cx="73025" cy="73025"/>
            </a:xfrm>
            <a:custGeom>
              <a:avLst/>
              <a:gdLst/>
              <a:ahLst/>
              <a:cxnLst>
                <a:cxn ang="0">
                  <a:pos x="22" y="0"/>
                </a:cxn>
                <a:cxn ang="0">
                  <a:pos x="22" y="0"/>
                </a:cxn>
                <a:cxn ang="0">
                  <a:pos x="14" y="2"/>
                </a:cxn>
                <a:cxn ang="0">
                  <a:pos x="6" y="6"/>
                </a:cxn>
                <a:cxn ang="0">
                  <a:pos x="2" y="14"/>
                </a:cxn>
                <a:cxn ang="0">
                  <a:pos x="0" y="22"/>
                </a:cxn>
                <a:cxn ang="0">
                  <a:pos x="0" y="22"/>
                </a:cxn>
                <a:cxn ang="0">
                  <a:pos x="2" y="32"/>
                </a:cxn>
                <a:cxn ang="0">
                  <a:pos x="6" y="38"/>
                </a:cxn>
                <a:cxn ang="0">
                  <a:pos x="14" y="44"/>
                </a:cxn>
                <a:cxn ang="0">
                  <a:pos x="22" y="46"/>
                </a:cxn>
                <a:cxn ang="0">
                  <a:pos x="22" y="46"/>
                </a:cxn>
                <a:cxn ang="0">
                  <a:pos x="32" y="44"/>
                </a:cxn>
                <a:cxn ang="0">
                  <a:pos x="38" y="38"/>
                </a:cxn>
                <a:cxn ang="0">
                  <a:pos x="44" y="32"/>
                </a:cxn>
                <a:cxn ang="0">
                  <a:pos x="46" y="22"/>
                </a:cxn>
                <a:cxn ang="0">
                  <a:pos x="46" y="22"/>
                </a:cxn>
                <a:cxn ang="0">
                  <a:pos x="44" y="14"/>
                </a:cxn>
                <a:cxn ang="0">
                  <a:pos x="38" y="6"/>
                </a:cxn>
                <a:cxn ang="0">
                  <a:pos x="32" y="2"/>
                </a:cxn>
                <a:cxn ang="0">
                  <a:pos x="22" y="0"/>
                </a:cxn>
              </a:cxnLst>
              <a:rect l="0" t="0" r="r" b="b"/>
              <a:pathLst>
                <a:path w="46" h="46">
                  <a:moveTo>
                    <a:pt x="22" y="0"/>
                  </a:moveTo>
                  <a:lnTo>
                    <a:pt x="22" y="0"/>
                  </a:lnTo>
                  <a:lnTo>
                    <a:pt x="14" y="2"/>
                  </a:lnTo>
                  <a:lnTo>
                    <a:pt x="6" y="6"/>
                  </a:lnTo>
                  <a:lnTo>
                    <a:pt x="2" y="14"/>
                  </a:lnTo>
                  <a:lnTo>
                    <a:pt x="0" y="22"/>
                  </a:lnTo>
                  <a:lnTo>
                    <a:pt x="0" y="22"/>
                  </a:lnTo>
                  <a:lnTo>
                    <a:pt x="2" y="32"/>
                  </a:lnTo>
                  <a:lnTo>
                    <a:pt x="6" y="38"/>
                  </a:lnTo>
                  <a:lnTo>
                    <a:pt x="14" y="44"/>
                  </a:lnTo>
                  <a:lnTo>
                    <a:pt x="22" y="46"/>
                  </a:lnTo>
                  <a:lnTo>
                    <a:pt x="22" y="46"/>
                  </a:lnTo>
                  <a:lnTo>
                    <a:pt x="32" y="44"/>
                  </a:lnTo>
                  <a:lnTo>
                    <a:pt x="38" y="38"/>
                  </a:lnTo>
                  <a:lnTo>
                    <a:pt x="44" y="32"/>
                  </a:lnTo>
                  <a:lnTo>
                    <a:pt x="46" y="22"/>
                  </a:lnTo>
                  <a:lnTo>
                    <a:pt x="46" y="22"/>
                  </a:lnTo>
                  <a:lnTo>
                    <a:pt x="44" y="14"/>
                  </a:lnTo>
                  <a:lnTo>
                    <a:pt x="38" y="6"/>
                  </a:lnTo>
                  <a:lnTo>
                    <a:pt x="32" y="2"/>
                  </a:lnTo>
                  <a:lnTo>
                    <a:pt x="2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99" name="Freeform 96"/>
            <p:cNvSpPr/>
            <p:nvPr/>
          </p:nvSpPr>
          <p:spPr bwMode="auto">
            <a:xfrm>
              <a:off x="7256463" y="444500"/>
              <a:ext cx="73025" cy="73025"/>
            </a:xfrm>
            <a:custGeom>
              <a:avLst/>
              <a:gdLst/>
              <a:ahLst/>
              <a:cxnLst>
                <a:cxn ang="0">
                  <a:pos x="22" y="0"/>
                </a:cxn>
                <a:cxn ang="0">
                  <a:pos x="22" y="0"/>
                </a:cxn>
                <a:cxn ang="0">
                  <a:pos x="14" y="2"/>
                </a:cxn>
                <a:cxn ang="0">
                  <a:pos x="6" y="6"/>
                </a:cxn>
                <a:cxn ang="0">
                  <a:pos x="2" y="14"/>
                </a:cxn>
                <a:cxn ang="0">
                  <a:pos x="0" y="22"/>
                </a:cxn>
                <a:cxn ang="0">
                  <a:pos x="0" y="22"/>
                </a:cxn>
                <a:cxn ang="0">
                  <a:pos x="2" y="32"/>
                </a:cxn>
                <a:cxn ang="0">
                  <a:pos x="6" y="38"/>
                </a:cxn>
                <a:cxn ang="0">
                  <a:pos x="14" y="44"/>
                </a:cxn>
                <a:cxn ang="0">
                  <a:pos x="22" y="46"/>
                </a:cxn>
                <a:cxn ang="0">
                  <a:pos x="22" y="46"/>
                </a:cxn>
                <a:cxn ang="0">
                  <a:pos x="32" y="44"/>
                </a:cxn>
                <a:cxn ang="0">
                  <a:pos x="38" y="38"/>
                </a:cxn>
                <a:cxn ang="0">
                  <a:pos x="44" y="32"/>
                </a:cxn>
                <a:cxn ang="0">
                  <a:pos x="46" y="22"/>
                </a:cxn>
                <a:cxn ang="0">
                  <a:pos x="46" y="22"/>
                </a:cxn>
                <a:cxn ang="0">
                  <a:pos x="44" y="14"/>
                </a:cxn>
                <a:cxn ang="0">
                  <a:pos x="38" y="6"/>
                </a:cxn>
                <a:cxn ang="0">
                  <a:pos x="32" y="2"/>
                </a:cxn>
                <a:cxn ang="0">
                  <a:pos x="22" y="0"/>
                </a:cxn>
              </a:cxnLst>
              <a:rect l="0" t="0" r="r" b="b"/>
              <a:pathLst>
                <a:path w="46" h="46">
                  <a:moveTo>
                    <a:pt x="22" y="0"/>
                  </a:moveTo>
                  <a:lnTo>
                    <a:pt x="22" y="0"/>
                  </a:lnTo>
                  <a:lnTo>
                    <a:pt x="14" y="2"/>
                  </a:lnTo>
                  <a:lnTo>
                    <a:pt x="6" y="6"/>
                  </a:lnTo>
                  <a:lnTo>
                    <a:pt x="2" y="14"/>
                  </a:lnTo>
                  <a:lnTo>
                    <a:pt x="0" y="22"/>
                  </a:lnTo>
                  <a:lnTo>
                    <a:pt x="0" y="22"/>
                  </a:lnTo>
                  <a:lnTo>
                    <a:pt x="2" y="32"/>
                  </a:lnTo>
                  <a:lnTo>
                    <a:pt x="6" y="38"/>
                  </a:lnTo>
                  <a:lnTo>
                    <a:pt x="14" y="44"/>
                  </a:lnTo>
                  <a:lnTo>
                    <a:pt x="22" y="46"/>
                  </a:lnTo>
                  <a:lnTo>
                    <a:pt x="22" y="46"/>
                  </a:lnTo>
                  <a:lnTo>
                    <a:pt x="32" y="44"/>
                  </a:lnTo>
                  <a:lnTo>
                    <a:pt x="38" y="38"/>
                  </a:lnTo>
                  <a:lnTo>
                    <a:pt x="44" y="32"/>
                  </a:lnTo>
                  <a:lnTo>
                    <a:pt x="46" y="22"/>
                  </a:lnTo>
                  <a:lnTo>
                    <a:pt x="46" y="22"/>
                  </a:lnTo>
                  <a:lnTo>
                    <a:pt x="44" y="14"/>
                  </a:lnTo>
                  <a:lnTo>
                    <a:pt x="38" y="6"/>
                  </a:lnTo>
                  <a:lnTo>
                    <a:pt x="32" y="2"/>
                  </a:lnTo>
                  <a:lnTo>
                    <a:pt x="22"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00" name="Freeform 97"/>
            <p:cNvSpPr/>
            <p:nvPr/>
          </p:nvSpPr>
          <p:spPr bwMode="auto">
            <a:xfrm>
              <a:off x="5313363" y="254000"/>
              <a:ext cx="79375" cy="79375"/>
            </a:xfrm>
            <a:custGeom>
              <a:avLst/>
              <a:gdLst/>
              <a:ahLst/>
              <a:cxnLst>
                <a:cxn ang="0">
                  <a:pos x="24" y="0"/>
                </a:cxn>
                <a:cxn ang="0">
                  <a:pos x="24" y="0"/>
                </a:cxn>
                <a:cxn ang="0">
                  <a:pos x="14" y="2"/>
                </a:cxn>
                <a:cxn ang="0">
                  <a:pos x="6" y="6"/>
                </a:cxn>
                <a:cxn ang="0">
                  <a:pos x="2" y="14"/>
                </a:cxn>
                <a:cxn ang="0">
                  <a:pos x="0" y="24"/>
                </a:cxn>
                <a:cxn ang="0">
                  <a:pos x="0" y="24"/>
                </a:cxn>
                <a:cxn ang="0">
                  <a:pos x="2" y="34"/>
                </a:cxn>
                <a:cxn ang="0">
                  <a:pos x="6" y="44"/>
                </a:cxn>
                <a:cxn ang="0">
                  <a:pos x="14" y="48"/>
                </a:cxn>
                <a:cxn ang="0">
                  <a:pos x="24" y="50"/>
                </a:cxn>
                <a:cxn ang="0">
                  <a:pos x="24" y="50"/>
                </a:cxn>
                <a:cxn ang="0">
                  <a:pos x="34" y="48"/>
                </a:cxn>
                <a:cxn ang="0">
                  <a:pos x="42" y="44"/>
                </a:cxn>
                <a:cxn ang="0">
                  <a:pos x="48" y="34"/>
                </a:cxn>
                <a:cxn ang="0">
                  <a:pos x="50" y="24"/>
                </a:cxn>
                <a:cxn ang="0">
                  <a:pos x="50" y="24"/>
                </a:cxn>
                <a:cxn ang="0">
                  <a:pos x="48" y="14"/>
                </a:cxn>
                <a:cxn ang="0">
                  <a:pos x="42" y="6"/>
                </a:cxn>
                <a:cxn ang="0">
                  <a:pos x="34" y="2"/>
                </a:cxn>
                <a:cxn ang="0">
                  <a:pos x="24" y="0"/>
                </a:cxn>
              </a:cxnLst>
              <a:rect l="0" t="0" r="r" b="b"/>
              <a:pathLst>
                <a:path w="50" h="50">
                  <a:moveTo>
                    <a:pt x="24" y="0"/>
                  </a:moveTo>
                  <a:lnTo>
                    <a:pt x="24" y="0"/>
                  </a:lnTo>
                  <a:lnTo>
                    <a:pt x="14" y="2"/>
                  </a:lnTo>
                  <a:lnTo>
                    <a:pt x="6" y="6"/>
                  </a:lnTo>
                  <a:lnTo>
                    <a:pt x="2" y="14"/>
                  </a:lnTo>
                  <a:lnTo>
                    <a:pt x="0" y="24"/>
                  </a:lnTo>
                  <a:lnTo>
                    <a:pt x="0" y="24"/>
                  </a:lnTo>
                  <a:lnTo>
                    <a:pt x="2" y="34"/>
                  </a:lnTo>
                  <a:lnTo>
                    <a:pt x="6" y="44"/>
                  </a:lnTo>
                  <a:lnTo>
                    <a:pt x="14" y="48"/>
                  </a:lnTo>
                  <a:lnTo>
                    <a:pt x="24" y="50"/>
                  </a:lnTo>
                  <a:lnTo>
                    <a:pt x="24" y="50"/>
                  </a:lnTo>
                  <a:lnTo>
                    <a:pt x="34" y="48"/>
                  </a:lnTo>
                  <a:lnTo>
                    <a:pt x="42" y="44"/>
                  </a:lnTo>
                  <a:lnTo>
                    <a:pt x="48" y="34"/>
                  </a:lnTo>
                  <a:lnTo>
                    <a:pt x="50" y="24"/>
                  </a:lnTo>
                  <a:lnTo>
                    <a:pt x="50" y="24"/>
                  </a:lnTo>
                  <a:lnTo>
                    <a:pt x="48" y="14"/>
                  </a:lnTo>
                  <a:lnTo>
                    <a:pt x="42" y="6"/>
                  </a:lnTo>
                  <a:lnTo>
                    <a:pt x="34" y="2"/>
                  </a:lnTo>
                  <a:lnTo>
                    <a:pt x="24"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01" name="Freeform 98"/>
            <p:cNvSpPr/>
            <p:nvPr/>
          </p:nvSpPr>
          <p:spPr bwMode="auto">
            <a:xfrm>
              <a:off x="5313363" y="254000"/>
              <a:ext cx="79375" cy="79375"/>
            </a:xfrm>
            <a:custGeom>
              <a:avLst/>
              <a:gdLst/>
              <a:ahLst/>
              <a:cxnLst>
                <a:cxn ang="0">
                  <a:pos x="24" y="0"/>
                </a:cxn>
                <a:cxn ang="0">
                  <a:pos x="24" y="0"/>
                </a:cxn>
                <a:cxn ang="0">
                  <a:pos x="14" y="2"/>
                </a:cxn>
                <a:cxn ang="0">
                  <a:pos x="6" y="6"/>
                </a:cxn>
                <a:cxn ang="0">
                  <a:pos x="2" y="14"/>
                </a:cxn>
                <a:cxn ang="0">
                  <a:pos x="0" y="24"/>
                </a:cxn>
                <a:cxn ang="0">
                  <a:pos x="0" y="24"/>
                </a:cxn>
                <a:cxn ang="0">
                  <a:pos x="2" y="34"/>
                </a:cxn>
                <a:cxn ang="0">
                  <a:pos x="6" y="44"/>
                </a:cxn>
                <a:cxn ang="0">
                  <a:pos x="14" y="48"/>
                </a:cxn>
                <a:cxn ang="0">
                  <a:pos x="24" y="50"/>
                </a:cxn>
                <a:cxn ang="0">
                  <a:pos x="24" y="50"/>
                </a:cxn>
                <a:cxn ang="0">
                  <a:pos x="34" y="48"/>
                </a:cxn>
                <a:cxn ang="0">
                  <a:pos x="42" y="44"/>
                </a:cxn>
                <a:cxn ang="0">
                  <a:pos x="48" y="34"/>
                </a:cxn>
                <a:cxn ang="0">
                  <a:pos x="50" y="24"/>
                </a:cxn>
                <a:cxn ang="0">
                  <a:pos x="50" y="24"/>
                </a:cxn>
                <a:cxn ang="0">
                  <a:pos x="48" y="14"/>
                </a:cxn>
                <a:cxn ang="0">
                  <a:pos x="42" y="6"/>
                </a:cxn>
                <a:cxn ang="0">
                  <a:pos x="34" y="2"/>
                </a:cxn>
                <a:cxn ang="0">
                  <a:pos x="24" y="0"/>
                </a:cxn>
              </a:cxnLst>
              <a:rect l="0" t="0" r="r" b="b"/>
              <a:pathLst>
                <a:path w="50" h="50">
                  <a:moveTo>
                    <a:pt x="24" y="0"/>
                  </a:moveTo>
                  <a:lnTo>
                    <a:pt x="24" y="0"/>
                  </a:lnTo>
                  <a:lnTo>
                    <a:pt x="14" y="2"/>
                  </a:lnTo>
                  <a:lnTo>
                    <a:pt x="6" y="6"/>
                  </a:lnTo>
                  <a:lnTo>
                    <a:pt x="2" y="14"/>
                  </a:lnTo>
                  <a:lnTo>
                    <a:pt x="0" y="24"/>
                  </a:lnTo>
                  <a:lnTo>
                    <a:pt x="0" y="24"/>
                  </a:lnTo>
                  <a:lnTo>
                    <a:pt x="2" y="34"/>
                  </a:lnTo>
                  <a:lnTo>
                    <a:pt x="6" y="44"/>
                  </a:lnTo>
                  <a:lnTo>
                    <a:pt x="14" y="48"/>
                  </a:lnTo>
                  <a:lnTo>
                    <a:pt x="24" y="50"/>
                  </a:lnTo>
                  <a:lnTo>
                    <a:pt x="24" y="50"/>
                  </a:lnTo>
                  <a:lnTo>
                    <a:pt x="34" y="48"/>
                  </a:lnTo>
                  <a:lnTo>
                    <a:pt x="42" y="44"/>
                  </a:lnTo>
                  <a:lnTo>
                    <a:pt x="48" y="34"/>
                  </a:lnTo>
                  <a:lnTo>
                    <a:pt x="50" y="24"/>
                  </a:lnTo>
                  <a:lnTo>
                    <a:pt x="50" y="24"/>
                  </a:lnTo>
                  <a:lnTo>
                    <a:pt x="48" y="14"/>
                  </a:lnTo>
                  <a:lnTo>
                    <a:pt x="42" y="6"/>
                  </a:lnTo>
                  <a:lnTo>
                    <a:pt x="34" y="2"/>
                  </a:lnTo>
                  <a:lnTo>
                    <a:pt x="24"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02" name="Freeform 99"/>
            <p:cNvSpPr/>
            <p:nvPr/>
          </p:nvSpPr>
          <p:spPr bwMode="auto">
            <a:xfrm>
              <a:off x="4649788" y="968375"/>
              <a:ext cx="34925" cy="38100"/>
            </a:xfrm>
            <a:custGeom>
              <a:avLst/>
              <a:gdLst/>
              <a:ahLst/>
              <a:cxnLst>
                <a:cxn ang="0">
                  <a:pos x="12" y="0"/>
                </a:cxn>
                <a:cxn ang="0">
                  <a:pos x="12" y="0"/>
                </a:cxn>
                <a:cxn ang="0">
                  <a:pos x="6" y="2"/>
                </a:cxn>
                <a:cxn ang="0">
                  <a:pos x="4" y="4"/>
                </a:cxn>
                <a:cxn ang="0">
                  <a:pos x="0" y="8"/>
                </a:cxn>
                <a:cxn ang="0">
                  <a:pos x="0" y="12"/>
                </a:cxn>
                <a:cxn ang="0">
                  <a:pos x="0" y="12"/>
                </a:cxn>
                <a:cxn ang="0">
                  <a:pos x="0" y="16"/>
                </a:cxn>
                <a:cxn ang="0">
                  <a:pos x="4" y="20"/>
                </a:cxn>
                <a:cxn ang="0">
                  <a:pos x="6" y="22"/>
                </a:cxn>
                <a:cxn ang="0">
                  <a:pos x="12" y="24"/>
                </a:cxn>
                <a:cxn ang="0">
                  <a:pos x="12" y="24"/>
                </a:cxn>
                <a:cxn ang="0">
                  <a:pos x="16" y="22"/>
                </a:cxn>
                <a:cxn ang="0">
                  <a:pos x="20" y="20"/>
                </a:cxn>
                <a:cxn ang="0">
                  <a:pos x="22" y="16"/>
                </a:cxn>
                <a:cxn ang="0">
                  <a:pos x="22" y="12"/>
                </a:cxn>
                <a:cxn ang="0">
                  <a:pos x="22" y="12"/>
                </a:cxn>
                <a:cxn ang="0">
                  <a:pos x="22" y="8"/>
                </a:cxn>
                <a:cxn ang="0">
                  <a:pos x="20" y="4"/>
                </a:cxn>
                <a:cxn ang="0">
                  <a:pos x="16" y="2"/>
                </a:cxn>
                <a:cxn ang="0">
                  <a:pos x="12" y="0"/>
                </a:cxn>
              </a:cxnLst>
              <a:rect l="0" t="0" r="r" b="b"/>
              <a:pathLst>
                <a:path w="22" h="24">
                  <a:moveTo>
                    <a:pt x="12" y="0"/>
                  </a:moveTo>
                  <a:lnTo>
                    <a:pt x="12" y="0"/>
                  </a:lnTo>
                  <a:lnTo>
                    <a:pt x="6" y="2"/>
                  </a:lnTo>
                  <a:lnTo>
                    <a:pt x="4" y="4"/>
                  </a:lnTo>
                  <a:lnTo>
                    <a:pt x="0" y="8"/>
                  </a:lnTo>
                  <a:lnTo>
                    <a:pt x="0" y="12"/>
                  </a:lnTo>
                  <a:lnTo>
                    <a:pt x="0" y="12"/>
                  </a:lnTo>
                  <a:lnTo>
                    <a:pt x="0" y="16"/>
                  </a:lnTo>
                  <a:lnTo>
                    <a:pt x="4" y="20"/>
                  </a:lnTo>
                  <a:lnTo>
                    <a:pt x="6" y="22"/>
                  </a:lnTo>
                  <a:lnTo>
                    <a:pt x="12" y="24"/>
                  </a:lnTo>
                  <a:lnTo>
                    <a:pt x="12" y="24"/>
                  </a:lnTo>
                  <a:lnTo>
                    <a:pt x="16" y="22"/>
                  </a:lnTo>
                  <a:lnTo>
                    <a:pt x="20" y="20"/>
                  </a:lnTo>
                  <a:lnTo>
                    <a:pt x="22" y="16"/>
                  </a:lnTo>
                  <a:lnTo>
                    <a:pt x="22" y="12"/>
                  </a:lnTo>
                  <a:lnTo>
                    <a:pt x="22" y="12"/>
                  </a:lnTo>
                  <a:lnTo>
                    <a:pt x="22" y="8"/>
                  </a:lnTo>
                  <a:lnTo>
                    <a:pt x="20" y="4"/>
                  </a:lnTo>
                  <a:lnTo>
                    <a:pt x="16" y="2"/>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03" name="Freeform 100"/>
            <p:cNvSpPr/>
            <p:nvPr/>
          </p:nvSpPr>
          <p:spPr bwMode="auto">
            <a:xfrm>
              <a:off x="4649788" y="968375"/>
              <a:ext cx="34925" cy="38100"/>
            </a:xfrm>
            <a:custGeom>
              <a:avLst/>
              <a:gdLst/>
              <a:ahLst/>
              <a:cxnLst>
                <a:cxn ang="0">
                  <a:pos x="12" y="0"/>
                </a:cxn>
                <a:cxn ang="0">
                  <a:pos x="12" y="0"/>
                </a:cxn>
                <a:cxn ang="0">
                  <a:pos x="6" y="2"/>
                </a:cxn>
                <a:cxn ang="0">
                  <a:pos x="4" y="4"/>
                </a:cxn>
                <a:cxn ang="0">
                  <a:pos x="0" y="8"/>
                </a:cxn>
                <a:cxn ang="0">
                  <a:pos x="0" y="12"/>
                </a:cxn>
                <a:cxn ang="0">
                  <a:pos x="0" y="12"/>
                </a:cxn>
                <a:cxn ang="0">
                  <a:pos x="0" y="16"/>
                </a:cxn>
                <a:cxn ang="0">
                  <a:pos x="4" y="20"/>
                </a:cxn>
                <a:cxn ang="0">
                  <a:pos x="6" y="22"/>
                </a:cxn>
                <a:cxn ang="0">
                  <a:pos x="12" y="24"/>
                </a:cxn>
                <a:cxn ang="0">
                  <a:pos x="12" y="24"/>
                </a:cxn>
                <a:cxn ang="0">
                  <a:pos x="16" y="22"/>
                </a:cxn>
                <a:cxn ang="0">
                  <a:pos x="20" y="20"/>
                </a:cxn>
                <a:cxn ang="0">
                  <a:pos x="22" y="16"/>
                </a:cxn>
                <a:cxn ang="0">
                  <a:pos x="22" y="12"/>
                </a:cxn>
                <a:cxn ang="0">
                  <a:pos x="22" y="12"/>
                </a:cxn>
                <a:cxn ang="0">
                  <a:pos x="22" y="8"/>
                </a:cxn>
                <a:cxn ang="0">
                  <a:pos x="20" y="4"/>
                </a:cxn>
                <a:cxn ang="0">
                  <a:pos x="16" y="2"/>
                </a:cxn>
                <a:cxn ang="0">
                  <a:pos x="12" y="0"/>
                </a:cxn>
              </a:cxnLst>
              <a:rect l="0" t="0" r="r" b="b"/>
              <a:pathLst>
                <a:path w="22" h="24">
                  <a:moveTo>
                    <a:pt x="12" y="0"/>
                  </a:moveTo>
                  <a:lnTo>
                    <a:pt x="12" y="0"/>
                  </a:lnTo>
                  <a:lnTo>
                    <a:pt x="6" y="2"/>
                  </a:lnTo>
                  <a:lnTo>
                    <a:pt x="4" y="4"/>
                  </a:lnTo>
                  <a:lnTo>
                    <a:pt x="0" y="8"/>
                  </a:lnTo>
                  <a:lnTo>
                    <a:pt x="0" y="12"/>
                  </a:lnTo>
                  <a:lnTo>
                    <a:pt x="0" y="12"/>
                  </a:lnTo>
                  <a:lnTo>
                    <a:pt x="0" y="16"/>
                  </a:lnTo>
                  <a:lnTo>
                    <a:pt x="4" y="20"/>
                  </a:lnTo>
                  <a:lnTo>
                    <a:pt x="6" y="22"/>
                  </a:lnTo>
                  <a:lnTo>
                    <a:pt x="12" y="24"/>
                  </a:lnTo>
                  <a:lnTo>
                    <a:pt x="12" y="24"/>
                  </a:lnTo>
                  <a:lnTo>
                    <a:pt x="16" y="22"/>
                  </a:lnTo>
                  <a:lnTo>
                    <a:pt x="20" y="20"/>
                  </a:lnTo>
                  <a:lnTo>
                    <a:pt x="22" y="16"/>
                  </a:lnTo>
                  <a:lnTo>
                    <a:pt x="22" y="12"/>
                  </a:lnTo>
                  <a:lnTo>
                    <a:pt x="22" y="12"/>
                  </a:lnTo>
                  <a:lnTo>
                    <a:pt x="22" y="8"/>
                  </a:lnTo>
                  <a:lnTo>
                    <a:pt x="20" y="4"/>
                  </a:lnTo>
                  <a:lnTo>
                    <a:pt x="16" y="2"/>
                  </a:lnTo>
                  <a:lnTo>
                    <a:pt x="12"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04" name="Freeform 101"/>
            <p:cNvSpPr/>
            <p:nvPr/>
          </p:nvSpPr>
          <p:spPr bwMode="auto">
            <a:xfrm>
              <a:off x="4910138" y="803275"/>
              <a:ext cx="47625" cy="47625"/>
            </a:xfrm>
            <a:custGeom>
              <a:avLst/>
              <a:gdLst/>
              <a:ahLst/>
              <a:cxnLst>
                <a:cxn ang="0">
                  <a:pos x="16" y="0"/>
                </a:cxn>
                <a:cxn ang="0">
                  <a:pos x="16" y="0"/>
                </a:cxn>
                <a:cxn ang="0">
                  <a:pos x="10" y="0"/>
                </a:cxn>
                <a:cxn ang="0">
                  <a:pos x="4" y="4"/>
                </a:cxn>
                <a:cxn ang="0">
                  <a:pos x="2" y="10"/>
                </a:cxn>
                <a:cxn ang="0">
                  <a:pos x="0" y="16"/>
                </a:cxn>
                <a:cxn ang="0">
                  <a:pos x="0" y="16"/>
                </a:cxn>
                <a:cxn ang="0">
                  <a:pos x="2" y="22"/>
                </a:cxn>
                <a:cxn ang="0">
                  <a:pos x="4" y="26"/>
                </a:cxn>
                <a:cxn ang="0">
                  <a:pos x="10" y="30"/>
                </a:cxn>
                <a:cxn ang="0">
                  <a:pos x="16" y="30"/>
                </a:cxn>
                <a:cxn ang="0">
                  <a:pos x="16" y="30"/>
                </a:cxn>
                <a:cxn ang="0">
                  <a:pos x="22" y="30"/>
                </a:cxn>
                <a:cxn ang="0">
                  <a:pos x="26" y="26"/>
                </a:cxn>
                <a:cxn ang="0">
                  <a:pos x="30" y="22"/>
                </a:cxn>
                <a:cxn ang="0">
                  <a:pos x="30" y="16"/>
                </a:cxn>
                <a:cxn ang="0">
                  <a:pos x="30" y="16"/>
                </a:cxn>
                <a:cxn ang="0">
                  <a:pos x="30" y="10"/>
                </a:cxn>
                <a:cxn ang="0">
                  <a:pos x="26" y="4"/>
                </a:cxn>
                <a:cxn ang="0">
                  <a:pos x="22" y="0"/>
                </a:cxn>
                <a:cxn ang="0">
                  <a:pos x="16" y="0"/>
                </a:cxn>
              </a:cxnLst>
              <a:rect l="0" t="0" r="r" b="b"/>
              <a:pathLst>
                <a:path w="30" h="30">
                  <a:moveTo>
                    <a:pt x="16" y="0"/>
                  </a:moveTo>
                  <a:lnTo>
                    <a:pt x="16" y="0"/>
                  </a:lnTo>
                  <a:lnTo>
                    <a:pt x="10" y="0"/>
                  </a:lnTo>
                  <a:lnTo>
                    <a:pt x="4" y="4"/>
                  </a:lnTo>
                  <a:lnTo>
                    <a:pt x="2" y="10"/>
                  </a:lnTo>
                  <a:lnTo>
                    <a:pt x="0" y="16"/>
                  </a:lnTo>
                  <a:lnTo>
                    <a:pt x="0" y="16"/>
                  </a:lnTo>
                  <a:lnTo>
                    <a:pt x="2" y="22"/>
                  </a:lnTo>
                  <a:lnTo>
                    <a:pt x="4" y="26"/>
                  </a:lnTo>
                  <a:lnTo>
                    <a:pt x="10" y="30"/>
                  </a:lnTo>
                  <a:lnTo>
                    <a:pt x="16" y="30"/>
                  </a:lnTo>
                  <a:lnTo>
                    <a:pt x="16" y="30"/>
                  </a:lnTo>
                  <a:lnTo>
                    <a:pt x="22" y="30"/>
                  </a:lnTo>
                  <a:lnTo>
                    <a:pt x="26" y="26"/>
                  </a:lnTo>
                  <a:lnTo>
                    <a:pt x="30" y="22"/>
                  </a:lnTo>
                  <a:lnTo>
                    <a:pt x="30" y="16"/>
                  </a:lnTo>
                  <a:lnTo>
                    <a:pt x="30" y="16"/>
                  </a:lnTo>
                  <a:lnTo>
                    <a:pt x="30" y="10"/>
                  </a:lnTo>
                  <a:lnTo>
                    <a:pt x="26" y="4"/>
                  </a:lnTo>
                  <a:lnTo>
                    <a:pt x="22" y="0"/>
                  </a:lnTo>
                  <a:lnTo>
                    <a:pt x="1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05" name="Freeform 102"/>
            <p:cNvSpPr/>
            <p:nvPr/>
          </p:nvSpPr>
          <p:spPr bwMode="auto">
            <a:xfrm>
              <a:off x="4910138" y="803275"/>
              <a:ext cx="47625" cy="47625"/>
            </a:xfrm>
            <a:custGeom>
              <a:avLst/>
              <a:gdLst/>
              <a:ahLst/>
              <a:cxnLst>
                <a:cxn ang="0">
                  <a:pos x="16" y="0"/>
                </a:cxn>
                <a:cxn ang="0">
                  <a:pos x="16" y="0"/>
                </a:cxn>
                <a:cxn ang="0">
                  <a:pos x="10" y="0"/>
                </a:cxn>
                <a:cxn ang="0">
                  <a:pos x="4" y="4"/>
                </a:cxn>
                <a:cxn ang="0">
                  <a:pos x="2" y="10"/>
                </a:cxn>
                <a:cxn ang="0">
                  <a:pos x="0" y="16"/>
                </a:cxn>
                <a:cxn ang="0">
                  <a:pos x="0" y="16"/>
                </a:cxn>
                <a:cxn ang="0">
                  <a:pos x="2" y="22"/>
                </a:cxn>
                <a:cxn ang="0">
                  <a:pos x="4" y="26"/>
                </a:cxn>
                <a:cxn ang="0">
                  <a:pos x="10" y="30"/>
                </a:cxn>
                <a:cxn ang="0">
                  <a:pos x="16" y="30"/>
                </a:cxn>
                <a:cxn ang="0">
                  <a:pos x="16" y="30"/>
                </a:cxn>
                <a:cxn ang="0">
                  <a:pos x="22" y="30"/>
                </a:cxn>
                <a:cxn ang="0">
                  <a:pos x="26" y="26"/>
                </a:cxn>
                <a:cxn ang="0">
                  <a:pos x="30" y="22"/>
                </a:cxn>
                <a:cxn ang="0">
                  <a:pos x="30" y="16"/>
                </a:cxn>
                <a:cxn ang="0">
                  <a:pos x="30" y="16"/>
                </a:cxn>
                <a:cxn ang="0">
                  <a:pos x="30" y="10"/>
                </a:cxn>
                <a:cxn ang="0">
                  <a:pos x="26" y="4"/>
                </a:cxn>
                <a:cxn ang="0">
                  <a:pos x="22" y="0"/>
                </a:cxn>
                <a:cxn ang="0">
                  <a:pos x="16" y="0"/>
                </a:cxn>
              </a:cxnLst>
              <a:rect l="0" t="0" r="r" b="b"/>
              <a:pathLst>
                <a:path w="30" h="30">
                  <a:moveTo>
                    <a:pt x="16" y="0"/>
                  </a:moveTo>
                  <a:lnTo>
                    <a:pt x="16" y="0"/>
                  </a:lnTo>
                  <a:lnTo>
                    <a:pt x="10" y="0"/>
                  </a:lnTo>
                  <a:lnTo>
                    <a:pt x="4" y="4"/>
                  </a:lnTo>
                  <a:lnTo>
                    <a:pt x="2" y="10"/>
                  </a:lnTo>
                  <a:lnTo>
                    <a:pt x="0" y="16"/>
                  </a:lnTo>
                  <a:lnTo>
                    <a:pt x="0" y="16"/>
                  </a:lnTo>
                  <a:lnTo>
                    <a:pt x="2" y="22"/>
                  </a:lnTo>
                  <a:lnTo>
                    <a:pt x="4" y="26"/>
                  </a:lnTo>
                  <a:lnTo>
                    <a:pt x="10" y="30"/>
                  </a:lnTo>
                  <a:lnTo>
                    <a:pt x="16" y="30"/>
                  </a:lnTo>
                  <a:lnTo>
                    <a:pt x="16" y="30"/>
                  </a:lnTo>
                  <a:lnTo>
                    <a:pt x="22" y="30"/>
                  </a:lnTo>
                  <a:lnTo>
                    <a:pt x="26" y="26"/>
                  </a:lnTo>
                  <a:lnTo>
                    <a:pt x="30" y="22"/>
                  </a:lnTo>
                  <a:lnTo>
                    <a:pt x="30" y="16"/>
                  </a:lnTo>
                  <a:lnTo>
                    <a:pt x="30" y="16"/>
                  </a:lnTo>
                  <a:lnTo>
                    <a:pt x="30" y="10"/>
                  </a:lnTo>
                  <a:lnTo>
                    <a:pt x="26" y="4"/>
                  </a:lnTo>
                  <a:lnTo>
                    <a:pt x="22" y="0"/>
                  </a:lnTo>
                  <a:lnTo>
                    <a:pt x="1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06" name="Freeform 103"/>
            <p:cNvSpPr/>
            <p:nvPr/>
          </p:nvSpPr>
          <p:spPr bwMode="auto">
            <a:xfrm>
              <a:off x="6154738" y="355600"/>
              <a:ext cx="34925" cy="34925"/>
            </a:xfrm>
            <a:custGeom>
              <a:avLst/>
              <a:gdLst/>
              <a:ahLst/>
              <a:cxnLst>
                <a:cxn ang="0">
                  <a:pos x="10" y="0"/>
                </a:cxn>
                <a:cxn ang="0">
                  <a:pos x="10" y="0"/>
                </a:cxn>
                <a:cxn ang="0">
                  <a:pos x="6" y="0"/>
                </a:cxn>
                <a:cxn ang="0">
                  <a:pos x="2" y="4"/>
                </a:cxn>
                <a:cxn ang="0">
                  <a:pos x="0" y="6"/>
                </a:cxn>
                <a:cxn ang="0">
                  <a:pos x="0" y="12"/>
                </a:cxn>
                <a:cxn ang="0">
                  <a:pos x="0" y="12"/>
                </a:cxn>
                <a:cxn ang="0">
                  <a:pos x="0" y="16"/>
                </a:cxn>
                <a:cxn ang="0">
                  <a:pos x="2" y="20"/>
                </a:cxn>
                <a:cxn ang="0">
                  <a:pos x="6" y="22"/>
                </a:cxn>
                <a:cxn ang="0">
                  <a:pos x="10" y="22"/>
                </a:cxn>
                <a:cxn ang="0">
                  <a:pos x="10" y="22"/>
                </a:cxn>
                <a:cxn ang="0">
                  <a:pos x="14" y="22"/>
                </a:cxn>
                <a:cxn ang="0">
                  <a:pos x="18" y="20"/>
                </a:cxn>
                <a:cxn ang="0">
                  <a:pos x="20" y="16"/>
                </a:cxn>
                <a:cxn ang="0">
                  <a:pos x="22" y="12"/>
                </a:cxn>
                <a:cxn ang="0">
                  <a:pos x="22" y="12"/>
                </a:cxn>
                <a:cxn ang="0">
                  <a:pos x="20" y="6"/>
                </a:cxn>
                <a:cxn ang="0">
                  <a:pos x="18" y="4"/>
                </a:cxn>
                <a:cxn ang="0">
                  <a:pos x="14" y="0"/>
                </a:cxn>
                <a:cxn ang="0">
                  <a:pos x="10" y="0"/>
                </a:cxn>
              </a:cxnLst>
              <a:rect l="0" t="0" r="r" b="b"/>
              <a:pathLst>
                <a:path w="22" h="22">
                  <a:moveTo>
                    <a:pt x="10" y="0"/>
                  </a:moveTo>
                  <a:lnTo>
                    <a:pt x="10" y="0"/>
                  </a:lnTo>
                  <a:lnTo>
                    <a:pt x="6" y="0"/>
                  </a:lnTo>
                  <a:lnTo>
                    <a:pt x="2" y="4"/>
                  </a:lnTo>
                  <a:lnTo>
                    <a:pt x="0" y="6"/>
                  </a:lnTo>
                  <a:lnTo>
                    <a:pt x="0" y="12"/>
                  </a:lnTo>
                  <a:lnTo>
                    <a:pt x="0" y="12"/>
                  </a:lnTo>
                  <a:lnTo>
                    <a:pt x="0" y="16"/>
                  </a:lnTo>
                  <a:lnTo>
                    <a:pt x="2" y="20"/>
                  </a:lnTo>
                  <a:lnTo>
                    <a:pt x="6" y="22"/>
                  </a:lnTo>
                  <a:lnTo>
                    <a:pt x="10" y="22"/>
                  </a:lnTo>
                  <a:lnTo>
                    <a:pt x="10" y="22"/>
                  </a:lnTo>
                  <a:lnTo>
                    <a:pt x="14" y="22"/>
                  </a:lnTo>
                  <a:lnTo>
                    <a:pt x="18" y="20"/>
                  </a:lnTo>
                  <a:lnTo>
                    <a:pt x="20" y="16"/>
                  </a:lnTo>
                  <a:lnTo>
                    <a:pt x="22" y="12"/>
                  </a:lnTo>
                  <a:lnTo>
                    <a:pt x="22" y="12"/>
                  </a:lnTo>
                  <a:lnTo>
                    <a:pt x="20" y="6"/>
                  </a:lnTo>
                  <a:lnTo>
                    <a:pt x="18" y="4"/>
                  </a:lnTo>
                  <a:lnTo>
                    <a:pt x="14" y="0"/>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07" name="Freeform 104"/>
            <p:cNvSpPr/>
            <p:nvPr/>
          </p:nvSpPr>
          <p:spPr bwMode="auto">
            <a:xfrm>
              <a:off x="6154738" y="355600"/>
              <a:ext cx="34925" cy="34925"/>
            </a:xfrm>
            <a:custGeom>
              <a:avLst/>
              <a:gdLst/>
              <a:ahLst/>
              <a:cxnLst>
                <a:cxn ang="0">
                  <a:pos x="10" y="0"/>
                </a:cxn>
                <a:cxn ang="0">
                  <a:pos x="10" y="0"/>
                </a:cxn>
                <a:cxn ang="0">
                  <a:pos x="6" y="0"/>
                </a:cxn>
                <a:cxn ang="0">
                  <a:pos x="2" y="4"/>
                </a:cxn>
                <a:cxn ang="0">
                  <a:pos x="0" y="6"/>
                </a:cxn>
                <a:cxn ang="0">
                  <a:pos x="0" y="12"/>
                </a:cxn>
                <a:cxn ang="0">
                  <a:pos x="0" y="12"/>
                </a:cxn>
                <a:cxn ang="0">
                  <a:pos x="0" y="16"/>
                </a:cxn>
                <a:cxn ang="0">
                  <a:pos x="2" y="20"/>
                </a:cxn>
                <a:cxn ang="0">
                  <a:pos x="6" y="22"/>
                </a:cxn>
                <a:cxn ang="0">
                  <a:pos x="10" y="22"/>
                </a:cxn>
                <a:cxn ang="0">
                  <a:pos x="10" y="22"/>
                </a:cxn>
                <a:cxn ang="0">
                  <a:pos x="14" y="22"/>
                </a:cxn>
                <a:cxn ang="0">
                  <a:pos x="18" y="20"/>
                </a:cxn>
                <a:cxn ang="0">
                  <a:pos x="20" y="16"/>
                </a:cxn>
                <a:cxn ang="0">
                  <a:pos x="22" y="12"/>
                </a:cxn>
                <a:cxn ang="0">
                  <a:pos x="22" y="12"/>
                </a:cxn>
                <a:cxn ang="0">
                  <a:pos x="20" y="6"/>
                </a:cxn>
                <a:cxn ang="0">
                  <a:pos x="18" y="4"/>
                </a:cxn>
                <a:cxn ang="0">
                  <a:pos x="14" y="0"/>
                </a:cxn>
                <a:cxn ang="0">
                  <a:pos x="10" y="0"/>
                </a:cxn>
              </a:cxnLst>
              <a:rect l="0" t="0" r="r" b="b"/>
              <a:pathLst>
                <a:path w="22" h="22">
                  <a:moveTo>
                    <a:pt x="10" y="0"/>
                  </a:moveTo>
                  <a:lnTo>
                    <a:pt x="10" y="0"/>
                  </a:lnTo>
                  <a:lnTo>
                    <a:pt x="6" y="0"/>
                  </a:lnTo>
                  <a:lnTo>
                    <a:pt x="2" y="4"/>
                  </a:lnTo>
                  <a:lnTo>
                    <a:pt x="0" y="6"/>
                  </a:lnTo>
                  <a:lnTo>
                    <a:pt x="0" y="12"/>
                  </a:lnTo>
                  <a:lnTo>
                    <a:pt x="0" y="12"/>
                  </a:lnTo>
                  <a:lnTo>
                    <a:pt x="0" y="16"/>
                  </a:lnTo>
                  <a:lnTo>
                    <a:pt x="2" y="20"/>
                  </a:lnTo>
                  <a:lnTo>
                    <a:pt x="6" y="22"/>
                  </a:lnTo>
                  <a:lnTo>
                    <a:pt x="10" y="22"/>
                  </a:lnTo>
                  <a:lnTo>
                    <a:pt x="10" y="22"/>
                  </a:lnTo>
                  <a:lnTo>
                    <a:pt x="14" y="22"/>
                  </a:lnTo>
                  <a:lnTo>
                    <a:pt x="18" y="20"/>
                  </a:lnTo>
                  <a:lnTo>
                    <a:pt x="20" y="16"/>
                  </a:lnTo>
                  <a:lnTo>
                    <a:pt x="22" y="12"/>
                  </a:lnTo>
                  <a:lnTo>
                    <a:pt x="22" y="12"/>
                  </a:lnTo>
                  <a:lnTo>
                    <a:pt x="20" y="6"/>
                  </a:lnTo>
                  <a:lnTo>
                    <a:pt x="18" y="4"/>
                  </a:lnTo>
                  <a:lnTo>
                    <a:pt x="14" y="0"/>
                  </a:lnTo>
                  <a:lnTo>
                    <a:pt x="10"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08" name="Freeform 105"/>
            <p:cNvSpPr/>
            <p:nvPr/>
          </p:nvSpPr>
          <p:spPr bwMode="auto">
            <a:xfrm>
              <a:off x="5205413" y="606425"/>
              <a:ext cx="34925" cy="34925"/>
            </a:xfrm>
            <a:custGeom>
              <a:avLst/>
              <a:gdLst/>
              <a:ahLst/>
              <a:cxnLst>
                <a:cxn ang="0">
                  <a:pos x="10" y="0"/>
                </a:cxn>
                <a:cxn ang="0">
                  <a:pos x="10" y="0"/>
                </a:cxn>
                <a:cxn ang="0">
                  <a:pos x="6" y="0"/>
                </a:cxn>
                <a:cxn ang="0">
                  <a:pos x="2" y="2"/>
                </a:cxn>
                <a:cxn ang="0">
                  <a:pos x="0" y="6"/>
                </a:cxn>
                <a:cxn ang="0">
                  <a:pos x="0" y="10"/>
                </a:cxn>
                <a:cxn ang="0">
                  <a:pos x="0" y="10"/>
                </a:cxn>
                <a:cxn ang="0">
                  <a:pos x="0" y="14"/>
                </a:cxn>
                <a:cxn ang="0">
                  <a:pos x="2" y="18"/>
                </a:cxn>
                <a:cxn ang="0">
                  <a:pos x="6" y="20"/>
                </a:cxn>
                <a:cxn ang="0">
                  <a:pos x="10" y="22"/>
                </a:cxn>
                <a:cxn ang="0">
                  <a:pos x="10" y="22"/>
                </a:cxn>
                <a:cxn ang="0">
                  <a:pos x="14" y="20"/>
                </a:cxn>
                <a:cxn ang="0">
                  <a:pos x="18" y="18"/>
                </a:cxn>
                <a:cxn ang="0">
                  <a:pos x="20" y="14"/>
                </a:cxn>
                <a:cxn ang="0">
                  <a:pos x="22" y="10"/>
                </a:cxn>
                <a:cxn ang="0">
                  <a:pos x="22" y="10"/>
                </a:cxn>
                <a:cxn ang="0">
                  <a:pos x="20" y="6"/>
                </a:cxn>
                <a:cxn ang="0">
                  <a:pos x="18" y="2"/>
                </a:cxn>
                <a:cxn ang="0">
                  <a:pos x="14" y="0"/>
                </a:cxn>
                <a:cxn ang="0">
                  <a:pos x="10" y="0"/>
                </a:cxn>
              </a:cxnLst>
              <a:rect l="0" t="0" r="r" b="b"/>
              <a:pathLst>
                <a:path w="22" h="22">
                  <a:moveTo>
                    <a:pt x="10" y="0"/>
                  </a:moveTo>
                  <a:lnTo>
                    <a:pt x="10" y="0"/>
                  </a:lnTo>
                  <a:lnTo>
                    <a:pt x="6" y="0"/>
                  </a:lnTo>
                  <a:lnTo>
                    <a:pt x="2" y="2"/>
                  </a:lnTo>
                  <a:lnTo>
                    <a:pt x="0" y="6"/>
                  </a:lnTo>
                  <a:lnTo>
                    <a:pt x="0" y="10"/>
                  </a:lnTo>
                  <a:lnTo>
                    <a:pt x="0" y="10"/>
                  </a:lnTo>
                  <a:lnTo>
                    <a:pt x="0" y="14"/>
                  </a:lnTo>
                  <a:lnTo>
                    <a:pt x="2" y="18"/>
                  </a:lnTo>
                  <a:lnTo>
                    <a:pt x="6" y="20"/>
                  </a:lnTo>
                  <a:lnTo>
                    <a:pt x="10" y="22"/>
                  </a:lnTo>
                  <a:lnTo>
                    <a:pt x="10" y="22"/>
                  </a:lnTo>
                  <a:lnTo>
                    <a:pt x="14" y="20"/>
                  </a:lnTo>
                  <a:lnTo>
                    <a:pt x="18" y="18"/>
                  </a:lnTo>
                  <a:lnTo>
                    <a:pt x="20" y="14"/>
                  </a:lnTo>
                  <a:lnTo>
                    <a:pt x="22" y="10"/>
                  </a:lnTo>
                  <a:lnTo>
                    <a:pt x="22" y="10"/>
                  </a:lnTo>
                  <a:lnTo>
                    <a:pt x="20" y="6"/>
                  </a:lnTo>
                  <a:lnTo>
                    <a:pt x="18" y="2"/>
                  </a:lnTo>
                  <a:lnTo>
                    <a:pt x="14" y="0"/>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09" name="Freeform 106"/>
            <p:cNvSpPr/>
            <p:nvPr/>
          </p:nvSpPr>
          <p:spPr bwMode="auto">
            <a:xfrm>
              <a:off x="5205413" y="606425"/>
              <a:ext cx="34925" cy="34925"/>
            </a:xfrm>
            <a:custGeom>
              <a:avLst/>
              <a:gdLst/>
              <a:ahLst/>
              <a:cxnLst>
                <a:cxn ang="0">
                  <a:pos x="10" y="0"/>
                </a:cxn>
                <a:cxn ang="0">
                  <a:pos x="10" y="0"/>
                </a:cxn>
                <a:cxn ang="0">
                  <a:pos x="6" y="0"/>
                </a:cxn>
                <a:cxn ang="0">
                  <a:pos x="2" y="2"/>
                </a:cxn>
                <a:cxn ang="0">
                  <a:pos x="0" y="6"/>
                </a:cxn>
                <a:cxn ang="0">
                  <a:pos x="0" y="10"/>
                </a:cxn>
                <a:cxn ang="0">
                  <a:pos x="0" y="10"/>
                </a:cxn>
                <a:cxn ang="0">
                  <a:pos x="0" y="14"/>
                </a:cxn>
                <a:cxn ang="0">
                  <a:pos x="2" y="18"/>
                </a:cxn>
                <a:cxn ang="0">
                  <a:pos x="6" y="20"/>
                </a:cxn>
                <a:cxn ang="0">
                  <a:pos x="10" y="22"/>
                </a:cxn>
                <a:cxn ang="0">
                  <a:pos x="10" y="22"/>
                </a:cxn>
                <a:cxn ang="0">
                  <a:pos x="14" y="20"/>
                </a:cxn>
                <a:cxn ang="0">
                  <a:pos x="18" y="18"/>
                </a:cxn>
                <a:cxn ang="0">
                  <a:pos x="20" y="14"/>
                </a:cxn>
                <a:cxn ang="0">
                  <a:pos x="22" y="10"/>
                </a:cxn>
                <a:cxn ang="0">
                  <a:pos x="22" y="10"/>
                </a:cxn>
                <a:cxn ang="0">
                  <a:pos x="20" y="6"/>
                </a:cxn>
                <a:cxn ang="0">
                  <a:pos x="18" y="2"/>
                </a:cxn>
                <a:cxn ang="0">
                  <a:pos x="14" y="0"/>
                </a:cxn>
                <a:cxn ang="0">
                  <a:pos x="10" y="0"/>
                </a:cxn>
              </a:cxnLst>
              <a:rect l="0" t="0" r="r" b="b"/>
              <a:pathLst>
                <a:path w="22" h="22">
                  <a:moveTo>
                    <a:pt x="10" y="0"/>
                  </a:moveTo>
                  <a:lnTo>
                    <a:pt x="10" y="0"/>
                  </a:lnTo>
                  <a:lnTo>
                    <a:pt x="6" y="0"/>
                  </a:lnTo>
                  <a:lnTo>
                    <a:pt x="2" y="2"/>
                  </a:lnTo>
                  <a:lnTo>
                    <a:pt x="0" y="6"/>
                  </a:lnTo>
                  <a:lnTo>
                    <a:pt x="0" y="10"/>
                  </a:lnTo>
                  <a:lnTo>
                    <a:pt x="0" y="10"/>
                  </a:lnTo>
                  <a:lnTo>
                    <a:pt x="0" y="14"/>
                  </a:lnTo>
                  <a:lnTo>
                    <a:pt x="2" y="18"/>
                  </a:lnTo>
                  <a:lnTo>
                    <a:pt x="6" y="20"/>
                  </a:lnTo>
                  <a:lnTo>
                    <a:pt x="10" y="22"/>
                  </a:lnTo>
                  <a:lnTo>
                    <a:pt x="10" y="22"/>
                  </a:lnTo>
                  <a:lnTo>
                    <a:pt x="14" y="20"/>
                  </a:lnTo>
                  <a:lnTo>
                    <a:pt x="18" y="18"/>
                  </a:lnTo>
                  <a:lnTo>
                    <a:pt x="20" y="14"/>
                  </a:lnTo>
                  <a:lnTo>
                    <a:pt x="22" y="10"/>
                  </a:lnTo>
                  <a:lnTo>
                    <a:pt x="22" y="10"/>
                  </a:lnTo>
                  <a:lnTo>
                    <a:pt x="20" y="6"/>
                  </a:lnTo>
                  <a:lnTo>
                    <a:pt x="18" y="2"/>
                  </a:lnTo>
                  <a:lnTo>
                    <a:pt x="14" y="0"/>
                  </a:lnTo>
                  <a:lnTo>
                    <a:pt x="10"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10" name="Freeform 107"/>
            <p:cNvSpPr/>
            <p:nvPr/>
          </p:nvSpPr>
          <p:spPr bwMode="auto">
            <a:xfrm>
              <a:off x="7011988" y="292100"/>
              <a:ext cx="34925" cy="38100"/>
            </a:xfrm>
            <a:custGeom>
              <a:avLst/>
              <a:gdLst/>
              <a:ahLst/>
              <a:cxnLst>
                <a:cxn ang="0">
                  <a:pos x="10" y="0"/>
                </a:cxn>
                <a:cxn ang="0">
                  <a:pos x="10" y="0"/>
                </a:cxn>
                <a:cxn ang="0">
                  <a:pos x="6" y="2"/>
                </a:cxn>
                <a:cxn ang="0">
                  <a:pos x="2" y="4"/>
                </a:cxn>
                <a:cxn ang="0">
                  <a:pos x="0" y="8"/>
                </a:cxn>
                <a:cxn ang="0">
                  <a:pos x="0" y="12"/>
                </a:cxn>
                <a:cxn ang="0">
                  <a:pos x="0" y="12"/>
                </a:cxn>
                <a:cxn ang="0">
                  <a:pos x="0" y="16"/>
                </a:cxn>
                <a:cxn ang="0">
                  <a:pos x="2" y="20"/>
                </a:cxn>
                <a:cxn ang="0">
                  <a:pos x="6" y="22"/>
                </a:cxn>
                <a:cxn ang="0">
                  <a:pos x="10" y="24"/>
                </a:cxn>
                <a:cxn ang="0">
                  <a:pos x="10" y="24"/>
                </a:cxn>
                <a:cxn ang="0">
                  <a:pos x="14" y="22"/>
                </a:cxn>
                <a:cxn ang="0">
                  <a:pos x="18" y="20"/>
                </a:cxn>
                <a:cxn ang="0">
                  <a:pos x="20" y="16"/>
                </a:cxn>
                <a:cxn ang="0">
                  <a:pos x="22" y="12"/>
                </a:cxn>
                <a:cxn ang="0">
                  <a:pos x="22" y="12"/>
                </a:cxn>
                <a:cxn ang="0">
                  <a:pos x="20" y="8"/>
                </a:cxn>
                <a:cxn ang="0">
                  <a:pos x="18" y="4"/>
                </a:cxn>
                <a:cxn ang="0">
                  <a:pos x="14" y="2"/>
                </a:cxn>
                <a:cxn ang="0">
                  <a:pos x="10" y="0"/>
                </a:cxn>
              </a:cxnLst>
              <a:rect l="0" t="0" r="r" b="b"/>
              <a:pathLst>
                <a:path w="22" h="24">
                  <a:moveTo>
                    <a:pt x="10" y="0"/>
                  </a:moveTo>
                  <a:lnTo>
                    <a:pt x="10" y="0"/>
                  </a:lnTo>
                  <a:lnTo>
                    <a:pt x="6" y="2"/>
                  </a:lnTo>
                  <a:lnTo>
                    <a:pt x="2" y="4"/>
                  </a:lnTo>
                  <a:lnTo>
                    <a:pt x="0" y="8"/>
                  </a:lnTo>
                  <a:lnTo>
                    <a:pt x="0" y="12"/>
                  </a:lnTo>
                  <a:lnTo>
                    <a:pt x="0" y="12"/>
                  </a:lnTo>
                  <a:lnTo>
                    <a:pt x="0" y="16"/>
                  </a:lnTo>
                  <a:lnTo>
                    <a:pt x="2" y="20"/>
                  </a:lnTo>
                  <a:lnTo>
                    <a:pt x="6" y="22"/>
                  </a:lnTo>
                  <a:lnTo>
                    <a:pt x="10" y="24"/>
                  </a:lnTo>
                  <a:lnTo>
                    <a:pt x="10" y="24"/>
                  </a:lnTo>
                  <a:lnTo>
                    <a:pt x="14" y="22"/>
                  </a:lnTo>
                  <a:lnTo>
                    <a:pt x="18" y="20"/>
                  </a:lnTo>
                  <a:lnTo>
                    <a:pt x="20" y="16"/>
                  </a:lnTo>
                  <a:lnTo>
                    <a:pt x="22" y="12"/>
                  </a:lnTo>
                  <a:lnTo>
                    <a:pt x="22" y="12"/>
                  </a:lnTo>
                  <a:lnTo>
                    <a:pt x="20" y="8"/>
                  </a:lnTo>
                  <a:lnTo>
                    <a:pt x="18" y="4"/>
                  </a:lnTo>
                  <a:lnTo>
                    <a:pt x="14" y="2"/>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11" name="Freeform 108"/>
            <p:cNvSpPr/>
            <p:nvPr/>
          </p:nvSpPr>
          <p:spPr bwMode="auto">
            <a:xfrm>
              <a:off x="7011988" y="292100"/>
              <a:ext cx="34925" cy="38100"/>
            </a:xfrm>
            <a:custGeom>
              <a:avLst/>
              <a:gdLst/>
              <a:ahLst/>
              <a:cxnLst>
                <a:cxn ang="0">
                  <a:pos x="10" y="0"/>
                </a:cxn>
                <a:cxn ang="0">
                  <a:pos x="10" y="0"/>
                </a:cxn>
                <a:cxn ang="0">
                  <a:pos x="6" y="2"/>
                </a:cxn>
                <a:cxn ang="0">
                  <a:pos x="2" y="4"/>
                </a:cxn>
                <a:cxn ang="0">
                  <a:pos x="0" y="8"/>
                </a:cxn>
                <a:cxn ang="0">
                  <a:pos x="0" y="12"/>
                </a:cxn>
                <a:cxn ang="0">
                  <a:pos x="0" y="12"/>
                </a:cxn>
                <a:cxn ang="0">
                  <a:pos x="0" y="16"/>
                </a:cxn>
                <a:cxn ang="0">
                  <a:pos x="2" y="20"/>
                </a:cxn>
                <a:cxn ang="0">
                  <a:pos x="6" y="22"/>
                </a:cxn>
                <a:cxn ang="0">
                  <a:pos x="10" y="24"/>
                </a:cxn>
                <a:cxn ang="0">
                  <a:pos x="10" y="24"/>
                </a:cxn>
                <a:cxn ang="0">
                  <a:pos x="14" y="22"/>
                </a:cxn>
                <a:cxn ang="0">
                  <a:pos x="18" y="20"/>
                </a:cxn>
                <a:cxn ang="0">
                  <a:pos x="20" y="16"/>
                </a:cxn>
                <a:cxn ang="0">
                  <a:pos x="22" y="12"/>
                </a:cxn>
                <a:cxn ang="0">
                  <a:pos x="22" y="12"/>
                </a:cxn>
                <a:cxn ang="0">
                  <a:pos x="20" y="8"/>
                </a:cxn>
                <a:cxn ang="0">
                  <a:pos x="18" y="4"/>
                </a:cxn>
                <a:cxn ang="0">
                  <a:pos x="14" y="2"/>
                </a:cxn>
                <a:cxn ang="0">
                  <a:pos x="10" y="0"/>
                </a:cxn>
              </a:cxnLst>
              <a:rect l="0" t="0" r="r" b="b"/>
              <a:pathLst>
                <a:path w="22" h="24">
                  <a:moveTo>
                    <a:pt x="10" y="0"/>
                  </a:moveTo>
                  <a:lnTo>
                    <a:pt x="10" y="0"/>
                  </a:lnTo>
                  <a:lnTo>
                    <a:pt x="6" y="2"/>
                  </a:lnTo>
                  <a:lnTo>
                    <a:pt x="2" y="4"/>
                  </a:lnTo>
                  <a:lnTo>
                    <a:pt x="0" y="8"/>
                  </a:lnTo>
                  <a:lnTo>
                    <a:pt x="0" y="12"/>
                  </a:lnTo>
                  <a:lnTo>
                    <a:pt x="0" y="12"/>
                  </a:lnTo>
                  <a:lnTo>
                    <a:pt x="0" y="16"/>
                  </a:lnTo>
                  <a:lnTo>
                    <a:pt x="2" y="20"/>
                  </a:lnTo>
                  <a:lnTo>
                    <a:pt x="6" y="22"/>
                  </a:lnTo>
                  <a:lnTo>
                    <a:pt x="10" y="24"/>
                  </a:lnTo>
                  <a:lnTo>
                    <a:pt x="10" y="24"/>
                  </a:lnTo>
                  <a:lnTo>
                    <a:pt x="14" y="22"/>
                  </a:lnTo>
                  <a:lnTo>
                    <a:pt x="18" y="20"/>
                  </a:lnTo>
                  <a:lnTo>
                    <a:pt x="20" y="16"/>
                  </a:lnTo>
                  <a:lnTo>
                    <a:pt x="22" y="12"/>
                  </a:lnTo>
                  <a:lnTo>
                    <a:pt x="22" y="12"/>
                  </a:lnTo>
                  <a:lnTo>
                    <a:pt x="20" y="8"/>
                  </a:lnTo>
                  <a:lnTo>
                    <a:pt x="18" y="4"/>
                  </a:lnTo>
                  <a:lnTo>
                    <a:pt x="14" y="2"/>
                  </a:lnTo>
                  <a:lnTo>
                    <a:pt x="10"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12" name="Freeform 109"/>
            <p:cNvSpPr/>
            <p:nvPr/>
          </p:nvSpPr>
          <p:spPr bwMode="auto">
            <a:xfrm>
              <a:off x="7650163" y="381000"/>
              <a:ext cx="38100" cy="38100"/>
            </a:xfrm>
            <a:custGeom>
              <a:avLst/>
              <a:gdLst/>
              <a:ahLst/>
              <a:cxnLst>
                <a:cxn ang="0">
                  <a:pos x="12" y="0"/>
                </a:cxn>
                <a:cxn ang="0">
                  <a:pos x="12" y="0"/>
                </a:cxn>
                <a:cxn ang="0">
                  <a:pos x="8" y="2"/>
                </a:cxn>
                <a:cxn ang="0">
                  <a:pos x="4" y="4"/>
                </a:cxn>
                <a:cxn ang="0">
                  <a:pos x="2" y="8"/>
                </a:cxn>
                <a:cxn ang="0">
                  <a:pos x="0" y="12"/>
                </a:cxn>
                <a:cxn ang="0">
                  <a:pos x="0" y="12"/>
                </a:cxn>
                <a:cxn ang="0">
                  <a:pos x="2" y="16"/>
                </a:cxn>
                <a:cxn ang="0">
                  <a:pos x="4" y="20"/>
                </a:cxn>
                <a:cxn ang="0">
                  <a:pos x="8" y="22"/>
                </a:cxn>
                <a:cxn ang="0">
                  <a:pos x="12" y="24"/>
                </a:cxn>
                <a:cxn ang="0">
                  <a:pos x="12" y="24"/>
                </a:cxn>
                <a:cxn ang="0">
                  <a:pos x="16" y="22"/>
                </a:cxn>
                <a:cxn ang="0">
                  <a:pos x="20" y="20"/>
                </a:cxn>
                <a:cxn ang="0">
                  <a:pos x="22" y="16"/>
                </a:cxn>
                <a:cxn ang="0">
                  <a:pos x="24" y="12"/>
                </a:cxn>
                <a:cxn ang="0">
                  <a:pos x="24" y="12"/>
                </a:cxn>
                <a:cxn ang="0">
                  <a:pos x="22" y="8"/>
                </a:cxn>
                <a:cxn ang="0">
                  <a:pos x="20" y="4"/>
                </a:cxn>
                <a:cxn ang="0">
                  <a:pos x="16" y="2"/>
                </a:cxn>
                <a:cxn ang="0">
                  <a:pos x="12" y="0"/>
                </a:cxn>
              </a:cxnLst>
              <a:rect l="0" t="0" r="r" b="b"/>
              <a:pathLst>
                <a:path w="24" h="24">
                  <a:moveTo>
                    <a:pt x="12" y="0"/>
                  </a:moveTo>
                  <a:lnTo>
                    <a:pt x="12" y="0"/>
                  </a:lnTo>
                  <a:lnTo>
                    <a:pt x="8" y="2"/>
                  </a:lnTo>
                  <a:lnTo>
                    <a:pt x="4" y="4"/>
                  </a:lnTo>
                  <a:lnTo>
                    <a:pt x="2" y="8"/>
                  </a:lnTo>
                  <a:lnTo>
                    <a:pt x="0" y="12"/>
                  </a:lnTo>
                  <a:lnTo>
                    <a:pt x="0" y="12"/>
                  </a:lnTo>
                  <a:lnTo>
                    <a:pt x="2" y="16"/>
                  </a:lnTo>
                  <a:lnTo>
                    <a:pt x="4" y="20"/>
                  </a:lnTo>
                  <a:lnTo>
                    <a:pt x="8" y="22"/>
                  </a:lnTo>
                  <a:lnTo>
                    <a:pt x="12" y="24"/>
                  </a:lnTo>
                  <a:lnTo>
                    <a:pt x="12" y="24"/>
                  </a:lnTo>
                  <a:lnTo>
                    <a:pt x="16" y="22"/>
                  </a:lnTo>
                  <a:lnTo>
                    <a:pt x="20" y="20"/>
                  </a:lnTo>
                  <a:lnTo>
                    <a:pt x="22" y="16"/>
                  </a:lnTo>
                  <a:lnTo>
                    <a:pt x="24" y="12"/>
                  </a:lnTo>
                  <a:lnTo>
                    <a:pt x="24" y="12"/>
                  </a:lnTo>
                  <a:lnTo>
                    <a:pt x="22" y="8"/>
                  </a:lnTo>
                  <a:lnTo>
                    <a:pt x="20" y="4"/>
                  </a:lnTo>
                  <a:lnTo>
                    <a:pt x="16" y="2"/>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13" name="Freeform 110"/>
            <p:cNvSpPr/>
            <p:nvPr/>
          </p:nvSpPr>
          <p:spPr bwMode="auto">
            <a:xfrm>
              <a:off x="7650163" y="381000"/>
              <a:ext cx="38100" cy="38100"/>
            </a:xfrm>
            <a:custGeom>
              <a:avLst/>
              <a:gdLst/>
              <a:ahLst/>
              <a:cxnLst>
                <a:cxn ang="0">
                  <a:pos x="12" y="0"/>
                </a:cxn>
                <a:cxn ang="0">
                  <a:pos x="12" y="0"/>
                </a:cxn>
                <a:cxn ang="0">
                  <a:pos x="8" y="2"/>
                </a:cxn>
                <a:cxn ang="0">
                  <a:pos x="4" y="4"/>
                </a:cxn>
                <a:cxn ang="0">
                  <a:pos x="2" y="8"/>
                </a:cxn>
                <a:cxn ang="0">
                  <a:pos x="0" y="12"/>
                </a:cxn>
                <a:cxn ang="0">
                  <a:pos x="0" y="12"/>
                </a:cxn>
                <a:cxn ang="0">
                  <a:pos x="2" y="16"/>
                </a:cxn>
                <a:cxn ang="0">
                  <a:pos x="4" y="20"/>
                </a:cxn>
                <a:cxn ang="0">
                  <a:pos x="8" y="22"/>
                </a:cxn>
                <a:cxn ang="0">
                  <a:pos x="12" y="24"/>
                </a:cxn>
                <a:cxn ang="0">
                  <a:pos x="12" y="24"/>
                </a:cxn>
                <a:cxn ang="0">
                  <a:pos x="16" y="22"/>
                </a:cxn>
                <a:cxn ang="0">
                  <a:pos x="20" y="20"/>
                </a:cxn>
                <a:cxn ang="0">
                  <a:pos x="22" y="16"/>
                </a:cxn>
                <a:cxn ang="0">
                  <a:pos x="24" y="12"/>
                </a:cxn>
                <a:cxn ang="0">
                  <a:pos x="24" y="12"/>
                </a:cxn>
                <a:cxn ang="0">
                  <a:pos x="22" y="8"/>
                </a:cxn>
                <a:cxn ang="0">
                  <a:pos x="20" y="4"/>
                </a:cxn>
                <a:cxn ang="0">
                  <a:pos x="16" y="2"/>
                </a:cxn>
                <a:cxn ang="0">
                  <a:pos x="12" y="0"/>
                </a:cxn>
              </a:cxnLst>
              <a:rect l="0" t="0" r="r" b="b"/>
              <a:pathLst>
                <a:path w="24" h="24">
                  <a:moveTo>
                    <a:pt x="12" y="0"/>
                  </a:moveTo>
                  <a:lnTo>
                    <a:pt x="12" y="0"/>
                  </a:lnTo>
                  <a:lnTo>
                    <a:pt x="8" y="2"/>
                  </a:lnTo>
                  <a:lnTo>
                    <a:pt x="4" y="4"/>
                  </a:lnTo>
                  <a:lnTo>
                    <a:pt x="2" y="8"/>
                  </a:lnTo>
                  <a:lnTo>
                    <a:pt x="0" y="12"/>
                  </a:lnTo>
                  <a:lnTo>
                    <a:pt x="0" y="12"/>
                  </a:lnTo>
                  <a:lnTo>
                    <a:pt x="2" y="16"/>
                  </a:lnTo>
                  <a:lnTo>
                    <a:pt x="4" y="20"/>
                  </a:lnTo>
                  <a:lnTo>
                    <a:pt x="8" y="22"/>
                  </a:lnTo>
                  <a:lnTo>
                    <a:pt x="12" y="24"/>
                  </a:lnTo>
                  <a:lnTo>
                    <a:pt x="12" y="24"/>
                  </a:lnTo>
                  <a:lnTo>
                    <a:pt x="16" y="22"/>
                  </a:lnTo>
                  <a:lnTo>
                    <a:pt x="20" y="20"/>
                  </a:lnTo>
                  <a:lnTo>
                    <a:pt x="22" y="16"/>
                  </a:lnTo>
                  <a:lnTo>
                    <a:pt x="24" y="12"/>
                  </a:lnTo>
                  <a:lnTo>
                    <a:pt x="24" y="12"/>
                  </a:lnTo>
                  <a:lnTo>
                    <a:pt x="22" y="8"/>
                  </a:lnTo>
                  <a:lnTo>
                    <a:pt x="20" y="4"/>
                  </a:lnTo>
                  <a:lnTo>
                    <a:pt x="16" y="2"/>
                  </a:lnTo>
                  <a:lnTo>
                    <a:pt x="12"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14" name="Freeform 111"/>
            <p:cNvSpPr/>
            <p:nvPr/>
          </p:nvSpPr>
          <p:spPr bwMode="auto">
            <a:xfrm>
              <a:off x="5656263" y="676275"/>
              <a:ext cx="34925" cy="34925"/>
            </a:xfrm>
            <a:custGeom>
              <a:avLst/>
              <a:gdLst/>
              <a:ahLst/>
              <a:cxnLst>
                <a:cxn ang="0">
                  <a:pos x="10" y="0"/>
                </a:cxn>
                <a:cxn ang="0">
                  <a:pos x="10" y="0"/>
                </a:cxn>
                <a:cxn ang="0">
                  <a:pos x="6" y="0"/>
                </a:cxn>
                <a:cxn ang="0">
                  <a:pos x="2" y="4"/>
                </a:cxn>
                <a:cxn ang="0">
                  <a:pos x="0" y="6"/>
                </a:cxn>
                <a:cxn ang="0">
                  <a:pos x="0" y="12"/>
                </a:cxn>
                <a:cxn ang="0">
                  <a:pos x="0" y="12"/>
                </a:cxn>
                <a:cxn ang="0">
                  <a:pos x="0" y="16"/>
                </a:cxn>
                <a:cxn ang="0">
                  <a:pos x="2" y="20"/>
                </a:cxn>
                <a:cxn ang="0">
                  <a:pos x="6" y="22"/>
                </a:cxn>
                <a:cxn ang="0">
                  <a:pos x="10" y="22"/>
                </a:cxn>
                <a:cxn ang="0">
                  <a:pos x="10" y="22"/>
                </a:cxn>
                <a:cxn ang="0">
                  <a:pos x="14" y="22"/>
                </a:cxn>
                <a:cxn ang="0">
                  <a:pos x="18" y="20"/>
                </a:cxn>
                <a:cxn ang="0">
                  <a:pos x="20" y="16"/>
                </a:cxn>
                <a:cxn ang="0">
                  <a:pos x="22" y="12"/>
                </a:cxn>
                <a:cxn ang="0">
                  <a:pos x="22" y="12"/>
                </a:cxn>
                <a:cxn ang="0">
                  <a:pos x="20" y="6"/>
                </a:cxn>
                <a:cxn ang="0">
                  <a:pos x="18" y="4"/>
                </a:cxn>
                <a:cxn ang="0">
                  <a:pos x="14" y="0"/>
                </a:cxn>
                <a:cxn ang="0">
                  <a:pos x="10" y="0"/>
                </a:cxn>
              </a:cxnLst>
              <a:rect l="0" t="0" r="r" b="b"/>
              <a:pathLst>
                <a:path w="22" h="22">
                  <a:moveTo>
                    <a:pt x="10" y="0"/>
                  </a:moveTo>
                  <a:lnTo>
                    <a:pt x="10" y="0"/>
                  </a:lnTo>
                  <a:lnTo>
                    <a:pt x="6" y="0"/>
                  </a:lnTo>
                  <a:lnTo>
                    <a:pt x="2" y="4"/>
                  </a:lnTo>
                  <a:lnTo>
                    <a:pt x="0" y="6"/>
                  </a:lnTo>
                  <a:lnTo>
                    <a:pt x="0" y="12"/>
                  </a:lnTo>
                  <a:lnTo>
                    <a:pt x="0" y="12"/>
                  </a:lnTo>
                  <a:lnTo>
                    <a:pt x="0" y="16"/>
                  </a:lnTo>
                  <a:lnTo>
                    <a:pt x="2" y="20"/>
                  </a:lnTo>
                  <a:lnTo>
                    <a:pt x="6" y="22"/>
                  </a:lnTo>
                  <a:lnTo>
                    <a:pt x="10" y="22"/>
                  </a:lnTo>
                  <a:lnTo>
                    <a:pt x="10" y="22"/>
                  </a:lnTo>
                  <a:lnTo>
                    <a:pt x="14" y="22"/>
                  </a:lnTo>
                  <a:lnTo>
                    <a:pt x="18" y="20"/>
                  </a:lnTo>
                  <a:lnTo>
                    <a:pt x="20" y="16"/>
                  </a:lnTo>
                  <a:lnTo>
                    <a:pt x="22" y="12"/>
                  </a:lnTo>
                  <a:lnTo>
                    <a:pt x="22" y="12"/>
                  </a:lnTo>
                  <a:lnTo>
                    <a:pt x="20" y="6"/>
                  </a:lnTo>
                  <a:lnTo>
                    <a:pt x="18" y="4"/>
                  </a:lnTo>
                  <a:lnTo>
                    <a:pt x="14" y="0"/>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15" name="Freeform 112"/>
            <p:cNvSpPr/>
            <p:nvPr/>
          </p:nvSpPr>
          <p:spPr bwMode="auto">
            <a:xfrm>
              <a:off x="5656263" y="676275"/>
              <a:ext cx="34925" cy="34925"/>
            </a:xfrm>
            <a:custGeom>
              <a:avLst/>
              <a:gdLst/>
              <a:ahLst/>
              <a:cxnLst>
                <a:cxn ang="0">
                  <a:pos x="10" y="0"/>
                </a:cxn>
                <a:cxn ang="0">
                  <a:pos x="10" y="0"/>
                </a:cxn>
                <a:cxn ang="0">
                  <a:pos x="6" y="0"/>
                </a:cxn>
                <a:cxn ang="0">
                  <a:pos x="2" y="4"/>
                </a:cxn>
                <a:cxn ang="0">
                  <a:pos x="0" y="6"/>
                </a:cxn>
                <a:cxn ang="0">
                  <a:pos x="0" y="12"/>
                </a:cxn>
                <a:cxn ang="0">
                  <a:pos x="0" y="12"/>
                </a:cxn>
                <a:cxn ang="0">
                  <a:pos x="0" y="16"/>
                </a:cxn>
                <a:cxn ang="0">
                  <a:pos x="2" y="20"/>
                </a:cxn>
                <a:cxn ang="0">
                  <a:pos x="6" y="22"/>
                </a:cxn>
                <a:cxn ang="0">
                  <a:pos x="10" y="22"/>
                </a:cxn>
                <a:cxn ang="0">
                  <a:pos x="10" y="22"/>
                </a:cxn>
                <a:cxn ang="0">
                  <a:pos x="14" y="22"/>
                </a:cxn>
                <a:cxn ang="0">
                  <a:pos x="18" y="20"/>
                </a:cxn>
                <a:cxn ang="0">
                  <a:pos x="20" y="16"/>
                </a:cxn>
                <a:cxn ang="0">
                  <a:pos x="22" y="12"/>
                </a:cxn>
                <a:cxn ang="0">
                  <a:pos x="22" y="12"/>
                </a:cxn>
                <a:cxn ang="0">
                  <a:pos x="20" y="6"/>
                </a:cxn>
                <a:cxn ang="0">
                  <a:pos x="18" y="4"/>
                </a:cxn>
                <a:cxn ang="0">
                  <a:pos x="14" y="0"/>
                </a:cxn>
                <a:cxn ang="0">
                  <a:pos x="10" y="0"/>
                </a:cxn>
              </a:cxnLst>
              <a:rect l="0" t="0" r="r" b="b"/>
              <a:pathLst>
                <a:path w="22" h="22">
                  <a:moveTo>
                    <a:pt x="10" y="0"/>
                  </a:moveTo>
                  <a:lnTo>
                    <a:pt x="10" y="0"/>
                  </a:lnTo>
                  <a:lnTo>
                    <a:pt x="6" y="0"/>
                  </a:lnTo>
                  <a:lnTo>
                    <a:pt x="2" y="4"/>
                  </a:lnTo>
                  <a:lnTo>
                    <a:pt x="0" y="6"/>
                  </a:lnTo>
                  <a:lnTo>
                    <a:pt x="0" y="12"/>
                  </a:lnTo>
                  <a:lnTo>
                    <a:pt x="0" y="12"/>
                  </a:lnTo>
                  <a:lnTo>
                    <a:pt x="0" y="16"/>
                  </a:lnTo>
                  <a:lnTo>
                    <a:pt x="2" y="20"/>
                  </a:lnTo>
                  <a:lnTo>
                    <a:pt x="6" y="22"/>
                  </a:lnTo>
                  <a:lnTo>
                    <a:pt x="10" y="22"/>
                  </a:lnTo>
                  <a:lnTo>
                    <a:pt x="10" y="22"/>
                  </a:lnTo>
                  <a:lnTo>
                    <a:pt x="14" y="22"/>
                  </a:lnTo>
                  <a:lnTo>
                    <a:pt x="18" y="20"/>
                  </a:lnTo>
                  <a:lnTo>
                    <a:pt x="20" y="16"/>
                  </a:lnTo>
                  <a:lnTo>
                    <a:pt x="22" y="12"/>
                  </a:lnTo>
                  <a:lnTo>
                    <a:pt x="22" y="12"/>
                  </a:lnTo>
                  <a:lnTo>
                    <a:pt x="20" y="6"/>
                  </a:lnTo>
                  <a:lnTo>
                    <a:pt x="18" y="4"/>
                  </a:lnTo>
                  <a:lnTo>
                    <a:pt x="14" y="0"/>
                  </a:lnTo>
                  <a:lnTo>
                    <a:pt x="10"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16" name="Freeform 113"/>
            <p:cNvSpPr/>
            <p:nvPr/>
          </p:nvSpPr>
          <p:spPr bwMode="auto">
            <a:xfrm>
              <a:off x="5275263" y="828675"/>
              <a:ext cx="34925" cy="34925"/>
            </a:xfrm>
            <a:custGeom>
              <a:avLst/>
              <a:gdLst/>
              <a:ahLst/>
              <a:cxnLst>
                <a:cxn ang="0">
                  <a:pos x="12" y="0"/>
                </a:cxn>
                <a:cxn ang="0">
                  <a:pos x="12" y="0"/>
                </a:cxn>
                <a:cxn ang="0">
                  <a:pos x="6" y="0"/>
                </a:cxn>
                <a:cxn ang="0">
                  <a:pos x="4" y="2"/>
                </a:cxn>
                <a:cxn ang="0">
                  <a:pos x="0" y="6"/>
                </a:cxn>
                <a:cxn ang="0">
                  <a:pos x="0" y="10"/>
                </a:cxn>
                <a:cxn ang="0">
                  <a:pos x="0" y="10"/>
                </a:cxn>
                <a:cxn ang="0">
                  <a:pos x="0" y="14"/>
                </a:cxn>
                <a:cxn ang="0">
                  <a:pos x="4" y="18"/>
                </a:cxn>
                <a:cxn ang="0">
                  <a:pos x="6" y="20"/>
                </a:cxn>
                <a:cxn ang="0">
                  <a:pos x="12" y="22"/>
                </a:cxn>
                <a:cxn ang="0">
                  <a:pos x="12" y="22"/>
                </a:cxn>
                <a:cxn ang="0">
                  <a:pos x="16" y="20"/>
                </a:cxn>
                <a:cxn ang="0">
                  <a:pos x="20" y="18"/>
                </a:cxn>
                <a:cxn ang="0">
                  <a:pos x="22" y="14"/>
                </a:cxn>
                <a:cxn ang="0">
                  <a:pos x="22" y="10"/>
                </a:cxn>
                <a:cxn ang="0">
                  <a:pos x="22" y="10"/>
                </a:cxn>
                <a:cxn ang="0">
                  <a:pos x="22" y="6"/>
                </a:cxn>
                <a:cxn ang="0">
                  <a:pos x="20" y="2"/>
                </a:cxn>
                <a:cxn ang="0">
                  <a:pos x="16" y="0"/>
                </a:cxn>
                <a:cxn ang="0">
                  <a:pos x="12" y="0"/>
                </a:cxn>
              </a:cxnLst>
              <a:rect l="0" t="0" r="r" b="b"/>
              <a:pathLst>
                <a:path w="22" h="22">
                  <a:moveTo>
                    <a:pt x="12" y="0"/>
                  </a:moveTo>
                  <a:lnTo>
                    <a:pt x="12" y="0"/>
                  </a:lnTo>
                  <a:lnTo>
                    <a:pt x="6" y="0"/>
                  </a:lnTo>
                  <a:lnTo>
                    <a:pt x="4" y="2"/>
                  </a:lnTo>
                  <a:lnTo>
                    <a:pt x="0" y="6"/>
                  </a:lnTo>
                  <a:lnTo>
                    <a:pt x="0" y="10"/>
                  </a:lnTo>
                  <a:lnTo>
                    <a:pt x="0" y="10"/>
                  </a:lnTo>
                  <a:lnTo>
                    <a:pt x="0" y="14"/>
                  </a:lnTo>
                  <a:lnTo>
                    <a:pt x="4" y="18"/>
                  </a:lnTo>
                  <a:lnTo>
                    <a:pt x="6" y="20"/>
                  </a:lnTo>
                  <a:lnTo>
                    <a:pt x="12" y="22"/>
                  </a:lnTo>
                  <a:lnTo>
                    <a:pt x="12" y="22"/>
                  </a:lnTo>
                  <a:lnTo>
                    <a:pt x="16" y="20"/>
                  </a:lnTo>
                  <a:lnTo>
                    <a:pt x="20" y="18"/>
                  </a:lnTo>
                  <a:lnTo>
                    <a:pt x="22" y="14"/>
                  </a:lnTo>
                  <a:lnTo>
                    <a:pt x="22" y="10"/>
                  </a:lnTo>
                  <a:lnTo>
                    <a:pt x="22" y="10"/>
                  </a:lnTo>
                  <a:lnTo>
                    <a:pt x="22" y="6"/>
                  </a:lnTo>
                  <a:lnTo>
                    <a:pt x="20" y="2"/>
                  </a:lnTo>
                  <a:lnTo>
                    <a:pt x="16" y="0"/>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17" name="Freeform 114"/>
            <p:cNvSpPr/>
            <p:nvPr/>
          </p:nvSpPr>
          <p:spPr bwMode="auto">
            <a:xfrm>
              <a:off x="5275263" y="828675"/>
              <a:ext cx="34925" cy="34925"/>
            </a:xfrm>
            <a:custGeom>
              <a:avLst/>
              <a:gdLst/>
              <a:ahLst/>
              <a:cxnLst>
                <a:cxn ang="0">
                  <a:pos x="12" y="0"/>
                </a:cxn>
                <a:cxn ang="0">
                  <a:pos x="12" y="0"/>
                </a:cxn>
                <a:cxn ang="0">
                  <a:pos x="6" y="0"/>
                </a:cxn>
                <a:cxn ang="0">
                  <a:pos x="4" y="2"/>
                </a:cxn>
                <a:cxn ang="0">
                  <a:pos x="0" y="6"/>
                </a:cxn>
                <a:cxn ang="0">
                  <a:pos x="0" y="10"/>
                </a:cxn>
                <a:cxn ang="0">
                  <a:pos x="0" y="10"/>
                </a:cxn>
                <a:cxn ang="0">
                  <a:pos x="0" y="14"/>
                </a:cxn>
                <a:cxn ang="0">
                  <a:pos x="4" y="18"/>
                </a:cxn>
                <a:cxn ang="0">
                  <a:pos x="6" y="20"/>
                </a:cxn>
                <a:cxn ang="0">
                  <a:pos x="12" y="22"/>
                </a:cxn>
                <a:cxn ang="0">
                  <a:pos x="12" y="22"/>
                </a:cxn>
                <a:cxn ang="0">
                  <a:pos x="16" y="20"/>
                </a:cxn>
                <a:cxn ang="0">
                  <a:pos x="20" y="18"/>
                </a:cxn>
                <a:cxn ang="0">
                  <a:pos x="22" y="14"/>
                </a:cxn>
                <a:cxn ang="0">
                  <a:pos x="22" y="10"/>
                </a:cxn>
                <a:cxn ang="0">
                  <a:pos x="22" y="10"/>
                </a:cxn>
                <a:cxn ang="0">
                  <a:pos x="22" y="6"/>
                </a:cxn>
                <a:cxn ang="0">
                  <a:pos x="20" y="2"/>
                </a:cxn>
                <a:cxn ang="0">
                  <a:pos x="16" y="0"/>
                </a:cxn>
                <a:cxn ang="0">
                  <a:pos x="12" y="0"/>
                </a:cxn>
              </a:cxnLst>
              <a:rect l="0" t="0" r="r" b="b"/>
              <a:pathLst>
                <a:path w="22" h="22">
                  <a:moveTo>
                    <a:pt x="12" y="0"/>
                  </a:moveTo>
                  <a:lnTo>
                    <a:pt x="12" y="0"/>
                  </a:lnTo>
                  <a:lnTo>
                    <a:pt x="6" y="0"/>
                  </a:lnTo>
                  <a:lnTo>
                    <a:pt x="4" y="2"/>
                  </a:lnTo>
                  <a:lnTo>
                    <a:pt x="0" y="6"/>
                  </a:lnTo>
                  <a:lnTo>
                    <a:pt x="0" y="10"/>
                  </a:lnTo>
                  <a:lnTo>
                    <a:pt x="0" y="10"/>
                  </a:lnTo>
                  <a:lnTo>
                    <a:pt x="0" y="14"/>
                  </a:lnTo>
                  <a:lnTo>
                    <a:pt x="4" y="18"/>
                  </a:lnTo>
                  <a:lnTo>
                    <a:pt x="6" y="20"/>
                  </a:lnTo>
                  <a:lnTo>
                    <a:pt x="12" y="22"/>
                  </a:lnTo>
                  <a:lnTo>
                    <a:pt x="12" y="22"/>
                  </a:lnTo>
                  <a:lnTo>
                    <a:pt x="16" y="20"/>
                  </a:lnTo>
                  <a:lnTo>
                    <a:pt x="20" y="18"/>
                  </a:lnTo>
                  <a:lnTo>
                    <a:pt x="22" y="14"/>
                  </a:lnTo>
                  <a:lnTo>
                    <a:pt x="22" y="10"/>
                  </a:lnTo>
                  <a:lnTo>
                    <a:pt x="22" y="10"/>
                  </a:lnTo>
                  <a:lnTo>
                    <a:pt x="22" y="6"/>
                  </a:lnTo>
                  <a:lnTo>
                    <a:pt x="20" y="2"/>
                  </a:lnTo>
                  <a:lnTo>
                    <a:pt x="16" y="0"/>
                  </a:lnTo>
                  <a:lnTo>
                    <a:pt x="12"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18" name="Freeform 115"/>
            <p:cNvSpPr/>
            <p:nvPr/>
          </p:nvSpPr>
          <p:spPr bwMode="auto">
            <a:xfrm>
              <a:off x="5500688" y="406400"/>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19" name="Freeform 116"/>
            <p:cNvSpPr/>
            <p:nvPr/>
          </p:nvSpPr>
          <p:spPr bwMode="auto">
            <a:xfrm>
              <a:off x="5500688" y="406400"/>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20" name="Freeform 117"/>
            <p:cNvSpPr/>
            <p:nvPr/>
          </p:nvSpPr>
          <p:spPr bwMode="auto">
            <a:xfrm>
              <a:off x="6142038" y="21272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21" name="Freeform 118"/>
            <p:cNvSpPr/>
            <p:nvPr/>
          </p:nvSpPr>
          <p:spPr bwMode="auto">
            <a:xfrm>
              <a:off x="6142038" y="21272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22" name="Freeform 119"/>
            <p:cNvSpPr/>
            <p:nvPr/>
          </p:nvSpPr>
          <p:spPr bwMode="auto">
            <a:xfrm>
              <a:off x="6418263" y="203200"/>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23" name="Freeform 120"/>
            <p:cNvSpPr/>
            <p:nvPr/>
          </p:nvSpPr>
          <p:spPr bwMode="auto">
            <a:xfrm>
              <a:off x="6418263" y="203200"/>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24" name="Freeform 121"/>
            <p:cNvSpPr/>
            <p:nvPr/>
          </p:nvSpPr>
          <p:spPr bwMode="auto">
            <a:xfrm>
              <a:off x="6799263" y="247650"/>
              <a:ext cx="25400" cy="22225"/>
            </a:xfrm>
            <a:custGeom>
              <a:avLst/>
              <a:gdLst/>
              <a:ahLst/>
              <a:cxnLst>
                <a:cxn ang="0">
                  <a:pos x="8" y="0"/>
                </a:cxn>
                <a:cxn ang="0">
                  <a:pos x="8" y="0"/>
                </a:cxn>
                <a:cxn ang="0">
                  <a:pos x="4" y="2"/>
                </a:cxn>
                <a:cxn ang="0">
                  <a:pos x="0" y="6"/>
                </a:cxn>
                <a:cxn ang="0">
                  <a:pos x="0" y="6"/>
                </a:cxn>
                <a:cxn ang="0">
                  <a:pos x="4" y="12"/>
                </a:cxn>
                <a:cxn ang="0">
                  <a:pos x="8" y="14"/>
                </a:cxn>
                <a:cxn ang="0">
                  <a:pos x="8" y="14"/>
                </a:cxn>
                <a:cxn ang="0">
                  <a:pos x="12" y="12"/>
                </a:cxn>
                <a:cxn ang="0">
                  <a:pos x="16" y="6"/>
                </a:cxn>
                <a:cxn ang="0">
                  <a:pos x="16" y="6"/>
                </a:cxn>
                <a:cxn ang="0">
                  <a:pos x="12" y="2"/>
                </a:cxn>
                <a:cxn ang="0">
                  <a:pos x="8" y="0"/>
                </a:cxn>
              </a:cxnLst>
              <a:rect l="0" t="0" r="r" b="b"/>
              <a:pathLst>
                <a:path w="16" h="14">
                  <a:moveTo>
                    <a:pt x="8" y="0"/>
                  </a:moveTo>
                  <a:lnTo>
                    <a:pt x="8" y="0"/>
                  </a:lnTo>
                  <a:lnTo>
                    <a:pt x="4" y="2"/>
                  </a:lnTo>
                  <a:lnTo>
                    <a:pt x="0" y="6"/>
                  </a:lnTo>
                  <a:lnTo>
                    <a:pt x="0" y="6"/>
                  </a:lnTo>
                  <a:lnTo>
                    <a:pt x="4" y="12"/>
                  </a:lnTo>
                  <a:lnTo>
                    <a:pt x="8" y="14"/>
                  </a:lnTo>
                  <a:lnTo>
                    <a:pt x="8" y="14"/>
                  </a:lnTo>
                  <a:lnTo>
                    <a:pt x="12" y="12"/>
                  </a:lnTo>
                  <a:lnTo>
                    <a:pt x="16" y="6"/>
                  </a:lnTo>
                  <a:lnTo>
                    <a:pt x="16"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25" name="Freeform 122"/>
            <p:cNvSpPr/>
            <p:nvPr/>
          </p:nvSpPr>
          <p:spPr bwMode="auto">
            <a:xfrm>
              <a:off x="6799263" y="247650"/>
              <a:ext cx="25400" cy="22225"/>
            </a:xfrm>
            <a:custGeom>
              <a:avLst/>
              <a:gdLst/>
              <a:ahLst/>
              <a:cxnLst>
                <a:cxn ang="0">
                  <a:pos x="8" y="0"/>
                </a:cxn>
                <a:cxn ang="0">
                  <a:pos x="8" y="0"/>
                </a:cxn>
                <a:cxn ang="0">
                  <a:pos x="4" y="2"/>
                </a:cxn>
                <a:cxn ang="0">
                  <a:pos x="0" y="6"/>
                </a:cxn>
                <a:cxn ang="0">
                  <a:pos x="0" y="6"/>
                </a:cxn>
                <a:cxn ang="0">
                  <a:pos x="4" y="12"/>
                </a:cxn>
                <a:cxn ang="0">
                  <a:pos x="8" y="14"/>
                </a:cxn>
                <a:cxn ang="0">
                  <a:pos x="8" y="14"/>
                </a:cxn>
                <a:cxn ang="0">
                  <a:pos x="12" y="12"/>
                </a:cxn>
                <a:cxn ang="0">
                  <a:pos x="16" y="6"/>
                </a:cxn>
                <a:cxn ang="0">
                  <a:pos x="16" y="6"/>
                </a:cxn>
                <a:cxn ang="0">
                  <a:pos x="12" y="2"/>
                </a:cxn>
                <a:cxn ang="0">
                  <a:pos x="8" y="0"/>
                </a:cxn>
              </a:cxnLst>
              <a:rect l="0" t="0" r="r" b="b"/>
              <a:pathLst>
                <a:path w="16" h="14">
                  <a:moveTo>
                    <a:pt x="8" y="0"/>
                  </a:moveTo>
                  <a:lnTo>
                    <a:pt x="8" y="0"/>
                  </a:lnTo>
                  <a:lnTo>
                    <a:pt x="4" y="2"/>
                  </a:lnTo>
                  <a:lnTo>
                    <a:pt x="0" y="6"/>
                  </a:lnTo>
                  <a:lnTo>
                    <a:pt x="0" y="6"/>
                  </a:lnTo>
                  <a:lnTo>
                    <a:pt x="4" y="12"/>
                  </a:lnTo>
                  <a:lnTo>
                    <a:pt x="8" y="14"/>
                  </a:lnTo>
                  <a:lnTo>
                    <a:pt x="8" y="14"/>
                  </a:lnTo>
                  <a:lnTo>
                    <a:pt x="12" y="12"/>
                  </a:lnTo>
                  <a:lnTo>
                    <a:pt x="16" y="6"/>
                  </a:lnTo>
                  <a:lnTo>
                    <a:pt x="16"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26" name="Freeform 123"/>
            <p:cNvSpPr/>
            <p:nvPr/>
          </p:nvSpPr>
          <p:spPr bwMode="auto">
            <a:xfrm>
              <a:off x="6650038" y="35242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27" name="Freeform 124"/>
            <p:cNvSpPr/>
            <p:nvPr/>
          </p:nvSpPr>
          <p:spPr bwMode="auto">
            <a:xfrm>
              <a:off x="6650038" y="35242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28" name="Freeform 125"/>
            <p:cNvSpPr/>
            <p:nvPr/>
          </p:nvSpPr>
          <p:spPr bwMode="auto">
            <a:xfrm>
              <a:off x="6665913" y="692150"/>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29" name="Freeform 126"/>
            <p:cNvSpPr/>
            <p:nvPr/>
          </p:nvSpPr>
          <p:spPr bwMode="auto">
            <a:xfrm>
              <a:off x="6665913" y="692150"/>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30" name="Freeform 127"/>
            <p:cNvSpPr/>
            <p:nvPr/>
          </p:nvSpPr>
          <p:spPr bwMode="auto">
            <a:xfrm>
              <a:off x="7380288" y="72707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31" name="Freeform 128"/>
            <p:cNvSpPr/>
            <p:nvPr/>
          </p:nvSpPr>
          <p:spPr bwMode="auto">
            <a:xfrm>
              <a:off x="7380288" y="72707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32" name="Freeform 129"/>
            <p:cNvSpPr/>
            <p:nvPr/>
          </p:nvSpPr>
          <p:spPr bwMode="auto">
            <a:xfrm>
              <a:off x="6916738" y="72707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33" name="Freeform 130"/>
            <p:cNvSpPr/>
            <p:nvPr/>
          </p:nvSpPr>
          <p:spPr bwMode="auto">
            <a:xfrm>
              <a:off x="6916738" y="72707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34" name="Freeform 131"/>
            <p:cNvSpPr/>
            <p:nvPr/>
          </p:nvSpPr>
          <p:spPr bwMode="auto">
            <a:xfrm>
              <a:off x="6891338" y="46037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35" name="Freeform 132"/>
            <p:cNvSpPr/>
            <p:nvPr/>
          </p:nvSpPr>
          <p:spPr bwMode="auto">
            <a:xfrm>
              <a:off x="6891338" y="46037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36" name="Freeform 133"/>
            <p:cNvSpPr/>
            <p:nvPr/>
          </p:nvSpPr>
          <p:spPr bwMode="auto">
            <a:xfrm>
              <a:off x="7119938" y="54927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37" name="Freeform 134"/>
            <p:cNvSpPr/>
            <p:nvPr/>
          </p:nvSpPr>
          <p:spPr bwMode="auto">
            <a:xfrm>
              <a:off x="7119938" y="54927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38" name="Freeform 135"/>
            <p:cNvSpPr/>
            <p:nvPr/>
          </p:nvSpPr>
          <p:spPr bwMode="auto">
            <a:xfrm>
              <a:off x="7834313" y="317500"/>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39" name="Freeform 136"/>
            <p:cNvSpPr/>
            <p:nvPr/>
          </p:nvSpPr>
          <p:spPr bwMode="auto">
            <a:xfrm>
              <a:off x="7834313" y="317500"/>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40" name="Freeform 137"/>
            <p:cNvSpPr/>
            <p:nvPr/>
          </p:nvSpPr>
          <p:spPr bwMode="auto">
            <a:xfrm>
              <a:off x="7840663" y="584200"/>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41" name="Freeform 138"/>
            <p:cNvSpPr/>
            <p:nvPr/>
          </p:nvSpPr>
          <p:spPr bwMode="auto">
            <a:xfrm>
              <a:off x="7840663" y="584200"/>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42" name="Freeform 139"/>
            <p:cNvSpPr/>
            <p:nvPr/>
          </p:nvSpPr>
          <p:spPr bwMode="auto">
            <a:xfrm>
              <a:off x="7761288" y="79057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43" name="Freeform 140"/>
            <p:cNvSpPr/>
            <p:nvPr/>
          </p:nvSpPr>
          <p:spPr bwMode="auto">
            <a:xfrm>
              <a:off x="7761288" y="79057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44" name="Freeform 141"/>
            <p:cNvSpPr/>
            <p:nvPr/>
          </p:nvSpPr>
          <p:spPr bwMode="auto">
            <a:xfrm>
              <a:off x="6132513" y="939800"/>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45" name="Freeform 142"/>
            <p:cNvSpPr/>
            <p:nvPr/>
          </p:nvSpPr>
          <p:spPr bwMode="auto">
            <a:xfrm>
              <a:off x="6132513" y="939800"/>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46" name="Freeform 143"/>
            <p:cNvSpPr/>
            <p:nvPr/>
          </p:nvSpPr>
          <p:spPr bwMode="auto">
            <a:xfrm>
              <a:off x="5830888" y="96837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47" name="Freeform 144"/>
            <p:cNvSpPr/>
            <p:nvPr/>
          </p:nvSpPr>
          <p:spPr bwMode="auto">
            <a:xfrm>
              <a:off x="5830888" y="96837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48" name="Freeform 145"/>
            <p:cNvSpPr/>
            <p:nvPr/>
          </p:nvSpPr>
          <p:spPr bwMode="auto">
            <a:xfrm>
              <a:off x="3614738" y="844550"/>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49" name="Freeform 146"/>
            <p:cNvSpPr/>
            <p:nvPr/>
          </p:nvSpPr>
          <p:spPr bwMode="auto">
            <a:xfrm>
              <a:off x="3614738" y="844550"/>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50" name="Freeform 147"/>
            <p:cNvSpPr/>
            <p:nvPr/>
          </p:nvSpPr>
          <p:spPr bwMode="auto">
            <a:xfrm>
              <a:off x="3205163" y="889000"/>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51" name="Freeform 148"/>
            <p:cNvSpPr/>
            <p:nvPr/>
          </p:nvSpPr>
          <p:spPr bwMode="auto">
            <a:xfrm>
              <a:off x="3205163" y="889000"/>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52" name="Freeform 149"/>
            <p:cNvSpPr/>
            <p:nvPr/>
          </p:nvSpPr>
          <p:spPr bwMode="auto">
            <a:xfrm>
              <a:off x="2878138" y="86042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53" name="Freeform 150"/>
            <p:cNvSpPr/>
            <p:nvPr/>
          </p:nvSpPr>
          <p:spPr bwMode="auto">
            <a:xfrm>
              <a:off x="2878138" y="86042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54" name="Freeform 151"/>
            <p:cNvSpPr/>
            <p:nvPr/>
          </p:nvSpPr>
          <p:spPr bwMode="auto">
            <a:xfrm>
              <a:off x="3071813" y="1003300"/>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55" name="Freeform 152"/>
            <p:cNvSpPr/>
            <p:nvPr/>
          </p:nvSpPr>
          <p:spPr bwMode="auto">
            <a:xfrm>
              <a:off x="3071813" y="1003300"/>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56" name="Freeform 153"/>
            <p:cNvSpPr/>
            <p:nvPr/>
          </p:nvSpPr>
          <p:spPr bwMode="auto">
            <a:xfrm>
              <a:off x="7459663" y="346075"/>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57" name="Freeform 154"/>
            <p:cNvSpPr/>
            <p:nvPr/>
          </p:nvSpPr>
          <p:spPr bwMode="auto">
            <a:xfrm>
              <a:off x="7459663" y="346075"/>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58" name="Freeform 155"/>
            <p:cNvSpPr/>
            <p:nvPr/>
          </p:nvSpPr>
          <p:spPr bwMode="auto">
            <a:xfrm>
              <a:off x="7716838" y="19367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59" name="Freeform 156"/>
            <p:cNvSpPr/>
            <p:nvPr/>
          </p:nvSpPr>
          <p:spPr bwMode="auto">
            <a:xfrm>
              <a:off x="7716838" y="19367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60" name="Freeform 157"/>
            <p:cNvSpPr/>
            <p:nvPr/>
          </p:nvSpPr>
          <p:spPr bwMode="auto">
            <a:xfrm>
              <a:off x="7164388" y="21907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61" name="Freeform 158"/>
            <p:cNvSpPr/>
            <p:nvPr/>
          </p:nvSpPr>
          <p:spPr bwMode="auto">
            <a:xfrm>
              <a:off x="7164388" y="21907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62" name="Freeform 159"/>
            <p:cNvSpPr/>
            <p:nvPr/>
          </p:nvSpPr>
          <p:spPr bwMode="auto">
            <a:xfrm>
              <a:off x="7173913" y="752475"/>
              <a:ext cx="22225" cy="25400"/>
            </a:xfrm>
            <a:custGeom>
              <a:avLst/>
              <a:gdLst/>
              <a:ahLst/>
              <a:cxnLst>
                <a:cxn ang="0">
                  <a:pos x="8" y="0"/>
                </a:cxn>
                <a:cxn ang="0">
                  <a:pos x="8" y="0"/>
                </a:cxn>
                <a:cxn ang="0">
                  <a:pos x="2" y="4"/>
                </a:cxn>
                <a:cxn ang="0">
                  <a:pos x="0" y="8"/>
                </a:cxn>
                <a:cxn ang="0">
                  <a:pos x="0" y="8"/>
                </a:cxn>
                <a:cxn ang="0">
                  <a:pos x="2" y="12"/>
                </a:cxn>
                <a:cxn ang="0">
                  <a:pos x="8" y="16"/>
                </a:cxn>
                <a:cxn ang="0">
                  <a:pos x="8" y="16"/>
                </a:cxn>
                <a:cxn ang="0">
                  <a:pos x="12" y="12"/>
                </a:cxn>
                <a:cxn ang="0">
                  <a:pos x="14" y="8"/>
                </a:cxn>
                <a:cxn ang="0">
                  <a:pos x="14" y="8"/>
                </a:cxn>
                <a:cxn ang="0">
                  <a:pos x="12" y="4"/>
                </a:cxn>
                <a:cxn ang="0">
                  <a:pos x="8" y="0"/>
                </a:cxn>
              </a:cxnLst>
              <a:rect l="0" t="0" r="r" b="b"/>
              <a:pathLst>
                <a:path w="14" h="16">
                  <a:moveTo>
                    <a:pt x="8" y="0"/>
                  </a:moveTo>
                  <a:lnTo>
                    <a:pt x="8" y="0"/>
                  </a:lnTo>
                  <a:lnTo>
                    <a:pt x="2" y="4"/>
                  </a:lnTo>
                  <a:lnTo>
                    <a:pt x="0" y="8"/>
                  </a:lnTo>
                  <a:lnTo>
                    <a:pt x="0" y="8"/>
                  </a:lnTo>
                  <a:lnTo>
                    <a:pt x="2" y="12"/>
                  </a:lnTo>
                  <a:lnTo>
                    <a:pt x="8" y="16"/>
                  </a:lnTo>
                  <a:lnTo>
                    <a:pt x="8" y="16"/>
                  </a:lnTo>
                  <a:lnTo>
                    <a:pt x="12" y="12"/>
                  </a:lnTo>
                  <a:lnTo>
                    <a:pt x="14" y="8"/>
                  </a:lnTo>
                  <a:lnTo>
                    <a:pt x="14" y="8"/>
                  </a:lnTo>
                  <a:lnTo>
                    <a:pt x="12" y="4"/>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63" name="Freeform 160"/>
            <p:cNvSpPr/>
            <p:nvPr/>
          </p:nvSpPr>
          <p:spPr bwMode="auto">
            <a:xfrm>
              <a:off x="7173913" y="752475"/>
              <a:ext cx="22225" cy="25400"/>
            </a:xfrm>
            <a:custGeom>
              <a:avLst/>
              <a:gdLst/>
              <a:ahLst/>
              <a:cxnLst>
                <a:cxn ang="0">
                  <a:pos x="8" y="0"/>
                </a:cxn>
                <a:cxn ang="0">
                  <a:pos x="8" y="0"/>
                </a:cxn>
                <a:cxn ang="0">
                  <a:pos x="2" y="4"/>
                </a:cxn>
                <a:cxn ang="0">
                  <a:pos x="0" y="8"/>
                </a:cxn>
                <a:cxn ang="0">
                  <a:pos x="0" y="8"/>
                </a:cxn>
                <a:cxn ang="0">
                  <a:pos x="2" y="12"/>
                </a:cxn>
                <a:cxn ang="0">
                  <a:pos x="8" y="16"/>
                </a:cxn>
                <a:cxn ang="0">
                  <a:pos x="8" y="16"/>
                </a:cxn>
                <a:cxn ang="0">
                  <a:pos x="12" y="12"/>
                </a:cxn>
                <a:cxn ang="0">
                  <a:pos x="14" y="8"/>
                </a:cxn>
                <a:cxn ang="0">
                  <a:pos x="14" y="8"/>
                </a:cxn>
                <a:cxn ang="0">
                  <a:pos x="12" y="4"/>
                </a:cxn>
                <a:cxn ang="0">
                  <a:pos x="8" y="0"/>
                </a:cxn>
              </a:cxnLst>
              <a:rect l="0" t="0" r="r" b="b"/>
              <a:pathLst>
                <a:path w="14" h="16">
                  <a:moveTo>
                    <a:pt x="8" y="0"/>
                  </a:moveTo>
                  <a:lnTo>
                    <a:pt x="8" y="0"/>
                  </a:lnTo>
                  <a:lnTo>
                    <a:pt x="2" y="4"/>
                  </a:lnTo>
                  <a:lnTo>
                    <a:pt x="0" y="8"/>
                  </a:lnTo>
                  <a:lnTo>
                    <a:pt x="0" y="8"/>
                  </a:lnTo>
                  <a:lnTo>
                    <a:pt x="2" y="12"/>
                  </a:lnTo>
                  <a:lnTo>
                    <a:pt x="8" y="16"/>
                  </a:lnTo>
                  <a:lnTo>
                    <a:pt x="8" y="16"/>
                  </a:lnTo>
                  <a:lnTo>
                    <a:pt x="12" y="12"/>
                  </a:lnTo>
                  <a:lnTo>
                    <a:pt x="14" y="8"/>
                  </a:lnTo>
                  <a:lnTo>
                    <a:pt x="14" y="8"/>
                  </a:lnTo>
                  <a:lnTo>
                    <a:pt x="12" y="4"/>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64" name="Freeform 161"/>
            <p:cNvSpPr/>
            <p:nvPr/>
          </p:nvSpPr>
          <p:spPr bwMode="auto">
            <a:xfrm>
              <a:off x="5243513" y="228600"/>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65" name="Freeform 162"/>
            <p:cNvSpPr/>
            <p:nvPr/>
          </p:nvSpPr>
          <p:spPr bwMode="auto">
            <a:xfrm>
              <a:off x="5243513" y="228600"/>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66" name="Freeform 163"/>
            <p:cNvSpPr/>
            <p:nvPr/>
          </p:nvSpPr>
          <p:spPr bwMode="auto">
            <a:xfrm>
              <a:off x="5818188" y="482600"/>
              <a:ext cx="47625" cy="47625"/>
            </a:xfrm>
            <a:custGeom>
              <a:avLst/>
              <a:gdLst/>
              <a:ahLst/>
              <a:cxnLst>
                <a:cxn ang="0">
                  <a:pos x="16" y="0"/>
                </a:cxn>
                <a:cxn ang="0">
                  <a:pos x="16" y="0"/>
                </a:cxn>
                <a:cxn ang="0">
                  <a:pos x="10" y="2"/>
                </a:cxn>
                <a:cxn ang="0">
                  <a:pos x="4" y="6"/>
                </a:cxn>
                <a:cxn ang="0">
                  <a:pos x="2" y="10"/>
                </a:cxn>
                <a:cxn ang="0">
                  <a:pos x="0" y="16"/>
                </a:cxn>
                <a:cxn ang="0">
                  <a:pos x="0" y="16"/>
                </a:cxn>
                <a:cxn ang="0">
                  <a:pos x="2" y="22"/>
                </a:cxn>
                <a:cxn ang="0">
                  <a:pos x="4" y="26"/>
                </a:cxn>
                <a:cxn ang="0">
                  <a:pos x="10" y="28"/>
                </a:cxn>
                <a:cxn ang="0">
                  <a:pos x="16" y="30"/>
                </a:cxn>
                <a:cxn ang="0">
                  <a:pos x="16" y="30"/>
                </a:cxn>
                <a:cxn ang="0">
                  <a:pos x="20" y="28"/>
                </a:cxn>
                <a:cxn ang="0">
                  <a:pos x="26" y="26"/>
                </a:cxn>
                <a:cxn ang="0">
                  <a:pos x="28" y="22"/>
                </a:cxn>
                <a:cxn ang="0">
                  <a:pos x="30" y="16"/>
                </a:cxn>
                <a:cxn ang="0">
                  <a:pos x="30" y="16"/>
                </a:cxn>
                <a:cxn ang="0">
                  <a:pos x="28" y="10"/>
                </a:cxn>
                <a:cxn ang="0">
                  <a:pos x="26" y="6"/>
                </a:cxn>
                <a:cxn ang="0">
                  <a:pos x="20" y="2"/>
                </a:cxn>
                <a:cxn ang="0">
                  <a:pos x="16" y="0"/>
                </a:cxn>
              </a:cxnLst>
              <a:rect l="0" t="0" r="r" b="b"/>
              <a:pathLst>
                <a:path w="30" h="30">
                  <a:moveTo>
                    <a:pt x="16" y="0"/>
                  </a:moveTo>
                  <a:lnTo>
                    <a:pt x="16" y="0"/>
                  </a:lnTo>
                  <a:lnTo>
                    <a:pt x="10" y="2"/>
                  </a:lnTo>
                  <a:lnTo>
                    <a:pt x="4" y="6"/>
                  </a:lnTo>
                  <a:lnTo>
                    <a:pt x="2" y="10"/>
                  </a:lnTo>
                  <a:lnTo>
                    <a:pt x="0" y="16"/>
                  </a:lnTo>
                  <a:lnTo>
                    <a:pt x="0" y="16"/>
                  </a:lnTo>
                  <a:lnTo>
                    <a:pt x="2" y="22"/>
                  </a:lnTo>
                  <a:lnTo>
                    <a:pt x="4" y="26"/>
                  </a:lnTo>
                  <a:lnTo>
                    <a:pt x="10" y="28"/>
                  </a:lnTo>
                  <a:lnTo>
                    <a:pt x="16" y="30"/>
                  </a:lnTo>
                  <a:lnTo>
                    <a:pt x="16" y="30"/>
                  </a:lnTo>
                  <a:lnTo>
                    <a:pt x="20" y="28"/>
                  </a:lnTo>
                  <a:lnTo>
                    <a:pt x="26" y="26"/>
                  </a:lnTo>
                  <a:lnTo>
                    <a:pt x="28" y="22"/>
                  </a:lnTo>
                  <a:lnTo>
                    <a:pt x="30" y="16"/>
                  </a:lnTo>
                  <a:lnTo>
                    <a:pt x="30" y="16"/>
                  </a:lnTo>
                  <a:lnTo>
                    <a:pt x="28" y="10"/>
                  </a:lnTo>
                  <a:lnTo>
                    <a:pt x="26" y="6"/>
                  </a:lnTo>
                  <a:lnTo>
                    <a:pt x="20" y="2"/>
                  </a:lnTo>
                  <a:lnTo>
                    <a:pt x="1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67" name="Freeform 164"/>
            <p:cNvSpPr/>
            <p:nvPr/>
          </p:nvSpPr>
          <p:spPr bwMode="auto">
            <a:xfrm>
              <a:off x="5818188" y="482600"/>
              <a:ext cx="47625" cy="47625"/>
            </a:xfrm>
            <a:custGeom>
              <a:avLst/>
              <a:gdLst/>
              <a:ahLst/>
              <a:cxnLst>
                <a:cxn ang="0">
                  <a:pos x="16" y="0"/>
                </a:cxn>
                <a:cxn ang="0">
                  <a:pos x="16" y="0"/>
                </a:cxn>
                <a:cxn ang="0">
                  <a:pos x="10" y="2"/>
                </a:cxn>
                <a:cxn ang="0">
                  <a:pos x="4" y="6"/>
                </a:cxn>
                <a:cxn ang="0">
                  <a:pos x="2" y="10"/>
                </a:cxn>
                <a:cxn ang="0">
                  <a:pos x="0" y="16"/>
                </a:cxn>
                <a:cxn ang="0">
                  <a:pos x="0" y="16"/>
                </a:cxn>
                <a:cxn ang="0">
                  <a:pos x="2" y="22"/>
                </a:cxn>
                <a:cxn ang="0">
                  <a:pos x="4" y="26"/>
                </a:cxn>
                <a:cxn ang="0">
                  <a:pos x="10" y="28"/>
                </a:cxn>
                <a:cxn ang="0">
                  <a:pos x="16" y="30"/>
                </a:cxn>
                <a:cxn ang="0">
                  <a:pos x="16" y="30"/>
                </a:cxn>
                <a:cxn ang="0">
                  <a:pos x="20" y="28"/>
                </a:cxn>
                <a:cxn ang="0">
                  <a:pos x="26" y="26"/>
                </a:cxn>
                <a:cxn ang="0">
                  <a:pos x="28" y="22"/>
                </a:cxn>
                <a:cxn ang="0">
                  <a:pos x="30" y="16"/>
                </a:cxn>
                <a:cxn ang="0">
                  <a:pos x="30" y="16"/>
                </a:cxn>
                <a:cxn ang="0">
                  <a:pos x="28" y="10"/>
                </a:cxn>
                <a:cxn ang="0">
                  <a:pos x="26" y="6"/>
                </a:cxn>
                <a:cxn ang="0">
                  <a:pos x="20" y="2"/>
                </a:cxn>
                <a:cxn ang="0">
                  <a:pos x="16" y="0"/>
                </a:cxn>
              </a:cxnLst>
              <a:rect l="0" t="0" r="r" b="b"/>
              <a:pathLst>
                <a:path w="30" h="30">
                  <a:moveTo>
                    <a:pt x="16" y="0"/>
                  </a:moveTo>
                  <a:lnTo>
                    <a:pt x="16" y="0"/>
                  </a:lnTo>
                  <a:lnTo>
                    <a:pt x="10" y="2"/>
                  </a:lnTo>
                  <a:lnTo>
                    <a:pt x="4" y="6"/>
                  </a:lnTo>
                  <a:lnTo>
                    <a:pt x="2" y="10"/>
                  </a:lnTo>
                  <a:lnTo>
                    <a:pt x="0" y="16"/>
                  </a:lnTo>
                  <a:lnTo>
                    <a:pt x="0" y="16"/>
                  </a:lnTo>
                  <a:lnTo>
                    <a:pt x="2" y="22"/>
                  </a:lnTo>
                  <a:lnTo>
                    <a:pt x="4" y="26"/>
                  </a:lnTo>
                  <a:lnTo>
                    <a:pt x="10" y="28"/>
                  </a:lnTo>
                  <a:lnTo>
                    <a:pt x="16" y="30"/>
                  </a:lnTo>
                  <a:lnTo>
                    <a:pt x="16" y="30"/>
                  </a:lnTo>
                  <a:lnTo>
                    <a:pt x="20" y="28"/>
                  </a:lnTo>
                  <a:lnTo>
                    <a:pt x="26" y="26"/>
                  </a:lnTo>
                  <a:lnTo>
                    <a:pt x="28" y="22"/>
                  </a:lnTo>
                  <a:lnTo>
                    <a:pt x="30" y="16"/>
                  </a:lnTo>
                  <a:lnTo>
                    <a:pt x="30" y="16"/>
                  </a:lnTo>
                  <a:lnTo>
                    <a:pt x="28" y="10"/>
                  </a:lnTo>
                  <a:lnTo>
                    <a:pt x="26" y="6"/>
                  </a:lnTo>
                  <a:lnTo>
                    <a:pt x="20" y="2"/>
                  </a:lnTo>
                  <a:lnTo>
                    <a:pt x="1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68" name="Freeform 165"/>
            <p:cNvSpPr/>
            <p:nvPr/>
          </p:nvSpPr>
          <p:spPr bwMode="auto">
            <a:xfrm>
              <a:off x="7342188" y="155575"/>
              <a:ext cx="44450" cy="44450"/>
            </a:xfrm>
            <a:custGeom>
              <a:avLst/>
              <a:gdLst/>
              <a:ahLst/>
              <a:cxnLst>
                <a:cxn ang="0">
                  <a:pos x="14" y="0"/>
                </a:cxn>
                <a:cxn ang="0">
                  <a:pos x="14" y="0"/>
                </a:cxn>
                <a:cxn ang="0">
                  <a:pos x="8" y="0"/>
                </a:cxn>
                <a:cxn ang="0">
                  <a:pos x="4" y="4"/>
                </a:cxn>
                <a:cxn ang="0">
                  <a:pos x="0" y="8"/>
                </a:cxn>
                <a:cxn ang="0">
                  <a:pos x="0" y="14"/>
                </a:cxn>
                <a:cxn ang="0">
                  <a:pos x="0" y="14"/>
                </a:cxn>
                <a:cxn ang="0">
                  <a:pos x="0" y="20"/>
                </a:cxn>
                <a:cxn ang="0">
                  <a:pos x="4" y="24"/>
                </a:cxn>
                <a:cxn ang="0">
                  <a:pos x="8" y="28"/>
                </a:cxn>
                <a:cxn ang="0">
                  <a:pos x="14" y="28"/>
                </a:cxn>
                <a:cxn ang="0">
                  <a:pos x="14" y="28"/>
                </a:cxn>
                <a:cxn ang="0">
                  <a:pos x="20" y="28"/>
                </a:cxn>
                <a:cxn ang="0">
                  <a:pos x="24" y="24"/>
                </a:cxn>
                <a:cxn ang="0">
                  <a:pos x="26" y="20"/>
                </a:cxn>
                <a:cxn ang="0">
                  <a:pos x="28" y="14"/>
                </a:cxn>
                <a:cxn ang="0">
                  <a:pos x="28" y="14"/>
                </a:cxn>
                <a:cxn ang="0">
                  <a:pos x="26" y="8"/>
                </a:cxn>
                <a:cxn ang="0">
                  <a:pos x="24" y="4"/>
                </a:cxn>
                <a:cxn ang="0">
                  <a:pos x="20" y="0"/>
                </a:cxn>
                <a:cxn ang="0">
                  <a:pos x="14" y="0"/>
                </a:cxn>
              </a:cxnLst>
              <a:rect l="0" t="0" r="r" b="b"/>
              <a:pathLst>
                <a:path w="28" h="28">
                  <a:moveTo>
                    <a:pt x="14" y="0"/>
                  </a:moveTo>
                  <a:lnTo>
                    <a:pt x="14" y="0"/>
                  </a:lnTo>
                  <a:lnTo>
                    <a:pt x="8" y="0"/>
                  </a:lnTo>
                  <a:lnTo>
                    <a:pt x="4" y="4"/>
                  </a:lnTo>
                  <a:lnTo>
                    <a:pt x="0" y="8"/>
                  </a:lnTo>
                  <a:lnTo>
                    <a:pt x="0" y="14"/>
                  </a:lnTo>
                  <a:lnTo>
                    <a:pt x="0" y="14"/>
                  </a:lnTo>
                  <a:lnTo>
                    <a:pt x="0" y="20"/>
                  </a:lnTo>
                  <a:lnTo>
                    <a:pt x="4" y="24"/>
                  </a:lnTo>
                  <a:lnTo>
                    <a:pt x="8" y="28"/>
                  </a:lnTo>
                  <a:lnTo>
                    <a:pt x="14" y="28"/>
                  </a:lnTo>
                  <a:lnTo>
                    <a:pt x="14" y="28"/>
                  </a:lnTo>
                  <a:lnTo>
                    <a:pt x="20" y="28"/>
                  </a:lnTo>
                  <a:lnTo>
                    <a:pt x="24" y="24"/>
                  </a:lnTo>
                  <a:lnTo>
                    <a:pt x="26" y="20"/>
                  </a:lnTo>
                  <a:lnTo>
                    <a:pt x="28" y="14"/>
                  </a:lnTo>
                  <a:lnTo>
                    <a:pt x="28" y="14"/>
                  </a:lnTo>
                  <a:lnTo>
                    <a:pt x="26" y="8"/>
                  </a:lnTo>
                  <a:lnTo>
                    <a:pt x="24" y="4"/>
                  </a:lnTo>
                  <a:lnTo>
                    <a:pt x="20" y="0"/>
                  </a:lnTo>
                  <a:lnTo>
                    <a:pt x="14"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69" name="Freeform 166"/>
            <p:cNvSpPr/>
            <p:nvPr/>
          </p:nvSpPr>
          <p:spPr bwMode="auto">
            <a:xfrm>
              <a:off x="7342188" y="155575"/>
              <a:ext cx="44450" cy="44450"/>
            </a:xfrm>
            <a:custGeom>
              <a:avLst/>
              <a:gdLst/>
              <a:ahLst/>
              <a:cxnLst>
                <a:cxn ang="0">
                  <a:pos x="14" y="0"/>
                </a:cxn>
                <a:cxn ang="0">
                  <a:pos x="14" y="0"/>
                </a:cxn>
                <a:cxn ang="0">
                  <a:pos x="8" y="0"/>
                </a:cxn>
                <a:cxn ang="0">
                  <a:pos x="4" y="4"/>
                </a:cxn>
                <a:cxn ang="0">
                  <a:pos x="0" y="8"/>
                </a:cxn>
                <a:cxn ang="0">
                  <a:pos x="0" y="14"/>
                </a:cxn>
                <a:cxn ang="0">
                  <a:pos x="0" y="14"/>
                </a:cxn>
                <a:cxn ang="0">
                  <a:pos x="0" y="20"/>
                </a:cxn>
                <a:cxn ang="0">
                  <a:pos x="4" y="24"/>
                </a:cxn>
                <a:cxn ang="0">
                  <a:pos x="8" y="28"/>
                </a:cxn>
                <a:cxn ang="0">
                  <a:pos x="14" y="28"/>
                </a:cxn>
                <a:cxn ang="0">
                  <a:pos x="14" y="28"/>
                </a:cxn>
                <a:cxn ang="0">
                  <a:pos x="20" y="28"/>
                </a:cxn>
                <a:cxn ang="0">
                  <a:pos x="24" y="24"/>
                </a:cxn>
                <a:cxn ang="0">
                  <a:pos x="26" y="20"/>
                </a:cxn>
                <a:cxn ang="0">
                  <a:pos x="28" y="14"/>
                </a:cxn>
                <a:cxn ang="0">
                  <a:pos x="28" y="14"/>
                </a:cxn>
                <a:cxn ang="0">
                  <a:pos x="26" y="8"/>
                </a:cxn>
                <a:cxn ang="0">
                  <a:pos x="24" y="4"/>
                </a:cxn>
                <a:cxn ang="0">
                  <a:pos x="20" y="0"/>
                </a:cxn>
                <a:cxn ang="0">
                  <a:pos x="14" y="0"/>
                </a:cxn>
              </a:cxnLst>
              <a:rect l="0" t="0" r="r" b="b"/>
              <a:pathLst>
                <a:path w="28" h="28">
                  <a:moveTo>
                    <a:pt x="14" y="0"/>
                  </a:moveTo>
                  <a:lnTo>
                    <a:pt x="14" y="0"/>
                  </a:lnTo>
                  <a:lnTo>
                    <a:pt x="8" y="0"/>
                  </a:lnTo>
                  <a:lnTo>
                    <a:pt x="4" y="4"/>
                  </a:lnTo>
                  <a:lnTo>
                    <a:pt x="0" y="8"/>
                  </a:lnTo>
                  <a:lnTo>
                    <a:pt x="0" y="14"/>
                  </a:lnTo>
                  <a:lnTo>
                    <a:pt x="0" y="14"/>
                  </a:lnTo>
                  <a:lnTo>
                    <a:pt x="0" y="20"/>
                  </a:lnTo>
                  <a:lnTo>
                    <a:pt x="4" y="24"/>
                  </a:lnTo>
                  <a:lnTo>
                    <a:pt x="8" y="28"/>
                  </a:lnTo>
                  <a:lnTo>
                    <a:pt x="14" y="28"/>
                  </a:lnTo>
                  <a:lnTo>
                    <a:pt x="14" y="28"/>
                  </a:lnTo>
                  <a:lnTo>
                    <a:pt x="20" y="28"/>
                  </a:lnTo>
                  <a:lnTo>
                    <a:pt x="24" y="24"/>
                  </a:lnTo>
                  <a:lnTo>
                    <a:pt x="26" y="20"/>
                  </a:lnTo>
                  <a:lnTo>
                    <a:pt x="28" y="14"/>
                  </a:lnTo>
                  <a:lnTo>
                    <a:pt x="28" y="14"/>
                  </a:lnTo>
                  <a:lnTo>
                    <a:pt x="26" y="8"/>
                  </a:lnTo>
                  <a:lnTo>
                    <a:pt x="24" y="4"/>
                  </a:lnTo>
                  <a:lnTo>
                    <a:pt x="20" y="0"/>
                  </a:lnTo>
                  <a:lnTo>
                    <a:pt x="14"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70" name="Freeform 167"/>
            <p:cNvSpPr/>
            <p:nvPr/>
          </p:nvSpPr>
          <p:spPr bwMode="auto">
            <a:xfrm>
              <a:off x="4716463" y="457200"/>
              <a:ext cx="44450" cy="47625"/>
            </a:xfrm>
            <a:custGeom>
              <a:avLst/>
              <a:gdLst/>
              <a:ahLst/>
              <a:cxnLst>
                <a:cxn ang="0">
                  <a:pos x="14" y="0"/>
                </a:cxn>
                <a:cxn ang="0">
                  <a:pos x="14" y="0"/>
                </a:cxn>
                <a:cxn ang="0">
                  <a:pos x="8" y="2"/>
                </a:cxn>
                <a:cxn ang="0">
                  <a:pos x="4" y="4"/>
                </a:cxn>
                <a:cxn ang="0">
                  <a:pos x="0" y="8"/>
                </a:cxn>
                <a:cxn ang="0">
                  <a:pos x="0" y="14"/>
                </a:cxn>
                <a:cxn ang="0">
                  <a:pos x="0" y="14"/>
                </a:cxn>
                <a:cxn ang="0">
                  <a:pos x="0" y="20"/>
                </a:cxn>
                <a:cxn ang="0">
                  <a:pos x="4" y="24"/>
                </a:cxn>
                <a:cxn ang="0">
                  <a:pos x="8" y="28"/>
                </a:cxn>
                <a:cxn ang="0">
                  <a:pos x="14" y="30"/>
                </a:cxn>
                <a:cxn ang="0">
                  <a:pos x="14" y="30"/>
                </a:cxn>
                <a:cxn ang="0">
                  <a:pos x="20" y="28"/>
                </a:cxn>
                <a:cxn ang="0">
                  <a:pos x="24" y="24"/>
                </a:cxn>
                <a:cxn ang="0">
                  <a:pos x="28" y="20"/>
                </a:cxn>
                <a:cxn ang="0">
                  <a:pos x="28" y="14"/>
                </a:cxn>
                <a:cxn ang="0">
                  <a:pos x="28" y="14"/>
                </a:cxn>
                <a:cxn ang="0">
                  <a:pos x="28" y="8"/>
                </a:cxn>
                <a:cxn ang="0">
                  <a:pos x="24" y="4"/>
                </a:cxn>
                <a:cxn ang="0">
                  <a:pos x="20" y="2"/>
                </a:cxn>
                <a:cxn ang="0">
                  <a:pos x="14" y="0"/>
                </a:cxn>
              </a:cxnLst>
              <a:rect l="0" t="0" r="r" b="b"/>
              <a:pathLst>
                <a:path w="28" h="30">
                  <a:moveTo>
                    <a:pt x="14" y="0"/>
                  </a:moveTo>
                  <a:lnTo>
                    <a:pt x="14" y="0"/>
                  </a:lnTo>
                  <a:lnTo>
                    <a:pt x="8" y="2"/>
                  </a:lnTo>
                  <a:lnTo>
                    <a:pt x="4" y="4"/>
                  </a:lnTo>
                  <a:lnTo>
                    <a:pt x="0" y="8"/>
                  </a:lnTo>
                  <a:lnTo>
                    <a:pt x="0" y="14"/>
                  </a:lnTo>
                  <a:lnTo>
                    <a:pt x="0" y="14"/>
                  </a:lnTo>
                  <a:lnTo>
                    <a:pt x="0" y="20"/>
                  </a:lnTo>
                  <a:lnTo>
                    <a:pt x="4" y="24"/>
                  </a:lnTo>
                  <a:lnTo>
                    <a:pt x="8" y="28"/>
                  </a:lnTo>
                  <a:lnTo>
                    <a:pt x="14" y="30"/>
                  </a:lnTo>
                  <a:lnTo>
                    <a:pt x="14" y="30"/>
                  </a:lnTo>
                  <a:lnTo>
                    <a:pt x="20" y="28"/>
                  </a:lnTo>
                  <a:lnTo>
                    <a:pt x="24" y="24"/>
                  </a:lnTo>
                  <a:lnTo>
                    <a:pt x="28" y="20"/>
                  </a:lnTo>
                  <a:lnTo>
                    <a:pt x="28" y="14"/>
                  </a:lnTo>
                  <a:lnTo>
                    <a:pt x="28" y="14"/>
                  </a:lnTo>
                  <a:lnTo>
                    <a:pt x="28" y="8"/>
                  </a:lnTo>
                  <a:lnTo>
                    <a:pt x="24" y="4"/>
                  </a:lnTo>
                  <a:lnTo>
                    <a:pt x="20" y="2"/>
                  </a:lnTo>
                  <a:lnTo>
                    <a:pt x="14"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71" name="Freeform 168"/>
            <p:cNvSpPr/>
            <p:nvPr/>
          </p:nvSpPr>
          <p:spPr bwMode="auto">
            <a:xfrm>
              <a:off x="4716463" y="457200"/>
              <a:ext cx="44450" cy="47625"/>
            </a:xfrm>
            <a:custGeom>
              <a:avLst/>
              <a:gdLst/>
              <a:ahLst/>
              <a:cxnLst>
                <a:cxn ang="0">
                  <a:pos x="14" y="0"/>
                </a:cxn>
                <a:cxn ang="0">
                  <a:pos x="14" y="0"/>
                </a:cxn>
                <a:cxn ang="0">
                  <a:pos x="8" y="2"/>
                </a:cxn>
                <a:cxn ang="0">
                  <a:pos x="4" y="4"/>
                </a:cxn>
                <a:cxn ang="0">
                  <a:pos x="0" y="8"/>
                </a:cxn>
                <a:cxn ang="0">
                  <a:pos x="0" y="14"/>
                </a:cxn>
                <a:cxn ang="0">
                  <a:pos x="0" y="14"/>
                </a:cxn>
                <a:cxn ang="0">
                  <a:pos x="0" y="20"/>
                </a:cxn>
                <a:cxn ang="0">
                  <a:pos x="4" y="24"/>
                </a:cxn>
                <a:cxn ang="0">
                  <a:pos x="8" y="28"/>
                </a:cxn>
                <a:cxn ang="0">
                  <a:pos x="14" y="30"/>
                </a:cxn>
                <a:cxn ang="0">
                  <a:pos x="14" y="30"/>
                </a:cxn>
                <a:cxn ang="0">
                  <a:pos x="20" y="28"/>
                </a:cxn>
                <a:cxn ang="0">
                  <a:pos x="24" y="24"/>
                </a:cxn>
                <a:cxn ang="0">
                  <a:pos x="28" y="20"/>
                </a:cxn>
                <a:cxn ang="0">
                  <a:pos x="28" y="14"/>
                </a:cxn>
                <a:cxn ang="0">
                  <a:pos x="28" y="14"/>
                </a:cxn>
                <a:cxn ang="0">
                  <a:pos x="28" y="8"/>
                </a:cxn>
                <a:cxn ang="0">
                  <a:pos x="24" y="4"/>
                </a:cxn>
                <a:cxn ang="0">
                  <a:pos x="20" y="2"/>
                </a:cxn>
                <a:cxn ang="0">
                  <a:pos x="14" y="0"/>
                </a:cxn>
              </a:cxnLst>
              <a:rect l="0" t="0" r="r" b="b"/>
              <a:pathLst>
                <a:path w="28" h="30">
                  <a:moveTo>
                    <a:pt x="14" y="0"/>
                  </a:moveTo>
                  <a:lnTo>
                    <a:pt x="14" y="0"/>
                  </a:lnTo>
                  <a:lnTo>
                    <a:pt x="8" y="2"/>
                  </a:lnTo>
                  <a:lnTo>
                    <a:pt x="4" y="4"/>
                  </a:lnTo>
                  <a:lnTo>
                    <a:pt x="0" y="8"/>
                  </a:lnTo>
                  <a:lnTo>
                    <a:pt x="0" y="14"/>
                  </a:lnTo>
                  <a:lnTo>
                    <a:pt x="0" y="14"/>
                  </a:lnTo>
                  <a:lnTo>
                    <a:pt x="0" y="20"/>
                  </a:lnTo>
                  <a:lnTo>
                    <a:pt x="4" y="24"/>
                  </a:lnTo>
                  <a:lnTo>
                    <a:pt x="8" y="28"/>
                  </a:lnTo>
                  <a:lnTo>
                    <a:pt x="14" y="30"/>
                  </a:lnTo>
                  <a:lnTo>
                    <a:pt x="14" y="30"/>
                  </a:lnTo>
                  <a:lnTo>
                    <a:pt x="20" y="28"/>
                  </a:lnTo>
                  <a:lnTo>
                    <a:pt x="24" y="24"/>
                  </a:lnTo>
                  <a:lnTo>
                    <a:pt x="28" y="20"/>
                  </a:lnTo>
                  <a:lnTo>
                    <a:pt x="28" y="14"/>
                  </a:lnTo>
                  <a:lnTo>
                    <a:pt x="28" y="14"/>
                  </a:lnTo>
                  <a:lnTo>
                    <a:pt x="28" y="8"/>
                  </a:lnTo>
                  <a:lnTo>
                    <a:pt x="24" y="4"/>
                  </a:lnTo>
                  <a:lnTo>
                    <a:pt x="20" y="2"/>
                  </a:lnTo>
                  <a:lnTo>
                    <a:pt x="14"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72" name="Freeform 169"/>
            <p:cNvSpPr/>
            <p:nvPr/>
          </p:nvSpPr>
          <p:spPr bwMode="auto">
            <a:xfrm>
              <a:off x="6192838" y="546100"/>
              <a:ext cx="28575" cy="28575"/>
            </a:xfrm>
            <a:custGeom>
              <a:avLst/>
              <a:gdLst/>
              <a:ahLst/>
              <a:cxnLst>
                <a:cxn ang="0">
                  <a:pos x="8" y="0"/>
                </a:cxn>
                <a:cxn ang="0">
                  <a:pos x="8" y="0"/>
                </a:cxn>
                <a:cxn ang="0">
                  <a:pos x="6" y="0"/>
                </a:cxn>
                <a:cxn ang="0">
                  <a:pos x="2" y="2"/>
                </a:cxn>
                <a:cxn ang="0">
                  <a:pos x="0" y="6"/>
                </a:cxn>
                <a:cxn ang="0">
                  <a:pos x="0" y="10"/>
                </a:cxn>
                <a:cxn ang="0">
                  <a:pos x="0" y="10"/>
                </a:cxn>
                <a:cxn ang="0">
                  <a:pos x="0" y="12"/>
                </a:cxn>
                <a:cxn ang="0">
                  <a:pos x="2" y="16"/>
                </a:cxn>
                <a:cxn ang="0">
                  <a:pos x="6" y="18"/>
                </a:cxn>
                <a:cxn ang="0">
                  <a:pos x="8" y="18"/>
                </a:cxn>
                <a:cxn ang="0">
                  <a:pos x="8" y="18"/>
                </a:cxn>
                <a:cxn ang="0">
                  <a:pos x="12" y="18"/>
                </a:cxn>
                <a:cxn ang="0">
                  <a:pos x="16" y="16"/>
                </a:cxn>
                <a:cxn ang="0">
                  <a:pos x="18" y="12"/>
                </a:cxn>
                <a:cxn ang="0">
                  <a:pos x="18" y="10"/>
                </a:cxn>
                <a:cxn ang="0">
                  <a:pos x="18" y="10"/>
                </a:cxn>
                <a:cxn ang="0">
                  <a:pos x="18" y="6"/>
                </a:cxn>
                <a:cxn ang="0">
                  <a:pos x="16" y="2"/>
                </a:cxn>
                <a:cxn ang="0">
                  <a:pos x="12" y="0"/>
                </a:cxn>
                <a:cxn ang="0">
                  <a:pos x="8" y="0"/>
                </a:cxn>
              </a:cxnLst>
              <a:rect l="0" t="0" r="r" b="b"/>
              <a:pathLst>
                <a:path w="18" h="18">
                  <a:moveTo>
                    <a:pt x="8" y="0"/>
                  </a:moveTo>
                  <a:lnTo>
                    <a:pt x="8" y="0"/>
                  </a:lnTo>
                  <a:lnTo>
                    <a:pt x="6" y="0"/>
                  </a:lnTo>
                  <a:lnTo>
                    <a:pt x="2" y="2"/>
                  </a:lnTo>
                  <a:lnTo>
                    <a:pt x="0" y="6"/>
                  </a:lnTo>
                  <a:lnTo>
                    <a:pt x="0" y="10"/>
                  </a:lnTo>
                  <a:lnTo>
                    <a:pt x="0" y="10"/>
                  </a:lnTo>
                  <a:lnTo>
                    <a:pt x="0" y="12"/>
                  </a:lnTo>
                  <a:lnTo>
                    <a:pt x="2" y="16"/>
                  </a:lnTo>
                  <a:lnTo>
                    <a:pt x="6" y="18"/>
                  </a:lnTo>
                  <a:lnTo>
                    <a:pt x="8" y="18"/>
                  </a:lnTo>
                  <a:lnTo>
                    <a:pt x="8" y="18"/>
                  </a:lnTo>
                  <a:lnTo>
                    <a:pt x="12" y="18"/>
                  </a:lnTo>
                  <a:lnTo>
                    <a:pt x="16" y="16"/>
                  </a:lnTo>
                  <a:lnTo>
                    <a:pt x="18" y="12"/>
                  </a:lnTo>
                  <a:lnTo>
                    <a:pt x="18" y="10"/>
                  </a:lnTo>
                  <a:lnTo>
                    <a:pt x="18" y="10"/>
                  </a:lnTo>
                  <a:lnTo>
                    <a:pt x="18" y="6"/>
                  </a:lnTo>
                  <a:lnTo>
                    <a:pt x="16" y="2"/>
                  </a:lnTo>
                  <a:lnTo>
                    <a:pt x="12" y="0"/>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73" name="Freeform 170"/>
            <p:cNvSpPr/>
            <p:nvPr/>
          </p:nvSpPr>
          <p:spPr bwMode="auto">
            <a:xfrm>
              <a:off x="6192838" y="546100"/>
              <a:ext cx="28575" cy="28575"/>
            </a:xfrm>
            <a:custGeom>
              <a:avLst/>
              <a:gdLst/>
              <a:ahLst/>
              <a:cxnLst>
                <a:cxn ang="0">
                  <a:pos x="8" y="0"/>
                </a:cxn>
                <a:cxn ang="0">
                  <a:pos x="8" y="0"/>
                </a:cxn>
                <a:cxn ang="0">
                  <a:pos x="6" y="0"/>
                </a:cxn>
                <a:cxn ang="0">
                  <a:pos x="2" y="2"/>
                </a:cxn>
                <a:cxn ang="0">
                  <a:pos x="0" y="6"/>
                </a:cxn>
                <a:cxn ang="0">
                  <a:pos x="0" y="10"/>
                </a:cxn>
                <a:cxn ang="0">
                  <a:pos x="0" y="10"/>
                </a:cxn>
                <a:cxn ang="0">
                  <a:pos x="0" y="12"/>
                </a:cxn>
                <a:cxn ang="0">
                  <a:pos x="2" y="16"/>
                </a:cxn>
                <a:cxn ang="0">
                  <a:pos x="6" y="18"/>
                </a:cxn>
                <a:cxn ang="0">
                  <a:pos x="8" y="18"/>
                </a:cxn>
                <a:cxn ang="0">
                  <a:pos x="8" y="18"/>
                </a:cxn>
                <a:cxn ang="0">
                  <a:pos x="12" y="18"/>
                </a:cxn>
                <a:cxn ang="0">
                  <a:pos x="16" y="16"/>
                </a:cxn>
                <a:cxn ang="0">
                  <a:pos x="18" y="12"/>
                </a:cxn>
                <a:cxn ang="0">
                  <a:pos x="18" y="10"/>
                </a:cxn>
                <a:cxn ang="0">
                  <a:pos x="18" y="10"/>
                </a:cxn>
                <a:cxn ang="0">
                  <a:pos x="18" y="6"/>
                </a:cxn>
                <a:cxn ang="0">
                  <a:pos x="16" y="2"/>
                </a:cxn>
                <a:cxn ang="0">
                  <a:pos x="12" y="0"/>
                </a:cxn>
                <a:cxn ang="0">
                  <a:pos x="8" y="0"/>
                </a:cxn>
              </a:cxnLst>
              <a:rect l="0" t="0" r="r" b="b"/>
              <a:pathLst>
                <a:path w="18" h="18">
                  <a:moveTo>
                    <a:pt x="8" y="0"/>
                  </a:moveTo>
                  <a:lnTo>
                    <a:pt x="8" y="0"/>
                  </a:lnTo>
                  <a:lnTo>
                    <a:pt x="6" y="0"/>
                  </a:lnTo>
                  <a:lnTo>
                    <a:pt x="2" y="2"/>
                  </a:lnTo>
                  <a:lnTo>
                    <a:pt x="0" y="6"/>
                  </a:lnTo>
                  <a:lnTo>
                    <a:pt x="0" y="10"/>
                  </a:lnTo>
                  <a:lnTo>
                    <a:pt x="0" y="10"/>
                  </a:lnTo>
                  <a:lnTo>
                    <a:pt x="0" y="12"/>
                  </a:lnTo>
                  <a:lnTo>
                    <a:pt x="2" y="16"/>
                  </a:lnTo>
                  <a:lnTo>
                    <a:pt x="6" y="18"/>
                  </a:lnTo>
                  <a:lnTo>
                    <a:pt x="8" y="18"/>
                  </a:lnTo>
                  <a:lnTo>
                    <a:pt x="8" y="18"/>
                  </a:lnTo>
                  <a:lnTo>
                    <a:pt x="12" y="18"/>
                  </a:lnTo>
                  <a:lnTo>
                    <a:pt x="16" y="16"/>
                  </a:lnTo>
                  <a:lnTo>
                    <a:pt x="18" y="12"/>
                  </a:lnTo>
                  <a:lnTo>
                    <a:pt x="18" y="10"/>
                  </a:lnTo>
                  <a:lnTo>
                    <a:pt x="18" y="10"/>
                  </a:lnTo>
                  <a:lnTo>
                    <a:pt x="18" y="6"/>
                  </a:lnTo>
                  <a:lnTo>
                    <a:pt x="16" y="2"/>
                  </a:lnTo>
                  <a:lnTo>
                    <a:pt x="12" y="0"/>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74" name="Freeform 171"/>
            <p:cNvSpPr/>
            <p:nvPr/>
          </p:nvSpPr>
          <p:spPr bwMode="auto">
            <a:xfrm>
              <a:off x="6170613" y="762000"/>
              <a:ext cx="19050"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0" y="12"/>
                </a:cxn>
                <a:cxn ang="0">
                  <a:pos x="12" y="8"/>
                </a:cxn>
                <a:cxn ang="0">
                  <a:pos x="12" y="8"/>
                </a:cxn>
                <a:cxn ang="0">
                  <a:pos x="10" y="2"/>
                </a:cxn>
                <a:cxn ang="0">
                  <a:pos x="6" y="0"/>
                </a:cxn>
              </a:cxnLst>
              <a:rect l="0" t="0" r="r" b="b"/>
              <a:pathLst>
                <a:path w="12" h="14">
                  <a:moveTo>
                    <a:pt x="6" y="0"/>
                  </a:moveTo>
                  <a:lnTo>
                    <a:pt x="6" y="0"/>
                  </a:lnTo>
                  <a:lnTo>
                    <a:pt x="2" y="2"/>
                  </a:lnTo>
                  <a:lnTo>
                    <a:pt x="0" y="8"/>
                  </a:lnTo>
                  <a:lnTo>
                    <a:pt x="0" y="8"/>
                  </a:lnTo>
                  <a:lnTo>
                    <a:pt x="2" y="12"/>
                  </a:lnTo>
                  <a:lnTo>
                    <a:pt x="6" y="14"/>
                  </a:lnTo>
                  <a:lnTo>
                    <a:pt x="6" y="14"/>
                  </a:lnTo>
                  <a:lnTo>
                    <a:pt x="10" y="12"/>
                  </a:lnTo>
                  <a:lnTo>
                    <a:pt x="12" y="8"/>
                  </a:lnTo>
                  <a:lnTo>
                    <a:pt x="12" y="8"/>
                  </a:lnTo>
                  <a:lnTo>
                    <a:pt x="10"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75" name="Freeform 172"/>
            <p:cNvSpPr/>
            <p:nvPr/>
          </p:nvSpPr>
          <p:spPr bwMode="auto">
            <a:xfrm>
              <a:off x="6170613" y="762000"/>
              <a:ext cx="19050"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0" y="12"/>
                </a:cxn>
                <a:cxn ang="0">
                  <a:pos x="12" y="8"/>
                </a:cxn>
                <a:cxn ang="0">
                  <a:pos x="12" y="8"/>
                </a:cxn>
                <a:cxn ang="0">
                  <a:pos x="10" y="2"/>
                </a:cxn>
                <a:cxn ang="0">
                  <a:pos x="6" y="0"/>
                </a:cxn>
              </a:cxnLst>
              <a:rect l="0" t="0" r="r" b="b"/>
              <a:pathLst>
                <a:path w="12" h="14">
                  <a:moveTo>
                    <a:pt x="6" y="0"/>
                  </a:moveTo>
                  <a:lnTo>
                    <a:pt x="6" y="0"/>
                  </a:lnTo>
                  <a:lnTo>
                    <a:pt x="2" y="2"/>
                  </a:lnTo>
                  <a:lnTo>
                    <a:pt x="0" y="8"/>
                  </a:lnTo>
                  <a:lnTo>
                    <a:pt x="0" y="8"/>
                  </a:lnTo>
                  <a:lnTo>
                    <a:pt x="2" y="12"/>
                  </a:lnTo>
                  <a:lnTo>
                    <a:pt x="6" y="14"/>
                  </a:lnTo>
                  <a:lnTo>
                    <a:pt x="6" y="14"/>
                  </a:lnTo>
                  <a:lnTo>
                    <a:pt x="10" y="12"/>
                  </a:lnTo>
                  <a:lnTo>
                    <a:pt x="12" y="8"/>
                  </a:lnTo>
                  <a:lnTo>
                    <a:pt x="12" y="8"/>
                  </a:lnTo>
                  <a:lnTo>
                    <a:pt x="10"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76" name="Freeform 173"/>
            <p:cNvSpPr/>
            <p:nvPr/>
          </p:nvSpPr>
          <p:spPr bwMode="auto">
            <a:xfrm>
              <a:off x="6373813" y="755650"/>
              <a:ext cx="22225" cy="19050"/>
            </a:xfrm>
            <a:custGeom>
              <a:avLst/>
              <a:gdLst/>
              <a:ahLst/>
              <a:cxnLst>
                <a:cxn ang="0">
                  <a:pos x="6" y="0"/>
                </a:cxn>
                <a:cxn ang="0">
                  <a:pos x="6" y="0"/>
                </a:cxn>
                <a:cxn ang="0">
                  <a:pos x="2" y="2"/>
                </a:cxn>
                <a:cxn ang="0">
                  <a:pos x="0" y="6"/>
                </a:cxn>
                <a:cxn ang="0">
                  <a:pos x="0" y="6"/>
                </a:cxn>
                <a:cxn ang="0">
                  <a:pos x="2" y="10"/>
                </a:cxn>
                <a:cxn ang="0">
                  <a:pos x="6" y="12"/>
                </a:cxn>
                <a:cxn ang="0">
                  <a:pos x="6" y="12"/>
                </a:cxn>
                <a:cxn ang="0">
                  <a:pos x="12" y="10"/>
                </a:cxn>
                <a:cxn ang="0">
                  <a:pos x="14" y="6"/>
                </a:cxn>
                <a:cxn ang="0">
                  <a:pos x="14" y="6"/>
                </a:cxn>
                <a:cxn ang="0">
                  <a:pos x="12" y="2"/>
                </a:cxn>
                <a:cxn ang="0">
                  <a:pos x="6" y="0"/>
                </a:cxn>
              </a:cxnLst>
              <a:rect l="0" t="0" r="r" b="b"/>
              <a:pathLst>
                <a:path w="14" h="12">
                  <a:moveTo>
                    <a:pt x="6" y="0"/>
                  </a:moveTo>
                  <a:lnTo>
                    <a:pt x="6" y="0"/>
                  </a:lnTo>
                  <a:lnTo>
                    <a:pt x="2" y="2"/>
                  </a:lnTo>
                  <a:lnTo>
                    <a:pt x="0" y="6"/>
                  </a:lnTo>
                  <a:lnTo>
                    <a:pt x="0" y="6"/>
                  </a:lnTo>
                  <a:lnTo>
                    <a:pt x="2" y="10"/>
                  </a:lnTo>
                  <a:lnTo>
                    <a:pt x="6" y="12"/>
                  </a:lnTo>
                  <a:lnTo>
                    <a:pt x="6" y="12"/>
                  </a:lnTo>
                  <a:lnTo>
                    <a:pt x="12" y="10"/>
                  </a:lnTo>
                  <a:lnTo>
                    <a:pt x="14" y="6"/>
                  </a:lnTo>
                  <a:lnTo>
                    <a:pt x="14" y="6"/>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77" name="Freeform 174"/>
            <p:cNvSpPr/>
            <p:nvPr/>
          </p:nvSpPr>
          <p:spPr bwMode="auto">
            <a:xfrm>
              <a:off x="6373813" y="755650"/>
              <a:ext cx="22225" cy="19050"/>
            </a:xfrm>
            <a:custGeom>
              <a:avLst/>
              <a:gdLst/>
              <a:ahLst/>
              <a:cxnLst>
                <a:cxn ang="0">
                  <a:pos x="6" y="0"/>
                </a:cxn>
                <a:cxn ang="0">
                  <a:pos x="6" y="0"/>
                </a:cxn>
                <a:cxn ang="0">
                  <a:pos x="2" y="2"/>
                </a:cxn>
                <a:cxn ang="0">
                  <a:pos x="0" y="6"/>
                </a:cxn>
                <a:cxn ang="0">
                  <a:pos x="0" y="6"/>
                </a:cxn>
                <a:cxn ang="0">
                  <a:pos x="2" y="10"/>
                </a:cxn>
                <a:cxn ang="0">
                  <a:pos x="6" y="12"/>
                </a:cxn>
                <a:cxn ang="0">
                  <a:pos x="6" y="12"/>
                </a:cxn>
                <a:cxn ang="0">
                  <a:pos x="12" y="10"/>
                </a:cxn>
                <a:cxn ang="0">
                  <a:pos x="14" y="6"/>
                </a:cxn>
                <a:cxn ang="0">
                  <a:pos x="14" y="6"/>
                </a:cxn>
                <a:cxn ang="0">
                  <a:pos x="12" y="2"/>
                </a:cxn>
                <a:cxn ang="0">
                  <a:pos x="6" y="0"/>
                </a:cxn>
              </a:cxnLst>
              <a:rect l="0" t="0" r="r" b="b"/>
              <a:pathLst>
                <a:path w="14" h="12">
                  <a:moveTo>
                    <a:pt x="6" y="0"/>
                  </a:moveTo>
                  <a:lnTo>
                    <a:pt x="6" y="0"/>
                  </a:lnTo>
                  <a:lnTo>
                    <a:pt x="2" y="2"/>
                  </a:lnTo>
                  <a:lnTo>
                    <a:pt x="0" y="6"/>
                  </a:lnTo>
                  <a:lnTo>
                    <a:pt x="0" y="6"/>
                  </a:lnTo>
                  <a:lnTo>
                    <a:pt x="2" y="10"/>
                  </a:lnTo>
                  <a:lnTo>
                    <a:pt x="6" y="12"/>
                  </a:lnTo>
                  <a:lnTo>
                    <a:pt x="6" y="12"/>
                  </a:lnTo>
                  <a:lnTo>
                    <a:pt x="12" y="10"/>
                  </a:lnTo>
                  <a:lnTo>
                    <a:pt x="14" y="6"/>
                  </a:lnTo>
                  <a:lnTo>
                    <a:pt x="14" y="6"/>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78" name="Freeform 175"/>
            <p:cNvSpPr/>
            <p:nvPr/>
          </p:nvSpPr>
          <p:spPr bwMode="auto">
            <a:xfrm>
              <a:off x="5440363" y="711200"/>
              <a:ext cx="22225" cy="19050"/>
            </a:xfrm>
            <a:custGeom>
              <a:avLst/>
              <a:gdLst/>
              <a:ahLst/>
              <a:cxnLst>
                <a:cxn ang="0">
                  <a:pos x="6" y="0"/>
                </a:cxn>
                <a:cxn ang="0">
                  <a:pos x="6" y="0"/>
                </a:cxn>
                <a:cxn ang="0">
                  <a:pos x="2" y="2"/>
                </a:cxn>
                <a:cxn ang="0">
                  <a:pos x="0" y="6"/>
                </a:cxn>
                <a:cxn ang="0">
                  <a:pos x="0" y="6"/>
                </a:cxn>
                <a:cxn ang="0">
                  <a:pos x="2" y="10"/>
                </a:cxn>
                <a:cxn ang="0">
                  <a:pos x="6" y="12"/>
                </a:cxn>
                <a:cxn ang="0">
                  <a:pos x="6" y="12"/>
                </a:cxn>
                <a:cxn ang="0">
                  <a:pos x="12" y="10"/>
                </a:cxn>
                <a:cxn ang="0">
                  <a:pos x="14" y="6"/>
                </a:cxn>
                <a:cxn ang="0">
                  <a:pos x="14" y="6"/>
                </a:cxn>
                <a:cxn ang="0">
                  <a:pos x="12" y="2"/>
                </a:cxn>
                <a:cxn ang="0">
                  <a:pos x="6" y="0"/>
                </a:cxn>
              </a:cxnLst>
              <a:rect l="0" t="0" r="r" b="b"/>
              <a:pathLst>
                <a:path w="14" h="12">
                  <a:moveTo>
                    <a:pt x="6" y="0"/>
                  </a:moveTo>
                  <a:lnTo>
                    <a:pt x="6" y="0"/>
                  </a:lnTo>
                  <a:lnTo>
                    <a:pt x="2" y="2"/>
                  </a:lnTo>
                  <a:lnTo>
                    <a:pt x="0" y="6"/>
                  </a:lnTo>
                  <a:lnTo>
                    <a:pt x="0" y="6"/>
                  </a:lnTo>
                  <a:lnTo>
                    <a:pt x="2" y="10"/>
                  </a:lnTo>
                  <a:lnTo>
                    <a:pt x="6" y="12"/>
                  </a:lnTo>
                  <a:lnTo>
                    <a:pt x="6" y="12"/>
                  </a:lnTo>
                  <a:lnTo>
                    <a:pt x="12" y="10"/>
                  </a:lnTo>
                  <a:lnTo>
                    <a:pt x="14" y="6"/>
                  </a:lnTo>
                  <a:lnTo>
                    <a:pt x="14" y="6"/>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79" name="Freeform 176"/>
            <p:cNvSpPr/>
            <p:nvPr/>
          </p:nvSpPr>
          <p:spPr bwMode="auto">
            <a:xfrm>
              <a:off x="5440363" y="711200"/>
              <a:ext cx="22225" cy="19050"/>
            </a:xfrm>
            <a:custGeom>
              <a:avLst/>
              <a:gdLst/>
              <a:ahLst/>
              <a:cxnLst>
                <a:cxn ang="0">
                  <a:pos x="6" y="0"/>
                </a:cxn>
                <a:cxn ang="0">
                  <a:pos x="6" y="0"/>
                </a:cxn>
                <a:cxn ang="0">
                  <a:pos x="2" y="2"/>
                </a:cxn>
                <a:cxn ang="0">
                  <a:pos x="0" y="6"/>
                </a:cxn>
                <a:cxn ang="0">
                  <a:pos x="0" y="6"/>
                </a:cxn>
                <a:cxn ang="0">
                  <a:pos x="2" y="10"/>
                </a:cxn>
                <a:cxn ang="0">
                  <a:pos x="6" y="12"/>
                </a:cxn>
                <a:cxn ang="0">
                  <a:pos x="6" y="12"/>
                </a:cxn>
                <a:cxn ang="0">
                  <a:pos x="12" y="10"/>
                </a:cxn>
                <a:cxn ang="0">
                  <a:pos x="14" y="6"/>
                </a:cxn>
                <a:cxn ang="0">
                  <a:pos x="14" y="6"/>
                </a:cxn>
                <a:cxn ang="0">
                  <a:pos x="12" y="2"/>
                </a:cxn>
                <a:cxn ang="0">
                  <a:pos x="6" y="0"/>
                </a:cxn>
              </a:cxnLst>
              <a:rect l="0" t="0" r="r" b="b"/>
              <a:pathLst>
                <a:path w="14" h="12">
                  <a:moveTo>
                    <a:pt x="6" y="0"/>
                  </a:moveTo>
                  <a:lnTo>
                    <a:pt x="6" y="0"/>
                  </a:lnTo>
                  <a:lnTo>
                    <a:pt x="2" y="2"/>
                  </a:lnTo>
                  <a:lnTo>
                    <a:pt x="0" y="6"/>
                  </a:lnTo>
                  <a:lnTo>
                    <a:pt x="0" y="6"/>
                  </a:lnTo>
                  <a:lnTo>
                    <a:pt x="2" y="10"/>
                  </a:lnTo>
                  <a:lnTo>
                    <a:pt x="6" y="12"/>
                  </a:lnTo>
                  <a:lnTo>
                    <a:pt x="6" y="12"/>
                  </a:lnTo>
                  <a:lnTo>
                    <a:pt x="12" y="10"/>
                  </a:lnTo>
                  <a:lnTo>
                    <a:pt x="14" y="6"/>
                  </a:lnTo>
                  <a:lnTo>
                    <a:pt x="14" y="6"/>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80" name="Freeform 177"/>
            <p:cNvSpPr/>
            <p:nvPr/>
          </p:nvSpPr>
          <p:spPr bwMode="auto">
            <a:xfrm>
              <a:off x="5722938" y="35242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81" name="Freeform 178"/>
            <p:cNvSpPr/>
            <p:nvPr/>
          </p:nvSpPr>
          <p:spPr bwMode="auto">
            <a:xfrm>
              <a:off x="5722938" y="35242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82" name="Freeform 179"/>
            <p:cNvSpPr/>
            <p:nvPr/>
          </p:nvSpPr>
          <p:spPr bwMode="auto">
            <a:xfrm>
              <a:off x="5002213" y="307975"/>
              <a:ext cx="53975" cy="53975"/>
            </a:xfrm>
            <a:custGeom>
              <a:avLst/>
              <a:gdLst/>
              <a:ahLst/>
              <a:cxnLst>
                <a:cxn ang="0">
                  <a:pos x="18" y="0"/>
                </a:cxn>
                <a:cxn ang="0">
                  <a:pos x="18" y="0"/>
                </a:cxn>
                <a:cxn ang="0">
                  <a:pos x="10" y="2"/>
                </a:cxn>
                <a:cxn ang="0">
                  <a:pos x="6" y="6"/>
                </a:cxn>
                <a:cxn ang="0">
                  <a:pos x="2" y="10"/>
                </a:cxn>
                <a:cxn ang="0">
                  <a:pos x="0" y="18"/>
                </a:cxn>
                <a:cxn ang="0">
                  <a:pos x="0" y="18"/>
                </a:cxn>
                <a:cxn ang="0">
                  <a:pos x="2" y="24"/>
                </a:cxn>
                <a:cxn ang="0">
                  <a:pos x="6" y="28"/>
                </a:cxn>
                <a:cxn ang="0">
                  <a:pos x="10" y="32"/>
                </a:cxn>
                <a:cxn ang="0">
                  <a:pos x="18" y="34"/>
                </a:cxn>
                <a:cxn ang="0">
                  <a:pos x="18" y="34"/>
                </a:cxn>
                <a:cxn ang="0">
                  <a:pos x="24" y="32"/>
                </a:cxn>
                <a:cxn ang="0">
                  <a:pos x="30" y="28"/>
                </a:cxn>
                <a:cxn ang="0">
                  <a:pos x="32" y="24"/>
                </a:cxn>
                <a:cxn ang="0">
                  <a:pos x="34" y="18"/>
                </a:cxn>
                <a:cxn ang="0">
                  <a:pos x="34" y="18"/>
                </a:cxn>
                <a:cxn ang="0">
                  <a:pos x="32" y="10"/>
                </a:cxn>
                <a:cxn ang="0">
                  <a:pos x="30" y="6"/>
                </a:cxn>
                <a:cxn ang="0">
                  <a:pos x="24" y="2"/>
                </a:cxn>
                <a:cxn ang="0">
                  <a:pos x="18" y="0"/>
                </a:cxn>
              </a:cxnLst>
              <a:rect l="0" t="0" r="r" b="b"/>
              <a:pathLst>
                <a:path w="34" h="34">
                  <a:moveTo>
                    <a:pt x="18" y="0"/>
                  </a:moveTo>
                  <a:lnTo>
                    <a:pt x="18" y="0"/>
                  </a:lnTo>
                  <a:lnTo>
                    <a:pt x="10" y="2"/>
                  </a:lnTo>
                  <a:lnTo>
                    <a:pt x="6" y="6"/>
                  </a:lnTo>
                  <a:lnTo>
                    <a:pt x="2" y="10"/>
                  </a:lnTo>
                  <a:lnTo>
                    <a:pt x="0" y="18"/>
                  </a:lnTo>
                  <a:lnTo>
                    <a:pt x="0" y="18"/>
                  </a:lnTo>
                  <a:lnTo>
                    <a:pt x="2" y="24"/>
                  </a:lnTo>
                  <a:lnTo>
                    <a:pt x="6" y="28"/>
                  </a:lnTo>
                  <a:lnTo>
                    <a:pt x="10" y="32"/>
                  </a:lnTo>
                  <a:lnTo>
                    <a:pt x="18" y="34"/>
                  </a:lnTo>
                  <a:lnTo>
                    <a:pt x="18" y="34"/>
                  </a:lnTo>
                  <a:lnTo>
                    <a:pt x="24" y="32"/>
                  </a:lnTo>
                  <a:lnTo>
                    <a:pt x="30" y="28"/>
                  </a:lnTo>
                  <a:lnTo>
                    <a:pt x="32" y="24"/>
                  </a:lnTo>
                  <a:lnTo>
                    <a:pt x="34" y="18"/>
                  </a:lnTo>
                  <a:lnTo>
                    <a:pt x="34" y="18"/>
                  </a:lnTo>
                  <a:lnTo>
                    <a:pt x="32" y="10"/>
                  </a:lnTo>
                  <a:lnTo>
                    <a:pt x="30" y="6"/>
                  </a:lnTo>
                  <a:lnTo>
                    <a:pt x="24" y="2"/>
                  </a:lnTo>
                  <a:lnTo>
                    <a:pt x="1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83" name="Freeform 180"/>
            <p:cNvSpPr/>
            <p:nvPr/>
          </p:nvSpPr>
          <p:spPr bwMode="auto">
            <a:xfrm>
              <a:off x="5002213" y="307975"/>
              <a:ext cx="53975" cy="53975"/>
            </a:xfrm>
            <a:custGeom>
              <a:avLst/>
              <a:gdLst/>
              <a:ahLst/>
              <a:cxnLst>
                <a:cxn ang="0">
                  <a:pos x="18" y="0"/>
                </a:cxn>
                <a:cxn ang="0">
                  <a:pos x="18" y="0"/>
                </a:cxn>
                <a:cxn ang="0">
                  <a:pos x="10" y="2"/>
                </a:cxn>
                <a:cxn ang="0">
                  <a:pos x="6" y="6"/>
                </a:cxn>
                <a:cxn ang="0">
                  <a:pos x="2" y="10"/>
                </a:cxn>
                <a:cxn ang="0">
                  <a:pos x="0" y="18"/>
                </a:cxn>
                <a:cxn ang="0">
                  <a:pos x="0" y="18"/>
                </a:cxn>
                <a:cxn ang="0">
                  <a:pos x="2" y="24"/>
                </a:cxn>
                <a:cxn ang="0">
                  <a:pos x="6" y="28"/>
                </a:cxn>
                <a:cxn ang="0">
                  <a:pos x="10" y="32"/>
                </a:cxn>
                <a:cxn ang="0">
                  <a:pos x="18" y="34"/>
                </a:cxn>
                <a:cxn ang="0">
                  <a:pos x="18" y="34"/>
                </a:cxn>
                <a:cxn ang="0">
                  <a:pos x="24" y="32"/>
                </a:cxn>
                <a:cxn ang="0">
                  <a:pos x="30" y="28"/>
                </a:cxn>
                <a:cxn ang="0">
                  <a:pos x="32" y="24"/>
                </a:cxn>
                <a:cxn ang="0">
                  <a:pos x="34" y="18"/>
                </a:cxn>
                <a:cxn ang="0">
                  <a:pos x="34" y="18"/>
                </a:cxn>
                <a:cxn ang="0">
                  <a:pos x="32" y="10"/>
                </a:cxn>
                <a:cxn ang="0">
                  <a:pos x="30" y="6"/>
                </a:cxn>
                <a:cxn ang="0">
                  <a:pos x="24" y="2"/>
                </a:cxn>
                <a:cxn ang="0">
                  <a:pos x="18" y="0"/>
                </a:cxn>
              </a:cxnLst>
              <a:rect l="0" t="0" r="r" b="b"/>
              <a:pathLst>
                <a:path w="34" h="34">
                  <a:moveTo>
                    <a:pt x="18" y="0"/>
                  </a:moveTo>
                  <a:lnTo>
                    <a:pt x="18" y="0"/>
                  </a:lnTo>
                  <a:lnTo>
                    <a:pt x="10" y="2"/>
                  </a:lnTo>
                  <a:lnTo>
                    <a:pt x="6" y="6"/>
                  </a:lnTo>
                  <a:lnTo>
                    <a:pt x="2" y="10"/>
                  </a:lnTo>
                  <a:lnTo>
                    <a:pt x="0" y="18"/>
                  </a:lnTo>
                  <a:lnTo>
                    <a:pt x="0" y="18"/>
                  </a:lnTo>
                  <a:lnTo>
                    <a:pt x="2" y="24"/>
                  </a:lnTo>
                  <a:lnTo>
                    <a:pt x="6" y="28"/>
                  </a:lnTo>
                  <a:lnTo>
                    <a:pt x="10" y="32"/>
                  </a:lnTo>
                  <a:lnTo>
                    <a:pt x="18" y="34"/>
                  </a:lnTo>
                  <a:lnTo>
                    <a:pt x="18" y="34"/>
                  </a:lnTo>
                  <a:lnTo>
                    <a:pt x="24" y="32"/>
                  </a:lnTo>
                  <a:lnTo>
                    <a:pt x="30" y="28"/>
                  </a:lnTo>
                  <a:lnTo>
                    <a:pt x="32" y="24"/>
                  </a:lnTo>
                  <a:lnTo>
                    <a:pt x="34" y="18"/>
                  </a:lnTo>
                  <a:lnTo>
                    <a:pt x="34" y="18"/>
                  </a:lnTo>
                  <a:lnTo>
                    <a:pt x="32" y="10"/>
                  </a:lnTo>
                  <a:lnTo>
                    <a:pt x="30" y="6"/>
                  </a:lnTo>
                  <a:lnTo>
                    <a:pt x="24" y="2"/>
                  </a:lnTo>
                  <a:lnTo>
                    <a:pt x="1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84" name="Freeform 181"/>
            <p:cNvSpPr/>
            <p:nvPr/>
          </p:nvSpPr>
          <p:spPr bwMode="auto">
            <a:xfrm>
              <a:off x="5751513" y="771525"/>
              <a:ext cx="50800" cy="53975"/>
            </a:xfrm>
            <a:custGeom>
              <a:avLst/>
              <a:gdLst/>
              <a:ahLst/>
              <a:cxnLst>
                <a:cxn ang="0">
                  <a:pos x="16" y="0"/>
                </a:cxn>
                <a:cxn ang="0">
                  <a:pos x="16" y="0"/>
                </a:cxn>
                <a:cxn ang="0">
                  <a:pos x="10" y="2"/>
                </a:cxn>
                <a:cxn ang="0">
                  <a:pos x="4" y="4"/>
                </a:cxn>
                <a:cxn ang="0">
                  <a:pos x="0" y="10"/>
                </a:cxn>
                <a:cxn ang="0">
                  <a:pos x="0" y="16"/>
                </a:cxn>
                <a:cxn ang="0">
                  <a:pos x="0" y="16"/>
                </a:cxn>
                <a:cxn ang="0">
                  <a:pos x="0" y="24"/>
                </a:cxn>
                <a:cxn ang="0">
                  <a:pos x="4" y="28"/>
                </a:cxn>
                <a:cxn ang="0">
                  <a:pos x="10" y="32"/>
                </a:cxn>
                <a:cxn ang="0">
                  <a:pos x="16" y="34"/>
                </a:cxn>
                <a:cxn ang="0">
                  <a:pos x="16" y="34"/>
                </a:cxn>
                <a:cxn ang="0">
                  <a:pos x="22" y="32"/>
                </a:cxn>
                <a:cxn ang="0">
                  <a:pos x="28" y="28"/>
                </a:cxn>
                <a:cxn ang="0">
                  <a:pos x="32" y="24"/>
                </a:cxn>
                <a:cxn ang="0">
                  <a:pos x="32" y="16"/>
                </a:cxn>
                <a:cxn ang="0">
                  <a:pos x="32" y="16"/>
                </a:cxn>
                <a:cxn ang="0">
                  <a:pos x="32" y="10"/>
                </a:cxn>
                <a:cxn ang="0">
                  <a:pos x="28" y="4"/>
                </a:cxn>
                <a:cxn ang="0">
                  <a:pos x="22" y="2"/>
                </a:cxn>
                <a:cxn ang="0">
                  <a:pos x="16" y="0"/>
                </a:cxn>
              </a:cxnLst>
              <a:rect l="0" t="0" r="r" b="b"/>
              <a:pathLst>
                <a:path w="32" h="34">
                  <a:moveTo>
                    <a:pt x="16" y="0"/>
                  </a:moveTo>
                  <a:lnTo>
                    <a:pt x="16" y="0"/>
                  </a:lnTo>
                  <a:lnTo>
                    <a:pt x="10" y="2"/>
                  </a:lnTo>
                  <a:lnTo>
                    <a:pt x="4" y="4"/>
                  </a:lnTo>
                  <a:lnTo>
                    <a:pt x="0" y="10"/>
                  </a:lnTo>
                  <a:lnTo>
                    <a:pt x="0" y="16"/>
                  </a:lnTo>
                  <a:lnTo>
                    <a:pt x="0" y="16"/>
                  </a:lnTo>
                  <a:lnTo>
                    <a:pt x="0" y="24"/>
                  </a:lnTo>
                  <a:lnTo>
                    <a:pt x="4" y="28"/>
                  </a:lnTo>
                  <a:lnTo>
                    <a:pt x="10" y="32"/>
                  </a:lnTo>
                  <a:lnTo>
                    <a:pt x="16" y="34"/>
                  </a:lnTo>
                  <a:lnTo>
                    <a:pt x="16" y="34"/>
                  </a:lnTo>
                  <a:lnTo>
                    <a:pt x="22" y="32"/>
                  </a:lnTo>
                  <a:lnTo>
                    <a:pt x="28" y="28"/>
                  </a:lnTo>
                  <a:lnTo>
                    <a:pt x="32" y="24"/>
                  </a:lnTo>
                  <a:lnTo>
                    <a:pt x="32" y="16"/>
                  </a:lnTo>
                  <a:lnTo>
                    <a:pt x="32" y="16"/>
                  </a:lnTo>
                  <a:lnTo>
                    <a:pt x="32" y="10"/>
                  </a:lnTo>
                  <a:lnTo>
                    <a:pt x="28" y="4"/>
                  </a:lnTo>
                  <a:lnTo>
                    <a:pt x="22" y="2"/>
                  </a:lnTo>
                  <a:lnTo>
                    <a:pt x="1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85" name="Freeform 182"/>
            <p:cNvSpPr/>
            <p:nvPr/>
          </p:nvSpPr>
          <p:spPr bwMode="auto">
            <a:xfrm>
              <a:off x="5751513" y="771525"/>
              <a:ext cx="50800" cy="53975"/>
            </a:xfrm>
            <a:custGeom>
              <a:avLst/>
              <a:gdLst/>
              <a:ahLst/>
              <a:cxnLst>
                <a:cxn ang="0">
                  <a:pos x="16" y="0"/>
                </a:cxn>
                <a:cxn ang="0">
                  <a:pos x="16" y="0"/>
                </a:cxn>
                <a:cxn ang="0">
                  <a:pos x="10" y="2"/>
                </a:cxn>
                <a:cxn ang="0">
                  <a:pos x="4" y="4"/>
                </a:cxn>
                <a:cxn ang="0">
                  <a:pos x="0" y="10"/>
                </a:cxn>
                <a:cxn ang="0">
                  <a:pos x="0" y="16"/>
                </a:cxn>
                <a:cxn ang="0">
                  <a:pos x="0" y="16"/>
                </a:cxn>
                <a:cxn ang="0">
                  <a:pos x="0" y="24"/>
                </a:cxn>
                <a:cxn ang="0">
                  <a:pos x="4" y="28"/>
                </a:cxn>
                <a:cxn ang="0">
                  <a:pos x="10" y="32"/>
                </a:cxn>
                <a:cxn ang="0">
                  <a:pos x="16" y="34"/>
                </a:cxn>
                <a:cxn ang="0">
                  <a:pos x="16" y="34"/>
                </a:cxn>
                <a:cxn ang="0">
                  <a:pos x="22" y="32"/>
                </a:cxn>
                <a:cxn ang="0">
                  <a:pos x="28" y="28"/>
                </a:cxn>
                <a:cxn ang="0">
                  <a:pos x="32" y="24"/>
                </a:cxn>
                <a:cxn ang="0">
                  <a:pos x="32" y="16"/>
                </a:cxn>
                <a:cxn ang="0">
                  <a:pos x="32" y="16"/>
                </a:cxn>
                <a:cxn ang="0">
                  <a:pos x="32" y="10"/>
                </a:cxn>
                <a:cxn ang="0">
                  <a:pos x="28" y="4"/>
                </a:cxn>
                <a:cxn ang="0">
                  <a:pos x="22" y="2"/>
                </a:cxn>
                <a:cxn ang="0">
                  <a:pos x="16" y="0"/>
                </a:cxn>
              </a:cxnLst>
              <a:rect l="0" t="0" r="r" b="b"/>
              <a:pathLst>
                <a:path w="32" h="34">
                  <a:moveTo>
                    <a:pt x="16" y="0"/>
                  </a:moveTo>
                  <a:lnTo>
                    <a:pt x="16" y="0"/>
                  </a:lnTo>
                  <a:lnTo>
                    <a:pt x="10" y="2"/>
                  </a:lnTo>
                  <a:lnTo>
                    <a:pt x="4" y="4"/>
                  </a:lnTo>
                  <a:lnTo>
                    <a:pt x="0" y="10"/>
                  </a:lnTo>
                  <a:lnTo>
                    <a:pt x="0" y="16"/>
                  </a:lnTo>
                  <a:lnTo>
                    <a:pt x="0" y="16"/>
                  </a:lnTo>
                  <a:lnTo>
                    <a:pt x="0" y="24"/>
                  </a:lnTo>
                  <a:lnTo>
                    <a:pt x="4" y="28"/>
                  </a:lnTo>
                  <a:lnTo>
                    <a:pt x="10" y="32"/>
                  </a:lnTo>
                  <a:lnTo>
                    <a:pt x="16" y="34"/>
                  </a:lnTo>
                  <a:lnTo>
                    <a:pt x="16" y="34"/>
                  </a:lnTo>
                  <a:lnTo>
                    <a:pt x="22" y="32"/>
                  </a:lnTo>
                  <a:lnTo>
                    <a:pt x="28" y="28"/>
                  </a:lnTo>
                  <a:lnTo>
                    <a:pt x="32" y="24"/>
                  </a:lnTo>
                  <a:lnTo>
                    <a:pt x="32" y="16"/>
                  </a:lnTo>
                  <a:lnTo>
                    <a:pt x="32" y="16"/>
                  </a:lnTo>
                  <a:lnTo>
                    <a:pt x="32" y="10"/>
                  </a:lnTo>
                  <a:lnTo>
                    <a:pt x="28" y="4"/>
                  </a:lnTo>
                  <a:lnTo>
                    <a:pt x="22" y="2"/>
                  </a:lnTo>
                  <a:lnTo>
                    <a:pt x="1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86" name="Freeform 183"/>
            <p:cNvSpPr/>
            <p:nvPr/>
          </p:nvSpPr>
          <p:spPr bwMode="auto">
            <a:xfrm>
              <a:off x="4564063" y="35877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87" name="Freeform 184"/>
            <p:cNvSpPr/>
            <p:nvPr/>
          </p:nvSpPr>
          <p:spPr bwMode="auto">
            <a:xfrm>
              <a:off x="4564063" y="35877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88" name="Freeform 185"/>
            <p:cNvSpPr/>
            <p:nvPr/>
          </p:nvSpPr>
          <p:spPr bwMode="auto">
            <a:xfrm>
              <a:off x="4294188" y="231775"/>
              <a:ext cx="47625" cy="47625"/>
            </a:xfrm>
            <a:custGeom>
              <a:avLst/>
              <a:gdLst/>
              <a:ahLst/>
              <a:cxnLst>
                <a:cxn ang="0">
                  <a:pos x="14" y="0"/>
                </a:cxn>
                <a:cxn ang="0">
                  <a:pos x="14" y="0"/>
                </a:cxn>
                <a:cxn ang="0">
                  <a:pos x="10" y="2"/>
                </a:cxn>
                <a:cxn ang="0">
                  <a:pos x="4" y="4"/>
                </a:cxn>
                <a:cxn ang="0">
                  <a:pos x="2" y="8"/>
                </a:cxn>
                <a:cxn ang="0">
                  <a:pos x="0" y="14"/>
                </a:cxn>
                <a:cxn ang="0">
                  <a:pos x="0" y="14"/>
                </a:cxn>
                <a:cxn ang="0">
                  <a:pos x="2" y="20"/>
                </a:cxn>
                <a:cxn ang="0">
                  <a:pos x="4" y="24"/>
                </a:cxn>
                <a:cxn ang="0">
                  <a:pos x="10" y="28"/>
                </a:cxn>
                <a:cxn ang="0">
                  <a:pos x="14" y="30"/>
                </a:cxn>
                <a:cxn ang="0">
                  <a:pos x="14" y="30"/>
                </a:cxn>
                <a:cxn ang="0">
                  <a:pos x="20" y="28"/>
                </a:cxn>
                <a:cxn ang="0">
                  <a:pos x="26" y="24"/>
                </a:cxn>
                <a:cxn ang="0">
                  <a:pos x="28" y="20"/>
                </a:cxn>
                <a:cxn ang="0">
                  <a:pos x="30" y="14"/>
                </a:cxn>
                <a:cxn ang="0">
                  <a:pos x="30" y="14"/>
                </a:cxn>
                <a:cxn ang="0">
                  <a:pos x="28" y="8"/>
                </a:cxn>
                <a:cxn ang="0">
                  <a:pos x="26" y="4"/>
                </a:cxn>
                <a:cxn ang="0">
                  <a:pos x="20" y="2"/>
                </a:cxn>
                <a:cxn ang="0">
                  <a:pos x="14" y="0"/>
                </a:cxn>
              </a:cxnLst>
              <a:rect l="0" t="0" r="r" b="b"/>
              <a:pathLst>
                <a:path w="30" h="30">
                  <a:moveTo>
                    <a:pt x="14" y="0"/>
                  </a:moveTo>
                  <a:lnTo>
                    <a:pt x="14" y="0"/>
                  </a:lnTo>
                  <a:lnTo>
                    <a:pt x="10" y="2"/>
                  </a:lnTo>
                  <a:lnTo>
                    <a:pt x="4" y="4"/>
                  </a:lnTo>
                  <a:lnTo>
                    <a:pt x="2" y="8"/>
                  </a:lnTo>
                  <a:lnTo>
                    <a:pt x="0" y="14"/>
                  </a:lnTo>
                  <a:lnTo>
                    <a:pt x="0" y="14"/>
                  </a:lnTo>
                  <a:lnTo>
                    <a:pt x="2" y="20"/>
                  </a:lnTo>
                  <a:lnTo>
                    <a:pt x="4" y="24"/>
                  </a:lnTo>
                  <a:lnTo>
                    <a:pt x="10" y="28"/>
                  </a:lnTo>
                  <a:lnTo>
                    <a:pt x="14" y="30"/>
                  </a:lnTo>
                  <a:lnTo>
                    <a:pt x="14" y="30"/>
                  </a:lnTo>
                  <a:lnTo>
                    <a:pt x="20" y="28"/>
                  </a:lnTo>
                  <a:lnTo>
                    <a:pt x="26" y="24"/>
                  </a:lnTo>
                  <a:lnTo>
                    <a:pt x="28" y="20"/>
                  </a:lnTo>
                  <a:lnTo>
                    <a:pt x="30" y="14"/>
                  </a:lnTo>
                  <a:lnTo>
                    <a:pt x="30" y="14"/>
                  </a:lnTo>
                  <a:lnTo>
                    <a:pt x="28" y="8"/>
                  </a:lnTo>
                  <a:lnTo>
                    <a:pt x="26" y="4"/>
                  </a:lnTo>
                  <a:lnTo>
                    <a:pt x="20" y="2"/>
                  </a:lnTo>
                  <a:lnTo>
                    <a:pt x="14"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89" name="Freeform 186"/>
            <p:cNvSpPr/>
            <p:nvPr/>
          </p:nvSpPr>
          <p:spPr bwMode="auto">
            <a:xfrm>
              <a:off x="4294188" y="231775"/>
              <a:ext cx="47625" cy="47625"/>
            </a:xfrm>
            <a:custGeom>
              <a:avLst/>
              <a:gdLst/>
              <a:ahLst/>
              <a:cxnLst>
                <a:cxn ang="0">
                  <a:pos x="14" y="0"/>
                </a:cxn>
                <a:cxn ang="0">
                  <a:pos x="14" y="0"/>
                </a:cxn>
                <a:cxn ang="0">
                  <a:pos x="10" y="2"/>
                </a:cxn>
                <a:cxn ang="0">
                  <a:pos x="4" y="4"/>
                </a:cxn>
                <a:cxn ang="0">
                  <a:pos x="2" y="8"/>
                </a:cxn>
                <a:cxn ang="0">
                  <a:pos x="0" y="14"/>
                </a:cxn>
                <a:cxn ang="0">
                  <a:pos x="0" y="14"/>
                </a:cxn>
                <a:cxn ang="0">
                  <a:pos x="2" y="20"/>
                </a:cxn>
                <a:cxn ang="0">
                  <a:pos x="4" y="24"/>
                </a:cxn>
                <a:cxn ang="0">
                  <a:pos x="10" y="28"/>
                </a:cxn>
                <a:cxn ang="0">
                  <a:pos x="14" y="30"/>
                </a:cxn>
                <a:cxn ang="0">
                  <a:pos x="14" y="30"/>
                </a:cxn>
                <a:cxn ang="0">
                  <a:pos x="20" y="28"/>
                </a:cxn>
                <a:cxn ang="0">
                  <a:pos x="26" y="24"/>
                </a:cxn>
                <a:cxn ang="0">
                  <a:pos x="28" y="20"/>
                </a:cxn>
                <a:cxn ang="0">
                  <a:pos x="30" y="14"/>
                </a:cxn>
                <a:cxn ang="0">
                  <a:pos x="30" y="14"/>
                </a:cxn>
                <a:cxn ang="0">
                  <a:pos x="28" y="8"/>
                </a:cxn>
                <a:cxn ang="0">
                  <a:pos x="26" y="4"/>
                </a:cxn>
                <a:cxn ang="0">
                  <a:pos x="20" y="2"/>
                </a:cxn>
                <a:cxn ang="0">
                  <a:pos x="14" y="0"/>
                </a:cxn>
              </a:cxnLst>
              <a:rect l="0" t="0" r="r" b="b"/>
              <a:pathLst>
                <a:path w="30" h="30">
                  <a:moveTo>
                    <a:pt x="14" y="0"/>
                  </a:moveTo>
                  <a:lnTo>
                    <a:pt x="14" y="0"/>
                  </a:lnTo>
                  <a:lnTo>
                    <a:pt x="10" y="2"/>
                  </a:lnTo>
                  <a:lnTo>
                    <a:pt x="4" y="4"/>
                  </a:lnTo>
                  <a:lnTo>
                    <a:pt x="2" y="8"/>
                  </a:lnTo>
                  <a:lnTo>
                    <a:pt x="0" y="14"/>
                  </a:lnTo>
                  <a:lnTo>
                    <a:pt x="0" y="14"/>
                  </a:lnTo>
                  <a:lnTo>
                    <a:pt x="2" y="20"/>
                  </a:lnTo>
                  <a:lnTo>
                    <a:pt x="4" y="24"/>
                  </a:lnTo>
                  <a:lnTo>
                    <a:pt x="10" y="28"/>
                  </a:lnTo>
                  <a:lnTo>
                    <a:pt x="14" y="30"/>
                  </a:lnTo>
                  <a:lnTo>
                    <a:pt x="14" y="30"/>
                  </a:lnTo>
                  <a:lnTo>
                    <a:pt x="20" y="28"/>
                  </a:lnTo>
                  <a:lnTo>
                    <a:pt x="26" y="24"/>
                  </a:lnTo>
                  <a:lnTo>
                    <a:pt x="28" y="20"/>
                  </a:lnTo>
                  <a:lnTo>
                    <a:pt x="30" y="14"/>
                  </a:lnTo>
                  <a:lnTo>
                    <a:pt x="30" y="14"/>
                  </a:lnTo>
                  <a:lnTo>
                    <a:pt x="28" y="8"/>
                  </a:lnTo>
                  <a:lnTo>
                    <a:pt x="26" y="4"/>
                  </a:lnTo>
                  <a:lnTo>
                    <a:pt x="20" y="2"/>
                  </a:lnTo>
                  <a:lnTo>
                    <a:pt x="14"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90" name="Freeform 187"/>
            <p:cNvSpPr/>
            <p:nvPr/>
          </p:nvSpPr>
          <p:spPr bwMode="auto">
            <a:xfrm>
              <a:off x="6519863" y="187325"/>
              <a:ext cx="44450" cy="47625"/>
            </a:xfrm>
            <a:custGeom>
              <a:avLst/>
              <a:gdLst/>
              <a:ahLst/>
              <a:cxnLst>
                <a:cxn ang="0">
                  <a:pos x="14" y="0"/>
                </a:cxn>
                <a:cxn ang="0">
                  <a:pos x="14" y="0"/>
                </a:cxn>
                <a:cxn ang="0">
                  <a:pos x="8" y="2"/>
                </a:cxn>
                <a:cxn ang="0">
                  <a:pos x="4" y="4"/>
                </a:cxn>
                <a:cxn ang="0">
                  <a:pos x="0" y="8"/>
                </a:cxn>
                <a:cxn ang="0">
                  <a:pos x="0" y="14"/>
                </a:cxn>
                <a:cxn ang="0">
                  <a:pos x="0" y="14"/>
                </a:cxn>
                <a:cxn ang="0">
                  <a:pos x="0" y="20"/>
                </a:cxn>
                <a:cxn ang="0">
                  <a:pos x="4" y="24"/>
                </a:cxn>
                <a:cxn ang="0">
                  <a:pos x="8" y="28"/>
                </a:cxn>
                <a:cxn ang="0">
                  <a:pos x="14" y="30"/>
                </a:cxn>
                <a:cxn ang="0">
                  <a:pos x="14" y="30"/>
                </a:cxn>
                <a:cxn ang="0">
                  <a:pos x="20" y="28"/>
                </a:cxn>
                <a:cxn ang="0">
                  <a:pos x="24" y="24"/>
                </a:cxn>
                <a:cxn ang="0">
                  <a:pos x="28" y="20"/>
                </a:cxn>
                <a:cxn ang="0">
                  <a:pos x="28" y="14"/>
                </a:cxn>
                <a:cxn ang="0">
                  <a:pos x="28" y="14"/>
                </a:cxn>
                <a:cxn ang="0">
                  <a:pos x="28" y="8"/>
                </a:cxn>
                <a:cxn ang="0">
                  <a:pos x="24" y="4"/>
                </a:cxn>
                <a:cxn ang="0">
                  <a:pos x="20" y="2"/>
                </a:cxn>
                <a:cxn ang="0">
                  <a:pos x="14" y="0"/>
                </a:cxn>
              </a:cxnLst>
              <a:rect l="0" t="0" r="r" b="b"/>
              <a:pathLst>
                <a:path w="28" h="30">
                  <a:moveTo>
                    <a:pt x="14" y="0"/>
                  </a:moveTo>
                  <a:lnTo>
                    <a:pt x="14" y="0"/>
                  </a:lnTo>
                  <a:lnTo>
                    <a:pt x="8" y="2"/>
                  </a:lnTo>
                  <a:lnTo>
                    <a:pt x="4" y="4"/>
                  </a:lnTo>
                  <a:lnTo>
                    <a:pt x="0" y="8"/>
                  </a:lnTo>
                  <a:lnTo>
                    <a:pt x="0" y="14"/>
                  </a:lnTo>
                  <a:lnTo>
                    <a:pt x="0" y="14"/>
                  </a:lnTo>
                  <a:lnTo>
                    <a:pt x="0" y="20"/>
                  </a:lnTo>
                  <a:lnTo>
                    <a:pt x="4" y="24"/>
                  </a:lnTo>
                  <a:lnTo>
                    <a:pt x="8" y="28"/>
                  </a:lnTo>
                  <a:lnTo>
                    <a:pt x="14" y="30"/>
                  </a:lnTo>
                  <a:lnTo>
                    <a:pt x="14" y="30"/>
                  </a:lnTo>
                  <a:lnTo>
                    <a:pt x="20" y="28"/>
                  </a:lnTo>
                  <a:lnTo>
                    <a:pt x="24" y="24"/>
                  </a:lnTo>
                  <a:lnTo>
                    <a:pt x="28" y="20"/>
                  </a:lnTo>
                  <a:lnTo>
                    <a:pt x="28" y="14"/>
                  </a:lnTo>
                  <a:lnTo>
                    <a:pt x="28" y="14"/>
                  </a:lnTo>
                  <a:lnTo>
                    <a:pt x="28" y="8"/>
                  </a:lnTo>
                  <a:lnTo>
                    <a:pt x="24" y="4"/>
                  </a:lnTo>
                  <a:lnTo>
                    <a:pt x="20" y="2"/>
                  </a:lnTo>
                  <a:lnTo>
                    <a:pt x="14"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91" name="Freeform 188"/>
            <p:cNvSpPr/>
            <p:nvPr/>
          </p:nvSpPr>
          <p:spPr bwMode="auto">
            <a:xfrm>
              <a:off x="6519863" y="187325"/>
              <a:ext cx="44450" cy="47625"/>
            </a:xfrm>
            <a:custGeom>
              <a:avLst/>
              <a:gdLst/>
              <a:ahLst/>
              <a:cxnLst>
                <a:cxn ang="0">
                  <a:pos x="14" y="0"/>
                </a:cxn>
                <a:cxn ang="0">
                  <a:pos x="14" y="0"/>
                </a:cxn>
                <a:cxn ang="0">
                  <a:pos x="8" y="2"/>
                </a:cxn>
                <a:cxn ang="0">
                  <a:pos x="4" y="4"/>
                </a:cxn>
                <a:cxn ang="0">
                  <a:pos x="0" y="8"/>
                </a:cxn>
                <a:cxn ang="0">
                  <a:pos x="0" y="14"/>
                </a:cxn>
                <a:cxn ang="0">
                  <a:pos x="0" y="14"/>
                </a:cxn>
                <a:cxn ang="0">
                  <a:pos x="0" y="20"/>
                </a:cxn>
                <a:cxn ang="0">
                  <a:pos x="4" y="24"/>
                </a:cxn>
                <a:cxn ang="0">
                  <a:pos x="8" y="28"/>
                </a:cxn>
                <a:cxn ang="0">
                  <a:pos x="14" y="30"/>
                </a:cxn>
                <a:cxn ang="0">
                  <a:pos x="14" y="30"/>
                </a:cxn>
                <a:cxn ang="0">
                  <a:pos x="20" y="28"/>
                </a:cxn>
                <a:cxn ang="0">
                  <a:pos x="24" y="24"/>
                </a:cxn>
                <a:cxn ang="0">
                  <a:pos x="28" y="20"/>
                </a:cxn>
                <a:cxn ang="0">
                  <a:pos x="28" y="14"/>
                </a:cxn>
                <a:cxn ang="0">
                  <a:pos x="28" y="14"/>
                </a:cxn>
                <a:cxn ang="0">
                  <a:pos x="28" y="8"/>
                </a:cxn>
                <a:cxn ang="0">
                  <a:pos x="24" y="4"/>
                </a:cxn>
                <a:cxn ang="0">
                  <a:pos x="20" y="2"/>
                </a:cxn>
                <a:cxn ang="0">
                  <a:pos x="14" y="0"/>
                </a:cxn>
              </a:cxnLst>
              <a:rect l="0" t="0" r="r" b="b"/>
              <a:pathLst>
                <a:path w="28" h="30">
                  <a:moveTo>
                    <a:pt x="14" y="0"/>
                  </a:moveTo>
                  <a:lnTo>
                    <a:pt x="14" y="0"/>
                  </a:lnTo>
                  <a:lnTo>
                    <a:pt x="8" y="2"/>
                  </a:lnTo>
                  <a:lnTo>
                    <a:pt x="4" y="4"/>
                  </a:lnTo>
                  <a:lnTo>
                    <a:pt x="0" y="8"/>
                  </a:lnTo>
                  <a:lnTo>
                    <a:pt x="0" y="14"/>
                  </a:lnTo>
                  <a:lnTo>
                    <a:pt x="0" y="14"/>
                  </a:lnTo>
                  <a:lnTo>
                    <a:pt x="0" y="20"/>
                  </a:lnTo>
                  <a:lnTo>
                    <a:pt x="4" y="24"/>
                  </a:lnTo>
                  <a:lnTo>
                    <a:pt x="8" y="28"/>
                  </a:lnTo>
                  <a:lnTo>
                    <a:pt x="14" y="30"/>
                  </a:lnTo>
                  <a:lnTo>
                    <a:pt x="14" y="30"/>
                  </a:lnTo>
                  <a:lnTo>
                    <a:pt x="20" y="28"/>
                  </a:lnTo>
                  <a:lnTo>
                    <a:pt x="24" y="24"/>
                  </a:lnTo>
                  <a:lnTo>
                    <a:pt x="28" y="20"/>
                  </a:lnTo>
                  <a:lnTo>
                    <a:pt x="28" y="14"/>
                  </a:lnTo>
                  <a:lnTo>
                    <a:pt x="28" y="14"/>
                  </a:lnTo>
                  <a:lnTo>
                    <a:pt x="28" y="8"/>
                  </a:lnTo>
                  <a:lnTo>
                    <a:pt x="24" y="4"/>
                  </a:lnTo>
                  <a:lnTo>
                    <a:pt x="20" y="2"/>
                  </a:lnTo>
                  <a:lnTo>
                    <a:pt x="14"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92" name="Freeform 189"/>
            <p:cNvSpPr/>
            <p:nvPr/>
          </p:nvSpPr>
          <p:spPr bwMode="auto">
            <a:xfrm>
              <a:off x="6713538" y="498475"/>
              <a:ext cx="47625" cy="47625"/>
            </a:xfrm>
            <a:custGeom>
              <a:avLst/>
              <a:gdLst/>
              <a:ahLst/>
              <a:cxnLst>
                <a:cxn ang="0">
                  <a:pos x="16" y="0"/>
                </a:cxn>
                <a:cxn ang="0">
                  <a:pos x="16" y="0"/>
                </a:cxn>
                <a:cxn ang="0">
                  <a:pos x="10" y="2"/>
                </a:cxn>
                <a:cxn ang="0">
                  <a:pos x="6" y="4"/>
                </a:cxn>
                <a:cxn ang="0">
                  <a:pos x="2" y="10"/>
                </a:cxn>
                <a:cxn ang="0">
                  <a:pos x="0" y="14"/>
                </a:cxn>
                <a:cxn ang="0">
                  <a:pos x="0" y="14"/>
                </a:cxn>
                <a:cxn ang="0">
                  <a:pos x="2" y="20"/>
                </a:cxn>
                <a:cxn ang="0">
                  <a:pos x="6" y="26"/>
                </a:cxn>
                <a:cxn ang="0">
                  <a:pos x="10" y="28"/>
                </a:cxn>
                <a:cxn ang="0">
                  <a:pos x="16" y="30"/>
                </a:cxn>
                <a:cxn ang="0">
                  <a:pos x="16" y="30"/>
                </a:cxn>
                <a:cxn ang="0">
                  <a:pos x="22" y="28"/>
                </a:cxn>
                <a:cxn ang="0">
                  <a:pos x="26" y="26"/>
                </a:cxn>
                <a:cxn ang="0">
                  <a:pos x="28" y="20"/>
                </a:cxn>
                <a:cxn ang="0">
                  <a:pos x="30" y="14"/>
                </a:cxn>
                <a:cxn ang="0">
                  <a:pos x="30" y="14"/>
                </a:cxn>
                <a:cxn ang="0">
                  <a:pos x="28" y="10"/>
                </a:cxn>
                <a:cxn ang="0">
                  <a:pos x="26" y="4"/>
                </a:cxn>
                <a:cxn ang="0">
                  <a:pos x="22" y="2"/>
                </a:cxn>
                <a:cxn ang="0">
                  <a:pos x="16" y="0"/>
                </a:cxn>
              </a:cxnLst>
              <a:rect l="0" t="0" r="r" b="b"/>
              <a:pathLst>
                <a:path w="30" h="30">
                  <a:moveTo>
                    <a:pt x="16" y="0"/>
                  </a:moveTo>
                  <a:lnTo>
                    <a:pt x="16" y="0"/>
                  </a:lnTo>
                  <a:lnTo>
                    <a:pt x="10" y="2"/>
                  </a:lnTo>
                  <a:lnTo>
                    <a:pt x="6" y="4"/>
                  </a:lnTo>
                  <a:lnTo>
                    <a:pt x="2" y="10"/>
                  </a:lnTo>
                  <a:lnTo>
                    <a:pt x="0" y="14"/>
                  </a:lnTo>
                  <a:lnTo>
                    <a:pt x="0" y="14"/>
                  </a:lnTo>
                  <a:lnTo>
                    <a:pt x="2" y="20"/>
                  </a:lnTo>
                  <a:lnTo>
                    <a:pt x="6" y="26"/>
                  </a:lnTo>
                  <a:lnTo>
                    <a:pt x="10" y="28"/>
                  </a:lnTo>
                  <a:lnTo>
                    <a:pt x="16" y="30"/>
                  </a:lnTo>
                  <a:lnTo>
                    <a:pt x="16" y="30"/>
                  </a:lnTo>
                  <a:lnTo>
                    <a:pt x="22" y="28"/>
                  </a:lnTo>
                  <a:lnTo>
                    <a:pt x="26" y="26"/>
                  </a:lnTo>
                  <a:lnTo>
                    <a:pt x="28" y="20"/>
                  </a:lnTo>
                  <a:lnTo>
                    <a:pt x="30" y="14"/>
                  </a:lnTo>
                  <a:lnTo>
                    <a:pt x="30" y="14"/>
                  </a:lnTo>
                  <a:lnTo>
                    <a:pt x="28" y="10"/>
                  </a:lnTo>
                  <a:lnTo>
                    <a:pt x="26" y="4"/>
                  </a:lnTo>
                  <a:lnTo>
                    <a:pt x="22" y="2"/>
                  </a:lnTo>
                  <a:lnTo>
                    <a:pt x="1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93" name="Freeform 190"/>
            <p:cNvSpPr/>
            <p:nvPr/>
          </p:nvSpPr>
          <p:spPr bwMode="auto">
            <a:xfrm>
              <a:off x="6713538" y="498475"/>
              <a:ext cx="47625" cy="47625"/>
            </a:xfrm>
            <a:custGeom>
              <a:avLst/>
              <a:gdLst/>
              <a:ahLst/>
              <a:cxnLst>
                <a:cxn ang="0">
                  <a:pos x="16" y="0"/>
                </a:cxn>
                <a:cxn ang="0">
                  <a:pos x="16" y="0"/>
                </a:cxn>
                <a:cxn ang="0">
                  <a:pos x="10" y="2"/>
                </a:cxn>
                <a:cxn ang="0">
                  <a:pos x="6" y="4"/>
                </a:cxn>
                <a:cxn ang="0">
                  <a:pos x="2" y="10"/>
                </a:cxn>
                <a:cxn ang="0">
                  <a:pos x="0" y="14"/>
                </a:cxn>
                <a:cxn ang="0">
                  <a:pos x="0" y="14"/>
                </a:cxn>
                <a:cxn ang="0">
                  <a:pos x="2" y="20"/>
                </a:cxn>
                <a:cxn ang="0">
                  <a:pos x="6" y="26"/>
                </a:cxn>
                <a:cxn ang="0">
                  <a:pos x="10" y="28"/>
                </a:cxn>
                <a:cxn ang="0">
                  <a:pos x="16" y="30"/>
                </a:cxn>
                <a:cxn ang="0">
                  <a:pos x="16" y="30"/>
                </a:cxn>
                <a:cxn ang="0">
                  <a:pos x="22" y="28"/>
                </a:cxn>
                <a:cxn ang="0">
                  <a:pos x="26" y="26"/>
                </a:cxn>
                <a:cxn ang="0">
                  <a:pos x="28" y="20"/>
                </a:cxn>
                <a:cxn ang="0">
                  <a:pos x="30" y="14"/>
                </a:cxn>
                <a:cxn ang="0">
                  <a:pos x="30" y="14"/>
                </a:cxn>
                <a:cxn ang="0">
                  <a:pos x="28" y="10"/>
                </a:cxn>
                <a:cxn ang="0">
                  <a:pos x="26" y="4"/>
                </a:cxn>
                <a:cxn ang="0">
                  <a:pos x="22" y="2"/>
                </a:cxn>
                <a:cxn ang="0">
                  <a:pos x="16" y="0"/>
                </a:cxn>
              </a:cxnLst>
              <a:rect l="0" t="0" r="r" b="b"/>
              <a:pathLst>
                <a:path w="30" h="30">
                  <a:moveTo>
                    <a:pt x="16" y="0"/>
                  </a:moveTo>
                  <a:lnTo>
                    <a:pt x="16" y="0"/>
                  </a:lnTo>
                  <a:lnTo>
                    <a:pt x="10" y="2"/>
                  </a:lnTo>
                  <a:lnTo>
                    <a:pt x="6" y="4"/>
                  </a:lnTo>
                  <a:lnTo>
                    <a:pt x="2" y="10"/>
                  </a:lnTo>
                  <a:lnTo>
                    <a:pt x="0" y="14"/>
                  </a:lnTo>
                  <a:lnTo>
                    <a:pt x="0" y="14"/>
                  </a:lnTo>
                  <a:lnTo>
                    <a:pt x="2" y="20"/>
                  </a:lnTo>
                  <a:lnTo>
                    <a:pt x="6" y="26"/>
                  </a:lnTo>
                  <a:lnTo>
                    <a:pt x="10" y="28"/>
                  </a:lnTo>
                  <a:lnTo>
                    <a:pt x="16" y="30"/>
                  </a:lnTo>
                  <a:lnTo>
                    <a:pt x="16" y="30"/>
                  </a:lnTo>
                  <a:lnTo>
                    <a:pt x="22" y="28"/>
                  </a:lnTo>
                  <a:lnTo>
                    <a:pt x="26" y="26"/>
                  </a:lnTo>
                  <a:lnTo>
                    <a:pt x="28" y="20"/>
                  </a:lnTo>
                  <a:lnTo>
                    <a:pt x="30" y="14"/>
                  </a:lnTo>
                  <a:lnTo>
                    <a:pt x="30" y="14"/>
                  </a:lnTo>
                  <a:lnTo>
                    <a:pt x="28" y="10"/>
                  </a:lnTo>
                  <a:lnTo>
                    <a:pt x="26" y="4"/>
                  </a:lnTo>
                  <a:lnTo>
                    <a:pt x="22" y="2"/>
                  </a:lnTo>
                  <a:lnTo>
                    <a:pt x="1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94" name="Freeform 191"/>
            <p:cNvSpPr/>
            <p:nvPr/>
          </p:nvSpPr>
          <p:spPr bwMode="auto">
            <a:xfrm>
              <a:off x="7586663" y="552450"/>
              <a:ext cx="47625" cy="44450"/>
            </a:xfrm>
            <a:custGeom>
              <a:avLst/>
              <a:gdLst/>
              <a:ahLst/>
              <a:cxnLst>
                <a:cxn ang="0">
                  <a:pos x="14" y="0"/>
                </a:cxn>
                <a:cxn ang="0">
                  <a:pos x="14" y="0"/>
                </a:cxn>
                <a:cxn ang="0">
                  <a:pos x="10" y="2"/>
                </a:cxn>
                <a:cxn ang="0">
                  <a:pos x="4" y="4"/>
                </a:cxn>
                <a:cxn ang="0">
                  <a:pos x="2" y="8"/>
                </a:cxn>
                <a:cxn ang="0">
                  <a:pos x="0" y="14"/>
                </a:cxn>
                <a:cxn ang="0">
                  <a:pos x="0" y="14"/>
                </a:cxn>
                <a:cxn ang="0">
                  <a:pos x="2" y="20"/>
                </a:cxn>
                <a:cxn ang="0">
                  <a:pos x="4" y="24"/>
                </a:cxn>
                <a:cxn ang="0">
                  <a:pos x="10" y="28"/>
                </a:cxn>
                <a:cxn ang="0">
                  <a:pos x="14" y="28"/>
                </a:cxn>
                <a:cxn ang="0">
                  <a:pos x="14" y="28"/>
                </a:cxn>
                <a:cxn ang="0">
                  <a:pos x="20" y="28"/>
                </a:cxn>
                <a:cxn ang="0">
                  <a:pos x="24" y="24"/>
                </a:cxn>
                <a:cxn ang="0">
                  <a:pos x="28" y="20"/>
                </a:cxn>
                <a:cxn ang="0">
                  <a:pos x="30" y="14"/>
                </a:cxn>
                <a:cxn ang="0">
                  <a:pos x="30" y="14"/>
                </a:cxn>
                <a:cxn ang="0">
                  <a:pos x="28" y="8"/>
                </a:cxn>
                <a:cxn ang="0">
                  <a:pos x="24" y="4"/>
                </a:cxn>
                <a:cxn ang="0">
                  <a:pos x="20" y="2"/>
                </a:cxn>
                <a:cxn ang="0">
                  <a:pos x="14" y="0"/>
                </a:cxn>
              </a:cxnLst>
              <a:rect l="0" t="0" r="r" b="b"/>
              <a:pathLst>
                <a:path w="30" h="28">
                  <a:moveTo>
                    <a:pt x="14" y="0"/>
                  </a:moveTo>
                  <a:lnTo>
                    <a:pt x="14" y="0"/>
                  </a:lnTo>
                  <a:lnTo>
                    <a:pt x="10" y="2"/>
                  </a:lnTo>
                  <a:lnTo>
                    <a:pt x="4" y="4"/>
                  </a:lnTo>
                  <a:lnTo>
                    <a:pt x="2" y="8"/>
                  </a:lnTo>
                  <a:lnTo>
                    <a:pt x="0" y="14"/>
                  </a:lnTo>
                  <a:lnTo>
                    <a:pt x="0" y="14"/>
                  </a:lnTo>
                  <a:lnTo>
                    <a:pt x="2" y="20"/>
                  </a:lnTo>
                  <a:lnTo>
                    <a:pt x="4" y="24"/>
                  </a:lnTo>
                  <a:lnTo>
                    <a:pt x="10" y="28"/>
                  </a:lnTo>
                  <a:lnTo>
                    <a:pt x="14" y="28"/>
                  </a:lnTo>
                  <a:lnTo>
                    <a:pt x="14" y="28"/>
                  </a:lnTo>
                  <a:lnTo>
                    <a:pt x="20" y="28"/>
                  </a:lnTo>
                  <a:lnTo>
                    <a:pt x="24" y="24"/>
                  </a:lnTo>
                  <a:lnTo>
                    <a:pt x="28" y="20"/>
                  </a:lnTo>
                  <a:lnTo>
                    <a:pt x="30" y="14"/>
                  </a:lnTo>
                  <a:lnTo>
                    <a:pt x="30" y="14"/>
                  </a:lnTo>
                  <a:lnTo>
                    <a:pt x="28" y="8"/>
                  </a:lnTo>
                  <a:lnTo>
                    <a:pt x="24" y="4"/>
                  </a:lnTo>
                  <a:lnTo>
                    <a:pt x="20" y="2"/>
                  </a:lnTo>
                  <a:lnTo>
                    <a:pt x="14"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95" name="Freeform 192"/>
            <p:cNvSpPr/>
            <p:nvPr/>
          </p:nvSpPr>
          <p:spPr bwMode="auto">
            <a:xfrm>
              <a:off x="7586663" y="552450"/>
              <a:ext cx="47625" cy="44450"/>
            </a:xfrm>
            <a:custGeom>
              <a:avLst/>
              <a:gdLst/>
              <a:ahLst/>
              <a:cxnLst>
                <a:cxn ang="0">
                  <a:pos x="14" y="0"/>
                </a:cxn>
                <a:cxn ang="0">
                  <a:pos x="14" y="0"/>
                </a:cxn>
                <a:cxn ang="0">
                  <a:pos x="10" y="2"/>
                </a:cxn>
                <a:cxn ang="0">
                  <a:pos x="4" y="4"/>
                </a:cxn>
                <a:cxn ang="0">
                  <a:pos x="2" y="8"/>
                </a:cxn>
                <a:cxn ang="0">
                  <a:pos x="0" y="14"/>
                </a:cxn>
                <a:cxn ang="0">
                  <a:pos x="0" y="14"/>
                </a:cxn>
                <a:cxn ang="0">
                  <a:pos x="2" y="20"/>
                </a:cxn>
                <a:cxn ang="0">
                  <a:pos x="4" y="24"/>
                </a:cxn>
                <a:cxn ang="0">
                  <a:pos x="10" y="28"/>
                </a:cxn>
                <a:cxn ang="0">
                  <a:pos x="14" y="28"/>
                </a:cxn>
                <a:cxn ang="0">
                  <a:pos x="14" y="28"/>
                </a:cxn>
                <a:cxn ang="0">
                  <a:pos x="20" y="28"/>
                </a:cxn>
                <a:cxn ang="0">
                  <a:pos x="24" y="24"/>
                </a:cxn>
                <a:cxn ang="0">
                  <a:pos x="28" y="20"/>
                </a:cxn>
                <a:cxn ang="0">
                  <a:pos x="30" y="14"/>
                </a:cxn>
                <a:cxn ang="0">
                  <a:pos x="30" y="14"/>
                </a:cxn>
                <a:cxn ang="0">
                  <a:pos x="28" y="8"/>
                </a:cxn>
                <a:cxn ang="0">
                  <a:pos x="24" y="4"/>
                </a:cxn>
                <a:cxn ang="0">
                  <a:pos x="20" y="2"/>
                </a:cxn>
                <a:cxn ang="0">
                  <a:pos x="14" y="0"/>
                </a:cxn>
              </a:cxnLst>
              <a:rect l="0" t="0" r="r" b="b"/>
              <a:pathLst>
                <a:path w="30" h="28">
                  <a:moveTo>
                    <a:pt x="14" y="0"/>
                  </a:moveTo>
                  <a:lnTo>
                    <a:pt x="14" y="0"/>
                  </a:lnTo>
                  <a:lnTo>
                    <a:pt x="10" y="2"/>
                  </a:lnTo>
                  <a:lnTo>
                    <a:pt x="4" y="4"/>
                  </a:lnTo>
                  <a:lnTo>
                    <a:pt x="2" y="8"/>
                  </a:lnTo>
                  <a:lnTo>
                    <a:pt x="0" y="14"/>
                  </a:lnTo>
                  <a:lnTo>
                    <a:pt x="0" y="14"/>
                  </a:lnTo>
                  <a:lnTo>
                    <a:pt x="2" y="20"/>
                  </a:lnTo>
                  <a:lnTo>
                    <a:pt x="4" y="24"/>
                  </a:lnTo>
                  <a:lnTo>
                    <a:pt x="10" y="28"/>
                  </a:lnTo>
                  <a:lnTo>
                    <a:pt x="14" y="28"/>
                  </a:lnTo>
                  <a:lnTo>
                    <a:pt x="14" y="28"/>
                  </a:lnTo>
                  <a:lnTo>
                    <a:pt x="20" y="28"/>
                  </a:lnTo>
                  <a:lnTo>
                    <a:pt x="24" y="24"/>
                  </a:lnTo>
                  <a:lnTo>
                    <a:pt x="28" y="20"/>
                  </a:lnTo>
                  <a:lnTo>
                    <a:pt x="30" y="14"/>
                  </a:lnTo>
                  <a:lnTo>
                    <a:pt x="30" y="14"/>
                  </a:lnTo>
                  <a:lnTo>
                    <a:pt x="28" y="8"/>
                  </a:lnTo>
                  <a:lnTo>
                    <a:pt x="24" y="4"/>
                  </a:lnTo>
                  <a:lnTo>
                    <a:pt x="20" y="2"/>
                  </a:lnTo>
                  <a:lnTo>
                    <a:pt x="14"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96" name="Freeform 193"/>
            <p:cNvSpPr/>
            <p:nvPr/>
          </p:nvSpPr>
          <p:spPr bwMode="auto">
            <a:xfrm>
              <a:off x="7062788" y="854075"/>
              <a:ext cx="44450" cy="47625"/>
            </a:xfrm>
            <a:custGeom>
              <a:avLst/>
              <a:gdLst/>
              <a:ahLst/>
              <a:cxnLst>
                <a:cxn ang="0">
                  <a:pos x="14" y="0"/>
                </a:cxn>
                <a:cxn ang="0">
                  <a:pos x="14" y="0"/>
                </a:cxn>
                <a:cxn ang="0">
                  <a:pos x="8" y="2"/>
                </a:cxn>
                <a:cxn ang="0">
                  <a:pos x="4" y="4"/>
                </a:cxn>
                <a:cxn ang="0">
                  <a:pos x="0" y="10"/>
                </a:cxn>
                <a:cxn ang="0">
                  <a:pos x="0" y="16"/>
                </a:cxn>
                <a:cxn ang="0">
                  <a:pos x="0" y="16"/>
                </a:cxn>
                <a:cxn ang="0">
                  <a:pos x="0" y="20"/>
                </a:cxn>
                <a:cxn ang="0">
                  <a:pos x="4" y="26"/>
                </a:cxn>
                <a:cxn ang="0">
                  <a:pos x="8" y="28"/>
                </a:cxn>
                <a:cxn ang="0">
                  <a:pos x="14" y="30"/>
                </a:cxn>
                <a:cxn ang="0">
                  <a:pos x="14" y="30"/>
                </a:cxn>
                <a:cxn ang="0">
                  <a:pos x="20" y="28"/>
                </a:cxn>
                <a:cxn ang="0">
                  <a:pos x="24" y="26"/>
                </a:cxn>
                <a:cxn ang="0">
                  <a:pos x="28" y="20"/>
                </a:cxn>
                <a:cxn ang="0">
                  <a:pos x="28" y="16"/>
                </a:cxn>
                <a:cxn ang="0">
                  <a:pos x="28" y="16"/>
                </a:cxn>
                <a:cxn ang="0">
                  <a:pos x="28" y="10"/>
                </a:cxn>
                <a:cxn ang="0">
                  <a:pos x="24" y="4"/>
                </a:cxn>
                <a:cxn ang="0">
                  <a:pos x="20" y="2"/>
                </a:cxn>
                <a:cxn ang="0">
                  <a:pos x="14" y="0"/>
                </a:cxn>
              </a:cxnLst>
              <a:rect l="0" t="0" r="r" b="b"/>
              <a:pathLst>
                <a:path w="28" h="30">
                  <a:moveTo>
                    <a:pt x="14" y="0"/>
                  </a:moveTo>
                  <a:lnTo>
                    <a:pt x="14" y="0"/>
                  </a:lnTo>
                  <a:lnTo>
                    <a:pt x="8" y="2"/>
                  </a:lnTo>
                  <a:lnTo>
                    <a:pt x="4" y="4"/>
                  </a:lnTo>
                  <a:lnTo>
                    <a:pt x="0" y="10"/>
                  </a:lnTo>
                  <a:lnTo>
                    <a:pt x="0" y="16"/>
                  </a:lnTo>
                  <a:lnTo>
                    <a:pt x="0" y="16"/>
                  </a:lnTo>
                  <a:lnTo>
                    <a:pt x="0" y="20"/>
                  </a:lnTo>
                  <a:lnTo>
                    <a:pt x="4" y="26"/>
                  </a:lnTo>
                  <a:lnTo>
                    <a:pt x="8" y="28"/>
                  </a:lnTo>
                  <a:lnTo>
                    <a:pt x="14" y="30"/>
                  </a:lnTo>
                  <a:lnTo>
                    <a:pt x="14" y="30"/>
                  </a:lnTo>
                  <a:lnTo>
                    <a:pt x="20" y="28"/>
                  </a:lnTo>
                  <a:lnTo>
                    <a:pt x="24" y="26"/>
                  </a:lnTo>
                  <a:lnTo>
                    <a:pt x="28" y="20"/>
                  </a:lnTo>
                  <a:lnTo>
                    <a:pt x="28" y="16"/>
                  </a:lnTo>
                  <a:lnTo>
                    <a:pt x="28" y="16"/>
                  </a:lnTo>
                  <a:lnTo>
                    <a:pt x="28" y="10"/>
                  </a:lnTo>
                  <a:lnTo>
                    <a:pt x="24" y="4"/>
                  </a:lnTo>
                  <a:lnTo>
                    <a:pt x="20" y="2"/>
                  </a:lnTo>
                  <a:lnTo>
                    <a:pt x="14"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97" name="Freeform 194"/>
            <p:cNvSpPr/>
            <p:nvPr/>
          </p:nvSpPr>
          <p:spPr bwMode="auto">
            <a:xfrm>
              <a:off x="7062788" y="854075"/>
              <a:ext cx="44450" cy="47625"/>
            </a:xfrm>
            <a:custGeom>
              <a:avLst/>
              <a:gdLst/>
              <a:ahLst/>
              <a:cxnLst>
                <a:cxn ang="0">
                  <a:pos x="14" y="0"/>
                </a:cxn>
                <a:cxn ang="0">
                  <a:pos x="14" y="0"/>
                </a:cxn>
                <a:cxn ang="0">
                  <a:pos x="8" y="2"/>
                </a:cxn>
                <a:cxn ang="0">
                  <a:pos x="4" y="4"/>
                </a:cxn>
                <a:cxn ang="0">
                  <a:pos x="0" y="10"/>
                </a:cxn>
                <a:cxn ang="0">
                  <a:pos x="0" y="16"/>
                </a:cxn>
                <a:cxn ang="0">
                  <a:pos x="0" y="16"/>
                </a:cxn>
                <a:cxn ang="0">
                  <a:pos x="0" y="20"/>
                </a:cxn>
                <a:cxn ang="0">
                  <a:pos x="4" y="26"/>
                </a:cxn>
                <a:cxn ang="0">
                  <a:pos x="8" y="28"/>
                </a:cxn>
                <a:cxn ang="0">
                  <a:pos x="14" y="30"/>
                </a:cxn>
                <a:cxn ang="0">
                  <a:pos x="14" y="30"/>
                </a:cxn>
                <a:cxn ang="0">
                  <a:pos x="20" y="28"/>
                </a:cxn>
                <a:cxn ang="0">
                  <a:pos x="24" y="26"/>
                </a:cxn>
                <a:cxn ang="0">
                  <a:pos x="28" y="20"/>
                </a:cxn>
                <a:cxn ang="0">
                  <a:pos x="28" y="16"/>
                </a:cxn>
                <a:cxn ang="0">
                  <a:pos x="28" y="16"/>
                </a:cxn>
                <a:cxn ang="0">
                  <a:pos x="28" y="10"/>
                </a:cxn>
                <a:cxn ang="0">
                  <a:pos x="24" y="4"/>
                </a:cxn>
                <a:cxn ang="0">
                  <a:pos x="20" y="2"/>
                </a:cxn>
                <a:cxn ang="0">
                  <a:pos x="14" y="0"/>
                </a:cxn>
              </a:cxnLst>
              <a:rect l="0" t="0" r="r" b="b"/>
              <a:pathLst>
                <a:path w="28" h="30">
                  <a:moveTo>
                    <a:pt x="14" y="0"/>
                  </a:moveTo>
                  <a:lnTo>
                    <a:pt x="14" y="0"/>
                  </a:lnTo>
                  <a:lnTo>
                    <a:pt x="8" y="2"/>
                  </a:lnTo>
                  <a:lnTo>
                    <a:pt x="4" y="4"/>
                  </a:lnTo>
                  <a:lnTo>
                    <a:pt x="0" y="10"/>
                  </a:lnTo>
                  <a:lnTo>
                    <a:pt x="0" y="16"/>
                  </a:lnTo>
                  <a:lnTo>
                    <a:pt x="0" y="16"/>
                  </a:lnTo>
                  <a:lnTo>
                    <a:pt x="0" y="20"/>
                  </a:lnTo>
                  <a:lnTo>
                    <a:pt x="4" y="26"/>
                  </a:lnTo>
                  <a:lnTo>
                    <a:pt x="8" y="28"/>
                  </a:lnTo>
                  <a:lnTo>
                    <a:pt x="14" y="30"/>
                  </a:lnTo>
                  <a:lnTo>
                    <a:pt x="14" y="30"/>
                  </a:lnTo>
                  <a:lnTo>
                    <a:pt x="20" y="28"/>
                  </a:lnTo>
                  <a:lnTo>
                    <a:pt x="24" y="26"/>
                  </a:lnTo>
                  <a:lnTo>
                    <a:pt x="28" y="20"/>
                  </a:lnTo>
                  <a:lnTo>
                    <a:pt x="28" y="16"/>
                  </a:lnTo>
                  <a:lnTo>
                    <a:pt x="28" y="16"/>
                  </a:lnTo>
                  <a:lnTo>
                    <a:pt x="28" y="10"/>
                  </a:lnTo>
                  <a:lnTo>
                    <a:pt x="24" y="4"/>
                  </a:lnTo>
                  <a:lnTo>
                    <a:pt x="20" y="2"/>
                  </a:lnTo>
                  <a:lnTo>
                    <a:pt x="14"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98" name="Freeform 195"/>
            <p:cNvSpPr/>
            <p:nvPr/>
          </p:nvSpPr>
          <p:spPr bwMode="auto">
            <a:xfrm>
              <a:off x="3992563" y="561975"/>
              <a:ext cx="44450" cy="44450"/>
            </a:xfrm>
            <a:custGeom>
              <a:avLst/>
              <a:gdLst/>
              <a:ahLst/>
              <a:cxnLst>
                <a:cxn ang="0">
                  <a:pos x="14" y="0"/>
                </a:cxn>
                <a:cxn ang="0">
                  <a:pos x="14" y="0"/>
                </a:cxn>
                <a:cxn ang="0">
                  <a:pos x="8" y="0"/>
                </a:cxn>
                <a:cxn ang="0">
                  <a:pos x="4" y="4"/>
                </a:cxn>
                <a:cxn ang="0">
                  <a:pos x="0" y="8"/>
                </a:cxn>
                <a:cxn ang="0">
                  <a:pos x="0" y="14"/>
                </a:cxn>
                <a:cxn ang="0">
                  <a:pos x="0" y="14"/>
                </a:cxn>
                <a:cxn ang="0">
                  <a:pos x="0" y="20"/>
                </a:cxn>
                <a:cxn ang="0">
                  <a:pos x="4" y="24"/>
                </a:cxn>
                <a:cxn ang="0">
                  <a:pos x="8" y="28"/>
                </a:cxn>
                <a:cxn ang="0">
                  <a:pos x="14" y="28"/>
                </a:cxn>
                <a:cxn ang="0">
                  <a:pos x="14" y="28"/>
                </a:cxn>
                <a:cxn ang="0">
                  <a:pos x="20" y="28"/>
                </a:cxn>
                <a:cxn ang="0">
                  <a:pos x="24" y="24"/>
                </a:cxn>
                <a:cxn ang="0">
                  <a:pos x="28" y="20"/>
                </a:cxn>
                <a:cxn ang="0">
                  <a:pos x="28" y="14"/>
                </a:cxn>
                <a:cxn ang="0">
                  <a:pos x="28" y="14"/>
                </a:cxn>
                <a:cxn ang="0">
                  <a:pos x="28" y="8"/>
                </a:cxn>
                <a:cxn ang="0">
                  <a:pos x="24" y="4"/>
                </a:cxn>
                <a:cxn ang="0">
                  <a:pos x="20" y="0"/>
                </a:cxn>
                <a:cxn ang="0">
                  <a:pos x="14" y="0"/>
                </a:cxn>
              </a:cxnLst>
              <a:rect l="0" t="0" r="r" b="b"/>
              <a:pathLst>
                <a:path w="28" h="28">
                  <a:moveTo>
                    <a:pt x="14" y="0"/>
                  </a:moveTo>
                  <a:lnTo>
                    <a:pt x="14" y="0"/>
                  </a:lnTo>
                  <a:lnTo>
                    <a:pt x="8" y="0"/>
                  </a:lnTo>
                  <a:lnTo>
                    <a:pt x="4" y="4"/>
                  </a:lnTo>
                  <a:lnTo>
                    <a:pt x="0" y="8"/>
                  </a:lnTo>
                  <a:lnTo>
                    <a:pt x="0" y="14"/>
                  </a:lnTo>
                  <a:lnTo>
                    <a:pt x="0" y="14"/>
                  </a:lnTo>
                  <a:lnTo>
                    <a:pt x="0" y="20"/>
                  </a:lnTo>
                  <a:lnTo>
                    <a:pt x="4" y="24"/>
                  </a:lnTo>
                  <a:lnTo>
                    <a:pt x="8" y="28"/>
                  </a:lnTo>
                  <a:lnTo>
                    <a:pt x="14" y="28"/>
                  </a:lnTo>
                  <a:lnTo>
                    <a:pt x="14" y="28"/>
                  </a:lnTo>
                  <a:lnTo>
                    <a:pt x="20" y="28"/>
                  </a:lnTo>
                  <a:lnTo>
                    <a:pt x="24" y="24"/>
                  </a:lnTo>
                  <a:lnTo>
                    <a:pt x="28" y="20"/>
                  </a:lnTo>
                  <a:lnTo>
                    <a:pt x="28" y="14"/>
                  </a:lnTo>
                  <a:lnTo>
                    <a:pt x="28" y="14"/>
                  </a:lnTo>
                  <a:lnTo>
                    <a:pt x="28" y="8"/>
                  </a:lnTo>
                  <a:lnTo>
                    <a:pt x="24" y="4"/>
                  </a:lnTo>
                  <a:lnTo>
                    <a:pt x="20" y="0"/>
                  </a:lnTo>
                  <a:lnTo>
                    <a:pt x="14"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99" name="Freeform 196"/>
            <p:cNvSpPr/>
            <p:nvPr/>
          </p:nvSpPr>
          <p:spPr bwMode="auto">
            <a:xfrm>
              <a:off x="3992563" y="561975"/>
              <a:ext cx="44450" cy="44450"/>
            </a:xfrm>
            <a:custGeom>
              <a:avLst/>
              <a:gdLst/>
              <a:ahLst/>
              <a:cxnLst>
                <a:cxn ang="0">
                  <a:pos x="14" y="0"/>
                </a:cxn>
                <a:cxn ang="0">
                  <a:pos x="14" y="0"/>
                </a:cxn>
                <a:cxn ang="0">
                  <a:pos x="8" y="0"/>
                </a:cxn>
                <a:cxn ang="0">
                  <a:pos x="4" y="4"/>
                </a:cxn>
                <a:cxn ang="0">
                  <a:pos x="0" y="8"/>
                </a:cxn>
                <a:cxn ang="0">
                  <a:pos x="0" y="14"/>
                </a:cxn>
                <a:cxn ang="0">
                  <a:pos x="0" y="14"/>
                </a:cxn>
                <a:cxn ang="0">
                  <a:pos x="0" y="20"/>
                </a:cxn>
                <a:cxn ang="0">
                  <a:pos x="4" y="24"/>
                </a:cxn>
                <a:cxn ang="0">
                  <a:pos x="8" y="28"/>
                </a:cxn>
                <a:cxn ang="0">
                  <a:pos x="14" y="28"/>
                </a:cxn>
                <a:cxn ang="0">
                  <a:pos x="14" y="28"/>
                </a:cxn>
                <a:cxn ang="0">
                  <a:pos x="20" y="28"/>
                </a:cxn>
                <a:cxn ang="0">
                  <a:pos x="24" y="24"/>
                </a:cxn>
                <a:cxn ang="0">
                  <a:pos x="28" y="20"/>
                </a:cxn>
                <a:cxn ang="0">
                  <a:pos x="28" y="14"/>
                </a:cxn>
                <a:cxn ang="0">
                  <a:pos x="28" y="14"/>
                </a:cxn>
                <a:cxn ang="0">
                  <a:pos x="28" y="8"/>
                </a:cxn>
                <a:cxn ang="0">
                  <a:pos x="24" y="4"/>
                </a:cxn>
                <a:cxn ang="0">
                  <a:pos x="20" y="0"/>
                </a:cxn>
                <a:cxn ang="0">
                  <a:pos x="14" y="0"/>
                </a:cxn>
              </a:cxnLst>
              <a:rect l="0" t="0" r="r" b="b"/>
              <a:pathLst>
                <a:path w="28" h="28">
                  <a:moveTo>
                    <a:pt x="14" y="0"/>
                  </a:moveTo>
                  <a:lnTo>
                    <a:pt x="14" y="0"/>
                  </a:lnTo>
                  <a:lnTo>
                    <a:pt x="8" y="0"/>
                  </a:lnTo>
                  <a:lnTo>
                    <a:pt x="4" y="4"/>
                  </a:lnTo>
                  <a:lnTo>
                    <a:pt x="0" y="8"/>
                  </a:lnTo>
                  <a:lnTo>
                    <a:pt x="0" y="14"/>
                  </a:lnTo>
                  <a:lnTo>
                    <a:pt x="0" y="14"/>
                  </a:lnTo>
                  <a:lnTo>
                    <a:pt x="0" y="20"/>
                  </a:lnTo>
                  <a:lnTo>
                    <a:pt x="4" y="24"/>
                  </a:lnTo>
                  <a:lnTo>
                    <a:pt x="8" y="28"/>
                  </a:lnTo>
                  <a:lnTo>
                    <a:pt x="14" y="28"/>
                  </a:lnTo>
                  <a:lnTo>
                    <a:pt x="14" y="28"/>
                  </a:lnTo>
                  <a:lnTo>
                    <a:pt x="20" y="28"/>
                  </a:lnTo>
                  <a:lnTo>
                    <a:pt x="24" y="24"/>
                  </a:lnTo>
                  <a:lnTo>
                    <a:pt x="28" y="20"/>
                  </a:lnTo>
                  <a:lnTo>
                    <a:pt x="28" y="14"/>
                  </a:lnTo>
                  <a:lnTo>
                    <a:pt x="28" y="14"/>
                  </a:lnTo>
                  <a:lnTo>
                    <a:pt x="28" y="8"/>
                  </a:lnTo>
                  <a:lnTo>
                    <a:pt x="24" y="4"/>
                  </a:lnTo>
                  <a:lnTo>
                    <a:pt x="20" y="0"/>
                  </a:lnTo>
                  <a:lnTo>
                    <a:pt x="14"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00" name="Freeform 197"/>
            <p:cNvSpPr/>
            <p:nvPr/>
          </p:nvSpPr>
          <p:spPr bwMode="auto">
            <a:xfrm>
              <a:off x="4786313" y="307975"/>
              <a:ext cx="22225" cy="19050"/>
            </a:xfrm>
            <a:custGeom>
              <a:avLst/>
              <a:gdLst/>
              <a:ahLst/>
              <a:cxnLst>
                <a:cxn ang="0">
                  <a:pos x="8" y="0"/>
                </a:cxn>
                <a:cxn ang="0">
                  <a:pos x="8" y="0"/>
                </a:cxn>
                <a:cxn ang="0">
                  <a:pos x="2" y="2"/>
                </a:cxn>
                <a:cxn ang="0">
                  <a:pos x="0" y="6"/>
                </a:cxn>
                <a:cxn ang="0">
                  <a:pos x="0" y="6"/>
                </a:cxn>
                <a:cxn ang="0">
                  <a:pos x="2" y="10"/>
                </a:cxn>
                <a:cxn ang="0">
                  <a:pos x="8" y="12"/>
                </a:cxn>
                <a:cxn ang="0">
                  <a:pos x="8" y="12"/>
                </a:cxn>
                <a:cxn ang="0">
                  <a:pos x="12" y="10"/>
                </a:cxn>
                <a:cxn ang="0">
                  <a:pos x="14" y="6"/>
                </a:cxn>
                <a:cxn ang="0">
                  <a:pos x="14" y="6"/>
                </a:cxn>
                <a:cxn ang="0">
                  <a:pos x="12" y="2"/>
                </a:cxn>
                <a:cxn ang="0">
                  <a:pos x="8" y="0"/>
                </a:cxn>
              </a:cxnLst>
              <a:rect l="0" t="0" r="r" b="b"/>
              <a:pathLst>
                <a:path w="14" h="12">
                  <a:moveTo>
                    <a:pt x="8" y="0"/>
                  </a:moveTo>
                  <a:lnTo>
                    <a:pt x="8" y="0"/>
                  </a:lnTo>
                  <a:lnTo>
                    <a:pt x="2" y="2"/>
                  </a:lnTo>
                  <a:lnTo>
                    <a:pt x="0" y="6"/>
                  </a:lnTo>
                  <a:lnTo>
                    <a:pt x="0" y="6"/>
                  </a:lnTo>
                  <a:lnTo>
                    <a:pt x="2" y="10"/>
                  </a:lnTo>
                  <a:lnTo>
                    <a:pt x="8" y="12"/>
                  </a:lnTo>
                  <a:lnTo>
                    <a:pt x="8" y="12"/>
                  </a:lnTo>
                  <a:lnTo>
                    <a:pt x="12" y="10"/>
                  </a:lnTo>
                  <a:lnTo>
                    <a:pt x="14" y="6"/>
                  </a:lnTo>
                  <a:lnTo>
                    <a:pt x="14"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01" name="Freeform 198"/>
            <p:cNvSpPr/>
            <p:nvPr/>
          </p:nvSpPr>
          <p:spPr bwMode="auto">
            <a:xfrm>
              <a:off x="4786313" y="307975"/>
              <a:ext cx="22225" cy="19050"/>
            </a:xfrm>
            <a:custGeom>
              <a:avLst/>
              <a:gdLst/>
              <a:ahLst/>
              <a:cxnLst>
                <a:cxn ang="0">
                  <a:pos x="8" y="0"/>
                </a:cxn>
                <a:cxn ang="0">
                  <a:pos x="8" y="0"/>
                </a:cxn>
                <a:cxn ang="0">
                  <a:pos x="2" y="2"/>
                </a:cxn>
                <a:cxn ang="0">
                  <a:pos x="0" y="6"/>
                </a:cxn>
                <a:cxn ang="0">
                  <a:pos x="0" y="6"/>
                </a:cxn>
                <a:cxn ang="0">
                  <a:pos x="2" y="10"/>
                </a:cxn>
                <a:cxn ang="0">
                  <a:pos x="8" y="12"/>
                </a:cxn>
                <a:cxn ang="0">
                  <a:pos x="8" y="12"/>
                </a:cxn>
                <a:cxn ang="0">
                  <a:pos x="12" y="10"/>
                </a:cxn>
                <a:cxn ang="0">
                  <a:pos x="14" y="6"/>
                </a:cxn>
                <a:cxn ang="0">
                  <a:pos x="14" y="6"/>
                </a:cxn>
                <a:cxn ang="0">
                  <a:pos x="12" y="2"/>
                </a:cxn>
                <a:cxn ang="0">
                  <a:pos x="8" y="0"/>
                </a:cxn>
              </a:cxnLst>
              <a:rect l="0" t="0" r="r" b="b"/>
              <a:pathLst>
                <a:path w="14" h="12">
                  <a:moveTo>
                    <a:pt x="8" y="0"/>
                  </a:moveTo>
                  <a:lnTo>
                    <a:pt x="8" y="0"/>
                  </a:lnTo>
                  <a:lnTo>
                    <a:pt x="2" y="2"/>
                  </a:lnTo>
                  <a:lnTo>
                    <a:pt x="0" y="6"/>
                  </a:lnTo>
                  <a:lnTo>
                    <a:pt x="0" y="6"/>
                  </a:lnTo>
                  <a:lnTo>
                    <a:pt x="2" y="10"/>
                  </a:lnTo>
                  <a:lnTo>
                    <a:pt x="8" y="12"/>
                  </a:lnTo>
                  <a:lnTo>
                    <a:pt x="8" y="12"/>
                  </a:lnTo>
                  <a:lnTo>
                    <a:pt x="12" y="10"/>
                  </a:lnTo>
                  <a:lnTo>
                    <a:pt x="14" y="6"/>
                  </a:lnTo>
                  <a:lnTo>
                    <a:pt x="14"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02" name="Freeform 199"/>
            <p:cNvSpPr/>
            <p:nvPr/>
          </p:nvSpPr>
          <p:spPr bwMode="auto">
            <a:xfrm>
              <a:off x="1516063" y="800100"/>
              <a:ext cx="22225" cy="19050"/>
            </a:xfrm>
            <a:custGeom>
              <a:avLst/>
              <a:gdLst/>
              <a:ahLst/>
              <a:cxnLst>
                <a:cxn ang="0">
                  <a:pos x="6" y="0"/>
                </a:cxn>
                <a:cxn ang="0">
                  <a:pos x="6" y="0"/>
                </a:cxn>
                <a:cxn ang="0">
                  <a:pos x="2" y="2"/>
                </a:cxn>
                <a:cxn ang="0">
                  <a:pos x="0" y="6"/>
                </a:cxn>
                <a:cxn ang="0">
                  <a:pos x="0" y="6"/>
                </a:cxn>
                <a:cxn ang="0">
                  <a:pos x="2" y="10"/>
                </a:cxn>
                <a:cxn ang="0">
                  <a:pos x="6" y="12"/>
                </a:cxn>
                <a:cxn ang="0">
                  <a:pos x="6" y="12"/>
                </a:cxn>
                <a:cxn ang="0">
                  <a:pos x="12" y="10"/>
                </a:cxn>
                <a:cxn ang="0">
                  <a:pos x="14" y="6"/>
                </a:cxn>
                <a:cxn ang="0">
                  <a:pos x="14" y="6"/>
                </a:cxn>
                <a:cxn ang="0">
                  <a:pos x="12" y="2"/>
                </a:cxn>
                <a:cxn ang="0">
                  <a:pos x="6" y="0"/>
                </a:cxn>
              </a:cxnLst>
              <a:rect l="0" t="0" r="r" b="b"/>
              <a:pathLst>
                <a:path w="14" h="12">
                  <a:moveTo>
                    <a:pt x="6" y="0"/>
                  </a:moveTo>
                  <a:lnTo>
                    <a:pt x="6" y="0"/>
                  </a:lnTo>
                  <a:lnTo>
                    <a:pt x="2" y="2"/>
                  </a:lnTo>
                  <a:lnTo>
                    <a:pt x="0" y="6"/>
                  </a:lnTo>
                  <a:lnTo>
                    <a:pt x="0" y="6"/>
                  </a:lnTo>
                  <a:lnTo>
                    <a:pt x="2" y="10"/>
                  </a:lnTo>
                  <a:lnTo>
                    <a:pt x="6" y="12"/>
                  </a:lnTo>
                  <a:lnTo>
                    <a:pt x="6" y="12"/>
                  </a:lnTo>
                  <a:lnTo>
                    <a:pt x="12" y="10"/>
                  </a:lnTo>
                  <a:lnTo>
                    <a:pt x="14" y="6"/>
                  </a:lnTo>
                  <a:lnTo>
                    <a:pt x="14" y="6"/>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03" name="Freeform 200"/>
            <p:cNvSpPr/>
            <p:nvPr/>
          </p:nvSpPr>
          <p:spPr bwMode="auto">
            <a:xfrm>
              <a:off x="1516063" y="800100"/>
              <a:ext cx="22225" cy="19050"/>
            </a:xfrm>
            <a:custGeom>
              <a:avLst/>
              <a:gdLst/>
              <a:ahLst/>
              <a:cxnLst>
                <a:cxn ang="0">
                  <a:pos x="6" y="0"/>
                </a:cxn>
                <a:cxn ang="0">
                  <a:pos x="6" y="0"/>
                </a:cxn>
                <a:cxn ang="0">
                  <a:pos x="2" y="2"/>
                </a:cxn>
                <a:cxn ang="0">
                  <a:pos x="0" y="6"/>
                </a:cxn>
                <a:cxn ang="0">
                  <a:pos x="0" y="6"/>
                </a:cxn>
                <a:cxn ang="0">
                  <a:pos x="2" y="10"/>
                </a:cxn>
                <a:cxn ang="0">
                  <a:pos x="6" y="12"/>
                </a:cxn>
                <a:cxn ang="0">
                  <a:pos x="6" y="12"/>
                </a:cxn>
                <a:cxn ang="0">
                  <a:pos x="12" y="10"/>
                </a:cxn>
                <a:cxn ang="0">
                  <a:pos x="14" y="6"/>
                </a:cxn>
                <a:cxn ang="0">
                  <a:pos x="14" y="6"/>
                </a:cxn>
                <a:cxn ang="0">
                  <a:pos x="12" y="2"/>
                </a:cxn>
                <a:cxn ang="0">
                  <a:pos x="6" y="0"/>
                </a:cxn>
              </a:cxnLst>
              <a:rect l="0" t="0" r="r" b="b"/>
              <a:pathLst>
                <a:path w="14" h="12">
                  <a:moveTo>
                    <a:pt x="6" y="0"/>
                  </a:moveTo>
                  <a:lnTo>
                    <a:pt x="6" y="0"/>
                  </a:lnTo>
                  <a:lnTo>
                    <a:pt x="2" y="2"/>
                  </a:lnTo>
                  <a:lnTo>
                    <a:pt x="0" y="6"/>
                  </a:lnTo>
                  <a:lnTo>
                    <a:pt x="0" y="6"/>
                  </a:lnTo>
                  <a:lnTo>
                    <a:pt x="2" y="10"/>
                  </a:lnTo>
                  <a:lnTo>
                    <a:pt x="6" y="12"/>
                  </a:lnTo>
                  <a:lnTo>
                    <a:pt x="6" y="12"/>
                  </a:lnTo>
                  <a:lnTo>
                    <a:pt x="12" y="10"/>
                  </a:lnTo>
                  <a:lnTo>
                    <a:pt x="14" y="6"/>
                  </a:lnTo>
                  <a:lnTo>
                    <a:pt x="14" y="6"/>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04" name="Freeform 201"/>
            <p:cNvSpPr/>
            <p:nvPr/>
          </p:nvSpPr>
          <p:spPr bwMode="auto">
            <a:xfrm>
              <a:off x="3617913" y="276225"/>
              <a:ext cx="34925" cy="34925"/>
            </a:xfrm>
            <a:custGeom>
              <a:avLst/>
              <a:gdLst/>
              <a:ahLst/>
              <a:cxnLst>
                <a:cxn ang="0">
                  <a:pos x="10" y="0"/>
                </a:cxn>
                <a:cxn ang="0">
                  <a:pos x="10" y="0"/>
                </a:cxn>
                <a:cxn ang="0">
                  <a:pos x="6" y="0"/>
                </a:cxn>
                <a:cxn ang="0">
                  <a:pos x="2" y="2"/>
                </a:cxn>
                <a:cxn ang="0">
                  <a:pos x="0" y="6"/>
                </a:cxn>
                <a:cxn ang="0">
                  <a:pos x="0" y="10"/>
                </a:cxn>
                <a:cxn ang="0">
                  <a:pos x="0" y="10"/>
                </a:cxn>
                <a:cxn ang="0">
                  <a:pos x="0" y="16"/>
                </a:cxn>
                <a:cxn ang="0">
                  <a:pos x="2" y="18"/>
                </a:cxn>
                <a:cxn ang="0">
                  <a:pos x="6" y="22"/>
                </a:cxn>
                <a:cxn ang="0">
                  <a:pos x="10" y="22"/>
                </a:cxn>
                <a:cxn ang="0">
                  <a:pos x="10" y="22"/>
                </a:cxn>
                <a:cxn ang="0">
                  <a:pos x="16" y="22"/>
                </a:cxn>
                <a:cxn ang="0">
                  <a:pos x="18" y="18"/>
                </a:cxn>
                <a:cxn ang="0">
                  <a:pos x="22" y="16"/>
                </a:cxn>
                <a:cxn ang="0">
                  <a:pos x="22" y="10"/>
                </a:cxn>
                <a:cxn ang="0">
                  <a:pos x="22" y="10"/>
                </a:cxn>
                <a:cxn ang="0">
                  <a:pos x="22" y="6"/>
                </a:cxn>
                <a:cxn ang="0">
                  <a:pos x="18" y="2"/>
                </a:cxn>
                <a:cxn ang="0">
                  <a:pos x="16" y="0"/>
                </a:cxn>
                <a:cxn ang="0">
                  <a:pos x="10" y="0"/>
                </a:cxn>
              </a:cxnLst>
              <a:rect l="0" t="0" r="r" b="b"/>
              <a:pathLst>
                <a:path w="22" h="22">
                  <a:moveTo>
                    <a:pt x="10" y="0"/>
                  </a:moveTo>
                  <a:lnTo>
                    <a:pt x="10" y="0"/>
                  </a:lnTo>
                  <a:lnTo>
                    <a:pt x="6" y="0"/>
                  </a:lnTo>
                  <a:lnTo>
                    <a:pt x="2" y="2"/>
                  </a:lnTo>
                  <a:lnTo>
                    <a:pt x="0" y="6"/>
                  </a:lnTo>
                  <a:lnTo>
                    <a:pt x="0" y="10"/>
                  </a:lnTo>
                  <a:lnTo>
                    <a:pt x="0" y="10"/>
                  </a:lnTo>
                  <a:lnTo>
                    <a:pt x="0" y="16"/>
                  </a:lnTo>
                  <a:lnTo>
                    <a:pt x="2" y="18"/>
                  </a:lnTo>
                  <a:lnTo>
                    <a:pt x="6" y="22"/>
                  </a:lnTo>
                  <a:lnTo>
                    <a:pt x="10" y="22"/>
                  </a:lnTo>
                  <a:lnTo>
                    <a:pt x="10" y="22"/>
                  </a:lnTo>
                  <a:lnTo>
                    <a:pt x="16" y="22"/>
                  </a:lnTo>
                  <a:lnTo>
                    <a:pt x="18" y="18"/>
                  </a:lnTo>
                  <a:lnTo>
                    <a:pt x="22" y="16"/>
                  </a:lnTo>
                  <a:lnTo>
                    <a:pt x="22" y="10"/>
                  </a:lnTo>
                  <a:lnTo>
                    <a:pt x="22" y="10"/>
                  </a:lnTo>
                  <a:lnTo>
                    <a:pt x="22" y="6"/>
                  </a:lnTo>
                  <a:lnTo>
                    <a:pt x="18" y="2"/>
                  </a:lnTo>
                  <a:lnTo>
                    <a:pt x="16" y="0"/>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05" name="Freeform 202"/>
            <p:cNvSpPr/>
            <p:nvPr/>
          </p:nvSpPr>
          <p:spPr bwMode="auto">
            <a:xfrm>
              <a:off x="3617913" y="276225"/>
              <a:ext cx="34925" cy="34925"/>
            </a:xfrm>
            <a:custGeom>
              <a:avLst/>
              <a:gdLst/>
              <a:ahLst/>
              <a:cxnLst>
                <a:cxn ang="0">
                  <a:pos x="10" y="0"/>
                </a:cxn>
                <a:cxn ang="0">
                  <a:pos x="10" y="0"/>
                </a:cxn>
                <a:cxn ang="0">
                  <a:pos x="6" y="0"/>
                </a:cxn>
                <a:cxn ang="0">
                  <a:pos x="2" y="2"/>
                </a:cxn>
                <a:cxn ang="0">
                  <a:pos x="0" y="6"/>
                </a:cxn>
                <a:cxn ang="0">
                  <a:pos x="0" y="10"/>
                </a:cxn>
                <a:cxn ang="0">
                  <a:pos x="0" y="10"/>
                </a:cxn>
                <a:cxn ang="0">
                  <a:pos x="0" y="16"/>
                </a:cxn>
                <a:cxn ang="0">
                  <a:pos x="2" y="18"/>
                </a:cxn>
                <a:cxn ang="0">
                  <a:pos x="6" y="22"/>
                </a:cxn>
                <a:cxn ang="0">
                  <a:pos x="10" y="22"/>
                </a:cxn>
                <a:cxn ang="0">
                  <a:pos x="10" y="22"/>
                </a:cxn>
                <a:cxn ang="0">
                  <a:pos x="16" y="22"/>
                </a:cxn>
                <a:cxn ang="0">
                  <a:pos x="18" y="18"/>
                </a:cxn>
                <a:cxn ang="0">
                  <a:pos x="22" y="16"/>
                </a:cxn>
                <a:cxn ang="0">
                  <a:pos x="22" y="10"/>
                </a:cxn>
                <a:cxn ang="0">
                  <a:pos x="22" y="10"/>
                </a:cxn>
                <a:cxn ang="0">
                  <a:pos x="22" y="6"/>
                </a:cxn>
                <a:cxn ang="0">
                  <a:pos x="18" y="2"/>
                </a:cxn>
                <a:cxn ang="0">
                  <a:pos x="16" y="0"/>
                </a:cxn>
                <a:cxn ang="0">
                  <a:pos x="10" y="0"/>
                </a:cxn>
              </a:cxnLst>
              <a:rect l="0" t="0" r="r" b="b"/>
              <a:pathLst>
                <a:path w="22" h="22">
                  <a:moveTo>
                    <a:pt x="10" y="0"/>
                  </a:moveTo>
                  <a:lnTo>
                    <a:pt x="10" y="0"/>
                  </a:lnTo>
                  <a:lnTo>
                    <a:pt x="6" y="0"/>
                  </a:lnTo>
                  <a:lnTo>
                    <a:pt x="2" y="2"/>
                  </a:lnTo>
                  <a:lnTo>
                    <a:pt x="0" y="6"/>
                  </a:lnTo>
                  <a:lnTo>
                    <a:pt x="0" y="10"/>
                  </a:lnTo>
                  <a:lnTo>
                    <a:pt x="0" y="10"/>
                  </a:lnTo>
                  <a:lnTo>
                    <a:pt x="0" y="16"/>
                  </a:lnTo>
                  <a:lnTo>
                    <a:pt x="2" y="18"/>
                  </a:lnTo>
                  <a:lnTo>
                    <a:pt x="6" y="22"/>
                  </a:lnTo>
                  <a:lnTo>
                    <a:pt x="10" y="22"/>
                  </a:lnTo>
                  <a:lnTo>
                    <a:pt x="10" y="22"/>
                  </a:lnTo>
                  <a:lnTo>
                    <a:pt x="16" y="22"/>
                  </a:lnTo>
                  <a:lnTo>
                    <a:pt x="18" y="18"/>
                  </a:lnTo>
                  <a:lnTo>
                    <a:pt x="22" y="16"/>
                  </a:lnTo>
                  <a:lnTo>
                    <a:pt x="22" y="10"/>
                  </a:lnTo>
                  <a:lnTo>
                    <a:pt x="22" y="10"/>
                  </a:lnTo>
                  <a:lnTo>
                    <a:pt x="22" y="6"/>
                  </a:lnTo>
                  <a:lnTo>
                    <a:pt x="18" y="2"/>
                  </a:lnTo>
                  <a:lnTo>
                    <a:pt x="16" y="0"/>
                  </a:lnTo>
                  <a:lnTo>
                    <a:pt x="10"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06" name="Freeform 203"/>
            <p:cNvSpPr/>
            <p:nvPr/>
          </p:nvSpPr>
          <p:spPr bwMode="auto">
            <a:xfrm>
              <a:off x="2230438" y="641350"/>
              <a:ext cx="50800" cy="53975"/>
            </a:xfrm>
            <a:custGeom>
              <a:avLst/>
              <a:gdLst/>
              <a:ahLst/>
              <a:cxnLst>
                <a:cxn ang="0">
                  <a:pos x="16" y="0"/>
                </a:cxn>
                <a:cxn ang="0">
                  <a:pos x="16" y="0"/>
                </a:cxn>
                <a:cxn ang="0">
                  <a:pos x="10" y="0"/>
                </a:cxn>
                <a:cxn ang="0">
                  <a:pos x="4" y="4"/>
                </a:cxn>
                <a:cxn ang="0">
                  <a:pos x="0" y="10"/>
                </a:cxn>
                <a:cxn ang="0">
                  <a:pos x="0" y="16"/>
                </a:cxn>
                <a:cxn ang="0">
                  <a:pos x="0" y="16"/>
                </a:cxn>
                <a:cxn ang="0">
                  <a:pos x="0" y="22"/>
                </a:cxn>
                <a:cxn ang="0">
                  <a:pos x="4" y="28"/>
                </a:cxn>
                <a:cxn ang="0">
                  <a:pos x="10" y="32"/>
                </a:cxn>
                <a:cxn ang="0">
                  <a:pos x="16" y="34"/>
                </a:cxn>
                <a:cxn ang="0">
                  <a:pos x="16" y="34"/>
                </a:cxn>
                <a:cxn ang="0">
                  <a:pos x="22" y="32"/>
                </a:cxn>
                <a:cxn ang="0">
                  <a:pos x="28" y="28"/>
                </a:cxn>
                <a:cxn ang="0">
                  <a:pos x="32" y="22"/>
                </a:cxn>
                <a:cxn ang="0">
                  <a:pos x="32" y="16"/>
                </a:cxn>
                <a:cxn ang="0">
                  <a:pos x="32" y="16"/>
                </a:cxn>
                <a:cxn ang="0">
                  <a:pos x="32" y="10"/>
                </a:cxn>
                <a:cxn ang="0">
                  <a:pos x="28" y="4"/>
                </a:cxn>
                <a:cxn ang="0">
                  <a:pos x="22" y="0"/>
                </a:cxn>
                <a:cxn ang="0">
                  <a:pos x="16" y="0"/>
                </a:cxn>
              </a:cxnLst>
              <a:rect l="0" t="0" r="r" b="b"/>
              <a:pathLst>
                <a:path w="32" h="34">
                  <a:moveTo>
                    <a:pt x="16" y="0"/>
                  </a:moveTo>
                  <a:lnTo>
                    <a:pt x="16" y="0"/>
                  </a:lnTo>
                  <a:lnTo>
                    <a:pt x="10" y="0"/>
                  </a:lnTo>
                  <a:lnTo>
                    <a:pt x="4" y="4"/>
                  </a:lnTo>
                  <a:lnTo>
                    <a:pt x="0" y="10"/>
                  </a:lnTo>
                  <a:lnTo>
                    <a:pt x="0" y="16"/>
                  </a:lnTo>
                  <a:lnTo>
                    <a:pt x="0" y="16"/>
                  </a:lnTo>
                  <a:lnTo>
                    <a:pt x="0" y="22"/>
                  </a:lnTo>
                  <a:lnTo>
                    <a:pt x="4" y="28"/>
                  </a:lnTo>
                  <a:lnTo>
                    <a:pt x="10" y="32"/>
                  </a:lnTo>
                  <a:lnTo>
                    <a:pt x="16" y="34"/>
                  </a:lnTo>
                  <a:lnTo>
                    <a:pt x="16" y="34"/>
                  </a:lnTo>
                  <a:lnTo>
                    <a:pt x="22" y="32"/>
                  </a:lnTo>
                  <a:lnTo>
                    <a:pt x="28" y="28"/>
                  </a:lnTo>
                  <a:lnTo>
                    <a:pt x="32" y="22"/>
                  </a:lnTo>
                  <a:lnTo>
                    <a:pt x="32" y="16"/>
                  </a:lnTo>
                  <a:lnTo>
                    <a:pt x="32" y="16"/>
                  </a:lnTo>
                  <a:lnTo>
                    <a:pt x="32" y="10"/>
                  </a:lnTo>
                  <a:lnTo>
                    <a:pt x="28" y="4"/>
                  </a:lnTo>
                  <a:lnTo>
                    <a:pt x="22" y="0"/>
                  </a:lnTo>
                  <a:lnTo>
                    <a:pt x="1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07" name="Freeform 204"/>
            <p:cNvSpPr/>
            <p:nvPr/>
          </p:nvSpPr>
          <p:spPr bwMode="auto">
            <a:xfrm>
              <a:off x="2230438" y="641350"/>
              <a:ext cx="50800" cy="53975"/>
            </a:xfrm>
            <a:custGeom>
              <a:avLst/>
              <a:gdLst/>
              <a:ahLst/>
              <a:cxnLst>
                <a:cxn ang="0">
                  <a:pos x="16" y="0"/>
                </a:cxn>
                <a:cxn ang="0">
                  <a:pos x="16" y="0"/>
                </a:cxn>
                <a:cxn ang="0">
                  <a:pos x="10" y="0"/>
                </a:cxn>
                <a:cxn ang="0">
                  <a:pos x="4" y="4"/>
                </a:cxn>
                <a:cxn ang="0">
                  <a:pos x="0" y="10"/>
                </a:cxn>
                <a:cxn ang="0">
                  <a:pos x="0" y="16"/>
                </a:cxn>
                <a:cxn ang="0">
                  <a:pos x="0" y="16"/>
                </a:cxn>
                <a:cxn ang="0">
                  <a:pos x="0" y="22"/>
                </a:cxn>
                <a:cxn ang="0">
                  <a:pos x="4" y="28"/>
                </a:cxn>
                <a:cxn ang="0">
                  <a:pos x="10" y="32"/>
                </a:cxn>
                <a:cxn ang="0">
                  <a:pos x="16" y="34"/>
                </a:cxn>
                <a:cxn ang="0">
                  <a:pos x="16" y="34"/>
                </a:cxn>
                <a:cxn ang="0">
                  <a:pos x="22" y="32"/>
                </a:cxn>
                <a:cxn ang="0">
                  <a:pos x="28" y="28"/>
                </a:cxn>
                <a:cxn ang="0">
                  <a:pos x="32" y="22"/>
                </a:cxn>
                <a:cxn ang="0">
                  <a:pos x="32" y="16"/>
                </a:cxn>
                <a:cxn ang="0">
                  <a:pos x="32" y="16"/>
                </a:cxn>
                <a:cxn ang="0">
                  <a:pos x="32" y="10"/>
                </a:cxn>
                <a:cxn ang="0">
                  <a:pos x="28" y="4"/>
                </a:cxn>
                <a:cxn ang="0">
                  <a:pos x="22" y="0"/>
                </a:cxn>
                <a:cxn ang="0">
                  <a:pos x="16" y="0"/>
                </a:cxn>
              </a:cxnLst>
              <a:rect l="0" t="0" r="r" b="b"/>
              <a:pathLst>
                <a:path w="32" h="34">
                  <a:moveTo>
                    <a:pt x="16" y="0"/>
                  </a:moveTo>
                  <a:lnTo>
                    <a:pt x="16" y="0"/>
                  </a:lnTo>
                  <a:lnTo>
                    <a:pt x="10" y="0"/>
                  </a:lnTo>
                  <a:lnTo>
                    <a:pt x="4" y="4"/>
                  </a:lnTo>
                  <a:lnTo>
                    <a:pt x="0" y="10"/>
                  </a:lnTo>
                  <a:lnTo>
                    <a:pt x="0" y="16"/>
                  </a:lnTo>
                  <a:lnTo>
                    <a:pt x="0" y="16"/>
                  </a:lnTo>
                  <a:lnTo>
                    <a:pt x="0" y="22"/>
                  </a:lnTo>
                  <a:lnTo>
                    <a:pt x="4" y="28"/>
                  </a:lnTo>
                  <a:lnTo>
                    <a:pt x="10" y="32"/>
                  </a:lnTo>
                  <a:lnTo>
                    <a:pt x="16" y="34"/>
                  </a:lnTo>
                  <a:lnTo>
                    <a:pt x="16" y="34"/>
                  </a:lnTo>
                  <a:lnTo>
                    <a:pt x="22" y="32"/>
                  </a:lnTo>
                  <a:lnTo>
                    <a:pt x="28" y="28"/>
                  </a:lnTo>
                  <a:lnTo>
                    <a:pt x="32" y="22"/>
                  </a:lnTo>
                  <a:lnTo>
                    <a:pt x="32" y="16"/>
                  </a:lnTo>
                  <a:lnTo>
                    <a:pt x="32" y="16"/>
                  </a:lnTo>
                  <a:lnTo>
                    <a:pt x="32" y="10"/>
                  </a:lnTo>
                  <a:lnTo>
                    <a:pt x="28" y="4"/>
                  </a:lnTo>
                  <a:lnTo>
                    <a:pt x="22" y="0"/>
                  </a:lnTo>
                  <a:lnTo>
                    <a:pt x="1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08" name="Freeform 206"/>
            <p:cNvSpPr/>
            <p:nvPr/>
          </p:nvSpPr>
          <p:spPr bwMode="auto">
            <a:xfrm>
              <a:off x="2719388" y="730250"/>
              <a:ext cx="69850" cy="69850"/>
            </a:xfrm>
            <a:custGeom>
              <a:avLst/>
              <a:gdLst/>
              <a:ahLst/>
              <a:cxnLst>
                <a:cxn ang="0">
                  <a:pos x="22" y="0"/>
                </a:cxn>
                <a:cxn ang="0">
                  <a:pos x="22" y="0"/>
                </a:cxn>
                <a:cxn ang="0">
                  <a:pos x="14" y="2"/>
                </a:cxn>
                <a:cxn ang="0">
                  <a:pos x="6" y="6"/>
                </a:cxn>
                <a:cxn ang="0">
                  <a:pos x="2" y="14"/>
                </a:cxn>
                <a:cxn ang="0">
                  <a:pos x="0" y="22"/>
                </a:cxn>
                <a:cxn ang="0">
                  <a:pos x="0" y="22"/>
                </a:cxn>
                <a:cxn ang="0">
                  <a:pos x="2" y="30"/>
                </a:cxn>
                <a:cxn ang="0">
                  <a:pos x="6" y="38"/>
                </a:cxn>
                <a:cxn ang="0">
                  <a:pos x="14" y="42"/>
                </a:cxn>
                <a:cxn ang="0">
                  <a:pos x="22" y="44"/>
                </a:cxn>
                <a:cxn ang="0">
                  <a:pos x="22" y="44"/>
                </a:cxn>
                <a:cxn ang="0">
                  <a:pos x="30" y="42"/>
                </a:cxn>
                <a:cxn ang="0">
                  <a:pos x="38" y="38"/>
                </a:cxn>
                <a:cxn ang="0">
                  <a:pos x="42" y="30"/>
                </a:cxn>
                <a:cxn ang="0">
                  <a:pos x="44" y="22"/>
                </a:cxn>
                <a:cxn ang="0">
                  <a:pos x="44" y="22"/>
                </a:cxn>
                <a:cxn ang="0">
                  <a:pos x="42" y="14"/>
                </a:cxn>
                <a:cxn ang="0">
                  <a:pos x="38" y="6"/>
                </a:cxn>
                <a:cxn ang="0">
                  <a:pos x="30" y="2"/>
                </a:cxn>
                <a:cxn ang="0">
                  <a:pos x="22" y="0"/>
                </a:cxn>
              </a:cxnLst>
              <a:rect l="0" t="0" r="r" b="b"/>
              <a:pathLst>
                <a:path w="44" h="44">
                  <a:moveTo>
                    <a:pt x="22" y="0"/>
                  </a:moveTo>
                  <a:lnTo>
                    <a:pt x="22" y="0"/>
                  </a:lnTo>
                  <a:lnTo>
                    <a:pt x="14" y="2"/>
                  </a:lnTo>
                  <a:lnTo>
                    <a:pt x="6" y="6"/>
                  </a:lnTo>
                  <a:lnTo>
                    <a:pt x="2" y="14"/>
                  </a:lnTo>
                  <a:lnTo>
                    <a:pt x="0" y="22"/>
                  </a:lnTo>
                  <a:lnTo>
                    <a:pt x="0" y="22"/>
                  </a:lnTo>
                  <a:lnTo>
                    <a:pt x="2" y="30"/>
                  </a:lnTo>
                  <a:lnTo>
                    <a:pt x="6" y="38"/>
                  </a:lnTo>
                  <a:lnTo>
                    <a:pt x="14" y="42"/>
                  </a:lnTo>
                  <a:lnTo>
                    <a:pt x="22" y="44"/>
                  </a:lnTo>
                  <a:lnTo>
                    <a:pt x="22" y="44"/>
                  </a:lnTo>
                  <a:lnTo>
                    <a:pt x="30" y="42"/>
                  </a:lnTo>
                  <a:lnTo>
                    <a:pt x="38" y="38"/>
                  </a:lnTo>
                  <a:lnTo>
                    <a:pt x="42" y="30"/>
                  </a:lnTo>
                  <a:lnTo>
                    <a:pt x="44" y="22"/>
                  </a:lnTo>
                  <a:lnTo>
                    <a:pt x="44" y="22"/>
                  </a:lnTo>
                  <a:lnTo>
                    <a:pt x="42" y="14"/>
                  </a:lnTo>
                  <a:lnTo>
                    <a:pt x="38" y="6"/>
                  </a:lnTo>
                  <a:lnTo>
                    <a:pt x="30" y="2"/>
                  </a:lnTo>
                  <a:lnTo>
                    <a:pt x="2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09" name="Freeform 207"/>
            <p:cNvSpPr/>
            <p:nvPr/>
          </p:nvSpPr>
          <p:spPr bwMode="auto">
            <a:xfrm>
              <a:off x="2719388" y="730250"/>
              <a:ext cx="69850" cy="69850"/>
            </a:xfrm>
            <a:custGeom>
              <a:avLst/>
              <a:gdLst/>
              <a:ahLst/>
              <a:cxnLst>
                <a:cxn ang="0">
                  <a:pos x="22" y="0"/>
                </a:cxn>
                <a:cxn ang="0">
                  <a:pos x="22" y="0"/>
                </a:cxn>
                <a:cxn ang="0">
                  <a:pos x="14" y="2"/>
                </a:cxn>
                <a:cxn ang="0">
                  <a:pos x="6" y="6"/>
                </a:cxn>
                <a:cxn ang="0">
                  <a:pos x="2" y="14"/>
                </a:cxn>
                <a:cxn ang="0">
                  <a:pos x="0" y="22"/>
                </a:cxn>
                <a:cxn ang="0">
                  <a:pos x="0" y="22"/>
                </a:cxn>
                <a:cxn ang="0">
                  <a:pos x="2" y="30"/>
                </a:cxn>
                <a:cxn ang="0">
                  <a:pos x="6" y="38"/>
                </a:cxn>
                <a:cxn ang="0">
                  <a:pos x="14" y="42"/>
                </a:cxn>
                <a:cxn ang="0">
                  <a:pos x="22" y="44"/>
                </a:cxn>
                <a:cxn ang="0">
                  <a:pos x="22" y="44"/>
                </a:cxn>
                <a:cxn ang="0">
                  <a:pos x="30" y="42"/>
                </a:cxn>
                <a:cxn ang="0">
                  <a:pos x="38" y="38"/>
                </a:cxn>
                <a:cxn ang="0">
                  <a:pos x="42" y="30"/>
                </a:cxn>
                <a:cxn ang="0">
                  <a:pos x="44" y="22"/>
                </a:cxn>
                <a:cxn ang="0">
                  <a:pos x="44" y="22"/>
                </a:cxn>
                <a:cxn ang="0">
                  <a:pos x="42" y="14"/>
                </a:cxn>
                <a:cxn ang="0">
                  <a:pos x="38" y="6"/>
                </a:cxn>
                <a:cxn ang="0">
                  <a:pos x="30" y="2"/>
                </a:cxn>
                <a:cxn ang="0">
                  <a:pos x="22" y="0"/>
                </a:cxn>
              </a:cxnLst>
              <a:rect l="0" t="0" r="r" b="b"/>
              <a:pathLst>
                <a:path w="44" h="44">
                  <a:moveTo>
                    <a:pt x="22" y="0"/>
                  </a:moveTo>
                  <a:lnTo>
                    <a:pt x="22" y="0"/>
                  </a:lnTo>
                  <a:lnTo>
                    <a:pt x="14" y="2"/>
                  </a:lnTo>
                  <a:lnTo>
                    <a:pt x="6" y="6"/>
                  </a:lnTo>
                  <a:lnTo>
                    <a:pt x="2" y="14"/>
                  </a:lnTo>
                  <a:lnTo>
                    <a:pt x="0" y="22"/>
                  </a:lnTo>
                  <a:lnTo>
                    <a:pt x="0" y="22"/>
                  </a:lnTo>
                  <a:lnTo>
                    <a:pt x="2" y="30"/>
                  </a:lnTo>
                  <a:lnTo>
                    <a:pt x="6" y="38"/>
                  </a:lnTo>
                  <a:lnTo>
                    <a:pt x="14" y="42"/>
                  </a:lnTo>
                  <a:lnTo>
                    <a:pt x="22" y="44"/>
                  </a:lnTo>
                  <a:lnTo>
                    <a:pt x="22" y="44"/>
                  </a:lnTo>
                  <a:lnTo>
                    <a:pt x="30" y="42"/>
                  </a:lnTo>
                  <a:lnTo>
                    <a:pt x="38" y="38"/>
                  </a:lnTo>
                  <a:lnTo>
                    <a:pt x="42" y="30"/>
                  </a:lnTo>
                  <a:lnTo>
                    <a:pt x="44" y="22"/>
                  </a:lnTo>
                  <a:lnTo>
                    <a:pt x="44" y="22"/>
                  </a:lnTo>
                  <a:lnTo>
                    <a:pt x="42" y="14"/>
                  </a:lnTo>
                  <a:lnTo>
                    <a:pt x="38" y="6"/>
                  </a:lnTo>
                  <a:lnTo>
                    <a:pt x="30" y="2"/>
                  </a:lnTo>
                  <a:lnTo>
                    <a:pt x="22"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10" name="Freeform 208"/>
            <p:cNvSpPr/>
            <p:nvPr/>
          </p:nvSpPr>
          <p:spPr bwMode="auto">
            <a:xfrm>
              <a:off x="3100388" y="720725"/>
              <a:ext cx="38100" cy="34925"/>
            </a:xfrm>
            <a:custGeom>
              <a:avLst/>
              <a:gdLst/>
              <a:ahLst/>
              <a:cxnLst>
                <a:cxn ang="0">
                  <a:pos x="12" y="0"/>
                </a:cxn>
                <a:cxn ang="0">
                  <a:pos x="12" y="0"/>
                </a:cxn>
                <a:cxn ang="0">
                  <a:pos x="8" y="0"/>
                </a:cxn>
                <a:cxn ang="0">
                  <a:pos x="4" y="4"/>
                </a:cxn>
                <a:cxn ang="0">
                  <a:pos x="2" y="6"/>
                </a:cxn>
                <a:cxn ang="0">
                  <a:pos x="0" y="12"/>
                </a:cxn>
                <a:cxn ang="0">
                  <a:pos x="0" y="12"/>
                </a:cxn>
                <a:cxn ang="0">
                  <a:pos x="2" y="16"/>
                </a:cxn>
                <a:cxn ang="0">
                  <a:pos x="4" y="20"/>
                </a:cxn>
                <a:cxn ang="0">
                  <a:pos x="8" y="22"/>
                </a:cxn>
                <a:cxn ang="0">
                  <a:pos x="12" y="22"/>
                </a:cxn>
                <a:cxn ang="0">
                  <a:pos x="12" y="22"/>
                </a:cxn>
                <a:cxn ang="0">
                  <a:pos x="16" y="22"/>
                </a:cxn>
                <a:cxn ang="0">
                  <a:pos x="20" y="20"/>
                </a:cxn>
                <a:cxn ang="0">
                  <a:pos x="22" y="16"/>
                </a:cxn>
                <a:cxn ang="0">
                  <a:pos x="24" y="12"/>
                </a:cxn>
                <a:cxn ang="0">
                  <a:pos x="24" y="12"/>
                </a:cxn>
                <a:cxn ang="0">
                  <a:pos x="22" y="6"/>
                </a:cxn>
                <a:cxn ang="0">
                  <a:pos x="20" y="4"/>
                </a:cxn>
                <a:cxn ang="0">
                  <a:pos x="16" y="0"/>
                </a:cxn>
                <a:cxn ang="0">
                  <a:pos x="12" y="0"/>
                </a:cxn>
              </a:cxnLst>
              <a:rect l="0" t="0" r="r" b="b"/>
              <a:pathLst>
                <a:path w="24" h="22">
                  <a:moveTo>
                    <a:pt x="12" y="0"/>
                  </a:moveTo>
                  <a:lnTo>
                    <a:pt x="12" y="0"/>
                  </a:lnTo>
                  <a:lnTo>
                    <a:pt x="8" y="0"/>
                  </a:lnTo>
                  <a:lnTo>
                    <a:pt x="4" y="4"/>
                  </a:lnTo>
                  <a:lnTo>
                    <a:pt x="2" y="6"/>
                  </a:lnTo>
                  <a:lnTo>
                    <a:pt x="0" y="12"/>
                  </a:lnTo>
                  <a:lnTo>
                    <a:pt x="0" y="12"/>
                  </a:lnTo>
                  <a:lnTo>
                    <a:pt x="2" y="16"/>
                  </a:lnTo>
                  <a:lnTo>
                    <a:pt x="4" y="20"/>
                  </a:lnTo>
                  <a:lnTo>
                    <a:pt x="8" y="22"/>
                  </a:lnTo>
                  <a:lnTo>
                    <a:pt x="12" y="22"/>
                  </a:lnTo>
                  <a:lnTo>
                    <a:pt x="12" y="22"/>
                  </a:lnTo>
                  <a:lnTo>
                    <a:pt x="16" y="22"/>
                  </a:lnTo>
                  <a:lnTo>
                    <a:pt x="20" y="20"/>
                  </a:lnTo>
                  <a:lnTo>
                    <a:pt x="22" y="16"/>
                  </a:lnTo>
                  <a:lnTo>
                    <a:pt x="24" y="12"/>
                  </a:lnTo>
                  <a:lnTo>
                    <a:pt x="24" y="12"/>
                  </a:lnTo>
                  <a:lnTo>
                    <a:pt x="22" y="6"/>
                  </a:lnTo>
                  <a:lnTo>
                    <a:pt x="20" y="4"/>
                  </a:lnTo>
                  <a:lnTo>
                    <a:pt x="16" y="0"/>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11" name="Freeform 209"/>
            <p:cNvSpPr/>
            <p:nvPr/>
          </p:nvSpPr>
          <p:spPr bwMode="auto">
            <a:xfrm>
              <a:off x="3100388" y="720725"/>
              <a:ext cx="38100" cy="34925"/>
            </a:xfrm>
            <a:custGeom>
              <a:avLst/>
              <a:gdLst/>
              <a:ahLst/>
              <a:cxnLst>
                <a:cxn ang="0">
                  <a:pos x="12" y="0"/>
                </a:cxn>
                <a:cxn ang="0">
                  <a:pos x="12" y="0"/>
                </a:cxn>
                <a:cxn ang="0">
                  <a:pos x="8" y="0"/>
                </a:cxn>
                <a:cxn ang="0">
                  <a:pos x="4" y="4"/>
                </a:cxn>
                <a:cxn ang="0">
                  <a:pos x="2" y="6"/>
                </a:cxn>
                <a:cxn ang="0">
                  <a:pos x="0" y="12"/>
                </a:cxn>
                <a:cxn ang="0">
                  <a:pos x="0" y="12"/>
                </a:cxn>
                <a:cxn ang="0">
                  <a:pos x="2" y="16"/>
                </a:cxn>
                <a:cxn ang="0">
                  <a:pos x="4" y="20"/>
                </a:cxn>
                <a:cxn ang="0">
                  <a:pos x="8" y="22"/>
                </a:cxn>
                <a:cxn ang="0">
                  <a:pos x="12" y="22"/>
                </a:cxn>
                <a:cxn ang="0">
                  <a:pos x="12" y="22"/>
                </a:cxn>
                <a:cxn ang="0">
                  <a:pos x="16" y="22"/>
                </a:cxn>
                <a:cxn ang="0">
                  <a:pos x="20" y="20"/>
                </a:cxn>
                <a:cxn ang="0">
                  <a:pos x="22" y="16"/>
                </a:cxn>
                <a:cxn ang="0">
                  <a:pos x="24" y="12"/>
                </a:cxn>
                <a:cxn ang="0">
                  <a:pos x="24" y="12"/>
                </a:cxn>
                <a:cxn ang="0">
                  <a:pos x="22" y="6"/>
                </a:cxn>
                <a:cxn ang="0">
                  <a:pos x="20" y="4"/>
                </a:cxn>
                <a:cxn ang="0">
                  <a:pos x="16" y="0"/>
                </a:cxn>
                <a:cxn ang="0">
                  <a:pos x="12" y="0"/>
                </a:cxn>
              </a:cxnLst>
              <a:rect l="0" t="0" r="r" b="b"/>
              <a:pathLst>
                <a:path w="24" h="22">
                  <a:moveTo>
                    <a:pt x="12" y="0"/>
                  </a:moveTo>
                  <a:lnTo>
                    <a:pt x="12" y="0"/>
                  </a:lnTo>
                  <a:lnTo>
                    <a:pt x="8" y="0"/>
                  </a:lnTo>
                  <a:lnTo>
                    <a:pt x="4" y="4"/>
                  </a:lnTo>
                  <a:lnTo>
                    <a:pt x="2" y="6"/>
                  </a:lnTo>
                  <a:lnTo>
                    <a:pt x="0" y="12"/>
                  </a:lnTo>
                  <a:lnTo>
                    <a:pt x="0" y="12"/>
                  </a:lnTo>
                  <a:lnTo>
                    <a:pt x="2" y="16"/>
                  </a:lnTo>
                  <a:lnTo>
                    <a:pt x="4" y="20"/>
                  </a:lnTo>
                  <a:lnTo>
                    <a:pt x="8" y="22"/>
                  </a:lnTo>
                  <a:lnTo>
                    <a:pt x="12" y="22"/>
                  </a:lnTo>
                  <a:lnTo>
                    <a:pt x="12" y="22"/>
                  </a:lnTo>
                  <a:lnTo>
                    <a:pt x="16" y="22"/>
                  </a:lnTo>
                  <a:lnTo>
                    <a:pt x="20" y="20"/>
                  </a:lnTo>
                  <a:lnTo>
                    <a:pt x="22" y="16"/>
                  </a:lnTo>
                  <a:lnTo>
                    <a:pt x="24" y="12"/>
                  </a:lnTo>
                  <a:lnTo>
                    <a:pt x="24" y="12"/>
                  </a:lnTo>
                  <a:lnTo>
                    <a:pt x="22" y="6"/>
                  </a:lnTo>
                  <a:lnTo>
                    <a:pt x="20" y="4"/>
                  </a:lnTo>
                  <a:lnTo>
                    <a:pt x="16" y="0"/>
                  </a:lnTo>
                  <a:lnTo>
                    <a:pt x="12"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12" name="Freeform 210"/>
            <p:cNvSpPr/>
            <p:nvPr/>
          </p:nvSpPr>
          <p:spPr bwMode="auto">
            <a:xfrm>
              <a:off x="2640013" y="942975"/>
              <a:ext cx="34925" cy="34925"/>
            </a:xfrm>
            <a:custGeom>
              <a:avLst/>
              <a:gdLst/>
              <a:ahLst/>
              <a:cxnLst>
                <a:cxn ang="0">
                  <a:pos x="10" y="0"/>
                </a:cxn>
                <a:cxn ang="0">
                  <a:pos x="10" y="0"/>
                </a:cxn>
                <a:cxn ang="0">
                  <a:pos x="6" y="0"/>
                </a:cxn>
                <a:cxn ang="0">
                  <a:pos x="2" y="4"/>
                </a:cxn>
                <a:cxn ang="0">
                  <a:pos x="0" y="6"/>
                </a:cxn>
                <a:cxn ang="0">
                  <a:pos x="0" y="12"/>
                </a:cxn>
                <a:cxn ang="0">
                  <a:pos x="0" y="12"/>
                </a:cxn>
                <a:cxn ang="0">
                  <a:pos x="0" y="16"/>
                </a:cxn>
                <a:cxn ang="0">
                  <a:pos x="2" y="20"/>
                </a:cxn>
                <a:cxn ang="0">
                  <a:pos x="6" y="22"/>
                </a:cxn>
                <a:cxn ang="0">
                  <a:pos x="10" y="22"/>
                </a:cxn>
                <a:cxn ang="0">
                  <a:pos x="10" y="22"/>
                </a:cxn>
                <a:cxn ang="0">
                  <a:pos x="14" y="22"/>
                </a:cxn>
                <a:cxn ang="0">
                  <a:pos x="18" y="20"/>
                </a:cxn>
                <a:cxn ang="0">
                  <a:pos x="20" y="16"/>
                </a:cxn>
                <a:cxn ang="0">
                  <a:pos x="22" y="12"/>
                </a:cxn>
                <a:cxn ang="0">
                  <a:pos x="22" y="12"/>
                </a:cxn>
                <a:cxn ang="0">
                  <a:pos x="20" y="6"/>
                </a:cxn>
                <a:cxn ang="0">
                  <a:pos x="18" y="4"/>
                </a:cxn>
                <a:cxn ang="0">
                  <a:pos x="14" y="0"/>
                </a:cxn>
                <a:cxn ang="0">
                  <a:pos x="10" y="0"/>
                </a:cxn>
              </a:cxnLst>
              <a:rect l="0" t="0" r="r" b="b"/>
              <a:pathLst>
                <a:path w="22" h="22">
                  <a:moveTo>
                    <a:pt x="10" y="0"/>
                  </a:moveTo>
                  <a:lnTo>
                    <a:pt x="10" y="0"/>
                  </a:lnTo>
                  <a:lnTo>
                    <a:pt x="6" y="0"/>
                  </a:lnTo>
                  <a:lnTo>
                    <a:pt x="2" y="4"/>
                  </a:lnTo>
                  <a:lnTo>
                    <a:pt x="0" y="6"/>
                  </a:lnTo>
                  <a:lnTo>
                    <a:pt x="0" y="12"/>
                  </a:lnTo>
                  <a:lnTo>
                    <a:pt x="0" y="12"/>
                  </a:lnTo>
                  <a:lnTo>
                    <a:pt x="0" y="16"/>
                  </a:lnTo>
                  <a:lnTo>
                    <a:pt x="2" y="20"/>
                  </a:lnTo>
                  <a:lnTo>
                    <a:pt x="6" y="22"/>
                  </a:lnTo>
                  <a:lnTo>
                    <a:pt x="10" y="22"/>
                  </a:lnTo>
                  <a:lnTo>
                    <a:pt x="10" y="22"/>
                  </a:lnTo>
                  <a:lnTo>
                    <a:pt x="14" y="22"/>
                  </a:lnTo>
                  <a:lnTo>
                    <a:pt x="18" y="20"/>
                  </a:lnTo>
                  <a:lnTo>
                    <a:pt x="20" y="16"/>
                  </a:lnTo>
                  <a:lnTo>
                    <a:pt x="22" y="12"/>
                  </a:lnTo>
                  <a:lnTo>
                    <a:pt x="22" y="12"/>
                  </a:lnTo>
                  <a:lnTo>
                    <a:pt x="20" y="6"/>
                  </a:lnTo>
                  <a:lnTo>
                    <a:pt x="18" y="4"/>
                  </a:lnTo>
                  <a:lnTo>
                    <a:pt x="14" y="0"/>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13" name="Freeform 211"/>
            <p:cNvSpPr/>
            <p:nvPr/>
          </p:nvSpPr>
          <p:spPr bwMode="auto">
            <a:xfrm>
              <a:off x="2640013" y="942975"/>
              <a:ext cx="34925" cy="34925"/>
            </a:xfrm>
            <a:custGeom>
              <a:avLst/>
              <a:gdLst/>
              <a:ahLst/>
              <a:cxnLst>
                <a:cxn ang="0">
                  <a:pos x="10" y="0"/>
                </a:cxn>
                <a:cxn ang="0">
                  <a:pos x="10" y="0"/>
                </a:cxn>
                <a:cxn ang="0">
                  <a:pos x="6" y="0"/>
                </a:cxn>
                <a:cxn ang="0">
                  <a:pos x="2" y="4"/>
                </a:cxn>
                <a:cxn ang="0">
                  <a:pos x="0" y="6"/>
                </a:cxn>
                <a:cxn ang="0">
                  <a:pos x="0" y="12"/>
                </a:cxn>
                <a:cxn ang="0">
                  <a:pos x="0" y="12"/>
                </a:cxn>
                <a:cxn ang="0">
                  <a:pos x="0" y="16"/>
                </a:cxn>
                <a:cxn ang="0">
                  <a:pos x="2" y="20"/>
                </a:cxn>
                <a:cxn ang="0">
                  <a:pos x="6" y="22"/>
                </a:cxn>
                <a:cxn ang="0">
                  <a:pos x="10" y="22"/>
                </a:cxn>
                <a:cxn ang="0">
                  <a:pos x="10" y="22"/>
                </a:cxn>
                <a:cxn ang="0">
                  <a:pos x="14" y="22"/>
                </a:cxn>
                <a:cxn ang="0">
                  <a:pos x="18" y="20"/>
                </a:cxn>
                <a:cxn ang="0">
                  <a:pos x="20" y="16"/>
                </a:cxn>
                <a:cxn ang="0">
                  <a:pos x="22" y="12"/>
                </a:cxn>
                <a:cxn ang="0">
                  <a:pos x="22" y="12"/>
                </a:cxn>
                <a:cxn ang="0">
                  <a:pos x="20" y="6"/>
                </a:cxn>
                <a:cxn ang="0">
                  <a:pos x="18" y="4"/>
                </a:cxn>
                <a:cxn ang="0">
                  <a:pos x="14" y="0"/>
                </a:cxn>
                <a:cxn ang="0">
                  <a:pos x="10" y="0"/>
                </a:cxn>
              </a:cxnLst>
              <a:rect l="0" t="0" r="r" b="b"/>
              <a:pathLst>
                <a:path w="22" h="22">
                  <a:moveTo>
                    <a:pt x="10" y="0"/>
                  </a:moveTo>
                  <a:lnTo>
                    <a:pt x="10" y="0"/>
                  </a:lnTo>
                  <a:lnTo>
                    <a:pt x="6" y="0"/>
                  </a:lnTo>
                  <a:lnTo>
                    <a:pt x="2" y="4"/>
                  </a:lnTo>
                  <a:lnTo>
                    <a:pt x="0" y="6"/>
                  </a:lnTo>
                  <a:lnTo>
                    <a:pt x="0" y="12"/>
                  </a:lnTo>
                  <a:lnTo>
                    <a:pt x="0" y="12"/>
                  </a:lnTo>
                  <a:lnTo>
                    <a:pt x="0" y="16"/>
                  </a:lnTo>
                  <a:lnTo>
                    <a:pt x="2" y="20"/>
                  </a:lnTo>
                  <a:lnTo>
                    <a:pt x="6" y="22"/>
                  </a:lnTo>
                  <a:lnTo>
                    <a:pt x="10" y="22"/>
                  </a:lnTo>
                  <a:lnTo>
                    <a:pt x="10" y="22"/>
                  </a:lnTo>
                  <a:lnTo>
                    <a:pt x="14" y="22"/>
                  </a:lnTo>
                  <a:lnTo>
                    <a:pt x="18" y="20"/>
                  </a:lnTo>
                  <a:lnTo>
                    <a:pt x="20" y="16"/>
                  </a:lnTo>
                  <a:lnTo>
                    <a:pt x="22" y="12"/>
                  </a:lnTo>
                  <a:lnTo>
                    <a:pt x="22" y="12"/>
                  </a:lnTo>
                  <a:lnTo>
                    <a:pt x="20" y="6"/>
                  </a:lnTo>
                  <a:lnTo>
                    <a:pt x="18" y="4"/>
                  </a:lnTo>
                  <a:lnTo>
                    <a:pt x="14" y="0"/>
                  </a:lnTo>
                  <a:lnTo>
                    <a:pt x="10"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14" name="Freeform 212"/>
            <p:cNvSpPr/>
            <p:nvPr/>
          </p:nvSpPr>
          <p:spPr bwMode="auto">
            <a:xfrm>
              <a:off x="3430588" y="962025"/>
              <a:ext cx="34925" cy="34925"/>
            </a:xfrm>
            <a:custGeom>
              <a:avLst/>
              <a:gdLst/>
              <a:ahLst/>
              <a:cxnLst>
                <a:cxn ang="0">
                  <a:pos x="12" y="0"/>
                </a:cxn>
                <a:cxn ang="0">
                  <a:pos x="12" y="0"/>
                </a:cxn>
                <a:cxn ang="0">
                  <a:pos x="6" y="0"/>
                </a:cxn>
                <a:cxn ang="0">
                  <a:pos x="4" y="2"/>
                </a:cxn>
                <a:cxn ang="0">
                  <a:pos x="0" y="6"/>
                </a:cxn>
                <a:cxn ang="0">
                  <a:pos x="0" y="10"/>
                </a:cxn>
                <a:cxn ang="0">
                  <a:pos x="0" y="10"/>
                </a:cxn>
                <a:cxn ang="0">
                  <a:pos x="0" y="14"/>
                </a:cxn>
                <a:cxn ang="0">
                  <a:pos x="4" y="18"/>
                </a:cxn>
                <a:cxn ang="0">
                  <a:pos x="6" y="20"/>
                </a:cxn>
                <a:cxn ang="0">
                  <a:pos x="12" y="22"/>
                </a:cxn>
                <a:cxn ang="0">
                  <a:pos x="12" y="22"/>
                </a:cxn>
                <a:cxn ang="0">
                  <a:pos x="16" y="20"/>
                </a:cxn>
                <a:cxn ang="0">
                  <a:pos x="20" y="18"/>
                </a:cxn>
                <a:cxn ang="0">
                  <a:pos x="22" y="14"/>
                </a:cxn>
                <a:cxn ang="0">
                  <a:pos x="22" y="10"/>
                </a:cxn>
                <a:cxn ang="0">
                  <a:pos x="22" y="10"/>
                </a:cxn>
                <a:cxn ang="0">
                  <a:pos x="22" y="6"/>
                </a:cxn>
                <a:cxn ang="0">
                  <a:pos x="20" y="2"/>
                </a:cxn>
                <a:cxn ang="0">
                  <a:pos x="16" y="0"/>
                </a:cxn>
                <a:cxn ang="0">
                  <a:pos x="12" y="0"/>
                </a:cxn>
              </a:cxnLst>
              <a:rect l="0" t="0" r="r" b="b"/>
              <a:pathLst>
                <a:path w="22" h="22">
                  <a:moveTo>
                    <a:pt x="12" y="0"/>
                  </a:moveTo>
                  <a:lnTo>
                    <a:pt x="12" y="0"/>
                  </a:lnTo>
                  <a:lnTo>
                    <a:pt x="6" y="0"/>
                  </a:lnTo>
                  <a:lnTo>
                    <a:pt x="4" y="2"/>
                  </a:lnTo>
                  <a:lnTo>
                    <a:pt x="0" y="6"/>
                  </a:lnTo>
                  <a:lnTo>
                    <a:pt x="0" y="10"/>
                  </a:lnTo>
                  <a:lnTo>
                    <a:pt x="0" y="10"/>
                  </a:lnTo>
                  <a:lnTo>
                    <a:pt x="0" y="14"/>
                  </a:lnTo>
                  <a:lnTo>
                    <a:pt x="4" y="18"/>
                  </a:lnTo>
                  <a:lnTo>
                    <a:pt x="6" y="20"/>
                  </a:lnTo>
                  <a:lnTo>
                    <a:pt x="12" y="22"/>
                  </a:lnTo>
                  <a:lnTo>
                    <a:pt x="12" y="22"/>
                  </a:lnTo>
                  <a:lnTo>
                    <a:pt x="16" y="20"/>
                  </a:lnTo>
                  <a:lnTo>
                    <a:pt x="20" y="18"/>
                  </a:lnTo>
                  <a:lnTo>
                    <a:pt x="22" y="14"/>
                  </a:lnTo>
                  <a:lnTo>
                    <a:pt x="22" y="10"/>
                  </a:lnTo>
                  <a:lnTo>
                    <a:pt x="22" y="10"/>
                  </a:lnTo>
                  <a:lnTo>
                    <a:pt x="22" y="6"/>
                  </a:lnTo>
                  <a:lnTo>
                    <a:pt x="20" y="2"/>
                  </a:lnTo>
                  <a:lnTo>
                    <a:pt x="16" y="0"/>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15" name="Freeform 213"/>
            <p:cNvSpPr/>
            <p:nvPr/>
          </p:nvSpPr>
          <p:spPr bwMode="auto">
            <a:xfrm>
              <a:off x="3430588" y="962025"/>
              <a:ext cx="34925" cy="34925"/>
            </a:xfrm>
            <a:custGeom>
              <a:avLst/>
              <a:gdLst/>
              <a:ahLst/>
              <a:cxnLst>
                <a:cxn ang="0">
                  <a:pos x="12" y="0"/>
                </a:cxn>
                <a:cxn ang="0">
                  <a:pos x="12" y="0"/>
                </a:cxn>
                <a:cxn ang="0">
                  <a:pos x="6" y="0"/>
                </a:cxn>
                <a:cxn ang="0">
                  <a:pos x="4" y="2"/>
                </a:cxn>
                <a:cxn ang="0">
                  <a:pos x="0" y="6"/>
                </a:cxn>
                <a:cxn ang="0">
                  <a:pos x="0" y="10"/>
                </a:cxn>
                <a:cxn ang="0">
                  <a:pos x="0" y="10"/>
                </a:cxn>
                <a:cxn ang="0">
                  <a:pos x="0" y="14"/>
                </a:cxn>
                <a:cxn ang="0">
                  <a:pos x="4" y="18"/>
                </a:cxn>
                <a:cxn ang="0">
                  <a:pos x="6" y="20"/>
                </a:cxn>
                <a:cxn ang="0">
                  <a:pos x="12" y="22"/>
                </a:cxn>
                <a:cxn ang="0">
                  <a:pos x="12" y="22"/>
                </a:cxn>
                <a:cxn ang="0">
                  <a:pos x="16" y="20"/>
                </a:cxn>
                <a:cxn ang="0">
                  <a:pos x="20" y="18"/>
                </a:cxn>
                <a:cxn ang="0">
                  <a:pos x="22" y="14"/>
                </a:cxn>
                <a:cxn ang="0">
                  <a:pos x="22" y="10"/>
                </a:cxn>
                <a:cxn ang="0">
                  <a:pos x="22" y="10"/>
                </a:cxn>
                <a:cxn ang="0">
                  <a:pos x="22" y="6"/>
                </a:cxn>
                <a:cxn ang="0">
                  <a:pos x="20" y="2"/>
                </a:cxn>
                <a:cxn ang="0">
                  <a:pos x="16" y="0"/>
                </a:cxn>
                <a:cxn ang="0">
                  <a:pos x="12" y="0"/>
                </a:cxn>
              </a:cxnLst>
              <a:rect l="0" t="0" r="r" b="b"/>
              <a:pathLst>
                <a:path w="22" h="22">
                  <a:moveTo>
                    <a:pt x="12" y="0"/>
                  </a:moveTo>
                  <a:lnTo>
                    <a:pt x="12" y="0"/>
                  </a:lnTo>
                  <a:lnTo>
                    <a:pt x="6" y="0"/>
                  </a:lnTo>
                  <a:lnTo>
                    <a:pt x="4" y="2"/>
                  </a:lnTo>
                  <a:lnTo>
                    <a:pt x="0" y="6"/>
                  </a:lnTo>
                  <a:lnTo>
                    <a:pt x="0" y="10"/>
                  </a:lnTo>
                  <a:lnTo>
                    <a:pt x="0" y="10"/>
                  </a:lnTo>
                  <a:lnTo>
                    <a:pt x="0" y="14"/>
                  </a:lnTo>
                  <a:lnTo>
                    <a:pt x="4" y="18"/>
                  </a:lnTo>
                  <a:lnTo>
                    <a:pt x="6" y="20"/>
                  </a:lnTo>
                  <a:lnTo>
                    <a:pt x="12" y="22"/>
                  </a:lnTo>
                  <a:lnTo>
                    <a:pt x="12" y="22"/>
                  </a:lnTo>
                  <a:lnTo>
                    <a:pt x="16" y="20"/>
                  </a:lnTo>
                  <a:lnTo>
                    <a:pt x="20" y="18"/>
                  </a:lnTo>
                  <a:lnTo>
                    <a:pt x="22" y="14"/>
                  </a:lnTo>
                  <a:lnTo>
                    <a:pt x="22" y="10"/>
                  </a:lnTo>
                  <a:lnTo>
                    <a:pt x="22" y="10"/>
                  </a:lnTo>
                  <a:lnTo>
                    <a:pt x="22" y="6"/>
                  </a:lnTo>
                  <a:lnTo>
                    <a:pt x="20" y="2"/>
                  </a:lnTo>
                  <a:lnTo>
                    <a:pt x="16" y="0"/>
                  </a:lnTo>
                  <a:lnTo>
                    <a:pt x="12"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16" name="Freeform 214"/>
            <p:cNvSpPr/>
            <p:nvPr/>
          </p:nvSpPr>
          <p:spPr bwMode="auto">
            <a:xfrm>
              <a:off x="3360738" y="552450"/>
              <a:ext cx="50800" cy="50800"/>
            </a:xfrm>
            <a:custGeom>
              <a:avLst/>
              <a:gdLst/>
              <a:ahLst/>
              <a:cxnLst>
                <a:cxn ang="0">
                  <a:pos x="16" y="0"/>
                </a:cxn>
                <a:cxn ang="0">
                  <a:pos x="16" y="0"/>
                </a:cxn>
                <a:cxn ang="0">
                  <a:pos x="10" y="2"/>
                </a:cxn>
                <a:cxn ang="0">
                  <a:pos x="6" y="6"/>
                </a:cxn>
                <a:cxn ang="0">
                  <a:pos x="2" y="10"/>
                </a:cxn>
                <a:cxn ang="0">
                  <a:pos x="0" y="16"/>
                </a:cxn>
                <a:cxn ang="0">
                  <a:pos x="0" y="16"/>
                </a:cxn>
                <a:cxn ang="0">
                  <a:pos x="2" y="22"/>
                </a:cxn>
                <a:cxn ang="0">
                  <a:pos x="6" y="28"/>
                </a:cxn>
                <a:cxn ang="0">
                  <a:pos x="10" y="30"/>
                </a:cxn>
                <a:cxn ang="0">
                  <a:pos x="16" y="32"/>
                </a:cxn>
                <a:cxn ang="0">
                  <a:pos x="16" y="32"/>
                </a:cxn>
                <a:cxn ang="0">
                  <a:pos x="22" y="30"/>
                </a:cxn>
                <a:cxn ang="0">
                  <a:pos x="26" y="28"/>
                </a:cxn>
                <a:cxn ang="0">
                  <a:pos x="30" y="22"/>
                </a:cxn>
                <a:cxn ang="0">
                  <a:pos x="32" y="16"/>
                </a:cxn>
                <a:cxn ang="0">
                  <a:pos x="32" y="16"/>
                </a:cxn>
                <a:cxn ang="0">
                  <a:pos x="30" y="10"/>
                </a:cxn>
                <a:cxn ang="0">
                  <a:pos x="26" y="6"/>
                </a:cxn>
                <a:cxn ang="0">
                  <a:pos x="22" y="2"/>
                </a:cxn>
                <a:cxn ang="0">
                  <a:pos x="16" y="0"/>
                </a:cxn>
              </a:cxnLst>
              <a:rect l="0" t="0" r="r" b="b"/>
              <a:pathLst>
                <a:path w="32" h="32">
                  <a:moveTo>
                    <a:pt x="16" y="0"/>
                  </a:moveTo>
                  <a:lnTo>
                    <a:pt x="16" y="0"/>
                  </a:lnTo>
                  <a:lnTo>
                    <a:pt x="10" y="2"/>
                  </a:lnTo>
                  <a:lnTo>
                    <a:pt x="6" y="6"/>
                  </a:lnTo>
                  <a:lnTo>
                    <a:pt x="2" y="10"/>
                  </a:lnTo>
                  <a:lnTo>
                    <a:pt x="0" y="16"/>
                  </a:lnTo>
                  <a:lnTo>
                    <a:pt x="0" y="16"/>
                  </a:lnTo>
                  <a:lnTo>
                    <a:pt x="2" y="22"/>
                  </a:lnTo>
                  <a:lnTo>
                    <a:pt x="6" y="28"/>
                  </a:lnTo>
                  <a:lnTo>
                    <a:pt x="10" y="30"/>
                  </a:lnTo>
                  <a:lnTo>
                    <a:pt x="16" y="32"/>
                  </a:lnTo>
                  <a:lnTo>
                    <a:pt x="16" y="32"/>
                  </a:lnTo>
                  <a:lnTo>
                    <a:pt x="22" y="30"/>
                  </a:lnTo>
                  <a:lnTo>
                    <a:pt x="26" y="28"/>
                  </a:lnTo>
                  <a:lnTo>
                    <a:pt x="30" y="22"/>
                  </a:lnTo>
                  <a:lnTo>
                    <a:pt x="32" y="16"/>
                  </a:lnTo>
                  <a:lnTo>
                    <a:pt x="32" y="16"/>
                  </a:lnTo>
                  <a:lnTo>
                    <a:pt x="30" y="10"/>
                  </a:lnTo>
                  <a:lnTo>
                    <a:pt x="26" y="6"/>
                  </a:lnTo>
                  <a:lnTo>
                    <a:pt x="22" y="2"/>
                  </a:lnTo>
                  <a:lnTo>
                    <a:pt x="1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17" name="Freeform 215"/>
            <p:cNvSpPr/>
            <p:nvPr/>
          </p:nvSpPr>
          <p:spPr bwMode="auto">
            <a:xfrm>
              <a:off x="3360738" y="552450"/>
              <a:ext cx="50800" cy="50800"/>
            </a:xfrm>
            <a:custGeom>
              <a:avLst/>
              <a:gdLst/>
              <a:ahLst/>
              <a:cxnLst>
                <a:cxn ang="0">
                  <a:pos x="16" y="0"/>
                </a:cxn>
                <a:cxn ang="0">
                  <a:pos x="16" y="0"/>
                </a:cxn>
                <a:cxn ang="0">
                  <a:pos x="10" y="2"/>
                </a:cxn>
                <a:cxn ang="0">
                  <a:pos x="6" y="6"/>
                </a:cxn>
                <a:cxn ang="0">
                  <a:pos x="2" y="10"/>
                </a:cxn>
                <a:cxn ang="0">
                  <a:pos x="0" y="16"/>
                </a:cxn>
                <a:cxn ang="0">
                  <a:pos x="0" y="16"/>
                </a:cxn>
                <a:cxn ang="0">
                  <a:pos x="2" y="22"/>
                </a:cxn>
                <a:cxn ang="0">
                  <a:pos x="6" y="28"/>
                </a:cxn>
                <a:cxn ang="0">
                  <a:pos x="10" y="30"/>
                </a:cxn>
                <a:cxn ang="0">
                  <a:pos x="16" y="32"/>
                </a:cxn>
                <a:cxn ang="0">
                  <a:pos x="16" y="32"/>
                </a:cxn>
                <a:cxn ang="0">
                  <a:pos x="22" y="30"/>
                </a:cxn>
                <a:cxn ang="0">
                  <a:pos x="26" y="28"/>
                </a:cxn>
                <a:cxn ang="0">
                  <a:pos x="30" y="22"/>
                </a:cxn>
                <a:cxn ang="0">
                  <a:pos x="32" y="16"/>
                </a:cxn>
                <a:cxn ang="0">
                  <a:pos x="32" y="16"/>
                </a:cxn>
                <a:cxn ang="0">
                  <a:pos x="30" y="10"/>
                </a:cxn>
                <a:cxn ang="0">
                  <a:pos x="26" y="6"/>
                </a:cxn>
                <a:cxn ang="0">
                  <a:pos x="22" y="2"/>
                </a:cxn>
                <a:cxn ang="0">
                  <a:pos x="16" y="0"/>
                </a:cxn>
              </a:cxnLst>
              <a:rect l="0" t="0" r="r" b="b"/>
              <a:pathLst>
                <a:path w="32" h="32">
                  <a:moveTo>
                    <a:pt x="16" y="0"/>
                  </a:moveTo>
                  <a:lnTo>
                    <a:pt x="16" y="0"/>
                  </a:lnTo>
                  <a:lnTo>
                    <a:pt x="10" y="2"/>
                  </a:lnTo>
                  <a:lnTo>
                    <a:pt x="6" y="6"/>
                  </a:lnTo>
                  <a:lnTo>
                    <a:pt x="2" y="10"/>
                  </a:lnTo>
                  <a:lnTo>
                    <a:pt x="0" y="16"/>
                  </a:lnTo>
                  <a:lnTo>
                    <a:pt x="0" y="16"/>
                  </a:lnTo>
                  <a:lnTo>
                    <a:pt x="2" y="22"/>
                  </a:lnTo>
                  <a:lnTo>
                    <a:pt x="6" y="28"/>
                  </a:lnTo>
                  <a:lnTo>
                    <a:pt x="10" y="30"/>
                  </a:lnTo>
                  <a:lnTo>
                    <a:pt x="16" y="32"/>
                  </a:lnTo>
                  <a:lnTo>
                    <a:pt x="16" y="32"/>
                  </a:lnTo>
                  <a:lnTo>
                    <a:pt x="22" y="30"/>
                  </a:lnTo>
                  <a:lnTo>
                    <a:pt x="26" y="28"/>
                  </a:lnTo>
                  <a:lnTo>
                    <a:pt x="30" y="22"/>
                  </a:lnTo>
                  <a:lnTo>
                    <a:pt x="32" y="16"/>
                  </a:lnTo>
                  <a:lnTo>
                    <a:pt x="32" y="16"/>
                  </a:lnTo>
                  <a:lnTo>
                    <a:pt x="30" y="10"/>
                  </a:lnTo>
                  <a:lnTo>
                    <a:pt x="26" y="6"/>
                  </a:lnTo>
                  <a:lnTo>
                    <a:pt x="22" y="2"/>
                  </a:lnTo>
                  <a:lnTo>
                    <a:pt x="1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18" name="Freeform 216"/>
            <p:cNvSpPr/>
            <p:nvPr/>
          </p:nvSpPr>
          <p:spPr bwMode="auto">
            <a:xfrm>
              <a:off x="2443163" y="641350"/>
              <a:ext cx="34925" cy="34925"/>
            </a:xfrm>
            <a:custGeom>
              <a:avLst/>
              <a:gdLst/>
              <a:ahLst/>
              <a:cxnLst>
                <a:cxn ang="0">
                  <a:pos x="12" y="0"/>
                </a:cxn>
                <a:cxn ang="0">
                  <a:pos x="12" y="0"/>
                </a:cxn>
                <a:cxn ang="0">
                  <a:pos x="6" y="0"/>
                </a:cxn>
                <a:cxn ang="0">
                  <a:pos x="4" y="2"/>
                </a:cxn>
                <a:cxn ang="0">
                  <a:pos x="0" y="6"/>
                </a:cxn>
                <a:cxn ang="0">
                  <a:pos x="0" y="10"/>
                </a:cxn>
                <a:cxn ang="0">
                  <a:pos x="0" y="10"/>
                </a:cxn>
                <a:cxn ang="0">
                  <a:pos x="0" y="16"/>
                </a:cxn>
                <a:cxn ang="0">
                  <a:pos x="4" y="18"/>
                </a:cxn>
                <a:cxn ang="0">
                  <a:pos x="6" y="22"/>
                </a:cxn>
                <a:cxn ang="0">
                  <a:pos x="12" y="22"/>
                </a:cxn>
                <a:cxn ang="0">
                  <a:pos x="12" y="22"/>
                </a:cxn>
                <a:cxn ang="0">
                  <a:pos x="16" y="22"/>
                </a:cxn>
                <a:cxn ang="0">
                  <a:pos x="18" y="18"/>
                </a:cxn>
                <a:cxn ang="0">
                  <a:pos x="22" y="16"/>
                </a:cxn>
                <a:cxn ang="0">
                  <a:pos x="22" y="10"/>
                </a:cxn>
                <a:cxn ang="0">
                  <a:pos x="22" y="10"/>
                </a:cxn>
                <a:cxn ang="0">
                  <a:pos x="22" y="6"/>
                </a:cxn>
                <a:cxn ang="0">
                  <a:pos x="18" y="2"/>
                </a:cxn>
                <a:cxn ang="0">
                  <a:pos x="16" y="0"/>
                </a:cxn>
                <a:cxn ang="0">
                  <a:pos x="12" y="0"/>
                </a:cxn>
              </a:cxnLst>
              <a:rect l="0" t="0" r="r" b="b"/>
              <a:pathLst>
                <a:path w="22" h="22">
                  <a:moveTo>
                    <a:pt x="12" y="0"/>
                  </a:moveTo>
                  <a:lnTo>
                    <a:pt x="12" y="0"/>
                  </a:lnTo>
                  <a:lnTo>
                    <a:pt x="6" y="0"/>
                  </a:lnTo>
                  <a:lnTo>
                    <a:pt x="4" y="2"/>
                  </a:lnTo>
                  <a:lnTo>
                    <a:pt x="0" y="6"/>
                  </a:lnTo>
                  <a:lnTo>
                    <a:pt x="0" y="10"/>
                  </a:lnTo>
                  <a:lnTo>
                    <a:pt x="0" y="10"/>
                  </a:lnTo>
                  <a:lnTo>
                    <a:pt x="0" y="16"/>
                  </a:lnTo>
                  <a:lnTo>
                    <a:pt x="4" y="18"/>
                  </a:lnTo>
                  <a:lnTo>
                    <a:pt x="6" y="22"/>
                  </a:lnTo>
                  <a:lnTo>
                    <a:pt x="12" y="22"/>
                  </a:lnTo>
                  <a:lnTo>
                    <a:pt x="12" y="22"/>
                  </a:lnTo>
                  <a:lnTo>
                    <a:pt x="16" y="22"/>
                  </a:lnTo>
                  <a:lnTo>
                    <a:pt x="18" y="18"/>
                  </a:lnTo>
                  <a:lnTo>
                    <a:pt x="22" y="16"/>
                  </a:lnTo>
                  <a:lnTo>
                    <a:pt x="22" y="10"/>
                  </a:lnTo>
                  <a:lnTo>
                    <a:pt x="22" y="10"/>
                  </a:lnTo>
                  <a:lnTo>
                    <a:pt x="22" y="6"/>
                  </a:lnTo>
                  <a:lnTo>
                    <a:pt x="18" y="2"/>
                  </a:lnTo>
                  <a:lnTo>
                    <a:pt x="16" y="0"/>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19" name="Freeform 217"/>
            <p:cNvSpPr/>
            <p:nvPr/>
          </p:nvSpPr>
          <p:spPr bwMode="auto">
            <a:xfrm>
              <a:off x="2443163" y="641350"/>
              <a:ext cx="34925" cy="34925"/>
            </a:xfrm>
            <a:custGeom>
              <a:avLst/>
              <a:gdLst/>
              <a:ahLst/>
              <a:cxnLst>
                <a:cxn ang="0">
                  <a:pos x="12" y="0"/>
                </a:cxn>
                <a:cxn ang="0">
                  <a:pos x="12" y="0"/>
                </a:cxn>
                <a:cxn ang="0">
                  <a:pos x="6" y="0"/>
                </a:cxn>
                <a:cxn ang="0">
                  <a:pos x="4" y="2"/>
                </a:cxn>
                <a:cxn ang="0">
                  <a:pos x="0" y="6"/>
                </a:cxn>
                <a:cxn ang="0">
                  <a:pos x="0" y="10"/>
                </a:cxn>
                <a:cxn ang="0">
                  <a:pos x="0" y="10"/>
                </a:cxn>
                <a:cxn ang="0">
                  <a:pos x="0" y="16"/>
                </a:cxn>
                <a:cxn ang="0">
                  <a:pos x="4" y="18"/>
                </a:cxn>
                <a:cxn ang="0">
                  <a:pos x="6" y="22"/>
                </a:cxn>
                <a:cxn ang="0">
                  <a:pos x="12" y="22"/>
                </a:cxn>
                <a:cxn ang="0">
                  <a:pos x="12" y="22"/>
                </a:cxn>
                <a:cxn ang="0">
                  <a:pos x="16" y="22"/>
                </a:cxn>
                <a:cxn ang="0">
                  <a:pos x="18" y="18"/>
                </a:cxn>
                <a:cxn ang="0">
                  <a:pos x="22" y="16"/>
                </a:cxn>
                <a:cxn ang="0">
                  <a:pos x="22" y="10"/>
                </a:cxn>
                <a:cxn ang="0">
                  <a:pos x="22" y="10"/>
                </a:cxn>
                <a:cxn ang="0">
                  <a:pos x="22" y="6"/>
                </a:cxn>
                <a:cxn ang="0">
                  <a:pos x="18" y="2"/>
                </a:cxn>
                <a:cxn ang="0">
                  <a:pos x="16" y="0"/>
                </a:cxn>
                <a:cxn ang="0">
                  <a:pos x="12" y="0"/>
                </a:cxn>
              </a:cxnLst>
              <a:rect l="0" t="0" r="r" b="b"/>
              <a:pathLst>
                <a:path w="22" h="22">
                  <a:moveTo>
                    <a:pt x="12" y="0"/>
                  </a:moveTo>
                  <a:lnTo>
                    <a:pt x="12" y="0"/>
                  </a:lnTo>
                  <a:lnTo>
                    <a:pt x="6" y="0"/>
                  </a:lnTo>
                  <a:lnTo>
                    <a:pt x="4" y="2"/>
                  </a:lnTo>
                  <a:lnTo>
                    <a:pt x="0" y="6"/>
                  </a:lnTo>
                  <a:lnTo>
                    <a:pt x="0" y="10"/>
                  </a:lnTo>
                  <a:lnTo>
                    <a:pt x="0" y="10"/>
                  </a:lnTo>
                  <a:lnTo>
                    <a:pt x="0" y="16"/>
                  </a:lnTo>
                  <a:lnTo>
                    <a:pt x="4" y="18"/>
                  </a:lnTo>
                  <a:lnTo>
                    <a:pt x="6" y="22"/>
                  </a:lnTo>
                  <a:lnTo>
                    <a:pt x="12" y="22"/>
                  </a:lnTo>
                  <a:lnTo>
                    <a:pt x="12" y="22"/>
                  </a:lnTo>
                  <a:lnTo>
                    <a:pt x="16" y="22"/>
                  </a:lnTo>
                  <a:lnTo>
                    <a:pt x="18" y="18"/>
                  </a:lnTo>
                  <a:lnTo>
                    <a:pt x="22" y="16"/>
                  </a:lnTo>
                  <a:lnTo>
                    <a:pt x="22" y="10"/>
                  </a:lnTo>
                  <a:lnTo>
                    <a:pt x="22" y="10"/>
                  </a:lnTo>
                  <a:lnTo>
                    <a:pt x="22" y="6"/>
                  </a:lnTo>
                  <a:lnTo>
                    <a:pt x="18" y="2"/>
                  </a:lnTo>
                  <a:lnTo>
                    <a:pt x="16" y="0"/>
                  </a:lnTo>
                  <a:lnTo>
                    <a:pt x="12"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20" name="Freeform 218"/>
            <p:cNvSpPr/>
            <p:nvPr/>
          </p:nvSpPr>
          <p:spPr bwMode="auto">
            <a:xfrm>
              <a:off x="2109788" y="768350"/>
              <a:ext cx="44450" cy="47625"/>
            </a:xfrm>
            <a:custGeom>
              <a:avLst/>
              <a:gdLst/>
              <a:ahLst/>
              <a:cxnLst>
                <a:cxn ang="0">
                  <a:pos x="14" y="0"/>
                </a:cxn>
                <a:cxn ang="0">
                  <a:pos x="14" y="0"/>
                </a:cxn>
                <a:cxn ang="0">
                  <a:pos x="8" y="2"/>
                </a:cxn>
                <a:cxn ang="0">
                  <a:pos x="4" y="4"/>
                </a:cxn>
                <a:cxn ang="0">
                  <a:pos x="0" y="10"/>
                </a:cxn>
                <a:cxn ang="0">
                  <a:pos x="0" y="14"/>
                </a:cxn>
                <a:cxn ang="0">
                  <a:pos x="0" y="14"/>
                </a:cxn>
                <a:cxn ang="0">
                  <a:pos x="0" y="20"/>
                </a:cxn>
                <a:cxn ang="0">
                  <a:pos x="4" y="26"/>
                </a:cxn>
                <a:cxn ang="0">
                  <a:pos x="8" y="28"/>
                </a:cxn>
                <a:cxn ang="0">
                  <a:pos x="14" y="30"/>
                </a:cxn>
                <a:cxn ang="0">
                  <a:pos x="14" y="30"/>
                </a:cxn>
                <a:cxn ang="0">
                  <a:pos x="20" y="28"/>
                </a:cxn>
                <a:cxn ang="0">
                  <a:pos x="24" y="26"/>
                </a:cxn>
                <a:cxn ang="0">
                  <a:pos x="26" y="20"/>
                </a:cxn>
                <a:cxn ang="0">
                  <a:pos x="28" y="14"/>
                </a:cxn>
                <a:cxn ang="0">
                  <a:pos x="28" y="14"/>
                </a:cxn>
                <a:cxn ang="0">
                  <a:pos x="26" y="10"/>
                </a:cxn>
                <a:cxn ang="0">
                  <a:pos x="24" y="4"/>
                </a:cxn>
                <a:cxn ang="0">
                  <a:pos x="20" y="2"/>
                </a:cxn>
                <a:cxn ang="0">
                  <a:pos x="14" y="0"/>
                </a:cxn>
              </a:cxnLst>
              <a:rect l="0" t="0" r="r" b="b"/>
              <a:pathLst>
                <a:path w="28" h="30">
                  <a:moveTo>
                    <a:pt x="14" y="0"/>
                  </a:moveTo>
                  <a:lnTo>
                    <a:pt x="14" y="0"/>
                  </a:lnTo>
                  <a:lnTo>
                    <a:pt x="8" y="2"/>
                  </a:lnTo>
                  <a:lnTo>
                    <a:pt x="4" y="4"/>
                  </a:lnTo>
                  <a:lnTo>
                    <a:pt x="0" y="10"/>
                  </a:lnTo>
                  <a:lnTo>
                    <a:pt x="0" y="14"/>
                  </a:lnTo>
                  <a:lnTo>
                    <a:pt x="0" y="14"/>
                  </a:lnTo>
                  <a:lnTo>
                    <a:pt x="0" y="20"/>
                  </a:lnTo>
                  <a:lnTo>
                    <a:pt x="4" y="26"/>
                  </a:lnTo>
                  <a:lnTo>
                    <a:pt x="8" y="28"/>
                  </a:lnTo>
                  <a:lnTo>
                    <a:pt x="14" y="30"/>
                  </a:lnTo>
                  <a:lnTo>
                    <a:pt x="14" y="30"/>
                  </a:lnTo>
                  <a:lnTo>
                    <a:pt x="20" y="28"/>
                  </a:lnTo>
                  <a:lnTo>
                    <a:pt x="24" y="26"/>
                  </a:lnTo>
                  <a:lnTo>
                    <a:pt x="26" y="20"/>
                  </a:lnTo>
                  <a:lnTo>
                    <a:pt x="28" y="14"/>
                  </a:lnTo>
                  <a:lnTo>
                    <a:pt x="28" y="14"/>
                  </a:lnTo>
                  <a:lnTo>
                    <a:pt x="26" y="10"/>
                  </a:lnTo>
                  <a:lnTo>
                    <a:pt x="24" y="4"/>
                  </a:lnTo>
                  <a:lnTo>
                    <a:pt x="20" y="2"/>
                  </a:lnTo>
                  <a:lnTo>
                    <a:pt x="14"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21" name="Freeform 219"/>
            <p:cNvSpPr/>
            <p:nvPr/>
          </p:nvSpPr>
          <p:spPr bwMode="auto">
            <a:xfrm>
              <a:off x="2109788" y="768350"/>
              <a:ext cx="44450" cy="47625"/>
            </a:xfrm>
            <a:custGeom>
              <a:avLst/>
              <a:gdLst/>
              <a:ahLst/>
              <a:cxnLst>
                <a:cxn ang="0">
                  <a:pos x="14" y="0"/>
                </a:cxn>
                <a:cxn ang="0">
                  <a:pos x="14" y="0"/>
                </a:cxn>
                <a:cxn ang="0">
                  <a:pos x="8" y="2"/>
                </a:cxn>
                <a:cxn ang="0">
                  <a:pos x="4" y="4"/>
                </a:cxn>
                <a:cxn ang="0">
                  <a:pos x="0" y="10"/>
                </a:cxn>
                <a:cxn ang="0">
                  <a:pos x="0" y="14"/>
                </a:cxn>
                <a:cxn ang="0">
                  <a:pos x="0" y="14"/>
                </a:cxn>
                <a:cxn ang="0">
                  <a:pos x="0" y="20"/>
                </a:cxn>
                <a:cxn ang="0">
                  <a:pos x="4" y="26"/>
                </a:cxn>
                <a:cxn ang="0">
                  <a:pos x="8" y="28"/>
                </a:cxn>
                <a:cxn ang="0">
                  <a:pos x="14" y="30"/>
                </a:cxn>
                <a:cxn ang="0">
                  <a:pos x="14" y="30"/>
                </a:cxn>
                <a:cxn ang="0">
                  <a:pos x="20" y="28"/>
                </a:cxn>
                <a:cxn ang="0">
                  <a:pos x="24" y="26"/>
                </a:cxn>
                <a:cxn ang="0">
                  <a:pos x="26" y="20"/>
                </a:cxn>
                <a:cxn ang="0">
                  <a:pos x="28" y="14"/>
                </a:cxn>
                <a:cxn ang="0">
                  <a:pos x="28" y="14"/>
                </a:cxn>
                <a:cxn ang="0">
                  <a:pos x="26" y="10"/>
                </a:cxn>
                <a:cxn ang="0">
                  <a:pos x="24" y="4"/>
                </a:cxn>
                <a:cxn ang="0">
                  <a:pos x="20" y="2"/>
                </a:cxn>
                <a:cxn ang="0">
                  <a:pos x="14" y="0"/>
                </a:cxn>
              </a:cxnLst>
              <a:rect l="0" t="0" r="r" b="b"/>
              <a:pathLst>
                <a:path w="28" h="30">
                  <a:moveTo>
                    <a:pt x="14" y="0"/>
                  </a:moveTo>
                  <a:lnTo>
                    <a:pt x="14" y="0"/>
                  </a:lnTo>
                  <a:lnTo>
                    <a:pt x="8" y="2"/>
                  </a:lnTo>
                  <a:lnTo>
                    <a:pt x="4" y="4"/>
                  </a:lnTo>
                  <a:lnTo>
                    <a:pt x="0" y="10"/>
                  </a:lnTo>
                  <a:lnTo>
                    <a:pt x="0" y="14"/>
                  </a:lnTo>
                  <a:lnTo>
                    <a:pt x="0" y="14"/>
                  </a:lnTo>
                  <a:lnTo>
                    <a:pt x="0" y="20"/>
                  </a:lnTo>
                  <a:lnTo>
                    <a:pt x="4" y="26"/>
                  </a:lnTo>
                  <a:lnTo>
                    <a:pt x="8" y="28"/>
                  </a:lnTo>
                  <a:lnTo>
                    <a:pt x="14" y="30"/>
                  </a:lnTo>
                  <a:lnTo>
                    <a:pt x="14" y="30"/>
                  </a:lnTo>
                  <a:lnTo>
                    <a:pt x="20" y="28"/>
                  </a:lnTo>
                  <a:lnTo>
                    <a:pt x="24" y="26"/>
                  </a:lnTo>
                  <a:lnTo>
                    <a:pt x="26" y="20"/>
                  </a:lnTo>
                  <a:lnTo>
                    <a:pt x="28" y="14"/>
                  </a:lnTo>
                  <a:lnTo>
                    <a:pt x="28" y="14"/>
                  </a:lnTo>
                  <a:lnTo>
                    <a:pt x="26" y="10"/>
                  </a:lnTo>
                  <a:lnTo>
                    <a:pt x="24" y="4"/>
                  </a:lnTo>
                  <a:lnTo>
                    <a:pt x="20" y="2"/>
                  </a:lnTo>
                  <a:lnTo>
                    <a:pt x="14"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22" name="Freeform 220"/>
            <p:cNvSpPr/>
            <p:nvPr/>
          </p:nvSpPr>
          <p:spPr bwMode="auto">
            <a:xfrm>
              <a:off x="2481263" y="831850"/>
              <a:ext cx="28575" cy="28575"/>
            </a:xfrm>
            <a:custGeom>
              <a:avLst/>
              <a:gdLst/>
              <a:ahLst/>
              <a:cxnLst>
                <a:cxn ang="0">
                  <a:pos x="10" y="0"/>
                </a:cxn>
                <a:cxn ang="0">
                  <a:pos x="10" y="0"/>
                </a:cxn>
                <a:cxn ang="0">
                  <a:pos x="6" y="0"/>
                </a:cxn>
                <a:cxn ang="0">
                  <a:pos x="4" y="2"/>
                </a:cxn>
                <a:cxn ang="0">
                  <a:pos x="2" y="4"/>
                </a:cxn>
                <a:cxn ang="0">
                  <a:pos x="0" y="8"/>
                </a:cxn>
                <a:cxn ang="0">
                  <a:pos x="0" y="8"/>
                </a:cxn>
                <a:cxn ang="0">
                  <a:pos x="2" y="12"/>
                </a:cxn>
                <a:cxn ang="0">
                  <a:pos x="4" y="14"/>
                </a:cxn>
                <a:cxn ang="0">
                  <a:pos x="6" y="16"/>
                </a:cxn>
                <a:cxn ang="0">
                  <a:pos x="10" y="18"/>
                </a:cxn>
                <a:cxn ang="0">
                  <a:pos x="10" y="18"/>
                </a:cxn>
                <a:cxn ang="0">
                  <a:pos x="12" y="16"/>
                </a:cxn>
                <a:cxn ang="0">
                  <a:pos x="16" y="14"/>
                </a:cxn>
                <a:cxn ang="0">
                  <a:pos x="18" y="12"/>
                </a:cxn>
                <a:cxn ang="0">
                  <a:pos x="18" y="8"/>
                </a:cxn>
                <a:cxn ang="0">
                  <a:pos x="18" y="8"/>
                </a:cxn>
                <a:cxn ang="0">
                  <a:pos x="18" y="4"/>
                </a:cxn>
                <a:cxn ang="0">
                  <a:pos x="16" y="2"/>
                </a:cxn>
                <a:cxn ang="0">
                  <a:pos x="12" y="0"/>
                </a:cxn>
                <a:cxn ang="0">
                  <a:pos x="10" y="0"/>
                </a:cxn>
              </a:cxnLst>
              <a:rect l="0" t="0" r="r" b="b"/>
              <a:pathLst>
                <a:path w="18" h="18">
                  <a:moveTo>
                    <a:pt x="10" y="0"/>
                  </a:moveTo>
                  <a:lnTo>
                    <a:pt x="10" y="0"/>
                  </a:lnTo>
                  <a:lnTo>
                    <a:pt x="6" y="0"/>
                  </a:lnTo>
                  <a:lnTo>
                    <a:pt x="4" y="2"/>
                  </a:lnTo>
                  <a:lnTo>
                    <a:pt x="2" y="4"/>
                  </a:lnTo>
                  <a:lnTo>
                    <a:pt x="0" y="8"/>
                  </a:lnTo>
                  <a:lnTo>
                    <a:pt x="0" y="8"/>
                  </a:lnTo>
                  <a:lnTo>
                    <a:pt x="2" y="12"/>
                  </a:lnTo>
                  <a:lnTo>
                    <a:pt x="4" y="14"/>
                  </a:lnTo>
                  <a:lnTo>
                    <a:pt x="6" y="16"/>
                  </a:lnTo>
                  <a:lnTo>
                    <a:pt x="10" y="18"/>
                  </a:lnTo>
                  <a:lnTo>
                    <a:pt x="10" y="18"/>
                  </a:lnTo>
                  <a:lnTo>
                    <a:pt x="12" y="16"/>
                  </a:lnTo>
                  <a:lnTo>
                    <a:pt x="16" y="14"/>
                  </a:lnTo>
                  <a:lnTo>
                    <a:pt x="18" y="12"/>
                  </a:lnTo>
                  <a:lnTo>
                    <a:pt x="18" y="8"/>
                  </a:lnTo>
                  <a:lnTo>
                    <a:pt x="18" y="8"/>
                  </a:lnTo>
                  <a:lnTo>
                    <a:pt x="18" y="4"/>
                  </a:lnTo>
                  <a:lnTo>
                    <a:pt x="16" y="2"/>
                  </a:lnTo>
                  <a:lnTo>
                    <a:pt x="12" y="0"/>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23" name="Freeform 221"/>
            <p:cNvSpPr/>
            <p:nvPr/>
          </p:nvSpPr>
          <p:spPr bwMode="auto">
            <a:xfrm>
              <a:off x="2481263" y="831850"/>
              <a:ext cx="28575" cy="28575"/>
            </a:xfrm>
            <a:custGeom>
              <a:avLst/>
              <a:gdLst/>
              <a:ahLst/>
              <a:cxnLst>
                <a:cxn ang="0">
                  <a:pos x="10" y="0"/>
                </a:cxn>
                <a:cxn ang="0">
                  <a:pos x="10" y="0"/>
                </a:cxn>
                <a:cxn ang="0">
                  <a:pos x="6" y="0"/>
                </a:cxn>
                <a:cxn ang="0">
                  <a:pos x="4" y="2"/>
                </a:cxn>
                <a:cxn ang="0">
                  <a:pos x="2" y="4"/>
                </a:cxn>
                <a:cxn ang="0">
                  <a:pos x="0" y="8"/>
                </a:cxn>
                <a:cxn ang="0">
                  <a:pos x="0" y="8"/>
                </a:cxn>
                <a:cxn ang="0">
                  <a:pos x="2" y="12"/>
                </a:cxn>
                <a:cxn ang="0">
                  <a:pos x="4" y="14"/>
                </a:cxn>
                <a:cxn ang="0">
                  <a:pos x="6" y="16"/>
                </a:cxn>
                <a:cxn ang="0">
                  <a:pos x="10" y="18"/>
                </a:cxn>
                <a:cxn ang="0">
                  <a:pos x="10" y="18"/>
                </a:cxn>
                <a:cxn ang="0">
                  <a:pos x="12" y="16"/>
                </a:cxn>
                <a:cxn ang="0">
                  <a:pos x="16" y="14"/>
                </a:cxn>
                <a:cxn ang="0">
                  <a:pos x="18" y="12"/>
                </a:cxn>
                <a:cxn ang="0">
                  <a:pos x="18" y="8"/>
                </a:cxn>
                <a:cxn ang="0">
                  <a:pos x="18" y="8"/>
                </a:cxn>
                <a:cxn ang="0">
                  <a:pos x="18" y="4"/>
                </a:cxn>
                <a:cxn ang="0">
                  <a:pos x="16" y="2"/>
                </a:cxn>
                <a:cxn ang="0">
                  <a:pos x="12" y="0"/>
                </a:cxn>
                <a:cxn ang="0">
                  <a:pos x="10" y="0"/>
                </a:cxn>
              </a:cxnLst>
              <a:rect l="0" t="0" r="r" b="b"/>
              <a:pathLst>
                <a:path w="18" h="18">
                  <a:moveTo>
                    <a:pt x="10" y="0"/>
                  </a:moveTo>
                  <a:lnTo>
                    <a:pt x="10" y="0"/>
                  </a:lnTo>
                  <a:lnTo>
                    <a:pt x="6" y="0"/>
                  </a:lnTo>
                  <a:lnTo>
                    <a:pt x="4" y="2"/>
                  </a:lnTo>
                  <a:lnTo>
                    <a:pt x="2" y="4"/>
                  </a:lnTo>
                  <a:lnTo>
                    <a:pt x="0" y="8"/>
                  </a:lnTo>
                  <a:lnTo>
                    <a:pt x="0" y="8"/>
                  </a:lnTo>
                  <a:lnTo>
                    <a:pt x="2" y="12"/>
                  </a:lnTo>
                  <a:lnTo>
                    <a:pt x="4" y="14"/>
                  </a:lnTo>
                  <a:lnTo>
                    <a:pt x="6" y="16"/>
                  </a:lnTo>
                  <a:lnTo>
                    <a:pt x="10" y="18"/>
                  </a:lnTo>
                  <a:lnTo>
                    <a:pt x="10" y="18"/>
                  </a:lnTo>
                  <a:lnTo>
                    <a:pt x="12" y="16"/>
                  </a:lnTo>
                  <a:lnTo>
                    <a:pt x="16" y="14"/>
                  </a:lnTo>
                  <a:lnTo>
                    <a:pt x="18" y="12"/>
                  </a:lnTo>
                  <a:lnTo>
                    <a:pt x="18" y="8"/>
                  </a:lnTo>
                  <a:lnTo>
                    <a:pt x="18" y="8"/>
                  </a:lnTo>
                  <a:lnTo>
                    <a:pt x="18" y="4"/>
                  </a:lnTo>
                  <a:lnTo>
                    <a:pt x="16" y="2"/>
                  </a:lnTo>
                  <a:lnTo>
                    <a:pt x="12" y="0"/>
                  </a:lnTo>
                  <a:lnTo>
                    <a:pt x="10"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24" name="Freeform 222"/>
            <p:cNvSpPr/>
            <p:nvPr/>
          </p:nvSpPr>
          <p:spPr bwMode="auto">
            <a:xfrm>
              <a:off x="3027363" y="61277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25" name="Freeform 223"/>
            <p:cNvSpPr/>
            <p:nvPr/>
          </p:nvSpPr>
          <p:spPr bwMode="auto">
            <a:xfrm>
              <a:off x="3027363" y="61277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26" name="Freeform 224"/>
            <p:cNvSpPr/>
            <p:nvPr/>
          </p:nvSpPr>
          <p:spPr bwMode="auto">
            <a:xfrm>
              <a:off x="3402013" y="77152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27" name="Freeform 225"/>
            <p:cNvSpPr/>
            <p:nvPr/>
          </p:nvSpPr>
          <p:spPr bwMode="auto">
            <a:xfrm>
              <a:off x="3402013" y="77152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28" name="Freeform 226"/>
            <p:cNvSpPr/>
            <p:nvPr/>
          </p:nvSpPr>
          <p:spPr bwMode="auto">
            <a:xfrm>
              <a:off x="3757613" y="99377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29" name="Freeform 227"/>
            <p:cNvSpPr/>
            <p:nvPr/>
          </p:nvSpPr>
          <p:spPr bwMode="auto">
            <a:xfrm>
              <a:off x="3757613" y="99377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30" name="Freeform 228"/>
            <p:cNvSpPr/>
            <p:nvPr/>
          </p:nvSpPr>
          <p:spPr bwMode="auto">
            <a:xfrm>
              <a:off x="4186238" y="1003300"/>
              <a:ext cx="19050"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0" y="12"/>
                </a:cxn>
                <a:cxn ang="0">
                  <a:pos x="12" y="6"/>
                </a:cxn>
                <a:cxn ang="0">
                  <a:pos x="12" y="6"/>
                </a:cxn>
                <a:cxn ang="0">
                  <a:pos x="10" y="2"/>
                </a:cxn>
                <a:cxn ang="0">
                  <a:pos x="6" y="0"/>
                </a:cxn>
              </a:cxnLst>
              <a:rect l="0" t="0" r="r" b="b"/>
              <a:pathLst>
                <a:path w="12" h="14">
                  <a:moveTo>
                    <a:pt x="6" y="0"/>
                  </a:moveTo>
                  <a:lnTo>
                    <a:pt x="6" y="0"/>
                  </a:lnTo>
                  <a:lnTo>
                    <a:pt x="2" y="2"/>
                  </a:lnTo>
                  <a:lnTo>
                    <a:pt x="0" y="6"/>
                  </a:lnTo>
                  <a:lnTo>
                    <a:pt x="0" y="6"/>
                  </a:lnTo>
                  <a:lnTo>
                    <a:pt x="2" y="12"/>
                  </a:lnTo>
                  <a:lnTo>
                    <a:pt x="6" y="14"/>
                  </a:lnTo>
                  <a:lnTo>
                    <a:pt x="6" y="14"/>
                  </a:lnTo>
                  <a:lnTo>
                    <a:pt x="10" y="12"/>
                  </a:lnTo>
                  <a:lnTo>
                    <a:pt x="12" y="6"/>
                  </a:lnTo>
                  <a:lnTo>
                    <a:pt x="12" y="6"/>
                  </a:lnTo>
                  <a:lnTo>
                    <a:pt x="10"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31" name="Freeform 229"/>
            <p:cNvSpPr/>
            <p:nvPr/>
          </p:nvSpPr>
          <p:spPr bwMode="auto">
            <a:xfrm>
              <a:off x="4186238" y="1003300"/>
              <a:ext cx="19050"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0" y="12"/>
                </a:cxn>
                <a:cxn ang="0">
                  <a:pos x="12" y="6"/>
                </a:cxn>
                <a:cxn ang="0">
                  <a:pos x="12" y="6"/>
                </a:cxn>
                <a:cxn ang="0">
                  <a:pos x="10" y="2"/>
                </a:cxn>
                <a:cxn ang="0">
                  <a:pos x="6" y="0"/>
                </a:cxn>
              </a:cxnLst>
              <a:rect l="0" t="0" r="r" b="b"/>
              <a:pathLst>
                <a:path w="12" h="14">
                  <a:moveTo>
                    <a:pt x="6" y="0"/>
                  </a:moveTo>
                  <a:lnTo>
                    <a:pt x="6" y="0"/>
                  </a:lnTo>
                  <a:lnTo>
                    <a:pt x="2" y="2"/>
                  </a:lnTo>
                  <a:lnTo>
                    <a:pt x="0" y="6"/>
                  </a:lnTo>
                  <a:lnTo>
                    <a:pt x="0" y="6"/>
                  </a:lnTo>
                  <a:lnTo>
                    <a:pt x="2" y="12"/>
                  </a:lnTo>
                  <a:lnTo>
                    <a:pt x="6" y="14"/>
                  </a:lnTo>
                  <a:lnTo>
                    <a:pt x="6" y="14"/>
                  </a:lnTo>
                  <a:lnTo>
                    <a:pt x="10" y="12"/>
                  </a:lnTo>
                  <a:lnTo>
                    <a:pt x="12" y="6"/>
                  </a:lnTo>
                  <a:lnTo>
                    <a:pt x="12" y="6"/>
                  </a:lnTo>
                  <a:lnTo>
                    <a:pt x="10"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32" name="Freeform 230"/>
            <p:cNvSpPr/>
            <p:nvPr/>
          </p:nvSpPr>
          <p:spPr bwMode="auto">
            <a:xfrm>
              <a:off x="4675188" y="72707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33" name="Freeform 231"/>
            <p:cNvSpPr/>
            <p:nvPr/>
          </p:nvSpPr>
          <p:spPr bwMode="auto">
            <a:xfrm>
              <a:off x="4675188" y="72707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34" name="Freeform 232"/>
            <p:cNvSpPr/>
            <p:nvPr/>
          </p:nvSpPr>
          <p:spPr bwMode="auto">
            <a:xfrm>
              <a:off x="1595438" y="21907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35" name="Freeform 233"/>
            <p:cNvSpPr/>
            <p:nvPr/>
          </p:nvSpPr>
          <p:spPr bwMode="auto">
            <a:xfrm>
              <a:off x="1595438" y="21907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36" name="Freeform 234"/>
            <p:cNvSpPr/>
            <p:nvPr/>
          </p:nvSpPr>
          <p:spPr bwMode="auto">
            <a:xfrm>
              <a:off x="2014538" y="63817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37" name="Freeform 235"/>
            <p:cNvSpPr/>
            <p:nvPr/>
          </p:nvSpPr>
          <p:spPr bwMode="auto">
            <a:xfrm>
              <a:off x="2014538" y="63817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38" name="Freeform 236"/>
            <p:cNvSpPr/>
            <p:nvPr/>
          </p:nvSpPr>
          <p:spPr bwMode="auto">
            <a:xfrm>
              <a:off x="3500438" y="631825"/>
              <a:ext cx="38100" cy="34925"/>
            </a:xfrm>
            <a:custGeom>
              <a:avLst/>
              <a:gdLst/>
              <a:ahLst/>
              <a:cxnLst>
                <a:cxn ang="0">
                  <a:pos x="12" y="0"/>
                </a:cxn>
                <a:cxn ang="0">
                  <a:pos x="12" y="0"/>
                </a:cxn>
                <a:cxn ang="0">
                  <a:pos x="8" y="0"/>
                </a:cxn>
                <a:cxn ang="0">
                  <a:pos x="4" y="4"/>
                </a:cxn>
                <a:cxn ang="0">
                  <a:pos x="2" y="6"/>
                </a:cxn>
                <a:cxn ang="0">
                  <a:pos x="0" y="12"/>
                </a:cxn>
                <a:cxn ang="0">
                  <a:pos x="0" y="12"/>
                </a:cxn>
                <a:cxn ang="0">
                  <a:pos x="2" y="16"/>
                </a:cxn>
                <a:cxn ang="0">
                  <a:pos x="4" y="20"/>
                </a:cxn>
                <a:cxn ang="0">
                  <a:pos x="8" y="22"/>
                </a:cxn>
                <a:cxn ang="0">
                  <a:pos x="12" y="22"/>
                </a:cxn>
                <a:cxn ang="0">
                  <a:pos x="12" y="22"/>
                </a:cxn>
                <a:cxn ang="0">
                  <a:pos x="16" y="22"/>
                </a:cxn>
                <a:cxn ang="0">
                  <a:pos x="20" y="20"/>
                </a:cxn>
                <a:cxn ang="0">
                  <a:pos x="22" y="16"/>
                </a:cxn>
                <a:cxn ang="0">
                  <a:pos x="24" y="12"/>
                </a:cxn>
                <a:cxn ang="0">
                  <a:pos x="24" y="12"/>
                </a:cxn>
                <a:cxn ang="0">
                  <a:pos x="22" y="6"/>
                </a:cxn>
                <a:cxn ang="0">
                  <a:pos x="20" y="4"/>
                </a:cxn>
                <a:cxn ang="0">
                  <a:pos x="16" y="0"/>
                </a:cxn>
                <a:cxn ang="0">
                  <a:pos x="12" y="0"/>
                </a:cxn>
              </a:cxnLst>
              <a:rect l="0" t="0" r="r" b="b"/>
              <a:pathLst>
                <a:path w="24" h="22">
                  <a:moveTo>
                    <a:pt x="12" y="0"/>
                  </a:moveTo>
                  <a:lnTo>
                    <a:pt x="12" y="0"/>
                  </a:lnTo>
                  <a:lnTo>
                    <a:pt x="8" y="0"/>
                  </a:lnTo>
                  <a:lnTo>
                    <a:pt x="4" y="4"/>
                  </a:lnTo>
                  <a:lnTo>
                    <a:pt x="2" y="6"/>
                  </a:lnTo>
                  <a:lnTo>
                    <a:pt x="0" y="12"/>
                  </a:lnTo>
                  <a:lnTo>
                    <a:pt x="0" y="12"/>
                  </a:lnTo>
                  <a:lnTo>
                    <a:pt x="2" y="16"/>
                  </a:lnTo>
                  <a:lnTo>
                    <a:pt x="4" y="20"/>
                  </a:lnTo>
                  <a:lnTo>
                    <a:pt x="8" y="22"/>
                  </a:lnTo>
                  <a:lnTo>
                    <a:pt x="12" y="22"/>
                  </a:lnTo>
                  <a:lnTo>
                    <a:pt x="12" y="22"/>
                  </a:lnTo>
                  <a:lnTo>
                    <a:pt x="16" y="22"/>
                  </a:lnTo>
                  <a:lnTo>
                    <a:pt x="20" y="20"/>
                  </a:lnTo>
                  <a:lnTo>
                    <a:pt x="22" y="16"/>
                  </a:lnTo>
                  <a:lnTo>
                    <a:pt x="24" y="12"/>
                  </a:lnTo>
                  <a:lnTo>
                    <a:pt x="24" y="12"/>
                  </a:lnTo>
                  <a:lnTo>
                    <a:pt x="22" y="6"/>
                  </a:lnTo>
                  <a:lnTo>
                    <a:pt x="20" y="4"/>
                  </a:lnTo>
                  <a:lnTo>
                    <a:pt x="16" y="0"/>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39" name="Freeform 237"/>
            <p:cNvSpPr/>
            <p:nvPr/>
          </p:nvSpPr>
          <p:spPr bwMode="auto">
            <a:xfrm>
              <a:off x="3500438" y="631825"/>
              <a:ext cx="38100" cy="34925"/>
            </a:xfrm>
            <a:custGeom>
              <a:avLst/>
              <a:gdLst/>
              <a:ahLst/>
              <a:cxnLst>
                <a:cxn ang="0">
                  <a:pos x="12" y="0"/>
                </a:cxn>
                <a:cxn ang="0">
                  <a:pos x="12" y="0"/>
                </a:cxn>
                <a:cxn ang="0">
                  <a:pos x="8" y="0"/>
                </a:cxn>
                <a:cxn ang="0">
                  <a:pos x="4" y="4"/>
                </a:cxn>
                <a:cxn ang="0">
                  <a:pos x="2" y="6"/>
                </a:cxn>
                <a:cxn ang="0">
                  <a:pos x="0" y="12"/>
                </a:cxn>
                <a:cxn ang="0">
                  <a:pos x="0" y="12"/>
                </a:cxn>
                <a:cxn ang="0">
                  <a:pos x="2" y="16"/>
                </a:cxn>
                <a:cxn ang="0">
                  <a:pos x="4" y="20"/>
                </a:cxn>
                <a:cxn ang="0">
                  <a:pos x="8" y="22"/>
                </a:cxn>
                <a:cxn ang="0">
                  <a:pos x="12" y="22"/>
                </a:cxn>
                <a:cxn ang="0">
                  <a:pos x="12" y="22"/>
                </a:cxn>
                <a:cxn ang="0">
                  <a:pos x="16" y="22"/>
                </a:cxn>
                <a:cxn ang="0">
                  <a:pos x="20" y="20"/>
                </a:cxn>
                <a:cxn ang="0">
                  <a:pos x="22" y="16"/>
                </a:cxn>
                <a:cxn ang="0">
                  <a:pos x="24" y="12"/>
                </a:cxn>
                <a:cxn ang="0">
                  <a:pos x="24" y="12"/>
                </a:cxn>
                <a:cxn ang="0">
                  <a:pos x="22" y="6"/>
                </a:cxn>
                <a:cxn ang="0">
                  <a:pos x="20" y="4"/>
                </a:cxn>
                <a:cxn ang="0">
                  <a:pos x="16" y="0"/>
                </a:cxn>
                <a:cxn ang="0">
                  <a:pos x="12" y="0"/>
                </a:cxn>
              </a:cxnLst>
              <a:rect l="0" t="0" r="r" b="b"/>
              <a:pathLst>
                <a:path w="24" h="22">
                  <a:moveTo>
                    <a:pt x="12" y="0"/>
                  </a:moveTo>
                  <a:lnTo>
                    <a:pt x="12" y="0"/>
                  </a:lnTo>
                  <a:lnTo>
                    <a:pt x="8" y="0"/>
                  </a:lnTo>
                  <a:lnTo>
                    <a:pt x="4" y="4"/>
                  </a:lnTo>
                  <a:lnTo>
                    <a:pt x="2" y="6"/>
                  </a:lnTo>
                  <a:lnTo>
                    <a:pt x="0" y="12"/>
                  </a:lnTo>
                  <a:lnTo>
                    <a:pt x="0" y="12"/>
                  </a:lnTo>
                  <a:lnTo>
                    <a:pt x="2" y="16"/>
                  </a:lnTo>
                  <a:lnTo>
                    <a:pt x="4" y="20"/>
                  </a:lnTo>
                  <a:lnTo>
                    <a:pt x="8" y="22"/>
                  </a:lnTo>
                  <a:lnTo>
                    <a:pt x="12" y="22"/>
                  </a:lnTo>
                  <a:lnTo>
                    <a:pt x="12" y="22"/>
                  </a:lnTo>
                  <a:lnTo>
                    <a:pt x="16" y="22"/>
                  </a:lnTo>
                  <a:lnTo>
                    <a:pt x="20" y="20"/>
                  </a:lnTo>
                  <a:lnTo>
                    <a:pt x="22" y="16"/>
                  </a:lnTo>
                  <a:lnTo>
                    <a:pt x="24" y="12"/>
                  </a:lnTo>
                  <a:lnTo>
                    <a:pt x="24" y="12"/>
                  </a:lnTo>
                  <a:lnTo>
                    <a:pt x="22" y="6"/>
                  </a:lnTo>
                  <a:lnTo>
                    <a:pt x="20" y="4"/>
                  </a:lnTo>
                  <a:lnTo>
                    <a:pt x="16" y="0"/>
                  </a:lnTo>
                  <a:lnTo>
                    <a:pt x="12"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40" name="Freeform 238"/>
            <p:cNvSpPr/>
            <p:nvPr/>
          </p:nvSpPr>
          <p:spPr bwMode="auto">
            <a:xfrm>
              <a:off x="3732213" y="523875"/>
              <a:ext cx="38100" cy="38100"/>
            </a:xfrm>
            <a:custGeom>
              <a:avLst/>
              <a:gdLst/>
              <a:ahLst/>
              <a:cxnLst>
                <a:cxn ang="0">
                  <a:pos x="12" y="0"/>
                </a:cxn>
                <a:cxn ang="0">
                  <a:pos x="12" y="0"/>
                </a:cxn>
                <a:cxn ang="0">
                  <a:pos x="8" y="2"/>
                </a:cxn>
                <a:cxn ang="0">
                  <a:pos x="4" y="4"/>
                </a:cxn>
                <a:cxn ang="0">
                  <a:pos x="2" y="8"/>
                </a:cxn>
                <a:cxn ang="0">
                  <a:pos x="0" y="12"/>
                </a:cxn>
                <a:cxn ang="0">
                  <a:pos x="0" y="12"/>
                </a:cxn>
                <a:cxn ang="0">
                  <a:pos x="2" y="16"/>
                </a:cxn>
                <a:cxn ang="0">
                  <a:pos x="4" y="20"/>
                </a:cxn>
                <a:cxn ang="0">
                  <a:pos x="8" y="22"/>
                </a:cxn>
                <a:cxn ang="0">
                  <a:pos x="12" y="24"/>
                </a:cxn>
                <a:cxn ang="0">
                  <a:pos x="12" y="24"/>
                </a:cxn>
                <a:cxn ang="0">
                  <a:pos x="16" y="22"/>
                </a:cxn>
                <a:cxn ang="0">
                  <a:pos x="20" y="20"/>
                </a:cxn>
                <a:cxn ang="0">
                  <a:pos x="22" y="16"/>
                </a:cxn>
                <a:cxn ang="0">
                  <a:pos x="24" y="12"/>
                </a:cxn>
                <a:cxn ang="0">
                  <a:pos x="24" y="12"/>
                </a:cxn>
                <a:cxn ang="0">
                  <a:pos x="22" y="8"/>
                </a:cxn>
                <a:cxn ang="0">
                  <a:pos x="20" y="4"/>
                </a:cxn>
                <a:cxn ang="0">
                  <a:pos x="16" y="2"/>
                </a:cxn>
                <a:cxn ang="0">
                  <a:pos x="12" y="0"/>
                </a:cxn>
              </a:cxnLst>
              <a:rect l="0" t="0" r="r" b="b"/>
              <a:pathLst>
                <a:path w="24" h="24">
                  <a:moveTo>
                    <a:pt x="12" y="0"/>
                  </a:moveTo>
                  <a:lnTo>
                    <a:pt x="12" y="0"/>
                  </a:lnTo>
                  <a:lnTo>
                    <a:pt x="8" y="2"/>
                  </a:lnTo>
                  <a:lnTo>
                    <a:pt x="4" y="4"/>
                  </a:lnTo>
                  <a:lnTo>
                    <a:pt x="2" y="8"/>
                  </a:lnTo>
                  <a:lnTo>
                    <a:pt x="0" y="12"/>
                  </a:lnTo>
                  <a:lnTo>
                    <a:pt x="0" y="12"/>
                  </a:lnTo>
                  <a:lnTo>
                    <a:pt x="2" y="16"/>
                  </a:lnTo>
                  <a:lnTo>
                    <a:pt x="4" y="20"/>
                  </a:lnTo>
                  <a:lnTo>
                    <a:pt x="8" y="22"/>
                  </a:lnTo>
                  <a:lnTo>
                    <a:pt x="12" y="24"/>
                  </a:lnTo>
                  <a:lnTo>
                    <a:pt x="12" y="24"/>
                  </a:lnTo>
                  <a:lnTo>
                    <a:pt x="16" y="22"/>
                  </a:lnTo>
                  <a:lnTo>
                    <a:pt x="20" y="20"/>
                  </a:lnTo>
                  <a:lnTo>
                    <a:pt x="22" y="16"/>
                  </a:lnTo>
                  <a:lnTo>
                    <a:pt x="24" y="12"/>
                  </a:lnTo>
                  <a:lnTo>
                    <a:pt x="24" y="12"/>
                  </a:lnTo>
                  <a:lnTo>
                    <a:pt x="22" y="8"/>
                  </a:lnTo>
                  <a:lnTo>
                    <a:pt x="20" y="4"/>
                  </a:lnTo>
                  <a:lnTo>
                    <a:pt x="16" y="2"/>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41" name="Freeform 239"/>
            <p:cNvSpPr/>
            <p:nvPr/>
          </p:nvSpPr>
          <p:spPr bwMode="auto">
            <a:xfrm>
              <a:off x="3732213" y="523875"/>
              <a:ext cx="38100" cy="38100"/>
            </a:xfrm>
            <a:custGeom>
              <a:avLst/>
              <a:gdLst/>
              <a:ahLst/>
              <a:cxnLst>
                <a:cxn ang="0">
                  <a:pos x="12" y="0"/>
                </a:cxn>
                <a:cxn ang="0">
                  <a:pos x="12" y="0"/>
                </a:cxn>
                <a:cxn ang="0">
                  <a:pos x="8" y="2"/>
                </a:cxn>
                <a:cxn ang="0">
                  <a:pos x="4" y="4"/>
                </a:cxn>
                <a:cxn ang="0">
                  <a:pos x="2" y="8"/>
                </a:cxn>
                <a:cxn ang="0">
                  <a:pos x="0" y="12"/>
                </a:cxn>
                <a:cxn ang="0">
                  <a:pos x="0" y="12"/>
                </a:cxn>
                <a:cxn ang="0">
                  <a:pos x="2" y="16"/>
                </a:cxn>
                <a:cxn ang="0">
                  <a:pos x="4" y="20"/>
                </a:cxn>
                <a:cxn ang="0">
                  <a:pos x="8" y="22"/>
                </a:cxn>
                <a:cxn ang="0">
                  <a:pos x="12" y="24"/>
                </a:cxn>
                <a:cxn ang="0">
                  <a:pos x="12" y="24"/>
                </a:cxn>
                <a:cxn ang="0">
                  <a:pos x="16" y="22"/>
                </a:cxn>
                <a:cxn ang="0">
                  <a:pos x="20" y="20"/>
                </a:cxn>
                <a:cxn ang="0">
                  <a:pos x="22" y="16"/>
                </a:cxn>
                <a:cxn ang="0">
                  <a:pos x="24" y="12"/>
                </a:cxn>
                <a:cxn ang="0">
                  <a:pos x="24" y="12"/>
                </a:cxn>
                <a:cxn ang="0">
                  <a:pos x="22" y="8"/>
                </a:cxn>
                <a:cxn ang="0">
                  <a:pos x="20" y="4"/>
                </a:cxn>
                <a:cxn ang="0">
                  <a:pos x="16" y="2"/>
                </a:cxn>
                <a:cxn ang="0">
                  <a:pos x="12" y="0"/>
                </a:cxn>
              </a:cxnLst>
              <a:rect l="0" t="0" r="r" b="b"/>
              <a:pathLst>
                <a:path w="24" h="24">
                  <a:moveTo>
                    <a:pt x="12" y="0"/>
                  </a:moveTo>
                  <a:lnTo>
                    <a:pt x="12" y="0"/>
                  </a:lnTo>
                  <a:lnTo>
                    <a:pt x="8" y="2"/>
                  </a:lnTo>
                  <a:lnTo>
                    <a:pt x="4" y="4"/>
                  </a:lnTo>
                  <a:lnTo>
                    <a:pt x="2" y="8"/>
                  </a:lnTo>
                  <a:lnTo>
                    <a:pt x="0" y="12"/>
                  </a:lnTo>
                  <a:lnTo>
                    <a:pt x="0" y="12"/>
                  </a:lnTo>
                  <a:lnTo>
                    <a:pt x="2" y="16"/>
                  </a:lnTo>
                  <a:lnTo>
                    <a:pt x="4" y="20"/>
                  </a:lnTo>
                  <a:lnTo>
                    <a:pt x="8" y="22"/>
                  </a:lnTo>
                  <a:lnTo>
                    <a:pt x="12" y="24"/>
                  </a:lnTo>
                  <a:lnTo>
                    <a:pt x="12" y="24"/>
                  </a:lnTo>
                  <a:lnTo>
                    <a:pt x="16" y="22"/>
                  </a:lnTo>
                  <a:lnTo>
                    <a:pt x="20" y="20"/>
                  </a:lnTo>
                  <a:lnTo>
                    <a:pt x="22" y="16"/>
                  </a:lnTo>
                  <a:lnTo>
                    <a:pt x="24" y="12"/>
                  </a:lnTo>
                  <a:lnTo>
                    <a:pt x="24" y="12"/>
                  </a:lnTo>
                  <a:lnTo>
                    <a:pt x="22" y="8"/>
                  </a:lnTo>
                  <a:lnTo>
                    <a:pt x="20" y="4"/>
                  </a:lnTo>
                  <a:lnTo>
                    <a:pt x="16" y="2"/>
                  </a:lnTo>
                  <a:lnTo>
                    <a:pt x="12"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42" name="Freeform 240"/>
            <p:cNvSpPr/>
            <p:nvPr/>
          </p:nvSpPr>
          <p:spPr bwMode="auto">
            <a:xfrm>
              <a:off x="4106863" y="739775"/>
              <a:ext cx="34925" cy="34925"/>
            </a:xfrm>
            <a:custGeom>
              <a:avLst/>
              <a:gdLst/>
              <a:ahLst/>
              <a:cxnLst>
                <a:cxn ang="0">
                  <a:pos x="12" y="0"/>
                </a:cxn>
                <a:cxn ang="0">
                  <a:pos x="12" y="0"/>
                </a:cxn>
                <a:cxn ang="0">
                  <a:pos x="6" y="0"/>
                </a:cxn>
                <a:cxn ang="0">
                  <a:pos x="4" y="2"/>
                </a:cxn>
                <a:cxn ang="0">
                  <a:pos x="0" y="6"/>
                </a:cxn>
                <a:cxn ang="0">
                  <a:pos x="0" y="10"/>
                </a:cxn>
                <a:cxn ang="0">
                  <a:pos x="0" y="10"/>
                </a:cxn>
                <a:cxn ang="0">
                  <a:pos x="0" y="14"/>
                </a:cxn>
                <a:cxn ang="0">
                  <a:pos x="4" y="18"/>
                </a:cxn>
                <a:cxn ang="0">
                  <a:pos x="6" y="20"/>
                </a:cxn>
                <a:cxn ang="0">
                  <a:pos x="12" y="22"/>
                </a:cxn>
                <a:cxn ang="0">
                  <a:pos x="12" y="22"/>
                </a:cxn>
                <a:cxn ang="0">
                  <a:pos x="16" y="20"/>
                </a:cxn>
                <a:cxn ang="0">
                  <a:pos x="20" y="18"/>
                </a:cxn>
                <a:cxn ang="0">
                  <a:pos x="22" y="14"/>
                </a:cxn>
                <a:cxn ang="0">
                  <a:pos x="22" y="10"/>
                </a:cxn>
                <a:cxn ang="0">
                  <a:pos x="22" y="10"/>
                </a:cxn>
                <a:cxn ang="0">
                  <a:pos x="22" y="6"/>
                </a:cxn>
                <a:cxn ang="0">
                  <a:pos x="20" y="2"/>
                </a:cxn>
                <a:cxn ang="0">
                  <a:pos x="16" y="0"/>
                </a:cxn>
                <a:cxn ang="0">
                  <a:pos x="12" y="0"/>
                </a:cxn>
              </a:cxnLst>
              <a:rect l="0" t="0" r="r" b="b"/>
              <a:pathLst>
                <a:path w="22" h="22">
                  <a:moveTo>
                    <a:pt x="12" y="0"/>
                  </a:moveTo>
                  <a:lnTo>
                    <a:pt x="12" y="0"/>
                  </a:lnTo>
                  <a:lnTo>
                    <a:pt x="6" y="0"/>
                  </a:lnTo>
                  <a:lnTo>
                    <a:pt x="4" y="2"/>
                  </a:lnTo>
                  <a:lnTo>
                    <a:pt x="0" y="6"/>
                  </a:lnTo>
                  <a:lnTo>
                    <a:pt x="0" y="10"/>
                  </a:lnTo>
                  <a:lnTo>
                    <a:pt x="0" y="10"/>
                  </a:lnTo>
                  <a:lnTo>
                    <a:pt x="0" y="14"/>
                  </a:lnTo>
                  <a:lnTo>
                    <a:pt x="4" y="18"/>
                  </a:lnTo>
                  <a:lnTo>
                    <a:pt x="6" y="20"/>
                  </a:lnTo>
                  <a:lnTo>
                    <a:pt x="12" y="22"/>
                  </a:lnTo>
                  <a:lnTo>
                    <a:pt x="12" y="22"/>
                  </a:lnTo>
                  <a:lnTo>
                    <a:pt x="16" y="20"/>
                  </a:lnTo>
                  <a:lnTo>
                    <a:pt x="20" y="18"/>
                  </a:lnTo>
                  <a:lnTo>
                    <a:pt x="22" y="14"/>
                  </a:lnTo>
                  <a:lnTo>
                    <a:pt x="22" y="10"/>
                  </a:lnTo>
                  <a:lnTo>
                    <a:pt x="22" y="10"/>
                  </a:lnTo>
                  <a:lnTo>
                    <a:pt x="22" y="6"/>
                  </a:lnTo>
                  <a:lnTo>
                    <a:pt x="20" y="2"/>
                  </a:lnTo>
                  <a:lnTo>
                    <a:pt x="16" y="0"/>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43" name="Freeform 241"/>
            <p:cNvSpPr/>
            <p:nvPr/>
          </p:nvSpPr>
          <p:spPr bwMode="auto">
            <a:xfrm>
              <a:off x="4106863" y="739775"/>
              <a:ext cx="34925" cy="34925"/>
            </a:xfrm>
            <a:custGeom>
              <a:avLst/>
              <a:gdLst/>
              <a:ahLst/>
              <a:cxnLst>
                <a:cxn ang="0">
                  <a:pos x="12" y="0"/>
                </a:cxn>
                <a:cxn ang="0">
                  <a:pos x="12" y="0"/>
                </a:cxn>
                <a:cxn ang="0">
                  <a:pos x="6" y="0"/>
                </a:cxn>
                <a:cxn ang="0">
                  <a:pos x="4" y="2"/>
                </a:cxn>
                <a:cxn ang="0">
                  <a:pos x="0" y="6"/>
                </a:cxn>
                <a:cxn ang="0">
                  <a:pos x="0" y="10"/>
                </a:cxn>
                <a:cxn ang="0">
                  <a:pos x="0" y="10"/>
                </a:cxn>
                <a:cxn ang="0">
                  <a:pos x="0" y="14"/>
                </a:cxn>
                <a:cxn ang="0">
                  <a:pos x="4" y="18"/>
                </a:cxn>
                <a:cxn ang="0">
                  <a:pos x="6" y="20"/>
                </a:cxn>
                <a:cxn ang="0">
                  <a:pos x="12" y="22"/>
                </a:cxn>
                <a:cxn ang="0">
                  <a:pos x="12" y="22"/>
                </a:cxn>
                <a:cxn ang="0">
                  <a:pos x="16" y="20"/>
                </a:cxn>
                <a:cxn ang="0">
                  <a:pos x="20" y="18"/>
                </a:cxn>
                <a:cxn ang="0">
                  <a:pos x="22" y="14"/>
                </a:cxn>
                <a:cxn ang="0">
                  <a:pos x="22" y="10"/>
                </a:cxn>
                <a:cxn ang="0">
                  <a:pos x="22" y="10"/>
                </a:cxn>
                <a:cxn ang="0">
                  <a:pos x="22" y="6"/>
                </a:cxn>
                <a:cxn ang="0">
                  <a:pos x="20" y="2"/>
                </a:cxn>
                <a:cxn ang="0">
                  <a:pos x="16" y="0"/>
                </a:cxn>
                <a:cxn ang="0">
                  <a:pos x="12" y="0"/>
                </a:cxn>
              </a:cxnLst>
              <a:rect l="0" t="0" r="r" b="b"/>
              <a:pathLst>
                <a:path w="22" h="22">
                  <a:moveTo>
                    <a:pt x="12" y="0"/>
                  </a:moveTo>
                  <a:lnTo>
                    <a:pt x="12" y="0"/>
                  </a:lnTo>
                  <a:lnTo>
                    <a:pt x="6" y="0"/>
                  </a:lnTo>
                  <a:lnTo>
                    <a:pt x="4" y="2"/>
                  </a:lnTo>
                  <a:lnTo>
                    <a:pt x="0" y="6"/>
                  </a:lnTo>
                  <a:lnTo>
                    <a:pt x="0" y="10"/>
                  </a:lnTo>
                  <a:lnTo>
                    <a:pt x="0" y="10"/>
                  </a:lnTo>
                  <a:lnTo>
                    <a:pt x="0" y="14"/>
                  </a:lnTo>
                  <a:lnTo>
                    <a:pt x="4" y="18"/>
                  </a:lnTo>
                  <a:lnTo>
                    <a:pt x="6" y="20"/>
                  </a:lnTo>
                  <a:lnTo>
                    <a:pt x="12" y="22"/>
                  </a:lnTo>
                  <a:lnTo>
                    <a:pt x="12" y="22"/>
                  </a:lnTo>
                  <a:lnTo>
                    <a:pt x="16" y="20"/>
                  </a:lnTo>
                  <a:lnTo>
                    <a:pt x="20" y="18"/>
                  </a:lnTo>
                  <a:lnTo>
                    <a:pt x="22" y="14"/>
                  </a:lnTo>
                  <a:lnTo>
                    <a:pt x="22" y="10"/>
                  </a:lnTo>
                  <a:lnTo>
                    <a:pt x="22" y="10"/>
                  </a:lnTo>
                  <a:lnTo>
                    <a:pt x="22" y="6"/>
                  </a:lnTo>
                  <a:lnTo>
                    <a:pt x="20" y="2"/>
                  </a:lnTo>
                  <a:lnTo>
                    <a:pt x="16" y="0"/>
                  </a:lnTo>
                  <a:lnTo>
                    <a:pt x="12"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44" name="Freeform 242"/>
            <p:cNvSpPr/>
            <p:nvPr/>
          </p:nvSpPr>
          <p:spPr bwMode="auto">
            <a:xfrm>
              <a:off x="5745163" y="196850"/>
              <a:ext cx="34925" cy="34925"/>
            </a:xfrm>
            <a:custGeom>
              <a:avLst/>
              <a:gdLst/>
              <a:ahLst/>
              <a:cxnLst>
                <a:cxn ang="0">
                  <a:pos x="10" y="0"/>
                </a:cxn>
                <a:cxn ang="0">
                  <a:pos x="10" y="0"/>
                </a:cxn>
                <a:cxn ang="0">
                  <a:pos x="6" y="0"/>
                </a:cxn>
                <a:cxn ang="0">
                  <a:pos x="2" y="2"/>
                </a:cxn>
                <a:cxn ang="0">
                  <a:pos x="0" y="6"/>
                </a:cxn>
                <a:cxn ang="0">
                  <a:pos x="0" y="10"/>
                </a:cxn>
                <a:cxn ang="0">
                  <a:pos x="0" y="10"/>
                </a:cxn>
                <a:cxn ang="0">
                  <a:pos x="0" y="14"/>
                </a:cxn>
                <a:cxn ang="0">
                  <a:pos x="2" y="18"/>
                </a:cxn>
                <a:cxn ang="0">
                  <a:pos x="6" y="20"/>
                </a:cxn>
                <a:cxn ang="0">
                  <a:pos x="10" y="22"/>
                </a:cxn>
                <a:cxn ang="0">
                  <a:pos x="10" y="22"/>
                </a:cxn>
                <a:cxn ang="0">
                  <a:pos x="14" y="20"/>
                </a:cxn>
                <a:cxn ang="0">
                  <a:pos x="18" y="18"/>
                </a:cxn>
                <a:cxn ang="0">
                  <a:pos x="20" y="14"/>
                </a:cxn>
                <a:cxn ang="0">
                  <a:pos x="22" y="10"/>
                </a:cxn>
                <a:cxn ang="0">
                  <a:pos x="22" y="10"/>
                </a:cxn>
                <a:cxn ang="0">
                  <a:pos x="20" y="6"/>
                </a:cxn>
                <a:cxn ang="0">
                  <a:pos x="18" y="2"/>
                </a:cxn>
                <a:cxn ang="0">
                  <a:pos x="14" y="0"/>
                </a:cxn>
                <a:cxn ang="0">
                  <a:pos x="10" y="0"/>
                </a:cxn>
              </a:cxnLst>
              <a:rect l="0" t="0" r="r" b="b"/>
              <a:pathLst>
                <a:path w="22" h="22">
                  <a:moveTo>
                    <a:pt x="10" y="0"/>
                  </a:moveTo>
                  <a:lnTo>
                    <a:pt x="10" y="0"/>
                  </a:lnTo>
                  <a:lnTo>
                    <a:pt x="6" y="0"/>
                  </a:lnTo>
                  <a:lnTo>
                    <a:pt x="2" y="2"/>
                  </a:lnTo>
                  <a:lnTo>
                    <a:pt x="0" y="6"/>
                  </a:lnTo>
                  <a:lnTo>
                    <a:pt x="0" y="10"/>
                  </a:lnTo>
                  <a:lnTo>
                    <a:pt x="0" y="10"/>
                  </a:lnTo>
                  <a:lnTo>
                    <a:pt x="0" y="14"/>
                  </a:lnTo>
                  <a:lnTo>
                    <a:pt x="2" y="18"/>
                  </a:lnTo>
                  <a:lnTo>
                    <a:pt x="6" y="20"/>
                  </a:lnTo>
                  <a:lnTo>
                    <a:pt x="10" y="22"/>
                  </a:lnTo>
                  <a:lnTo>
                    <a:pt x="10" y="22"/>
                  </a:lnTo>
                  <a:lnTo>
                    <a:pt x="14" y="20"/>
                  </a:lnTo>
                  <a:lnTo>
                    <a:pt x="18" y="18"/>
                  </a:lnTo>
                  <a:lnTo>
                    <a:pt x="20" y="14"/>
                  </a:lnTo>
                  <a:lnTo>
                    <a:pt x="22" y="10"/>
                  </a:lnTo>
                  <a:lnTo>
                    <a:pt x="22" y="10"/>
                  </a:lnTo>
                  <a:lnTo>
                    <a:pt x="20" y="6"/>
                  </a:lnTo>
                  <a:lnTo>
                    <a:pt x="18" y="2"/>
                  </a:lnTo>
                  <a:lnTo>
                    <a:pt x="14" y="0"/>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45" name="Freeform 243"/>
            <p:cNvSpPr/>
            <p:nvPr/>
          </p:nvSpPr>
          <p:spPr bwMode="auto">
            <a:xfrm>
              <a:off x="5745163" y="196850"/>
              <a:ext cx="34925" cy="34925"/>
            </a:xfrm>
            <a:custGeom>
              <a:avLst/>
              <a:gdLst/>
              <a:ahLst/>
              <a:cxnLst>
                <a:cxn ang="0">
                  <a:pos x="10" y="0"/>
                </a:cxn>
                <a:cxn ang="0">
                  <a:pos x="10" y="0"/>
                </a:cxn>
                <a:cxn ang="0">
                  <a:pos x="6" y="0"/>
                </a:cxn>
                <a:cxn ang="0">
                  <a:pos x="2" y="2"/>
                </a:cxn>
                <a:cxn ang="0">
                  <a:pos x="0" y="6"/>
                </a:cxn>
                <a:cxn ang="0">
                  <a:pos x="0" y="10"/>
                </a:cxn>
                <a:cxn ang="0">
                  <a:pos x="0" y="10"/>
                </a:cxn>
                <a:cxn ang="0">
                  <a:pos x="0" y="14"/>
                </a:cxn>
                <a:cxn ang="0">
                  <a:pos x="2" y="18"/>
                </a:cxn>
                <a:cxn ang="0">
                  <a:pos x="6" y="20"/>
                </a:cxn>
                <a:cxn ang="0">
                  <a:pos x="10" y="22"/>
                </a:cxn>
                <a:cxn ang="0">
                  <a:pos x="10" y="22"/>
                </a:cxn>
                <a:cxn ang="0">
                  <a:pos x="14" y="20"/>
                </a:cxn>
                <a:cxn ang="0">
                  <a:pos x="18" y="18"/>
                </a:cxn>
                <a:cxn ang="0">
                  <a:pos x="20" y="14"/>
                </a:cxn>
                <a:cxn ang="0">
                  <a:pos x="22" y="10"/>
                </a:cxn>
                <a:cxn ang="0">
                  <a:pos x="22" y="10"/>
                </a:cxn>
                <a:cxn ang="0">
                  <a:pos x="20" y="6"/>
                </a:cxn>
                <a:cxn ang="0">
                  <a:pos x="18" y="2"/>
                </a:cxn>
                <a:cxn ang="0">
                  <a:pos x="14" y="0"/>
                </a:cxn>
                <a:cxn ang="0">
                  <a:pos x="10" y="0"/>
                </a:cxn>
              </a:cxnLst>
              <a:rect l="0" t="0" r="r" b="b"/>
              <a:pathLst>
                <a:path w="22" h="22">
                  <a:moveTo>
                    <a:pt x="10" y="0"/>
                  </a:moveTo>
                  <a:lnTo>
                    <a:pt x="10" y="0"/>
                  </a:lnTo>
                  <a:lnTo>
                    <a:pt x="6" y="0"/>
                  </a:lnTo>
                  <a:lnTo>
                    <a:pt x="2" y="2"/>
                  </a:lnTo>
                  <a:lnTo>
                    <a:pt x="0" y="6"/>
                  </a:lnTo>
                  <a:lnTo>
                    <a:pt x="0" y="10"/>
                  </a:lnTo>
                  <a:lnTo>
                    <a:pt x="0" y="10"/>
                  </a:lnTo>
                  <a:lnTo>
                    <a:pt x="0" y="14"/>
                  </a:lnTo>
                  <a:lnTo>
                    <a:pt x="2" y="18"/>
                  </a:lnTo>
                  <a:lnTo>
                    <a:pt x="6" y="20"/>
                  </a:lnTo>
                  <a:lnTo>
                    <a:pt x="10" y="22"/>
                  </a:lnTo>
                  <a:lnTo>
                    <a:pt x="10" y="22"/>
                  </a:lnTo>
                  <a:lnTo>
                    <a:pt x="14" y="20"/>
                  </a:lnTo>
                  <a:lnTo>
                    <a:pt x="18" y="18"/>
                  </a:lnTo>
                  <a:lnTo>
                    <a:pt x="20" y="14"/>
                  </a:lnTo>
                  <a:lnTo>
                    <a:pt x="22" y="10"/>
                  </a:lnTo>
                  <a:lnTo>
                    <a:pt x="22" y="10"/>
                  </a:lnTo>
                  <a:lnTo>
                    <a:pt x="20" y="6"/>
                  </a:lnTo>
                  <a:lnTo>
                    <a:pt x="18" y="2"/>
                  </a:lnTo>
                  <a:lnTo>
                    <a:pt x="14" y="0"/>
                  </a:lnTo>
                  <a:lnTo>
                    <a:pt x="10"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46" name="Freeform 244"/>
            <p:cNvSpPr/>
            <p:nvPr/>
          </p:nvSpPr>
          <p:spPr bwMode="auto">
            <a:xfrm>
              <a:off x="2332038" y="1114425"/>
              <a:ext cx="53975" cy="53975"/>
            </a:xfrm>
            <a:custGeom>
              <a:avLst/>
              <a:gdLst/>
              <a:ahLst/>
              <a:cxnLst>
                <a:cxn ang="0">
                  <a:pos x="18" y="0"/>
                </a:cxn>
                <a:cxn ang="0">
                  <a:pos x="18" y="0"/>
                </a:cxn>
                <a:cxn ang="0">
                  <a:pos x="10" y="2"/>
                </a:cxn>
                <a:cxn ang="0">
                  <a:pos x="6" y="6"/>
                </a:cxn>
                <a:cxn ang="0">
                  <a:pos x="2" y="10"/>
                </a:cxn>
                <a:cxn ang="0">
                  <a:pos x="0" y="18"/>
                </a:cxn>
                <a:cxn ang="0">
                  <a:pos x="0" y="18"/>
                </a:cxn>
                <a:cxn ang="0">
                  <a:pos x="2" y="24"/>
                </a:cxn>
                <a:cxn ang="0">
                  <a:pos x="6" y="30"/>
                </a:cxn>
                <a:cxn ang="0">
                  <a:pos x="10" y="32"/>
                </a:cxn>
                <a:cxn ang="0">
                  <a:pos x="18" y="34"/>
                </a:cxn>
                <a:cxn ang="0">
                  <a:pos x="18" y="34"/>
                </a:cxn>
                <a:cxn ang="0">
                  <a:pos x="24" y="32"/>
                </a:cxn>
                <a:cxn ang="0">
                  <a:pos x="30" y="30"/>
                </a:cxn>
                <a:cxn ang="0">
                  <a:pos x="32" y="24"/>
                </a:cxn>
                <a:cxn ang="0">
                  <a:pos x="34" y="18"/>
                </a:cxn>
                <a:cxn ang="0">
                  <a:pos x="34" y="18"/>
                </a:cxn>
                <a:cxn ang="0">
                  <a:pos x="32" y="10"/>
                </a:cxn>
                <a:cxn ang="0">
                  <a:pos x="30" y="6"/>
                </a:cxn>
                <a:cxn ang="0">
                  <a:pos x="24" y="2"/>
                </a:cxn>
                <a:cxn ang="0">
                  <a:pos x="18" y="0"/>
                </a:cxn>
              </a:cxnLst>
              <a:rect l="0" t="0" r="r" b="b"/>
              <a:pathLst>
                <a:path w="34" h="34">
                  <a:moveTo>
                    <a:pt x="18" y="0"/>
                  </a:moveTo>
                  <a:lnTo>
                    <a:pt x="18" y="0"/>
                  </a:lnTo>
                  <a:lnTo>
                    <a:pt x="10" y="2"/>
                  </a:lnTo>
                  <a:lnTo>
                    <a:pt x="6" y="6"/>
                  </a:lnTo>
                  <a:lnTo>
                    <a:pt x="2" y="10"/>
                  </a:lnTo>
                  <a:lnTo>
                    <a:pt x="0" y="18"/>
                  </a:lnTo>
                  <a:lnTo>
                    <a:pt x="0" y="18"/>
                  </a:lnTo>
                  <a:lnTo>
                    <a:pt x="2" y="24"/>
                  </a:lnTo>
                  <a:lnTo>
                    <a:pt x="6" y="30"/>
                  </a:lnTo>
                  <a:lnTo>
                    <a:pt x="10" y="32"/>
                  </a:lnTo>
                  <a:lnTo>
                    <a:pt x="18" y="34"/>
                  </a:lnTo>
                  <a:lnTo>
                    <a:pt x="18" y="34"/>
                  </a:lnTo>
                  <a:lnTo>
                    <a:pt x="24" y="32"/>
                  </a:lnTo>
                  <a:lnTo>
                    <a:pt x="30" y="30"/>
                  </a:lnTo>
                  <a:lnTo>
                    <a:pt x="32" y="24"/>
                  </a:lnTo>
                  <a:lnTo>
                    <a:pt x="34" y="18"/>
                  </a:lnTo>
                  <a:lnTo>
                    <a:pt x="34" y="18"/>
                  </a:lnTo>
                  <a:lnTo>
                    <a:pt x="32" y="10"/>
                  </a:lnTo>
                  <a:lnTo>
                    <a:pt x="30" y="6"/>
                  </a:lnTo>
                  <a:lnTo>
                    <a:pt x="24" y="2"/>
                  </a:lnTo>
                  <a:lnTo>
                    <a:pt x="1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47" name="Freeform 245"/>
            <p:cNvSpPr/>
            <p:nvPr/>
          </p:nvSpPr>
          <p:spPr bwMode="auto">
            <a:xfrm>
              <a:off x="2332038" y="1114425"/>
              <a:ext cx="53975" cy="53975"/>
            </a:xfrm>
            <a:custGeom>
              <a:avLst/>
              <a:gdLst/>
              <a:ahLst/>
              <a:cxnLst>
                <a:cxn ang="0">
                  <a:pos x="18" y="0"/>
                </a:cxn>
                <a:cxn ang="0">
                  <a:pos x="18" y="0"/>
                </a:cxn>
                <a:cxn ang="0">
                  <a:pos x="10" y="2"/>
                </a:cxn>
                <a:cxn ang="0">
                  <a:pos x="6" y="6"/>
                </a:cxn>
                <a:cxn ang="0">
                  <a:pos x="2" y="10"/>
                </a:cxn>
                <a:cxn ang="0">
                  <a:pos x="0" y="18"/>
                </a:cxn>
                <a:cxn ang="0">
                  <a:pos x="0" y="18"/>
                </a:cxn>
                <a:cxn ang="0">
                  <a:pos x="2" y="24"/>
                </a:cxn>
                <a:cxn ang="0">
                  <a:pos x="6" y="30"/>
                </a:cxn>
                <a:cxn ang="0">
                  <a:pos x="10" y="32"/>
                </a:cxn>
                <a:cxn ang="0">
                  <a:pos x="18" y="34"/>
                </a:cxn>
                <a:cxn ang="0">
                  <a:pos x="18" y="34"/>
                </a:cxn>
                <a:cxn ang="0">
                  <a:pos x="24" y="32"/>
                </a:cxn>
                <a:cxn ang="0">
                  <a:pos x="30" y="30"/>
                </a:cxn>
                <a:cxn ang="0">
                  <a:pos x="32" y="24"/>
                </a:cxn>
                <a:cxn ang="0">
                  <a:pos x="34" y="18"/>
                </a:cxn>
                <a:cxn ang="0">
                  <a:pos x="34" y="18"/>
                </a:cxn>
                <a:cxn ang="0">
                  <a:pos x="32" y="10"/>
                </a:cxn>
                <a:cxn ang="0">
                  <a:pos x="30" y="6"/>
                </a:cxn>
                <a:cxn ang="0">
                  <a:pos x="24" y="2"/>
                </a:cxn>
                <a:cxn ang="0">
                  <a:pos x="18" y="0"/>
                </a:cxn>
              </a:cxnLst>
              <a:rect l="0" t="0" r="r" b="b"/>
              <a:pathLst>
                <a:path w="34" h="34">
                  <a:moveTo>
                    <a:pt x="18" y="0"/>
                  </a:moveTo>
                  <a:lnTo>
                    <a:pt x="18" y="0"/>
                  </a:lnTo>
                  <a:lnTo>
                    <a:pt x="10" y="2"/>
                  </a:lnTo>
                  <a:lnTo>
                    <a:pt x="6" y="6"/>
                  </a:lnTo>
                  <a:lnTo>
                    <a:pt x="2" y="10"/>
                  </a:lnTo>
                  <a:lnTo>
                    <a:pt x="0" y="18"/>
                  </a:lnTo>
                  <a:lnTo>
                    <a:pt x="0" y="18"/>
                  </a:lnTo>
                  <a:lnTo>
                    <a:pt x="2" y="24"/>
                  </a:lnTo>
                  <a:lnTo>
                    <a:pt x="6" y="30"/>
                  </a:lnTo>
                  <a:lnTo>
                    <a:pt x="10" y="32"/>
                  </a:lnTo>
                  <a:lnTo>
                    <a:pt x="18" y="34"/>
                  </a:lnTo>
                  <a:lnTo>
                    <a:pt x="18" y="34"/>
                  </a:lnTo>
                  <a:lnTo>
                    <a:pt x="24" y="32"/>
                  </a:lnTo>
                  <a:lnTo>
                    <a:pt x="30" y="30"/>
                  </a:lnTo>
                  <a:lnTo>
                    <a:pt x="32" y="24"/>
                  </a:lnTo>
                  <a:lnTo>
                    <a:pt x="34" y="18"/>
                  </a:lnTo>
                  <a:lnTo>
                    <a:pt x="34" y="18"/>
                  </a:lnTo>
                  <a:lnTo>
                    <a:pt x="32" y="10"/>
                  </a:lnTo>
                  <a:lnTo>
                    <a:pt x="30" y="6"/>
                  </a:lnTo>
                  <a:lnTo>
                    <a:pt x="24" y="2"/>
                  </a:lnTo>
                  <a:lnTo>
                    <a:pt x="1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48" name="Freeform 246"/>
            <p:cNvSpPr/>
            <p:nvPr/>
          </p:nvSpPr>
          <p:spPr bwMode="auto">
            <a:xfrm>
              <a:off x="1550988" y="1187450"/>
              <a:ext cx="53975" cy="50800"/>
            </a:xfrm>
            <a:custGeom>
              <a:avLst/>
              <a:gdLst/>
              <a:ahLst/>
              <a:cxnLst>
                <a:cxn ang="0">
                  <a:pos x="16" y="0"/>
                </a:cxn>
                <a:cxn ang="0">
                  <a:pos x="16" y="0"/>
                </a:cxn>
                <a:cxn ang="0">
                  <a:pos x="10" y="0"/>
                </a:cxn>
                <a:cxn ang="0">
                  <a:pos x="4" y="4"/>
                </a:cxn>
                <a:cxn ang="0">
                  <a:pos x="0" y="10"/>
                </a:cxn>
                <a:cxn ang="0">
                  <a:pos x="0" y="16"/>
                </a:cxn>
                <a:cxn ang="0">
                  <a:pos x="0" y="16"/>
                </a:cxn>
                <a:cxn ang="0">
                  <a:pos x="0" y="22"/>
                </a:cxn>
                <a:cxn ang="0">
                  <a:pos x="4" y="28"/>
                </a:cxn>
                <a:cxn ang="0">
                  <a:pos x="10" y="32"/>
                </a:cxn>
                <a:cxn ang="0">
                  <a:pos x="16" y="32"/>
                </a:cxn>
                <a:cxn ang="0">
                  <a:pos x="16" y="32"/>
                </a:cxn>
                <a:cxn ang="0">
                  <a:pos x="22" y="32"/>
                </a:cxn>
                <a:cxn ang="0">
                  <a:pos x="28" y="28"/>
                </a:cxn>
                <a:cxn ang="0">
                  <a:pos x="32" y="22"/>
                </a:cxn>
                <a:cxn ang="0">
                  <a:pos x="34" y="16"/>
                </a:cxn>
                <a:cxn ang="0">
                  <a:pos x="34" y="16"/>
                </a:cxn>
                <a:cxn ang="0">
                  <a:pos x="32" y="10"/>
                </a:cxn>
                <a:cxn ang="0">
                  <a:pos x="28" y="4"/>
                </a:cxn>
                <a:cxn ang="0">
                  <a:pos x="22" y="0"/>
                </a:cxn>
                <a:cxn ang="0">
                  <a:pos x="16" y="0"/>
                </a:cxn>
              </a:cxnLst>
              <a:rect l="0" t="0" r="r" b="b"/>
              <a:pathLst>
                <a:path w="34" h="32">
                  <a:moveTo>
                    <a:pt x="16" y="0"/>
                  </a:moveTo>
                  <a:lnTo>
                    <a:pt x="16" y="0"/>
                  </a:lnTo>
                  <a:lnTo>
                    <a:pt x="10" y="0"/>
                  </a:lnTo>
                  <a:lnTo>
                    <a:pt x="4" y="4"/>
                  </a:lnTo>
                  <a:lnTo>
                    <a:pt x="0" y="10"/>
                  </a:lnTo>
                  <a:lnTo>
                    <a:pt x="0" y="16"/>
                  </a:lnTo>
                  <a:lnTo>
                    <a:pt x="0" y="16"/>
                  </a:lnTo>
                  <a:lnTo>
                    <a:pt x="0" y="22"/>
                  </a:lnTo>
                  <a:lnTo>
                    <a:pt x="4" y="28"/>
                  </a:lnTo>
                  <a:lnTo>
                    <a:pt x="10" y="32"/>
                  </a:lnTo>
                  <a:lnTo>
                    <a:pt x="16" y="32"/>
                  </a:lnTo>
                  <a:lnTo>
                    <a:pt x="16" y="32"/>
                  </a:lnTo>
                  <a:lnTo>
                    <a:pt x="22" y="32"/>
                  </a:lnTo>
                  <a:lnTo>
                    <a:pt x="28" y="28"/>
                  </a:lnTo>
                  <a:lnTo>
                    <a:pt x="32" y="22"/>
                  </a:lnTo>
                  <a:lnTo>
                    <a:pt x="34" y="16"/>
                  </a:lnTo>
                  <a:lnTo>
                    <a:pt x="34" y="16"/>
                  </a:lnTo>
                  <a:lnTo>
                    <a:pt x="32" y="10"/>
                  </a:lnTo>
                  <a:lnTo>
                    <a:pt x="28" y="4"/>
                  </a:lnTo>
                  <a:lnTo>
                    <a:pt x="22" y="0"/>
                  </a:lnTo>
                  <a:lnTo>
                    <a:pt x="1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49" name="Freeform 247"/>
            <p:cNvSpPr/>
            <p:nvPr/>
          </p:nvSpPr>
          <p:spPr bwMode="auto">
            <a:xfrm>
              <a:off x="1550988" y="1187450"/>
              <a:ext cx="53975" cy="50800"/>
            </a:xfrm>
            <a:custGeom>
              <a:avLst/>
              <a:gdLst/>
              <a:ahLst/>
              <a:cxnLst>
                <a:cxn ang="0">
                  <a:pos x="16" y="0"/>
                </a:cxn>
                <a:cxn ang="0">
                  <a:pos x="16" y="0"/>
                </a:cxn>
                <a:cxn ang="0">
                  <a:pos x="10" y="0"/>
                </a:cxn>
                <a:cxn ang="0">
                  <a:pos x="4" y="4"/>
                </a:cxn>
                <a:cxn ang="0">
                  <a:pos x="0" y="10"/>
                </a:cxn>
                <a:cxn ang="0">
                  <a:pos x="0" y="16"/>
                </a:cxn>
                <a:cxn ang="0">
                  <a:pos x="0" y="16"/>
                </a:cxn>
                <a:cxn ang="0">
                  <a:pos x="0" y="22"/>
                </a:cxn>
                <a:cxn ang="0">
                  <a:pos x="4" y="28"/>
                </a:cxn>
                <a:cxn ang="0">
                  <a:pos x="10" y="32"/>
                </a:cxn>
                <a:cxn ang="0">
                  <a:pos x="16" y="32"/>
                </a:cxn>
                <a:cxn ang="0">
                  <a:pos x="16" y="32"/>
                </a:cxn>
                <a:cxn ang="0">
                  <a:pos x="22" y="32"/>
                </a:cxn>
                <a:cxn ang="0">
                  <a:pos x="28" y="28"/>
                </a:cxn>
                <a:cxn ang="0">
                  <a:pos x="32" y="22"/>
                </a:cxn>
                <a:cxn ang="0">
                  <a:pos x="34" y="16"/>
                </a:cxn>
                <a:cxn ang="0">
                  <a:pos x="34" y="16"/>
                </a:cxn>
                <a:cxn ang="0">
                  <a:pos x="32" y="10"/>
                </a:cxn>
                <a:cxn ang="0">
                  <a:pos x="28" y="4"/>
                </a:cxn>
                <a:cxn ang="0">
                  <a:pos x="22" y="0"/>
                </a:cxn>
                <a:cxn ang="0">
                  <a:pos x="16" y="0"/>
                </a:cxn>
              </a:cxnLst>
              <a:rect l="0" t="0" r="r" b="b"/>
              <a:pathLst>
                <a:path w="34" h="32">
                  <a:moveTo>
                    <a:pt x="16" y="0"/>
                  </a:moveTo>
                  <a:lnTo>
                    <a:pt x="16" y="0"/>
                  </a:lnTo>
                  <a:lnTo>
                    <a:pt x="10" y="0"/>
                  </a:lnTo>
                  <a:lnTo>
                    <a:pt x="4" y="4"/>
                  </a:lnTo>
                  <a:lnTo>
                    <a:pt x="0" y="10"/>
                  </a:lnTo>
                  <a:lnTo>
                    <a:pt x="0" y="16"/>
                  </a:lnTo>
                  <a:lnTo>
                    <a:pt x="0" y="16"/>
                  </a:lnTo>
                  <a:lnTo>
                    <a:pt x="0" y="22"/>
                  </a:lnTo>
                  <a:lnTo>
                    <a:pt x="4" y="28"/>
                  </a:lnTo>
                  <a:lnTo>
                    <a:pt x="10" y="32"/>
                  </a:lnTo>
                  <a:lnTo>
                    <a:pt x="16" y="32"/>
                  </a:lnTo>
                  <a:lnTo>
                    <a:pt x="16" y="32"/>
                  </a:lnTo>
                  <a:lnTo>
                    <a:pt x="22" y="32"/>
                  </a:lnTo>
                  <a:lnTo>
                    <a:pt x="28" y="28"/>
                  </a:lnTo>
                  <a:lnTo>
                    <a:pt x="32" y="22"/>
                  </a:lnTo>
                  <a:lnTo>
                    <a:pt x="34" y="16"/>
                  </a:lnTo>
                  <a:lnTo>
                    <a:pt x="34" y="16"/>
                  </a:lnTo>
                  <a:lnTo>
                    <a:pt x="32" y="10"/>
                  </a:lnTo>
                  <a:lnTo>
                    <a:pt x="28" y="4"/>
                  </a:lnTo>
                  <a:lnTo>
                    <a:pt x="22" y="0"/>
                  </a:lnTo>
                  <a:lnTo>
                    <a:pt x="1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50" name="Freeform 248"/>
            <p:cNvSpPr/>
            <p:nvPr/>
          </p:nvSpPr>
          <p:spPr bwMode="auto">
            <a:xfrm>
              <a:off x="1744663" y="1320800"/>
              <a:ext cx="53975" cy="53975"/>
            </a:xfrm>
            <a:custGeom>
              <a:avLst/>
              <a:gdLst/>
              <a:ahLst/>
              <a:cxnLst>
                <a:cxn ang="0">
                  <a:pos x="18" y="0"/>
                </a:cxn>
                <a:cxn ang="0">
                  <a:pos x="18" y="0"/>
                </a:cxn>
                <a:cxn ang="0">
                  <a:pos x="10" y="0"/>
                </a:cxn>
                <a:cxn ang="0">
                  <a:pos x="6" y="4"/>
                </a:cxn>
                <a:cxn ang="0">
                  <a:pos x="2" y="10"/>
                </a:cxn>
                <a:cxn ang="0">
                  <a:pos x="0" y="16"/>
                </a:cxn>
                <a:cxn ang="0">
                  <a:pos x="0" y="16"/>
                </a:cxn>
                <a:cxn ang="0">
                  <a:pos x="2" y="22"/>
                </a:cxn>
                <a:cxn ang="0">
                  <a:pos x="6" y="28"/>
                </a:cxn>
                <a:cxn ang="0">
                  <a:pos x="10" y="32"/>
                </a:cxn>
                <a:cxn ang="0">
                  <a:pos x="18" y="34"/>
                </a:cxn>
                <a:cxn ang="0">
                  <a:pos x="18" y="34"/>
                </a:cxn>
                <a:cxn ang="0">
                  <a:pos x="24" y="32"/>
                </a:cxn>
                <a:cxn ang="0">
                  <a:pos x="30" y="28"/>
                </a:cxn>
                <a:cxn ang="0">
                  <a:pos x="34" y="22"/>
                </a:cxn>
                <a:cxn ang="0">
                  <a:pos x="34" y="16"/>
                </a:cxn>
                <a:cxn ang="0">
                  <a:pos x="34" y="16"/>
                </a:cxn>
                <a:cxn ang="0">
                  <a:pos x="34" y="10"/>
                </a:cxn>
                <a:cxn ang="0">
                  <a:pos x="30" y="4"/>
                </a:cxn>
                <a:cxn ang="0">
                  <a:pos x="24" y="0"/>
                </a:cxn>
                <a:cxn ang="0">
                  <a:pos x="18" y="0"/>
                </a:cxn>
              </a:cxnLst>
              <a:rect l="0" t="0" r="r" b="b"/>
              <a:pathLst>
                <a:path w="34" h="34">
                  <a:moveTo>
                    <a:pt x="18" y="0"/>
                  </a:moveTo>
                  <a:lnTo>
                    <a:pt x="18" y="0"/>
                  </a:lnTo>
                  <a:lnTo>
                    <a:pt x="10" y="0"/>
                  </a:lnTo>
                  <a:lnTo>
                    <a:pt x="6" y="4"/>
                  </a:lnTo>
                  <a:lnTo>
                    <a:pt x="2" y="10"/>
                  </a:lnTo>
                  <a:lnTo>
                    <a:pt x="0" y="16"/>
                  </a:lnTo>
                  <a:lnTo>
                    <a:pt x="0" y="16"/>
                  </a:lnTo>
                  <a:lnTo>
                    <a:pt x="2" y="22"/>
                  </a:lnTo>
                  <a:lnTo>
                    <a:pt x="6" y="28"/>
                  </a:lnTo>
                  <a:lnTo>
                    <a:pt x="10" y="32"/>
                  </a:lnTo>
                  <a:lnTo>
                    <a:pt x="18" y="34"/>
                  </a:lnTo>
                  <a:lnTo>
                    <a:pt x="18" y="34"/>
                  </a:lnTo>
                  <a:lnTo>
                    <a:pt x="24" y="32"/>
                  </a:lnTo>
                  <a:lnTo>
                    <a:pt x="30" y="28"/>
                  </a:lnTo>
                  <a:lnTo>
                    <a:pt x="34" y="22"/>
                  </a:lnTo>
                  <a:lnTo>
                    <a:pt x="34" y="16"/>
                  </a:lnTo>
                  <a:lnTo>
                    <a:pt x="34" y="16"/>
                  </a:lnTo>
                  <a:lnTo>
                    <a:pt x="34" y="10"/>
                  </a:lnTo>
                  <a:lnTo>
                    <a:pt x="30" y="4"/>
                  </a:lnTo>
                  <a:lnTo>
                    <a:pt x="24" y="0"/>
                  </a:lnTo>
                  <a:lnTo>
                    <a:pt x="1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51" name="Freeform 249"/>
            <p:cNvSpPr/>
            <p:nvPr/>
          </p:nvSpPr>
          <p:spPr bwMode="auto">
            <a:xfrm>
              <a:off x="1744663" y="1320800"/>
              <a:ext cx="53975" cy="53975"/>
            </a:xfrm>
            <a:custGeom>
              <a:avLst/>
              <a:gdLst/>
              <a:ahLst/>
              <a:cxnLst>
                <a:cxn ang="0">
                  <a:pos x="18" y="0"/>
                </a:cxn>
                <a:cxn ang="0">
                  <a:pos x="18" y="0"/>
                </a:cxn>
                <a:cxn ang="0">
                  <a:pos x="10" y="0"/>
                </a:cxn>
                <a:cxn ang="0">
                  <a:pos x="6" y="4"/>
                </a:cxn>
                <a:cxn ang="0">
                  <a:pos x="2" y="10"/>
                </a:cxn>
                <a:cxn ang="0">
                  <a:pos x="0" y="16"/>
                </a:cxn>
                <a:cxn ang="0">
                  <a:pos x="0" y="16"/>
                </a:cxn>
                <a:cxn ang="0">
                  <a:pos x="2" y="22"/>
                </a:cxn>
                <a:cxn ang="0">
                  <a:pos x="6" y="28"/>
                </a:cxn>
                <a:cxn ang="0">
                  <a:pos x="10" y="32"/>
                </a:cxn>
                <a:cxn ang="0">
                  <a:pos x="18" y="34"/>
                </a:cxn>
                <a:cxn ang="0">
                  <a:pos x="18" y="34"/>
                </a:cxn>
                <a:cxn ang="0">
                  <a:pos x="24" y="32"/>
                </a:cxn>
                <a:cxn ang="0">
                  <a:pos x="30" y="28"/>
                </a:cxn>
                <a:cxn ang="0">
                  <a:pos x="34" y="22"/>
                </a:cxn>
                <a:cxn ang="0">
                  <a:pos x="34" y="16"/>
                </a:cxn>
                <a:cxn ang="0">
                  <a:pos x="34" y="16"/>
                </a:cxn>
                <a:cxn ang="0">
                  <a:pos x="34" y="10"/>
                </a:cxn>
                <a:cxn ang="0">
                  <a:pos x="30" y="4"/>
                </a:cxn>
                <a:cxn ang="0">
                  <a:pos x="24" y="0"/>
                </a:cxn>
                <a:cxn ang="0">
                  <a:pos x="18" y="0"/>
                </a:cxn>
              </a:cxnLst>
              <a:rect l="0" t="0" r="r" b="b"/>
              <a:pathLst>
                <a:path w="34" h="34">
                  <a:moveTo>
                    <a:pt x="18" y="0"/>
                  </a:moveTo>
                  <a:lnTo>
                    <a:pt x="18" y="0"/>
                  </a:lnTo>
                  <a:lnTo>
                    <a:pt x="10" y="0"/>
                  </a:lnTo>
                  <a:lnTo>
                    <a:pt x="6" y="4"/>
                  </a:lnTo>
                  <a:lnTo>
                    <a:pt x="2" y="10"/>
                  </a:lnTo>
                  <a:lnTo>
                    <a:pt x="0" y="16"/>
                  </a:lnTo>
                  <a:lnTo>
                    <a:pt x="0" y="16"/>
                  </a:lnTo>
                  <a:lnTo>
                    <a:pt x="2" y="22"/>
                  </a:lnTo>
                  <a:lnTo>
                    <a:pt x="6" y="28"/>
                  </a:lnTo>
                  <a:lnTo>
                    <a:pt x="10" y="32"/>
                  </a:lnTo>
                  <a:lnTo>
                    <a:pt x="18" y="34"/>
                  </a:lnTo>
                  <a:lnTo>
                    <a:pt x="18" y="34"/>
                  </a:lnTo>
                  <a:lnTo>
                    <a:pt x="24" y="32"/>
                  </a:lnTo>
                  <a:lnTo>
                    <a:pt x="30" y="28"/>
                  </a:lnTo>
                  <a:lnTo>
                    <a:pt x="34" y="22"/>
                  </a:lnTo>
                  <a:lnTo>
                    <a:pt x="34" y="16"/>
                  </a:lnTo>
                  <a:lnTo>
                    <a:pt x="34" y="16"/>
                  </a:lnTo>
                  <a:lnTo>
                    <a:pt x="34" y="10"/>
                  </a:lnTo>
                  <a:lnTo>
                    <a:pt x="30" y="4"/>
                  </a:lnTo>
                  <a:lnTo>
                    <a:pt x="24" y="0"/>
                  </a:lnTo>
                  <a:lnTo>
                    <a:pt x="1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52" name="Freeform 250"/>
            <p:cNvSpPr/>
            <p:nvPr/>
          </p:nvSpPr>
          <p:spPr bwMode="auto">
            <a:xfrm>
              <a:off x="3792538" y="1143000"/>
              <a:ext cx="53975" cy="50800"/>
            </a:xfrm>
            <a:custGeom>
              <a:avLst/>
              <a:gdLst/>
              <a:ahLst/>
              <a:cxnLst>
                <a:cxn ang="0">
                  <a:pos x="16" y="0"/>
                </a:cxn>
                <a:cxn ang="0">
                  <a:pos x="16" y="0"/>
                </a:cxn>
                <a:cxn ang="0">
                  <a:pos x="10" y="0"/>
                </a:cxn>
                <a:cxn ang="0">
                  <a:pos x="4" y="4"/>
                </a:cxn>
                <a:cxn ang="0">
                  <a:pos x="2" y="10"/>
                </a:cxn>
                <a:cxn ang="0">
                  <a:pos x="0" y="16"/>
                </a:cxn>
                <a:cxn ang="0">
                  <a:pos x="0" y="16"/>
                </a:cxn>
                <a:cxn ang="0">
                  <a:pos x="2" y="22"/>
                </a:cxn>
                <a:cxn ang="0">
                  <a:pos x="4" y="28"/>
                </a:cxn>
                <a:cxn ang="0">
                  <a:pos x="10" y="32"/>
                </a:cxn>
                <a:cxn ang="0">
                  <a:pos x="16" y="32"/>
                </a:cxn>
                <a:cxn ang="0">
                  <a:pos x="16" y="32"/>
                </a:cxn>
                <a:cxn ang="0">
                  <a:pos x="24" y="32"/>
                </a:cxn>
                <a:cxn ang="0">
                  <a:pos x="28" y="28"/>
                </a:cxn>
                <a:cxn ang="0">
                  <a:pos x="32" y="22"/>
                </a:cxn>
                <a:cxn ang="0">
                  <a:pos x="34" y="16"/>
                </a:cxn>
                <a:cxn ang="0">
                  <a:pos x="34" y="16"/>
                </a:cxn>
                <a:cxn ang="0">
                  <a:pos x="32" y="10"/>
                </a:cxn>
                <a:cxn ang="0">
                  <a:pos x="28" y="4"/>
                </a:cxn>
                <a:cxn ang="0">
                  <a:pos x="24" y="0"/>
                </a:cxn>
                <a:cxn ang="0">
                  <a:pos x="16" y="0"/>
                </a:cxn>
              </a:cxnLst>
              <a:rect l="0" t="0" r="r" b="b"/>
              <a:pathLst>
                <a:path w="34" h="32">
                  <a:moveTo>
                    <a:pt x="16" y="0"/>
                  </a:moveTo>
                  <a:lnTo>
                    <a:pt x="16" y="0"/>
                  </a:lnTo>
                  <a:lnTo>
                    <a:pt x="10" y="0"/>
                  </a:lnTo>
                  <a:lnTo>
                    <a:pt x="4" y="4"/>
                  </a:lnTo>
                  <a:lnTo>
                    <a:pt x="2" y="10"/>
                  </a:lnTo>
                  <a:lnTo>
                    <a:pt x="0" y="16"/>
                  </a:lnTo>
                  <a:lnTo>
                    <a:pt x="0" y="16"/>
                  </a:lnTo>
                  <a:lnTo>
                    <a:pt x="2" y="22"/>
                  </a:lnTo>
                  <a:lnTo>
                    <a:pt x="4" y="28"/>
                  </a:lnTo>
                  <a:lnTo>
                    <a:pt x="10" y="32"/>
                  </a:lnTo>
                  <a:lnTo>
                    <a:pt x="16" y="32"/>
                  </a:lnTo>
                  <a:lnTo>
                    <a:pt x="16" y="32"/>
                  </a:lnTo>
                  <a:lnTo>
                    <a:pt x="24" y="32"/>
                  </a:lnTo>
                  <a:lnTo>
                    <a:pt x="28" y="28"/>
                  </a:lnTo>
                  <a:lnTo>
                    <a:pt x="32" y="22"/>
                  </a:lnTo>
                  <a:lnTo>
                    <a:pt x="34" y="16"/>
                  </a:lnTo>
                  <a:lnTo>
                    <a:pt x="34" y="16"/>
                  </a:lnTo>
                  <a:lnTo>
                    <a:pt x="32" y="10"/>
                  </a:lnTo>
                  <a:lnTo>
                    <a:pt x="28" y="4"/>
                  </a:lnTo>
                  <a:lnTo>
                    <a:pt x="24" y="0"/>
                  </a:lnTo>
                  <a:lnTo>
                    <a:pt x="1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53" name="Freeform 251"/>
            <p:cNvSpPr/>
            <p:nvPr/>
          </p:nvSpPr>
          <p:spPr bwMode="auto">
            <a:xfrm>
              <a:off x="3792538" y="1143000"/>
              <a:ext cx="53975" cy="50800"/>
            </a:xfrm>
            <a:custGeom>
              <a:avLst/>
              <a:gdLst/>
              <a:ahLst/>
              <a:cxnLst>
                <a:cxn ang="0">
                  <a:pos x="16" y="0"/>
                </a:cxn>
                <a:cxn ang="0">
                  <a:pos x="16" y="0"/>
                </a:cxn>
                <a:cxn ang="0">
                  <a:pos x="10" y="0"/>
                </a:cxn>
                <a:cxn ang="0">
                  <a:pos x="4" y="4"/>
                </a:cxn>
                <a:cxn ang="0">
                  <a:pos x="2" y="10"/>
                </a:cxn>
                <a:cxn ang="0">
                  <a:pos x="0" y="16"/>
                </a:cxn>
                <a:cxn ang="0">
                  <a:pos x="0" y="16"/>
                </a:cxn>
                <a:cxn ang="0">
                  <a:pos x="2" y="22"/>
                </a:cxn>
                <a:cxn ang="0">
                  <a:pos x="4" y="28"/>
                </a:cxn>
                <a:cxn ang="0">
                  <a:pos x="10" y="32"/>
                </a:cxn>
                <a:cxn ang="0">
                  <a:pos x="16" y="32"/>
                </a:cxn>
                <a:cxn ang="0">
                  <a:pos x="16" y="32"/>
                </a:cxn>
                <a:cxn ang="0">
                  <a:pos x="24" y="32"/>
                </a:cxn>
                <a:cxn ang="0">
                  <a:pos x="28" y="28"/>
                </a:cxn>
                <a:cxn ang="0">
                  <a:pos x="32" y="22"/>
                </a:cxn>
                <a:cxn ang="0">
                  <a:pos x="34" y="16"/>
                </a:cxn>
                <a:cxn ang="0">
                  <a:pos x="34" y="16"/>
                </a:cxn>
                <a:cxn ang="0">
                  <a:pos x="32" y="10"/>
                </a:cxn>
                <a:cxn ang="0">
                  <a:pos x="28" y="4"/>
                </a:cxn>
                <a:cxn ang="0">
                  <a:pos x="24" y="0"/>
                </a:cxn>
                <a:cxn ang="0">
                  <a:pos x="16" y="0"/>
                </a:cxn>
              </a:cxnLst>
              <a:rect l="0" t="0" r="r" b="b"/>
              <a:pathLst>
                <a:path w="34" h="32">
                  <a:moveTo>
                    <a:pt x="16" y="0"/>
                  </a:moveTo>
                  <a:lnTo>
                    <a:pt x="16" y="0"/>
                  </a:lnTo>
                  <a:lnTo>
                    <a:pt x="10" y="0"/>
                  </a:lnTo>
                  <a:lnTo>
                    <a:pt x="4" y="4"/>
                  </a:lnTo>
                  <a:lnTo>
                    <a:pt x="2" y="10"/>
                  </a:lnTo>
                  <a:lnTo>
                    <a:pt x="0" y="16"/>
                  </a:lnTo>
                  <a:lnTo>
                    <a:pt x="0" y="16"/>
                  </a:lnTo>
                  <a:lnTo>
                    <a:pt x="2" y="22"/>
                  </a:lnTo>
                  <a:lnTo>
                    <a:pt x="4" y="28"/>
                  </a:lnTo>
                  <a:lnTo>
                    <a:pt x="10" y="32"/>
                  </a:lnTo>
                  <a:lnTo>
                    <a:pt x="16" y="32"/>
                  </a:lnTo>
                  <a:lnTo>
                    <a:pt x="16" y="32"/>
                  </a:lnTo>
                  <a:lnTo>
                    <a:pt x="24" y="32"/>
                  </a:lnTo>
                  <a:lnTo>
                    <a:pt x="28" y="28"/>
                  </a:lnTo>
                  <a:lnTo>
                    <a:pt x="32" y="22"/>
                  </a:lnTo>
                  <a:lnTo>
                    <a:pt x="34" y="16"/>
                  </a:lnTo>
                  <a:lnTo>
                    <a:pt x="34" y="16"/>
                  </a:lnTo>
                  <a:lnTo>
                    <a:pt x="32" y="10"/>
                  </a:lnTo>
                  <a:lnTo>
                    <a:pt x="28" y="4"/>
                  </a:lnTo>
                  <a:lnTo>
                    <a:pt x="24" y="0"/>
                  </a:lnTo>
                  <a:lnTo>
                    <a:pt x="1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54" name="Freeform 252"/>
            <p:cNvSpPr/>
            <p:nvPr/>
          </p:nvSpPr>
          <p:spPr bwMode="auto">
            <a:xfrm>
              <a:off x="2833688" y="1060450"/>
              <a:ext cx="73025" cy="73025"/>
            </a:xfrm>
            <a:custGeom>
              <a:avLst/>
              <a:gdLst/>
              <a:ahLst/>
              <a:cxnLst>
                <a:cxn ang="0">
                  <a:pos x="22" y="0"/>
                </a:cxn>
                <a:cxn ang="0">
                  <a:pos x="22" y="0"/>
                </a:cxn>
                <a:cxn ang="0">
                  <a:pos x="14" y="2"/>
                </a:cxn>
                <a:cxn ang="0">
                  <a:pos x="6" y="8"/>
                </a:cxn>
                <a:cxn ang="0">
                  <a:pos x="2" y="14"/>
                </a:cxn>
                <a:cxn ang="0">
                  <a:pos x="0" y="24"/>
                </a:cxn>
                <a:cxn ang="0">
                  <a:pos x="0" y="24"/>
                </a:cxn>
                <a:cxn ang="0">
                  <a:pos x="2" y="32"/>
                </a:cxn>
                <a:cxn ang="0">
                  <a:pos x="6" y="40"/>
                </a:cxn>
                <a:cxn ang="0">
                  <a:pos x="14" y="44"/>
                </a:cxn>
                <a:cxn ang="0">
                  <a:pos x="22" y="46"/>
                </a:cxn>
                <a:cxn ang="0">
                  <a:pos x="22" y="46"/>
                </a:cxn>
                <a:cxn ang="0">
                  <a:pos x="32" y="44"/>
                </a:cxn>
                <a:cxn ang="0">
                  <a:pos x="38" y="40"/>
                </a:cxn>
                <a:cxn ang="0">
                  <a:pos x="44" y="32"/>
                </a:cxn>
                <a:cxn ang="0">
                  <a:pos x="46" y="24"/>
                </a:cxn>
                <a:cxn ang="0">
                  <a:pos x="46" y="24"/>
                </a:cxn>
                <a:cxn ang="0">
                  <a:pos x="44" y="14"/>
                </a:cxn>
                <a:cxn ang="0">
                  <a:pos x="38" y="8"/>
                </a:cxn>
                <a:cxn ang="0">
                  <a:pos x="32" y="2"/>
                </a:cxn>
                <a:cxn ang="0">
                  <a:pos x="22" y="0"/>
                </a:cxn>
              </a:cxnLst>
              <a:rect l="0" t="0" r="r" b="b"/>
              <a:pathLst>
                <a:path w="46" h="46">
                  <a:moveTo>
                    <a:pt x="22" y="0"/>
                  </a:moveTo>
                  <a:lnTo>
                    <a:pt x="22" y="0"/>
                  </a:lnTo>
                  <a:lnTo>
                    <a:pt x="14" y="2"/>
                  </a:lnTo>
                  <a:lnTo>
                    <a:pt x="6" y="8"/>
                  </a:lnTo>
                  <a:lnTo>
                    <a:pt x="2" y="14"/>
                  </a:lnTo>
                  <a:lnTo>
                    <a:pt x="0" y="24"/>
                  </a:lnTo>
                  <a:lnTo>
                    <a:pt x="0" y="24"/>
                  </a:lnTo>
                  <a:lnTo>
                    <a:pt x="2" y="32"/>
                  </a:lnTo>
                  <a:lnTo>
                    <a:pt x="6" y="40"/>
                  </a:lnTo>
                  <a:lnTo>
                    <a:pt x="14" y="44"/>
                  </a:lnTo>
                  <a:lnTo>
                    <a:pt x="22" y="46"/>
                  </a:lnTo>
                  <a:lnTo>
                    <a:pt x="22" y="46"/>
                  </a:lnTo>
                  <a:lnTo>
                    <a:pt x="32" y="44"/>
                  </a:lnTo>
                  <a:lnTo>
                    <a:pt x="38" y="40"/>
                  </a:lnTo>
                  <a:lnTo>
                    <a:pt x="44" y="32"/>
                  </a:lnTo>
                  <a:lnTo>
                    <a:pt x="46" y="24"/>
                  </a:lnTo>
                  <a:lnTo>
                    <a:pt x="46" y="24"/>
                  </a:lnTo>
                  <a:lnTo>
                    <a:pt x="44" y="14"/>
                  </a:lnTo>
                  <a:lnTo>
                    <a:pt x="38" y="8"/>
                  </a:lnTo>
                  <a:lnTo>
                    <a:pt x="32" y="2"/>
                  </a:lnTo>
                  <a:lnTo>
                    <a:pt x="2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55" name="Freeform 253"/>
            <p:cNvSpPr/>
            <p:nvPr/>
          </p:nvSpPr>
          <p:spPr bwMode="auto">
            <a:xfrm>
              <a:off x="2833688" y="1060450"/>
              <a:ext cx="73025" cy="73025"/>
            </a:xfrm>
            <a:custGeom>
              <a:avLst/>
              <a:gdLst/>
              <a:ahLst/>
              <a:cxnLst>
                <a:cxn ang="0">
                  <a:pos x="22" y="0"/>
                </a:cxn>
                <a:cxn ang="0">
                  <a:pos x="22" y="0"/>
                </a:cxn>
                <a:cxn ang="0">
                  <a:pos x="14" y="2"/>
                </a:cxn>
                <a:cxn ang="0">
                  <a:pos x="6" y="8"/>
                </a:cxn>
                <a:cxn ang="0">
                  <a:pos x="2" y="14"/>
                </a:cxn>
                <a:cxn ang="0">
                  <a:pos x="0" y="24"/>
                </a:cxn>
                <a:cxn ang="0">
                  <a:pos x="0" y="24"/>
                </a:cxn>
                <a:cxn ang="0">
                  <a:pos x="2" y="32"/>
                </a:cxn>
                <a:cxn ang="0">
                  <a:pos x="6" y="40"/>
                </a:cxn>
                <a:cxn ang="0">
                  <a:pos x="14" y="44"/>
                </a:cxn>
                <a:cxn ang="0">
                  <a:pos x="22" y="46"/>
                </a:cxn>
                <a:cxn ang="0">
                  <a:pos x="22" y="46"/>
                </a:cxn>
                <a:cxn ang="0">
                  <a:pos x="32" y="44"/>
                </a:cxn>
                <a:cxn ang="0">
                  <a:pos x="38" y="40"/>
                </a:cxn>
                <a:cxn ang="0">
                  <a:pos x="44" y="32"/>
                </a:cxn>
                <a:cxn ang="0">
                  <a:pos x="46" y="24"/>
                </a:cxn>
                <a:cxn ang="0">
                  <a:pos x="46" y="24"/>
                </a:cxn>
                <a:cxn ang="0">
                  <a:pos x="44" y="14"/>
                </a:cxn>
                <a:cxn ang="0">
                  <a:pos x="38" y="8"/>
                </a:cxn>
                <a:cxn ang="0">
                  <a:pos x="32" y="2"/>
                </a:cxn>
                <a:cxn ang="0">
                  <a:pos x="22" y="0"/>
                </a:cxn>
              </a:cxnLst>
              <a:rect l="0" t="0" r="r" b="b"/>
              <a:pathLst>
                <a:path w="46" h="46">
                  <a:moveTo>
                    <a:pt x="22" y="0"/>
                  </a:moveTo>
                  <a:lnTo>
                    <a:pt x="22" y="0"/>
                  </a:lnTo>
                  <a:lnTo>
                    <a:pt x="14" y="2"/>
                  </a:lnTo>
                  <a:lnTo>
                    <a:pt x="6" y="8"/>
                  </a:lnTo>
                  <a:lnTo>
                    <a:pt x="2" y="14"/>
                  </a:lnTo>
                  <a:lnTo>
                    <a:pt x="0" y="24"/>
                  </a:lnTo>
                  <a:lnTo>
                    <a:pt x="0" y="24"/>
                  </a:lnTo>
                  <a:lnTo>
                    <a:pt x="2" y="32"/>
                  </a:lnTo>
                  <a:lnTo>
                    <a:pt x="6" y="40"/>
                  </a:lnTo>
                  <a:lnTo>
                    <a:pt x="14" y="44"/>
                  </a:lnTo>
                  <a:lnTo>
                    <a:pt x="22" y="46"/>
                  </a:lnTo>
                  <a:lnTo>
                    <a:pt x="22" y="46"/>
                  </a:lnTo>
                  <a:lnTo>
                    <a:pt x="32" y="44"/>
                  </a:lnTo>
                  <a:lnTo>
                    <a:pt x="38" y="40"/>
                  </a:lnTo>
                  <a:lnTo>
                    <a:pt x="44" y="32"/>
                  </a:lnTo>
                  <a:lnTo>
                    <a:pt x="46" y="24"/>
                  </a:lnTo>
                  <a:lnTo>
                    <a:pt x="46" y="24"/>
                  </a:lnTo>
                  <a:lnTo>
                    <a:pt x="44" y="14"/>
                  </a:lnTo>
                  <a:lnTo>
                    <a:pt x="38" y="8"/>
                  </a:lnTo>
                  <a:lnTo>
                    <a:pt x="32" y="2"/>
                  </a:lnTo>
                  <a:lnTo>
                    <a:pt x="22"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56" name="Freeform 254"/>
            <p:cNvSpPr/>
            <p:nvPr/>
          </p:nvSpPr>
          <p:spPr bwMode="auto">
            <a:xfrm>
              <a:off x="3205163" y="1193800"/>
              <a:ext cx="34925" cy="38100"/>
            </a:xfrm>
            <a:custGeom>
              <a:avLst/>
              <a:gdLst/>
              <a:ahLst/>
              <a:cxnLst>
                <a:cxn ang="0">
                  <a:pos x="12" y="0"/>
                </a:cxn>
                <a:cxn ang="0">
                  <a:pos x="12" y="0"/>
                </a:cxn>
                <a:cxn ang="0">
                  <a:pos x="6" y="2"/>
                </a:cxn>
                <a:cxn ang="0">
                  <a:pos x="4" y="4"/>
                </a:cxn>
                <a:cxn ang="0">
                  <a:pos x="0" y="8"/>
                </a:cxn>
                <a:cxn ang="0">
                  <a:pos x="0" y="12"/>
                </a:cxn>
                <a:cxn ang="0">
                  <a:pos x="0" y="12"/>
                </a:cxn>
                <a:cxn ang="0">
                  <a:pos x="0" y="16"/>
                </a:cxn>
                <a:cxn ang="0">
                  <a:pos x="4" y="20"/>
                </a:cxn>
                <a:cxn ang="0">
                  <a:pos x="6" y="22"/>
                </a:cxn>
                <a:cxn ang="0">
                  <a:pos x="12" y="24"/>
                </a:cxn>
                <a:cxn ang="0">
                  <a:pos x="12" y="24"/>
                </a:cxn>
                <a:cxn ang="0">
                  <a:pos x="16" y="22"/>
                </a:cxn>
                <a:cxn ang="0">
                  <a:pos x="20" y="20"/>
                </a:cxn>
                <a:cxn ang="0">
                  <a:pos x="22" y="16"/>
                </a:cxn>
                <a:cxn ang="0">
                  <a:pos x="22" y="12"/>
                </a:cxn>
                <a:cxn ang="0">
                  <a:pos x="22" y="12"/>
                </a:cxn>
                <a:cxn ang="0">
                  <a:pos x="22" y="8"/>
                </a:cxn>
                <a:cxn ang="0">
                  <a:pos x="20" y="4"/>
                </a:cxn>
                <a:cxn ang="0">
                  <a:pos x="16" y="2"/>
                </a:cxn>
                <a:cxn ang="0">
                  <a:pos x="12" y="0"/>
                </a:cxn>
              </a:cxnLst>
              <a:rect l="0" t="0" r="r" b="b"/>
              <a:pathLst>
                <a:path w="22" h="24">
                  <a:moveTo>
                    <a:pt x="12" y="0"/>
                  </a:moveTo>
                  <a:lnTo>
                    <a:pt x="12" y="0"/>
                  </a:lnTo>
                  <a:lnTo>
                    <a:pt x="6" y="2"/>
                  </a:lnTo>
                  <a:lnTo>
                    <a:pt x="4" y="4"/>
                  </a:lnTo>
                  <a:lnTo>
                    <a:pt x="0" y="8"/>
                  </a:lnTo>
                  <a:lnTo>
                    <a:pt x="0" y="12"/>
                  </a:lnTo>
                  <a:lnTo>
                    <a:pt x="0" y="12"/>
                  </a:lnTo>
                  <a:lnTo>
                    <a:pt x="0" y="16"/>
                  </a:lnTo>
                  <a:lnTo>
                    <a:pt x="4" y="20"/>
                  </a:lnTo>
                  <a:lnTo>
                    <a:pt x="6" y="22"/>
                  </a:lnTo>
                  <a:lnTo>
                    <a:pt x="12" y="24"/>
                  </a:lnTo>
                  <a:lnTo>
                    <a:pt x="12" y="24"/>
                  </a:lnTo>
                  <a:lnTo>
                    <a:pt x="16" y="22"/>
                  </a:lnTo>
                  <a:lnTo>
                    <a:pt x="20" y="20"/>
                  </a:lnTo>
                  <a:lnTo>
                    <a:pt x="22" y="16"/>
                  </a:lnTo>
                  <a:lnTo>
                    <a:pt x="22" y="12"/>
                  </a:lnTo>
                  <a:lnTo>
                    <a:pt x="22" y="12"/>
                  </a:lnTo>
                  <a:lnTo>
                    <a:pt x="22" y="8"/>
                  </a:lnTo>
                  <a:lnTo>
                    <a:pt x="20" y="4"/>
                  </a:lnTo>
                  <a:lnTo>
                    <a:pt x="16" y="2"/>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57" name="Freeform 255"/>
            <p:cNvSpPr/>
            <p:nvPr/>
          </p:nvSpPr>
          <p:spPr bwMode="auto">
            <a:xfrm>
              <a:off x="3205163" y="1193800"/>
              <a:ext cx="34925" cy="38100"/>
            </a:xfrm>
            <a:custGeom>
              <a:avLst/>
              <a:gdLst/>
              <a:ahLst/>
              <a:cxnLst>
                <a:cxn ang="0">
                  <a:pos x="12" y="0"/>
                </a:cxn>
                <a:cxn ang="0">
                  <a:pos x="12" y="0"/>
                </a:cxn>
                <a:cxn ang="0">
                  <a:pos x="6" y="2"/>
                </a:cxn>
                <a:cxn ang="0">
                  <a:pos x="4" y="4"/>
                </a:cxn>
                <a:cxn ang="0">
                  <a:pos x="0" y="8"/>
                </a:cxn>
                <a:cxn ang="0">
                  <a:pos x="0" y="12"/>
                </a:cxn>
                <a:cxn ang="0">
                  <a:pos x="0" y="12"/>
                </a:cxn>
                <a:cxn ang="0">
                  <a:pos x="0" y="16"/>
                </a:cxn>
                <a:cxn ang="0">
                  <a:pos x="4" y="20"/>
                </a:cxn>
                <a:cxn ang="0">
                  <a:pos x="6" y="22"/>
                </a:cxn>
                <a:cxn ang="0">
                  <a:pos x="12" y="24"/>
                </a:cxn>
                <a:cxn ang="0">
                  <a:pos x="12" y="24"/>
                </a:cxn>
                <a:cxn ang="0">
                  <a:pos x="16" y="22"/>
                </a:cxn>
                <a:cxn ang="0">
                  <a:pos x="20" y="20"/>
                </a:cxn>
                <a:cxn ang="0">
                  <a:pos x="22" y="16"/>
                </a:cxn>
                <a:cxn ang="0">
                  <a:pos x="22" y="12"/>
                </a:cxn>
                <a:cxn ang="0">
                  <a:pos x="22" y="12"/>
                </a:cxn>
                <a:cxn ang="0">
                  <a:pos x="22" y="8"/>
                </a:cxn>
                <a:cxn ang="0">
                  <a:pos x="20" y="4"/>
                </a:cxn>
                <a:cxn ang="0">
                  <a:pos x="16" y="2"/>
                </a:cxn>
                <a:cxn ang="0">
                  <a:pos x="12" y="0"/>
                </a:cxn>
              </a:cxnLst>
              <a:rect l="0" t="0" r="r" b="b"/>
              <a:pathLst>
                <a:path w="22" h="24">
                  <a:moveTo>
                    <a:pt x="12" y="0"/>
                  </a:moveTo>
                  <a:lnTo>
                    <a:pt x="12" y="0"/>
                  </a:lnTo>
                  <a:lnTo>
                    <a:pt x="6" y="2"/>
                  </a:lnTo>
                  <a:lnTo>
                    <a:pt x="4" y="4"/>
                  </a:lnTo>
                  <a:lnTo>
                    <a:pt x="0" y="8"/>
                  </a:lnTo>
                  <a:lnTo>
                    <a:pt x="0" y="12"/>
                  </a:lnTo>
                  <a:lnTo>
                    <a:pt x="0" y="12"/>
                  </a:lnTo>
                  <a:lnTo>
                    <a:pt x="0" y="16"/>
                  </a:lnTo>
                  <a:lnTo>
                    <a:pt x="4" y="20"/>
                  </a:lnTo>
                  <a:lnTo>
                    <a:pt x="6" y="22"/>
                  </a:lnTo>
                  <a:lnTo>
                    <a:pt x="12" y="24"/>
                  </a:lnTo>
                  <a:lnTo>
                    <a:pt x="12" y="24"/>
                  </a:lnTo>
                  <a:lnTo>
                    <a:pt x="16" y="22"/>
                  </a:lnTo>
                  <a:lnTo>
                    <a:pt x="20" y="20"/>
                  </a:lnTo>
                  <a:lnTo>
                    <a:pt x="22" y="16"/>
                  </a:lnTo>
                  <a:lnTo>
                    <a:pt x="22" y="12"/>
                  </a:lnTo>
                  <a:lnTo>
                    <a:pt x="22" y="12"/>
                  </a:lnTo>
                  <a:lnTo>
                    <a:pt x="22" y="8"/>
                  </a:lnTo>
                  <a:lnTo>
                    <a:pt x="20" y="4"/>
                  </a:lnTo>
                  <a:lnTo>
                    <a:pt x="16" y="2"/>
                  </a:lnTo>
                  <a:lnTo>
                    <a:pt x="12"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58" name="Freeform 256"/>
            <p:cNvSpPr/>
            <p:nvPr/>
          </p:nvSpPr>
          <p:spPr bwMode="auto">
            <a:xfrm>
              <a:off x="5945188" y="1498600"/>
              <a:ext cx="34925" cy="34925"/>
            </a:xfrm>
            <a:custGeom>
              <a:avLst/>
              <a:gdLst/>
              <a:ahLst/>
              <a:cxnLst>
                <a:cxn ang="0">
                  <a:pos x="12" y="0"/>
                </a:cxn>
                <a:cxn ang="0">
                  <a:pos x="12" y="0"/>
                </a:cxn>
                <a:cxn ang="0">
                  <a:pos x="8" y="0"/>
                </a:cxn>
                <a:cxn ang="0">
                  <a:pos x="4" y="2"/>
                </a:cxn>
                <a:cxn ang="0">
                  <a:pos x="2" y="6"/>
                </a:cxn>
                <a:cxn ang="0">
                  <a:pos x="0" y="10"/>
                </a:cxn>
                <a:cxn ang="0">
                  <a:pos x="0" y="10"/>
                </a:cxn>
                <a:cxn ang="0">
                  <a:pos x="2" y="16"/>
                </a:cxn>
                <a:cxn ang="0">
                  <a:pos x="4" y="18"/>
                </a:cxn>
                <a:cxn ang="0">
                  <a:pos x="8" y="22"/>
                </a:cxn>
                <a:cxn ang="0">
                  <a:pos x="12" y="22"/>
                </a:cxn>
                <a:cxn ang="0">
                  <a:pos x="12" y="22"/>
                </a:cxn>
                <a:cxn ang="0">
                  <a:pos x="16" y="22"/>
                </a:cxn>
                <a:cxn ang="0">
                  <a:pos x="20" y="18"/>
                </a:cxn>
                <a:cxn ang="0">
                  <a:pos x="22" y="16"/>
                </a:cxn>
                <a:cxn ang="0">
                  <a:pos x="22" y="10"/>
                </a:cxn>
                <a:cxn ang="0">
                  <a:pos x="22" y="10"/>
                </a:cxn>
                <a:cxn ang="0">
                  <a:pos x="22" y="6"/>
                </a:cxn>
                <a:cxn ang="0">
                  <a:pos x="20" y="2"/>
                </a:cxn>
                <a:cxn ang="0">
                  <a:pos x="16" y="0"/>
                </a:cxn>
                <a:cxn ang="0">
                  <a:pos x="12" y="0"/>
                </a:cxn>
              </a:cxnLst>
              <a:rect l="0" t="0" r="r" b="b"/>
              <a:pathLst>
                <a:path w="22" h="22">
                  <a:moveTo>
                    <a:pt x="12" y="0"/>
                  </a:moveTo>
                  <a:lnTo>
                    <a:pt x="12" y="0"/>
                  </a:lnTo>
                  <a:lnTo>
                    <a:pt x="8" y="0"/>
                  </a:lnTo>
                  <a:lnTo>
                    <a:pt x="4" y="2"/>
                  </a:lnTo>
                  <a:lnTo>
                    <a:pt x="2" y="6"/>
                  </a:lnTo>
                  <a:lnTo>
                    <a:pt x="0" y="10"/>
                  </a:lnTo>
                  <a:lnTo>
                    <a:pt x="0" y="10"/>
                  </a:lnTo>
                  <a:lnTo>
                    <a:pt x="2" y="16"/>
                  </a:lnTo>
                  <a:lnTo>
                    <a:pt x="4" y="18"/>
                  </a:lnTo>
                  <a:lnTo>
                    <a:pt x="8" y="22"/>
                  </a:lnTo>
                  <a:lnTo>
                    <a:pt x="12" y="22"/>
                  </a:lnTo>
                  <a:lnTo>
                    <a:pt x="12" y="22"/>
                  </a:lnTo>
                  <a:lnTo>
                    <a:pt x="16" y="22"/>
                  </a:lnTo>
                  <a:lnTo>
                    <a:pt x="20" y="18"/>
                  </a:lnTo>
                  <a:lnTo>
                    <a:pt x="22" y="16"/>
                  </a:lnTo>
                  <a:lnTo>
                    <a:pt x="22" y="10"/>
                  </a:lnTo>
                  <a:lnTo>
                    <a:pt x="22" y="10"/>
                  </a:lnTo>
                  <a:lnTo>
                    <a:pt x="22" y="6"/>
                  </a:lnTo>
                  <a:lnTo>
                    <a:pt x="20" y="2"/>
                  </a:lnTo>
                  <a:lnTo>
                    <a:pt x="16" y="0"/>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59" name="Freeform 257"/>
            <p:cNvSpPr/>
            <p:nvPr/>
          </p:nvSpPr>
          <p:spPr bwMode="auto">
            <a:xfrm>
              <a:off x="5945188" y="1498600"/>
              <a:ext cx="34925" cy="34925"/>
            </a:xfrm>
            <a:custGeom>
              <a:avLst/>
              <a:gdLst/>
              <a:ahLst/>
              <a:cxnLst>
                <a:cxn ang="0">
                  <a:pos x="12" y="0"/>
                </a:cxn>
                <a:cxn ang="0">
                  <a:pos x="12" y="0"/>
                </a:cxn>
                <a:cxn ang="0">
                  <a:pos x="8" y="0"/>
                </a:cxn>
                <a:cxn ang="0">
                  <a:pos x="4" y="2"/>
                </a:cxn>
                <a:cxn ang="0">
                  <a:pos x="2" y="6"/>
                </a:cxn>
                <a:cxn ang="0">
                  <a:pos x="0" y="10"/>
                </a:cxn>
                <a:cxn ang="0">
                  <a:pos x="0" y="10"/>
                </a:cxn>
                <a:cxn ang="0">
                  <a:pos x="2" y="16"/>
                </a:cxn>
                <a:cxn ang="0">
                  <a:pos x="4" y="18"/>
                </a:cxn>
                <a:cxn ang="0">
                  <a:pos x="8" y="22"/>
                </a:cxn>
                <a:cxn ang="0">
                  <a:pos x="12" y="22"/>
                </a:cxn>
                <a:cxn ang="0">
                  <a:pos x="12" y="22"/>
                </a:cxn>
                <a:cxn ang="0">
                  <a:pos x="16" y="22"/>
                </a:cxn>
                <a:cxn ang="0">
                  <a:pos x="20" y="18"/>
                </a:cxn>
                <a:cxn ang="0">
                  <a:pos x="22" y="16"/>
                </a:cxn>
                <a:cxn ang="0">
                  <a:pos x="22" y="10"/>
                </a:cxn>
                <a:cxn ang="0">
                  <a:pos x="22" y="10"/>
                </a:cxn>
                <a:cxn ang="0">
                  <a:pos x="22" y="6"/>
                </a:cxn>
                <a:cxn ang="0">
                  <a:pos x="20" y="2"/>
                </a:cxn>
                <a:cxn ang="0">
                  <a:pos x="16" y="0"/>
                </a:cxn>
                <a:cxn ang="0">
                  <a:pos x="12" y="0"/>
                </a:cxn>
              </a:cxnLst>
              <a:rect l="0" t="0" r="r" b="b"/>
              <a:pathLst>
                <a:path w="22" h="22">
                  <a:moveTo>
                    <a:pt x="12" y="0"/>
                  </a:moveTo>
                  <a:lnTo>
                    <a:pt x="12" y="0"/>
                  </a:lnTo>
                  <a:lnTo>
                    <a:pt x="8" y="0"/>
                  </a:lnTo>
                  <a:lnTo>
                    <a:pt x="4" y="2"/>
                  </a:lnTo>
                  <a:lnTo>
                    <a:pt x="2" y="6"/>
                  </a:lnTo>
                  <a:lnTo>
                    <a:pt x="0" y="10"/>
                  </a:lnTo>
                  <a:lnTo>
                    <a:pt x="0" y="10"/>
                  </a:lnTo>
                  <a:lnTo>
                    <a:pt x="2" y="16"/>
                  </a:lnTo>
                  <a:lnTo>
                    <a:pt x="4" y="18"/>
                  </a:lnTo>
                  <a:lnTo>
                    <a:pt x="8" y="22"/>
                  </a:lnTo>
                  <a:lnTo>
                    <a:pt x="12" y="22"/>
                  </a:lnTo>
                  <a:lnTo>
                    <a:pt x="12" y="22"/>
                  </a:lnTo>
                  <a:lnTo>
                    <a:pt x="16" y="22"/>
                  </a:lnTo>
                  <a:lnTo>
                    <a:pt x="20" y="18"/>
                  </a:lnTo>
                  <a:lnTo>
                    <a:pt x="22" y="16"/>
                  </a:lnTo>
                  <a:lnTo>
                    <a:pt x="22" y="10"/>
                  </a:lnTo>
                  <a:lnTo>
                    <a:pt x="22" y="10"/>
                  </a:lnTo>
                  <a:lnTo>
                    <a:pt x="22" y="6"/>
                  </a:lnTo>
                  <a:lnTo>
                    <a:pt x="20" y="2"/>
                  </a:lnTo>
                  <a:lnTo>
                    <a:pt x="16" y="0"/>
                  </a:lnTo>
                  <a:lnTo>
                    <a:pt x="12"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60" name="Freeform 258"/>
            <p:cNvSpPr/>
            <p:nvPr/>
          </p:nvSpPr>
          <p:spPr bwMode="auto">
            <a:xfrm>
              <a:off x="6488113" y="1647825"/>
              <a:ext cx="34925" cy="38100"/>
            </a:xfrm>
            <a:custGeom>
              <a:avLst/>
              <a:gdLst/>
              <a:ahLst/>
              <a:cxnLst>
                <a:cxn ang="0">
                  <a:pos x="12" y="0"/>
                </a:cxn>
                <a:cxn ang="0">
                  <a:pos x="12" y="0"/>
                </a:cxn>
                <a:cxn ang="0">
                  <a:pos x="8" y="2"/>
                </a:cxn>
                <a:cxn ang="0">
                  <a:pos x="4" y="4"/>
                </a:cxn>
                <a:cxn ang="0">
                  <a:pos x="2" y="8"/>
                </a:cxn>
                <a:cxn ang="0">
                  <a:pos x="0" y="12"/>
                </a:cxn>
                <a:cxn ang="0">
                  <a:pos x="0" y="12"/>
                </a:cxn>
                <a:cxn ang="0">
                  <a:pos x="2" y="16"/>
                </a:cxn>
                <a:cxn ang="0">
                  <a:pos x="4" y="20"/>
                </a:cxn>
                <a:cxn ang="0">
                  <a:pos x="8" y="22"/>
                </a:cxn>
                <a:cxn ang="0">
                  <a:pos x="12" y="24"/>
                </a:cxn>
                <a:cxn ang="0">
                  <a:pos x="12" y="24"/>
                </a:cxn>
                <a:cxn ang="0">
                  <a:pos x="16" y="22"/>
                </a:cxn>
                <a:cxn ang="0">
                  <a:pos x="20" y="20"/>
                </a:cxn>
                <a:cxn ang="0">
                  <a:pos x="22" y="16"/>
                </a:cxn>
                <a:cxn ang="0">
                  <a:pos x="22" y="12"/>
                </a:cxn>
                <a:cxn ang="0">
                  <a:pos x="22" y="12"/>
                </a:cxn>
                <a:cxn ang="0">
                  <a:pos x="22" y="8"/>
                </a:cxn>
                <a:cxn ang="0">
                  <a:pos x="20" y="4"/>
                </a:cxn>
                <a:cxn ang="0">
                  <a:pos x="16" y="2"/>
                </a:cxn>
                <a:cxn ang="0">
                  <a:pos x="12" y="0"/>
                </a:cxn>
              </a:cxnLst>
              <a:rect l="0" t="0" r="r" b="b"/>
              <a:pathLst>
                <a:path w="22" h="24">
                  <a:moveTo>
                    <a:pt x="12" y="0"/>
                  </a:moveTo>
                  <a:lnTo>
                    <a:pt x="12" y="0"/>
                  </a:lnTo>
                  <a:lnTo>
                    <a:pt x="8" y="2"/>
                  </a:lnTo>
                  <a:lnTo>
                    <a:pt x="4" y="4"/>
                  </a:lnTo>
                  <a:lnTo>
                    <a:pt x="2" y="8"/>
                  </a:lnTo>
                  <a:lnTo>
                    <a:pt x="0" y="12"/>
                  </a:lnTo>
                  <a:lnTo>
                    <a:pt x="0" y="12"/>
                  </a:lnTo>
                  <a:lnTo>
                    <a:pt x="2" y="16"/>
                  </a:lnTo>
                  <a:lnTo>
                    <a:pt x="4" y="20"/>
                  </a:lnTo>
                  <a:lnTo>
                    <a:pt x="8" y="22"/>
                  </a:lnTo>
                  <a:lnTo>
                    <a:pt x="12" y="24"/>
                  </a:lnTo>
                  <a:lnTo>
                    <a:pt x="12" y="24"/>
                  </a:lnTo>
                  <a:lnTo>
                    <a:pt x="16" y="22"/>
                  </a:lnTo>
                  <a:lnTo>
                    <a:pt x="20" y="20"/>
                  </a:lnTo>
                  <a:lnTo>
                    <a:pt x="22" y="16"/>
                  </a:lnTo>
                  <a:lnTo>
                    <a:pt x="22" y="12"/>
                  </a:lnTo>
                  <a:lnTo>
                    <a:pt x="22" y="12"/>
                  </a:lnTo>
                  <a:lnTo>
                    <a:pt x="22" y="8"/>
                  </a:lnTo>
                  <a:lnTo>
                    <a:pt x="20" y="4"/>
                  </a:lnTo>
                  <a:lnTo>
                    <a:pt x="16" y="2"/>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61" name="Freeform 259"/>
            <p:cNvSpPr/>
            <p:nvPr/>
          </p:nvSpPr>
          <p:spPr bwMode="auto">
            <a:xfrm>
              <a:off x="6488113" y="1647825"/>
              <a:ext cx="34925" cy="38100"/>
            </a:xfrm>
            <a:custGeom>
              <a:avLst/>
              <a:gdLst/>
              <a:ahLst/>
              <a:cxnLst>
                <a:cxn ang="0">
                  <a:pos x="12" y="0"/>
                </a:cxn>
                <a:cxn ang="0">
                  <a:pos x="12" y="0"/>
                </a:cxn>
                <a:cxn ang="0">
                  <a:pos x="8" y="2"/>
                </a:cxn>
                <a:cxn ang="0">
                  <a:pos x="4" y="4"/>
                </a:cxn>
                <a:cxn ang="0">
                  <a:pos x="2" y="8"/>
                </a:cxn>
                <a:cxn ang="0">
                  <a:pos x="0" y="12"/>
                </a:cxn>
                <a:cxn ang="0">
                  <a:pos x="0" y="12"/>
                </a:cxn>
                <a:cxn ang="0">
                  <a:pos x="2" y="16"/>
                </a:cxn>
                <a:cxn ang="0">
                  <a:pos x="4" y="20"/>
                </a:cxn>
                <a:cxn ang="0">
                  <a:pos x="8" y="22"/>
                </a:cxn>
                <a:cxn ang="0">
                  <a:pos x="12" y="24"/>
                </a:cxn>
                <a:cxn ang="0">
                  <a:pos x="12" y="24"/>
                </a:cxn>
                <a:cxn ang="0">
                  <a:pos x="16" y="22"/>
                </a:cxn>
                <a:cxn ang="0">
                  <a:pos x="20" y="20"/>
                </a:cxn>
                <a:cxn ang="0">
                  <a:pos x="22" y="16"/>
                </a:cxn>
                <a:cxn ang="0">
                  <a:pos x="22" y="12"/>
                </a:cxn>
                <a:cxn ang="0">
                  <a:pos x="22" y="12"/>
                </a:cxn>
                <a:cxn ang="0">
                  <a:pos x="22" y="8"/>
                </a:cxn>
                <a:cxn ang="0">
                  <a:pos x="20" y="4"/>
                </a:cxn>
                <a:cxn ang="0">
                  <a:pos x="16" y="2"/>
                </a:cxn>
                <a:cxn ang="0">
                  <a:pos x="12" y="0"/>
                </a:cxn>
              </a:cxnLst>
              <a:rect l="0" t="0" r="r" b="b"/>
              <a:pathLst>
                <a:path w="22" h="24">
                  <a:moveTo>
                    <a:pt x="12" y="0"/>
                  </a:moveTo>
                  <a:lnTo>
                    <a:pt x="12" y="0"/>
                  </a:lnTo>
                  <a:lnTo>
                    <a:pt x="8" y="2"/>
                  </a:lnTo>
                  <a:lnTo>
                    <a:pt x="4" y="4"/>
                  </a:lnTo>
                  <a:lnTo>
                    <a:pt x="2" y="8"/>
                  </a:lnTo>
                  <a:lnTo>
                    <a:pt x="0" y="12"/>
                  </a:lnTo>
                  <a:lnTo>
                    <a:pt x="0" y="12"/>
                  </a:lnTo>
                  <a:lnTo>
                    <a:pt x="2" y="16"/>
                  </a:lnTo>
                  <a:lnTo>
                    <a:pt x="4" y="20"/>
                  </a:lnTo>
                  <a:lnTo>
                    <a:pt x="8" y="22"/>
                  </a:lnTo>
                  <a:lnTo>
                    <a:pt x="12" y="24"/>
                  </a:lnTo>
                  <a:lnTo>
                    <a:pt x="12" y="24"/>
                  </a:lnTo>
                  <a:lnTo>
                    <a:pt x="16" y="22"/>
                  </a:lnTo>
                  <a:lnTo>
                    <a:pt x="20" y="20"/>
                  </a:lnTo>
                  <a:lnTo>
                    <a:pt x="22" y="16"/>
                  </a:lnTo>
                  <a:lnTo>
                    <a:pt x="22" y="12"/>
                  </a:lnTo>
                  <a:lnTo>
                    <a:pt x="22" y="12"/>
                  </a:lnTo>
                  <a:lnTo>
                    <a:pt x="22" y="8"/>
                  </a:lnTo>
                  <a:lnTo>
                    <a:pt x="20" y="4"/>
                  </a:lnTo>
                  <a:lnTo>
                    <a:pt x="16" y="2"/>
                  </a:lnTo>
                  <a:lnTo>
                    <a:pt x="12"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62" name="Freeform 260"/>
            <p:cNvSpPr/>
            <p:nvPr/>
          </p:nvSpPr>
          <p:spPr bwMode="auto">
            <a:xfrm>
              <a:off x="7726363" y="1355725"/>
              <a:ext cx="34925" cy="34925"/>
            </a:xfrm>
            <a:custGeom>
              <a:avLst/>
              <a:gdLst/>
              <a:ahLst/>
              <a:cxnLst>
                <a:cxn ang="0">
                  <a:pos x="10" y="0"/>
                </a:cxn>
                <a:cxn ang="0">
                  <a:pos x="10" y="0"/>
                </a:cxn>
                <a:cxn ang="0">
                  <a:pos x="6" y="0"/>
                </a:cxn>
                <a:cxn ang="0">
                  <a:pos x="2" y="4"/>
                </a:cxn>
                <a:cxn ang="0">
                  <a:pos x="0" y="6"/>
                </a:cxn>
                <a:cxn ang="0">
                  <a:pos x="0" y="12"/>
                </a:cxn>
                <a:cxn ang="0">
                  <a:pos x="0" y="12"/>
                </a:cxn>
                <a:cxn ang="0">
                  <a:pos x="0" y="16"/>
                </a:cxn>
                <a:cxn ang="0">
                  <a:pos x="2" y="20"/>
                </a:cxn>
                <a:cxn ang="0">
                  <a:pos x="6" y="22"/>
                </a:cxn>
                <a:cxn ang="0">
                  <a:pos x="10" y="22"/>
                </a:cxn>
                <a:cxn ang="0">
                  <a:pos x="10" y="22"/>
                </a:cxn>
                <a:cxn ang="0">
                  <a:pos x="16" y="22"/>
                </a:cxn>
                <a:cxn ang="0">
                  <a:pos x="18" y="20"/>
                </a:cxn>
                <a:cxn ang="0">
                  <a:pos x="22" y="16"/>
                </a:cxn>
                <a:cxn ang="0">
                  <a:pos x="22" y="12"/>
                </a:cxn>
                <a:cxn ang="0">
                  <a:pos x="22" y="12"/>
                </a:cxn>
                <a:cxn ang="0">
                  <a:pos x="22" y="6"/>
                </a:cxn>
                <a:cxn ang="0">
                  <a:pos x="18" y="4"/>
                </a:cxn>
                <a:cxn ang="0">
                  <a:pos x="16" y="0"/>
                </a:cxn>
                <a:cxn ang="0">
                  <a:pos x="10" y="0"/>
                </a:cxn>
              </a:cxnLst>
              <a:rect l="0" t="0" r="r" b="b"/>
              <a:pathLst>
                <a:path w="22" h="22">
                  <a:moveTo>
                    <a:pt x="10" y="0"/>
                  </a:moveTo>
                  <a:lnTo>
                    <a:pt x="10" y="0"/>
                  </a:lnTo>
                  <a:lnTo>
                    <a:pt x="6" y="0"/>
                  </a:lnTo>
                  <a:lnTo>
                    <a:pt x="2" y="4"/>
                  </a:lnTo>
                  <a:lnTo>
                    <a:pt x="0" y="6"/>
                  </a:lnTo>
                  <a:lnTo>
                    <a:pt x="0" y="12"/>
                  </a:lnTo>
                  <a:lnTo>
                    <a:pt x="0" y="12"/>
                  </a:lnTo>
                  <a:lnTo>
                    <a:pt x="0" y="16"/>
                  </a:lnTo>
                  <a:lnTo>
                    <a:pt x="2" y="20"/>
                  </a:lnTo>
                  <a:lnTo>
                    <a:pt x="6" y="22"/>
                  </a:lnTo>
                  <a:lnTo>
                    <a:pt x="10" y="22"/>
                  </a:lnTo>
                  <a:lnTo>
                    <a:pt x="10" y="22"/>
                  </a:lnTo>
                  <a:lnTo>
                    <a:pt x="16" y="22"/>
                  </a:lnTo>
                  <a:lnTo>
                    <a:pt x="18" y="20"/>
                  </a:lnTo>
                  <a:lnTo>
                    <a:pt x="22" y="16"/>
                  </a:lnTo>
                  <a:lnTo>
                    <a:pt x="22" y="12"/>
                  </a:lnTo>
                  <a:lnTo>
                    <a:pt x="22" y="12"/>
                  </a:lnTo>
                  <a:lnTo>
                    <a:pt x="22" y="6"/>
                  </a:lnTo>
                  <a:lnTo>
                    <a:pt x="18" y="4"/>
                  </a:lnTo>
                  <a:lnTo>
                    <a:pt x="16" y="0"/>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63" name="Freeform 261"/>
            <p:cNvSpPr/>
            <p:nvPr/>
          </p:nvSpPr>
          <p:spPr bwMode="auto">
            <a:xfrm>
              <a:off x="7726363" y="1355725"/>
              <a:ext cx="34925" cy="34925"/>
            </a:xfrm>
            <a:custGeom>
              <a:avLst/>
              <a:gdLst/>
              <a:ahLst/>
              <a:cxnLst>
                <a:cxn ang="0">
                  <a:pos x="10" y="0"/>
                </a:cxn>
                <a:cxn ang="0">
                  <a:pos x="10" y="0"/>
                </a:cxn>
                <a:cxn ang="0">
                  <a:pos x="6" y="0"/>
                </a:cxn>
                <a:cxn ang="0">
                  <a:pos x="2" y="4"/>
                </a:cxn>
                <a:cxn ang="0">
                  <a:pos x="0" y="6"/>
                </a:cxn>
                <a:cxn ang="0">
                  <a:pos x="0" y="12"/>
                </a:cxn>
                <a:cxn ang="0">
                  <a:pos x="0" y="12"/>
                </a:cxn>
                <a:cxn ang="0">
                  <a:pos x="0" y="16"/>
                </a:cxn>
                <a:cxn ang="0">
                  <a:pos x="2" y="20"/>
                </a:cxn>
                <a:cxn ang="0">
                  <a:pos x="6" y="22"/>
                </a:cxn>
                <a:cxn ang="0">
                  <a:pos x="10" y="22"/>
                </a:cxn>
                <a:cxn ang="0">
                  <a:pos x="10" y="22"/>
                </a:cxn>
                <a:cxn ang="0">
                  <a:pos x="16" y="22"/>
                </a:cxn>
                <a:cxn ang="0">
                  <a:pos x="18" y="20"/>
                </a:cxn>
                <a:cxn ang="0">
                  <a:pos x="22" y="16"/>
                </a:cxn>
                <a:cxn ang="0">
                  <a:pos x="22" y="12"/>
                </a:cxn>
                <a:cxn ang="0">
                  <a:pos x="22" y="12"/>
                </a:cxn>
                <a:cxn ang="0">
                  <a:pos x="22" y="6"/>
                </a:cxn>
                <a:cxn ang="0">
                  <a:pos x="18" y="4"/>
                </a:cxn>
                <a:cxn ang="0">
                  <a:pos x="16" y="0"/>
                </a:cxn>
                <a:cxn ang="0">
                  <a:pos x="10" y="0"/>
                </a:cxn>
              </a:cxnLst>
              <a:rect l="0" t="0" r="r" b="b"/>
              <a:pathLst>
                <a:path w="22" h="22">
                  <a:moveTo>
                    <a:pt x="10" y="0"/>
                  </a:moveTo>
                  <a:lnTo>
                    <a:pt x="10" y="0"/>
                  </a:lnTo>
                  <a:lnTo>
                    <a:pt x="6" y="0"/>
                  </a:lnTo>
                  <a:lnTo>
                    <a:pt x="2" y="4"/>
                  </a:lnTo>
                  <a:lnTo>
                    <a:pt x="0" y="6"/>
                  </a:lnTo>
                  <a:lnTo>
                    <a:pt x="0" y="12"/>
                  </a:lnTo>
                  <a:lnTo>
                    <a:pt x="0" y="12"/>
                  </a:lnTo>
                  <a:lnTo>
                    <a:pt x="0" y="16"/>
                  </a:lnTo>
                  <a:lnTo>
                    <a:pt x="2" y="20"/>
                  </a:lnTo>
                  <a:lnTo>
                    <a:pt x="6" y="22"/>
                  </a:lnTo>
                  <a:lnTo>
                    <a:pt x="10" y="22"/>
                  </a:lnTo>
                  <a:lnTo>
                    <a:pt x="10" y="22"/>
                  </a:lnTo>
                  <a:lnTo>
                    <a:pt x="16" y="22"/>
                  </a:lnTo>
                  <a:lnTo>
                    <a:pt x="18" y="20"/>
                  </a:lnTo>
                  <a:lnTo>
                    <a:pt x="22" y="16"/>
                  </a:lnTo>
                  <a:lnTo>
                    <a:pt x="22" y="12"/>
                  </a:lnTo>
                  <a:lnTo>
                    <a:pt x="22" y="12"/>
                  </a:lnTo>
                  <a:lnTo>
                    <a:pt x="22" y="6"/>
                  </a:lnTo>
                  <a:lnTo>
                    <a:pt x="18" y="4"/>
                  </a:lnTo>
                  <a:lnTo>
                    <a:pt x="16" y="0"/>
                  </a:lnTo>
                  <a:lnTo>
                    <a:pt x="10"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64" name="Freeform 262"/>
            <p:cNvSpPr/>
            <p:nvPr/>
          </p:nvSpPr>
          <p:spPr bwMode="auto">
            <a:xfrm>
              <a:off x="7485063" y="1603375"/>
              <a:ext cx="34925" cy="38100"/>
            </a:xfrm>
            <a:custGeom>
              <a:avLst/>
              <a:gdLst/>
              <a:ahLst/>
              <a:cxnLst>
                <a:cxn ang="0">
                  <a:pos x="12" y="0"/>
                </a:cxn>
                <a:cxn ang="0">
                  <a:pos x="12" y="0"/>
                </a:cxn>
                <a:cxn ang="0">
                  <a:pos x="6" y="2"/>
                </a:cxn>
                <a:cxn ang="0">
                  <a:pos x="4" y="4"/>
                </a:cxn>
                <a:cxn ang="0">
                  <a:pos x="0" y="8"/>
                </a:cxn>
                <a:cxn ang="0">
                  <a:pos x="0" y="12"/>
                </a:cxn>
                <a:cxn ang="0">
                  <a:pos x="0" y="12"/>
                </a:cxn>
                <a:cxn ang="0">
                  <a:pos x="0" y="16"/>
                </a:cxn>
                <a:cxn ang="0">
                  <a:pos x="4" y="20"/>
                </a:cxn>
                <a:cxn ang="0">
                  <a:pos x="6" y="22"/>
                </a:cxn>
                <a:cxn ang="0">
                  <a:pos x="12" y="24"/>
                </a:cxn>
                <a:cxn ang="0">
                  <a:pos x="12" y="24"/>
                </a:cxn>
                <a:cxn ang="0">
                  <a:pos x="16" y="22"/>
                </a:cxn>
                <a:cxn ang="0">
                  <a:pos x="20" y="20"/>
                </a:cxn>
                <a:cxn ang="0">
                  <a:pos x="22" y="16"/>
                </a:cxn>
                <a:cxn ang="0">
                  <a:pos x="22" y="12"/>
                </a:cxn>
                <a:cxn ang="0">
                  <a:pos x="22" y="12"/>
                </a:cxn>
                <a:cxn ang="0">
                  <a:pos x="22" y="8"/>
                </a:cxn>
                <a:cxn ang="0">
                  <a:pos x="20" y="4"/>
                </a:cxn>
                <a:cxn ang="0">
                  <a:pos x="16" y="2"/>
                </a:cxn>
                <a:cxn ang="0">
                  <a:pos x="12" y="0"/>
                </a:cxn>
              </a:cxnLst>
              <a:rect l="0" t="0" r="r" b="b"/>
              <a:pathLst>
                <a:path w="22" h="24">
                  <a:moveTo>
                    <a:pt x="12" y="0"/>
                  </a:moveTo>
                  <a:lnTo>
                    <a:pt x="12" y="0"/>
                  </a:lnTo>
                  <a:lnTo>
                    <a:pt x="6" y="2"/>
                  </a:lnTo>
                  <a:lnTo>
                    <a:pt x="4" y="4"/>
                  </a:lnTo>
                  <a:lnTo>
                    <a:pt x="0" y="8"/>
                  </a:lnTo>
                  <a:lnTo>
                    <a:pt x="0" y="12"/>
                  </a:lnTo>
                  <a:lnTo>
                    <a:pt x="0" y="12"/>
                  </a:lnTo>
                  <a:lnTo>
                    <a:pt x="0" y="16"/>
                  </a:lnTo>
                  <a:lnTo>
                    <a:pt x="4" y="20"/>
                  </a:lnTo>
                  <a:lnTo>
                    <a:pt x="6" y="22"/>
                  </a:lnTo>
                  <a:lnTo>
                    <a:pt x="12" y="24"/>
                  </a:lnTo>
                  <a:lnTo>
                    <a:pt x="12" y="24"/>
                  </a:lnTo>
                  <a:lnTo>
                    <a:pt x="16" y="22"/>
                  </a:lnTo>
                  <a:lnTo>
                    <a:pt x="20" y="20"/>
                  </a:lnTo>
                  <a:lnTo>
                    <a:pt x="22" y="16"/>
                  </a:lnTo>
                  <a:lnTo>
                    <a:pt x="22" y="12"/>
                  </a:lnTo>
                  <a:lnTo>
                    <a:pt x="22" y="12"/>
                  </a:lnTo>
                  <a:lnTo>
                    <a:pt x="22" y="8"/>
                  </a:lnTo>
                  <a:lnTo>
                    <a:pt x="20" y="4"/>
                  </a:lnTo>
                  <a:lnTo>
                    <a:pt x="16" y="2"/>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65" name="Freeform 263"/>
            <p:cNvSpPr/>
            <p:nvPr/>
          </p:nvSpPr>
          <p:spPr bwMode="auto">
            <a:xfrm>
              <a:off x="7485063" y="1603375"/>
              <a:ext cx="34925" cy="38100"/>
            </a:xfrm>
            <a:custGeom>
              <a:avLst/>
              <a:gdLst/>
              <a:ahLst/>
              <a:cxnLst>
                <a:cxn ang="0">
                  <a:pos x="12" y="0"/>
                </a:cxn>
                <a:cxn ang="0">
                  <a:pos x="12" y="0"/>
                </a:cxn>
                <a:cxn ang="0">
                  <a:pos x="6" y="2"/>
                </a:cxn>
                <a:cxn ang="0">
                  <a:pos x="4" y="4"/>
                </a:cxn>
                <a:cxn ang="0">
                  <a:pos x="0" y="8"/>
                </a:cxn>
                <a:cxn ang="0">
                  <a:pos x="0" y="12"/>
                </a:cxn>
                <a:cxn ang="0">
                  <a:pos x="0" y="12"/>
                </a:cxn>
                <a:cxn ang="0">
                  <a:pos x="0" y="16"/>
                </a:cxn>
                <a:cxn ang="0">
                  <a:pos x="4" y="20"/>
                </a:cxn>
                <a:cxn ang="0">
                  <a:pos x="6" y="22"/>
                </a:cxn>
                <a:cxn ang="0">
                  <a:pos x="12" y="24"/>
                </a:cxn>
                <a:cxn ang="0">
                  <a:pos x="12" y="24"/>
                </a:cxn>
                <a:cxn ang="0">
                  <a:pos x="16" y="22"/>
                </a:cxn>
                <a:cxn ang="0">
                  <a:pos x="20" y="20"/>
                </a:cxn>
                <a:cxn ang="0">
                  <a:pos x="22" y="16"/>
                </a:cxn>
                <a:cxn ang="0">
                  <a:pos x="22" y="12"/>
                </a:cxn>
                <a:cxn ang="0">
                  <a:pos x="22" y="12"/>
                </a:cxn>
                <a:cxn ang="0">
                  <a:pos x="22" y="8"/>
                </a:cxn>
                <a:cxn ang="0">
                  <a:pos x="20" y="4"/>
                </a:cxn>
                <a:cxn ang="0">
                  <a:pos x="16" y="2"/>
                </a:cxn>
                <a:cxn ang="0">
                  <a:pos x="12" y="0"/>
                </a:cxn>
              </a:cxnLst>
              <a:rect l="0" t="0" r="r" b="b"/>
              <a:pathLst>
                <a:path w="22" h="24">
                  <a:moveTo>
                    <a:pt x="12" y="0"/>
                  </a:moveTo>
                  <a:lnTo>
                    <a:pt x="12" y="0"/>
                  </a:lnTo>
                  <a:lnTo>
                    <a:pt x="6" y="2"/>
                  </a:lnTo>
                  <a:lnTo>
                    <a:pt x="4" y="4"/>
                  </a:lnTo>
                  <a:lnTo>
                    <a:pt x="0" y="8"/>
                  </a:lnTo>
                  <a:lnTo>
                    <a:pt x="0" y="12"/>
                  </a:lnTo>
                  <a:lnTo>
                    <a:pt x="0" y="12"/>
                  </a:lnTo>
                  <a:lnTo>
                    <a:pt x="0" y="16"/>
                  </a:lnTo>
                  <a:lnTo>
                    <a:pt x="4" y="20"/>
                  </a:lnTo>
                  <a:lnTo>
                    <a:pt x="6" y="22"/>
                  </a:lnTo>
                  <a:lnTo>
                    <a:pt x="12" y="24"/>
                  </a:lnTo>
                  <a:lnTo>
                    <a:pt x="12" y="24"/>
                  </a:lnTo>
                  <a:lnTo>
                    <a:pt x="16" y="22"/>
                  </a:lnTo>
                  <a:lnTo>
                    <a:pt x="20" y="20"/>
                  </a:lnTo>
                  <a:lnTo>
                    <a:pt x="22" y="16"/>
                  </a:lnTo>
                  <a:lnTo>
                    <a:pt x="22" y="12"/>
                  </a:lnTo>
                  <a:lnTo>
                    <a:pt x="22" y="12"/>
                  </a:lnTo>
                  <a:lnTo>
                    <a:pt x="22" y="8"/>
                  </a:lnTo>
                  <a:lnTo>
                    <a:pt x="20" y="4"/>
                  </a:lnTo>
                  <a:lnTo>
                    <a:pt x="16" y="2"/>
                  </a:lnTo>
                  <a:lnTo>
                    <a:pt x="12"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66" name="Freeform 264"/>
            <p:cNvSpPr/>
            <p:nvPr/>
          </p:nvSpPr>
          <p:spPr bwMode="auto">
            <a:xfrm>
              <a:off x="3465513" y="1028700"/>
              <a:ext cx="47625" cy="47625"/>
            </a:xfrm>
            <a:custGeom>
              <a:avLst/>
              <a:gdLst/>
              <a:ahLst/>
              <a:cxnLst>
                <a:cxn ang="0">
                  <a:pos x="16" y="0"/>
                </a:cxn>
                <a:cxn ang="0">
                  <a:pos x="16" y="0"/>
                </a:cxn>
                <a:cxn ang="0">
                  <a:pos x="10" y="2"/>
                </a:cxn>
                <a:cxn ang="0">
                  <a:pos x="4" y="4"/>
                </a:cxn>
                <a:cxn ang="0">
                  <a:pos x="2" y="10"/>
                </a:cxn>
                <a:cxn ang="0">
                  <a:pos x="0" y="16"/>
                </a:cxn>
                <a:cxn ang="0">
                  <a:pos x="0" y="16"/>
                </a:cxn>
                <a:cxn ang="0">
                  <a:pos x="2" y="22"/>
                </a:cxn>
                <a:cxn ang="0">
                  <a:pos x="4" y="26"/>
                </a:cxn>
                <a:cxn ang="0">
                  <a:pos x="10" y="30"/>
                </a:cxn>
                <a:cxn ang="0">
                  <a:pos x="16" y="30"/>
                </a:cxn>
                <a:cxn ang="0">
                  <a:pos x="16" y="30"/>
                </a:cxn>
                <a:cxn ang="0">
                  <a:pos x="22" y="30"/>
                </a:cxn>
                <a:cxn ang="0">
                  <a:pos x="26" y="26"/>
                </a:cxn>
                <a:cxn ang="0">
                  <a:pos x="30" y="22"/>
                </a:cxn>
                <a:cxn ang="0">
                  <a:pos x="30" y="16"/>
                </a:cxn>
                <a:cxn ang="0">
                  <a:pos x="30" y="16"/>
                </a:cxn>
                <a:cxn ang="0">
                  <a:pos x="30" y="10"/>
                </a:cxn>
                <a:cxn ang="0">
                  <a:pos x="26" y="4"/>
                </a:cxn>
                <a:cxn ang="0">
                  <a:pos x="22" y="2"/>
                </a:cxn>
                <a:cxn ang="0">
                  <a:pos x="16" y="0"/>
                </a:cxn>
              </a:cxnLst>
              <a:rect l="0" t="0" r="r" b="b"/>
              <a:pathLst>
                <a:path w="30" h="30">
                  <a:moveTo>
                    <a:pt x="16" y="0"/>
                  </a:moveTo>
                  <a:lnTo>
                    <a:pt x="16" y="0"/>
                  </a:lnTo>
                  <a:lnTo>
                    <a:pt x="10" y="2"/>
                  </a:lnTo>
                  <a:lnTo>
                    <a:pt x="4" y="4"/>
                  </a:lnTo>
                  <a:lnTo>
                    <a:pt x="2" y="10"/>
                  </a:lnTo>
                  <a:lnTo>
                    <a:pt x="0" y="16"/>
                  </a:lnTo>
                  <a:lnTo>
                    <a:pt x="0" y="16"/>
                  </a:lnTo>
                  <a:lnTo>
                    <a:pt x="2" y="22"/>
                  </a:lnTo>
                  <a:lnTo>
                    <a:pt x="4" y="26"/>
                  </a:lnTo>
                  <a:lnTo>
                    <a:pt x="10" y="30"/>
                  </a:lnTo>
                  <a:lnTo>
                    <a:pt x="16" y="30"/>
                  </a:lnTo>
                  <a:lnTo>
                    <a:pt x="16" y="30"/>
                  </a:lnTo>
                  <a:lnTo>
                    <a:pt x="22" y="30"/>
                  </a:lnTo>
                  <a:lnTo>
                    <a:pt x="26" y="26"/>
                  </a:lnTo>
                  <a:lnTo>
                    <a:pt x="30" y="22"/>
                  </a:lnTo>
                  <a:lnTo>
                    <a:pt x="30" y="16"/>
                  </a:lnTo>
                  <a:lnTo>
                    <a:pt x="30" y="16"/>
                  </a:lnTo>
                  <a:lnTo>
                    <a:pt x="30" y="10"/>
                  </a:lnTo>
                  <a:lnTo>
                    <a:pt x="26" y="4"/>
                  </a:lnTo>
                  <a:lnTo>
                    <a:pt x="22" y="2"/>
                  </a:lnTo>
                  <a:lnTo>
                    <a:pt x="1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67" name="Freeform 265"/>
            <p:cNvSpPr/>
            <p:nvPr/>
          </p:nvSpPr>
          <p:spPr bwMode="auto">
            <a:xfrm>
              <a:off x="3465513" y="1028700"/>
              <a:ext cx="47625" cy="47625"/>
            </a:xfrm>
            <a:custGeom>
              <a:avLst/>
              <a:gdLst/>
              <a:ahLst/>
              <a:cxnLst>
                <a:cxn ang="0">
                  <a:pos x="16" y="0"/>
                </a:cxn>
                <a:cxn ang="0">
                  <a:pos x="16" y="0"/>
                </a:cxn>
                <a:cxn ang="0">
                  <a:pos x="10" y="2"/>
                </a:cxn>
                <a:cxn ang="0">
                  <a:pos x="4" y="4"/>
                </a:cxn>
                <a:cxn ang="0">
                  <a:pos x="2" y="10"/>
                </a:cxn>
                <a:cxn ang="0">
                  <a:pos x="0" y="16"/>
                </a:cxn>
                <a:cxn ang="0">
                  <a:pos x="0" y="16"/>
                </a:cxn>
                <a:cxn ang="0">
                  <a:pos x="2" y="22"/>
                </a:cxn>
                <a:cxn ang="0">
                  <a:pos x="4" y="26"/>
                </a:cxn>
                <a:cxn ang="0">
                  <a:pos x="10" y="30"/>
                </a:cxn>
                <a:cxn ang="0">
                  <a:pos x="16" y="30"/>
                </a:cxn>
                <a:cxn ang="0">
                  <a:pos x="16" y="30"/>
                </a:cxn>
                <a:cxn ang="0">
                  <a:pos x="22" y="30"/>
                </a:cxn>
                <a:cxn ang="0">
                  <a:pos x="26" y="26"/>
                </a:cxn>
                <a:cxn ang="0">
                  <a:pos x="30" y="22"/>
                </a:cxn>
                <a:cxn ang="0">
                  <a:pos x="30" y="16"/>
                </a:cxn>
                <a:cxn ang="0">
                  <a:pos x="30" y="16"/>
                </a:cxn>
                <a:cxn ang="0">
                  <a:pos x="30" y="10"/>
                </a:cxn>
                <a:cxn ang="0">
                  <a:pos x="26" y="4"/>
                </a:cxn>
                <a:cxn ang="0">
                  <a:pos x="22" y="2"/>
                </a:cxn>
                <a:cxn ang="0">
                  <a:pos x="16" y="0"/>
                </a:cxn>
              </a:cxnLst>
              <a:rect l="0" t="0" r="r" b="b"/>
              <a:pathLst>
                <a:path w="30" h="30">
                  <a:moveTo>
                    <a:pt x="16" y="0"/>
                  </a:moveTo>
                  <a:lnTo>
                    <a:pt x="16" y="0"/>
                  </a:lnTo>
                  <a:lnTo>
                    <a:pt x="10" y="2"/>
                  </a:lnTo>
                  <a:lnTo>
                    <a:pt x="4" y="4"/>
                  </a:lnTo>
                  <a:lnTo>
                    <a:pt x="2" y="10"/>
                  </a:lnTo>
                  <a:lnTo>
                    <a:pt x="0" y="16"/>
                  </a:lnTo>
                  <a:lnTo>
                    <a:pt x="0" y="16"/>
                  </a:lnTo>
                  <a:lnTo>
                    <a:pt x="2" y="22"/>
                  </a:lnTo>
                  <a:lnTo>
                    <a:pt x="4" y="26"/>
                  </a:lnTo>
                  <a:lnTo>
                    <a:pt x="10" y="30"/>
                  </a:lnTo>
                  <a:lnTo>
                    <a:pt x="16" y="30"/>
                  </a:lnTo>
                  <a:lnTo>
                    <a:pt x="16" y="30"/>
                  </a:lnTo>
                  <a:lnTo>
                    <a:pt x="22" y="30"/>
                  </a:lnTo>
                  <a:lnTo>
                    <a:pt x="26" y="26"/>
                  </a:lnTo>
                  <a:lnTo>
                    <a:pt x="30" y="22"/>
                  </a:lnTo>
                  <a:lnTo>
                    <a:pt x="30" y="16"/>
                  </a:lnTo>
                  <a:lnTo>
                    <a:pt x="30" y="16"/>
                  </a:lnTo>
                  <a:lnTo>
                    <a:pt x="30" y="10"/>
                  </a:lnTo>
                  <a:lnTo>
                    <a:pt x="26" y="4"/>
                  </a:lnTo>
                  <a:lnTo>
                    <a:pt x="22" y="2"/>
                  </a:lnTo>
                  <a:lnTo>
                    <a:pt x="1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68" name="Freeform 266"/>
            <p:cNvSpPr/>
            <p:nvPr/>
          </p:nvSpPr>
          <p:spPr bwMode="auto">
            <a:xfrm>
              <a:off x="2547938" y="1114425"/>
              <a:ext cx="34925" cy="34925"/>
            </a:xfrm>
            <a:custGeom>
              <a:avLst/>
              <a:gdLst/>
              <a:ahLst/>
              <a:cxnLst>
                <a:cxn ang="0">
                  <a:pos x="10" y="0"/>
                </a:cxn>
                <a:cxn ang="0">
                  <a:pos x="10" y="0"/>
                </a:cxn>
                <a:cxn ang="0">
                  <a:pos x="6" y="2"/>
                </a:cxn>
                <a:cxn ang="0">
                  <a:pos x="2" y="4"/>
                </a:cxn>
                <a:cxn ang="0">
                  <a:pos x="0" y="8"/>
                </a:cxn>
                <a:cxn ang="0">
                  <a:pos x="0" y="12"/>
                </a:cxn>
                <a:cxn ang="0">
                  <a:pos x="0" y="12"/>
                </a:cxn>
                <a:cxn ang="0">
                  <a:pos x="0" y="16"/>
                </a:cxn>
                <a:cxn ang="0">
                  <a:pos x="2" y="20"/>
                </a:cxn>
                <a:cxn ang="0">
                  <a:pos x="6" y="22"/>
                </a:cxn>
                <a:cxn ang="0">
                  <a:pos x="10" y="22"/>
                </a:cxn>
                <a:cxn ang="0">
                  <a:pos x="10" y="22"/>
                </a:cxn>
                <a:cxn ang="0">
                  <a:pos x="14" y="22"/>
                </a:cxn>
                <a:cxn ang="0">
                  <a:pos x="18" y="20"/>
                </a:cxn>
                <a:cxn ang="0">
                  <a:pos x="20" y="16"/>
                </a:cxn>
                <a:cxn ang="0">
                  <a:pos x="22" y="12"/>
                </a:cxn>
                <a:cxn ang="0">
                  <a:pos x="22" y="12"/>
                </a:cxn>
                <a:cxn ang="0">
                  <a:pos x="20" y="8"/>
                </a:cxn>
                <a:cxn ang="0">
                  <a:pos x="18" y="4"/>
                </a:cxn>
                <a:cxn ang="0">
                  <a:pos x="14" y="2"/>
                </a:cxn>
                <a:cxn ang="0">
                  <a:pos x="10" y="0"/>
                </a:cxn>
              </a:cxnLst>
              <a:rect l="0" t="0" r="r" b="b"/>
              <a:pathLst>
                <a:path w="22" h="22">
                  <a:moveTo>
                    <a:pt x="10" y="0"/>
                  </a:moveTo>
                  <a:lnTo>
                    <a:pt x="10" y="0"/>
                  </a:lnTo>
                  <a:lnTo>
                    <a:pt x="6" y="2"/>
                  </a:lnTo>
                  <a:lnTo>
                    <a:pt x="2" y="4"/>
                  </a:lnTo>
                  <a:lnTo>
                    <a:pt x="0" y="8"/>
                  </a:lnTo>
                  <a:lnTo>
                    <a:pt x="0" y="12"/>
                  </a:lnTo>
                  <a:lnTo>
                    <a:pt x="0" y="12"/>
                  </a:lnTo>
                  <a:lnTo>
                    <a:pt x="0" y="16"/>
                  </a:lnTo>
                  <a:lnTo>
                    <a:pt x="2" y="20"/>
                  </a:lnTo>
                  <a:lnTo>
                    <a:pt x="6" y="22"/>
                  </a:lnTo>
                  <a:lnTo>
                    <a:pt x="10" y="22"/>
                  </a:lnTo>
                  <a:lnTo>
                    <a:pt x="10" y="22"/>
                  </a:lnTo>
                  <a:lnTo>
                    <a:pt x="14" y="22"/>
                  </a:lnTo>
                  <a:lnTo>
                    <a:pt x="18" y="20"/>
                  </a:lnTo>
                  <a:lnTo>
                    <a:pt x="20" y="16"/>
                  </a:lnTo>
                  <a:lnTo>
                    <a:pt x="22" y="12"/>
                  </a:lnTo>
                  <a:lnTo>
                    <a:pt x="22" y="12"/>
                  </a:lnTo>
                  <a:lnTo>
                    <a:pt x="20" y="8"/>
                  </a:lnTo>
                  <a:lnTo>
                    <a:pt x="18" y="4"/>
                  </a:lnTo>
                  <a:lnTo>
                    <a:pt x="14" y="2"/>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69" name="Freeform 267"/>
            <p:cNvSpPr/>
            <p:nvPr/>
          </p:nvSpPr>
          <p:spPr bwMode="auto">
            <a:xfrm>
              <a:off x="2547938" y="1114425"/>
              <a:ext cx="34925" cy="34925"/>
            </a:xfrm>
            <a:custGeom>
              <a:avLst/>
              <a:gdLst/>
              <a:ahLst/>
              <a:cxnLst>
                <a:cxn ang="0">
                  <a:pos x="10" y="0"/>
                </a:cxn>
                <a:cxn ang="0">
                  <a:pos x="10" y="0"/>
                </a:cxn>
                <a:cxn ang="0">
                  <a:pos x="6" y="2"/>
                </a:cxn>
                <a:cxn ang="0">
                  <a:pos x="2" y="4"/>
                </a:cxn>
                <a:cxn ang="0">
                  <a:pos x="0" y="8"/>
                </a:cxn>
                <a:cxn ang="0">
                  <a:pos x="0" y="12"/>
                </a:cxn>
                <a:cxn ang="0">
                  <a:pos x="0" y="12"/>
                </a:cxn>
                <a:cxn ang="0">
                  <a:pos x="0" y="16"/>
                </a:cxn>
                <a:cxn ang="0">
                  <a:pos x="2" y="20"/>
                </a:cxn>
                <a:cxn ang="0">
                  <a:pos x="6" y="22"/>
                </a:cxn>
                <a:cxn ang="0">
                  <a:pos x="10" y="22"/>
                </a:cxn>
                <a:cxn ang="0">
                  <a:pos x="10" y="22"/>
                </a:cxn>
                <a:cxn ang="0">
                  <a:pos x="14" y="22"/>
                </a:cxn>
                <a:cxn ang="0">
                  <a:pos x="18" y="20"/>
                </a:cxn>
                <a:cxn ang="0">
                  <a:pos x="20" y="16"/>
                </a:cxn>
                <a:cxn ang="0">
                  <a:pos x="22" y="12"/>
                </a:cxn>
                <a:cxn ang="0">
                  <a:pos x="22" y="12"/>
                </a:cxn>
                <a:cxn ang="0">
                  <a:pos x="20" y="8"/>
                </a:cxn>
                <a:cxn ang="0">
                  <a:pos x="18" y="4"/>
                </a:cxn>
                <a:cxn ang="0">
                  <a:pos x="14" y="2"/>
                </a:cxn>
                <a:cxn ang="0">
                  <a:pos x="10" y="0"/>
                </a:cxn>
              </a:cxnLst>
              <a:rect l="0" t="0" r="r" b="b"/>
              <a:pathLst>
                <a:path w="22" h="22">
                  <a:moveTo>
                    <a:pt x="10" y="0"/>
                  </a:moveTo>
                  <a:lnTo>
                    <a:pt x="10" y="0"/>
                  </a:lnTo>
                  <a:lnTo>
                    <a:pt x="6" y="2"/>
                  </a:lnTo>
                  <a:lnTo>
                    <a:pt x="2" y="4"/>
                  </a:lnTo>
                  <a:lnTo>
                    <a:pt x="0" y="8"/>
                  </a:lnTo>
                  <a:lnTo>
                    <a:pt x="0" y="12"/>
                  </a:lnTo>
                  <a:lnTo>
                    <a:pt x="0" y="12"/>
                  </a:lnTo>
                  <a:lnTo>
                    <a:pt x="0" y="16"/>
                  </a:lnTo>
                  <a:lnTo>
                    <a:pt x="2" y="20"/>
                  </a:lnTo>
                  <a:lnTo>
                    <a:pt x="6" y="22"/>
                  </a:lnTo>
                  <a:lnTo>
                    <a:pt x="10" y="22"/>
                  </a:lnTo>
                  <a:lnTo>
                    <a:pt x="10" y="22"/>
                  </a:lnTo>
                  <a:lnTo>
                    <a:pt x="14" y="22"/>
                  </a:lnTo>
                  <a:lnTo>
                    <a:pt x="18" y="20"/>
                  </a:lnTo>
                  <a:lnTo>
                    <a:pt x="20" y="16"/>
                  </a:lnTo>
                  <a:lnTo>
                    <a:pt x="22" y="12"/>
                  </a:lnTo>
                  <a:lnTo>
                    <a:pt x="22" y="12"/>
                  </a:lnTo>
                  <a:lnTo>
                    <a:pt x="20" y="8"/>
                  </a:lnTo>
                  <a:lnTo>
                    <a:pt x="18" y="4"/>
                  </a:lnTo>
                  <a:lnTo>
                    <a:pt x="14" y="2"/>
                  </a:lnTo>
                  <a:lnTo>
                    <a:pt x="10"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70" name="Freeform 268"/>
            <p:cNvSpPr/>
            <p:nvPr/>
          </p:nvSpPr>
          <p:spPr bwMode="auto">
            <a:xfrm>
              <a:off x="1598613" y="1365250"/>
              <a:ext cx="34925" cy="34925"/>
            </a:xfrm>
            <a:custGeom>
              <a:avLst/>
              <a:gdLst/>
              <a:ahLst/>
              <a:cxnLst>
                <a:cxn ang="0">
                  <a:pos x="10" y="0"/>
                </a:cxn>
                <a:cxn ang="0">
                  <a:pos x="10" y="0"/>
                </a:cxn>
                <a:cxn ang="0">
                  <a:pos x="6" y="0"/>
                </a:cxn>
                <a:cxn ang="0">
                  <a:pos x="2" y="2"/>
                </a:cxn>
                <a:cxn ang="0">
                  <a:pos x="0" y="6"/>
                </a:cxn>
                <a:cxn ang="0">
                  <a:pos x="0" y="10"/>
                </a:cxn>
                <a:cxn ang="0">
                  <a:pos x="0" y="10"/>
                </a:cxn>
                <a:cxn ang="0">
                  <a:pos x="0" y="16"/>
                </a:cxn>
                <a:cxn ang="0">
                  <a:pos x="2" y="18"/>
                </a:cxn>
                <a:cxn ang="0">
                  <a:pos x="6" y="22"/>
                </a:cxn>
                <a:cxn ang="0">
                  <a:pos x="10" y="22"/>
                </a:cxn>
                <a:cxn ang="0">
                  <a:pos x="10" y="22"/>
                </a:cxn>
                <a:cxn ang="0">
                  <a:pos x="14" y="22"/>
                </a:cxn>
                <a:cxn ang="0">
                  <a:pos x="18" y="18"/>
                </a:cxn>
                <a:cxn ang="0">
                  <a:pos x="20" y="16"/>
                </a:cxn>
                <a:cxn ang="0">
                  <a:pos x="22" y="10"/>
                </a:cxn>
                <a:cxn ang="0">
                  <a:pos x="22" y="10"/>
                </a:cxn>
                <a:cxn ang="0">
                  <a:pos x="20" y="6"/>
                </a:cxn>
                <a:cxn ang="0">
                  <a:pos x="18" y="2"/>
                </a:cxn>
                <a:cxn ang="0">
                  <a:pos x="14" y="0"/>
                </a:cxn>
                <a:cxn ang="0">
                  <a:pos x="10" y="0"/>
                </a:cxn>
              </a:cxnLst>
              <a:rect l="0" t="0" r="r" b="b"/>
              <a:pathLst>
                <a:path w="22" h="22">
                  <a:moveTo>
                    <a:pt x="10" y="0"/>
                  </a:moveTo>
                  <a:lnTo>
                    <a:pt x="10" y="0"/>
                  </a:lnTo>
                  <a:lnTo>
                    <a:pt x="6" y="0"/>
                  </a:lnTo>
                  <a:lnTo>
                    <a:pt x="2" y="2"/>
                  </a:lnTo>
                  <a:lnTo>
                    <a:pt x="0" y="6"/>
                  </a:lnTo>
                  <a:lnTo>
                    <a:pt x="0" y="10"/>
                  </a:lnTo>
                  <a:lnTo>
                    <a:pt x="0" y="10"/>
                  </a:lnTo>
                  <a:lnTo>
                    <a:pt x="0" y="16"/>
                  </a:lnTo>
                  <a:lnTo>
                    <a:pt x="2" y="18"/>
                  </a:lnTo>
                  <a:lnTo>
                    <a:pt x="6" y="22"/>
                  </a:lnTo>
                  <a:lnTo>
                    <a:pt x="10" y="22"/>
                  </a:lnTo>
                  <a:lnTo>
                    <a:pt x="10" y="22"/>
                  </a:lnTo>
                  <a:lnTo>
                    <a:pt x="14" y="22"/>
                  </a:lnTo>
                  <a:lnTo>
                    <a:pt x="18" y="18"/>
                  </a:lnTo>
                  <a:lnTo>
                    <a:pt x="20" y="16"/>
                  </a:lnTo>
                  <a:lnTo>
                    <a:pt x="22" y="10"/>
                  </a:lnTo>
                  <a:lnTo>
                    <a:pt x="22" y="10"/>
                  </a:lnTo>
                  <a:lnTo>
                    <a:pt x="20" y="6"/>
                  </a:lnTo>
                  <a:lnTo>
                    <a:pt x="18" y="2"/>
                  </a:lnTo>
                  <a:lnTo>
                    <a:pt x="14" y="0"/>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71" name="Freeform 269"/>
            <p:cNvSpPr/>
            <p:nvPr/>
          </p:nvSpPr>
          <p:spPr bwMode="auto">
            <a:xfrm>
              <a:off x="1598613" y="1365250"/>
              <a:ext cx="34925" cy="34925"/>
            </a:xfrm>
            <a:custGeom>
              <a:avLst/>
              <a:gdLst/>
              <a:ahLst/>
              <a:cxnLst>
                <a:cxn ang="0">
                  <a:pos x="10" y="0"/>
                </a:cxn>
                <a:cxn ang="0">
                  <a:pos x="10" y="0"/>
                </a:cxn>
                <a:cxn ang="0">
                  <a:pos x="6" y="0"/>
                </a:cxn>
                <a:cxn ang="0">
                  <a:pos x="2" y="2"/>
                </a:cxn>
                <a:cxn ang="0">
                  <a:pos x="0" y="6"/>
                </a:cxn>
                <a:cxn ang="0">
                  <a:pos x="0" y="10"/>
                </a:cxn>
                <a:cxn ang="0">
                  <a:pos x="0" y="10"/>
                </a:cxn>
                <a:cxn ang="0">
                  <a:pos x="0" y="16"/>
                </a:cxn>
                <a:cxn ang="0">
                  <a:pos x="2" y="18"/>
                </a:cxn>
                <a:cxn ang="0">
                  <a:pos x="6" y="22"/>
                </a:cxn>
                <a:cxn ang="0">
                  <a:pos x="10" y="22"/>
                </a:cxn>
                <a:cxn ang="0">
                  <a:pos x="10" y="22"/>
                </a:cxn>
                <a:cxn ang="0">
                  <a:pos x="14" y="22"/>
                </a:cxn>
                <a:cxn ang="0">
                  <a:pos x="18" y="18"/>
                </a:cxn>
                <a:cxn ang="0">
                  <a:pos x="20" y="16"/>
                </a:cxn>
                <a:cxn ang="0">
                  <a:pos x="22" y="10"/>
                </a:cxn>
                <a:cxn ang="0">
                  <a:pos x="22" y="10"/>
                </a:cxn>
                <a:cxn ang="0">
                  <a:pos x="20" y="6"/>
                </a:cxn>
                <a:cxn ang="0">
                  <a:pos x="18" y="2"/>
                </a:cxn>
                <a:cxn ang="0">
                  <a:pos x="14" y="0"/>
                </a:cxn>
                <a:cxn ang="0">
                  <a:pos x="10" y="0"/>
                </a:cxn>
              </a:cxnLst>
              <a:rect l="0" t="0" r="r" b="b"/>
              <a:pathLst>
                <a:path w="22" h="22">
                  <a:moveTo>
                    <a:pt x="10" y="0"/>
                  </a:moveTo>
                  <a:lnTo>
                    <a:pt x="10" y="0"/>
                  </a:lnTo>
                  <a:lnTo>
                    <a:pt x="6" y="0"/>
                  </a:lnTo>
                  <a:lnTo>
                    <a:pt x="2" y="2"/>
                  </a:lnTo>
                  <a:lnTo>
                    <a:pt x="0" y="6"/>
                  </a:lnTo>
                  <a:lnTo>
                    <a:pt x="0" y="10"/>
                  </a:lnTo>
                  <a:lnTo>
                    <a:pt x="0" y="10"/>
                  </a:lnTo>
                  <a:lnTo>
                    <a:pt x="0" y="16"/>
                  </a:lnTo>
                  <a:lnTo>
                    <a:pt x="2" y="18"/>
                  </a:lnTo>
                  <a:lnTo>
                    <a:pt x="6" y="22"/>
                  </a:lnTo>
                  <a:lnTo>
                    <a:pt x="10" y="22"/>
                  </a:lnTo>
                  <a:lnTo>
                    <a:pt x="10" y="22"/>
                  </a:lnTo>
                  <a:lnTo>
                    <a:pt x="14" y="22"/>
                  </a:lnTo>
                  <a:lnTo>
                    <a:pt x="18" y="18"/>
                  </a:lnTo>
                  <a:lnTo>
                    <a:pt x="20" y="16"/>
                  </a:lnTo>
                  <a:lnTo>
                    <a:pt x="22" y="10"/>
                  </a:lnTo>
                  <a:lnTo>
                    <a:pt x="22" y="10"/>
                  </a:lnTo>
                  <a:lnTo>
                    <a:pt x="20" y="6"/>
                  </a:lnTo>
                  <a:lnTo>
                    <a:pt x="18" y="2"/>
                  </a:lnTo>
                  <a:lnTo>
                    <a:pt x="14" y="0"/>
                  </a:lnTo>
                  <a:lnTo>
                    <a:pt x="10"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72" name="Freeform 270"/>
            <p:cNvSpPr/>
            <p:nvPr/>
          </p:nvSpPr>
          <p:spPr bwMode="auto">
            <a:xfrm>
              <a:off x="2119313" y="1765300"/>
              <a:ext cx="34925" cy="34925"/>
            </a:xfrm>
            <a:custGeom>
              <a:avLst/>
              <a:gdLst/>
              <a:ahLst/>
              <a:cxnLst>
                <a:cxn ang="0">
                  <a:pos x="12" y="0"/>
                </a:cxn>
                <a:cxn ang="0">
                  <a:pos x="12" y="0"/>
                </a:cxn>
                <a:cxn ang="0">
                  <a:pos x="6" y="0"/>
                </a:cxn>
                <a:cxn ang="0">
                  <a:pos x="4" y="2"/>
                </a:cxn>
                <a:cxn ang="0">
                  <a:pos x="0" y="6"/>
                </a:cxn>
                <a:cxn ang="0">
                  <a:pos x="0" y="10"/>
                </a:cxn>
                <a:cxn ang="0">
                  <a:pos x="0" y="10"/>
                </a:cxn>
                <a:cxn ang="0">
                  <a:pos x="0" y="16"/>
                </a:cxn>
                <a:cxn ang="0">
                  <a:pos x="4" y="18"/>
                </a:cxn>
                <a:cxn ang="0">
                  <a:pos x="6" y="22"/>
                </a:cxn>
                <a:cxn ang="0">
                  <a:pos x="12" y="22"/>
                </a:cxn>
                <a:cxn ang="0">
                  <a:pos x="12" y="22"/>
                </a:cxn>
                <a:cxn ang="0">
                  <a:pos x="16" y="22"/>
                </a:cxn>
                <a:cxn ang="0">
                  <a:pos x="20" y="18"/>
                </a:cxn>
                <a:cxn ang="0">
                  <a:pos x="22" y="16"/>
                </a:cxn>
                <a:cxn ang="0">
                  <a:pos x="22" y="10"/>
                </a:cxn>
                <a:cxn ang="0">
                  <a:pos x="22" y="10"/>
                </a:cxn>
                <a:cxn ang="0">
                  <a:pos x="22" y="6"/>
                </a:cxn>
                <a:cxn ang="0">
                  <a:pos x="20" y="2"/>
                </a:cxn>
                <a:cxn ang="0">
                  <a:pos x="16" y="0"/>
                </a:cxn>
                <a:cxn ang="0">
                  <a:pos x="12" y="0"/>
                </a:cxn>
              </a:cxnLst>
              <a:rect l="0" t="0" r="r" b="b"/>
              <a:pathLst>
                <a:path w="22" h="22">
                  <a:moveTo>
                    <a:pt x="12" y="0"/>
                  </a:moveTo>
                  <a:lnTo>
                    <a:pt x="12" y="0"/>
                  </a:lnTo>
                  <a:lnTo>
                    <a:pt x="6" y="0"/>
                  </a:lnTo>
                  <a:lnTo>
                    <a:pt x="4" y="2"/>
                  </a:lnTo>
                  <a:lnTo>
                    <a:pt x="0" y="6"/>
                  </a:lnTo>
                  <a:lnTo>
                    <a:pt x="0" y="10"/>
                  </a:lnTo>
                  <a:lnTo>
                    <a:pt x="0" y="10"/>
                  </a:lnTo>
                  <a:lnTo>
                    <a:pt x="0" y="16"/>
                  </a:lnTo>
                  <a:lnTo>
                    <a:pt x="4" y="18"/>
                  </a:lnTo>
                  <a:lnTo>
                    <a:pt x="6" y="22"/>
                  </a:lnTo>
                  <a:lnTo>
                    <a:pt x="12" y="22"/>
                  </a:lnTo>
                  <a:lnTo>
                    <a:pt x="12" y="22"/>
                  </a:lnTo>
                  <a:lnTo>
                    <a:pt x="16" y="22"/>
                  </a:lnTo>
                  <a:lnTo>
                    <a:pt x="20" y="18"/>
                  </a:lnTo>
                  <a:lnTo>
                    <a:pt x="22" y="16"/>
                  </a:lnTo>
                  <a:lnTo>
                    <a:pt x="22" y="10"/>
                  </a:lnTo>
                  <a:lnTo>
                    <a:pt x="22" y="10"/>
                  </a:lnTo>
                  <a:lnTo>
                    <a:pt x="22" y="6"/>
                  </a:lnTo>
                  <a:lnTo>
                    <a:pt x="20" y="2"/>
                  </a:lnTo>
                  <a:lnTo>
                    <a:pt x="16" y="0"/>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73" name="Freeform 271"/>
            <p:cNvSpPr/>
            <p:nvPr/>
          </p:nvSpPr>
          <p:spPr bwMode="auto">
            <a:xfrm>
              <a:off x="2119313" y="1765300"/>
              <a:ext cx="34925" cy="34925"/>
            </a:xfrm>
            <a:custGeom>
              <a:avLst/>
              <a:gdLst/>
              <a:ahLst/>
              <a:cxnLst>
                <a:cxn ang="0">
                  <a:pos x="12" y="0"/>
                </a:cxn>
                <a:cxn ang="0">
                  <a:pos x="12" y="0"/>
                </a:cxn>
                <a:cxn ang="0">
                  <a:pos x="6" y="0"/>
                </a:cxn>
                <a:cxn ang="0">
                  <a:pos x="4" y="2"/>
                </a:cxn>
                <a:cxn ang="0">
                  <a:pos x="0" y="6"/>
                </a:cxn>
                <a:cxn ang="0">
                  <a:pos x="0" y="10"/>
                </a:cxn>
                <a:cxn ang="0">
                  <a:pos x="0" y="10"/>
                </a:cxn>
                <a:cxn ang="0">
                  <a:pos x="0" y="16"/>
                </a:cxn>
                <a:cxn ang="0">
                  <a:pos x="4" y="18"/>
                </a:cxn>
                <a:cxn ang="0">
                  <a:pos x="6" y="22"/>
                </a:cxn>
                <a:cxn ang="0">
                  <a:pos x="12" y="22"/>
                </a:cxn>
                <a:cxn ang="0">
                  <a:pos x="12" y="22"/>
                </a:cxn>
                <a:cxn ang="0">
                  <a:pos x="16" y="22"/>
                </a:cxn>
                <a:cxn ang="0">
                  <a:pos x="20" y="18"/>
                </a:cxn>
                <a:cxn ang="0">
                  <a:pos x="22" y="16"/>
                </a:cxn>
                <a:cxn ang="0">
                  <a:pos x="22" y="10"/>
                </a:cxn>
                <a:cxn ang="0">
                  <a:pos x="22" y="10"/>
                </a:cxn>
                <a:cxn ang="0">
                  <a:pos x="22" y="6"/>
                </a:cxn>
                <a:cxn ang="0">
                  <a:pos x="20" y="2"/>
                </a:cxn>
                <a:cxn ang="0">
                  <a:pos x="16" y="0"/>
                </a:cxn>
                <a:cxn ang="0">
                  <a:pos x="12" y="0"/>
                </a:cxn>
              </a:cxnLst>
              <a:rect l="0" t="0" r="r" b="b"/>
              <a:pathLst>
                <a:path w="22" h="22">
                  <a:moveTo>
                    <a:pt x="12" y="0"/>
                  </a:moveTo>
                  <a:lnTo>
                    <a:pt x="12" y="0"/>
                  </a:lnTo>
                  <a:lnTo>
                    <a:pt x="6" y="0"/>
                  </a:lnTo>
                  <a:lnTo>
                    <a:pt x="4" y="2"/>
                  </a:lnTo>
                  <a:lnTo>
                    <a:pt x="0" y="6"/>
                  </a:lnTo>
                  <a:lnTo>
                    <a:pt x="0" y="10"/>
                  </a:lnTo>
                  <a:lnTo>
                    <a:pt x="0" y="10"/>
                  </a:lnTo>
                  <a:lnTo>
                    <a:pt x="0" y="16"/>
                  </a:lnTo>
                  <a:lnTo>
                    <a:pt x="4" y="18"/>
                  </a:lnTo>
                  <a:lnTo>
                    <a:pt x="6" y="22"/>
                  </a:lnTo>
                  <a:lnTo>
                    <a:pt x="12" y="22"/>
                  </a:lnTo>
                  <a:lnTo>
                    <a:pt x="12" y="22"/>
                  </a:lnTo>
                  <a:lnTo>
                    <a:pt x="16" y="22"/>
                  </a:lnTo>
                  <a:lnTo>
                    <a:pt x="20" y="18"/>
                  </a:lnTo>
                  <a:lnTo>
                    <a:pt x="22" y="16"/>
                  </a:lnTo>
                  <a:lnTo>
                    <a:pt x="22" y="10"/>
                  </a:lnTo>
                  <a:lnTo>
                    <a:pt x="22" y="10"/>
                  </a:lnTo>
                  <a:lnTo>
                    <a:pt x="22" y="6"/>
                  </a:lnTo>
                  <a:lnTo>
                    <a:pt x="20" y="2"/>
                  </a:lnTo>
                  <a:lnTo>
                    <a:pt x="16" y="0"/>
                  </a:lnTo>
                  <a:lnTo>
                    <a:pt x="12"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74" name="Freeform 272"/>
            <p:cNvSpPr/>
            <p:nvPr/>
          </p:nvSpPr>
          <p:spPr bwMode="auto">
            <a:xfrm>
              <a:off x="1668463" y="1587500"/>
              <a:ext cx="34925" cy="34925"/>
            </a:xfrm>
            <a:custGeom>
              <a:avLst/>
              <a:gdLst/>
              <a:ahLst/>
              <a:cxnLst>
                <a:cxn ang="0">
                  <a:pos x="12" y="0"/>
                </a:cxn>
                <a:cxn ang="0">
                  <a:pos x="12" y="0"/>
                </a:cxn>
                <a:cxn ang="0">
                  <a:pos x="6" y="0"/>
                </a:cxn>
                <a:cxn ang="0">
                  <a:pos x="4" y="2"/>
                </a:cxn>
                <a:cxn ang="0">
                  <a:pos x="0" y="6"/>
                </a:cxn>
                <a:cxn ang="0">
                  <a:pos x="0" y="10"/>
                </a:cxn>
                <a:cxn ang="0">
                  <a:pos x="0" y="10"/>
                </a:cxn>
                <a:cxn ang="0">
                  <a:pos x="0" y="16"/>
                </a:cxn>
                <a:cxn ang="0">
                  <a:pos x="4" y="18"/>
                </a:cxn>
                <a:cxn ang="0">
                  <a:pos x="6" y="22"/>
                </a:cxn>
                <a:cxn ang="0">
                  <a:pos x="12" y="22"/>
                </a:cxn>
                <a:cxn ang="0">
                  <a:pos x="12" y="22"/>
                </a:cxn>
                <a:cxn ang="0">
                  <a:pos x="16" y="22"/>
                </a:cxn>
                <a:cxn ang="0">
                  <a:pos x="20" y="18"/>
                </a:cxn>
                <a:cxn ang="0">
                  <a:pos x="22" y="16"/>
                </a:cxn>
                <a:cxn ang="0">
                  <a:pos x="22" y="10"/>
                </a:cxn>
                <a:cxn ang="0">
                  <a:pos x="22" y="10"/>
                </a:cxn>
                <a:cxn ang="0">
                  <a:pos x="22" y="6"/>
                </a:cxn>
                <a:cxn ang="0">
                  <a:pos x="20" y="2"/>
                </a:cxn>
                <a:cxn ang="0">
                  <a:pos x="16" y="0"/>
                </a:cxn>
                <a:cxn ang="0">
                  <a:pos x="12" y="0"/>
                </a:cxn>
              </a:cxnLst>
              <a:rect l="0" t="0" r="r" b="b"/>
              <a:pathLst>
                <a:path w="22" h="22">
                  <a:moveTo>
                    <a:pt x="12" y="0"/>
                  </a:moveTo>
                  <a:lnTo>
                    <a:pt x="12" y="0"/>
                  </a:lnTo>
                  <a:lnTo>
                    <a:pt x="6" y="0"/>
                  </a:lnTo>
                  <a:lnTo>
                    <a:pt x="4" y="2"/>
                  </a:lnTo>
                  <a:lnTo>
                    <a:pt x="0" y="6"/>
                  </a:lnTo>
                  <a:lnTo>
                    <a:pt x="0" y="10"/>
                  </a:lnTo>
                  <a:lnTo>
                    <a:pt x="0" y="10"/>
                  </a:lnTo>
                  <a:lnTo>
                    <a:pt x="0" y="16"/>
                  </a:lnTo>
                  <a:lnTo>
                    <a:pt x="4" y="18"/>
                  </a:lnTo>
                  <a:lnTo>
                    <a:pt x="6" y="22"/>
                  </a:lnTo>
                  <a:lnTo>
                    <a:pt x="12" y="22"/>
                  </a:lnTo>
                  <a:lnTo>
                    <a:pt x="12" y="22"/>
                  </a:lnTo>
                  <a:lnTo>
                    <a:pt x="16" y="22"/>
                  </a:lnTo>
                  <a:lnTo>
                    <a:pt x="20" y="18"/>
                  </a:lnTo>
                  <a:lnTo>
                    <a:pt x="22" y="16"/>
                  </a:lnTo>
                  <a:lnTo>
                    <a:pt x="22" y="10"/>
                  </a:lnTo>
                  <a:lnTo>
                    <a:pt x="22" y="10"/>
                  </a:lnTo>
                  <a:lnTo>
                    <a:pt x="22" y="6"/>
                  </a:lnTo>
                  <a:lnTo>
                    <a:pt x="20" y="2"/>
                  </a:lnTo>
                  <a:lnTo>
                    <a:pt x="16" y="0"/>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75" name="Freeform 273"/>
            <p:cNvSpPr/>
            <p:nvPr/>
          </p:nvSpPr>
          <p:spPr bwMode="auto">
            <a:xfrm>
              <a:off x="1668463" y="1587500"/>
              <a:ext cx="34925" cy="34925"/>
            </a:xfrm>
            <a:custGeom>
              <a:avLst/>
              <a:gdLst/>
              <a:ahLst/>
              <a:cxnLst>
                <a:cxn ang="0">
                  <a:pos x="12" y="0"/>
                </a:cxn>
                <a:cxn ang="0">
                  <a:pos x="12" y="0"/>
                </a:cxn>
                <a:cxn ang="0">
                  <a:pos x="6" y="0"/>
                </a:cxn>
                <a:cxn ang="0">
                  <a:pos x="4" y="2"/>
                </a:cxn>
                <a:cxn ang="0">
                  <a:pos x="0" y="6"/>
                </a:cxn>
                <a:cxn ang="0">
                  <a:pos x="0" y="10"/>
                </a:cxn>
                <a:cxn ang="0">
                  <a:pos x="0" y="10"/>
                </a:cxn>
                <a:cxn ang="0">
                  <a:pos x="0" y="16"/>
                </a:cxn>
                <a:cxn ang="0">
                  <a:pos x="4" y="18"/>
                </a:cxn>
                <a:cxn ang="0">
                  <a:pos x="6" y="22"/>
                </a:cxn>
                <a:cxn ang="0">
                  <a:pos x="12" y="22"/>
                </a:cxn>
                <a:cxn ang="0">
                  <a:pos x="12" y="22"/>
                </a:cxn>
                <a:cxn ang="0">
                  <a:pos x="16" y="22"/>
                </a:cxn>
                <a:cxn ang="0">
                  <a:pos x="20" y="18"/>
                </a:cxn>
                <a:cxn ang="0">
                  <a:pos x="22" y="16"/>
                </a:cxn>
                <a:cxn ang="0">
                  <a:pos x="22" y="10"/>
                </a:cxn>
                <a:cxn ang="0">
                  <a:pos x="22" y="10"/>
                </a:cxn>
                <a:cxn ang="0">
                  <a:pos x="22" y="6"/>
                </a:cxn>
                <a:cxn ang="0">
                  <a:pos x="20" y="2"/>
                </a:cxn>
                <a:cxn ang="0">
                  <a:pos x="16" y="0"/>
                </a:cxn>
                <a:cxn ang="0">
                  <a:pos x="12" y="0"/>
                </a:cxn>
              </a:cxnLst>
              <a:rect l="0" t="0" r="r" b="b"/>
              <a:pathLst>
                <a:path w="22" h="22">
                  <a:moveTo>
                    <a:pt x="12" y="0"/>
                  </a:moveTo>
                  <a:lnTo>
                    <a:pt x="12" y="0"/>
                  </a:lnTo>
                  <a:lnTo>
                    <a:pt x="6" y="0"/>
                  </a:lnTo>
                  <a:lnTo>
                    <a:pt x="4" y="2"/>
                  </a:lnTo>
                  <a:lnTo>
                    <a:pt x="0" y="6"/>
                  </a:lnTo>
                  <a:lnTo>
                    <a:pt x="0" y="10"/>
                  </a:lnTo>
                  <a:lnTo>
                    <a:pt x="0" y="10"/>
                  </a:lnTo>
                  <a:lnTo>
                    <a:pt x="0" y="16"/>
                  </a:lnTo>
                  <a:lnTo>
                    <a:pt x="4" y="18"/>
                  </a:lnTo>
                  <a:lnTo>
                    <a:pt x="6" y="22"/>
                  </a:lnTo>
                  <a:lnTo>
                    <a:pt x="12" y="22"/>
                  </a:lnTo>
                  <a:lnTo>
                    <a:pt x="12" y="22"/>
                  </a:lnTo>
                  <a:lnTo>
                    <a:pt x="16" y="22"/>
                  </a:lnTo>
                  <a:lnTo>
                    <a:pt x="20" y="18"/>
                  </a:lnTo>
                  <a:lnTo>
                    <a:pt x="22" y="16"/>
                  </a:lnTo>
                  <a:lnTo>
                    <a:pt x="22" y="10"/>
                  </a:lnTo>
                  <a:lnTo>
                    <a:pt x="22" y="10"/>
                  </a:lnTo>
                  <a:lnTo>
                    <a:pt x="22" y="6"/>
                  </a:lnTo>
                  <a:lnTo>
                    <a:pt x="20" y="2"/>
                  </a:lnTo>
                  <a:lnTo>
                    <a:pt x="16" y="0"/>
                  </a:lnTo>
                  <a:lnTo>
                    <a:pt x="12"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76" name="Freeform 274"/>
            <p:cNvSpPr/>
            <p:nvPr/>
          </p:nvSpPr>
          <p:spPr bwMode="auto">
            <a:xfrm>
              <a:off x="1570038" y="1844675"/>
              <a:ext cx="34925" cy="34925"/>
            </a:xfrm>
            <a:custGeom>
              <a:avLst/>
              <a:gdLst/>
              <a:ahLst/>
              <a:cxnLst>
                <a:cxn ang="0">
                  <a:pos x="12" y="0"/>
                </a:cxn>
                <a:cxn ang="0">
                  <a:pos x="12" y="0"/>
                </a:cxn>
                <a:cxn ang="0">
                  <a:pos x="8" y="0"/>
                </a:cxn>
                <a:cxn ang="0">
                  <a:pos x="4" y="4"/>
                </a:cxn>
                <a:cxn ang="0">
                  <a:pos x="2" y="6"/>
                </a:cxn>
                <a:cxn ang="0">
                  <a:pos x="0" y="12"/>
                </a:cxn>
                <a:cxn ang="0">
                  <a:pos x="0" y="12"/>
                </a:cxn>
                <a:cxn ang="0">
                  <a:pos x="2" y="16"/>
                </a:cxn>
                <a:cxn ang="0">
                  <a:pos x="4" y="20"/>
                </a:cxn>
                <a:cxn ang="0">
                  <a:pos x="8" y="22"/>
                </a:cxn>
                <a:cxn ang="0">
                  <a:pos x="12" y="22"/>
                </a:cxn>
                <a:cxn ang="0">
                  <a:pos x="12" y="22"/>
                </a:cxn>
                <a:cxn ang="0">
                  <a:pos x="16" y="22"/>
                </a:cxn>
                <a:cxn ang="0">
                  <a:pos x="20" y="20"/>
                </a:cxn>
                <a:cxn ang="0">
                  <a:pos x="22" y="16"/>
                </a:cxn>
                <a:cxn ang="0">
                  <a:pos x="22" y="12"/>
                </a:cxn>
                <a:cxn ang="0">
                  <a:pos x="22" y="12"/>
                </a:cxn>
                <a:cxn ang="0">
                  <a:pos x="22" y="6"/>
                </a:cxn>
                <a:cxn ang="0">
                  <a:pos x="20" y="4"/>
                </a:cxn>
                <a:cxn ang="0">
                  <a:pos x="16" y="0"/>
                </a:cxn>
                <a:cxn ang="0">
                  <a:pos x="12" y="0"/>
                </a:cxn>
              </a:cxnLst>
              <a:rect l="0" t="0" r="r" b="b"/>
              <a:pathLst>
                <a:path w="22" h="22">
                  <a:moveTo>
                    <a:pt x="12" y="0"/>
                  </a:moveTo>
                  <a:lnTo>
                    <a:pt x="12" y="0"/>
                  </a:lnTo>
                  <a:lnTo>
                    <a:pt x="8" y="0"/>
                  </a:lnTo>
                  <a:lnTo>
                    <a:pt x="4" y="4"/>
                  </a:lnTo>
                  <a:lnTo>
                    <a:pt x="2" y="6"/>
                  </a:lnTo>
                  <a:lnTo>
                    <a:pt x="0" y="12"/>
                  </a:lnTo>
                  <a:lnTo>
                    <a:pt x="0" y="12"/>
                  </a:lnTo>
                  <a:lnTo>
                    <a:pt x="2" y="16"/>
                  </a:lnTo>
                  <a:lnTo>
                    <a:pt x="4" y="20"/>
                  </a:lnTo>
                  <a:lnTo>
                    <a:pt x="8" y="22"/>
                  </a:lnTo>
                  <a:lnTo>
                    <a:pt x="12" y="22"/>
                  </a:lnTo>
                  <a:lnTo>
                    <a:pt x="12" y="22"/>
                  </a:lnTo>
                  <a:lnTo>
                    <a:pt x="16" y="22"/>
                  </a:lnTo>
                  <a:lnTo>
                    <a:pt x="20" y="20"/>
                  </a:lnTo>
                  <a:lnTo>
                    <a:pt x="22" y="16"/>
                  </a:lnTo>
                  <a:lnTo>
                    <a:pt x="22" y="12"/>
                  </a:lnTo>
                  <a:lnTo>
                    <a:pt x="22" y="12"/>
                  </a:lnTo>
                  <a:lnTo>
                    <a:pt x="22" y="6"/>
                  </a:lnTo>
                  <a:lnTo>
                    <a:pt x="20" y="4"/>
                  </a:lnTo>
                  <a:lnTo>
                    <a:pt x="16" y="0"/>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77" name="Freeform 275"/>
            <p:cNvSpPr/>
            <p:nvPr/>
          </p:nvSpPr>
          <p:spPr bwMode="auto">
            <a:xfrm>
              <a:off x="1570038" y="1844675"/>
              <a:ext cx="34925" cy="34925"/>
            </a:xfrm>
            <a:custGeom>
              <a:avLst/>
              <a:gdLst/>
              <a:ahLst/>
              <a:cxnLst>
                <a:cxn ang="0">
                  <a:pos x="12" y="0"/>
                </a:cxn>
                <a:cxn ang="0">
                  <a:pos x="12" y="0"/>
                </a:cxn>
                <a:cxn ang="0">
                  <a:pos x="8" y="0"/>
                </a:cxn>
                <a:cxn ang="0">
                  <a:pos x="4" y="4"/>
                </a:cxn>
                <a:cxn ang="0">
                  <a:pos x="2" y="6"/>
                </a:cxn>
                <a:cxn ang="0">
                  <a:pos x="0" y="12"/>
                </a:cxn>
                <a:cxn ang="0">
                  <a:pos x="0" y="12"/>
                </a:cxn>
                <a:cxn ang="0">
                  <a:pos x="2" y="16"/>
                </a:cxn>
                <a:cxn ang="0">
                  <a:pos x="4" y="20"/>
                </a:cxn>
                <a:cxn ang="0">
                  <a:pos x="8" y="22"/>
                </a:cxn>
                <a:cxn ang="0">
                  <a:pos x="12" y="22"/>
                </a:cxn>
                <a:cxn ang="0">
                  <a:pos x="12" y="22"/>
                </a:cxn>
                <a:cxn ang="0">
                  <a:pos x="16" y="22"/>
                </a:cxn>
                <a:cxn ang="0">
                  <a:pos x="20" y="20"/>
                </a:cxn>
                <a:cxn ang="0">
                  <a:pos x="22" y="16"/>
                </a:cxn>
                <a:cxn ang="0">
                  <a:pos x="22" y="12"/>
                </a:cxn>
                <a:cxn ang="0">
                  <a:pos x="22" y="12"/>
                </a:cxn>
                <a:cxn ang="0">
                  <a:pos x="22" y="6"/>
                </a:cxn>
                <a:cxn ang="0">
                  <a:pos x="20" y="4"/>
                </a:cxn>
                <a:cxn ang="0">
                  <a:pos x="16" y="0"/>
                </a:cxn>
                <a:cxn ang="0">
                  <a:pos x="12" y="0"/>
                </a:cxn>
              </a:cxnLst>
              <a:rect l="0" t="0" r="r" b="b"/>
              <a:pathLst>
                <a:path w="22" h="22">
                  <a:moveTo>
                    <a:pt x="12" y="0"/>
                  </a:moveTo>
                  <a:lnTo>
                    <a:pt x="12" y="0"/>
                  </a:lnTo>
                  <a:lnTo>
                    <a:pt x="8" y="0"/>
                  </a:lnTo>
                  <a:lnTo>
                    <a:pt x="4" y="4"/>
                  </a:lnTo>
                  <a:lnTo>
                    <a:pt x="2" y="6"/>
                  </a:lnTo>
                  <a:lnTo>
                    <a:pt x="0" y="12"/>
                  </a:lnTo>
                  <a:lnTo>
                    <a:pt x="0" y="12"/>
                  </a:lnTo>
                  <a:lnTo>
                    <a:pt x="2" y="16"/>
                  </a:lnTo>
                  <a:lnTo>
                    <a:pt x="4" y="20"/>
                  </a:lnTo>
                  <a:lnTo>
                    <a:pt x="8" y="22"/>
                  </a:lnTo>
                  <a:lnTo>
                    <a:pt x="12" y="22"/>
                  </a:lnTo>
                  <a:lnTo>
                    <a:pt x="12" y="22"/>
                  </a:lnTo>
                  <a:lnTo>
                    <a:pt x="16" y="22"/>
                  </a:lnTo>
                  <a:lnTo>
                    <a:pt x="20" y="20"/>
                  </a:lnTo>
                  <a:lnTo>
                    <a:pt x="22" y="16"/>
                  </a:lnTo>
                  <a:lnTo>
                    <a:pt x="22" y="12"/>
                  </a:lnTo>
                  <a:lnTo>
                    <a:pt x="22" y="12"/>
                  </a:lnTo>
                  <a:lnTo>
                    <a:pt x="22" y="6"/>
                  </a:lnTo>
                  <a:lnTo>
                    <a:pt x="20" y="4"/>
                  </a:lnTo>
                  <a:lnTo>
                    <a:pt x="16" y="0"/>
                  </a:lnTo>
                  <a:lnTo>
                    <a:pt x="12"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78" name="Freeform 276"/>
            <p:cNvSpPr/>
            <p:nvPr/>
          </p:nvSpPr>
          <p:spPr bwMode="auto">
            <a:xfrm>
              <a:off x="2773363" y="1025525"/>
              <a:ext cx="34925" cy="34925"/>
            </a:xfrm>
            <a:custGeom>
              <a:avLst/>
              <a:gdLst/>
              <a:ahLst/>
              <a:cxnLst>
                <a:cxn ang="0">
                  <a:pos x="10" y="0"/>
                </a:cxn>
                <a:cxn ang="0">
                  <a:pos x="10" y="0"/>
                </a:cxn>
                <a:cxn ang="0">
                  <a:pos x="6" y="2"/>
                </a:cxn>
                <a:cxn ang="0">
                  <a:pos x="2" y="4"/>
                </a:cxn>
                <a:cxn ang="0">
                  <a:pos x="0" y="8"/>
                </a:cxn>
                <a:cxn ang="0">
                  <a:pos x="0" y="12"/>
                </a:cxn>
                <a:cxn ang="0">
                  <a:pos x="0" y="12"/>
                </a:cxn>
                <a:cxn ang="0">
                  <a:pos x="0" y="16"/>
                </a:cxn>
                <a:cxn ang="0">
                  <a:pos x="2" y="20"/>
                </a:cxn>
                <a:cxn ang="0">
                  <a:pos x="6" y="22"/>
                </a:cxn>
                <a:cxn ang="0">
                  <a:pos x="10" y="22"/>
                </a:cxn>
                <a:cxn ang="0">
                  <a:pos x="10" y="22"/>
                </a:cxn>
                <a:cxn ang="0">
                  <a:pos x="14" y="22"/>
                </a:cxn>
                <a:cxn ang="0">
                  <a:pos x="18" y="20"/>
                </a:cxn>
                <a:cxn ang="0">
                  <a:pos x="20" y="16"/>
                </a:cxn>
                <a:cxn ang="0">
                  <a:pos x="22" y="12"/>
                </a:cxn>
                <a:cxn ang="0">
                  <a:pos x="22" y="12"/>
                </a:cxn>
                <a:cxn ang="0">
                  <a:pos x="20" y="8"/>
                </a:cxn>
                <a:cxn ang="0">
                  <a:pos x="18" y="4"/>
                </a:cxn>
                <a:cxn ang="0">
                  <a:pos x="14" y="2"/>
                </a:cxn>
                <a:cxn ang="0">
                  <a:pos x="10" y="0"/>
                </a:cxn>
              </a:cxnLst>
              <a:rect l="0" t="0" r="r" b="b"/>
              <a:pathLst>
                <a:path w="22" h="22">
                  <a:moveTo>
                    <a:pt x="10" y="0"/>
                  </a:moveTo>
                  <a:lnTo>
                    <a:pt x="10" y="0"/>
                  </a:lnTo>
                  <a:lnTo>
                    <a:pt x="6" y="2"/>
                  </a:lnTo>
                  <a:lnTo>
                    <a:pt x="2" y="4"/>
                  </a:lnTo>
                  <a:lnTo>
                    <a:pt x="0" y="8"/>
                  </a:lnTo>
                  <a:lnTo>
                    <a:pt x="0" y="12"/>
                  </a:lnTo>
                  <a:lnTo>
                    <a:pt x="0" y="12"/>
                  </a:lnTo>
                  <a:lnTo>
                    <a:pt x="0" y="16"/>
                  </a:lnTo>
                  <a:lnTo>
                    <a:pt x="2" y="20"/>
                  </a:lnTo>
                  <a:lnTo>
                    <a:pt x="6" y="22"/>
                  </a:lnTo>
                  <a:lnTo>
                    <a:pt x="10" y="22"/>
                  </a:lnTo>
                  <a:lnTo>
                    <a:pt x="10" y="22"/>
                  </a:lnTo>
                  <a:lnTo>
                    <a:pt x="14" y="22"/>
                  </a:lnTo>
                  <a:lnTo>
                    <a:pt x="18" y="20"/>
                  </a:lnTo>
                  <a:lnTo>
                    <a:pt x="20" y="16"/>
                  </a:lnTo>
                  <a:lnTo>
                    <a:pt x="22" y="12"/>
                  </a:lnTo>
                  <a:lnTo>
                    <a:pt x="22" y="12"/>
                  </a:lnTo>
                  <a:lnTo>
                    <a:pt x="20" y="8"/>
                  </a:lnTo>
                  <a:lnTo>
                    <a:pt x="18" y="4"/>
                  </a:lnTo>
                  <a:lnTo>
                    <a:pt x="14" y="2"/>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79" name="Freeform 277"/>
            <p:cNvSpPr/>
            <p:nvPr/>
          </p:nvSpPr>
          <p:spPr bwMode="auto">
            <a:xfrm>
              <a:off x="2773363" y="1025525"/>
              <a:ext cx="34925" cy="34925"/>
            </a:xfrm>
            <a:custGeom>
              <a:avLst/>
              <a:gdLst/>
              <a:ahLst/>
              <a:cxnLst>
                <a:cxn ang="0">
                  <a:pos x="10" y="0"/>
                </a:cxn>
                <a:cxn ang="0">
                  <a:pos x="10" y="0"/>
                </a:cxn>
                <a:cxn ang="0">
                  <a:pos x="6" y="2"/>
                </a:cxn>
                <a:cxn ang="0">
                  <a:pos x="2" y="4"/>
                </a:cxn>
                <a:cxn ang="0">
                  <a:pos x="0" y="8"/>
                </a:cxn>
                <a:cxn ang="0">
                  <a:pos x="0" y="12"/>
                </a:cxn>
                <a:cxn ang="0">
                  <a:pos x="0" y="12"/>
                </a:cxn>
                <a:cxn ang="0">
                  <a:pos x="0" y="16"/>
                </a:cxn>
                <a:cxn ang="0">
                  <a:pos x="2" y="20"/>
                </a:cxn>
                <a:cxn ang="0">
                  <a:pos x="6" y="22"/>
                </a:cxn>
                <a:cxn ang="0">
                  <a:pos x="10" y="22"/>
                </a:cxn>
                <a:cxn ang="0">
                  <a:pos x="10" y="22"/>
                </a:cxn>
                <a:cxn ang="0">
                  <a:pos x="14" y="22"/>
                </a:cxn>
                <a:cxn ang="0">
                  <a:pos x="18" y="20"/>
                </a:cxn>
                <a:cxn ang="0">
                  <a:pos x="20" y="16"/>
                </a:cxn>
                <a:cxn ang="0">
                  <a:pos x="22" y="12"/>
                </a:cxn>
                <a:cxn ang="0">
                  <a:pos x="22" y="12"/>
                </a:cxn>
                <a:cxn ang="0">
                  <a:pos x="20" y="8"/>
                </a:cxn>
                <a:cxn ang="0">
                  <a:pos x="18" y="4"/>
                </a:cxn>
                <a:cxn ang="0">
                  <a:pos x="14" y="2"/>
                </a:cxn>
                <a:cxn ang="0">
                  <a:pos x="10" y="0"/>
                </a:cxn>
              </a:cxnLst>
              <a:rect l="0" t="0" r="r" b="b"/>
              <a:pathLst>
                <a:path w="22" h="22">
                  <a:moveTo>
                    <a:pt x="10" y="0"/>
                  </a:moveTo>
                  <a:lnTo>
                    <a:pt x="10" y="0"/>
                  </a:lnTo>
                  <a:lnTo>
                    <a:pt x="6" y="2"/>
                  </a:lnTo>
                  <a:lnTo>
                    <a:pt x="2" y="4"/>
                  </a:lnTo>
                  <a:lnTo>
                    <a:pt x="0" y="8"/>
                  </a:lnTo>
                  <a:lnTo>
                    <a:pt x="0" y="12"/>
                  </a:lnTo>
                  <a:lnTo>
                    <a:pt x="0" y="12"/>
                  </a:lnTo>
                  <a:lnTo>
                    <a:pt x="0" y="16"/>
                  </a:lnTo>
                  <a:lnTo>
                    <a:pt x="2" y="20"/>
                  </a:lnTo>
                  <a:lnTo>
                    <a:pt x="6" y="22"/>
                  </a:lnTo>
                  <a:lnTo>
                    <a:pt x="10" y="22"/>
                  </a:lnTo>
                  <a:lnTo>
                    <a:pt x="10" y="22"/>
                  </a:lnTo>
                  <a:lnTo>
                    <a:pt x="14" y="22"/>
                  </a:lnTo>
                  <a:lnTo>
                    <a:pt x="18" y="20"/>
                  </a:lnTo>
                  <a:lnTo>
                    <a:pt x="20" y="16"/>
                  </a:lnTo>
                  <a:lnTo>
                    <a:pt x="22" y="12"/>
                  </a:lnTo>
                  <a:lnTo>
                    <a:pt x="22" y="12"/>
                  </a:lnTo>
                  <a:lnTo>
                    <a:pt x="20" y="8"/>
                  </a:lnTo>
                  <a:lnTo>
                    <a:pt x="18" y="4"/>
                  </a:lnTo>
                  <a:lnTo>
                    <a:pt x="14" y="2"/>
                  </a:lnTo>
                  <a:lnTo>
                    <a:pt x="10"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80" name="Freeform 278"/>
            <p:cNvSpPr/>
            <p:nvPr/>
          </p:nvSpPr>
          <p:spPr bwMode="auto">
            <a:xfrm>
              <a:off x="1312863" y="1133475"/>
              <a:ext cx="34925" cy="34925"/>
            </a:xfrm>
            <a:custGeom>
              <a:avLst/>
              <a:gdLst/>
              <a:ahLst/>
              <a:cxnLst>
                <a:cxn ang="0">
                  <a:pos x="12" y="0"/>
                </a:cxn>
                <a:cxn ang="0">
                  <a:pos x="12" y="0"/>
                </a:cxn>
                <a:cxn ang="0">
                  <a:pos x="6" y="0"/>
                </a:cxn>
                <a:cxn ang="0">
                  <a:pos x="4" y="2"/>
                </a:cxn>
                <a:cxn ang="0">
                  <a:pos x="0" y="6"/>
                </a:cxn>
                <a:cxn ang="0">
                  <a:pos x="0" y="10"/>
                </a:cxn>
                <a:cxn ang="0">
                  <a:pos x="0" y="10"/>
                </a:cxn>
                <a:cxn ang="0">
                  <a:pos x="0" y="16"/>
                </a:cxn>
                <a:cxn ang="0">
                  <a:pos x="4" y="18"/>
                </a:cxn>
                <a:cxn ang="0">
                  <a:pos x="6" y="22"/>
                </a:cxn>
                <a:cxn ang="0">
                  <a:pos x="12" y="22"/>
                </a:cxn>
                <a:cxn ang="0">
                  <a:pos x="12" y="22"/>
                </a:cxn>
                <a:cxn ang="0">
                  <a:pos x="16" y="22"/>
                </a:cxn>
                <a:cxn ang="0">
                  <a:pos x="20" y="18"/>
                </a:cxn>
                <a:cxn ang="0">
                  <a:pos x="22" y="16"/>
                </a:cxn>
                <a:cxn ang="0">
                  <a:pos x="22" y="10"/>
                </a:cxn>
                <a:cxn ang="0">
                  <a:pos x="22" y="10"/>
                </a:cxn>
                <a:cxn ang="0">
                  <a:pos x="22" y="6"/>
                </a:cxn>
                <a:cxn ang="0">
                  <a:pos x="20" y="2"/>
                </a:cxn>
                <a:cxn ang="0">
                  <a:pos x="16" y="0"/>
                </a:cxn>
                <a:cxn ang="0">
                  <a:pos x="12" y="0"/>
                </a:cxn>
              </a:cxnLst>
              <a:rect l="0" t="0" r="r" b="b"/>
              <a:pathLst>
                <a:path w="22" h="22">
                  <a:moveTo>
                    <a:pt x="12" y="0"/>
                  </a:moveTo>
                  <a:lnTo>
                    <a:pt x="12" y="0"/>
                  </a:lnTo>
                  <a:lnTo>
                    <a:pt x="6" y="0"/>
                  </a:lnTo>
                  <a:lnTo>
                    <a:pt x="4" y="2"/>
                  </a:lnTo>
                  <a:lnTo>
                    <a:pt x="0" y="6"/>
                  </a:lnTo>
                  <a:lnTo>
                    <a:pt x="0" y="10"/>
                  </a:lnTo>
                  <a:lnTo>
                    <a:pt x="0" y="10"/>
                  </a:lnTo>
                  <a:lnTo>
                    <a:pt x="0" y="16"/>
                  </a:lnTo>
                  <a:lnTo>
                    <a:pt x="4" y="18"/>
                  </a:lnTo>
                  <a:lnTo>
                    <a:pt x="6" y="22"/>
                  </a:lnTo>
                  <a:lnTo>
                    <a:pt x="12" y="22"/>
                  </a:lnTo>
                  <a:lnTo>
                    <a:pt x="12" y="22"/>
                  </a:lnTo>
                  <a:lnTo>
                    <a:pt x="16" y="22"/>
                  </a:lnTo>
                  <a:lnTo>
                    <a:pt x="20" y="18"/>
                  </a:lnTo>
                  <a:lnTo>
                    <a:pt x="22" y="16"/>
                  </a:lnTo>
                  <a:lnTo>
                    <a:pt x="22" y="10"/>
                  </a:lnTo>
                  <a:lnTo>
                    <a:pt x="22" y="10"/>
                  </a:lnTo>
                  <a:lnTo>
                    <a:pt x="22" y="6"/>
                  </a:lnTo>
                  <a:lnTo>
                    <a:pt x="20" y="2"/>
                  </a:lnTo>
                  <a:lnTo>
                    <a:pt x="16" y="0"/>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81" name="Freeform 279"/>
            <p:cNvSpPr/>
            <p:nvPr/>
          </p:nvSpPr>
          <p:spPr bwMode="auto">
            <a:xfrm>
              <a:off x="1312863" y="1133475"/>
              <a:ext cx="34925" cy="34925"/>
            </a:xfrm>
            <a:custGeom>
              <a:avLst/>
              <a:gdLst/>
              <a:ahLst/>
              <a:cxnLst>
                <a:cxn ang="0">
                  <a:pos x="12" y="0"/>
                </a:cxn>
                <a:cxn ang="0">
                  <a:pos x="12" y="0"/>
                </a:cxn>
                <a:cxn ang="0">
                  <a:pos x="6" y="0"/>
                </a:cxn>
                <a:cxn ang="0">
                  <a:pos x="4" y="2"/>
                </a:cxn>
                <a:cxn ang="0">
                  <a:pos x="0" y="6"/>
                </a:cxn>
                <a:cxn ang="0">
                  <a:pos x="0" y="10"/>
                </a:cxn>
                <a:cxn ang="0">
                  <a:pos x="0" y="10"/>
                </a:cxn>
                <a:cxn ang="0">
                  <a:pos x="0" y="16"/>
                </a:cxn>
                <a:cxn ang="0">
                  <a:pos x="4" y="18"/>
                </a:cxn>
                <a:cxn ang="0">
                  <a:pos x="6" y="22"/>
                </a:cxn>
                <a:cxn ang="0">
                  <a:pos x="12" y="22"/>
                </a:cxn>
                <a:cxn ang="0">
                  <a:pos x="12" y="22"/>
                </a:cxn>
                <a:cxn ang="0">
                  <a:pos x="16" y="22"/>
                </a:cxn>
                <a:cxn ang="0">
                  <a:pos x="20" y="18"/>
                </a:cxn>
                <a:cxn ang="0">
                  <a:pos x="22" y="16"/>
                </a:cxn>
                <a:cxn ang="0">
                  <a:pos x="22" y="10"/>
                </a:cxn>
                <a:cxn ang="0">
                  <a:pos x="22" y="10"/>
                </a:cxn>
                <a:cxn ang="0">
                  <a:pos x="22" y="6"/>
                </a:cxn>
                <a:cxn ang="0">
                  <a:pos x="20" y="2"/>
                </a:cxn>
                <a:cxn ang="0">
                  <a:pos x="16" y="0"/>
                </a:cxn>
                <a:cxn ang="0">
                  <a:pos x="12" y="0"/>
                </a:cxn>
              </a:cxnLst>
              <a:rect l="0" t="0" r="r" b="b"/>
              <a:pathLst>
                <a:path w="22" h="22">
                  <a:moveTo>
                    <a:pt x="12" y="0"/>
                  </a:moveTo>
                  <a:lnTo>
                    <a:pt x="12" y="0"/>
                  </a:lnTo>
                  <a:lnTo>
                    <a:pt x="6" y="0"/>
                  </a:lnTo>
                  <a:lnTo>
                    <a:pt x="4" y="2"/>
                  </a:lnTo>
                  <a:lnTo>
                    <a:pt x="0" y="6"/>
                  </a:lnTo>
                  <a:lnTo>
                    <a:pt x="0" y="10"/>
                  </a:lnTo>
                  <a:lnTo>
                    <a:pt x="0" y="10"/>
                  </a:lnTo>
                  <a:lnTo>
                    <a:pt x="0" y="16"/>
                  </a:lnTo>
                  <a:lnTo>
                    <a:pt x="4" y="18"/>
                  </a:lnTo>
                  <a:lnTo>
                    <a:pt x="6" y="22"/>
                  </a:lnTo>
                  <a:lnTo>
                    <a:pt x="12" y="22"/>
                  </a:lnTo>
                  <a:lnTo>
                    <a:pt x="12" y="22"/>
                  </a:lnTo>
                  <a:lnTo>
                    <a:pt x="16" y="22"/>
                  </a:lnTo>
                  <a:lnTo>
                    <a:pt x="20" y="18"/>
                  </a:lnTo>
                  <a:lnTo>
                    <a:pt x="22" y="16"/>
                  </a:lnTo>
                  <a:lnTo>
                    <a:pt x="22" y="10"/>
                  </a:lnTo>
                  <a:lnTo>
                    <a:pt x="22" y="10"/>
                  </a:lnTo>
                  <a:lnTo>
                    <a:pt x="22" y="6"/>
                  </a:lnTo>
                  <a:lnTo>
                    <a:pt x="20" y="2"/>
                  </a:lnTo>
                  <a:lnTo>
                    <a:pt x="16" y="0"/>
                  </a:lnTo>
                  <a:lnTo>
                    <a:pt x="12"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82" name="Freeform 280"/>
            <p:cNvSpPr/>
            <p:nvPr/>
          </p:nvSpPr>
          <p:spPr bwMode="auto">
            <a:xfrm>
              <a:off x="1893888" y="116522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83" name="Freeform 281"/>
            <p:cNvSpPr/>
            <p:nvPr/>
          </p:nvSpPr>
          <p:spPr bwMode="auto">
            <a:xfrm>
              <a:off x="1893888" y="116522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84" name="Freeform 282"/>
            <p:cNvSpPr/>
            <p:nvPr/>
          </p:nvSpPr>
          <p:spPr bwMode="auto">
            <a:xfrm>
              <a:off x="1423988" y="138747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85" name="Freeform 283"/>
            <p:cNvSpPr/>
            <p:nvPr/>
          </p:nvSpPr>
          <p:spPr bwMode="auto">
            <a:xfrm>
              <a:off x="1423988" y="138747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86" name="Freeform 284"/>
            <p:cNvSpPr/>
            <p:nvPr/>
          </p:nvSpPr>
          <p:spPr bwMode="auto">
            <a:xfrm>
              <a:off x="1325563" y="1771650"/>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87" name="Freeform 285"/>
            <p:cNvSpPr/>
            <p:nvPr/>
          </p:nvSpPr>
          <p:spPr bwMode="auto">
            <a:xfrm>
              <a:off x="1325563" y="1771650"/>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88" name="Freeform 286"/>
            <p:cNvSpPr/>
            <p:nvPr/>
          </p:nvSpPr>
          <p:spPr bwMode="auto">
            <a:xfrm>
              <a:off x="2211388" y="1244600"/>
              <a:ext cx="47625" cy="44450"/>
            </a:xfrm>
            <a:custGeom>
              <a:avLst/>
              <a:gdLst/>
              <a:ahLst/>
              <a:cxnLst>
                <a:cxn ang="0">
                  <a:pos x="16" y="0"/>
                </a:cxn>
                <a:cxn ang="0">
                  <a:pos x="16" y="0"/>
                </a:cxn>
                <a:cxn ang="0">
                  <a:pos x="10" y="0"/>
                </a:cxn>
                <a:cxn ang="0">
                  <a:pos x="4" y="4"/>
                </a:cxn>
                <a:cxn ang="0">
                  <a:pos x="2" y="8"/>
                </a:cxn>
                <a:cxn ang="0">
                  <a:pos x="0" y="14"/>
                </a:cxn>
                <a:cxn ang="0">
                  <a:pos x="0" y="14"/>
                </a:cxn>
                <a:cxn ang="0">
                  <a:pos x="2" y="20"/>
                </a:cxn>
                <a:cxn ang="0">
                  <a:pos x="4" y="24"/>
                </a:cxn>
                <a:cxn ang="0">
                  <a:pos x="10" y="28"/>
                </a:cxn>
                <a:cxn ang="0">
                  <a:pos x="16" y="28"/>
                </a:cxn>
                <a:cxn ang="0">
                  <a:pos x="16" y="28"/>
                </a:cxn>
                <a:cxn ang="0">
                  <a:pos x="20" y="28"/>
                </a:cxn>
                <a:cxn ang="0">
                  <a:pos x="26" y="24"/>
                </a:cxn>
                <a:cxn ang="0">
                  <a:pos x="28" y="20"/>
                </a:cxn>
                <a:cxn ang="0">
                  <a:pos x="30" y="14"/>
                </a:cxn>
                <a:cxn ang="0">
                  <a:pos x="30" y="14"/>
                </a:cxn>
                <a:cxn ang="0">
                  <a:pos x="28" y="8"/>
                </a:cxn>
                <a:cxn ang="0">
                  <a:pos x="26" y="4"/>
                </a:cxn>
                <a:cxn ang="0">
                  <a:pos x="20" y="0"/>
                </a:cxn>
                <a:cxn ang="0">
                  <a:pos x="16" y="0"/>
                </a:cxn>
              </a:cxnLst>
              <a:rect l="0" t="0" r="r" b="b"/>
              <a:pathLst>
                <a:path w="30" h="28">
                  <a:moveTo>
                    <a:pt x="16" y="0"/>
                  </a:moveTo>
                  <a:lnTo>
                    <a:pt x="16" y="0"/>
                  </a:lnTo>
                  <a:lnTo>
                    <a:pt x="10" y="0"/>
                  </a:lnTo>
                  <a:lnTo>
                    <a:pt x="4" y="4"/>
                  </a:lnTo>
                  <a:lnTo>
                    <a:pt x="2" y="8"/>
                  </a:lnTo>
                  <a:lnTo>
                    <a:pt x="0" y="14"/>
                  </a:lnTo>
                  <a:lnTo>
                    <a:pt x="0" y="14"/>
                  </a:lnTo>
                  <a:lnTo>
                    <a:pt x="2" y="20"/>
                  </a:lnTo>
                  <a:lnTo>
                    <a:pt x="4" y="24"/>
                  </a:lnTo>
                  <a:lnTo>
                    <a:pt x="10" y="28"/>
                  </a:lnTo>
                  <a:lnTo>
                    <a:pt x="16" y="28"/>
                  </a:lnTo>
                  <a:lnTo>
                    <a:pt x="16" y="28"/>
                  </a:lnTo>
                  <a:lnTo>
                    <a:pt x="20" y="28"/>
                  </a:lnTo>
                  <a:lnTo>
                    <a:pt x="26" y="24"/>
                  </a:lnTo>
                  <a:lnTo>
                    <a:pt x="28" y="20"/>
                  </a:lnTo>
                  <a:lnTo>
                    <a:pt x="30" y="14"/>
                  </a:lnTo>
                  <a:lnTo>
                    <a:pt x="30" y="14"/>
                  </a:lnTo>
                  <a:lnTo>
                    <a:pt x="28" y="8"/>
                  </a:lnTo>
                  <a:lnTo>
                    <a:pt x="26" y="4"/>
                  </a:lnTo>
                  <a:lnTo>
                    <a:pt x="20" y="0"/>
                  </a:lnTo>
                  <a:lnTo>
                    <a:pt x="1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89" name="Freeform 287"/>
            <p:cNvSpPr/>
            <p:nvPr/>
          </p:nvSpPr>
          <p:spPr bwMode="auto">
            <a:xfrm>
              <a:off x="2211388" y="1244600"/>
              <a:ext cx="47625" cy="44450"/>
            </a:xfrm>
            <a:custGeom>
              <a:avLst/>
              <a:gdLst/>
              <a:ahLst/>
              <a:cxnLst>
                <a:cxn ang="0">
                  <a:pos x="16" y="0"/>
                </a:cxn>
                <a:cxn ang="0">
                  <a:pos x="16" y="0"/>
                </a:cxn>
                <a:cxn ang="0">
                  <a:pos x="10" y="0"/>
                </a:cxn>
                <a:cxn ang="0">
                  <a:pos x="4" y="4"/>
                </a:cxn>
                <a:cxn ang="0">
                  <a:pos x="2" y="8"/>
                </a:cxn>
                <a:cxn ang="0">
                  <a:pos x="0" y="14"/>
                </a:cxn>
                <a:cxn ang="0">
                  <a:pos x="0" y="14"/>
                </a:cxn>
                <a:cxn ang="0">
                  <a:pos x="2" y="20"/>
                </a:cxn>
                <a:cxn ang="0">
                  <a:pos x="4" y="24"/>
                </a:cxn>
                <a:cxn ang="0">
                  <a:pos x="10" y="28"/>
                </a:cxn>
                <a:cxn ang="0">
                  <a:pos x="16" y="28"/>
                </a:cxn>
                <a:cxn ang="0">
                  <a:pos x="16" y="28"/>
                </a:cxn>
                <a:cxn ang="0">
                  <a:pos x="20" y="28"/>
                </a:cxn>
                <a:cxn ang="0">
                  <a:pos x="26" y="24"/>
                </a:cxn>
                <a:cxn ang="0">
                  <a:pos x="28" y="20"/>
                </a:cxn>
                <a:cxn ang="0">
                  <a:pos x="30" y="14"/>
                </a:cxn>
                <a:cxn ang="0">
                  <a:pos x="30" y="14"/>
                </a:cxn>
                <a:cxn ang="0">
                  <a:pos x="28" y="8"/>
                </a:cxn>
                <a:cxn ang="0">
                  <a:pos x="26" y="4"/>
                </a:cxn>
                <a:cxn ang="0">
                  <a:pos x="20" y="0"/>
                </a:cxn>
                <a:cxn ang="0">
                  <a:pos x="16" y="0"/>
                </a:cxn>
              </a:cxnLst>
              <a:rect l="0" t="0" r="r" b="b"/>
              <a:pathLst>
                <a:path w="30" h="28">
                  <a:moveTo>
                    <a:pt x="16" y="0"/>
                  </a:moveTo>
                  <a:lnTo>
                    <a:pt x="16" y="0"/>
                  </a:lnTo>
                  <a:lnTo>
                    <a:pt x="10" y="0"/>
                  </a:lnTo>
                  <a:lnTo>
                    <a:pt x="4" y="4"/>
                  </a:lnTo>
                  <a:lnTo>
                    <a:pt x="2" y="8"/>
                  </a:lnTo>
                  <a:lnTo>
                    <a:pt x="0" y="14"/>
                  </a:lnTo>
                  <a:lnTo>
                    <a:pt x="0" y="14"/>
                  </a:lnTo>
                  <a:lnTo>
                    <a:pt x="2" y="20"/>
                  </a:lnTo>
                  <a:lnTo>
                    <a:pt x="4" y="24"/>
                  </a:lnTo>
                  <a:lnTo>
                    <a:pt x="10" y="28"/>
                  </a:lnTo>
                  <a:lnTo>
                    <a:pt x="16" y="28"/>
                  </a:lnTo>
                  <a:lnTo>
                    <a:pt x="16" y="28"/>
                  </a:lnTo>
                  <a:lnTo>
                    <a:pt x="20" y="28"/>
                  </a:lnTo>
                  <a:lnTo>
                    <a:pt x="26" y="24"/>
                  </a:lnTo>
                  <a:lnTo>
                    <a:pt x="28" y="20"/>
                  </a:lnTo>
                  <a:lnTo>
                    <a:pt x="30" y="14"/>
                  </a:lnTo>
                  <a:lnTo>
                    <a:pt x="30" y="14"/>
                  </a:lnTo>
                  <a:lnTo>
                    <a:pt x="28" y="8"/>
                  </a:lnTo>
                  <a:lnTo>
                    <a:pt x="26" y="4"/>
                  </a:lnTo>
                  <a:lnTo>
                    <a:pt x="20" y="0"/>
                  </a:lnTo>
                  <a:lnTo>
                    <a:pt x="1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90" name="Freeform 288"/>
            <p:cNvSpPr/>
            <p:nvPr/>
          </p:nvSpPr>
          <p:spPr bwMode="auto">
            <a:xfrm>
              <a:off x="2586038" y="1304925"/>
              <a:ext cx="28575" cy="28575"/>
            </a:xfrm>
            <a:custGeom>
              <a:avLst/>
              <a:gdLst/>
              <a:ahLst/>
              <a:cxnLst>
                <a:cxn ang="0">
                  <a:pos x="8" y="0"/>
                </a:cxn>
                <a:cxn ang="0">
                  <a:pos x="8" y="0"/>
                </a:cxn>
                <a:cxn ang="0">
                  <a:pos x="6" y="2"/>
                </a:cxn>
                <a:cxn ang="0">
                  <a:pos x="2" y="4"/>
                </a:cxn>
                <a:cxn ang="0">
                  <a:pos x="0" y="6"/>
                </a:cxn>
                <a:cxn ang="0">
                  <a:pos x="0" y="10"/>
                </a:cxn>
                <a:cxn ang="0">
                  <a:pos x="0" y="10"/>
                </a:cxn>
                <a:cxn ang="0">
                  <a:pos x="0" y="12"/>
                </a:cxn>
                <a:cxn ang="0">
                  <a:pos x="2" y="16"/>
                </a:cxn>
                <a:cxn ang="0">
                  <a:pos x="6" y="18"/>
                </a:cxn>
                <a:cxn ang="0">
                  <a:pos x="8" y="18"/>
                </a:cxn>
                <a:cxn ang="0">
                  <a:pos x="8" y="18"/>
                </a:cxn>
                <a:cxn ang="0">
                  <a:pos x="12" y="18"/>
                </a:cxn>
                <a:cxn ang="0">
                  <a:pos x="16" y="16"/>
                </a:cxn>
                <a:cxn ang="0">
                  <a:pos x="18" y="12"/>
                </a:cxn>
                <a:cxn ang="0">
                  <a:pos x="18" y="10"/>
                </a:cxn>
                <a:cxn ang="0">
                  <a:pos x="18" y="10"/>
                </a:cxn>
                <a:cxn ang="0">
                  <a:pos x="18" y="6"/>
                </a:cxn>
                <a:cxn ang="0">
                  <a:pos x="16" y="4"/>
                </a:cxn>
                <a:cxn ang="0">
                  <a:pos x="12" y="2"/>
                </a:cxn>
                <a:cxn ang="0">
                  <a:pos x="8" y="0"/>
                </a:cxn>
              </a:cxnLst>
              <a:rect l="0" t="0" r="r" b="b"/>
              <a:pathLst>
                <a:path w="18" h="18">
                  <a:moveTo>
                    <a:pt x="8" y="0"/>
                  </a:moveTo>
                  <a:lnTo>
                    <a:pt x="8" y="0"/>
                  </a:lnTo>
                  <a:lnTo>
                    <a:pt x="6" y="2"/>
                  </a:lnTo>
                  <a:lnTo>
                    <a:pt x="2" y="4"/>
                  </a:lnTo>
                  <a:lnTo>
                    <a:pt x="0" y="6"/>
                  </a:lnTo>
                  <a:lnTo>
                    <a:pt x="0" y="10"/>
                  </a:lnTo>
                  <a:lnTo>
                    <a:pt x="0" y="10"/>
                  </a:lnTo>
                  <a:lnTo>
                    <a:pt x="0" y="12"/>
                  </a:lnTo>
                  <a:lnTo>
                    <a:pt x="2" y="16"/>
                  </a:lnTo>
                  <a:lnTo>
                    <a:pt x="6" y="18"/>
                  </a:lnTo>
                  <a:lnTo>
                    <a:pt x="8" y="18"/>
                  </a:lnTo>
                  <a:lnTo>
                    <a:pt x="8" y="18"/>
                  </a:lnTo>
                  <a:lnTo>
                    <a:pt x="12" y="18"/>
                  </a:lnTo>
                  <a:lnTo>
                    <a:pt x="16" y="16"/>
                  </a:lnTo>
                  <a:lnTo>
                    <a:pt x="18" y="12"/>
                  </a:lnTo>
                  <a:lnTo>
                    <a:pt x="18" y="10"/>
                  </a:lnTo>
                  <a:lnTo>
                    <a:pt x="18" y="10"/>
                  </a:lnTo>
                  <a:lnTo>
                    <a:pt x="18" y="6"/>
                  </a:lnTo>
                  <a:lnTo>
                    <a:pt x="16" y="4"/>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91" name="Freeform 289"/>
            <p:cNvSpPr/>
            <p:nvPr/>
          </p:nvSpPr>
          <p:spPr bwMode="auto">
            <a:xfrm>
              <a:off x="2586038" y="1304925"/>
              <a:ext cx="28575" cy="28575"/>
            </a:xfrm>
            <a:custGeom>
              <a:avLst/>
              <a:gdLst/>
              <a:ahLst/>
              <a:cxnLst>
                <a:cxn ang="0">
                  <a:pos x="8" y="0"/>
                </a:cxn>
                <a:cxn ang="0">
                  <a:pos x="8" y="0"/>
                </a:cxn>
                <a:cxn ang="0">
                  <a:pos x="6" y="2"/>
                </a:cxn>
                <a:cxn ang="0">
                  <a:pos x="2" y="4"/>
                </a:cxn>
                <a:cxn ang="0">
                  <a:pos x="0" y="6"/>
                </a:cxn>
                <a:cxn ang="0">
                  <a:pos x="0" y="10"/>
                </a:cxn>
                <a:cxn ang="0">
                  <a:pos x="0" y="10"/>
                </a:cxn>
                <a:cxn ang="0">
                  <a:pos x="0" y="12"/>
                </a:cxn>
                <a:cxn ang="0">
                  <a:pos x="2" y="16"/>
                </a:cxn>
                <a:cxn ang="0">
                  <a:pos x="6" y="18"/>
                </a:cxn>
                <a:cxn ang="0">
                  <a:pos x="8" y="18"/>
                </a:cxn>
                <a:cxn ang="0">
                  <a:pos x="8" y="18"/>
                </a:cxn>
                <a:cxn ang="0">
                  <a:pos x="12" y="18"/>
                </a:cxn>
                <a:cxn ang="0">
                  <a:pos x="16" y="16"/>
                </a:cxn>
                <a:cxn ang="0">
                  <a:pos x="18" y="12"/>
                </a:cxn>
                <a:cxn ang="0">
                  <a:pos x="18" y="10"/>
                </a:cxn>
                <a:cxn ang="0">
                  <a:pos x="18" y="10"/>
                </a:cxn>
                <a:cxn ang="0">
                  <a:pos x="18" y="6"/>
                </a:cxn>
                <a:cxn ang="0">
                  <a:pos x="16" y="4"/>
                </a:cxn>
                <a:cxn ang="0">
                  <a:pos x="12" y="2"/>
                </a:cxn>
                <a:cxn ang="0">
                  <a:pos x="8" y="0"/>
                </a:cxn>
              </a:cxnLst>
              <a:rect l="0" t="0" r="r" b="b"/>
              <a:pathLst>
                <a:path w="18" h="18">
                  <a:moveTo>
                    <a:pt x="8" y="0"/>
                  </a:moveTo>
                  <a:lnTo>
                    <a:pt x="8" y="0"/>
                  </a:lnTo>
                  <a:lnTo>
                    <a:pt x="6" y="2"/>
                  </a:lnTo>
                  <a:lnTo>
                    <a:pt x="2" y="4"/>
                  </a:lnTo>
                  <a:lnTo>
                    <a:pt x="0" y="6"/>
                  </a:lnTo>
                  <a:lnTo>
                    <a:pt x="0" y="10"/>
                  </a:lnTo>
                  <a:lnTo>
                    <a:pt x="0" y="10"/>
                  </a:lnTo>
                  <a:lnTo>
                    <a:pt x="0" y="12"/>
                  </a:lnTo>
                  <a:lnTo>
                    <a:pt x="2" y="16"/>
                  </a:lnTo>
                  <a:lnTo>
                    <a:pt x="6" y="18"/>
                  </a:lnTo>
                  <a:lnTo>
                    <a:pt x="8" y="18"/>
                  </a:lnTo>
                  <a:lnTo>
                    <a:pt x="8" y="18"/>
                  </a:lnTo>
                  <a:lnTo>
                    <a:pt x="12" y="18"/>
                  </a:lnTo>
                  <a:lnTo>
                    <a:pt x="16" y="16"/>
                  </a:lnTo>
                  <a:lnTo>
                    <a:pt x="18" y="12"/>
                  </a:lnTo>
                  <a:lnTo>
                    <a:pt x="18" y="10"/>
                  </a:lnTo>
                  <a:lnTo>
                    <a:pt x="18" y="10"/>
                  </a:lnTo>
                  <a:lnTo>
                    <a:pt x="18" y="6"/>
                  </a:lnTo>
                  <a:lnTo>
                    <a:pt x="16" y="4"/>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92" name="Freeform 290"/>
            <p:cNvSpPr/>
            <p:nvPr/>
          </p:nvSpPr>
          <p:spPr bwMode="auto">
            <a:xfrm>
              <a:off x="3132138" y="1085850"/>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93" name="Freeform 291"/>
            <p:cNvSpPr/>
            <p:nvPr/>
          </p:nvSpPr>
          <p:spPr bwMode="auto">
            <a:xfrm>
              <a:off x="3132138" y="1085850"/>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94" name="Freeform 292"/>
            <p:cNvSpPr/>
            <p:nvPr/>
          </p:nvSpPr>
          <p:spPr bwMode="auto">
            <a:xfrm>
              <a:off x="4205288" y="1120775"/>
              <a:ext cx="28575" cy="25400"/>
            </a:xfrm>
            <a:custGeom>
              <a:avLst/>
              <a:gdLst/>
              <a:ahLst/>
              <a:cxnLst>
                <a:cxn ang="0">
                  <a:pos x="8" y="0"/>
                </a:cxn>
                <a:cxn ang="0">
                  <a:pos x="8" y="0"/>
                </a:cxn>
                <a:cxn ang="0">
                  <a:pos x="6" y="0"/>
                </a:cxn>
                <a:cxn ang="0">
                  <a:pos x="2" y="2"/>
                </a:cxn>
                <a:cxn ang="0">
                  <a:pos x="2" y="4"/>
                </a:cxn>
                <a:cxn ang="0">
                  <a:pos x="0" y="8"/>
                </a:cxn>
                <a:cxn ang="0">
                  <a:pos x="0" y="8"/>
                </a:cxn>
                <a:cxn ang="0">
                  <a:pos x="2" y="12"/>
                </a:cxn>
                <a:cxn ang="0">
                  <a:pos x="2" y="14"/>
                </a:cxn>
                <a:cxn ang="0">
                  <a:pos x="6" y="16"/>
                </a:cxn>
                <a:cxn ang="0">
                  <a:pos x="8" y="16"/>
                </a:cxn>
                <a:cxn ang="0">
                  <a:pos x="8" y="16"/>
                </a:cxn>
                <a:cxn ang="0">
                  <a:pos x="12" y="16"/>
                </a:cxn>
                <a:cxn ang="0">
                  <a:pos x="16" y="14"/>
                </a:cxn>
                <a:cxn ang="0">
                  <a:pos x="16" y="12"/>
                </a:cxn>
                <a:cxn ang="0">
                  <a:pos x="18" y="8"/>
                </a:cxn>
                <a:cxn ang="0">
                  <a:pos x="18" y="8"/>
                </a:cxn>
                <a:cxn ang="0">
                  <a:pos x="16" y="4"/>
                </a:cxn>
                <a:cxn ang="0">
                  <a:pos x="16" y="2"/>
                </a:cxn>
                <a:cxn ang="0">
                  <a:pos x="12" y="0"/>
                </a:cxn>
                <a:cxn ang="0">
                  <a:pos x="8" y="0"/>
                </a:cxn>
              </a:cxnLst>
              <a:rect l="0" t="0" r="r" b="b"/>
              <a:pathLst>
                <a:path w="18" h="16">
                  <a:moveTo>
                    <a:pt x="8" y="0"/>
                  </a:moveTo>
                  <a:lnTo>
                    <a:pt x="8" y="0"/>
                  </a:lnTo>
                  <a:lnTo>
                    <a:pt x="6" y="0"/>
                  </a:lnTo>
                  <a:lnTo>
                    <a:pt x="2" y="2"/>
                  </a:lnTo>
                  <a:lnTo>
                    <a:pt x="2" y="4"/>
                  </a:lnTo>
                  <a:lnTo>
                    <a:pt x="0" y="8"/>
                  </a:lnTo>
                  <a:lnTo>
                    <a:pt x="0" y="8"/>
                  </a:lnTo>
                  <a:lnTo>
                    <a:pt x="2" y="12"/>
                  </a:lnTo>
                  <a:lnTo>
                    <a:pt x="2" y="14"/>
                  </a:lnTo>
                  <a:lnTo>
                    <a:pt x="6" y="16"/>
                  </a:lnTo>
                  <a:lnTo>
                    <a:pt x="8" y="16"/>
                  </a:lnTo>
                  <a:lnTo>
                    <a:pt x="8" y="16"/>
                  </a:lnTo>
                  <a:lnTo>
                    <a:pt x="12" y="16"/>
                  </a:lnTo>
                  <a:lnTo>
                    <a:pt x="16" y="14"/>
                  </a:lnTo>
                  <a:lnTo>
                    <a:pt x="16" y="12"/>
                  </a:lnTo>
                  <a:lnTo>
                    <a:pt x="18" y="8"/>
                  </a:lnTo>
                  <a:lnTo>
                    <a:pt x="18" y="8"/>
                  </a:lnTo>
                  <a:lnTo>
                    <a:pt x="16" y="4"/>
                  </a:lnTo>
                  <a:lnTo>
                    <a:pt x="16" y="2"/>
                  </a:lnTo>
                  <a:lnTo>
                    <a:pt x="12" y="0"/>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95" name="Freeform 293"/>
            <p:cNvSpPr/>
            <p:nvPr/>
          </p:nvSpPr>
          <p:spPr bwMode="auto">
            <a:xfrm>
              <a:off x="4205288" y="1120775"/>
              <a:ext cx="28575" cy="25400"/>
            </a:xfrm>
            <a:custGeom>
              <a:avLst/>
              <a:gdLst/>
              <a:ahLst/>
              <a:cxnLst>
                <a:cxn ang="0">
                  <a:pos x="8" y="0"/>
                </a:cxn>
                <a:cxn ang="0">
                  <a:pos x="8" y="0"/>
                </a:cxn>
                <a:cxn ang="0">
                  <a:pos x="6" y="0"/>
                </a:cxn>
                <a:cxn ang="0">
                  <a:pos x="2" y="2"/>
                </a:cxn>
                <a:cxn ang="0">
                  <a:pos x="2" y="4"/>
                </a:cxn>
                <a:cxn ang="0">
                  <a:pos x="0" y="8"/>
                </a:cxn>
                <a:cxn ang="0">
                  <a:pos x="0" y="8"/>
                </a:cxn>
                <a:cxn ang="0">
                  <a:pos x="2" y="12"/>
                </a:cxn>
                <a:cxn ang="0">
                  <a:pos x="2" y="14"/>
                </a:cxn>
                <a:cxn ang="0">
                  <a:pos x="6" y="16"/>
                </a:cxn>
                <a:cxn ang="0">
                  <a:pos x="8" y="16"/>
                </a:cxn>
                <a:cxn ang="0">
                  <a:pos x="8" y="16"/>
                </a:cxn>
                <a:cxn ang="0">
                  <a:pos x="12" y="16"/>
                </a:cxn>
                <a:cxn ang="0">
                  <a:pos x="16" y="14"/>
                </a:cxn>
                <a:cxn ang="0">
                  <a:pos x="16" y="12"/>
                </a:cxn>
                <a:cxn ang="0">
                  <a:pos x="18" y="8"/>
                </a:cxn>
                <a:cxn ang="0">
                  <a:pos x="18" y="8"/>
                </a:cxn>
                <a:cxn ang="0">
                  <a:pos x="16" y="4"/>
                </a:cxn>
                <a:cxn ang="0">
                  <a:pos x="16" y="2"/>
                </a:cxn>
                <a:cxn ang="0">
                  <a:pos x="12" y="0"/>
                </a:cxn>
                <a:cxn ang="0">
                  <a:pos x="8" y="0"/>
                </a:cxn>
              </a:cxnLst>
              <a:rect l="0" t="0" r="r" b="b"/>
              <a:pathLst>
                <a:path w="18" h="16">
                  <a:moveTo>
                    <a:pt x="8" y="0"/>
                  </a:moveTo>
                  <a:lnTo>
                    <a:pt x="8" y="0"/>
                  </a:lnTo>
                  <a:lnTo>
                    <a:pt x="6" y="0"/>
                  </a:lnTo>
                  <a:lnTo>
                    <a:pt x="2" y="2"/>
                  </a:lnTo>
                  <a:lnTo>
                    <a:pt x="2" y="4"/>
                  </a:lnTo>
                  <a:lnTo>
                    <a:pt x="0" y="8"/>
                  </a:lnTo>
                  <a:lnTo>
                    <a:pt x="0" y="8"/>
                  </a:lnTo>
                  <a:lnTo>
                    <a:pt x="2" y="12"/>
                  </a:lnTo>
                  <a:lnTo>
                    <a:pt x="2" y="14"/>
                  </a:lnTo>
                  <a:lnTo>
                    <a:pt x="6" y="16"/>
                  </a:lnTo>
                  <a:lnTo>
                    <a:pt x="8" y="16"/>
                  </a:lnTo>
                  <a:lnTo>
                    <a:pt x="8" y="16"/>
                  </a:lnTo>
                  <a:lnTo>
                    <a:pt x="12" y="16"/>
                  </a:lnTo>
                  <a:lnTo>
                    <a:pt x="16" y="14"/>
                  </a:lnTo>
                  <a:lnTo>
                    <a:pt x="16" y="12"/>
                  </a:lnTo>
                  <a:lnTo>
                    <a:pt x="18" y="8"/>
                  </a:lnTo>
                  <a:lnTo>
                    <a:pt x="18" y="8"/>
                  </a:lnTo>
                  <a:lnTo>
                    <a:pt x="16" y="4"/>
                  </a:lnTo>
                  <a:lnTo>
                    <a:pt x="16" y="2"/>
                  </a:lnTo>
                  <a:lnTo>
                    <a:pt x="12" y="0"/>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96" name="Freeform 294"/>
            <p:cNvSpPr/>
            <p:nvPr/>
          </p:nvSpPr>
          <p:spPr bwMode="auto">
            <a:xfrm>
              <a:off x="3922713" y="1714500"/>
              <a:ext cx="25400" cy="28575"/>
            </a:xfrm>
            <a:custGeom>
              <a:avLst/>
              <a:gdLst/>
              <a:ahLst/>
              <a:cxnLst>
                <a:cxn ang="0">
                  <a:pos x="8" y="0"/>
                </a:cxn>
                <a:cxn ang="0">
                  <a:pos x="8" y="0"/>
                </a:cxn>
                <a:cxn ang="0">
                  <a:pos x="4" y="2"/>
                </a:cxn>
                <a:cxn ang="0">
                  <a:pos x="2" y="4"/>
                </a:cxn>
                <a:cxn ang="0">
                  <a:pos x="0" y="6"/>
                </a:cxn>
                <a:cxn ang="0">
                  <a:pos x="0" y="10"/>
                </a:cxn>
                <a:cxn ang="0">
                  <a:pos x="0" y="10"/>
                </a:cxn>
                <a:cxn ang="0">
                  <a:pos x="0" y="12"/>
                </a:cxn>
                <a:cxn ang="0">
                  <a:pos x="2" y="16"/>
                </a:cxn>
                <a:cxn ang="0">
                  <a:pos x="4" y="18"/>
                </a:cxn>
                <a:cxn ang="0">
                  <a:pos x="8" y="18"/>
                </a:cxn>
                <a:cxn ang="0">
                  <a:pos x="8" y="18"/>
                </a:cxn>
                <a:cxn ang="0">
                  <a:pos x="10" y="18"/>
                </a:cxn>
                <a:cxn ang="0">
                  <a:pos x="14" y="16"/>
                </a:cxn>
                <a:cxn ang="0">
                  <a:pos x="16" y="12"/>
                </a:cxn>
                <a:cxn ang="0">
                  <a:pos x="16" y="10"/>
                </a:cxn>
                <a:cxn ang="0">
                  <a:pos x="16" y="10"/>
                </a:cxn>
                <a:cxn ang="0">
                  <a:pos x="16" y="6"/>
                </a:cxn>
                <a:cxn ang="0">
                  <a:pos x="14" y="4"/>
                </a:cxn>
                <a:cxn ang="0">
                  <a:pos x="10" y="2"/>
                </a:cxn>
                <a:cxn ang="0">
                  <a:pos x="8" y="0"/>
                </a:cxn>
              </a:cxnLst>
              <a:rect l="0" t="0" r="r" b="b"/>
              <a:pathLst>
                <a:path w="16" h="18">
                  <a:moveTo>
                    <a:pt x="8" y="0"/>
                  </a:moveTo>
                  <a:lnTo>
                    <a:pt x="8" y="0"/>
                  </a:lnTo>
                  <a:lnTo>
                    <a:pt x="4" y="2"/>
                  </a:lnTo>
                  <a:lnTo>
                    <a:pt x="2" y="4"/>
                  </a:lnTo>
                  <a:lnTo>
                    <a:pt x="0" y="6"/>
                  </a:lnTo>
                  <a:lnTo>
                    <a:pt x="0" y="10"/>
                  </a:lnTo>
                  <a:lnTo>
                    <a:pt x="0" y="10"/>
                  </a:lnTo>
                  <a:lnTo>
                    <a:pt x="0" y="12"/>
                  </a:lnTo>
                  <a:lnTo>
                    <a:pt x="2" y="16"/>
                  </a:lnTo>
                  <a:lnTo>
                    <a:pt x="4" y="18"/>
                  </a:lnTo>
                  <a:lnTo>
                    <a:pt x="8" y="18"/>
                  </a:lnTo>
                  <a:lnTo>
                    <a:pt x="8" y="18"/>
                  </a:lnTo>
                  <a:lnTo>
                    <a:pt x="10" y="18"/>
                  </a:lnTo>
                  <a:lnTo>
                    <a:pt x="14" y="16"/>
                  </a:lnTo>
                  <a:lnTo>
                    <a:pt x="16" y="12"/>
                  </a:lnTo>
                  <a:lnTo>
                    <a:pt x="16" y="10"/>
                  </a:lnTo>
                  <a:lnTo>
                    <a:pt x="16" y="10"/>
                  </a:lnTo>
                  <a:lnTo>
                    <a:pt x="16" y="6"/>
                  </a:lnTo>
                  <a:lnTo>
                    <a:pt x="14" y="4"/>
                  </a:lnTo>
                  <a:lnTo>
                    <a:pt x="10"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97" name="Freeform 295"/>
            <p:cNvSpPr/>
            <p:nvPr/>
          </p:nvSpPr>
          <p:spPr bwMode="auto">
            <a:xfrm>
              <a:off x="3922713" y="1714500"/>
              <a:ext cx="25400" cy="28575"/>
            </a:xfrm>
            <a:custGeom>
              <a:avLst/>
              <a:gdLst/>
              <a:ahLst/>
              <a:cxnLst>
                <a:cxn ang="0">
                  <a:pos x="8" y="0"/>
                </a:cxn>
                <a:cxn ang="0">
                  <a:pos x="8" y="0"/>
                </a:cxn>
                <a:cxn ang="0">
                  <a:pos x="4" y="2"/>
                </a:cxn>
                <a:cxn ang="0">
                  <a:pos x="2" y="4"/>
                </a:cxn>
                <a:cxn ang="0">
                  <a:pos x="0" y="6"/>
                </a:cxn>
                <a:cxn ang="0">
                  <a:pos x="0" y="10"/>
                </a:cxn>
                <a:cxn ang="0">
                  <a:pos x="0" y="10"/>
                </a:cxn>
                <a:cxn ang="0">
                  <a:pos x="0" y="12"/>
                </a:cxn>
                <a:cxn ang="0">
                  <a:pos x="2" y="16"/>
                </a:cxn>
                <a:cxn ang="0">
                  <a:pos x="4" y="18"/>
                </a:cxn>
                <a:cxn ang="0">
                  <a:pos x="8" y="18"/>
                </a:cxn>
                <a:cxn ang="0">
                  <a:pos x="8" y="18"/>
                </a:cxn>
                <a:cxn ang="0">
                  <a:pos x="10" y="18"/>
                </a:cxn>
                <a:cxn ang="0">
                  <a:pos x="14" y="16"/>
                </a:cxn>
                <a:cxn ang="0">
                  <a:pos x="16" y="12"/>
                </a:cxn>
                <a:cxn ang="0">
                  <a:pos x="16" y="10"/>
                </a:cxn>
                <a:cxn ang="0">
                  <a:pos x="16" y="10"/>
                </a:cxn>
                <a:cxn ang="0">
                  <a:pos x="16" y="6"/>
                </a:cxn>
                <a:cxn ang="0">
                  <a:pos x="14" y="4"/>
                </a:cxn>
                <a:cxn ang="0">
                  <a:pos x="10" y="2"/>
                </a:cxn>
                <a:cxn ang="0">
                  <a:pos x="8" y="0"/>
                </a:cxn>
              </a:cxnLst>
              <a:rect l="0" t="0" r="r" b="b"/>
              <a:pathLst>
                <a:path w="16" h="18">
                  <a:moveTo>
                    <a:pt x="8" y="0"/>
                  </a:moveTo>
                  <a:lnTo>
                    <a:pt x="8" y="0"/>
                  </a:lnTo>
                  <a:lnTo>
                    <a:pt x="4" y="2"/>
                  </a:lnTo>
                  <a:lnTo>
                    <a:pt x="2" y="4"/>
                  </a:lnTo>
                  <a:lnTo>
                    <a:pt x="0" y="6"/>
                  </a:lnTo>
                  <a:lnTo>
                    <a:pt x="0" y="10"/>
                  </a:lnTo>
                  <a:lnTo>
                    <a:pt x="0" y="10"/>
                  </a:lnTo>
                  <a:lnTo>
                    <a:pt x="0" y="12"/>
                  </a:lnTo>
                  <a:lnTo>
                    <a:pt x="2" y="16"/>
                  </a:lnTo>
                  <a:lnTo>
                    <a:pt x="4" y="18"/>
                  </a:lnTo>
                  <a:lnTo>
                    <a:pt x="8" y="18"/>
                  </a:lnTo>
                  <a:lnTo>
                    <a:pt x="8" y="18"/>
                  </a:lnTo>
                  <a:lnTo>
                    <a:pt x="10" y="18"/>
                  </a:lnTo>
                  <a:lnTo>
                    <a:pt x="14" y="16"/>
                  </a:lnTo>
                  <a:lnTo>
                    <a:pt x="16" y="12"/>
                  </a:lnTo>
                  <a:lnTo>
                    <a:pt x="16" y="10"/>
                  </a:lnTo>
                  <a:lnTo>
                    <a:pt x="16" y="10"/>
                  </a:lnTo>
                  <a:lnTo>
                    <a:pt x="16" y="6"/>
                  </a:lnTo>
                  <a:lnTo>
                    <a:pt x="14" y="4"/>
                  </a:lnTo>
                  <a:lnTo>
                    <a:pt x="10"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98" name="Freeform 296"/>
            <p:cNvSpPr/>
            <p:nvPr/>
          </p:nvSpPr>
          <p:spPr bwMode="auto">
            <a:xfrm>
              <a:off x="6421438" y="1768475"/>
              <a:ext cx="28575" cy="28575"/>
            </a:xfrm>
            <a:custGeom>
              <a:avLst/>
              <a:gdLst/>
              <a:ahLst/>
              <a:cxnLst>
                <a:cxn ang="0">
                  <a:pos x="8" y="0"/>
                </a:cxn>
                <a:cxn ang="0">
                  <a:pos x="8" y="0"/>
                </a:cxn>
                <a:cxn ang="0">
                  <a:pos x="6" y="2"/>
                </a:cxn>
                <a:cxn ang="0">
                  <a:pos x="2" y="2"/>
                </a:cxn>
                <a:cxn ang="0">
                  <a:pos x="0" y="6"/>
                </a:cxn>
                <a:cxn ang="0">
                  <a:pos x="0" y="8"/>
                </a:cxn>
                <a:cxn ang="0">
                  <a:pos x="0" y="8"/>
                </a:cxn>
                <a:cxn ang="0">
                  <a:pos x="0" y="12"/>
                </a:cxn>
                <a:cxn ang="0">
                  <a:pos x="2" y="14"/>
                </a:cxn>
                <a:cxn ang="0">
                  <a:pos x="6" y="16"/>
                </a:cxn>
                <a:cxn ang="0">
                  <a:pos x="8" y="18"/>
                </a:cxn>
                <a:cxn ang="0">
                  <a:pos x="8" y="18"/>
                </a:cxn>
                <a:cxn ang="0">
                  <a:pos x="12" y="16"/>
                </a:cxn>
                <a:cxn ang="0">
                  <a:pos x="14" y="14"/>
                </a:cxn>
                <a:cxn ang="0">
                  <a:pos x="16" y="12"/>
                </a:cxn>
                <a:cxn ang="0">
                  <a:pos x="18" y="8"/>
                </a:cxn>
                <a:cxn ang="0">
                  <a:pos x="18" y="8"/>
                </a:cxn>
                <a:cxn ang="0">
                  <a:pos x="16" y="6"/>
                </a:cxn>
                <a:cxn ang="0">
                  <a:pos x="14" y="2"/>
                </a:cxn>
                <a:cxn ang="0">
                  <a:pos x="12" y="2"/>
                </a:cxn>
                <a:cxn ang="0">
                  <a:pos x="8" y="0"/>
                </a:cxn>
              </a:cxnLst>
              <a:rect l="0" t="0" r="r" b="b"/>
              <a:pathLst>
                <a:path w="18" h="18">
                  <a:moveTo>
                    <a:pt x="8" y="0"/>
                  </a:moveTo>
                  <a:lnTo>
                    <a:pt x="8" y="0"/>
                  </a:lnTo>
                  <a:lnTo>
                    <a:pt x="6" y="2"/>
                  </a:lnTo>
                  <a:lnTo>
                    <a:pt x="2" y="2"/>
                  </a:lnTo>
                  <a:lnTo>
                    <a:pt x="0" y="6"/>
                  </a:lnTo>
                  <a:lnTo>
                    <a:pt x="0" y="8"/>
                  </a:lnTo>
                  <a:lnTo>
                    <a:pt x="0" y="8"/>
                  </a:lnTo>
                  <a:lnTo>
                    <a:pt x="0" y="12"/>
                  </a:lnTo>
                  <a:lnTo>
                    <a:pt x="2" y="14"/>
                  </a:lnTo>
                  <a:lnTo>
                    <a:pt x="6" y="16"/>
                  </a:lnTo>
                  <a:lnTo>
                    <a:pt x="8" y="18"/>
                  </a:lnTo>
                  <a:lnTo>
                    <a:pt x="8" y="18"/>
                  </a:lnTo>
                  <a:lnTo>
                    <a:pt x="12" y="16"/>
                  </a:lnTo>
                  <a:lnTo>
                    <a:pt x="14" y="14"/>
                  </a:lnTo>
                  <a:lnTo>
                    <a:pt x="16" y="12"/>
                  </a:lnTo>
                  <a:lnTo>
                    <a:pt x="18" y="8"/>
                  </a:lnTo>
                  <a:lnTo>
                    <a:pt x="18" y="8"/>
                  </a:lnTo>
                  <a:lnTo>
                    <a:pt x="16" y="6"/>
                  </a:lnTo>
                  <a:lnTo>
                    <a:pt x="14" y="2"/>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99" name="Freeform 297"/>
            <p:cNvSpPr/>
            <p:nvPr/>
          </p:nvSpPr>
          <p:spPr bwMode="auto">
            <a:xfrm>
              <a:off x="6421438" y="1768475"/>
              <a:ext cx="28575" cy="28575"/>
            </a:xfrm>
            <a:custGeom>
              <a:avLst/>
              <a:gdLst/>
              <a:ahLst/>
              <a:cxnLst>
                <a:cxn ang="0">
                  <a:pos x="8" y="0"/>
                </a:cxn>
                <a:cxn ang="0">
                  <a:pos x="8" y="0"/>
                </a:cxn>
                <a:cxn ang="0">
                  <a:pos x="6" y="2"/>
                </a:cxn>
                <a:cxn ang="0">
                  <a:pos x="2" y="2"/>
                </a:cxn>
                <a:cxn ang="0">
                  <a:pos x="0" y="6"/>
                </a:cxn>
                <a:cxn ang="0">
                  <a:pos x="0" y="8"/>
                </a:cxn>
                <a:cxn ang="0">
                  <a:pos x="0" y="8"/>
                </a:cxn>
                <a:cxn ang="0">
                  <a:pos x="0" y="12"/>
                </a:cxn>
                <a:cxn ang="0">
                  <a:pos x="2" y="14"/>
                </a:cxn>
                <a:cxn ang="0">
                  <a:pos x="6" y="16"/>
                </a:cxn>
                <a:cxn ang="0">
                  <a:pos x="8" y="18"/>
                </a:cxn>
                <a:cxn ang="0">
                  <a:pos x="8" y="18"/>
                </a:cxn>
                <a:cxn ang="0">
                  <a:pos x="12" y="16"/>
                </a:cxn>
                <a:cxn ang="0">
                  <a:pos x="14" y="14"/>
                </a:cxn>
                <a:cxn ang="0">
                  <a:pos x="16" y="12"/>
                </a:cxn>
                <a:cxn ang="0">
                  <a:pos x="18" y="8"/>
                </a:cxn>
                <a:cxn ang="0">
                  <a:pos x="18" y="8"/>
                </a:cxn>
                <a:cxn ang="0">
                  <a:pos x="16" y="6"/>
                </a:cxn>
                <a:cxn ang="0">
                  <a:pos x="14" y="2"/>
                </a:cxn>
                <a:cxn ang="0">
                  <a:pos x="12" y="2"/>
                </a:cxn>
                <a:cxn ang="0">
                  <a:pos x="8" y="0"/>
                </a:cxn>
              </a:cxnLst>
              <a:rect l="0" t="0" r="r" b="b"/>
              <a:pathLst>
                <a:path w="18" h="18">
                  <a:moveTo>
                    <a:pt x="8" y="0"/>
                  </a:moveTo>
                  <a:lnTo>
                    <a:pt x="8" y="0"/>
                  </a:lnTo>
                  <a:lnTo>
                    <a:pt x="6" y="2"/>
                  </a:lnTo>
                  <a:lnTo>
                    <a:pt x="2" y="2"/>
                  </a:lnTo>
                  <a:lnTo>
                    <a:pt x="0" y="6"/>
                  </a:lnTo>
                  <a:lnTo>
                    <a:pt x="0" y="8"/>
                  </a:lnTo>
                  <a:lnTo>
                    <a:pt x="0" y="8"/>
                  </a:lnTo>
                  <a:lnTo>
                    <a:pt x="0" y="12"/>
                  </a:lnTo>
                  <a:lnTo>
                    <a:pt x="2" y="14"/>
                  </a:lnTo>
                  <a:lnTo>
                    <a:pt x="6" y="16"/>
                  </a:lnTo>
                  <a:lnTo>
                    <a:pt x="8" y="18"/>
                  </a:lnTo>
                  <a:lnTo>
                    <a:pt x="8" y="18"/>
                  </a:lnTo>
                  <a:lnTo>
                    <a:pt x="12" y="16"/>
                  </a:lnTo>
                  <a:lnTo>
                    <a:pt x="14" y="14"/>
                  </a:lnTo>
                  <a:lnTo>
                    <a:pt x="16" y="12"/>
                  </a:lnTo>
                  <a:lnTo>
                    <a:pt x="18" y="8"/>
                  </a:lnTo>
                  <a:lnTo>
                    <a:pt x="18" y="8"/>
                  </a:lnTo>
                  <a:lnTo>
                    <a:pt x="16" y="6"/>
                  </a:lnTo>
                  <a:lnTo>
                    <a:pt x="14" y="2"/>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00" name="Freeform 298"/>
            <p:cNvSpPr/>
            <p:nvPr/>
          </p:nvSpPr>
          <p:spPr bwMode="auto">
            <a:xfrm>
              <a:off x="5033963" y="1393825"/>
              <a:ext cx="25400" cy="28575"/>
            </a:xfrm>
            <a:custGeom>
              <a:avLst/>
              <a:gdLst/>
              <a:ahLst/>
              <a:cxnLst>
                <a:cxn ang="0">
                  <a:pos x="8" y="0"/>
                </a:cxn>
                <a:cxn ang="0">
                  <a:pos x="8" y="0"/>
                </a:cxn>
                <a:cxn ang="0">
                  <a:pos x="4" y="2"/>
                </a:cxn>
                <a:cxn ang="0">
                  <a:pos x="2" y="4"/>
                </a:cxn>
                <a:cxn ang="0">
                  <a:pos x="0" y="6"/>
                </a:cxn>
                <a:cxn ang="0">
                  <a:pos x="0" y="10"/>
                </a:cxn>
                <a:cxn ang="0">
                  <a:pos x="0" y="10"/>
                </a:cxn>
                <a:cxn ang="0">
                  <a:pos x="0" y="12"/>
                </a:cxn>
                <a:cxn ang="0">
                  <a:pos x="2" y="16"/>
                </a:cxn>
                <a:cxn ang="0">
                  <a:pos x="4" y="18"/>
                </a:cxn>
                <a:cxn ang="0">
                  <a:pos x="8" y="18"/>
                </a:cxn>
                <a:cxn ang="0">
                  <a:pos x="8" y="18"/>
                </a:cxn>
                <a:cxn ang="0">
                  <a:pos x="12" y="18"/>
                </a:cxn>
                <a:cxn ang="0">
                  <a:pos x="14" y="16"/>
                </a:cxn>
                <a:cxn ang="0">
                  <a:pos x="16" y="12"/>
                </a:cxn>
                <a:cxn ang="0">
                  <a:pos x="16" y="10"/>
                </a:cxn>
                <a:cxn ang="0">
                  <a:pos x="16" y="10"/>
                </a:cxn>
                <a:cxn ang="0">
                  <a:pos x="16" y="6"/>
                </a:cxn>
                <a:cxn ang="0">
                  <a:pos x="14" y="4"/>
                </a:cxn>
                <a:cxn ang="0">
                  <a:pos x="12" y="2"/>
                </a:cxn>
                <a:cxn ang="0">
                  <a:pos x="8" y="0"/>
                </a:cxn>
              </a:cxnLst>
              <a:rect l="0" t="0" r="r" b="b"/>
              <a:pathLst>
                <a:path w="16" h="18">
                  <a:moveTo>
                    <a:pt x="8" y="0"/>
                  </a:moveTo>
                  <a:lnTo>
                    <a:pt x="8" y="0"/>
                  </a:lnTo>
                  <a:lnTo>
                    <a:pt x="4" y="2"/>
                  </a:lnTo>
                  <a:lnTo>
                    <a:pt x="2" y="4"/>
                  </a:lnTo>
                  <a:lnTo>
                    <a:pt x="0" y="6"/>
                  </a:lnTo>
                  <a:lnTo>
                    <a:pt x="0" y="10"/>
                  </a:lnTo>
                  <a:lnTo>
                    <a:pt x="0" y="10"/>
                  </a:lnTo>
                  <a:lnTo>
                    <a:pt x="0" y="12"/>
                  </a:lnTo>
                  <a:lnTo>
                    <a:pt x="2" y="16"/>
                  </a:lnTo>
                  <a:lnTo>
                    <a:pt x="4" y="18"/>
                  </a:lnTo>
                  <a:lnTo>
                    <a:pt x="8" y="18"/>
                  </a:lnTo>
                  <a:lnTo>
                    <a:pt x="8" y="18"/>
                  </a:lnTo>
                  <a:lnTo>
                    <a:pt x="12" y="18"/>
                  </a:lnTo>
                  <a:lnTo>
                    <a:pt x="14" y="16"/>
                  </a:lnTo>
                  <a:lnTo>
                    <a:pt x="16" y="12"/>
                  </a:lnTo>
                  <a:lnTo>
                    <a:pt x="16" y="10"/>
                  </a:lnTo>
                  <a:lnTo>
                    <a:pt x="16" y="10"/>
                  </a:lnTo>
                  <a:lnTo>
                    <a:pt x="16" y="6"/>
                  </a:lnTo>
                  <a:lnTo>
                    <a:pt x="14" y="4"/>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01" name="Freeform 299"/>
            <p:cNvSpPr/>
            <p:nvPr/>
          </p:nvSpPr>
          <p:spPr bwMode="auto">
            <a:xfrm>
              <a:off x="5033963" y="1393825"/>
              <a:ext cx="25400" cy="28575"/>
            </a:xfrm>
            <a:custGeom>
              <a:avLst/>
              <a:gdLst/>
              <a:ahLst/>
              <a:cxnLst>
                <a:cxn ang="0">
                  <a:pos x="8" y="0"/>
                </a:cxn>
                <a:cxn ang="0">
                  <a:pos x="8" y="0"/>
                </a:cxn>
                <a:cxn ang="0">
                  <a:pos x="4" y="2"/>
                </a:cxn>
                <a:cxn ang="0">
                  <a:pos x="2" y="4"/>
                </a:cxn>
                <a:cxn ang="0">
                  <a:pos x="0" y="6"/>
                </a:cxn>
                <a:cxn ang="0">
                  <a:pos x="0" y="10"/>
                </a:cxn>
                <a:cxn ang="0">
                  <a:pos x="0" y="10"/>
                </a:cxn>
                <a:cxn ang="0">
                  <a:pos x="0" y="12"/>
                </a:cxn>
                <a:cxn ang="0">
                  <a:pos x="2" y="16"/>
                </a:cxn>
                <a:cxn ang="0">
                  <a:pos x="4" y="18"/>
                </a:cxn>
                <a:cxn ang="0">
                  <a:pos x="8" y="18"/>
                </a:cxn>
                <a:cxn ang="0">
                  <a:pos x="8" y="18"/>
                </a:cxn>
                <a:cxn ang="0">
                  <a:pos x="12" y="18"/>
                </a:cxn>
                <a:cxn ang="0">
                  <a:pos x="14" y="16"/>
                </a:cxn>
                <a:cxn ang="0">
                  <a:pos x="16" y="12"/>
                </a:cxn>
                <a:cxn ang="0">
                  <a:pos x="16" y="10"/>
                </a:cxn>
                <a:cxn ang="0">
                  <a:pos x="16" y="10"/>
                </a:cxn>
                <a:cxn ang="0">
                  <a:pos x="16" y="6"/>
                </a:cxn>
                <a:cxn ang="0">
                  <a:pos x="14" y="4"/>
                </a:cxn>
                <a:cxn ang="0">
                  <a:pos x="12" y="2"/>
                </a:cxn>
                <a:cxn ang="0">
                  <a:pos x="8" y="0"/>
                </a:cxn>
              </a:cxnLst>
              <a:rect l="0" t="0" r="r" b="b"/>
              <a:pathLst>
                <a:path w="16" h="18">
                  <a:moveTo>
                    <a:pt x="8" y="0"/>
                  </a:moveTo>
                  <a:lnTo>
                    <a:pt x="8" y="0"/>
                  </a:lnTo>
                  <a:lnTo>
                    <a:pt x="4" y="2"/>
                  </a:lnTo>
                  <a:lnTo>
                    <a:pt x="2" y="4"/>
                  </a:lnTo>
                  <a:lnTo>
                    <a:pt x="0" y="6"/>
                  </a:lnTo>
                  <a:lnTo>
                    <a:pt x="0" y="10"/>
                  </a:lnTo>
                  <a:lnTo>
                    <a:pt x="0" y="10"/>
                  </a:lnTo>
                  <a:lnTo>
                    <a:pt x="0" y="12"/>
                  </a:lnTo>
                  <a:lnTo>
                    <a:pt x="2" y="16"/>
                  </a:lnTo>
                  <a:lnTo>
                    <a:pt x="4" y="18"/>
                  </a:lnTo>
                  <a:lnTo>
                    <a:pt x="8" y="18"/>
                  </a:lnTo>
                  <a:lnTo>
                    <a:pt x="8" y="18"/>
                  </a:lnTo>
                  <a:lnTo>
                    <a:pt x="12" y="18"/>
                  </a:lnTo>
                  <a:lnTo>
                    <a:pt x="14" y="16"/>
                  </a:lnTo>
                  <a:lnTo>
                    <a:pt x="16" y="12"/>
                  </a:lnTo>
                  <a:lnTo>
                    <a:pt x="16" y="10"/>
                  </a:lnTo>
                  <a:lnTo>
                    <a:pt x="16" y="10"/>
                  </a:lnTo>
                  <a:lnTo>
                    <a:pt x="16" y="6"/>
                  </a:lnTo>
                  <a:lnTo>
                    <a:pt x="14" y="4"/>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02" name="Freeform 300"/>
            <p:cNvSpPr/>
            <p:nvPr/>
          </p:nvSpPr>
          <p:spPr bwMode="auto">
            <a:xfrm>
              <a:off x="3506788" y="1247775"/>
              <a:ext cx="19050" cy="19050"/>
            </a:xfrm>
            <a:custGeom>
              <a:avLst/>
              <a:gdLst/>
              <a:ahLst/>
              <a:cxnLst>
                <a:cxn ang="0">
                  <a:pos x="6" y="0"/>
                </a:cxn>
                <a:cxn ang="0">
                  <a:pos x="6" y="0"/>
                </a:cxn>
                <a:cxn ang="0">
                  <a:pos x="2" y="2"/>
                </a:cxn>
                <a:cxn ang="0">
                  <a:pos x="0" y="6"/>
                </a:cxn>
                <a:cxn ang="0">
                  <a:pos x="0" y="6"/>
                </a:cxn>
                <a:cxn ang="0">
                  <a:pos x="2" y="12"/>
                </a:cxn>
                <a:cxn ang="0">
                  <a:pos x="6" y="12"/>
                </a:cxn>
                <a:cxn ang="0">
                  <a:pos x="6" y="12"/>
                </a:cxn>
                <a:cxn ang="0">
                  <a:pos x="10" y="12"/>
                </a:cxn>
                <a:cxn ang="0">
                  <a:pos x="12" y="6"/>
                </a:cxn>
                <a:cxn ang="0">
                  <a:pos x="12" y="6"/>
                </a:cxn>
                <a:cxn ang="0">
                  <a:pos x="10" y="2"/>
                </a:cxn>
                <a:cxn ang="0">
                  <a:pos x="6" y="0"/>
                </a:cxn>
              </a:cxnLst>
              <a:rect l="0" t="0" r="r" b="b"/>
              <a:pathLst>
                <a:path w="12" h="12">
                  <a:moveTo>
                    <a:pt x="6" y="0"/>
                  </a:moveTo>
                  <a:lnTo>
                    <a:pt x="6" y="0"/>
                  </a:lnTo>
                  <a:lnTo>
                    <a:pt x="2" y="2"/>
                  </a:lnTo>
                  <a:lnTo>
                    <a:pt x="0" y="6"/>
                  </a:lnTo>
                  <a:lnTo>
                    <a:pt x="0" y="6"/>
                  </a:lnTo>
                  <a:lnTo>
                    <a:pt x="2" y="12"/>
                  </a:lnTo>
                  <a:lnTo>
                    <a:pt x="6" y="12"/>
                  </a:lnTo>
                  <a:lnTo>
                    <a:pt x="6" y="12"/>
                  </a:lnTo>
                  <a:lnTo>
                    <a:pt x="10" y="12"/>
                  </a:lnTo>
                  <a:lnTo>
                    <a:pt x="12" y="6"/>
                  </a:lnTo>
                  <a:lnTo>
                    <a:pt x="12" y="6"/>
                  </a:lnTo>
                  <a:lnTo>
                    <a:pt x="10"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03" name="Freeform 301"/>
            <p:cNvSpPr/>
            <p:nvPr/>
          </p:nvSpPr>
          <p:spPr bwMode="auto">
            <a:xfrm>
              <a:off x="3506788" y="1247775"/>
              <a:ext cx="19050" cy="19050"/>
            </a:xfrm>
            <a:custGeom>
              <a:avLst/>
              <a:gdLst/>
              <a:ahLst/>
              <a:cxnLst>
                <a:cxn ang="0">
                  <a:pos x="6" y="0"/>
                </a:cxn>
                <a:cxn ang="0">
                  <a:pos x="6" y="0"/>
                </a:cxn>
                <a:cxn ang="0">
                  <a:pos x="2" y="2"/>
                </a:cxn>
                <a:cxn ang="0">
                  <a:pos x="0" y="6"/>
                </a:cxn>
                <a:cxn ang="0">
                  <a:pos x="0" y="6"/>
                </a:cxn>
                <a:cxn ang="0">
                  <a:pos x="2" y="12"/>
                </a:cxn>
                <a:cxn ang="0">
                  <a:pos x="6" y="12"/>
                </a:cxn>
                <a:cxn ang="0">
                  <a:pos x="6" y="12"/>
                </a:cxn>
                <a:cxn ang="0">
                  <a:pos x="10" y="12"/>
                </a:cxn>
                <a:cxn ang="0">
                  <a:pos x="12" y="6"/>
                </a:cxn>
                <a:cxn ang="0">
                  <a:pos x="12" y="6"/>
                </a:cxn>
                <a:cxn ang="0">
                  <a:pos x="10" y="2"/>
                </a:cxn>
                <a:cxn ang="0">
                  <a:pos x="6" y="0"/>
                </a:cxn>
              </a:cxnLst>
              <a:rect l="0" t="0" r="r" b="b"/>
              <a:pathLst>
                <a:path w="12" h="12">
                  <a:moveTo>
                    <a:pt x="6" y="0"/>
                  </a:moveTo>
                  <a:lnTo>
                    <a:pt x="6" y="0"/>
                  </a:lnTo>
                  <a:lnTo>
                    <a:pt x="2" y="2"/>
                  </a:lnTo>
                  <a:lnTo>
                    <a:pt x="0" y="6"/>
                  </a:lnTo>
                  <a:lnTo>
                    <a:pt x="0" y="6"/>
                  </a:lnTo>
                  <a:lnTo>
                    <a:pt x="2" y="12"/>
                  </a:lnTo>
                  <a:lnTo>
                    <a:pt x="6" y="12"/>
                  </a:lnTo>
                  <a:lnTo>
                    <a:pt x="6" y="12"/>
                  </a:lnTo>
                  <a:lnTo>
                    <a:pt x="10" y="12"/>
                  </a:lnTo>
                  <a:lnTo>
                    <a:pt x="12" y="6"/>
                  </a:lnTo>
                  <a:lnTo>
                    <a:pt x="12" y="6"/>
                  </a:lnTo>
                  <a:lnTo>
                    <a:pt x="10"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04" name="Freeform 302"/>
            <p:cNvSpPr/>
            <p:nvPr/>
          </p:nvSpPr>
          <p:spPr bwMode="auto">
            <a:xfrm>
              <a:off x="4271963" y="1381125"/>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05" name="Freeform 303"/>
            <p:cNvSpPr/>
            <p:nvPr/>
          </p:nvSpPr>
          <p:spPr bwMode="auto">
            <a:xfrm>
              <a:off x="4271963" y="1381125"/>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06" name="Freeform 304"/>
            <p:cNvSpPr/>
            <p:nvPr/>
          </p:nvSpPr>
          <p:spPr bwMode="auto">
            <a:xfrm>
              <a:off x="4494213" y="1327150"/>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07" name="Freeform 305"/>
            <p:cNvSpPr/>
            <p:nvPr/>
          </p:nvSpPr>
          <p:spPr bwMode="auto">
            <a:xfrm>
              <a:off x="4494213" y="1327150"/>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08" name="Freeform 306"/>
            <p:cNvSpPr/>
            <p:nvPr/>
          </p:nvSpPr>
          <p:spPr bwMode="auto">
            <a:xfrm>
              <a:off x="4475163" y="1568450"/>
              <a:ext cx="22225" cy="19050"/>
            </a:xfrm>
            <a:custGeom>
              <a:avLst/>
              <a:gdLst/>
              <a:ahLst/>
              <a:cxnLst>
                <a:cxn ang="0">
                  <a:pos x="8" y="0"/>
                </a:cxn>
                <a:cxn ang="0">
                  <a:pos x="8" y="0"/>
                </a:cxn>
                <a:cxn ang="0">
                  <a:pos x="2" y="2"/>
                </a:cxn>
                <a:cxn ang="0">
                  <a:pos x="0" y="6"/>
                </a:cxn>
                <a:cxn ang="0">
                  <a:pos x="0" y="6"/>
                </a:cxn>
                <a:cxn ang="0">
                  <a:pos x="2" y="10"/>
                </a:cxn>
                <a:cxn ang="0">
                  <a:pos x="8" y="12"/>
                </a:cxn>
                <a:cxn ang="0">
                  <a:pos x="8" y="12"/>
                </a:cxn>
                <a:cxn ang="0">
                  <a:pos x="12" y="10"/>
                </a:cxn>
                <a:cxn ang="0">
                  <a:pos x="14" y="6"/>
                </a:cxn>
                <a:cxn ang="0">
                  <a:pos x="14" y="6"/>
                </a:cxn>
                <a:cxn ang="0">
                  <a:pos x="12" y="2"/>
                </a:cxn>
                <a:cxn ang="0">
                  <a:pos x="8" y="0"/>
                </a:cxn>
              </a:cxnLst>
              <a:rect l="0" t="0" r="r" b="b"/>
              <a:pathLst>
                <a:path w="14" h="12">
                  <a:moveTo>
                    <a:pt x="8" y="0"/>
                  </a:moveTo>
                  <a:lnTo>
                    <a:pt x="8" y="0"/>
                  </a:lnTo>
                  <a:lnTo>
                    <a:pt x="2" y="2"/>
                  </a:lnTo>
                  <a:lnTo>
                    <a:pt x="0" y="6"/>
                  </a:lnTo>
                  <a:lnTo>
                    <a:pt x="0" y="6"/>
                  </a:lnTo>
                  <a:lnTo>
                    <a:pt x="2" y="10"/>
                  </a:lnTo>
                  <a:lnTo>
                    <a:pt x="8" y="12"/>
                  </a:lnTo>
                  <a:lnTo>
                    <a:pt x="8" y="12"/>
                  </a:lnTo>
                  <a:lnTo>
                    <a:pt x="12" y="10"/>
                  </a:lnTo>
                  <a:lnTo>
                    <a:pt x="14" y="6"/>
                  </a:lnTo>
                  <a:lnTo>
                    <a:pt x="14"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09" name="Freeform 307"/>
            <p:cNvSpPr/>
            <p:nvPr/>
          </p:nvSpPr>
          <p:spPr bwMode="auto">
            <a:xfrm>
              <a:off x="4475163" y="1568450"/>
              <a:ext cx="22225" cy="19050"/>
            </a:xfrm>
            <a:custGeom>
              <a:avLst/>
              <a:gdLst/>
              <a:ahLst/>
              <a:cxnLst>
                <a:cxn ang="0">
                  <a:pos x="8" y="0"/>
                </a:cxn>
                <a:cxn ang="0">
                  <a:pos x="8" y="0"/>
                </a:cxn>
                <a:cxn ang="0">
                  <a:pos x="2" y="2"/>
                </a:cxn>
                <a:cxn ang="0">
                  <a:pos x="0" y="6"/>
                </a:cxn>
                <a:cxn ang="0">
                  <a:pos x="0" y="6"/>
                </a:cxn>
                <a:cxn ang="0">
                  <a:pos x="2" y="10"/>
                </a:cxn>
                <a:cxn ang="0">
                  <a:pos x="8" y="12"/>
                </a:cxn>
                <a:cxn ang="0">
                  <a:pos x="8" y="12"/>
                </a:cxn>
                <a:cxn ang="0">
                  <a:pos x="12" y="10"/>
                </a:cxn>
                <a:cxn ang="0">
                  <a:pos x="14" y="6"/>
                </a:cxn>
                <a:cxn ang="0">
                  <a:pos x="14" y="6"/>
                </a:cxn>
                <a:cxn ang="0">
                  <a:pos x="12" y="2"/>
                </a:cxn>
                <a:cxn ang="0">
                  <a:pos x="8" y="0"/>
                </a:cxn>
              </a:cxnLst>
              <a:rect l="0" t="0" r="r" b="b"/>
              <a:pathLst>
                <a:path w="14" h="12">
                  <a:moveTo>
                    <a:pt x="8" y="0"/>
                  </a:moveTo>
                  <a:lnTo>
                    <a:pt x="8" y="0"/>
                  </a:lnTo>
                  <a:lnTo>
                    <a:pt x="2" y="2"/>
                  </a:lnTo>
                  <a:lnTo>
                    <a:pt x="0" y="6"/>
                  </a:lnTo>
                  <a:lnTo>
                    <a:pt x="0" y="6"/>
                  </a:lnTo>
                  <a:lnTo>
                    <a:pt x="2" y="10"/>
                  </a:lnTo>
                  <a:lnTo>
                    <a:pt x="8" y="12"/>
                  </a:lnTo>
                  <a:lnTo>
                    <a:pt x="8" y="12"/>
                  </a:lnTo>
                  <a:lnTo>
                    <a:pt x="12" y="10"/>
                  </a:lnTo>
                  <a:lnTo>
                    <a:pt x="14" y="6"/>
                  </a:lnTo>
                  <a:lnTo>
                    <a:pt x="14"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10" name="Freeform 308"/>
            <p:cNvSpPr/>
            <p:nvPr/>
          </p:nvSpPr>
          <p:spPr bwMode="auto">
            <a:xfrm>
              <a:off x="4056063" y="107632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11" name="Freeform 309"/>
            <p:cNvSpPr/>
            <p:nvPr/>
          </p:nvSpPr>
          <p:spPr bwMode="auto">
            <a:xfrm>
              <a:off x="4056063" y="107632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12" name="Freeform 310"/>
            <p:cNvSpPr/>
            <p:nvPr/>
          </p:nvSpPr>
          <p:spPr bwMode="auto">
            <a:xfrm>
              <a:off x="6459538" y="149542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13" name="Freeform 311"/>
            <p:cNvSpPr/>
            <p:nvPr/>
          </p:nvSpPr>
          <p:spPr bwMode="auto">
            <a:xfrm>
              <a:off x="6459538" y="149542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14" name="Freeform 312"/>
            <p:cNvSpPr/>
            <p:nvPr/>
          </p:nvSpPr>
          <p:spPr bwMode="auto">
            <a:xfrm>
              <a:off x="6345238" y="1130300"/>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15" name="Freeform 313"/>
            <p:cNvSpPr/>
            <p:nvPr/>
          </p:nvSpPr>
          <p:spPr bwMode="auto">
            <a:xfrm>
              <a:off x="6345238" y="1130300"/>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16" name="Freeform 314"/>
            <p:cNvSpPr/>
            <p:nvPr/>
          </p:nvSpPr>
          <p:spPr bwMode="auto">
            <a:xfrm>
              <a:off x="5491163" y="1771650"/>
              <a:ext cx="19050"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0" y="12"/>
                </a:cxn>
                <a:cxn ang="0">
                  <a:pos x="12" y="6"/>
                </a:cxn>
                <a:cxn ang="0">
                  <a:pos x="12" y="6"/>
                </a:cxn>
                <a:cxn ang="0">
                  <a:pos x="10" y="2"/>
                </a:cxn>
                <a:cxn ang="0">
                  <a:pos x="6" y="0"/>
                </a:cxn>
              </a:cxnLst>
              <a:rect l="0" t="0" r="r" b="b"/>
              <a:pathLst>
                <a:path w="12" h="14">
                  <a:moveTo>
                    <a:pt x="6" y="0"/>
                  </a:moveTo>
                  <a:lnTo>
                    <a:pt x="6" y="0"/>
                  </a:lnTo>
                  <a:lnTo>
                    <a:pt x="2" y="2"/>
                  </a:lnTo>
                  <a:lnTo>
                    <a:pt x="0" y="6"/>
                  </a:lnTo>
                  <a:lnTo>
                    <a:pt x="0" y="6"/>
                  </a:lnTo>
                  <a:lnTo>
                    <a:pt x="2" y="12"/>
                  </a:lnTo>
                  <a:lnTo>
                    <a:pt x="6" y="14"/>
                  </a:lnTo>
                  <a:lnTo>
                    <a:pt x="6" y="14"/>
                  </a:lnTo>
                  <a:lnTo>
                    <a:pt x="10" y="12"/>
                  </a:lnTo>
                  <a:lnTo>
                    <a:pt x="12" y="6"/>
                  </a:lnTo>
                  <a:lnTo>
                    <a:pt x="12" y="6"/>
                  </a:lnTo>
                  <a:lnTo>
                    <a:pt x="10"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17" name="Freeform 315"/>
            <p:cNvSpPr/>
            <p:nvPr/>
          </p:nvSpPr>
          <p:spPr bwMode="auto">
            <a:xfrm>
              <a:off x="5491163" y="1771650"/>
              <a:ext cx="19050"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0" y="12"/>
                </a:cxn>
                <a:cxn ang="0">
                  <a:pos x="12" y="6"/>
                </a:cxn>
                <a:cxn ang="0">
                  <a:pos x="12" y="6"/>
                </a:cxn>
                <a:cxn ang="0">
                  <a:pos x="10" y="2"/>
                </a:cxn>
                <a:cxn ang="0">
                  <a:pos x="6" y="0"/>
                </a:cxn>
              </a:cxnLst>
              <a:rect l="0" t="0" r="r" b="b"/>
              <a:pathLst>
                <a:path w="12" h="14">
                  <a:moveTo>
                    <a:pt x="6" y="0"/>
                  </a:moveTo>
                  <a:lnTo>
                    <a:pt x="6" y="0"/>
                  </a:lnTo>
                  <a:lnTo>
                    <a:pt x="2" y="2"/>
                  </a:lnTo>
                  <a:lnTo>
                    <a:pt x="0" y="6"/>
                  </a:lnTo>
                  <a:lnTo>
                    <a:pt x="0" y="6"/>
                  </a:lnTo>
                  <a:lnTo>
                    <a:pt x="2" y="12"/>
                  </a:lnTo>
                  <a:lnTo>
                    <a:pt x="6" y="14"/>
                  </a:lnTo>
                  <a:lnTo>
                    <a:pt x="6" y="14"/>
                  </a:lnTo>
                  <a:lnTo>
                    <a:pt x="10" y="12"/>
                  </a:lnTo>
                  <a:lnTo>
                    <a:pt x="12" y="6"/>
                  </a:lnTo>
                  <a:lnTo>
                    <a:pt x="12" y="6"/>
                  </a:lnTo>
                  <a:lnTo>
                    <a:pt x="10"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18" name="Freeform 316"/>
            <p:cNvSpPr/>
            <p:nvPr/>
          </p:nvSpPr>
          <p:spPr bwMode="auto">
            <a:xfrm>
              <a:off x="3744913" y="149542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19" name="Freeform 317"/>
            <p:cNvSpPr/>
            <p:nvPr/>
          </p:nvSpPr>
          <p:spPr bwMode="auto">
            <a:xfrm>
              <a:off x="3744913" y="149542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20" name="Freeform 318"/>
            <p:cNvSpPr/>
            <p:nvPr/>
          </p:nvSpPr>
          <p:spPr bwMode="auto">
            <a:xfrm>
              <a:off x="1833563" y="1470025"/>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21" name="Freeform 319"/>
            <p:cNvSpPr/>
            <p:nvPr/>
          </p:nvSpPr>
          <p:spPr bwMode="auto">
            <a:xfrm>
              <a:off x="1833563" y="1470025"/>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22" name="Freeform 320"/>
            <p:cNvSpPr/>
            <p:nvPr/>
          </p:nvSpPr>
          <p:spPr bwMode="auto">
            <a:xfrm>
              <a:off x="2116138" y="1114425"/>
              <a:ext cx="22225" cy="19050"/>
            </a:xfrm>
            <a:custGeom>
              <a:avLst/>
              <a:gdLst/>
              <a:ahLst/>
              <a:cxnLst>
                <a:cxn ang="0">
                  <a:pos x="8" y="0"/>
                </a:cxn>
                <a:cxn ang="0">
                  <a:pos x="8" y="0"/>
                </a:cxn>
                <a:cxn ang="0">
                  <a:pos x="2" y="2"/>
                </a:cxn>
                <a:cxn ang="0">
                  <a:pos x="0" y="6"/>
                </a:cxn>
                <a:cxn ang="0">
                  <a:pos x="0" y="6"/>
                </a:cxn>
                <a:cxn ang="0">
                  <a:pos x="2" y="10"/>
                </a:cxn>
                <a:cxn ang="0">
                  <a:pos x="8" y="12"/>
                </a:cxn>
                <a:cxn ang="0">
                  <a:pos x="8" y="12"/>
                </a:cxn>
                <a:cxn ang="0">
                  <a:pos x="12" y="10"/>
                </a:cxn>
                <a:cxn ang="0">
                  <a:pos x="14" y="6"/>
                </a:cxn>
                <a:cxn ang="0">
                  <a:pos x="14" y="6"/>
                </a:cxn>
                <a:cxn ang="0">
                  <a:pos x="12" y="2"/>
                </a:cxn>
                <a:cxn ang="0">
                  <a:pos x="8" y="0"/>
                </a:cxn>
              </a:cxnLst>
              <a:rect l="0" t="0" r="r" b="b"/>
              <a:pathLst>
                <a:path w="14" h="12">
                  <a:moveTo>
                    <a:pt x="8" y="0"/>
                  </a:moveTo>
                  <a:lnTo>
                    <a:pt x="8" y="0"/>
                  </a:lnTo>
                  <a:lnTo>
                    <a:pt x="2" y="2"/>
                  </a:lnTo>
                  <a:lnTo>
                    <a:pt x="0" y="6"/>
                  </a:lnTo>
                  <a:lnTo>
                    <a:pt x="0" y="6"/>
                  </a:lnTo>
                  <a:lnTo>
                    <a:pt x="2" y="10"/>
                  </a:lnTo>
                  <a:lnTo>
                    <a:pt x="8" y="12"/>
                  </a:lnTo>
                  <a:lnTo>
                    <a:pt x="8" y="12"/>
                  </a:lnTo>
                  <a:lnTo>
                    <a:pt x="12" y="10"/>
                  </a:lnTo>
                  <a:lnTo>
                    <a:pt x="14" y="6"/>
                  </a:lnTo>
                  <a:lnTo>
                    <a:pt x="14"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23" name="Freeform 321"/>
            <p:cNvSpPr/>
            <p:nvPr/>
          </p:nvSpPr>
          <p:spPr bwMode="auto">
            <a:xfrm>
              <a:off x="2116138" y="1114425"/>
              <a:ext cx="22225" cy="19050"/>
            </a:xfrm>
            <a:custGeom>
              <a:avLst/>
              <a:gdLst/>
              <a:ahLst/>
              <a:cxnLst>
                <a:cxn ang="0">
                  <a:pos x="8" y="0"/>
                </a:cxn>
                <a:cxn ang="0">
                  <a:pos x="8" y="0"/>
                </a:cxn>
                <a:cxn ang="0">
                  <a:pos x="2" y="2"/>
                </a:cxn>
                <a:cxn ang="0">
                  <a:pos x="0" y="6"/>
                </a:cxn>
                <a:cxn ang="0">
                  <a:pos x="0" y="6"/>
                </a:cxn>
                <a:cxn ang="0">
                  <a:pos x="2" y="10"/>
                </a:cxn>
                <a:cxn ang="0">
                  <a:pos x="8" y="12"/>
                </a:cxn>
                <a:cxn ang="0">
                  <a:pos x="8" y="12"/>
                </a:cxn>
                <a:cxn ang="0">
                  <a:pos x="12" y="10"/>
                </a:cxn>
                <a:cxn ang="0">
                  <a:pos x="14" y="6"/>
                </a:cxn>
                <a:cxn ang="0">
                  <a:pos x="14" y="6"/>
                </a:cxn>
                <a:cxn ang="0">
                  <a:pos x="12" y="2"/>
                </a:cxn>
                <a:cxn ang="0">
                  <a:pos x="8" y="0"/>
                </a:cxn>
              </a:cxnLst>
              <a:rect l="0" t="0" r="r" b="b"/>
              <a:pathLst>
                <a:path w="14" h="12">
                  <a:moveTo>
                    <a:pt x="8" y="0"/>
                  </a:moveTo>
                  <a:lnTo>
                    <a:pt x="8" y="0"/>
                  </a:lnTo>
                  <a:lnTo>
                    <a:pt x="2" y="2"/>
                  </a:lnTo>
                  <a:lnTo>
                    <a:pt x="0" y="6"/>
                  </a:lnTo>
                  <a:lnTo>
                    <a:pt x="0" y="6"/>
                  </a:lnTo>
                  <a:lnTo>
                    <a:pt x="2" y="10"/>
                  </a:lnTo>
                  <a:lnTo>
                    <a:pt x="8" y="12"/>
                  </a:lnTo>
                  <a:lnTo>
                    <a:pt x="8" y="12"/>
                  </a:lnTo>
                  <a:lnTo>
                    <a:pt x="12" y="10"/>
                  </a:lnTo>
                  <a:lnTo>
                    <a:pt x="14" y="6"/>
                  </a:lnTo>
                  <a:lnTo>
                    <a:pt x="14"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24" name="Freeform 322"/>
            <p:cNvSpPr/>
            <p:nvPr/>
          </p:nvSpPr>
          <p:spPr bwMode="auto">
            <a:xfrm>
              <a:off x="5405438" y="1044575"/>
              <a:ext cx="53975" cy="53975"/>
            </a:xfrm>
            <a:custGeom>
              <a:avLst/>
              <a:gdLst/>
              <a:ahLst/>
              <a:cxnLst>
                <a:cxn ang="0">
                  <a:pos x="18" y="0"/>
                </a:cxn>
                <a:cxn ang="0">
                  <a:pos x="18" y="0"/>
                </a:cxn>
                <a:cxn ang="0">
                  <a:pos x="10" y="0"/>
                </a:cxn>
                <a:cxn ang="0">
                  <a:pos x="6" y="4"/>
                </a:cxn>
                <a:cxn ang="0">
                  <a:pos x="2" y="10"/>
                </a:cxn>
                <a:cxn ang="0">
                  <a:pos x="0" y="16"/>
                </a:cxn>
                <a:cxn ang="0">
                  <a:pos x="0" y="16"/>
                </a:cxn>
                <a:cxn ang="0">
                  <a:pos x="2" y="24"/>
                </a:cxn>
                <a:cxn ang="0">
                  <a:pos x="6" y="28"/>
                </a:cxn>
                <a:cxn ang="0">
                  <a:pos x="10" y="32"/>
                </a:cxn>
                <a:cxn ang="0">
                  <a:pos x="18" y="34"/>
                </a:cxn>
                <a:cxn ang="0">
                  <a:pos x="18" y="34"/>
                </a:cxn>
                <a:cxn ang="0">
                  <a:pos x="24" y="32"/>
                </a:cxn>
                <a:cxn ang="0">
                  <a:pos x="30" y="28"/>
                </a:cxn>
                <a:cxn ang="0">
                  <a:pos x="32" y="24"/>
                </a:cxn>
                <a:cxn ang="0">
                  <a:pos x="34" y="16"/>
                </a:cxn>
                <a:cxn ang="0">
                  <a:pos x="34" y="16"/>
                </a:cxn>
                <a:cxn ang="0">
                  <a:pos x="32" y="10"/>
                </a:cxn>
                <a:cxn ang="0">
                  <a:pos x="30" y="4"/>
                </a:cxn>
                <a:cxn ang="0">
                  <a:pos x="24" y="0"/>
                </a:cxn>
                <a:cxn ang="0">
                  <a:pos x="18" y="0"/>
                </a:cxn>
              </a:cxnLst>
              <a:rect l="0" t="0" r="r" b="b"/>
              <a:pathLst>
                <a:path w="34" h="34">
                  <a:moveTo>
                    <a:pt x="18" y="0"/>
                  </a:moveTo>
                  <a:lnTo>
                    <a:pt x="18" y="0"/>
                  </a:lnTo>
                  <a:lnTo>
                    <a:pt x="10" y="0"/>
                  </a:lnTo>
                  <a:lnTo>
                    <a:pt x="6" y="4"/>
                  </a:lnTo>
                  <a:lnTo>
                    <a:pt x="2" y="10"/>
                  </a:lnTo>
                  <a:lnTo>
                    <a:pt x="0" y="16"/>
                  </a:lnTo>
                  <a:lnTo>
                    <a:pt x="0" y="16"/>
                  </a:lnTo>
                  <a:lnTo>
                    <a:pt x="2" y="24"/>
                  </a:lnTo>
                  <a:lnTo>
                    <a:pt x="6" y="28"/>
                  </a:lnTo>
                  <a:lnTo>
                    <a:pt x="10" y="32"/>
                  </a:lnTo>
                  <a:lnTo>
                    <a:pt x="18" y="34"/>
                  </a:lnTo>
                  <a:lnTo>
                    <a:pt x="18" y="34"/>
                  </a:lnTo>
                  <a:lnTo>
                    <a:pt x="24" y="32"/>
                  </a:lnTo>
                  <a:lnTo>
                    <a:pt x="30" y="28"/>
                  </a:lnTo>
                  <a:lnTo>
                    <a:pt x="32" y="24"/>
                  </a:lnTo>
                  <a:lnTo>
                    <a:pt x="34" y="16"/>
                  </a:lnTo>
                  <a:lnTo>
                    <a:pt x="34" y="16"/>
                  </a:lnTo>
                  <a:lnTo>
                    <a:pt x="32" y="10"/>
                  </a:lnTo>
                  <a:lnTo>
                    <a:pt x="30" y="4"/>
                  </a:lnTo>
                  <a:lnTo>
                    <a:pt x="24" y="0"/>
                  </a:lnTo>
                  <a:lnTo>
                    <a:pt x="1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25" name="Freeform 323"/>
            <p:cNvSpPr/>
            <p:nvPr/>
          </p:nvSpPr>
          <p:spPr bwMode="auto">
            <a:xfrm>
              <a:off x="5405438" y="1044575"/>
              <a:ext cx="53975" cy="53975"/>
            </a:xfrm>
            <a:custGeom>
              <a:avLst/>
              <a:gdLst/>
              <a:ahLst/>
              <a:cxnLst>
                <a:cxn ang="0">
                  <a:pos x="18" y="0"/>
                </a:cxn>
                <a:cxn ang="0">
                  <a:pos x="18" y="0"/>
                </a:cxn>
                <a:cxn ang="0">
                  <a:pos x="10" y="0"/>
                </a:cxn>
                <a:cxn ang="0">
                  <a:pos x="6" y="4"/>
                </a:cxn>
                <a:cxn ang="0">
                  <a:pos x="2" y="10"/>
                </a:cxn>
                <a:cxn ang="0">
                  <a:pos x="0" y="16"/>
                </a:cxn>
                <a:cxn ang="0">
                  <a:pos x="0" y="16"/>
                </a:cxn>
                <a:cxn ang="0">
                  <a:pos x="2" y="24"/>
                </a:cxn>
                <a:cxn ang="0">
                  <a:pos x="6" y="28"/>
                </a:cxn>
                <a:cxn ang="0">
                  <a:pos x="10" y="32"/>
                </a:cxn>
                <a:cxn ang="0">
                  <a:pos x="18" y="34"/>
                </a:cxn>
                <a:cxn ang="0">
                  <a:pos x="18" y="34"/>
                </a:cxn>
                <a:cxn ang="0">
                  <a:pos x="24" y="32"/>
                </a:cxn>
                <a:cxn ang="0">
                  <a:pos x="30" y="28"/>
                </a:cxn>
                <a:cxn ang="0">
                  <a:pos x="32" y="24"/>
                </a:cxn>
                <a:cxn ang="0">
                  <a:pos x="34" y="16"/>
                </a:cxn>
                <a:cxn ang="0">
                  <a:pos x="34" y="16"/>
                </a:cxn>
                <a:cxn ang="0">
                  <a:pos x="32" y="10"/>
                </a:cxn>
                <a:cxn ang="0">
                  <a:pos x="30" y="4"/>
                </a:cxn>
                <a:cxn ang="0">
                  <a:pos x="24" y="0"/>
                </a:cxn>
                <a:cxn ang="0">
                  <a:pos x="18" y="0"/>
                </a:cxn>
              </a:cxnLst>
              <a:rect l="0" t="0" r="r" b="b"/>
              <a:pathLst>
                <a:path w="34" h="34">
                  <a:moveTo>
                    <a:pt x="18" y="0"/>
                  </a:moveTo>
                  <a:lnTo>
                    <a:pt x="18" y="0"/>
                  </a:lnTo>
                  <a:lnTo>
                    <a:pt x="10" y="0"/>
                  </a:lnTo>
                  <a:lnTo>
                    <a:pt x="6" y="4"/>
                  </a:lnTo>
                  <a:lnTo>
                    <a:pt x="2" y="10"/>
                  </a:lnTo>
                  <a:lnTo>
                    <a:pt x="0" y="16"/>
                  </a:lnTo>
                  <a:lnTo>
                    <a:pt x="0" y="16"/>
                  </a:lnTo>
                  <a:lnTo>
                    <a:pt x="2" y="24"/>
                  </a:lnTo>
                  <a:lnTo>
                    <a:pt x="6" y="28"/>
                  </a:lnTo>
                  <a:lnTo>
                    <a:pt x="10" y="32"/>
                  </a:lnTo>
                  <a:lnTo>
                    <a:pt x="18" y="34"/>
                  </a:lnTo>
                  <a:lnTo>
                    <a:pt x="18" y="34"/>
                  </a:lnTo>
                  <a:lnTo>
                    <a:pt x="24" y="32"/>
                  </a:lnTo>
                  <a:lnTo>
                    <a:pt x="30" y="28"/>
                  </a:lnTo>
                  <a:lnTo>
                    <a:pt x="32" y="24"/>
                  </a:lnTo>
                  <a:lnTo>
                    <a:pt x="34" y="16"/>
                  </a:lnTo>
                  <a:lnTo>
                    <a:pt x="34" y="16"/>
                  </a:lnTo>
                  <a:lnTo>
                    <a:pt x="32" y="10"/>
                  </a:lnTo>
                  <a:lnTo>
                    <a:pt x="30" y="4"/>
                  </a:lnTo>
                  <a:lnTo>
                    <a:pt x="24" y="0"/>
                  </a:lnTo>
                  <a:lnTo>
                    <a:pt x="1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26" name="Freeform 324"/>
            <p:cNvSpPr/>
            <p:nvPr/>
          </p:nvSpPr>
          <p:spPr bwMode="auto">
            <a:xfrm>
              <a:off x="4237038" y="1692275"/>
              <a:ext cx="53975" cy="53975"/>
            </a:xfrm>
            <a:custGeom>
              <a:avLst/>
              <a:gdLst/>
              <a:ahLst/>
              <a:cxnLst>
                <a:cxn ang="0">
                  <a:pos x="18" y="0"/>
                </a:cxn>
                <a:cxn ang="0">
                  <a:pos x="18" y="0"/>
                </a:cxn>
                <a:cxn ang="0">
                  <a:pos x="10" y="2"/>
                </a:cxn>
                <a:cxn ang="0">
                  <a:pos x="6" y="6"/>
                </a:cxn>
                <a:cxn ang="0">
                  <a:pos x="2" y="12"/>
                </a:cxn>
                <a:cxn ang="0">
                  <a:pos x="0" y="18"/>
                </a:cxn>
                <a:cxn ang="0">
                  <a:pos x="0" y="18"/>
                </a:cxn>
                <a:cxn ang="0">
                  <a:pos x="2" y="24"/>
                </a:cxn>
                <a:cxn ang="0">
                  <a:pos x="6" y="30"/>
                </a:cxn>
                <a:cxn ang="0">
                  <a:pos x="10" y="34"/>
                </a:cxn>
                <a:cxn ang="0">
                  <a:pos x="18" y="34"/>
                </a:cxn>
                <a:cxn ang="0">
                  <a:pos x="18" y="34"/>
                </a:cxn>
                <a:cxn ang="0">
                  <a:pos x="24" y="34"/>
                </a:cxn>
                <a:cxn ang="0">
                  <a:pos x="28" y="30"/>
                </a:cxn>
                <a:cxn ang="0">
                  <a:pos x="32" y="24"/>
                </a:cxn>
                <a:cxn ang="0">
                  <a:pos x="34" y="18"/>
                </a:cxn>
                <a:cxn ang="0">
                  <a:pos x="34" y="18"/>
                </a:cxn>
                <a:cxn ang="0">
                  <a:pos x="32" y="12"/>
                </a:cxn>
                <a:cxn ang="0">
                  <a:pos x="28" y="6"/>
                </a:cxn>
                <a:cxn ang="0">
                  <a:pos x="24" y="2"/>
                </a:cxn>
                <a:cxn ang="0">
                  <a:pos x="18" y="0"/>
                </a:cxn>
              </a:cxnLst>
              <a:rect l="0" t="0" r="r" b="b"/>
              <a:pathLst>
                <a:path w="34" h="34">
                  <a:moveTo>
                    <a:pt x="18" y="0"/>
                  </a:moveTo>
                  <a:lnTo>
                    <a:pt x="18" y="0"/>
                  </a:lnTo>
                  <a:lnTo>
                    <a:pt x="10" y="2"/>
                  </a:lnTo>
                  <a:lnTo>
                    <a:pt x="6" y="6"/>
                  </a:lnTo>
                  <a:lnTo>
                    <a:pt x="2" y="12"/>
                  </a:lnTo>
                  <a:lnTo>
                    <a:pt x="0" y="18"/>
                  </a:lnTo>
                  <a:lnTo>
                    <a:pt x="0" y="18"/>
                  </a:lnTo>
                  <a:lnTo>
                    <a:pt x="2" y="24"/>
                  </a:lnTo>
                  <a:lnTo>
                    <a:pt x="6" y="30"/>
                  </a:lnTo>
                  <a:lnTo>
                    <a:pt x="10" y="34"/>
                  </a:lnTo>
                  <a:lnTo>
                    <a:pt x="18" y="34"/>
                  </a:lnTo>
                  <a:lnTo>
                    <a:pt x="18" y="34"/>
                  </a:lnTo>
                  <a:lnTo>
                    <a:pt x="24" y="34"/>
                  </a:lnTo>
                  <a:lnTo>
                    <a:pt x="28" y="30"/>
                  </a:lnTo>
                  <a:lnTo>
                    <a:pt x="32" y="24"/>
                  </a:lnTo>
                  <a:lnTo>
                    <a:pt x="34" y="18"/>
                  </a:lnTo>
                  <a:lnTo>
                    <a:pt x="34" y="18"/>
                  </a:lnTo>
                  <a:lnTo>
                    <a:pt x="32" y="12"/>
                  </a:lnTo>
                  <a:lnTo>
                    <a:pt x="28" y="6"/>
                  </a:lnTo>
                  <a:lnTo>
                    <a:pt x="24" y="2"/>
                  </a:lnTo>
                  <a:lnTo>
                    <a:pt x="1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27" name="Freeform 325"/>
            <p:cNvSpPr/>
            <p:nvPr/>
          </p:nvSpPr>
          <p:spPr bwMode="auto">
            <a:xfrm>
              <a:off x="4237038" y="1692275"/>
              <a:ext cx="53975" cy="53975"/>
            </a:xfrm>
            <a:custGeom>
              <a:avLst/>
              <a:gdLst/>
              <a:ahLst/>
              <a:cxnLst>
                <a:cxn ang="0">
                  <a:pos x="18" y="0"/>
                </a:cxn>
                <a:cxn ang="0">
                  <a:pos x="18" y="0"/>
                </a:cxn>
                <a:cxn ang="0">
                  <a:pos x="10" y="2"/>
                </a:cxn>
                <a:cxn ang="0">
                  <a:pos x="6" y="6"/>
                </a:cxn>
                <a:cxn ang="0">
                  <a:pos x="2" y="12"/>
                </a:cxn>
                <a:cxn ang="0">
                  <a:pos x="0" y="18"/>
                </a:cxn>
                <a:cxn ang="0">
                  <a:pos x="0" y="18"/>
                </a:cxn>
                <a:cxn ang="0">
                  <a:pos x="2" y="24"/>
                </a:cxn>
                <a:cxn ang="0">
                  <a:pos x="6" y="30"/>
                </a:cxn>
                <a:cxn ang="0">
                  <a:pos x="10" y="34"/>
                </a:cxn>
                <a:cxn ang="0">
                  <a:pos x="18" y="34"/>
                </a:cxn>
                <a:cxn ang="0">
                  <a:pos x="18" y="34"/>
                </a:cxn>
                <a:cxn ang="0">
                  <a:pos x="24" y="34"/>
                </a:cxn>
                <a:cxn ang="0">
                  <a:pos x="28" y="30"/>
                </a:cxn>
                <a:cxn ang="0">
                  <a:pos x="32" y="24"/>
                </a:cxn>
                <a:cxn ang="0">
                  <a:pos x="34" y="18"/>
                </a:cxn>
                <a:cxn ang="0">
                  <a:pos x="34" y="18"/>
                </a:cxn>
                <a:cxn ang="0">
                  <a:pos x="32" y="12"/>
                </a:cxn>
                <a:cxn ang="0">
                  <a:pos x="28" y="6"/>
                </a:cxn>
                <a:cxn ang="0">
                  <a:pos x="24" y="2"/>
                </a:cxn>
                <a:cxn ang="0">
                  <a:pos x="18" y="0"/>
                </a:cxn>
              </a:cxnLst>
              <a:rect l="0" t="0" r="r" b="b"/>
              <a:pathLst>
                <a:path w="34" h="34">
                  <a:moveTo>
                    <a:pt x="18" y="0"/>
                  </a:moveTo>
                  <a:lnTo>
                    <a:pt x="18" y="0"/>
                  </a:lnTo>
                  <a:lnTo>
                    <a:pt x="10" y="2"/>
                  </a:lnTo>
                  <a:lnTo>
                    <a:pt x="6" y="6"/>
                  </a:lnTo>
                  <a:lnTo>
                    <a:pt x="2" y="12"/>
                  </a:lnTo>
                  <a:lnTo>
                    <a:pt x="0" y="18"/>
                  </a:lnTo>
                  <a:lnTo>
                    <a:pt x="0" y="18"/>
                  </a:lnTo>
                  <a:lnTo>
                    <a:pt x="2" y="24"/>
                  </a:lnTo>
                  <a:lnTo>
                    <a:pt x="6" y="30"/>
                  </a:lnTo>
                  <a:lnTo>
                    <a:pt x="10" y="34"/>
                  </a:lnTo>
                  <a:lnTo>
                    <a:pt x="18" y="34"/>
                  </a:lnTo>
                  <a:lnTo>
                    <a:pt x="18" y="34"/>
                  </a:lnTo>
                  <a:lnTo>
                    <a:pt x="24" y="34"/>
                  </a:lnTo>
                  <a:lnTo>
                    <a:pt x="28" y="30"/>
                  </a:lnTo>
                  <a:lnTo>
                    <a:pt x="32" y="24"/>
                  </a:lnTo>
                  <a:lnTo>
                    <a:pt x="34" y="18"/>
                  </a:lnTo>
                  <a:lnTo>
                    <a:pt x="34" y="18"/>
                  </a:lnTo>
                  <a:lnTo>
                    <a:pt x="32" y="12"/>
                  </a:lnTo>
                  <a:lnTo>
                    <a:pt x="28" y="6"/>
                  </a:lnTo>
                  <a:lnTo>
                    <a:pt x="24" y="2"/>
                  </a:lnTo>
                  <a:lnTo>
                    <a:pt x="1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28" name="Freeform 326"/>
            <p:cNvSpPr/>
            <p:nvPr/>
          </p:nvSpPr>
          <p:spPr bwMode="auto">
            <a:xfrm>
              <a:off x="5341938" y="1390650"/>
              <a:ext cx="50800" cy="53975"/>
            </a:xfrm>
            <a:custGeom>
              <a:avLst/>
              <a:gdLst/>
              <a:ahLst/>
              <a:cxnLst>
                <a:cxn ang="0">
                  <a:pos x="16" y="0"/>
                </a:cxn>
                <a:cxn ang="0">
                  <a:pos x="16" y="0"/>
                </a:cxn>
                <a:cxn ang="0">
                  <a:pos x="10" y="2"/>
                </a:cxn>
                <a:cxn ang="0">
                  <a:pos x="4" y="6"/>
                </a:cxn>
                <a:cxn ang="0">
                  <a:pos x="0" y="10"/>
                </a:cxn>
                <a:cxn ang="0">
                  <a:pos x="0" y="18"/>
                </a:cxn>
                <a:cxn ang="0">
                  <a:pos x="0" y="18"/>
                </a:cxn>
                <a:cxn ang="0">
                  <a:pos x="0" y="24"/>
                </a:cxn>
                <a:cxn ang="0">
                  <a:pos x="4" y="28"/>
                </a:cxn>
                <a:cxn ang="0">
                  <a:pos x="10" y="32"/>
                </a:cxn>
                <a:cxn ang="0">
                  <a:pos x="16" y="34"/>
                </a:cxn>
                <a:cxn ang="0">
                  <a:pos x="16" y="34"/>
                </a:cxn>
                <a:cxn ang="0">
                  <a:pos x="22" y="32"/>
                </a:cxn>
                <a:cxn ang="0">
                  <a:pos x="28" y="28"/>
                </a:cxn>
                <a:cxn ang="0">
                  <a:pos x="32" y="24"/>
                </a:cxn>
                <a:cxn ang="0">
                  <a:pos x="32" y="18"/>
                </a:cxn>
                <a:cxn ang="0">
                  <a:pos x="32" y="18"/>
                </a:cxn>
                <a:cxn ang="0">
                  <a:pos x="32" y="10"/>
                </a:cxn>
                <a:cxn ang="0">
                  <a:pos x="28" y="6"/>
                </a:cxn>
                <a:cxn ang="0">
                  <a:pos x="22" y="2"/>
                </a:cxn>
                <a:cxn ang="0">
                  <a:pos x="16" y="0"/>
                </a:cxn>
              </a:cxnLst>
              <a:rect l="0" t="0" r="r" b="b"/>
              <a:pathLst>
                <a:path w="32" h="34">
                  <a:moveTo>
                    <a:pt x="16" y="0"/>
                  </a:moveTo>
                  <a:lnTo>
                    <a:pt x="16" y="0"/>
                  </a:lnTo>
                  <a:lnTo>
                    <a:pt x="10" y="2"/>
                  </a:lnTo>
                  <a:lnTo>
                    <a:pt x="4" y="6"/>
                  </a:lnTo>
                  <a:lnTo>
                    <a:pt x="0" y="10"/>
                  </a:lnTo>
                  <a:lnTo>
                    <a:pt x="0" y="18"/>
                  </a:lnTo>
                  <a:lnTo>
                    <a:pt x="0" y="18"/>
                  </a:lnTo>
                  <a:lnTo>
                    <a:pt x="0" y="24"/>
                  </a:lnTo>
                  <a:lnTo>
                    <a:pt x="4" y="28"/>
                  </a:lnTo>
                  <a:lnTo>
                    <a:pt x="10" y="32"/>
                  </a:lnTo>
                  <a:lnTo>
                    <a:pt x="16" y="34"/>
                  </a:lnTo>
                  <a:lnTo>
                    <a:pt x="16" y="34"/>
                  </a:lnTo>
                  <a:lnTo>
                    <a:pt x="22" y="32"/>
                  </a:lnTo>
                  <a:lnTo>
                    <a:pt x="28" y="28"/>
                  </a:lnTo>
                  <a:lnTo>
                    <a:pt x="32" y="24"/>
                  </a:lnTo>
                  <a:lnTo>
                    <a:pt x="32" y="18"/>
                  </a:lnTo>
                  <a:lnTo>
                    <a:pt x="32" y="18"/>
                  </a:lnTo>
                  <a:lnTo>
                    <a:pt x="32" y="10"/>
                  </a:lnTo>
                  <a:lnTo>
                    <a:pt x="28" y="6"/>
                  </a:lnTo>
                  <a:lnTo>
                    <a:pt x="22" y="2"/>
                  </a:lnTo>
                  <a:lnTo>
                    <a:pt x="1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29" name="Freeform 327"/>
            <p:cNvSpPr/>
            <p:nvPr/>
          </p:nvSpPr>
          <p:spPr bwMode="auto">
            <a:xfrm>
              <a:off x="5341938" y="1390650"/>
              <a:ext cx="50800" cy="53975"/>
            </a:xfrm>
            <a:custGeom>
              <a:avLst/>
              <a:gdLst/>
              <a:ahLst/>
              <a:cxnLst>
                <a:cxn ang="0">
                  <a:pos x="16" y="0"/>
                </a:cxn>
                <a:cxn ang="0">
                  <a:pos x="16" y="0"/>
                </a:cxn>
                <a:cxn ang="0">
                  <a:pos x="10" y="2"/>
                </a:cxn>
                <a:cxn ang="0">
                  <a:pos x="4" y="6"/>
                </a:cxn>
                <a:cxn ang="0">
                  <a:pos x="0" y="10"/>
                </a:cxn>
                <a:cxn ang="0">
                  <a:pos x="0" y="18"/>
                </a:cxn>
                <a:cxn ang="0">
                  <a:pos x="0" y="18"/>
                </a:cxn>
                <a:cxn ang="0">
                  <a:pos x="0" y="24"/>
                </a:cxn>
                <a:cxn ang="0">
                  <a:pos x="4" y="28"/>
                </a:cxn>
                <a:cxn ang="0">
                  <a:pos x="10" y="32"/>
                </a:cxn>
                <a:cxn ang="0">
                  <a:pos x="16" y="34"/>
                </a:cxn>
                <a:cxn ang="0">
                  <a:pos x="16" y="34"/>
                </a:cxn>
                <a:cxn ang="0">
                  <a:pos x="22" y="32"/>
                </a:cxn>
                <a:cxn ang="0">
                  <a:pos x="28" y="28"/>
                </a:cxn>
                <a:cxn ang="0">
                  <a:pos x="32" y="24"/>
                </a:cxn>
                <a:cxn ang="0">
                  <a:pos x="32" y="18"/>
                </a:cxn>
                <a:cxn ang="0">
                  <a:pos x="32" y="18"/>
                </a:cxn>
                <a:cxn ang="0">
                  <a:pos x="32" y="10"/>
                </a:cxn>
                <a:cxn ang="0">
                  <a:pos x="28" y="6"/>
                </a:cxn>
                <a:cxn ang="0">
                  <a:pos x="22" y="2"/>
                </a:cxn>
                <a:cxn ang="0">
                  <a:pos x="16" y="0"/>
                </a:cxn>
              </a:cxnLst>
              <a:rect l="0" t="0" r="r" b="b"/>
              <a:pathLst>
                <a:path w="32" h="34">
                  <a:moveTo>
                    <a:pt x="16" y="0"/>
                  </a:moveTo>
                  <a:lnTo>
                    <a:pt x="16" y="0"/>
                  </a:lnTo>
                  <a:lnTo>
                    <a:pt x="10" y="2"/>
                  </a:lnTo>
                  <a:lnTo>
                    <a:pt x="4" y="6"/>
                  </a:lnTo>
                  <a:lnTo>
                    <a:pt x="0" y="10"/>
                  </a:lnTo>
                  <a:lnTo>
                    <a:pt x="0" y="18"/>
                  </a:lnTo>
                  <a:lnTo>
                    <a:pt x="0" y="18"/>
                  </a:lnTo>
                  <a:lnTo>
                    <a:pt x="0" y="24"/>
                  </a:lnTo>
                  <a:lnTo>
                    <a:pt x="4" y="28"/>
                  </a:lnTo>
                  <a:lnTo>
                    <a:pt x="10" y="32"/>
                  </a:lnTo>
                  <a:lnTo>
                    <a:pt x="16" y="34"/>
                  </a:lnTo>
                  <a:lnTo>
                    <a:pt x="16" y="34"/>
                  </a:lnTo>
                  <a:lnTo>
                    <a:pt x="22" y="32"/>
                  </a:lnTo>
                  <a:lnTo>
                    <a:pt x="28" y="28"/>
                  </a:lnTo>
                  <a:lnTo>
                    <a:pt x="32" y="24"/>
                  </a:lnTo>
                  <a:lnTo>
                    <a:pt x="32" y="18"/>
                  </a:lnTo>
                  <a:lnTo>
                    <a:pt x="32" y="18"/>
                  </a:lnTo>
                  <a:lnTo>
                    <a:pt x="32" y="10"/>
                  </a:lnTo>
                  <a:lnTo>
                    <a:pt x="28" y="6"/>
                  </a:lnTo>
                  <a:lnTo>
                    <a:pt x="22" y="2"/>
                  </a:lnTo>
                  <a:lnTo>
                    <a:pt x="1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30" name="Freeform 328"/>
            <p:cNvSpPr/>
            <p:nvPr/>
          </p:nvSpPr>
          <p:spPr bwMode="auto">
            <a:xfrm>
              <a:off x="6418263" y="1276350"/>
              <a:ext cx="69850" cy="69850"/>
            </a:xfrm>
            <a:custGeom>
              <a:avLst/>
              <a:gdLst/>
              <a:ahLst/>
              <a:cxnLst>
                <a:cxn ang="0">
                  <a:pos x="22" y="0"/>
                </a:cxn>
                <a:cxn ang="0">
                  <a:pos x="22" y="0"/>
                </a:cxn>
                <a:cxn ang="0">
                  <a:pos x="14" y="2"/>
                </a:cxn>
                <a:cxn ang="0">
                  <a:pos x="6" y="6"/>
                </a:cxn>
                <a:cxn ang="0">
                  <a:pos x="2" y="14"/>
                </a:cxn>
                <a:cxn ang="0">
                  <a:pos x="0" y="22"/>
                </a:cxn>
                <a:cxn ang="0">
                  <a:pos x="0" y="22"/>
                </a:cxn>
                <a:cxn ang="0">
                  <a:pos x="2" y="30"/>
                </a:cxn>
                <a:cxn ang="0">
                  <a:pos x="6" y="38"/>
                </a:cxn>
                <a:cxn ang="0">
                  <a:pos x="14" y="42"/>
                </a:cxn>
                <a:cxn ang="0">
                  <a:pos x="22" y="44"/>
                </a:cxn>
                <a:cxn ang="0">
                  <a:pos x="22" y="44"/>
                </a:cxn>
                <a:cxn ang="0">
                  <a:pos x="30" y="42"/>
                </a:cxn>
                <a:cxn ang="0">
                  <a:pos x="38" y="38"/>
                </a:cxn>
                <a:cxn ang="0">
                  <a:pos x="42" y="30"/>
                </a:cxn>
                <a:cxn ang="0">
                  <a:pos x="44" y="22"/>
                </a:cxn>
                <a:cxn ang="0">
                  <a:pos x="44" y="22"/>
                </a:cxn>
                <a:cxn ang="0">
                  <a:pos x="42" y="14"/>
                </a:cxn>
                <a:cxn ang="0">
                  <a:pos x="38" y="6"/>
                </a:cxn>
                <a:cxn ang="0">
                  <a:pos x="30" y="2"/>
                </a:cxn>
                <a:cxn ang="0">
                  <a:pos x="22" y="0"/>
                </a:cxn>
              </a:cxnLst>
              <a:rect l="0" t="0" r="r" b="b"/>
              <a:pathLst>
                <a:path w="44" h="44">
                  <a:moveTo>
                    <a:pt x="22" y="0"/>
                  </a:moveTo>
                  <a:lnTo>
                    <a:pt x="22" y="0"/>
                  </a:lnTo>
                  <a:lnTo>
                    <a:pt x="14" y="2"/>
                  </a:lnTo>
                  <a:lnTo>
                    <a:pt x="6" y="6"/>
                  </a:lnTo>
                  <a:lnTo>
                    <a:pt x="2" y="14"/>
                  </a:lnTo>
                  <a:lnTo>
                    <a:pt x="0" y="22"/>
                  </a:lnTo>
                  <a:lnTo>
                    <a:pt x="0" y="22"/>
                  </a:lnTo>
                  <a:lnTo>
                    <a:pt x="2" y="30"/>
                  </a:lnTo>
                  <a:lnTo>
                    <a:pt x="6" y="38"/>
                  </a:lnTo>
                  <a:lnTo>
                    <a:pt x="14" y="42"/>
                  </a:lnTo>
                  <a:lnTo>
                    <a:pt x="22" y="44"/>
                  </a:lnTo>
                  <a:lnTo>
                    <a:pt x="22" y="44"/>
                  </a:lnTo>
                  <a:lnTo>
                    <a:pt x="30" y="42"/>
                  </a:lnTo>
                  <a:lnTo>
                    <a:pt x="38" y="38"/>
                  </a:lnTo>
                  <a:lnTo>
                    <a:pt x="42" y="30"/>
                  </a:lnTo>
                  <a:lnTo>
                    <a:pt x="44" y="22"/>
                  </a:lnTo>
                  <a:lnTo>
                    <a:pt x="44" y="22"/>
                  </a:lnTo>
                  <a:lnTo>
                    <a:pt x="42" y="14"/>
                  </a:lnTo>
                  <a:lnTo>
                    <a:pt x="38" y="6"/>
                  </a:lnTo>
                  <a:lnTo>
                    <a:pt x="30" y="2"/>
                  </a:lnTo>
                  <a:lnTo>
                    <a:pt x="2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31" name="Freeform 329"/>
            <p:cNvSpPr/>
            <p:nvPr/>
          </p:nvSpPr>
          <p:spPr bwMode="auto">
            <a:xfrm>
              <a:off x="6418263" y="1276350"/>
              <a:ext cx="69850" cy="69850"/>
            </a:xfrm>
            <a:custGeom>
              <a:avLst/>
              <a:gdLst/>
              <a:ahLst/>
              <a:cxnLst>
                <a:cxn ang="0">
                  <a:pos x="22" y="0"/>
                </a:cxn>
                <a:cxn ang="0">
                  <a:pos x="22" y="0"/>
                </a:cxn>
                <a:cxn ang="0">
                  <a:pos x="14" y="2"/>
                </a:cxn>
                <a:cxn ang="0">
                  <a:pos x="6" y="6"/>
                </a:cxn>
                <a:cxn ang="0">
                  <a:pos x="2" y="14"/>
                </a:cxn>
                <a:cxn ang="0">
                  <a:pos x="0" y="22"/>
                </a:cxn>
                <a:cxn ang="0">
                  <a:pos x="0" y="22"/>
                </a:cxn>
                <a:cxn ang="0">
                  <a:pos x="2" y="30"/>
                </a:cxn>
                <a:cxn ang="0">
                  <a:pos x="6" y="38"/>
                </a:cxn>
                <a:cxn ang="0">
                  <a:pos x="14" y="42"/>
                </a:cxn>
                <a:cxn ang="0">
                  <a:pos x="22" y="44"/>
                </a:cxn>
                <a:cxn ang="0">
                  <a:pos x="22" y="44"/>
                </a:cxn>
                <a:cxn ang="0">
                  <a:pos x="30" y="42"/>
                </a:cxn>
                <a:cxn ang="0">
                  <a:pos x="38" y="38"/>
                </a:cxn>
                <a:cxn ang="0">
                  <a:pos x="42" y="30"/>
                </a:cxn>
                <a:cxn ang="0">
                  <a:pos x="44" y="22"/>
                </a:cxn>
                <a:cxn ang="0">
                  <a:pos x="44" y="22"/>
                </a:cxn>
                <a:cxn ang="0">
                  <a:pos x="42" y="14"/>
                </a:cxn>
                <a:cxn ang="0">
                  <a:pos x="38" y="6"/>
                </a:cxn>
                <a:cxn ang="0">
                  <a:pos x="30" y="2"/>
                </a:cxn>
                <a:cxn ang="0">
                  <a:pos x="22" y="0"/>
                </a:cxn>
              </a:cxnLst>
              <a:rect l="0" t="0" r="r" b="b"/>
              <a:pathLst>
                <a:path w="44" h="44">
                  <a:moveTo>
                    <a:pt x="22" y="0"/>
                  </a:moveTo>
                  <a:lnTo>
                    <a:pt x="22" y="0"/>
                  </a:lnTo>
                  <a:lnTo>
                    <a:pt x="14" y="2"/>
                  </a:lnTo>
                  <a:lnTo>
                    <a:pt x="6" y="6"/>
                  </a:lnTo>
                  <a:lnTo>
                    <a:pt x="2" y="14"/>
                  </a:lnTo>
                  <a:lnTo>
                    <a:pt x="0" y="22"/>
                  </a:lnTo>
                  <a:lnTo>
                    <a:pt x="0" y="22"/>
                  </a:lnTo>
                  <a:lnTo>
                    <a:pt x="2" y="30"/>
                  </a:lnTo>
                  <a:lnTo>
                    <a:pt x="6" y="38"/>
                  </a:lnTo>
                  <a:lnTo>
                    <a:pt x="14" y="42"/>
                  </a:lnTo>
                  <a:lnTo>
                    <a:pt x="22" y="44"/>
                  </a:lnTo>
                  <a:lnTo>
                    <a:pt x="22" y="44"/>
                  </a:lnTo>
                  <a:lnTo>
                    <a:pt x="30" y="42"/>
                  </a:lnTo>
                  <a:lnTo>
                    <a:pt x="38" y="38"/>
                  </a:lnTo>
                  <a:lnTo>
                    <a:pt x="42" y="30"/>
                  </a:lnTo>
                  <a:lnTo>
                    <a:pt x="44" y="22"/>
                  </a:lnTo>
                  <a:lnTo>
                    <a:pt x="44" y="22"/>
                  </a:lnTo>
                  <a:lnTo>
                    <a:pt x="42" y="14"/>
                  </a:lnTo>
                  <a:lnTo>
                    <a:pt x="38" y="6"/>
                  </a:lnTo>
                  <a:lnTo>
                    <a:pt x="30" y="2"/>
                  </a:lnTo>
                  <a:lnTo>
                    <a:pt x="22"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32" name="Freeform 330"/>
            <p:cNvSpPr/>
            <p:nvPr/>
          </p:nvSpPr>
          <p:spPr bwMode="auto">
            <a:xfrm>
              <a:off x="1277938" y="574675"/>
              <a:ext cx="69850" cy="73025"/>
            </a:xfrm>
            <a:custGeom>
              <a:avLst/>
              <a:gdLst/>
              <a:ahLst/>
              <a:cxnLst>
                <a:cxn ang="0">
                  <a:pos x="22" y="0"/>
                </a:cxn>
                <a:cxn ang="0">
                  <a:pos x="22" y="0"/>
                </a:cxn>
                <a:cxn ang="0">
                  <a:pos x="12" y="2"/>
                </a:cxn>
                <a:cxn ang="0">
                  <a:pos x="6" y="6"/>
                </a:cxn>
                <a:cxn ang="0">
                  <a:pos x="0" y="14"/>
                </a:cxn>
                <a:cxn ang="0">
                  <a:pos x="0" y="22"/>
                </a:cxn>
                <a:cxn ang="0">
                  <a:pos x="0" y="22"/>
                </a:cxn>
                <a:cxn ang="0">
                  <a:pos x="0" y="32"/>
                </a:cxn>
                <a:cxn ang="0">
                  <a:pos x="6" y="38"/>
                </a:cxn>
                <a:cxn ang="0">
                  <a:pos x="12" y="44"/>
                </a:cxn>
                <a:cxn ang="0">
                  <a:pos x="22" y="46"/>
                </a:cxn>
                <a:cxn ang="0">
                  <a:pos x="22" y="46"/>
                </a:cxn>
                <a:cxn ang="0">
                  <a:pos x="30" y="44"/>
                </a:cxn>
                <a:cxn ang="0">
                  <a:pos x="38" y="38"/>
                </a:cxn>
                <a:cxn ang="0">
                  <a:pos x="42" y="32"/>
                </a:cxn>
                <a:cxn ang="0">
                  <a:pos x="44" y="22"/>
                </a:cxn>
                <a:cxn ang="0">
                  <a:pos x="44" y="22"/>
                </a:cxn>
                <a:cxn ang="0">
                  <a:pos x="42" y="14"/>
                </a:cxn>
                <a:cxn ang="0">
                  <a:pos x="38" y="6"/>
                </a:cxn>
                <a:cxn ang="0">
                  <a:pos x="30" y="2"/>
                </a:cxn>
                <a:cxn ang="0">
                  <a:pos x="22" y="0"/>
                </a:cxn>
              </a:cxnLst>
              <a:rect l="0" t="0" r="r" b="b"/>
              <a:pathLst>
                <a:path w="44" h="46">
                  <a:moveTo>
                    <a:pt x="22" y="0"/>
                  </a:moveTo>
                  <a:lnTo>
                    <a:pt x="22" y="0"/>
                  </a:lnTo>
                  <a:lnTo>
                    <a:pt x="12" y="2"/>
                  </a:lnTo>
                  <a:lnTo>
                    <a:pt x="6" y="6"/>
                  </a:lnTo>
                  <a:lnTo>
                    <a:pt x="0" y="14"/>
                  </a:lnTo>
                  <a:lnTo>
                    <a:pt x="0" y="22"/>
                  </a:lnTo>
                  <a:lnTo>
                    <a:pt x="0" y="22"/>
                  </a:lnTo>
                  <a:lnTo>
                    <a:pt x="0" y="32"/>
                  </a:lnTo>
                  <a:lnTo>
                    <a:pt x="6" y="38"/>
                  </a:lnTo>
                  <a:lnTo>
                    <a:pt x="12" y="44"/>
                  </a:lnTo>
                  <a:lnTo>
                    <a:pt x="22" y="46"/>
                  </a:lnTo>
                  <a:lnTo>
                    <a:pt x="22" y="46"/>
                  </a:lnTo>
                  <a:lnTo>
                    <a:pt x="30" y="44"/>
                  </a:lnTo>
                  <a:lnTo>
                    <a:pt x="38" y="38"/>
                  </a:lnTo>
                  <a:lnTo>
                    <a:pt x="42" y="32"/>
                  </a:lnTo>
                  <a:lnTo>
                    <a:pt x="44" y="22"/>
                  </a:lnTo>
                  <a:lnTo>
                    <a:pt x="44" y="22"/>
                  </a:lnTo>
                  <a:lnTo>
                    <a:pt x="42" y="14"/>
                  </a:lnTo>
                  <a:lnTo>
                    <a:pt x="38" y="6"/>
                  </a:lnTo>
                  <a:lnTo>
                    <a:pt x="30" y="2"/>
                  </a:lnTo>
                  <a:lnTo>
                    <a:pt x="2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33" name="Freeform 331"/>
            <p:cNvSpPr/>
            <p:nvPr/>
          </p:nvSpPr>
          <p:spPr bwMode="auto">
            <a:xfrm>
              <a:off x="1277938" y="574675"/>
              <a:ext cx="69850" cy="73025"/>
            </a:xfrm>
            <a:custGeom>
              <a:avLst/>
              <a:gdLst/>
              <a:ahLst/>
              <a:cxnLst>
                <a:cxn ang="0">
                  <a:pos x="22" y="0"/>
                </a:cxn>
                <a:cxn ang="0">
                  <a:pos x="22" y="0"/>
                </a:cxn>
                <a:cxn ang="0">
                  <a:pos x="12" y="2"/>
                </a:cxn>
                <a:cxn ang="0">
                  <a:pos x="6" y="6"/>
                </a:cxn>
                <a:cxn ang="0">
                  <a:pos x="0" y="14"/>
                </a:cxn>
                <a:cxn ang="0">
                  <a:pos x="0" y="22"/>
                </a:cxn>
                <a:cxn ang="0">
                  <a:pos x="0" y="22"/>
                </a:cxn>
                <a:cxn ang="0">
                  <a:pos x="0" y="32"/>
                </a:cxn>
                <a:cxn ang="0">
                  <a:pos x="6" y="38"/>
                </a:cxn>
                <a:cxn ang="0">
                  <a:pos x="12" y="44"/>
                </a:cxn>
                <a:cxn ang="0">
                  <a:pos x="22" y="46"/>
                </a:cxn>
                <a:cxn ang="0">
                  <a:pos x="22" y="46"/>
                </a:cxn>
                <a:cxn ang="0">
                  <a:pos x="30" y="44"/>
                </a:cxn>
                <a:cxn ang="0">
                  <a:pos x="38" y="38"/>
                </a:cxn>
                <a:cxn ang="0">
                  <a:pos x="42" y="32"/>
                </a:cxn>
                <a:cxn ang="0">
                  <a:pos x="44" y="22"/>
                </a:cxn>
                <a:cxn ang="0">
                  <a:pos x="44" y="22"/>
                </a:cxn>
                <a:cxn ang="0">
                  <a:pos x="42" y="14"/>
                </a:cxn>
                <a:cxn ang="0">
                  <a:pos x="38" y="6"/>
                </a:cxn>
                <a:cxn ang="0">
                  <a:pos x="30" y="2"/>
                </a:cxn>
                <a:cxn ang="0">
                  <a:pos x="22" y="0"/>
                </a:cxn>
              </a:cxnLst>
              <a:rect l="0" t="0" r="r" b="b"/>
              <a:pathLst>
                <a:path w="44" h="46">
                  <a:moveTo>
                    <a:pt x="22" y="0"/>
                  </a:moveTo>
                  <a:lnTo>
                    <a:pt x="22" y="0"/>
                  </a:lnTo>
                  <a:lnTo>
                    <a:pt x="12" y="2"/>
                  </a:lnTo>
                  <a:lnTo>
                    <a:pt x="6" y="6"/>
                  </a:lnTo>
                  <a:lnTo>
                    <a:pt x="0" y="14"/>
                  </a:lnTo>
                  <a:lnTo>
                    <a:pt x="0" y="22"/>
                  </a:lnTo>
                  <a:lnTo>
                    <a:pt x="0" y="22"/>
                  </a:lnTo>
                  <a:lnTo>
                    <a:pt x="0" y="32"/>
                  </a:lnTo>
                  <a:lnTo>
                    <a:pt x="6" y="38"/>
                  </a:lnTo>
                  <a:lnTo>
                    <a:pt x="12" y="44"/>
                  </a:lnTo>
                  <a:lnTo>
                    <a:pt x="22" y="46"/>
                  </a:lnTo>
                  <a:lnTo>
                    <a:pt x="22" y="46"/>
                  </a:lnTo>
                  <a:lnTo>
                    <a:pt x="30" y="44"/>
                  </a:lnTo>
                  <a:lnTo>
                    <a:pt x="38" y="38"/>
                  </a:lnTo>
                  <a:lnTo>
                    <a:pt x="42" y="32"/>
                  </a:lnTo>
                  <a:lnTo>
                    <a:pt x="44" y="22"/>
                  </a:lnTo>
                  <a:lnTo>
                    <a:pt x="44" y="22"/>
                  </a:lnTo>
                  <a:lnTo>
                    <a:pt x="42" y="14"/>
                  </a:lnTo>
                  <a:lnTo>
                    <a:pt x="38" y="6"/>
                  </a:lnTo>
                  <a:lnTo>
                    <a:pt x="30" y="2"/>
                  </a:lnTo>
                  <a:lnTo>
                    <a:pt x="22"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34" name="Freeform 332"/>
            <p:cNvSpPr/>
            <p:nvPr/>
          </p:nvSpPr>
          <p:spPr bwMode="auto">
            <a:xfrm>
              <a:off x="4637088" y="1800225"/>
              <a:ext cx="34925" cy="34925"/>
            </a:xfrm>
            <a:custGeom>
              <a:avLst/>
              <a:gdLst/>
              <a:ahLst/>
              <a:cxnLst>
                <a:cxn ang="0">
                  <a:pos x="12" y="0"/>
                </a:cxn>
                <a:cxn ang="0">
                  <a:pos x="12" y="0"/>
                </a:cxn>
                <a:cxn ang="0">
                  <a:pos x="8" y="0"/>
                </a:cxn>
                <a:cxn ang="0">
                  <a:pos x="4" y="4"/>
                </a:cxn>
                <a:cxn ang="0">
                  <a:pos x="2" y="6"/>
                </a:cxn>
                <a:cxn ang="0">
                  <a:pos x="0" y="12"/>
                </a:cxn>
                <a:cxn ang="0">
                  <a:pos x="0" y="12"/>
                </a:cxn>
                <a:cxn ang="0">
                  <a:pos x="2" y="16"/>
                </a:cxn>
                <a:cxn ang="0">
                  <a:pos x="4" y="20"/>
                </a:cxn>
                <a:cxn ang="0">
                  <a:pos x="8" y="22"/>
                </a:cxn>
                <a:cxn ang="0">
                  <a:pos x="12" y="22"/>
                </a:cxn>
                <a:cxn ang="0">
                  <a:pos x="12" y="22"/>
                </a:cxn>
                <a:cxn ang="0">
                  <a:pos x="16" y="22"/>
                </a:cxn>
                <a:cxn ang="0">
                  <a:pos x="20" y="20"/>
                </a:cxn>
                <a:cxn ang="0">
                  <a:pos x="22" y="16"/>
                </a:cxn>
                <a:cxn ang="0">
                  <a:pos x="22" y="12"/>
                </a:cxn>
                <a:cxn ang="0">
                  <a:pos x="22" y="12"/>
                </a:cxn>
                <a:cxn ang="0">
                  <a:pos x="22" y="6"/>
                </a:cxn>
                <a:cxn ang="0">
                  <a:pos x="20" y="4"/>
                </a:cxn>
                <a:cxn ang="0">
                  <a:pos x="16" y="0"/>
                </a:cxn>
                <a:cxn ang="0">
                  <a:pos x="12" y="0"/>
                </a:cxn>
              </a:cxnLst>
              <a:rect l="0" t="0" r="r" b="b"/>
              <a:pathLst>
                <a:path w="22" h="22">
                  <a:moveTo>
                    <a:pt x="12" y="0"/>
                  </a:moveTo>
                  <a:lnTo>
                    <a:pt x="12" y="0"/>
                  </a:lnTo>
                  <a:lnTo>
                    <a:pt x="8" y="0"/>
                  </a:lnTo>
                  <a:lnTo>
                    <a:pt x="4" y="4"/>
                  </a:lnTo>
                  <a:lnTo>
                    <a:pt x="2" y="6"/>
                  </a:lnTo>
                  <a:lnTo>
                    <a:pt x="0" y="12"/>
                  </a:lnTo>
                  <a:lnTo>
                    <a:pt x="0" y="12"/>
                  </a:lnTo>
                  <a:lnTo>
                    <a:pt x="2" y="16"/>
                  </a:lnTo>
                  <a:lnTo>
                    <a:pt x="4" y="20"/>
                  </a:lnTo>
                  <a:lnTo>
                    <a:pt x="8" y="22"/>
                  </a:lnTo>
                  <a:lnTo>
                    <a:pt x="12" y="22"/>
                  </a:lnTo>
                  <a:lnTo>
                    <a:pt x="12" y="22"/>
                  </a:lnTo>
                  <a:lnTo>
                    <a:pt x="16" y="22"/>
                  </a:lnTo>
                  <a:lnTo>
                    <a:pt x="20" y="20"/>
                  </a:lnTo>
                  <a:lnTo>
                    <a:pt x="22" y="16"/>
                  </a:lnTo>
                  <a:lnTo>
                    <a:pt x="22" y="12"/>
                  </a:lnTo>
                  <a:lnTo>
                    <a:pt x="22" y="12"/>
                  </a:lnTo>
                  <a:lnTo>
                    <a:pt x="22" y="6"/>
                  </a:lnTo>
                  <a:lnTo>
                    <a:pt x="20" y="4"/>
                  </a:lnTo>
                  <a:lnTo>
                    <a:pt x="16" y="0"/>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35" name="Freeform 333"/>
            <p:cNvSpPr/>
            <p:nvPr/>
          </p:nvSpPr>
          <p:spPr bwMode="auto">
            <a:xfrm>
              <a:off x="4637088" y="1800225"/>
              <a:ext cx="34925" cy="34925"/>
            </a:xfrm>
            <a:custGeom>
              <a:avLst/>
              <a:gdLst/>
              <a:ahLst/>
              <a:cxnLst>
                <a:cxn ang="0">
                  <a:pos x="12" y="0"/>
                </a:cxn>
                <a:cxn ang="0">
                  <a:pos x="12" y="0"/>
                </a:cxn>
                <a:cxn ang="0">
                  <a:pos x="8" y="0"/>
                </a:cxn>
                <a:cxn ang="0">
                  <a:pos x="4" y="4"/>
                </a:cxn>
                <a:cxn ang="0">
                  <a:pos x="2" y="6"/>
                </a:cxn>
                <a:cxn ang="0">
                  <a:pos x="0" y="12"/>
                </a:cxn>
                <a:cxn ang="0">
                  <a:pos x="0" y="12"/>
                </a:cxn>
                <a:cxn ang="0">
                  <a:pos x="2" y="16"/>
                </a:cxn>
                <a:cxn ang="0">
                  <a:pos x="4" y="20"/>
                </a:cxn>
                <a:cxn ang="0">
                  <a:pos x="8" y="22"/>
                </a:cxn>
                <a:cxn ang="0">
                  <a:pos x="12" y="22"/>
                </a:cxn>
                <a:cxn ang="0">
                  <a:pos x="12" y="22"/>
                </a:cxn>
                <a:cxn ang="0">
                  <a:pos x="16" y="22"/>
                </a:cxn>
                <a:cxn ang="0">
                  <a:pos x="20" y="20"/>
                </a:cxn>
                <a:cxn ang="0">
                  <a:pos x="22" y="16"/>
                </a:cxn>
                <a:cxn ang="0">
                  <a:pos x="22" y="12"/>
                </a:cxn>
                <a:cxn ang="0">
                  <a:pos x="22" y="12"/>
                </a:cxn>
                <a:cxn ang="0">
                  <a:pos x="22" y="6"/>
                </a:cxn>
                <a:cxn ang="0">
                  <a:pos x="20" y="4"/>
                </a:cxn>
                <a:cxn ang="0">
                  <a:pos x="16" y="0"/>
                </a:cxn>
                <a:cxn ang="0">
                  <a:pos x="12" y="0"/>
                </a:cxn>
              </a:cxnLst>
              <a:rect l="0" t="0" r="r" b="b"/>
              <a:pathLst>
                <a:path w="22" h="22">
                  <a:moveTo>
                    <a:pt x="12" y="0"/>
                  </a:moveTo>
                  <a:lnTo>
                    <a:pt x="12" y="0"/>
                  </a:lnTo>
                  <a:lnTo>
                    <a:pt x="8" y="0"/>
                  </a:lnTo>
                  <a:lnTo>
                    <a:pt x="4" y="4"/>
                  </a:lnTo>
                  <a:lnTo>
                    <a:pt x="2" y="6"/>
                  </a:lnTo>
                  <a:lnTo>
                    <a:pt x="0" y="12"/>
                  </a:lnTo>
                  <a:lnTo>
                    <a:pt x="0" y="12"/>
                  </a:lnTo>
                  <a:lnTo>
                    <a:pt x="2" y="16"/>
                  </a:lnTo>
                  <a:lnTo>
                    <a:pt x="4" y="20"/>
                  </a:lnTo>
                  <a:lnTo>
                    <a:pt x="8" y="22"/>
                  </a:lnTo>
                  <a:lnTo>
                    <a:pt x="12" y="22"/>
                  </a:lnTo>
                  <a:lnTo>
                    <a:pt x="12" y="22"/>
                  </a:lnTo>
                  <a:lnTo>
                    <a:pt x="16" y="22"/>
                  </a:lnTo>
                  <a:lnTo>
                    <a:pt x="20" y="20"/>
                  </a:lnTo>
                  <a:lnTo>
                    <a:pt x="22" y="16"/>
                  </a:lnTo>
                  <a:lnTo>
                    <a:pt x="22" y="12"/>
                  </a:lnTo>
                  <a:lnTo>
                    <a:pt x="22" y="12"/>
                  </a:lnTo>
                  <a:lnTo>
                    <a:pt x="22" y="6"/>
                  </a:lnTo>
                  <a:lnTo>
                    <a:pt x="20" y="4"/>
                  </a:lnTo>
                  <a:lnTo>
                    <a:pt x="16" y="0"/>
                  </a:lnTo>
                  <a:lnTo>
                    <a:pt x="12"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36" name="Freeform 334"/>
            <p:cNvSpPr/>
            <p:nvPr/>
          </p:nvSpPr>
          <p:spPr bwMode="auto">
            <a:xfrm>
              <a:off x="4897438" y="1631950"/>
              <a:ext cx="50800" cy="50800"/>
            </a:xfrm>
            <a:custGeom>
              <a:avLst/>
              <a:gdLst/>
              <a:ahLst/>
              <a:cxnLst>
                <a:cxn ang="0">
                  <a:pos x="16" y="0"/>
                </a:cxn>
                <a:cxn ang="0">
                  <a:pos x="16" y="0"/>
                </a:cxn>
                <a:cxn ang="0">
                  <a:pos x="10" y="2"/>
                </a:cxn>
                <a:cxn ang="0">
                  <a:pos x="4" y="6"/>
                </a:cxn>
                <a:cxn ang="0">
                  <a:pos x="2" y="10"/>
                </a:cxn>
                <a:cxn ang="0">
                  <a:pos x="0" y="16"/>
                </a:cxn>
                <a:cxn ang="0">
                  <a:pos x="0" y="16"/>
                </a:cxn>
                <a:cxn ang="0">
                  <a:pos x="2" y="22"/>
                </a:cxn>
                <a:cxn ang="0">
                  <a:pos x="4" y="28"/>
                </a:cxn>
                <a:cxn ang="0">
                  <a:pos x="10" y="30"/>
                </a:cxn>
                <a:cxn ang="0">
                  <a:pos x="16" y="32"/>
                </a:cxn>
                <a:cxn ang="0">
                  <a:pos x="16" y="32"/>
                </a:cxn>
                <a:cxn ang="0">
                  <a:pos x="22" y="30"/>
                </a:cxn>
                <a:cxn ang="0">
                  <a:pos x="26" y="28"/>
                </a:cxn>
                <a:cxn ang="0">
                  <a:pos x="30" y="22"/>
                </a:cxn>
                <a:cxn ang="0">
                  <a:pos x="32" y="16"/>
                </a:cxn>
                <a:cxn ang="0">
                  <a:pos x="32" y="16"/>
                </a:cxn>
                <a:cxn ang="0">
                  <a:pos x="30" y="10"/>
                </a:cxn>
                <a:cxn ang="0">
                  <a:pos x="26" y="6"/>
                </a:cxn>
                <a:cxn ang="0">
                  <a:pos x="22" y="2"/>
                </a:cxn>
                <a:cxn ang="0">
                  <a:pos x="16" y="0"/>
                </a:cxn>
              </a:cxnLst>
              <a:rect l="0" t="0" r="r" b="b"/>
              <a:pathLst>
                <a:path w="32" h="32">
                  <a:moveTo>
                    <a:pt x="16" y="0"/>
                  </a:moveTo>
                  <a:lnTo>
                    <a:pt x="16" y="0"/>
                  </a:lnTo>
                  <a:lnTo>
                    <a:pt x="10" y="2"/>
                  </a:lnTo>
                  <a:lnTo>
                    <a:pt x="4" y="6"/>
                  </a:lnTo>
                  <a:lnTo>
                    <a:pt x="2" y="10"/>
                  </a:lnTo>
                  <a:lnTo>
                    <a:pt x="0" y="16"/>
                  </a:lnTo>
                  <a:lnTo>
                    <a:pt x="0" y="16"/>
                  </a:lnTo>
                  <a:lnTo>
                    <a:pt x="2" y="22"/>
                  </a:lnTo>
                  <a:lnTo>
                    <a:pt x="4" y="28"/>
                  </a:lnTo>
                  <a:lnTo>
                    <a:pt x="10" y="30"/>
                  </a:lnTo>
                  <a:lnTo>
                    <a:pt x="16" y="32"/>
                  </a:lnTo>
                  <a:lnTo>
                    <a:pt x="16" y="32"/>
                  </a:lnTo>
                  <a:lnTo>
                    <a:pt x="22" y="30"/>
                  </a:lnTo>
                  <a:lnTo>
                    <a:pt x="26" y="28"/>
                  </a:lnTo>
                  <a:lnTo>
                    <a:pt x="30" y="22"/>
                  </a:lnTo>
                  <a:lnTo>
                    <a:pt x="32" y="16"/>
                  </a:lnTo>
                  <a:lnTo>
                    <a:pt x="32" y="16"/>
                  </a:lnTo>
                  <a:lnTo>
                    <a:pt x="30" y="10"/>
                  </a:lnTo>
                  <a:lnTo>
                    <a:pt x="26" y="6"/>
                  </a:lnTo>
                  <a:lnTo>
                    <a:pt x="22" y="2"/>
                  </a:lnTo>
                  <a:lnTo>
                    <a:pt x="1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37" name="Freeform 335"/>
            <p:cNvSpPr/>
            <p:nvPr/>
          </p:nvSpPr>
          <p:spPr bwMode="auto">
            <a:xfrm>
              <a:off x="4897438" y="1631950"/>
              <a:ext cx="50800" cy="50800"/>
            </a:xfrm>
            <a:custGeom>
              <a:avLst/>
              <a:gdLst/>
              <a:ahLst/>
              <a:cxnLst>
                <a:cxn ang="0">
                  <a:pos x="16" y="0"/>
                </a:cxn>
                <a:cxn ang="0">
                  <a:pos x="16" y="0"/>
                </a:cxn>
                <a:cxn ang="0">
                  <a:pos x="10" y="2"/>
                </a:cxn>
                <a:cxn ang="0">
                  <a:pos x="4" y="6"/>
                </a:cxn>
                <a:cxn ang="0">
                  <a:pos x="2" y="10"/>
                </a:cxn>
                <a:cxn ang="0">
                  <a:pos x="0" y="16"/>
                </a:cxn>
                <a:cxn ang="0">
                  <a:pos x="0" y="16"/>
                </a:cxn>
                <a:cxn ang="0">
                  <a:pos x="2" y="22"/>
                </a:cxn>
                <a:cxn ang="0">
                  <a:pos x="4" y="28"/>
                </a:cxn>
                <a:cxn ang="0">
                  <a:pos x="10" y="30"/>
                </a:cxn>
                <a:cxn ang="0">
                  <a:pos x="16" y="32"/>
                </a:cxn>
                <a:cxn ang="0">
                  <a:pos x="16" y="32"/>
                </a:cxn>
                <a:cxn ang="0">
                  <a:pos x="22" y="30"/>
                </a:cxn>
                <a:cxn ang="0">
                  <a:pos x="26" y="28"/>
                </a:cxn>
                <a:cxn ang="0">
                  <a:pos x="30" y="22"/>
                </a:cxn>
                <a:cxn ang="0">
                  <a:pos x="32" y="16"/>
                </a:cxn>
                <a:cxn ang="0">
                  <a:pos x="32" y="16"/>
                </a:cxn>
                <a:cxn ang="0">
                  <a:pos x="30" y="10"/>
                </a:cxn>
                <a:cxn ang="0">
                  <a:pos x="26" y="6"/>
                </a:cxn>
                <a:cxn ang="0">
                  <a:pos x="22" y="2"/>
                </a:cxn>
                <a:cxn ang="0">
                  <a:pos x="16" y="0"/>
                </a:cxn>
              </a:cxnLst>
              <a:rect l="0" t="0" r="r" b="b"/>
              <a:pathLst>
                <a:path w="32" h="32">
                  <a:moveTo>
                    <a:pt x="16" y="0"/>
                  </a:moveTo>
                  <a:lnTo>
                    <a:pt x="16" y="0"/>
                  </a:lnTo>
                  <a:lnTo>
                    <a:pt x="10" y="2"/>
                  </a:lnTo>
                  <a:lnTo>
                    <a:pt x="4" y="6"/>
                  </a:lnTo>
                  <a:lnTo>
                    <a:pt x="2" y="10"/>
                  </a:lnTo>
                  <a:lnTo>
                    <a:pt x="0" y="16"/>
                  </a:lnTo>
                  <a:lnTo>
                    <a:pt x="0" y="16"/>
                  </a:lnTo>
                  <a:lnTo>
                    <a:pt x="2" y="22"/>
                  </a:lnTo>
                  <a:lnTo>
                    <a:pt x="4" y="28"/>
                  </a:lnTo>
                  <a:lnTo>
                    <a:pt x="10" y="30"/>
                  </a:lnTo>
                  <a:lnTo>
                    <a:pt x="16" y="32"/>
                  </a:lnTo>
                  <a:lnTo>
                    <a:pt x="16" y="32"/>
                  </a:lnTo>
                  <a:lnTo>
                    <a:pt x="22" y="30"/>
                  </a:lnTo>
                  <a:lnTo>
                    <a:pt x="26" y="28"/>
                  </a:lnTo>
                  <a:lnTo>
                    <a:pt x="30" y="22"/>
                  </a:lnTo>
                  <a:lnTo>
                    <a:pt x="32" y="16"/>
                  </a:lnTo>
                  <a:lnTo>
                    <a:pt x="32" y="16"/>
                  </a:lnTo>
                  <a:lnTo>
                    <a:pt x="30" y="10"/>
                  </a:lnTo>
                  <a:lnTo>
                    <a:pt x="26" y="6"/>
                  </a:lnTo>
                  <a:lnTo>
                    <a:pt x="22" y="2"/>
                  </a:lnTo>
                  <a:lnTo>
                    <a:pt x="1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38" name="Freeform 336"/>
            <p:cNvSpPr/>
            <p:nvPr/>
          </p:nvSpPr>
          <p:spPr bwMode="auto">
            <a:xfrm>
              <a:off x="6142038" y="1187450"/>
              <a:ext cx="34925" cy="34925"/>
            </a:xfrm>
            <a:custGeom>
              <a:avLst/>
              <a:gdLst/>
              <a:ahLst/>
              <a:cxnLst>
                <a:cxn ang="0">
                  <a:pos x="10" y="0"/>
                </a:cxn>
                <a:cxn ang="0">
                  <a:pos x="10" y="0"/>
                </a:cxn>
                <a:cxn ang="0">
                  <a:pos x="6" y="0"/>
                </a:cxn>
                <a:cxn ang="0">
                  <a:pos x="4" y="2"/>
                </a:cxn>
                <a:cxn ang="0">
                  <a:pos x="0" y="6"/>
                </a:cxn>
                <a:cxn ang="0">
                  <a:pos x="0" y="10"/>
                </a:cxn>
                <a:cxn ang="0">
                  <a:pos x="0" y="10"/>
                </a:cxn>
                <a:cxn ang="0">
                  <a:pos x="0" y="14"/>
                </a:cxn>
                <a:cxn ang="0">
                  <a:pos x="4" y="18"/>
                </a:cxn>
                <a:cxn ang="0">
                  <a:pos x="6" y="20"/>
                </a:cxn>
                <a:cxn ang="0">
                  <a:pos x="10" y="22"/>
                </a:cxn>
                <a:cxn ang="0">
                  <a:pos x="10" y="22"/>
                </a:cxn>
                <a:cxn ang="0">
                  <a:pos x="16" y="20"/>
                </a:cxn>
                <a:cxn ang="0">
                  <a:pos x="18" y="18"/>
                </a:cxn>
                <a:cxn ang="0">
                  <a:pos x="22" y="14"/>
                </a:cxn>
                <a:cxn ang="0">
                  <a:pos x="22" y="10"/>
                </a:cxn>
                <a:cxn ang="0">
                  <a:pos x="22" y="10"/>
                </a:cxn>
                <a:cxn ang="0">
                  <a:pos x="22" y="6"/>
                </a:cxn>
                <a:cxn ang="0">
                  <a:pos x="18" y="2"/>
                </a:cxn>
                <a:cxn ang="0">
                  <a:pos x="16" y="0"/>
                </a:cxn>
                <a:cxn ang="0">
                  <a:pos x="10" y="0"/>
                </a:cxn>
              </a:cxnLst>
              <a:rect l="0" t="0" r="r" b="b"/>
              <a:pathLst>
                <a:path w="22" h="22">
                  <a:moveTo>
                    <a:pt x="10" y="0"/>
                  </a:moveTo>
                  <a:lnTo>
                    <a:pt x="10" y="0"/>
                  </a:lnTo>
                  <a:lnTo>
                    <a:pt x="6" y="0"/>
                  </a:lnTo>
                  <a:lnTo>
                    <a:pt x="4" y="2"/>
                  </a:lnTo>
                  <a:lnTo>
                    <a:pt x="0" y="6"/>
                  </a:lnTo>
                  <a:lnTo>
                    <a:pt x="0" y="10"/>
                  </a:lnTo>
                  <a:lnTo>
                    <a:pt x="0" y="10"/>
                  </a:lnTo>
                  <a:lnTo>
                    <a:pt x="0" y="14"/>
                  </a:lnTo>
                  <a:lnTo>
                    <a:pt x="4" y="18"/>
                  </a:lnTo>
                  <a:lnTo>
                    <a:pt x="6" y="20"/>
                  </a:lnTo>
                  <a:lnTo>
                    <a:pt x="10" y="22"/>
                  </a:lnTo>
                  <a:lnTo>
                    <a:pt x="10" y="22"/>
                  </a:lnTo>
                  <a:lnTo>
                    <a:pt x="16" y="20"/>
                  </a:lnTo>
                  <a:lnTo>
                    <a:pt x="18" y="18"/>
                  </a:lnTo>
                  <a:lnTo>
                    <a:pt x="22" y="14"/>
                  </a:lnTo>
                  <a:lnTo>
                    <a:pt x="22" y="10"/>
                  </a:lnTo>
                  <a:lnTo>
                    <a:pt x="22" y="10"/>
                  </a:lnTo>
                  <a:lnTo>
                    <a:pt x="22" y="6"/>
                  </a:lnTo>
                  <a:lnTo>
                    <a:pt x="18" y="2"/>
                  </a:lnTo>
                  <a:lnTo>
                    <a:pt x="16" y="0"/>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39" name="Freeform 337"/>
            <p:cNvSpPr/>
            <p:nvPr/>
          </p:nvSpPr>
          <p:spPr bwMode="auto">
            <a:xfrm>
              <a:off x="6142038" y="1187450"/>
              <a:ext cx="34925" cy="34925"/>
            </a:xfrm>
            <a:custGeom>
              <a:avLst/>
              <a:gdLst/>
              <a:ahLst/>
              <a:cxnLst>
                <a:cxn ang="0">
                  <a:pos x="10" y="0"/>
                </a:cxn>
                <a:cxn ang="0">
                  <a:pos x="10" y="0"/>
                </a:cxn>
                <a:cxn ang="0">
                  <a:pos x="6" y="0"/>
                </a:cxn>
                <a:cxn ang="0">
                  <a:pos x="4" y="2"/>
                </a:cxn>
                <a:cxn ang="0">
                  <a:pos x="0" y="6"/>
                </a:cxn>
                <a:cxn ang="0">
                  <a:pos x="0" y="10"/>
                </a:cxn>
                <a:cxn ang="0">
                  <a:pos x="0" y="10"/>
                </a:cxn>
                <a:cxn ang="0">
                  <a:pos x="0" y="14"/>
                </a:cxn>
                <a:cxn ang="0">
                  <a:pos x="4" y="18"/>
                </a:cxn>
                <a:cxn ang="0">
                  <a:pos x="6" y="20"/>
                </a:cxn>
                <a:cxn ang="0">
                  <a:pos x="10" y="22"/>
                </a:cxn>
                <a:cxn ang="0">
                  <a:pos x="10" y="22"/>
                </a:cxn>
                <a:cxn ang="0">
                  <a:pos x="16" y="20"/>
                </a:cxn>
                <a:cxn ang="0">
                  <a:pos x="18" y="18"/>
                </a:cxn>
                <a:cxn ang="0">
                  <a:pos x="22" y="14"/>
                </a:cxn>
                <a:cxn ang="0">
                  <a:pos x="22" y="10"/>
                </a:cxn>
                <a:cxn ang="0">
                  <a:pos x="22" y="10"/>
                </a:cxn>
                <a:cxn ang="0">
                  <a:pos x="22" y="6"/>
                </a:cxn>
                <a:cxn ang="0">
                  <a:pos x="18" y="2"/>
                </a:cxn>
                <a:cxn ang="0">
                  <a:pos x="16" y="0"/>
                </a:cxn>
                <a:cxn ang="0">
                  <a:pos x="10" y="0"/>
                </a:cxn>
              </a:cxnLst>
              <a:rect l="0" t="0" r="r" b="b"/>
              <a:pathLst>
                <a:path w="22" h="22">
                  <a:moveTo>
                    <a:pt x="10" y="0"/>
                  </a:moveTo>
                  <a:lnTo>
                    <a:pt x="10" y="0"/>
                  </a:lnTo>
                  <a:lnTo>
                    <a:pt x="6" y="0"/>
                  </a:lnTo>
                  <a:lnTo>
                    <a:pt x="4" y="2"/>
                  </a:lnTo>
                  <a:lnTo>
                    <a:pt x="0" y="6"/>
                  </a:lnTo>
                  <a:lnTo>
                    <a:pt x="0" y="10"/>
                  </a:lnTo>
                  <a:lnTo>
                    <a:pt x="0" y="10"/>
                  </a:lnTo>
                  <a:lnTo>
                    <a:pt x="0" y="14"/>
                  </a:lnTo>
                  <a:lnTo>
                    <a:pt x="4" y="18"/>
                  </a:lnTo>
                  <a:lnTo>
                    <a:pt x="6" y="20"/>
                  </a:lnTo>
                  <a:lnTo>
                    <a:pt x="10" y="22"/>
                  </a:lnTo>
                  <a:lnTo>
                    <a:pt x="10" y="22"/>
                  </a:lnTo>
                  <a:lnTo>
                    <a:pt x="16" y="20"/>
                  </a:lnTo>
                  <a:lnTo>
                    <a:pt x="18" y="18"/>
                  </a:lnTo>
                  <a:lnTo>
                    <a:pt x="22" y="14"/>
                  </a:lnTo>
                  <a:lnTo>
                    <a:pt x="22" y="10"/>
                  </a:lnTo>
                  <a:lnTo>
                    <a:pt x="22" y="10"/>
                  </a:lnTo>
                  <a:lnTo>
                    <a:pt x="22" y="6"/>
                  </a:lnTo>
                  <a:lnTo>
                    <a:pt x="18" y="2"/>
                  </a:lnTo>
                  <a:lnTo>
                    <a:pt x="16" y="0"/>
                  </a:lnTo>
                  <a:lnTo>
                    <a:pt x="10"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40" name="Freeform 338"/>
            <p:cNvSpPr/>
            <p:nvPr/>
          </p:nvSpPr>
          <p:spPr bwMode="auto">
            <a:xfrm>
              <a:off x="5192713" y="1435100"/>
              <a:ext cx="34925" cy="34925"/>
            </a:xfrm>
            <a:custGeom>
              <a:avLst/>
              <a:gdLst/>
              <a:ahLst/>
              <a:cxnLst>
                <a:cxn ang="0">
                  <a:pos x="12" y="0"/>
                </a:cxn>
                <a:cxn ang="0">
                  <a:pos x="12" y="0"/>
                </a:cxn>
                <a:cxn ang="0">
                  <a:pos x="6" y="2"/>
                </a:cxn>
                <a:cxn ang="0">
                  <a:pos x="4" y="4"/>
                </a:cxn>
                <a:cxn ang="0">
                  <a:pos x="0" y="8"/>
                </a:cxn>
                <a:cxn ang="0">
                  <a:pos x="0" y="12"/>
                </a:cxn>
                <a:cxn ang="0">
                  <a:pos x="0" y="12"/>
                </a:cxn>
                <a:cxn ang="0">
                  <a:pos x="0" y="16"/>
                </a:cxn>
                <a:cxn ang="0">
                  <a:pos x="4" y="20"/>
                </a:cxn>
                <a:cxn ang="0">
                  <a:pos x="6" y="22"/>
                </a:cxn>
                <a:cxn ang="0">
                  <a:pos x="12" y="22"/>
                </a:cxn>
                <a:cxn ang="0">
                  <a:pos x="12" y="22"/>
                </a:cxn>
                <a:cxn ang="0">
                  <a:pos x="16" y="22"/>
                </a:cxn>
                <a:cxn ang="0">
                  <a:pos x="18" y="20"/>
                </a:cxn>
                <a:cxn ang="0">
                  <a:pos x="22" y="16"/>
                </a:cxn>
                <a:cxn ang="0">
                  <a:pos x="22" y="12"/>
                </a:cxn>
                <a:cxn ang="0">
                  <a:pos x="22" y="12"/>
                </a:cxn>
                <a:cxn ang="0">
                  <a:pos x="22" y="8"/>
                </a:cxn>
                <a:cxn ang="0">
                  <a:pos x="18" y="4"/>
                </a:cxn>
                <a:cxn ang="0">
                  <a:pos x="16" y="2"/>
                </a:cxn>
                <a:cxn ang="0">
                  <a:pos x="12" y="0"/>
                </a:cxn>
              </a:cxnLst>
              <a:rect l="0" t="0" r="r" b="b"/>
              <a:pathLst>
                <a:path w="22" h="22">
                  <a:moveTo>
                    <a:pt x="12" y="0"/>
                  </a:moveTo>
                  <a:lnTo>
                    <a:pt x="12" y="0"/>
                  </a:lnTo>
                  <a:lnTo>
                    <a:pt x="6" y="2"/>
                  </a:lnTo>
                  <a:lnTo>
                    <a:pt x="4" y="4"/>
                  </a:lnTo>
                  <a:lnTo>
                    <a:pt x="0" y="8"/>
                  </a:lnTo>
                  <a:lnTo>
                    <a:pt x="0" y="12"/>
                  </a:lnTo>
                  <a:lnTo>
                    <a:pt x="0" y="12"/>
                  </a:lnTo>
                  <a:lnTo>
                    <a:pt x="0" y="16"/>
                  </a:lnTo>
                  <a:lnTo>
                    <a:pt x="4" y="20"/>
                  </a:lnTo>
                  <a:lnTo>
                    <a:pt x="6" y="22"/>
                  </a:lnTo>
                  <a:lnTo>
                    <a:pt x="12" y="22"/>
                  </a:lnTo>
                  <a:lnTo>
                    <a:pt x="12" y="22"/>
                  </a:lnTo>
                  <a:lnTo>
                    <a:pt x="16" y="22"/>
                  </a:lnTo>
                  <a:lnTo>
                    <a:pt x="18" y="20"/>
                  </a:lnTo>
                  <a:lnTo>
                    <a:pt x="22" y="16"/>
                  </a:lnTo>
                  <a:lnTo>
                    <a:pt x="22" y="12"/>
                  </a:lnTo>
                  <a:lnTo>
                    <a:pt x="22" y="12"/>
                  </a:lnTo>
                  <a:lnTo>
                    <a:pt x="22" y="8"/>
                  </a:lnTo>
                  <a:lnTo>
                    <a:pt x="18" y="4"/>
                  </a:lnTo>
                  <a:lnTo>
                    <a:pt x="16" y="2"/>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41" name="Freeform 339"/>
            <p:cNvSpPr/>
            <p:nvPr/>
          </p:nvSpPr>
          <p:spPr bwMode="auto">
            <a:xfrm>
              <a:off x="5192713" y="1435100"/>
              <a:ext cx="34925" cy="34925"/>
            </a:xfrm>
            <a:custGeom>
              <a:avLst/>
              <a:gdLst/>
              <a:ahLst/>
              <a:cxnLst>
                <a:cxn ang="0">
                  <a:pos x="12" y="0"/>
                </a:cxn>
                <a:cxn ang="0">
                  <a:pos x="12" y="0"/>
                </a:cxn>
                <a:cxn ang="0">
                  <a:pos x="6" y="2"/>
                </a:cxn>
                <a:cxn ang="0">
                  <a:pos x="4" y="4"/>
                </a:cxn>
                <a:cxn ang="0">
                  <a:pos x="0" y="8"/>
                </a:cxn>
                <a:cxn ang="0">
                  <a:pos x="0" y="12"/>
                </a:cxn>
                <a:cxn ang="0">
                  <a:pos x="0" y="12"/>
                </a:cxn>
                <a:cxn ang="0">
                  <a:pos x="0" y="16"/>
                </a:cxn>
                <a:cxn ang="0">
                  <a:pos x="4" y="20"/>
                </a:cxn>
                <a:cxn ang="0">
                  <a:pos x="6" y="22"/>
                </a:cxn>
                <a:cxn ang="0">
                  <a:pos x="12" y="22"/>
                </a:cxn>
                <a:cxn ang="0">
                  <a:pos x="12" y="22"/>
                </a:cxn>
                <a:cxn ang="0">
                  <a:pos x="16" y="22"/>
                </a:cxn>
                <a:cxn ang="0">
                  <a:pos x="18" y="20"/>
                </a:cxn>
                <a:cxn ang="0">
                  <a:pos x="22" y="16"/>
                </a:cxn>
                <a:cxn ang="0">
                  <a:pos x="22" y="12"/>
                </a:cxn>
                <a:cxn ang="0">
                  <a:pos x="22" y="12"/>
                </a:cxn>
                <a:cxn ang="0">
                  <a:pos x="22" y="8"/>
                </a:cxn>
                <a:cxn ang="0">
                  <a:pos x="18" y="4"/>
                </a:cxn>
                <a:cxn ang="0">
                  <a:pos x="16" y="2"/>
                </a:cxn>
                <a:cxn ang="0">
                  <a:pos x="12" y="0"/>
                </a:cxn>
              </a:cxnLst>
              <a:rect l="0" t="0" r="r" b="b"/>
              <a:pathLst>
                <a:path w="22" h="22">
                  <a:moveTo>
                    <a:pt x="12" y="0"/>
                  </a:moveTo>
                  <a:lnTo>
                    <a:pt x="12" y="0"/>
                  </a:lnTo>
                  <a:lnTo>
                    <a:pt x="6" y="2"/>
                  </a:lnTo>
                  <a:lnTo>
                    <a:pt x="4" y="4"/>
                  </a:lnTo>
                  <a:lnTo>
                    <a:pt x="0" y="8"/>
                  </a:lnTo>
                  <a:lnTo>
                    <a:pt x="0" y="12"/>
                  </a:lnTo>
                  <a:lnTo>
                    <a:pt x="0" y="12"/>
                  </a:lnTo>
                  <a:lnTo>
                    <a:pt x="0" y="16"/>
                  </a:lnTo>
                  <a:lnTo>
                    <a:pt x="4" y="20"/>
                  </a:lnTo>
                  <a:lnTo>
                    <a:pt x="6" y="22"/>
                  </a:lnTo>
                  <a:lnTo>
                    <a:pt x="12" y="22"/>
                  </a:lnTo>
                  <a:lnTo>
                    <a:pt x="12" y="22"/>
                  </a:lnTo>
                  <a:lnTo>
                    <a:pt x="16" y="22"/>
                  </a:lnTo>
                  <a:lnTo>
                    <a:pt x="18" y="20"/>
                  </a:lnTo>
                  <a:lnTo>
                    <a:pt x="22" y="16"/>
                  </a:lnTo>
                  <a:lnTo>
                    <a:pt x="22" y="12"/>
                  </a:lnTo>
                  <a:lnTo>
                    <a:pt x="22" y="12"/>
                  </a:lnTo>
                  <a:lnTo>
                    <a:pt x="22" y="8"/>
                  </a:lnTo>
                  <a:lnTo>
                    <a:pt x="18" y="4"/>
                  </a:lnTo>
                  <a:lnTo>
                    <a:pt x="16" y="2"/>
                  </a:lnTo>
                  <a:lnTo>
                    <a:pt x="12"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42" name="Freeform 340"/>
            <p:cNvSpPr/>
            <p:nvPr/>
          </p:nvSpPr>
          <p:spPr bwMode="auto">
            <a:xfrm>
              <a:off x="6999288" y="1123950"/>
              <a:ext cx="34925" cy="34925"/>
            </a:xfrm>
            <a:custGeom>
              <a:avLst/>
              <a:gdLst/>
              <a:ahLst/>
              <a:cxnLst>
                <a:cxn ang="0">
                  <a:pos x="10" y="0"/>
                </a:cxn>
                <a:cxn ang="0">
                  <a:pos x="10" y="0"/>
                </a:cxn>
                <a:cxn ang="0">
                  <a:pos x="6" y="0"/>
                </a:cxn>
                <a:cxn ang="0">
                  <a:pos x="2" y="4"/>
                </a:cxn>
                <a:cxn ang="0">
                  <a:pos x="0" y="6"/>
                </a:cxn>
                <a:cxn ang="0">
                  <a:pos x="0" y="12"/>
                </a:cxn>
                <a:cxn ang="0">
                  <a:pos x="0" y="12"/>
                </a:cxn>
                <a:cxn ang="0">
                  <a:pos x="0" y="16"/>
                </a:cxn>
                <a:cxn ang="0">
                  <a:pos x="2" y="20"/>
                </a:cxn>
                <a:cxn ang="0">
                  <a:pos x="6" y="22"/>
                </a:cxn>
                <a:cxn ang="0">
                  <a:pos x="10" y="22"/>
                </a:cxn>
                <a:cxn ang="0">
                  <a:pos x="10" y="22"/>
                </a:cxn>
                <a:cxn ang="0">
                  <a:pos x="16" y="22"/>
                </a:cxn>
                <a:cxn ang="0">
                  <a:pos x="18" y="20"/>
                </a:cxn>
                <a:cxn ang="0">
                  <a:pos x="22" y="16"/>
                </a:cxn>
                <a:cxn ang="0">
                  <a:pos x="22" y="12"/>
                </a:cxn>
                <a:cxn ang="0">
                  <a:pos x="22" y="12"/>
                </a:cxn>
                <a:cxn ang="0">
                  <a:pos x="22" y="6"/>
                </a:cxn>
                <a:cxn ang="0">
                  <a:pos x="18" y="4"/>
                </a:cxn>
                <a:cxn ang="0">
                  <a:pos x="16" y="0"/>
                </a:cxn>
                <a:cxn ang="0">
                  <a:pos x="10" y="0"/>
                </a:cxn>
              </a:cxnLst>
              <a:rect l="0" t="0" r="r" b="b"/>
              <a:pathLst>
                <a:path w="22" h="22">
                  <a:moveTo>
                    <a:pt x="10" y="0"/>
                  </a:moveTo>
                  <a:lnTo>
                    <a:pt x="10" y="0"/>
                  </a:lnTo>
                  <a:lnTo>
                    <a:pt x="6" y="0"/>
                  </a:lnTo>
                  <a:lnTo>
                    <a:pt x="2" y="4"/>
                  </a:lnTo>
                  <a:lnTo>
                    <a:pt x="0" y="6"/>
                  </a:lnTo>
                  <a:lnTo>
                    <a:pt x="0" y="12"/>
                  </a:lnTo>
                  <a:lnTo>
                    <a:pt x="0" y="12"/>
                  </a:lnTo>
                  <a:lnTo>
                    <a:pt x="0" y="16"/>
                  </a:lnTo>
                  <a:lnTo>
                    <a:pt x="2" y="20"/>
                  </a:lnTo>
                  <a:lnTo>
                    <a:pt x="6" y="22"/>
                  </a:lnTo>
                  <a:lnTo>
                    <a:pt x="10" y="22"/>
                  </a:lnTo>
                  <a:lnTo>
                    <a:pt x="10" y="22"/>
                  </a:lnTo>
                  <a:lnTo>
                    <a:pt x="16" y="22"/>
                  </a:lnTo>
                  <a:lnTo>
                    <a:pt x="18" y="20"/>
                  </a:lnTo>
                  <a:lnTo>
                    <a:pt x="22" y="16"/>
                  </a:lnTo>
                  <a:lnTo>
                    <a:pt x="22" y="12"/>
                  </a:lnTo>
                  <a:lnTo>
                    <a:pt x="22" y="12"/>
                  </a:lnTo>
                  <a:lnTo>
                    <a:pt x="22" y="6"/>
                  </a:lnTo>
                  <a:lnTo>
                    <a:pt x="18" y="4"/>
                  </a:lnTo>
                  <a:lnTo>
                    <a:pt x="16" y="0"/>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43" name="Freeform 341"/>
            <p:cNvSpPr/>
            <p:nvPr/>
          </p:nvSpPr>
          <p:spPr bwMode="auto">
            <a:xfrm>
              <a:off x="6999288" y="1123950"/>
              <a:ext cx="34925" cy="34925"/>
            </a:xfrm>
            <a:custGeom>
              <a:avLst/>
              <a:gdLst/>
              <a:ahLst/>
              <a:cxnLst>
                <a:cxn ang="0">
                  <a:pos x="10" y="0"/>
                </a:cxn>
                <a:cxn ang="0">
                  <a:pos x="10" y="0"/>
                </a:cxn>
                <a:cxn ang="0">
                  <a:pos x="6" y="0"/>
                </a:cxn>
                <a:cxn ang="0">
                  <a:pos x="2" y="4"/>
                </a:cxn>
                <a:cxn ang="0">
                  <a:pos x="0" y="6"/>
                </a:cxn>
                <a:cxn ang="0">
                  <a:pos x="0" y="12"/>
                </a:cxn>
                <a:cxn ang="0">
                  <a:pos x="0" y="12"/>
                </a:cxn>
                <a:cxn ang="0">
                  <a:pos x="0" y="16"/>
                </a:cxn>
                <a:cxn ang="0">
                  <a:pos x="2" y="20"/>
                </a:cxn>
                <a:cxn ang="0">
                  <a:pos x="6" y="22"/>
                </a:cxn>
                <a:cxn ang="0">
                  <a:pos x="10" y="22"/>
                </a:cxn>
                <a:cxn ang="0">
                  <a:pos x="10" y="22"/>
                </a:cxn>
                <a:cxn ang="0">
                  <a:pos x="16" y="22"/>
                </a:cxn>
                <a:cxn ang="0">
                  <a:pos x="18" y="20"/>
                </a:cxn>
                <a:cxn ang="0">
                  <a:pos x="22" y="16"/>
                </a:cxn>
                <a:cxn ang="0">
                  <a:pos x="22" y="12"/>
                </a:cxn>
                <a:cxn ang="0">
                  <a:pos x="22" y="12"/>
                </a:cxn>
                <a:cxn ang="0">
                  <a:pos x="22" y="6"/>
                </a:cxn>
                <a:cxn ang="0">
                  <a:pos x="18" y="4"/>
                </a:cxn>
                <a:cxn ang="0">
                  <a:pos x="16" y="0"/>
                </a:cxn>
                <a:cxn ang="0">
                  <a:pos x="10" y="0"/>
                </a:cxn>
              </a:cxnLst>
              <a:rect l="0" t="0" r="r" b="b"/>
              <a:pathLst>
                <a:path w="22" h="22">
                  <a:moveTo>
                    <a:pt x="10" y="0"/>
                  </a:moveTo>
                  <a:lnTo>
                    <a:pt x="10" y="0"/>
                  </a:lnTo>
                  <a:lnTo>
                    <a:pt x="6" y="0"/>
                  </a:lnTo>
                  <a:lnTo>
                    <a:pt x="2" y="4"/>
                  </a:lnTo>
                  <a:lnTo>
                    <a:pt x="0" y="6"/>
                  </a:lnTo>
                  <a:lnTo>
                    <a:pt x="0" y="12"/>
                  </a:lnTo>
                  <a:lnTo>
                    <a:pt x="0" y="12"/>
                  </a:lnTo>
                  <a:lnTo>
                    <a:pt x="0" y="16"/>
                  </a:lnTo>
                  <a:lnTo>
                    <a:pt x="2" y="20"/>
                  </a:lnTo>
                  <a:lnTo>
                    <a:pt x="6" y="22"/>
                  </a:lnTo>
                  <a:lnTo>
                    <a:pt x="10" y="22"/>
                  </a:lnTo>
                  <a:lnTo>
                    <a:pt x="10" y="22"/>
                  </a:lnTo>
                  <a:lnTo>
                    <a:pt x="16" y="22"/>
                  </a:lnTo>
                  <a:lnTo>
                    <a:pt x="18" y="20"/>
                  </a:lnTo>
                  <a:lnTo>
                    <a:pt x="22" y="16"/>
                  </a:lnTo>
                  <a:lnTo>
                    <a:pt x="22" y="12"/>
                  </a:lnTo>
                  <a:lnTo>
                    <a:pt x="22" y="12"/>
                  </a:lnTo>
                  <a:lnTo>
                    <a:pt x="22" y="6"/>
                  </a:lnTo>
                  <a:lnTo>
                    <a:pt x="18" y="4"/>
                  </a:lnTo>
                  <a:lnTo>
                    <a:pt x="16" y="0"/>
                  </a:lnTo>
                  <a:lnTo>
                    <a:pt x="10"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44" name="Freeform 342"/>
            <p:cNvSpPr/>
            <p:nvPr/>
          </p:nvSpPr>
          <p:spPr bwMode="auto">
            <a:xfrm>
              <a:off x="7640638" y="1212850"/>
              <a:ext cx="34925" cy="34925"/>
            </a:xfrm>
            <a:custGeom>
              <a:avLst/>
              <a:gdLst/>
              <a:ahLst/>
              <a:cxnLst>
                <a:cxn ang="0">
                  <a:pos x="10" y="0"/>
                </a:cxn>
                <a:cxn ang="0">
                  <a:pos x="10" y="0"/>
                </a:cxn>
                <a:cxn ang="0">
                  <a:pos x="6" y="2"/>
                </a:cxn>
                <a:cxn ang="0">
                  <a:pos x="2" y="4"/>
                </a:cxn>
                <a:cxn ang="0">
                  <a:pos x="0" y="6"/>
                </a:cxn>
                <a:cxn ang="0">
                  <a:pos x="0" y="12"/>
                </a:cxn>
                <a:cxn ang="0">
                  <a:pos x="0" y="12"/>
                </a:cxn>
                <a:cxn ang="0">
                  <a:pos x="0" y="16"/>
                </a:cxn>
                <a:cxn ang="0">
                  <a:pos x="2" y="20"/>
                </a:cxn>
                <a:cxn ang="0">
                  <a:pos x="6" y="22"/>
                </a:cxn>
                <a:cxn ang="0">
                  <a:pos x="10" y="22"/>
                </a:cxn>
                <a:cxn ang="0">
                  <a:pos x="10" y="22"/>
                </a:cxn>
                <a:cxn ang="0">
                  <a:pos x="14" y="22"/>
                </a:cxn>
                <a:cxn ang="0">
                  <a:pos x="18" y="20"/>
                </a:cxn>
                <a:cxn ang="0">
                  <a:pos x="20" y="16"/>
                </a:cxn>
                <a:cxn ang="0">
                  <a:pos x="22" y="12"/>
                </a:cxn>
                <a:cxn ang="0">
                  <a:pos x="22" y="12"/>
                </a:cxn>
                <a:cxn ang="0">
                  <a:pos x="20" y="6"/>
                </a:cxn>
                <a:cxn ang="0">
                  <a:pos x="18" y="4"/>
                </a:cxn>
                <a:cxn ang="0">
                  <a:pos x="14" y="2"/>
                </a:cxn>
                <a:cxn ang="0">
                  <a:pos x="10" y="0"/>
                </a:cxn>
              </a:cxnLst>
              <a:rect l="0" t="0" r="r" b="b"/>
              <a:pathLst>
                <a:path w="22" h="22">
                  <a:moveTo>
                    <a:pt x="10" y="0"/>
                  </a:moveTo>
                  <a:lnTo>
                    <a:pt x="10" y="0"/>
                  </a:lnTo>
                  <a:lnTo>
                    <a:pt x="6" y="2"/>
                  </a:lnTo>
                  <a:lnTo>
                    <a:pt x="2" y="4"/>
                  </a:lnTo>
                  <a:lnTo>
                    <a:pt x="0" y="6"/>
                  </a:lnTo>
                  <a:lnTo>
                    <a:pt x="0" y="12"/>
                  </a:lnTo>
                  <a:lnTo>
                    <a:pt x="0" y="12"/>
                  </a:lnTo>
                  <a:lnTo>
                    <a:pt x="0" y="16"/>
                  </a:lnTo>
                  <a:lnTo>
                    <a:pt x="2" y="20"/>
                  </a:lnTo>
                  <a:lnTo>
                    <a:pt x="6" y="22"/>
                  </a:lnTo>
                  <a:lnTo>
                    <a:pt x="10" y="22"/>
                  </a:lnTo>
                  <a:lnTo>
                    <a:pt x="10" y="22"/>
                  </a:lnTo>
                  <a:lnTo>
                    <a:pt x="14" y="22"/>
                  </a:lnTo>
                  <a:lnTo>
                    <a:pt x="18" y="20"/>
                  </a:lnTo>
                  <a:lnTo>
                    <a:pt x="20" y="16"/>
                  </a:lnTo>
                  <a:lnTo>
                    <a:pt x="22" y="12"/>
                  </a:lnTo>
                  <a:lnTo>
                    <a:pt x="22" y="12"/>
                  </a:lnTo>
                  <a:lnTo>
                    <a:pt x="20" y="6"/>
                  </a:lnTo>
                  <a:lnTo>
                    <a:pt x="18" y="4"/>
                  </a:lnTo>
                  <a:lnTo>
                    <a:pt x="14" y="2"/>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45" name="Freeform 343"/>
            <p:cNvSpPr/>
            <p:nvPr/>
          </p:nvSpPr>
          <p:spPr bwMode="auto">
            <a:xfrm>
              <a:off x="7640638" y="1212850"/>
              <a:ext cx="34925" cy="34925"/>
            </a:xfrm>
            <a:custGeom>
              <a:avLst/>
              <a:gdLst/>
              <a:ahLst/>
              <a:cxnLst>
                <a:cxn ang="0">
                  <a:pos x="10" y="0"/>
                </a:cxn>
                <a:cxn ang="0">
                  <a:pos x="10" y="0"/>
                </a:cxn>
                <a:cxn ang="0">
                  <a:pos x="6" y="2"/>
                </a:cxn>
                <a:cxn ang="0">
                  <a:pos x="2" y="4"/>
                </a:cxn>
                <a:cxn ang="0">
                  <a:pos x="0" y="6"/>
                </a:cxn>
                <a:cxn ang="0">
                  <a:pos x="0" y="12"/>
                </a:cxn>
                <a:cxn ang="0">
                  <a:pos x="0" y="12"/>
                </a:cxn>
                <a:cxn ang="0">
                  <a:pos x="0" y="16"/>
                </a:cxn>
                <a:cxn ang="0">
                  <a:pos x="2" y="20"/>
                </a:cxn>
                <a:cxn ang="0">
                  <a:pos x="6" y="22"/>
                </a:cxn>
                <a:cxn ang="0">
                  <a:pos x="10" y="22"/>
                </a:cxn>
                <a:cxn ang="0">
                  <a:pos x="10" y="22"/>
                </a:cxn>
                <a:cxn ang="0">
                  <a:pos x="14" y="22"/>
                </a:cxn>
                <a:cxn ang="0">
                  <a:pos x="18" y="20"/>
                </a:cxn>
                <a:cxn ang="0">
                  <a:pos x="20" y="16"/>
                </a:cxn>
                <a:cxn ang="0">
                  <a:pos x="22" y="12"/>
                </a:cxn>
                <a:cxn ang="0">
                  <a:pos x="22" y="12"/>
                </a:cxn>
                <a:cxn ang="0">
                  <a:pos x="20" y="6"/>
                </a:cxn>
                <a:cxn ang="0">
                  <a:pos x="18" y="4"/>
                </a:cxn>
                <a:cxn ang="0">
                  <a:pos x="14" y="2"/>
                </a:cxn>
                <a:cxn ang="0">
                  <a:pos x="10" y="0"/>
                </a:cxn>
              </a:cxnLst>
              <a:rect l="0" t="0" r="r" b="b"/>
              <a:pathLst>
                <a:path w="22" h="22">
                  <a:moveTo>
                    <a:pt x="10" y="0"/>
                  </a:moveTo>
                  <a:lnTo>
                    <a:pt x="10" y="0"/>
                  </a:lnTo>
                  <a:lnTo>
                    <a:pt x="6" y="2"/>
                  </a:lnTo>
                  <a:lnTo>
                    <a:pt x="2" y="4"/>
                  </a:lnTo>
                  <a:lnTo>
                    <a:pt x="0" y="6"/>
                  </a:lnTo>
                  <a:lnTo>
                    <a:pt x="0" y="12"/>
                  </a:lnTo>
                  <a:lnTo>
                    <a:pt x="0" y="12"/>
                  </a:lnTo>
                  <a:lnTo>
                    <a:pt x="0" y="16"/>
                  </a:lnTo>
                  <a:lnTo>
                    <a:pt x="2" y="20"/>
                  </a:lnTo>
                  <a:lnTo>
                    <a:pt x="6" y="22"/>
                  </a:lnTo>
                  <a:lnTo>
                    <a:pt x="10" y="22"/>
                  </a:lnTo>
                  <a:lnTo>
                    <a:pt x="10" y="22"/>
                  </a:lnTo>
                  <a:lnTo>
                    <a:pt x="14" y="22"/>
                  </a:lnTo>
                  <a:lnTo>
                    <a:pt x="18" y="20"/>
                  </a:lnTo>
                  <a:lnTo>
                    <a:pt x="20" y="16"/>
                  </a:lnTo>
                  <a:lnTo>
                    <a:pt x="22" y="12"/>
                  </a:lnTo>
                  <a:lnTo>
                    <a:pt x="22" y="12"/>
                  </a:lnTo>
                  <a:lnTo>
                    <a:pt x="20" y="6"/>
                  </a:lnTo>
                  <a:lnTo>
                    <a:pt x="18" y="4"/>
                  </a:lnTo>
                  <a:lnTo>
                    <a:pt x="14" y="2"/>
                  </a:lnTo>
                  <a:lnTo>
                    <a:pt x="10"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46" name="Freeform 344"/>
            <p:cNvSpPr/>
            <p:nvPr/>
          </p:nvSpPr>
          <p:spPr bwMode="auto">
            <a:xfrm>
              <a:off x="5643563" y="1508125"/>
              <a:ext cx="34925" cy="34925"/>
            </a:xfrm>
            <a:custGeom>
              <a:avLst/>
              <a:gdLst/>
              <a:ahLst/>
              <a:cxnLst>
                <a:cxn ang="0">
                  <a:pos x="12" y="0"/>
                </a:cxn>
                <a:cxn ang="0">
                  <a:pos x="12" y="0"/>
                </a:cxn>
                <a:cxn ang="0">
                  <a:pos x="6" y="0"/>
                </a:cxn>
                <a:cxn ang="0">
                  <a:pos x="4" y="2"/>
                </a:cxn>
                <a:cxn ang="0">
                  <a:pos x="0" y="6"/>
                </a:cxn>
                <a:cxn ang="0">
                  <a:pos x="0" y="10"/>
                </a:cxn>
                <a:cxn ang="0">
                  <a:pos x="0" y="10"/>
                </a:cxn>
                <a:cxn ang="0">
                  <a:pos x="0" y="14"/>
                </a:cxn>
                <a:cxn ang="0">
                  <a:pos x="4" y="18"/>
                </a:cxn>
                <a:cxn ang="0">
                  <a:pos x="6" y="20"/>
                </a:cxn>
                <a:cxn ang="0">
                  <a:pos x="12" y="22"/>
                </a:cxn>
                <a:cxn ang="0">
                  <a:pos x="12" y="22"/>
                </a:cxn>
                <a:cxn ang="0">
                  <a:pos x="16" y="20"/>
                </a:cxn>
                <a:cxn ang="0">
                  <a:pos x="20" y="18"/>
                </a:cxn>
                <a:cxn ang="0">
                  <a:pos x="22" y="14"/>
                </a:cxn>
                <a:cxn ang="0">
                  <a:pos x="22" y="10"/>
                </a:cxn>
                <a:cxn ang="0">
                  <a:pos x="22" y="10"/>
                </a:cxn>
                <a:cxn ang="0">
                  <a:pos x="22" y="6"/>
                </a:cxn>
                <a:cxn ang="0">
                  <a:pos x="20" y="2"/>
                </a:cxn>
                <a:cxn ang="0">
                  <a:pos x="16" y="0"/>
                </a:cxn>
                <a:cxn ang="0">
                  <a:pos x="12" y="0"/>
                </a:cxn>
              </a:cxnLst>
              <a:rect l="0" t="0" r="r" b="b"/>
              <a:pathLst>
                <a:path w="22" h="22">
                  <a:moveTo>
                    <a:pt x="12" y="0"/>
                  </a:moveTo>
                  <a:lnTo>
                    <a:pt x="12" y="0"/>
                  </a:lnTo>
                  <a:lnTo>
                    <a:pt x="6" y="0"/>
                  </a:lnTo>
                  <a:lnTo>
                    <a:pt x="4" y="2"/>
                  </a:lnTo>
                  <a:lnTo>
                    <a:pt x="0" y="6"/>
                  </a:lnTo>
                  <a:lnTo>
                    <a:pt x="0" y="10"/>
                  </a:lnTo>
                  <a:lnTo>
                    <a:pt x="0" y="10"/>
                  </a:lnTo>
                  <a:lnTo>
                    <a:pt x="0" y="14"/>
                  </a:lnTo>
                  <a:lnTo>
                    <a:pt x="4" y="18"/>
                  </a:lnTo>
                  <a:lnTo>
                    <a:pt x="6" y="20"/>
                  </a:lnTo>
                  <a:lnTo>
                    <a:pt x="12" y="22"/>
                  </a:lnTo>
                  <a:lnTo>
                    <a:pt x="12" y="22"/>
                  </a:lnTo>
                  <a:lnTo>
                    <a:pt x="16" y="20"/>
                  </a:lnTo>
                  <a:lnTo>
                    <a:pt x="20" y="18"/>
                  </a:lnTo>
                  <a:lnTo>
                    <a:pt x="22" y="14"/>
                  </a:lnTo>
                  <a:lnTo>
                    <a:pt x="22" y="10"/>
                  </a:lnTo>
                  <a:lnTo>
                    <a:pt x="22" y="10"/>
                  </a:lnTo>
                  <a:lnTo>
                    <a:pt x="22" y="6"/>
                  </a:lnTo>
                  <a:lnTo>
                    <a:pt x="20" y="2"/>
                  </a:lnTo>
                  <a:lnTo>
                    <a:pt x="16" y="0"/>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47" name="Freeform 345"/>
            <p:cNvSpPr/>
            <p:nvPr/>
          </p:nvSpPr>
          <p:spPr bwMode="auto">
            <a:xfrm>
              <a:off x="5643563" y="1508125"/>
              <a:ext cx="34925" cy="34925"/>
            </a:xfrm>
            <a:custGeom>
              <a:avLst/>
              <a:gdLst/>
              <a:ahLst/>
              <a:cxnLst>
                <a:cxn ang="0">
                  <a:pos x="12" y="0"/>
                </a:cxn>
                <a:cxn ang="0">
                  <a:pos x="12" y="0"/>
                </a:cxn>
                <a:cxn ang="0">
                  <a:pos x="6" y="0"/>
                </a:cxn>
                <a:cxn ang="0">
                  <a:pos x="4" y="2"/>
                </a:cxn>
                <a:cxn ang="0">
                  <a:pos x="0" y="6"/>
                </a:cxn>
                <a:cxn ang="0">
                  <a:pos x="0" y="10"/>
                </a:cxn>
                <a:cxn ang="0">
                  <a:pos x="0" y="10"/>
                </a:cxn>
                <a:cxn ang="0">
                  <a:pos x="0" y="14"/>
                </a:cxn>
                <a:cxn ang="0">
                  <a:pos x="4" y="18"/>
                </a:cxn>
                <a:cxn ang="0">
                  <a:pos x="6" y="20"/>
                </a:cxn>
                <a:cxn ang="0">
                  <a:pos x="12" y="22"/>
                </a:cxn>
                <a:cxn ang="0">
                  <a:pos x="12" y="22"/>
                </a:cxn>
                <a:cxn ang="0">
                  <a:pos x="16" y="20"/>
                </a:cxn>
                <a:cxn ang="0">
                  <a:pos x="20" y="18"/>
                </a:cxn>
                <a:cxn ang="0">
                  <a:pos x="22" y="14"/>
                </a:cxn>
                <a:cxn ang="0">
                  <a:pos x="22" y="10"/>
                </a:cxn>
                <a:cxn ang="0">
                  <a:pos x="22" y="10"/>
                </a:cxn>
                <a:cxn ang="0">
                  <a:pos x="22" y="6"/>
                </a:cxn>
                <a:cxn ang="0">
                  <a:pos x="20" y="2"/>
                </a:cxn>
                <a:cxn ang="0">
                  <a:pos x="16" y="0"/>
                </a:cxn>
                <a:cxn ang="0">
                  <a:pos x="12" y="0"/>
                </a:cxn>
              </a:cxnLst>
              <a:rect l="0" t="0" r="r" b="b"/>
              <a:pathLst>
                <a:path w="22" h="22">
                  <a:moveTo>
                    <a:pt x="12" y="0"/>
                  </a:moveTo>
                  <a:lnTo>
                    <a:pt x="12" y="0"/>
                  </a:lnTo>
                  <a:lnTo>
                    <a:pt x="6" y="0"/>
                  </a:lnTo>
                  <a:lnTo>
                    <a:pt x="4" y="2"/>
                  </a:lnTo>
                  <a:lnTo>
                    <a:pt x="0" y="6"/>
                  </a:lnTo>
                  <a:lnTo>
                    <a:pt x="0" y="10"/>
                  </a:lnTo>
                  <a:lnTo>
                    <a:pt x="0" y="10"/>
                  </a:lnTo>
                  <a:lnTo>
                    <a:pt x="0" y="14"/>
                  </a:lnTo>
                  <a:lnTo>
                    <a:pt x="4" y="18"/>
                  </a:lnTo>
                  <a:lnTo>
                    <a:pt x="6" y="20"/>
                  </a:lnTo>
                  <a:lnTo>
                    <a:pt x="12" y="22"/>
                  </a:lnTo>
                  <a:lnTo>
                    <a:pt x="12" y="22"/>
                  </a:lnTo>
                  <a:lnTo>
                    <a:pt x="16" y="20"/>
                  </a:lnTo>
                  <a:lnTo>
                    <a:pt x="20" y="18"/>
                  </a:lnTo>
                  <a:lnTo>
                    <a:pt x="22" y="14"/>
                  </a:lnTo>
                  <a:lnTo>
                    <a:pt x="22" y="10"/>
                  </a:lnTo>
                  <a:lnTo>
                    <a:pt x="22" y="10"/>
                  </a:lnTo>
                  <a:lnTo>
                    <a:pt x="22" y="6"/>
                  </a:lnTo>
                  <a:lnTo>
                    <a:pt x="20" y="2"/>
                  </a:lnTo>
                  <a:lnTo>
                    <a:pt x="16" y="0"/>
                  </a:lnTo>
                  <a:lnTo>
                    <a:pt x="12"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48" name="Freeform 346"/>
            <p:cNvSpPr/>
            <p:nvPr/>
          </p:nvSpPr>
          <p:spPr bwMode="auto">
            <a:xfrm>
              <a:off x="5262563" y="1657350"/>
              <a:ext cx="38100" cy="34925"/>
            </a:xfrm>
            <a:custGeom>
              <a:avLst/>
              <a:gdLst/>
              <a:ahLst/>
              <a:cxnLst>
                <a:cxn ang="0">
                  <a:pos x="12" y="0"/>
                </a:cxn>
                <a:cxn ang="0">
                  <a:pos x="12" y="0"/>
                </a:cxn>
                <a:cxn ang="0">
                  <a:pos x="8" y="2"/>
                </a:cxn>
                <a:cxn ang="0">
                  <a:pos x="4" y="4"/>
                </a:cxn>
                <a:cxn ang="0">
                  <a:pos x="2" y="8"/>
                </a:cxn>
                <a:cxn ang="0">
                  <a:pos x="0" y="12"/>
                </a:cxn>
                <a:cxn ang="0">
                  <a:pos x="0" y="12"/>
                </a:cxn>
                <a:cxn ang="0">
                  <a:pos x="2" y="16"/>
                </a:cxn>
                <a:cxn ang="0">
                  <a:pos x="4" y="20"/>
                </a:cxn>
                <a:cxn ang="0">
                  <a:pos x="8" y="22"/>
                </a:cxn>
                <a:cxn ang="0">
                  <a:pos x="12" y="22"/>
                </a:cxn>
                <a:cxn ang="0">
                  <a:pos x="12" y="22"/>
                </a:cxn>
                <a:cxn ang="0">
                  <a:pos x="16" y="22"/>
                </a:cxn>
                <a:cxn ang="0">
                  <a:pos x="20" y="20"/>
                </a:cxn>
                <a:cxn ang="0">
                  <a:pos x="22" y="16"/>
                </a:cxn>
                <a:cxn ang="0">
                  <a:pos x="24" y="12"/>
                </a:cxn>
                <a:cxn ang="0">
                  <a:pos x="24" y="12"/>
                </a:cxn>
                <a:cxn ang="0">
                  <a:pos x="22" y="8"/>
                </a:cxn>
                <a:cxn ang="0">
                  <a:pos x="20" y="4"/>
                </a:cxn>
                <a:cxn ang="0">
                  <a:pos x="16" y="2"/>
                </a:cxn>
                <a:cxn ang="0">
                  <a:pos x="12" y="0"/>
                </a:cxn>
              </a:cxnLst>
              <a:rect l="0" t="0" r="r" b="b"/>
              <a:pathLst>
                <a:path w="24" h="22">
                  <a:moveTo>
                    <a:pt x="12" y="0"/>
                  </a:moveTo>
                  <a:lnTo>
                    <a:pt x="12" y="0"/>
                  </a:lnTo>
                  <a:lnTo>
                    <a:pt x="8" y="2"/>
                  </a:lnTo>
                  <a:lnTo>
                    <a:pt x="4" y="4"/>
                  </a:lnTo>
                  <a:lnTo>
                    <a:pt x="2" y="8"/>
                  </a:lnTo>
                  <a:lnTo>
                    <a:pt x="0" y="12"/>
                  </a:lnTo>
                  <a:lnTo>
                    <a:pt x="0" y="12"/>
                  </a:lnTo>
                  <a:lnTo>
                    <a:pt x="2" y="16"/>
                  </a:lnTo>
                  <a:lnTo>
                    <a:pt x="4" y="20"/>
                  </a:lnTo>
                  <a:lnTo>
                    <a:pt x="8" y="22"/>
                  </a:lnTo>
                  <a:lnTo>
                    <a:pt x="12" y="22"/>
                  </a:lnTo>
                  <a:lnTo>
                    <a:pt x="12" y="22"/>
                  </a:lnTo>
                  <a:lnTo>
                    <a:pt x="16" y="22"/>
                  </a:lnTo>
                  <a:lnTo>
                    <a:pt x="20" y="20"/>
                  </a:lnTo>
                  <a:lnTo>
                    <a:pt x="22" y="16"/>
                  </a:lnTo>
                  <a:lnTo>
                    <a:pt x="24" y="12"/>
                  </a:lnTo>
                  <a:lnTo>
                    <a:pt x="24" y="12"/>
                  </a:lnTo>
                  <a:lnTo>
                    <a:pt x="22" y="8"/>
                  </a:lnTo>
                  <a:lnTo>
                    <a:pt x="20" y="4"/>
                  </a:lnTo>
                  <a:lnTo>
                    <a:pt x="16" y="2"/>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49" name="Freeform 347"/>
            <p:cNvSpPr/>
            <p:nvPr/>
          </p:nvSpPr>
          <p:spPr bwMode="auto">
            <a:xfrm>
              <a:off x="5262563" y="1657350"/>
              <a:ext cx="38100" cy="34925"/>
            </a:xfrm>
            <a:custGeom>
              <a:avLst/>
              <a:gdLst/>
              <a:ahLst/>
              <a:cxnLst>
                <a:cxn ang="0">
                  <a:pos x="12" y="0"/>
                </a:cxn>
                <a:cxn ang="0">
                  <a:pos x="12" y="0"/>
                </a:cxn>
                <a:cxn ang="0">
                  <a:pos x="8" y="2"/>
                </a:cxn>
                <a:cxn ang="0">
                  <a:pos x="4" y="4"/>
                </a:cxn>
                <a:cxn ang="0">
                  <a:pos x="2" y="8"/>
                </a:cxn>
                <a:cxn ang="0">
                  <a:pos x="0" y="12"/>
                </a:cxn>
                <a:cxn ang="0">
                  <a:pos x="0" y="12"/>
                </a:cxn>
                <a:cxn ang="0">
                  <a:pos x="2" y="16"/>
                </a:cxn>
                <a:cxn ang="0">
                  <a:pos x="4" y="20"/>
                </a:cxn>
                <a:cxn ang="0">
                  <a:pos x="8" y="22"/>
                </a:cxn>
                <a:cxn ang="0">
                  <a:pos x="12" y="22"/>
                </a:cxn>
                <a:cxn ang="0">
                  <a:pos x="12" y="22"/>
                </a:cxn>
                <a:cxn ang="0">
                  <a:pos x="16" y="22"/>
                </a:cxn>
                <a:cxn ang="0">
                  <a:pos x="20" y="20"/>
                </a:cxn>
                <a:cxn ang="0">
                  <a:pos x="22" y="16"/>
                </a:cxn>
                <a:cxn ang="0">
                  <a:pos x="24" y="12"/>
                </a:cxn>
                <a:cxn ang="0">
                  <a:pos x="24" y="12"/>
                </a:cxn>
                <a:cxn ang="0">
                  <a:pos x="22" y="8"/>
                </a:cxn>
                <a:cxn ang="0">
                  <a:pos x="20" y="4"/>
                </a:cxn>
                <a:cxn ang="0">
                  <a:pos x="16" y="2"/>
                </a:cxn>
                <a:cxn ang="0">
                  <a:pos x="12" y="0"/>
                </a:cxn>
              </a:cxnLst>
              <a:rect l="0" t="0" r="r" b="b"/>
              <a:pathLst>
                <a:path w="24" h="22">
                  <a:moveTo>
                    <a:pt x="12" y="0"/>
                  </a:moveTo>
                  <a:lnTo>
                    <a:pt x="12" y="0"/>
                  </a:lnTo>
                  <a:lnTo>
                    <a:pt x="8" y="2"/>
                  </a:lnTo>
                  <a:lnTo>
                    <a:pt x="4" y="4"/>
                  </a:lnTo>
                  <a:lnTo>
                    <a:pt x="2" y="8"/>
                  </a:lnTo>
                  <a:lnTo>
                    <a:pt x="0" y="12"/>
                  </a:lnTo>
                  <a:lnTo>
                    <a:pt x="0" y="12"/>
                  </a:lnTo>
                  <a:lnTo>
                    <a:pt x="2" y="16"/>
                  </a:lnTo>
                  <a:lnTo>
                    <a:pt x="4" y="20"/>
                  </a:lnTo>
                  <a:lnTo>
                    <a:pt x="8" y="22"/>
                  </a:lnTo>
                  <a:lnTo>
                    <a:pt x="12" y="22"/>
                  </a:lnTo>
                  <a:lnTo>
                    <a:pt x="12" y="22"/>
                  </a:lnTo>
                  <a:lnTo>
                    <a:pt x="16" y="22"/>
                  </a:lnTo>
                  <a:lnTo>
                    <a:pt x="20" y="20"/>
                  </a:lnTo>
                  <a:lnTo>
                    <a:pt x="22" y="16"/>
                  </a:lnTo>
                  <a:lnTo>
                    <a:pt x="24" y="12"/>
                  </a:lnTo>
                  <a:lnTo>
                    <a:pt x="24" y="12"/>
                  </a:lnTo>
                  <a:lnTo>
                    <a:pt x="22" y="8"/>
                  </a:lnTo>
                  <a:lnTo>
                    <a:pt x="20" y="4"/>
                  </a:lnTo>
                  <a:lnTo>
                    <a:pt x="16" y="2"/>
                  </a:lnTo>
                  <a:lnTo>
                    <a:pt x="12"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50" name="Freeform 348"/>
            <p:cNvSpPr/>
            <p:nvPr/>
          </p:nvSpPr>
          <p:spPr bwMode="auto">
            <a:xfrm>
              <a:off x="5491163" y="1238250"/>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51" name="Freeform 349"/>
            <p:cNvSpPr/>
            <p:nvPr/>
          </p:nvSpPr>
          <p:spPr bwMode="auto">
            <a:xfrm>
              <a:off x="5491163" y="1238250"/>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52" name="Freeform 350"/>
            <p:cNvSpPr/>
            <p:nvPr/>
          </p:nvSpPr>
          <p:spPr bwMode="auto">
            <a:xfrm>
              <a:off x="6129338" y="1041400"/>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53" name="Freeform 351"/>
            <p:cNvSpPr/>
            <p:nvPr/>
          </p:nvSpPr>
          <p:spPr bwMode="auto">
            <a:xfrm>
              <a:off x="6129338" y="1041400"/>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54" name="Freeform 352"/>
            <p:cNvSpPr/>
            <p:nvPr/>
          </p:nvSpPr>
          <p:spPr bwMode="auto">
            <a:xfrm>
              <a:off x="6405563" y="103187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55" name="Freeform 353"/>
            <p:cNvSpPr/>
            <p:nvPr/>
          </p:nvSpPr>
          <p:spPr bwMode="auto">
            <a:xfrm>
              <a:off x="6405563" y="103187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56" name="Freeform 354"/>
            <p:cNvSpPr/>
            <p:nvPr/>
          </p:nvSpPr>
          <p:spPr bwMode="auto">
            <a:xfrm>
              <a:off x="6789738" y="107632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57" name="Freeform 355"/>
            <p:cNvSpPr/>
            <p:nvPr/>
          </p:nvSpPr>
          <p:spPr bwMode="auto">
            <a:xfrm>
              <a:off x="6789738" y="107632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58" name="Freeform 356"/>
            <p:cNvSpPr/>
            <p:nvPr/>
          </p:nvSpPr>
          <p:spPr bwMode="auto">
            <a:xfrm>
              <a:off x="6637338" y="118427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59" name="Freeform 357"/>
            <p:cNvSpPr/>
            <p:nvPr/>
          </p:nvSpPr>
          <p:spPr bwMode="auto">
            <a:xfrm>
              <a:off x="6637338" y="118427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60" name="Freeform 358"/>
            <p:cNvSpPr/>
            <p:nvPr/>
          </p:nvSpPr>
          <p:spPr bwMode="auto">
            <a:xfrm>
              <a:off x="6656388" y="152082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61" name="Freeform 359"/>
            <p:cNvSpPr/>
            <p:nvPr/>
          </p:nvSpPr>
          <p:spPr bwMode="auto">
            <a:xfrm>
              <a:off x="6656388" y="152082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62" name="Freeform 360"/>
            <p:cNvSpPr/>
            <p:nvPr/>
          </p:nvSpPr>
          <p:spPr bwMode="auto">
            <a:xfrm>
              <a:off x="7367588" y="1558925"/>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63" name="Freeform 361"/>
            <p:cNvSpPr/>
            <p:nvPr/>
          </p:nvSpPr>
          <p:spPr bwMode="auto">
            <a:xfrm>
              <a:off x="7367588" y="1558925"/>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64" name="Freeform 362"/>
            <p:cNvSpPr/>
            <p:nvPr/>
          </p:nvSpPr>
          <p:spPr bwMode="auto">
            <a:xfrm>
              <a:off x="6904038" y="155892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65" name="Freeform 363"/>
            <p:cNvSpPr/>
            <p:nvPr/>
          </p:nvSpPr>
          <p:spPr bwMode="auto">
            <a:xfrm>
              <a:off x="6904038" y="155892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66" name="Freeform 364"/>
            <p:cNvSpPr/>
            <p:nvPr/>
          </p:nvSpPr>
          <p:spPr bwMode="auto">
            <a:xfrm>
              <a:off x="6878638" y="1292225"/>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67" name="Freeform 365"/>
            <p:cNvSpPr/>
            <p:nvPr/>
          </p:nvSpPr>
          <p:spPr bwMode="auto">
            <a:xfrm>
              <a:off x="6878638" y="1292225"/>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68" name="Freeform 366"/>
            <p:cNvSpPr/>
            <p:nvPr/>
          </p:nvSpPr>
          <p:spPr bwMode="auto">
            <a:xfrm>
              <a:off x="7110413" y="1381125"/>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69" name="Freeform 367"/>
            <p:cNvSpPr/>
            <p:nvPr/>
          </p:nvSpPr>
          <p:spPr bwMode="auto">
            <a:xfrm>
              <a:off x="7110413" y="1381125"/>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70" name="Freeform 368"/>
            <p:cNvSpPr/>
            <p:nvPr/>
          </p:nvSpPr>
          <p:spPr bwMode="auto">
            <a:xfrm>
              <a:off x="7821613" y="1149350"/>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71" name="Freeform 369"/>
            <p:cNvSpPr/>
            <p:nvPr/>
          </p:nvSpPr>
          <p:spPr bwMode="auto">
            <a:xfrm>
              <a:off x="7821613" y="1149350"/>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72" name="Freeform 370"/>
            <p:cNvSpPr/>
            <p:nvPr/>
          </p:nvSpPr>
          <p:spPr bwMode="auto">
            <a:xfrm>
              <a:off x="7831138" y="1416050"/>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73" name="Freeform 371"/>
            <p:cNvSpPr/>
            <p:nvPr/>
          </p:nvSpPr>
          <p:spPr bwMode="auto">
            <a:xfrm>
              <a:off x="7831138" y="1416050"/>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74" name="Freeform 372"/>
            <p:cNvSpPr/>
            <p:nvPr/>
          </p:nvSpPr>
          <p:spPr bwMode="auto">
            <a:xfrm>
              <a:off x="7748588" y="1619250"/>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75" name="Freeform 373"/>
            <p:cNvSpPr/>
            <p:nvPr/>
          </p:nvSpPr>
          <p:spPr bwMode="auto">
            <a:xfrm>
              <a:off x="7748588" y="1619250"/>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76" name="Freeform 374"/>
            <p:cNvSpPr/>
            <p:nvPr/>
          </p:nvSpPr>
          <p:spPr bwMode="auto">
            <a:xfrm>
              <a:off x="6122988" y="1771650"/>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77" name="Freeform 375"/>
            <p:cNvSpPr/>
            <p:nvPr/>
          </p:nvSpPr>
          <p:spPr bwMode="auto">
            <a:xfrm>
              <a:off x="6122988" y="1771650"/>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78" name="Freeform 376"/>
            <p:cNvSpPr/>
            <p:nvPr/>
          </p:nvSpPr>
          <p:spPr bwMode="auto">
            <a:xfrm>
              <a:off x="5818188" y="1797050"/>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79" name="Freeform 377"/>
            <p:cNvSpPr/>
            <p:nvPr/>
          </p:nvSpPr>
          <p:spPr bwMode="auto">
            <a:xfrm>
              <a:off x="5818188" y="1797050"/>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80" name="Freeform 378"/>
            <p:cNvSpPr/>
            <p:nvPr/>
          </p:nvSpPr>
          <p:spPr bwMode="auto">
            <a:xfrm>
              <a:off x="3602038" y="167322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81" name="Freeform 379"/>
            <p:cNvSpPr/>
            <p:nvPr/>
          </p:nvSpPr>
          <p:spPr bwMode="auto">
            <a:xfrm>
              <a:off x="3602038" y="167322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82" name="Freeform 380"/>
            <p:cNvSpPr/>
            <p:nvPr/>
          </p:nvSpPr>
          <p:spPr bwMode="auto">
            <a:xfrm>
              <a:off x="3192463" y="1717675"/>
              <a:ext cx="25400" cy="22225"/>
            </a:xfrm>
            <a:custGeom>
              <a:avLst/>
              <a:gdLst/>
              <a:ahLst/>
              <a:cxnLst>
                <a:cxn ang="0">
                  <a:pos x="8" y="0"/>
                </a:cxn>
                <a:cxn ang="0">
                  <a:pos x="8" y="0"/>
                </a:cxn>
                <a:cxn ang="0">
                  <a:pos x="4" y="2"/>
                </a:cxn>
                <a:cxn ang="0">
                  <a:pos x="0" y="8"/>
                </a:cxn>
                <a:cxn ang="0">
                  <a:pos x="0" y="8"/>
                </a:cxn>
                <a:cxn ang="0">
                  <a:pos x="4" y="12"/>
                </a:cxn>
                <a:cxn ang="0">
                  <a:pos x="8" y="14"/>
                </a:cxn>
                <a:cxn ang="0">
                  <a:pos x="8" y="14"/>
                </a:cxn>
                <a:cxn ang="0">
                  <a:pos x="12" y="12"/>
                </a:cxn>
                <a:cxn ang="0">
                  <a:pos x="16" y="8"/>
                </a:cxn>
                <a:cxn ang="0">
                  <a:pos x="16" y="8"/>
                </a:cxn>
                <a:cxn ang="0">
                  <a:pos x="12" y="2"/>
                </a:cxn>
                <a:cxn ang="0">
                  <a:pos x="8" y="0"/>
                </a:cxn>
              </a:cxnLst>
              <a:rect l="0" t="0" r="r" b="b"/>
              <a:pathLst>
                <a:path w="16" h="14">
                  <a:moveTo>
                    <a:pt x="8" y="0"/>
                  </a:moveTo>
                  <a:lnTo>
                    <a:pt x="8" y="0"/>
                  </a:lnTo>
                  <a:lnTo>
                    <a:pt x="4" y="2"/>
                  </a:lnTo>
                  <a:lnTo>
                    <a:pt x="0" y="8"/>
                  </a:lnTo>
                  <a:lnTo>
                    <a:pt x="0" y="8"/>
                  </a:lnTo>
                  <a:lnTo>
                    <a:pt x="4" y="12"/>
                  </a:lnTo>
                  <a:lnTo>
                    <a:pt x="8" y="14"/>
                  </a:lnTo>
                  <a:lnTo>
                    <a:pt x="8" y="14"/>
                  </a:lnTo>
                  <a:lnTo>
                    <a:pt x="12" y="12"/>
                  </a:lnTo>
                  <a:lnTo>
                    <a:pt x="16" y="8"/>
                  </a:lnTo>
                  <a:lnTo>
                    <a:pt x="16" y="8"/>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83" name="Freeform 381"/>
            <p:cNvSpPr/>
            <p:nvPr/>
          </p:nvSpPr>
          <p:spPr bwMode="auto">
            <a:xfrm>
              <a:off x="3192463" y="1717675"/>
              <a:ext cx="25400" cy="22225"/>
            </a:xfrm>
            <a:custGeom>
              <a:avLst/>
              <a:gdLst/>
              <a:ahLst/>
              <a:cxnLst>
                <a:cxn ang="0">
                  <a:pos x="8" y="0"/>
                </a:cxn>
                <a:cxn ang="0">
                  <a:pos x="8" y="0"/>
                </a:cxn>
                <a:cxn ang="0">
                  <a:pos x="4" y="2"/>
                </a:cxn>
                <a:cxn ang="0">
                  <a:pos x="0" y="8"/>
                </a:cxn>
                <a:cxn ang="0">
                  <a:pos x="0" y="8"/>
                </a:cxn>
                <a:cxn ang="0">
                  <a:pos x="4" y="12"/>
                </a:cxn>
                <a:cxn ang="0">
                  <a:pos x="8" y="14"/>
                </a:cxn>
                <a:cxn ang="0">
                  <a:pos x="8" y="14"/>
                </a:cxn>
                <a:cxn ang="0">
                  <a:pos x="12" y="12"/>
                </a:cxn>
                <a:cxn ang="0">
                  <a:pos x="16" y="8"/>
                </a:cxn>
                <a:cxn ang="0">
                  <a:pos x="16" y="8"/>
                </a:cxn>
                <a:cxn ang="0">
                  <a:pos x="12" y="2"/>
                </a:cxn>
                <a:cxn ang="0">
                  <a:pos x="8" y="0"/>
                </a:cxn>
              </a:cxnLst>
              <a:rect l="0" t="0" r="r" b="b"/>
              <a:pathLst>
                <a:path w="16" h="14">
                  <a:moveTo>
                    <a:pt x="8" y="0"/>
                  </a:moveTo>
                  <a:lnTo>
                    <a:pt x="8" y="0"/>
                  </a:lnTo>
                  <a:lnTo>
                    <a:pt x="4" y="2"/>
                  </a:lnTo>
                  <a:lnTo>
                    <a:pt x="0" y="8"/>
                  </a:lnTo>
                  <a:lnTo>
                    <a:pt x="0" y="8"/>
                  </a:lnTo>
                  <a:lnTo>
                    <a:pt x="4" y="12"/>
                  </a:lnTo>
                  <a:lnTo>
                    <a:pt x="8" y="14"/>
                  </a:lnTo>
                  <a:lnTo>
                    <a:pt x="8" y="14"/>
                  </a:lnTo>
                  <a:lnTo>
                    <a:pt x="12" y="12"/>
                  </a:lnTo>
                  <a:lnTo>
                    <a:pt x="16" y="8"/>
                  </a:lnTo>
                  <a:lnTo>
                    <a:pt x="16" y="8"/>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84" name="Freeform 382"/>
            <p:cNvSpPr/>
            <p:nvPr/>
          </p:nvSpPr>
          <p:spPr bwMode="auto">
            <a:xfrm>
              <a:off x="2865438" y="1692275"/>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85" name="Freeform 383"/>
            <p:cNvSpPr/>
            <p:nvPr/>
          </p:nvSpPr>
          <p:spPr bwMode="auto">
            <a:xfrm>
              <a:off x="2865438" y="1692275"/>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86" name="Freeform 384"/>
            <p:cNvSpPr/>
            <p:nvPr/>
          </p:nvSpPr>
          <p:spPr bwMode="auto">
            <a:xfrm>
              <a:off x="3059113" y="1835150"/>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87" name="Freeform 385"/>
            <p:cNvSpPr/>
            <p:nvPr/>
          </p:nvSpPr>
          <p:spPr bwMode="auto">
            <a:xfrm>
              <a:off x="3059113" y="1835150"/>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88" name="Freeform 386"/>
            <p:cNvSpPr/>
            <p:nvPr/>
          </p:nvSpPr>
          <p:spPr bwMode="auto">
            <a:xfrm>
              <a:off x="7446963" y="1174750"/>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89" name="Freeform 387"/>
            <p:cNvSpPr/>
            <p:nvPr/>
          </p:nvSpPr>
          <p:spPr bwMode="auto">
            <a:xfrm>
              <a:off x="7446963" y="1174750"/>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90" name="Freeform 388"/>
            <p:cNvSpPr/>
            <p:nvPr/>
          </p:nvSpPr>
          <p:spPr bwMode="auto">
            <a:xfrm>
              <a:off x="7704138" y="102552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91" name="Freeform 389"/>
            <p:cNvSpPr/>
            <p:nvPr/>
          </p:nvSpPr>
          <p:spPr bwMode="auto">
            <a:xfrm>
              <a:off x="7704138" y="102552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92" name="Freeform 390"/>
            <p:cNvSpPr/>
            <p:nvPr/>
          </p:nvSpPr>
          <p:spPr bwMode="auto">
            <a:xfrm>
              <a:off x="7154863" y="1050925"/>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93" name="Freeform 391"/>
            <p:cNvSpPr/>
            <p:nvPr/>
          </p:nvSpPr>
          <p:spPr bwMode="auto">
            <a:xfrm>
              <a:off x="7154863" y="1050925"/>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94" name="Freeform 392"/>
            <p:cNvSpPr/>
            <p:nvPr/>
          </p:nvSpPr>
          <p:spPr bwMode="auto">
            <a:xfrm>
              <a:off x="7161213" y="1584325"/>
              <a:ext cx="25400"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6" y="8"/>
                </a:cxn>
                <a:cxn ang="0">
                  <a:pos x="16" y="8"/>
                </a:cxn>
                <a:cxn ang="0">
                  <a:pos x="12" y="2"/>
                </a:cxn>
                <a:cxn ang="0">
                  <a:pos x="8" y="0"/>
                </a:cxn>
              </a:cxnLst>
              <a:rect l="0" t="0" r="r" b="b"/>
              <a:pathLst>
                <a:path w="16" h="14">
                  <a:moveTo>
                    <a:pt x="8" y="0"/>
                  </a:moveTo>
                  <a:lnTo>
                    <a:pt x="8" y="0"/>
                  </a:lnTo>
                  <a:lnTo>
                    <a:pt x="2" y="2"/>
                  </a:lnTo>
                  <a:lnTo>
                    <a:pt x="0" y="8"/>
                  </a:lnTo>
                  <a:lnTo>
                    <a:pt x="0" y="8"/>
                  </a:lnTo>
                  <a:lnTo>
                    <a:pt x="2" y="12"/>
                  </a:lnTo>
                  <a:lnTo>
                    <a:pt x="8" y="14"/>
                  </a:lnTo>
                  <a:lnTo>
                    <a:pt x="8" y="14"/>
                  </a:lnTo>
                  <a:lnTo>
                    <a:pt x="12" y="12"/>
                  </a:lnTo>
                  <a:lnTo>
                    <a:pt x="16" y="8"/>
                  </a:lnTo>
                  <a:lnTo>
                    <a:pt x="16" y="8"/>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95" name="Freeform 393"/>
            <p:cNvSpPr/>
            <p:nvPr/>
          </p:nvSpPr>
          <p:spPr bwMode="auto">
            <a:xfrm>
              <a:off x="7161213" y="1584325"/>
              <a:ext cx="25400"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6" y="8"/>
                </a:cxn>
                <a:cxn ang="0">
                  <a:pos x="16" y="8"/>
                </a:cxn>
                <a:cxn ang="0">
                  <a:pos x="12" y="2"/>
                </a:cxn>
                <a:cxn ang="0">
                  <a:pos x="8" y="0"/>
                </a:cxn>
              </a:cxnLst>
              <a:rect l="0" t="0" r="r" b="b"/>
              <a:pathLst>
                <a:path w="16" h="14">
                  <a:moveTo>
                    <a:pt x="8" y="0"/>
                  </a:moveTo>
                  <a:lnTo>
                    <a:pt x="8" y="0"/>
                  </a:lnTo>
                  <a:lnTo>
                    <a:pt x="2" y="2"/>
                  </a:lnTo>
                  <a:lnTo>
                    <a:pt x="0" y="8"/>
                  </a:lnTo>
                  <a:lnTo>
                    <a:pt x="0" y="8"/>
                  </a:lnTo>
                  <a:lnTo>
                    <a:pt x="2" y="12"/>
                  </a:lnTo>
                  <a:lnTo>
                    <a:pt x="8" y="14"/>
                  </a:lnTo>
                  <a:lnTo>
                    <a:pt x="8" y="14"/>
                  </a:lnTo>
                  <a:lnTo>
                    <a:pt x="12" y="12"/>
                  </a:lnTo>
                  <a:lnTo>
                    <a:pt x="16" y="8"/>
                  </a:lnTo>
                  <a:lnTo>
                    <a:pt x="16" y="8"/>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96" name="Freeform 394"/>
            <p:cNvSpPr/>
            <p:nvPr/>
          </p:nvSpPr>
          <p:spPr bwMode="auto">
            <a:xfrm>
              <a:off x="5230813" y="1060450"/>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97" name="Freeform 395"/>
            <p:cNvSpPr/>
            <p:nvPr/>
          </p:nvSpPr>
          <p:spPr bwMode="auto">
            <a:xfrm>
              <a:off x="5230813" y="1060450"/>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98" name="Freeform 396"/>
            <p:cNvSpPr/>
            <p:nvPr/>
          </p:nvSpPr>
          <p:spPr bwMode="auto">
            <a:xfrm>
              <a:off x="5808663" y="1314450"/>
              <a:ext cx="44450" cy="47625"/>
            </a:xfrm>
            <a:custGeom>
              <a:avLst/>
              <a:gdLst/>
              <a:ahLst/>
              <a:cxnLst>
                <a:cxn ang="0">
                  <a:pos x="14" y="0"/>
                </a:cxn>
                <a:cxn ang="0">
                  <a:pos x="14" y="0"/>
                </a:cxn>
                <a:cxn ang="0">
                  <a:pos x="8" y="2"/>
                </a:cxn>
                <a:cxn ang="0">
                  <a:pos x="4" y="4"/>
                </a:cxn>
                <a:cxn ang="0">
                  <a:pos x="0" y="8"/>
                </a:cxn>
                <a:cxn ang="0">
                  <a:pos x="0" y="14"/>
                </a:cxn>
                <a:cxn ang="0">
                  <a:pos x="0" y="14"/>
                </a:cxn>
                <a:cxn ang="0">
                  <a:pos x="0" y="20"/>
                </a:cxn>
                <a:cxn ang="0">
                  <a:pos x="4" y="24"/>
                </a:cxn>
                <a:cxn ang="0">
                  <a:pos x="8" y="28"/>
                </a:cxn>
                <a:cxn ang="0">
                  <a:pos x="14" y="30"/>
                </a:cxn>
                <a:cxn ang="0">
                  <a:pos x="14" y="30"/>
                </a:cxn>
                <a:cxn ang="0">
                  <a:pos x="20" y="28"/>
                </a:cxn>
                <a:cxn ang="0">
                  <a:pos x="24" y="24"/>
                </a:cxn>
                <a:cxn ang="0">
                  <a:pos x="26" y="20"/>
                </a:cxn>
                <a:cxn ang="0">
                  <a:pos x="28" y="14"/>
                </a:cxn>
                <a:cxn ang="0">
                  <a:pos x="28" y="14"/>
                </a:cxn>
                <a:cxn ang="0">
                  <a:pos x="26" y="8"/>
                </a:cxn>
                <a:cxn ang="0">
                  <a:pos x="24" y="4"/>
                </a:cxn>
                <a:cxn ang="0">
                  <a:pos x="20" y="2"/>
                </a:cxn>
                <a:cxn ang="0">
                  <a:pos x="14" y="0"/>
                </a:cxn>
              </a:cxnLst>
              <a:rect l="0" t="0" r="r" b="b"/>
              <a:pathLst>
                <a:path w="28" h="30">
                  <a:moveTo>
                    <a:pt x="14" y="0"/>
                  </a:moveTo>
                  <a:lnTo>
                    <a:pt x="14" y="0"/>
                  </a:lnTo>
                  <a:lnTo>
                    <a:pt x="8" y="2"/>
                  </a:lnTo>
                  <a:lnTo>
                    <a:pt x="4" y="4"/>
                  </a:lnTo>
                  <a:lnTo>
                    <a:pt x="0" y="8"/>
                  </a:lnTo>
                  <a:lnTo>
                    <a:pt x="0" y="14"/>
                  </a:lnTo>
                  <a:lnTo>
                    <a:pt x="0" y="14"/>
                  </a:lnTo>
                  <a:lnTo>
                    <a:pt x="0" y="20"/>
                  </a:lnTo>
                  <a:lnTo>
                    <a:pt x="4" y="24"/>
                  </a:lnTo>
                  <a:lnTo>
                    <a:pt x="8" y="28"/>
                  </a:lnTo>
                  <a:lnTo>
                    <a:pt x="14" y="30"/>
                  </a:lnTo>
                  <a:lnTo>
                    <a:pt x="14" y="30"/>
                  </a:lnTo>
                  <a:lnTo>
                    <a:pt x="20" y="28"/>
                  </a:lnTo>
                  <a:lnTo>
                    <a:pt x="24" y="24"/>
                  </a:lnTo>
                  <a:lnTo>
                    <a:pt x="26" y="20"/>
                  </a:lnTo>
                  <a:lnTo>
                    <a:pt x="28" y="14"/>
                  </a:lnTo>
                  <a:lnTo>
                    <a:pt x="28" y="14"/>
                  </a:lnTo>
                  <a:lnTo>
                    <a:pt x="26" y="8"/>
                  </a:lnTo>
                  <a:lnTo>
                    <a:pt x="24" y="4"/>
                  </a:lnTo>
                  <a:lnTo>
                    <a:pt x="20" y="2"/>
                  </a:lnTo>
                  <a:lnTo>
                    <a:pt x="14"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99" name="Freeform 397"/>
            <p:cNvSpPr/>
            <p:nvPr/>
          </p:nvSpPr>
          <p:spPr bwMode="auto">
            <a:xfrm>
              <a:off x="5808663" y="1314450"/>
              <a:ext cx="44450" cy="47625"/>
            </a:xfrm>
            <a:custGeom>
              <a:avLst/>
              <a:gdLst/>
              <a:ahLst/>
              <a:cxnLst>
                <a:cxn ang="0">
                  <a:pos x="14" y="0"/>
                </a:cxn>
                <a:cxn ang="0">
                  <a:pos x="14" y="0"/>
                </a:cxn>
                <a:cxn ang="0">
                  <a:pos x="8" y="2"/>
                </a:cxn>
                <a:cxn ang="0">
                  <a:pos x="4" y="4"/>
                </a:cxn>
                <a:cxn ang="0">
                  <a:pos x="0" y="8"/>
                </a:cxn>
                <a:cxn ang="0">
                  <a:pos x="0" y="14"/>
                </a:cxn>
                <a:cxn ang="0">
                  <a:pos x="0" y="14"/>
                </a:cxn>
                <a:cxn ang="0">
                  <a:pos x="0" y="20"/>
                </a:cxn>
                <a:cxn ang="0">
                  <a:pos x="4" y="24"/>
                </a:cxn>
                <a:cxn ang="0">
                  <a:pos x="8" y="28"/>
                </a:cxn>
                <a:cxn ang="0">
                  <a:pos x="14" y="30"/>
                </a:cxn>
                <a:cxn ang="0">
                  <a:pos x="14" y="30"/>
                </a:cxn>
                <a:cxn ang="0">
                  <a:pos x="20" y="28"/>
                </a:cxn>
                <a:cxn ang="0">
                  <a:pos x="24" y="24"/>
                </a:cxn>
                <a:cxn ang="0">
                  <a:pos x="26" y="20"/>
                </a:cxn>
                <a:cxn ang="0">
                  <a:pos x="28" y="14"/>
                </a:cxn>
                <a:cxn ang="0">
                  <a:pos x="28" y="14"/>
                </a:cxn>
                <a:cxn ang="0">
                  <a:pos x="26" y="8"/>
                </a:cxn>
                <a:cxn ang="0">
                  <a:pos x="24" y="4"/>
                </a:cxn>
                <a:cxn ang="0">
                  <a:pos x="20" y="2"/>
                </a:cxn>
                <a:cxn ang="0">
                  <a:pos x="14" y="0"/>
                </a:cxn>
              </a:cxnLst>
              <a:rect l="0" t="0" r="r" b="b"/>
              <a:pathLst>
                <a:path w="28" h="30">
                  <a:moveTo>
                    <a:pt x="14" y="0"/>
                  </a:moveTo>
                  <a:lnTo>
                    <a:pt x="14" y="0"/>
                  </a:lnTo>
                  <a:lnTo>
                    <a:pt x="8" y="2"/>
                  </a:lnTo>
                  <a:lnTo>
                    <a:pt x="4" y="4"/>
                  </a:lnTo>
                  <a:lnTo>
                    <a:pt x="0" y="8"/>
                  </a:lnTo>
                  <a:lnTo>
                    <a:pt x="0" y="14"/>
                  </a:lnTo>
                  <a:lnTo>
                    <a:pt x="0" y="14"/>
                  </a:lnTo>
                  <a:lnTo>
                    <a:pt x="0" y="20"/>
                  </a:lnTo>
                  <a:lnTo>
                    <a:pt x="4" y="24"/>
                  </a:lnTo>
                  <a:lnTo>
                    <a:pt x="8" y="28"/>
                  </a:lnTo>
                  <a:lnTo>
                    <a:pt x="14" y="30"/>
                  </a:lnTo>
                  <a:lnTo>
                    <a:pt x="14" y="30"/>
                  </a:lnTo>
                  <a:lnTo>
                    <a:pt x="20" y="28"/>
                  </a:lnTo>
                  <a:lnTo>
                    <a:pt x="24" y="24"/>
                  </a:lnTo>
                  <a:lnTo>
                    <a:pt x="26" y="20"/>
                  </a:lnTo>
                  <a:lnTo>
                    <a:pt x="28" y="14"/>
                  </a:lnTo>
                  <a:lnTo>
                    <a:pt x="28" y="14"/>
                  </a:lnTo>
                  <a:lnTo>
                    <a:pt x="26" y="8"/>
                  </a:lnTo>
                  <a:lnTo>
                    <a:pt x="24" y="4"/>
                  </a:lnTo>
                  <a:lnTo>
                    <a:pt x="20" y="2"/>
                  </a:lnTo>
                  <a:lnTo>
                    <a:pt x="14"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00" name="Freeform 398"/>
            <p:cNvSpPr/>
            <p:nvPr/>
          </p:nvSpPr>
          <p:spPr bwMode="auto">
            <a:xfrm>
              <a:off x="7329488" y="984250"/>
              <a:ext cx="44450" cy="47625"/>
            </a:xfrm>
            <a:custGeom>
              <a:avLst/>
              <a:gdLst/>
              <a:ahLst/>
              <a:cxnLst>
                <a:cxn ang="0">
                  <a:pos x="14" y="0"/>
                </a:cxn>
                <a:cxn ang="0">
                  <a:pos x="14" y="0"/>
                </a:cxn>
                <a:cxn ang="0">
                  <a:pos x="8" y="2"/>
                </a:cxn>
                <a:cxn ang="0">
                  <a:pos x="4" y="4"/>
                </a:cxn>
                <a:cxn ang="0">
                  <a:pos x="0" y="10"/>
                </a:cxn>
                <a:cxn ang="0">
                  <a:pos x="0" y="16"/>
                </a:cxn>
                <a:cxn ang="0">
                  <a:pos x="0" y="16"/>
                </a:cxn>
                <a:cxn ang="0">
                  <a:pos x="0" y="20"/>
                </a:cxn>
                <a:cxn ang="0">
                  <a:pos x="4" y="26"/>
                </a:cxn>
                <a:cxn ang="0">
                  <a:pos x="8" y="28"/>
                </a:cxn>
                <a:cxn ang="0">
                  <a:pos x="14" y="30"/>
                </a:cxn>
                <a:cxn ang="0">
                  <a:pos x="14" y="30"/>
                </a:cxn>
                <a:cxn ang="0">
                  <a:pos x="20" y="28"/>
                </a:cxn>
                <a:cxn ang="0">
                  <a:pos x="24" y="26"/>
                </a:cxn>
                <a:cxn ang="0">
                  <a:pos x="28" y="20"/>
                </a:cxn>
                <a:cxn ang="0">
                  <a:pos x="28" y="16"/>
                </a:cxn>
                <a:cxn ang="0">
                  <a:pos x="28" y="16"/>
                </a:cxn>
                <a:cxn ang="0">
                  <a:pos x="28" y="10"/>
                </a:cxn>
                <a:cxn ang="0">
                  <a:pos x="24" y="4"/>
                </a:cxn>
                <a:cxn ang="0">
                  <a:pos x="20" y="2"/>
                </a:cxn>
                <a:cxn ang="0">
                  <a:pos x="14" y="0"/>
                </a:cxn>
              </a:cxnLst>
              <a:rect l="0" t="0" r="r" b="b"/>
              <a:pathLst>
                <a:path w="28" h="30">
                  <a:moveTo>
                    <a:pt x="14" y="0"/>
                  </a:moveTo>
                  <a:lnTo>
                    <a:pt x="14" y="0"/>
                  </a:lnTo>
                  <a:lnTo>
                    <a:pt x="8" y="2"/>
                  </a:lnTo>
                  <a:lnTo>
                    <a:pt x="4" y="4"/>
                  </a:lnTo>
                  <a:lnTo>
                    <a:pt x="0" y="10"/>
                  </a:lnTo>
                  <a:lnTo>
                    <a:pt x="0" y="16"/>
                  </a:lnTo>
                  <a:lnTo>
                    <a:pt x="0" y="16"/>
                  </a:lnTo>
                  <a:lnTo>
                    <a:pt x="0" y="20"/>
                  </a:lnTo>
                  <a:lnTo>
                    <a:pt x="4" y="26"/>
                  </a:lnTo>
                  <a:lnTo>
                    <a:pt x="8" y="28"/>
                  </a:lnTo>
                  <a:lnTo>
                    <a:pt x="14" y="30"/>
                  </a:lnTo>
                  <a:lnTo>
                    <a:pt x="14" y="30"/>
                  </a:lnTo>
                  <a:lnTo>
                    <a:pt x="20" y="28"/>
                  </a:lnTo>
                  <a:lnTo>
                    <a:pt x="24" y="26"/>
                  </a:lnTo>
                  <a:lnTo>
                    <a:pt x="28" y="20"/>
                  </a:lnTo>
                  <a:lnTo>
                    <a:pt x="28" y="16"/>
                  </a:lnTo>
                  <a:lnTo>
                    <a:pt x="28" y="16"/>
                  </a:lnTo>
                  <a:lnTo>
                    <a:pt x="28" y="10"/>
                  </a:lnTo>
                  <a:lnTo>
                    <a:pt x="24" y="4"/>
                  </a:lnTo>
                  <a:lnTo>
                    <a:pt x="20" y="2"/>
                  </a:lnTo>
                  <a:lnTo>
                    <a:pt x="14"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01" name="Freeform 399"/>
            <p:cNvSpPr/>
            <p:nvPr/>
          </p:nvSpPr>
          <p:spPr bwMode="auto">
            <a:xfrm>
              <a:off x="7329488" y="984250"/>
              <a:ext cx="44450" cy="47625"/>
            </a:xfrm>
            <a:custGeom>
              <a:avLst/>
              <a:gdLst/>
              <a:ahLst/>
              <a:cxnLst>
                <a:cxn ang="0">
                  <a:pos x="14" y="0"/>
                </a:cxn>
                <a:cxn ang="0">
                  <a:pos x="14" y="0"/>
                </a:cxn>
                <a:cxn ang="0">
                  <a:pos x="8" y="2"/>
                </a:cxn>
                <a:cxn ang="0">
                  <a:pos x="4" y="4"/>
                </a:cxn>
                <a:cxn ang="0">
                  <a:pos x="0" y="10"/>
                </a:cxn>
                <a:cxn ang="0">
                  <a:pos x="0" y="16"/>
                </a:cxn>
                <a:cxn ang="0">
                  <a:pos x="0" y="16"/>
                </a:cxn>
                <a:cxn ang="0">
                  <a:pos x="0" y="20"/>
                </a:cxn>
                <a:cxn ang="0">
                  <a:pos x="4" y="26"/>
                </a:cxn>
                <a:cxn ang="0">
                  <a:pos x="8" y="28"/>
                </a:cxn>
                <a:cxn ang="0">
                  <a:pos x="14" y="30"/>
                </a:cxn>
                <a:cxn ang="0">
                  <a:pos x="14" y="30"/>
                </a:cxn>
                <a:cxn ang="0">
                  <a:pos x="20" y="28"/>
                </a:cxn>
                <a:cxn ang="0">
                  <a:pos x="24" y="26"/>
                </a:cxn>
                <a:cxn ang="0">
                  <a:pos x="28" y="20"/>
                </a:cxn>
                <a:cxn ang="0">
                  <a:pos x="28" y="16"/>
                </a:cxn>
                <a:cxn ang="0">
                  <a:pos x="28" y="16"/>
                </a:cxn>
                <a:cxn ang="0">
                  <a:pos x="28" y="10"/>
                </a:cxn>
                <a:cxn ang="0">
                  <a:pos x="24" y="4"/>
                </a:cxn>
                <a:cxn ang="0">
                  <a:pos x="20" y="2"/>
                </a:cxn>
                <a:cxn ang="0">
                  <a:pos x="14" y="0"/>
                </a:cxn>
              </a:cxnLst>
              <a:rect l="0" t="0" r="r" b="b"/>
              <a:pathLst>
                <a:path w="28" h="30">
                  <a:moveTo>
                    <a:pt x="14" y="0"/>
                  </a:moveTo>
                  <a:lnTo>
                    <a:pt x="14" y="0"/>
                  </a:lnTo>
                  <a:lnTo>
                    <a:pt x="8" y="2"/>
                  </a:lnTo>
                  <a:lnTo>
                    <a:pt x="4" y="4"/>
                  </a:lnTo>
                  <a:lnTo>
                    <a:pt x="0" y="10"/>
                  </a:lnTo>
                  <a:lnTo>
                    <a:pt x="0" y="16"/>
                  </a:lnTo>
                  <a:lnTo>
                    <a:pt x="0" y="16"/>
                  </a:lnTo>
                  <a:lnTo>
                    <a:pt x="0" y="20"/>
                  </a:lnTo>
                  <a:lnTo>
                    <a:pt x="4" y="26"/>
                  </a:lnTo>
                  <a:lnTo>
                    <a:pt x="8" y="28"/>
                  </a:lnTo>
                  <a:lnTo>
                    <a:pt x="14" y="30"/>
                  </a:lnTo>
                  <a:lnTo>
                    <a:pt x="14" y="30"/>
                  </a:lnTo>
                  <a:lnTo>
                    <a:pt x="20" y="28"/>
                  </a:lnTo>
                  <a:lnTo>
                    <a:pt x="24" y="26"/>
                  </a:lnTo>
                  <a:lnTo>
                    <a:pt x="28" y="20"/>
                  </a:lnTo>
                  <a:lnTo>
                    <a:pt x="28" y="16"/>
                  </a:lnTo>
                  <a:lnTo>
                    <a:pt x="28" y="16"/>
                  </a:lnTo>
                  <a:lnTo>
                    <a:pt x="28" y="10"/>
                  </a:lnTo>
                  <a:lnTo>
                    <a:pt x="24" y="4"/>
                  </a:lnTo>
                  <a:lnTo>
                    <a:pt x="20" y="2"/>
                  </a:lnTo>
                  <a:lnTo>
                    <a:pt x="14"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02" name="Freeform 400"/>
            <p:cNvSpPr/>
            <p:nvPr/>
          </p:nvSpPr>
          <p:spPr bwMode="auto">
            <a:xfrm>
              <a:off x="4703763" y="1289050"/>
              <a:ext cx="47625" cy="44450"/>
            </a:xfrm>
            <a:custGeom>
              <a:avLst/>
              <a:gdLst/>
              <a:ahLst/>
              <a:cxnLst>
                <a:cxn ang="0">
                  <a:pos x="14" y="0"/>
                </a:cxn>
                <a:cxn ang="0">
                  <a:pos x="14" y="0"/>
                </a:cxn>
                <a:cxn ang="0">
                  <a:pos x="8" y="0"/>
                </a:cxn>
                <a:cxn ang="0">
                  <a:pos x="4" y="4"/>
                </a:cxn>
                <a:cxn ang="0">
                  <a:pos x="2" y="8"/>
                </a:cxn>
                <a:cxn ang="0">
                  <a:pos x="0" y="14"/>
                </a:cxn>
                <a:cxn ang="0">
                  <a:pos x="0" y="14"/>
                </a:cxn>
                <a:cxn ang="0">
                  <a:pos x="2" y="20"/>
                </a:cxn>
                <a:cxn ang="0">
                  <a:pos x="4" y="24"/>
                </a:cxn>
                <a:cxn ang="0">
                  <a:pos x="8" y="28"/>
                </a:cxn>
                <a:cxn ang="0">
                  <a:pos x="14" y="28"/>
                </a:cxn>
                <a:cxn ang="0">
                  <a:pos x="14" y="28"/>
                </a:cxn>
                <a:cxn ang="0">
                  <a:pos x="20" y="28"/>
                </a:cxn>
                <a:cxn ang="0">
                  <a:pos x="24" y="24"/>
                </a:cxn>
                <a:cxn ang="0">
                  <a:pos x="28" y="20"/>
                </a:cxn>
                <a:cxn ang="0">
                  <a:pos x="30" y="14"/>
                </a:cxn>
                <a:cxn ang="0">
                  <a:pos x="30" y="14"/>
                </a:cxn>
                <a:cxn ang="0">
                  <a:pos x="28" y="8"/>
                </a:cxn>
                <a:cxn ang="0">
                  <a:pos x="24" y="4"/>
                </a:cxn>
                <a:cxn ang="0">
                  <a:pos x="20" y="0"/>
                </a:cxn>
                <a:cxn ang="0">
                  <a:pos x="14" y="0"/>
                </a:cxn>
              </a:cxnLst>
              <a:rect l="0" t="0" r="r" b="b"/>
              <a:pathLst>
                <a:path w="30" h="28">
                  <a:moveTo>
                    <a:pt x="14" y="0"/>
                  </a:moveTo>
                  <a:lnTo>
                    <a:pt x="14" y="0"/>
                  </a:lnTo>
                  <a:lnTo>
                    <a:pt x="8" y="0"/>
                  </a:lnTo>
                  <a:lnTo>
                    <a:pt x="4" y="4"/>
                  </a:lnTo>
                  <a:lnTo>
                    <a:pt x="2" y="8"/>
                  </a:lnTo>
                  <a:lnTo>
                    <a:pt x="0" y="14"/>
                  </a:lnTo>
                  <a:lnTo>
                    <a:pt x="0" y="14"/>
                  </a:lnTo>
                  <a:lnTo>
                    <a:pt x="2" y="20"/>
                  </a:lnTo>
                  <a:lnTo>
                    <a:pt x="4" y="24"/>
                  </a:lnTo>
                  <a:lnTo>
                    <a:pt x="8" y="28"/>
                  </a:lnTo>
                  <a:lnTo>
                    <a:pt x="14" y="28"/>
                  </a:lnTo>
                  <a:lnTo>
                    <a:pt x="14" y="28"/>
                  </a:lnTo>
                  <a:lnTo>
                    <a:pt x="20" y="28"/>
                  </a:lnTo>
                  <a:lnTo>
                    <a:pt x="24" y="24"/>
                  </a:lnTo>
                  <a:lnTo>
                    <a:pt x="28" y="20"/>
                  </a:lnTo>
                  <a:lnTo>
                    <a:pt x="30" y="14"/>
                  </a:lnTo>
                  <a:lnTo>
                    <a:pt x="30" y="14"/>
                  </a:lnTo>
                  <a:lnTo>
                    <a:pt x="28" y="8"/>
                  </a:lnTo>
                  <a:lnTo>
                    <a:pt x="24" y="4"/>
                  </a:lnTo>
                  <a:lnTo>
                    <a:pt x="20" y="0"/>
                  </a:lnTo>
                  <a:lnTo>
                    <a:pt x="14"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03" name="Freeform 401"/>
            <p:cNvSpPr/>
            <p:nvPr/>
          </p:nvSpPr>
          <p:spPr bwMode="auto">
            <a:xfrm>
              <a:off x="4703763" y="1289050"/>
              <a:ext cx="47625" cy="44450"/>
            </a:xfrm>
            <a:custGeom>
              <a:avLst/>
              <a:gdLst/>
              <a:ahLst/>
              <a:cxnLst>
                <a:cxn ang="0">
                  <a:pos x="14" y="0"/>
                </a:cxn>
                <a:cxn ang="0">
                  <a:pos x="14" y="0"/>
                </a:cxn>
                <a:cxn ang="0">
                  <a:pos x="8" y="0"/>
                </a:cxn>
                <a:cxn ang="0">
                  <a:pos x="4" y="4"/>
                </a:cxn>
                <a:cxn ang="0">
                  <a:pos x="2" y="8"/>
                </a:cxn>
                <a:cxn ang="0">
                  <a:pos x="0" y="14"/>
                </a:cxn>
                <a:cxn ang="0">
                  <a:pos x="0" y="14"/>
                </a:cxn>
                <a:cxn ang="0">
                  <a:pos x="2" y="20"/>
                </a:cxn>
                <a:cxn ang="0">
                  <a:pos x="4" y="24"/>
                </a:cxn>
                <a:cxn ang="0">
                  <a:pos x="8" y="28"/>
                </a:cxn>
                <a:cxn ang="0">
                  <a:pos x="14" y="28"/>
                </a:cxn>
                <a:cxn ang="0">
                  <a:pos x="14" y="28"/>
                </a:cxn>
                <a:cxn ang="0">
                  <a:pos x="20" y="28"/>
                </a:cxn>
                <a:cxn ang="0">
                  <a:pos x="24" y="24"/>
                </a:cxn>
                <a:cxn ang="0">
                  <a:pos x="28" y="20"/>
                </a:cxn>
                <a:cxn ang="0">
                  <a:pos x="30" y="14"/>
                </a:cxn>
                <a:cxn ang="0">
                  <a:pos x="30" y="14"/>
                </a:cxn>
                <a:cxn ang="0">
                  <a:pos x="28" y="8"/>
                </a:cxn>
                <a:cxn ang="0">
                  <a:pos x="24" y="4"/>
                </a:cxn>
                <a:cxn ang="0">
                  <a:pos x="20" y="0"/>
                </a:cxn>
                <a:cxn ang="0">
                  <a:pos x="14" y="0"/>
                </a:cxn>
              </a:cxnLst>
              <a:rect l="0" t="0" r="r" b="b"/>
              <a:pathLst>
                <a:path w="30" h="28">
                  <a:moveTo>
                    <a:pt x="14" y="0"/>
                  </a:moveTo>
                  <a:lnTo>
                    <a:pt x="14" y="0"/>
                  </a:lnTo>
                  <a:lnTo>
                    <a:pt x="8" y="0"/>
                  </a:lnTo>
                  <a:lnTo>
                    <a:pt x="4" y="4"/>
                  </a:lnTo>
                  <a:lnTo>
                    <a:pt x="2" y="8"/>
                  </a:lnTo>
                  <a:lnTo>
                    <a:pt x="0" y="14"/>
                  </a:lnTo>
                  <a:lnTo>
                    <a:pt x="0" y="14"/>
                  </a:lnTo>
                  <a:lnTo>
                    <a:pt x="2" y="20"/>
                  </a:lnTo>
                  <a:lnTo>
                    <a:pt x="4" y="24"/>
                  </a:lnTo>
                  <a:lnTo>
                    <a:pt x="8" y="28"/>
                  </a:lnTo>
                  <a:lnTo>
                    <a:pt x="14" y="28"/>
                  </a:lnTo>
                  <a:lnTo>
                    <a:pt x="14" y="28"/>
                  </a:lnTo>
                  <a:lnTo>
                    <a:pt x="20" y="28"/>
                  </a:lnTo>
                  <a:lnTo>
                    <a:pt x="24" y="24"/>
                  </a:lnTo>
                  <a:lnTo>
                    <a:pt x="28" y="20"/>
                  </a:lnTo>
                  <a:lnTo>
                    <a:pt x="30" y="14"/>
                  </a:lnTo>
                  <a:lnTo>
                    <a:pt x="30" y="14"/>
                  </a:lnTo>
                  <a:lnTo>
                    <a:pt x="28" y="8"/>
                  </a:lnTo>
                  <a:lnTo>
                    <a:pt x="24" y="4"/>
                  </a:lnTo>
                  <a:lnTo>
                    <a:pt x="20" y="0"/>
                  </a:lnTo>
                  <a:lnTo>
                    <a:pt x="14"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04" name="Freeform 402"/>
            <p:cNvSpPr/>
            <p:nvPr/>
          </p:nvSpPr>
          <p:spPr bwMode="auto">
            <a:xfrm>
              <a:off x="6180138" y="1377950"/>
              <a:ext cx="28575" cy="28575"/>
            </a:xfrm>
            <a:custGeom>
              <a:avLst/>
              <a:gdLst/>
              <a:ahLst/>
              <a:cxnLst>
                <a:cxn ang="0">
                  <a:pos x="10" y="0"/>
                </a:cxn>
                <a:cxn ang="0">
                  <a:pos x="10" y="0"/>
                </a:cxn>
                <a:cxn ang="0">
                  <a:pos x="6" y="0"/>
                </a:cxn>
                <a:cxn ang="0">
                  <a:pos x="2" y="2"/>
                </a:cxn>
                <a:cxn ang="0">
                  <a:pos x="2" y="4"/>
                </a:cxn>
                <a:cxn ang="0">
                  <a:pos x="0" y="8"/>
                </a:cxn>
                <a:cxn ang="0">
                  <a:pos x="0" y="8"/>
                </a:cxn>
                <a:cxn ang="0">
                  <a:pos x="2" y="12"/>
                </a:cxn>
                <a:cxn ang="0">
                  <a:pos x="2" y="14"/>
                </a:cxn>
                <a:cxn ang="0">
                  <a:pos x="6" y="16"/>
                </a:cxn>
                <a:cxn ang="0">
                  <a:pos x="10" y="18"/>
                </a:cxn>
                <a:cxn ang="0">
                  <a:pos x="10" y="18"/>
                </a:cxn>
                <a:cxn ang="0">
                  <a:pos x="12" y="16"/>
                </a:cxn>
                <a:cxn ang="0">
                  <a:pos x="16" y="14"/>
                </a:cxn>
                <a:cxn ang="0">
                  <a:pos x="18" y="12"/>
                </a:cxn>
                <a:cxn ang="0">
                  <a:pos x="18" y="8"/>
                </a:cxn>
                <a:cxn ang="0">
                  <a:pos x="18" y="8"/>
                </a:cxn>
                <a:cxn ang="0">
                  <a:pos x="18" y="4"/>
                </a:cxn>
                <a:cxn ang="0">
                  <a:pos x="16" y="2"/>
                </a:cxn>
                <a:cxn ang="0">
                  <a:pos x="12" y="0"/>
                </a:cxn>
                <a:cxn ang="0">
                  <a:pos x="10" y="0"/>
                </a:cxn>
              </a:cxnLst>
              <a:rect l="0" t="0" r="r" b="b"/>
              <a:pathLst>
                <a:path w="18" h="18">
                  <a:moveTo>
                    <a:pt x="10" y="0"/>
                  </a:moveTo>
                  <a:lnTo>
                    <a:pt x="10" y="0"/>
                  </a:lnTo>
                  <a:lnTo>
                    <a:pt x="6" y="0"/>
                  </a:lnTo>
                  <a:lnTo>
                    <a:pt x="2" y="2"/>
                  </a:lnTo>
                  <a:lnTo>
                    <a:pt x="2" y="4"/>
                  </a:lnTo>
                  <a:lnTo>
                    <a:pt x="0" y="8"/>
                  </a:lnTo>
                  <a:lnTo>
                    <a:pt x="0" y="8"/>
                  </a:lnTo>
                  <a:lnTo>
                    <a:pt x="2" y="12"/>
                  </a:lnTo>
                  <a:lnTo>
                    <a:pt x="2" y="14"/>
                  </a:lnTo>
                  <a:lnTo>
                    <a:pt x="6" y="16"/>
                  </a:lnTo>
                  <a:lnTo>
                    <a:pt x="10" y="18"/>
                  </a:lnTo>
                  <a:lnTo>
                    <a:pt x="10" y="18"/>
                  </a:lnTo>
                  <a:lnTo>
                    <a:pt x="12" y="16"/>
                  </a:lnTo>
                  <a:lnTo>
                    <a:pt x="16" y="14"/>
                  </a:lnTo>
                  <a:lnTo>
                    <a:pt x="18" y="12"/>
                  </a:lnTo>
                  <a:lnTo>
                    <a:pt x="18" y="8"/>
                  </a:lnTo>
                  <a:lnTo>
                    <a:pt x="18" y="8"/>
                  </a:lnTo>
                  <a:lnTo>
                    <a:pt x="18" y="4"/>
                  </a:lnTo>
                  <a:lnTo>
                    <a:pt x="16" y="2"/>
                  </a:lnTo>
                  <a:lnTo>
                    <a:pt x="12" y="0"/>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05" name="Freeform 403"/>
            <p:cNvSpPr/>
            <p:nvPr/>
          </p:nvSpPr>
          <p:spPr bwMode="auto">
            <a:xfrm>
              <a:off x="6180138" y="1377950"/>
              <a:ext cx="28575" cy="28575"/>
            </a:xfrm>
            <a:custGeom>
              <a:avLst/>
              <a:gdLst/>
              <a:ahLst/>
              <a:cxnLst>
                <a:cxn ang="0">
                  <a:pos x="10" y="0"/>
                </a:cxn>
                <a:cxn ang="0">
                  <a:pos x="10" y="0"/>
                </a:cxn>
                <a:cxn ang="0">
                  <a:pos x="6" y="0"/>
                </a:cxn>
                <a:cxn ang="0">
                  <a:pos x="2" y="2"/>
                </a:cxn>
                <a:cxn ang="0">
                  <a:pos x="2" y="4"/>
                </a:cxn>
                <a:cxn ang="0">
                  <a:pos x="0" y="8"/>
                </a:cxn>
                <a:cxn ang="0">
                  <a:pos x="0" y="8"/>
                </a:cxn>
                <a:cxn ang="0">
                  <a:pos x="2" y="12"/>
                </a:cxn>
                <a:cxn ang="0">
                  <a:pos x="2" y="14"/>
                </a:cxn>
                <a:cxn ang="0">
                  <a:pos x="6" y="16"/>
                </a:cxn>
                <a:cxn ang="0">
                  <a:pos x="10" y="18"/>
                </a:cxn>
                <a:cxn ang="0">
                  <a:pos x="10" y="18"/>
                </a:cxn>
                <a:cxn ang="0">
                  <a:pos x="12" y="16"/>
                </a:cxn>
                <a:cxn ang="0">
                  <a:pos x="16" y="14"/>
                </a:cxn>
                <a:cxn ang="0">
                  <a:pos x="18" y="12"/>
                </a:cxn>
                <a:cxn ang="0">
                  <a:pos x="18" y="8"/>
                </a:cxn>
                <a:cxn ang="0">
                  <a:pos x="18" y="8"/>
                </a:cxn>
                <a:cxn ang="0">
                  <a:pos x="18" y="4"/>
                </a:cxn>
                <a:cxn ang="0">
                  <a:pos x="16" y="2"/>
                </a:cxn>
                <a:cxn ang="0">
                  <a:pos x="12" y="0"/>
                </a:cxn>
                <a:cxn ang="0">
                  <a:pos x="10" y="0"/>
                </a:cxn>
              </a:cxnLst>
              <a:rect l="0" t="0" r="r" b="b"/>
              <a:pathLst>
                <a:path w="18" h="18">
                  <a:moveTo>
                    <a:pt x="10" y="0"/>
                  </a:moveTo>
                  <a:lnTo>
                    <a:pt x="10" y="0"/>
                  </a:lnTo>
                  <a:lnTo>
                    <a:pt x="6" y="0"/>
                  </a:lnTo>
                  <a:lnTo>
                    <a:pt x="2" y="2"/>
                  </a:lnTo>
                  <a:lnTo>
                    <a:pt x="2" y="4"/>
                  </a:lnTo>
                  <a:lnTo>
                    <a:pt x="0" y="8"/>
                  </a:lnTo>
                  <a:lnTo>
                    <a:pt x="0" y="8"/>
                  </a:lnTo>
                  <a:lnTo>
                    <a:pt x="2" y="12"/>
                  </a:lnTo>
                  <a:lnTo>
                    <a:pt x="2" y="14"/>
                  </a:lnTo>
                  <a:lnTo>
                    <a:pt x="6" y="16"/>
                  </a:lnTo>
                  <a:lnTo>
                    <a:pt x="10" y="18"/>
                  </a:lnTo>
                  <a:lnTo>
                    <a:pt x="10" y="18"/>
                  </a:lnTo>
                  <a:lnTo>
                    <a:pt x="12" y="16"/>
                  </a:lnTo>
                  <a:lnTo>
                    <a:pt x="16" y="14"/>
                  </a:lnTo>
                  <a:lnTo>
                    <a:pt x="18" y="12"/>
                  </a:lnTo>
                  <a:lnTo>
                    <a:pt x="18" y="8"/>
                  </a:lnTo>
                  <a:lnTo>
                    <a:pt x="18" y="8"/>
                  </a:lnTo>
                  <a:lnTo>
                    <a:pt x="18" y="4"/>
                  </a:lnTo>
                  <a:lnTo>
                    <a:pt x="16" y="2"/>
                  </a:lnTo>
                  <a:lnTo>
                    <a:pt x="12" y="0"/>
                  </a:lnTo>
                  <a:lnTo>
                    <a:pt x="10"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06" name="Freeform 404"/>
            <p:cNvSpPr/>
            <p:nvPr/>
          </p:nvSpPr>
          <p:spPr bwMode="auto">
            <a:xfrm>
              <a:off x="6157913" y="1593850"/>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07" name="Freeform 405"/>
            <p:cNvSpPr/>
            <p:nvPr/>
          </p:nvSpPr>
          <p:spPr bwMode="auto">
            <a:xfrm>
              <a:off x="6157913" y="1593850"/>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08" name="Freeform 407"/>
            <p:cNvSpPr/>
            <p:nvPr/>
          </p:nvSpPr>
          <p:spPr bwMode="auto">
            <a:xfrm>
              <a:off x="6361113" y="158432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09" name="Freeform 408"/>
            <p:cNvSpPr/>
            <p:nvPr/>
          </p:nvSpPr>
          <p:spPr bwMode="auto">
            <a:xfrm>
              <a:off x="6361113" y="158432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10" name="Freeform 411"/>
            <p:cNvSpPr/>
            <p:nvPr/>
          </p:nvSpPr>
          <p:spPr bwMode="auto">
            <a:xfrm>
              <a:off x="5713413" y="1184275"/>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11" name="Freeform 412"/>
            <p:cNvSpPr/>
            <p:nvPr/>
          </p:nvSpPr>
          <p:spPr bwMode="auto">
            <a:xfrm>
              <a:off x="5713413" y="1184275"/>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12" name="Freeform 413"/>
            <p:cNvSpPr/>
            <p:nvPr/>
          </p:nvSpPr>
          <p:spPr bwMode="auto">
            <a:xfrm>
              <a:off x="4989513" y="1139825"/>
              <a:ext cx="53975" cy="53975"/>
            </a:xfrm>
            <a:custGeom>
              <a:avLst/>
              <a:gdLst/>
              <a:ahLst/>
              <a:cxnLst>
                <a:cxn ang="0">
                  <a:pos x="18" y="0"/>
                </a:cxn>
                <a:cxn ang="0">
                  <a:pos x="18" y="0"/>
                </a:cxn>
                <a:cxn ang="0">
                  <a:pos x="12" y="0"/>
                </a:cxn>
                <a:cxn ang="0">
                  <a:pos x="6" y="4"/>
                </a:cxn>
                <a:cxn ang="0">
                  <a:pos x="2" y="10"/>
                </a:cxn>
                <a:cxn ang="0">
                  <a:pos x="0" y="16"/>
                </a:cxn>
                <a:cxn ang="0">
                  <a:pos x="0" y="16"/>
                </a:cxn>
                <a:cxn ang="0">
                  <a:pos x="2" y="22"/>
                </a:cxn>
                <a:cxn ang="0">
                  <a:pos x="6" y="28"/>
                </a:cxn>
                <a:cxn ang="0">
                  <a:pos x="12" y="32"/>
                </a:cxn>
                <a:cxn ang="0">
                  <a:pos x="18" y="34"/>
                </a:cxn>
                <a:cxn ang="0">
                  <a:pos x="18" y="34"/>
                </a:cxn>
                <a:cxn ang="0">
                  <a:pos x="24" y="32"/>
                </a:cxn>
                <a:cxn ang="0">
                  <a:pos x="30" y="28"/>
                </a:cxn>
                <a:cxn ang="0">
                  <a:pos x="34" y="22"/>
                </a:cxn>
                <a:cxn ang="0">
                  <a:pos x="34" y="16"/>
                </a:cxn>
                <a:cxn ang="0">
                  <a:pos x="34" y="16"/>
                </a:cxn>
                <a:cxn ang="0">
                  <a:pos x="34" y="10"/>
                </a:cxn>
                <a:cxn ang="0">
                  <a:pos x="30" y="4"/>
                </a:cxn>
                <a:cxn ang="0">
                  <a:pos x="24" y="0"/>
                </a:cxn>
                <a:cxn ang="0">
                  <a:pos x="18" y="0"/>
                </a:cxn>
              </a:cxnLst>
              <a:rect l="0" t="0" r="r" b="b"/>
              <a:pathLst>
                <a:path w="34" h="34">
                  <a:moveTo>
                    <a:pt x="18" y="0"/>
                  </a:moveTo>
                  <a:lnTo>
                    <a:pt x="18" y="0"/>
                  </a:lnTo>
                  <a:lnTo>
                    <a:pt x="12" y="0"/>
                  </a:lnTo>
                  <a:lnTo>
                    <a:pt x="6" y="4"/>
                  </a:lnTo>
                  <a:lnTo>
                    <a:pt x="2" y="10"/>
                  </a:lnTo>
                  <a:lnTo>
                    <a:pt x="0" y="16"/>
                  </a:lnTo>
                  <a:lnTo>
                    <a:pt x="0" y="16"/>
                  </a:lnTo>
                  <a:lnTo>
                    <a:pt x="2" y="22"/>
                  </a:lnTo>
                  <a:lnTo>
                    <a:pt x="6" y="28"/>
                  </a:lnTo>
                  <a:lnTo>
                    <a:pt x="12" y="32"/>
                  </a:lnTo>
                  <a:lnTo>
                    <a:pt x="18" y="34"/>
                  </a:lnTo>
                  <a:lnTo>
                    <a:pt x="18" y="34"/>
                  </a:lnTo>
                  <a:lnTo>
                    <a:pt x="24" y="32"/>
                  </a:lnTo>
                  <a:lnTo>
                    <a:pt x="30" y="28"/>
                  </a:lnTo>
                  <a:lnTo>
                    <a:pt x="34" y="22"/>
                  </a:lnTo>
                  <a:lnTo>
                    <a:pt x="34" y="16"/>
                  </a:lnTo>
                  <a:lnTo>
                    <a:pt x="34" y="16"/>
                  </a:lnTo>
                  <a:lnTo>
                    <a:pt x="34" y="10"/>
                  </a:lnTo>
                  <a:lnTo>
                    <a:pt x="30" y="4"/>
                  </a:lnTo>
                  <a:lnTo>
                    <a:pt x="24" y="0"/>
                  </a:lnTo>
                  <a:lnTo>
                    <a:pt x="1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13" name="Freeform 414"/>
            <p:cNvSpPr/>
            <p:nvPr/>
          </p:nvSpPr>
          <p:spPr bwMode="auto">
            <a:xfrm>
              <a:off x="4989513" y="1139825"/>
              <a:ext cx="53975" cy="53975"/>
            </a:xfrm>
            <a:custGeom>
              <a:avLst/>
              <a:gdLst/>
              <a:ahLst/>
              <a:cxnLst>
                <a:cxn ang="0">
                  <a:pos x="18" y="0"/>
                </a:cxn>
                <a:cxn ang="0">
                  <a:pos x="18" y="0"/>
                </a:cxn>
                <a:cxn ang="0">
                  <a:pos x="12" y="0"/>
                </a:cxn>
                <a:cxn ang="0">
                  <a:pos x="6" y="4"/>
                </a:cxn>
                <a:cxn ang="0">
                  <a:pos x="2" y="10"/>
                </a:cxn>
                <a:cxn ang="0">
                  <a:pos x="0" y="16"/>
                </a:cxn>
                <a:cxn ang="0">
                  <a:pos x="0" y="16"/>
                </a:cxn>
                <a:cxn ang="0">
                  <a:pos x="2" y="22"/>
                </a:cxn>
                <a:cxn ang="0">
                  <a:pos x="6" y="28"/>
                </a:cxn>
                <a:cxn ang="0">
                  <a:pos x="12" y="32"/>
                </a:cxn>
                <a:cxn ang="0">
                  <a:pos x="18" y="34"/>
                </a:cxn>
                <a:cxn ang="0">
                  <a:pos x="18" y="34"/>
                </a:cxn>
                <a:cxn ang="0">
                  <a:pos x="24" y="32"/>
                </a:cxn>
                <a:cxn ang="0">
                  <a:pos x="30" y="28"/>
                </a:cxn>
                <a:cxn ang="0">
                  <a:pos x="34" y="22"/>
                </a:cxn>
                <a:cxn ang="0">
                  <a:pos x="34" y="16"/>
                </a:cxn>
                <a:cxn ang="0">
                  <a:pos x="34" y="16"/>
                </a:cxn>
                <a:cxn ang="0">
                  <a:pos x="34" y="10"/>
                </a:cxn>
                <a:cxn ang="0">
                  <a:pos x="30" y="4"/>
                </a:cxn>
                <a:cxn ang="0">
                  <a:pos x="24" y="0"/>
                </a:cxn>
                <a:cxn ang="0">
                  <a:pos x="18" y="0"/>
                </a:cxn>
              </a:cxnLst>
              <a:rect l="0" t="0" r="r" b="b"/>
              <a:pathLst>
                <a:path w="34" h="34">
                  <a:moveTo>
                    <a:pt x="18" y="0"/>
                  </a:moveTo>
                  <a:lnTo>
                    <a:pt x="18" y="0"/>
                  </a:lnTo>
                  <a:lnTo>
                    <a:pt x="12" y="0"/>
                  </a:lnTo>
                  <a:lnTo>
                    <a:pt x="6" y="4"/>
                  </a:lnTo>
                  <a:lnTo>
                    <a:pt x="2" y="10"/>
                  </a:lnTo>
                  <a:lnTo>
                    <a:pt x="0" y="16"/>
                  </a:lnTo>
                  <a:lnTo>
                    <a:pt x="0" y="16"/>
                  </a:lnTo>
                  <a:lnTo>
                    <a:pt x="2" y="22"/>
                  </a:lnTo>
                  <a:lnTo>
                    <a:pt x="6" y="28"/>
                  </a:lnTo>
                  <a:lnTo>
                    <a:pt x="12" y="32"/>
                  </a:lnTo>
                  <a:lnTo>
                    <a:pt x="18" y="34"/>
                  </a:lnTo>
                  <a:lnTo>
                    <a:pt x="18" y="34"/>
                  </a:lnTo>
                  <a:lnTo>
                    <a:pt x="24" y="32"/>
                  </a:lnTo>
                  <a:lnTo>
                    <a:pt x="30" y="28"/>
                  </a:lnTo>
                  <a:lnTo>
                    <a:pt x="34" y="22"/>
                  </a:lnTo>
                  <a:lnTo>
                    <a:pt x="34" y="16"/>
                  </a:lnTo>
                  <a:lnTo>
                    <a:pt x="34" y="16"/>
                  </a:lnTo>
                  <a:lnTo>
                    <a:pt x="34" y="10"/>
                  </a:lnTo>
                  <a:lnTo>
                    <a:pt x="30" y="4"/>
                  </a:lnTo>
                  <a:lnTo>
                    <a:pt x="24" y="0"/>
                  </a:lnTo>
                  <a:lnTo>
                    <a:pt x="1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14" name="Freeform 415"/>
            <p:cNvSpPr/>
            <p:nvPr/>
          </p:nvSpPr>
          <p:spPr bwMode="auto">
            <a:xfrm>
              <a:off x="5738813" y="1600200"/>
              <a:ext cx="53975" cy="53975"/>
            </a:xfrm>
            <a:custGeom>
              <a:avLst/>
              <a:gdLst/>
              <a:ahLst/>
              <a:cxnLst>
                <a:cxn ang="0">
                  <a:pos x="16" y="0"/>
                </a:cxn>
                <a:cxn ang="0">
                  <a:pos x="16" y="0"/>
                </a:cxn>
                <a:cxn ang="0">
                  <a:pos x="10" y="2"/>
                </a:cxn>
                <a:cxn ang="0">
                  <a:pos x="4" y="6"/>
                </a:cxn>
                <a:cxn ang="0">
                  <a:pos x="2" y="12"/>
                </a:cxn>
                <a:cxn ang="0">
                  <a:pos x="0" y="18"/>
                </a:cxn>
                <a:cxn ang="0">
                  <a:pos x="0" y="18"/>
                </a:cxn>
                <a:cxn ang="0">
                  <a:pos x="2" y="24"/>
                </a:cxn>
                <a:cxn ang="0">
                  <a:pos x="4" y="30"/>
                </a:cxn>
                <a:cxn ang="0">
                  <a:pos x="10" y="34"/>
                </a:cxn>
                <a:cxn ang="0">
                  <a:pos x="16" y="34"/>
                </a:cxn>
                <a:cxn ang="0">
                  <a:pos x="16" y="34"/>
                </a:cxn>
                <a:cxn ang="0">
                  <a:pos x="24" y="34"/>
                </a:cxn>
                <a:cxn ang="0">
                  <a:pos x="28" y="30"/>
                </a:cxn>
                <a:cxn ang="0">
                  <a:pos x="32" y="24"/>
                </a:cxn>
                <a:cxn ang="0">
                  <a:pos x="34" y="18"/>
                </a:cxn>
                <a:cxn ang="0">
                  <a:pos x="34" y="18"/>
                </a:cxn>
                <a:cxn ang="0">
                  <a:pos x="32" y="12"/>
                </a:cxn>
                <a:cxn ang="0">
                  <a:pos x="28" y="6"/>
                </a:cxn>
                <a:cxn ang="0">
                  <a:pos x="24" y="2"/>
                </a:cxn>
                <a:cxn ang="0">
                  <a:pos x="16" y="0"/>
                </a:cxn>
              </a:cxnLst>
              <a:rect l="0" t="0" r="r" b="b"/>
              <a:pathLst>
                <a:path w="34" h="34">
                  <a:moveTo>
                    <a:pt x="16" y="0"/>
                  </a:moveTo>
                  <a:lnTo>
                    <a:pt x="16" y="0"/>
                  </a:lnTo>
                  <a:lnTo>
                    <a:pt x="10" y="2"/>
                  </a:lnTo>
                  <a:lnTo>
                    <a:pt x="4" y="6"/>
                  </a:lnTo>
                  <a:lnTo>
                    <a:pt x="2" y="12"/>
                  </a:lnTo>
                  <a:lnTo>
                    <a:pt x="0" y="18"/>
                  </a:lnTo>
                  <a:lnTo>
                    <a:pt x="0" y="18"/>
                  </a:lnTo>
                  <a:lnTo>
                    <a:pt x="2" y="24"/>
                  </a:lnTo>
                  <a:lnTo>
                    <a:pt x="4" y="30"/>
                  </a:lnTo>
                  <a:lnTo>
                    <a:pt x="10" y="34"/>
                  </a:lnTo>
                  <a:lnTo>
                    <a:pt x="16" y="34"/>
                  </a:lnTo>
                  <a:lnTo>
                    <a:pt x="16" y="34"/>
                  </a:lnTo>
                  <a:lnTo>
                    <a:pt x="24" y="34"/>
                  </a:lnTo>
                  <a:lnTo>
                    <a:pt x="28" y="30"/>
                  </a:lnTo>
                  <a:lnTo>
                    <a:pt x="32" y="24"/>
                  </a:lnTo>
                  <a:lnTo>
                    <a:pt x="34" y="18"/>
                  </a:lnTo>
                  <a:lnTo>
                    <a:pt x="34" y="18"/>
                  </a:lnTo>
                  <a:lnTo>
                    <a:pt x="32" y="12"/>
                  </a:lnTo>
                  <a:lnTo>
                    <a:pt x="28" y="6"/>
                  </a:lnTo>
                  <a:lnTo>
                    <a:pt x="24" y="2"/>
                  </a:lnTo>
                  <a:lnTo>
                    <a:pt x="1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15" name="Freeform 416"/>
            <p:cNvSpPr/>
            <p:nvPr/>
          </p:nvSpPr>
          <p:spPr bwMode="auto">
            <a:xfrm>
              <a:off x="5738813" y="1600200"/>
              <a:ext cx="53975" cy="53975"/>
            </a:xfrm>
            <a:custGeom>
              <a:avLst/>
              <a:gdLst/>
              <a:ahLst/>
              <a:cxnLst>
                <a:cxn ang="0">
                  <a:pos x="16" y="0"/>
                </a:cxn>
                <a:cxn ang="0">
                  <a:pos x="16" y="0"/>
                </a:cxn>
                <a:cxn ang="0">
                  <a:pos x="10" y="2"/>
                </a:cxn>
                <a:cxn ang="0">
                  <a:pos x="4" y="6"/>
                </a:cxn>
                <a:cxn ang="0">
                  <a:pos x="2" y="12"/>
                </a:cxn>
                <a:cxn ang="0">
                  <a:pos x="0" y="18"/>
                </a:cxn>
                <a:cxn ang="0">
                  <a:pos x="0" y="18"/>
                </a:cxn>
                <a:cxn ang="0">
                  <a:pos x="2" y="24"/>
                </a:cxn>
                <a:cxn ang="0">
                  <a:pos x="4" y="30"/>
                </a:cxn>
                <a:cxn ang="0">
                  <a:pos x="10" y="34"/>
                </a:cxn>
                <a:cxn ang="0">
                  <a:pos x="16" y="34"/>
                </a:cxn>
                <a:cxn ang="0">
                  <a:pos x="16" y="34"/>
                </a:cxn>
                <a:cxn ang="0">
                  <a:pos x="24" y="34"/>
                </a:cxn>
                <a:cxn ang="0">
                  <a:pos x="28" y="30"/>
                </a:cxn>
                <a:cxn ang="0">
                  <a:pos x="32" y="24"/>
                </a:cxn>
                <a:cxn ang="0">
                  <a:pos x="34" y="18"/>
                </a:cxn>
                <a:cxn ang="0">
                  <a:pos x="34" y="18"/>
                </a:cxn>
                <a:cxn ang="0">
                  <a:pos x="32" y="12"/>
                </a:cxn>
                <a:cxn ang="0">
                  <a:pos x="28" y="6"/>
                </a:cxn>
                <a:cxn ang="0">
                  <a:pos x="24" y="2"/>
                </a:cxn>
                <a:cxn ang="0">
                  <a:pos x="16" y="0"/>
                </a:cxn>
              </a:cxnLst>
              <a:rect l="0" t="0" r="r" b="b"/>
              <a:pathLst>
                <a:path w="34" h="34">
                  <a:moveTo>
                    <a:pt x="16" y="0"/>
                  </a:moveTo>
                  <a:lnTo>
                    <a:pt x="16" y="0"/>
                  </a:lnTo>
                  <a:lnTo>
                    <a:pt x="10" y="2"/>
                  </a:lnTo>
                  <a:lnTo>
                    <a:pt x="4" y="6"/>
                  </a:lnTo>
                  <a:lnTo>
                    <a:pt x="2" y="12"/>
                  </a:lnTo>
                  <a:lnTo>
                    <a:pt x="0" y="18"/>
                  </a:lnTo>
                  <a:lnTo>
                    <a:pt x="0" y="18"/>
                  </a:lnTo>
                  <a:lnTo>
                    <a:pt x="2" y="24"/>
                  </a:lnTo>
                  <a:lnTo>
                    <a:pt x="4" y="30"/>
                  </a:lnTo>
                  <a:lnTo>
                    <a:pt x="10" y="34"/>
                  </a:lnTo>
                  <a:lnTo>
                    <a:pt x="16" y="34"/>
                  </a:lnTo>
                  <a:lnTo>
                    <a:pt x="16" y="34"/>
                  </a:lnTo>
                  <a:lnTo>
                    <a:pt x="24" y="34"/>
                  </a:lnTo>
                  <a:lnTo>
                    <a:pt x="28" y="30"/>
                  </a:lnTo>
                  <a:lnTo>
                    <a:pt x="32" y="24"/>
                  </a:lnTo>
                  <a:lnTo>
                    <a:pt x="34" y="18"/>
                  </a:lnTo>
                  <a:lnTo>
                    <a:pt x="34" y="18"/>
                  </a:lnTo>
                  <a:lnTo>
                    <a:pt x="32" y="12"/>
                  </a:lnTo>
                  <a:lnTo>
                    <a:pt x="28" y="6"/>
                  </a:lnTo>
                  <a:lnTo>
                    <a:pt x="24" y="2"/>
                  </a:lnTo>
                  <a:lnTo>
                    <a:pt x="1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16" name="Freeform 417"/>
            <p:cNvSpPr/>
            <p:nvPr/>
          </p:nvSpPr>
          <p:spPr bwMode="auto">
            <a:xfrm>
              <a:off x="4551363" y="119062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17" name="Freeform 418"/>
            <p:cNvSpPr/>
            <p:nvPr/>
          </p:nvSpPr>
          <p:spPr bwMode="auto">
            <a:xfrm>
              <a:off x="4551363" y="119062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18" name="Freeform 419"/>
            <p:cNvSpPr/>
            <p:nvPr/>
          </p:nvSpPr>
          <p:spPr bwMode="auto">
            <a:xfrm>
              <a:off x="4281488" y="1063625"/>
              <a:ext cx="47625" cy="44450"/>
            </a:xfrm>
            <a:custGeom>
              <a:avLst/>
              <a:gdLst/>
              <a:ahLst/>
              <a:cxnLst>
                <a:cxn ang="0">
                  <a:pos x="16" y="0"/>
                </a:cxn>
                <a:cxn ang="0">
                  <a:pos x="16" y="0"/>
                </a:cxn>
                <a:cxn ang="0">
                  <a:pos x="10" y="0"/>
                </a:cxn>
                <a:cxn ang="0">
                  <a:pos x="6" y="4"/>
                </a:cxn>
                <a:cxn ang="0">
                  <a:pos x="2" y="8"/>
                </a:cxn>
                <a:cxn ang="0">
                  <a:pos x="0" y="14"/>
                </a:cxn>
                <a:cxn ang="0">
                  <a:pos x="0" y="14"/>
                </a:cxn>
                <a:cxn ang="0">
                  <a:pos x="2" y="20"/>
                </a:cxn>
                <a:cxn ang="0">
                  <a:pos x="6" y="24"/>
                </a:cxn>
                <a:cxn ang="0">
                  <a:pos x="10" y="28"/>
                </a:cxn>
                <a:cxn ang="0">
                  <a:pos x="16" y="28"/>
                </a:cxn>
                <a:cxn ang="0">
                  <a:pos x="16" y="28"/>
                </a:cxn>
                <a:cxn ang="0">
                  <a:pos x="20" y="28"/>
                </a:cxn>
                <a:cxn ang="0">
                  <a:pos x="26" y="24"/>
                </a:cxn>
                <a:cxn ang="0">
                  <a:pos x="28" y="20"/>
                </a:cxn>
                <a:cxn ang="0">
                  <a:pos x="30" y="14"/>
                </a:cxn>
                <a:cxn ang="0">
                  <a:pos x="30" y="14"/>
                </a:cxn>
                <a:cxn ang="0">
                  <a:pos x="28" y="8"/>
                </a:cxn>
                <a:cxn ang="0">
                  <a:pos x="26" y="4"/>
                </a:cxn>
                <a:cxn ang="0">
                  <a:pos x="20" y="0"/>
                </a:cxn>
                <a:cxn ang="0">
                  <a:pos x="16" y="0"/>
                </a:cxn>
              </a:cxnLst>
              <a:rect l="0" t="0" r="r" b="b"/>
              <a:pathLst>
                <a:path w="30" h="28">
                  <a:moveTo>
                    <a:pt x="16" y="0"/>
                  </a:moveTo>
                  <a:lnTo>
                    <a:pt x="16" y="0"/>
                  </a:lnTo>
                  <a:lnTo>
                    <a:pt x="10" y="0"/>
                  </a:lnTo>
                  <a:lnTo>
                    <a:pt x="6" y="4"/>
                  </a:lnTo>
                  <a:lnTo>
                    <a:pt x="2" y="8"/>
                  </a:lnTo>
                  <a:lnTo>
                    <a:pt x="0" y="14"/>
                  </a:lnTo>
                  <a:lnTo>
                    <a:pt x="0" y="14"/>
                  </a:lnTo>
                  <a:lnTo>
                    <a:pt x="2" y="20"/>
                  </a:lnTo>
                  <a:lnTo>
                    <a:pt x="6" y="24"/>
                  </a:lnTo>
                  <a:lnTo>
                    <a:pt x="10" y="28"/>
                  </a:lnTo>
                  <a:lnTo>
                    <a:pt x="16" y="28"/>
                  </a:lnTo>
                  <a:lnTo>
                    <a:pt x="16" y="28"/>
                  </a:lnTo>
                  <a:lnTo>
                    <a:pt x="20" y="28"/>
                  </a:lnTo>
                  <a:lnTo>
                    <a:pt x="26" y="24"/>
                  </a:lnTo>
                  <a:lnTo>
                    <a:pt x="28" y="20"/>
                  </a:lnTo>
                  <a:lnTo>
                    <a:pt x="30" y="14"/>
                  </a:lnTo>
                  <a:lnTo>
                    <a:pt x="30" y="14"/>
                  </a:lnTo>
                  <a:lnTo>
                    <a:pt x="28" y="8"/>
                  </a:lnTo>
                  <a:lnTo>
                    <a:pt x="26" y="4"/>
                  </a:lnTo>
                  <a:lnTo>
                    <a:pt x="20" y="0"/>
                  </a:lnTo>
                  <a:lnTo>
                    <a:pt x="1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19" name="Freeform 420"/>
            <p:cNvSpPr/>
            <p:nvPr/>
          </p:nvSpPr>
          <p:spPr bwMode="auto">
            <a:xfrm>
              <a:off x="4281488" y="1063625"/>
              <a:ext cx="47625" cy="44450"/>
            </a:xfrm>
            <a:custGeom>
              <a:avLst/>
              <a:gdLst/>
              <a:ahLst/>
              <a:cxnLst>
                <a:cxn ang="0">
                  <a:pos x="16" y="0"/>
                </a:cxn>
                <a:cxn ang="0">
                  <a:pos x="16" y="0"/>
                </a:cxn>
                <a:cxn ang="0">
                  <a:pos x="10" y="0"/>
                </a:cxn>
                <a:cxn ang="0">
                  <a:pos x="6" y="4"/>
                </a:cxn>
                <a:cxn ang="0">
                  <a:pos x="2" y="8"/>
                </a:cxn>
                <a:cxn ang="0">
                  <a:pos x="0" y="14"/>
                </a:cxn>
                <a:cxn ang="0">
                  <a:pos x="0" y="14"/>
                </a:cxn>
                <a:cxn ang="0">
                  <a:pos x="2" y="20"/>
                </a:cxn>
                <a:cxn ang="0">
                  <a:pos x="6" y="24"/>
                </a:cxn>
                <a:cxn ang="0">
                  <a:pos x="10" y="28"/>
                </a:cxn>
                <a:cxn ang="0">
                  <a:pos x="16" y="28"/>
                </a:cxn>
                <a:cxn ang="0">
                  <a:pos x="16" y="28"/>
                </a:cxn>
                <a:cxn ang="0">
                  <a:pos x="20" y="28"/>
                </a:cxn>
                <a:cxn ang="0">
                  <a:pos x="26" y="24"/>
                </a:cxn>
                <a:cxn ang="0">
                  <a:pos x="28" y="20"/>
                </a:cxn>
                <a:cxn ang="0">
                  <a:pos x="30" y="14"/>
                </a:cxn>
                <a:cxn ang="0">
                  <a:pos x="30" y="14"/>
                </a:cxn>
                <a:cxn ang="0">
                  <a:pos x="28" y="8"/>
                </a:cxn>
                <a:cxn ang="0">
                  <a:pos x="26" y="4"/>
                </a:cxn>
                <a:cxn ang="0">
                  <a:pos x="20" y="0"/>
                </a:cxn>
                <a:cxn ang="0">
                  <a:pos x="16" y="0"/>
                </a:cxn>
              </a:cxnLst>
              <a:rect l="0" t="0" r="r" b="b"/>
              <a:pathLst>
                <a:path w="30" h="28">
                  <a:moveTo>
                    <a:pt x="16" y="0"/>
                  </a:moveTo>
                  <a:lnTo>
                    <a:pt x="16" y="0"/>
                  </a:lnTo>
                  <a:lnTo>
                    <a:pt x="10" y="0"/>
                  </a:lnTo>
                  <a:lnTo>
                    <a:pt x="6" y="4"/>
                  </a:lnTo>
                  <a:lnTo>
                    <a:pt x="2" y="8"/>
                  </a:lnTo>
                  <a:lnTo>
                    <a:pt x="0" y="14"/>
                  </a:lnTo>
                  <a:lnTo>
                    <a:pt x="0" y="14"/>
                  </a:lnTo>
                  <a:lnTo>
                    <a:pt x="2" y="20"/>
                  </a:lnTo>
                  <a:lnTo>
                    <a:pt x="6" y="24"/>
                  </a:lnTo>
                  <a:lnTo>
                    <a:pt x="10" y="28"/>
                  </a:lnTo>
                  <a:lnTo>
                    <a:pt x="16" y="28"/>
                  </a:lnTo>
                  <a:lnTo>
                    <a:pt x="16" y="28"/>
                  </a:lnTo>
                  <a:lnTo>
                    <a:pt x="20" y="28"/>
                  </a:lnTo>
                  <a:lnTo>
                    <a:pt x="26" y="24"/>
                  </a:lnTo>
                  <a:lnTo>
                    <a:pt x="28" y="20"/>
                  </a:lnTo>
                  <a:lnTo>
                    <a:pt x="30" y="14"/>
                  </a:lnTo>
                  <a:lnTo>
                    <a:pt x="30" y="14"/>
                  </a:lnTo>
                  <a:lnTo>
                    <a:pt x="28" y="8"/>
                  </a:lnTo>
                  <a:lnTo>
                    <a:pt x="26" y="4"/>
                  </a:lnTo>
                  <a:lnTo>
                    <a:pt x="20" y="0"/>
                  </a:lnTo>
                  <a:lnTo>
                    <a:pt x="1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20" name="Freeform 421"/>
            <p:cNvSpPr/>
            <p:nvPr/>
          </p:nvSpPr>
          <p:spPr bwMode="auto">
            <a:xfrm>
              <a:off x="6507163" y="1019175"/>
              <a:ext cx="47625" cy="44450"/>
            </a:xfrm>
            <a:custGeom>
              <a:avLst/>
              <a:gdLst/>
              <a:ahLst/>
              <a:cxnLst>
                <a:cxn ang="0">
                  <a:pos x="14" y="0"/>
                </a:cxn>
                <a:cxn ang="0">
                  <a:pos x="14" y="0"/>
                </a:cxn>
                <a:cxn ang="0">
                  <a:pos x="8" y="0"/>
                </a:cxn>
                <a:cxn ang="0">
                  <a:pos x="4" y="4"/>
                </a:cxn>
                <a:cxn ang="0">
                  <a:pos x="2" y="8"/>
                </a:cxn>
                <a:cxn ang="0">
                  <a:pos x="0" y="14"/>
                </a:cxn>
                <a:cxn ang="0">
                  <a:pos x="0" y="14"/>
                </a:cxn>
                <a:cxn ang="0">
                  <a:pos x="2" y="20"/>
                </a:cxn>
                <a:cxn ang="0">
                  <a:pos x="4" y="24"/>
                </a:cxn>
                <a:cxn ang="0">
                  <a:pos x="8" y="28"/>
                </a:cxn>
                <a:cxn ang="0">
                  <a:pos x="14" y="28"/>
                </a:cxn>
                <a:cxn ang="0">
                  <a:pos x="14" y="28"/>
                </a:cxn>
                <a:cxn ang="0">
                  <a:pos x="20" y="28"/>
                </a:cxn>
                <a:cxn ang="0">
                  <a:pos x="24" y="24"/>
                </a:cxn>
                <a:cxn ang="0">
                  <a:pos x="28" y="20"/>
                </a:cxn>
                <a:cxn ang="0">
                  <a:pos x="30" y="14"/>
                </a:cxn>
                <a:cxn ang="0">
                  <a:pos x="30" y="14"/>
                </a:cxn>
                <a:cxn ang="0">
                  <a:pos x="28" y="8"/>
                </a:cxn>
                <a:cxn ang="0">
                  <a:pos x="24" y="4"/>
                </a:cxn>
                <a:cxn ang="0">
                  <a:pos x="20" y="0"/>
                </a:cxn>
                <a:cxn ang="0">
                  <a:pos x="14" y="0"/>
                </a:cxn>
              </a:cxnLst>
              <a:rect l="0" t="0" r="r" b="b"/>
              <a:pathLst>
                <a:path w="30" h="28">
                  <a:moveTo>
                    <a:pt x="14" y="0"/>
                  </a:moveTo>
                  <a:lnTo>
                    <a:pt x="14" y="0"/>
                  </a:lnTo>
                  <a:lnTo>
                    <a:pt x="8" y="0"/>
                  </a:lnTo>
                  <a:lnTo>
                    <a:pt x="4" y="4"/>
                  </a:lnTo>
                  <a:lnTo>
                    <a:pt x="2" y="8"/>
                  </a:lnTo>
                  <a:lnTo>
                    <a:pt x="0" y="14"/>
                  </a:lnTo>
                  <a:lnTo>
                    <a:pt x="0" y="14"/>
                  </a:lnTo>
                  <a:lnTo>
                    <a:pt x="2" y="20"/>
                  </a:lnTo>
                  <a:lnTo>
                    <a:pt x="4" y="24"/>
                  </a:lnTo>
                  <a:lnTo>
                    <a:pt x="8" y="28"/>
                  </a:lnTo>
                  <a:lnTo>
                    <a:pt x="14" y="28"/>
                  </a:lnTo>
                  <a:lnTo>
                    <a:pt x="14" y="28"/>
                  </a:lnTo>
                  <a:lnTo>
                    <a:pt x="20" y="28"/>
                  </a:lnTo>
                  <a:lnTo>
                    <a:pt x="24" y="24"/>
                  </a:lnTo>
                  <a:lnTo>
                    <a:pt x="28" y="20"/>
                  </a:lnTo>
                  <a:lnTo>
                    <a:pt x="30" y="14"/>
                  </a:lnTo>
                  <a:lnTo>
                    <a:pt x="30" y="14"/>
                  </a:lnTo>
                  <a:lnTo>
                    <a:pt x="28" y="8"/>
                  </a:lnTo>
                  <a:lnTo>
                    <a:pt x="24" y="4"/>
                  </a:lnTo>
                  <a:lnTo>
                    <a:pt x="20" y="0"/>
                  </a:lnTo>
                  <a:lnTo>
                    <a:pt x="14"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21" name="Freeform 422"/>
            <p:cNvSpPr/>
            <p:nvPr/>
          </p:nvSpPr>
          <p:spPr bwMode="auto">
            <a:xfrm>
              <a:off x="6507163" y="1019175"/>
              <a:ext cx="47625" cy="44450"/>
            </a:xfrm>
            <a:custGeom>
              <a:avLst/>
              <a:gdLst/>
              <a:ahLst/>
              <a:cxnLst>
                <a:cxn ang="0">
                  <a:pos x="14" y="0"/>
                </a:cxn>
                <a:cxn ang="0">
                  <a:pos x="14" y="0"/>
                </a:cxn>
                <a:cxn ang="0">
                  <a:pos x="8" y="0"/>
                </a:cxn>
                <a:cxn ang="0">
                  <a:pos x="4" y="4"/>
                </a:cxn>
                <a:cxn ang="0">
                  <a:pos x="2" y="8"/>
                </a:cxn>
                <a:cxn ang="0">
                  <a:pos x="0" y="14"/>
                </a:cxn>
                <a:cxn ang="0">
                  <a:pos x="0" y="14"/>
                </a:cxn>
                <a:cxn ang="0">
                  <a:pos x="2" y="20"/>
                </a:cxn>
                <a:cxn ang="0">
                  <a:pos x="4" y="24"/>
                </a:cxn>
                <a:cxn ang="0">
                  <a:pos x="8" y="28"/>
                </a:cxn>
                <a:cxn ang="0">
                  <a:pos x="14" y="28"/>
                </a:cxn>
                <a:cxn ang="0">
                  <a:pos x="14" y="28"/>
                </a:cxn>
                <a:cxn ang="0">
                  <a:pos x="20" y="28"/>
                </a:cxn>
                <a:cxn ang="0">
                  <a:pos x="24" y="24"/>
                </a:cxn>
                <a:cxn ang="0">
                  <a:pos x="28" y="20"/>
                </a:cxn>
                <a:cxn ang="0">
                  <a:pos x="30" y="14"/>
                </a:cxn>
                <a:cxn ang="0">
                  <a:pos x="30" y="14"/>
                </a:cxn>
                <a:cxn ang="0">
                  <a:pos x="28" y="8"/>
                </a:cxn>
                <a:cxn ang="0">
                  <a:pos x="24" y="4"/>
                </a:cxn>
                <a:cxn ang="0">
                  <a:pos x="20" y="0"/>
                </a:cxn>
                <a:cxn ang="0">
                  <a:pos x="14" y="0"/>
                </a:cxn>
              </a:cxnLst>
              <a:rect l="0" t="0" r="r" b="b"/>
              <a:pathLst>
                <a:path w="30" h="28">
                  <a:moveTo>
                    <a:pt x="14" y="0"/>
                  </a:moveTo>
                  <a:lnTo>
                    <a:pt x="14" y="0"/>
                  </a:lnTo>
                  <a:lnTo>
                    <a:pt x="8" y="0"/>
                  </a:lnTo>
                  <a:lnTo>
                    <a:pt x="4" y="4"/>
                  </a:lnTo>
                  <a:lnTo>
                    <a:pt x="2" y="8"/>
                  </a:lnTo>
                  <a:lnTo>
                    <a:pt x="0" y="14"/>
                  </a:lnTo>
                  <a:lnTo>
                    <a:pt x="0" y="14"/>
                  </a:lnTo>
                  <a:lnTo>
                    <a:pt x="2" y="20"/>
                  </a:lnTo>
                  <a:lnTo>
                    <a:pt x="4" y="24"/>
                  </a:lnTo>
                  <a:lnTo>
                    <a:pt x="8" y="28"/>
                  </a:lnTo>
                  <a:lnTo>
                    <a:pt x="14" y="28"/>
                  </a:lnTo>
                  <a:lnTo>
                    <a:pt x="14" y="28"/>
                  </a:lnTo>
                  <a:lnTo>
                    <a:pt x="20" y="28"/>
                  </a:lnTo>
                  <a:lnTo>
                    <a:pt x="24" y="24"/>
                  </a:lnTo>
                  <a:lnTo>
                    <a:pt x="28" y="20"/>
                  </a:lnTo>
                  <a:lnTo>
                    <a:pt x="30" y="14"/>
                  </a:lnTo>
                  <a:lnTo>
                    <a:pt x="30" y="14"/>
                  </a:lnTo>
                  <a:lnTo>
                    <a:pt x="28" y="8"/>
                  </a:lnTo>
                  <a:lnTo>
                    <a:pt x="24" y="4"/>
                  </a:lnTo>
                  <a:lnTo>
                    <a:pt x="20" y="0"/>
                  </a:lnTo>
                  <a:lnTo>
                    <a:pt x="14"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22" name="Freeform 423"/>
            <p:cNvSpPr/>
            <p:nvPr/>
          </p:nvSpPr>
          <p:spPr bwMode="auto">
            <a:xfrm>
              <a:off x="6704013" y="1330325"/>
              <a:ext cx="44450" cy="44450"/>
            </a:xfrm>
            <a:custGeom>
              <a:avLst/>
              <a:gdLst/>
              <a:ahLst/>
              <a:cxnLst>
                <a:cxn ang="0">
                  <a:pos x="14" y="0"/>
                </a:cxn>
                <a:cxn ang="0">
                  <a:pos x="14" y="0"/>
                </a:cxn>
                <a:cxn ang="0">
                  <a:pos x="8" y="0"/>
                </a:cxn>
                <a:cxn ang="0">
                  <a:pos x="4" y="4"/>
                </a:cxn>
                <a:cxn ang="0">
                  <a:pos x="0" y="8"/>
                </a:cxn>
                <a:cxn ang="0">
                  <a:pos x="0" y="14"/>
                </a:cxn>
                <a:cxn ang="0">
                  <a:pos x="0" y="14"/>
                </a:cxn>
                <a:cxn ang="0">
                  <a:pos x="0" y="20"/>
                </a:cxn>
                <a:cxn ang="0">
                  <a:pos x="4" y="24"/>
                </a:cxn>
                <a:cxn ang="0">
                  <a:pos x="8" y="28"/>
                </a:cxn>
                <a:cxn ang="0">
                  <a:pos x="14" y="28"/>
                </a:cxn>
                <a:cxn ang="0">
                  <a:pos x="14" y="28"/>
                </a:cxn>
                <a:cxn ang="0">
                  <a:pos x="20" y="28"/>
                </a:cxn>
                <a:cxn ang="0">
                  <a:pos x="24" y="24"/>
                </a:cxn>
                <a:cxn ang="0">
                  <a:pos x="28" y="20"/>
                </a:cxn>
                <a:cxn ang="0">
                  <a:pos x="28" y="14"/>
                </a:cxn>
                <a:cxn ang="0">
                  <a:pos x="28" y="14"/>
                </a:cxn>
                <a:cxn ang="0">
                  <a:pos x="28" y="8"/>
                </a:cxn>
                <a:cxn ang="0">
                  <a:pos x="24" y="4"/>
                </a:cxn>
                <a:cxn ang="0">
                  <a:pos x="20" y="0"/>
                </a:cxn>
                <a:cxn ang="0">
                  <a:pos x="14" y="0"/>
                </a:cxn>
              </a:cxnLst>
              <a:rect l="0" t="0" r="r" b="b"/>
              <a:pathLst>
                <a:path w="28" h="28">
                  <a:moveTo>
                    <a:pt x="14" y="0"/>
                  </a:moveTo>
                  <a:lnTo>
                    <a:pt x="14" y="0"/>
                  </a:lnTo>
                  <a:lnTo>
                    <a:pt x="8" y="0"/>
                  </a:lnTo>
                  <a:lnTo>
                    <a:pt x="4" y="4"/>
                  </a:lnTo>
                  <a:lnTo>
                    <a:pt x="0" y="8"/>
                  </a:lnTo>
                  <a:lnTo>
                    <a:pt x="0" y="14"/>
                  </a:lnTo>
                  <a:lnTo>
                    <a:pt x="0" y="14"/>
                  </a:lnTo>
                  <a:lnTo>
                    <a:pt x="0" y="20"/>
                  </a:lnTo>
                  <a:lnTo>
                    <a:pt x="4" y="24"/>
                  </a:lnTo>
                  <a:lnTo>
                    <a:pt x="8" y="28"/>
                  </a:lnTo>
                  <a:lnTo>
                    <a:pt x="14" y="28"/>
                  </a:lnTo>
                  <a:lnTo>
                    <a:pt x="14" y="28"/>
                  </a:lnTo>
                  <a:lnTo>
                    <a:pt x="20" y="28"/>
                  </a:lnTo>
                  <a:lnTo>
                    <a:pt x="24" y="24"/>
                  </a:lnTo>
                  <a:lnTo>
                    <a:pt x="28" y="20"/>
                  </a:lnTo>
                  <a:lnTo>
                    <a:pt x="28" y="14"/>
                  </a:lnTo>
                  <a:lnTo>
                    <a:pt x="28" y="14"/>
                  </a:lnTo>
                  <a:lnTo>
                    <a:pt x="28" y="8"/>
                  </a:lnTo>
                  <a:lnTo>
                    <a:pt x="24" y="4"/>
                  </a:lnTo>
                  <a:lnTo>
                    <a:pt x="20" y="0"/>
                  </a:lnTo>
                  <a:lnTo>
                    <a:pt x="14"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23" name="Freeform 424"/>
            <p:cNvSpPr/>
            <p:nvPr/>
          </p:nvSpPr>
          <p:spPr bwMode="auto">
            <a:xfrm>
              <a:off x="6704013" y="1330325"/>
              <a:ext cx="44450" cy="44450"/>
            </a:xfrm>
            <a:custGeom>
              <a:avLst/>
              <a:gdLst/>
              <a:ahLst/>
              <a:cxnLst>
                <a:cxn ang="0">
                  <a:pos x="14" y="0"/>
                </a:cxn>
                <a:cxn ang="0">
                  <a:pos x="14" y="0"/>
                </a:cxn>
                <a:cxn ang="0">
                  <a:pos x="8" y="0"/>
                </a:cxn>
                <a:cxn ang="0">
                  <a:pos x="4" y="4"/>
                </a:cxn>
                <a:cxn ang="0">
                  <a:pos x="0" y="8"/>
                </a:cxn>
                <a:cxn ang="0">
                  <a:pos x="0" y="14"/>
                </a:cxn>
                <a:cxn ang="0">
                  <a:pos x="0" y="14"/>
                </a:cxn>
                <a:cxn ang="0">
                  <a:pos x="0" y="20"/>
                </a:cxn>
                <a:cxn ang="0">
                  <a:pos x="4" y="24"/>
                </a:cxn>
                <a:cxn ang="0">
                  <a:pos x="8" y="28"/>
                </a:cxn>
                <a:cxn ang="0">
                  <a:pos x="14" y="28"/>
                </a:cxn>
                <a:cxn ang="0">
                  <a:pos x="14" y="28"/>
                </a:cxn>
                <a:cxn ang="0">
                  <a:pos x="20" y="28"/>
                </a:cxn>
                <a:cxn ang="0">
                  <a:pos x="24" y="24"/>
                </a:cxn>
                <a:cxn ang="0">
                  <a:pos x="28" y="20"/>
                </a:cxn>
                <a:cxn ang="0">
                  <a:pos x="28" y="14"/>
                </a:cxn>
                <a:cxn ang="0">
                  <a:pos x="28" y="14"/>
                </a:cxn>
                <a:cxn ang="0">
                  <a:pos x="28" y="8"/>
                </a:cxn>
                <a:cxn ang="0">
                  <a:pos x="24" y="4"/>
                </a:cxn>
                <a:cxn ang="0">
                  <a:pos x="20" y="0"/>
                </a:cxn>
                <a:cxn ang="0">
                  <a:pos x="14" y="0"/>
                </a:cxn>
              </a:cxnLst>
              <a:rect l="0" t="0" r="r" b="b"/>
              <a:pathLst>
                <a:path w="28" h="28">
                  <a:moveTo>
                    <a:pt x="14" y="0"/>
                  </a:moveTo>
                  <a:lnTo>
                    <a:pt x="14" y="0"/>
                  </a:lnTo>
                  <a:lnTo>
                    <a:pt x="8" y="0"/>
                  </a:lnTo>
                  <a:lnTo>
                    <a:pt x="4" y="4"/>
                  </a:lnTo>
                  <a:lnTo>
                    <a:pt x="0" y="8"/>
                  </a:lnTo>
                  <a:lnTo>
                    <a:pt x="0" y="14"/>
                  </a:lnTo>
                  <a:lnTo>
                    <a:pt x="0" y="14"/>
                  </a:lnTo>
                  <a:lnTo>
                    <a:pt x="0" y="20"/>
                  </a:lnTo>
                  <a:lnTo>
                    <a:pt x="4" y="24"/>
                  </a:lnTo>
                  <a:lnTo>
                    <a:pt x="8" y="28"/>
                  </a:lnTo>
                  <a:lnTo>
                    <a:pt x="14" y="28"/>
                  </a:lnTo>
                  <a:lnTo>
                    <a:pt x="14" y="28"/>
                  </a:lnTo>
                  <a:lnTo>
                    <a:pt x="20" y="28"/>
                  </a:lnTo>
                  <a:lnTo>
                    <a:pt x="24" y="24"/>
                  </a:lnTo>
                  <a:lnTo>
                    <a:pt x="28" y="20"/>
                  </a:lnTo>
                  <a:lnTo>
                    <a:pt x="28" y="14"/>
                  </a:lnTo>
                  <a:lnTo>
                    <a:pt x="28" y="14"/>
                  </a:lnTo>
                  <a:lnTo>
                    <a:pt x="28" y="8"/>
                  </a:lnTo>
                  <a:lnTo>
                    <a:pt x="24" y="4"/>
                  </a:lnTo>
                  <a:lnTo>
                    <a:pt x="20" y="0"/>
                  </a:lnTo>
                  <a:lnTo>
                    <a:pt x="14"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24" name="Freeform 425"/>
            <p:cNvSpPr/>
            <p:nvPr/>
          </p:nvSpPr>
          <p:spPr bwMode="auto">
            <a:xfrm>
              <a:off x="7573963" y="1384300"/>
              <a:ext cx="47625" cy="44450"/>
            </a:xfrm>
            <a:custGeom>
              <a:avLst/>
              <a:gdLst/>
              <a:ahLst/>
              <a:cxnLst>
                <a:cxn ang="0">
                  <a:pos x="16" y="0"/>
                </a:cxn>
                <a:cxn ang="0">
                  <a:pos x="16" y="0"/>
                </a:cxn>
                <a:cxn ang="0">
                  <a:pos x="10" y="0"/>
                </a:cxn>
                <a:cxn ang="0">
                  <a:pos x="4" y="4"/>
                </a:cxn>
                <a:cxn ang="0">
                  <a:pos x="2" y="8"/>
                </a:cxn>
                <a:cxn ang="0">
                  <a:pos x="0" y="14"/>
                </a:cxn>
                <a:cxn ang="0">
                  <a:pos x="0" y="14"/>
                </a:cxn>
                <a:cxn ang="0">
                  <a:pos x="2" y="20"/>
                </a:cxn>
                <a:cxn ang="0">
                  <a:pos x="4" y="24"/>
                </a:cxn>
                <a:cxn ang="0">
                  <a:pos x="10" y="26"/>
                </a:cxn>
                <a:cxn ang="0">
                  <a:pos x="16" y="28"/>
                </a:cxn>
                <a:cxn ang="0">
                  <a:pos x="16" y="28"/>
                </a:cxn>
                <a:cxn ang="0">
                  <a:pos x="20" y="26"/>
                </a:cxn>
                <a:cxn ang="0">
                  <a:pos x="26" y="24"/>
                </a:cxn>
                <a:cxn ang="0">
                  <a:pos x="28" y="20"/>
                </a:cxn>
                <a:cxn ang="0">
                  <a:pos x="30" y="14"/>
                </a:cxn>
                <a:cxn ang="0">
                  <a:pos x="30" y="14"/>
                </a:cxn>
                <a:cxn ang="0">
                  <a:pos x="28" y="8"/>
                </a:cxn>
                <a:cxn ang="0">
                  <a:pos x="26" y="4"/>
                </a:cxn>
                <a:cxn ang="0">
                  <a:pos x="20" y="0"/>
                </a:cxn>
                <a:cxn ang="0">
                  <a:pos x="16" y="0"/>
                </a:cxn>
              </a:cxnLst>
              <a:rect l="0" t="0" r="r" b="b"/>
              <a:pathLst>
                <a:path w="30" h="28">
                  <a:moveTo>
                    <a:pt x="16" y="0"/>
                  </a:moveTo>
                  <a:lnTo>
                    <a:pt x="16" y="0"/>
                  </a:lnTo>
                  <a:lnTo>
                    <a:pt x="10" y="0"/>
                  </a:lnTo>
                  <a:lnTo>
                    <a:pt x="4" y="4"/>
                  </a:lnTo>
                  <a:lnTo>
                    <a:pt x="2" y="8"/>
                  </a:lnTo>
                  <a:lnTo>
                    <a:pt x="0" y="14"/>
                  </a:lnTo>
                  <a:lnTo>
                    <a:pt x="0" y="14"/>
                  </a:lnTo>
                  <a:lnTo>
                    <a:pt x="2" y="20"/>
                  </a:lnTo>
                  <a:lnTo>
                    <a:pt x="4" y="24"/>
                  </a:lnTo>
                  <a:lnTo>
                    <a:pt x="10" y="26"/>
                  </a:lnTo>
                  <a:lnTo>
                    <a:pt x="16" y="28"/>
                  </a:lnTo>
                  <a:lnTo>
                    <a:pt x="16" y="28"/>
                  </a:lnTo>
                  <a:lnTo>
                    <a:pt x="20" y="26"/>
                  </a:lnTo>
                  <a:lnTo>
                    <a:pt x="26" y="24"/>
                  </a:lnTo>
                  <a:lnTo>
                    <a:pt x="28" y="20"/>
                  </a:lnTo>
                  <a:lnTo>
                    <a:pt x="30" y="14"/>
                  </a:lnTo>
                  <a:lnTo>
                    <a:pt x="30" y="14"/>
                  </a:lnTo>
                  <a:lnTo>
                    <a:pt x="28" y="8"/>
                  </a:lnTo>
                  <a:lnTo>
                    <a:pt x="26" y="4"/>
                  </a:lnTo>
                  <a:lnTo>
                    <a:pt x="20" y="0"/>
                  </a:lnTo>
                  <a:lnTo>
                    <a:pt x="1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25" name="Freeform 426"/>
            <p:cNvSpPr/>
            <p:nvPr/>
          </p:nvSpPr>
          <p:spPr bwMode="auto">
            <a:xfrm>
              <a:off x="7573963" y="1384300"/>
              <a:ext cx="47625" cy="44450"/>
            </a:xfrm>
            <a:custGeom>
              <a:avLst/>
              <a:gdLst/>
              <a:ahLst/>
              <a:cxnLst>
                <a:cxn ang="0">
                  <a:pos x="16" y="0"/>
                </a:cxn>
                <a:cxn ang="0">
                  <a:pos x="16" y="0"/>
                </a:cxn>
                <a:cxn ang="0">
                  <a:pos x="10" y="0"/>
                </a:cxn>
                <a:cxn ang="0">
                  <a:pos x="4" y="4"/>
                </a:cxn>
                <a:cxn ang="0">
                  <a:pos x="2" y="8"/>
                </a:cxn>
                <a:cxn ang="0">
                  <a:pos x="0" y="14"/>
                </a:cxn>
                <a:cxn ang="0">
                  <a:pos x="0" y="14"/>
                </a:cxn>
                <a:cxn ang="0">
                  <a:pos x="2" y="20"/>
                </a:cxn>
                <a:cxn ang="0">
                  <a:pos x="4" y="24"/>
                </a:cxn>
                <a:cxn ang="0">
                  <a:pos x="10" y="26"/>
                </a:cxn>
                <a:cxn ang="0">
                  <a:pos x="16" y="28"/>
                </a:cxn>
                <a:cxn ang="0">
                  <a:pos x="16" y="28"/>
                </a:cxn>
                <a:cxn ang="0">
                  <a:pos x="20" y="26"/>
                </a:cxn>
                <a:cxn ang="0">
                  <a:pos x="26" y="24"/>
                </a:cxn>
                <a:cxn ang="0">
                  <a:pos x="28" y="20"/>
                </a:cxn>
                <a:cxn ang="0">
                  <a:pos x="30" y="14"/>
                </a:cxn>
                <a:cxn ang="0">
                  <a:pos x="30" y="14"/>
                </a:cxn>
                <a:cxn ang="0">
                  <a:pos x="28" y="8"/>
                </a:cxn>
                <a:cxn ang="0">
                  <a:pos x="26" y="4"/>
                </a:cxn>
                <a:cxn ang="0">
                  <a:pos x="20" y="0"/>
                </a:cxn>
                <a:cxn ang="0">
                  <a:pos x="16" y="0"/>
                </a:cxn>
              </a:cxnLst>
              <a:rect l="0" t="0" r="r" b="b"/>
              <a:pathLst>
                <a:path w="30" h="28">
                  <a:moveTo>
                    <a:pt x="16" y="0"/>
                  </a:moveTo>
                  <a:lnTo>
                    <a:pt x="16" y="0"/>
                  </a:lnTo>
                  <a:lnTo>
                    <a:pt x="10" y="0"/>
                  </a:lnTo>
                  <a:lnTo>
                    <a:pt x="4" y="4"/>
                  </a:lnTo>
                  <a:lnTo>
                    <a:pt x="2" y="8"/>
                  </a:lnTo>
                  <a:lnTo>
                    <a:pt x="0" y="14"/>
                  </a:lnTo>
                  <a:lnTo>
                    <a:pt x="0" y="14"/>
                  </a:lnTo>
                  <a:lnTo>
                    <a:pt x="2" y="20"/>
                  </a:lnTo>
                  <a:lnTo>
                    <a:pt x="4" y="24"/>
                  </a:lnTo>
                  <a:lnTo>
                    <a:pt x="10" y="26"/>
                  </a:lnTo>
                  <a:lnTo>
                    <a:pt x="16" y="28"/>
                  </a:lnTo>
                  <a:lnTo>
                    <a:pt x="16" y="28"/>
                  </a:lnTo>
                  <a:lnTo>
                    <a:pt x="20" y="26"/>
                  </a:lnTo>
                  <a:lnTo>
                    <a:pt x="26" y="24"/>
                  </a:lnTo>
                  <a:lnTo>
                    <a:pt x="28" y="20"/>
                  </a:lnTo>
                  <a:lnTo>
                    <a:pt x="30" y="14"/>
                  </a:lnTo>
                  <a:lnTo>
                    <a:pt x="30" y="14"/>
                  </a:lnTo>
                  <a:lnTo>
                    <a:pt x="28" y="8"/>
                  </a:lnTo>
                  <a:lnTo>
                    <a:pt x="26" y="4"/>
                  </a:lnTo>
                  <a:lnTo>
                    <a:pt x="20" y="0"/>
                  </a:lnTo>
                  <a:lnTo>
                    <a:pt x="1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26" name="Freeform 427"/>
            <p:cNvSpPr/>
            <p:nvPr/>
          </p:nvSpPr>
          <p:spPr bwMode="auto">
            <a:xfrm>
              <a:off x="7050088" y="1685925"/>
              <a:ext cx="47625" cy="44450"/>
            </a:xfrm>
            <a:custGeom>
              <a:avLst/>
              <a:gdLst/>
              <a:ahLst/>
              <a:cxnLst>
                <a:cxn ang="0">
                  <a:pos x="14" y="0"/>
                </a:cxn>
                <a:cxn ang="0">
                  <a:pos x="14" y="0"/>
                </a:cxn>
                <a:cxn ang="0">
                  <a:pos x="8" y="0"/>
                </a:cxn>
                <a:cxn ang="0">
                  <a:pos x="4" y="4"/>
                </a:cxn>
                <a:cxn ang="0">
                  <a:pos x="2" y="8"/>
                </a:cxn>
                <a:cxn ang="0">
                  <a:pos x="0" y="14"/>
                </a:cxn>
                <a:cxn ang="0">
                  <a:pos x="0" y="14"/>
                </a:cxn>
                <a:cxn ang="0">
                  <a:pos x="2" y="20"/>
                </a:cxn>
                <a:cxn ang="0">
                  <a:pos x="4" y="24"/>
                </a:cxn>
                <a:cxn ang="0">
                  <a:pos x="8" y="28"/>
                </a:cxn>
                <a:cxn ang="0">
                  <a:pos x="14" y="28"/>
                </a:cxn>
                <a:cxn ang="0">
                  <a:pos x="14" y="28"/>
                </a:cxn>
                <a:cxn ang="0">
                  <a:pos x="20" y="28"/>
                </a:cxn>
                <a:cxn ang="0">
                  <a:pos x="24" y="24"/>
                </a:cxn>
                <a:cxn ang="0">
                  <a:pos x="28" y="20"/>
                </a:cxn>
                <a:cxn ang="0">
                  <a:pos x="30" y="14"/>
                </a:cxn>
                <a:cxn ang="0">
                  <a:pos x="30" y="14"/>
                </a:cxn>
                <a:cxn ang="0">
                  <a:pos x="28" y="8"/>
                </a:cxn>
                <a:cxn ang="0">
                  <a:pos x="24" y="4"/>
                </a:cxn>
                <a:cxn ang="0">
                  <a:pos x="20" y="0"/>
                </a:cxn>
                <a:cxn ang="0">
                  <a:pos x="14" y="0"/>
                </a:cxn>
              </a:cxnLst>
              <a:rect l="0" t="0" r="r" b="b"/>
              <a:pathLst>
                <a:path w="30" h="28">
                  <a:moveTo>
                    <a:pt x="14" y="0"/>
                  </a:moveTo>
                  <a:lnTo>
                    <a:pt x="14" y="0"/>
                  </a:lnTo>
                  <a:lnTo>
                    <a:pt x="8" y="0"/>
                  </a:lnTo>
                  <a:lnTo>
                    <a:pt x="4" y="4"/>
                  </a:lnTo>
                  <a:lnTo>
                    <a:pt x="2" y="8"/>
                  </a:lnTo>
                  <a:lnTo>
                    <a:pt x="0" y="14"/>
                  </a:lnTo>
                  <a:lnTo>
                    <a:pt x="0" y="14"/>
                  </a:lnTo>
                  <a:lnTo>
                    <a:pt x="2" y="20"/>
                  </a:lnTo>
                  <a:lnTo>
                    <a:pt x="4" y="24"/>
                  </a:lnTo>
                  <a:lnTo>
                    <a:pt x="8" y="28"/>
                  </a:lnTo>
                  <a:lnTo>
                    <a:pt x="14" y="28"/>
                  </a:lnTo>
                  <a:lnTo>
                    <a:pt x="14" y="28"/>
                  </a:lnTo>
                  <a:lnTo>
                    <a:pt x="20" y="28"/>
                  </a:lnTo>
                  <a:lnTo>
                    <a:pt x="24" y="24"/>
                  </a:lnTo>
                  <a:lnTo>
                    <a:pt x="28" y="20"/>
                  </a:lnTo>
                  <a:lnTo>
                    <a:pt x="30" y="14"/>
                  </a:lnTo>
                  <a:lnTo>
                    <a:pt x="30" y="14"/>
                  </a:lnTo>
                  <a:lnTo>
                    <a:pt x="28" y="8"/>
                  </a:lnTo>
                  <a:lnTo>
                    <a:pt x="24" y="4"/>
                  </a:lnTo>
                  <a:lnTo>
                    <a:pt x="20" y="0"/>
                  </a:lnTo>
                  <a:lnTo>
                    <a:pt x="14"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27" name="Freeform 428"/>
            <p:cNvSpPr/>
            <p:nvPr/>
          </p:nvSpPr>
          <p:spPr bwMode="auto">
            <a:xfrm>
              <a:off x="7050088" y="1685925"/>
              <a:ext cx="47625" cy="44450"/>
            </a:xfrm>
            <a:custGeom>
              <a:avLst/>
              <a:gdLst/>
              <a:ahLst/>
              <a:cxnLst>
                <a:cxn ang="0">
                  <a:pos x="14" y="0"/>
                </a:cxn>
                <a:cxn ang="0">
                  <a:pos x="14" y="0"/>
                </a:cxn>
                <a:cxn ang="0">
                  <a:pos x="8" y="0"/>
                </a:cxn>
                <a:cxn ang="0">
                  <a:pos x="4" y="4"/>
                </a:cxn>
                <a:cxn ang="0">
                  <a:pos x="2" y="8"/>
                </a:cxn>
                <a:cxn ang="0">
                  <a:pos x="0" y="14"/>
                </a:cxn>
                <a:cxn ang="0">
                  <a:pos x="0" y="14"/>
                </a:cxn>
                <a:cxn ang="0">
                  <a:pos x="2" y="20"/>
                </a:cxn>
                <a:cxn ang="0">
                  <a:pos x="4" y="24"/>
                </a:cxn>
                <a:cxn ang="0">
                  <a:pos x="8" y="28"/>
                </a:cxn>
                <a:cxn ang="0">
                  <a:pos x="14" y="28"/>
                </a:cxn>
                <a:cxn ang="0">
                  <a:pos x="14" y="28"/>
                </a:cxn>
                <a:cxn ang="0">
                  <a:pos x="20" y="28"/>
                </a:cxn>
                <a:cxn ang="0">
                  <a:pos x="24" y="24"/>
                </a:cxn>
                <a:cxn ang="0">
                  <a:pos x="28" y="20"/>
                </a:cxn>
                <a:cxn ang="0">
                  <a:pos x="30" y="14"/>
                </a:cxn>
                <a:cxn ang="0">
                  <a:pos x="30" y="14"/>
                </a:cxn>
                <a:cxn ang="0">
                  <a:pos x="28" y="8"/>
                </a:cxn>
                <a:cxn ang="0">
                  <a:pos x="24" y="4"/>
                </a:cxn>
                <a:cxn ang="0">
                  <a:pos x="20" y="0"/>
                </a:cxn>
                <a:cxn ang="0">
                  <a:pos x="14" y="0"/>
                </a:cxn>
              </a:cxnLst>
              <a:rect l="0" t="0" r="r" b="b"/>
              <a:pathLst>
                <a:path w="30" h="28">
                  <a:moveTo>
                    <a:pt x="14" y="0"/>
                  </a:moveTo>
                  <a:lnTo>
                    <a:pt x="14" y="0"/>
                  </a:lnTo>
                  <a:lnTo>
                    <a:pt x="8" y="0"/>
                  </a:lnTo>
                  <a:lnTo>
                    <a:pt x="4" y="4"/>
                  </a:lnTo>
                  <a:lnTo>
                    <a:pt x="2" y="8"/>
                  </a:lnTo>
                  <a:lnTo>
                    <a:pt x="0" y="14"/>
                  </a:lnTo>
                  <a:lnTo>
                    <a:pt x="0" y="14"/>
                  </a:lnTo>
                  <a:lnTo>
                    <a:pt x="2" y="20"/>
                  </a:lnTo>
                  <a:lnTo>
                    <a:pt x="4" y="24"/>
                  </a:lnTo>
                  <a:lnTo>
                    <a:pt x="8" y="28"/>
                  </a:lnTo>
                  <a:lnTo>
                    <a:pt x="14" y="28"/>
                  </a:lnTo>
                  <a:lnTo>
                    <a:pt x="14" y="28"/>
                  </a:lnTo>
                  <a:lnTo>
                    <a:pt x="20" y="28"/>
                  </a:lnTo>
                  <a:lnTo>
                    <a:pt x="24" y="24"/>
                  </a:lnTo>
                  <a:lnTo>
                    <a:pt x="28" y="20"/>
                  </a:lnTo>
                  <a:lnTo>
                    <a:pt x="30" y="14"/>
                  </a:lnTo>
                  <a:lnTo>
                    <a:pt x="30" y="14"/>
                  </a:lnTo>
                  <a:lnTo>
                    <a:pt x="28" y="8"/>
                  </a:lnTo>
                  <a:lnTo>
                    <a:pt x="24" y="4"/>
                  </a:lnTo>
                  <a:lnTo>
                    <a:pt x="20" y="0"/>
                  </a:lnTo>
                  <a:lnTo>
                    <a:pt x="14"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28" name="Freeform 429"/>
            <p:cNvSpPr/>
            <p:nvPr/>
          </p:nvSpPr>
          <p:spPr bwMode="auto">
            <a:xfrm>
              <a:off x="3979863" y="1390650"/>
              <a:ext cx="47625" cy="47625"/>
            </a:xfrm>
            <a:custGeom>
              <a:avLst/>
              <a:gdLst/>
              <a:ahLst/>
              <a:cxnLst>
                <a:cxn ang="0">
                  <a:pos x="14" y="0"/>
                </a:cxn>
                <a:cxn ang="0">
                  <a:pos x="14" y="0"/>
                </a:cxn>
                <a:cxn ang="0">
                  <a:pos x="10" y="2"/>
                </a:cxn>
                <a:cxn ang="0">
                  <a:pos x="4" y="4"/>
                </a:cxn>
                <a:cxn ang="0">
                  <a:pos x="2" y="10"/>
                </a:cxn>
                <a:cxn ang="0">
                  <a:pos x="0" y="16"/>
                </a:cxn>
                <a:cxn ang="0">
                  <a:pos x="0" y="16"/>
                </a:cxn>
                <a:cxn ang="0">
                  <a:pos x="2" y="20"/>
                </a:cxn>
                <a:cxn ang="0">
                  <a:pos x="4" y="26"/>
                </a:cxn>
                <a:cxn ang="0">
                  <a:pos x="10" y="28"/>
                </a:cxn>
                <a:cxn ang="0">
                  <a:pos x="14" y="30"/>
                </a:cxn>
                <a:cxn ang="0">
                  <a:pos x="14" y="30"/>
                </a:cxn>
                <a:cxn ang="0">
                  <a:pos x="20" y="28"/>
                </a:cxn>
                <a:cxn ang="0">
                  <a:pos x="24" y="26"/>
                </a:cxn>
                <a:cxn ang="0">
                  <a:pos x="28" y="20"/>
                </a:cxn>
                <a:cxn ang="0">
                  <a:pos x="30" y="16"/>
                </a:cxn>
                <a:cxn ang="0">
                  <a:pos x="30" y="16"/>
                </a:cxn>
                <a:cxn ang="0">
                  <a:pos x="28" y="10"/>
                </a:cxn>
                <a:cxn ang="0">
                  <a:pos x="24" y="4"/>
                </a:cxn>
                <a:cxn ang="0">
                  <a:pos x="20" y="2"/>
                </a:cxn>
                <a:cxn ang="0">
                  <a:pos x="14" y="0"/>
                </a:cxn>
              </a:cxnLst>
              <a:rect l="0" t="0" r="r" b="b"/>
              <a:pathLst>
                <a:path w="30" h="30">
                  <a:moveTo>
                    <a:pt x="14" y="0"/>
                  </a:moveTo>
                  <a:lnTo>
                    <a:pt x="14" y="0"/>
                  </a:lnTo>
                  <a:lnTo>
                    <a:pt x="10" y="2"/>
                  </a:lnTo>
                  <a:lnTo>
                    <a:pt x="4" y="4"/>
                  </a:lnTo>
                  <a:lnTo>
                    <a:pt x="2" y="10"/>
                  </a:lnTo>
                  <a:lnTo>
                    <a:pt x="0" y="16"/>
                  </a:lnTo>
                  <a:lnTo>
                    <a:pt x="0" y="16"/>
                  </a:lnTo>
                  <a:lnTo>
                    <a:pt x="2" y="20"/>
                  </a:lnTo>
                  <a:lnTo>
                    <a:pt x="4" y="26"/>
                  </a:lnTo>
                  <a:lnTo>
                    <a:pt x="10" y="28"/>
                  </a:lnTo>
                  <a:lnTo>
                    <a:pt x="14" y="30"/>
                  </a:lnTo>
                  <a:lnTo>
                    <a:pt x="14" y="30"/>
                  </a:lnTo>
                  <a:lnTo>
                    <a:pt x="20" y="28"/>
                  </a:lnTo>
                  <a:lnTo>
                    <a:pt x="24" y="26"/>
                  </a:lnTo>
                  <a:lnTo>
                    <a:pt x="28" y="20"/>
                  </a:lnTo>
                  <a:lnTo>
                    <a:pt x="30" y="16"/>
                  </a:lnTo>
                  <a:lnTo>
                    <a:pt x="30" y="16"/>
                  </a:lnTo>
                  <a:lnTo>
                    <a:pt x="28" y="10"/>
                  </a:lnTo>
                  <a:lnTo>
                    <a:pt x="24" y="4"/>
                  </a:lnTo>
                  <a:lnTo>
                    <a:pt x="20" y="2"/>
                  </a:lnTo>
                  <a:lnTo>
                    <a:pt x="14"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29" name="Freeform 430"/>
            <p:cNvSpPr/>
            <p:nvPr/>
          </p:nvSpPr>
          <p:spPr bwMode="auto">
            <a:xfrm>
              <a:off x="3979863" y="1390650"/>
              <a:ext cx="47625" cy="47625"/>
            </a:xfrm>
            <a:custGeom>
              <a:avLst/>
              <a:gdLst/>
              <a:ahLst/>
              <a:cxnLst>
                <a:cxn ang="0">
                  <a:pos x="14" y="0"/>
                </a:cxn>
                <a:cxn ang="0">
                  <a:pos x="14" y="0"/>
                </a:cxn>
                <a:cxn ang="0">
                  <a:pos x="10" y="2"/>
                </a:cxn>
                <a:cxn ang="0">
                  <a:pos x="4" y="4"/>
                </a:cxn>
                <a:cxn ang="0">
                  <a:pos x="2" y="10"/>
                </a:cxn>
                <a:cxn ang="0">
                  <a:pos x="0" y="16"/>
                </a:cxn>
                <a:cxn ang="0">
                  <a:pos x="0" y="16"/>
                </a:cxn>
                <a:cxn ang="0">
                  <a:pos x="2" y="20"/>
                </a:cxn>
                <a:cxn ang="0">
                  <a:pos x="4" y="26"/>
                </a:cxn>
                <a:cxn ang="0">
                  <a:pos x="10" y="28"/>
                </a:cxn>
                <a:cxn ang="0">
                  <a:pos x="14" y="30"/>
                </a:cxn>
                <a:cxn ang="0">
                  <a:pos x="14" y="30"/>
                </a:cxn>
                <a:cxn ang="0">
                  <a:pos x="20" y="28"/>
                </a:cxn>
                <a:cxn ang="0">
                  <a:pos x="24" y="26"/>
                </a:cxn>
                <a:cxn ang="0">
                  <a:pos x="28" y="20"/>
                </a:cxn>
                <a:cxn ang="0">
                  <a:pos x="30" y="16"/>
                </a:cxn>
                <a:cxn ang="0">
                  <a:pos x="30" y="16"/>
                </a:cxn>
                <a:cxn ang="0">
                  <a:pos x="28" y="10"/>
                </a:cxn>
                <a:cxn ang="0">
                  <a:pos x="24" y="4"/>
                </a:cxn>
                <a:cxn ang="0">
                  <a:pos x="20" y="2"/>
                </a:cxn>
                <a:cxn ang="0">
                  <a:pos x="14" y="0"/>
                </a:cxn>
              </a:cxnLst>
              <a:rect l="0" t="0" r="r" b="b"/>
              <a:pathLst>
                <a:path w="30" h="30">
                  <a:moveTo>
                    <a:pt x="14" y="0"/>
                  </a:moveTo>
                  <a:lnTo>
                    <a:pt x="14" y="0"/>
                  </a:lnTo>
                  <a:lnTo>
                    <a:pt x="10" y="2"/>
                  </a:lnTo>
                  <a:lnTo>
                    <a:pt x="4" y="4"/>
                  </a:lnTo>
                  <a:lnTo>
                    <a:pt x="2" y="10"/>
                  </a:lnTo>
                  <a:lnTo>
                    <a:pt x="0" y="16"/>
                  </a:lnTo>
                  <a:lnTo>
                    <a:pt x="0" y="16"/>
                  </a:lnTo>
                  <a:lnTo>
                    <a:pt x="2" y="20"/>
                  </a:lnTo>
                  <a:lnTo>
                    <a:pt x="4" y="26"/>
                  </a:lnTo>
                  <a:lnTo>
                    <a:pt x="10" y="28"/>
                  </a:lnTo>
                  <a:lnTo>
                    <a:pt x="14" y="30"/>
                  </a:lnTo>
                  <a:lnTo>
                    <a:pt x="14" y="30"/>
                  </a:lnTo>
                  <a:lnTo>
                    <a:pt x="20" y="28"/>
                  </a:lnTo>
                  <a:lnTo>
                    <a:pt x="24" y="26"/>
                  </a:lnTo>
                  <a:lnTo>
                    <a:pt x="28" y="20"/>
                  </a:lnTo>
                  <a:lnTo>
                    <a:pt x="30" y="16"/>
                  </a:lnTo>
                  <a:lnTo>
                    <a:pt x="30" y="16"/>
                  </a:lnTo>
                  <a:lnTo>
                    <a:pt x="28" y="10"/>
                  </a:lnTo>
                  <a:lnTo>
                    <a:pt x="24" y="4"/>
                  </a:lnTo>
                  <a:lnTo>
                    <a:pt x="20" y="2"/>
                  </a:lnTo>
                  <a:lnTo>
                    <a:pt x="14"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30" name="Freeform 431"/>
            <p:cNvSpPr/>
            <p:nvPr/>
          </p:nvSpPr>
          <p:spPr bwMode="auto">
            <a:xfrm>
              <a:off x="4776788" y="1136650"/>
              <a:ext cx="19050"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0" y="12"/>
                </a:cxn>
                <a:cxn ang="0">
                  <a:pos x="12" y="8"/>
                </a:cxn>
                <a:cxn ang="0">
                  <a:pos x="12" y="8"/>
                </a:cxn>
                <a:cxn ang="0">
                  <a:pos x="10" y="2"/>
                </a:cxn>
                <a:cxn ang="0">
                  <a:pos x="6" y="0"/>
                </a:cxn>
              </a:cxnLst>
              <a:rect l="0" t="0" r="r" b="b"/>
              <a:pathLst>
                <a:path w="12" h="14">
                  <a:moveTo>
                    <a:pt x="6" y="0"/>
                  </a:moveTo>
                  <a:lnTo>
                    <a:pt x="6" y="0"/>
                  </a:lnTo>
                  <a:lnTo>
                    <a:pt x="2" y="2"/>
                  </a:lnTo>
                  <a:lnTo>
                    <a:pt x="0" y="8"/>
                  </a:lnTo>
                  <a:lnTo>
                    <a:pt x="0" y="8"/>
                  </a:lnTo>
                  <a:lnTo>
                    <a:pt x="2" y="12"/>
                  </a:lnTo>
                  <a:lnTo>
                    <a:pt x="6" y="14"/>
                  </a:lnTo>
                  <a:lnTo>
                    <a:pt x="6" y="14"/>
                  </a:lnTo>
                  <a:lnTo>
                    <a:pt x="10" y="12"/>
                  </a:lnTo>
                  <a:lnTo>
                    <a:pt x="12" y="8"/>
                  </a:lnTo>
                  <a:lnTo>
                    <a:pt x="12" y="8"/>
                  </a:lnTo>
                  <a:lnTo>
                    <a:pt x="10"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31" name="Freeform 432"/>
            <p:cNvSpPr/>
            <p:nvPr/>
          </p:nvSpPr>
          <p:spPr bwMode="auto">
            <a:xfrm>
              <a:off x="4776788" y="1136650"/>
              <a:ext cx="19050"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0" y="12"/>
                </a:cxn>
                <a:cxn ang="0">
                  <a:pos x="12" y="8"/>
                </a:cxn>
                <a:cxn ang="0">
                  <a:pos x="12" y="8"/>
                </a:cxn>
                <a:cxn ang="0">
                  <a:pos x="10" y="2"/>
                </a:cxn>
                <a:cxn ang="0">
                  <a:pos x="6" y="0"/>
                </a:cxn>
              </a:cxnLst>
              <a:rect l="0" t="0" r="r" b="b"/>
              <a:pathLst>
                <a:path w="12" h="14">
                  <a:moveTo>
                    <a:pt x="6" y="0"/>
                  </a:moveTo>
                  <a:lnTo>
                    <a:pt x="6" y="0"/>
                  </a:lnTo>
                  <a:lnTo>
                    <a:pt x="2" y="2"/>
                  </a:lnTo>
                  <a:lnTo>
                    <a:pt x="0" y="8"/>
                  </a:lnTo>
                  <a:lnTo>
                    <a:pt x="0" y="8"/>
                  </a:lnTo>
                  <a:lnTo>
                    <a:pt x="2" y="12"/>
                  </a:lnTo>
                  <a:lnTo>
                    <a:pt x="6" y="14"/>
                  </a:lnTo>
                  <a:lnTo>
                    <a:pt x="6" y="14"/>
                  </a:lnTo>
                  <a:lnTo>
                    <a:pt x="10" y="12"/>
                  </a:lnTo>
                  <a:lnTo>
                    <a:pt x="12" y="8"/>
                  </a:lnTo>
                  <a:lnTo>
                    <a:pt x="12" y="8"/>
                  </a:lnTo>
                  <a:lnTo>
                    <a:pt x="10"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32" name="Freeform 433"/>
            <p:cNvSpPr/>
            <p:nvPr/>
          </p:nvSpPr>
          <p:spPr bwMode="auto">
            <a:xfrm>
              <a:off x="1503363" y="162877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33" name="Freeform 434"/>
            <p:cNvSpPr/>
            <p:nvPr/>
          </p:nvSpPr>
          <p:spPr bwMode="auto">
            <a:xfrm>
              <a:off x="1503363" y="162877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34" name="Freeform 435"/>
            <p:cNvSpPr/>
            <p:nvPr/>
          </p:nvSpPr>
          <p:spPr bwMode="auto">
            <a:xfrm>
              <a:off x="3605213" y="1104900"/>
              <a:ext cx="34925" cy="38100"/>
            </a:xfrm>
            <a:custGeom>
              <a:avLst/>
              <a:gdLst/>
              <a:ahLst/>
              <a:cxnLst>
                <a:cxn ang="0">
                  <a:pos x="12" y="0"/>
                </a:cxn>
                <a:cxn ang="0">
                  <a:pos x="12" y="0"/>
                </a:cxn>
                <a:cxn ang="0">
                  <a:pos x="8" y="2"/>
                </a:cxn>
                <a:cxn ang="0">
                  <a:pos x="4" y="4"/>
                </a:cxn>
                <a:cxn ang="0">
                  <a:pos x="2" y="8"/>
                </a:cxn>
                <a:cxn ang="0">
                  <a:pos x="0" y="12"/>
                </a:cxn>
                <a:cxn ang="0">
                  <a:pos x="0" y="12"/>
                </a:cxn>
                <a:cxn ang="0">
                  <a:pos x="2" y="16"/>
                </a:cxn>
                <a:cxn ang="0">
                  <a:pos x="4" y="20"/>
                </a:cxn>
                <a:cxn ang="0">
                  <a:pos x="8" y="22"/>
                </a:cxn>
                <a:cxn ang="0">
                  <a:pos x="12" y="24"/>
                </a:cxn>
                <a:cxn ang="0">
                  <a:pos x="12" y="24"/>
                </a:cxn>
                <a:cxn ang="0">
                  <a:pos x="16" y="22"/>
                </a:cxn>
                <a:cxn ang="0">
                  <a:pos x="20" y="20"/>
                </a:cxn>
                <a:cxn ang="0">
                  <a:pos x="22" y="16"/>
                </a:cxn>
                <a:cxn ang="0">
                  <a:pos x="22" y="12"/>
                </a:cxn>
                <a:cxn ang="0">
                  <a:pos x="22" y="12"/>
                </a:cxn>
                <a:cxn ang="0">
                  <a:pos x="22" y="8"/>
                </a:cxn>
                <a:cxn ang="0">
                  <a:pos x="20" y="4"/>
                </a:cxn>
                <a:cxn ang="0">
                  <a:pos x="16" y="2"/>
                </a:cxn>
                <a:cxn ang="0">
                  <a:pos x="12" y="0"/>
                </a:cxn>
              </a:cxnLst>
              <a:rect l="0" t="0" r="r" b="b"/>
              <a:pathLst>
                <a:path w="22" h="24">
                  <a:moveTo>
                    <a:pt x="12" y="0"/>
                  </a:moveTo>
                  <a:lnTo>
                    <a:pt x="12" y="0"/>
                  </a:lnTo>
                  <a:lnTo>
                    <a:pt x="8" y="2"/>
                  </a:lnTo>
                  <a:lnTo>
                    <a:pt x="4" y="4"/>
                  </a:lnTo>
                  <a:lnTo>
                    <a:pt x="2" y="8"/>
                  </a:lnTo>
                  <a:lnTo>
                    <a:pt x="0" y="12"/>
                  </a:lnTo>
                  <a:lnTo>
                    <a:pt x="0" y="12"/>
                  </a:lnTo>
                  <a:lnTo>
                    <a:pt x="2" y="16"/>
                  </a:lnTo>
                  <a:lnTo>
                    <a:pt x="4" y="20"/>
                  </a:lnTo>
                  <a:lnTo>
                    <a:pt x="8" y="22"/>
                  </a:lnTo>
                  <a:lnTo>
                    <a:pt x="12" y="24"/>
                  </a:lnTo>
                  <a:lnTo>
                    <a:pt x="12" y="24"/>
                  </a:lnTo>
                  <a:lnTo>
                    <a:pt x="16" y="22"/>
                  </a:lnTo>
                  <a:lnTo>
                    <a:pt x="20" y="20"/>
                  </a:lnTo>
                  <a:lnTo>
                    <a:pt x="22" y="16"/>
                  </a:lnTo>
                  <a:lnTo>
                    <a:pt x="22" y="12"/>
                  </a:lnTo>
                  <a:lnTo>
                    <a:pt x="22" y="12"/>
                  </a:lnTo>
                  <a:lnTo>
                    <a:pt x="22" y="8"/>
                  </a:lnTo>
                  <a:lnTo>
                    <a:pt x="20" y="4"/>
                  </a:lnTo>
                  <a:lnTo>
                    <a:pt x="16" y="2"/>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35" name="Freeform 436"/>
            <p:cNvSpPr/>
            <p:nvPr/>
          </p:nvSpPr>
          <p:spPr bwMode="auto">
            <a:xfrm>
              <a:off x="3605213" y="1104900"/>
              <a:ext cx="34925" cy="38100"/>
            </a:xfrm>
            <a:custGeom>
              <a:avLst/>
              <a:gdLst/>
              <a:ahLst/>
              <a:cxnLst>
                <a:cxn ang="0">
                  <a:pos x="12" y="0"/>
                </a:cxn>
                <a:cxn ang="0">
                  <a:pos x="12" y="0"/>
                </a:cxn>
                <a:cxn ang="0">
                  <a:pos x="8" y="2"/>
                </a:cxn>
                <a:cxn ang="0">
                  <a:pos x="4" y="4"/>
                </a:cxn>
                <a:cxn ang="0">
                  <a:pos x="2" y="8"/>
                </a:cxn>
                <a:cxn ang="0">
                  <a:pos x="0" y="12"/>
                </a:cxn>
                <a:cxn ang="0">
                  <a:pos x="0" y="12"/>
                </a:cxn>
                <a:cxn ang="0">
                  <a:pos x="2" y="16"/>
                </a:cxn>
                <a:cxn ang="0">
                  <a:pos x="4" y="20"/>
                </a:cxn>
                <a:cxn ang="0">
                  <a:pos x="8" y="22"/>
                </a:cxn>
                <a:cxn ang="0">
                  <a:pos x="12" y="24"/>
                </a:cxn>
                <a:cxn ang="0">
                  <a:pos x="12" y="24"/>
                </a:cxn>
                <a:cxn ang="0">
                  <a:pos x="16" y="22"/>
                </a:cxn>
                <a:cxn ang="0">
                  <a:pos x="20" y="20"/>
                </a:cxn>
                <a:cxn ang="0">
                  <a:pos x="22" y="16"/>
                </a:cxn>
                <a:cxn ang="0">
                  <a:pos x="22" y="12"/>
                </a:cxn>
                <a:cxn ang="0">
                  <a:pos x="22" y="12"/>
                </a:cxn>
                <a:cxn ang="0">
                  <a:pos x="22" y="8"/>
                </a:cxn>
                <a:cxn ang="0">
                  <a:pos x="20" y="4"/>
                </a:cxn>
                <a:cxn ang="0">
                  <a:pos x="16" y="2"/>
                </a:cxn>
                <a:cxn ang="0">
                  <a:pos x="12" y="0"/>
                </a:cxn>
              </a:cxnLst>
              <a:rect l="0" t="0" r="r" b="b"/>
              <a:pathLst>
                <a:path w="22" h="24">
                  <a:moveTo>
                    <a:pt x="12" y="0"/>
                  </a:moveTo>
                  <a:lnTo>
                    <a:pt x="12" y="0"/>
                  </a:lnTo>
                  <a:lnTo>
                    <a:pt x="8" y="2"/>
                  </a:lnTo>
                  <a:lnTo>
                    <a:pt x="4" y="4"/>
                  </a:lnTo>
                  <a:lnTo>
                    <a:pt x="2" y="8"/>
                  </a:lnTo>
                  <a:lnTo>
                    <a:pt x="0" y="12"/>
                  </a:lnTo>
                  <a:lnTo>
                    <a:pt x="0" y="12"/>
                  </a:lnTo>
                  <a:lnTo>
                    <a:pt x="2" y="16"/>
                  </a:lnTo>
                  <a:lnTo>
                    <a:pt x="4" y="20"/>
                  </a:lnTo>
                  <a:lnTo>
                    <a:pt x="8" y="22"/>
                  </a:lnTo>
                  <a:lnTo>
                    <a:pt x="12" y="24"/>
                  </a:lnTo>
                  <a:lnTo>
                    <a:pt x="12" y="24"/>
                  </a:lnTo>
                  <a:lnTo>
                    <a:pt x="16" y="22"/>
                  </a:lnTo>
                  <a:lnTo>
                    <a:pt x="20" y="20"/>
                  </a:lnTo>
                  <a:lnTo>
                    <a:pt x="22" y="16"/>
                  </a:lnTo>
                  <a:lnTo>
                    <a:pt x="22" y="12"/>
                  </a:lnTo>
                  <a:lnTo>
                    <a:pt x="22" y="12"/>
                  </a:lnTo>
                  <a:lnTo>
                    <a:pt x="22" y="8"/>
                  </a:lnTo>
                  <a:lnTo>
                    <a:pt x="20" y="4"/>
                  </a:lnTo>
                  <a:lnTo>
                    <a:pt x="16" y="2"/>
                  </a:lnTo>
                  <a:lnTo>
                    <a:pt x="12"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36" name="Freeform 437"/>
            <p:cNvSpPr/>
            <p:nvPr/>
          </p:nvSpPr>
          <p:spPr bwMode="auto">
            <a:xfrm>
              <a:off x="2217738" y="1470025"/>
              <a:ext cx="53975" cy="53975"/>
            </a:xfrm>
            <a:custGeom>
              <a:avLst/>
              <a:gdLst/>
              <a:ahLst/>
              <a:cxnLst>
                <a:cxn ang="0">
                  <a:pos x="16" y="0"/>
                </a:cxn>
                <a:cxn ang="0">
                  <a:pos x="16" y="0"/>
                </a:cxn>
                <a:cxn ang="0">
                  <a:pos x="10" y="2"/>
                </a:cxn>
                <a:cxn ang="0">
                  <a:pos x="4" y="6"/>
                </a:cxn>
                <a:cxn ang="0">
                  <a:pos x="2" y="10"/>
                </a:cxn>
                <a:cxn ang="0">
                  <a:pos x="0" y="18"/>
                </a:cxn>
                <a:cxn ang="0">
                  <a:pos x="0" y="18"/>
                </a:cxn>
                <a:cxn ang="0">
                  <a:pos x="2" y="24"/>
                </a:cxn>
                <a:cxn ang="0">
                  <a:pos x="4" y="30"/>
                </a:cxn>
                <a:cxn ang="0">
                  <a:pos x="10" y="34"/>
                </a:cxn>
                <a:cxn ang="0">
                  <a:pos x="16" y="34"/>
                </a:cxn>
                <a:cxn ang="0">
                  <a:pos x="16" y="34"/>
                </a:cxn>
                <a:cxn ang="0">
                  <a:pos x="24" y="34"/>
                </a:cxn>
                <a:cxn ang="0">
                  <a:pos x="28" y="30"/>
                </a:cxn>
                <a:cxn ang="0">
                  <a:pos x="32" y="24"/>
                </a:cxn>
                <a:cxn ang="0">
                  <a:pos x="34" y="18"/>
                </a:cxn>
                <a:cxn ang="0">
                  <a:pos x="34" y="18"/>
                </a:cxn>
                <a:cxn ang="0">
                  <a:pos x="32" y="10"/>
                </a:cxn>
                <a:cxn ang="0">
                  <a:pos x="28" y="6"/>
                </a:cxn>
                <a:cxn ang="0">
                  <a:pos x="24" y="2"/>
                </a:cxn>
                <a:cxn ang="0">
                  <a:pos x="16" y="0"/>
                </a:cxn>
              </a:cxnLst>
              <a:rect l="0" t="0" r="r" b="b"/>
              <a:pathLst>
                <a:path w="34" h="34">
                  <a:moveTo>
                    <a:pt x="16" y="0"/>
                  </a:moveTo>
                  <a:lnTo>
                    <a:pt x="16" y="0"/>
                  </a:lnTo>
                  <a:lnTo>
                    <a:pt x="10" y="2"/>
                  </a:lnTo>
                  <a:lnTo>
                    <a:pt x="4" y="6"/>
                  </a:lnTo>
                  <a:lnTo>
                    <a:pt x="2" y="10"/>
                  </a:lnTo>
                  <a:lnTo>
                    <a:pt x="0" y="18"/>
                  </a:lnTo>
                  <a:lnTo>
                    <a:pt x="0" y="18"/>
                  </a:lnTo>
                  <a:lnTo>
                    <a:pt x="2" y="24"/>
                  </a:lnTo>
                  <a:lnTo>
                    <a:pt x="4" y="30"/>
                  </a:lnTo>
                  <a:lnTo>
                    <a:pt x="10" y="34"/>
                  </a:lnTo>
                  <a:lnTo>
                    <a:pt x="16" y="34"/>
                  </a:lnTo>
                  <a:lnTo>
                    <a:pt x="16" y="34"/>
                  </a:lnTo>
                  <a:lnTo>
                    <a:pt x="24" y="34"/>
                  </a:lnTo>
                  <a:lnTo>
                    <a:pt x="28" y="30"/>
                  </a:lnTo>
                  <a:lnTo>
                    <a:pt x="32" y="24"/>
                  </a:lnTo>
                  <a:lnTo>
                    <a:pt x="34" y="18"/>
                  </a:lnTo>
                  <a:lnTo>
                    <a:pt x="34" y="18"/>
                  </a:lnTo>
                  <a:lnTo>
                    <a:pt x="32" y="10"/>
                  </a:lnTo>
                  <a:lnTo>
                    <a:pt x="28" y="6"/>
                  </a:lnTo>
                  <a:lnTo>
                    <a:pt x="24" y="2"/>
                  </a:lnTo>
                  <a:lnTo>
                    <a:pt x="1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37" name="Freeform 438"/>
            <p:cNvSpPr/>
            <p:nvPr/>
          </p:nvSpPr>
          <p:spPr bwMode="auto">
            <a:xfrm>
              <a:off x="2217738" y="1470025"/>
              <a:ext cx="53975" cy="53975"/>
            </a:xfrm>
            <a:custGeom>
              <a:avLst/>
              <a:gdLst/>
              <a:ahLst/>
              <a:cxnLst>
                <a:cxn ang="0">
                  <a:pos x="16" y="0"/>
                </a:cxn>
                <a:cxn ang="0">
                  <a:pos x="16" y="0"/>
                </a:cxn>
                <a:cxn ang="0">
                  <a:pos x="10" y="2"/>
                </a:cxn>
                <a:cxn ang="0">
                  <a:pos x="4" y="6"/>
                </a:cxn>
                <a:cxn ang="0">
                  <a:pos x="2" y="10"/>
                </a:cxn>
                <a:cxn ang="0">
                  <a:pos x="0" y="18"/>
                </a:cxn>
                <a:cxn ang="0">
                  <a:pos x="0" y="18"/>
                </a:cxn>
                <a:cxn ang="0">
                  <a:pos x="2" y="24"/>
                </a:cxn>
                <a:cxn ang="0">
                  <a:pos x="4" y="30"/>
                </a:cxn>
                <a:cxn ang="0">
                  <a:pos x="10" y="34"/>
                </a:cxn>
                <a:cxn ang="0">
                  <a:pos x="16" y="34"/>
                </a:cxn>
                <a:cxn ang="0">
                  <a:pos x="16" y="34"/>
                </a:cxn>
                <a:cxn ang="0">
                  <a:pos x="24" y="34"/>
                </a:cxn>
                <a:cxn ang="0">
                  <a:pos x="28" y="30"/>
                </a:cxn>
                <a:cxn ang="0">
                  <a:pos x="32" y="24"/>
                </a:cxn>
                <a:cxn ang="0">
                  <a:pos x="34" y="18"/>
                </a:cxn>
                <a:cxn ang="0">
                  <a:pos x="34" y="18"/>
                </a:cxn>
                <a:cxn ang="0">
                  <a:pos x="32" y="10"/>
                </a:cxn>
                <a:cxn ang="0">
                  <a:pos x="28" y="6"/>
                </a:cxn>
                <a:cxn ang="0">
                  <a:pos x="24" y="2"/>
                </a:cxn>
                <a:cxn ang="0">
                  <a:pos x="16" y="0"/>
                </a:cxn>
              </a:cxnLst>
              <a:rect l="0" t="0" r="r" b="b"/>
              <a:pathLst>
                <a:path w="34" h="34">
                  <a:moveTo>
                    <a:pt x="16" y="0"/>
                  </a:moveTo>
                  <a:lnTo>
                    <a:pt x="16" y="0"/>
                  </a:lnTo>
                  <a:lnTo>
                    <a:pt x="10" y="2"/>
                  </a:lnTo>
                  <a:lnTo>
                    <a:pt x="4" y="6"/>
                  </a:lnTo>
                  <a:lnTo>
                    <a:pt x="2" y="10"/>
                  </a:lnTo>
                  <a:lnTo>
                    <a:pt x="0" y="18"/>
                  </a:lnTo>
                  <a:lnTo>
                    <a:pt x="0" y="18"/>
                  </a:lnTo>
                  <a:lnTo>
                    <a:pt x="2" y="24"/>
                  </a:lnTo>
                  <a:lnTo>
                    <a:pt x="4" y="30"/>
                  </a:lnTo>
                  <a:lnTo>
                    <a:pt x="10" y="34"/>
                  </a:lnTo>
                  <a:lnTo>
                    <a:pt x="16" y="34"/>
                  </a:lnTo>
                  <a:lnTo>
                    <a:pt x="16" y="34"/>
                  </a:lnTo>
                  <a:lnTo>
                    <a:pt x="24" y="34"/>
                  </a:lnTo>
                  <a:lnTo>
                    <a:pt x="28" y="30"/>
                  </a:lnTo>
                  <a:lnTo>
                    <a:pt x="32" y="24"/>
                  </a:lnTo>
                  <a:lnTo>
                    <a:pt x="34" y="18"/>
                  </a:lnTo>
                  <a:lnTo>
                    <a:pt x="34" y="18"/>
                  </a:lnTo>
                  <a:lnTo>
                    <a:pt x="32" y="10"/>
                  </a:lnTo>
                  <a:lnTo>
                    <a:pt x="28" y="6"/>
                  </a:lnTo>
                  <a:lnTo>
                    <a:pt x="24" y="2"/>
                  </a:lnTo>
                  <a:lnTo>
                    <a:pt x="1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38" name="Freeform 439"/>
            <p:cNvSpPr/>
            <p:nvPr/>
          </p:nvSpPr>
          <p:spPr bwMode="auto">
            <a:xfrm>
              <a:off x="2706688" y="1558925"/>
              <a:ext cx="73025" cy="73025"/>
            </a:xfrm>
            <a:custGeom>
              <a:avLst/>
              <a:gdLst/>
              <a:ahLst/>
              <a:cxnLst>
                <a:cxn ang="0">
                  <a:pos x="22" y="0"/>
                </a:cxn>
                <a:cxn ang="0">
                  <a:pos x="22" y="0"/>
                </a:cxn>
                <a:cxn ang="0">
                  <a:pos x="14" y="2"/>
                </a:cxn>
                <a:cxn ang="0">
                  <a:pos x="6" y="8"/>
                </a:cxn>
                <a:cxn ang="0">
                  <a:pos x="2" y="14"/>
                </a:cxn>
                <a:cxn ang="0">
                  <a:pos x="0" y="24"/>
                </a:cxn>
                <a:cxn ang="0">
                  <a:pos x="0" y="24"/>
                </a:cxn>
                <a:cxn ang="0">
                  <a:pos x="2" y="32"/>
                </a:cxn>
                <a:cxn ang="0">
                  <a:pos x="6" y="40"/>
                </a:cxn>
                <a:cxn ang="0">
                  <a:pos x="14" y="44"/>
                </a:cxn>
                <a:cxn ang="0">
                  <a:pos x="22" y="46"/>
                </a:cxn>
                <a:cxn ang="0">
                  <a:pos x="22" y="46"/>
                </a:cxn>
                <a:cxn ang="0">
                  <a:pos x="32" y="44"/>
                </a:cxn>
                <a:cxn ang="0">
                  <a:pos x="38" y="40"/>
                </a:cxn>
                <a:cxn ang="0">
                  <a:pos x="44" y="32"/>
                </a:cxn>
                <a:cxn ang="0">
                  <a:pos x="46" y="24"/>
                </a:cxn>
                <a:cxn ang="0">
                  <a:pos x="46" y="24"/>
                </a:cxn>
                <a:cxn ang="0">
                  <a:pos x="44" y="14"/>
                </a:cxn>
                <a:cxn ang="0">
                  <a:pos x="38" y="8"/>
                </a:cxn>
                <a:cxn ang="0">
                  <a:pos x="32" y="2"/>
                </a:cxn>
                <a:cxn ang="0">
                  <a:pos x="22" y="0"/>
                </a:cxn>
              </a:cxnLst>
              <a:rect l="0" t="0" r="r" b="b"/>
              <a:pathLst>
                <a:path w="46" h="46">
                  <a:moveTo>
                    <a:pt x="22" y="0"/>
                  </a:moveTo>
                  <a:lnTo>
                    <a:pt x="22" y="0"/>
                  </a:lnTo>
                  <a:lnTo>
                    <a:pt x="14" y="2"/>
                  </a:lnTo>
                  <a:lnTo>
                    <a:pt x="6" y="8"/>
                  </a:lnTo>
                  <a:lnTo>
                    <a:pt x="2" y="14"/>
                  </a:lnTo>
                  <a:lnTo>
                    <a:pt x="0" y="24"/>
                  </a:lnTo>
                  <a:lnTo>
                    <a:pt x="0" y="24"/>
                  </a:lnTo>
                  <a:lnTo>
                    <a:pt x="2" y="32"/>
                  </a:lnTo>
                  <a:lnTo>
                    <a:pt x="6" y="40"/>
                  </a:lnTo>
                  <a:lnTo>
                    <a:pt x="14" y="44"/>
                  </a:lnTo>
                  <a:lnTo>
                    <a:pt x="22" y="46"/>
                  </a:lnTo>
                  <a:lnTo>
                    <a:pt x="22" y="46"/>
                  </a:lnTo>
                  <a:lnTo>
                    <a:pt x="32" y="44"/>
                  </a:lnTo>
                  <a:lnTo>
                    <a:pt x="38" y="40"/>
                  </a:lnTo>
                  <a:lnTo>
                    <a:pt x="44" y="32"/>
                  </a:lnTo>
                  <a:lnTo>
                    <a:pt x="46" y="24"/>
                  </a:lnTo>
                  <a:lnTo>
                    <a:pt x="46" y="24"/>
                  </a:lnTo>
                  <a:lnTo>
                    <a:pt x="44" y="14"/>
                  </a:lnTo>
                  <a:lnTo>
                    <a:pt x="38" y="8"/>
                  </a:lnTo>
                  <a:lnTo>
                    <a:pt x="32" y="2"/>
                  </a:lnTo>
                  <a:lnTo>
                    <a:pt x="2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39" name="Freeform 440"/>
            <p:cNvSpPr/>
            <p:nvPr/>
          </p:nvSpPr>
          <p:spPr bwMode="auto">
            <a:xfrm>
              <a:off x="2706688" y="1558925"/>
              <a:ext cx="73025" cy="73025"/>
            </a:xfrm>
            <a:custGeom>
              <a:avLst/>
              <a:gdLst/>
              <a:ahLst/>
              <a:cxnLst>
                <a:cxn ang="0">
                  <a:pos x="22" y="0"/>
                </a:cxn>
                <a:cxn ang="0">
                  <a:pos x="22" y="0"/>
                </a:cxn>
                <a:cxn ang="0">
                  <a:pos x="14" y="2"/>
                </a:cxn>
                <a:cxn ang="0">
                  <a:pos x="6" y="8"/>
                </a:cxn>
                <a:cxn ang="0">
                  <a:pos x="2" y="14"/>
                </a:cxn>
                <a:cxn ang="0">
                  <a:pos x="0" y="24"/>
                </a:cxn>
                <a:cxn ang="0">
                  <a:pos x="0" y="24"/>
                </a:cxn>
                <a:cxn ang="0">
                  <a:pos x="2" y="32"/>
                </a:cxn>
                <a:cxn ang="0">
                  <a:pos x="6" y="40"/>
                </a:cxn>
                <a:cxn ang="0">
                  <a:pos x="14" y="44"/>
                </a:cxn>
                <a:cxn ang="0">
                  <a:pos x="22" y="46"/>
                </a:cxn>
                <a:cxn ang="0">
                  <a:pos x="22" y="46"/>
                </a:cxn>
                <a:cxn ang="0">
                  <a:pos x="32" y="44"/>
                </a:cxn>
                <a:cxn ang="0">
                  <a:pos x="38" y="40"/>
                </a:cxn>
                <a:cxn ang="0">
                  <a:pos x="44" y="32"/>
                </a:cxn>
                <a:cxn ang="0">
                  <a:pos x="46" y="24"/>
                </a:cxn>
                <a:cxn ang="0">
                  <a:pos x="46" y="24"/>
                </a:cxn>
                <a:cxn ang="0">
                  <a:pos x="44" y="14"/>
                </a:cxn>
                <a:cxn ang="0">
                  <a:pos x="38" y="8"/>
                </a:cxn>
                <a:cxn ang="0">
                  <a:pos x="32" y="2"/>
                </a:cxn>
                <a:cxn ang="0">
                  <a:pos x="22" y="0"/>
                </a:cxn>
              </a:cxnLst>
              <a:rect l="0" t="0" r="r" b="b"/>
              <a:pathLst>
                <a:path w="46" h="46">
                  <a:moveTo>
                    <a:pt x="22" y="0"/>
                  </a:moveTo>
                  <a:lnTo>
                    <a:pt x="22" y="0"/>
                  </a:lnTo>
                  <a:lnTo>
                    <a:pt x="14" y="2"/>
                  </a:lnTo>
                  <a:lnTo>
                    <a:pt x="6" y="8"/>
                  </a:lnTo>
                  <a:lnTo>
                    <a:pt x="2" y="14"/>
                  </a:lnTo>
                  <a:lnTo>
                    <a:pt x="0" y="24"/>
                  </a:lnTo>
                  <a:lnTo>
                    <a:pt x="0" y="24"/>
                  </a:lnTo>
                  <a:lnTo>
                    <a:pt x="2" y="32"/>
                  </a:lnTo>
                  <a:lnTo>
                    <a:pt x="6" y="40"/>
                  </a:lnTo>
                  <a:lnTo>
                    <a:pt x="14" y="44"/>
                  </a:lnTo>
                  <a:lnTo>
                    <a:pt x="22" y="46"/>
                  </a:lnTo>
                  <a:lnTo>
                    <a:pt x="22" y="46"/>
                  </a:lnTo>
                  <a:lnTo>
                    <a:pt x="32" y="44"/>
                  </a:lnTo>
                  <a:lnTo>
                    <a:pt x="38" y="40"/>
                  </a:lnTo>
                  <a:lnTo>
                    <a:pt x="44" y="32"/>
                  </a:lnTo>
                  <a:lnTo>
                    <a:pt x="46" y="24"/>
                  </a:lnTo>
                  <a:lnTo>
                    <a:pt x="46" y="24"/>
                  </a:lnTo>
                  <a:lnTo>
                    <a:pt x="44" y="14"/>
                  </a:lnTo>
                  <a:lnTo>
                    <a:pt x="38" y="8"/>
                  </a:lnTo>
                  <a:lnTo>
                    <a:pt x="32" y="2"/>
                  </a:lnTo>
                  <a:lnTo>
                    <a:pt x="22"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40" name="Freeform 441"/>
            <p:cNvSpPr/>
            <p:nvPr/>
          </p:nvSpPr>
          <p:spPr bwMode="auto">
            <a:xfrm>
              <a:off x="3090863" y="1552575"/>
              <a:ext cx="34925" cy="34925"/>
            </a:xfrm>
            <a:custGeom>
              <a:avLst/>
              <a:gdLst/>
              <a:ahLst/>
              <a:cxnLst>
                <a:cxn ang="0">
                  <a:pos x="10" y="0"/>
                </a:cxn>
                <a:cxn ang="0">
                  <a:pos x="10" y="0"/>
                </a:cxn>
                <a:cxn ang="0">
                  <a:pos x="6" y="0"/>
                </a:cxn>
                <a:cxn ang="0">
                  <a:pos x="2" y="2"/>
                </a:cxn>
                <a:cxn ang="0">
                  <a:pos x="0" y="6"/>
                </a:cxn>
                <a:cxn ang="0">
                  <a:pos x="0" y="10"/>
                </a:cxn>
                <a:cxn ang="0">
                  <a:pos x="0" y="10"/>
                </a:cxn>
                <a:cxn ang="0">
                  <a:pos x="0" y="14"/>
                </a:cxn>
                <a:cxn ang="0">
                  <a:pos x="2" y="18"/>
                </a:cxn>
                <a:cxn ang="0">
                  <a:pos x="6" y="20"/>
                </a:cxn>
                <a:cxn ang="0">
                  <a:pos x="10" y="22"/>
                </a:cxn>
                <a:cxn ang="0">
                  <a:pos x="10" y="22"/>
                </a:cxn>
                <a:cxn ang="0">
                  <a:pos x="14" y="20"/>
                </a:cxn>
                <a:cxn ang="0">
                  <a:pos x="18" y="18"/>
                </a:cxn>
                <a:cxn ang="0">
                  <a:pos x="20" y="14"/>
                </a:cxn>
                <a:cxn ang="0">
                  <a:pos x="22" y="10"/>
                </a:cxn>
                <a:cxn ang="0">
                  <a:pos x="22" y="10"/>
                </a:cxn>
                <a:cxn ang="0">
                  <a:pos x="20" y="6"/>
                </a:cxn>
                <a:cxn ang="0">
                  <a:pos x="18" y="2"/>
                </a:cxn>
                <a:cxn ang="0">
                  <a:pos x="14" y="0"/>
                </a:cxn>
                <a:cxn ang="0">
                  <a:pos x="10" y="0"/>
                </a:cxn>
              </a:cxnLst>
              <a:rect l="0" t="0" r="r" b="b"/>
              <a:pathLst>
                <a:path w="22" h="22">
                  <a:moveTo>
                    <a:pt x="10" y="0"/>
                  </a:moveTo>
                  <a:lnTo>
                    <a:pt x="10" y="0"/>
                  </a:lnTo>
                  <a:lnTo>
                    <a:pt x="6" y="0"/>
                  </a:lnTo>
                  <a:lnTo>
                    <a:pt x="2" y="2"/>
                  </a:lnTo>
                  <a:lnTo>
                    <a:pt x="0" y="6"/>
                  </a:lnTo>
                  <a:lnTo>
                    <a:pt x="0" y="10"/>
                  </a:lnTo>
                  <a:lnTo>
                    <a:pt x="0" y="10"/>
                  </a:lnTo>
                  <a:lnTo>
                    <a:pt x="0" y="14"/>
                  </a:lnTo>
                  <a:lnTo>
                    <a:pt x="2" y="18"/>
                  </a:lnTo>
                  <a:lnTo>
                    <a:pt x="6" y="20"/>
                  </a:lnTo>
                  <a:lnTo>
                    <a:pt x="10" y="22"/>
                  </a:lnTo>
                  <a:lnTo>
                    <a:pt x="10" y="22"/>
                  </a:lnTo>
                  <a:lnTo>
                    <a:pt x="14" y="20"/>
                  </a:lnTo>
                  <a:lnTo>
                    <a:pt x="18" y="18"/>
                  </a:lnTo>
                  <a:lnTo>
                    <a:pt x="20" y="14"/>
                  </a:lnTo>
                  <a:lnTo>
                    <a:pt x="22" y="10"/>
                  </a:lnTo>
                  <a:lnTo>
                    <a:pt x="22" y="10"/>
                  </a:lnTo>
                  <a:lnTo>
                    <a:pt x="20" y="6"/>
                  </a:lnTo>
                  <a:lnTo>
                    <a:pt x="18" y="2"/>
                  </a:lnTo>
                  <a:lnTo>
                    <a:pt x="14" y="0"/>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41" name="Freeform 442"/>
            <p:cNvSpPr/>
            <p:nvPr/>
          </p:nvSpPr>
          <p:spPr bwMode="auto">
            <a:xfrm>
              <a:off x="3090863" y="1552575"/>
              <a:ext cx="34925" cy="34925"/>
            </a:xfrm>
            <a:custGeom>
              <a:avLst/>
              <a:gdLst/>
              <a:ahLst/>
              <a:cxnLst>
                <a:cxn ang="0">
                  <a:pos x="10" y="0"/>
                </a:cxn>
                <a:cxn ang="0">
                  <a:pos x="10" y="0"/>
                </a:cxn>
                <a:cxn ang="0">
                  <a:pos x="6" y="0"/>
                </a:cxn>
                <a:cxn ang="0">
                  <a:pos x="2" y="2"/>
                </a:cxn>
                <a:cxn ang="0">
                  <a:pos x="0" y="6"/>
                </a:cxn>
                <a:cxn ang="0">
                  <a:pos x="0" y="10"/>
                </a:cxn>
                <a:cxn ang="0">
                  <a:pos x="0" y="10"/>
                </a:cxn>
                <a:cxn ang="0">
                  <a:pos x="0" y="14"/>
                </a:cxn>
                <a:cxn ang="0">
                  <a:pos x="2" y="18"/>
                </a:cxn>
                <a:cxn ang="0">
                  <a:pos x="6" y="20"/>
                </a:cxn>
                <a:cxn ang="0">
                  <a:pos x="10" y="22"/>
                </a:cxn>
                <a:cxn ang="0">
                  <a:pos x="10" y="22"/>
                </a:cxn>
                <a:cxn ang="0">
                  <a:pos x="14" y="20"/>
                </a:cxn>
                <a:cxn ang="0">
                  <a:pos x="18" y="18"/>
                </a:cxn>
                <a:cxn ang="0">
                  <a:pos x="20" y="14"/>
                </a:cxn>
                <a:cxn ang="0">
                  <a:pos x="22" y="10"/>
                </a:cxn>
                <a:cxn ang="0">
                  <a:pos x="22" y="10"/>
                </a:cxn>
                <a:cxn ang="0">
                  <a:pos x="20" y="6"/>
                </a:cxn>
                <a:cxn ang="0">
                  <a:pos x="18" y="2"/>
                </a:cxn>
                <a:cxn ang="0">
                  <a:pos x="14" y="0"/>
                </a:cxn>
                <a:cxn ang="0">
                  <a:pos x="10" y="0"/>
                </a:cxn>
              </a:cxnLst>
              <a:rect l="0" t="0" r="r" b="b"/>
              <a:pathLst>
                <a:path w="22" h="22">
                  <a:moveTo>
                    <a:pt x="10" y="0"/>
                  </a:moveTo>
                  <a:lnTo>
                    <a:pt x="10" y="0"/>
                  </a:lnTo>
                  <a:lnTo>
                    <a:pt x="6" y="0"/>
                  </a:lnTo>
                  <a:lnTo>
                    <a:pt x="2" y="2"/>
                  </a:lnTo>
                  <a:lnTo>
                    <a:pt x="0" y="6"/>
                  </a:lnTo>
                  <a:lnTo>
                    <a:pt x="0" y="10"/>
                  </a:lnTo>
                  <a:lnTo>
                    <a:pt x="0" y="10"/>
                  </a:lnTo>
                  <a:lnTo>
                    <a:pt x="0" y="14"/>
                  </a:lnTo>
                  <a:lnTo>
                    <a:pt x="2" y="18"/>
                  </a:lnTo>
                  <a:lnTo>
                    <a:pt x="6" y="20"/>
                  </a:lnTo>
                  <a:lnTo>
                    <a:pt x="10" y="22"/>
                  </a:lnTo>
                  <a:lnTo>
                    <a:pt x="10" y="22"/>
                  </a:lnTo>
                  <a:lnTo>
                    <a:pt x="14" y="20"/>
                  </a:lnTo>
                  <a:lnTo>
                    <a:pt x="18" y="18"/>
                  </a:lnTo>
                  <a:lnTo>
                    <a:pt x="20" y="14"/>
                  </a:lnTo>
                  <a:lnTo>
                    <a:pt x="22" y="10"/>
                  </a:lnTo>
                  <a:lnTo>
                    <a:pt x="22" y="10"/>
                  </a:lnTo>
                  <a:lnTo>
                    <a:pt x="20" y="6"/>
                  </a:lnTo>
                  <a:lnTo>
                    <a:pt x="18" y="2"/>
                  </a:lnTo>
                  <a:lnTo>
                    <a:pt x="14" y="0"/>
                  </a:lnTo>
                  <a:lnTo>
                    <a:pt x="10"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42" name="Freeform 443"/>
            <p:cNvSpPr/>
            <p:nvPr/>
          </p:nvSpPr>
          <p:spPr bwMode="auto">
            <a:xfrm>
              <a:off x="2627313" y="1774825"/>
              <a:ext cx="34925" cy="34925"/>
            </a:xfrm>
            <a:custGeom>
              <a:avLst/>
              <a:gdLst/>
              <a:ahLst/>
              <a:cxnLst>
                <a:cxn ang="0">
                  <a:pos x="10" y="0"/>
                </a:cxn>
                <a:cxn ang="0">
                  <a:pos x="10" y="0"/>
                </a:cxn>
                <a:cxn ang="0">
                  <a:pos x="6" y="0"/>
                </a:cxn>
                <a:cxn ang="0">
                  <a:pos x="2" y="2"/>
                </a:cxn>
                <a:cxn ang="0">
                  <a:pos x="0" y="6"/>
                </a:cxn>
                <a:cxn ang="0">
                  <a:pos x="0" y="10"/>
                </a:cxn>
                <a:cxn ang="0">
                  <a:pos x="0" y="10"/>
                </a:cxn>
                <a:cxn ang="0">
                  <a:pos x="0" y="14"/>
                </a:cxn>
                <a:cxn ang="0">
                  <a:pos x="2" y="18"/>
                </a:cxn>
                <a:cxn ang="0">
                  <a:pos x="6" y="20"/>
                </a:cxn>
                <a:cxn ang="0">
                  <a:pos x="10" y="22"/>
                </a:cxn>
                <a:cxn ang="0">
                  <a:pos x="10" y="22"/>
                </a:cxn>
                <a:cxn ang="0">
                  <a:pos x="16" y="20"/>
                </a:cxn>
                <a:cxn ang="0">
                  <a:pos x="18" y="18"/>
                </a:cxn>
                <a:cxn ang="0">
                  <a:pos x="22" y="14"/>
                </a:cxn>
                <a:cxn ang="0">
                  <a:pos x="22" y="10"/>
                </a:cxn>
                <a:cxn ang="0">
                  <a:pos x="22" y="10"/>
                </a:cxn>
                <a:cxn ang="0">
                  <a:pos x="22" y="6"/>
                </a:cxn>
                <a:cxn ang="0">
                  <a:pos x="18" y="2"/>
                </a:cxn>
                <a:cxn ang="0">
                  <a:pos x="16" y="0"/>
                </a:cxn>
                <a:cxn ang="0">
                  <a:pos x="10" y="0"/>
                </a:cxn>
              </a:cxnLst>
              <a:rect l="0" t="0" r="r" b="b"/>
              <a:pathLst>
                <a:path w="22" h="22">
                  <a:moveTo>
                    <a:pt x="10" y="0"/>
                  </a:moveTo>
                  <a:lnTo>
                    <a:pt x="10" y="0"/>
                  </a:lnTo>
                  <a:lnTo>
                    <a:pt x="6" y="0"/>
                  </a:lnTo>
                  <a:lnTo>
                    <a:pt x="2" y="2"/>
                  </a:lnTo>
                  <a:lnTo>
                    <a:pt x="0" y="6"/>
                  </a:lnTo>
                  <a:lnTo>
                    <a:pt x="0" y="10"/>
                  </a:lnTo>
                  <a:lnTo>
                    <a:pt x="0" y="10"/>
                  </a:lnTo>
                  <a:lnTo>
                    <a:pt x="0" y="14"/>
                  </a:lnTo>
                  <a:lnTo>
                    <a:pt x="2" y="18"/>
                  </a:lnTo>
                  <a:lnTo>
                    <a:pt x="6" y="20"/>
                  </a:lnTo>
                  <a:lnTo>
                    <a:pt x="10" y="22"/>
                  </a:lnTo>
                  <a:lnTo>
                    <a:pt x="10" y="22"/>
                  </a:lnTo>
                  <a:lnTo>
                    <a:pt x="16" y="20"/>
                  </a:lnTo>
                  <a:lnTo>
                    <a:pt x="18" y="18"/>
                  </a:lnTo>
                  <a:lnTo>
                    <a:pt x="22" y="14"/>
                  </a:lnTo>
                  <a:lnTo>
                    <a:pt x="22" y="10"/>
                  </a:lnTo>
                  <a:lnTo>
                    <a:pt x="22" y="10"/>
                  </a:lnTo>
                  <a:lnTo>
                    <a:pt x="22" y="6"/>
                  </a:lnTo>
                  <a:lnTo>
                    <a:pt x="18" y="2"/>
                  </a:lnTo>
                  <a:lnTo>
                    <a:pt x="16" y="0"/>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43" name="Freeform 444"/>
            <p:cNvSpPr/>
            <p:nvPr/>
          </p:nvSpPr>
          <p:spPr bwMode="auto">
            <a:xfrm>
              <a:off x="2627313" y="1774825"/>
              <a:ext cx="34925" cy="34925"/>
            </a:xfrm>
            <a:custGeom>
              <a:avLst/>
              <a:gdLst/>
              <a:ahLst/>
              <a:cxnLst>
                <a:cxn ang="0">
                  <a:pos x="10" y="0"/>
                </a:cxn>
                <a:cxn ang="0">
                  <a:pos x="10" y="0"/>
                </a:cxn>
                <a:cxn ang="0">
                  <a:pos x="6" y="0"/>
                </a:cxn>
                <a:cxn ang="0">
                  <a:pos x="2" y="2"/>
                </a:cxn>
                <a:cxn ang="0">
                  <a:pos x="0" y="6"/>
                </a:cxn>
                <a:cxn ang="0">
                  <a:pos x="0" y="10"/>
                </a:cxn>
                <a:cxn ang="0">
                  <a:pos x="0" y="10"/>
                </a:cxn>
                <a:cxn ang="0">
                  <a:pos x="0" y="14"/>
                </a:cxn>
                <a:cxn ang="0">
                  <a:pos x="2" y="18"/>
                </a:cxn>
                <a:cxn ang="0">
                  <a:pos x="6" y="20"/>
                </a:cxn>
                <a:cxn ang="0">
                  <a:pos x="10" y="22"/>
                </a:cxn>
                <a:cxn ang="0">
                  <a:pos x="10" y="22"/>
                </a:cxn>
                <a:cxn ang="0">
                  <a:pos x="16" y="20"/>
                </a:cxn>
                <a:cxn ang="0">
                  <a:pos x="18" y="18"/>
                </a:cxn>
                <a:cxn ang="0">
                  <a:pos x="22" y="14"/>
                </a:cxn>
                <a:cxn ang="0">
                  <a:pos x="22" y="10"/>
                </a:cxn>
                <a:cxn ang="0">
                  <a:pos x="22" y="10"/>
                </a:cxn>
                <a:cxn ang="0">
                  <a:pos x="22" y="6"/>
                </a:cxn>
                <a:cxn ang="0">
                  <a:pos x="18" y="2"/>
                </a:cxn>
                <a:cxn ang="0">
                  <a:pos x="16" y="0"/>
                </a:cxn>
                <a:cxn ang="0">
                  <a:pos x="10" y="0"/>
                </a:cxn>
              </a:cxnLst>
              <a:rect l="0" t="0" r="r" b="b"/>
              <a:pathLst>
                <a:path w="22" h="22">
                  <a:moveTo>
                    <a:pt x="10" y="0"/>
                  </a:moveTo>
                  <a:lnTo>
                    <a:pt x="10" y="0"/>
                  </a:lnTo>
                  <a:lnTo>
                    <a:pt x="6" y="0"/>
                  </a:lnTo>
                  <a:lnTo>
                    <a:pt x="2" y="2"/>
                  </a:lnTo>
                  <a:lnTo>
                    <a:pt x="0" y="6"/>
                  </a:lnTo>
                  <a:lnTo>
                    <a:pt x="0" y="10"/>
                  </a:lnTo>
                  <a:lnTo>
                    <a:pt x="0" y="10"/>
                  </a:lnTo>
                  <a:lnTo>
                    <a:pt x="0" y="14"/>
                  </a:lnTo>
                  <a:lnTo>
                    <a:pt x="2" y="18"/>
                  </a:lnTo>
                  <a:lnTo>
                    <a:pt x="6" y="20"/>
                  </a:lnTo>
                  <a:lnTo>
                    <a:pt x="10" y="22"/>
                  </a:lnTo>
                  <a:lnTo>
                    <a:pt x="10" y="22"/>
                  </a:lnTo>
                  <a:lnTo>
                    <a:pt x="16" y="20"/>
                  </a:lnTo>
                  <a:lnTo>
                    <a:pt x="18" y="18"/>
                  </a:lnTo>
                  <a:lnTo>
                    <a:pt x="22" y="14"/>
                  </a:lnTo>
                  <a:lnTo>
                    <a:pt x="22" y="10"/>
                  </a:lnTo>
                  <a:lnTo>
                    <a:pt x="22" y="10"/>
                  </a:lnTo>
                  <a:lnTo>
                    <a:pt x="22" y="6"/>
                  </a:lnTo>
                  <a:lnTo>
                    <a:pt x="18" y="2"/>
                  </a:lnTo>
                  <a:lnTo>
                    <a:pt x="16" y="0"/>
                  </a:lnTo>
                  <a:lnTo>
                    <a:pt x="10"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44" name="Freeform 445"/>
            <p:cNvSpPr/>
            <p:nvPr/>
          </p:nvSpPr>
          <p:spPr bwMode="auto">
            <a:xfrm>
              <a:off x="3417888" y="1790700"/>
              <a:ext cx="38100" cy="34925"/>
            </a:xfrm>
            <a:custGeom>
              <a:avLst/>
              <a:gdLst/>
              <a:ahLst/>
              <a:cxnLst>
                <a:cxn ang="0">
                  <a:pos x="12" y="0"/>
                </a:cxn>
                <a:cxn ang="0">
                  <a:pos x="12" y="0"/>
                </a:cxn>
                <a:cxn ang="0">
                  <a:pos x="8" y="2"/>
                </a:cxn>
                <a:cxn ang="0">
                  <a:pos x="4" y="4"/>
                </a:cxn>
                <a:cxn ang="0">
                  <a:pos x="2" y="8"/>
                </a:cxn>
                <a:cxn ang="0">
                  <a:pos x="0" y="12"/>
                </a:cxn>
                <a:cxn ang="0">
                  <a:pos x="0" y="12"/>
                </a:cxn>
                <a:cxn ang="0">
                  <a:pos x="2" y="16"/>
                </a:cxn>
                <a:cxn ang="0">
                  <a:pos x="4" y="20"/>
                </a:cxn>
                <a:cxn ang="0">
                  <a:pos x="8" y="22"/>
                </a:cxn>
                <a:cxn ang="0">
                  <a:pos x="12" y="22"/>
                </a:cxn>
                <a:cxn ang="0">
                  <a:pos x="12" y="22"/>
                </a:cxn>
                <a:cxn ang="0">
                  <a:pos x="16" y="22"/>
                </a:cxn>
                <a:cxn ang="0">
                  <a:pos x="20" y="20"/>
                </a:cxn>
                <a:cxn ang="0">
                  <a:pos x="22" y="16"/>
                </a:cxn>
                <a:cxn ang="0">
                  <a:pos x="24" y="12"/>
                </a:cxn>
                <a:cxn ang="0">
                  <a:pos x="24" y="12"/>
                </a:cxn>
                <a:cxn ang="0">
                  <a:pos x="22" y="8"/>
                </a:cxn>
                <a:cxn ang="0">
                  <a:pos x="20" y="4"/>
                </a:cxn>
                <a:cxn ang="0">
                  <a:pos x="16" y="2"/>
                </a:cxn>
                <a:cxn ang="0">
                  <a:pos x="12" y="0"/>
                </a:cxn>
              </a:cxnLst>
              <a:rect l="0" t="0" r="r" b="b"/>
              <a:pathLst>
                <a:path w="24" h="22">
                  <a:moveTo>
                    <a:pt x="12" y="0"/>
                  </a:moveTo>
                  <a:lnTo>
                    <a:pt x="12" y="0"/>
                  </a:lnTo>
                  <a:lnTo>
                    <a:pt x="8" y="2"/>
                  </a:lnTo>
                  <a:lnTo>
                    <a:pt x="4" y="4"/>
                  </a:lnTo>
                  <a:lnTo>
                    <a:pt x="2" y="8"/>
                  </a:lnTo>
                  <a:lnTo>
                    <a:pt x="0" y="12"/>
                  </a:lnTo>
                  <a:lnTo>
                    <a:pt x="0" y="12"/>
                  </a:lnTo>
                  <a:lnTo>
                    <a:pt x="2" y="16"/>
                  </a:lnTo>
                  <a:lnTo>
                    <a:pt x="4" y="20"/>
                  </a:lnTo>
                  <a:lnTo>
                    <a:pt x="8" y="22"/>
                  </a:lnTo>
                  <a:lnTo>
                    <a:pt x="12" y="22"/>
                  </a:lnTo>
                  <a:lnTo>
                    <a:pt x="12" y="22"/>
                  </a:lnTo>
                  <a:lnTo>
                    <a:pt x="16" y="22"/>
                  </a:lnTo>
                  <a:lnTo>
                    <a:pt x="20" y="20"/>
                  </a:lnTo>
                  <a:lnTo>
                    <a:pt x="22" y="16"/>
                  </a:lnTo>
                  <a:lnTo>
                    <a:pt x="24" y="12"/>
                  </a:lnTo>
                  <a:lnTo>
                    <a:pt x="24" y="12"/>
                  </a:lnTo>
                  <a:lnTo>
                    <a:pt x="22" y="8"/>
                  </a:lnTo>
                  <a:lnTo>
                    <a:pt x="20" y="4"/>
                  </a:lnTo>
                  <a:lnTo>
                    <a:pt x="16" y="2"/>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45" name="Freeform 446"/>
            <p:cNvSpPr/>
            <p:nvPr/>
          </p:nvSpPr>
          <p:spPr bwMode="auto">
            <a:xfrm>
              <a:off x="3417888" y="1790700"/>
              <a:ext cx="38100" cy="34925"/>
            </a:xfrm>
            <a:custGeom>
              <a:avLst/>
              <a:gdLst/>
              <a:ahLst/>
              <a:cxnLst>
                <a:cxn ang="0">
                  <a:pos x="12" y="0"/>
                </a:cxn>
                <a:cxn ang="0">
                  <a:pos x="12" y="0"/>
                </a:cxn>
                <a:cxn ang="0">
                  <a:pos x="8" y="2"/>
                </a:cxn>
                <a:cxn ang="0">
                  <a:pos x="4" y="4"/>
                </a:cxn>
                <a:cxn ang="0">
                  <a:pos x="2" y="8"/>
                </a:cxn>
                <a:cxn ang="0">
                  <a:pos x="0" y="12"/>
                </a:cxn>
                <a:cxn ang="0">
                  <a:pos x="0" y="12"/>
                </a:cxn>
                <a:cxn ang="0">
                  <a:pos x="2" y="16"/>
                </a:cxn>
                <a:cxn ang="0">
                  <a:pos x="4" y="20"/>
                </a:cxn>
                <a:cxn ang="0">
                  <a:pos x="8" y="22"/>
                </a:cxn>
                <a:cxn ang="0">
                  <a:pos x="12" y="22"/>
                </a:cxn>
                <a:cxn ang="0">
                  <a:pos x="12" y="22"/>
                </a:cxn>
                <a:cxn ang="0">
                  <a:pos x="16" y="22"/>
                </a:cxn>
                <a:cxn ang="0">
                  <a:pos x="20" y="20"/>
                </a:cxn>
                <a:cxn ang="0">
                  <a:pos x="22" y="16"/>
                </a:cxn>
                <a:cxn ang="0">
                  <a:pos x="24" y="12"/>
                </a:cxn>
                <a:cxn ang="0">
                  <a:pos x="24" y="12"/>
                </a:cxn>
                <a:cxn ang="0">
                  <a:pos x="22" y="8"/>
                </a:cxn>
                <a:cxn ang="0">
                  <a:pos x="20" y="4"/>
                </a:cxn>
                <a:cxn ang="0">
                  <a:pos x="16" y="2"/>
                </a:cxn>
                <a:cxn ang="0">
                  <a:pos x="12" y="0"/>
                </a:cxn>
              </a:cxnLst>
              <a:rect l="0" t="0" r="r" b="b"/>
              <a:pathLst>
                <a:path w="24" h="22">
                  <a:moveTo>
                    <a:pt x="12" y="0"/>
                  </a:moveTo>
                  <a:lnTo>
                    <a:pt x="12" y="0"/>
                  </a:lnTo>
                  <a:lnTo>
                    <a:pt x="8" y="2"/>
                  </a:lnTo>
                  <a:lnTo>
                    <a:pt x="4" y="4"/>
                  </a:lnTo>
                  <a:lnTo>
                    <a:pt x="2" y="8"/>
                  </a:lnTo>
                  <a:lnTo>
                    <a:pt x="0" y="12"/>
                  </a:lnTo>
                  <a:lnTo>
                    <a:pt x="0" y="12"/>
                  </a:lnTo>
                  <a:lnTo>
                    <a:pt x="2" y="16"/>
                  </a:lnTo>
                  <a:lnTo>
                    <a:pt x="4" y="20"/>
                  </a:lnTo>
                  <a:lnTo>
                    <a:pt x="8" y="22"/>
                  </a:lnTo>
                  <a:lnTo>
                    <a:pt x="12" y="22"/>
                  </a:lnTo>
                  <a:lnTo>
                    <a:pt x="12" y="22"/>
                  </a:lnTo>
                  <a:lnTo>
                    <a:pt x="16" y="22"/>
                  </a:lnTo>
                  <a:lnTo>
                    <a:pt x="20" y="20"/>
                  </a:lnTo>
                  <a:lnTo>
                    <a:pt x="22" y="16"/>
                  </a:lnTo>
                  <a:lnTo>
                    <a:pt x="24" y="12"/>
                  </a:lnTo>
                  <a:lnTo>
                    <a:pt x="24" y="12"/>
                  </a:lnTo>
                  <a:lnTo>
                    <a:pt x="22" y="8"/>
                  </a:lnTo>
                  <a:lnTo>
                    <a:pt x="20" y="4"/>
                  </a:lnTo>
                  <a:lnTo>
                    <a:pt x="16" y="2"/>
                  </a:lnTo>
                  <a:lnTo>
                    <a:pt x="12"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46" name="Freeform 447"/>
            <p:cNvSpPr/>
            <p:nvPr/>
          </p:nvSpPr>
          <p:spPr bwMode="auto">
            <a:xfrm>
              <a:off x="3351213" y="1384300"/>
              <a:ext cx="47625" cy="47625"/>
            </a:xfrm>
            <a:custGeom>
              <a:avLst/>
              <a:gdLst/>
              <a:ahLst/>
              <a:cxnLst>
                <a:cxn ang="0">
                  <a:pos x="14" y="0"/>
                </a:cxn>
                <a:cxn ang="0">
                  <a:pos x="14" y="0"/>
                </a:cxn>
                <a:cxn ang="0">
                  <a:pos x="8" y="2"/>
                </a:cxn>
                <a:cxn ang="0">
                  <a:pos x="4" y="4"/>
                </a:cxn>
                <a:cxn ang="0">
                  <a:pos x="0" y="10"/>
                </a:cxn>
                <a:cxn ang="0">
                  <a:pos x="0" y="16"/>
                </a:cxn>
                <a:cxn ang="0">
                  <a:pos x="0" y="16"/>
                </a:cxn>
                <a:cxn ang="0">
                  <a:pos x="0" y="22"/>
                </a:cxn>
                <a:cxn ang="0">
                  <a:pos x="4" y="26"/>
                </a:cxn>
                <a:cxn ang="0">
                  <a:pos x="8" y="30"/>
                </a:cxn>
                <a:cxn ang="0">
                  <a:pos x="14" y="30"/>
                </a:cxn>
                <a:cxn ang="0">
                  <a:pos x="14" y="30"/>
                </a:cxn>
                <a:cxn ang="0">
                  <a:pos x="20" y="30"/>
                </a:cxn>
                <a:cxn ang="0">
                  <a:pos x="26" y="26"/>
                </a:cxn>
                <a:cxn ang="0">
                  <a:pos x="28" y="22"/>
                </a:cxn>
                <a:cxn ang="0">
                  <a:pos x="30" y="16"/>
                </a:cxn>
                <a:cxn ang="0">
                  <a:pos x="30" y="16"/>
                </a:cxn>
                <a:cxn ang="0">
                  <a:pos x="28" y="10"/>
                </a:cxn>
                <a:cxn ang="0">
                  <a:pos x="26" y="4"/>
                </a:cxn>
                <a:cxn ang="0">
                  <a:pos x="20" y="2"/>
                </a:cxn>
                <a:cxn ang="0">
                  <a:pos x="14" y="0"/>
                </a:cxn>
              </a:cxnLst>
              <a:rect l="0" t="0" r="r" b="b"/>
              <a:pathLst>
                <a:path w="30" h="30">
                  <a:moveTo>
                    <a:pt x="14" y="0"/>
                  </a:moveTo>
                  <a:lnTo>
                    <a:pt x="14" y="0"/>
                  </a:lnTo>
                  <a:lnTo>
                    <a:pt x="8" y="2"/>
                  </a:lnTo>
                  <a:lnTo>
                    <a:pt x="4" y="4"/>
                  </a:lnTo>
                  <a:lnTo>
                    <a:pt x="0" y="10"/>
                  </a:lnTo>
                  <a:lnTo>
                    <a:pt x="0" y="16"/>
                  </a:lnTo>
                  <a:lnTo>
                    <a:pt x="0" y="16"/>
                  </a:lnTo>
                  <a:lnTo>
                    <a:pt x="0" y="22"/>
                  </a:lnTo>
                  <a:lnTo>
                    <a:pt x="4" y="26"/>
                  </a:lnTo>
                  <a:lnTo>
                    <a:pt x="8" y="30"/>
                  </a:lnTo>
                  <a:lnTo>
                    <a:pt x="14" y="30"/>
                  </a:lnTo>
                  <a:lnTo>
                    <a:pt x="14" y="30"/>
                  </a:lnTo>
                  <a:lnTo>
                    <a:pt x="20" y="30"/>
                  </a:lnTo>
                  <a:lnTo>
                    <a:pt x="26" y="26"/>
                  </a:lnTo>
                  <a:lnTo>
                    <a:pt x="28" y="22"/>
                  </a:lnTo>
                  <a:lnTo>
                    <a:pt x="30" y="16"/>
                  </a:lnTo>
                  <a:lnTo>
                    <a:pt x="30" y="16"/>
                  </a:lnTo>
                  <a:lnTo>
                    <a:pt x="28" y="10"/>
                  </a:lnTo>
                  <a:lnTo>
                    <a:pt x="26" y="4"/>
                  </a:lnTo>
                  <a:lnTo>
                    <a:pt x="20" y="2"/>
                  </a:lnTo>
                  <a:lnTo>
                    <a:pt x="14"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47" name="Freeform 448"/>
            <p:cNvSpPr/>
            <p:nvPr/>
          </p:nvSpPr>
          <p:spPr bwMode="auto">
            <a:xfrm>
              <a:off x="3351213" y="1384300"/>
              <a:ext cx="47625" cy="47625"/>
            </a:xfrm>
            <a:custGeom>
              <a:avLst/>
              <a:gdLst/>
              <a:ahLst/>
              <a:cxnLst>
                <a:cxn ang="0">
                  <a:pos x="14" y="0"/>
                </a:cxn>
                <a:cxn ang="0">
                  <a:pos x="14" y="0"/>
                </a:cxn>
                <a:cxn ang="0">
                  <a:pos x="8" y="2"/>
                </a:cxn>
                <a:cxn ang="0">
                  <a:pos x="4" y="4"/>
                </a:cxn>
                <a:cxn ang="0">
                  <a:pos x="0" y="10"/>
                </a:cxn>
                <a:cxn ang="0">
                  <a:pos x="0" y="16"/>
                </a:cxn>
                <a:cxn ang="0">
                  <a:pos x="0" y="16"/>
                </a:cxn>
                <a:cxn ang="0">
                  <a:pos x="0" y="22"/>
                </a:cxn>
                <a:cxn ang="0">
                  <a:pos x="4" y="26"/>
                </a:cxn>
                <a:cxn ang="0">
                  <a:pos x="8" y="30"/>
                </a:cxn>
                <a:cxn ang="0">
                  <a:pos x="14" y="30"/>
                </a:cxn>
                <a:cxn ang="0">
                  <a:pos x="14" y="30"/>
                </a:cxn>
                <a:cxn ang="0">
                  <a:pos x="20" y="30"/>
                </a:cxn>
                <a:cxn ang="0">
                  <a:pos x="26" y="26"/>
                </a:cxn>
                <a:cxn ang="0">
                  <a:pos x="28" y="22"/>
                </a:cxn>
                <a:cxn ang="0">
                  <a:pos x="30" y="16"/>
                </a:cxn>
                <a:cxn ang="0">
                  <a:pos x="30" y="16"/>
                </a:cxn>
                <a:cxn ang="0">
                  <a:pos x="28" y="10"/>
                </a:cxn>
                <a:cxn ang="0">
                  <a:pos x="26" y="4"/>
                </a:cxn>
                <a:cxn ang="0">
                  <a:pos x="20" y="2"/>
                </a:cxn>
                <a:cxn ang="0">
                  <a:pos x="14" y="0"/>
                </a:cxn>
              </a:cxnLst>
              <a:rect l="0" t="0" r="r" b="b"/>
              <a:pathLst>
                <a:path w="30" h="30">
                  <a:moveTo>
                    <a:pt x="14" y="0"/>
                  </a:moveTo>
                  <a:lnTo>
                    <a:pt x="14" y="0"/>
                  </a:lnTo>
                  <a:lnTo>
                    <a:pt x="8" y="2"/>
                  </a:lnTo>
                  <a:lnTo>
                    <a:pt x="4" y="4"/>
                  </a:lnTo>
                  <a:lnTo>
                    <a:pt x="0" y="10"/>
                  </a:lnTo>
                  <a:lnTo>
                    <a:pt x="0" y="16"/>
                  </a:lnTo>
                  <a:lnTo>
                    <a:pt x="0" y="16"/>
                  </a:lnTo>
                  <a:lnTo>
                    <a:pt x="0" y="22"/>
                  </a:lnTo>
                  <a:lnTo>
                    <a:pt x="4" y="26"/>
                  </a:lnTo>
                  <a:lnTo>
                    <a:pt x="8" y="30"/>
                  </a:lnTo>
                  <a:lnTo>
                    <a:pt x="14" y="30"/>
                  </a:lnTo>
                  <a:lnTo>
                    <a:pt x="14" y="30"/>
                  </a:lnTo>
                  <a:lnTo>
                    <a:pt x="20" y="30"/>
                  </a:lnTo>
                  <a:lnTo>
                    <a:pt x="26" y="26"/>
                  </a:lnTo>
                  <a:lnTo>
                    <a:pt x="28" y="22"/>
                  </a:lnTo>
                  <a:lnTo>
                    <a:pt x="30" y="16"/>
                  </a:lnTo>
                  <a:lnTo>
                    <a:pt x="30" y="16"/>
                  </a:lnTo>
                  <a:lnTo>
                    <a:pt x="28" y="10"/>
                  </a:lnTo>
                  <a:lnTo>
                    <a:pt x="26" y="4"/>
                  </a:lnTo>
                  <a:lnTo>
                    <a:pt x="20" y="2"/>
                  </a:lnTo>
                  <a:lnTo>
                    <a:pt x="14"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48" name="Freeform 449"/>
            <p:cNvSpPr/>
            <p:nvPr/>
          </p:nvSpPr>
          <p:spPr bwMode="auto">
            <a:xfrm>
              <a:off x="2430463" y="1470025"/>
              <a:ext cx="34925" cy="38100"/>
            </a:xfrm>
            <a:custGeom>
              <a:avLst/>
              <a:gdLst/>
              <a:ahLst/>
              <a:cxnLst>
                <a:cxn ang="0">
                  <a:pos x="12" y="0"/>
                </a:cxn>
                <a:cxn ang="0">
                  <a:pos x="12" y="0"/>
                </a:cxn>
                <a:cxn ang="0">
                  <a:pos x="8" y="2"/>
                </a:cxn>
                <a:cxn ang="0">
                  <a:pos x="4" y="4"/>
                </a:cxn>
                <a:cxn ang="0">
                  <a:pos x="2" y="8"/>
                </a:cxn>
                <a:cxn ang="0">
                  <a:pos x="0" y="12"/>
                </a:cxn>
                <a:cxn ang="0">
                  <a:pos x="0" y="12"/>
                </a:cxn>
                <a:cxn ang="0">
                  <a:pos x="2" y="16"/>
                </a:cxn>
                <a:cxn ang="0">
                  <a:pos x="4" y="20"/>
                </a:cxn>
                <a:cxn ang="0">
                  <a:pos x="8" y="22"/>
                </a:cxn>
                <a:cxn ang="0">
                  <a:pos x="12" y="24"/>
                </a:cxn>
                <a:cxn ang="0">
                  <a:pos x="12" y="24"/>
                </a:cxn>
                <a:cxn ang="0">
                  <a:pos x="16" y="22"/>
                </a:cxn>
                <a:cxn ang="0">
                  <a:pos x="20" y="20"/>
                </a:cxn>
                <a:cxn ang="0">
                  <a:pos x="22" y="16"/>
                </a:cxn>
                <a:cxn ang="0">
                  <a:pos x="22" y="12"/>
                </a:cxn>
                <a:cxn ang="0">
                  <a:pos x="22" y="12"/>
                </a:cxn>
                <a:cxn ang="0">
                  <a:pos x="22" y="8"/>
                </a:cxn>
                <a:cxn ang="0">
                  <a:pos x="20" y="4"/>
                </a:cxn>
                <a:cxn ang="0">
                  <a:pos x="16" y="2"/>
                </a:cxn>
                <a:cxn ang="0">
                  <a:pos x="12" y="0"/>
                </a:cxn>
              </a:cxnLst>
              <a:rect l="0" t="0" r="r" b="b"/>
              <a:pathLst>
                <a:path w="22" h="24">
                  <a:moveTo>
                    <a:pt x="12" y="0"/>
                  </a:moveTo>
                  <a:lnTo>
                    <a:pt x="12" y="0"/>
                  </a:lnTo>
                  <a:lnTo>
                    <a:pt x="8" y="2"/>
                  </a:lnTo>
                  <a:lnTo>
                    <a:pt x="4" y="4"/>
                  </a:lnTo>
                  <a:lnTo>
                    <a:pt x="2" y="8"/>
                  </a:lnTo>
                  <a:lnTo>
                    <a:pt x="0" y="12"/>
                  </a:lnTo>
                  <a:lnTo>
                    <a:pt x="0" y="12"/>
                  </a:lnTo>
                  <a:lnTo>
                    <a:pt x="2" y="16"/>
                  </a:lnTo>
                  <a:lnTo>
                    <a:pt x="4" y="20"/>
                  </a:lnTo>
                  <a:lnTo>
                    <a:pt x="8" y="22"/>
                  </a:lnTo>
                  <a:lnTo>
                    <a:pt x="12" y="24"/>
                  </a:lnTo>
                  <a:lnTo>
                    <a:pt x="12" y="24"/>
                  </a:lnTo>
                  <a:lnTo>
                    <a:pt x="16" y="22"/>
                  </a:lnTo>
                  <a:lnTo>
                    <a:pt x="20" y="20"/>
                  </a:lnTo>
                  <a:lnTo>
                    <a:pt x="22" y="16"/>
                  </a:lnTo>
                  <a:lnTo>
                    <a:pt x="22" y="12"/>
                  </a:lnTo>
                  <a:lnTo>
                    <a:pt x="22" y="12"/>
                  </a:lnTo>
                  <a:lnTo>
                    <a:pt x="22" y="8"/>
                  </a:lnTo>
                  <a:lnTo>
                    <a:pt x="20" y="4"/>
                  </a:lnTo>
                  <a:lnTo>
                    <a:pt x="16" y="2"/>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49" name="Freeform 450"/>
            <p:cNvSpPr/>
            <p:nvPr/>
          </p:nvSpPr>
          <p:spPr bwMode="auto">
            <a:xfrm>
              <a:off x="2430463" y="1470025"/>
              <a:ext cx="34925" cy="38100"/>
            </a:xfrm>
            <a:custGeom>
              <a:avLst/>
              <a:gdLst/>
              <a:ahLst/>
              <a:cxnLst>
                <a:cxn ang="0">
                  <a:pos x="12" y="0"/>
                </a:cxn>
                <a:cxn ang="0">
                  <a:pos x="12" y="0"/>
                </a:cxn>
                <a:cxn ang="0">
                  <a:pos x="8" y="2"/>
                </a:cxn>
                <a:cxn ang="0">
                  <a:pos x="4" y="4"/>
                </a:cxn>
                <a:cxn ang="0">
                  <a:pos x="2" y="8"/>
                </a:cxn>
                <a:cxn ang="0">
                  <a:pos x="0" y="12"/>
                </a:cxn>
                <a:cxn ang="0">
                  <a:pos x="0" y="12"/>
                </a:cxn>
                <a:cxn ang="0">
                  <a:pos x="2" y="16"/>
                </a:cxn>
                <a:cxn ang="0">
                  <a:pos x="4" y="20"/>
                </a:cxn>
                <a:cxn ang="0">
                  <a:pos x="8" y="22"/>
                </a:cxn>
                <a:cxn ang="0">
                  <a:pos x="12" y="24"/>
                </a:cxn>
                <a:cxn ang="0">
                  <a:pos x="12" y="24"/>
                </a:cxn>
                <a:cxn ang="0">
                  <a:pos x="16" y="22"/>
                </a:cxn>
                <a:cxn ang="0">
                  <a:pos x="20" y="20"/>
                </a:cxn>
                <a:cxn ang="0">
                  <a:pos x="22" y="16"/>
                </a:cxn>
                <a:cxn ang="0">
                  <a:pos x="22" y="12"/>
                </a:cxn>
                <a:cxn ang="0">
                  <a:pos x="22" y="12"/>
                </a:cxn>
                <a:cxn ang="0">
                  <a:pos x="22" y="8"/>
                </a:cxn>
                <a:cxn ang="0">
                  <a:pos x="20" y="4"/>
                </a:cxn>
                <a:cxn ang="0">
                  <a:pos x="16" y="2"/>
                </a:cxn>
                <a:cxn ang="0">
                  <a:pos x="12" y="0"/>
                </a:cxn>
              </a:cxnLst>
              <a:rect l="0" t="0" r="r" b="b"/>
              <a:pathLst>
                <a:path w="22" h="24">
                  <a:moveTo>
                    <a:pt x="12" y="0"/>
                  </a:moveTo>
                  <a:lnTo>
                    <a:pt x="12" y="0"/>
                  </a:lnTo>
                  <a:lnTo>
                    <a:pt x="8" y="2"/>
                  </a:lnTo>
                  <a:lnTo>
                    <a:pt x="4" y="4"/>
                  </a:lnTo>
                  <a:lnTo>
                    <a:pt x="2" y="8"/>
                  </a:lnTo>
                  <a:lnTo>
                    <a:pt x="0" y="12"/>
                  </a:lnTo>
                  <a:lnTo>
                    <a:pt x="0" y="12"/>
                  </a:lnTo>
                  <a:lnTo>
                    <a:pt x="2" y="16"/>
                  </a:lnTo>
                  <a:lnTo>
                    <a:pt x="4" y="20"/>
                  </a:lnTo>
                  <a:lnTo>
                    <a:pt x="8" y="22"/>
                  </a:lnTo>
                  <a:lnTo>
                    <a:pt x="12" y="24"/>
                  </a:lnTo>
                  <a:lnTo>
                    <a:pt x="12" y="24"/>
                  </a:lnTo>
                  <a:lnTo>
                    <a:pt x="16" y="22"/>
                  </a:lnTo>
                  <a:lnTo>
                    <a:pt x="20" y="20"/>
                  </a:lnTo>
                  <a:lnTo>
                    <a:pt x="22" y="16"/>
                  </a:lnTo>
                  <a:lnTo>
                    <a:pt x="22" y="12"/>
                  </a:lnTo>
                  <a:lnTo>
                    <a:pt x="22" y="12"/>
                  </a:lnTo>
                  <a:lnTo>
                    <a:pt x="22" y="8"/>
                  </a:lnTo>
                  <a:lnTo>
                    <a:pt x="20" y="4"/>
                  </a:lnTo>
                  <a:lnTo>
                    <a:pt x="16" y="2"/>
                  </a:lnTo>
                  <a:lnTo>
                    <a:pt x="12"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50" name="Freeform 451"/>
            <p:cNvSpPr/>
            <p:nvPr/>
          </p:nvSpPr>
          <p:spPr bwMode="auto">
            <a:xfrm>
              <a:off x="1906588" y="1670050"/>
              <a:ext cx="47625" cy="47625"/>
            </a:xfrm>
            <a:custGeom>
              <a:avLst/>
              <a:gdLst/>
              <a:ahLst/>
              <a:cxnLst>
                <a:cxn ang="0">
                  <a:pos x="14" y="0"/>
                </a:cxn>
                <a:cxn ang="0">
                  <a:pos x="14" y="0"/>
                </a:cxn>
                <a:cxn ang="0">
                  <a:pos x="8" y="2"/>
                </a:cxn>
                <a:cxn ang="0">
                  <a:pos x="4" y="4"/>
                </a:cxn>
                <a:cxn ang="0">
                  <a:pos x="2" y="10"/>
                </a:cxn>
                <a:cxn ang="0">
                  <a:pos x="0" y="14"/>
                </a:cxn>
                <a:cxn ang="0">
                  <a:pos x="0" y="14"/>
                </a:cxn>
                <a:cxn ang="0">
                  <a:pos x="2" y="20"/>
                </a:cxn>
                <a:cxn ang="0">
                  <a:pos x="4" y="26"/>
                </a:cxn>
                <a:cxn ang="0">
                  <a:pos x="8" y="28"/>
                </a:cxn>
                <a:cxn ang="0">
                  <a:pos x="14" y="30"/>
                </a:cxn>
                <a:cxn ang="0">
                  <a:pos x="14" y="30"/>
                </a:cxn>
                <a:cxn ang="0">
                  <a:pos x="20" y="28"/>
                </a:cxn>
                <a:cxn ang="0">
                  <a:pos x="24" y="26"/>
                </a:cxn>
                <a:cxn ang="0">
                  <a:pos x="28" y="20"/>
                </a:cxn>
                <a:cxn ang="0">
                  <a:pos x="30" y="14"/>
                </a:cxn>
                <a:cxn ang="0">
                  <a:pos x="30" y="14"/>
                </a:cxn>
                <a:cxn ang="0">
                  <a:pos x="28" y="10"/>
                </a:cxn>
                <a:cxn ang="0">
                  <a:pos x="24" y="4"/>
                </a:cxn>
                <a:cxn ang="0">
                  <a:pos x="20" y="2"/>
                </a:cxn>
                <a:cxn ang="0">
                  <a:pos x="14" y="0"/>
                </a:cxn>
              </a:cxnLst>
              <a:rect l="0" t="0" r="r" b="b"/>
              <a:pathLst>
                <a:path w="30" h="30">
                  <a:moveTo>
                    <a:pt x="14" y="0"/>
                  </a:moveTo>
                  <a:lnTo>
                    <a:pt x="14" y="0"/>
                  </a:lnTo>
                  <a:lnTo>
                    <a:pt x="8" y="2"/>
                  </a:lnTo>
                  <a:lnTo>
                    <a:pt x="4" y="4"/>
                  </a:lnTo>
                  <a:lnTo>
                    <a:pt x="2" y="10"/>
                  </a:lnTo>
                  <a:lnTo>
                    <a:pt x="0" y="14"/>
                  </a:lnTo>
                  <a:lnTo>
                    <a:pt x="0" y="14"/>
                  </a:lnTo>
                  <a:lnTo>
                    <a:pt x="2" y="20"/>
                  </a:lnTo>
                  <a:lnTo>
                    <a:pt x="4" y="26"/>
                  </a:lnTo>
                  <a:lnTo>
                    <a:pt x="8" y="28"/>
                  </a:lnTo>
                  <a:lnTo>
                    <a:pt x="14" y="30"/>
                  </a:lnTo>
                  <a:lnTo>
                    <a:pt x="14" y="30"/>
                  </a:lnTo>
                  <a:lnTo>
                    <a:pt x="20" y="28"/>
                  </a:lnTo>
                  <a:lnTo>
                    <a:pt x="24" y="26"/>
                  </a:lnTo>
                  <a:lnTo>
                    <a:pt x="28" y="20"/>
                  </a:lnTo>
                  <a:lnTo>
                    <a:pt x="30" y="14"/>
                  </a:lnTo>
                  <a:lnTo>
                    <a:pt x="30" y="14"/>
                  </a:lnTo>
                  <a:lnTo>
                    <a:pt x="28" y="10"/>
                  </a:lnTo>
                  <a:lnTo>
                    <a:pt x="24" y="4"/>
                  </a:lnTo>
                  <a:lnTo>
                    <a:pt x="20" y="2"/>
                  </a:lnTo>
                  <a:lnTo>
                    <a:pt x="14"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51" name="Freeform 452"/>
            <p:cNvSpPr/>
            <p:nvPr/>
          </p:nvSpPr>
          <p:spPr bwMode="auto">
            <a:xfrm>
              <a:off x="1906588" y="1670050"/>
              <a:ext cx="47625" cy="47625"/>
            </a:xfrm>
            <a:custGeom>
              <a:avLst/>
              <a:gdLst/>
              <a:ahLst/>
              <a:cxnLst>
                <a:cxn ang="0">
                  <a:pos x="14" y="0"/>
                </a:cxn>
                <a:cxn ang="0">
                  <a:pos x="14" y="0"/>
                </a:cxn>
                <a:cxn ang="0">
                  <a:pos x="8" y="2"/>
                </a:cxn>
                <a:cxn ang="0">
                  <a:pos x="4" y="4"/>
                </a:cxn>
                <a:cxn ang="0">
                  <a:pos x="2" y="10"/>
                </a:cxn>
                <a:cxn ang="0">
                  <a:pos x="0" y="14"/>
                </a:cxn>
                <a:cxn ang="0">
                  <a:pos x="0" y="14"/>
                </a:cxn>
                <a:cxn ang="0">
                  <a:pos x="2" y="20"/>
                </a:cxn>
                <a:cxn ang="0">
                  <a:pos x="4" y="26"/>
                </a:cxn>
                <a:cxn ang="0">
                  <a:pos x="8" y="28"/>
                </a:cxn>
                <a:cxn ang="0">
                  <a:pos x="14" y="30"/>
                </a:cxn>
                <a:cxn ang="0">
                  <a:pos x="14" y="30"/>
                </a:cxn>
                <a:cxn ang="0">
                  <a:pos x="20" y="28"/>
                </a:cxn>
                <a:cxn ang="0">
                  <a:pos x="24" y="26"/>
                </a:cxn>
                <a:cxn ang="0">
                  <a:pos x="28" y="20"/>
                </a:cxn>
                <a:cxn ang="0">
                  <a:pos x="30" y="14"/>
                </a:cxn>
                <a:cxn ang="0">
                  <a:pos x="30" y="14"/>
                </a:cxn>
                <a:cxn ang="0">
                  <a:pos x="28" y="10"/>
                </a:cxn>
                <a:cxn ang="0">
                  <a:pos x="24" y="4"/>
                </a:cxn>
                <a:cxn ang="0">
                  <a:pos x="20" y="2"/>
                </a:cxn>
                <a:cxn ang="0">
                  <a:pos x="14" y="0"/>
                </a:cxn>
              </a:cxnLst>
              <a:rect l="0" t="0" r="r" b="b"/>
              <a:pathLst>
                <a:path w="30" h="30">
                  <a:moveTo>
                    <a:pt x="14" y="0"/>
                  </a:moveTo>
                  <a:lnTo>
                    <a:pt x="14" y="0"/>
                  </a:lnTo>
                  <a:lnTo>
                    <a:pt x="8" y="2"/>
                  </a:lnTo>
                  <a:lnTo>
                    <a:pt x="4" y="4"/>
                  </a:lnTo>
                  <a:lnTo>
                    <a:pt x="2" y="10"/>
                  </a:lnTo>
                  <a:lnTo>
                    <a:pt x="0" y="14"/>
                  </a:lnTo>
                  <a:lnTo>
                    <a:pt x="0" y="14"/>
                  </a:lnTo>
                  <a:lnTo>
                    <a:pt x="2" y="20"/>
                  </a:lnTo>
                  <a:lnTo>
                    <a:pt x="4" y="26"/>
                  </a:lnTo>
                  <a:lnTo>
                    <a:pt x="8" y="28"/>
                  </a:lnTo>
                  <a:lnTo>
                    <a:pt x="14" y="30"/>
                  </a:lnTo>
                  <a:lnTo>
                    <a:pt x="14" y="30"/>
                  </a:lnTo>
                  <a:lnTo>
                    <a:pt x="20" y="28"/>
                  </a:lnTo>
                  <a:lnTo>
                    <a:pt x="24" y="26"/>
                  </a:lnTo>
                  <a:lnTo>
                    <a:pt x="28" y="20"/>
                  </a:lnTo>
                  <a:lnTo>
                    <a:pt x="30" y="14"/>
                  </a:lnTo>
                  <a:lnTo>
                    <a:pt x="30" y="14"/>
                  </a:lnTo>
                  <a:lnTo>
                    <a:pt x="28" y="10"/>
                  </a:lnTo>
                  <a:lnTo>
                    <a:pt x="24" y="4"/>
                  </a:lnTo>
                  <a:lnTo>
                    <a:pt x="20" y="2"/>
                  </a:lnTo>
                  <a:lnTo>
                    <a:pt x="14"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52" name="Freeform 453"/>
            <p:cNvSpPr/>
            <p:nvPr/>
          </p:nvSpPr>
          <p:spPr bwMode="auto">
            <a:xfrm>
              <a:off x="2468563" y="1660525"/>
              <a:ext cx="31750" cy="28575"/>
            </a:xfrm>
            <a:custGeom>
              <a:avLst/>
              <a:gdLst/>
              <a:ahLst/>
              <a:cxnLst>
                <a:cxn ang="0">
                  <a:pos x="10" y="0"/>
                </a:cxn>
                <a:cxn ang="0">
                  <a:pos x="10" y="0"/>
                </a:cxn>
                <a:cxn ang="0">
                  <a:pos x="6" y="2"/>
                </a:cxn>
                <a:cxn ang="0">
                  <a:pos x="4" y="4"/>
                </a:cxn>
                <a:cxn ang="0">
                  <a:pos x="2" y="6"/>
                </a:cxn>
                <a:cxn ang="0">
                  <a:pos x="0" y="10"/>
                </a:cxn>
                <a:cxn ang="0">
                  <a:pos x="0" y="10"/>
                </a:cxn>
                <a:cxn ang="0">
                  <a:pos x="2" y="14"/>
                </a:cxn>
                <a:cxn ang="0">
                  <a:pos x="4" y="16"/>
                </a:cxn>
                <a:cxn ang="0">
                  <a:pos x="6" y="18"/>
                </a:cxn>
                <a:cxn ang="0">
                  <a:pos x="10" y="18"/>
                </a:cxn>
                <a:cxn ang="0">
                  <a:pos x="10" y="18"/>
                </a:cxn>
                <a:cxn ang="0">
                  <a:pos x="14" y="18"/>
                </a:cxn>
                <a:cxn ang="0">
                  <a:pos x="16" y="16"/>
                </a:cxn>
                <a:cxn ang="0">
                  <a:pos x="18" y="14"/>
                </a:cxn>
                <a:cxn ang="0">
                  <a:pos x="20" y="10"/>
                </a:cxn>
                <a:cxn ang="0">
                  <a:pos x="20" y="10"/>
                </a:cxn>
                <a:cxn ang="0">
                  <a:pos x="18" y="6"/>
                </a:cxn>
                <a:cxn ang="0">
                  <a:pos x="16" y="4"/>
                </a:cxn>
                <a:cxn ang="0">
                  <a:pos x="14" y="2"/>
                </a:cxn>
                <a:cxn ang="0">
                  <a:pos x="10" y="0"/>
                </a:cxn>
              </a:cxnLst>
              <a:rect l="0" t="0" r="r" b="b"/>
              <a:pathLst>
                <a:path w="20" h="18">
                  <a:moveTo>
                    <a:pt x="10" y="0"/>
                  </a:moveTo>
                  <a:lnTo>
                    <a:pt x="10" y="0"/>
                  </a:lnTo>
                  <a:lnTo>
                    <a:pt x="6" y="2"/>
                  </a:lnTo>
                  <a:lnTo>
                    <a:pt x="4" y="4"/>
                  </a:lnTo>
                  <a:lnTo>
                    <a:pt x="2" y="6"/>
                  </a:lnTo>
                  <a:lnTo>
                    <a:pt x="0" y="10"/>
                  </a:lnTo>
                  <a:lnTo>
                    <a:pt x="0" y="10"/>
                  </a:lnTo>
                  <a:lnTo>
                    <a:pt x="2" y="14"/>
                  </a:lnTo>
                  <a:lnTo>
                    <a:pt x="4" y="16"/>
                  </a:lnTo>
                  <a:lnTo>
                    <a:pt x="6" y="18"/>
                  </a:lnTo>
                  <a:lnTo>
                    <a:pt x="10" y="18"/>
                  </a:lnTo>
                  <a:lnTo>
                    <a:pt x="10" y="18"/>
                  </a:lnTo>
                  <a:lnTo>
                    <a:pt x="14" y="18"/>
                  </a:lnTo>
                  <a:lnTo>
                    <a:pt x="16" y="16"/>
                  </a:lnTo>
                  <a:lnTo>
                    <a:pt x="18" y="14"/>
                  </a:lnTo>
                  <a:lnTo>
                    <a:pt x="20" y="10"/>
                  </a:lnTo>
                  <a:lnTo>
                    <a:pt x="20" y="10"/>
                  </a:lnTo>
                  <a:lnTo>
                    <a:pt x="18" y="6"/>
                  </a:lnTo>
                  <a:lnTo>
                    <a:pt x="16" y="4"/>
                  </a:lnTo>
                  <a:lnTo>
                    <a:pt x="14" y="2"/>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53" name="Freeform 454"/>
            <p:cNvSpPr/>
            <p:nvPr/>
          </p:nvSpPr>
          <p:spPr bwMode="auto">
            <a:xfrm>
              <a:off x="2468563" y="1660525"/>
              <a:ext cx="31750" cy="28575"/>
            </a:xfrm>
            <a:custGeom>
              <a:avLst/>
              <a:gdLst/>
              <a:ahLst/>
              <a:cxnLst>
                <a:cxn ang="0">
                  <a:pos x="10" y="0"/>
                </a:cxn>
                <a:cxn ang="0">
                  <a:pos x="10" y="0"/>
                </a:cxn>
                <a:cxn ang="0">
                  <a:pos x="6" y="2"/>
                </a:cxn>
                <a:cxn ang="0">
                  <a:pos x="4" y="4"/>
                </a:cxn>
                <a:cxn ang="0">
                  <a:pos x="2" y="6"/>
                </a:cxn>
                <a:cxn ang="0">
                  <a:pos x="0" y="10"/>
                </a:cxn>
                <a:cxn ang="0">
                  <a:pos x="0" y="10"/>
                </a:cxn>
                <a:cxn ang="0">
                  <a:pos x="2" y="14"/>
                </a:cxn>
                <a:cxn ang="0">
                  <a:pos x="4" y="16"/>
                </a:cxn>
                <a:cxn ang="0">
                  <a:pos x="6" y="18"/>
                </a:cxn>
                <a:cxn ang="0">
                  <a:pos x="10" y="18"/>
                </a:cxn>
                <a:cxn ang="0">
                  <a:pos x="10" y="18"/>
                </a:cxn>
                <a:cxn ang="0">
                  <a:pos x="14" y="18"/>
                </a:cxn>
                <a:cxn ang="0">
                  <a:pos x="16" y="16"/>
                </a:cxn>
                <a:cxn ang="0">
                  <a:pos x="18" y="14"/>
                </a:cxn>
                <a:cxn ang="0">
                  <a:pos x="20" y="10"/>
                </a:cxn>
                <a:cxn ang="0">
                  <a:pos x="20" y="10"/>
                </a:cxn>
                <a:cxn ang="0">
                  <a:pos x="18" y="6"/>
                </a:cxn>
                <a:cxn ang="0">
                  <a:pos x="16" y="4"/>
                </a:cxn>
                <a:cxn ang="0">
                  <a:pos x="14" y="2"/>
                </a:cxn>
                <a:cxn ang="0">
                  <a:pos x="10" y="0"/>
                </a:cxn>
              </a:cxnLst>
              <a:rect l="0" t="0" r="r" b="b"/>
              <a:pathLst>
                <a:path w="20" h="18">
                  <a:moveTo>
                    <a:pt x="10" y="0"/>
                  </a:moveTo>
                  <a:lnTo>
                    <a:pt x="10" y="0"/>
                  </a:lnTo>
                  <a:lnTo>
                    <a:pt x="6" y="2"/>
                  </a:lnTo>
                  <a:lnTo>
                    <a:pt x="4" y="4"/>
                  </a:lnTo>
                  <a:lnTo>
                    <a:pt x="2" y="6"/>
                  </a:lnTo>
                  <a:lnTo>
                    <a:pt x="0" y="10"/>
                  </a:lnTo>
                  <a:lnTo>
                    <a:pt x="0" y="10"/>
                  </a:lnTo>
                  <a:lnTo>
                    <a:pt x="2" y="14"/>
                  </a:lnTo>
                  <a:lnTo>
                    <a:pt x="4" y="16"/>
                  </a:lnTo>
                  <a:lnTo>
                    <a:pt x="6" y="18"/>
                  </a:lnTo>
                  <a:lnTo>
                    <a:pt x="10" y="18"/>
                  </a:lnTo>
                  <a:lnTo>
                    <a:pt x="10" y="18"/>
                  </a:lnTo>
                  <a:lnTo>
                    <a:pt x="14" y="18"/>
                  </a:lnTo>
                  <a:lnTo>
                    <a:pt x="16" y="16"/>
                  </a:lnTo>
                  <a:lnTo>
                    <a:pt x="18" y="14"/>
                  </a:lnTo>
                  <a:lnTo>
                    <a:pt x="20" y="10"/>
                  </a:lnTo>
                  <a:lnTo>
                    <a:pt x="20" y="10"/>
                  </a:lnTo>
                  <a:lnTo>
                    <a:pt x="18" y="6"/>
                  </a:lnTo>
                  <a:lnTo>
                    <a:pt x="16" y="4"/>
                  </a:lnTo>
                  <a:lnTo>
                    <a:pt x="14" y="2"/>
                  </a:lnTo>
                  <a:lnTo>
                    <a:pt x="10"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54" name="Freeform 455"/>
            <p:cNvSpPr/>
            <p:nvPr/>
          </p:nvSpPr>
          <p:spPr bwMode="auto">
            <a:xfrm>
              <a:off x="3017838" y="1441450"/>
              <a:ext cx="19050"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0" y="12"/>
                </a:cxn>
                <a:cxn ang="0">
                  <a:pos x="12" y="8"/>
                </a:cxn>
                <a:cxn ang="0">
                  <a:pos x="12" y="8"/>
                </a:cxn>
                <a:cxn ang="0">
                  <a:pos x="10" y="2"/>
                </a:cxn>
                <a:cxn ang="0">
                  <a:pos x="6" y="0"/>
                </a:cxn>
              </a:cxnLst>
              <a:rect l="0" t="0" r="r" b="b"/>
              <a:pathLst>
                <a:path w="12" h="14">
                  <a:moveTo>
                    <a:pt x="6" y="0"/>
                  </a:moveTo>
                  <a:lnTo>
                    <a:pt x="6" y="0"/>
                  </a:lnTo>
                  <a:lnTo>
                    <a:pt x="2" y="2"/>
                  </a:lnTo>
                  <a:lnTo>
                    <a:pt x="0" y="8"/>
                  </a:lnTo>
                  <a:lnTo>
                    <a:pt x="0" y="8"/>
                  </a:lnTo>
                  <a:lnTo>
                    <a:pt x="2" y="12"/>
                  </a:lnTo>
                  <a:lnTo>
                    <a:pt x="6" y="14"/>
                  </a:lnTo>
                  <a:lnTo>
                    <a:pt x="6" y="14"/>
                  </a:lnTo>
                  <a:lnTo>
                    <a:pt x="10" y="12"/>
                  </a:lnTo>
                  <a:lnTo>
                    <a:pt x="12" y="8"/>
                  </a:lnTo>
                  <a:lnTo>
                    <a:pt x="12" y="8"/>
                  </a:lnTo>
                  <a:lnTo>
                    <a:pt x="10"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55" name="Freeform 456"/>
            <p:cNvSpPr/>
            <p:nvPr/>
          </p:nvSpPr>
          <p:spPr bwMode="auto">
            <a:xfrm>
              <a:off x="3017838" y="1441450"/>
              <a:ext cx="19050"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0" y="12"/>
                </a:cxn>
                <a:cxn ang="0">
                  <a:pos x="12" y="8"/>
                </a:cxn>
                <a:cxn ang="0">
                  <a:pos x="12" y="8"/>
                </a:cxn>
                <a:cxn ang="0">
                  <a:pos x="10" y="2"/>
                </a:cxn>
                <a:cxn ang="0">
                  <a:pos x="6" y="0"/>
                </a:cxn>
              </a:cxnLst>
              <a:rect l="0" t="0" r="r" b="b"/>
              <a:pathLst>
                <a:path w="12" h="14">
                  <a:moveTo>
                    <a:pt x="6" y="0"/>
                  </a:moveTo>
                  <a:lnTo>
                    <a:pt x="6" y="0"/>
                  </a:lnTo>
                  <a:lnTo>
                    <a:pt x="2" y="2"/>
                  </a:lnTo>
                  <a:lnTo>
                    <a:pt x="0" y="8"/>
                  </a:lnTo>
                  <a:lnTo>
                    <a:pt x="0" y="8"/>
                  </a:lnTo>
                  <a:lnTo>
                    <a:pt x="2" y="12"/>
                  </a:lnTo>
                  <a:lnTo>
                    <a:pt x="6" y="14"/>
                  </a:lnTo>
                  <a:lnTo>
                    <a:pt x="6" y="14"/>
                  </a:lnTo>
                  <a:lnTo>
                    <a:pt x="10" y="12"/>
                  </a:lnTo>
                  <a:lnTo>
                    <a:pt x="12" y="8"/>
                  </a:lnTo>
                  <a:lnTo>
                    <a:pt x="12" y="8"/>
                  </a:lnTo>
                  <a:lnTo>
                    <a:pt x="10"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56" name="Freeform 457"/>
            <p:cNvSpPr/>
            <p:nvPr/>
          </p:nvSpPr>
          <p:spPr bwMode="auto">
            <a:xfrm>
              <a:off x="3389313" y="160337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57" name="Freeform 458"/>
            <p:cNvSpPr/>
            <p:nvPr/>
          </p:nvSpPr>
          <p:spPr bwMode="auto">
            <a:xfrm>
              <a:off x="3389313" y="160337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58" name="Freeform 459"/>
            <p:cNvSpPr/>
            <p:nvPr/>
          </p:nvSpPr>
          <p:spPr bwMode="auto">
            <a:xfrm>
              <a:off x="3744913" y="182562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59" name="Freeform 460"/>
            <p:cNvSpPr/>
            <p:nvPr/>
          </p:nvSpPr>
          <p:spPr bwMode="auto">
            <a:xfrm>
              <a:off x="3744913" y="182562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60" name="Freeform 465"/>
            <p:cNvSpPr/>
            <p:nvPr/>
          </p:nvSpPr>
          <p:spPr bwMode="auto">
            <a:xfrm>
              <a:off x="1582738" y="105092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61" name="Freeform 466"/>
            <p:cNvSpPr/>
            <p:nvPr/>
          </p:nvSpPr>
          <p:spPr bwMode="auto">
            <a:xfrm>
              <a:off x="1582738" y="105092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62" name="Freeform 467"/>
            <p:cNvSpPr/>
            <p:nvPr/>
          </p:nvSpPr>
          <p:spPr bwMode="auto">
            <a:xfrm>
              <a:off x="2001838" y="1470025"/>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63" name="Freeform 468"/>
            <p:cNvSpPr/>
            <p:nvPr/>
          </p:nvSpPr>
          <p:spPr bwMode="auto">
            <a:xfrm>
              <a:off x="2001838" y="1470025"/>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64" name="Freeform 469"/>
            <p:cNvSpPr/>
            <p:nvPr/>
          </p:nvSpPr>
          <p:spPr bwMode="auto">
            <a:xfrm>
              <a:off x="3490913" y="1463675"/>
              <a:ext cx="34925" cy="34925"/>
            </a:xfrm>
            <a:custGeom>
              <a:avLst/>
              <a:gdLst/>
              <a:ahLst/>
              <a:cxnLst>
                <a:cxn ang="0">
                  <a:pos x="10" y="0"/>
                </a:cxn>
                <a:cxn ang="0">
                  <a:pos x="10" y="0"/>
                </a:cxn>
                <a:cxn ang="0">
                  <a:pos x="6" y="0"/>
                </a:cxn>
                <a:cxn ang="0">
                  <a:pos x="2" y="2"/>
                </a:cxn>
                <a:cxn ang="0">
                  <a:pos x="0" y="6"/>
                </a:cxn>
                <a:cxn ang="0">
                  <a:pos x="0" y="10"/>
                </a:cxn>
                <a:cxn ang="0">
                  <a:pos x="0" y="10"/>
                </a:cxn>
                <a:cxn ang="0">
                  <a:pos x="0" y="14"/>
                </a:cxn>
                <a:cxn ang="0">
                  <a:pos x="2" y="18"/>
                </a:cxn>
                <a:cxn ang="0">
                  <a:pos x="6" y="20"/>
                </a:cxn>
                <a:cxn ang="0">
                  <a:pos x="10" y="22"/>
                </a:cxn>
                <a:cxn ang="0">
                  <a:pos x="10" y="22"/>
                </a:cxn>
                <a:cxn ang="0">
                  <a:pos x="14" y="20"/>
                </a:cxn>
                <a:cxn ang="0">
                  <a:pos x="18" y="18"/>
                </a:cxn>
                <a:cxn ang="0">
                  <a:pos x="20" y="14"/>
                </a:cxn>
                <a:cxn ang="0">
                  <a:pos x="22" y="10"/>
                </a:cxn>
                <a:cxn ang="0">
                  <a:pos x="22" y="10"/>
                </a:cxn>
                <a:cxn ang="0">
                  <a:pos x="20" y="6"/>
                </a:cxn>
                <a:cxn ang="0">
                  <a:pos x="18" y="2"/>
                </a:cxn>
                <a:cxn ang="0">
                  <a:pos x="14" y="0"/>
                </a:cxn>
                <a:cxn ang="0">
                  <a:pos x="10" y="0"/>
                </a:cxn>
              </a:cxnLst>
              <a:rect l="0" t="0" r="r" b="b"/>
              <a:pathLst>
                <a:path w="22" h="22">
                  <a:moveTo>
                    <a:pt x="10" y="0"/>
                  </a:moveTo>
                  <a:lnTo>
                    <a:pt x="10" y="0"/>
                  </a:lnTo>
                  <a:lnTo>
                    <a:pt x="6" y="0"/>
                  </a:lnTo>
                  <a:lnTo>
                    <a:pt x="2" y="2"/>
                  </a:lnTo>
                  <a:lnTo>
                    <a:pt x="0" y="6"/>
                  </a:lnTo>
                  <a:lnTo>
                    <a:pt x="0" y="10"/>
                  </a:lnTo>
                  <a:lnTo>
                    <a:pt x="0" y="10"/>
                  </a:lnTo>
                  <a:lnTo>
                    <a:pt x="0" y="14"/>
                  </a:lnTo>
                  <a:lnTo>
                    <a:pt x="2" y="18"/>
                  </a:lnTo>
                  <a:lnTo>
                    <a:pt x="6" y="20"/>
                  </a:lnTo>
                  <a:lnTo>
                    <a:pt x="10" y="22"/>
                  </a:lnTo>
                  <a:lnTo>
                    <a:pt x="10" y="22"/>
                  </a:lnTo>
                  <a:lnTo>
                    <a:pt x="14" y="20"/>
                  </a:lnTo>
                  <a:lnTo>
                    <a:pt x="18" y="18"/>
                  </a:lnTo>
                  <a:lnTo>
                    <a:pt x="20" y="14"/>
                  </a:lnTo>
                  <a:lnTo>
                    <a:pt x="22" y="10"/>
                  </a:lnTo>
                  <a:lnTo>
                    <a:pt x="22" y="10"/>
                  </a:lnTo>
                  <a:lnTo>
                    <a:pt x="20" y="6"/>
                  </a:lnTo>
                  <a:lnTo>
                    <a:pt x="18" y="2"/>
                  </a:lnTo>
                  <a:lnTo>
                    <a:pt x="14" y="0"/>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65" name="Freeform 470"/>
            <p:cNvSpPr/>
            <p:nvPr/>
          </p:nvSpPr>
          <p:spPr bwMode="auto">
            <a:xfrm>
              <a:off x="3490913" y="1463675"/>
              <a:ext cx="34925" cy="34925"/>
            </a:xfrm>
            <a:custGeom>
              <a:avLst/>
              <a:gdLst/>
              <a:ahLst/>
              <a:cxnLst>
                <a:cxn ang="0">
                  <a:pos x="10" y="0"/>
                </a:cxn>
                <a:cxn ang="0">
                  <a:pos x="10" y="0"/>
                </a:cxn>
                <a:cxn ang="0">
                  <a:pos x="6" y="0"/>
                </a:cxn>
                <a:cxn ang="0">
                  <a:pos x="2" y="2"/>
                </a:cxn>
                <a:cxn ang="0">
                  <a:pos x="0" y="6"/>
                </a:cxn>
                <a:cxn ang="0">
                  <a:pos x="0" y="10"/>
                </a:cxn>
                <a:cxn ang="0">
                  <a:pos x="0" y="10"/>
                </a:cxn>
                <a:cxn ang="0">
                  <a:pos x="0" y="14"/>
                </a:cxn>
                <a:cxn ang="0">
                  <a:pos x="2" y="18"/>
                </a:cxn>
                <a:cxn ang="0">
                  <a:pos x="6" y="20"/>
                </a:cxn>
                <a:cxn ang="0">
                  <a:pos x="10" y="22"/>
                </a:cxn>
                <a:cxn ang="0">
                  <a:pos x="10" y="22"/>
                </a:cxn>
                <a:cxn ang="0">
                  <a:pos x="14" y="20"/>
                </a:cxn>
                <a:cxn ang="0">
                  <a:pos x="18" y="18"/>
                </a:cxn>
                <a:cxn ang="0">
                  <a:pos x="20" y="14"/>
                </a:cxn>
                <a:cxn ang="0">
                  <a:pos x="22" y="10"/>
                </a:cxn>
                <a:cxn ang="0">
                  <a:pos x="22" y="10"/>
                </a:cxn>
                <a:cxn ang="0">
                  <a:pos x="20" y="6"/>
                </a:cxn>
                <a:cxn ang="0">
                  <a:pos x="18" y="2"/>
                </a:cxn>
                <a:cxn ang="0">
                  <a:pos x="14" y="0"/>
                </a:cxn>
                <a:cxn ang="0">
                  <a:pos x="10" y="0"/>
                </a:cxn>
              </a:cxnLst>
              <a:rect l="0" t="0" r="r" b="b"/>
              <a:pathLst>
                <a:path w="22" h="22">
                  <a:moveTo>
                    <a:pt x="10" y="0"/>
                  </a:moveTo>
                  <a:lnTo>
                    <a:pt x="10" y="0"/>
                  </a:lnTo>
                  <a:lnTo>
                    <a:pt x="6" y="0"/>
                  </a:lnTo>
                  <a:lnTo>
                    <a:pt x="2" y="2"/>
                  </a:lnTo>
                  <a:lnTo>
                    <a:pt x="0" y="6"/>
                  </a:lnTo>
                  <a:lnTo>
                    <a:pt x="0" y="10"/>
                  </a:lnTo>
                  <a:lnTo>
                    <a:pt x="0" y="10"/>
                  </a:lnTo>
                  <a:lnTo>
                    <a:pt x="0" y="14"/>
                  </a:lnTo>
                  <a:lnTo>
                    <a:pt x="2" y="18"/>
                  </a:lnTo>
                  <a:lnTo>
                    <a:pt x="6" y="20"/>
                  </a:lnTo>
                  <a:lnTo>
                    <a:pt x="10" y="22"/>
                  </a:lnTo>
                  <a:lnTo>
                    <a:pt x="10" y="22"/>
                  </a:lnTo>
                  <a:lnTo>
                    <a:pt x="14" y="20"/>
                  </a:lnTo>
                  <a:lnTo>
                    <a:pt x="18" y="18"/>
                  </a:lnTo>
                  <a:lnTo>
                    <a:pt x="20" y="14"/>
                  </a:lnTo>
                  <a:lnTo>
                    <a:pt x="22" y="10"/>
                  </a:lnTo>
                  <a:lnTo>
                    <a:pt x="22" y="10"/>
                  </a:lnTo>
                  <a:lnTo>
                    <a:pt x="20" y="6"/>
                  </a:lnTo>
                  <a:lnTo>
                    <a:pt x="18" y="2"/>
                  </a:lnTo>
                  <a:lnTo>
                    <a:pt x="14" y="0"/>
                  </a:lnTo>
                  <a:lnTo>
                    <a:pt x="10"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66" name="Freeform 471"/>
            <p:cNvSpPr/>
            <p:nvPr/>
          </p:nvSpPr>
          <p:spPr bwMode="auto">
            <a:xfrm>
              <a:off x="3722688" y="1355725"/>
              <a:ext cx="34925" cy="34925"/>
            </a:xfrm>
            <a:custGeom>
              <a:avLst/>
              <a:gdLst/>
              <a:ahLst/>
              <a:cxnLst>
                <a:cxn ang="0">
                  <a:pos x="10" y="0"/>
                </a:cxn>
                <a:cxn ang="0">
                  <a:pos x="10" y="0"/>
                </a:cxn>
                <a:cxn ang="0">
                  <a:pos x="6" y="0"/>
                </a:cxn>
                <a:cxn ang="0">
                  <a:pos x="2" y="4"/>
                </a:cxn>
                <a:cxn ang="0">
                  <a:pos x="0" y="6"/>
                </a:cxn>
                <a:cxn ang="0">
                  <a:pos x="0" y="12"/>
                </a:cxn>
                <a:cxn ang="0">
                  <a:pos x="0" y="12"/>
                </a:cxn>
                <a:cxn ang="0">
                  <a:pos x="0" y="16"/>
                </a:cxn>
                <a:cxn ang="0">
                  <a:pos x="2" y="20"/>
                </a:cxn>
                <a:cxn ang="0">
                  <a:pos x="6" y="22"/>
                </a:cxn>
                <a:cxn ang="0">
                  <a:pos x="10" y="22"/>
                </a:cxn>
                <a:cxn ang="0">
                  <a:pos x="10" y="22"/>
                </a:cxn>
                <a:cxn ang="0">
                  <a:pos x="14" y="22"/>
                </a:cxn>
                <a:cxn ang="0">
                  <a:pos x="18" y="20"/>
                </a:cxn>
                <a:cxn ang="0">
                  <a:pos x="20" y="16"/>
                </a:cxn>
                <a:cxn ang="0">
                  <a:pos x="22" y="12"/>
                </a:cxn>
                <a:cxn ang="0">
                  <a:pos x="22" y="12"/>
                </a:cxn>
                <a:cxn ang="0">
                  <a:pos x="20" y="6"/>
                </a:cxn>
                <a:cxn ang="0">
                  <a:pos x="18" y="4"/>
                </a:cxn>
                <a:cxn ang="0">
                  <a:pos x="14" y="0"/>
                </a:cxn>
                <a:cxn ang="0">
                  <a:pos x="10" y="0"/>
                </a:cxn>
              </a:cxnLst>
              <a:rect l="0" t="0" r="r" b="b"/>
              <a:pathLst>
                <a:path w="22" h="22">
                  <a:moveTo>
                    <a:pt x="10" y="0"/>
                  </a:moveTo>
                  <a:lnTo>
                    <a:pt x="10" y="0"/>
                  </a:lnTo>
                  <a:lnTo>
                    <a:pt x="6" y="0"/>
                  </a:lnTo>
                  <a:lnTo>
                    <a:pt x="2" y="4"/>
                  </a:lnTo>
                  <a:lnTo>
                    <a:pt x="0" y="6"/>
                  </a:lnTo>
                  <a:lnTo>
                    <a:pt x="0" y="12"/>
                  </a:lnTo>
                  <a:lnTo>
                    <a:pt x="0" y="12"/>
                  </a:lnTo>
                  <a:lnTo>
                    <a:pt x="0" y="16"/>
                  </a:lnTo>
                  <a:lnTo>
                    <a:pt x="2" y="20"/>
                  </a:lnTo>
                  <a:lnTo>
                    <a:pt x="6" y="22"/>
                  </a:lnTo>
                  <a:lnTo>
                    <a:pt x="10" y="22"/>
                  </a:lnTo>
                  <a:lnTo>
                    <a:pt x="10" y="22"/>
                  </a:lnTo>
                  <a:lnTo>
                    <a:pt x="14" y="22"/>
                  </a:lnTo>
                  <a:lnTo>
                    <a:pt x="18" y="20"/>
                  </a:lnTo>
                  <a:lnTo>
                    <a:pt x="20" y="16"/>
                  </a:lnTo>
                  <a:lnTo>
                    <a:pt x="22" y="12"/>
                  </a:lnTo>
                  <a:lnTo>
                    <a:pt x="22" y="12"/>
                  </a:lnTo>
                  <a:lnTo>
                    <a:pt x="20" y="6"/>
                  </a:lnTo>
                  <a:lnTo>
                    <a:pt x="18" y="4"/>
                  </a:lnTo>
                  <a:lnTo>
                    <a:pt x="14" y="0"/>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67" name="Freeform 472"/>
            <p:cNvSpPr/>
            <p:nvPr/>
          </p:nvSpPr>
          <p:spPr bwMode="auto">
            <a:xfrm>
              <a:off x="3722688" y="1355725"/>
              <a:ext cx="34925" cy="34925"/>
            </a:xfrm>
            <a:custGeom>
              <a:avLst/>
              <a:gdLst/>
              <a:ahLst/>
              <a:cxnLst>
                <a:cxn ang="0">
                  <a:pos x="10" y="0"/>
                </a:cxn>
                <a:cxn ang="0">
                  <a:pos x="10" y="0"/>
                </a:cxn>
                <a:cxn ang="0">
                  <a:pos x="6" y="0"/>
                </a:cxn>
                <a:cxn ang="0">
                  <a:pos x="2" y="4"/>
                </a:cxn>
                <a:cxn ang="0">
                  <a:pos x="0" y="6"/>
                </a:cxn>
                <a:cxn ang="0">
                  <a:pos x="0" y="12"/>
                </a:cxn>
                <a:cxn ang="0">
                  <a:pos x="0" y="12"/>
                </a:cxn>
                <a:cxn ang="0">
                  <a:pos x="0" y="16"/>
                </a:cxn>
                <a:cxn ang="0">
                  <a:pos x="2" y="20"/>
                </a:cxn>
                <a:cxn ang="0">
                  <a:pos x="6" y="22"/>
                </a:cxn>
                <a:cxn ang="0">
                  <a:pos x="10" y="22"/>
                </a:cxn>
                <a:cxn ang="0">
                  <a:pos x="10" y="22"/>
                </a:cxn>
                <a:cxn ang="0">
                  <a:pos x="14" y="22"/>
                </a:cxn>
                <a:cxn ang="0">
                  <a:pos x="18" y="20"/>
                </a:cxn>
                <a:cxn ang="0">
                  <a:pos x="20" y="16"/>
                </a:cxn>
                <a:cxn ang="0">
                  <a:pos x="22" y="12"/>
                </a:cxn>
                <a:cxn ang="0">
                  <a:pos x="22" y="12"/>
                </a:cxn>
                <a:cxn ang="0">
                  <a:pos x="20" y="6"/>
                </a:cxn>
                <a:cxn ang="0">
                  <a:pos x="18" y="4"/>
                </a:cxn>
                <a:cxn ang="0">
                  <a:pos x="14" y="0"/>
                </a:cxn>
                <a:cxn ang="0">
                  <a:pos x="10" y="0"/>
                </a:cxn>
              </a:cxnLst>
              <a:rect l="0" t="0" r="r" b="b"/>
              <a:pathLst>
                <a:path w="22" h="22">
                  <a:moveTo>
                    <a:pt x="10" y="0"/>
                  </a:moveTo>
                  <a:lnTo>
                    <a:pt x="10" y="0"/>
                  </a:lnTo>
                  <a:lnTo>
                    <a:pt x="6" y="0"/>
                  </a:lnTo>
                  <a:lnTo>
                    <a:pt x="2" y="4"/>
                  </a:lnTo>
                  <a:lnTo>
                    <a:pt x="0" y="6"/>
                  </a:lnTo>
                  <a:lnTo>
                    <a:pt x="0" y="12"/>
                  </a:lnTo>
                  <a:lnTo>
                    <a:pt x="0" y="12"/>
                  </a:lnTo>
                  <a:lnTo>
                    <a:pt x="0" y="16"/>
                  </a:lnTo>
                  <a:lnTo>
                    <a:pt x="2" y="20"/>
                  </a:lnTo>
                  <a:lnTo>
                    <a:pt x="6" y="22"/>
                  </a:lnTo>
                  <a:lnTo>
                    <a:pt x="10" y="22"/>
                  </a:lnTo>
                  <a:lnTo>
                    <a:pt x="10" y="22"/>
                  </a:lnTo>
                  <a:lnTo>
                    <a:pt x="14" y="22"/>
                  </a:lnTo>
                  <a:lnTo>
                    <a:pt x="18" y="20"/>
                  </a:lnTo>
                  <a:lnTo>
                    <a:pt x="20" y="16"/>
                  </a:lnTo>
                  <a:lnTo>
                    <a:pt x="22" y="12"/>
                  </a:lnTo>
                  <a:lnTo>
                    <a:pt x="22" y="12"/>
                  </a:lnTo>
                  <a:lnTo>
                    <a:pt x="20" y="6"/>
                  </a:lnTo>
                  <a:lnTo>
                    <a:pt x="18" y="4"/>
                  </a:lnTo>
                  <a:lnTo>
                    <a:pt x="14" y="0"/>
                  </a:lnTo>
                  <a:lnTo>
                    <a:pt x="10"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68" name="Freeform 473"/>
            <p:cNvSpPr/>
            <p:nvPr/>
          </p:nvSpPr>
          <p:spPr bwMode="auto">
            <a:xfrm>
              <a:off x="4094163" y="1568450"/>
              <a:ext cx="34925" cy="34925"/>
            </a:xfrm>
            <a:custGeom>
              <a:avLst/>
              <a:gdLst/>
              <a:ahLst/>
              <a:cxnLst>
                <a:cxn ang="0">
                  <a:pos x="12" y="0"/>
                </a:cxn>
                <a:cxn ang="0">
                  <a:pos x="12" y="0"/>
                </a:cxn>
                <a:cxn ang="0">
                  <a:pos x="8" y="2"/>
                </a:cxn>
                <a:cxn ang="0">
                  <a:pos x="4" y="4"/>
                </a:cxn>
                <a:cxn ang="0">
                  <a:pos x="2" y="8"/>
                </a:cxn>
                <a:cxn ang="0">
                  <a:pos x="0" y="12"/>
                </a:cxn>
                <a:cxn ang="0">
                  <a:pos x="0" y="12"/>
                </a:cxn>
                <a:cxn ang="0">
                  <a:pos x="2" y="16"/>
                </a:cxn>
                <a:cxn ang="0">
                  <a:pos x="4" y="20"/>
                </a:cxn>
                <a:cxn ang="0">
                  <a:pos x="8" y="22"/>
                </a:cxn>
                <a:cxn ang="0">
                  <a:pos x="12" y="22"/>
                </a:cxn>
                <a:cxn ang="0">
                  <a:pos x="12" y="22"/>
                </a:cxn>
                <a:cxn ang="0">
                  <a:pos x="16" y="22"/>
                </a:cxn>
                <a:cxn ang="0">
                  <a:pos x="20" y="20"/>
                </a:cxn>
                <a:cxn ang="0">
                  <a:pos x="22" y="16"/>
                </a:cxn>
                <a:cxn ang="0">
                  <a:pos x="22" y="12"/>
                </a:cxn>
                <a:cxn ang="0">
                  <a:pos x="22" y="12"/>
                </a:cxn>
                <a:cxn ang="0">
                  <a:pos x="22" y="8"/>
                </a:cxn>
                <a:cxn ang="0">
                  <a:pos x="20" y="4"/>
                </a:cxn>
                <a:cxn ang="0">
                  <a:pos x="16" y="2"/>
                </a:cxn>
                <a:cxn ang="0">
                  <a:pos x="12" y="0"/>
                </a:cxn>
              </a:cxnLst>
              <a:rect l="0" t="0" r="r" b="b"/>
              <a:pathLst>
                <a:path w="22" h="22">
                  <a:moveTo>
                    <a:pt x="12" y="0"/>
                  </a:moveTo>
                  <a:lnTo>
                    <a:pt x="12" y="0"/>
                  </a:lnTo>
                  <a:lnTo>
                    <a:pt x="8" y="2"/>
                  </a:lnTo>
                  <a:lnTo>
                    <a:pt x="4" y="4"/>
                  </a:lnTo>
                  <a:lnTo>
                    <a:pt x="2" y="8"/>
                  </a:lnTo>
                  <a:lnTo>
                    <a:pt x="0" y="12"/>
                  </a:lnTo>
                  <a:lnTo>
                    <a:pt x="0" y="12"/>
                  </a:lnTo>
                  <a:lnTo>
                    <a:pt x="2" y="16"/>
                  </a:lnTo>
                  <a:lnTo>
                    <a:pt x="4" y="20"/>
                  </a:lnTo>
                  <a:lnTo>
                    <a:pt x="8" y="22"/>
                  </a:lnTo>
                  <a:lnTo>
                    <a:pt x="12" y="22"/>
                  </a:lnTo>
                  <a:lnTo>
                    <a:pt x="12" y="22"/>
                  </a:lnTo>
                  <a:lnTo>
                    <a:pt x="16" y="22"/>
                  </a:lnTo>
                  <a:lnTo>
                    <a:pt x="20" y="20"/>
                  </a:lnTo>
                  <a:lnTo>
                    <a:pt x="22" y="16"/>
                  </a:lnTo>
                  <a:lnTo>
                    <a:pt x="22" y="12"/>
                  </a:lnTo>
                  <a:lnTo>
                    <a:pt x="22" y="12"/>
                  </a:lnTo>
                  <a:lnTo>
                    <a:pt x="22" y="8"/>
                  </a:lnTo>
                  <a:lnTo>
                    <a:pt x="20" y="4"/>
                  </a:lnTo>
                  <a:lnTo>
                    <a:pt x="16" y="2"/>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69" name="Freeform 474"/>
            <p:cNvSpPr/>
            <p:nvPr/>
          </p:nvSpPr>
          <p:spPr bwMode="auto">
            <a:xfrm>
              <a:off x="4094163" y="1568450"/>
              <a:ext cx="34925" cy="34925"/>
            </a:xfrm>
            <a:custGeom>
              <a:avLst/>
              <a:gdLst/>
              <a:ahLst/>
              <a:cxnLst>
                <a:cxn ang="0">
                  <a:pos x="12" y="0"/>
                </a:cxn>
                <a:cxn ang="0">
                  <a:pos x="12" y="0"/>
                </a:cxn>
                <a:cxn ang="0">
                  <a:pos x="8" y="2"/>
                </a:cxn>
                <a:cxn ang="0">
                  <a:pos x="4" y="4"/>
                </a:cxn>
                <a:cxn ang="0">
                  <a:pos x="2" y="8"/>
                </a:cxn>
                <a:cxn ang="0">
                  <a:pos x="0" y="12"/>
                </a:cxn>
                <a:cxn ang="0">
                  <a:pos x="0" y="12"/>
                </a:cxn>
                <a:cxn ang="0">
                  <a:pos x="2" y="16"/>
                </a:cxn>
                <a:cxn ang="0">
                  <a:pos x="4" y="20"/>
                </a:cxn>
                <a:cxn ang="0">
                  <a:pos x="8" y="22"/>
                </a:cxn>
                <a:cxn ang="0">
                  <a:pos x="12" y="22"/>
                </a:cxn>
                <a:cxn ang="0">
                  <a:pos x="12" y="22"/>
                </a:cxn>
                <a:cxn ang="0">
                  <a:pos x="16" y="22"/>
                </a:cxn>
                <a:cxn ang="0">
                  <a:pos x="20" y="20"/>
                </a:cxn>
                <a:cxn ang="0">
                  <a:pos x="22" y="16"/>
                </a:cxn>
                <a:cxn ang="0">
                  <a:pos x="22" y="12"/>
                </a:cxn>
                <a:cxn ang="0">
                  <a:pos x="22" y="12"/>
                </a:cxn>
                <a:cxn ang="0">
                  <a:pos x="22" y="8"/>
                </a:cxn>
                <a:cxn ang="0">
                  <a:pos x="20" y="4"/>
                </a:cxn>
                <a:cxn ang="0">
                  <a:pos x="16" y="2"/>
                </a:cxn>
                <a:cxn ang="0">
                  <a:pos x="12" y="0"/>
                </a:cxn>
              </a:cxnLst>
              <a:rect l="0" t="0" r="r" b="b"/>
              <a:pathLst>
                <a:path w="22" h="22">
                  <a:moveTo>
                    <a:pt x="12" y="0"/>
                  </a:moveTo>
                  <a:lnTo>
                    <a:pt x="12" y="0"/>
                  </a:lnTo>
                  <a:lnTo>
                    <a:pt x="8" y="2"/>
                  </a:lnTo>
                  <a:lnTo>
                    <a:pt x="4" y="4"/>
                  </a:lnTo>
                  <a:lnTo>
                    <a:pt x="2" y="8"/>
                  </a:lnTo>
                  <a:lnTo>
                    <a:pt x="0" y="12"/>
                  </a:lnTo>
                  <a:lnTo>
                    <a:pt x="0" y="12"/>
                  </a:lnTo>
                  <a:lnTo>
                    <a:pt x="2" y="16"/>
                  </a:lnTo>
                  <a:lnTo>
                    <a:pt x="4" y="20"/>
                  </a:lnTo>
                  <a:lnTo>
                    <a:pt x="8" y="22"/>
                  </a:lnTo>
                  <a:lnTo>
                    <a:pt x="12" y="22"/>
                  </a:lnTo>
                  <a:lnTo>
                    <a:pt x="12" y="22"/>
                  </a:lnTo>
                  <a:lnTo>
                    <a:pt x="16" y="22"/>
                  </a:lnTo>
                  <a:lnTo>
                    <a:pt x="20" y="20"/>
                  </a:lnTo>
                  <a:lnTo>
                    <a:pt x="22" y="16"/>
                  </a:lnTo>
                  <a:lnTo>
                    <a:pt x="22" y="12"/>
                  </a:lnTo>
                  <a:lnTo>
                    <a:pt x="22" y="12"/>
                  </a:lnTo>
                  <a:lnTo>
                    <a:pt x="22" y="8"/>
                  </a:lnTo>
                  <a:lnTo>
                    <a:pt x="20" y="4"/>
                  </a:lnTo>
                  <a:lnTo>
                    <a:pt x="16" y="2"/>
                  </a:lnTo>
                  <a:lnTo>
                    <a:pt x="12"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70" name="Freeform 475"/>
            <p:cNvSpPr/>
            <p:nvPr/>
          </p:nvSpPr>
          <p:spPr bwMode="auto">
            <a:xfrm>
              <a:off x="5732463" y="1025525"/>
              <a:ext cx="34925" cy="34925"/>
            </a:xfrm>
            <a:custGeom>
              <a:avLst/>
              <a:gdLst/>
              <a:ahLst/>
              <a:cxnLst>
                <a:cxn ang="0">
                  <a:pos x="12" y="0"/>
                </a:cxn>
                <a:cxn ang="0">
                  <a:pos x="12" y="0"/>
                </a:cxn>
                <a:cxn ang="0">
                  <a:pos x="6" y="2"/>
                </a:cxn>
                <a:cxn ang="0">
                  <a:pos x="4" y="4"/>
                </a:cxn>
                <a:cxn ang="0">
                  <a:pos x="0" y="8"/>
                </a:cxn>
                <a:cxn ang="0">
                  <a:pos x="0" y="12"/>
                </a:cxn>
                <a:cxn ang="0">
                  <a:pos x="0" y="12"/>
                </a:cxn>
                <a:cxn ang="0">
                  <a:pos x="0" y="16"/>
                </a:cxn>
                <a:cxn ang="0">
                  <a:pos x="4" y="20"/>
                </a:cxn>
                <a:cxn ang="0">
                  <a:pos x="6" y="22"/>
                </a:cxn>
                <a:cxn ang="0">
                  <a:pos x="12" y="22"/>
                </a:cxn>
                <a:cxn ang="0">
                  <a:pos x="12" y="22"/>
                </a:cxn>
                <a:cxn ang="0">
                  <a:pos x="16" y="22"/>
                </a:cxn>
                <a:cxn ang="0">
                  <a:pos x="20" y="20"/>
                </a:cxn>
                <a:cxn ang="0">
                  <a:pos x="22" y="16"/>
                </a:cxn>
                <a:cxn ang="0">
                  <a:pos x="22" y="12"/>
                </a:cxn>
                <a:cxn ang="0">
                  <a:pos x="22" y="12"/>
                </a:cxn>
                <a:cxn ang="0">
                  <a:pos x="22" y="8"/>
                </a:cxn>
                <a:cxn ang="0">
                  <a:pos x="20" y="4"/>
                </a:cxn>
                <a:cxn ang="0">
                  <a:pos x="16" y="2"/>
                </a:cxn>
                <a:cxn ang="0">
                  <a:pos x="12" y="0"/>
                </a:cxn>
              </a:cxnLst>
              <a:rect l="0" t="0" r="r" b="b"/>
              <a:pathLst>
                <a:path w="22" h="22">
                  <a:moveTo>
                    <a:pt x="12" y="0"/>
                  </a:moveTo>
                  <a:lnTo>
                    <a:pt x="12" y="0"/>
                  </a:lnTo>
                  <a:lnTo>
                    <a:pt x="6" y="2"/>
                  </a:lnTo>
                  <a:lnTo>
                    <a:pt x="4" y="4"/>
                  </a:lnTo>
                  <a:lnTo>
                    <a:pt x="0" y="8"/>
                  </a:lnTo>
                  <a:lnTo>
                    <a:pt x="0" y="12"/>
                  </a:lnTo>
                  <a:lnTo>
                    <a:pt x="0" y="12"/>
                  </a:lnTo>
                  <a:lnTo>
                    <a:pt x="0" y="16"/>
                  </a:lnTo>
                  <a:lnTo>
                    <a:pt x="4" y="20"/>
                  </a:lnTo>
                  <a:lnTo>
                    <a:pt x="6" y="22"/>
                  </a:lnTo>
                  <a:lnTo>
                    <a:pt x="12" y="22"/>
                  </a:lnTo>
                  <a:lnTo>
                    <a:pt x="12" y="22"/>
                  </a:lnTo>
                  <a:lnTo>
                    <a:pt x="16" y="22"/>
                  </a:lnTo>
                  <a:lnTo>
                    <a:pt x="20" y="20"/>
                  </a:lnTo>
                  <a:lnTo>
                    <a:pt x="22" y="16"/>
                  </a:lnTo>
                  <a:lnTo>
                    <a:pt x="22" y="12"/>
                  </a:lnTo>
                  <a:lnTo>
                    <a:pt x="22" y="12"/>
                  </a:lnTo>
                  <a:lnTo>
                    <a:pt x="22" y="8"/>
                  </a:lnTo>
                  <a:lnTo>
                    <a:pt x="20" y="4"/>
                  </a:lnTo>
                  <a:lnTo>
                    <a:pt x="16" y="2"/>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71" name="Freeform 476"/>
            <p:cNvSpPr/>
            <p:nvPr/>
          </p:nvSpPr>
          <p:spPr bwMode="auto">
            <a:xfrm>
              <a:off x="5732463" y="1025525"/>
              <a:ext cx="34925" cy="34925"/>
            </a:xfrm>
            <a:custGeom>
              <a:avLst/>
              <a:gdLst/>
              <a:ahLst/>
              <a:cxnLst>
                <a:cxn ang="0">
                  <a:pos x="12" y="0"/>
                </a:cxn>
                <a:cxn ang="0">
                  <a:pos x="12" y="0"/>
                </a:cxn>
                <a:cxn ang="0">
                  <a:pos x="6" y="2"/>
                </a:cxn>
                <a:cxn ang="0">
                  <a:pos x="4" y="4"/>
                </a:cxn>
                <a:cxn ang="0">
                  <a:pos x="0" y="8"/>
                </a:cxn>
                <a:cxn ang="0">
                  <a:pos x="0" y="12"/>
                </a:cxn>
                <a:cxn ang="0">
                  <a:pos x="0" y="12"/>
                </a:cxn>
                <a:cxn ang="0">
                  <a:pos x="0" y="16"/>
                </a:cxn>
                <a:cxn ang="0">
                  <a:pos x="4" y="20"/>
                </a:cxn>
                <a:cxn ang="0">
                  <a:pos x="6" y="22"/>
                </a:cxn>
                <a:cxn ang="0">
                  <a:pos x="12" y="22"/>
                </a:cxn>
                <a:cxn ang="0">
                  <a:pos x="12" y="22"/>
                </a:cxn>
                <a:cxn ang="0">
                  <a:pos x="16" y="22"/>
                </a:cxn>
                <a:cxn ang="0">
                  <a:pos x="20" y="20"/>
                </a:cxn>
                <a:cxn ang="0">
                  <a:pos x="22" y="16"/>
                </a:cxn>
                <a:cxn ang="0">
                  <a:pos x="22" y="12"/>
                </a:cxn>
                <a:cxn ang="0">
                  <a:pos x="22" y="12"/>
                </a:cxn>
                <a:cxn ang="0">
                  <a:pos x="22" y="8"/>
                </a:cxn>
                <a:cxn ang="0">
                  <a:pos x="20" y="4"/>
                </a:cxn>
                <a:cxn ang="0">
                  <a:pos x="16" y="2"/>
                </a:cxn>
                <a:cxn ang="0">
                  <a:pos x="12" y="0"/>
                </a:cxn>
              </a:cxnLst>
              <a:rect l="0" t="0" r="r" b="b"/>
              <a:pathLst>
                <a:path w="22" h="22">
                  <a:moveTo>
                    <a:pt x="12" y="0"/>
                  </a:moveTo>
                  <a:lnTo>
                    <a:pt x="12" y="0"/>
                  </a:lnTo>
                  <a:lnTo>
                    <a:pt x="6" y="2"/>
                  </a:lnTo>
                  <a:lnTo>
                    <a:pt x="4" y="4"/>
                  </a:lnTo>
                  <a:lnTo>
                    <a:pt x="0" y="8"/>
                  </a:lnTo>
                  <a:lnTo>
                    <a:pt x="0" y="12"/>
                  </a:lnTo>
                  <a:lnTo>
                    <a:pt x="0" y="12"/>
                  </a:lnTo>
                  <a:lnTo>
                    <a:pt x="0" y="16"/>
                  </a:lnTo>
                  <a:lnTo>
                    <a:pt x="4" y="20"/>
                  </a:lnTo>
                  <a:lnTo>
                    <a:pt x="6" y="22"/>
                  </a:lnTo>
                  <a:lnTo>
                    <a:pt x="12" y="22"/>
                  </a:lnTo>
                  <a:lnTo>
                    <a:pt x="12" y="22"/>
                  </a:lnTo>
                  <a:lnTo>
                    <a:pt x="16" y="22"/>
                  </a:lnTo>
                  <a:lnTo>
                    <a:pt x="20" y="20"/>
                  </a:lnTo>
                  <a:lnTo>
                    <a:pt x="22" y="16"/>
                  </a:lnTo>
                  <a:lnTo>
                    <a:pt x="22" y="12"/>
                  </a:lnTo>
                  <a:lnTo>
                    <a:pt x="22" y="12"/>
                  </a:lnTo>
                  <a:lnTo>
                    <a:pt x="22" y="8"/>
                  </a:lnTo>
                  <a:lnTo>
                    <a:pt x="20" y="4"/>
                  </a:lnTo>
                  <a:lnTo>
                    <a:pt x="16" y="2"/>
                  </a:lnTo>
                  <a:lnTo>
                    <a:pt x="12"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72" name="Freeform 478"/>
            <p:cNvSpPr/>
            <p:nvPr/>
          </p:nvSpPr>
          <p:spPr bwMode="auto">
            <a:xfrm>
              <a:off x="2335213" y="1562100"/>
              <a:ext cx="635000" cy="485775"/>
            </a:xfrm>
            <a:custGeom>
              <a:avLst/>
              <a:gdLst/>
              <a:ahLst/>
              <a:cxnLst>
                <a:cxn ang="0">
                  <a:pos x="348" y="172"/>
                </a:cxn>
                <a:cxn ang="0">
                  <a:pos x="342" y="200"/>
                </a:cxn>
                <a:cxn ang="0">
                  <a:pos x="330" y="222"/>
                </a:cxn>
                <a:cxn ang="0">
                  <a:pos x="312" y="238"/>
                </a:cxn>
                <a:cxn ang="0">
                  <a:pos x="290" y="248"/>
                </a:cxn>
                <a:cxn ang="0">
                  <a:pos x="264" y="254"/>
                </a:cxn>
                <a:cxn ang="0">
                  <a:pos x="212" y="250"/>
                </a:cxn>
                <a:cxn ang="0">
                  <a:pos x="186" y="242"/>
                </a:cxn>
                <a:cxn ang="0">
                  <a:pos x="140" y="212"/>
                </a:cxn>
                <a:cxn ang="0">
                  <a:pos x="100" y="172"/>
                </a:cxn>
                <a:cxn ang="0">
                  <a:pos x="68" y="124"/>
                </a:cxn>
                <a:cxn ang="0">
                  <a:pos x="48" y="74"/>
                </a:cxn>
                <a:cxn ang="0">
                  <a:pos x="44" y="52"/>
                </a:cxn>
                <a:cxn ang="0">
                  <a:pos x="34" y="20"/>
                </a:cxn>
                <a:cxn ang="0">
                  <a:pos x="24" y="2"/>
                </a:cxn>
                <a:cxn ang="0">
                  <a:pos x="16" y="0"/>
                </a:cxn>
                <a:cxn ang="0">
                  <a:pos x="8" y="8"/>
                </a:cxn>
                <a:cxn ang="0">
                  <a:pos x="4" y="18"/>
                </a:cxn>
                <a:cxn ang="0">
                  <a:pos x="0" y="36"/>
                </a:cxn>
                <a:cxn ang="0">
                  <a:pos x="4" y="74"/>
                </a:cxn>
                <a:cxn ang="0">
                  <a:pos x="28" y="128"/>
                </a:cxn>
                <a:cxn ang="0">
                  <a:pos x="46" y="160"/>
                </a:cxn>
                <a:cxn ang="0">
                  <a:pos x="70" y="204"/>
                </a:cxn>
                <a:cxn ang="0">
                  <a:pos x="102" y="240"/>
                </a:cxn>
                <a:cxn ang="0">
                  <a:pos x="142" y="270"/>
                </a:cxn>
                <a:cxn ang="0">
                  <a:pos x="186" y="290"/>
                </a:cxn>
                <a:cxn ang="0">
                  <a:pos x="212" y="298"/>
                </a:cxn>
                <a:cxn ang="0">
                  <a:pos x="262" y="306"/>
                </a:cxn>
                <a:cxn ang="0">
                  <a:pos x="288" y="306"/>
                </a:cxn>
                <a:cxn ang="0">
                  <a:pos x="328" y="300"/>
                </a:cxn>
                <a:cxn ang="0">
                  <a:pos x="358" y="284"/>
                </a:cxn>
                <a:cxn ang="0">
                  <a:pos x="380" y="260"/>
                </a:cxn>
                <a:cxn ang="0">
                  <a:pos x="400" y="224"/>
                </a:cxn>
              </a:cxnLst>
              <a:rect l="0" t="0" r="r" b="b"/>
              <a:pathLst>
                <a:path w="400" h="306">
                  <a:moveTo>
                    <a:pt x="348" y="172"/>
                  </a:moveTo>
                  <a:lnTo>
                    <a:pt x="348" y="172"/>
                  </a:lnTo>
                  <a:lnTo>
                    <a:pt x="346" y="186"/>
                  </a:lnTo>
                  <a:lnTo>
                    <a:pt x="342" y="200"/>
                  </a:lnTo>
                  <a:lnTo>
                    <a:pt x="338" y="212"/>
                  </a:lnTo>
                  <a:lnTo>
                    <a:pt x="330" y="222"/>
                  </a:lnTo>
                  <a:lnTo>
                    <a:pt x="322" y="230"/>
                  </a:lnTo>
                  <a:lnTo>
                    <a:pt x="312" y="238"/>
                  </a:lnTo>
                  <a:lnTo>
                    <a:pt x="302" y="244"/>
                  </a:lnTo>
                  <a:lnTo>
                    <a:pt x="290" y="248"/>
                  </a:lnTo>
                  <a:lnTo>
                    <a:pt x="276" y="252"/>
                  </a:lnTo>
                  <a:lnTo>
                    <a:pt x="264" y="254"/>
                  </a:lnTo>
                  <a:lnTo>
                    <a:pt x="238" y="254"/>
                  </a:lnTo>
                  <a:lnTo>
                    <a:pt x="212" y="250"/>
                  </a:lnTo>
                  <a:lnTo>
                    <a:pt x="186" y="242"/>
                  </a:lnTo>
                  <a:lnTo>
                    <a:pt x="186" y="242"/>
                  </a:lnTo>
                  <a:lnTo>
                    <a:pt x="164" y="228"/>
                  </a:lnTo>
                  <a:lnTo>
                    <a:pt x="140" y="212"/>
                  </a:lnTo>
                  <a:lnTo>
                    <a:pt x="120" y="194"/>
                  </a:lnTo>
                  <a:lnTo>
                    <a:pt x="100" y="172"/>
                  </a:lnTo>
                  <a:lnTo>
                    <a:pt x="84" y="150"/>
                  </a:lnTo>
                  <a:lnTo>
                    <a:pt x="68" y="124"/>
                  </a:lnTo>
                  <a:lnTo>
                    <a:pt x="58" y="100"/>
                  </a:lnTo>
                  <a:lnTo>
                    <a:pt x="48" y="74"/>
                  </a:lnTo>
                  <a:lnTo>
                    <a:pt x="48" y="74"/>
                  </a:lnTo>
                  <a:lnTo>
                    <a:pt x="44" y="52"/>
                  </a:lnTo>
                  <a:lnTo>
                    <a:pt x="38" y="36"/>
                  </a:lnTo>
                  <a:lnTo>
                    <a:pt x="34" y="20"/>
                  </a:lnTo>
                  <a:lnTo>
                    <a:pt x="26" y="6"/>
                  </a:lnTo>
                  <a:lnTo>
                    <a:pt x="24" y="2"/>
                  </a:lnTo>
                  <a:lnTo>
                    <a:pt x="20" y="0"/>
                  </a:lnTo>
                  <a:lnTo>
                    <a:pt x="16" y="0"/>
                  </a:lnTo>
                  <a:lnTo>
                    <a:pt x="12" y="2"/>
                  </a:lnTo>
                  <a:lnTo>
                    <a:pt x="8" y="8"/>
                  </a:lnTo>
                  <a:lnTo>
                    <a:pt x="4" y="18"/>
                  </a:lnTo>
                  <a:lnTo>
                    <a:pt x="4" y="18"/>
                  </a:lnTo>
                  <a:lnTo>
                    <a:pt x="2" y="26"/>
                  </a:lnTo>
                  <a:lnTo>
                    <a:pt x="0" y="36"/>
                  </a:lnTo>
                  <a:lnTo>
                    <a:pt x="0" y="54"/>
                  </a:lnTo>
                  <a:lnTo>
                    <a:pt x="4" y="74"/>
                  </a:lnTo>
                  <a:lnTo>
                    <a:pt x="12" y="92"/>
                  </a:lnTo>
                  <a:lnTo>
                    <a:pt x="28" y="128"/>
                  </a:lnTo>
                  <a:lnTo>
                    <a:pt x="46" y="160"/>
                  </a:lnTo>
                  <a:lnTo>
                    <a:pt x="46" y="160"/>
                  </a:lnTo>
                  <a:lnTo>
                    <a:pt x="58" y="182"/>
                  </a:lnTo>
                  <a:lnTo>
                    <a:pt x="70" y="204"/>
                  </a:lnTo>
                  <a:lnTo>
                    <a:pt x="86" y="222"/>
                  </a:lnTo>
                  <a:lnTo>
                    <a:pt x="102" y="240"/>
                  </a:lnTo>
                  <a:lnTo>
                    <a:pt x="120" y="256"/>
                  </a:lnTo>
                  <a:lnTo>
                    <a:pt x="142" y="270"/>
                  </a:lnTo>
                  <a:lnTo>
                    <a:pt x="164" y="282"/>
                  </a:lnTo>
                  <a:lnTo>
                    <a:pt x="186" y="290"/>
                  </a:lnTo>
                  <a:lnTo>
                    <a:pt x="186" y="290"/>
                  </a:lnTo>
                  <a:lnTo>
                    <a:pt x="212" y="298"/>
                  </a:lnTo>
                  <a:lnTo>
                    <a:pt x="236" y="302"/>
                  </a:lnTo>
                  <a:lnTo>
                    <a:pt x="262" y="306"/>
                  </a:lnTo>
                  <a:lnTo>
                    <a:pt x="288" y="306"/>
                  </a:lnTo>
                  <a:lnTo>
                    <a:pt x="288" y="306"/>
                  </a:lnTo>
                  <a:lnTo>
                    <a:pt x="310" y="304"/>
                  </a:lnTo>
                  <a:lnTo>
                    <a:pt x="328" y="300"/>
                  </a:lnTo>
                  <a:lnTo>
                    <a:pt x="344" y="294"/>
                  </a:lnTo>
                  <a:lnTo>
                    <a:pt x="358" y="284"/>
                  </a:lnTo>
                  <a:lnTo>
                    <a:pt x="370" y="274"/>
                  </a:lnTo>
                  <a:lnTo>
                    <a:pt x="380" y="260"/>
                  </a:lnTo>
                  <a:lnTo>
                    <a:pt x="390" y="242"/>
                  </a:lnTo>
                  <a:lnTo>
                    <a:pt x="400" y="224"/>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73" name="Freeform 483"/>
            <p:cNvSpPr/>
            <p:nvPr/>
          </p:nvSpPr>
          <p:spPr bwMode="auto">
            <a:xfrm>
              <a:off x="1862138" y="577850"/>
              <a:ext cx="104775" cy="88900"/>
            </a:xfrm>
            <a:custGeom>
              <a:avLst/>
              <a:gdLst/>
              <a:ahLst/>
              <a:cxnLst>
                <a:cxn ang="0">
                  <a:pos x="48" y="0"/>
                </a:cxn>
                <a:cxn ang="0">
                  <a:pos x="48" y="0"/>
                </a:cxn>
                <a:cxn ang="0">
                  <a:pos x="34" y="0"/>
                </a:cxn>
                <a:cxn ang="0">
                  <a:pos x="20" y="6"/>
                </a:cxn>
                <a:cxn ang="0">
                  <a:pos x="14" y="10"/>
                </a:cxn>
                <a:cxn ang="0">
                  <a:pos x="8" y="14"/>
                </a:cxn>
                <a:cxn ang="0">
                  <a:pos x="4" y="20"/>
                </a:cxn>
                <a:cxn ang="0">
                  <a:pos x="2" y="26"/>
                </a:cxn>
                <a:cxn ang="0">
                  <a:pos x="2" y="26"/>
                </a:cxn>
                <a:cxn ang="0">
                  <a:pos x="0" y="34"/>
                </a:cxn>
                <a:cxn ang="0">
                  <a:pos x="2" y="40"/>
                </a:cxn>
                <a:cxn ang="0">
                  <a:pos x="6" y="46"/>
                </a:cxn>
                <a:cxn ang="0">
                  <a:pos x="10" y="50"/>
                </a:cxn>
                <a:cxn ang="0">
                  <a:pos x="16" y="54"/>
                </a:cxn>
                <a:cxn ang="0">
                  <a:pos x="24" y="56"/>
                </a:cxn>
                <a:cxn ang="0">
                  <a:pos x="38" y="56"/>
                </a:cxn>
                <a:cxn ang="0">
                  <a:pos x="38" y="56"/>
                </a:cxn>
                <a:cxn ang="0">
                  <a:pos x="54" y="52"/>
                </a:cxn>
                <a:cxn ang="0">
                  <a:pos x="60" y="48"/>
                </a:cxn>
                <a:cxn ang="0">
                  <a:pos x="64" y="46"/>
                </a:cxn>
                <a:cxn ang="0">
                  <a:pos x="66" y="42"/>
                </a:cxn>
                <a:cxn ang="0">
                  <a:pos x="66" y="42"/>
                </a:cxn>
                <a:cxn ang="0">
                  <a:pos x="66" y="38"/>
                </a:cxn>
                <a:cxn ang="0">
                  <a:pos x="66" y="34"/>
                </a:cxn>
                <a:cxn ang="0">
                  <a:pos x="64" y="32"/>
                </a:cxn>
                <a:cxn ang="0">
                  <a:pos x="60" y="32"/>
                </a:cxn>
                <a:cxn ang="0">
                  <a:pos x="54" y="34"/>
                </a:cxn>
                <a:cxn ang="0">
                  <a:pos x="48" y="36"/>
                </a:cxn>
                <a:cxn ang="0">
                  <a:pos x="48" y="36"/>
                </a:cxn>
                <a:cxn ang="0">
                  <a:pos x="40" y="38"/>
                </a:cxn>
                <a:cxn ang="0">
                  <a:pos x="34" y="38"/>
                </a:cxn>
                <a:cxn ang="0">
                  <a:pos x="30" y="36"/>
                </a:cxn>
                <a:cxn ang="0">
                  <a:pos x="28" y="32"/>
                </a:cxn>
                <a:cxn ang="0">
                  <a:pos x="28" y="28"/>
                </a:cxn>
                <a:cxn ang="0">
                  <a:pos x="30" y="24"/>
                </a:cxn>
                <a:cxn ang="0">
                  <a:pos x="36" y="22"/>
                </a:cxn>
                <a:cxn ang="0">
                  <a:pos x="44" y="20"/>
                </a:cxn>
              </a:cxnLst>
              <a:rect l="0" t="0" r="r" b="b"/>
              <a:pathLst>
                <a:path w="66" h="56">
                  <a:moveTo>
                    <a:pt x="48" y="0"/>
                  </a:moveTo>
                  <a:lnTo>
                    <a:pt x="48" y="0"/>
                  </a:lnTo>
                  <a:lnTo>
                    <a:pt x="34" y="0"/>
                  </a:lnTo>
                  <a:lnTo>
                    <a:pt x="20" y="6"/>
                  </a:lnTo>
                  <a:lnTo>
                    <a:pt x="14" y="10"/>
                  </a:lnTo>
                  <a:lnTo>
                    <a:pt x="8" y="14"/>
                  </a:lnTo>
                  <a:lnTo>
                    <a:pt x="4" y="20"/>
                  </a:lnTo>
                  <a:lnTo>
                    <a:pt x="2" y="26"/>
                  </a:lnTo>
                  <a:lnTo>
                    <a:pt x="2" y="26"/>
                  </a:lnTo>
                  <a:lnTo>
                    <a:pt x="0" y="34"/>
                  </a:lnTo>
                  <a:lnTo>
                    <a:pt x="2" y="40"/>
                  </a:lnTo>
                  <a:lnTo>
                    <a:pt x="6" y="46"/>
                  </a:lnTo>
                  <a:lnTo>
                    <a:pt x="10" y="50"/>
                  </a:lnTo>
                  <a:lnTo>
                    <a:pt x="16" y="54"/>
                  </a:lnTo>
                  <a:lnTo>
                    <a:pt x="24" y="56"/>
                  </a:lnTo>
                  <a:lnTo>
                    <a:pt x="38" y="56"/>
                  </a:lnTo>
                  <a:lnTo>
                    <a:pt x="38" y="56"/>
                  </a:lnTo>
                  <a:lnTo>
                    <a:pt x="54" y="52"/>
                  </a:lnTo>
                  <a:lnTo>
                    <a:pt x="60" y="48"/>
                  </a:lnTo>
                  <a:lnTo>
                    <a:pt x="64" y="46"/>
                  </a:lnTo>
                  <a:lnTo>
                    <a:pt x="66" y="42"/>
                  </a:lnTo>
                  <a:lnTo>
                    <a:pt x="66" y="42"/>
                  </a:lnTo>
                  <a:lnTo>
                    <a:pt x="66" y="38"/>
                  </a:lnTo>
                  <a:lnTo>
                    <a:pt x="66" y="34"/>
                  </a:lnTo>
                  <a:lnTo>
                    <a:pt x="64" y="32"/>
                  </a:lnTo>
                  <a:lnTo>
                    <a:pt x="60" y="32"/>
                  </a:lnTo>
                  <a:lnTo>
                    <a:pt x="54" y="34"/>
                  </a:lnTo>
                  <a:lnTo>
                    <a:pt x="48" y="36"/>
                  </a:lnTo>
                  <a:lnTo>
                    <a:pt x="48" y="36"/>
                  </a:lnTo>
                  <a:lnTo>
                    <a:pt x="40" y="38"/>
                  </a:lnTo>
                  <a:lnTo>
                    <a:pt x="34" y="38"/>
                  </a:lnTo>
                  <a:lnTo>
                    <a:pt x="30" y="36"/>
                  </a:lnTo>
                  <a:lnTo>
                    <a:pt x="28" y="32"/>
                  </a:lnTo>
                  <a:lnTo>
                    <a:pt x="28" y="28"/>
                  </a:lnTo>
                  <a:lnTo>
                    <a:pt x="30" y="24"/>
                  </a:lnTo>
                  <a:lnTo>
                    <a:pt x="36" y="22"/>
                  </a:lnTo>
                  <a:lnTo>
                    <a:pt x="44" y="2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grpSp>
      <p:sp>
        <p:nvSpPr>
          <p:cNvPr id="870" name="TextBox 375"/>
          <p:cNvSpPr txBox="1"/>
          <p:nvPr/>
        </p:nvSpPr>
        <p:spPr>
          <a:xfrm>
            <a:off x="611560" y="1433434"/>
            <a:ext cx="3834767" cy="768350"/>
          </a:xfrm>
          <a:prstGeom prst="rect">
            <a:avLst/>
          </a:prstGeom>
          <a:noFill/>
        </p:spPr>
        <p:txBody>
          <a:bodyPr wrap="square" rtlCol="0">
            <a:spAutoFit/>
          </a:bodyPr>
          <a:lstStyle/>
          <a:p>
            <a:r>
              <a:rPr lang="ro-RO" altLang="zh-CN" sz="4400" b="1" dirty="0" smtClean="0">
                <a:solidFill>
                  <a:srgbClr val="FDDDD6"/>
                </a:solidFill>
                <a:latin typeface="Arial" panose="020B0604020202020204" pitchFamily="34" charset="0"/>
                <a:ea typeface="Arial" panose="020B0604020202020204" pitchFamily="34" charset="0"/>
              </a:rPr>
              <a:t>MULŢUMESC</a:t>
            </a:r>
            <a:endParaRPr lang="en-US" altLang="zh-CN" sz="4400" b="1" dirty="0">
              <a:solidFill>
                <a:srgbClr val="FDDDD6"/>
              </a:solidFill>
              <a:latin typeface="Arial" panose="020B0604020202020204" pitchFamily="34" charset="0"/>
              <a:ea typeface="Arial" panose="020B0604020202020204" pitchFamily="34" charset="0"/>
            </a:endParaRPr>
          </a:p>
        </p:txBody>
      </p:sp>
      <p:sp>
        <p:nvSpPr>
          <p:cNvPr id="872" name="矩形 871"/>
          <p:cNvSpPr/>
          <p:nvPr/>
        </p:nvSpPr>
        <p:spPr>
          <a:xfrm>
            <a:off x="665138" y="2153514"/>
            <a:ext cx="3687276" cy="1115670"/>
          </a:xfrm>
          <a:prstGeom prst="rect">
            <a:avLst/>
          </a:prstGeom>
        </p:spPr>
        <p:txBody>
          <a:bodyPr wrap="square" lIns="68561" tIns="34280" rIns="68561" bIns="34280">
            <a:spAutoFit/>
          </a:bodyPr>
          <a:lstStyle/>
          <a:p>
            <a:r>
              <a:rPr lang="ro-RO" altLang="zh-CN" sz="1400" b="1" dirty="0" smtClean="0">
                <a:solidFill>
                  <a:srgbClr val="FDDDD6"/>
                </a:solidFill>
                <a:ea typeface="Arial" panose="020B0604020202020204" pitchFamily="34" charset="0"/>
              </a:rPr>
              <a:t>Prof. </a:t>
            </a:r>
            <a:r>
              <a:rPr lang="hu-HU" altLang="zh-CN" sz="1400" b="1" dirty="0" smtClean="0">
                <a:solidFill>
                  <a:srgbClr val="FDDDD6"/>
                </a:solidFill>
                <a:ea typeface="Arial" panose="020B0604020202020204" pitchFamily="34" charset="0"/>
              </a:rPr>
              <a:t> Szőcs Réka</a:t>
            </a:r>
          </a:p>
          <a:p>
            <a:r>
              <a:rPr lang="ro-RO" altLang="zh-CN" sz="1400" b="1" dirty="0" smtClean="0">
                <a:solidFill>
                  <a:srgbClr val="FDDDD6"/>
                </a:solidFill>
                <a:ea typeface="Arial" panose="020B0604020202020204" pitchFamily="34" charset="0"/>
              </a:rPr>
              <a:t>Şcoala Gimnazială “</a:t>
            </a:r>
            <a:r>
              <a:rPr lang="hu-HU" altLang="zh-CN" sz="1400" b="1" dirty="0" smtClean="0">
                <a:solidFill>
                  <a:srgbClr val="FDDDD6"/>
                </a:solidFill>
                <a:ea typeface="Arial" panose="020B0604020202020204" pitchFamily="34" charset="0"/>
              </a:rPr>
              <a:t>Petőfi Sándor</a:t>
            </a:r>
            <a:r>
              <a:rPr lang="ro-RO" altLang="zh-CN" sz="1400" b="1" dirty="0" smtClean="0">
                <a:solidFill>
                  <a:srgbClr val="FDDDD6"/>
                </a:solidFill>
                <a:ea typeface="Arial" panose="020B0604020202020204" pitchFamily="34" charset="0"/>
              </a:rPr>
              <a:t>”</a:t>
            </a:r>
          </a:p>
          <a:p>
            <a:r>
              <a:rPr lang="ro-RO" altLang="zh-CN" sz="1400" b="1" dirty="0" smtClean="0">
                <a:solidFill>
                  <a:srgbClr val="FDDDD6"/>
                </a:solidFill>
                <a:ea typeface="Arial" panose="020B0604020202020204" pitchFamily="34" charset="0"/>
              </a:rPr>
              <a:t>Târgu Secuiesc</a:t>
            </a:r>
          </a:p>
          <a:p>
            <a:r>
              <a:rPr lang="ro-RO" altLang="zh-CN" sz="1400" b="1" dirty="0" smtClean="0">
                <a:solidFill>
                  <a:srgbClr val="FDDDD6"/>
                </a:solidFill>
                <a:ea typeface="Arial" panose="020B0604020202020204" pitchFamily="34" charset="0"/>
              </a:rPr>
              <a:t>Clasa a VI-a B</a:t>
            </a:r>
          </a:p>
          <a:p>
            <a:endParaRPr lang="en-US" altLang="zh-CN" sz="1200" dirty="0">
              <a:solidFill>
                <a:srgbClr val="FDDDD6"/>
              </a:solidFill>
              <a:ea typeface="Arial" panose="020B0604020202020204" pitchFamily="34" charset="0"/>
            </a:endParaRPr>
          </a:p>
        </p:txBody>
      </p:sp>
      <p:grpSp>
        <p:nvGrpSpPr>
          <p:cNvPr id="873" name="组合 872"/>
          <p:cNvGrpSpPr/>
          <p:nvPr/>
        </p:nvGrpSpPr>
        <p:grpSpPr>
          <a:xfrm>
            <a:off x="4964215" y="-54159"/>
            <a:ext cx="1362075" cy="3140075"/>
            <a:chOff x="6196013" y="107950"/>
            <a:chExt cx="1362075" cy="3140075"/>
          </a:xfrm>
        </p:grpSpPr>
        <p:sp>
          <p:nvSpPr>
            <p:cNvPr id="874" name="Freeform 821"/>
            <p:cNvSpPr/>
            <p:nvPr/>
          </p:nvSpPr>
          <p:spPr bwMode="auto">
            <a:xfrm>
              <a:off x="6891338" y="107950"/>
              <a:ext cx="9525" cy="2197100"/>
            </a:xfrm>
            <a:custGeom>
              <a:avLst/>
              <a:gdLst/>
              <a:ahLst/>
              <a:cxnLst>
                <a:cxn ang="0">
                  <a:pos x="0" y="4"/>
                </a:cxn>
                <a:cxn ang="0">
                  <a:pos x="0" y="1382"/>
                </a:cxn>
                <a:cxn ang="0">
                  <a:pos x="0" y="1382"/>
                </a:cxn>
                <a:cxn ang="0">
                  <a:pos x="0" y="1384"/>
                </a:cxn>
                <a:cxn ang="0">
                  <a:pos x="2" y="1384"/>
                </a:cxn>
                <a:cxn ang="0">
                  <a:pos x="2" y="1384"/>
                </a:cxn>
                <a:cxn ang="0">
                  <a:pos x="4" y="1384"/>
                </a:cxn>
                <a:cxn ang="0">
                  <a:pos x="6" y="1382"/>
                </a:cxn>
                <a:cxn ang="0">
                  <a:pos x="6" y="4"/>
                </a:cxn>
                <a:cxn ang="0">
                  <a:pos x="6" y="4"/>
                </a:cxn>
                <a:cxn ang="0">
                  <a:pos x="4" y="2"/>
                </a:cxn>
                <a:cxn ang="0">
                  <a:pos x="2" y="0"/>
                </a:cxn>
                <a:cxn ang="0">
                  <a:pos x="2" y="0"/>
                </a:cxn>
                <a:cxn ang="0">
                  <a:pos x="0" y="2"/>
                </a:cxn>
                <a:cxn ang="0">
                  <a:pos x="0" y="4"/>
                </a:cxn>
                <a:cxn ang="0">
                  <a:pos x="0" y="4"/>
                </a:cxn>
              </a:cxnLst>
              <a:rect l="0" t="0" r="r" b="b"/>
              <a:pathLst>
                <a:path w="6" h="1384">
                  <a:moveTo>
                    <a:pt x="0" y="4"/>
                  </a:moveTo>
                  <a:lnTo>
                    <a:pt x="0" y="1382"/>
                  </a:lnTo>
                  <a:lnTo>
                    <a:pt x="0" y="1382"/>
                  </a:lnTo>
                  <a:lnTo>
                    <a:pt x="0" y="1384"/>
                  </a:lnTo>
                  <a:lnTo>
                    <a:pt x="2" y="1384"/>
                  </a:lnTo>
                  <a:lnTo>
                    <a:pt x="2" y="1384"/>
                  </a:lnTo>
                  <a:lnTo>
                    <a:pt x="4" y="1384"/>
                  </a:lnTo>
                  <a:lnTo>
                    <a:pt x="6" y="1382"/>
                  </a:lnTo>
                  <a:lnTo>
                    <a:pt x="6" y="4"/>
                  </a:lnTo>
                  <a:lnTo>
                    <a:pt x="6" y="4"/>
                  </a:lnTo>
                  <a:lnTo>
                    <a:pt x="4" y="2"/>
                  </a:lnTo>
                  <a:lnTo>
                    <a:pt x="2" y="0"/>
                  </a:lnTo>
                  <a:lnTo>
                    <a:pt x="2" y="0"/>
                  </a:lnTo>
                  <a:lnTo>
                    <a:pt x="0" y="2"/>
                  </a:lnTo>
                  <a:lnTo>
                    <a:pt x="0" y="4"/>
                  </a:lnTo>
                  <a:lnTo>
                    <a:pt x="0" y="4"/>
                  </a:lnTo>
                  <a:close/>
                </a:path>
              </a:pathLst>
            </a:custGeom>
            <a:solidFill>
              <a:srgbClr val="FFFFFF"/>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grpSp>
          <p:nvGrpSpPr>
            <p:cNvPr id="875" name="组合 874"/>
            <p:cNvGrpSpPr/>
            <p:nvPr/>
          </p:nvGrpSpPr>
          <p:grpSpPr>
            <a:xfrm>
              <a:off x="6196013" y="1949450"/>
              <a:ext cx="1362075" cy="1298575"/>
              <a:chOff x="6196013" y="1949450"/>
              <a:chExt cx="1362075" cy="1298575"/>
            </a:xfrm>
          </p:grpSpPr>
          <p:sp>
            <p:nvSpPr>
              <p:cNvPr id="876" name="Freeform 822"/>
              <p:cNvSpPr/>
              <p:nvPr/>
            </p:nvSpPr>
            <p:spPr bwMode="auto">
              <a:xfrm>
                <a:off x="6380163" y="2413000"/>
                <a:ext cx="352425" cy="708025"/>
              </a:xfrm>
              <a:custGeom>
                <a:avLst/>
                <a:gdLst/>
                <a:ahLst/>
                <a:cxnLst>
                  <a:cxn ang="0">
                    <a:pos x="26" y="0"/>
                  </a:cxn>
                  <a:cxn ang="0">
                    <a:pos x="0" y="4"/>
                  </a:cxn>
                  <a:cxn ang="0">
                    <a:pos x="196" y="446"/>
                  </a:cxn>
                  <a:cxn ang="0">
                    <a:pos x="222" y="434"/>
                  </a:cxn>
                  <a:cxn ang="0">
                    <a:pos x="26" y="0"/>
                  </a:cxn>
                </a:cxnLst>
                <a:rect l="0" t="0" r="r" b="b"/>
                <a:pathLst>
                  <a:path w="222" h="446">
                    <a:moveTo>
                      <a:pt x="26" y="0"/>
                    </a:moveTo>
                    <a:lnTo>
                      <a:pt x="0" y="4"/>
                    </a:lnTo>
                    <a:lnTo>
                      <a:pt x="196" y="446"/>
                    </a:lnTo>
                    <a:lnTo>
                      <a:pt x="222" y="434"/>
                    </a:lnTo>
                    <a:lnTo>
                      <a:pt x="26" y="0"/>
                    </a:lnTo>
                    <a:close/>
                  </a:path>
                </a:pathLst>
              </a:custGeom>
              <a:solidFill>
                <a:srgbClr val="F0426D"/>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877" name="Freeform 823"/>
              <p:cNvSpPr/>
              <p:nvPr/>
            </p:nvSpPr>
            <p:spPr bwMode="auto">
              <a:xfrm>
                <a:off x="6497638" y="2940050"/>
                <a:ext cx="117475" cy="241300"/>
              </a:xfrm>
              <a:custGeom>
                <a:avLst/>
                <a:gdLst/>
                <a:ahLst/>
                <a:cxnLst>
                  <a:cxn ang="0">
                    <a:pos x="8" y="0"/>
                  </a:cxn>
                  <a:cxn ang="0">
                    <a:pos x="0" y="42"/>
                  </a:cxn>
                  <a:cxn ang="0">
                    <a:pos x="50" y="152"/>
                  </a:cxn>
                  <a:cxn ang="0">
                    <a:pos x="74" y="140"/>
                  </a:cxn>
                  <a:cxn ang="0">
                    <a:pos x="8" y="0"/>
                  </a:cxn>
                </a:cxnLst>
                <a:rect l="0" t="0" r="r" b="b"/>
                <a:pathLst>
                  <a:path w="74" h="152">
                    <a:moveTo>
                      <a:pt x="8" y="0"/>
                    </a:moveTo>
                    <a:lnTo>
                      <a:pt x="0" y="42"/>
                    </a:lnTo>
                    <a:lnTo>
                      <a:pt x="50" y="152"/>
                    </a:lnTo>
                    <a:lnTo>
                      <a:pt x="74" y="140"/>
                    </a:lnTo>
                    <a:lnTo>
                      <a:pt x="8" y="0"/>
                    </a:lnTo>
                    <a:close/>
                  </a:path>
                </a:pathLst>
              </a:custGeom>
              <a:solidFill>
                <a:srgbClr val="A4AEB3"/>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878" name="Freeform 824"/>
              <p:cNvSpPr/>
              <p:nvPr/>
            </p:nvSpPr>
            <p:spPr bwMode="auto">
              <a:xfrm>
                <a:off x="6456363" y="3146425"/>
                <a:ext cx="47625" cy="101600"/>
              </a:xfrm>
              <a:custGeom>
                <a:avLst/>
                <a:gdLst/>
                <a:ahLst/>
                <a:cxnLst>
                  <a:cxn ang="0">
                    <a:pos x="0" y="64"/>
                  </a:cxn>
                  <a:cxn ang="0">
                    <a:pos x="30" y="48"/>
                  </a:cxn>
                  <a:cxn ang="0">
                    <a:pos x="10" y="0"/>
                  </a:cxn>
                  <a:cxn ang="0">
                    <a:pos x="0" y="64"/>
                  </a:cxn>
                </a:cxnLst>
                <a:rect l="0" t="0" r="r" b="b"/>
                <a:pathLst>
                  <a:path w="30" h="64">
                    <a:moveTo>
                      <a:pt x="0" y="64"/>
                    </a:moveTo>
                    <a:lnTo>
                      <a:pt x="30" y="48"/>
                    </a:lnTo>
                    <a:lnTo>
                      <a:pt x="10" y="0"/>
                    </a:lnTo>
                    <a:lnTo>
                      <a:pt x="0" y="64"/>
                    </a:lnTo>
                    <a:close/>
                  </a:path>
                </a:pathLst>
              </a:custGeom>
              <a:solidFill>
                <a:srgbClr val="F0426D"/>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879" name="Freeform 825"/>
              <p:cNvSpPr/>
              <p:nvPr/>
            </p:nvSpPr>
            <p:spPr bwMode="auto">
              <a:xfrm>
                <a:off x="6472238" y="3070225"/>
                <a:ext cx="69850" cy="152400"/>
              </a:xfrm>
              <a:custGeom>
                <a:avLst/>
                <a:gdLst/>
                <a:ahLst/>
                <a:cxnLst>
                  <a:cxn ang="0">
                    <a:pos x="10" y="0"/>
                  </a:cxn>
                  <a:cxn ang="0">
                    <a:pos x="0" y="48"/>
                  </a:cxn>
                  <a:cxn ang="0">
                    <a:pos x="20" y="96"/>
                  </a:cxn>
                  <a:cxn ang="0">
                    <a:pos x="44" y="82"/>
                  </a:cxn>
                  <a:cxn ang="0">
                    <a:pos x="10" y="0"/>
                  </a:cxn>
                </a:cxnLst>
                <a:rect l="0" t="0" r="r" b="b"/>
                <a:pathLst>
                  <a:path w="44" h="96">
                    <a:moveTo>
                      <a:pt x="10" y="0"/>
                    </a:moveTo>
                    <a:lnTo>
                      <a:pt x="0" y="48"/>
                    </a:lnTo>
                    <a:lnTo>
                      <a:pt x="20" y="96"/>
                    </a:lnTo>
                    <a:lnTo>
                      <a:pt x="44" y="82"/>
                    </a:lnTo>
                    <a:lnTo>
                      <a:pt x="10" y="0"/>
                    </a:lnTo>
                    <a:close/>
                  </a:path>
                </a:pathLst>
              </a:custGeom>
              <a:solidFill>
                <a:srgbClr val="A4AEB3"/>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880" name="Freeform 826"/>
              <p:cNvSpPr/>
              <p:nvPr/>
            </p:nvSpPr>
            <p:spPr bwMode="auto">
              <a:xfrm>
                <a:off x="6488113" y="3006725"/>
                <a:ext cx="88900" cy="193675"/>
              </a:xfrm>
              <a:custGeom>
                <a:avLst/>
                <a:gdLst/>
                <a:ahLst/>
                <a:cxnLst>
                  <a:cxn ang="0">
                    <a:pos x="6" y="0"/>
                  </a:cxn>
                  <a:cxn ang="0">
                    <a:pos x="0" y="40"/>
                  </a:cxn>
                  <a:cxn ang="0">
                    <a:pos x="34" y="122"/>
                  </a:cxn>
                  <a:cxn ang="0">
                    <a:pos x="56" y="110"/>
                  </a:cxn>
                  <a:cxn ang="0">
                    <a:pos x="6" y="0"/>
                  </a:cxn>
                </a:cxnLst>
                <a:rect l="0" t="0" r="r" b="b"/>
                <a:pathLst>
                  <a:path w="56" h="122">
                    <a:moveTo>
                      <a:pt x="6" y="0"/>
                    </a:moveTo>
                    <a:lnTo>
                      <a:pt x="0" y="40"/>
                    </a:lnTo>
                    <a:lnTo>
                      <a:pt x="34" y="122"/>
                    </a:lnTo>
                    <a:lnTo>
                      <a:pt x="56" y="110"/>
                    </a:lnTo>
                    <a:lnTo>
                      <a:pt x="6" y="0"/>
                    </a:lnTo>
                    <a:close/>
                  </a:path>
                </a:pathLst>
              </a:custGeom>
              <a:solidFill>
                <a:srgbClr val="F0426D"/>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881" name="Freeform 827"/>
              <p:cNvSpPr/>
              <p:nvPr/>
            </p:nvSpPr>
            <p:spPr bwMode="auto">
              <a:xfrm>
                <a:off x="6510338" y="2860675"/>
                <a:ext cx="146050" cy="301625"/>
              </a:xfrm>
              <a:custGeom>
                <a:avLst/>
                <a:gdLst/>
                <a:ahLst/>
                <a:cxnLst>
                  <a:cxn ang="0">
                    <a:pos x="8" y="0"/>
                  </a:cxn>
                  <a:cxn ang="0">
                    <a:pos x="0" y="50"/>
                  </a:cxn>
                  <a:cxn ang="0">
                    <a:pos x="66" y="190"/>
                  </a:cxn>
                  <a:cxn ang="0">
                    <a:pos x="92" y="176"/>
                  </a:cxn>
                  <a:cxn ang="0">
                    <a:pos x="8" y="0"/>
                  </a:cxn>
                </a:cxnLst>
                <a:rect l="0" t="0" r="r" b="b"/>
                <a:pathLst>
                  <a:path w="92" h="190">
                    <a:moveTo>
                      <a:pt x="8" y="0"/>
                    </a:moveTo>
                    <a:lnTo>
                      <a:pt x="0" y="50"/>
                    </a:lnTo>
                    <a:lnTo>
                      <a:pt x="66" y="190"/>
                    </a:lnTo>
                    <a:lnTo>
                      <a:pt x="92" y="176"/>
                    </a:lnTo>
                    <a:lnTo>
                      <a:pt x="8" y="0"/>
                    </a:lnTo>
                    <a:close/>
                  </a:path>
                </a:pathLst>
              </a:custGeom>
              <a:solidFill>
                <a:srgbClr val="F0426D"/>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882" name="Freeform 828"/>
              <p:cNvSpPr/>
              <p:nvPr/>
            </p:nvSpPr>
            <p:spPr bwMode="auto">
              <a:xfrm>
                <a:off x="6265863" y="2428875"/>
                <a:ext cx="174625" cy="254000"/>
              </a:xfrm>
              <a:custGeom>
                <a:avLst/>
                <a:gdLst/>
                <a:ahLst/>
                <a:cxnLst>
                  <a:cxn ang="0">
                    <a:pos x="110" y="160"/>
                  </a:cxn>
                  <a:cxn ang="0">
                    <a:pos x="34" y="0"/>
                  </a:cxn>
                  <a:cxn ang="0">
                    <a:pos x="0" y="4"/>
                  </a:cxn>
                  <a:cxn ang="0">
                    <a:pos x="42" y="94"/>
                  </a:cxn>
                  <a:cxn ang="0">
                    <a:pos x="110" y="160"/>
                  </a:cxn>
                </a:cxnLst>
                <a:rect l="0" t="0" r="r" b="b"/>
                <a:pathLst>
                  <a:path w="110" h="160">
                    <a:moveTo>
                      <a:pt x="110" y="160"/>
                    </a:moveTo>
                    <a:lnTo>
                      <a:pt x="34" y="0"/>
                    </a:lnTo>
                    <a:lnTo>
                      <a:pt x="0" y="4"/>
                    </a:lnTo>
                    <a:lnTo>
                      <a:pt x="42" y="94"/>
                    </a:lnTo>
                    <a:lnTo>
                      <a:pt x="110" y="160"/>
                    </a:lnTo>
                    <a:close/>
                  </a:path>
                </a:pathLst>
              </a:custGeom>
              <a:solidFill>
                <a:srgbClr val="F0426D"/>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883" name="Freeform 829"/>
              <p:cNvSpPr/>
              <p:nvPr/>
            </p:nvSpPr>
            <p:spPr bwMode="auto">
              <a:xfrm>
                <a:off x="6196013" y="2435225"/>
                <a:ext cx="136525" cy="142875"/>
              </a:xfrm>
              <a:custGeom>
                <a:avLst/>
                <a:gdLst/>
                <a:ahLst/>
                <a:cxnLst>
                  <a:cxn ang="0">
                    <a:pos x="86" y="90"/>
                  </a:cxn>
                  <a:cxn ang="0">
                    <a:pos x="44" y="0"/>
                  </a:cxn>
                  <a:cxn ang="0">
                    <a:pos x="0" y="6"/>
                  </a:cxn>
                  <a:cxn ang="0">
                    <a:pos x="86" y="90"/>
                  </a:cxn>
                </a:cxnLst>
                <a:rect l="0" t="0" r="r" b="b"/>
                <a:pathLst>
                  <a:path w="86" h="90">
                    <a:moveTo>
                      <a:pt x="86" y="90"/>
                    </a:moveTo>
                    <a:lnTo>
                      <a:pt x="44" y="0"/>
                    </a:lnTo>
                    <a:lnTo>
                      <a:pt x="0" y="6"/>
                    </a:lnTo>
                    <a:lnTo>
                      <a:pt x="86" y="90"/>
                    </a:lnTo>
                    <a:close/>
                  </a:path>
                </a:pathLst>
              </a:custGeom>
              <a:solidFill>
                <a:srgbClr val="A4AEB3"/>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884" name="Freeform 830"/>
              <p:cNvSpPr/>
              <p:nvPr/>
            </p:nvSpPr>
            <p:spPr bwMode="auto">
              <a:xfrm>
                <a:off x="6319838" y="2419350"/>
                <a:ext cx="371475" cy="720725"/>
              </a:xfrm>
              <a:custGeom>
                <a:avLst/>
                <a:gdLst/>
                <a:ahLst/>
                <a:cxnLst>
                  <a:cxn ang="0">
                    <a:pos x="38" y="0"/>
                  </a:cxn>
                  <a:cxn ang="0">
                    <a:pos x="0" y="6"/>
                  </a:cxn>
                  <a:cxn ang="0">
                    <a:pos x="76" y="166"/>
                  </a:cxn>
                  <a:cxn ang="0">
                    <a:pos x="138" y="226"/>
                  </a:cxn>
                  <a:cxn ang="0">
                    <a:pos x="128" y="278"/>
                  </a:cxn>
                  <a:cxn ang="0">
                    <a:pos x="212" y="454"/>
                  </a:cxn>
                  <a:cxn ang="0">
                    <a:pos x="234" y="442"/>
                  </a:cxn>
                  <a:cxn ang="0">
                    <a:pos x="38" y="0"/>
                  </a:cxn>
                </a:cxnLst>
                <a:rect l="0" t="0" r="r" b="b"/>
                <a:pathLst>
                  <a:path w="234" h="454">
                    <a:moveTo>
                      <a:pt x="38" y="0"/>
                    </a:moveTo>
                    <a:lnTo>
                      <a:pt x="0" y="6"/>
                    </a:lnTo>
                    <a:lnTo>
                      <a:pt x="76" y="166"/>
                    </a:lnTo>
                    <a:lnTo>
                      <a:pt x="138" y="226"/>
                    </a:lnTo>
                    <a:lnTo>
                      <a:pt x="128" y="278"/>
                    </a:lnTo>
                    <a:lnTo>
                      <a:pt x="212" y="454"/>
                    </a:lnTo>
                    <a:lnTo>
                      <a:pt x="234" y="442"/>
                    </a:lnTo>
                    <a:lnTo>
                      <a:pt x="38" y="0"/>
                    </a:lnTo>
                    <a:close/>
                  </a:path>
                </a:pathLst>
              </a:custGeom>
              <a:solidFill>
                <a:srgbClr val="A4AEB3"/>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885" name="Freeform 831"/>
              <p:cNvSpPr/>
              <p:nvPr/>
            </p:nvSpPr>
            <p:spPr bwMode="auto">
              <a:xfrm>
                <a:off x="6421438" y="2406650"/>
                <a:ext cx="349250" cy="695325"/>
              </a:xfrm>
              <a:custGeom>
                <a:avLst/>
                <a:gdLst/>
                <a:ahLst/>
                <a:cxnLst>
                  <a:cxn ang="0">
                    <a:pos x="30" y="0"/>
                  </a:cxn>
                  <a:cxn ang="0">
                    <a:pos x="0" y="4"/>
                  </a:cxn>
                  <a:cxn ang="0">
                    <a:pos x="196" y="438"/>
                  </a:cxn>
                  <a:cxn ang="0">
                    <a:pos x="220" y="424"/>
                  </a:cxn>
                  <a:cxn ang="0">
                    <a:pos x="30" y="0"/>
                  </a:cxn>
                </a:cxnLst>
                <a:rect l="0" t="0" r="r" b="b"/>
                <a:pathLst>
                  <a:path w="220" h="438">
                    <a:moveTo>
                      <a:pt x="30" y="0"/>
                    </a:moveTo>
                    <a:lnTo>
                      <a:pt x="0" y="4"/>
                    </a:lnTo>
                    <a:lnTo>
                      <a:pt x="196" y="438"/>
                    </a:lnTo>
                    <a:lnTo>
                      <a:pt x="220" y="424"/>
                    </a:lnTo>
                    <a:lnTo>
                      <a:pt x="30" y="0"/>
                    </a:lnTo>
                    <a:close/>
                  </a:path>
                </a:pathLst>
              </a:custGeom>
              <a:solidFill>
                <a:srgbClr val="A4AEB3"/>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886" name="Freeform 832"/>
              <p:cNvSpPr/>
              <p:nvPr/>
            </p:nvSpPr>
            <p:spPr bwMode="auto">
              <a:xfrm>
                <a:off x="6469063" y="2400300"/>
                <a:ext cx="342900" cy="679450"/>
              </a:xfrm>
              <a:custGeom>
                <a:avLst/>
                <a:gdLst/>
                <a:ahLst/>
                <a:cxnLst>
                  <a:cxn ang="0">
                    <a:pos x="32" y="0"/>
                  </a:cxn>
                  <a:cxn ang="0">
                    <a:pos x="0" y="4"/>
                  </a:cxn>
                  <a:cxn ang="0">
                    <a:pos x="190" y="428"/>
                  </a:cxn>
                  <a:cxn ang="0">
                    <a:pos x="216" y="416"/>
                  </a:cxn>
                  <a:cxn ang="0">
                    <a:pos x="32" y="0"/>
                  </a:cxn>
                </a:cxnLst>
                <a:rect l="0" t="0" r="r" b="b"/>
                <a:pathLst>
                  <a:path w="216" h="428">
                    <a:moveTo>
                      <a:pt x="32" y="0"/>
                    </a:moveTo>
                    <a:lnTo>
                      <a:pt x="0" y="4"/>
                    </a:lnTo>
                    <a:lnTo>
                      <a:pt x="190" y="428"/>
                    </a:lnTo>
                    <a:lnTo>
                      <a:pt x="216" y="416"/>
                    </a:lnTo>
                    <a:lnTo>
                      <a:pt x="32" y="0"/>
                    </a:lnTo>
                    <a:close/>
                  </a:path>
                </a:pathLst>
              </a:custGeom>
              <a:solidFill>
                <a:srgbClr val="F0426D"/>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887" name="Freeform 833"/>
              <p:cNvSpPr/>
              <p:nvPr/>
            </p:nvSpPr>
            <p:spPr bwMode="auto">
              <a:xfrm>
                <a:off x="6519863" y="2390775"/>
                <a:ext cx="327025" cy="669925"/>
              </a:xfrm>
              <a:custGeom>
                <a:avLst/>
                <a:gdLst/>
                <a:ahLst/>
                <a:cxnLst>
                  <a:cxn ang="0">
                    <a:pos x="36" y="0"/>
                  </a:cxn>
                  <a:cxn ang="0">
                    <a:pos x="0" y="6"/>
                  </a:cxn>
                  <a:cxn ang="0">
                    <a:pos x="184" y="422"/>
                  </a:cxn>
                  <a:cxn ang="0">
                    <a:pos x="206" y="408"/>
                  </a:cxn>
                  <a:cxn ang="0">
                    <a:pos x="36" y="0"/>
                  </a:cxn>
                </a:cxnLst>
                <a:rect l="0" t="0" r="r" b="b"/>
                <a:pathLst>
                  <a:path w="206" h="422">
                    <a:moveTo>
                      <a:pt x="36" y="0"/>
                    </a:moveTo>
                    <a:lnTo>
                      <a:pt x="0" y="6"/>
                    </a:lnTo>
                    <a:lnTo>
                      <a:pt x="184" y="422"/>
                    </a:lnTo>
                    <a:lnTo>
                      <a:pt x="206" y="408"/>
                    </a:lnTo>
                    <a:lnTo>
                      <a:pt x="36" y="0"/>
                    </a:lnTo>
                    <a:close/>
                  </a:path>
                </a:pathLst>
              </a:custGeom>
              <a:solidFill>
                <a:srgbClr val="A4AEB3"/>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888" name="Freeform 834"/>
              <p:cNvSpPr/>
              <p:nvPr/>
            </p:nvSpPr>
            <p:spPr bwMode="auto">
              <a:xfrm>
                <a:off x="6577013" y="2384425"/>
                <a:ext cx="317500" cy="654050"/>
              </a:xfrm>
              <a:custGeom>
                <a:avLst/>
                <a:gdLst/>
                <a:ahLst/>
                <a:cxnLst>
                  <a:cxn ang="0">
                    <a:pos x="28" y="0"/>
                  </a:cxn>
                  <a:cxn ang="0">
                    <a:pos x="0" y="4"/>
                  </a:cxn>
                  <a:cxn ang="0">
                    <a:pos x="170" y="412"/>
                  </a:cxn>
                  <a:cxn ang="0">
                    <a:pos x="190" y="402"/>
                  </a:cxn>
                  <a:cxn ang="0">
                    <a:pos x="200" y="408"/>
                  </a:cxn>
                  <a:cxn ang="0">
                    <a:pos x="28" y="0"/>
                  </a:cxn>
                </a:cxnLst>
                <a:rect l="0" t="0" r="r" b="b"/>
                <a:pathLst>
                  <a:path w="200" h="412">
                    <a:moveTo>
                      <a:pt x="28" y="0"/>
                    </a:moveTo>
                    <a:lnTo>
                      <a:pt x="0" y="4"/>
                    </a:lnTo>
                    <a:lnTo>
                      <a:pt x="170" y="412"/>
                    </a:lnTo>
                    <a:lnTo>
                      <a:pt x="190" y="402"/>
                    </a:lnTo>
                    <a:lnTo>
                      <a:pt x="200" y="408"/>
                    </a:lnTo>
                    <a:lnTo>
                      <a:pt x="28" y="0"/>
                    </a:lnTo>
                    <a:close/>
                  </a:path>
                </a:pathLst>
              </a:custGeom>
              <a:solidFill>
                <a:srgbClr val="F0426D"/>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889" name="Freeform 835"/>
              <p:cNvSpPr/>
              <p:nvPr/>
            </p:nvSpPr>
            <p:spPr bwMode="auto">
              <a:xfrm>
                <a:off x="6621463" y="1949450"/>
                <a:ext cx="936625" cy="768350"/>
              </a:xfrm>
              <a:custGeom>
                <a:avLst/>
                <a:gdLst/>
                <a:ahLst/>
                <a:cxnLst>
                  <a:cxn ang="0">
                    <a:pos x="590" y="314"/>
                  </a:cxn>
                  <a:cxn ang="0">
                    <a:pos x="294" y="270"/>
                  </a:cxn>
                  <a:cxn ang="0">
                    <a:pos x="162" y="0"/>
                  </a:cxn>
                  <a:cxn ang="0">
                    <a:pos x="30" y="270"/>
                  </a:cxn>
                  <a:cxn ang="0">
                    <a:pos x="0" y="274"/>
                  </a:cxn>
                  <a:cxn ang="0">
                    <a:pos x="62" y="420"/>
                  </a:cxn>
                  <a:cxn ang="0">
                    <a:pos x="414" y="484"/>
                  </a:cxn>
                  <a:cxn ang="0">
                    <a:pos x="590" y="314"/>
                  </a:cxn>
                </a:cxnLst>
                <a:rect l="0" t="0" r="r" b="b"/>
                <a:pathLst>
                  <a:path w="590" h="484">
                    <a:moveTo>
                      <a:pt x="590" y="314"/>
                    </a:moveTo>
                    <a:lnTo>
                      <a:pt x="294" y="270"/>
                    </a:lnTo>
                    <a:lnTo>
                      <a:pt x="162" y="0"/>
                    </a:lnTo>
                    <a:lnTo>
                      <a:pt x="30" y="270"/>
                    </a:lnTo>
                    <a:lnTo>
                      <a:pt x="0" y="274"/>
                    </a:lnTo>
                    <a:lnTo>
                      <a:pt x="62" y="420"/>
                    </a:lnTo>
                    <a:lnTo>
                      <a:pt x="414" y="484"/>
                    </a:lnTo>
                    <a:lnTo>
                      <a:pt x="590" y="314"/>
                    </a:lnTo>
                    <a:close/>
                  </a:path>
                </a:pathLst>
              </a:custGeom>
              <a:solidFill>
                <a:srgbClr val="F0CD6D"/>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890" name="Freeform 836"/>
              <p:cNvSpPr/>
              <p:nvPr/>
            </p:nvSpPr>
            <p:spPr bwMode="auto">
              <a:xfrm>
                <a:off x="6719888" y="2616200"/>
                <a:ext cx="577850" cy="631825"/>
              </a:xfrm>
              <a:custGeom>
                <a:avLst/>
                <a:gdLst/>
                <a:ahLst/>
                <a:cxnLst>
                  <a:cxn ang="0">
                    <a:pos x="352" y="64"/>
                  </a:cxn>
                  <a:cxn ang="0">
                    <a:pos x="0" y="0"/>
                  </a:cxn>
                  <a:cxn ang="0">
                    <a:pos x="110" y="262"/>
                  </a:cxn>
                  <a:cxn ang="0">
                    <a:pos x="364" y="398"/>
                  </a:cxn>
                  <a:cxn ang="0">
                    <a:pos x="312" y="102"/>
                  </a:cxn>
                  <a:cxn ang="0">
                    <a:pos x="352" y="64"/>
                  </a:cxn>
                </a:cxnLst>
                <a:rect l="0" t="0" r="r" b="b"/>
                <a:pathLst>
                  <a:path w="364" h="398">
                    <a:moveTo>
                      <a:pt x="352" y="64"/>
                    </a:moveTo>
                    <a:lnTo>
                      <a:pt x="0" y="0"/>
                    </a:lnTo>
                    <a:lnTo>
                      <a:pt x="110" y="262"/>
                    </a:lnTo>
                    <a:lnTo>
                      <a:pt x="364" y="398"/>
                    </a:lnTo>
                    <a:lnTo>
                      <a:pt x="312" y="102"/>
                    </a:lnTo>
                    <a:lnTo>
                      <a:pt x="352" y="64"/>
                    </a:lnTo>
                    <a:close/>
                  </a:path>
                </a:pathLst>
              </a:custGeom>
              <a:solidFill>
                <a:srgbClr val="B338AC"/>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891" name="Freeform 1123"/>
              <p:cNvSpPr/>
              <p:nvPr/>
            </p:nvSpPr>
            <p:spPr bwMode="auto">
              <a:xfrm>
                <a:off x="6875463" y="2044700"/>
                <a:ext cx="31750" cy="28575"/>
              </a:xfrm>
              <a:custGeom>
                <a:avLst/>
                <a:gdLst/>
                <a:ahLst/>
                <a:cxnLst>
                  <a:cxn ang="0">
                    <a:pos x="20" y="10"/>
                  </a:cxn>
                  <a:cxn ang="0">
                    <a:pos x="20" y="10"/>
                  </a:cxn>
                  <a:cxn ang="0">
                    <a:pos x="18" y="12"/>
                  </a:cxn>
                  <a:cxn ang="0">
                    <a:pos x="16" y="16"/>
                  </a:cxn>
                  <a:cxn ang="0">
                    <a:pos x="14" y="18"/>
                  </a:cxn>
                  <a:cxn ang="0">
                    <a:pos x="10" y="18"/>
                  </a:cxn>
                  <a:cxn ang="0">
                    <a:pos x="10" y="18"/>
                  </a:cxn>
                  <a:cxn ang="0">
                    <a:pos x="6" y="18"/>
                  </a:cxn>
                  <a:cxn ang="0">
                    <a:pos x="4" y="16"/>
                  </a:cxn>
                  <a:cxn ang="0">
                    <a:pos x="2" y="12"/>
                  </a:cxn>
                  <a:cxn ang="0">
                    <a:pos x="0" y="10"/>
                  </a:cxn>
                  <a:cxn ang="0">
                    <a:pos x="0" y="10"/>
                  </a:cxn>
                  <a:cxn ang="0">
                    <a:pos x="2" y="6"/>
                  </a:cxn>
                  <a:cxn ang="0">
                    <a:pos x="4" y="2"/>
                  </a:cxn>
                  <a:cxn ang="0">
                    <a:pos x="6" y="0"/>
                  </a:cxn>
                  <a:cxn ang="0">
                    <a:pos x="10" y="0"/>
                  </a:cxn>
                  <a:cxn ang="0">
                    <a:pos x="10" y="0"/>
                  </a:cxn>
                  <a:cxn ang="0">
                    <a:pos x="14" y="0"/>
                  </a:cxn>
                  <a:cxn ang="0">
                    <a:pos x="16" y="2"/>
                  </a:cxn>
                  <a:cxn ang="0">
                    <a:pos x="18" y="6"/>
                  </a:cxn>
                  <a:cxn ang="0">
                    <a:pos x="20" y="10"/>
                  </a:cxn>
                  <a:cxn ang="0">
                    <a:pos x="20" y="10"/>
                  </a:cxn>
                </a:cxnLst>
                <a:rect l="0" t="0" r="r" b="b"/>
                <a:pathLst>
                  <a:path w="20" h="18">
                    <a:moveTo>
                      <a:pt x="20" y="10"/>
                    </a:moveTo>
                    <a:lnTo>
                      <a:pt x="20" y="10"/>
                    </a:lnTo>
                    <a:lnTo>
                      <a:pt x="18" y="12"/>
                    </a:lnTo>
                    <a:lnTo>
                      <a:pt x="16" y="16"/>
                    </a:lnTo>
                    <a:lnTo>
                      <a:pt x="14" y="18"/>
                    </a:lnTo>
                    <a:lnTo>
                      <a:pt x="10" y="18"/>
                    </a:lnTo>
                    <a:lnTo>
                      <a:pt x="10" y="18"/>
                    </a:lnTo>
                    <a:lnTo>
                      <a:pt x="6" y="18"/>
                    </a:lnTo>
                    <a:lnTo>
                      <a:pt x="4" y="16"/>
                    </a:lnTo>
                    <a:lnTo>
                      <a:pt x="2" y="12"/>
                    </a:lnTo>
                    <a:lnTo>
                      <a:pt x="0" y="10"/>
                    </a:lnTo>
                    <a:lnTo>
                      <a:pt x="0" y="10"/>
                    </a:lnTo>
                    <a:lnTo>
                      <a:pt x="2" y="6"/>
                    </a:lnTo>
                    <a:lnTo>
                      <a:pt x="4" y="2"/>
                    </a:lnTo>
                    <a:lnTo>
                      <a:pt x="6" y="0"/>
                    </a:lnTo>
                    <a:lnTo>
                      <a:pt x="10" y="0"/>
                    </a:lnTo>
                    <a:lnTo>
                      <a:pt x="10" y="0"/>
                    </a:lnTo>
                    <a:lnTo>
                      <a:pt x="14" y="0"/>
                    </a:lnTo>
                    <a:lnTo>
                      <a:pt x="16" y="2"/>
                    </a:lnTo>
                    <a:lnTo>
                      <a:pt x="18" y="6"/>
                    </a:lnTo>
                    <a:lnTo>
                      <a:pt x="20" y="10"/>
                    </a:lnTo>
                    <a:lnTo>
                      <a:pt x="20" y="10"/>
                    </a:lnTo>
                    <a:close/>
                  </a:path>
                </a:pathLst>
              </a:custGeom>
              <a:solidFill>
                <a:srgbClr val="536F6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892" name="Freeform 1124"/>
              <p:cNvSpPr/>
              <p:nvPr/>
            </p:nvSpPr>
            <p:spPr bwMode="auto">
              <a:xfrm>
                <a:off x="6792913" y="2146300"/>
                <a:ext cx="31750" cy="28575"/>
              </a:xfrm>
              <a:custGeom>
                <a:avLst/>
                <a:gdLst/>
                <a:ahLst/>
                <a:cxnLst>
                  <a:cxn ang="0">
                    <a:pos x="20" y="8"/>
                  </a:cxn>
                  <a:cxn ang="0">
                    <a:pos x="20" y="8"/>
                  </a:cxn>
                  <a:cxn ang="0">
                    <a:pos x="18" y="12"/>
                  </a:cxn>
                  <a:cxn ang="0">
                    <a:pos x="16" y="16"/>
                  </a:cxn>
                  <a:cxn ang="0">
                    <a:pos x="14" y="18"/>
                  </a:cxn>
                  <a:cxn ang="0">
                    <a:pos x="10" y="18"/>
                  </a:cxn>
                  <a:cxn ang="0">
                    <a:pos x="10" y="18"/>
                  </a:cxn>
                  <a:cxn ang="0">
                    <a:pos x="6" y="18"/>
                  </a:cxn>
                  <a:cxn ang="0">
                    <a:pos x="4" y="16"/>
                  </a:cxn>
                  <a:cxn ang="0">
                    <a:pos x="2" y="12"/>
                  </a:cxn>
                  <a:cxn ang="0">
                    <a:pos x="0" y="8"/>
                  </a:cxn>
                  <a:cxn ang="0">
                    <a:pos x="0" y="8"/>
                  </a:cxn>
                  <a:cxn ang="0">
                    <a:pos x="2" y="4"/>
                  </a:cxn>
                  <a:cxn ang="0">
                    <a:pos x="4" y="2"/>
                  </a:cxn>
                  <a:cxn ang="0">
                    <a:pos x="6" y="0"/>
                  </a:cxn>
                  <a:cxn ang="0">
                    <a:pos x="10" y="0"/>
                  </a:cxn>
                  <a:cxn ang="0">
                    <a:pos x="10" y="0"/>
                  </a:cxn>
                  <a:cxn ang="0">
                    <a:pos x="14" y="0"/>
                  </a:cxn>
                  <a:cxn ang="0">
                    <a:pos x="16" y="2"/>
                  </a:cxn>
                  <a:cxn ang="0">
                    <a:pos x="18" y="4"/>
                  </a:cxn>
                  <a:cxn ang="0">
                    <a:pos x="20" y="8"/>
                  </a:cxn>
                  <a:cxn ang="0">
                    <a:pos x="20" y="8"/>
                  </a:cxn>
                </a:cxnLst>
                <a:rect l="0" t="0" r="r" b="b"/>
                <a:pathLst>
                  <a:path w="20" h="18">
                    <a:moveTo>
                      <a:pt x="20" y="8"/>
                    </a:moveTo>
                    <a:lnTo>
                      <a:pt x="20" y="8"/>
                    </a:lnTo>
                    <a:lnTo>
                      <a:pt x="18" y="12"/>
                    </a:lnTo>
                    <a:lnTo>
                      <a:pt x="16" y="16"/>
                    </a:lnTo>
                    <a:lnTo>
                      <a:pt x="14" y="18"/>
                    </a:lnTo>
                    <a:lnTo>
                      <a:pt x="10" y="18"/>
                    </a:lnTo>
                    <a:lnTo>
                      <a:pt x="10" y="18"/>
                    </a:lnTo>
                    <a:lnTo>
                      <a:pt x="6" y="18"/>
                    </a:lnTo>
                    <a:lnTo>
                      <a:pt x="4" y="16"/>
                    </a:lnTo>
                    <a:lnTo>
                      <a:pt x="2" y="12"/>
                    </a:lnTo>
                    <a:lnTo>
                      <a:pt x="0" y="8"/>
                    </a:lnTo>
                    <a:lnTo>
                      <a:pt x="0" y="8"/>
                    </a:lnTo>
                    <a:lnTo>
                      <a:pt x="2" y="4"/>
                    </a:lnTo>
                    <a:lnTo>
                      <a:pt x="4" y="2"/>
                    </a:lnTo>
                    <a:lnTo>
                      <a:pt x="6" y="0"/>
                    </a:lnTo>
                    <a:lnTo>
                      <a:pt x="10" y="0"/>
                    </a:lnTo>
                    <a:lnTo>
                      <a:pt x="10" y="0"/>
                    </a:lnTo>
                    <a:lnTo>
                      <a:pt x="14" y="0"/>
                    </a:lnTo>
                    <a:lnTo>
                      <a:pt x="16" y="2"/>
                    </a:lnTo>
                    <a:lnTo>
                      <a:pt x="18" y="4"/>
                    </a:lnTo>
                    <a:lnTo>
                      <a:pt x="20" y="8"/>
                    </a:lnTo>
                    <a:lnTo>
                      <a:pt x="20" y="8"/>
                    </a:lnTo>
                    <a:close/>
                  </a:path>
                </a:pathLst>
              </a:custGeom>
              <a:solidFill>
                <a:srgbClr val="536F6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893" name="Freeform 1125"/>
              <p:cNvSpPr/>
              <p:nvPr/>
            </p:nvSpPr>
            <p:spPr bwMode="auto">
              <a:xfrm>
                <a:off x="6859588" y="2222500"/>
                <a:ext cx="28575" cy="28575"/>
              </a:xfrm>
              <a:custGeom>
                <a:avLst/>
                <a:gdLst/>
                <a:ahLst/>
                <a:cxnLst>
                  <a:cxn ang="0">
                    <a:pos x="18" y="10"/>
                  </a:cxn>
                  <a:cxn ang="0">
                    <a:pos x="18" y="10"/>
                  </a:cxn>
                  <a:cxn ang="0">
                    <a:pos x="18" y="12"/>
                  </a:cxn>
                  <a:cxn ang="0">
                    <a:pos x="16" y="16"/>
                  </a:cxn>
                  <a:cxn ang="0">
                    <a:pos x="12" y="18"/>
                  </a:cxn>
                  <a:cxn ang="0">
                    <a:pos x="8" y="18"/>
                  </a:cxn>
                  <a:cxn ang="0">
                    <a:pos x="8" y="18"/>
                  </a:cxn>
                  <a:cxn ang="0">
                    <a:pos x="6" y="18"/>
                  </a:cxn>
                  <a:cxn ang="0">
                    <a:pos x="2" y="16"/>
                  </a:cxn>
                  <a:cxn ang="0">
                    <a:pos x="0" y="12"/>
                  </a:cxn>
                  <a:cxn ang="0">
                    <a:pos x="0" y="10"/>
                  </a:cxn>
                  <a:cxn ang="0">
                    <a:pos x="0" y="10"/>
                  </a:cxn>
                  <a:cxn ang="0">
                    <a:pos x="0" y="6"/>
                  </a:cxn>
                  <a:cxn ang="0">
                    <a:pos x="2" y="2"/>
                  </a:cxn>
                  <a:cxn ang="0">
                    <a:pos x="6" y="0"/>
                  </a:cxn>
                  <a:cxn ang="0">
                    <a:pos x="8" y="0"/>
                  </a:cxn>
                  <a:cxn ang="0">
                    <a:pos x="8" y="0"/>
                  </a:cxn>
                  <a:cxn ang="0">
                    <a:pos x="12" y="0"/>
                  </a:cxn>
                  <a:cxn ang="0">
                    <a:pos x="16" y="2"/>
                  </a:cxn>
                  <a:cxn ang="0">
                    <a:pos x="18" y="6"/>
                  </a:cxn>
                  <a:cxn ang="0">
                    <a:pos x="18" y="10"/>
                  </a:cxn>
                  <a:cxn ang="0">
                    <a:pos x="18" y="10"/>
                  </a:cxn>
                </a:cxnLst>
                <a:rect l="0" t="0" r="r" b="b"/>
                <a:pathLst>
                  <a:path w="18" h="18">
                    <a:moveTo>
                      <a:pt x="18" y="10"/>
                    </a:moveTo>
                    <a:lnTo>
                      <a:pt x="18" y="10"/>
                    </a:lnTo>
                    <a:lnTo>
                      <a:pt x="18" y="12"/>
                    </a:lnTo>
                    <a:lnTo>
                      <a:pt x="16" y="16"/>
                    </a:lnTo>
                    <a:lnTo>
                      <a:pt x="12" y="18"/>
                    </a:lnTo>
                    <a:lnTo>
                      <a:pt x="8" y="18"/>
                    </a:lnTo>
                    <a:lnTo>
                      <a:pt x="8" y="18"/>
                    </a:lnTo>
                    <a:lnTo>
                      <a:pt x="6" y="18"/>
                    </a:lnTo>
                    <a:lnTo>
                      <a:pt x="2" y="16"/>
                    </a:lnTo>
                    <a:lnTo>
                      <a:pt x="0" y="12"/>
                    </a:lnTo>
                    <a:lnTo>
                      <a:pt x="0" y="10"/>
                    </a:lnTo>
                    <a:lnTo>
                      <a:pt x="0" y="10"/>
                    </a:lnTo>
                    <a:lnTo>
                      <a:pt x="0" y="6"/>
                    </a:lnTo>
                    <a:lnTo>
                      <a:pt x="2" y="2"/>
                    </a:lnTo>
                    <a:lnTo>
                      <a:pt x="6" y="0"/>
                    </a:lnTo>
                    <a:lnTo>
                      <a:pt x="8" y="0"/>
                    </a:lnTo>
                    <a:lnTo>
                      <a:pt x="8" y="0"/>
                    </a:lnTo>
                    <a:lnTo>
                      <a:pt x="12" y="0"/>
                    </a:lnTo>
                    <a:lnTo>
                      <a:pt x="16" y="2"/>
                    </a:lnTo>
                    <a:lnTo>
                      <a:pt x="18" y="6"/>
                    </a:lnTo>
                    <a:lnTo>
                      <a:pt x="18" y="10"/>
                    </a:lnTo>
                    <a:lnTo>
                      <a:pt x="18" y="10"/>
                    </a:lnTo>
                    <a:close/>
                  </a:path>
                </a:pathLst>
              </a:custGeom>
              <a:solidFill>
                <a:srgbClr val="536F6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894" name="Freeform 1126"/>
              <p:cNvSpPr/>
              <p:nvPr/>
            </p:nvSpPr>
            <p:spPr bwMode="auto">
              <a:xfrm>
                <a:off x="6970713" y="2251075"/>
                <a:ext cx="31750" cy="31750"/>
              </a:xfrm>
              <a:custGeom>
                <a:avLst/>
                <a:gdLst/>
                <a:ahLst/>
                <a:cxnLst>
                  <a:cxn ang="0">
                    <a:pos x="20" y="10"/>
                  </a:cxn>
                  <a:cxn ang="0">
                    <a:pos x="20" y="10"/>
                  </a:cxn>
                  <a:cxn ang="0">
                    <a:pos x="18" y="14"/>
                  </a:cxn>
                  <a:cxn ang="0">
                    <a:pos x="16" y="16"/>
                  </a:cxn>
                  <a:cxn ang="0">
                    <a:pos x="14" y="18"/>
                  </a:cxn>
                  <a:cxn ang="0">
                    <a:pos x="10" y="20"/>
                  </a:cxn>
                  <a:cxn ang="0">
                    <a:pos x="10" y="20"/>
                  </a:cxn>
                  <a:cxn ang="0">
                    <a:pos x="6" y="18"/>
                  </a:cxn>
                  <a:cxn ang="0">
                    <a:pos x="4" y="16"/>
                  </a:cxn>
                  <a:cxn ang="0">
                    <a:pos x="2" y="14"/>
                  </a:cxn>
                  <a:cxn ang="0">
                    <a:pos x="0" y="10"/>
                  </a:cxn>
                  <a:cxn ang="0">
                    <a:pos x="0" y="10"/>
                  </a:cxn>
                  <a:cxn ang="0">
                    <a:pos x="2" y="6"/>
                  </a:cxn>
                  <a:cxn ang="0">
                    <a:pos x="4" y="4"/>
                  </a:cxn>
                  <a:cxn ang="0">
                    <a:pos x="6" y="2"/>
                  </a:cxn>
                  <a:cxn ang="0">
                    <a:pos x="10" y="0"/>
                  </a:cxn>
                  <a:cxn ang="0">
                    <a:pos x="10" y="0"/>
                  </a:cxn>
                  <a:cxn ang="0">
                    <a:pos x="14" y="2"/>
                  </a:cxn>
                  <a:cxn ang="0">
                    <a:pos x="16" y="4"/>
                  </a:cxn>
                  <a:cxn ang="0">
                    <a:pos x="18" y="6"/>
                  </a:cxn>
                  <a:cxn ang="0">
                    <a:pos x="20" y="10"/>
                  </a:cxn>
                  <a:cxn ang="0">
                    <a:pos x="20" y="10"/>
                  </a:cxn>
                </a:cxnLst>
                <a:rect l="0" t="0" r="r" b="b"/>
                <a:pathLst>
                  <a:path w="20" h="20">
                    <a:moveTo>
                      <a:pt x="20" y="10"/>
                    </a:moveTo>
                    <a:lnTo>
                      <a:pt x="20" y="10"/>
                    </a:lnTo>
                    <a:lnTo>
                      <a:pt x="18" y="14"/>
                    </a:lnTo>
                    <a:lnTo>
                      <a:pt x="16" y="16"/>
                    </a:lnTo>
                    <a:lnTo>
                      <a:pt x="14" y="18"/>
                    </a:lnTo>
                    <a:lnTo>
                      <a:pt x="10" y="20"/>
                    </a:lnTo>
                    <a:lnTo>
                      <a:pt x="10" y="20"/>
                    </a:lnTo>
                    <a:lnTo>
                      <a:pt x="6" y="18"/>
                    </a:lnTo>
                    <a:lnTo>
                      <a:pt x="4" y="16"/>
                    </a:lnTo>
                    <a:lnTo>
                      <a:pt x="2" y="14"/>
                    </a:lnTo>
                    <a:lnTo>
                      <a:pt x="0" y="10"/>
                    </a:lnTo>
                    <a:lnTo>
                      <a:pt x="0" y="10"/>
                    </a:lnTo>
                    <a:lnTo>
                      <a:pt x="2" y="6"/>
                    </a:lnTo>
                    <a:lnTo>
                      <a:pt x="4" y="4"/>
                    </a:lnTo>
                    <a:lnTo>
                      <a:pt x="6" y="2"/>
                    </a:lnTo>
                    <a:lnTo>
                      <a:pt x="10" y="0"/>
                    </a:lnTo>
                    <a:lnTo>
                      <a:pt x="10" y="0"/>
                    </a:lnTo>
                    <a:lnTo>
                      <a:pt x="14" y="2"/>
                    </a:lnTo>
                    <a:lnTo>
                      <a:pt x="16" y="4"/>
                    </a:lnTo>
                    <a:lnTo>
                      <a:pt x="18" y="6"/>
                    </a:lnTo>
                    <a:lnTo>
                      <a:pt x="20" y="10"/>
                    </a:lnTo>
                    <a:lnTo>
                      <a:pt x="20" y="10"/>
                    </a:lnTo>
                    <a:close/>
                  </a:path>
                </a:pathLst>
              </a:custGeom>
              <a:solidFill>
                <a:srgbClr val="536F6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895" name="Freeform 1127"/>
              <p:cNvSpPr/>
              <p:nvPr/>
            </p:nvSpPr>
            <p:spPr bwMode="auto">
              <a:xfrm>
                <a:off x="6913563" y="2359025"/>
                <a:ext cx="28575" cy="28575"/>
              </a:xfrm>
              <a:custGeom>
                <a:avLst/>
                <a:gdLst/>
                <a:ahLst/>
                <a:cxnLst>
                  <a:cxn ang="0">
                    <a:pos x="18" y="10"/>
                  </a:cxn>
                  <a:cxn ang="0">
                    <a:pos x="18" y="10"/>
                  </a:cxn>
                  <a:cxn ang="0">
                    <a:pos x="18" y="12"/>
                  </a:cxn>
                  <a:cxn ang="0">
                    <a:pos x="16" y="16"/>
                  </a:cxn>
                  <a:cxn ang="0">
                    <a:pos x="12" y="18"/>
                  </a:cxn>
                  <a:cxn ang="0">
                    <a:pos x="8" y="18"/>
                  </a:cxn>
                  <a:cxn ang="0">
                    <a:pos x="8" y="18"/>
                  </a:cxn>
                  <a:cxn ang="0">
                    <a:pos x="4" y="18"/>
                  </a:cxn>
                  <a:cxn ang="0">
                    <a:pos x="2" y="16"/>
                  </a:cxn>
                  <a:cxn ang="0">
                    <a:pos x="0" y="12"/>
                  </a:cxn>
                  <a:cxn ang="0">
                    <a:pos x="0" y="10"/>
                  </a:cxn>
                  <a:cxn ang="0">
                    <a:pos x="0" y="10"/>
                  </a:cxn>
                  <a:cxn ang="0">
                    <a:pos x="0" y="6"/>
                  </a:cxn>
                  <a:cxn ang="0">
                    <a:pos x="2" y="2"/>
                  </a:cxn>
                  <a:cxn ang="0">
                    <a:pos x="4" y="0"/>
                  </a:cxn>
                  <a:cxn ang="0">
                    <a:pos x="8" y="0"/>
                  </a:cxn>
                  <a:cxn ang="0">
                    <a:pos x="8" y="0"/>
                  </a:cxn>
                  <a:cxn ang="0">
                    <a:pos x="12" y="0"/>
                  </a:cxn>
                  <a:cxn ang="0">
                    <a:pos x="16" y="2"/>
                  </a:cxn>
                  <a:cxn ang="0">
                    <a:pos x="18" y="6"/>
                  </a:cxn>
                  <a:cxn ang="0">
                    <a:pos x="18" y="10"/>
                  </a:cxn>
                  <a:cxn ang="0">
                    <a:pos x="18" y="10"/>
                  </a:cxn>
                </a:cxnLst>
                <a:rect l="0" t="0" r="r" b="b"/>
                <a:pathLst>
                  <a:path w="18" h="18">
                    <a:moveTo>
                      <a:pt x="18" y="10"/>
                    </a:moveTo>
                    <a:lnTo>
                      <a:pt x="18" y="10"/>
                    </a:lnTo>
                    <a:lnTo>
                      <a:pt x="18" y="12"/>
                    </a:lnTo>
                    <a:lnTo>
                      <a:pt x="16" y="16"/>
                    </a:lnTo>
                    <a:lnTo>
                      <a:pt x="12" y="18"/>
                    </a:lnTo>
                    <a:lnTo>
                      <a:pt x="8" y="18"/>
                    </a:lnTo>
                    <a:lnTo>
                      <a:pt x="8" y="18"/>
                    </a:lnTo>
                    <a:lnTo>
                      <a:pt x="4" y="18"/>
                    </a:lnTo>
                    <a:lnTo>
                      <a:pt x="2" y="16"/>
                    </a:lnTo>
                    <a:lnTo>
                      <a:pt x="0" y="12"/>
                    </a:lnTo>
                    <a:lnTo>
                      <a:pt x="0" y="10"/>
                    </a:lnTo>
                    <a:lnTo>
                      <a:pt x="0" y="10"/>
                    </a:lnTo>
                    <a:lnTo>
                      <a:pt x="0" y="6"/>
                    </a:lnTo>
                    <a:lnTo>
                      <a:pt x="2" y="2"/>
                    </a:lnTo>
                    <a:lnTo>
                      <a:pt x="4" y="0"/>
                    </a:lnTo>
                    <a:lnTo>
                      <a:pt x="8" y="0"/>
                    </a:lnTo>
                    <a:lnTo>
                      <a:pt x="8" y="0"/>
                    </a:lnTo>
                    <a:lnTo>
                      <a:pt x="12" y="0"/>
                    </a:lnTo>
                    <a:lnTo>
                      <a:pt x="16" y="2"/>
                    </a:lnTo>
                    <a:lnTo>
                      <a:pt x="18" y="6"/>
                    </a:lnTo>
                    <a:lnTo>
                      <a:pt x="18" y="10"/>
                    </a:lnTo>
                    <a:lnTo>
                      <a:pt x="18" y="10"/>
                    </a:lnTo>
                    <a:close/>
                  </a:path>
                </a:pathLst>
              </a:custGeom>
              <a:solidFill>
                <a:srgbClr val="536F6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896" name="Freeform 1128"/>
              <p:cNvSpPr/>
              <p:nvPr/>
            </p:nvSpPr>
            <p:spPr bwMode="auto">
              <a:xfrm>
                <a:off x="6745288" y="2292350"/>
                <a:ext cx="31750" cy="31750"/>
              </a:xfrm>
              <a:custGeom>
                <a:avLst/>
                <a:gdLst/>
                <a:ahLst/>
                <a:cxnLst>
                  <a:cxn ang="0">
                    <a:pos x="20" y="10"/>
                  </a:cxn>
                  <a:cxn ang="0">
                    <a:pos x="20" y="10"/>
                  </a:cxn>
                  <a:cxn ang="0">
                    <a:pos x="18" y="14"/>
                  </a:cxn>
                  <a:cxn ang="0">
                    <a:pos x="16" y="16"/>
                  </a:cxn>
                  <a:cxn ang="0">
                    <a:pos x="14" y="18"/>
                  </a:cxn>
                  <a:cxn ang="0">
                    <a:pos x="10" y="20"/>
                  </a:cxn>
                  <a:cxn ang="0">
                    <a:pos x="10" y="20"/>
                  </a:cxn>
                  <a:cxn ang="0">
                    <a:pos x="6" y="18"/>
                  </a:cxn>
                  <a:cxn ang="0">
                    <a:pos x="4" y="16"/>
                  </a:cxn>
                  <a:cxn ang="0">
                    <a:pos x="2" y="14"/>
                  </a:cxn>
                  <a:cxn ang="0">
                    <a:pos x="0" y="10"/>
                  </a:cxn>
                  <a:cxn ang="0">
                    <a:pos x="0" y="10"/>
                  </a:cxn>
                  <a:cxn ang="0">
                    <a:pos x="2" y="6"/>
                  </a:cxn>
                  <a:cxn ang="0">
                    <a:pos x="4" y="4"/>
                  </a:cxn>
                  <a:cxn ang="0">
                    <a:pos x="6" y="2"/>
                  </a:cxn>
                  <a:cxn ang="0">
                    <a:pos x="10" y="0"/>
                  </a:cxn>
                  <a:cxn ang="0">
                    <a:pos x="10" y="0"/>
                  </a:cxn>
                  <a:cxn ang="0">
                    <a:pos x="14" y="2"/>
                  </a:cxn>
                  <a:cxn ang="0">
                    <a:pos x="16" y="4"/>
                  </a:cxn>
                  <a:cxn ang="0">
                    <a:pos x="18" y="6"/>
                  </a:cxn>
                  <a:cxn ang="0">
                    <a:pos x="20" y="10"/>
                  </a:cxn>
                  <a:cxn ang="0">
                    <a:pos x="20" y="10"/>
                  </a:cxn>
                </a:cxnLst>
                <a:rect l="0" t="0" r="r" b="b"/>
                <a:pathLst>
                  <a:path w="20" h="20">
                    <a:moveTo>
                      <a:pt x="20" y="10"/>
                    </a:moveTo>
                    <a:lnTo>
                      <a:pt x="20" y="10"/>
                    </a:lnTo>
                    <a:lnTo>
                      <a:pt x="18" y="14"/>
                    </a:lnTo>
                    <a:lnTo>
                      <a:pt x="16" y="16"/>
                    </a:lnTo>
                    <a:lnTo>
                      <a:pt x="14" y="18"/>
                    </a:lnTo>
                    <a:lnTo>
                      <a:pt x="10" y="20"/>
                    </a:lnTo>
                    <a:lnTo>
                      <a:pt x="10" y="20"/>
                    </a:lnTo>
                    <a:lnTo>
                      <a:pt x="6" y="18"/>
                    </a:lnTo>
                    <a:lnTo>
                      <a:pt x="4" y="16"/>
                    </a:lnTo>
                    <a:lnTo>
                      <a:pt x="2" y="14"/>
                    </a:lnTo>
                    <a:lnTo>
                      <a:pt x="0" y="10"/>
                    </a:lnTo>
                    <a:lnTo>
                      <a:pt x="0" y="10"/>
                    </a:lnTo>
                    <a:lnTo>
                      <a:pt x="2" y="6"/>
                    </a:lnTo>
                    <a:lnTo>
                      <a:pt x="4" y="4"/>
                    </a:lnTo>
                    <a:lnTo>
                      <a:pt x="6" y="2"/>
                    </a:lnTo>
                    <a:lnTo>
                      <a:pt x="10" y="0"/>
                    </a:lnTo>
                    <a:lnTo>
                      <a:pt x="10" y="0"/>
                    </a:lnTo>
                    <a:lnTo>
                      <a:pt x="14" y="2"/>
                    </a:lnTo>
                    <a:lnTo>
                      <a:pt x="16" y="4"/>
                    </a:lnTo>
                    <a:lnTo>
                      <a:pt x="18" y="6"/>
                    </a:lnTo>
                    <a:lnTo>
                      <a:pt x="20" y="10"/>
                    </a:lnTo>
                    <a:lnTo>
                      <a:pt x="20" y="10"/>
                    </a:lnTo>
                    <a:close/>
                  </a:path>
                </a:pathLst>
              </a:custGeom>
              <a:solidFill>
                <a:srgbClr val="536F6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897" name="Freeform 1129"/>
              <p:cNvSpPr/>
              <p:nvPr/>
            </p:nvSpPr>
            <p:spPr bwMode="auto">
              <a:xfrm>
                <a:off x="6824663" y="2359025"/>
                <a:ext cx="28575" cy="28575"/>
              </a:xfrm>
              <a:custGeom>
                <a:avLst/>
                <a:gdLst/>
                <a:ahLst/>
                <a:cxnLst>
                  <a:cxn ang="0">
                    <a:pos x="18" y="10"/>
                  </a:cxn>
                  <a:cxn ang="0">
                    <a:pos x="18" y="10"/>
                  </a:cxn>
                  <a:cxn ang="0">
                    <a:pos x="18" y="12"/>
                  </a:cxn>
                  <a:cxn ang="0">
                    <a:pos x="16" y="16"/>
                  </a:cxn>
                  <a:cxn ang="0">
                    <a:pos x="12" y="18"/>
                  </a:cxn>
                  <a:cxn ang="0">
                    <a:pos x="8" y="18"/>
                  </a:cxn>
                  <a:cxn ang="0">
                    <a:pos x="8" y="18"/>
                  </a:cxn>
                  <a:cxn ang="0">
                    <a:pos x="4" y="18"/>
                  </a:cxn>
                  <a:cxn ang="0">
                    <a:pos x="2" y="16"/>
                  </a:cxn>
                  <a:cxn ang="0">
                    <a:pos x="0" y="12"/>
                  </a:cxn>
                  <a:cxn ang="0">
                    <a:pos x="0" y="10"/>
                  </a:cxn>
                  <a:cxn ang="0">
                    <a:pos x="0" y="10"/>
                  </a:cxn>
                  <a:cxn ang="0">
                    <a:pos x="0" y="6"/>
                  </a:cxn>
                  <a:cxn ang="0">
                    <a:pos x="2" y="2"/>
                  </a:cxn>
                  <a:cxn ang="0">
                    <a:pos x="4" y="0"/>
                  </a:cxn>
                  <a:cxn ang="0">
                    <a:pos x="8" y="0"/>
                  </a:cxn>
                  <a:cxn ang="0">
                    <a:pos x="8" y="0"/>
                  </a:cxn>
                  <a:cxn ang="0">
                    <a:pos x="12" y="0"/>
                  </a:cxn>
                  <a:cxn ang="0">
                    <a:pos x="16" y="2"/>
                  </a:cxn>
                  <a:cxn ang="0">
                    <a:pos x="18" y="6"/>
                  </a:cxn>
                  <a:cxn ang="0">
                    <a:pos x="18" y="10"/>
                  </a:cxn>
                  <a:cxn ang="0">
                    <a:pos x="18" y="10"/>
                  </a:cxn>
                </a:cxnLst>
                <a:rect l="0" t="0" r="r" b="b"/>
                <a:pathLst>
                  <a:path w="18" h="18">
                    <a:moveTo>
                      <a:pt x="18" y="10"/>
                    </a:moveTo>
                    <a:lnTo>
                      <a:pt x="18" y="10"/>
                    </a:lnTo>
                    <a:lnTo>
                      <a:pt x="18" y="12"/>
                    </a:lnTo>
                    <a:lnTo>
                      <a:pt x="16" y="16"/>
                    </a:lnTo>
                    <a:lnTo>
                      <a:pt x="12" y="18"/>
                    </a:lnTo>
                    <a:lnTo>
                      <a:pt x="8" y="18"/>
                    </a:lnTo>
                    <a:lnTo>
                      <a:pt x="8" y="18"/>
                    </a:lnTo>
                    <a:lnTo>
                      <a:pt x="4" y="18"/>
                    </a:lnTo>
                    <a:lnTo>
                      <a:pt x="2" y="16"/>
                    </a:lnTo>
                    <a:lnTo>
                      <a:pt x="0" y="12"/>
                    </a:lnTo>
                    <a:lnTo>
                      <a:pt x="0" y="10"/>
                    </a:lnTo>
                    <a:lnTo>
                      <a:pt x="0" y="10"/>
                    </a:lnTo>
                    <a:lnTo>
                      <a:pt x="0" y="6"/>
                    </a:lnTo>
                    <a:lnTo>
                      <a:pt x="2" y="2"/>
                    </a:lnTo>
                    <a:lnTo>
                      <a:pt x="4" y="0"/>
                    </a:lnTo>
                    <a:lnTo>
                      <a:pt x="8" y="0"/>
                    </a:lnTo>
                    <a:lnTo>
                      <a:pt x="8" y="0"/>
                    </a:lnTo>
                    <a:lnTo>
                      <a:pt x="12" y="0"/>
                    </a:lnTo>
                    <a:lnTo>
                      <a:pt x="16" y="2"/>
                    </a:lnTo>
                    <a:lnTo>
                      <a:pt x="18" y="6"/>
                    </a:lnTo>
                    <a:lnTo>
                      <a:pt x="18" y="10"/>
                    </a:lnTo>
                    <a:lnTo>
                      <a:pt x="18" y="10"/>
                    </a:lnTo>
                    <a:close/>
                  </a:path>
                </a:pathLst>
              </a:custGeom>
              <a:solidFill>
                <a:srgbClr val="536F6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898" name="Freeform 1130"/>
              <p:cNvSpPr/>
              <p:nvPr/>
            </p:nvSpPr>
            <p:spPr bwMode="auto">
              <a:xfrm>
                <a:off x="6710363" y="2428875"/>
                <a:ext cx="28575" cy="31750"/>
              </a:xfrm>
              <a:custGeom>
                <a:avLst/>
                <a:gdLst/>
                <a:ahLst/>
                <a:cxnLst>
                  <a:cxn ang="0">
                    <a:pos x="18" y="10"/>
                  </a:cxn>
                  <a:cxn ang="0">
                    <a:pos x="18" y="10"/>
                  </a:cxn>
                  <a:cxn ang="0">
                    <a:pos x="18" y="14"/>
                  </a:cxn>
                  <a:cxn ang="0">
                    <a:pos x="16" y="16"/>
                  </a:cxn>
                  <a:cxn ang="0">
                    <a:pos x="14" y="18"/>
                  </a:cxn>
                  <a:cxn ang="0">
                    <a:pos x="10" y="20"/>
                  </a:cxn>
                  <a:cxn ang="0">
                    <a:pos x="10" y="20"/>
                  </a:cxn>
                  <a:cxn ang="0">
                    <a:pos x="6" y="18"/>
                  </a:cxn>
                  <a:cxn ang="0">
                    <a:pos x="2" y="16"/>
                  </a:cxn>
                  <a:cxn ang="0">
                    <a:pos x="0" y="14"/>
                  </a:cxn>
                  <a:cxn ang="0">
                    <a:pos x="0" y="10"/>
                  </a:cxn>
                  <a:cxn ang="0">
                    <a:pos x="0" y="10"/>
                  </a:cxn>
                  <a:cxn ang="0">
                    <a:pos x="0" y="6"/>
                  </a:cxn>
                  <a:cxn ang="0">
                    <a:pos x="2" y="4"/>
                  </a:cxn>
                  <a:cxn ang="0">
                    <a:pos x="6" y="2"/>
                  </a:cxn>
                  <a:cxn ang="0">
                    <a:pos x="10" y="0"/>
                  </a:cxn>
                  <a:cxn ang="0">
                    <a:pos x="10" y="0"/>
                  </a:cxn>
                  <a:cxn ang="0">
                    <a:pos x="14" y="2"/>
                  </a:cxn>
                  <a:cxn ang="0">
                    <a:pos x="16" y="4"/>
                  </a:cxn>
                  <a:cxn ang="0">
                    <a:pos x="18" y="6"/>
                  </a:cxn>
                  <a:cxn ang="0">
                    <a:pos x="18" y="10"/>
                  </a:cxn>
                  <a:cxn ang="0">
                    <a:pos x="18" y="10"/>
                  </a:cxn>
                </a:cxnLst>
                <a:rect l="0" t="0" r="r" b="b"/>
                <a:pathLst>
                  <a:path w="18" h="20">
                    <a:moveTo>
                      <a:pt x="18" y="10"/>
                    </a:moveTo>
                    <a:lnTo>
                      <a:pt x="18" y="10"/>
                    </a:lnTo>
                    <a:lnTo>
                      <a:pt x="18" y="14"/>
                    </a:lnTo>
                    <a:lnTo>
                      <a:pt x="16" y="16"/>
                    </a:lnTo>
                    <a:lnTo>
                      <a:pt x="14" y="18"/>
                    </a:lnTo>
                    <a:lnTo>
                      <a:pt x="10" y="20"/>
                    </a:lnTo>
                    <a:lnTo>
                      <a:pt x="10" y="20"/>
                    </a:lnTo>
                    <a:lnTo>
                      <a:pt x="6" y="18"/>
                    </a:lnTo>
                    <a:lnTo>
                      <a:pt x="2" y="16"/>
                    </a:lnTo>
                    <a:lnTo>
                      <a:pt x="0" y="14"/>
                    </a:lnTo>
                    <a:lnTo>
                      <a:pt x="0" y="10"/>
                    </a:lnTo>
                    <a:lnTo>
                      <a:pt x="0" y="10"/>
                    </a:lnTo>
                    <a:lnTo>
                      <a:pt x="0" y="6"/>
                    </a:lnTo>
                    <a:lnTo>
                      <a:pt x="2" y="4"/>
                    </a:lnTo>
                    <a:lnTo>
                      <a:pt x="6" y="2"/>
                    </a:lnTo>
                    <a:lnTo>
                      <a:pt x="10" y="0"/>
                    </a:lnTo>
                    <a:lnTo>
                      <a:pt x="10" y="0"/>
                    </a:lnTo>
                    <a:lnTo>
                      <a:pt x="14" y="2"/>
                    </a:lnTo>
                    <a:lnTo>
                      <a:pt x="16" y="4"/>
                    </a:lnTo>
                    <a:lnTo>
                      <a:pt x="18" y="6"/>
                    </a:lnTo>
                    <a:lnTo>
                      <a:pt x="18" y="10"/>
                    </a:lnTo>
                    <a:lnTo>
                      <a:pt x="18" y="10"/>
                    </a:lnTo>
                    <a:close/>
                  </a:path>
                </a:pathLst>
              </a:custGeom>
              <a:solidFill>
                <a:srgbClr val="536F6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899" name="Freeform 1131"/>
              <p:cNvSpPr/>
              <p:nvPr/>
            </p:nvSpPr>
            <p:spPr bwMode="auto">
              <a:xfrm>
                <a:off x="6811963" y="2489200"/>
                <a:ext cx="28575" cy="28575"/>
              </a:xfrm>
              <a:custGeom>
                <a:avLst/>
                <a:gdLst/>
                <a:ahLst/>
                <a:cxnLst>
                  <a:cxn ang="0">
                    <a:pos x="18" y="10"/>
                  </a:cxn>
                  <a:cxn ang="0">
                    <a:pos x="18" y="10"/>
                  </a:cxn>
                  <a:cxn ang="0">
                    <a:pos x="18" y="12"/>
                  </a:cxn>
                  <a:cxn ang="0">
                    <a:pos x="16" y="16"/>
                  </a:cxn>
                  <a:cxn ang="0">
                    <a:pos x="12" y="18"/>
                  </a:cxn>
                  <a:cxn ang="0">
                    <a:pos x="8" y="18"/>
                  </a:cxn>
                  <a:cxn ang="0">
                    <a:pos x="8" y="18"/>
                  </a:cxn>
                  <a:cxn ang="0">
                    <a:pos x="6" y="18"/>
                  </a:cxn>
                  <a:cxn ang="0">
                    <a:pos x="2" y="16"/>
                  </a:cxn>
                  <a:cxn ang="0">
                    <a:pos x="0" y="12"/>
                  </a:cxn>
                  <a:cxn ang="0">
                    <a:pos x="0" y="10"/>
                  </a:cxn>
                  <a:cxn ang="0">
                    <a:pos x="0" y="10"/>
                  </a:cxn>
                  <a:cxn ang="0">
                    <a:pos x="0" y="6"/>
                  </a:cxn>
                  <a:cxn ang="0">
                    <a:pos x="2" y="2"/>
                  </a:cxn>
                  <a:cxn ang="0">
                    <a:pos x="6" y="0"/>
                  </a:cxn>
                  <a:cxn ang="0">
                    <a:pos x="8" y="0"/>
                  </a:cxn>
                  <a:cxn ang="0">
                    <a:pos x="8" y="0"/>
                  </a:cxn>
                  <a:cxn ang="0">
                    <a:pos x="12" y="0"/>
                  </a:cxn>
                  <a:cxn ang="0">
                    <a:pos x="16" y="2"/>
                  </a:cxn>
                  <a:cxn ang="0">
                    <a:pos x="18" y="6"/>
                  </a:cxn>
                  <a:cxn ang="0">
                    <a:pos x="18" y="10"/>
                  </a:cxn>
                  <a:cxn ang="0">
                    <a:pos x="18" y="10"/>
                  </a:cxn>
                </a:cxnLst>
                <a:rect l="0" t="0" r="r" b="b"/>
                <a:pathLst>
                  <a:path w="18" h="18">
                    <a:moveTo>
                      <a:pt x="18" y="10"/>
                    </a:moveTo>
                    <a:lnTo>
                      <a:pt x="18" y="10"/>
                    </a:lnTo>
                    <a:lnTo>
                      <a:pt x="18" y="12"/>
                    </a:lnTo>
                    <a:lnTo>
                      <a:pt x="16" y="16"/>
                    </a:lnTo>
                    <a:lnTo>
                      <a:pt x="12" y="18"/>
                    </a:lnTo>
                    <a:lnTo>
                      <a:pt x="8" y="18"/>
                    </a:lnTo>
                    <a:lnTo>
                      <a:pt x="8" y="18"/>
                    </a:lnTo>
                    <a:lnTo>
                      <a:pt x="6" y="18"/>
                    </a:lnTo>
                    <a:lnTo>
                      <a:pt x="2" y="16"/>
                    </a:lnTo>
                    <a:lnTo>
                      <a:pt x="0" y="12"/>
                    </a:lnTo>
                    <a:lnTo>
                      <a:pt x="0" y="10"/>
                    </a:lnTo>
                    <a:lnTo>
                      <a:pt x="0" y="10"/>
                    </a:lnTo>
                    <a:lnTo>
                      <a:pt x="0" y="6"/>
                    </a:lnTo>
                    <a:lnTo>
                      <a:pt x="2" y="2"/>
                    </a:lnTo>
                    <a:lnTo>
                      <a:pt x="6" y="0"/>
                    </a:lnTo>
                    <a:lnTo>
                      <a:pt x="8" y="0"/>
                    </a:lnTo>
                    <a:lnTo>
                      <a:pt x="8" y="0"/>
                    </a:lnTo>
                    <a:lnTo>
                      <a:pt x="12" y="0"/>
                    </a:lnTo>
                    <a:lnTo>
                      <a:pt x="16" y="2"/>
                    </a:lnTo>
                    <a:lnTo>
                      <a:pt x="18" y="6"/>
                    </a:lnTo>
                    <a:lnTo>
                      <a:pt x="18" y="10"/>
                    </a:lnTo>
                    <a:lnTo>
                      <a:pt x="18" y="10"/>
                    </a:lnTo>
                    <a:close/>
                  </a:path>
                </a:pathLst>
              </a:custGeom>
              <a:solidFill>
                <a:srgbClr val="536F6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00" name="Freeform 1132"/>
              <p:cNvSpPr/>
              <p:nvPr/>
            </p:nvSpPr>
            <p:spPr bwMode="auto">
              <a:xfrm>
                <a:off x="6764338" y="2565400"/>
                <a:ext cx="28575" cy="31750"/>
              </a:xfrm>
              <a:custGeom>
                <a:avLst/>
                <a:gdLst/>
                <a:ahLst/>
                <a:cxnLst>
                  <a:cxn ang="0">
                    <a:pos x="18" y="10"/>
                  </a:cxn>
                  <a:cxn ang="0">
                    <a:pos x="18" y="10"/>
                  </a:cxn>
                  <a:cxn ang="0">
                    <a:pos x="18" y="14"/>
                  </a:cxn>
                  <a:cxn ang="0">
                    <a:pos x="16" y="16"/>
                  </a:cxn>
                  <a:cxn ang="0">
                    <a:pos x="12" y="18"/>
                  </a:cxn>
                  <a:cxn ang="0">
                    <a:pos x="10" y="20"/>
                  </a:cxn>
                  <a:cxn ang="0">
                    <a:pos x="10" y="20"/>
                  </a:cxn>
                  <a:cxn ang="0">
                    <a:pos x="6" y="18"/>
                  </a:cxn>
                  <a:cxn ang="0">
                    <a:pos x="2" y="16"/>
                  </a:cxn>
                  <a:cxn ang="0">
                    <a:pos x="0" y="14"/>
                  </a:cxn>
                  <a:cxn ang="0">
                    <a:pos x="0" y="10"/>
                  </a:cxn>
                  <a:cxn ang="0">
                    <a:pos x="0" y="10"/>
                  </a:cxn>
                  <a:cxn ang="0">
                    <a:pos x="0" y="6"/>
                  </a:cxn>
                  <a:cxn ang="0">
                    <a:pos x="2" y="4"/>
                  </a:cxn>
                  <a:cxn ang="0">
                    <a:pos x="6" y="2"/>
                  </a:cxn>
                  <a:cxn ang="0">
                    <a:pos x="10" y="0"/>
                  </a:cxn>
                  <a:cxn ang="0">
                    <a:pos x="10" y="0"/>
                  </a:cxn>
                  <a:cxn ang="0">
                    <a:pos x="12" y="2"/>
                  </a:cxn>
                  <a:cxn ang="0">
                    <a:pos x="16" y="4"/>
                  </a:cxn>
                  <a:cxn ang="0">
                    <a:pos x="18" y="6"/>
                  </a:cxn>
                  <a:cxn ang="0">
                    <a:pos x="18" y="10"/>
                  </a:cxn>
                  <a:cxn ang="0">
                    <a:pos x="18" y="10"/>
                  </a:cxn>
                </a:cxnLst>
                <a:rect l="0" t="0" r="r" b="b"/>
                <a:pathLst>
                  <a:path w="18" h="20">
                    <a:moveTo>
                      <a:pt x="18" y="10"/>
                    </a:moveTo>
                    <a:lnTo>
                      <a:pt x="18" y="10"/>
                    </a:lnTo>
                    <a:lnTo>
                      <a:pt x="18" y="14"/>
                    </a:lnTo>
                    <a:lnTo>
                      <a:pt x="16" y="16"/>
                    </a:lnTo>
                    <a:lnTo>
                      <a:pt x="12" y="18"/>
                    </a:lnTo>
                    <a:lnTo>
                      <a:pt x="10" y="20"/>
                    </a:lnTo>
                    <a:lnTo>
                      <a:pt x="10" y="20"/>
                    </a:lnTo>
                    <a:lnTo>
                      <a:pt x="6" y="18"/>
                    </a:lnTo>
                    <a:lnTo>
                      <a:pt x="2" y="16"/>
                    </a:lnTo>
                    <a:lnTo>
                      <a:pt x="0" y="14"/>
                    </a:lnTo>
                    <a:lnTo>
                      <a:pt x="0" y="10"/>
                    </a:lnTo>
                    <a:lnTo>
                      <a:pt x="0" y="10"/>
                    </a:lnTo>
                    <a:lnTo>
                      <a:pt x="0" y="6"/>
                    </a:lnTo>
                    <a:lnTo>
                      <a:pt x="2" y="4"/>
                    </a:lnTo>
                    <a:lnTo>
                      <a:pt x="6" y="2"/>
                    </a:lnTo>
                    <a:lnTo>
                      <a:pt x="10" y="0"/>
                    </a:lnTo>
                    <a:lnTo>
                      <a:pt x="10" y="0"/>
                    </a:lnTo>
                    <a:lnTo>
                      <a:pt x="12" y="2"/>
                    </a:lnTo>
                    <a:lnTo>
                      <a:pt x="16" y="4"/>
                    </a:lnTo>
                    <a:lnTo>
                      <a:pt x="18" y="6"/>
                    </a:lnTo>
                    <a:lnTo>
                      <a:pt x="18" y="10"/>
                    </a:lnTo>
                    <a:lnTo>
                      <a:pt x="18" y="10"/>
                    </a:lnTo>
                    <a:close/>
                  </a:path>
                </a:pathLst>
              </a:custGeom>
              <a:solidFill>
                <a:srgbClr val="536F6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01" name="Freeform 1133"/>
              <p:cNvSpPr/>
              <p:nvPr/>
            </p:nvSpPr>
            <p:spPr bwMode="auto">
              <a:xfrm>
                <a:off x="6929438" y="2460625"/>
                <a:ext cx="31750" cy="28575"/>
              </a:xfrm>
              <a:custGeom>
                <a:avLst/>
                <a:gdLst/>
                <a:ahLst/>
                <a:cxnLst>
                  <a:cxn ang="0">
                    <a:pos x="20" y="8"/>
                  </a:cxn>
                  <a:cxn ang="0">
                    <a:pos x="20" y="8"/>
                  </a:cxn>
                  <a:cxn ang="0">
                    <a:pos x="18" y="12"/>
                  </a:cxn>
                  <a:cxn ang="0">
                    <a:pos x="16" y="16"/>
                  </a:cxn>
                  <a:cxn ang="0">
                    <a:pos x="14" y="18"/>
                  </a:cxn>
                  <a:cxn ang="0">
                    <a:pos x="10" y="18"/>
                  </a:cxn>
                  <a:cxn ang="0">
                    <a:pos x="10" y="18"/>
                  </a:cxn>
                  <a:cxn ang="0">
                    <a:pos x="6" y="18"/>
                  </a:cxn>
                  <a:cxn ang="0">
                    <a:pos x="4" y="16"/>
                  </a:cxn>
                  <a:cxn ang="0">
                    <a:pos x="2" y="12"/>
                  </a:cxn>
                  <a:cxn ang="0">
                    <a:pos x="0" y="8"/>
                  </a:cxn>
                  <a:cxn ang="0">
                    <a:pos x="0" y="8"/>
                  </a:cxn>
                  <a:cxn ang="0">
                    <a:pos x="2" y="6"/>
                  </a:cxn>
                  <a:cxn ang="0">
                    <a:pos x="4" y="2"/>
                  </a:cxn>
                  <a:cxn ang="0">
                    <a:pos x="6" y="0"/>
                  </a:cxn>
                  <a:cxn ang="0">
                    <a:pos x="10" y="0"/>
                  </a:cxn>
                  <a:cxn ang="0">
                    <a:pos x="10" y="0"/>
                  </a:cxn>
                  <a:cxn ang="0">
                    <a:pos x="14" y="0"/>
                  </a:cxn>
                  <a:cxn ang="0">
                    <a:pos x="16" y="2"/>
                  </a:cxn>
                  <a:cxn ang="0">
                    <a:pos x="18" y="6"/>
                  </a:cxn>
                  <a:cxn ang="0">
                    <a:pos x="20" y="8"/>
                  </a:cxn>
                  <a:cxn ang="0">
                    <a:pos x="20" y="8"/>
                  </a:cxn>
                </a:cxnLst>
                <a:rect l="0" t="0" r="r" b="b"/>
                <a:pathLst>
                  <a:path w="20" h="18">
                    <a:moveTo>
                      <a:pt x="20" y="8"/>
                    </a:moveTo>
                    <a:lnTo>
                      <a:pt x="20" y="8"/>
                    </a:lnTo>
                    <a:lnTo>
                      <a:pt x="18" y="12"/>
                    </a:lnTo>
                    <a:lnTo>
                      <a:pt x="16" y="16"/>
                    </a:lnTo>
                    <a:lnTo>
                      <a:pt x="14" y="18"/>
                    </a:lnTo>
                    <a:lnTo>
                      <a:pt x="10" y="18"/>
                    </a:lnTo>
                    <a:lnTo>
                      <a:pt x="10" y="18"/>
                    </a:lnTo>
                    <a:lnTo>
                      <a:pt x="6" y="18"/>
                    </a:lnTo>
                    <a:lnTo>
                      <a:pt x="4" y="16"/>
                    </a:lnTo>
                    <a:lnTo>
                      <a:pt x="2" y="12"/>
                    </a:lnTo>
                    <a:lnTo>
                      <a:pt x="0" y="8"/>
                    </a:lnTo>
                    <a:lnTo>
                      <a:pt x="0" y="8"/>
                    </a:lnTo>
                    <a:lnTo>
                      <a:pt x="2" y="6"/>
                    </a:lnTo>
                    <a:lnTo>
                      <a:pt x="4" y="2"/>
                    </a:lnTo>
                    <a:lnTo>
                      <a:pt x="6" y="0"/>
                    </a:lnTo>
                    <a:lnTo>
                      <a:pt x="10" y="0"/>
                    </a:lnTo>
                    <a:lnTo>
                      <a:pt x="10" y="0"/>
                    </a:lnTo>
                    <a:lnTo>
                      <a:pt x="14" y="0"/>
                    </a:lnTo>
                    <a:lnTo>
                      <a:pt x="16" y="2"/>
                    </a:lnTo>
                    <a:lnTo>
                      <a:pt x="18" y="6"/>
                    </a:lnTo>
                    <a:lnTo>
                      <a:pt x="20" y="8"/>
                    </a:lnTo>
                    <a:lnTo>
                      <a:pt x="20" y="8"/>
                    </a:lnTo>
                    <a:close/>
                  </a:path>
                </a:pathLst>
              </a:custGeom>
              <a:solidFill>
                <a:srgbClr val="536F6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02" name="Freeform 1134"/>
              <p:cNvSpPr/>
              <p:nvPr/>
            </p:nvSpPr>
            <p:spPr bwMode="auto">
              <a:xfrm>
                <a:off x="6900863" y="2584450"/>
                <a:ext cx="28575" cy="28575"/>
              </a:xfrm>
              <a:custGeom>
                <a:avLst/>
                <a:gdLst/>
                <a:ahLst/>
                <a:cxnLst>
                  <a:cxn ang="0">
                    <a:pos x="18" y="10"/>
                  </a:cxn>
                  <a:cxn ang="0">
                    <a:pos x="18" y="10"/>
                  </a:cxn>
                  <a:cxn ang="0">
                    <a:pos x="18" y="12"/>
                  </a:cxn>
                  <a:cxn ang="0">
                    <a:pos x="16" y="16"/>
                  </a:cxn>
                  <a:cxn ang="0">
                    <a:pos x="12" y="18"/>
                  </a:cxn>
                  <a:cxn ang="0">
                    <a:pos x="10" y="18"/>
                  </a:cxn>
                  <a:cxn ang="0">
                    <a:pos x="10" y="18"/>
                  </a:cxn>
                  <a:cxn ang="0">
                    <a:pos x="6" y="18"/>
                  </a:cxn>
                  <a:cxn ang="0">
                    <a:pos x="2" y="16"/>
                  </a:cxn>
                  <a:cxn ang="0">
                    <a:pos x="0" y="12"/>
                  </a:cxn>
                  <a:cxn ang="0">
                    <a:pos x="0" y="10"/>
                  </a:cxn>
                  <a:cxn ang="0">
                    <a:pos x="0" y="10"/>
                  </a:cxn>
                  <a:cxn ang="0">
                    <a:pos x="0" y="6"/>
                  </a:cxn>
                  <a:cxn ang="0">
                    <a:pos x="2" y="2"/>
                  </a:cxn>
                  <a:cxn ang="0">
                    <a:pos x="6" y="0"/>
                  </a:cxn>
                  <a:cxn ang="0">
                    <a:pos x="10" y="0"/>
                  </a:cxn>
                  <a:cxn ang="0">
                    <a:pos x="10" y="0"/>
                  </a:cxn>
                  <a:cxn ang="0">
                    <a:pos x="12" y="0"/>
                  </a:cxn>
                  <a:cxn ang="0">
                    <a:pos x="16" y="2"/>
                  </a:cxn>
                  <a:cxn ang="0">
                    <a:pos x="18" y="6"/>
                  </a:cxn>
                  <a:cxn ang="0">
                    <a:pos x="18" y="10"/>
                  </a:cxn>
                  <a:cxn ang="0">
                    <a:pos x="18" y="10"/>
                  </a:cxn>
                </a:cxnLst>
                <a:rect l="0" t="0" r="r" b="b"/>
                <a:pathLst>
                  <a:path w="18" h="18">
                    <a:moveTo>
                      <a:pt x="18" y="10"/>
                    </a:moveTo>
                    <a:lnTo>
                      <a:pt x="18" y="10"/>
                    </a:lnTo>
                    <a:lnTo>
                      <a:pt x="18" y="12"/>
                    </a:lnTo>
                    <a:lnTo>
                      <a:pt x="16" y="16"/>
                    </a:lnTo>
                    <a:lnTo>
                      <a:pt x="12" y="18"/>
                    </a:lnTo>
                    <a:lnTo>
                      <a:pt x="10" y="18"/>
                    </a:lnTo>
                    <a:lnTo>
                      <a:pt x="10" y="18"/>
                    </a:lnTo>
                    <a:lnTo>
                      <a:pt x="6" y="18"/>
                    </a:lnTo>
                    <a:lnTo>
                      <a:pt x="2" y="16"/>
                    </a:lnTo>
                    <a:lnTo>
                      <a:pt x="0" y="12"/>
                    </a:lnTo>
                    <a:lnTo>
                      <a:pt x="0" y="10"/>
                    </a:lnTo>
                    <a:lnTo>
                      <a:pt x="0" y="10"/>
                    </a:lnTo>
                    <a:lnTo>
                      <a:pt x="0" y="6"/>
                    </a:lnTo>
                    <a:lnTo>
                      <a:pt x="2" y="2"/>
                    </a:lnTo>
                    <a:lnTo>
                      <a:pt x="6" y="0"/>
                    </a:lnTo>
                    <a:lnTo>
                      <a:pt x="10" y="0"/>
                    </a:lnTo>
                    <a:lnTo>
                      <a:pt x="10" y="0"/>
                    </a:lnTo>
                    <a:lnTo>
                      <a:pt x="12" y="0"/>
                    </a:lnTo>
                    <a:lnTo>
                      <a:pt x="16" y="2"/>
                    </a:lnTo>
                    <a:lnTo>
                      <a:pt x="18" y="6"/>
                    </a:lnTo>
                    <a:lnTo>
                      <a:pt x="18" y="10"/>
                    </a:lnTo>
                    <a:lnTo>
                      <a:pt x="18" y="10"/>
                    </a:lnTo>
                    <a:close/>
                  </a:path>
                </a:pathLst>
              </a:custGeom>
              <a:solidFill>
                <a:srgbClr val="536F6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03" name="Freeform 1135"/>
              <p:cNvSpPr/>
              <p:nvPr/>
            </p:nvSpPr>
            <p:spPr bwMode="auto">
              <a:xfrm>
                <a:off x="7050088" y="2495550"/>
                <a:ext cx="28575" cy="28575"/>
              </a:xfrm>
              <a:custGeom>
                <a:avLst/>
                <a:gdLst/>
                <a:ahLst/>
                <a:cxnLst>
                  <a:cxn ang="0">
                    <a:pos x="18" y="10"/>
                  </a:cxn>
                  <a:cxn ang="0">
                    <a:pos x="18" y="10"/>
                  </a:cxn>
                  <a:cxn ang="0">
                    <a:pos x="18" y="12"/>
                  </a:cxn>
                  <a:cxn ang="0">
                    <a:pos x="16" y="16"/>
                  </a:cxn>
                  <a:cxn ang="0">
                    <a:pos x="12" y="18"/>
                  </a:cxn>
                  <a:cxn ang="0">
                    <a:pos x="8" y="18"/>
                  </a:cxn>
                  <a:cxn ang="0">
                    <a:pos x="8" y="18"/>
                  </a:cxn>
                  <a:cxn ang="0">
                    <a:pos x="4" y="18"/>
                  </a:cxn>
                  <a:cxn ang="0">
                    <a:pos x="2" y="16"/>
                  </a:cxn>
                  <a:cxn ang="0">
                    <a:pos x="0" y="12"/>
                  </a:cxn>
                  <a:cxn ang="0">
                    <a:pos x="0" y="10"/>
                  </a:cxn>
                  <a:cxn ang="0">
                    <a:pos x="0" y="10"/>
                  </a:cxn>
                  <a:cxn ang="0">
                    <a:pos x="0" y="6"/>
                  </a:cxn>
                  <a:cxn ang="0">
                    <a:pos x="2" y="2"/>
                  </a:cxn>
                  <a:cxn ang="0">
                    <a:pos x="4" y="0"/>
                  </a:cxn>
                  <a:cxn ang="0">
                    <a:pos x="8" y="0"/>
                  </a:cxn>
                  <a:cxn ang="0">
                    <a:pos x="8" y="0"/>
                  </a:cxn>
                  <a:cxn ang="0">
                    <a:pos x="12" y="0"/>
                  </a:cxn>
                  <a:cxn ang="0">
                    <a:pos x="16" y="2"/>
                  </a:cxn>
                  <a:cxn ang="0">
                    <a:pos x="18" y="6"/>
                  </a:cxn>
                  <a:cxn ang="0">
                    <a:pos x="18" y="10"/>
                  </a:cxn>
                  <a:cxn ang="0">
                    <a:pos x="18" y="10"/>
                  </a:cxn>
                </a:cxnLst>
                <a:rect l="0" t="0" r="r" b="b"/>
                <a:pathLst>
                  <a:path w="18" h="18">
                    <a:moveTo>
                      <a:pt x="18" y="10"/>
                    </a:moveTo>
                    <a:lnTo>
                      <a:pt x="18" y="10"/>
                    </a:lnTo>
                    <a:lnTo>
                      <a:pt x="18" y="12"/>
                    </a:lnTo>
                    <a:lnTo>
                      <a:pt x="16" y="16"/>
                    </a:lnTo>
                    <a:lnTo>
                      <a:pt x="12" y="18"/>
                    </a:lnTo>
                    <a:lnTo>
                      <a:pt x="8" y="18"/>
                    </a:lnTo>
                    <a:lnTo>
                      <a:pt x="8" y="18"/>
                    </a:lnTo>
                    <a:lnTo>
                      <a:pt x="4" y="18"/>
                    </a:lnTo>
                    <a:lnTo>
                      <a:pt x="2" y="16"/>
                    </a:lnTo>
                    <a:lnTo>
                      <a:pt x="0" y="12"/>
                    </a:lnTo>
                    <a:lnTo>
                      <a:pt x="0" y="10"/>
                    </a:lnTo>
                    <a:lnTo>
                      <a:pt x="0" y="10"/>
                    </a:lnTo>
                    <a:lnTo>
                      <a:pt x="0" y="6"/>
                    </a:lnTo>
                    <a:lnTo>
                      <a:pt x="2" y="2"/>
                    </a:lnTo>
                    <a:lnTo>
                      <a:pt x="4" y="0"/>
                    </a:lnTo>
                    <a:lnTo>
                      <a:pt x="8" y="0"/>
                    </a:lnTo>
                    <a:lnTo>
                      <a:pt x="8" y="0"/>
                    </a:lnTo>
                    <a:lnTo>
                      <a:pt x="12" y="0"/>
                    </a:lnTo>
                    <a:lnTo>
                      <a:pt x="16" y="2"/>
                    </a:lnTo>
                    <a:lnTo>
                      <a:pt x="18" y="6"/>
                    </a:lnTo>
                    <a:lnTo>
                      <a:pt x="18" y="10"/>
                    </a:lnTo>
                    <a:lnTo>
                      <a:pt x="18" y="10"/>
                    </a:lnTo>
                    <a:close/>
                  </a:path>
                </a:pathLst>
              </a:custGeom>
              <a:solidFill>
                <a:srgbClr val="536F6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04" name="Freeform 1136"/>
              <p:cNvSpPr/>
              <p:nvPr/>
            </p:nvSpPr>
            <p:spPr bwMode="auto">
              <a:xfrm>
                <a:off x="7002463" y="2371725"/>
                <a:ext cx="28575" cy="28575"/>
              </a:xfrm>
              <a:custGeom>
                <a:avLst/>
                <a:gdLst/>
                <a:ahLst/>
                <a:cxnLst>
                  <a:cxn ang="0">
                    <a:pos x="18" y="8"/>
                  </a:cxn>
                  <a:cxn ang="0">
                    <a:pos x="18" y="8"/>
                  </a:cxn>
                  <a:cxn ang="0">
                    <a:pos x="18" y="12"/>
                  </a:cxn>
                  <a:cxn ang="0">
                    <a:pos x="16" y="16"/>
                  </a:cxn>
                  <a:cxn ang="0">
                    <a:pos x="12" y="18"/>
                  </a:cxn>
                  <a:cxn ang="0">
                    <a:pos x="8" y="18"/>
                  </a:cxn>
                  <a:cxn ang="0">
                    <a:pos x="8" y="18"/>
                  </a:cxn>
                  <a:cxn ang="0">
                    <a:pos x="4" y="18"/>
                  </a:cxn>
                  <a:cxn ang="0">
                    <a:pos x="2" y="16"/>
                  </a:cxn>
                  <a:cxn ang="0">
                    <a:pos x="0" y="12"/>
                  </a:cxn>
                  <a:cxn ang="0">
                    <a:pos x="0" y="8"/>
                  </a:cxn>
                  <a:cxn ang="0">
                    <a:pos x="0" y="8"/>
                  </a:cxn>
                  <a:cxn ang="0">
                    <a:pos x="0" y="4"/>
                  </a:cxn>
                  <a:cxn ang="0">
                    <a:pos x="2" y="2"/>
                  </a:cxn>
                  <a:cxn ang="0">
                    <a:pos x="4" y="0"/>
                  </a:cxn>
                  <a:cxn ang="0">
                    <a:pos x="8" y="0"/>
                  </a:cxn>
                  <a:cxn ang="0">
                    <a:pos x="8" y="0"/>
                  </a:cxn>
                  <a:cxn ang="0">
                    <a:pos x="12" y="0"/>
                  </a:cxn>
                  <a:cxn ang="0">
                    <a:pos x="16" y="2"/>
                  </a:cxn>
                  <a:cxn ang="0">
                    <a:pos x="18" y="4"/>
                  </a:cxn>
                  <a:cxn ang="0">
                    <a:pos x="18" y="8"/>
                  </a:cxn>
                  <a:cxn ang="0">
                    <a:pos x="18" y="8"/>
                  </a:cxn>
                </a:cxnLst>
                <a:rect l="0" t="0" r="r" b="b"/>
                <a:pathLst>
                  <a:path w="18" h="18">
                    <a:moveTo>
                      <a:pt x="18" y="8"/>
                    </a:moveTo>
                    <a:lnTo>
                      <a:pt x="18" y="8"/>
                    </a:lnTo>
                    <a:lnTo>
                      <a:pt x="18" y="12"/>
                    </a:lnTo>
                    <a:lnTo>
                      <a:pt x="16" y="16"/>
                    </a:lnTo>
                    <a:lnTo>
                      <a:pt x="12" y="18"/>
                    </a:lnTo>
                    <a:lnTo>
                      <a:pt x="8" y="18"/>
                    </a:lnTo>
                    <a:lnTo>
                      <a:pt x="8" y="18"/>
                    </a:lnTo>
                    <a:lnTo>
                      <a:pt x="4" y="18"/>
                    </a:lnTo>
                    <a:lnTo>
                      <a:pt x="2" y="16"/>
                    </a:lnTo>
                    <a:lnTo>
                      <a:pt x="0" y="12"/>
                    </a:lnTo>
                    <a:lnTo>
                      <a:pt x="0" y="8"/>
                    </a:lnTo>
                    <a:lnTo>
                      <a:pt x="0" y="8"/>
                    </a:lnTo>
                    <a:lnTo>
                      <a:pt x="0" y="4"/>
                    </a:lnTo>
                    <a:lnTo>
                      <a:pt x="2" y="2"/>
                    </a:lnTo>
                    <a:lnTo>
                      <a:pt x="4" y="0"/>
                    </a:lnTo>
                    <a:lnTo>
                      <a:pt x="8" y="0"/>
                    </a:lnTo>
                    <a:lnTo>
                      <a:pt x="8" y="0"/>
                    </a:lnTo>
                    <a:lnTo>
                      <a:pt x="12" y="0"/>
                    </a:lnTo>
                    <a:lnTo>
                      <a:pt x="16" y="2"/>
                    </a:lnTo>
                    <a:lnTo>
                      <a:pt x="18" y="4"/>
                    </a:lnTo>
                    <a:lnTo>
                      <a:pt x="18" y="8"/>
                    </a:lnTo>
                    <a:lnTo>
                      <a:pt x="18" y="8"/>
                    </a:lnTo>
                    <a:close/>
                  </a:path>
                </a:pathLst>
              </a:custGeom>
              <a:solidFill>
                <a:srgbClr val="536F6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05" name="Freeform 1137"/>
              <p:cNvSpPr/>
              <p:nvPr/>
            </p:nvSpPr>
            <p:spPr bwMode="auto">
              <a:xfrm>
                <a:off x="7186613" y="2428875"/>
                <a:ext cx="28575" cy="31750"/>
              </a:xfrm>
              <a:custGeom>
                <a:avLst/>
                <a:gdLst/>
                <a:ahLst/>
                <a:cxnLst>
                  <a:cxn ang="0">
                    <a:pos x="18" y="10"/>
                  </a:cxn>
                  <a:cxn ang="0">
                    <a:pos x="18" y="10"/>
                  </a:cxn>
                  <a:cxn ang="0">
                    <a:pos x="18" y="14"/>
                  </a:cxn>
                  <a:cxn ang="0">
                    <a:pos x="16" y="16"/>
                  </a:cxn>
                  <a:cxn ang="0">
                    <a:pos x="12" y="18"/>
                  </a:cxn>
                  <a:cxn ang="0">
                    <a:pos x="8" y="20"/>
                  </a:cxn>
                  <a:cxn ang="0">
                    <a:pos x="8" y="20"/>
                  </a:cxn>
                  <a:cxn ang="0">
                    <a:pos x="4" y="18"/>
                  </a:cxn>
                  <a:cxn ang="0">
                    <a:pos x="2" y="16"/>
                  </a:cxn>
                  <a:cxn ang="0">
                    <a:pos x="0" y="14"/>
                  </a:cxn>
                  <a:cxn ang="0">
                    <a:pos x="0" y="10"/>
                  </a:cxn>
                  <a:cxn ang="0">
                    <a:pos x="0" y="10"/>
                  </a:cxn>
                  <a:cxn ang="0">
                    <a:pos x="0" y="6"/>
                  </a:cxn>
                  <a:cxn ang="0">
                    <a:pos x="2" y="4"/>
                  </a:cxn>
                  <a:cxn ang="0">
                    <a:pos x="4" y="2"/>
                  </a:cxn>
                  <a:cxn ang="0">
                    <a:pos x="8" y="0"/>
                  </a:cxn>
                  <a:cxn ang="0">
                    <a:pos x="8" y="0"/>
                  </a:cxn>
                  <a:cxn ang="0">
                    <a:pos x="12" y="2"/>
                  </a:cxn>
                  <a:cxn ang="0">
                    <a:pos x="16" y="4"/>
                  </a:cxn>
                  <a:cxn ang="0">
                    <a:pos x="18" y="6"/>
                  </a:cxn>
                  <a:cxn ang="0">
                    <a:pos x="18" y="10"/>
                  </a:cxn>
                  <a:cxn ang="0">
                    <a:pos x="18" y="10"/>
                  </a:cxn>
                </a:cxnLst>
                <a:rect l="0" t="0" r="r" b="b"/>
                <a:pathLst>
                  <a:path w="18" h="20">
                    <a:moveTo>
                      <a:pt x="18" y="10"/>
                    </a:moveTo>
                    <a:lnTo>
                      <a:pt x="18" y="10"/>
                    </a:lnTo>
                    <a:lnTo>
                      <a:pt x="18" y="14"/>
                    </a:lnTo>
                    <a:lnTo>
                      <a:pt x="16" y="16"/>
                    </a:lnTo>
                    <a:lnTo>
                      <a:pt x="12" y="18"/>
                    </a:lnTo>
                    <a:lnTo>
                      <a:pt x="8" y="20"/>
                    </a:lnTo>
                    <a:lnTo>
                      <a:pt x="8" y="20"/>
                    </a:lnTo>
                    <a:lnTo>
                      <a:pt x="4" y="18"/>
                    </a:lnTo>
                    <a:lnTo>
                      <a:pt x="2" y="16"/>
                    </a:lnTo>
                    <a:lnTo>
                      <a:pt x="0" y="14"/>
                    </a:lnTo>
                    <a:lnTo>
                      <a:pt x="0" y="10"/>
                    </a:lnTo>
                    <a:lnTo>
                      <a:pt x="0" y="10"/>
                    </a:lnTo>
                    <a:lnTo>
                      <a:pt x="0" y="6"/>
                    </a:lnTo>
                    <a:lnTo>
                      <a:pt x="2" y="4"/>
                    </a:lnTo>
                    <a:lnTo>
                      <a:pt x="4" y="2"/>
                    </a:lnTo>
                    <a:lnTo>
                      <a:pt x="8" y="0"/>
                    </a:lnTo>
                    <a:lnTo>
                      <a:pt x="8" y="0"/>
                    </a:lnTo>
                    <a:lnTo>
                      <a:pt x="12" y="2"/>
                    </a:lnTo>
                    <a:lnTo>
                      <a:pt x="16" y="4"/>
                    </a:lnTo>
                    <a:lnTo>
                      <a:pt x="18" y="6"/>
                    </a:lnTo>
                    <a:lnTo>
                      <a:pt x="18" y="10"/>
                    </a:lnTo>
                    <a:lnTo>
                      <a:pt x="18" y="10"/>
                    </a:lnTo>
                    <a:close/>
                  </a:path>
                </a:pathLst>
              </a:custGeom>
              <a:solidFill>
                <a:srgbClr val="536F6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06" name="Freeform 1138"/>
              <p:cNvSpPr/>
              <p:nvPr/>
            </p:nvSpPr>
            <p:spPr bwMode="auto">
              <a:xfrm>
                <a:off x="7161213" y="2549525"/>
                <a:ext cx="28575" cy="28575"/>
              </a:xfrm>
              <a:custGeom>
                <a:avLst/>
                <a:gdLst/>
                <a:ahLst/>
                <a:cxnLst>
                  <a:cxn ang="0">
                    <a:pos x="18" y="8"/>
                  </a:cxn>
                  <a:cxn ang="0">
                    <a:pos x="18" y="8"/>
                  </a:cxn>
                  <a:cxn ang="0">
                    <a:pos x="18" y="12"/>
                  </a:cxn>
                  <a:cxn ang="0">
                    <a:pos x="16" y="16"/>
                  </a:cxn>
                  <a:cxn ang="0">
                    <a:pos x="14" y="18"/>
                  </a:cxn>
                  <a:cxn ang="0">
                    <a:pos x="10" y="18"/>
                  </a:cxn>
                  <a:cxn ang="0">
                    <a:pos x="10" y="18"/>
                  </a:cxn>
                  <a:cxn ang="0">
                    <a:pos x="6" y="18"/>
                  </a:cxn>
                  <a:cxn ang="0">
                    <a:pos x="2" y="16"/>
                  </a:cxn>
                  <a:cxn ang="0">
                    <a:pos x="0" y="12"/>
                  </a:cxn>
                  <a:cxn ang="0">
                    <a:pos x="0" y="8"/>
                  </a:cxn>
                  <a:cxn ang="0">
                    <a:pos x="0" y="8"/>
                  </a:cxn>
                  <a:cxn ang="0">
                    <a:pos x="0" y="6"/>
                  </a:cxn>
                  <a:cxn ang="0">
                    <a:pos x="2" y="2"/>
                  </a:cxn>
                  <a:cxn ang="0">
                    <a:pos x="6" y="0"/>
                  </a:cxn>
                  <a:cxn ang="0">
                    <a:pos x="10" y="0"/>
                  </a:cxn>
                  <a:cxn ang="0">
                    <a:pos x="10" y="0"/>
                  </a:cxn>
                  <a:cxn ang="0">
                    <a:pos x="14" y="0"/>
                  </a:cxn>
                  <a:cxn ang="0">
                    <a:pos x="16" y="2"/>
                  </a:cxn>
                  <a:cxn ang="0">
                    <a:pos x="18" y="6"/>
                  </a:cxn>
                  <a:cxn ang="0">
                    <a:pos x="18" y="8"/>
                  </a:cxn>
                  <a:cxn ang="0">
                    <a:pos x="18" y="8"/>
                  </a:cxn>
                </a:cxnLst>
                <a:rect l="0" t="0" r="r" b="b"/>
                <a:pathLst>
                  <a:path w="18" h="18">
                    <a:moveTo>
                      <a:pt x="18" y="8"/>
                    </a:moveTo>
                    <a:lnTo>
                      <a:pt x="18" y="8"/>
                    </a:lnTo>
                    <a:lnTo>
                      <a:pt x="18" y="12"/>
                    </a:lnTo>
                    <a:lnTo>
                      <a:pt x="16" y="16"/>
                    </a:lnTo>
                    <a:lnTo>
                      <a:pt x="14" y="18"/>
                    </a:lnTo>
                    <a:lnTo>
                      <a:pt x="10" y="18"/>
                    </a:lnTo>
                    <a:lnTo>
                      <a:pt x="10" y="18"/>
                    </a:lnTo>
                    <a:lnTo>
                      <a:pt x="6" y="18"/>
                    </a:lnTo>
                    <a:lnTo>
                      <a:pt x="2" y="16"/>
                    </a:lnTo>
                    <a:lnTo>
                      <a:pt x="0" y="12"/>
                    </a:lnTo>
                    <a:lnTo>
                      <a:pt x="0" y="8"/>
                    </a:lnTo>
                    <a:lnTo>
                      <a:pt x="0" y="8"/>
                    </a:lnTo>
                    <a:lnTo>
                      <a:pt x="0" y="6"/>
                    </a:lnTo>
                    <a:lnTo>
                      <a:pt x="2" y="2"/>
                    </a:lnTo>
                    <a:lnTo>
                      <a:pt x="6" y="0"/>
                    </a:lnTo>
                    <a:lnTo>
                      <a:pt x="10" y="0"/>
                    </a:lnTo>
                    <a:lnTo>
                      <a:pt x="10" y="0"/>
                    </a:lnTo>
                    <a:lnTo>
                      <a:pt x="14" y="0"/>
                    </a:lnTo>
                    <a:lnTo>
                      <a:pt x="16" y="2"/>
                    </a:lnTo>
                    <a:lnTo>
                      <a:pt x="18" y="6"/>
                    </a:lnTo>
                    <a:lnTo>
                      <a:pt x="18" y="8"/>
                    </a:lnTo>
                    <a:lnTo>
                      <a:pt x="18" y="8"/>
                    </a:lnTo>
                    <a:close/>
                  </a:path>
                </a:pathLst>
              </a:custGeom>
              <a:solidFill>
                <a:srgbClr val="536F6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07" name="Freeform 1139"/>
              <p:cNvSpPr/>
              <p:nvPr/>
            </p:nvSpPr>
            <p:spPr bwMode="auto">
              <a:xfrm>
                <a:off x="7031038" y="2613025"/>
                <a:ext cx="28575" cy="31750"/>
              </a:xfrm>
              <a:custGeom>
                <a:avLst/>
                <a:gdLst/>
                <a:ahLst/>
                <a:cxnLst>
                  <a:cxn ang="0">
                    <a:pos x="18" y="10"/>
                  </a:cxn>
                  <a:cxn ang="0">
                    <a:pos x="18" y="10"/>
                  </a:cxn>
                  <a:cxn ang="0">
                    <a:pos x="18" y="14"/>
                  </a:cxn>
                  <a:cxn ang="0">
                    <a:pos x="16" y="16"/>
                  </a:cxn>
                  <a:cxn ang="0">
                    <a:pos x="12" y="18"/>
                  </a:cxn>
                  <a:cxn ang="0">
                    <a:pos x="10" y="20"/>
                  </a:cxn>
                  <a:cxn ang="0">
                    <a:pos x="10" y="20"/>
                  </a:cxn>
                  <a:cxn ang="0">
                    <a:pos x="6" y="18"/>
                  </a:cxn>
                  <a:cxn ang="0">
                    <a:pos x="2" y="16"/>
                  </a:cxn>
                  <a:cxn ang="0">
                    <a:pos x="0" y="14"/>
                  </a:cxn>
                  <a:cxn ang="0">
                    <a:pos x="0" y="10"/>
                  </a:cxn>
                  <a:cxn ang="0">
                    <a:pos x="0" y="10"/>
                  </a:cxn>
                  <a:cxn ang="0">
                    <a:pos x="0" y="6"/>
                  </a:cxn>
                  <a:cxn ang="0">
                    <a:pos x="2" y="4"/>
                  </a:cxn>
                  <a:cxn ang="0">
                    <a:pos x="6" y="2"/>
                  </a:cxn>
                  <a:cxn ang="0">
                    <a:pos x="10" y="0"/>
                  </a:cxn>
                  <a:cxn ang="0">
                    <a:pos x="10" y="0"/>
                  </a:cxn>
                  <a:cxn ang="0">
                    <a:pos x="12" y="2"/>
                  </a:cxn>
                  <a:cxn ang="0">
                    <a:pos x="16" y="4"/>
                  </a:cxn>
                  <a:cxn ang="0">
                    <a:pos x="18" y="6"/>
                  </a:cxn>
                  <a:cxn ang="0">
                    <a:pos x="18" y="10"/>
                  </a:cxn>
                  <a:cxn ang="0">
                    <a:pos x="18" y="10"/>
                  </a:cxn>
                </a:cxnLst>
                <a:rect l="0" t="0" r="r" b="b"/>
                <a:pathLst>
                  <a:path w="18" h="20">
                    <a:moveTo>
                      <a:pt x="18" y="10"/>
                    </a:moveTo>
                    <a:lnTo>
                      <a:pt x="18" y="10"/>
                    </a:lnTo>
                    <a:lnTo>
                      <a:pt x="18" y="14"/>
                    </a:lnTo>
                    <a:lnTo>
                      <a:pt x="16" y="16"/>
                    </a:lnTo>
                    <a:lnTo>
                      <a:pt x="12" y="18"/>
                    </a:lnTo>
                    <a:lnTo>
                      <a:pt x="10" y="20"/>
                    </a:lnTo>
                    <a:lnTo>
                      <a:pt x="10" y="20"/>
                    </a:lnTo>
                    <a:lnTo>
                      <a:pt x="6" y="18"/>
                    </a:lnTo>
                    <a:lnTo>
                      <a:pt x="2" y="16"/>
                    </a:lnTo>
                    <a:lnTo>
                      <a:pt x="0" y="14"/>
                    </a:lnTo>
                    <a:lnTo>
                      <a:pt x="0" y="10"/>
                    </a:lnTo>
                    <a:lnTo>
                      <a:pt x="0" y="10"/>
                    </a:lnTo>
                    <a:lnTo>
                      <a:pt x="0" y="6"/>
                    </a:lnTo>
                    <a:lnTo>
                      <a:pt x="2" y="4"/>
                    </a:lnTo>
                    <a:lnTo>
                      <a:pt x="6" y="2"/>
                    </a:lnTo>
                    <a:lnTo>
                      <a:pt x="10" y="0"/>
                    </a:lnTo>
                    <a:lnTo>
                      <a:pt x="10" y="0"/>
                    </a:lnTo>
                    <a:lnTo>
                      <a:pt x="12" y="2"/>
                    </a:lnTo>
                    <a:lnTo>
                      <a:pt x="16" y="4"/>
                    </a:lnTo>
                    <a:lnTo>
                      <a:pt x="18" y="6"/>
                    </a:lnTo>
                    <a:lnTo>
                      <a:pt x="18" y="10"/>
                    </a:lnTo>
                    <a:lnTo>
                      <a:pt x="18" y="10"/>
                    </a:lnTo>
                    <a:close/>
                  </a:path>
                </a:pathLst>
              </a:custGeom>
              <a:solidFill>
                <a:srgbClr val="536F6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08" name="Freeform 1140"/>
              <p:cNvSpPr/>
              <p:nvPr/>
            </p:nvSpPr>
            <p:spPr bwMode="auto">
              <a:xfrm>
                <a:off x="7173913" y="2644775"/>
                <a:ext cx="28575" cy="28575"/>
              </a:xfrm>
              <a:custGeom>
                <a:avLst/>
                <a:gdLst/>
                <a:ahLst/>
                <a:cxnLst>
                  <a:cxn ang="0">
                    <a:pos x="18" y="8"/>
                  </a:cxn>
                  <a:cxn ang="0">
                    <a:pos x="18" y="8"/>
                  </a:cxn>
                  <a:cxn ang="0">
                    <a:pos x="18" y="12"/>
                  </a:cxn>
                  <a:cxn ang="0">
                    <a:pos x="16" y="16"/>
                  </a:cxn>
                  <a:cxn ang="0">
                    <a:pos x="12" y="18"/>
                  </a:cxn>
                  <a:cxn ang="0">
                    <a:pos x="8" y="18"/>
                  </a:cxn>
                  <a:cxn ang="0">
                    <a:pos x="8" y="18"/>
                  </a:cxn>
                  <a:cxn ang="0">
                    <a:pos x="6" y="18"/>
                  </a:cxn>
                  <a:cxn ang="0">
                    <a:pos x="2" y="16"/>
                  </a:cxn>
                  <a:cxn ang="0">
                    <a:pos x="0" y="12"/>
                  </a:cxn>
                  <a:cxn ang="0">
                    <a:pos x="0" y="8"/>
                  </a:cxn>
                  <a:cxn ang="0">
                    <a:pos x="0" y="8"/>
                  </a:cxn>
                  <a:cxn ang="0">
                    <a:pos x="0" y="4"/>
                  </a:cxn>
                  <a:cxn ang="0">
                    <a:pos x="2" y="2"/>
                  </a:cxn>
                  <a:cxn ang="0">
                    <a:pos x="6" y="0"/>
                  </a:cxn>
                  <a:cxn ang="0">
                    <a:pos x="8" y="0"/>
                  </a:cxn>
                  <a:cxn ang="0">
                    <a:pos x="8" y="0"/>
                  </a:cxn>
                  <a:cxn ang="0">
                    <a:pos x="12" y="0"/>
                  </a:cxn>
                  <a:cxn ang="0">
                    <a:pos x="16" y="2"/>
                  </a:cxn>
                  <a:cxn ang="0">
                    <a:pos x="18" y="4"/>
                  </a:cxn>
                  <a:cxn ang="0">
                    <a:pos x="18" y="8"/>
                  </a:cxn>
                  <a:cxn ang="0">
                    <a:pos x="18" y="8"/>
                  </a:cxn>
                </a:cxnLst>
                <a:rect l="0" t="0" r="r" b="b"/>
                <a:pathLst>
                  <a:path w="18" h="18">
                    <a:moveTo>
                      <a:pt x="18" y="8"/>
                    </a:moveTo>
                    <a:lnTo>
                      <a:pt x="18" y="8"/>
                    </a:lnTo>
                    <a:lnTo>
                      <a:pt x="18" y="12"/>
                    </a:lnTo>
                    <a:lnTo>
                      <a:pt x="16" y="16"/>
                    </a:lnTo>
                    <a:lnTo>
                      <a:pt x="12" y="18"/>
                    </a:lnTo>
                    <a:lnTo>
                      <a:pt x="8" y="18"/>
                    </a:lnTo>
                    <a:lnTo>
                      <a:pt x="8" y="18"/>
                    </a:lnTo>
                    <a:lnTo>
                      <a:pt x="6" y="18"/>
                    </a:lnTo>
                    <a:lnTo>
                      <a:pt x="2" y="16"/>
                    </a:lnTo>
                    <a:lnTo>
                      <a:pt x="0" y="12"/>
                    </a:lnTo>
                    <a:lnTo>
                      <a:pt x="0" y="8"/>
                    </a:lnTo>
                    <a:lnTo>
                      <a:pt x="0" y="8"/>
                    </a:lnTo>
                    <a:lnTo>
                      <a:pt x="0" y="4"/>
                    </a:lnTo>
                    <a:lnTo>
                      <a:pt x="2" y="2"/>
                    </a:lnTo>
                    <a:lnTo>
                      <a:pt x="6" y="0"/>
                    </a:lnTo>
                    <a:lnTo>
                      <a:pt x="8" y="0"/>
                    </a:lnTo>
                    <a:lnTo>
                      <a:pt x="8" y="0"/>
                    </a:lnTo>
                    <a:lnTo>
                      <a:pt x="12" y="0"/>
                    </a:lnTo>
                    <a:lnTo>
                      <a:pt x="16" y="2"/>
                    </a:lnTo>
                    <a:lnTo>
                      <a:pt x="18" y="4"/>
                    </a:lnTo>
                    <a:lnTo>
                      <a:pt x="18" y="8"/>
                    </a:lnTo>
                    <a:lnTo>
                      <a:pt x="18" y="8"/>
                    </a:lnTo>
                    <a:close/>
                  </a:path>
                </a:pathLst>
              </a:custGeom>
              <a:solidFill>
                <a:srgbClr val="536F6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09" name="Freeform 1141"/>
              <p:cNvSpPr/>
              <p:nvPr/>
            </p:nvSpPr>
            <p:spPr bwMode="auto">
              <a:xfrm>
                <a:off x="7291388" y="2489200"/>
                <a:ext cx="31750" cy="28575"/>
              </a:xfrm>
              <a:custGeom>
                <a:avLst/>
                <a:gdLst/>
                <a:ahLst/>
                <a:cxnLst>
                  <a:cxn ang="0">
                    <a:pos x="20" y="10"/>
                  </a:cxn>
                  <a:cxn ang="0">
                    <a:pos x="20" y="10"/>
                  </a:cxn>
                  <a:cxn ang="0">
                    <a:pos x="18" y="12"/>
                  </a:cxn>
                  <a:cxn ang="0">
                    <a:pos x="16" y="16"/>
                  </a:cxn>
                  <a:cxn ang="0">
                    <a:pos x="14" y="18"/>
                  </a:cxn>
                  <a:cxn ang="0">
                    <a:pos x="10" y="18"/>
                  </a:cxn>
                  <a:cxn ang="0">
                    <a:pos x="10" y="18"/>
                  </a:cxn>
                  <a:cxn ang="0">
                    <a:pos x="6" y="18"/>
                  </a:cxn>
                  <a:cxn ang="0">
                    <a:pos x="4" y="16"/>
                  </a:cxn>
                  <a:cxn ang="0">
                    <a:pos x="2" y="12"/>
                  </a:cxn>
                  <a:cxn ang="0">
                    <a:pos x="0" y="10"/>
                  </a:cxn>
                  <a:cxn ang="0">
                    <a:pos x="0" y="10"/>
                  </a:cxn>
                  <a:cxn ang="0">
                    <a:pos x="2" y="6"/>
                  </a:cxn>
                  <a:cxn ang="0">
                    <a:pos x="4" y="2"/>
                  </a:cxn>
                  <a:cxn ang="0">
                    <a:pos x="6" y="0"/>
                  </a:cxn>
                  <a:cxn ang="0">
                    <a:pos x="10" y="0"/>
                  </a:cxn>
                  <a:cxn ang="0">
                    <a:pos x="10" y="0"/>
                  </a:cxn>
                  <a:cxn ang="0">
                    <a:pos x="14" y="0"/>
                  </a:cxn>
                  <a:cxn ang="0">
                    <a:pos x="16" y="2"/>
                  </a:cxn>
                  <a:cxn ang="0">
                    <a:pos x="18" y="6"/>
                  </a:cxn>
                  <a:cxn ang="0">
                    <a:pos x="20" y="10"/>
                  </a:cxn>
                  <a:cxn ang="0">
                    <a:pos x="20" y="10"/>
                  </a:cxn>
                </a:cxnLst>
                <a:rect l="0" t="0" r="r" b="b"/>
                <a:pathLst>
                  <a:path w="20" h="18">
                    <a:moveTo>
                      <a:pt x="20" y="10"/>
                    </a:moveTo>
                    <a:lnTo>
                      <a:pt x="20" y="10"/>
                    </a:lnTo>
                    <a:lnTo>
                      <a:pt x="18" y="12"/>
                    </a:lnTo>
                    <a:lnTo>
                      <a:pt x="16" y="16"/>
                    </a:lnTo>
                    <a:lnTo>
                      <a:pt x="14" y="18"/>
                    </a:lnTo>
                    <a:lnTo>
                      <a:pt x="10" y="18"/>
                    </a:lnTo>
                    <a:lnTo>
                      <a:pt x="10" y="18"/>
                    </a:lnTo>
                    <a:lnTo>
                      <a:pt x="6" y="18"/>
                    </a:lnTo>
                    <a:lnTo>
                      <a:pt x="4" y="16"/>
                    </a:lnTo>
                    <a:lnTo>
                      <a:pt x="2" y="12"/>
                    </a:lnTo>
                    <a:lnTo>
                      <a:pt x="0" y="10"/>
                    </a:lnTo>
                    <a:lnTo>
                      <a:pt x="0" y="10"/>
                    </a:lnTo>
                    <a:lnTo>
                      <a:pt x="2" y="6"/>
                    </a:lnTo>
                    <a:lnTo>
                      <a:pt x="4" y="2"/>
                    </a:lnTo>
                    <a:lnTo>
                      <a:pt x="6" y="0"/>
                    </a:lnTo>
                    <a:lnTo>
                      <a:pt x="10" y="0"/>
                    </a:lnTo>
                    <a:lnTo>
                      <a:pt x="10" y="0"/>
                    </a:lnTo>
                    <a:lnTo>
                      <a:pt x="14" y="0"/>
                    </a:lnTo>
                    <a:lnTo>
                      <a:pt x="16" y="2"/>
                    </a:lnTo>
                    <a:lnTo>
                      <a:pt x="18" y="6"/>
                    </a:lnTo>
                    <a:lnTo>
                      <a:pt x="20" y="10"/>
                    </a:lnTo>
                    <a:lnTo>
                      <a:pt x="20" y="10"/>
                    </a:lnTo>
                    <a:close/>
                  </a:path>
                </a:pathLst>
              </a:custGeom>
              <a:solidFill>
                <a:srgbClr val="536F6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10" name="Freeform 1142"/>
              <p:cNvSpPr/>
              <p:nvPr/>
            </p:nvSpPr>
            <p:spPr bwMode="auto">
              <a:xfrm>
                <a:off x="7275513" y="2606675"/>
                <a:ext cx="28575" cy="31750"/>
              </a:xfrm>
              <a:custGeom>
                <a:avLst/>
                <a:gdLst/>
                <a:ahLst/>
                <a:cxnLst>
                  <a:cxn ang="0">
                    <a:pos x="18" y="10"/>
                  </a:cxn>
                  <a:cxn ang="0">
                    <a:pos x="18" y="10"/>
                  </a:cxn>
                  <a:cxn ang="0">
                    <a:pos x="18" y="14"/>
                  </a:cxn>
                  <a:cxn ang="0">
                    <a:pos x="16" y="16"/>
                  </a:cxn>
                  <a:cxn ang="0">
                    <a:pos x="12" y="18"/>
                  </a:cxn>
                  <a:cxn ang="0">
                    <a:pos x="8" y="20"/>
                  </a:cxn>
                  <a:cxn ang="0">
                    <a:pos x="8" y="20"/>
                  </a:cxn>
                  <a:cxn ang="0">
                    <a:pos x="4" y="18"/>
                  </a:cxn>
                  <a:cxn ang="0">
                    <a:pos x="2" y="16"/>
                  </a:cxn>
                  <a:cxn ang="0">
                    <a:pos x="0" y="14"/>
                  </a:cxn>
                  <a:cxn ang="0">
                    <a:pos x="0" y="10"/>
                  </a:cxn>
                  <a:cxn ang="0">
                    <a:pos x="0" y="10"/>
                  </a:cxn>
                  <a:cxn ang="0">
                    <a:pos x="0" y="6"/>
                  </a:cxn>
                  <a:cxn ang="0">
                    <a:pos x="2" y="4"/>
                  </a:cxn>
                  <a:cxn ang="0">
                    <a:pos x="4" y="2"/>
                  </a:cxn>
                  <a:cxn ang="0">
                    <a:pos x="8" y="0"/>
                  </a:cxn>
                  <a:cxn ang="0">
                    <a:pos x="8" y="0"/>
                  </a:cxn>
                  <a:cxn ang="0">
                    <a:pos x="12" y="2"/>
                  </a:cxn>
                  <a:cxn ang="0">
                    <a:pos x="16" y="4"/>
                  </a:cxn>
                  <a:cxn ang="0">
                    <a:pos x="18" y="6"/>
                  </a:cxn>
                  <a:cxn ang="0">
                    <a:pos x="18" y="10"/>
                  </a:cxn>
                  <a:cxn ang="0">
                    <a:pos x="18" y="10"/>
                  </a:cxn>
                </a:cxnLst>
                <a:rect l="0" t="0" r="r" b="b"/>
                <a:pathLst>
                  <a:path w="18" h="20">
                    <a:moveTo>
                      <a:pt x="18" y="10"/>
                    </a:moveTo>
                    <a:lnTo>
                      <a:pt x="18" y="10"/>
                    </a:lnTo>
                    <a:lnTo>
                      <a:pt x="18" y="14"/>
                    </a:lnTo>
                    <a:lnTo>
                      <a:pt x="16" y="16"/>
                    </a:lnTo>
                    <a:lnTo>
                      <a:pt x="12" y="18"/>
                    </a:lnTo>
                    <a:lnTo>
                      <a:pt x="8" y="20"/>
                    </a:lnTo>
                    <a:lnTo>
                      <a:pt x="8" y="20"/>
                    </a:lnTo>
                    <a:lnTo>
                      <a:pt x="4" y="18"/>
                    </a:lnTo>
                    <a:lnTo>
                      <a:pt x="2" y="16"/>
                    </a:lnTo>
                    <a:lnTo>
                      <a:pt x="0" y="14"/>
                    </a:lnTo>
                    <a:lnTo>
                      <a:pt x="0" y="10"/>
                    </a:lnTo>
                    <a:lnTo>
                      <a:pt x="0" y="10"/>
                    </a:lnTo>
                    <a:lnTo>
                      <a:pt x="0" y="6"/>
                    </a:lnTo>
                    <a:lnTo>
                      <a:pt x="2" y="4"/>
                    </a:lnTo>
                    <a:lnTo>
                      <a:pt x="4" y="2"/>
                    </a:lnTo>
                    <a:lnTo>
                      <a:pt x="8" y="0"/>
                    </a:lnTo>
                    <a:lnTo>
                      <a:pt x="8" y="0"/>
                    </a:lnTo>
                    <a:lnTo>
                      <a:pt x="12" y="2"/>
                    </a:lnTo>
                    <a:lnTo>
                      <a:pt x="16" y="4"/>
                    </a:lnTo>
                    <a:lnTo>
                      <a:pt x="18" y="6"/>
                    </a:lnTo>
                    <a:lnTo>
                      <a:pt x="18" y="10"/>
                    </a:lnTo>
                    <a:lnTo>
                      <a:pt x="18" y="10"/>
                    </a:lnTo>
                    <a:close/>
                  </a:path>
                </a:pathLst>
              </a:custGeom>
              <a:solidFill>
                <a:srgbClr val="536F6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11" name="Freeform 1143"/>
              <p:cNvSpPr/>
              <p:nvPr/>
            </p:nvSpPr>
            <p:spPr bwMode="auto">
              <a:xfrm>
                <a:off x="7421563" y="2460625"/>
                <a:ext cx="31750" cy="28575"/>
              </a:xfrm>
              <a:custGeom>
                <a:avLst/>
                <a:gdLst/>
                <a:ahLst/>
                <a:cxnLst>
                  <a:cxn ang="0">
                    <a:pos x="20" y="8"/>
                  </a:cxn>
                  <a:cxn ang="0">
                    <a:pos x="20" y="8"/>
                  </a:cxn>
                  <a:cxn ang="0">
                    <a:pos x="18" y="12"/>
                  </a:cxn>
                  <a:cxn ang="0">
                    <a:pos x="16" y="16"/>
                  </a:cxn>
                  <a:cxn ang="0">
                    <a:pos x="14" y="18"/>
                  </a:cxn>
                  <a:cxn ang="0">
                    <a:pos x="10" y="18"/>
                  </a:cxn>
                  <a:cxn ang="0">
                    <a:pos x="10" y="18"/>
                  </a:cxn>
                  <a:cxn ang="0">
                    <a:pos x="6" y="18"/>
                  </a:cxn>
                  <a:cxn ang="0">
                    <a:pos x="4" y="16"/>
                  </a:cxn>
                  <a:cxn ang="0">
                    <a:pos x="2" y="12"/>
                  </a:cxn>
                  <a:cxn ang="0">
                    <a:pos x="0" y="8"/>
                  </a:cxn>
                  <a:cxn ang="0">
                    <a:pos x="0" y="8"/>
                  </a:cxn>
                  <a:cxn ang="0">
                    <a:pos x="2" y="6"/>
                  </a:cxn>
                  <a:cxn ang="0">
                    <a:pos x="4" y="2"/>
                  </a:cxn>
                  <a:cxn ang="0">
                    <a:pos x="6" y="0"/>
                  </a:cxn>
                  <a:cxn ang="0">
                    <a:pos x="10" y="0"/>
                  </a:cxn>
                  <a:cxn ang="0">
                    <a:pos x="10" y="0"/>
                  </a:cxn>
                  <a:cxn ang="0">
                    <a:pos x="14" y="0"/>
                  </a:cxn>
                  <a:cxn ang="0">
                    <a:pos x="16" y="2"/>
                  </a:cxn>
                  <a:cxn ang="0">
                    <a:pos x="18" y="6"/>
                  </a:cxn>
                  <a:cxn ang="0">
                    <a:pos x="20" y="8"/>
                  </a:cxn>
                  <a:cxn ang="0">
                    <a:pos x="20" y="8"/>
                  </a:cxn>
                </a:cxnLst>
                <a:rect l="0" t="0" r="r" b="b"/>
                <a:pathLst>
                  <a:path w="20" h="18">
                    <a:moveTo>
                      <a:pt x="20" y="8"/>
                    </a:moveTo>
                    <a:lnTo>
                      <a:pt x="20" y="8"/>
                    </a:lnTo>
                    <a:lnTo>
                      <a:pt x="18" y="12"/>
                    </a:lnTo>
                    <a:lnTo>
                      <a:pt x="16" y="16"/>
                    </a:lnTo>
                    <a:lnTo>
                      <a:pt x="14" y="18"/>
                    </a:lnTo>
                    <a:lnTo>
                      <a:pt x="10" y="18"/>
                    </a:lnTo>
                    <a:lnTo>
                      <a:pt x="10" y="18"/>
                    </a:lnTo>
                    <a:lnTo>
                      <a:pt x="6" y="18"/>
                    </a:lnTo>
                    <a:lnTo>
                      <a:pt x="4" y="16"/>
                    </a:lnTo>
                    <a:lnTo>
                      <a:pt x="2" y="12"/>
                    </a:lnTo>
                    <a:lnTo>
                      <a:pt x="0" y="8"/>
                    </a:lnTo>
                    <a:lnTo>
                      <a:pt x="0" y="8"/>
                    </a:lnTo>
                    <a:lnTo>
                      <a:pt x="2" y="6"/>
                    </a:lnTo>
                    <a:lnTo>
                      <a:pt x="4" y="2"/>
                    </a:lnTo>
                    <a:lnTo>
                      <a:pt x="6" y="0"/>
                    </a:lnTo>
                    <a:lnTo>
                      <a:pt x="10" y="0"/>
                    </a:lnTo>
                    <a:lnTo>
                      <a:pt x="10" y="0"/>
                    </a:lnTo>
                    <a:lnTo>
                      <a:pt x="14" y="0"/>
                    </a:lnTo>
                    <a:lnTo>
                      <a:pt x="16" y="2"/>
                    </a:lnTo>
                    <a:lnTo>
                      <a:pt x="18" y="6"/>
                    </a:lnTo>
                    <a:lnTo>
                      <a:pt x="20" y="8"/>
                    </a:lnTo>
                    <a:lnTo>
                      <a:pt x="20" y="8"/>
                    </a:lnTo>
                    <a:close/>
                  </a:path>
                </a:pathLst>
              </a:custGeom>
              <a:solidFill>
                <a:srgbClr val="536F6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12" name="Freeform 1144"/>
              <p:cNvSpPr/>
              <p:nvPr/>
            </p:nvSpPr>
            <p:spPr bwMode="auto">
              <a:xfrm>
                <a:off x="7358063" y="2549525"/>
                <a:ext cx="28575" cy="28575"/>
              </a:xfrm>
              <a:custGeom>
                <a:avLst/>
                <a:gdLst/>
                <a:ahLst/>
                <a:cxnLst>
                  <a:cxn ang="0">
                    <a:pos x="18" y="8"/>
                  </a:cxn>
                  <a:cxn ang="0">
                    <a:pos x="18" y="8"/>
                  </a:cxn>
                  <a:cxn ang="0">
                    <a:pos x="18" y="12"/>
                  </a:cxn>
                  <a:cxn ang="0">
                    <a:pos x="16" y="16"/>
                  </a:cxn>
                  <a:cxn ang="0">
                    <a:pos x="12" y="18"/>
                  </a:cxn>
                  <a:cxn ang="0">
                    <a:pos x="8" y="18"/>
                  </a:cxn>
                  <a:cxn ang="0">
                    <a:pos x="8" y="18"/>
                  </a:cxn>
                  <a:cxn ang="0">
                    <a:pos x="6" y="18"/>
                  </a:cxn>
                  <a:cxn ang="0">
                    <a:pos x="2" y="16"/>
                  </a:cxn>
                  <a:cxn ang="0">
                    <a:pos x="0" y="12"/>
                  </a:cxn>
                  <a:cxn ang="0">
                    <a:pos x="0" y="8"/>
                  </a:cxn>
                  <a:cxn ang="0">
                    <a:pos x="0" y="8"/>
                  </a:cxn>
                  <a:cxn ang="0">
                    <a:pos x="0" y="6"/>
                  </a:cxn>
                  <a:cxn ang="0">
                    <a:pos x="2" y="2"/>
                  </a:cxn>
                  <a:cxn ang="0">
                    <a:pos x="6" y="0"/>
                  </a:cxn>
                  <a:cxn ang="0">
                    <a:pos x="8" y="0"/>
                  </a:cxn>
                  <a:cxn ang="0">
                    <a:pos x="8" y="0"/>
                  </a:cxn>
                  <a:cxn ang="0">
                    <a:pos x="12" y="0"/>
                  </a:cxn>
                  <a:cxn ang="0">
                    <a:pos x="16" y="2"/>
                  </a:cxn>
                  <a:cxn ang="0">
                    <a:pos x="18" y="6"/>
                  </a:cxn>
                  <a:cxn ang="0">
                    <a:pos x="18" y="8"/>
                  </a:cxn>
                  <a:cxn ang="0">
                    <a:pos x="18" y="8"/>
                  </a:cxn>
                </a:cxnLst>
                <a:rect l="0" t="0" r="r" b="b"/>
                <a:pathLst>
                  <a:path w="18" h="18">
                    <a:moveTo>
                      <a:pt x="18" y="8"/>
                    </a:moveTo>
                    <a:lnTo>
                      <a:pt x="18" y="8"/>
                    </a:lnTo>
                    <a:lnTo>
                      <a:pt x="18" y="12"/>
                    </a:lnTo>
                    <a:lnTo>
                      <a:pt x="16" y="16"/>
                    </a:lnTo>
                    <a:lnTo>
                      <a:pt x="12" y="18"/>
                    </a:lnTo>
                    <a:lnTo>
                      <a:pt x="8" y="18"/>
                    </a:lnTo>
                    <a:lnTo>
                      <a:pt x="8" y="18"/>
                    </a:lnTo>
                    <a:lnTo>
                      <a:pt x="6" y="18"/>
                    </a:lnTo>
                    <a:lnTo>
                      <a:pt x="2" y="16"/>
                    </a:lnTo>
                    <a:lnTo>
                      <a:pt x="0" y="12"/>
                    </a:lnTo>
                    <a:lnTo>
                      <a:pt x="0" y="8"/>
                    </a:lnTo>
                    <a:lnTo>
                      <a:pt x="0" y="8"/>
                    </a:lnTo>
                    <a:lnTo>
                      <a:pt x="0" y="6"/>
                    </a:lnTo>
                    <a:lnTo>
                      <a:pt x="2" y="2"/>
                    </a:lnTo>
                    <a:lnTo>
                      <a:pt x="6" y="0"/>
                    </a:lnTo>
                    <a:lnTo>
                      <a:pt x="8" y="0"/>
                    </a:lnTo>
                    <a:lnTo>
                      <a:pt x="8" y="0"/>
                    </a:lnTo>
                    <a:lnTo>
                      <a:pt x="12" y="0"/>
                    </a:lnTo>
                    <a:lnTo>
                      <a:pt x="16" y="2"/>
                    </a:lnTo>
                    <a:lnTo>
                      <a:pt x="18" y="6"/>
                    </a:lnTo>
                    <a:lnTo>
                      <a:pt x="18" y="8"/>
                    </a:lnTo>
                    <a:lnTo>
                      <a:pt x="18" y="8"/>
                    </a:lnTo>
                    <a:close/>
                  </a:path>
                </a:pathLst>
              </a:custGeom>
              <a:solidFill>
                <a:srgbClr val="536F6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13" name="Freeform 1145"/>
              <p:cNvSpPr/>
              <p:nvPr/>
            </p:nvSpPr>
            <p:spPr bwMode="auto">
              <a:xfrm>
                <a:off x="6923088" y="2114550"/>
                <a:ext cx="31750" cy="31750"/>
              </a:xfrm>
              <a:custGeom>
                <a:avLst/>
                <a:gdLst/>
                <a:ahLst/>
                <a:cxnLst>
                  <a:cxn ang="0">
                    <a:pos x="20" y="10"/>
                  </a:cxn>
                  <a:cxn ang="0">
                    <a:pos x="20" y="10"/>
                  </a:cxn>
                  <a:cxn ang="0">
                    <a:pos x="18" y="14"/>
                  </a:cxn>
                  <a:cxn ang="0">
                    <a:pos x="16" y="16"/>
                  </a:cxn>
                  <a:cxn ang="0">
                    <a:pos x="14" y="18"/>
                  </a:cxn>
                  <a:cxn ang="0">
                    <a:pos x="10" y="20"/>
                  </a:cxn>
                  <a:cxn ang="0">
                    <a:pos x="10" y="20"/>
                  </a:cxn>
                  <a:cxn ang="0">
                    <a:pos x="6" y="18"/>
                  </a:cxn>
                  <a:cxn ang="0">
                    <a:pos x="4" y="16"/>
                  </a:cxn>
                  <a:cxn ang="0">
                    <a:pos x="2" y="14"/>
                  </a:cxn>
                  <a:cxn ang="0">
                    <a:pos x="0" y="10"/>
                  </a:cxn>
                  <a:cxn ang="0">
                    <a:pos x="0" y="10"/>
                  </a:cxn>
                  <a:cxn ang="0">
                    <a:pos x="2" y="6"/>
                  </a:cxn>
                  <a:cxn ang="0">
                    <a:pos x="4" y="4"/>
                  </a:cxn>
                  <a:cxn ang="0">
                    <a:pos x="6" y="2"/>
                  </a:cxn>
                  <a:cxn ang="0">
                    <a:pos x="10" y="0"/>
                  </a:cxn>
                  <a:cxn ang="0">
                    <a:pos x="10" y="0"/>
                  </a:cxn>
                  <a:cxn ang="0">
                    <a:pos x="14" y="2"/>
                  </a:cxn>
                  <a:cxn ang="0">
                    <a:pos x="16" y="4"/>
                  </a:cxn>
                  <a:cxn ang="0">
                    <a:pos x="18" y="6"/>
                  </a:cxn>
                  <a:cxn ang="0">
                    <a:pos x="20" y="10"/>
                  </a:cxn>
                  <a:cxn ang="0">
                    <a:pos x="20" y="10"/>
                  </a:cxn>
                </a:cxnLst>
                <a:rect l="0" t="0" r="r" b="b"/>
                <a:pathLst>
                  <a:path w="20" h="20">
                    <a:moveTo>
                      <a:pt x="20" y="10"/>
                    </a:moveTo>
                    <a:lnTo>
                      <a:pt x="20" y="10"/>
                    </a:lnTo>
                    <a:lnTo>
                      <a:pt x="18" y="14"/>
                    </a:lnTo>
                    <a:lnTo>
                      <a:pt x="16" y="16"/>
                    </a:lnTo>
                    <a:lnTo>
                      <a:pt x="14" y="18"/>
                    </a:lnTo>
                    <a:lnTo>
                      <a:pt x="10" y="20"/>
                    </a:lnTo>
                    <a:lnTo>
                      <a:pt x="10" y="20"/>
                    </a:lnTo>
                    <a:lnTo>
                      <a:pt x="6" y="18"/>
                    </a:lnTo>
                    <a:lnTo>
                      <a:pt x="4" y="16"/>
                    </a:lnTo>
                    <a:lnTo>
                      <a:pt x="2" y="14"/>
                    </a:lnTo>
                    <a:lnTo>
                      <a:pt x="0" y="10"/>
                    </a:lnTo>
                    <a:lnTo>
                      <a:pt x="0" y="10"/>
                    </a:lnTo>
                    <a:lnTo>
                      <a:pt x="2" y="6"/>
                    </a:lnTo>
                    <a:lnTo>
                      <a:pt x="4" y="4"/>
                    </a:lnTo>
                    <a:lnTo>
                      <a:pt x="6" y="2"/>
                    </a:lnTo>
                    <a:lnTo>
                      <a:pt x="10" y="0"/>
                    </a:lnTo>
                    <a:lnTo>
                      <a:pt x="10" y="0"/>
                    </a:lnTo>
                    <a:lnTo>
                      <a:pt x="14" y="2"/>
                    </a:lnTo>
                    <a:lnTo>
                      <a:pt x="16" y="4"/>
                    </a:lnTo>
                    <a:lnTo>
                      <a:pt x="18" y="6"/>
                    </a:lnTo>
                    <a:lnTo>
                      <a:pt x="20" y="10"/>
                    </a:lnTo>
                    <a:lnTo>
                      <a:pt x="20" y="10"/>
                    </a:lnTo>
                    <a:close/>
                  </a:path>
                </a:pathLst>
              </a:custGeom>
              <a:solidFill>
                <a:srgbClr val="536F6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14" name="Freeform 1146"/>
              <p:cNvSpPr/>
              <p:nvPr/>
            </p:nvSpPr>
            <p:spPr bwMode="auto">
              <a:xfrm>
                <a:off x="6837363" y="2635250"/>
                <a:ext cx="107950" cy="82550"/>
              </a:xfrm>
              <a:custGeom>
                <a:avLst/>
                <a:gdLst/>
                <a:ahLst/>
                <a:cxnLst>
                  <a:cxn ang="0">
                    <a:pos x="66" y="12"/>
                  </a:cxn>
                  <a:cxn ang="0">
                    <a:pos x="6" y="0"/>
                  </a:cxn>
                  <a:cxn ang="0">
                    <a:pos x="6" y="0"/>
                  </a:cxn>
                  <a:cxn ang="0">
                    <a:pos x="2" y="8"/>
                  </a:cxn>
                  <a:cxn ang="0">
                    <a:pos x="0" y="18"/>
                  </a:cxn>
                  <a:cxn ang="0">
                    <a:pos x="0" y="18"/>
                  </a:cxn>
                  <a:cxn ang="0">
                    <a:pos x="2" y="26"/>
                  </a:cxn>
                  <a:cxn ang="0">
                    <a:pos x="4" y="32"/>
                  </a:cxn>
                  <a:cxn ang="0">
                    <a:pos x="6" y="38"/>
                  </a:cxn>
                  <a:cxn ang="0">
                    <a:pos x="10" y="42"/>
                  </a:cxn>
                  <a:cxn ang="0">
                    <a:pos x="16" y="46"/>
                  </a:cxn>
                  <a:cxn ang="0">
                    <a:pos x="20" y="50"/>
                  </a:cxn>
                  <a:cxn ang="0">
                    <a:pos x="28" y="52"/>
                  </a:cxn>
                  <a:cxn ang="0">
                    <a:pos x="34" y="52"/>
                  </a:cxn>
                  <a:cxn ang="0">
                    <a:pos x="34" y="52"/>
                  </a:cxn>
                  <a:cxn ang="0">
                    <a:pos x="40" y="52"/>
                  </a:cxn>
                  <a:cxn ang="0">
                    <a:pos x="48" y="50"/>
                  </a:cxn>
                  <a:cxn ang="0">
                    <a:pos x="52" y="46"/>
                  </a:cxn>
                  <a:cxn ang="0">
                    <a:pos x="58" y="42"/>
                  </a:cxn>
                  <a:cxn ang="0">
                    <a:pos x="62" y="38"/>
                  </a:cxn>
                  <a:cxn ang="0">
                    <a:pos x="66" y="32"/>
                  </a:cxn>
                  <a:cxn ang="0">
                    <a:pos x="68" y="26"/>
                  </a:cxn>
                  <a:cxn ang="0">
                    <a:pos x="68" y="18"/>
                  </a:cxn>
                  <a:cxn ang="0">
                    <a:pos x="68" y="18"/>
                  </a:cxn>
                  <a:cxn ang="0">
                    <a:pos x="66" y="12"/>
                  </a:cxn>
                  <a:cxn ang="0">
                    <a:pos x="66" y="12"/>
                  </a:cxn>
                </a:cxnLst>
                <a:rect l="0" t="0" r="r" b="b"/>
                <a:pathLst>
                  <a:path w="68" h="52">
                    <a:moveTo>
                      <a:pt x="66" y="12"/>
                    </a:moveTo>
                    <a:lnTo>
                      <a:pt x="6" y="0"/>
                    </a:lnTo>
                    <a:lnTo>
                      <a:pt x="6" y="0"/>
                    </a:lnTo>
                    <a:lnTo>
                      <a:pt x="2" y="8"/>
                    </a:lnTo>
                    <a:lnTo>
                      <a:pt x="0" y="18"/>
                    </a:lnTo>
                    <a:lnTo>
                      <a:pt x="0" y="18"/>
                    </a:lnTo>
                    <a:lnTo>
                      <a:pt x="2" y="26"/>
                    </a:lnTo>
                    <a:lnTo>
                      <a:pt x="4" y="32"/>
                    </a:lnTo>
                    <a:lnTo>
                      <a:pt x="6" y="38"/>
                    </a:lnTo>
                    <a:lnTo>
                      <a:pt x="10" y="42"/>
                    </a:lnTo>
                    <a:lnTo>
                      <a:pt x="16" y="46"/>
                    </a:lnTo>
                    <a:lnTo>
                      <a:pt x="20" y="50"/>
                    </a:lnTo>
                    <a:lnTo>
                      <a:pt x="28" y="52"/>
                    </a:lnTo>
                    <a:lnTo>
                      <a:pt x="34" y="52"/>
                    </a:lnTo>
                    <a:lnTo>
                      <a:pt x="34" y="52"/>
                    </a:lnTo>
                    <a:lnTo>
                      <a:pt x="40" y="52"/>
                    </a:lnTo>
                    <a:lnTo>
                      <a:pt x="48" y="50"/>
                    </a:lnTo>
                    <a:lnTo>
                      <a:pt x="52" y="46"/>
                    </a:lnTo>
                    <a:lnTo>
                      <a:pt x="58" y="42"/>
                    </a:lnTo>
                    <a:lnTo>
                      <a:pt x="62" y="38"/>
                    </a:lnTo>
                    <a:lnTo>
                      <a:pt x="66" y="32"/>
                    </a:lnTo>
                    <a:lnTo>
                      <a:pt x="68" y="26"/>
                    </a:lnTo>
                    <a:lnTo>
                      <a:pt x="68" y="18"/>
                    </a:lnTo>
                    <a:lnTo>
                      <a:pt x="68" y="18"/>
                    </a:lnTo>
                    <a:lnTo>
                      <a:pt x="66" y="12"/>
                    </a:lnTo>
                    <a:lnTo>
                      <a:pt x="66" y="12"/>
                    </a:lnTo>
                    <a:close/>
                  </a:path>
                </a:pathLst>
              </a:custGeom>
              <a:solidFill>
                <a:srgbClr val="53B1A4"/>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15" name="Freeform 1147"/>
              <p:cNvSpPr/>
              <p:nvPr/>
            </p:nvSpPr>
            <p:spPr bwMode="auto">
              <a:xfrm>
                <a:off x="7040563" y="2765425"/>
                <a:ext cx="69850" cy="69850"/>
              </a:xfrm>
              <a:custGeom>
                <a:avLst/>
                <a:gdLst/>
                <a:ahLst/>
                <a:cxnLst>
                  <a:cxn ang="0">
                    <a:pos x="44" y="22"/>
                  </a:cxn>
                  <a:cxn ang="0">
                    <a:pos x="44" y="22"/>
                  </a:cxn>
                  <a:cxn ang="0">
                    <a:pos x="42" y="30"/>
                  </a:cxn>
                  <a:cxn ang="0">
                    <a:pos x="38" y="38"/>
                  </a:cxn>
                  <a:cxn ang="0">
                    <a:pos x="30" y="42"/>
                  </a:cxn>
                  <a:cxn ang="0">
                    <a:pos x="22" y="44"/>
                  </a:cxn>
                  <a:cxn ang="0">
                    <a:pos x="22" y="44"/>
                  </a:cxn>
                  <a:cxn ang="0">
                    <a:pos x="14" y="42"/>
                  </a:cxn>
                  <a:cxn ang="0">
                    <a:pos x="6" y="38"/>
                  </a:cxn>
                  <a:cxn ang="0">
                    <a:pos x="2" y="30"/>
                  </a:cxn>
                  <a:cxn ang="0">
                    <a:pos x="0" y="22"/>
                  </a:cxn>
                  <a:cxn ang="0">
                    <a:pos x="0" y="22"/>
                  </a:cxn>
                  <a:cxn ang="0">
                    <a:pos x="2" y="14"/>
                  </a:cxn>
                  <a:cxn ang="0">
                    <a:pos x="6" y="6"/>
                  </a:cxn>
                  <a:cxn ang="0">
                    <a:pos x="14" y="2"/>
                  </a:cxn>
                  <a:cxn ang="0">
                    <a:pos x="22" y="0"/>
                  </a:cxn>
                  <a:cxn ang="0">
                    <a:pos x="22" y="0"/>
                  </a:cxn>
                  <a:cxn ang="0">
                    <a:pos x="30" y="2"/>
                  </a:cxn>
                  <a:cxn ang="0">
                    <a:pos x="38" y="6"/>
                  </a:cxn>
                  <a:cxn ang="0">
                    <a:pos x="42" y="14"/>
                  </a:cxn>
                  <a:cxn ang="0">
                    <a:pos x="44" y="22"/>
                  </a:cxn>
                  <a:cxn ang="0">
                    <a:pos x="44" y="22"/>
                  </a:cxn>
                </a:cxnLst>
                <a:rect l="0" t="0" r="r" b="b"/>
                <a:pathLst>
                  <a:path w="44" h="44">
                    <a:moveTo>
                      <a:pt x="44" y="22"/>
                    </a:moveTo>
                    <a:lnTo>
                      <a:pt x="44" y="22"/>
                    </a:lnTo>
                    <a:lnTo>
                      <a:pt x="42" y="30"/>
                    </a:lnTo>
                    <a:lnTo>
                      <a:pt x="38" y="38"/>
                    </a:lnTo>
                    <a:lnTo>
                      <a:pt x="30" y="42"/>
                    </a:lnTo>
                    <a:lnTo>
                      <a:pt x="22" y="44"/>
                    </a:lnTo>
                    <a:lnTo>
                      <a:pt x="22" y="44"/>
                    </a:lnTo>
                    <a:lnTo>
                      <a:pt x="14" y="42"/>
                    </a:lnTo>
                    <a:lnTo>
                      <a:pt x="6" y="38"/>
                    </a:lnTo>
                    <a:lnTo>
                      <a:pt x="2" y="30"/>
                    </a:lnTo>
                    <a:lnTo>
                      <a:pt x="0" y="22"/>
                    </a:lnTo>
                    <a:lnTo>
                      <a:pt x="0" y="22"/>
                    </a:lnTo>
                    <a:lnTo>
                      <a:pt x="2" y="14"/>
                    </a:lnTo>
                    <a:lnTo>
                      <a:pt x="6" y="6"/>
                    </a:lnTo>
                    <a:lnTo>
                      <a:pt x="14" y="2"/>
                    </a:lnTo>
                    <a:lnTo>
                      <a:pt x="22" y="0"/>
                    </a:lnTo>
                    <a:lnTo>
                      <a:pt x="22" y="0"/>
                    </a:lnTo>
                    <a:lnTo>
                      <a:pt x="30" y="2"/>
                    </a:lnTo>
                    <a:lnTo>
                      <a:pt x="38" y="6"/>
                    </a:lnTo>
                    <a:lnTo>
                      <a:pt x="42" y="14"/>
                    </a:lnTo>
                    <a:lnTo>
                      <a:pt x="44" y="22"/>
                    </a:lnTo>
                    <a:lnTo>
                      <a:pt x="44" y="22"/>
                    </a:lnTo>
                    <a:close/>
                  </a:path>
                </a:pathLst>
              </a:custGeom>
              <a:solidFill>
                <a:srgbClr val="53B1A4"/>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16" name="Freeform 1148"/>
              <p:cNvSpPr/>
              <p:nvPr/>
            </p:nvSpPr>
            <p:spPr bwMode="auto">
              <a:xfrm>
                <a:off x="7192963" y="2705100"/>
                <a:ext cx="31750" cy="69850"/>
              </a:xfrm>
              <a:custGeom>
                <a:avLst/>
                <a:gdLst/>
                <a:ahLst/>
                <a:cxnLst>
                  <a:cxn ang="0">
                    <a:pos x="4" y="0"/>
                  </a:cxn>
                  <a:cxn ang="0">
                    <a:pos x="4" y="0"/>
                  </a:cxn>
                  <a:cxn ang="0">
                    <a:pos x="0" y="6"/>
                  </a:cxn>
                  <a:cxn ang="0">
                    <a:pos x="0" y="16"/>
                  </a:cxn>
                  <a:cxn ang="0">
                    <a:pos x="0" y="16"/>
                  </a:cxn>
                  <a:cxn ang="0">
                    <a:pos x="2" y="24"/>
                  </a:cxn>
                  <a:cxn ang="0">
                    <a:pos x="6" y="32"/>
                  </a:cxn>
                  <a:cxn ang="0">
                    <a:pos x="12" y="40"/>
                  </a:cxn>
                  <a:cxn ang="0">
                    <a:pos x="20" y="44"/>
                  </a:cxn>
                  <a:cxn ang="0">
                    <a:pos x="12" y="0"/>
                  </a:cxn>
                  <a:cxn ang="0">
                    <a:pos x="4" y="0"/>
                  </a:cxn>
                </a:cxnLst>
                <a:rect l="0" t="0" r="r" b="b"/>
                <a:pathLst>
                  <a:path w="20" h="44">
                    <a:moveTo>
                      <a:pt x="4" y="0"/>
                    </a:moveTo>
                    <a:lnTo>
                      <a:pt x="4" y="0"/>
                    </a:lnTo>
                    <a:lnTo>
                      <a:pt x="0" y="6"/>
                    </a:lnTo>
                    <a:lnTo>
                      <a:pt x="0" y="16"/>
                    </a:lnTo>
                    <a:lnTo>
                      <a:pt x="0" y="16"/>
                    </a:lnTo>
                    <a:lnTo>
                      <a:pt x="2" y="24"/>
                    </a:lnTo>
                    <a:lnTo>
                      <a:pt x="6" y="32"/>
                    </a:lnTo>
                    <a:lnTo>
                      <a:pt x="12" y="40"/>
                    </a:lnTo>
                    <a:lnTo>
                      <a:pt x="20" y="44"/>
                    </a:lnTo>
                    <a:lnTo>
                      <a:pt x="12" y="0"/>
                    </a:lnTo>
                    <a:lnTo>
                      <a:pt x="4" y="0"/>
                    </a:lnTo>
                    <a:close/>
                  </a:path>
                </a:pathLst>
              </a:custGeom>
              <a:solidFill>
                <a:srgbClr val="53B1A4"/>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17" name="Freeform 1149"/>
              <p:cNvSpPr/>
              <p:nvPr/>
            </p:nvSpPr>
            <p:spPr bwMode="auto">
              <a:xfrm>
                <a:off x="7212013" y="2705100"/>
                <a:ext cx="69850" cy="63500"/>
              </a:xfrm>
              <a:custGeom>
                <a:avLst/>
                <a:gdLst/>
                <a:ahLst/>
                <a:cxnLst>
                  <a:cxn ang="0">
                    <a:pos x="0" y="0"/>
                  </a:cxn>
                  <a:cxn ang="0">
                    <a:pos x="6" y="40"/>
                  </a:cxn>
                  <a:cxn ang="0">
                    <a:pos x="44" y="10"/>
                  </a:cxn>
                  <a:cxn ang="0">
                    <a:pos x="0" y="0"/>
                  </a:cxn>
                </a:cxnLst>
                <a:rect l="0" t="0" r="r" b="b"/>
                <a:pathLst>
                  <a:path w="44" h="40">
                    <a:moveTo>
                      <a:pt x="0" y="0"/>
                    </a:moveTo>
                    <a:lnTo>
                      <a:pt x="6" y="40"/>
                    </a:lnTo>
                    <a:lnTo>
                      <a:pt x="44" y="10"/>
                    </a:lnTo>
                    <a:lnTo>
                      <a:pt x="0" y="0"/>
                    </a:lnTo>
                    <a:close/>
                  </a:path>
                </a:pathLst>
              </a:custGeom>
              <a:solidFill>
                <a:srgbClr val="53B1A4"/>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18" name="Freeform 1150"/>
              <p:cNvSpPr/>
              <p:nvPr/>
            </p:nvSpPr>
            <p:spPr bwMode="auto">
              <a:xfrm>
                <a:off x="6792913" y="2800350"/>
                <a:ext cx="88900" cy="133350"/>
              </a:xfrm>
              <a:custGeom>
                <a:avLst/>
                <a:gdLst/>
                <a:ahLst/>
                <a:cxnLst>
                  <a:cxn ang="0">
                    <a:pos x="56" y="46"/>
                  </a:cxn>
                  <a:cxn ang="0">
                    <a:pos x="56" y="46"/>
                  </a:cxn>
                  <a:cxn ang="0">
                    <a:pos x="54" y="36"/>
                  </a:cxn>
                  <a:cxn ang="0">
                    <a:pos x="52" y="28"/>
                  </a:cxn>
                  <a:cxn ang="0">
                    <a:pos x="48" y="20"/>
                  </a:cxn>
                  <a:cxn ang="0">
                    <a:pos x="42" y="12"/>
                  </a:cxn>
                  <a:cxn ang="0">
                    <a:pos x="36" y="8"/>
                  </a:cxn>
                  <a:cxn ang="0">
                    <a:pos x="28" y="2"/>
                  </a:cxn>
                  <a:cxn ang="0">
                    <a:pos x="18" y="0"/>
                  </a:cxn>
                  <a:cxn ang="0">
                    <a:pos x="10" y="0"/>
                  </a:cxn>
                  <a:cxn ang="0">
                    <a:pos x="10" y="0"/>
                  </a:cxn>
                  <a:cxn ang="0">
                    <a:pos x="0" y="0"/>
                  </a:cxn>
                  <a:cxn ang="0">
                    <a:pos x="34" y="84"/>
                  </a:cxn>
                  <a:cxn ang="0">
                    <a:pos x="34" y="84"/>
                  </a:cxn>
                  <a:cxn ang="0">
                    <a:pos x="42" y="76"/>
                  </a:cxn>
                  <a:cxn ang="0">
                    <a:pos x="50" y="68"/>
                  </a:cxn>
                  <a:cxn ang="0">
                    <a:pos x="54" y="56"/>
                  </a:cxn>
                  <a:cxn ang="0">
                    <a:pos x="56" y="46"/>
                  </a:cxn>
                  <a:cxn ang="0">
                    <a:pos x="56" y="46"/>
                  </a:cxn>
                </a:cxnLst>
                <a:rect l="0" t="0" r="r" b="b"/>
                <a:pathLst>
                  <a:path w="56" h="84">
                    <a:moveTo>
                      <a:pt x="56" y="46"/>
                    </a:moveTo>
                    <a:lnTo>
                      <a:pt x="56" y="46"/>
                    </a:lnTo>
                    <a:lnTo>
                      <a:pt x="54" y="36"/>
                    </a:lnTo>
                    <a:lnTo>
                      <a:pt x="52" y="28"/>
                    </a:lnTo>
                    <a:lnTo>
                      <a:pt x="48" y="20"/>
                    </a:lnTo>
                    <a:lnTo>
                      <a:pt x="42" y="12"/>
                    </a:lnTo>
                    <a:lnTo>
                      <a:pt x="36" y="8"/>
                    </a:lnTo>
                    <a:lnTo>
                      <a:pt x="28" y="2"/>
                    </a:lnTo>
                    <a:lnTo>
                      <a:pt x="18" y="0"/>
                    </a:lnTo>
                    <a:lnTo>
                      <a:pt x="10" y="0"/>
                    </a:lnTo>
                    <a:lnTo>
                      <a:pt x="10" y="0"/>
                    </a:lnTo>
                    <a:lnTo>
                      <a:pt x="0" y="0"/>
                    </a:lnTo>
                    <a:lnTo>
                      <a:pt x="34" y="84"/>
                    </a:lnTo>
                    <a:lnTo>
                      <a:pt x="34" y="84"/>
                    </a:lnTo>
                    <a:lnTo>
                      <a:pt x="42" y="76"/>
                    </a:lnTo>
                    <a:lnTo>
                      <a:pt x="50" y="68"/>
                    </a:lnTo>
                    <a:lnTo>
                      <a:pt x="54" y="56"/>
                    </a:lnTo>
                    <a:lnTo>
                      <a:pt x="56" y="46"/>
                    </a:lnTo>
                    <a:lnTo>
                      <a:pt x="56" y="46"/>
                    </a:lnTo>
                    <a:close/>
                  </a:path>
                </a:pathLst>
              </a:custGeom>
              <a:solidFill>
                <a:srgbClr val="53B1A4"/>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19" name="Freeform 1151"/>
              <p:cNvSpPr/>
              <p:nvPr/>
            </p:nvSpPr>
            <p:spPr bwMode="auto">
              <a:xfrm>
                <a:off x="6961188" y="2940050"/>
                <a:ext cx="85725" cy="88900"/>
              </a:xfrm>
              <a:custGeom>
                <a:avLst/>
                <a:gdLst/>
                <a:ahLst/>
                <a:cxnLst>
                  <a:cxn ang="0">
                    <a:pos x="28" y="56"/>
                  </a:cxn>
                  <a:cxn ang="0">
                    <a:pos x="28" y="56"/>
                  </a:cxn>
                  <a:cxn ang="0">
                    <a:pos x="38" y="52"/>
                  </a:cxn>
                  <a:cxn ang="0">
                    <a:pos x="46" y="48"/>
                  </a:cxn>
                  <a:cxn ang="0">
                    <a:pos x="52" y="38"/>
                  </a:cxn>
                  <a:cxn ang="0">
                    <a:pos x="54" y="28"/>
                  </a:cxn>
                  <a:cxn ang="0">
                    <a:pos x="54" y="28"/>
                  </a:cxn>
                  <a:cxn ang="0">
                    <a:pos x="52" y="18"/>
                  </a:cxn>
                  <a:cxn ang="0">
                    <a:pos x="46" y="8"/>
                  </a:cxn>
                  <a:cxn ang="0">
                    <a:pos x="38" y="4"/>
                  </a:cxn>
                  <a:cxn ang="0">
                    <a:pos x="28" y="0"/>
                  </a:cxn>
                  <a:cxn ang="0">
                    <a:pos x="28" y="0"/>
                  </a:cxn>
                  <a:cxn ang="0">
                    <a:pos x="16" y="4"/>
                  </a:cxn>
                  <a:cxn ang="0">
                    <a:pos x="8" y="8"/>
                  </a:cxn>
                  <a:cxn ang="0">
                    <a:pos x="2" y="18"/>
                  </a:cxn>
                  <a:cxn ang="0">
                    <a:pos x="0" y="28"/>
                  </a:cxn>
                  <a:cxn ang="0">
                    <a:pos x="0" y="28"/>
                  </a:cxn>
                  <a:cxn ang="0">
                    <a:pos x="2" y="38"/>
                  </a:cxn>
                  <a:cxn ang="0">
                    <a:pos x="8" y="48"/>
                  </a:cxn>
                  <a:cxn ang="0">
                    <a:pos x="16" y="52"/>
                  </a:cxn>
                  <a:cxn ang="0">
                    <a:pos x="28" y="56"/>
                  </a:cxn>
                  <a:cxn ang="0">
                    <a:pos x="28" y="56"/>
                  </a:cxn>
                </a:cxnLst>
                <a:rect l="0" t="0" r="r" b="b"/>
                <a:pathLst>
                  <a:path w="54" h="56">
                    <a:moveTo>
                      <a:pt x="28" y="56"/>
                    </a:moveTo>
                    <a:lnTo>
                      <a:pt x="28" y="56"/>
                    </a:lnTo>
                    <a:lnTo>
                      <a:pt x="38" y="52"/>
                    </a:lnTo>
                    <a:lnTo>
                      <a:pt x="46" y="48"/>
                    </a:lnTo>
                    <a:lnTo>
                      <a:pt x="52" y="38"/>
                    </a:lnTo>
                    <a:lnTo>
                      <a:pt x="54" y="28"/>
                    </a:lnTo>
                    <a:lnTo>
                      <a:pt x="54" y="28"/>
                    </a:lnTo>
                    <a:lnTo>
                      <a:pt x="52" y="18"/>
                    </a:lnTo>
                    <a:lnTo>
                      <a:pt x="46" y="8"/>
                    </a:lnTo>
                    <a:lnTo>
                      <a:pt x="38" y="4"/>
                    </a:lnTo>
                    <a:lnTo>
                      <a:pt x="28" y="0"/>
                    </a:lnTo>
                    <a:lnTo>
                      <a:pt x="28" y="0"/>
                    </a:lnTo>
                    <a:lnTo>
                      <a:pt x="16" y="4"/>
                    </a:lnTo>
                    <a:lnTo>
                      <a:pt x="8" y="8"/>
                    </a:lnTo>
                    <a:lnTo>
                      <a:pt x="2" y="18"/>
                    </a:lnTo>
                    <a:lnTo>
                      <a:pt x="0" y="28"/>
                    </a:lnTo>
                    <a:lnTo>
                      <a:pt x="0" y="28"/>
                    </a:lnTo>
                    <a:lnTo>
                      <a:pt x="2" y="38"/>
                    </a:lnTo>
                    <a:lnTo>
                      <a:pt x="8" y="48"/>
                    </a:lnTo>
                    <a:lnTo>
                      <a:pt x="16" y="52"/>
                    </a:lnTo>
                    <a:lnTo>
                      <a:pt x="28" y="56"/>
                    </a:lnTo>
                    <a:lnTo>
                      <a:pt x="28" y="56"/>
                    </a:lnTo>
                    <a:close/>
                  </a:path>
                </a:pathLst>
              </a:custGeom>
              <a:solidFill>
                <a:srgbClr val="53B1A4"/>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20" name="Freeform 1152"/>
              <p:cNvSpPr/>
              <p:nvPr/>
            </p:nvSpPr>
            <p:spPr bwMode="auto">
              <a:xfrm>
                <a:off x="7164388" y="2886075"/>
                <a:ext cx="95250" cy="139700"/>
              </a:xfrm>
              <a:custGeom>
                <a:avLst/>
                <a:gdLst/>
                <a:ahLst/>
                <a:cxnLst>
                  <a:cxn ang="0">
                    <a:pos x="44" y="88"/>
                  </a:cxn>
                  <a:cxn ang="0">
                    <a:pos x="44" y="88"/>
                  </a:cxn>
                  <a:cxn ang="0">
                    <a:pos x="54" y="86"/>
                  </a:cxn>
                  <a:cxn ang="0">
                    <a:pos x="60" y="84"/>
                  </a:cxn>
                  <a:cxn ang="0">
                    <a:pos x="48" y="0"/>
                  </a:cxn>
                  <a:cxn ang="0">
                    <a:pos x="48" y="0"/>
                  </a:cxn>
                  <a:cxn ang="0">
                    <a:pos x="44" y="0"/>
                  </a:cxn>
                  <a:cxn ang="0">
                    <a:pos x="44" y="0"/>
                  </a:cxn>
                  <a:cxn ang="0">
                    <a:pos x="36" y="0"/>
                  </a:cxn>
                  <a:cxn ang="0">
                    <a:pos x="28" y="2"/>
                  </a:cxn>
                  <a:cxn ang="0">
                    <a:pos x="20" y="6"/>
                  </a:cxn>
                  <a:cxn ang="0">
                    <a:pos x="14" y="12"/>
                  </a:cxn>
                  <a:cxn ang="0">
                    <a:pos x="8" y="18"/>
                  </a:cxn>
                  <a:cxn ang="0">
                    <a:pos x="4" y="26"/>
                  </a:cxn>
                  <a:cxn ang="0">
                    <a:pos x="2" y="34"/>
                  </a:cxn>
                  <a:cxn ang="0">
                    <a:pos x="0" y="44"/>
                  </a:cxn>
                  <a:cxn ang="0">
                    <a:pos x="0" y="44"/>
                  </a:cxn>
                  <a:cxn ang="0">
                    <a:pos x="2" y="52"/>
                  </a:cxn>
                  <a:cxn ang="0">
                    <a:pos x="4" y="60"/>
                  </a:cxn>
                  <a:cxn ang="0">
                    <a:pos x="8" y="68"/>
                  </a:cxn>
                  <a:cxn ang="0">
                    <a:pos x="14" y="74"/>
                  </a:cxn>
                  <a:cxn ang="0">
                    <a:pos x="20" y="80"/>
                  </a:cxn>
                  <a:cxn ang="0">
                    <a:pos x="28" y="84"/>
                  </a:cxn>
                  <a:cxn ang="0">
                    <a:pos x="36" y="86"/>
                  </a:cxn>
                  <a:cxn ang="0">
                    <a:pos x="44" y="88"/>
                  </a:cxn>
                  <a:cxn ang="0">
                    <a:pos x="44" y="88"/>
                  </a:cxn>
                </a:cxnLst>
                <a:rect l="0" t="0" r="r" b="b"/>
                <a:pathLst>
                  <a:path w="60" h="88">
                    <a:moveTo>
                      <a:pt x="44" y="88"/>
                    </a:moveTo>
                    <a:lnTo>
                      <a:pt x="44" y="88"/>
                    </a:lnTo>
                    <a:lnTo>
                      <a:pt x="54" y="86"/>
                    </a:lnTo>
                    <a:lnTo>
                      <a:pt x="60" y="84"/>
                    </a:lnTo>
                    <a:lnTo>
                      <a:pt x="48" y="0"/>
                    </a:lnTo>
                    <a:lnTo>
                      <a:pt x="48" y="0"/>
                    </a:lnTo>
                    <a:lnTo>
                      <a:pt x="44" y="0"/>
                    </a:lnTo>
                    <a:lnTo>
                      <a:pt x="44" y="0"/>
                    </a:lnTo>
                    <a:lnTo>
                      <a:pt x="36" y="0"/>
                    </a:lnTo>
                    <a:lnTo>
                      <a:pt x="28" y="2"/>
                    </a:lnTo>
                    <a:lnTo>
                      <a:pt x="20" y="6"/>
                    </a:lnTo>
                    <a:lnTo>
                      <a:pt x="14" y="12"/>
                    </a:lnTo>
                    <a:lnTo>
                      <a:pt x="8" y="18"/>
                    </a:lnTo>
                    <a:lnTo>
                      <a:pt x="4" y="26"/>
                    </a:lnTo>
                    <a:lnTo>
                      <a:pt x="2" y="34"/>
                    </a:lnTo>
                    <a:lnTo>
                      <a:pt x="0" y="44"/>
                    </a:lnTo>
                    <a:lnTo>
                      <a:pt x="0" y="44"/>
                    </a:lnTo>
                    <a:lnTo>
                      <a:pt x="2" y="52"/>
                    </a:lnTo>
                    <a:lnTo>
                      <a:pt x="4" y="60"/>
                    </a:lnTo>
                    <a:lnTo>
                      <a:pt x="8" y="68"/>
                    </a:lnTo>
                    <a:lnTo>
                      <a:pt x="14" y="74"/>
                    </a:lnTo>
                    <a:lnTo>
                      <a:pt x="20" y="80"/>
                    </a:lnTo>
                    <a:lnTo>
                      <a:pt x="28" y="84"/>
                    </a:lnTo>
                    <a:lnTo>
                      <a:pt x="36" y="86"/>
                    </a:lnTo>
                    <a:lnTo>
                      <a:pt x="44" y="88"/>
                    </a:lnTo>
                    <a:lnTo>
                      <a:pt x="44" y="88"/>
                    </a:lnTo>
                    <a:close/>
                  </a:path>
                </a:pathLst>
              </a:custGeom>
              <a:solidFill>
                <a:srgbClr val="53B1A4"/>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21" name="Freeform 1153"/>
              <p:cNvSpPr/>
              <p:nvPr/>
            </p:nvSpPr>
            <p:spPr bwMode="auto">
              <a:xfrm>
                <a:off x="7107238" y="3098800"/>
                <a:ext cx="92075" cy="82550"/>
              </a:xfrm>
              <a:custGeom>
                <a:avLst/>
                <a:gdLst/>
                <a:ahLst/>
                <a:cxnLst>
                  <a:cxn ang="0">
                    <a:pos x="58" y="28"/>
                  </a:cxn>
                  <a:cxn ang="0">
                    <a:pos x="58" y="28"/>
                  </a:cxn>
                  <a:cxn ang="0">
                    <a:pos x="56" y="18"/>
                  </a:cxn>
                  <a:cxn ang="0">
                    <a:pos x="50" y="8"/>
                  </a:cxn>
                  <a:cxn ang="0">
                    <a:pos x="40" y="2"/>
                  </a:cxn>
                  <a:cxn ang="0">
                    <a:pos x="28" y="0"/>
                  </a:cxn>
                  <a:cxn ang="0">
                    <a:pos x="28" y="0"/>
                  </a:cxn>
                  <a:cxn ang="0">
                    <a:pos x="18" y="2"/>
                  </a:cxn>
                  <a:cxn ang="0">
                    <a:pos x="8" y="8"/>
                  </a:cxn>
                  <a:cxn ang="0">
                    <a:pos x="2" y="18"/>
                  </a:cxn>
                  <a:cxn ang="0">
                    <a:pos x="0" y="28"/>
                  </a:cxn>
                  <a:cxn ang="0">
                    <a:pos x="0" y="30"/>
                  </a:cxn>
                  <a:cxn ang="0">
                    <a:pos x="46" y="52"/>
                  </a:cxn>
                  <a:cxn ang="0">
                    <a:pos x="46" y="52"/>
                  </a:cxn>
                  <a:cxn ang="0">
                    <a:pos x="50" y="48"/>
                  </a:cxn>
                  <a:cxn ang="0">
                    <a:pos x="54" y="42"/>
                  </a:cxn>
                  <a:cxn ang="0">
                    <a:pos x="56" y="36"/>
                  </a:cxn>
                  <a:cxn ang="0">
                    <a:pos x="58" y="28"/>
                  </a:cxn>
                  <a:cxn ang="0">
                    <a:pos x="58" y="28"/>
                  </a:cxn>
                </a:cxnLst>
                <a:rect l="0" t="0" r="r" b="b"/>
                <a:pathLst>
                  <a:path w="58" h="52">
                    <a:moveTo>
                      <a:pt x="58" y="28"/>
                    </a:moveTo>
                    <a:lnTo>
                      <a:pt x="58" y="28"/>
                    </a:lnTo>
                    <a:lnTo>
                      <a:pt x="56" y="18"/>
                    </a:lnTo>
                    <a:lnTo>
                      <a:pt x="50" y="8"/>
                    </a:lnTo>
                    <a:lnTo>
                      <a:pt x="40" y="2"/>
                    </a:lnTo>
                    <a:lnTo>
                      <a:pt x="28" y="0"/>
                    </a:lnTo>
                    <a:lnTo>
                      <a:pt x="28" y="0"/>
                    </a:lnTo>
                    <a:lnTo>
                      <a:pt x="18" y="2"/>
                    </a:lnTo>
                    <a:lnTo>
                      <a:pt x="8" y="8"/>
                    </a:lnTo>
                    <a:lnTo>
                      <a:pt x="2" y="18"/>
                    </a:lnTo>
                    <a:lnTo>
                      <a:pt x="0" y="28"/>
                    </a:lnTo>
                    <a:lnTo>
                      <a:pt x="0" y="30"/>
                    </a:lnTo>
                    <a:lnTo>
                      <a:pt x="46" y="52"/>
                    </a:lnTo>
                    <a:lnTo>
                      <a:pt x="46" y="52"/>
                    </a:lnTo>
                    <a:lnTo>
                      <a:pt x="50" y="48"/>
                    </a:lnTo>
                    <a:lnTo>
                      <a:pt x="54" y="42"/>
                    </a:lnTo>
                    <a:lnTo>
                      <a:pt x="56" y="36"/>
                    </a:lnTo>
                    <a:lnTo>
                      <a:pt x="58" y="28"/>
                    </a:lnTo>
                    <a:lnTo>
                      <a:pt x="58" y="28"/>
                    </a:lnTo>
                    <a:close/>
                  </a:path>
                </a:pathLst>
              </a:custGeom>
              <a:solidFill>
                <a:srgbClr val="53B1A4"/>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grpSp>
      </p:grpSp>
    </p:spTree>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airplan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870">
                                            <p:txEl>
                                              <p:pRg st="0" end="0"/>
                                            </p:txEl>
                                          </p:spTgt>
                                        </p:tgtEl>
                                        <p:attrNameLst>
                                          <p:attrName>style.visibility</p:attrName>
                                        </p:attrNameLst>
                                      </p:cBhvr>
                                      <p:to>
                                        <p:strVal val="visible"/>
                                      </p:to>
                                    </p:set>
                                    <p:animEffect transition="in" filter="fade">
                                      <p:cBhvr>
                                        <p:cTn id="7" dur="2000"/>
                                        <p:tgtEl>
                                          <p:spTgt spid="870">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872">
                                            <p:txEl>
                                              <p:pRg st="0" end="0"/>
                                            </p:txEl>
                                          </p:spTgt>
                                        </p:tgtEl>
                                        <p:attrNameLst>
                                          <p:attrName>style.visibility</p:attrName>
                                        </p:attrNameLst>
                                      </p:cBhvr>
                                      <p:to>
                                        <p:strVal val="visible"/>
                                      </p:to>
                                    </p:set>
                                    <p:animEffect transition="in" filter="fade">
                                      <p:cBhvr>
                                        <p:cTn id="12" dur="2000"/>
                                        <p:tgtEl>
                                          <p:spTgt spid="872">
                                            <p:txEl>
                                              <p:pRg st="0" end="0"/>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872">
                                            <p:txEl>
                                              <p:pRg st="1" end="1"/>
                                            </p:txEl>
                                          </p:spTgt>
                                        </p:tgtEl>
                                        <p:attrNameLst>
                                          <p:attrName>style.visibility</p:attrName>
                                        </p:attrNameLst>
                                      </p:cBhvr>
                                      <p:to>
                                        <p:strVal val="visible"/>
                                      </p:to>
                                    </p:set>
                                    <p:animEffect transition="in" filter="fade">
                                      <p:cBhvr>
                                        <p:cTn id="17" dur="2000"/>
                                        <p:tgtEl>
                                          <p:spTgt spid="872">
                                            <p:txEl>
                                              <p:pRg st="1" end="1"/>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872">
                                            <p:txEl>
                                              <p:pRg st="2" end="2"/>
                                            </p:txEl>
                                          </p:spTgt>
                                        </p:tgtEl>
                                        <p:attrNameLst>
                                          <p:attrName>style.visibility</p:attrName>
                                        </p:attrNameLst>
                                      </p:cBhvr>
                                      <p:to>
                                        <p:strVal val="visible"/>
                                      </p:to>
                                    </p:set>
                                    <p:animEffect transition="in" filter="fade">
                                      <p:cBhvr>
                                        <p:cTn id="22" dur="2000"/>
                                        <p:tgtEl>
                                          <p:spTgt spid="872">
                                            <p:txEl>
                                              <p:pRg st="2" end="2"/>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grpId="0" nodeType="clickEffect">
                                  <p:stCondLst>
                                    <p:cond delay="0"/>
                                  </p:stCondLst>
                                  <p:childTnLst>
                                    <p:set>
                                      <p:cBhvr>
                                        <p:cTn id="26" dur="1" fill="hold">
                                          <p:stCondLst>
                                            <p:cond delay="0"/>
                                          </p:stCondLst>
                                        </p:cTn>
                                        <p:tgtEl>
                                          <p:spTgt spid="872">
                                            <p:txEl>
                                              <p:pRg st="3" end="3"/>
                                            </p:txEl>
                                          </p:spTgt>
                                        </p:tgtEl>
                                        <p:attrNameLst>
                                          <p:attrName>style.visibility</p:attrName>
                                        </p:attrNameLst>
                                      </p:cBhvr>
                                      <p:to>
                                        <p:strVal val="visible"/>
                                      </p:to>
                                    </p:set>
                                    <p:animEffect transition="in" filter="fade">
                                      <p:cBhvr>
                                        <p:cTn id="27" dur="2000"/>
                                        <p:tgtEl>
                                          <p:spTgt spid="872">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70" grpId="0" build="p"/>
      <p:bldP spid="872" grpId="0" build="p"/>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09" name="组合 308"/>
          <p:cNvGrpSpPr/>
          <p:nvPr/>
        </p:nvGrpSpPr>
        <p:grpSpPr>
          <a:xfrm>
            <a:off x="107504" y="51470"/>
            <a:ext cx="8928992" cy="2637619"/>
            <a:chOff x="1277938" y="155575"/>
            <a:chExt cx="6584950" cy="1892300"/>
          </a:xfrm>
        </p:grpSpPr>
        <p:sp>
          <p:nvSpPr>
            <p:cNvPr id="310" name="Freeform 7"/>
            <p:cNvSpPr/>
            <p:nvPr/>
          </p:nvSpPr>
          <p:spPr bwMode="auto">
            <a:xfrm>
              <a:off x="2344738" y="285750"/>
              <a:ext cx="53975" cy="50800"/>
            </a:xfrm>
            <a:custGeom>
              <a:avLst/>
              <a:gdLst/>
              <a:ahLst/>
              <a:cxnLst>
                <a:cxn ang="0">
                  <a:pos x="16" y="0"/>
                </a:cxn>
                <a:cxn ang="0">
                  <a:pos x="16" y="0"/>
                </a:cxn>
                <a:cxn ang="0">
                  <a:pos x="10" y="0"/>
                </a:cxn>
                <a:cxn ang="0">
                  <a:pos x="6" y="4"/>
                </a:cxn>
                <a:cxn ang="0">
                  <a:pos x="2" y="10"/>
                </a:cxn>
                <a:cxn ang="0">
                  <a:pos x="0" y="16"/>
                </a:cxn>
                <a:cxn ang="0">
                  <a:pos x="0" y="16"/>
                </a:cxn>
                <a:cxn ang="0">
                  <a:pos x="2" y="22"/>
                </a:cxn>
                <a:cxn ang="0">
                  <a:pos x="6" y="28"/>
                </a:cxn>
                <a:cxn ang="0">
                  <a:pos x="10" y="32"/>
                </a:cxn>
                <a:cxn ang="0">
                  <a:pos x="16" y="32"/>
                </a:cxn>
                <a:cxn ang="0">
                  <a:pos x="16" y="32"/>
                </a:cxn>
                <a:cxn ang="0">
                  <a:pos x="24" y="32"/>
                </a:cxn>
                <a:cxn ang="0">
                  <a:pos x="28" y="28"/>
                </a:cxn>
                <a:cxn ang="0">
                  <a:pos x="32" y="22"/>
                </a:cxn>
                <a:cxn ang="0">
                  <a:pos x="34" y="16"/>
                </a:cxn>
                <a:cxn ang="0">
                  <a:pos x="34" y="16"/>
                </a:cxn>
                <a:cxn ang="0">
                  <a:pos x="32" y="10"/>
                </a:cxn>
                <a:cxn ang="0">
                  <a:pos x="28" y="4"/>
                </a:cxn>
                <a:cxn ang="0">
                  <a:pos x="24" y="0"/>
                </a:cxn>
                <a:cxn ang="0">
                  <a:pos x="16" y="0"/>
                </a:cxn>
              </a:cxnLst>
              <a:rect l="0" t="0" r="r" b="b"/>
              <a:pathLst>
                <a:path w="34" h="32">
                  <a:moveTo>
                    <a:pt x="16" y="0"/>
                  </a:moveTo>
                  <a:lnTo>
                    <a:pt x="16" y="0"/>
                  </a:lnTo>
                  <a:lnTo>
                    <a:pt x="10" y="0"/>
                  </a:lnTo>
                  <a:lnTo>
                    <a:pt x="6" y="4"/>
                  </a:lnTo>
                  <a:lnTo>
                    <a:pt x="2" y="10"/>
                  </a:lnTo>
                  <a:lnTo>
                    <a:pt x="0" y="16"/>
                  </a:lnTo>
                  <a:lnTo>
                    <a:pt x="0" y="16"/>
                  </a:lnTo>
                  <a:lnTo>
                    <a:pt x="2" y="22"/>
                  </a:lnTo>
                  <a:lnTo>
                    <a:pt x="6" y="28"/>
                  </a:lnTo>
                  <a:lnTo>
                    <a:pt x="10" y="32"/>
                  </a:lnTo>
                  <a:lnTo>
                    <a:pt x="16" y="32"/>
                  </a:lnTo>
                  <a:lnTo>
                    <a:pt x="16" y="32"/>
                  </a:lnTo>
                  <a:lnTo>
                    <a:pt x="24" y="32"/>
                  </a:lnTo>
                  <a:lnTo>
                    <a:pt x="28" y="28"/>
                  </a:lnTo>
                  <a:lnTo>
                    <a:pt x="32" y="22"/>
                  </a:lnTo>
                  <a:lnTo>
                    <a:pt x="34" y="16"/>
                  </a:lnTo>
                  <a:lnTo>
                    <a:pt x="34" y="16"/>
                  </a:lnTo>
                  <a:lnTo>
                    <a:pt x="32" y="10"/>
                  </a:lnTo>
                  <a:lnTo>
                    <a:pt x="28" y="4"/>
                  </a:lnTo>
                  <a:lnTo>
                    <a:pt x="24" y="0"/>
                  </a:lnTo>
                  <a:lnTo>
                    <a:pt x="1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11" name="Freeform 8"/>
            <p:cNvSpPr/>
            <p:nvPr/>
          </p:nvSpPr>
          <p:spPr bwMode="auto">
            <a:xfrm>
              <a:off x="2344738" y="285750"/>
              <a:ext cx="53975" cy="50800"/>
            </a:xfrm>
            <a:custGeom>
              <a:avLst/>
              <a:gdLst/>
              <a:ahLst/>
              <a:cxnLst>
                <a:cxn ang="0">
                  <a:pos x="16" y="0"/>
                </a:cxn>
                <a:cxn ang="0">
                  <a:pos x="16" y="0"/>
                </a:cxn>
                <a:cxn ang="0">
                  <a:pos x="10" y="0"/>
                </a:cxn>
                <a:cxn ang="0">
                  <a:pos x="6" y="4"/>
                </a:cxn>
                <a:cxn ang="0">
                  <a:pos x="2" y="10"/>
                </a:cxn>
                <a:cxn ang="0">
                  <a:pos x="0" y="16"/>
                </a:cxn>
                <a:cxn ang="0">
                  <a:pos x="0" y="16"/>
                </a:cxn>
                <a:cxn ang="0">
                  <a:pos x="2" y="22"/>
                </a:cxn>
                <a:cxn ang="0">
                  <a:pos x="6" y="28"/>
                </a:cxn>
                <a:cxn ang="0">
                  <a:pos x="10" y="32"/>
                </a:cxn>
                <a:cxn ang="0">
                  <a:pos x="16" y="32"/>
                </a:cxn>
                <a:cxn ang="0">
                  <a:pos x="16" y="32"/>
                </a:cxn>
                <a:cxn ang="0">
                  <a:pos x="24" y="32"/>
                </a:cxn>
                <a:cxn ang="0">
                  <a:pos x="28" y="28"/>
                </a:cxn>
                <a:cxn ang="0">
                  <a:pos x="32" y="22"/>
                </a:cxn>
                <a:cxn ang="0">
                  <a:pos x="34" y="16"/>
                </a:cxn>
                <a:cxn ang="0">
                  <a:pos x="34" y="16"/>
                </a:cxn>
                <a:cxn ang="0">
                  <a:pos x="32" y="10"/>
                </a:cxn>
                <a:cxn ang="0">
                  <a:pos x="28" y="4"/>
                </a:cxn>
                <a:cxn ang="0">
                  <a:pos x="24" y="0"/>
                </a:cxn>
                <a:cxn ang="0">
                  <a:pos x="16" y="0"/>
                </a:cxn>
              </a:cxnLst>
              <a:rect l="0" t="0" r="r" b="b"/>
              <a:pathLst>
                <a:path w="34" h="32">
                  <a:moveTo>
                    <a:pt x="16" y="0"/>
                  </a:moveTo>
                  <a:lnTo>
                    <a:pt x="16" y="0"/>
                  </a:lnTo>
                  <a:lnTo>
                    <a:pt x="10" y="0"/>
                  </a:lnTo>
                  <a:lnTo>
                    <a:pt x="6" y="4"/>
                  </a:lnTo>
                  <a:lnTo>
                    <a:pt x="2" y="10"/>
                  </a:lnTo>
                  <a:lnTo>
                    <a:pt x="0" y="16"/>
                  </a:lnTo>
                  <a:lnTo>
                    <a:pt x="0" y="16"/>
                  </a:lnTo>
                  <a:lnTo>
                    <a:pt x="2" y="22"/>
                  </a:lnTo>
                  <a:lnTo>
                    <a:pt x="6" y="28"/>
                  </a:lnTo>
                  <a:lnTo>
                    <a:pt x="10" y="32"/>
                  </a:lnTo>
                  <a:lnTo>
                    <a:pt x="16" y="32"/>
                  </a:lnTo>
                  <a:lnTo>
                    <a:pt x="16" y="32"/>
                  </a:lnTo>
                  <a:lnTo>
                    <a:pt x="24" y="32"/>
                  </a:lnTo>
                  <a:lnTo>
                    <a:pt x="28" y="28"/>
                  </a:lnTo>
                  <a:lnTo>
                    <a:pt x="32" y="22"/>
                  </a:lnTo>
                  <a:lnTo>
                    <a:pt x="34" y="16"/>
                  </a:lnTo>
                  <a:lnTo>
                    <a:pt x="34" y="16"/>
                  </a:lnTo>
                  <a:lnTo>
                    <a:pt x="32" y="10"/>
                  </a:lnTo>
                  <a:lnTo>
                    <a:pt x="28" y="4"/>
                  </a:lnTo>
                  <a:lnTo>
                    <a:pt x="24" y="0"/>
                  </a:lnTo>
                  <a:lnTo>
                    <a:pt x="1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12" name="Freeform 9"/>
            <p:cNvSpPr/>
            <p:nvPr/>
          </p:nvSpPr>
          <p:spPr bwMode="auto">
            <a:xfrm>
              <a:off x="1560513" y="355600"/>
              <a:ext cx="53975" cy="53975"/>
            </a:xfrm>
            <a:custGeom>
              <a:avLst/>
              <a:gdLst/>
              <a:ahLst/>
              <a:cxnLst>
                <a:cxn ang="0">
                  <a:pos x="18" y="0"/>
                </a:cxn>
                <a:cxn ang="0">
                  <a:pos x="18" y="0"/>
                </a:cxn>
                <a:cxn ang="0">
                  <a:pos x="12" y="2"/>
                </a:cxn>
                <a:cxn ang="0">
                  <a:pos x="6" y="6"/>
                </a:cxn>
                <a:cxn ang="0">
                  <a:pos x="2" y="10"/>
                </a:cxn>
                <a:cxn ang="0">
                  <a:pos x="0" y="16"/>
                </a:cxn>
                <a:cxn ang="0">
                  <a:pos x="0" y="16"/>
                </a:cxn>
                <a:cxn ang="0">
                  <a:pos x="2" y="24"/>
                </a:cxn>
                <a:cxn ang="0">
                  <a:pos x="6" y="28"/>
                </a:cxn>
                <a:cxn ang="0">
                  <a:pos x="12" y="32"/>
                </a:cxn>
                <a:cxn ang="0">
                  <a:pos x="18" y="34"/>
                </a:cxn>
                <a:cxn ang="0">
                  <a:pos x="18" y="34"/>
                </a:cxn>
                <a:cxn ang="0">
                  <a:pos x="24" y="32"/>
                </a:cxn>
                <a:cxn ang="0">
                  <a:pos x="30" y="28"/>
                </a:cxn>
                <a:cxn ang="0">
                  <a:pos x="34" y="24"/>
                </a:cxn>
                <a:cxn ang="0">
                  <a:pos x="34" y="16"/>
                </a:cxn>
                <a:cxn ang="0">
                  <a:pos x="34" y="16"/>
                </a:cxn>
                <a:cxn ang="0">
                  <a:pos x="34" y="10"/>
                </a:cxn>
                <a:cxn ang="0">
                  <a:pos x="30" y="6"/>
                </a:cxn>
                <a:cxn ang="0">
                  <a:pos x="24" y="2"/>
                </a:cxn>
                <a:cxn ang="0">
                  <a:pos x="18" y="0"/>
                </a:cxn>
              </a:cxnLst>
              <a:rect l="0" t="0" r="r" b="b"/>
              <a:pathLst>
                <a:path w="34" h="34">
                  <a:moveTo>
                    <a:pt x="18" y="0"/>
                  </a:moveTo>
                  <a:lnTo>
                    <a:pt x="18" y="0"/>
                  </a:lnTo>
                  <a:lnTo>
                    <a:pt x="12" y="2"/>
                  </a:lnTo>
                  <a:lnTo>
                    <a:pt x="6" y="6"/>
                  </a:lnTo>
                  <a:lnTo>
                    <a:pt x="2" y="10"/>
                  </a:lnTo>
                  <a:lnTo>
                    <a:pt x="0" y="16"/>
                  </a:lnTo>
                  <a:lnTo>
                    <a:pt x="0" y="16"/>
                  </a:lnTo>
                  <a:lnTo>
                    <a:pt x="2" y="24"/>
                  </a:lnTo>
                  <a:lnTo>
                    <a:pt x="6" y="28"/>
                  </a:lnTo>
                  <a:lnTo>
                    <a:pt x="12" y="32"/>
                  </a:lnTo>
                  <a:lnTo>
                    <a:pt x="18" y="34"/>
                  </a:lnTo>
                  <a:lnTo>
                    <a:pt x="18" y="34"/>
                  </a:lnTo>
                  <a:lnTo>
                    <a:pt x="24" y="32"/>
                  </a:lnTo>
                  <a:lnTo>
                    <a:pt x="30" y="28"/>
                  </a:lnTo>
                  <a:lnTo>
                    <a:pt x="34" y="24"/>
                  </a:lnTo>
                  <a:lnTo>
                    <a:pt x="34" y="16"/>
                  </a:lnTo>
                  <a:lnTo>
                    <a:pt x="34" y="16"/>
                  </a:lnTo>
                  <a:lnTo>
                    <a:pt x="34" y="10"/>
                  </a:lnTo>
                  <a:lnTo>
                    <a:pt x="30" y="6"/>
                  </a:lnTo>
                  <a:lnTo>
                    <a:pt x="24" y="2"/>
                  </a:lnTo>
                  <a:lnTo>
                    <a:pt x="1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13" name="Freeform 10"/>
            <p:cNvSpPr/>
            <p:nvPr/>
          </p:nvSpPr>
          <p:spPr bwMode="auto">
            <a:xfrm>
              <a:off x="1560513" y="355600"/>
              <a:ext cx="53975" cy="53975"/>
            </a:xfrm>
            <a:custGeom>
              <a:avLst/>
              <a:gdLst/>
              <a:ahLst/>
              <a:cxnLst>
                <a:cxn ang="0">
                  <a:pos x="18" y="0"/>
                </a:cxn>
                <a:cxn ang="0">
                  <a:pos x="18" y="0"/>
                </a:cxn>
                <a:cxn ang="0">
                  <a:pos x="12" y="2"/>
                </a:cxn>
                <a:cxn ang="0">
                  <a:pos x="6" y="6"/>
                </a:cxn>
                <a:cxn ang="0">
                  <a:pos x="2" y="10"/>
                </a:cxn>
                <a:cxn ang="0">
                  <a:pos x="0" y="16"/>
                </a:cxn>
                <a:cxn ang="0">
                  <a:pos x="0" y="16"/>
                </a:cxn>
                <a:cxn ang="0">
                  <a:pos x="2" y="24"/>
                </a:cxn>
                <a:cxn ang="0">
                  <a:pos x="6" y="28"/>
                </a:cxn>
                <a:cxn ang="0">
                  <a:pos x="12" y="32"/>
                </a:cxn>
                <a:cxn ang="0">
                  <a:pos x="18" y="34"/>
                </a:cxn>
                <a:cxn ang="0">
                  <a:pos x="18" y="34"/>
                </a:cxn>
                <a:cxn ang="0">
                  <a:pos x="24" y="32"/>
                </a:cxn>
                <a:cxn ang="0">
                  <a:pos x="30" y="28"/>
                </a:cxn>
                <a:cxn ang="0">
                  <a:pos x="34" y="24"/>
                </a:cxn>
                <a:cxn ang="0">
                  <a:pos x="34" y="16"/>
                </a:cxn>
                <a:cxn ang="0">
                  <a:pos x="34" y="16"/>
                </a:cxn>
                <a:cxn ang="0">
                  <a:pos x="34" y="10"/>
                </a:cxn>
                <a:cxn ang="0">
                  <a:pos x="30" y="6"/>
                </a:cxn>
                <a:cxn ang="0">
                  <a:pos x="24" y="2"/>
                </a:cxn>
                <a:cxn ang="0">
                  <a:pos x="18" y="0"/>
                </a:cxn>
              </a:cxnLst>
              <a:rect l="0" t="0" r="r" b="b"/>
              <a:pathLst>
                <a:path w="34" h="34">
                  <a:moveTo>
                    <a:pt x="18" y="0"/>
                  </a:moveTo>
                  <a:lnTo>
                    <a:pt x="18" y="0"/>
                  </a:lnTo>
                  <a:lnTo>
                    <a:pt x="12" y="2"/>
                  </a:lnTo>
                  <a:lnTo>
                    <a:pt x="6" y="6"/>
                  </a:lnTo>
                  <a:lnTo>
                    <a:pt x="2" y="10"/>
                  </a:lnTo>
                  <a:lnTo>
                    <a:pt x="0" y="16"/>
                  </a:lnTo>
                  <a:lnTo>
                    <a:pt x="0" y="16"/>
                  </a:lnTo>
                  <a:lnTo>
                    <a:pt x="2" y="24"/>
                  </a:lnTo>
                  <a:lnTo>
                    <a:pt x="6" y="28"/>
                  </a:lnTo>
                  <a:lnTo>
                    <a:pt x="12" y="32"/>
                  </a:lnTo>
                  <a:lnTo>
                    <a:pt x="18" y="34"/>
                  </a:lnTo>
                  <a:lnTo>
                    <a:pt x="18" y="34"/>
                  </a:lnTo>
                  <a:lnTo>
                    <a:pt x="24" y="32"/>
                  </a:lnTo>
                  <a:lnTo>
                    <a:pt x="30" y="28"/>
                  </a:lnTo>
                  <a:lnTo>
                    <a:pt x="34" y="24"/>
                  </a:lnTo>
                  <a:lnTo>
                    <a:pt x="34" y="16"/>
                  </a:lnTo>
                  <a:lnTo>
                    <a:pt x="34" y="16"/>
                  </a:lnTo>
                  <a:lnTo>
                    <a:pt x="34" y="10"/>
                  </a:lnTo>
                  <a:lnTo>
                    <a:pt x="30" y="6"/>
                  </a:lnTo>
                  <a:lnTo>
                    <a:pt x="24" y="2"/>
                  </a:lnTo>
                  <a:lnTo>
                    <a:pt x="1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14" name="Freeform 11"/>
            <p:cNvSpPr/>
            <p:nvPr/>
          </p:nvSpPr>
          <p:spPr bwMode="auto">
            <a:xfrm>
              <a:off x="1757363" y="488950"/>
              <a:ext cx="53975" cy="53975"/>
            </a:xfrm>
            <a:custGeom>
              <a:avLst/>
              <a:gdLst/>
              <a:ahLst/>
              <a:cxnLst>
                <a:cxn ang="0">
                  <a:pos x="18" y="0"/>
                </a:cxn>
                <a:cxn ang="0">
                  <a:pos x="18" y="0"/>
                </a:cxn>
                <a:cxn ang="0">
                  <a:pos x="10" y="2"/>
                </a:cxn>
                <a:cxn ang="0">
                  <a:pos x="6" y="6"/>
                </a:cxn>
                <a:cxn ang="0">
                  <a:pos x="2" y="10"/>
                </a:cxn>
                <a:cxn ang="0">
                  <a:pos x="0" y="18"/>
                </a:cxn>
                <a:cxn ang="0">
                  <a:pos x="0" y="18"/>
                </a:cxn>
                <a:cxn ang="0">
                  <a:pos x="2" y="24"/>
                </a:cxn>
                <a:cxn ang="0">
                  <a:pos x="6" y="28"/>
                </a:cxn>
                <a:cxn ang="0">
                  <a:pos x="10" y="32"/>
                </a:cxn>
                <a:cxn ang="0">
                  <a:pos x="18" y="34"/>
                </a:cxn>
                <a:cxn ang="0">
                  <a:pos x="18" y="34"/>
                </a:cxn>
                <a:cxn ang="0">
                  <a:pos x="24" y="32"/>
                </a:cxn>
                <a:cxn ang="0">
                  <a:pos x="28" y="28"/>
                </a:cxn>
                <a:cxn ang="0">
                  <a:pos x="32" y="24"/>
                </a:cxn>
                <a:cxn ang="0">
                  <a:pos x="34" y="18"/>
                </a:cxn>
                <a:cxn ang="0">
                  <a:pos x="34" y="18"/>
                </a:cxn>
                <a:cxn ang="0">
                  <a:pos x="32" y="10"/>
                </a:cxn>
                <a:cxn ang="0">
                  <a:pos x="28" y="6"/>
                </a:cxn>
                <a:cxn ang="0">
                  <a:pos x="24" y="2"/>
                </a:cxn>
                <a:cxn ang="0">
                  <a:pos x="18" y="0"/>
                </a:cxn>
              </a:cxnLst>
              <a:rect l="0" t="0" r="r" b="b"/>
              <a:pathLst>
                <a:path w="34" h="34">
                  <a:moveTo>
                    <a:pt x="18" y="0"/>
                  </a:moveTo>
                  <a:lnTo>
                    <a:pt x="18" y="0"/>
                  </a:lnTo>
                  <a:lnTo>
                    <a:pt x="10" y="2"/>
                  </a:lnTo>
                  <a:lnTo>
                    <a:pt x="6" y="6"/>
                  </a:lnTo>
                  <a:lnTo>
                    <a:pt x="2" y="10"/>
                  </a:lnTo>
                  <a:lnTo>
                    <a:pt x="0" y="18"/>
                  </a:lnTo>
                  <a:lnTo>
                    <a:pt x="0" y="18"/>
                  </a:lnTo>
                  <a:lnTo>
                    <a:pt x="2" y="24"/>
                  </a:lnTo>
                  <a:lnTo>
                    <a:pt x="6" y="28"/>
                  </a:lnTo>
                  <a:lnTo>
                    <a:pt x="10" y="32"/>
                  </a:lnTo>
                  <a:lnTo>
                    <a:pt x="18" y="34"/>
                  </a:lnTo>
                  <a:lnTo>
                    <a:pt x="18" y="34"/>
                  </a:lnTo>
                  <a:lnTo>
                    <a:pt x="24" y="32"/>
                  </a:lnTo>
                  <a:lnTo>
                    <a:pt x="28" y="28"/>
                  </a:lnTo>
                  <a:lnTo>
                    <a:pt x="32" y="24"/>
                  </a:lnTo>
                  <a:lnTo>
                    <a:pt x="34" y="18"/>
                  </a:lnTo>
                  <a:lnTo>
                    <a:pt x="34" y="18"/>
                  </a:lnTo>
                  <a:lnTo>
                    <a:pt x="32" y="10"/>
                  </a:lnTo>
                  <a:lnTo>
                    <a:pt x="28" y="6"/>
                  </a:lnTo>
                  <a:lnTo>
                    <a:pt x="24" y="2"/>
                  </a:lnTo>
                  <a:lnTo>
                    <a:pt x="1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15" name="Freeform 12"/>
            <p:cNvSpPr/>
            <p:nvPr/>
          </p:nvSpPr>
          <p:spPr bwMode="auto">
            <a:xfrm>
              <a:off x="1757363" y="488950"/>
              <a:ext cx="53975" cy="53975"/>
            </a:xfrm>
            <a:custGeom>
              <a:avLst/>
              <a:gdLst/>
              <a:ahLst/>
              <a:cxnLst>
                <a:cxn ang="0">
                  <a:pos x="18" y="0"/>
                </a:cxn>
                <a:cxn ang="0">
                  <a:pos x="18" y="0"/>
                </a:cxn>
                <a:cxn ang="0">
                  <a:pos x="10" y="2"/>
                </a:cxn>
                <a:cxn ang="0">
                  <a:pos x="6" y="6"/>
                </a:cxn>
                <a:cxn ang="0">
                  <a:pos x="2" y="10"/>
                </a:cxn>
                <a:cxn ang="0">
                  <a:pos x="0" y="18"/>
                </a:cxn>
                <a:cxn ang="0">
                  <a:pos x="0" y="18"/>
                </a:cxn>
                <a:cxn ang="0">
                  <a:pos x="2" y="24"/>
                </a:cxn>
                <a:cxn ang="0">
                  <a:pos x="6" y="28"/>
                </a:cxn>
                <a:cxn ang="0">
                  <a:pos x="10" y="32"/>
                </a:cxn>
                <a:cxn ang="0">
                  <a:pos x="18" y="34"/>
                </a:cxn>
                <a:cxn ang="0">
                  <a:pos x="18" y="34"/>
                </a:cxn>
                <a:cxn ang="0">
                  <a:pos x="24" y="32"/>
                </a:cxn>
                <a:cxn ang="0">
                  <a:pos x="28" y="28"/>
                </a:cxn>
                <a:cxn ang="0">
                  <a:pos x="32" y="24"/>
                </a:cxn>
                <a:cxn ang="0">
                  <a:pos x="34" y="18"/>
                </a:cxn>
                <a:cxn ang="0">
                  <a:pos x="34" y="18"/>
                </a:cxn>
                <a:cxn ang="0">
                  <a:pos x="32" y="10"/>
                </a:cxn>
                <a:cxn ang="0">
                  <a:pos x="28" y="6"/>
                </a:cxn>
                <a:cxn ang="0">
                  <a:pos x="24" y="2"/>
                </a:cxn>
                <a:cxn ang="0">
                  <a:pos x="18" y="0"/>
                </a:cxn>
              </a:cxnLst>
              <a:rect l="0" t="0" r="r" b="b"/>
              <a:pathLst>
                <a:path w="34" h="34">
                  <a:moveTo>
                    <a:pt x="18" y="0"/>
                  </a:moveTo>
                  <a:lnTo>
                    <a:pt x="18" y="0"/>
                  </a:lnTo>
                  <a:lnTo>
                    <a:pt x="10" y="2"/>
                  </a:lnTo>
                  <a:lnTo>
                    <a:pt x="6" y="6"/>
                  </a:lnTo>
                  <a:lnTo>
                    <a:pt x="2" y="10"/>
                  </a:lnTo>
                  <a:lnTo>
                    <a:pt x="0" y="18"/>
                  </a:lnTo>
                  <a:lnTo>
                    <a:pt x="0" y="18"/>
                  </a:lnTo>
                  <a:lnTo>
                    <a:pt x="2" y="24"/>
                  </a:lnTo>
                  <a:lnTo>
                    <a:pt x="6" y="28"/>
                  </a:lnTo>
                  <a:lnTo>
                    <a:pt x="10" y="32"/>
                  </a:lnTo>
                  <a:lnTo>
                    <a:pt x="18" y="34"/>
                  </a:lnTo>
                  <a:lnTo>
                    <a:pt x="18" y="34"/>
                  </a:lnTo>
                  <a:lnTo>
                    <a:pt x="24" y="32"/>
                  </a:lnTo>
                  <a:lnTo>
                    <a:pt x="28" y="28"/>
                  </a:lnTo>
                  <a:lnTo>
                    <a:pt x="32" y="24"/>
                  </a:lnTo>
                  <a:lnTo>
                    <a:pt x="34" y="18"/>
                  </a:lnTo>
                  <a:lnTo>
                    <a:pt x="34" y="18"/>
                  </a:lnTo>
                  <a:lnTo>
                    <a:pt x="32" y="10"/>
                  </a:lnTo>
                  <a:lnTo>
                    <a:pt x="28" y="6"/>
                  </a:lnTo>
                  <a:lnTo>
                    <a:pt x="24" y="2"/>
                  </a:lnTo>
                  <a:lnTo>
                    <a:pt x="1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16" name="Freeform 13"/>
            <p:cNvSpPr/>
            <p:nvPr/>
          </p:nvSpPr>
          <p:spPr bwMode="auto">
            <a:xfrm>
              <a:off x="3805238" y="311150"/>
              <a:ext cx="53975" cy="53975"/>
            </a:xfrm>
            <a:custGeom>
              <a:avLst/>
              <a:gdLst/>
              <a:ahLst/>
              <a:cxnLst>
                <a:cxn ang="0">
                  <a:pos x="16" y="0"/>
                </a:cxn>
                <a:cxn ang="0">
                  <a:pos x="16" y="0"/>
                </a:cxn>
                <a:cxn ang="0">
                  <a:pos x="10" y="2"/>
                </a:cxn>
                <a:cxn ang="0">
                  <a:pos x="4" y="6"/>
                </a:cxn>
                <a:cxn ang="0">
                  <a:pos x="0" y="10"/>
                </a:cxn>
                <a:cxn ang="0">
                  <a:pos x="0" y="16"/>
                </a:cxn>
                <a:cxn ang="0">
                  <a:pos x="0" y="16"/>
                </a:cxn>
                <a:cxn ang="0">
                  <a:pos x="0" y="24"/>
                </a:cxn>
                <a:cxn ang="0">
                  <a:pos x="4" y="28"/>
                </a:cxn>
                <a:cxn ang="0">
                  <a:pos x="10" y="32"/>
                </a:cxn>
                <a:cxn ang="0">
                  <a:pos x="16" y="34"/>
                </a:cxn>
                <a:cxn ang="0">
                  <a:pos x="16" y="34"/>
                </a:cxn>
                <a:cxn ang="0">
                  <a:pos x="22" y="32"/>
                </a:cxn>
                <a:cxn ang="0">
                  <a:pos x="28" y="28"/>
                </a:cxn>
                <a:cxn ang="0">
                  <a:pos x="32" y="24"/>
                </a:cxn>
                <a:cxn ang="0">
                  <a:pos x="34" y="16"/>
                </a:cxn>
                <a:cxn ang="0">
                  <a:pos x="34" y="16"/>
                </a:cxn>
                <a:cxn ang="0">
                  <a:pos x="32" y="10"/>
                </a:cxn>
                <a:cxn ang="0">
                  <a:pos x="28" y="6"/>
                </a:cxn>
                <a:cxn ang="0">
                  <a:pos x="22" y="2"/>
                </a:cxn>
                <a:cxn ang="0">
                  <a:pos x="16" y="0"/>
                </a:cxn>
              </a:cxnLst>
              <a:rect l="0" t="0" r="r" b="b"/>
              <a:pathLst>
                <a:path w="34" h="34">
                  <a:moveTo>
                    <a:pt x="16" y="0"/>
                  </a:moveTo>
                  <a:lnTo>
                    <a:pt x="16" y="0"/>
                  </a:lnTo>
                  <a:lnTo>
                    <a:pt x="10" y="2"/>
                  </a:lnTo>
                  <a:lnTo>
                    <a:pt x="4" y="6"/>
                  </a:lnTo>
                  <a:lnTo>
                    <a:pt x="0" y="10"/>
                  </a:lnTo>
                  <a:lnTo>
                    <a:pt x="0" y="16"/>
                  </a:lnTo>
                  <a:lnTo>
                    <a:pt x="0" y="16"/>
                  </a:lnTo>
                  <a:lnTo>
                    <a:pt x="0" y="24"/>
                  </a:lnTo>
                  <a:lnTo>
                    <a:pt x="4" y="28"/>
                  </a:lnTo>
                  <a:lnTo>
                    <a:pt x="10" y="32"/>
                  </a:lnTo>
                  <a:lnTo>
                    <a:pt x="16" y="34"/>
                  </a:lnTo>
                  <a:lnTo>
                    <a:pt x="16" y="34"/>
                  </a:lnTo>
                  <a:lnTo>
                    <a:pt x="22" y="32"/>
                  </a:lnTo>
                  <a:lnTo>
                    <a:pt x="28" y="28"/>
                  </a:lnTo>
                  <a:lnTo>
                    <a:pt x="32" y="24"/>
                  </a:lnTo>
                  <a:lnTo>
                    <a:pt x="34" y="16"/>
                  </a:lnTo>
                  <a:lnTo>
                    <a:pt x="34" y="16"/>
                  </a:lnTo>
                  <a:lnTo>
                    <a:pt x="32" y="10"/>
                  </a:lnTo>
                  <a:lnTo>
                    <a:pt x="28" y="6"/>
                  </a:lnTo>
                  <a:lnTo>
                    <a:pt x="22" y="2"/>
                  </a:lnTo>
                  <a:lnTo>
                    <a:pt x="1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17" name="Freeform 14"/>
            <p:cNvSpPr/>
            <p:nvPr/>
          </p:nvSpPr>
          <p:spPr bwMode="auto">
            <a:xfrm>
              <a:off x="3805238" y="311150"/>
              <a:ext cx="53975" cy="53975"/>
            </a:xfrm>
            <a:custGeom>
              <a:avLst/>
              <a:gdLst/>
              <a:ahLst/>
              <a:cxnLst>
                <a:cxn ang="0">
                  <a:pos x="16" y="0"/>
                </a:cxn>
                <a:cxn ang="0">
                  <a:pos x="16" y="0"/>
                </a:cxn>
                <a:cxn ang="0">
                  <a:pos x="10" y="2"/>
                </a:cxn>
                <a:cxn ang="0">
                  <a:pos x="4" y="6"/>
                </a:cxn>
                <a:cxn ang="0">
                  <a:pos x="0" y="10"/>
                </a:cxn>
                <a:cxn ang="0">
                  <a:pos x="0" y="16"/>
                </a:cxn>
                <a:cxn ang="0">
                  <a:pos x="0" y="16"/>
                </a:cxn>
                <a:cxn ang="0">
                  <a:pos x="0" y="24"/>
                </a:cxn>
                <a:cxn ang="0">
                  <a:pos x="4" y="28"/>
                </a:cxn>
                <a:cxn ang="0">
                  <a:pos x="10" y="32"/>
                </a:cxn>
                <a:cxn ang="0">
                  <a:pos x="16" y="34"/>
                </a:cxn>
                <a:cxn ang="0">
                  <a:pos x="16" y="34"/>
                </a:cxn>
                <a:cxn ang="0">
                  <a:pos x="22" y="32"/>
                </a:cxn>
                <a:cxn ang="0">
                  <a:pos x="28" y="28"/>
                </a:cxn>
                <a:cxn ang="0">
                  <a:pos x="32" y="24"/>
                </a:cxn>
                <a:cxn ang="0">
                  <a:pos x="34" y="16"/>
                </a:cxn>
                <a:cxn ang="0">
                  <a:pos x="34" y="16"/>
                </a:cxn>
                <a:cxn ang="0">
                  <a:pos x="32" y="10"/>
                </a:cxn>
                <a:cxn ang="0">
                  <a:pos x="28" y="6"/>
                </a:cxn>
                <a:cxn ang="0">
                  <a:pos x="22" y="2"/>
                </a:cxn>
                <a:cxn ang="0">
                  <a:pos x="16" y="0"/>
                </a:cxn>
              </a:cxnLst>
              <a:rect l="0" t="0" r="r" b="b"/>
              <a:pathLst>
                <a:path w="34" h="34">
                  <a:moveTo>
                    <a:pt x="16" y="0"/>
                  </a:moveTo>
                  <a:lnTo>
                    <a:pt x="16" y="0"/>
                  </a:lnTo>
                  <a:lnTo>
                    <a:pt x="10" y="2"/>
                  </a:lnTo>
                  <a:lnTo>
                    <a:pt x="4" y="6"/>
                  </a:lnTo>
                  <a:lnTo>
                    <a:pt x="0" y="10"/>
                  </a:lnTo>
                  <a:lnTo>
                    <a:pt x="0" y="16"/>
                  </a:lnTo>
                  <a:lnTo>
                    <a:pt x="0" y="16"/>
                  </a:lnTo>
                  <a:lnTo>
                    <a:pt x="0" y="24"/>
                  </a:lnTo>
                  <a:lnTo>
                    <a:pt x="4" y="28"/>
                  </a:lnTo>
                  <a:lnTo>
                    <a:pt x="10" y="32"/>
                  </a:lnTo>
                  <a:lnTo>
                    <a:pt x="16" y="34"/>
                  </a:lnTo>
                  <a:lnTo>
                    <a:pt x="16" y="34"/>
                  </a:lnTo>
                  <a:lnTo>
                    <a:pt x="22" y="32"/>
                  </a:lnTo>
                  <a:lnTo>
                    <a:pt x="28" y="28"/>
                  </a:lnTo>
                  <a:lnTo>
                    <a:pt x="32" y="24"/>
                  </a:lnTo>
                  <a:lnTo>
                    <a:pt x="34" y="16"/>
                  </a:lnTo>
                  <a:lnTo>
                    <a:pt x="34" y="16"/>
                  </a:lnTo>
                  <a:lnTo>
                    <a:pt x="32" y="10"/>
                  </a:lnTo>
                  <a:lnTo>
                    <a:pt x="28" y="6"/>
                  </a:lnTo>
                  <a:lnTo>
                    <a:pt x="22" y="2"/>
                  </a:lnTo>
                  <a:lnTo>
                    <a:pt x="1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18" name="Freeform 15"/>
            <p:cNvSpPr/>
            <p:nvPr/>
          </p:nvSpPr>
          <p:spPr bwMode="auto">
            <a:xfrm>
              <a:off x="2833688" y="374650"/>
              <a:ext cx="73025" cy="69850"/>
            </a:xfrm>
            <a:custGeom>
              <a:avLst/>
              <a:gdLst/>
              <a:ahLst/>
              <a:cxnLst>
                <a:cxn ang="0">
                  <a:pos x="22" y="0"/>
                </a:cxn>
                <a:cxn ang="0">
                  <a:pos x="22" y="0"/>
                </a:cxn>
                <a:cxn ang="0">
                  <a:pos x="14" y="2"/>
                </a:cxn>
                <a:cxn ang="0">
                  <a:pos x="6" y="6"/>
                </a:cxn>
                <a:cxn ang="0">
                  <a:pos x="2" y="14"/>
                </a:cxn>
                <a:cxn ang="0">
                  <a:pos x="0" y="22"/>
                </a:cxn>
                <a:cxn ang="0">
                  <a:pos x="0" y="22"/>
                </a:cxn>
                <a:cxn ang="0">
                  <a:pos x="2" y="30"/>
                </a:cxn>
                <a:cxn ang="0">
                  <a:pos x="6" y="38"/>
                </a:cxn>
                <a:cxn ang="0">
                  <a:pos x="14" y="42"/>
                </a:cxn>
                <a:cxn ang="0">
                  <a:pos x="22" y="44"/>
                </a:cxn>
                <a:cxn ang="0">
                  <a:pos x="22" y="44"/>
                </a:cxn>
                <a:cxn ang="0">
                  <a:pos x="32" y="42"/>
                </a:cxn>
                <a:cxn ang="0">
                  <a:pos x="38" y="38"/>
                </a:cxn>
                <a:cxn ang="0">
                  <a:pos x="44" y="30"/>
                </a:cxn>
                <a:cxn ang="0">
                  <a:pos x="46" y="22"/>
                </a:cxn>
                <a:cxn ang="0">
                  <a:pos x="46" y="22"/>
                </a:cxn>
                <a:cxn ang="0">
                  <a:pos x="44" y="14"/>
                </a:cxn>
                <a:cxn ang="0">
                  <a:pos x="38" y="6"/>
                </a:cxn>
                <a:cxn ang="0">
                  <a:pos x="32" y="2"/>
                </a:cxn>
                <a:cxn ang="0">
                  <a:pos x="22" y="0"/>
                </a:cxn>
              </a:cxnLst>
              <a:rect l="0" t="0" r="r" b="b"/>
              <a:pathLst>
                <a:path w="46" h="44">
                  <a:moveTo>
                    <a:pt x="22" y="0"/>
                  </a:moveTo>
                  <a:lnTo>
                    <a:pt x="22" y="0"/>
                  </a:lnTo>
                  <a:lnTo>
                    <a:pt x="14" y="2"/>
                  </a:lnTo>
                  <a:lnTo>
                    <a:pt x="6" y="6"/>
                  </a:lnTo>
                  <a:lnTo>
                    <a:pt x="2" y="14"/>
                  </a:lnTo>
                  <a:lnTo>
                    <a:pt x="0" y="22"/>
                  </a:lnTo>
                  <a:lnTo>
                    <a:pt x="0" y="22"/>
                  </a:lnTo>
                  <a:lnTo>
                    <a:pt x="2" y="30"/>
                  </a:lnTo>
                  <a:lnTo>
                    <a:pt x="6" y="38"/>
                  </a:lnTo>
                  <a:lnTo>
                    <a:pt x="14" y="42"/>
                  </a:lnTo>
                  <a:lnTo>
                    <a:pt x="22" y="44"/>
                  </a:lnTo>
                  <a:lnTo>
                    <a:pt x="22" y="44"/>
                  </a:lnTo>
                  <a:lnTo>
                    <a:pt x="32" y="42"/>
                  </a:lnTo>
                  <a:lnTo>
                    <a:pt x="38" y="38"/>
                  </a:lnTo>
                  <a:lnTo>
                    <a:pt x="44" y="30"/>
                  </a:lnTo>
                  <a:lnTo>
                    <a:pt x="46" y="22"/>
                  </a:lnTo>
                  <a:lnTo>
                    <a:pt x="46" y="22"/>
                  </a:lnTo>
                  <a:lnTo>
                    <a:pt x="44" y="14"/>
                  </a:lnTo>
                  <a:lnTo>
                    <a:pt x="38" y="6"/>
                  </a:lnTo>
                  <a:lnTo>
                    <a:pt x="32" y="2"/>
                  </a:lnTo>
                  <a:lnTo>
                    <a:pt x="2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19" name="Freeform 16"/>
            <p:cNvSpPr/>
            <p:nvPr/>
          </p:nvSpPr>
          <p:spPr bwMode="auto">
            <a:xfrm>
              <a:off x="2833688" y="374650"/>
              <a:ext cx="73025" cy="69850"/>
            </a:xfrm>
            <a:custGeom>
              <a:avLst/>
              <a:gdLst/>
              <a:ahLst/>
              <a:cxnLst>
                <a:cxn ang="0">
                  <a:pos x="22" y="0"/>
                </a:cxn>
                <a:cxn ang="0">
                  <a:pos x="22" y="0"/>
                </a:cxn>
                <a:cxn ang="0">
                  <a:pos x="14" y="2"/>
                </a:cxn>
                <a:cxn ang="0">
                  <a:pos x="6" y="6"/>
                </a:cxn>
                <a:cxn ang="0">
                  <a:pos x="2" y="14"/>
                </a:cxn>
                <a:cxn ang="0">
                  <a:pos x="0" y="22"/>
                </a:cxn>
                <a:cxn ang="0">
                  <a:pos x="0" y="22"/>
                </a:cxn>
                <a:cxn ang="0">
                  <a:pos x="2" y="30"/>
                </a:cxn>
                <a:cxn ang="0">
                  <a:pos x="6" y="38"/>
                </a:cxn>
                <a:cxn ang="0">
                  <a:pos x="14" y="42"/>
                </a:cxn>
                <a:cxn ang="0">
                  <a:pos x="22" y="44"/>
                </a:cxn>
                <a:cxn ang="0">
                  <a:pos x="22" y="44"/>
                </a:cxn>
                <a:cxn ang="0">
                  <a:pos x="32" y="42"/>
                </a:cxn>
                <a:cxn ang="0">
                  <a:pos x="38" y="38"/>
                </a:cxn>
                <a:cxn ang="0">
                  <a:pos x="44" y="30"/>
                </a:cxn>
                <a:cxn ang="0">
                  <a:pos x="46" y="22"/>
                </a:cxn>
                <a:cxn ang="0">
                  <a:pos x="46" y="22"/>
                </a:cxn>
                <a:cxn ang="0">
                  <a:pos x="44" y="14"/>
                </a:cxn>
                <a:cxn ang="0">
                  <a:pos x="38" y="6"/>
                </a:cxn>
                <a:cxn ang="0">
                  <a:pos x="32" y="2"/>
                </a:cxn>
                <a:cxn ang="0">
                  <a:pos x="22" y="0"/>
                </a:cxn>
              </a:cxnLst>
              <a:rect l="0" t="0" r="r" b="b"/>
              <a:pathLst>
                <a:path w="46" h="44">
                  <a:moveTo>
                    <a:pt x="22" y="0"/>
                  </a:moveTo>
                  <a:lnTo>
                    <a:pt x="22" y="0"/>
                  </a:lnTo>
                  <a:lnTo>
                    <a:pt x="14" y="2"/>
                  </a:lnTo>
                  <a:lnTo>
                    <a:pt x="6" y="6"/>
                  </a:lnTo>
                  <a:lnTo>
                    <a:pt x="2" y="14"/>
                  </a:lnTo>
                  <a:lnTo>
                    <a:pt x="0" y="22"/>
                  </a:lnTo>
                  <a:lnTo>
                    <a:pt x="0" y="22"/>
                  </a:lnTo>
                  <a:lnTo>
                    <a:pt x="2" y="30"/>
                  </a:lnTo>
                  <a:lnTo>
                    <a:pt x="6" y="38"/>
                  </a:lnTo>
                  <a:lnTo>
                    <a:pt x="14" y="42"/>
                  </a:lnTo>
                  <a:lnTo>
                    <a:pt x="22" y="44"/>
                  </a:lnTo>
                  <a:lnTo>
                    <a:pt x="22" y="44"/>
                  </a:lnTo>
                  <a:lnTo>
                    <a:pt x="32" y="42"/>
                  </a:lnTo>
                  <a:lnTo>
                    <a:pt x="38" y="38"/>
                  </a:lnTo>
                  <a:lnTo>
                    <a:pt x="44" y="30"/>
                  </a:lnTo>
                  <a:lnTo>
                    <a:pt x="46" y="22"/>
                  </a:lnTo>
                  <a:lnTo>
                    <a:pt x="46" y="22"/>
                  </a:lnTo>
                  <a:lnTo>
                    <a:pt x="44" y="14"/>
                  </a:lnTo>
                  <a:lnTo>
                    <a:pt x="38" y="6"/>
                  </a:lnTo>
                  <a:lnTo>
                    <a:pt x="32" y="2"/>
                  </a:lnTo>
                  <a:lnTo>
                    <a:pt x="22"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20" name="Freeform 17"/>
            <p:cNvSpPr/>
            <p:nvPr/>
          </p:nvSpPr>
          <p:spPr bwMode="auto">
            <a:xfrm>
              <a:off x="1858963" y="901700"/>
              <a:ext cx="82550" cy="82550"/>
            </a:xfrm>
            <a:custGeom>
              <a:avLst/>
              <a:gdLst/>
              <a:ahLst/>
              <a:cxnLst>
                <a:cxn ang="0">
                  <a:pos x="26" y="0"/>
                </a:cxn>
                <a:cxn ang="0">
                  <a:pos x="26" y="0"/>
                </a:cxn>
                <a:cxn ang="0">
                  <a:pos x="16" y="2"/>
                </a:cxn>
                <a:cxn ang="0">
                  <a:pos x="8" y="8"/>
                </a:cxn>
                <a:cxn ang="0">
                  <a:pos x="2" y="16"/>
                </a:cxn>
                <a:cxn ang="0">
                  <a:pos x="0" y="26"/>
                </a:cxn>
                <a:cxn ang="0">
                  <a:pos x="0" y="26"/>
                </a:cxn>
                <a:cxn ang="0">
                  <a:pos x="2" y="36"/>
                </a:cxn>
                <a:cxn ang="0">
                  <a:pos x="8" y="44"/>
                </a:cxn>
                <a:cxn ang="0">
                  <a:pos x="16" y="50"/>
                </a:cxn>
                <a:cxn ang="0">
                  <a:pos x="26" y="52"/>
                </a:cxn>
                <a:cxn ang="0">
                  <a:pos x="26" y="52"/>
                </a:cxn>
                <a:cxn ang="0">
                  <a:pos x="36" y="50"/>
                </a:cxn>
                <a:cxn ang="0">
                  <a:pos x="44" y="44"/>
                </a:cxn>
                <a:cxn ang="0">
                  <a:pos x="50" y="36"/>
                </a:cxn>
                <a:cxn ang="0">
                  <a:pos x="52" y="26"/>
                </a:cxn>
                <a:cxn ang="0">
                  <a:pos x="52" y="26"/>
                </a:cxn>
                <a:cxn ang="0">
                  <a:pos x="50" y="16"/>
                </a:cxn>
                <a:cxn ang="0">
                  <a:pos x="44" y="8"/>
                </a:cxn>
                <a:cxn ang="0">
                  <a:pos x="36" y="2"/>
                </a:cxn>
                <a:cxn ang="0">
                  <a:pos x="26" y="0"/>
                </a:cxn>
              </a:cxnLst>
              <a:rect l="0" t="0" r="r" b="b"/>
              <a:pathLst>
                <a:path w="52" h="52">
                  <a:moveTo>
                    <a:pt x="26" y="0"/>
                  </a:moveTo>
                  <a:lnTo>
                    <a:pt x="26" y="0"/>
                  </a:lnTo>
                  <a:lnTo>
                    <a:pt x="16" y="2"/>
                  </a:lnTo>
                  <a:lnTo>
                    <a:pt x="8" y="8"/>
                  </a:lnTo>
                  <a:lnTo>
                    <a:pt x="2" y="16"/>
                  </a:lnTo>
                  <a:lnTo>
                    <a:pt x="0" y="26"/>
                  </a:lnTo>
                  <a:lnTo>
                    <a:pt x="0" y="26"/>
                  </a:lnTo>
                  <a:lnTo>
                    <a:pt x="2" y="36"/>
                  </a:lnTo>
                  <a:lnTo>
                    <a:pt x="8" y="44"/>
                  </a:lnTo>
                  <a:lnTo>
                    <a:pt x="16" y="50"/>
                  </a:lnTo>
                  <a:lnTo>
                    <a:pt x="26" y="52"/>
                  </a:lnTo>
                  <a:lnTo>
                    <a:pt x="26" y="52"/>
                  </a:lnTo>
                  <a:lnTo>
                    <a:pt x="36" y="50"/>
                  </a:lnTo>
                  <a:lnTo>
                    <a:pt x="44" y="44"/>
                  </a:lnTo>
                  <a:lnTo>
                    <a:pt x="50" y="36"/>
                  </a:lnTo>
                  <a:lnTo>
                    <a:pt x="52" y="26"/>
                  </a:lnTo>
                  <a:lnTo>
                    <a:pt x="52" y="26"/>
                  </a:lnTo>
                  <a:lnTo>
                    <a:pt x="50" y="16"/>
                  </a:lnTo>
                  <a:lnTo>
                    <a:pt x="44" y="8"/>
                  </a:lnTo>
                  <a:lnTo>
                    <a:pt x="36" y="2"/>
                  </a:lnTo>
                  <a:lnTo>
                    <a:pt x="2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21" name="Freeform 18"/>
            <p:cNvSpPr/>
            <p:nvPr/>
          </p:nvSpPr>
          <p:spPr bwMode="auto">
            <a:xfrm>
              <a:off x="1858963" y="901700"/>
              <a:ext cx="82550" cy="82550"/>
            </a:xfrm>
            <a:custGeom>
              <a:avLst/>
              <a:gdLst/>
              <a:ahLst/>
              <a:cxnLst>
                <a:cxn ang="0">
                  <a:pos x="26" y="0"/>
                </a:cxn>
                <a:cxn ang="0">
                  <a:pos x="26" y="0"/>
                </a:cxn>
                <a:cxn ang="0">
                  <a:pos x="16" y="2"/>
                </a:cxn>
                <a:cxn ang="0">
                  <a:pos x="8" y="8"/>
                </a:cxn>
                <a:cxn ang="0">
                  <a:pos x="2" y="16"/>
                </a:cxn>
                <a:cxn ang="0">
                  <a:pos x="0" y="26"/>
                </a:cxn>
                <a:cxn ang="0">
                  <a:pos x="0" y="26"/>
                </a:cxn>
                <a:cxn ang="0">
                  <a:pos x="2" y="36"/>
                </a:cxn>
                <a:cxn ang="0">
                  <a:pos x="8" y="44"/>
                </a:cxn>
                <a:cxn ang="0">
                  <a:pos x="16" y="50"/>
                </a:cxn>
                <a:cxn ang="0">
                  <a:pos x="26" y="52"/>
                </a:cxn>
                <a:cxn ang="0">
                  <a:pos x="26" y="52"/>
                </a:cxn>
                <a:cxn ang="0">
                  <a:pos x="36" y="50"/>
                </a:cxn>
                <a:cxn ang="0">
                  <a:pos x="44" y="44"/>
                </a:cxn>
                <a:cxn ang="0">
                  <a:pos x="50" y="36"/>
                </a:cxn>
                <a:cxn ang="0">
                  <a:pos x="52" y="26"/>
                </a:cxn>
                <a:cxn ang="0">
                  <a:pos x="52" y="26"/>
                </a:cxn>
                <a:cxn ang="0">
                  <a:pos x="50" y="16"/>
                </a:cxn>
                <a:cxn ang="0">
                  <a:pos x="44" y="8"/>
                </a:cxn>
                <a:cxn ang="0">
                  <a:pos x="36" y="2"/>
                </a:cxn>
                <a:cxn ang="0">
                  <a:pos x="26" y="0"/>
                </a:cxn>
              </a:cxnLst>
              <a:rect l="0" t="0" r="r" b="b"/>
              <a:pathLst>
                <a:path w="52" h="52">
                  <a:moveTo>
                    <a:pt x="26" y="0"/>
                  </a:moveTo>
                  <a:lnTo>
                    <a:pt x="26" y="0"/>
                  </a:lnTo>
                  <a:lnTo>
                    <a:pt x="16" y="2"/>
                  </a:lnTo>
                  <a:lnTo>
                    <a:pt x="8" y="8"/>
                  </a:lnTo>
                  <a:lnTo>
                    <a:pt x="2" y="16"/>
                  </a:lnTo>
                  <a:lnTo>
                    <a:pt x="0" y="26"/>
                  </a:lnTo>
                  <a:lnTo>
                    <a:pt x="0" y="26"/>
                  </a:lnTo>
                  <a:lnTo>
                    <a:pt x="2" y="36"/>
                  </a:lnTo>
                  <a:lnTo>
                    <a:pt x="8" y="44"/>
                  </a:lnTo>
                  <a:lnTo>
                    <a:pt x="16" y="50"/>
                  </a:lnTo>
                  <a:lnTo>
                    <a:pt x="26" y="52"/>
                  </a:lnTo>
                  <a:lnTo>
                    <a:pt x="26" y="52"/>
                  </a:lnTo>
                  <a:lnTo>
                    <a:pt x="36" y="50"/>
                  </a:lnTo>
                  <a:lnTo>
                    <a:pt x="44" y="44"/>
                  </a:lnTo>
                  <a:lnTo>
                    <a:pt x="50" y="36"/>
                  </a:lnTo>
                  <a:lnTo>
                    <a:pt x="52" y="26"/>
                  </a:lnTo>
                  <a:lnTo>
                    <a:pt x="52" y="26"/>
                  </a:lnTo>
                  <a:lnTo>
                    <a:pt x="50" y="16"/>
                  </a:lnTo>
                  <a:lnTo>
                    <a:pt x="44" y="8"/>
                  </a:lnTo>
                  <a:lnTo>
                    <a:pt x="36" y="2"/>
                  </a:lnTo>
                  <a:lnTo>
                    <a:pt x="2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22" name="Freeform 19"/>
            <p:cNvSpPr/>
            <p:nvPr/>
          </p:nvSpPr>
          <p:spPr bwMode="auto">
            <a:xfrm>
              <a:off x="3217863" y="365125"/>
              <a:ext cx="34925" cy="34925"/>
            </a:xfrm>
            <a:custGeom>
              <a:avLst/>
              <a:gdLst/>
              <a:ahLst/>
              <a:cxnLst>
                <a:cxn ang="0">
                  <a:pos x="10" y="0"/>
                </a:cxn>
                <a:cxn ang="0">
                  <a:pos x="10" y="0"/>
                </a:cxn>
                <a:cxn ang="0">
                  <a:pos x="6" y="0"/>
                </a:cxn>
                <a:cxn ang="0">
                  <a:pos x="2" y="4"/>
                </a:cxn>
                <a:cxn ang="0">
                  <a:pos x="0" y="6"/>
                </a:cxn>
                <a:cxn ang="0">
                  <a:pos x="0" y="10"/>
                </a:cxn>
                <a:cxn ang="0">
                  <a:pos x="0" y="10"/>
                </a:cxn>
                <a:cxn ang="0">
                  <a:pos x="0" y="16"/>
                </a:cxn>
                <a:cxn ang="0">
                  <a:pos x="2" y="18"/>
                </a:cxn>
                <a:cxn ang="0">
                  <a:pos x="6" y="22"/>
                </a:cxn>
                <a:cxn ang="0">
                  <a:pos x="10" y="22"/>
                </a:cxn>
                <a:cxn ang="0">
                  <a:pos x="10" y="22"/>
                </a:cxn>
                <a:cxn ang="0">
                  <a:pos x="16" y="22"/>
                </a:cxn>
                <a:cxn ang="0">
                  <a:pos x="18" y="18"/>
                </a:cxn>
                <a:cxn ang="0">
                  <a:pos x="22" y="16"/>
                </a:cxn>
                <a:cxn ang="0">
                  <a:pos x="22" y="10"/>
                </a:cxn>
                <a:cxn ang="0">
                  <a:pos x="22" y="10"/>
                </a:cxn>
                <a:cxn ang="0">
                  <a:pos x="22" y="6"/>
                </a:cxn>
                <a:cxn ang="0">
                  <a:pos x="18" y="4"/>
                </a:cxn>
                <a:cxn ang="0">
                  <a:pos x="16" y="0"/>
                </a:cxn>
                <a:cxn ang="0">
                  <a:pos x="10" y="0"/>
                </a:cxn>
              </a:cxnLst>
              <a:rect l="0" t="0" r="r" b="b"/>
              <a:pathLst>
                <a:path w="22" h="22">
                  <a:moveTo>
                    <a:pt x="10" y="0"/>
                  </a:moveTo>
                  <a:lnTo>
                    <a:pt x="10" y="0"/>
                  </a:lnTo>
                  <a:lnTo>
                    <a:pt x="6" y="0"/>
                  </a:lnTo>
                  <a:lnTo>
                    <a:pt x="2" y="4"/>
                  </a:lnTo>
                  <a:lnTo>
                    <a:pt x="0" y="6"/>
                  </a:lnTo>
                  <a:lnTo>
                    <a:pt x="0" y="10"/>
                  </a:lnTo>
                  <a:lnTo>
                    <a:pt x="0" y="10"/>
                  </a:lnTo>
                  <a:lnTo>
                    <a:pt x="0" y="16"/>
                  </a:lnTo>
                  <a:lnTo>
                    <a:pt x="2" y="18"/>
                  </a:lnTo>
                  <a:lnTo>
                    <a:pt x="6" y="22"/>
                  </a:lnTo>
                  <a:lnTo>
                    <a:pt x="10" y="22"/>
                  </a:lnTo>
                  <a:lnTo>
                    <a:pt x="10" y="22"/>
                  </a:lnTo>
                  <a:lnTo>
                    <a:pt x="16" y="22"/>
                  </a:lnTo>
                  <a:lnTo>
                    <a:pt x="18" y="18"/>
                  </a:lnTo>
                  <a:lnTo>
                    <a:pt x="22" y="16"/>
                  </a:lnTo>
                  <a:lnTo>
                    <a:pt x="22" y="10"/>
                  </a:lnTo>
                  <a:lnTo>
                    <a:pt x="22" y="10"/>
                  </a:lnTo>
                  <a:lnTo>
                    <a:pt x="22" y="6"/>
                  </a:lnTo>
                  <a:lnTo>
                    <a:pt x="18" y="4"/>
                  </a:lnTo>
                  <a:lnTo>
                    <a:pt x="16" y="0"/>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23" name="Freeform 20"/>
            <p:cNvSpPr/>
            <p:nvPr/>
          </p:nvSpPr>
          <p:spPr bwMode="auto">
            <a:xfrm>
              <a:off x="3217863" y="365125"/>
              <a:ext cx="34925" cy="34925"/>
            </a:xfrm>
            <a:custGeom>
              <a:avLst/>
              <a:gdLst/>
              <a:ahLst/>
              <a:cxnLst>
                <a:cxn ang="0">
                  <a:pos x="10" y="0"/>
                </a:cxn>
                <a:cxn ang="0">
                  <a:pos x="10" y="0"/>
                </a:cxn>
                <a:cxn ang="0">
                  <a:pos x="6" y="0"/>
                </a:cxn>
                <a:cxn ang="0">
                  <a:pos x="2" y="4"/>
                </a:cxn>
                <a:cxn ang="0">
                  <a:pos x="0" y="6"/>
                </a:cxn>
                <a:cxn ang="0">
                  <a:pos x="0" y="10"/>
                </a:cxn>
                <a:cxn ang="0">
                  <a:pos x="0" y="10"/>
                </a:cxn>
                <a:cxn ang="0">
                  <a:pos x="0" y="16"/>
                </a:cxn>
                <a:cxn ang="0">
                  <a:pos x="2" y="18"/>
                </a:cxn>
                <a:cxn ang="0">
                  <a:pos x="6" y="22"/>
                </a:cxn>
                <a:cxn ang="0">
                  <a:pos x="10" y="22"/>
                </a:cxn>
                <a:cxn ang="0">
                  <a:pos x="10" y="22"/>
                </a:cxn>
                <a:cxn ang="0">
                  <a:pos x="16" y="22"/>
                </a:cxn>
                <a:cxn ang="0">
                  <a:pos x="18" y="18"/>
                </a:cxn>
                <a:cxn ang="0">
                  <a:pos x="22" y="16"/>
                </a:cxn>
                <a:cxn ang="0">
                  <a:pos x="22" y="10"/>
                </a:cxn>
                <a:cxn ang="0">
                  <a:pos x="22" y="10"/>
                </a:cxn>
                <a:cxn ang="0">
                  <a:pos x="22" y="6"/>
                </a:cxn>
                <a:cxn ang="0">
                  <a:pos x="18" y="4"/>
                </a:cxn>
                <a:cxn ang="0">
                  <a:pos x="16" y="0"/>
                </a:cxn>
                <a:cxn ang="0">
                  <a:pos x="10" y="0"/>
                </a:cxn>
              </a:cxnLst>
              <a:rect l="0" t="0" r="r" b="b"/>
              <a:pathLst>
                <a:path w="22" h="22">
                  <a:moveTo>
                    <a:pt x="10" y="0"/>
                  </a:moveTo>
                  <a:lnTo>
                    <a:pt x="10" y="0"/>
                  </a:lnTo>
                  <a:lnTo>
                    <a:pt x="6" y="0"/>
                  </a:lnTo>
                  <a:lnTo>
                    <a:pt x="2" y="4"/>
                  </a:lnTo>
                  <a:lnTo>
                    <a:pt x="0" y="6"/>
                  </a:lnTo>
                  <a:lnTo>
                    <a:pt x="0" y="10"/>
                  </a:lnTo>
                  <a:lnTo>
                    <a:pt x="0" y="10"/>
                  </a:lnTo>
                  <a:lnTo>
                    <a:pt x="0" y="16"/>
                  </a:lnTo>
                  <a:lnTo>
                    <a:pt x="2" y="18"/>
                  </a:lnTo>
                  <a:lnTo>
                    <a:pt x="6" y="22"/>
                  </a:lnTo>
                  <a:lnTo>
                    <a:pt x="10" y="22"/>
                  </a:lnTo>
                  <a:lnTo>
                    <a:pt x="10" y="22"/>
                  </a:lnTo>
                  <a:lnTo>
                    <a:pt x="16" y="22"/>
                  </a:lnTo>
                  <a:lnTo>
                    <a:pt x="18" y="18"/>
                  </a:lnTo>
                  <a:lnTo>
                    <a:pt x="22" y="16"/>
                  </a:lnTo>
                  <a:lnTo>
                    <a:pt x="22" y="10"/>
                  </a:lnTo>
                  <a:lnTo>
                    <a:pt x="22" y="10"/>
                  </a:lnTo>
                  <a:lnTo>
                    <a:pt x="22" y="6"/>
                  </a:lnTo>
                  <a:lnTo>
                    <a:pt x="18" y="4"/>
                  </a:lnTo>
                  <a:lnTo>
                    <a:pt x="16" y="0"/>
                  </a:lnTo>
                  <a:lnTo>
                    <a:pt x="10"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24" name="Freeform 21"/>
            <p:cNvSpPr/>
            <p:nvPr/>
          </p:nvSpPr>
          <p:spPr bwMode="auto">
            <a:xfrm>
              <a:off x="5957888" y="666750"/>
              <a:ext cx="34925" cy="34925"/>
            </a:xfrm>
            <a:custGeom>
              <a:avLst/>
              <a:gdLst/>
              <a:ahLst/>
              <a:cxnLst>
                <a:cxn ang="0">
                  <a:pos x="12" y="0"/>
                </a:cxn>
                <a:cxn ang="0">
                  <a:pos x="12" y="0"/>
                </a:cxn>
                <a:cxn ang="0">
                  <a:pos x="6" y="2"/>
                </a:cxn>
                <a:cxn ang="0">
                  <a:pos x="4" y="4"/>
                </a:cxn>
                <a:cxn ang="0">
                  <a:pos x="0" y="8"/>
                </a:cxn>
                <a:cxn ang="0">
                  <a:pos x="0" y="12"/>
                </a:cxn>
                <a:cxn ang="0">
                  <a:pos x="0" y="12"/>
                </a:cxn>
                <a:cxn ang="0">
                  <a:pos x="0" y="16"/>
                </a:cxn>
                <a:cxn ang="0">
                  <a:pos x="4" y="20"/>
                </a:cxn>
                <a:cxn ang="0">
                  <a:pos x="6" y="22"/>
                </a:cxn>
                <a:cxn ang="0">
                  <a:pos x="12" y="22"/>
                </a:cxn>
                <a:cxn ang="0">
                  <a:pos x="12" y="22"/>
                </a:cxn>
                <a:cxn ang="0">
                  <a:pos x="16" y="22"/>
                </a:cxn>
                <a:cxn ang="0">
                  <a:pos x="20" y="20"/>
                </a:cxn>
                <a:cxn ang="0">
                  <a:pos x="22" y="16"/>
                </a:cxn>
                <a:cxn ang="0">
                  <a:pos x="22" y="12"/>
                </a:cxn>
                <a:cxn ang="0">
                  <a:pos x="22" y="12"/>
                </a:cxn>
                <a:cxn ang="0">
                  <a:pos x="22" y="8"/>
                </a:cxn>
                <a:cxn ang="0">
                  <a:pos x="20" y="4"/>
                </a:cxn>
                <a:cxn ang="0">
                  <a:pos x="16" y="2"/>
                </a:cxn>
                <a:cxn ang="0">
                  <a:pos x="12" y="0"/>
                </a:cxn>
              </a:cxnLst>
              <a:rect l="0" t="0" r="r" b="b"/>
              <a:pathLst>
                <a:path w="22" h="22">
                  <a:moveTo>
                    <a:pt x="12" y="0"/>
                  </a:moveTo>
                  <a:lnTo>
                    <a:pt x="12" y="0"/>
                  </a:lnTo>
                  <a:lnTo>
                    <a:pt x="6" y="2"/>
                  </a:lnTo>
                  <a:lnTo>
                    <a:pt x="4" y="4"/>
                  </a:lnTo>
                  <a:lnTo>
                    <a:pt x="0" y="8"/>
                  </a:lnTo>
                  <a:lnTo>
                    <a:pt x="0" y="12"/>
                  </a:lnTo>
                  <a:lnTo>
                    <a:pt x="0" y="12"/>
                  </a:lnTo>
                  <a:lnTo>
                    <a:pt x="0" y="16"/>
                  </a:lnTo>
                  <a:lnTo>
                    <a:pt x="4" y="20"/>
                  </a:lnTo>
                  <a:lnTo>
                    <a:pt x="6" y="22"/>
                  </a:lnTo>
                  <a:lnTo>
                    <a:pt x="12" y="22"/>
                  </a:lnTo>
                  <a:lnTo>
                    <a:pt x="12" y="22"/>
                  </a:lnTo>
                  <a:lnTo>
                    <a:pt x="16" y="22"/>
                  </a:lnTo>
                  <a:lnTo>
                    <a:pt x="20" y="20"/>
                  </a:lnTo>
                  <a:lnTo>
                    <a:pt x="22" y="16"/>
                  </a:lnTo>
                  <a:lnTo>
                    <a:pt x="22" y="12"/>
                  </a:lnTo>
                  <a:lnTo>
                    <a:pt x="22" y="12"/>
                  </a:lnTo>
                  <a:lnTo>
                    <a:pt x="22" y="8"/>
                  </a:lnTo>
                  <a:lnTo>
                    <a:pt x="20" y="4"/>
                  </a:lnTo>
                  <a:lnTo>
                    <a:pt x="16" y="2"/>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25" name="Freeform 22"/>
            <p:cNvSpPr/>
            <p:nvPr/>
          </p:nvSpPr>
          <p:spPr bwMode="auto">
            <a:xfrm>
              <a:off x="5957888" y="666750"/>
              <a:ext cx="34925" cy="34925"/>
            </a:xfrm>
            <a:custGeom>
              <a:avLst/>
              <a:gdLst/>
              <a:ahLst/>
              <a:cxnLst>
                <a:cxn ang="0">
                  <a:pos x="12" y="0"/>
                </a:cxn>
                <a:cxn ang="0">
                  <a:pos x="12" y="0"/>
                </a:cxn>
                <a:cxn ang="0">
                  <a:pos x="6" y="2"/>
                </a:cxn>
                <a:cxn ang="0">
                  <a:pos x="4" y="4"/>
                </a:cxn>
                <a:cxn ang="0">
                  <a:pos x="0" y="8"/>
                </a:cxn>
                <a:cxn ang="0">
                  <a:pos x="0" y="12"/>
                </a:cxn>
                <a:cxn ang="0">
                  <a:pos x="0" y="12"/>
                </a:cxn>
                <a:cxn ang="0">
                  <a:pos x="0" y="16"/>
                </a:cxn>
                <a:cxn ang="0">
                  <a:pos x="4" y="20"/>
                </a:cxn>
                <a:cxn ang="0">
                  <a:pos x="6" y="22"/>
                </a:cxn>
                <a:cxn ang="0">
                  <a:pos x="12" y="22"/>
                </a:cxn>
                <a:cxn ang="0">
                  <a:pos x="12" y="22"/>
                </a:cxn>
                <a:cxn ang="0">
                  <a:pos x="16" y="22"/>
                </a:cxn>
                <a:cxn ang="0">
                  <a:pos x="20" y="20"/>
                </a:cxn>
                <a:cxn ang="0">
                  <a:pos x="22" y="16"/>
                </a:cxn>
                <a:cxn ang="0">
                  <a:pos x="22" y="12"/>
                </a:cxn>
                <a:cxn ang="0">
                  <a:pos x="22" y="12"/>
                </a:cxn>
                <a:cxn ang="0">
                  <a:pos x="22" y="8"/>
                </a:cxn>
                <a:cxn ang="0">
                  <a:pos x="20" y="4"/>
                </a:cxn>
                <a:cxn ang="0">
                  <a:pos x="16" y="2"/>
                </a:cxn>
                <a:cxn ang="0">
                  <a:pos x="12" y="0"/>
                </a:cxn>
              </a:cxnLst>
              <a:rect l="0" t="0" r="r" b="b"/>
              <a:pathLst>
                <a:path w="22" h="22">
                  <a:moveTo>
                    <a:pt x="12" y="0"/>
                  </a:moveTo>
                  <a:lnTo>
                    <a:pt x="12" y="0"/>
                  </a:lnTo>
                  <a:lnTo>
                    <a:pt x="6" y="2"/>
                  </a:lnTo>
                  <a:lnTo>
                    <a:pt x="4" y="4"/>
                  </a:lnTo>
                  <a:lnTo>
                    <a:pt x="0" y="8"/>
                  </a:lnTo>
                  <a:lnTo>
                    <a:pt x="0" y="12"/>
                  </a:lnTo>
                  <a:lnTo>
                    <a:pt x="0" y="12"/>
                  </a:lnTo>
                  <a:lnTo>
                    <a:pt x="0" y="16"/>
                  </a:lnTo>
                  <a:lnTo>
                    <a:pt x="4" y="20"/>
                  </a:lnTo>
                  <a:lnTo>
                    <a:pt x="6" y="22"/>
                  </a:lnTo>
                  <a:lnTo>
                    <a:pt x="12" y="22"/>
                  </a:lnTo>
                  <a:lnTo>
                    <a:pt x="12" y="22"/>
                  </a:lnTo>
                  <a:lnTo>
                    <a:pt x="16" y="22"/>
                  </a:lnTo>
                  <a:lnTo>
                    <a:pt x="20" y="20"/>
                  </a:lnTo>
                  <a:lnTo>
                    <a:pt x="22" y="16"/>
                  </a:lnTo>
                  <a:lnTo>
                    <a:pt x="22" y="12"/>
                  </a:lnTo>
                  <a:lnTo>
                    <a:pt x="22" y="12"/>
                  </a:lnTo>
                  <a:lnTo>
                    <a:pt x="22" y="8"/>
                  </a:lnTo>
                  <a:lnTo>
                    <a:pt x="20" y="4"/>
                  </a:lnTo>
                  <a:lnTo>
                    <a:pt x="16" y="2"/>
                  </a:lnTo>
                  <a:lnTo>
                    <a:pt x="12"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26" name="Freeform 23"/>
            <p:cNvSpPr/>
            <p:nvPr/>
          </p:nvSpPr>
          <p:spPr bwMode="auto">
            <a:xfrm>
              <a:off x="6500813" y="819150"/>
              <a:ext cx="34925" cy="34925"/>
            </a:xfrm>
            <a:custGeom>
              <a:avLst/>
              <a:gdLst/>
              <a:ahLst/>
              <a:cxnLst>
                <a:cxn ang="0">
                  <a:pos x="12" y="0"/>
                </a:cxn>
                <a:cxn ang="0">
                  <a:pos x="12" y="0"/>
                </a:cxn>
                <a:cxn ang="0">
                  <a:pos x="6" y="0"/>
                </a:cxn>
                <a:cxn ang="0">
                  <a:pos x="4" y="2"/>
                </a:cxn>
                <a:cxn ang="0">
                  <a:pos x="0" y="6"/>
                </a:cxn>
                <a:cxn ang="0">
                  <a:pos x="0" y="10"/>
                </a:cxn>
                <a:cxn ang="0">
                  <a:pos x="0" y="10"/>
                </a:cxn>
                <a:cxn ang="0">
                  <a:pos x="0" y="16"/>
                </a:cxn>
                <a:cxn ang="0">
                  <a:pos x="4" y="18"/>
                </a:cxn>
                <a:cxn ang="0">
                  <a:pos x="6" y="22"/>
                </a:cxn>
                <a:cxn ang="0">
                  <a:pos x="12" y="22"/>
                </a:cxn>
                <a:cxn ang="0">
                  <a:pos x="12" y="22"/>
                </a:cxn>
                <a:cxn ang="0">
                  <a:pos x="16" y="22"/>
                </a:cxn>
                <a:cxn ang="0">
                  <a:pos x="20" y="18"/>
                </a:cxn>
                <a:cxn ang="0">
                  <a:pos x="22" y="16"/>
                </a:cxn>
                <a:cxn ang="0">
                  <a:pos x="22" y="10"/>
                </a:cxn>
                <a:cxn ang="0">
                  <a:pos x="22" y="10"/>
                </a:cxn>
                <a:cxn ang="0">
                  <a:pos x="22" y="6"/>
                </a:cxn>
                <a:cxn ang="0">
                  <a:pos x="20" y="2"/>
                </a:cxn>
                <a:cxn ang="0">
                  <a:pos x="16" y="0"/>
                </a:cxn>
                <a:cxn ang="0">
                  <a:pos x="12" y="0"/>
                </a:cxn>
              </a:cxnLst>
              <a:rect l="0" t="0" r="r" b="b"/>
              <a:pathLst>
                <a:path w="22" h="22">
                  <a:moveTo>
                    <a:pt x="12" y="0"/>
                  </a:moveTo>
                  <a:lnTo>
                    <a:pt x="12" y="0"/>
                  </a:lnTo>
                  <a:lnTo>
                    <a:pt x="6" y="0"/>
                  </a:lnTo>
                  <a:lnTo>
                    <a:pt x="4" y="2"/>
                  </a:lnTo>
                  <a:lnTo>
                    <a:pt x="0" y="6"/>
                  </a:lnTo>
                  <a:lnTo>
                    <a:pt x="0" y="10"/>
                  </a:lnTo>
                  <a:lnTo>
                    <a:pt x="0" y="10"/>
                  </a:lnTo>
                  <a:lnTo>
                    <a:pt x="0" y="16"/>
                  </a:lnTo>
                  <a:lnTo>
                    <a:pt x="4" y="18"/>
                  </a:lnTo>
                  <a:lnTo>
                    <a:pt x="6" y="22"/>
                  </a:lnTo>
                  <a:lnTo>
                    <a:pt x="12" y="22"/>
                  </a:lnTo>
                  <a:lnTo>
                    <a:pt x="12" y="22"/>
                  </a:lnTo>
                  <a:lnTo>
                    <a:pt x="16" y="22"/>
                  </a:lnTo>
                  <a:lnTo>
                    <a:pt x="20" y="18"/>
                  </a:lnTo>
                  <a:lnTo>
                    <a:pt x="22" y="16"/>
                  </a:lnTo>
                  <a:lnTo>
                    <a:pt x="22" y="10"/>
                  </a:lnTo>
                  <a:lnTo>
                    <a:pt x="22" y="10"/>
                  </a:lnTo>
                  <a:lnTo>
                    <a:pt x="22" y="6"/>
                  </a:lnTo>
                  <a:lnTo>
                    <a:pt x="20" y="2"/>
                  </a:lnTo>
                  <a:lnTo>
                    <a:pt x="16" y="0"/>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27" name="Freeform 24"/>
            <p:cNvSpPr/>
            <p:nvPr/>
          </p:nvSpPr>
          <p:spPr bwMode="auto">
            <a:xfrm>
              <a:off x="6500813" y="819150"/>
              <a:ext cx="34925" cy="34925"/>
            </a:xfrm>
            <a:custGeom>
              <a:avLst/>
              <a:gdLst/>
              <a:ahLst/>
              <a:cxnLst>
                <a:cxn ang="0">
                  <a:pos x="12" y="0"/>
                </a:cxn>
                <a:cxn ang="0">
                  <a:pos x="12" y="0"/>
                </a:cxn>
                <a:cxn ang="0">
                  <a:pos x="6" y="0"/>
                </a:cxn>
                <a:cxn ang="0">
                  <a:pos x="4" y="2"/>
                </a:cxn>
                <a:cxn ang="0">
                  <a:pos x="0" y="6"/>
                </a:cxn>
                <a:cxn ang="0">
                  <a:pos x="0" y="10"/>
                </a:cxn>
                <a:cxn ang="0">
                  <a:pos x="0" y="10"/>
                </a:cxn>
                <a:cxn ang="0">
                  <a:pos x="0" y="16"/>
                </a:cxn>
                <a:cxn ang="0">
                  <a:pos x="4" y="18"/>
                </a:cxn>
                <a:cxn ang="0">
                  <a:pos x="6" y="22"/>
                </a:cxn>
                <a:cxn ang="0">
                  <a:pos x="12" y="22"/>
                </a:cxn>
                <a:cxn ang="0">
                  <a:pos x="12" y="22"/>
                </a:cxn>
                <a:cxn ang="0">
                  <a:pos x="16" y="22"/>
                </a:cxn>
                <a:cxn ang="0">
                  <a:pos x="20" y="18"/>
                </a:cxn>
                <a:cxn ang="0">
                  <a:pos x="22" y="16"/>
                </a:cxn>
                <a:cxn ang="0">
                  <a:pos x="22" y="10"/>
                </a:cxn>
                <a:cxn ang="0">
                  <a:pos x="22" y="10"/>
                </a:cxn>
                <a:cxn ang="0">
                  <a:pos x="22" y="6"/>
                </a:cxn>
                <a:cxn ang="0">
                  <a:pos x="20" y="2"/>
                </a:cxn>
                <a:cxn ang="0">
                  <a:pos x="16" y="0"/>
                </a:cxn>
                <a:cxn ang="0">
                  <a:pos x="12" y="0"/>
                </a:cxn>
              </a:cxnLst>
              <a:rect l="0" t="0" r="r" b="b"/>
              <a:pathLst>
                <a:path w="22" h="22">
                  <a:moveTo>
                    <a:pt x="12" y="0"/>
                  </a:moveTo>
                  <a:lnTo>
                    <a:pt x="12" y="0"/>
                  </a:lnTo>
                  <a:lnTo>
                    <a:pt x="6" y="0"/>
                  </a:lnTo>
                  <a:lnTo>
                    <a:pt x="4" y="2"/>
                  </a:lnTo>
                  <a:lnTo>
                    <a:pt x="0" y="6"/>
                  </a:lnTo>
                  <a:lnTo>
                    <a:pt x="0" y="10"/>
                  </a:lnTo>
                  <a:lnTo>
                    <a:pt x="0" y="10"/>
                  </a:lnTo>
                  <a:lnTo>
                    <a:pt x="0" y="16"/>
                  </a:lnTo>
                  <a:lnTo>
                    <a:pt x="4" y="18"/>
                  </a:lnTo>
                  <a:lnTo>
                    <a:pt x="6" y="22"/>
                  </a:lnTo>
                  <a:lnTo>
                    <a:pt x="12" y="22"/>
                  </a:lnTo>
                  <a:lnTo>
                    <a:pt x="12" y="22"/>
                  </a:lnTo>
                  <a:lnTo>
                    <a:pt x="16" y="22"/>
                  </a:lnTo>
                  <a:lnTo>
                    <a:pt x="20" y="18"/>
                  </a:lnTo>
                  <a:lnTo>
                    <a:pt x="22" y="16"/>
                  </a:lnTo>
                  <a:lnTo>
                    <a:pt x="22" y="10"/>
                  </a:lnTo>
                  <a:lnTo>
                    <a:pt x="22" y="10"/>
                  </a:lnTo>
                  <a:lnTo>
                    <a:pt x="22" y="6"/>
                  </a:lnTo>
                  <a:lnTo>
                    <a:pt x="20" y="2"/>
                  </a:lnTo>
                  <a:lnTo>
                    <a:pt x="16" y="0"/>
                  </a:lnTo>
                  <a:lnTo>
                    <a:pt x="12"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28" name="Freeform 25"/>
            <p:cNvSpPr/>
            <p:nvPr/>
          </p:nvSpPr>
          <p:spPr bwMode="auto">
            <a:xfrm>
              <a:off x="7735888" y="523875"/>
              <a:ext cx="38100" cy="38100"/>
            </a:xfrm>
            <a:custGeom>
              <a:avLst/>
              <a:gdLst/>
              <a:ahLst/>
              <a:cxnLst>
                <a:cxn ang="0">
                  <a:pos x="12" y="0"/>
                </a:cxn>
                <a:cxn ang="0">
                  <a:pos x="12" y="0"/>
                </a:cxn>
                <a:cxn ang="0">
                  <a:pos x="8" y="2"/>
                </a:cxn>
                <a:cxn ang="0">
                  <a:pos x="4" y="4"/>
                </a:cxn>
                <a:cxn ang="0">
                  <a:pos x="2" y="8"/>
                </a:cxn>
                <a:cxn ang="0">
                  <a:pos x="0" y="12"/>
                </a:cxn>
                <a:cxn ang="0">
                  <a:pos x="0" y="12"/>
                </a:cxn>
                <a:cxn ang="0">
                  <a:pos x="2" y="16"/>
                </a:cxn>
                <a:cxn ang="0">
                  <a:pos x="4" y="20"/>
                </a:cxn>
                <a:cxn ang="0">
                  <a:pos x="8" y="22"/>
                </a:cxn>
                <a:cxn ang="0">
                  <a:pos x="12" y="24"/>
                </a:cxn>
                <a:cxn ang="0">
                  <a:pos x="12" y="24"/>
                </a:cxn>
                <a:cxn ang="0">
                  <a:pos x="16" y="22"/>
                </a:cxn>
                <a:cxn ang="0">
                  <a:pos x="20" y="20"/>
                </a:cxn>
                <a:cxn ang="0">
                  <a:pos x="22" y="16"/>
                </a:cxn>
                <a:cxn ang="0">
                  <a:pos x="24" y="12"/>
                </a:cxn>
                <a:cxn ang="0">
                  <a:pos x="24" y="12"/>
                </a:cxn>
                <a:cxn ang="0">
                  <a:pos x="22" y="8"/>
                </a:cxn>
                <a:cxn ang="0">
                  <a:pos x="20" y="4"/>
                </a:cxn>
                <a:cxn ang="0">
                  <a:pos x="16" y="2"/>
                </a:cxn>
                <a:cxn ang="0">
                  <a:pos x="12" y="0"/>
                </a:cxn>
              </a:cxnLst>
              <a:rect l="0" t="0" r="r" b="b"/>
              <a:pathLst>
                <a:path w="24" h="24">
                  <a:moveTo>
                    <a:pt x="12" y="0"/>
                  </a:moveTo>
                  <a:lnTo>
                    <a:pt x="12" y="0"/>
                  </a:lnTo>
                  <a:lnTo>
                    <a:pt x="8" y="2"/>
                  </a:lnTo>
                  <a:lnTo>
                    <a:pt x="4" y="4"/>
                  </a:lnTo>
                  <a:lnTo>
                    <a:pt x="2" y="8"/>
                  </a:lnTo>
                  <a:lnTo>
                    <a:pt x="0" y="12"/>
                  </a:lnTo>
                  <a:lnTo>
                    <a:pt x="0" y="12"/>
                  </a:lnTo>
                  <a:lnTo>
                    <a:pt x="2" y="16"/>
                  </a:lnTo>
                  <a:lnTo>
                    <a:pt x="4" y="20"/>
                  </a:lnTo>
                  <a:lnTo>
                    <a:pt x="8" y="22"/>
                  </a:lnTo>
                  <a:lnTo>
                    <a:pt x="12" y="24"/>
                  </a:lnTo>
                  <a:lnTo>
                    <a:pt x="12" y="24"/>
                  </a:lnTo>
                  <a:lnTo>
                    <a:pt x="16" y="22"/>
                  </a:lnTo>
                  <a:lnTo>
                    <a:pt x="20" y="20"/>
                  </a:lnTo>
                  <a:lnTo>
                    <a:pt x="22" y="16"/>
                  </a:lnTo>
                  <a:lnTo>
                    <a:pt x="24" y="12"/>
                  </a:lnTo>
                  <a:lnTo>
                    <a:pt x="24" y="12"/>
                  </a:lnTo>
                  <a:lnTo>
                    <a:pt x="22" y="8"/>
                  </a:lnTo>
                  <a:lnTo>
                    <a:pt x="20" y="4"/>
                  </a:lnTo>
                  <a:lnTo>
                    <a:pt x="16" y="2"/>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29" name="Freeform 26"/>
            <p:cNvSpPr/>
            <p:nvPr/>
          </p:nvSpPr>
          <p:spPr bwMode="auto">
            <a:xfrm>
              <a:off x="7735888" y="523875"/>
              <a:ext cx="38100" cy="38100"/>
            </a:xfrm>
            <a:custGeom>
              <a:avLst/>
              <a:gdLst/>
              <a:ahLst/>
              <a:cxnLst>
                <a:cxn ang="0">
                  <a:pos x="12" y="0"/>
                </a:cxn>
                <a:cxn ang="0">
                  <a:pos x="12" y="0"/>
                </a:cxn>
                <a:cxn ang="0">
                  <a:pos x="8" y="2"/>
                </a:cxn>
                <a:cxn ang="0">
                  <a:pos x="4" y="4"/>
                </a:cxn>
                <a:cxn ang="0">
                  <a:pos x="2" y="8"/>
                </a:cxn>
                <a:cxn ang="0">
                  <a:pos x="0" y="12"/>
                </a:cxn>
                <a:cxn ang="0">
                  <a:pos x="0" y="12"/>
                </a:cxn>
                <a:cxn ang="0">
                  <a:pos x="2" y="16"/>
                </a:cxn>
                <a:cxn ang="0">
                  <a:pos x="4" y="20"/>
                </a:cxn>
                <a:cxn ang="0">
                  <a:pos x="8" y="22"/>
                </a:cxn>
                <a:cxn ang="0">
                  <a:pos x="12" y="24"/>
                </a:cxn>
                <a:cxn ang="0">
                  <a:pos x="12" y="24"/>
                </a:cxn>
                <a:cxn ang="0">
                  <a:pos x="16" y="22"/>
                </a:cxn>
                <a:cxn ang="0">
                  <a:pos x="20" y="20"/>
                </a:cxn>
                <a:cxn ang="0">
                  <a:pos x="22" y="16"/>
                </a:cxn>
                <a:cxn ang="0">
                  <a:pos x="24" y="12"/>
                </a:cxn>
                <a:cxn ang="0">
                  <a:pos x="24" y="12"/>
                </a:cxn>
                <a:cxn ang="0">
                  <a:pos x="22" y="8"/>
                </a:cxn>
                <a:cxn ang="0">
                  <a:pos x="20" y="4"/>
                </a:cxn>
                <a:cxn ang="0">
                  <a:pos x="16" y="2"/>
                </a:cxn>
                <a:cxn ang="0">
                  <a:pos x="12" y="0"/>
                </a:cxn>
              </a:cxnLst>
              <a:rect l="0" t="0" r="r" b="b"/>
              <a:pathLst>
                <a:path w="24" h="24">
                  <a:moveTo>
                    <a:pt x="12" y="0"/>
                  </a:moveTo>
                  <a:lnTo>
                    <a:pt x="12" y="0"/>
                  </a:lnTo>
                  <a:lnTo>
                    <a:pt x="8" y="2"/>
                  </a:lnTo>
                  <a:lnTo>
                    <a:pt x="4" y="4"/>
                  </a:lnTo>
                  <a:lnTo>
                    <a:pt x="2" y="8"/>
                  </a:lnTo>
                  <a:lnTo>
                    <a:pt x="0" y="12"/>
                  </a:lnTo>
                  <a:lnTo>
                    <a:pt x="0" y="12"/>
                  </a:lnTo>
                  <a:lnTo>
                    <a:pt x="2" y="16"/>
                  </a:lnTo>
                  <a:lnTo>
                    <a:pt x="4" y="20"/>
                  </a:lnTo>
                  <a:lnTo>
                    <a:pt x="8" y="22"/>
                  </a:lnTo>
                  <a:lnTo>
                    <a:pt x="12" y="24"/>
                  </a:lnTo>
                  <a:lnTo>
                    <a:pt x="12" y="24"/>
                  </a:lnTo>
                  <a:lnTo>
                    <a:pt x="16" y="22"/>
                  </a:lnTo>
                  <a:lnTo>
                    <a:pt x="20" y="20"/>
                  </a:lnTo>
                  <a:lnTo>
                    <a:pt x="22" y="16"/>
                  </a:lnTo>
                  <a:lnTo>
                    <a:pt x="24" y="12"/>
                  </a:lnTo>
                  <a:lnTo>
                    <a:pt x="24" y="12"/>
                  </a:lnTo>
                  <a:lnTo>
                    <a:pt x="22" y="8"/>
                  </a:lnTo>
                  <a:lnTo>
                    <a:pt x="20" y="4"/>
                  </a:lnTo>
                  <a:lnTo>
                    <a:pt x="16" y="2"/>
                  </a:lnTo>
                  <a:lnTo>
                    <a:pt x="12"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30" name="Freeform 27"/>
            <p:cNvSpPr/>
            <p:nvPr/>
          </p:nvSpPr>
          <p:spPr bwMode="auto">
            <a:xfrm>
              <a:off x="7497763" y="774700"/>
              <a:ext cx="34925" cy="34925"/>
            </a:xfrm>
            <a:custGeom>
              <a:avLst/>
              <a:gdLst/>
              <a:ahLst/>
              <a:cxnLst>
                <a:cxn ang="0">
                  <a:pos x="10" y="0"/>
                </a:cxn>
                <a:cxn ang="0">
                  <a:pos x="10" y="0"/>
                </a:cxn>
                <a:cxn ang="0">
                  <a:pos x="6" y="0"/>
                </a:cxn>
                <a:cxn ang="0">
                  <a:pos x="2" y="2"/>
                </a:cxn>
                <a:cxn ang="0">
                  <a:pos x="0" y="6"/>
                </a:cxn>
                <a:cxn ang="0">
                  <a:pos x="0" y="10"/>
                </a:cxn>
                <a:cxn ang="0">
                  <a:pos x="0" y="10"/>
                </a:cxn>
                <a:cxn ang="0">
                  <a:pos x="0" y="16"/>
                </a:cxn>
                <a:cxn ang="0">
                  <a:pos x="2" y="18"/>
                </a:cxn>
                <a:cxn ang="0">
                  <a:pos x="6" y="22"/>
                </a:cxn>
                <a:cxn ang="0">
                  <a:pos x="10" y="22"/>
                </a:cxn>
                <a:cxn ang="0">
                  <a:pos x="10" y="22"/>
                </a:cxn>
                <a:cxn ang="0">
                  <a:pos x="16" y="22"/>
                </a:cxn>
                <a:cxn ang="0">
                  <a:pos x="18" y="18"/>
                </a:cxn>
                <a:cxn ang="0">
                  <a:pos x="22" y="16"/>
                </a:cxn>
                <a:cxn ang="0">
                  <a:pos x="22" y="10"/>
                </a:cxn>
                <a:cxn ang="0">
                  <a:pos x="22" y="10"/>
                </a:cxn>
                <a:cxn ang="0">
                  <a:pos x="22" y="6"/>
                </a:cxn>
                <a:cxn ang="0">
                  <a:pos x="18" y="2"/>
                </a:cxn>
                <a:cxn ang="0">
                  <a:pos x="16" y="0"/>
                </a:cxn>
                <a:cxn ang="0">
                  <a:pos x="10" y="0"/>
                </a:cxn>
              </a:cxnLst>
              <a:rect l="0" t="0" r="r" b="b"/>
              <a:pathLst>
                <a:path w="22" h="22">
                  <a:moveTo>
                    <a:pt x="10" y="0"/>
                  </a:moveTo>
                  <a:lnTo>
                    <a:pt x="10" y="0"/>
                  </a:lnTo>
                  <a:lnTo>
                    <a:pt x="6" y="0"/>
                  </a:lnTo>
                  <a:lnTo>
                    <a:pt x="2" y="2"/>
                  </a:lnTo>
                  <a:lnTo>
                    <a:pt x="0" y="6"/>
                  </a:lnTo>
                  <a:lnTo>
                    <a:pt x="0" y="10"/>
                  </a:lnTo>
                  <a:lnTo>
                    <a:pt x="0" y="10"/>
                  </a:lnTo>
                  <a:lnTo>
                    <a:pt x="0" y="16"/>
                  </a:lnTo>
                  <a:lnTo>
                    <a:pt x="2" y="18"/>
                  </a:lnTo>
                  <a:lnTo>
                    <a:pt x="6" y="22"/>
                  </a:lnTo>
                  <a:lnTo>
                    <a:pt x="10" y="22"/>
                  </a:lnTo>
                  <a:lnTo>
                    <a:pt x="10" y="22"/>
                  </a:lnTo>
                  <a:lnTo>
                    <a:pt x="16" y="22"/>
                  </a:lnTo>
                  <a:lnTo>
                    <a:pt x="18" y="18"/>
                  </a:lnTo>
                  <a:lnTo>
                    <a:pt x="22" y="16"/>
                  </a:lnTo>
                  <a:lnTo>
                    <a:pt x="22" y="10"/>
                  </a:lnTo>
                  <a:lnTo>
                    <a:pt x="22" y="10"/>
                  </a:lnTo>
                  <a:lnTo>
                    <a:pt x="22" y="6"/>
                  </a:lnTo>
                  <a:lnTo>
                    <a:pt x="18" y="2"/>
                  </a:lnTo>
                  <a:lnTo>
                    <a:pt x="16" y="0"/>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31" name="Freeform 28"/>
            <p:cNvSpPr/>
            <p:nvPr/>
          </p:nvSpPr>
          <p:spPr bwMode="auto">
            <a:xfrm>
              <a:off x="7497763" y="774700"/>
              <a:ext cx="34925" cy="34925"/>
            </a:xfrm>
            <a:custGeom>
              <a:avLst/>
              <a:gdLst/>
              <a:ahLst/>
              <a:cxnLst>
                <a:cxn ang="0">
                  <a:pos x="10" y="0"/>
                </a:cxn>
                <a:cxn ang="0">
                  <a:pos x="10" y="0"/>
                </a:cxn>
                <a:cxn ang="0">
                  <a:pos x="6" y="0"/>
                </a:cxn>
                <a:cxn ang="0">
                  <a:pos x="2" y="2"/>
                </a:cxn>
                <a:cxn ang="0">
                  <a:pos x="0" y="6"/>
                </a:cxn>
                <a:cxn ang="0">
                  <a:pos x="0" y="10"/>
                </a:cxn>
                <a:cxn ang="0">
                  <a:pos x="0" y="10"/>
                </a:cxn>
                <a:cxn ang="0">
                  <a:pos x="0" y="16"/>
                </a:cxn>
                <a:cxn ang="0">
                  <a:pos x="2" y="18"/>
                </a:cxn>
                <a:cxn ang="0">
                  <a:pos x="6" y="22"/>
                </a:cxn>
                <a:cxn ang="0">
                  <a:pos x="10" y="22"/>
                </a:cxn>
                <a:cxn ang="0">
                  <a:pos x="10" y="22"/>
                </a:cxn>
                <a:cxn ang="0">
                  <a:pos x="16" y="22"/>
                </a:cxn>
                <a:cxn ang="0">
                  <a:pos x="18" y="18"/>
                </a:cxn>
                <a:cxn ang="0">
                  <a:pos x="22" y="16"/>
                </a:cxn>
                <a:cxn ang="0">
                  <a:pos x="22" y="10"/>
                </a:cxn>
                <a:cxn ang="0">
                  <a:pos x="22" y="10"/>
                </a:cxn>
                <a:cxn ang="0">
                  <a:pos x="22" y="6"/>
                </a:cxn>
                <a:cxn ang="0">
                  <a:pos x="18" y="2"/>
                </a:cxn>
                <a:cxn ang="0">
                  <a:pos x="16" y="0"/>
                </a:cxn>
                <a:cxn ang="0">
                  <a:pos x="10" y="0"/>
                </a:cxn>
              </a:cxnLst>
              <a:rect l="0" t="0" r="r" b="b"/>
              <a:pathLst>
                <a:path w="22" h="22">
                  <a:moveTo>
                    <a:pt x="10" y="0"/>
                  </a:moveTo>
                  <a:lnTo>
                    <a:pt x="10" y="0"/>
                  </a:lnTo>
                  <a:lnTo>
                    <a:pt x="6" y="0"/>
                  </a:lnTo>
                  <a:lnTo>
                    <a:pt x="2" y="2"/>
                  </a:lnTo>
                  <a:lnTo>
                    <a:pt x="0" y="6"/>
                  </a:lnTo>
                  <a:lnTo>
                    <a:pt x="0" y="10"/>
                  </a:lnTo>
                  <a:lnTo>
                    <a:pt x="0" y="10"/>
                  </a:lnTo>
                  <a:lnTo>
                    <a:pt x="0" y="16"/>
                  </a:lnTo>
                  <a:lnTo>
                    <a:pt x="2" y="18"/>
                  </a:lnTo>
                  <a:lnTo>
                    <a:pt x="6" y="22"/>
                  </a:lnTo>
                  <a:lnTo>
                    <a:pt x="10" y="22"/>
                  </a:lnTo>
                  <a:lnTo>
                    <a:pt x="10" y="22"/>
                  </a:lnTo>
                  <a:lnTo>
                    <a:pt x="16" y="22"/>
                  </a:lnTo>
                  <a:lnTo>
                    <a:pt x="18" y="18"/>
                  </a:lnTo>
                  <a:lnTo>
                    <a:pt x="22" y="16"/>
                  </a:lnTo>
                  <a:lnTo>
                    <a:pt x="22" y="10"/>
                  </a:lnTo>
                  <a:lnTo>
                    <a:pt x="22" y="10"/>
                  </a:lnTo>
                  <a:lnTo>
                    <a:pt x="22" y="6"/>
                  </a:lnTo>
                  <a:lnTo>
                    <a:pt x="18" y="2"/>
                  </a:lnTo>
                  <a:lnTo>
                    <a:pt x="16" y="0"/>
                  </a:lnTo>
                  <a:lnTo>
                    <a:pt x="10"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32" name="Freeform 29"/>
            <p:cNvSpPr/>
            <p:nvPr/>
          </p:nvSpPr>
          <p:spPr bwMode="auto">
            <a:xfrm>
              <a:off x="3478213" y="196850"/>
              <a:ext cx="47625" cy="50800"/>
            </a:xfrm>
            <a:custGeom>
              <a:avLst/>
              <a:gdLst/>
              <a:ahLst/>
              <a:cxnLst>
                <a:cxn ang="0">
                  <a:pos x="14" y="0"/>
                </a:cxn>
                <a:cxn ang="0">
                  <a:pos x="14" y="0"/>
                </a:cxn>
                <a:cxn ang="0">
                  <a:pos x="8" y="2"/>
                </a:cxn>
                <a:cxn ang="0">
                  <a:pos x="4" y="6"/>
                </a:cxn>
                <a:cxn ang="0">
                  <a:pos x="0" y="10"/>
                </a:cxn>
                <a:cxn ang="0">
                  <a:pos x="0" y="16"/>
                </a:cxn>
                <a:cxn ang="0">
                  <a:pos x="0" y="16"/>
                </a:cxn>
                <a:cxn ang="0">
                  <a:pos x="0" y="22"/>
                </a:cxn>
                <a:cxn ang="0">
                  <a:pos x="4" y="28"/>
                </a:cxn>
                <a:cxn ang="0">
                  <a:pos x="8" y="30"/>
                </a:cxn>
                <a:cxn ang="0">
                  <a:pos x="14" y="32"/>
                </a:cxn>
                <a:cxn ang="0">
                  <a:pos x="14" y="32"/>
                </a:cxn>
                <a:cxn ang="0">
                  <a:pos x="20" y="30"/>
                </a:cxn>
                <a:cxn ang="0">
                  <a:pos x="26" y="28"/>
                </a:cxn>
                <a:cxn ang="0">
                  <a:pos x="30" y="22"/>
                </a:cxn>
                <a:cxn ang="0">
                  <a:pos x="30" y="16"/>
                </a:cxn>
                <a:cxn ang="0">
                  <a:pos x="30" y="16"/>
                </a:cxn>
                <a:cxn ang="0">
                  <a:pos x="30" y="10"/>
                </a:cxn>
                <a:cxn ang="0">
                  <a:pos x="26" y="6"/>
                </a:cxn>
                <a:cxn ang="0">
                  <a:pos x="20" y="2"/>
                </a:cxn>
                <a:cxn ang="0">
                  <a:pos x="14" y="0"/>
                </a:cxn>
              </a:cxnLst>
              <a:rect l="0" t="0" r="r" b="b"/>
              <a:pathLst>
                <a:path w="30" h="32">
                  <a:moveTo>
                    <a:pt x="14" y="0"/>
                  </a:moveTo>
                  <a:lnTo>
                    <a:pt x="14" y="0"/>
                  </a:lnTo>
                  <a:lnTo>
                    <a:pt x="8" y="2"/>
                  </a:lnTo>
                  <a:lnTo>
                    <a:pt x="4" y="6"/>
                  </a:lnTo>
                  <a:lnTo>
                    <a:pt x="0" y="10"/>
                  </a:lnTo>
                  <a:lnTo>
                    <a:pt x="0" y="16"/>
                  </a:lnTo>
                  <a:lnTo>
                    <a:pt x="0" y="16"/>
                  </a:lnTo>
                  <a:lnTo>
                    <a:pt x="0" y="22"/>
                  </a:lnTo>
                  <a:lnTo>
                    <a:pt x="4" y="28"/>
                  </a:lnTo>
                  <a:lnTo>
                    <a:pt x="8" y="30"/>
                  </a:lnTo>
                  <a:lnTo>
                    <a:pt x="14" y="32"/>
                  </a:lnTo>
                  <a:lnTo>
                    <a:pt x="14" y="32"/>
                  </a:lnTo>
                  <a:lnTo>
                    <a:pt x="20" y="30"/>
                  </a:lnTo>
                  <a:lnTo>
                    <a:pt x="26" y="28"/>
                  </a:lnTo>
                  <a:lnTo>
                    <a:pt x="30" y="22"/>
                  </a:lnTo>
                  <a:lnTo>
                    <a:pt x="30" y="16"/>
                  </a:lnTo>
                  <a:lnTo>
                    <a:pt x="30" y="16"/>
                  </a:lnTo>
                  <a:lnTo>
                    <a:pt x="30" y="10"/>
                  </a:lnTo>
                  <a:lnTo>
                    <a:pt x="26" y="6"/>
                  </a:lnTo>
                  <a:lnTo>
                    <a:pt x="20" y="2"/>
                  </a:lnTo>
                  <a:lnTo>
                    <a:pt x="14"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33" name="Freeform 30"/>
            <p:cNvSpPr/>
            <p:nvPr/>
          </p:nvSpPr>
          <p:spPr bwMode="auto">
            <a:xfrm>
              <a:off x="3478213" y="196850"/>
              <a:ext cx="47625" cy="50800"/>
            </a:xfrm>
            <a:custGeom>
              <a:avLst/>
              <a:gdLst/>
              <a:ahLst/>
              <a:cxnLst>
                <a:cxn ang="0">
                  <a:pos x="14" y="0"/>
                </a:cxn>
                <a:cxn ang="0">
                  <a:pos x="14" y="0"/>
                </a:cxn>
                <a:cxn ang="0">
                  <a:pos x="8" y="2"/>
                </a:cxn>
                <a:cxn ang="0">
                  <a:pos x="4" y="6"/>
                </a:cxn>
                <a:cxn ang="0">
                  <a:pos x="0" y="10"/>
                </a:cxn>
                <a:cxn ang="0">
                  <a:pos x="0" y="16"/>
                </a:cxn>
                <a:cxn ang="0">
                  <a:pos x="0" y="16"/>
                </a:cxn>
                <a:cxn ang="0">
                  <a:pos x="0" y="22"/>
                </a:cxn>
                <a:cxn ang="0">
                  <a:pos x="4" y="28"/>
                </a:cxn>
                <a:cxn ang="0">
                  <a:pos x="8" y="30"/>
                </a:cxn>
                <a:cxn ang="0">
                  <a:pos x="14" y="32"/>
                </a:cxn>
                <a:cxn ang="0">
                  <a:pos x="14" y="32"/>
                </a:cxn>
                <a:cxn ang="0">
                  <a:pos x="20" y="30"/>
                </a:cxn>
                <a:cxn ang="0">
                  <a:pos x="26" y="28"/>
                </a:cxn>
                <a:cxn ang="0">
                  <a:pos x="30" y="22"/>
                </a:cxn>
                <a:cxn ang="0">
                  <a:pos x="30" y="16"/>
                </a:cxn>
                <a:cxn ang="0">
                  <a:pos x="30" y="16"/>
                </a:cxn>
                <a:cxn ang="0">
                  <a:pos x="30" y="10"/>
                </a:cxn>
                <a:cxn ang="0">
                  <a:pos x="26" y="6"/>
                </a:cxn>
                <a:cxn ang="0">
                  <a:pos x="20" y="2"/>
                </a:cxn>
                <a:cxn ang="0">
                  <a:pos x="14" y="0"/>
                </a:cxn>
              </a:cxnLst>
              <a:rect l="0" t="0" r="r" b="b"/>
              <a:pathLst>
                <a:path w="30" h="32">
                  <a:moveTo>
                    <a:pt x="14" y="0"/>
                  </a:moveTo>
                  <a:lnTo>
                    <a:pt x="14" y="0"/>
                  </a:lnTo>
                  <a:lnTo>
                    <a:pt x="8" y="2"/>
                  </a:lnTo>
                  <a:lnTo>
                    <a:pt x="4" y="6"/>
                  </a:lnTo>
                  <a:lnTo>
                    <a:pt x="0" y="10"/>
                  </a:lnTo>
                  <a:lnTo>
                    <a:pt x="0" y="16"/>
                  </a:lnTo>
                  <a:lnTo>
                    <a:pt x="0" y="16"/>
                  </a:lnTo>
                  <a:lnTo>
                    <a:pt x="0" y="22"/>
                  </a:lnTo>
                  <a:lnTo>
                    <a:pt x="4" y="28"/>
                  </a:lnTo>
                  <a:lnTo>
                    <a:pt x="8" y="30"/>
                  </a:lnTo>
                  <a:lnTo>
                    <a:pt x="14" y="32"/>
                  </a:lnTo>
                  <a:lnTo>
                    <a:pt x="14" y="32"/>
                  </a:lnTo>
                  <a:lnTo>
                    <a:pt x="20" y="30"/>
                  </a:lnTo>
                  <a:lnTo>
                    <a:pt x="26" y="28"/>
                  </a:lnTo>
                  <a:lnTo>
                    <a:pt x="30" y="22"/>
                  </a:lnTo>
                  <a:lnTo>
                    <a:pt x="30" y="16"/>
                  </a:lnTo>
                  <a:lnTo>
                    <a:pt x="30" y="16"/>
                  </a:lnTo>
                  <a:lnTo>
                    <a:pt x="30" y="10"/>
                  </a:lnTo>
                  <a:lnTo>
                    <a:pt x="26" y="6"/>
                  </a:lnTo>
                  <a:lnTo>
                    <a:pt x="20" y="2"/>
                  </a:lnTo>
                  <a:lnTo>
                    <a:pt x="14"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34" name="Freeform 31"/>
            <p:cNvSpPr/>
            <p:nvPr/>
          </p:nvSpPr>
          <p:spPr bwMode="auto">
            <a:xfrm>
              <a:off x="2557463" y="285750"/>
              <a:ext cx="38100" cy="34925"/>
            </a:xfrm>
            <a:custGeom>
              <a:avLst/>
              <a:gdLst/>
              <a:ahLst/>
              <a:cxnLst>
                <a:cxn ang="0">
                  <a:pos x="12" y="0"/>
                </a:cxn>
                <a:cxn ang="0">
                  <a:pos x="12" y="0"/>
                </a:cxn>
                <a:cxn ang="0">
                  <a:pos x="8" y="0"/>
                </a:cxn>
                <a:cxn ang="0">
                  <a:pos x="4" y="2"/>
                </a:cxn>
                <a:cxn ang="0">
                  <a:pos x="2" y="6"/>
                </a:cxn>
                <a:cxn ang="0">
                  <a:pos x="0" y="10"/>
                </a:cxn>
                <a:cxn ang="0">
                  <a:pos x="0" y="10"/>
                </a:cxn>
                <a:cxn ang="0">
                  <a:pos x="2" y="14"/>
                </a:cxn>
                <a:cxn ang="0">
                  <a:pos x="4" y="18"/>
                </a:cxn>
                <a:cxn ang="0">
                  <a:pos x="8" y="20"/>
                </a:cxn>
                <a:cxn ang="0">
                  <a:pos x="12" y="22"/>
                </a:cxn>
                <a:cxn ang="0">
                  <a:pos x="12" y="22"/>
                </a:cxn>
                <a:cxn ang="0">
                  <a:pos x="16" y="20"/>
                </a:cxn>
                <a:cxn ang="0">
                  <a:pos x="20" y="18"/>
                </a:cxn>
                <a:cxn ang="0">
                  <a:pos x="22" y="14"/>
                </a:cxn>
                <a:cxn ang="0">
                  <a:pos x="24" y="10"/>
                </a:cxn>
                <a:cxn ang="0">
                  <a:pos x="24" y="10"/>
                </a:cxn>
                <a:cxn ang="0">
                  <a:pos x="22" y="6"/>
                </a:cxn>
                <a:cxn ang="0">
                  <a:pos x="20" y="2"/>
                </a:cxn>
                <a:cxn ang="0">
                  <a:pos x="16" y="0"/>
                </a:cxn>
                <a:cxn ang="0">
                  <a:pos x="12" y="0"/>
                </a:cxn>
              </a:cxnLst>
              <a:rect l="0" t="0" r="r" b="b"/>
              <a:pathLst>
                <a:path w="24" h="22">
                  <a:moveTo>
                    <a:pt x="12" y="0"/>
                  </a:moveTo>
                  <a:lnTo>
                    <a:pt x="12" y="0"/>
                  </a:lnTo>
                  <a:lnTo>
                    <a:pt x="8" y="0"/>
                  </a:lnTo>
                  <a:lnTo>
                    <a:pt x="4" y="2"/>
                  </a:lnTo>
                  <a:lnTo>
                    <a:pt x="2" y="6"/>
                  </a:lnTo>
                  <a:lnTo>
                    <a:pt x="0" y="10"/>
                  </a:lnTo>
                  <a:lnTo>
                    <a:pt x="0" y="10"/>
                  </a:lnTo>
                  <a:lnTo>
                    <a:pt x="2" y="14"/>
                  </a:lnTo>
                  <a:lnTo>
                    <a:pt x="4" y="18"/>
                  </a:lnTo>
                  <a:lnTo>
                    <a:pt x="8" y="20"/>
                  </a:lnTo>
                  <a:lnTo>
                    <a:pt x="12" y="22"/>
                  </a:lnTo>
                  <a:lnTo>
                    <a:pt x="12" y="22"/>
                  </a:lnTo>
                  <a:lnTo>
                    <a:pt x="16" y="20"/>
                  </a:lnTo>
                  <a:lnTo>
                    <a:pt x="20" y="18"/>
                  </a:lnTo>
                  <a:lnTo>
                    <a:pt x="22" y="14"/>
                  </a:lnTo>
                  <a:lnTo>
                    <a:pt x="24" y="10"/>
                  </a:lnTo>
                  <a:lnTo>
                    <a:pt x="24" y="10"/>
                  </a:lnTo>
                  <a:lnTo>
                    <a:pt x="22" y="6"/>
                  </a:lnTo>
                  <a:lnTo>
                    <a:pt x="20" y="2"/>
                  </a:lnTo>
                  <a:lnTo>
                    <a:pt x="16" y="0"/>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35" name="Freeform 32"/>
            <p:cNvSpPr/>
            <p:nvPr/>
          </p:nvSpPr>
          <p:spPr bwMode="auto">
            <a:xfrm>
              <a:off x="2557463" y="285750"/>
              <a:ext cx="38100" cy="34925"/>
            </a:xfrm>
            <a:custGeom>
              <a:avLst/>
              <a:gdLst/>
              <a:ahLst/>
              <a:cxnLst>
                <a:cxn ang="0">
                  <a:pos x="12" y="0"/>
                </a:cxn>
                <a:cxn ang="0">
                  <a:pos x="12" y="0"/>
                </a:cxn>
                <a:cxn ang="0">
                  <a:pos x="8" y="0"/>
                </a:cxn>
                <a:cxn ang="0">
                  <a:pos x="4" y="2"/>
                </a:cxn>
                <a:cxn ang="0">
                  <a:pos x="2" y="6"/>
                </a:cxn>
                <a:cxn ang="0">
                  <a:pos x="0" y="10"/>
                </a:cxn>
                <a:cxn ang="0">
                  <a:pos x="0" y="10"/>
                </a:cxn>
                <a:cxn ang="0">
                  <a:pos x="2" y="14"/>
                </a:cxn>
                <a:cxn ang="0">
                  <a:pos x="4" y="18"/>
                </a:cxn>
                <a:cxn ang="0">
                  <a:pos x="8" y="20"/>
                </a:cxn>
                <a:cxn ang="0">
                  <a:pos x="12" y="22"/>
                </a:cxn>
                <a:cxn ang="0">
                  <a:pos x="12" y="22"/>
                </a:cxn>
                <a:cxn ang="0">
                  <a:pos x="16" y="20"/>
                </a:cxn>
                <a:cxn ang="0">
                  <a:pos x="20" y="18"/>
                </a:cxn>
                <a:cxn ang="0">
                  <a:pos x="22" y="14"/>
                </a:cxn>
                <a:cxn ang="0">
                  <a:pos x="24" y="10"/>
                </a:cxn>
                <a:cxn ang="0">
                  <a:pos x="24" y="10"/>
                </a:cxn>
                <a:cxn ang="0">
                  <a:pos x="22" y="6"/>
                </a:cxn>
                <a:cxn ang="0">
                  <a:pos x="20" y="2"/>
                </a:cxn>
                <a:cxn ang="0">
                  <a:pos x="16" y="0"/>
                </a:cxn>
                <a:cxn ang="0">
                  <a:pos x="12" y="0"/>
                </a:cxn>
              </a:cxnLst>
              <a:rect l="0" t="0" r="r" b="b"/>
              <a:pathLst>
                <a:path w="24" h="22">
                  <a:moveTo>
                    <a:pt x="12" y="0"/>
                  </a:moveTo>
                  <a:lnTo>
                    <a:pt x="12" y="0"/>
                  </a:lnTo>
                  <a:lnTo>
                    <a:pt x="8" y="0"/>
                  </a:lnTo>
                  <a:lnTo>
                    <a:pt x="4" y="2"/>
                  </a:lnTo>
                  <a:lnTo>
                    <a:pt x="2" y="6"/>
                  </a:lnTo>
                  <a:lnTo>
                    <a:pt x="0" y="10"/>
                  </a:lnTo>
                  <a:lnTo>
                    <a:pt x="0" y="10"/>
                  </a:lnTo>
                  <a:lnTo>
                    <a:pt x="2" y="14"/>
                  </a:lnTo>
                  <a:lnTo>
                    <a:pt x="4" y="18"/>
                  </a:lnTo>
                  <a:lnTo>
                    <a:pt x="8" y="20"/>
                  </a:lnTo>
                  <a:lnTo>
                    <a:pt x="12" y="22"/>
                  </a:lnTo>
                  <a:lnTo>
                    <a:pt x="12" y="22"/>
                  </a:lnTo>
                  <a:lnTo>
                    <a:pt x="16" y="20"/>
                  </a:lnTo>
                  <a:lnTo>
                    <a:pt x="20" y="18"/>
                  </a:lnTo>
                  <a:lnTo>
                    <a:pt x="22" y="14"/>
                  </a:lnTo>
                  <a:lnTo>
                    <a:pt x="24" y="10"/>
                  </a:lnTo>
                  <a:lnTo>
                    <a:pt x="24" y="10"/>
                  </a:lnTo>
                  <a:lnTo>
                    <a:pt x="22" y="6"/>
                  </a:lnTo>
                  <a:lnTo>
                    <a:pt x="20" y="2"/>
                  </a:lnTo>
                  <a:lnTo>
                    <a:pt x="16" y="0"/>
                  </a:lnTo>
                  <a:lnTo>
                    <a:pt x="12"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36" name="Freeform 33"/>
            <p:cNvSpPr/>
            <p:nvPr/>
          </p:nvSpPr>
          <p:spPr bwMode="auto">
            <a:xfrm>
              <a:off x="1608138" y="533400"/>
              <a:ext cx="38100" cy="34925"/>
            </a:xfrm>
            <a:custGeom>
              <a:avLst/>
              <a:gdLst/>
              <a:ahLst/>
              <a:cxnLst>
                <a:cxn ang="0">
                  <a:pos x="12" y="0"/>
                </a:cxn>
                <a:cxn ang="0">
                  <a:pos x="12" y="0"/>
                </a:cxn>
                <a:cxn ang="0">
                  <a:pos x="8" y="2"/>
                </a:cxn>
                <a:cxn ang="0">
                  <a:pos x="4" y="4"/>
                </a:cxn>
                <a:cxn ang="0">
                  <a:pos x="2" y="8"/>
                </a:cxn>
                <a:cxn ang="0">
                  <a:pos x="0" y="12"/>
                </a:cxn>
                <a:cxn ang="0">
                  <a:pos x="0" y="12"/>
                </a:cxn>
                <a:cxn ang="0">
                  <a:pos x="2" y="16"/>
                </a:cxn>
                <a:cxn ang="0">
                  <a:pos x="4" y="20"/>
                </a:cxn>
                <a:cxn ang="0">
                  <a:pos x="8" y="22"/>
                </a:cxn>
                <a:cxn ang="0">
                  <a:pos x="12" y="22"/>
                </a:cxn>
                <a:cxn ang="0">
                  <a:pos x="12" y="22"/>
                </a:cxn>
                <a:cxn ang="0">
                  <a:pos x="16" y="22"/>
                </a:cxn>
                <a:cxn ang="0">
                  <a:pos x="20" y="20"/>
                </a:cxn>
                <a:cxn ang="0">
                  <a:pos x="22" y="16"/>
                </a:cxn>
                <a:cxn ang="0">
                  <a:pos x="24" y="12"/>
                </a:cxn>
                <a:cxn ang="0">
                  <a:pos x="24" y="12"/>
                </a:cxn>
                <a:cxn ang="0">
                  <a:pos x="22" y="8"/>
                </a:cxn>
                <a:cxn ang="0">
                  <a:pos x="20" y="4"/>
                </a:cxn>
                <a:cxn ang="0">
                  <a:pos x="16" y="2"/>
                </a:cxn>
                <a:cxn ang="0">
                  <a:pos x="12" y="0"/>
                </a:cxn>
              </a:cxnLst>
              <a:rect l="0" t="0" r="r" b="b"/>
              <a:pathLst>
                <a:path w="24" h="22">
                  <a:moveTo>
                    <a:pt x="12" y="0"/>
                  </a:moveTo>
                  <a:lnTo>
                    <a:pt x="12" y="0"/>
                  </a:lnTo>
                  <a:lnTo>
                    <a:pt x="8" y="2"/>
                  </a:lnTo>
                  <a:lnTo>
                    <a:pt x="4" y="4"/>
                  </a:lnTo>
                  <a:lnTo>
                    <a:pt x="2" y="8"/>
                  </a:lnTo>
                  <a:lnTo>
                    <a:pt x="0" y="12"/>
                  </a:lnTo>
                  <a:lnTo>
                    <a:pt x="0" y="12"/>
                  </a:lnTo>
                  <a:lnTo>
                    <a:pt x="2" y="16"/>
                  </a:lnTo>
                  <a:lnTo>
                    <a:pt x="4" y="20"/>
                  </a:lnTo>
                  <a:lnTo>
                    <a:pt x="8" y="22"/>
                  </a:lnTo>
                  <a:lnTo>
                    <a:pt x="12" y="22"/>
                  </a:lnTo>
                  <a:lnTo>
                    <a:pt x="12" y="22"/>
                  </a:lnTo>
                  <a:lnTo>
                    <a:pt x="16" y="22"/>
                  </a:lnTo>
                  <a:lnTo>
                    <a:pt x="20" y="20"/>
                  </a:lnTo>
                  <a:lnTo>
                    <a:pt x="22" y="16"/>
                  </a:lnTo>
                  <a:lnTo>
                    <a:pt x="24" y="12"/>
                  </a:lnTo>
                  <a:lnTo>
                    <a:pt x="24" y="12"/>
                  </a:lnTo>
                  <a:lnTo>
                    <a:pt x="22" y="8"/>
                  </a:lnTo>
                  <a:lnTo>
                    <a:pt x="20" y="4"/>
                  </a:lnTo>
                  <a:lnTo>
                    <a:pt x="16" y="2"/>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37" name="Freeform 34"/>
            <p:cNvSpPr/>
            <p:nvPr/>
          </p:nvSpPr>
          <p:spPr bwMode="auto">
            <a:xfrm>
              <a:off x="1608138" y="533400"/>
              <a:ext cx="38100" cy="34925"/>
            </a:xfrm>
            <a:custGeom>
              <a:avLst/>
              <a:gdLst/>
              <a:ahLst/>
              <a:cxnLst>
                <a:cxn ang="0">
                  <a:pos x="12" y="0"/>
                </a:cxn>
                <a:cxn ang="0">
                  <a:pos x="12" y="0"/>
                </a:cxn>
                <a:cxn ang="0">
                  <a:pos x="8" y="2"/>
                </a:cxn>
                <a:cxn ang="0">
                  <a:pos x="4" y="4"/>
                </a:cxn>
                <a:cxn ang="0">
                  <a:pos x="2" y="8"/>
                </a:cxn>
                <a:cxn ang="0">
                  <a:pos x="0" y="12"/>
                </a:cxn>
                <a:cxn ang="0">
                  <a:pos x="0" y="12"/>
                </a:cxn>
                <a:cxn ang="0">
                  <a:pos x="2" y="16"/>
                </a:cxn>
                <a:cxn ang="0">
                  <a:pos x="4" y="20"/>
                </a:cxn>
                <a:cxn ang="0">
                  <a:pos x="8" y="22"/>
                </a:cxn>
                <a:cxn ang="0">
                  <a:pos x="12" y="22"/>
                </a:cxn>
                <a:cxn ang="0">
                  <a:pos x="12" y="22"/>
                </a:cxn>
                <a:cxn ang="0">
                  <a:pos x="16" y="22"/>
                </a:cxn>
                <a:cxn ang="0">
                  <a:pos x="20" y="20"/>
                </a:cxn>
                <a:cxn ang="0">
                  <a:pos x="22" y="16"/>
                </a:cxn>
                <a:cxn ang="0">
                  <a:pos x="24" y="12"/>
                </a:cxn>
                <a:cxn ang="0">
                  <a:pos x="24" y="12"/>
                </a:cxn>
                <a:cxn ang="0">
                  <a:pos x="22" y="8"/>
                </a:cxn>
                <a:cxn ang="0">
                  <a:pos x="20" y="4"/>
                </a:cxn>
                <a:cxn ang="0">
                  <a:pos x="16" y="2"/>
                </a:cxn>
                <a:cxn ang="0">
                  <a:pos x="12" y="0"/>
                </a:cxn>
              </a:cxnLst>
              <a:rect l="0" t="0" r="r" b="b"/>
              <a:pathLst>
                <a:path w="24" h="22">
                  <a:moveTo>
                    <a:pt x="12" y="0"/>
                  </a:moveTo>
                  <a:lnTo>
                    <a:pt x="12" y="0"/>
                  </a:lnTo>
                  <a:lnTo>
                    <a:pt x="8" y="2"/>
                  </a:lnTo>
                  <a:lnTo>
                    <a:pt x="4" y="4"/>
                  </a:lnTo>
                  <a:lnTo>
                    <a:pt x="2" y="8"/>
                  </a:lnTo>
                  <a:lnTo>
                    <a:pt x="0" y="12"/>
                  </a:lnTo>
                  <a:lnTo>
                    <a:pt x="0" y="12"/>
                  </a:lnTo>
                  <a:lnTo>
                    <a:pt x="2" y="16"/>
                  </a:lnTo>
                  <a:lnTo>
                    <a:pt x="4" y="20"/>
                  </a:lnTo>
                  <a:lnTo>
                    <a:pt x="8" y="22"/>
                  </a:lnTo>
                  <a:lnTo>
                    <a:pt x="12" y="22"/>
                  </a:lnTo>
                  <a:lnTo>
                    <a:pt x="12" y="22"/>
                  </a:lnTo>
                  <a:lnTo>
                    <a:pt x="16" y="22"/>
                  </a:lnTo>
                  <a:lnTo>
                    <a:pt x="20" y="20"/>
                  </a:lnTo>
                  <a:lnTo>
                    <a:pt x="22" y="16"/>
                  </a:lnTo>
                  <a:lnTo>
                    <a:pt x="24" y="12"/>
                  </a:lnTo>
                  <a:lnTo>
                    <a:pt x="24" y="12"/>
                  </a:lnTo>
                  <a:lnTo>
                    <a:pt x="22" y="8"/>
                  </a:lnTo>
                  <a:lnTo>
                    <a:pt x="20" y="4"/>
                  </a:lnTo>
                  <a:lnTo>
                    <a:pt x="16" y="2"/>
                  </a:lnTo>
                  <a:lnTo>
                    <a:pt x="12"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38" name="Freeform 35"/>
            <p:cNvSpPr/>
            <p:nvPr/>
          </p:nvSpPr>
          <p:spPr bwMode="auto">
            <a:xfrm>
              <a:off x="2132013" y="933450"/>
              <a:ext cx="34925" cy="34925"/>
            </a:xfrm>
            <a:custGeom>
              <a:avLst/>
              <a:gdLst/>
              <a:ahLst/>
              <a:cxnLst>
                <a:cxn ang="0">
                  <a:pos x="10" y="0"/>
                </a:cxn>
                <a:cxn ang="0">
                  <a:pos x="10" y="0"/>
                </a:cxn>
                <a:cxn ang="0">
                  <a:pos x="6" y="2"/>
                </a:cxn>
                <a:cxn ang="0">
                  <a:pos x="2" y="4"/>
                </a:cxn>
                <a:cxn ang="0">
                  <a:pos x="0" y="8"/>
                </a:cxn>
                <a:cxn ang="0">
                  <a:pos x="0" y="12"/>
                </a:cxn>
                <a:cxn ang="0">
                  <a:pos x="0" y="12"/>
                </a:cxn>
                <a:cxn ang="0">
                  <a:pos x="0" y="16"/>
                </a:cxn>
                <a:cxn ang="0">
                  <a:pos x="2" y="20"/>
                </a:cxn>
                <a:cxn ang="0">
                  <a:pos x="6" y="22"/>
                </a:cxn>
                <a:cxn ang="0">
                  <a:pos x="10" y="22"/>
                </a:cxn>
                <a:cxn ang="0">
                  <a:pos x="10" y="22"/>
                </a:cxn>
                <a:cxn ang="0">
                  <a:pos x="16" y="22"/>
                </a:cxn>
                <a:cxn ang="0">
                  <a:pos x="18" y="20"/>
                </a:cxn>
                <a:cxn ang="0">
                  <a:pos x="22" y="16"/>
                </a:cxn>
                <a:cxn ang="0">
                  <a:pos x="22" y="12"/>
                </a:cxn>
                <a:cxn ang="0">
                  <a:pos x="22" y="12"/>
                </a:cxn>
                <a:cxn ang="0">
                  <a:pos x="22" y="8"/>
                </a:cxn>
                <a:cxn ang="0">
                  <a:pos x="18" y="4"/>
                </a:cxn>
                <a:cxn ang="0">
                  <a:pos x="16" y="2"/>
                </a:cxn>
                <a:cxn ang="0">
                  <a:pos x="10" y="0"/>
                </a:cxn>
              </a:cxnLst>
              <a:rect l="0" t="0" r="r" b="b"/>
              <a:pathLst>
                <a:path w="22" h="22">
                  <a:moveTo>
                    <a:pt x="10" y="0"/>
                  </a:moveTo>
                  <a:lnTo>
                    <a:pt x="10" y="0"/>
                  </a:lnTo>
                  <a:lnTo>
                    <a:pt x="6" y="2"/>
                  </a:lnTo>
                  <a:lnTo>
                    <a:pt x="2" y="4"/>
                  </a:lnTo>
                  <a:lnTo>
                    <a:pt x="0" y="8"/>
                  </a:lnTo>
                  <a:lnTo>
                    <a:pt x="0" y="12"/>
                  </a:lnTo>
                  <a:lnTo>
                    <a:pt x="0" y="12"/>
                  </a:lnTo>
                  <a:lnTo>
                    <a:pt x="0" y="16"/>
                  </a:lnTo>
                  <a:lnTo>
                    <a:pt x="2" y="20"/>
                  </a:lnTo>
                  <a:lnTo>
                    <a:pt x="6" y="22"/>
                  </a:lnTo>
                  <a:lnTo>
                    <a:pt x="10" y="22"/>
                  </a:lnTo>
                  <a:lnTo>
                    <a:pt x="10" y="22"/>
                  </a:lnTo>
                  <a:lnTo>
                    <a:pt x="16" y="22"/>
                  </a:lnTo>
                  <a:lnTo>
                    <a:pt x="18" y="20"/>
                  </a:lnTo>
                  <a:lnTo>
                    <a:pt x="22" y="16"/>
                  </a:lnTo>
                  <a:lnTo>
                    <a:pt x="22" y="12"/>
                  </a:lnTo>
                  <a:lnTo>
                    <a:pt x="22" y="12"/>
                  </a:lnTo>
                  <a:lnTo>
                    <a:pt x="22" y="8"/>
                  </a:lnTo>
                  <a:lnTo>
                    <a:pt x="18" y="4"/>
                  </a:lnTo>
                  <a:lnTo>
                    <a:pt x="16" y="2"/>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39" name="Freeform 36"/>
            <p:cNvSpPr/>
            <p:nvPr/>
          </p:nvSpPr>
          <p:spPr bwMode="auto">
            <a:xfrm>
              <a:off x="2132013" y="933450"/>
              <a:ext cx="34925" cy="34925"/>
            </a:xfrm>
            <a:custGeom>
              <a:avLst/>
              <a:gdLst/>
              <a:ahLst/>
              <a:cxnLst>
                <a:cxn ang="0">
                  <a:pos x="10" y="0"/>
                </a:cxn>
                <a:cxn ang="0">
                  <a:pos x="10" y="0"/>
                </a:cxn>
                <a:cxn ang="0">
                  <a:pos x="6" y="2"/>
                </a:cxn>
                <a:cxn ang="0">
                  <a:pos x="2" y="4"/>
                </a:cxn>
                <a:cxn ang="0">
                  <a:pos x="0" y="8"/>
                </a:cxn>
                <a:cxn ang="0">
                  <a:pos x="0" y="12"/>
                </a:cxn>
                <a:cxn ang="0">
                  <a:pos x="0" y="12"/>
                </a:cxn>
                <a:cxn ang="0">
                  <a:pos x="0" y="16"/>
                </a:cxn>
                <a:cxn ang="0">
                  <a:pos x="2" y="20"/>
                </a:cxn>
                <a:cxn ang="0">
                  <a:pos x="6" y="22"/>
                </a:cxn>
                <a:cxn ang="0">
                  <a:pos x="10" y="22"/>
                </a:cxn>
                <a:cxn ang="0">
                  <a:pos x="10" y="22"/>
                </a:cxn>
                <a:cxn ang="0">
                  <a:pos x="16" y="22"/>
                </a:cxn>
                <a:cxn ang="0">
                  <a:pos x="18" y="20"/>
                </a:cxn>
                <a:cxn ang="0">
                  <a:pos x="22" y="16"/>
                </a:cxn>
                <a:cxn ang="0">
                  <a:pos x="22" y="12"/>
                </a:cxn>
                <a:cxn ang="0">
                  <a:pos x="22" y="12"/>
                </a:cxn>
                <a:cxn ang="0">
                  <a:pos x="22" y="8"/>
                </a:cxn>
                <a:cxn ang="0">
                  <a:pos x="18" y="4"/>
                </a:cxn>
                <a:cxn ang="0">
                  <a:pos x="16" y="2"/>
                </a:cxn>
                <a:cxn ang="0">
                  <a:pos x="10" y="0"/>
                </a:cxn>
              </a:cxnLst>
              <a:rect l="0" t="0" r="r" b="b"/>
              <a:pathLst>
                <a:path w="22" h="22">
                  <a:moveTo>
                    <a:pt x="10" y="0"/>
                  </a:moveTo>
                  <a:lnTo>
                    <a:pt x="10" y="0"/>
                  </a:lnTo>
                  <a:lnTo>
                    <a:pt x="6" y="2"/>
                  </a:lnTo>
                  <a:lnTo>
                    <a:pt x="2" y="4"/>
                  </a:lnTo>
                  <a:lnTo>
                    <a:pt x="0" y="8"/>
                  </a:lnTo>
                  <a:lnTo>
                    <a:pt x="0" y="12"/>
                  </a:lnTo>
                  <a:lnTo>
                    <a:pt x="0" y="12"/>
                  </a:lnTo>
                  <a:lnTo>
                    <a:pt x="0" y="16"/>
                  </a:lnTo>
                  <a:lnTo>
                    <a:pt x="2" y="20"/>
                  </a:lnTo>
                  <a:lnTo>
                    <a:pt x="6" y="22"/>
                  </a:lnTo>
                  <a:lnTo>
                    <a:pt x="10" y="22"/>
                  </a:lnTo>
                  <a:lnTo>
                    <a:pt x="10" y="22"/>
                  </a:lnTo>
                  <a:lnTo>
                    <a:pt x="16" y="22"/>
                  </a:lnTo>
                  <a:lnTo>
                    <a:pt x="18" y="20"/>
                  </a:lnTo>
                  <a:lnTo>
                    <a:pt x="22" y="16"/>
                  </a:lnTo>
                  <a:lnTo>
                    <a:pt x="22" y="12"/>
                  </a:lnTo>
                  <a:lnTo>
                    <a:pt x="22" y="12"/>
                  </a:lnTo>
                  <a:lnTo>
                    <a:pt x="22" y="8"/>
                  </a:lnTo>
                  <a:lnTo>
                    <a:pt x="18" y="4"/>
                  </a:lnTo>
                  <a:lnTo>
                    <a:pt x="16" y="2"/>
                  </a:lnTo>
                  <a:lnTo>
                    <a:pt x="10"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40" name="Freeform 37"/>
            <p:cNvSpPr/>
            <p:nvPr/>
          </p:nvSpPr>
          <p:spPr bwMode="auto">
            <a:xfrm>
              <a:off x="1681163" y="755650"/>
              <a:ext cx="34925" cy="34925"/>
            </a:xfrm>
            <a:custGeom>
              <a:avLst/>
              <a:gdLst/>
              <a:ahLst/>
              <a:cxnLst>
                <a:cxn ang="0">
                  <a:pos x="10" y="0"/>
                </a:cxn>
                <a:cxn ang="0">
                  <a:pos x="10" y="0"/>
                </a:cxn>
                <a:cxn ang="0">
                  <a:pos x="6" y="2"/>
                </a:cxn>
                <a:cxn ang="0">
                  <a:pos x="2" y="4"/>
                </a:cxn>
                <a:cxn ang="0">
                  <a:pos x="0" y="8"/>
                </a:cxn>
                <a:cxn ang="0">
                  <a:pos x="0" y="12"/>
                </a:cxn>
                <a:cxn ang="0">
                  <a:pos x="0" y="12"/>
                </a:cxn>
                <a:cxn ang="0">
                  <a:pos x="0" y="16"/>
                </a:cxn>
                <a:cxn ang="0">
                  <a:pos x="2" y="20"/>
                </a:cxn>
                <a:cxn ang="0">
                  <a:pos x="6" y="22"/>
                </a:cxn>
                <a:cxn ang="0">
                  <a:pos x="10" y="22"/>
                </a:cxn>
                <a:cxn ang="0">
                  <a:pos x="10" y="22"/>
                </a:cxn>
                <a:cxn ang="0">
                  <a:pos x="16" y="22"/>
                </a:cxn>
                <a:cxn ang="0">
                  <a:pos x="18" y="20"/>
                </a:cxn>
                <a:cxn ang="0">
                  <a:pos x="22" y="16"/>
                </a:cxn>
                <a:cxn ang="0">
                  <a:pos x="22" y="12"/>
                </a:cxn>
                <a:cxn ang="0">
                  <a:pos x="22" y="12"/>
                </a:cxn>
                <a:cxn ang="0">
                  <a:pos x="22" y="8"/>
                </a:cxn>
                <a:cxn ang="0">
                  <a:pos x="18" y="4"/>
                </a:cxn>
                <a:cxn ang="0">
                  <a:pos x="16" y="2"/>
                </a:cxn>
                <a:cxn ang="0">
                  <a:pos x="10" y="0"/>
                </a:cxn>
              </a:cxnLst>
              <a:rect l="0" t="0" r="r" b="b"/>
              <a:pathLst>
                <a:path w="22" h="22">
                  <a:moveTo>
                    <a:pt x="10" y="0"/>
                  </a:moveTo>
                  <a:lnTo>
                    <a:pt x="10" y="0"/>
                  </a:lnTo>
                  <a:lnTo>
                    <a:pt x="6" y="2"/>
                  </a:lnTo>
                  <a:lnTo>
                    <a:pt x="2" y="4"/>
                  </a:lnTo>
                  <a:lnTo>
                    <a:pt x="0" y="8"/>
                  </a:lnTo>
                  <a:lnTo>
                    <a:pt x="0" y="12"/>
                  </a:lnTo>
                  <a:lnTo>
                    <a:pt x="0" y="12"/>
                  </a:lnTo>
                  <a:lnTo>
                    <a:pt x="0" y="16"/>
                  </a:lnTo>
                  <a:lnTo>
                    <a:pt x="2" y="20"/>
                  </a:lnTo>
                  <a:lnTo>
                    <a:pt x="6" y="22"/>
                  </a:lnTo>
                  <a:lnTo>
                    <a:pt x="10" y="22"/>
                  </a:lnTo>
                  <a:lnTo>
                    <a:pt x="10" y="22"/>
                  </a:lnTo>
                  <a:lnTo>
                    <a:pt x="16" y="22"/>
                  </a:lnTo>
                  <a:lnTo>
                    <a:pt x="18" y="20"/>
                  </a:lnTo>
                  <a:lnTo>
                    <a:pt x="22" y="16"/>
                  </a:lnTo>
                  <a:lnTo>
                    <a:pt x="22" y="12"/>
                  </a:lnTo>
                  <a:lnTo>
                    <a:pt x="22" y="12"/>
                  </a:lnTo>
                  <a:lnTo>
                    <a:pt x="22" y="8"/>
                  </a:lnTo>
                  <a:lnTo>
                    <a:pt x="18" y="4"/>
                  </a:lnTo>
                  <a:lnTo>
                    <a:pt x="16" y="2"/>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41" name="Freeform 38"/>
            <p:cNvSpPr/>
            <p:nvPr/>
          </p:nvSpPr>
          <p:spPr bwMode="auto">
            <a:xfrm>
              <a:off x="1681163" y="755650"/>
              <a:ext cx="34925" cy="34925"/>
            </a:xfrm>
            <a:custGeom>
              <a:avLst/>
              <a:gdLst/>
              <a:ahLst/>
              <a:cxnLst>
                <a:cxn ang="0">
                  <a:pos x="10" y="0"/>
                </a:cxn>
                <a:cxn ang="0">
                  <a:pos x="10" y="0"/>
                </a:cxn>
                <a:cxn ang="0">
                  <a:pos x="6" y="2"/>
                </a:cxn>
                <a:cxn ang="0">
                  <a:pos x="2" y="4"/>
                </a:cxn>
                <a:cxn ang="0">
                  <a:pos x="0" y="8"/>
                </a:cxn>
                <a:cxn ang="0">
                  <a:pos x="0" y="12"/>
                </a:cxn>
                <a:cxn ang="0">
                  <a:pos x="0" y="12"/>
                </a:cxn>
                <a:cxn ang="0">
                  <a:pos x="0" y="16"/>
                </a:cxn>
                <a:cxn ang="0">
                  <a:pos x="2" y="20"/>
                </a:cxn>
                <a:cxn ang="0">
                  <a:pos x="6" y="22"/>
                </a:cxn>
                <a:cxn ang="0">
                  <a:pos x="10" y="22"/>
                </a:cxn>
                <a:cxn ang="0">
                  <a:pos x="10" y="22"/>
                </a:cxn>
                <a:cxn ang="0">
                  <a:pos x="16" y="22"/>
                </a:cxn>
                <a:cxn ang="0">
                  <a:pos x="18" y="20"/>
                </a:cxn>
                <a:cxn ang="0">
                  <a:pos x="22" y="16"/>
                </a:cxn>
                <a:cxn ang="0">
                  <a:pos x="22" y="12"/>
                </a:cxn>
                <a:cxn ang="0">
                  <a:pos x="22" y="12"/>
                </a:cxn>
                <a:cxn ang="0">
                  <a:pos x="22" y="8"/>
                </a:cxn>
                <a:cxn ang="0">
                  <a:pos x="18" y="4"/>
                </a:cxn>
                <a:cxn ang="0">
                  <a:pos x="16" y="2"/>
                </a:cxn>
                <a:cxn ang="0">
                  <a:pos x="10" y="0"/>
                </a:cxn>
              </a:cxnLst>
              <a:rect l="0" t="0" r="r" b="b"/>
              <a:pathLst>
                <a:path w="22" h="22">
                  <a:moveTo>
                    <a:pt x="10" y="0"/>
                  </a:moveTo>
                  <a:lnTo>
                    <a:pt x="10" y="0"/>
                  </a:lnTo>
                  <a:lnTo>
                    <a:pt x="6" y="2"/>
                  </a:lnTo>
                  <a:lnTo>
                    <a:pt x="2" y="4"/>
                  </a:lnTo>
                  <a:lnTo>
                    <a:pt x="0" y="8"/>
                  </a:lnTo>
                  <a:lnTo>
                    <a:pt x="0" y="12"/>
                  </a:lnTo>
                  <a:lnTo>
                    <a:pt x="0" y="12"/>
                  </a:lnTo>
                  <a:lnTo>
                    <a:pt x="0" y="16"/>
                  </a:lnTo>
                  <a:lnTo>
                    <a:pt x="2" y="20"/>
                  </a:lnTo>
                  <a:lnTo>
                    <a:pt x="6" y="22"/>
                  </a:lnTo>
                  <a:lnTo>
                    <a:pt x="10" y="22"/>
                  </a:lnTo>
                  <a:lnTo>
                    <a:pt x="10" y="22"/>
                  </a:lnTo>
                  <a:lnTo>
                    <a:pt x="16" y="22"/>
                  </a:lnTo>
                  <a:lnTo>
                    <a:pt x="18" y="20"/>
                  </a:lnTo>
                  <a:lnTo>
                    <a:pt x="22" y="16"/>
                  </a:lnTo>
                  <a:lnTo>
                    <a:pt x="22" y="12"/>
                  </a:lnTo>
                  <a:lnTo>
                    <a:pt x="22" y="12"/>
                  </a:lnTo>
                  <a:lnTo>
                    <a:pt x="22" y="8"/>
                  </a:lnTo>
                  <a:lnTo>
                    <a:pt x="18" y="4"/>
                  </a:lnTo>
                  <a:lnTo>
                    <a:pt x="16" y="2"/>
                  </a:lnTo>
                  <a:lnTo>
                    <a:pt x="10"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42" name="Freeform 39"/>
            <p:cNvSpPr/>
            <p:nvPr/>
          </p:nvSpPr>
          <p:spPr bwMode="auto">
            <a:xfrm>
              <a:off x="1582738" y="1012825"/>
              <a:ext cx="34925" cy="38100"/>
            </a:xfrm>
            <a:custGeom>
              <a:avLst/>
              <a:gdLst/>
              <a:ahLst/>
              <a:cxnLst>
                <a:cxn ang="0">
                  <a:pos x="12" y="0"/>
                </a:cxn>
                <a:cxn ang="0">
                  <a:pos x="12" y="0"/>
                </a:cxn>
                <a:cxn ang="0">
                  <a:pos x="6" y="2"/>
                </a:cxn>
                <a:cxn ang="0">
                  <a:pos x="4" y="4"/>
                </a:cxn>
                <a:cxn ang="0">
                  <a:pos x="0" y="8"/>
                </a:cxn>
                <a:cxn ang="0">
                  <a:pos x="0" y="12"/>
                </a:cxn>
                <a:cxn ang="0">
                  <a:pos x="0" y="12"/>
                </a:cxn>
                <a:cxn ang="0">
                  <a:pos x="0" y="16"/>
                </a:cxn>
                <a:cxn ang="0">
                  <a:pos x="4" y="20"/>
                </a:cxn>
                <a:cxn ang="0">
                  <a:pos x="6" y="22"/>
                </a:cxn>
                <a:cxn ang="0">
                  <a:pos x="12" y="24"/>
                </a:cxn>
                <a:cxn ang="0">
                  <a:pos x="12" y="24"/>
                </a:cxn>
                <a:cxn ang="0">
                  <a:pos x="16" y="22"/>
                </a:cxn>
                <a:cxn ang="0">
                  <a:pos x="20" y="20"/>
                </a:cxn>
                <a:cxn ang="0">
                  <a:pos x="22" y="16"/>
                </a:cxn>
                <a:cxn ang="0">
                  <a:pos x="22" y="12"/>
                </a:cxn>
                <a:cxn ang="0">
                  <a:pos x="22" y="12"/>
                </a:cxn>
                <a:cxn ang="0">
                  <a:pos x="22" y="8"/>
                </a:cxn>
                <a:cxn ang="0">
                  <a:pos x="20" y="4"/>
                </a:cxn>
                <a:cxn ang="0">
                  <a:pos x="16" y="2"/>
                </a:cxn>
                <a:cxn ang="0">
                  <a:pos x="12" y="0"/>
                </a:cxn>
              </a:cxnLst>
              <a:rect l="0" t="0" r="r" b="b"/>
              <a:pathLst>
                <a:path w="22" h="24">
                  <a:moveTo>
                    <a:pt x="12" y="0"/>
                  </a:moveTo>
                  <a:lnTo>
                    <a:pt x="12" y="0"/>
                  </a:lnTo>
                  <a:lnTo>
                    <a:pt x="6" y="2"/>
                  </a:lnTo>
                  <a:lnTo>
                    <a:pt x="4" y="4"/>
                  </a:lnTo>
                  <a:lnTo>
                    <a:pt x="0" y="8"/>
                  </a:lnTo>
                  <a:lnTo>
                    <a:pt x="0" y="12"/>
                  </a:lnTo>
                  <a:lnTo>
                    <a:pt x="0" y="12"/>
                  </a:lnTo>
                  <a:lnTo>
                    <a:pt x="0" y="16"/>
                  </a:lnTo>
                  <a:lnTo>
                    <a:pt x="4" y="20"/>
                  </a:lnTo>
                  <a:lnTo>
                    <a:pt x="6" y="22"/>
                  </a:lnTo>
                  <a:lnTo>
                    <a:pt x="12" y="24"/>
                  </a:lnTo>
                  <a:lnTo>
                    <a:pt x="12" y="24"/>
                  </a:lnTo>
                  <a:lnTo>
                    <a:pt x="16" y="22"/>
                  </a:lnTo>
                  <a:lnTo>
                    <a:pt x="20" y="20"/>
                  </a:lnTo>
                  <a:lnTo>
                    <a:pt x="22" y="16"/>
                  </a:lnTo>
                  <a:lnTo>
                    <a:pt x="22" y="12"/>
                  </a:lnTo>
                  <a:lnTo>
                    <a:pt x="22" y="12"/>
                  </a:lnTo>
                  <a:lnTo>
                    <a:pt x="22" y="8"/>
                  </a:lnTo>
                  <a:lnTo>
                    <a:pt x="20" y="4"/>
                  </a:lnTo>
                  <a:lnTo>
                    <a:pt x="16" y="2"/>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43" name="Freeform 40"/>
            <p:cNvSpPr/>
            <p:nvPr/>
          </p:nvSpPr>
          <p:spPr bwMode="auto">
            <a:xfrm>
              <a:off x="1582738" y="1012825"/>
              <a:ext cx="34925" cy="38100"/>
            </a:xfrm>
            <a:custGeom>
              <a:avLst/>
              <a:gdLst/>
              <a:ahLst/>
              <a:cxnLst>
                <a:cxn ang="0">
                  <a:pos x="12" y="0"/>
                </a:cxn>
                <a:cxn ang="0">
                  <a:pos x="12" y="0"/>
                </a:cxn>
                <a:cxn ang="0">
                  <a:pos x="6" y="2"/>
                </a:cxn>
                <a:cxn ang="0">
                  <a:pos x="4" y="4"/>
                </a:cxn>
                <a:cxn ang="0">
                  <a:pos x="0" y="8"/>
                </a:cxn>
                <a:cxn ang="0">
                  <a:pos x="0" y="12"/>
                </a:cxn>
                <a:cxn ang="0">
                  <a:pos x="0" y="12"/>
                </a:cxn>
                <a:cxn ang="0">
                  <a:pos x="0" y="16"/>
                </a:cxn>
                <a:cxn ang="0">
                  <a:pos x="4" y="20"/>
                </a:cxn>
                <a:cxn ang="0">
                  <a:pos x="6" y="22"/>
                </a:cxn>
                <a:cxn ang="0">
                  <a:pos x="12" y="24"/>
                </a:cxn>
                <a:cxn ang="0">
                  <a:pos x="12" y="24"/>
                </a:cxn>
                <a:cxn ang="0">
                  <a:pos x="16" y="22"/>
                </a:cxn>
                <a:cxn ang="0">
                  <a:pos x="20" y="20"/>
                </a:cxn>
                <a:cxn ang="0">
                  <a:pos x="22" y="16"/>
                </a:cxn>
                <a:cxn ang="0">
                  <a:pos x="22" y="12"/>
                </a:cxn>
                <a:cxn ang="0">
                  <a:pos x="22" y="12"/>
                </a:cxn>
                <a:cxn ang="0">
                  <a:pos x="22" y="8"/>
                </a:cxn>
                <a:cxn ang="0">
                  <a:pos x="20" y="4"/>
                </a:cxn>
                <a:cxn ang="0">
                  <a:pos x="16" y="2"/>
                </a:cxn>
                <a:cxn ang="0">
                  <a:pos x="12" y="0"/>
                </a:cxn>
              </a:cxnLst>
              <a:rect l="0" t="0" r="r" b="b"/>
              <a:pathLst>
                <a:path w="22" h="24">
                  <a:moveTo>
                    <a:pt x="12" y="0"/>
                  </a:moveTo>
                  <a:lnTo>
                    <a:pt x="12" y="0"/>
                  </a:lnTo>
                  <a:lnTo>
                    <a:pt x="6" y="2"/>
                  </a:lnTo>
                  <a:lnTo>
                    <a:pt x="4" y="4"/>
                  </a:lnTo>
                  <a:lnTo>
                    <a:pt x="0" y="8"/>
                  </a:lnTo>
                  <a:lnTo>
                    <a:pt x="0" y="12"/>
                  </a:lnTo>
                  <a:lnTo>
                    <a:pt x="0" y="12"/>
                  </a:lnTo>
                  <a:lnTo>
                    <a:pt x="0" y="16"/>
                  </a:lnTo>
                  <a:lnTo>
                    <a:pt x="4" y="20"/>
                  </a:lnTo>
                  <a:lnTo>
                    <a:pt x="6" y="22"/>
                  </a:lnTo>
                  <a:lnTo>
                    <a:pt x="12" y="24"/>
                  </a:lnTo>
                  <a:lnTo>
                    <a:pt x="12" y="24"/>
                  </a:lnTo>
                  <a:lnTo>
                    <a:pt x="16" y="22"/>
                  </a:lnTo>
                  <a:lnTo>
                    <a:pt x="20" y="20"/>
                  </a:lnTo>
                  <a:lnTo>
                    <a:pt x="22" y="16"/>
                  </a:lnTo>
                  <a:lnTo>
                    <a:pt x="22" y="12"/>
                  </a:lnTo>
                  <a:lnTo>
                    <a:pt x="22" y="12"/>
                  </a:lnTo>
                  <a:lnTo>
                    <a:pt x="22" y="8"/>
                  </a:lnTo>
                  <a:lnTo>
                    <a:pt x="20" y="4"/>
                  </a:lnTo>
                  <a:lnTo>
                    <a:pt x="16" y="2"/>
                  </a:lnTo>
                  <a:lnTo>
                    <a:pt x="12"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44" name="Freeform 41"/>
            <p:cNvSpPr/>
            <p:nvPr/>
          </p:nvSpPr>
          <p:spPr bwMode="auto">
            <a:xfrm>
              <a:off x="2782888" y="196850"/>
              <a:ext cx="38100" cy="34925"/>
            </a:xfrm>
            <a:custGeom>
              <a:avLst/>
              <a:gdLst/>
              <a:ahLst/>
              <a:cxnLst>
                <a:cxn ang="0">
                  <a:pos x="12" y="0"/>
                </a:cxn>
                <a:cxn ang="0">
                  <a:pos x="12" y="0"/>
                </a:cxn>
                <a:cxn ang="0">
                  <a:pos x="8" y="0"/>
                </a:cxn>
                <a:cxn ang="0">
                  <a:pos x="4" y="2"/>
                </a:cxn>
                <a:cxn ang="0">
                  <a:pos x="2" y="6"/>
                </a:cxn>
                <a:cxn ang="0">
                  <a:pos x="0" y="10"/>
                </a:cxn>
                <a:cxn ang="0">
                  <a:pos x="0" y="10"/>
                </a:cxn>
                <a:cxn ang="0">
                  <a:pos x="2" y="14"/>
                </a:cxn>
                <a:cxn ang="0">
                  <a:pos x="4" y="18"/>
                </a:cxn>
                <a:cxn ang="0">
                  <a:pos x="8" y="20"/>
                </a:cxn>
                <a:cxn ang="0">
                  <a:pos x="12" y="22"/>
                </a:cxn>
                <a:cxn ang="0">
                  <a:pos x="12" y="22"/>
                </a:cxn>
                <a:cxn ang="0">
                  <a:pos x="16" y="20"/>
                </a:cxn>
                <a:cxn ang="0">
                  <a:pos x="20" y="18"/>
                </a:cxn>
                <a:cxn ang="0">
                  <a:pos x="22" y="14"/>
                </a:cxn>
                <a:cxn ang="0">
                  <a:pos x="24" y="10"/>
                </a:cxn>
                <a:cxn ang="0">
                  <a:pos x="24" y="10"/>
                </a:cxn>
                <a:cxn ang="0">
                  <a:pos x="22" y="6"/>
                </a:cxn>
                <a:cxn ang="0">
                  <a:pos x="20" y="2"/>
                </a:cxn>
                <a:cxn ang="0">
                  <a:pos x="16" y="0"/>
                </a:cxn>
                <a:cxn ang="0">
                  <a:pos x="12" y="0"/>
                </a:cxn>
              </a:cxnLst>
              <a:rect l="0" t="0" r="r" b="b"/>
              <a:pathLst>
                <a:path w="24" h="22">
                  <a:moveTo>
                    <a:pt x="12" y="0"/>
                  </a:moveTo>
                  <a:lnTo>
                    <a:pt x="12" y="0"/>
                  </a:lnTo>
                  <a:lnTo>
                    <a:pt x="8" y="0"/>
                  </a:lnTo>
                  <a:lnTo>
                    <a:pt x="4" y="2"/>
                  </a:lnTo>
                  <a:lnTo>
                    <a:pt x="2" y="6"/>
                  </a:lnTo>
                  <a:lnTo>
                    <a:pt x="0" y="10"/>
                  </a:lnTo>
                  <a:lnTo>
                    <a:pt x="0" y="10"/>
                  </a:lnTo>
                  <a:lnTo>
                    <a:pt x="2" y="14"/>
                  </a:lnTo>
                  <a:lnTo>
                    <a:pt x="4" y="18"/>
                  </a:lnTo>
                  <a:lnTo>
                    <a:pt x="8" y="20"/>
                  </a:lnTo>
                  <a:lnTo>
                    <a:pt x="12" y="22"/>
                  </a:lnTo>
                  <a:lnTo>
                    <a:pt x="12" y="22"/>
                  </a:lnTo>
                  <a:lnTo>
                    <a:pt x="16" y="20"/>
                  </a:lnTo>
                  <a:lnTo>
                    <a:pt x="20" y="18"/>
                  </a:lnTo>
                  <a:lnTo>
                    <a:pt x="22" y="14"/>
                  </a:lnTo>
                  <a:lnTo>
                    <a:pt x="24" y="10"/>
                  </a:lnTo>
                  <a:lnTo>
                    <a:pt x="24" y="10"/>
                  </a:lnTo>
                  <a:lnTo>
                    <a:pt x="22" y="6"/>
                  </a:lnTo>
                  <a:lnTo>
                    <a:pt x="20" y="2"/>
                  </a:lnTo>
                  <a:lnTo>
                    <a:pt x="16" y="0"/>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45" name="Freeform 42"/>
            <p:cNvSpPr/>
            <p:nvPr/>
          </p:nvSpPr>
          <p:spPr bwMode="auto">
            <a:xfrm>
              <a:off x="2782888" y="196850"/>
              <a:ext cx="38100" cy="34925"/>
            </a:xfrm>
            <a:custGeom>
              <a:avLst/>
              <a:gdLst/>
              <a:ahLst/>
              <a:cxnLst>
                <a:cxn ang="0">
                  <a:pos x="12" y="0"/>
                </a:cxn>
                <a:cxn ang="0">
                  <a:pos x="12" y="0"/>
                </a:cxn>
                <a:cxn ang="0">
                  <a:pos x="8" y="0"/>
                </a:cxn>
                <a:cxn ang="0">
                  <a:pos x="4" y="2"/>
                </a:cxn>
                <a:cxn ang="0">
                  <a:pos x="2" y="6"/>
                </a:cxn>
                <a:cxn ang="0">
                  <a:pos x="0" y="10"/>
                </a:cxn>
                <a:cxn ang="0">
                  <a:pos x="0" y="10"/>
                </a:cxn>
                <a:cxn ang="0">
                  <a:pos x="2" y="14"/>
                </a:cxn>
                <a:cxn ang="0">
                  <a:pos x="4" y="18"/>
                </a:cxn>
                <a:cxn ang="0">
                  <a:pos x="8" y="20"/>
                </a:cxn>
                <a:cxn ang="0">
                  <a:pos x="12" y="22"/>
                </a:cxn>
                <a:cxn ang="0">
                  <a:pos x="12" y="22"/>
                </a:cxn>
                <a:cxn ang="0">
                  <a:pos x="16" y="20"/>
                </a:cxn>
                <a:cxn ang="0">
                  <a:pos x="20" y="18"/>
                </a:cxn>
                <a:cxn ang="0">
                  <a:pos x="22" y="14"/>
                </a:cxn>
                <a:cxn ang="0">
                  <a:pos x="24" y="10"/>
                </a:cxn>
                <a:cxn ang="0">
                  <a:pos x="24" y="10"/>
                </a:cxn>
                <a:cxn ang="0">
                  <a:pos x="22" y="6"/>
                </a:cxn>
                <a:cxn ang="0">
                  <a:pos x="20" y="2"/>
                </a:cxn>
                <a:cxn ang="0">
                  <a:pos x="16" y="0"/>
                </a:cxn>
                <a:cxn ang="0">
                  <a:pos x="12" y="0"/>
                </a:cxn>
              </a:cxnLst>
              <a:rect l="0" t="0" r="r" b="b"/>
              <a:pathLst>
                <a:path w="24" h="22">
                  <a:moveTo>
                    <a:pt x="12" y="0"/>
                  </a:moveTo>
                  <a:lnTo>
                    <a:pt x="12" y="0"/>
                  </a:lnTo>
                  <a:lnTo>
                    <a:pt x="8" y="0"/>
                  </a:lnTo>
                  <a:lnTo>
                    <a:pt x="4" y="2"/>
                  </a:lnTo>
                  <a:lnTo>
                    <a:pt x="2" y="6"/>
                  </a:lnTo>
                  <a:lnTo>
                    <a:pt x="0" y="10"/>
                  </a:lnTo>
                  <a:lnTo>
                    <a:pt x="0" y="10"/>
                  </a:lnTo>
                  <a:lnTo>
                    <a:pt x="2" y="14"/>
                  </a:lnTo>
                  <a:lnTo>
                    <a:pt x="4" y="18"/>
                  </a:lnTo>
                  <a:lnTo>
                    <a:pt x="8" y="20"/>
                  </a:lnTo>
                  <a:lnTo>
                    <a:pt x="12" y="22"/>
                  </a:lnTo>
                  <a:lnTo>
                    <a:pt x="12" y="22"/>
                  </a:lnTo>
                  <a:lnTo>
                    <a:pt x="16" y="20"/>
                  </a:lnTo>
                  <a:lnTo>
                    <a:pt x="20" y="18"/>
                  </a:lnTo>
                  <a:lnTo>
                    <a:pt x="22" y="14"/>
                  </a:lnTo>
                  <a:lnTo>
                    <a:pt x="24" y="10"/>
                  </a:lnTo>
                  <a:lnTo>
                    <a:pt x="24" y="10"/>
                  </a:lnTo>
                  <a:lnTo>
                    <a:pt x="22" y="6"/>
                  </a:lnTo>
                  <a:lnTo>
                    <a:pt x="20" y="2"/>
                  </a:lnTo>
                  <a:lnTo>
                    <a:pt x="16" y="0"/>
                  </a:lnTo>
                  <a:lnTo>
                    <a:pt x="12"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46" name="Freeform 43"/>
            <p:cNvSpPr/>
            <p:nvPr/>
          </p:nvSpPr>
          <p:spPr bwMode="auto">
            <a:xfrm>
              <a:off x="1325563" y="301625"/>
              <a:ext cx="34925" cy="34925"/>
            </a:xfrm>
            <a:custGeom>
              <a:avLst/>
              <a:gdLst/>
              <a:ahLst/>
              <a:cxnLst>
                <a:cxn ang="0">
                  <a:pos x="10" y="0"/>
                </a:cxn>
                <a:cxn ang="0">
                  <a:pos x="10" y="0"/>
                </a:cxn>
                <a:cxn ang="0">
                  <a:pos x="6" y="2"/>
                </a:cxn>
                <a:cxn ang="0">
                  <a:pos x="2" y="4"/>
                </a:cxn>
                <a:cxn ang="0">
                  <a:pos x="0" y="8"/>
                </a:cxn>
                <a:cxn ang="0">
                  <a:pos x="0" y="12"/>
                </a:cxn>
                <a:cxn ang="0">
                  <a:pos x="0" y="12"/>
                </a:cxn>
                <a:cxn ang="0">
                  <a:pos x="0" y="16"/>
                </a:cxn>
                <a:cxn ang="0">
                  <a:pos x="2" y="20"/>
                </a:cxn>
                <a:cxn ang="0">
                  <a:pos x="6" y="22"/>
                </a:cxn>
                <a:cxn ang="0">
                  <a:pos x="10" y="22"/>
                </a:cxn>
                <a:cxn ang="0">
                  <a:pos x="10" y="22"/>
                </a:cxn>
                <a:cxn ang="0">
                  <a:pos x="14" y="22"/>
                </a:cxn>
                <a:cxn ang="0">
                  <a:pos x="18" y="20"/>
                </a:cxn>
                <a:cxn ang="0">
                  <a:pos x="20" y="16"/>
                </a:cxn>
                <a:cxn ang="0">
                  <a:pos x="22" y="12"/>
                </a:cxn>
                <a:cxn ang="0">
                  <a:pos x="22" y="12"/>
                </a:cxn>
                <a:cxn ang="0">
                  <a:pos x="20" y="8"/>
                </a:cxn>
                <a:cxn ang="0">
                  <a:pos x="18" y="4"/>
                </a:cxn>
                <a:cxn ang="0">
                  <a:pos x="14" y="2"/>
                </a:cxn>
                <a:cxn ang="0">
                  <a:pos x="10" y="0"/>
                </a:cxn>
              </a:cxnLst>
              <a:rect l="0" t="0" r="r" b="b"/>
              <a:pathLst>
                <a:path w="22" h="22">
                  <a:moveTo>
                    <a:pt x="10" y="0"/>
                  </a:moveTo>
                  <a:lnTo>
                    <a:pt x="10" y="0"/>
                  </a:lnTo>
                  <a:lnTo>
                    <a:pt x="6" y="2"/>
                  </a:lnTo>
                  <a:lnTo>
                    <a:pt x="2" y="4"/>
                  </a:lnTo>
                  <a:lnTo>
                    <a:pt x="0" y="8"/>
                  </a:lnTo>
                  <a:lnTo>
                    <a:pt x="0" y="12"/>
                  </a:lnTo>
                  <a:lnTo>
                    <a:pt x="0" y="12"/>
                  </a:lnTo>
                  <a:lnTo>
                    <a:pt x="0" y="16"/>
                  </a:lnTo>
                  <a:lnTo>
                    <a:pt x="2" y="20"/>
                  </a:lnTo>
                  <a:lnTo>
                    <a:pt x="6" y="22"/>
                  </a:lnTo>
                  <a:lnTo>
                    <a:pt x="10" y="22"/>
                  </a:lnTo>
                  <a:lnTo>
                    <a:pt x="10" y="22"/>
                  </a:lnTo>
                  <a:lnTo>
                    <a:pt x="14" y="22"/>
                  </a:lnTo>
                  <a:lnTo>
                    <a:pt x="18" y="20"/>
                  </a:lnTo>
                  <a:lnTo>
                    <a:pt x="20" y="16"/>
                  </a:lnTo>
                  <a:lnTo>
                    <a:pt x="22" y="12"/>
                  </a:lnTo>
                  <a:lnTo>
                    <a:pt x="22" y="12"/>
                  </a:lnTo>
                  <a:lnTo>
                    <a:pt x="20" y="8"/>
                  </a:lnTo>
                  <a:lnTo>
                    <a:pt x="18" y="4"/>
                  </a:lnTo>
                  <a:lnTo>
                    <a:pt x="14" y="2"/>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47" name="Freeform 44"/>
            <p:cNvSpPr/>
            <p:nvPr/>
          </p:nvSpPr>
          <p:spPr bwMode="auto">
            <a:xfrm>
              <a:off x="1325563" y="301625"/>
              <a:ext cx="34925" cy="34925"/>
            </a:xfrm>
            <a:custGeom>
              <a:avLst/>
              <a:gdLst/>
              <a:ahLst/>
              <a:cxnLst>
                <a:cxn ang="0">
                  <a:pos x="10" y="0"/>
                </a:cxn>
                <a:cxn ang="0">
                  <a:pos x="10" y="0"/>
                </a:cxn>
                <a:cxn ang="0">
                  <a:pos x="6" y="2"/>
                </a:cxn>
                <a:cxn ang="0">
                  <a:pos x="2" y="4"/>
                </a:cxn>
                <a:cxn ang="0">
                  <a:pos x="0" y="8"/>
                </a:cxn>
                <a:cxn ang="0">
                  <a:pos x="0" y="12"/>
                </a:cxn>
                <a:cxn ang="0">
                  <a:pos x="0" y="12"/>
                </a:cxn>
                <a:cxn ang="0">
                  <a:pos x="0" y="16"/>
                </a:cxn>
                <a:cxn ang="0">
                  <a:pos x="2" y="20"/>
                </a:cxn>
                <a:cxn ang="0">
                  <a:pos x="6" y="22"/>
                </a:cxn>
                <a:cxn ang="0">
                  <a:pos x="10" y="22"/>
                </a:cxn>
                <a:cxn ang="0">
                  <a:pos x="10" y="22"/>
                </a:cxn>
                <a:cxn ang="0">
                  <a:pos x="14" y="22"/>
                </a:cxn>
                <a:cxn ang="0">
                  <a:pos x="18" y="20"/>
                </a:cxn>
                <a:cxn ang="0">
                  <a:pos x="20" y="16"/>
                </a:cxn>
                <a:cxn ang="0">
                  <a:pos x="22" y="12"/>
                </a:cxn>
                <a:cxn ang="0">
                  <a:pos x="22" y="12"/>
                </a:cxn>
                <a:cxn ang="0">
                  <a:pos x="20" y="8"/>
                </a:cxn>
                <a:cxn ang="0">
                  <a:pos x="18" y="4"/>
                </a:cxn>
                <a:cxn ang="0">
                  <a:pos x="14" y="2"/>
                </a:cxn>
                <a:cxn ang="0">
                  <a:pos x="10" y="0"/>
                </a:cxn>
              </a:cxnLst>
              <a:rect l="0" t="0" r="r" b="b"/>
              <a:pathLst>
                <a:path w="22" h="22">
                  <a:moveTo>
                    <a:pt x="10" y="0"/>
                  </a:moveTo>
                  <a:lnTo>
                    <a:pt x="10" y="0"/>
                  </a:lnTo>
                  <a:lnTo>
                    <a:pt x="6" y="2"/>
                  </a:lnTo>
                  <a:lnTo>
                    <a:pt x="2" y="4"/>
                  </a:lnTo>
                  <a:lnTo>
                    <a:pt x="0" y="8"/>
                  </a:lnTo>
                  <a:lnTo>
                    <a:pt x="0" y="12"/>
                  </a:lnTo>
                  <a:lnTo>
                    <a:pt x="0" y="12"/>
                  </a:lnTo>
                  <a:lnTo>
                    <a:pt x="0" y="16"/>
                  </a:lnTo>
                  <a:lnTo>
                    <a:pt x="2" y="20"/>
                  </a:lnTo>
                  <a:lnTo>
                    <a:pt x="6" y="22"/>
                  </a:lnTo>
                  <a:lnTo>
                    <a:pt x="10" y="22"/>
                  </a:lnTo>
                  <a:lnTo>
                    <a:pt x="10" y="22"/>
                  </a:lnTo>
                  <a:lnTo>
                    <a:pt x="14" y="22"/>
                  </a:lnTo>
                  <a:lnTo>
                    <a:pt x="18" y="20"/>
                  </a:lnTo>
                  <a:lnTo>
                    <a:pt x="20" y="16"/>
                  </a:lnTo>
                  <a:lnTo>
                    <a:pt x="22" y="12"/>
                  </a:lnTo>
                  <a:lnTo>
                    <a:pt x="22" y="12"/>
                  </a:lnTo>
                  <a:lnTo>
                    <a:pt x="20" y="8"/>
                  </a:lnTo>
                  <a:lnTo>
                    <a:pt x="18" y="4"/>
                  </a:lnTo>
                  <a:lnTo>
                    <a:pt x="14" y="2"/>
                  </a:lnTo>
                  <a:lnTo>
                    <a:pt x="10"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48" name="Freeform 45"/>
            <p:cNvSpPr/>
            <p:nvPr/>
          </p:nvSpPr>
          <p:spPr bwMode="auto">
            <a:xfrm>
              <a:off x="1906588" y="336550"/>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49" name="Freeform 46"/>
            <p:cNvSpPr/>
            <p:nvPr/>
          </p:nvSpPr>
          <p:spPr bwMode="auto">
            <a:xfrm>
              <a:off x="1906588" y="336550"/>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50" name="Freeform 47"/>
            <p:cNvSpPr/>
            <p:nvPr/>
          </p:nvSpPr>
          <p:spPr bwMode="auto">
            <a:xfrm>
              <a:off x="1433513" y="558800"/>
              <a:ext cx="25400" cy="22225"/>
            </a:xfrm>
            <a:custGeom>
              <a:avLst/>
              <a:gdLst/>
              <a:ahLst/>
              <a:cxnLst>
                <a:cxn ang="0">
                  <a:pos x="8" y="0"/>
                </a:cxn>
                <a:cxn ang="0">
                  <a:pos x="8" y="0"/>
                </a:cxn>
                <a:cxn ang="0">
                  <a:pos x="4" y="2"/>
                </a:cxn>
                <a:cxn ang="0">
                  <a:pos x="0" y="6"/>
                </a:cxn>
                <a:cxn ang="0">
                  <a:pos x="0" y="6"/>
                </a:cxn>
                <a:cxn ang="0">
                  <a:pos x="4" y="12"/>
                </a:cxn>
                <a:cxn ang="0">
                  <a:pos x="8" y="14"/>
                </a:cxn>
                <a:cxn ang="0">
                  <a:pos x="8" y="14"/>
                </a:cxn>
                <a:cxn ang="0">
                  <a:pos x="12" y="12"/>
                </a:cxn>
                <a:cxn ang="0">
                  <a:pos x="16" y="6"/>
                </a:cxn>
                <a:cxn ang="0">
                  <a:pos x="16" y="6"/>
                </a:cxn>
                <a:cxn ang="0">
                  <a:pos x="12" y="2"/>
                </a:cxn>
                <a:cxn ang="0">
                  <a:pos x="8" y="0"/>
                </a:cxn>
              </a:cxnLst>
              <a:rect l="0" t="0" r="r" b="b"/>
              <a:pathLst>
                <a:path w="16" h="14">
                  <a:moveTo>
                    <a:pt x="8" y="0"/>
                  </a:moveTo>
                  <a:lnTo>
                    <a:pt x="8" y="0"/>
                  </a:lnTo>
                  <a:lnTo>
                    <a:pt x="4" y="2"/>
                  </a:lnTo>
                  <a:lnTo>
                    <a:pt x="0" y="6"/>
                  </a:lnTo>
                  <a:lnTo>
                    <a:pt x="0" y="6"/>
                  </a:lnTo>
                  <a:lnTo>
                    <a:pt x="4" y="12"/>
                  </a:lnTo>
                  <a:lnTo>
                    <a:pt x="8" y="14"/>
                  </a:lnTo>
                  <a:lnTo>
                    <a:pt x="8" y="14"/>
                  </a:lnTo>
                  <a:lnTo>
                    <a:pt x="12" y="12"/>
                  </a:lnTo>
                  <a:lnTo>
                    <a:pt x="16" y="6"/>
                  </a:lnTo>
                  <a:lnTo>
                    <a:pt x="16"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51" name="Freeform 48"/>
            <p:cNvSpPr/>
            <p:nvPr/>
          </p:nvSpPr>
          <p:spPr bwMode="auto">
            <a:xfrm>
              <a:off x="1433513" y="558800"/>
              <a:ext cx="25400" cy="22225"/>
            </a:xfrm>
            <a:custGeom>
              <a:avLst/>
              <a:gdLst/>
              <a:ahLst/>
              <a:cxnLst>
                <a:cxn ang="0">
                  <a:pos x="8" y="0"/>
                </a:cxn>
                <a:cxn ang="0">
                  <a:pos x="8" y="0"/>
                </a:cxn>
                <a:cxn ang="0">
                  <a:pos x="4" y="2"/>
                </a:cxn>
                <a:cxn ang="0">
                  <a:pos x="0" y="6"/>
                </a:cxn>
                <a:cxn ang="0">
                  <a:pos x="0" y="6"/>
                </a:cxn>
                <a:cxn ang="0">
                  <a:pos x="4" y="12"/>
                </a:cxn>
                <a:cxn ang="0">
                  <a:pos x="8" y="14"/>
                </a:cxn>
                <a:cxn ang="0">
                  <a:pos x="8" y="14"/>
                </a:cxn>
                <a:cxn ang="0">
                  <a:pos x="12" y="12"/>
                </a:cxn>
                <a:cxn ang="0">
                  <a:pos x="16" y="6"/>
                </a:cxn>
                <a:cxn ang="0">
                  <a:pos x="16" y="6"/>
                </a:cxn>
                <a:cxn ang="0">
                  <a:pos x="12" y="2"/>
                </a:cxn>
                <a:cxn ang="0">
                  <a:pos x="8" y="0"/>
                </a:cxn>
              </a:cxnLst>
              <a:rect l="0" t="0" r="r" b="b"/>
              <a:pathLst>
                <a:path w="16" h="14">
                  <a:moveTo>
                    <a:pt x="8" y="0"/>
                  </a:moveTo>
                  <a:lnTo>
                    <a:pt x="8" y="0"/>
                  </a:lnTo>
                  <a:lnTo>
                    <a:pt x="4" y="2"/>
                  </a:lnTo>
                  <a:lnTo>
                    <a:pt x="0" y="6"/>
                  </a:lnTo>
                  <a:lnTo>
                    <a:pt x="0" y="6"/>
                  </a:lnTo>
                  <a:lnTo>
                    <a:pt x="4" y="12"/>
                  </a:lnTo>
                  <a:lnTo>
                    <a:pt x="8" y="14"/>
                  </a:lnTo>
                  <a:lnTo>
                    <a:pt x="8" y="14"/>
                  </a:lnTo>
                  <a:lnTo>
                    <a:pt x="12" y="12"/>
                  </a:lnTo>
                  <a:lnTo>
                    <a:pt x="16" y="6"/>
                  </a:lnTo>
                  <a:lnTo>
                    <a:pt x="16"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52" name="Freeform 49"/>
            <p:cNvSpPr/>
            <p:nvPr/>
          </p:nvSpPr>
          <p:spPr bwMode="auto">
            <a:xfrm>
              <a:off x="1338263" y="939800"/>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53" name="Freeform 50"/>
            <p:cNvSpPr/>
            <p:nvPr/>
          </p:nvSpPr>
          <p:spPr bwMode="auto">
            <a:xfrm>
              <a:off x="1338263" y="939800"/>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54" name="Freeform 51"/>
            <p:cNvSpPr/>
            <p:nvPr/>
          </p:nvSpPr>
          <p:spPr bwMode="auto">
            <a:xfrm>
              <a:off x="2224088" y="412750"/>
              <a:ext cx="47625" cy="47625"/>
            </a:xfrm>
            <a:custGeom>
              <a:avLst/>
              <a:gdLst/>
              <a:ahLst/>
              <a:cxnLst>
                <a:cxn ang="0">
                  <a:pos x="14" y="0"/>
                </a:cxn>
                <a:cxn ang="0">
                  <a:pos x="14" y="0"/>
                </a:cxn>
                <a:cxn ang="0">
                  <a:pos x="8" y="2"/>
                </a:cxn>
                <a:cxn ang="0">
                  <a:pos x="4" y="4"/>
                </a:cxn>
                <a:cxn ang="0">
                  <a:pos x="2" y="8"/>
                </a:cxn>
                <a:cxn ang="0">
                  <a:pos x="0" y="14"/>
                </a:cxn>
                <a:cxn ang="0">
                  <a:pos x="0" y="14"/>
                </a:cxn>
                <a:cxn ang="0">
                  <a:pos x="2" y="20"/>
                </a:cxn>
                <a:cxn ang="0">
                  <a:pos x="4" y="24"/>
                </a:cxn>
                <a:cxn ang="0">
                  <a:pos x="8" y="28"/>
                </a:cxn>
                <a:cxn ang="0">
                  <a:pos x="14" y="30"/>
                </a:cxn>
                <a:cxn ang="0">
                  <a:pos x="14" y="30"/>
                </a:cxn>
                <a:cxn ang="0">
                  <a:pos x="20" y="28"/>
                </a:cxn>
                <a:cxn ang="0">
                  <a:pos x="24" y="24"/>
                </a:cxn>
                <a:cxn ang="0">
                  <a:pos x="28" y="20"/>
                </a:cxn>
                <a:cxn ang="0">
                  <a:pos x="30" y="14"/>
                </a:cxn>
                <a:cxn ang="0">
                  <a:pos x="30" y="14"/>
                </a:cxn>
                <a:cxn ang="0">
                  <a:pos x="28" y="8"/>
                </a:cxn>
                <a:cxn ang="0">
                  <a:pos x="24" y="4"/>
                </a:cxn>
                <a:cxn ang="0">
                  <a:pos x="20" y="2"/>
                </a:cxn>
                <a:cxn ang="0">
                  <a:pos x="14" y="0"/>
                </a:cxn>
              </a:cxnLst>
              <a:rect l="0" t="0" r="r" b="b"/>
              <a:pathLst>
                <a:path w="30" h="30">
                  <a:moveTo>
                    <a:pt x="14" y="0"/>
                  </a:moveTo>
                  <a:lnTo>
                    <a:pt x="14" y="0"/>
                  </a:lnTo>
                  <a:lnTo>
                    <a:pt x="8" y="2"/>
                  </a:lnTo>
                  <a:lnTo>
                    <a:pt x="4" y="4"/>
                  </a:lnTo>
                  <a:lnTo>
                    <a:pt x="2" y="8"/>
                  </a:lnTo>
                  <a:lnTo>
                    <a:pt x="0" y="14"/>
                  </a:lnTo>
                  <a:lnTo>
                    <a:pt x="0" y="14"/>
                  </a:lnTo>
                  <a:lnTo>
                    <a:pt x="2" y="20"/>
                  </a:lnTo>
                  <a:lnTo>
                    <a:pt x="4" y="24"/>
                  </a:lnTo>
                  <a:lnTo>
                    <a:pt x="8" y="28"/>
                  </a:lnTo>
                  <a:lnTo>
                    <a:pt x="14" y="30"/>
                  </a:lnTo>
                  <a:lnTo>
                    <a:pt x="14" y="30"/>
                  </a:lnTo>
                  <a:lnTo>
                    <a:pt x="20" y="28"/>
                  </a:lnTo>
                  <a:lnTo>
                    <a:pt x="24" y="24"/>
                  </a:lnTo>
                  <a:lnTo>
                    <a:pt x="28" y="20"/>
                  </a:lnTo>
                  <a:lnTo>
                    <a:pt x="30" y="14"/>
                  </a:lnTo>
                  <a:lnTo>
                    <a:pt x="30" y="14"/>
                  </a:lnTo>
                  <a:lnTo>
                    <a:pt x="28" y="8"/>
                  </a:lnTo>
                  <a:lnTo>
                    <a:pt x="24" y="4"/>
                  </a:lnTo>
                  <a:lnTo>
                    <a:pt x="20" y="2"/>
                  </a:lnTo>
                  <a:lnTo>
                    <a:pt x="14"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55" name="Freeform 52"/>
            <p:cNvSpPr/>
            <p:nvPr/>
          </p:nvSpPr>
          <p:spPr bwMode="auto">
            <a:xfrm>
              <a:off x="2224088" y="412750"/>
              <a:ext cx="47625" cy="47625"/>
            </a:xfrm>
            <a:custGeom>
              <a:avLst/>
              <a:gdLst/>
              <a:ahLst/>
              <a:cxnLst>
                <a:cxn ang="0">
                  <a:pos x="14" y="0"/>
                </a:cxn>
                <a:cxn ang="0">
                  <a:pos x="14" y="0"/>
                </a:cxn>
                <a:cxn ang="0">
                  <a:pos x="8" y="2"/>
                </a:cxn>
                <a:cxn ang="0">
                  <a:pos x="4" y="4"/>
                </a:cxn>
                <a:cxn ang="0">
                  <a:pos x="2" y="8"/>
                </a:cxn>
                <a:cxn ang="0">
                  <a:pos x="0" y="14"/>
                </a:cxn>
                <a:cxn ang="0">
                  <a:pos x="0" y="14"/>
                </a:cxn>
                <a:cxn ang="0">
                  <a:pos x="2" y="20"/>
                </a:cxn>
                <a:cxn ang="0">
                  <a:pos x="4" y="24"/>
                </a:cxn>
                <a:cxn ang="0">
                  <a:pos x="8" y="28"/>
                </a:cxn>
                <a:cxn ang="0">
                  <a:pos x="14" y="30"/>
                </a:cxn>
                <a:cxn ang="0">
                  <a:pos x="14" y="30"/>
                </a:cxn>
                <a:cxn ang="0">
                  <a:pos x="20" y="28"/>
                </a:cxn>
                <a:cxn ang="0">
                  <a:pos x="24" y="24"/>
                </a:cxn>
                <a:cxn ang="0">
                  <a:pos x="28" y="20"/>
                </a:cxn>
                <a:cxn ang="0">
                  <a:pos x="30" y="14"/>
                </a:cxn>
                <a:cxn ang="0">
                  <a:pos x="30" y="14"/>
                </a:cxn>
                <a:cxn ang="0">
                  <a:pos x="28" y="8"/>
                </a:cxn>
                <a:cxn ang="0">
                  <a:pos x="24" y="4"/>
                </a:cxn>
                <a:cxn ang="0">
                  <a:pos x="20" y="2"/>
                </a:cxn>
                <a:cxn ang="0">
                  <a:pos x="14" y="0"/>
                </a:cxn>
              </a:cxnLst>
              <a:rect l="0" t="0" r="r" b="b"/>
              <a:pathLst>
                <a:path w="30" h="30">
                  <a:moveTo>
                    <a:pt x="14" y="0"/>
                  </a:moveTo>
                  <a:lnTo>
                    <a:pt x="14" y="0"/>
                  </a:lnTo>
                  <a:lnTo>
                    <a:pt x="8" y="2"/>
                  </a:lnTo>
                  <a:lnTo>
                    <a:pt x="4" y="4"/>
                  </a:lnTo>
                  <a:lnTo>
                    <a:pt x="2" y="8"/>
                  </a:lnTo>
                  <a:lnTo>
                    <a:pt x="0" y="14"/>
                  </a:lnTo>
                  <a:lnTo>
                    <a:pt x="0" y="14"/>
                  </a:lnTo>
                  <a:lnTo>
                    <a:pt x="2" y="20"/>
                  </a:lnTo>
                  <a:lnTo>
                    <a:pt x="4" y="24"/>
                  </a:lnTo>
                  <a:lnTo>
                    <a:pt x="8" y="28"/>
                  </a:lnTo>
                  <a:lnTo>
                    <a:pt x="14" y="30"/>
                  </a:lnTo>
                  <a:lnTo>
                    <a:pt x="14" y="30"/>
                  </a:lnTo>
                  <a:lnTo>
                    <a:pt x="20" y="28"/>
                  </a:lnTo>
                  <a:lnTo>
                    <a:pt x="24" y="24"/>
                  </a:lnTo>
                  <a:lnTo>
                    <a:pt x="28" y="20"/>
                  </a:lnTo>
                  <a:lnTo>
                    <a:pt x="30" y="14"/>
                  </a:lnTo>
                  <a:lnTo>
                    <a:pt x="30" y="14"/>
                  </a:lnTo>
                  <a:lnTo>
                    <a:pt x="28" y="8"/>
                  </a:lnTo>
                  <a:lnTo>
                    <a:pt x="24" y="4"/>
                  </a:lnTo>
                  <a:lnTo>
                    <a:pt x="20" y="2"/>
                  </a:lnTo>
                  <a:lnTo>
                    <a:pt x="14"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56" name="Freeform 53"/>
            <p:cNvSpPr/>
            <p:nvPr/>
          </p:nvSpPr>
          <p:spPr bwMode="auto">
            <a:xfrm>
              <a:off x="2598738" y="476250"/>
              <a:ext cx="28575" cy="28575"/>
            </a:xfrm>
            <a:custGeom>
              <a:avLst/>
              <a:gdLst/>
              <a:ahLst/>
              <a:cxnLst>
                <a:cxn ang="0">
                  <a:pos x="8" y="0"/>
                </a:cxn>
                <a:cxn ang="0">
                  <a:pos x="8" y="0"/>
                </a:cxn>
                <a:cxn ang="0">
                  <a:pos x="4" y="0"/>
                </a:cxn>
                <a:cxn ang="0">
                  <a:pos x="2" y="2"/>
                </a:cxn>
                <a:cxn ang="0">
                  <a:pos x="0" y="4"/>
                </a:cxn>
                <a:cxn ang="0">
                  <a:pos x="0" y="8"/>
                </a:cxn>
                <a:cxn ang="0">
                  <a:pos x="0" y="8"/>
                </a:cxn>
                <a:cxn ang="0">
                  <a:pos x="0" y="12"/>
                </a:cxn>
                <a:cxn ang="0">
                  <a:pos x="2" y="14"/>
                </a:cxn>
                <a:cxn ang="0">
                  <a:pos x="4" y="16"/>
                </a:cxn>
                <a:cxn ang="0">
                  <a:pos x="8" y="18"/>
                </a:cxn>
                <a:cxn ang="0">
                  <a:pos x="8" y="18"/>
                </a:cxn>
                <a:cxn ang="0">
                  <a:pos x="12" y="16"/>
                </a:cxn>
                <a:cxn ang="0">
                  <a:pos x="14" y="14"/>
                </a:cxn>
                <a:cxn ang="0">
                  <a:pos x="16" y="12"/>
                </a:cxn>
                <a:cxn ang="0">
                  <a:pos x="18" y="8"/>
                </a:cxn>
                <a:cxn ang="0">
                  <a:pos x="18" y="8"/>
                </a:cxn>
                <a:cxn ang="0">
                  <a:pos x="16" y="4"/>
                </a:cxn>
                <a:cxn ang="0">
                  <a:pos x="14" y="2"/>
                </a:cxn>
                <a:cxn ang="0">
                  <a:pos x="12" y="0"/>
                </a:cxn>
                <a:cxn ang="0">
                  <a:pos x="8" y="0"/>
                </a:cxn>
              </a:cxnLst>
              <a:rect l="0" t="0" r="r" b="b"/>
              <a:pathLst>
                <a:path w="18" h="18">
                  <a:moveTo>
                    <a:pt x="8" y="0"/>
                  </a:moveTo>
                  <a:lnTo>
                    <a:pt x="8" y="0"/>
                  </a:lnTo>
                  <a:lnTo>
                    <a:pt x="4" y="0"/>
                  </a:lnTo>
                  <a:lnTo>
                    <a:pt x="2" y="2"/>
                  </a:lnTo>
                  <a:lnTo>
                    <a:pt x="0" y="4"/>
                  </a:lnTo>
                  <a:lnTo>
                    <a:pt x="0" y="8"/>
                  </a:lnTo>
                  <a:lnTo>
                    <a:pt x="0" y="8"/>
                  </a:lnTo>
                  <a:lnTo>
                    <a:pt x="0" y="12"/>
                  </a:lnTo>
                  <a:lnTo>
                    <a:pt x="2" y="14"/>
                  </a:lnTo>
                  <a:lnTo>
                    <a:pt x="4" y="16"/>
                  </a:lnTo>
                  <a:lnTo>
                    <a:pt x="8" y="18"/>
                  </a:lnTo>
                  <a:lnTo>
                    <a:pt x="8" y="18"/>
                  </a:lnTo>
                  <a:lnTo>
                    <a:pt x="12" y="16"/>
                  </a:lnTo>
                  <a:lnTo>
                    <a:pt x="14" y="14"/>
                  </a:lnTo>
                  <a:lnTo>
                    <a:pt x="16" y="12"/>
                  </a:lnTo>
                  <a:lnTo>
                    <a:pt x="18" y="8"/>
                  </a:lnTo>
                  <a:lnTo>
                    <a:pt x="18" y="8"/>
                  </a:lnTo>
                  <a:lnTo>
                    <a:pt x="16" y="4"/>
                  </a:lnTo>
                  <a:lnTo>
                    <a:pt x="14" y="2"/>
                  </a:lnTo>
                  <a:lnTo>
                    <a:pt x="12" y="0"/>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57" name="Freeform 54"/>
            <p:cNvSpPr/>
            <p:nvPr/>
          </p:nvSpPr>
          <p:spPr bwMode="auto">
            <a:xfrm>
              <a:off x="2598738" y="476250"/>
              <a:ext cx="28575" cy="28575"/>
            </a:xfrm>
            <a:custGeom>
              <a:avLst/>
              <a:gdLst/>
              <a:ahLst/>
              <a:cxnLst>
                <a:cxn ang="0">
                  <a:pos x="8" y="0"/>
                </a:cxn>
                <a:cxn ang="0">
                  <a:pos x="8" y="0"/>
                </a:cxn>
                <a:cxn ang="0">
                  <a:pos x="4" y="0"/>
                </a:cxn>
                <a:cxn ang="0">
                  <a:pos x="2" y="2"/>
                </a:cxn>
                <a:cxn ang="0">
                  <a:pos x="0" y="4"/>
                </a:cxn>
                <a:cxn ang="0">
                  <a:pos x="0" y="8"/>
                </a:cxn>
                <a:cxn ang="0">
                  <a:pos x="0" y="8"/>
                </a:cxn>
                <a:cxn ang="0">
                  <a:pos x="0" y="12"/>
                </a:cxn>
                <a:cxn ang="0">
                  <a:pos x="2" y="14"/>
                </a:cxn>
                <a:cxn ang="0">
                  <a:pos x="4" y="16"/>
                </a:cxn>
                <a:cxn ang="0">
                  <a:pos x="8" y="18"/>
                </a:cxn>
                <a:cxn ang="0">
                  <a:pos x="8" y="18"/>
                </a:cxn>
                <a:cxn ang="0">
                  <a:pos x="12" y="16"/>
                </a:cxn>
                <a:cxn ang="0">
                  <a:pos x="14" y="14"/>
                </a:cxn>
                <a:cxn ang="0">
                  <a:pos x="16" y="12"/>
                </a:cxn>
                <a:cxn ang="0">
                  <a:pos x="18" y="8"/>
                </a:cxn>
                <a:cxn ang="0">
                  <a:pos x="18" y="8"/>
                </a:cxn>
                <a:cxn ang="0">
                  <a:pos x="16" y="4"/>
                </a:cxn>
                <a:cxn ang="0">
                  <a:pos x="14" y="2"/>
                </a:cxn>
                <a:cxn ang="0">
                  <a:pos x="12" y="0"/>
                </a:cxn>
                <a:cxn ang="0">
                  <a:pos x="8" y="0"/>
                </a:cxn>
              </a:cxnLst>
              <a:rect l="0" t="0" r="r" b="b"/>
              <a:pathLst>
                <a:path w="18" h="18">
                  <a:moveTo>
                    <a:pt x="8" y="0"/>
                  </a:moveTo>
                  <a:lnTo>
                    <a:pt x="8" y="0"/>
                  </a:lnTo>
                  <a:lnTo>
                    <a:pt x="4" y="0"/>
                  </a:lnTo>
                  <a:lnTo>
                    <a:pt x="2" y="2"/>
                  </a:lnTo>
                  <a:lnTo>
                    <a:pt x="0" y="4"/>
                  </a:lnTo>
                  <a:lnTo>
                    <a:pt x="0" y="8"/>
                  </a:lnTo>
                  <a:lnTo>
                    <a:pt x="0" y="8"/>
                  </a:lnTo>
                  <a:lnTo>
                    <a:pt x="0" y="12"/>
                  </a:lnTo>
                  <a:lnTo>
                    <a:pt x="2" y="14"/>
                  </a:lnTo>
                  <a:lnTo>
                    <a:pt x="4" y="16"/>
                  </a:lnTo>
                  <a:lnTo>
                    <a:pt x="8" y="18"/>
                  </a:lnTo>
                  <a:lnTo>
                    <a:pt x="8" y="18"/>
                  </a:lnTo>
                  <a:lnTo>
                    <a:pt x="12" y="16"/>
                  </a:lnTo>
                  <a:lnTo>
                    <a:pt x="14" y="14"/>
                  </a:lnTo>
                  <a:lnTo>
                    <a:pt x="16" y="12"/>
                  </a:lnTo>
                  <a:lnTo>
                    <a:pt x="18" y="8"/>
                  </a:lnTo>
                  <a:lnTo>
                    <a:pt x="18" y="8"/>
                  </a:lnTo>
                  <a:lnTo>
                    <a:pt x="16" y="4"/>
                  </a:lnTo>
                  <a:lnTo>
                    <a:pt x="14" y="2"/>
                  </a:lnTo>
                  <a:lnTo>
                    <a:pt x="12" y="0"/>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58" name="Freeform 55"/>
            <p:cNvSpPr/>
            <p:nvPr/>
          </p:nvSpPr>
          <p:spPr bwMode="auto">
            <a:xfrm>
              <a:off x="3144838" y="257175"/>
              <a:ext cx="22225" cy="19050"/>
            </a:xfrm>
            <a:custGeom>
              <a:avLst/>
              <a:gdLst/>
              <a:ahLst/>
              <a:cxnLst>
                <a:cxn ang="0">
                  <a:pos x="6" y="0"/>
                </a:cxn>
                <a:cxn ang="0">
                  <a:pos x="6" y="0"/>
                </a:cxn>
                <a:cxn ang="0">
                  <a:pos x="2" y="2"/>
                </a:cxn>
                <a:cxn ang="0">
                  <a:pos x="0" y="6"/>
                </a:cxn>
                <a:cxn ang="0">
                  <a:pos x="0" y="6"/>
                </a:cxn>
                <a:cxn ang="0">
                  <a:pos x="2" y="10"/>
                </a:cxn>
                <a:cxn ang="0">
                  <a:pos x="6" y="12"/>
                </a:cxn>
                <a:cxn ang="0">
                  <a:pos x="6" y="12"/>
                </a:cxn>
                <a:cxn ang="0">
                  <a:pos x="12" y="10"/>
                </a:cxn>
                <a:cxn ang="0">
                  <a:pos x="14" y="6"/>
                </a:cxn>
                <a:cxn ang="0">
                  <a:pos x="14" y="6"/>
                </a:cxn>
                <a:cxn ang="0">
                  <a:pos x="12" y="2"/>
                </a:cxn>
                <a:cxn ang="0">
                  <a:pos x="6" y="0"/>
                </a:cxn>
              </a:cxnLst>
              <a:rect l="0" t="0" r="r" b="b"/>
              <a:pathLst>
                <a:path w="14" h="12">
                  <a:moveTo>
                    <a:pt x="6" y="0"/>
                  </a:moveTo>
                  <a:lnTo>
                    <a:pt x="6" y="0"/>
                  </a:lnTo>
                  <a:lnTo>
                    <a:pt x="2" y="2"/>
                  </a:lnTo>
                  <a:lnTo>
                    <a:pt x="0" y="6"/>
                  </a:lnTo>
                  <a:lnTo>
                    <a:pt x="0" y="6"/>
                  </a:lnTo>
                  <a:lnTo>
                    <a:pt x="2" y="10"/>
                  </a:lnTo>
                  <a:lnTo>
                    <a:pt x="6" y="12"/>
                  </a:lnTo>
                  <a:lnTo>
                    <a:pt x="6" y="12"/>
                  </a:lnTo>
                  <a:lnTo>
                    <a:pt x="12" y="10"/>
                  </a:lnTo>
                  <a:lnTo>
                    <a:pt x="14" y="6"/>
                  </a:lnTo>
                  <a:lnTo>
                    <a:pt x="14" y="6"/>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59" name="Freeform 56"/>
            <p:cNvSpPr/>
            <p:nvPr/>
          </p:nvSpPr>
          <p:spPr bwMode="auto">
            <a:xfrm>
              <a:off x="3144838" y="257175"/>
              <a:ext cx="22225" cy="19050"/>
            </a:xfrm>
            <a:custGeom>
              <a:avLst/>
              <a:gdLst/>
              <a:ahLst/>
              <a:cxnLst>
                <a:cxn ang="0">
                  <a:pos x="6" y="0"/>
                </a:cxn>
                <a:cxn ang="0">
                  <a:pos x="6" y="0"/>
                </a:cxn>
                <a:cxn ang="0">
                  <a:pos x="2" y="2"/>
                </a:cxn>
                <a:cxn ang="0">
                  <a:pos x="0" y="6"/>
                </a:cxn>
                <a:cxn ang="0">
                  <a:pos x="0" y="6"/>
                </a:cxn>
                <a:cxn ang="0">
                  <a:pos x="2" y="10"/>
                </a:cxn>
                <a:cxn ang="0">
                  <a:pos x="6" y="12"/>
                </a:cxn>
                <a:cxn ang="0">
                  <a:pos x="6" y="12"/>
                </a:cxn>
                <a:cxn ang="0">
                  <a:pos x="12" y="10"/>
                </a:cxn>
                <a:cxn ang="0">
                  <a:pos x="14" y="6"/>
                </a:cxn>
                <a:cxn ang="0">
                  <a:pos x="14" y="6"/>
                </a:cxn>
                <a:cxn ang="0">
                  <a:pos x="12" y="2"/>
                </a:cxn>
                <a:cxn ang="0">
                  <a:pos x="6" y="0"/>
                </a:cxn>
              </a:cxnLst>
              <a:rect l="0" t="0" r="r" b="b"/>
              <a:pathLst>
                <a:path w="14" h="12">
                  <a:moveTo>
                    <a:pt x="6" y="0"/>
                  </a:moveTo>
                  <a:lnTo>
                    <a:pt x="6" y="0"/>
                  </a:lnTo>
                  <a:lnTo>
                    <a:pt x="2" y="2"/>
                  </a:lnTo>
                  <a:lnTo>
                    <a:pt x="0" y="6"/>
                  </a:lnTo>
                  <a:lnTo>
                    <a:pt x="0" y="6"/>
                  </a:lnTo>
                  <a:lnTo>
                    <a:pt x="2" y="10"/>
                  </a:lnTo>
                  <a:lnTo>
                    <a:pt x="6" y="12"/>
                  </a:lnTo>
                  <a:lnTo>
                    <a:pt x="6" y="12"/>
                  </a:lnTo>
                  <a:lnTo>
                    <a:pt x="12" y="10"/>
                  </a:lnTo>
                  <a:lnTo>
                    <a:pt x="14" y="6"/>
                  </a:lnTo>
                  <a:lnTo>
                    <a:pt x="14" y="6"/>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60" name="Freeform 57"/>
            <p:cNvSpPr/>
            <p:nvPr/>
          </p:nvSpPr>
          <p:spPr bwMode="auto">
            <a:xfrm>
              <a:off x="4217988" y="288925"/>
              <a:ext cx="25400" cy="28575"/>
            </a:xfrm>
            <a:custGeom>
              <a:avLst/>
              <a:gdLst/>
              <a:ahLst/>
              <a:cxnLst>
                <a:cxn ang="0">
                  <a:pos x="8" y="0"/>
                </a:cxn>
                <a:cxn ang="0">
                  <a:pos x="8" y="0"/>
                </a:cxn>
                <a:cxn ang="0">
                  <a:pos x="6" y="0"/>
                </a:cxn>
                <a:cxn ang="0">
                  <a:pos x="2" y="2"/>
                </a:cxn>
                <a:cxn ang="0">
                  <a:pos x="0" y="6"/>
                </a:cxn>
                <a:cxn ang="0">
                  <a:pos x="0" y="8"/>
                </a:cxn>
                <a:cxn ang="0">
                  <a:pos x="0" y="8"/>
                </a:cxn>
                <a:cxn ang="0">
                  <a:pos x="0" y="12"/>
                </a:cxn>
                <a:cxn ang="0">
                  <a:pos x="2" y="14"/>
                </a:cxn>
                <a:cxn ang="0">
                  <a:pos x="6" y="16"/>
                </a:cxn>
                <a:cxn ang="0">
                  <a:pos x="8" y="18"/>
                </a:cxn>
                <a:cxn ang="0">
                  <a:pos x="8" y="18"/>
                </a:cxn>
                <a:cxn ang="0">
                  <a:pos x="12" y="16"/>
                </a:cxn>
                <a:cxn ang="0">
                  <a:pos x="14" y="14"/>
                </a:cxn>
                <a:cxn ang="0">
                  <a:pos x="16" y="12"/>
                </a:cxn>
                <a:cxn ang="0">
                  <a:pos x="16" y="8"/>
                </a:cxn>
                <a:cxn ang="0">
                  <a:pos x="16" y="8"/>
                </a:cxn>
                <a:cxn ang="0">
                  <a:pos x="16" y="6"/>
                </a:cxn>
                <a:cxn ang="0">
                  <a:pos x="14" y="2"/>
                </a:cxn>
                <a:cxn ang="0">
                  <a:pos x="12" y="0"/>
                </a:cxn>
                <a:cxn ang="0">
                  <a:pos x="8" y="0"/>
                </a:cxn>
              </a:cxnLst>
              <a:rect l="0" t="0" r="r" b="b"/>
              <a:pathLst>
                <a:path w="16" h="18">
                  <a:moveTo>
                    <a:pt x="8" y="0"/>
                  </a:moveTo>
                  <a:lnTo>
                    <a:pt x="8" y="0"/>
                  </a:lnTo>
                  <a:lnTo>
                    <a:pt x="6" y="0"/>
                  </a:lnTo>
                  <a:lnTo>
                    <a:pt x="2" y="2"/>
                  </a:lnTo>
                  <a:lnTo>
                    <a:pt x="0" y="6"/>
                  </a:lnTo>
                  <a:lnTo>
                    <a:pt x="0" y="8"/>
                  </a:lnTo>
                  <a:lnTo>
                    <a:pt x="0" y="8"/>
                  </a:lnTo>
                  <a:lnTo>
                    <a:pt x="0" y="12"/>
                  </a:lnTo>
                  <a:lnTo>
                    <a:pt x="2" y="14"/>
                  </a:lnTo>
                  <a:lnTo>
                    <a:pt x="6" y="16"/>
                  </a:lnTo>
                  <a:lnTo>
                    <a:pt x="8" y="18"/>
                  </a:lnTo>
                  <a:lnTo>
                    <a:pt x="8" y="18"/>
                  </a:lnTo>
                  <a:lnTo>
                    <a:pt x="12" y="16"/>
                  </a:lnTo>
                  <a:lnTo>
                    <a:pt x="14" y="14"/>
                  </a:lnTo>
                  <a:lnTo>
                    <a:pt x="16" y="12"/>
                  </a:lnTo>
                  <a:lnTo>
                    <a:pt x="16" y="8"/>
                  </a:lnTo>
                  <a:lnTo>
                    <a:pt x="16" y="8"/>
                  </a:lnTo>
                  <a:lnTo>
                    <a:pt x="16" y="6"/>
                  </a:lnTo>
                  <a:lnTo>
                    <a:pt x="14" y="2"/>
                  </a:lnTo>
                  <a:lnTo>
                    <a:pt x="12" y="0"/>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61" name="Freeform 58"/>
            <p:cNvSpPr/>
            <p:nvPr/>
          </p:nvSpPr>
          <p:spPr bwMode="auto">
            <a:xfrm>
              <a:off x="4217988" y="288925"/>
              <a:ext cx="25400" cy="28575"/>
            </a:xfrm>
            <a:custGeom>
              <a:avLst/>
              <a:gdLst/>
              <a:ahLst/>
              <a:cxnLst>
                <a:cxn ang="0">
                  <a:pos x="8" y="0"/>
                </a:cxn>
                <a:cxn ang="0">
                  <a:pos x="8" y="0"/>
                </a:cxn>
                <a:cxn ang="0">
                  <a:pos x="6" y="0"/>
                </a:cxn>
                <a:cxn ang="0">
                  <a:pos x="2" y="2"/>
                </a:cxn>
                <a:cxn ang="0">
                  <a:pos x="0" y="6"/>
                </a:cxn>
                <a:cxn ang="0">
                  <a:pos x="0" y="8"/>
                </a:cxn>
                <a:cxn ang="0">
                  <a:pos x="0" y="8"/>
                </a:cxn>
                <a:cxn ang="0">
                  <a:pos x="0" y="12"/>
                </a:cxn>
                <a:cxn ang="0">
                  <a:pos x="2" y="14"/>
                </a:cxn>
                <a:cxn ang="0">
                  <a:pos x="6" y="16"/>
                </a:cxn>
                <a:cxn ang="0">
                  <a:pos x="8" y="18"/>
                </a:cxn>
                <a:cxn ang="0">
                  <a:pos x="8" y="18"/>
                </a:cxn>
                <a:cxn ang="0">
                  <a:pos x="12" y="16"/>
                </a:cxn>
                <a:cxn ang="0">
                  <a:pos x="14" y="14"/>
                </a:cxn>
                <a:cxn ang="0">
                  <a:pos x="16" y="12"/>
                </a:cxn>
                <a:cxn ang="0">
                  <a:pos x="16" y="8"/>
                </a:cxn>
                <a:cxn ang="0">
                  <a:pos x="16" y="8"/>
                </a:cxn>
                <a:cxn ang="0">
                  <a:pos x="16" y="6"/>
                </a:cxn>
                <a:cxn ang="0">
                  <a:pos x="14" y="2"/>
                </a:cxn>
                <a:cxn ang="0">
                  <a:pos x="12" y="0"/>
                </a:cxn>
                <a:cxn ang="0">
                  <a:pos x="8" y="0"/>
                </a:cxn>
              </a:cxnLst>
              <a:rect l="0" t="0" r="r" b="b"/>
              <a:pathLst>
                <a:path w="16" h="18">
                  <a:moveTo>
                    <a:pt x="8" y="0"/>
                  </a:moveTo>
                  <a:lnTo>
                    <a:pt x="8" y="0"/>
                  </a:lnTo>
                  <a:lnTo>
                    <a:pt x="6" y="0"/>
                  </a:lnTo>
                  <a:lnTo>
                    <a:pt x="2" y="2"/>
                  </a:lnTo>
                  <a:lnTo>
                    <a:pt x="0" y="6"/>
                  </a:lnTo>
                  <a:lnTo>
                    <a:pt x="0" y="8"/>
                  </a:lnTo>
                  <a:lnTo>
                    <a:pt x="0" y="8"/>
                  </a:lnTo>
                  <a:lnTo>
                    <a:pt x="0" y="12"/>
                  </a:lnTo>
                  <a:lnTo>
                    <a:pt x="2" y="14"/>
                  </a:lnTo>
                  <a:lnTo>
                    <a:pt x="6" y="16"/>
                  </a:lnTo>
                  <a:lnTo>
                    <a:pt x="8" y="18"/>
                  </a:lnTo>
                  <a:lnTo>
                    <a:pt x="8" y="18"/>
                  </a:lnTo>
                  <a:lnTo>
                    <a:pt x="12" y="16"/>
                  </a:lnTo>
                  <a:lnTo>
                    <a:pt x="14" y="14"/>
                  </a:lnTo>
                  <a:lnTo>
                    <a:pt x="16" y="12"/>
                  </a:lnTo>
                  <a:lnTo>
                    <a:pt x="16" y="8"/>
                  </a:lnTo>
                  <a:lnTo>
                    <a:pt x="16" y="8"/>
                  </a:lnTo>
                  <a:lnTo>
                    <a:pt x="16" y="6"/>
                  </a:lnTo>
                  <a:lnTo>
                    <a:pt x="14" y="2"/>
                  </a:lnTo>
                  <a:lnTo>
                    <a:pt x="12" y="0"/>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62" name="Freeform 59"/>
            <p:cNvSpPr/>
            <p:nvPr/>
          </p:nvSpPr>
          <p:spPr bwMode="auto">
            <a:xfrm>
              <a:off x="3932238" y="885825"/>
              <a:ext cx="28575" cy="25400"/>
            </a:xfrm>
            <a:custGeom>
              <a:avLst/>
              <a:gdLst/>
              <a:ahLst/>
              <a:cxnLst>
                <a:cxn ang="0">
                  <a:pos x="10" y="0"/>
                </a:cxn>
                <a:cxn ang="0">
                  <a:pos x="10" y="0"/>
                </a:cxn>
                <a:cxn ang="0">
                  <a:pos x="6" y="0"/>
                </a:cxn>
                <a:cxn ang="0">
                  <a:pos x="4" y="2"/>
                </a:cxn>
                <a:cxn ang="0">
                  <a:pos x="2" y="4"/>
                </a:cxn>
                <a:cxn ang="0">
                  <a:pos x="0" y="8"/>
                </a:cxn>
                <a:cxn ang="0">
                  <a:pos x="0" y="8"/>
                </a:cxn>
                <a:cxn ang="0">
                  <a:pos x="2" y="12"/>
                </a:cxn>
                <a:cxn ang="0">
                  <a:pos x="4" y="14"/>
                </a:cxn>
                <a:cxn ang="0">
                  <a:pos x="6" y="16"/>
                </a:cxn>
                <a:cxn ang="0">
                  <a:pos x="10" y="16"/>
                </a:cxn>
                <a:cxn ang="0">
                  <a:pos x="10" y="16"/>
                </a:cxn>
                <a:cxn ang="0">
                  <a:pos x="12" y="16"/>
                </a:cxn>
                <a:cxn ang="0">
                  <a:pos x="16" y="14"/>
                </a:cxn>
                <a:cxn ang="0">
                  <a:pos x="16" y="12"/>
                </a:cxn>
                <a:cxn ang="0">
                  <a:pos x="18" y="8"/>
                </a:cxn>
                <a:cxn ang="0">
                  <a:pos x="18" y="8"/>
                </a:cxn>
                <a:cxn ang="0">
                  <a:pos x="16" y="4"/>
                </a:cxn>
                <a:cxn ang="0">
                  <a:pos x="16" y="2"/>
                </a:cxn>
                <a:cxn ang="0">
                  <a:pos x="12" y="0"/>
                </a:cxn>
                <a:cxn ang="0">
                  <a:pos x="10" y="0"/>
                </a:cxn>
              </a:cxnLst>
              <a:rect l="0" t="0" r="r" b="b"/>
              <a:pathLst>
                <a:path w="18" h="16">
                  <a:moveTo>
                    <a:pt x="10" y="0"/>
                  </a:moveTo>
                  <a:lnTo>
                    <a:pt x="10" y="0"/>
                  </a:lnTo>
                  <a:lnTo>
                    <a:pt x="6" y="0"/>
                  </a:lnTo>
                  <a:lnTo>
                    <a:pt x="4" y="2"/>
                  </a:lnTo>
                  <a:lnTo>
                    <a:pt x="2" y="4"/>
                  </a:lnTo>
                  <a:lnTo>
                    <a:pt x="0" y="8"/>
                  </a:lnTo>
                  <a:lnTo>
                    <a:pt x="0" y="8"/>
                  </a:lnTo>
                  <a:lnTo>
                    <a:pt x="2" y="12"/>
                  </a:lnTo>
                  <a:lnTo>
                    <a:pt x="4" y="14"/>
                  </a:lnTo>
                  <a:lnTo>
                    <a:pt x="6" y="16"/>
                  </a:lnTo>
                  <a:lnTo>
                    <a:pt x="10" y="16"/>
                  </a:lnTo>
                  <a:lnTo>
                    <a:pt x="10" y="16"/>
                  </a:lnTo>
                  <a:lnTo>
                    <a:pt x="12" y="16"/>
                  </a:lnTo>
                  <a:lnTo>
                    <a:pt x="16" y="14"/>
                  </a:lnTo>
                  <a:lnTo>
                    <a:pt x="16" y="12"/>
                  </a:lnTo>
                  <a:lnTo>
                    <a:pt x="18" y="8"/>
                  </a:lnTo>
                  <a:lnTo>
                    <a:pt x="18" y="8"/>
                  </a:lnTo>
                  <a:lnTo>
                    <a:pt x="16" y="4"/>
                  </a:lnTo>
                  <a:lnTo>
                    <a:pt x="16" y="2"/>
                  </a:lnTo>
                  <a:lnTo>
                    <a:pt x="12" y="0"/>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63" name="Freeform 60"/>
            <p:cNvSpPr/>
            <p:nvPr/>
          </p:nvSpPr>
          <p:spPr bwMode="auto">
            <a:xfrm>
              <a:off x="3932238" y="885825"/>
              <a:ext cx="28575" cy="25400"/>
            </a:xfrm>
            <a:custGeom>
              <a:avLst/>
              <a:gdLst/>
              <a:ahLst/>
              <a:cxnLst>
                <a:cxn ang="0">
                  <a:pos x="10" y="0"/>
                </a:cxn>
                <a:cxn ang="0">
                  <a:pos x="10" y="0"/>
                </a:cxn>
                <a:cxn ang="0">
                  <a:pos x="6" y="0"/>
                </a:cxn>
                <a:cxn ang="0">
                  <a:pos x="4" y="2"/>
                </a:cxn>
                <a:cxn ang="0">
                  <a:pos x="2" y="4"/>
                </a:cxn>
                <a:cxn ang="0">
                  <a:pos x="0" y="8"/>
                </a:cxn>
                <a:cxn ang="0">
                  <a:pos x="0" y="8"/>
                </a:cxn>
                <a:cxn ang="0">
                  <a:pos x="2" y="12"/>
                </a:cxn>
                <a:cxn ang="0">
                  <a:pos x="4" y="14"/>
                </a:cxn>
                <a:cxn ang="0">
                  <a:pos x="6" y="16"/>
                </a:cxn>
                <a:cxn ang="0">
                  <a:pos x="10" y="16"/>
                </a:cxn>
                <a:cxn ang="0">
                  <a:pos x="10" y="16"/>
                </a:cxn>
                <a:cxn ang="0">
                  <a:pos x="12" y="16"/>
                </a:cxn>
                <a:cxn ang="0">
                  <a:pos x="16" y="14"/>
                </a:cxn>
                <a:cxn ang="0">
                  <a:pos x="16" y="12"/>
                </a:cxn>
                <a:cxn ang="0">
                  <a:pos x="18" y="8"/>
                </a:cxn>
                <a:cxn ang="0">
                  <a:pos x="18" y="8"/>
                </a:cxn>
                <a:cxn ang="0">
                  <a:pos x="16" y="4"/>
                </a:cxn>
                <a:cxn ang="0">
                  <a:pos x="16" y="2"/>
                </a:cxn>
                <a:cxn ang="0">
                  <a:pos x="12" y="0"/>
                </a:cxn>
                <a:cxn ang="0">
                  <a:pos x="10" y="0"/>
                </a:cxn>
              </a:cxnLst>
              <a:rect l="0" t="0" r="r" b="b"/>
              <a:pathLst>
                <a:path w="18" h="16">
                  <a:moveTo>
                    <a:pt x="10" y="0"/>
                  </a:moveTo>
                  <a:lnTo>
                    <a:pt x="10" y="0"/>
                  </a:lnTo>
                  <a:lnTo>
                    <a:pt x="6" y="0"/>
                  </a:lnTo>
                  <a:lnTo>
                    <a:pt x="4" y="2"/>
                  </a:lnTo>
                  <a:lnTo>
                    <a:pt x="2" y="4"/>
                  </a:lnTo>
                  <a:lnTo>
                    <a:pt x="0" y="8"/>
                  </a:lnTo>
                  <a:lnTo>
                    <a:pt x="0" y="8"/>
                  </a:lnTo>
                  <a:lnTo>
                    <a:pt x="2" y="12"/>
                  </a:lnTo>
                  <a:lnTo>
                    <a:pt x="4" y="14"/>
                  </a:lnTo>
                  <a:lnTo>
                    <a:pt x="6" y="16"/>
                  </a:lnTo>
                  <a:lnTo>
                    <a:pt x="10" y="16"/>
                  </a:lnTo>
                  <a:lnTo>
                    <a:pt x="10" y="16"/>
                  </a:lnTo>
                  <a:lnTo>
                    <a:pt x="12" y="16"/>
                  </a:lnTo>
                  <a:lnTo>
                    <a:pt x="16" y="14"/>
                  </a:lnTo>
                  <a:lnTo>
                    <a:pt x="16" y="12"/>
                  </a:lnTo>
                  <a:lnTo>
                    <a:pt x="18" y="8"/>
                  </a:lnTo>
                  <a:lnTo>
                    <a:pt x="18" y="8"/>
                  </a:lnTo>
                  <a:lnTo>
                    <a:pt x="16" y="4"/>
                  </a:lnTo>
                  <a:lnTo>
                    <a:pt x="16" y="2"/>
                  </a:lnTo>
                  <a:lnTo>
                    <a:pt x="12" y="0"/>
                  </a:lnTo>
                  <a:lnTo>
                    <a:pt x="10"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64" name="Freeform 61"/>
            <p:cNvSpPr/>
            <p:nvPr/>
          </p:nvSpPr>
          <p:spPr bwMode="auto">
            <a:xfrm>
              <a:off x="6434138" y="939800"/>
              <a:ext cx="25400" cy="25400"/>
            </a:xfrm>
            <a:custGeom>
              <a:avLst/>
              <a:gdLst/>
              <a:ahLst/>
              <a:cxnLst>
                <a:cxn ang="0">
                  <a:pos x="8" y="0"/>
                </a:cxn>
                <a:cxn ang="0">
                  <a:pos x="8" y="0"/>
                </a:cxn>
                <a:cxn ang="0">
                  <a:pos x="4" y="0"/>
                </a:cxn>
                <a:cxn ang="0">
                  <a:pos x="2" y="2"/>
                </a:cxn>
                <a:cxn ang="0">
                  <a:pos x="0" y="4"/>
                </a:cxn>
                <a:cxn ang="0">
                  <a:pos x="0" y="8"/>
                </a:cxn>
                <a:cxn ang="0">
                  <a:pos x="0" y="8"/>
                </a:cxn>
                <a:cxn ang="0">
                  <a:pos x="0" y="12"/>
                </a:cxn>
                <a:cxn ang="0">
                  <a:pos x="2" y="14"/>
                </a:cxn>
                <a:cxn ang="0">
                  <a:pos x="4" y="16"/>
                </a:cxn>
                <a:cxn ang="0">
                  <a:pos x="8" y="16"/>
                </a:cxn>
                <a:cxn ang="0">
                  <a:pos x="8" y="16"/>
                </a:cxn>
                <a:cxn ang="0">
                  <a:pos x="12" y="16"/>
                </a:cxn>
                <a:cxn ang="0">
                  <a:pos x="14" y="14"/>
                </a:cxn>
                <a:cxn ang="0">
                  <a:pos x="16" y="12"/>
                </a:cxn>
                <a:cxn ang="0">
                  <a:pos x="16" y="8"/>
                </a:cxn>
                <a:cxn ang="0">
                  <a:pos x="16" y="8"/>
                </a:cxn>
                <a:cxn ang="0">
                  <a:pos x="16" y="4"/>
                </a:cxn>
                <a:cxn ang="0">
                  <a:pos x="14" y="2"/>
                </a:cxn>
                <a:cxn ang="0">
                  <a:pos x="12" y="0"/>
                </a:cxn>
                <a:cxn ang="0">
                  <a:pos x="8" y="0"/>
                </a:cxn>
              </a:cxnLst>
              <a:rect l="0" t="0" r="r" b="b"/>
              <a:pathLst>
                <a:path w="16" h="16">
                  <a:moveTo>
                    <a:pt x="8" y="0"/>
                  </a:moveTo>
                  <a:lnTo>
                    <a:pt x="8" y="0"/>
                  </a:lnTo>
                  <a:lnTo>
                    <a:pt x="4" y="0"/>
                  </a:lnTo>
                  <a:lnTo>
                    <a:pt x="2" y="2"/>
                  </a:lnTo>
                  <a:lnTo>
                    <a:pt x="0" y="4"/>
                  </a:lnTo>
                  <a:lnTo>
                    <a:pt x="0" y="8"/>
                  </a:lnTo>
                  <a:lnTo>
                    <a:pt x="0" y="8"/>
                  </a:lnTo>
                  <a:lnTo>
                    <a:pt x="0" y="12"/>
                  </a:lnTo>
                  <a:lnTo>
                    <a:pt x="2" y="14"/>
                  </a:lnTo>
                  <a:lnTo>
                    <a:pt x="4" y="16"/>
                  </a:lnTo>
                  <a:lnTo>
                    <a:pt x="8" y="16"/>
                  </a:lnTo>
                  <a:lnTo>
                    <a:pt x="8" y="16"/>
                  </a:lnTo>
                  <a:lnTo>
                    <a:pt x="12" y="16"/>
                  </a:lnTo>
                  <a:lnTo>
                    <a:pt x="14" y="14"/>
                  </a:lnTo>
                  <a:lnTo>
                    <a:pt x="16" y="12"/>
                  </a:lnTo>
                  <a:lnTo>
                    <a:pt x="16" y="8"/>
                  </a:lnTo>
                  <a:lnTo>
                    <a:pt x="16" y="8"/>
                  </a:lnTo>
                  <a:lnTo>
                    <a:pt x="16" y="4"/>
                  </a:lnTo>
                  <a:lnTo>
                    <a:pt x="14" y="2"/>
                  </a:lnTo>
                  <a:lnTo>
                    <a:pt x="12" y="0"/>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65" name="Freeform 62"/>
            <p:cNvSpPr/>
            <p:nvPr/>
          </p:nvSpPr>
          <p:spPr bwMode="auto">
            <a:xfrm>
              <a:off x="6434138" y="939800"/>
              <a:ext cx="25400" cy="25400"/>
            </a:xfrm>
            <a:custGeom>
              <a:avLst/>
              <a:gdLst/>
              <a:ahLst/>
              <a:cxnLst>
                <a:cxn ang="0">
                  <a:pos x="8" y="0"/>
                </a:cxn>
                <a:cxn ang="0">
                  <a:pos x="8" y="0"/>
                </a:cxn>
                <a:cxn ang="0">
                  <a:pos x="4" y="0"/>
                </a:cxn>
                <a:cxn ang="0">
                  <a:pos x="2" y="2"/>
                </a:cxn>
                <a:cxn ang="0">
                  <a:pos x="0" y="4"/>
                </a:cxn>
                <a:cxn ang="0">
                  <a:pos x="0" y="8"/>
                </a:cxn>
                <a:cxn ang="0">
                  <a:pos x="0" y="8"/>
                </a:cxn>
                <a:cxn ang="0">
                  <a:pos x="0" y="12"/>
                </a:cxn>
                <a:cxn ang="0">
                  <a:pos x="2" y="14"/>
                </a:cxn>
                <a:cxn ang="0">
                  <a:pos x="4" y="16"/>
                </a:cxn>
                <a:cxn ang="0">
                  <a:pos x="8" y="16"/>
                </a:cxn>
                <a:cxn ang="0">
                  <a:pos x="8" y="16"/>
                </a:cxn>
                <a:cxn ang="0">
                  <a:pos x="12" y="16"/>
                </a:cxn>
                <a:cxn ang="0">
                  <a:pos x="14" y="14"/>
                </a:cxn>
                <a:cxn ang="0">
                  <a:pos x="16" y="12"/>
                </a:cxn>
                <a:cxn ang="0">
                  <a:pos x="16" y="8"/>
                </a:cxn>
                <a:cxn ang="0">
                  <a:pos x="16" y="8"/>
                </a:cxn>
                <a:cxn ang="0">
                  <a:pos x="16" y="4"/>
                </a:cxn>
                <a:cxn ang="0">
                  <a:pos x="14" y="2"/>
                </a:cxn>
                <a:cxn ang="0">
                  <a:pos x="12" y="0"/>
                </a:cxn>
                <a:cxn ang="0">
                  <a:pos x="8" y="0"/>
                </a:cxn>
              </a:cxnLst>
              <a:rect l="0" t="0" r="r" b="b"/>
              <a:pathLst>
                <a:path w="16" h="16">
                  <a:moveTo>
                    <a:pt x="8" y="0"/>
                  </a:moveTo>
                  <a:lnTo>
                    <a:pt x="8" y="0"/>
                  </a:lnTo>
                  <a:lnTo>
                    <a:pt x="4" y="0"/>
                  </a:lnTo>
                  <a:lnTo>
                    <a:pt x="2" y="2"/>
                  </a:lnTo>
                  <a:lnTo>
                    <a:pt x="0" y="4"/>
                  </a:lnTo>
                  <a:lnTo>
                    <a:pt x="0" y="8"/>
                  </a:lnTo>
                  <a:lnTo>
                    <a:pt x="0" y="8"/>
                  </a:lnTo>
                  <a:lnTo>
                    <a:pt x="0" y="12"/>
                  </a:lnTo>
                  <a:lnTo>
                    <a:pt x="2" y="14"/>
                  </a:lnTo>
                  <a:lnTo>
                    <a:pt x="4" y="16"/>
                  </a:lnTo>
                  <a:lnTo>
                    <a:pt x="8" y="16"/>
                  </a:lnTo>
                  <a:lnTo>
                    <a:pt x="8" y="16"/>
                  </a:lnTo>
                  <a:lnTo>
                    <a:pt x="12" y="16"/>
                  </a:lnTo>
                  <a:lnTo>
                    <a:pt x="14" y="14"/>
                  </a:lnTo>
                  <a:lnTo>
                    <a:pt x="16" y="12"/>
                  </a:lnTo>
                  <a:lnTo>
                    <a:pt x="16" y="8"/>
                  </a:lnTo>
                  <a:lnTo>
                    <a:pt x="16" y="8"/>
                  </a:lnTo>
                  <a:lnTo>
                    <a:pt x="16" y="4"/>
                  </a:lnTo>
                  <a:lnTo>
                    <a:pt x="14" y="2"/>
                  </a:lnTo>
                  <a:lnTo>
                    <a:pt x="12" y="0"/>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66" name="Freeform 63"/>
            <p:cNvSpPr/>
            <p:nvPr/>
          </p:nvSpPr>
          <p:spPr bwMode="auto">
            <a:xfrm>
              <a:off x="5046663" y="565150"/>
              <a:ext cx="25400" cy="25400"/>
            </a:xfrm>
            <a:custGeom>
              <a:avLst/>
              <a:gdLst/>
              <a:ahLst/>
              <a:cxnLst>
                <a:cxn ang="0">
                  <a:pos x="8" y="0"/>
                </a:cxn>
                <a:cxn ang="0">
                  <a:pos x="8" y="0"/>
                </a:cxn>
                <a:cxn ang="0">
                  <a:pos x="4" y="0"/>
                </a:cxn>
                <a:cxn ang="0">
                  <a:pos x="2" y="2"/>
                </a:cxn>
                <a:cxn ang="0">
                  <a:pos x="0" y="4"/>
                </a:cxn>
                <a:cxn ang="0">
                  <a:pos x="0" y="8"/>
                </a:cxn>
                <a:cxn ang="0">
                  <a:pos x="0" y="8"/>
                </a:cxn>
                <a:cxn ang="0">
                  <a:pos x="0" y="12"/>
                </a:cxn>
                <a:cxn ang="0">
                  <a:pos x="2" y="14"/>
                </a:cxn>
                <a:cxn ang="0">
                  <a:pos x="4" y="16"/>
                </a:cxn>
                <a:cxn ang="0">
                  <a:pos x="8" y="16"/>
                </a:cxn>
                <a:cxn ang="0">
                  <a:pos x="8" y="16"/>
                </a:cxn>
                <a:cxn ang="0">
                  <a:pos x="12" y="16"/>
                </a:cxn>
                <a:cxn ang="0">
                  <a:pos x="14" y="14"/>
                </a:cxn>
                <a:cxn ang="0">
                  <a:pos x="16" y="12"/>
                </a:cxn>
                <a:cxn ang="0">
                  <a:pos x="16" y="8"/>
                </a:cxn>
                <a:cxn ang="0">
                  <a:pos x="16" y="8"/>
                </a:cxn>
                <a:cxn ang="0">
                  <a:pos x="16" y="4"/>
                </a:cxn>
                <a:cxn ang="0">
                  <a:pos x="14" y="2"/>
                </a:cxn>
                <a:cxn ang="0">
                  <a:pos x="12" y="0"/>
                </a:cxn>
                <a:cxn ang="0">
                  <a:pos x="8" y="0"/>
                </a:cxn>
              </a:cxnLst>
              <a:rect l="0" t="0" r="r" b="b"/>
              <a:pathLst>
                <a:path w="16" h="16">
                  <a:moveTo>
                    <a:pt x="8" y="0"/>
                  </a:moveTo>
                  <a:lnTo>
                    <a:pt x="8" y="0"/>
                  </a:lnTo>
                  <a:lnTo>
                    <a:pt x="4" y="0"/>
                  </a:lnTo>
                  <a:lnTo>
                    <a:pt x="2" y="2"/>
                  </a:lnTo>
                  <a:lnTo>
                    <a:pt x="0" y="4"/>
                  </a:lnTo>
                  <a:lnTo>
                    <a:pt x="0" y="8"/>
                  </a:lnTo>
                  <a:lnTo>
                    <a:pt x="0" y="8"/>
                  </a:lnTo>
                  <a:lnTo>
                    <a:pt x="0" y="12"/>
                  </a:lnTo>
                  <a:lnTo>
                    <a:pt x="2" y="14"/>
                  </a:lnTo>
                  <a:lnTo>
                    <a:pt x="4" y="16"/>
                  </a:lnTo>
                  <a:lnTo>
                    <a:pt x="8" y="16"/>
                  </a:lnTo>
                  <a:lnTo>
                    <a:pt x="8" y="16"/>
                  </a:lnTo>
                  <a:lnTo>
                    <a:pt x="12" y="16"/>
                  </a:lnTo>
                  <a:lnTo>
                    <a:pt x="14" y="14"/>
                  </a:lnTo>
                  <a:lnTo>
                    <a:pt x="16" y="12"/>
                  </a:lnTo>
                  <a:lnTo>
                    <a:pt x="16" y="8"/>
                  </a:lnTo>
                  <a:lnTo>
                    <a:pt x="16" y="8"/>
                  </a:lnTo>
                  <a:lnTo>
                    <a:pt x="16" y="4"/>
                  </a:lnTo>
                  <a:lnTo>
                    <a:pt x="14" y="2"/>
                  </a:lnTo>
                  <a:lnTo>
                    <a:pt x="12" y="0"/>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67" name="Freeform 64"/>
            <p:cNvSpPr/>
            <p:nvPr/>
          </p:nvSpPr>
          <p:spPr bwMode="auto">
            <a:xfrm>
              <a:off x="5046663" y="565150"/>
              <a:ext cx="25400" cy="25400"/>
            </a:xfrm>
            <a:custGeom>
              <a:avLst/>
              <a:gdLst/>
              <a:ahLst/>
              <a:cxnLst>
                <a:cxn ang="0">
                  <a:pos x="8" y="0"/>
                </a:cxn>
                <a:cxn ang="0">
                  <a:pos x="8" y="0"/>
                </a:cxn>
                <a:cxn ang="0">
                  <a:pos x="4" y="0"/>
                </a:cxn>
                <a:cxn ang="0">
                  <a:pos x="2" y="2"/>
                </a:cxn>
                <a:cxn ang="0">
                  <a:pos x="0" y="4"/>
                </a:cxn>
                <a:cxn ang="0">
                  <a:pos x="0" y="8"/>
                </a:cxn>
                <a:cxn ang="0">
                  <a:pos x="0" y="8"/>
                </a:cxn>
                <a:cxn ang="0">
                  <a:pos x="0" y="12"/>
                </a:cxn>
                <a:cxn ang="0">
                  <a:pos x="2" y="14"/>
                </a:cxn>
                <a:cxn ang="0">
                  <a:pos x="4" y="16"/>
                </a:cxn>
                <a:cxn ang="0">
                  <a:pos x="8" y="16"/>
                </a:cxn>
                <a:cxn ang="0">
                  <a:pos x="8" y="16"/>
                </a:cxn>
                <a:cxn ang="0">
                  <a:pos x="12" y="16"/>
                </a:cxn>
                <a:cxn ang="0">
                  <a:pos x="14" y="14"/>
                </a:cxn>
                <a:cxn ang="0">
                  <a:pos x="16" y="12"/>
                </a:cxn>
                <a:cxn ang="0">
                  <a:pos x="16" y="8"/>
                </a:cxn>
                <a:cxn ang="0">
                  <a:pos x="16" y="8"/>
                </a:cxn>
                <a:cxn ang="0">
                  <a:pos x="16" y="4"/>
                </a:cxn>
                <a:cxn ang="0">
                  <a:pos x="14" y="2"/>
                </a:cxn>
                <a:cxn ang="0">
                  <a:pos x="12" y="0"/>
                </a:cxn>
                <a:cxn ang="0">
                  <a:pos x="8" y="0"/>
                </a:cxn>
              </a:cxnLst>
              <a:rect l="0" t="0" r="r" b="b"/>
              <a:pathLst>
                <a:path w="16" h="16">
                  <a:moveTo>
                    <a:pt x="8" y="0"/>
                  </a:moveTo>
                  <a:lnTo>
                    <a:pt x="8" y="0"/>
                  </a:lnTo>
                  <a:lnTo>
                    <a:pt x="4" y="0"/>
                  </a:lnTo>
                  <a:lnTo>
                    <a:pt x="2" y="2"/>
                  </a:lnTo>
                  <a:lnTo>
                    <a:pt x="0" y="4"/>
                  </a:lnTo>
                  <a:lnTo>
                    <a:pt x="0" y="8"/>
                  </a:lnTo>
                  <a:lnTo>
                    <a:pt x="0" y="8"/>
                  </a:lnTo>
                  <a:lnTo>
                    <a:pt x="0" y="12"/>
                  </a:lnTo>
                  <a:lnTo>
                    <a:pt x="2" y="14"/>
                  </a:lnTo>
                  <a:lnTo>
                    <a:pt x="4" y="16"/>
                  </a:lnTo>
                  <a:lnTo>
                    <a:pt x="8" y="16"/>
                  </a:lnTo>
                  <a:lnTo>
                    <a:pt x="8" y="16"/>
                  </a:lnTo>
                  <a:lnTo>
                    <a:pt x="12" y="16"/>
                  </a:lnTo>
                  <a:lnTo>
                    <a:pt x="14" y="14"/>
                  </a:lnTo>
                  <a:lnTo>
                    <a:pt x="16" y="12"/>
                  </a:lnTo>
                  <a:lnTo>
                    <a:pt x="16" y="8"/>
                  </a:lnTo>
                  <a:lnTo>
                    <a:pt x="16" y="8"/>
                  </a:lnTo>
                  <a:lnTo>
                    <a:pt x="16" y="4"/>
                  </a:lnTo>
                  <a:lnTo>
                    <a:pt x="14" y="2"/>
                  </a:lnTo>
                  <a:lnTo>
                    <a:pt x="12" y="0"/>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68" name="Freeform 65"/>
            <p:cNvSpPr/>
            <p:nvPr/>
          </p:nvSpPr>
          <p:spPr bwMode="auto">
            <a:xfrm>
              <a:off x="3516313" y="41592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69" name="Freeform 66"/>
            <p:cNvSpPr/>
            <p:nvPr/>
          </p:nvSpPr>
          <p:spPr bwMode="auto">
            <a:xfrm>
              <a:off x="3516313" y="41592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70" name="Freeform 67"/>
            <p:cNvSpPr/>
            <p:nvPr/>
          </p:nvSpPr>
          <p:spPr bwMode="auto">
            <a:xfrm>
              <a:off x="4281488" y="54927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71" name="Freeform 68"/>
            <p:cNvSpPr/>
            <p:nvPr/>
          </p:nvSpPr>
          <p:spPr bwMode="auto">
            <a:xfrm>
              <a:off x="4281488" y="54927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72" name="Freeform 69"/>
            <p:cNvSpPr/>
            <p:nvPr/>
          </p:nvSpPr>
          <p:spPr bwMode="auto">
            <a:xfrm>
              <a:off x="4506913" y="495300"/>
              <a:ext cx="19050"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0" y="12"/>
                </a:cxn>
                <a:cxn ang="0">
                  <a:pos x="12" y="8"/>
                </a:cxn>
                <a:cxn ang="0">
                  <a:pos x="12" y="8"/>
                </a:cxn>
                <a:cxn ang="0">
                  <a:pos x="10" y="2"/>
                </a:cxn>
                <a:cxn ang="0">
                  <a:pos x="6" y="0"/>
                </a:cxn>
              </a:cxnLst>
              <a:rect l="0" t="0" r="r" b="b"/>
              <a:pathLst>
                <a:path w="12" h="14">
                  <a:moveTo>
                    <a:pt x="6" y="0"/>
                  </a:moveTo>
                  <a:lnTo>
                    <a:pt x="6" y="0"/>
                  </a:lnTo>
                  <a:lnTo>
                    <a:pt x="2" y="2"/>
                  </a:lnTo>
                  <a:lnTo>
                    <a:pt x="0" y="8"/>
                  </a:lnTo>
                  <a:lnTo>
                    <a:pt x="0" y="8"/>
                  </a:lnTo>
                  <a:lnTo>
                    <a:pt x="2" y="12"/>
                  </a:lnTo>
                  <a:lnTo>
                    <a:pt x="6" y="14"/>
                  </a:lnTo>
                  <a:lnTo>
                    <a:pt x="6" y="14"/>
                  </a:lnTo>
                  <a:lnTo>
                    <a:pt x="10" y="12"/>
                  </a:lnTo>
                  <a:lnTo>
                    <a:pt x="12" y="8"/>
                  </a:lnTo>
                  <a:lnTo>
                    <a:pt x="12" y="8"/>
                  </a:lnTo>
                  <a:lnTo>
                    <a:pt x="10"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73" name="Freeform 70"/>
            <p:cNvSpPr/>
            <p:nvPr/>
          </p:nvSpPr>
          <p:spPr bwMode="auto">
            <a:xfrm>
              <a:off x="4506913" y="495300"/>
              <a:ext cx="19050"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0" y="12"/>
                </a:cxn>
                <a:cxn ang="0">
                  <a:pos x="12" y="8"/>
                </a:cxn>
                <a:cxn ang="0">
                  <a:pos x="12" y="8"/>
                </a:cxn>
                <a:cxn ang="0">
                  <a:pos x="10" y="2"/>
                </a:cxn>
                <a:cxn ang="0">
                  <a:pos x="6" y="0"/>
                </a:cxn>
              </a:cxnLst>
              <a:rect l="0" t="0" r="r" b="b"/>
              <a:pathLst>
                <a:path w="12" h="14">
                  <a:moveTo>
                    <a:pt x="6" y="0"/>
                  </a:moveTo>
                  <a:lnTo>
                    <a:pt x="6" y="0"/>
                  </a:lnTo>
                  <a:lnTo>
                    <a:pt x="2" y="2"/>
                  </a:lnTo>
                  <a:lnTo>
                    <a:pt x="0" y="8"/>
                  </a:lnTo>
                  <a:lnTo>
                    <a:pt x="0" y="8"/>
                  </a:lnTo>
                  <a:lnTo>
                    <a:pt x="2" y="12"/>
                  </a:lnTo>
                  <a:lnTo>
                    <a:pt x="6" y="14"/>
                  </a:lnTo>
                  <a:lnTo>
                    <a:pt x="6" y="14"/>
                  </a:lnTo>
                  <a:lnTo>
                    <a:pt x="10" y="12"/>
                  </a:lnTo>
                  <a:lnTo>
                    <a:pt x="12" y="8"/>
                  </a:lnTo>
                  <a:lnTo>
                    <a:pt x="12" y="8"/>
                  </a:lnTo>
                  <a:lnTo>
                    <a:pt x="10"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74" name="Freeform 71"/>
            <p:cNvSpPr/>
            <p:nvPr/>
          </p:nvSpPr>
          <p:spPr bwMode="auto">
            <a:xfrm>
              <a:off x="4487863" y="736600"/>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75" name="Freeform 72"/>
            <p:cNvSpPr/>
            <p:nvPr/>
          </p:nvSpPr>
          <p:spPr bwMode="auto">
            <a:xfrm>
              <a:off x="4487863" y="736600"/>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76" name="Freeform 73"/>
            <p:cNvSpPr/>
            <p:nvPr/>
          </p:nvSpPr>
          <p:spPr bwMode="auto">
            <a:xfrm>
              <a:off x="4068763" y="247650"/>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77" name="Freeform 74"/>
            <p:cNvSpPr/>
            <p:nvPr/>
          </p:nvSpPr>
          <p:spPr bwMode="auto">
            <a:xfrm>
              <a:off x="4068763" y="247650"/>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78" name="Freeform 75"/>
            <p:cNvSpPr/>
            <p:nvPr/>
          </p:nvSpPr>
          <p:spPr bwMode="auto">
            <a:xfrm>
              <a:off x="6472238" y="666750"/>
              <a:ext cx="22225" cy="19050"/>
            </a:xfrm>
            <a:custGeom>
              <a:avLst/>
              <a:gdLst/>
              <a:ahLst/>
              <a:cxnLst>
                <a:cxn ang="0">
                  <a:pos x="6" y="0"/>
                </a:cxn>
                <a:cxn ang="0">
                  <a:pos x="6" y="0"/>
                </a:cxn>
                <a:cxn ang="0">
                  <a:pos x="2" y="2"/>
                </a:cxn>
                <a:cxn ang="0">
                  <a:pos x="0" y="6"/>
                </a:cxn>
                <a:cxn ang="0">
                  <a:pos x="0" y="6"/>
                </a:cxn>
                <a:cxn ang="0">
                  <a:pos x="2" y="10"/>
                </a:cxn>
                <a:cxn ang="0">
                  <a:pos x="6" y="12"/>
                </a:cxn>
                <a:cxn ang="0">
                  <a:pos x="6" y="12"/>
                </a:cxn>
                <a:cxn ang="0">
                  <a:pos x="12" y="10"/>
                </a:cxn>
                <a:cxn ang="0">
                  <a:pos x="14" y="6"/>
                </a:cxn>
                <a:cxn ang="0">
                  <a:pos x="14" y="6"/>
                </a:cxn>
                <a:cxn ang="0">
                  <a:pos x="12" y="2"/>
                </a:cxn>
                <a:cxn ang="0">
                  <a:pos x="6" y="0"/>
                </a:cxn>
              </a:cxnLst>
              <a:rect l="0" t="0" r="r" b="b"/>
              <a:pathLst>
                <a:path w="14" h="12">
                  <a:moveTo>
                    <a:pt x="6" y="0"/>
                  </a:moveTo>
                  <a:lnTo>
                    <a:pt x="6" y="0"/>
                  </a:lnTo>
                  <a:lnTo>
                    <a:pt x="2" y="2"/>
                  </a:lnTo>
                  <a:lnTo>
                    <a:pt x="0" y="6"/>
                  </a:lnTo>
                  <a:lnTo>
                    <a:pt x="0" y="6"/>
                  </a:lnTo>
                  <a:lnTo>
                    <a:pt x="2" y="10"/>
                  </a:lnTo>
                  <a:lnTo>
                    <a:pt x="6" y="12"/>
                  </a:lnTo>
                  <a:lnTo>
                    <a:pt x="6" y="12"/>
                  </a:lnTo>
                  <a:lnTo>
                    <a:pt x="12" y="10"/>
                  </a:lnTo>
                  <a:lnTo>
                    <a:pt x="14" y="6"/>
                  </a:lnTo>
                  <a:lnTo>
                    <a:pt x="14" y="6"/>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79" name="Freeform 76"/>
            <p:cNvSpPr/>
            <p:nvPr/>
          </p:nvSpPr>
          <p:spPr bwMode="auto">
            <a:xfrm>
              <a:off x="6472238" y="666750"/>
              <a:ext cx="22225" cy="19050"/>
            </a:xfrm>
            <a:custGeom>
              <a:avLst/>
              <a:gdLst/>
              <a:ahLst/>
              <a:cxnLst>
                <a:cxn ang="0">
                  <a:pos x="6" y="0"/>
                </a:cxn>
                <a:cxn ang="0">
                  <a:pos x="6" y="0"/>
                </a:cxn>
                <a:cxn ang="0">
                  <a:pos x="2" y="2"/>
                </a:cxn>
                <a:cxn ang="0">
                  <a:pos x="0" y="6"/>
                </a:cxn>
                <a:cxn ang="0">
                  <a:pos x="0" y="6"/>
                </a:cxn>
                <a:cxn ang="0">
                  <a:pos x="2" y="10"/>
                </a:cxn>
                <a:cxn ang="0">
                  <a:pos x="6" y="12"/>
                </a:cxn>
                <a:cxn ang="0">
                  <a:pos x="6" y="12"/>
                </a:cxn>
                <a:cxn ang="0">
                  <a:pos x="12" y="10"/>
                </a:cxn>
                <a:cxn ang="0">
                  <a:pos x="14" y="6"/>
                </a:cxn>
                <a:cxn ang="0">
                  <a:pos x="14" y="6"/>
                </a:cxn>
                <a:cxn ang="0">
                  <a:pos x="12" y="2"/>
                </a:cxn>
                <a:cxn ang="0">
                  <a:pos x="6" y="0"/>
                </a:cxn>
              </a:cxnLst>
              <a:rect l="0" t="0" r="r" b="b"/>
              <a:pathLst>
                <a:path w="14" h="12">
                  <a:moveTo>
                    <a:pt x="6" y="0"/>
                  </a:moveTo>
                  <a:lnTo>
                    <a:pt x="6" y="0"/>
                  </a:lnTo>
                  <a:lnTo>
                    <a:pt x="2" y="2"/>
                  </a:lnTo>
                  <a:lnTo>
                    <a:pt x="0" y="6"/>
                  </a:lnTo>
                  <a:lnTo>
                    <a:pt x="0" y="6"/>
                  </a:lnTo>
                  <a:lnTo>
                    <a:pt x="2" y="10"/>
                  </a:lnTo>
                  <a:lnTo>
                    <a:pt x="6" y="12"/>
                  </a:lnTo>
                  <a:lnTo>
                    <a:pt x="6" y="12"/>
                  </a:lnTo>
                  <a:lnTo>
                    <a:pt x="12" y="10"/>
                  </a:lnTo>
                  <a:lnTo>
                    <a:pt x="14" y="6"/>
                  </a:lnTo>
                  <a:lnTo>
                    <a:pt x="14" y="6"/>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80" name="Freeform 77"/>
            <p:cNvSpPr/>
            <p:nvPr/>
          </p:nvSpPr>
          <p:spPr bwMode="auto">
            <a:xfrm>
              <a:off x="6354763" y="301625"/>
              <a:ext cx="22225" cy="19050"/>
            </a:xfrm>
            <a:custGeom>
              <a:avLst/>
              <a:gdLst/>
              <a:ahLst/>
              <a:cxnLst>
                <a:cxn ang="0">
                  <a:pos x="8" y="0"/>
                </a:cxn>
                <a:cxn ang="0">
                  <a:pos x="8" y="0"/>
                </a:cxn>
                <a:cxn ang="0">
                  <a:pos x="2" y="2"/>
                </a:cxn>
                <a:cxn ang="0">
                  <a:pos x="0" y="6"/>
                </a:cxn>
                <a:cxn ang="0">
                  <a:pos x="0" y="6"/>
                </a:cxn>
                <a:cxn ang="0">
                  <a:pos x="2" y="10"/>
                </a:cxn>
                <a:cxn ang="0">
                  <a:pos x="8" y="12"/>
                </a:cxn>
                <a:cxn ang="0">
                  <a:pos x="8" y="12"/>
                </a:cxn>
                <a:cxn ang="0">
                  <a:pos x="12" y="10"/>
                </a:cxn>
                <a:cxn ang="0">
                  <a:pos x="14" y="6"/>
                </a:cxn>
                <a:cxn ang="0">
                  <a:pos x="14" y="6"/>
                </a:cxn>
                <a:cxn ang="0">
                  <a:pos x="12" y="2"/>
                </a:cxn>
                <a:cxn ang="0">
                  <a:pos x="8" y="0"/>
                </a:cxn>
              </a:cxnLst>
              <a:rect l="0" t="0" r="r" b="b"/>
              <a:pathLst>
                <a:path w="14" h="12">
                  <a:moveTo>
                    <a:pt x="8" y="0"/>
                  </a:moveTo>
                  <a:lnTo>
                    <a:pt x="8" y="0"/>
                  </a:lnTo>
                  <a:lnTo>
                    <a:pt x="2" y="2"/>
                  </a:lnTo>
                  <a:lnTo>
                    <a:pt x="0" y="6"/>
                  </a:lnTo>
                  <a:lnTo>
                    <a:pt x="0" y="6"/>
                  </a:lnTo>
                  <a:lnTo>
                    <a:pt x="2" y="10"/>
                  </a:lnTo>
                  <a:lnTo>
                    <a:pt x="8" y="12"/>
                  </a:lnTo>
                  <a:lnTo>
                    <a:pt x="8" y="12"/>
                  </a:lnTo>
                  <a:lnTo>
                    <a:pt x="12" y="10"/>
                  </a:lnTo>
                  <a:lnTo>
                    <a:pt x="14" y="6"/>
                  </a:lnTo>
                  <a:lnTo>
                    <a:pt x="14"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81" name="Freeform 78"/>
            <p:cNvSpPr/>
            <p:nvPr/>
          </p:nvSpPr>
          <p:spPr bwMode="auto">
            <a:xfrm>
              <a:off x="6354763" y="301625"/>
              <a:ext cx="22225" cy="19050"/>
            </a:xfrm>
            <a:custGeom>
              <a:avLst/>
              <a:gdLst/>
              <a:ahLst/>
              <a:cxnLst>
                <a:cxn ang="0">
                  <a:pos x="8" y="0"/>
                </a:cxn>
                <a:cxn ang="0">
                  <a:pos x="8" y="0"/>
                </a:cxn>
                <a:cxn ang="0">
                  <a:pos x="2" y="2"/>
                </a:cxn>
                <a:cxn ang="0">
                  <a:pos x="0" y="6"/>
                </a:cxn>
                <a:cxn ang="0">
                  <a:pos x="0" y="6"/>
                </a:cxn>
                <a:cxn ang="0">
                  <a:pos x="2" y="10"/>
                </a:cxn>
                <a:cxn ang="0">
                  <a:pos x="8" y="12"/>
                </a:cxn>
                <a:cxn ang="0">
                  <a:pos x="8" y="12"/>
                </a:cxn>
                <a:cxn ang="0">
                  <a:pos x="12" y="10"/>
                </a:cxn>
                <a:cxn ang="0">
                  <a:pos x="14" y="6"/>
                </a:cxn>
                <a:cxn ang="0">
                  <a:pos x="14" y="6"/>
                </a:cxn>
                <a:cxn ang="0">
                  <a:pos x="12" y="2"/>
                </a:cxn>
                <a:cxn ang="0">
                  <a:pos x="8" y="0"/>
                </a:cxn>
              </a:cxnLst>
              <a:rect l="0" t="0" r="r" b="b"/>
              <a:pathLst>
                <a:path w="14" h="12">
                  <a:moveTo>
                    <a:pt x="8" y="0"/>
                  </a:moveTo>
                  <a:lnTo>
                    <a:pt x="8" y="0"/>
                  </a:lnTo>
                  <a:lnTo>
                    <a:pt x="2" y="2"/>
                  </a:lnTo>
                  <a:lnTo>
                    <a:pt x="0" y="6"/>
                  </a:lnTo>
                  <a:lnTo>
                    <a:pt x="0" y="6"/>
                  </a:lnTo>
                  <a:lnTo>
                    <a:pt x="2" y="10"/>
                  </a:lnTo>
                  <a:lnTo>
                    <a:pt x="8" y="12"/>
                  </a:lnTo>
                  <a:lnTo>
                    <a:pt x="8" y="12"/>
                  </a:lnTo>
                  <a:lnTo>
                    <a:pt x="12" y="10"/>
                  </a:lnTo>
                  <a:lnTo>
                    <a:pt x="14" y="6"/>
                  </a:lnTo>
                  <a:lnTo>
                    <a:pt x="14"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82" name="Freeform 79"/>
            <p:cNvSpPr/>
            <p:nvPr/>
          </p:nvSpPr>
          <p:spPr bwMode="auto">
            <a:xfrm>
              <a:off x="5500688" y="939800"/>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83" name="Freeform 80"/>
            <p:cNvSpPr/>
            <p:nvPr/>
          </p:nvSpPr>
          <p:spPr bwMode="auto">
            <a:xfrm>
              <a:off x="5500688" y="939800"/>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84" name="Freeform 81"/>
            <p:cNvSpPr/>
            <p:nvPr/>
          </p:nvSpPr>
          <p:spPr bwMode="auto">
            <a:xfrm>
              <a:off x="3757613" y="666750"/>
              <a:ext cx="22225" cy="19050"/>
            </a:xfrm>
            <a:custGeom>
              <a:avLst/>
              <a:gdLst/>
              <a:ahLst/>
              <a:cxnLst>
                <a:cxn ang="0">
                  <a:pos x="6" y="0"/>
                </a:cxn>
                <a:cxn ang="0">
                  <a:pos x="6" y="0"/>
                </a:cxn>
                <a:cxn ang="0">
                  <a:pos x="2" y="2"/>
                </a:cxn>
                <a:cxn ang="0">
                  <a:pos x="0" y="6"/>
                </a:cxn>
                <a:cxn ang="0">
                  <a:pos x="0" y="6"/>
                </a:cxn>
                <a:cxn ang="0">
                  <a:pos x="2" y="10"/>
                </a:cxn>
                <a:cxn ang="0">
                  <a:pos x="6" y="12"/>
                </a:cxn>
                <a:cxn ang="0">
                  <a:pos x="6" y="12"/>
                </a:cxn>
                <a:cxn ang="0">
                  <a:pos x="12" y="10"/>
                </a:cxn>
                <a:cxn ang="0">
                  <a:pos x="14" y="6"/>
                </a:cxn>
                <a:cxn ang="0">
                  <a:pos x="14" y="6"/>
                </a:cxn>
                <a:cxn ang="0">
                  <a:pos x="12" y="2"/>
                </a:cxn>
                <a:cxn ang="0">
                  <a:pos x="6" y="0"/>
                </a:cxn>
              </a:cxnLst>
              <a:rect l="0" t="0" r="r" b="b"/>
              <a:pathLst>
                <a:path w="14" h="12">
                  <a:moveTo>
                    <a:pt x="6" y="0"/>
                  </a:moveTo>
                  <a:lnTo>
                    <a:pt x="6" y="0"/>
                  </a:lnTo>
                  <a:lnTo>
                    <a:pt x="2" y="2"/>
                  </a:lnTo>
                  <a:lnTo>
                    <a:pt x="0" y="6"/>
                  </a:lnTo>
                  <a:lnTo>
                    <a:pt x="0" y="6"/>
                  </a:lnTo>
                  <a:lnTo>
                    <a:pt x="2" y="10"/>
                  </a:lnTo>
                  <a:lnTo>
                    <a:pt x="6" y="12"/>
                  </a:lnTo>
                  <a:lnTo>
                    <a:pt x="6" y="12"/>
                  </a:lnTo>
                  <a:lnTo>
                    <a:pt x="12" y="10"/>
                  </a:lnTo>
                  <a:lnTo>
                    <a:pt x="14" y="6"/>
                  </a:lnTo>
                  <a:lnTo>
                    <a:pt x="14" y="6"/>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85" name="Freeform 82"/>
            <p:cNvSpPr/>
            <p:nvPr/>
          </p:nvSpPr>
          <p:spPr bwMode="auto">
            <a:xfrm>
              <a:off x="3757613" y="666750"/>
              <a:ext cx="22225" cy="19050"/>
            </a:xfrm>
            <a:custGeom>
              <a:avLst/>
              <a:gdLst/>
              <a:ahLst/>
              <a:cxnLst>
                <a:cxn ang="0">
                  <a:pos x="6" y="0"/>
                </a:cxn>
                <a:cxn ang="0">
                  <a:pos x="6" y="0"/>
                </a:cxn>
                <a:cxn ang="0">
                  <a:pos x="2" y="2"/>
                </a:cxn>
                <a:cxn ang="0">
                  <a:pos x="0" y="6"/>
                </a:cxn>
                <a:cxn ang="0">
                  <a:pos x="0" y="6"/>
                </a:cxn>
                <a:cxn ang="0">
                  <a:pos x="2" y="10"/>
                </a:cxn>
                <a:cxn ang="0">
                  <a:pos x="6" y="12"/>
                </a:cxn>
                <a:cxn ang="0">
                  <a:pos x="6" y="12"/>
                </a:cxn>
                <a:cxn ang="0">
                  <a:pos x="12" y="10"/>
                </a:cxn>
                <a:cxn ang="0">
                  <a:pos x="14" y="6"/>
                </a:cxn>
                <a:cxn ang="0">
                  <a:pos x="14" y="6"/>
                </a:cxn>
                <a:cxn ang="0">
                  <a:pos x="12" y="2"/>
                </a:cxn>
                <a:cxn ang="0">
                  <a:pos x="6" y="0"/>
                </a:cxn>
              </a:cxnLst>
              <a:rect l="0" t="0" r="r" b="b"/>
              <a:pathLst>
                <a:path w="14" h="12">
                  <a:moveTo>
                    <a:pt x="6" y="0"/>
                  </a:moveTo>
                  <a:lnTo>
                    <a:pt x="6" y="0"/>
                  </a:lnTo>
                  <a:lnTo>
                    <a:pt x="2" y="2"/>
                  </a:lnTo>
                  <a:lnTo>
                    <a:pt x="0" y="6"/>
                  </a:lnTo>
                  <a:lnTo>
                    <a:pt x="0" y="6"/>
                  </a:lnTo>
                  <a:lnTo>
                    <a:pt x="2" y="10"/>
                  </a:lnTo>
                  <a:lnTo>
                    <a:pt x="6" y="12"/>
                  </a:lnTo>
                  <a:lnTo>
                    <a:pt x="6" y="12"/>
                  </a:lnTo>
                  <a:lnTo>
                    <a:pt x="12" y="10"/>
                  </a:lnTo>
                  <a:lnTo>
                    <a:pt x="14" y="6"/>
                  </a:lnTo>
                  <a:lnTo>
                    <a:pt x="14" y="6"/>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86" name="Freeform 83"/>
            <p:cNvSpPr/>
            <p:nvPr/>
          </p:nvSpPr>
          <p:spPr bwMode="auto">
            <a:xfrm>
              <a:off x="1846263" y="638175"/>
              <a:ext cx="19050"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0" y="12"/>
                </a:cxn>
                <a:cxn ang="0">
                  <a:pos x="12" y="8"/>
                </a:cxn>
                <a:cxn ang="0">
                  <a:pos x="12" y="8"/>
                </a:cxn>
                <a:cxn ang="0">
                  <a:pos x="10" y="2"/>
                </a:cxn>
                <a:cxn ang="0">
                  <a:pos x="6" y="0"/>
                </a:cxn>
              </a:cxnLst>
              <a:rect l="0" t="0" r="r" b="b"/>
              <a:pathLst>
                <a:path w="12" h="14">
                  <a:moveTo>
                    <a:pt x="6" y="0"/>
                  </a:moveTo>
                  <a:lnTo>
                    <a:pt x="6" y="0"/>
                  </a:lnTo>
                  <a:lnTo>
                    <a:pt x="2" y="2"/>
                  </a:lnTo>
                  <a:lnTo>
                    <a:pt x="0" y="8"/>
                  </a:lnTo>
                  <a:lnTo>
                    <a:pt x="0" y="8"/>
                  </a:lnTo>
                  <a:lnTo>
                    <a:pt x="2" y="12"/>
                  </a:lnTo>
                  <a:lnTo>
                    <a:pt x="6" y="14"/>
                  </a:lnTo>
                  <a:lnTo>
                    <a:pt x="6" y="14"/>
                  </a:lnTo>
                  <a:lnTo>
                    <a:pt x="10" y="12"/>
                  </a:lnTo>
                  <a:lnTo>
                    <a:pt x="12" y="8"/>
                  </a:lnTo>
                  <a:lnTo>
                    <a:pt x="12" y="8"/>
                  </a:lnTo>
                  <a:lnTo>
                    <a:pt x="10"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87" name="Freeform 84"/>
            <p:cNvSpPr/>
            <p:nvPr/>
          </p:nvSpPr>
          <p:spPr bwMode="auto">
            <a:xfrm>
              <a:off x="1846263" y="638175"/>
              <a:ext cx="19050"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0" y="12"/>
                </a:cxn>
                <a:cxn ang="0">
                  <a:pos x="12" y="8"/>
                </a:cxn>
                <a:cxn ang="0">
                  <a:pos x="12" y="8"/>
                </a:cxn>
                <a:cxn ang="0">
                  <a:pos x="10" y="2"/>
                </a:cxn>
                <a:cxn ang="0">
                  <a:pos x="6" y="0"/>
                </a:cxn>
              </a:cxnLst>
              <a:rect l="0" t="0" r="r" b="b"/>
              <a:pathLst>
                <a:path w="12" h="14">
                  <a:moveTo>
                    <a:pt x="6" y="0"/>
                  </a:moveTo>
                  <a:lnTo>
                    <a:pt x="6" y="0"/>
                  </a:lnTo>
                  <a:lnTo>
                    <a:pt x="2" y="2"/>
                  </a:lnTo>
                  <a:lnTo>
                    <a:pt x="0" y="8"/>
                  </a:lnTo>
                  <a:lnTo>
                    <a:pt x="0" y="8"/>
                  </a:lnTo>
                  <a:lnTo>
                    <a:pt x="2" y="12"/>
                  </a:lnTo>
                  <a:lnTo>
                    <a:pt x="6" y="14"/>
                  </a:lnTo>
                  <a:lnTo>
                    <a:pt x="6" y="14"/>
                  </a:lnTo>
                  <a:lnTo>
                    <a:pt x="10" y="12"/>
                  </a:lnTo>
                  <a:lnTo>
                    <a:pt x="12" y="8"/>
                  </a:lnTo>
                  <a:lnTo>
                    <a:pt x="12" y="8"/>
                  </a:lnTo>
                  <a:lnTo>
                    <a:pt x="10"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88" name="Freeform 85"/>
            <p:cNvSpPr/>
            <p:nvPr/>
          </p:nvSpPr>
          <p:spPr bwMode="auto">
            <a:xfrm>
              <a:off x="2128838" y="28257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89" name="Freeform 86"/>
            <p:cNvSpPr/>
            <p:nvPr/>
          </p:nvSpPr>
          <p:spPr bwMode="auto">
            <a:xfrm>
              <a:off x="2128838" y="28257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90" name="Freeform 87"/>
            <p:cNvSpPr/>
            <p:nvPr/>
          </p:nvSpPr>
          <p:spPr bwMode="auto">
            <a:xfrm>
              <a:off x="5938838" y="355600"/>
              <a:ext cx="53975" cy="53975"/>
            </a:xfrm>
            <a:custGeom>
              <a:avLst/>
              <a:gdLst/>
              <a:ahLst/>
              <a:cxnLst>
                <a:cxn ang="0">
                  <a:pos x="18" y="0"/>
                </a:cxn>
                <a:cxn ang="0">
                  <a:pos x="18" y="0"/>
                </a:cxn>
                <a:cxn ang="0">
                  <a:pos x="10" y="2"/>
                </a:cxn>
                <a:cxn ang="0">
                  <a:pos x="6" y="6"/>
                </a:cxn>
                <a:cxn ang="0">
                  <a:pos x="2" y="10"/>
                </a:cxn>
                <a:cxn ang="0">
                  <a:pos x="0" y="16"/>
                </a:cxn>
                <a:cxn ang="0">
                  <a:pos x="0" y="16"/>
                </a:cxn>
                <a:cxn ang="0">
                  <a:pos x="2" y="24"/>
                </a:cxn>
                <a:cxn ang="0">
                  <a:pos x="6" y="28"/>
                </a:cxn>
                <a:cxn ang="0">
                  <a:pos x="10" y="32"/>
                </a:cxn>
                <a:cxn ang="0">
                  <a:pos x="18" y="34"/>
                </a:cxn>
                <a:cxn ang="0">
                  <a:pos x="18" y="34"/>
                </a:cxn>
                <a:cxn ang="0">
                  <a:pos x="24" y="32"/>
                </a:cxn>
                <a:cxn ang="0">
                  <a:pos x="30" y="28"/>
                </a:cxn>
                <a:cxn ang="0">
                  <a:pos x="34" y="24"/>
                </a:cxn>
                <a:cxn ang="0">
                  <a:pos x="34" y="16"/>
                </a:cxn>
                <a:cxn ang="0">
                  <a:pos x="34" y="16"/>
                </a:cxn>
                <a:cxn ang="0">
                  <a:pos x="34" y="10"/>
                </a:cxn>
                <a:cxn ang="0">
                  <a:pos x="30" y="6"/>
                </a:cxn>
                <a:cxn ang="0">
                  <a:pos x="24" y="2"/>
                </a:cxn>
                <a:cxn ang="0">
                  <a:pos x="18" y="0"/>
                </a:cxn>
              </a:cxnLst>
              <a:rect l="0" t="0" r="r" b="b"/>
              <a:pathLst>
                <a:path w="34" h="34">
                  <a:moveTo>
                    <a:pt x="18" y="0"/>
                  </a:moveTo>
                  <a:lnTo>
                    <a:pt x="18" y="0"/>
                  </a:lnTo>
                  <a:lnTo>
                    <a:pt x="10" y="2"/>
                  </a:lnTo>
                  <a:lnTo>
                    <a:pt x="6" y="6"/>
                  </a:lnTo>
                  <a:lnTo>
                    <a:pt x="2" y="10"/>
                  </a:lnTo>
                  <a:lnTo>
                    <a:pt x="0" y="16"/>
                  </a:lnTo>
                  <a:lnTo>
                    <a:pt x="0" y="16"/>
                  </a:lnTo>
                  <a:lnTo>
                    <a:pt x="2" y="24"/>
                  </a:lnTo>
                  <a:lnTo>
                    <a:pt x="6" y="28"/>
                  </a:lnTo>
                  <a:lnTo>
                    <a:pt x="10" y="32"/>
                  </a:lnTo>
                  <a:lnTo>
                    <a:pt x="18" y="34"/>
                  </a:lnTo>
                  <a:lnTo>
                    <a:pt x="18" y="34"/>
                  </a:lnTo>
                  <a:lnTo>
                    <a:pt x="24" y="32"/>
                  </a:lnTo>
                  <a:lnTo>
                    <a:pt x="30" y="28"/>
                  </a:lnTo>
                  <a:lnTo>
                    <a:pt x="34" y="24"/>
                  </a:lnTo>
                  <a:lnTo>
                    <a:pt x="34" y="16"/>
                  </a:lnTo>
                  <a:lnTo>
                    <a:pt x="34" y="16"/>
                  </a:lnTo>
                  <a:lnTo>
                    <a:pt x="34" y="10"/>
                  </a:lnTo>
                  <a:lnTo>
                    <a:pt x="30" y="6"/>
                  </a:lnTo>
                  <a:lnTo>
                    <a:pt x="24" y="2"/>
                  </a:lnTo>
                  <a:lnTo>
                    <a:pt x="1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91" name="Freeform 88"/>
            <p:cNvSpPr/>
            <p:nvPr/>
          </p:nvSpPr>
          <p:spPr bwMode="auto">
            <a:xfrm>
              <a:off x="5938838" y="355600"/>
              <a:ext cx="53975" cy="53975"/>
            </a:xfrm>
            <a:custGeom>
              <a:avLst/>
              <a:gdLst/>
              <a:ahLst/>
              <a:cxnLst>
                <a:cxn ang="0">
                  <a:pos x="18" y="0"/>
                </a:cxn>
                <a:cxn ang="0">
                  <a:pos x="18" y="0"/>
                </a:cxn>
                <a:cxn ang="0">
                  <a:pos x="10" y="2"/>
                </a:cxn>
                <a:cxn ang="0">
                  <a:pos x="6" y="6"/>
                </a:cxn>
                <a:cxn ang="0">
                  <a:pos x="2" y="10"/>
                </a:cxn>
                <a:cxn ang="0">
                  <a:pos x="0" y="16"/>
                </a:cxn>
                <a:cxn ang="0">
                  <a:pos x="0" y="16"/>
                </a:cxn>
                <a:cxn ang="0">
                  <a:pos x="2" y="24"/>
                </a:cxn>
                <a:cxn ang="0">
                  <a:pos x="6" y="28"/>
                </a:cxn>
                <a:cxn ang="0">
                  <a:pos x="10" y="32"/>
                </a:cxn>
                <a:cxn ang="0">
                  <a:pos x="18" y="34"/>
                </a:cxn>
                <a:cxn ang="0">
                  <a:pos x="18" y="34"/>
                </a:cxn>
                <a:cxn ang="0">
                  <a:pos x="24" y="32"/>
                </a:cxn>
                <a:cxn ang="0">
                  <a:pos x="30" y="28"/>
                </a:cxn>
                <a:cxn ang="0">
                  <a:pos x="34" y="24"/>
                </a:cxn>
                <a:cxn ang="0">
                  <a:pos x="34" y="16"/>
                </a:cxn>
                <a:cxn ang="0">
                  <a:pos x="34" y="16"/>
                </a:cxn>
                <a:cxn ang="0">
                  <a:pos x="34" y="10"/>
                </a:cxn>
                <a:cxn ang="0">
                  <a:pos x="30" y="6"/>
                </a:cxn>
                <a:cxn ang="0">
                  <a:pos x="24" y="2"/>
                </a:cxn>
                <a:cxn ang="0">
                  <a:pos x="18" y="0"/>
                </a:cxn>
              </a:cxnLst>
              <a:rect l="0" t="0" r="r" b="b"/>
              <a:pathLst>
                <a:path w="34" h="34">
                  <a:moveTo>
                    <a:pt x="18" y="0"/>
                  </a:moveTo>
                  <a:lnTo>
                    <a:pt x="18" y="0"/>
                  </a:lnTo>
                  <a:lnTo>
                    <a:pt x="10" y="2"/>
                  </a:lnTo>
                  <a:lnTo>
                    <a:pt x="6" y="6"/>
                  </a:lnTo>
                  <a:lnTo>
                    <a:pt x="2" y="10"/>
                  </a:lnTo>
                  <a:lnTo>
                    <a:pt x="0" y="16"/>
                  </a:lnTo>
                  <a:lnTo>
                    <a:pt x="0" y="16"/>
                  </a:lnTo>
                  <a:lnTo>
                    <a:pt x="2" y="24"/>
                  </a:lnTo>
                  <a:lnTo>
                    <a:pt x="6" y="28"/>
                  </a:lnTo>
                  <a:lnTo>
                    <a:pt x="10" y="32"/>
                  </a:lnTo>
                  <a:lnTo>
                    <a:pt x="18" y="34"/>
                  </a:lnTo>
                  <a:lnTo>
                    <a:pt x="18" y="34"/>
                  </a:lnTo>
                  <a:lnTo>
                    <a:pt x="24" y="32"/>
                  </a:lnTo>
                  <a:lnTo>
                    <a:pt x="30" y="28"/>
                  </a:lnTo>
                  <a:lnTo>
                    <a:pt x="34" y="24"/>
                  </a:lnTo>
                  <a:lnTo>
                    <a:pt x="34" y="16"/>
                  </a:lnTo>
                  <a:lnTo>
                    <a:pt x="34" y="16"/>
                  </a:lnTo>
                  <a:lnTo>
                    <a:pt x="34" y="10"/>
                  </a:lnTo>
                  <a:lnTo>
                    <a:pt x="30" y="6"/>
                  </a:lnTo>
                  <a:lnTo>
                    <a:pt x="24" y="2"/>
                  </a:lnTo>
                  <a:lnTo>
                    <a:pt x="1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92" name="Freeform 89"/>
            <p:cNvSpPr/>
            <p:nvPr/>
          </p:nvSpPr>
          <p:spPr bwMode="auto">
            <a:xfrm>
              <a:off x="4249738" y="863600"/>
              <a:ext cx="53975" cy="53975"/>
            </a:xfrm>
            <a:custGeom>
              <a:avLst/>
              <a:gdLst/>
              <a:ahLst/>
              <a:cxnLst>
                <a:cxn ang="0">
                  <a:pos x="16" y="0"/>
                </a:cxn>
                <a:cxn ang="0">
                  <a:pos x="16" y="0"/>
                </a:cxn>
                <a:cxn ang="0">
                  <a:pos x="10" y="0"/>
                </a:cxn>
                <a:cxn ang="0">
                  <a:pos x="4" y="4"/>
                </a:cxn>
                <a:cxn ang="0">
                  <a:pos x="0" y="10"/>
                </a:cxn>
                <a:cxn ang="0">
                  <a:pos x="0" y="16"/>
                </a:cxn>
                <a:cxn ang="0">
                  <a:pos x="0" y="16"/>
                </a:cxn>
                <a:cxn ang="0">
                  <a:pos x="0" y="24"/>
                </a:cxn>
                <a:cxn ang="0">
                  <a:pos x="4" y="28"/>
                </a:cxn>
                <a:cxn ang="0">
                  <a:pos x="10" y="32"/>
                </a:cxn>
                <a:cxn ang="0">
                  <a:pos x="16" y="34"/>
                </a:cxn>
                <a:cxn ang="0">
                  <a:pos x="16" y="34"/>
                </a:cxn>
                <a:cxn ang="0">
                  <a:pos x="24" y="32"/>
                </a:cxn>
                <a:cxn ang="0">
                  <a:pos x="28" y="28"/>
                </a:cxn>
                <a:cxn ang="0">
                  <a:pos x="32" y="24"/>
                </a:cxn>
                <a:cxn ang="0">
                  <a:pos x="34" y="16"/>
                </a:cxn>
                <a:cxn ang="0">
                  <a:pos x="34" y="16"/>
                </a:cxn>
                <a:cxn ang="0">
                  <a:pos x="32" y="10"/>
                </a:cxn>
                <a:cxn ang="0">
                  <a:pos x="28" y="4"/>
                </a:cxn>
                <a:cxn ang="0">
                  <a:pos x="24" y="0"/>
                </a:cxn>
                <a:cxn ang="0">
                  <a:pos x="16" y="0"/>
                </a:cxn>
              </a:cxnLst>
              <a:rect l="0" t="0" r="r" b="b"/>
              <a:pathLst>
                <a:path w="34" h="34">
                  <a:moveTo>
                    <a:pt x="16" y="0"/>
                  </a:moveTo>
                  <a:lnTo>
                    <a:pt x="16" y="0"/>
                  </a:lnTo>
                  <a:lnTo>
                    <a:pt x="10" y="0"/>
                  </a:lnTo>
                  <a:lnTo>
                    <a:pt x="4" y="4"/>
                  </a:lnTo>
                  <a:lnTo>
                    <a:pt x="0" y="10"/>
                  </a:lnTo>
                  <a:lnTo>
                    <a:pt x="0" y="16"/>
                  </a:lnTo>
                  <a:lnTo>
                    <a:pt x="0" y="16"/>
                  </a:lnTo>
                  <a:lnTo>
                    <a:pt x="0" y="24"/>
                  </a:lnTo>
                  <a:lnTo>
                    <a:pt x="4" y="28"/>
                  </a:lnTo>
                  <a:lnTo>
                    <a:pt x="10" y="32"/>
                  </a:lnTo>
                  <a:lnTo>
                    <a:pt x="16" y="34"/>
                  </a:lnTo>
                  <a:lnTo>
                    <a:pt x="16" y="34"/>
                  </a:lnTo>
                  <a:lnTo>
                    <a:pt x="24" y="32"/>
                  </a:lnTo>
                  <a:lnTo>
                    <a:pt x="28" y="28"/>
                  </a:lnTo>
                  <a:lnTo>
                    <a:pt x="32" y="24"/>
                  </a:lnTo>
                  <a:lnTo>
                    <a:pt x="34" y="16"/>
                  </a:lnTo>
                  <a:lnTo>
                    <a:pt x="34" y="16"/>
                  </a:lnTo>
                  <a:lnTo>
                    <a:pt x="32" y="10"/>
                  </a:lnTo>
                  <a:lnTo>
                    <a:pt x="28" y="4"/>
                  </a:lnTo>
                  <a:lnTo>
                    <a:pt x="24" y="0"/>
                  </a:lnTo>
                  <a:lnTo>
                    <a:pt x="1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93" name="Freeform 90"/>
            <p:cNvSpPr/>
            <p:nvPr/>
          </p:nvSpPr>
          <p:spPr bwMode="auto">
            <a:xfrm>
              <a:off x="4249738" y="863600"/>
              <a:ext cx="53975" cy="53975"/>
            </a:xfrm>
            <a:custGeom>
              <a:avLst/>
              <a:gdLst/>
              <a:ahLst/>
              <a:cxnLst>
                <a:cxn ang="0">
                  <a:pos x="16" y="0"/>
                </a:cxn>
                <a:cxn ang="0">
                  <a:pos x="16" y="0"/>
                </a:cxn>
                <a:cxn ang="0">
                  <a:pos x="10" y="0"/>
                </a:cxn>
                <a:cxn ang="0">
                  <a:pos x="4" y="4"/>
                </a:cxn>
                <a:cxn ang="0">
                  <a:pos x="0" y="10"/>
                </a:cxn>
                <a:cxn ang="0">
                  <a:pos x="0" y="16"/>
                </a:cxn>
                <a:cxn ang="0">
                  <a:pos x="0" y="16"/>
                </a:cxn>
                <a:cxn ang="0">
                  <a:pos x="0" y="24"/>
                </a:cxn>
                <a:cxn ang="0">
                  <a:pos x="4" y="28"/>
                </a:cxn>
                <a:cxn ang="0">
                  <a:pos x="10" y="32"/>
                </a:cxn>
                <a:cxn ang="0">
                  <a:pos x="16" y="34"/>
                </a:cxn>
                <a:cxn ang="0">
                  <a:pos x="16" y="34"/>
                </a:cxn>
                <a:cxn ang="0">
                  <a:pos x="24" y="32"/>
                </a:cxn>
                <a:cxn ang="0">
                  <a:pos x="28" y="28"/>
                </a:cxn>
                <a:cxn ang="0">
                  <a:pos x="32" y="24"/>
                </a:cxn>
                <a:cxn ang="0">
                  <a:pos x="34" y="16"/>
                </a:cxn>
                <a:cxn ang="0">
                  <a:pos x="34" y="16"/>
                </a:cxn>
                <a:cxn ang="0">
                  <a:pos x="32" y="10"/>
                </a:cxn>
                <a:cxn ang="0">
                  <a:pos x="28" y="4"/>
                </a:cxn>
                <a:cxn ang="0">
                  <a:pos x="24" y="0"/>
                </a:cxn>
                <a:cxn ang="0">
                  <a:pos x="16" y="0"/>
                </a:cxn>
              </a:cxnLst>
              <a:rect l="0" t="0" r="r" b="b"/>
              <a:pathLst>
                <a:path w="34" h="34">
                  <a:moveTo>
                    <a:pt x="16" y="0"/>
                  </a:moveTo>
                  <a:lnTo>
                    <a:pt x="16" y="0"/>
                  </a:lnTo>
                  <a:lnTo>
                    <a:pt x="10" y="0"/>
                  </a:lnTo>
                  <a:lnTo>
                    <a:pt x="4" y="4"/>
                  </a:lnTo>
                  <a:lnTo>
                    <a:pt x="0" y="10"/>
                  </a:lnTo>
                  <a:lnTo>
                    <a:pt x="0" y="16"/>
                  </a:lnTo>
                  <a:lnTo>
                    <a:pt x="0" y="16"/>
                  </a:lnTo>
                  <a:lnTo>
                    <a:pt x="0" y="24"/>
                  </a:lnTo>
                  <a:lnTo>
                    <a:pt x="4" y="28"/>
                  </a:lnTo>
                  <a:lnTo>
                    <a:pt x="10" y="32"/>
                  </a:lnTo>
                  <a:lnTo>
                    <a:pt x="16" y="34"/>
                  </a:lnTo>
                  <a:lnTo>
                    <a:pt x="16" y="34"/>
                  </a:lnTo>
                  <a:lnTo>
                    <a:pt x="24" y="32"/>
                  </a:lnTo>
                  <a:lnTo>
                    <a:pt x="28" y="28"/>
                  </a:lnTo>
                  <a:lnTo>
                    <a:pt x="32" y="24"/>
                  </a:lnTo>
                  <a:lnTo>
                    <a:pt x="34" y="16"/>
                  </a:lnTo>
                  <a:lnTo>
                    <a:pt x="34" y="16"/>
                  </a:lnTo>
                  <a:lnTo>
                    <a:pt x="32" y="10"/>
                  </a:lnTo>
                  <a:lnTo>
                    <a:pt x="28" y="4"/>
                  </a:lnTo>
                  <a:lnTo>
                    <a:pt x="24" y="0"/>
                  </a:lnTo>
                  <a:lnTo>
                    <a:pt x="1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94" name="Freeform 91"/>
            <p:cNvSpPr/>
            <p:nvPr/>
          </p:nvSpPr>
          <p:spPr bwMode="auto">
            <a:xfrm>
              <a:off x="5351463" y="561975"/>
              <a:ext cx="53975" cy="50800"/>
            </a:xfrm>
            <a:custGeom>
              <a:avLst/>
              <a:gdLst/>
              <a:ahLst/>
              <a:cxnLst>
                <a:cxn ang="0">
                  <a:pos x="18" y="0"/>
                </a:cxn>
                <a:cxn ang="0">
                  <a:pos x="18" y="0"/>
                </a:cxn>
                <a:cxn ang="0">
                  <a:pos x="12" y="0"/>
                </a:cxn>
                <a:cxn ang="0">
                  <a:pos x="6" y="4"/>
                </a:cxn>
                <a:cxn ang="0">
                  <a:pos x="2" y="10"/>
                </a:cxn>
                <a:cxn ang="0">
                  <a:pos x="0" y="16"/>
                </a:cxn>
                <a:cxn ang="0">
                  <a:pos x="0" y="16"/>
                </a:cxn>
                <a:cxn ang="0">
                  <a:pos x="2" y="22"/>
                </a:cxn>
                <a:cxn ang="0">
                  <a:pos x="6" y="28"/>
                </a:cxn>
                <a:cxn ang="0">
                  <a:pos x="12" y="32"/>
                </a:cxn>
                <a:cxn ang="0">
                  <a:pos x="18" y="32"/>
                </a:cxn>
                <a:cxn ang="0">
                  <a:pos x="18" y="32"/>
                </a:cxn>
                <a:cxn ang="0">
                  <a:pos x="24" y="32"/>
                </a:cxn>
                <a:cxn ang="0">
                  <a:pos x="30" y="28"/>
                </a:cxn>
                <a:cxn ang="0">
                  <a:pos x="34" y="22"/>
                </a:cxn>
                <a:cxn ang="0">
                  <a:pos x="34" y="16"/>
                </a:cxn>
                <a:cxn ang="0">
                  <a:pos x="34" y="16"/>
                </a:cxn>
                <a:cxn ang="0">
                  <a:pos x="34" y="10"/>
                </a:cxn>
                <a:cxn ang="0">
                  <a:pos x="30" y="4"/>
                </a:cxn>
                <a:cxn ang="0">
                  <a:pos x="24" y="0"/>
                </a:cxn>
                <a:cxn ang="0">
                  <a:pos x="18" y="0"/>
                </a:cxn>
              </a:cxnLst>
              <a:rect l="0" t="0" r="r" b="b"/>
              <a:pathLst>
                <a:path w="34" h="32">
                  <a:moveTo>
                    <a:pt x="18" y="0"/>
                  </a:moveTo>
                  <a:lnTo>
                    <a:pt x="18" y="0"/>
                  </a:lnTo>
                  <a:lnTo>
                    <a:pt x="12" y="0"/>
                  </a:lnTo>
                  <a:lnTo>
                    <a:pt x="6" y="4"/>
                  </a:lnTo>
                  <a:lnTo>
                    <a:pt x="2" y="10"/>
                  </a:lnTo>
                  <a:lnTo>
                    <a:pt x="0" y="16"/>
                  </a:lnTo>
                  <a:lnTo>
                    <a:pt x="0" y="16"/>
                  </a:lnTo>
                  <a:lnTo>
                    <a:pt x="2" y="22"/>
                  </a:lnTo>
                  <a:lnTo>
                    <a:pt x="6" y="28"/>
                  </a:lnTo>
                  <a:lnTo>
                    <a:pt x="12" y="32"/>
                  </a:lnTo>
                  <a:lnTo>
                    <a:pt x="18" y="32"/>
                  </a:lnTo>
                  <a:lnTo>
                    <a:pt x="18" y="32"/>
                  </a:lnTo>
                  <a:lnTo>
                    <a:pt x="24" y="32"/>
                  </a:lnTo>
                  <a:lnTo>
                    <a:pt x="30" y="28"/>
                  </a:lnTo>
                  <a:lnTo>
                    <a:pt x="34" y="22"/>
                  </a:lnTo>
                  <a:lnTo>
                    <a:pt x="34" y="16"/>
                  </a:lnTo>
                  <a:lnTo>
                    <a:pt x="34" y="16"/>
                  </a:lnTo>
                  <a:lnTo>
                    <a:pt x="34" y="10"/>
                  </a:lnTo>
                  <a:lnTo>
                    <a:pt x="30" y="4"/>
                  </a:lnTo>
                  <a:lnTo>
                    <a:pt x="24" y="0"/>
                  </a:lnTo>
                  <a:lnTo>
                    <a:pt x="1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95" name="Freeform 92"/>
            <p:cNvSpPr/>
            <p:nvPr/>
          </p:nvSpPr>
          <p:spPr bwMode="auto">
            <a:xfrm>
              <a:off x="5351463" y="561975"/>
              <a:ext cx="53975" cy="50800"/>
            </a:xfrm>
            <a:custGeom>
              <a:avLst/>
              <a:gdLst/>
              <a:ahLst/>
              <a:cxnLst>
                <a:cxn ang="0">
                  <a:pos x="18" y="0"/>
                </a:cxn>
                <a:cxn ang="0">
                  <a:pos x="18" y="0"/>
                </a:cxn>
                <a:cxn ang="0">
                  <a:pos x="12" y="0"/>
                </a:cxn>
                <a:cxn ang="0">
                  <a:pos x="6" y="4"/>
                </a:cxn>
                <a:cxn ang="0">
                  <a:pos x="2" y="10"/>
                </a:cxn>
                <a:cxn ang="0">
                  <a:pos x="0" y="16"/>
                </a:cxn>
                <a:cxn ang="0">
                  <a:pos x="0" y="16"/>
                </a:cxn>
                <a:cxn ang="0">
                  <a:pos x="2" y="22"/>
                </a:cxn>
                <a:cxn ang="0">
                  <a:pos x="6" y="28"/>
                </a:cxn>
                <a:cxn ang="0">
                  <a:pos x="12" y="32"/>
                </a:cxn>
                <a:cxn ang="0">
                  <a:pos x="18" y="32"/>
                </a:cxn>
                <a:cxn ang="0">
                  <a:pos x="18" y="32"/>
                </a:cxn>
                <a:cxn ang="0">
                  <a:pos x="24" y="32"/>
                </a:cxn>
                <a:cxn ang="0">
                  <a:pos x="30" y="28"/>
                </a:cxn>
                <a:cxn ang="0">
                  <a:pos x="34" y="22"/>
                </a:cxn>
                <a:cxn ang="0">
                  <a:pos x="34" y="16"/>
                </a:cxn>
                <a:cxn ang="0">
                  <a:pos x="34" y="16"/>
                </a:cxn>
                <a:cxn ang="0">
                  <a:pos x="34" y="10"/>
                </a:cxn>
                <a:cxn ang="0">
                  <a:pos x="30" y="4"/>
                </a:cxn>
                <a:cxn ang="0">
                  <a:pos x="24" y="0"/>
                </a:cxn>
                <a:cxn ang="0">
                  <a:pos x="18" y="0"/>
                </a:cxn>
              </a:cxnLst>
              <a:rect l="0" t="0" r="r" b="b"/>
              <a:pathLst>
                <a:path w="34" h="32">
                  <a:moveTo>
                    <a:pt x="18" y="0"/>
                  </a:moveTo>
                  <a:lnTo>
                    <a:pt x="18" y="0"/>
                  </a:lnTo>
                  <a:lnTo>
                    <a:pt x="12" y="0"/>
                  </a:lnTo>
                  <a:lnTo>
                    <a:pt x="6" y="4"/>
                  </a:lnTo>
                  <a:lnTo>
                    <a:pt x="2" y="10"/>
                  </a:lnTo>
                  <a:lnTo>
                    <a:pt x="0" y="16"/>
                  </a:lnTo>
                  <a:lnTo>
                    <a:pt x="0" y="16"/>
                  </a:lnTo>
                  <a:lnTo>
                    <a:pt x="2" y="22"/>
                  </a:lnTo>
                  <a:lnTo>
                    <a:pt x="6" y="28"/>
                  </a:lnTo>
                  <a:lnTo>
                    <a:pt x="12" y="32"/>
                  </a:lnTo>
                  <a:lnTo>
                    <a:pt x="18" y="32"/>
                  </a:lnTo>
                  <a:lnTo>
                    <a:pt x="18" y="32"/>
                  </a:lnTo>
                  <a:lnTo>
                    <a:pt x="24" y="32"/>
                  </a:lnTo>
                  <a:lnTo>
                    <a:pt x="30" y="28"/>
                  </a:lnTo>
                  <a:lnTo>
                    <a:pt x="34" y="22"/>
                  </a:lnTo>
                  <a:lnTo>
                    <a:pt x="34" y="16"/>
                  </a:lnTo>
                  <a:lnTo>
                    <a:pt x="34" y="16"/>
                  </a:lnTo>
                  <a:lnTo>
                    <a:pt x="34" y="10"/>
                  </a:lnTo>
                  <a:lnTo>
                    <a:pt x="30" y="4"/>
                  </a:lnTo>
                  <a:lnTo>
                    <a:pt x="24" y="0"/>
                  </a:lnTo>
                  <a:lnTo>
                    <a:pt x="1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96" name="Freeform 93"/>
            <p:cNvSpPr/>
            <p:nvPr/>
          </p:nvSpPr>
          <p:spPr bwMode="auto">
            <a:xfrm>
              <a:off x="6427788" y="444500"/>
              <a:ext cx="73025" cy="73025"/>
            </a:xfrm>
            <a:custGeom>
              <a:avLst/>
              <a:gdLst/>
              <a:ahLst/>
              <a:cxnLst>
                <a:cxn ang="0">
                  <a:pos x="24" y="0"/>
                </a:cxn>
                <a:cxn ang="0">
                  <a:pos x="24" y="0"/>
                </a:cxn>
                <a:cxn ang="0">
                  <a:pos x="14" y="2"/>
                </a:cxn>
                <a:cxn ang="0">
                  <a:pos x="8" y="6"/>
                </a:cxn>
                <a:cxn ang="0">
                  <a:pos x="2" y="14"/>
                </a:cxn>
                <a:cxn ang="0">
                  <a:pos x="0" y="22"/>
                </a:cxn>
                <a:cxn ang="0">
                  <a:pos x="0" y="22"/>
                </a:cxn>
                <a:cxn ang="0">
                  <a:pos x="2" y="32"/>
                </a:cxn>
                <a:cxn ang="0">
                  <a:pos x="8" y="38"/>
                </a:cxn>
                <a:cxn ang="0">
                  <a:pos x="14" y="44"/>
                </a:cxn>
                <a:cxn ang="0">
                  <a:pos x="24" y="46"/>
                </a:cxn>
                <a:cxn ang="0">
                  <a:pos x="24" y="46"/>
                </a:cxn>
                <a:cxn ang="0">
                  <a:pos x="32" y="44"/>
                </a:cxn>
                <a:cxn ang="0">
                  <a:pos x="40" y="38"/>
                </a:cxn>
                <a:cxn ang="0">
                  <a:pos x="44" y="32"/>
                </a:cxn>
                <a:cxn ang="0">
                  <a:pos x="46" y="22"/>
                </a:cxn>
                <a:cxn ang="0">
                  <a:pos x="46" y="22"/>
                </a:cxn>
                <a:cxn ang="0">
                  <a:pos x="44" y="14"/>
                </a:cxn>
                <a:cxn ang="0">
                  <a:pos x="40" y="6"/>
                </a:cxn>
                <a:cxn ang="0">
                  <a:pos x="32" y="2"/>
                </a:cxn>
                <a:cxn ang="0">
                  <a:pos x="24" y="0"/>
                </a:cxn>
              </a:cxnLst>
              <a:rect l="0" t="0" r="r" b="b"/>
              <a:pathLst>
                <a:path w="46" h="46">
                  <a:moveTo>
                    <a:pt x="24" y="0"/>
                  </a:moveTo>
                  <a:lnTo>
                    <a:pt x="24" y="0"/>
                  </a:lnTo>
                  <a:lnTo>
                    <a:pt x="14" y="2"/>
                  </a:lnTo>
                  <a:lnTo>
                    <a:pt x="8" y="6"/>
                  </a:lnTo>
                  <a:lnTo>
                    <a:pt x="2" y="14"/>
                  </a:lnTo>
                  <a:lnTo>
                    <a:pt x="0" y="22"/>
                  </a:lnTo>
                  <a:lnTo>
                    <a:pt x="0" y="22"/>
                  </a:lnTo>
                  <a:lnTo>
                    <a:pt x="2" y="32"/>
                  </a:lnTo>
                  <a:lnTo>
                    <a:pt x="8" y="38"/>
                  </a:lnTo>
                  <a:lnTo>
                    <a:pt x="14" y="44"/>
                  </a:lnTo>
                  <a:lnTo>
                    <a:pt x="24" y="46"/>
                  </a:lnTo>
                  <a:lnTo>
                    <a:pt x="24" y="46"/>
                  </a:lnTo>
                  <a:lnTo>
                    <a:pt x="32" y="44"/>
                  </a:lnTo>
                  <a:lnTo>
                    <a:pt x="40" y="38"/>
                  </a:lnTo>
                  <a:lnTo>
                    <a:pt x="44" y="32"/>
                  </a:lnTo>
                  <a:lnTo>
                    <a:pt x="46" y="22"/>
                  </a:lnTo>
                  <a:lnTo>
                    <a:pt x="46" y="22"/>
                  </a:lnTo>
                  <a:lnTo>
                    <a:pt x="44" y="14"/>
                  </a:lnTo>
                  <a:lnTo>
                    <a:pt x="40" y="6"/>
                  </a:lnTo>
                  <a:lnTo>
                    <a:pt x="32" y="2"/>
                  </a:lnTo>
                  <a:lnTo>
                    <a:pt x="24"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97" name="Freeform 94"/>
            <p:cNvSpPr/>
            <p:nvPr/>
          </p:nvSpPr>
          <p:spPr bwMode="auto">
            <a:xfrm>
              <a:off x="6427788" y="444500"/>
              <a:ext cx="73025" cy="73025"/>
            </a:xfrm>
            <a:custGeom>
              <a:avLst/>
              <a:gdLst/>
              <a:ahLst/>
              <a:cxnLst>
                <a:cxn ang="0">
                  <a:pos x="24" y="0"/>
                </a:cxn>
                <a:cxn ang="0">
                  <a:pos x="24" y="0"/>
                </a:cxn>
                <a:cxn ang="0">
                  <a:pos x="14" y="2"/>
                </a:cxn>
                <a:cxn ang="0">
                  <a:pos x="8" y="6"/>
                </a:cxn>
                <a:cxn ang="0">
                  <a:pos x="2" y="14"/>
                </a:cxn>
                <a:cxn ang="0">
                  <a:pos x="0" y="22"/>
                </a:cxn>
                <a:cxn ang="0">
                  <a:pos x="0" y="22"/>
                </a:cxn>
                <a:cxn ang="0">
                  <a:pos x="2" y="32"/>
                </a:cxn>
                <a:cxn ang="0">
                  <a:pos x="8" y="38"/>
                </a:cxn>
                <a:cxn ang="0">
                  <a:pos x="14" y="44"/>
                </a:cxn>
                <a:cxn ang="0">
                  <a:pos x="24" y="46"/>
                </a:cxn>
                <a:cxn ang="0">
                  <a:pos x="24" y="46"/>
                </a:cxn>
                <a:cxn ang="0">
                  <a:pos x="32" y="44"/>
                </a:cxn>
                <a:cxn ang="0">
                  <a:pos x="40" y="38"/>
                </a:cxn>
                <a:cxn ang="0">
                  <a:pos x="44" y="32"/>
                </a:cxn>
                <a:cxn ang="0">
                  <a:pos x="46" y="22"/>
                </a:cxn>
                <a:cxn ang="0">
                  <a:pos x="46" y="22"/>
                </a:cxn>
                <a:cxn ang="0">
                  <a:pos x="44" y="14"/>
                </a:cxn>
                <a:cxn ang="0">
                  <a:pos x="40" y="6"/>
                </a:cxn>
                <a:cxn ang="0">
                  <a:pos x="32" y="2"/>
                </a:cxn>
                <a:cxn ang="0">
                  <a:pos x="24" y="0"/>
                </a:cxn>
              </a:cxnLst>
              <a:rect l="0" t="0" r="r" b="b"/>
              <a:pathLst>
                <a:path w="46" h="46">
                  <a:moveTo>
                    <a:pt x="24" y="0"/>
                  </a:moveTo>
                  <a:lnTo>
                    <a:pt x="24" y="0"/>
                  </a:lnTo>
                  <a:lnTo>
                    <a:pt x="14" y="2"/>
                  </a:lnTo>
                  <a:lnTo>
                    <a:pt x="8" y="6"/>
                  </a:lnTo>
                  <a:lnTo>
                    <a:pt x="2" y="14"/>
                  </a:lnTo>
                  <a:lnTo>
                    <a:pt x="0" y="22"/>
                  </a:lnTo>
                  <a:lnTo>
                    <a:pt x="0" y="22"/>
                  </a:lnTo>
                  <a:lnTo>
                    <a:pt x="2" y="32"/>
                  </a:lnTo>
                  <a:lnTo>
                    <a:pt x="8" y="38"/>
                  </a:lnTo>
                  <a:lnTo>
                    <a:pt x="14" y="44"/>
                  </a:lnTo>
                  <a:lnTo>
                    <a:pt x="24" y="46"/>
                  </a:lnTo>
                  <a:lnTo>
                    <a:pt x="24" y="46"/>
                  </a:lnTo>
                  <a:lnTo>
                    <a:pt x="32" y="44"/>
                  </a:lnTo>
                  <a:lnTo>
                    <a:pt x="40" y="38"/>
                  </a:lnTo>
                  <a:lnTo>
                    <a:pt x="44" y="32"/>
                  </a:lnTo>
                  <a:lnTo>
                    <a:pt x="46" y="22"/>
                  </a:lnTo>
                  <a:lnTo>
                    <a:pt x="46" y="22"/>
                  </a:lnTo>
                  <a:lnTo>
                    <a:pt x="44" y="14"/>
                  </a:lnTo>
                  <a:lnTo>
                    <a:pt x="40" y="6"/>
                  </a:lnTo>
                  <a:lnTo>
                    <a:pt x="32" y="2"/>
                  </a:lnTo>
                  <a:lnTo>
                    <a:pt x="24"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98" name="Freeform 95"/>
            <p:cNvSpPr/>
            <p:nvPr/>
          </p:nvSpPr>
          <p:spPr bwMode="auto">
            <a:xfrm>
              <a:off x="7256463" y="444500"/>
              <a:ext cx="73025" cy="73025"/>
            </a:xfrm>
            <a:custGeom>
              <a:avLst/>
              <a:gdLst/>
              <a:ahLst/>
              <a:cxnLst>
                <a:cxn ang="0">
                  <a:pos x="22" y="0"/>
                </a:cxn>
                <a:cxn ang="0">
                  <a:pos x="22" y="0"/>
                </a:cxn>
                <a:cxn ang="0">
                  <a:pos x="14" y="2"/>
                </a:cxn>
                <a:cxn ang="0">
                  <a:pos x="6" y="6"/>
                </a:cxn>
                <a:cxn ang="0">
                  <a:pos x="2" y="14"/>
                </a:cxn>
                <a:cxn ang="0">
                  <a:pos x="0" y="22"/>
                </a:cxn>
                <a:cxn ang="0">
                  <a:pos x="0" y="22"/>
                </a:cxn>
                <a:cxn ang="0">
                  <a:pos x="2" y="32"/>
                </a:cxn>
                <a:cxn ang="0">
                  <a:pos x="6" y="38"/>
                </a:cxn>
                <a:cxn ang="0">
                  <a:pos x="14" y="44"/>
                </a:cxn>
                <a:cxn ang="0">
                  <a:pos x="22" y="46"/>
                </a:cxn>
                <a:cxn ang="0">
                  <a:pos x="22" y="46"/>
                </a:cxn>
                <a:cxn ang="0">
                  <a:pos x="32" y="44"/>
                </a:cxn>
                <a:cxn ang="0">
                  <a:pos x="38" y="38"/>
                </a:cxn>
                <a:cxn ang="0">
                  <a:pos x="44" y="32"/>
                </a:cxn>
                <a:cxn ang="0">
                  <a:pos x="46" y="22"/>
                </a:cxn>
                <a:cxn ang="0">
                  <a:pos x="46" y="22"/>
                </a:cxn>
                <a:cxn ang="0">
                  <a:pos x="44" y="14"/>
                </a:cxn>
                <a:cxn ang="0">
                  <a:pos x="38" y="6"/>
                </a:cxn>
                <a:cxn ang="0">
                  <a:pos x="32" y="2"/>
                </a:cxn>
                <a:cxn ang="0">
                  <a:pos x="22" y="0"/>
                </a:cxn>
              </a:cxnLst>
              <a:rect l="0" t="0" r="r" b="b"/>
              <a:pathLst>
                <a:path w="46" h="46">
                  <a:moveTo>
                    <a:pt x="22" y="0"/>
                  </a:moveTo>
                  <a:lnTo>
                    <a:pt x="22" y="0"/>
                  </a:lnTo>
                  <a:lnTo>
                    <a:pt x="14" y="2"/>
                  </a:lnTo>
                  <a:lnTo>
                    <a:pt x="6" y="6"/>
                  </a:lnTo>
                  <a:lnTo>
                    <a:pt x="2" y="14"/>
                  </a:lnTo>
                  <a:lnTo>
                    <a:pt x="0" y="22"/>
                  </a:lnTo>
                  <a:lnTo>
                    <a:pt x="0" y="22"/>
                  </a:lnTo>
                  <a:lnTo>
                    <a:pt x="2" y="32"/>
                  </a:lnTo>
                  <a:lnTo>
                    <a:pt x="6" y="38"/>
                  </a:lnTo>
                  <a:lnTo>
                    <a:pt x="14" y="44"/>
                  </a:lnTo>
                  <a:lnTo>
                    <a:pt x="22" y="46"/>
                  </a:lnTo>
                  <a:lnTo>
                    <a:pt x="22" y="46"/>
                  </a:lnTo>
                  <a:lnTo>
                    <a:pt x="32" y="44"/>
                  </a:lnTo>
                  <a:lnTo>
                    <a:pt x="38" y="38"/>
                  </a:lnTo>
                  <a:lnTo>
                    <a:pt x="44" y="32"/>
                  </a:lnTo>
                  <a:lnTo>
                    <a:pt x="46" y="22"/>
                  </a:lnTo>
                  <a:lnTo>
                    <a:pt x="46" y="22"/>
                  </a:lnTo>
                  <a:lnTo>
                    <a:pt x="44" y="14"/>
                  </a:lnTo>
                  <a:lnTo>
                    <a:pt x="38" y="6"/>
                  </a:lnTo>
                  <a:lnTo>
                    <a:pt x="32" y="2"/>
                  </a:lnTo>
                  <a:lnTo>
                    <a:pt x="2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99" name="Freeform 96"/>
            <p:cNvSpPr/>
            <p:nvPr/>
          </p:nvSpPr>
          <p:spPr bwMode="auto">
            <a:xfrm>
              <a:off x="7256463" y="444500"/>
              <a:ext cx="73025" cy="73025"/>
            </a:xfrm>
            <a:custGeom>
              <a:avLst/>
              <a:gdLst/>
              <a:ahLst/>
              <a:cxnLst>
                <a:cxn ang="0">
                  <a:pos x="22" y="0"/>
                </a:cxn>
                <a:cxn ang="0">
                  <a:pos x="22" y="0"/>
                </a:cxn>
                <a:cxn ang="0">
                  <a:pos x="14" y="2"/>
                </a:cxn>
                <a:cxn ang="0">
                  <a:pos x="6" y="6"/>
                </a:cxn>
                <a:cxn ang="0">
                  <a:pos x="2" y="14"/>
                </a:cxn>
                <a:cxn ang="0">
                  <a:pos x="0" y="22"/>
                </a:cxn>
                <a:cxn ang="0">
                  <a:pos x="0" y="22"/>
                </a:cxn>
                <a:cxn ang="0">
                  <a:pos x="2" y="32"/>
                </a:cxn>
                <a:cxn ang="0">
                  <a:pos x="6" y="38"/>
                </a:cxn>
                <a:cxn ang="0">
                  <a:pos x="14" y="44"/>
                </a:cxn>
                <a:cxn ang="0">
                  <a:pos x="22" y="46"/>
                </a:cxn>
                <a:cxn ang="0">
                  <a:pos x="22" y="46"/>
                </a:cxn>
                <a:cxn ang="0">
                  <a:pos x="32" y="44"/>
                </a:cxn>
                <a:cxn ang="0">
                  <a:pos x="38" y="38"/>
                </a:cxn>
                <a:cxn ang="0">
                  <a:pos x="44" y="32"/>
                </a:cxn>
                <a:cxn ang="0">
                  <a:pos x="46" y="22"/>
                </a:cxn>
                <a:cxn ang="0">
                  <a:pos x="46" y="22"/>
                </a:cxn>
                <a:cxn ang="0">
                  <a:pos x="44" y="14"/>
                </a:cxn>
                <a:cxn ang="0">
                  <a:pos x="38" y="6"/>
                </a:cxn>
                <a:cxn ang="0">
                  <a:pos x="32" y="2"/>
                </a:cxn>
                <a:cxn ang="0">
                  <a:pos x="22" y="0"/>
                </a:cxn>
              </a:cxnLst>
              <a:rect l="0" t="0" r="r" b="b"/>
              <a:pathLst>
                <a:path w="46" h="46">
                  <a:moveTo>
                    <a:pt x="22" y="0"/>
                  </a:moveTo>
                  <a:lnTo>
                    <a:pt x="22" y="0"/>
                  </a:lnTo>
                  <a:lnTo>
                    <a:pt x="14" y="2"/>
                  </a:lnTo>
                  <a:lnTo>
                    <a:pt x="6" y="6"/>
                  </a:lnTo>
                  <a:lnTo>
                    <a:pt x="2" y="14"/>
                  </a:lnTo>
                  <a:lnTo>
                    <a:pt x="0" y="22"/>
                  </a:lnTo>
                  <a:lnTo>
                    <a:pt x="0" y="22"/>
                  </a:lnTo>
                  <a:lnTo>
                    <a:pt x="2" y="32"/>
                  </a:lnTo>
                  <a:lnTo>
                    <a:pt x="6" y="38"/>
                  </a:lnTo>
                  <a:lnTo>
                    <a:pt x="14" y="44"/>
                  </a:lnTo>
                  <a:lnTo>
                    <a:pt x="22" y="46"/>
                  </a:lnTo>
                  <a:lnTo>
                    <a:pt x="22" y="46"/>
                  </a:lnTo>
                  <a:lnTo>
                    <a:pt x="32" y="44"/>
                  </a:lnTo>
                  <a:lnTo>
                    <a:pt x="38" y="38"/>
                  </a:lnTo>
                  <a:lnTo>
                    <a:pt x="44" y="32"/>
                  </a:lnTo>
                  <a:lnTo>
                    <a:pt x="46" y="22"/>
                  </a:lnTo>
                  <a:lnTo>
                    <a:pt x="46" y="22"/>
                  </a:lnTo>
                  <a:lnTo>
                    <a:pt x="44" y="14"/>
                  </a:lnTo>
                  <a:lnTo>
                    <a:pt x="38" y="6"/>
                  </a:lnTo>
                  <a:lnTo>
                    <a:pt x="32" y="2"/>
                  </a:lnTo>
                  <a:lnTo>
                    <a:pt x="22"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00" name="Freeform 97"/>
            <p:cNvSpPr/>
            <p:nvPr/>
          </p:nvSpPr>
          <p:spPr bwMode="auto">
            <a:xfrm>
              <a:off x="5313363" y="254000"/>
              <a:ext cx="79375" cy="79375"/>
            </a:xfrm>
            <a:custGeom>
              <a:avLst/>
              <a:gdLst/>
              <a:ahLst/>
              <a:cxnLst>
                <a:cxn ang="0">
                  <a:pos x="24" y="0"/>
                </a:cxn>
                <a:cxn ang="0">
                  <a:pos x="24" y="0"/>
                </a:cxn>
                <a:cxn ang="0">
                  <a:pos x="14" y="2"/>
                </a:cxn>
                <a:cxn ang="0">
                  <a:pos x="6" y="6"/>
                </a:cxn>
                <a:cxn ang="0">
                  <a:pos x="2" y="14"/>
                </a:cxn>
                <a:cxn ang="0">
                  <a:pos x="0" y="24"/>
                </a:cxn>
                <a:cxn ang="0">
                  <a:pos x="0" y="24"/>
                </a:cxn>
                <a:cxn ang="0">
                  <a:pos x="2" y="34"/>
                </a:cxn>
                <a:cxn ang="0">
                  <a:pos x="6" y="44"/>
                </a:cxn>
                <a:cxn ang="0">
                  <a:pos x="14" y="48"/>
                </a:cxn>
                <a:cxn ang="0">
                  <a:pos x="24" y="50"/>
                </a:cxn>
                <a:cxn ang="0">
                  <a:pos x="24" y="50"/>
                </a:cxn>
                <a:cxn ang="0">
                  <a:pos x="34" y="48"/>
                </a:cxn>
                <a:cxn ang="0">
                  <a:pos x="42" y="44"/>
                </a:cxn>
                <a:cxn ang="0">
                  <a:pos x="48" y="34"/>
                </a:cxn>
                <a:cxn ang="0">
                  <a:pos x="50" y="24"/>
                </a:cxn>
                <a:cxn ang="0">
                  <a:pos x="50" y="24"/>
                </a:cxn>
                <a:cxn ang="0">
                  <a:pos x="48" y="14"/>
                </a:cxn>
                <a:cxn ang="0">
                  <a:pos x="42" y="6"/>
                </a:cxn>
                <a:cxn ang="0">
                  <a:pos x="34" y="2"/>
                </a:cxn>
                <a:cxn ang="0">
                  <a:pos x="24" y="0"/>
                </a:cxn>
              </a:cxnLst>
              <a:rect l="0" t="0" r="r" b="b"/>
              <a:pathLst>
                <a:path w="50" h="50">
                  <a:moveTo>
                    <a:pt x="24" y="0"/>
                  </a:moveTo>
                  <a:lnTo>
                    <a:pt x="24" y="0"/>
                  </a:lnTo>
                  <a:lnTo>
                    <a:pt x="14" y="2"/>
                  </a:lnTo>
                  <a:lnTo>
                    <a:pt x="6" y="6"/>
                  </a:lnTo>
                  <a:lnTo>
                    <a:pt x="2" y="14"/>
                  </a:lnTo>
                  <a:lnTo>
                    <a:pt x="0" y="24"/>
                  </a:lnTo>
                  <a:lnTo>
                    <a:pt x="0" y="24"/>
                  </a:lnTo>
                  <a:lnTo>
                    <a:pt x="2" y="34"/>
                  </a:lnTo>
                  <a:lnTo>
                    <a:pt x="6" y="44"/>
                  </a:lnTo>
                  <a:lnTo>
                    <a:pt x="14" y="48"/>
                  </a:lnTo>
                  <a:lnTo>
                    <a:pt x="24" y="50"/>
                  </a:lnTo>
                  <a:lnTo>
                    <a:pt x="24" y="50"/>
                  </a:lnTo>
                  <a:lnTo>
                    <a:pt x="34" y="48"/>
                  </a:lnTo>
                  <a:lnTo>
                    <a:pt x="42" y="44"/>
                  </a:lnTo>
                  <a:lnTo>
                    <a:pt x="48" y="34"/>
                  </a:lnTo>
                  <a:lnTo>
                    <a:pt x="50" y="24"/>
                  </a:lnTo>
                  <a:lnTo>
                    <a:pt x="50" y="24"/>
                  </a:lnTo>
                  <a:lnTo>
                    <a:pt x="48" y="14"/>
                  </a:lnTo>
                  <a:lnTo>
                    <a:pt x="42" y="6"/>
                  </a:lnTo>
                  <a:lnTo>
                    <a:pt x="34" y="2"/>
                  </a:lnTo>
                  <a:lnTo>
                    <a:pt x="24"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01" name="Freeform 98"/>
            <p:cNvSpPr/>
            <p:nvPr/>
          </p:nvSpPr>
          <p:spPr bwMode="auto">
            <a:xfrm>
              <a:off x="5313363" y="254000"/>
              <a:ext cx="79375" cy="79375"/>
            </a:xfrm>
            <a:custGeom>
              <a:avLst/>
              <a:gdLst/>
              <a:ahLst/>
              <a:cxnLst>
                <a:cxn ang="0">
                  <a:pos x="24" y="0"/>
                </a:cxn>
                <a:cxn ang="0">
                  <a:pos x="24" y="0"/>
                </a:cxn>
                <a:cxn ang="0">
                  <a:pos x="14" y="2"/>
                </a:cxn>
                <a:cxn ang="0">
                  <a:pos x="6" y="6"/>
                </a:cxn>
                <a:cxn ang="0">
                  <a:pos x="2" y="14"/>
                </a:cxn>
                <a:cxn ang="0">
                  <a:pos x="0" y="24"/>
                </a:cxn>
                <a:cxn ang="0">
                  <a:pos x="0" y="24"/>
                </a:cxn>
                <a:cxn ang="0">
                  <a:pos x="2" y="34"/>
                </a:cxn>
                <a:cxn ang="0">
                  <a:pos x="6" y="44"/>
                </a:cxn>
                <a:cxn ang="0">
                  <a:pos x="14" y="48"/>
                </a:cxn>
                <a:cxn ang="0">
                  <a:pos x="24" y="50"/>
                </a:cxn>
                <a:cxn ang="0">
                  <a:pos x="24" y="50"/>
                </a:cxn>
                <a:cxn ang="0">
                  <a:pos x="34" y="48"/>
                </a:cxn>
                <a:cxn ang="0">
                  <a:pos x="42" y="44"/>
                </a:cxn>
                <a:cxn ang="0">
                  <a:pos x="48" y="34"/>
                </a:cxn>
                <a:cxn ang="0">
                  <a:pos x="50" y="24"/>
                </a:cxn>
                <a:cxn ang="0">
                  <a:pos x="50" y="24"/>
                </a:cxn>
                <a:cxn ang="0">
                  <a:pos x="48" y="14"/>
                </a:cxn>
                <a:cxn ang="0">
                  <a:pos x="42" y="6"/>
                </a:cxn>
                <a:cxn ang="0">
                  <a:pos x="34" y="2"/>
                </a:cxn>
                <a:cxn ang="0">
                  <a:pos x="24" y="0"/>
                </a:cxn>
              </a:cxnLst>
              <a:rect l="0" t="0" r="r" b="b"/>
              <a:pathLst>
                <a:path w="50" h="50">
                  <a:moveTo>
                    <a:pt x="24" y="0"/>
                  </a:moveTo>
                  <a:lnTo>
                    <a:pt x="24" y="0"/>
                  </a:lnTo>
                  <a:lnTo>
                    <a:pt x="14" y="2"/>
                  </a:lnTo>
                  <a:lnTo>
                    <a:pt x="6" y="6"/>
                  </a:lnTo>
                  <a:lnTo>
                    <a:pt x="2" y="14"/>
                  </a:lnTo>
                  <a:lnTo>
                    <a:pt x="0" y="24"/>
                  </a:lnTo>
                  <a:lnTo>
                    <a:pt x="0" y="24"/>
                  </a:lnTo>
                  <a:lnTo>
                    <a:pt x="2" y="34"/>
                  </a:lnTo>
                  <a:lnTo>
                    <a:pt x="6" y="44"/>
                  </a:lnTo>
                  <a:lnTo>
                    <a:pt x="14" y="48"/>
                  </a:lnTo>
                  <a:lnTo>
                    <a:pt x="24" y="50"/>
                  </a:lnTo>
                  <a:lnTo>
                    <a:pt x="24" y="50"/>
                  </a:lnTo>
                  <a:lnTo>
                    <a:pt x="34" y="48"/>
                  </a:lnTo>
                  <a:lnTo>
                    <a:pt x="42" y="44"/>
                  </a:lnTo>
                  <a:lnTo>
                    <a:pt x="48" y="34"/>
                  </a:lnTo>
                  <a:lnTo>
                    <a:pt x="50" y="24"/>
                  </a:lnTo>
                  <a:lnTo>
                    <a:pt x="50" y="24"/>
                  </a:lnTo>
                  <a:lnTo>
                    <a:pt x="48" y="14"/>
                  </a:lnTo>
                  <a:lnTo>
                    <a:pt x="42" y="6"/>
                  </a:lnTo>
                  <a:lnTo>
                    <a:pt x="34" y="2"/>
                  </a:lnTo>
                  <a:lnTo>
                    <a:pt x="24"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02" name="Freeform 99"/>
            <p:cNvSpPr/>
            <p:nvPr/>
          </p:nvSpPr>
          <p:spPr bwMode="auto">
            <a:xfrm>
              <a:off x="4649788" y="968375"/>
              <a:ext cx="34925" cy="38100"/>
            </a:xfrm>
            <a:custGeom>
              <a:avLst/>
              <a:gdLst/>
              <a:ahLst/>
              <a:cxnLst>
                <a:cxn ang="0">
                  <a:pos x="12" y="0"/>
                </a:cxn>
                <a:cxn ang="0">
                  <a:pos x="12" y="0"/>
                </a:cxn>
                <a:cxn ang="0">
                  <a:pos x="6" y="2"/>
                </a:cxn>
                <a:cxn ang="0">
                  <a:pos x="4" y="4"/>
                </a:cxn>
                <a:cxn ang="0">
                  <a:pos x="0" y="8"/>
                </a:cxn>
                <a:cxn ang="0">
                  <a:pos x="0" y="12"/>
                </a:cxn>
                <a:cxn ang="0">
                  <a:pos x="0" y="12"/>
                </a:cxn>
                <a:cxn ang="0">
                  <a:pos x="0" y="16"/>
                </a:cxn>
                <a:cxn ang="0">
                  <a:pos x="4" y="20"/>
                </a:cxn>
                <a:cxn ang="0">
                  <a:pos x="6" y="22"/>
                </a:cxn>
                <a:cxn ang="0">
                  <a:pos x="12" y="24"/>
                </a:cxn>
                <a:cxn ang="0">
                  <a:pos x="12" y="24"/>
                </a:cxn>
                <a:cxn ang="0">
                  <a:pos x="16" y="22"/>
                </a:cxn>
                <a:cxn ang="0">
                  <a:pos x="20" y="20"/>
                </a:cxn>
                <a:cxn ang="0">
                  <a:pos x="22" y="16"/>
                </a:cxn>
                <a:cxn ang="0">
                  <a:pos x="22" y="12"/>
                </a:cxn>
                <a:cxn ang="0">
                  <a:pos x="22" y="12"/>
                </a:cxn>
                <a:cxn ang="0">
                  <a:pos x="22" y="8"/>
                </a:cxn>
                <a:cxn ang="0">
                  <a:pos x="20" y="4"/>
                </a:cxn>
                <a:cxn ang="0">
                  <a:pos x="16" y="2"/>
                </a:cxn>
                <a:cxn ang="0">
                  <a:pos x="12" y="0"/>
                </a:cxn>
              </a:cxnLst>
              <a:rect l="0" t="0" r="r" b="b"/>
              <a:pathLst>
                <a:path w="22" h="24">
                  <a:moveTo>
                    <a:pt x="12" y="0"/>
                  </a:moveTo>
                  <a:lnTo>
                    <a:pt x="12" y="0"/>
                  </a:lnTo>
                  <a:lnTo>
                    <a:pt x="6" y="2"/>
                  </a:lnTo>
                  <a:lnTo>
                    <a:pt x="4" y="4"/>
                  </a:lnTo>
                  <a:lnTo>
                    <a:pt x="0" y="8"/>
                  </a:lnTo>
                  <a:lnTo>
                    <a:pt x="0" y="12"/>
                  </a:lnTo>
                  <a:lnTo>
                    <a:pt x="0" y="12"/>
                  </a:lnTo>
                  <a:lnTo>
                    <a:pt x="0" y="16"/>
                  </a:lnTo>
                  <a:lnTo>
                    <a:pt x="4" y="20"/>
                  </a:lnTo>
                  <a:lnTo>
                    <a:pt x="6" y="22"/>
                  </a:lnTo>
                  <a:lnTo>
                    <a:pt x="12" y="24"/>
                  </a:lnTo>
                  <a:lnTo>
                    <a:pt x="12" y="24"/>
                  </a:lnTo>
                  <a:lnTo>
                    <a:pt x="16" y="22"/>
                  </a:lnTo>
                  <a:lnTo>
                    <a:pt x="20" y="20"/>
                  </a:lnTo>
                  <a:lnTo>
                    <a:pt x="22" y="16"/>
                  </a:lnTo>
                  <a:lnTo>
                    <a:pt x="22" y="12"/>
                  </a:lnTo>
                  <a:lnTo>
                    <a:pt x="22" y="12"/>
                  </a:lnTo>
                  <a:lnTo>
                    <a:pt x="22" y="8"/>
                  </a:lnTo>
                  <a:lnTo>
                    <a:pt x="20" y="4"/>
                  </a:lnTo>
                  <a:lnTo>
                    <a:pt x="16" y="2"/>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03" name="Freeform 100"/>
            <p:cNvSpPr/>
            <p:nvPr/>
          </p:nvSpPr>
          <p:spPr bwMode="auto">
            <a:xfrm>
              <a:off x="4649788" y="968375"/>
              <a:ext cx="34925" cy="38100"/>
            </a:xfrm>
            <a:custGeom>
              <a:avLst/>
              <a:gdLst/>
              <a:ahLst/>
              <a:cxnLst>
                <a:cxn ang="0">
                  <a:pos x="12" y="0"/>
                </a:cxn>
                <a:cxn ang="0">
                  <a:pos x="12" y="0"/>
                </a:cxn>
                <a:cxn ang="0">
                  <a:pos x="6" y="2"/>
                </a:cxn>
                <a:cxn ang="0">
                  <a:pos x="4" y="4"/>
                </a:cxn>
                <a:cxn ang="0">
                  <a:pos x="0" y="8"/>
                </a:cxn>
                <a:cxn ang="0">
                  <a:pos x="0" y="12"/>
                </a:cxn>
                <a:cxn ang="0">
                  <a:pos x="0" y="12"/>
                </a:cxn>
                <a:cxn ang="0">
                  <a:pos x="0" y="16"/>
                </a:cxn>
                <a:cxn ang="0">
                  <a:pos x="4" y="20"/>
                </a:cxn>
                <a:cxn ang="0">
                  <a:pos x="6" y="22"/>
                </a:cxn>
                <a:cxn ang="0">
                  <a:pos x="12" y="24"/>
                </a:cxn>
                <a:cxn ang="0">
                  <a:pos x="12" y="24"/>
                </a:cxn>
                <a:cxn ang="0">
                  <a:pos x="16" y="22"/>
                </a:cxn>
                <a:cxn ang="0">
                  <a:pos x="20" y="20"/>
                </a:cxn>
                <a:cxn ang="0">
                  <a:pos x="22" y="16"/>
                </a:cxn>
                <a:cxn ang="0">
                  <a:pos x="22" y="12"/>
                </a:cxn>
                <a:cxn ang="0">
                  <a:pos x="22" y="12"/>
                </a:cxn>
                <a:cxn ang="0">
                  <a:pos x="22" y="8"/>
                </a:cxn>
                <a:cxn ang="0">
                  <a:pos x="20" y="4"/>
                </a:cxn>
                <a:cxn ang="0">
                  <a:pos x="16" y="2"/>
                </a:cxn>
                <a:cxn ang="0">
                  <a:pos x="12" y="0"/>
                </a:cxn>
              </a:cxnLst>
              <a:rect l="0" t="0" r="r" b="b"/>
              <a:pathLst>
                <a:path w="22" h="24">
                  <a:moveTo>
                    <a:pt x="12" y="0"/>
                  </a:moveTo>
                  <a:lnTo>
                    <a:pt x="12" y="0"/>
                  </a:lnTo>
                  <a:lnTo>
                    <a:pt x="6" y="2"/>
                  </a:lnTo>
                  <a:lnTo>
                    <a:pt x="4" y="4"/>
                  </a:lnTo>
                  <a:lnTo>
                    <a:pt x="0" y="8"/>
                  </a:lnTo>
                  <a:lnTo>
                    <a:pt x="0" y="12"/>
                  </a:lnTo>
                  <a:lnTo>
                    <a:pt x="0" y="12"/>
                  </a:lnTo>
                  <a:lnTo>
                    <a:pt x="0" y="16"/>
                  </a:lnTo>
                  <a:lnTo>
                    <a:pt x="4" y="20"/>
                  </a:lnTo>
                  <a:lnTo>
                    <a:pt x="6" y="22"/>
                  </a:lnTo>
                  <a:lnTo>
                    <a:pt x="12" y="24"/>
                  </a:lnTo>
                  <a:lnTo>
                    <a:pt x="12" y="24"/>
                  </a:lnTo>
                  <a:lnTo>
                    <a:pt x="16" y="22"/>
                  </a:lnTo>
                  <a:lnTo>
                    <a:pt x="20" y="20"/>
                  </a:lnTo>
                  <a:lnTo>
                    <a:pt x="22" y="16"/>
                  </a:lnTo>
                  <a:lnTo>
                    <a:pt x="22" y="12"/>
                  </a:lnTo>
                  <a:lnTo>
                    <a:pt x="22" y="12"/>
                  </a:lnTo>
                  <a:lnTo>
                    <a:pt x="22" y="8"/>
                  </a:lnTo>
                  <a:lnTo>
                    <a:pt x="20" y="4"/>
                  </a:lnTo>
                  <a:lnTo>
                    <a:pt x="16" y="2"/>
                  </a:lnTo>
                  <a:lnTo>
                    <a:pt x="12"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04" name="Freeform 101"/>
            <p:cNvSpPr/>
            <p:nvPr/>
          </p:nvSpPr>
          <p:spPr bwMode="auto">
            <a:xfrm>
              <a:off x="4910138" y="803275"/>
              <a:ext cx="47625" cy="47625"/>
            </a:xfrm>
            <a:custGeom>
              <a:avLst/>
              <a:gdLst/>
              <a:ahLst/>
              <a:cxnLst>
                <a:cxn ang="0">
                  <a:pos x="16" y="0"/>
                </a:cxn>
                <a:cxn ang="0">
                  <a:pos x="16" y="0"/>
                </a:cxn>
                <a:cxn ang="0">
                  <a:pos x="10" y="0"/>
                </a:cxn>
                <a:cxn ang="0">
                  <a:pos x="4" y="4"/>
                </a:cxn>
                <a:cxn ang="0">
                  <a:pos x="2" y="10"/>
                </a:cxn>
                <a:cxn ang="0">
                  <a:pos x="0" y="16"/>
                </a:cxn>
                <a:cxn ang="0">
                  <a:pos x="0" y="16"/>
                </a:cxn>
                <a:cxn ang="0">
                  <a:pos x="2" y="22"/>
                </a:cxn>
                <a:cxn ang="0">
                  <a:pos x="4" y="26"/>
                </a:cxn>
                <a:cxn ang="0">
                  <a:pos x="10" y="30"/>
                </a:cxn>
                <a:cxn ang="0">
                  <a:pos x="16" y="30"/>
                </a:cxn>
                <a:cxn ang="0">
                  <a:pos x="16" y="30"/>
                </a:cxn>
                <a:cxn ang="0">
                  <a:pos x="22" y="30"/>
                </a:cxn>
                <a:cxn ang="0">
                  <a:pos x="26" y="26"/>
                </a:cxn>
                <a:cxn ang="0">
                  <a:pos x="30" y="22"/>
                </a:cxn>
                <a:cxn ang="0">
                  <a:pos x="30" y="16"/>
                </a:cxn>
                <a:cxn ang="0">
                  <a:pos x="30" y="16"/>
                </a:cxn>
                <a:cxn ang="0">
                  <a:pos x="30" y="10"/>
                </a:cxn>
                <a:cxn ang="0">
                  <a:pos x="26" y="4"/>
                </a:cxn>
                <a:cxn ang="0">
                  <a:pos x="22" y="0"/>
                </a:cxn>
                <a:cxn ang="0">
                  <a:pos x="16" y="0"/>
                </a:cxn>
              </a:cxnLst>
              <a:rect l="0" t="0" r="r" b="b"/>
              <a:pathLst>
                <a:path w="30" h="30">
                  <a:moveTo>
                    <a:pt x="16" y="0"/>
                  </a:moveTo>
                  <a:lnTo>
                    <a:pt x="16" y="0"/>
                  </a:lnTo>
                  <a:lnTo>
                    <a:pt x="10" y="0"/>
                  </a:lnTo>
                  <a:lnTo>
                    <a:pt x="4" y="4"/>
                  </a:lnTo>
                  <a:lnTo>
                    <a:pt x="2" y="10"/>
                  </a:lnTo>
                  <a:lnTo>
                    <a:pt x="0" y="16"/>
                  </a:lnTo>
                  <a:lnTo>
                    <a:pt x="0" y="16"/>
                  </a:lnTo>
                  <a:lnTo>
                    <a:pt x="2" y="22"/>
                  </a:lnTo>
                  <a:lnTo>
                    <a:pt x="4" y="26"/>
                  </a:lnTo>
                  <a:lnTo>
                    <a:pt x="10" y="30"/>
                  </a:lnTo>
                  <a:lnTo>
                    <a:pt x="16" y="30"/>
                  </a:lnTo>
                  <a:lnTo>
                    <a:pt x="16" y="30"/>
                  </a:lnTo>
                  <a:lnTo>
                    <a:pt x="22" y="30"/>
                  </a:lnTo>
                  <a:lnTo>
                    <a:pt x="26" y="26"/>
                  </a:lnTo>
                  <a:lnTo>
                    <a:pt x="30" y="22"/>
                  </a:lnTo>
                  <a:lnTo>
                    <a:pt x="30" y="16"/>
                  </a:lnTo>
                  <a:lnTo>
                    <a:pt x="30" y="16"/>
                  </a:lnTo>
                  <a:lnTo>
                    <a:pt x="30" y="10"/>
                  </a:lnTo>
                  <a:lnTo>
                    <a:pt x="26" y="4"/>
                  </a:lnTo>
                  <a:lnTo>
                    <a:pt x="22" y="0"/>
                  </a:lnTo>
                  <a:lnTo>
                    <a:pt x="1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05" name="Freeform 102"/>
            <p:cNvSpPr/>
            <p:nvPr/>
          </p:nvSpPr>
          <p:spPr bwMode="auto">
            <a:xfrm>
              <a:off x="4910138" y="803275"/>
              <a:ext cx="47625" cy="47625"/>
            </a:xfrm>
            <a:custGeom>
              <a:avLst/>
              <a:gdLst/>
              <a:ahLst/>
              <a:cxnLst>
                <a:cxn ang="0">
                  <a:pos x="16" y="0"/>
                </a:cxn>
                <a:cxn ang="0">
                  <a:pos x="16" y="0"/>
                </a:cxn>
                <a:cxn ang="0">
                  <a:pos x="10" y="0"/>
                </a:cxn>
                <a:cxn ang="0">
                  <a:pos x="4" y="4"/>
                </a:cxn>
                <a:cxn ang="0">
                  <a:pos x="2" y="10"/>
                </a:cxn>
                <a:cxn ang="0">
                  <a:pos x="0" y="16"/>
                </a:cxn>
                <a:cxn ang="0">
                  <a:pos x="0" y="16"/>
                </a:cxn>
                <a:cxn ang="0">
                  <a:pos x="2" y="22"/>
                </a:cxn>
                <a:cxn ang="0">
                  <a:pos x="4" y="26"/>
                </a:cxn>
                <a:cxn ang="0">
                  <a:pos x="10" y="30"/>
                </a:cxn>
                <a:cxn ang="0">
                  <a:pos x="16" y="30"/>
                </a:cxn>
                <a:cxn ang="0">
                  <a:pos x="16" y="30"/>
                </a:cxn>
                <a:cxn ang="0">
                  <a:pos x="22" y="30"/>
                </a:cxn>
                <a:cxn ang="0">
                  <a:pos x="26" y="26"/>
                </a:cxn>
                <a:cxn ang="0">
                  <a:pos x="30" y="22"/>
                </a:cxn>
                <a:cxn ang="0">
                  <a:pos x="30" y="16"/>
                </a:cxn>
                <a:cxn ang="0">
                  <a:pos x="30" y="16"/>
                </a:cxn>
                <a:cxn ang="0">
                  <a:pos x="30" y="10"/>
                </a:cxn>
                <a:cxn ang="0">
                  <a:pos x="26" y="4"/>
                </a:cxn>
                <a:cxn ang="0">
                  <a:pos x="22" y="0"/>
                </a:cxn>
                <a:cxn ang="0">
                  <a:pos x="16" y="0"/>
                </a:cxn>
              </a:cxnLst>
              <a:rect l="0" t="0" r="r" b="b"/>
              <a:pathLst>
                <a:path w="30" h="30">
                  <a:moveTo>
                    <a:pt x="16" y="0"/>
                  </a:moveTo>
                  <a:lnTo>
                    <a:pt x="16" y="0"/>
                  </a:lnTo>
                  <a:lnTo>
                    <a:pt x="10" y="0"/>
                  </a:lnTo>
                  <a:lnTo>
                    <a:pt x="4" y="4"/>
                  </a:lnTo>
                  <a:lnTo>
                    <a:pt x="2" y="10"/>
                  </a:lnTo>
                  <a:lnTo>
                    <a:pt x="0" y="16"/>
                  </a:lnTo>
                  <a:lnTo>
                    <a:pt x="0" y="16"/>
                  </a:lnTo>
                  <a:lnTo>
                    <a:pt x="2" y="22"/>
                  </a:lnTo>
                  <a:lnTo>
                    <a:pt x="4" y="26"/>
                  </a:lnTo>
                  <a:lnTo>
                    <a:pt x="10" y="30"/>
                  </a:lnTo>
                  <a:lnTo>
                    <a:pt x="16" y="30"/>
                  </a:lnTo>
                  <a:lnTo>
                    <a:pt x="16" y="30"/>
                  </a:lnTo>
                  <a:lnTo>
                    <a:pt x="22" y="30"/>
                  </a:lnTo>
                  <a:lnTo>
                    <a:pt x="26" y="26"/>
                  </a:lnTo>
                  <a:lnTo>
                    <a:pt x="30" y="22"/>
                  </a:lnTo>
                  <a:lnTo>
                    <a:pt x="30" y="16"/>
                  </a:lnTo>
                  <a:lnTo>
                    <a:pt x="30" y="16"/>
                  </a:lnTo>
                  <a:lnTo>
                    <a:pt x="30" y="10"/>
                  </a:lnTo>
                  <a:lnTo>
                    <a:pt x="26" y="4"/>
                  </a:lnTo>
                  <a:lnTo>
                    <a:pt x="22" y="0"/>
                  </a:lnTo>
                  <a:lnTo>
                    <a:pt x="1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06" name="Freeform 103"/>
            <p:cNvSpPr/>
            <p:nvPr/>
          </p:nvSpPr>
          <p:spPr bwMode="auto">
            <a:xfrm>
              <a:off x="6154738" y="355600"/>
              <a:ext cx="34925" cy="34925"/>
            </a:xfrm>
            <a:custGeom>
              <a:avLst/>
              <a:gdLst/>
              <a:ahLst/>
              <a:cxnLst>
                <a:cxn ang="0">
                  <a:pos x="10" y="0"/>
                </a:cxn>
                <a:cxn ang="0">
                  <a:pos x="10" y="0"/>
                </a:cxn>
                <a:cxn ang="0">
                  <a:pos x="6" y="0"/>
                </a:cxn>
                <a:cxn ang="0">
                  <a:pos x="2" y="4"/>
                </a:cxn>
                <a:cxn ang="0">
                  <a:pos x="0" y="6"/>
                </a:cxn>
                <a:cxn ang="0">
                  <a:pos x="0" y="12"/>
                </a:cxn>
                <a:cxn ang="0">
                  <a:pos x="0" y="12"/>
                </a:cxn>
                <a:cxn ang="0">
                  <a:pos x="0" y="16"/>
                </a:cxn>
                <a:cxn ang="0">
                  <a:pos x="2" y="20"/>
                </a:cxn>
                <a:cxn ang="0">
                  <a:pos x="6" y="22"/>
                </a:cxn>
                <a:cxn ang="0">
                  <a:pos x="10" y="22"/>
                </a:cxn>
                <a:cxn ang="0">
                  <a:pos x="10" y="22"/>
                </a:cxn>
                <a:cxn ang="0">
                  <a:pos x="14" y="22"/>
                </a:cxn>
                <a:cxn ang="0">
                  <a:pos x="18" y="20"/>
                </a:cxn>
                <a:cxn ang="0">
                  <a:pos x="20" y="16"/>
                </a:cxn>
                <a:cxn ang="0">
                  <a:pos x="22" y="12"/>
                </a:cxn>
                <a:cxn ang="0">
                  <a:pos x="22" y="12"/>
                </a:cxn>
                <a:cxn ang="0">
                  <a:pos x="20" y="6"/>
                </a:cxn>
                <a:cxn ang="0">
                  <a:pos x="18" y="4"/>
                </a:cxn>
                <a:cxn ang="0">
                  <a:pos x="14" y="0"/>
                </a:cxn>
                <a:cxn ang="0">
                  <a:pos x="10" y="0"/>
                </a:cxn>
              </a:cxnLst>
              <a:rect l="0" t="0" r="r" b="b"/>
              <a:pathLst>
                <a:path w="22" h="22">
                  <a:moveTo>
                    <a:pt x="10" y="0"/>
                  </a:moveTo>
                  <a:lnTo>
                    <a:pt x="10" y="0"/>
                  </a:lnTo>
                  <a:lnTo>
                    <a:pt x="6" y="0"/>
                  </a:lnTo>
                  <a:lnTo>
                    <a:pt x="2" y="4"/>
                  </a:lnTo>
                  <a:lnTo>
                    <a:pt x="0" y="6"/>
                  </a:lnTo>
                  <a:lnTo>
                    <a:pt x="0" y="12"/>
                  </a:lnTo>
                  <a:lnTo>
                    <a:pt x="0" y="12"/>
                  </a:lnTo>
                  <a:lnTo>
                    <a:pt x="0" y="16"/>
                  </a:lnTo>
                  <a:lnTo>
                    <a:pt x="2" y="20"/>
                  </a:lnTo>
                  <a:lnTo>
                    <a:pt x="6" y="22"/>
                  </a:lnTo>
                  <a:lnTo>
                    <a:pt x="10" y="22"/>
                  </a:lnTo>
                  <a:lnTo>
                    <a:pt x="10" y="22"/>
                  </a:lnTo>
                  <a:lnTo>
                    <a:pt x="14" y="22"/>
                  </a:lnTo>
                  <a:lnTo>
                    <a:pt x="18" y="20"/>
                  </a:lnTo>
                  <a:lnTo>
                    <a:pt x="20" y="16"/>
                  </a:lnTo>
                  <a:lnTo>
                    <a:pt x="22" y="12"/>
                  </a:lnTo>
                  <a:lnTo>
                    <a:pt x="22" y="12"/>
                  </a:lnTo>
                  <a:lnTo>
                    <a:pt x="20" y="6"/>
                  </a:lnTo>
                  <a:lnTo>
                    <a:pt x="18" y="4"/>
                  </a:lnTo>
                  <a:lnTo>
                    <a:pt x="14" y="0"/>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07" name="Freeform 104"/>
            <p:cNvSpPr/>
            <p:nvPr/>
          </p:nvSpPr>
          <p:spPr bwMode="auto">
            <a:xfrm>
              <a:off x="6154738" y="355600"/>
              <a:ext cx="34925" cy="34925"/>
            </a:xfrm>
            <a:custGeom>
              <a:avLst/>
              <a:gdLst/>
              <a:ahLst/>
              <a:cxnLst>
                <a:cxn ang="0">
                  <a:pos x="10" y="0"/>
                </a:cxn>
                <a:cxn ang="0">
                  <a:pos x="10" y="0"/>
                </a:cxn>
                <a:cxn ang="0">
                  <a:pos x="6" y="0"/>
                </a:cxn>
                <a:cxn ang="0">
                  <a:pos x="2" y="4"/>
                </a:cxn>
                <a:cxn ang="0">
                  <a:pos x="0" y="6"/>
                </a:cxn>
                <a:cxn ang="0">
                  <a:pos x="0" y="12"/>
                </a:cxn>
                <a:cxn ang="0">
                  <a:pos x="0" y="12"/>
                </a:cxn>
                <a:cxn ang="0">
                  <a:pos x="0" y="16"/>
                </a:cxn>
                <a:cxn ang="0">
                  <a:pos x="2" y="20"/>
                </a:cxn>
                <a:cxn ang="0">
                  <a:pos x="6" y="22"/>
                </a:cxn>
                <a:cxn ang="0">
                  <a:pos x="10" y="22"/>
                </a:cxn>
                <a:cxn ang="0">
                  <a:pos x="10" y="22"/>
                </a:cxn>
                <a:cxn ang="0">
                  <a:pos x="14" y="22"/>
                </a:cxn>
                <a:cxn ang="0">
                  <a:pos x="18" y="20"/>
                </a:cxn>
                <a:cxn ang="0">
                  <a:pos x="20" y="16"/>
                </a:cxn>
                <a:cxn ang="0">
                  <a:pos x="22" y="12"/>
                </a:cxn>
                <a:cxn ang="0">
                  <a:pos x="22" y="12"/>
                </a:cxn>
                <a:cxn ang="0">
                  <a:pos x="20" y="6"/>
                </a:cxn>
                <a:cxn ang="0">
                  <a:pos x="18" y="4"/>
                </a:cxn>
                <a:cxn ang="0">
                  <a:pos x="14" y="0"/>
                </a:cxn>
                <a:cxn ang="0">
                  <a:pos x="10" y="0"/>
                </a:cxn>
              </a:cxnLst>
              <a:rect l="0" t="0" r="r" b="b"/>
              <a:pathLst>
                <a:path w="22" h="22">
                  <a:moveTo>
                    <a:pt x="10" y="0"/>
                  </a:moveTo>
                  <a:lnTo>
                    <a:pt x="10" y="0"/>
                  </a:lnTo>
                  <a:lnTo>
                    <a:pt x="6" y="0"/>
                  </a:lnTo>
                  <a:lnTo>
                    <a:pt x="2" y="4"/>
                  </a:lnTo>
                  <a:lnTo>
                    <a:pt x="0" y="6"/>
                  </a:lnTo>
                  <a:lnTo>
                    <a:pt x="0" y="12"/>
                  </a:lnTo>
                  <a:lnTo>
                    <a:pt x="0" y="12"/>
                  </a:lnTo>
                  <a:lnTo>
                    <a:pt x="0" y="16"/>
                  </a:lnTo>
                  <a:lnTo>
                    <a:pt x="2" y="20"/>
                  </a:lnTo>
                  <a:lnTo>
                    <a:pt x="6" y="22"/>
                  </a:lnTo>
                  <a:lnTo>
                    <a:pt x="10" y="22"/>
                  </a:lnTo>
                  <a:lnTo>
                    <a:pt x="10" y="22"/>
                  </a:lnTo>
                  <a:lnTo>
                    <a:pt x="14" y="22"/>
                  </a:lnTo>
                  <a:lnTo>
                    <a:pt x="18" y="20"/>
                  </a:lnTo>
                  <a:lnTo>
                    <a:pt x="20" y="16"/>
                  </a:lnTo>
                  <a:lnTo>
                    <a:pt x="22" y="12"/>
                  </a:lnTo>
                  <a:lnTo>
                    <a:pt x="22" y="12"/>
                  </a:lnTo>
                  <a:lnTo>
                    <a:pt x="20" y="6"/>
                  </a:lnTo>
                  <a:lnTo>
                    <a:pt x="18" y="4"/>
                  </a:lnTo>
                  <a:lnTo>
                    <a:pt x="14" y="0"/>
                  </a:lnTo>
                  <a:lnTo>
                    <a:pt x="10"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08" name="Freeform 105"/>
            <p:cNvSpPr/>
            <p:nvPr/>
          </p:nvSpPr>
          <p:spPr bwMode="auto">
            <a:xfrm>
              <a:off x="5205413" y="606425"/>
              <a:ext cx="34925" cy="34925"/>
            </a:xfrm>
            <a:custGeom>
              <a:avLst/>
              <a:gdLst/>
              <a:ahLst/>
              <a:cxnLst>
                <a:cxn ang="0">
                  <a:pos x="10" y="0"/>
                </a:cxn>
                <a:cxn ang="0">
                  <a:pos x="10" y="0"/>
                </a:cxn>
                <a:cxn ang="0">
                  <a:pos x="6" y="0"/>
                </a:cxn>
                <a:cxn ang="0">
                  <a:pos x="2" y="2"/>
                </a:cxn>
                <a:cxn ang="0">
                  <a:pos x="0" y="6"/>
                </a:cxn>
                <a:cxn ang="0">
                  <a:pos x="0" y="10"/>
                </a:cxn>
                <a:cxn ang="0">
                  <a:pos x="0" y="10"/>
                </a:cxn>
                <a:cxn ang="0">
                  <a:pos x="0" y="14"/>
                </a:cxn>
                <a:cxn ang="0">
                  <a:pos x="2" y="18"/>
                </a:cxn>
                <a:cxn ang="0">
                  <a:pos x="6" y="20"/>
                </a:cxn>
                <a:cxn ang="0">
                  <a:pos x="10" y="22"/>
                </a:cxn>
                <a:cxn ang="0">
                  <a:pos x="10" y="22"/>
                </a:cxn>
                <a:cxn ang="0">
                  <a:pos x="14" y="20"/>
                </a:cxn>
                <a:cxn ang="0">
                  <a:pos x="18" y="18"/>
                </a:cxn>
                <a:cxn ang="0">
                  <a:pos x="20" y="14"/>
                </a:cxn>
                <a:cxn ang="0">
                  <a:pos x="22" y="10"/>
                </a:cxn>
                <a:cxn ang="0">
                  <a:pos x="22" y="10"/>
                </a:cxn>
                <a:cxn ang="0">
                  <a:pos x="20" y="6"/>
                </a:cxn>
                <a:cxn ang="0">
                  <a:pos x="18" y="2"/>
                </a:cxn>
                <a:cxn ang="0">
                  <a:pos x="14" y="0"/>
                </a:cxn>
                <a:cxn ang="0">
                  <a:pos x="10" y="0"/>
                </a:cxn>
              </a:cxnLst>
              <a:rect l="0" t="0" r="r" b="b"/>
              <a:pathLst>
                <a:path w="22" h="22">
                  <a:moveTo>
                    <a:pt x="10" y="0"/>
                  </a:moveTo>
                  <a:lnTo>
                    <a:pt x="10" y="0"/>
                  </a:lnTo>
                  <a:lnTo>
                    <a:pt x="6" y="0"/>
                  </a:lnTo>
                  <a:lnTo>
                    <a:pt x="2" y="2"/>
                  </a:lnTo>
                  <a:lnTo>
                    <a:pt x="0" y="6"/>
                  </a:lnTo>
                  <a:lnTo>
                    <a:pt x="0" y="10"/>
                  </a:lnTo>
                  <a:lnTo>
                    <a:pt x="0" y="10"/>
                  </a:lnTo>
                  <a:lnTo>
                    <a:pt x="0" y="14"/>
                  </a:lnTo>
                  <a:lnTo>
                    <a:pt x="2" y="18"/>
                  </a:lnTo>
                  <a:lnTo>
                    <a:pt x="6" y="20"/>
                  </a:lnTo>
                  <a:lnTo>
                    <a:pt x="10" y="22"/>
                  </a:lnTo>
                  <a:lnTo>
                    <a:pt x="10" y="22"/>
                  </a:lnTo>
                  <a:lnTo>
                    <a:pt x="14" y="20"/>
                  </a:lnTo>
                  <a:lnTo>
                    <a:pt x="18" y="18"/>
                  </a:lnTo>
                  <a:lnTo>
                    <a:pt x="20" y="14"/>
                  </a:lnTo>
                  <a:lnTo>
                    <a:pt x="22" y="10"/>
                  </a:lnTo>
                  <a:lnTo>
                    <a:pt x="22" y="10"/>
                  </a:lnTo>
                  <a:lnTo>
                    <a:pt x="20" y="6"/>
                  </a:lnTo>
                  <a:lnTo>
                    <a:pt x="18" y="2"/>
                  </a:lnTo>
                  <a:lnTo>
                    <a:pt x="14" y="0"/>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09" name="Freeform 106"/>
            <p:cNvSpPr/>
            <p:nvPr/>
          </p:nvSpPr>
          <p:spPr bwMode="auto">
            <a:xfrm>
              <a:off x="5205413" y="606425"/>
              <a:ext cx="34925" cy="34925"/>
            </a:xfrm>
            <a:custGeom>
              <a:avLst/>
              <a:gdLst/>
              <a:ahLst/>
              <a:cxnLst>
                <a:cxn ang="0">
                  <a:pos x="10" y="0"/>
                </a:cxn>
                <a:cxn ang="0">
                  <a:pos x="10" y="0"/>
                </a:cxn>
                <a:cxn ang="0">
                  <a:pos x="6" y="0"/>
                </a:cxn>
                <a:cxn ang="0">
                  <a:pos x="2" y="2"/>
                </a:cxn>
                <a:cxn ang="0">
                  <a:pos x="0" y="6"/>
                </a:cxn>
                <a:cxn ang="0">
                  <a:pos x="0" y="10"/>
                </a:cxn>
                <a:cxn ang="0">
                  <a:pos x="0" y="10"/>
                </a:cxn>
                <a:cxn ang="0">
                  <a:pos x="0" y="14"/>
                </a:cxn>
                <a:cxn ang="0">
                  <a:pos x="2" y="18"/>
                </a:cxn>
                <a:cxn ang="0">
                  <a:pos x="6" y="20"/>
                </a:cxn>
                <a:cxn ang="0">
                  <a:pos x="10" y="22"/>
                </a:cxn>
                <a:cxn ang="0">
                  <a:pos x="10" y="22"/>
                </a:cxn>
                <a:cxn ang="0">
                  <a:pos x="14" y="20"/>
                </a:cxn>
                <a:cxn ang="0">
                  <a:pos x="18" y="18"/>
                </a:cxn>
                <a:cxn ang="0">
                  <a:pos x="20" y="14"/>
                </a:cxn>
                <a:cxn ang="0">
                  <a:pos x="22" y="10"/>
                </a:cxn>
                <a:cxn ang="0">
                  <a:pos x="22" y="10"/>
                </a:cxn>
                <a:cxn ang="0">
                  <a:pos x="20" y="6"/>
                </a:cxn>
                <a:cxn ang="0">
                  <a:pos x="18" y="2"/>
                </a:cxn>
                <a:cxn ang="0">
                  <a:pos x="14" y="0"/>
                </a:cxn>
                <a:cxn ang="0">
                  <a:pos x="10" y="0"/>
                </a:cxn>
              </a:cxnLst>
              <a:rect l="0" t="0" r="r" b="b"/>
              <a:pathLst>
                <a:path w="22" h="22">
                  <a:moveTo>
                    <a:pt x="10" y="0"/>
                  </a:moveTo>
                  <a:lnTo>
                    <a:pt x="10" y="0"/>
                  </a:lnTo>
                  <a:lnTo>
                    <a:pt x="6" y="0"/>
                  </a:lnTo>
                  <a:lnTo>
                    <a:pt x="2" y="2"/>
                  </a:lnTo>
                  <a:lnTo>
                    <a:pt x="0" y="6"/>
                  </a:lnTo>
                  <a:lnTo>
                    <a:pt x="0" y="10"/>
                  </a:lnTo>
                  <a:lnTo>
                    <a:pt x="0" y="10"/>
                  </a:lnTo>
                  <a:lnTo>
                    <a:pt x="0" y="14"/>
                  </a:lnTo>
                  <a:lnTo>
                    <a:pt x="2" y="18"/>
                  </a:lnTo>
                  <a:lnTo>
                    <a:pt x="6" y="20"/>
                  </a:lnTo>
                  <a:lnTo>
                    <a:pt x="10" y="22"/>
                  </a:lnTo>
                  <a:lnTo>
                    <a:pt x="10" y="22"/>
                  </a:lnTo>
                  <a:lnTo>
                    <a:pt x="14" y="20"/>
                  </a:lnTo>
                  <a:lnTo>
                    <a:pt x="18" y="18"/>
                  </a:lnTo>
                  <a:lnTo>
                    <a:pt x="20" y="14"/>
                  </a:lnTo>
                  <a:lnTo>
                    <a:pt x="22" y="10"/>
                  </a:lnTo>
                  <a:lnTo>
                    <a:pt x="22" y="10"/>
                  </a:lnTo>
                  <a:lnTo>
                    <a:pt x="20" y="6"/>
                  </a:lnTo>
                  <a:lnTo>
                    <a:pt x="18" y="2"/>
                  </a:lnTo>
                  <a:lnTo>
                    <a:pt x="14" y="0"/>
                  </a:lnTo>
                  <a:lnTo>
                    <a:pt x="10"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10" name="Freeform 107"/>
            <p:cNvSpPr/>
            <p:nvPr/>
          </p:nvSpPr>
          <p:spPr bwMode="auto">
            <a:xfrm>
              <a:off x="7011988" y="292100"/>
              <a:ext cx="34925" cy="38100"/>
            </a:xfrm>
            <a:custGeom>
              <a:avLst/>
              <a:gdLst/>
              <a:ahLst/>
              <a:cxnLst>
                <a:cxn ang="0">
                  <a:pos x="10" y="0"/>
                </a:cxn>
                <a:cxn ang="0">
                  <a:pos x="10" y="0"/>
                </a:cxn>
                <a:cxn ang="0">
                  <a:pos x="6" y="2"/>
                </a:cxn>
                <a:cxn ang="0">
                  <a:pos x="2" y="4"/>
                </a:cxn>
                <a:cxn ang="0">
                  <a:pos x="0" y="8"/>
                </a:cxn>
                <a:cxn ang="0">
                  <a:pos x="0" y="12"/>
                </a:cxn>
                <a:cxn ang="0">
                  <a:pos x="0" y="12"/>
                </a:cxn>
                <a:cxn ang="0">
                  <a:pos x="0" y="16"/>
                </a:cxn>
                <a:cxn ang="0">
                  <a:pos x="2" y="20"/>
                </a:cxn>
                <a:cxn ang="0">
                  <a:pos x="6" y="22"/>
                </a:cxn>
                <a:cxn ang="0">
                  <a:pos x="10" y="24"/>
                </a:cxn>
                <a:cxn ang="0">
                  <a:pos x="10" y="24"/>
                </a:cxn>
                <a:cxn ang="0">
                  <a:pos x="14" y="22"/>
                </a:cxn>
                <a:cxn ang="0">
                  <a:pos x="18" y="20"/>
                </a:cxn>
                <a:cxn ang="0">
                  <a:pos x="20" y="16"/>
                </a:cxn>
                <a:cxn ang="0">
                  <a:pos x="22" y="12"/>
                </a:cxn>
                <a:cxn ang="0">
                  <a:pos x="22" y="12"/>
                </a:cxn>
                <a:cxn ang="0">
                  <a:pos x="20" y="8"/>
                </a:cxn>
                <a:cxn ang="0">
                  <a:pos x="18" y="4"/>
                </a:cxn>
                <a:cxn ang="0">
                  <a:pos x="14" y="2"/>
                </a:cxn>
                <a:cxn ang="0">
                  <a:pos x="10" y="0"/>
                </a:cxn>
              </a:cxnLst>
              <a:rect l="0" t="0" r="r" b="b"/>
              <a:pathLst>
                <a:path w="22" h="24">
                  <a:moveTo>
                    <a:pt x="10" y="0"/>
                  </a:moveTo>
                  <a:lnTo>
                    <a:pt x="10" y="0"/>
                  </a:lnTo>
                  <a:lnTo>
                    <a:pt x="6" y="2"/>
                  </a:lnTo>
                  <a:lnTo>
                    <a:pt x="2" y="4"/>
                  </a:lnTo>
                  <a:lnTo>
                    <a:pt x="0" y="8"/>
                  </a:lnTo>
                  <a:lnTo>
                    <a:pt x="0" y="12"/>
                  </a:lnTo>
                  <a:lnTo>
                    <a:pt x="0" y="12"/>
                  </a:lnTo>
                  <a:lnTo>
                    <a:pt x="0" y="16"/>
                  </a:lnTo>
                  <a:lnTo>
                    <a:pt x="2" y="20"/>
                  </a:lnTo>
                  <a:lnTo>
                    <a:pt x="6" y="22"/>
                  </a:lnTo>
                  <a:lnTo>
                    <a:pt x="10" y="24"/>
                  </a:lnTo>
                  <a:lnTo>
                    <a:pt x="10" y="24"/>
                  </a:lnTo>
                  <a:lnTo>
                    <a:pt x="14" y="22"/>
                  </a:lnTo>
                  <a:lnTo>
                    <a:pt x="18" y="20"/>
                  </a:lnTo>
                  <a:lnTo>
                    <a:pt x="20" y="16"/>
                  </a:lnTo>
                  <a:lnTo>
                    <a:pt x="22" y="12"/>
                  </a:lnTo>
                  <a:lnTo>
                    <a:pt x="22" y="12"/>
                  </a:lnTo>
                  <a:lnTo>
                    <a:pt x="20" y="8"/>
                  </a:lnTo>
                  <a:lnTo>
                    <a:pt x="18" y="4"/>
                  </a:lnTo>
                  <a:lnTo>
                    <a:pt x="14" y="2"/>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11" name="Freeform 108"/>
            <p:cNvSpPr/>
            <p:nvPr/>
          </p:nvSpPr>
          <p:spPr bwMode="auto">
            <a:xfrm>
              <a:off x="7011988" y="292100"/>
              <a:ext cx="34925" cy="38100"/>
            </a:xfrm>
            <a:custGeom>
              <a:avLst/>
              <a:gdLst/>
              <a:ahLst/>
              <a:cxnLst>
                <a:cxn ang="0">
                  <a:pos x="10" y="0"/>
                </a:cxn>
                <a:cxn ang="0">
                  <a:pos x="10" y="0"/>
                </a:cxn>
                <a:cxn ang="0">
                  <a:pos x="6" y="2"/>
                </a:cxn>
                <a:cxn ang="0">
                  <a:pos x="2" y="4"/>
                </a:cxn>
                <a:cxn ang="0">
                  <a:pos x="0" y="8"/>
                </a:cxn>
                <a:cxn ang="0">
                  <a:pos x="0" y="12"/>
                </a:cxn>
                <a:cxn ang="0">
                  <a:pos x="0" y="12"/>
                </a:cxn>
                <a:cxn ang="0">
                  <a:pos x="0" y="16"/>
                </a:cxn>
                <a:cxn ang="0">
                  <a:pos x="2" y="20"/>
                </a:cxn>
                <a:cxn ang="0">
                  <a:pos x="6" y="22"/>
                </a:cxn>
                <a:cxn ang="0">
                  <a:pos x="10" y="24"/>
                </a:cxn>
                <a:cxn ang="0">
                  <a:pos x="10" y="24"/>
                </a:cxn>
                <a:cxn ang="0">
                  <a:pos x="14" y="22"/>
                </a:cxn>
                <a:cxn ang="0">
                  <a:pos x="18" y="20"/>
                </a:cxn>
                <a:cxn ang="0">
                  <a:pos x="20" y="16"/>
                </a:cxn>
                <a:cxn ang="0">
                  <a:pos x="22" y="12"/>
                </a:cxn>
                <a:cxn ang="0">
                  <a:pos x="22" y="12"/>
                </a:cxn>
                <a:cxn ang="0">
                  <a:pos x="20" y="8"/>
                </a:cxn>
                <a:cxn ang="0">
                  <a:pos x="18" y="4"/>
                </a:cxn>
                <a:cxn ang="0">
                  <a:pos x="14" y="2"/>
                </a:cxn>
                <a:cxn ang="0">
                  <a:pos x="10" y="0"/>
                </a:cxn>
              </a:cxnLst>
              <a:rect l="0" t="0" r="r" b="b"/>
              <a:pathLst>
                <a:path w="22" h="24">
                  <a:moveTo>
                    <a:pt x="10" y="0"/>
                  </a:moveTo>
                  <a:lnTo>
                    <a:pt x="10" y="0"/>
                  </a:lnTo>
                  <a:lnTo>
                    <a:pt x="6" y="2"/>
                  </a:lnTo>
                  <a:lnTo>
                    <a:pt x="2" y="4"/>
                  </a:lnTo>
                  <a:lnTo>
                    <a:pt x="0" y="8"/>
                  </a:lnTo>
                  <a:lnTo>
                    <a:pt x="0" y="12"/>
                  </a:lnTo>
                  <a:lnTo>
                    <a:pt x="0" y="12"/>
                  </a:lnTo>
                  <a:lnTo>
                    <a:pt x="0" y="16"/>
                  </a:lnTo>
                  <a:lnTo>
                    <a:pt x="2" y="20"/>
                  </a:lnTo>
                  <a:lnTo>
                    <a:pt x="6" y="22"/>
                  </a:lnTo>
                  <a:lnTo>
                    <a:pt x="10" y="24"/>
                  </a:lnTo>
                  <a:lnTo>
                    <a:pt x="10" y="24"/>
                  </a:lnTo>
                  <a:lnTo>
                    <a:pt x="14" y="22"/>
                  </a:lnTo>
                  <a:lnTo>
                    <a:pt x="18" y="20"/>
                  </a:lnTo>
                  <a:lnTo>
                    <a:pt x="20" y="16"/>
                  </a:lnTo>
                  <a:lnTo>
                    <a:pt x="22" y="12"/>
                  </a:lnTo>
                  <a:lnTo>
                    <a:pt x="22" y="12"/>
                  </a:lnTo>
                  <a:lnTo>
                    <a:pt x="20" y="8"/>
                  </a:lnTo>
                  <a:lnTo>
                    <a:pt x="18" y="4"/>
                  </a:lnTo>
                  <a:lnTo>
                    <a:pt x="14" y="2"/>
                  </a:lnTo>
                  <a:lnTo>
                    <a:pt x="10"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12" name="Freeform 109"/>
            <p:cNvSpPr/>
            <p:nvPr/>
          </p:nvSpPr>
          <p:spPr bwMode="auto">
            <a:xfrm>
              <a:off x="7650163" y="381000"/>
              <a:ext cx="38100" cy="38100"/>
            </a:xfrm>
            <a:custGeom>
              <a:avLst/>
              <a:gdLst/>
              <a:ahLst/>
              <a:cxnLst>
                <a:cxn ang="0">
                  <a:pos x="12" y="0"/>
                </a:cxn>
                <a:cxn ang="0">
                  <a:pos x="12" y="0"/>
                </a:cxn>
                <a:cxn ang="0">
                  <a:pos x="8" y="2"/>
                </a:cxn>
                <a:cxn ang="0">
                  <a:pos x="4" y="4"/>
                </a:cxn>
                <a:cxn ang="0">
                  <a:pos x="2" y="8"/>
                </a:cxn>
                <a:cxn ang="0">
                  <a:pos x="0" y="12"/>
                </a:cxn>
                <a:cxn ang="0">
                  <a:pos x="0" y="12"/>
                </a:cxn>
                <a:cxn ang="0">
                  <a:pos x="2" y="16"/>
                </a:cxn>
                <a:cxn ang="0">
                  <a:pos x="4" y="20"/>
                </a:cxn>
                <a:cxn ang="0">
                  <a:pos x="8" y="22"/>
                </a:cxn>
                <a:cxn ang="0">
                  <a:pos x="12" y="24"/>
                </a:cxn>
                <a:cxn ang="0">
                  <a:pos x="12" y="24"/>
                </a:cxn>
                <a:cxn ang="0">
                  <a:pos x="16" y="22"/>
                </a:cxn>
                <a:cxn ang="0">
                  <a:pos x="20" y="20"/>
                </a:cxn>
                <a:cxn ang="0">
                  <a:pos x="22" y="16"/>
                </a:cxn>
                <a:cxn ang="0">
                  <a:pos x="24" y="12"/>
                </a:cxn>
                <a:cxn ang="0">
                  <a:pos x="24" y="12"/>
                </a:cxn>
                <a:cxn ang="0">
                  <a:pos x="22" y="8"/>
                </a:cxn>
                <a:cxn ang="0">
                  <a:pos x="20" y="4"/>
                </a:cxn>
                <a:cxn ang="0">
                  <a:pos x="16" y="2"/>
                </a:cxn>
                <a:cxn ang="0">
                  <a:pos x="12" y="0"/>
                </a:cxn>
              </a:cxnLst>
              <a:rect l="0" t="0" r="r" b="b"/>
              <a:pathLst>
                <a:path w="24" h="24">
                  <a:moveTo>
                    <a:pt x="12" y="0"/>
                  </a:moveTo>
                  <a:lnTo>
                    <a:pt x="12" y="0"/>
                  </a:lnTo>
                  <a:lnTo>
                    <a:pt x="8" y="2"/>
                  </a:lnTo>
                  <a:lnTo>
                    <a:pt x="4" y="4"/>
                  </a:lnTo>
                  <a:lnTo>
                    <a:pt x="2" y="8"/>
                  </a:lnTo>
                  <a:lnTo>
                    <a:pt x="0" y="12"/>
                  </a:lnTo>
                  <a:lnTo>
                    <a:pt x="0" y="12"/>
                  </a:lnTo>
                  <a:lnTo>
                    <a:pt x="2" y="16"/>
                  </a:lnTo>
                  <a:lnTo>
                    <a:pt x="4" y="20"/>
                  </a:lnTo>
                  <a:lnTo>
                    <a:pt x="8" y="22"/>
                  </a:lnTo>
                  <a:lnTo>
                    <a:pt x="12" y="24"/>
                  </a:lnTo>
                  <a:lnTo>
                    <a:pt x="12" y="24"/>
                  </a:lnTo>
                  <a:lnTo>
                    <a:pt x="16" y="22"/>
                  </a:lnTo>
                  <a:lnTo>
                    <a:pt x="20" y="20"/>
                  </a:lnTo>
                  <a:lnTo>
                    <a:pt x="22" y="16"/>
                  </a:lnTo>
                  <a:lnTo>
                    <a:pt x="24" y="12"/>
                  </a:lnTo>
                  <a:lnTo>
                    <a:pt x="24" y="12"/>
                  </a:lnTo>
                  <a:lnTo>
                    <a:pt x="22" y="8"/>
                  </a:lnTo>
                  <a:lnTo>
                    <a:pt x="20" y="4"/>
                  </a:lnTo>
                  <a:lnTo>
                    <a:pt x="16" y="2"/>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13" name="Freeform 110"/>
            <p:cNvSpPr/>
            <p:nvPr/>
          </p:nvSpPr>
          <p:spPr bwMode="auto">
            <a:xfrm>
              <a:off x="7650163" y="381000"/>
              <a:ext cx="38100" cy="38100"/>
            </a:xfrm>
            <a:custGeom>
              <a:avLst/>
              <a:gdLst/>
              <a:ahLst/>
              <a:cxnLst>
                <a:cxn ang="0">
                  <a:pos x="12" y="0"/>
                </a:cxn>
                <a:cxn ang="0">
                  <a:pos x="12" y="0"/>
                </a:cxn>
                <a:cxn ang="0">
                  <a:pos x="8" y="2"/>
                </a:cxn>
                <a:cxn ang="0">
                  <a:pos x="4" y="4"/>
                </a:cxn>
                <a:cxn ang="0">
                  <a:pos x="2" y="8"/>
                </a:cxn>
                <a:cxn ang="0">
                  <a:pos x="0" y="12"/>
                </a:cxn>
                <a:cxn ang="0">
                  <a:pos x="0" y="12"/>
                </a:cxn>
                <a:cxn ang="0">
                  <a:pos x="2" y="16"/>
                </a:cxn>
                <a:cxn ang="0">
                  <a:pos x="4" y="20"/>
                </a:cxn>
                <a:cxn ang="0">
                  <a:pos x="8" y="22"/>
                </a:cxn>
                <a:cxn ang="0">
                  <a:pos x="12" y="24"/>
                </a:cxn>
                <a:cxn ang="0">
                  <a:pos x="12" y="24"/>
                </a:cxn>
                <a:cxn ang="0">
                  <a:pos x="16" y="22"/>
                </a:cxn>
                <a:cxn ang="0">
                  <a:pos x="20" y="20"/>
                </a:cxn>
                <a:cxn ang="0">
                  <a:pos x="22" y="16"/>
                </a:cxn>
                <a:cxn ang="0">
                  <a:pos x="24" y="12"/>
                </a:cxn>
                <a:cxn ang="0">
                  <a:pos x="24" y="12"/>
                </a:cxn>
                <a:cxn ang="0">
                  <a:pos x="22" y="8"/>
                </a:cxn>
                <a:cxn ang="0">
                  <a:pos x="20" y="4"/>
                </a:cxn>
                <a:cxn ang="0">
                  <a:pos x="16" y="2"/>
                </a:cxn>
                <a:cxn ang="0">
                  <a:pos x="12" y="0"/>
                </a:cxn>
              </a:cxnLst>
              <a:rect l="0" t="0" r="r" b="b"/>
              <a:pathLst>
                <a:path w="24" h="24">
                  <a:moveTo>
                    <a:pt x="12" y="0"/>
                  </a:moveTo>
                  <a:lnTo>
                    <a:pt x="12" y="0"/>
                  </a:lnTo>
                  <a:lnTo>
                    <a:pt x="8" y="2"/>
                  </a:lnTo>
                  <a:lnTo>
                    <a:pt x="4" y="4"/>
                  </a:lnTo>
                  <a:lnTo>
                    <a:pt x="2" y="8"/>
                  </a:lnTo>
                  <a:lnTo>
                    <a:pt x="0" y="12"/>
                  </a:lnTo>
                  <a:lnTo>
                    <a:pt x="0" y="12"/>
                  </a:lnTo>
                  <a:lnTo>
                    <a:pt x="2" y="16"/>
                  </a:lnTo>
                  <a:lnTo>
                    <a:pt x="4" y="20"/>
                  </a:lnTo>
                  <a:lnTo>
                    <a:pt x="8" y="22"/>
                  </a:lnTo>
                  <a:lnTo>
                    <a:pt x="12" y="24"/>
                  </a:lnTo>
                  <a:lnTo>
                    <a:pt x="12" y="24"/>
                  </a:lnTo>
                  <a:lnTo>
                    <a:pt x="16" y="22"/>
                  </a:lnTo>
                  <a:lnTo>
                    <a:pt x="20" y="20"/>
                  </a:lnTo>
                  <a:lnTo>
                    <a:pt x="22" y="16"/>
                  </a:lnTo>
                  <a:lnTo>
                    <a:pt x="24" y="12"/>
                  </a:lnTo>
                  <a:lnTo>
                    <a:pt x="24" y="12"/>
                  </a:lnTo>
                  <a:lnTo>
                    <a:pt x="22" y="8"/>
                  </a:lnTo>
                  <a:lnTo>
                    <a:pt x="20" y="4"/>
                  </a:lnTo>
                  <a:lnTo>
                    <a:pt x="16" y="2"/>
                  </a:lnTo>
                  <a:lnTo>
                    <a:pt x="12"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14" name="Freeform 111"/>
            <p:cNvSpPr/>
            <p:nvPr/>
          </p:nvSpPr>
          <p:spPr bwMode="auto">
            <a:xfrm>
              <a:off x="5656263" y="676275"/>
              <a:ext cx="34925" cy="34925"/>
            </a:xfrm>
            <a:custGeom>
              <a:avLst/>
              <a:gdLst/>
              <a:ahLst/>
              <a:cxnLst>
                <a:cxn ang="0">
                  <a:pos x="10" y="0"/>
                </a:cxn>
                <a:cxn ang="0">
                  <a:pos x="10" y="0"/>
                </a:cxn>
                <a:cxn ang="0">
                  <a:pos x="6" y="0"/>
                </a:cxn>
                <a:cxn ang="0">
                  <a:pos x="2" y="4"/>
                </a:cxn>
                <a:cxn ang="0">
                  <a:pos x="0" y="6"/>
                </a:cxn>
                <a:cxn ang="0">
                  <a:pos x="0" y="12"/>
                </a:cxn>
                <a:cxn ang="0">
                  <a:pos x="0" y="12"/>
                </a:cxn>
                <a:cxn ang="0">
                  <a:pos x="0" y="16"/>
                </a:cxn>
                <a:cxn ang="0">
                  <a:pos x="2" y="20"/>
                </a:cxn>
                <a:cxn ang="0">
                  <a:pos x="6" y="22"/>
                </a:cxn>
                <a:cxn ang="0">
                  <a:pos x="10" y="22"/>
                </a:cxn>
                <a:cxn ang="0">
                  <a:pos x="10" y="22"/>
                </a:cxn>
                <a:cxn ang="0">
                  <a:pos x="14" y="22"/>
                </a:cxn>
                <a:cxn ang="0">
                  <a:pos x="18" y="20"/>
                </a:cxn>
                <a:cxn ang="0">
                  <a:pos x="20" y="16"/>
                </a:cxn>
                <a:cxn ang="0">
                  <a:pos x="22" y="12"/>
                </a:cxn>
                <a:cxn ang="0">
                  <a:pos x="22" y="12"/>
                </a:cxn>
                <a:cxn ang="0">
                  <a:pos x="20" y="6"/>
                </a:cxn>
                <a:cxn ang="0">
                  <a:pos x="18" y="4"/>
                </a:cxn>
                <a:cxn ang="0">
                  <a:pos x="14" y="0"/>
                </a:cxn>
                <a:cxn ang="0">
                  <a:pos x="10" y="0"/>
                </a:cxn>
              </a:cxnLst>
              <a:rect l="0" t="0" r="r" b="b"/>
              <a:pathLst>
                <a:path w="22" h="22">
                  <a:moveTo>
                    <a:pt x="10" y="0"/>
                  </a:moveTo>
                  <a:lnTo>
                    <a:pt x="10" y="0"/>
                  </a:lnTo>
                  <a:lnTo>
                    <a:pt x="6" y="0"/>
                  </a:lnTo>
                  <a:lnTo>
                    <a:pt x="2" y="4"/>
                  </a:lnTo>
                  <a:lnTo>
                    <a:pt x="0" y="6"/>
                  </a:lnTo>
                  <a:lnTo>
                    <a:pt x="0" y="12"/>
                  </a:lnTo>
                  <a:lnTo>
                    <a:pt x="0" y="12"/>
                  </a:lnTo>
                  <a:lnTo>
                    <a:pt x="0" y="16"/>
                  </a:lnTo>
                  <a:lnTo>
                    <a:pt x="2" y="20"/>
                  </a:lnTo>
                  <a:lnTo>
                    <a:pt x="6" y="22"/>
                  </a:lnTo>
                  <a:lnTo>
                    <a:pt x="10" y="22"/>
                  </a:lnTo>
                  <a:lnTo>
                    <a:pt x="10" y="22"/>
                  </a:lnTo>
                  <a:lnTo>
                    <a:pt x="14" y="22"/>
                  </a:lnTo>
                  <a:lnTo>
                    <a:pt x="18" y="20"/>
                  </a:lnTo>
                  <a:lnTo>
                    <a:pt x="20" y="16"/>
                  </a:lnTo>
                  <a:lnTo>
                    <a:pt x="22" y="12"/>
                  </a:lnTo>
                  <a:lnTo>
                    <a:pt x="22" y="12"/>
                  </a:lnTo>
                  <a:lnTo>
                    <a:pt x="20" y="6"/>
                  </a:lnTo>
                  <a:lnTo>
                    <a:pt x="18" y="4"/>
                  </a:lnTo>
                  <a:lnTo>
                    <a:pt x="14" y="0"/>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15" name="Freeform 112"/>
            <p:cNvSpPr/>
            <p:nvPr/>
          </p:nvSpPr>
          <p:spPr bwMode="auto">
            <a:xfrm>
              <a:off x="5656263" y="676275"/>
              <a:ext cx="34925" cy="34925"/>
            </a:xfrm>
            <a:custGeom>
              <a:avLst/>
              <a:gdLst/>
              <a:ahLst/>
              <a:cxnLst>
                <a:cxn ang="0">
                  <a:pos x="10" y="0"/>
                </a:cxn>
                <a:cxn ang="0">
                  <a:pos x="10" y="0"/>
                </a:cxn>
                <a:cxn ang="0">
                  <a:pos x="6" y="0"/>
                </a:cxn>
                <a:cxn ang="0">
                  <a:pos x="2" y="4"/>
                </a:cxn>
                <a:cxn ang="0">
                  <a:pos x="0" y="6"/>
                </a:cxn>
                <a:cxn ang="0">
                  <a:pos x="0" y="12"/>
                </a:cxn>
                <a:cxn ang="0">
                  <a:pos x="0" y="12"/>
                </a:cxn>
                <a:cxn ang="0">
                  <a:pos x="0" y="16"/>
                </a:cxn>
                <a:cxn ang="0">
                  <a:pos x="2" y="20"/>
                </a:cxn>
                <a:cxn ang="0">
                  <a:pos x="6" y="22"/>
                </a:cxn>
                <a:cxn ang="0">
                  <a:pos x="10" y="22"/>
                </a:cxn>
                <a:cxn ang="0">
                  <a:pos x="10" y="22"/>
                </a:cxn>
                <a:cxn ang="0">
                  <a:pos x="14" y="22"/>
                </a:cxn>
                <a:cxn ang="0">
                  <a:pos x="18" y="20"/>
                </a:cxn>
                <a:cxn ang="0">
                  <a:pos x="20" y="16"/>
                </a:cxn>
                <a:cxn ang="0">
                  <a:pos x="22" y="12"/>
                </a:cxn>
                <a:cxn ang="0">
                  <a:pos x="22" y="12"/>
                </a:cxn>
                <a:cxn ang="0">
                  <a:pos x="20" y="6"/>
                </a:cxn>
                <a:cxn ang="0">
                  <a:pos x="18" y="4"/>
                </a:cxn>
                <a:cxn ang="0">
                  <a:pos x="14" y="0"/>
                </a:cxn>
                <a:cxn ang="0">
                  <a:pos x="10" y="0"/>
                </a:cxn>
              </a:cxnLst>
              <a:rect l="0" t="0" r="r" b="b"/>
              <a:pathLst>
                <a:path w="22" h="22">
                  <a:moveTo>
                    <a:pt x="10" y="0"/>
                  </a:moveTo>
                  <a:lnTo>
                    <a:pt x="10" y="0"/>
                  </a:lnTo>
                  <a:lnTo>
                    <a:pt x="6" y="0"/>
                  </a:lnTo>
                  <a:lnTo>
                    <a:pt x="2" y="4"/>
                  </a:lnTo>
                  <a:lnTo>
                    <a:pt x="0" y="6"/>
                  </a:lnTo>
                  <a:lnTo>
                    <a:pt x="0" y="12"/>
                  </a:lnTo>
                  <a:lnTo>
                    <a:pt x="0" y="12"/>
                  </a:lnTo>
                  <a:lnTo>
                    <a:pt x="0" y="16"/>
                  </a:lnTo>
                  <a:lnTo>
                    <a:pt x="2" y="20"/>
                  </a:lnTo>
                  <a:lnTo>
                    <a:pt x="6" y="22"/>
                  </a:lnTo>
                  <a:lnTo>
                    <a:pt x="10" y="22"/>
                  </a:lnTo>
                  <a:lnTo>
                    <a:pt x="10" y="22"/>
                  </a:lnTo>
                  <a:lnTo>
                    <a:pt x="14" y="22"/>
                  </a:lnTo>
                  <a:lnTo>
                    <a:pt x="18" y="20"/>
                  </a:lnTo>
                  <a:lnTo>
                    <a:pt x="20" y="16"/>
                  </a:lnTo>
                  <a:lnTo>
                    <a:pt x="22" y="12"/>
                  </a:lnTo>
                  <a:lnTo>
                    <a:pt x="22" y="12"/>
                  </a:lnTo>
                  <a:lnTo>
                    <a:pt x="20" y="6"/>
                  </a:lnTo>
                  <a:lnTo>
                    <a:pt x="18" y="4"/>
                  </a:lnTo>
                  <a:lnTo>
                    <a:pt x="14" y="0"/>
                  </a:lnTo>
                  <a:lnTo>
                    <a:pt x="10"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16" name="Freeform 113"/>
            <p:cNvSpPr/>
            <p:nvPr/>
          </p:nvSpPr>
          <p:spPr bwMode="auto">
            <a:xfrm>
              <a:off x="5275263" y="828675"/>
              <a:ext cx="34925" cy="34925"/>
            </a:xfrm>
            <a:custGeom>
              <a:avLst/>
              <a:gdLst/>
              <a:ahLst/>
              <a:cxnLst>
                <a:cxn ang="0">
                  <a:pos x="12" y="0"/>
                </a:cxn>
                <a:cxn ang="0">
                  <a:pos x="12" y="0"/>
                </a:cxn>
                <a:cxn ang="0">
                  <a:pos x="6" y="0"/>
                </a:cxn>
                <a:cxn ang="0">
                  <a:pos x="4" y="2"/>
                </a:cxn>
                <a:cxn ang="0">
                  <a:pos x="0" y="6"/>
                </a:cxn>
                <a:cxn ang="0">
                  <a:pos x="0" y="10"/>
                </a:cxn>
                <a:cxn ang="0">
                  <a:pos x="0" y="10"/>
                </a:cxn>
                <a:cxn ang="0">
                  <a:pos x="0" y="14"/>
                </a:cxn>
                <a:cxn ang="0">
                  <a:pos x="4" y="18"/>
                </a:cxn>
                <a:cxn ang="0">
                  <a:pos x="6" y="20"/>
                </a:cxn>
                <a:cxn ang="0">
                  <a:pos x="12" y="22"/>
                </a:cxn>
                <a:cxn ang="0">
                  <a:pos x="12" y="22"/>
                </a:cxn>
                <a:cxn ang="0">
                  <a:pos x="16" y="20"/>
                </a:cxn>
                <a:cxn ang="0">
                  <a:pos x="20" y="18"/>
                </a:cxn>
                <a:cxn ang="0">
                  <a:pos x="22" y="14"/>
                </a:cxn>
                <a:cxn ang="0">
                  <a:pos x="22" y="10"/>
                </a:cxn>
                <a:cxn ang="0">
                  <a:pos x="22" y="10"/>
                </a:cxn>
                <a:cxn ang="0">
                  <a:pos x="22" y="6"/>
                </a:cxn>
                <a:cxn ang="0">
                  <a:pos x="20" y="2"/>
                </a:cxn>
                <a:cxn ang="0">
                  <a:pos x="16" y="0"/>
                </a:cxn>
                <a:cxn ang="0">
                  <a:pos x="12" y="0"/>
                </a:cxn>
              </a:cxnLst>
              <a:rect l="0" t="0" r="r" b="b"/>
              <a:pathLst>
                <a:path w="22" h="22">
                  <a:moveTo>
                    <a:pt x="12" y="0"/>
                  </a:moveTo>
                  <a:lnTo>
                    <a:pt x="12" y="0"/>
                  </a:lnTo>
                  <a:lnTo>
                    <a:pt x="6" y="0"/>
                  </a:lnTo>
                  <a:lnTo>
                    <a:pt x="4" y="2"/>
                  </a:lnTo>
                  <a:lnTo>
                    <a:pt x="0" y="6"/>
                  </a:lnTo>
                  <a:lnTo>
                    <a:pt x="0" y="10"/>
                  </a:lnTo>
                  <a:lnTo>
                    <a:pt x="0" y="10"/>
                  </a:lnTo>
                  <a:lnTo>
                    <a:pt x="0" y="14"/>
                  </a:lnTo>
                  <a:lnTo>
                    <a:pt x="4" y="18"/>
                  </a:lnTo>
                  <a:lnTo>
                    <a:pt x="6" y="20"/>
                  </a:lnTo>
                  <a:lnTo>
                    <a:pt x="12" y="22"/>
                  </a:lnTo>
                  <a:lnTo>
                    <a:pt x="12" y="22"/>
                  </a:lnTo>
                  <a:lnTo>
                    <a:pt x="16" y="20"/>
                  </a:lnTo>
                  <a:lnTo>
                    <a:pt x="20" y="18"/>
                  </a:lnTo>
                  <a:lnTo>
                    <a:pt x="22" y="14"/>
                  </a:lnTo>
                  <a:lnTo>
                    <a:pt x="22" y="10"/>
                  </a:lnTo>
                  <a:lnTo>
                    <a:pt x="22" y="10"/>
                  </a:lnTo>
                  <a:lnTo>
                    <a:pt x="22" y="6"/>
                  </a:lnTo>
                  <a:lnTo>
                    <a:pt x="20" y="2"/>
                  </a:lnTo>
                  <a:lnTo>
                    <a:pt x="16" y="0"/>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17" name="Freeform 114"/>
            <p:cNvSpPr/>
            <p:nvPr/>
          </p:nvSpPr>
          <p:spPr bwMode="auto">
            <a:xfrm>
              <a:off x="5275263" y="828675"/>
              <a:ext cx="34925" cy="34925"/>
            </a:xfrm>
            <a:custGeom>
              <a:avLst/>
              <a:gdLst/>
              <a:ahLst/>
              <a:cxnLst>
                <a:cxn ang="0">
                  <a:pos x="12" y="0"/>
                </a:cxn>
                <a:cxn ang="0">
                  <a:pos x="12" y="0"/>
                </a:cxn>
                <a:cxn ang="0">
                  <a:pos x="6" y="0"/>
                </a:cxn>
                <a:cxn ang="0">
                  <a:pos x="4" y="2"/>
                </a:cxn>
                <a:cxn ang="0">
                  <a:pos x="0" y="6"/>
                </a:cxn>
                <a:cxn ang="0">
                  <a:pos x="0" y="10"/>
                </a:cxn>
                <a:cxn ang="0">
                  <a:pos x="0" y="10"/>
                </a:cxn>
                <a:cxn ang="0">
                  <a:pos x="0" y="14"/>
                </a:cxn>
                <a:cxn ang="0">
                  <a:pos x="4" y="18"/>
                </a:cxn>
                <a:cxn ang="0">
                  <a:pos x="6" y="20"/>
                </a:cxn>
                <a:cxn ang="0">
                  <a:pos x="12" y="22"/>
                </a:cxn>
                <a:cxn ang="0">
                  <a:pos x="12" y="22"/>
                </a:cxn>
                <a:cxn ang="0">
                  <a:pos x="16" y="20"/>
                </a:cxn>
                <a:cxn ang="0">
                  <a:pos x="20" y="18"/>
                </a:cxn>
                <a:cxn ang="0">
                  <a:pos x="22" y="14"/>
                </a:cxn>
                <a:cxn ang="0">
                  <a:pos x="22" y="10"/>
                </a:cxn>
                <a:cxn ang="0">
                  <a:pos x="22" y="10"/>
                </a:cxn>
                <a:cxn ang="0">
                  <a:pos x="22" y="6"/>
                </a:cxn>
                <a:cxn ang="0">
                  <a:pos x="20" y="2"/>
                </a:cxn>
                <a:cxn ang="0">
                  <a:pos x="16" y="0"/>
                </a:cxn>
                <a:cxn ang="0">
                  <a:pos x="12" y="0"/>
                </a:cxn>
              </a:cxnLst>
              <a:rect l="0" t="0" r="r" b="b"/>
              <a:pathLst>
                <a:path w="22" h="22">
                  <a:moveTo>
                    <a:pt x="12" y="0"/>
                  </a:moveTo>
                  <a:lnTo>
                    <a:pt x="12" y="0"/>
                  </a:lnTo>
                  <a:lnTo>
                    <a:pt x="6" y="0"/>
                  </a:lnTo>
                  <a:lnTo>
                    <a:pt x="4" y="2"/>
                  </a:lnTo>
                  <a:lnTo>
                    <a:pt x="0" y="6"/>
                  </a:lnTo>
                  <a:lnTo>
                    <a:pt x="0" y="10"/>
                  </a:lnTo>
                  <a:lnTo>
                    <a:pt x="0" y="10"/>
                  </a:lnTo>
                  <a:lnTo>
                    <a:pt x="0" y="14"/>
                  </a:lnTo>
                  <a:lnTo>
                    <a:pt x="4" y="18"/>
                  </a:lnTo>
                  <a:lnTo>
                    <a:pt x="6" y="20"/>
                  </a:lnTo>
                  <a:lnTo>
                    <a:pt x="12" y="22"/>
                  </a:lnTo>
                  <a:lnTo>
                    <a:pt x="12" y="22"/>
                  </a:lnTo>
                  <a:lnTo>
                    <a:pt x="16" y="20"/>
                  </a:lnTo>
                  <a:lnTo>
                    <a:pt x="20" y="18"/>
                  </a:lnTo>
                  <a:lnTo>
                    <a:pt x="22" y="14"/>
                  </a:lnTo>
                  <a:lnTo>
                    <a:pt x="22" y="10"/>
                  </a:lnTo>
                  <a:lnTo>
                    <a:pt x="22" y="10"/>
                  </a:lnTo>
                  <a:lnTo>
                    <a:pt x="22" y="6"/>
                  </a:lnTo>
                  <a:lnTo>
                    <a:pt x="20" y="2"/>
                  </a:lnTo>
                  <a:lnTo>
                    <a:pt x="16" y="0"/>
                  </a:lnTo>
                  <a:lnTo>
                    <a:pt x="12"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18" name="Freeform 115"/>
            <p:cNvSpPr/>
            <p:nvPr/>
          </p:nvSpPr>
          <p:spPr bwMode="auto">
            <a:xfrm>
              <a:off x="5500688" y="406400"/>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19" name="Freeform 116"/>
            <p:cNvSpPr/>
            <p:nvPr/>
          </p:nvSpPr>
          <p:spPr bwMode="auto">
            <a:xfrm>
              <a:off x="5500688" y="406400"/>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20" name="Freeform 117"/>
            <p:cNvSpPr/>
            <p:nvPr/>
          </p:nvSpPr>
          <p:spPr bwMode="auto">
            <a:xfrm>
              <a:off x="6142038" y="21272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21" name="Freeform 118"/>
            <p:cNvSpPr/>
            <p:nvPr/>
          </p:nvSpPr>
          <p:spPr bwMode="auto">
            <a:xfrm>
              <a:off x="6142038" y="21272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22" name="Freeform 119"/>
            <p:cNvSpPr/>
            <p:nvPr/>
          </p:nvSpPr>
          <p:spPr bwMode="auto">
            <a:xfrm>
              <a:off x="6418263" y="203200"/>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23" name="Freeform 120"/>
            <p:cNvSpPr/>
            <p:nvPr/>
          </p:nvSpPr>
          <p:spPr bwMode="auto">
            <a:xfrm>
              <a:off x="6418263" y="203200"/>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24" name="Freeform 121"/>
            <p:cNvSpPr/>
            <p:nvPr/>
          </p:nvSpPr>
          <p:spPr bwMode="auto">
            <a:xfrm>
              <a:off x="6799263" y="247650"/>
              <a:ext cx="25400" cy="22225"/>
            </a:xfrm>
            <a:custGeom>
              <a:avLst/>
              <a:gdLst/>
              <a:ahLst/>
              <a:cxnLst>
                <a:cxn ang="0">
                  <a:pos x="8" y="0"/>
                </a:cxn>
                <a:cxn ang="0">
                  <a:pos x="8" y="0"/>
                </a:cxn>
                <a:cxn ang="0">
                  <a:pos x="4" y="2"/>
                </a:cxn>
                <a:cxn ang="0">
                  <a:pos x="0" y="6"/>
                </a:cxn>
                <a:cxn ang="0">
                  <a:pos x="0" y="6"/>
                </a:cxn>
                <a:cxn ang="0">
                  <a:pos x="4" y="12"/>
                </a:cxn>
                <a:cxn ang="0">
                  <a:pos x="8" y="14"/>
                </a:cxn>
                <a:cxn ang="0">
                  <a:pos x="8" y="14"/>
                </a:cxn>
                <a:cxn ang="0">
                  <a:pos x="12" y="12"/>
                </a:cxn>
                <a:cxn ang="0">
                  <a:pos x="16" y="6"/>
                </a:cxn>
                <a:cxn ang="0">
                  <a:pos x="16" y="6"/>
                </a:cxn>
                <a:cxn ang="0">
                  <a:pos x="12" y="2"/>
                </a:cxn>
                <a:cxn ang="0">
                  <a:pos x="8" y="0"/>
                </a:cxn>
              </a:cxnLst>
              <a:rect l="0" t="0" r="r" b="b"/>
              <a:pathLst>
                <a:path w="16" h="14">
                  <a:moveTo>
                    <a:pt x="8" y="0"/>
                  </a:moveTo>
                  <a:lnTo>
                    <a:pt x="8" y="0"/>
                  </a:lnTo>
                  <a:lnTo>
                    <a:pt x="4" y="2"/>
                  </a:lnTo>
                  <a:lnTo>
                    <a:pt x="0" y="6"/>
                  </a:lnTo>
                  <a:lnTo>
                    <a:pt x="0" y="6"/>
                  </a:lnTo>
                  <a:lnTo>
                    <a:pt x="4" y="12"/>
                  </a:lnTo>
                  <a:lnTo>
                    <a:pt x="8" y="14"/>
                  </a:lnTo>
                  <a:lnTo>
                    <a:pt x="8" y="14"/>
                  </a:lnTo>
                  <a:lnTo>
                    <a:pt x="12" y="12"/>
                  </a:lnTo>
                  <a:lnTo>
                    <a:pt x="16" y="6"/>
                  </a:lnTo>
                  <a:lnTo>
                    <a:pt x="16"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25" name="Freeform 122"/>
            <p:cNvSpPr/>
            <p:nvPr/>
          </p:nvSpPr>
          <p:spPr bwMode="auto">
            <a:xfrm>
              <a:off x="6799263" y="247650"/>
              <a:ext cx="25400" cy="22225"/>
            </a:xfrm>
            <a:custGeom>
              <a:avLst/>
              <a:gdLst/>
              <a:ahLst/>
              <a:cxnLst>
                <a:cxn ang="0">
                  <a:pos x="8" y="0"/>
                </a:cxn>
                <a:cxn ang="0">
                  <a:pos x="8" y="0"/>
                </a:cxn>
                <a:cxn ang="0">
                  <a:pos x="4" y="2"/>
                </a:cxn>
                <a:cxn ang="0">
                  <a:pos x="0" y="6"/>
                </a:cxn>
                <a:cxn ang="0">
                  <a:pos x="0" y="6"/>
                </a:cxn>
                <a:cxn ang="0">
                  <a:pos x="4" y="12"/>
                </a:cxn>
                <a:cxn ang="0">
                  <a:pos x="8" y="14"/>
                </a:cxn>
                <a:cxn ang="0">
                  <a:pos x="8" y="14"/>
                </a:cxn>
                <a:cxn ang="0">
                  <a:pos x="12" y="12"/>
                </a:cxn>
                <a:cxn ang="0">
                  <a:pos x="16" y="6"/>
                </a:cxn>
                <a:cxn ang="0">
                  <a:pos x="16" y="6"/>
                </a:cxn>
                <a:cxn ang="0">
                  <a:pos x="12" y="2"/>
                </a:cxn>
                <a:cxn ang="0">
                  <a:pos x="8" y="0"/>
                </a:cxn>
              </a:cxnLst>
              <a:rect l="0" t="0" r="r" b="b"/>
              <a:pathLst>
                <a:path w="16" h="14">
                  <a:moveTo>
                    <a:pt x="8" y="0"/>
                  </a:moveTo>
                  <a:lnTo>
                    <a:pt x="8" y="0"/>
                  </a:lnTo>
                  <a:lnTo>
                    <a:pt x="4" y="2"/>
                  </a:lnTo>
                  <a:lnTo>
                    <a:pt x="0" y="6"/>
                  </a:lnTo>
                  <a:lnTo>
                    <a:pt x="0" y="6"/>
                  </a:lnTo>
                  <a:lnTo>
                    <a:pt x="4" y="12"/>
                  </a:lnTo>
                  <a:lnTo>
                    <a:pt x="8" y="14"/>
                  </a:lnTo>
                  <a:lnTo>
                    <a:pt x="8" y="14"/>
                  </a:lnTo>
                  <a:lnTo>
                    <a:pt x="12" y="12"/>
                  </a:lnTo>
                  <a:lnTo>
                    <a:pt x="16" y="6"/>
                  </a:lnTo>
                  <a:lnTo>
                    <a:pt x="16"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26" name="Freeform 123"/>
            <p:cNvSpPr/>
            <p:nvPr/>
          </p:nvSpPr>
          <p:spPr bwMode="auto">
            <a:xfrm>
              <a:off x="6650038" y="35242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27" name="Freeform 124"/>
            <p:cNvSpPr/>
            <p:nvPr/>
          </p:nvSpPr>
          <p:spPr bwMode="auto">
            <a:xfrm>
              <a:off x="6650038" y="35242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28" name="Freeform 125"/>
            <p:cNvSpPr/>
            <p:nvPr/>
          </p:nvSpPr>
          <p:spPr bwMode="auto">
            <a:xfrm>
              <a:off x="6665913" y="692150"/>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29" name="Freeform 126"/>
            <p:cNvSpPr/>
            <p:nvPr/>
          </p:nvSpPr>
          <p:spPr bwMode="auto">
            <a:xfrm>
              <a:off x="6665913" y="692150"/>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30" name="Freeform 127"/>
            <p:cNvSpPr/>
            <p:nvPr/>
          </p:nvSpPr>
          <p:spPr bwMode="auto">
            <a:xfrm>
              <a:off x="7380288" y="72707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31" name="Freeform 128"/>
            <p:cNvSpPr/>
            <p:nvPr/>
          </p:nvSpPr>
          <p:spPr bwMode="auto">
            <a:xfrm>
              <a:off x="7380288" y="72707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32" name="Freeform 129"/>
            <p:cNvSpPr/>
            <p:nvPr/>
          </p:nvSpPr>
          <p:spPr bwMode="auto">
            <a:xfrm>
              <a:off x="6916738" y="72707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33" name="Freeform 130"/>
            <p:cNvSpPr/>
            <p:nvPr/>
          </p:nvSpPr>
          <p:spPr bwMode="auto">
            <a:xfrm>
              <a:off x="6916738" y="72707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34" name="Freeform 131"/>
            <p:cNvSpPr/>
            <p:nvPr/>
          </p:nvSpPr>
          <p:spPr bwMode="auto">
            <a:xfrm>
              <a:off x="6891338" y="46037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35" name="Freeform 132"/>
            <p:cNvSpPr/>
            <p:nvPr/>
          </p:nvSpPr>
          <p:spPr bwMode="auto">
            <a:xfrm>
              <a:off x="6891338" y="46037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36" name="Freeform 133"/>
            <p:cNvSpPr/>
            <p:nvPr/>
          </p:nvSpPr>
          <p:spPr bwMode="auto">
            <a:xfrm>
              <a:off x="7119938" y="54927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37" name="Freeform 134"/>
            <p:cNvSpPr/>
            <p:nvPr/>
          </p:nvSpPr>
          <p:spPr bwMode="auto">
            <a:xfrm>
              <a:off x="7119938" y="54927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38" name="Freeform 135"/>
            <p:cNvSpPr/>
            <p:nvPr/>
          </p:nvSpPr>
          <p:spPr bwMode="auto">
            <a:xfrm>
              <a:off x="7834313" y="317500"/>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39" name="Freeform 136"/>
            <p:cNvSpPr/>
            <p:nvPr/>
          </p:nvSpPr>
          <p:spPr bwMode="auto">
            <a:xfrm>
              <a:off x="7834313" y="317500"/>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40" name="Freeform 137"/>
            <p:cNvSpPr/>
            <p:nvPr/>
          </p:nvSpPr>
          <p:spPr bwMode="auto">
            <a:xfrm>
              <a:off x="7840663" y="584200"/>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41" name="Freeform 138"/>
            <p:cNvSpPr/>
            <p:nvPr/>
          </p:nvSpPr>
          <p:spPr bwMode="auto">
            <a:xfrm>
              <a:off x="7840663" y="584200"/>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42" name="Freeform 139"/>
            <p:cNvSpPr/>
            <p:nvPr/>
          </p:nvSpPr>
          <p:spPr bwMode="auto">
            <a:xfrm>
              <a:off x="7761288" y="79057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43" name="Freeform 140"/>
            <p:cNvSpPr/>
            <p:nvPr/>
          </p:nvSpPr>
          <p:spPr bwMode="auto">
            <a:xfrm>
              <a:off x="7761288" y="79057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44" name="Freeform 141"/>
            <p:cNvSpPr/>
            <p:nvPr/>
          </p:nvSpPr>
          <p:spPr bwMode="auto">
            <a:xfrm>
              <a:off x="6132513" y="939800"/>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45" name="Freeform 142"/>
            <p:cNvSpPr/>
            <p:nvPr/>
          </p:nvSpPr>
          <p:spPr bwMode="auto">
            <a:xfrm>
              <a:off x="6132513" y="939800"/>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46" name="Freeform 143"/>
            <p:cNvSpPr/>
            <p:nvPr/>
          </p:nvSpPr>
          <p:spPr bwMode="auto">
            <a:xfrm>
              <a:off x="5830888" y="96837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47" name="Freeform 144"/>
            <p:cNvSpPr/>
            <p:nvPr/>
          </p:nvSpPr>
          <p:spPr bwMode="auto">
            <a:xfrm>
              <a:off x="5830888" y="96837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48" name="Freeform 145"/>
            <p:cNvSpPr/>
            <p:nvPr/>
          </p:nvSpPr>
          <p:spPr bwMode="auto">
            <a:xfrm>
              <a:off x="3614738" y="844550"/>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49" name="Freeform 146"/>
            <p:cNvSpPr/>
            <p:nvPr/>
          </p:nvSpPr>
          <p:spPr bwMode="auto">
            <a:xfrm>
              <a:off x="3614738" y="844550"/>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50" name="Freeform 147"/>
            <p:cNvSpPr/>
            <p:nvPr/>
          </p:nvSpPr>
          <p:spPr bwMode="auto">
            <a:xfrm>
              <a:off x="3205163" y="889000"/>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51" name="Freeform 148"/>
            <p:cNvSpPr/>
            <p:nvPr/>
          </p:nvSpPr>
          <p:spPr bwMode="auto">
            <a:xfrm>
              <a:off x="3205163" y="889000"/>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52" name="Freeform 149"/>
            <p:cNvSpPr/>
            <p:nvPr/>
          </p:nvSpPr>
          <p:spPr bwMode="auto">
            <a:xfrm>
              <a:off x="2878138" y="86042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53" name="Freeform 150"/>
            <p:cNvSpPr/>
            <p:nvPr/>
          </p:nvSpPr>
          <p:spPr bwMode="auto">
            <a:xfrm>
              <a:off x="2878138" y="86042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54" name="Freeform 151"/>
            <p:cNvSpPr/>
            <p:nvPr/>
          </p:nvSpPr>
          <p:spPr bwMode="auto">
            <a:xfrm>
              <a:off x="3071813" y="1003300"/>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55" name="Freeform 152"/>
            <p:cNvSpPr/>
            <p:nvPr/>
          </p:nvSpPr>
          <p:spPr bwMode="auto">
            <a:xfrm>
              <a:off x="3071813" y="1003300"/>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56" name="Freeform 153"/>
            <p:cNvSpPr/>
            <p:nvPr/>
          </p:nvSpPr>
          <p:spPr bwMode="auto">
            <a:xfrm>
              <a:off x="7459663" y="346075"/>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57" name="Freeform 154"/>
            <p:cNvSpPr/>
            <p:nvPr/>
          </p:nvSpPr>
          <p:spPr bwMode="auto">
            <a:xfrm>
              <a:off x="7459663" y="346075"/>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58" name="Freeform 155"/>
            <p:cNvSpPr/>
            <p:nvPr/>
          </p:nvSpPr>
          <p:spPr bwMode="auto">
            <a:xfrm>
              <a:off x="7716838" y="19367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59" name="Freeform 156"/>
            <p:cNvSpPr/>
            <p:nvPr/>
          </p:nvSpPr>
          <p:spPr bwMode="auto">
            <a:xfrm>
              <a:off x="7716838" y="19367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60" name="Freeform 157"/>
            <p:cNvSpPr/>
            <p:nvPr/>
          </p:nvSpPr>
          <p:spPr bwMode="auto">
            <a:xfrm>
              <a:off x="7164388" y="21907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61" name="Freeform 158"/>
            <p:cNvSpPr/>
            <p:nvPr/>
          </p:nvSpPr>
          <p:spPr bwMode="auto">
            <a:xfrm>
              <a:off x="7164388" y="21907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62" name="Freeform 159"/>
            <p:cNvSpPr/>
            <p:nvPr/>
          </p:nvSpPr>
          <p:spPr bwMode="auto">
            <a:xfrm>
              <a:off x="7173913" y="752475"/>
              <a:ext cx="22225" cy="25400"/>
            </a:xfrm>
            <a:custGeom>
              <a:avLst/>
              <a:gdLst/>
              <a:ahLst/>
              <a:cxnLst>
                <a:cxn ang="0">
                  <a:pos x="8" y="0"/>
                </a:cxn>
                <a:cxn ang="0">
                  <a:pos x="8" y="0"/>
                </a:cxn>
                <a:cxn ang="0">
                  <a:pos x="2" y="4"/>
                </a:cxn>
                <a:cxn ang="0">
                  <a:pos x="0" y="8"/>
                </a:cxn>
                <a:cxn ang="0">
                  <a:pos x="0" y="8"/>
                </a:cxn>
                <a:cxn ang="0">
                  <a:pos x="2" y="12"/>
                </a:cxn>
                <a:cxn ang="0">
                  <a:pos x="8" y="16"/>
                </a:cxn>
                <a:cxn ang="0">
                  <a:pos x="8" y="16"/>
                </a:cxn>
                <a:cxn ang="0">
                  <a:pos x="12" y="12"/>
                </a:cxn>
                <a:cxn ang="0">
                  <a:pos x="14" y="8"/>
                </a:cxn>
                <a:cxn ang="0">
                  <a:pos x="14" y="8"/>
                </a:cxn>
                <a:cxn ang="0">
                  <a:pos x="12" y="4"/>
                </a:cxn>
                <a:cxn ang="0">
                  <a:pos x="8" y="0"/>
                </a:cxn>
              </a:cxnLst>
              <a:rect l="0" t="0" r="r" b="b"/>
              <a:pathLst>
                <a:path w="14" h="16">
                  <a:moveTo>
                    <a:pt x="8" y="0"/>
                  </a:moveTo>
                  <a:lnTo>
                    <a:pt x="8" y="0"/>
                  </a:lnTo>
                  <a:lnTo>
                    <a:pt x="2" y="4"/>
                  </a:lnTo>
                  <a:lnTo>
                    <a:pt x="0" y="8"/>
                  </a:lnTo>
                  <a:lnTo>
                    <a:pt x="0" y="8"/>
                  </a:lnTo>
                  <a:lnTo>
                    <a:pt x="2" y="12"/>
                  </a:lnTo>
                  <a:lnTo>
                    <a:pt x="8" y="16"/>
                  </a:lnTo>
                  <a:lnTo>
                    <a:pt x="8" y="16"/>
                  </a:lnTo>
                  <a:lnTo>
                    <a:pt x="12" y="12"/>
                  </a:lnTo>
                  <a:lnTo>
                    <a:pt x="14" y="8"/>
                  </a:lnTo>
                  <a:lnTo>
                    <a:pt x="14" y="8"/>
                  </a:lnTo>
                  <a:lnTo>
                    <a:pt x="12" y="4"/>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63" name="Freeform 160"/>
            <p:cNvSpPr/>
            <p:nvPr/>
          </p:nvSpPr>
          <p:spPr bwMode="auto">
            <a:xfrm>
              <a:off x="7173913" y="752475"/>
              <a:ext cx="22225" cy="25400"/>
            </a:xfrm>
            <a:custGeom>
              <a:avLst/>
              <a:gdLst/>
              <a:ahLst/>
              <a:cxnLst>
                <a:cxn ang="0">
                  <a:pos x="8" y="0"/>
                </a:cxn>
                <a:cxn ang="0">
                  <a:pos x="8" y="0"/>
                </a:cxn>
                <a:cxn ang="0">
                  <a:pos x="2" y="4"/>
                </a:cxn>
                <a:cxn ang="0">
                  <a:pos x="0" y="8"/>
                </a:cxn>
                <a:cxn ang="0">
                  <a:pos x="0" y="8"/>
                </a:cxn>
                <a:cxn ang="0">
                  <a:pos x="2" y="12"/>
                </a:cxn>
                <a:cxn ang="0">
                  <a:pos x="8" y="16"/>
                </a:cxn>
                <a:cxn ang="0">
                  <a:pos x="8" y="16"/>
                </a:cxn>
                <a:cxn ang="0">
                  <a:pos x="12" y="12"/>
                </a:cxn>
                <a:cxn ang="0">
                  <a:pos x="14" y="8"/>
                </a:cxn>
                <a:cxn ang="0">
                  <a:pos x="14" y="8"/>
                </a:cxn>
                <a:cxn ang="0">
                  <a:pos x="12" y="4"/>
                </a:cxn>
                <a:cxn ang="0">
                  <a:pos x="8" y="0"/>
                </a:cxn>
              </a:cxnLst>
              <a:rect l="0" t="0" r="r" b="b"/>
              <a:pathLst>
                <a:path w="14" h="16">
                  <a:moveTo>
                    <a:pt x="8" y="0"/>
                  </a:moveTo>
                  <a:lnTo>
                    <a:pt x="8" y="0"/>
                  </a:lnTo>
                  <a:lnTo>
                    <a:pt x="2" y="4"/>
                  </a:lnTo>
                  <a:lnTo>
                    <a:pt x="0" y="8"/>
                  </a:lnTo>
                  <a:lnTo>
                    <a:pt x="0" y="8"/>
                  </a:lnTo>
                  <a:lnTo>
                    <a:pt x="2" y="12"/>
                  </a:lnTo>
                  <a:lnTo>
                    <a:pt x="8" y="16"/>
                  </a:lnTo>
                  <a:lnTo>
                    <a:pt x="8" y="16"/>
                  </a:lnTo>
                  <a:lnTo>
                    <a:pt x="12" y="12"/>
                  </a:lnTo>
                  <a:lnTo>
                    <a:pt x="14" y="8"/>
                  </a:lnTo>
                  <a:lnTo>
                    <a:pt x="14" y="8"/>
                  </a:lnTo>
                  <a:lnTo>
                    <a:pt x="12" y="4"/>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64" name="Freeform 161"/>
            <p:cNvSpPr/>
            <p:nvPr/>
          </p:nvSpPr>
          <p:spPr bwMode="auto">
            <a:xfrm>
              <a:off x="5243513" y="228600"/>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65" name="Freeform 162"/>
            <p:cNvSpPr/>
            <p:nvPr/>
          </p:nvSpPr>
          <p:spPr bwMode="auto">
            <a:xfrm>
              <a:off x="5243513" y="228600"/>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66" name="Freeform 163"/>
            <p:cNvSpPr/>
            <p:nvPr/>
          </p:nvSpPr>
          <p:spPr bwMode="auto">
            <a:xfrm>
              <a:off x="5818188" y="482600"/>
              <a:ext cx="47625" cy="47625"/>
            </a:xfrm>
            <a:custGeom>
              <a:avLst/>
              <a:gdLst/>
              <a:ahLst/>
              <a:cxnLst>
                <a:cxn ang="0">
                  <a:pos x="16" y="0"/>
                </a:cxn>
                <a:cxn ang="0">
                  <a:pos x="16" y="0"/>
                </a:cxn>
                <a:cxn ang="0">
                  <a:pos x="10" y="2"/>
                </a:cxn>
                <a:cxn ang="0">
                  <a:pos x="4" y="6"/>
                </a:cxn>
                <a:cxn ang="0">
                  <a:pos x="2" y="10"/>
                </a:cxn>
                <a:cxn ang="0">
                  <a:pos x="0" y="16"/>
                </a:cxn>
                <a:cxn ang="0">
                  <a:pos x="0" y="16"/>
                </a:cxn>
                <a:cxn ang="0">
                  <a:pos x="2" y="22"/>
                </a:cxn>
                <a:cxn ang="0">
                  <a:pos x="4" y="26"/>
                </a:cxn>
                <a:cxn ang="0">
                  <a:pos x="10" y="28"/>
                </a:cxn>
                <a:cxn ang="0">
                  <a:pos x="16" y="30"/>
                </a:cxn>
                <a:cxn ang="0">
                  <a:pos x="16" y="30"/>
                </a:cxn>
                <a:cxn ang="0">
                  <a:pos x="20" y="28"/>
                </a:cxn>
                <a:cxn ang="0">
                  <a:pos x="26" y="26"/>
                </a:cxn>
                <a:cxn ang="0">
                  <a:pos x="28" y="22"/>
                </a:cxn>
                <a:cxn ang="0">
                  <a:pos x="30" y="16"/>
                </a:cxn>
                <a:cxn ang="0">
                  <a:pos x="30" y="16"/>
                </a:cxn>
                <a:cxn ang="0">
                  <a:pos x="28" y="10"/>
                </a:cxn>
                <a:cxn ang="0">
                  <a:pos x="26" y="6"/>
                </a:cxn>
                <a:cxn ang="0">
                  <a:pos x="20" y="2"/>
                </a:cxn>
                <a:cxn ang="0">
                  <a:pos x="16" y="0"/>
                </a:cxn>
              </a:cxnLst>
              <a:rect l="0" t="0" r="r" b="b"/>
              <a:pathLst>
                <a:path w="30" h="30">
                  <a:moveTo>
                    <a:pt x="16" y="0"/>
                  </a:moveTo>
                  <a:lnTo>
                    <a:pt x="16" y="0"/>
                  </a:lnTo>
                  <a:lnTo>
                    <a:pt x="10" y="2"/>
                  </a:lnTo>
                  <a:lnTo>
                    <a:pt x="4" y="6"/>
                  </a:lnTo>
                  <a:lnTo>
                    <a:pt x="2" y="10"/>
                  </a:lnTo>
                  <a:lnTo>
                    <a:pt x="0" y="16"/>
                  </a:lnTo>
                  <a:lnTo>
                    <a:pt x="0" y="16"/>
                  </a:lnTo>
                  <a:lnTo>
                    <a:pt x="2" y="22"/>
                  </a:lnTo>
                  <a:lnTo>
                    <a:pt x="4" y="26"/>
                  </a:lnTo>
                  <a:lnTo>
                    <a:pt x="10" y="28"/>
                  </a:lnTo>
                  <a:lnTo>
                    <a:pt x="16" y="30"/>
                  </a:lnTo>
                  <a:lnTo>
                    <a:pt x="16" y="30"/>
                  </a:lnTo>
                  <a:lnTo>
                    <a:pt x="20" y="28"/>
                  </a:lnTo>
                  <a:lnTo>
                    <a:pt x="26" y="26"/>
                  </a:lnTo>
                  <a:lnTo>
                    <a:pt x="28" y="22"/>
                  </a:lnTo>
                  <a:lnTo>
                    <a:pt x="30" y="16"/>
                  </a:lnTo>
                  <a:lnTo>
                    <a:pt x="30" y="16"/>
                  </a:lnTo>
                  <a:lnTo>
                    <a:pt x="28" y="10"/>
                  </a:lnTo>
                  <a:lnTo>
                    <a:pt x="26" y="6"/>
                  </a:lnTo>
                  <a:lnTo>
                    <a:pt x="20" y="2"/>
                  </a:lnTo>
                  <a:lnTo>
                    <a:pt x="1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67" name="Freeform 164"/>
            <p:cNvSpPr/>
            <p:nvPr/>
          </p:nvSpPr>
          <p:spPr bwMode="auto">
            <a:xfrm>
              <a:off x="5818188" y="482600"/>
              <a:ext cx="47625" cy="47625"/>
            </a:xfrm>
            <a:custGeom>
              <a:avLst/>
              <a:gdLst/>
              <a:ahLst/>
              <a:cxnLst>
                <a:cxn ang="0">
                  <a:pos x="16" y="0"/>
                </a:cxn>
                <a:cxn ang="0">
                  <a:pos x="16" y="0"/>
                </a:cxn>
                <a:cxn ang="0">
                  <a:pos x="10" y="2"/>
                </a:cxn>
                <a:cxn ang="0">
                  <a:pos x="4" y="6"/>
                </a:cxn>
                <a:cxn ang="0">
                  <a:pos x="2" y="10"/>
                </a:cxn>
                <a:cxn ang="0">
                  <a:pos x="0" y="16"/>
                </a:cxn>
                <a:cxn ang="0">
                  <a:pos x="0" y="16"/>
                </a:cxn>
                <a:cxn ang="0">
                  <a:pos x="2" y="22"/>
                </a:cxn>
                <a:cxn ang="0">
                  <a:pos x="4" y="26"/>
                </a:cxn>
                <a:cxn ang="0">
                  <a:pos x="10" y="28"/>
                </a:cxn>
                <a:cxn ang="0">
                  <a:pos x="16" y="30"/>
                </a:cxn>
                <a:cxn ang="0">
                  <a:pos x="16" y="30"/>
                </a:cxn>
                <a:cxn ang="0">
                  <a:pos x="20" y="28"/>
                </a:cxn>
                <a:cxn ang="0">
                  <a:pos x="26" y="26"/>
                </a:cxn>
                <a:cxn ang="0">
                  <a:pos x="28" y="22"/>
                </a:cxn>
                <a:cxn ang="0">
                  <a:pos x="30" y="16"/>
                </a:cxn>
                <a:cxn ang="0">
                  <a:pos x="30" y="16"/>
                </a:cxn>
                <a:cxn ang="0">
                  <a:pos x="28" y="10"/>
                </a:cxn>
                <a:cxn ang="0">
                  <a:pos x="26" y="6"/>
                </a:cxn>
                <a:cxn ang="0">
                  <a:pos x="20" y="2"/>
                </a:cxn>
                <a:cxn ang="0">
                  <a:pos x="16" y="0"/>
                </a:cxn>
              </a:cxnLst>
              <a:rect l="0" t="0" r="r" b="b"/>
              <a:pathLst>
                <a:path w="30" h="30">
                  <a:moveTo>
                    <a:pt x="16" y="0"/>
                  </a:moveTo>
                  <a:lnTo>
                    <a:pt x="16" y="0"/>
                  </a:lnTo>
                  <a:lnTo>
                    <a:pt x="10" y="2"/>
                  </a:lnTo>
                  <a:lnTo>
                    <a:pt x="4" y="6"/>
                  </a:lnTo>
                  <a:lnTo>
                    <a:pt x="2" y="10"/>
                  </a:lnTo>
                  <a:lnTo>
                    <a:pt x="0" y="16"/>
                  </a:lnTo>
                  <a:lnTo>
                    <a:pt x="0" y="16"/>
                  </a:lnTo>
                  <a:lnTo>
                    <a:pt x="2" y="22"/>
                  </a:lnTo>
                  <a:lnTo>
                    <a:pt x="4" y="26"/>
                  </a:lnTo>
                  <a:lnTo>
                    <a:pt x="10" y="28"/>
                  </a:lnTo>
                  <a:lnTo>
                    <a:pt x="16" y="30"/>
                  </a:lnTo>
                  <a:lnTo>
                    <a:pt x="16" y="30"/>
                  </a:lnTo>
                  <a:lnTo>
                    <a:pt x="20" y="28"/>
                  </a:lnTo>
                  <a:lnTo>
                    <a:pt x="26" y="26"/>
                  </a:lnTo>
                  <a:lnTo>
                    <a:pt x="28" y="22"/>
                  </a:lnTo>
                  <a:lnTo>
                    <a:pt x="30" y="16"/>
                  </a:lnTo>
                  <a:lnTo>
                    <a:pt x="30" y="16"/>
                  </a:lnTo>
                  <a:lnTo>
                    <a:pt x="28" y="10"/>
                  </a:lnTo>
                  <a:lnTo>
                    <a:pt x="26" y="6"/>
                  </a:lnTo>
                  <a:lnTo>
                    <a:pt x="20" y="2"/>
                  </a:lnTo>
                  <a:lnTo>
                    <a:pt x="1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68" name="Freeform 165"/>
            <p:cNvSpPr/>
            <p:nvPr/>
          </p:nvSpPr>
          <p:spPr bwMode="auto">
            <a:xfrm>
              <a:off x="7342188" y="155575"/>
              <a:ext cx="44450" cy="44450"/>
            </a:xfrm>
            <a:custGeom>
              <a:avLst/>
              <a:gdLst/>
              <a:ahLst/>
              <a:cxnLst>
                <a:cxn ang="0">
                  <a:pos x="14" y="0"/>
                </a:cxn>
                <a:cxn ang="0">
                  <a:pos x="14" y="0"/>
                </a:cxn>
                <a:cxn ang="0">
                  <a:pos x="8" y="0"/>
                </a:cxn>
                <a:cxn ang="0">
                  <a:pos x="4" y="4"/>
                </a:cxn>
                <a:cxn ang="0">
                  <a:pos x="0" y="8"/>
                </a:cxn>
                <a:cxn ang="0">
                  <a:pos x="0" y="14"/>
                </a:cxn>
                <a:cxn ang="0">
                  <a:pos x="0" y="14"/>
                </a:cxn>
                <a:cxn ang="0">
                  <a:pos x="0" y="20"/>
                </a:cxn>
                <a:cxn ang="0">
                  <a:pos x="4" y="24"/>
                </a:cxn>
                <a:cxn ang="0">
                  <a:pos x="8" y="28"/>
                </a:cxn>
                <a:cxn ang="0">
                  <a:pos x="14" y="28"/>
                </a:cxn>
                <a:cxn ang="0">
                  <a:pos x="14" y="28"/>
                </a:cxn>
                <a:cxn ang="0">
                  <a:pos x="20" y="28"/>
                </a:cxn>
                <a:cxn ang="0">
                  <a:pos x="24" y="24"/>
                </a:cxn>
                <a:cxn ang="0">
                  <a:pos x="26" y="20"/>
                </a:cxn>
                <a:cxn ang="0">
                  <a:pos x="28" y="14"/>
                </a:cxn>
                <a:cxn ang="0">
                  <a:pos x="28" y="14"/>
                </a:cxn>
                <a:cxn ang="0">
                  <a:pos x="26" y="8"/>
                </a:cxn>
                <a:cxn ang="0">
                  <a:pos x="24" y="4"/>
                </a:cxn>
                <a:cxn ang="0">
                  <a:pos x="20" y="0"/>
                </a:cxn>
                <a:cxn ang="0">
                  <a:pos x="14" y="0"/>
                </a:cxn>
              </a:cxnLst>
              <a:rect l="0" t="0" r="r" b="b"/>
              <a:pathLst>
                <a:path w="28" h="28">
                  <a:moveTo>
                    <a:pt x="14" y="0"/>
                  </a:moveTo>
                  <a:lnTo>
                    <a:pt x="14" y="0"/>
                  </a:lnTo>
                  <a:lnTo>
                    <a:pt x="8" y="0"/>
                  </a:lnTo>
                  <a:lnTo>
                    <a:pt x="4" y="4"/>
                  </a:lnTo>
                  <a:lnTo>
                    <a:pt x="0" y="8"/>
                  </a:lnTo>
                  <a:lnTo>
                    <a:pt x="0" y="14"/>
                  </a:lnTo>
                  <a:lnTo>
                    <a:pt x="0" y="14"/>
                  </a:lnTo>
                  <a:lnTo>
                    <a:pt x="0" y="20"/>
                  </a:lnTo>
                  <a:lnTo>
                    <a:pt x="4" y="24"/>
                  </a:lnTo>
                  <a:lnTo>
                    <a:pt x="8" y="28"/>
                  </a:lnTo>
                  <a:lnTo>
                    <a:pt x="14" y="28"/>
                  </a:lnTo>
                  <a:lnTo>
                    <a:pt x="14" y="28"/>
                  </a:lnTo>
                  <a:lnTo>
                    <a:pt x="20" y="28"/>
                  </a:lnTo>
                  <a:lnTo>
                    <a:pt x="24" y="24"/>
                  </a:lnTo>
                  <a:lnTo>
                    <a:pt x="26" y="20"/>
                  </a:lnTo>
                  <a:lnTo>
                    <a:pt x="28" y="14"/>
                  </a:lnTo>
                  <a:lnTo>
                    <a:pt x="28" y="14"/>
                  </a:lnTo>
                  <a:lnTo>
                    <a:pt x="26" y="8"/>
                  </a:lnTo>
                  <a:lnTo>
                    <a:pt x="24" y="4"/>
                  </a:lnTo>
                  <a:lnTo>
                    <a:pt x="20" y="0"/>
                  </a:lnTo>
                  <a:lnTo>
                    <a:pt x="14"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69" name="Freeform 166"/>
            <p:cNvSpPr/>
            <p:nvPr/>
          </p:nvSpPr>
          <p:spPr bwMode="auto">
            <a:xfrm>
              <a:off x="7342188" y="155575"/>
              <a:ext cx="44450" cy="44450"/>
            </a:xfrm>
            <a:custGeom>
              <a:avLst/>
              <a:gdLst/>
              <a:ahLst/>
              <a:cxnLst>
                <a:cxn ang="0">
                  <a:pos x="14" y="0"/>
                </a:cxn>
                <a:cxn ang="0">
                  <a:pos x="14" y="0"/>
                </a:cxn>
                <a:cxn ang="0">
                  <a:pos x="8" y="0"/>
                </a:cxn>
                <a:cxn ang="0">
                  <a:pos x="4" y="4"/>
                </a:cxn>
                <a:cxn ang="0">
                  <a:pos x="0" y="8"/>
                </a:cxn>
                <a:cxn ang="0">
                  <a:pos x="0" y="14"/>
                </a:cxn>
                <a:cxn ang="0">
                  <a:pos x="0" y="14"/>
                </a:cxn>
                <a:cxn ang="0">
                  <a:pos x="0" y="20"/>
                </a:cxn>
                <a:cxn ang="0">
                  <a:pos x="4" y="24"/>
                </a:cxn>
                <a:cxn ang="0">
                  <a:pos x="8" y="28"/>
                </a:cxn>
                <a:cxn ang="0">
                  <a:pos x="14" y="28"/>
                </a:cxn>
                <a:cxn ang="0">
                  <a:pos x="14" y="28"/>
                </a:cxn>
                <a:cxn ang="0">
                  <a:pos x="20" y="28"/>
                </a:cxn>
                <a:cxn ang="0">
                  <a:pos x="24" y="24"/>
                </a:cxn>
                <a:cxn ang="0">
                  <a:pos x="26" y="20"/>
                </a:cxn>
                <a:cxn ang="0">
                  <a:pos x="28" y="14"/>
                </a:cxn>
                <a:cxn ang="0">
                  <a:pos x="28" y="14"/>
                </a:cxn>
                <a:cxn ang="0">
                  <a:pos x="26" y="8"/>
                </a:cxn>
                <a:cxn ang="0">
                  <a:pos x="24" y="4"/>
                </a:cxn>
                <a:cxn ang="0">
                  <a:pos x="20" y="0"/>
                </a:cxn>
                <a:cxn ang="0">
                  <a:pos x="14" y="0"/>
                </a:cxn>
              </a:cxnLst>
              <a:rect l="0" t="0" r="r" b="b"/>
              <a:pathLst>
                <a:path w="28" h="28">
                  <a:moveTo>
                    <a:pt x="14" y="0"/>
                  </a:moveTo>
                  <a:lnTo>
                    <a:pt x="14" y="0"/>
                  </a:lnTo>
                  <a:lnTo>
                    <a:pt x="8" y="0"/>
                  </a:lnTo>
                  <a:lnTo>
                    <a:pt x="4" y="4"/>
                  </a:lnTo>
                  <a:lnTo>
                    <a:pt x="0" y="8"/>
                  </a:lnTo>
                  <a:lnTo>
                    <a:pt x="0" y="14"/>
                  </a:lnTo>
                  <a:lnTo>
                    <a:pt x="0" y="14"/>
                  </a:lnTo>
                  <a:lnTo>
                    <a:pt x="0" y="20"/>
                  </a:lnTo>
                  <a:lnTo>
                    <a:pt x="4" y="24"/>
                  </a:lnTo>
                  <a:lnTo>
                    <a:pt x="8" y="28"/>
                  </a:lnTo>
                  <a:lnTo>
                    <a:pt x="14" y="28"/>
                  </a:lnTo>
                  <a:lnTo>
                    <a:pt x="14" y="28"/>
                  </a:lnTo>
                  <a:lnTo>
                    <a:pt x="20" y="28"/>
                  </a:lnTo>
                  <a:lnTo>
                    <a:pt x="24" y="24"/>
                  </a:lnTo>
                  <a:lnTo>
                    <a:pt x="26" y="20"/>
                  </a:lnTo>
                  <a:lnTo>
                    <a:pt x="28" y="14"/>
                  </a:lnTo>
                  <a:lnTo>
                    <a:pt x="28" y="14"/>
                  </a:lnTo>
                  <a:lnTo>
                    <a:pt x="26" y="8"/>
                  </a:lnTo>
                  <a:lnTo>
                    <a:pt x="24" y="4"/>
                  </a:lnTo>
                  <a:lnTo>
                    <a:pt x="20" y="0"/>
                  </a:lnTo>
                  <a:lnTo>
                    <a:pt x="14"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70" name="Freeform 167"/>
            <p:cNvSpPr/>
            <p:nvPr/>
          </p:nvSpPr>
          <p:spPr bwMode="auto">
            <a:xfrm>
              <a:off x="4716463" y="457200"/>
              <a:ext cx="44450" cy="47625"/>
            </a:xfrm>
            <a:custGeom>
              <a:avLst/>
              <a:gdLst/>
              <a:ahLst/>
              <a:cxnLst>
                <a:cxn ang="0">
                  <a:pos x="14" y="0"/>
                </a:cxn>
                <a:cxn ang="0">
                  <a:pos x="14" y="0"/>
                </a:cxn>
                <a:cxn ang="0">
                  <a:pos x="8" y="2"/>
                </a:cxn>
                <a:cxn ang="0">
                  <a:pos x="4" y="4"/>
                </a:cxn>
                <a:cxn ang="0">
                  <a:pos x="0" y="8"/>
                </a:cxn>
                <a:cxn ang="0">
                  <a:pos x="0" y="14"/>
                </a:cxn>
                <a:cxn ang="0">
                  <a:pos x="0" y="14"/>
                </a:cxn>
                <a:cxn ang="0">
                  <a:pos x="0" y="20"/>
                </a:cxn>
                <a:cxn ang="0">
                  <a:pos x="4" y="24"/>
                </a:cxn>
                <a:cxn ang="0">
                  <a:pos x="8" y="28"/>
                </a:cxn>
                <a:cxn ang="0">
                  <a:pos x="14" y="30"/>
                </a:cxn>
                <a:cxn ang="0">
                  <a:pos x="14" y="30"/>
                </a:cxn>
                <a:cxn ang="0">
                  <a:pos x="20" y="28"/>
                </a:cxn>
                <a:cxn ang="0">
                  <a:pos x="24" y="24"/>
                </a:cxn>
                <a:cxn ang="0">
                  <a:pos x="28" y="20"/>
                </a:cxn>
                <a:cxn ang="0">
                  <a:pos x="28" y="14"/>
                </a:cxn>
                <a:cxn ang="0">
                  <a:pos x="28" y="14"/>
                </a:cxn>
                <a:cxn ang="0">
                  <a:pos x="28" y="8"/>
                </a:cxn>
                <a:cxn ang="0">
                  <a:pos x="24" y="4"/>
                </a:cxn>
                <a:cxn ang="0">
                  <a:pos x="20" y="2"/>
                </a:cxn>
                <a:cxn ang="0">
                  <a:pos x="14" y="0"/>
                </a:cxn>
              </a:cxnLst>
              <a:rect l="0" t="0" r="r" b="b"/>
              <a:pathLst>
                <a:path w="28" h="30">
                  <a:moveTo>
                    <a:pt x="14" y="0"/>
                  </a:moveTo>
                  <a:lnTo>
                    <a:pt x="14" y="0"/>
                  </a:lnTo>
                  <a:lnTo>
                    <a:pt x="8" y="2"/>
                  </a:lnTo>
                  <a:lnTo>
                    <a:pt x="4" y="4"/>
                  </a:lnTo>
                  <a:lnTo>
                    <a:pt x="0" y="8"/>
                  </a:lnTo>
                  <a:lnTo>
                    <a:pt x="0" y="14"/>
                  </a:lnTo>
                  <a:lnTo>
                    <a:pt x="0" y="14"/>
                  </a:lnTo>
                  <a:lnTo>
                    <a:pt x="0" y="20"/>
                  </a:lnTo>
                  <a:lnTo>
                    <a:pt x="4" y="24"/>
                  </a:lnTo>
                  <a:lnTo>
                    <a:pt x="8" y="28"/>
                  </a:lnTo>
                  <a:lnTo>
                    <a:pt x="14" y="30"/>
                  </a:lnTo>
                  <a:lnTo>
                    <a:pt x="14" y="30"/>
                  </a:lnTo>
                  <a:lnTo>
                    <a:pt x="20" y="28"/>
                  </a:lnTo>
                  <a:lnTo>
                    <a:pt x="24" y="24"/>
                  </a:lnTo>
                  <a:lnTo>
                    <a:pt x="28" y="20"/>
                  </a:lnTo>
                  <a:lnTo>
                    <a:pt x="28" y="14"/>
                  </a:lnTo>
                  <a:lnTo>
                    <a:pt x="28" y="14"/>
                  </a:lnTo>
                  <a:lnTo>
                    <a:pt x="28" y="8"/>
                  </a:lnTo>
                  <a:lnTo>
                    <a:pt x="24" y="4"/>
                  </a:lnTo>
                  <a:lnTo>
                    <a:pt x="20" y="2"/>
                  </a:lnTo>
                  <a:lnTo>
                    <a:pt x="14"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71" name="Freeform 168"/>
            <p:cNvSpPr/>
            <p:nvPr/>
          </p:nvSpPr>
          <p:spPr bwMode="auto">
            <a:xfrm>
              <a:off x="4716463" y="457200"/>
              <a:ext cx="44450" cy="47625"/>
            </a:xfrm>
            <a:custGeom>
              <a:avLst/>
              <a:gdLst/>
              <a:ahLst/>
              <a:cxnLst>
                <a:cxn ang="0">
                  <a:pos x="14" y="0"/>
                </a:cxn>
                <a:cxn ang="0">
                  <a:pos x="14" y="0"/>
                </a:cxn>
                <a:cxn ang="0">
                  <a:pos x="8" y="2"/>
                </a:cxn>
                <a:cxn ang="0">
                  <a:pos x="4" y="4"/>
                </a:cxn>
                <a:cxn ang="0">
                  <a:pos x="0" y="8"/>
                </a:cxn>
                <a:cxn ang="0">
                  <a:pos x="0" y="14"/>
                </a:cxn>
                <a:cxn ang="0">
                  <a:pos x="0" y="14"/>
                </a:cxn>
                <a:cxn ang="0">
                  <a:pos x="0" y="20"/>
                </a:cxn>
                <a:cxn ang="0">
                  <a:pos x="4" y="24"/>
                </a:cxn>
                <a:cxn ang="0">
                  <a:pos x="8" y="28"/>
                </a:cxn>
                <a:cxn ang="0">
                  <a:pos x="14" y="30"/>
                </a:cxn>
                <a:cxn ang="0">
                  <a:pos x="14" y="30"/>
                </a:cxn>
                <a:cxn ang="0">
                  <a:pos x="20" y="28"/>
                </a:cxn>
                <a:cxn ang="0">
                  <a:pos x="24" y="24"/>
                </a:cxn>
                <a:cxn ang="0">
                  <a:pos x="28" y="20"/>
                </a:cxn>
                <a:cxn ang="0">
                  <a:pos x="28" y="14"/>
                </a:cxn>
                <a:cxn ang="0">
                  <a:pos x="28" y="14"/>
                </a:cxn>
                <a:cxn ang="0">
                  <a:pos x="28" y="8"/>
                </a:cxn>
                <a:cxn ang="0">
                  <a:pos x="24" y="4"/>
                </a:cxn>
                <a:cxn ang="0">
                  <a:pos x="20" y="2"/>
                </a:cxn>
                <a:cxn ang="0">
                  <a:pos x="14" y="0"/>
                </a:cxn>
              </a:cxnLst>
              <a:rect l="0" t="0" r="r" b="b"/>
              <a:pathLst>
                <a:path w="28" h="30">
                  <a:moveTo>
                    <a:pt x="14" y="0"/>
                  </a:moveTo>
                  <a:lnTo>
                    <a:pt x="14" y="0"/>
                  </a:lnTo>
                  <a:lnTo>
                    <a:pt x="8" y="2"/>
                  </a:lnTo>
                  <a:lnTo>
                    <a:pt x="4" y="4"/>
                  </a:lnTo>
                  <a:lnTo>
                    <a:pt x="0" y="8"/>
                  </a:lnTo>
                  <a:lnTo>
                    <a:pt x="0" y="14"/>
                  </a:lnTo>
                  <a:lnTo>
                    <a:pt x="0" y="14"/>
                  </a:lnTo>
                  <a:lnTo>
                    <a:pt x="0" y="20"/>
                  </a:lnTo>
                  <a:lnTo>
                    <a:pt x="4" y="24"/>
                  </a:lnTo>
                  <a:lnTo>
                    <a:pt x="8" y="28"/>
                  </a:lnTo>
                  <a:lnTo>
                    <a:pt x="14" y="30"/>
                  </a:lnTo>
                  <a:lnTo>
                    <a:pt x="14" y="30"/>
                  </a:lnTo>
                  <a:lnTo>
                    <a:pt x="20" y="28"/>
                  </a:lnTo>
                  <a:lnTo>
                    <a:pt x="24" y="24"/>
                  </a:lnTo>
                  <a:lnTo>
                    <a:pt x="28" y="20"/>
                  </a:lnTo>
                  <a:lnTo>
                    <a:pt x="28" y="14"/>
                  </a:lnTo>
                  <a:lnTo>
                    <a:pt x="28" y="14"/>
                  </a:lnTo>
                  <a:lnTo>
                    <a:pt x="28" y="8"/>
                  </a:lnTo>
                  <a:lnTo>
                    <a:pt x="24" y="4"/>
                  </a:lnTo>
                  <a:lnTo>
                    <a:pt x="20" y="2"/>
                  </a:lnTo>
                  <a:lnTo>
                    <a:pt x="14"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72" name="Freeform 169"/>
            <p:cNvSpPr/>
            <p:nvPr/>
          </p:nvSpPr>
          <p:spPr bwMode="auto">
            <a:xfrm>
              <a:off x="6192838" y="546100"/>
              <a:ext cx="28575" cy="28575"/>
            </a:xfrm>
            <a:custGeom>
              <a:avLst/>
              <a:gdLst/>
              <a:ahLst/>
              <a:cxnLst>
                <a:cxn ang="0">
                  <a:pos x="8" y="0"/>
                </a:cxn>
                <a:cxn ang="0">
                  <a:pos x="8" y="0"/>
                </a:cxn>
                <a:cxn ang="0">
                  <a:pos x="6" y="0"/>
                </a:cxn>
                <a:cxn ang="0">
                  <a:pos x="2" y="2"/>
                </a:cxn>
                <a:cxn ang="0">
                  <a:pos x="0" y="6"/>
                </a:cxn>
                <a:cxn ang="0">
                  <a:pos x="0" y="10"/>
                </a:cxn>
                <a:cxn ang="0">
                  <a:pos x="0" y="10"/>
                </a:cxn>
                <a:cxn ang="0">
                  <a:pos x="0" y="12"/>
                </a:cxn>
                <a:cxn ang="0">
                  <a:pos x="2" y="16"/>
                </a:cxn>
                <a:cxn ang="0">
                  <a:pos x="6" y="18"/>
                </a:cxn>
                <a:cxn ang="0">
                  <a:pos x="8" y="18"/>
                </a:cxn>
                <a:cxn ang="0">
                  <a:pos x="8" y="18"/>
                </a:cxn>
                <a:cxn ang="0">
                  <a:pos x="12" y="18"/>
                </a:cxn>
                <a:cxn ang="0">
                  <a:pos x="16" y="16"/>
                </a:cxn>
                <a:cxn ang="0">
                  <a:pos x="18" y="12"/>
                </a:cxn>
                <a:cxn ang="0">
                  <a:pos x="18" y="10"/>
                </a:cxn>
                <a:cxn ang="0">
                  <a:pos x="18" y="10"/>
                </a:cxn>
                <a:cxn ang="0">
                  <a:pos x="18" y="6"/>
                </a:cxn>
                <a:cxn ang="0">
                  <a:pos x="16" y="2"/>
                </a:cxn>
                <a:cxn ang="0">
                  <a:pos x="12" y="0"/>
                </a:cxn>
                <a:cxn ang="0">
                  <a:pos x="8" y="0"/>
                </a:cxn>
              </a:cxnLst>
              <a:rect l="0" t="0" r="r" b="b"/>
              <a:pathLst>
                <a:path w="18" h="18">
                  <a:moveTo>
                    <a:pt x="8" y="0"/>
                  </a:moveTo>
                  <a:lnTo>
                    <a:pt x="8" y="0"/>
                  </a:lnTo>
                  <a:lnTo>
                    <a:pt x="6" y="0"/>
                  </a:lnTo>
                  <a:lnTo>
                    <a:pt x="2" y="2"/>
                  </a:lnTo>
                  <a:lnTo>
                    <a:pt x="0" y="6"/>
                  </a:lnTo>
                  <a:lnTo>
                    <a:pt x="0" y="10"/>
                  </a:lnTo>
                  <a:lnTo>
                    <a:pt x="0" y="10"/>
                  </a:lnTo>
                  <a:lnTo>
                    <a:pt x="0" y="12"/>
                  </a:lnTo>
                  <a:lnTo>
                    <a:pt x="2" y="16"/>
                  </a:lnTo>
                  <a:lnTo>
                    <a:pt x="6" y="18"/>
                  </a:lnTo>
                  <a:lnTo>
                    <a:pt x="8" y="18"/>
                  </a:lnTo>
                  <a:lnTo>
                    <a:pt x="8" y="18"/>
                  </a:lnTo>
                  <a:lnTo>
                    <a:pt x="12" y="18"/>
                  </a:lnTo>
                  <a:lnTo>
                    <a:pt x="16" y="16"/>
                  </a:lnTo>
                  <a:lnTo>
                    <a:pt x="18" y="12"/>
                  </a:lnTo>
                  <a:lnTo>
                    <a:pt x="18" y="10"/>
                  </a:lnTo>
                  <a:lnTo>
                    <a:pt x="18" y="10"/>
                  </a:lnTo>
                  <a:lnTo>
                    <a:pt x="18" y="6"/>
                  </a:lnTo>
                  <a:lnTo>
                    <a:pt x="16" y="2"/>
                  </a:lnTo>
                  <a:lnTo>
                    <a:pt x="12" y="0"/>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73" name="Freeform 170"/>
            <p:cNvSpPr/>
            <p:nvPr/>
          </p:nvSpPr>
          <p:spPr bwMode="auto">
            <a:xfrm>
              <a:off x="6192838" y="546100"/>
              <a:ext cx="28575" cy="28575"/>
            </a:xfrm>
            <a:custGeom>
              <a:avLst/>
              <a:gdLst/>
              <a:ahLst/>
              <a:cxnLst>
                <a:cxn ang="0">
                  <a:pos x="8" y="0"/>
                </a:cxn>
                <a:cxn ang="0">
                  <a:pos x="8" y="0"/>
                </a:cxn>
                <a:cxn ang="0">
                  <a:pos x="6" y="0"/>
                </a:cxn>
                <a:cxn ang="0">
                  <a:pos x="2" y="2"/>
                </a:cxn>
                <a:cxn ang="0">
                  <a:pos x="0" y="6"/>
                </a:cxn>
                <a:cxn ang="0">
                  <a:pos x="0" y="10"/>
                </a:cxn>
                <a:cxn ang="0">
                  <a:pos x="0" y="10"/>
                </a:cxn>
                <a:cxn ang="0">
                  <a:pos x="0" y="12"/>
                </a:cxn>
                <a:cxn ang="0">
                  <a:pos x="2" y="16"/>
                </a:cxn>
                <a:cxn ang="0">
                  <a:pos x="6" y="18"/>
                </a:cxn>
                <a:cxn ang="0">
                  <a:pos x="8" y="18"/>
                </a:cxn>
                <a:cxn ang="0">
                  <a:pos x="8" y="18"/>
                </a:cxn>
                <a:cxn ang="0">
                  <a:pos x="12" y="18"/>
                </a:cxn>
                <a:cxn ang="0">
                  <a:pos x="16" y="16"/>
                </a:cxn>
                <a:cxn ang="0">
                  <a:pos x="18" y="12"/>
                </a:cxn>
                <a:cxn ang="0">
                  <a:pos x="18" y="10"/>
                </a:cxn>
                <a:cxn ang="0">
                  <a:pos x="18" y="10"/>
                </a:cxn>
                <a:cxn ang="0">
                  <a:pos x="18" y="6"/>
                </a:cxn>
                <a:cxn ang="0">
                  <a:pos x="16" y="2"/>
                </a:cxn>
                <a:cxn ang="0">
                  <a:pos x="12" y="0"/>
                </a:cxn>
                <a:cxn ang="0">
                  <a:pos x="8" y="0"/>
                </a:cxn>
              </a:cxnLst>
              <a:rect l="0" t="0" r="r" b="b"/>
              <a:pathLst>
                <a:path w="18" h="18">
                  <a:moveTo>
                    <a:pt x="8" y="0"/>
                  </a:moveTo>
                  <a:lnTo>
                    <a:pt x="8" y="0"/>
                  </a:lnTo>
                  <a:lnTo>
                    <a:pt x="6" y="0"/>
                  </a:lnTo>
                  <a:lnTo>
                    <a:pt x="2" y="2"/>
                  </a:lnTo>
                  <a:lnTo>
                    <a:pt x="0" y="6"/>
                  </a:lnTo>
                  <a:lnTo>
                    <a:pt x="0" y="10"/>
                  </a:lnTo>
                  <a:lnTo>
                    <a:pt x="0" y="10"/>
                  </a:lnTo>
                  <a:lnTo>
                    <a:pt x="0" y="12"/>
                  </a:lnTo>
                  <a:lnTo>
                    <a:pt x="2" y="16"/>
                  </a:lnTo>
                  <a:lnTo>
                    <a:pt x="6" y="18"/>
                  </a:lnTo>
                  <a:lnTo>
                    <a:pt x="8" y="18"/>
                  </a:lnTo>
                  <a:lnTo>
                    <a:pt x="8" y="18"/>
                  </a:lnTo>
                  <a:lnTo>
                    <a:pt x="12" y="18"/>
                  </a:lnTo>
                  <a:lnTo>
                    <a:pt x="16" y="16"/>
                  </a:lnTo>
                  <a:lnTo>
                    <a:pt x="18" y="12"/>
                  </a:lnTo>
                  <a:lnTo>
                    <a:pt x="18" y="10"/>
                  </a:lnTo>
                  <a:lnTo>
                    <a:pt x="18" y="10"/>
                  </a:lnTo>
                  <a:lnTo>
                    <a:pt x="18" y="6"/>
                  </a:lnTo>
                  <a:lnTo>
                    <a:pt x="16" y="2"/>
                  </a:lnTo>
                  <a:lnTo>
                    <a:pt x="12" y="0"/>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74" name="Freeform 171"/>
            <p:cNvSpPr/>
            <p:nvPr/>
          </p:nvSpPr>
          <p:spPr bwMode="auto">
            <a:xfrm>
              <a:off x="6170613" y="762000"/>
              <a:ext cx="19050"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0" y="12"/>
                </a:cxn>
                <a:cxn ang="0">
                  <a:pos x="12" y="8"/>
                </a:cxn>
                <a:cxn ang="0">
                  <a:pos x="12" y="8"/>
                </a:cxn>
                <a:cxn ang="0">
                  <a:pos x="10" y="2"/>
                </a:cxn>
                <a:cxn ang="0">
                  <a:pos x="6" y="0"/>
                </a:cxn>
              </a:cxnLst>
              <a:rect l="0" t="0" r="r" b="b"/>
              <a:pathLst>
                <a:path w="12" h="14">
                  <a:moveTo>
                    <a:pt x="6" y="0"/>
                  </a:moveTo>
                  <a:lnTo>
                    <a:pt x="6" y="0"/>
                  </a:lnTo>
                  <a:lnTo>
                    <a:pt x="2" y="2"/>
                  </a:lnTo>
                  <a:lnTo>
                    <a:pt x="0" y="8"/>
                  </a:lnTo>
                  <a:lnTo>
                    <a:pt x="0" y="8"/>
                  </a:lnTo>
                  <a:lnTo>
                    <a:pt x="2" y="12"/>
                  </a:lnTo>
                  <a:lnTo>
                    <a:pt x="6" y="14"/>
                  </a:lnTo>
                  <a:lnTo>
                    <a:pt x="6" y="14"/>
                  </a:lnTo>
                  <a:lnTo>
                    <a:pt x="10" y="12"/>
                  </a:lnTo>
                  <a:lnTo>
                    <a:pt x="12" y="8"/>
                  </a:lnTo>
                  <a:lnTo>
                    <a:pt x="12" y="8"/>
                  </a:lnTo>
                  <a:lnTo>
                    <a:pt x="10"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75" name="Freeform 172"/>
            <p:cNvSpPr/>
            <p:nvPr/>
          </p:nvSpPr>
          <p:spPr bwMode="auto">
            <a:xfrm>
              <a:off x="6170613" y="762000"/>
              <a:ext cx="19050"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0" y="12"/>
                </a:cxn>
                <a:cxn ang="0">
                  <a:pos x="12" y="8"/>
                </a:cxn>
                <a:cxn ang="0">
                  <a:pos x="12" y="8"/>
                </a:cxn>
                <a:cxn ang="0">
                  <a:pos x="10" y="2"/>
                </a:cxn>
                <a:cxn ang="0">
                  <a:pos x="6" y="0"/>
                </a:cxn>
              </a:cxnLst>
              <a:rect l="0" t="0" r="r" b="b"/>
              <a:pathLst>
                <a:path w="12" h="14">
                  <a:moveTo>
                    <a:pt x="6" y="0"/>
                  </a:moveTo>
                  <a:lnTo>
                    <a:pt x="6" y="0"/>
                  </a:lnTo>
                  <a:lnTo>
                    <a:pt x="2" y="2"/>
                  </a:lnTo>
                  <a:lnTo>
                    <a:pt x="0" y="8"/>
                  </a:lnTo>
                  <a:lnTo>
                    <a:pt x="0" y="8"/>
                  </a:lnTo>
                  <a:lnTo>
                    <a:pt x="2" y="12"/>
                  </a:lnTo>
                  <a:lnTo>
                    <a:pt x="6" y="14"/>
                  </a:lnTo>
                  <a:lnTo>
                    <a:pt x="6" y="14"/>
                  </a:lnTo>
                  <a:lnTo>
                    <a:pt x="10" y="12"/>
                  </a:lnTo>
                  <a:lnTo>
                    <a:pt x="12" y="8"/>
                  </a:lnTo>
                  <a:lnTo>
                    <a:pt x="12" y="8"/>
                  </a:lnTo>
                  <a:lnTo>
                    <a:pt x="10"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76" name="Freeform 173"/>
            <p:cNvSpPr/>
            <p:nvPr/>
          </p:nvSpPr>
          <p:spPr bwMode="auto">
            <a:xfrm>
              <a:off x="6373813" y="755650"/>
              <a:ext cx="22225" cy="19050"/>
            </a:xfrm>
            <a:custGeom>
              <a:avLst/>
              <a:gdLst/>
              <a:ahLst/>
              <a:cxnLst>
                <a:cxn ang="0">
                  <a:pos x="6" y="0"/>
                </a:cxn>
                <a:cxn ang="0">
                  <a:pos x="6" y="0"/>
                </a:cxn>
                <a:cxn ang="0">
                  <a:pos x="2" y="2"/>
                </a:cxn>
                <a:cxn ang="0">
                  <a:pos x="0" y="6"/>
                </a:cxn>
                <a:cxn ang="0">
                  <a:pos x="0" y="6"/>
                </a:cxn>
                <a:cxn ang="0">
                  <a:pos x="2" y="10"/>
                </a:cxn>
                <a:cxn ang="0">
                  <a:pos x="6" y="12"/>
                </a:cxn>
                <a:cxn ang="0">
                  <a:pos x="6" y="12"/>
                </a:cxn>
                <a:cxn ang="0">
                  <a:pos x="12" y="10"/>
                </a:cxn>
                <a:cxn ang="0">
                  <a:pos x="14" y="6"/>
                </a:cxn>
                <a:cxn ang="0">
                  <a:pos x="14" y="6"/>
                </a:cxn>
                <a:cxn ang="0">
                  <a:pos x="12" y="2"/>
                </a:cxn>
                <a:cxn ang="0">
                  <a:pos x="6" y="0"/>
                </a:cxn>
              </a:cxnLst>
              <a:rect l="0" t="0" r="r" b="b"/>
              <a:pathLst>
                <a:path w="14" h="12">
                  <a:moveTo>
                    <a:pt x="6" y="0"/>
                  </a:moveTo>
                  <a:lnTo>
                    <a:pt x="6" y="0"/>
                  </a:lnTo>
                  <a:lnTo>
                    <a:pt x="2" y="2"/>
                  </a:lnTo>
                  <a:lnTo>
                    <a:pt x="0" y="6"/>
                  </a:lnTo>
                  <a:lnTo>
                    <a:pt x="0" y="6"/>
                  </a:lnTo>
                  <a:lnTo>
                    <a:pt x="2" y="10"/>
                  </a:lnTo>
                  <a:lnTo>
                    <a:pt x="6" y="12"/>
                  </a:lnTo>
                  <a:lnTo>
                    <a:pt x="6" y="12"/>
                  </a:lnTo>
                  <a:lnTo>
                    <a:pt x="12" y="10"/>
                  </a:lnTo>
                  <a:lnTo>
                    <a:pt x="14" y="6"/>
                  </a:lnTo>
                  <a:lnTo>
                    <a:pt x="14" y="6"/>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77" name="Freeform 174"/>
            <p:cNvSpPr/>
            <p:nvPr/>
          </p:nvSpPr>
          <p:spPr bwMode="auto">
            <a:xfrm>
              <a:off x="6373813" y="755650"/>
              <a:ext cx="22225" cy="19050"/>
            </a:xfrm>
            <a:custGeom>
              <a:avLst/>
              <a:gdLst/>
              <a:ahLst/>
              <a:cxnLst>
                <a:cxn ang="0">
                  <a:pos x="6" y="0"/>
                </a:cxn>
                <a:cxn ang="0">
                  <a:pos x="6" y="0"/>
                </a:cxn>
                <a:cxn ang="0">
                  <a:pos x="2" y="2"/>
                </a:cxn>
                <a:cxn ang="0">
                  <a:pos x="0" y="6"/>
                </a:cxn>
                <a:cxn ang="0">
                  <a:pos x="0" y="6"/>
                </a:cxn>
                <a:cxn ang="0">
                  <a:pos x="2" y="10"/>
                </a:cxn>
                <a:cxn ang="0">
                  <a:pos x="6" y="12"/>
                </a:cxn>
                <a:cxn ang="0">
                  <a:pos x="6" y="12"/>
                </a:cxn>
                <a:cxn ang="0">
                  <a:pos x="12" y="10"/>
                </a:cxn>
                <a:cxn ang="0">
                  <a:pos x="14" y="6"/>
                </a:cxn>
                <a:cxn ang="0">
                  <a:pos x="14" y="6"/>
                </a:cxn>
                <a:cxn ang="0">
                  <a:pos x="12" y="2"/>
                </a:cxn>
                <a:cxn ang="0">
                  <a:pos x="6" y="0"/>
                </a:cxn>
              </a:cxnLst>
              <a:rect l="0" t="0" r="r" b="b"/>
              <a:pathLst>
                <a:path w="14" h="12">
                  <a:moveTo>
                    <a:pt x="6" y="0"/>
                  </a:moveTo>
                  <a:lnTo>
                    <a:pt x="6" y="0"/>
                  </a:lnTo>
                  <a:lnTo>
                    <a:pt x="2" y="2"/>
                  </a:lnTo>
                  <a:lnTo>
                    <a:pt x="0" y="6"/>
                  </a:lnTo>
                  <a:lnTo>
                    <a:pt x="0" y="6"/>
                  </a:lnTo>
                  <a:lnTo>
                    <a:pt x="2" y="10"/>
                  </a:lnTo>
                  <a:lnTo>
                    <a:pt x="6" y="12"/>
                  </a:lnTo>
                  <a:lnTo>
                    <a:pt x="6" y="12"/>
                  </a:lnTo>
                  <a:lnTo>
                    <a:pt x="12" y="10"/>
                  </a:lnTo>
                  <a:lnTo>
                    <a:pt x="14" y="6"/>
                  </a:lnTo>
                  <a:lnTo>
                    <a:pt x="14" y="6"/>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78" name="Freeform 175"/>
            <p:cNvSpPr/>
            <p:nvPr/>
          </p:nvSpPr>
          <p:spPr bwMode="auto">
            <a:xfrm>
              <a:off x="5440363" y="711200"/>
              <a:ext cx="22225" cy="19050"/>
            </a:xfrm>
            <a:custGeom>
              <a:avLst/>
              <a:gdLst/>
              <a:ahLst/>
              <a:cxnLst>
                <a:cxn ang="0">
                  <a:pos x="6" y="0"/>
                </a:cxn>
                <a:cxn ang="0">
                  <a:pos x="6" y="0"/>
                </a:cxn>
                <a:cxn ang="0">
                  <a:pos x="2" y="2"/>
                </a:cxn>
                <a:cxn ang="0">
                  <a:pos x="0" y="6"/>
                </a:cxn>
                <a:cxn ang="0">
                  <a:pos x="0" y="6"/>
                </a:cxn>
                <a:cxn ang="0">
                  <a:pos x="2" y="10"/>
                </a:cxn>
                <a:cxn ang="0">
                  <a:pos x="6" y="12"/>
                </a:cxn>
                <a:cxn ang="0">
                  <a:pos x="6" y="12"/>
                </a:cxn>
                <a:cxn ang="0">
                  <a:pos x="12" y="10"/>
                </a:cxn>
                <a:cxn ang="0">
                  <a:pos x="14" y="6"/>
                </a:cxn>
                <a:cxn ang="0">
                  <a:pos x="14" y="6"/>
                </a:cxn>
                <a:cxn ang="0">
                  <a:pos x="12" y="2"/>
                </a:cxn>
                <a:cxn ang="0">
                  <a:pos x="6" y="0"/>
                </a:cxn>
              </a:cxnLst>
              <a:rect l="0" t="0" r="r" b="b"/>
              <a:pathLst>
                <a:path w="14" h="12">
                  <a:moveTo>
                    <a:pt x="6" y="0"/>
                  </a:moveTo>
                  <a:lnTo>
                    <a:pt x="6" y="0"/>
                  </a:lnTo>
                  <a:lnTo>
                    <a:pt x="2" y="2"/>
                  </a:lnTo>
                  <a:lnTo>
                    <a:pt x="0" y="6"/>
                  </a:lnTo>
                  <a:lnTo>
                    <a:pt x="0" y="6"/>
                  </a:lnTo>
                  <a:lnTo>
                    <a:pt x="2" y="10"/>
                  </a:lnTo>
                  <a:lnTo>
                    <a:pt x="6" y="12"/>
                  </a:lnTo>
                  <a:lnTo>
                    <a:pt x="6" y="12"/>
                  </a:lnTo>
                  <a:lnTo>
                    <a:pt x="12" y="10"/>
                  </a:lnTo>
                  <a:lnTo>
                    <a:pt x="14" y="6"/>
                  </a:lnTo>
                  <a:lnTo>
                    <a:pt x="14" y="6"/>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79" name="Freeform 176"/>
            <p:cNvSpPr/>
            <p:nvPr/>
          </p:nvSpPr>
          <p:spPr bwMode="auto">
            <a:xfrm>
              <a:off x="5440363" y="711200"/>
              <a:ext cx="22225" cy="19050"/>
            </a:xfrm>
            <a:custGeom>
              <a:avLst/>
              <a:gdLst/>
              <a:ahLst/>
              <a:cxnLst>
                <a:cxn ang="0">
                  <a:pos x="6" y="0"/>
                </a:cxn>
                <a:cxn ang="0">
                  <a:pos x="6" y="0"/>
                </a:cxn>
                <a:cxn ang="0">
                  <a:pos x="2" y="2"/>
                </a:cxn>
                <a:cxn ang="0">
                  <a:pos x="0" y="6"/>
                </a:cxn>
                <a:cxn ang="0">
                  <a:pos x="0" y="6"/>
                </a:cxn>
                <a:cxn ang="0">
                  <a:pos x="2" y="10"/>
                </a:cxn>
                <a:cxn ang="0">
                  <a:pos x="6" y="12"/>
                </a:cxn>
                <a:cxn ang="0">
                  <a:pos x="6" y="12"/>
                </a:cxn>
                <a:cxn ang="0">
                  <a:pos x="12" y="10"/>
                </a:cxn>
                <a:cxn ang="0">
                  <a:pos x="14" y="6"/>
                </a:cxn>
                <a:cxn ang="0">
                  <a:pos x="14" y="6"/>
                </a:cxn>
                <a:cxn ang="0">
                  <a:pos x="12" y="2"/>
                </a:cxn>
                <a:cxn ang="0">
                  <a:pos x="6" y="0"/>
                </a:cxn>
              </a:cxnLst>
              <a:rect l="0" t="0" r="r" b="b"/>
              <a:pathLst>
                <a:path w="14" h="12">
                  <a:moveTo>
                    <a:pt x="6" y="0"/>
                  </a:moveTo>
                  <a:lnTo>
                    <a:pt x="6" y="0"/>
                  </a:lnTo>
                  <a:lnTo>
                    <a:pt x="2" y="2"/>
                  </a:lnTo>
                  <a:lnTo>
                    <a:pt x="0" y="6"/>
                  </a:lnTo>
                  <a:lnTo>
                    <a:pt x="0" y="6"/>
                  </a:lnTo>
                  <a:lnTo>
                    <a:pt x="2" y="10"/>
                  </a:lnTo>
                  <a:lnTo>
                    <a:pt x="6" y="12"/>
                  </a:lnTo>
                  <a:lnTo>
                    <a:pt x="6" y="12"/>
                  </a:lnTo>
                  <a:lnTo>
                    <a:pt x="12" y="10"/>
                  </a:lnTo>
                  <a:lnTo>
                    <a:pt x="14" y="6"/>
                  </a:lnTo>
                  <a:lnTo>
                    <a:pt x="14" y="6"/>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80" name="Freeform 177"/>
            <p:cNvSpPr/>
            <p:nvPr/>
          </p:nvSpPr>
          <p:spPr bwMode="auto">
            <a:xfrm>
              <a:off x="5722938" y="35242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81" name="Freeform 178"/>
            <p:cNvSpPr/>
            <p:nvPr/>
          </p:nvSpPr>
          <p:spPr bwMode="auto">
            <a:xfrm>
              <a:off x="5722938" y="35242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82" name="Freeform 179"/>
            <p:cNvSpPr/>
            <p:nvPr/>
          </p:nvSpPr>
          <p:spPr bwMode="auto">
            <a:xfrm>
              <a:off x="5002213" y="307975"/>
              <a:ext cx="53975" cy="53975"/>
            </a:xfrm>
            <a:custGeom>
              <a:avLst/>
              <a:gdLst/>
              <a:ahLst/>
              <a:cxnLst>
                <a:cxn ang="0">
                  <a:pos x="18" y="0"/>
                </a:cxn>
                <a:cxn ang="0">
                  <a:pos x="18" y="0"/>
                </a:cxn>
                <a:cxn ang="0">
                  <a:pos x="10" y="2"/>
                </a:cxn>
                <a:cxn ang="0">
                  <a:pos x="6" y="6"/>
                </a:cxn>
                <a:cxn ang="0">
                  <a:pos x="2" y="10"/>
                </a:cxn>
                <a:cxn ang="0">
                  <a:pos x="0" y="18"/>
                </a:cxn>
                <a:cxn ang="0">
                  <a:pos x="0" y="18"/>
                </a:cxn>
                <a:cxn ang="0">
                  <a:pos x="2" y="24"/>
                </a:cxn>
                <a:cxn ang="0">
                  <a:pos x="6" y="28"/>
                </a:cxn>
                <a:cxn ang="0">
                  <a:pos x="10" y="32"/>
                </a:cxn>
                <a:cxn ang="0">
                  <a:pos x="18" y="34"/>
                </a:cxn>
                <a:cxn ang="0">
                  <a:pos x="18" y="34"/>
                </a:cxn>
                <a:cxn ang="0">
                  <a:pos x="24" y="32"/>
                </a:cxn>
                <a:cxn ang="0">
                  <a:pos x="30" y="28"/>
                </a:cxn>
                <a:cxn ang="0">
                  <a:pos x="32" y="24"/>
                </a:cxn>
                <a:cxn ang="0">
                  <a:pos x="34" y="18"/>
                </a:cxn>
                <a:cxn ang="0">
                  <a:pos x="34" y="18"/>
                </a:cxn>
                <a:cxn ang="0">
                  <a:pos x="32" y="10"/>
                </a:cxn>
                <a:cxn ang="0">
                  <a:pos x="30" y="6"/>
                </a:cxn>
                <a:cxn ang="0">
                  <a:pos x="24" y="2"/>
                </a:cxn>
                <a:cxn ang="0">
                  <a:pos x="18" y="0"/>
                </a:cxn>
              </a:cxnLst>
              <a:rect l="0" t="0" r="r" b="b"/>
              <a:pathLst>
                <a:path w="34" h="34">
                  <a:moveTo>
                    <a:pt x="18" y="0"/>
                  </a:moveTo>
                  <a:lnTo>
                    <a:pt x="18" y="0"/>
                  </a:lnTo>
                  <a:lnTo>
                    <a:pt x="10" y="2"/>
                  </a:lnTo>
                  <a:lnTo>
                    <a:pt x="6" y="6"/>
                  </a:lnTo>
                  <a:lnTo>
                    <a:pt x="2" y="10"/>
                  </a:lnTo>
                  <a:lnTo>
                    <a:pt x="0" y="18"/>
                  </a:lnTo>
                  <a:lnTo>
                    <a:pt x="0" y="18"/>
                  </a:lnTo>
                  <a:lnTo>
                    <a:pt x="2" y="24"/>
                  </a:lnTo>
                  <a:lnTo>
                    <a:pt x="6" y="28"/>
                  </a:lnTo>
                  <a:lnTo>
                    <a:pt x="10" y="32"/>
                  </a:lnTo>
                  <a:lnTo>
                    <a:pt x="18" y="34"/>
                  </a:lnTo>
                  <a:lnTo>
                    <a:pt x="18" y="34"/>
                  </a:lnTo>
                  <a:lnTo>
                    <a:pt x="24" y="32"/>
                  </a:lnTo>
                  <a:lnTo>
                    <a:pt x="30" y="28"/>
                  </a:lnTo>
                  <a:lnTo>
                    <a:pt x="32" y="24"/>
                  </a:lnTo>
                  <a:lnTo>
                    <a:pt x="34" y="18"/>
                  </a:lnTo>
                  <a:lnTo>
                    <a:pt x="34" y="18"/>
                  </a:lnTo>
                  <a:lnTo>
                    <a:pt x="32" y="10"/>
                  </a:lnTo>
                  <a:lnTo>
                    <a:pt x="30" y="6"/>
                  </a:lnTo>
                  <a:lnTo>
                    <a:pt x="24" y="2"/>
                  </a:lnTo>
                  <a:lnTo>
                    <a:pt x="1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83" name="Freeform 180"/>
            <p:cNvSpPr/>
            <p:nvPr/>
          </p:nvSpPr>
          <p:spPr bwMode="auto">
            <a:xfrm>
              <a:off x="5002213" y="307975"/>
              <a:ext cx="53975" cy="53975"/>
            </a:xfrm>
            <a:custGeom>
              <a:avLst/>
              <a:gdLst/>
              <a:ahLst/>
              <a:cxnLst>
                <a:cxn ang="0">
                  <a:pos x="18" y="0"/>
                </a:cxn>
                <a:cxn ang="0">
                  <a:pos x="18" y="0"/>
                </a:cxn>
                <a:cxn ang="0">
                  <a:pos x="10" y="2"/>
                </a:cxn>
                <a:cxn ang="0">
                  <a:pos x="6" y="6"/>
                </a:cxn>
                <a:cxn ang="0">
                  <a:pos x="2" y="10"/>
                </a:cxn>
                <a:cxn ang="0">
                  <a:pos x="0" y="18"/>
                </a:cxn>
                <a:cxn ang="0">
                  <a:pos x="0" y="18"/>
                </a:cxn>
                <a:cxn ang="0">
                  <a:pos x="2" y="24"/>
                </a:cxn>
                <a:cxn ang="0">
                  <a:pos x="6" y="28"/>
                </a:cxn>
                <a:cxn ang="0">
                  <a:pos x="10" y="32"/>
                </a:cxn>
                <a:cxn ang="0">
                  <a:pos x="18" y="34"/>
                </a:cxn>
                <a:cxn ang="0">
                  <a:pos x="18" y="34"/>
                </a:cxn>
                <a:cxn ang="0">
                  <a:pos x="24" y="32"/>
                </a:cxn>
                <a:cxn ang="0">
                  <a:pos x="30" y="28"/>
                </a:cxn>
                <a:cxn ang="0">
                  <a:pos x="32" y="24"/>
                </a:cxn>
                <a:cxn ang="0">
                  <a:pos x="34" y="18"/>
                </a:cxn>
                <a:cxn ang="0">
                  <a:pos x="34" y="18"/>
                </a:cxn>
                <a:cxn ang="0">
                  <a:pos x="32" y="10"/>
                </a:cxn>
                <a:cxn ang="0">
                  <a:pos x="30" y="6"/>
                </a:cxn>
                <a:cxn ang="0">
                  <a:pos x="24" y="2"/>
                </a:cxn>
                <a:cxn ang="0">
                  <a:pos x="18" y="0"/>
                </a:cxn>
              </a:cxnLst>
              <a:rect l="0" t="0" r="r" b="b"/>
              <a:pathLst>
                <a:path w="34" h="34">
                  <a:moveTo>
                    <a:pt x="18" y="0"/>
                  </a:moveTo>
                  <a:lnTo>
                    <a:pt x="18" y="0"/>
                  </a:lnTo>
                  <a:lnTo>
                    <a:pt x="10" y="2"/>
                  </a:lnTo>
                  <a:lnTo>
                    <a:pt x="6" y="6"/>
                  </a:lnTo>
                  <a:lnTo>
                    <a:pt x="2" y="10"/>
                  </a:lnTo>
                  <a:lnTo>
                    <a:pt x="0" y="18"/>
                  </a:lnTo>
                  <a:lnTo>
                    <a:pt x="0" y="18"/>
                  </a:lnTo>
                  <a:lnTo>
                    <a:pt x="2" y="24"/>
                  </a:lnTo>
                  <a:lnTo>
                    <a:pt x="6" y="28"/>
                  </a:lnTo>
                  <a:lnTo>
                    <a:pt x="10" y="32"/>
                  </a:lnTo>
                  <a:lnTo>
                    <a:pt x="18" y="34"/>
                  </a:lnTo>
                  <a:lnTo>
                    <a:pt x="18" y="34"/>
                  </a:lnTo>
                  <a:lnTo>
                    <a:pt x="24" y="32"/>
                  </a:lnTo>
                  <a:lnTo>
                    <a:pt x="30" y="28"/>
                  </a:lnTo>
                  <a:lnTo>
                    <a:pt x="32" y="24"/>
                  </a:lnTo>
                  <a:lnTo>
                    <a:pt x="34" y="18"/>
                  </a:lnTo>
                  <a:lnTo>
                    <a:pt x="34" y="18"/>
                  </a:lnTo>
                  <a:lnTo>
                    <a:pt x="32" y="10"/>
                  </a:lnTo>
                  <a:lnTo>
                    <a:pt x="30" y="6"/>
                  </a:lnTo>
                  <a:lnTo>
                    <a:pt x="24" y="2"/>
                  </a:lnTo>
                  <a:lnTo>
                    <a:pt x="1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84" name="Freeform 181"/>
            <p:cNvSpPr/>
            <p:nvPr/>
          </p:nvSpPr>
          <p:spPr bwMode="auto">
            <a:xfrm>
              <a:off x="5751513" y="771525"/>
              <a:ext cx="50800" cy="53975"/>
            </a:xfrm>
            <a:custGeom>
              <a:avLst/>
              <a:gdLst/>
              <a:ahLst/>
              <a:cxnLst>
                <a:cxn ang="0">
                  <a:pos x="16" y="0"/>
                </a:cxn>
                <a:cxn ang="0">
                  <a:pos x="16" y="0"/>
                </a:cxn>
                <a:cxn ang="0">
                  <a:pos x="10" y="2"/>
                </a:cxn>
                <a:cxn ang="0">
                  <a:pos x="4" y="4"/>
                </a:cxn>
                <a:cxn ang="0">
                  <a:pos x="0" y="10"/>
                </a:cxn>
                <a:cxn ang="0">
                  <a:pos x="0" y="16"/>
                </a:cxn>
                <a:cxn ang="0">
                  <a:pos x="0" y="16"/>
                </a:cxn>
                <a:cxn ang="0">
                  <a:pos x="0" y="24"/>
                </a:cxn>
                <a:cxn ang="0">
                  <a:pos x="4" y="28"/>
                </a:cxn>
                <a:cxn ang="0">
                  <a:pos x="10" y="32"/>
                </a:cxn>
                <a:cxn ang="0">
                  <a:pos x="16" y="34"/>
                </a:cxn>
                <a:cxn ang="0">
                  <a:pos x="16" y="34"/>
                </a:cxn>
                <a:cxn ang="0">
                  <a:pos x="22" y="32"/>
                </a:cxn>
                <a:cxn ang="0">
                  <a:pos x="28" y="28"/>
                </a:cxn>
                <a:cxn ang="0">
                  <a:pos x="32" y="24"/>
                </a:cxn>
                <a:cxn ang="0">
                  <a:pos x="32" y="16"/>
                </a:cxn>
                <a:cxn ang="0">
                  <a:pos x="32" y="16"/>
                </a:cxn>
                <a:cxn ang="0">
                  <a:pos x="32" y="10"/>
                </a:cxn>
                <a:cxn ang="0">
                  <a:pos x="28" y="4"/>
                </a:cxn>
                <a:cxn ang="0">
                  <a:pos x="22" y="2"/>
                </a:cxn>
                <a:cxn ang="0">
                  <a:pos x="16" y="0"/>
                </a:cxn>
              </a:cxnLst>
              <a:rect l="0" t="0" r="r" b="b"/>
              <a:pathLst>
                <a:path w="32" h="34">
                  <a:moveTo>
                    <a:pt x="16" y="0"/>
                  </a:moveTo>
                  <a:lnTo>
                    <a:pt x="16" y="0"/>
                  </a:lnTo>
                  <a:lnTo>
                    <a:pt x="10" y="2"/>
                  </a:lnTo>
                  <a:lnTo>
                    <a:pt x="4" y="4"/>
                  </a:lnTo>
                  <a:lnTo>
                    <a:pt x="0" y="10"/>
                  </a:lnTo>
                  <a:lnTo>
                    <a:pt x="0" y="16"/>
                  </a:lnTo>
                  <a:lnTo>
                    <a:pt x="0" y="16"/>
                  </a:lnTo>
                  <a:lnTo>
                    <a:pt x="0" y="24"/>
                  </a:lnTo>
                  <a:lnTo>
                    <a:pt x="4" y="28"/>
                  </a:lnTo>
                  <a:lnTo>
                    <a:pt x="10" y="32"/>
                  </a:lnTo>
                  <a:lnTo>
                    <a:pt x="16" y="34"/>
                  </a:lnTo>
                  <a:lnTo>
                    <a:pt x="16" y="34"/>
                  </a:lnTo>
                  <a:lnTo>
                    <a:pt x="22" y="32"/>
                  </a:lnTo>
                  <a:lnTo>
                    <a:pt x="28" y="28"/>
                  </a:lnTo>
                  <a:lnTo>
                    <a:pt x="32" y="24"/>
                  </a:lnTo>
                  <a:lnTo>
                    <a:pt x="32" y="16"/>
                  </a:lnTo>
                  <a:lnTo>
                    <a:pt x="32" y="16"/>
                  </a:lnTo>
                  <a:lnTo>
                    <a:pt x="32" y="10"/>
                  </a:lnTo>
                  <a:lnTo>
                    <a:pt x="28" y="4"/>
                  </a:lnTo>
                  <a:lnTo>
                    <a:pt x="22" y="2"/>
                  </a:lnTo>
                  <a:lnTo>
                    <a:pt x="1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85" name="Freeform 182"/>
            <p:cNvSpPr/>
            <p:nvPr/>
          </p:nvSpPr>
          <p:spPr bwMode="auto">
            <a:xfrm>
              <a:off x="5751513" y="771525"/>
              <a:ext cx="50800" cy="53975"/>
            </a:xfrm>
            <a:custGeom>
              <a:avLst/>
              <a:gdLst/>
              <a:ahLst/>
              <a:cxnLst>
                <a:cxn ang="0">
                  <a:pos x="16" y="0"/>
                </a:cxn>
                <a:cxn ang="0">
                  <a:pos x="16" y="0"/>
                </a:cxn>
                <a:cxn ang="0">
                  <a:pos x="10" y="2"/>
                </a:cxn>
                <a:cxn ang="0">
                  <a:pos x="4" y="4"/>
                </a:cxn>
                <a:cxn ang="0">
                  <a:pos x="0" y="10"/>
                </a:cxn>
                <a:cxn ang="0">
                  <a:pos x="0" y="16"/>
                </a:cxn>
                <a:cxn ang="0">
                  <a:pos x="0" y="16"/>
                </a:cxn>
                <a:cxn ang="0">
                  <a:pos x="0" y="24"/>
                </a:cxn>
                <a:cxn ang="0">
                  <a:pos x="4" y="28"/>
                </a:cxn>
                <a:cxn ang="0">
                  <a:pos x="10" y="32"/>
                </a:cxn>
                <a:cxn ang="0">
                  <a:pos x="16" y="34"/>
                </a:cxn>
                <a:cxn ang="0">
                  <a:pos x="16" y="34"/>
                </a:cxn>
                <a:cxn ang="0">
                  <a:pos x="22" y="32"/>
                </a:cxn>
                <a:cxn ang="0">
                  <a:pos x="28" y="28"/>
                </a:cxn>
                <a:cxn ang="0">
                  <a:pos x="32" y="24"/>
                </a:cxn>
                <a:cxn ang="0">
                  <a:pos x="32" y="16"/>
                </a:cxn>
                <a:cxn ang="0">
                  <a:pos x="32" y="16"/>
                </a:cxn>
                <a:cxn ang="0">
                  <a:pos x="32" y="10"/>
                </a:cxn>
                <a:cxn ang="0">
                  <a:pos x="28" y="4"/>
                </a:cxn>
                <a:cxn ang="0">
                  <a:pos x="22" y="2"/>
                </a:cxn>
                <a:cxn ang="0">
                  <a:pos x="16" y="0"/>
                </a:cxn>
              </a:cxnLst>
              <a:rect l="0" t="0" r="r" b="b"/>
              <a:pathLst>
                <a:path w="32" h="34">
                  <a:moveTo>
                    <a:pt x="16" y="0"/>
                  </a:moveTo>
                  <a:lnTo>
                    <a:pt x="16" y="0"/>
                  </a:lnTo>
                  <a:lnTo>
                    <a:pt x="10" y="2"/>
                  </a:lnTo>
                  <a:lnTo>
                    <a:pt x="4" y="4"/>
                  </a:lnTo>
                  <a:lnTo>
                    <a:pt x="0" y="10"/>
                  </a:lnTo>
                  <a:lnTo>
                    <a:pt x="0" y="16"/>
                  </a:lnTo>
                  <a:lnTo>
                    <a:pt x="0" y="16"/>
                  </a:lnTo>
                  <a:lnTo>
                    <a:pt x="0" y="24"/>
                  </a:lnTo>
                  <a:lnTo>
                    <a:pt x="4" y="28"/>
                  </a:lnTo>
                  <a:lnTo>
                    <a:pt x="10" y="32"/>
                  </a:lnTo>
                  <a:lnTo>
                    <a:pt x="16" y="34"/>
                  </a:lnTo>
                  <a:lnTo>
                    <a:pt x="16" y="34"/>
                  </a:lnTo>
                  <a:lnTo>
                    <a:pt x="22" y="32"/>
                  </a:lnTo>
                  <a:lnTo>
                    <a:pt x="28" y="28"/>
                  </a:lnTo>
                  <a:lnTo>
                    <a:pt x="32" y="24"/>
                  </a:lnTo>
                  <a:lnTo>
                    <a:pt x="32" y="16"/>
                  </a:lnTo>
                  <a:lnTo>
                    <a:pt x="32" y="16"/>
                  </a:lnTo>
                  <a:lnTo>
                    <a:pt x="32" y="10"/>
                  </a:lnTo>
                  <a:lnTo>
                    <a:pt x="28" y="4"/>
                  </a:lnTo>
                  <a:lnTo>
                    <a:pt x="22" y="2"/>
                  </a:lnTo>
                  <a:lnTo>
                    <a:pt x="1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86" name="Freeform 183"/>
            <p:cNvSpPr/>
            <p:nvPr/>
          </p:nvSpPr>
          <p:spPr bwMode="auto">
            <a:xfrm>
              <a:off x="4564063" y="35877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87" name="Freeform 184"/>
            <p:cNvSpPr/>
            <p:nvPr/>
          </p:nvSpPr>
          <p:spPr bwMode="auto">
            <a:xfrm>
              <a:off x="4564063" y="35877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88" name="Freeform 185"/>
            <p:cNvSpPr/>
            <p:nvPr/>
          </p:nvSpPr>
          <p:spPr bwMode="auto">
            <a:xfrm>
              <a:off x="4294188" y="231775"/>
              <a:ext cx="47625" cy="47625"/>
            </a:xfrm>
            <a:custGeom>
              <a:avLst/>
              <a:gdLst/>
              <a:ahLst/>
              <a:cxnLst>
                <a:cxn ang="0">
                  <a:pos x="14" y="0"/>
                </a:cxn>
                <a:cxn ang="0">
                  <a:pos x="14" y="0"/>
                </a:cxn>
                <a:cxn ang="0">
                  <a:pos x="10" y="2"/>
                </a:cxn>
                <a:cxn ang="0">
                  <a:pos x="4" y="4"/>
                </a:cxn>
                <a:cxn ang="0">
                  <a:pos x="2" y="8"/>
                </a:cxn>
                <a:cxn ang="0">
                  <a:pos x="0" y="14"/>
                </a:cxn>
                <a:cxn ang="0">
                  <a:pos x="0" y="14"/>
                </a:cxn>
                <a:cxn ang="0">
                  <a:pos x="2" y="20"/>
                </a:cxn>
                <a:cxn ang="0">
                  <a:pos x="4" y="24"/>
                </a:cxn>
                <a:cxn ang="0">
                  <a:pos x="10" y="28"/>
                </a:cxn>
                <a:cxn ang="0">
                  <a:pos x="14" y="30"/>
                </a:cxn>
                <a:cxn ang="0">
                  <a:pos x="14" y="30"/>
                </a:cxn>
                <a:cxn ang="0">
                  <a:pos x="20" y="28"/>
                </a:cxn>
                <a:cxn ang="0">
                  <a:pos x="26" y="24"/>
                </a:cxn>
                <a:cxn ang="0">
                  <a:pos x="28" y="20"/>
                </a:cxn>
                <a:cxn ang="0">
                  <a:pos x="30" y="14"/>
                </a:cxn>
                <a:cxn ang="0">
                  <a:pos x="30" y="14"/>
                </a:cxn>
                <a:cxn ang="0">
                  <a:pos x="28" y="8"/>
                </a:cxn>
                <a:cxn ang="0">
                  <a:pos x="26" y="4"/>
                </a:cxn>
                <a:cxn ang="0">
                  <a:pos x="20" y="2"/>
                </a:cxn>
                <a:cxn ang="0">
                  <a:pos x="14" y="0"/>
                </a:cxn>
              </a:cxnLst>
              <a:rect l="0" t="0" r="r" b="b"/>
              <a:pathLst>
                <a:path w="30" h="30">
                  <a:moveTo>
                    <a:pt x="14" y="0"/>
                  </a:moveTo>
                  <a:lnTo>
                    <a:pt x="14" y="0"/>
                  </a:lnTo>
                  <a:lnTo>
                    <a:pt x="10" y="2"/>
                  </a:lnTo>
                  <a:lnTo>
                    <a:pt x="4" y="4"/>
                  </a:lnTo>
                  <a:lnTo>
                    <a:pt x="2" y="8"/>
                  </a:lnTo>
                  <a:lnTo>
                    <a:pt x="0" y="14"/>
                  </a:lnTo>
                  <a:lnTo>
                    <a:pt x="0" y="14"/>
                  </a:lnTo>
                  <a:lnTo>
                    <a:pt x="2" y="20"/>
                  </a:lnTo>
                  <a:lnTo>
                    <a:pt x="4" y="24"/>
                  </a:lnTo>
                  <a:lnTo>
                    <a:pt x="10" y="28"/>
                  </a:lnTo>
                  <a:lnTo>
                    <a:pt x="14" y="30"/>
                  </a:lnTo>
                  <a:lnTo>
                    <a:pt x="14" y="30"/>
                  </a:lnTo>
                  <a:lnTo>
                    <a:pt x="20" y="28"/>
                  </a:lnTo>
                  <a:lnTo>
                    <a:pt x="26" y="24"/>
                  </a:lnTo>
                  <a:lnTo>
                    <a:pt x="28" y="20"/>
                  </a:lnTo>
                  <a:lnTo>
                    <a:pt x="30" y="14"/>
                  </a:lnTo>
                  <a:lnTo>
                    <a:pt x="30" y="14"/>
                  </a:lnTo>
                  <a:lnTo>
                    <a:pt x="28" y="8"/>
                  </a:lnTo>
                  <a:lnTo>
                    <a:pt x="26" y="4"/>
                  </a:lnTo>
                  <a:lnTo>
                    <a:pt x="20" y="2"/>
                  </a:lnTo>
                  <a:lnTo>
                    <a:pt x="14"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89" name="Freeform 186"/>
            <p:cNvSpPr/>
            <p:nvPr/>
          </p:nvSpPr>
          <p:spPr bwMode="auto">
            <a:xfrm>
              <a:off x="4294188" y="231775"/>
              <a:ext cx="47625" cy="47625"/>
            </a:xfrm>
            <a:custGeom>
              <a:avLst/>
              <a:gdLst/>
              <a:ahLst/>
              <a:cxnLst>
                <a:cxn ang="0">
                  <a:pos x="14" y="0"/>
                </a:cxn>
                <a:cxn ang="0">
                  <a:pos x="14" y="0"/>
                </a:cxn>
                <a:cxn ang="0">
                  <a:pos x="10" y="2"/>
                </a:cxn>
                <a:cxn ang="0">
                  <a:pos x="4" y="4"/>
                </a:cxn>
                <a:cxn ang="0">
                  <a:pos x="2" y="8"/>
                </a:cxn>
                <a:cxn ang="0">
                  <a:pos x="0" y="14"/>
                </a:cxn>
                <a:cxn ang="0">
                  <a:pos x="0" y="14"/>
                </a:cxn>
                <a:cxn ang="0">
                  <a:pos x="2" y="20"/>
                </a:cxn>
                <a:cxn ang="0">
                  <a:pos x="4" y="24"/>
                </a:cxn>
                <a:cxn ang="0">
                  <a:pos x="10" y="28"/>
                </a:cxn>
                <a:cxn ang="0">
                  <a:pos x="14" y="30"/>
                </a:cxn>
                <a:cxn ang="0">
                  <a:pos x="14" y="30"/>
                </a:cxn>
                <a:cxn ang="0">
                  <a:pos x="20" y="28"/>
                </a:cxn>
                <a:cxn ang="0">
                  <a:pos x="26" y="24"/>
                </a:cxn>
                <a:cxn ang="0">
                  <a:pos x="28" y="20"/>
                </a:cxn>
                <a:cxn ang="0">
                  <a:pos x="30" y="14"/>
                </a:cxn>
                <a:cxn ang="0">
                  <a:pos x="30" y="14"/>
                </a:cxn>
                <a:cxn ang="0">
                  <a:pos x="28" y="8"/>
                </a:cxn>
                <a:cxn ang="0">
                  <a:pos x="26" y="4"/>
                </a:cxn>
                <a:cxn ang="0">
                  <a:pos x="20" y="2"/>
                </a:cxn>
                <a:cxn ang="0">
                  <a:pos x="14" y="0"/>
                </a:cxn>
              </a:cxnLst>
              <a:rect l="0" t="0" r="r" b="b"/>
              <a:pathLst>
                <a:path w="30" h="30">
                  <a:moveTo>
                    <a:pt x="14" y="0"/>
                  </a:moveTo>
                  <a:lnTo>
                    <a:pt x="14" y="0"/>
                  </a:lnTo>
                  <a:lnTo>
                    <a:pt x="10" y="2"/>
                  </a:lnTo>
                  <a:lnTo>
                    <a:pt x="4" y="4"/>
                  </a:lnTo>
                  <a:lnTo>
                    <a:pt x="2" y="8"/>
                  </a:lnTo>
                  <a:lnTo>
                    <a:pt x="0" y="14"/>
                  </a:lnTo>
                  <a:lnTo>
                    <a:pt x="0" y="14"/>
                  </a:lnTo>
                  <a:lnTo>
                    <a:pt x="2" y="20"/>
                  </a:lnTo>
                  <a:lnTo>
                    <a:pt x="4" y="24"/>
                  </a:lnTo>
                  <a:lnTo>
                    <a:pt x="10" y="28"/>
                  </a:lnTo>
                  <a:lnTo>
                    <a:pt x="14" y="30"/>
                  </a:lnTo>
                  <a:lnTo>
                    <a:pt x="14" y="30"/>
                  </a:lnTo>
                  <a:lnTo>
                    <a:pt x="20" y="28"/>
                  </a:lnTo>
                  <a:lnTo>
                    <a:pt x="26" y="24"/>
                  </a:lnTo>
                  <a:lnTo>
                    <a:pt x="28" y="20"/>
                  </a:lnTo>
                  <a:lnTo>
                    <a:pt x="30" y="14"/>
                  </a:lnTo>
                  <a:lnTo>
                    <a:pt x="30" y="14"/>
                  </a:lnTo>
                  <a:lnTo>
                    <a:pt x="28" y="8"/>
                  </a:lnTo>
                  <a:lnTo>
                    <a:pt x="26" y="4"/>
                  </a:lnTo>
                  <a:lnTo>
                    <a:pt x="20" y="2"/>
                  </a:lnTo>
                  <a:lnTo>
                    <a:pt x="14"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90" name="Freeform 187"/>
            <p:cNvSpPr/>
            <p:nvPr/>
          </p:nvSpPr>
          <p:spPr bwMode="auto">
            <a:xfrm>
              <a:off x="6519863" y="187325"/>
              <a:ext cx="44450" cy="47625"/>
            </a:xfrm>
            <a:custGeom>
              <a:avLst/>
              <a:gdLst/>
              <a:ahLst/>
              <a:cxnLst>
                <a:cxn ang="0">
                  <a:pos x="14" y="0"/>
                </a:cxn>
                <a:cxn ang="0">
                  <a:pos x="14" y="0"/>
                </a:cxn>
                <a:cxn ang="0">
                  <a:pos x="8" y="2"/>
                </a:cxn>
                <a:cxn ang="0">
                  <a:pos x="4" y="4"/>
                </a:cxn>
                <a:cxn ang="0">
                  <a:pos x="0" y="8"/>
                </a:cxn>
                <a:cxn ang="0">
                  <a:pos x="0" y="14"/>
                </a:cxn>
                <a:cxn ang="0">
                  <a:pos x="0" y="14"/>
                </a:cxn>
                <a:cxn ang="0">
                  <a:pos x="0" y="20"/>
                </a:cxn>
                <a:cxn ang="0">
                  <a:pos x="4" y="24"/>
                </a:cxn>
                <a:cxn ang="0">
                  <a:pos x="8" y="28"/>
                </a:cxn>
                <a:cxn ang="0">
                  <a:pos x="14" y="30"/>
                </a:cxn>
                <a:cxn ang="0">
                  <a:pos x="14" y="30"/>
                </a:cxn>
                <a:cxn ang="0">
                  <a:pos x="20" y="28"/>
                </a:cxn>
                <a:cxn ang="0">
                  <a:pos x="24" y="24"/>
                </a:cxn>
                <a:cxn ang="0">
                  <a:pos x="28" y="20"/>
                </a:cxn>
                <a:cxn ang="0">
                  <a:pos x="28" y="14"/>
                </a:cxn>
                <a:cxn ang="0">
                  <a:pos x="28" y="14"/>
                </a:cxn>
                <a:cxn ang="0">
                  <a:pos x="28" y="8"/>
                </a:cxn>
                <a:cxn ang="0">
                  <a:pos x="24" y="4"/>
                </a:cxn>
                <a:cxn ang="0">
                  <a:pos x="20" y="2"/>
                </a:cxn>
                <a:cxn ang="0">
                  <a:pos x="14" y="0"/>
                </a:cxn>
              </a:cxnLst>
              <a:rect l="0" t="0" r="r" b="b"/>
              <a:pathLst>
                <a:path w="28" h="30">
                  <a:moveTo>
                    <a:pt x="14" y="0"/>
                  </a:moveTo>
                  <a:lnTo>
                    <a:pt x="14" y="0"/>
                  </a:lnTo>
                  <a:lnTo>
                    <a:pt x="8" y="2"/>
                  </a:lnTo>
                  <a:lnTo>
                    <a:pt x="4" y="4"/>
                  </a:lnTo>
                  <a:lnTo>
                    <a:pt x="0" y="8"/>
                  </a:lnTo>
                  <a:lnTo>
                    <a:pt x="0" y="14"/>
                  </a:lnTo>
                  <a:lnTo>
                    <a:pt x="0" y="14"/>
                  </a:lnTo>
                  <a:lnTo>
                    <a:pt x="0" y="20"/>
                  </a:lnTo>
                  <a:lnTo>
                    <a:pt x="4" y="24"/>
                  </a:lnTo>
                  <a:lnTo>
                    <a:pt x="8" y="28"/>
                  </a:lnTo>
                  <a:lnTo>
                    <a:pt x="14" y="30"/>
                  </a:lnTo>
                  <a:lnTo>
                    <a:pt x="14" y="30"/>
                  </a:lnTo>
                  <a:lnTo>
                    <a:pt x="20" y="28"/>
                  </a:lnTo>
                  <a:lnTo>
                    <a:pt x="24" y="24"/>
                  </a:lnTo>
                  <a:lnTo>
                    <a:pt x="28" y="20"/>
                  </a:lnTo>
                  <a:lnTo>
                    <a:pt x="28" y="14"/>
                  </a:lnTo>
                  <a:lnTo>
                    <a:pt x="28" y="14"/>
                  </a:lnTo>
                  <a:lnTo>
                    <a:pt x="28" y="8"/>
                  </a:lnTo>
                  <a:lnTo>
                    <a:pt x="24" y="4"/>
                  </a:lnTo>
                  <a:lnTo>
                    <a:pt x="20" y="2"/>
                  </a:lnTo>
                  <a:lnTo>
                    <a:pt x="14"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91" name="Freeform 188"/>
            <p:cNvSpPr/>
            <p:nvPr/>
          </p:nvSpPr>
          <p:spPr bwMode="auto">
            <a:xfrm>
              <a:off x="6519863" y="187325"/>
              <a:ext cx="44450" cy="47625"/>
            </a:xfrm>
            <a:custGeom>
              <a:avLst/>
              <a:gdLst/>
              <a:ahLst/>
              <a:cxnLst>
                <a:cxn ang="0">
                  <a:pos x="14" y="0"/>
                </a:cxn>
                <a:cxn ang="0">
                  <a:pos x="14" y="0"/>
                </a:cxn>
                <a:cxn ang="0">
                  <a:pos x="8" y="2"/>
                </a:cxn>
                <a:cxn ang="0">
                  <a:pos x="4" y="4"/>
                </a:cxn>
                <a:cxn ang="0">
                  <a:pos x="0" y="8"/>
                </a:cxn>
                <a:cxn ang="0">
                  <a:pos x="0" y="14"/>
                </a:cxn>
                <a:cxn ang="0">
                  <a:pos x="0" y="14"/>
                </a:cxn>
                <a:cxn ang="0">
                  <a:pos x="0" y="20"/>
                </a:cxn>
                <a:cxn ang="0">
                  <a:pos x="4" y="24"/>
                </a:cxn>
                <a:cxn ang="0">
                  <a:pos x="8" y="28"/>
                </a:cxn>
                <a:cxn ang="0">
                  <a:pos x="14" y="30"/>
                </a:cxn>
                <a:cxn ang="0">
                  <a:pos x="14" y="30"/>
                </a:cxn>
                <a:cxn ang="0">
                  <a:pos x="20" y="28"/>
                </a:cxn>
                <a:cxn ang="0">
                  <a:pos x="24" y="24"/>
                </a:cxn>
                <a:cxn ang="0">
                  <a:pos x="28" y="20"/>
                </a:cxn>
                <a:cxn ang="0">
                  <a:pos x="28" y="14"/>
                </a:cxn>
                <a:cxn ang="0">
                  <a:pos x="28" y="14"/>
                </a:cxn>
                <a:cxn ang="0">
                  <a:pos x="28" y="8"/>
                </a:cxn>
                <a:cxn ang="0">
                  <a:pos x="24" y="4"/>
                </a:cxn>
                <a:cxn ang="0">
                  <a:pos x="20" y="2"/>
                </a:cxn>
                <a:cxn ang="0">
                  <a:pos x="14" y="0"/>
                </a:cxn>
              </a:cxnLst>
              <a:rect l="0" t="0" r="r" b="b"/>
              <a:pathLst>
                <a:path w="28" h="30">
                  <a:moveTo>
                    <a:pt x="14" y="0"/>
                  </a:moveTo>
                  <a:lnTo>
                    <a:pt x="14" y="0"/>
                  </a:lnTo>
                  <a:lnTo>
                    <a:pt x="8" y="2"/>
                  </a:lnTo>
                  <a:lnTo>
                    <a:pt x="4" y="4"/>
                  </a:lnTo>
                  <a:lnTo>
                    <a:pt x="0" y="8"/>
                  </a:lnTo>
                  <a:lnTo>
                    <a:pt x="0" y="14"/>
                  </a:lnTo>
                  <a:lnTo>
                    <a:pt x="0" y="14"/>
                  </a:lnTo>
                  <a:lnTo>
                    <a:pt x="0" y="20"/>
                  </a:lnTo>
                  <a:lnTo>
                    <a:pt x="4" y="24"/>
                  </a:lnTo>
                  <a:lnTo>
                    <a:pt x="8" y="28"/>
                  </a:lnTo>
                  <a:lnTo>
                    <a:pt x="14" y="30"/>
                  </a:lnTo>
                  <a:lnTo>
                    <a:pt x="14" y="30"/>
                  </a:lnTo>
                  <a:lnTo>
                    <a:pt x="20" y="28"/>
                  </a:lnTo>
                  <a:lnTo>
                    <a:pt x="24" y="24"/>
                  </a:lnTo>
                  <a:lnTo>
                    <a:pt x="28" y="20"/>
                  </a:lnTo>
                  <a:lnTo>
                    <a:pt x="28" y="14"/>
                  </a:lnTo>
                  <a:lnTo>
                    <a:pt x="28" y="14"/>
                  </a:lnTo>
                  <a:lnTo>
                    <a:pt x="28" y="8"/>
                  </a:lnTo>
                  <a:lnTo>
                    <a:pt x="24" y="4"/>
                  </a:lnTo>
                  <a:lnTo>
                    <a:pt x="20" y="2"/>
                  </a:lnTo>
                  <a:lnTo>
                    <a:pt x="14"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92" name="Freeform 189"/>
            <p:cNvSpPr/>
            <p:nvPr/>
          </p:nvSpPr>
          <p:spPr bwMode="auto">
            <a:xfrm>
              <a:off x="6713538" y="498475"/>
              <a:ext cx="47625" cy="47625"/>
            </a:xfrm>
            <a:custGeom>
              <a:avLst/>
              <a:gdLst/>
              <a:ahLst/>
              <a:cxnLst>
                <a:cxn ang="0">
                  <a:pos x="16" y="0"/>
                </a:cxn>
                <a:cxn ang="0">
                  <a:pos x="16" y="0"/>
                </a:cxn>
                <a:cxn ang="0">
                  <a:pos x="10" y="2"/>
                </a:cxn>
                <a:cxn ang="0">
                  <a:pos x="6" y="4"/>
                </a:cxn>
                <a:cxn ang="0">
                  <a:pos x="2" y="10"/>
                </a:cxn>
                <a:cxn ang="0">
                  <a:pos x="0" y="14"/>
                </a:cxn>
                <a:cxn ang="0">
                  <a:pos x="0" y="14"/>
                </a:cxn>
                <a:cxn ang="0">
                  <a:pos x="2" y="20"/>
                </a:cxn>
                <a:cxn ang="0">
                  <a:pos x="6" y="26"/>
                </a:cxn>
                <a:cxn ang="0">
                  <a:pos x="10" y="28"/>
                </a:cxn>
                <a:cxn ang="0">
                  <a:pos x="16" y="30"/>
                </a:cxn>
                <a:cxn ang="0">
                  <a:pos x="16" y="30"/>
                </a:cxn>
                <a:cxn ang="0">
                  <a:pos x="22" y="28"/>
                </a:cxn>
                <a:cxn ang="0">
                  <a:pos x="26" y="26"/>
                </a:cxn>
                <a:cxn ang="0">
                  <a:pos x="28" y="20"/>
                </a:cxn>
                <a:cxn ang="0">
                  <a:pos x="30" y="14"/>
                </a:cxn>
                <a:cxn ang="0">
                  <a:pos x="30" y="14"/>
                </a:cxn>
                <a:cxn ang="0">
                  <a:pos x="28" y="10"/>
                </a:cxn>
                <a:cxn ang="0">
                  <a:pos x="26" y="4"/>
                </a:cxn>
                <a:cxn ang="0">
                  <a:pos x="22" y="2"/>
                </a:cxn>
                <a:cxn ang="0">
                  <a:pos x="16" y="0"/>
                </a:cxn>
              </a:cxnLst>
              <a:rect l="0" t="0" r="r" b="b"/>
              <a:pathLst>
                <a:path w="30" h="30">
                  <a:moveTo>
                    <a:pt x="16" y="0"/>
                  </a:moveTo>
                  <a:lnTo>
                    <a:pt x="16" y="0"/>
                  </a:lnTo>
                  <a:lnTo>
                    <a:pt x="10" y="2"/>
                  </a:lnTo>
                  <a:lnTo>
                    <a:pt x="6" y="4"/>
                  </a:lnTo>
                  <a:lnTo>
                    <a:pt x="2" y="10"/>
                  </a:lnTo>
                  <a:lnTo>
                    <a:pt x="0" y="14"/>
                  </a:lnTo>
                  <a:lnTo>
                    <a:pt x="0" y="14"/>
                  </a:lnTo>
                  <a:lnTo>
                    <a:pt x="2" y="20"/>
                  </a:lnTo>
                  <a:lnTo>
                    <a:pt x="6" y="26"/>
                  </a:lnTo>
                  <a:lnTo>
                    <a:pt x="10" y="28"/>
                  </a:lnTo>
                  <a:lnTo>
                    <a:pt x="16" y="30"/>
                  </a:lnTo>
                  <a:lnTo>
                    <a:pt x="16" y="30"/>
                  </a:lnTo>
                  <a:lnTo>
                    <a:pt x="22" y="28"/>
                  </a:lnTo>
                  <a:lnTo>
                    <a:pt x="26" y="26"/>
                  </a:lnTo>
                  <a:lnTo>
                    <a:pt x="28" y="20"/>
                  </a:lnTo>
                  <a:lnTo>
                    <a:pt x="30" y="14"/>
                  </a:lnTo>
                  <a:lnTo>
                    <a:pt x="30" y="14"/>
                  </a:lnTo>
                  <a:lnTo>
                    <a:pt x="28" y="10"/>
                  </a:lnTo>
                  <a:lnTo>
                    <a:pt x="26" y="4"/>
                  </a:lnTo>
                  <a:lnTo>
                    <a:pt x="22" y="2"/>
                  </a:lnTo>
                  <a:lnTo>
                    <a:pt x="1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93" name="Freeform 190"/>
            <p:cNvSpPr/>
            <p:nvPr/>
          </p:nvSpPr>
          <p:spPr bwMode="auto">
            <a:xfrm>
              <a:off x="6713538" y="498475"/>
              <a:ext cx="47625" cy="47625"/>
            </a:xfrm>
            <a:custGeom>
              <a:avLst/>
              <a:gdLst/>
              <a:ahLst/>
              <a:cxnLst>
                <a:cxn ang="0">
                  <a:pos x="16" y="0"/>
                </a:cxn>
                <a:cxn ang="0">
                  <a:pos x="16" y="0"/>
                </a:cxn>
                <a:cxn ang="0">
                  <a:pos x="10" y="2"/>
                </a:cxn>
                <a:cxn ang="0">
                  <a:pos x="6" y="4"/>
                </a:cxn>
                <a:cxn ang="0">
                  <a:pos x="2" y="10"/>
                </a:cxn>
                <a:cxn ang="0">
                  <a:pos x="0" y="14"/>
                </a:cxn>
                <a:cxn ang="0">
                  <a:pos x="0" y="14"/>
                </a:cxn>
                <a:cxn ang="0">
                  <a:pos x="2" y="20"/>
                </a:cxn>
                <a:cxn ang="0">
                  <a:pos x="6" y="26"/>
                </a:cxn>
                <a:cxn ang="0">
                  <a:pos x="10" y="28"/>
                </a:cxn>
                <a:cxn ang="0">
                  <a:pos x="16" y="30"/>
                </a:cxn>
                <a:cxn ang="0">
                  <a:pos x="16" y="30"/>
                </a:cxn>
                <a:cxn ang="0">
                  <a:pos x="22" y="28"/>
                </a:cxn>
                <a:cxn ang="0">
                  <a:pos x="26" y="26"/>
                </a:cxn>
                <a:cxn ang="0">
                  <a:pos x="28" y="20"/>
                </a:cxn>
                <a:cxn ang="0">
                  <a:pos x="30" y="14"/>
                </a:cxn>
                <a:cxn ang="0">
                  <a:pos x="30" y="14"/>
                </a:cxn>
                <a:cxn ang="0">
                  <a:pos x="28" y="10"/>
                </a:cxn>
                <a:cxn ang="0">
                  <a:pos x="26" y="4"/>
                </a:cxn>
                <a:cxn ang="0">
                  <a:pos x="22" y="2"/>
                </a:cxn>
                <a:cxn ang="0">
                  <a:pos x="16" y="0"/>
                </a:cxn>
              </a:cxnLst>
              <a:rect l="0" t="0" r="r" b="b"/>
              <a:pathLst>
                <a:path w="30" h="30">
                  <a:moveTo>
                    <a:pt x="16" y="0"/>
                  </a:moveTo>
                  <a:lnTo>
                    <a:pt x="16" y="0"/>
                  </a:lnTo>
                  <a:lnTo>
                    <a:pt x="10" y="2"/>
                  </a:lnTo>
                  <a:lnTo>
                    <a:pt x="6" y="4"/>
                  </a:lnTo>
                  <a:lnTo>
                    <a:pt x="2" y="10"/>
                  </a:lnTo>
                  <a:lnTo>
                    <a:pt x="0" y="14"/>
                  </a:lnTo>
                  <a:lnTo>
                    <a:pt x="0" y="14"/>
                  </a:lnTo>
                  <a:lnTo>
                    <a:pt x="2" y="20"/>
                  </a:lnTo>
                  <a:lnTo>
                    <a:pt x="6" y="26"/>
                  </a:lnTo>
                  <a:lnTo>
                    <a:pt x="10" y="28"/>
                  </a:lnTo>
                  <a:lnTo>
                    <a:pt x="16" y="30"/>
                  </a:lnTo>
                  <a:lnTo>
                    <a:pt x="16" y="30"/>
                  </a:lnTo>
                  <a:lnTo>
                    <a:pt x="22" y="28"/>
                  </a:lnTo>
                  <a:lnTo>
                    <a:pt x="26" y="26"/>
                  </a:lnTo>
                  <a:lnTo>
                    <a:pt x="28" y="20"/>
                  </a:lnTo>
                  <a:lnTo>
                    <a:pt x="30" y="14"/>
                  </a:lnTo>
                  <a:lnTo>
                    <a:pt x="30" y="14"/>
                  </a:lnTo>
                  <a:lnTo>
                    <a:pt x="28" y="10"/>
                  </a:lnTo>
                  <a:lnTo>
                    <a:pt x="26" y="4"/>
                  </a:lnTo>
                  <a:lnTo>
                    <a:pt x="22" y="2"/>
                  </a:lnTo>
                  <a:lnTo>
                    <a:pt x="1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94" name="Freeform 191"/>
            <p:cNvSpPr/>
            <p:nvPr/>
          </p:nvSpPr>
          <p:spPr bwMode="auto">
            <a:xfrm>
              <a:off x="7586663" y="552450"/>
              <a:ext cx="47625" cy="44450"/>
            </a:xfrm>
            <a:custGeom>
              <a:avLst/>
              <a:gdLst/>
              <a:ahLst/>
              <a:cxnLst>
                <a:cxn ang="0">
                  <a:pos x="14" y="0"/>
                </a:cxn>
                <a:cxn ang="0">
                  <a:pos x="14" y="0"/>
                </a:cxn>
                <a:cxn ang="0">
                  <a:pos x="10" y="2"/>
                </a:cxn>
                <a:cxn ang="0">
                  <a:pos x="4" y="4"/>
                </a:cxn>
                <a:cxn ang="0">
                  <a:pos x="2" y="8"/>
                </a:cxn>
                <a:cxn ang="0">
                  <a:pos x="0" y="14"/>
                </a:cxn>
                <a:cxn ang="0">
                  <a:pos x="0" y="14"/>
                </a:cxn>
                <a:cxn ang="0">
                  <a:pos x="2" y="20"/>
                </a:cxn>
                <a:cxn ang="0">
                  <a:pos x="4" y="24"/>
                </a:cxn>
                <a:cxn ang="0">
                  <a:pos x="10" y="28"/>
                </a:cxn>
                <a:cxn ang="0">
                  <a:pos x="14" y="28"/>
                </a:cxn>
                <a:cxn ang="0">
                  <a:pos x="14" y="28"/>
                </a:cxn>
                <a:cxn ang="0">
                  <a:pos x="20" y="28"/>
                </a:cxn>
                <a:cxn ang="0">
                  <a:pos x="24" y="24"/>
                </a:cxn>
                <a:cxn ang="0">
                  <a:pos x="28" y="20"/>
                </a:cxn>
                <a:cxn ang="0">
                  <a:pos x="30" y="14"/>
                </a:cxn>
                <a:cxn ang="0">
                  <a:pos x="30" y="14"/>
                </a:cxn>
                <a:cxn ang="0">
                  <a:pos x="28" y="8"/>
                </a:cxn>
                <a:cxn ang="0">
                  <a:pos x="24" y="4"/>
                </a:cxn>
                <a:cxn ang="0">
                  <a:pos x="20" y="2"/>
                </a:cxn>
                <a:cxn ang="0">
                  <a:pos x="14" y="0"/>
                </a:cxn>
              </a:cxnLst>
              <a:rect l="0" t="0" r="r" b="b"/>
              <a:pathLst>
                <a:path w="30" h="28">
                  <a:moveTo>
                    <a:pt x="14" y="0"/>
                  </a:moveTo>
                  <a:lnTo>
                    <a:pt x="14" y="0"/>
                  </a:lnTo>
                  <a:lnTo>
                    <a:pt x="10" y="2"/>
                  </a:lnTo>
                  <a:lnTo>
                    <a:pt x="4" y="4"/>
                  </a:lnTo>
                  <a:lnTo>
                    <a:pt x="2" y="8"/>
                  </a:lnTo>
                  <a:lnTo>
                    <a:pt x="0" y="14"/>
                  </a:lnTo>
                  <a:lnTo>
                    <a:pt x="0" y="14"/>
                  </a:lnTo>
                  <a:lnTo>
                    <a:pt x="2" y="20"/>
                  </a:lnTo>
                  <a:lnTo>
                    <a:pt x="4" y="24"/>
                  </a:lnTo>
                  <a:lnTo>
                    <a:pt x="10" y="28"/>
                  </a:lnTo>
                  <a:lnTo>
                    <a:pt x="14" y="28"/>
                  </a:lnTo>
                  <a:lnTo>
                    <a:pt x="14" y="28"/>
                  </a:lnTo>
                  <a:lnTo>
                    <a:pt x="20" y="28"/>
                  </a:lnTo>
                  <a:lnTo>
                    <a:pt x="24" y="24"/>
                  </a:lnTo>
                  <a:lnTo>
                    <a:pt x="28" y="20"/>
                  </a:lnTo>
                  <a:lnTo>
                    <a:pt x="30" y="14"/>
                  </a:lnTo>
                  <a:lnTo>
                    <a:pt x="30" y="14"/>
                  </a:lnTo>
                  <a:lnTo>
                    <a:pt x="28" y="8"/>
                  </a:lnTo>
                  <a:lnTo>
                    <a:pt x="24" y="4"/>
                  </a:lnTo>
                  <a:lnTo>
                    <a:pt x="20" y="2"/>
                  </a:lnTo>
                  <a:lnTo>
                    <a:pt x="14"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95" name="Freeform 192"/>
            <p:cNvSpPr/>
            <p:nvPr/>
          </p:nvSpPr>
          <p:spPr bwMode="auto">
            <a:xfrm>
              <a:off x="7586663" y="552450"/>
              <a:ext cx="47625" cy="44450"/>
            </a:xfrm>
            <a:custGeom>
              <a:avLst/>
              <a:gdLst/>
              <a:ahLst/>
              <a:cxnLst>
                <a:cxn ang="0">
                  <a:pos x="14" y="0"/>
                </a:cxn>
                <a:cxn ang="0">
                  <a:pos x="14" y="0"/>
                </a:cxn>
                <a:cxn ang="0">
                  <a:pos x="10" y="2"/>
                </a:cxn>
                <a:cxn ang="0">
                  <a:pos x="4" y="4"/>
                </a:cxn>
                <a:cxn ang="0">
                  <a:pos x="2" y="8"/>
                </a:cxn>
                <a:cxn ang="0">
                  <a:pos x="0" y="14"/>
                </a:cxn>
                <a:cxn ang="0">
                  <a:pos x="0" y="14"/>
                </a:cxn>
                <a:cxn ang="0">
                  <a:pos x="2" y="20"/>
                </a:cxn>
                <a:cxn ang="0">
                  <a:pos x="4" y="24"/>
                </a:cxn>
                <a:cxn ang="0">
                  <a:pos x="10" y="28"/>
                </a:cxn>
                <a:cxn ang="0">
                  <a:pos x="14" y="28"/>
                </a:cxn>
                <a:cxn ang="0">
                  <a:pos x="14" y="28"/>
                </a:cxn>
                <a:cxn ang="0">
                  <a:pos x="20" y="28"/>
                </a:cxn>
                <a:cxn ang="0">
                  <a:pos x="24" y="24"/>
                </a:cxn>
                <a:cxn ang="0">
                  <a:pos x="28" y="20"/>
                </a:cxn>
                <a:cxn ang="0">
                  <a:pos x="30" y="14"/>
                </a:cxn>
                <a:cxn ang="0">
                  <a:pos x="30" y="14"/>
                </a:cxn>
                <a:cxn ang="0">
                  <a:pos x="28" y="8"/>
                </a:cxn>
                <a:cxn ang="0">
                  <a:pos x="24" y="4"/>
                </a:cxn>
                <a:cxn ang="0">
                  <a:pos x="20" y="2"/>
                </a:cxn>
                <a:cxn ang="0">
                  <a:pos x="14" y="0"/>
                </a:cxn>
              </a:cxnLst>
              <a:rect l="0" t="0" r="r" b="b"/>
              <a:pathLst>
                <a:path w="30" h="28">
                  <a:moveTo>
                    <a:pt x="14" y="0"/>
                  </a:moveTo>
                  <a:lnTo>
                    <a:pt x="14" y="0"/>
                  </a:lnTo>
                  <a:lnTo>
                    <a:pt x="10" y="2"/>
                  </a:lnTo>
                  <a:lnTo>
                    <a:pt x="4" y="4"/>
                  </a:lnTo>
                  <a:lnTo>
                    <a:pt x="2" y="8"/>
                  </a:lnTo>
                  <a:lnTo>
                    <a:pt x="0" y="14"/>
                  </a:lnTo>
                  <a:lnTo>
                    <a:pt x="0" y="14"/>
                  </a:lnTo>
                  <a:lnTo>
                    <a:pt x="2" y="20"/>
                  </a:lnTo>
                  <a:lnTo>
                    <a:pt x="4" y="24"/>
                  </a:lnTo>
                  <a:lnTo>
                    <a:pt x="10" y="28"/>
                  </a:lnTo>
                  <a:lnTo>
                    <a:pt x="14" y="28"/>
                  </a:lnTo>
                  <a:lnTo>
                    <a:pt x="14" y="28"/>
                  </a:lnTo>
                  <a:lnTo>
                    <a:pt x="20" y="28"/>
                  </a:lnTo>
                  <a:lnTo>
                    <a:pt x="24" y="24"/>
                  </a:lnTo>
                  <a:lnTo>
                    <a:pt x="28" y="20"/>
                  </a:lnTo>
                  <a:lnTo>
                    <a:pt x="30" y="14"/>
                  </a:lnTo>
                  <a:lnTo>
                    <a:pt x="30" y="14"/>
                  </a:lnTo>
                  <a:lnTo>
                    <a:pt x="28" y="8"/>
                  </a:lnTo>
                  <a:lnTo>
                    <a:pt x="24" y="4"/>
                  </a:lnTo>
                  <a:lnTo>
                    <a:pt x="20" y="2"/>
                  </a:lnTo>
                  <a:lnTo>
                    <a:pt x="14"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96" name="Freeform 193"/>
            <p:cNvSpPr/>
            <p:nvPr/>
          </p:nvSpPr>
          <p:spPr bwMode="auto">
            <a:xfrm>
              <a:off x="7062788" y="854075"/>
              <a:ext cx="44450" cy="47625"/>
            </a:xfrm>
            <a:custGeom>
              <a:avLst/>
              <a:gdLst/>
              <a:ahLst/>
              <a:cxnLst>
                <a:cxn ang="0">
                  <a:pos x="14" y="0"/>
                </a:cxn>
                <a:cxn ang="0">
                  <a:pos x="14" y="0"/>
                </a:cxn>
                <a:cxn ang="0">
                  <a:pos x="8" y="2"/>
                </a:cxn>
                <a:cxn ang="0">
                  <a:pos x="4" y="4"/>
                </a:cxn>
                <a:cxn ang="0">
                  <a:pos x="0" y="10"/>
                </a:cxn>
                <a:cxn ang="0">
                  <a:pos x="0" y="16"/>
                </a:cxn>
                <a:cxn ang="0">
                  <a:pos x="0" y="16"/>
                </a:cxn>
                <a:cxn ang="0">
                  <a:pos x="0" y="20"/>
                </a:cxn>
                <a:cxn ang="0">
                  <a:pos x="4" y="26"/>
                </a:cxn>
                <a:cxn ang="0">
                  <a:pos x="8" y="28"/>
                </a:cxn>
                <a:cxn ang="0">
                  <a:pos x="14" y="30"/>
                </a:cxn>
                <a:cxn ang="0">
                  <a:pos x="14" y="30"/>
                </a:cxn>
                <a:cxn ang="0">
                  <a:pos x="20" y="28"/>
                </a:cxn>
                <a:cxn ang="0">
                  <a:pos x="24" y="26"/>
                </a:cxn>
                <a:cxn ang="0">
                  <a:pos x="28" y="20"/>
                </a:cxn>
                <a:cxn ang="0">
                  <a:pos x="28" y="16"/>
                </a:cxn>
                <a:cxn ang="0">
                  <a:pos x="28" y="16"/>
                </a:cxn>
                <a:cxn ang="0">
                  <a:pos x="28" y="10"/>
                </a:cxn>
                <a:cxn ang="0">
                  <a:pos x="24" y="4"/>
                </a:cxn>
                <a:cxn ang="0">
                  <a:pos x="20" y="2"/>
                </a:cxn>
                <a:cxn ang="0">
                  <a:pos x="14" y="0"/>
                </a:cxn>
              </a:cxnLst>
              <a:rect l="0" t="0" r="r" b="b"/>
              <a:pathLst>
                <a:path w="28" h="30">
                  <a:moveTo>
                    <a:pt x="14" y="0"/>
                  </a:moveTo>
                  <a:lnTo>
                    <a:pt x="14" y="0"/>
                  </a:lnTo>
                  <a:lnTo>
                    <a:pt x="8" y="2"/>
                  </a:lnTo>
                  <a:lnTo>
                    <a:pt x="4" y="4"/>
                  </a:lnTo>
                  <a:lnTo>
                    <a:pt x="0" y="10"/>
                  </a:lnTo>
                  <a:lnTo>
                    <a:pt x="0" y="16"/>
                  </a:lnTo>
                  <a:lnTo>
                    <a:pt x="0" y="16"/>
                  </a:lnTo>
                  <a:lnTo>
                    <a:pt x="0" y="20"/>
                  </a:lnTo>
                  <a:lnTo>
                    <a:pt x="4" y="26"/>
                  </a:lnTo>
                  <a:lnTo>
                    <a:pt x="8" y="28"/>
                  </a:lnTo>
                  <a:lnTo>
                    <a:pt x="14" y="30"/>
                  </a:lnTo>
                  <a:lnTo>
                    <a:pt x="14" y="30"/>
                  </a:lnTo>
                  <a:lnTo>
                    <a:pt x="20" y="28"/>
                  </a:lnTo>
                  <a:lnTo>
                    <a:pt x="24" y="26"/>
                  </a:lnTo>
                  <a:lnTo>
                    <a:pt x="28" y="20"/>
                  </a:lnTo>
                  <a:lnTo>
                    <a:pt x="28" y="16"/>
                  </a:lnTo>
                  <a:lnTo>
                    <a:pt x="28" y="16"/>
                  </a:lnTo>
                  <a:lnTo>
                    <a:pt x="28" y="10"/>
                  </a:lnTo>
                  <a:lnTo>
                    <a:pt x="24" y="4"/>
                  </a:lnTo>
                  <a:lnTo>
                    <a:pt x="20" y="2"/>
                  </a:lnTo>
                  <a:lnTo>
                    <a:pt x="14"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97" name="Freeform 194"/>
            <p:cNvSpPr/>
            <p:nvPr/>
          </p:nvSpPr>
          <p:spPr bwMode="auto">
            <a:xfrm>
              <a:off x="7062788" y="854075"/>
              <a:ext cx="44450" cy="47625"/>
            </a:xfrm>
            <a:custGeom>
              <a:avLst/>
              <a:gdLst/>
              <a:ahLst/>
              <a:cxnLst>
                <a:cxn ang="0">
                  <a:pos x="14" y="0"/>
                </a:cxn>
                <a:cxn ang="0">
                  <a:pos x="14" y="0"/>
                </a:cxn>
                <a:cxn ang="0">
                  <a:pos x="8" y="2"/>
                </a:cxn>
                <a:cxn ang="0">
                  <a:pos x="4" y="4"/>
                </a:cxn>
                <a:cxn ang="0">
                  <a:pos x="0" y="10"/>
                </a:cxn>
                <a:cxn ang="0">
                  <a:pos x="0" y="16"/>
                </a:cxn>
                <a:cxn ang="0">
                  <a:pos x="0" y="16"/>
                </a:cxn>
                <a:cxn ang="0">
                  <a:pos x="0" y="20"/>
                </a:cxn>
                <a:cxn ang="0">
                  <a:pos x="4" y="26"/>
                </a:cxn>
                <a:cxn ang="0">
                  <a:pos x="8" y="28"/>
                </a:cxn>
                <a:cxn ang="0">
                  <a:pos x="14" y="30"/>
                </a:cxn>
                <a:cxn ang="0">
                  <a:pos x="14" y="30"/>
                </a:cxn>
                <a:cxn ang="0">
                  <a:pos x="20" y="28"/>
                </a:cxn>
                <a:cxn ang="0">
                  <a:pos x="24" y="26"/>
                </a:cxn>
                <a:cxn ang="0">
                  <a:pos x="28" y="20"/>
                </a:cxn>
                <a:cxn ang="0">
                  <a:pos x="28" y="16"/>
                </a:cxn>
                <a:cxn ang="0">
                  <a:pos x="28" y="16"/>
                </a:cxn>
                <a:cxn ang="0">
                  <a:pos x="28" y="10"/>
                </a:cxn>
                <a:cxn ang="0">
                  <a:pos x="24" y="4"/>
                </a:cxn>
                <a:cxn ang="0">
                  <a:pos x="20" y="2"/>
                </a:cxn>
                <a:cxn ang="0">
                  <a:pos x="14" y="0"/>
                </a:cxn>
              </a:cxnLst>
              <a:rect l="0" t="0" r="r" b="b"/>
              <a:pathLst>
                <a:path w="28" h="30">
                  <a:moveTo>
                    <a:pt x="14" y="0"/>
                  </a:moveTo>
                  <a:lnTo>
                    <a:pt x="14" y="0"/>
                  </a:lnTo>
                  <a:lnTo>
                    <a:pt x="8" y="2"/>
                  </a:lnTo>
                  <a:lnTo>
                    <a:pt x="4" y="4"/>
                  </a:lnTo>
                  <a:lnTo>
                    <a:pt x="0" y="10"/>
                  </a:lnTo>
                  <a:lnTo>
                    <a:pt x="0" y="16"/>
                  </a:lnTo>
                  <a:lnTo>
                    <a:pt x="0" y="16"/>
                  </a:lnTo>
                  <a:lnTo>
                    <a:pt x="0" y="20"/>
                  </a:lnTo>
                  <a:lnTo>
                    <a:pt x="4" y="26"/>
                  </a:lnTo>
                  <a:lnTo>
                    <a:pt x="8" y="28"/>
                  </a:lnTo>
                  <a:lnTo>
                    <a:pt x="14" y="30"/>
                  </a:lnTo>
                  <a:lnTo>
                    <a:pt x="14" y="30"/>
                  </a:lnTo>
                  <a:lnTo>
                    <a:pt x="20" y="28"/>
                  </a:lnTo>
                  <a:lnTo>
                    <a:pt x="24" y="26"/>
                  </a:lnTo>
                  <a:lnTo>
                    <a:pt x="28" y="20"/>
                  </a:lnTo>
                  <a:lnTo>
                    <a:pt x="28" y="16"/>
                  </a:lnTo>
                  <a:lnTo>
                    <a:pt x="28" y="16"/>
                  </a:lnTo>
                  <a:lnTo>
                    <a:pt x="28" y="10"/>
                  </a:lnTo>
                  <a:lnTo>
                    <a:pt x="24" y="4"/>
                  </a:lnTo>
                  <a:lnTo>
                    <a:pt x="20" y="2"/>
                  </a:lnTo>
                  <a:lnTo>
                    <a:pt x="14"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98" name="Freeform 195"/>
            <p:cNvSpPr/>
            <p:nvPr/>
          </p:nvSpPr>
          <p:spPr bwMode="auto">
            <a:xfrm>
              <a:off x="3992563" y="561975"/>
              <a:ext cx="44450" cy="44450"/>
            </a:xfrm>
            <a:custGeom>
              <a:avLst/>
              <a:gdLst/>
              <a:ahLst/>
              <a:cxnLst>
                <a:cxn ang="0">
                  <a:pos x="14" y="0"/>
                </a:cxn>
                <a:cxn ang="0">
                  <a:pos x="14" y="0"/>
                </a:cxn>
                <a:cxn ang="0">
                  <a:pos x="8" y="0"/>
                </a:cxn>
                <a:cxn ang="0">
                  <a:pos x="4" y="4"/>
                </a:cxn>
                <a:cxn ang="0">
                  <a:pos x="0" y="8"/>
                </a:cxn>
                <a:cxn ang="0">
                  <a:pos x="0" y="14"/>
                </a:cxn>
                <a:cxn ang="0">
                  <a:pos x="0" y="14"/>
                </a:cxn>
                <a:cxn ang="0">
                  <a:pos x="0" y="20"/>
                </a:cxn>
                <a:cxn ang="0">
                  <a:pos x="4" y="24"/>
                </a:cxn>
                <a:cxn ang="0">
                  <a:pos x="8" y="28"/>
                </a:cxn>
                <a:cxn ang="0">
                  <a:pos x="14" y="28"/>
                </a:cxn>
                <a:cxn ang="0">
                  <a:pos x="14" y="28"/>
                </a:cxn>
                <a:cxn ang="0">
                  <a:pos x="20" y="28"/>
                </a:cxn>
                <a:cxn ang="0">
                  <a:pos x="24" y="24"/>
                </a:cxn>
                <a:cxn ang="0">
                  <a:pos x="28" y="20"/>
                </a:cxn>
                <a:cxn ang="0">
                  <a:pos x="28" y="14"/>
                </a:cxn>
                <a:cxn ang="0">
                  <a:pos x="28" y="14"/>
                </a:cxn>
                <a:cxn ang="0">
                  <a:pos x="28" y="8"/>
                </a:cxn>
                <a:cxn ang="0">
                  <a:pos x="24" y="4"/>
                </a:cxn>
                <a:cxn ang="0">
                  <a:pos x="20" y="0"/>
                </a:cxn>
                <a:cxn ang="0">
                  <a:pos x="14" y="0"/>
                </a:cxn>
              </a:cxnLst>
              <a:rect l="0" t="0" r="r" b="b"/>
              <a:pathLst>
                <a:path w="28" h="28">
                  <a:moveTo>
                    <a:pt x="14" y="0"/>
                  </a:moveTo>
                  <a:lnTo>
                    <a:pt x="14" y="0"/>
                  </a:lnTo>
                  <a:lnTo>
                    <a:pt x="8" y="0"/>
                  </a:lnTo>
                  <a:lnTo>
                    <a:pt x="4" y="4"/>
                  </a:lnTo>
                  <a:lnTo>
                    <a:pt x="0" y="8"/>
                  </a:lnTo>
                  <a:lnTo>
                    <a:pt x="0" y="14"/>
                  </a:lnTo>
                  <a:lnTo>
                    <a:pt x="0" y="14"/>
                  </a:lnTo>
                  <a:lnTo>
                    <a:pt x="0" y="20"/>
                  </a:lnTo>
                  <a:lnTo>
                    <a:pt x="4" y="24"/>
                  </a:lnTo>
                  <a:lnTo>
                    <a:pt x="8" y="28"/>
                  </a:lnTo>
                  <a:lnTo>
                    <a:pt x="14" y="28"/>
                  </a:lnTo>
                  <a:lnTo>
                    <a:pt x="14" y="28"/>
                  </a:lnTo>
                  <a:lnTo>
                    <a:pt x="20" y="28"/>
                  </a:lnTo>
                  <a:lnTo>
                    <a:pt x="24" y="24"/>
                  </a:lnTo>
                  <a:lnTo>
                    <a:pt x="28" y="20"/>
                  </a:lnTo>
                  <a:lnTo>
                    <a:pt x="28" y="14"/>
                  </a:lnTo>
                  <a:lnTo>
                    <a:pt x="28" y="14"/>
                  </a:lnTo>
                  <a:lnTo>
                    <a:pt x="28" y="8"/>
                  </a:lnTo>
                  <a:lnTo>
                    <a:pt x="24" y="4"/>
                  </a:lnTo>
                  <a:lnTo>
                    <a:pt x="20" y="0"/>
                  </a:lnTo>
                  <a:lnTo>
                    <a:pt x="14"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99" name="Freeform 196"/>
            <p:cNvSpPr/>
            <p:nvPr/>
          </p:nvSpPr>
          <p:spPr bwMode="auto">
            <a:xfrm>
              <a:off x="3992563" y="561975"/>
              <a:ext cx="44450" cy="44450"/>
            </a:xfrm>
            <a:custGeom>
              <a:avLst/>
              <a:gdLst/>
              <a:ahLst/>
              <a:cxnLst>
                <a:cxn ang="0">
                  <a:pos x="14" y="0"/>
                </a:cxn>
                <a:cxn ang="0">
                  <a:pos x="14" y="0"/>
                </a:cxn>
                <a:cxn ang="0">
                  <a:pos x="8" y="0"/>
                </a:cxn>
                <a:cxn ang="0">
                  <a:pos x="4" y="4"/>
                </a:cxn>
                <a:cxn ang="0">
                  <a:pos x="0" y="8"/>
                </a:cxn>
                <a:cxn ang="0">
                  <a:pos x="0" y="14"/>
                </a:cxn>
                <a:cxn ang="0">
                  <a:pos x="0" y="14"/>
                </a:cxn>
                <a:cxn ang="0">
                  <a:pos x="0" y="20"/>
                </a:cxn>
                <a:cxn ang="0">
                  <a:pos x="4" y="24"/>
                </a:cxn>
                <a:cxn ang="0">
                  <a:pos x="8" y="28"/>
                </a:cxn>
                <a:cxn ang="0">
                  <a:pos x="14" y="28"/>
                </a:cxn>
                <a:cxn ang="0">
                  <a:pos x="14" y="28"/>
                </a:cxn>
                <a:cxn ang="0">
                  <a:pos x="20" y="28"/>
                </a:cxn>
                <a:cxn ang="0">
                  <a:pos x="24" y="24"/>
                </a:cxn>
                <a:cxn ang="0">
                  <a:pos x="28" y="20"/>
                </a:cxn>
                <a:cxn ang="0">
                  <a:pos x="28" y="14"/>
                </a:cxn>
                <a:cxn ang="0">
                  <a:pos x="28" y="14"/>
                </a:cxn>
                <a:cxn ang="0">
                  <a:pos x="28" y="8"/>
                </a:cxn>
                <a:cxn ang="0">
                  <a:pos x="24" y="4"/>
                </a:cxn>
                <a:cxn ang="0">
                  <a:pos x="20" y="0"/>
                </a:cxn>
                <a:cxn ang="0">
                  <a:pos x="14" y="0"/>
                </a:cxn>
              </a:cxnLst>
              <a:rect l="0" t="0" r="r" b="b"/>
              <a:pathLst>
                <a:path w="28" h="28">
                  <a:moveTo>
                    <a:pt x="14" y="0"/>
                  </a:moveTo>
                  <a:lnTo>
                    <a:pt x="14" y="0"/>
                  </a:lnTo>
                  <a:lnTo>
                    <a:pt x="8" y="0"/>
                  </a:lnTo>
                  <a:lnTo>
                    <a:pt x="4" y="4"/>
                  </a:lnTo>
                  <a:lnTo>
                    <a:pt x="0" y="8"/>
                  </a:lnTo>
                  <a:lnTo>
                    <a:pt x="0" y="14"/>
                  </a:lnTo>
                  <a:lnTo>
                    <a:pt x="0" y="14"/>
                  </a:lnTo>
                  <a:lnTo>
                    <a:pt x="0" y="20"/>
                  </a:lnTo>
                  <a:lnTo>
                    <a:pt x="4" y="24"/>
                  </a:lnTo>
                  <a:lnTo>
                    <a:pt x="8" y="28"/>
                  </a:lnTo>
                  <a:lnTo>
                    <a:pt x="14" y="28"/>
                  </a:lnTo>
                  <a:lnTo>
                    <a:pt x="14" y="28"/>
                  </a:lnTo>
                  <a:lnTo>
                    <a:pt x="20" y="28"/>
                  </a:lnTo>
                  <a:lnTo>
                    <a:pt x="24" y="24"/>
                  </a:lnTo>
                  <a:lnTo>
                    <a:pt x="28" y="20"/>
                  </a:lnTo>
                  <a:lnTo>
                    <a:pt x="28" y="14"/>
                  </a:lnTo>
                  <a:lnTo>
                    <a:pt x="28" y="14"/>
                  </a:lnTo>
                  <a:lnTo>
                    <a:pt x="28" y="8"/>
                  </a:lnTo>
                  <a:lnTo>
                    <a:pt x="24" y="4"/>
                  </a:lnTo>
                  <a:lnTo>
                    <a:pt x="20" y="0"/>
                  </a:lnTo>
                  <a:lnTo>
                    <a:pt x="14"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00" name="Freeform 197"/>
            <p:cNvSpPr/>
            <p:nvPr/>
          </p:nvSpPr>
          <p:spPr bwMode="auto">
            <a:xfrm>
              <a:off x="4786313" y="307975"/>
              <a:ext cx="22225" cy="19050"/>
            </a:xfrm>
            <a:custGeom>
              <a:avLst/>
              <a:gdLst/>
              <a:ahLst/>
              <a:cxnLst>
                <a:cxn ang="0">
                  <a:pos x="8" y="0"/>
                </a:cxn>
                <a:cxn ang="0">
                  <a:pos x="8" y="0"/>
                </a:cxn>
                <a:cxn ang="0">
                  <a:pos x="2" y="2"/>
                </a:cxn>
                <a:cxn ang="0">
                  <a:pos x="0" y="6"/>
                </a:cxn>
                <a:cxn ang="0">
                  <a:pos x="0" y="6"/>
                </a:cxn>
                <a:cxn ang="0">
                  <a:pos x="2" y="10"/>
                </a:cxn>
                <a:cxn ang="0">
                  <a:pos x="8" y="12"/>
                </a:cxn>
                <a:cxn ang="0">
                  <a:pos x="8" y="12"/>
                </a:cxn>
                <a:cxn ang="0">
                  <a:pos x="12" y="10"/>
                </a:cxn>
                <a:cxn ang="0">
                  <a:pos x="14" y="6"/>
                </a:cxn>
                <a:cxn ang="0">
                  <a:pos x="14" y="6"/>
                </a:cxn>
                <a:cxn ang="0">
                  <a:pos x="12" y="2"/>
                </a:cxn>
                <a:cxn ang="0">
                  <a:pos x="8" y="0"/>
                </a:cxn>
              </a:cxnLst>
              <a:rect l="0" t="0" r="r" b="b"/>
              <a:pathLst>
                <a:path w="14" h="12">
                  <a:moveTo>
                    <a:pt x="8" y="0"/>
                  </a:moveTo>
                  <a:lnTo>
                    <a:pt x="8" y="0"/>
                  </a:lnTo>
                  <a:lnTo>
                    <a:pt x="2" y="2"/>
                  </a:lnTo>
                  <a:lnTo>
                    <a:pt x="0" y="6"/>
                  </a:lnTo>
                  <a:lnTo>
                    <a:pt x="0" y="6"/>
                  </a:lnTo>
                  <a:lnTo>
                    <a:pt x="2" y="10"/>
                  </a:lnTo>
                  <a:lnTo>
                    <a:pt x="8" y="12"/>
                  </a:lnTo>
                  <a:lnTo>
                    <a:pt x="8" y="12"/>
                  </a:lnTo>
                  <a:lnTo>
                    <a:pt x="12" y="10"/>
                  </a:lnTo>
                  <a:lnTo>
                    <a:pt x="14" y="6"/>
                  </a:lnTo>
                  <a:lnTo>
                    <a:pt x="14"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01" name="Freeform 198"/>
            <p:cNvSpPr/>
            <p:nvPr/>
          </p:nvSpPr>
          <p:spPr bwMode="auto">
            <a:xfrm>
              <a:off x="4786313" y="307975"/>
              <a:ext cx="22225" cy="19050"/>
            </a:xfrm>
            <a:custGeom>
              <a:avLst/>
              <a:gdLst/>
              <a:ahLst/>
              <a:cxnLst>
                <a:cxn ang="0">
                  <a:pos x="8" y="0"/>
                </a:cxn>
                <a:cxn ang="0">
                  <a:pos x="8" y="0"/>
                </a:cxn>
                <a:cxn ang="0">
                  <a:pos x="2" y="2"/>
                </a:cxn>
                <a:cxn ang="0">
                  <a:pos x="0" y="6"/>
                </a:cxn>
                <a:cxn ang="0">
                  <a:pos x="0" y="6"/>
                </a:cxn>
                <a:cxn ang="0">
                  <a:pos x="2" y="10"/>
                </a:cxn>
                <a:cxn ang="0">
                  <a:pos x="8" y="12"/>
                </a:cxn>
                <a:cxn ang="0">
                  <a:pos x="8" y="12"/>
                </a:cxn>
                <a:cxn ang="0">
                  <a:pos x="12" y="10"/>
                </a:cxn>
                <a:cxn ang="0">
                  <a:pos x="14" y="6"/>
                </a:cxn>
                <a:cxn ang="0">
                  <a:pos x="14" y="6"/>
                </a:cxn>
                <a:cxn ang="0">
                  <a:pos x="12" y="2"/>
                </a:cxn>
                <a:cxn ang="0">
                  <a:pos x="8" y="0"/>
                </a:cxn>
              </a:cxnLst>
              <a:rect l="0" t="0" r="r" b="b"/>
              <a:pathLst>
                <a:path w="14" h="12">
                  <a:moveTo>
                    <a:pt x="8" y="0"/>
                  </a:moveTo>
                  <a:lnTo>
                    <a:pt x="8" y="0"/>
                  </a:lnTo>
                  <a:lnTo>
                    <a:pt x="2" y="2"/>
                  </a:lnTo>
                  <a:lnTo>
                    <a:pt x="0" y="6"/>
                  </a:lnTo>
                  <a:lnTo>
                    <a:pt x="0" y="6"/>
                  </a:lnTo>
                  <a:lnTo>
                    <a:pt x="2" y="10"/>
                  </a:lnTo>
                  <a:lnTo>
                    <a:pt x="8" y="12"/>
                  </a:lnTo>
                  <a:lnTo>
                    <a:pt x="8" y="12"/>
                  </a:lnTo>
                  <a:lnTo>
                    <a:pt x="12" y="10"/>
                  </a:lnTo>
                  <a:lnTo>
                    <a:pt x="14" y="6"/>
                  </a:lnTo>
                  <a:lnTo>
                    <a:pt x="14"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02" name="Freeform 199"/>
            <p:cNvSpPr/>
            <p:nvPr/>
          </p:nvSpPr>
          <p:spPr bwMode="auto">
            <a:xfrm>
              <a:off x="1516063" y="800100"/>
              <a:ext cx="22225" cy="19050"/>
            </a:xfrm>
            <a:custGeom>
              <a:avLst/>
              <a:gdLst/>
              <a:ahLst/>
              <a:cxnLst>
                <a:cxn ang="0">
                  <a:pos x="6" y="0"/>
                </a:cxn>
                <a:cxn ang="0">
                  <a:pos x="6" y="0"/>
                </a:cxn>
                <a:cxn ang="0">
                  <a:pos x="2" y="2"/>
                </a:cxn>
                <a:cxn ang="0">
                  <a:pos x="0" y="6"/>
                </a:cxn>
                <a:cxn ang="0">
                  <a:pos x="0" y="6"/>
                </a:cxn>
                <a:cxn ang="0">
                  <a:pos x="2" y="10"/>
                </a:cxn>
                <a:cxn ang="0">
                  <a:pos x="6" y="12"/>
                </a:cxn>
                <a:cxn ang="0">
                  <a:pos x="6" y="12"/>
                </a:cxn>
                <a:cxn ang="0">
                  <a:pos x="12" y="10"/>
                </a:cxn>
                <a:cxn ang="0">
                  <a:pos x="14" y="6"/>
                </a:cxn>
                <a:cxn ang="0">
                  <a:pos x="14" y="6"/>
                </a:cxn>
                <a:cxn ang="0">
                  <a:pos x="12" y="2"/>
                </a:cxn>
                <a:cxn ang="0">
                  <a:pos x="6" y="0"/>
                </a:cxn>
              </a:cxnLst>
              <a:rect l="0" t="0" r="r" b="b"/>
              <a:pathLst>
                <a:path w="14" h="12">
                  <a:moveTo>
                    <a:pt x="6" y="0"/>
                  </a:moveTo>
                  <a:lnTo>
                    <a:pt x="6" y="0"/>
                  </a:lnTo>
                  <a:lnTo>
                    <a:pt x="2" y="2"/>
                  </a:lnTo>
                  <a:lnTo>
                    <a:pt x="0" y="6"/>
                  </a:lnTo>
                  <a:lnTo>
                    <a:pt x="0" y="6"/>
                  </a:lnTo>
                  <a:lnTo>
                    <a:pt x="2" y="10"/>
                  </a:lnTo>
                  <a:lnTo>
                    <a:pt x="6" y="12"/>
                  </a:lnTo>
                  <a:lnTo>
                    <a:pt x="6" y="12"/>
                  </a:lnTo>
                  <a:lnTo>
                    <a:pt x="12" y="10"/>
                  </a:lnTo>
                  <a:lnTo>
                    <a:pt x="14" y="6"/>
                  </a:lnTo>
                  <a:lnTo>
                    <a:pt x="14" y="6"/>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03" name="Freeform 200"/>
            <p:cNvSpPr/>
            <p:nvPr/>
          </p:nvSpPr>
          <p:spPr bwMode="auto">
            <a:xfrm>
              <a:off x="1516063" y="800100"/>
              <a:ext cx="22225" cy="19050"/>
            </a:xfrm>
            <a:custGeom>
              <a:avLst/>
              <a:gdLst/>
              <a:ahLst/>
              <a:cxnLst>
                <a:cxn ang="0">
                  <a:pos x="6" y="0"/>
                </a:cxn>
                <a:cxn ang="0">
                  <a:pos x="6" y="0"/>
                </a:cxn>
                <a:cxn ang="0">
                  <a:pos x="2" y="2"/>
                </a:cxn>
                <a:cxn ang="0">
                  <a:pos x="0" y="6"/>
                </a:cxn>
                <a:cxn ang="0">
                  <a:pos x="0" y="6"/>
                </a:cxn>
                <a:cxn ang="0">
                  <a:pos x="2" y="10"/>
                </a:cxn>
                <a:cxn ang="0">
                  <a:pos x="6" y="12"/>
                </a:cxn>
                <a:cxn ang="0">
                  <a:pos x="6" y="12"/>
                </a:cxn>
                <a:cxn ang="0">
                  <a:pos x="12" y="10"/>
                </a:cxn>
                <a:cxn ang="0">
                  <a:pos x="14" y="6"/>
                </a:cxn>
                <a:cxn ang="0">
                  <a:pos x="14" y="6"/>
                </a:cxn>
                <a:cxn ang="0">
                  <a:pos x="12" y="2"/>
                </a:cxn>
                <a:cxn ang="0">
                  <a:pos x="6" y="0"/>
                </a:cxn>
              </a:cxnLst>
              <a:rect l="0" t="0" r="r" b="b"/>
              <a:pathLst>
                <a:path w="14" h="12">
                  <a:moveTo>
                    <a:pt x="6" y="0"/>
                  </a:moveTo>
                  <a:lnTo>
                    <a:pt x="6" y="0"/>
                  </a:lnTo>
                  <a:lnTo>
                    <a:pt x="2" y="2"/>
                  </a:lnTo>
                  <a:lnTo>
                    <a:pt x="0" y="6"/>
                  </a:lnTo>
                  <a:lnTo>
                    <a:pt x="0" y="6"/>
                  </a:lnTo>
                  <a:lnTo>
                    <a:pt x="2" y="10"/>
                  </a:lnTo>
                  <a:lnTo>
                    <a:pt x="6" y="12"/>
                  </a:lnTo>
                  <a:lnTo>
                    <a:pt x="6" y="12"/>
                  </a:lnTo>
                  <a:lnTo>
                    <a:pt x="12" y="10"/>
                  </a:lnTo>
                  <a:lnTo>
                    <a:pt x="14" y="6"/>
                  </a:lnTo>
                  <a:lnTo>
                    <a:pt x="14" y="6"/>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04" name="Freeform 201"/>
            <p:cNvSpPr/>
            <p:nvPr/>
          </p:nvSpPr>
          <p:spPr bwMode="auto">
            <a:xfrm>
              <a:off x="3617913" y="276225"/>
              <a:ext cx="34925" cy="34925"/>
            </a:xfrm>
            <a:custGeom>
              <a:avLst/>
              <a:gdLst/>
              <a:ahLst/>
              <a:cxnLst>
                <a:cxn ang="0">
                  <a:pos x="10" y="0"/>
                </a:cxn>
                <a:cxn ang="0">
                  <a:pos x="10" y="0"/>
                </a:cxn>
                <a:cxn ang="0">
                  <a:pos x="6" y="0"/>
                </a:cxn>
                <a:cxn ang="0">
                  <a:pos x="2" y="2"/>
                </a:cxn>
                <a:cxn ang="0">
                  <a:pos x="0" y="6"/>
                </a:cxn>
                <a:cxn ang="0">
                  <a:pos x="0" y="10"/>
                </a:cxn>
                <a:cxn ang="0">
                  <a:pos x="0" y="10"/>
                </a:cxn>
                <a:cxn ang="0">
                  <a:pos x="0" y="16"/>
                </a:cxn>
                <a:cxn ang="0">
                  <a:pos x="2" y="18"/>
                </a:cxn>
                <a:cxn ang="0">
                  <a:pos x="6" y="22"/>
                </a:cxn>
                <a:cxn ang="0">
                  <a:pos x="10" y="22"/>
                </a:cxn>
                <a:cxn ang="0">
                  <a:pos x="10" y="22"/>
                </a:cxn>
                <a:cxn ang="0">
                  <a:pos x="16" y="22"/>
                </a:cxn>
                <a:cxn ang="0">
                  <a:pos x="18" y="18"/>
                </a:cxn>
                <a:cxn ang="0">
                  <a:pos x="22" y="16"/>
                </a:cxn>
                <a:cxn ang="0">
                  <a:pos x="22" y="10"/>
                </a:cxn>
                <a:cxn ang="0">
                  <a:pos x="22" y="10"/>
                </a:cxn>
                <a:cxn ang="0">
                  <a:pos x="22" y="6"/>
                </a:cxn>
                <a:cxn ang="0">
                  <a:pos x="18" y="2"/>
                </a:cxn>
                <a:cxn ang="0">
                  <a:pos x="16" y="0"/>
                </a:cxn>
                <a:cxn ang="0">
                  <a:pos x="10" y="0"/>
                </a:cxn>
              </a:cxnLst>
              <a:rect l="0" t="0" r="r" b="b"/>
              <a:pathLst>
                <a:path w="22" h="22">
                  <a:moveTo>
                    <a:pt x="10" y="0"/>
                  </a:moveTo>
                  <a:lnTo>
                    <a:pt x="10" y="0"/>
                  </a:lnTo>
                  <a:lnTo>
                    <a:pt x="6" y="0"/>
                  </a:lnTo>
                  <a:lnTo>
                    <a:pt x="2" y="2"/>
                  </a:lnTo>
                  <a:lnTo>
                    <a:pt x="0" y="6"/>
                  </a:lnTo>
                  <a:lnTo>
                    <a:pt x="0" y="10"/>
                  </a:lnTo>
                  <a:lnTo>
                    <a:pt x="0" y="10"/>
                  </a:lnTo>
                  <a:lnTo>
                    <a:pt x="0" y="16"/>
                  </a:lnTo>
                  <a:lnTo>
                    <a:pt x="2" y="18"/>
                  </a:lnTo>
                  <a:lnTo>
                    <a:pt x="6" y="22"/>
                  </a:lnTo>
                  <a:lnTo>
                    <a:pt x="10" y="22"/>
                  </a:lnTo>
                  <a:lnTo>
                    <a:pt x="10" y="22"/>
                  </a:lnTo>
                  <a:lnTo>
                    <a:pt x="16" y="22"/>
                  </a:lnTo>
                  <a:lnTo>
                    <a:pt x="18" y="18"/>
                  </a:lnTo>
                  <a:lnTo>
                    <a:pt x="22" y="16"/>
                  </a:lnTo>
                  <a:lnTo>
                    <a:pt x="22" y="10"/>
                  </a:lnTo>
                  <a:lnTo>
                    <a:pt x="22" y="10"/>
                  </a:lnTo>
                  <a:lnTo>
                    <a:pt x="22" y="6"/>
                  </a:lnTo>
                  <a:lnTo>
                    <a:pt x="18" y="2"/>
                  </a:lnTo>
                  <a:lnTo>
                    <a:pt x="16" y="0"/>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05" name="Freeform 202"/>
            <p:cNvSpPr/>
            <p:nvPr/>
          </p:nvSpPr>
          <p:spPr bwMode="auto">
            <a:xfrm>
              <a:off x="3617913" y="276225"/>
              <a:ext cx="34925" cy="34925"/>
            </a:xfrm>
            <a:custGeom>
              <a:avLst/>
              <a:gdLst/>
              <a:ahLst/>
              <a:cxnLst>
                <a:cxn ang="0">
                  <a:pos x="10" y="0"/>
                </a:cxn>
                <a:cxn ang="0">
                  <a:pos x="10" y="0"/>
                </a:cxn>
                <a:cxn ang="0">
                  <a:pos x="6" y="0"/>
                </a:cxn>
                <a:cxn ang="0">
                  <a:pos x="2" y="2"/>
                </a:cxn>
                <a:cxn ang="0">
                  <a:pos x="0" y="6"/>
                </a:cxn>
                <a:cxn ang="0">
                  <a:pos x="0" y="10"/>
                </a:cxn>
                <a:cxn ang="0">
                  <a:pos x="0" y="10"/>
                </a:cxn>
                <a:cxn ang="0">
                  <a:pos x="0" y="16"/>
                </a:cxn>
                <a:cxn ang="0">
                  <a:pos x="2" y="18"/>
                </a:cxn>
                <a:cxn ang="0">
                  <a:pos x="6" y="22"/>
                </a:cxn>
                <a:cxn ang="0">
                  <a:pos x="10" y="22"/>
                </a:cxn>
                <a:cxn ang="0">
                  <a:pos x="10" y="22"/>
                </a:cxn>
                <a:cxn ang="0">
                  <a:pos x="16" y="22"/>
                </a:cxn>
                <a:cxn ang="0">
                  <a:pos x="18" y="18"/>
                </a:cxn>
                <a:cxn ang="0">
                  <a:pos x="22" y="16"/>
                </a:cxn>
                <a:cxn ang="0">
                  <a:pos x="22" y="10"/>
                </a:cxn>
                <a:cxn ang="0">
                  <a:pos x="22" y="10"/>
                </a:cxn>
                <a:cxn ang="0">
                  <a:pos x="22" y="6"/>
                </a:cxn>
                <a:cxn ang="0">
                  <a:pos x="18" y="2"/>
                </a:cxn>
                <a:cxn ang="0">
                  <a:pos x="16" y="0"/>
                </a:cxn>
                <a:cxn ang="0">
                  <a:pos x="10" y="0"/>
                </a:cxn>
              </a:cxnLst>
              <a:rect l="0" t="0" r="r" b="b"/>
              <a:pathLst>
                <a:path w="22" h="22">
                  <a:moveTo>
                    <a:pt x="10" y="0"/>
                  </a:moveTo>
                  <a:lnTo>
                    <a:pt x="10" y="0"/>
                  </a:lnTo>
                  <a:lnTo>
                    <a:pt x="6" y="0"/>
                  </a:lnTo>
                  <a:lnTo>
                    <a:pt x="2" y="2"/>
                  </a:lnTo>
                  <a:lnTo>
                    <a:pt x="0" y="6"/>
                  </a:lnTo>
                  <a:lnTo>
                    <a:pt x="0" y="10"/>
                  </a:lnTo>
                  <a:lnTo>
                    <a:pt x="0" y="10"/>
                  </a:lnTo>
                  <a:lnTo>
                    <a:pt x="0" y="16"/>
                  </a:lnTo>
                  <a:lnTo>
                    <a:pt x="2" y="18"/>
                  </a:lnTo>
                  <a:lnTo>
                    <a:pt x="6" y="22"/>
                  </a:lnTo>
                  <a:lnTo>
                    <a:pt x="10" y="22"/>
                  </a:lnTo>
                  <a:lnTo>
                    <a:pt x="10" y="22"/>
                  </a:lnTo>
                  <a:lnTo>
                    <a:pt x="16" y="22"/>
                  </a:lnTo>
                  <a:lnTo>
                    <a:pt x="18" y="18"/>
                  </a:lnTo>
                  <a:lnTo>
                    <a:pt x="22" y="16"/>
                  </a:lnTo>
                  <a:lnTo>
                    <a:pt x="22" y="10"/>
                  </a:lnTo>
                  <a:lnTo>
                    <a:pt x="22" y="10"/>
                  </a:lnTo>
                  <a:lnTo>
                    <a:pt x="22" y="6"/>
                  </a:lnTo>
                  <a:lnTo>
                    <a:pt x="18" y="2"/>
                  </a:lnTo>
                  <a:lnTo>
                    <a:pt x="16" y="0"/>
                  </a:lnTo>
                  <a:lnTo>
                    <a:pt x="10"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06" name="Freeform 203"/>
            <p:cNvSpPr/>
            <p:nvPr/>
          </p:nvSpPr>
          <p:spPr bwMode="auto">
            <a:xfrm>
              <a:off x="2230438" y="641350"/>
              <a:ext cx="50800" cy="53975"/>
            </a:xfrm>
            <a:custGeom>
              <a:avLst/>
              <a:gdLst/>
              <a:ahLst/>
              <a:cxnLst>
                <a:cxn ang="0">
                  <a:pos x="16" y="0"/>
                </a:cxn>
                <a:cxn ang="0">
                  <a:pos x="16" y="0"/>
                </a:cxn>
                <a:cxn ang="0">
                  <a:pos x="10" y="0"/>
                </a:cxn>
                <a:cxn ang="0">
                  <a:pos x="4" y="4"/>
                </a:cxn>
                <a:cxn ang="0">
                  <a:pos x="0" y="10"/>
                </a:cxn>
                <a:cxn ang="0">
                  <a:pos x="0" y="16"/>
                </a:cxn>
                <a:cxn ang="0">
                  <a:pos x="0" y="16"/>
                </a:cxn>
                <a:cxn ang="0">
                  <a:pos x="0" y="22"/>
                </a:cxn>
                <a:cxn ang="0">
                  <a:pos x="4" y="28"/>
                </a:cxn>
                <a:cxn ang="0">
                  <a:pos x="10" y="32"/>
                </a:cxn>
                <a:cxn ang="0">
                  <a:pos x="16" y="34"/>
                </a:cxn>
                <a:cxn ang="0">
                  <a:pos x="16" y="34"/>
                </a:cxn>
                <a:cxn ang="0">
                  <a:pos x="22" y="32"/>
                </a:cxn>
                <a:cxn ang="0">
                  <a:pos x="28" y="28"/>
                </a:cxn>
                <a:cxn ang="0">
                  <a:pos x="32" y="22"/>
                </a:cxn>
                <a:cxn ang="0">
                  <a:pos x="32" y="16"/>
                </a:cxn>
                <a:cxn ang="0">
                  <a:pos x="32" y="16"/>
                </a:cxn>
                <a:cxn ang="0">
                  <a:pos x="32" y="10"/>
                </a:cxn>
                <a:cxn ang="0">
                  <a:pos x="28" y="4"/>
                </a:cxn>
                <a:cxn ang="0">
                  <a:pos x="22" y="0"/>
                </a:cxn>
                <a:cxn ang="0">
                  <a:pos x="16" y="0"/>
                </a:cxn>
              </a:cxnLst>
              <a:rect l="0" t="0" r="r" b="b"/>
              <a:pathLst>
                <a:path w="32" h="34">
                  <a:moveTo>
                    <a:pt x="16" y="0"/>
                  </a:moveTo>
                  <a:lnTo>
                    <a:pt x="16" y="0"/>
                  </a:lnTo>
                  <a:lnTo>
                    <a:pt x="10" y="0"/>
                  </a:lnTo>
                  <a:lnTo>
                    <a:pt x="4" y="4"/>
                  </a:lnTo>
                  <a:lnTo>
                    <a:pt x="0" y="10"/>
                  </a:lnTo>
                  <a:lnTo>
                    <a:pt x="0" y="16"/>
                  </a:lnTo>
                  <a:lnTo>
                    <a:pt x="0" y="16"/>
                  </a:lnTo>
                  <a:lnTo>
                    <a:pt x="0" y="22"/>
                  </a:lnTo>
                  <a:lnTo>
                    <a:pt x="4" y="28"/>
                  </a:lnTo>
                  <a:lnTo>
                    <a:pt x="10" y="32"/>
                  </a:lnTo>
                  <a:lnTo>
                    <a:pt x="16" y="34"/>
                  </a:lnTo>
                  <a:lnTo>
                    <a:pt x="16" y="34"/>
                  </a:lnTo>
                  <a:lnTo>
                    <a:pt x="22" y="32"/>
                  </a:lnTo>
                  <a:lnTo>
                    <a:pt x="28" y="28"/>
                  </a:lnTo>
                  <a:lnTo>
                    <a:pt x="32" y="22"/>
                  </a:lnTo>
                  <a:lnTo>
                    <a:pt x="32" y="16"/>
                  </a:lnTo>
                  <a:lnTo>
                    <a:pt x="32" y="16"/>
                  </a:lnTo>
                  <a:lnTo>
                    <a:pt x="32" y="10"/>
                  </a:lnTo>
                  <a:lnTo>
                    <a:pt x="28" y="4"/>
                  </a:lnTo>
                  <a:lnTo>
                    <a:pt x="22" y="0"/>
                  </a:lnTo>
                  <a:lnTo>
                    <a:pt x="1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07" name="Freeform 204"/>
            <p:cNvSpPr/>
            <p:nvPr/>
          </p:nvSpPr>
          <p:spPr bwMode="auto">
            <a:xfrm>
              <a:off x="2230438" y="641350"/>
              <a:ext cx="50800" cy="53975"/>
            </a:xfrm>
            <a:custGeom>
              <a:avLst/>
              <a:gdLst/>
              <a:ahLst/>
              <a:cxnLst>
                <a:cxn ang="0">
                  <a:pos x="16" y="0"/>
                </a:cxn>
                <a:cxn ang="0">
                  <a:pos x="16" y="0"/>
                </a:cxn>
                <a:cxn ang="0">
                  <a:pos x="10" y="0"/>
                </a:cxn>
                <a:cxn ang="0">
                  <a:pos x="4" y="4"/>
                </a:cxn>
                <a:cxn ang="0">
                  <a:pos x="0" y="10"/>
                </a:cxn>
                <a:cxn ang="0">
                  <a:pos x="0" y="16"/>
                </a:cxn>
                <a:cxn ang="0">
                  <a:pos x="0" y="16"/>
                </a:cxn>
                <a:cxn ang="0">
                  <a:pos x="0" y="22"/>
                </a:cxn>
                <a:cxn ang="0">
                  <a:pos x="4" y="28"/>
                </a:cxn>
                <a:cxn ang="0">
                  <a:pos x="10" y="32"/>
                </a:cxn>
                <a:cxn ang="0">
                  <a:pos x="16" y="34"/>
                </a:cxn>
                <a:cxn ang="0">
                  <a:pos x="16" y="34"/>
                </a:cxn>
                <a:cxn ang="0">
                  <a:pos x="22" y="32"/>
                </a:cxn>
                <a:cxn ang="0">
                  <a:pos x="28" y="28"/>
                </a:cxn>
                <a:cxn ang="0">
                  <a:pos x="32" y="22"/>
                </a:cxn>
                <a:cxn ang="0">
                  <a:pos x="32" y="16"/>
                </a:cxn>
                <a:cxn ang="0">
                  <a:pos x="32" y="16"/>
                </a:cxn>
                <a:cxn ang="0">
                  <a:pos x="32" y="10"/>
                </a:cxn>
                <a:cxn ang="0">
                  <a:pos x="28" y="4"/>
                </a:cxn>
                <a:cxn ang="0">
                  <a:pos x="22" y="0"/>
                </a:cxn>
                <a:cxn ang="0">
                  <a:pos x="16" y="0"/>
                </a:cxn>
              </a:cxnLst>
              <a:rect l="0" t="0" r="r" b="b"/>
              <a:pathLst>
                <a:path w="32" h="34">
                  <a:moveTo>
                    <a:pt x="16" y="0"/>
                  </a:moveTo>
                  <a:lnTo>
                    <a:pt x="16" y="0"/>
                  </a:lnTo>
                  <a:lnTo>
                    <a:pt x="10" y="0"/>
                  </a:lnTo>
                  <a:lnTo>
                    <a:pt x="4" y="4"/>
                  </a:lnTo>
                  <a:lnTo>
                    <a:pt x="0" y="10"/>
                  </a:lnTo>
                  <a:lnTo>
                    <a:pt x="0" y="16"/>
                  </a:lnTo>
                  <a:lnTo>
                    <a:pt x="0" y="16"/>
                  </a:lnTo>
                  <a:lnTo>
                    <a:pt x="0" y="22"/>
                  </a:lnTo>
                  <a:lnTo>
                    <a:pt x="4" y="28"/>
                  </a:lnTo>
                  <a:lnTo>
                    <a:pt x="10" y="32"/>
                  </a:lnTo>
                  <a:lnTo>
                    <a:pt x="16" y="34"/>
                  </a:lnTo>
                  <a:lnTo>
                    <a:pt x="16" y="34"/>
                  </a:lnTo>
                  <a:lnTo>
                    <a:pt x="22" y="32"/>
                  </a:lnTo>
                  <a:lnTo>
                    <a:pt x="28" y="28"/>
                  </a:lnTo>
                  <a:lnTo>
                    <a:pt x="32" y="22"/>
                  </a:lnTo>
                  <a:lnTo>
                    <a:pt x="32" y="16"/>
                  </a:lnTo>
                  <a:lnTo>
                    <a:pt x="32" y="16"/>
                  </a:lnTo>
                  <a:lnTo>
                    <a:pt x="32" y="10"/>
                  </a:lnTo>
                  <a:lnTo>
                    <a:pt x="28" y="4"/>
                  </a:lnTo>
                  <a:lnTo>
                    <a:pt x="22" y="0"/>
                  </a:lnTo>
                  <a:lnTo>
                    <a:pt x="1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08" name="Freeform 206"/>
            <p:cNvSpPr/>
            <p:nvPr/>
          </p:nvSpPr>
          <p:spPr bwMode="auto">
            <a:xfrm>
              <a:off x="2719388" y="730250"/>
              <a:ext cx="69850" cy="69850"/>
            </a:xfrm>
            <a:custGeom>
              <a:avLst/>
              <a:gdLst/>
              <a:ahLst/>
              <a:cxnLst>
                <a:cxn ang="0">
                  <a:pos x="22" y="0"/>
                </a:cxn>
                <a:cxn ang="0">
                  <a:pos x="22" y="0"/>
                </a:cxn>
                <a:cxn ang="0">
                  <a:pos x="14" y="2"/>
                </a:cxn>
                <a:cxn ang="0">
                  <a:pos x="6" y="6"/>
                </a:cxn>
                <a:cxn ang="0">
                  <a:pos x="2" y="14"/>
                </a:cxn>
                <a:cxn ang="0">
                  <a:pos x="0" y="22"/>
                </a:cxn>
                <a:cxn ang="0">
                  <a:pos x="0" y="22"/>
                </a:cxn>
                <a:cxn ang="0">
                  <a:pos x="2" y="30"/>
                </a:cxn>
                <a:cxn ang="0">
                  <a:pos x="6" y="38"/>
                </a:cxn>
                <a:cxn ang="0">
                  <a:pos x="14" y="42"/>
                </a:cxn>
                <a:cxn ang="0">
                  <a:pos x="22" y="44"/>
                </a:cxn>
                <a:cxn ang="0">
                  <a:pos x="22" y="44"/>
                </a:cxn>
                <a:cxn ang="0">
                  <a:pos x="30" y="42"/>
                </a:cxn>
                <a:cxn ang="0">
                  <a:pos x="38" y="38"/>
                </a:cxn>
                <a:cxn ang="0">
                  <a:pos x="42" y="30"/>
                </a:cxn>
                <a:cxn ang="0">
                  <a:pos x="44" y="22"/>
                </a:cxn>
                <a:cxn ang="0">
                  <a:pos x="44" y="22"/>
                </a:cxn>
                <a:cxn ang="0">
                  <a:pos x="42" y="14"/>
                </a:cxn>
                <a:cxn ang="0">
                  <a:pos x="38" y="6"/>
                </a:cxn>
                <a:cxn ang="0">
                  <a:pos x="30" y="2"/>
                </a:cxn>
                <a:cxn ang="0">
                  <a:pos x="22" y="0"/>
                </a:cxn>
              </a:cxnLst>
              <a:rect l="0" t="0" r="r" b="b"/>
              <a:pathLst>
                <a:path w="44" h="44">
                  <a:moveTo>
                    <a:pt x="22" y="0"/>
                  </a:moveTo>
                  <a:lnTo>
                    <a:pt x="22" y="0"/>
                  </a:lnTo>
                  <a:lnTo>
                    <a:pt x="14" y="2"/>
                  </a:lnTo>
                  <a:lnTo>
                    <a:pt x="6" y="6"/>
                  </a:lnTo>
                  <a:lnTo>
                    <a:pt x="2" y="14"/>
                  </a:lnTo>
                  <a:lnTo>
                    <a:pt x="0" y="22"/>
                  </a:lnTo>
                  <a:lnTo>
                    <a:pt x="0" y="22"/>
                  </a:lnTo>
                  <a:lnTo>
                    <a:pt x="2" y="30"/>
                  </a:lnTo>
                  <a:lnTo>
                    <a:pt x="6" y="38"/>
                  </a:lnTo>
                  <a:lnTo>
                    <a:pt x="14" y="42"/>
                  </a:lnTo>
                  <a:lnTo>
                    <a:pt x="22" y="44"/>
                  </a:lnTo>
                  <a:lnTo>
                    <a:pt x="22" y="44"/>
                  </a:lnTo>
                  <a:lnTo>
                    <a:pt x="30" y="42"/>
                  </a:lnTo>
                  <a:lnTo>
                    <a:pt x="38" y="38"/>
                  </a:lnTo>
                  <a:lnTo>
                    <a:pt x="42" y="30"/>
                  </a:lnTo>
                  <a:lnTo>
                    <a:pt x="44" y="22"/>
                  </a:lnTo>
                  <a:lnTo>
                    <a:pt x="44" y="22"/>
                  </a:lnTo>
                  <a:lnTo>
                    <a:pt x="42" y="14"/>
                  </a:lnTo>
                  <a:lnTo>
                    <a:pt x="38" y="6"/>
                  </a:lnTo>
                  <a:lnTo>
                    <a:pt x="30" y="2"/>
                  </a:lnTo>
                  <a:lnTo>
                    <a:pt x="2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09" name="Freeform 207"/>
            <p:cNvSpPr/>
            <p:nvPr/>
          </p:nvSpPr>
          <p:spPr bwMode="auto">
            <a:xfrm>
              <a:off x="2719388" y="730250"/>
              <a:ext cx="69850" cy="69850"/>
            </a:xfrm>
            <a:custGeom>
              <a:avLst/>
              <a:gdLst/>
              <a:ahLst/>
              <a:cxnLst>
                <a:cxn ang="0">
                  <a:pos x="22" y="0"/>
                </a:cxn>
                <a:cxn ang="0">
                  <a:pos x="22" y="0"/>
                </a:cxn>
                <a:cxn ang="0">
                  <a:pos x="14" y="2"/>
                </a:cxn>
                <a:cxn ang="0">
                  <a:pos x="6" y="6"/>
                </a:cxn>
                <a:cxn ang="0">
                  <a:pos x="2" y="14"/>
                </a:cxn>
                <a:cxn ang="0">
                  <a:pos x="0" y="22"/>
                </a:cxn>
                <a:cxn ang="0">
                  <a:pos x="0" y="22"/>
                </a:cxn>
                <a:cxn ang="0">
                  <a:pos x="2" y="30"/>
                </a:cxn>
                <a:cxn ang="0">
                  <a:pos x="6" y="38"/>
                </a:cxn>
                <a:cxn ang="0">
                  <a:pos x="14" y="42"/>
                </a:cxn>
                <a:cxn ang="0">
                  <a:pos x="22" y="44"/>
                </a:cxn>
                <a:cxn ang="0">
                  <a:pos x="22" y="44"/>
                </a:cxn>
                <a:cxn ang="0">
                  <a:pos x="30" y="42"/>
                </a:cxn>
                <a:cxn ang="0">
                  <a:pos x="38" y="38"/>
                </a:cxn>
                <a:cxn ang="0">
                  <a:pos x="42" y="30"/>
                </a:cxn>
                <a:cxn ang="0">
                  <a:pos x="44" y="22"/>
                </a:cxn>
                <a:cxn ang="0">
                  <a:pos x="44" y="22"/>
                </a:cxn>
                <a:cxn ang="0">
                  <a:pos x="42" y="14"/>
                </a:cxn>
                <a:cxn ang="0">
                  <a:pos x="38" y="6"/>
                </a:cxn>
                <a:cxn ang="0">
                  <a:pos x="30" y="2"/>
                </a:cxn>
                <a:cxn ang="0">
                  <a:pos x="22" y="0"/>
                </a:cxn>
              </a:cxnLst>
              <a:rect l="0" t="0" r="r" b="b"/>
              <a:pathLst>
                <a:path w="44" h="44">
                  <a:moveTo>
                    <a:pt x="22" y="0"/>
                  </a:moveTo>
                  <a:lnTo>
                    <a:pt x="22" y="0"/>
                  </a:lnTo>
                  <a:lnTo>
                    <a:pt x="14" y="2"/>
                  </a:lnTo>
                  <a:lnTo>
                    <a:pt x="6" y="6"/>
                  </a:lnTo>
                  <a:lnTo>
                    <a:pt x="2" y="14"/>
                  </a:lnTo>
                  <a:lnTo>
                    <a:pt x="0" y="22"/>
                  </a:lnTo>
                  <a:lnTo>
                    <a:pt x="0" y="22"/>
                  </a:lnTo>
                  <a:lnTo>
                    <a:pt x="2" y="30"/>
                  </a:lnTo>
                  <a:lnTo>
                    <a:pt x="6" y="38"/>
                  </a:lnTo>
                  <a:lnTo>
                    <a:pt x="14" y="42"/>
                  </a:lnTo>
                  <a:lnTo>
                    <a:pt x="22" y="44"/>
                  </a:lnTo>
                  <a:lnTo>
                    <a:pt x="22" y="44"/>
                  </a:lnTo>
                  <a:lnTo>
                    <a:pt x="30" y="42"/>
                  </a:lnTo>
                  <a:lnTo>
                    <a:pt x="38" y="38"/>
                  </a:lnTo>
                  <a:lnTo>
                    <a:pt x="42" y="30"/>
                  </a:lnTo>
                  <a:lnTo>
                    <a:pt x="44" y="22"/>
                  </a:lnTo>
                  <a:lnTo>
                    <a:pt x="44" y="22"/>
                  </a:lnTo>
                  <a:lnTo>
                    <a:pt x="42" y="14"/>
                  </a:lnTo>
                  <a:lnTo>
                    <a:pt x="38" y="6"/>
                  </a:lnTo>
                  <a:lnTo>
                    <a:pt x="30" y="2"/>
                  </a:lnTo>
                  <a:lnTo>
                    <a:pt x="22"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10" name="Freeform 208"/>
            <p:cNvSpPr/>
            <p:nvPr/>
          </p:nvSpPr>
          <p:spPr bwMode="auto">
            <a:xfrm>
              <a:off x="3100388" y="720725"/>
              <a:ext cx="38100" cy="34925"/>
            </a:xfrm>
            <a:custGeom>
              <a:avLst/>
              <a:gdLst/>
              <a:ahLst/>
              <a:cxnLst>
                <a:cxn ang="0">
                  <a:pos x="12" y="0"/>
                </a:cxn>
                <a:cxn ang="0">
                  <a:pos x="12" y="0"/>
                </a:cxn>
                <a:cxn ang="0">
                  <a:pos x="8" y="0"/>
                </a:cxn>
                <a:cxn ang="0">
                  <a:pos x="4" y="4"/>
                </a:cxn>
                <a:cxn ang="0">
                  <a:pos x="2" y="6"/>
                </a:cxn>
                <a:cxn ang="0">
                  <a:pos x="0" y="12"/>
                </a:cxn>
                <a:cxn ang="0">
                  <a:pos x="0" y="12"/>
                </a:cxn>
                <a:cxn ang="0">
                  <a:pos x="2" y="16"/>
                </a:cxn>
                <a:cxn ang="0">
                  <a:pos x="4" y="20"/>
                </a:cxn>
                <a:cxn ang="0">
                  <a:pos x="8" y="22"/>
                </a:cxn>
                <a:cxn ang="0">
                  <a:pos x="12" y="22"/>
                </a:cxn>
                <a:cxn ang="0">
                  <a:pos x="12" y="22"/>
                </a:cxn>
                <a:cxn ang="0">
                  <a:pos x="16" y="22"/>
                </a:cxn>
                <a:cxn ang="0">
                  <a:pos x="20" y="20"/>
                </a:cxn>
                <a:cxn ang="0">
                  <a:pos x="22" y="16"/>
                </a:cxn>
                <a:cxn ang="0">
                  <a:pos x="24" y="12"/>
                </a:cxn>
                <a:cxn ang="0">
                  <a:pos x="24" y="12"/>
                </a:cxn>
                <a:cxn ang="0">
                  <a:pos x="22" y="6"/>
                </a:cxn>
                <a:cxn ang="0">
                  <a:pos x="20" y="4"/>
                </a:cxn>
                <a:cxn ang="0">
                  <a:pos x="16" y="0"/>
                </a:cxn>
                <a:cxn ang="0">
                  <a:pos x="12" y="0"/>
                </a:cxn>
              </a:cxnLst>
              <a:rect l="0" t="0" r="r" b="b"/>
              <a:pathLst>
                <a:path w="24" h="22">
                  <a:moveTo>
                    <a:pt x="12" y="0"/>
                  </a:moveTo>
                  <a:lnTo>
                    <a:pt x="12" y="0"/>
                  </a:lnTo>
                  <a:lnTo>
                    <a:pt x="8" y="0"/>
                  </a:lnTo>
                  <a:lnTo>
                    <a:pt x="4" y="4"/>
                  </a:lnTo>
                  <a:lnTo>
                    <a:pt x="2" y="6"/>
                  </a:lnTo>
                  <a:lnTo>
                    <a:pt x="0" y="12"/>
                  </a:lnTo>
                  <a:lnTo>
                    <a:pt x="0" y="12"/>
                  </a:lnTo>
                  <a:lnTo>
                    <a:pt x="2" y="16"/>
                  </a:lnTo>
                  <a:lnTo>
                    <a:pt x="4" y="20"/>
                  </a:lnTo>
                  <a:lnTo>
                    <a:pt x="8" y="22"/>
                  </a:lnTo>
                  <a:lnTo>
                    <a:pt x="12" y="22"/>
                  </a:lnTo>
                  <a:lnTo>
                    <a:pt x="12" y="22"/>
                  </a:lnTo>
                  <a:lnTo>
                    <a:pt x="16" y="22"/>
                  </a:lnTo>
                  <a:lnTo>
                    <a:pt x="20" y="20"/>
                  </a:lnTo>
                  <a:lnTo>
                    <a:pt x="22" y="16"/>
                  </a:lnTo>
                  <a:lnTo>
                    <a:pt x="24" y="12"/>
                  </a:lnTo>
                  <a:lnTo>
                    <a:pt x="24" y="12"/>
                  </a:lnTo>
                  <a:lnTo>
                    <a:pt x="22" y="6"/>
                  </a:lnTo>
                  <a:lnTo>
                    <a:pt x="20" y="4"/>
                  </a:lnTo>
                  <a:lnTo>
                    <a:pt x="16" y="0"/>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11" name="Freeform 209"/>
            <p:cNvSpPr/>
            <p:nvPr/>
          </p:nvSpPr>
          <p:spPr bwMode="auto">
            <a:xfrm>
              <a:off x="3100388" y="720725"/>
              <a:ext cx="38100" cy="34925"/>
            </a:xfrm>
            <a:custGeom>
              <a:avLst/>
              <a:gdLst/>
              <a:ahLst/>
              <a:cxnLst>
                <a:cxn ang="0">
                  <a:pos x="12" y="0"/>
                </a:cxn>
                <a:cxn ang="0">
                  <a:pos x="12" y="0"/>
                </a:cxn>
                <a:cxn ang="0">
                  <a:pos x="8" y="0"/>
                </a:cxn>
                <a:cxn ang="0">
                  <a:pos x="4" y="4"/>
                </a:cxn>
                <a:cxn ang="0">
                  <a:pos x="2" y="6"/>
                </a:cxn>
                <a:cxn ang="0">
                  <a:pos x="0" y="12"/>
                </a:cxn>
                <a:cxn ang="0">
                  <a:pos x="0" y="12"/>
                </a:cxn>
                <a:cxn ang="0">
                  <a:pos x="2" y="16"/>
                </a:cxn>
                <a:cxn ang="0">
                  <a:pos x="4" y="20"/>
                </a:cxn>
                <a:cxn ang="0">
                  <a:pos x="8" y="22"/>
                </a:cxn>
                <a:cxn ang="0">
                  <a:pos x="12" y="22"/>
                </a:cxn>
                <a:cxn ang="0">
                  <a:pos x="12" y="22"/>
                </a:cxn>
                <a:cxn ang="0">
                  <a:pos x="16" y="22"/>
                </a:cxn>
                <a:cxn ang="0">
                  <a:pos x="20" y="20"/>
                </a:cxn>
                <a:cxn ang="0">
                  <a:pos x="22" y="16"/>
                </a:cxn>
                <a:cxn ang="0">
                  <a:pos x="24" y="12"/>
                </a:cxn>
                <a:cxn ang="0">
                  <a:pos x="24" y="12"/>
                </a:cxn>
                <a:cxn ang="0">
                  <a:pos x="22" y="6"/>
                </a:cxn>
                <a:cxn ang="0">
                  <a:pos x="20" y="4"/>
                </a:cxn>
                <a:cxn ang="0">
                  <a:pos x="16" y="0"/>
                </a:cxn>
                <a:cxn ang="0">
                  <a:pos x="12" y="0"/>
                </a:cxn>
              </a:cxnLst>
              <a:rect l="0" t="0" r="r" b="b"/>
              <a:pathLst>
                <a:path w="24" h="22">
                  <a:moveTo>
                    <a:pt x="12" y="0"/>
                  </a:moveTo>
                  <a:lnTo>
                    <a:pt x="12" y="0"/>
                  </a:lnTo>
                  <a:lnTo>
                    <a:pt x="8" y="0"/>
                  </a:lnTo>
                  <a:lnTo>
                    <a:pt x="4" y="4"/>
                  </a:lnTo>
                  <a:lnTo>
                    <a:pt x="2" y="6"/>
                  </a:lnTo>
                  <a:lnTo>
                    <a:pt x="0" y="12"/>
                  </a:lnTo>
                  <a:lnTo>
                    <a:pt x="0" y="12"/>
                  </a:lnTo>
                  <a:lnTo>
                    <a:pt x="2" y="16"/>
                  </a:lnTo>
                  <a:lnTo>
                    <a:pt x="4" y="20"/>
                  </a:lnTo>
                  <a:lnTo>
                    <a:pt x="8" y="22"/>
                  </a:lnTo>
                  <a:lnTo>
                    <a:pt x="12" y="22"/>
                  </a:lnTo>
                  <a:lnTo>
                    <a:pt x="12" y="22"/>
                  </a:lnTo>
                  <a:lnTo>
                    <a:pt x="16" y="22"/>
                  </a:lnTo>
                  <a:lnTo>
                    <a:pt x="20" y="20"/>
                  </a:lnTo>
                  <a:lnTo>
                    <a:pt x="22" y="16"/>
                  </a:lnTo>
                  <a:lnTo>
                    <a:pt x="24" y="12"/>
                  </a:lnTo>
                  <a:lnTo>
                    <a:pt x="24" y="12"/>
                  </a:lnTo>
                  <a:lnTo>
                    <a:pt x="22" y="6"/>
                  </a:lnTo>
                  <a:lnTo>
                    <a:pt x="20" y="4"/>
                  </a:lnTo>
                  <a:lnTo>
                    <a:pt x="16" y="0"/>
                  </a:lnTo>
                  <a:lnTo>
                    <a:pt x="12"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12" name="Freeform 210"/>
            <p:cNvSpPr/>
            <p:nvPr/>
          </p:nvSpPr>
          <p:spPr bwMode="auto">
            <a:xfrm>
              <a:off x="2640013" y="942975"/>
              <a:ext cx="34925" cy="34925"/>
            </a:xfrm>
            <a:custGeom>
              <a:avLst/>
              <a:gdLst/>
              <a:ahLst/>
              <a:cxnLst>
                <a:cxn ang="0">
                  <a:pos x="10" y="0"/>
                </a:cxn>
                <a:cxn ang="0">
                  <a:pos x="10" y="0"/>
                </a:cxn>
                <a:cxn ang="0">
                  <a:pos x="6" y="0"/>
                </a:cxn>
                <a:cxn ang="0">
                  <a:pos x="2" y="4"/>
                </a:cxn>
                <a:cxn ang="0">
                  <a:pos x="0" y="6"/>
                </a:cxn>
                <a:cxn ang="0">
                  <a:pos x="0" y="12"/>
                </a:cxn>
                <a:cxn ang="0">
                  <a:pos x="0" y="12"/>
                </a:cxn>
                <a:cxn ang="0">
                  <a:pos x="0" y="16"/>
                </a:cxn>
                <a:cxn ang="0">
                  <a:pos x="2" y="20"/>
                </a:cxn>
                <a:cxn ang="0">
                  <a:pos x="6" y="22"/>
                </a:cxn>
                <a:cxn ang="0">
                  <a:pos x="10" y="22"/>
                </a:cxn>
                <a:cxn ang="0">
                  <a:pos x="10" y="22"/>
                </a:cxn>
                <a:cxn ang="0">
                  <a:pos x="14" y="22"/>
                </a:cxn>
                <a:cxn ang="0">
                  <a:pos x="18" y="20"/>
                </a:cxn>
                <a:cxn ang="0">
                  <a:pos x="20" y="16"/>
                </a:cxn>
                <a:cxn ang="0">
                  <a:pos x="22" y="12"/>
                </a:cxn>
                <a:cxn ang="0">
                  <a:pos x="22" y="12"/>
                </a:cxn>
                <a:cxn ang="0">
                  <a:pos x="20" y="6"/>
                </a:cxn>
                <a:cxn ang="0">
                  <a:pos x="18" y="4"/>
                </a:cxn>
                <a:cxn ang="0">
                  <a:pos x="14" y="0"/>
                </a:cxn>
                <a:cxn ang="0">
                  <a:pos x="10" y="0"/>
                </a:cxn>
              </a:cxnLst>
              <a:rect l="0" t="0" r="r" b="b"/>
              <a:pathLst>
                <a:path w="22" h="22">
                  <a:moveTo>
                    <a:pt x="10" y="0"/>
                  </a:moveTo>
                  <a:lnTo>
                    <a:pt x="10" y="0"/>
                  </a:lnTo>
                  <a:lnTo>
                    <a:pt x="6" y="0"/>
                  </a:lnTo>
                  <a:lnTo>
                    <a:pt x="2" y="4"/>
                  </a:lnTo>
                  <a:lnTo>
                    <a:pt x="0" y="6"/>
                  </a:lnTo>
                  <a:lnTo>
                    <a:pt x="0" y="12"/>
                  </a:lnTo>
                  <a:lnTo>
                    <a:pt x="0" y="12"/>
                  </a:lnTo>
                  <a:lnTo>
                    <a:pt x="0" y="16"/>
                  </a:lnTo>
                  <a:lnTo>
                    <a:pt x="2" y="20"/>
                  </a:lnTo>
                  <a:lnTo>
                    <a:pt x="6" y="22"/>
                  </a:lnTo>
                  <a:lnTo>
                    <a:pt x="10" y="22"/>
                  </a:lnTo>
                  <a:lnTo>
                    <a:pt x="10" y="22"/>
                  </a:lnTo>
                  <a:lnTo>
                    <a:pt x="14" y="22"/>
                  </a:lnTo>
                  <a:lnTo>
                    <a:pt x="18" y="20"/>
                  </a:lnTo>
                  <a:lnTo>
                    <a:pt x="20" y="16"/>
                  </a:lnTo>
                  <a:lnTo>
                    <a:pt x="22" y="12"/>
                  </a:lnTo>
                  <a:lnTo>
                    <a:pt x="22" y="12"/>
                  </a:lnTo>
                  <a:lnTo>
                    <a:pt x="20" y="6"/>
                  </a:lnTo>
                  <a:lnTo>
                    <a:pt x="18" y="4"/>
                  </a:lnTo>
                  <a:lnTo>
                    <a:pt x="14" y="0"/>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13" name="Freeform 211"/>
            <p:cNvSpPr/>
            <p:nvPr/>
          </p:nvSpPr>
          <p:spPr bwMode="auto">
            <a:xfrm>
              <a:off x="2640013" y="942975"/>
              <a:ext cx="34925" cy="34925"/>
            </a:xfrm>
            <a:custGeom>
              <a:avLst/>
              <a:gdLst/>
              <a:ahLst/>
              <a:cxnLst>
                <a:cxn ang="0">
                  <a:pos x="10" y="0"/>
                </a:cxn>
                <a:cxn ang="0">
                  <a:pos x="10" y="0"/>
                </a:cxn>
                <a:cxn ang="0">
                  <a:pos x="6" y="0"/>
                </a:cxn>
                <a:cxn ang="0">
                  <a:pos x="2" y="4"/>
                </a:cxn>
                <a:cxn ang="0">
                  <a:pos x="0" y="6"/>
                </a:cxn>
                <a:cxn ang="0">
                  <a:pos x="0" y="12"/>
                </a:cxn>
                <a:cxn ang="0">
                  <a:pos x="0" y="12"/>
                </a:cxn>
                <a:cxn ang="0">
                  <a:pos x="0" y="16"/>
                </a:cxn>
                <a:cxn ang="0">
                  <a:pos x="2" y="20"/>
                </a:cxn>
                <a:cxn ang="0">
                  <a:pos x="6" y="22"/>
                </a:cxn>
                <a:cxn ang="0">
                  <a:pos x="10" y="22"/>
                </a:cxn>
                <a:cxn ang="0">
                  <a:pos x="10" y="22"/>
                </a:cxn>
                <a:cxn ang="0">
                  <a:pos x="14" y="22"/>
                </a:cxn>
                <a:cxn ang="0">
                  <a:pos x="18" y="20"/>
                </a:cxn>
                <a:cxn ang="0">
                  <a:pos x="20" y="16"/>
                </a:cxn>
                <a:cxn ang="0">
                  <a:pos x="22" y="12"/>
                </a:cxn>
                <a:cxn ang="0">
                  <a:pos x="22" y="12"/>
                </a:cxn>
                <a:cxn ang="0">
                  <a:pos x="20" y="6"/>
                </a:cxn>
                <a:cxn ang="0">
                  <a:pos x="18" y="4"/>
                </a:cxn>
                <a:cxn ang="0">
                  <a:pos x="14" y="0"/>
                </a:cxn>
                <a:cxn ang="0">
                  <a:pos x="10" y="0"/>
                </a:cxn>
              </a:cxnLst>
              <a:rect l="0" t="0" r="r" b="b"/>
              <a:pathLst>
                <a:path w="22" h="22">
                  <a:moveTo>
                    <a:pt x="10" y="0"/>
                  </a:moveTo>
                  <a:lnTo>
                    <a:pt x="10" y="0"/>
                  </a:lnTo>
                  <a:lnTo>
                    <a:pt x="6" y="0"/>
                  </a:lnTo>
                  <a:lnTo>
                    <a:pt x="2" y="4"/>
                  </a:lnTo>
                  <a:lnTo>
                    <a:pt x="0" y="6"/>
                  </a:lnTo>
                  <a:lnTo>
                    <a:pt x="0" y="12"/>
                  </a:lnTo>
                  <a:lnTo>
                    <a:pt x="0" y="12"/>
                  </a:lnTo>
                  <a:lnTo>
                    <a:pt x="0" y="16"/>
                  </a:lnTo>
                  <a:lnTo>
                    <a:pt x="2" y="20"/>
                  </a:lnTo>
                  <a:lnTo>
                    <a:pt x="6" y="22"/>
                  </a:lnTo>
                  <a:lnTo>
                    <a:pt x="10" y="22"/>
                  </a:lnTo>
                  <a:lnTo>
                    <a:pt x="10" y="22"/>
                  </a:lnTo>
                  <a:lnTo>
                    <a:pt x="14" y="22"/>
                  </a:lnTo>
                  <a:lnTo>
                    <a:pt x="18" y="20"/>
                  </a:lnTo>
                  <a:lnTo>
                    <a:pt x="20" y="16"/>
                  </a:lnTo>
                  <a:lnTo>
                    <a:pt x="22" y="12"/>
                  </a:lnTo>
                  <a:lnTo>
                    <a:pt x="22" y="12"/>
                  </a:lnTo>
                  <a:lnTo>
                    <a:pt x="20" y="6"/>
                  </a:lnTo>
                  <a:lnTo>
                    <a:pt x="18" y="4"/>
                  </a:lnTo>
                  <a:lnTo>
                    <a:pt x="14" y="0"/>
                  </a:lnTo>
                  <a:lnTo>
                    <a:pt x="10"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14" name="Freeform 212"/>
            <p:cNvSpPr/>
            <p:nvPr/>
          </p:nvSpPr>
          <p:spPr bwMode="auto">
            <a:xfrm>
              <a:off x="3430588" y="962025"/>
              <a:ext cx="34925" cy="34925"/>
            </a:xfrm>
            <a:custGeom>
              <a:avLst/>
              <a:gdLst/>
              <a:ahLst/>
              <a:cxnLst>
                <a:cxn ang="0">
                  <a:pos x="12" y="0"/>
                </a:cxn>
                <a:cxn ang="0">
                  <a:pos x="12" y="0"/>
                </a:cxn>
                <a:cxn ang="0">
                  <a:pos x="6" y="0"/>
                </a:cxn>
                <a:cxn ang="0">
                  <a:pos x="4" y="2"/>
                </a:cxn>
                <a:cxn ang="0">
                  <a:pos x="0" y="6"/>
                </a:cxn>
                <a:cxn ang="0">
                  <a:pos x="0" y="10"/>
                </a:cxn>
                <a:cxn ang="0">
                  <a:pos x="0" y="10"/>
                </a:cxn>
                <a:cxn ang="0">
                  <a:pos x="0" y="14"/>
                </a:cxn>
                <a:cxn ang="0">
                  <a:pos x="4" y="18"/>
                </a:cxn>
                <a:cxn ang="0">
                  <a:pos x="6" y="20"/>
                </a:cxn>
                <a:cxn ang="0">
                  <a:pos x="12" y="22"/>
                </a:cxn>
                <a:cxn ang="0">
                  <a:pos x="12" y="22"/>
                </a:cxn>
                <a:cxn ang="0">
                  <a:pos x="16" y="20"/>
                </a:cxn>
                <a:cxn ang="0">
                  <a:pos x="20" y="18"/>
                </a:cxn>
                <a:cxn ang="0">
                  <a:pos x="22" y="14"/>
                </a:cxn>
                <a:cxn ang="0">
                  <a:pos x="22" y="10"/>
                </a:cxn>
                <a:cxn ang="0">
                  <a:pos x="22" y="10"/>
                </a:cxn>
                <a:cxn ang="0">
                  <a:pos x="22" y="6"/>
                </a:cxn>
                <a:cxn ang="0">
                  <a:pos x="20" y="2"/>
                </a:cxn>
                <a:cxn ang="0">
                  <a:pos x="16" y="0"/>
                </a:cxn>
                <a:cxn ang="0">
                  <a:pos x="12" y="0"/>
                </a:cxn>
              </a:cxnLst>
              <a:rect l="0" t="0" r="r" b="b"/>
              <a:pathLst>
                <a:path w="22" h="22">
                  <a:moveTo>
                    <a:pt x="12" y="0"/>
                  </a:moveTo>
                  <a:lnTo>
                    <a:pt x="12" y="0"/>
                  </a:lnTo>
                  <a:lnTo>
                    <a:pt x="6" y="0"/>
                  </a:lnTo>
                  <a:lnTo>
                    <a:pt x="4" y="2"/>
                  </a:lnTo>
                  <a:lnTo>
                    <a:pt x="0" y="6"/>
                  </a:lnTo>
                  <a:lnTo>
                    <a:pt x="0" y="10"/>
                  </a:lnTo>
                  <a:lnTo>
                    <a:pt x="0" y="10"/>
                  </a:lnTo>
                  <a:lnTo>
                    <a:pt x="0" y="14"/>
                  </a:lnTo>
                  <a:lnTo>
                    <a:pt x="4" y="18"/>
                  </a:lnTo>
                  <a:lnTo>
                    <a:pt x="6" y="20"/>
                  </a:lnTo>
                  <a:lnTo>
                    <a:pt x="12" y="22"/>
                  </a:lnTo>
                  <a:lnTo>
                    <a:pt x="12" y="22"/>
                  </a:lnTo>
                  <a:lnTo>
                    <a:pt x="16" y="20"/>
                  </a:lnTo>
                  <a:lnTo>
                    <a:pt x="20" y="18"/>
                  </a:lnTo>
                  <a:lnTo>
                    <a:pt x="22" y="14"/>
                  </a:lnTo>
                  <a:lnTo>
                    <a:pt x="22" y="10"/>
                  </a:lnTo>
                  <a:lnTo>
                    <a:pt x="22" y="10"/>
                  </a:lnTo>
                  <a:lnTo>
                    <a:pt x="22" y="6"/>
                  </a:lnTo>
                  <a:lnTo>
                    <a:pt x="20" y="2"/>
                  </a:lnTo>
                  <a:lnTo>
                    <a:pt x="16" y="0"/>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15" name="Freeform 213"/>
            <p:cNvSpPr/>
            <p:nvPr/>
          </p:nvSpPr>
          <p:spPr bwMode="auto">
            <a:xfrm>
              <a:off x="3430588" y="962025"/>
              <a:ext cx="34925" cy="34925"/>
            </a:xfrm>
            <a:custGeom>
              <a:avLst/>
              <a:gdLst/>
              <a:ahLst/>
              <a:cxnLst>
                <a:cxn ang="0">
                  <a:pos x="12" y="0"/>
                </a:cxn>
                <a:cxn ang="0">
                  <a:pos x="12" y="0"/>
                </a:cxn>
                <a:cxn ang="0">
                  <a:pos x="6" y="0"/>
                </a:cxn>
                <a:cxn ang="0">
                  <a:pos x="4" y="2"/>
                </a:cxn>
                <a:cxn ang="0">
                  <a:pos x="0" y="6"/>
                </a:cxn>
                <a:cxn ang="0">
                  <a:pos x="0" y="10"/>
                </a:cxn>
                <a:cxn ang="0">
                  <a:pos x="0" y="10"/>
                </a:cxn>
                <a:cxn ang="0">
                  <a:pos x="0" y="14"/>
                </a:cxn>
                <a:cxn ang="0">
                  <a:pos x="4" y="18"/>
                </a:cxn>
                <a:cxn ang="0">
                  <a:pos x="6" y="20"/>
                </a:cxn>
                <a:cxn ang="0">
                  <a:pos x="12" y="22"/>
                </a:cxn>
                <a:cxn ang="0">
                  <a:pos x="12" y="22"/>
                </a:cxn>
                <a:cxn ang="0">
                  <a:pos x="16" y="20"/>
                </a:cxn>
                <a:cxn ang="0">
                  <a:pos x="20" y="18"/>
                </a:cxn>
                <a:cxn ang="0">
                  <a:pos x="22" y="14"/>
                </a:cxn>
                <a:cxn ang="0">
                  <a:pos x="22" y="10"/>
                </a:cxn>
                <a:cxn ang="0">
                  <a:pos x="22" y="10"/>
                </a:cxn>
                <a:cxn ang="0">
                  <a:pos x="22" y="6"/>
                </a:cxn>
                <a:cxn ang="0">
                  <a:pos x="20" y="2"/>
                </a:cxn>
                <a:cxn ang="0">
                  <a:pos x="16" y="0"/>
                </a:cxn>
                <a:cxn ang="0">
                  <a:pos x="12" y="0"/>
                </a:cxn>
              </a:cxnLst>
              <a:rect l="0" t="0" r="r" b="b"/>
              <a:pathLst>
                <a:path w="22" h="22">
                  <a:moveTo>
                    <a:pt x="12" y="0"/>
                  </a:moveTo>
                  <a:lnTo>
                    <a:pt x="12" y="0"/>
                  </a:lnTo>
                  <a:lnTo>
                    <a:pt x="6" y="0"/>
                  </a:lnTo>
                  <a:lnTo>
                    <a:pt x="4" y="2"/>
                  </a:lnTo>
                  <a:lnTo>
                    <a:pt x="0" y="6"/>
                  </a:lnTo>
                  <a:lnTo>
                    <a:pt x="0" y="10"/>
                  </a:lnTo>
                  <a:lnTo>
                    <a:pt x="0" y="10"/>
                  </a:lnTo>
                  <a:lnTo>
                    <a:pt x="0" y="14"/>
                  </a:lnTo>
                  <a:lnTo>
                    <a:pt x="4" y="18"/>
                  </a:lnTo>
                  <a:lnTo>
                    <a:pt x="6" y="20"/>
                  </a:lnTo>
                  <a:lnTo>
                    <a:pt x="12" y="22"/>
                  </a:lnTo>
                  <a:lnTo>
                    <a:pt x="12" y="22"/>
                  </a:lnTo>
                  <a:lnTo>
                    <a:pt x="16" y="20"/>
                  </a:lnTo>
                  <a:lnTo>
                    <a:pt x="20" y="18"/>
                  </a:lnTo>
                  <a:lnTo>
                    <a:pt x="22" y="14"/>
                  </a:lnTo>
                  <a:lnTo>
                    <a:pt x="22" y="10"/>
                  </a:lnTo>
                  <a:lnTo>
                    <a:pt x="22" y="10"/>
                  </a:lnTo>
                  <a:lnTo>
                    <a:pt x="22" y="6"/>
                  </a:lnTo>
                  <a:lnTo>
                    <a:pt x="20" y="2"/>
                  </a:lnTo>
                  <a:lnTo>
                    <a:pt x="16" y="0"/>
                  </a:lnTo>
                  <a:lnTo>
                    <a:pt x="12"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16" name="Freeform 214"/>
            <p:cNvSpPr/>
            <p:nvPr/>
          </p:nvSpPr>
          <p:spPr bwMode="auto">
            <a:xfrm>
              <a:off x="3360738" y="552450"/>
              <a:ext cx="50800" cy="50800"/>
            </a:xfrm>
            <a:custGeom>
              <a:avLst/>
              <a:gdLst/>
              <a:ahLst/>
              <a:cxnLst>
                <a:cxn ang="0">
                  <a:pos x="16" y="0"/>
                </a:cxn>
                <a:cxn ang="0">
                  <a:pos x="16" y="0"/>
                </a:cxn>
                <a:cxn ang="0">
                  <a:pos x="10" y="2"/>
                </a:cxn>
                <a:cxn ang="0">
                  <a:pos x="6" y="6"/>
                </a:cxn>
                <a:cxn ang="0">
                  <a:pos x="2" y="10"/>
                </a:cxn>
                <a:cxn ang="0">
                  <a:pos x="0" y="16"/>
                </a:cxn>
                <a:cxn ang="0">
                  <a:pos x="0" y="16"/>
                </a:cxn>
                <a:cxn ang="0">
                  <a:pos x="2" y="22"/>
                </a:cxn>
                <a:cxn ang="0">
                  <a:pos x="6" y="28"/>
                </a:cxn>
                <a:cxn ang="0">
                  <a:pos x="10" y="30"/>
                </a:cxn>
                <a:cxn ang="0">
                  <a:pos x="16" y="32"/>
                </a:cxn>
                <a:cxn ang="0">
                  <a:pos x="16" y="32"/>
                </a:cxn>
                <a:cxn ang="0">
                  <a:pos x="22" y="30"/>
                </a:cxn>
                <a:cxn ang="0">
                  <a:pos x="26" y="28"/>
                </a:cxn>
                <a:cxn ang="0">
                  <a:pos x="30" y="22"/>
                </a:cxn>
                <a:cxn ang="0">
                  <a:pos x="32" y="16"/>
                </a:cxn>
                <a:cxn ang="0">
                  <a:pos x="32" y="16"/>
                </a:cxn>
                <a:cxn ang="0">
                  <a:pos x="30" y="10"/>
                </a:cxn>
                <a:cxn ang="0">
                  <a:pos x="26" y="6"/>
                </a:cxn>
                <a:cxn ang="0">
                  <a:pos x="22" y="2"/>
                </a:cxn>
                <a:cxn ang="0">
                  <a:pos x="16" y="0"/>
                </a:cxn>
              </a:cxnLst>
              <a:rect l="0" t="0" r="r" b="b"/>
              <a:pathLst>
                <a:path w="32" h="32">
                  <a:moveTo>
                    <a:pt x="16" y="0"/>
                  </a:moveTo>
                  <a:lnTo>
                    <a:pt x="16" y="0"/>
                  </a:lnTo>
                  <a:lnTo>
                    <a:pt x="10" y="2"/>
                  </a:lnTo>
                  <a:lnTo>
                    <a:pt x="6" y="6"/>
                  </a:lnTo>
                  <a:lnTo>
                    <a:pt x="2" y="10"/>
                  </a:lnTo>
                  <a:lnTo>
                    <a:pt x="0" y="16"/>
                  </a:lnTo>
                  <a:lnTo>
                    <a:pt x="0" y="16"/>
                  </a:lnTo>
                  <a:lnTo>
                    <a:pt x="2" y="22"/>
                  </a:lnTo>
                  <a:lnTo>
                    <a:pt x="6" y="28"/>
                  </a:lnTo>
                  <a:lnTo>
                    <a:pt x="10" y="30"/>
                  </a:lnTo>
                  <a:lnTo>
                    <a:pt x="16" y="32"/>
                  </a:lnTo>
                  <a:lnTo>
                    <a:pt x="16" y="32"/>
                  </a:lnTo>
                  <a:lnTo>
                    <a:pt x="22" y="30"/>
                  </a:lnTo>
                  <a:lnTo>
                    <a:pt x="26" y="28"/>
                  </a:lnTo>
                  <a:lnTo>
                    <a:pt x="30" y="22"/>
                  </a:lnTo>
                  <a:lnTo>
                    <a:pt x="32" y="16"/>
                  </a:lnTo>
                  <a:lnTo>
                    <a:pt x="32" y="16"/>
                  </a:lnTo>
                  <a:lnTo>
                    <a:pt x="30" y="10"/>
                  </a:lnTo>
                  <a:lnTo>
                    <a:pt x="26" y="6"/>
                  </a:lnTo>
                  <a:lnTo>
                    <a:pt x="22" y="2"/>
                  </a:lnTo>
                  <a:lnTo>
                    <a:pt x="1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17" name="Freeform 215"/>
            <p:cNvSpPr/>
            <p:nvPr/>
          </p:nvSpPr>
          <p:spPr bwMode="auto">
            <a:xfrm>
              <a:off x="3360738" y="552450"/>
              <a:ext cx="50800" cy="50800"/>
            </a:xfrm>
            <a:custGeom>
              <a:avLst/>
              <a:gdLst/>
              <a:ahLst/>
              <a:cxnLst>
                <a:cxn ang="0">
                  <a:pos x="16" y="0"/>
                </a:cxn>
                <a:cxn ang="0">
                  <a:pos x="16" y="0"/>
                </a:cxn>
                <a:cxn ang="0">
                  <a:pos x="10" y="2"/>
                </a:cxn>
                <a:cxn ang="0">
                  <a:pos x="6" y="6"/>
                </a:cxn>
                <a:cxn ang="0">
                  <a:pos x="2" y="10"/>
                </a:cxn>
                <a:cxn ang="0">
                  <a:pos x="0" y="16"/>
                </a:cxn>
                <a:cxn ang="0">
                  <a:pos x="0" y="16"/>
                </a:cxn>
                <a:cxn ang="0">
                  <a:pos x="2" y="22"/>
                </a:cxn>
                <a:cxn ang="0">
                  <a:pos x="6" y="28"/>
                </a:cxn>
                <a:cxn ang="0">
                  <a:pos x="10" y="30"/>
                </a:cxn>
                <a:cxn ang="0">
                  <a:pos x="16" y="32"/>
                </a:cxn>
                <a:cxn ang="0">
                  <a:pos x="16" y="32"/>
                </a:cxn>
                <a:cxn ang="0">
                  <a:pos x="22" y="30"/>
                </a:cxn>
                <a:cxn ang="0">
                  <a:pos x="26" y="28"/>
                </a:cxn>
                <a:cxn ang="0">
                  <a:pos x="30" y="22"/>
                </a:cxn>
                <a:cxn ang="0">
                  <a:pos x="32" y="16"/>
                </a:cxn>
                <a:cxn ang="0">
                  <a:pos x="32" y="16"/>
                </a:cxn>
                <a:cxn ang="0">
                  <a:pos x="30" y="10"/>
                </a:cxn>
                <a:cxn ang="0">
                  <a:pos x="26" y="6"/>
                </a:cxn>
                <a:cxn ang="0">
                  <a:pos x="22" y="2"/>
                </a:cxn>
                <a:cxn ang="0">
                  <a:pos x="16" y="0"/>
                </a:cxn>
              </a:cxnLst>
              <a:rect l="0" t="0" r="r" b="b"/>
              <a:pathLst>
                <a:path w="32" h="32">
                  <a:moveTo>
                    <a:pt x="16" y="0"/>
                  </a:moveTo>
                  <a:lnTo>
                    <a:pt x="16" y="0"/>
                  </a:lnTo>
                  <a:lnTo>
                    <a:pt x="10" y="2"/>
                  </a:lnTo>
                  <a:lnTo>
                    <a:pt x="6" y="6"/>
                  </a:lnTo>
                  <a:lnTo>
                    <a:pt x="2" y="10"/>
                  </a:lnTo>
                  <a:lnTo>
                    <a:pt x="0" y="16"/>
                  </a:lnTo>
                  <a:lnTo>
                    <a:pt x="0" y="16"/>
                  </a:lnTo>
                  <a:lnTo>
                    <a:pt x="2" y="22"/>
                  </a:lnTo>
                  <a:lnTo>
                    <a:pt x="6" y="28"/>
                  </a:lnTo>
                  <a:lnTo>
                    <a:pt x="10" y="30"/>
                  </a:lnTo>
                  <a:lnTo>
                    <a:pt x="16" y="32"/>
                  </a:lnTo>
                  <a:lnTo>
                    <a:pt x="16" y="32"/>
                  </a:lnTo>
                  <a:lnTo>
                    <a:pt x="22" y="30"/>
                  </a:lnTo>
                  <a:lnTo>
                    <a:pt x="26" y="28"/>
                  </a:lnTo>
                  <a:lnTo>
                    <a:pt x="30" y="22"/>
                  </a:lnTo>
                  <a:lnTo>
                    <a:pt x="32" y="16"/>
                  </a:lnTo>
                  <a:lnTo>
                    <a:pt x="32" y="16"/>
                  </a:lnTo>
                  <a:lnTo>
                    <a:pt x="30" y="10"/>
                  </a:lnTo>
                  <a:lnTo>
                    <a:pt x="26" y="6"/>
                  </a:lnTo>
                  <a:lnTo>
                    <a:pt x="22" y="2"/>
                  </a:lnTo>
                  <a:lnTo>
                    <a:pt x="1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18" name="Freeform 216"/>
            <p:cNvSpPr/>
            <p:nvPr/>
          </p:nvSpPr>
          <p:spPr bwMode="auto">
            <a:xfrm>
              <a:off x="2443163" y="641350"/>
              <a:ext cx="34925" cy="34925"/>
            </a:xfrm>
            <a:custGeom>
              <a:avLst/>
              <a:gdLst/>
              <a:ahLst/>
              <a:cxnLst>
                <a:cxn ang="0">
                  <a:pos x="12" y="0"/>
                </a:cxn>
                <a:cxn ang="0">
                  <a:pos x="12" y="0"/>
                </a:cxn>
                <a:cxn ang="0">
                  <a:pos x="6" y="0"/>
                </a:cxn>
                <a:cxn ang="0">
                  <a:pos x="4" y="2"/>
                </a:cxn>
                <a:cxn ang="0">
                  <a:pos x="0" y="6"/>
                </a:cxn>
                <a:cxn ang="0">
                  <a:pos x="0" y="10"/>
                </a:cxn>
                <a:cxn ang="0">
                  <a:pos x="0" y="10"/>
                </a:cxn>
                <a:cxn ang="0">
                  <a:pos x="0" y="16"/>
                </a:cxn>
                <a:cxn ang="0">
                  <a:pos x="4" y="18"/>
                </a:cxn>
                <a:cxn ang="0">
                  <a:pos x="6" y="22"/>
                </a:cxn>
                <a:cxn ang="0">
                  <a:pos x="12" y="22"/>
                </a:cxn>
                <a:cxn ang="0">
                  <a:pos x="12" y="22"/>
                </a:cxn>
                <a:cxn ang="0">
                  <a:pos x="16" y="22"/>
                </a:cxn>
                <a:cxn ang="0">
                  <a:pos x="18" y="18"/>
                </a:cxn>
                <a:cxn ang="0">
                  <a:pos x="22" y="16"/>
                </a:cxn>
                <a:cxn ang="0">
                  <a:pos x="22" y="10"/>
                </a:cxn>
                <a:cxn ang="0">
                  <a:pos x="22" y="10"/>
                </a:cxn>
                <a:cxn ang="0">
                  <a:pos x="22" y="6"/>
                </a:cxn>
                <a:cxn ang="0">
                  <a:pos x="18" y="2"/>
                </a:cxn>
                <a:cxn ang="0">
                  <a:pos x="16" y="0"/>
                </a:cxn>
                <a:cxn ang="0">
                  <a:pos x="12" y="0"/>
                </a:cxn>
              </a:cxnLst>
              <a:rect l="0" t="0" r="r" b="b"/>
              <a:pathLst>
                <a:path w="22" h="22">
                  <a:moveTo>
                    <a:pt x="12" y="0"/>
                  </a:moveTo>
                  <a:lnTo>
                    <a:pt x="12" y="0"/>
                  </a:lnTo>
                  <a:lnTo>
                    <a:pt x="6" y="0"/>
                  </a:lnTo>
                  <a:lnTo>
                    <a:pt x="4" y="2"/>
                  </a:lnTo>
                  <a:lnTo>
                    <a:pt x="0" y="6"/>
                  </a:lnTo>
                  <a:lnTo>
                    <a:pt x="0" y="10"/>
                  </a:lnTo>
                  <a:lnTo>
                    <a:pt x="0" y="10"/>
                  </a:lnTo>
                  <a:lnTo>
                    <a:pt x="0" y="16"/>
                  </a:lnTo>
                  <a:lnTo>
                    <a:pt x="4" y="18"/>
                  </a:lnTo>
                  <a:lnTo>
                    <a:pt x="6" y="22"/>
                  </a:lnTo>
                  <a:lnTo>
                    <a:pt x="12" y="22"/>
                  </a:lnTo>
                  <a:lnTo>
                    <a:pt x="12" y="22"/>
                  </a:lnTo>
                  <a:lnTo>
                    <a:pt x="16" y="22"/>
                  </a:lnTo>
                  <a:lnTo>
                    <a:pt x="18" y="18"/>
                  </a:lnTo>
                  <a:lnTo>
                    <a:pt x="22" y="16"/>
                  </a:lnTo>
                  <a:lnTo>
                    <a:pt x="22" y="10"/>
                  </a:lnTo>
                  <a:lnTo>
                    <a:pt x="22" y="10"/>
                  </a:lnTo>
                  <a:lnTo>
                    <a:pt x="22" y="6"/>
                  </a:lnTo>
                  <a:lnTo>
                    <a:pt x="18" y="2"/>
                  </a:lnTo>
                  <a:lnTo>
                    <a:pt x="16" y="0"/>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19" name="Freeform 217"/>
            <p:cNvSpPr/>
            <p:nvPr/>
          </p:nvSpPr>
          <p:spPr bwMode="auto">
            <a:xfrm>
              <a:off x="2443163" y="641350"/>
              <a:ext cx="34925" cy="34925"/>
            </a:xfrm>
            <a:custGeom>
              <a:avLst/>
              <a:gdLst/>
              <a:ahLst/>
              <a:cxnLst>
                <a:cxn ang="0">
                  <a:pos x="12" y="0"/>
                </a:cxn>
                <a:cxn ang="0">
                  <a:pos x="12" y="0"/>
                </a:cxn>
                <a:cxn ang="0">
                  <a:pos x="6" y="0"/>
                </a:cxn>
                <a:cxn ang="0">
                  <a:pos x="4" y="2"/>
                </a:cxn>
                <a:cxn ang="0">
                  <a:pos x="0" y="6"/>
                </a:cxn>
                <a:cxn ang="0">
                  <a:pos x="0" y="10"/>
                </a:cxn>
                <a:cxn ang="0">
                  <a:pos x="0" y="10"/>
                </a:cxn>
                <a:cxn ang="0">
                  <a:pos x="0" y="16"/>
                </a:cxn>
                <a:cxn ang="0">
                  <a:pos x="4" y="18"/>
                </a:cxn>
                <a:cxn ang="0">
                  <a:pos x="6" y="22"/>
                </a:cxn>
                <a:cxn ang="0">
                  <a:pos x="12" y="22"/>
                </a:cxn>
                <a:cxn ang="0">
                  <a:pos x="12" y="22"/>
                </a:cxn>
                <a:cxn ang="0">
                  <a:pos x="16" y="22"/>
                </a:cxn>
                <a:cxn ang="0">
                  <a:pos x="18" y="18"/>
                </a:cxn>
                <a:cxn ang="0">
                  <a:pos x="22" y="16"/>
                </a:cxn>
                <a:cxn ang="0">
                  <a:pos x="22" y="10"/>
                </a:cxn>
                <a:cxn ang="0">
                  <a:pos x="22" y="10"/>
                </a:cxn>
                <a:cxn ang="0">
                  <a:pos x="22" y="6"/>
                </a:cxn>
                <a:cxn ang="0">
                  <a:pos x="18" y="2"/>
                </a:cxn>
                <a:cxn ang="0">
                  <a:pos x="16" y="0"/>
                </a:cxn>
                <a:cxn ang="0">
                  <a:pos x="12" y="0"/>
                </a:cxn>
              </a:cxnLst>
              <a:rect l="0" t="0" r="r" b="b"/>
              <a:pathLst>
                <a:path w="22" h="22">
                  <a:moveTo>
                    <a:pt x="12" y="0"/>
                  </a:moveTo>
                  <a:lnTo>
                    <a:pt x="12" y="0"/>
                  </a:lnTo>
                  <a:lnTo>
                    <a:pt x="6" y="0"/>
                  </a:lnTo>
                  <a:lnTo>
                    <a:pt x="4" y="2"/>
                  </a:lnTo>
                  <a:lnTo>
                    <a:pt x="0" y="6"/>
                  </a:lnTo>
                  <a:lnTo>
                    <a:pt x="0" y="10"/>
                  </a:lnTo>
                  <a:lnTo>
                    <a:pt x="0" y="10"/>
                  </a:lnTo>
                  <a:lnTo>
                    <a:pt x="0" y="16"/>
                  </a:lnTo>
                  <a:lnTo>
                    <a:pt x="4" y="18"/>
                  </a:lnTo>
                  <a:lnTo>
                    <a:pt x="6" y="22"/>
                  </a:lnTo>
                  <a:lnTo>
                    <a:pt x="12" y="22"/>
                  </a:lnTo>
                  <a:lnTo>
                    <a:pt x="12" y="22"/>
                  </a:lnTo>
                  <a:lnTo>
                    <a:pt x="16" y="22"/>
                  </a:lnTo>
                  <a:lnTo>
                    <a:pt x="18" y="18"/>
                  </a:lnTo>
                  <a:lnTo>
                    <a:pt x="22" y="16"/>
                  </a:lnTo>
                  <a:lnTo>
                    <a:pt x="22" y="10"/>
                  </a:lnTo>
                  <a:lnTo>
                    <a:pt x="22" y="10"/>
                  </a:lnTo>
                  <a:lnTo>
                    <a:pt x="22" y="6"/>
                  </a:lnTo>
                  <a:lnTo>
                    <a:pt x="18" y="2"/>
                  </a:lnTo>
                  <a:lnTo>
                    <a:pt x="16" y="0"/>
                  </a:lnTo>
                  <a:lnTo>
                    <a:pt x="12"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20" name="Freeform 218"/>
            <p:cNvSpPr/>
            <p:nvPr/>
          </p:nvSpPr>
          <p:spPr bwMode="auto">
            <a:xfrm>
              <a:off x="2109788" y="768350"/>
              <a:ext cx="44450" cy="47625"/>
            </a:xfrm>
            <a:custGeom>
              <a:avLst/>
              <a:gdLst/>
              <a:ahLst/>
              <a:cxnLst>
                <a:cxn ang="0">
                  <a:pos x="14" y="0"/>
                </a:cxn>
                <a:cxn ang="0">
                  <a:pos x="14" y="0"/>
                </a:cxn>
                <a:cxn ang="0">
                  <a:pos x="8" y="2"/>
                </a:cxn>
                <a:cxn ang="0">
                  <a:pos x="4" y="4"/>
                </a:cxn>
                <a:cxn ang="0">
                  <a:pos x="0" y="10"/>
                </a:cxn>
                <a:cxn ang="0">
                  <a:pos x="0" y="14"/>
                </a:cxn>
                <a:cxn ang="0">
                  <a:pos x="0" y="14"/>
                </a:cxn>
                <a:cxn ang="0">
                  <a:pos x="0" y="20"/>
                </a:cxn>
                <a:cxn ang="0">
                  <a:pos x="4" y="26"/>
                </a:cxn>
                <a:cxn ang="0">
                  <a:pos x="8" y="28"/>
                </a:cxn>
                <a:cxn ang="0">
                  <a:pos x="14" y="30"/>
                </a:cxn>
                <a:cxn ang="0">
                  <a:pos x="14" y="30"/>
                </a:cxn>
                <a:cxn ang="0">
                  <a:pos x="20" y="28"/>
                </a:cxn>
                <a:cxn ang="0">
                  <a:pos x="24" y="26"/>
                </a:cxn>
                <a:cxn ang="0">
                  <a:pos x="26" y="20"/>
                </a:cxn>
                <a:cxn ang="0">
                  <a:pos x="28" y="14"/>
                </a:cxn>
                <a:cxn ang="0">
                  <a:pos x="28" y="14"/>
                </a:cxn>
                <a:cxn ang="0">
                  <a:pos x="26" y="10"/>
                </a:cxn>
                <a:cxn ang="0">
                  <a:pos x="24" y="4"/>
                </a:cxn>
                <a:cxn ang="0">
                  <a:pos x="20" y="2"/>
                </a:cxn>
                <a:cxn ang="0">
                  <a:pos x="14" y="0"/>
                </a:cxn>
              </a:cxnLst>
              <a:rect l="0" t="0" r="r" b="b"/>
              <a:pathLst>
                <a:path w="28" h="30">
                  <a:moveTo>
                    <a:pt x="14" y="0"/>
                  </a:moveTo>
                  <a:lnTo>
                    <a:pt x="14" y="0"/>
                  </a:lnTo>
                  <a:lnTo>
                    <a:pt x="8" y="2"/>
                  </a:lnTo>
                  <a:lnTo>
                    <a:pt x="4" y="4"/>
                  </a:lnTo>
                  <a:lnTo>
                    <a:pt x="0" y="10"/>
                  </a:lnTo>
                  <a:lnTo>
                    <a:pt x="0" y="14"/>
                  </a:lnTo>
                  <a:lnTo>
                    <a:pt x="0" y="14"/>
                  </a:lnTo>
                  <a:lnTo>
                    <a:pt x="0" y="20"/>
                  </a:lnTo>
                  <a:lnTo>
                    <a:pt x="4" y="26"/>
                  </a:lnTo>
                  <a:lnTo>
                    <a:pt x="8" y="28"/>
                  </a:lnTo>
                  <a:lnTo>
                    <a:pt x="14" y="30"/>
                  </a:lnTo>
                  <a:lnTo>
                    <a:pt x="14" y="30"/>
                  </a:lnTo>
                  <a:lnTo>
                    <a:pt x="20" y="28"/>
                  </a:lnTo>
                  <a:lnTo>
                    <a:pt x="24" y="26"/>
                  </a:lnTo>
                  <a:lnTo>
                    <a:pt x="26" y="20"/>
                  </a:lnTo>
                  <a:lnTo>
                    <a:pt x="28" y="14"/>
                  </a:lnTo>
                  <a:lnTo>
                    <a:pt x="28" y="14"/>
                  </a:lnTo>
                  <a:lnTo>
                    <a:pt x="26" y="10"/>
                  </a:lnTo>
                  <a:lnTo>
                    <a:pt x="24" y="4"/>
                  </a:lnTo>
                  <a:lnTo>
                    <a:pt x="20" y="2"/>
                  </a:lnTo>
                  <a:lnTo>
                    <a:pt x="14"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21" name="Freeform 219"/>
            <p:cNvSpPr/>
            <p:nvPr/>
          </p:nvSpPr>
          <p:spPr bwMode="auto">
            <a:xfrm>
              <a:off x="2109788" y="768350"/>
              <a:ext cx="44450" cy="47625"/>
            </a:xfrm>
            <a:custGeom>
              <a:avLst/>
              <a:gdLst/>
              <a:ahLst/>
              <a:cxnLst>
                <a:cxn ang="0">
                  <a:pos x="14" y="0"/>
                </a:cxn>
                <a:cxn ang="0">
                  <a:pos x="14" y="0"/>
                </a:cxn>
                <a:cxn ang="0">
                  <a:pos x="8" y="2"/>
                </a:cxn>
                <a:cxn ang="0">
                  <a:pos x="4" y="4"/>
                </a:cxn>
                <a:cxn ang="0">
                  <a:pos x="0" y="10"/>
                </a:cxn>
                <a:cxn ang="0">
                  <a:pos x="0" y="14"/>
                </a:cxn>
                <a:cxn ang="0">
                  <a:pos x="0" y="14"/>
                </a:cxn>
                <a:cxn ang="0">
                  <a:pos x="0" y="20"/>
                </a:cxn>
                <a:cxn ang="0">
                  <a:pos x="4" y="26"/>
                </a:cxn>
                <a:cxn ang="0">
                  <a:pos x="8" y="28"/>
                </a:cxn>
                <a:cxn ang="0">
                  <a:pos x="14" y="30"/>
                </a:cxn>
                <a:cxn ang="0">
                  <a:pos x="14" y="30"/>
                </a:cxn>
                <a:cxn ang="0">
                  <a:pos x="20" y="28"/>
                </a:cxn>
                <a:cxn ang="0">
                  <a:pos x="24" y="26"/>
                </a:cxn>
                <a:cxn ang="0">
                  <a:pos x="26" y="20"/>
                </a:cxn>
                <a:cxn ang="0">
                  <a:pos x="28" y="14"/>
                </a:cxn>
                <a:cxn ang="0">
                  <a:pos x="28" y="14"/>
                </a:cxn>
                <a:cxn ang="0">
                  <a:pos x="26" y="10"/>
                </a:cxn>
                <a:cxn ang="0">
                  <a:pos x="24" y="4"/>
                </a:cxn>
                <a:cxn ang="0">
                  <a:pos x="20" y="2"/>
                </a:cxn>
                <a:cxn ang="0">
                  <a:pos x="14" y="0"/>
                </a:cxn>
              </a:cxnLst>
              <a:rect l="0" t="0" r="r" b="b"/>
              <a:pathLst>
                <a:path w="28" h="30">
                  <a:moveTo>
                    <a:pt x="14" y="0"/>
                  </a:moveTo>
                  <a:lnTo>
                    <a:pt x="14" y="0"/>
                  </a:lnTo>
                  <a:lnTo>
                    <a:pt x="8" y="2"/>
                  </a:lnTo>
                  <a:lnTo>
                    <a:pt x="4" y="4"/>
                  </a:lnTo>
                  <a:lnTo>
                    <a:pt x="0" y="10"/>
                  </a:lnTo>
                  <a:lnTo>
                    <a:pt x="0" y="14"/>
                  </a:lnTo>
                  <a:lnTo>
                    <a:pt x="0" y="14"/>
                  </a:lnTo>
                  <a:lnTo>
                    <a:pt x="0" y="20"/>
                  </a:lnTo>
                  <a:lnTo>
                    <a:pt x="4" y="26"/>
                  </a:lnTo>
                  <a:lnTo>
                    <a:pt x="8" y="28"/>
                  </a:lnTo>
                  <a:lnTo>
                    <a:pt x="14" y="30"/>
                  </a:lnTo>
                  <a:lnTo>
                    <a:pt x="14" y="30"/>
                  </a:lnTo>
                  <a:lnTo>
                    <a:pt x="20" y="28"/>
                  </a:lnTo>
                  <a:lnTo>
                    <a:pt x="24" y="26"/>
                  </a:lnTo>
                  <a:lnTo>
                    <a:pt x="26" y="20"/>
                  </a:lnTo>
                  <a:lnTo>
                    <a:pt x="28" y="14"/>
                  </a:lnTo>
                  <a:lnTo>
                    <a:pt x="28" y="14"/>
                  </a:lnTo>
                  <a:lnTo>
                    <a:pt x="26" y="10"/>
                  </a:lnTo>
                  <a:lnTo>
                    <a:pt x="24" y="4"/>
                  </a:lnTo>
                  <a:lnTo>
                    <a:pt x="20" y="2"/>
                  </a:lnTo>
                  <a:lnTo>
                    <a:pt x="14"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22" name="Freeform 220"/>
            <p:cNvSpPr/>
            <p:nvPr/>
          </p:nvSpPr>
          <p:spPr bwMode="auto">
            <a:xfrm>
              <a:off x="2481263" y="831850"/>
              <a:ext cx="28575" cy="28575"/>
            </a:xfrm>
            <a:custGeom>
              <a:avLst/>
              <a:gdLst/>
              <a:ahLst/>
              <a:cxnLst>
                <a:cxn ang="0">
                  <a:pos x="10" y="0"/>
                </a:cxn>
                <a:cxn ang="0">
                  <a:pos x="10" y="0"/>
                </a:cxn>
                <a:cxn ang="0">
                  <a:pos x="6" y="0"/>
                </a:cxn>
                <a:cxn ang="0">
                  <a:pos x="4" y="2"/>
                </a:cxn>
                <a:cxn ang="0">
                  <a:pos x="2" y="4"/>
                </a:cxn>
                <a:cxn ang="0">
                  <a:pos x="0" y="8"/>
                </a:cxn>
                <a:cxn ang="0">
                  <a:pos x="0" y="8"/>
                </a:cxn>
                <a:cxn ang="0">
                  <a:pos x="2" y="12"/>
                </a:cxn>
                <a:cxn ang="0">
                  <a:pos x="4" y="14"/>
                </a:cxn>
                <a:cxn ang="0">
                  <a:pos x="6" y="16"/>
                </a:cxn>
                <a:cxn ang="0">
                  <a:pos x="10" y="18"/>
                </a:cxn>
                <a:cxn ang="0">
                  <a:pos x="10" y="18"/>
                </a:cxn>
                <a:cxn ang="0">
                  <a:pos x="12" y="16"/>
                </a:cxn>
                <a:cxn ang="0">
                  <a:pos x="16" y="14"/>
                </a:cxn>
                <a:cxn ang="0">
                  <a:pos x="18" y="12"/>
                </a:cxn>
                <a:cxn ang="0">
                  <a:pos x="18" y="8"/>
                </a:cxn>
                <a:cxn ang="0">
                  <a:pos x="18" y="8"/>
                </a:cxn>
                <a:cxn ang="0">
                  <a:pos x="18" y="4"/>
                </a:cxn>
                <a:cxn ang="0">
                  <a:pos x="16" y="2"/>
                </a:cxn>
                <a:cxn ang="0">
                  <a:pos x="12" y="0"/>
                </a:cxn>
                <a:cxn ang="0">
                  <a:pos x="10" y="0"/>
                </a:cxn>
              </a:cxnLst>
              <a:rect l="0" t="0" r="r" b="b"/>
              <a:pathLst>
                <a:path w="18" h="18">
                  <a:moveTo>
                    <a:pt x="10" y="0"/>
                  </a:moveTo>
                  <a:lnTo>
                    <a:pt x="10" y="0"/>
                  </a:lnTo>
                  <a:lnTo>
                    <a:pt x="6" y="0"/>
                  </a:lnTo>
                  <a:lnTo>
                    <a:pt x="4" y="2"/>
                  </a:lnTo>
                  <a:lnTo>
                    <a:pt x="2" y="4"/>
                  </a:lnTo>
                  <a:lnTo>
                    <a:pt x="0" y="8"/>
                  </a:lnTo>
                  <a:lnTo>
                    <a:pt x="0" y="8"/>
                  </a:lnTo>
                  <a:lnTo>
                    <a:pt x="2" y="12"/>
                  </a:lnTo>
                  <a:lnTo>
                    <a:pt x="4" y="14"/>
                  </a:lnTo>
                  <a:lnTo>
                    <a:pt x="6" y="16"/>
                  </a:lnTo>
                  <a:lnTo>
                    <a:pt x="10" y="18"/>
                  </a:lnTo>
                  <a:lnTo>
                    <a:pt x="10" y="18"/>
                  </a:lnTo>
                  <a:lnTo>
                    <a:pt x="12" y="16"/>
                  </a:lnTo>
                  <a:lnTo>
                    <a:pt x="16" y="14"/>
                  </a:lnTo>
                  <a:lnTo>
                    <a:pt x="18" y="12"/>
                  </a:lnTo>
                  <a:lnTo>
                    <a:pt x="18" y="8"/>
                  </a:lnTo>
                  <a:lnTo>
                    <a:pt x="18" y="8"/>
                  </a:lnTo>
                  <a:lnTo>
                    <a:pt x="18" y="4"/>
                  </a:lnTo>
                  <a:lnTo>
                    <a:pt x="16" y="2"/>
                  </a:lnTo>
                  <a:lnTo>
                    <a:pt x="12" y="0"/>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23" name="Freeform 221"/>
            <p:cNvSpPr/>
            <p:nvPr/>
          </p:nvSpPr>
          <p:spPr bwMode="auto">
            <a:xfrm>
              <a:off x="2481263" y="831850"/>
              <a:ext cx="28575" cy="28575"/>
            </a:xfrm>
            <a:custGeom>
              <a:avLst/>
              <a:gdLst/>
              <a:ahLst/>
              <a:cxnLst>
                <a:cxn ang="0">
                  <a:pos x="10" y="0"/>
                </a:cxn>
                <a:cxn ang="0">
                  <a:pos x="10" y="0"/>
                </a:cxn>
                <a:cxn ang="0">
                  <a:pos x="6" y="0"/>
                </a:cxn>
                <a:cxn ang="0">
                  <a:pos x="4" y="2"/>
                </a:cxn>
                <a:cxn ang="0">
                  <a:pos x="2" y="4"/>
                </a:cxn>
                <a:cxn ang="0">
                  <a:pos x="0" y="8"/>
                </a:cxn>
                <a:cxn ang="0">
                  <a:pos x="0" y="8"/>
                </a:cxn>
                <a:cxn ang="0">
                  <a:pos x="2" y="12"/>
                </a:cxn>
                <a:cxn ang="0">
                  <a:pos x="4" y="14"/>
                </a:cxn>
                <a:cxn ang="0">
                  <a:pos x="6" y="16"/>
                </a:cxn>
                <a:cxn ang="0">
                  <a:pos x="10" y="18"/>
                </a:cxn>
                <a:cxn ang="0">
                  <a:pos x="10" y="18"/>
                </a:cxn>
                <a:cxn ang="0">
                  <a:pos x="12" y="16"/>
                </a:cxn>
                <a:cxn ang="0">
                  <a:pos x="16" y="14"/>
                </a:cxn>
                <a:cxn ang="0">
                  <a:pos x="18" y="12"/>
                </a:cxn>
                <a:cxn ang="0">
                  <a:pos x="18" y="8"/>
                </a:cxn>
                <a:cxn ang="0">
                  <a:pos x="18" y="8"/>
                </a:cxn>
                <a:cxn ang="0">
                  <a:pos x="18" y="4"/>
                </a:cxn>
                <a:cxn ang="0">
                  <a:pos x="16" y="2"/>
                </a:cxn>
                <a:cxn ang="0">
                  <a:pos x="12" y="0"/>
                </a:cxn>
                <a:cxn ang="0">
                  <a:pos x="10" y="0"/>
                </a:cxn>
              </a:cxnLst>
              <a:rect l="0" t="0" r="r" b="b"/>
              <a:pathLst>
                <a:path w="18" h="18">
                  <a:moveTo>
                    <a:pt x="10" y="0"/>
                  </a:moveTo>
                  <a:lnTo>
                    <a:pt x="10" y="0"/>
                  </a:lnTo>
                  <a:lnTo>
                    <a:pt x="6" y="0"/>
                  </a:lnTo>
                  <a:lnTo>
                    <a:pt x="4" y="2"/>
                  </a:lnTo>
                  <a:lnTo>
                    <a:pt x="2" y="4"/>
                  </a:lnTo>
                  <a:lnTo>
                    <a:pt x="0" y="8"/>
                  </a:lnTo>
                  <a:lnTo>
                    <a:pt x="0" y="8"/>
                  </a:lnTo>
                  <a:lnTo>
                    <a:pt x="2" y="12"/>
                  </a:lnTo>
                  <a:lnTo>
                    <a:pt x="4" y="14"/>
                  </a:lnTo>
                  <a:lnTo>
                    <a:pt x="6" y="16"/>
                  </a:lnTo>
                  <a:lnTo>
                    <a:pt x="10" y="18"/>
                  </a:lnTo>
                  <a:lnTo>
                    <a:pt x="10" y="18"/>
                  </a:lnTo>
                  <a:lnTo>
                    <a:pt x="12" y="16"/>
                  </a:lnTo>
                  <a:lnTo>
                    <a:pt x="16" y="14"/>
                  </a:lnTo>
                  <a:lnTo>
                    <a:pt x="18" y="12"/>
                  </a:lnTo>
                  <a:lnTo>
                    <a:pt x="18" y="8"/>
                  </a:lnTo>
                  <a:lnTo>
                    <a:pt x="18" y="8"/>
                  </a:lnTo>
                  <a:lnTo>
                    <a:pt x="18" y="4"/>
                  </a:lnTo>
                  <a:lnTo>
                    <a:pt x="16" y="2"/>
                  </a:lnTo>
                  <a:lnTo>
                    <a:pt x="12" y="0"/>
                  </a:lnTo>
                  <a:lnTo>
                    <a:pt x="10"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24" name="Freeform 222"/>
            <p:cNvSpPr/>
            <p:nvPr/>
          </p:nvSpPr>
          <p:spPr bwMode="auto">
            <a:xfrm>
              <a:off x="3027363" y="61277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25" name="Freeform 223"/>
            <p:cNvSpPr/>
            <p:nvPr/>
          </p:nvSpPr>
          <p:spPr bwMode="auto">
            <a:xfrm>
              <a:off x="3027363" y="61277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26" name="Freeform 224"/>
            <p:cNvSpPr/>
            <p:nvPr/>
          </p:nvSpPr>
          <p:spPr bwMode="auto">
            <a:xfrm>
              <a:off x="3402013" y="77152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27" name="Freeform 225"/>
            <p:cNvSpPr/>
            <p:nvPr/>
          </p:nvSpPr>
          <p:spPr bwMode="auto">
            <a:xfrm>
              <a:off x="3402013" y="77152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28" name="Freeform 226"/>
            <p:cNvSpPr/>
            <p:nvPr/>
          </p:nvSpPr>
          <p:spPr bwMode="auto">
            <a:xfrm>
              <a:off x="3757613" y="99377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29" name="Freeform 227"/>
            <p:cNvSpPr/>
            <p:nvPr/>
          </p:nvSpPr>
          <p:spPr bwMode="auto">
            <a:xfrm>
              <a:off x="3757613" y="99377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30" name="Freeform 228"/>
            <p:cNvSpPr/>
            <p:nvPr/>
          </p:nvSpPr>
          <p:spPr bwMode="auto">
            <a:xfrm>
              <a:off x="4186238" y="1003300"/>
              <a:ext cx="19050"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0" y="12"/>
                </a:cxn>
                <a:cxn ang="0">
                  <a:pos x="12" y="6"/>
                </a:cxn>
                <a:cxn ang="0">
                  <a:pos x="12" y="6"/>
                </a:cxn>
                <a:cxn ang="0">
                  <a:pos x="10" y="2"/>
                </a:cxn>
                <a:cxn ang="0">
                  <a:pos x="6" y="0"/>
                </a:cxn>
              </a:cxnLst>
              <a:rect l="0" t="0" r="r" b="b"/>
              <a:pathLst>
                <a:path w="12" h="14">
                  <a:moveTo>
                    <a:pt x="6" y="0"/>
                  </a:moveTo>
                  <a:lnTo>
                    <a:pt x="6" y="0"/>
                  </a:lnTo>
                  <a:lnTo>
                    <a:pt x="2" y="2"/>
                  </a:lnTo>
                  <a:lnTo>
                    <a:pt x="0" y="6"/>
                  </a:lnTo>
                  <a:lnTo>
                    <a:pt x="0" y="6"/>
                  </a:lnTo>
                  <a:lnTo>
                    <a:pt x="2" y="12"/>
                  </a:lnTo>
                  <a:lnTo>
                    <a:pt x="6" y="14"/>
                  </a:lnTo>
                  <a:lnTo>
                    <a:pt x="6" y="14"/>
                  </a:lnTo>
                  <a:lnTo>
                    <a:pt x="10" y="12"/>
                  </a:lnTo>
                  <a:lnTo>
                    <a:pt x="12" y="6"/>
                  </a:lnTo>
                  <a:lnTo>
                    <a:pt x="12" y="6"/>
                  </a:lnTo>
                  <a:lnTo>
                    <a:pt x="10"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31" name="Freeform 229"/>
            <p:cNvSpPr/>
            <p:nvPr/>
          </p:nvSpPr>
          <p:spPr bwMode="auto">
            <a:xfrm>
              <a:off x="4186238" y="1003300"/>
              <a:ext cx="19050"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0" y="12"/>
                </a:cxn>
                <a:cxn ang="0">
                  <a:pos x="12" y="6"/>
                </a:cxn>
                <a:cxn ang="0">
                  <a:pos x="12" y="6"/>
                </a:cxn>
                <a:cxn ang="0">
                  <a:pos x="10" y="2"/>
                </a:cxn>
                <a:cxn ang="0">
                  <a:pos x="6" y="0"/>
                </a:cxn>
              </a:cxnLst>
              <a:rect l="0" t="0" r="r" b="b"/>
              <a:pathLst>
                <a:path w="12" h="14">
                  <a:moveTo>
                    <a:pt x="6" y="0"/>
                  </a:moveTo>
                  <a:lnTo>
                    <a:pt x="6" y="0"/>
                  </a:lnTo>
                  <a:lnTo>
                    <a:pt x="2" y="2"/>
                  </a:lnTo>
                  <a:lnTo>
                    <a:pt x="0" y="6"/>
                  </a:lnTo>
                  <a:lnTo>
                    <a:pt x="0" y="6"/>
                  </a:lnTo>
                  <a:lnTo>
                    <a:pt x="2" y="12"/>
                  </a:lnTo>
                  <a:lnTo>
                    <a:pt x="6" y="14"/>
                  </a:lnTo>
                  <a:lnTo>
                    <a:pt x="6" y="14"/>
                  </a:lnTo>
                  <a:lnTo>
                    <a:pt x="10" y="12"/>
                  </a:lnTo>
                  <a:lnTo>
                    <a:pt x="12" y="6"/>
                  </a:lnTo>
                  <a:lnTo>
                    <a:pt x="12" y="6"/>
                  </a:lnTo>
                  <a:lnTo>
                    <a:pt x="10"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32" name="Freeform 230"/>
            <p:cNvSpPr/>
            <p:nvPr/>
          </p:nvSpPr>
          <p:spPr bwMode="auto">
            <a:xfrm>
              <a:off x="4675188" y="72707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33" name="Freeform 231"/>
            <p:cNvSpPr/>
            <p:nvPr/>
          </p:nvSpPr>
          <p:spPr bwMode="auto">
            <a:xfrm>
              <a:off x="4675188" y="72707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34" name="Freeform 232"/>
            <p:cNvSpPr/>
            <p:nvPr/>
          </p:nvSpPr>
          <p:spPr bwMode="auto">
            <a:xfrm>
              <a:off x="1595438" y="21907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35" name="Freeform 233"/>
            <p:cNvSpPr/>
            <p:nvPr/>
          </p:nvSpPr>
          <p:spPr bwMode="auto">
            <a:xfrm>
              <a:off x="1595438" y="21907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36" name="Freeform 234"/>
            <p:cNvSpPr/>
            <p:nvPr/>
          </p:nvSpPr>
          <p:spPr bwMode="auto">
            <a:xfrm>
              <a:off x="2014538" y="63817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37" name="Freeform 235"/>
            <p:cNvSpPr/>
            <p:nvPr/>
          </p:nvSpPr>
          <p:spPr bwMode="auto">
            <a:xfrm>
              <a:off x="2014538" y="63817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38" name="Freeform 236"/>
            <p:cNvSpPr/>
            <p:nvPr/>
          </p:nvSpPr>
          <p:spPr bwMode="auto">
            <a:xfrm>
              <a:off x="3500438" y="631825"/>
              <a:ext cx="38100" cy="34925"/>
            </a:xfrm>
            <a:custGeom>
              <a:avLst/>
              <a:gdLst/>
              <a:ahLst/>
              <a:cxnLst>
                <a:cxn ang="0">
                  <a:pos x="12" y="0"/>
                </a:cxn>
                <a:cxn ang="0">
                  <a:pos x="12" y="0"/>
                </a:cxn>
                <a:cxn ang="0">
                  <a:pos x="8" y="0"/>
                </a:cxn>
                <a:cxn ang="0">
                  <a:pos x="4" y="4"/>
                </a:cxn>
                <a:cxn ang="0">
                  <a:pos x="2" y="6"/>
                </a:cxn>
                <a:cxn ang="0">
                  <a:pos x="0" y="12"/>
                </a:cxn>
                <a:cxn ang="0">
                  <a:pos x="0" y="12"/>
                </a:cxn>
                <a:cxn ang="0">
                  <a:pos x="2" y="16"/>
                </a:cxn>
                <a:cxn ang="0">
                  <a:pos x="4" y="20"/>
                </a:cxn>
                <a:cxn ang="0">
                  <a:pos x="8" y="22"/>
                </a:cxn>
                <a:cxn ang="0">
                  <a:pos x="12" y="22"/>
                </a:cxn>
                <a:cxn ang="0">
                  <a:pos x="12" y="22"/>
                </a:cxn>
                <a:cxn ang="0">
                  <a:pos x="16" y="22"/>
                </a:cxn>
                <a:cxn ang="0">
                  <a:pos x="20" y="20"/>
                </a:cxn>
                <a:cxn ang="0">
                  <a:pos x="22" y="16"/>
                </a:cxn>
                <a:cxn ang="0">
                  <a:pos x="24" y="12"/>
                </a:cxn>
                <a:cxn ang="0">
                  <a:pos x="24" y="12"/>
                </a:cxn>
                <a:cxn ang="0">
                  <a:pos x="22" y="6"/>
                </a:cxn>
                <a:cxn ang="0">
                  <a:pos x="20" y="4"/>
                </a:cxn>
                <a:cxn ang="0">
                  <a:pos x="16" y="0"/>
                </a:cxn>
                <a:cxn ang="0">
                  <a:pos x="12" y="0"/>
                </a:cxn>
              </a:cxnLst>
              <a:rect l="0" t="0" r="r" b="b"/>
              <a:pathLst>
                <a:path w="24" h="22">
                  <a:moveTo>
                    <a:pt x="12" y="0"/>
                  </a:moveTo>
                  <a:lnTo>
                    <a:pt x="12" y="0"/>
                  </a:lnTo>
                  <a:lnTo>
                    <a:pt x="8" y="0"/>
                  </a:lnTo>
                  <a:lnTo>
                    <a:pt x="4" y="4"/>
                  </a:lnTo>
                  <a:lnTo>
                    <a:pt x="2" y="6"/>
                  </a:lnTo>
                  <a:lnTo>
                    <a:pt x="0" y="12"/>
                  </a:lnTo>
                  <a:lnTo>
                    <a:pt x="0" y="12"/>
                  </a:lnTo>
                  <a:lnTo>
                    <a:pt x="2" y="16"/>
                  </a:lnTo>
                  <a:lnTo>
                    <a:pt x="4" y="20"/>
                  </a:lnTo>
                  <a:lnTo>
                    <a:pt x="8" y="22"/>
                  </a:lnTo>
                  <a:lnTo>
                    <a:pt x="12" y="22"/>
                  </a:lnTo>
                  <a:lnTo>
                    <a:pt x="12" y="22"/>
                  </a:lnTo>
                  <a:lnTo>
                    <a:pt x="16" y="22"/>
                  </a:lnTo>
                  <a:lnTo>
                    <a:pt x="20" y="20"/>
                  </a:lnTo>
                  <a:lnTo>
                    <a:pt x="22" y="16"/>
                  </a:lnTo>
                  <a:lnTo>
                    <a:pt x="24" y="12"/>
                  </a:lnTo>
                  <a:lnTo>
                    <a:pt x="24" y="12"/>
                  </a:lnTo>
                  <a:lnTo>
                    <a:pt x="22" y="6"/>
                  </a:lnTo>
                  <a:lnTo>
                    <a:pt x="20" y="4"/>
                  </a:lnTo>
                  <a:lnTo>
                    <a:pt x="16" y="0"/>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39" name="Freeform 237"/>
            <p:cNvSpPr/>
            <p:nvPr/>
          </p:nvSpPr>
          <p:spPr bwMode="auto">
            <a:xfrm>
              <a:off x="3500438" y="631825"/>
              <a:ext cx="38100" cy="34925"/>
            </a:xfrm>
            <a:custGeom>
              <a:avLst/>
              <a:gdLst/>
              <a:ahLst/>
              <a:cxnLst>
                <a:cxn ang="0">
                  <a:pos x="12" y="0"/>
                </a:cxn>
                <a:cxn ang="0">
                  <a:pos x="12" y="0"/>
                </a:cxn>
                <a:cxn ang="0">
                  <a:pos x="8" y="0"/>
                </a:cxn>
                <a:cxn ang="0">
                  <a:pos x="4" y="4"/>
                </a:cxn>
                <a:cxn ang="0">
                  <a:pos x="2" y="6"/>
                </a:cxn>
                <a:cxn ang="0">
                  <a:pos x="0" y="12"/>
                </a:cxn>
                <a:cxn ang="0">
                  <a:pos x="0" y="12"/>
                </a:cxn>
                <a:cxn ang="0">
                  <a:pos x="2" y="16"/>
                </a:cxn>
                <a:cxn ang="0">
                  <a:pos x="4" y="20"/>
                </a:cxn>
                <a:cxn ang="0">
                  <a:pos x="8" y="22"/>
                </a:cxn>
                <a:cxn ang="0">
                  <a:pos x="12" y="22"/>
                </a:cxn>
                <a:cxn ang="0">
                  <a:pos x="12" y="22"/>
                </a:cxn>
                <a:cxn ang="0">
                  <a:pos x="16" y="22"/>
                </a:cxn>
                <a:cxn ang="0">
                  <a:pos x="20" y="20"/>
                </a:cxn>
                <a:cxn ang="0">
                  <a:pos x="22" y="16"/>
                </a:cxn>
                <a:cxn ang="0">
                  <a:pos x="24" y="12"/>
                </a:cxn>
                <a:cxn ang="0">
                  <a:pos x="24" y="12"/>
                </a:cxn>
                <a:cxn ang="0">
                  <a:pos x="22" y="6"/>
                </a:cxn>
                <a:cxn ang="0">
                  <a:pos x="20" y="4"/>
                </a:cxn>
                <a:cxn ang="0">
                  <a:pos x="16" y="0"/>
                </a:cxn>
                <a:cxn ang="0">
                  <a:pos x="12" y="0"/>
                </a:cxn>
              </a:cxnLst>
              <a:rect l="0" t="0" r="r" b="b"/>
              <a:pathLst>
                <a:path w="24" h="22">
                  <a:moveTo>
                    <a:pt x="12" y="0"/>
                  </a:moveTo>
                  <a:lnTo>
                    <a:pt x="12" y="0"/>
                  </a:lnTo>
                  <a:lnTo>
                    <a:pt x="8" y="0"/>
                  </a:lnTo>
                  <a:lnTo>
                    <a:pt x="4" y="4"/>
                  </a:lnTo>
                  <a:lnTo>
                    <a:pt x="2" y="6"/>
                  </a:lnTo>
                  <a:lnTo>
                    <a:pt x="0" y="12"/>
                  </a:lnTo>
                  <a:lnTo>
                    <a:pt x="0" y="12"/>
                  </a:lnTo>
                  <a:lnTo>
                    <a:pt x="2" y="16"/>
                  </a:lnTo>
                  <a:lnTo>
                    <a:pt x="4" y="20"/>
                  </a:lnTo>
                  <a:lnTo>
                    <a:pt x="8" y="22"/>
                  </a:lnTo>
                  <a:lnTo>
                    <a:pt x="12" y="22"/>
                  </a:lnTo>
                  <a:lnTo>
                    <a:pt x="12" y="22"/>
                  </a:lnTo>
                  <a:lnTo>
                    <a:pt x="16" y="22"/>
                  </a:lnTo>
                  <a:lnTo>
                    <a:pt x="20" y="20"/>
                  </a:lnTo>
                  <a:lnTo>
                    <a:pt x="22" y="16"/>
                  </a:lnTo>
                  <a:lnTo>
                    <a:pt x="24" y="12"/>
                  </a:lnTo>
                  <a:lnTo>
                    <a:pt x="24" y="12"/>
                  </a:lnTo>
                  <a:lnTo>
                    <a:pt x="22" y="6"/>
                  </a:lnTo>
                  <a:lnTo>
                    <a:pt x="20" y="4"/>
                  </a:lnTo>
                  <a:lnTo>
                    <a:pt x="16" y="0"/>
                  </a:lnTo>
                  <a:lnTo>
                    <a:pt x="12"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40" name="Freeform 238"/>
            <p:cNvSpPr/>
            <p:nvPr/>
          </p:nvSpPr>
          <p:spPr bwMode="auto">
            <a:xfrm>
              <a:off x="3732213" y="523875"/>
              <a:ext cx="38100" cy="38100"/>
            </a:xfrm>
            <a:custGeom>
              <a:avLst/>
              <a:gdLst/>
              <a:ahLst/>
              <a:cxnLst>
                <a:cxn ang="0">
                  <a:pos x="12" y="0"/>
                </a:cxn>
                <a:cxn ang="0">
                  <a:pos x="12" y="0"/>
                </a:cxn>
                <a:cxn ang="0">
                  <a:pos x="8" y="2"/>
                </a:cxn>
                <a:cxn ang="0">
                  <a:pos x="4" y="4"/>
                </a:cxn>
                <a:cxn ang="0">
                  <a:pos x="2" y="8"/>
                </a:cxn>
                <a:cxn ang="0">
                  <a:pos x="0" y="12"/>
                </a:cxn>
                <a:cxn ang="0">
                  <a:pos x="0" y="12"/>
                </a:cxn>
                <a:cxn ang="0">
                  <a:pos x="2" y="16"/>
                </a:cxn>
                <a:cxn ang="0">
                  <a:pos x="4" y="20"/>
                </a:cxn>
                <a:cxn ang="0">
                  <a:pos x="8" y="22"/>
                </a:cxn>
                <a:cxn ang="0">
                  <a:pos x="12" y="24"/>
                </a:cxn>
                <a:cxn ang="0">
                  <a:pos x="12" y="24"/>
                </a:cxn>
                <a:cxn ang="0">
                  <a:pos x="16" y="22"/>
                </a:cxn>
                <a:cxn ang="0">
                  <a:pos x="20" y="20"/>
                </a:cxn>
                <a:cxn ang="0">
                  <a:pos x="22" y="16"/>
                </a:cxn>
                <a:cxn ang="0">
                  <a:pos x="24" y="12"/>
                </a:cxn>
                <a:cxn ang="0">
                  <a:pos x="24" y="12"/>
                </a:cxn>
                <a:cxn ang="0">
                  <a:pos x="22" y="8"/>
                </a:cxn>
                <a:cxn ang="0">
                  <a:pos x="20" y="4"/>
                </a:cxn>
                <a:cxn ang="0">
                  <a:pos x="16" y="2"/>
                </a:cxn>
                <a:cxn ang="0">
                  <a:pos x="12" y="0"/>
                </a:cxn>
              </a:cxnLst>
              <a:rect l="0" t="0" r="r" b="b"/>
              <a:pathLst>
                <a:path w="24" h="24">
                  <a:moveTo>
                    <a:pt x="12" y="0"/>
                  </a:moveTo>
                  <a:lnTo>
                    <a:pt x="12" y="0"/>
                  </a:lnTo>
                  <a:lnTo>
                    <a:pt x="8" y="2"/>
                  </a:lnTo>
                  <a:lnTo>
                    <a:pt x="4" y="4"/>
                  </a:lnTo>
                  <a:lnTo>
                    <a:pt x="2" y="8"/>
                  </a:lnTo>
                  <a:lnTo>
                    <a:pt x="0" y="12"/>
                  </a:lnTo>
                  <a:lnTo>
                    <a:pt x="0" y="12"/>
                  </a:lnTo>
                  <a:lnTo>
                    <a:pt x="2" y="16"/>
                  </a:lnTo>
                  <a:lnTo>
                    <a:pt x="4" y="20"/>
                  </a:lnTo>
                  <a:lnTo>
                    <a:pt x="8" y="22"/>
                  </a:lnTo>
                  <a:lnTo>
                    <a:pt x="12" y="24"/>
                  </a:lnTo>
                  <a:lnTo>
                    <a:pt x="12" y="24"/>
                  </a:lnTo>
                  <a:lnTo>
                    <a:pt x="16" y="22"/>
                  </a:lnTo>
                  <a:lnTo>
                    <a:pt x="20" y="20"/>
                  </a:lnTo>
                  <a:lnTo>
                    <a:pt x="22" y="16"/>
                  </a:lnTo>
                  <a:lnTo>
                    <a:pt x="24" y="12"/>
                  </a:lnTo>
                  <a:lnTo>
                    <a:pt x="24" y="12"/>
                  </a:lnTo>
                  <a:lnTo>
                    <a:pt x="22" y="8"/>
                  </a:lnTo>
                  <a:lnTo>
                    <a:pt x="20" y="4"/>
                  </a:lnTo>
                  <a:lnTo>
                    <a:pt x="16" y="2"/>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41" name="Freeform 239"/>
            <p:cNvSpPr/>
            <p:nvPr/>
          </p:nvSpPr>
          <p:spPr bwMode="auto">
            <a:xfrm>
              <a:off x="3732213" y="523875"/>
              <a:ext cx="38100" cy="38100"/>
            </a:xfrm>
            <a:custGeom>
              <a:avLst/>
              <a:gdLst/>
              <a:ahLst/>
              <a:cxnLst>
                <a:cxn ang="0">
                  <a:pos x="12" y="0"/>
                </a:cxn>
                <a:cxn ang="0">
                  <a:pos x="12" y="0"/>
                </a:cxn>
                <a:cxn ang="0">
                  <a:pos x="8" y="2"/>
                </a:cxn>
                <a:cxn ang="0">
                  <a:pos x="4" y="4"/>
                </a:cxn>
                <a:cxn ang="0">
                  <a:pos x="2" y="8"/>
                </a:cxn>
                <a:cxn ang="0">
                  <a:pos x="0" y="12"/>
                </a:cxn>
                <a:cxn ang="0">
                  <a:pos x="0" y="12"/>
                </a:cxn>
                <a:cxn ang="0">
                  <a:pos x="2" y="16"/>
                </a:cxn>
                <a:cxn ang="0">
                  <a:pos x="4" y="20"/>
                </a:cxn>
                <a:cxn ang="0">
                  <a:pos x="8" y="22"/>
                </a:cxn>
                <a:cxn ang="0">
                  <a:pos x="12" y="24"/>
                </a:cxn>
                <a:cxn ang="0">
                  <a:pos x="12" y="24"/>
                </a:cxn>
                <a:cxn ang="0">
                  <a:pos x="16" y="22"/>
                </a:cxn>
                <a:cxn ang="0">
                  <a:pos x="20" y="20"/>
                </a:cxn>
                <a:cxn ang="0">
                  <a:pos x="22" y="16"/>
                </a:cxn>
                <a:cxn ang="0">
                  <a:pos x="24" y="12"/>
                </a:cxn>
                <a:cxn ang="0">
                  <a:pos x="24" y="12"/>
                </a:cxn>
                <a:cxn ang="0">
                  <a:pos x="22" y="8"/>
                </a:cxn>
                <a:cxn ang="0">
                  <a:pos x="20" y="4"/>
                </a:cxn>
                <a:cxn ang="0">
                  <a:pos x="16" y="2"/>
                </a:cxn>
                <a:cxn ang="0">
                  <a:pos x="12" y="0"/>
                </a:cxn>
              </a:cxnLst>
              <a:rect l="0" t="0" r="r" b="b"/>
              <a:pathLst>
                <a:path w="24" h="24">
                  <a:moveTo>
                    <a:pt x="12" y="0"/>
                  </a:moveTo>
                  <a:lnTo>
                    <a:pt x="12" y="0"/>
                  </a:lnTo>
                  <a:lnTo>
                    <a:pt x="8" y="2"/>
                  </a:lnTo>
                  <a:lnTo>
                    <a:pt x="4" y="4"/>
                  </a:lnTo>
                  <a:lnTo>
                    <a:pt x="2" y="8"/>
                  </a:lnTo>
                  <a:lnTo>
                    <a:pt x="0" y="12"/>
                  </a:lnTo>
                  <a:lnTo>
                    <a:pt x="0" y="12"/>
                  </a:lnTo>
                  <a:lnTo>
                    <a:pt x="2" y="16"/>
                  </a:lnTo>
                  <a:lnTo>
                    <a:pt x="4" y="20"/>
                  </a:lnTo>
                  <a:lnTo>
                    <a:pt x="8" y="22"/>
                  </a:lnTo>
                  <a:lnTo>
                    <a:pt x="12" y="24"/>
                  </a:lnTo>
                  <a:lnTo>
                    <a:pt x="12" y="24"/>
                  </a:lnTo>
                  <a:lnTo>
                    <a:pt x="16" y="22"/>
                  </a:lnTo>
                  <a:lnTo>
                    <a:pt x="20" y="20"/>
                  </a:lnTo>
                  <a:lnTo>
                    <a:pt x="22" y="16"/>
                  </a:lnTo>
                  <a:lnTo>
                    <a:pt x="24" y="12"/>
                  </a:lnTo>
                  <a:lnTo>
                    <a:pt x="24" y="12"/>
                  </a:lnTo>
                  <a:lnTo>
                    <a:pt x="22" y="8"/>
                  </a:lnTo>
                  <a:lnTo>
                    <a:pt x="20" y="4"/>
                  </a:lnTo>
                  <a:lnTo>
                    <a:pt x="16" y="2"/>
                  </a:lnTo>
                  <a:lnTo>
                    <a:pt x="12"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42" name="Freeform 240"/>
            <p:cNvSpPr/>
            <p:nvPr/>
          </p:nvSpPr>
          <p:spPr bwMode="auto">
            <a:xfrm>
              <a:off x="4106863" y="739775"/>
              <a:ext cx="34925" cy="34925"/>
            </a:xfrm>
            <a:custGeom>
              <a:avLst/>
              <a:gdLst/>
              <a:ahLst/>
              <a:cxnLst>
                <a:cxn ang="0">
                  <a:pos x="12" y="0"/>
                </a:cxn>
                <a:cxn ang="0">
                  <a:pos x="12" y="0"/>
                </a:cxn>
                <a:cxn ang="0">
                  <a:pos x="6" y="0"/>
                </a:cxn>
                <a:cxn ang="0">
                  <a:pos x="4" y="2"/>
                </a:cxn>
                <a:cxn ang="0">
                  <a:pos x="0" y="6"/>
                </a:cxn>
                <a:cxn ang="0">
                  <a:pos x="0" y="10"/>
                </a:cxn>
                <a:cxn ang="0">
                  <a:pos x="0" y="10"/>
                </a:cxn>
                <a:cxn ang="0">
                  <a:pos x="0" y="14"/>
                </a:cxn>
                <a:cxn ang="0">
                  <a:pos x="4" y="18"/>
                </a:cxn>
                <a:cxn ang="0">
                  <a:pos x="6" y="20"/>
                </a:cxn>
                <a:cxn ang="0">
                  <a:pos x="12" y="22"/>
                </a:cxn>
                <a:cxn ang="0">
                  <a:pos x="12" y="22"/>
                </a:cxn>
                <a:cxn ang="0">
                  <a:pos x="16" y="20"/>
                </a:cxn>
                <a:cxn ang="0">
                  <a:pos x="20" y="18"/>
                </a:cxn>
                <a:cxn ang="0">
                  <a:pos x="22" y="14"/>
                </a:cxn>
                <a:cxn ang="0">
                  <a:pos x="22" y="10"/>
                </a:cxn>
                <a:cxn ang="0">
                  <a:pos x="22" y="10"/>
                </a:cxn>
                <a:cxn ang="0">
                  <a:pos x="22" y="6"/>
                </a:cxn>
                <a:cxn ang="0">
                  <a:pos x="20" y="2"/>
                </a:cxn>
                <a:cxn ang="0">
                  <a:pos x="16" y="0"/>
                </a:cxn>
                <a:cxn ang="0">
                  <a:pos x="12" y="0"/>
                </a:cxn>
              </a:cxnLst>
              <a:rect l="0" t="0" r="r" b="b"/>
              <a:pathLst>
                <a:path w="22" h="22">
                  <a:moveTo>
                    <a:pt x="12" y="0"/>
                  </a:moveTo>
                  <a:lnTo>
                    <a:pt x="12" y="0"/>
                  </a:lnTo>
                  <a:lnTo>
                    <a:pt x="6" y="0"/>
                  </a:lnTo>
                  <a:lnTo>
                    <a:pt x="4" y="2"/>
                  </a:lnTo>
                  <a:lnTo>
                    <a:pt x="0" y="6"/>
                  </a:lnTo>
                  <a:lnTo>
                    <a:pt x="0" y="10"/>
                  </a:lnTo>
                  <a:lnTo>
                    <a:pt x="0" y="10"/>
                  </a:lnTo>
                  <a:lnTo>
                    <a:pt x="0" y="14"/>
                  </a:lnTo>
                  <a:lnTo>
                    <a:pt x="4" y="18"/>
                  </a:lnTo>
                  <a:lnTo>
                    <a:pt x="6" y="20"/>
                  </a:lnTo>
                  <a:lnTo>
                    <a:pt x="12" y="22"/>
                  </a:lnTo>
                  <a:lnTo>
                    <a:pt x="12" y="22"/>
                  </a:lnTo>
                  <a:lnTo>
                    <a:pt x="16" y="20"/>
                  </a:lnTo>
                  <a:lnTo>
                    <a:pt x="20" y="18"/>
                  </a:lnTo>
                  <a:lnTo>
                    <a:pt x="22" y="14"/>
                  </a:lnTo>
                  <a:lnTo>
                    <a:pt x="22" y="10"/>
                  </a:lnTo>
                  <a:lnTo>
                    <a:pt x="22" y="10"/>
                  </a:lnTo>
                  <a:lnTo>
                    <a:pt x="22" y="6"/>
                  </a:lnTo>
                  <a:lnTo>
                    <a:pt x="20" y="2"/>
                  </a:lnTo>
                  <a:lnTo>
                    <a:pt x="16" y="0"/>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43" name="Freeform 241"/>
            <p:cNvSpPr/>
            <p:nvPr/>
          </p:nvSpPr>
          <p:spPr bwMode="auto">
            <a:xfrm>
              <a:off x="4106863" y="739775"/>
              <a:ext cx="34925" cy="34925"/>
            </a:xfrm>
            <a:custGeom>
              <a:avLst/>
              <a:gdLst/>
              <a:ahLst/>
              <a:cxnLst>
                <a:cxn ang="0">
                  <a:pos x="12" y="0"/>
                </a:cxn>
                <a:cxn ang="0">
                  <a:pos x="12" y="0"/>
                </a:cxn>
                <a:cxn ang="0">
                  <a:pos x="6" y="0"/>
                </a:cxn>
                <a:cxn ang="0">
                  <a:pos x="4" y="2"/>
                </a:cxn>
                <a:cxn ang="0">
                  <a:pos x="0" y="6"/>
                </a:cxn>
                <a:cxn ang="0">
                  <a:pos x="0" y="10"/>
                </a:cxn>
                <a:cxn ang="0">
                  <a:pos x="0" y="10"/>
                </a:cxn>
                <a:cxn ang="0">
                  <a:pos x="0" y="14"/>
                </a:cxn>
                <a:cxn ang="0">
                  <a:pos x="4" y="18"/>
                </a:cxn>
                <a:cxn ang="0">
                  <a:pos x="6" y="20"/>
                </a:cxn>
                <a:cxn ang="0">
                  <a:pos x="12" y="22"/>
                </a:cxn>
                <a:cxn ang="0">
                  <a:pos x="12" y="22"/>
                </a:cxn>
                <a:cxn ang="0">
                  <a:pos x="16" y="20"/>
                </a:cxn>
                <a:cxn ang="0">
                  <a:pos x="20" y="18"/>
                </a:cxn>
                <a:cxn ang="0">
                  <a:pos x="22" y="14"/>
                </a:cxn>
                <a:cxn ang="0">
                  <a:pos x="22" y="10"/>
                </a:cxn>
                <a:cxn ang="0">
                  <a:pos x="22" y="10"/>
                </a:cxn>
                <a:cxn ang="0">
                  <a:pos x="22" y="6"/>
                </a:cxn>
                <a:cxn ang="0">
                  <a:pos x="20" y="2"/>
                </a:cxn>
                <a:cxn ang="0">
                  <a:pos x="16" y="0"/>
                </a:cxn>
                <a:cxn ang="0">
                  <a:pos x="12" y="0"/>
                </a:cxn>
              </a:cxnLst>
              <a:rect l="0" t="0" r="r" b="b"/>
              <a:pathLst>
                <a:path w="22" h="22">
                  <a:moveTo>
                    <a:pt x="12" y="0"/>
                  </a:moveTo>
                  <a:lnTo>
                    <a:pt x="12" y="0"/>
                  </a:lnTo>
                  <a:lnTo>
                    <a:pt x="6" y="0"/>
                  </a:lnTo>
                  <a:lnTo>
                    <a:pt x="4" y="2"/>
                  </a:lnTo>
                  <a:lnTo>
                    <a:pt x="0" y="6"/>
                  </a:lnTo>
                  <a:lnTo>
                    <a:pt x="0" y="10"/>
                  </a:lnTo>
                  <a:lnTo>
                    <a:pt x="0" y="10"/>
                  </a:lnTo>
                  <a:lnTo>
                    <a:pt x="0" y="14"/>
                  </a:lnTo>
                  <a:lnTo>
                    <a:pt x="4" y="18"/>
                  </a:lnTo>
                  <a:lnTo>
                    <a:pt x="6" y="20"/>
                  </a:lnTo>
                  <a:lnTo>
                    <a:pt x="12" y="22"/>
                  </a:lnTo>
                  <a:lnTo>
                    <a:pt x="12" y="22"/>
                  </a:lnTo>
                  <a:lnTo>
                    <a:pt x="16" y="20"/>
                  </a:lnTo>
                  <a:lnTo>
                    <a:pt x="20" y="18"/>
                  </a:lnTo>
                  <a:lnTo>
                    <a:pt x="22" y="14"/>
                  </a:lnTo>
                  <a:lnTo>
                    <a:pt x="22" y="10"/>
                  </a:lnTo>
                  <a:lnTo>
                    <a:pt x="22" y="10"/>
                  </a:lnTo>
                  <a:lnTo>
                    <a:pt x="22" y="6"/>
                  </a:lnTo>
                  <a:lnTo>
                    <a:pt x="20" y="2"/>
                  </a:lnTo>
                  <a:lnTo>
                    <a:pt x="16" y="0"/>
                  </a:lnTo>
                  <a:lnTo>
                    <a:pt x="12"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44" name="Freeform 242"/>
            <p:cNvSpPr/>
            <p:nvPr/>
          </p:nvSpPr>
          <p:spPr bwMode="auto">
            <a:xfrm>
              <a:off x="5745163" y="196850"/>
              <a:ext cx="34925" cy="34925"/>
            </a:xfrm>
            <a:custGeom>
              <a:avLst/>
              <a:gdLst/>
              <a:ahLst/>
              <a:cxnLst>
                <a:cxn ang="0">
                  <a:pos x="10" y="0"/>
                </a:cxn>
                <a:cxn ang="0">
                  <a:pos x="10" y="0"/>
                </a:cxn>
                <a:cxn ang="0">
                  <a:pos x="6" y="0"/>
                </a:cxn>
                <a:cxn ang="0">
                  <a:pos x="2" y="2"/>
                </a:cxn>
                <a:cxn ang="0">
                  <a:pos x="0" y="6"/>
                </a:cxn>
                <a:cxn ang="0">
                  <a:pos x="0" y="10"/>
                </a:cxn>
                <a:cxn ang="0">
                  <a:pos x="0" y="10"/>
                </a:cxn>
                <a:cxn ang="0">
                  <a:pos x="0" y="14"/>
                </a:cxn>
                <a:cxn ang="0">
                  <a:pos x="2" y="18"/>
                </a:cxn>
                <a:cxn ang="0">
                  <a:pos x="6" y="20"/>
                </a:cxn>
                <a:cxn ang="0">
                  <a:pos x="10" y="22"/>
                </a:cxn>
                <a:cxn ang="0">
                  <a:pos x="10" y="22"/>
                </a:cxn>
                <a:cxn ang="0">
                  <a:pos x="14" y="20"/>
                </a:cxn>
                <a:cxn ang="0">
                  <a:pos x="18" y="18"/>
                </a:cxn>
                <a:cxn ang="0">
                  <a:pos x="20" y="14"/>
                </a:cxn>
                <a:cxn ang="0">
                  <a:pos x="22" y="10"/>
                </a:cxn>
                <a:cxn ang="0">
                  <a:pos x="22" y="10"/>
                </a:cxn>
                <a:cxn ang="0">
                  <a:pos x="20" y="6"/>
                </a:cxn>
                <a:cxn ang="0">
                  <a:pos x="18" y="2"/>
                </a:cxn>
                <a:cxn ang="0">
                  <a:pos x="14" y="0"/>
                </a:cxn>
                <a:cxn ang="0">
                  <a:pos x="10" y="0"/>
                </a:cxn>
              </a:cxnLst>
              <a:rect l="0" t="0" r="r" b="b"/>
              <a:pathLst>
                <a:path w="22" h="22">
                  <a:moveTo>
                    <a:pt x="10" y="0"/>
                  </a:moveTo>
                  <a:lnTo>
                    <a:pt x="10" y="0"/>
                  </a:lnTo>
                  <a:lnTo>
                    <a:pt x="6" y="0"/>
                  </a:lnTo>
                  <a:lnTo>
                    <a:pt x="2" y="2"/>
                  </a:lnTo>
                  <a:lnTo>
                    <a:pt x="0" y="6"/>
                  </a:lnTo>
                  <a:lnTo>
                    <a:pt x="0" y="10"/>
                  </a:lnTo>
                  <a:lnTo>
                    <a:pt x="0" y="10"/>
                  </a:lnTo>
                  <a:lnTo>
                    <a:pt x="0" y="14"/>
                  </a:lnTo>
                  <a:lnTo>
                    <a:pt x="2" y="18"/>
                  </a:lnTo>
                  <a:lnTo>
                    <a:pt x="6" y="20"/>
                  </a:lnTo>
                  <a:lnTo>
                    <a:pt x="10" y="22"/>
                  </a:lnTo>
                  <a:lnTo>
                    <a:pt x="10" y="22"/>
                  </a:lnTo>
                  <a:lnTo>
                    <a:pt x="14" y="20"/>
                  </a:lnTo>
                  <a:lnTo>
                    <a:pt x="18" y="18"/>
                  </a:lnTo>
                  <a:lnTo>
                    <a:pt x="20" y="14"/>
                  </a:lnTo>
                  <a:lnTo>
                    <a:pt x="22" y="10"/>
                  </a:lnTo>
                  <a:lnTo>
                    <a:pt x="22" y="10"/>
                  </a:lnTo>
                  <a:lnTo>
                    <a:pt x="20" y="6"/>
                  </a:lnTo>
                  <a:lnTo>
                    <a:pt x="18" y="2"/>
                  </a:lnTo>
                  <a:lnTo>
                    <a:pt x="14" y="0"/>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45" name="Freeform 243"/>
            <p:cNvSpPr/>
            <p:nvPr/>
          </p:nvSpPr>
          <p:spPr bwMode="auto">
            <a:xfrm>
              <a:off x="5745163" y="196850"/>
              <a:ext cx="34925" cy="34925"/>
            </a:xfrm>
            <a:custGeom>
              <a:avLst/>
              <a:gdLst/>
              <a:ahLst/>
              <a:cxnLst>
                <a:cxn ang="0">
                  <a:pos x="10" y="0"/>
                </a:cxn>
                <a:cxn ang="0">
                  <a:pos x="10" y="0"/>
                </a:cxn>
                <a:cxn ang="0">
                  <a:pos x="6" y="0"/>
                </a:cxn>
                <a:cxn ang="0">
                  <a:pos x="2" y="2"/>
                </a:cxn>
                <a:cxn ang="0">
                  <a:pos x="0" y="6"/>
                </a:cxn>
                <a:cxn ang="0">
                  <a:pos x="0" y="10"/>
                </a:cxn>
                <a:cxn ang="0">
                  <a:pos x="0" y="10"/>
                </a:cxn>
                <a:cxn ang="0">
                  <a:pos x="0" y="14"/>
                </a:cxn>
                <a:cxn ang="0">
                  <a:pos x="2" y="18"/>
                </a:cxn>
                <a:cxn ang="0">
                  <a:pos x="6" y="20"/>
                </a:cxn>
                <a:cxn ang="0">
                  <a:pos x="10" y="22"/>
                </a:cxn>
                <a:cxn ang="0">
                  <a:pos x="10" y="22"/>
                </a:cxn>
                <a:cxn ang="0">
                  <a:pos x="14" y="20"/>
                </a:cxn>
                <a:cxn ang="0">
                  <a:pos x="18" y="18"/>
                </a:cxn>
                <a:cxn ang="0">
                  <a:pos x="20" y="14"/>
                </a:cxn>
                <a:cxn ang="0">
                  <a:pos x="22" y="10"/>
                </a:cxn>
                <a:cxn ang="0">
                  <a:pos x="22" y="10"/>
                </a:cxn>
                <a:cxn ang="0">
                  <a:pos x="20" y="6"/>
                </a:cxn>
                <a:cxn ang="0">
                  <a:pos x="18" y="2"/>
                </a:cxn>
                <a:cxn ang="0">
                  <a:pos x="14" y="0"/>
                </a:cxn>
                <a:cxn ang="0">
                  <a:pos x="10" y="0"/>
                </a:cxn>
              </a:cxnLst>
              <a:rect l="0" t="0" r="r" b="b"/>
              <a:pathLst>
                <a:path w="22" h="22">
                  <a:moveTo>
                    <a:pt x="10" y="0"/>
                  </a:moveTo>
                  <a:lnTo>
                    <a:pt x="10" y="0"/>
                  </a:lnTo>
                  <a:lnTo>
                    <a:pt x="6" y="0"/>
                  </a:lnTo>
                  <a:lnTo>
                    <a:pt x="2" y="2"/>
                  </a:lnTo>
                  <a:lnTo>
                    <a:pt x="0" y="6"/>
                  </a:lnTo>
                  <a:lnTo>
                    <a:pt x="0" y="10"/>
                  </a:lnTo>
                  <a:lnTo>
                    <a:pt x="0" y="10"/>
                  </a:lnTo>
                  <a:lnTo>
                    <a:pt x="0" y="14"/>
                  </a:lnTo>
                  <a:lnTo>
                    <a:pt x="2" y="18"/>
                  </a:lnTo>
                  <a:lnTo>
                    <a:pt x="6" y="20"/>
                  </a:lnTo>
                  <a:lnTo>
                    <a:pt x="10" y="22"/>
                  </a:lnTo>
                  <a:lnTo>
                    <a:pt x="10" y="22"/>
                  </a:lnTo>
                  <a:lnTo>
                    <a:pt x="14" y="20"/>
                  </a:lnTo>
                  <a:lnTo>
                    <a:pt x="18" y="18"/>
                  </a:lnTo>
                  <a:lnTo>
                    <a:pt x="20" y="14"/>
                  </a:lnTo>
                  <a:lnTo>
                    <a:pt x="22" y="10"/>
                  </a:lnTo>
                  <a:lnTo>
                    <a:pt x="22" y="10"/>
                  </a:lnTo>
                  <a:lnTo>
                    <a:pt x="20" y="6"/>
                  </a:lnTo>
                  <a:lnTo>
                    <a:pt x="18" y="2"/>
                  </a:lnTo>
                  <a:lnTo>
                    <a:pt x="14" y="0"/>
                  </a:lnTo>
                  <a:lnTo>
                    <a:pt x="10"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46" name="Freeform 244"/>
            <p:cNvSpPr/>
            <p:nvPr/>
          </p:nvSpPr>
          <p:spPr bwMode="auto">
            <a:xfrm>
              <a:off x="2332038" y="1114425"/>
              <a:ext cx="53975" cy="53975"/>
            </a:xfrm>
            <a:custGeom>
              <a:avLst/>
              <a:gdLst/>
              <a:ahLst/>
              <a:cxnLst>
                <a:cxn ang="0">
                  <a:pos x="18" y="0"/>
                </a:cxn>
                <a:cxn ang="0">
                  <a:pos x="18" y="0"/>
                </a:cxn>
                <a:cxn ang="0">
                  <a:pos x="10" y="2"/>
                </a:cxn>
                <a:cxn ang="0">
                  <a:pos x="6" y="6"/>
                </a:cxn>
                <a:cxn ang="0">
                  <a:pos x="2" y="10"/>
                </a:cxn>
                <a:cxn ang="0">
                  <a:pos x="0" y="18"/>
                </a:cxn>
                <a:cxn ang="0">
                  <a:pos x="0" y="18"/>
                </a:cxn>
                <a:cxn ang="0">
                  <a:pos x="2" y="24"/>
                </a:cxn>
                <a:cxn ang="0">
                  <a:pos x="6" y="30"/>
                </a:cxn>
                <a:cxn ang="0">
                  <a:pos x="10" y="32"/>
                </a:cxn>
                <a:cxn ang="0">
                  <a:pos x="18" y="34"/>
                </a:cxn>
                <a:cxn ang="0">
                  <a:pos x="18" y="34"/>
                </a:cxn>
                <a:cxn ang="0">
                  <a:pos x="24" y="32"/>
                </a:cxn>
                <a:cxn ang="0">
                  <a:pos x="30" y="30"/>
                </a:cxn>
                <a:cxn ang="0">
                  <a:pos x="32" y="24"/>
                </a:cxn>
                <a:cxn ang="0">
                  <a:pos x="34" y="18"/>
                </a:cxn>
                <a:cxn ang="0">
                  <a:pos x="34" y="18"/>
                </a:cxn>
                <a:cxn ang="0">
                  <a:pos x="32" y="10"/>
                </a:cxn>
                <a:cxn ang="0">
                  <a:pos x="30" y="6"/>
                </a:cxn>
                <a:cxn ang="0">
                  <a:pos x="24" y="2"/>
                </a:cxn>
                <a:cxn ang="0">
                  <a:pos x="18" y="0"/>
                </a:cxn>
              </a:cxnLst>
              <a:rect l="0" t="0" r="r" b="b"/>
              <a:pathLst>
                <a:path w="34" h="34">
                  <a:moveTo>
                    <a:pt x="18" y="0"/>
                  </a:moveTo>
                  <a:lnTo>
                    <a:pt x="18" y="0"/>
                  </a:lnTo>
                  <a:lnTo>
                    <a:pt x="10" y="2"/>
                  </a:lnTo>
                  <a:lnTo>
                    <a:pt x="6" y="6"/>
                  </a:lnTo>
                  <a:lnTo>
                    <a:pt x="2" y="10"/>
                  </a:lnTo>
                  <a:lnTo>
                    <a:pt x="0" y="18"/>
                  </a:lnTo>
                  <a:lnTo>
                    <a:pt x="0" y="18"/>
                  </a:lnTo>
                  <a:lnTo>
                    <a:pt x="2" y="24"/>
                  </a:lnTo>
                  <a:lnTo>
                    <a:pt x="6" y="30"/>
                  </a:lnTo>
                  <a:lnTo>
                    <a:pt x="10" y="32"/>
                  </a:lnTo>
                  <a:lnTo>
                    <a:pt x="18" y="34"/>
                  </a:lnTo>
                  <a:lnTo>
                    <a:pt x="18" y="34"/>
                  </a:lnTo>
                  <a:lnTo>
                    <a:pt x="24" y="32"/>
                  </a:lnTo>
                  <a:lnTo>
                    <a:pt x="30" y="30"/>
                  </a:lnTo>
                  <a:lnTo>
                    <a:pt x="32" y="24"/>
                  </a:lnTo>
                  <a:lnTo>
                    <a:pt x="34" y="18"/>
                  </a:lnTo>
                  <a:lnTo>
                    <a:pt x="34" y="18"/>
                  </a:lnTo>
                  <a:lnTo>
                    <a:pt x="32" y="10"/>
                  </a:lnTo>
                  <a:lnTo>
                    <a:pt x="30" y="6"/>
                  </a:lnTo>
                  <a:lnTo>
                    <a:pt x="24" y="2"/>
                  </a:lnTo>
                  <a:lnTo>
                    <a:pt x="1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47" name="Freeform 245"/>
            <p:cNvSpPr/>
            <p:nvPr/>
          </p:nvSpPr>
          <p:spPr bwMode="auto">
            <a:xfrm>
              <a:off x="2332038" y="1114425"/>
              <a:ext cx="53975" cy="53975"/>
            </a:xfrm>
            <a:custGeom>
              <a:avLst/>
              <a:gdLst/>
              <a:ahLst/>
              <a:cxnLst>
                <a:cxn ang="0">
                  <a:pos x="18" y="0"/>
                </a:cxn>
                <a:cxn ang="0">
                  <a:pos x="18" y="0"/>
                </a:cxn>
                <a:cxn ang="0">
                  <a:pos x="10" y="2"/>
                </a:cxn>
                <a:cxn ang="0">
                  <a:pos x="6" y="6"/>
                </a:cxn>
                <a:cxn ang="0">
                  <a:pos x="2" y="10"/>
                </a:cxn>
                <a:cxn ang="0">
                  <a:pos x="0" y="18"/>
                </a:cxn>
                <a:cxn ang="0">
                  <a:pos x="0" y="18"/>
                </a:cxn>
                <a:cxn ang="0">
                  <a:pos x="2" y="24"/>
                </a:cxn>
                <a:cxn ang="0">
                  <a:pos x="6" y="30"/>
                </a:cxn>
                <a:cxn ang="0">
                  <a:pos x="10" y="32"/>
                </a:cxn>
                <a:cxn ang="0">
                  <a:pos x="18" y="34"/>
                </a:cxn>
                <a:cxn ang="0">
                  <a:pos x="18" y="34"/>
                </a:cxn>
                <a:cxn ang="0">
                  <a:pos x="24" y="32"/>
                </a:cxn>
                <a:cxn ang="0">
                  <a:pos x="30" y="30"/>
                </a:cxn>
                <a:cxn ang="0">
                  <a:pos x="32" y="24"/>
                </a:cxn>
                <a:cxn ang="0">
                  <a:pos x="34" y="18"/>
                </a:cxn>
                <a:cxn ang="0">
                  <a:pos x="34" y="18"/>
                </a:cxn>
                <a:cxn ang="0">
                  <a:pos x="32" y="10"/>
                </a:cxn>
                <a:cxn ang="0">
                  <a:pos x="30" y="6"/>
                </a:cxn>
                <a:cxn ang="0">
                  <a:pos x="24" y="2"/>
                </a:cxn>
                <a:cxn ang="0">
                  <a:pos x="18" y="0"/>
                </a:cxn>
              </a:cxnLst>
              <a:rect l="0" t="0" r="r" b="b"/>
              <a:pathLst>
                <a:path w="34" h="34">
                  <a:moveTo>
                    <a:pt x="18" y="0"/>
                  </a:moveTo>
                  <a:lnTo>
                    <a:pt x="18" y="0"/>
                  </a:lnTo>
                  <a:lnTo>
                    <a:pt x="10" y="2"/>
                  </a:lnTo>
                  <a:lnTo>
                    <a:pt x="6" y="6"/>
                  </a:lnTo>
                  <a:lnTo>
                    <a:pt x="2" y="10"/>
                  </a:lnTo>
                  <a:lnTo>
                    <a:pt x="0" y="18"/>
                  </a:lnTo>
                  <a:lnTo>
                    <a:pt x="0" y="18"/>
                  </a:lnTo>
                  <a:lnTo>
                    <a:pt x="2" y="24"/>
                  </a:lnTo>
                  <a:lnTo>
                    <a:pt x="6" y="30"/>
                  </a:lnTo>
                  <a:lnTo>
                    <a:pt x="10" y="32"/>
                  </a:lnTo>
                  <a:lnTo>
                    <a:pt x="18" y="34"/>
                  </a:lnTo>
                  <a:lnTo>
                    <a:pt x="18" y="34"/>
                  </a:lnTo>
                  <a:lnTo>
                    <a:pt x="24" y="32"/>
                  </a:lnTo>
                  <a:lnTo>
                    <a:pt x="30" y="30"/>
                  </a:lnTo>
                  <a:lnTo>
                    <a:pt x="32" y="24"/>
                  </a:lnTo>
                  <a:lnTo>
                    <a:pt x="34" y="18"/>
                  </a:lnTo>
                  <a:lnTo>
                    <a:pt x="34" y="18"/>
                  </a:lnTo>
                  <a:lnTo>
                    <a:pt x="32" y="10"/>
                  </a:lnTo>
                  <a:lnTo>
                    <a:pt x="30" y="6"/>
                  </a:lnTo>
                  <a:lnTo>
                    <a:pt x="24" y="2"/>
                  </a:lnTo>
                  <a:lnTo>
                    <a:pt x="1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48" name="Freeform 246"/>
            <p:cNvSpPr/>
            <p:nvPr/>
          </p:nvSpPr>
          <p:spPr bwMode="auto">
            <a:xfrm>
              <a:off x="1550988" y="1187450"/>
              <a:ext cx="53975" cy="50800"/>
            </a:xfrm>
            <a:custGeom>
              <a:avLst/>
              <a:gdLst/>
              <a:ahLst/>
              <a:cxnLst>
                <a:cxn ang="0">
                  <a:pos x="16" y="0"/>
                </a:cxn>
                <a:cxn ang="0">
                  <a:pos x="16" y="0"/>
                </a:cxn>
                <a:cxn ang="0">
                  <a:pos x="10" y="0"/>
                </a:cxn>
                <a:cxn ang="0">
                  <a:pos x="4" y="4"/>
                </a:cxn>
                <a:cxn ang="0">
                  <a:pos x="0" y="10"/>
                </a:cxn>
                <a:cxn ang="0">
                  <a:pos x="0" y="16"/>
                </a:cxn>
                <a:cxn ang="0">
                  <a:pos x="0" y="16"/>
                </a:cxn>
                <a:cxn ang="0">
                  <a:pos x="0" y="22"/>
                </a:cxn>
                <a:cxn ang="0">
                  <a:pos x="4" y="28"/>
                </a:cxn>
                <a:cxn ang="0">
                  <a:pos x="10" y="32"/>
                </a:cxn>
                <a:cxn ang="0">
                  <a:pos x="16" y="32"/>
                </a:cxn>
                <a:cxn ang="0">
                  <a:pos x="16" y="32"/>
                </a:cxn>
                <a:cxn ang="0">
                  <a:pos x="22" y="32"/>
                </a:cxn>
                <a:cxn ang="0">
                  <a:pos x="28" y="28"/>
                </a:cxn>
                <a:cxn ang="0">
                  <a:pos x="32" y="22"/>
                </a:cxn>
                <a:cxn ang="0">
                  <a:pos x="34" y="16"/>
                </a:cxn>
                <a:cxn ang="0">
                  <a:pos x="34" y="16"/>
                </a:cxn>
                <a:cxn ang="0">
                  <a:pos x="32" y="10"/>
                </a:cxn>
                <a:cxn ang="0">
                  <a:pos x="28" y="4"/>
                </a:cxn>
                <a:cxn ang="0">
                  <a:pos x="22" y="0"/>
                </a:cxn>
                <a:cxn ang="0">
                  <a:pos x="16" y="0"/>
                </a:cxn>
              </a:cxnLst>
              <a:rect l="0" t="0" r="r" b="b"/>
              <a:pathLst>
                <a:path w="34" h="32">
                  <a:moveTo>
                    <a:pt x="16" y="0"/>
                  </a:moveTo>
                  <a:lnTo>
                    <a:pt x="16" y="0"/>
                  </a:lnTo>
                  <a:lnTo>
                    <a:pt x="10" y="0"/>
                  </a:lnTo>
                  <a:lnTo>
                    <a:pt x="4" y="4"/>
                  </a:lnTo>
                  <a:lnTo>
                    <a:pt x="0" y="10"/>
                  </a:lnTo>
                  <a:lnTo>
                    <a:pt x="0" y="16"/>
                  </a:lnTo>
                  <a:lnTo>
                    <a:pt x="0" y="16"/>
                  </a:lnTo>
                  <a:lnTo>
                    <a:pt x="0" y="22"/>
                  </a:lnTo>
                  <a:lnTo>
                    <a:pt x="4" y="28"/>
                  </a:lnTo>
                  <a:lnTo>
                    <a:pt x="10" y="32"/>
                  </a:lnTo>
                  <a:lnTo>
                    <a:pt x="16" y="32"/>
                  </a:lnTo>
                  <a:lnTo>
                    <a:pt x="16" y="32"/>
                  </a:lnTo>
                  <a:lnTo>
                    <a:pt x="22" y="32"/>
                  </a:lnTo>
                  <a:lnTo>
                    <a:pt x="28" y="28"/>
                  </a:lnTo>
                  <a:lnTo>
                    <a:pt x="32" y="22"/>
                  </a:lnTo>
                  <a:lnTo>
                    <a:pt x="34" y="16"/>
                  </a:lnTo>
                  <a:lnTo>
                    <a:pt x="34" y="16"/>
                  </a:lnTo>
                  <a:lnTo>
                    <a:pt x="32" y="10"/>
                  </a:lnTo>
                  <a:lnTo>
                    <a:pt x="28" y="4"/>
                  </a:lnTo>
                  <a:lnTo>
                    <a:pt x="22" y="0"/>
                  </a:lnTo>
                  <a:lnTo>
                    <a:pt x="1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49" name="Freeform 247"/>
            <p:cNvSpPr/>
            <p:nvPr/>
          </p:nvSpPr>
          <p:spPr bwMode="auto">
            <a:xfrm>
              <a:off x="1550988" y="1187450"/>
              <a:ext cx="53975" cy="50800"/>
            </a:xfrm>
            <a:custGeom>
              <a:avLst/>
              <a:gdLst/>
              <a:ahLst/>
              <a:cxnLst>
                <a:cxn ang="0">
                  <a:pos x="16" y="0"/>
                </a:cxn>
                <a:cxn ang="0">
                  <a:pos x="16" y="0"/>
                </a:cxn>
                <a:cxn ang="0">
                  <a:pos x="10" y="0"/>
                </a:cxn>
                <a:cxn ang="0">
                  <a:pos x="4" y="4"/>
                </a:cxn>
                <a:cxn ang="0">
                  <a:pos x="0" y="10"/>
                </a:cxn>
                <a:cxn ang="0">
                  <a:pos x="0" y="16"/>
                </a:cxn>
                <a:cxn ang="0">
                  <a:pos x="0" y="16"/>
                </a:cxn>
                <a:cxn ang="0">
                  <a:pos x="0" y="22"/>
                </a:cxn>
                <a:cxn ang="0">
                  <a:pos x="4" y="28"/>
                </a:cxn>
                <a:cxn ang="0">
                  <a:pos x="10" y="32"/>
                </a:cxn>
                <a:cxn ang="0">
                  <a:pos x="16" y="32"/>
                </a:cxn>
                <a:cxn ang="0">
                  <a:pos x="16" y="32"/>
                </a:cxn>
                <a:cxn ang="0">
                  <a:pos x="22" y="32"/>
                </a:cxn>
                <a:cxn ang="0">
                  <a:pos x="28" y="28"/>
                </a:cxn>
                <a:cxn ang="0">
                  <a:pos x="32" y="22"/>
                </a:cxn>
                <a:cxn ang="0">
                  <a:pos x="34" y="16"/>
                </a:cxn>
                <a:cxn ang="0">
                  <a:pos x="34" y="16"/>
                </a:cxn>
                <a:cxn ang="0">
                  <a:pos x="32" y="10"/>
                </a:cxn>
                <a:cxn ang="0">
                  <a:pos x="28" y="4"/>
                </a:cxn>
                <a:cxn ang="0">
                  <a:pos x="22" y="0"/>
                </a:cxn>
                <a:cxn ang="0">
                  <a:pos x="16" y="0"/>
                </a:cxn>
              </a:cxnLst>
              <a:rect l="0" t="0" r="r" b="b"/>
              <a:pathLst>
                <a:path w="34" h="32">
                  <a:moveTo>
                    <a:pt x="16" y="0"/>
                  </a:moveTo>
                  <a:lnTo>
                    <a:pt x="16" y="0"/>
                  </a:lnTo>
                  <a:lnTo>
                    <a:pt x="10" y="0"/>
                  </a:lnTo>
                  <a:lnTo>
                    <a:pt x="4" y="4"/>
                  </a:lnTo>
                  <a:lnTo>
                    <a:pt x="0" y="10"/>
                  </a:lnTo>
                  <a:lnTo>
                    <a:pt x="0" y="16"/>
                  </a:lnTo>
                  <a:lnTo>
                    <a:pt x="0" y="16"/>
                  </a:lnTo>
                  <a:lnTo>
                    <a:pt x="0" y="22"/>
                  </a:lnTo>
                  <a:lnTo>
                    <a:pt x="4" y="28"/>
                  </a:lnTo>
                  <a:lnTo>
                    <a:pt x="10" y="32"/>
                  </a:lnTo>
                  <a:lnTo>
                    <a:pt x="16" y="32"/>
                  </a:lnTo>
                  <a:lnTo>
                    <a:pt x="16" y="32"/>
                  </a:lnTo>
                  <a:lnTo>
                    <a:pt x="22" y="32"/>
                  </a:lnTo>
                  <a:lnTo>
                    <a:pt x="28" y="28"/>
                  </a:lnTo>
                  <a:lnTo>
                    <a:pt x="32" y="22"/>
                  </a:lnTo>
                  <a:lnTo>
                    <a:pt x="34" y="16"/>
                  </a:lnTo>
                  <a:lnTo>
                    <a:pt x="34" y="16"/>
                  </a:lnTo>
                  <a:lnTo>
                    <a:pt x="32" y="10"/>
                  </a:lnTo>
                  <a:lnTo>
                    <a:pt x="28" y="4"/>
                  </a:lnTo>
                  <a:lnTo>
                    <a:pt x="22" y="0"/>
                  </a:lnTo>
                  <a:lnTo>
                    <a:pt x="1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50" name="Freeform 248"/>
            <p:cNvSpPr/>
            <p:nvPr/>
          </p:nvSpPr>
          <p:spPr bwMode="auto">
            <a:xfrm>
              <a:off x="1744663" y="1320800"/>
              <a:ext cx="53975" cy="53975"/>
            </a:xfrm>
            <a:custGeom>
              <a:avLst/>
              <a:gdLst/>
              <a:ahLst/>
              <a:cxnLst>
                <a:cxn ang="0">
                  <a:pos x="18" y="0"/>
                </a:cxn>
                <a:cxn ang="0">
                  <a:pos x="18" y="0"/>
                </a:cxn>
                <a:cxn ang="0">
                  <a:pos x="10" y="0"/>
                </a:cxn>
                <a:cxn ang="0">
                  <a:pos x="6" y="4"/>
                </a:cxn>
                <a:cxn ang="0">
                  <a:pos x="2" y="10"/>
                </a:cxn>
                <a:cxn ang="0">
                  <a:pos x="0" y="16"/>
                </a:cxn>
                <a:cxn ang="0">
                  <a:pos x="0" y="16"/>
                </a:cxn>
                <a:cxn ang="0">
                  <a:pos x="2" y="22"/>
                </a:cxn>
                <a:cxn ang="0">
                  <a:pos x="6" y="28"/>
                </a:cxn>
                <a:cxn ang="0">
                  <a:pos x="10" y="32"/>
                </a:cxn>
                <a:cxn ang="0">
                  <a:pos x="18" y="34"/>
                </a:cxn>
                <a:cxn ang="0">
                  <a:pos x="18" y="34"/>
                </a:cxn>
                <a:cxn ang="0">
                  <a:pos x="24" y="32"/>
                </a:cxn>
                <a:cxn ang="0">
                  <a:pos x="30" y="28"/>
                </a:cxn>
                <a:cxn ang="0">
                  <a:pos x="34" y="22"/>
                </a:cxn>
                <a:cxn ang="0">
                  <a:pos x="34" y="16"/>
                </a:cxn>
                <a:cxn ang="0">
                  <a:pos x="34" y="16"/>
                </a:cxn>
                <a:cxn ang="0">
                  <a:pos x="34" y="10"/>
                </a:cxn>
                <a:cxn ang="0">
                  <a:pos x="30" y="4"/>
                </a:cxn>
                <a:cxn ang="0">
                  <a:pos x="24" y="0"/>
                </a:cxn>
                <a:cxn ang="0">
                  <a:pos x="18" y="0"/>
                </a:cxn>
              </a:cxnLst>
              <a:rect l="0" t="0" r="r" b="b"/>
              <a:pathLst>
                <a:path w="34" h="34">
                  <a:moveTo>
                    <a:pt x="18" y="0"/>
                  </a:moveTo>
                  <a:lnTo>
                    <a:pt x="18" y="0"/>
                  </a:lnTo>
                  <a:lnTo>
                    <a:pt x="10" y="0"/>
                  </a:lnTo>
                  <a:lnTo>
                    <a:pt x="6" y="4"/>
                  </a:lnTo>
                  <a:lnTo>
                    <a:pt x="2" y="10"/>
                  </a:lnTo>
                  <a:lnTo>
                    <a:pt x="0" y="16"/>
                  </a:lnTo>
                  <a:lnTo>
                    <a:pt x="0" y="16"/>
                  </a:lnTo>
                  <a:lnTo>
                    <a:pt x="2" y="22"/>
                  </a:lnTo>
                  <a:lnTo>
                    <a:pt x="6" y="28"/>
                  </a:lnTo>
                  <a:lnTo>
                    <a:pt x="10" y="32"/>
                  </a:lnTo>
                  <a:lnTo>
                    <a:pt x="18" y="34"/>
                  </a:lnTo>
                  <a:lnTo>
                    <a:pt x="18" y="34"/>
                  </a:lnTo>
                  <a:lnTo>
                    <a:pt x="24" y="32"/>
                  </a:lnTo>
                  <a:lnTo>
                    <a:pt x="30" y="28"/>
                  </a:lnTo>
                  <a:lnTo>
                    <a:pt x="34" y="22"/>
                  </a:lnTo>
                  <a:lnTo>
                    <a:pt x="34" y="16"/>
                  </a:lnTo>
                  <a:lnTo>
                    <a:pt x="34" y="16"/>
                  </a:lnTo>
                  <a:lnTo>
                    <a:pt x="34" y="10"/>
                  </a:lnTo>
                  <a:lnTo>
                    <a:pt x="30" y="4"/>
                  </a:lnTo>
                  <a:lnTo>
                    <a:pt x="24" y="0"/>
                  </a:lnTo>
                  <a:lnTo>
                    <a:pt x="1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51" name="Freeform 249"/>
            <p:cNvSpPr/>
            <p:nvPr/>
          </p:nvSpPr>
          <p:spPr bwMode="auto">
            <a:xfrm>
              <a:off x="1744663" y="1320800"/>
              <a:ext cx="53975" cy="53975"/>
            </a:xfrm>
            <a:custGeom>
              <a:avLst/>
              <a:gdLst/>
              <a:ahLst/>
              <a:cxnLst>
                <a:cxn ang="0">
                  <a:pos x="18" y="0"/>
                </a:cxn>
                <a:cxn ang="0">
                  <a:pos x="18" y="0"/>
                </a:cxn>
                <a:cxn ang="0">
                  <a:pos x="10" y="0"/>
                </a:cxn>
                <a:cxn ang="0">
                  <a:pos x="6" y="4"/>
                </a:cxn>
                <a:cxn ang="0">
                  <a:pos x="2" y="10"/>
                </a:cxn>
                <a:cxn ang="0">
                  <a:pos x="0" y="16"/>
                </a:cxn>
                <a:cxn ang="0">
                  <a:pos x="0" y="16"/>
                </a:cxn>
                <a:cxn ang="0">
                  <a:pos x="2" y="22"/>
                </a:cxn>
                <a:cxn ang="0">
                  <a:pos x="6" y="28"/>
                </a:cxn>
                <a:cxn ang="0">
                  <a:pos x="10" y="32"/>
                </a:cxn>
                <a:cxn ang="0">
                  <a:pos x="18" y="34"/>
                </a:cxn>
                <a:cxn ang="0">
                  <a:pos x="18" y="34"/>
                </a:cxn>
                <a:cxn ang="0">
                  <a:pos x="24" y="32"/>
                </a:cxn>
                <a:cxn ang="0">
                  <a:pos x="30" y="28"/>
                </a:cxn>
                <a:cxn ang="0">
                  <a:pos x="34" y="22"/>
                </a:cxn>
                <a:cxn ang="0">
                  <a:pos x="34" y="16"/>
                </a:cxn>
                <a:cxn ang="0">
                  <a:pos x="34" y="16"/>
                </a:cxn>
                <a:cxn ang="0">
                  <a:pos x="34" y="10"/>
                </a:cxn>
                <a:cxn ang="0">
                  <a:pos x="30" y="4"/>
                </a:cxn>
                <a:cxn ang="0">
                  <a:pos x="24" y="0"/>
                </a:cxn>
                <a:cxn ang="0">
                  <a:pos x="18" y="0"/>
                </a:cxn>
              </a:cxnLst>
              <a:rect l="0" t="0" r="r" b="b"/>
              <a:pathLst>
                <a:path w="34" h="34">
                  <a:moveTo>
                    <a:pt x="18" y="0"/>
                  </a:moveTo>
                  <a:lnTo>
                    <a:pt x="18" y="0"/>
                  </a:lnTo>
                  <a:lnTo>
                    <a:pt x="10" y="0"/>
                  </a:lnTo>
                  <a:lnTo>
                    <a:pt x="6" y="4"/>
                  </a:lnTo>
                  <a:lnTo>
                    <a:pt x="2" y="10"/>
                  </a:lnTo>
                  <a:lnTo>
                    <a:pt x="0" y="16"/>
                  </a:lnTo>
                  <a:lnTo>
                    <a:pt x="0" y="16"/>
                  </a:lnTo>
                  <a:lnTo>
                    <a:pt x="2" y="22"/>
                  </a:lnTo>
                  <a:lnTo>
                    <a:pt x="6" y="28"/>
                  </a:lnTo>
                  <a:lnTo>
                    <a:pt x="10" y="32"/>
                  </a:lnTo>
                  <a:lnTo>
                    <a:pt x="18" y="34"/>
                  </a:lnTo>
                  <a:lnTo>
                    <a:pt x="18" y="34"/>
                  </a:lnTo>
                  <a:lnTo>
                    <a:pt x="24" y="32"/>
                  </a:lnTo>
                  <a:lnTo>
                    <a:pt x="30" y="28"/>
                  </a:lnTo>
                  <a:lnTo>
                    <a:pt x="34" y="22"/>
                  </a:lnTo>
                  <a:lnTo>
                    <a:pt x="34" y="16"/>
                  </a:lnTo>
                  <a:lnTo>
                    <a:pt x="34" y="16"/>
                  </a:lnTo>
                  <a:lnTo>
                    <a:pt x="34" y="10"/>
                  </a:lnTo>
                  <a:lnTo>
                    <a:pt x="30" y="4"/>
                  </a:lnTo>
                  <a:lnTo>
                    <a:pt x="24" y="0"/>
                  </a:lnTo>
                  <a:lnTo>
                    <a:pt x="1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52" name="Freeform 250"/>
            <p:cNvSpPr/>
            <p:nvPr/>
          </p:nvSpPr>
          <p:spPr bwMode="auto">
            <a:xfrm>
              <a:off x="3792538" y="1143000"/>
              <a:ext cx="53975" cy="50800"/>
            </a:xfrm>
            <a:custGeom>
              <a:avLst/>
              <a:gdLst/>
              <a:ahLst/>
              <a:cxnLst>
                <a:cxn ang="0">
                  <a:pos x="16" y="0"/>
                </a:cxn>
                <a:cxn ang="0">
                  <a:pos x="16" y="0"/>
                </a:cxn>
                <a:cxn ang="0">
                  <a:pos x="10" y="0"/>
                </a:cxn>
                <a:cxn ang="0">
                  <a:pos x="4" y="4"/>
                </a:cxn>
                <a:cxn ang="0">
                  <a:pos x="2" y="10"/>
                </a:cxn>
                <a:cxn ang="0">
                  <a:pos x="0" y="16"/>
                </a:cxn>
                <a:cxn ang="0">
                  <a:pos x="0" y="16"/>
                </a:cxn>
                <a:cxn ang="0">
                  <a:pos x="2" y="22"/>
                </a:cxn>
                <a:cxn ang="0">
                  <a:pos x="4" y="28"/>
                </a:cxn>
                <a:cxn ang="0">
                  <a:pos x="10" y="32"/>
                </a:cxn>
                <a:cxn ang="0">
                  <a:pos x="16" y="32"/>
                </a:cxn>
                <a:cxn ang="0">
                  <a:pos x="16" y="32"/>
                </a:cxn>
                <a:cxn ang="0">
                  <a:pos x="24" y="32"/>
                </a:cxn>
                <a:cxn ang="0">
                  <a:pos x="28" y="28"/>
                </a:cxn>
                <a:cxn ang="0">
                  <a:pos x="32" y="22"/>
                </a:cxn>
                <a:cxn ang="0">
                  <a:pos x="34" y="16"/>
                </a:cxn>
                <a:cxn ang="0">
                  <a:pos x="34" y="16"/>
                </a:cxn>
                <a:cxn ang="0">
                  <a:pos x="32" y="10"/>
                </a:cxn>
                <a:cxn ang="0">
                  <a:pos x="28" y="4"/>
                </a:cxn>
                <a:cxn ang="0">
                  <a:pos x="24" y="0"/>
                </a:cxn>
                <a:cxn ang="0">
                  <a:pos x="16" y="0"/>
                </a:cxn>
              </a:cxnLst>
              <a:rect l="0" t="0" r="r" b="b"/>
              <a:pathLst>
                <a:path w="34" h="32">
                  <a:moveTo>
                    <a:pt x="16" y="0"/>
                  </a:moveTo>
                  <a:lnTo>
                    <a:pt x="16" y="0"/>
                  </a:lnTo>
                  <a:lnTo>
                    <a:pt x="10" y="0"/>
                  </a:lnTo>
                  <a:lnTo>
                    <a:pt x="4" y="4"/>
                  </a:lnTo>
                  <a:lnTo>
                    <a:pt x="2" y="10"/>
                  </a:lnTo>
                  <a:lnTo>
                    <a:pt x="0" y="16"/>
                  </a:lnTo>
                  <a:lnTo>
                    <a:pt x="0" y="16"/>
                  </a:lnTo>
                  <a:lnTo>
                    <a:pt x="2" y="22"/>
                  </a:lnTo>
                  <a:lnTo>
                    <a:pt x="4" y="28"/>
                  </a:lnTo>
                  <a:lnTo>
                    <a:pt x="10" y="32"/>
                  </a:lnTo>
                  <a:lnTo>
                    <a:pt x="16" y="32"/>
                  </a:lnTo>
                  <a:lnTo>
                    <a:pt x="16" y="32"/>
                  </a:lnTo>
                  <a:lnTo>
                    <a:pt x="24" y="32"/>
                  </a:lnTo>
                  <a:lnTo>
                    <a:pt x="28" y="28"/>
                  </a:lnTo>
                  <a:lnTo>
                    <a:pt x="32" y="22"/>
                  </a:lnTo>
                  <a:lnTo>
                    <a:pt x="34" y="16"/>
                  </a:lnTo>
                  <a:lnTo>
                    <a:pt x="34" y="16"/>
                  </a:lnTo>
                  <a:lnTo>
                    <a:pt x="32" y="10"/>
                  </a:lnTo>
                  <a:lnTo>
                    <a:pt x="28" y="4"/>
                  </a:lnTo>
                  <a:lnTo>
                    <a:pt x="24" y="0"/>
                  </a:lnTo>
                  <a:lnTo>
                    <a:pt x="1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53" name="Freeform 251"/>
            <p:cNvSpPr/>
            <p:nvPr/>
          </p:nvSpPr>
          <p:spPr bwMode="auto">
            <a:xfrm>
              <a:off x="3792538" y="1143000"/>
              <a:ext cx="53975" cy="50800"/>
            </a:xfrm>
            <a:custGeom>
              <a:avLst/>
              <a:gdLst/>
              <a:ahLst/>
              <a:cxnLst>
                <a:cxn ang="0">
                  <a:pos x="16" y="0"/>
                </a:cxn>
                <a:cxn ang="0">
                  <a:pos x="16" y="0"/>
                </a:cxn>
                <a:cxn ang="0">
                  <a:pos x="10" y="0"/>
                </a:cxn>
                <a:cxn ang="0">
                  <a:pos x="4" y="4"/>
                </a:cxn>
                <a:cxn ang="0">
                  <a:pos x="2" y="10"/>
                </a:cxn>
                <a:cxn ang="0">
                  <a:pos x="0" y="16"/>
                </a:cxn>
                <a:cxn ang="0">
                  <a:pos x="0" y="16"/>
                </a:cxn>
                <a:cxn ang="0">
                  <a:pos x="2" y="22"/>
                </a:cxn>
                <a:cxn ang="0">
                  <a:pos x="4" y="28"/>
                </a:cxn>
                <a:cxn ang="0">
                  <a:pos x="10" y="32"/>
                </a:cxn>
                <a:cxn ang="0">
                  <a:pos x="16" y="32"/>
                </a:cxn>
                <a:cxn ang="0">
                  <a:pos x="16" y="32"/>
                </a:cxn>
                <a:cxn ang="0">
                  <a:pos x="24" y="32"/>
                </a:cxn>
                <a:cxn ang="0">
                  <a:pos x="28" y="28"/>
                </a:cxn>
                <a:cxn ang="0">
                  <a:pos x="32" y="22"/>
                </a:cxn>
                <a:cxn ang="0">
                  <a:pos x="34" y="16"/>
                </a:cxn>
                <a:cxn ang="0">
                  <a:pos x="34" y="16"/>
                </a:cxn>
                <a:cxn ang="0">
                  <a:pos x="32" y="10"/>
                </a:cxn>
                <a:cxn ang="0">
                  <a:pos x="28" y="4"/>
                </a:cxn>
                <a:cxn ang="0">
                  <a:pos x="24" y="0"/>
                </a:cxn>
                <a:cxn ang="0">
                  <a:pos x="16" y="0"/>
                </a:cxn>
              </a:cxnLst>
              <a:rect l="0" t="0" r="r" b="b"/>
              <a:pathLst>
                <a:path w="34" h="32">
                  <a:moveTo>
                    <a:pt x="16" y="0"/>
                  </a:moveTo>
                  <a:lnTo>
                    <a:pt x="16" y="0"/>
                  </a:lnTo>
                  <a:lnTo>
                    <a:pt x="10" y="0"/>
                  </a:lnTo>
                  <a:lnTo>
                    <a:pt x="4" y="4"/>
                  </a:lnTo>
                  <a:lnTo>
                    <a:pt x="2" y="10"/>
                  </a:lnTo>
                  <a:lnTo>
                    <a:pt x="0" y="16"/>
                  </a:lnTo>
                  <a:lnTo>
                    <a:pt x="0" y="16"/>
                  </a:lnTo>
                  <a:lnTo>
                    <a:pt x="2" y="22"/>
                  </a:lnTo>
                  <a:lnTo>
                    <a:pt x="4" y="28"/>
                  </a:lnTo>
                  <a:lnTo>
                    <a:pt x="10" y="32"/>
                  </a:lnTo>
                  <a:lnTo>
                    <a:pt x="16" y="32"/>
                  </a:lnTo>
                  <a:lnTo>
                    <a:pt x="16" y="32"/>
                  </a:lnTo>
                  <a:lnTo>
                    <a:pt x="24" y="32"/>
                  </a:lnTo>
                  <a:lnTo>
                    <a:pt x="28" y="28"/>
                  </a:lnTo>
                  <a:lnTo>
                    <a:pt x="32" y="22"/>
                  </a:lnTo>
                  <a:lnTo>
                    <a:pt x="34" y="16"/>
                  </a:lnTo>
                  <a:lnTo>
                    <a:pt x="34" y="16"/>
                  </a:lnTo>
                  <a:lnTo>
                    <a:pt x="32" y="10"/>
                  </a:lnTo>
                  <a:lnTo>
                    <a:pt x="28" y="4"/>
                  </a:lnTo>
                  <a:lnTo>
                    <a:pt x="24" y="0"/>
                  </a:lnTo>
                  <a:lnTo>
                    <a:pt x="1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54" name="Freeform 252"/>
            <p:cNvSpPr/>
            <p:nvPr/>
          </p:nvSpPr>
          <p:spPr bwMode="auto">
            <a:xfrm>
              <a:off x="2833688" y="1060450"/>
              <a:ext cx="73025" cy="73025"/>
            </a:xfrm>
            <a:custGeom>
              <a:avLst/>
              <a:gdLst/>
              <a:ahLst/>
              <a:cxnLst>
                <a:cxn ang="0">
                  <a:pos x="22" y="0"/>
                </a:cxn>
                <a:cxn ang="0">
                  <a:pos x="22" y="0"/>
                </a:cxn>
                <a:cxn ang="0">
                  <a:pos x="14" y="2"/>
                </a:cxn>
                <a:cxn ang="0">
                  <a:pos x="6" y="8"/>
                </a:cxn>
                <a:cxn ang="0">
                  <a:pos x="2" y="14"/>
                </a:cxn>
                <a:cxn ang="0">
                  <a:pos x="0" y="24"/>
                </a:cxn>
                <a:cxn ang="0">
                  <a:pos x="0" y="24"/>
                </a:cxn>
                <a:cxn ang="0">
                  <a:pos x="2" y="32"/>
                </a:cxn>
                <a:cxn ang="0">
                  <a:pos x="6" y="40"/>
                </a:cxn>
                <a:cxn ang="0">
                  <a:pos x="14" y="44"/>
                </a:cxn>
                <a:cxn ang="0">
                  <a:pos x="22" y="46"/>
                </a:cxn>
                <a:cxn ang="0">
                  <a:pos x="22" y="46"/>
                </a:cxn>
                <a:cxn ang="0">
                  <a:pos x="32" y="44"/>
                </a:cxn>
                <a:cxn ang="0">
                  <a:pos x="38" y="40"/>
                </a:cxn>
                <a:cxn ang="0">
                  <a:pos x="44" y="32"/>
                </a:cxn>
                <a:cxn ang="0">
                  <a:pos x="46" y="24"/>
                </a:cxn>
                <a:cxn ang="0">
                  <a:pos x="46" y="24"/>
                </a:cxn>
                <a:cxn ang="0">
                  <a:pos x="44" y="14"/>
                </a:cxn>
                <a:cxn ang="0">
                  <a:pos x="38" y="8"/>
                </a:cxn>
                <a:cxn ang="0">
                  <a:pos x="32" y="2"/>
                </a:cxn>
                <a:cxn ang="0">
                  <a:pos x="22" y="0"/>
                </a:cxn>
              </a:cxnLst>
              <a:rect l="0" t="0" r="r" b="b"/>
              <a:pathLst>
                <a:path w="46" h="46">
                  <a:moveTo>
                    <a:pt x="22" y="0"/>
                  </a:moveTo>
                  <a:lnTo>
                    <a:pt x="22" y="0"/>
                  </a:lnTo>
                  <a:lnTo>
                    <a:pt x="14" y="2"/>
                  </a:lnTo>
                  <a:lnTo>
                    <a:pt x="6" y="8"/>
                  </a:lnTo>
                  <a:lnTo>
                    <a:pt x="2" y="14"/>
                  </a:lnTo>
                  <a:lnTo>
                    <a:pt x="0" y="24"/>
                  </a:lnTo>
                  <a:lnTo>
                    <a:pt x="0" y="24"/>
                  </a:lnTo>
                  <a:lnTo>
                    <a:pt x="2" y="32"/>
                  </a:lnTo>
                  <a:lnTo>
                    <a:pt x="6" y="40"/>
                  </a:lnTo>
                  <a:lnTo>
                    <a:pt x="14" y="44"/>
                  </a:lnTo>
                  <a:lnTo>
                    <a:pt x="22" y="46"/>
                  </a:lnTo>
                  <a:lnTo>
                    <a:pt x="22" y="46"/>
                  </a:lnTo>
                  <a:lnTo>
                    <a:pt x="32" y="44"/>
                  </a:lnTo>
                  <a:lnTo>
                    <a:pt x="38" y="40"/>
                  </a:lnTo>
                  <a:lnTo>
                    <a:pt x="44" y="32"/>
                  </a:lnTo>
                  <a:lnTo>
                    <a:pt x="46" y="24"/>
                  </a:lnTo>
                  <a:lnTo>
                    <a:pt x="46" y="24"/>
                  </a:lnTo>
                  <a:lnTo>
                    <a:pt x="44" y="14"/>
                  </a:lnTo>
                  <a:lnTo>
                    <a:pt x="38" y="8"/>
                  </a:lnTo>
                  <a:lnTo>
                    <a:pt x="32" y="2"/>
                  </a:lnTo>
                  <a:lnTo>
                    <a:pt x="2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55" name="Freeform 253"/>
            <p:cNvSpPr/>
            <p:nvPr/>
          </p:nvSpPr>
          <p:spPr bwMode="auto">
            <a:xfrm>
              <a:off x="2833688" y="1060450"/>
              <a:ext cx="73025" cy="73025"/>
            </a:xfrm>
            <a:custGeom>
              <a:avLst/>
              <a:gdLst/>
              <a:ahLst/>
              <a:cxnLst>
                <a:cxn ang="0">
                  <a:pos x="22" y="0"/>
                </a:cxn>
                <a:cxn ang="0">
                  <a:pos x="22" y="0"/>
                </a:cxn>
                <a:cxn ang="0">
                  <a:pos x="14" y="2"/>
                </a:cxn>
                <a:cxn ang="0">
                  <a:pos x="6" y="8"/>
                </a:cxn>
                <a:cxn ang="0">
                  <a:pos x="2" y="14"/>
                </a:cxn>
                <a:cxn ang="0">
                  <a:pos x="0" y="24"/>
                </a:cxn>
                <a:cxn ang="0">
                  <a:pos x="0" y="24"/>
                </a:cxn>
                <a:cxn ang="0">
                  <a:pos x="2" y="32"/>
                </a:cxn>
                <a:cxn ang="0">
                  <a:pos x="6" y="40"/>
                </a:cxn>
                <a:cxn ang="0">
                  <a:pos x="14" y="44"/>
                </a:cxn>
                <a:cxn ang="0">
                  <a:pos x="22" y="46"/>
                </a:cxn>
                <a:cxn ang="0">
                  <a:pos x="22" y="46"/>
                </a:cxn>
                <a:cxn ang="0">
                  <a:pos x="32" y="44"/>
                </a:cxn>
                <a:cxn ang="0">
                  <a:pos x="38" y="40"/>
                </a:cxn>
                <a:cxn ang="0">
                  <a:pos x="44" y="32"/>
                </a:cxn>
                <a:cxn ang="0">
                  <a:pos x="46" y="24"/>
                </a:cxn>
                <a:cxn ang="0">
                  <a:pos x="46" y="24"/>
                </a:cxn>
                <a:cxn ang="0">
                  <a:pos x="44" y="14"/>
                </a:cxn>
                <a:cxn ang="0">
                  <a:pos x="38" y="8"/>
                </a:cxn>
                <a:cxn ang="0">
                  <a:pos x="32" y="2"/>
                </a:cxn>
                <a:cxn ang="0">
                  <a:pos x="22" y="0"/>
                </a:cxn>
              </a:cxnLst>
              <a:rect l="0" t="0" r="r" b="b"/>
              <a:pathLst>
                <a:path w="46" h="46">
                  <a:moveTo>
                    <a:pt x="22" y="0"/>
                  </a:moveTo>
                  <a:lnTo>
                    <a:pt x="22" y="0"/>
                  </a:lnTo>
                  <a:lnTo>
                    <a:pt x="14" y="2"/>
                  </a:lnTo>
                  <a:lnTo>
                    <a:pt x="6" y="8"/>
                  </a:lnTo>
                  <a:lnTo>
                    <a:pt x="2" y="14"/>
                  </a:lnTo>
                  <a:lnTo>
                    <a:pt x="0" y="24"/>
                  </a:lnTo>
                  <a:lnTo>
                    <a:pt x="0" y="24"/>
                  </a:lnTo>
                  <a:lnTo>
                    <a:pt x="2" y="32"/>
                  </a:lnTo>
                  <a:lnTo>
                    <a:pt x="6" y="40"/>
                  </a:lnTo>
                  <a:lnTo>
                    <a:pt x="14" y="44"/>
                  </a:lnTo>
                  <a:lnTo>
                    <a:pt x="22" y="46"/>
                  </a:lnTo>
                  <a:lnTo>
                    <a:pt x="22" y="46"/>
                  </a:lnTo>
                  <a:lnTo>
                    <a:pt x="32" y="44"/>
                  </a:lnTo>
                  <a:lnTo>
                    <a:pt x="38" y="40"/>
                  </a:lnTo>
                  <a:lnTo>
                    <a:pt x="44" y="32"/>
                  </a:lnTo>
                  <a:lnTo>
                    <a:pt x="46" y="24"/>
                  </a:lnTo>
                  <a:lnTo>
                    <a:pt x="46" y="24"/>
                  </a:lnTo>
                  <a:lnTo>
                    <a:pt x="44" y="14"/>
                  </a:lnTo>
                  <a:lnTo>
                    <a:pt x="38" y="8"/>
                  </a:lnTo>
                  <a:lnTo>
                    <a:pt x="32" y="2"/>
                  </a:lnTo>
                  <a:lnTo>
                    <a:pt x="22"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56" name="Freeform 254"/>
            <p:cNvSpPr/>
            <p:nvPr/>
          </p:nvSpPr>
          <p:spPr bwMode="auto">
            <a:xfrm>
              <a:off x="3205163" y="1193800"/>
              <a:ext cx="34925" cy="38100"/>
            </a:xfrm>
            <a:custGeom>
              <a:avLst/>
              <a:gdLst/>
              <a:ahLst/>
              <a:cxnLst>
                <a:cxn ang="0">
                  <a:pos x="12" y="0"/>
                </a:cxn>
                <a:cxn ang="0">
                  <a:pos x="12" y="0"/>
                </a:cxn>
                <a:cxn ang="0">
                  <a:pos x="6" y="2"/>
                </a:cxn>
                <a:cxn ang="0">
                  <a:pos x="4" y="4"/>
                </a:cxn>
                <a:cxn ang="0">
                  <a:pos x="0" y="8"/>
                </a:cxn>
                <a:cxn ang="0">
                  <a:pos x="0" y="12"/>
                </a:cxn>
                <a:cxn ang="0">
                  <a:pos x="0" y="12"/>
                </a:cxn>
                <a:cxn ang="0">
                  <a:pos x="0" y="16"/>
                </a:cxn>
                <a:cxn ang="0">
                  <a:pos x="4" y="20"/>
                </a:cxn>
                <a:cxn ang="0">
                  <a:pos x="6" y="22"/>
                </a:cxn>
                <a:cxn ang="0">
                  <a:pos x="12" y="24"/>
                </a:cxn>
                <a:cxn ang="0">
                  <a:pos x="12" y="24"/>
                </a:cxn>
                <a:cxn ang="0">
                  <a:pos x="16" y="22"/>
                </a:cxn>
                <a:cxn ang="0">
                  <a:pos x="20" y="20"/>
                </a:cxn>
                <a:cxn ang="0">
                  <a:pos x="22" y="16"/>
                </a:cxn>
                <a:cxn ang="0">
                  <a:pos x="22" y="12"/>
                </a:cxn>
                <a:cxn ang="0">
                  <a:pos x="22" y="12"/>
                </a:cxn>
                <a:cxn ang="0">
                  <a:pos x="22" y="8"/>
                </a:cxn>
                <a:cxn ang="0">
                  <a:pos x="20" y="4"/>
                </a:cxn>
                <a:cxn ang="0">
                  <a:pos x="16" y="2"/>
                </a:cxn>
                <a:cxn ang="0">
                  <a:pos x="12" y="0"/>
                </a:cxn>
              </a:cxnLst>
              <a:rect l="0" t="0" r="r" b="b"/>
              <a:pathLst>
                <a:path w="22" h="24">
                  <a:moveTo>
                    <a:pt x="12" y="0"/>
                  </a:moveTo>
                  <a:lnTo>
                    <a:pt x="12" y="0"/>
                  </a:lnTo>
                  <a:lnTo>
                    <a:pt x="6" y="2"/>
                  </a:lnTo>
                  <a:lnTo>
                    <a:pt x="4" y="4"/>
                  </a:lnTo>
                  <a:lnTo>
                    <a:pt x="0" y="8"/>
                  </a:lnTo>
                  <a:lnTo>
                    <a:pt x="0" y="12"/>
                  </a:lnTo>
                  <a:lnTo>
                    <a:pt x="0" y="12"/>
                  </a:lnTo>
                  <a:lnTo>
                    <a:pt x="0" y="16"/>
                  </a:lnTo>
                  <a:lnTo>
                    <a:pt x="4" y="20"/>
                  </a:lnTo>
                  <a:lnTo>
                    <a:pt x="6" y="22"/>
                  </a:lnTo>
                  <a:lnTo>
                    <a:pt x="12" y="24"/>
                  </a:lnTo>
                  <a:lnTo>
                    <a:pt x="12" y="24"/>
                  </a:lnTo>
                  <a:lnTo>
                    <a:pt x="16" y="22"/>
                  </a:lnTo>
                  <a:lnTo>
                    <a:pt x="20" y="20"/>
                  </a:lnTo>
                  <a:lnTo>
                    <a:pt x="22" y="16"/>
                  </a:lnTo>
                  <a:lnTo>
                    <a:pt x="22" y="12"/>
                  </a:lnTo>
                  <a:lnTo>
                    <a:pt x="22" y="12"/>
                  </a:lnTo>
                  <a:lnTo>
                    <a:pt x="22" y="8"/>
                  </a:lnTo>
                  <a:lnTo>
                    <a:pt x="20" y="4"/>
                  </a:lnTo>
                  <a:lnTo>
                    <a:pt x="16" y="2"/>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57" name="Freeform 255"/>
            <p:cNvSpPr/>
            <p:nvPr/>
          </p:nvSpPr>
          <p:spPr bwMode="auto">
            <a:xfrm>
              <a:off x="3205163" y="1193800"/>
              <a:ext cx="34925" cy="38100"/>
            </a:xfrm>
            <a:custGeom>
              <a:avLst/>
              <a:gdLst/>
              <a:ahLst/>
              <a:cxnLst>
                <a:cxn ang="0">
                  <a:pos x="12" y="0"/>
                </a:cxn>
                <a:cxn ang="0">
                  <a:pos x="12" y="0"/>
                </a:cxn>
                <a:cxn ang="0">
                  <a:pos x="6" y="2"/>
                </a:cxn>
                <a:cxn ang="0">
                  <a:pos x="4" y="4"/>
                </a:cxn>
                <a:cxn ang="0">
                  <a:pos x="0" y="8"/>
                </a:cxn>
                <a:cxn ang="0">
                  <a:pos x="0" y="12"/>
                </a:cxn>
                <a:cxn ang="0">
                  <a:pos x="0" y="12"/>
                </a:cxn>
                <a:cxn ang="0">
                  <a:pos x="0" y="16"/>
                </a:cxn>
                <a:cxn ang="0">
                  <a:pos x="4" y="20"/>
                </a:cxn>
                <a:cxn ang="0">
                  <a:pos x="6" y="22"/>
                </a:cxn>
                <a:cxn ang="0">
                  <a:pos x="12" y="24"/>
                </a:cxn>
                <a:cxn ang="0">
                  <a:pos x="12" y="24"/>
                </a:cxn>
                <a:cxn ang="0">
                  <a:pos x="16" y="22"/>
                </a:cxn>
                <a:cxn ang="0">
                  <a:pos x="20" y="20"/>
                </a:cxn>
                <a:cxn ang="0">
                  <a:pos x="22" y="16"/>
                </a:cxn>
                <a:cxn ang="0">
                  <a:pos x="22" y="12"/>
                </a:cxn>
                <a:cxn ang="0">
                  <a:pos x="22" y="12"/>
                </a:cxn>
                <a:cxn ang="0">
                  <a:pos x="22" y="8"/>
                </a:cxn>
                <a:cxn ang="0">
                  <a:pos x="20" y="4"/>
                </a:cxn>
                <a:cxn ang="0">
                  <a:pos x="16" y="2"/>
                </a:cxn>
                <a:cxn ang="0">
                  <a:pos x="12" y="0"/>
                </a:cxn>
              </a:cxnLst>
              <a:rect l="0" t="0" r="r" b="b"/>
              <a:pathLst>
                <a:path w="22" h="24">
                  <a:moveTo>
                    <a:pt x="12" y="0"/>
                  </a:moveTo>
                  <a:lnTo>
                    <a:pt x="12" y="0"/>
                  </a:lnTo>
                  <a:lnTo>
                    <a:pt x="6" y="2"/>
                  </a:lnTo>
                  <a:lnTo>
                    <a:pt x="4" y="4"/>
                  </a:lnTo>
                  <a:lnTo>
                    <a:pt x="0" y="8"/>
                  </a:lnTo>
                  <a:lnTo>
                    <a:pt x="0" y="12"/>
                  </a:lnTo>
                  <a:lnTo>
                    <a:pt x="0" y="12"/>
                  </a:lnTo>
                  <a:lnTo>
                    <a:pt x="0" y="16"/>
                  </a:lnTo>
                  <a:lnTo>
                    <a:pt x="4" y="20"/>
                  </a:lnTo>
                  <a:lnTo>
                    <a:pt x="6" y="22"/>
                  </a:lnTo>
                  <a:lnTo>
                    <a:pt x="12" y="24"/>
                  </a:lnTo>
                  <a:lnTo>
                    <a:pt x="12" y="24"/>
                  </a:lnTo>
                  <a:lnTo>
                    <a:pt x="16" y="22"/>
                  </a:lnTo>
                  <a:lnTo>
                    <a:pt x="20" y="20"/>
                  </a:lnTo>
                  <a:lnTo>
                    <a:pt x="22" y="16"/>
                  </a:lnTo>
                  <a:lnTo>
                    <a:pt x="22" y="12"/>
                  </a:lnTo>
                  <a:lnTo>
                    <a:pt x="22" y="12"/>
                  </a:lnTo>
                  <a:lnTo>
                    <a:pt x="22" y="8"/>
                  </a:lnTo>
                  <a:lnTo>
                    <a:pt x="20" y="4"/>
                  </a:lnTo>
                  <a:lnTo>
                    <a:pt x="16" y="2"/>
                  </a:lnTo>
                  <a:lnTo>
                    <a:pt x="12"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58" name="Freeform 256"/>
            <p:cNvSpPr/>
            <p:nvPr/>
          </p:nvSpPr>
          <p:spPr bwMode="auto">
            <a:xfrm>
              <a:off x="5945188" y="1498600"/>
              <a:ext cx="34925" cy="34925"/>
            </a:xfrm>
            <a:custGeom>
              <a:avLst/>
              <a:gdLst/>
              <a:ahLst/>
              <a:cxnLst>
                <a:cxn ang="0">
                  <a:pos x="12" y="0"/>
                </a:cxn>
                <a:cxn ang="0">
                  <a:pos x="12" y="0"/>
                </a:cxn>
                <a:cxn ang="0">
                  <a:pos x="8" y="0"/>
                </a:cxn>
                <a:cxn ang="0">
                  <a:pos x="4" y="2"/>
                </a:cxn>
                <a:cxn ang="0">
                  <a:pos x="2" y="6"/>
                </a:cxn>
                <a:cxn ang="0">
                  <a:pos x="0" y="10"/>
                </a:cxn>
                <a:cxn ang="0">
                  <a:pos x="0" y="10"/>
                </a:cxn>
                <a:cxn ang="0">
                  <a:pos x="2" y="16"/>
                </a:cxn>
                <a:cxn ang="0">
                  <a:pos x="4" y="18"/>
                </a:cxn>
                <a:cxn ang="0">
                  <a:pos x="8" y="22"/>
                </a:cxn>
                <a:cxn ang="0">
                  <a:pos x="12" y="22"/>
                </a:cxn>
                <a:cxn ang="0">
                  <a:pos x="12" y="22"/>
                </a:cxn>
                <a:cxn ang="0">
                  <a:pos x="16" y="22"/>
                </a:cxn>
                <a:cxn ang="0">
                  <a:pos x="20" y="18"/>
                </a:cxn>
                <a:cxn ang="0">
                  <a:pos x="22" y="16"/>
                </a:cxn>
                <a:cxn ang="0">
                  <a:pos x="22" y="10"/>
                </a:cxn>
                <a:cxn ang="0">
                  <a:pos x="22" y="10"/>
                </a:cxn>
                <a:cxn ang="0">
                  <a:pos x="22" y="6"/>
                </a:cxn>
                <a:cxn ang="0">
                  <a:pos x="20" y="2"/>
                </a:cxn>
                <a:cxn ang="0">
                  <a:pos x="16" y="0"/>
                </a:cxn>
                <a:cxn ang="0">
                  <a:pos x="12" y="0"/>
                </a:cxn>
              </a:cxnLst>
              <a:rect l="0" t="0" r="r" b="b"/>
              <a:pathLst>
                <a:path w="22" h="22">
                  <a:moveTo>
                    <a:pt x="12" y="0"/>
                  </a:moveTo>
                  <a:lnTo>
                    <a:pt x="12" y="0"/>
                  </a:lnTo>
                  <a:lnTo>
                    <a:pt x="8" y="0"/>
                  </a:lnTo>
                  <a:lnTo>
                    <a:pt x="4" y="2"/>
                  </a:lnTo>
                  <a:lnTo>
                    <a:pt x="2" y="6"/>
                  </a:lnTo>
                  <a:lnTo>
                    <a:pt x="0" y="10"/>
                  </a:lnTo>
                  <a:lnTo>
                    <a:pt x="0" y="10"/>
                  </a:lnTo>
                  <a:lnTo>
                    <a:pt x="2" y="16"/>
                  </a:lnTo>
                  <a:lnTo>
                    <a:pt x="4" y="18"/>
                  </a:lnTo>
                  <a:lnTo>
                    <a:pt x="8" y="22"/>
                  </a:lnTo>
                  <a:lnTo>
                    <a:pt x="12" y="22"/>
                  </a:lnTo>
                  <a:lnTo>
                    <a:pt x="12" y="22"/>
                  </a:lnTo>
                  <a:lnTo>
                    <a:pt x="16" y="22"/>
                  </a:lnTo>
                  <a:lnTo>
                    <a:pt x="20" y="18"/>
                  </a:lnTo>
                  <a:lnTo>
                    <a:pt x="22" y="16"/>
                  </a:lnTo>
                  <a:lnTo>
                    <a:pt x="22" y="10"/>
                  </a:lnTo>
                  <a:lnTo>
                    <a:pt x="22" y="10"/>
                  </a:lnTo>
                  <a:lnTo>
                    <a:pt x="22" y="6"/>
                  </a:lnTo>
                  <a:lnTo>
                    <a:pt x="20" y="2"/>
                  </a:lnTo>
                  <a:lnTo>
                    <a:pt x="16" y="0"/>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59" name="Freeform 257"/>
            <p:cNvSpPr/>
            <p:nvPr/>
          </p:nvSpPr>
          <p:spPr bwMode="auto">
            <a:xfrm>
              <a:off x="5945188" y="1498600"/>
              <a:ext cx="34925" cy="34925"/>
            </a:xfrm>
            <a:custGeom>
              <a:avLst/>
              <a:gdLst/>
              <a:ahLst/>
              <a:cxnLst>
                <a:cxn ang="0">
                  <a:pos x="12" y="0"/>
                </a:cxn>
                <a:cxn ang="0">
                  <a:pos x="12" y="0"/>
                </a:cxn>
                <a:cxn ang="0">
                  <a:pos x="8" y="0"/>
                </a:cxn>
                <a:cxn ang="0">
                  <a:pos x="4" y="2"/>
                </a:cxn>
                <a:cxn ang="0">
                  <a:pos x="2" y="6"/>
                </a:cxn>
                <a:cxn ang="0">
                  <a:pos x="0" y="10"/>
                </a:cxn>
                <a:cxn ang="0">
                  <a:pos x="0" y="10"/>
                </a:cxn>
                <a:cxn ang="0">
                  <a:pos x="2" y="16"/>
                </a:cxn>
                <a:cxn ang="0">
                  <a:pos x="4" y="18"/>
                </a:cxn>
                <a:cxn ang="0">
                  <a:pos x="8" y="22"/>
                </a:cxn>
                <a:cxn ang="0">
                  <a:pos x="12" y="22"/>
                </a:cxn>
                <a:cxn ang="0">
                  <a:pos x="12" y="22"/>
                </a:cxn>
                <a:cxn ang="0">
                  <a:pos x="16" y="22"/>
                </a:cxn>
                <a:cxn ang="0">
                  <a:pos x="20" y="18"/>
                </a:cxn>
                <a:cxn ang="0">
                  <a:pos x="22" y="16"/>
                </a:cxn>
                <a:cxn ang="0">
                  <a:pos x="22" y="10"/>
                </a:cxn>
                <a:cxn ang="0">
                  <a:pos x="22" y="10"/>
                </a:cxn>
                <a:cxn ang="0">
                  <a:pos x="22" y="6"/>
                </a:cxn>
                <a:cxn ang="0">
                  <a:pos x="20" y="2"/>
                </a:cxn>
                <a:cxn ang="0">
                  <a:pos x="16" y="0"/>
                </a:cxn>
                <a:cxn ang="0">
                  <a:pos x="12" y="0"/>
                </a:cxn>
              </a:cxnLst>
              <a:rect l="0" t="0" r="r" b="b"/>
              <a:pathLst>
                <a:path w="22" h="22">
                  <a:moveTo>
                    <a:pt x="12" y="0"/>
                  </a:moveTo>
                  <a:lnTo>
                    <a:pt x="12" y="0"/>
                  </a:lnTo>
                  <a:lnTo>
                    <a:pt x="8" y="0"/>
                  </a:lnTo>
                  <a:lnTo>
                    <a:pt x="4" y="2"/>
                  </a:lnTo>
                  <a:lnTo>
                    <a:pt x="2" y="6"/>
                  </a:lnTo>
                  <a:lnTo>
                    <a:pt x="0" y="10"/>
                  </a:lnTo>
                  <a:lnTo>
                    <a:pt x="0" y="10"/>
                  </a:lnTo>
                  <a:lnTo>
                    <a:pt x="2" y="16"/>
                  </a:lnTo>
                  <a:lnTo>
                    <a:pt x="4" y="18"/>
                  </a:lnTo>
                  <a:lnTo>
                    <a:pt x="8" y="22"/>
                  </a:lnTo>
                  <a:lnTo>
                    <a:pt x="12" y="22"/>
                  </a:lnTo>
                  <a:lnTo>
                    <a:pt x="12" y="22"/>
                  </a:lnTo>
                  <a:lnTo>
                    <a:pt x="16" y="22"/>
                  </a:lnTo>
                  <a:lnTo>
                    <a:pt x="20" y="18"/>
                  </a:lnTo>
                  <a:lnTo>
                    <a:pt x="22" y="16"/>
                  </a:lnTo>
                  <a:lnTo>
                    <a:pt x="22" y="10"/>
                  </a:lnTo>
                  <a:lnTo>
                    <a:pt x="22" y="10"/>
                  </a:lnTo>
                  <a:lnTo>
                    <a:pt x="22" y="6"/>
                  </a:lnTo>
                  <a:lnTo>
                    <a:pt x="20" y="2"/>
                  </a:lnTo>
                  <a:lnTo>
                    <a:pt x="16" y="0"/>
                  </a:lnTo>
                  <a:lnTo>
                    <a:pt x="12"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60" name="Freeform 258"/>
            <p:cNvSpPr/>
            <p:nvPr/>
          </p:nvSpPr>
          <p:spPr bwMode="auto">
            <a:xfrm>
              <a:off x="6488113" y="1647825"/>
              <a:ext cx="34925" cy="38100"/>
            </a:xfrm>
            <a:custGeom>
              <a:avLst/>
              <a:gdLst/>
              <a:ahLst/>
              <a:cxnLst>
                <a:cxn ang="0">
                  <a:pos x="12" y="0"/>
                </a:cxn>
                <a:cxn ang="0">
                  <a:pos x="12" y="0"/>
                </a:cxn>
                <a:cxn ang="0">
                  <a:pos x="8" y="2"/>
                </a:cxn>
                <a:cxn ang="0">
                  <a:pos x="4" y="4"/>
                </a:cxn>
                <a:cxn ang="0">
                  <a:pos x="2" y="8"/>
                </a:cxn>
                <a:cxn ang="0">
                  <a:pos x="0" y="12"/>
                </a:cxn>
                <a:cxn ang="0">
                  <a:pos x="0" y="12"/>
                </a:cxn>
                <a:cxn ang="0">
                  <a:pos x="2" y="16"/>
                </a:cxn>
                <a:cxn ang="0">
                  <a:pos x="4" y="20"/>
                </a:cxn>
                <a:cxn ang="0">
                  <a:pos x="8" y="22"/>
                </a:cxn>
                <a:cxn ang="0">
                  <a:pos x="12" y="24"/>
                </a:cxn>
                <a:cxn ang="0">
                  <a:pos x="12" y="24"/>
                </a:cxn>
                <a:cxn ang="0">
                  <a:pos x="16" y="22"/>
                </a:cxn>
                <a:cxn ang="0">
                  <a:pos x="20" y="20"/>
                </a:cxn>
                <a:cxn ang="0">
                  <a:pos x="22" y="16"/>
                </a:cxn>
                <a:cxn ang="0">
                  <a:pos x="22" y="12"/>
                </a:cxn>
                <a:cxn ang="0">
                  <a:pos x="22" y="12"/>
                </a:cxn>
                <a:cxn ang="0">
                  <a:pos x="22" y="8"/>
                </a:cxn>
                <a:cxn ang="0">
                  <a:pos x="20" y="4"/>
                </a:cxn>
                <a:cxn ang="0">
                  <a:pos x="16" y="2"/>
                </a:cxn>
                <a:cxn ang="0">
                  <a:pos x="12" y="0"/>
                </a:cxn>
              </a:cxnLst>
              <a:rect l="0" t="0" r="r" b="b"/>
              <a:pathLst>
                <a:path w="22" h="24">
                  <a:moveTo>
                    <a:pt x="12" y="0"/>
                  </a:moveTo>
                  <a:lnTo>
                    <a:pt x="12" y="0"/>
                  </a:lnTo>
                  <a:lnTo>
                    <a:pt x="8" y="2"/>
                  </a:lnTo>
                  <a:lnTo>
                    <a:pt x="4" y="4"/>
                  </a:lnTo>
                  <a:lnTo>
                    <a:pt x="2" y="8"/>
                  </a:lnTo>
                  <a:lnTo>
                    <a:pt x="0" y="12"/>
                  </a:lnTo>
                  <a:lnTo>
                    <a:pt x="0" y="12"/>
                  </a:lnTo>
                  <a:lnTo>
                    <a:pt x="2" y="16"/>
                  </a:lnTo>
                  <a:lnTo>
                    <a:pt x="4" y="20"/>
                  </a:lnTo>
                  <a:lnTo>
                    <a:pt x="8" y="22"/>
                  </a:lnTo>
                  <a:lnTo>
                    <a:pt x="12" y="24"/>
                  </a:lnTo>
                  <a:lnTo>
                    <a:pt x="12" y="24"/>
                  </a:lnTo>
                  <a:lnTo>
                    <a:pt x="16" y="22"/>
                  </a:lnTo>
                  <a:lnTo>
                    <a:pt x="20" y="20"/>
                  </a:lnTo>
                  <a:lnTo>
                    <a:pt x="22" y="16"/>
                  </a:lnTo>
                  <a:lnTo>
                    <a:pt x="22" y="12"/>
                  </a:lnTo>
                  <a:lnTo>
                    <a:pt x="22" y="12"/>
                  </a:lnTo>
                  <a:lnTo>
                    <a:pt x="22" y="8"/>
                  </a:lnTo>
                  <a:lnTo>
                    <a:pt x="20" y="4"/>
                  </a:lnTo>
                  <a:lnTo>
                    <a:pt x="16" y="2"/>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61" name="Freeform 259"/>
            <p:cNvSpPr/>
            <p:nvPr/>
          </p:nvSpPr>
          <p:spPr bwMode="auto">
            <a:xfrm>
              <a:off x="6488113" y="1647825"/>
              <a:ext cx="34925" cy="38100"/>
            </a:xfrm>
            <a:custGeom>
              <a:avLst/>
              <a:gdLst/>
              <a:ahLst/>
              <a:cxnLst>
                <a:cxn ang="0">
                  <a:pos x="12" y="0"/>
                </a:cxn>
                <a:cxn ang="0">
                  <a:pos x="12" y="0"/>
                </a:cxn>
                <a:cxn ang="0">
                  <a:pos x="8" y="2"/>
                </a:cxn>
                <a:cxn ang="0">
                  <a:pos x="4" y="4"/>
                </a:cxn>
                <a:cxn ang="0">
                  <a:pos x="2" y="8"/>
                </a:cxn>
                <a:cxn ang="0">
                  <a:pos x="0" y="12"/>
                </a:cxn>
                <a:cxn ang="0">
                  <a:pos x="0" y="12"/>
                </a:cxn>
                <a:cxn ang="0">
                  <a:pos x="2" y="16"/>
                </a:cxn>
                <a:cxn ang="0">
                  <a:pos x="4" y="20"/>
                </a:cxn>
                <a:cxn ang="0">
                  <a:pos x="8" y="22"/>
                </a:cxn>
                <a:cxn ang="0">
                  <a:pos x="12" y="24"/>
                </a:cxn>
                <a:cxn ang="0">
                  <a:pos x="12" y="24"/>
                </a:cxn>
                <a:cxn ang="0">
                  <a:pos x="16" y="22"/>
                </a:cxn>
                <a:cxn ang="0">
                  <a:pos x="20" y="20"/>
                </a:cxn>
                <a:cxn ang="0">
                  <a:pos x="22" y="16"/>
                </a:cxn>
                <a:cxn ang="0">
                  <a:pos x="22" y="12"/>
                </a:cxn>
                <a:cxn ang="0">
                  <a:pos x="22" y="12"/>
                </a:cxn>
                <a:cxn ang="0">
                  <a:pos x="22" y="8"/>
                </a:cxn>
                <a:cxn ang="0">
                  <a:pos x="20" y="4"/>
                </a:cxn>
                <a:cxn ang="0">
                  <a:pos x="16" y="2"/>
                </a:cxn>
                <a:cxn ang="0">
                  <a:pos x="12" y="0"/>
                </a:cxn>
              </a:cxnLst>
              <a:rect l="0" t="0" r="r" b="b"/>
              <a:pathLst>
                <a:path w="22" h="24">
                  <a:moveTo>
                    <a:pt x="12" y="0"/>
                  </a:moveTo>
                  <a:lnTo>
                    <a:pt x="12" y="0"/>
                  </a:lnTo>
                  <a:lnTo>
                    <a:pt x="8" y="2"/>
                  </a:lnTo>
                  <a:lnTo>
                    <a:pt x="4" y="4"/>
                  </a:lnTo>
                  <a:lnTo>
                    <a:pt x="2" y="8"/>
                  </a:lnTo>
                  <a:lnTo>
                    <a:pt x="0" y="12"/>
                  </a:lnTo>
                  <a:lnTo>
                    <a:pt x="0" y="12"/>
                  </a:lnTo>
                  <a:lnTo>
                    <a:pt x="2" y="16"/>
                  </a:lnTo>
                  <a:lnTo>
                    <a:pt x="4" y="20"/>
                  </a:lnTo>
                  <a:lnTo>
                    <a:pt x="8" y="22"/>
                  </a:lnTo>
                  <a:lnTo>
                    <a:pt x="12" y="24"/>
                  </a:lnTo>
                  <a:lnTo>
                    <a:pt x="12" y="24"/>
                  </a:lnTo>
                  <a:lnTo>
                    <a:pt x="16" y="22"/>
                  </a:lnTo>
                  <a:lnTo>
                    <a:pt x="20" y="20"/>
                  </a:lnTo>
                  <a:lnTo>
                    <a:pt x="22" y="16"/>
                  </a:lnTo>
                  <a:lnTo>
                    <a:pt x="22" y="12"/>
                  </a:lnTo>
                  <a:lnTo>
                    <a:pt x="22" y="12"/>
                  </a:lnTo>
                  <a:lnTo>
                    <a:pt x="22" y="8"/>
                  </a:lnTo>
                  <a:lnTo>
                    <a:pt x="20" y="4"/>
                  </a:lnTo>
                  <a:lnTo>
                    <a:pt x="16" y="2"/>
                  </a:lnTo>
                  <a:lnTo>
                    <a:pt x="12"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62" name="Freeform 260"/>
            <p:cNvSpPr/>
            <p:nvPr/>
          </p:nvSpPr>
          <p:spPr bwMode="auto">
            <a:xfrm>
              <a:off x="7726363" y="1355725"/>
              <a:ext cx="34925" cy="34925"/>
            </a:xfrm>
            <a:custGeom>
              <a:avLst/>
              <a:gdLst/>
              <a:ahLst/>
              <a:cxnLst>
                <a:cxn ang="0">
                  <a:pos x="10" y="0"/>
                </a:cxn>
                <a:cxn ang="0">
                  <a:pos x="10" y="0"/>
                </a:cxn>
                <a:cxn ang="0">
                  <a:pos x="6" y="0"/>
                </a:cxn>
                <a:cxn ang="0">
                  <a:pos x="2" y="4"/>
                </a:cxn>
                <a:cxn ang="0">
                  <a:pos x="0" y="6"/>
                </a:cxn>
                <a:cxn ang="0">
                  <a:pos x="0" y="12"/>
                </a:cxn>
                <a:cxn ang="0">
                  <a:pos x="0" y="12"/>
                </a:cxn>
                <a:cxn ang="0">
                  <a:pos x="0" y="16"/>
                </a:cxn>
                <a:cxn ang="0">
                  <a:pos x="2" y="20"/>
                </a:cxn>
                <a:cxn ang="0">
                  <a:pos x="6" y="22"/>
                </a:cxn>
                <a:cxn ang="0">
                  <a:pos x="10" y="22"/>
                </a:cxn>
                <a:cxn ang="0">
                  <a:pos x="10" y="22"/>
                </a:cxn>
                <a:cxn ang="0">
                  <a:pos x="16" y="22"/>
                </a:cxn>
                <a:cxn ang="0">
                  <a:pos x="18" y="20"/>
                </a:cxn>
                <a:cxn ang="0">
                  <a:pos x="22" y="16"/>
                </a:cxn>
                <a:cxn ang="0">
                  <a:pos x="22" y="12"/>
                </a:cxn>
                <a:cxn ang="0">
                  <a:pos x="22" y="12"/>
                </a:cxn>
                <a:cxn ang="0">
                  <a:pos x="22" y="6"/>
                </a:cxn>
                <a:cxn ang="0">
                  <a:pos x="18" y="4"/>
                </a:cxn>
                <a:cxn ang="0">
                  <a:pos x="16" y="0"/>
                </a:cxn>
                <a:cxn ang="0">
                  <a:pos x="10" y="0"/>
                </a:cxn>
              </a:cxnLst>
              <a:rect l="0" t="0" r="r" b="b"/>
              <a:pathLst>
                <a:path w="22" h="22">
                  <a:moveTo>
                    <a:pt x="10" y="0"/>
                  </a:moveTo>
                  <a:lnTo>
                    <a:pt x="10" y="0"/>
                  </a:lnTo>
                  <a:lnTo>
                    <a:pt x="6" y="0"/>
                  </a:lnTo>
                  <a:lnTo>
                    <a:pt x="2" y="4"/>
                  </a:lnTo>
                  <a:lnTo>
                    <a:pt x="0" y="6"/>
                  </a:lnTo>
                  <a:lnTo>
                    <a:pt x="0" y="12"/>
                  </a:lnTo>
                  <a:lnTo>
                    <a:pt x="0" y="12"/>
                  </a:lnTo>
                  <a:lnTo>
                    <a:pt x="0" y="16"/>
                  </a:lnTo>
                  <a:lnTo>
                    <a:pt x="2" y="20"/>
                  </a:lnTo>
                  <a:lnTo>
                    <a:pt x="6" y="22"/>
                  </a:lnTo>
                  <a:lnTo>
                    <a:pt x="10" y="22"/>
                  </a:lnTo>
                  <a:lnTo>
                    <a:pt x="10" y="22"/>
                  </a:lnTo>
                  <a:lnTo>
                    <a:pt x="16" y="22"/>
                  </a:lnTo>
                  <a:lnTo>
                    <a:pt x="18" y="20"/>
                  </a:lnTo>
                  <a:lnTo>
                    <a:pt x="22" y="16"/>
                  </a:lnTo>
                  <a:lnTo>
                    <a:pt x="22" y="12"/>
                  </a:lnTo>
                  <a:lnTo>
                    <a:pt x="22" y="12"/>
                  </a:lnTo>
                  <a:lnTo>
                    <a:pt x="22" y="6"/>
                  </a:lnTo>
                  <a:lnTo>
                    <a:pt x="18" y="4"/>
                  </a:lnTo>
                  <a:lnTo>
                    <a:pt x="16" y="0"/>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63" name="Freeform 261"/>
            <p:cNvSpPr/>
            <p:nvPr/>
          </p:nvSpPr>
          <p:spPr bwMode="auto">
            <a:xfrm>
              <a:off x="7726363" y="1355725"/>
              <a:ext cx="34925" cy="34925"/>
            </a:xfrm>
            <a:custGeom>
              <a:avLst/>
              <a:gdLst/>
              <a:ahLst/>
              <a:cxnLst>
                <a:cxn ang="0">
                  <a:pos x="10" y="0"/>
                </a:cxn>
                <a:cxn ang="0">
                  <a:pos x="10" y="0"/>
                </a:cxn>
                <a:cxn ang="0">
                  <a:pos x="6" y="0"/>
                </a:cxn>
                <a:cxn ang="0">
                  <a:pos x="2" y="4"/>
                </a:cxn>
                <a:cxn ang="0">
                  <a:pos x="0" y="6"/>
                </a:cxn>
                <a:cxn ang="0">
                  <a:pos x="0" y="12"/>
                </a:cxn>
                <a:cxn ang="0">
                  <a:pos x="0" y="12"/>
                </a:cxn>
                <a:cxn ang="0">
                  <a:pos x="0" y="16"/>
                </a:cxn>
                <a:cxn ang="0">
                  <a:pos x="2" y="20"/>
                </a:cxn>
                <a:cxn ang="0">
                  <a:pos x="6" y="22"/>
                </a:cxn>
                <a:cxn ang="0">
                  <a:pos x="10" y="22"/>
                </a:cxn>
                <a:cxn ang="0">
                  <a:pos x="10" y="22"/>
                </a:cxn>
                <a:cxn ang="0">
                  <a:pos x="16" y="22"/>
                </a:cxn>
                <a:cxn ang="0">
                  <a:pos x="18" y="20"/>
                </a:cxn>
                <a:cxn ang="0">
                  <a:pos x="22" y="16"/>
                </a:cxn>
                <a:cxn ang="0">
                  <a:pos x="22" y="12"/>
                </a:cxn>
                <a:cxn ang="0">
                  <a:pos x="22" y="12"/>
                </a:cxn>
                <a:cxn ang="0">
                  <a:pos x="22" y="6"/>
                </a:cxn>
                <a:cxn ang="0">
                  <a:pos x="18" y="4"/>
                </a:cxn>
                <a:cxn ang="0">
                  <a:pos x="16" y="0"/>
                </a:cxn>
                <a:cxn ang="0">
                  <a:pos x="10" y="0"/>
                </a:cxn>
              </a:cxnLst>
              <a:rect l="0" t="0" r="r" b="b"/>
              <a:pathLst>
                <a:path w="22" h="22">
                  <a:moveTo>
                    <a:pt x="10" y="0"/>
                  </a:moveTo>
                  <a:lnTo>
                    <a:pt x="10" y="0"/>
                  </a:lnTo>
                  <a:lnTo>
                    <a:pt x="6" y="0"/>
                  </a:lnTo>
                  <a:lnTo>
                    <a:pt x="2" y="4"/>
                  </a:lnTo>
                  <a:lnTo>
                    <a:pt x="0" y="6"/>
                  </a:lnTo>
                  <a:lnTo>
                    <a:pt x="0" y="12"/>
                  </a:lnTo>
                  <a:lnTo>
                    <a:pt x="0" y="12"/>
                  </a:lnTo>
                  <a:lnTo>
                    <a:pt x="0" y="16"/>
                  </a:lnTo>
                  <a:lnTo>
                    <a:pt x="2" y="20"/>
                  </a:lnTo>
                  <a:lnTo>
                    <a:pt x="6" y="22"/>
                  </a:lnTo>
                  <a:lnTo>
                    <a:pt x="10" y="22"/>
                  </a:lnTo>
                  <a:lnTo>
                    <a:pt x="10" y="22"/>
                  </a:lnTo>
                  <a:lnTo>
                    <a:pt x="16" y="22"/>
                  </a:lnTo>
                  <a:lnTo>
                    <a:pt x="18" y="20"/>
                  </a:lnTo>
                  <a:lnTo>
                    <a:pt x="22" y="16"/>
                  </a:lnTo>
                  <a:lnTo>
                    <a:pt x="22" y="12"/>
                  </a:lnTo>
                  <a:lnTo>
                    <a:pt x="22" y="12"/>
                  </a:lnTo>
                  <a:lnTo>
                    <a:pt x="22" y="6"/>
                  </a:lnTo>
                  <a:lnTo>
                    <a:pt x="18" y="4"/>
                  </a:lnTo>
                  <a:lnTo>
                    <a:pt x="16" y="0"/>
                  </a:lnTo>
                  <a:lnTo>
                    <a:pt x="10"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64" name="Freeform 262"/>
            <p:cNvSpPr/>
            <p:nvPr/>
          </p:nvSpPr>
          <p:spPr bwMode="auto">
            <a:xfrm>
              <a:off x="7485063" y="1603375"/>
              <a:ext cx="34925" cy="38100"/>
            </a:xfrm>
            <a:custGeom>
              <a:avLst/>
              <a:gdLst/>
              <a:ahLst/>
              <a:cxnLst>
                <a:cxn ang="0">
                  <a:pos x="12" y="0"/>
                </a:cxn>
                <a:cxn ang="0">
                  <a:pos x="12" y="0"/>
                </a:cxn>
                <a:cxn ang="0">
                  <a:pos x="6" y="2"/>
                </a:cxn>
                <a:cxn ang="0">
                  <a:pos x="4" y="4"/>
                </a:cxn>
                <a:cxn ang="0">
                  <a:pos x="0" y="8"/>
                </a:cxn>
                <a:cxn ang="0">
                  <a:pos x="0" y="12"/>
                </a:cxn>
                <a:cxn ang="0">
                  <a:pos x="0" y="12"/>
                </a:cxn>
                <a:cxn ang="0">
                  <a:pos x="0" y="16"/>
                </a:cxn>
                <a:cxn ang="0">
                  <a:pos x="4" y="20"/>
                </a:cxn>
                <a:cxn ang="0">
                  <a:pos x="6" y="22"/>
                </a:cxn>
                <a:cxn ang="0">
                  <a:pos x="12" y="24"/>
                </a:cxn>
                <a:cxn ang="0">
                  <a:pos x="12" y="24"/>
                </a:cxn>
                <a:cxn ang="0">
                  <a:pos x="16" y="22"/>
                </a:cxn>
                <a:cxn ang="0">
                  <a:pos x="20" y="20"/>
                </a:cxn>
                <a:cxn ang="0">
                  <a:pos x="22" y="16"/>
                </a:cxn>
                <a:cxn ang="0">
                  <a:pos x="22" y="12"/>
                </a:cxn>
                <a:cxn ang="0">
                  <a:pos x="22" y="12"/>
                </a:cxn>
                <a:cxn ang="0">
                  <a:pos x="22" y="8"/>
                </a:cxn>
                <a:cxn ang="0">
                  <a:pos x="20" y="4"/>
                </a:cxn>
                <a:cxn ang="0">
                  <a:pos x="16" y="2"/>
                </a:cxn>
                <a:cxn ang="0">
                  <a:pos x="12" y="0"/>
                </a:cxn>
              </a:cxnLst>
              <a:rect l="0" t="0" r="r" b="b"/>
              <a:pathLst>
                <a:path w="22" h="24">
                  <a:moveTo>
                    <a:pt x="12" y="0"/>
                  </a:moveTo>
                  <a:lnTo>
                    <a:pt x="12" y="0"/>
                  </a:lnTo>
                  <a:lnTo>
                    <a:pt x="6" y="2"/>
                  </a:lnTo>
                  <a:lnTo>
                    <a:pt x="4" y="4"/>
                  </a:lnTo>
                  <a:lnTo>
                    <a:pt x="0" y="8"/>
                  </a:lnTo>
                  <a:lnTo>
                    <a:pt x="0" y="12"/>
                  </a:lnTo>
                  <a:lnTo>
                    <a:pt x="0" y="12"/>
                  </a:lnTo>
                  <a:lnTo>
                    <a:pt x="0" y="16"/>
                  </a:lnTo>
                  <a:lnTo>
                    <a:pt x="4" y="20"/>
                  </a:lnTo>
                  <a:lnTo>
                    <a:pt x="6" y="22"/>
                  </a:lnTo>
                  <a:lnTo>
                    <a:pt x="12" y="24"/>
                  </a:lnTo>
                  <a:lnTo>
                    <a:pt x="12" y="24"/>
                  </a:lnTo>
                  <a:lnTo>
                    <a:pt x="16" y="22"/>
                  </a:lnTo>
                  <a:lnTo>
                    <a:pt x="20" y="20"/>
                  </a:lnTo>
                  <a:lnTo>
                    <a:pt x="22" y="16"/>
                  </a:lnTo>
                  <a:lnTo>
                    <a:pt x="22" y="12"/>
                  </a:lnTo>
                  <a:lnTo>
                    <a:pt x="22" y="12"/>
                  </a:lnTo>
                  <a:lnTo>
                    <a:pt x="22" y="8"/>
                  </a:lnTo>
                  <a:lnTo>
                    <a:pt x="20" y="4"/>
                  </a:lnTo>
                  <a:lnTo>
                    <a:pt x="16" y="2"/>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65" name="Freeform 263"/>
            <p:cNvSpPr/>
            <p:nvPr/>
          </p:nvSpPr>
          <p:spPr bwMode="auto">
            <a:xfrm>
              <a:off x="7485063" y="1603375"/>
              <a:ext cx="34925" cy="38100"/>
            </a:xfrm>
            <a:custGeom>
              <a:avLst/>
              <a:gdLst/>
              <a:ahLst/>
              <a:cxnLst>
                <a:cxn ang="0">
                  <a:pos x="12" y="0"/>
                </a:cxn>
                <a:cxn ang="0">
                  <a:pos x="12" y="0"/>
                </a:cxn>
                <a:cxn ang="0">
                  <a:pos x="6" y="2"/>
                </a:cxn>
                <a:cxn ang="0">
                  <a:pos x="4" y="4"/>
                </a:cxn>
                <a:cxn ang="0">
                  <a:pos x="0" y="8"/>
                </a:cxn>
                <a:cxn ang="0">
                  <a:pos x="0" y="12"/>
                </a:cxn>
                <a:cxn ang="0">
                  <a:pos x="0" y="12"/>
                </a:cxn>
                <a:cxn ang="0">
                  <a:pos x="0" y="16"/>
                </a:cxn>
                <a:cxn ang="0">
                  <a:pos x="4" y="20"/>
                </a:cxn>
                <a:cxn ang="0">
                  <a:pos x="6" y="22"/>
                </a:cxn>
                <a:cxn ang="0">
                  <a:pos x="12" y="24"/>
                </a:cxn>
                <a:cxn ang="0">
                  <a:pos x="12" y="24"/>
                </a:cxn>
                <a:cxn ang="0">
                  <a:pos x="16" y="22"/>
                </a:cxn>
                <a:cxn ang="0">
                  <a:pos x="20" y="20"/>
                </a:cxn>
                <a:cxn ang="0">
                  <a:pos x="22" y="16"/>
                </a:cxn>
                <a:cxn ang="0">
                  <a:pos x="22" y="12"/>
                </a:cxn>
                <a:cxn ang="0">
                  <a:pos x="22" y="12"/>
                </a:cxn>
                <a:cxn ang="0">
                  <a:pos x="22" y="8"/>
                </a:cxn>
                <a:cxn ang="0">
                  <a:pos x="20" y="4"/>
                </a:cxn>
                <a:cxn ang="0">
                  <a:pos x="16" y="2"/>
                </a:cxn>
                <a:cxn ang="0">
                  <a:pos x="12" y="0"/>
                </a:cxn>
              </a:cxnLst>
              <a:rect l="0" t="0" r="r" b="b"/>
              <a:pathLst>
                <a:path w="22" h="24">
                  <a:moveTo>
                    <a:pt x="12" y="0"/>
                  </a:moveTo>
                  <a:lnTo>
                    <a:pt x="12" y="0"/>
                  </a:lnTo>
                  <a:lnTo>
                    <a:pt x="6" y="2"/>
                  </a:lnTo>
                  <a:lnTo>
                    <a:pt x="4" y="4"/>
                  </a:lnTo>
                  <a:lnTo>
                    <a:pt x="0" y="8"/>
                  </a:lnTo>
                  <a:lnTo>
                    <a:pt x="0" y="12"/>
                  </a:lnTo>
                  <a:lnTo>
                    <a:pt x="0" y="12"/>
                  </a:lnTo>
                  <a:lnTo>
                    <a:pt x="0" y="16"/>
                  </a:lnTo>
                  <a:lnTo>
                    <a:pt x="4" y="20"/>
                  </a:lnTo>
                  <a:lnTo>
                    <a:pt x="6" y="22"/>
                  </a:lnTo>
                  <a:lnTo>
                    <a:pt x="12" y="24"/>
                  </a:lnTo>
                  <a:lnTo>
                    <a:pt x="12" y="24"/>
                  </a:lnTo>
                  <a:lnTo>
                    <a:pt x="16" y="22"/>
                  </a:lnTo>
                  <a:lnTo>
                    <a:pt x="20" y="20"/>
                  </a:lnTo>
                  <a:lnTo>
                    <a:pt x="22" y="16"/>
                  </a:lnTo>
                  <a:lnTo>
                    <a:pt x="22" y="12"/>
                  </a:lnTo>
                  <a:lnTo>
                    <a:pt x="22" y="12"/>
                  </a:lnTo>
                  <a:lnTo>
                    <a:pt x="22" y="8"/>
                  </a:lnTo>
                  <a:lnTo>
                    <a:pt x="20" y="4"/>
                  </a:lnTo>
                  <a:lnTo>
                    <a:pt x="16" y="2"/>
                  </a:lnTo>
                  <a:lnTo>
                    <a:pt x="12"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66" name="Freeform 264"/>
            <p:cNvSpPr/>
            <p:nvPr/>
          </p:nvSpPr>
          <p:spPr bwMode="auto">
            <a:xfrm>
              <a:off x="3465513" y="1028700"/>
              <a:ext cx="47625" cy="47625"/>
            </a:xfrm>
            <a:custGeom>
              <a:avLst/>
              <a:gdLst/>
              <a:ahLst/>
              <a:cxnLst>
                <a:cxn ang="0">
                  <a:pos x="16" y="0"/>
                </a:cxn>
                <a:cxn ang="0">
                  <a:pos x="16" y="0"/>
                </a:cxn>
                <a:cxn ang="0">
                  <a:pos x="10" y="2"/>
                </a:cxn>
                <a:cxn ang="0">
                  <a:pos x="4" y="4"/>
                </a:cxn>
                <a:cxn ang="0">
                  <a:pos x="2" y="10"/>
                </a:cxn>
                <a:cxn ang="0">
                  <a:pos x="0" y="16"/>
                </a:cxn>
                <a:cxn ang="0">
                  <a:pos x="0" y="16"/>
                </a:cxn>
                <a:cxn ang="0">
                  <a:pos x="2" y="22"/>
                </a:cxn>
                <a:cxn ang="0">
                  <a:pos x="4" y="26"/>
                </a:cxn>
                <a:cxn ang="0">
                  <a:pos x="10" y="30"/>
                </a:cxn>
                <a:cxn ang="0">
                  <a:pos x="16" y="30"/>
                </a:cxn>
                <a:cxn ang="0">
                  <a:pos x="16" y="30"/>
                </a:cxn>
                <a:cxn ang="0">
                  <a:pos x="22" y="30"/>
                </a:cxn>
                <a:cxn ang="0">
                  <a:pos x="26" y="26"/>
                </a:cxn>
                <a:cxn ang="0">
                  <a:pos x="30" y="22"/>
                </a:cxn>
                <a:cxn ang="0">
                  <a:pos x="30" y="16"/>
                </a:cxn>
                <a:cxn ang="0">
                  <a:pos x="30" y="16"/>
                </a:cxn>
                <a:cxn ang="0">
                  <a:pos x="30" y="10"/>
                </a:cxn>
                <a:cxn ang="0">
                  <a:pos x="26" y="4"/>
                </a:cxn>
                <a:cxn ang="0">
                  <a:pos x="22" y="2"/>
                </a:cxn>
                <a:cxn ang="0">
                  <a:pos x="16" y="0"/>
                </a:cxn>
              </a:cxnLst>
              <a:rect l="0" t="0" r="r" b="b"/>
              <a:pathLst>
                <a:path w="30" h="30">
                  <a:moveTo>
                    <a:pt x="16" y="0"/>
                  </a:moveTo>
                  <a:lnTo>
                    <a:pt x="16" y="0"/>
                  </a:lnTo>
                  <a:lnTo>
                    <a:pt x="10" y="2"/>
                  </a:lnTo>
                  <a:lnTo>
                    <a:pt x="4" y="4"/>
                  </a:lnTo>
                  <a:lnTo>
                    <a:pt x="2" y="10"/>
                  </a:lnTo>
                  <a:lnTo>
                    <a:pt x="0" y="16"/>
                  </a:lnTo>
                  <a:lnTo>
                    <a:pt x="0" y="16"/>
                  </a:lnTo>
                  <a:lnTo>
                    <a:pt x="2" y="22"/>
                  </a:lnTo>
                  <a:lnTo>
                    <a:pt x="4" y="26"/>
                  </a:lnTo>
                  <a:lnTo>
                    <a:pt x="10" y="30"/>
                  </a:lnTo>
                  <a:lnTo>
                    <a:pt x="16" y="30"/>
                  </a:lnTo>
                  <a:lnTo>
                    <a:pt x="16" y="30"/>
                  </a:lnTo>
                  <a:lnTo>
                    <a:pt x="22" y="30"/>
                  </a:lnTo>
                  <a:lnTo>
                    <a:pt x="26" y="26"/>
                  </a:lnTo>
                  <a:lnTo>
                    <a:pt x="30" y="22"/>
                  </a:lnTo>
                  <a:lnTo>
                    <a:pt x="30" y="16"/>
                  </a:lnTo>
                  <a:lnTo>
                    <a:pt x="30" y="16"/>
                  </a:lnTo>
                  <a:lnTo>
                    <a:pt x="30" y="10"/>
                  </a:lnTo>
                  <a:lnTo>
                    <a:pt x="26" y="4"/>
                  </a:lnTo>
                  <a:lnTo>
                    <a:pt x="22" y="2"/>
                  </a:lnTo>
                  <a:lnTo>
                    <a:pt x="1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67" name="Freeform 265"/>
            <p:cNvSpPr/>
            <p:nvPr/>
          </p:nvSpPr>
          <p:spPr bwMode="auto">
            <a:xfrm>
              <a:off x="3465513" y="1028700"/>
              <a:ext cx="47625" cy="47625"/>
            </a:xfrm>
            <a:custGeom>
              <a:avLst/>
              <a:gdLst/>
              <a:ahLst/>
              <a:cxnLst>
                <a:cxn ang="0">
                  <a:pos x="16" y="0"/>
                </a:cxn>
                <a:cxn ang="0">
                  <a:pos x="16" y="0"/>
                </a:cxn>
                <a:cxn ang="0">
                  <a:pos x="10" y="2"/>
                </a:cxn>
                <a:cxn ang="0">
                  <a:pos x="4" y="4"/>
                </a:cxn>
                <a:cxn ang="0">
                  <a:pos x="2" y="10"/>
                </a:cxn>
                <a:cxn ang="0">
                  <a:pos x="0" y="16"/>
                </a:cxn>
                <a:cxn ang="0">
                  <a:pos x="0" y="16"/>
                </a:cxn>
                <a:cxn ang="0">
                  <a:pos x="2" y="22"/>
                </a:cxn>
                <a:cxn ang="0">
                  <a:pos x="4" y="26"/>
                </a:cxn>
                <a:cxn ang="0">
                  <a:pos x="10" y="30"/>
                </a:cxn>
                <a:cxn ang="0">
                  <a:pos x="16" y="30"/>
                </a:cxn>
                <a:cxn ang="0">
                  <a:pos x="16" y="30"/>
                </a:cxn>
                <a:cxn ang="0">
                  <a:pos x="22" y="30"/>
                </a:cxn>
                <a:cxn ang="0">
                  <a:pos x="26" y="26"/>
                </a:cxn>
                <a:cxn ang="0">
                  <a:pos x="30" y="22"/>
                </a:cxn>
                <a:cxn ang="0">
                  <a:pos x="30" y="16"/>
                </a:cxn>
                <a:cxn ang="0">
                  <a:pos x="30" y="16"/>
                </a:cxn>
                <a:cxn ang="0">
                  <a:pos x="30" y="10"/>
                </a:cxn>
                <a:cxn ang="0">
                  <a:pos x="26" y="4"/>
                </a:cxn>
                <a:cxn ang="0">
                  <a:pos x="22" y="2"/>
                </a:cxn>
                <a:cxn ang="0">
                  <a:pos x="16" y="0"/>
                </a:cxn>
              </a:cxnLst>
              <a:rect l="0" t="0" r="r" b="b"/>
              <a:pathLst>
                <a:path w="30" h="30">
                  <a:moveTo>
                    <a:pt x="16" y="0"/>
                  </a:moveTo>
                  <a:lnTo>
                    <a:pt x="16" y="0"/>
                  </a:lnTo>
                  <a:lnTo>
                    <a:pt x="10" y="2"/>
                  </a:lnTo>
                  <a:lnTo>
                    <a:pt x="4" y="4"/>
                  </a:lnTo>
                  <a:lnTo>
                    <a:pt x="2" y="10"/>
                  </a:lnTo>
                  <a:lnTo>
                    <a:pt x="0" y="16"/>
                  </a:lnTo>
                  <a:lnTo>
                    <a:pt x="0" y="16"/>
                  </a:lnTo>
                  <a:lnTo>
                    <a:pt x="2" y="22"/>
                  </a:lnTo>
                  <a:lnTo>
                    <a:pt x="4" y="26"/>
                  </a:lnTo>
                  <a:lnTo>
                    <a:pt x="10" y="30"/>
                  </a:lnTo>
                  <a:lnTo>
                    <a:pt x="16" y="30"/>
                  </a:lnTo>
                  <a:lnTo>
                    <a:pt x="16" y="30"/>
                  </a:lnTo>
                  <a:lnTo>
                    <a:pt x="22" y="30"/>
                  </a:lnTo>
                  <a:lnTo>
                    <a:pt x="26" y="26"/>
                  </a:lnTo>
                  <a:lnTo>
                    <a:pt x="30" y="22"/>
                  </a:lnTo>
                  <a:lnTo>
                    <a:pt x="30" y="16"/>
                  </a:lnTo>
                  <a:lnTo>
                    <a:pt x="30" y="16"/>
                  </a:lnTo>
                  <a:lnTo>
                    <a:pt x="30" y="10"/>
                  </a:lnTo>
                  <a:lnTo>
                    <a:pt x="26" y="4"/>
                  </a:lnTo>
                  <a:lnTo>
                    <a:pt x="22" y="2"/>
                  </a:lnTo>
                  <a:lnTo>
                    <a:pt x="1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68" name="Freeform 266"/>
            <p:cNvSpPr/>
            <p:nvPr/>
          </p:nvSpPr>
          <p:spPr bwMode="auto">
            <a:xfrm>
              <a:off x="2547938" y="1114425"/>
              <a:ext cx="34925" cy="34925"/>
            </a:xfrm>
            <a:custGeom>
              <a:avLst/>
              <a:gdLst/>
              <a:ahLst/>
              <a:cxnLst>
                <a:cxn ang="0">
                  <a:pos x="10" y="0"/>
                </a:cxn>
                <a:cxn ang="0">
                  <a:pos x="10" y="0"/>
                </a:cxn>
                <a:cxn ang="0">
                  <a:pos x="6" y="2"/>
                </a:cxn>
                <a:cxn ang="0">
                  <a:pos x="2" y="4"/>
                </a:cxn>
                <a:cxn ang="0">
                  <a:pos x="0" y="8"/>
                </a:cxn>
                <a:cxn ang="0">
                  <a:pos x="0" y="12"/>
                </a:cxn>
                <a:cxn ang="0">
                  <a:pos x="0" y="12"/>
                </a:cxn>
                <a:cxn ang="0">
                  <a:pos x="0" y="16"/>
                </a:cxn>
                <a:cxn ang="0">
                  <a:pos x="2" y="20"/>
                </a:cxn>
                <a:cxn ang="0">
                  <a:pos x="6" y="22"/>
                </a:cxn>
                <a:cxn ang="0">
                  <a:pos x="10" y="22"/>
                </a:cxn>
                <a:cxn ang="0">
                  <a:pos x="10" y="22"/>
                </a:cxn>
                <a:cxn ang="0">
                  <a:pos x="14" y="22"/>
                </a:cxn>
                <a:cxn ang="0">
                  <a:pos x="18" y="20"/>
                </a:cxn>
                <a:cxn ang="0">
                  <a:pos x="20" y="16"/>
                </a:cxn>
                <a:cxn ang="0">
                  <a:pos x="22" y="12"/>
                </a:cxn>
                <a:cxn ang="0">
                  <a:pos x="22" y="12"/>
                </a:cxn>
                <a:cxn ang="0">
                  <a:pos x="20" y="8"/>
                </a:cxn>
                <a:cxn ang="0">
                  <a:pos x="18" y="4"/>
                </a:cxn>
                <a:cxn ang="0">
                  <a:pos x="14" y="2"/>
                </a:cxn>
                <a:cxn ang="0">
                  <a:pos x="10" y="0"/>
                </a:cxn>
              </a:cxnLst>
              <a:rect l="0" t="0" r="r" b="b"/>
              <a:pathLst>
                <a:path w="22" h="22">
                  <a:moveTo>
                    <a:pt x="10" y="0"/>
                  </a:moveTo>
                  <a:lnTo>
                    <a:pt x="10" y="0"/>
                  </a:lnTo>
                  <a:lnTo>
                    <a:pt x="6" y="2"/>
                  </a:lnTo>
                  <a:lnTo>
                    <a:pt x="2" y="4"/>
                  </a:lnTo>
                  <a:lnTo>
                    <a:pt x="0" y="8"/>
                  </a:lnTo>
                  <a:lnTo>
                    <a:pt x="0" y="12"/>
                  </a:lnTo>
                  <a:lnTo>
                    <a:pt x="0" y="12"/>
                  </a:lnTo>
                  <a:lnTo>
                    <a:pt x="0" y="16"/>
                  </a:lnTo>
                  <a:lnTo>
                    <a:pt x="2" y="20"/>
                  </a:lnTo>
                  <a:lnTo>
                    <a:pt x="6" y="22"/>
                  </a:lnTo>
                  <a:lnTo>
                    <a:pt x="10" y="22"/>
                  </a:lnTo>
                  <a:lnTo>
                    <a:pt x="10" y="22"/>
                  </a:lnTo>
                  <a:lnTo>
                    <a:pt x="14" y="22"/>
                  </a:lnTo>
                  <a:lnTo>
                    <a:pt x="18" y="20"/>
                  </a:lnTo>
                  <a:lnTo>
                    <a:pt x="20" y="16"/>
                  </a:lnTo>
                  <a:lnTo>
                    <a:pt x="22" y="12"/>
                  </a:lnTo>
                  <a:lnTo>
                    <a:pt x="22" y="12"/>
                  </a:lnTo>
                  <a:lnTo>
                    <a:pt x="20" y="8"/>
                  </a:lnTo>
                  <a:lnTo>
                    <a:pt x="18" y="4"/>
                  </a:lnTo>
                  <a:lnTo>
                    <a:pt x="14" y="2"/>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69" name="Freeform 267"/>
            <p:cNvSpPr/>
            <p:nvPr/>
          </p:nvSpPr>
          <p:spPr bwMode="auto">
            <a:xfrm>
              <a:off x="2547938" y="1114425"/>
              <a:ext cx="34925" cy="34925"/>
            </a:xfrm>
            <a:custGeom>
              <a:avLst/>
              <a:gdLst/>
              <a:ahLst/>
              <a:cxnLst>
                <a:cxn ang="0">
                  <a:pos x="10" y="0"/>
                </a:cxn>
                <a:cxn ang="0">
                  <a:pos x="10" y="0"/>
                </a:cxn>
                <a:cxn ang="0">
                  <a:pos x="6" y="2"/>
                </a:cxn>
                <a:cxn ang="0">
                  <a:pos x="2" y="4"/>
                </a:cxn>
                <a:cxn ang="0">
                  <a:pos x="0" y="8"/>
                </a:cxn>
                <a:cxn ang="0">
                  <a:pos x="0" y="12"/>
                </a:cxn>
                <a:cxn ang="0">
                  <a:pos x="0" y="12"/>
                </a:cxn>
                <a:cxn ang="0">
                  <a:pos x="0" y="16"/>
                </a:cxn>
                <a:cxn ang="0">
                  <a:pos x="2" y="20"/>
                </a:cxn>
                <a:cxn ang="0">
                  <a:pos x="6" y="22"/>
                </a:cxn>
                <a:cxn ang="0">
                  <a:pos x="10" y="22"/>
                </a:cxn>
                <a:cxn ang="0">
                  <a:pos x="10" y="22"/>
                </a:cxn>
                <a:cxn ang="0">
                  <a:pos x="14" y="22"/>
                </a:cxn>
                <a:cxn ang="0">
                  <a:pos x="18" y="20"/>
                </a:cxn>
                <a:cxn ang="0">
                  <a:pos x="20" y="16"/>
                </a:cxn>
                <a:cxn ang="0">
                  <a:pos x="22" y="12"/>
                </a:cxn>
                <a:cxn ang="0">
                  <a:pos x="22" y="12"/>
                </a:cxn>
                <a:cxn ang="0">
                  <a:pos x="20" y="8"/>
                </a:cxn>
                <a:cxn ang="0">
                  <a:pos x="18" y="4"/>
                </a:cxn>
                <a:cxn ang="0">
                  <a:pos x="14" y="2"/>
                </a:cxn>
                <a:cxn ang="0">
                  <a:pos x="10" y="0"/>
                </a:cxn>
              </a:cxnLst>
              <a:rect l="0" t="0" r="r" b="b"/>
              <a:pathLst>
                <a:path w="22" h="22">
                  <a:moveTo>
                    <a:pt x="10" y="0"/>
                  </a:moveTo>
                  <a:lnTo>
                    <a:pt x="10" y="0"/>
                  </a:lnTo>
                  <a:lnTo>
                    <a:pt x="6" y="2"/>
                  </a:lnTo>
                  <a:lnTo>
                    <a:pt x="2" y="4"/>
                  </a:lnTo>
                  <a:lnTo>
                    <a:pt x="0" y="8"/>
                  </a:lnTo>
                  <a:lnTo>
                    <a:pt x="0" y="12"/>
                  </a:lnTo>
                  <a:lnTo>
                    <a:pt x="0" y="12"/>
                  </a:lnTo>
                  <a:lnTo>
                    <a:pt x="0" y="16"/>
                  </a:lnTo>
                  <a:lnTo>
                    <a:pt x="2" y="20"/>
                  </a:lnTo>
                  <a:lnTo>
                    <a:pt x="6" y="22"/>
                  </a:lnTo>
                  <a:lnTo>
                    <a:pt x="10" y="22"/>
                  </a:lnTo>
                  <a:lnTo>
                    <a:pt x="10" y="22"/>
                  </a:lnTo>
                  <a:lnTo>
                    <a:pt x="14" y="22"/>
                  </a:lnTo>
                  <a:lnTo>
                    <a:pt x="18" y="20"/>
                  </a:lnTo>
                  <a:lnTo>
                    <a:pt x="20" y="16"/>
                  </a:lnTo>
                  <a:lnTo>
                    <a:pt x="22" y="12"/>
                  </a:lnTo>
                  <a:lnTo>
                    <a:pt x="22" y="12"/>
                  </a:lnTo>
                  <a:lnTo>
                    <a:pt x="20" y="8"/>
                  </a:lnTo>
                  <a:lnTo>
                    <a:pt x="18" y="4"/>
                  </a:lnTo>
                  <a:lnTo>
                    <a:pt x="14" y="2"/>
                  </a:lnTo>
                  <a:lnTo>
                    <a:pt x="10"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70" name="Freeform 268"/>
            <p:cNvSpPr/>
            <p:nvPr/>
          </p:nvSpPr>
          <p:spPr bwMode="auto">
            <a:xfrm>
              <a:off x="1598613" y="1365250"/>
              <a:ext cx="34925" cy="34925"/>
            </a:xfrm>
            <a:custGeom>
              <a:avLst/>
              <a:gdLst/>
              <a:ahLst/>
              <a:cxnLst>
                <a:cxn ang="0">
                  <a:pos x="10" y="0"/>
                </a:cxn>
                <a:cxn ang="0">
                  <a:pos x="10" y="0"/>
                </a:cxn>
                <a:cxn ang="0">
                  <a:pos x="6" y="0"/>
                </a:cxn>
                <a:cxn ang="0">
                  <a:pos x="2" y="2"/>
                </a:cxn>
                <a:cxn ang="0">
                  <a:pos x="0" y="6"/>
                </a:cxn>
                <a:cxn ang="0">
                  <a:pos x="0" y="10"/>
                </a:cxn>
                <a:cxn ang="0">
                  <a:pos x="0" y="10"/>
                </a:cxn>
                <a:cxn ang="0">
                  <a:pos x="0" y="16"/>
                </a:cxn>
                <a:cxn ang="0">
                  <a:pos x="2" y="18"/>
                </a:cxn>
                <a:cxn ang="0">
                  <a:pos x="6" y="22"/>
                </a:cxn>
                <a:cxn ang="0">
                  <a:pos x="10" y="22"/>
                </a:cxn>
                <a:cxn ang="0">
                  <a:pos x="10" y="22"/>
                </a:cxn>
                <a:cxn ang="0">
                  <a:pos x="14" y="22"/>
                </a:cxn>
                <a:cxn ang="0">
                  <a:pos x="18" y="18"/>
                </a:cxn>
                <a:cxn ang="0">
                  <a:pos x="20" y="16"/>
                </a:cxn>
                <a:cxn ang="0">
                  <a:pos x="22" y="10"/>
                </a:cxn>
                <a:cxn ang="0">
                  <a:pos x="22" y="10"/>
                </a:cxn>
                <a:cxn ang="0">
                  <a:pos x="20" y="6"/>
                </a:cxn>
                <a:cxn ang="0">
                  <a:pos x="18" y="2"/>
                </a:cxn>
                <a:cxn ang="0">
                  <a:pos x="14" y="0"/>
                </a:cxn>
                <a:cxn ang="0">
                  <a:pos x="10" y="0"/>
                </a:cxn>
              </a:cxnLst>
              <a:rect l="0" t="0" r="r" b="b"/>
              <a:pathLst>
                <a:path w="22" h="22">
                  <a:moveTo>
                    <a:pt x="10" y="0"/>
                  </a:moveTo>
                  <a:lnTo>
                    <a:pt x="10" y="0"/>
                  </a:lnTo>
                  <a:lnTo>
                    <a:pt x="6" y="0"/>
                  </a:lnTo>
                  <a:lnTo>
                    <a:pt x="2" y="2"/>
                  </a:lnTo>
                  <a:lnTo>
                    <a:pt x="0" y="6"/>
                  </a:lnTo>
                  <a:lnTo>
                    <a:pt x="0" y="10"/>
                  </a:lnTo>
                  <a:lnTo>
                    <a:pt x="0" y="10"/>
                  </a:lnTo>
                  <a:lnTo>
                    <a:pt x="0" y="16"/>
                  </a:lnTo>
                  <a:lnTo>
                    <a:pt x="2" y="18"/>
                  </a:lnTo>
                  <a:lnTo>
                    <a:pt x="6" y="22"/>
                  </a:lnTo>
                  <a:lnTo>
                    <a:pt x="10" y="22"/>
                  </a:lnTo>
                  <a:lnTo>
                    <a:pt x="10" y="22"/>
                  </a:lnTo>
                  <a:lnTo>
                    <a:pt x="14" y="22"/>
                  </a:lnTo>
                  <a:lnTo>
                    <a:pt x="18" y="18"/>
                  </a:lnTo>
                  <a:lnTo>
                    <a:pt x="20" y="16"/>
                  </a:lnTo>
                  <a:lnTo>
                    <a:pt x="22" y="10"/>
                  </a:lnTo>
                  <a:lnTo>
                    <a:pt x="22" y="10"/>
                  </a:lnTo>
                  <a:lnTo>
                    <a:pt x="20" y="6"/>
                  </a:lnTo>
                  <a:lnTo>
                    <a:pt x="18" y="2"/>
                  </a:lnTo>
                  <a:lnTo>
                    <a:pt x="14" y="0"/>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71" name="Freeform 269"/>
            <p:cNvSpPr/>
            <p:nvPr/>
          </p:nvSpPr>
          <p:spPr bwMode="auto">
            <a:xfrm>
              <a:off x="1598613" y="1365250"/>
              <a:ext cx="34925" cy="34925"/>
            </a:xfrm>
            <a:custGeom>
              <a:avLst/>
              <a:gdLst/>
              <a:ahLst/>
              <a:cxnLst>
                <a:cxn ang="0">
                  <a:pos x="10" y="0"/>
                </a:cxn>
                <a:cxn ang="0">
                  <a:pos x="10" y="0"/>
                </a:cxn>
                <a:cxn ang="0">
                  <a:pos x="6" y="0"/>
                </a:cxn>
                <a:cxn ang="0">
                  <a:pos x="2" y="2"/>
                </a:cxn>
                <a:cxn ang="0">
                  <a:pos x="0" y="6"/>
                </a:cxn>
                <a:cxn ang="0">
                  <a:pos x="0" y="10"/>
                </a:cxn>
                <a:cxn ang="0">
                  <a:pos x="0" y="10"/>
                </a:cxn>
                <a:cxn ang="0">
                  <a:pos x="0" y="16"/>
                </a:cxn>
                <a:cxn ang="0">
                  <a:pos x="2" y="18"/>
                </a:cxn>
                <a:cxn ang="0">
                  <a:pos x="6" y="22"/>
                </a:cxn>
                <a:cxn ang="0">
                  <a:pos x="10" y="22"/>
                </a:cxn>
                <a:cxn ang="0">
                  <a:pos x="10" y="22"/>
                </a:cxn>
                <a:cxn ang="0">
                  <a:pos x="14" y="22"/>
                </a:cxn>
                <a:cxn ang="0">
                  <a:pos x="18" y="18"/>
                </a:cxn>
                <a:cxn ang="0">
                  <a:pos x="20" y="16"/>
                </a:cxn>
                <a:cxn ang="0">
                  <a:pos x="22" y="10"/>
                </a:cxn>
                <a:cxn ang="0">
                  <a:pos x="22" y="10"/>
                </a:cxn>
                <a:cxn ang="0">
                  <a:pos x="20" y="6"/>
                </a:cxn>
                <a:cxn ang="0">
                  <a:pos x="18" y="2"/>
                </a:cxn>
                <a:cxn ang="0">
                  <a:pos x="14" y="0"/>
                </a:cxn>
                <a:cxn ang="0">
                  <a:pos x="10" y="0"/>
                </a:cxn>
              </a:cxnLst>
              <a:rect l="0" t="0" r="r" b="b"/>
              <a:pathLst>
                <a:path w="22" h="22">
                  <a:moveTo>
                    <a:pt x="10" y="0"/>
                  </a:moveTo>
                  <a:lnTo>
                    <a:pt x="10" y="0"/>
                  </a:lnTo>
                  <a:lnTo>
                    <a:pt x="6" y="0"/>
                  </a:lnTo>
                  <a:lnTo>
                    <a:pt x="2" y="2"/>
                  </a:lnTo>
                  <a:lnTo>
                    <a:pt x="0" y="6"/>
                  </a:lnTo>
                  <a:lnTo>
                    <a:pt x="0" y="10"/>
                  </a:lnTo>
                  <a:lnTo>
                    <a:pt x="0" y="10"/>
                  </a:lnTo>
                  <a:lnTo>
                    <a:pt x="0" y="16"/>
                  </a:lnTo>
                  <a:lnTo>
                    <a:pt x="2" y="18"/>
                  </a:lnTo>
                  <a:lnTo>
                    <a:pt x="6" y="22"/>
                  </a:lnTo>
                  <a:lnTo>
                    <a:pt x="10" y="22"/>
                  </a:lnTo>
                  <a:lnTo>
                    <a:pt x="10" y="22"/>
                  </a:lnTo>
                  <a:lnTo>
                    <a:pt x="14" y="22"/>
                  </a:lnTo>
                  <a:lnTo>
                    <a:pt x="18" y="18"/>
                  </a:lnTo>
                  <a:lnTo>
                    <a:pt x="20" y="16"/>
                  </a:lnTo>
                  <a:lnTo>
                    <a:pt x="22" y="10"/>
                  </a:lnTo>
                  <a:lnTo>
                    <a:pt x="22" y="10"/>
                  </a:lnTo>
                  <a:lnTo>
                    <a:pt x="20" y="6"/>
                  </a:lnTo>
                  <a:lnTo>
                    <a:pt x="18" y="2"/>
                  </a:lnTo>
                  <a:lnTo>
                    <a:pt x="14" y="0"/>
                  </a:lnTo>
                  <a:lnTo>
                    <a:pt x="10"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72" name="Freeform 270"/>
            <p:cNvSpPr/>
            <p:nvPr/>
          </p:nvSpPr>
          <p:spPr bwMode="auto">
            <a:xfrm>
              <a:off x="2119313" y="1765300"/>
              <a:ext cx="34925" cy="34925"/>
            </a:xfrm>
            <a:custGeom>
              <a:avLst/>
              <a:gdLst/>
              <a:ahLst/>
              <a:cxnLst>
                <a:cxn ang="0">
                  <a:pos x="12" y="0"/>
                </a:cxn>
                <a:cxn ang="0">
                  <a:pos x="12" y="0"/>
                </a:cxn>
                <a:cxn ang="0">
                  <a:pos x="6" y="0"/>
                </a:cxn>
                <a:cxn ang="0">
                  <a:pos x="4" y="2"/>
                </a:cxn>
                <a:cxn ang="0">
                  <a:pos x="0" y="6"/>
                </a:cxn>
                <a:cxn ang="0">
                  <a:pos x="0" y="10"/>
                </a:cxn>
                <a:cxn ang="0">
                  <a:pos x="0" y="10"/>
                </a:cxn>
                <a:cxn ang="0">
                  <a:pos x="0" y="16"/>
                </a:cxn>
                <a:cxn ang="0">
                  <a:pos x="4" y="18"/>
                </a:cxn>
                <a:cxn ang="0">
                  <a:pos x="6" y="22"/>
                </a:cxn>
                <a:cxn ang="0">
                  <a:pos x="12" y="22"/>
                </a:cxn>
                <a:cxn ang="0">
                  <a:pos x="12" y="22"/>
                </a:cxn>
                <a:cxn ang="0">
                  <a:pos x="16" y="22"/>
                </a:cxn>
                <a:cxn ang="0">
                  <a:pos x="20" y="18"/>
                </a:cxn>
                <a:cxn ang="0">
                  <a:pos x="22" y="16"/>
                </a:cxn>
                <a:cxn ang="0">
                  <a:pos x="22" y="10"/>
                </a:cxn>
                <a:cxn ang="0">
                  <a:pos x="22" y="10"/>
                </a:cxn>
                <a:cxn ang="0">
                  <a:pos x="22" y="6"/>
                </a:cxn>
                <a:cxn ang="0">
                  <a:pos x="20" y="2"/>
                </a:cxn>
                <a:cxn ang="0">
                  <a:pos x="16" y="0"/>
                </a:cxn>
                <a:cxn ang="0">
                  <a:pos x="12" y="0"/>
                </a:cxn>
              </a:cxnLst>
              <a:rect l="0" t="0" r="r" b="b"/>
              <a:pathLst>
                <a:path w="22" h="22">
                  <a:moveTo>
                    <a:pt x="12" y="0"/>
                  </a:moveTo>
                  <a:lnTo>
                    <a:pt x="12" y="0"/>
                  </a:lnTo>
                  <a:lnTo>
                    <a:pt x="6" y="0"/>
                  </a:lnTo>
                  <a:lnTo>
                    <a:pt x="4" y="2"/>
                  </a:lnTo>
                  <a:lnTo>
                    <a:pt x="0" y="6"/>
                  </a:lnTo>
                  <a:lnTo>
                    <a:pt x="0" y="10"/>
                  </a:lnTo>
                  <a:lnTo>
                    <a:pt x="0" y="10"/>
                  </a:lnTo>
                  <a:lnTo>
                    <a:pt x="0" y="16"/>
                  </a:lnTo>
                  <a:lnTo>
                    <a:pt x="4" y="18"/>
                  </a:lnTo>
                  <a:lnTo>
                    <a:pt x="6" y="22"/>
                  </a:lnTo>
                  <a:lnTo>
                    <a:pt x="12" y="22"/>
                  </a:lnTo>
                  <a:lnTo>
                    <a:pt x="12" y="22"/>
                  </a:lnTo>
                  <a:lnTo>
                    <a:pt x="16" y="22"/>
                  </a:lnTo>
                  <a:lnTo>
                    <a:pt x="20" y="18"/>
                  </a:lnTo>
                  <a:lnTo>
                    <a:pt x="22" y="16"/>
                  </a:lnTo>
                  <a:lnTo>
                    <a:pt x="22" y="10"/>
                  </a:lnTo>
                  <a:lnTo>
                    <a:pt x="22" y="10"/>
                  </a:lnTo>
                  <a:lnTo>
                    <a:pt x="22" y="6"/>
                  </a:lnTo>
                  <a:lnTo>
                    <a:pt x="20" y="2"/>
                  </a:lnTo>
                  <a:lnTo>
                    <a:pt x="16" y="0"/>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73" name="Freeform 271"/>
            <p:cNvSpPr/>
            <p:nvPr/>
          </p:nvSpPr>
          <p:spPr bwMode="auto">
            <a:xfrm>
              <a:off x="2119313" y="1765300"/>
              <a:ext cx="34925" cy="34925"/>
            </a:xfrm>
            <a:custGeom>
              <a:avLst/>
              <a:gdLst/>
              <a:ahLst/>
              <a:cxnLst>
                <a:cxn ang="0">
                  <a:pos x="12" y="0"/>
                </a:cxn>
                <a:cxn ang="0">
                  <a:pos x="12" y="0"/>
                </a:cxn>
                <a:cxn ang="0">
                  <a:pos x="6" y="0"/>
                </a:cxn>
                <a:cxn ang="0">
                  <a:pos x="4" y="2"/>
                </a:cxn>
                <a:cxn ang="0">
                  <a:pos x="0" y="6"/>
                </a:cxn>
                <a:cxn ang="0">
                  <a:pos x="0" y="10"/>
                </a:cxn>
                <a:cxn ang="0">
                  <a:pos x="0" y="10"/>
                </a:cxn>
                <a:cxn ang="0">
                  <a:pos x="0" y="16"/>
                </a:cxn>
                <a:cxn ang="0">
                  <a:pos x="4" y="18"/>
                </a:cxn>
                <a:cxn ang="0">
                  <a:pos x="6" y="22"/>
                </a:cxn>
                <a:cxn ang="0">
                  <a:pos x="12" y="22"/>
                </a:cxn>
                <a:cxn ang="0">
                  <a:pos x="12" y="22"/>
                </a:cxn>
                <a:cxn ang="0">
                  <a:pos x="16" y="22"/>
                </a:cxn>
                <a:cxn ang="0">
                  <a:pos x="20" y="18"/>
                </a:cxn>
                <a:cxn ang="0">
                  <a:pos x="22" y="16"/>
                </a:cxn>
                <a:cxn ang="0">
                  <a:pos x="22" y="10"/>
                </a:cxn>
                <a:cxn ang="0">
                  <a:pos x="22" y="10"/>
                </a:cxn>
                <a:cxn ang="0">
                  <a:pos x="22" y="6"/>
                </a:cxn>
                <a:cxn ang="0">
                  <a:pos x="20" y="2"/>
                </a:cxn>
                <a:cxn ang="0">
                  <a:pos x="16" y="0"/>
                </a:cxn>
                <a:cxn ang="0">
                  <a:pos x="12" y="0"/>
                </a:cxn>
              </a:cxnLst>
              <a:rect l="0" t="0" r="r" b="b"/>
              <a:pathLst>
                <a:path w="22" h="22">
                  <a:moveTo>
                    <a:pt x="12" y="0"/>
                  </a:moveTo>
                  <a:lnTo>
                    <a:pt x="12" y="0"/>
                  </a:lnTo>
                  <a:lnTo>
                    <a:pt x="6" y="0"/>
                  </a:lnTo>
                  <a:lnTo>
                    <a:pt x="4" y="2"/>
                  </a:lnTo>
                  <a:lnTo>
                    <a:pt x="0" y="6"/>
                  </a:lnTo>
                  <a:lnTo>
                    <a:pt x="0" y="10"/>
                  </a:lnTo>
                  <a:lnTo>
                    <a:pt x="0" y="10"/>
                  </a:lnTo>
                  <a:lnTo>
                    <a:pt x="0" y="16"/>
                  </a:lnTo>
                  <a:lnTo>
                    <a:pt x="4" y="18"/>
                  </a:lnTo>
                  <a:lnTo>
                    <a:pt x="6" y="22"/>
                  </a:lnTo>
                  <a:lnTo>
                    <a:pt x="12" y="22"/>
                  </a:lnTo>
                  <a:lnTo>
                    <a:pt x="12" y="22"/>
                  </a:lnTo>
                  <a:lnTo>
                    <a:pt x="16" y="22"/>
                  </a:lnTo>
                  <a:lnTo>
                    <a:pt x="20" y="18"/>
                  </a:lnTo>
                  <a:lnTo>
                    <a:pt x="22" y="16"/>
                  </a:lnTo>
                  <a:lnTo>
                    <a:pt x="22" y="10"/>
                  </a:lnTo>
                  <a:lnTo>
                    <a:pt x="22" y="10"/>
                  </a:lnTo>
                  <a:lnTo>
                    <a:pt x="22" y="6"/>
                  </a:lnTo>
                  <a:lnTo>
                    <a:pt x="20" y="2"/>
                  </a:lnTo>
                  <a:lnTo>
                    <a:pt x="16" y="0"/>
                  </a:lnTo>
                  <a:lnTo>
                    <a:pt x="12"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74" name="Freeform 272"/>
            <p:cNvSpPr/>
            <p:nvPr/>
          </p:nvSpPr>
          <p:spPr bwMode="auto">
            <a:xfrm>
              <a:off x="1668463" y="1587500"/>
              <a:ext cx="34925" cy="34925"/>
            </a:xfrm>
            <a:custGeom>
              <a:avLst/>
              <a:gdLst/>
              <a:ahLst/>
              <a:cxnLst>
                <a:cxn ang="0">
                  <a:pos x="12" y="0"/>
                </a:cxn>
                <a:cxn ang="0">
                  <a:pos x="12" y="0"/>
                </a:cxn>
                <a:cxn ang="0">
                  <a:pos x="6" y="0"/>
                </a:cxn>
                <a:cxn ang="0">
                  <a:pos x="4" y="2"/>
                </a:cxn>
                <a:cxn ang="0">
                  <a:pos x="0" y="6"/>
                </a:cxn>
                <a:cxn ang="0">
                  <a:pos x="0" y="10"/>
                </a:cxn>
                <a:cxn ang="0">
                  <a:pos x="0" y="10"/>
                </a:cxn>
                <a:cxn ang="0">
                  <a:pos x="0" y="16"/>
                </a:cxn>
                <a:cxn ang="0">
                  <a:pos x="4" y="18"/>
                </a:cxn>
                <a:cxn ang="0">
                  <a:pos x="6" y="22"/>
                </a:cxn>
                <a:cxn ang="0">
                  <a:pos x="12" y="22"/>
                </a:cxn>
                <a:cxn ang="0">
                  <a:pos x="12" y="22"/>
                </a:cxn>
                <a:cxn ang="0">
                  <a:pos x="16" y="22"/>
                </a:cxn>
                <a:cxn ang="0">
                  <a:pos x="20" y="18"/>
                </a:cxn>
                <a:cxn ang="0">
                  <a:pos x="22" y="16"/>
                </a:cxn>
                <a:cxn ang="0">
                  <a:pos x="22" y="10"/>
                </a:cxn>
                <a:cxn ang="0">
                  <a:pos x="22" y="10"/>
                </a:cxn>
                <a:cxn ang="0">
                  <a:pos x="22" y="6"/>
                </a:cxn>
                <a:cxn ang="0">
                  <a:pos x="20" y="2"/>
                </a:cxn>
                <a:cxn ang="0">
                  <a:pos x="16" y="0"/>
                </a:cxn>
                <a:cxn ang="0">
                  <a:pos x="12" y="0"/>
                </a:cxn>
              </a:cxnLst>
              <a:rect l="0" t="0" r="r" b="b"/>
              <a:pathLst>
                <a:path w="22" h="22">
                  <a:moveTo>
                    <a:pt x="12" y="0"/>
                  </a:moveTo>
                  <a:lnTo>
                    <a:pt x="12" y="0"/>
                  </a:lnTo>
                  <a:lnTo>
                    <a:pt x="6" y="0"/>
                  </a:lnTo>
                  <a:lnTo>
                    <a:pt x="4" y="2"/>
                  </a:lnTo>
                  <a:lnTo>
                    <a:pt x="0" y="6"/>
                  </a:lnTo>
                  <a:lnTo>
                    <a:pt x="0" y="10"/>
                  </a:lnTo>
                  <a:lnTo>
                    <a:pt x="0" y="10"/>
                  </a:lnTo>
                  <a:lnTo>
                    <a:pt x="0" y="16"/>
                  </a:lnTo>
                  <a:lnTo>
                    <a:pt x="4" y="18"/>
                  </a:lnTo>
                  <a:lnTo>
                    <a:pt x="6" y="22"/>
                  </a:lnTo>
                  <a:lnTo>
                    <a:pt x="12" y="22"/>
                  </a:lnTo>
                  <a:lnTo>
                    <a:pt x="12" y="22"/>
                  </a:lnTo>
                  <a:lnTo>
                    <a:pt x="16" y="22"/>
                  </a:lnTo>
                  <a:lnTo>
                    <a:pt x="20" y="18"/>
                  </a:lnTo>
                  <a:lnTo>
                    <a:pt x="22" y="16"/>
                  </a:lnTo>
                  <a:lnTo>
                    <a:pt x="22" y="10"/>
                  </a:lnTo>
                  <a:lnTo>
                    <a:pt x="22" y="10"/>
                  </a:lnTo>
                  <a:lnTo>
                    <a:pt x="22" y="6"/>
                  </a:lnTo>
                  <a:lnTo>
                    <a:pt x="20" y="2"/>
                  </a:lnTo>
                  <a:lnTo>
                    <a:pt x="16" y="0"/>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75" name="Freeform 273"/>
            <p:cNvSpPr/>
            <p:nvPr/>
          </p:nvSpPr>
          <p:spPr bwMode="auto">
            <a:xfrm>
              <a:off x="1668463" y="1587500"/>
              <a:ext cx="34925" cy="34925"/>
            </a:xfrm>
            <a:custGeom>
              <a:avLst/>
              <a:gdLst/>
              <a:ahLst/>
              <a:cxnLst>
                <a:cxn ang="0">
                  <a:pos x="12" y="0"/>
                </a:cxn>
                <a:cxn ang="0">
                  <a:pos x="12" y="0"/>
                </a:cxn>
                <a:cxn ang="0">
                  <a:pos x="6" y="0"/>
                </a:cxn>
                <a:cxn ang="0">
                  <a:pos x="4" y="2"/>
                </a:cxn>
                <a:cxn ang="0">
                  <a:pos x="0" y="6"/>
                </a:cxn>
                <a:cxn ang="0">
                  <a:pos x="0" y="10"/>
                </a:cxn>
                <a:cxn ang="0">
                  <a:pos x="0" y="10"/>
                </a:cxn>
                <a:cxn ang="0">
                  <a:pos x="0" y="16"/>
                </a:cxn>
                <a:cxn ang="0">
                  <a:pos x="4" y="18"/>
                </a:cxn>
                <a:cxn ang="0">
                  <a:pos x="6" y="22"/>
                </a:cxn>
                <a:cxn ang="0">
                  <a:pos x="12" y="22"/>
                </a:cxn>
                <a:cxn ang="0">
                  <a:pos x="12" y="22"/>
                </a:cxn>
                <a:cxn ang="0">
                  <a:pos x="16" y="22"/>
                </a:cxn>
                <a:cxn ang="0">
                  <a:pos x="20" y="18"/>
                </a:cxn>
                <a:cxn ang="0">
                  <a:pos x="22" y="16"/>
                </a:cxn>
                <a:cxn ang="0">
                  <a:pos x="22" y="10"/>
                </a:cxn>
                <a:cxn ang="0">
                  <a:pos x="22" y="10"/>
                </a:cxn>
                <a:cxn ang="0">
                  <a:pos x="22" y="6"/>
                </a:cxn>
                <a:cxn ang="0">
                  <a:pos x="20" y="2"/>
                </a:cxn>
                <a:cxn ang="0">
                  <a:pos x="16" y="0"/>
                </a:cxn>
                <a:cxn ang="0">
                  <a:pos x="12" y="0"/>
                </a:cxn>
              </a:cxnLst>
              <a:rect l="0" t="0" r="r" b="b"/>
              <a:pathLst>
                <a:path w="22" h="22">
                  <a:moveTo>
                    <a:pt x="12" y="0"/>
                  </a:moveTo>
                  <a:lnTo>
                    <a:pt x="12" y="0"/>
                  </a:lnTo>
                  <a:lnTo>
                    <a:pt x="6" y="0"/>
                  </a:lnTo>
                  <a:lnTo>
                    <a:pt x="4" y="2"/>
                  </a:lnTo>
                  <a:lnTo>
                    <a:pt x="0" y="6"/>
                  </a:lnTo>
                  <a:lnTo>
                    <a:pt x="0" y="10"/>
                  </a:lnTo>
                  <a:lnTo>
                    <a:pt x="0" y="10"/>
                  </a:lnTo>
                  <a:lnTo>
                    <a:pt x="0" y="16"/>
                  </a:lnTo>
                  <a:lnTo>
                    <a:pt x="4" y="18"/>
                  </a:lnTo>
                  <a:lnTo>
                    <a:pt x="6" y="22"/>
                  </a:lnTo>
                  <a:lnTo>
                    <a:pt x="12" y="22"/>
                  </a:lnTo>
                  <a:lnTo>
                    <a:pt x="12" y="22"/>
                  </a:lnTo>
                  <a:lnTo>
                    <a:pt x="16" y="22"/>
                  </a:lnTo>
                  <a:lnTo>
                    <a:pt x="20" y="18"/>
                  </a:lnTo>
                  <a:lnTo>
                    <a:pt x="22" y="16"/>
                  </a:lnTo>
                  <a:lnTo>
                    <a:pt x="22" y="10"/>
                  </a:lnTo>
                  <a:lnTo>
                    <a:pt x="22" y="10"/>
                  </a:lnTo>
                  <a:lnTo>
                    <a:pt x="22" y="6"/>
                  </a:lnTo>
                  <a:lnTo>
                    <a:pt x="20" y="2"/>
                  </a:lnTo>
                  <a:lnTo>
                    <a:pt x="16" y="0"/>
                  </a:lnTo>
                  <a:lnTo>
                    <a:pt x="12"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76" name="Freeform 274"/>
            <p:cNvSpPr/>
            <p:nvPr/>
          </p:nvSpPr>
          <p:spPr bwMode="auto">
            <a:xfrm>
              <a:off x="1570038" y="1844675"/>
              <a:ext cx="34925" cy="34925"/>
            </a:xfrm>
            <a:custGeom>
              <a:avLst/>
              <a:gdLst/>
              <a:ahLst/>
              <a:cxnLst>
                <a:cxn ang="0">
                  <a:pos x="12" y="0"/>
                </a:cxn>
                <a:cxn ang="0">
                  <a:pos x="12" y="0"/>
                </a:cxn>
                <a:cxn ang="0">
                  <a:pos x="8" y="0"/>
                </a:cxn>
                <a:cxn ang="0">
                  <a:pos x="4" y="4"/>
                </a:cxn>
                <a:cxn ang="0">
                  <a:pos x="2" y="6"/>
                </a:cxn>
                <a:cxn ang="0">
                  <a:pos x="0" y="12"/>
                </a:cxn>
                <a:cxn ang="0">
                  <a:pos x="0" y="12"/>
                </a:cxn>
                <a:cxn ang="0">
                  <a:pos x="2" y="16"/>
                </a:cxn>
                <a:cxn ang="0">
                  <a:pos x="4" y="20"/>
                </a:cxn>
                <a:cxn ang="0">
                  <a:pos x="8" y="22"/>
                </a:cxn>
                <a:cxn ang="0">
                  <a:pos x="12" y="22"/>
                </a:cxn>
                <a:cxn ang="0">
                  <a:pos x="12" y="22"/>
                </a:cxn>
                <a:cxn ang="0">
                  <a:pos x="16" y="22"/>
                </a:cxn>
                <a:cxn ang="0">
                  <a:pos x="20" y="20"/>
                </a:cxn>
                <a:cxn ang="0">
                  <a:pos x="22" y="16"/>
                </a:cxn>
                <a:cxn ang="0">
                  <a:pos x="22" y="12"/>
                </a:cxn>
                <a:cxn ang="0">
                  <a:pos x="22" y="12"/>
                </a:cxn>
                <a:cxn ang="0">
                  <a:pos x="22" y="6"/>
                </a:cxn>
                <a:cxn ang="0">
                  <a:pos x="20" y="4"/>
                </a:cxn>
                <a:cxn ang="0">
                  <a:pos x="16" y="0"/>
                </a:cxn>
                <a:cxn ang="0">
                  <a:pos x="12" y="0"/>
                </a:cxn>
              </a:cxnLst>
              <a:rect l="0" t="0" r="r" b="b"/>
              <a:pathLst>
                <a:path w="22" h="22">
                  <a:moveTo>
                    <a:pt x="12" y="0"/>
                  </a:moveTo>
                  <a:lnTo>
                    <a:pt x="12" y="0"/>
                  </a:lnTo>
                  <a:lnTo>
                    <a:pt x="8" y="0"/>
                  </a:lnTo>
                  <a:lnTo>
                    <a:pt x="4" y="4"/>
                  </a:lnTo>
                  <a:lnTo>
                    <a:pt x="2" y="6"/>
                  </a:lnTo>
                  <a:lnTo>
                    <a:pt x="0" y="12"/>
                  </a:lnTo>
                  <a:lnTo>
                    <a:pt x="0" y="12"/>
                  </a:lnTo>
                  <a:lnTo>
                    <a:pt x="2" y="16"/>
                  </a:lnTo>
                  <a:lnTo>
                    <a:pt x="4" y="20"/>
                  </a:lnTo>
                  <a:lnTo>
                    <a:pt x="8" y="22"/>
                  </a:lnTo>
                  <a:lnTo>
                    <a:pt x="12" y="22"/>
                  </a:lnTo>
                  <a:lnTo>
                    <a:pt x="12" y="22"/>
                  </a:lnTo>
                  <a:lnTo>
                    <a:pt x="16" y="22"/>
                  </a:lnTo>
                  <a:lnTo>
                    <a:pt x="20" y="20"/>
                  </a:lnTo>
                  <a:lnTo>
                    <a:pt x="22" y="16"/>
                  </a:lnTo>
                  <a:lnTo>
                    <a:pt x="22" y="12"/>
                  </a:lnTo>
                  <a:lnTo>
                    <a:pt x="22" y="12"/>
                  </a:lnTo>
                  <a:lnTo>
                    <a:pt x="22" y="6"/>
                  </a:lnTo>
                  <a:lnTo>
                    <a:pt x="20" y="4"/>
                  </a:lnTo>
                  <a:lnTo>
                    <a:pt x="16" y="0"/>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77" name="Freeform 275"/>
            <p:cNvSpPr/>
            <p:nvPr/>
          </p:nvSpPr>
          <p:spPr bwMode="auto">
            <a:xfrm>
              <a:off x="1570038" y="1844675"/>
              <a:ext cx="34925" cy="34925"/>
            </a:xfrm>
            <a:custGeom>
              <a:avLst/>
              <a:gdLst/>
              <a:ahLst/>
              <a:cxnLst>
                <a:cxn ang="0">
                  <a:pos x="12" y="0"/>
                </a:cxn>
                <a:cxn ang="0">
                  <a:pos x="12" y="0"/>
                </a:cxn>
                <a:cxn ang="0">
                  <a:pos x="8" y="0"/>
                </a:cxn>
                <a:cxn ang="0">
                  <a:pos x="4" y="4"/>
                </a:cxn>
                <a:cxn ang="0">
                  <a:pos x="2" y="6"/>
                </a:cxn>
                <a:cxn ang="0">
                  <a:pos x="0" y="12"/>
                </a:cxn>
                <a:cxn ang="0">
                  <a:pos x="0" y="12"/>
                </a:cxn>
                <a:cxn ang="0">
                  <a:pos x="2" y="16"/>
                </a:cxn>
                <a:cxn ang="0">
                  <a:pos x="4" y="20"/>
                </a:cxn>
                <a:cxn ang="0">
                  <a:pos x="8" y="22"/>
                </a:cxn>
                <a:cxn ang="0">
                  <a:pos x="12" y="22"/>
                </a:cxn>
                <a:cxn ang="0">
                  <a:pos x="12" y="22"/>
                </a:cxn>
                <a:cxn ang="0">
                  <a:pos x="16" y="22"/>
                </a:cxn>
                <a:cxn ang="0">
                  <a:pos x="20" y="20"/>
                </a:cxn>
                <a:cxn ang="0">
                  <a:pos x="22" y="16"/>
                </a:cxn>
                <a:cxn ang="0">
                  <a:pos x="22" y="12"/>
                </a:cxn>
                <a:cxn ang="0">
                  <a:pos x="22" y="12"/>
                </a:cxn>
                <a:cxn ang="0">
                  <a:pos x="22" y="6"/>
                </a:cxn>
                <a:cxn ang="0">
                  <a:pos x="20" y="4"/>
                </a:cxn>
                <a:cxn ang="0">
                  <a:pos x="16" y="0"/>
                </a:cxn>
                <a:cxn ang="0">
                  <a:pos x="12" y="0"/>
                </a:cxn>
              </a:cxnLst>
              <a:rect l="0" t="0" r="r" b="b"/>
              <a:pathLst>
                <a:path w="22" h="22">
                  <a:moveTo>
                    <a:pt x="12" y="0"/>
                  </a:moveTo>
                  <a:lnTo>
                    <a:pt x="12" y="0"/>
                  </a:lnTo>
                  <a:lnTo>
                    <a:pt x="8" y="0"/>
                  </a:lnTo>
                  <a:lnTo>
                    <a:pt x="4" y="4"/>
                  </a:lnTo>
                  <a:lnTo>
                    <a:pt x="2" y="6"/>
                  </a:lnTo>
                  <a:lnTo>
                    <a:pt x="0" y="12"/>
                  </a:lnTo>
                  <a:lnTo>
                    <a:pt x="0" y="12"/>
                  </a:lnTo>
                  <a:lnTo>
                    <a:pt x="2" y="16"/>
                  </a:lnTo>
                  <a:lnTo>
                    <a:pt x="4" y="20"/>
                  </a:lnTo>
                  <a:lnTo>
                    <a:pt x="8" y="22"/>
                  </a:lnTo>
                  <a:lnTo>
                    <a:pt x="12" y="22"/>
                  </a:lnTo>
                  <a:lnTo>
                    <a:pt x="12" y="22"/>
                  </a:lnTo>
                  <a:lnTo>
                    <a:pt x="16" y="22"/>
                  </a:lnTo>
                  <a:lnTo>
                    <a:pt x="20" y="20"/>
                  </a:lnTo>
                  <a:lnTo>
                    <a:pt x="22" y="16"/>
                  </a:lnTo>
                  <a:lnTo>
                    <a:pt x="22" y="12"/>
                  </a:lnTo>
                  <a:lnTo>
                    <a:pt x="22" y="12"/>
                  </a:lnTo>
                  <a:lnTo>
                    <a:pt x="22" y="6"/>
                  </a:lnTo>
                  <a:lnTo>
                    <a:pt x="20" y="4"/>
                  </a:lnTo>
                  <a:lnTo>
                    <a:pt x="16" y="0"/>
                  </a:lnTo>
                  <a:lnTo>
                    <a:pt x="12"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78" name="Freeform 276"/>
            <p:cNvSpPr/>
            <p:nvPr/>
          </p:nvSpPr>
          <p:spPr bwMode="auto">
            <a:xfrm>
              <a:off x="2773363" y="1025525"/>
              <a:ext cx="34925" cy="34925"/>
            </a:xfrm>
            <a:custGeom>
              <a:avLst/>
              <a:gdLst/>
              <a:ahLst/>
              <a:cxnLst>
                <a:cxn ang="0">
                  <a:pos x="10" y="0"/>
                </a:cxn>
                <a:cxn ang="0">
                  <a:pos x="10" y="0"/>
                </a:cxn>
                <a:cxn ang="0">
                  <a:pos x="6" y="2"/>
                </a:cxn>
                <a:cxn ang="0">
                  <a:pos x="2" y="4"/>
                </a:cxn>
                <a:cxn ang="0">
                  <a:pos x="0" y="8"/>
                </a:cxn>
                <a:cxn ang="0">
                  <a:pos x="0" y="12"/>
                </a:cxn>
                <a:cxn ang="0">
                  <a:pos x="0" y="12"/>
                </a:cxn>
                <a:cxn ang="0">
                  <a:pos x="0" y="16"/>
                </a:cxn>
                <a:cxn ang="0">
                  <a:pos x="2" y="20"/>
                </a:cxn>
                <a:cxn ang="0">
                  <a:pos x="6" y="22"/>
                </a:cxn>
                <a:cxn ang="0">
                  <a:pos x="10" y="22"/>
                </a:cxn>
                <a:cxn ang="0">
                  <a:pos x="10" y="22"/>
                </a:cxn>
                <a:cxn ang="0">
                  <a:pos x="14" y="22"/>
                </a:cxn>
                <a:cxn ang="0">
                  <a:pos x="18" y="20"/>
                </a:cxn>
                <a:cxn ang="0">
                  <a:pos x="20" y="16"/>
                </a:cxn>
                <a:cxn ang="0">
                  <a:pos x="22" y="12"/>
                </a:cxn>
                <a:cxn ang="0">
                  <a:pos x="22" y="12"/>
                </a:cxn>
                <a:cxn ang="0">
                  <a:pos x="20" y="8"/>
                </a:cxn>
                <a:cxn ang="0">
                  <a:pos x="18" y="4"/>
                </a:cxn>
                <a:cxn ang="0">
                  <a:pos x="14" y="2"/>
                </a:cxn>
                <a:cxn ang="0">
                  <a:pos x="10" y="0"/>
                </a:cxn>
              </a:cxnLst>
              <a:rect l="0" t="0" r="r" b="b"/>
              <a:pathLst>
                <a:path w="22" h="22">
                  <a:moveTo>
                    <a:pt x="10" y="0"/>
                  </a:moveTo>
                  <a:lnTo>
                    <a:pt x="10" y="0"/>
                  </a:lnTo>
                  <a:lnTo>
                    <a:pt x="6" y="2"/>
                  </a:lnTo>
                  <a:lnTo>
                    <a:pt x="2" y="4"/>
                  </a:lnTo>
                  <a:lnTo>
                    <a:pt x="0" y="8"/>
                  </a:lnTo>
                  <a:lnTo>
                    <a:pt x="0" y="12"/>
                  </a:lnTo>
                  <a:lnTo>
                    <a:pt x="0" y="12"/>
                  </a:lnTo>
                  <a:lnTo>
                    <a:pt x="0" y="16"/>
                  </a:lnTo>
                  <a:lnTo>
                    <a:pt x="2" y="20"/>
                  </a:lnTo>
                  <a:lnTo>
                    <a:pt x="6" y="22"/>
                  </a:lnTo>
                  <a:lnTo>
                    <a:pt x="10" y="22"/>
                  </a:lnTo>
                  <a:lnTo>
                    <a:pt x="10" y="22"/>
                  </a:lnTo>
                  <a:lnTo>
                    <a:pt x="14" y="22"/>
                  </a:lnTo>
                  <a:lnTo>
                    <a:pt x="18" y="20"/>
                  </a:lnTo>
                  <a:lnTo>
                    <a:pt x="20" y="16"/>
                  </a:lnTo>
                  <a:lnTo>
                    <a:pt x="22" y="12"/>
                  </a:lnTo>
                  <a:lnTo>
                    <a:pt x="22" y="12"/>
                  </a:lnTo>
                  <a:lnTo>
                    <a:pt x="20" y="8"/>
                  </a:lnTo>
                  <a:lnTo>
                    <a:pt x="18" y="4"/>
                  </a:lnTo>
                  <a:lnTo>
                    <a:pt x="14" y="2"/>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79" name="Freeform 277"/>
            <p:cNvSpPr/>
            <p:nvPr/>
          </p:nvSpPr>
          <p:spPr bwMode="auto">
            <a:xfrm>
              <a:off x="2773363" y="1025525"/>
              <a:ext cx="34925" cy="34925"/>
            </a:xfrm>
            <a:custGeom>
              <a:avLst/>
              <a:gdLst/>
              <a:ahLst/>
              <a:cxnLst>
                <a:cxn ang="0">
                  <a:pos x="10" y="0"/>
                </a:cxn>
                <a:cxn ang="0">
                  <a:pos x="10" y="0"/>
                </a:cxn>
                <a:cxn ang="0">
                  <a:pos x="6" y="2"/>
                </a:cxn>
                <a:cxn ang="0">
                  <a:pos x="2" y="4"/>
                </a:cxn>
                <a:cxn ang="0">
                  <a:pos x="0" y="8"/>
                </a:cxn>
                <a:cxn ang="0">
                  <a:pos x="0" y="12"/>
                </a:cxn>
                <a:cxn ang="0">
                  <a:pos x="0" y="12"/>
                </a:cxn>
                <a:cxn ang="0">
                  <a:pos x="0" y="16"/>
                </a:cxn>
                <a:cxn ang="0">
                  <a:pos x="2" y="20"/>
                </a:cxn>
                <a:cxn ang="0">
                  <a:pos x="6" y="22"/>
                </a:cxn>
                <a:cxn ang="0">
                  <a:pos x="10" y="22"/>
                </a:cxn>
                <a:cxn ang="0">
                  <a:pos x="10" y="22"/>
                </a:cxn>
                <a:cxn ang="0">
                  <a:pos x="14" y="22"/>
                </a:cxn>
                <a:cxn ang="0">
                  <a:pos x="18" y="20"/>
                </a:cxn>
                <a:cxn ang="0">
                  <a:pos x="20" y="16"/>
                </a:cxn>
                <a:cxn ang="0">
                  <a:pos x="22" y="12"/>
                </a:cxn>
                <a:cxn ang="0">
                  <a:pos x="22" y="12"/>
                </a:cxn>
                <a:cxn ang="0">
                  <a:pos x="20" y="8"/>
                </a:cxn>
                <a:cxn ang="0">
                  <a:pos x="18" y="4"/>
                </a:cxn>
                <a:cxn ang="0">
                  <a:pos x="14" y="2"/>
                </a:cxn>
                <a:cxn ang="0">
                  <a:pos x="10" y="0"/>
                </a:cxn>
              </a:cxnLst>
              <a:rect l="0" t="0" r="r" b="b"/>
              <a:pathLst>
                <a:path w="22" h="22">
                  <a:moveTo>
                    <a:pt x="10" y="0"/>
                  </a:moveTo>
                  <a:lnTo>
                    <a:pt x="10" y="0"/>
                  </a:lnTo>
                  <a:lnTo>
                    <a:pt x="6" y="2"/>
                  </a:lnTo>
                  <a:lnTo>
                    <a:pt x="2" y="4"/>
                  </a:lnTo>
                  <a:lnTo>
                    <a:pt x="0" y="8"/>
                  </a:lnTo>
                  <a:lnTo>
                    <a:pt x="0" y="12"/>
                  </a:lnTo>
                  <a:lnTo>
                    <a:pt x="0" y="12"/>
                  </a:lnTo>
                  <a:lnTo>
                    <a:pt x="0" y="16"/>
                  </a:lnTo>
                  <a:lnTo>
                    <a:pt x="2" y="20"/>
                  </a:lnTo>
                  <a:lnTo>
                    <a:pt x="6" y="22"/>
                  </a:lnTo>
                  <a:lnTo>
                    <a:pt x="10" y="22"/>
                  </a:lnTo>
                  <a:lnTo>
                    <a:pt x="10" y="22"/>
                  </a:lnTo>
                  <a:lnTo>
                    <a:pt x="14" y="22"/>
                  </a:lnTo>
                  <a:lnTo>
                    <a:pt x="18" y="20"/>
                  </a:lnTo>
                  <a:lnTo>
                    <a:pt x="20" y="16"/>
                  </a:lnTo>
                  <a:lnTo>
                    <a:pt x="22" y="12"/>
                  </a:lnTo>
                  <a:lnTo>
                    <a:pt x="22" y="12"/>
                  </a:lnTo>
                  <a:lnTo>
                    <a:pt x="20" y="8"/>
                  </a:lnTo>
                  <a:lnTo>
                    <a:pt x="18" y="4"/>
                  </a:lnTo>
                  <a:lnTo>
                    <a:pt x="14" y="2"/>
                  </a:lnTo>
                  <a:lnTo>
                    <a:pt x="10"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80" name="Freeform 278"/>
            <p:cNvSpPr/>
            <p:nvPr/>
          </p:nvSpPr>
          <p:spPr bwMode="auto">
            <a:xfrm>
              <a:off x="1312863" y="1133475"/>
              <a:ext cx="34925" cy="34925"/>
            </a:xfrm>
            <a:custGeom>
              <a:avLst/>
              <a:gdLst/>
              <a:ahLst/>
              <a:cxnLst>
                <a:cxn ang="0">
                  <a:pos x="12" y="0"/>
                </a:cxn>
                <a:cxn ang="0">
                  <a:pos x="12" y="0"/>
                </a:cxn>
                <a:cxn ang="0">
                  <a:pos x="6" y="0"/>
                </a:cxn>
                <a:cxn ang="0">
                  <a:pos x="4" y="2"/>
                </a:cxn>
                <a:cxn ang="0">
                  <a:pos x="0" y="6"/>
                </a:cxn>
                <a:cxn ang="0">
                  <a:pos x="0" y="10"/>
                </a:cxn>
                <a:cxn ang="0">
                  <a:pos x="0" y="10"/>
                </a:cxn>
                <a:cxn ang="0">
                  <a:pos x="0" y="16"/>
                </a:cxn>
                <a:cxn ang="0">
                  <a:pos x="4" y="18"/>
                </a:cxn>
                <a:cxn ang="0">
                  <a:pos x="6" y="22"/>
                </a:cxn>
                <a:cxn ang="0">
                  <a:pos x="12" y="22"/>
                </a:cxn>
                <a:cxn ang="0">
                  <a:pos x="12" y="22"/>
                </a:cxn>
                <a:cxn ang="0">
                  <a:pos x="16" y="22"/>
                </a:cxn>
                <a:cxn ang="0">
                  <a:pos x="20" y="18"/>
                </a:cxn>
                <a:cxn ang="0">
                  <a:pos x="22" y="16"/>
                </a:cxn>
                <a:cxn ang="0">
                  <a:pos x="22" y="10"/>
                </a:cxn>
                <a:cxn ang="0">
                  <a:pos x="22" y="10"/>
                </a:cxn>
                <a:cxn ang="0">
                  <a:pos x="22" y="6"/>
                </a:cxn>
                <a:cxn ang="0">
                  <a:pos x="20" y="2"/>
                </a:cxn>
                <a:cxn ang="0">
                  <a:pos x="16" y="0"/>
                </a:cxn>
                <a:cxn ang="0">
                  <a:pos x="12" y="0"/>
                </a:cxn>
              </a:cxnLst>
              <a:rect l="0" t="0" r="r" b="b"/>
              <a:pathLst>
                <a:path w="22" h="22">
                  <a:moveTo>
                    <a:pt x="12" y="0"/>
                  </a:moveTo>
                  <a:lnTo>
                    <a:pt x="12" y="0"/>
                  </a:lnTo>
                  <a:lnTo>
                    <a:pt x="6" y="0"/>
                  </a:lnTo>
                  <a:lnTo>
                    <a:pt x="4" y="2"/>
                  </a:lnTo>
                  <a:lnTo>
                    <a:pt x="0" y="6"/>
                  </a:lnTo>
                  <a:lnTo>
                    <a:pt x="0" y="10"/>
                  </a:lnTo>
                  <a:lnTo>
                    <a:pt x="0" y="10"/>
                  </a:lnTo>
                  <a:lnTo>
                    <a:pt x="0" y="16"/>
                  </a:lnTo>
                  <a:lnTo>
                    <a:pt x="4" y="18"/>
                  </a:lnTo>
                  <a:lnTo>
                    <a:pt x="6" y="22"/>
                  </a:lnTo>
                  <a:lnTo>
                    <a:pt x="12" y="22"/>
                  </a:lnTo>
                  <a:lnTo>
                    <a:pt x="12" y="22"/>
                  </a:lnTo>
                  <a:lnTo>
                    <a:pt x="16" y="22"/>
                  </a:lnTo>
                  <a:lnTo>
                    <a:pt x="20" y="18"/>
                  </a:lnTo>
                  <a:lnTo>
                    <a:pt x="22" y="16"/>
                  </a:lnTo>
                  <a:lnTo>
                    <a:pt x="22" y="10"/>
                  </a:lnTo>
                  <a:lnTo>
                    <a:pt x="22" y="10"/>
                  </a:lnTo>
                  <a:lnTo>
                    <a:pt x="22" y="6"/>
                  </a:lnTo>
                  <a:lnTo>
                    <a:pt x="20" y="2"/>
                  </a:lnTo>
                  <a:lnTo>
                    <a:pt x="16" y="0"/>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81" name="Freeform 279"/>
            <p:cNvSpPr/>
            <p:nvPr/>
          </p:nvSpPr>
          <p:spPr bwMode="auto">
            <a:xfrm>
              <a:off x="1312863" y="1133475"/>
              <a:ext cx="34925" cy="34925"/>
            </a:xfrm>
            <a:custGeom>
              <a:avLst/>
              <a:gdLst/>
              <a:ahLst/>
              <a:cxnLst>
                <a:cxn ang="0">
                  <a:pos x="12" y="0"/>
                </a:cxn>
                <a:cxn ang="0">
                  <a:pos x="12" y="0"/>
                </a:cxn>
                <a:cxn ang="0">
                  <a:pos x="6" y="0"/>
                </a:cxn>
                <a:cxn ang="0">
                  <a:pos x="4" y="2"/>
                </a:cxn>
                <a:cxn ang="0">
                  <a:pos x="0" y="6"/>
                </a:cxn>
                <a:cxn ang="0">
                  <a:pos x="0" y="10"/>
                </a:cxn>
                <a:cxn ang="0">
                  <a:pos x="0" y="10"/>
                </a:cxn>
                <a:cxn ang="0">
                  <a:pos x="0" y="16"/>
                </a:cxn>
                <a:cxn ang="0">
                  <a:pos x="4" y="18"/>
                </a:cxn>
                <a:cxn ang="0">
                  <a:pos x="6" y="22"/>
                </a:cxn>
                <a:cxn ang="0">
                  <a:pos x="12" y="22"/>
                </a:cxn>
                <a:cxn ang="0">
                  <a:pos x="12" y="22"/>
                </a:cxn>
                <a:cxn ang="0">
                  <a:pos x="16" y="22"/>
                </a:cxn>
                <a:cxn ang="0">
                  <a:pos x="20" y="18"/>
                </a:cxn>
                <a:cxn ang="0">
                  <a:pos x="22" y="16"/>
                </a:cxn>
                <a:cxn ang="0">
                  <a:pos x="22" y="10"/>
                </a:cxn>
                <a:cxn ang="0">
                  <a:pos x="22" y="10"/>
                </a:cxn>
                <a:cxn ang="0">
                  <a:pos x="22" y="6"/>
                </a:cxn>
                <a:cxn ang="0">
                  <a:pos x="20" y="2"/>
                </a:cxn>
                <a:cxn ang="0">
                  <a:pos x="16" y="0"/>
                </a:cxn>
                <a:cxn ang="0">
                  <a:pos x="12" y="0"/>
                </a:cxn>
              </a:cxnLst>
              <a:rect l="0" t="0" r="r" b="b"/>
              <a:pathLst>
                <a:path w="22" h="22">
                  <a:moveTo>
                    <a:pt x="12" y="0"/>
                  </a:moveTo>
                  <a:lnTo>
                    <a:pt x="12" y="0"/>
                  </a:lnTo>
                  <a:lnTo>
                    <a:pt x="6" y="0"/>
                  </a:lnTo>
                  <a:lnTo>
                    <a:pt x="4" y="2"/>
                  </a:lnTo>
                  <a:lnTo>
                    <a:pt x="0" y="6"/>
                  </a:lnTo>
                  <a:lnTo>
                    <a:pt x="0" y="10"/>
                  </a:lnTo>
                  <a:lnTo>
                    <a:pt x="0" y="10"/>
                  </a:lnTo>
                  <a:lnTo>
                    <a:pt x="0" y="16"/>
                  </a:lnTo>
                  <a:lnTo>
                    <a:pt x="4" y="18"/>
                  </a:lnTo>
                  <a:lnTo>
                    <a:pt x="6" y="22"/>
                  </a:lnTo>
                  <a:lnTo>
                    <a:pt x="12" y="22"/>
                  </a:lnTo>
                  <a:lnTo>
                    <a:pt x="12" y="22"/>
                  </a:lnTo>
                  <a:lnTo>
                    <a:pt x="16" y="22"/>
                  </a:lnTo>
                  <a:lnTo>
                    <a:pt x="20" y="18"/>
                  </a:lnTo>
                  <a:lnTo>
                    <a:pt x="22" y="16"/>
                  </a:lnTo>
                  <a:lnTo>
                    <a:pt x="22" y="10"/>
                  </a:lnTo>
                  <a:lnTo>
                    <a:pt x="22" y="10"/>
                  </a:lnTo>
                  <a:lnTo>
                    <a:pt x="22" y="6"/>
                  </a:lnTo>
                  <a:lnTo>
                    <a:pt x="20" y="2"/>
                  </a:lnTo>
                  <a:lnTo>
                    <a:pt x="16" y="0"/>
                  </a:lnTo>
                  <a:lnTo>
                    <a:pt x="12"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82" name="Freeform 280"/>
            <p:cNvSpPr/>
            <p:nvPr/>
          </p:nvSpPr>
          <p:spPr bwMode="auto">
            <a:xfrm>
              <a:off x="1893888" y="116522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83" name="Freeform 281"/>
            <p:cNvSpPr/>
            <p:nvPr/>
          </p:nvSpPr>
          <p:spPr bwMode="auto">
            <a:xfrm>
              <a:off x="1893888" y="116522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84" name="Freeform 282"/>
            <p:cNvSpPr/>
            <p:nvPr/>
          </p:nvSpPr>
          <p:spPr bwMode="auto">
            <a:xfrm>
              <a:off x="1423988" y="138747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85" name="Freeform 283"/>
            <p:cNvSpPr/>
            <p:nvPr/>
          </p:nvSpPr>
          <p:spPr bwMode="auto">
            <a:xfrm>
              <a:off x="1423988" y="138747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86" name="Freeform 284"/>
            <p:cNvSpPr/>
            <p:nvPr/>
          </p:nvSpPr>
          <p:spPr bwMode="auto">
            <a:xfrm>
              <a:off x="1325563" y="1771650"/>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87" name="Freeform 285"/>
            <p:cNvSpPr/>
            <p:nvPr/>
          </p:nvSpPr>
          <p:spPr bwMode="auto">
            <a:xfrm>
              <a:off x="1325563" y="1771650"/>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88" name="Freeform 286"/>
            <p:cNvSpPr/>
            <p:nvPr/>
          </p:nvSpPr>
          <p:spPr bwMode="auto">
            <a:xfrm>
              <a:off x="2211388" y="1244600"/>
              <a:ext cx="47625" cy="44450"/>
            </a:xfrm>
            <a:custGeom>
              <a:avLst/>
              <a:gdLst/>
              <a:ahLst/>
              <a:cxnLst>
                <a:cxn ang="0">
                  <a:pos x="16" y="0"/>
                </a:cxn>
                <a:cxn ang="0">
                  <a:pos x="16" y="0"/>
                </a:cxn>
                <a:cxn ang="0">
                  <a:pos x="10" y="0"/>
                </a:cxn>
                <a:cxn ang="0">
                  <a:pos x="4" y="4"/>
                </a:cxn>
                <a:cxn ang="0">
                  <a:pos x="2" y="8"/>
                </a:cxn>
                <a:cxn ang="0">
                  <a:pos x="0" y="14"/>
                </a:cxn>
                <a:cxn ang="0">
                  <a:pos x="0" y="14"/>
                </a:cxn>
                <a:cxn ang="0">
                  <a:pos x="2" y="20"/>
                </a:cxn>
                <a:cxn ang="0">
                  <a:pos x="4" y="24"/>
                </a:cxn>
                <a:cxn ang="0">
                  <a:pos x="10" y="28"/>
                </a:cxn>
                <a:cxn ang="0">
                  <a:pos x="16" y="28"/>
                </a:cxn>
                <a:cxn ang="0">
                  <a:pos x="16" y="28"/>
                </a:cxn>
                <a:cxn ang="0">
                  <a:pos x="20" y="28"/>
                </a:cxn>
                <a:cxn ang="0">
                  <a:pos x="26" y="24"/>
                </a:cxn>
                <a:cxn ang="0">
                  <a:pos x="28" y="20"/>
                </a:cxn>
                <a:cxn ang="0">
                  <a:pos x="30" y="14"/>
                </a:cxn>
                <a:cxn ang="0">
                  <a:pos x="30" y="14"/>
                </a:cxn>
                <a:cxn ang="0">
                  <a:pos x="28" y="8"/>
                </a:cxn>
                <a:cxn ang="0">
                  <a:pos x="26" y="4"/>
                </a:cxn>
                <a:cxn ang="0">
                  <a:pos x="20" y="0"/>
                </a:cxn>
                <a:cxn ang="0">
                  <a:pos x="16" y="0"/>
                </a:cxn>
              </a:cxnLst>
              <a:rect l="0" t="0" r="r" b="b"/>
              <a:pathLst>
                <a:path w="30" h="28">
                  <a:moveTo>
                    <a:pt x="16" y="0"/>
                  </a:moveTo>
                  <a:lnTo>
                    <a:pt x="16" y="0"/>
                  </a:lnTo>
                  <a:lnTo>
                    <a:pt x="10" y="0"/>
                  </a:lnTo>
                  <a:lnTo>
                    <a:pt x="4" y="4"/>
                  </a:lnTo>
                  <a:lnTo>
                    <a:pt x="2" y="8"/>
                  </a:lnTo>
                  <a:lnTo>
                    <a:pt x="0" y="14"/>
                  </a:lnTo>
                  <a:lnTo>
                    <a:pt x="0" y="14"/>
                  </a:lnTo>
                  <a:lnTo>
                    <a:pt x="2" y="20"/>
                  </a:lnTo>
                  <a:lnTo>
                    <a:pt x="4" y="24"/>
                  </a:lnTo>
                  <a:lnTo>
                    <a:pt x="10" y="28"/>
                  </a:lnTo>
                  <a:lnTo>
                    <a:pt x="16" y="28"/>
                  </a:lnTo>
                  <a:lnTo>
                    <a:pt x="16" y="28"/>
                  </a:lnTo>
                  <a:lnTo>
                    <a:pt x="20" y="28"/>
                  </a:lnTo>
                  <a:lnTo>
                    <a:pt x="26" y="24"/>
                  </a:lnTo>
                  <a:lnTo>
                    <a:pt x="28" y="20"/>
                  </a:lnTo>
                  <a:lnTo>
                    <a:pt x="30" y="14"/>
                  </a:lnTo>
                  <a:lnTo>
                    <a:pt x="30" y="14"/>
                  </a:lnTo>
                  <a:lnTo>
                    <a:pt x="28" y="8"/>
                  </a:lnTo>
                  <a:lnTo>
                    <a:pt x="26" y="4"/>
                  </a:lnTo>
                  <a:lnTo>
                    <a:pt x="20" y="0"/>
                  </a:lnTo>
                  <a:lnTo>
                    <a:pt x="1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89" name="Freeform 287"/>
            <p:cNvSpPr/>
            <p:nvPr/>
          </p:nvSpPr>
          <p:spPr bwMode="auto">
            <a:xfrm>
              <a:off x="2211388" y="1244600"/>
              <a:ext cx="47625" cy="44450"/>
            </a:xfrm>
            <a:custGeom>
              <a:avLst/>
              <a:gdLst/>
              <a:ahLst/>
              <a:cxnLst>
                <a:cxn ang="0">
                  <a:pos x="16" y="0"/>
                </a:cxn>
                <a:cxn ang="0">
                  <a:pos x="16" y="0"/>
                </a:cxn>
                <a:cxn ang="0">
                  <a:pos x="10" y="0"/>
                </a:cxn>
                <a:cxn ang="0">
                  <a:pos x="4" y="4"/>
                </a:cxn>
                <a:cxn ang="0">
                  <a:pos x="2" y="8"/>
                </a:cxn>
                <a:cxn ang="0">
                  <a:pos x="0" y="14"/>
                </a:cxn>
                <a:cxn ang="0">
                  <a:pos x="0" y="14"/>
                </a:cxn>
                <a:cxn ang="0">
                  <a:pos x="2" y="20"/>
                </a:cxn>
                <a:cxn ang="0">
                  <a:pos x="4" y="24"/>
                </a:cxn>
                <a:cxn ang="0">
                  <a:pos x="10" y="28"/>
                </a:cxn>
                <a:cxn ang="0">
                  <a:pos x="16" y="28"/>
                </a:cxn>
                <a:cxn ang="0">
                  <a:pos x="16" y="28"/>
                </a:cxn>
                <a:cxn ang="0">
                  <a:pos x="20" y="28"/>
                </a:cxn>
                <a:cxn ang="0">
                  <a:pos x="26" y="24"/>
                </a:cxn>
                <a:cxn ang="0">
                  <a:pos x="28" y="20"/>
                </a:cxn>
                <a:cxn ang="0">
                  <a:pos x="30" y="14"/>
                </a:cxn>
                <a:cxn ang="0">
                  <a:pos x="30" y="14"/>
                </a:cxn>
                <a:cxn ang="0">
                  <a:pos x="28" y="8"/>
                </a:cxn>
                <a:cxn ang="0">
                  <a:pos x="26" y="4"/>
                </a:cxn>
                <a:cxn ang="0">
                  <a:pos x="20" y="0"/>
                </a:cxn>
                <a:cxn ang="0">
                  <a:pos x="16" y="0"/>
                </a:cxn>
              </a:cxnLst>
              <a:rect l="0" t="0" r="r" b="b"/>
              <a:pathLst>
                <a:path w="30" h="28">
                  <a:moveTo>
                    <a:pt x="16" y="0"/>
                  </a:moveTo>
                  <a:lnTo>
                    <a:pt x="16" y="0"/>
                  </a:lnTo>
                  <a:lnTo>
                    <a:pt x="10" y="0"/>
                  </a:lnTo>
                  <a:lnTo>
                    <a:pt x="4" y="4"/>
                  </a:lnTo>
                  <a:lnTo>
                    <a:pt x="2" y="8"/>
                  </a:lnTo>
                  <a:lnTo>
                    <a:pt x="0" y="14"/>
                  </a:lnTo>
                  <a:lnTo>
                    <a:pt x="0" y="14"/>
                  </a:lnTo>
                  <a:lnTo>
                    <a:pt x="2" y="20"/>
                  </a:lnTo>
                  <a:lnTo>
                    <a:pt x="4" y="24"/>
                  </a:lnTo>
                  <a:lnTo>
                    <a:pt x="10" y="28"/>
                  </a:lnTo>
                  <a:lnTo>
                    <a:pt x="16" y="28"/>
                  </a:lnTo>
                  <a:lnTo>
                    <a:pt x="16" y="28"/>
                  </a:lnTo>
                  <a:lnTo>
                    <a:pt x="20" y="28"/>
                  </a:lnTo>
                  <a:lnTo>
                    <a:pt x="26" y="24"/>
                  </a:lnTo>
                  <a:lnTo>
                    <a:pt x="28" y="20"/>
                  </a:lnTo>
                  <a:lnTo>
                    <a:pt x="30" y="14"/>
                  </a:lnTo>
                  <a:lnTo>
                    <a:pt x="30" y="14"/>
                  </a:lnTo>
                  <a:lnTo>
                    <a:pt x="28" y="8"/>
                  </a:lnTo>
                  <a:lnTo>
                    <a:pt x="26" y="4"/>
                  </a:lnTo>
                  <a:lnTo>
                    <a:pt x="20" y="0"/>
                  </a:lnTo>
                  <a:lnTo>
                    <a:pt x="1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90" name="Freeform 288"/>
            <p:cNvSpPr/>
            <p:nvPr/>
          </p:nvSpPr>
          <p:spPr bwMode="auto">
            <a:xfrm>
              <a:off x="2586038" y="1304925"/>
              <a:ext cx="28575" cy="28575"/>
            </a:xfrm>
            <a:custGeom>
              <a:avLst/>
              <a:gdLst/>
              <a:ahLst/>
              <a:cxnLst>
                <a:cxn ang="0">
                  <a:pos x="8" y="0"/>
                </a:cxn>
                <a:cxn ang="0">
                  <a:pos x="8" y="0"/>
                </a:cxn>
                <a:cxn ang="0">
                  <a:pos x="6" y="2"/>
                </a:cxn>
                <a:cxn ang="0">
                  <a:pos x="2" y="4"/>
                </a:cxn>
                <a:cxn ang="0">
                  <a:pos x="0" y="6"/>
                </a:cxn>
                <a:cxn ang="0">
                  <a:pos x="0" y="10"/>
                </a:cxn>
                <a:cxn ang="0">
                  <a:pos x="0" y="10"/>
                </a:cxn>
                <a:cxn ang="0">
                  <a:pos x="0" y="12"/>
                </a:cxn>
                <a:cxn ang="0">
                  <a:pos x="2" y="16"/>
                </a:cxn>
                <a:cxn ang="0">
                  <a:pos x="6" y="18"/>
                </a:cxn>
                <a:cxn ang="0">
                  <a:pos x="8" y="18"/>
                </a:cxn>
                <a:cxn ang="0">
                  <a:pos x="8" y="18"/>
                </a:cxn>
                <a:cxn ang="0">
                  <a:pos x="12" y="18"/>
                </a:cxn>
                <a:cxn ang="0">
                  <a:pos x="16" y="16"/>
                </a:cxn>
                <a:cxn ang="0">
                  <a:pos x="18" y="12"/>
                </a:cxn>
                <a:cxn ang="0">
                  <a:pos x="18" y="10"/>
                </a:cxn>
                <a:cxn ang="0">
                  <a:pos x="18" y="10"/>
                </a:cxn>
                <a:cxn ang="0">
                  <a:pos x="18" y="6"/>
                </a:cxn>
                <a:cxn ang="0">
                  <a:pos x="16" y="4"/>
                </a:cxn>
                <a:cxn ang="0">
                  <a:pos x="12" y="2"/>
                </a:cxn>
                <a:cxn ang="0">
                  <a:pos x="8" y="0"/>
                </a:cxn>
              </a:cxnLst>
              <a:rect l="0" t="0" r="r" b="b"/>
              <a:pathLst>
                <a:path w="18" h="18">
                  <a:moveTo>
                    <a:pt x="8" y="0"/>
                  </a:moveTo>
                  <a:lnTo>
                    <a:pt x="8" y="0"/>
                  </a:lnTo>
                  <a:lnTo>
                    <a:pt x="6" y="2"/>
                  </a:lnTo>
                  <a:lnTo>
                    <a:pt x="2" y="4"/>
                  </a:lnTo>
                  <a:lnTo>
                    <a:pt x="0" y="6"/>
                  </a:lnTo>
                  <a:lnTo>
                    <a:pt x="0" y="10"/>
                  </a:lnTo>
                  <a:lnTo>
                    <a:pt x="0" y="10"/>
                  </a:lnTo>
                  <a:lnTo>
                    <a:pt x="0" y="12"/>
                  </a:lnTo>
                  <a:lnTo>
                    <a:pt x="2" y="16"/>
                  </a:lnTo>
                  <a:lnTo>
                    <a:pt x="6" y="18"/>
                  </a:lnTo>
                  <a:lnTo>
                    <a:pt x="8" y="18"/>
                  </a:lnTo>
                  <a:lnTo>
                    <a:pt x="8" y="18"/>
                  </a:lnTo>
                  <a:lnTo>
                    <a:pt x="12" y="18"/>
                  </a:lnTo>
                  <a:lnTo>
                    <a:pt x="16" y="16"/>
                  </a:lnTo>
                  <a:lnTo>
                    <a:pt x="18" y="12"/>
                  </a:lnTo>
                  <a:lnTo>
                    <a:pt x="18" y="10"/>
                  </a:lnTo>
                  <a:lnTo>
                    <a:pt x="18" y="10"/>
                  </a:lnTo>
                  <a:lnTo>
                    <a:pt x="18" y="6"/>
                  </a:lnTo>
                  <a:lnTo>
                    <a:pt x="16" y="4"/>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91" name="Freeform 289"/>
            <p:cNvSpPr/>
            <p:nvPr/>
          </p:nvSpPr>
          <p:spPr bwMode="auto">
            <a:xfrm>
              <a:off x="2586038" y="1304925"/>
              <a:ext cx="28575" cy="28575"/>
            </a:xfrm>
            <a:custGeom>
              <a:avLst/>
              <a:gdLst/>
              <a:ahLst/>
              <a:cxnLst>
                <a:cxn ang="0">
                  <a:pos x="8" y="0"/>
                </a:cxn>
                <a:cxn ang="0">
                  <a:pos x="8" y="0"/>
                </a:cxn>
                <a:cxn ang="0">
                  <a:pos x="6" y="2"/>
                </a:cxn>
                <a:cxn ang="0">
                  <a:pos x="2" y="4"/>
                </a:cxn>
                <a:cxn ang="0">
                  <a:pos x="0" y="6"/>
                </a:cxn>
                <a:cxn ang="0">
                  <a:pos x="0" y="10"/>
                </a:cxn>
                <a:cxn ang="0">
                  <a:pos x="0" y="10"/>
                </a:cxn>
                <a:cxn ang="0">
                  <a:pos x="0" y="12"/>
                </a:cxn>
                <a:cxn ang="0">
                  <a:pos x="2" y="16"/>
                </a:cxn>
                <a:cxn ang="0">
                  <a:pos x="6" y="18"/>
                </a:cxn>
                <a:cxn ang="0">
                  <a:pos x="8" y="18"/>
                </a:cxn>
                <a:cxn ang="0">
                  <a:pos x="8" y="18"/>
                </a:cxn>
                <a:cxn ang="0">
                  <a:pos x="12" y="18"/>
                </a:cxn>
                <a:cxn ang="0">
                  <a:pos x="16" y="16"/>
                </a:cxn>
                <a:cxn ang="0">
                  <a:pos x="18" y="12"/>
                </a:cxn>
                <a:cxn ang="0">
                  <a:pos x="18" y="10"/>
                </a:cxn>
                <a:cxn ang="0">
                  <a:pos x="18" y="10"/>
                </a:cxn>
                <a:cxn ang="0">
                  <a:pos x="18" y="6"/>
                </a:cxn>
                <a:cxn ang="0">
                  <a:pos x="16" y="4"/>
                </a:cxn>
                <a:cxn ang="0">
                  <a:pos x="12" y="2"/>
                </a:cxn>
                <a:cxn ang="0">
                  <a:pos x="8" y="0"/>
                </a:cxn>
              </a:cxnLst>
              <a:rect l="0" t="0" r="r" b="b"/>
              <a:pathLst>
                <a:path w="18" h="18">
                  <a:moveTo>
                    <a:pt x="8" y="0"/>
                  </a:moveTo>
                  <a:lnTo>
                    <a:pt x="8" y="0"/>
                  </a:lnTo>
                  <a:lnTo>
                    <a:pt x="6" y="2"/>
                  </a:lnTo>
                  <a:lnTo>
                    <a:pt x="2" y="4"/>
                  </a:lnTo>
                  <a:lnTo>
                    <a:pt x="0" y="6"/>
                  </a:lnTo>
                  <a:lnTo>
                    <a:pt x="0" y="10"/>
                  </a:lnTo>
                  <a:lnTo>
                    <a:pt x="0" y="10"/>
                  </a:lnTo>
                  <a:lnTo>
                    <a:pt x="0" y="12"/>
                  </a:lnTo>
                  <a:lnTo>
                    <a:pt x="2" y="16"/>
                  </a:lnTo>
                  <a:lnTo>
                    <a:pt x="6" y="18"/>
                  </a:lnTo>
                  <a:lnTo>
                    <a:pt x="8" y="18"/>
                  </a:lnTo>
                  <a:lnTo>
                    <a:pt x="8" y="18"/>
                  </a:lnTo>
                  <a:lnTo>
                    <a:pt x="12" y="18"/>
                  </a:lnTo>
                  <a:lnTo>
                    <a:pt x="16" y="16"/>
                  </a:lnTo>
                  <a:lnTo>
                    <a:pt x="18" y="12"/>
                  </a:lnTo>
                  <a:lnTo>
                    <a:pt x="18" y="10"/>
                  </a:lnTo>
                  <a:lnTo>
                    <a:pt x="18" y="10"/>
                  </a:lnTo>
                  <a:lnTo>
                    <a:pt x="18" y="6"/>
                  </a:lnTo>
                  <a:lnTo>
                    <a:pt x="16" y="4"/>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92" name="Freeform 290"/>
            <p:cNvSpPr/>
            <p:nvPr/>
          </p:nvSpPr>
          <p:spPr bwMode="auto">
            <a:xfrm>
              <a:off x="3132138" y="1085850"/>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93" name="Freeform 291"/>
            <p:cNvSpPr/>
            <p:nvPr/>
          </p:nvSpPr>
          <p:spPr bwMode="auto">
            <a:xfrm>
              <a:off x="3132138" y="1085850"/>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94" name="Freeform 292"/>
            <p:cNvSpPr/>
            <p:nvPr/>
          </p:nvSpPr>
          <p:spPr bwMode="auto">
            <a:xfrm>
              <a:off x="4205288" y="1120775"/>
              <a:ext cx="28575" cy="25400"/>
            </a:xfrm>
            <a:custGeom>
              <a:avLst/>
              <a:gdLst/>
              <a:ahLst/>
              <a:cxnLst>
                <a:cxn ang="0">
                  <a:pos x="8" y="0"/>
                </a:cxn>
                <a:cxn ang="0">
                  <a:pos x="8" y="0"/>
                </a:cxn>
                <a:cxn ang="0">
                  <a:pos x="6" y="0"/>
                </a:cxn>
                <a:cxn ang="0">
                  <a:pos x="2" y="2"/>
                </a:cxn>
                <a:cxn ang="0">
                  <a:pos x="2" y="4"/>
                </a:cxn>
                <a:cxn ang="0">
                  <a:pos x="0" y="8"/>
                </a:cxn>
                <a:cxn ang="0">
                  <a:pos x="0" y="8"/>
                </a:cxn>
                <a:cxn ang="0">
                  <a:pos x="2" y="12"/>
                </a:cxn>
                <a:cxn ang="0">
                  <a:pos x="2" y="14"/>
                </a:cxn>
                <a:cxn ang="0">
                  <a:pos x="6" y="16"/>
                </a:cxn>
                <a:cxn ang="0">
                  <a:pos x="8" y="16"/>
                </a:cxn>
                <a:cxn ang="0">
                  <a:pos x="8" y="16"/>
                </a:cxn>
                <a:cxn ang="0">
                  <a:pos x="12" y="16"/>
                </a:cxn>
                <a:cxn ang="0">
                  <a:pos x="16" y="14"/>
                </a:cxn>
                <a:cxn ang="0">
                  <a:pos x="16" y="12"/>
                </a:cxn>
                <a:cxn ang="0">
                  <a:pos x="18" y="8"/>
                </a:cxn>
                <a:cxn ang="0">
                  <a:pos x="18" y="8"/>
                </a:cxn>
                <a:cxn ang="0">
                  <a:pos x="16" y="4"/>
                </a:cxn>
                <a:cxn ang="0">
                  <a:pos x="16" y="2"/>
                </a:cxn>
                <a:cxn ang="0">
                  <a:pos x="12" y="0"/>
                </a:cxn>
                <a:cxn ang="0">
                  <a:pos x="8" y="0"/>
                </a:cxn>
              </a:cxnLst>
              <a:rect l="0" t="0" r="r" b="b"/>
              <a:pathLst>
                <a:path w="18" h="16">
                  <a:moveTo>
                    <a:pt x="8" y="0"/>
                  </a:moveTo>
                  <a:lnTo>
                    <a:pt x="8" y="0"/>
                  </a:lnTo>
                  <a:lnTo>
                    <a:pt x="6" y="0"/>
                  </a:lnTo>
                  <a:lnTo>
                    <a:pt x="2" y="2"/>
                  </a:lnTo>
                  <a:lnTo>
                    <a:pt x="2" y="4"/>
                  </a:lnTo>
                  <a:lnTo>
                    <a:pt x="0" y="8"/>
                  </a:lnTo>
                  <a:lnTo>
                    <a:pt x="0" y="8"/>
                  </a:lnTo>
                  <a:lnTo>
                    <a:pt x="2" y="12"/>
                  </a:lnTo>
                  <a:lnTo>
                    <a:pt x="2" y="14"/>
                  </a:lnTo>
                  <a:lnTo>
                    <a:pt x="6" y="16"/>
                  </a:lnTo>
                  <a:lnTo>
                    <a:pt x="8" y="16"/>
                  </a:lnTo>
                  <a:lnTo>
                    <a:pt x="8" y="16"/>
                  </a:lnTo>
                  <a:lnTo>
                    <a:pt x="12" y="16"/>
                  </a:lnTo>
                  <a:lnTo>
                    <a:pt x="16" y="14"/>
                  </a:lnTo>
                  <a:lnTo>
                    <a:pt x="16" y="12"/>
                  </a:lnTo>
                  <a:lnTo>
                    <a:pt x="18" y="8"/>
                  </a:lnTo>
                  <a:lnTo>
                    <a:pt x="18" y="8"/>
                  </a:lnTo>
                  <a:lnTo>
                    <a:pt x="16" y="4"/>
                  </a:lnTo>
                  <a:lnTo>
                    <a:pt x="16" y="2"/>
                  </a:lnTo>
                  <a:lnTo>
                    <a:pt x="12" y="0"/>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95" name="Freeform 293"/>
            <p:cNvSpPr/>
            <p:nvPr/>
          </p:nvSpPr>
          <p:spPr bwMode="auto">
            <a:xfrm>
              <a:off x="4205288" y="1120775"/>
              <a:ext cx="28575" cy="25400"/>
            </a:xfrm>
            <a:custGeom>
              <a:avLst/>
              <a:gdLst/>
              <a:ahLst/>
              <a:cxnLst>
                <a:cxn ang="0">
                  <a:pos x="8" y="0"/>
                </a:cxn>
                <a:cxn ang="0">
                  <a:pos x="8" y="0"/>
                </a:cxn>
                <a:cxn ang="0">
                  <a:pos x="6" y="0"/>
                </a:cxn>
                <a:cxn ang="0">
                  <a:pos x="2" y="2"/>
                </a:cxn>
                <a:cxn ang="0">
                  <a:pos x="2" y="4"/>
                </a:cxn>
                <a:cxn ang="0">
                  <a:pos x="0" y="8"/>
                </a:cxn>
                <a:cxn ang="0">
                  <a:pos x="0" y="8"/>
                </a:cxn>
                <a:cxn ang="0">
                  <a:pos x="2" y="12"/>
                </a:cxn>
                <a:cxn ang="0">
                  <a:pos x="2" y="14"/>
                </a:cxn>
                <a:cxn ang="0">
                  <a:pos x="6" y="16"/>
                </a:cxn>
                <a:cxn ang="0">
                  <a:pos x="8" y="16"/>
                </a:cxn>
                <a:cxn ang="0">
                  <a:pos x="8" y="16"/>
                </a:cxn>
                <a:cxn ang="0">
                  <a:pos x="12" y="16"/>
                </a:cxn>
                <a:cxn ang="0">
                  <a:pos x="16" y="14"/>
                </a:cxn>
                <a:cxn ang="0">
                  <a:pos x="16" y="12"/>
                </a:cxn>
                <a:cxn ang="0">
                  <a:pos x="18" y="8"/>
                </a:cxn>
                <a:cxn ang="0">
                  <a:pos x="18" y="8"/>
                </a:cxn>
                <a:cxn ang="0">
                  <a:pos x="16" y="4"/>
                </a:cxn>
                <a:cxn ang="0">
                  <a:pos x="16" y="2"/>
                </a:cxn>
                <a:cxn ang="0">
                  <a:pos x="12" y="0"/>
                </a:cxn>
                <a:cxn ang="0">
                  <a:pos x="8" y="0"/>
                </a:cxn>
              </a:cxnLst>
              <a:rect l="0" t="0" r="r" b="b"/>
              <a:pathLst>
                <a:path w="18" h="16">
                  <a:moveTo>
                    <a:pt x="8" y="0"/>
                  </a:moveTo>
                  <a:lnTo>
                    <a:pt x="8" y="0"/>
                  </a:lnTo>
                  <a:lnTo>
                    <a:pt x="6" y="0"/>
                  </a:lnTo>
                  <a:lnTo>
                    <a:pt x="2" y="2"/>
                  </a:lnTo>
                  <a:lnTo>
                    <a:pt x="2" y="4"/>
                  </a:lnTo>
                  <a:lnTo>
                    <a:pt x="0" y="8"/>
                  </a:lnTo>
                  <a:lnTo>
                    <a:pt x="0" y="8"/>
                  </a:lnTo>
                  <a:lnTo>
                    <a:pt x="2" y="12"/>
                  </a:lnTo>
                  <a:lnTo>
                    <a:pt x="2" y="14"/>
                  </a:lnTo>
                  <a:lnTo>
                    <a:pt x="6" y="16"/>
                  </a:lnTo>
                  <a:lnTo>
                    <a:pt x="8" y="16"/>
                  </a:lnTo>
                  <a:lnTo>
                    <a:pt x="8" y="16"/>
                  </a:lnTo>
                  <a:lnTo>
                    <a:pt x="12" y="16"/>
                  </a:lnTo>
                  <a:lnTo>
                    <a:pt x="16" y="14"/>
                  </a:lnTo>
                  <a:lnTo>
                    <a:pt x="16" y="12"/>
                  </a:lnTo>
                  <a:lnTo>
                    <a:pt x="18" y="8"/>
                  </a:lnTo>
                  <a:lnTo>
                    <a:pt x="18" y="8"/>
                  </a:lnTo>
                  <a:lnTo>
                    <a:pt x="16" y="4"/>
                  </a:lnTo>
                  <a:lnTo>
                    <a:pt x="16" y="2"/>
                  </a:lnTo>
                  <a:lnTo>
                    <a:pt x="12" y="0"/>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96" name="Freeform 294"/>
            <p:cNvSpPr/>
            <p:nvPr/>
          </p:nvSpPr>
          <p:spPr bwMode="auto">
            <a:xfrm>
              <a:off x="3922713" y="1714500"/>
              <a:ext cx="25400" cy="28575"/>
            </a:xfrm>
            <a:custGeom>
              <a:avLst/>
              <a:gdLst/>
              <a:ahLst/>
              <a:cxnLst>
                <a:cxn ang="0">
                  <a:pos x="8" y="0"/>
                </a:cxn>
                <a:cxn ang="0">
                  <a:pos x="8" y="0"/>
                </a:cxn>
                <a:cxn ang="0">
                  <a:pos x="4" y="2"/>
                </a:cxn>
                <a:cxn ang="0">
                  <a:pos x="2" y="4"/>
                </a:cxn>
                <a:cxn ang="0">
                  <a:pos x="0" y="6"/>
                </a:cxn>
                <a:cxn ang="0">
                  <a:pos x="0" y="10"/>
                </a:cxn>
                <a:cxn ang="0">
                  <a:pos x="0" y="10"/>
                </a:cxn>
                <a:cxn ang="0">
                  <a:pos x="0" y="12"/>
                </a:cxn>
                <a:cxn ang="0">
                  <a:pos x="2" y="16"/>
                </a:cxn>
                <a:cxn ang="0">
                  <a:pos x="4" y="18"/>
                </a:cxn>
                <a:cxn ang="0">
                  <a:pos x="8" y="18"/>
                </a:cxn>
                <a:cxn ang="0">
                  <a:pos x="8" y="18"/>
                </a:cxn>
                <a:cxn ang="0">
                  <a:pos x="10" y="18"/>
                </a:cxn>
                <a:cxn ang="0">
                  <a:pos x="14" y="16"/>
                </a:cxn>
                <a:cxn ang="0">
                  <a:pos x="16" y="12"/>
                </a:cxn>
                <a:cxn ang="0">
                  <a:pos x="16" y="10"/>
                </a:cxn>
                <a:cxn ang="0">
                  <a:pos x="16" y="10"/>
                </a:cxn>
                <a:cxn ang="0">
                  <a:pos x="16" y="6"/>
                </a:cxn>
                <a:cxn ang="0">
                  <a:pos x="14" y="4"/>
                </a:cxn>
                <a:cxn ang="0">
                  <a:pos x="10" y="2"/>
                </a:cxn>
                <a:cxn ang="0">
                  <a:pos x="8" y="0"/>
                </a:cxn>
              </a:cxnLst>
              <a:rect l="0" t="0" r="r" b="b"/>
              <a:pathLst>
                <a:path w="16" h="18">
                  <a:moveTo>
                    <a:pt x="8" y="0"/>
                  </a:moveTo>
                  <a:lnTo>
                    <a:pt x="8" y="0"/>
                  </a:lnTo>
                  <a:lnTo>
                    <a:pt x="4" y="2"/>
                  </a:lnTo>
                  <a:lnTo>
                    <a:pt x="2" y="4"/>
                  </a:lnTo>
                  <a:lnTo>
                    <a:pt x="0" y="6"/>
                  </a:lnTo>
                  <a:lnTo>
                    <a:pt x="0" y="10"/>
                  </a:lnTo>
                  <a:lnTo>
                    <a:pt x="0" y="10"/>
                  </a:lnTo>
                  <a:lnTo>
                    <a:pt x="0" y="12"/>
                  </a:lnTo>
                  <a:lnTo>
                    <a:pt x="2" y="16"/>
                  </a:lnTo>
                  <a:lnTo>
                    <a:pt x="4" y="18"/>
                  </a:lnTo>
                  <a:lnTo>
                    <a:pt x="8" y="18"/>
                  </a:lnTo>
                  <a:lnTo>
                    <a:pt x="8" y="18"/>
                  </a:lnTo>
                  <a:lnTo>
                    <a:pt x="10" y="18"/>
                  </a:lnTo>
                  <a:lnTo>
                    <a:pt x="14" y="16"/>
                  </a:lnTo>
                  <a:lnTo>
                    <a:pt x="16" y="12"/>
                  </a:lnTo>
                  <a:lnTo>
                    <a:pt x="16" y="10"/>
                  </a:lnTo>
                  <a:lnTo>
                    <a:pt x="16" y="10"/>
                  </a:lnTo>
                  <a:lnTo>
                    <a:pt x="16" y="6"/>
                  </a:lnTo>
                  <a:lnTo>
                    <a:pt x="14" y="4"/>
                  </a:lnTo>
                  <a:lnTo>
                    <a:pt x="10"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97" name="Freeform 295"/>
            <p:cNvSpPr/>
            <p:nvPr/>
          </p:nvSpPr>
          <p:spPr bwMode="auto">
            <a:xfrm>
              <a:off x="3922713" y="1714500"/>
              <a:ext cx="25400" cy="28575"/>
            </a:xfrm>
            <a:custGeom>
              <a:avLst/>
              <a:gdLst/>
              <a:ahLst/>
              <a:cxnLst>
                <a:cxn ang="0">
                  <a:pos x="8" y="0"/>
                </a:cxn>
                <a:cxn ang="0">
                  <a:pos x="8" y="0"/>
                </a:cxn>
                <a:cxn ang="0">
                  <a:pos x="4" y="2"/>
                </a:cxn>
                <a:cxn ang="0">
                  <a:pos x="2" y="4"/>
                </a:cxn>
                <a:cxn ang="0">
                  <a:pos x="0" y="6"/>
                </a:cxn>
                <a:cxn ang="0">
                  <a:pos x="0" y="10"/>
                </a:cxn>
                <a:cxn ang="0">
                  <a:pos x="0" y="10"/>
                </a:cxn>
                <a:cxn ang="0">
                  <a:pos x="0" y="12"/>
                </a:cxn>
                <a:cxn ang="0">
                  <a:pos x="2" y="16"/>
                </a:cxn>
                <a:cxn ang="0">
                  <a:pos x="4" y="18"/>
                </a:cxn>
                <a:cxn ang="0">
                  <a:pos x="8" y="18"/>
                </a:cxn>
                <a:cxn ang="0">
                  <a:pos x="8" y="18"/>
                </a:cxn>
                <a:cxn ang="0">
                  <a:pos x="10" y="18"/>
                </a:cxn>
                <a:cxn ang="0">
                  <a:pos x="14" y="16"/>
                </a:cxn>
                <a:cxn ang="0">
                  <a:pos x="16" y="12"/>
                </a:cxn>
                <a:cxn ang="0">
                  <a:pos x="16" y="10"/>
                </a:cxn>
                <a:cxn ang="0">
                  <a:pos x="16" y="10"/>
                </a:cxn>
                <a:cxn ang="0">
                  <a:pos x="16" y="6"/>
                </a:cxn>
                <a:cxn ang="0">
                  <a:pos x="14" y="4"/>
                </a:cxn>
                <a:cxn ang="0">
                  <a:pos x="10" y="2"/>
                </a:cxn>
                <a:cxn ang="0">
                  <a:pos x="8" y="0"/>
                </a:cxn>
              </a:cxnLst>
              <a:rect l="0" t="0" r="r" b="b"/>
              <a:pathLst>
                <a:path w="16" h="18">
                  <a:moveTo>
                    <a:pt x="8" y="0"/>
                  </a:moveTo>
                  <a:lnTo>
                    <a:pt x="8" y="0"/>
                  </a:lnTo>
                  <a:lnTo>
                    <a:pt x="4" y="2"/>
                  </a:lnTo>
                  <a:lnTo>
                    <a:pt x="2" y="4"/>
                  </a:lnTo>
                  <a:lnTo>
                    <a:pt x="0" y="6"/>
                  </a:lnTo>
                  <a:lnTo>
                    <a:pt x="0" y="10"/>
                  </a:lnTo>
                  <a:lnTo>
                    <a:pt x="0" y="10"/>
                  </a:lnTo>
                  <a:lnTo>
                    <a:pt x="0" y="12"/>
                  </a:lnTo>
                  <a:lnTo>
                    <a:pt x="2" y="16"/>
                  </a:lnTo>
                  <a:lnTo>
                    <a:pt x="4" y="18"/>
                  </a:lnTo>
                  <a:lnTo>
                    <a:pt x="8" y="18"/>
                  </a:lnTo>
                  <a:lnTo>
                    <a:pt x="8" y="18"/>
                  </a:lnTo>
                  <a:lnTo>
                    <a:pt x="10" y="18"/>
                  </a:lnTo>
                  <a:lnTo>
                    <a:pt x="14" y="16"/>
                  </a:lnTo>
                  <a:lnTo>
                    <a:pt x="16" y="12"/>
                  </a:lnTo>
                  <a:lnTo>
                    <a:pt x="16" y="10"/>
                  </a:lnTo>
                  <a:lnTo>
                    <a:pt x="16" y="10"/>
                  </a:lnTo>
                  <a:lnTo>
                    <a:pt x="16" y="6"/>
                  </a:lnTo>
                  <a:lnTo>
                    <a:pt x="14" y="4"/>
                  </a:lnTo>
                  <a:lnTo>
                    <a:pt x="10"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98" name="Freeform 296"/>
            <p:cNvSpPr/>
            <p:nvPr/>
          </p:nvSpPr>
          <p:spPr bwMode="auto">
            <a:xfrm>
              <a:off x="6421438" y="1768475"/>
              <a:ext cx="28575" cy="28575"/>
            </a:xfrm>
            <a:custGeom>
              <a:avLst/>
              <a:gdLst/>
              <a:ahLst/>
              <a:cxnLst>
                <a:cxn ang="0">
                  <a:pos x="8" y="0"/>
                </a:cxn>
                <a:cxn ang="0">
                  <a:pos x="8" y="0"/>
                </a:cxn>
                <a:cxn ang="0">
                  <a:pos x="6" y="2"/>
                </a:cxn>
                <a:cxn ang="0">
                  <a:pos x="2" y="2"/>
                </a:cxn>
                <a:cxn ang="0">
                  <a:pos x="0" y="6"/>
                </a:cxn>
                <a:cxn ang="0">
                  <a:pos x="0" y="8"/>
                </a:cxn>
                <a:cxn ang="0">
                  <a:pos x="0" y="8"/>
                </a:cxn>
                <a:cxn ang="0">
                  <a:pos x="0" y="12"/>
                </a:cxn>
                <a:cxn ang="0">
                  <a:pos x="2" y="14"/>
                </a:cxn>
                <a:cxn ang="0">
                  <a:pos x="6" y="16"/>
                </a:cxn>
                <a:cxn ang="0">
                  <a:pos x="8" y="18"/>
                </a:cxn>
                <a:cxn ang="0">
                  <a:pos x="8" y="18"/>
                </a:cxn>
                <a:cxn ang="0">
                  <a:pos x="12" y="16"/>
                </a:cxn>
                <a:cxn ang="0">
                  <a:pos x="14" y="14"/>
                </a:cxn>
                <a:cxn ang="0">
                  <a:pos x="16" y="12"/>
                </a:cxn>
                <a:cxn ang="0">
                  <a:pos x="18" y="8"/>
                </a:cxn>
                <a:cxn ang="0">
                  <a:pos x="18" y="8"/>
                </a:cxn>
                <a:cxn ang="0">
                  <a:pos x="16" y="6"/>
                </a:cxn>
                <a:cxn ang="0">
                  <a:pos x="14" y="2"/>
                </a:cxn>
                <a:cxn ang="0">
                  <a:pos x="12" y="2"/>
                </a:cxn>
                <a:cxn ang="0">
                  <a:pos x="8" y="0"/>
                </a:cxn>
              </a:cxnLst>
              <a:rect l="0" t="0" r="r" b="b"/>
              <a:pathLst>
                <a:path w="18" h="18">
                  <a:moveTo>
                    <a:pt x="8" y="0"/>
                  </a:moveTo>
                  <a:lnTo>
                    <a:pt x="8" y="0"/>
                  </a:lnTo>
                  <a:lnTo>
                    <a:pt x="6" y="2"/>
                  </a:lnTo>
                  <a:lnTo>
                    <a:pt x="2" y="2"/>
                  </a:lnTo>
                  <a:lnTo>
                    <a:pt x="0" y="6"/>
                  </a:lnTo>
                  <a:lnTo>
                    <a:pt x="0" y="8"/>
                  </a:lnTo>
                  <a:lnTo>
                    <a:pt x="0" y="8"/>
                  </a:lnTo>
                  <a:lnTo>
                    <a:pt x="0" y="12"/>
                  </a:lnTo>
                  <a:lnTo>
                    <a:pt x="2" y="14"/>
                  </a:lnTo>
                  <a:lnTo>
                    <a:pt x="6" y="16"/>
                  </a:lnTo>
                  <a:lnTo>
                    <a:pt x="8" y="18"/>
                  </a:lnTo>
                  <a:lnTo>
                    <a:pt x="8" y="18"/>
                  </a:lnTo>
                  <a:lnTo>
                    <a:pt x="12" y="16"/>
                  </a:lnTo>
                  <a:lnTo>
                    <a:pt x="14" y="14"/>
                  </a:lnTo>
                  <a:lnTo>
                    <a:pt x="16" y="12"/>
                  </a:lnTo>
                  <a:lnTo>
                    <a:pt x="18" y="8"/>
                  </a:lnTo>
                  <a:lnTo>
                    <a:pt x="18" y="8"/>
                  </a:lnTo>
                  <a:lnTo>
                    <a:pt x="16" y="6"/>
                  </a:lnTo>
                  <a:lnTo>
                    <a:pt x="14" y="2"/>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99" name="Freeform 297"/>
            <p:cNvSpPr/>
            <p:nvPr/>
          </p:nvSpPr>
          <p:spPr bwMode="auto">
            <a:xfrm>
              <a:off x="6421438" y="1768475"/>
              <a:ext cx="28575" cy="28575"/>
            </a:xfrm>
            <a:custGeom>
              <a:avLst/>
              <a:gdLst/>
              <a:ahLst/>
              <a:cxnLst>
                <a:cxn ang="0">
                  <a:pos x="8" y="0"/>
                </a:cxn>
                <a:cxn ang="0">
                  <a:pos x="8" y="0"/>
                </a:cxn>
                <a:cxn ang="0">
                  <a:pos x="6" y="2"/>
                </a:cxn>
                <a:cxn ang="0">
                  <a:pos x="2" y="2"/>
                </a:cxn>
                <a:cxn ang="0">
                  <a:pos x="0" y="6"/>
                </a:cxn>
                <a:cxn ang="0">
                  <a:pos x="0" y="8"/>
                </a:cxn>
                <a:cxn ang="0">
                  <a:pos x="0" y="8"/>
                </a:cxn>
                <a:cxn ang="0">
                  <a:pos x="0" y="12"/>
                </a:cxn>
                <a:cxn ang="0">
                  <a:pos x="2" y="14"/>
                </a:cxn>
                <a:cxn ang="0">
                  <a:pos x="6" y="16"/>
                </a:cxn>
                <a:cxn ang="0">
                  <a:pos x="8" y="18"/>
                </a:cxn>
                <a:cxn ang="0">
                  <a:pos x="8" y="18"/>
                </a:cxn>
                <a:cxn ang="0">
                  <a:pos x="12" y="16"/>
                </a:cxn>
                <a:cxn ang="0">
                  <a:pos x="14" y="14"/>
                </a:cxn>
                <a:cxn ang="0">
                  <a:pos x="16" y="12"/>
                </a:cxn>
                <a:cxn ang="0">
                  <a:pos x="18" y="8"/>
                </a:cxn>
                <a:cxn ang="0">
                  <a:pos x="18" y="8"/>
                </a:cxn>
                <a:cxn ang="0">
                  <a:pos x="16" y="6"/>
                </a:cxn>
                <a:cxn ang="0">
                  <a:pos x="14" y="2"/>
                </a:cxn>
                <a:cxn ang="0">
                  <a:pos x="12" y="2"/>
                </a:cxn>
                <a:cxn ang="0">
                  <a:pos x="8" y="0"/>
                </a:cxn>
              </a:cxnLst>
              <a:rect l="0" t="0" r="r" b="b"/>
              <a:pathLst>
                <a:path w="18" h="18">
                  <a:moveTo>
                    <a:pt x="8" y="0"/>
                  </a:moveTo>
                  <a:lnTo>
                    <a:pt x="8" y="0"/>
                  </a:lnTo>
                  <a:lnTo>
                    <a:pt x="6" y="2"/>
                  </a:lnTo>
                  <a:lnTo>
                    <a:pt x="2" y="2"/>
                  </a:lnTo>
                  <a:lnTo>
                    <a:pt x="0" y="6"/>
                  </a:lnTo>
                  <a:lnTo>
                    <a:pt x="0" y="8"/>
                  </a:lnTo>
                  <a:lnTo>
                    <a:pt x="0" y="8"/>
                  </a:lnTo>
                  <a:lnTo>
                    <a:pt x="0" y="12"/>
                  </a:lnTo>
                  <a:lnTo>
                    <a:pt x="2" y="14"/>
                  </a:lnTo>
                  <a:lnTo>
                    <a:pt x="6" y="16"/>
                  </a:lnTo>
                  <a:lnTo>
                    <a:pt x="8" y="18"/>
                  </a:lnTo>
                  <a:lnTo>
                    <a:pt x="8" y="18"/>
                  </a:lnTo>
                  <a:lnTo>
                    <a:pt x="12" y="16"/>
                  </a:lnTo>
                  <a:lnTo>
                    <a:pt x="14" y="14"/>
                  </a:lnTo>
                  <a:lnTo>
                    <a:pt x="16" y="12"/>
                  </a:lnTo>
                  <a:lnTo>
                    <a:pt x="18" y="8"/>
                  </a:lnTo>
                  <a:lnTo>
                    <a:pt x="18" y="8"/>
                  </a:lnTo>
                  <a:lnTo>
                    <a:pt x="16" y="6"/>
                  </a:lnTo>
                  <a:lnTo>
                    <a:pt x="14" y="2"/>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00" name="Freeform 298"/>
            <p:cNvSpPr/>
            <p:nvPr/>
          </p:nvSpPr>
          <p:spPr bwMode="auto">
            <a:xfrm>
              <a:off x="5033963" y="1393825"/>
              <a:ext cx="25400" cy="28575"/>
            </a:xfrm>
            <a:custGeom>
              <a:avLst/>
              <a:gdLst/>
              <a:ahLst/>
              <a:cxnLst>
                <a:cxn ang="0">
                  <a:pos x="8" y="0"/>
                </a:cxn>
                <a:cxn ang="0">
                  <a:pos x="8" y="0"/>
                </a:cxn>
                <a:cxn ang="0">
                  <a:pos x="4" y="2"/>
                </a:cxn>
                <a:cxn ang="0">
                  <a:pos x="2" y="4"/>
                </a:cxn>
                <a:cxn ang="0">
                  <a:pos x="0" y="6"/>
                </a:cxn>
                <a:cxn ang="0">
                  <a:pos x="0" y="10"/>
                </a:cxn>
                <a:cxn ang="0">
                  <a:pos x="0" y="10"/>
                </a:cxn>
                <a:cxn ang="0">
                  <a:pos x="0" y="12"/>
                </a:cxn>
                <a:cxn ang="0">
                  <a:pos x="2" y="16"/>
                </a:cxn>
                <a:cxn ang="0">
                  <a:pos x="4" y="18"/>
                </a:cxn>
                <a:cxn ang="0">
                  <a:pos x="8" y="18"/>
                </a:cxn>
                <a:cxn ang="0">
                  <a:pos x="8" y="18"/>
                </a:cxn>
                <a:cxn ang="0">
                  <a:pos x="12" y="18"/>
                </a:cxn>
                <a:cxn ang="0">
                  <a:pos x="14" y="16"/>
                </a:cxn>
                <a:cxn ang="0">
                  <a:pos x="16" y="12"/>
                </a:cxn>
                <a:cxn ang="0">
                  <a:pos x="16" y="10"/>
                </a:cxn>
                <a:cxn ang="0">
                  <a:pos x="16" y="10"/>
                </a:cxn>
                <a:cxn ang="0">
                  <a:pos x="16" y="6"/>
                </a:cxn>
                <a:cxn ang="0">
                  <a:pos x="14" y="4"/>
                </a:cxn>
                <a:cxn ang="0">
                  <a:pos x="12" y="2"/>
                </a:cxn>
                <a:cxn ang="0">
                  <a:pos x="8" y="0"/>
                </a:cxn>
              </a:cxnLst>
              <a:rect l="0" t="0" r="r" b="b"/>
              <a:pathLst>
                <a:path w="16" h="18">
                  <a:moveTo>
                    <a:pt x="8" y="0"/>
                  </a:moveTo>
                  <a:lnTo>
                    <a:pt x="8" y="0"/>
                  </a:lnTo>
                  <a:lnTo>
                    <a:pt x="4" y="2"/>
                  </a:lnTo>
                  <a:lnTo>
                    <a:pt x="2" y="4"/>
                  </a:lnTo>
                  <a:lnTo>
                    <a:pt x="0" y="6"/>
                  </a:lnTo>
                  <a:lnTo>
                    <a:pt x="0" y="10"/>
                  </a:lnTo>
                  <a:lnTo>
                    <a:pt x="0" y="10"/>
                  </a:lnTo>
                  <a:lnTo>
                    <a:pt x="0" y="12"/>
                  </a:lnTo>
                  <a:lnTo>
                    <a:pt x="2" y="16"/>
                  </a:lnTo>
                  <a:lnTo>
                    <a:pt x="4" y="18"/>
                  </a:lnTo>
                  <a:lnTo>
                    <a:pt x="8" y="18"/>
                  </a:lnTo>
                  <a:lnTo>
                    <a:pt x="8" y="18"/>
                  </a:lnTo>
                  <a:lnTo>
                    <a:pt x="12" y="18"/>
                  </a:lnTo>
                  <a:lnTo>
                    <a:pt x="14" y="16"/>
                  </a:lnTo>
                  <a:lnTo>
                    <a:pt x="16" y="12"/>
                  </a:lnTo>
                  <a:lnTo>
                    <a:pt x="16" y="10"/>
                  </a:lnTo>
                  <a:lnTo>
                    <a:pt x="16" y="10"/>
                  </a:lnTo>
                  <a:lnTo>
                    <a:pt x="16" y="6"/>
                  </a:lnTo>
                  <a:lnTo>
                    <a:pt x="14" y="4"/>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01" name="Freeform 299"/>
            <p:cNvSpPr/>
            <p:nvPr/>
          </p:nvSpPr>
          <p:spPr bwMode="auto">
            <a:xfrm>
              <a:off x="5033963" y="1393825"/>
              <a:ext cx="25400" cy="28575"/>
            </a:xfrm>
            <a:custGeom>
              <a:avLst/>
              <a:gdLst/>
              <a:ahLst/>
              <a:cxnLst>
                <a:cxn ang="0">
                  <a:pos x="8" y="0"/>
                </a:cxn>
                <a:cxn ang="0">
                  <a:pos x="8" y="0"/>
                </a:cxn>
                <a:cxn ang="0">
                  <a:pos x="4" y="2"/>
                </a:cxn>
                <a:cxn ang="0">
                  <a:pos x="2" y="4"/>
                </a:cxn>
                <a:cxn ang="0">
                  <a:pos x="0" y="6"/>
                </a:cxn>
                <a:cxn ang="0">
                  <a:pos x="0" y="10"/>
                </a:cxn>
                <a:cxn ang="0">
                  <a:pos x="0" y="10"/>
                </a:cxn>
                <a:cxn ang="0">
                  <a:pos x="0" y="12"/>
                </a:cxn>
                <a:cxn ang="0">
                  <a:pos x="2" y="16"/>
                </a:cxn>
                <a:cxn ang="0">
                  <a:pos x="4" y="18"/>
                </a:cxn>
                <a:cxn ang="0">
                  <a:pos x="8" y="18"/>
                </a:cxn>
                <a:cxn ang="0">
                  <a:pos x="8" y="18"/>
                </a:cxn>
                <a:cxn ang="0">
                  <a:pos x="12" y="18"/>
                </a:cxn>
                <a:cxn ang="0">
                  <a:pos x="14" y="16"/>
                </a:cxn>
                <a:cxn ang="0">
                  <a:pos x="16" y="12"/>
                </a:cxn>
                <a:cxn ang="0">
                  <a:pos x="16" y="10"/>
                </a:cxn>
                <a:cxn ang="0">
                  <a:pos x="16" y="10"/>
                </a:cxn>
                <a:cxn ang="0">
                  <a:pos x="16" y="6"/>
                </a:cxn>
                <a:cxn ang="0">
                  <a:pos x="14" y="4"/>
                </a:cxn>
                <a:cxn ang="0">
                  <a:pos x="12" y="2"/>
                </a:cxn>
                <a:cxn ang="0">
                  <a:pos x="8" y="0"/>
                </a:cxn>
              </a:cxnLst>
              <a:rect l="0" t="0" r="r" b="b"/>
              <a:pathLst>
                <a:path w="16" h="18">
                  <a:moveTo>
                    <a:pt x="8" y="0"/>
                  </a:moveTo>
                  <a:lnTo>
                    <a:pt x="8" y="0"/>
                  </a:lnTo>
                  <a:lnTo>
                    <a:pt x="4" y="2"/>
                  </a:lnTo>
                  <a:lnTo>
                    <a:pt x="2" y="4"/>
                  </a:lnTo>
                  <a:lnTo>
                    <a:pt x="0" y="6"/>
                  </a:lnTo>
                  <a:lnTo>
                    <a:pt x="0" y="10"/>
                  </a:lnTo>
                  <a:lnTo>
                    <a:pt x="0" y="10"/>
                  </a:lnTo>
                  <a:lnTo>
                    <a:pt x="0" y="12"/>
                  </a:lnTo>
                  <a:lnTo>
                    <a:pt x="2" y="16"/>
                  </a:lnTo>
                  <a:lnTo>
                    <a:pt x="4" y="18"/>
                  </a:lnTo>
                  <a:lnTo>
                    <a:pt x="8" y="18"/>
                  </a:lnTo>
                  <a:lnTo>
                    <a:pt x="8" y="18"/>
                  </a:lnTo>
                  <a:lnTo>
                    <a:pt x="12" y="18"/>
                  </a:lnTo>
                  <a:lnTo>
                    <a:pt x="14" y="16"/>
                  </a:lnTo>
                  <a:lnTo>
                    <a:pt x="16" y="12"/>
                  </a:lnTo>
                  <a:lnTo>
                    <a:pt x="16" y="10"/>
                  </a:lnTo>
                  <a:lnTo>
                    <a:pt x="16" y="10"/>
                  </a:lnTo>
                  <a:lnTo>
                    <a:pt x="16" y="6"/>
                  </a:lnTo>
                  <a:lnTo>
                    <a:pt x="14" y="4"/>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02" name="Freeform 300"/>
            <p:cNvSpPr/>
            <p:nvPr/>
          </p:nvSpPr>
          <p:spPr bwMode="auto">
            <a:xfrm>
              <a:off x="3506788" y="1247775"/>
              <a:ext cx="19050" cy="19050"/>
            </a:xfrm>
            <a:custGeom>
              <a:avLst/>
              <a:gdLst/>
              <a:ahLst/>
              <a:cxnLst>
                <a:cxn ang="0">
                  <a:pos x="6" y="0"/>
                </a:cxn>
                <a:cxn ang="0">
                  <a:pos x="6" y="0"/>
                </a:cxn>
                <a:cxn ang="0">
                  <a:pos x="2" y="2"/>
                </a:cxn>
                <a:cxn ang="0">
                  <a:pos x="0" y="6"/>
                </a:cxn>
                <a:cxn ang="0">
                  <a:pos x="0" y="6"/>
                </a:cxn>
                <a:cxn ang="0">
                  <a:pos x="2" y="12"/>
                </a:cxn>
                <a:cxn ang="0">
                  <a:pos x="6" y="12"/>
                </a:cxn>
                <a:cxn ang="0">
                  <a:pos x="6" y="12"/>
                </a:cxn>
                <a:cxn ang="0">
                  <a:pos x="10" y="12"/>
                </a:cxn>
                <a:cxn ang="0">
                  <a:pos x="12" y="6"/>
                </a:cxn>
                <a:cxn ang="0">
                  <a:pos x="12" y="6"/>
                </a:cxn>
                <a:cxn ang="0">
                  <a:pos x="10" y="2"/>
                </a:cxn>
                <a:cxn ang="0">
                  <a:pos x="6" y="0"/>
                </a:cxn>
              </a:cxnLst>
              <a:rect l="0" t="0" r="r" b="b"/>
              <a:pathLst>
                <a:path w="12" h="12">
                  <a:moveTo>
                    <a:pt x="6" y="0"/>
                  </a:moveTo>
                  <a:lnTo>
                    <a:pt x="6" y="0"/>
                  </a:lnTo>
                  <a:lnTo>
                    <a:pt x="2" y="2"/>
                  </a:lnTo>
                  <a:lnTo>
                    <a:pt x="0" y="6"/>
                  </a:lnTo>
                  <a:lnTo>
                    <a:pt x="0" y="6"/>
                  </a:lnTo>
                  <a:lnTo>
                    <a:pt x="2" y="12"/>
                  </a:lnTo>
                  <a:lnTo>
                    <a:pt x="6" y="12"/>
                  </a:lnTo>
                  <a:lnTo>
                    <a:pt x="6" y="12"/>
                  </a:lnTo>
                  <a:lnTo>
                    <a:pt x="10" y="12"/>
                  </a:lnTo>
                  <a:lnTo>
                    <a:pt x="12" y="6"/>
                  </a:lnTo>
                  <a:lnTo>
                    <a:pt x="12" y="6"/>
                  </a:lnTo>
                  <a:lnTo>
                    <a:pt x="10"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03" name="Freeform 301"/>
            <p:cNvSpPr/>
            <p:nvPr/>
          </p:nvSpPr>
          <p:spPr bwMode="auto">
            <a:xfrm>
              <a:off x="3506788" y="1247775"/>
              <a:ext cx="19050" cy="19050"/>
            </a:xfrm>
            <a:custGeom>
              <a:avLst/>
              <a:gdLst/>
              <a:ahLst/>
              <a:cxnLst>
                <a:cxn ang="0">
                  <a:pos x="6" y="0"/>
                </a:cxn>
                <a:cxn ang="0">
                  <a:pos x="6" y="0"/>
                </a:cxn>
                <a:cxn ang="0">
                  <a:pos x="2" y="2"/>
                </a:cxn>
                <a:cxn ang="0">
                  <a:pos x="0" y="6"/>
                </a:cxn>
                <a:cxn ang="0">
                  <a:pos x="0" y="6"/>
                </a:cxn>
                <a:cxn ang="0">
                  <a:pos x="2" y="12"/>
                </a:cxn>
                <a:cxn ang="0">
                  <a:pos x="6" y="12"/>
                </a:cxn>
                <a:cxn ang="0">
                  <a:pos x="6" y="12"/>
                </a:cxn>
                <a:cxn ang="0">
                  <a:pos x="10" y="12"/>
                </a:cxn>
                <a:cxn ang="0">
                  <a:pos x="12" y="6"/>
                </a:cxn>
                <a:cxn ang="0">
                  <a:pos x="12" y="6"/>
                </a:cxn>
                <a:cxn ang="0">
                  <a:pos x="10" y="2"/>
                </a:cxn>
                <a:cxn ang="0">
                  <a:pos x="6" y="0"/>
                </a:cxn>
              </a:cxnLst>
              <a:rect l="0" t="0" r="r" b="b"/>
              <a:pathLst>
                <a:path w="12" h="12">
                  <a:moveTo>
                    <a:pt x="6" y="0"/>
                  </a:moveTo>
                  <a:lnTo>
                    <a:pt x="6" y="0"/>
                  </a:lnTo>
                  <a:lnTo>
                    <a:pt x="2" y="2"/>
                  </a:lnTo>
                  <a:lnTo>
                    <a:pt x="0" y="6"/>
                  </a:lnTo>
                  <a:lnTo>
                    <a:pt x="0" y="6"/>
                  </a:lnTo>
                  <a:lnTo>
                    <a:pt x="2" y="12"/>
                  </a:lnTo>
                  <a:lnTo>
                    <a:pt x="6" y="12"/>
                  </a:lnTo>
                  <a:lnTo>
                    <a:pt x="6" y="12"/>
                  </a:lnTo>
                  <a:lnTo>
                    <a:pt x="10" y="12"/>
                  </a:lnTo>
                  <a:lnTo>
                    <a:pt x="12" y="6"/>
                  </a:lnTo>
                  <a:lnTo>
                    <a:pt x="12" y="6"/>
                  </a:lnTo>
                  <a:lnTo>
                    <a:pt x="10"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04" name="Freeform 302"/>
            <p:cNvSpPr/>
            <p:nvPr/>
          </p:nvSpPr>
          <p:spPr bwMode="auto">
            <a:xfrm>
              <a:off x="4271963" y="1381125"/>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05" name="Freeform 303"/>
            <p:cNvSpPr/>
            <p:nvPr/>
          </p:nvSpPr>
          <p:spPr bwMode="auto">
            <a:xfrm>
              <a:off x="4271963" y="1381125"/>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06" name="Freeform 304"/>
            <p:cNvSpPr/>
            <p:nvPr/>
          </p:nvSpPr>
          <p:spPr bwMode="auto">
            <a:xfrm>
              <a:off x="4494213" y="1327150"/>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07" name="Freeform 305"/>
            <p:cNvSpPr/>
            <p:nvPr/>
          </p:nvSpPr>
          <p:spPr bwMode="auto">
            <a:xfrm>
              <a:off x="4494213" y="1327150"/>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08" name="Freeform 306"/>
            <p:cNvSpPr/>
            <p:nvPr/>
          </p:nvSpPr>
          <p:spPr bwMode="auto">
            <a:xfrm>
              <a:off x="4475163" y="1568450"/>
              <a:ext cx="22225" cy="19050"/>
            </a:xfrm>
            <a:custGeom>
              <a:avLst/>
              <a:gdLst/>
              <a:ahLst/>
              <a:cxnLst>
                <a:cxn ang="0">
                  <a:pos x="8" y="0"/>
                </a:cxn>
                <a:cxn ang="0">
                  <a:pos x="8" y="0"/>
                </a:cxn>
                <a:cxn ang="0">
                  <a:pos x="2" y="2"/>
                </a:cxn>
                <a:cxn ang="0">
                  <a:pos x="0" y="6"/>
                </a:cxn>
                <a:cxn ang="0">
                  <a:pos x="0" y="6"/>
                </a:cxn>
                <a:cxn ang="0">
                  <a:pos x="2" y="10"/>
                </a:cxn>
                <a:cxn ang="0">
                  <a:pos x="8" y="12"/>
                </a:cxn>
                <a:cxn ang="0">
                  <a:pos x="8" y="12"/>
                </a:cxn>
                <a:cxn ang="0">
                  <a:pos x="12" y="10"/>
                </a:cxn>
                <a:cxn ang="0">
                  <a:pos x="14" y="6"/>
                </a:cxn>
                <a:cxn ang="0">
                  <a:pos x="14" y="6"/>
                </a:cxn>
                <a:cxn ang="0">
                  <a:pos x="12" y="2"/>
                </a:cxn>
                <a:cxn ang="0">
                  <a:pos x="8" y="0"/>
                </a:cxn>
              </a:cxnLst>
              <a:rect l="0" t="0" r="r" b="b"/>
              <a:pathLst>
                <a:path w="14" h="12">
                  <a:moveTo>
                    <a:pt x="8" y="0"/>
                  </a:moveTo>
                  <a:lnTo>
                    <a:pt x="8" y="0"/>
                  </a:lnTo>
                  <a:lnTo>
                    <a:pt x="2" y="2"/>
                  </a:lnTo>
                  <a:lnTo>
                    <a:pt x="0" y="6"/>
                  </a:lnTo>
                  <a:lnTo>
                    <a:pt x="0" y="6"/>
                  </a:lnTo>
                  <a:lnTo>
                    <a:pt x="2" y="10"/>
                  </a:lnTo>
                  <a:lnTo>
                    <a:pt x="8" y="12"/>
                  </a:lnTo>
                  <a:lnTo>
                    <a:pt x="8" y="12"/>
                  </a:lnTo>
                  <a:lnTo>
                    <a:pt x="12" y="10"/>
                  </a:lnTo>
                  <a:lnTo>
                    <a:pt x="14" y="6"/>
                  </a:lnTo>
                  <a:lnTo>
                    <a:pt x="14"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09" name="Freeform 307"/>
            <p:cNvSpPr/>
            <p:nvPr/>
          </p:nvSpPr>
          <p:spPr bwMode="auto">
            <a:xfrm>
              <a:off x="4475163" y="1568450"/>
              <a:ext cx="22225" cy="19050"/>
            </a:xfrm>
            <a:custGeom>
              <a:avLst/>
              <a:gdLst/>
              <a:ahLst/>
              <a:cxnLst>
                <a:cxn ang="0">
                  <a:pos x="8" y="0"/>
                </a:cxn>
                <a:cxn ang="0">
                  <a:pos x="8" y="0"/>
                </a:cxn>
                <a:cxn ang="0">
                  <a:pos x="2" y="2"/>
                </a:cxn>
                <a:cxn ang="0">
                  <a:pos x="0" y="6"/>
                </a:cxn>
                <a:cxn ang="0">
                  <a:pos x="0" y="6"/>
                </a:cxn>
                <a:cxn ang="0">
                  <a:pos x="2" y="10"/>
                </a:cxn>
                <a:cxn ang="0">
                  <a:pos x="8" y="12"/>
                </a:cxn>
                <a:cxn ang="0">
                  <a:pos x="8" y="12"/>
                </a:cxn>
                <a:cxn ang="0">
                  <a:pos x="12" y="10"/>
                </a:cxn>
                <a:cxn ang="0">
                  <a:pos x="14" y="6"/>
                </a:cxn>
                <a:cxn ang="0">
                  <a:pos x="14" y="6"/>
                </a:cxn>
                <a:cxn ang="0">
                  <a:pos x="12" y="2"/>
                </a:cxn>
                <a:cxn ang="0">
                  <a:pos x="8" y="0"/>
                </a:cxn>
              </a:cxnLst>
              <a:rect l="0" t="0" r="r" b="b"/>
              <a:pathLst>
                <a:path w="14" h="12">
                  <a:moveTo>
                    <a:pt x="8" y="0"/>
                  </a:moveTo>
                  <a:lnTo>
                    <a:pt x="8" y="0"/>
                  </a:lnTo>
                  <a:lnTo>
                    <a:pt x="2" y="2"/>
                  </a:lnTo>
                  <a:lnTo>
                    <a:pt x="0" y="6"/>
                  </a:lnTo>
                  <a:lnTo>
                    <a:pt x="0" y="6"/>
                  </a:lnTo>
                  <a:lnTo>
                    <a:pt x="2" y="10"/>
                  </a:lnTo>
                  <a:lnTo>
                    <a:pt x="8" y="12"/>
                  </a:lnTo>
                  <a:lnTo>
                    <a:pt x="8" y="12"/>
                  </a:lnTo>
                  <a:lnTo>
                    <a:pt x="12" y="10"/>
                  </a:lnTo>
                  <a:lnTo>
                    <a:pt x="14" y="6"/>
                  </a:lnTo>
                  <a:lnTo>
                    <a:pt x="14"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10" name="Freeform 308"/>
            <p:cNvSpPr/>
            <p:nvPr/>
          </p:nvSpPr>
          <p:spPr bwMode="auto">
            <a:xfrm>
              <a:off x="4056063" y="107632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11" name="Freeform 309"/>
            <p:cNvSpPr/>
            <p:nvPr/>
          </p:nvSpPr>
          <p:spPr bwMode="auto">
            <a:xfrm>
              <a:off x="4056063" y="107632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12" name="Freeform 310"/>
            <p:cNvSpPr/>
            <p:nvPr/>
          </p:nvSpPr>
          <p:spPr bwMode="auto">
            <a:xfrm>
              <a:off x="6459538" y="149542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13" name="Freeform 311"/>
            <p:cNvSpPr/>
            <p:nvPr/>
          </p:nvSpPr>
          <p:spPr bwMode="auto">
            <a:xfrm>
              <a:off x="6459538" y="149542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14" name="Freeform 312"/>
            <p:cNvSpPr/>
            <p:nvPr/>
          </p:nvSpPr>
          <p:spPr bwMode="auto">
            <a:xfrm>
              <a:off x="6345238" y="1130300"/>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15" name="Freeform 313"/>
            <p:cNvSpPr/>
            <p:nvPr/>
          </p:nvSpPr>
          <p:spPr bwMode="auto">
            <a:xfrm>
              <a:off x="6345238" y="1130300"/>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16" name="Freeform 314"/>
            <p:cNvSpPr/>
            <p:nvPr/>
          </p:nvSpPr>
          <p:spPr bwMode="auto">
            <a:xfrm>
              <a:off x="5491163" y="1771650"/>
              <a:ext cx="19050"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0" y="12"/>
                </a:cxn>
                <a:cxn ang="0">
                  <a:pos x="12" y="6"/>
                </a:cxn>
                <a:cxn ang="0">
                  <a:pos x="12" y="6"/>
                </a:cxn>
                <a:cxn ang="0">
                  <a:pos x="10" y="2"/>
                </a:cxn>
                <a:cxn ang="0">
                  <a:pos x="6" y="0"/>
                </a:cxn>
              </a:cxnLst>
              <a:rect l="0" t="0" r="r" b="b"/>
              <a:pathLst>
                <a:path w="12" h="14">
                  <a:moveTo>
                    <a:pt x="6" y="0"/>
                  </a:moveTo>
                  <a:lnTo>
                    <a:pt x="6" y="0"/>
                  </a:lnTo>
                  <a:lnTo>
                    <a:pt x="2" y="2"/>
                  </a:lnTo>
                  <a:lnTo>
                    <a:pt x="0" y="6"/>
                  </a:lnTo>
                  <a:lnTo>
                    <a:pt x="0" y="6"/>
                  </a:lnTo>
                  <a:lnTo>
                    <a:pt x="2" y="12"/>
                  </a:lnTo>
                  <a:lnTo>
                    <a:pt x="6" y="14"/>
                  </a:lnTo>
                  <a:lnTo>
                    <a:pt x="6" y="14"/>
                  </a:lnTo>
                  <a:lnTo>
                    <a:pt x="10" y="12"/>
                  </a:lnTo>
                  <a:lnTo>
                    <a:pt x="12" y="6"/>
                  </a:lnTo>
                  <a:lnTo>
                    <a:pt x="12" y="6"/>
                  </a:lnTo>
                  <a:lnTo>
                    <a:pt x="10"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17" name="Freeform 315"/>
            <p:cNvSpPr/>
            <p:nvPr/>
          </p:nvSpPr>
          <p:spPr bwMode="auto">
            <a:xfrm>
              <a:off x="5491163" y="1771650"/>
              <a:ext cx="19050"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0" y="12"/>
                </a:cxn>
                <a:cxn ang="0">
                  <a:pos x="12" y="6"/>
                </a:cxn>
                <a:cxn ang="0">
                  <a:pos x="12" y="6"/>
                </a:cxn>
                <a:cxn ang="0">
                  <a:pos x="10" y="2"/>
                </a:cxn>
                <a:cxn ang="0">
                  <a:pos x="6" y="0"/>
                </a:cxn>
              </a:cxnLst>
              <a:rect l="0" t="0" r="r" b="b"/>
              <a:pathLst>
                <a:path w="12" h="14">
                  <a:moveTo>
                    <a:pt x="6" y="0"/>
                  </a:moveTo>
                  <a:lnTo>
                    <a:pt x="6" y="0"/>
                  </a:lnTo>
                  <a:lnTo>
                    <a:pt x="2" y="2"/>
                  </a:lnTo>
                  <a:lnTo>
                    <a:pt x="0" y="6"/>
                  </a:lnTo>
                  <a:lnTo>
                    <a:pt x="0" y="6"/>
                  </a:lnTo>
                  <a:lnTo>
                    <a:pt x="2" y="12"/>
                  </a:lnTo>
                  <a:lnTo>
                    <a:pt x="6" y="14"/>
                  </a:lnTo>
                  <a:lnTo>
                    <a:pt x="6" y="14"/>
                  </a:lnTo>
                  <a:lnTo>
                    <a:pt x="10" y="12"/>
                  </a:lnTo>
                  <a:lnTo>
                    <a:pt x="12" y="6"/>
                  </a:lnTo>
                  <a:lnTo>
                    <a:pt x="12" y="6"/>
                  </a:lnTo>
                  <a:lnTo>
                    <a:pt x="10"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18" name="Freeform 316"/>
            <p:cNvSpPr/>
            <p:nvPr/>
          </p:nvSpPr>
          <p:spPr bwMode="auto">
            <a:xfrm>
              <a:off x="3744913" y="149542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19" name="Freeform 317"/>
            <p:cNvSpPr/>
            <p:nvPr/>
          </p:nvSpPr>
          <p:spPr bwMode="auto">
            <a:xfrm>
              <a:off x="3744913" y="149542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20" name="Freeform 318"/>
            <p:cNvSpPr/>
            <p:nvPr/>
          </p:nvSpPr>
          <p:spPr bwMode="auto">
            <a:xfrm>
              <a:off x="1833563" y="1470025"/>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21" name="Freeform 319"/>
            <p:cNvSpPr/>
            <p:nvPr/>
          </p:nvSpPr>
          <p:spPr bwMode="auto">
            <a:xfrm>
              <a:off x="1833563" y="1470025"/>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22" name="Freeform 320"/>
            <p:cNvSpPr/>
            <p:nvPr/>
          </p:nvSpPr>
          <p:spPr bwMode="auto">
            <a:xfrm>
              <a:off x="2116138" y="1114425"/>
              <a:ext cx="22225" cy="19050"/>
            </a:xfrm>
            <a:custGeom>
              <a:avLst/>
              <a:gdLst/>
              <a:ahLst/>
              <a:cxnLst>
                <a:cxn ang="0">
                  <a:pos x="8" y="0"/>
                </a:cxn>
                <a:cxn ang="0">
                  <a:pos x="8" y="0"/>
                </a:cxn>
                <a:cxn ang="0">
                  <a:pos x="2" y="2"/>
                </a:cxn>
                <a:cxn ang="0">
                  <a:pos x="0" y="6"/>
                </a:cxn>
                <a:cxn ang="0">
                  <a:pos x="0" y="6"/>
                </a:cxn>
                <a:cxn ang="0">
                  <a:pos x="2" y="10"/>
                </a:cxn>
                <a:cxn ang="0">
                  <a:pos x="8" y="12"/>
                </a:cxn>
                <a:cxn ang="0">
                  <a:pos x="8" y="12"/>
                </a:cxn>
                <a:cxn ang="0">
                  <a:pos x="12" y="10"/>
                </a:cxn>
                <a:cxn ang="0">
                  <a:pos x="14" y="6"/>
                </a:cxn>
                <a:cxn ang="0">
                  <a:pos x="14" y="6"/>
                </a:cxn>
                <a:cxn ang="0">
                  <a:pos x="12" y="2"/>
                </a:cxn>
                <a:cxn ang="0">
                  <a:pos x="8" y="0"/>
                </a:cxn>
              </a:cxnLst>
              <a:rect l="0" t="0" r="r" b="b"/>
              <a:pathLst>
                <a:path w="14" h="12">
                  <a:moveTo>
                    <a:pt x="8" y="0"/>
                  </a:moveTo>
                  <a:lnTo>
                    <a:pt x="8" y="0"/>
                  </a:lnTo>
                  <a:lnTo>
                    <a:pt x="2" y="2"/>
                  </a:lnTo>
                  <a:lnTo>
                    <a:pt x="0" y="6"/>
                  </a:lnTo>
                  <a:lnTo>
                    <a:pt x="0" y="6"/>
                  </a:lnTo>
                  <a:lnTo>
                    <a:pt x="2" y="10"/>
                  </a:lnTo>
                  <a:lnTo>
                    <a:pt x="8" y="12"/>
                  </a:lnTo>
                  <a:lnTo>
                    <a:pt x="8" y="12"/>
                  </a:lnTo>
                  <a:lnTo>
                    <a:pt x="12" y="10"/>
                  </a:lnTo>
                  <a:lnTo>
                    <a:pt x="14" y="6"/>
                  </a:lnTo>
                  <a:lnTo>
                    <a:pt x="14"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23" name="Freeform 321"/>
            <p:cNvSpPr/>
            <p:nvPr/>
          </p:nvSpPr>
          <p:spPr bwMode="auto">
            <a:xfrm>
              <a:off x="2116138" y="1114425"/>
              <a:ext cx="22225" cy="19050"/>
            </a:xfrm>
            <a:custGeom>
              <a:avLst/>
              <a:gdLst/>
              <a:ahLst/>
              <a:cxnLst>
                <a:cxn ang="0">
                  <a:pos x="8" y="0"/>
                </a:cxn>
                <a:cxn ang="0">
                  <a:pos x="8" y="0"/>
                </a:cxn>
                <a:cxn ang="0">
                  <a:pos x="2" y="2"/>
                </a:cxn>
                <a:cxn ang="0">
                  <a:pos x="0" y="6"/>
                </a:cxn>
                <a:cxn ang="0">
                  <a:pos x="0" y="6"/>
                </a:cxn>
                <a:cxn ang="0">
                  <a:pos x="2" y="10"/>
                </a:cxn>
                <a:cxn ang="0">
                  <a:pos x="8" y="12"/>
                </a:cxn>
                <a:cxn ang="0">
                  <a:pos x="8" y="12"/>
                </a:cxn>
                <a:cxn ang="0">
                  <a:pos x="12" y="10"/>
                </a:cxn>
                <a:cxn ang="0">
                  <a:pos x="14" y="6"/>
                </a:cxn>
                <a:cxn ang="0">
                  <a:pos x="14" y="6"/>
                </a:cxn>
                <a:cxn ang="0">
                  <a:pos x="12" y="2"/>
                </a:cxn>
                <a:cxn ang="0">
                  <a:pos x="8" y="0"/>
                </a:cxn>
              </a:cxnLst>
              <a:rect l="0" t="0" r="r" b="b"/>
              <a:pathLst>
                <a:path w="14" h="12">
                  <a:moveTo>
                    <a:pt x="8" y="0"/>
                  </a:moveTo>
                  <a:lnTo>
                    <a:pt x="8" y="0"/>
                  </a:lnTo>
                  <a:lnTo>
                    <a:pt x="2" y="2"/>
                  </a:lnTo>
                  <a:lnTo>
                    <a:pt x="0" y="6"/>
                  </a:lnTo>
                  <a:lnTo>
                    <a:pt x="0" y="6"/>
                  </a:lnTo>
                  <a:lnTo>
                    <a:pt x="2" y="10"/>
                  </a:lnTo>
                  <a:lnTo>
                    <a:pt x="8" y="12"/>
                  </a:lnTo>
                  <a:lnTo>
                    <a:pt x="8" y="12"/>
                  </a:lnTo>
                  <a:lnTo>
                    <a:pt x="12" y="10"/>
                  </a:lnTo>
                  <a:lnTo>
                    <a:pt x="14" y="6"/>
                  </a:lnTo>
                  <a:lnTo>
                    <a:pt x="14"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24" name="Freeform 322"/>
            <p:cNvSpPr/>
            <p:nvPr/>
          </p:nvSpPr>
          <p:spPr bwMode="auto">
            <a:xfrm>
              <a:off x="5405438" y="1044575"/>
              <a:ext cx="53975" cy="53975"/>
            </a:xfrm>
            <a:custGeom>
              <a:avLst/>
              <a:gdLst/>
              <a:ahLst/>
              <a:cxnLst>
                <a:cxn ang="0">
                  <a:pos x="18" y="0"/>
                </a:cxn>
                <a:cxn ang="0">
                  <a:pos x="18" y="0"/>
                </a:cxn>
                <a:cxn ang="0">
                  <a:pos x="10" y="0"/>
                </a:cxn>
                <a:cxn ang="0">
                  <a:pos x="6" y="4"/>
                </a:cxn>
                <a:cxn ang="0">
                  <a:pos x="2" y="10"/>
                </a:cxn>
                <a:cxn ang="0">
                  <a:pos x="0" y="16"/>
                </a:cxn>
                <a:cxn ang="0">
                  <a:pos x="0" y="16"/>
                </a:cxn>
                <a:cxn ang="0">
                  <a:pos x="2" y="24"/>
                </a:cxn>
                <a:cxn ang="0">
                  <a:pos x="6" y="28"/>
                </a:cxn>
                <a:cxn ang="0">
                  <a:pos x="10" y="32"/>
                </a:cxn>
                <a:cxn ang="0">
                  <a:pos x="18" y="34"/>
                </a:cxn>
                <a:cxn ang="0">
                  <a:pos x="18" y="34"/>
                </a:cxn>
                <a:cxn ang="0">
                  <a:pos x="24" y="32"/>
                </a:cxn>
                <a:cxn ang="0">
                  <a:pos x="30" y="28"/>
                </a:cxn>
                <a:cxn ang="0">
                  <a:pos x="32" y="24"/>
                </a:cxn>
                <a:cxn ang="0">
                  <a:pos x="34" y="16"/>
                </a:cxn>
                <a:cxn ang="0">
                  <a:pos x="34" y="16"/>
                </a:cxn>
                <a:cxn ang="0">
                  <a:pos x="32" y="10"/>
                </a:cxn>
                <a:cxn ang="0">
                  <a:pos x="30" y="4"/>
                </a:cxn>
                <a:cxn ang="0">
                  <a:pos x="24" y="0"/>
                </a:cxn>
                <a:cxn ang="0">
                  <a:pos x="18" y="0"/>
                </a:cxn>
              </a:cxnLst>
              <a:rect l="0" t="0" r="r" b="b"/>
              <a:pathLst>
                <a:path w="34" h="34">
                  <a:moveTo>
                    <a:pt x="18" y="0"/>
                  </a:moveTo>
                  <a:lnTo>
                    <a:pt x="18" y="0"/>
                  </a:lnTo>
                  <a:lnTo>
                    <a:pt x="10" y="0"/>
                  </a:lnTo>
                  <a:lnTo>
                    <a:pt x="6" y="4"/>
                  </a:lnTo>
                  <a:lnTo>
                    <a:pt x="2" y="10"/>
                  </a:lnTo>
                  <a:lnTo>
                    <a:pt x="0" y="16"/>
                  </a:lnTo>
                  <a:lnTo>
                    <a:pt x="0" y="16"/>
                  </a:lnTo>
                  <a:lnTo>
                    <a:pt x="2" y="24"/>
                  </a:lnTo>
                  <a:lnTo>
                    <a:pt x="6" y="28"/>
                  </a:lnTo>
                  <a:lnTo>
                    <a:pt x="10" y="32"/>
                  </a:lnTo>
                  <a:lnTo>
                    <a:pt x="18" y="34"/>
                  </a:lnTo>
                  <a:lnTo>
                    <a:pt x="18" y="34"/>
                  </a:lnTo>
                  <a:lnTo>
                    <a:pt x="24" y="32"/>
                  </a:lnTo>
                  <a:lnTo>
                    <a:pt x="30" y="28"/>
                  </a:lnTo>
                  <a:lnTo>
                    <a:pt x="32" y="24"/>
                  </a:lnTo>
                  <a:lnTo>
                    <a:pt x="34" y="16"/>
                  </a:lnTo>
                  <a:lnTo>
                    <a:pt x="34" y="16"/>
                  </a:lnTo>
                  <a:lnTo>
                    <a:pt x="32" y="10"/>
                  </a:lnTo>
                  <a:lnTo>
                    <a:pt x="30" y="4"/>
                  </a:lnTo>
                  <a:lnTo>
                    <a:pt x="24" y="0"/>
                  </a:lnTo>
                  <a:lnTo>
                    <a:pt x="1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25" name="Freeform 323"/>
            <p:cNvSpPr/>
            <p:nvPr/>
          </p:nvSpPr>
          <p:spPr bwMode="auto">
            <a:xfrm>
              <a:off x="5405438" y="1044575"/>
              <a:ext cx="53975" cy="53975"/>
            </a:xfrm>
            <a:custGeom>
              <a:avLst/>
              <a:gdLst/>
              <a:ahLst/>
              <a:cxnLst>
                <a:cxn ang="0">
                  <a:pos x="18" y="0"/>
                </a:cxn>
                <a:cxn ang="0">
                  <a:pos x="18" y="0"/>
                </a:cxn>
                <a:cxn ang="0">
                  <a:pos x="10" y="0"/>
                </a:cxn>
                <a:cxn ang="0">
                  <a:pos x="6" y="4"/>
                </a:cxn>
                <a:cxn ang="0">
                  <a:pos x="2" y="10"/>
                </a:cxn>
                <a:cxn ang="0">
                  <a:pos x="0" y="16"/>
                </a:cxn>
                <a:cxn ang="0">
                  <a:pos x="0" y="16"/>
                </a:cxn>
                <a:cxn ang="0">
                  <a:pos x="2" y="24"/>
                </a:cxn>
                <a:cxn ang="0">
                  <a:pos x="6" y="28"/>
                </a:cxn>
                <a:cxn ang="0">
                  <a:pos x="10" y="32"/>
                </a:cxn>
                <a:cxn ang="0">
                  <a:pos x="18" y="34"/>
                </a:cxn>
                <a:cxn ang="0">
                  <a:pos x="18" y="34"/>
                </a:cxn>
                <a:cxn ang="0">
                  <a:pos x="24" y="32"/>
                </a:cxn>
                <a:cxn ang="0">
                  <a:pos x="30" y="28"/>
                </a:cxn>
                <a:cxn ang="0">
                  <a:pos x="32" y="24"/>
                </a:cxn>
                <a:cxn ang="0">
                  <a:pos x="34" y="16"/>
                </a:cxn>
                <a:cxn ang="0">
                  <a:pos x="34" y="16"/>
                </a:cxn>
                <a:cxn ang="0">
                  <a:pos x="32" y="10"/>
                </a:cxn>
                <a:cxn ang="0">
                  <a:pos x="30" y="4"/>
                </a:cxn>
                <a:cxn ang="0">
                  <a:pos x="24" y="0"/>
                </a:cxn>
                <a:cxn ang="0">
                  <a:pos x="18" y="0"/>
                </a:cxn>
              </a:cxnLst>
              <a:rect l="0" t="0" r="r" b="b"/>
              <a:pathLst>
                <a:path w="34" h="34">
                  <a:moveTo>
                    <a:pt x="18" y="0"/>
                  </a:moveTo>
                  <a:lnTo>
                    <a:pt x="18" y="0"/>
                  </a:lnTo>
                  <a:lnTo>
                    <a:pt x="10" y="0"/>
                  </a:lnTo>
                  <a:lnTo>
                    <a:pt x="6" y="4"/>
                  </a:lnTo>
                  <a:lnTo>
                    <a:pt x="2" y="10"/>
                  </a:lnTo>
                  <a:lnTo>
                    <a:pt x="0" y="16"/>
                  </a:lnTo>
                  <a:lnTo>
                    <a:pt x="0" y="16"/>
                  </a:lnTo>
                  <a:lnTo>
                    <a:pt x="2" y="24"/>
                  </a:lnTo>
                  <a:lnTo>
                    <a:pt x="6" y="28"/>
                  </a:lnTo>
                  <a:lnTo>
                    <a:pt x="10" y="32"/>
                  </a:lnTo>
                  <a:lnTo>
                    <a:pt x="18" y="34"/>
                  </a:lnTo>
                  <a:lnTo>
                    <a:pt x="18" y="34"/>
                  </a:lnTo>
                  <a:lnTo>
                    <a:pt x="24" y="32"/>
                  </a:lnTo>
                  <a:lnTo>
                    <a:pt x="30" y="28"/>
                  </a:lnTo>
                  <a:lnTo>
                    <a:pt x="32" y="24"/>
                  </a:lnTo>
                  <a:lnTo>
                    <a:pt x="34" y="16"/>
                  </a:lnTo>
                  <a:lnTo>
                    <a:pt x="34" y="16"/>
                  </a:lnTo>
                  <a:lnTo>
                    <a:pt x="32" y="10"/>
                  </a:lnTo>
                  <a:lnTo>
                    <a:pt x="30" y="4"/>
                  </a:lnTo>
                  <a:lnTo>
                    <a:pt x="24" y="0"/>
                  </a:lnTo>
                  <a:lnTo>
                    <a:pt x="1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26" name="Freeform 324"/>
            <p:cNvSpPr/>
            <p:nvPr/>
          </p:nvSpPr>
          <p:spPr bwMode="auto">
            <a:xfrm>
              <a:off x="4237038" y="1692275"/>
              <a:ext cx="53975" cy="53975"/>
            </a:xfrm>
            <a:custGeom>
              <a:avLst/>
              <a:gdLst/>
              <a:ahLst/>
              <a:cxnLst>
                <a:cxn ang="0">
                  <a:pos x="18" y="0"/>
                </a:cxn>
                <a:cxn ang="0">
                  <a:pos x="18" y="0"/>
                </a:cxn>
                <a:cxn ang="0">
                  <a:pos x="10" y="2"/>
                </a:cxn>
                <a:cxn ang="0">
                  <a:pos x="6" y="6"/>
                </a:cxn>
                <a:cxn ang="0">
                  <a:pos x="2" y="12"/>
                </a:cxn>
                <a:cxn ang="0">
                  <a:pos x="0" y="18"/>
                </a:cxn>
                <a:cxn ang="0">
                  <a:pos x="0" y="18"/>
                </a:cxn>
                <a:cxn ang="0">
                  <a:pos x="2" y="24"/>
                </a:cxn>
                <a:cxn ang="0">
                  <a:pos x="6" y="30"/>
                </a:cxn>
                <a:cxn ang="0">
                  <a:pos x="10" y="34"/>
                </a:cxn>
                <a:cxn ang="0">
                  <a:pos x="18" y="34"/>
                </a:cxn>
                <a:cxn ang="0">
                  <a:pos x="18" y="34"/>
                </a:cxn>
                <a:cxn ang="0">
                  <a:pos x="24" y="34"/>
                </a:cxn>
                <a:cxn ang="0">
                  <a:pos x="28" y="30"/>
                </a:cxn>
                <a:cxn ang="0">
                  <a:pos x="32" y="24"/>
                </a:cxn>
                <a:cxn ang="0">
                  <a:pos x="34" y="18"/>
                </a:cxn>
                <a:cxn ang="0">
                  <a:pos x="34" y="18"/>
                </a:cxn>
                <a:cxn ang="0">
                  <a:pos x="32" y="12"/>
                </a:cxn>
                <a:cxn ang="0">
                  <a:pos x="28" y="6"/>
                </a:cxn>
                <a:cxn ang="0">
                  <a:pos x="24" y="2"/>
                </a:cxn>
                <a:cxn ang="0">
                  <a:pos x="18" y="0"/>
                </a:cxn>
              </a:cxnLst>
              <a:rect l="0" t="0" r="r" b="b"/>
              <a:pathLst>
                <a:path w="34" h="34">
                  <a:moveTo>
                    <a:pt x="18" y="0"/>
                  </a:moveTo>
                  <a:lnTo>
                    <a:pt x="18" y="0"/>
                  </a:lnTo>
                  <a:lnTo>
                    <a:pt x="10" y="2"/>
                  </a:lnTo>
                  <a:lnTo>
                    <a:pt x="6" y="6"/>
                  </a:lnTo>
                  <a:lnTo>
                    <a:pt x="2" y="12"/>
                  </a:lnTo>
                  <a:lnTo>
                    <a:pt x="0" y="18"/>
                  </a:lnTo>
                  <a:lnTo>
                    <a:pt x="0" y="18"/>
                  </a:lnTo>
                  <a:lnTo>
                    <a:pt x="2" y="24"/>
                  </a:lnTo>
                  <a:lnTo>
                    <a:pt x="6" y="30"/>
                  </a:lnTo>
                  <a:lnTo>
                    <a:pt x="10" y="34"/>
                  </a:lnTo>
                  <a:lnTo>
                    <a:pt x="18" y="34"/>
                  </a:lnTo>
                  <a:lnTo>
                    <a:pt x="18" y="34"/>
                  </a:lnTo>
                  <a:lnTo>
                    <a:pt x="24" y="34"/>
                  </a:lnTo>
                  <a:lnTo>
                    <a:pt x="28" y="30"/>
                  </a:lnTo>
                  <a:lnTo>
                    <a:pt x="32" y="24"/>
                  </a:lnTo>
                  <a:lnTo>
                    <a:pt x="34" y="18"/>
                  </a:lnTo>
                  <a:lnTo>
                    <a:pt x="34" y="18"/>
                  </a:lnTo>
                  <a:lnTo>
                    <a:pt x="32" y="12"/>
                  </a:lnTo>
                  <a:lnTo>
                    <a:pt x="28" y="6"/>
                  </a:lnTo>
                  <a:lnTo>
                    <a:pt x="24" y="2"/>
                  </a:lnTo>
                  <a:lnTo>
                    <a:pt x="1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27" name="Freeform 325"/>
            <p:cNvSpPr/>
            <p:nvPr/>
          </p:nvSpPr>
          <p:spPr bwMode="auto">
            <a:xfrm>
              <a:off x="4237038" y="1692275"/>
              <a:ext cx="53975" cy="53975"/>
            </a:xfrm>
            <a:custGeom>
              <a:avLst/>
              <a:gdLst/>
              <a:ahLst/>
              <a:cxnLst>
                <a:cxn ang="0">
                  <a:pos x="18" y="0"/>
                </a:cxn>
                <a:cxn ang="0">
                  <a:pos x="18" y="0"/>
                </a:cxn>
                <a:cxn ang="0">
                  <a:pos x="10" y="2"/>
                </a:cxn>
                <a:cxn ang="0">
                  <a:pos x="6" y="6"/>
                </a:cxn>
                <a:cxn ang="0">
                  <a:pos x="2" y="12"/>
                </a:cxn>
                <a:cxn ang="0">
                  <a:pos x="0" y="18"/>
                </a:cxn>
                <a:cxn ang="0">
                  <a:pos x="0" y="18"/>
                </a:cxn>
                <a:cxn ang="0">
                  <a:pos x="2" y="24"/>
                </a:cxn>
                <a:cxn ang="0">
                  <a:pos x="6" y="30"/>
                </a:cxn>
                <a:cxn ang="0">
                  <a:pos x="10" y="34"/>
                </a:cxn>
                <a:cxn ang="0">
                  <a:pos x="18" y="34"/>
                </a:cxn>
                <a:cxn ang="0">
                  <a:pos x="18" y="34"/>
                </a:cxn>
                <a:cxn ang="0">
                  <a:pos x="24" y="34"/>
                </a:cxn>
                <a:cxn ang="0">
                  <a:pos x="28" y="30"/>
                </a:cxn>
                <a:cxn ang="0">
                  <a:pos x="32" y="24"/>
                </a:cxn>
                <a:cxn ang="0">
                  <a:pos x="34" y="18"/>
                </a:cxn>
                <a:cxn ang="0">
                  <a:pos x="34" y="18"/>
                </a:cxn>
                <a:cxn ang="0">
                  <a:pos x="32" y="12"/>
                </a:cxn>
                <a:cxn ang="0">
                  <a:pos x="28" y="6"/>
                </a:cxn>
                <a:cxn ang="0">
                  <a:pos x="24" y="2"/>
                </a:cxn>
                <a:cxn ang="0">
                  <a:pos x="18" y="0"/>
                </a:cxn>
              </a:cxnLst>
              <a:rect l="0" t="0" r="r" b="b"/>
              <a:pathLst>
                <a:path w="34" h="34">
                  <a:moveTo>
                    <a:pt x="18" y="0"/>
                  </a:moveTo>
                  <a:lnTo>
                    <a:pt x="18" y="0"/>
                  </a:lnTo>
                  <a:lnTo>
                    <a:pt x="10" y="2"/>
                  </a:lnTo>
                  <a:lnTo>
                    <a:pt x="6" y="6"/>
                  </a:lnTo>
                  <a:lnTo>
                    <a:pt x="2" y="12"/>
                  </a:lnTo>
                  <a:lnTo>
                    <a:pt x="0" y="18"/>
                  </a:lnTo>
                  <a:lnTo>
                    <a:pt x="0" y="18"/>
                  </a:lnTo>
                  <a:lnTo>
                    <a:pt x="2" y="24"/>
                  </a:lnTo>
                  <a:lnTo>
                    <a:pt x="6" y="30"/>
                  </a:lnTo>
                  <a:lnTo>
                    <a:pt x="10" y="34"/>
                  </a:lnTo>
                  <a:lnTo>
                    <a:pt x="18" y="34"/>
                  </a:lnTo>
                  <a:lnTo>
                    <a:pt x="18" y="34"/>
                  </a:lnTo>
                  <a:lnTo>
                    <a:pt x="24" y="34"/>
                  </a:lnTo>
                  <a:lnTo>
                    <a:pt x="28" y="30"/>
                  </a:lnTo>
                  <a:lnTo>
                    <a:pt x="32" y="24"/>
                  </a:lnTo>
                  <a:lnTo>
                    <a:pt x="34" y="18"/>
                  </a:lnTo>
                  <a:lnTo>
                    <a:pt x="34" y="18"/>
                  </a:lnTo>
                  <a:lnTo>
                    <a:pt x="32" y="12"/>
                  </a:lnTo>
                  <a:lnTo>
                    <a:pt x="28" y="6"/>
                  </a:lnTo>
                  <a:lnTo>
                    <a:pt x="24" y="2"/>
                  </a:lnTo>
                  <a:lnTo>
                    <a:pt x="1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28" name="Freeform 326"/>
            <p:cNvSpPr/>
            <p:nvPr/>
          </p:nvSpPr>
          <p:spPr bwMode="auto">
            <a:xfrm>
              <a:off x="5341938" y="1390650"/>
              <a:ext cx="50800" cy="53975"/>
            </a:xfrm>
            <a:custGeom>
              <a:avLst/>
              <a:gdLst/>
              <a:ahLst/>
              <a:cxnLst>
                <a:cxn ang="0">
                  <a:pos x="16" y="0"/>
                </a:cxn>
                <a:cxn ang="0">
                  <a:pos x="16" y="0"/>
                </a:cxn>
                <a:cxn ang="0">
                  <a:pos x="10" y="2"/>
                </a:cxn>
                <a:cxn ang="0">
                  <a:pos x="4" y="6"/>
                </a:cxn>
                <a:cxn ang="0">
                  <a:pos x="0" y="10"/>
                </a:cxn>
                <a:cxn ang="0">
                  <a:pos x="0" y="18"/>
                </a:cxn>
                <a:cxn ang="0">
                  <a:pos x="0" y="18"/>
                </a:cxn>
                <a:cxn ang="0">
                  <a:pos x="0" y="24"/>
                </a:cxn>
                <a:cxn ang="0">
                  <a:pos x="4" y="28"/>
                </a:cxn>
                <a:cxn ang="0">
                  <a:pos x="10" y="32"/>
                </a:cxn>
                <a:cxn ang="0">
                  <a:pos x="16" y="34"/>
                </a:cxn>
                <a:cxn ang="0">
                  <a:pos x="16" y="34"/>
                </a:cxn>
                <a:cxn ang="0">
                  <a:pos x="22" y="32"/>
                </a:cxn>
                <a:cxn ang="0">
                  <a:pos x="28" y="28"/>
                </a:cxn>
                <a:cxn ang="0">
                  <a:pos x="32" y="24"/>
                </a:cxn>
                <a:cxn ang="0">
                  <a:pos x="32" y="18"/>
                </a:cxn>
                <a:cxn ang="0">
                  <a:pos x="32" y="18"/>
                </a:cxn>
                <a:cxn ang="0">
                  <a:pos x="32" y="10"/>
                </a:cxn>
                <a:cxn ang="0">
                  <a:pos x="28" y="6"/>
                </a:cxn>
                <a:cxn ang="0">
                  <a:pos x="22" y="2"/>
                </a:cxn>
                <a:cxn ang="0">
                  <a:pos x="16" y="0"/>
                </a:cxn>
              </a:cxnLst>
              <a:rect l="0" t="0" r="r" b="b"/>
              <a:pathLst>
                <a:path w="32" h="34">
                  <a:moveTo>
                    <a:pt x="16" y="0"/>
                  </a:moveTo>
                  <a:lnTo>
                    <a:pt x="16" y="0"/>
                  </a:lnTo>
                  <a:lnTo>
                    <a:pt x="10" y="2"/>
                  </a:lnTo>
                  <a:lnTo>
                    <a:pt x="4" y="6"/>
                  </a:lnTo>
                  <a:lnTo>
                    <a:pt x="0" y="10"/>
                  </a:lnTo>
                  <a:lnTo>
                    <a:pt x="0" y="18"/>
                  </a:lnTo>
                  <a:lnTo>
                    <a:pt x="0" y="18"/>
                  </a:lnTo>
                  <a:lnTo>
                    <a:pt x="0" y="24"/>
                  </a:lnTo>
                  <a:lnTo>
                    <a:pt x="4" y="28"/>
                  </a:lnTo>
                  <a:lnTo>
                    <a:pt x="10" y="32"/>
                  </a:lnTo>
                  <a:lnTo>
                    <a:pt x="16" y="34"/>
                  </a:lnTo>
                  <a:lnTo>
                    <a:pt x="16" y="34"/>
                  </a:lnTo>
                  <a:lnTo>
                    <a:pt x="22" y="32"/>
                  </a:lnTo>
                  <a:lnTo>
                    <a:pt x="28" y="28"/>
                  </a:lnTo>
                  <a:lnTo>
                    <a:pt x="32" y="24"/>
                  </a:lnTo>
                  <a:lnTo>
                    <a:pt x="32" y="18"/>
                  </a:lnTo>
                  <a:lnTo>
                    <a:pt x="32" y="18"/>
                  </a:lnTo>
                  <a:lnTo>
                    <a:pt x="32" y="10"/>
                  </a:lnTo>
                  <a:lnTo>
                    <a:pt x="28" y="6"/>
                  </a:lnTo>
                  <a:lnTo>
                    <a:pt x="22" y="2"/>
                  </a:lnTo>
                  <a:lnTo>
                    <a:pt x="1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29" name="Freeform 327"/>
            <p:cNvSpPr/>
            <p:nvPr/>
          </p:nvSpPr>
          <p:spPr bwMode="auto">
            <a:xfrm>
              <a:off x="5341938" y="1390650"/>
              <a:ext cx="50800" cy="53975"/>
            </a:xfrm>
            <a:custGeom>
              <a:avLst/>
              <a:gdLst/>
              <a:ahLst/>
              <a:cxnLst>
                <a:cxn ang="0">
                  <a:pos x="16" y="0"/>
                </a:cxn>
                <a:cxn ang="0">
                  <a:pos x="16" y="0"/>
                </a:cxn>
                <a:cxn ang="0">
                  <a:pos x="10" y="2"/>
                </a:cxn>
                <a:cxn ang="0">
                  <a:pos x="4" y="6"/>
                </a:cxn>
                <a:cxn ang="0">
                  <a:pos x="0" y="10"/>
                </a:cxn>
                <a:cxn ang="0">
                  <a:pos x="0" y="18"/>
                </a:cxn>
                <a:cxn ang="0">
                  <a:pos x="0" y="18"/>
                </a:cxn>
                <a:cxn ang="0">
                  <a:pos x="0" y="24"/>
                </a:cxn>
                <a:cxn ang="0">
                  <a:pos x="4" y="28"/>
                </a:cxn>
                <a:cxn ang="0">
                  <a:pos x="10" y="32"/>
                </a:cxn>
                <a:cxn ang="0">
                  <a:pos x="16" y="34"/>
                </a:cxn>
                <a:cxn ang="0">
                  <a:pos x="16" y="34"/>
                </a:cxn>
                <a:cxn ang="0">
                  <a:pos x="22" y="32"/>
                </a:cxn>
                <a:cxn ang="0">
                  <a:pos x="28" y="28"/>
                </a:cxn>
                <a:cxn ang="0">
                  <a:pos x="32" y="24"/>
                </a:cxn>
                <a:cxn ang="0">
                  <a:pos x="32" y="18"/>
                </a:cxn>
                <a:cxn ang="0">
                  <a:pos x="32" y="18"/>
                </a:cxn>
                <a:cxn ang="0">
                  <a:pos x="32" y="10"/>
                </a:cxn>
                <a:cxn ang="0">
                  <a:pos x="28" y="6"/>
                </a:cxn>
                <a:cxn ang="0">
                  <a:pos x="22" y="2"/>
                </a:cxn>
                <a:cxn ang="0">
                  <a:pos x="16" y="0"/>
                </a:cxn>
              </a:cxnLst>
              <a:rect l="0" t="0" r="r" b="b"/>
              <a:pathLst>
                <a:path w="32" h="34">
                  <a:moveTo>
                    <a:pt x="16" y="0"/>
                  </a:moveTo>
                  <a:lnTo>
                    <a:pt x="16" y="0"/>
                  </a:lnTo>
                  <a:lnTo>
                    <a:pt x="10" y="2"/>
                  </a:lnTo>
                  <a:lnTo>
                    <a:pt x="4" y="6"/>
                  </a:lnTo>
                  <a:lnTo>
                    <a:pt x="0" y="10"/>
                  </a:lnTo>
                  <a:lnTo>
                    <a:pt x="0" y="18"/>
                  </a:lnTo>
                  <a:lnTo>
                    <a:pt x="0" y="18"/>
                  </a:lnTo>
                  <a:lnTo>
                    <a:pt x="0" y="24"/>
                  </a:lnTo>
                  <a:lnTo>
                    <a:pt x="4" y="28"/>
                  </a:lnTo>
                  <a:lnTo>
                    <a:pt x="10" y="32"/>
                  </a:lnTo>
                  <a:lnTo>
                    <a:pt x="16" y="34"/>
                  </a:lnTo>
                  <a:lnTo>
                    <a:pt x="16" y="34"/>
                  </a:lnTo>
                  <a:lnTo>
                    <a:pt x="22" y="32"/>
                  </a:lnTo>
                  <a:lnTo>
                    <a:pt x="28" y="28"/>
                  </a:lnTo>
                  <a:lnTo>
                    <a:pt x="32" y="24"/>
                  </a:lnTo>
                  <a:lnTo>
                    <a:pt x="32" y="18"/>
                  </a:lnTo>
                  <a:lnTo>
                    <a:pt x="32" y="18"/>
                  </a:lnTo>
                  <a:lnTo>
                    <a:pt x="32" y="10"/>
                  </a:lnTo>
                  <a:lnTo>
                    <a:pt x="28" y="6"/>
                  </a:lnTo>
                  <a:lnTo>
                    <a:pt x="22" y="2"/>
                  </a:lnTo>
                  <a:lnTo>
                    <a:pt x="1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30" name="Freeform 328"/>
            <p:cNvSpPr/>
            <p:nvPr/>
          </p:nvSpPr>
          <p:spPr bwMode="auto">
            <a:xfrm>
              <a:off x="6418263" y="1276350"/>
              <a:ext cx="69850" cy="69850"/>
            </a:xfrm>
            <a:custGeom>
              <a:avLst/>
              <a:gdLst/>
              <a:ahLst/>
              <a:cxnLst>
                <a:cxn ang="0">
                  <a:pos x="22" y="0"/>
                </a:cxn>
                <a:cxn ang="0">
                  <a:pos x="22" y="0"/>
                </a:cxn>
                <a:cxn ang="0">
                  <a:pos x="14" y="2"/>
                </a:cxn>
                <a:cxn ang="0">
                  <a:pos x="6" y="6"/>
                </a:cxn>
                <a:cxn ang="0">
                  <a:pos x="2" y="14"/>
                </a:cxn>
                <a:cxn ang="0">
                  <a:pos x="0" y="22"/>
                </a:cxn>
                <a:cxn ang="0">
                  <a:pos x="0" y="22"/>
                </a:cxn>
                <a:cxn ang="0">
                  <a:pos x="2" y="30"/>
                </a:cxn>
                <a:cxn ang="0">
                  <a:pos x="6" y="38"/>
                </a:cxn>
                <a:cxn ang="0">
                  <a:pos x="14" y="42"/>
                </a:cxn>
                <a:cxn ang="0">
                  <a:pos x="22" y="44"/>
                </a:cxn>
                <a:cxn ang="0">
                  <a:pos x="22" y="44"/>
                </a:cxn>
                <a:cxn ang="0">
                  <a:pos x="30" y="42"/>
                </a:cxn>
                <a:cxn ang="0">
                  <a:pos x="38" y="38"/>
                </a:cxn>
                <a:cxn ang="0">
                  <a:pos x="42" y="30"/>
                </a:cxn>
                <a:cxn ang="0">
                  <a:pos x="44" y="22"/>
                </a:cxn>
                <a:cxn ang="0">
                  <a:pos x="44" y="22"/>
                </a:cxn>
                <a:cxn ang="0">
                  <a:pos x="42" y="14"/>
                </a:cxn>
                <a:cxn ang="0">
                  <a:pos x="38" y="6"/>
                </a:cxn>
                <a:cxn ang="0">
                  <a:pos x="30" y="2"/>
                </a:cxn>
                <a:cxn ang="0">
                  <a:pos x="22" y="0"/>
                </a:cxn>
              </a:cxnLst>
              <a:rect l="0" t="0" r="r" b="b"/>
              <a:pathLst>
                <a:path w="44" h="44">
                  <a:moveTo>
                    <a:pt x="22" y="0"/>
                  </a:moveTo>
                  <a:lnTo>
                    <a:pt x="22" y="0"/>
                  </a:lnTo>
                  <a:lnTo>
                    <a:pt x="14" y="2"/>
                  </a:lnTo>
                  <a:lnTo>
                    <a:pt x="6" y="6"/>
                  </a:lnTo>
                  <a:lnTo>
                    <a:pt x="2" y="14"/>
                  </a:lnTo>
                  <a:lnTo>
                    <a:pt x="0" y="22"/>
                  </a:lnTo>
                  <a:lnTo>
                    <a:pt x="0" y="22"/>
                  </a:lnTo>
                  <a:lnTo>
                    <a:pt x="2" y="30"/>
                  </a:lnTo>
                  <a:lnTo>
                    <a:pt x="6" y="38"/>
                  </a:lnTo>
                  <a:lnTo>
                    <a:pt x="14" y="42"/>
                  </a:lnTo>
                  <a:lnTo>
                    <a:pt x="22" y="44"/>
                  </a:lnTo>
                  <a:lnTo>
                    <a:pt x="22" y="44"/>
                  </a:lnTo>
                  <a:lnTo>
                    <a:pt x="30" y="42"/>
                  </a:lnTo>
                  <a:lnTo>
                    <a:pt x="38" y="38"/>
                  </a:lnTo>
                  <a:lnTo>
                    <a:pt x="42" y="30"/>
                  </a:lnTo>
                  <a:lnTo>
                    <a:pt x="44" y="22"/>
                  </a:lnTo>
                  <a:lnTo>
                    <a:pt x="44" y="22"/>
                  </a:lnTo>
                  <a:lnTo>
                    <a:pt x="42" y="14"/>
                  </a:lnTo>
                  <a:lnTo>
                    <a:pt x="38" y="6"/>
                  </a:lnTo>
                  <a:lnTo>
                    <a:pt x="30" y="2"/>
                  </a:lnTo>
                  <a:lnTo>
                    <a:pt x="2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31" name="Freeform 329"/>
            <p:cNvSpPr/>
            <p:nvPr/>
          </p:nvSpPr>
          <p:spPr bwMode="auto">
            <a:xfrm>
              <a:off x="6418263" y="1276350"/>
              <a:ext cx="69850" cy="69850"/>
            </a:xfrm>
            <a:custGeom>
              <a:avLst/>
              <a:gdLst/>
              <a:ahLst/>
              <a:cxnLst>
                <a:cxn ang="0">
                  <a:pos x="22" y="0"/>
                </a:cxn>
                <a:cxn ang="0">
                  <a:pos x="22" y="0"/>
                </a:cxn>
                <a:cxn ang="0">
                  <a:pos x="14" y="2"/>
                </a:cxn>
                <a:cxn ang="0">
                  <a:pos x="6" y="6"/>
                </a:cxn>
                <a:cxn ang="0">
                  <a:pos x="2" y="14"/>
                </a:cxn>
                <a:cxn ang="0">
                  <a:pos x="0" y="22"/>
                </a:cxn>
                <a:cxn ang="0">
                  <a:pos x="0" y="22"/>
                </a:cxn>
                <a:cxn ang="0">
                  <a:pos x="2" y="30"/>
                </a:cxn>
                <a:cxn ang="0">
                  <a:pos x="6" y="38"/>
                </a:cxn>
                <a:cxn ang="0">
                  <a:pos x="14" y="42"/>
                </a:cxn>
                <a:cxn ang="0">
                  <a:pos x="22" y="44"/>
                </a:cxn>
                <a:cxn ang="0">
                  <a:pos x="22" y="44"/>
                </a:cxn>
                <a:cxn ang="0">
                  <a:pos x="30" y="42"/>
                </a:cxn>
                <a:cxn ang="0">
                  <a:pos x="38" y="38"/>
                </a:cxn>
                <a:cxn ang="0">
                  <a:pos x="42" y="30"/>
                </a:cxn>
                <a:cxn ang="0">
                  <a:pos x="44" y="22"/>
                </a:cxn>
                <a:cxn ang="0">
                  <a:pos x="44" y="22"/>
                </a:cxn>
                <a:cxn ang="0">
                  <a:pos x="42" y="14"/>
                </a:cxn>
                <a:cxn ang="0">
                  <a:pos x="38" y="6"/>
                </a:cxn>
                <a:cxn ang="0">
                  <a:pos x="30" y="2"/>
                </a:cxn>
                <a:cxn ang="0">
                  <a:pos x="22" y="0"/>
                </a:cxn>
              </a:cxnLst>
              <a:rect l="0" t="0" r="r" b="b"/>
              <a:pathLst>
                <a:path w="44" h="44">
                  <a:moveTo>
                    <a:pt x="22" y="0"/>
                  </a:moveTo>
                  <a:lnTo>
                    <a:pt x="22" y="0"/>
                  </a:lnTo>
                  <a:lnTo>
                    <a:pt x="14" y="2"/>
                  </a:lnTo>
                  <a:lnTo>
                    <a:pt x="6" y="6"/>
                  </a:lnTo>
                  <a:lnTo>
                    <a:pt x="2" y="14"/>
                  </a:lnTo>
                  <a:lnTo>
                    <a:pt x="0" y="22"/>
                  </a:lnTo>
                  <a:lnTo>
                    <a:pt x="0" y="22"/>
                  </a:lnTo>
                  <a:lnTo>
                    <a:pt x="2" y="30"/>
                  </a:lnTo>
                  <a:lnTo>
                    <a:pt x="6" y="38"/>
                  </a:lnTo>
                  <a:lnTo>
                    <a:pt x="14" y="42"/>
                  </a:lnTo>
                  <a:lnTo>
                    <a:pt x="22" y="44"/>
                  </a:lnTo>
                  <a:lnTo>
                    <a:pt x="22" y="44"/>
                  </a:lnTo>
                  <a:lnTo>
                    <a:pt x="30" y="42"/>
                  </a:lnTo>
                  <a:lnTo>
                    <a:pt x="38" y="38"/>
                  </a:lnTo>
                  <a:lnTo>
                    <a:pt x="42" y="30"/>
                  </a:lnTo>
                  <a:lnTo>
                    <a:pt x="44" y="22"/>
                  </a:lnTo>
                  <a:lnTo>
                    <a:pt x="44" y="22"/>
                  </a:lnTo>
                  <a:lnTo>
                    <a:pt x="42" y="14"/>
                  </a:lnTo>
                  <a:lnTo>
                    <a:pt x="38" y="6"/>
                  </a:lnTo>
                  <a:lnTo>
                    <a:pt x="30" y="2"/>
                  </a:lnTo>
                  <a:lnTo>
                    <a:pt x="22"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32" name="Freeform 330"/>
            <p:cNvSpPr/>
            <p:nvPr/>
          </p:nvSpPr>
          <p:spPr bwMode="auto">
            <a:xfrm>
              <a:off x="1277938" y="574675"/>
              <a:ext cx="69850" cy="73025"/>
            </a:xfrm>
            <a:custGeom>
              <a:avLst/>
              <a:gdLst/>
              <a:ahLst/>
              <a:cxnLst>
                <a:cxn ang="0">
                  <a:pos x="22" y="0"/>
                </a:cxn>
                <a:cxn ang="0">
                  <a:pos x="22" y="0"/>
                </a:cxn>
                <a:cxn ang="0">
                  <a:pos x="12" y="2"/>
                </a:cxn>
                <a:cxn ang="0">
                  <a:pos x="6" y="6"/>
                </a:cxn>
                <a:cxn ang="0">
                  <a:pos x="0" y="14"/>
                </a:cxn>
                <a:cxn ang="0">
                  <a:pos x="0" y="22"/>
                </a:cxn>
                <a:cxn ang="0">
                  <a:pos x="0" y="22"/>
                </a:cxn>
                <a:cxn ang="0">
                  <a:pos x="0" y="32"/>
                </a:cxn>
                <a:cxn ang="0">
                  <a:pos x="6" y="38"/>
                </a:cxn>
                <a:cxn ang="0">
                  <a:pos x="12" y="44"/>
                </a:cxn>
                <a:cxn ang="0">
                  <a:pos x="22" y="46"/>
                </a:cxn>
                <a:cxn ang="0">
                  <a:pos x="22" y="46"/>
                </a:cxn>
                <a:cxn ang="0">
                  <a:pos x="30" y="44"/>
                </a:cxn>
                <a:cxn ang="0">
                  <a:pos x="38" y="38"/>
                </a:cxn>
                <a:cxn ang="0">
                  <a:pos x="42" y="32"/>
                </a:cxn>
                <a:cxn ang="0">
                  <a:pos x="44" y="22"/>
                </a:cxn>
                <a:cxn ang="0">
                  <a:pos x="44" y="22"/>
                </a:cxn>
                <a:cxn ang="0">
                  <a:pos x="42" y="14"/>
                </a:cxn>
                <a:cxn ang="0">
                  <a:pos x="38" y="6"/>
                </a:cxn>
                <a:cxn ang="0">
                  <a:pos x="30" y="2"/>
                </a:cxn>
                <a:cxn ang="0">
                  <a:pos x="22" y="0"/>
                </a:cxn>
              </a:cxnLst>
              <a:rect l="0" t="0" r="r" b="b"/>
              <a:pathLst>
                <a:path w="44" h="46">
                  <a:moveTo>
                    <a:pt x="22" y="0"/>
                  </a:moveTo>
                  <a:lnTo>
                    <a:pt x="22" y="0"/>
                  </a:lnTo>
                  <a:lnTo>
                    <a:pt x="12" y="2"/>
                  </a:lnTo>
                  <a:lnTo>
                    <a:pt x="6" y="6"/>
                  </a:lnTo>
                  <a:lnTo>
                    <a:pt x="0" y="14"/>
                  </a:lnTo>
                  <a:lnTo>
                    <a:pt x="0" y="22"/>
                  </a:lnTo>
                  <a:lnTo>
                    <a:pt x="0" y="22"/>
                  </a:lnTo>
                  <a:lnTo>
                    <a:pt x="0" y="32"/>
                  </a:lnTo>
                  <a:lnTo>
                    <a:pt x="6" y="38"/>
                  </a:lnTo>
                  <a:lnTo>
                    <a:pt x="12" y="44"/>
                  </a:lnTo>
                  <a:lnTo>
                    <a:pt x="22" y="46"/>
                  </a:lnTo>
                  <a:lnTo>
                    <a:pt x="22" y="46"/>
                  </a:lnTo>
                  <a:lnTo>
                    <a:pt x="30" y="44"/>
                  </a:lnTo>
                  <a:lnTo>
                    <a:pt x="38" y="38"/>
                  </a:lnTo>
                  <a:lnTo>
                    <a:pt x="42" y="32"/>
                  </a:lnTo>
                  <a:lnTo>
                    <a:pt x="44" y="22"/>
                  </a:lnTo>
                  <a:lnTo>
                    <a:pt x="44" y="22"/>
                  </a:lnTo>
                  <a:lnTo>
                    <a:pt x="42" y="14"/>
                  </a:lnTo>
                  <a:lnTo>
                    <a:pt x="38" y="6"/>
                  </a:lnTo>
                  <a:lnTo>
                    <a:pt x="30" y="2"/>
                  </a:lnTo>
                  <a:lnTo>
                    <a:pt x="2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33" name="Freeform 331"/>
            <p:cNvSpPr/>
            <p:nvPr/>
          </p:nvSpPr>
          <p:spPr bwMode="auto">
            <a:xfrm>
              <a:off x="1277938" y="574675"/>
              <a:ext cx="69850" cy="73025"/>
            </a:xfrm>
            <a:custGeom>
              <a:avLst/>
              <a:gdLst/>
              <a:ahLst/>
              <a:cxnLst>
                <a:cxn ang="0">
                  <a:pos x="22" y="0"/>
                </a:cxn>
                <a:cxn ang="0">
                  <a:pos x="22" y="0"/>
                </a:cxn>
                <a:cxn ang="0">
                  <a:pos x="12" y="2"/>
                </a:cxn>
                <a:cxn ang="0">
                  <a:pos x="6" y="6"/>
                </a:cxn>
                <a:cxn ang="0">
                  <a:pos x="0" y="14"/>
                </a:cxn>
                <a:cxn ang="0">
                  <a:pos x="0" y="22"/>
                </a:cxn>
                <a:cxn ang="0">
                  <a:pos x="0" y="22"/>
                </a:cxn>
                <a:cxn ang="0">
                  <a:pos x="0" y="32"/>
                </a:cxn>
                <a:cxn ang="0">
                  <a:pos x="6" y="38"/>
                </a:cxn>
                <a:cxn ang="0">
                  <a:pos x="12" y="44"/>
                </a:cxn>
                <a:cxn ang="0">
                  <a:pos x="22" y="46"/>
                </a:cxn>
                <a:cxn ang="0">
                  <a:pos x="22" y="46"/>
                </a:cxn>
                <a:cxn ang="0">
                  <a:pos x="30" y="44"/>
                </a:cxn>
                <a:cxn ang="0">
                  <a:pos x="38" y="38"/>
                </a:cxn>
                <a:cxn ang="0">
                  <a:pos x="42" y="32"/>
                </a:cxn>
                <a:cxn ang="0">
                  <a:pos x="44" y="22"/>
                </a:cxn>
                <a:cxn ang="0">
                  <a:pos x="44" y="22"/>
                </a:cxn>
                <a:cxn ang="0">
                  <a:pos x="42" y="14"/>
                </a:cxn>
                <a:cxn ang="0">
                  <a:pos x="38" y="6"/>
                </a:cxn>
                <a:cxn ang="0">
                  <a:pos x="30" y="2"/>
                </a:cxn>
                <a:cxn ang="0">
                  <a:pos x="22" y="0"/>
                </a:cxn>
              </a:cxnLst>
              <a:rect l="0" t="0" r="r" b="b"/>
              <a:pathLst>
                <a:path w="44" h="46">
                  <a:moveTo>
                    <a:pt x="22" y="0"/>
                  </a:moveTo>
                  <a:lnTo>
                    <a:pt x="22" y="0"/>
                  </a:lnTo>
                  <a:lnTo>
                    <a:pt x="12" y="2"/>
                  </a:lnTo>
                  <a:lnTo>
                    <a:pt x="6" y="6"/>
                  </a:lnTo>
                  <a:lnTo>
                    <a:pt x="0" y="14"/>
                  </a:lnTo>
                  <a:lnTo>
                    <a:pt x="0" y="22"/>
                  </a:lnTo>
                  <a:lnTo>
                    <a:pt x="0" y="22"/>
                  </a:lnTo>
                  <a:lnTo>
                    <a:pt x="0" y="32"/>
                  </a:lnTo>
                  <a:lnTo>
                    <a:pt x="6" y="38"/>
                  </a:lnTo>
                  <a:lnTo>
                    <a:pt x="12" y="44"/>
                  </a:lnTo>
                  <a:lnTo>
                    <a:pt x="22" y="46"/>
                  </a:lnTo>
                  <a:lnTo>
                    <a:pt x="22" y="46"/>
                  </a:lnTo>
                  <a:lnTo>
                    <a:pt x="30" y="44"/>
                  </a:lnTo>
                  <a:lnTo>
                    <a:pt x="38" y="38"/>
                  </a:lnTo>
                  <a:lnTo>
                    <a:pt x="42" y="32"/>
                  </a:lnTo>
                  <a:lnTo>
                    <a:pt x="44" y="22"/>
                  </a:lnTo>
                  <a:lnTo>
                    <a:pt x="44" y="22"/>
                  </a:lnTo>
                  <a:lnTo>
                    <a:pt x="42" y="14"/>
                  </a:lnTo>
                  <a:lnTo>
                    <a:pt x="38" y="6"/>
                  </a:lnTo>
                  <a:lnTo>
                    <a:pt x="30" y="2"/>
                  </a:lnTo>
                  <a:lnTo>
                    <a:pt x="22"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34" name="Freeform 332"/>
            <p:cNvSpPr/>
            <p:nvPr/>
          </p:nvSpPr>
          <p:spPr bwMode="auto">
            <a:xfrm>
              <a:off x="4637088" y="1800225"/>
              <a:ext cx="34925" cy="34925"/>
            </a:xfrm>
            <a:custGeom>
              <a:avLst/>
              <a:gdLst/>
              <a:ahLst/>
              <a:cxnLst>
                <a:cxn ang="0">
                  <a:pos x="12" y="0"/>
                </a:cxn>
                <a:cxn ang="0">
                  <a:pos x="12" y="0"/>
                </a:cxn>
                <a:cxn ang="0">
                  <a:pos x="8" y="0"/>
                </a:cxn>
                <a:cxn ang="0">
                  <a:pos x="4" y="4"/>
                </a:cxn>
                <a:cxn ang="0">
                  <a:pos x="2" y="6"/>
                </a:cxn>
                <a:cxn ang="0">
                  <a:pos x="0" y="12"/>
                </a:cxn>
                <a:cxn ang="0">
                  <a:pos x="0" y="12"/>
                </a:cxn>
                <a:cxn ang="0">
                  <a:pos x="2" y="16"/>
                </a:cxn>
                <a:cxn ang="0">
                  <a:pos x="4" y="20"/>
                </a:cxn>
                <a:cxn ang="0">
                  <a:pos x="8" y="22"/>
                </a:cxn>
                <a:cxn ang="0">
                  <a:pos x="12" y="22"/>
                </a:cxn>
                <a:cxn ang="0">
                  <a:pos x="12" y="22"/>
                </a:cxn>
                <a:cxn ang="0">
                  <a:pos x="16" y="22"/>
                </a:cxn>
                <a:cxn ang="0">
                  <a:pos x="20" y="20"/>
                </a:cxn>
                <a:cxn ang="0">
                  <a:pos x="22" y="16"/>
                </a:cxn>
                <a:cxn ang="0">
                  <a:pos x="22" y="12"/>
                </a:cxn>
                <a:cxn ang="0">
                  <a:pos x="22" y="12"/>
                </a:cxn>
                <a:cxn ang="0">
                  <a:pos x="22" y="6"/>
                </a:cxn>
                <a:cxn ang="0">
                  <a:pos x="20" y="4"/>
                </a:cxn>
                <a:cxn ang="0">
                  <a:pos x="16" y="0"/>
                </a:cxn>
                <a:cxn ang="0">
                  <a:pos x="12" y="0"/>
                </a:cxn>
              </a:cxnLst>
              <a:rect l="0" t="0" r="r" b="b"/>
              <a:pathLst>
                <a:path w="22" h="22">
                  <a:moveTo>
                    <a:pt x="12" y="0"/>
                  </a:moveTo>
                  <a:lnTo>
                    <a:pt x="12" y="0"/>
                  </a:lnTo>
                  <a:lnTo>
                    <a:pt x="8" y="0"/>
                  </a:lnTo>
                  <a:lnTo>
                    <a:pt x="4" y="4"/>
                  </a:lnTo>
                  <a:lnTo>
                    <a:pt x="2" y="6"/>
                  </a:lnTo>
                  <a:lnTo>
                    <a:pt x="0" y="12"/>
                  </a:lnTo>
                  <a:lnTo>
                    <a:pt x="0" y="12"/>
                  </a:lnTo>
                  <a:lnTo>
                    <a:pt x="2" y="16"/>
                  </a:lnTo>
                  <a:lnTo>
                    <a:pt x="4" y="20"/>
                  </a:lnTo>
                  <a:lnTo>
                    <a:pt x="8" y="22"/>
                  </a:lnTo>
                  <a:lnTo>
                    <a:pt x="12" y="22"/>
                  </a:lnTo>
                  <a:lnTo>
                    <a:pt x="12" y="22"/>
                  </a:lnTo>
                  <a:lnTo>
                    <a:pt x="16" y="22"/>
                  </a:lnTo>
                  <a:lnTo>
                    <a:pt x="20" y="20"/>
                  </a:lnTo>
                  <a:lnTo>
                    <a:pt x="22" y="16"/>
                  </a:lnTo>
                  <a:lnTo>
                    <a:pt x="22" y="12"/>
                  </a:lnTo>
                  <a:lnTo>
                    <a:pt x="22" y="12"/>
                  </a:lnTo>
                  <a:lnTo>
                    <a:pt x="22" y="6"/>
                  </a:lnTo>
                  <a:lnTo>
                    <a:pt x="20" y="4"/>
                  </a:lnTo>
                  <a:lnTo>
                    <a:pt x="16" y="0"/>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35" name="Freeform 333"/>
            <p:cNvSpPr/>
            <p:nvPr/>
          </p:nvSpPr>
          <p:spPr bwMode="auto">
            <a:xfrm>
              <a:off x="4637088" y="1800225"/>
              <a:ext cx="34925" cy="34925"/>
            </a:xfrm>
            <a:custGeom>
              <a:avLst/>
              <a:gdLst/>
              <a:ahLst/>
              <a:cxnLst>
                <a:cxn ang="0">
                  <a:pos x="12" y="0"/>
                </a:cxn>
                <a:cxn ang="0">
                  <a:pos x="12" y="0"/>
                </a:cxn>
                <a:cxn ang="0">
                  <a:pos x="8" y="0"/>
                </a:cxn>
                <a:cxn ang="0">
                  <a:pos x="4" y="4"/>
                </a:cxn>
                <a:cxn ang="0">
                  <a:pos x="2" y="6"/>
                </a:cxn>
                <a:cxn ang="0">
                  <a:pos x="0" y="12"/>
                </a:cxn>
                <a:cxn ang="0">
                  <a:pos x="0" y="12"/>
                </a:cxn>
                <a:cxn ang="0">
                  <a:pos x="2" y="16"/>
                </a:cxn>
                <a:cxn ang="0">
                  <a:pos x="4" y="20"/>
                </a:cxn>
                <a:cxn ang="0">
                  <a:pos x="8" y="22"/>
                </a:cxn>
                <a:cxn ang="0">
                  <a:pos x="12" y="22"/>
                </a:cxn>
                <a:cxn ang="0">
                  <a:pos x="12" y="22"/>
                </a:cxn>
                <a:cxn ang="0">
                  <a:pos x="16" y="22"/>
                </a:cxn>
                <a:cxn ang="0">
                  <a:pos x="20" y="20"/>
                </a:cxn>
                <a:cxn ang="0">
                  <a:pos x="22" y="16"/>
                </a:cxn>
                <a:cxn ang="0">
                  <a:pos x="22" y="12"/>
                </a:cxn>
                <a:cxn ang="0">
                  <a:pos x="22" y="12"/>
                </a:cxn>
                <a:cxn ang="0">
                  <a:pos x="22" y="6"/>
                </a:cxn>
                <a:cxn ang="0">
                  <a:pos x="20" y="4"/>
                </a:cxn>
                <a:cxn ang="0">
                  <a:pos x="16" y="0"/>
                </a:cxn>
                <a:cxn ang="0">
                  <a:pos x="12" y="0"/>
                </a:cxn>
              </a:cxnLst>
              <a:rect l="0" t="0" r="r" b="b"/>
              <a:pathLst>
                <a:path w="22" h="22">
                  <a:moveTo>
                    <a:pt x="12" y="0"/>
                  </a:moveTo>
                  <a:lnTo>
                    <a:pt x="12" y="0"/>
                  </a:lnTo>
                  <a:lnTo>
                    <a:pt x="8" y="0"/>
                  </a:lnTo>
                  <a:lnTo>
                    <a:pt x="4" y="4"/>
                  </a:lnTo>
                  <a:lnTo>
                    <a:pt x="2" y="6"/>
                  </a:lnTo>
                  <a:lnTo>
                    <a:pt x="0" y="12"/>
                  </a:lnTo>
                  <a:lnTo>
                    <a:pt x="0" y="12"/>
                  </a:lnTo>
                  <a:lnTo>
                    <a:pt x="2" y="16"/>
                  </a:lnTo>
                  <a:lnTo>
                    <a:pt x="4" y="20"/>
                  </a:lnTo>
                  <a:lnTo>
                    <a:pt x="8" y="22"/>
                  </a:lnTo>
                  <a:lnTo>
                    <a:pt x="12" y="22"/>
                  </a:lnTo>
                  <a:lnTo>
                    <a:pt x="12" y="22"/>
                  </a:lnTo>
                  <a:lnTo>
                    <a:pt x="16" y="22"/>
                  </a:lnTo>
                  <a:lnTo>
                    <a:pt x="20" y="20"/>
                  </a:lnTo>
                  <a:lnTo>
                    <a:pt x="22" y="16"/>
                  </a:lnTo>
                  <a:lnTo>
                    <a:pt x="22" y="12"/>
                  </a:lnTo>
                  <a:lnTo>
                    <a:pt x="22" y="12"/>
                  </a:lnTo>
                  <a:lnTo>
                    <a:pt x="22" y="6"/>
                  </a:lnTo>
                  <a:lnTo>
                    <a:pt x="20" y="4"/>
                  </a:lnTo>
                  <a:lnTo>
                    <a:pt x="16" y="0"/>
                  </a:lnTo>
                  <a:lnTo>
                    <a:pt x="12"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36" name="Freeform 334"/>
            <p:cNvSpPr/>
            <p:nvPr/>
          </p:nvSpPr>
          <p:spPr bwMode="auto">
            <a:xfrm>
              <a:off x="4897438" y="1631950"/>
              <a:ext cx="50800" cy="50800"/>
            </a:xfrm>
            <a:custGeom>
              <a:avLst/>
              <a:gdLst/>
              <a:ahLst/>
              <a:cxnLst>
                <a:cxn ang="0">
                  <a:pos x="16" y="0"/>
                </a:cxn>
                <a:cxn ang="0">
                  <a:pos x="16" y="0"/>
                </a:cxn>
                <a:cxn ang="0">
                  <a:pos x="10" y="2"/>
                </a:cxn>
                <a:cxn ang="0">
                  <a:pos x="4" y="6"/>
                </a:cxn>
                <a:cxn ang="0">
                  <a:pos x="2" y="10"/>
                </a:cxn>
                <a:cxn ang="0">
                  <a:pos x="0" y="16"/>
                </a:cxn>
                <a:cxn ang="0">
                  <a:pos x="0" y="16"/>
                </a:cxn>
                <a:cxn ang="0">
                  <a:pos x="2" y="22"/>
                </a:cxn>
                <a:cxn ang="0">
                  <a:pos x="4" y="28"/>
                </a:cxn>
                <a:cxn ang="0">
                  <a:pos x="10" y="30"/>
                </a:cxn>
                <a:cxn ang="0">
                  <a:pos x="16" y="32"/>
                </a:cxn>
                <a:cxn ang="0">
                  <a:pos x="16" y="32"/>
                </a:cxn>
                <a:cxn ang="0">
                  <a:pos x="22" y="30"/>
                </a:cxn>
                <a:cxn ang="0">
                  <a:pos x="26" y="28"/>
                </a:cxn>
                <a:cxn ang="0">
                  <a:pos x="30" y="22"/>
                </a:cxn>
                <a:cxn ang="0">
                  <a:pos x="32" y="16"/>
                </a:cxn>
                <a:cxn ang="0">
                  <a:pos x="32" y="16"/>
                </a:cxn>
                <a:cxn ang="0">
                  <a:pos x="30" y="10"/>
                </a:cxn>
                <a:cxn ang="0">
                  <a:pos x="26" y="6"/>
                </a:cxn>
                <a:cxn ang="0">
                  <a:pos x="22" y="2"/>
                </a:cxn>
                <a:cxn ang="0">
                  <a:pos x="16" y="0"/>
                </a:cxn>
              </a:cxnLst>
              <a:rect l="0" t="0" r="r" b="b"/>
              <a:pathLst>
                <a:path w="32" h="32">
                  <a:moveTo>
                    <a:pt x="16" y="0"/>
                  </a:moveTo>
                  <a:lnTo>
                    <a:pt x="16" y="0"/>
                  </a:lnTo>
                  <a:lnTo>
                    <a:pt x="10" y="2"/>
                  </a:lnTo>
                  <a:lnTo>
                    <a:pt x="4" y="6"/>
                  </a:lnTo>
                  <a:lnTo>
                    <a:pt x="2" y="10"/>
                  </a:lnTo>
                  <a:lnTo>
                    <a:pt x="0" y="16"/>
                  </a:lnTo>
                  <a:lnTo>
                    <a:pt x="0" y="16"/>
                  </a:lnTo>
                  <a:lnTo>
                    <a:pt x="2" y="22"/>
                  </a:lnTo>
                  <a:lnTo>
                    <a:pt x="4" y="28"/>
                  </a:lnTo>
                  <a:lnTo>
                    <a:pt x="10" y="30"/>
                  </a:lnTo>
                  <a:lnTo>
                    <a:pt x="16" y="32"/>
                  </a:lnTo>
                  <a:lnTo>
                    <a:pt x="16" y="32"/>
                  </a:lnTo>
                  <a:lnTo>
                    <a:pt x="22" y="30"/>
                  </a:lnTo>
                  <a:lnTo>
                    <a:pt x="26" y="28"/>
                  </a:lnTo>
                  <a:lnTo>
                    <a:pt x="30" y="22"/>
                  </a:lnTo>
                  <a:lnTo>
                    <a:pt x="32" y="16"/>
                  </a:lnTo>
                  <a:lnTo>
                    <a:pt x="32" y="16"/>
                  </a:lnTo>
                  <a:lnTo>
                    <a:pt x="30" y="10"/>
                  </a:lnTo>
                  <a:lnTo>
                    <a:pt x="26" y="6"/>
                  </a:lnTo>
                  <a:lnTo>
                    <a:pt x="22" y="2"/>
                  </a:lnTo>
                  <a:lnTo>
                    <a:pt x="1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37" name="Freeform 335"/>
            <p:cNvSpPr/>
            <p:nvPr/>
          </p:nvSpPr>
          <p:spPr bwMode="auto">
            <a:xfrm>
              <a:off x="4897438" y="1631950"/>
              <a:ext cx="50800" cy="50800"/>
            </a:xfrm>
            <a:custGeom>
              <a:avLst/>
              <a:gdLst/>
              <a:ahLst/>
              <a:cxnLst>
                <a:cxn ang="0">
                  <a:pos x="16" y="0"/>
                </a:cxn>
                <a:cxn ang="0">
                  <a:pos x="16" y="0"/>
                </a:cxn>
                <a:cxn ang="0">
                  <a:pos x="10" y="2"/>
                </a:cxn>
                <a:cxn ang="0">
                  <a:pos x="4" y="6"/>
                </a:cxn>
                <a:cxn ang="0">
                  <a:pos x="2" y="10"/>
                </a:cxn>
                <a:cxn ang="0">
                  <a:pos x="0" y="16"/>
                </a:cxn>
                <a:cxn ang="0">
                  <a:pos x="0" y="16"/>
                </a:cxn>
                <a:cxn ang="0">
                  <a:pos x="2" y="22"/>
                </a:cxn>
                <a:cxn ang="0">
                  <a:pos x="4" y="28"/>
                </a:cxn>
                <a:cxn ang="0">
                  <a:pos x="10" y="30"/>
                </a:cxn>
                <a:cxn ang="0">
                  <a:pos x="16" y="32"/>
                </a:cxn>
                <a:cxn ang="0">
                  <a:pos x="16" y="32"/>
                </a:cxn>
                <a:cxn ang="0">
                  <a:pos x="22" y="30"/>
                </a:cxn>
                <a:cxn ang="0">
                  <a:pos x="26" y="28"/>
                </a:cxn>
                <a:cxn ang="0">
                  <a:pos x="30" y="22"/>
                </a:cxn>
                <a:cxn ang="0">
                  <a:pos x="32" y="16"/>
                </a:cxn>
                <a:cxn ang="0">
                  <a:pos x="32" y="16"/>
                </a:cxn>
                <a:cxn ang="0">
                  <a:pos x="30" y="10"/>
                </a:cxn>
                <a:cxn ang="0">
                  <a:pos x="26" y="6"/>
                </a:cxn>
                <a:cxn ang="0">
                  <a:pos x="22" y="2"/>
                </a:cxn>
                <a:cxn ang="0">
                  <a:pos x="16" y="0"/>
                </a:cxn>
              </a:cxnLst>
              <a:rect l="0" t="0" r="r" b="b"/>
              <a:pathLst>
                <a:path w="32" h="32">
                  <a:moveTo>
                    <a:pt x="16" y="0"/>
                  </a:moveTo>
                  <a:lnTo>
                    <a:pt x="16" y="0"/>
                  </a:lnTo>
                  <a:lnTo>
                    <a:pt x="10" y="2"/>
                  </a:lnTo>
                  <a:lnTo>
                    <a:pt x="4" y="6"/>
                  </a:lnTo>
                  <a:lnTo>
                    <a:pt x="2" y="10"/>
                  </a:lnTo>
                  <a:lnTo>
                    <a:pt x="0" y="16"/>
                  </a:lnTo>
                  <a:lnTo>
                    <a:pt x="0" y="16"/>
                  </a:lnTo>
                  <a:lnTo>
                    <a:pt x="2" y="22"/>
                  </a:lnTo>
                  <a:lnTo>
                    <a:pt x="4" y="28"/>
                  </a:lnTo>
                  <a:lnTo>
                    <a:pt x="10" y="30"/>
                  </a:lnTo>
                  <a:lnTo>
                    <a:pt x="16" y="32"/>
                  </a:lnTo>
                  <a:lnTo>
                    <a:pt x="16" y="32"/>
                  </a:lnTo>
                  <a:lnTo>
                    <a:pt x="22" y="30"/>
                  </a:lnTo>
                  <a:lnTo>
                    <a:pt x="26" y="28"/>
                  </a:lnTo>
                  <a:lnTo>
                    <a:pt x="30" y="22"/>
                  </a:lnTo>
                  <a:lnTo>
                    <a:pt x="32" y="16"/>
                  </a:lnTo>
                  <a:lnTo>
                    <a:pt x="32" y="16"/>
                  </a:lnTo>
                  <a:lnTo>
                    <a:pt x="30" y="10"/>
                  </a:lnTo>
                  <a:lnTo>
                    <a:pt x="26" y="6"/>
                  </a:lnTo>
                  <a:lnTo>
                    <a:pt x="22" y="2"/>
                  </a:lnTo>
                  <a:lnTo>
                    <a:pt x="1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38" name="Freeform 336"/>
            <p:cNvSpPr/>
            <p:nvPr/>
          </p:nvSpPr>
          <p:spPr bwMode="auto">
            <a:xfrm>
              <a:off x="6142038" y="1187450"/>
              <a:ext cx="34925" cy="34925"/>
            </a:xfrm>
            <a:custGeom>
              <a:avLst/>
              <a:gdLst/>
              <a:ahLst/>
              <a:cxnLst>
                <a:cxn ang="0">
                  <a:pos x="10" y="0"/>
                </a:cxn>
                <a:cxn ang="0">
                  <a:pos x="10" y="0"/>
                </a:cxn>
                <a:cxn ang="0">
                  <a:pos x="6" y="0"/>
                </a:cxn>
                <a:cxn ang="0">
                  <a:pos x="4" y="2"/>
                </a:cxn>
                <a:cxn ang="0">
                  <a:pos x="0" y="6"/>
                </a:cxn>
                <a:cxn ang="0">
                  <a:pos x="0" y="10"/>
                </a:cxn>
                <a:cxn ang="0">
                  <a:pos x="0" y="10"/>
                </a:cxn>
                <a:cxn ang="0">
                  <a:pos x="0" y="14"/>
                </a:cxn>
                <a:cxn ang="0">
                  <a:pos x="4" y="18"/>
                </a:cxn>
                <a:cxn ang="0">
                  <a:pos x="6" y="20"/>
                </a:cxn>
                <a:cxn ang="0">
                  <a:pos x="10" y="22"/>
                </a:cxn>
                <a:cxn ang="0">
                  <a:pos x="10" y="22"/>
                </a:cxn>
                <a:cxn ang="0">
                  <a:pos x="16" y="20"/>
                </a:cxn>
                <a:cxn ang="0">
                  <a:pos x="18" y="18"/>
                </a:cxn>
                <a:cxn ang="0">
                  <a:pos x="22" y="14"/>
                </a:cxn>
                <a:cxn ang="0">
                  <a:pos x="22" y="10"/>
                </a:cxn>
                <a:cxn ang="0">
                  <a:pos x="22" y="10"/>
                </a:cxn>
                <a:cxn ang="0">
                  <a:pos x="22" y="6"/>
                </a:cxn>
                <a:cxn ang="0">
                  <a:pos x="18" y="2"/>
                </a:cxn>
                <a:cxn ang="0">
                  <a:pos x="16" y="0"/>
                </a:cxn>
                <a:cxn ang="0">
                  <a:pos x="10" y="0"/>
                </a:cxn>
              </a:cxnLst>
              <a:rect l="0" t="0" r="r" b="b"/>
              <a:pathLst>
                <a:path w="22" h="22">
                  <a:moveTo>
                    <a:pt x="10" y="0"/>
                  </a:moveTo>
                  <a:lnTo>
                    <a:pt x="10" y="0"/>
                  </a:lnTo>
                  <a:lnTo>
                    <a:pt x="6" y="0"/>
                  </a:lnTo>
                  <a:lnTo>
                    <a:pt x="4" y="2"/>
                  </a:lnTo>
                  <a:lnTo>
                    <a:pt x="0" y="6"/>
                  </a:lnTo>
                  <a:lnTo>
                    <a:pt x="0" y="10"/>
                  </a:lnTo>
                  <a:lnTo>
                    <a:pt x="0" y="10"/>
                  </a:lnTo>
                  <a:lnTo>
                    <a:pt x="0" y="14"/>
                  </a:lnTo>
                  <a:lnTo>
                    <a:pt x="4" y="18"/>
                  </a:lnTo>
                  <a:lnTo>
                    <a:pt x="6" y="20"/>
                  </a:lnTo>
                  <a:lnTo>
                    <a:pt x="10" y="22"/>
                  </a:lnTo>
                  <a:lnTo>
                    <a:pt x="10" y="22"/>
                  </a:lnTo>
                  <a:lnTo>
                    <a:pt x="16" y="20"/>
                  </a:lnTo>
                  <a:lnTo>
                    <a:pt x="18" y="18"/>
                  </a:lnTo>
                  <a:lnTo>
                    <a:pt x="22" y="14"/>
                  </a:lnTo>
                  <a:lnTo>
                    <a:pt x="22" y="10"/>
                  </a:lnTo>
                  <a:lnTo>
                    <a:pt x="22" y="10"/>
                  </a:lnTo>
                  <a:lnTo>
                    <a:pt x="22" y="6"/>
                  </a:lnTo>
                  <a:lnTo>
                    <a:pt x="18" y="2"/>
                  </a:lnTo>
                  <a:lnTo>
                    <a:pt x="16" y="0"/>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39" name="Freeform 337"/>
            <p:cNvSpPr/>
            <p:nvPr/>
          </p:nvSpPr>
          <p:spPr bwMode="auto">
            <a:xfrm>
              <a:off x="6142038" y="1187450"/>
              <a:ext cx="34925" cy="34925"/>
            </a:xfrm>
            <a:custGeom>
              <a:avLst/>
              <a:gdLst/>
              <a:ahLst/>
              <a:cxnLst>
                <a:cxn ang="0">
                  <a:pos x="10" y="0"/>
                </a:cxn>
                <a:cxn ang="0">
                  <a:pos x="10" y="0"/>
                </a:cxn>
                <a:cxn ang="0">
                  <a:pos x="6" y="0"/>
                </a:cxn>
                <a:cxn ang="0">
                  <a:pos x="4" y="2"/>
                </a:cxn>
                <a:cxn ang="0">
                  <a:pos x="0" y="6"/>
                </a:cxn>
                <a:cxn ang="0">
                  <a:pos x="0" y="10"/>
                </a:cxn>
                <a:cxn ang="0">
                  <a:pos x="0" y="10"/>
                </a:cxn>
                <a:cxn ang="0">
                  <a:pos x="0" y="14"/>
                </a:cxn>
                <a:cxn ang="0">
                  <a:pos x="4" y="18"/>
                </a:cxn>
                <a:cxn ang="0">
                  <a:pos x="6" y="20"/>
                </a:cxn>
                <a:cxn ang="0">
                  <a:pos x="10" y="22"/>
                </a:cxn>
                <a:cxn ang="0">
                  <a:pos x="10" y="22"/>
                </a:cxn>
                <a:cxn ang="0">
                  <a:pos x="16" y="20"/>
                </a:cxn>
                <a:cxn ang="0">
                  <a:pos x="18" y="18"/>
                </a:cxn>
                <a:cxn ang="0">
                  <a:pos x="22" y="14"/>
                </a:cxn>
                <a:cxn ang="0">
                  <a:pos x="22" y="10"/>
                </a:cxn>
                <a:cxn ang="0">
                  <a:pos x="22" y="10"/>
                </a:cxn>
                <a:cxn ang="0">
                  <a:pos x="22" y="6"/>
                </a:cxn>
                <a:cxn ang="0">
                  <a:pos x="18" y="2"/>
                </a:cxn>
                <a:cxn ang="0">
                  <a:pos x="16" y="0"/>
                </a:cxn>
                <a:cxn ang="0">
                  <a:pos x="10" y="0"/>
                </a:cxn>
              </a:cxnLst>
              <a:rect l="0" t="0" r="r" b="b"/>
              <a:pathLst>
                <a:path w="22" h="22">
                  <a:moveTo>
                    <a:pt x="10" y="0"/>
                  </a:moveTo>
                  <a:lnTo>
                    <a:pt x="10" y="0"/>
                  </a:lnTo>
                  <a:lnTo>
                    <a:pt x="6" y="0"/>
                  </a:lnTo>
                  <a:lnTo>
                    <a:pt x="4" y="2"/>
                  </a:lnTo>
                  <a:lnTo>
                    <a:pt x="0" y="6"/>
                  </a:lnTo>
                  <a:lnTo>
                    <a:pt x="0" y="10"/>
                  </a:lnTo>
                  <a:lnTo>
                    <a:pt x="0" y="10"/>
                  </a:lnTo>
                  <a:lnTo>
                    <a:pt x="0" y="14"/>
                  </a:lnTo>
                  <a:lnTo>
                    <a:pt x="4" y="18"/>
                  </a:lnTo>
                  <a:lnTo>
                    <a:pt x="6" y="20"/>
                  </a:lnTo>
                  <a:lnTo>
                    <a:pt x="10" y="22"/>
                  </a:lnTo>
                  <a:lnTo>
                    <a:pt x="10" y="22"/>
                  </a:lnTo>
                  <a:lnTo>
                    <a:pt x="16" y="20"/>
                  </a:lnTo>
                  <a:lnTo>
                    <a:pt x="18" y="18"/>
                  </a:lnTo>
                  <a:lnTo>
                    <a:pt x="22" y="14"/>
                  </a:lnTo>
                  <a:lnTo>
                    <a:pt x="22" y="10"/>
                  </a:lnTo>
                  <a:lnTo>
                    <a:pt x="22" y="10"/>
                  </a:lnTo>
                  <a:lnTo>
                    <a:pt x="22" y="6"/>
                  </a:lnTo>
                  <a:lnTo>
                    <a:pt x="18" y="2"/>
                  </a:lnTo>
                  <a:lnTo>
                    <a:pt x="16" y="0"/>
                  </a:lnTo>
                  <a:lnTo>
                    <a:pt x="10"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40" name="Freeform 338"/>
            <p:cNvSpPr/>
            <p:nvPr/>
          </p:nvSpPr>
          <p:spPr bwMode="auto">
            <a:xfrm>
              <a:off x="5192713" y="1435100"/>
              <a:ext cx="34925" cy="34925"/>
            </a:xfrm>
            <a:custGeom>
              <a:avLst/>
              <a:gdLst/>
              <a:ahLst/>
              <a:cxnLst>
                <a:cxn ang="0">
                  <a:pos x="12" y="0"/>
                </a:cxn>
                <a:cxn ang="0">
                  <a:pos x="12" y="0"/>
                </a:cxn>
                <a:cxn ang="0">
                  <a:pos x="6" y="2"/>
                </a:cxn>
                <a:cxn ang="0">
                  <a:pos x="4" y="4"/>
                </a:cxn>
                <a:cxn ang="0">
                  <a:pos x="0" y="8"/>
                </a:cxn>
                <a:cxn ang="0">
                  <a:pos x="0" y="12"/>
                </a:cxn>
                <a:cxn ang="0">
                  <a:pos x="0" y="12"/>
                </a:cxn>
                <a:cxn ang="0">
                  <a:pos x="0" y="16"/>
                </a:cxn>
                <a:cxn ang="0">
                  <a:pos x="4" y="20"/>
                </a:cxn>
                <a:cxn ang="0">
                  <a:pos x="6" y="22"/>
                </a:cxn>
                <a:cxn ang="0">
                  <a:pos x="12" y="22"/>
                </a:cxn>
                <a:cxn ang="0">
                  <a:pos x="12" y="22"/>
                </a:cxn>
                <a:cxn ang="0">
                  <a:pos x="16" y="22"/>
                </a:cxn>
                <a:cxn ang="0">
                  <a:pos x="18" y="20"/>
                </a:cxn>
                <a:cxn ang="0">
                  <a:pos x="22" y="16"/>
                </a:cxn>
                <a:cxn ang="0">
                  <a:pos x="22" y="12"/>
                </a:cxn>
                <a:cxn ang="0">
                  <a:pos x="22" y="12"/>
                </a:cxn>
                <a:cxn ang="0">
                  <a:pos x="22" y="8"/>
                </a:cxn>
                <a:cxn ang="0">
                  <a:pos x="18" y="4"/>
                </a:cxn>
                <a:cxn ang="0">
                  <a:pos x="16" y="2"/>
                </a:cxn>
                <a:cxn ang="0">
                  <a:pos x="12" y="0"/>
                </a:cxn>
              </a:cxnLst>
              <a:rect l="0" t="0" r="r" b="b"/>
              <a:pathLst>
                <a:path w="22" h="22">
                  <a:moveTo>
                    <a:pt x="12" y="0"/>
                  </a:moveTo>
                  <a:lnTo>
                    <a:pt x="12" y="0"/>
                  </a:lnTo>
                  <a:lnTo>
                    <a:pt x="6" y="2"/>
                  </a:lnTo>
                  <a:lnTo>
                    <a:pt x="4" y="4"/>
                  </a:lnTo>
                  <a:lnTo>
                    <a:pt x="0" y="8"/>
                  </a:lnTo>
                  <a:lnTo>
                    <a:pt x="0" y="12"/>
                  </a:lnTo>
                  <a:lnTo>
                    <a:pt x="0" y="12"/>
                  </a:lnTo>
                  <a:lnTo>
                    <a:pt x="0" y="16"/>
                  </a:lnTo>
                  <a:lnTo>
                    <a:pt x="4" y="20"/>
                  </a:lnTo>
                  <a:lnTo>
                    <a:pt x="6" y="22"/>
                  </a:lnTo>
                  <a:lnTo>
                    <a:pt x="12" y="22"/>
                  </a:lnTo>
                  <a:lnTo>
                    <a:pt x="12" y="22"/>
                  </a:lnTo>
                  <a:lnTo>
                    <a:pt x="16" y="22"/>
                  </a:lnTo>
                  <a:lnTo>
                    <a:pt x="18" y="20"/>
                  </a:lnTo>
                  <a:lnTo>
                    <a:pt x="22" y="16"/>
                  </a:lnTo>
                  <a:lnTo>
                    <a:pt x="22" y="12"/>
                  </a:lnTo>
                  <a:lnTo>
                    <a:pt x="22" y="12"/>
                  </a:lnTo>
                  <a:lnTo>
                    <a:pt x="22" y="8"/>
                  </a:lnTo>
                  <a:lnTo>
                    <a:pt x="18" y="4"/>
                  </a:lnTo>
                  <a:lnTo>
                    <a:pt x="16" y="2"/>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41" name="Freeform 339"/>
            <p:cNvSpPr/>
            <p:nvPr/>
          </p:nvSpPr>
          <p:spPr bwMode="auto">
            <a:xfrm>
              <a:off x="5192713" y="1435100"/>
              <a:ext cx="34925" cy="34925"/>
            </a:xfrm>
            <a:custGeom>
              <a:avLst/>
              <a:gdLst/>
              <a:ahLst/>
              <a:cxnLst>
                <a:cxn ang="0">
                  <a:pos x="12" y="0"/>
                </a:cxn>
                <a:cxn ang="0">
                  <a:pos x="12" y="0"/>
                </a:cxn>
                <a:cxn ang="0">
                  <a:pos x="6" y="2"/>
                </a:cxn>
                <a:cxn ang="0">
                  <a:pos x="4" y="4"/>
                </a:cxn>
                <a:cxn ang="0">
                  <a:pos x="0" y="8"/>
                </a:cxn>
                <a:cxn ang="0">
                  <a:pos x="0" y="12"/>
                </a:cxn>
                <a:cxn ang="0">
                  <a:pos x="0" y="12"/>
                </a:cxn>
                <a:cxn ang="0">
                  <a:pos x="0" y="16"/>
                </a:cxn>
                <a:cxn ang="0">
                  <a:pos x="4" y="20"/>
                </a:cxn>
                <a:cxn ang="0">
                  <a:pos x="6" y="22"/>
                </a:cxn>
                <a:cxn ang="0">
                  <a:pos x="12" y="22"/>
                </a:cxn>
                <a:cxn ang="0">
                  <a:pos x="12" y="22"/>
                </a:cxn>
                <a:cxn ang="0">
                  <a:pos x="16" y="22"/>
                </a:cxn>
                <a:cxn ang="0">
                  <a:pos x="18" y="20"/>
                </a:cxn>
                <a:cxn ang="0">
                  <a:pos x="22" y="16"/>
                </a:cxn>
                <a:cxn ang="0">
                  <a:pos x="22" y="12"/>
                </a:cxn>
                <a:cxn ang="0">
                  <a:pos x="22" y="12"/>
                </a:cxn>
                <a:cxn ang="0">
                  <a:pos x="22" y="8"/>
                </a:cxn>
                <a:cxn ang="0">
                  <a:pos x="18" y="4"/>
                </a:cxn>
                <a:cxn ang="0">
                  <a:pos x="16" y="2"/>
                </a:cxn>
                <a:cxn ang="0">
                  <a:pos x="12" y="0"/>
                </a:cxn>
              </a:cxnLst>
              <a:rect l="0" t="0" r="r" b="b"/>
              <a:pathLst>
                <a:path w="22" h="22">
                  <a:moveTo>
                    <a:pt x="12" y="0"/>
                  </a:moveTo>
                  <a:lnTo>
                    <a:pt x="12" y="0"/>
                  </a:lnTo>
                  <a:lnTo>
                    <a:pt x="6" y="2"/>
                  </a:lnTo>
                  <a:lnTo>
                    <a:pt x="4" y="4"/>
                  </a:lnTo>
                  <a:lnTo>
                    <a:pt x="0" y="8"/>
                  </a:lnTo>
                  <a:lnTo>
                    <a:pt x="0" y="12"/>
                  </a:lnTo>
                  <a:lnTo>
                    <a:pt x="0" y="12"/>
                  </a:lnTo>
                  <a:lnTo>
                    <a:pt x="0" y="16"/>
                  </a:lnTo>
                  <a:lnTo>
                    <a:pt x="4" y="20"/>
                  </a:lnTo>
                  <a:lnTo>
                    <a:pt x="6" y="22"/>
                  </a:lnTo>
                  <a:lnTo>
                    <a:pt x="12" y="22"/>
                  </a:lnTo>
                  <a:lnTo>
                    <a:pt x="12" y="22"/>
                  </a:lnTo>
                  <a:lnTo>
                    <a:pt x="16" y="22"/>
                  </a:lnTo>
                  <a:lnTo>
                    <a:pt x="18" y="20"/>
                  </a:lnTo>
                  <a:lnTo>
                    <a:pt x="22" y="16"/>
                  </a:lnTo>
                  <a:lnTo>
                    <a:pt x="22" y="12"/>
                  </a:lnTo>
                  <a:lnTo>
                    <a:pt x="22" y="12"/>
                  </a:lnTo>
                  <a:lnTo>
                    <a:pt x="22" y="8"/>
                  </a:lnTo>
                  <a:lnTo>
                    <a:pt x="18" y="4"/>
                  </a:lnTo>
                  <a:lnTo>
                    <a:pt x="16" y="2"/>
                  </a:lnTo>
                  <a:lnTo>
                    <a:pt x="12"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42" name="Freeform 340"/>
            <p:cNvSpPr/>
            <p:nvPr/>
          </p:nvSpPr>
          <p:spPr bwMode="auto">
            <a:xfrm>
              <a:off x="6999288" y="1123950"/>
              <a:ext cx="34925" cy="34925"/>
            </a:xfrm>
            <a:custGeom>
              <a:avLst/>
              <a:gdLst/>
              <a:ahLst/>
              <a:cxnLst>
                <a:cxn ang="0">
                  <a:pos x="10" y="0"/>
                </a:cxn>
                <a:cxn ang="0">
                  <a:pos x="10" y="0"/>
                </a:cxn>
                <a:cxn ang="0">
                  <a:pos x="6" y="0"/>
                </a:cxn>
                <a:cxn ang="0">
                  <a:pos x="2" y="4"/>
                </a:cxn>
                <a:cxn ang="0">
                  <a:pos x="0" y="6"/>
                </a:cxn>
                <a:cxn ang="0">
                  <a:pos x="0" y="12"/>
                </a:cxn>
                <a:cxn ang="0">
                  <a:pos x="0" y="12"/>
                </a:cxn>
                <a:cxn ang="0">
                  <a:pos x="0" y="16"/>
                </a:cxn>
                <a:cxn ang="0">
                  <a:pos x="2" y="20"/>
                </a:cxn>
                <a:cxn ang="0">
                  <a:pos x="6" y="22"/>
                </a:cxn>
                <a:cxn ang="0">
                  <a:pos x="10" y="22"/>
                </a:cxn>
                <a:cxn ang="0">
                  <a:pos x="10" y="22"/>
                </a:cxn>
                <a:cxn ang="0">
                  <a:pos x="16" y="22"/>
                </a:cxn>
                <a:cxn ang="0">
                  <a:pos x="18" y="20"/>
                </a:cxn>
                <a:cxn ang="0">
                  <a:pos x="22" y="16"/>
                </a:cxn>
                <a:cxn ang="0">
                  <a:pos x="22" y="12"/>
                </a:cxn>
                <a:cxn ang="0">
                  <a:pos x="22" y="12"/>
                </a:cxn>
                <a:cxn ang="0">
                  <a:pos x="22" y="6"/>
                </a:cxn>
                <a:cxn ang="0">
                  <a:pos x="18" y="4"/>
                </a:cxn>
                <a:cxn ang="0">
                  <a:pos x="16" y="0"/>
                </a:cxn>
                <a:cxn ang="0">
                  <a:pos x="10" y="0"/>
                </a:cxn>
              </a:cxnLst>
              <a:rect l="0" t="0" r="r" b="b"/>
              <a:pathLst>
                <a:path w="22" h="22">
                  <a:moveTo>
                    <a:pt x="10" y="0"/>
                  </a:moveTo>
                  <a:lnTo>
                    <a:pt x="10" y="0"/>
                  </a:lnTo>
                  <a:lnTo>
                    <a:pt x="6" y="0"/>
                  </a:lnTo>
                  <a:lnTo>
                    <a:pt x="2" y="4"/>
                  </a:lnTo>
                  <a:lnTo>
                    <a:pt x="0" y="6"/>
                  </a:lnTo>
                  <a:lnTo>
                    <a:pt x="0" y="12"/>
                  </a:lnTo>
                  <a:lnTo>
                    <a:pt x="0" y="12"/>
                  </a:lnTo>
                  <a:lnTo>
                    <a:pt x="0" y="16"/>
                  </a:lnTo>
                  <a:lnTo>
                    <a:pt x="2" y="20"/>
                  </a:lnTo>
                  <a:lnTo>
                    <a:pt x="6" y="22"/>
                  </a:lnTo>
                  <a:lnTo>
                    <a:pt x="10" y="22"/>
                  </a:lnTo>
                  <a:lnTo>
                    <a:pt x="10" y="22"/>
                  </a:lnTo>
                  <a:lnTo>
                    <a:pt x="16" y="22"/>
                  </a:lnTo>
                  <a:lnTo>
                    <a:pt x="18" y="20"/>
                  </a:lnTo>
                  <a:lnTo>
                    <a:pt x="22" y="16"/>
                  </a:lnTo>
                  <a:lnTo>
                    <a:pt x="22" y="12"/>
                  </a:lnTo>
                  <a:lnTo>
                    <a:pt x="22" y="12"/>
                  </a:lnTo>
                  <a:lnTo>
                    <a:pt x="22" y="6"/>
                  </a:lnTo>
                  <a:lnTo>
                    <a:pt x="18" y="4"/>
                  </a:lnTo>
                  <a:lnTo>
                    <a:pt x="16" y="0"/>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43" name="Freeform 341"/>
            <p:cNvSpPr/>
            <p:nvPr/>
          </p:nvSpPr>
          <p:spPr bwMode="auto">
            <a:xfrm>
              <a:off x="6999288" y="1123950"/>
              <a:ext cx="34925" cy="34925"/>
            </a:xfrm>
            <a:custGeom>
              <a:avLst/>
              <a:gdLst/>
              <a:ahLst/>
              <a:cxnLst>
                <a:cxn ang="0">
                  <a:pos x="10" y="0"/>
                </a:cxn>
                <a:cxn ang="0">
                  <a:pos x="10" y="0"/>
                </a:cxn>
                <a:cxn ang="0">
                  <a:pos x="6" y="0"/>
                </a:cxn>
                <a:cxn ang="0">
                  <a:pos x="2" y="4"/>
                </a:cxn>
                <a:cxn ang="0">
                  <a:pos x="0" y="6"/>
                </a:cxn>
                <a:cxn ang="0">
                  <a:pos x="0" y="12"/>
                </a:cxn>
                <a:cxn ang="0">
                  <a:pos x="0" y="12"/>
                </a:cxn>
                <a:cxn ang="0">
                  <a:pos x="0" y="16"/>
                </a:cxn>
                <a:cxn ang="0">
                  <a:pos x="2" y="20"/>
                </a:cxn>
                <a:cxn ang="0">
                  <a:pos x="6" y="22"/>
                </a:cxn>
                <a:cxn ang="0">
                  <a:pos x="10" y="22"/>
                </a:cxn>
                <a:cxn ang="0">
                  <a:pos x="10" y="22"/>
                </a:cxn>
                <a:cxn ang="0">
                  <a:pos x="16" y="22"/>
                </a:cxn>
                <a:cxn ang="0">
                  <a:pos x="18" y="20"/>
                </a:cxn>
                <a:cxn ang="0">
                  <a:pos x="22" y="16"/>
                </a:cxn>
                <a:cxn ang="0">
                  <a:pos x="22" y="12"/>
                </a:cxn>
                <a:cxn ang="0">
                  <a:pos x="22" y="12"/>
                </a:cxn>
                <a:cxn ang="0">
                  <a:pos x="22" y="6"/>
                </a:cxn>
                <a:cxn ang="0">
                  <a:pos x="18" y="4"/>
                </a:cxn>
                <a:cxn ang="0">
                  <a:pos x="16" y="0"/>
                </a:cxn>
                <a:cxn ang="0">
                  <a:pos x="10" y="0"/>
                </a:cxn>
              </a:cxnLst>
              <a:rect l="0" t="0" r="r" b="b"/>
              <a:pathLst>
                <a:path w="22" h="22">
                  <a:moveTo>
                    <a:pt x="10" y="0"/>
                  </a:moveTo>
                  <a:lnTo>
                    <a:pt x="10" y="0"/>
                  </a:lnTo>
                  <a:lnTo>
                    <a:pt x="6" y="0"/>
                  </a:lnTo>
                  <a:lnTo>
                    <a:pt x="2" y="4"/>
                  </a:lnTo>
                  <a:lnTo>
                    <a:pt x="0" y="6"/>
                  </a:lnTo>
                  <a:lnTo>
                    <a:pt x="0" y="12"/>
                  </a:lnTo>
                  <a:lnTo>
                    <a:pt x="0" y="12"/>
                  </a:lnTo>
                  <a:lnTo>
                    <a:pt x="0" y="16"/>
                  </a:lnTo>
                  <a:lnTo>
                    <a:pt x="2" y="20"/>
                  </a:lnTo>
                  <a:lnTo>
                    <a:pt x="6" y="22"/>
                  </a:lnTo>
                  <a:lnTo>
                    <a:pt x="10" y="22"/>
                  </a:lnTo>
                  <a:lnTo>
                    <a:pt x="10" y="22"/>
                  </a:lnTo>
                  <a:lnTo>
                    <a:pt x="16" y="22"/>
                  </a:lnTo>
                  <a:lnTo>
                    <a:pt x="18" y="20"/>
                  </a:lnTo>
                  <a:lnTo>
                    <a:pt x="22" y="16"/>
                  </a:lnTo>
                  <a:lnTo>
                    <a:pt x="22" y="12"/>
                  </a:lnTo>
                  <a:lnTo>
                    <a:pt x="22" y="12"/>
                  </a:lnTo>
                  <a:lnTo>
                    <a:pt x="22" y="6"/>
                  </a:lnTo>
                  <a:lnTo>
                    <a:pt x="18" y="4"/>
                  </a:lnTo>
                  <a:lnTo>
                    <a:pt x="16" y="0"/>
                  </a:lnTo>
                  <a:lnTo>
                    <a:pt x="10"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44" name="Freeform 342"/>
            <p:cNvSpPr/>
            <p:nvPr/>
          </p:nvSpPr>
          <p:spPr bwMode="auto">
            <a:xfrm>
              <a:off x="7640638" y="1212850"/>
              <a:ext cx="34925" cy="34925"/>
            </a:xfrm>
            <a:custGeom>
              <a:avLst/>
              <a:gdLst/>
              <a:ahLst/>
              <a:cxnLst>
                <a:cxn ang="0">
                  <a:pos x="10" y="0"/>
                </a:cxn>
                <a:cxn ang="0">
                  <a:pos x="10" y="0"/>
                </a:cxn>
                <a:cxn ang="0">
                  <a:pos x="6" y="2"/>
                </a:cxn>
                <a:cxn ang="0">
                  <a:pos x="2" y="4"/>
                </a:cxn>
                <a:cxn ang="0">
                  <a:pos x="0" y="6"/>
                </a:cxn>
                <a:cxn ang="0">
                  <a:pos x="0" y="12"/>
                </a:cxn>
                <a:cxn ang="0">
                  <a:pos x="0" y="12"/>
                </a:cxn>
                <a:cxn ang="0">
                  <a:pos x="0" y="16"/>
                </a:cxn>
                <a:cxn ang="0">
                  <a:pos x="2" y="20"/>
                </a:cxn>
                <a:cxn ang="0">
                  <a:pos x="6" y="22"/>
                </a:cxn>
                <a:cxn ang="0">
                  <a:pos x="10" y="22"/>
                </a:cxn>
                <a:cxn ang="0">
                  <a:pos x="10" y="22"/>
                </a:cxn>
                <a:cxn ang="0">
                  <a:pos x="14" y="22"/>
                </a:cxn>
                <a:cxn ang="0">
                  <a:pos x="18" y="20"/>
                </a:cxn>
                <a:cxn ang="0">
                  <a:pos x="20" y="16"/>
                </a:cxn>
                <a:cxn ang="0">
                  <a:pos x="22" y="12"/>
                </a:cxn>
                <a:cxn ang="0">
                  <a:pos x="22" y="12"/>
                </a:cxn>
                <a:cxn ang="0">
                  <a:pos x="20" y="6"/>
                </a:cxn>
                <a:cxn ang="0">
                  <a:pos x="18" y="4"/>
                </a:cxn>
                <a:cxn ang="0">
                  <a:pos x="14" y="2"/>
                </a:cxn>
                <a:cxn ang="0">
                  <a:pos x="10" y="0"/>
                </a:cxn>
              </a:cxnLst>
              <a:rect l="0" t="0" r="r" b="b"/>
              <a:pathLst>
                <a:path w="22" h="22">
                  <a:moveTo>
                    <a:pt x="10" y="0"/>
                  </a:moveTo>
                  <a:lnTo>
                    <a:pt x="10" y="0"/>
                  </a:lnTo>
                  <a:lnTo>
                    <a:pt x="6" y="2"/>
                  </a:lnTo>
                  <a:lnTo>
                    <a:pt x="2" y="4"/>
                  </a:lnTo>
                  <a:lnTo>
                    <a:pt x="0" y="6"/>
                  </a:lnTo>
                  <a:lnTo>
                    <a:pt x="0" y="12"/>
                  </a:lnTo>
                  <a:lnTo>
                    <a:pt x="0" y="12"/>
                  </a:lnTo>
                  <a:lnTo>
                    <a:pt x="0" y="16"/>
                  </a:lnTo>
                  <a:lnTo>
                    <a:pt x="2" y="20"/>
                  </a:lnTo>
                  <a:lnTo>
                    <a:pt x="6" y="22"/>
                  </a:lnTo>
                  <a:lnTo>
                    <a:pt x="10" y="22"/>
                  </a:lnTo>
                  <a:lnTo>
                    <a:pt x="10" y="22"/>
                  </a:lnTo>
                  <a:lnTo>
                    <a:pt x="14" y="22"/>
                  </a:lnTo>
                  <a:lnTo>
                    <a:pt x="18" y="20"/>
                  </a:lnTo>
                  <a:lnTo>
                    <a:pt x="20" y="16"/>
                  </a:lnTo>
                  <a:lnTo>
                    <a:pt x="22" y="12"/>
                  </a:lnTo>
                  <a:lnTo>
                    <a:pt x="22" y="12"/>
                  </a:lnTo>
                  <a:lnTo>
                    <a:pt x="20" y="6"/>
                  </a:lnTo>
                  <a:lnTo>
                    <a:pt x="18" y="4"/>
                  </a:lnTo>
                  <a:lnTo>
                    <a:pt x="14" y="2"/>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45" name="Freeform 343"/>
            <p:cNvSpPr/>
            <p:nvPr/>
          </p:nvSpPr>
          <p:spPr bwMode="auto">
            <a:xfrm>
              <a:off x="7640638" y="1212850"/>
              <a:ext cx="34925" cy="34925"/>
            </a:xfrm>
            <a:custGeom>
              <a:avLst/>
              <a:gdLst/>
              <a:ahLst/>
              <a:cxnLst>
                <a:cxn ang="0">
                  <a:pos x="10" y="0"/>
                </a:cxn>
                <a:cxn ang="0">
                  <a:pos x="10" y="0"/>
                </a:cxn>
                <a:cxn ang="0">
                  <a:pos x="6" y="2"/>
                </a:cxn>
                <a:cxn ang="0">
                  <a:pos x="2" y="4"/>
                </a:cxn>
                <a:cxn ang="0">
                  <a:pos x="0" y="6"/>
                </a:cxn>
                <a:cxn ang="0">
                  <a:pos x="0" y="12"/>
                </a:cxn>
                <a:cxn ang="0">
                  <a:pos x="0" y="12"/>
                </a:cxn>
                <a:cxn ang="0">
                  <a:pos x="0" y="16"/>
                </a:cxn>
                <a:cxn ang="0">
                  <a:pos x="2" y="20"/>
                </a:cxn>
                <a:cxn ang="0">
                  <a:pos x="6" y="22"/>
                </a:cxn>
                <a:cxn ang="0">
                  <a:pos x="10" y="22"/>
                </a:cxn>
                <a:cxn ang="0">
                  <a:pos x="10" y="22"/>
                </a:cxn>
                <a:cxn ang="0">
                  <a:pos x="14" y="22"/>
                </a:cxn>
                <a:cxn ang="0">
                  <a:pos x="18" y="20"/>
                </a:cxn>
                <a:cxn ang="0">
                  <a:pos x="20" y="16"/>
                </a:cxn>
                <a:cxn ang="0">
                  <a:pos x="22" y="12"/>
                </a:cxn>
                <a:cxn ang="0">
                  <a:pos x="22" y="12"/>
                </a:cxn>
                <a:cxn ang="0">
                  <a:pos x="20" y="6"/>
                </a:cxn>
                <a:cxn ang="0">
                  <a:pos x="18" y="4"/>
                </a:cxn>
                <a:cxn ang="0">
                  <a:pos x="14" y="2"/>
                </a:cxn>
                <a:cxn ang="0">
                  <a:pos x="10" y="0"/>
                </a:cxn>
              </a:cxnLst>
              <a:rect l="0" t="0" r="r" b="b"/>
              <a:pathLst>
                <a:path w="22" h="22">
                  <a:moveTo>
                    <a:pt x="10" y="0"/>
                  </a:moveTo>
                  <a:lnTo>
                    <a:pt x="10" y="0"/>
                  </a:lnTo>
                  <a:lnTo>
                    <a:pt x="6" y="2"/>
                  </a:lnTo>
                  <a:lnTo>
                    <a:pt x="2" y="4"/>
                  </a:lnTo>
                  <a:lnTo>
                    <a:pt x="0" y="6"/>
                  </a:lnTo>
                  <a:lnTo>
                    <a:pt x="0" y="12"/>
                  </a:lnTo>
                  <a:lnTo>
                    <a:pt x="0" y="12"/>
                  </a:lnTo>
                  <a:lnTo>
                    <a:pt x="0" y="16"/>
                  </a:lnTo>
                  <a:lnTo>
                    <a:pt x="2" y="20"/>
                  </a:lnTo>
                  <a:lnTo>
                    <a:pt x="6" y="22"/>
                  </a:lnTo>
                  <a:lnTo>
                    <a:pt x="10" y="22"/>
                  </a:lnTo>
                  <a:lnTo>
                    <a:pt x="10" y="22"/>
                  </a:lnTo>
                  <a:lnTo>
                    <a:pt x="14" y="22"/>
                  </a:lnTo>
                  <a:lnTo>
                    <a:pt x="18" y="20"/>
                  </a:lnTo>
                  <a:lnTo>
                    <a:pt x="20" y="16"/>
                  </a:lnTo>
                  <a:lnTo>
                    <a:pt x="22" y="12"/>
                  </a:lnTo>
                  <a:lnTo>
                    <a:pt x="22" y="12"/>
                  </a:lnTo>
                  <a:lnTo>
                    <a:pt x="20" y="6"/>
                  </a:lnTo>
                  <a:lnTo>
                    <a:pt x="18" y="4"/>
                  </a:lnTo>
                  <a:lnTo>
                    <a:pt x="14" y="2"/>
                  </a:lnTo>
                  <a:lnTo>
                    <a:pt x="10"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46" name="Freeform 344"/>
            <p:cNvSpPr/>
            <p:nvPr/>
          </p:nvSpPr>
          <p:spPr bwMode="auto">
            <a:xfrm>
              <a:off x="5643563" y="1508125"/>
              <a:ext cx="34925" cy="34925"/>
            </a:xfrm>
            <a:custGeom>
              <a:avLst/>
              <a:gdLst/>
              <a:ahLst/>
              <a:cxnLst>
                <a:cxn ang="0">
                  <a:pos x="12" y="0"/>
                </a:cxn>
                <a:cxn ang="0">
                  <a:pos x="12" y="0"/>
                </a:cxn>
                <a:cxn ang="0">
                  <a:pos x="6" y="0"/>
                </a:cxn>
                <a:cxn ang="0">
                  <a:pos x="4" y="2"/>
                </a:cxn>
                <a:cxn ang="0">
                  <a:pos x="0" y="6"/>
                </a:cxn>
                <a:cxn ang="0">
                  <a:pos x="0" y="10"/>
                </a:cxn>
                <a:cxn ang="0">
                  <a:pos x="0" y="10"/>
                </a:cxn>
                <a:cxn ang="0">
                  <a:pos x="0" y="14"/>
                </a:cxn>
                <a:cxn ang="0">
                  <a:pos x="4" y="18"/>
                </a:cxn>
                <a:cxn ang="0">
                  <a:pos x="6" y="20"/>
                </a:cxn>
                <a:cxn ang="0">
                  <a:pos x="12" y="22"/>
                </a:cxn>
                <a:cxn ang="0">
                  <a:pos x="12" y="22"/>
                </a:cxn>
                <a:cxn ang="0">
                  <a:pos x="16" y="20"/>
                </a:cxn>
                <a:cxn ang="0">
                  <a:pos x="20" y="18"/>
                </a:cxn>
                <a:cxn ang="0">
                  <a:pos x="22" y="14"/>
                </a:cxn>
                <a:cxn ang="0">
                  <a:pos x="22" y="10"/>
                </a:cxn>
                <a:cxn ang="0">
                  <a:pos x="22" y="10"/>
                </a:cxn>
                <a:cxn ang="0">
                  <a:pos x="22" y="6"/>
                </a:cxn>
                <a:cxn ang="0">
                  <a:pos x="20" y="2"/>
                </a:cxn>
                <a:cxn ang="0">
                  <a:pos x="16" y="0"/>
                </a:cxn>
                <a:cxn ang="0">
                  <a:pos x="12" y="0"/>
                </a:cxn>
              </a:cxnLst>
              <a:rect l="0" t="0" r="r" b="b"/>
              <a:pathLst>
                <a:path w="22" h="22">
                  <a:moveTo>
                    <a:pt x="12" y="0"/>
                  </a:moveTo>
                  <a:lnTo>
                    <a:pt x="12" y="0"/>
                  </a:lnTo>
                  <a:lnTo>
                    <a:pt x="6" y="0"/>
                  </a:lnTo>
                  <a:lnTo>
                    <a:pt x="4" y="2"/>
                  </a:lnTo>
                  <a:lnTo>
                    <a:pt x="0" y="6"/>
                  </a:lnTo>
                  <a:lnTo>
                    <a:pt x="0" y="10"/>
                  </a:lnTo>
                  <a:lnTo>
                    <a:pt x="0" y="10"/>
                  </a:lnTo>
                  <a:lnTo>
                    <a:pt x="0" y="14"/>
                  </a:lnTo>
                  <a:lnTo>
                    <a:pt x="4" y="18"/>
                  </a:lnTo>
                  <a:lnTo>
                    <a:pt x="6" y="20"/>
                  </a:lnTo>
                  <a:lnTo>
                    <a:pt x="12" y="22"/>
                  </a:lnTo>
                  <a:lnTo>
                    <a:pt x="12" y="22"/>
                  </a:lnTo>
                  <a:lnTo>
                    <a:pt x="16" y="20"/>
                  </a:lnTo>
                  <a:lnTo>
                    <a:pt x="20" y="18"/>
                  </a:lnTo>
                  <a:lnTo>
                    <a:pt x="22" y="14"/>
                  </a:lnTo>
                  <a:lnTo>
                    <a:pt x="22" y="10"/>
                  </a:lnTo>
                  <a:lnTo>
                    <a:pt x="22" y="10"/>
                  </a:lnTo>
                  <a:lnTo>
                    <a:pt x="22" y="6"/>
                  </a:lnTo>
                  <a:lnTo>
                    <a:pt x="20" y="2"/>
                  </a:lnTo>
                  <a:lnTo>
                    <a:pt x="16" y="0"/>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47" name="Freeform 345"/>
            <p:cNvSpPr/>
            <p:nvPr/>
          </p:nvSpPr>
          <p:spPr bwMode="auto">
            <a:xfrm>
              <a:off x="5643563" y="1508125"/>
              <a:ext cx="34925" cy="34925"/>
            </a:xfrm>
            <a:custGeom>
              <a:avLst/>
              <a:gdLst/>
              <a:ahLst/>
              <a:cxnLst>
                <a:cxn ang="0">
                  <a:pos x="12" y="0"/>
                </a:cxn>
                <a:cxn ang="0">
                  <a:pos x="12" y="0"/>
                </a:cxn>
                <a:cxn ang="0">
                  <a:pos x="6" y="0"/>
                </a:cxn>
                <a:cxn ang="0">
                  <a:pos x="4" y="2"/>
                </a:cxn>
                <a:cxn ang="0">
                  <a:pos x="0" y="6"/>
                </a:cxn>
                <a:cxn ang="0">
                  <a:pos x="0" y="10"/>
                </a:cxn>
                <a:cxn ang="0">
                  <a:pos x="0" y="10"/>
                </a:cxn>
                <a:cxn ang="0">
                  <a:pos x="0" y="14"/>
                </a:cxn>
                <a:cxn ang="0">
                  <a:pos x="4" y="18"/>
                </a:cxn>
                <a:cxn ang="0">
                  <a:pos x="6" y="20"/>
                </a:cxn>
                <a:cxn ang="0">
                  <a:pos x="12" y="22"/>
                </a:cxn>
                <a:cxn ang="0">
                  <a:pos x="12" y="22"/>
                </a:cxn>
                <a:cxn ang="0">
                  <a:pos x="16" y="20"/>
                </a:cxn>
                <a:cxn ang="0">
                  <a:pos x="20" y="18"/>
                </a:cxn>
                <a:cxn ang="0">
                  <a:pos x="22" y="14"/>
                </a:cxn>
                <a:cxn ang="0">
                  <a:pos x="22" y="10"/>
                </a:cxn>
                <a:cxn ang="0">
                  <a:pos x="22" y="10"/>
                </a:cxn>
                <a:cxn ang="0">
                  <a:pos x="22" y="6"/>
                </a:cxn>
                <a:cxn ang="0">
                  <a:pos x="20" y="2"/>
                </a:cxn>
                <a:cxn ang="0">
                  <a:pos x="16" y="0"/>
                </a:cxn>
                <a:cxn ang="0">
                  <a:pos x="12" y="0"/>
                </a:cxn>
              </a:cxnLst>
              <a:rect l="0" t="0" r="r" b="b"/>
              <a:pathLst>
                <a:path w="22" h="22">
                  <a:moveTo>
                    <a:pt x="12" y="0"/>
                  </a:moveTo>
                  <a:lnTo>
                    <a:pt x="12" y="0"/>
                  </a:lnTo>
                  <a:lnTo>
                    <a:pt x="6" y="0"/>
                  </a:lnTo>
                  <a:lnTo>
                    <a:pt x="4" y="2"/>
                  </a:lnTo>
                  <a:lnTo>
                    <a:pt x="0" y="6"/>
                  </a:lnTo>
                  <a:lnTo>
                    <a:pt x="0" y="10"/>
                  </a:lnTo>
                  <a:lnTo>
                    <a:pt x="0" y="10"/>
                  </a:lnTo>
                  <a:lnTo>
                    <a:pt x="0" y="14"/>
                  </a:lnTo>
                  <a:lnTo>
                    <a:pt x="4" y="18"/>
                  </a:lnTo>
                  <a:lnTo>
                    <a:pt x="6" y="20"/>
                  </a:lnTo>
                  <a:lnTo>
                    <a:pt x="12" y="22"/>
                  </a:lnTo>
                  <a:lnTo>
                    <a:pt x="12" y="22"/>
                  </a:lnTo>
                  <a:lnTo>
                    <a:pt x="16" y="20"/>
                  </a:lnTo>
                  <a:lnTo>
                    <a:pt x="20" y="18"/>
                  </a:lnTo>
                  <a:lnTo>
                    <a:pt x="22" y="14"/>
                  </a:lnTo>
                  <a:lnTo>
                    <a:pt x="22" y="10"/>
                  </a:lnTo>
                  <a:lnTo>
                    <a:pt x="22" y="10"/>
                  </a:lnTo>
                  <a:lnTo>
                    <a:pt x="22" y="6"/>
                  </a:lnTo>
                  <a:lnTo>
                    <a:pt x="20" y="2"/>
                  </a:lnTo>
                  <a:lnTo>
                    <a:pt x="16" y="0"/>
                  </a:lnTo>
                  <a:lnTo>
                    <a:pt x="12"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48" name="Freeform 346"/>
            <p:cNvSpPr/>
            <p:nvPr/>
          </p:nvSpPr>
          <p:spPr bwMode="auto">
            <a:xfrm>
              <a:off x="5262563" y="1657350"/>
              <a:ext cx="38100" cy="34925"/>
            </a:xfrm>
            <a:custGeom>
              <a:avLst/>
              <a:gdLst/>
              <a:ahLst/>
              <a:cxnLst>
                <a:cxn ang="0">
                  <a:pos x="12" y="0"/>
                </a:cxn>
                <a:cxn ang="0">
                  <a:pos x="12" y="0"/>
                </a:cxn>
                <a:cxn ang="0">
                  <a:pos x="8" y="2"/>
                </a:cxn>
                <a:cxn ang="0">
                  <a:pos x="4" y="4"/>
                </a:cxn>
                <a:cxn ang="0">
                  <a:pos x="2" y="8"/>
                </a:cxn>
                <a:cxn ang="0">
                  <a:pos x="0" y="12"/>
                </a:cxn>
                <a:cxn ang="0">
                  <a:pos x="0" y="12"/>
                </a:cxn>
                <a:cxn ang="0">
                  <a:pos x="2" y="16"/>
                </a:cxn>
                <a:cxn ang="0">
                  <a:pos x="4" y="20"/>
                </a:cxn>
                <a:cxn ang="0">
                  <a:pos x="8" y="22"/>
                </a:cxn>
                <a:cxn ang="0">
                  <a:pos x="12" y="22"/>
                </a:cxn>
                <a:cxn ang="0">
                  <a:pos x="12" y="22"/>
                </a:cxn>
                <a:cxn ang="0">
                  <a:pos x="16" y="22"/>
                </a:cxn>
                <a:cxn ang="0">
                  <a:pos x="20" y="20"/>
                </a:cxn>
                <a:cxn ang="0">
                  <a:pos x="22" y="16"/>
                </a:cxn>
                <a:cxn ang="0">
                  <a:pos x="24" y="12"/>
                </a:cxn>
                <a:cxn ang="0">
                  <a:pos x="24" y="12"/>
                </a:cxn>
                <a:cxn ang="0">
                  <a:pos x="22" y="8"/>
                </a:cxn>
                <a:cxn ang="0">
                  <a:pos x="20" y="4"/>
                </a:cxn>
                <a:cxn ang="0">
                  <a:pos x="16" y="2"/>
                </a:cxn>
                <a:cxn ang="0">
                  <a:pos x="12" y="0"/>
                </a:cxn>
              </a:cxnLst>
              <a:rect l="0" t="0" r="r" b="b"/>
              <a:pathLst>
                <a:path w="24" h="22">
                  <a:moveTo>
                    <a:pt x="12" y="0"/>
                  </a:moveTo>
                  <a:lnTo>
                    <a:pt x="12" y="0"/>
                  </a:lnTo>
                  <a:lnTo>
                    <a:pt x="8" y="2"/>
                  </a:lnTo>
                  <a:lnTo>
                    <a:pt x="4" y="4"/>
                  </a:lnTo>
                  <a:lnTo>
                    <a:pt x="2" y="8"/>
                  </a:lnTo>
                  <a:lnTo>
                    <a:pt x="0" y="12"/>
                  </a:lnTo>
                  <a:lnTo>
                    <a:pt x="0" y="12"/>
                  </a:lnTo>
                  <a:lnTo>
                    <a:pt x="2" y="16"/>
                  </a:lnTo>
                  <a:lnTo>
                    <a:pt x="4" y="20"/>
                  </a:lnTo>
                  <a:lnTo>
                    <a:pt x="8" y="22"/>
                  </a:lnTo>
                  <a:lnTo>
                    <a:pt x="12" y="22"/>
                  </a:lnTo>
                  <a:lnTo>
                    <a:pt x="12" y="22"/>
                  </a:lnTo>
                  <a:lnTo>
                    <a:pt x="16" y="22"/>
                  </a:lnTo>
                  <a:lnTo>
                    <a:pt x="20" y="20"/>
                  </a:lnTo>
                  <a:lnTo>
                    <a:pt x="22" y="16"/>
                  </a:lnTo>
                  <a:lnTo>
                    <a:pt x="24" y="12"/>
                  </a:lnTo>
                  <a:lnTo>
                    <a:pt x="24" y="12"/>
                  </a:lnTo>
                  <a:lnTo>
                    <a:pt x="22" y="8"/>
                  </a:lnTo>
                  <a:lnTo>
                    <a:pt x="20" y="4"/>
                  </a:lnTo>
                  <a:lnTo>
                    <a:pt x="16" y="2"/>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49" name="Freeform 347"/>
            <p:cNvSpPr/>
            <p:nvPr/>
          </p:nvSpPr>
          <p:spPr bwMode="auto">
            <a:xfrm>
              <a:off x="5262563" y="1657350"/>
              <a:ext cx="38100" cy="34925"/>
            </a:xfrm>
            <a:custGeom>
              <a:avLst/>
              <a:gdLst/>
              <a:ahLst/>
              <a:cxnLst>
                <a:cxn ang="0">
                  <a:pos x="12" y="0"/>
                </a:cxn>
                <a:cxn ang="0">
                  <a:pos x="12" y="0"/>
                </a:cxn>
                <a:cxn ang="0">
                  <a:pos x="8" y="2"/>
                </a:cxn>
                <a:cxn ang="0">
                  <a:pos x="4" y="4"/>
                </a:cxn>
                <a:cxn ang="0">
                  <a:pos x="2" y="8"/>
                </a:cxn>
                <a:cxn ang="0">
                  <a:pos x="0" y="12"/>
                </a:cxn>
                <a:cxn ang="0">
                  <a:pos x="0" y="12"/>
                </a:cxn>
                <a:cxn ang="0">
                  <a:pos x="2" y="16"/>
                </a:cxn>
                <a:cxn ang="0">
                  <a:pos x="4" y="20"/>
                </a:cxn>
                <a:cxn ang="0">
                  <a:pos x="8" y="22"/>
                </a:cxn>
                <a:cxn ang="0">
                  <a:pos x="12" y="22"/>
                </a:cxn>
                <a:cxn ang="0">
                  <a:pos x="12" y="22"/>
                </a:cxn>
                <a:cxn ang="0">
                  <a:pos x="16" y="22"/>
                </a:cxn>
                <a:cxn ang="0">
                  <a:pos x="20" y="20"/>
                </a:cxn>
                <a:cxn ang="0">
                  <a:pos x="22" y="16"/>
                </a:cxn>
                <a:cxn ang="0">
                  <a:pos x="24" y="12"/>
                </a:cxn>
                <a:cxn ang="0">
                  <a:pos x="24" y="12"/>
                </a:cxn>
                <a:cxn ang="0">
                  <a:pos x="22" y="8"/>
                </a:cxn>
                <a:cxn ang="0">
                  <a:pos x="20" y="4"/>
                </a:cxn>
                <a:cxn ang="0">
                  <a:pos x="16" y="2"/>
                </a:cxn>
                <a:cxn ang="0">
                  <a:pos x="12" y="0"/>
                </a:cxn>
              </a:cxnLst>
              <a:rect l="0" t="0" r="r" b="b"/>
              <a:pathLst>
                <a:path w="24" h="22">
                  <a:moveTo>
                    <a:pt x="12" y="0"/>
                  </a:moveTo>
                  <a:lnTo>
                    <a:pt x="12" y="0"/>
                  </a:lnTo>
                  <a:lnTo>
                    <a:pt x="8" y="2"/>
                  </a:lnTo>
                  <a:lnTo>
                    <a:pt x="4" y="4"/>
                  </a:lnTo>
                  <a:lnTo>
                    <a:pt x="2" y="8"/>
                  </a:lnTo>
                  <a:lnTo>
                    <a:pt x="0" y="12"/>
                  </a:lnTo>
                  <a:lnTo>
                    <a:pt x="0" y="12"/>
                  </a:lnTo>
                  <a:lnTo>
                    <a:pt x="2" y="16"/>
                  </a:lnTo>
                  <a:lnTo>
                    <a:pt x="4" y="20"/>
                  </a:lnTo>
                  <a:lnTo>
                    <a:pt x="8" y="22"/>
                  </a:lnTo>
                  <a:lnTo>
                    <a:pt x="12" y="22"/>
                  </a:lnTo>
                  <a:lnTo>
                    <a:pt x="12" y="22"/>
                  </a:lnTo>
                  <a:lnTo>
                    <a:pt x="16" y="22"/>
                  </a:lnTo>
                  <a:lnTo>
                    <a:pt x="20" y="20"/>
                  </a:lnTo>
                  <a:lnTo>
                    <a:pt x="22" y="16"/>
                  </a:lnTo>
                  <a:lnTo>
                    <a:pt x="24" y="12"/>
                  </a:lnTo>
                  <a:lnTo>
                    <a:pt x="24" y="12"/>
                  </a:lnTo>
                  <a:lnTo>
                    <a:pt x="22" y="8"/>
                  </a:lnTo>
                  <a:lnTo>
                    <a:pt x="20" y="4"/>
                  </a:lnTo>
                  <a:lnTo>
                    <a:pt x="16" y="2"/>
                  </a:lnTo>
                  <a:lnTo>
                    <a:pt x="12"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50" name="Freeform 348"/>
            <p:cNvSpPr/>
            <p:nvPr/>
          </p:nvSpPr>
          <p:spPr bwMode="auto">
            <a:xfrm>
              <a:off x="5491163" y="1238250"/>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51" name="Freeform 349"/>
            <p:cNvSpPr/>
            <p:nvPr/>
          </p:nvSpPr>
          <p:spPr bwMode="auto">
            <a:xfrm>
              <a:off x="5491163" y="1238250"/>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52" name="Freeform 350"/>
            <p:cNvSpPr/>
            <p:nvPr/>
          </p:nvSpPr>
          <p:spPr bwMode="auto">
            <a:xfrm>
              <a:off x="6129338" y="1041400"/>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53" name="Freeform 351"/>
            <p:cNvSpPr/>
            <p:nvPr/>
          </p:nvSpPr>
          <p:spPr bwMode="auto">
            <a:xfrm>
              <a:off x="6129338" y="1041400"/>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54" name="Freeform 352"/>
            <p:cNvSpPr/>
            <p:nvPr/>
          </p:nvSpPr>
          <p:spPr bwMode="auto">
            <a:xfrm>
              <a:off x="6405563" y="103187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55" name="Freeform 353"/>
            <p:cNvSpPr/>
            <p:nvPr/>
          </p:nvSpPr>
          <p:spPr bwMode="auto">
            <a:xfrm>
              <a:off x="6405563" y="103187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56" name="Freeform 354"/>
            <p:cNvSpPr/>
            <p:nvPr/>
          </p:nvSpPr>
          <p:spPr bwMode="auto">
            <a:xfrm>
              <a:off x="6789738" y="107632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57" name="Freeform 355"/>
            <p:cNvSpPr/>
            <p:nvPr/>
          </p:nvSpPr>
          <p:spPr bwMode="auto">
            <a:xfrm>
              <a:off x="6789738" y="107632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58" name="Freeform 356"/>
            <p:cNvSpPr/>
            <p:nvPr/>
          </p:nvSpPr>
          <p:spPr bwMode="auto">
            <a:xfrm>
              <a:off x="6637338" y="118427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59" name="Freeform 357"/>
            <p:cNvSpPr/>
            <p:nvPr/>
          </p:nvSpPr>
          <p:spPr bwMode="auto">
            <a:xfrm>
              <a:off x="6637338" y="118427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60" name="Freeform 358"/>
            <p:cNvSpPr/>
            <p:nvPr/>
          </p:nvSpPr>
          <p:spPr bwMode="auto">
            <a:xfrm>
              <a:off x="6656388" y="152082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61" name="Freeform 359"/>
            <p:cNvSpPr/>
            <p:nvPr/>
          </p:nvSpPr>
          <p:spPr bwMode="auto">
            <a:xfrm>
              <a:off x="6656388" y="152082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62" name="Freeform 360"/>
            <p:cNvSpPr/>
            <p:nvPr/>
          </p:nvSpPr>
          <p:spPr bwMode="auto">
            <a:xfrm>
              <a:off x="7367588" y="1558925"/>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63" name="Freeform 361"/>
            <p:cNvSpPr/>
            <p:nvPr/>
          </p:nvSpPr>
          <p:spPr bwMode="auto">
            <a:xfrm>
              <a:off x="7367588" y="1558925"/>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64" name="Freeform 362"/>
            <p:cNvSpPr/>
            <p:nvPr/>
          </p:nvSpPr>
          <p:spPr bwMode="auto">
            <a:xfrm>
              <a:off x="6904038" y="155892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65" name="Freeform 363"/>
            <p:cNvSpPr/>
            <p:nvPr/>
          </p:nvSpPr>
          <p:spPr bwMode="auto">
            <a:xfrm>
              <a:off x="6904038" y="155892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66" name="Freeform 364"/>
            <p:cNvSpPr/>
            <p:nvPr/>
          </p:nvSpPr>
          <p:spPr bwMode="auto">
            <a:xfrm>
              <a:off x="6878638" y="1292225"/>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67" name="Freeform 365"/>
            <p:cNvSpPr/>
            <p:nvPr/>
          </p:nvSpPr>
          <p:spPr bwMode="auto">
            <a:xfrm>
              <a:off x="6878638" y="1292225"/>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68" name="Freeform 366"/>
            <p:cNvSpPr/>
            <p:nvPr/>
          </p:nvSpPr>
          <p:spPr bwMode="auto">
            <a:xfrm>
              <a:off x="7110413" y="1381125"/>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69" name="Freeform 367"/>
            <p:cNvSpPr/>
            <p:nvPr/>
          </p:nvSpPr>
          <p:spPr bwMode="auto">
            <a:xfrm>
              <a:off x="7110413" y="1381125"/>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70" name="Freeform 368"/>
            <p:cNvSpPr/>
            <p:nvPr/>
          </p:nvSpPr>
          <p:spPr bwMode="auto">
            <a:xfrm>
              <a:off x="7821613" y="1149350"/>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71" name="Freeform 369"/>
            <p:cNvSpPr/>
            <p:nvPr/>
          </p:nvSpPr>
          <p:spPr bwMode="auto">
            <a:xfrm>
              <a:off x="7821613" y="1149350"/>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72" name="Freeform 370"/>
            <p:cNvSpPr/>
            <p:nvPr/>
          </p:nvSpPr>
          <p:spPr bwMode="auto">
            <a:xfrm>
              <a:off x="7831138" y="1416050"/>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73" name="Freeform 371"/>
            <p:cNvSpPr/>
            <p:nvPr/>
          </p:nvSpPr>
          <p:spPr bwMode="auto">
            <a:xfrm>
              <a:off x="7831138" y="1416050"/>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74" name="Freeform 372"/>
            <p:cNvSpPr/>
            <p:nvPr/>
          </p:nvSpPr>
          <p:spPr bwMode="auto">
            <a:xfrm>
              <a:off x="7748588" y="1619250"/>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75" name="Freeform 373"/>
            <p:cNvSpPr/>
            <p:nvPr/>
          </p:nvSpPr>
          <p:spPr bwMode="auto">
            <a:xfrm>
              <a:off x="7748588" y="1619250"/>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76" name="Freeform 374"/>
            <p:cNvSpPr/>
            <p:nvPr/>
          </p:nvSpPr>
          <p:spPr bwMode="auto">
            <a:xfrm>
              <a:off x="6122988" y="1771650"/>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77" name="Freeform 375"/>
            <p:cNvSpPr/>
            <p:nvPr/>
          </p:nvSpPr>
          <p:spPr bwMode="auto">
            <a:xfrm>
              <a:off x="6122988" y="1771650"/>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78" name="Freeform 376"/>
            <p:cNvSpPr/>
            <p:nvPr/>
          </p:nvSpPr>
          <p:spPr bwMode="auto">
            <a:xfrm>
              <a:off x="5818188" y="1797050"/>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79" name="Freeform 377"/>
            <p:cNvSpPr/>
            <p:nvPr/>
          </p:nvSpPr>
          <p:spPr bwMode="auto">
            <a:xfrm>
              <a:off x="5818188" y="1797050"/>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80" name="Freeform 378"/>
            <p:cNvSpPr/>
            <p:nvPr/>
          </p:nvSpPr>
          <p:spPr bwMode="auto">
            <a:xfrm>
              <a:off x="3602038" y="167322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81" name="Freeform 379"/>
            <p:cNvSpPr/>
            <p:nvPr/>
          </p:nvSpPr>
          <p:spPr bwMode="auto">
            <a:xfrm>
              <a:off x="3602038" y="167322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82" name="Freeform 380"/>
            <p:cNvSpPr/>
            <p:nvPr/>
          </p:nvSpPr>
          <p:spPr bwMode="auto">
            <a:xfrm>
              <a:off x="3192463" y="1717675"/>
              <a:ext cx="25400" cy="22225"/>
            </a:xfrm>
            <a:custGeom>
              <a:avLst/>
              <a:gdLst/>
              <a:ahLst/>
              <a:cxnLst>
                <a:cxn ang="0">
                  <a:pos x="8" y="0"/>
                </a:cxn>
                <a:cxn ang="0">
                  <a:pos x="8" y="0"/>
                </a:cxn>
                <a:cxn ang="0">
                  <a:pos x="4" y="2"/>
                </a:cxn>
                <a:cxn ang="0">
                  <a:pos x="0" y="8"/>
                </a:cxn>
                <a:cxn ang="0">
                  <a:pos x="0" y="8"/>
                </a:cxn>
                <a:cxn ang="0">
                  <a:pos x="4" y="12"/>
                </a:cxn>
                <a:cxn ang="0">
                  <a:pos x="8" y="14"/>
                </a:cxn>
                <a:cxn ang="0">
                  <a:pos x="8" y="14"/>
                </a:cxn>
                <a:cxn ang="0">
                  <a:pos x="12" y="12"/>
                </a:cxn>
                <a:cxn ang="0">
                  <a:pos x="16" y="8"/>
                </a:cxn>
                <a:cxn ang="0">
                  <a:pos x="16" y="8"/>
                </a:cxn>
                <a:cxn ang="0">
                  <a:pos x="12" y="2"/>
                </a:cxn>
                <a:cxn ang="0">
                  <a:pos x="8" y="0"/>
                </a:cxn>
              </a:cxnLst>
              <a:rect l="0" t="0" r="r" b="b"/>
              <a:pathLst>
                <a:path w="16" h="14">
                  <a:moveTo>
                    <a:pt x="8" y="0"/>
                  </a:moveTo>
                  <a:lnTo>
                    <a:pt x="8" y="0"/>
                  </a:lnTo>
                  <a:lnTo>
                    <a:pt x="4" y="2"/>
                  </a:lnTo>
                  <a:lnTo>
                    <a:pt x="0" y="8"/>
                  </a:lnTo>
                  <a:lnTo>
                    <a:pt x="0" y="8"/>
                  </a:lnTo>
                  <a:lnTo>
                    <a:pt x="4" y="12"/>
                  </a:lnTo>
                  <a:lnTo>
                    <a:pt x="8" y="14"/>
                  </a:lnTo>
                  <a:lnTo>
                    <a:pt x="8" y="14"/>
                  </a:lnTo>
                  <a:lnTo>
                    <a:pt x="12" y="12"/>
                  </a:lnTo>
                  <a:lnTo>
                    <a:pt x="16" y="8"/>
                  </a:lnTo>
                  <a:lnTo>
                    <a:pt x="16" y="8"/>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83" name="Freeform 381"/>
            <p:cNvSpPr/>
            <p:nvPr/>
          </p:nvSpPr>
          <p:spPr bwMode="auto">
            <a:xfrm>
              <a:off x="3192463" y="1717675"/>
              <a:ext cx="25400" cy="22225"/>
            </a:xfrm>
            <a:custGeom>
              <a:avLst/>
              <a:gdLst/>
              <a:ahLst/>
              <a:cxnLst>
                <a:cxn ang="0">
                  <a:pos x="8" y="0"/>
                </a:cxn>
                <a:cxn ang="0">
                  <a:pos x="8" y="0"/>
                </a:cxn>
                <a:cxn ang="0">
                  <a:pos x="4" y="2"/>
                </a:cxn>
                <a:cxn ang="0">
                  <a:pos x="0" y="8"/>
                </a:cxn>
                <a:cxn ang="0">
                  <a:pos x="0" y="8"/>
                </a:cxn>
                <a:cxn ang="0">
                  <a:pos x="4" y="12"/>
                </a:cxn>
                <a:cxn ang="0">
                  <a:pos x="8" y="14"/>
                </a:cxn>
                <a:cxn ang="0">
                  <a:pos x="8" y="14"/>
                </a:cxn>
                <a:cxn ang="0">
                  <a:pos x="12" y="12"/>
                </a:cxn>
                <a:cxn ang="0">
                  <a:pos x="16" y="8"/>
                </a:cxn>
                <a:cxn ang="0">
                  <a:pos x="16" y="8"/>
                </a:cxn>
                <a:cxn ang="0">
                  <a:pos x="12" y="2"/>
                </a:cxn>
                <a:cxn ang="0">
                  <a:pos x="8" y="0"/>
                </a:cxn>
              </a:cxnLst>
              <a:rect l="0" t="0" r="r" b="b"/>
              <a:pathLst>
                <a:path w="16" h="14">
                  <a:moveTo>
                    <a:pt x="8" y="0"/>
                  </a:moveTo>
                  <a:lnTo>
                    <a:pt x="8" y="0"/>
                  </a:lnTo>
                  <a:lnTo>
                    <a:pt x="4" y="2"/>
                  </a:lnTo>
                  <a:lnTo>
                    <a:pt x="0" y="8"/>
                  </a:lnTo>
                  <a:lnTo>
                    <a:pt x="0" y="8"/>
                  </a:lnTo>
                  <a:lnTo>
                    <a:pt x="4" y="12"/>
                  </a:lnTo>
                  <a:lnTo>
                    <a:pt x="8" y="14"/>
                  </a:lnTo>
                  <a:lnTo>
                    <a:pt x="8" y="14"/>
                  </a:lnTo>
                  <a:lnTo>
                    <a:pt x="12" y="12"/>
                  </a:lnTo>
                  <a:lnTo>
                    <a:pt x="16" y="8"/>
                  </a:lnTo>
                  <a:lnTo>
                    <a:pt x="16" y="8"/>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84" name="Freeform 382"/>
            <p:cNvSpPr/>
            <p:nvPr/>
          </p:nvSpPr>
          <p:spPr bwMode="auto">
            <a:xfrm>
              <a:off x="2865438" y="1692275"/>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85" name="Freeform 383"/>
            <p:cNvSpPr/>
            <p:nvPr/>
          </p:nvSpPr>
          <p:spPr bwMode="auto">
            <a:xfrm>
              <a:off x="2865438" y="1692275"/>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86" name="Freeform 384"/>
            <p:cNvSpPr/>
            <p:nvPr/>
          </p:nvSpPr>
          <p:spPr bwMode="auto">
            <a:xfrm>
              <a:off x="3059113" y="1835150"/>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87" name="Freeform 385"/>
            <p:cNvSpPr/>
            <p:nvPr/>
          </p:nvSpPr>
          <p:spPr bwMode="auto">
            <a:xfrm>
              <a:off x="3059113" y="1835150"/>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88" name="Freeform 386"/>
            <p:cNvSpPr/>
            <p:nvPr/>
          </p:nvSpPr>
          <p:spPr bwMode="auto">
            <a:xfrm>
              <a:off x="7446963" y="1174750"/>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89" name="Freeform 387"/>
            <p:cNvSpPr/>
            <p:nvPr/>
          </p:nvSpPr>
          <p:spPr bwMode="auto">
            <a:xfrm>
              <a:off x="7446963" y="1174750"/>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90" name="Freeform 388"/>
            <p:cNvSpPr/>
            <p:nvPr/>
          </p:nvSpPr>
          <p:spPr bwMode="auto">
            <a:xfrm>
              <a:off x="7704138" y="102552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91" name="Freeform 389"/>
            <p:cNvSpPr/>
            <p:nvPr/>
          </p:nvSpPr>
          <p:spPr bwMode="auto">
            <a:xfrm>
              <a:off x="7704138" y="102552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92" name="Freeform 390"/>
            <p:cNvSpPr/>
            <p:nvPr/>
          </p:nvSpPr>
          <p:spPr bwMode="auto">
            <a:xfrm>
              <a:off x="7154863" y="1050925"/>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93" name="Freeform 391"/>
            <p:cNvSpPr/>
            <p:nvPr/>
          </p:nvSpPr>
          <p:spPr bwMode="auto">
            <a:xfrm>
              <a:off x="7154863" y="1050925"/>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94" name="Freeform 392"/>
            <p:cNvSpPr/>
            <p:nvPr/>
          </p:nvSpPr>
          <p:spPr bwMode="auto">
            <a:xfrm>
              <a:off x="7161213" y="1584325"/>
              <a:ext cx="25400"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6" y="8"/>
                </a:cxn>
                <a:cxn ang="0">
                  <a:pos x="16" y="8"/>
                </a:cxn>
                <a:cxn ang="0">
                  <a:pos x="12" y="2"/>
                </a:cxn>
                <a:cxn ang="0">
                  <a:pos x="8" y="0"/>
                </a:cxn>
              </a:cxnLst>
              <a:rect l="0" t="0" r="r" b="b"/>
              <a:pathLst>
                <a:path w="16" h="14">
                  <a:moveTo>
                    <a:pt x="8" y="0"/>
                  </a:moveTo>
                  <a:lnTo>
                    <a:pt x="8" y="0"/>
                  </a:lnTo>
                  <a:lnTo>
                    <a:pt x="2" y="2"/>
                  </a:lnTo>
                  <a:lnTo>
                    <a:pt x="0" y="8"/>
                  </a:lnTo>
                  <a:lnTo>
                    <a:pt x="0" y="8"/>
                  </a:lnTo>
                  <a:lnTo>
                    <a:pt x="2" y="12"/>
                  </a:lnTo>
                  <a:lnTo>
                    <a:pt x="8" y="14"/>
                  </a:lnTo>
                  <a:lnTo>
                    <a:pt x="8" y="14"/>
                  </a:lnTo>
                  <a:lnTo>
                    <a:pt x="12" y="12"/>
                  </a:lnTo>
                  <a:lnTo>
                    <a:pt x="16" y="8"/>
                  </a:lnTo>
                  <a:lnTo>
                    <a:pt x="16" y="8"/>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95" name="Freeform 393"/>
            <p:cNvSpPr/>
            <p:nvPr/>
          </p:nvSpPr>
          <p:spPr bwMode="auto">
            <a:xfrm>
              <a:off x="7161213" y="1584325"/>
              <a:ext cx="25400"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6" y="8"/>
                </a:cxn>
                <a:cxn ang="0">
                  <a:pos x="16" y="8"/>
                </a:cxn>
                <a:cxn ang="0">
                  <a:pos x="12" y="2"/>
                </a:cxn>
                <a:cxn ang="0">
                  <a:pos x="8" y="0"/>
                </a:cxn>
              </a:cxnLst>
              <a:rect l="0" t="0" r="r" b="b"/>
              <a:pathLst>
                <a:path w="16" h="14">
                  <a:moveTo>
                    <a:pt x="8" y="0"/>
                  </a:moveTo>
                  <a:lnTo>
                    <a:pt x="8" y="0"/>
                  </a:lnTo>
                  <a:lnTo>
                    <a:pt x="2" y="2"/>
                  </a:lnTo>
                  <a:lnTo>
                    <a:pt x="0" y="8"/>
                  </a:lnTo>
                  <a:lnTo>
                    <a:pt x="0" y="8"/>
                  </a:lnTo>
                  <a:lnTo>
                    <a:pt x="2" y="12"/>
                  </a:lnTo>
                  <a:lnTo>
                    <a:pt x="8" y="14"/>
                  </a:lnTo>
                  <a:lnTo>
                    <a:pt x="8" y="14"/>
                  </a:lnTo>
                  <a:lnTo>
                    <a:pt x="12" y="12"/>
                  </a:lnTo>
                  <a:lnTo>
                    <a:pt x="16" y="8"/>
                  </a:lnTo>
                  <a:lnTo>
                    <a:pt x="16" y="8"/>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96" name="Freeform 394"/>
            <p:cNvSpPr/>
            <p:nvPr/>
          </p:nvSpPr>
          <p:spPr bwMode="auto">
            <a:xfrm>
              <a:off x="5230813" y="1060450"/>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97" name="Freeform 395"/>
            <p:cNvSpPr/>
            <p:nvPr/>
          </p:nvSpPr>
          <p:spPr bwMode="auto">
            <a:xfrm>
              <a:off x="5230813" y="1060450"/>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98" name="Freeform 396"/>
            <p:cNvSpPr/>
            <p:nvPr/>
          </p:nvSpPr>
          <p:spPr bwMode="auto">
            <a:xfrm>
              <a:off x="5808663" y="1314450"/>
              <a:ext cx="44450" cy="47625"/>
            </a:xfrm>
            <a:custGeom>
              <a:avLst/>
              <a:gdLst/>
              <a:ahLst/>
              <a:cxnLst>
                <a:cxn ang="0">
                  <a:pos x="14" y="0"/>
                </a:cxn>
                <a:cxn ang="0">
                  <a:pos x="14" y="0"/>
                </a:cxn>
                <a:cxn ang="0">
                  <a:pos x="8" y="2"/>
                </a:cxn>
                <a:cxn ang="0">
                  <a:pos x="4" y="4"/>
                </a:cxn>
                <a:cxn ang="0">
                  <a:pos x="0" y="8"/>
                </a:cxn>
                <a:cxn ang="0">
                  <a:pos x="0" y="14"/>
                </a:cxn>
                <a:cxn ang="0">
                  <a:pos x="0" y="14"/>
                </a:cxn>
                <a:cxn ang="0">
                  <a:pos x="0" y="20"/>
                </a:cxn>
                <a:cxn ang="0">
                  <a:pos x="4" y="24"/>
                </a:cxn>
                <a:cxn ang="0">
                  <a:pos x="8" y="28"/>
                </a:cxn>
                <a:cxn ang="0">
                  <a:pos x="14" y="30"/>
                </a:cxn>
                <a:cxn ang="0">
                  <a:pos x="14" y="30"/>
                </a:cxn>
                <a:cxn ang="0">
                  <a:pos x="20" y="28"/>
                </a:cxn>
                <a:cxn ang="0">
                  <a:pos x="24" y="24"/>
                </a:cxn>
                <a:cxn ang="0">
                  <a:pos x="26" y="20"/>
                </a:cxn>
                <a:cxn ang="0">
                  <a:pos x="28" y="14"/>
                </a:cxn>
                <a:cxn ang="0">
                  <a:pos x="28" y="14"/>
                </a:cxn>
                <a:cxn ang="0">
                  <a:pos x="26" y="8"/>
                </a:cxn>
                <a:cxn ang="0">
                  <a:pos x="24" y="4"/>
                </a:cxn>
                <a:cxn ang="0">
                  <a:pos x="20" y="2"/>
                </a:cxn>
                <a:cxn ang="0">
                  <a:pos x="14" y="0"/>
                </a:cxn>
              </a:cxnLst>
              <a:rect l="0" t="0" r="r" b="b"/>
              <a:pathLst>
                <a:path w="28" h="30">
                  <a:moveTo>
                    <a:pt x="14" y="0"/>
                  </a:moveTo>
                  <a:lnTo>
                    <a:pt x="14" y="0"/>
                  </a:lnTo>
                  <a:lnTo>
                    <a:pt x="8" y="2"/>
                  </a:lnTo>
                  <a:lnTo>
                    <a:pt x="4" y="4"/>
                  </a:lnTo>
                  <a:lnTo>
                    <a:pt x="0" y="8"/>
                  </a:lnTo>
                  <a:lnTo>
                    <a:pt x="0" y="14"/>
                  </a:lnTo>
                  <a:lnTo>
                    <a:pt x="0" y="14"/>
                  </a:lnTo>
                  <a:lnTo>
                    <a:pt x="0" y="20"/>
                  </a:lnTo>
                  <a:lnTo>
                    <a:pt x="4" y="24"/>
                  </a:lnTo>
                  <a:lnTo>
                    <a:pt x="8" y="28"/>
                  </a:lnTo>
                  <a:lnTo>
                    <a:pt x="14" y="30"/>
                  </a:lnTo>
                  <a:lnTo>
                    <a:pt x="14" y="30"/>
                  </a:lnTo>
                  <a:lnTo>
                    <a:pt x="20" y="28"/>
                  </a:lnTo>
                  <a:lnTo>
                    <a:pt x="24" y="24"/>
                  </a:lnTo>
                  <a:lnTo>
                    <a:pt x="26" y="20"/>
                  </a:lnTo>
                  <a:lnTo>
                    <a:pt x="28" y="14"/>
                  </a:lnTo>
                  <a:lnTo>
                    <a:pt x="28" y="14"/>
                  </a:lnTo>
                  <a:lnTo>
                    <a:pt x="26" y="8"/>
                  </a:lnTo>
                  <a:lnTo>
                    <a:pt x="24" y="4"/>
                  </a:lnTo>
                  <a:lnTo>
                    <a:pt x="20" y="2"/>
                  </a:lnTo>
                  <a:lnTo>
                    <a:pt x="14"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99" name="Freeform 397"/>
            <p:cNvSpPr/>
            <p:nvPr/>
          </p:nvSpPr>
          <p:spPr bwMode="auto">
            <a:xfrm>
              <a:off x="5808663" y="1314450"/>
              <a:ext cx="44450" cy="47625"/>
            </a:xfrm>
            <a:custGeom>
              <a:avLst/>
              <a:gdLst/>
              <a:ahLst/>
              <a:cxnLst>
                <a:cxn ang="0">
                  <a:pos x="14" y="0"/>
                </a:cxn>
                <a:cxn ang="0">
                  <a:pos x="14" y="0"/>
                </a:cxn>
                <a:cxn ang="0">
                  <a:pos x="8" y="2"/>
                </a:cxn>
                <a:cxn ang="0">
                  <a:pos x="4" y="4"/>
                </a:cxn>
                <a:cxn ang="0">
                  <a:pos x="0" y="8"/>
                </a:cxn>
                <a:cxn ang="0">
                  <a:pos x="0" y="14"/>
                </a:cxn>
                <a:cxn ang="0">
                  <a:pos x="0" y="14"/>
                </a:cxn>
                <a:cxn ang="0">
                  <a:pos x="0" y="20"/>
                </a:cxn>
                <a:cxn ang="0">
                  <a:pos x="4" y="24"/>
                </a:cxn>
                <a:cxn ang="0">
                  <a:pos x="8" y="28"/>
                </a:cxn>
                <a:cxn ang="0">
                  <a:pos x="14" y="30"/>
                </a:cxn>
                <a:cxn ang="0">
                  <a:pos x="14" y="30"/>
                </a:cxn>
                <a:cxn ang="0">
                  <a:pos x="20" y="28"/>
                </a:cxn>
                <a:cxn ang="0">
                  <a:pos x="24" y="24"/>
                </a:cxn>
                <a:cxn ang="0">
                  <a:pos x="26" y="20"/>
                </a:cxn>
                <a:cxn ang="0">
                  <a:pos x="28" y="14"/>
                </a:cxn>
                <a:cxn ang="0">
                  <a:pos x="28" y="14"/>
                </a:cxn>
                <a:cxn ang="0">
                  <a:pos x="26" y="8"/>
                </a:cxn>
                <a:cxn ang="0">
                  <a:pos x="24" y="4"/>
                </a:cxn>
                <a:cxn ang="0">
                  <a:pos x="20" y="2"/>
                </a:cxn>
                <a:cxn ang="0">
                  <a:pos x="14" y="0"/>
                </a:cxn>
              </a:cxnLst>
              <a:rect l="0" t="0" r="r" b="b"/>
              <a:pathLst>
                <a:path w="28" h="30">
                  <a:moveTo>
                    <a:pt x="14" y="0"/>
                  </a:moveTo>
                  <a:lnTo>
                    <a:pt x="14" y="0"/>
                  </a:lnTo>
                  <a:lnTo>
                    <a:pt x="8" y="2"/>
                  </a:lnTo>
                  <a:lnTo>
                    <a:pt x="4" y="4"/>
                  </a:lnTo>
                  <a:lnTo>
                    <a:pt x="0" y="8"/>
                  </a:lnTo>
                  <a:lnTo>
                    <a:pt x="0" y="14"/>
                  </a:lnTo>
                  <a:lnTo>
                    <a:pt x="0" y="14"/>
                  </a:lnTo>
                  <a:lnTo>
                    <a:pt x="0" y="20"/>
                  </a:lnTo>
                  <a:lnTo>
                    <a:pt x="4" y="24"/>
                  </a:lnTo>
                  <a:lnTo>
                    <a:pt x="8" y="28"/>
                  </a:lnTo>
                  <a:lnTo>
                    <a:pt x="14" y="30"/>
                  </a:lnTo>
                  <a:lnTo>
                    <a:pt x="14" y="30"/>
                  </a:lnTo>
                  <a:lnTo>
                    <a:pt x="20" y="28"/>
                  </a:lnTo>
                  <a:lnTo>
                    <a:pt x="24" y="24"/>
                  </a:lnTo>
                  <a:lnTo>
                    <a:pt x="26" y="20"/>
                  </a:lnTo>
                  <a:lnTo>
                    <a:pt x="28" y="14"/>
                  </a:lnTo>
                  <a:lnTo>
                    <a:pt x="28" y="14"/>
                  </a:lnTo>
                  <a:lnTo>
                    <a:pt x="26" y="8"/>
                  </a:lnTo>
                  <a:lnTo>
                    <a:pt x="24" y="4"/>
                  </a:lnTo>
                  <a:lnTo>
                    <a:pt x="20" y="2"/>
                  </a:lnTo>
                  <a:lnTo>
                    <a:pt x="14"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00" name="Freeform 398"/>
            <p:cNvSpPr/>
            <p:nvPr/>
          </p:nvSpPr>
          <p:spPr bwMode="auto">
            <a:xfrm>
              <a:off x="7329488" y="984250"/>
              <a:ext cx="44450" cy="47625"/>
            </a:xfrm>
            <a:custGeom>
              <a:avLst/>
              <a:gdLst/>
              <a:ahLst/>
              <a:cxnLst>
                <a:cxn ang="0">
                  <a:pos x="14" y="0"/>
                </a:cxn>
                <a:cxn ang="0">
                  <a:pos x="14" y="0"/>
                </a:cxn>
                <a:cxn ang="0">
                  <a:pos x="8" y="2"/>
                </a:cxn>
                <a:cxn ang="0">
                  <a:pos x="4" y="4"/>
                </a:cxn>
                <a:cxn ang="0">
                  <a:pos x="0" y="10"/>
                </a:cxn>
                <a:cxn ang="0">
                  <a:pos x="0" y="16"/>
                </a:cxn>
                <a:cxn ang="0">
                  <a:pos x="0" y="16"/>
                </a:cxn>
                <a:cxn ang="0">
                  <a:pos x="0" y="20"/>
                </a:cxn>
                <a:cxn ang="0">
                  <a:pos x="4" y="26"/>
                </a:cxn>
                <a:cxn ang="0">
                  <a:pos x="8" y="28"/>
                </a:cxn>
                <a:cxn ang="0">
                  <a:pos x="14" y="30"/>
                </a:cxn>
                <a:cxn ang="0">
                  <a:pos x="14" y="30"/>
                </a:cxn>
                <a:cxn ang="0">
                  <a:pos x="20" y="28"/>
                </a:cxn>
                <a:cxn ang="0">
                  <a:pos x="24" y="26"/>
                </a:cxn>
                <a:cxn ang="0">
                  <a:pos x="28" y="20"/>
                </a:cxn>
                <a:cxn ang="0">
                  <a:pos x="28" y="16"/>
                </a:cxn>
                <a:cxn ang="0">
                  <a:pos x="28" y="16"/>
                </a:cxn>
                <a:cxn ang="0">
                  <a:pos x="28" y="10"/>
                </a:cxn>
                <a:cxn ang="0">
                  <a:pos x="24" y="4"/>
                </a:cxn>
                <a:cxn ang="0">
                  <a:pos x="20" y="2"/>
                </a:cxn>
                <a:cxn ang="0">
                  <a:pos x="14" y="0"/>
                </a:cxn>
              </a:cxnLst>
              <a:rect l="0" t="0" r="r" b="b"/>
              <a:pathLst>
                <a:path w="28" h="30">
                  <a:moveTo>
                    <a:pt x="14" y="0"/>
                  </a:moveTo>
                  <a:lnTo>
                    <a:pt x="14" y="0"/>
                  </a:lnTo>
                  <a:lnTo>
                    <a:pt x="8" y="2"/>
                  </a:lnTo>
                  <a:lnTo>
                    <a:pt x="4" y="4"/>
                  </a:lnTo>
                  <a:lnTo>
                    <a:pt x="0" y="10"/>
                  </a:lnTo>
                  <a:lnTo>
                    <a:pt x="0" y="16"/>
                  </a:lnTo>
                  <a:lnTo>
                    <a:pt x="0" y="16"/>
                  </a:lnTo>
                  <a:lnTo>
                    <a:pt x="0" y="20"/>
                  </a:lnTo>
                  <a:lnTo>
                    <a:pt x="4" y="26"/>
                  </a:lnTo>
                  <a:lnTo>
                    <a:pt x="8" y="28"/>
                  </a:lnTo>
                  <a:lnTo>
                    <a:pt x="14" y="30"/>
                  </a:lnTo>
                  <a:lnTo>
                    <a:pt x="14" y="30"/>
                  </a:lnTo>
                  <a:lnTo>
                    <a:pt x="20" y="28"/>
                  </a:lnTo>
                  <a:lnTo>
                    <a:pt x="24" y="26"/>
                  </a:lnTo>
                  <a:lnTo>
                    <a:pt x="28" y="20"/>
                  </a:lnTo>
                  <a:lnTo>
                    <a:pt x="28" y="16"/>
                  </a:lnTo>
                  <a:lnTo>
                    <a:pt x="28" y="16"/>
                  </a:lnTo>
                  <a:lnTo>
                    <a:pt x="28" y="10"/>
                  </a:lnTo>
                  <a:lnTo>
                    <a:pt x="24" y="4"/>
                  </a:lnTo>
                  <a:lnTo>
                    <a:pt x="20" y="2"/>
                  </a:lnTo>
                  <a:lnTo>
                    <a:pt x="14"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01" name="Freeform 399"/>
            <p:cNvSpPr/>
            <p:nvPr/>
          </p:nvSpPr>
          <p:spPr bwMode="auto">
            <a:xfrm>
              <a:off x="7329488" y="984250"/>
              <a:ext cx="44450" cy="47625"/>
            </a:xfrm>
            <a:custGeom>
              <a:avLst/>
              <a:gdLst/>
              <a:ahLst/>
              <a:cxnLst>
                <a:cxn ang="0">
                  <a:pos x="14" y="0"/>
                </a:cxn>
                <a:cxn ang="0">
                  <a:pos x="14" y="0"/>
                </a:cxn>
                <a:cxn ang="0">
                  <a:pos x="8" y="2"/>
                </a:cxn>
                <a:cxn ang="0">
                  <a:pos x="4" y="4"/>
                </a:cxn>
                <a:cxn ang="0">
                  <a:pos x="0" y="10"/>
                </a:cxn>
                <a:cxn ang="0">
                  <a:pos x="0" y="16"/>
                </a:cxn>
                <a:cxn ang="0">
                  <a:pos x="0" y="16"/>
                </a:cxn>
                <a:cxn ang="0">
                  <a:pos x="0" y="20"/>
                </a:cxn>
                <a:cxn ang="0">
                  <a:pos x="4" y="26"/>
                </a:cxn>
                <a:cxn ang="0">
                  <a:pos x="8" y="28"/>
                </a:cxn>
                <a:cxn ang="0">
                  <a:pos x="14" y="30"/>
                </a:cxn>
                <a:cxn ang="0">
                  <a:pos x="14" y="30"/>
                </a:cxn>
                <a:cxn ang="0">
                  <a:pos x="20" y="28"/>
                </a:cxn>
                <a:cxn ang="0">
                  <a:pos x="24" y="26"/>
                </a:cxn>
                <a:cxn ang="0">
                  <a:pos x="28" y="20"/>
                </a:cxn>
                <a:cxn ang="0">
                  <a:pos x="28" y="16"/>
                </a:cxn>
                <a:cxn ang="0">
                  <a:pos x="28" y="16"/>
                </a:cxn>
                <a:cxn ang="0">
                  <a:pos x="28" y="10"/>
                </a:cxn>
                <a:cxn ang="0">
                  <a:pos x="24" y="4"/>
                </a:cxn>
                <a:cxn ang="0">
                  <a:pos x="20" y="2"/>
                </a:cxn>
                <a:cxn ang="0">
                  <a:pos x="14" y="0"/>
                </a:cxn>
              </a:cxnLst>
              <a:rect l="0" t="0" r="r" b="b"/>
              <a:pathLst>
                <a:path w="28" h="30">
                  <a:moveTo>
                    <a:pt x="14" y="0"/>
                  </a:moveTo>
                  <a:lnTo>
                    <a:pt x="14" y="0"/>
                  </a:lnTo>
                  <a:lnTo>
                    <a:pt x="8" y="2"/>
                  </a:lnTo>
                  <a:lnTo>
                    <a:pt x="4" y="4"/>
                  </a:lnTo>
                  <a:lnTo>
                    <a:pt x="0" y="10"/>
                  </a:lnTo>
                  <a:lnTo>
                    <a:pt x="0" y="16"/>
                  </a:lnTo>
                  <a:lnTo>
                    <a:pt x="0" y="16"/>
                  </a:lnTo>
                  <a:lnTo>
                    <a:pt x="0" y="20"/>
                  </a:lnTo>
                  <a:lnTo>
                    <a:pt x="4" y="26"/>
                  </a:lnTo>
                  <a:lnTo>
                    <a:pt x="8" y="28"/>
                  </a:lnTo>
                  <a:lnTo>
                    <a:pt x="14" y="30"/>
                  </a:lnTo>
                  <a:lnTo>
                    <a:pt x="14" y="30"/>
                  </a:lnTo>
                  <a:lnTo>
                    <a:pt x="20" y="28"/>
                  </a:lnTo>
                  <a:lnTo>
                    <a:pt x="24" y="26"/>
                  </a:lnTo>
                  <a:lnTo>
                    <a:pt x="28" y="20"/>
                  </a:lnTo>
                  <a:lnTo>
                    <a:pt x="28" y="16"/>
                  </a:lnTo>
                  <a:lnTo>
                    <a:pt x="28" y="16"/>
                  </a:lnTo>
                  <a:lnTo>
                    <a:pt x="28" y="10"/>
                  </a:lnTo>
                  <a:lnTo>
                    <a:pt x="24" y="4"/>
                  </a:lnTo>
                  <a:lnTo>
                    <a:pt x="20" y="2"/>
                  </a:lnTo>
                  <a:lnTo>
                    <a:pt x="14"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02" name="Freeform 400"/>
            <p:cNvSpPr/>
            <p:nvPr/>
          </p:nvSpPr>
          <p:spPr bwMode="auto">
            <a:xfrm>
              <a:off x="4703763" y="1289050"/>
              <a:ext cx="47625" cy="44450"/>
            </a:xfrm>
            <a:custGeom>
              <a:avLst/>
              <a:gdLst/>
              <a:ahLst/>
              <a:cxnLst>
                <a:cxn ang="0">
                  <a:pos x="14" y="0"/>
                </a:cxn>
                <a:cxn ang="0">
                  <a:pos x="14" y="0"/>
                </a:cxn>
                <a:cxn ang="0">
                  <a:pos x="8" y="0"/>
                </a:cxn>
                <a:cxn ang="0">
                  <a:pos x="4" y="4"/>
                </a:cxn>
                <a:cxn ang="0">
                  <a:pos x="2" y="8"/>
                </a:cxn>
                <a:cxn ang="0">
                  <a:pos x="0" y="14"/>
                </a:cxn>
                <a:cxn ang="0">
                  <a:pos x="0" y="14"/>
                </a:cxn>
                <a:cxn ang="0">
                  <a:pos x="2" y="20"/>
                </a:cxn>
                <a:cxn ang="0">
                  <a:pos x="4" y="24"/>
                </a:cxn>
                <a:cxn ang="0">
                  <a:pos x="8" y="28"/>
                </a:cxn>
                <a:cxn ang="0">
                  <a:pos x="14" y="28"/>
                </a:cxn>
                <a:cxn ang="0">
                  <a:pos x="14" y="28"/>
                </a:cxn>
                <a:cxn ang="0">
                  <a:pos x="20" y="28"/>
                </a:cxn>
                <a:cxn ang="0">
                  <a:pos x="24" y="24"/>
                </a:cxn>
                <a:cxn ang="0">
                  <a:pos x="28" y="20"/>
                </a:cxn>
                <a:cxn ang="0">
                  <a:pos x="30" y="14"/>
                </a:cxn>
                <a:cxn ang="0">
                  <a:pos x="30" y="14"/>
                </a:cxn>
                <a:cxn ang="0">
                  <a:pos x="28" y="8"/>
                </a:cxn>
                <a:cxn ang="0">
                  <a:pos x="24" y="4"/>
                </a:cxn>
                <a:cxn ang="0">
                  <a:pos x="20" y="0"/>
                </a:cxn>
                <a:cxn ang="0">
                  <a:pos x="14" y="0"/>
                </a:cxn>
              </a:cxnLst>
              <a:rect l="0" t="0" r="r" b="b"/>
              <a:pathLst>
                <a:path w="30" h="28">
                  <a:moveTo>
                    <a:pt x="14" y="0"/>
                  </a:moveTo>
                  <a:lnTo>
                    <a:pt x="14" y="0"/>
                  </a:lnTo>
                  <a:lnTo>
                    <a:pt x="8" y="0"/>
                  </a:lnTo>
                  <a:lnTo>
                    <a:pt x="4" y="4"/>
                  </a:lnTo>
                  <a:lnTo>
                    <a:pt x="2" y="8"/>
                  </a:lnTo>
                  <a:lnTo>
                    <a:pt x="0" y="14"/>
                  </a:lnTo>
                  <a:lnTo>
                    <a:pt x="0" y="14"/>
                  </a:lnTo>
                  <a:lnTo>
                    <a:pt x="2" y="20"/>
                  </a:lnTo>
                  <a:lnTo>
                    <a:pt x="4" y="24"/>
                  </a:lnTo>
                  <a:lnTo>
                    <a:pt x="8" y="28"/>
                  </a:lnTo>
                  <a:lnTo>
                    <a:pt x="14" y="28"/>
                  </a:lnTo>
                  <a:lnTo>
                    <a:pt x="14" y="28"/>
                  </a:lnTo>
                  <a:lnTo>
                    <a:pt x="20" y="28"/>
                  </a:lnTo>
                  <a:lnTo>
                    <a:pt x="24" y="24"/>
                  </a:lnTo>
                  <a:lnTo>
                    <a:pt x="28" y="20"/>
                  </a:lnTo>
                  <a:lnTo>
                    <a:pt x="30" y="14"/>
                  </a:lnTo>
                  <a:lnTo>
                    <a:pt x="30" y="14"/>
                  </a:lnTo>
                  <a:lnTo>
                    <a:pt x="28" y="8"/>
                  </a:lnTo>
                  <a:lnTo>
                    <a:pt x="24" y="4"/>
                  </a:lnTo>
                  <a:lnTo>
                    <a:pt x="20" y="0"/>
                  </a:lnTo>
                  <a:lnTo>
                    <a:pt x="14"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03" name="Freeform 401"/>
            <p:cNvSpPr/>
            <p:nvPr/>
          </p:nvSpPr>
          <p:spPr bwMode="auto">
            <a:xfrm>
              <a:off x="4703763" y="1289050"/>
              <a:ext cx="47625" cy="44450"/>
            </a:xfrm>
            <a:custGeom>
              <a:avLst/>
              <a:gdLst/>
              <a:ahLst/>
              <a:cxnLst>
                <a:cxn ang="0">
                  <a:pos x="14" y="0"/>
                </a:cxn>
                <a:cxn ang="0">
                  <a:pos x="14" y="0"/>
                </a:cxn>
                <a:cxn ang="0">
                  <a:pos x="8" y="0"/>
                </a:cxn>
                <a:cxn ang="0">
                  <a:pos x="4" y="4"/>
                </a:cxn>
                <a:cxn ang="0">
                  <a:pos x="2" y="8"/>
                </a:cxn>
                <a:cxn ang="0">
                  <a:pos x="0" y="14"/>
                </a:cxn>
                <a:cxn ang="0">
                  <a:pos x="0" y="14"/>
                </a:cxn>
                <a:cxn ang="0">
                  <a:pos x="2" y="20"/>
                </a:cxn>
                <a:cxn ang="0">
                  <a:pos x="4" y="24"/>
                </a:cxn>
                <a:cxn ang="0">
                  <a:pos x="8" y="28"/>
                </a:cxn>
                <a:cxn ang="0">
                  <a:pos x="14" y="28"/>
                </a:cxn>
                <a:cxn ang="0">
                  <a:pos x="14" y="28"/>
                </a:cxn>
                <a:cxn ang="0">
                  <a:pos x="20" y="28"/>
                </a:cxn>
                <a:cxn ang="0">
                  <a:pos x="24" y="24"/>
                </a:cxn>
                <a:cxn ang="0">
                  <a:pos x="28" y="20"/>
                </a:cxn>
                <a:cxn ang="0">
                  <a:pos x="30" y="14"/>
                </a:cxn>
                <a:cxn ang="0">
                  <a:pos x="30" y="14"/>
                </a:cxn>
                <a:cxn ang="0">
                  <a:pos x="28" y="8"/>
                </a:cxn>
                <a:cxn ang="0">
                  <a:pos x="24" y="4"/>
                </a:cxn>
                <a:cxn ang="0">
                  <a:pos x="20" y="0"/>
                </a:cxn>
                <a:cxn ang="0">
                  <a:pos x="14" y="0"/>
                </a:cxn>
              </a:cxnLst>
              <a:rect l="0" t="0" r="r" b="b"/>
              <a:pathLst>
                <a:path w="30" h="28">
                  <a:moveTo>
                    <a:pt x="14" y="0"/>
                  </a:moveTo>
                  <a:lnTo>
                    <a:pt x="14" y="0"/>
                  </a:lnTo>
                  <a:lnTo>
                    <a:pt x="8" y="0"/>
                  </a:lnTo>
                  <a:lnTo>
                    <a:pt x="4" y="4"/>
                  </a:lnTo>
                  <a:lnTo>
                    <a:pt x="2" y="8"/>
                  </a:lnTo>
                  <a:lnTo>
                    <a:pt x="0" y="14"/>
                  </a:lnTo>
                  <a:lnTo>
                    <a:pt x="0" y="14"/>
                  </a:lnTo>
                  <a:lnTo>
                    <a:pt x="2" y="20"/>
                  </a:lnTo>
                  <a:lnTo>
                    <a:pt x="4" y="24"/>
                  </a:lnTo>
                  <a:lnTo>
                    <a:pt x="8" y="28"/>
                  </a:lnTo>
                  <a:lnTo>
                    <a:pt x="14" y="28"/>
                  </a:lnTo>
                  <a:lnTo>
                    <a:pt x="14" y="28"/>
                  </a:lnTo>
                  <a:lnTo>
                    <a:pt x="20" y="28"/>
                  </a:lnTo>
                  <a:lnTo>
                    <a:pt x="24" y="24"/>
                  </a:lnTo>
                  <a:lnTo>
                    <a:pt x="28" y="20"/>
                  </a:lnTo>
                  <a:lnTo>
                    <a:pt x="30" y="14"/>
                  </a:lnTo>
                  <a:lnTo>
                    <a:pt x="30" y="14"/>
                  </a:lnTo>
                  <a:lnTo>
                    <a:pt x="28" y="8"/>
                  </a:lnTo>
                  <a:lnTo>
                    <a:pt x="24" y="4"/>
                  </a:lnTo>
                  <a:lnTo>
                    <a:pt x="20" y="0"/>
                  </a:lnTo>
                  <a:lnTo>
                    <a:pt x="14"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04" name="Freeform 402"/>
            <p:cNvSpPr/>
            <p:nvPr/>
          </p:nvSpPr>
          <p:spPr bwMode="auto">
            <a:xfrm>
              <a:off x="6180138" y="1377950"/>
              <a:ext cx="28575" cy="28575"/>
            </a:xfrm>
            <a:custGeom>
              <a:avLst/>
              <a:gdLst/>
              <a:ahLst/>
              <a:cxnLst>
                <a:cxn ang="0">
                  <a:pos x="10" y="0"/>
                </a:cxn>
                <a:cxn ang="0">
                  <a:pos x="10" y="0"/>
                </a:cxn>
                <a:cxn ang="0">
                  <a:pos x="6" y="0"/>
                </a:cxn>
                <a:cxn ang="0">
                  <a:pos x="2" y="2"/>
                </a:cxn>
                <a:cxn ang="0">
                  <a:pos x="2" y="4"/>
                </a:cxn>
                <a:cxn ang="0">
                  <a:pos x="0" y="8"/>
                </a:cxn>
                <a:cxn ang="0">
                  <a:pos x="0" y="8"/>
                </a:cxn>
                <a:cxn ang="0">
                  <a:pos x="2" y="12"/>
                </a:cxn>
                <a:cxn ang="0">
                  <a:pos x="2" y="14"/>
                </a:cxn>
                <a:cxn ang="0">
                  <a:pos x="6" y="16"/>
                </a:cxn>
                <a:cxn ang="0">
                  <a:pos x="10" y="18"/>
                </a:cxn>
                <a:cxn ang="0">
                  <a:pos x="10" y="18"/>
                </a:cxn>
                <a:cxn ang="0">
                  <a:pos x="12" y="16"/>
                </a:cxn>
                <a:cxn ang="0">
                  <a:pos x="16" y="14"/>
                </a:cxn>
                <a:cxn ang="0">
                  <a:pos x="18" y="12"/>
                </a:cxn>
                <a:cxn ang="0">
                  <a:pos x="18" y="8"/>
                </a:cxn>
                <a:cxn ang="0">
                  <a:pos x="18" y="8"/>
                </a:cxn>
                <a:cxn ang="0">
                  <a:pos x="18" y="4"/>
                </a:cxn>
                <a:cxn ang="0">
                  <a:pos x="16" y="2"/>
                </a:cxn>
                <a:cxn ang="0">
                  <a:pos x="12" y="0"/>
                </a:cxn>
                <a:cxn ang="0">
                  <a:pos x="10" y="0"/>
                </a:cxn>
              </a:cxnLst>
              <a:rect l="0" t="0" r="r" b="b"/>
              <a:pathLst>
                <a:path w="18" h="18">
                  <a:moveTo>
                    <a:pt x="10" y="0"/>
                  </a:moveTo>
                  <a:lnTo>
                    <a:pt x="10" y="0"/>
                  </a:lnTo>
                  <a:lnTo>
                    <a:pt x="6" y="0"/>
                  </a:lnTo>
                  <a:lnTo>
                    <a:pt x="2" y="2"/>
                  </a:lnTo>
                  <a:lnTo>
                    <a:pt x="2" y="4"/>
                  </a:lnTo>
                  <a:lnTo>
                    <a:pt x="0" y="8"/>
                  </a:lnTo>
                  <a:lnTo>
                    <a:pt x="0" y="8"/>
                  </a:lnTo>
                  <a:lnTo>
                    <a:pt x="2" y="12"/>
                  </a:lnTo>
                  <a:lnTo>
                    <a:pt x="2" y="14"/>
                  </a:lnTo>
                  <a:lnTo>
                    <a:pt x="6" y="16"/>
                  </a:lnTo>
                  <a:lnTo>
                    <a:pt x="10" y="18"/>
                  </a:lnTo>
                  <a:lnTo>
                    <a:pt x="10" y="18"/>
                  </a:lnTo>
                  <a:lnTo>
                    <a:pt x="12" y="16"/>
                  </a:lnTo>
                  <a:lnTo>
                    <a:pt x="16" y="14"/>
                  </a:lnTo>
                  <a:lnTo>
                    <a:pt x="18" y="12"/>
                  </a:lnTo>
                  <a:lnTo>
                    <a:pt x="18" y="8"/>
                  </a:lnTo>
                  <a:lnTo>
                    <a:pt x="18" y="8"/>
                  </a:lnTo>
                  <a:lnTo>
                    <a:pt x="18" y="4"/>
                  </a:lnTo>
                  <a:lnTo>
                    <a:pt x="16" y="2"/>
                  </a:lnTo>
                  <a:lnTo>
                    <a:pt x="12" y="0"/>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05" name="Freeform 403"/>
            <p:cNvSpPr/>
            <p:nvPr/>
          </p:nvSpPr>
          <p:spPr bwMode="auto">
            <a:xfrm>
              <a:off x="6180138" y="1377950"/>
              <a:ext cx="28575" cy="28575"/>
            </a:xfrm>
            <a:custGeom>
              <a:avLst/>
              <a:gdLst/>
              <a:ahLst/>
              <a:cxnLst>
                <a:cxn ang="0">
                  <a:pos x="10" y="0"/>
                </a:cxn>
                <a:cxn ang="0">
                  <a:pos x="10" y="0"/>
                </a:cxn>
                <a:cxn ang="0">
                  <a:pos x="6" y="0"/>
                </a:cxn>
                <a:cxn ang="0">
                  <a:pos x="2" y="2"/>
                </a:cxn>
                <a:cxn ang="0">
                  <a:pos x="2" y="4"/>
                </a:cxn>
                <a:cxn ang="0">
                  <a:pos x="0" y="8"/>
                </a:cxn>
                <a:cxn ang="0">
                  <a:pos x="0" y="8"/>
                </a:cxn>
                <a:cxn ang="0">
                  <a:pos x="2" y="12"/>
                </a:cxn>
                <a:cxn ang="0">
                  <a:pos x="2" y="14"/>
                </a:cxn>
                <a:cxn ang="0">
                  <a:pos x="6" y="16"/>
                </a:cxn>
                <a:cxn ang="0">
                  <a:pos x="10" y="18"/>
                </a:cxn>
                <a:cxn ang="0">
                  <a:pos x="10" y="18"/>
                </a:cxn>
                <a:cxn ang="0">
                  <a:pos x="12" y="16"/>
                </a:cxn>
                <a:cxn ang="0">
                  <a:pos x="16" y="14"/>
                </a:cxn>
                <a:cxn ang="0">
                  <a:pos x="18" y="12"/>
                </a:cxn>
                <a:cxn ang="0">
                  <a:pos x="18" y="8"/>
                </a:cxn>
                <a:cxn ang="0">
                  <a:pos x="18" y="8"/>
                </a:cxn>
                <a:cxn ang="0">
                  <a:pos x="18" y="4"/>
                </a:cxn>
                <a:cxn ang="0">
                  <a:pos x="16" y="2"/>
                </a:cxn>
                <a:cxn ang="0">
                  <a:pos x="12" y="0"/>
                </a:cxn>
                <a:cxn ang="0">
                  <a:pos x="10" y="0"/>
                </a:cxn>
              </a:cxnLst>
              <a:rect l="0" t="0" r="r" b="b"/>
              <a:pathLst>
                <a:path w="18" h="18">
                  <a:moveTo>
                    <a:pt x="10" y="0"/>
                  </a:moveTo>
                  <a:lnTo>
                    <a:pt x="10" y="0"/>
                  </a:lnTo>
                  <a:lnTo>
                    <a:pt x="6" y="0"/>
                  </a:lnTo>
                  <a:lnTo>
                    <a:pt x="2" y="2"/>
                  </a:lnTo>
                  <a:lnTo>
                    <a:pt x="2" y="4"/>
                  </a:lnTo>
                  <a:lnTo>
                    <a:pt x="0" y="8"/>
                  </a:lnTo>
                  <a:lnTo>
                    <a:pt x="0" y="8"/>
                  </a:lnTo>
                  <a:lnTo>
                    <a:pt x="2" y="12"/>
                  </a:lnTo>
                  <a:lnTo>
                    <a:pt x="2" y="14"/>
                  </a:lnTo>
                  <a:lnTo>
                    <a:pt x="6" y="16"/>
                  </a:lnTo>
                  <a:lnTo>
                    <a:pt x="10" y="18"/>
                  </a:lnTo>
                  <a:lnTo>
                    <a:pt x="10" y="18"/>
                  </a:lnTo>
                  <a:lnTo>
                    <a:pt x="12" y="16"/>
                  </a:lnTo>
                  <a:lnTo>
                    <a:pt x="16" y="14"/>
                  </a:lnTo>
                  <a:lnTo>
                    <a:pt x="18" y="12"/>
                  </a:lnTo>
                  <a:lnTo>
                    <a:pt x="18" y="8"/>
                  </a:lnTo>
                  <a:lnTo>
                    <a:pt x="18" y="8"/>
                  </a:lnTo>
                  <a:lnTo>
                    <a:pt x="18" y="4"/>
                  </a:lnTo>
                  <a:lnTo>
                    <a:pt x="16" y="2"/>
                  </a:lnTo>
                  <a:lnTo>
                    <a:pt x="12" y="0"/>
                  </a:lnTo>
                  <a:lnTo>
                    <a:pt x="10"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06" name="Freeform 404"/>
            <p:cNvSpPr/>
            <p:nvPr/>
          </p:nvSpPr>
          <p:spPr bwMode="auto">
            <a:xfrm>
              <a:off x="6157913" y="1593850"/>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07" name="Freeform 405"/>
            <p:cNvSpPr/>
            <p:nvPr/>
          </p:nvSpPr>
          <p:spPr bwMode="auto">
            <a:xfrm>
              <a:off x="6157913" y="1593850"/>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08" name="Freeform 407"/>
            <p:cNvSpPr/>
            <p:nvPr/>
          </p:nvSpPr>
          <p:spPr bwMode="auto">
            <a:xfrm>
              <a:off x="6361113" y="158432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09" name="Freeform 408"/>
            <p:cNvSpPr/>
            <p:nvPr/>
          </p:nvSpPr>
          <p:spPr bwMode="auto">
            <a:xfrm>
              <a:off x="6361113" y="158432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10" name="Freeform 411"/>
            <p:cNvSpPr/>
            <p:nvPr/>
          </p:nvSpPr>
          <p:spPr bwMode="auto">
            <a:xfrm>
              <a:off x="5713413" y="1184275"/>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11" name="Freeform 412"/>
            <p:cNvSpPr/>
            <p:nvPr/>
          </p:nvSpPr>
          <p:spPr bwMode="auto">
            <a:xfrm>
              <a:off x="5713413" y="1184275"/>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12" name="Freeform 413"/>
            <p:cNvSpPr/>
            <p:nvPr/>
          </p:nvSpPr>
          <p:spPr bwMode="auto">
            <a:xfrm>
              <a:off x="4989513" y="1139825"/>
              <a:ext cx="53975" cy="53975"/>
            </a:xfrm>
            <a:custGeom>
              <a:avLst/>
              <a:gdLst/>
              <a:ahLst/>
              <a:cxnLst>
                <a:cxn ang="0">
                  <a:pos x="18" y="0"/>
                </a:cxn>
                <a:cxn ang="0">
                  <a:pos x="18" y="0"/>
                </a:cxn>
                <a:cxn ang="0">
                  <a:pos x="12" y="0"/>
                </a:cxn>
                <a:cxn ang="0">
                  <a:pos x="6" y="4"/>
                </a:cxn>
                <a:cxn ang="0">
                  <a:pos x="2" y="10"/>
                </a:cxn>
                <a:cxn ang="0">
                  <a:pos x="0" y="16"/>
                </a:cxn>
                <a:cxn ang="0">
                  <a:pos x="0" y="16"/>
                </a:cxn>
                <a:cxn ang="0">
                  <a:pos x="2" y="22"/>
                </a:cxn>
                <a:cxn ang="0">
                  <a:pos x="6" y="28"/>
                </a:cxn>
                <a:cxn ang="0">
                  <a:pos x="12" y="32"/>
                </a:cxn>
                <a:cxn ang="0">
                  <a:pos x="18" y="34"/>
                </a:cxn>
                <a:cxn ang="0">
                  <a:pos x="18" y="34"/>
                </a:cxn>
                <a:cxn ang="0">
                  <a:pos x="24" y="32"/>
                </a:cxn>
                <a:cxn ang="0">
                  <a:pos x="30" y="28"/>
                </a:cxn>
                <a:cxn ang="0">
                  <a:pos x="34" y="22"/>
                </a:cxn>
                <a:cxn ang="0">
                  <a:pos x="34" y="16"/>
                </a:cxn>
                <a:cxn ang="0">
                  <a:pos x="34" y="16"/>
                </a:cxn>
                <a:cxn ang="0">
                  <a:pos x="34" y="10"/>
                </a:cxn>
                <a:cxn ang="0">
                  <a:pos x="30" y="4"/>
                </a:cxn>
                <a:cxn ang="0">
                  <a:pos x="24" y="0"/>
                </a:cxn>
                <a:cxn ang="0">
                  <a:pos x="18" y="0"/>
                </a:cxn>
              </a:cxnLst>
              <a:rect l="0" t="0" r="r" b="b"/>
              <a:pathLst>
                <a:path w="34" h="34">
                  <a:moveTo>
                    <a:pt x="18" y="0"/>
                  </a:moveTo>
                  <a:lnTo>
                    <a:pt x="18" y="0"/>
                  </a:lnTo>
                  <a:lnTo>
                    <a:pt x="12" y="0"/>
                  </a:lnTo>
                  <a:lnTo>
                    <a:pt x="6" y="4"/>
                  </a:lnTo>
                  <a:lnTo>
                    <a:pt x="2" y="10"/>
                  </a:lnTo>
                  <a:lnTo>
                    <a:pt x="0" y="16"/>
                  </a:lnTo>
                  <a:lnTo>
                    <a:pt x="0" y="16"/>
                  </a:lnTo>
                  <a:lnTo>
                    <a:pt x="2" y="22"/>
                  </a:lnTo>
                  <a:lnTo>
                    <a:pt x="6" y="28"/>
                  </a:lnTo>
                  <a:lnTo>
                    <a:pt x="12" y="32"/>
                  </a:lnTo>
                  <a:lnTo>
                    <a:pt x="18" y="34"/>
                  </a:lnTo>
                  <a:lnTo>
                    <a:pt x="18" y="34"/>
                  </a:lnTo>
                  <a:lnTo>
                    <a:pt x="24" y="32"/>
                  </a:lnTo>
                  <a:lnTo>
                    <a:pt x="30" y="28"/>
                  </a:lnTo>
                  <a:lnTo>
                    <a:pt x="34" y="22"/>
                  </a:lnTo>
                  <a:lnTo>
                    <a:pt x="34" y="16"/>
                  </a:lnTo>
                  <a:lnTo>
                    <a:pt x="34" y="16"/>
                  </a:lnTo>
                  <a:lnTo>
                    <a:pt x="34" y="10"/>
                  </a:lnTo>
                  <a:lnTo>
                    <a:pt x="30" y="4"/>
                  </a:lnTo>
                  <a:lnTo>
                    <a:pt x="24" y="0"/>
                  </a:lnTo>
                  <a:lnTo>
                    <a:pt x="1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13" name="Freeform 414"/>
            <p:cNvSpPr/>
            <p:nvPr/>
          </p:nvSpPr>
          <p:spPr bwMode="auto">
            <a:xfrm>
              <a:off x="4989513" y="1139825"/>
              <a:ext cx="53975" cy="53975"/>
            </a:xfrm>
            <a:custGeom>
              <a:avLst/>
              <a:gdLst/>
              <a:ahLst/>
              <a:cxnLst>
                <a:cxn ang="0">
                  <a:pos x="18" y="0"/>
                </a:cxn>
                <a:cxn ang="0">
                  <a:pos x="18" y="0"/>
                </a:cxn>
                <a:cxn ang="0">
                  <a:pos x="12" y="0"/>
                </a:cxn>
                <a:cxn ang="0">
                  <a:pos x="6" y="4"/>
                </a:cxn>
                <a:cxn ang="0">
                  <a:pos x="2" y="10"/>
                </a:cxn>
                <a:cxn ang="0">
                  <a:pos x="0" y="16"/>
                </a:cxn>
                <a:cxn ang="0">
                  <a:pos x="0" y="16"/>
                </a:cxn>
                <a:cxn ang="0">
                  <a:pos x="2" y="22"/>
                </a:cxn>
                <a:cxn ang="0">
                  <a:pos x="6" y="28"/>
                </a:cxn>
                <a:cxn ang="0">
                  <a:pos x="12" y="32"/>
                </a:cxn>
                <a:cxn ang="0">
                  <a:pos x="18" y="34"/>
                </a:cxn>
                <a:cxn ang="0">
                  <a:pos x="18" y="34"/>
                </a:cxn>
                <a:cxn ang="0">
                  <a:pos x="24" y="32"/>
                </a:cxn>
                <a:cxn ang="0">
                  <a:pos x="30" y="28"/>
                </a:cxn>
                <a:cxn ang="0">
                  <a:pos x="34" y="22"/>
                </a:cxn>
                <a:cxn ang="0">
                  <a:pos x="34" y="16"/>
                </a:cxn>
                <a:cxn ang="0">
                  <a:pos x="34" y="16"/>
                </a:cxn>
                <a:cxn ang="0">
                  <a:pos x="34" y="10"/>
                </a:cxn>
                <a:cxn ang="0">
                  <a:pos x="30" y="4"/>
                </a:cxn>
                <a:cxn ang="0">
                  <a:pos x="24" y="0"/>
                </a:cxn>
                <a:cxn ang="0">
                  <a:pos x="18" y="0"/>
                </a:cxn>
              </a:cxnLst>
              <a:rect l="0" t="0" r="r" b="b"/>
              <a:pathLst>
                <a:path w="34" h="34">
                  <a:moveTo>
                    <a:pt x="18" y="0"/>
                  </a:moveTo>
                  <a:lnTo>
                    <a:pt x="18" y="0"/>
                  </a:lnTo>
                  <a:lnTo>
                    <a:pt x="12" y="0"/>
                  </a:lnTo>
                  <a:lnTo>
                    <a:pt x="6" y="4"/>
                  </a:lnTo>
                  <a:lnTo>
                    <a:pt x="2" y="10"/>
                  </a:lnTo>
                  <a:lnTo>
                    <a:pt x="0" y="16"/>
                  </a:lnTo>
                  <a:lnTo>
                    <a:pt x="0" y="16"/>
                  </a:lnTo>
                  <a:lnTo>
                    <a:pt x="2" y="22"/>
                  </a:lnTo>
                  <a:lnTo>
                    <a:pt x="6" y="28"/>
                  </a:lnTo>
                  <a:lnTo>
                    <a:pt x="12" y="32"/>
                  </a:lnTo>
                  <a:lnTo>
                    <a:pt x="18" y="34"/>
                  </a:lnTo>
                  <a:lnTo>
                    <a:pt x="18" y="34"/>
                  </a:lnTo>
                  <a:lnTo>
                    <a:pt x="24" y="32"/>
                  </a:lnTo>
                  <a:lnTo>
                    <a:pt x="30" y="28"/>
                  </a:lnTo>
                  <a:lnTo>
                    <a:pt x="34" y="22"/>
                  </a:lnTo>
                  <a:lnTo>
                    <a:pt x="34" y="16"/>
                  </a:lnTo>
                  <a:lnTo>
                    <a:pt x="34" y="16"/>
                  </a:lnTo>
                  <a:lnTo>
                    <a:pt x="34" y="10"/>
                  </a:lnTo>
                  <a:lnTo>
                    <a:pt x="30" y="4"/>
                  </a:lnTo>
                  <a:lnTo>
                    <a:pt x="24" y="0"/>
                  </a:lnTo>
                  <a:lnTo>
                    <a:pt x="1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14" name="Freeform 415"/>
            <p:cNvSpPr/>
            <p:nvPr/>
          </p:nvSpPr>
          <p:spPr bwMode="auto">
            <a:xfrm>
              <a:off x="5738813" y="1600200"/>
              <a:ext cx="53975" cy="53975"/>
            </a:xfrm>
            <a:custGeom>
              <a:avLst/>
              <a:gdLst/>
              <a:ahLst/>
              <a:cxnLst>
                <a:cxn ang="0">
                  <a:pos x="16" y="0"/>
                </a:cxn>
                <a:cxn ang="0">
                  <a:pos x="16" y="0"/>
                </a:cxn>
                <a:cxn ang="0">
                  <a:pos x="10" y="2"/>
                </a:cxn>
                <a:cxn ang="0">
                  <a:pos x="4" y="6"/>
                </a:cxn>
                <a:cxn ang="0">
                  <a:pos x="2" y="12"/>
                </a:cxn>
                <a:cxn ang="0">
                  <a:pos x="0" y="18"/>
                </a:cxn>
                <a:cxn ang="0">
                  <a:pos x="0" y="18"/>
                </a:cxn>
                <a:cxn ang="0">
                  <a:pos x="2" y="24"/>
                </a:cxn>
                <a:cxn ang="0">
                  <a:pos x="4" y="30"/>
                </a:cxn>
                <a:cxn ang="0">
                  <a:pos x="10" y="34"/>
                </a:cxn>
                <a:cxn ang="0">
                  <a:pos x="16" y="34"/>
                </a:cxn>
                <a:cxn ang="0">
                  <a:pos x="16" y="34"/>
                </a:cxn>
                <a:cxn ang="0">
                  <a:pos x="24" y="34"/>
                </a:cxn>
                <a:cxn ang="0">
                  <a:pos x="28" y="30"/>
                </a:cxn>
                <a:cxn ang="0">
                  <a:pos x="32" y="24"/>
                </a:cxn>
                <a:cxn ang="0">
                  <a:pos x="34" y="18"/>
                </a:cxn>
                <a:cxn ang="0">
                  <a:pos x="34" y="18"/>
                </a:cxn>
                <a:cxn ang="0">
                  <a:pos x="32" y="12"/>
                </a:cxn>
                <a:cxn ang="0">
                  <a:pos x="28" y="6"/>
                </a:cxn>
                <a:cxn ang="0">
                  <a:pos x="24" y="2"/>
                </a:cxn>
                <a:cxn ang="0">
                  <a:pos x="16" y="0"/>
                </a:cxn>
              </a:cxnLst>
              <a:rect l="0" t="0" r="r" b="b"/>
              <a:pathLst>
                <a:path w="34" h="34">
                  <a:moveTo>
                    <a:pt x="16" y="0"/>
                  </a:moveTo>
                  <a:lnTo>
                    <a:pt x="16" y="0"/>
                  </a:lnTo>
                  <a:lnTo>
                    <a:pt x="10" y="2"/>
                  </a:lnTo>
                  <a:lnTo>
                    <a:pt x="4" y="6"/>
                  </a:lnTo>
                  <a:lnTo>
                    <a:pt x="2" y="12"/>
                  </a:lnTo>
                  <a:lnTo>
                    <a:pt x="0" y="18"/>
                  </a:lnTo>
                  <a:lnTo>
                    <a:pt x="0" y="18"/>
                  </a:lnTo>
                  <a:lnTo>
                    <a:pt x="2" y="24"/>
                  </a:lnTo>
                  <a:lnTo>
                    <a:pt x="4" y="30"/>
                  </a:lnTo>
                  <a:lnTo>
                    <a:pt x="10" y="34"/>
                  </a:lnTo>
                  <a:lnTo>
                    <a:pt x="16" y="34"/>
                  </a:lnTo>
                  <a:lnTo>
                    <a:pt x="16" y="34"/>
                  </a:lnTo>
                  <a:lnTo>
                    <a:pt x="24" y="34"/>
                  </a:lnTo>
                  <a:lnTo>
                    <a:pt x="28" y="30"/>
                  </a:lnTo>
                  <a:lnTo>
                    <a:pt x="32" y="24"/>
                  </a:lnTo>
                  <a:lnTo>
                    <a:pt x="34" y="18"/>
                  </a:lnTo>
                  <a:lnTo>
                    <a:pt x="34" y="18"/>
                  </a:lnTo>
                  <a:lnTo>
                    <a:pt x="32" y="12"/>
                  </a:lnTo>
                  <a:lnTo>
                    <a:pt x="28" y="6"/>
                  </a:lnTo>
                  <a:lnTo>
                    <a:pt x="24" y="2"/>
                  </a:lnTo>
                  <a:lnTo>
                    <a:pt x="1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15" name="Freeform 416"/>
            <p:cNvSpPr/>
            <p:nvPr/>
          </p:nvSpPr>
          <p:spPr bwMode="auto">
            <a:xfrm>
              <a:off x="5738813" y="1600200"/>
              <a:ext cx="53975" cy="53975"/>
            </a:xfrm>
            <a:custGeom>
              <a:avLst/>
              <a:gdLst/>
              <a:ahLst/>
              <a:cxnLst>
                <a:cxn ang="0">
                  <a:pos x="16" y="0"/>
                </a:cxn>
                <a:cxn ang="0">
                  <a:pos x="16" y="0"/>
                </a:cxn>
                <a:cxn ang="0">
                  <a:pos x="10" y="2"/>
                </a:cxn>
                <a:cxn ang="0">
                  <a:pos x="4" y="6"/>
                </a:cxn>
                <a:cxn ang="0">
                  <a:pos x="2" y="12"/>
                </a:cxn>
                <a:cxn ang="0">
                  <a:pos x="0" y="18"/>
                </a:cxn>
                <a:cxn ang="0">
                  <a:pos x="0" y="18"/>
                </a:cxn>
                <a:cxn ang="0">
                  <a:pos x="2" y="24"/>
                </a:cxn>
                <a:cxn ang="0">
                  <a:pos x="4" y="30"/>
                </a:cxn>
                <a:cxn ang="0">
                  <a:pos x="10" y="34"/>
                </a:cxn>
                <a:cxn ang="0">
                  <a:pos x="16" y="34"/>
                </a:cxn>
                <a:cxn ang="0">
                  <a:pos x="16" y="34"/>
                </a:cxn>
                <a:cxn ang="0">
                  <a:pos x="24" y="34"/>
                </a:cxn>
                <a:cxn ang="0">
                  <a:pos x="28" y="30"/>
                </a:cxn>
                <a:cxn ang="0">
                  <a:pos x="32" y="24"/>
                </a:cxn>
                <a:cxn ang="0">
                  <a:pos x="34" y="18"/>
                </a:cxn>
                <a:cxn ang="0">
                  <a:pos x="34" y="18"/>
                </a:cxn>
                <a:cxn ang="0">
                  <a:pos x="32" y="12"/>
                </a:cxn>
                <a:cxn ang="0">
                  <a:pos x="28" y="6"/>
                </a:cxn>
                <a:cxn ang="0">
                  <a:pos x="24" y="2"/>
                </a:cxn>
                <a:cxn ang="0">
                  <a:pos x="16" y="0"/>
                </a:cxn>
              </a:cxnLst>
              <a:rect l="0" t="0" r="r" b="b"/>
              <a:pathLst>
                <a:path w="34" h="34">
                  <a:moveTo>
                    <a:pt x="16" y="0"/>
                  </a:moveTo>
                  <a:lnTo>
                    <a:pt x="16" y="0"/>
                  </a:lnTo>
                  <a:lnTo>
                    <a:pt x="10" y="2"/>
                  </a:lnTo>
                  <a:lnTo>
                    <a:pt x="4" y="6"/>
                  </a:lnTo>
                  <a:lnTo>
                    <a:pt x="2" y="12"/>
                  </a:lnTo>
                  <a:lnTo>
                    <a:pt x="0" y="18"/>
                  </a:lnTo>
                  <a:lnTo>
                    <a:pt x="0" y="18"/>
                  </a:lnTo>
                  <a:lnTo>
                    <a:pt x="2" y="24"/>
                  </a:lnTo>
                  <a:lnTo>
                    <a:pt x="4" y="30"/>
                  </a:lnTo>
                  <a:lnTo>
                    <a:pt x="10" y="34"/>
                  </a:lnTo>
                  <a:lnTo>
                    <a:pt x="16" y="34"/>
                  </a:lnTo>
                  <a:lnTo>
                    <a:pt x="16" y="34"/>
                  </a:lnTo>
                  <a:lnTo>
                    <a:pt x="24" y="34"/>
                  </a:lnTo>
                  <a:lnTo>
                    <a:pt x="28" y="30"/>
                  </a:lnTo>
                  <a:lnTo>
                    <a:pt x="32" y="24"/>
                  </a:lnTo>
                  <a:lnTo>
                    <a:pt x="34" y="18"/>
                  </a:lnTo>
                  <a:lnTo>
                    <a:pt x="34" y="18"/>
                  </a:lnTo>
                  <a:lnTo>
                    <a:pt x="32" y="12"/>
                  </a:lnTo>
                  <a:lnTo>
                    <a:pt x="28" y="6"/>
                  </a:lnTo>
                  <a:lnTo>
                    <a:pt x="24" y="2"/>
                  </a:lnTo>
                  <a:lnTo>
                    <a:pt x="1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16" name="Freeform 417"/>
            <p:cNvSpPr/>
            <p:nvPr/>
          </p:nvSpPr>
          <p:spPr bwMode="auto">
            <a:xfrm>
              <a:off x="4551363" y="119062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17" name="Freeform 418"/>
            <p:cNvSpPr/>
            <p:nvPr/>
          </p:nvSpPr>
          <p:spPr bwMode="auto">
            <a:xfrm>
              <a:off x="4551363" y="119062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18" name="Freeform 419"/>
            <p:cNvSpPr/>
            <p:nvPr/>
          </p:nvSpPr>
          <p:spPr bwMode="auto">
            <a:xfrm>
              <a:off x="4281488" y="1063625"/>
              <a:ext cx="47625" cy="44450"/>
            </a:xfrm>
            <a:custGeom>
              <a:avLst/>
              <a:gdLst/>
              <a:ahLst/>
              <a:cxnLst>
                <a:cxn ang="0">
                  <a:pos x="16" y="0"/>
                </a:cxn>
                <a:cxn ang="0">
                  <a:pos x="16" y="0"/>
                </a:cxn>
                <a:cxn ang="0">
                  <a:pos x="10" y="0"/>
                </a:cxn>
                <a:cxn ang="0">
                  <a:pos x="6" y="4"/>
                </a:cxn>
                <a:cxn ang="0">
                  <a:pos x="2" y="8"/>
                </a:cxn>
                <a:cxn ang="0">
                  <a:pos x="0" y="14"/>
                </a:cxn>
                <a:cxn ang="0">
                  <a:pos x="0" y="14"/>
                </a:cxn>
                <a:cxn ang="0">
                  <a:pos x="2" y="20"/>
                </a:cxn>
                <a:cxn ang="0">
                  <a:pos x="6" y="24"/>
                </a:cxn>
                <a:cxn ang="0">
                  <a:pos x="10" y="28"/>
                </a:cxn>
                <a:cxn ang="0">
                  <a:pos x="16" y="28"/>
                </a:cxn>
                <a:cxn ang="0">
                  <a:pos x="16" y="28"/>
                </a:cxn>
                <a:cxn ang="0">
                  <a:pos x="20" y="28"/>
                </a:cxn>
                <a:cxn ang="0">
                  <a:pos x="26" y="24"/>
                </a:cxn>
                <a:cxn ang="0">
                  <a:pos x="28" y="20"/>
                </a:cxn>
                <a:cxn ang="0">
                  <a:pos x="30" y="14"/>
                </a:cxn>
                <a:cxn ang="0">
                  <a:pos x="30" y="14"/>
                </a:cxn>
                <a:cxn ang="0">
                  <a:pos x="28" y="8"/>
                </a:cxn>
                <a:cxn ang="0">
                  <a:pos x="26" y="4"/>
                </a:cxn>
                <a:cxn ang="0">
                  <a:pos x="20" y="0"/>
                </a:cxn>
                <a:cxn ang="0">
                  <a:pos x="16" y="0"/>
                </a:cxn>
              </a:cxnLst>
              <a:rect l="0" t="0" r="r" b="b"/>
              <a:pathLst>
                <a:path w="30" h="28">
                  <a:moveTo>
                    <a:pt x="16" y="0"/>
                  </a:moveTo>
                  <a:lnTo>
                    <a:pt x="16" y="0"/>
                  </a:lnTo>
                  <a:lnTo>
                    <a:pt x="10" y="0"/>
                  </a:lnTo>
                  <a:lnTo>
                    <a:pt x="6" y="4"/>
                  </a:lnTo>
                  <a:lnTo>
                    <a:pt x="2" y="8"/>
                  </a:lnTo>
                  <a:lnTo>
                    <a:pt x="0" y="14"/>
                  </a:lnTo>
                  <a:lnTo>
                    <a:pt x="0" y="14"/>
                  </a:lnTo>
                  <a:lnTo>
                    <a:pt x="2" y="20"/>
                  </a:lnTo>
                  <a:lnTo>
                    <a:pt x="6" y="24"/>
                  </a:lnTo>
                  <a:lnTo>
                    <a:pt x="10" y="28"/>
                  </a:lnTo>
                  <a:lnTo>
                    <a:pt x="16" y="28"/>
                  </a:lnTo>
                  <a:lnTo>
                    <a:pt x="16" y="28"/>
                  </a:lnTo>
                  <a:lnTo>
                    <a:pt x="20" y="28"/>
                  </a:lnTo>
                  <a:lnTo>
                    <a:pt x="26" y="24"/>
                  </a:lnTo>
                  <a:lnTo>
                    <a:pt x="28" y="20"/>
                  </a:lnTo>
                  <a:lnTo>
                    <a:pt x="30" y="14"/>
                  </a:lnTo>
                  <a:lnTo>
                    <a:pt x="30" y="14"/>
                  </a:lnTo>
                  <a:lnTo>
                    <a:pt x="28" y="8"/>
                  </a:lnTo>
                  <a:lnTo>
                    <a:pt x="26" y="4"/>
                  </a:lnTo>
                  <a:lnTo>
                    <a:pt x="20" y="0"/>
                  </a:lnTo>
                  <a:lnTo>
                    <a:pt x="1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19" name="Freeform 420"/>
            <p:cNvSpPr/>
            <p:nvPr/>
          </p:nvSpPr>
          <p:spPr bwMode="auto">
            <a:xfrm>
              <a:off x="4281488" y="1063625"/>
              <a:ext cx="47625" cy="44450"/>
            </a:xfrm>
            <a:custGeom>
              <a:avLst/>
              <a:gdLst/>
              <a:ahLst/>
              <a:cxnLst>
                <a:cxn ang="0">
                  <a:pos x="16" y="0"/>
                </a:cxn>
                <a:cxn ang="0">
                  <a:pos x="16" y="0"/>
                </a:cxn>
                <a:cxn ang="0">
                  <a:pos x="10" y="0"/>
                </a:cxn>
                <a:cxn ang="0">
                  <a:pos x="6" y="4"/>
                </a:cxn>
                <a:cxn ang="0">
                  <a:pos x="2" y="8"/>
                </a:cxn>
                <a:cxn ang="0">
                  <a:pos x="0" y="14"/>
                </a:cxn>
                <a:cxn ang="0">
                  <a:pos x="0" y="14"/>
                </a:cxn>
                <a:cxn ang="0">
                  <a:pos x="2" y="20"/>
                </a:cxn>
                <a:cxn ang="0">
                  <a:pos x="6" y="24"/>
                </a:cxn>
                <a:cxn ang="0">
                  <a:pos x="10" y="28"/>
                </a:cxn>
                <a:cxn ang="0">
                  <a:pos x="16" y="28"/>
                </a:cxn>
                <a:cxn ang="0">
                  <a:pos x="16" y="28"/>
                </a:cxn>
                <a:cxn ang="0">
                  <a:pos x="20" y="28"/>
                </a:cxn>
                <a:cxn ang="0">
                  <a:pos x="26" y="24"/>
                </a:cxn>
                <a:cxn ang="0">
                  <a:pos x="28" y="20"/>
                </a:cxn>
                <a:cxn ang="0">
                  <a:pos x="30" y="14"/>
                </a:cxn>
                <a:cxn ang="0">
                  <a:pos x="30" y="14"/>
                </a:cxn>
                <a:cxn ang="0">
                  <a:pos x="28" y="8"/>
                </a:cxn>
                <a:cxn ang="0">
                  <a:pos x="26" y="4"/>
                </a:cxn>
                <a:cxn ang="0">
                  <a:pos x="20" y="0"/>
                </a:cxn>
                <a:cxn ang="0">
                  <a:pos x="16" y="0"/>
                </a:cxn>
              </a:cxnLst>
              <a:rect l="0" t="0" r="r" b="b"/>
              <a:pathLst>
                <a:path w="30" h="28">
                  <a:moveTo>
                    <a:pt x="16" y="0"/>
                  </a:moveTo>
                  <a:lnTo>
                    <a:pt x="16" y="0"/>
                  </a:lnTo>
                  <a:lnTo>
                    <a:pt x="10" y="0"/>
                  </a:lnTo>
                  <a:lnTo>
                    <a:pt x="6" y="4"/>
                  </a:lnTo>
                  <a:lnTo>
                    <a:pt x="2" y="8"/>
                  </a:lnTo>
                  <a:lnTo>
                    <a:pt x="0" y="14"/>
                  </a:lnTo>
                  <a:lnTo>
                    <a:pt x="0" y="14"/>
                  </a:lnTo>
                  <a:lnTo>
                    <a:pt x="2" y="20"/>
                  </a:lnTo>
                  <a:lnTo>
                    <a:pt x="6" y="24"/>
                  </a:lnTo>
                  <a:lnTo>
                    <a:pt x="10" y="28"/>
                  </a:lnTo>
                  <a:lnTo>
                    <a:pt x="16" y="28"/>
                  </a:lnTo>
                  <a:lnTo>
                    <a:pt x="16" y="28"/>
                  </a:lnTo>
                  <a:lnTo>
                    <a:pt x="20" y="28"/>
                  </a:lnTo>
                  <a:lnTo>
                    <a:pt x="26" y="24"/>
                  </a:lnTo>
                  <a:lnTo>
                    <a:pt x="28" y="20"/>
                  </a:lnTo>
                  <a:lnTo>
                    <a:pt x="30" y="14"/>
                  </a:lnTo>
                  <a:lnTo>
                    <a:pt x="30" y="14"/>
                  </a:lnTo>
                  <a:lnTo>
                    <a:pt x="28" y="8"/>
                  </a:lnTo>
                  <a:lnTo>
                    <a:pt x="26" y="4"/>
                  </a:lnTo>
                  <a:lnTo>
                    <a:pt x="20" y="0"/>
                  </a:lnTo>
                  <a:lnTo>
                    <a:pt x="1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20" name="Freeform 421"/>
            <p:cNvSpPr/>
            <p:nvPr/>
          </p:nvSpPr>
          <p:spPr bwMode="auto">
            <a:xfrm>
              <a:off x="6507163" y="1019175"/>
              <a:ext cx="47625" cy="44450"/>
            </a:xfrm>
            <a:custGeom>
              <a:avLst/>
              <a:gdLst/>
              <a:ahLst/>
              <a:cxnLst>
                <a:cxn ang="0">
                  <a:pos x="14" y="0"/>
                </a:cxn>
                <a:cxn ang="0">
                  <a:pos x="14" y="0"/>
                </a:cxn>
                <a:cxn ang="0">
                  <a:pos x="8" y="0"/>
                </a:cxn>
                <a:cxn ang="0">
                  <a:pos x="4" y="4"/>
                </a:cxn>
                <a:cxn ang="0">
                  <a:pos x="2" y="8"/>
                </a:cxn>
                <a:cxn ang="0">
                  <a:pos x="0" y="14"/>
                </a:cxn>
                <a:cxn ang="0">
                  <a:pos x="0" y="14"/>
                </a:cxn>
                <a:cxn ang="0">
                  <a:pos x="2" y="20"/>
                </a:cxn>
                <a:cxn ang="0">
                  <a:pos x="4" y="24"/>
                </a:cxn>
                <a:cxn ang="0">
                  <a:pos x="8" y="28"/>
                </a:cxn>
                <a:cxn ang="0">
                  <a:pos x="14" y="28"/>
                </a:cxn>
                <a:cxn ang="0">
                  <a:pos x="14" y="28"/>
                </a:cxn>
                <a:cxn ang="0">
                  <a:pos x="20" y="28"/>
                </a:cxn>
                <a:cxn ang="0">
                  <a:pos x="24" y="24"/>
                </a:cxn>
                <a:cxn ang="0">
                  <a:pos x="28" y="20"/>
                </a:cxn>
                <a:cxn ang="0">
                  <a:pos x="30" y="14"/>
                </a:cxn>
                <a:cxn ang="0">
                  <a:pos x="30" y="14"/>
                </a:cxn>
                <a:cxn ang="0">
                  <a:pos x="28" y="8"/>
                </a:cxn>
                <a:cxn ang="0">
                  <a:pos x="24" y="4"/>
                </a:cxn>
                <a:cxn ang="0">
                  <a:pos x="20" y="0"/>
                </a:cxn>
                <a:cxn ang="0">
                  <a:pos x="14" y="0"/>
                </a:cxn>
              </a:cxnLst>
              <a:rect l="0" t="0" r="r" b="b"/>
              <a:pathLst>
                <a:path w="30" h="28">
                  <a:moveTo>
                    <a:pt x="14" y="0"/>
                  </a:moveTo>
                  <a:lnTo>
                    <a:pt x="14" y="0"/>
                  </a:lnTo>
                  <a:lnTo>
                    <a:pt x="8" y="0"/>
                  </a:lnTo>
                  <a:lnTo>
                    <a:pt x="4" y="4"/>
                  </a:lnTo>
                  <a:lnTo>
                    <a:pt x="2" y="8"/>
                  </a:lnTo>
                  <a:lnTo>
                    <a:pt x="0" y="14"/>
                  </a:lnTo>
                  <a:lnTo>
                    <a:pt x="0" y="14"/>
                  </a:lnTo>
                  <a:lnTo>
                    <a:pt x="2" y="20"/>
                  </a:lnTo>
                  <a:lnTo>
                    <a:pt x="4" y="24"/>
                  </a:lnTo>
                  <a:lnTo>
                    <a:pt x="8" y="28"/>
                  </a:lnTo>
                  <a:lnTo>
                    <a:pt x="14" y="28"/>
                  </a:lnTo>
                  <a:lnTo>
                    <a:pt x="14" y="28"/>
                  </a:lnTo>
                  <a:lnTo>
                    <a:pt x="20" y="28"/>
                  </a:lnTo>
                  <a:lnTo>
                    <a:pt x="24" y="24"/>
                  </a:lnTo>
                  <a:lnTo>
                    <a:pt x="28" y="20"/>
                  </a:lnTo>
                  <a:lnTo>
                    <a:pt x="30" y="14"/>
                  </a:lnTo>
                  <a:lnTo>
                    <a:pt x="30" y="14"/>
                  </a:lnTo>
                  <a:lnTo>
                    <a:pt x="28" y="8"/>
                  </a:lnTo>
                  <a:lnTo>
                    <a:pt x="24" y="4"/>
                  </a:lnTo>
                  <a:lnTo>
                    <a:pt x="20" y="0"/>
                  </a:lnTo>
                  <a:lnTo>
                    <a:pt x="14"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21" name="Freeform 422"/>
            <p:cNvSpPr/>
            <p:nvPr/>
          </p:nvSpPr>
          <p:spPr bwMode="auto">
            <a:xfrm>
              <a:off x="6507163" y="1019175"/>
              <a:ext cx="47625" cy="44450"/>
            </a:xfrm>
            <a:custGeom>
              <a:avLst/>
              <a:gdLst/>
              <a:ahLst/>
              <a:cxnLst>
                <a:cxn ang="0">
                  <a:pos x="14" y="0"/>
                </a:cxn>
                <a:cxn ang="0">
                  <a:pos x="14" y="0"/>
                </a:cxn>
                <a:cxn ang="0">
                  <a:pos x="8" y="0"/>
                </a:cxn>
                <a:cxn ang="0">
                  <a:pos x="4" y="4"/>
                </a:cxn>
                <a:cxn ang="0">
                  <a:pos x="2" y="8"/>
                </a:cxn>
                <a:cxn ang="0">
                  <a:pos x="0" y="14"/>
                </a:cxn>
                <a:cxn ang="0">
                  <a:pos x="0" y="14"/>
                </a:cxn>
                <a:cxn ang="0">
                  <a:pos x="2" y="20"/>
                </a:cxn>
                <a:cxn ang="0">
                  <a:pos x="4" y="24"/>
                </a:cxn>
                <a:cxn ang="0">
                  <a:pos x="8" y="28"/>
                </a:cxn>
                <a:cxn ang="0">
                  <a:pos x="14" y="28"/>
                </a:cxn>
                <a:cxn ang="0">
                  <a:pos x="14" y="28"/>
                </a:cxn>
                <a:cxn ang="0">
                  <a:pos x="20" y="28"/>
                </a:cxn>
                <a:cxn ang="0">
                  <a:pos x="24" y="24"/>
                </a:cxn>
                <a:cxn ang="0">
                  <a:pos x="28" y="20"/>
                </a:cxn>
                <a:cxn ang="0">
                  <a:pos x="30" y="14"/>
                </a:cxn>
                <a:cxn ang="0">
                  <a:pos x="30" y="14"/>
                </a:cxn>
                <a:cxn ang="0">
                  <a:pos x="28" y="8"/>
                </a:cxn>
                <a:cxn ang="0">
                  <a:pos x="24" y="4"/>
                </a:cxn>
                <a:cxn ang="0">
                  <a:pos x="20" y="0"/>
                </a:cxn>
                <a:cxn ang="0">
                  <a:pos x="14" y="0"/>
                </a:cxn>
              </a:cxnLst>
              <a:rect l="0" t="0" r="r" b="b"/>
              <a:pathLst>
                <a:path w="30" h="28">
                  <a:moveTo>
                    <a:pt x="14" y="0"/>
                  </a:moveTo>
                  <a:lnTo>
                    <a:pt x="14" y="0"/>
                  </a:lnTo>
                  <a:lnTo>
                    <a:pt x="8" y="0"/>
                  </a:lnTo>
                  <a:lnTo>
                    <a:pt x="4" y="4"/>
                  </a:lnTo>
                  <a:lnTo>
                    <a:pt x="2" y="8"/>
                  </a:lnTo>
                  <a:lnTo>
                    <a:pt x="0" y="14"/>
                  </a:lnTo>
                  <a:lnTo>
                    <a:pt x="0" y="14"/>
                  </a:lnTo>
                  <a:lnTo>
                    <a:pt x="2" y="20"/>
                  </a:lnTo>
                  <a:lnTo>
                    <a:pt x="4" y="24"/>
                  </a:lnTo>
                  <a:lnTo>
                    <a:pt x="8" y="28"/>
                  </a:lnTo>
                  <a:lnTo>
                    <a:pt x="14" y="28"/>
                  </a:lnTo>
                  <a:lnTo>
                    <a:pt x="14" y="28"/>
                  </a:lnTo>
                  <a:lnTo>
                    <a:pt x="20" y="28"/>
                  </a:lnTo>
                  <a:lnTo>
                    <a:pt x="24" y="24"/>
                  </a:lnTo>
                  <a:lnTo>
                    <a:pt x="28" y="20"/>
                  </a:lnTo>
                  <a:lnTo>
                    <a:pt x="30" y="14"/>
                  </a:lnTo>
                  <a:lnTo>
                    <a:pt x="30" y="14"/>
                  </a:lnTo>
                  <a:lnTo>
                    <a:pt x="28" y="8"/>
                  </a:lnTo>
                  <a:lnTo>
                    <a:pt x="24" y="4"/>
                  </a:lnTo>
                  <a:lnTo>
                    <a:pt x="20" y="0"/>
                  </a:lnTo>
                  <a:lnTo>
                    <a:pt x="14"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22" name="Freeform 423"/>
            <p:cNvSpPr/>
            <p:nvPr/>
          </p:nvSpPr>
          <p:spPr bwMode="auto">
            <a:xfrm>
              <a:off x="6704013" y="1330325"/>
              <a:ext cx="44450" cy="44450"/>
            </a:xfrm>
            <a:custGeom>
              <a:avLst/>
              <a:gdLst/>
              <a:ahLst/>
              <a:cxnLst>
                <a:cxn ang="0">
                  <a:pos x="14" y="0"/>
                </a:cxn>
                <a:cxn ang="0">
                  <a:pos x="14" y="0"/>
                </a:cxn>
                <a:cxn ang="0">
                  <a:pos x="8" y="0"/>
                </a:cxn>
                <a:cxn ang="0">
                  <a:pos x="4" y="4"/>
                </a:cxn>
                <a:cxn ang="0">
                  <a:pos x="0" y="8"/>
                </a:cxn>
                <a:cxn ang="0">
                  <a:pos x="0" y="14"/>
                </a:cxn>
                <a:cxn ang="0">
                  <a:pos x="0" y="14"/>
                </a:cxn>
                <a:cxn ang="0">
                  <a:pos x="0" y="20"/>
                </a:cxn>
                <a:cxn ang="0">
                  <a:pos x="4" y="24"/>
                </a:cxn>
                <a:cxn ang="0">
                  <a:pos x="8" y="28"/>
                </a:cxn>
                <a:cxn ang="0">
                  <a:pos x="14" y="28"/>
                </a:cxn>
                <a:cxn ang="0">
                  <a:pos x="14" y="28"/>
                </a:cxn>
                <a:cxn ang="0">
                  <a:pos x="20" y="28"/>
                </a:cxn>
                <a:cxn ang="0">
                  <a:pos x="24" y="24"/>
                </a:cxn>
                <a:cxn ang="0">
                  <a:pos x="28" y="20"/>
                </a:cxn>
                <a:cxn ang="0">
                  <a:pos x="28" y="14"/>
                </a:cxn>
                <a:cxn ang="0">
                  <a:pos x="28" y="14"/>
                </a:cxn>
                <a:cxn ang="0">
                  <a:pos x="28" y="8"/>
                </a:cxn>
                <a:cxn ang="0">
                  <a:pos x="24" y="4"/>
                </a:cxn>
                <a:cxn ang="0">
                  <a:pos x="20" y="0"/>
                </a:cxn>
                <a:cxn ang="0">
                  <a:pos x="14" y="0"/>
                </a:cxn>
              </a:cxnLst>
              <a:rect l="0" t="0" r="r" b="b"/>
              <a:pathLst>
                <a:path w="28" h="28">
                  <a:moveTo>
                    <a:pt x="14" y="0"/>
                  </a:moveTo>
                  <a:lnTo>
                    <a:pt x="14" y="0"/>
                  </a:lnTo>
                  <a:lnTo>
                    <a:pt x="8" y="0"/>
                  </a:lnTo>
                  <a:lnTo>
                    <a:pt x="4" y="4"/>
                  </a:lnTo>
                  <a:lnTo>
                    <a:pt x="0" y="8"/>
                  </a:lnTo>
                  <a:lnTo>
                    <a:pt x="0" y="14"/>
                  </a:lnTo>
                  <a:lnTo>
                    <a:pt x="0" y="14"/>
                  </a:lnTo>
                  <a:lnTo>
                    <a:pt x="0" y="20"/>
                  </a:lnTo>
                  <a:lnTo>
                    <a:pt x="4" y="24"/>
                  </a:lnTo>
                  <a:lnTo>
                    <a:pt x="8" y="28"/>
                  </a:lnTo>
                  <a:lnTo>
                    <a:pt x="14" y="28"/>
                  </a:lnTo>
                  <a:lnTo>
                    <a:pt x="14" y="28"/>
                  </a:lnTo>
                  <a:lnTo>
                    <a:pt x="20" y="28"/>
                  </a:lnTo>
                  <a:lnTo>
                    <a:pt x="24" y="24"/>
                  </a:lnTo>
                  <a:lnTo>
                    <a:pt x="28" y="20"/>
                  </a:lnTo>
                  <a:lnTo>
                    <a:pt x="28" y="14"/>
                  </a:lnTo>
                  <a:lnTo>
                    <a:pt x="28" y="14"/>
                  </a:lnTo>
                  <a:lnTo>
                    <a:pt x="28" y="8"/>
                  </a:lnTo>
                  <a:lnTo>
                    <a:pt x="24" y="4"/>
                  </a:lnTo>
                  <a:lnTo>
                    <a:pt x="20" y="0"/>
                  </a:lnTo>
                  <a:lnTo>
                    <a:pt x="14"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23" name="Freeform 424"/>
            <p:cNvSpPr/>
            <p:nvPr/>
          </p:nvSpPr>
          <p:spPr bwMode="auto">
            <a:xfrm>
              <a:off x="6704013" y="1330325"/>
              <a:ext cx="44450" cy="44450"/>
            </a:xfrm>
            <a:custGeom>
              <a:avLst/>
              <a:gdLst/>
              <a:ahLst/>
              <a:cxnLst>
                <a:cxn ang="0">
                  <a:pos x="14" y="0"/>
                </a:cxn>
                <a:cxn ang="0">
                  <a:pos x="14" y="0"/>
                </a:cxn>
                <a:cxn ang="0">
                  <a:pos x="8" y="0"/>
                </a:cxn>
                <a:cxn ang="0">
                  <a:pos x="4" y="4"/>
                </a:cxn>
                <a:cxn ang="0">
                  <a:pos x="0" y="8"/>
                </a:cxn>
                <a:cxn ang="0">
                  <a:pos x="0" y="14"/>
                </a:cxn>
                <a:cxn ang="0">
                  <a:pos x="0" y="14"/>
                </a:cxn>
                <a:cxn ang="0">
                  <a:pos x="0" y="20"/>
                </a:cxn>
                <a:cxn ang="0">
                  <a:pos x="4" y="24"/>
                </a:cxn>
                <a:cxn ang="0">
                  <a:pos x="8" y="28"/>
                </a:cxn>
                <a:cxn ang="0">
                  <a:pos x="14" y="28"/>
                </a:cxn>
                <a:cxn ang="0">
                  <a:pos x="14" y="28"/>
                </a:cxn>
                <a:cxn ang="0">
                  <a:pos x="20" y="28"/>
                </a:cxn>
                <a:cxn ang="0">
                  <a:pos x="24" y="24"/>
                </a:cxn>
                <a:cxn ang="0">
                  <a:pos x="28" y="20"/>
                </a:cxn>
                <a:cxn ang="0">
                  <a:pos x="28" y="14"/>
                </a:cxn>
                <a:cxn ang="0">
                  <a:pos x="28" y="14"/>
                </a:cxn>
                <a:cxn ang="0">
                  <a:pos x="28" y="8"/>
                </a:cxn>
                <a:cxn ang="0">
                  <a:pos x="24" y="4"/>
                </a:cxn>
                <a:cxn ang="0">
                  <a:pos x="20" y="0"/>
                </a:cxn>
                <a:cxn ang="0">
                  <a:pos x="14" y="0"/>
                </a:cxn>
              </a:cxnLst>
              <a:rect l="0" t="0" r="r" b="b"/>
              <a:pathLst>
                <a:path w="28" h="28">
                  <a:moveTo>
                    <a:pt x="14" y="0"/>
                  </a:moveTo>
                  <a:lnTo>
                    <a:pt x="14" y="0"/>
                  </a:lnTo>
                  <a:lnTo>
                    <a:pt x="8" y="0"/>
                  </a:lnTo>
                  <a:lnTo>
                    <a:pt x="4" y="4"/>
                  </a:lnTo>
                  <a:lnTo>
                    <a:pt x="0" y="8"/>
                  </a:lnTo>
                  <a:lnTo>
                    <a:pt x="0" y="14"/>
                  </a:lnTo>
                  <a:lnTo>
                    <a:pt x="0" y="14"/>
                  </a:lnTo>
                  <a:lnTo>
                    <a:pt x="0" y="20"/>
                  </a:lnTo>
                  <a:lnTo>
                    <a:pt x="4" y="24"/>
                  </a:lnTo>
                  <a:lnTo>
                    <a:pt x="8" y="28"/>
                  </a:lnTo>
                  <a:lnTo>
                    <a:pt x="14" y="28"/>
                  </a:lnTo>
                  <a:lnTo>
                    <a:pt x="14" y="28"/>
                  </a:lnTo>
                  <a:lnTo>
                    <a:pt x="20" y="28"/>
                  </a:lnTo>
                  <a:lnTo>
                    <a:pt x="24" y="24"/>
                  </a:lnTo>
                  <a:lnTo>
                    <a:pt x="28" y="20"/>
                  </a:lnTo>
                  <a:lnTo>
                    <a:pt x="28" y="14"/>
                  </a:lnTo>
                  <a:lnTo>
                    <a:pt x="28" y="14"/>
                  </a:lnTo>
                  <a:lnTo>
                    <a:pt x="28" y="8"/>
                  </a:lnTo>
                  <a:lnTo>
                    <a:pt x="24" y="4"/>
                  </a:lnTo>
                  <a:lnTo>
                    <a:pt x="20" y="0"/>
                  </a:lnTo>
                  <a:lnTo>
                    <a:pt x="14"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24" name="Freeform 425"/>
            <p:cNvSpPr/>
            <p:nvPr/>
          </p:nvSpPr>
          <p:spPr bwMode="auto">
            <a:xfrm>
              <a:off x="7573963" y="1384300"/>
              <a:ext cx="47625" cy="44450"/>
            </a:xfrm>
            <a:custGeom>
              <a:avLst/>
              <a:gdLst/>
              <a:ahLst/>
              <a:cxnLst>
                <a:cxn ang="0">
                  <a:pos x="16" y="0"/>
                </a:cxn>
                <a:cxn ang="0">
                  <a:pos x="16" y="0"/>
                </a:cxn>
                <a:cxn ang="0">
                  <a:pos x="10" y="0"/>
                </a:cxn>
                <a:cxn ang="0">
                  <a:pos x="4" y="4"/>
                </a:cxn>
                <a:cxn ang="0">
                  <a:pos x="2" y="8"/>
                </a:cxn>
                <a:cxn ang="0">
                  <a:pos x="0" y="14"/>
                </a:cxn>
                <a:cxn ang="0">
                  <a:pos x="0" y="14"/>
                </a:cxn>
                <a:cxn ang="0">
                  <a:pos x="2" y="20"/>
                </a:cxn>
                <a:cxn ang="0">
                  <a:pos x="4" y="24"/>
                </a:cxn>
                <a:cxn ang="0">
                  <a:pos x="10" y="26"/>
                </a:cxn>
                <a:cxn ang="0">
                  <a:pos x="16" y="28"/>
                </a:cxn>
                <a:cxn ang="0">
                  <a:pos x="16" y="28"/>
                </a:cxn>
                <a:cxn ang="0">
                  <a:pos x="20" y="26"/>
                </a:cxn>
                <a:cxn ang="0">
                  <a:pos x="26" y="24"/>
                </a:cxn>
                <a:cxn ang="0">
                  <a:pos x="28" y="20"/>
                </a:cxn>
                <a:cxn ang="0">
                  <a:pos x="30" y="14"/>
                </a:cxn>
                <a:cxn ang="0">
                  <a:pos x="30" y="14"/>
                </a:cxn>
                <a:cxn ang="0">
                  <a:pos x="28" y="8"/>
                </a:cxn>
                <a:cxn ang="0">
                  <a:pos x="26" y="4"/>
                </a:cxn>
                <a:cxn ang="0">
                  <a:pos x="20" y="0"/>
                </a:cxn>
                <a:cxn ang="0">
                  <a:pos x="16" y="0"/>
                </a:cxn>
              </a:cxnLst>
              <a:rect l="0" t="0" r="r" b="b"/>
              <a:pathLst>
                <a:path w="30" h="28">
                  <a:moveTo>
                    <a:pt x="16" y="0"/>
                  </a:moveTo>
                  <a:lnTo>
                    <a:pt x="16" y="0"/>
                  </a:lnTo>
                  <a:lnTo>
                    <a:pt x="10" y="0"/>
                  </a:lnTo>
                  <a:lnTo>
                    <a:pt x="4" y="4"/>
                  </a:lnTo>
                  <a:lnTo>
                    <a:pt x="2" y="8"/>
                  </a:lnTo>
                  <a:lnTo>
                    <a:pt x="0" y="14"/>
                  </a:lnTo>
                  <a:lnTo>
                    <a:pt x="0" y="14"/>
                  </a:lnTo>
                  <a:lnTo>
                    <a:pt x="2" y="20"/>
                  </a:lnTo>
                  <a:lnTo>
                    <a:pt x="4" y="24"/>
                  </a:lnTo>
                  <a:lnTo>
                    <a:pt x="10" y="26"/>
                  </a:lnTo>
                  <a:lnTo>
                    <a:pt x="16" y="28"/>
                  </a:lnTo>
                  <a:lnTo>
                    <a:pt x="16" y="28"/>
                  </a:lnTo>
                  <a:lnTo>
                    <a:pt x="20" y="26"/>
                  </a:lnTo>
                  <a:lnTo>
                    <a:pt x="26" y="24"/>
                  </a:lnTo>
                  <a:lnTo>
                    <a:pt x="28" y="20"/>
                  </a:lnTo>
                  <a:lnTo>
                    <a:pt x="30" y="14"/>
                  </a:lnTo>
                  <a:lnTo>
                    <a:pt x="30" y="14"/>
                  </a:lnTo>
                  <a:lnTo>
                    <a:pt x="28" y="8"/>
                  </a:lnTo>
                  <a:lnTo>
                    <a:pt x="26" y="4"/>
                  </a:lnTo>
                  <a:lnTo>
                    <a:pt x="20" y="0"/>
                  </a:lnTo>
                  <a:lnTo>
                    <a:pt x="1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25" name="Freeform 426"/>
            <p:cNvSpPr/>
            <p:nvPr/>
          </p:nvSpPr>
          <p:spPr bwMode="auto">
            <a:xfrm>
              <a:off x="7573963" y="1384300"/>
              <a:ext cx="47625" cy="44450"/>
            </a:xfrm>
            <a:custGeom>
              <a:avLst/>
              <a:gdLst/>
              <a:ahLst/>
              <a:cxnLst>
                <a:cxn ang="0">
                  <a:pos x="16" y="0"/>
                </a:cxn>
                <a:cxn ang="0">
                  <a:pos x="16" y="0"/>
                </a:cxn>
                <a:cxn ang="0">
                  <a:pos x="10" y="0"/>
                </a:cxn>
                <a:cxn ang="0">
                  <a:pos x="4" y="4"/>
                </a:cxn>
                <a:cxn ang="0">
                  <a:pos x="2" y="8"/>
                </a:cxn>
                <a:cxn ang="0">
                  <a:pos x="0" y="14"/>
                </a:cxn>
                <a:cxn ang="0">
                  <a:pos x="0" y="14"/>
                </a:cxn>
                <a:cxn ang="0">
                  <a:pos x="2" y="20"/>
                </a:cxn>
                <a:cxn ang="0">
                  <a:pos x="4" y="24"/>
                </a:cxn>
                <a:cxn ang="0">
                  <a:pos x="10" y="26"/>
                </a:cxn>
                <a:cxn ang="0">
                  <a:pos x="16" y="28"/>
                </a:cxn>
                <a:cxn ang="0">
                  <a:pos x="16" y="28"/>
                </a:cxn>
                <a:cxn ang="0">
                  <a:pos x="20" y="26"/>
                </a:cxn>
                <a:cxn ang="0">
                  <a:pos x="26" y="24"/>
                </a:cxn>
                <a:cxn ang="0">
                  <a:pos x="28" y="20"/>
                </a:cxn>
                <a:cxn ang="0">
                  <a:pos x="30" y="14"/>
                </a:cxn>
                <a:cxn ang="0">
                  <a:pos x="30" y="14"/>
                </a:cxn>
                <a:cxn ang="0">
                  <a:pos x="28" y="8"/>
                </a:cxn>
                <a:cxn ang="0">
                  <a:pos x="26" y="4"/>
                </a:cxn>
                <a:cxn ang="0">
                  <a:pos x="20" y="0"/>
                </a:cxn>
                <a:cxn ang="0">
                  <a:pos x="16" y="0"/>
                </a:cxn>
              </a:cxnLst>
              <a:rect l="0" t="0" r="r" b="b"/>
              <a:pathLst>
                <a:path w="30" h="28">
                  <a:moveTo>
                    <a:pt x="16" y="0"/>
                  </a:moveTo>
                  <a:lnTo>
                    <a:pt x="16" y="0"/>
                  </a:lnTo>
                  <a:lnTo>
                    <a:pt x="10" y="0"/>
                  </a:lnTo>
                  <a:lnTo>
                    <a:pt x="4" y="4"/>
                  </a:lnTo>
                  <a:lnTo>
                    <a:pt x="2" y="8"/>
                  </a:lnTo>
                  <a:lnTo>
                    <a:pt x="0" y="14"/>
                  </a:lnTo>
                  <a:lnTo>
                    <a:pt x="0" y="14"/>
                  </a:lnTo>
                  <a:lnTo>
                    <a:pt x="2" y="20"/>
                  </a:lnTo>
                  <a:lnTo>
                    <a:pt x="4" y="24"/>
                  </a:lnTo>
                  <a:lnTo>
                    <a:pt x="10" y="26"/>
                  </a:lnTo>
                  <a:lnTo>
                    <a:pt x="16" y="28"/>
                  </a:lnTo>
                  <a:lnTo>
                    <a:pt x="16" y="28"/>
                  </a:lnTo>
                  <a:lnTo>
                    <a:pt x="20" y="26"/>
                  </a:lnTo>
                  <a:lnTo>
                    <a:pt x="26" y="24"/>
                  </a:lnTo>
                  <a:lnTo>
                    <a:pt x="28" y="20"/>
                  </a:lnTo>
                  <a:lnTo>
                    <a:pt x="30" y="14"/>
                  </a:lnTo>
                  <a:lnTo>
                    <a:pt x="30" y="14"/>
                  </a:lnTo>
                  <a:lnTo>
                    <a:pt x="28" y="8"/>
                  </a:lnTo>
                  <a:lnTo>
                    <a:pt x="26" y="4"/>
                  </a:lnTo>
                  <a:lnTo>
                    <a:pt x="20" y="0"/>
                  </a:lnTo>
                  <a:lnTo>
                    <a:pt x="1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26" name="Freeform 427"/>
            <p:cNvSpPr/>
            <p:nvPr/>
          </p:nvSpPr>
          <p:spPr bwMode="auto">
            <a:xfrm>
              <a:off x="7050088" y="1685925"/>
              <a:ext cx="47625" cy="44450"/>
            </a:xfrm>
            <a:custGeom>
              <a:avLst/>
              <a:gdLst/>
              <a:ahLst/>
              <a:cxnLst>
                <a:cxn ang="0">
                  <a:pos x="14" y="0"/>
                </a:cxn>
                <a:cxn ang="0">
                  <a:pos x="14" y="0"/>
                </a:cxn>
                <a:cxn ang="0">
                  <a:pos x="8" y="0"/>
                </a:cxn>
                <a:cxn ang="0">
                  <a:pos x="4" y="4"/>
                </a:cxn>
                <a:cxn ang="0">
                  <a:pos x="2" y="8"/>
                </a:cxn>
                <a:cxn ang="0">
                  <a:pos x="0" y="14"/>
                </a:cxn>
                <a:cxn ang="0">
                  <a:pos x="0" y="14"/>
                </a:cxn>
                <a:cxn ang="0">
                  <a:pos x="2" y="20"/>
                </a:cxn>
                <a:cxn ang="0">
                  <a:pos x="4" y="24"/>
                </a:cxn>
                <a:cxn ang="0">
                  <a:pos x="8" y="28"/>
                </a:cxn>
                <a:cxn ang="0">
                  <a:pos x="14" y="28"/>
                </a:cxn>
                <a:cxn ang="0">
                  <a:pos x="14" y="28"/>
                </a:cxn>
                <a:cxn ang="0">
                  <a:pos x="20" y="28"/>
                </a:cxn>
                <a:cxn ang="0">
                  <a:pos x="24" y="24"/>
                </a:cxn>
                <a:cxn ang="0">
                  <a:pos x="28" y="20"/>
                </a:cxn>
                <a:cxn ang="0">
                  <a:pos x="30" y="14"/>
                </a:cxn>
                <a:cxn ang="0">
                  <a:pos x="30" y="14"/>
                </a:cxn>
                <a:cxn ang="0">
                  <a:pos x="28" y="8"/>
                </a:cxn>
                <a:cxn ang="0">
                  <a:pos x="24" y="4"/>
                </a:cxn>
                <a:cxn ang="0">
                  <a:pos x="20" y="0"/>
                </a:cxn>
                <a:cxn ang="0">
                  <a:pos x="14" y="0"/>
                </a:cxn>
              </a:cxnLst>
              <a:rect l="0" t="0" r="r" b="b"/>
              <a:pathLst>
                <a:path w="30" h="28">
                  <a:moveTo>
                    <a:pt x="14" y="0"/>
                  </a:moveTo>
                  <a:lnTo>
                    <a:pt x="14" y="0"/>
                  </a:lnTo>
                  <a:lnTo>
                    <a:pt x="8" y="0"/>
                  </a:lnTo>
                  <a:lnTo>
                    <a:pt x="4" y="4"/>
                  </a:lnTo>
                  <a:lnTo>
                    <a:pt x="2" y="8"/>
                  </a:lnTo>
                  <a:lnTo>
                    <a:pt x="0" y="14"/>
                  </a:lnTo>
                  <a:lnTo>
                    <a:pt x="0" y="14"/>
                  </a:lnTo>
                  <a:lnTo>
                    <a:pt x="2" y="20"/>
                  </a:lnTo>
                  <a:lnTo>
                    <a:pt x="4" y="24"/>
                  </a:lnTo>
                  <a:lnTo>
                    <a:pt x="8" y="28"/>
                  </a:lnTo>
                  <a:lnTo>
                    <a:pt x="14" y="28"/>
                  </a:lnTo>
                  <a:lnTo>
                    <a:pt x="14" y="28"/>
                  </a:lnTo>
                  <a:lnTo>
                    <a:pt x="20" y="28"/>
                  </a:lnTo>
                  <a:lnTo>
                    <a:pt x="24" y="24"/>
                  </a:lnTo>
                  <a:lnTo>
                    <a:pt x="28" y="20"/>
                  </a:lnTo>
                  <a:lnTo>
                    <a:pt x="30" y="14"/>
                  </a:lnTo>
                  <a:lnTo>
                    <a:pt x="30" y="14"/>
                  </a:lnTo>
                  <a:lnTo>
                    <a:pt x="28" y="8"/>
                  </a:lnTo>
                  <a:lnTo>
                    <a:pt x="24" y="4"/>
                  </a:lnTo>
                  <a:lnTo>
                    <a:pt x="20" y="0"/>
                  </a:lnTo>
                  <a:lnTo>
                    <a:pt x="14"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27" name="Freeform 428"/>
            <p:cNvSpPr/>
            <p:nvPr/>
          </p:nvSpPr>
          <p:spPr bwMode="auto">
            <a:xfrm>
              <a:off x="7050088" y="1685925"/>
              <a:ext cx="47625" cy="44450"/>
            </a:xfrm>
            <a:custGeom>
              <a:avLst/>
              <a:gdLst/>
              <a:ahLst/>
              <a:cxnLst>
                <a:cxn ang="0">
                  <a:pos x="14" y="0"/>
                </a:cxn>
                <a:cxn ang="0">
                  <a:pos x="14" y="0"/>
                </a:cxn>
                <a:cxn ang="0">
                  <a:pos x="8" y="0"/>
                </a:cxn>
                <a:cxn ang="0">
                  <a:pos x="4" y="4"/>
                </a:cxn>
                <a:cxn ang="0">
                  <a:pos x="2" y="8"/>
                </a:cxn>
                <a:cxn ang="0">
                  <a:pos x="0" y="14"/>
                </a:cxn>
                <a:cxn ang="0">
                  <a:pos x="0" y="14"/>
                </a:cxn>
                <a:cxn ang="0">
                  <a:pos x="2" y="20"/>
                </a:cxn>
                <a:cxn ang="0">
                  <a:pos x="4" y="24"/>
                </a:cxn>
                <a:cxn ang="0">
                  <a:pos x="8" y="28"/>
                </a:cxn>
                <a:cxn ang="0">
                  <a:pos x="14" y="28"/>
                </a:cxn>
                <a:cxn ang="0">
                  <a:pos x="14" y="28"/>
                </a:cxn>
                <a:cxn ang="0">
                  <a:pos x="20" y="28"/>
                </a:cxn>
                <a:cxn ang="0">
                  <a:pos x="24" y="24"/>
                </a:cxn>
                <a:cxn ang="0">
                  <a:pos x="28" y="20"/>
                </a:cxn>
                <a:cxn ang="0">
                  <a:pos x="30" y="14"/>
                </a:cxn>
                <a:cxn ang="0">
                  <a:pos x="30" y="14"/>
                </a:cxn>
                <a:cxn ang="0">
                  <a:pos x="28" y="8"/>
                </a:cxn>
                <a:cxn ang="0">
                  <a:pos x="24" y="4"/>
                </a:cxn>
                <a:cxn ang="0">
                  <a:pos x="20" y="0"/>
                </a:cxn>
                <a:cxn ang="0">
                  <a:pos x="14" y="0"/>
                </a:cxn>
              </a:cxnLst>
              <a:rect l="0" t="0" r="r" b="b"/>
              <a:pathLst>
                <a:path w="30" h="28">
                  <a:moveTo>
                    <a:pt x="14" y="0"/>
                  </a:moveTo>
                  <a:lnTo>
                    <a:pt x="14" y="0"/>
                  </a:lnTo>
                  <a:lnTo>
                    <a:pt x="8" y="0"/>
                  </a:lnTo>
                  <a:lnTo>
                    <a:pt x="4" y="4"/>
                  </a:lnTo>
                  <a:lnTo>
                    <a:pt x="2" y="8"/>
                  </a:lnTo>
                  <a:lnTo>
                    <a:pt x="0" y="14"/>
                  </a:lnTo>
                  <a:lnTo>
                    <a:pt x="0" y="14"/>
                  </a:lnTo>
                  <a:lnTo>
                    <a:pt x="2" y="20"/>
                  </a:lnTo>
                  <a:lnTo>
                    <a:pt x="4" y="24"/>
                  </a:lnTo>
                  <a:lnTo>
                    <a:pt x="8" y="28"/>
                  </a:lnTo>
                  <a:lnTo>
                    <a:pt x="14" y="28"/>
                  </a:lnTo>
                  <a:lnTo>
                    <a:pt x="14" y="28"/>
                  </a:lnTo>
                  <a:lnTo>
                    <a:pt x="20" y="28"/>
                  </a:lnTo>
                  <a:lnTo>
                    <a:pt x="24" y="24"/>
                  </a:lnTo>
                  <a:lnTo>
                    <a:pt x="28" y="20"/>
                  </a:lnTo>
                  <a:lnTo>
                    <a:pt x="30" y="14"/>
                  </a:lnTo>
                  <a:lnTo>
                    <a:pt x="30" y="14"/>
                  </a:lnTo>
                  <a:lnTo>
                    <a:pt x="28" y="8"/>
                  </a:lnTo>
                  <a:lnTo>
                    <a:pt x="24" y="4"/>
                  </a:lnTo>
                  <a:lnTo>
                    <a:pt x="20" y="0"/>
                  </a:lnTo>
                  <a:lnTo>
                    <a:pt x="14"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28" name="Freeform 429"/>
            <p:cNvSpPr/>
            <p:nvPr/>
          </p:nvSpPr>
          <p:spPr bwMode="auto">
            <a:xfrm>
              <a:off x="3979863" y="1390650"/>
              <a:ext cx="47625" cy="47625"/>
            </a:xfrm>
            <a:custGeom>
              <a:avLst/>
              <a:gdLst/>
              <a:ahLst/>
              <a:cxnLst>
                <a:cxn ang="0">
                  <a:pos x="14" y="0"/>
                </a:cxn>
                <a:cxn ang="0">
                  <a:pos x="14" y="0"/>
                </a:cxn>
                <a:cxn ang="0">
                  <a:pos x="10" y="2"/>
                </a:cxn>
                <a:cxn ang="0">
                  <a:pos x="4" y="4"/>
                </a:cxn>
                <a:cxn ang="0">
                  <a:pos x="2" y="10"/>
                </a:cxn>
                <a:cxn ang="0">
                  <a:pos x="0" y="16"/>
                </a:cxn>
                <a:cxn ang="0">
                  <a:pos x="0" y="16"/>
                </a:cxn>
                <a:cxn ang="0">
                  <a:pos x="2" y="20"/>
                </a:cxn>
                <a:cxn ang="0">
                  <a:pos x="4" y="26"/>
                </a:cxn>
                <a:cxn ang="0">
                  <a:pos x="10" y="28"/>
                </a:cxn>
                <a:cxn ang="0">
                  <a:pos x="14" y="30"/>
                </a:cxn>
                <a:cxn ang="0">
                  <a:pos x="14" y="30"/>
                </a:cxn>
                <a:cxn ang="0">
                  <a:pos x="20" y="28"/>
                </a:cxn>
                <a:cxn ang="0">
                  <a:pos x="24" y="26"/>
                </a:cxn>
                <a:cxn ang="0">
                  <a:pos x="28" y="20"/>
                </a:cxn>
                <a:cxn ang="0">
                  <a:pos x="30" y="16"/>
                </a:cxn>
                <a:cxn ang="0">
                  <a:pos x="30" y="16"/>
                </a:cxn>
                <a:cxn ang="0">
                  <a:pos x="28" y="10"/>
                </a:cxn>
                <a:cxn ang="0">
                  <a:pos x="24" y="4"/>
                </a:cxn>
                <a:cxn ang="0">
                  <a:pos x="20" y="2"/>
                </a:cxn>
                <a:cxn ang="0">
                  <a:pos x="14" y="0"/>
                </a:cxn>
              </a:cxnLst>
              <a:rect l="0" t="0" r="r" b="b"/>
              <a:pathLst>
                <a:path w="30" h="30">
                  <a:moveTo>
                    <a:pt x="14" y="0"/>
                  </a:moveTo>
                  <a:lnTo>
                    <a:pt x="14" y="0"/>
                  </a:lnTo>
                  <a:lnTo>
                    <a:pt x="10" y="2"/>
                  </a:lnTo>
                  <a:lnTo>
                    <a:pt x="4" y="4"/>
                  </a:lnTo>
                  <a:lnTo>
                    <a:pt x="2" y="10"/>
                  </a:lnTo>
                  <a:lnTo>
                    <a:pt x="0" y="16"/>
                  </a:lnTo>
                  <a:lnTo>
                    <a:pt x="0" y="16"/>
                  </a:lnTo>
                  <a:lnTo>
                    <a:pt x="2" y="20"/>
                  </a:lnTo>
                  <a:lnTo>
                    <a:pt x="4" y="26"/>
                  </a:lnTo>
                  <a:lnTo>
                    <a:pt x="10" y="28"/>
                  </a:lnTo>
                  <a:lnTo>
                    <a:pt x="14" y="30"/>
                  </a:lnTo>
                  <a:lnTo>
                    <a:pt x="14" y="30"/>
                  </a:lnTo>
                  <a:lnTo>
                    <a:pt x="20" y="28"/>
                  </a:lnTo>
                  <a:lnTo>
                    <a:pt x="24" y="26"/>
                  </a:lnTo>
                  <a:lnTo>
                    <a:pt x="28" y="20"/>
                  </a:lnTo>
                  <a:lnTo>
                    <a:pt x="30" y="16"/>
                  </a:lnTo>
                  <a:lnTo>
                    <a:pt x="30" y="16"/>
                  </a:lnTo>
                  <a:lnTo>
                    <a:pt x="28" y="10"/>
                  </a:lnTo>
                  <a:lnTo>
                    <a:pt x="24" y="4"/>
                  </a:lnTo>
                  <a:lnTo>
                    <a:pt x="20" y="2"/>
                  </a:lnTo>
                  <a:lnTo>
                    <a:pt x="14"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29" name="Freeform 430"/>
            <p:cNvSpPr/>
            <p:nvPr/>
          </p:nvSpPr>
          <p:spPr bwMode="auto">
            <a:xfrm>
              <a:off x="3979863" y="1390650"/>
              <a:ext cx="47625" cy="47625"/>
            </a:xfrm>
            <a:custGeom>
              <a:avLst/>
              <a:gdLst/>
              <a:ahLst/>
              <a:cxnLst>
                <a:cxn ang="0">
                  <a:pos x="14" y="0"/>
                </a:cxn>
                <a:cxn ang="0">
                  <a:pos x="14" y="0"/>
                </a:cxn>
                <a:cxn ang="0">
                  <a:pos x="10" y="2"/>
                </a:cxn>
                <a:cxn ang="0">
                  <a:pos x="4" y="4"/>
                </a:cxn>
                <a:cxn ang="0">
                  <a:pos x="2" y="10"/>
                </a:cxn>
                <a:cxn ang="0">
                  <a:pos x="0" y="16"/>
                </a:cxn>
                <a:cxn ang="0">
                  <a:pos x="0" y="16"/>
                </a:cxn>
                <a:cxn ang="0">
                  <a:pos x="2" y="20"/>
                </a:cxn>
                <a:cxn ang="0">
                  <a:pos x="4" y="26"/>
                </a:cxn>
                <a:cxn ang="0">
                  <a:pos x="10" y="28"/>
                </a:cxn>
                <a:cxn ang="0">
                  <a:pos x="14" y="30"/>
                </a:cxn>
                <a:cxn ang="0">
                  <a:pos x="14" y="30"/>
                </a:cxn>
                <a:cxn ang="0">
                  <a:pos x="20" y="28"/>
                </a:cxn>
                <a:cxn ang="0">
                  <a:pos x="24" y="26"/>
                </a:cxn>
                <a:cxn ang="0">
                  <a:pos x="28" y="20"/>
                </a:cxn>
                <a:cxn ang="0">
                  <a:pos x="30" y="16"/>
                </a:cxn>
                <a:cxn ang="0">
                  <a:pos x="30" y="16"/>
                </a:cxn>
                <a:cxn ang="0">
                  <a:pos x="28" y="10"/>
                </a:cxn>
                <a:cxn ang="0">
                  <a:pos x="24" y="4"/>
                </a:cxn>
                <a:cxn ang="0">
                  <a:pos x="20" y="2"/>
                </a:cxn>
                <a:cxn ang="0">
                  <a:pos x="14" y="0"/>
                </a:cxn>
              </a:cxnLst>
              <a:rect l="0" t="0" r="r" b="b"/>
              <a:pathLst>
                <a:path w="30" h="30">
                  <a:moveTo>
                    <a:pt x="14" y="0"/>
                  </a:moveTo>
                  <a:lnTo>
                    <a:pt x="14" y="0"/>
                  </a:lnTo>
                  <a:lnTo>
                    <a:pt x="10" y="2"/>
                  </a:lnTo>
                  <a:lnTo>
                    <a:pt x="4" y="4"/>
                  </a:lnTo>
                  <a:lnTo>
                    <a:pt x="2" y="10"/>
                  </a:lnTo>
                  <a:lnTo>
                    <a:pt x="0" y="16"/>
                  </a:lnTo>
                  <a:lnTo>
                    <a:pt x="0" y="16"/>
                  </a:lnTo>
                  <a:lnTo>
                    <a:pt x="2" y="20"/>
                  </a:lnTo>
                  <a:lnTo>
                    <a:pt x="4" y="26"/>
                  </a:lnTo>
                  <a:lnTo>
                    <a:pt x="10" y="28"/>
                  </a:lnTo>
                  <a:lnTo>
                    <a:pt x="14" y="30"/>
                  </a:lnTo>
                  <a:lnTo>
                    <a:pt x="14" y="30"/>
                  </a:lnTo>
                  <a:lnTo>
                    <a:pt x="20" y="28"/>
                  </a:lnTo>
                  <a:lnTo>
                    <a:pt x="24" y="26"/>
                  </a:lnTo>
                  <a:lnTo>
                    <a:pt x="28" y="20"/>
                  </a:lnTo>
                  <a:lnTo>
                    <a:pt x="30" y="16"/>
                  </a:lnTo>
                  <a:lnTo>
                    <a:pt x="30" y="16"/>
                  </a:lnTo>
                  <a:lnTo>
                    <a:pt x="28" y="10"/>
                  </a:lnTo>
                  <a:lnTo>
                    <a:pt x="24" y="4"/>
                  </a:lnTo>
                  <a:lnTo>
                    <a:pt x="20" y="2"/>
                  </a:lnTo>
                  <a:lnTo>
                    <a:pt x="14"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30" name="Freeform 431"/>
            <p:cNvSpPr/>
            <p:nvPr/>
          </p:nvSpPr>
          <p:spPr bwMode="auto">
            <a:xfrm>
              <a:off x="4776788" y="1136650"/>
              <a:ext cx="19050"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0" y="12"/>
                </a:cxn>
                <a:cxn ang="0">
                  <a:pos x="12" y="8"/>
                </a:cxn>
                <a:cxn ang="0">
                  <a:pos x="12" y="8"/>
                </a:cxn>
                <a:cxn ang="0">
                  <a:pos x="10" y="2"/>
                </a:cxn>
                <a:cxn ang="0">
                  <a:pos x="6" y="0"/>
                </a:cxn>
              </a:cxnLst>
              <a:rect l="0" t="0" r="r" b="b"/>
              <a:pathLst>
                <a:path w="12" h="14">
                  <a:moveTo>
                    <a:pt x="6" y="0"/>
                  </a:moveTo>
                  <a:lnTo>
                    <a:pt x="6" y="0"/>
                  </a:lnTo>
                  <a:lnTo>
                    <a:pt x="2" y="2"/>
                  </a:lnTo>
                  <a:lnTo>
                    <a:pt x="0" y="8"/>
                  </a:lnTo>
                  <a:lnTo>
                    <a:pt x="0" y="8"/>
                  </a:lnTo>
                  <a:lnTo>
                    <a:pt x="2" y="12"/>
                  </a:lnTo>
                  <a:lnTo>
                    <a:pt x="6" y="14"/>
                  </a:lnTo>
                  <a:lnTo>
                    <a:pt x="6" y="14"/>
                  </a:lnTo>
                  <a:lnTo>
                    <a:pt x="10" y="12"/>
                  </a:lnTo>
                  <a:lnTo>
                    <a:pt x="12" y="8"/>
                  </a:lnTo>
                  <a:lnTo>
                    <a:pt x="12" y="8"/>
                  </a:lnTo>
                  <a:lnTo>
                    <a:pt x="10"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31" name="Freeform 432"/>
            <p:cNvSpPr/>
            <p:nvPr/>
          </p:nvSpPr>
          <p:spPr bwMode="auto">
            <a:xfrm>
              <a:off x="4776788" y="1136650"/>
              <a:ext cx="19050"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0" y="12"/>
                </a:cxn>
                <a:cxn ang="0">
                  <a:pos x="12" y="8"/>
                </a:cxn>
                <a:cxn ang="0">
                  <a:pos x="12" y="8"/>
                </a:cxn>
                <a:cxn ang="0">
                  <a:pos x="10" y="2"/>
                </a:cxn>
                <a:cxn ang="0">
                  <a:pos x="6" y="0"/>
                </a:cxn>
              </a:cxnLst>
              <a:rect l="0" t="0" r="r" b="b"/>
              <a:pathLst>
                <a:path w="12" h="14">
                  <a:moveTo>
                    <a:pt x="6" y="0"/>
                  </a:moveTo>
                  <a:lnTo>
                    <a:pt x="6" y="0"/>
                  </a:lnTo>
                  <a:lnTo>
                    <a:pt x="2" y="2"/>
                  </a:lnTo>
                  <a:lnTo>
                    <a:pt x="0" y="8"/>
                  </a:lnTo>
                  <a:lnTo>
                    <a:pt x="0" y="8"/>
                  </a:lnTo>
                  <a:lnTo>
                    <a:pt x="2" y="12"/>
                  </a:lnTo>
                  <a:lnTo>
                    <a:pt x="6" y="14"/>
                  </a:lnTo>
                  <a:lnTo>
                    <a:pt x="6" y="14"/>
                  </a:lnTo>
                  <a:lnTo>
                    <a:pt x="10" y="12"/>
                  </a:lnTo>
                  <a:lnTo>
                    <a:pt x="12" y="8"/>
                  </a:lnTo>
                  <a:lnTo>
                    <a:pt x="12" y="8"/>
                  </a:lnTo>
                  <a:lnTo>
                    <a:pt x="10"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32" name="Freeform 433"/>
            <p:cNvSpPr/>
            <p:nvPr/>
          </p:nvSpPr>
          <p:spPr bwMode="auto">
            <a:xfrm>
              <a:off x="1503363" y="162877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33" name="Freeform 434"/>
            <p:cNvSpPr/>
            <p:nvPr/>
          </p:nvSpPr>
          <p:spPr bwMode="auto">
            <a:xfrm>
              <a:off x="1503363" y="162877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34" name="Freeform 435"/>
            <p:cNvSpPr/>
            <p:nvPr/>
          </p:nvSpPr>
          <p:spPr bwMode="auto">
            <a:xfrm>
              <a:off x="3605213" y="1104900"/>
              <a:ext cx="34925" cy="38100"/>
            </a:xfrm>
            <a:custGeom>
              <a:avLst/>
              <a:gdLst/>
              <a:ahLst/>
              <a:cxnLst>
                <a:cxn ang="0">
                  <a:pos x="12" y="0"/>
                </a:cxn>
                <a:cxn ang="0">
                  <a:pos x="12" y="0"/>
                </a:cxn>
                <a:cxn ang="0">
                  <a:pos x="8" y="2"/>
                </a:cxn>
                <a:cxn ang="0">
                  <a:pos x="4" y="4"/>
                </a:cxn>
                <a:cxn ang="0">
                  <a:pos x="2" y="8"/>
                </a:cxn>
                <a:cxn ang="0">
                  <a:pos x="0" y="12"/>
                </a:cxn>
                <a:cxn ang="0">
                  <a:pos x="0" y="12"/>
                </a:cxn>
                <a:cxn ang="0">
                  <a:pos x="2" y="16"/>
                </a:cxn>
                <a:cxn ang="0">
                  <a:pos x="4" y="20"/>
                </a:cxn>
                <a:cxn ang="0">
                  <a:pos x="8" y="22"/>
                </a:cxn>
                <a:cxn ang="0">
                  <a:pos x="12" y="24"/>
                </a:cxn>
                <a:cxn ang="0">
                  <a:pos x="12" y="24"/>
                </a:cxn>
                <a:cxn ang="0">
                  <a:pos x="16" y="22"/>
                </a:cxn>
                <a:cxn ang="0">
                  <a:pos x="20" y="20"/>
                </a:cxn>
                <a:cxn ang="0">
                  <a:pos x="22" y="16"/>
                </a:cxn>
                <a:cxn ang="0">
                  <a:pos x="22" y="12"/>
                </a:cxn>
                <a:cxn ang="0">
                  <a:pos x="22" y="12"/>
                </a:cxn>
                <a:cxn ang="0">
                  <a:pos x="22" y="8"/>
                </a:cxn>
                <a:cxn ang="0">
                  <a:pos x="20" y="4"/>
                </a:cxn>
                <a:cxn ang="0">
                  <a:pos x="16" y="2"/>
                </a:cxn>
                <a:cxn ang="0">
                  <a:pos x="12" y="0"/>
                </a:cxn>
              </a:cxnLst>
              <a:rect l="0" t="0" r="r" b="b"/>
              <a:pathLst>
                <a:path w="22" h="24">
                  <a:moveTo>
                    <a:pt x="12" y="0"/>
                  </a:moveTo>
                  <a:lnTo>
                    <a:pt x="12" y="0"/>
                  </a:lnTo>
                  <a:lnTo>
                    <a:pt x="8" y="2"/>
                  </a:lnTo>
                  <a:lnTo>
                    <a:pt x="4" y="4"/>
                  </a:lnTo>
                  <a:lnTo>
                    <a:pt x="2" y="8"/>
                  </a:lnTo>
                  <a:lnTo>
                    <a:pt x="0" y="12"/>
                  </a:lnTo>
                  <a:lnTo>
                    <a:pt x="0" y="12"/>
                  </a:lnTo>
                  <a:lnTo>
                    <a:pt x="2" y="16"/>
                  </a:lnTo>
                  <a:lnTo>
                    <a:pt x="4" y="20"/>
                  </a:lnTo>
                  <a:lnTo>
                    <a:pt x="8" y="22"/>
                  </a:lnTo>
                  <a:lnTo>
                    <a:pt x="12" y="24"/>
                  </a:lnTo>
                  <a:lnTo>
                    <a:pt x="12" y="24"/>
                  </a:lnTo>
                  <a:lnTo>
                    <a:pt x="16" y="22"/>
                  </a:lnTo>
                  <a:lnTo>
                    <a:pt x="20" y="20"/>
                  </a:lnTo>
                  <a:lnTo>
                    <a:pt x="22" y="16"/>
                  </a:lnTo>
                  <a:lnTo>
                    <a:pt x="22" y="12"/>
                  </a:lnTo>
                  <a:lnTo>
                    <a:pt x="22" y="12"/>
                  </a:lnTo>
                  <a:lnTo>
                    <a:pt x="22" y="8"/>
                  </a:lnTo>
                  <a:lnTo>
                    <a:pt x="20" y="4"/>
                  </a:lnTo>
                  <a:lnTo>
                    <a:pt x="16" y="2"/>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35" name="Freeform 436"/>
            <p:cNvSpPr/>
            <p:nvPr/>
          </p:nvSpPr>
          <p:spPr bwMode="auto">
            <a:xfrm>
              <a:off x="3605213" y="1104900"/>
              <a:ext cx="34925" cy="38100"/>
            </a:xfrm>
            <a:custGeom>
              <a:avLst/>
              <a:gdLst/>
              <a:ahLst/>
              <a:cxnLst>
                <a:cxn ang="0">
                  <a:pos x="12" y="0"/>
                </a:cxn>
                <a:cxn ang="0">
                  <a:pos x="12" y="0"/>
                </a:cxn>
                <a:cxn ang="0">
                  <a:pos x="8" y="2"/>
                </a:cxn>
                <a:cxn ang="0">
                  <a:pos x="4" y="4"/>
                </a:cxn>
                <a:cxn ang="0">
                  <a:pos x="2" y="8"/>
                </a:cxn>
                <a:cxn ang="0">
                  <a:pos x="0" y="12"/>
                </a:cxn>
                <a:cxn ang="0">
                  <a:pos x="0" y="12"/>
                </a:cxn>
                <a:cxn ang="0">
                  <a:pos x="2" y="16"/>
                </a:cxn>
                <a:cxn ang="0">
                  <a:pos x="4" y="20"/>
                </a:cxn>
                <a:cxn ang="0">
                  <a:pos x="8" y="22"/>
                </a:cxn>
                <a:cxn ang="0">
                  <a:pos x="12" y="24"/>
                </a:cxn>
                <a:cxn ang="0">
                  <a:pos x="12" y="24"/>
                </a:cxn>
                <a:cxn ang="0">
                  <a:pos x="16" y="22"/>
                </a:cxn>
                <a:cxn ang="0">
                  <a:pos x="20" y="20"/>
                </a:cxn>
                <a:cxn ang="0">
                  <a:pos x="22" y="16"/>
                </a:cxn>
                <a:cxn ang="0">
                  <a:pos x="22" y="12"/>
                </a:cxn>
                <a:cxn ang="0">
                  <a:pos x="22" y="12"/>
                </a:cxn>
                <a:cxn ang="0">
                  <a:pos x="22" y="8"/>
                </a:cxn>
                <a:cxn ang="0">
                  <a:pos x="20" y="4"/>
                </a:cxn>
                <a:cxn ang="0">
                  <a:pos x="16" y="2"/>
                </a:cxn>
                <a:cxn ang="0">
                  <a:pos x="12" y="0"/>
                </a:cxn>
              </a:cxnLst>
              <a:rect l="0" t="0" r="r" b="b"/>
              <a:pathLst>
                <a:path w="22" h="24">
                  <a:moveTo>
                    <a:pt x="12" y="0"/>
                  </a:moveTo>
                  <a:lnTo>
                    <a:pt x="12" y="0"/>
                  </a:lnTo>
                  <a:lnTo>
                    <a:pt x="8" y="2"/>
                  </a:lnTo>
                  <a:lnTo>
                    <a:pt x="4" y="4"/>
                  </a:lnTo>
                  <a:lnTo>
                    <a:pt x="2" y="8"/>
                  </a:lnTo>
                  <a:lnTo>
                    <a:pt x="0" y="12"/>
                  </a:lnTo>
                  <a:lnTo>
                    <a:pt x="0" y="12"/>
                  </a:lnTo>
                  <a:lnTo>
                    <a:pt x="2" y="16"/>
                  </a:lnTo>
                  <a:lnTo>
                    <a:pt x="4" y="20"/>
                  </a:lnTo>
                  <a:lnTo>
                    <a:pt x="8" y="22"/>
                  </a:lnTo>
                  <a:lnTo>
                    <a:pt x="12" y="24"/>
                  </a:lnTo>
                  <a:lnTo>
                    <a:pt x="12" y="24"/>
                  </a:lnTo>
                  <a:lnTo>
                    <a:pt x="16" y="22"/>
                  </a:lnTo>
                  <a:lnTo>
                    <a:pt x="20" y="20"/>
                  </a:lnTo>
                  <a:lnTo>
                    <a:pt x="22" y="16"/>
                  </a:lnTo>
                  <a:lnTo>
                    <a:pt x="22" y="12"/>
                  </a:lnTo>
                  <a:lnTo>
                    <a:pt x="22" y="12"/>
                  </a:lnTo>
                  <a:lnTo>
                    <a:pt x="22" y="8"/>
                  </a:lnTo>
                  <a:lnTo>
                    <a:pt x="20" y="4"/>
                  </a:lnTo>
                  <a:lnTo>
                    <a:pt x="16" y="2"/>
                  </a:lnTo>
                  <a:lnTo>
                    <a:pt x="12"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36" name="Freeform 437"/>
            <p:cNvSpPr/>
            <p:nvPr/>
          </p:nvSpPr>
          <p:spPr bwMode="auto">
            <a:xfrm>
              <a:off x="2217738" y="1470025"/>
              <a:ext cx="53975" cy="53975"/>
            </a:xfrm>
            <a:custGeom>
              <a:avLst/>
              <a:gdLst/>
              <a:ahLst/>
              <a:cxnLst>
                <a:cxn ang="0">
                  <a:pos x="16" y="0"/>
                </a:cxn>
                <a:cxn ang="0">
                  <a:pos x="16" y="0"/>
                </a:cxn>
                <a:cxn ang="0">
                  <a:pos x="10" y="2"/>
                </a:cxn>
                <a:cxn ang="0">
                  <a:pos x="4" y="6"/>
                </a:cxn>
                <a:cxn ang="0">
                  <a:pos x="2" y="10"/>
                </a:cxn>
                <a:cxn ang="0">
                  <a:pos x="0" y="18"/>
                </a:cxn>
                <a:cxn ang="0">
                  <a:pos x="0" y="18"/>
                </a:cxn>
                <a:cxn ang="0">
                  <a:pos x="2" y="24"/>
                </a:cxn>
                <a:cxn ang="0">
                  <a:pos x="4" y="30"/>
                </a:cxn>
                <a:cxn ang="0">
                  <a:pos x="10" y="34"/>
                </a:cxn>
                <a:cxn ang="0">
                  <a:pos x="16" y="34"/>
                </a:cxn>
                <a:cxn ang="0">
                  <a:pos x="16" y="34"/>
                </a:cxn>
                <a:cxn ang="0">
                  <a:pos x="24" y="34"/>
                </a:cxn>
                <a:cxn ang="0">
                  <a:pos x="28" y="30"/>
                </a:cxn>
                <a:cxn ang="0">
                  <a:pos x="32" y="24"/>
                </a:cxn>
                <a:cxn ang="0">
                  <a:pos x="34" y="18"/>
                </a:cxn>
                <a:cxn ang="0">
                  <a:pos x="34" y="18"/>
                </a:cxn>
                <a:cxn ang="0">
                  <a:pos x="32" y="10"/>
                </a:cxn>
                <a:cxn ang="0">
                  <a:pos x="28" y="6"/>
                </a:cxn>
                <a:cxn ang="0">
                  <a:pos x="24" y="2"/>
                </a:cxn>
                <a:cxn ang="0">
                  <a:pos x="16" y="0"/>
                </a:cxn>
              </a:cxnLst>
              <a:rect l="0" t="0" r="r" b="b"/>
              <a:pathLst>
                <a:path w="34" h="34">
                  <a:moveTo>
                    <a:pt x="16" y="0"/>
                  </a:moveTo>
                  <a:lnTo>
                    <a:pt x="16" y="0"/>
                  </a:lnTo>
                  <a:lnTo>
                    <a:pt x="10" y="2"/>
                  </a:lnTo>
                  <a:lnTo>
                    <a:pt x="4" y="6"/>
                  </a:lnTo>
                  <a:lnTo>
                    <a:pt x="2" y="10"/>
                  </a:lnTo>
                  <a:lnTo>
                    <a:pt x="0" y="18"/>
                  </a:lnTo>
                  <a:lnTo>
                    <a:pt x="0" y="18"/>
                  </a:lnTo>
                  <a:lnTo>
                    <a:pt x="2" y="24"/>
                  </a:lnTo>
                  <a:lnTo>
                    <a:pt x="4" y="30"/>
                  </a:lnTo>
                  <a:lnTo>
                    <a:pt x="10" y="34"/>
                  </a:lnTo>
                  <a:lnTo>
                    <a:pt x="16" y="34"/>
                  </a:lnTo>
                  <a:lnTo>
                    <a:pt x="16" y="34"/>
                  </a:lnTo>
                  <a:lnTo>
                    <a:pt x="24" y="34"/>
                  </a:lnTo>
                  <a:lnTo>
                    <a:pt x="28" y="30"/>
                  </a:lnTo>
                  <a:lnTo>
                    <a:pt x="32" y="24"/>
                  </a:lnTo>
                  <a:lnTo>
                    <a:pt x="34" y="18"/>
                  </a:lnTo>
                  <a:lnTo>
                    <a:pt x="34" y="18"/>
                  </a:lnTo>
                  <a:lnTo>
                    <a:pt x="32" y="10"/>
                  </a:lnTo>
                  <a:lnTo>
                    <a:pt x="28" y="6"/>
                  </a:lnTo>
                  <a:lnTo>
                    <a:pt x="24" y="2"/>
                  </a:lnTo>
                  <a:lnTo>
                    <a:pt x="1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37" name="Freeform 438"/>
            <p:cNvSpPr/>
            <p:nvPr/>
          </p:nvSpPr>
          <p:spPr bwMode="auto">
            <a:xfrm>
              <a:off x="2217738" y="1470025"/>
              <a:ext cx="53975" cy="53975"/>
            </a:xfrm>
            <a:custGeom>
              <a:avLst/>
              <a:gdLst/>
              <a:ahLst/>
              <a:cxnLst>
                <a:cxn ang="0">
                  <a:pos x="16" y="0"/>
                </a:cxn>
                <a:cxn ang="0">
                  <a:pos x="16" y="0"/>
                </a:cxn>
                <a:cxn ang="0">
                  <a:pos x="10" y="2"/>
                </a:cxn>
                <a:cxn ang="0">
                  <a:pos x="4" y="6"/>
                </a:cxn>
                <a:cxn ang="0">
                  <a:pos x="2" y="10"/>
                </a:cxn>
                <a:cxn ang="0">
                  <a:pos x="0" y="18"/>
                </a:cxn>
                <a:cxn ang="0">
                  <a:pos x="0" y="18"/>
                </a:cxn>
                <a:cxn ang="0">
                  <a:pos x="2" y="24"/>
                </a:cxn>
                <a:cxn ang="0">
                  <a:pos x="4" y="30"/>
                </a:cxn>
                <a:cxn ang="0">
                  <a:pos x="10" y="34"/>
                </a:cxn>
                <a:cxn ang="0">
                  <a:pos x="16" y="34"/>
                </a:cxn>
                <a:cxn ang="0">
                  <a:pos x="16" y="34"/>
                </a:cxn>
                <a:cxn ang="0">
                  <a:pos x="24" y="34"/>
                </a:cxn>
                <a:cxn ang="0">
                  <a:pos x="28" y="30"/>
                </a:cxn>
                <a:cxn ang="0">
                  <a:pos x="32" y="24"/>
                </a:cxn>
                <a:cxn ang="0">
                  <a:pos x="34" y="18"/>
                </a:cxn>
                <a:cxn ang="0">
                  <a:pos x="34" y="18"/>
                </a:cxn>
                <a:cxn ang="0">
                  <a:pos x="32" y="10"/>
                </a:cxn>
                <a:cxn ang="0">
                  <a:pos x="28" y="6"/>
                </a:cxn>
                <a:cxn ang="0">
                  <a:pos x="24" y="2"/>
                </a:cxn>
                <a:cxn ang="0">
                  <a:pos x="16" y="0"/>
                </a:cxn>
              </a:cxnLst>
              <a:rect l="0" t="0" r="r" b="b"/>
              <a:pathLst>
                <a:path w="34" h="34">
                  <a:moveTo>
                    <a:pt x="16" y="0"/>
                  </a:moveTo>
                  <a:lnTo>
                    <a:pt x="16" y="0"/>
                  </a:lnTo>
                  <a:lnTo>
                    <a:pt x="10" y="2"/>
                  </a:lnTo>
                  <a:lnTo>
                    <a:pt x="4" y="6"/>
                  </a:lnTo>
                  <a:lnTo>
                    <a:pt x="2" y="10"/>
                  </a:lnTo>
                  <a:lnTo>
                    <a:pt x="0" y="18"/>
                  </a:lnTo>
                  <a:lnTo>
                    <a:pt x="0" y="18"/>
                  </a:lnTo>
                  <a:lnTo>
                    <a:pt x="2" y="24"/>
                  </a:lnTo>
                  <a:lnTo>
                    <a:pt x="4" y="30"/>
                  </a:lnTo>
                  <a:lnTo>
                    <a:pt x="10" y="34"/>
                  </a:lnTo>
                  <a:lnTo>
                    <a:pt x="16" y="34"/>
                  </a:lnTo>
                  <a:lnTo>
                    <a:pt x="16" y="34"/>
                  </a:lnTo>
                  <a:lnTo>
                    <a:pt x="24" y="34"/>
                  </a:lnTo>
                  <a:lnTo>
                    <a:pt x="28" y="30"/>
                  </a:lnTo>
                  <a:lnTo>
                    <a:pt x="32" y="24"/>
                  </a:lnTo>
                  <a:lnTo>
                    <a:pt x="34" y="18"/>
                  </a:lnTo>
                  <a:lnTo>
                    <a:pt x="34" y="18"/>
                  </a:lnTo>
                  <a:lnTo>
                    <a:pt x="32" y="10"/>
                  </a:lnTo>
                  <a:lnTo>
                    <a:pt x="28" y="6"/>
                  </a:lnTo>
                  <a:lnTo>
                    <a:pt x="24" y="2"/>
                  </a:lnTo>
                  <a:lnTo>
                    <a:pt x="1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38" name="Freeform 439"/>
            <p:cNvSpPr/>
            <p:nvPr/>
          </p:nvSpPr>
          <p:spPr bwMode="auto">
            <a:xfrm>
              <a:off x="2706688" y="1558925"/>
              <a:ext cx="73025" cy="73025"/>
            </a:xfrm>
            <a:custGeom>
              <a:avLst/>
              <a:gdLst/>
              <a:ahLst/>
              <a:cxnLst>
                <a:cxn ang="0">
                  <a:pos x="22" y="0"/>
                </a:cxn>
                <a:cxn ang="0">
                  <a:pos x="22" y="0"/>
                </a:cxn>
                <a:cxn ang="0">
                  <a:pos x="14" y="2"/>
                </a:cxn>
                <a:cxn ang="0">
                  <a:pos x="6" y="8"/>
                </a:cxn>
                <a:cxn ang="0">
                  <a:pos x="2" y="14"/>
                </a:cxn>
                <a:cxn ang="0">
                  <a:pos x="0" y="24"/>
                </a:cxn>
                <a:cxn ang="0">
                  <a:pos x="0" y="24"/>
                </a:cxn>
                <a:cxn ang="0">
                  <a:pos x="2" y="32"/>
                </a:cxn>
                <a:cxn ang="0">
                  <a:pos x="6" y="40"/>
                </a:cxn>
                <a:cxn ang="0">
                  <a:pos x="14" y="44"/>
                </a:cxn>
                <a:cxn ang="0">
                  <a:pos x="22" y="46"/>
                </a:cxn>
                <a:cxn ang="0">
                  <a:pos x="22" y="46"/>
                </a:cxn>
                <a:cxn ang="0">
                  <a:pos x="32" y="44"/>
                </a:cxn>
                <a:cxn ang="0">
                  <a:pos x="38" y="40"/>
                </a:cxn>
                <a:cxn ang="0">
                  <a:pos x="44" y="32"/>
                </a:cxn>
                <a:cxn ang="0">
                  <a:pos x="46" y="24"/>
                </a:cxn>
                <a:cxn ang="0">
                  <a:pos x="46" y="24"/>
                </a:cxn>
                <a:cxn ang="0">
                  <a:pos x="44" y="14"/>
                </a:cxn>
                <a:cxn ang="0">
                  <a:pos x="38" y="8"/>
                </a:cxn>
                <a:cxn ang="0">
                  <a:pos x="32" y="2"/>
                </a:cxn>
                <a:cxn ang="0">
                  <a:pos x="22" y="0"/>
                </a:cxn>
              </a:cxnLst>
              <a:rect l="0" t="0" r="r" b="b"/>
              <a:pathLst>
                <a:path w="46" h="46">
                  <a:moveTo>
                    <a:pt x="22" y="0"/>
                  </a:moveTo>
                  <a:lnTo>
                    <a:pt x="22" y="0"/>
                  </a:lnTo>
                  <a:lnTo>
                    <a:pt x="14" y="2"/>
                  </a:lnTo>
                  <a:lnTo>
                    <a:pt x="6" y="8"/>
                  </a:lnTo>
                  <a:lnTo>
                    <a:pt x="2" y="14"/>
                  </a:lnTo>
                  <a:lnTo>
                    <a:pt x="0" y="24"/>
                  </a:lnTo>
                  <a:lnTo>
                    <a:pt x="0" y="24"/>
                  </a:lnTo>
                  <a:lnTo>
                    <a:pt x="2" y="32"/>
                  </a:lnTo>
                  <a:lnTo>
                    <a:pt x="6" y="40"/>
                  </a:lnTo>
                  <a:lnTo>
                    <a:pt x="14" y="44"/>
                  </a:lnTo>
                  <a:lnTo>
                    <a:pt x="22" y="46"/>
                  </a:lnTo>
                  <a:lnTo>
                    <a:pt x="22" y="46"/>
                  </a:lnTo>
                  <a:lnTo>
                    <a:pt x="32" y="44"/>
                  </a:lnTo>
                  <a:lnTo>
                    <a:pt x="38" y="40"/>
                  </a:lnTo>
                  <a:lnTo>
                    <a:pt x="44" y="32"/>
                  </a:lnTo>
                  <a:lnTo>
                    <a:pt x="46" y="24"/>
                  </a:lnTo>
                  <a:lnTo>
                    <a:pt x="46" y="24"/>
                  </a:lnTo>
                  <a:lnTo>
                    <a:pt x="44" y="14"/>
                  </a:lnTo>
                  <a:lnTo>
                    <a:pt x="38" y="8"/>
                  </a:lnTo>
                  <a:lnTo>
                    <a:pt x="32" y="2"/>
                  </a:lnTo>
                  <a:lnTo>
                    <a:pt x="2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39" name="Freeform 440"/>
            <p:cNvSpPr/>
            <p:nvPr/>
          </p:nvSpPr>
          <p:spPr bwMode="auto">
            <a:xfrm>
              <a:off x="2706688" y="1558925"/>
              <a:ext cx="73025" cy="73025"/>
            </a:xfrm>
            <a:custGeom>
              <a:avLst/>
              <a:gdLst/>
              <a:ahLst/>
              <a:cxnLst>
                <a:cxn ang="0">
                  <a:pos x="22" y="0"/>
                </a:cxn>
                <a:cxn ang="0">
                  <a:pos x="22" y="0"/>
                </a:cxn>
                <a:cxn ang="0">
                  <a:pos x="14" y="2"/>
                </a:cxn>
                <a:cxn ang="0">
                  <a:pos x="6" y="8"/>
                </a:cxn>
                <a:cxn ang="0">
                  <a:pos x="2" y="14"/>
                </a:cxn>
                <a:cxn ang="0">
                  <a:pos x="0" y="24"/>
                </a:cxn>
                <a:cxn ang="0">
                  <a:pos x="0" y="24"/>
                </a:cxn>
                <a:cxn ang="0">
                  <a:pos x="2" y="32"/>
                </a:cxn>
                <a:cxn ang="0">
                  <a:pos x="6" y="40"/>
                </a:cxn>
                <a:cxn ang="0">
                  <a:pos x="14" y="44"/>
                </a:cxn>
                <a:cxn ang="0">
                  <a:pos x="22" y="46"/>
                </a:cxn>
                <a:cxn ang="0">
                  <a:pos x="22" y="46"/>
                </a:cxn>
                <a:cxn ang="0">
                  <a:pos x="32" y="44"/>
                </a:cxn>
                <a:cxn ang="0">
                  <a:pos x="38" y="40"/>
                </a:cxn>
                <a:cxn ang="0">
                  <a:pos x="44" y="32"/>
                </a:cxn>
                <a:cxn ang="0">
                  <a:pos x="46" y="24"/>
                </a:cxn>
                <a:cxn ang="0">
                  <a:pos x="46" y="24"/>
                </a:cxn>
                <a:cxn ang="0">
                  <a:pos x="44" y="14"/>
                </a:cxn>
                <a:cxn ang="0">
                  <a:pos x="38" y="8"/>
                </a:cxn>
                <a:cxn ang="0">
                  <a:pos x="32" y="2"/>
                </a:cxn>
                <a:cxn ang="0">
                  <a:pos x="22" y="0"/>
                </a:cxn>
              </a:cxnLst>
              <a:rect l="0" t="0" r="r" b="b"/>
              <a:pathLst>
                <a:path w="46" h="46">
                  <a:moveTo>
                    <a:pt x="22" y="0"/>
                  </a:moveTo>
                  <a:lnTo>
                    <a:pt x="22" y="0"/>
                  </a:lnTo>
                  <a:lnTo>
                    <a:pt x="14" y="2"/>
                  </a:lnTo>
                  <a:lnTo>
                    <a:pt x="6" y="8"/>
                  </a:lnTo>
                  <a:lnTo>
                    <a:pt x="2" y="14"/>
                  </a:lnTo>
                  <a:lnTo>
                    <a:pt x="0" y="24"/>
                  </a:lnTo>
                  <a:lnTo>
                    <a:pt x="0" y="24"/>
                  </a:lnTo>
                  <a:lnTo>
                    <a:pt x="2" y="32"/>
                  </a:lnTo>
                  <a:lnTo>
                    <a:pt x="6" y="40"/>
                  </a:lnTo>
                  <a:lnTo>
                    <a:pt x="14" y="44"/>
                  </a:lnTo>
                  <a:lnTo>
                    <a:pt x="22" y="46"/>
                  </a:lnTo>
                  <a:lnTo>
                    <a:pt x="22" y="46"/>
                  </a:lnTo>
                  <a:lnTo>
                    <a:pt x="32" y="44"/>
                  </a:lnTo>
                  <a:lnTo>
                    <a:pt x="38" y="40"/>
                  </a:lnTo>
                  <a:lnTo>
                    <a:pt x="44" y="32"/>
                  </a:lnTo>
                  <a:lnTo>
                    <a:pt x="46" y="24"/>
                  </a:lnTo>
                  <a:lnTo>
                    <a:pt x="46" y="24"/>
                  </a:lnTo>
                  <a:lnTo>
                    <a:pt x="44" y="14"/>
                  </a:lnTo>
                  <a:lnTo>
                    <a:pt x="38" y="8"/>
                  </a:lnTo>
                  <a:lnTo>
                    <a:pt x="32" y="2"/>
                  </a:lnTo>
                  <a:lnTo>
                    <a:pt x="22"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40" name="Freeform 441"/>
            <p:cNvSpPr/>
            <p:nvPr/>
          </p:nvSpPr>
          <p:spPr bwMode="auto">
            <a:xfrm>
              <a:off x="3090863" y="1552575"/>
              <a:ext cx="34925" cy="34925"/>
            </a:xfrm>
            <a:custGeom>
              <a:avLst/>
              <a:gdLst/>
              <a:ahLst/>
              <a:cxnLst>
                <a:cxn ang="0">
                  <a:pos x="10" y="0"/>
                </a:cxn>
                <a:cxn ang="0">
                  <a:pos x="10" y="0"/>
                </a:cxn>
                <a:cxn ang="0">
                  <a:pos x="6" y="0"/>
                </a:cxn>
                <a:cxn ang="0">
                  <a:pos x="2" y="2"/>
                </a:cxn>
                <a:cxn ang="0">
                  <a:pos x="0" y="6"/>
                </a:cxn>
                <a:cxn ang="0">
                  <a:pos x="0" y="10"/>
                </a:cxn>
                <a:cxn ang="0">
                  <a:pos x="0" y="10"/>
                </a:cxn>
                <a:cxn ang="0">
                  <a:pos x="0" y="14"/>
                </a:cxn>
                <a:cxn ang="0">
                  <a:pos x="2" y="18"/>
                </a:cxn>
                <a:cxn ang="0">
                  <a:pos x="6" y="20"/>
                </a:cxn>
                <a:cxn ang="0">
                  <a:pos x="10" y="22"/>
                </a:cxn>
                <a:cxn ang="0">
                  <a:pos x="10" y="22"/>
                </a:cxn>
                <a:cxn ang="0">
                  <a:pos x="14" y="20"/>
                </a:cxn>
                <a:cxn ang="0">
                  <a:pos x="18" y="18"/>
                </a:cxn>
                <a:cxn ang="0">
                  <a:pos x="20" y="14"/>
                </a:cxn>
                <a:cxn ang="0">
                  <a:pos x="22" y="10"/>
                </a:cxn>
                <a:cxn ang="0">
                  <a:pos x="22" y="10"/>
                </a:cxn>
                <a:cxn ang="0">
                  <a:pos x="20" y="6"/>
                </a:cxn>
                <a:cxn ang="0">
                  <a:pos x="18" y="2"/>
                </a:cxn>
                <a:cxn ang="0">
                  <a:pos x="14" y="0"/>
                </a:cxn>
                <a:cxn ang="0">
                  <a:pos x="10" y="0"/>
                </a:cxn>
              </a:cxnLst>
              <a:rect l="0" t="0" r="r" b="b"/>
              <a:pathLst>
                <a:path w="22" h="22">
                  <a:moveTo>
                    <a:pt x="10" y="0"/>
                  </a:moveTo>
                  <a:lnTo>
                    <a:pt x="10" y="0"/>
                  </a:lnTo>
                  <a:lnTo>
                    <a:pt x="6" y="0"/>
                  </a:lnTo>
                  <a:lnTo>
                    <a:pt x="2" y="2"/>
                  </a:lnTo>
                  <a:lnTo>
                    <a:pt x="0" y="6"/>
                  </a:lnTo>
                  <a:lnTo>
                    <a:pt x="0" y="10"/>
                  </a:lnTo>
                  <a:lnTo>
                    <a:pt x="0" y="10"/>
                  </a:lnTo>
                  <a:lnTo>
                    <a:pt x="0" y="14"/>
                  </a:lnTo>
                  <a:lnTo>
                    <a:pt x="2" y="18"/>
                  </a:lnTo>
                  <a:lnTo>
                    <a:pt x="6" y="20"/>
                  </a:lnTo>
                  <a:lnTo>
                    <a:pt x="10" y="22"/>
                  </a:lnTo>
                  <a:lnTo>
                    <a:pt x="10" y="22"/>
                  </a:lnTo>
                  <a:lnTo>
                    <a:pt x="14" y="20"/>
                  </a:lnTo>
                  <a:lnTo>
                    <a:pt x="18" y="18"/>
                  </a:lnTo>
                  <a:lnTo>
                    <a:pt x="20" y="14"/>
                  </a:lnTo>
                  <a:lnTo>
                    <a:pt x="22" y="10"/>
                  </a:lnTo>
                  <a:lnTo>
                    <a:pt x="22" y="10"/>
                  </a:lnTo>
                  <a:lnTo>
                    <a:pt x="20" y="6"/>
                  </a:lnTo>
                  <a:lnTo>
                    <a:pt x="18" y="2"/>
                  </a:lnTo>
                  <a:lnTo>
                    <a:pt x="14" y="0"/>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41" name="Freeform 442"/>
            <p:cNvSpPr/>
            <p:nvPr/>
          </p:nvSpPr>
          <p:spPr bwMode="auto">
            <a:xfrm>
              <a:off x="3090863" y="1552575"/>
              <a:ext cx="34925" cy="34925"/>
            </a:xfrm>
            <a:custGeom>
              <a:avLst/>
              <a:gdLst/>
              <a:ahLst/>
              <a:cxnLst>
                <a:cxn ang="0">
                  <a:pos x="10" y="0"/>
                </a:cxn>
                <a:cxn ang="0">
                  <a:pos x="10" y="0"/>
                </a:cxn>
                <a:cxn ang="0">
                  <a:pos x="6" y="0"/>
                </a:cxn>
                <a:cxn ang="0">
                  <a:pos x="2" y="2"/>
                </a:cxn>
                <a:cxn ang="0">
                  <a:pos x="0" y="6"/>
                </a:cxn>
                <a:cxn ang="0">
                  <a:pos x="0" y="10"/>
                </a:cxn>
                <a:cxn ang="0">
                  <a:pos x="0" y="10"/>
                </a:cxn>
                <a:cxn ang="0">
                  <a:pos x="0" y="14"/>
                </a:cxn>
                <a:cxn ang="0">
                  <a:pos x="2" y="18"/>
                </a:cxn>
                <a:cxn ang="0">
                  <a:pos x="6" y="20"/>
                </a:cxn>
                <a:cxn ang="0">
                  <a:pos x="10" y="22"/>
                </a:cxn>
                <a:cxn ang="0">
                  <a:pos x="10" y="22"/>
                </a:cxn>
                <a:cxn ang="0">
                  <a:pos x="14" y="20"/>
                </a:cxn>
                <a:cxn ang="0">
                  <a:pos x="18" y="18"/>
                </a:cxn>
                <a:cxn ang="0">
                  <a:pos x="20" y="14"/>
                </a:cxn>
                <a:cxn ang="0">
                  <a:pos x="22" y="10"/>
                </a:cxn>
                <a:cxn ang="0">
                  <a:pos x="22" y="10"/>
                </a:cxn>
                <a:cxn ang="0">
                  <a:pos x="20" y="6"/>
                </a:cxn>
                <a:cxn ang="0">
                  <a:pos x="18" y="2"/>
                </a:cxn>
                <a:cxn ang="0">
                  <a:pos x="14" y="0"/>
                </a:cxn>
                <a:cxn ang="0">
                  <a:pos x="10" y="0"/>
                </a:cxn>
              </a:cxnLst>
              <a:rect l="0" t="0" r="r" b="b"/>
              <a:pathLst>
                <a:path w="22" h="22">
                  <a:moveTo>
                    <a:pt x="10" y="0"/>
                  </a:moveTo>
                  <a:lnTo>
                    <a:pt x="10" y="0"/>
                  </a:lnTo>
                  <a:lnTo>
                    <a:pt x="6" y="0"/>
                  </a:lnTo>
                  <a:lnTo>
                    <a:pt x="2" y="2"/>
                  </a:lnTo>
                  <a:lnTo>
                    <a:pt x="0" y="6"/>
                  </a:lnTo>
                  <a:lnTo>
                    <a:pt x="0" y="10"/>
                  </a:lnTo>
                  <a:lnTo>
                    <a:pt x="0" y="10"/>
                  </a:lnTo>
                  <a:lnTo>
                    <a:pt x="0" y="14"/>
                  </a:lnTo>
                  <a:lnTo>
                    <a:pt x="2" y="18"/>
                  </a:lnTo>
                  <a:lnTo>
                    <a:pt x="6" y="20"/>
                  </a:lnTo>
                  <a:lnTo>
                    <a:pt x="10" y="22"/>
                  </a:lnTo>
                  <a:lnTo>
                    <a:pt x="10" y="22"/>
                  </a:lnTo>
                  <a:lnTo>
                    <a:pt x="14" y="20"/>
                  </a:lnTo>
                  <a:lnTo>
                    <a:pt x="18" y="18"/>
                  </a:lnTo>
                  <a:lnTo>
                    <a:pt x="20" y="14"/>
                  </a:lnTo>
                  <a:lnTo>
                    <a:pt x="22" y="10"/>
                  </a:lnTo>
                  <a:lnTo>
                    <a:pt x="22" y="10"/>
                  </a:lnTo>
                  <a:lnTo>
                    <a:pt x="20" y="6"/>
                  </a:lnTo>
                  <a:lnTo>
                    <a:pt x="18" y="2"/>
                  </a:lnTo>
                  <a:lnTo>
                    <a:pt x="14" y="0"/>
                  </a:lnTo>
                  <a:lnTo>
                    <a:pt x="10"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42" name="Freeform 443"/>
            <p:cNvSpPr/>
            <p:nvPr/>
          </p:nvSpPr>
          <p:spPr bwMode="auto">
            <a:xfrm>
              <a:off x="2627313" y="1774825"/>
              <a:ext cx="34925" cy="34925"/>
            </a:xfrm>
            <a:custGeom>
              <a:avLst/>
              <a:gdLst/>
              <a:ahLst/>
              <a:cxnLst>
                <a:cxn ang="0">
                  <a:pos x="10" y="0"/>
                </a:cxn>
                <a:cxn ang="0">
                  <a:pos x="10" y="0"/>
                </a:cxn>
                <a:cxn ang="0">
                  <a:pos x="6" y="0"/>
                </a:cxn>
                <a:cxn ang="0">
                  <a:pos x="2" y="2"/>
                </a:cxn>
                <a:cxn ang="0">
                  <a:pos x="0" y="6"/>
                </a:cxn>
                <a:cxn ang="0">
                  <a:pos x="0" y="10"/>
                </a:cxn>
                <a:cxn ang="0">
                  <a:pos x="0" y="10"/>
                </a:cxn>
                <a:cxn ang="0">
                  <a:pos x="0" y="14"/>
                </a:cxn>
                <a:cxn ang="0">
                  <a:pos x="2" y="18"/>
                </a:cxn>
                <a:cxn ang="0">
                  <a:pos x="6" y="20"/>
                </a:cxn>
                <a:cxn ang="0">
                  <a:pos x="10" y="22"/>
                </a:cxn>
                <a:cxn ang="0">
                  <a:pos x="10" y="22"/>
                </a:cxn>
                <a:cxn ang="0">
                  <a:pos x="16" y="20"/>
                </a:cxn>
                <a:cxn ang="0">
                  <a:pos x="18" y="18"/>
                </a:cxn>
                <a:cxn ang="0">
                  <a:pos x="22" y="14"/>
                </a:cxn>
                <a:cxn ang="0">
                  <a:pos x="22" y="10"/>
                </a:cxn>
                <a:cxn ang="0">
                  <a:pos x="22" y="10"/>
                </a:cxn>
                <a:cxn ang="0">
                  <a:pos x="22" y="6"/>
                </a:cxn>
                <a:cxn ang="0">
                  <a:pos x="18" y="2"/>
                </a:cxn>
                <a:cxn ang="0">
                  <a:pos x="16" y="0"/>
                </a:cxn>
                <a:cxn ang="0">
                  <a:pos x="10" y="0"/>
                </a:cxn>
              </a:cxnLst>
              <a:rect l="0" t="0" r="r" b="b"/>
              <a:pathLst>
                <a:path w="22" h="22">
                  <a:moveTo>
                    <a:pt x="10" y="0"/>
                  </a:moveTo>
                  <a:lnTo>
                    <a:pt x="10" y="0"/>
                  </a:lnTo>
                  <a:lnTo>
                    <a:pt x="6" y="0"/>
                  </a:lnTo>
                  <a:lnTo>
                    <a:pt x="2" y="2"/>
                  </a:lnTo>
                  <a:lnTo>
                    <a:pt x="0" y="6"/>
                  </a:lnTo>
                  <a:lnTo>
                    <a:pt x="0" y="10"/>
                  </a:lnTo>
                  <a:lnTo>
                    <a:pt x="0" y="10"/>
                  </a:lnTo>
                  <a:lnTo>
                    <a:pt x="0" y="14"/>
                  </a:lnTo>
                  <a:lnTo>
                    <a:pt x="2" y="18"/>
                  </a:lnTo>
                  <a:lnTo>
                    <a:pt x="6" y="20"/>
                  </a:lnTo>
                  <a:lnTo>
                    <a:pt x="10" y="22"/>
                  </a:lnTo>
                  <a:lnTo>
                    <a:pt x="10" y="22"/>
                  </a:lnTo>
                  <a:lnTo>
                    <a:pt x="16" y="20"/>
                  </a:lnTo>
                  <a:lnTo>
                    <a:pt x="18" y="18"/>
                  </a:lnTo>
                  <a:lnTo>
                    <a:pt x="22" y="14"/>
                  </a:lnTo>
                  <a:lnTo>
                    <a:pt x="22" y="10"/>
                  </a:lnTo>
                  <a:lnTo>
                    <a:pt x="22" y="10"/>
                  </a:lnTo>
                  <a:lnTo>
                    <a:pt x="22" y="6"/>
                  </a:lnTo>
                  <a:lnTo>
                    <a:pt x="18" y="2"/>
                  </a:lnTo>
                  <a:lnTo>
                    <a:pt x="16" y="0"/>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43" name="Freeform 444"/>
            <p:cNvSpPr/>
            <p:nvPr/>
          </p:nvSpPr>
          <p:spPr bwMode="auto">
            <a:xfrm>
              <a:off x="2627313" y="1774825"/>
              <a:ext cx="34925" cy="34925"/>
            </a:xfrm>
            <a:custGeom>
              <a:avLst/>
              <a:gdLst/>
              <a:ahLst/>
              <a:cxnLst>
                <a:cxn ang="0">
                  <a:pos x="10" y="0"/>
                </a:cxn>
                <a:cxn ang="0">
                  <a:pos x="10" y="0"/>
                </a:cxn>
                <a:cxn ang="0">
                  <a:pos x="6" y="0"/>
                </a:cxn>
                <a:cxn ang="0">
                  <a:pos x="2" y="2"/>
                </a:cxn>
                <a:cxn ang="0">
                  <a:pos x="0" y="6"/>
                </a:cxn>
                <a:cxn ang="0">
                  <a:pos x="0" y="10"/>
                </a:cxn>
                <a:cxn ang="0">
                  <a:pos x="0" y="10"/>
                </a:cxn>
                <a:cxn ang="0">
                  <a:pos x="0" y="14"/>
                </a:cxn>
                <a:cxn ang="0">
                  <a:pos x="2" y="18"/>
                </a:cxn>
                <a:cxn ang="0">
                  <a:pos x="6" y="20"/>
                </a:cxn>
                <a:cxn ang="0">
                  <a:pos x="10" y="22"/>
                </a:cxn>
                <a:cxn ang="0">
                  <a:pos x="10" y="22"/>
                </a:cxn>
                <a:cxn ang="0">
                  <a:pos x="16" y="20"/>
                </a:cxn>
                <a:cxn ang="0">
                  <a:pos x="18" y="18"/>
                </a:cxn>
                <a:cxn ang="0">
                  <a:pos x="22" y="14"/>
                </a:cxn>
                <a:cxn ang="0">
                  <a:pos x="22" y="10"/>
                </a:cxn>
                <a:cxn ang="0">
                  <a:pos x="22" y="10"/>
                </a:cxn>
                <a:cxn ang="0">
                  <a:pos x="22" y="6"/>
                </a:cxn>
                <a:cxn ang="0">
                  <a:pos x="18" y="2"/>
                </a:cxn>
                <a:cxn ang="0">
                  <a:pos x="16" y="0"/>
                </a:cxn>
                <a:cxn ang="0">
                  <a:pos x="10" y="0"/>
                </a:cxn>
              </a:cxnLst>
              <a:rect l="0" t="0" r="r" b="b"/>
              <a:pathLst>
                <a:path w="22" h="22">
                  <a:moveTo>
                    <a:pt x="10" y="0"/>
                  </a:moveTo>
                  <a:lnTo>
                    <a:pt x="10" y="0"/>
                  </a:lnTo>
                  <a:lnTo>
                    <a:pt x="6" y="0"/>
                  </a:lnTo>
                  <a:lnTo>
                    <a:pt x="2" y="2"/>
                  </a:lnTo>
                  <a:lnTo>
                    <a:pt x="0" y="6"/>
                  </a:lnTo>
                  <a:lnTo>
                    <a:pt x="0" y="10"/>
                  </a:lnTo>
                  <a:lnTo>
                    <a:pt x="0" y="10"/>
                  </a:lnTo>
                  <a:lnTo>
                    <a:pt x="0" y="14"/>
                  </a:lnTo>
                  <a:lnTo>
                    <a:pt x="2" y="18"/>
                  </a:lnTo>
                  <a:lnTo>
                    <a:pt x="6" y="20"/>
                  </a:lnTo>
                  <a:lnTo>
                    <a:pt x="10" y="22"/>
                  </a:lnTo>
                  <a:lnTo>
                    <a:pt x="10" y="22"/>
                  </a:lnTo>
                  <a:lnTo>
                    <a:pt x="16" y="20"/>
                  </a:lnTo>
                  <a:lnTo>
                    <a:pt x="18" y="18"/>
                  </a:lnTo>
                  <a:lnTo>
                    <a:pt x="22" y="14"/>
                  </a:lnTo>
                  <a:lnTo>
                    <a:pt x="22" y="10"/>
                  </a:lnTo>
                  <a:lnTo>
                    <a:pt x="22" y="10"/>
                  </a:lnTo>
                  <a:lnTo>
                    <a:pt x="22" y="6"/>
                  </a:lnTo>
                  <a:lnTo>
                    <a:pt x="18" y="2"/>
                  </a:lnTo>
                  <a:lnTo>
                    <a:pt x="16" y="0"/>
                  </a:lnTo>
                  <a:lnTo>
                    <a:pt x="10"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44" name="Freeform 445"/>
            <p:cNvSpPr/>
            <p:nvPr/>
          </p:nvSpPr>
          <p:spPr bwMode="auto">
            <a:xfrm>
              <a:off x="3417888" y="1790700"/>
              <a:ext cx="38100" cy="34925"/>
            </a:xfrm>
            <a:custGeom>
              <a:avLst/>
              <a:gdLst/>
              <a:ahLst/>
              <a:cxnLst>
                <a:cxn ang="0">
                  <a:pos x="12" y="0"/>
                </a:cxn>
                <a:cxn ang="0">
                  <a:pos x="12" y="0"/>
                </a:cxn>
                <a:cxn ang="0">
                  <a:pos x="8" y="2"/>
                </a:cxn>
                <a:cxn ang="0">
                  <a:pos x="4" y="4"/>
                </a:cxn>
                <a:cxn ang="0">
                  <a:pos x="2" y="8"/>
                </a:cxn>
                <a:cxn ang="0">
                  <a:pos x="0" y="12"/>
                </a:cxn>
                <a:cxn ang="0">
                  <a:pos x="0" y="12"/>
                </a:cxn>
                <a:cxn ang="0">
                  <a:pos x="2" y="16"/>
                </a:cxn>
                <a:cxn ang="0">
                  <a:pos x="4" y="20"/>
                </a:cxn>
                <a:cxn ang="0">
                  <a:pos x="8" y="22"/>
                </a:cxn>
                <a:cxn ang="0">
                  <a:pos x="12" y="22"/>
                </a:cxn>
                <a:cxn ang="0">
                  <a:pos x="12" y="22"/>
                </a:cxn>
                <a:cxn ang="0">
                  <a:pos x="16" y="22"/>
                </a:cxn>
                <a:cxn ang="0">
                  <a:pos x="20" y="20"/>
                </a:cxn>
                <a:cxn ang="0">
                  <a:pos x="22" y="16"/>
                </a:cxn>
                <a:cxn ang="0">
                  <a:pos x="24" y="12"/>
                </a:cxn>
                <a:cxn ang="0">
                  <a:pos x="24" y="12"/>
                </a:cxn>
                <a:cxn ang="0">
                  <a:pos x="22" y="8"/>
                </a:cxn>
                <a:cxn ang="0">
                  <a:pos x="20" y="4"/>
                </a:cxn>
                <a:cxn ang="0">
                  <a:pos x="16" y="2"/>
                </a:cxn>
                <a:cxn ang="0">
                  <a:pos x="12" y="0"/>
                </a:cxn>
              </a:cxnLst>
              <a:rect l="0" t="0" r="r" b="b"/>
              <a:pathLst>
                <a:path w="24" h="22">
                  <a:moveTo>
                    <a:pt x="12" y="0"/>
                  </a:moveTo>
                  <a:lnTo>
                    <a:pt x="12" y="0"/>
                  </a:lnTo>
                  <a:lnTo>
                    <a:pt x="8" y="2"/>
                  </a:lnTo>
                  <a:lnTo>
                    <a:pt x="4" y="4"/>
                  </a:lnTo>
                  <a:lnTo>
                    <a:pt x="2" y="8"/>
                  </a:lnTo>
                  <a:lnTo>
                    <a:pt x="0" y="12"/>
                  </a:lnTo>
                  <a:lnTo>
                    <a:pt x="0" y="12"/>
                  </a:lnTo>
                  <a:lnTo>
                    <a:pt x="2" y="16"/>
                  </a:lnTo>
                  <a:lnTo>
                    <a:pt x="4" y="20"/>
                  </a:lnTo>
                  <a:lnTo>
                    <a:pt x="8" y="22"/>
                  </a:lnTo>
                  <a:lnTo>
                    <a:pt x="12" y="22"/>
                  </a:lnTo>
                  <a:lnTo>
                    <a:pt x="12" y="22"/>
                  </a:lnTo>
                  <a:lnTo>
                    <a:pt x="16" y="22"/>
                  </a:lnTo>
                  <a:lnTo>
                    <a:pt x="20" y="20"/>
                  </a:lnTo>
                  <a:lnTo>
                    <a:pt x="22" y="16"/>
                  </a:lnTo>
                  <a:lnTo>
                    <a:pt x="24" y="12"/>
                  </a:lnTo>
                  <a:lnTo>
                    <a:pt x="24" y="12"/>
                  </a:lnTo>
                  <a:lnTo>
                    <a:pt x="22" y="8"/>
                  </a:lnTo>
                  <a:lnTo>
                    <a:pt x="20" y="4"/>
                  </a:lnTo>
                  <a:lnTo>
                    <a:pt x="16" y="2"/>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45" name="Freeform 446"/>
            <p:cNvSpPr/>
            <p:nvPr/>
          </p:nvSpPr>
          <p:spPr bwMode="auto">
            <a:xfrm>
              <a:off x="3417888" y="1790700"/>
              <a:ext cx="38100" cy="34925"/>
            </a:xfrm>
            <a:custGeom>
              <a:avLst/>
              <a:gdLst/>
              <a:ahLst/>
              <a:cxnLst>
                <a:cxn ang="0">
                  <a:pos x="12" y="0"/>
                </a:cxn>
                <a:cxn ang="0">
                  <a:pos x="12" y="0"/>
                </a:cxn>
                <a:cxn ang="0">
                  <a:pos x="8" y="2"/>
                </a:cxn>
                <a:cxn ang="0">
                  <a:pos x="4" y="4"/>
                </a:cxn>
                <a:cxn ang="0">
                  <a:pos x="2" y="8"/>
                </a:cxn>
                <a:cxn ang="0">
                  <a:pos x="0" y="12"/>
                </a:cxn>
                <a:cxn ang="0">
                  <a:pos x="0" y="12"/>
                </a:cxn>
                <a:cxn ang="0">
                  <a:pos x="2" y="16"/>
                </a:cxn>
                <a:cxn ang="0">
                  <a:pos x="4" y="20"/>
                </a:cxn>
                <a:cxn ang="0">
                  <a:pos x="8" y="22"/>
                </a:cxn>
                <a:cxn ang="0">
                  <a:pos x="12" y="22"/>
                </a:cxn>
                <a:cxn ang="0">
                  <a:pos x="12" y="22"/>
                </a:cxn>
                <a:cxn ang="0">
                  <a:pos x="16" y="22"/>
                </a:cxn>
                <a:cxn ang="0">
                  <a:pos x="20" y="20"/>
                </a:cxn>
                <a:cxn ang="0">
                  <a:pos x="22" y="16"/>
                </a:cxn>
                <a:cxn ang="0">
                  <a:pos x="24" y="12"/>
                </a:cxn>
                <a:cxn ang="0">
                  <a:pos x="24" y="12"/>
                </a:cxn>
                <a:cxn ang="0">
                  <a:pos x="22" y="8"/>
                </a:cxn>
                <a:cxn ang="0">
                  <a:pos x="20" y="4"/>
                </a:cxn>
                <a:cxn ang="0">
                  <a:pos x="16" y="2"/>
                </a:cxn>
                <a:cxn ang="0">
                  <a:pos x="12" y="0"/>
                </a:cxn>
              </a:cxnLst>
              <a:rect l="0" t="0" r="r" b="b"/>
              <a:pathLst>
                <a:path w="24" h="22">
                  <a:moveTo>
                    <a:pt x="12" y="0"/>
                  </a:moveTo>
                  <a:lnTo>
                    <a:pt x="12" y="0"/>
                  </a:lnTo>
                  <a:lnTo>
                    <a:pt x="8" y="2"/>
                  </a:lnTo>
                  <a:lnTo>
                    <a:pt x="4" y="4"/>
                  </a:lnTo>
                  <a:lnTo>
                    <a:pt x="2" y="8"/>
                  </a:lnTo>
                  <a:lnTo>
                    <a:pt x="0" y="12"/>
                  </a:lnTo>
                  <a:lnTo>
                    <a:pt x="0" y="12"/>
                  </a:lnTo>
                  <a:lnTo>
                    <a:pt x="2" y="16"/>
                  </a:lnTo>
                  <a:lnTo>
                    <a:pt x="4" y="20"/>
                  </a:lnTo>
                  <a:lnTo>
                    <a:pt x="8" y="22"/>
                  </a:lnTo>
                  <a:lnTo>
                    <a:pt x="12" y="22"/>
                  </a:lnTo>
                  <a:lnTo>
                    <a:pt x="12" y="22"/>
                  </a:lnTo>
                  <a:lnTo>
                    <a:pt x="16" y="22"/>
                  </a:lnTo>
                  <a:lnTo>
                    <a:pt x="20" y="20"/>
                  </a:lnTo>
                  <a:lnTo>
                    <a:pt x="22" y="16"/>
                  </a:lnTo>
                  <a:lnTo>
                    <a:pt x="24" y="12"/>
                  </a:lnTo>
                  <a:lnTo>
                    <a:pt x="24" y="12"/>
                  </a:lnTo>
                  <a:lnTo>
                    <a:pt x="22" y="8"/>
                  </a:lnTo>
                  <a:lnTo>
                    <a:pt x="20" y="4"/>
                  </a:lnTo>
                  <a:lnTo>
                    <a:pt x="16" y="2"/>
                  </a:lnTo>
                  <a:lnTo>
                    <a:pt x="12"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46" name="Freeform 447"/>
            <p:cNvSpPr/>
            <p:nvPr/>
          </p:nvSpPr>
          <p:spPr bwMode="auto">
            <a:xfrm>
              <a:off x="3351213" y="1384300"/>
              <a:ext cx="47625" cy="47625"/>
            </a:xfrm>
            <a:custGeom>
              <a:avLst/>
              <a:gdLst/>
              <a:ahLst/>
              <a:cxnLst>
                <a:cxn ang="0">
                  <a:pos x="14" y="0"/>
                </a:cxn>
                <a:cxn ang="0">
                  <a:pos x="14" y="0"/>
                </a:cxn>
                <a:cxn ang="0">
                  <a:pos x="8" y="2"/>
                </a:cxn>
                <a:cxn ang="0">
                  <a:pos x="4" y="4"/>
                </a:cxn>
                <a:cxn ang="0">
                  <a:pos x="0" y="10"/>
                </a:cxn>
                <a:cxn ang="0">
                  <a:pos x="0" y="16"/>
                </a:cxn>
                <a:cxn ang="0">
                  <a:pos x="0" y="16"/>
                </a:cxn>
                <a:cxn ang="0">
                  <a:pos x="0" y="22"/>
                </a:cxn>
                <a:cxn ang="0">
                  <a:pos x="4" y="26"/>
                </a:cxn>
                <a:cxn ang="0">
                  <a:pos x="8" y="30"/>
                </a:cxn>
                <a:cxn ang="0">
                  <a:pos x="14" y="30"/>
                </a:cxn>
                <a:cxn ang="0">
                  <a:pos x="14" y="30"/>
                </a:cxn>
                <a:cxn ang="0">
                  <a:pos x="20" y="30"/>
                </a:cxn>
                <a:cxn ang="0">
                  <a:pos x="26" y="26"/>
                </a:cxn>
                <a:cxn ang="0">
                  <a:pos x="28" y="22"/>
                </a:cxn>
                <a:cxn ang="0">
                  <a:pos x="30" y="16"/>
                </a:cxn>
                <a:cxn ang="0">
                  <a:pos x="30" y="16"/>
                </a:cxn>
                <a:cxn ang="0">
                  <a:pos x="28" y="10"/>
                </a:cxn>
                <a:cxn ang="0">
                  <a:pos x="26" y="4"/>
                </a:cxn>
                <a:cxn ang="0">
                  <a:pos x="20" y="2"/>
                </a:cxn>
                <a:cxn ang="0">
                  <a:pos x="14" y="0"/>
                </a:cxn>
              </a:cxnLst>
              <a:rect l="0" t="0" r="r" b="b"/>
              <a:pathLst>
                <a:path w="30" h="30">
                  <a:moveTo>
                    <a:pt x="14" y="0"/>
                  </a:moveTo>
                  <a:lnTo>
                    <a:pt x="14" y="0"/>
                  </a:lnTo>
                  <a:lnTo>
                    <a:pt x="8" y="2"/>
                  </a:lnTo>
                  <a:lnTo>
                    <a:pt x="4" y="4"/>
                  </a:lnTo>
                  <a:lnTo>
                    <a:pt x="0" y="10"/>
                  </a:lnTo>
                  <a:lnTo>
                    <a:pt x="0" y="16"/>
                  </a:lnTo>
                  <a:lnTo>
                    <a:pt x="0" y="16"/>
                  </a:lnTo>
                  <a:lnTo>
                    <a:pt x="0" y="22"/>
                  </a:lnTo>
                  <a:lnTo>
                    <a:pt x="4" y="26"/>
                  </a:lnTo>
                  <a:lnTo>
                    <a:pt x="8" y="30"/>
                  </a:lnTo>
                  <a:lnTo>
                    <a:pt x="14" y="30"/>
                  </a:lnTo>
                  <a:lnTo>
                    <a:pt x="14" y="30"/>
                  </a:lnTo>
                  <a:lnTo>
                    <a:pt x="20" y="30"/>
                  </a:lnTo>
                  <a:lnTo>
                    <a:pt x="26" y="26"/>
                  </a:lnTo>
                  <a:lnTo>
                    <a:pt x="28" y="22"/>
                  </a:lnTo>
                  <a:lnTo>
                    <a:pt x="30" y="16"/>
                  </a:lnTo>
                  <a:lnTo>
                    <a:pt x="30" y="16"/>
                  </a:lnTo>
                  <a:lnTo>
                    <a:pt x="28" y="10"/>
                  </a:lnTo>
                  <a:lnTo>
                    <a:pt x="26" y="4"/>
                  </a:lnTo>
                  <a:lnTo>
                    <a:pt x="20" y="2"/>
                  </a:lnTo>
                  <a:lnTo>
                    <a:pt x="14"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47" name="Freeform 448"/>
            <p:cNvSpPr/>
            <p:nvPr/>
          </p:nvSpPr>
          <p:spPr bwMode="auto">
            <a:xfrm>
              <a:off x="3351213" y="1384300"/>
              <a:ext cx="47625" cy="47625"/>
            </a:xfrm>
            <a:custGeom>
              <a:avLst/>
              <a:gdLst/>
              <a:ahLst/>
              <a:cxnLst>
                <a:cxn ang="0">
                  <a:pos x="14" y="0"/>
                </a:cxn>
                <a:cxn ang="0">
                  <a:pos x="14" y="0"/>
                </a:cxn>
                <a:cxn ang="0">
                  <a:pos x="8" y="2"/>
                </a:cxn>
                <a:cxn ang="0">
                  <a:pos x="4" y="4"/>
                </a:cxn>
                <a:cxn ang="0">
                  <a:pos x="0" y="10"/>
                </a:cxn>
                <a:cxn ang="0">
                  <a:pos x="0" y="16"/>
                </a:cxn>
                <a:cxn ang="0">
                  <a:pos x="0" y="16"/>
                </a:cxn>
                <a:cxn ang="0">
                  <a:pos x="0" y="22"/>
                </a:cxn>
                <a:cxn ang="0">
                  <a:pos x="4" y="26"/>
                </a:cxn>
                <a:cxn ang="0">
                  <a:pos x="8" y="30"/>
                </a:cxn>
                <a:cxn ang="0">
                  <a:pos x="14" y="30"/>
                </a:cxn>
                <a:cxn ang="0">
                  <a:pos x="14" y="30"/>
                </a:cxn>
                <a:cxn ang="0">
                  <a:pos x="20" y="30"/>
                </a:cxn>
                <a:cxn ang="0">
                  <a:pos x="26" y="26"/>
                </a:cxn>
                <a:cxn ang="0">
                  <a:pos x="28" y="22"/>
                </a:cxn>
                <a:cxn ang="0">
                  <a:pos x="30" y="16"/>
                </a:cxn>
                <a:cxn ang="0">
                  <a:pos x="30" y="16"/>
                </a:cxn>
                <a:cxn ang="0">
                  <a:pos x="28" y="10"/>
                </a:cxn>
                <a:cxn ang="0">
                  <a:pos x="26" y="4"/>
                </a:cxn>
                <a:cxn ang="0">
                  <a:pos x="20" y="2"/>
                </a:cxn>
                <a:cxn ang="0">
                  <a:pos x="14" y="0"/>
                </a:cxn>
              </a:cxnLst>
              <a:rect l="0" t="0" r="r" b="b"/>
              <a:pathLst>
                <a:path w="30" h="30">
                  <a:moveTo>
                    <a:pt x="14" y="0"/>
                  </a:moveTo>
                  <a:lnTo>
                    <a:pt x="14" y="0"/>
                  </a:lnTo>
                  <a:lnTo>
                    <a:pt x="8" y="2"/>
                  </a:lnTo>
                  <a:lnTo>
                    <a:pt x="4" y="4"/>
                  </a:lnTo>
                  <a:lnTo>
                    <a:pt x="0" y="10"/>
                  </a:lnTo>
                  <a:lnTo>
                    <a:pt x="0" y="16"/>
                  </a:lnTo>
                  <a:lnTo>
                    <a:pt x="0" y="16"/>
                  </a:lnTo>
                  <a:lnTo>
                    <a:pt x="0" y="22"/>
                  </a:lnTo>
                  <a:lnTo>
                    <a:pt x="4" y="26"/>
                  </a:lnTo>
                  <a:lnTo>
                    <a:pt x="8" y="30"/>
                  </a:lnTo>
                  <a:lnTo>
                    <a:pt x="14" y="30"/>
                  </a:lnTo>
                  <a:lnTo>
                    <a:pt x="14" y="30"/>
                  </a:lnTo>
                  <a:lnTo>
                    <a:pt x="20" y="30"/>
                  </a:lnTo>
                  <a:lnTo>
                    <a:pt x="26" y="26"/>
                  </a:lnTo>
                  <a:lnTo>
                    <a:pt x="28" y="22"/>
                  </a:lnTo>
                  <a:lnTo>
                    <a:pt x="30" y="16"/>
                  </a:lnTo>
                  <a:lnTo>
                    <a:pt x="30" y="16"/>
                  </a:lnTo>
                  <a:lnTo>
                    <a:pt x="28" y="10"/>
                  </a:lnTo>
                  <a:lnTo>
                    <a:pt x="26" y="4"/>
                  </a:lnTo>
                  <a:lnTo>
                    <a:pt x="20" y="2"/>
                  </a:lnTo>
                  <a:lnTo>
                    <a:pt x="14"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48" name="Freeform 449"/>
            <p:cNvSpPr/>
            <p:nvPr/>
          </p:nvSpPr>
          <p:spPr bwMode="auto">
            <a:xfrm>
              <a:off x="2430463" y="1470025"/>
              <a:ext cx="34925" cy="38100"/>
            </a:xfrm>
            <a:custGeom>
              <a:avLst/>
              <a:gdLst/>
              <a:ahLst/>
              <a:cxnLst>
                <a:cxn ang="0">
                  <a:pos x="12" y="0"/>
                </a:cxn>
                <a:cxn ang="0">
                  <a:pos x="12" y="0"/>
                </a:cxn>
                <a:cxn ang="0">
                  <a:pos x="8" y="2"/>
                </a:cxn>
                <a:cxn ang="0">
                  <a:pos x="4" y="4"/>
                </a:cxn>
                <a:cxn ang="0">
                  <a:pos x="2" y="8"/>
                </a:cxn>
                <a:cxn ang="0">
                  <a:pos x="0" y="12"/>
                </a:cxn>
                <a:cxn ang="0">
                  <a:pos x="0" y="12"/>
                </a:cxn>
                <a:cxn ang="0">
                  <a:pos x="2" y="16"/>
                </a:cxn>
                <a:cxn ang="0">
                  <a:pos x="4" y="20"/>
                </a:cxn>
                <a:cxn ang="0">
                  <a:pos x="8" y="22"/>
                </a:cxn>
                <a:cxn ang="0">
                  <a:pos x="12" y="24"/>
                </a:cxn>
                <a:cxn ang="0">
                  <a:pos x="12" y="24"/>
                </a:cxn>
                <a:cxn ang="0">
                  <a:pos x="16" y="22"/>
                </a:cxn>
                <a:cxn ang="0">
                  <a:pos x="20" y="20"/>
                </a:cxn>
                <a:cxn ang="0">
                  <a:pos x="22" y="16"/>
                </a:cxn>
                <a:cxn ang="0">
                  <a:pos x="22" y="12"/>
                </a:cxn>
                <a:cxn ang="0">
                  <a:pos x="22" y="12"/>
                </a:cxn>
                <a:cxn ang="0">
                  <a:pos x="22" y="8"/>
                </a:cxn>
                <a:cxn ang="0">
                  <a:pos x="20" y="4"/>
                </a:cxn>
                <a:cxn ang="0">
                  <a:pos x="16" y="2"/>
                </a:cxn>
                <a:cxn ang="0">
                  <a:pos x="12" y="0"/>
                </a:cxn>
              </a:cxnLst>
              <a:rect l="0" t="0" r="r" b="b"/>
              <a:pathLst>
                <a:path w="22" h="24">
                  <a:moveTo>
                    <a:pt x="12" y="0"/>
                  </a:moveTo>
                  <a:lnTo>
                    <a:pt x="12" y="0"/>
                  </a:lnTo>
                  <a:lnTo>
                    <a:pt x="8" y="2"/>
                  </a:lnTo>
                  <a:lnTo>
                    <a:pt x="4" y="4"/>
                  </a:lnTo>
                  <a:lnTo>
                    <a:pt x="2" y="8"/>
                  </a:lnTo>
                  <a:lnTo>
                    <a:pt x="0" y="12"/>
                  </a:lnTo>
                  <a:lnTo>
                    <a:pt x="0" y="12"/>
                  </a:lnTo>
                  <a:lnTo>
                    <a:pt x="2" y="16"/>
                  </a:lnTo>
                  <a:lnTo>
                    <a:pt x="4" y="20"/>
                  </a:lnTo>
                  <a:lnTo>
                    <a:pt x="8" y="22"/>
                  </a:lnTo>
                  <a:lnTo>
                    <a:pt x="12" y="24"/>
                  </a:lnTo>
                  <a:lnTo>
                    <a:pt x="12" y="24"/>
                  </a:lnTo>
                  <a:lnTo>
                    <a:pt x="16" y="22"/>
                  </a:lnTo>
                  <a:lnTo>
                    <a:pt x="20" y="20"/>
                  </a:lnTo>
                  <a:lnTo>
                    <a:pt x="22" y="16"/>
                  </a:lnTo>
                  <a:lnTo>
                    <a:pt x="22" y="12"/>
                  </a:lnTo>
                  <a:lnTo>
                    <a:pt x="22" y="12"/>
                  </a:lnTo>
                  <a:lnTo>
                    <a:pt x="22" y="8"/>
                  </a:lnTo>
                  <a:lnTo>
                    <a:pt x="20" y="4"/>
                  </a:lnTo>
                  <a:lnTo>
                    <a:pt x="16" y="2"/>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49" name="Freeform 450"/>
            <p:cNvSpPr/>
            <p:nvPr/>
          </p:nvSpPr>
          <p:spPr bwMode="auto">
            <a:xfrm>
              <a:off x="2430463" y="1470025"/>
              <a:ext cx="34925" cy="38100"/>
            </a:xfrm>
            <a:custGeom>
              <a:avLst/>
              <a:gdLst/>
              <a:ahLst/>
              <a:cxnLst>
                <a:cxn ang="0">
                  <a:pos x="12" y="0"/>
                </a:cxn>
                <a:cxn ang="0">
                  <a:pos x="12" y="0"/>
                </a:cxn>
                <a:cxn ang="0">
                  <a:pos x="8" y="2"/>
                </a:cxn>
                <a:cxn ang="0">
                  <a:pos x="4" y="4"/>
                </a:cxn>
                <a:cxn ang="0">
                  <a:pos x="2" y="8"/>
                </a:cxn>
                <a:cxn ang="0">
                  <a:pos x="0" y="12"/>
                </a:cxn>
                <a:cxn ang="0">
                  <a:pos x="0" y="12"/>
                </a:cxn>
                <a:cxn ang="0">
                  <a:pos x="2" y="16"/>
                </a:cxn>
                <a:cxn ang="0">
                  <a:pos x="4" y="20"/>
                </a:cxn>
                <a:cxn ang="0">
                  <a:pos x="8" y="22"/>
                </a:cxn>
                <a:cxn ang="0">
                  <a:pos x="12" y="24"/>
                </a:cxn>
                <a:cxn ang="0">
                  <a:pos x="12" y="24"/>
                </a:cxn>
                <a:cxn ang="0">
                  <a:pos x="16" y="22"/>
                </a:cxn>
                <a:cxn ang="0">
                  <a:pos x="20" y="20"/>
                </a:cxn>
                <a:cxn ang="0">
                  <a:pos x="22" y="16"/>
                </a:cxn>
                <a:cxn ang="0">
                  <a:pos x="22" y="12"/>
                </a:cxn>
                <a:cxn ang="0">
                  <a:pos x="22" y="12"/>
                </a:cxn>
                <a:cxn ang="0">
                  <a:pos x="22" y="8"/>
                </a:cxn>
                <a:cxn ang="0">
                  <a:pos x="20" y="4"/>
                </a:cxn>
                <a:cxn ang="0">
                  <a:pos x="16" y="2"/>
                </a:cxn>
                <a:cxn ang="0">
                  <a:pos x="12" y="0"/>
                </a:cxn>
              </a:cxnLst>
              <a:rect l="0" t="0" r="r" b="b"/>
              <a:pathLst>
                <a:path w="22" h="24">
                  <a:moveTo>
                    <a:pt x="12" y="0"/>
                  </a:moveTo>
                  <a:lnTo>
                    <a:pt x="12" y="0"/>
                  </a:lnTo>
                  <a:lnTo>
                    <a:pt x="8" y="2"/>
                  </a:lnTo>
                  <a:lnTo>
                    <a:pt x="4" y="4"/>
                  </a:lnTo>
                  <a:lnTo>
                    <a:pt x="2" y="8"/>
                  </a:lnTo>
                  <a:lnTo>
                    <a:pt x="0" y="12"/>
                  </a:lnTo>
                  <a:lnTo>
                    <a:pt x="0" y="12"/>
                  </a:lnTo>
                  <a:lnTo>
                    <a:pt x="2" y="16"/>
                  </a:lnTo>
                  <a:lnTo>
                    <a:pt x="4" y="20"/>
                  </a:lnTo>
                  <a:lnTo>
                    <a:pt x="8" y="22"/>
                  </a:lnTo>
                  <a:lnTo>
                    <a:pt x="12" y="24"/>
                  </a:lnTo>
                  <a:lnTo>
                    <a:pt x="12" y="24"/>
                  </a:lnTo>
                  <a:lnTo>
                    <a:pt x="16" y="22"/>
                  </a:lnTo>
                  <a:lnTo>
                    <a:pt x="20" y="20"/>
                  </a:lnTo>
                  <a:lnTo>
                    <a:pt x="22" y="16"/>
                  </a:lnTo>
                  <a:lnTo>
                    <a:pt x="22" y="12"/>
                  </a:lnTo>
                  <a:lnTo>
                    <a:pt x="22" y="12"/>
                  </a:lnTo>
                  <a:lnTo>
                    <a:pt x="22" y="8"/>
                  </a:lnTo>
                  <a:lnTo>
                    <a:pt x="20" y="4"/>
                  </a:lnTo>
                  <a:lnTo>
                    <a:pt x="16" y="2"/>
                  </a:lnTo>
                  <a:lnTo>
                    <a:pt x="12"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50" name="Freeform 451"/>
            <p:cNvSpPr/>
            <p:nvPr/>
          </p:nvSpPr>
          <p:spPr bwMode="auto">
            <a:xfrm>
              <a:off x="1906588" y="1670050"/>
              <a:ext cx="47625" cy="47625"/>
            </a:xfrm>
            <a:custGeom>
              <a:avLst/>
              <a:gdLst/>
              <a:ahLst/>
              <a:cxnLst>
                <a:cxn ang="0">
                  <a:pos x="14" y="0"/>
                </a:cxn>
                <a:cxn ang="0">
                  <a:pos x="14" y="0"/>
                </a:cxn>
                <a:cxn ang="0">
                  <a:pos x="8" y="2"/>
                </a:cxn>
                <a:cxn ang="0">
                  <a:pos x="4" y="4"/>
                </a:cxn>
                <a:cxn ang="0">
                  <a:pos x="2" y="10"/>
                </a:cxn>
                <a:cxn ang="0">
                  <a:pos x="0" y="14"/>
                </a:cxn>
                <a:cxn ang="0">
                  <a:pos x="0" y="14"/>
                </a:cxn>
                <a:cxn ang="0">
                  <a:pos x="2" y="20"/>
                </a:cxn>
                <a:cxn ang="0">
                  <a:pos x="4" y="26"/>
                </a:cxn>
                <a:cxn ang="0">
                  <a:pos x="8" y="28"/>
                </a:cxn>
                <a:cxn ang="0">
                  <a:pos x="14" y="30"/>
                </a:cxn>
                <a:cxn ang="0">
                  <a:pos x="14" y="30"/>
                </a:cxn>
                <a:cxn ang="0">
                  <a:pos x="20" y="28"/>
                </a:cxn>
                <a:cxn ang="0">
                  <a:pos x="24" y="26"/>
                </a:cxn>
                <a:cxn ang="0">
                  <a:pos x="28" y="20"/>
                </a:cxn>
                <a:cxn ang="0">
                  <a:pos x="30" y="14"/>
                </a:cxn>
                <a:cxn ang="0">
                  <a:pos x="30" y="14"/>
                </a:cxn>
                <a:cxn ang="0">
                  <a:pos x="28" y="10"/>
                </a:cxn>
                <a:cxn ang="0">
                  <a:pos x="24" y="4"/>
                </a:cxn>
                <a:cxn ang="0">
                  <a:pos x="20" y="2"/>
                </a:cxn>
                <a:cxn ang="0">
                  <a:pos x="14" y="0"/>
                </a:cxn>
              </a:cxnLst>
              <a:rect l="0" t="0" r="r" b="b"/>
              <a:pathLst>
                <a:path w="30" h="30">
                  <a:moveTo>
                    <a:pt x="14" y="0"/>
                  </a:moveTo>
                  <a:lnTo>
                    <a:pt x="14" y="0"/>
                  </a:lnTo>
                  <a:lnTo>
                    <a:pt x="8" y="2"/>
                  </a:lnTo>
                  <a:lnTo>
                    <a:pt x="4" y="4"/>
                  </a:lnTo>
                  <a:lnTo>
                    <a:pt x="2" y="10"/>
                  </a:lnTo>
                  <a:lnTo>
                    <a:pt x="0" y="14"/>
                  </a:lnTo>
                  <a:lnTo>
                    <a:pt x="0" y="14"/>
                  </a:lnTo>
                  <a:lnTo>
                    <a:pt x="2" y="20"/>
                  </a:lnTo>
                  <a:lnTo>
                    <a:pt x="4" y="26"/>
                  </a:lnTo>
                  <a:lnTo>
                    <a:pt x="8" y="28"/>
                  </a:lnTo>
                  <a:lnTo>
                    <a:pt x="14" y="30"/>
                  </a:lnTo>
                  <a:lnTo>
                    <a:pt x="14" y="30"/>
                  </a:lnTo>
                  <a:lnTo>
                    <a:pt x="20" y="28"/>
                  </a:lnTo>
                  <a:lnTo>
                    <a:pt x="24" y="26"/>
                  </a:lnTo>
                  <a:lnTo>
                    <a:pt x="28" y="20"/>
                  </a:lnTo>
                  <a:lnTo>
                    <a:pt x="30" y="14"/>
                  </a:lnTo>
                  <a:lnTo>
                    <a:pt x="30" y="14"/>
                  </a:lnTo>
                  <a:lnTo>
                    <a:pt x="28" y="10"/>
                  </a:lnTo>
                  <a:lnTo>
                    <a:pt x="24" y="4"/>
                  </a:lnTo>
                  <a:lnTo>
                    <a:pt x="20" y="2"/>
                  </a:lnTo>
                  <a:lnTo>
                    <a:pt x="14"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51" name="Freeform 452"/>
            <p:cNvSpPr/>
            <p:nvPr/>
          </p:nvSpPr>
          <p:spPr bwMode="auto">
            <a:xfrm>
              <a:off x="1906588" y="1670050"/>
              <a:ext cx="47625" cy="47625"/>
            </a:xfrm>
            <a:custGeom>
              <a:avLst/>
              <a:gdLst/>
              <a:ahLst/>
              <a:cxnLst>
                <a:cxn ang="0">
                  <a:pos x="14" y="0"/>
                </a:cxn>
                <a:cxn ang="0">
                  <a:pos x="14" y="0"/>
                </a:cxn>
                <a:cxn ang="0">
                  <a:pos x="8" y="2"/>
                </a:cxn>
                <a:cxn ang="0">
                  <a:pos x="4" y="4"/>
                </a:cxn>
                <a:cxn ang="0">
                  <a:pos x="2" y="10"/>
                </a:cxn>
                <a:cxn ang="0">
                  <a:pos x="0" y="14"/>
                </a:cxn>
                <a:cxn ang="0">
                  <a:pos x="0" y="14"/>
                </a:cxn>
                <a:cxn ang="0">
                  <a:pos x="2" y="20"/>
                </a:cxn>
                <a:cxn ang="0">
                  <a:pos x="4" y="26"/>
                </a:cxn>
                <a:cxn ang="0">
                  <a:pos x="8" y="28"/>
                </a:cxn>
                <a:cxn ang="0">
                  <a:pos x="14" y="30"/>
                </a:cxn>
                <a:cxn ang="0">
                  <a:pos x="14" y="30"/>
                </a:cxn>
                <a:cxn ang="0">
                  <a:pos x="20" y="28"/>
                </a:cxn>
                <a:cxn ang="0">
                  <a:pos x="24" y="26"/>
                </a:cxn>
                <a:cxn ang="0">
                  <a:pos x="28" y="20"/>
                </a:cxn>
                <a:cxn ang="0">
                  <a:pos x="30" y="14"/>
                </a:cxn>
                <a:cxn ang="0">
                  <a:pos x="30" y="14"/>
                </a:cxn>
                <a:cxn ang="0">
                  <a:pos x="28" y="10"/>
                </a:cxn>
                <a:cxn ang="0">
                  <a:pos x="24" y="4"/>
                </a:cxn>
                <a:cxn ang="0">
                  <a:pos x="20" y="2"/>
                </a:cxn>
                <a:cxn ang="0">
                  <a:pos x="14" y="0"/>
                </a:cxn>
              </a:cxnLst>
              <a:rect l="0" t="0" r="r" b="b"/>
              <a:pathLst>
                <a:path w="30" h="30">
                  <a:moveTo>
                    <a:pt x="14" y="0"/>
                  </a:moveTo>
                  <a:lnTo>
                    <a:pt x="14" y="0"/>
                  </a:lnTo>
                  <a:lnTo>
                    <a:pt x="8" y="2"/>
                  </a:lnTo>
                  <a:lnTo>
                    <a:pt x="4" y="4"/>
                  </a:lnTo>
                  <a:lnTo>
                    <a:pt x="2" y="10"/>
                  </a:lnTo>
                  <a:lnTo>
                    <a:pt x="0" y="14"/>
                  </a:lnTo>
                  <a:lnTo>
                    <a:pt x="0" y="14"/>
                  </a:lnTo>
                  <a:lnTo>
                    <a:pt x="2" y="20"/>
                  </a:lnTo>
                  <a:lnTo>
                    <a:pt x="4" y="26"/>
                  </a:lnTo>
                  <a:lnTo>
                    <a:pt x="8" y="28"/>
                  </a:lnTo>
                  <a:lnTo>
                    <a:pt x="14" y="30"/>
                  </a:lnTo>
                  <a:lnTo>
                    <a:pt x="14" y="30"/>
                  </a:lnTo>
                  <a:lnTo>
                    <a:pt x="20" y="28"/>
                  </a:lnTo>
                  <a:lnTo>
                    <a:pt x="24" y="26"/>
                  </a:lnTo>
                  <a:lnTo>
                    <a:pt x="28" y="20"/>
                  </a:lnTo>
                  <a:lnTo>
                    <a:pt x="30" y="14"/>
                  </a:lnTo>
                  <a:lnTo>
                    <a:pt x="30" y="14"/>
                  </a:lnTo>
                  <a:lnTo>
                    <a:pt x="28" y="10"/>
                  </a:lnTo>
                  <a:lnTo>
                    <a:pt x="24" y="4"/>
                  </a:lnTo>
                  <a:lnTo>
                    <a:pt x="20" y="2"/>
                  </a:lnTo>
                  <a:lnTo>
                    <a:pt x="14"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52" name="Freeform 453"/>
            <p:cNvSpPr/>
            <p:nvPr/>
          </p:nvSpPr>
          <p:spPr bwMode="auto">
            <a:xfrm>
              <a:off x="2468563" y="1660525"/>
              <a:ext cx="31750" cy="28575"/>
            </a:xfrm>
            <a:custGeom>
              <a:avLst/>
              <a:gdLst/>
              <a:ahLst/>
              <a:cxnLst>
                <a:cxn ang="0">
                  <a:pos x="10" y="0"/>
                </a:cxn>
                <a:cxn ang="0">
                  <a:pos x="10" y="0"/>
                </a:cxn>
                <a:cxn ang="0">
                  <a:pos x="6" y="2"/>
                </a:cxn>
                <a:cxn ang="0">
                  <a:pos x="4" y="4"/>
                </a:cxn>
                <a:cxn ang="0">
                  <a:pos x="2" y="6"/>
                </a:cxn>
                <a:cxn ang="0">
                  <a:pos x="0" y="10"/>
                </a:cxn>
                <a:cxn ang="0">
                  <a:pos x="0" y="10"/>
                </a:cxn>
                <a:cxn ang="0">
                  <a:pos x="2" y="14"/>
                </a:cxn>
                <a:cxn ang="0">
                  <a:pos x="4" y="16"/>
                </a:cxn>
                <a:cxn ang="0">
                  <a:pos x="6" y="18"/>
                </a:cxn>
                <a:cxn ang="0">
                  <a:pos x="10" y="18"/>
                </a:cxn>
                <a:cxn ang="0">
                  <a:pos x="10" y="18"/>
                </a:cxn>
                <a:cxn ang="0">
                  <a:pos x="14" y="18"/>
                </a:cxn>
                <a:cxn ang="0">
                  <a:pos x="16" y="16"/>
                </a:cxn>
                <a:cxn ang="0">
                  <a:pos x="18" y="14"/>
                </a:cxn>
                <a:cxn ang="0">
                  <a:pos x="20" y="10"/>
                </a:cxn>
                <a:cxn ang="0">
                  <a:pos x="20" y="10"/>
                </a:cxn>
                <a:cxn ang="0">
                  <a:pos x="18" y="6"/>
                </a:cxn>
                <a:cxn ang="0">
                  <a:pos x="16" y="4"/>
                </a:cxn>
                <a:cxn ang="0">
                  <a:pos x="14" y="2"/>
                </a:cxn>
                <a:cxn ang="0">
                  <a:pos x="10" y="0"/>
                </a:cxn>
              </a:cxnLst>
              <a:rect l="0" t="0" r="r" b="b"/>
              <a:pathLst>
                <a:path w="20" h="18">
                  <a:moveTo>
                    <a:pt x="10" y="0"/>
                  </a:moveTo>
                  <a:lnTo>
                    <a:pt x="10" y="0"/>
                  </a:lnTo>
                  <a:lnTo>
                    <a:pt x="6" y="2"/>
                  </a:lnTo>
                  <a:lnTo>
                    <a:pt x="4" y="4"/>
                  </a:lnTo>
                  <a:lnTo>
                    <a:pt x="2" y="6"/>
                  </a:lnTo>
                  <a:lnTo>
                    <a:pt x="0" y="10"/>
                  </a:lnTo>
                  <a:lnTo>
                    <a:pt x="0" y="10"/>
                  </a:lnTo>
                  <a:lnTo>
                    <a:pt x="2" y="14"/>
                  </a:lnTo>
                  <a:lnTo>
                    <a:pt x="4" y="16"/>
                  </a:lnTo>
                  <a:lnTo>
                    <a:pt x="6" y="18"/>
                  </a:lnTo>
                  <a:lnTo>
                    <a:pt x="10" y="18"/>
                  </a:lnTo>
                  <a:lnTo>
                    <a:pt x="10" y="18"/>
                  </a:lnTo>
                  <a:lnTo>
                    <a:pt x="14" y="18"/>
                  </a:lnTo>
                  <a:lnTo>
                    <a:pt x="16" y="16"/>
                  </a:lnTo>
                  <a:lnTo>
                    <a:pt x="18" y="14"/>
                  </a:lnTo>
                  <a:lnTo>
                    <a:pt x="20" y="10"/>
                  </a:lnTo>
                  <a:lnTo>
                    <a:pt x="20" y="10"/>
                  </a:lnTo>
                  <a:lnTo>
                    <a:pt x="18" y="6"/>
                  </a:lnTo>
                  <a:lnTo>
                    <a:pt x="16" y="4"/>
                  </a:lnTo>
                  <a:lnTo>
                    <a:pt x="14" y="2"/>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53" name="Freeform 454"/>
            <p:cNvSpPr/>
            <p:nvPr/>
          </p:nvSpPr>
          <p:spPr bwMode="auto">
            <a:xfrm>
              <a:off x="2468563" y="1660525"/>
              <a:ext cx="31750" cy="28575"/>
            </a:xfrm>
            <a:custGeom>
              <a:avLst/>
              <a:gdLst/>
              <a:ahLst/>
              <a:cxnLst>
                <a:cxn ang="0">
                  <a:pos x="10" y="0"/>
                </a:cxn>
                <a:cxn ang="0">
                  <a:pos x="10" y="0"/>
                </a:cxn>
                <a:cxn ang="0">
                  <a:pos x="6" y="2"/>
                </a:cxn>
                <a:cxn ang="0">
                  <a:pos x="4" y="4"/>
                </a:cxn>
                <a:cxn ang="0">
                  <a:pos x="2" y="6"/>
                </a:cxn>
                <a:cxn ang="0">
                  <a:pos x="0" y="10"/>
                </a:cxn>
                <a:cxn ang="0">
                  <a:pos x="0" y="10"/>
                </a:cxn>
                <a:cxn ang="0">
                  <a:pos x="2" y="14"/>
                </a:cxn>
                <a:cxn ang="0">
                  <a:pos x="4" y="16"/>
                </a:cxn>
                <a:cxn ang="0">
                  <a:pos x="6" y="18"/>
                </a:cxn>
                <a:cxn ang="0">
                  <a:pos x="10" y="18"/>
                </a:cxn>
                <a:cxn ang="0">
                  <a:pos x="10" y="18"/>
                </a:cxn>
                <a:cxn ang="0">
                  <a:pos x="14" y="18"/>
                </a:cxn>
                <a:cxn ang="0">
                  <a:pos x="16" y="16"/>
                </a:cxn>
                <a:cxn ang="0">
                  <a:pos x="18" y="14"/>
                </a:cxn>
                <a:cxn ang="0">
                  <a:pos x="20" y="10"/>
                </a:cxn>
                <a:cxn ang="0">
                  <a:pos x="20" y="10"/>
                </a:cxn>
                <a:cxn ang="0">
                  <a:pos x="18" y="6"/>
                </a:cxn>
                <a:cxn ang="0">
                  <a:pos x="16" y="4"/>
                </a:cxn>
                <a:cxn ang="0">
                  <a:pos x="14" y="2"/>
                </a:cxn>
                <a:cxn ang="0">
                  <a:pos x="10" y="0"/>
                </a:cxn>
              </a:cxnLst>
              <a:rect l="0" t="0" r="r" b="b"/>
              <a:pathLst>
                <a:path w="20" h="18">
                  <a:moveTo>
                    <a:pt x="10" y="0"/>
                  </a:moveTo>
                  <a:lnTo>
                    <a:pt x="10" y="0"/>
                  </a:lnTo>
                  <a:lnTo>
                    <a:pt x="6" y="2"/>
                  </a:lnTo>
                  <a:lnTo>
                    <a:pt x="4" y="4"/>
                  </a:lnTo>
                  <a:lnTo>
                    <a:pt x="2" y="6"/>
                  </a:lnTo>
                  <a:lnTo>
                    <a:pt x="0" y="10"/>
                  </a:lnTo>
                  <a:lnTo>
                    <a:pt x="0" y="10"/>
                  </a:lnTo>
                  <a:lnTo>
                    <a:pt x="2" y="14"/>
                  </a:lnTo>
                  <a:lnTo>
                    <a:pt x="4" y="16"/>
                  </a:lnTo>
                  <a:lnTo>
                    <a:pt x="6" y="18"/>
                  </a:lnTo>
                  <a:lnTo>
                    <a:pt x="10" y="18"/>
                  </a:lnTo>
                  <a:lnTo>
                    <a:pt x="10" y="18"/>
                  </a:lnTo>
                  <a:lnTo>
                    <a:pt x="14" y="18"/>
                  </a:lnTo>
                  <a:lnTo>
                    <a:pt x="16" y="16"/>
                  </a:lnTo>
                  <a:lnTo>
                    <a:pt x="18" y="14"/>
                  </a:lnTo>
                  <a:lnTo>
                    <a:pt x="20" y="10"/>
                  </a:lnTo>
                  <a:lnTo>
                    <a:pt x="20" y="10"/>
                  </a:lnTo>
                  <a:lnTo>
                    <a:pt x="18" y="6"/>
                  </a:lnTo>
                  <a:lnTo>
                    <a:pt x="16" y="4"/>
                  </a:lnTo>
                  <a:lnTo>
                    <a:pt x="14" y="2"/>
                  </a:lnTo>
                  <a:lnTo>
                    <a:pt x="10"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54" name="Freeform 455"/>
            <p:cNvSpPr/>
            <p:nvPr/>
          </p:nvSpPr>
          <p:spPr bwMode="auto">
            <a:xfrm>
              <a:off x="3017838" y="1441450"/>
              <a:ext cx="19050"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0" y="12"/>
                </a:cxn>
                <a:cxn ang="0">
                  <a:pos x="12" y="8"/>
                </a:cxn>
                <a:cxn ang="0">
                  <a:pos x="12" y="8"/>
                </a:cxn>
                <a:cxn ang="0">
                  <a:pos x="10" y="2"/>
                </a:cxn>
                <a:cxn ang="0">
                  <a:pos x="6" y="0"/>
                </a:cxn>
              </a:cxnLst>
              <a:rect l="0" t="0" r="r" b="b"/>
              <a:pathLst>
                <a:path w="12" h="14">
                  <a:moveTo>
                    <a:pt x="6" y="0"/>
                  </a:moveTo>
                  <a:lnTo>
                    <a:pt x="6" y="0"/>
                  </a:lnTo>
                  <a:lnTo>
                    <a:pt x="2" y="2"/>
                  </a:lnTo>
                  <a:lnTo>
                    <a:pt x="0" y="8"/>
                  </a:lnTo>
                  <a:lnTo>
                    <a:pt x="0" y="8"/>
                  </a:lnTo>
                  <a:lnTo>
                    <a:pt x="2" y="12"/>
                  </a:lnTo>
                  <a:lnTo>
                    <a:pt x="6" y="14"/>
                  </a:lnTo>
                  <a:lnTo>
                    <a:pt x="6" y="14"/>
                  </a:lnTo>
                  <a:lnTo>
                    <a:pt x="10" y="12"/>
                  </a:lnTo>
                  <a:lnTo>
                    <a:pt x="12" y="8"/>
                  </a:lnTo>
                  <a:lnTo>
                    <a:pt x="12" y="8"/>
                  </a:lnTo>
                  <a:lnTo>
                    <a:pt x="10"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55" name="Freeform 456"/>
            <p:cNvSpPr/>
            <p:nvPr/>
          </p:nvSpPr>
          <p:spPr bwMode="auto">
            <a:xfrm>
              <a:off x="3017838" y="1441450"/>
              <a:ext cx="19050"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0" y="12"/>
                </a:cxn>
                <a:cxn ang="0">
                  <a:pos x="12" y="8"/>
                </a:cxn>
                <a:cxn ang="0">
                  <a:pos x="12" y="8"/>
                </a:cxn>
                <a:cxn ang="0">
                  <a:pos x="10" y="2"/>
                </a:cxn>
                <a:cxn ang="0">
                  <a:pos x="6" y="0"/>
                </a:cxn>
              </a:cxnLst>
              <a:rect l="0" t="0" r="r" b="b"/>
              <a:pathLst>
                <a:path w="12" h="14">
                  <a:moveTo>
                    <a:pt x="6" y="0"/>
                  </a:moveTo>
                  <a:lnTo>
                    <a:pt x="6" y="0"/>
                  </a:lnTo>
                  <a:lnTo>
                    <a:pt x="2" y="2"/>
                  </a:lnTo>
                  <a:lnTo>
                    <a:pt x="0" y="8"/>
                  </a:lnTo>
                  <a:lnTo>
                    <a:pt x="0" y="8"/>
                  </a:lnTo>
                  <a:lnTo>
                    <a:pt x="2" y="12"/>
                  </a:lnTo>
                  <a:lnTo>
                    <a:pt x="6" y="14"/>
                  </a:lnTo>
                  <a:lnTo>
                    <a:pt x="6" y="14"/>
                  </a:lnTo>
                  <a:lnTo>
                    <a:pt x="10" y="12"/>
                  </a:lnTo>
                  <a:lnTo>
                    <a:pt x="12" y="8"/>
                  </a:lnTo>
                  <a:lnTo>
                    <a:pt x="12" y="8"/>
                  </a:lnTo>
                  <a:lnTo>
                    <a:pt x="10"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56" name="Freeform 457"/>
            <p:cNvSpPr/>
            <p:nvPr/>
          </p:nvSpPr>
          <p:spPr bwMode="auto">
            <a:xfrm>
              <a:off x="3389313" y="160337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57" name="Freeform 458"/>
            <p:cNvSpPr/>
            <p:nvPr/>
          </p:nvSpPr>
          <p:spPr bwMode="auto">
            <a:xfrm>
              <a:off x="3389313" y="160337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58" name="Freeform 459"/>
            <p:cNvSpPr/>
            <p:nvPr/>
          </p:nvSpPr>
          <p:spPr bwMode="auto">
            <a:xfrm>
              <a:off x="3744913" y="182562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59" name="Freeform 460"/>
            <p:cNvSpPr/>
            <p:nvPr/>
          </p:nvSpPr>
          <p:spPr bwMode="auto">
            <a:xfrm>
              <a:off x="3744913" y="182562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60" name="Freeform 465"/>
            <p:cNvSpPr/>
            <p:nvPr/>
          </p:nvSpPr>
          <p:spPr bwMode="auto">
            <a:xfrm>
              <a:off x="1582738" y="105092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61" name="Freeform 466"/>
            <p:cNvSpPr/>
            <p:nvPr/>
          </p:nvSpPr>
          <p:spPr bwMode="auto">
            <a:xfrm>
              <a:off x="1582738" y="105092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62" name="Freeform 467"/>
            <p:cNvSpPr/>
            <p:nvPr/>
          </p:nvSpPr>
          <p:spPr bwMode="auto">
            <a:xfrm>
              <a:off x="2001838" y="1470025"/>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63" name="Freeform 468"/>
            <p:cNvSpPr/>
            <p:nvPr/>
          </p:nvSpPr>
          <p:spPr bwMode="auto">
            <a:xfrm>
              <a:off x="2001838" y="1470025"/>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64" name="Freeform 469"/>
            <p:cNvSpPr/>
            <p:nvPr/>
          </p:nvSpPr>
          <p:spPr bwMode="auto">
            <a:xfrm>
              <a:off x="3490913" y="1463675"/>
              <a:ext cx="34925" cy="34925"/>
            </a:xfrm>
            <a:custGeom>
              <a:avLst/>
              <a:gdLst/>
              <a:ahLst/>
              <a:cxnLst>
                <a:cxn ang="0">
                  <a:pos x="10" y="0"/>
                </a:cxn>
                <a:cxn ang="0">
                  <a:pos x="10" y="0"/>
                </a:cxn>
                <a:cxn ang="0">
                  <a:pos x="6" y="0"/>
                </a:cxn>
                <a:cxn ang="0">
                  <a:pos x="2" y="2"/>
                </a:cxn>
                <a:cxn ang="0">
                  <a:pos x="0" y="6"/>
                </a:cxn>
                <a:cxn ang="0">
                  <a:pos x="0" y="10"/>
                </a:cxn>
                <a:cxn ang="0">
                  <a:pos x="0" y="10"/>
                </a:cxn>
                <a:cxn ang="0">
                  <a:pos x="0" y="14"/>
                </a:cxn>
                <a:cxn ang="0">
                  <a:pos x="2" y="18"/>
                </a:cxn>
                <a:cxn ang="0">
                  <a:pos x="6" y="20"/>
                </a:cxn>
                <a:cxn ang="0">
                  <a:pos x="10" y="22"/>
                </a:cxn>
                <a:cxn ang="0">
                  <a:pos x="10" y="22"/>
                </a:cxn>
                <a:cxn ang="0">
                  <a:pos x="14" y="20"/>
                </a:cxn>
                <a:cxn ang="0">
                  <a:pos x="18" y="18"/>
                </a:cxn>
                <a:cxn ang="0">
                  <a:pos x="20" y="14"/>
                </a:cxn>
                <a:cxn ang="0">
                  <a:pos x="22" y="10"/>
                </a:cxn>
                <a:cxn ang="0">
                  <a:pos x="22" y="10"/>
                </a:cxn>
                <a:cxn ang="0">
                  <a:pos x="20" y="6"/>
                </a:cxn>
                <a:cxn ang="0">
                  <a:pos x="18" y="2"/>
                </a:cxn>
                <a:cxn ang="0">
                  <a:pos x="14" y="0"/>
                </a:cxn>
                <a:cxn ang="0">
                  <a:pos x="10" y="0"/>
                </a:cxn>
              </a:cxnLst>
              <a:rect l="0" t="0" r="r" b="b"/>
              <a:pathLst>
                <a:path w="22" h="22">
                  <a:moveTo>
                    <a:pt x="10" y="0"/>
                  </a:moveTo>
                  <a:lnTo>
                    <a:pt x="10" y="0"/>
                  </a:lnTo>
                  <a:lnTo>
                    <a:pt x="6" y="0"/>
                  </a:lnTo>
                  <a:lnTo>
                    <a:pt x="2" y="2"/>
                  </a:lnTo>
                  <a:lnTo>
                    <a:pt x="0" y="6"/>
                  </a:lnTo>
                  <a:lnTo>
                    <a:pt x="0" y="10"/>
                  </a:lnTo>
                  <a:lnTo>
                    <a:pt x="0" y="10"/>
                  </a:lnTo>
                  <a:lnTo>
                    <a:pt x="0" y="14"/>
                  </a:lnTo>
                  <a:lnTo>
                    <a:pt x="2" y="18"/>
                  </a:lnTo>
                  <a:lnTo>
                    <a:pt x="6" y="20"/>
                  </a:lnTo>
                  <a:lnTo>
                    <a:pt x="10" y="22"/>
                  </a:lnTo>
                  <a:lnTo>
                    <a:pt x="10" y="22"/>
                  </a:lnTo>
                  <a:lnTo>
                    <a:pt x="14" y="20"/>
                  </a:lnTo>
                  <a:lnTo>
                    <a:pt x="18" y="18"/>
                  </a:lnTo>
                  <a:lnTo>
                    <a:pt x="20" y="14"/>
                  </a:lnTo>
                  <a:lnTo>
                    <a:pt x="22" y="10"/>
                  </a:lnTo>
                  <a:lnTo>
                    <a:pt x="22" y="10"/>
                  </a:lnTo>
                  <a:lnTo>
                    <a:pt x="20" y="6"/>
                  </a:lnTo>
                  <a:lnTo>
                    <a:pt x="18" y="2"/>
                  </a:lnTo>
                  <a:lnTo>
                    <a:pt x="14" y="0"/>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65" name="Freeform 470"/>
            <p:cNvSpPr/>
            <p:nvPr/>
          </p:nvSpPr>
          <p:spPr bwMode="auto">
            <a:xfrm>
              <a:off x="3490913" y="1463675"/>
              <a:ext cx="34925" cy="34925"/>
            </a:xfrm>
            <a:custGeom>
              <a:avLst/>
              <a:gdLst/>
              <a:ahLst/>
              <a:cxnLst>
                <a:cxn ang="0">
                  <a:pos x="10" y="0"/>
                </a:cxn>
                <a:cxn ang="0">
                  <a:pos x="10" y="0"/>
                </a:cxn>
                <a:cxn ang="0">
                  <a:pos x="6" y="0"/>
                </a:cxn>
                <a:cxn ang="0">
                  <a:pos x="2" y="2"/>
                </a:cxn>
                <a:cxn ang="0">
                  <a:pos x="0" y="6"/>
                </a:cxn>
                <a:cxn ang="0">
                  <a:pos x="0" y="10"/>
                </a:cxn>
                <a:cxn ang="0">
                  <a:pos x="0" y="10"/>
                </a:cxn>
                <a:cxn ang="0">
                  <a:pos x="0" y="14"/>
                </a:cxn>
                <a:cxn ang="0">
                  <a:pos x="2" y="18"/>
                </a:cxn>
                <a:cxn ang="0">
                  <a:pos x="6" y="20"/>
                </a:cxn>
                <a:cxn ang="0">
                  <a:pos x="10" y="22"/>
                </a:cxn>
                <a:cxn ang="0">
                  <a:pos x="10" y="22"/>
                </a:cxn>
                <a:cxn ang="0">
                  <a:pos x="14" y="20"/>
                </a:cxn>
                <a:cxn ang="0">
                  <a:pos x="18" y="18"/>
                </a:cxn>
                <a:cxn ang="0">
                  <a:pos x="20" y="14"/>
                </a:cxn>
                <a:cxn ang="0">
                  <a:pos x="22" y="10"/>
                </a:cxn>
                <a:cxn ang="0">
                  <a:pos x="22" y="10"/>
                </a:cxn>
                <a:cxn ang="0">
                  <a:pos x="20" y="6"/>
                </a:cxn>
                <a:cxn ang="0">
                  <a:pos x="18" y="2"/>
                </a:cxn>
                <a:cxn ang="0">
                  <a:pos x="14" y="0"/>
                </a:cxn>
                <a:cxn ang="0">
                  <a:pos x="10" y="0"/>
                </a:cxn>
              </a:cxnLst>
              <a:rect l="0" t="0" r="r" b="b"/>
              <a:pathLst>
                <a:path w="22" h="22">
                  <a:moveTo>
                    <a:pt x="10" y="0"/>
                  </a:moveTo>
                  <a:lnTo>
                    <a:pt x="10" y="0"/>
                  </a:lnTo>
                  <a:lnTo>
                    <a:pt x="6" y="0"/>
                  </a:lnTo>
                  <a:lnTo>
                    <a:pt x="2" y="2"/>
                  </a:lnTo>
                  <a:lnTo>
                    <a:pt x="0" y="6"/>
                  </a:lnTo>
                  <a:lnTo>
                    <a:pt x="0" y="10"/>
                  </a:lnTo>
                  <a:lnTo>
                    <a:pt x="0" y="10"/>
                  </a:lnTo>
                  <a:lnTo>
                    <a:pt x="0" y="14"/>
                  </a:lnTo>
                  <a:lnTo>
                    <a:pt x="2" y="18"/>
                  </a:lnTo>
                  <a:lnTo>
                    <a:pt x="6" y="20"/>
                  </a:lnTo>
                  <a:lnTo>
                    <a:pt x="10" y="22"/>
                  </a:lnTo>
                  <a:lnTo>
                    <a:pt x="10" y="22"/>
                  </a:lnTo>
                  <a:lnTo>
                    <a:pt x="14" y="20"/>
                  </a:lnTo>
                  <a:lnTo>
                    <a:pt x="18" y="18"/>
                  </a:lnTo>
                  <a:lnTo>
                    <a:pt x="20" y="14"/>
                  </a:lnTo>
                  <a:lnTo>
                    <a:pt x="22" y="10"/>
                  </a:lnTo>
                  <a:lnTo>
                    <a:pt x="22" y="10"/>
                  </a:lnTo>
                  <a:lnTo>
                    <a:pt x="20" y="6"/>
                  </a:lnTo>
                  <a:lnTo>
                    <a:pt x="18" y="2"/>
                  </a:lnTo>
                  <a:lnTo>
                    <a:pt x="14" y="0"/>
                  </a:lnTo>
                  <a:lnTo>
                    <a:pt x="10"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66" name="Freeform 471"/>
            <p:cNvSpPr/>
            <p:nvPr/>
          </p:nvSpPr>
          <p:spPr bwMode="auto">
            <a:xfrm>
              <a:off x="3722688" y="1355725"/>
              <a:ext cx="34925" cy="34925"/>
            </a:xfrm>
            <a:custGeom>
              <a:avLst/>
              <a:gdLst/>
              <a:ahLst/>
              <a:cxnLst>
                <a:cxn ang="0">
                  <a:pos x="10" y="0"/>
                </a:cxn>
                <a:cxn ang="0">
                  <a:pos x="10" y="0"/>
                </a:cxn>
                <a:cxn ang="0">
                  <a:pos x="6" y="0"/>
                </a:cxn>
                <a:cxn ang="0">
                  <a:pos x="2" y="4"/>
                </a:cxn>
                <a:cxn ang="0">
                  <a:pos x="0" y="6"/>
                </a:cxn>
                <a:cxn ang="0">
                  <a:pos x="0" y="12"/>
                </a:cxn>
                <a:cxn ang="0">
                  <a:pos x="0" y="12"/>
                </a:cxn>
                <a:cxn ang="0">
                  <a:pos x="0" y="16"/>
                </a:cxn>
                <a:cxn ang="0">
                  <a:pos x="2" y="20"/>
                </a:cxn>
                <a:cxn ang="0">
                  <a:pos x="6" y="22"/>
                </a:cxn>
                <a:cxn ang="0">
                  <a:pos x="10" y="22"/>
                </a:cxn>
                <a:cxn ang="0">
                  <a:pos x="10" y="22"/>
                </a:cxn>
                <a:cxn ang="0">
                  <a:pos x="14" y="22"/>
                </a:cxn>
                <a:cxn ang="0">
                  <a:pos x="18" y="20"/>
                </a:cxn>
                <a:cxn ang="0">
                  <a:pos x="20" y="16"/>
                </a:cxn>
                <a:cxn ang="0">
                  <a:pos x="22" y="12"/>
                </a:cxn>
                <a:cxn ang="0">
                  <a:pos x="22" y="12"/>
                </a:cxn>
                <a:cxn ang="0">
                  <a:pos x="20" y="6"/>
                </a:cxn>
                <a:cxn ang="0">
                  <a:pos x="18" y="4"/>
                </a:cxn>
                <a:cxn ang="0">
                  <a:pos x="14" y="0"/>
                </a:cxn>
                <a:cxn ang="0">
                  <a:pos x="10" y="0"/>
                </a:cxn>
              </a:cxnLst>
              <a:rect l="0" t="0" r="r" b="b"/>
              <a:pathLst>
                <a:path w="22" h="22">
                  <a:moveTo>
                    <a:pt x="10" y="0"/>
                  </a:moveTo>
                  <a:lnTo>
                    <a:pt x="10" y="0"/>
                  </a:lnTo>
                  <a:lnTo>
                    <a:pt x="6" y="0"/>
                  </a:lnTo>
                  <a:lnTo>
                    <a:pt x="2" y="4"/>
                  </a:lnTo>
                  <a:lnTo>
                    <a:pt x="0" y="6"/>
                  </a:lnTo>
                  <a:lnTo>
                    <a:pt x="0" y="12"/>
                  </a:lnTo>
                  <a:lnTo>
                    <a:pt x="0" y="12"/>
                  </a:lnTo>
                  <a:lnTo>
                    <a:pt x="0" y="16"/>
                  </a:lnTo>
                  <a:lnTo>
                    <a:pt x="2" y="20"/>
                  </a:lnTo>
                  <a:lnTo>
                    <a:pt x="6" y="22"/>
                  </a:lnTo>
                  <a:lnTo>
                    <a:pt x="10" y="22"/>
                  </a:lnTo>
                  <a:lnTo>
                    <a:pt x="10" y="22"/>
                  </a:lnTo>
                  <a:lnTo>
                    <a:pt x="14" y="22"/>
                  </a:lnTo>
                  <a:lnTo>
                    <a:pt x="18" y="20"/>
                  </a:lnTo>
                  <a:lnTo>
                    <a:pt x="20" y="16"/>
                  </a:lnTo>
                  <a:lnTo>
                    <a:pt x="22" y="12"/>
                  </a:lnTo>
                  <a:lnTo>
                    <a:pt x="22" y="12"/>
                  </a:lnTo>
                  <a:lnTo>
                    <a:pt x="20" y="6"/>
                  </a:lnTo>
                  <a:lnTo>
                    <a:pt x="18" y="4"/>
                  </a:lnTo>
                  <a:lnTo>
                    <a:pt x="14" y="0"/>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67" name="Freeform 472"/>
            <p:cNvSpPr/>
            <p:nvPr/>
          </p:nvSpPr>
          <p:spPr bwMode="auto">
            <a:xfrm>
              <a:off x="3722688" y="1355725"/>
              <a:ext cx="34925" cy="34925"/>
            </a:xfrm>
            <a:custGeom>
              <a:avLst/>
              <a:gdLst/>
              <a:ahLst/>
              <a:cxnLst>
                <a:cxn ang="0">
                  <a:pos x="10" y="0"/>
                </a:cxn>
                <a:cxn ang="0">
                  <a:pos x="10" y="0"/>
                </a:cxn>
                <a:cxn ang="0">
                  <a:pos x="6" y="0"/>
                </a:cxn>
                <a:cxn ang="0">
                  <a:pos x="2" y="4"/>
                </a:cxn>
                <a:cxn ang="0">
                  <a:pos x="0" y="6"/>
                </a:cxn>
                <a:cxn ang="0">
                  <a:pos x="0" y="12"/>
                </a:cxn>
                <a:cxn ang="0">
                  <a:pos x="0" y="12"/>
                </a:cxn>
                <a:cxn ang="0">
                  <a:pos x="0" y="16"/>
                </a:cxn>
                <a:cxn ang="0">
                  <a:pos x="2" y="20"/>
                </a:cxn>
                <a:cxn ang="0">
                  <a:pos x="6" y="22"/>
                </a:cxn>
                <a:cxn ang="0">
                  <a:pos x="10" y="22"/>
                </a:cxn>
                <a:cxn ang="0">
                  <a:pos x="10" y="22"/>
                </a:cxn>
                <a:cxn ang="0">
                  <a:pos x="14" y="22"/>
                </a:cxn>
                <a:cxn ang="0">
                  <a:pos x="18" y="20"/>
                </a:cxn>
                <a:cxn ang="0">
                  <a:pos x="20" y="16"/>
                </a:cxn>
                <a:cxn ang="0">
                  <a:pos x="22" y="12"/>
                </a:cxn>
                <a:cxn ang="0">
                  <a:pos x="22" y="12"/>
                </a:cxn>
                <a:cxn ang="0">
                  <a:pos x="20" y="6"/>
                </a:cxn>
                <a:cxn ang="0">
                  <a:pos x="18" y="4"/>
                </a:cxn>
                <a:cxn ang="0">
                  <a:pos x="14" y="0"/>
                </a:cxn>
                <a:cxn ang="0">
                  <a:pos x="10" y="0"/>
                </a:cxn>
              </a:cxnLst>
              <a:rect l="0" t="0" r="r" b="b"/>
              <a:pathLst>
                <a:path w="22" h="22">
                  <a:moveTo>
                    <a:pt x="10" y="0"/>
                  </a:moveTo>
                  <a:lnTo>
                    <a:pt x="10" y="0"/>
                  </a:lnTo>
                  <a:lnTo>
                    <a:pt x="6" y="0"/>
                  </a:lnTo>
                  <a:lnTo>
                    <a:pt x="2" y="4"/>
                  </a:lnTo>
                  <a:lnTo>
                    <a:pt x="0" y="6"/>
                  </a:lnTo>
                  <a:lnTo>
                    <a:pt x="0" y="12"/>
                  </a:lnTo>
                  <a:lnTo>
                    <a:pt x="0" y="12"/>
                  </a:lnTo>
                  <a:lnTo>
                    <a:pt x="0" y="16"/>
                  </a:lnTo>
                  <a:lnTo>
                    <a:pt x="2" y="20"/>
                  </a:lnTo>
                  <a:lnTo>
                    <a:pt x="6" y="22"/>
                  </a:lnTo>
                  <a:lnTo>
                    <a:pt x="10" y="22"/>
                  </a:lnTo>
                  <a:lnTo>
                    <a:pt x="10" y="22"/>
                  </a:lnTo>
                  <a:lnTo>
                    <a:pt x="14" y="22"/>
                  </a:lnTo>
                  <a:lnTo>
                    <a:pt x="18" y="20"/>
                  </a:lnTo>
                  <a:lnTo>
                    <a:pt x="20" y="16"/>
                  </a:lnTo>
                  <a:lnTo>
                    <a:pt x="22" y="12"/>
                  </a:lnTo>
                  <a:lnTo>
                    <a:pt x="22" y="12"/>
                  </a:lnTo>
                  <a:lnTo>
                    <a:pt x="20" y="6"/>
                  </a:lnTo>
                  <a:lnTo>
                    <a:pt x="18" y="4"/>
                  </a:lnTo>
                  <a:lnTo>
                    <a:pt x="14" y="0"/>
                  </a:lnTo>
                  <a:lnTo>
                    <a:pt x="10"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68" name="Freeform 473"/>
            <p:cNvSpPr/>
            <p:nvPr/>
          </p:nvSpPr>
          <p:spPr bwMode="auto">
            <a:xfrm>
              <a:off x="4094163" y="1568450"/>
              <a:ext cx="34925" cy="34925"/>
            </a:xfrm>
            <a:custGeom>
              <a:avLst/>
              <a:gdLst/>
              <a:ahLst/>
              <a:cxnLst>
                <a:cxn ang="0">
                  <a:pos x="12" y="0"/>
                </a:cxn>
                <a:cxn ang="0">
                  <a:pos x="12" y="0"/>
                </a:cxn>
                <a:cxn ang="0">
                  <a:pos x="8" y="2"/>
                </a:cxn>
                <a:cxn ang="0">
                  <a:pos x="4" y="4"/>
                </a:cxn>
                <a:cxn ang="0">
                  <a:pos x="2" y="8"/>
                </a:cxn>
                <a:cxn ang="0">
                  <a:pos x="0" y="12"/>
                </a:cxn>
                <a:cxn ang="0">
                  <a:pos x="0" y="12"/>
                </a:cxn>
                <a:cxn ang="0">
                  <a:pos x="2" y="16"/>
                </a:cxn>
                <a:cxn ang="0">
                  <a:pos x="4" y="20"/>
                </a:cxn>
                <a:cxn ang="0">
                  <a:pos x="8" y="22"/>
                </a:cxn>
                <a:cxn ang="0">
                  <a:pos x="12" y="22"/>
                </a:cxn>
                <a:cxn ang="0">
                  <a:pos x="12" y="22"/>
                </a:cxn>
                <a:cxn ang="0">
                  <a:pos x="16" y="22"/>
                </a:cxn>
                <a:cxn ang="0">
                  <a:pos x="20" y="20"/>
                </a:cxn>
                <a:cxn ang="0">
                  <a:pos x="22" y="16"/>
                </a:cxn>
                <a:cxn ang="0">
                  <a:pos x="22" y="12"/>
                </a:cxn>
                <a:cxn ang="0">
                  <a:pos x="22" y="12"/>
                </a:cxn>
                <a:cxn ang="0">
                  <a:pos x="22" y="8"/>
                </a:cxn>
                <a:cxn ang="0">
                  <a:pos x="20" y="4"/>
                </a:cxn>
                <a:cxn ang="0">
                  <a:pos x="16" y="2"/>
                </a:cxn>
                <a:cxn ang="0">
                  <a:pos x="12" y="0"/>
                </a:cxn>
              </a:cxnLst>
              <a:rect l="0" t="0" r="r" b="b"/>
              <a:pathLst>
                <a:path w="22" h="22">
                  <a:moveTo>
                    <a:pt x="12" y="0"/>
                  </a:moveTo>
                  <a:lnTo>
                    <a:pt x="12" y="0"/>
                  </a:lnTo>
                  <a:lnTo>
                    <a:pt x="8" y="2"/>
                  </a:lnTo>
                  <a:lnTo>
                    <a:pt x="4" y="4"/>
                  </a:lnTo>
                  <a:lnTo>
                    <a:pt x="2" y="8"/>
                  </a:lnTo>
                  <a:lnTo>
                    <a:pt x="0" y="12"/>
                  </a:lnTo>
                  <a:lnTo>
                    <a:pt x="0" y="12"/>
                  </a:lnTo>
                  <a:lnTo>
                    <a:pt x="2" y="16"/>
                  </a:lnTo>
                  <a:lnTo>
                    <a:pt x="4" y="20"/>
                  </a:lnTo>
                  <a:lnTo>
                    <a:pt x="8" y="22"/>
                  </a:lnTo>
                  <a:lnTo>
                    <a:pt x="12" y="22"/>
                  </a:lnTo>
                  <a:lnTo>
                    <a:pt x="12" y="22"/>
                  </a:lnTo>
                  <a:lnTo>
                    <a:pt x="16" y="22"/>
                  </a:lnTo>
                  <a:lnTo>
                    <a:pt x="20" y="20"/>
                  </a:lnTo>
                  <a:lnTo>
                    <a:pt x="22" y="16"/>
                  </a:lnTo>
                  <a:lnTo>
                    <a:pt x="22" y="12"/>
                  </a:lnTo>
                  <a:lnTo>
                    <a:pt x="22" y="12"/>
                  </a:lnTo>
                  <a:lnTo>
                    <a:pt x="22" y="8"/>
                  </a:lnTo>
                  <a:lnTo>
                    <a:pt x="20" y="4"/>
                  </a:lnTo>
                  <a:lnTo>
                    <a:pt x="16" y="2"/>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69" name="Freeform 474"/>
            <p:cNvSpPr/>
            <p:nvPr/>
          </p:nvSpPr>
          <p:spPr bwMode="auto">
            <a:xfrm>
              <a:off x="4094163" y="1568450"/>
              <a:ext cx="34925" cy="34925"/>
            </a:xfrm>
            <a:custGeom>
              <a:avLst/>
              <a:gdLst/>
              <a:ahLst/>
              <a:cxnLst>
                <a:cxn ang="0">
                  <a:pos x="12" y="0"/>
                </a:cxn>
                <a:cxn ang="0">
                  <a:pos x="12" y="0"/>
                </a:cxn>
                <a:cxn ang="0">
                  <a:pos x="8" y="2"/>
                </a:cxn>
                <a:cxn ang="0">
                  <a:pos x="4" y="4"/>
                </a:cxn>
                <a:cxn ang="0">
                  <a:pos x="2" y="8"/>
                </a:cxn>
                <a:cxn ang="0">
                  <a:pos x="0" y="12"/>
                </a:cxn>
                <a:cxn ang="0">
                  <a:pos x="0" y="12"/>
                </a:cxn>
                <a:cxn ang="0">
                  <a:pos x="2" y="16"/>
                </a:cxn>
                <a:cxn ang="0">
                  <a:pos x="4" y="20"/>
                </a:cxn>
                <a:cxn ang="0">
                  <a:pos x="8" y="22"/>
                </a:cxn>
                <a:cxn ang="0">
                  <a:pos x="12" y="22"/>
                </a:cxn>
                <a:cxn ang="0">
                  <a:pos x="12" y="22"/>
                </a:cxn>
                <a:cxn ang="0">
                  <a:pos x="16" y="22"/>
                </a:cxn>
                <a:cxn ang="0">
                  <a:pos x="20" y="20"/>
                </a:cxn>
                <a:cxn ang="0">
                  <a:pos x="22" y="16"/>
                </a:cxn>
                <a:cxn ang="0">
                  <a:pos x="22" y="12"/>
                </a:cxn>
                <a:cxn ang="0">
                  <a:pos x="22" y="12"/>
                </a:cxn>
                <a:cxn ang="0">
                  <a:pos x="22" y="8"/>
                </a:cxn>
                <a:cxn ang="0">
                  <a:pos x="20" y="4"/>
                </a:cxn>
                <a:cxn ang="0">
                  <a:pos x="16" y="2"/>
                </a:cxn>
                <a:cxn ang="0">
                  <a:pos x="12" y="0"/>
                </a:cxn>
              </a:cxnLst>
              <a:rect l="0" t="0" r="r" b="b"/>
              <a:pathLst>
                <a:path w="22" h="22">
                  <a:moveTo>
                    <a:pt x="12" y="0"/>
                  </a:moveTo>
                  <a:lnTo>
                    <a:pt x="12" y="0"/>
                  </a:lnTo>
                  <a:lnTo>
                    <a:pt x="8" y="2"/>
                  </a:lnTo>
                  <a:lnTo>
                    <a:pt x="4" y="4"/>
                  </a:lnTo>
                  <a:lnTo>
                    <a:pt x="2" y="8"/>
                  </a:lnTo>
                  <a:lnTo>
                    <a:pt x="0" y="12"/>
                  </a:lnTo>
                  <a:lnTo>
                    <a:pt x="0" y="12"/>
                  </a:lnTo>
                  <a:lnTo>
                    <a:pt x="2" y="16"/>
                  </a:lnTo>
                  <a:lnTo>
                    <a:pt x="4" y="20"/>
                  </a:lnTo>
                  <a:lnTo>
                    <a:pt x="8" y="22"/>
                  </a:lnTo>
                  <a:lnTo>
                    <a:pt x="12" y="22"/>
                  </a:lnTo>
                  <a:lnTo>
                    <a:pt x="12" y="22"/>
                  </a:lnTo>
                  <a:lnTo>
                    <a:pt x="16" y="22"/>
                  </a:lnTo>
                  <a:lnTo>
                    <a:pt x="20" y="20"/>
                  </a:lnTo>
                  <a:lnTo>
                    <a:pt x="22" y="16"/>
                  </a:lnTo>
                  <a:lnTo>
                    <a:pt x="22" y="12"/>
                  </a:lnTo>
                  <a:lnTo>
                    <a:pt x="22" y="12"/>
                  </a:lnTo>
                  <a:lnTo>
                    <a:pt x="22" y="8"/>
                  </a:lnTo>
                  <a:lnTo>
                    <a:pt x="20" y="4"/>
                  </a:lnTo>
                  <a:lnTo>
                    <a:pt x="16" y="2"/>
                  </a:lnTo>
                  <a:lnTo>
                    <a:pt x="12"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70" name="Freeform 475"/>
            <p:cNvSpPr/>
            <p:nvPr/>
          </p:nvSpPr>
          <p:spPr bwMode="auto">
            <a:xfrm>
              <a:off x="5732463" y="1025525"/>
              <a:ext cx="34925" cy="34925"/>
            </a:xfrm>
            <a:custGeom>
              <a:avLst/>
              <a:gdLst/>
              <a:ahLst/>
              <a:cxnLst>
                <a:cxn ang="0">
                  <a:pos x="12" y="0"/>
                </a:cxn>
                <a:cxn ang="0">
                  <a:pos x="12" y="0"/>
                </a:cxn>
                <a:cxn ang="0">
                  <a:pos x="6" y="2"/>
                </a:cxn>
                <a:cxn ang="0">
                  <a:pos x="4" y="4"/>
                </a:cxn>
                <a:cxn ang="0">
                  <a:pos x="0" y="8"/>
                </a:cxn>
                <a:cxn ang="0">
                  <a:pos x="0" y="12"/>
                </a:cxn>
                <a:cxn ang="0">
                  <a:pos x="0" y="12"/>
                </a:cxn>
                <a:cxn ang="0">
                  <a:pos x="0" y="16"/>
                </a:cxn>
                <a:cxn ang="0">
                  <a:pos x="4" y="20"/>
                </a:cxn>
                <a:cxn ang="0">
                  <a:pos x="6" y="22"/>
                </a:cxn>
                <a:cxn ang="0">
                  <a:pos x="12" y="22"/>
                </a:cxn>
                <a:cxn ang="0">
                  <a:pos x="12" y="22"/>
                </a:cxn>
                <a:cxn ang="0">
                  <a:pos x="16" y="22"/>
                </a:cxn>
                <a:cxn ang="0">
                  <a:pos x="20" y="20"/>
                </a:cxn>
                <a:cxn ang="0">
                  <a:pos x="22" y="16"/>
                </a:cxn>
                <a:cxn ang="0">
                  <a:pos x="22" y="12"/>
                </a:cxn>
                <a:cxn ang="0">
                  <a:pos x="22" y="12"/>
                </a:cxn>
                <a:cxn ang="0">
                  <a:pos x="22" y="8"/>
                </a:cxn>
                <a:cxn ang="0">
                  <a:pos x="20" y="4"/>
                </a:cxn>
                <a:cxn ang="0">
                  <a:pos x="16" y="2"/>
                </a:cxn>
                <a:cxn ang="0">
                  <a:pos x="12" y="0"/>
                </a:cxn>
              </a:cxnLst>
              <a:rect l="0" t="0" r="r" b="b"/>
              <a:pathLst>
                <a:path w="22" h="22">
                  <a:moveTo>
                    <a:pt x="12" y="0"/>
                  </a:moveTo>
                  <a:lnTo>
                    <a:pt x="12" y="0"/>
                  </a:lnTo>
                  <a:lnTo>
                    <a:pt x="6" y="2"/>
                  </a:lnTo>
                  <a:lnTo>
                    <a:pt x="4" y="4"/>
                  </a:lnTo>
                  <a:lnTo>
                    <a:pt x="0" y="8"/>
                  </a:lnTo>
                  <a:lnTo>
                    <a:pt x="0" y="12"/>
                  </a:lnTo>
                  <a:lnTo>
                    <a:pt x="0" y="12"/>
                  </a:lnTo>
                  <a:lnTo>
                    <a:pt x="0" y="16"/>
                  </a:lnTo>
                  <a:lnTo>
                    <a:pt x="4" y="20"/>
                  </a:lnTo>
                  <a:lnTo>
                    <a:pt x="6" y="22"/>
                  </a:lnTo>
                  <a:lnTo>
                    <a:pt x="12" y="22"/>
                  </a:lnTo>
                  <a:lnTo>
                    <a:pt x="12" y="22"/>
                  </a:lnTo>
                  <a:lnTo>
                    <a:pt x="16" y="22"/>
                  </a:lnTo>
                  <a:lnTo>
                    <a:pt x="20" y="20"/>
                  </a:lnTo>
                  <a:lnTo>
                    <a:pt x="22" y="16"/>
                  </a:lnTo>
                  <a:lnTo>
                    <a:pt x="22" y="12"/>
                  </a:lnTo>
                  <a:lnTo>
                    <a:pt x="22" y="12"/>
                  </a:lnTo>
                  <a:lnTo>
                    <a:pt x="22" y="8"/>
                  </a:lnTo>
                  <a:lnTo>
                    <a:pt x="20" y="4"/>
                  </a:lnTo>
                  <a:lnTo>
                    <a:pt x="16" y="2"/>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71" name="Freeform 476"/>
            <p:cNvSpPr/>
            <p:nvPr/>
          </p:nvSpPr>
          <p:spPr bwMode="auto">
            <a:xfrm>
              <a:off x="5732463" y="1025525"/>
              <a:ext cx="34925" cy="34925"/>
            </a:xfrm>
            <a:custGeom>
              <a:avLst/>
              <a:gdLst/>
              <a:ahLst/>
              <a:cxnLst>
                <a:cxn ang="0">
                  <a:pos x="12" y="0"/>
                </a:cxn>
                <a:cxn ang="0">
                  <a:pos x="12" y="0"/>
                </a:cxn>
                <a:cxn ang="0">
                  <a:pos x="6" y="2"/>
                </a:cxn>
                <a:cxn ang="0">
                  <a:pos x="4" y="4"/>
                </a:cxn>
                <a:cxn ang="0">
                  <a:pos x="0" y="8"/>
                </a:cxn>
                <a:cxn ang="0">
                  <a:pos x="0" y="12"/>
                </a:cxn>
                <a:cxn ang="0">
                  <a:pos x="0" y="12"/>
                </a:cxn>
                <a:cxn ang="0">
                  <a:pos x="0" y="16"/>
                </a:cxn>
                <a:cxn ang="0">
                  <a:pos x="4" y="20"/>
                </a:cxn>
                <a:cxn ang="0">
                  <a:pos x="6" y="22"/>
                </a:cxn>
                <a:cxn ang="0">
                  <a:pos x="12" y="22"/>
                </a:cxn>
                <a:cxn ang="0">
                  <a:pos x="12" y="22"/>
                </a:cxn>
                <a:cxn ang="0">
                  <a:pos x="16" y="22"/>
                </a:cxn>
                <a:cxn ang="0">
                  <a:pos x="20" y="20"/>
                </a:cxn>
                <a:cxn ang="0">
                  <a:pos x="22" y="16"/>
                </a:cxn>
                <a:cxn ang="0">
                  <a:pos x="22" y="12"/>
                </a:cxn>
                <a:cxn ang="0">
                  <a:pos x="22" y="12"/>
                </a:cxn>
                <a:cxn ang="0">
                  <a:pos x="22" y="8"/>
                </a:cxn>
                <a:cxn ang="0">
                  <a:pos x="20" y="4"/>
                </a:cxn>
                <a:cxn ang="0">
                  <a:pos x="16" y="2"/>
                </a:cxn>
                <a:cxn ang="0">
                  <a:pos x="12" y="0"/>
                </a:cxn>
              </a:cxnLst>
              <a:rect l="0" t="0" r="r" b="b"/>
              <a:pathLst>
                <a:path w="22" h="22">
                  <a:moveTo>
                    <a:pt x="12" y="0"/>
                  </a:moveTo>
                  <a:lnTo>
                    <a:pt x="12" y="0"/>
                  </a:lnTo>
                  <a:lnTo>
                    <a:pt x="6" y="2"/>
                  </a:lnTo>
                  <a:lnTo>
                    <a:pt x="4" y="4"/>
                  </a:lnTo>
                  <a:lnTo>
                    <a:pt x="0" y="8"/>
                  </a:lnTo>
                  <a:lnTo>
                    <a:pt x="0" y="12"/>
                  </a:lnTo>
                  <a:lnTo>
                    <a:pt x="0" y="12"/>
                  </a:lnTo>
                  <a:lnTo>
                    <a:pt x="0" y="16"/>
                  </a:lnTo>
                  <a:lnTo>
                    <a:pt x="4" y="20"/>
                  </a:lnTo>
                  <a:lnTo>
                    <a:pt x="6" y="22"/>
                  </a:lnTo>
                  <a:lnTo>
                    <a:pt x="12" y="22"/>
                  </a:lnTo>
                  <a:lnTo>
                    <a:pt x="12" y="22"/>
                  </a:lnTo>
                  <a:lnTo>
                    <a:pt x="16" y="22"/>
                  </a:lnTo>
                  <a:lnTo>
                    <a:pt x="20" y="20"/>
                  </a:lnTo>
                  <a:lnTo>
                    <a:pt x="22" y="16"/>
                  </a:lnTo>
                  <a:lnTo>
                    <a:pt x="22" y="12"/>
                  </a:lnTo>
                  <a:lnTo>
                    <a:pt x="22" y="12"/>
                  </a:lnTo>
                  <a:lnTo>
                    <a:pt x="22" y="8"/>
                  </a:lnTo>
                  <a:lnTo>
                    <a:pt x="20" y="4"/>
                  </a:lnTo>
                  <a:lnTo>
                    <a:pt x="16" y="2"/>
                  </a:lnTo>
                  <a:lnTo>
                    <a:pt x="12"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72" name="Freeform 478"/>
            <p:cNvSpPr/>
            <p:nvPr/>
          </p:nvSpPr>
          <p:spPr bwMode="auto">
            <a:xfrm>
              <a:off x="2335213" y="1562100"/>
              <a:ext cx="635000" cy="485775"/>
            </a:xfrm>
            <a:custGeom>
              <a:avLst/>
              <a:gdLst/>
              <a:ahLst/>
              <a:cxnLst>
                <a:cxn ang="0">
                  <a:pos x="348" y="172"/>
                </a:cxn>
                <a:cxn ang="0">
                  <a:pos x="342" y="200"/>
                </a:cxn>
                <a:cxn ang="0">
                  <a:pos x="330" y="222"/>
                </a:cxn>
                <a:cxn ang="0">
                  <a:pos x="312" y="238"/>
                </a:cxn>
                <a:cxn ang="0">
                  <a:pos x="290" y="248"/>
                </a:cxn>
                <a:cxn ang="0">
                  <a:pos x="264" y="254"/>
                </a:cxn>
                <a:cxn ang="0">
                  <a:pos x="212" y="250"/>
                </a:cxn>
                <a:cxn ang="0">
                  <a:pos x="186" y="242"/>
                </a:cxn>
                <a:cxn ang="0">
                  <a:pos x="140" y="212"/>
                </a:cxn>
                <a:cxn ang="0">
                  <a:pos x="100" y="172"/>
                </a:cxn>
                <a:cxn ang="0">
                  <a:pos x="68" y="124"/>
                </a:cxn>
                <a:cxn ang="0">
                  <a:pos x="48" y="74"/>
                </a:cxn>
                <a:cxn ang="0">
                  <a:pos x="44" y="52"/>
                </a:cxn>
                <a:cxn ang="0">
                  <a:pos x="34" y="20"/>
                </a:cxn>
                <a:cxn ang="0">
                  <a:pos x="24" y="2"/>
                </a:cxn>
                <a:cxn ang="0">
                  <a:pos x="16" y="0"/>
                </a:cxn>
                <a:cxn ang="0">
                  <a:pos x="8" y="8"/>
                </a:cxn>
                <a:cxn ang="0">
                  <a:pos x="4" y="18"/>
                </a:cxn>
                <a:cxn ang="0">
                  <a:pos x="0" y="36"/>
                </a:cxn>
                <a:cxn ang="0">
                  <a:pos x="4" y="74"/>
                </a:cxn>
                <a:cxn ang="0">
                  <a:pos x="28" y="128"/>
                </a:cxn>
                <a:cxn ang="0">
                  <a:pos x="46" y="160"/>
                </a:cxn>
                <a:cxn ang="0">
                  <a:pos x="70" y="204"/>
                </a:cxn>
                <a:cxn ang="0">
                  <a:pos x="102" y="240"/>
                </a:cxn>
                <a:cxn ang="0">
                  <a:pos x="142" y="270"/>
                </a:cxn>
                <a:cxn ang="0">
                  <a:pos x="186" y="290"/>
                </a:cxn>
                <a:cxn ang="0">
                  <a:pos x="212" y="298"/>
                </a:cxn>
                <a:cxn ang="0">
                  <a:pos x="262" y="306"/>
                </a:cxn>
                <a:cxn ang="0">
                  <a:pos x="288" y="306"/>
                </a:cxn>
                <a:cxn ang="0">
                  <a:pos x="328" y="300"/>
                </a:cxn>
                <a:cxn ang="0">
                  <a:pos x="358" y="284"/>
                </a:cxn>
                <a:cxn ang="0">
                  <a:pos x="380" y="260"/>
                </a:cxn>
                <a:cxn ang="0">
                  <a:pos x="400" y="224"/>
                </a:cxn>
              </a:cxnLst>
              <a:rect l="0" t="0" r="r" b="b"/>
              <a:pathLst>
                <a:path w="400" h="306">
                  <a:moveTo>
                    <a:pt x="348" y="172"/>
                  </a:moveTo>
                  <a:lnTo>
                    <a:pt x="348" y="172"/>
                  </a:lnTo>
                  <a:lnTo>
                    <a:pt x="346" y="186"/>
                  </a:lnTo>
                  <a:lnTo>
                    <a:pt x="342" y="200"/>
                  </a:lnTo>
                  <a:lnTo>
                    <a:pt x="338" y="212"/>
                  </a:lnTo>
                  <a:lnTo>
                    <a:pt x="330" y="222"/>
                  </a:lnTo>
                  <a:lnTo>
                    <a:pt x="322" y="230"/>
                  </a:lnTo>
                  <a:lnTo>
                    <a:pt x="312" y="238"/>
                  </a:lnTo>
                  <a:lnTo>
                    <a:pt x="302" y="244"/>
                  </a:lnTo>
                  <a:lnTo>
                    <a:pt x="290" y="248"/>
                  </a:lnTo>
                  <a:lnTo>
                    <a:pt x="276" y="252"/>
                  </a:lnTo>
                  <a:lnTo>
                    <a:pt x="264" y="254"/>
                  </a:lnTo>
                  <a:lnTo>
                    <a:pt x="238" y="254"/>
                  </a:lnTo>
                  <a:lnTo>
                    <a:pt x="212" y="250"/>
                  </a:lnTo>
                  <a:lnTo>
                    <a:pt x="186" y="242"/>
                  </a:lnTo>
                  <a:lnTo>
                    <a:pt x="186" y="242"/>
                  </a:lnTo>
                  <a:lnTo>
                    <a:pt x="164" y="228"/>
                  </a:lnTo>
                  <a:lnTo>
                    <a:pt x="140" y="212"/>
                  </a:lnTo>
                  <a:lnTo>
                    <a:pt x="120" y="194"/>
                  </a:lnTo>
                  <a:lnTo>
                    <a:pt x="100" y="172"/>
                  </a:lnTo>
                  <a:lnTo>
                    <a:pt x="84" y="150"/>
                  </a:lnTo>
                  <a:lnTo>
                    <a:pt x="68" y="124"/>
                  </a:lnTo>
                  <a:lnTo>
                    <a:pt x="58" y="100"/>
                  </a:lnTo>
                  <a:lnTo>
                    <a:pt x="48" y="74"/>
                  </a:lnTo>
                  <a:lnTo>
                    <a:pt x="48" y="74"/>
                  </a:lnTo>
                  <a:lnTo>
                    <a:pt x="44" y="52"/>
                  </a:lnTo>
                  <a:lnTo>
                    <a:pt x="38" y="36"/>
                  </a:lnTo>
                  <a:lnTo>
                    <a:pt x="34" y="20"/>
                  </a:lnTo>
                  <a:lnTo>
                    <a:pt x="26" y="6"/>
                  </a:lnTo>
                  <a:lnTo>
                    <a:pt x="24" y="2"/>
                  </a:lnTo>
                  <a:lnTo>
                    <a:pt x="20" y="0"/>
                  </a:lnTo>
                  <a:lnTo>
                    <a:pt x="16" y="0"/>
                  </a:lnTo>
                  <a:lnTo>
                    <a:pt x="12" y="2"/>
                  </a:lnTo>
                  <a:lnTo>
                    <a:pt x="8" y="8"/>
                  </a:lnTo>
                  <a:lnTo>
                    <a:pt x="4" y="18"/>
                  </a:lnTo>
                  <a:lnTo>
                    <a:pt x="4" y="18"/>
                  </a:lnTo>
                  <a:lnTo>
                    <a:pt x="2" y="26"/>
                  </a:lnTo>
                  <a:lnTo>
                    <a:pt x="0" y="36"/>
                  </a:lnTo>
                  <a:lnTo>
                    <a:pt x="0" y="54"/>
                  </a:lnTo>
                  <a:lnTo>
                    <a:pt x="4" y="74"/>
                  </a:lnTo>
                  <a:lnTo>
                    <a:pt x="12" y="92"/>
                  </a:lnTo>
                  <a:lnTo>
                    <a:pt x="28" y="128"/>
                  </a:lnTo>
                  <a:lnTo>
                    <a:pt x="46" y="160"/>
                  </a:lnTo>
                  <a:lnTo>
                    <a:pt x="46" y="160"/>
                  </a:lnTo>
                  <a:lnTo>
                    <a:pt x="58" y="182"/>
                  </a:lnTo>
                  <a:lnTo>
                    <a:pt x="70" y="204"/>
                  </a:lnTo>
                  <a:lnTo>
                    <a:pt x="86" y="222"/>
                  </a:lnTo>
                  <a:lnTo>
                    <a:pt x="102" y="240"/>
                  </a:lnTo>
                  <a:lnTo>
                    <a:pt x="120" y="256"/>
                  </a:lnTo>
                  <a:lnTo>
                    <a:pt x="142" y="270"/>
                  </a:lnTo>
                  <a:lnTo>
                    <a:pt x="164" y="282"/>
                  </a:lnTo>
                  <a:lnTo>
                    <a:pt x="186" y="290"/>
                  </a:lnTo>
                  <a:lnTo>
                    <a:pt x="186" y="290"/>
                  </a:lnTo>
                  <a:lnTo>
                    <a:pt x="212" y="298"/>
                  </a:lnTo>
                  <a:lnTo>
                    <a:pt x="236" y="302"/>
                  </a:lnTo>
                  <a:lnTo>
                    <a:pt x="262" y="306"/>
                  </a:lnTo>
                  <a:lnTo>
                    <a:pt x="288" y="306"/>
                  </a:lnTo>
                  <a:lnTo>
                    <a:pt x="288" y="306"/>
                  </a:lnTo>
                  <a:lnTo>
                    <a:pt x="310" y="304"/>
                  </a:lnTo>
                  <a:lnTo>
                    <a:pt x="328" y="300"/>
                  </a:lnTo>
                  <a:lnTo>
                    <a:pt x="344" y="294"/>
                  </a:lnTo>
                  <a:lnTo>
                    <a:pt x="358" y="284"/>
                  </a:lnTo>
                  <a:lnTo>
                    <a:pt x="370" y="274"/>
                  </a:lnTo>
                  <a:lnTo>
                    <a:pt x="380" y="260"/>
                  </a:lnTo>
                  <a:lnTo>
                    <a:pt x="390" y="242"/>
                  </a:lnTo>
                  <a:lnTo>
                    <a:pt x="400" y="224"/>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73" name="Freeform 483"/>
            <p:cNvSpPr/>
            <p:nvPr/>
          </p:nvSpPr>
          <p:spPr bwMode="auto">
            <a:xfrm>
              <a:off x="1862138" y="577850"/>
              <a:ext cx="104775" cy="88900"/>
            </a:xfrm>
            <a:custGeom>
              <a:avLst/>
              <a:gdLst/>
              <a:ahLst/>
              <a:cxnLst>
                <a:cxn ang="0">
                  <a:pos x="48" y="0"/>
                </a:cxn>
                <a:cxn ang="0">
                  <a:pos x="48" y="0"/>
                </a:cxn>
                <a:cxn ang="0">
                  <a:pos x="34" y="0"/>
                </a:cxn>
                <a:cxn ang="0">
                  <a:pos x="20" y="6"/>
                </a:cxn>
                <a:cxn ang="0">
                  <a:pos x="14" y="10"/>
                </a:cxn>
                <a:cxn ang="0">
                  <a:pos x="8" y="14"/>
                </a:cxn>
                <a:cxn ang="0">
                  <a:pos x="4" y="20"/>
                </a:cxn>
                <a:cxn ang="0">
                  <a:pos x="2" y="26"/>
                </a:cxn>
                <a:cxn ang="0">
                  <a:pos x="2" y="26"/>
                </a:cxn>
                <a:cxn ang="0">
                  <a:pos x="0" y="34"/>
                </a:cxn>
                <a:cxn ang="0">
                  <a:pos x="2" y="40"/>
                </a:cxn>
                <a:cxn ang="0">
                  <a:pos x="6" y="46"/>
                </a:cxn>
                <a:cxn ang="0">
                  <a:pos x="10" y="50"/>
                </a:cxn>
                <a:cxn ang="0">
                  <a:pos x="16" y="54"/>
                </a:cxn>
                <a:cxn ang="0">
                  <a:pos x="24" y="56"/>
                </a:cxn>
                <a:cxn ang="0">
                  <a:pos x="38" y="56"/>
                </a:cxn>
                <a:cxn ang="0">
                  <a:pos x="38" y="56"/>
                </a:cxn>
                <a:cxn ang="0">
                  <a:pos x="54" y="52"/>
                </a:cxn>
                <a:cxn ang="0">
                  <a:pos x="60" y="48"/>
                </a:cxn>
                <a:cxn ang="0">
                  <a:pos x="64" y="46"/>
                </a:cxn>
                <a:cxn ang="0">
                  <a:pos x="66" y="42"/>
                </a:cxn>
                <a:cxn ang="0">
                  <a:pos x="66" y="42"/>
                </a:cxn>
                <a:cxn ang="0">
                  <a:pos x="66" y="38"/>
                </a:cxn>
                <a:cxn ang="0">
                  <a:pos x="66" y="34"/>
                </a:cxn>
                <a:cxn ang="0">
                  <a:pos x="64" y="32"/>
                </a:cxn>
                <a:cxn ang="0">
                  <a:pos x="60" y="32"/>
                </a:cxn>
                <a:cxn ang="0">
                  <a:pos x="54" y="34"/>
                </a:cxn>
                <a:cxn ang="0">
                  <a:pos x="48" y="36"/>
                </a:cxn>
                <a:cxn ang="0">
                  <a:pos x="48" y="36"/>
                </a:cxn>
                <a:cxn ang="0">
                  <a:pos x="40" y="38"/>
                </a:cxn>
                <a:cxn ang="0">
                  <a:pos x="34" y="38"/>
                </a:cxn>
                <a:cxn ang="0">
                  <a:pos x="30" y="36"/>
                </a:cxn>
                <a:cxn ang="0">
                  <a:pos x="28" y="32"/>
                </a:cxn>
                <a:cxn ang="0">
                  <a:pos x="28" y="28"/>
                </a:cxn>
                <a:cxn ang="0">
                  <a:pos x="30" y="24"/>
                </a:cxn>
                <a:cxn ang="0">
                  <a:pos x="36" y="22"/>
                </a:cxn>
                <a:cxn ang="0">
                  <a:pos x="44" y="20"/>
                </a:cxn>
              </a:cxnLst>
              <a:rect l="0" t="0" r="r" b="b"/>
              <a:pathLst>
                <a:path w="66" h="56">
                  <a:moveTo>
                    <a:pt x="48" y="0"/>
                  </a:moveTo>
                  <a:lnTo>
                    <a:pt x="48" y="0"/>
                  </a:lnTo>
                  <a:lnTo>
                    <a:pt x="34" y="0"/>
                  </a:lnTo>
                  <a:lnTo>
                    <a:pt x="20" y="6"/>
                  </a:lnTo>
                  <a:lnTo>
                    <a:pt x="14" y="10"/>
                  </a:lnTo>
                  <a:lnTo>
                    <a:pt x="8" y="14"/>
                  </a:lnTo>
                  <a:lnTo>
                    <a:pt x="4" y="20"/>
                  </a:lnTo>
                  <a:lnTo>
                    <a:pt x="2" y="26"/>
                  </a:lnTo>
                  <a:lnTo>
                    <a:pt x="2" y="26"/>
                  </a:lnTo>
                  <a:lnTo>
                    <a:pt x="0" y="34"/>
                  </a:lnTo>
                  <a:lnTo>
                    <a:pt x="2" y="40"/>
                  </a:lnTo>
                  <a:lnTo>
                    <a:pt x="6" y="46"/>
                  </a:lnTo>
                  <a:lnTo>
                    <a:pt x="10" y="50"/>
                  </a:lnTo>
                  <a:lnTo>
                    <a:pt x="16" y="54"/>
                  </a:lnTo>
                  <a:lnTo>
                    <a:pt x="24" y="56"/>
                  </a:lnTo>
                  <a:lnTo>
                    <a:pt x="38" y="56"/>
                  </a:lnTo>
                  <a:lnTo>
                    <a:pt x="38" y="56"/>
                  </a:lnTo>
                  <a:lnTo>
                    <a:pt x="54" y="52"/>
                  </a:lnTo>
                  <a:lnTo>
                    <a:pt x="60" y="48"/>
                  </a:lnTo>
                  <a:lnTo>
                    <a:pt x="64" y="46"/>
                  </a:lnTo>
                  <a:lnTo>
                    <a:pt x="66" y="42"/>
                  </a:lnTo>
                  <a:lnTo>
                    <a:pt x="66" y="42"/>
                  </a:lnTo>
                  <a:lnTo>
                    <a:pt x="66" y="38"/>
                  </a:lnTo>
                  <a:lnTo>
                    <a:pt x="66" y="34"/>
                  </a:lnTo>
                  <a:lnTo>
                    <a:pt x="64" y="32"/>
                  </a:lnTo>
                  <a:lnTo>
                    <a:pt x="60" y="32"/>
                  </a:lnTo>
                  <a:lnTo>
                    <a:pt x="54" y="34"/>
                  </a:lnTo>
                  <a:lnTo>
                    <a:pt x="48" y="36"/>
                  </a:lnTo>
                  <a:lnTo>
                    <a:pt x="48" y="36"/>
                  </a:lnTo>
                  <a:lnTo>
                    <a:pt x="40" y="38"/>
                  </a:lnTo>
                  <a:lnTo>
                    <a:pt x="34" y="38"/>
                  </a:lnTo>
                  <a:lnTo>
                    <a:pt x="30" y="36"/>
                  </a:lnTo>
                  <a:lnTo>
                    <a:pt x="28" y="32"/>
                  </a:lnTo>
                  <a:lnTo>
                    <a:pt x="28" y="28"/>
                  </a:lnTo>
                  <a:lnTo>
                    <a:pt x="30" y="24"/>
                  </a:lnTo>
                  <a:lnTo>
                    <a:pt x="36" y="22"/>
                  </a:lnTo>
                  <a:lnTo>
                    <a:pt x="44" y="2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grpSp>
      <p:grpSp>
        <p:nvGrpSpPr>
          <p:cNvPr id="2" name="组合 1"/>
          <p:cNvGrpSpPr/>
          <p:nvPr/>
        </p:nvGrpSpPr>
        <p:grpSpPr>
          <a:xfrm>
            <a:off x="1187624" y="-79376"/>
            <a:ext cx="2630964" cy="4451325"/>
            <a:chOff x="1319213" y="-79375"/>
            <a:chExt cx="2146300" cy="4089400"/>
          </a:xfrm>
        </p:grpSpPr>
        <p:sp>
          <p:nvSpPr>
            <p:cNvPr id="1088" name="Freeform 821"/>
            <p:cNvSpPr/>
            <p:nvPr/>
          </p:nvSpPr>
          <p:spPr bwMode="auto">
            <a:xfrm>
              <a:off x="2402235" y="-79375"/>
              <a:ext cx="9525" cy="2197100"/>
            </a:xfrm>
            <a:custGeom>
              <a:avLst/>
              <a:gdLst/>
              <a:ahLst/>
              <a:cxnLst>
                <a:cxn ang="0">
                  <a:pos x="0" y="4"/>
                </a:cxn>
                <a:cxn ang="0">
                  <a:pos x="0" y="1382"/>
                </a:cxn>
                <a:cxn ang="0">
                  <a:pos x="0" y="1382"/>
                </a:cxn>
                <a:cxn ang="0">
                  <a:pos x="0" y="1384"/>
                </a:cxn>
                <a:cxn ang="0">
                  <a:pos x="2" y="1384"/>
                </a:cxn>
                <a:cxn ang="0">
                  <a:pos x="2" y="1384"/>
                </a:cxn>
                <a:cxn ang="0">
                  <a:pos x="4" y="1384"/>
                </a:cxn>
                <a:cxn ang="0">
                  <a:pos x="6" y="1382"/>
                </a:cxn>
                <a:cxn ang="0">
                  <a:pos x="6" y="4"/>
                </a:cxn>
                <a:cxn ang="0">
                  <a:pos x="6" y="4"/>
                </a:cxn>
                <a:cxn ang="0">
                  <a:pos x="4" y="2"/>
                </a:cxn>
                <a:cxn ang="0">
                  <a:pos x="2" y="0"/>
                </a:cxn>
                <a:cxn ang="0">
                  <a:pos x="2" y="0"/>
                </a:cxn>
                <a:cxn ang="0">
                  <a:pos x="0" y="2"/>
                </a:cxn>
                <a:cxn ang="0">
                  <a:pos x="0" y="4"/>
                </a:cxn>
                <a:cxn ang="0">
                  <a:pos x="0" y="4"/>
                </a:cxn>
              </a:cxnLst>
              <a:rect l="0" t="0" r="r" b="b"/>
              <a:pathLst>
                <a:path w="6" h="1384">
                  <a:moveTo>
                    <a:pt x="0" y="4"/>
                  </a:moveTo>
                  <a:lnTo>
                    <a:pt x="0" y="1382"/>
                  </a:lnTo>
                  <a:lnTo>
                    <a:pt x="0" y="1382"/>
                  </a:lnTo>
                  <a:lnTo>
                    <a:pt x="0" y="1384"/>
                  </a:lnTo>
                  <a:lnTo>
                    <a:pt x="2" y="1384"/>
                  </a:lnTo>
                  <a:lnTo>
                    <a:pt x="2" y="1384"/>
                  </a:lnTo>
                  <a:lnTo>
                    <a:pt x="4" y="1384"/>
                  </a:lnTo>
                  <a:lnTo>
                    <a:pt x="6" y="1382"/>
                  </a:lnTo>
                  <a:lnTo>
                    <a:pt x="6" y="4"/>
                  </a:lnTo>
                  <a:lnTo>
                    <a:pt x="6" y="4"/>
                  </a:lnTo>
                  <a:lnTo>
                    <a:pt x="4" y="2"/>
                  </a:lnTo>
                  <a:lnTo>
                    <a:pt x="2" y="0"/>
                  </a:lnTo>
                  <a:lnTo>
                    <a:pt x="2" y="0"/>
                  </a:lnTo>
                  <a:lnTo>
                    <a:pt x="0" y="2"/>
                  </a:lnTo>
                  <a:lnTo>
                    <a:pt x="0" y="4"/>
                  </a:lnTo>
                  <a:lnTo>
                    <a:pt x="0" y="4"/>
                  </a:lnTo>
                  <a:close/>
                </a:path>
              </a:pathLst>
            </a:custGeom>
            <a:solidFill>
              <a:srgbClr val="FFFFFF"/>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grpSp>
          <p:nvGrpSpPr>
            <p:cNvPr id="865" name="组合 864"/>
            <p:cNvGrpSpPr/>
            <p:nvPr/>
          </p:nvGrpSpPr>
          <p:grpSpPr>
            <a:xfrm>
              <a:off x="1319213" y="117475"/>
              <a:ext cx="2146300" cy="3892550"/>
              <a:chOff x="1319213" y="117475"/>
              <a:chExt cx="2146300" cy="3892550"/>
            </a:xfrm>
          </p:grpSpPr>
          <p:sp>
            <p:nvSpPr>
              <p:cNvPr id="866" name="Freeform 819"/>
              <p:cNvSpPr/>
              <p:nvPr/>
            </p:nvSpPr>
            <p:spPr bwMode="auto">
              <a:xfrm>
                <a:off x="2389188" y="117475"/>
                <a:ext cx="9525" cy="2136775"/>
              </a:xfrm>
              <a:custGeom>
                <a:avLst/>
                <a:gdLst/>
                <a:ahLst/>
                <a:cxnLst>
                  <a:cxn ang="0">
                    <a:pos x="0" y="2"/>
                  </a:cxn>
                  <a:cxn ang="0">
                    <a:pos x="0" y="1342"/>
                  </a:cxn>
                  <a:cxn ang="0">
                    <a:pos x="0" y="1342"/>
                  </a:cxn>
                  <a:cxn ang="0">
                    <a:pos x="0" y="1344"/>
                  </a:cxn>
                  <a:cxn ang="0">
                    <a:pos x="2" y="1346"/>
                  </a:cxn>
                  <a:cxn ang="0">
                    <a:pos x="2" y="1346"/>
                  </a:cxn>
                  <a:cxn ang="0">
                    <a:pos x="4" y="1344"/>
                  </a:cxn>
                  <a:cxn ang="0">
                    <a:pos x="6" y="1342"/>
                  </a:cxn>
                  <a:cxn ang="0">
                    <a:pos x="6" y="2"/>
                  </a:cxn>
                  <a:cxn ang="0">
                    <a:pos x="6" y="2"/>
                  </a:cxn>
                  <a:cxn ang="0">
                    <a:pos x="4" y="0"/>
                  </a:cxn>
                  <a:cxn ang="0">
                    <a:pos x="2" y="0"/>
                  </a:cxn>
                  <a:cxn ang="0">
                    <a:pos x="2" y="0"/>
                  </a:cxn>
                  <a:cxn ang="0">
                    <a:pos x="0" y="0"/>
                  </a:cxn>
                  <a:cxn ang="0">
                    <a:pos x="0" y="2"/>
                  </a:cxn>
                  <a:cxn ang="0">
                    <a:pos x="0" y="2"/>
                  </a:cxn>
                </a:cxnLst>
                <a:rect l="0" t="0" r="r" b="b"/>
                <a:pathLst>
                  <a:path w="6" h="1346">
                    <a:moveTo>
                      <a:pt x="0" y="2"/>
                    </a:moveTo>
                    <a:lnTo>
                      <a:pt x="0" y="1342"/>
                    </a:lnTo>
                    <a:lnTo>
                      <a:pt x="0" y="1342"/>
                    </a:lnTo>
                    <a:lnTo>
                      <a:pt x="0" y="1344"/>
                    </a:lnTo>
                    <a:lnTo>
                      <a:pt x="2" y="1346"/>
                    </a:lnTo>
                    <a:lnTo>
                      <a:pt x="2" y="1346"/>
                    </a:lnTo>
                    <a:lnTo>
                      <a:pt x="4" y="1344"/>
                    </a:lnTo>
                    <a:lnTo>
                      <a:pt x="6" y="1342"/>
                    </a:lnTo>
                    <a:lnTo>
                      <a:pt x="6" y="2"/>
                    </a:lnTo>
                    <a:lnTo>
                      <a:pt x="6" y="2"/>
                    </a:lnTo>
                    <a:lnTo>
                      <a:pt x="4" y="0"/>
                    </a:lnTo>
                    <a:lnTo>
                      <a:pt x="2" y="0"/>
                    </a:lnTo>
                    <a:lnTo>
                      <a:pt x="2" y="0"/>
                    </a:lnTo>
                    <a:lnTo>
                      <a:pt x="0" y="0"/>
                    </a:lnTo>
                    <a:lnTo>
                      <a:pt x="0" y="2"/>
                    </a:lnTo>
                    <a:lnTo>
                      <a:pt x="0" y="2"/>
                    </a:lnTo>
                    <a:close/>
                  </a:path>
                </a:pathLst>
              </a:custGeom>
              <a:solidFill>
                <a:srgbClr val="FFFFFF"/>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867" name="Freeform 477"/>
              <p:cNvSpPr/>
              <p:nvPr/>
            </p:nvSpPr>
            <p:spPr bwMode="auto">
              <a:xfrm>
                <a:off x="2335213" y="1562100"/>
                <a:ext cx="635000" cy="485775"/>
              </a:xfrm>
              <a:custGeom>
                <a:avLst/>
                <a:gdLst/>
                <a:ahLst/>
                <a:cxnLst>
                  <a:cxn ang="0">
                    <a:pos x="348" y="172"/>
                  </a:cxn>
                  <a:cxn ang="0">
                    <a:pos x="342" y="200"/>
                  </a:cxn>
                  <a:cxn ang="0">
                    <a:pos x="330" y="222"/>
                  </a:cxn>
                  <a:cxn ang="0">
                    <a:pos x="312" y="238"/>
                  </a:cxn>
                  <a:cxn ang="0">
                    <a:pos x="290" y="248"/>
                  </a:cxn>
                  <a:cxn ang="0">
                    <a:pos x="264" y="254"/>
                  </a:cxn>
                  <a:cxn ang="0">
                    <a:pos x="212" y="250"/>
                  </a:cxn>
                  <a:cxn ang="0">
                    <a:pos x="186" y="242"/>
                  </a:cxn>
                  <a:cxn ang="0">
                    <a:pos x="140" y="212"/>
                  </a:cxn>
                  <a:cxn ang="0">
                    <a:pos x="100" y="172"/>
                  </a:cxn>
                  <a:cxn ang="0">
                    <a:pos x="68" y="124"/>
                  </a:cxn>
                  <a:cxn ang="0">
                    <a:pos x="48" y="74"/>
                  </a:cxn>
                  <a:cxn ang="0">
                    <a:pos x="44" y="52"/>
                  </a:cxn>
                  <a:cxn ang="0">
                    <a:pos x="34" y="20"/>
                  </a:cxn>
                  <a:cxn ang="0">
                    <a:pos x="24" y="2"/>
                  </a:cxn>
                  <a:cxn ang="0">
                    <a:pos x="16" y="0"/>
                  </a:cxn>
                  <a:cxn ang="0">
                    <a:pos x="8" y="8"/>
                  </a:cxn>
                  <a:cxn ang="0">
                    <a:pos x="4" y="18"/>
                  </a:cxn>
                  <a:cxn ang="0">
                    <a:pos x="0" y="36"/>
                  </a:cxn>
                  <a:cxn ang="0">
                    <a:pos x="4" y="74"/>
                  </a:cxn>
                  <a:cxn ang="0">
                    <a:pos x="28" y="128"/>
                  </a:cxn>
                  <a:cxn ang="0">
                    <a:pos x="46" y="160"/>
                  </a:cxn>
                  <a:cxn ang="0">
                    <a:pos x="70" y="204"/>
                  </a:cxn>
                  <a:cxn ang="0">
                    <a:pos x="102" y="240"/>
                  </a:cxn>
                  <a:cxn ang="0">
                    <a:pos x="142" y="270"/>
                  </a:cxn>
                  <a:cxn ang="0">
                    <a:pos x="186" y="290"/>
                  </a:cxn>
                  <a:cxn ang="0">
                    <a:pos x="212" y="298"/>
                  </a:cxn>
                  <a:cxn ang="0">
                    <a:pos x="262" y="306"/>
                  </a:cxn>
                  <a:cxn ang="0">
                    <a:pos x="288" y="306"/>
                  </a:cxn>
                  <a:cxn ang="0">
                    <a:pos x="328" y="300"/>
                  </a:cxn>
                  <a:cxn ang="0">
                    <a:pos x="358" y="284"/>
                  </a:cxn>
                  <a:cxn ang="0">
                    <a:pos x="380" y="260"/>
                  </a:cxn>
                  <a:cxn ang="0">
                    <a:pos x="400" y="224"/>
                  </a:cxn>
                </a:cxnLst>
                <a:rect l="0" t="0" r="r" b="b"/>
                <a:pathLst>
                  <a:path w="400" h="306">
                    <a:moveTo>
                      <a:pt x="348" y="172"/>
                    </a:moveTo>
                    <a:lnTo>
                      <a:pt x="348" y="172"/>
                    </a:lnTo>
                    <a:lnTo>
                      <a:pt x="346" y="186"/>
                    </a:lnTo>
                    <a:lnTo>
                      <a:pt x="342" y="200"/>
                    </a:lnTo>
                    <a:lnTo>
                      <a:pt x="338" y="212"/>
                    </a:lnTo>
                    <a:lnTo>
                      <a:pt x="330" y="222"/>
                    </a:lnTo>
                    <a:lnTo>
                      <a:pt x="322" y="230"/>
                    </a:lnTo>
                    <a:lnTo>
                      <a:pt x="312" y="238"/>
                    </a:lnTo>
                    <a:lnTo>
                      <a:pt x="302" y="244"/>
                    </a:lnTo>
                    <a:lnTo>
                      <a:pt x="290" y="248"/>
                    </a:lnTo>
                    <a:lnTo>
                      <a:pt x="276" y="252"/>
                    </a:lnTo>
                    <a:lnTo>
                      <a:pt x="264" y="254"/>
                    </a:lnTo>
                    <a:lnTo>
                      <a:pt x="238" y="254"/>
                    </a:lnTo>
                    <a:lnTo>
                      <a:pt x="212" y="250"/>
                    </a:lnTo>
                    <a:lnTo>
                      <a:pt x="186" y="242"/>
                    </a:lnTo>
                    <a:lnTo>
                      <a:pt x="186" y="242"/>
                    </a:lnTo>
                    <a:lnTo>
                      <a:pt x="164" y="228"/>
                    </a:lnTo>
                    <a:lnTo>
                      <a:pt x="140" y="212"/>
                    </a:lnTo>
                    <a:lnTo>
                      <a:pt x="120" y="194"/>
                    </a:lnTo>
                    <a:lnTo>
                      <a:pt x="100" y="172"/>
                    </a:lnTo>
                    <a:lnTo>
                      <a:pt x="84" y="150"/>
                    </a:lnTo>
                    <a:lnTo>
                      <a:pt x="68" y="124"/>
                    </a:lnTo>
                    <a:lnTo>
                      <a:pt x="58" y="100"/>
                    </a:lnTo>
                    <a:lnTo>
                      <a:pt x="48" y="74"/>
                    </a:lnTo>
                    <a:lnTo>
                      <a:pt x="48" y="74"/>
                    </a:lnTo>
                    <a:lnTo>
                      <a:pt x="44" y="52"/>
                    </a:lnTo>
                    <a:lnTo>
                      <a:pt x="38" y="36"/>
                    </a:lnTo>
                    <a:lnTo>
                      <a:pt x="34" y="20"/>
                    </a:lnTo>
                    <a:lnTo>
                      <a:pt x="26" y="6"/>
                    </a:lnTo>
                    <a:lnTo>
                      <a:pt x="24" y="2"/>
                    </a:lnTo>
                    <a:lnTo>
                      <a:pt x="20" y="0"/>
                    </a:lnTo>
                    <a:lnTo>
                      <a:pt x="16" y="0"/>
                    </a:lnTo>
                    <a:lnTo>
                      <a:pt x="12" y="2"/>
                    </a:lnTo>
                    <a:lnTo>
                      <a:pt x="8" y="8"/>
                    </a:lnTo>
                    <a:lnTo>
                      <a:pt x="4" y="18"/>
                    </a:lnTo>
                    <a:lnTo>
                      <a:pt x="4" y="18"/>
                    </a:lnTo>
                    <a:lnTo>
                      <a:pt x="2" y="26"/>
                    </a:lnTo>
                    <a:lnTo>
                      <a:pt x="0" y="36"/>
                    </a:lnTo>
                    <a:lnTo>
                      <a:pt x="0" y="54"/>
                    </a:lnTo>
                    <a:lnTo>
                      <a:pt x="4" y="74"/>
                    </a:lnTo>
                    <a:lnTo>
                      <a:pt x="12" y="92"/>
                    </a:lnTo>
                    <a:lnTo>
                      <a:pt x="28" y="128"/>
                    </a:lnTo>
                    <a:lnTo>
                      <a:pt x="46" y="160"/>
                    </a:lnTo>
                    <a:lnTo>
                      <a:pt x="46" y="160"/>
                    </a:lnTo>
                    <a:lnTo>
                      <a:pt x="58" y="182"/>
                    </a:lnTo>
                    <a:lnTo>
                      <a:pt x="70" y="204"/>
                    </a:lnTo>
                    <a:lnTo>
                      <a:pt x="86" y="222"/>
                    </a:lnTo>
                    <a:lnTo>
                      <a:pt x="102" y="240"/>
                    </a:lnTo>
                    <a:lnTo>
                      <a:pt x="120" y="256"/>
                    </a:lnTo>
                    <a:lnTo>
                      <a:pt x="142" y="270"/>
                    </a:lnTo>
                    <a:lnTo>
                      <a:pt x="164" y="282"/>
                    </a:lnTo>
                    <a:lnTo>
                      <a:pt x="186" y="290"/>
                    </a:lnTo>
                    <a:lnTo>
                      <a:pt x="186" y="290"/>
                    </a:lnTo>
                    <a:lnTo>
                      <a:pt x="212" y="298"/>
                    </a:lnTo>
                    <a:lnTo>
                      <a:pt x="236" y="302"/>
                    </a:lnTo>
                    <a:lnTo>
                      <a:pt x="262" y="306"/>
                    </a:lnTo>
                    <a:lnTo>
                      <a:pt x="288" y="306"/>
                    </a:lnTo>
                    <a:lnTo>
                      <a:pt x="288" y="306"/>
                    </a:lnTo>
                    <a:lnTo>
                      <a:pt x="310" y="304"/>
                    </a:lnTo>
                    <a:lnTo>
                      <a:pt x="328" y="300"/>
                    </a:lnTo>
                    <a:lnTo>
                      <a:pt x="344" y="294"/>
                    </a:lnTo>
                    <a:lnTo>
                      <a:pt x="358" y="284"/>
                    </a:lnTo>
                    <a:lnTo>
                      <a:pt x="370" y="274"/>
                    </a:lnTo>
                    <a:lnTo>
                      <a:pt x="380" y="260"/>
                    </a:lnTo>
                    <a:lnTo>
                      <a:pt x="390" y="242"/>
                    </a:lnTo>
                    <a:lnTo>
                      <a:pt x="400" y="224"/>
                    </a:lnTo>
                    <a:lnTo>
                      <a:pt x="348" y="172"/>
                    </a:lnTo>
                    <a:close/>
                  </a:path>
                </a:pathLst>
              </a:custGeom>
              <a:solidFill>
                <a:srgbClr val="568B83"/>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868" name="Freeform 804"/>
              <p:cNvSpPr/>
              <p:nvPr/>
            </p:nvSpPr>
            <p:spPr bwMode="auto">
              <a:xfrm>
                <a:off x="2786063" y="1212850"/>
                <a:ext cx="593725" cy="1517650"/>
              </a:xfrm>
              <a:custGeom>
                <a:avLst/>
                <a:gdLst/>
                <a:ahLst/>
                <a:cxnLst>
                  <a:cxn ang="0">
                    <a:pos x="106" y="890"/>
                  </a:cxn>
                  <a:cxn ang="0">
                    <a:pos x="112" y="924"/>
                  </a:cxn>
                  <a:cxn ang="0">
                    <a:pos x="122" y="948"/>
                  </a:cxn>
                  <a:cxn ang="0">
                    <a:pos x="134" y="956"/>
                  </a:cxn>
                  <a:cxn ang="0">
                    <a:pos x="144" y="948"/>
                  </a:cxn>
                  <a:cxn ang="0">
                    <a:pos x="150" y="924"/>
                  </a:cxn>
                  <a:cxn ang="0">
                    <a:pos x="152" y="904"/>
                  </a:cxn>
                  <a:cxn ang="0">
                    <a:pos x="152" y="872"/>
                  </a:cxn>
                  <a:cxn ang="0">
                    <a:pos x="160" y="852"/>
                  </a:cxn>
                  <a:cxn ang="0">
                    <a:pos x="168" y="846"/>
                  </a:cxn>
                  <a:cxn ang="0">
                    <a:pos x="188" y="842"/>
                  </a:cxn>
                  <a:cxn ang="0">
                    <a:pos x="212" y="842"/>
                  </a:cxn>
                  <a:cxn ang="0">
                    <a:pos x="236" y="850"/>
                  </a:cxn>
                  <a:cxn ang="0">
                    <a:pos x="254" y="860"/>
                  </a:cxn>
                  <a:cxn ang="0">
                    <a:pos x="256" y="866"/>
                  </a:cxn>
                  <a:cxn ang="0">
                    <a:pos x="264" y="888"/>
                  </a:cxn>
                  <a:cxn ang="0">
                    <a:pos x="276" y="938"/>
                  </a:cxn>
                  <a:cxn ang="0">
                    <a:pos x="284" y="950"/>
                  </a:cxn>
                  <a:cxn ang="0">
                    <a:pos x="296" y="956"/>
                  </a:cxn>
                  <a:cxn ang="0">
                    <a:pos x="312" y="954"/>
                  </a:cxn>
                  <a:cxn ang="0">
                    <a:pos x="314" y="938"/>
                  </a:cxn>
                  <a:cxn ang="0">
                    <a:pos x="312" y="892"/>
                  </a:cxn>
                  <a:cxn ang="0">
                    <a:pos x="312" y="872"/>
                  </a:cxn>
                  <a:cxn ang="0">
                    <a:pos x="320" y="810"/>
                  </a:cxn>
                  <a:cxn ang="0">
                    <a:pos x="338" y="730"/>
                  </a:cxn>
                  <a:cxn ang="0">
                    <a:pos x="354" y="632"/>
                  </a:cxn>
                  <a:cxn ang="0">
                    <a:pos x="366" y="534"/>
                  </a:cxn>
                  <a:cxn ang="0">
                    <a:pos x="374" y="432"/>
                  </a:cxn>
                  <a:cxn ang="0">
                    <a:pos x="374" y="330"/>
                  </a:cxn>
                  <a:cxn ang="0">
                    <a:pos x="372" y="296"/>
                  </a:cxn>
                  <a:cxn ang="0">
                    <a:pos x="360" y="226"/>
                  </a:cxn>
                  <a:cxn ang="0">
                    <a:pos x="354" y="194"/>
                  </a:cxn>
                  <a:cxn ang="0">
                    <a:pos x="328" y="120"/>
                  </a:cxn>
                  <a:cxn ang="0">
                    <a:pos x="310" y="86"/>
                  </a:cxn>
                  <a:cxn ang="0">
                    <a:pos x="288" y="58"/>
                  </a:cxn>
                  <a:cxn ang="0">
                    <a:pos x="262" y="32"/>
                  </a:cxn>
                  <a:cxn ang="0">
                    <a:pos x="230" y="14"/>
                  </a:cxn>
                  <a:cxn ang="0">
                    <a:pos x="194" y="2"/>
                  </a:cxn>
                  <a:cxn ang="0">
                    <a:pos x="154" y="0"/>
                  </a:cxn>
                  <a:cxn ang="0">
                    <a:pos x="140" y="0"/>
                  </a:cxn>
                  <a:cxn ang="0">
                    <a:pos x="114" y="6"/>
                  </a:cxn>
                  <a:cxn ang="0">
                    <a:pos x="80" y="24"/>
                  </a:cxn>
                  <a:cxn ang="0">
                    <a:pos x="42" y="58"/>
                  </a:cxn>
                  <a:cxn ang="0">
                    <a:pos x="16" y="104"/>
                  </a:cxn>
                  <a:cxn ang="0">
                    <a:pos x="8" y="128"/>
                  </a:cxn>
                  <a:cxn ang="0">
                    <a:pos x="0" y="186"/>
                  </a:cxn>
                  <a:cxn ang="0">
                    <a:pos x="2" y="244"/>
                  </a:cxn>
                  <a:cxn ang="0">
                    <a:pos x="12" y="300"/>
                  </a:cxn>
                  <a:cxn ang="0">
                    <a:pos x="32" y="352"/>
                  </a:cxn>
                  <a:cxn ang="0">
                    <a:pos x="44" y="374"/>
                  </a:cxn>
                  <a:cxn ang="0">
                    <a:pos x="56" y="394"/>
                  </a:cxn>
                  <a:cxn ang="0">
                    <a:pos x="82" y="452"/>
                  </a:cxn>
                  <a:cxn ang="0">
                    <a:pos x="96" y="512"/>
                  </a:cxn>
                  <a:cxn ang="0">
                    <a:pos x="102" y="572"/>
                  </a:cxn>
                  <a:cxn ang="0">
                    <a:pos x="106" y="634"/>
                  </a:cxn>
                  <a:cxn ang="0">
                    <a:pos x="102" y="762"/>
                  </a:cxn>
                  <a:cxn ang="0">
                    <a:pos x="102" y="860"/>
                  </a:cxn>
                  <a:cxn ang="0">
                    <a:pos x="106" y="890"/>
                  </a:cxn>
                </a:cxnLst>
                <a:rect l="0" t="0" r="r" b="b"/>
                <a:pathLst>
                  <a:path w="374" h="956">
                    <a:moveTo>
                      <a:pt x="106" y="890"/>
                    </a:moveTo>
                    <a:lnTo>
                      <a:pt x="106" y="890"/>
                    </a:lnTo>
                    <a:lnTo>
                      <a:pt x="112" y="924"/>
                    </a:lnTo>
                    <a:lnTo>
                      <a:pt x="112" y="924"/>
                    </a:lnTo>
                    <a:lnTo>
                      <a:pt x="116" y="938"/>
                    </a:lnTo>
                    <a:lnTo>
                      <a:pt x="122" y="948"/>
                    </a:lnTo>
                    <a:lnTo>
                      <a:pt x="128" y="954"/>
                    </a:lnTo>
                    <a:lnTo>
                      <a:pt x="134" y="956"/>
                    </a:lnTo>
                    <a:lnTo>
                      <a:pt x="138" y="954"/>
                    </a:lnTo>
                    <a:lnTo>
                      <a:pt x="144" y="948"/>
                    </a:lnTo>
                    <a:lnTo>
                      <a:pt x="148" y="938"/>
                    </a:lnTo>
                    <a:lnTo>
                      <a:pt x="150" y="924"/>
                    </a:lnTo>
                    <a:lnTo>
                      <a:pt x="150" y="924"/>
                    </a:lnTo>
                    <a:lnTo>
                      <a:pt x="152" y="904"/>
                    </a:lnTo>
                    <a:lnTo>
                      <a:pt x="152" y="882"/>
                    </a:lnTo>
                    <a:lnTo>
                      <a:pt x="152" y="872"/>
                    </a:lnTo>
                    <a:lnTo>
                      <a:pt x="156" y="862"/>
                    </a:lnTo>
                    <a:lnTo>
                      <a:pt x="160" y="852"/>
                    </a:lnTo>
                    <a:lnTo>
                      <a:pt x="168" y="846"/>
                    </a:lnTo>
                    <a:lnTo>
                      <a:pt x="168" y="846"/>
                    </a:lnTo>
                    <a:lnTo>
                      <a:pt x="176" y="842"/>
                    </a:lnTo>
                    <a:lnTo>
                      <a:pt x="188" y="842"/>
                    </a:lnTo>
                    <a:lnTo>
                      <a:pt x="200" y="842"/>
                    </a:lnTo>
                    <a:lnTo>
                      <a:pt x="212" y="842"/>
                    </a:lnTo>
                    <a:lnTo>
                      <a:pt x="224" y="846"/>
                    </a:lnTo>
                    <a:lnTo>
                      <a:pt x="236" y="850"/>
                    </a:lnTo>
                    <a:lnTo>
                      <a:pt x="246" y="854"/>
                    </a:lnTo>
                    <a:lnTo>
                      <a:pt x="254" y="860"/>
                    </a:lnTo>
                    <a:lnTo>
                      <a:pt x="254" y="860"/>
                    </a:lnTo>
                    <a:lnTo>
                      <a:pt x="256" y="866"/>
                    </a:lnTo>
                    <a:lnTo>
                      <a:pt x="260" y="872"/>
                    </a:lnTo>
                    <a:lnTo>
                      <a:pt x="264" y="888"/>
                    </a:lnTo>
                    <a:lnTo>
                      <a:pt x="272" y="924"/>
                    </a:lnTo>
                    <a:lnTo>
                      <a:pt x="276" y="938"/>
                    </a:lnTo>
                    <a:lnTo>
                      <a:pt x="280" y="946"/>
                    </a:lnTo>
                    <a:lnTo>
                      <a:pt x="284" y="950"/>
                    </a:lnTo>
                    <a:lnTo>
                      <a:pt x="290" y="954"/>
                    </a:lnTo>
                    <a:lnTo>
                      <a:pt x="296" y="956"/>
                    </a:lnTo>
                    <a:lnTo>
                      <a:pt x="302" y="956"/>
                    </a:lnTo>
                    <a:lnTo>
                      <a:pt x="312" y="954"/>
                    </a:lnTo>
                    <a:lnTo>
                      <a:pt x="312" y="954"/>
                    </a:lnTo>
                    <a:lnTo>
                      <a:pt x="314" y="938"/>
                    </a:lnTo>
                    <a:lnTo>
                      <a:pt x="314" y="922"/>
                    </a:lnTo>
                    <a:lnTo>
                      <a:pt x="312" y="892"/>
                    </a:lnTo>
                    <a:lnTo>
                      <a:pt x="312" y="892"/>
                    </a:lnTo>
                    <a:lnTo>
                      <a:pt x="312" y="872"/>
                    </a:lnTo>
                    <a:lnTo>
                      <a:pt x="314" y="852"/>
                    </a:lnTo>
                    <a:lnTo>
                      <a:pt x="320" y="810"/>
                    </a:lnTo>
                    <a:lnTo>
                      <a:pt x="330" y="770"/>
                    </a:lnTo>
                    <a:lnTo>
                      <a:pt x="338" y="730"/>
                    </a:lnTo>
                    <a:lnTo>
                      <a:pt x="338" y="730"/>
                    </a:lnTo>
                    <a:lnTo>
                      <a:pt x="354" y="632"/>
                    </a:lnTo>
                    <a:lnTo>
                      <a:pt x="366" y="534"/>
                    </a:lnTo>
                    <a:lnTo>
                      <a:pt x="366" y="534"/>
                    </a:lnTo>
                    <a:lnTo>
                      <a:pt x="372" y="484"/>
                    </a:lnTo>
                    <a:lnTo>
                      <a:pt x="374" y="432"/>
                    </a:lnTo>
                    <a:lnTo>
                      <a:pt x="374" y="380"/>
                    </a:lnTo>
                    <a:lnTo>
                      <a:pt x="374" y="330"/>
                    </a:lnTo>
                    <a:lnTo>
                      <a:pt x="374" y="330"/>
                    </a:lnTo>
                    <a:lnTo>
                      <a:pt x="372" y="296"/>
                    </a:lnTo>
                    <a:lnTo>
                      <a:pt x="366" y="260"/>
                    </a:lnTo>
                    <a:lnTo>
                      <a:pt x="360" y="226"/>
                    </a:lnTo>
                    <a:lnTo>
                      <a:pt x="354" y="194"/>
                    </a:lnTo>
                    <a:lnTo>
                      <a:pt x="354" y="194"/>
                    </a:lnTo>
                    <a:lnTo>
                      <a:pt x="342" y="156"/>
                    </a:lnTo>
                    <a:lnTo>
                      <a:pt x="328" y="120"/>
                    </a:lnTo>
                    <a:lnTo>
                      <a:pt x="320" y="104"/>
                    </a:lnTo>
                    <a:lnTo>
                      <a:pt x="310" y="86"/>
                    </a:lnTo>
                    <a:lnTo>
                      <a:pt x="300" y="72"/>
                    </a:lnTo>
                    <a:lnTo>
                      <a:pt x="288" y="58"/>
                    </a:lnTo>
                    <a:lnTo>
                      <a:pt x="274" y="44"/>
                    </a:lnTo>
                    <a:lnTo>
                      <a:pt x="262" y="32"/>
                    </a:lnTo>
                    <a:lnTo>
                      <a:pt x="246" y="22"/>
                    </a:lnTo>
                    <a:lnTo>
                      <a:pt x="230" y="14"/>
                    </a:lnTo>
                    <a:lnTo>
                      <a:pt x="212" y="8"/>
                    </a:lnTo>
                    <a:lnTo>
                      <a:pt x="194" y="2"/>
                    </a:lnTo>
                    <a:lnTo>
                      <a:pt x="174" y="0"/>
                    </a:lnTo>
                    <a:lnTo>
                      <a:pt x="154" y="0"/>
                    </a:lnTo>
                    <a:lnTo>
                      <a:pt x="154" y="0"/>
                    </a:lnTo>
                    <a:lnTo>
                      <a:pt x="140" y="0"/>
                    </a:lnTo>
                    <a:lnTo>
                      <a:pt x="128" y="2"/>
                    </a:lnTo>
                    <a:lnTo>
                      <a:pt x="114" y="6"/>
                    </a:lnTo>
                    <a:lnTo>
                      <a:pt x="102" y="10"/>
                    </a:lnTo>
                    <a:lnTo>
                      <a:pt x="80" y="24"/>
                    </a:lnTo>
                    <a:lnTo>
                      <a:pt x="60" y="40"/>
                    </a:lnTo>
                    <a:lnTo>
                      <a:pt x="42" y="58"/>
                    </a:lnTo>
                    <a:lnTo>
                      <a:pt x="28" y="80"/>
                    </a:lnTo>
                    <a:lnTo>
                      <a:pt x="16" y="104"/>
                    </a:lnTo>
                    <a:lnTo>
                      <a:pt x="8" y="128"/>
                    </a:lnTo>
                    <a:lnTo>
                      <a:pt x="8" y="128"/>
                    </a:lnTo>
                    <a:lnTo>
                      <a:pt x="4" y="158"/>
                    </a:lnTo>
                    <a:lnTo>
                      <a:pt x="0" y="186"/>
                    </a:lnTo>
                    <a:lnTo>
                      <a:pt x="0" y="214"/>
                    </a:lnTo>
                    <a:lnTo>
                      <a:pt x="2" y="244"/>
                    </a:lnTo>
                    <a:lnTo>
                      <a:pt x="6" y="272"/>
                    </a:lnTo>
                    <a:lnTo>
                      <a:pt x="12" y="300"/>
                    </a:lnTo>
                    <a:lnTo>
                      <a:pt x="20" y="326"/>
                    </a:lnTo>
                    <a:lnTo>
                      <a:pt x="32" y="352"/>
                    </a:lnTo>
                    <a:lnTo>
                      <a:pt x="32" y="352"/>
                    </a:lnTo>
                    <a:lnTo>
                      <a:pt x="44" y="374"/>
                    </a:lnTo>
                    <a:lnTo>
                      <a:pt x="56" y="394"/>
                    </a:lnTo>
                    <a:lnTo>
                      <a:pt x="56" y="394"/>
                    </a:lnTo>
                    <a:lnTo>
                      <a:pt x="70" y="422"/>
                    </a:lnTo>
                    <a:lnTo>
                      <a:pt x="82" y="452"/>
                    </a:lnTo>
                    <a:lnTo>
                      <a:pt x="90" y="482"/>
                    </a:lnTo>
                    <a:lnTo>
                      <a:pt x="96" y="512"/>
                    </a:lnTo>
                    <a:lnTo>
                      <a:pt x="100" y="542"/>
                    </a:lnTo>
                    <a:lnTo>
                      <a:pt x="102" y="572"/>
                    </a:lnTo>
                    <a:lnTo>
                      <a:pt x="106" y="634"/>
                    </a:lnTo>
                    <a:lnTo>
                      <a:pt x="106" y="634"/>
                    </a:lnTo>
                    <a:lnTo>
                      <a:pt x="104" y="698"/>
                    </a:lnTo>
                    <a:lnTo>
                      <a:pt x="102" y="762"/>
                    </a:lnTo>
                    <a:lnTo>
                      <a:pt x="100" y="828"/>
                    </a:lnTo>
                    <a:lnTo>
                      <a:pt x="102" y="860"/>
                    </a:lnTo>
                    <a:lnTo>
                      <a:pt x="106" y="890"/>
                    </a:lnTo>
                    <a:lnTo>
                      <a:pt x="106" y="890"/>
                    </a:lnTo>
                    <a:close/>
                  </a:path>
                </a:pathLst>
              </a:custGeom>
              <a:solidFill>
                <a:srgbClr val="568B83"/>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869" name="Freeform 805"/>
              <p:cNvSpPr/>
              <p:nvPr/>
            </p:nvSpPr>
            <p:spPr bwMode="auto">
              <a:xfrm>
                <a:off x="2951163" y="2212975"/>
                <a:ext cx="393700" cy="85725"/>
              </a:xfrm>
              <a:custGeom>
                <a:avLst/>
                <a:gdLst/>
                <a:ahLst/>
                <a:cxnLst>
                  <a:cxn ang="0">
                    <a:pos x="0" y="28"/>
                  </a:cxn>
                  <a:cxn ang="0">
                    <a:pos x="0" y="28"/>
                  </a:cxn>
                  <a:cxn ang="0">
                    <a:pos x="2" y="4"/>
                  </a:cxn>
                  <a:cxn ang="0">
                    <a:pos x="2" y="4"/>
                  </a:cxn>
                  <a:cxn ang="0">
                    <a:pos x="2" y="0"/>
                  </a:cxn>
                  <a:cxn ang="0">
                    <a:pos x="2" y="0"/>
                  </a:cxn>
                  <a:cxn ang="0">
                    <a:pos x="66" y="4"/>
                  </a:cxn>
                  <a:cxn ang="0">
                    <a:pos x="100" y="8"/>
                  </a:cxn>
                  <a:cxn ang="0">
                    <a:pos x="134" y="14"/>
                  </a:cxn>
                  <a:cxn ang="0">
                    <a:pos x="134" y="14"/>
                  </a:cxn>
                  <a:cxn ang="0">
                    <a:pos x="148" y="16"/>
                  </a:cxn>
                  <a:cxn ang="0">
                    <a:pos x="164" y="18"/>
                  </a:cxn>
                  <a:cxn ang="0">
                    <a:pos x="192" y="18"/>
                  </a:cxn>
                  <a:cxn ang="0">
                    <a:pos x="248" y="14"/>
                  </a:cxn>
                  <a:cxn ang="0">
                    <a:pos x="248" y="14"/>
                  </a:cxn>
                  <a:cxn ang="0">
                    <a:pos x="242" y="52"/>
                  </a:cxn>
                  <a:cxn ang="0">
                    <a:pos x="242" y="52"/>
                  </a:cxn>
                  <a:cxn ang="0">
                    <a:pos x="212" y="54"/>
                  </a:cxn>
                  <a:cxn ang="0">
                    <a:pos x="182" y="54"/>
                  </a:cxn>
                  <a:cxn ang="0">
                    <a:pos x="152" y="52"/>
                  </a:cxn>
                  <a:cxn ang="0">
                    <a:pos x="120" y="50"/>
                  </a:cxn>
                  <a:cxn ang="0">
                    <a:pos x="90" y="46"/>
                  </a:cxn>
                  <a:cxn ang="0">
                    <a:pos x="60" y="42"/>
                  </a:cxn>
                  <a:cxn ang="0">
                    <a:pos x="0" y="28"/>
                  </a:cxn>
                  <a:cxn ang="0">
                    <a:pos x="0" y="28"/>
                  </a:cxn>
                </a:cxnLst>
                <a:rect l="0" t="0" r="r" b="b"/>
                <a:pathLst>
                  <a:path w="248" h="54">
                    <a:moveTo>
                      <a:pt x="0" y="28"/>
                    </a:moveTo>
                    <a:lnTo>
                      <a:pt x="0" y="28"/>
                    </a:lnTo>
                    <a:lnTo>
                      <a:pt x="2" y="4"/>
                    </a:lnTo>
                    <a:lnTo>
                      <a:pt x="2" y="4"/>
                    </a:lnTo>
                    <a:lnTo>
                      <a:pt x="2" y="0"/>
                    </a:lnTo>
                    <a:lnTo>
                      <a:pt x="2" y="0"/>
                    </a:lnTo>
                    <a:lnTo>
                      <a:pt x="66" y="4"/>
                    </a:lnTo>
                    <a:lnTo>
                      <a:pt x="100" y="8"/>
                    </a:lnTo>
                    <a:lnTo>
                      <a:pt x="134" y="14"/>
                    </a:lnTo>
                    <a:lnTo>
                      <a:pt x="134" y="14"/>
                    </a:lnTo>
                    <a:lnTo>
                      <a:pt x="148" y="16"/>
                    </a:lnTo>
                    <a:lnTo>
                      <a:pt x="164" y="18"/>
                    </a:lnTo>
                    <a:lnTo>
                      <a:pt x="192" y="18"/>
                    </a:lnTo>
                    <a:lnTo>
                      <a:pt x="248" y="14"/>
                    </a:lnTo>
                    <a:lnTo>
                      <a:pt x="248" y="14"/>
                    </a:lnTo>
                    <a:lnTo>
                      <a:pt x="242" y="52"/>
                    </a:lnTo>
                    <a:lnTo>
                      <a:pt x="242" y="52"/>
                    </a:lnTo>
                    <a:lnTo>
                      <a:pt x="212" y="54"/>
                    </a:lnTo>
                    <a:lnTo>
                      <a:pt x="182" y="54"/>
                    </a:lnTo>
                    <a:lnTo>
                      <a:pt x="152" y="52"/>
                    </a:lnTo>
                    <a:lnTo>
                      <a:pt x="120" y="50"/>
                    </a:lnTo>
                    <a:lnTo>
                      <a:pt x="90" y="46"/>
                    </a:lnTo>
                    <a:lnTo>
                      <a:pt x="60" y="42"/>
                    </a:lnTo>
                    <a:lnTo>
                      <a:pt x="0" y="28"/>
                    </a:lnTo>
                    <a:lnTo>
                      <a:pt x="0" y="28"/>
                    </a:lnTo>
                    <a:close/>
                  </a:path>
                </a:pathLst>
              </a:custGeom>
              <a:solidFill>
                <a:srgbClr val="DE624E"/>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870" name="Freeform 806"/>
              <p:cNvSpPr/>
              <p:nvPr/>
            </p:nvSpPr>
            <p:spPr bwMode="auto">
              <a:xfrm>
                <a:off x="2947988" y="2330450"/>
                <a:ext cx="381000" cy="60325"/>
              </a:xfrm>
              <a:custGeom>
                <a:avLst/>
                <a:gdLst/>
                <a:ahLst/>
                <a:cxnLst>
                  <a:cxn ang="0">
                    <a:pos x="234" y="38"/>
                  </a:cxn>
                  <a:cxn ang="0">
                    <a:pos x="234" y="38"/>
                  </a:cxn>
                  <a:cxn ang="0">
                    <a:pos x="176" y="38"/>
                  </a:cxn>
                  <a:cxn ang="0">
                    <a:pos x="116" y="36"/>
                  </a:cxn>
                  <a:cxn ang="0">
                    <a:pos x="58" y="34"/>
                  </a:cxn>
                  <a:cxn ang="0">
                    <a:pos x="0" y="28"/>
                  </a:cxn>
                  <a:cxn ang="0">
                    <a:pos x="0" y="28"/>
                  </a:cxn>
                  <a:cxn ang="0">
                    <a:pos x="2" y="0"/>
                  </a:cxn>
                  <a:cxn ang="0">
                    <a:pos x="2" y="0"/>
                  </a:cxn>
                  <a:cxn ang="0">
                    <a:pos x="32" y="2"/>
                  </a:cxn>
                  <a:cxn ang="0">
                    <a:pos x="60" y="6"/>
                  </a:cxn>
                  <a:cxn ang="0">
                    <a:pos x="120" y="6"/>
                  </a:cxn>
                  <a:cxn ang="0">
                    <a:pos x="180" y="4"/>
                  </a:cxn>
                  <a:cxn ang="0">
                    <a:pos x="240" y="4"/>
                  </a:cxn>
                  <a:cxn ang="0">
                    <a:pos x="240" y="4"/>
                  </a:cxn>
                  <a:cxn ang="0">
                    <a:pos x="236" y="26"/>
                  </a:cxn>
                  <a:cxn ang="0">
                    <a:pos x="236" y="26"/>
                  </a:cxn>
                  <a:cxn ang="0">
                    <a:pos x="234" y="38"/>
                  </a:cxn>
                  <a:cxn ang="0">
                    <a:pos x="234" y="38"/>
                  </a:cxn>
                </a:cxnLst>
                <a:rect l="0" t="0" r="r" b="b"/>
                <a:pathLst>
                  <a:path w="240" h="38">
                    <a:moveTo>
                      <a:pt x="234" y="38"/>
                    </a:moveTo>
                    <a:lnTo>
                      <a:pt x="234" y="38"/>
                    </a:lnTo>
                    <a:lnTo>
                      <a:pt x="176" y="38"/>
                    </a:lnTo>
                    <a:lnTo>
                      <a:pt x="116" y="36"/>
                    </a:lnTo>
                    <a:lnTo>
                      <a:pt x="58" y="34"/>
                    </a:lnTo>
                    <a:lnTo>
                      <a:pt x="0" y="28"/>
                    </a:lnTo>
                    <a:lnTo>
                      <a:pt x="0" y="28"/>
                    </a:lnTo>
                    <a:lnTo>
                      <a:pt x="2" y="0"/>
                    </a:lnTo>
                    <a:lnTo>
                      <a:pt x="2" y="0"/>
                    </a:lnTo>
                    <a:lnTo>
                      <a:pt x="32" y="2"/>
                    </a:lnTo>
                    <a:lnTo>
                      <a:pt x="60" y="6"/>
                    </a:lnTo>
                    <a:lnTo>
                      <a:pt x="120" y="6"/>
                    </a:lnTo>
                    <a:lnTo>
                      <a:pt x="180" y="4"/>
                    </a:lnTo>
                    <a:lnTo>
                      <a:pt x="240" y="4"/>
                    </a:lnTo>
                    <a:lnTo>
                      <a:pt x="240" y="4"/>
                    </a:lnTo>
                    <a:lnTo>
                      <a:pt x="236" y="26"/>
                    </a:lnTo>
                    <a:lnTo>
                      <a:pt x="236" y="26"/>
                    </a:lnTo>
                    <a:lnTo>
                      <a:pt x="234" y="38"/>
                    </a:lnTo>
                    <a:lnTo>
                      <a:pt x="234" y="38"/>
                    </a:lnTo>
                    <a:close/>
                  </a:path>
                </a:pathLst>
              </a:custGeom>
              <a:solidFill>
                <a:srgbClr val="DE624E"/>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871" name="Freeform 807"/>
              <p:cNvSpPr/>
              <p:nvPr/>
            </p:nvSpPr>
            <p:spPr bwMode="auto">
              <a:xfrm>
                <a:off x="2944813" y="2416175"/>
                <a:ext cx="361950" cy="69850"/>
              </a:xfrm>
              <a:custGeom>
                <a:avLst/>
                <a:gdLst/>
                <a:ahLst/>
                <a:cxnLst>
                  <a:cxn ang="0">
                    <a:pos x="0" y="28"/>
                  </a:cxn>
                  <a:cxn ang="0">
                    <a:pos x="0" y="28"/>
                  </a:cxn>
                  <a:cxn ang="0">
                    <a:pos x="2" y="0"/>
                  </a:cxn>
                  <a:cxn ang="0">
                    <a:pos x="2" y="0"/>
                  </a:cxn>
                  <a:cxn ang="0">
                    <a:pos x="8" y="2"/>
                  </a:cxn>
                  <a:cxn ang="0">
                    <a:pos x="8" y="2"/>
                  </a:cxn>
                  <a:cxn ang="0">
                    <a:pos x="36" y="2"/>
                  </a:cxn>
                  <a:cxn ang="0">
                    <a:pos x="64" y="4"/>
                  </a:cxn>
                  <a:cxn ang="0">
                    <a:pos x="118" y="12"/>
                  </a:cxn>
                  <a:cxn ang="0">
                    <a:pos x="118" y="12"/>
                  </a:cxn>
                  <a:cxn ang="0">
                    <a:pos x="174" y="18"/>
                  </a:cxn>
                  <a:cxn ang="0">
                    <a:pos x="200" y="18"/>
                  </a:cxn>
                  <a:cxn ang="0">
                    <a:pos x="228" y="18"/>
                  </a:cxn>
                  <a:cxn ang="0">
                    <a:pos x="228" y="18"/>
                  </a:cxn>
                  <a:cxn ang="0">
                    <a:pos x="222" y="44"/>
                  </a:cxn>
                  <a:cxn ang="0">
                    <a:pos x="222" y="44"/>
                  </a:cxn>
                  <a:cxn ang="0">
                    <a:pos x="166" y="44"/>
                  </a:cxn>
                  <a:cxn ang="0">
                    <a:pos x="112" y="42"/>
                  </a:cxn>
                  <a:cxn ang="0">
                    <a:pos x="56" y="36"/>
                  </a:cxn>
                  <a:cxn ang="0">
                    <a:pos x="0" y="28"/>
                  </a:cxn>
                  <a:cxn ang="0">
                    <a:pos x="0" y="28"/>
                  </a:cxn>
                </a:cxnLst>
                <a:rect l="0" t="0" r="r" b="b"/>
                <a:pathLst>
                  <a:path w="228" h="44">
                    <a:moveTo>
                      <a:pt x="0" y="28"/>
                    </a:moveTo>
                    <a:lnTo>
                      <a:pt x="0" y="28"/>
                    </a:lnTo>
                    <a:lnTo>
                      <a:pt x="2" y="0"/>
                    </a:lnTo>
                    <a:lnTo>
                      <a:pt x="2" y="0"/>
                    </a:lnTo>
                    <a:lnTo>
                      <a:pt x="8" y="2"/>
                    </a:lnTo>
                    <a:lnTo>
                      <a:pt x="8" y="2"/>
                    </a:lnTo>
                    <a:lnTo>
                      <a:pt x="36" y="2"/>
                    </a:lnTo>
                    <a:lnTo>
                      <a:pt x="64" y="4"/>
                    </a:lnTo>
                    <a:lnTo>
                      <a:pt x="118" y="12"/>
                    </a:lnTo>
                    <a:lnTo>
                      <a:pt x="118" y="12"/>
                    </a:lnTo>
                    <a:lnTo>
                      <a:pt x="174" y="18"/>
                    </a:lnTo>
                    <a:lnTo>
                      <a:pt x="200" y="18"/>
                    </a:lnTo>
                    <a:lnTo>
                      <a:pt x="228" y="18"/>
                    </a:lnTo>
                    <a:lnTo>
                      <a:pt x="228" y="18"/>
                    </a:lnTo>
                    <a:lnTo>
                      <a:pt x="222" y="44"/>
                    </a:lnTo>
                    <a:lnTo>
                      <a:pt x="222" y="44"/>
                    </a:lnTo>
                    <a:lnTo>
                      <a:pt x="166" y="44"/>
                    </a:lnTo>
                    <a:lnTo>
                      <a:pt x="112" y="42"/>
                    </a:lnTo>
                    <a:lnTo>
                      <a:pt x="56" y="36"/>
                    </a:lnTo>
                    <a:lnTo>
                      <a:pt x="0" y="28"/>
                    </a:lnTo>
                    <a:lnTo>
                      <a:pt x="0" y="28"/>
                    </a:lnTo>
                    <a:close/>
                  </a:path>
                </a:pathLst>
              </a:custGeom>
              <a:solidFill>
                <a:srgbClr val="DE624E"/>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872" name="Freeform 809"/>
              <p:cNvSpPr/>
              <p:nvPr/>
            </p:nvSpPr>
            <p:spPr bwMode="auto">
              <a:xfrm>
                <a:off x="3205163" y="2622550"/>
                <a:ext cx="79375" cy="44450"/>
              </a:xfrm>
              <a:custGeom>
                <a:avLst/>
                <a:gdLst/>
                <a:ahLst/>
                <a:cxnLst>
                  <a:cxn ang="0">
                    <a:pos x="48" y="0"/>
                  </a:cxn>
                  <a:cxn ang="0">
                    <a:pos x="48" y="0"/>
                  </a:cxn>
                  <a:cxn ang="0">
                    <a:pos x="48" y="4"/>
                  </a:cxn>
                  <a:cxn ang="0">
                    <a:pos x="48" y="4"/>
                  </a:cxn>
                  <a:cxn ang="0">
                    <a:pos x="50" y="26"/>
                  </a:cxn>
                  <a:cxn ang="0">
                    <a:pos x="50" y="26"/>
                  </a:cxn>
                  <a:cxn ang="0">
                    <a:pos x="6" y="28"/>
                  </a:cxn>
                  <a:cxn ang="0">
                    <a:pos x="6" y="28"/>
                  </a:cxn>
                  <a:cxn ang="0">
                    <a:pos x="0" y="0"/>
                  </a:cxn>
                  <a:cxn ang="0">
                    <a:pos x="0" y="0"/>
                  </a:cxn>
                  <a:cxn ang="0">
                    <a:pos x="48" y="0"/>
                  </a:cxn>
                  <a:cxn ang="0">
                    <a:pos x="48" y="0"/>
                  </a:cxn>
                </a:cxnLst>
                <a:rect l="0" t="0" r="r" b="b"/>
                <a:pathLst>
                  <a:path w="50" h="28">
                    <a:moveTo>
                      <a:pt x="48" y="0"/>
                    </a:moveTo>
                    <a:lnTo>
                      <a:pt x="48" y="0"/>
                    </a:lnTo>
                    <a:lnTo>
                      <a:pt x="48" y="4"/>
                    </a:lnTo>
                    <a:lnTo>
                      <a:pt x="48" y="4"/>
                    </a:lnTo>
                    <a:lnTo>
                      <a:pt x="50" y="26"/>
                    </a:lnTo>
                    <a:lnTo>
                      <a:pt x="50" y="26"/>
                    </a:lnTo>
                    <a:lnTo>
                      <a:pt x="6" y="28"/>
                    </a:lnTo>
                    <a:lnTo>
                      <a:pt x="6" y="28"/>
                    </a:lnTo>
                    <a:lnTo>
                      <a:pt x="0" y="0"/>
                    </a:lnTo>
                    <a:lnTo>
                      <a:pt x="0" y="0"/>
                    </a:lnTo>
                    <a:lnTo>
                      <a:pt x="48" y="0"/>
                    </a:lnTo>
                    <a:lnTo>
                      <a:pt x="48" y="0"/>
                    </a:lnTo>
                    <a:close/>
                  </a:path>
                </a:pathLst>
              </a:custGeom>
              <a:solidFill>
                <a:srgbClr val="DE624E"/>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873" name="Freeform 810"/>
              <p:cNvSpPr/>
              <p:nvPr/>
            </p:nvSpPr>
            <p:spPr bwMode="auto">
              <a:xfrm>
                <a:off x="2944813" y="2501900"/>
                <a:ext cx="342900" cy="79375"/>
              </a:xfrm>
              <a:custGeom>
                <a:avLst/>
                <a:gdLst/>
                <a:ahLst/>
                <a:cxnLst>
                  <a:cxn ang="0">
                    <a:pos x="162" y="46"/>
                  </a:cxn>
                  <a:cxn ang="0">
                    <a:pos x="162" y="46"/>
                  </a:cxn>
                  <a:cxn ang="0">
                    <a:pos x="154" y="50"/>
                  </a:cxn>
                  <a:cxn ang="0">
                    <a:pos x="154" y="48"/>
                  </a:cxn>
                  <a:cxn ang="0">
                    <a:pos x="154" y="48"/>
                  </a:cxn>
                  <a:cxn ang="0">
                    <a:pos x="146" y="42"/>
                  </a:cxn>
                  <a:cxn ang="0">
                    <a:pos x="136" y="38"/>
                  </a:cxn>
                  <a:cxn ang="0">
                    <a:pos x="124" y="34"/>
                  </a:cxn>
                  <a:cxn ang="0">
                    <a:pos x="112" y="30"/>
                  </a:cxn>
                  <a:cxn ang="0">
                    <a:pos x="100" y="30"/>
                  </a:cxn>
                  <a:cxn ang="0">
                    <a:pos x="88" y="30"/>
                  </a:cxn>
                  <a:cxn ang="0">
                    <a:pos x="76" y="30"/>
                  </a:cxn>
                  <a:cxn ang="0">
                    <a:pos x="68" y="34"/>
                  </a:cxn>
                  <a:cxn ang="0">
                    <a:pos x="68" y="34"/>
                  </a:cxn>
                  <a:cxn ang="0">
                    <a:pos x="64" y="38"/>
                  </a:cxn>
                  <a:cxn ang="0">
                    <a:pos x="64" y="38"/>
                  </a:cxn>
                  <a:cxn ang="0">
                    <a:pos x="2" y="32"/>
                  </a:cxn>
                  <a:cxn ang="0">
                    <a:pos x="2" y="32"/>
                  </a:cxn>
                  <a:cxn ang="0">
                    <a:pos x="0" y="0"/>
                  </a:cxn>
                  <a:cxn ang="0">
                    <a:pos x="0" y="0"/>
                  </a:cxn>
                  <a:cxn ang="0">
                    <a:pos x="108" y="12"/>
                  </a:cxn>
                  <a:cxn ang="0">
                    <a:pos x="162" y="16"/>
                  </a:cxn>
                  <a:cxn ang="0">
                    <a:pos x="216" y="18"/>
                  </a:cxn>
                  <a:cxn ang="0">
                    <a:pos x="216" y="18"/>
                  </a:cxn>
                  <a:cxn ang="0">
                    <a:pos x="212" y="48"/>
                  </a:cxn>
                  <a:cxn ang="0">
                    <a:pos x="212" y="48"/>
                  </a:cxn>
                  <a:cxn ang="0">
                    <a:pos x="200" y="46"/>
                  </a:cxn>
                  <a:cxn ang="0">
                    <a:pos x="186" y="44"/>
                  </a:cxn>
                  <a:cxn ang="0">
                    <a:pos x="174" y="44"/>
                  </a:cxn>
                  <a:cxn ang="0">
                    <a:pos x="168" y="44"/>
                  </a:cxn>
                  <a:cxn ang="0">
                    <a:pos x="162" y="46"/>
                  </a:cxn>
                  <a:cxn ang="0">
                    <a:pos x="162" y="46"/>
                  </a:cxn>
                </a:cxnLst>
                <a:rect l="0" t="0" r="r" b="b"/>
                <a:pathLst>
                  <a:path w="216" h="50">
                    <a:moveTo>
                      <a:pt x="162" y="46"/>
                    </a:moveTo>
                    <a:lnTo>
                      <a:pt x="162" y="46"/>
                    </a:lnTo>
                    <a:lnTo>
                      <a:pt x="154" y="50"/>
                    </a:lnTo>
                    <a:lnTo>
                      <a:pt x="154" y="48"/>
                    </a:lnTo>
                    <a:lnTo>
                      <a:pt x="154" y="48"/>
                    </a:lnTo>
                    <a:lnTo>
                      <a:pt x="146" y="42"/>
                    </a:lnTo>
                    <a:lnTo>
                      <a:pt x="136" y="38"/>
                    </a:lnTo>
                    <a:lnTo>
                      <a:pt x="124" y="34"/>
                    </a:lnTo>
                    <a:lnTo>
                      <a:pt x="112" y="30"/>
                    </a:lnTo>
                    <a:lnTo>
                      <a:pt x="100" y="30"/>
                    </a:lnTo>
                    <a:lnTo>
                      <a:pt x="88" y="30"/>
                    </a:lnTo>
                    <a:lnTo>
                      <a:pt x="76" y="30"/>
                    </a:lnTo>
                    <a:lnTo>
                      <a:pt x="68" y="34"/>
                    </a:lnTo>
                    <a:lnTo>
                      <a:pt x="68" y="34"/>
                    </a:lnTo>
                    <a:lnTo>
                      <a:pt x="64" y="38"/>
                    </a:lnTo>
                    <a:lnTo>
                      <a:pt x="64" y="38"/>
                    </a:lnTo>
                    <a:lnTo>
                      <a:pt x="2" y="32"/>
                    </a:lnTo>
                    <a:lnTo>
                      <a:pt x="2" y="32"/>
                    </a:lnTo>
                    <a:lnTo>
                      <a:pt x="0" y="0"/>
                    </a:lnTo>
                    <a:lnTo>
                      <a:pt x="0" y="0"/>
                    </a:lnTo>
                    <a:lnTo>
                      <a:pt x="108" y="12"/>
                    </a:lnTo>
                    <a:lnTo>
                      <a:pt x="162" y="16"/>
                    </a:lnTo>
                    <a:lnTo>
                      <a:pt x="216" y="18"/>
                    </a:lnTo>
                    <a:lnTo>
                      <a:pt x="216" y="18"/>
                    </a:lnTo>
                    <a:lnTo>
                      <a:pt x="212" y="48"/>
                    </a:lnTo>
                    <a:lnTo>
                      <a:pt x="212" y="48"/>
                    </a:lnTo>
                    <a:lnTo>
                      <a:pt x="200" y="46"/>
                    </a:lnTo>
                    <a:lnTo>
                      <a:pt x="186" y="44"/>
                    </a:lnTo>
                    <a:lnTo>
                      <a:pt x="174" y="44"/>
                    </a:lnTo>
                    <a:lnTo>
                      <a:pt x="168" y="44"/>
                    </a:lnTo>
                    <a:lnTo>
                      <a:pt x="162" y="46"/>
                    </a:lnTo>
                    <a:lnTo>
                      <a:pt x="162" y="46"/>
                    </a:lnTo>
                    <a:close/>
                  </a:path>
                </a:pathLst>
              </a:custGeom>
              <a:solidFill>
                <a:srgbClr val="DE624E"/>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874" name="Freeform 811"/>
              <p:cNvSpPr/>
              <p:nvPr/>
            </p:nvSpPr>
            <p:spPr bwMode="auto">
              <a:xfrm>
                <a:off x="2951163" y="2603500"/>
                <a:ext cx="76200" cy="57150"/>
              </a:xfrm>
              <a:custGeom>
                <a:avLst/>
                <a:gdLst/>
                <a:ahLst/>
                <a:cxnLst>
                  <a:cxn ang="0">
                    <a:pos x="2" y="14"/>
                  </a:cxn>
                  <a:cxn ang="0">
                    <a:pos x="2" y="14"/>
                  </a:cxn>
                  <a:cxn ang="0">
                    <a:pos x="0" y="0"/>
                  </a:cxn>
                  <a:cxn ang="0">
                    <a:pos x="0" y="0"/>
                  </a:cxn>
                  <a:cxn ang="0">
                    <a:pos x="48" y="6"/>
                  </a:cxn>
                  <a:cxn ang="0">
                    <a:pos x="48" y="6"/>
                  </a:cxn>
                  <a:cxn ang="0">
                    <a:pos x="48" y="36"/>
                  </a:cxn>
                  <a:cxn ang="0">
                    <a:pos x="48" y="36"/>
                  </a:cxn>
                  <a:cxn ang="0">
                    <a:pos x="4" y="30"/>
                  </a:cxn>
                  <a:cxn ang="0">
                    <a:pos x="4" y="30"/>
                  </a:cxn>
                  <a:cxn ang="0">
                    <a:pos x="2" y="14"/>
                  </a:cxn>
                  <a:cxn ang="0">
                    <a:pos x="2" y="14"/>
                  </a:cxn>
                </a:cxnLst>
                <a:rect l="0" t="0" r="r" b="b"/>
                <a:pathLst>
                  <a:path w="48" h="36">
                    <a:moveTo>
                      <a:pt x="2" y="14"/>
                    </a:moveTo>
                    <a:lnTo>
                      <a:pt x="2" y="14"/>
                    </a:lnTo>
                    <a:lnTo>
                      <a:pt x="0" y="0"/>
                    </a:lnTo>
                    <a:lnTo>
                      <a:pt x="0" y="0"/>
                    </a:lnTo>
                    <a:lnTo>
                      <a:pt x="48" y="6"/>
                    </a:lnTo>
                    <a:lnTo>
                      <a:pt x="48" y="6"/>
                    </a:lnTo>
                    <a:lnTo>
                      <a:pt x="48" y="36"/>
                    </a:lnTo>
                    <a:lnTo>
                      <a:pt x="48" y="36"/>
                    </a:lnTo>
                    <a:lnTo>
                      <a:pt x="4" y="30"/>
                    </a:lnTo>
                    <a:lnTo>
                      <a:pt x="4" y="30"/>
                    </a:lnTo>
                    <a:lnTo>
                      <a:pt x="2" y="14"/>
                    </a:lnTo>
                    <a:lnTo>
                      <a:pt x="2" y="14"/>
                    </a:lnTo>
                    <a:close/>
                  </a:path>
                </a:pathLst>
              </a:custGeom>
              <a:solidFill>
                <a:srgbClr val="DE624E"/>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875" name="Freeform 812"/>
              <p:cNvSpPr/>
              <p:nvPr/>
            </p:nvSpPr>
            <p:spPr bwMode="auto">
              <a:xfrm>
                <a:off x="2951163" y="2124075"/>
                <a:ext cx="409575" cy="60325"/>
              </a:xfrm>
              <a:custGeom>
                <a:avLst/>
                <a:gdLst/>
                <a:ahLst/>
                <a:cxnLst>
                  <a:cxn ang="0">
                    <a:pos x="0" y="0"/>
                  </a:cxn>
                  <a:cxn ang="0">
                    <a:pos x="0" y="0"/>
                  </a:cxn>
                  <a:cxn ang="0">
                    <a:pos x="32" y="4"/>
                  </a:cxn>
                  <a:cxn ang="0">
                    <a:pos x="66" y="4"/>
                  </a:cxn>
                  <a:cxn ang="0">
                    <a:pos x="66" y="4"/>
                  </a:cxn>
                  <a:cxn ang="0">
                    <a:pos x="90" y="2"/>
                  </a:cxn>
                  <a:cxn ang="0">
                    <a:pos x="114" y="4"/>
                  </a:cxn>
                  <a:cxn ang="0">
                    <a:pos x="162" y="6"/>
                  </a:cxn>
                  <a:cxn ang="0">
                    <a:pos x="210" y="10"/>
                  </a:cxn>
                  <a:cxn ang="0">
                    <a:pos x="234" y="10"/>
                  </a:cxn>
                  <a:cxn ang="0">
                    <a:pos x="258" y="8"/>
                  </a:cxn>
                  <a:cxn ang="0">
                    <a:pos x="258" y="8"/>
                  </a:cxn>
                  <a:cxn ang="0">
                    <a:pos x="254" y="38"/>
                  </a:cxn>
                  <a:cxn ang="0">
                    <a:pos x="254" y="38"/>
                  </a:cxn>
                  <a:cxn ang="0">
                    <a:pos x="126" y="34"/>
                  </a:cxn>
                  <a:cxn ang="0">
                    <a:pos x="64" y="30"/>
                  </a:cxn>
                  <a:cxn ang="0">
                    <a:pos x="0" y="22"/>
                  </a:cxn>
                  <a:cxn ang="0">
                    <a:pos x="0" y="22"/>
                  </a:cxn>
                  <a:cxn ang="0">
                    <a:pos x="0" y="0"/>
                  </a:cxn>
                  <a:cxn ang="0">
                    <a:pos x="0" y="0"/>
                  </a:cxn>
                </a:cxnLst>
                <a:rect l="0" t="0" r="r" b="b"/>
                <a:pathLst>
                  <a:path w="258" h="38">
                    <a:moveTo>
                      <a:pt x="0" y="0"/>
                    </a:moveTo>
                    <a:lnTo>
                      <a:pt x="0" y="0"/>
                    </a:lnTo>
                    <a:lnTo>
                      <a:pt x="32" y="4"/>
                    </a:lnTo>
                    <a:lnTo>
                      <a:pt x="66" y="4"/>
                    </a:lnTo>
                    <a:lnTo>
                      <a:pt x="66" y="4"/>
                    </a:lnTo>
                    <a:lnTo>
                      <a:pt x="90" y="2"/>
                    </a:lnTo>
                    <a:lnTo>
                      <a:pt x="114" y="4"/>
                    </a:lnTo>
                    <a:lnTo>
                      <a:pt x="162" y="6"/>
                    </a:lnTo>
                    <a:lnTo>
                      <a:pt x="210" y="10"/>
                    </a:lnTo>
                    <a:lnTo>
                      <a:pt x="234" y="10"/>
                    </a:lnTo>
                    <a:lnTo>
                      <a:pt x="258" y="8"/>
                    </a:lnTo>
                    <a:lnTo>
                      <a:pt x="258" y="8"/>
                    </a:lnTo>
                    <a:lnTo>
                      <a:pt x="254" y="38"/>
                    </a:lnTo>
                    <a:lnTo>
                      <a:pt x="254" y="38"/>
                    </a:lnTo>
                    <a:lnTo>
                      <a:pt x="126" y="34"/>
                    </a:lnTo>
                    <a:lnTo>
                      <a:pt x="64" y="30"/>
                    </a:lnTo>
                    <a:lnTo>
                      <a:pt x="0" y="22"/>
                    </a:lnTo>
                    <a:lnTo>
                      <a:pt x="0" y="22"/>
                    </a:lnTo>
                    <a:lnTo>
                      <a:pt x="0" y="0"/>
                    </a:lnTo>
                    <a:lnTo>
                      <a:pt x="0" y="0"/>
                    </a:lnTo>
                    <a:close/>
                  </a:path>
                </a:pathLst>
              </a:custGeom>
              <a:solidFill>
                <a:srgbClr val="DE624E"/>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876" name="Freeform 813"/>
              <p:cNvSpPr/>
              <p:nvPr/>
            </p:nvSpPr>
            <p:spPr bwMode="auto">
              <a:xfrm>
                <a:off x="2938463" y="2022475"/>
                <a:ext cx="431800" cy="63500"/>
              </a:xfrm>
              <a:custGeom>
                <a:avLst/>
                <a:gdLst/>
                <a:ahLst/>
                <a:cxnLst>
                  <a:cxn ang="0">
                    <a:pos x="270" y="40"/>
                  </a:cxn>
                  <a:cxn ang="0">
                    <a:pos x="270" y="40"/>
                  </a:cxn>
                  <a:cxn ang="0">
                    <a:pos x="224" y="40"/>
                  </a:cxn>
                  <a:cxn ang="0">
                    <a:pos x="178" y="40"/>
                  </a:cxn>
                  <a:cxn ang="0">
                    <a:pos x="86" y="38"/>
                  </a:cxn>
                  <a:cxn ang="0">
                    <a:pos x="86" y="38"/>
                  </a:cxn>
                  <a:cxn ang="0">
                    <a:pos x="66" y="36"/>
                  </a:cxn>
                  <a:cxn ang="0">
                    <a:pos x="44" y="34"/>
                  </a:cxn>
                  <a:cxn ang="0">
                    <a:pos x="24" y="30"/>
                  </a:cxn>
                  <a:cxn ang="0">
                    <a:pos x="4" y="24"/>
                  </a:cxn>
                  <a:cxn ang="0">
                    <a:pos x="4" y="24"/>
                  </a:cxn>
                  <a:cxn ang="0">
                    <a:pos x="4" y="24"/>
                  </a:cxn>
                  <a:cxn ang="0">
                    <a:pos x="0" y="0"/>
                  </a:cxn>
                  <a:cxn ang="0">
                    <a:pos x="0" y="0"/>
                  </a:cxn>
                  <a:cxn ang="0">
                    <a:pos x="68" y="6"/>
                  </a:cxn>
                  <a:cxn ang="0">
                    <a:pos x="136" y="8"/>
                  </a:cxn>
                  <a:cxn ang="0">
                    <a:pos x="204" y="8"/>
                  </a:cxn>
                  <a:cxn ang="0">
                    <a:pos x="238" y="8"/>
                  </a:cxn>
                  <a:cxn ang="0">
                    <a:pos x="272" y="4"/>
                  </a:cxn>
                  <a:cxn ang="0">
                    <a:pos x="272" y="4"/>
                  </a:cxn>
                  <a:cxn ang="0">
                    <a:pos x="270" y="24"/>
                  </a:cxn>
                  <a:cxn ang="0">
                    <a:pos x="270" y="24"/>
                  </a:cxn>
                  <a:cxn ang="0">
                    <a:pos x="270" y="40"/>
                  </a:cxn>
                  <a:cxn ang="0">
                    <a:pos x="270" y="40"/>
                  </a:cxn>
                </a:cxnLst>
                <a:rect l="0" t="0" r="r" b="b"/>
                <a:pathLst>
                  <a:path w="272" h="40">
                    <a:moveTo>
                      <a:pt x="270" y="40"/>
                    </a:moveTo>
                    <a:lnTo>
                      <a:pt x="270" y="40"/>
                    </a:lnTo>
                    <a:lnTo>
                      <a:pt x="224" y="40"/>
                    </a:lnTo>
                    <a:lnTo>
                      <a:pt x="178" y="40"/>
                    </a:lnTo>
                    <a:lnTo>
                      <a:pt x="86" y="38"/>
                    </a:lnTo>
                    <a:lnTo>
                      <a:pt x="86" y="38"/>
                    </a:lnTo>
                    <a:lnTo>
                      <a:pt x="66" y="36"/>
                    </a:lnTo>
                    <a:lnTo>
                      <a:pt x="44" y="34"/>
                    </a:lnTo>
                    <a:lnTo>
                      <a:pt x="24" y="30"/>
                    </a:lnTo>
                    <a:lnTo>
                      <a:pt x="4" y="24"/>
                    </a:lnTo>
                    <a:lnTo>
                      <a:pt x="4" y="24"/>
                    </a:lnTo>
                    <a:lnTo>
                      <a:pt x="4" y="24"/>
                    </a:lnTo>
                    <a:lnTo>
                      <a:pt x="0" y="0"/>
                    </a:lnTo>
                    <a:lnTo>
                      <a:pt x="0" y="0"/>
                    </a:lnTo>
                    <a:lnTo>
                      <a:pt x="68" y="6"/>
                    </a:lnTo>
                    <a:lnTo>
                      <a:pt x="136" y="8"/>
                    </a:lnTo>
                    <a:lnTo>
                      <a:pt x="204" y="8"/>
                    </a:lnTo>
                    <a:lnTo>
                      <a:pt x="238" y="8"/>
                    </a:lnTo>
                    <a:lnTo>
                      <a:pt x="272" y="4"/>
                    </a:lnTo>
                    <a:lnTo>
                      <a:pt x="272" y="4"/>
                    </a:lnTo>
                    <a:lnTo>
                      <a:pt x="270" y="24"/>
                    </a:lnTo>
                    <a:lnTo>
                      <a:pt x="270" y="24"/>
                    </a:lnTo>
                    <a:lnTo>
                      <a:pt x="270" y="40"/>
                    </a:lnTo>
                    <a:lnTo>
                      <a:pt x="270" y="40"/>
                    </a:lnTo>
                    <a:close/>
                  </a:path>
                </a:pathLst>
              </a:custGeom>
              <a:solidFill>
                <a:srgbClr val="DE624E"/>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877" name="Freeform 814"/>
              <p:cNvSpPr/>
              <p:nvPr/>
            </p:nvSpPr>
            <p:spPr bwMode="auto">
              <a:xfrm>
                <a:off x="2855913" y="1352550"/>
                <a:ext cx="317500" cy="479425"/>
              </a:xfrm>
              <a:custGeom>
                <a:avLst/>
                <a:gdLst/>
                <a:ahLst/>
                <a:cxnLst>
                  <a:cxn ang="0">
                    <a:pos x="138" y="294"/>
                  </a:cxn>
                  <a:cxn ang="0">
                    <a:pos x="138" y="294"/>
                  </a:cxn>
                  <a:cxn ang="0">
                    <a:pos x="130" y="298"/>
                  </a:cxn>
                  <a:cxn ang="0">
                    <a:pos x="120" y="300"/>
                  </a:cxn>
                  <a:cxn ang="0">
                    <a:pos x="110" y="302"/>
                  </a:cxn>
                  <a:cxn ang="0">
                    <a:pos x="98" y="302"/>
                  </a:cxn>
                  <a:cxn ang="0">
                    <a:pos x="98" y="302"/>
                  </a:cxn>
                  <a:cxn ang="0">
                    <a:pos x="82" y="298"/>
                  </a:cxn>
                  <a:cxn ang="0">
                    <a:pos x="66" y="292"/>
                  </a:cxn>
                  <a:cxn ang="0">
                    <a:pos x="54" y="282"/>
                  </a:cxn>
                  <a:cxn ang="0">
                    <a:pos x="44" y="270"/>
                  </a:cxn>
                  <a:cxn ang="0">
                    <a:pos x="34" y="256"/>
                  </a:cxn>
                  <a:cxn ang="0">
                    <a:pos x="26" y="240"/>
                  </a:cxn>
                  <a:cxn ang="0">
                    <a:pos x="14" y="208"/>
                  </a:cxn>
                  <a:cxn ang="0">
                    <a:pos x="14" y="208"/>
                  </a:cxn>
                  <a:cxn ang="0">
                    <a:pos x="6" y="188"/>
                  </a:cxn>
                  <a:cxn ang="0">
                    <a:pos x="2" y="166"/>
                  </a:cxn>
                  <a:cxn ang="0">
                    <a:pos x="0" y="142"/>
                  </a:cxn>
                  <a:cxn ang="0">
                    <a:pos x="0" y="120"/>
                  </a:cxn>
                  <a:cxn ang="0">
                    <a:pos x="4" y="98"/>
                  </a:cxn>
                  <a:cxn ang="0">
                    <a:pos x="8" y="76"/>
                  </a:cxn>
                  <a:cxn ang="0">
                    <a:pos x="16" y="54"/>
                  </a:cxn>
                  <a:cxn ang="0">
                    <a:pos x="28" y="36"/>
                  </a:cxn>
                  <a:cxn ang="0">
                    <a:pos x="28" y="36"/>
                  </a:cxn>
                  <a:cxn ang="0">
                    <a:pos x="36" y="26"/>
                  </a:cxn>
                  <a:cxn ang="0">
                    <a:pos x="42" y="18"/>
                  </a:cxn>
                  <a:cxn ang="0">
                    <a:pos x="52" y="12"/>
                  </a:cxn>
                  <a:cxn ang="0">
                    <a:pos x="60" y="8"/>
                  </a:cxn>
                  <a:cxn ang="0">
                    <a:pos x="70" y="4"/>
                  </a:cxn>
                  <a:cxn ang="0">
                    <a:pos x="78" y="0"/>
                  </a:cxn>
                  <a:cxn ang="0">
                    <a:pos x="98" y="0"/>
                  </a:cxn>
                  <a:cxn ang="0">
                    <a:pos x="118" y="2"/>
                  </a:cxn>
                  <a:cxn ang="0">
                    <a:pos x="136" y="10"/>
                  </a:cxn>
                  <a:cxn ang="0">
                    <a:pos x="154" y="20"/>
                  </a:cxn>
                  <a:cxn ang="0">
                    <a:pos x="168" y="36"/>
                  </a:cxn>
                  <a:cxn ang="0">
                    <a:pos x="168" y="36"/>
                  </a:cxn>
                  <a:cxn ang="0">
                    <a:pos x="176" y="46"/>
                  </a:cxn>
                  <a:cxn ang="0">
                    <a:pos x="182" y="56"/>
                  </a:cxn>
                  <a:cxn ang="0">
                    <a:pos x="190" y="80"/>
                  </a:cxn>
                  <a:cxn ang="0">
                    <a:pos x="196" y="104"/>
                  </a:cxn>
                  <a:cxn ang="0">
                    <a:pos x="200" y="130"/>
                  </a:cxn>
                  <a:cxn ang="0">
                    <a:pos x="200" y="156"/>
                  </a:cxn>
                  <a:cxn ang="0">
                    <a:pos x="198" y="182"/>
                  </a:cxn>
                  <a:cxn ang="0">
                    <a:pos x="194" y="208"/>
                  </a:cxn>
                  <a:cxn ang="0">
                    <a:pos x="188" y="230"/>
                  </a:cxn>
                  <a:cxn ang="0">
                    <a:pos x="188" y="230"/>
                  </a:cxn>
                  <a:cxn ang="0">
                    <a:pos x="182" y="250"/>
                  </a:cxn>
                  <a:cxn ang="0">
                    <a:pos x="170" y="268"/>
                  </a:cxn>
                  <a:cxn ang="0">
                    <a:pos x="156" y="282"/>
                  </a:cxn>
                  <a:cxn ang="0">
                    <a:pos x="138" y="294"/>
                  </a:cxn>
                  <a:cxn ang="0">
                    <a:pos x="138" y="294"/>
                  </a:cxn>
                </a:cxnLst>
                <a:rect l="0" t="0" r="r" b="b"/>
                <a:pathLst>
                  <a:path w="200" h="302">
                    <a:moveTo>
                      <a:pt x="138" y="294"/>
                    </a:moveTo>
                    <a:lnTo>
                      <a:pt x="138" y="294"/>
                    </a:lnTo>
                    <a:lnTo>
                      <a:pt x="130" y="298"/>
                    </a:lnTo>
                    <a:lnTo>
                      <a:pt x="120" y="300"/>
                    </a:lnTo>
                    <a:lnTo>
                      <a:pt x="110" y="302"/>
                    </a:lnTo>
                    <a:lnTo>
                      <a:pt x="98" y="302"/>
                    </a:lnTo>
                    <a:lnTo>
                      <a:pt x="98" y="302"/>
                    </a:lnTo>
                    <a:lnTo>
                      <a:pt x="82" y="298"/>
                    </a:lnTo>
                    <a:lnTo>
                      <a:pt x="66" y="292"/>
                    </a:lnTo>
                    <a:lnTo>
                      <a:pt x="54" y="282"/>
                    </a:lnTo>
                    <a:lnTo>
                      <a:pt x="44" y="270"/>
                    </a:lnTo>
                    <a:lnTo>
                      <a:pt x="34" y="256"/>
                    </a:lnTo>
                    <a:lnTo>
                      <a:pt x="26" y="240"/>
                    </a:lnTo>
                    <a:lnTo>
                      <a:pt x="14" y="208"/>
                    </a:lnTo>
                    <a:lnTo>
                      <a:pt x="14" y="208"/>
                    </a:lnTo>
                    <a:lnTo>
                      <a:pt x="6" y="188"/>
                    </a:lnTo>
                    <a:lnTo>
                      <a:pt x="2" y="166"/>
                    </a:lnTo>
                    <a:lnTo>
                      <a:pt x="0" y="142"/>
                    </a:lnTo>
                    <a:lnTo>
                      <a:pt x="0" y="120"/>
                    </a:lnTo>
                    <a:lnTo>
                      <a:pt x="4" y="98"/>
                    </a:lnTo>
                    <a:lnTo>
                      <a:pt x="8" y="76"/>
                    </a:lnTo>
                    <a:lnTo>
                      <a:pt x="16" y="54"/>
                    </a:lnTo>
                    <a:lnTo>
                      <a:pt x="28" y="36"/>
                    </a:lnTo>
                    <a:lnTo>
                      <a:pt x="28" y="36"/>
                    </a:lnTo>
                    <a:lnTo>
                      <a:pt x="36" y="26"/>
                    </a:lnTo>
                    <a:lnTo>
                      <a:pt x="42" y="18"/>
                    </a:lnTo>
                    <a:lnTo>
                      <a:pt x="52" y="12"/>
                    </a:lnTo>
                    <a:lnTo>
                      <a:pt x="60" y="8"/>
                    </a:lnTo>
                    <a:lnTo>
                      <a:pt x="70" y="4"/>
                    </a:lnTo>
                    <a:lnTo>
                      <a:pt x="78" y="0"/>
                    </a:lnTo>
                    <a:lnTo>
                      <a:pt x="98" y="0"/>
                    </a:lnTo>
                    <a:lnTo>
                      <a:pt x="118" y="2"/>
                    </a:lnTo>
                    <a:lnTo>
                      <a:pt x="136" y="10"/>
                    </a:lnTo>
                    <a:lnTo>
                      <a:pt x="154" y="20"/>
                    </a:lnTo>
                    <a:lnTo>
                      <a:pt x="168" y="36"/>
                    </a:lnTo>
                    <a:lnTo>
                      <a:pt x="168" y="36"/>
                    </a:lnTo>
                    <a:lnTo>
                      <a:pt x="176" y="46"/>
                    </a:lnTo>
                    <a:lnTo>
                      <a:pt x="182" y="56"/>
                    </a:lnTo>
                    <a:lnTo>
                      <a:pt x="190" y="80"/>
                    </a:lnTo>
                    <a:lnTo>
                      <a:pt x="196" y="104"/>
                    </a:lnTo>
                    <a:lnTo>
                      <a:pt x="200" y="130"/>
                    </a:lnTo>
                    <a:lnTo>
                      <a:pt x="200" y="156"/>
                    </a:lnTo>
                    <a:lnTo>
                      <a:pt x="198" y="182"/>
                    </a:lnTo>
                    <a:lnTo>
                      <a:pt x="194" y="208"/>
                    </a:lnTo>
                    <a:lnTo>
                      <a:pt x="188" y="230"/>
                    </a:lnTo>
                    <a:lnTo>
                      <a:pt x="188" y="230"/>
                    </a:lnTo>
                    <a:lnTo>
                      <a:pt x="182" y="250"/>
                    </a:lnTo>
                    <a:lnTo>
                      <a:pt x="170" y="268"/>
                    </a:lnTo>
                    <a:lnTo>
                      <a:pt x="156" y="282"/>
                    </a:lnTo>
                    <a:lnTo>
                      <a:pt x="138" y="294"/>
                    </a:lnTo>
                    <a:lnTo>
                      <a:pt x="138" y="294"/>
                    </a:lnTo>
                    <a:close/>
                  </a:path>
                </a:pathLst>
              </a:custGeom>
              <a:solidFill>
                <a:srgbClr val="E8E1D7"/>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878" name="Freeform 815"/>
              <p:cNvSpPr/>
              <p:nvPr/>
            </p:nvSpPr>
            <p:spPr bwMode="auto">
              <a:xfrm>
                <a:off x="3100388" y="1492250"/>
                <a:ext cx="19050" cy="22225"/>
              </a:xfrm>
              <a:custGeom>
                <a:avLst/>
                <a:gdLst/>
                <a:ahLst/>
                <a:cxnLst>
                  <a:cxn ang="0">
                    <a:pos x="6" y="14"/>
                  </a:cxn>
                  <a:cxn ang="0">
                    <a:pos x="6" y="14"/>
                  </a:cxn>
                  <a:cxn ang="0">
                    <a:pos x="4" y="12"/>
                  </a:cxn>
                  <a:cxn ang="0">
                    <a:pos x="2" y="8"/>
                  </a:cxn>
                  <a:cxn ang="0">
                    <a:pos x="2" y="8"/>
                  </a:cxn>
                  <a:cxn ang="0">
                    <a:pos x="0" y="4"/>
                  </a:cxn>
                  <a:cxn ang="0">
                    <a:pos x="2" y="2"/>
                  </a:cxn>
                  <a:cxn ang="0">
                    <a:pos x="4" y="0"/>
                  </a:cxn>
                  <a:cxn ang="0">
                    <a:pos x="6" y="0"/>
                  </a:cxn>
                  <a:cxn ang="0">
                    <a:pos x="10" y="0"/>
                  </a:cxn>
                  <a:cxn ang="0">
                    <a:pos x="12" y="2"/>
                  </a:cxn>
                  <a:cxn ang="0">
                    <a:pos x="12" y="6"/>
                  </a:cxn>
                  <a:cxn ang="0">
                    <a:pos x="12" y="10"/>
                  </a:cxn>
                  <a:cxn ang="0">
                    <a:pos x="12" y="10"/>
                  </a:cxn>
                  <a:cxn ang="0">
                    <a:pos x="10" y="14"/>
                  </a:cxn>
                  <a:cxn ang="0">
                    <a:pos x="6" y="14"/>
                  </a:cxn>
                  <a:cxn ang="0">
                    <a:pos x="6" y="14"/>
                  </a:cxn>
                </a:cxnLst>
                <a:rect l="0" t="0" r="r" b="b"/>
                <a:pathLst>
                  <a:path w="12" h="14">
                    <a:moveTo>
                      <a:pt x="6" y="14"/>
                    </a:moveTo>
                    <a:lnTo>
                      <a:pt x="6" y="14"/>
                    </a:lnTo>
                    <a:lnTo>
                      <a:pt x="4" y="12"/>
                    </a:lnTo>
                    <a:lnTo>
                      <a:pt x="2" y="8"/>
                    </a:lnTo>
                    <a:lnTo>
                      <a:pt x="2" y="8"/>
                    </a:lnTo>
                    <a:lnTo>
                      <a:pt x="0" y="4"/>
                    </a:lnTo>
                    <a:lnTo>
                      <a:pt x="2" y="2"/>
                    </a:lnTo>
                    <a:lnTo>
                      <a:pt x="4" y="0"/>
                    </a:lnTo>
                    <a:lnTo>
                      <a:pt x="6" y="0"/>
                    </a:lnTo>
                    <a:lnTo>
                      <a:pt x="10" y="0"/>
                    </a:lnTo>
                    <a:lnTo>
                      <a:pt x="12" y="2"/>
                    </a:lnTo>
                    <a:lnTo>
                      <a:pt x="12" y="6"/>
                    </a:lnTo>
                    <a:lnTo>
                      <a:pt x="12" y="10"/>
                    </a:lnTo>
                    <a:lnTo>
                      <a:pt x="12" y="10"/>
                    </a:lnTo>
                    <a:lnTo>
                      <a:pt x="10" y="14"/>
                    </a:lnTo>
                    <a:lnTo>
                      <a:pt x="6" y="14"/>
                    </a:lnTo>
                    <a:lnTo>
                      <a:pt x="6" y="14"/>
                    </a:lnTo>
                    <a:close/>
                  </a:path>
                </a:pathLst>
              </a:custGeom>
              <a:solidFill>
                <a:srgbClr val="6F3F4E"/>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879" name="Freeform 816"/>
              <p:cNvSpPr/>
              <p:nvPr/>
            </p:nvSpPr>
            <p:spPr bwMode="auto">
              <a:xfrm>
                <a:off x="2881313" y="1501775"/>
                <a:ext cx="19050" cy="22225"/>
              </a:xfrm>
              <a:custGeom>
                <a:avLst/>
                <a:gdLst/>
                <a:ahLst/>
                <a:cxnLst>
                  <a:cxn ang="0">
                    <a:pos x="6" y="14"/>
                  </a:cxn>
                  <a:cxn ang="0">
                    <a:pos x="6" y="14"/>
                  </a:cxn>
                  <a:cxn ang="0">
                    <a:pos x="2" y="12"/>
                  </a:cxn>
                  <a:cxn ang="0">
                    <a:pos x="0" y="8"/>
                  </a:cxn>
                  <a:cxn ang="0">
                    <a:pos x="0" y="8"/>
                  </a:cxn>
                  <a:cxn ang="0">
                    <a:pos x="0" y="4"/>
                  </a:cxn>
                  <a:cxn ang="0">
                    <a:pos x="0" y="2"/>
                  </a:cxn>
                  <a:cxn ang="0">
                    <a:pos x="2" y="0"/>
                  </a:cxn>
                  <a:cxn ang="0">
                    <a:pos x="6" y="0"/>
                  </a:cxn>
                  <a:cxn ang="0">
                    <a:pos x="8" y="0"/>
                  </a:cxn>
                  <a:cxn ang="0">
                    <a:pos x="10" y="2"/>
                  </a:cxn>
                  <a:cxn ang="0">
                    <a:pos x="12" y="6"/>
                  </a:cxn>
                  <a:cxn ang="0">
                    <a:pos x="12" y="10"/>
                  </a:cxn>
                  <a:cxn ang="0">
                    <a:pos x="12" y="10"/>
                  </a:cxn>
                  <a:cxn ang="0">
                    <a:pos x="8" y="14"/>
                  </a:cxn>
                  <a:cxn ang="0">
                    <a:pos x="6" y="14"/>
                  </a:cxn>
                  <a:cxn ang="0">
                    <a:pos x="6" y="14"/>
                  </a:cxn>
                </a:cxnLst>
                <a:rect l="0" t="0" r="r" b="b"/>
                <a:pathLst>
                  <a:path w="12" h="14">
                    <a:moveTo>
                      <a:pt x="6" y="14"/>
                    </a:moveTo>
                    <a:lnTo>
                      <a:pt x="6" y="14"/>
                    </a:lnTo>
                    <a:lnTo>
                      <a:pt x="2" y="12"/>
                    </a:lnTo>
                    <a:lnTo>
                      <a:pt x="0" y="8"/>
                    </a:lnTo>
                    <a:lnTo>
                      <a:pt x="0" y="8"/>
                    </a:lnTo>
                    <a:lnTo>
                      <a:pt x="0" y="4"/>
                    </a:lnTo>
                    <a:lnTo>
                      <a:pt x="0" y="2"/>
                    </a:lnTo>
                    <a:lnTo>
                      <a:pt x="2" y="0"/>
                    </a:lnTo>
                    <a:lnTo>
                      <a:pt x="6" y="0"/>
                    </a:lnTo>
                    <a:lnTo>
                      <a:pt x="8" y="0"/>
                    </a:lnTo>
                    <a:lnTo>
                      <a:pt x="10" y="2"/>
                    </a:lnTo>
                    <a:lnTo>
                      <a:pt x="12" y="6"/>
                    </a:lnTo>
                    <a:lnTo>
                      <a:pt x="12" y="10"/>
                    </a:lnTo>
                    <a:lnTo>
                      <a:pt x="12" y="10"/>
                    </a:lnTo>
                    <a:lnTo>
                      <a:pt x="8" y="14"/>
                    </a:lnTo>
                    <a:lnTo>
                      <a:pt x="6" y="14"/>
                    </a:lnTo>
                    <a:lnTo>
                      <a:pt x="6" y="14"/>
                    </a:lnTo>
                    <a:close/>
                  </a:path>
                </a:pathLst>
              </a:custGeom>
              <a:solidFill>
                <a:srgbClr val="6F3F4E"/>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880" name="Freeform 817"/>
              <p:cNvSpPr/>
              <p:nvPr/>
            </p:nvSpPr>
            <p:spPr bwMode="auto">
              <a:xfrm>
                <a:off x="2967038" y="1492250"/>
                <a:ext cx="47625" cy="139700"/>
              </a:xfrm>
              <a:custGeom>
                <a:avLst/>
                <a:gdLst/>
                <a:ahLst/>
                <a:cxnLst>
                  <a:cxn ang="0">
                    <a:pos x="2" y="60"/>
                  </a:cxn>
                  <a:cxn ang="0">
                    <a:pos x="2" y="60"/>
                  </a:cxn>
                  <a:cxn ang="0">
                    <a:pos x="4" y="72"/>
                  </a:cxn>
                  <a:cxn ang="0">
                    <a:pos x="4" y="78"/>
                  </a:cxn>
                  <a:cxn ang="0">
                    <a:pos x="6" y="82"/>
                  </a:cxn>
                  <a:cxn ang="0">
                    <a:pos x="6" y="82"/>
                  </a:cxn>
                  <a:cxn ang="0">
                    <a:pos x="10" y="86"/>
                  </a:cxn>
                  <a:cxn ang="0">
                    <a:pos x="16" y="88"/>
                  </a:cxn>
                  <a:cxn ang="0">
                    <a:pos x="22" y="86"/>
                  </a:cxn>
                  <a:cxn ang="0">
                    <a:pos x="28" y="84"/>
                  </a:cxn>
                  <a:cxn ang="0">
                    <a:pos x="28" y="84"/>
                  </a:cxn>
                  <a:cxn ang="0">
                    <a:pos x="28" y="80"/>
                  </a:cxn>
                  <a:cxn ang="0">
                    <a:pos x="30" y="74"/>
                  </a:cxn>
                  <a:cxn ang="0">
                    <a:pos x="28" y="62"/>
                  </a:cxn>
                  <a:cxn ang="0">
                    <a:pos x="22" y="40"/>
                  </a:cxn>
                  <a:cxn ang="0">
                    <a:pos x="22" y="40"/>
                  </a:cxn>
                  <a:cxn ang="0">
                    <a:pos x="20" y="20"/>
                  </a:cxn>
                  <a:cxn ang="0">
                    <a:pos x="18" y="10"/>
                  </a:cxn>
                  <a:cxn ang="0">
                    <a:pos x="14" y="4"/>
                  </a:cxn>
                  <a:cxn ang="0">
                    <a:pos x="14" y="4"/>
                  </a:cxn>
                  <a:cxn ang="0">
                    <a:pos x="10" y="2"/>
                  </a:cxn>
                  <a:cxn ang="0">
                    <a:pos x="8" y="0"/>
                  </a:cxn>
                  <a:cxn ang="0">
                    <a:pos x="6" y="2"/>
                  </a:cxn>
                  <a:cxn ang="0">
                    <a:pos x="4" y="4"/>
                  </a:cxn>
                  <a:cxn ang="0">
                    <a:pos x="2" y="12"/>
                  </a:cxn>
                  <a:cxn ang="0">
                    <a:pos x="0" y="22"/>
                  </a:cxn>
                  <a:cxn ang="0">
                    <a:pos x="0" y="44"/>
                  </a:cxn>
                  <a:cxn ang="0">
                    <a:pos x="2" y="60"/>
                  </a:cxn>
                  <a:cxn ang="0">
                    <a:pos x="2" y="60"/>
                  </a:cxn>
                </a:cxnLst>
                <a:rect l="0" t="0" r="r" b="b"/>
                <a:pathLst>
                  <a:path w="30" h="88">
                    <a:moveTo>
                      <a:pt x="2" y="60"/>
                    </a:moveTo>
                    <a:lnTo>
                      <a:pt x="2" y="60"/>
                    </a:lnTo>
                    <a:lnTo>
                      <a:pt x="4" y="72"/>
                    </a:lnTo>
                    <a:lnTo>
                      <a:pt x="4" y="78"/>
                    </a:lnTo>
                    <a:lnTo>
                      <a:pt x="6" y="82"/>
                    </a:lnTo>
                    <a:lnTo>
                      <a:pt x="6" y="82"/>
                    </a:lnTo>
                    <a:lnTo>
                      <a:pt x="10" y="86"/>
                    </a:lnTo>
                    <a:lnTo>
                      <a:pt x="16" y="88"/>
                    </a:lnTo>
                    <a:lnTo>
                      <a:pt x="22" y="86"/>
                    </a:lnTo>
                    <a:lnTo>
                      <a:pt x="28" y="84"/>
                    </a:lnTo>
                    <a:lnTo>
                      <a:pt x="28" y="84"/>
                    </a:lnTo>
                    <a:lnTo>
                      <a:pt x="28" y="80"/>
                    </a:lnTo>
                    <a:lnTo>
                      <a:pt x="30" y="74"/>
                    </a:lnTo>
                    <a:lnTo>
                      <a:pt x="28" y="62"/>
                    </a:lnTo>
                    <a:lnTo>
                      <a:pt x="22" y="40"/>
                    </a:lnTo>
                    <a:lnTo>
                      <a:pt x="22" y="40"/>
                    </a:lnTo>
                    <a:lnTo>
                      <a:pt x="20" y="20"/>
                    </a:lnTo>
                    <a:lnTo>
                      <a:pt x="18" y="10"/>
                    </a:lnTo>
                    <a:lnTo>
                      <a:pt x="14" y="4"/>
                    </a:lnTo>
                    <a:lnTo>
                      <a:pt x="14" y="4"/>
                    </a:lnTo>
                    <a:lnTo>
                      <a:pt x="10" y="2"/>
                    </a:lnTo>
                    <a:lnTo>
                      <a:pt x="8" y="0"/>
                    </a:lnTo>
                    <a:lnTo>
                      <a:pt x="6" y="2"/>
                    </a:lnTo>
                    <a:lnTo>
                      <a:pt x="4" y="4"/>
                    </a:lnTo>
                    <a:lnTo>
                      <a:pt x="2" y="12"/>
                    </a:lnTo>
                    <a:lnTo>
                      <a:pt x="0" y="22"/>
                    </a:lnTo>
                    <a:lnTo>
                      <a:pt x="0" y="44"/>
                    </a:lnTo>
                    <a:lnTo>
                      <a:pt x="2" y="60"/>
                    </a:lnTo>
                    <a:lnTo>
                      <a:pt x="2" y="60"/>
                    </a:lnTo>
                    <a:close/>
                  </a:path>
                </a:pathLst>
              </a:custGeom>
              <a:solidFill>
                <a:srgbClr val="DE624E"/>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881" name="Freeform 818"/>
              <p:cNvSpPr/>
              <p:nvPr/>
            </p:nvSpPr>
            <p:spPr bwMode="auto">
              <a:xfrm>
                <a:off x="2909888" y="1597025"/>
                <a:ext cx="165100" cy="85725"/>
              </a:xfrm>
              <a:custGeom>
                <a:avLst/>
                <a:gdLst/>
                <a:ahLst/>
                <a:cxnLst>
                  <a:cxn ang="0">
                    <a:pos x="102" y="0"/>
                  </a:cxn>
                  <a:cxn ang="0">
                    <a:pos x="102" y="0"/>
                  </a:cxn>
                  <a:cxn ang="0">
                    <a:pos x="102" y="12"/>
                  </a:cxn>
                  <a:cxn ang="0">
                    <a:pos x="98" y="22"/>
                  </a:cxn>
                  <a:cxn ang="0">
                    <a:pos x="94" y="30"/>
                  </a:cxn>
                  <a:cxn ang="0">
                    <a:pos x="90" y="36"/>
                  </a:cxn>
                  <a:cxn ang="0">
                    <a:pos x="84" y="42"/>
                  </a:cxn>
                  <a:cxn ang="0">
                    <a:pos x="76" y="46"/>
                  </a:cxn>
                  <a:cxn ang="0">
                    <a:pos x="68" y="48"/>
                  </a:cxn>
                  <a:cxn ang="0">
                    <a:pos x="62" y="50"/>
                  </a:cxn>
                  <a:cxn ang="0">
                    <a:pos x="62" y="50"/>
                  </a:cxn>
                  <a:cxn ang="0">
                    <a:pos x="52" y="50"/>
                  </a:cxn>
                  <a:cxn ang="0">
                    <a:pos x="42" y="48"/>
                  </a:cxn>
                  <a:cxn ang="0">
                    <a:pos x="32" y="46"/>
                  </a:cxn>
                  <a:cxn ang="0">
                    <a:pos x="24" y="42"/>
                  </a:cxn>
                  <a:cxn ang="0">
                    <a:pos x="16" y="34"/>
                  </a:cxn>
                  <a:cxn ang="0">
                    <a:pos x="10" y="26"/>
                  </a:cxn>
                  <a:cxn ang="0">
                    <a:pos x="6" y="18"/>
                  </a:cxn>
                  <a:cxn ang="0">
                    <a:pos x="2" y="6"/>
                  </a:cxn>
                  <a:cxn ang="0">
                    <a:pos x="0" y="6"/>
                  </a:cxn>
                  <a:cxn ang="0">
                    <a:pos x="0" y="6"/>
                  </a:cxn>
                  <a:cxn ang="0">
                    <a:pos x="2" y="18"/>
                  </a:cxn>
                  <a:cxn ang="0">
                    <a:pos x="8" y="28"/>
                  </a:cxn>
                  <a:cxn ang="0">
                    <a:pos x="14" y="38"/>
                  </a:cxn>
                  <a:cxn ang="0">
                    <a:pos x="22" y="44"/>
                  </a:cxn>
                  <a:cxn ang="0">
                    <a:pos x="32" y="50"/>
                  </a:cxn>
                  <a:cxn ang="0">
                    <a:pos x="42" y="52"/>
                  </a:cxn>
                  <a:cxn ang="0">
                    <a:pos x="52" y="54"/>
                  </a:cxn>
                  <a:cxn ang="0">
                    <a:pos x="62" y="54"/>
                  </a:cxn>
                  <a:cxn ang="0">
                    <a:pos x="62" y="54"/>
                  </a:cxn>
                  <a:cxn ang="0">
                    <a:pos x="70" y="52"/>
                  </a:cxn>
                  <a:cxn ang="0">
                    <a:pos x="78" y="50"/>
                  </a:cxn>
                  <a:cxn ang="0">
                    <a:pos x="86" y="44"/>
                  </a:cxn>
                  <a:cxn ang="0">
                    <a:pos x="94" y="38"/>
                  </a:cxn>
                  <a:cxn ang="0">
                    <a:pos x="98" y="32"/>
                  </a:cxn>
                  <a:cxn ang="0">
                    <a:pos x="102" y="22"/>
                  </a:cxn>
                  <a:cxn ang="0">
                    <a:pos x="104" y="12"/>
                  </a:cxn>
                  <a:cxn ang="0">
                    <a:pos x="104" y="0"/>
                  </a:cxn>
                  <a:cxn ang="0">
                    <a:pos x="102" y="0"/>
                  </a:cxn>
                </a:cxnLst>
                <a:rect l="0" t="0" r="r" b="b"/>
                <a:pathLst>
                  <a:path w="104" h="54">
                    <a:moveTo>
                      <a:pt x="102" y="0"/>
                    </a:moveTo>
                    <a:lnTo>
                      <a:pt x="102" y="0"/>
                    </a:lnTo>
                    <a:lnTo>
                      <a:pt x="102" y="12"/>
                    </a:lnTo>
                    <a:lnTo>
                      <a:pt x="98" y="22"/>
                    </a:lnTo>
                    <a:lnTo>
                      <a:pt x="94" y="30"/>
                    </a:lnTo>
                    <a:lnTo>
                      <a:pt x="90" y="36"/>
                    </a:lnTo>
                    <a:lnTo>
                      <a:pt x="84" y="42"/>
                    </a:lnTo>
                    <a:lnTo>
                      <a:pt x="76" y="46"/>
                    </a:lnTo>
                    <a:lnTo>
                      <a:pt x="68" y="48"/>
                    </a:lnTo>
                    <a:lnTo>
                      <a:pt x="62" y="50"/>
                    </a:lnTo>
                    <a:lnTo>
                      <a:pt x="62" y="50"/>
                    </a:lnTo>
                    <a:lnTo>
                      <a:pt x="52" y="50"/>
                    </a:lnTo>
                    <a:lnTo>
                      <a:pt x="42" y="48"/>
                    </a:lnTo>
                    <a:lnTo>
                      <a:pt x="32" y="46"/>
                    </a:lnTo>
                    <a:lnTo>
                      <a:pt x="24" y="42"/>
                    </a:lnTo>
                    <a:lnTo>
                      <a:pt x="16" y="34"/>
                    </a:lnTo>
                    <a:lnTo>
                      <a:pt x="10" y="26"/>
                    </a:lnTo>
                    <a:lnTo>
                      <a:pt x="6" y="18"/>
                    </a:lnTo>
                    <a:lnTo>
                      <a:pt x="2" y="6"/>
                    </a:lnTo>
                    <a:lnTo>
                      <a:pt x="0" y="6"/>
                    </a:lnTo>
                    <a:lnTo>
                      <a:pt x="0" y="6"/>
                    </a:lnTo>
                    <a:lnTo>
                      <a:pt x="2" y="18"/>
                    </a:lnTo>
                    <a:lnTo>
                      <a:pt x="8" y="28"/>
                    </a:lnTo>
                    <a:lnTo>
                      <a:pt x="14" y="38"/>
                    </a:lnTo>
                    <a:lnTo>
                      <a:pt x="22" y="44"/>
                    </a:lnTo>
                    <a:lnTo>
                      <a:pt x="32" y="50"/>
                    </a:lnTo>
                    <a:lnTo>
                      <a:pt x="42" y="52"/>
                    </a:lnTo>
                    <a:lnTo>
                      <a:pt x="52" y="54"/>
                    </a:lnTo>
                    <a:lnTo>
                      <a:pt x="62" y="54"/>
                    </a:lnTo>
                    <a:lnTo>
                      <a:pt x="62" y="54"/>
                    </a:lnTo>
                    <a:lnTo>
                      <a:pt x="70" y="52"/>
                    </a:lnTo>
                    <a:lnTo>
                      <a:pt x="78" y="50"/>
                    </a:lnTo>
                    <a:lnTo>
                      <a:pt x="86" y="44"/>
                    </a:lnTo>
                    <a:lnTo>
                      <a:pt x="94" y="38"/>
                    </a:lnTo>
                    <a:lnTo>
                      <a:pt x="98" y="32"/>
                    </a:lnTo>
                    <a:lnTo>
                      <a:pt x="102" y="22"/>
                    </a:lnTo>
                    <a:lnTo>
                      <a:pt x="104" y="12"/>
                    </a:lnTo>
                    <a:lnTo>
                      <a:pt x="104" y="0"/>
                    </a:lnTo>
                    <a:lnTo>
                      <a:pt x="102" y="0"/>
                    </a:lnTo>
                    <a:close/>
                  </a:path>
                </a:pathLst>
              </a:custGeom>
              <a:solidFill>
                <a:srgbClr val="6F3F4E"/>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882" name="Freeform 837"/>
              <p:cNvSpPr/>
              <p:nvPr/>
            </p:nvSpPr>
            <p:spPr bwMode="auto">
              <a:xfrm>
                <a:off x="1858963" y="2641600"/>
                <a:ext cx="539750" cy="641350"/>
              </a:xfrm>
              <a:custGeom>
                <a:avLst/>
                <a:gdLst/>
                <a:ahLst/>
                <a:cxnLst>
                  <a:cxn ang="0">
                    <a:pos x="130" y="0"/>
                  </a:cxn>
                  <a:cxn ang="0">
                    <a:pos x="128" y="2"/>
                  </a:cxn>
                  <a:cxn ang="0">
                    <a:pos x="122" y="2"/>
                  </a:cxn>
                  <a:cxn ang="0">
                    <a:pos x="0" y="404"/>
                  </a:cxn>
                  <a:cxn ang="0">
                    <a:pos x="340" y="152"/>
                  </a:cxn>
                  <a:cxn ang="0">
                    <a:pos x="130" y="0"/>
                  </a:cxn>
                </a:cxnLst>
                <a:rect l="0" t="0" r="r" b="b"/>
                <a:pathLst>
                  <a:path w="340" h="404">
                    <a:moveTo>
                      <a:pt x="130" y="0"/>
                    </a:moveTo>
                    <a:lnTo>
                      <a:pt x="128" y="2"/>
                    </a:lnTo>
                    <a:lnTo>
                      <a:pt x="122" y="2"/>
                    </a:lnTo>
                    <a:lnTo>
                      <a:pt x="0" y="404"/>
                    </a:lnTo>
                    <a:lnTo>
                      <a:pt x="340" y="152"/>
                    </a:lnTo>
                    <a:lnTo>
                      <a:pt x="130" y="0"/>
                    </a:lnTo>
                    <a:close/>
                  </a:path>
                </a:pathLst>
              </a:custGeom>
              <a:solidFill>
                <a:srgbClr val="68384E"/>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883" name="Freeform 838"/>
              <p:cNvSpPr/>
              <p:nvPr/>
            </p:nvSpPr>
            <p:spPr bwMode="auto">
              <a:xfrm>
                <a:off x="1319213" y="2692400"/>
                <a:ext cx="400050" cy="263525"/>
              </a:xfrm>
              <a:custGeom>
                <a:avLst/>
                <a:gdLst/>
                <a:ahLst/>
                <a:cxnLst>
                  <a:cxn ang="0">
                    <a:pos x="250" y="0"/>
                  </a:cxn>
                  <a:cxn ang="0">
                    <a:pos x="0" y="36"/>
                  </a:cxn>
                  <a:cxn ang="0">
                    <a:pos x="136" y="166"/>
                  </a:cxn>
                  <a:cxn ang="0">
                    <a:pos x="252" y="12"/>
                  </a:cxn>
                  <a:cxn ang="0">
                    <a:pos x="250" y="0"/>
                  </a:cxn>
                </a:cxnLst>
                <a:rect l="0" t="0" r="r" b="b"/>
                <a:pathLst>
                  <a:path w="252" h="166">
                    <a:moveTo>
                      <a:pt x="250" y="0"/>
                    </a:moveTo>
                    <a:lnTo>
                      <a:pt x="0" y="36"/>
                    </a:lnTo>
                    <a:lnTo>
                      <a:pt x="136" y="166"/>
                    </a:lnTo>
                    <a:lnTo>
                      <a:pt x="252" y="12"/>
                    </a:lnTo>
                    <a:lnTo>
                      <a:pt x="250" y="0"/>
                    </a:lnTo>
                    <a:close/>
                  </a:path>
                </a:pathLst>
              </a:custGeom>
              <a:solidFill>
                <a:srgbClr val="9AB844"/>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884" name="Freeform 839"/>
              <p:cNvSpPr/>
              <p:nvPr/>
            </p:nvSpPr>
            <p:spPr bwMode="auto">
              <a:xfrm>
                <a:off x="1535113" y="2711450"/>
                <a:ext cx="317500" cy="552450"/>
              </a:xfrm>
              <a:custGeom>
                <a:avLst/>
                <a:gdLst/>
                <a:ahLst/>
                <a:cxnLst>
                  <a:cxn ang="0">
                    <a:pos x="116" y="0"/>
                  </a:cxn>
                  <a:cxn ang="0">
                    <a:pos x="0" y="154"/>
                  </a:cxn>
                  <a:cxn ang="0">
                    <a:pos x="200" y="348"/>
                  </a:cxn>
                  <a:cxn ang="0">
                    <a:pos x="116" y="0"/>
                  </a:cxn>
                </a:cxnLst>
                <a:rect l="0" t="0" r="r" b="b"/>
                <a:pathLst>
                  <a:path w="200" h="348">
                    <a:moveTo>
                      <a:pt x="116" y="0"/>
                    </a:moveTo>
                    <a:lnTo>
                      <a:pt x="0" y="154"/>
                    </a:lnTo>
                    <a:lnTo>
                      <a:pt x="200" y="348"/>
                    </a:lnTo>
                    <a:lnTo>
                      <a:pt x="116" y="0"/>
                    </a:lnTo>
                    <a:close/>
                  </a:path>
                </a:pathLst>
              </a:custGeom>
              <a:solidFill>
                <a:srgbClr val="A74E5B"/>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885" name="Freeform 840"/>
              <p:cNvSpPr/>
              <p:nvPr/>
            </p:nvSpPr>
            <p:spPr bwMode="auto">
              <a:xfrm>
                <a:off x="1716088" y="2689225"/>
                <a:ext cx="19050" cy="22225"/>
              </a:xfrm>
              <a:custGeom>
                <a:avLst/>
                <a:gdLst/>
                <a:ahLst/>
                <a:cxnLst>
                  <a:cxn ang="0">
                    <a:pos x="0" y="2"/>
                  </a:cxn>
                  <a:cxn ang="0">
                    <a:pos x="2" y="14"/>
                  </a:cxn>
                  <a:cxn ang="0">
                    <a:pos x="12" y="0"/>
                  </a:cxn>
                  <a:cxn ang="0">
                    <a:pos x="0" y="2"/>
                  </a:cxn>
                </a:cxnLst>
                <a:rect l="0" t="0" r="r" b="b"/>
                <a:pathLst>
                  <a:path w="12" h="14">
                    <a:moveTo>
                      <a:pt x="0" y="2"/>
                    </a:moveTo>
                    <a:lnTo>
                      <a:pt x="2" y="14"/>
                    </a:lnTo>
                    <a:lnTo>
                      <a:pt x="12" y="0"/>
                    </a:lnTo>
                    <a:lnTo>
                      <a:pt x="0" y="2"/>
                    </a:lnTo>
                    <a:close/>
                  </a:path>
                </a:pathLst>
              </a:custGeom>
              <a:solidFill>
                <a:srgbClr val="56B8BD"/>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886" name="Freeform 841"/>
              <p:cNvSpPr/>
              <p:nvPr/>
            </p:nvSpPr>
            <p:spPr bwMode="auto">
              <a:xfrm>
                <a:off x="1719263" y="2644775"/>
                <a:ext cx="333375" cy="638175"/>
              </a:xfrm>
              <a:custGeom>
                <a:avLst/>
                <a:gdLst/>
                <a:ahLst/>
                <a:cxnLst>
                  <a:cxn ang="0">
                    <a:pos x="10" y="28"/>
                  </a:cxn>
                  <a:cxn ang="0">
                    <a:pos x="0" y="42"/>
                  </a:cxn>
                  <a:cxn ang="0">
                    <a:pos x="84" y="390"/>
                  </a:cxn>
                  <a:cxn ang="0">
                    <a:pos x="88" y="394"/>
                  </a:cxn>
                  <a:cxn ang="0">
                    <a:pos x="86" y="402"/>
                  </a:cxn>
                  <a:cxn ang="0">
                    <a:pos x="88" y="402"/>
                  </a:cxn>
                  <a:cxn ang="0">
                    <a:pos x="210" y="0"/>
                  </a:cxn>
                  <a:cxn ang="0">
                    <a:pos x="10" y="28"/>
                  </a:cxn>
                </a:cxnLst>
                <a:rect l="0" t="0" r="r" b="b"/>
                <a:pathLst>
                  <a:path w="210" h="402">
                    <a:moveTo>
                      <a:pt x="10" y="28"/>
                    </a:moveTo>
                    <a:lnTo>
                      <a:pt x="0" y="42"/>
                    </a:lnTo>
                    <a:lnTo>
                      <a:pt x="84" y="390"/>
                    </a:lnTo>
                    <a:lnTo>
                      <a:pt x="88" y="394"/>
                    </a:lnTo>
                    <a:lnTo>
                      <a:pt x="86" y="402"/>
                    </a:lnTo>
                    <a:lnTo>
                      <a:pt x="88" y="402"/>
                    </a:lnTo>
                    <a:lnTo>
                      <a:pt x="210" y="0"/>
                    </a:lnTo>
                    <a:lnTo>
                      <a:pt x="10" y="28"/>
                    </a:lnTo>
                    <a:close/>
                  </a:path>
                </a:pathLst>
              </a:custGeom>
              <a:solidFill>
                <a:srgbClr val="56B8BD"/>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887" name="Freeform 842"/>
              <p:cNvSpPr/>
              <p:nvPr/>
            </p:nvSpPr>
            <p:spPr bwMode="auto">
              <a:xfrm>
                <a:off x="2141538" y="1971675"/>
                <a:ext cx="571500" cy="650875"/>
              </a:xfrm>
              <a:custGeom>
                <a:avLst/>
                <a:gdLst/>
                <a:ahLst/>
                <a:cxnLst>
                  <a:cxn ang="0">
                    <a:pos x="158" y="0"/>
                  </a:cxn>
                  <a:cxn ang="0">
                    <a:pos x="0" y="324"/>
                  </a:cxn>
                  <a:cxn ang="0">
                    <a:pos x="360" y="410"/>
                  </a:cxn>
                  <a:cxn ang="0">
                    <a:pos x="158" y="0"/>
                  </a:cxn>
                </a:cxnLst>
                <a:rect l="0" t="0" r="r" b="b"/>
                <a:pathLst>
                  <a:path w="360" h="410">
                    <a:moveTo>
                      <a:pt x="158" y="0"/>
                    </a:moveTo>
                    <a:lnTo>
                      <a:pt x="0" y="324"/>
                    </a:lnTo>
                    <a:lnTo>
                      <a:pt x="360" y="410"/>
                    </a:lnTo>
                    <a:lnTo>
                      <a:pt x="158" y="0"/>
                    </a:lnTo>
                    <a:close/>
                  </a:path>
                </a:pathLst>
              </a:custGeom>
              <a:solidFill>
                <a:srgbClr val="AEB12B"/>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888" name="Freeform 843"/>
              <p:cNvSpPr/>
              <p:nvPr/>
            </p:nvSpPr>
            <p:spPr bwMode="auto">
              <a:xfrm>
                <a:off x="2087563" y="2492375"/>
                <a:ext cx="127000" cy="193675"/>
              </a:xfrm>
              <a:custGeom>
                <a:avLst/>
                <a:gdLst/>
                <a:ahLst/>
                <a:cxnLst>
                  <a:cxn ang="0">
                    <a:pos x="52" y="0"/>
                  </a:cxn>
                  <a:cxn ang="0">
                    <a:pos x="0" y="104"/>
                  </a:cxn>
                  <a:cxn ang="0">
                    <a:pos x="24" y="122"/>
                  </a:cxn>
                  <a:cxn ang="0">
                    <a:pos x="80" y="8"/>
                  </a:cxn>
                  <a:cxn ang="0">
                    <a:pos x="52" y="0"/>
                  </a:cxn>
                </a:cxnLst>
                <a:rect l="0" t="0" r="r" b="b"/>
                <a:pathLst>
                  <a:path w="80" h="122">
                    <a:moveTo>
                      <a:pt x="52" y="0"/>
                    </a:moveTo>
                    <a:lnTo>
                      <a:pt x="0" y="104"/>
                    </a:lnTo>
                    <a:lnTo>
                      <a:pt x="24" y="122"/>
                    </a:lnTo>
                    <a:lnTo>
                      <a:pt x="80" y="8"/>
                    </a:lnTo>
                    <a:lnTo>
                      <a:pt x="52" y="0"/>
                    </a:lnTo>
                    <a:close/>
                  </a:path>
                </a:pathLst>
              </a:custGeom>
              <a:solidFill>
                <a:srgbClr val="793F2D"/>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889" name="Freeform 844"/>
              <p:cNvSpPr/>
              <p:nvPr/>
            </p:nvSpPr>
            <p:spPr bwMode="auto">
              <a:xfrm>
                <a:off x="2125663" y="2505075"/>
                <a:ext cx="123825" cy="209550"/>
              </a:xfrm>
              <a:custGeom>
                <a:avLst/>
                <a:gdLst/>
                <a:ahLst/>
                <a:cxnLst>
                  <a:cxn ang="0">
                    <a:pos x="56" y="0"/>
                  </a:cxn>
                  <a:cxn ang="0">
                    <a:pos x="0" y="114"/>
                  </a:cxn>
                  <a:cxn ang="0">
                    <a:pos x="26" y="132"/>
                  </a:cxn>
                  <a:cxn ang="0">
                    <a:pos x="78" y="4"/>
                  </a:cxn>
                  <a:cxn ang="0">
                    <a:pos x="56" y="0"/>
                  </a:cxn>
                </a:cxnLst>
                <a:rect l="0" t="0" r="r" b="b"/>
                <a:pathLst>
                  <a:path w="78" h="132">
                    <a:moveTo>
                      <a:pt x="56" y="0"/>
                    </a:moveTo>
                    <a:lnTo>
                      <a:pt x="0" y="114"/>
                    </a:lnTo>
                    <a:lnTo>
                      <a:pt x="26" y="132"/>
                    </a:lnTo>
                    <a:lnTo>
                      <a:pt x="78" y="4"/>
                    </a:lnTo>
                    <a:lnTo>
                      <a:pt x="56" y="0"/>
                    </a:lnTo>
                    <a:close/>
                  </a:path>
                </a:pathLst>
              </a:custGeom>
              <a:solidFill>
                <a:srgbClr val="F07C2D"/>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890" name="Freeform 845"/>
              <p:cNvSpPr/>
              <p:nvPr/>
            </p:nvSpPr>
            <p:spPr bwMode="auto">
              <a:xfrm>
                <a:off x="2166938" y="2511425"/>
                <a:ext cx="120650" cy="228600"/>
              </a:xfrm>
              <a:custGeom>
                <a:avLst/>
                <a:gdLst/>
                <a:ahLst/>
                <a:cxnLst>
                  <a:cxn ang="0">
                    <a:pos x="52" y="0"/>
                  </a:cxn>
                  <a:cxn ang="0">
                    <a:pos x="0" y="128"/>
                  </a:cxn>
                  <a:cxn ang="0">
                    <a:pos x="22" y="144"/>
                  </a:cxn>
                  <a:cxn ang="0">
                    <a:pos x="76" y="6"/>
                  </a:cxn>
                  <a:cxn ang="0">
                    <a:pos x="52" y="0"/>
                  </a:cxn>
                </a:cxnLst>
                <a:rect l="0" t="0" r="r" b="b"/>
                <a:pathLst>
                  <a:path w="76" h="144">
                    <a:moveTo>
                      <a:pt x="52" y="0"/>
                    </a:moveTo>
                    <a:lnTo>
                      <a:pt x="0" y="128"/>
                    </a:lnTo>
                    <a:lnTo>
                      <a:pt x="22" y="144"/>
                    </a:lnTo>
                    <a:lnTo>
                      <a:pt x="76" y="6"/>
                    </a:lnTo>
                    <a:lnTo>
                      <a:pt x="52" y="0"/>
                    </a:lnTo>
                    <a:close/>
                  </a:path>
                </a:pathLst>
              </a:custGeom>
              <a:solidFill>
                <a:srgbClr val="793F2D"/>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891" name="Freeform 846"/>
              <p:cNvSpPr/>
              <p:nvPr/>
            </p:nvSpPr>
            <p:spPr bwMode="auto">
              <a:xfrm>
                <a:off x="2201863" y="2520950"/>
                <a:ext cx="120650" cy="244475"/>
              </a:xfrm>
              <a:custGeom>
                <a:avLst/>
                <a:gdLst/>
                <a:ahLst/>
                <a:cxnLst>
                  <a:cxn ang="0">
                    <a:pos x="54" y="0"/>
                  </a:cxn>
                  <a:cxn ang="0">
                    <a:pos x="0" y="138"/>
                  </a:cxn>
                  <a:cxn ang="0">
                    <a:pos x="22" y="154"/>
                  </a:cxn>
                  <a:cxn ang="0">
                    <a:pos x="76" y="6"/>
                  </a:cxn>
                  <a:cxn ang="0">
                    <a:pos x="54" y="0"/>
                  </a:cxn>
                </a:cxnLst>
                <a:rect l="0" t="0" r="r" b="b"/>
                <a:pathLst>
                  <a:path w="76" h="154">
                    <a:moveTo>
                      <a:pt x="54" y="0"/>
                    </a:moveTo>
                    <a:lnTo>
                      <a:pt x="0" y="138"/>
                    </a:lnTo>
                    <a:lnTo>
                      <a:pt x="22" y="154"/>
                    </a:lnTo>
                    <a:lnTo>
                      <a:pt x="76" y="6"/>
                    </a:lnTo>
                    <a:lnTo>
                      <a:pt x="54" y="0"/>
                    </a:lnTo>
                    <a:close/>
                  </a:path>
                </a:pathLst>
              </a:custGeom>
              <a:solidFill>
                <a:srgbClr val="F07C2D"/>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892" name="Freeform 847"/>
              <p:cNvSpPr/>
              <p:nvPr/>
            </p:nvSpPr>
            <p:spPr bwMode="auto">
              <a:xfrm>
                <a:off x="2236788" y="2530475"/>
                <a:ext cx="127000" cy="260350"/>
              </a:xfrm>
              <a:custGeom>
                <a:avLst/>
                <a:gdLst/>
                <a:ahLst/>
                <a:cxnLst>
                  <a:cxn ang="0">
                    <a:pos x="54" y="0"/>
                  </a:cxn>
                  <a:cxn ang="0">
                    <a:pos x="0" y="148"/>
                  </a:cxn>
                  <a:cxn ang="0">
                    <a:pos x="22" y="164"/>
                  </a:cxn>
                  <a:cxn ang="0">
                    <a:pos x="80" y="6"/>
                  </a:cxn>
                  <a:cxn ang="0">
                    <a:pos x="54" y="0"/>
                  </a:cxn>
                </a:cxnLst>
                <a:rect l="0" t="0" r="r" b="b"/>
                <a:pathLst>
                  <a:path w="80" h="164">
                    <a:moveTo>
                      <a:pt x="54" y="0"/>
                    </a:moveTo>
                    <a:lnTo>
                      <a:pt x="0" y="148"/>
                    </a:lnTo>
                    <a:lnTo>
                      <a:pt x="22" y="164"/>
                    </a:lnTo>
                    <a:lnTo>
                      <a:pt x="80" y="6"/>
                    </a:lnTo>
                    <a:lnTo>
                      <a:pt x="54" y="0"/>
                    </a:lnTo>
                    <a:close/>
                  </a:path>
                </a:pathLst>
              </a:custGeom>
              <a:solidFill>
                <a:srgbClr val="793F2D"/>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893" name="Freeform 848"/>
              <p:cNvSpPr/>
              <p:nvPr/>
            </p:nvSpPr>
            <p:spPr bwMode="auto">
              <a:xfrm>
                <a:off x="2271713" y="2540000"/>
                <a:ext cx="136525" cy="285750"/>
              </a:xfrm>
              <a:custGeom>
                <a:avLst/>
                <a:gdLst/>
                <a:ahLst/>
                <a:cxnLst>
                  <a:cxn ang="0">
                    <a:pos x="58" y="0"/>
                  </a:cxn>
                  <a:cxn ang="0">
                    <a:pos x="0" y="158"/>
                  </a:cxn>
                  <a:cxn ang="0">
                    <a:pos x="30" y="180"/>
                  </a:cxn>
                  <a:cxn ang="0">
                    <a:pos x="86" y="6"/>
                  </a:cxn>
                  <a:cxn ang="0">
                    <a:pos x="58" y="0"/>
                  </a:cxn>
                </a:cxnLst>
                <a:rect l="0" t="0" r="r" b="b"/>
                <a:pathLst>
                  <a:path w="86" h="180">
                    <a:moveTo>
                      <a:pt x="58" y="0"/>
                    </a:moveTo>
                    <a:lnTo>
                      <a:pt x="0" y="158"/>
                    </a:lnTo>
                    <a:lnTo>
                      <a:pt x="30" y="180"/>
                    </a:lnTo>
                    <a:lnTo>
                      <a:pt x="86" y="6"/>
                    </a:lnTo>
                    <a:lnTo>
                      <a:pt x="58" y="0"/>
                    </a:lnTo>
                    <a:close/>
                  </a:path>
                </a:pathLst>
              </a:custGeom>
              <a:solidFill>
                <a:srgbClr val="F07C2D"/>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894" name="Freeform 849"/>
              <p:cNvSpPr/>
              <p:nvPr/>
            </p:nvSpPr>
            <p:spPr bwMode="auto">
              <a:xfrm>
                <a:off x="2389188" y="2568575"/>
                <a:ext cx="139700" cy="314325"/>
              </a:xfrm>
              <a:custGeom>
                <a:avLst/>
                <a:gdLst/>
                <a:ahLst/>
                <a:cxnLst>
                  <a:cxn ang="0">
                    <a:pos x="62" y="0"/>
                  </a:cxn>
                  <a:cxn ang="0">
                    <a:pos x="0" y="192"/>
                  </a:cxn>
                  <a:cxn ang="0">
                    <a:pos x="6" y="198"/>
                  </a:cxn>
                  <a:cxn ang="0">
                    <a:pos x="28" y="182"/>
                  </a:cxn>
                  <a:cxn ang="0">
                    <a:pos x="88" y="6"/>
                  </a:cxn>
                  <a:cxn ang="0">
                    <a:pos x="62" y="0"/>
                  </a:cxn>
                </a:cxnLst>
                <a:rect l="0" t="0" r="r" b="b"/>
                <a:pathLst>
                  <a:path w="88" h="198">
                    <a:moveTo>
                      <a:pt x="62" y="0"/>
                    </a:moveTo>
                    <a:lnTo>
                      <a:pt x="0" y="192"/>
                    </a:lnTo>
                    <a:lnTo>
                      <a:pt x="6" y="198"/>
                    </a:lnTo>
                    <a:lnTo>
                      <a:pt x="28" y="182"/>
                    </a:lnTo>
                    <a:lnTo>
                      <a:pt x="88" y="6"/>
                    </a:lnTo>
                    <a:lnTo>
                      <a:pt x="62" y="0"/>
                    </a:lnTo>
                    <a:close/>
                  </a:path>
                </a:pathLst>
              </a:custGeom>
              <a:solidFill>
                <a:srgbClr val="793F2D"/>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895" name="Freeform 850"/>
              <p:cNvSpPr/>
              <p:nvPr/>
            </p:nvSpPr>
            <p:spPr bwMode="auto">
              <a:xfrm>
                <a:off x="2433638" y="2578100"/>
                <a:ext cx="130175" cy="279400"/>
              </a:xfrm>
              <a:custGeom>
                <a:avLst/>
                <a:gdLst/>
                <a:ahLst/>
                <a:cxnLst>
                  <a:cxn ang="0">
                    <a:pos x="60" y="0"/>
                  </a:cxn>
                  <a:cxn ang="0">
                    <a:pos x="0" y="176"/>
                  </a:cxn>
                  <a:cxn ang="0">
                    <a:pos x="32" y="152"/>
                  </a:cxn>
                  <a:cxn ang="0">
                    <a:pos x="82" y="6"/>
                  </a:cxn>
                  <a:cxn ang="0">
                    <a:pos x="60" y="0"/>
                  </a:cxn>
                </a:cxnLst>
                <a:rect l="0" t="0" r="r" b="b"/>
                <a:pathLst>
                  <a:path w="82" h="176">
                    <a:moveTo>
                      <a:pt x="60" y="0"/>
                    </a:moveTo>
                    <a:lnTo>
                      <a:pt x="0" y="176"/>
                    </a:lnTo>
                    <a:lnTo>
                      <a:pt x="32" y="152"/>
                    </a:lnTo>
                    <a:lnTo>
                      <a:pt x="82" y="6"/>
                    </a:lnTo>
                    <a:lnTo>
                      <a:pt x="60" y="0"/>
                    </a:lnTo>
                    <a:close/>
                  </a:path>
                </a:pathLst>
              </a:custGeom>
              <a:solidFill>
                <a:srgbClr val="F07C2D"/>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896" name="Freeform 851"/>
              <p:cNvSpPr/>
              <p:nvPr/>
            </p:nvSpPr>
            <p:spPr bwMode="auto">
              <a:xfrm>
                <a:off x="2484438" y="2587625"/>
                <a:ext cx="117475" cy="231775"/>
              </a:xfrm>
              <a:custGeom>
                <a:avLst/>
                <a:gdLst/>
                <a:ahLst/>
                <a:cxnLst>
                  <a:cxn ang="0">
                    <a:pos x="50" y="0"/>
                  </a:cxn>
                  <a:cxn ang="0">
                    <a:pos x="0" y="146"/>
                  </a:cxn>
                  <a:cxn ang="0">
                    <a:pos x="26" y="126"/>
                  </a:cxn>
                  <a:cxn ang="0">
                    <a:pos x="74" y="6"/>
                  </a:cxn>
                  <a:cxn ang="0">
                    <a:pos x="50" y="0"/>
                  </a:cxn>
                </a:cxnLst>
                <a:rect l="0" t="0" r="r" b="b"/>
                <a:pathLst>
                  <a:path w="74" h="146">
                    <a:moveTo>
                      <a:pt x="50" y="0"/>
                    </a:moveTo>
                    <a:lnTo>
                      <a:pt x="0" y="146"/>
                    </a:lnTo>
                    <a:lnTo>
                      <a:pt x="26" y="126"/>
                    </a:lnTo>
                    <a:lnTo>
                      <a:pt x="74" y="6"/>
                    </a:lnTo>
                    <a:lnTo>
                      <a:pt x="50" y="0"/>
                    </a:lnTo>
                    <a:close/>
                  </a:path>
                </a:pathLst>
              </a:custGeom>
              <a:solidFill>
                <a:srgbClr val="793F2D"/>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897" name="Freeform 852"/>
              <p:cNvSpPr/>
              <p:nvPr/>
            </p:nvSpPr>
            <p:spPr bwMode="auto">
              <a:xfrm>
                <a:off x="2525713" y="2597150"/>
                <a:ext cx="104775" cy="190500"/>
              </a:xfrm>
              <a:custGeom>
                <a:avLst/>
                <a:gdLst/>
                <a:ahLst/>
                <a:cxnLst>
                  <a:cxn ang="0">
                    <a:pos x="48" y="0"/>
                  </a:cxn>
                  <a:cxn ang="0">
                    <a:pos x="0" y="120"/>
                  </a:cxn>
                  <a:cxn ang="0">
                    <a:pos x="32" y="96"/>
                  </a:cxn>
                  <a:cxn ang="0">
                    <a:pos x="66" y="4"/>
                  </a:cxn>
                  <a:cxn ang="0">
                    <a:pos x="48" y="0"/>
                  </a:cxn>
                </a:cxnLst>
                <a:rect l="0" t="0" r="r" b="b"/>
                <a:pathLst>
                  <a:path w="66" h="120">
                    <a:moveTo>
                      <a:pt x="48" y="0"/>
                    </a:moveTo>
                    <a:lnTo>
                      <a:pt x="0" y="120"/>
                    </a:lnTo>
                    <a:lnTo>
                      <a:pt x="32" y="96"/>
                    </a:lnTo>
                    <a:lnTo>
                      <a:pt x="66" y="4"/>
                    </a:lnTo>
                    <a:lnTo>
                      <a:pt x="48" y="0"/>
                    </a:lnTo>
                    <a:close/>
                  </a:path>
                </a:pathLst>
              </a:custGeom>
              <a:solidFill>
                <a:srgbClr val="F07C2D"/>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898" name="Freeform 853"/>
              <p:cNvSpPr/>
              <p:nvPr/>
            </p:nvSpPr>
            <p:spPr bwMode="auto">
              <a:xfrm>
                <a:off x="2576513" y="2603500"/>
                <a:ext cx="88900" cy="146050"/>
              </a:xfrm>
              <a:custGeom>
                <a:avLst/>
                <a:gdLst/>
                <a:ahLst/>
                <a:cxnLst>
                  <a:cxn ang="0">
                    <a:pos x="34" y="0"/>
                  </a:cxn>
                  <a:cxn ang="0">
                    <a:pos x="0" y="92"/>
                  </a:cxn>
                  <a:cxn ang="0">
                    <a:pos x="36" y="66"/>
                  </a:cxn>
                  <a:cxn ang="0">
                    <a:pos x="56" y="4"/>
                  </a:cxn>
                  <a:cxn ang="0">
                    <a:pos x="34" y="0"/>
                  </a:cxn>
                </a:cxnLst>
                <a:rect l="0" t="0" r="r" b="b"/>
                <a:pathLst>
                  <a:path w="56" h="92">
                    <a:moveTo>
                      <a:pt x="34" y="0"/>
                    </a:moveTo>
                    <a:lnTo>
                      <a:pt x="0" y="92"/>
                    </a:lnTo>
                    <a:lnTo>
                      <a:pt x="36" y="66"/>
                    </a:lnTo>
                    <a:lnTo>
                      <a:pt x="56" y="4"/>
                    </a:lnTo>
                    <a:lnTo>
                      <a:pt x="34" y="0"/>
                    </a:lnTo>
                    <a:close/>
                  </a:path>
                </a:pathLst>
              </a:custGeom>
              <a:solidFill>
                <a:srgbClr val="793F2D"/>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899" name="Freeform 854"/>
              <p:cNvSpPr/>
              <p:nvPr/>
            </p:nvSpPr>
            <p:spPr bwMode="auto">
              <a:xfrm>
                <a:off x="2633663" y="2609850"/>
                <a:ext cx="66675" cy="98425"/>
              </a:xfrm>
              <a:custGeom>
                <a:avLst/>
                <a:gdLst/>
                <a:ahLst/>
                <a:cxnLst>
                  <a:cxn ang="0">
                    <a:pos x="20" y="0"/>
                  </a:cxn>
                  <a:cxn ang="0">
                    <a:pos x="0" y="62"/>
                  </a:cxn>
                  <a:cxn ang="0">
                    <a:pos x="32" y="38"/>
                  </a:cxn>
                  <a:cxn ang="0">
                    <a:pos x="42" y="6"/>
                  </a:cxn>
                  <a:cxn ang="0">
                    <a:pos x="20" y="0"/>
                  </a:cxn>
                </a:cxnLst>
                <a:rect l="0" t="0" r="r" b="b"/>
                <a:pathLst>
                  <a:path w="42" h="62">
                    <a:moveTo>
                      <a:pt x="20" y="0"/>
                    </a:moveTo>
                    <a:lnTo>
                      <a:pt x="0" y="62"/>
                    </a:lnTo>
                    <a:lnTo>
                      <a:pt x="32" y="38"/>
                    </a:lnTo>
                    <a:lnTo>
                      <a:pt x="42" y="6"/>
                    </a:lnTo>
                    <a:lnTo>
                      <a:pt x="20" y="0"/>
                    </a:lnTo>
                    <a:close/>
                  </a:path>
                </a:pathLst>
              </a:custGeom>
              <a:solidFill>
                <a:srgbClr val="F07C2D"/>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00" name="Freeform 855"/>
              <p:cNvSpPr/>
              <p:nvPr/>
            </p:nvSpPr>
            <p:spPr bwMode="auto">
              <a:xfrm>
                <a:off x="2684463" y="2619375"/>
                <a:ext cx="38100" cy="50800"/>
              </a:xfrm>
              <a:custGeom>
                <a:avLst/>
                <a:gdLst/>
                <a:ahLst/>
                <a:cxnLst>
                  <a:cxn ang="0">
                    <a:pos x="18" y="2"/>
                  </a:cxn>
                  <a:cxn ang="0">
                    <a:pos x="10" y="0"/>
                  </a:cxn>
                  <a:cxn ang="0">
                    <a:pos x="0" y="32"/>
                  </a:cxn>
                  <a:cxn ang="0">
                    <a:pos x="24" y="14"/>
                  </a:cxn>
                  <a:cxn ang="0">
                    <a:pos x="18" y="2"/>
                  </a:cxn>
                </a:cxnLst>
                <a:rect l="0" t="0" r="r" b="b"/>
                <a:pathLst>
                  <a:path w="24" h="32">
                    <a:moveTo>
                      <a:pt x="18" y="2"/>
                    </a:moveTo>
                    <a:lnTo>
                      <a:pt x="10" y="0"/>
                    </a:lnTo>
                    <a:lnTo>
                      <a:pt x="0" y="32"/>
                    </a:lnTo>
                    <a:lnTo>
                      <a:pt x="24" y="14"/>
                    </a:lnTo>
                    <a:lnTo>
                      <a:pt x="18" y="2"/>
                    </a:lnTo>
                    <a:close/>
                  </a:path>
                </a:pathLst>
              </a:custGeom>
              <a:solidFill>
                <a:srgbClr val="F07C2D"/>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01" name="Freeform 856"/>
              <p:cNvSpPr/>
              <p:nvPr/>
            </p:nvSpPr>
            <p:spPr bwMode="auto">
              <a:xfrm>
                <a:off x="2357438" y="2562225"/>
                <a:ext cx="130175" cy="311150"/>
              </a:xfrm>
              <a:custGeom>
                <a:avLst/>
                <a:gdLst/>
                <a:ahLst/>
                <a:cxnLst>
                  <a:cxn ang="0">
                    <a:pos x="62" y="0"/>
                  </a:cxn>
                  <a:cxn ang="0">
                    <a:pos x="0" y="182"/>
                  </a:cxn>
                  <a:cxn ang="0">
                    <a:pos x="20" y="196"/>
                  </a:cxn>
                  <a:cxn ang="0">
                    <a:pos x="82" y="4"/>
                  </a:cxn>
                  <a:cxn ang="0">
                    <a:pos x="62" y="0"/>
                  </a:cxn>
                </a:cxnLst>
                <a:rect l="0" t="0" r="r" b="b"/>
                <a:pathLst>
                  <a:path w="82" h="196">
                    <a:moveTo>
                      <a:pt x="62" y="0"/>
                    </a:moveTo>
                    <a:lnTo>
                      <a:pt x="0" y="182"/>
                    </a:lnTo>
                    <a:lnTo>
                      <a:pt x="20" y="196"/>
                    </a:lnTo>
                    <a:lnTo>
                      <a:pt x="82" y="4"/>
                    </a:lnTo>
                    <a:lnTo>
                      <a:pt x="62" y="0"/>
                    </a:lnTo>
                    <a:close/>
                  </a:path>
                </a:pathLst>
              </a:custGeom>
              <a:solidFill>
                <a:srgbClr val="F07C2D"/>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02" name="Freeform 857"/>
              <p:cNvSpPr/>
              <p:nvPr/>
            </p:nvSpPr>
            <p:spPr bwMode="auto">
              <a:xfrm>
                <a:off x="2319338" y="2549525"/>
                <a:ext cx="136525" cy="301625"/>
              </a:xfrm>
              <a:custGeom>
                <a:avLst/>
                <a:gdLst/>
                <a:ahLst/>
                <a:cxnLst>
                  <a:cxn ang="0">
                    <a:pos x="56" y="0"/>
                  </a:cxn>
                  <a:cxn ang="0">
                    <a:pos x="0" y="174"/>
                  </a:cxn>
                  <a:cxn ang="0">
                    <a:pos x="24" y="190"/>
                  </a:cxn>
                  <a:cxn ang="0">
                    <a:pos x="86" y="8"/>
                  </a:cxn>
                  <a:cxn ang="0">
                    <a:pos x="56" y="0"/>
                  </a:cxn>
                </a:cxnLst>
                <a:rect l="0" t="0" r="r" b="b"/>
                <a:pathLst>
                  <a:path w="86" h="190">
                    <a:moveTo>
                      <a:pt x="56" y="0"/>
                    </a:moveTo>
                    <a:lnTo>
                      <a:pt x="0" y="174"/>
                    </a:lnTo>
                    <a:lnTo>
                      <a:pt x="24" y="190"/>
                    </a:lnTo>
                    <a:lnTo>
                      <a:pt x="86" y="8"/>
                    </a:lnTo>
                    <a:lnTo>
                      <a:pt x="56" y="0"/>
                    </a:lnTo>
                    <a:close/>
                  </a:path>
                </a:pathLst>
              </a:custGeom>
              <a:solidFill>
                <a:srgbClr val="793F2D"/>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03" name="Freeform 858"/>
              <p:cNvSpPr/>
              <p:nvPr/>
            </p:nvSpPr>
            <p:spPr bwMode="auto">
              <a:xfrm>
                <a:off x="2065338" y="2486025"/>
                <a:ext cx="104775" cy="171450"/>
              </a:xfrm>
              <a:custGeom>
                <a:avLst/>
                <a:gdLst/>
                <a:ahLst/>
                <a:cxnLst>
                  <a:cxn ang="0">
                    <a:pos x="48" y="0"/>
                  </a:cxn>
                  <a:cxn ang="0">
                    <a:pos x="0" y="98"/>
                  </a:cxn>
                  <a:cxn ang="0">
                    <a:pos x="14" y="108"/>
                  </a:cxn>
                  <a:cxn ang="0">
                    <a:pos x="66" y="4"/>
                  </a:cxn>
                  <a:cxn ang="0">
                    <a:pos x="48" y="0"/>
                  </a:cxn>
                </a:cxnLst>
                <a:rect l="0" t="0" r="r" b="b"/>
                <a:pathLst>
                  <a:path w="66" h="108">
                    <a:moveTo>
                      <a:pt x="48" y="0"/>
                    </a:moveTo>
                    <a:lnTo>
                      <a:pt x="0" y="98"/>
                    </a:lnTo>
                    <a:lnTo>
                      <a:pt x="14" y="108"/>
                    </a:lnTo>
                    <a:lnTo>
                      <a:pt x="66" y="4"/>
                    </a:lnTo>
                    <a:lnTo>
                      <a:pt x="48" y="0"/>
                    </a:lnTo>
                    <a:close/>
                  </a:path>
                </a:pathLst>
              </a:custGeom>
              <a:solidFill>
                <a:srgbClr val="F07C2D"/>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04" name="Freeform 859"/>
              <p:cNvSpPr/>
              <p:nvPr/>
            </p:nvSpPr>
            <p:spPr bwMode="auto">
              <a:xfrm>
                <a:off x="2503488" y="2701925"/>
                <a:ext cx="225425" cy="206375"/>
              </a:xfrm>
              <a:custGeom>
                <a:avLst/>
                <a:gdLst/>
                <a:ahLst/>
                <a:cxnLst>
                  <a:cxn ang="0">
                    <a:pos x="86" y="0"/>
                  </a:cxn>
                  <a:cxn ang="0">
                    <a:pos x="0" y="64"/>
                  </a:cxn>
                  <a:cxn ang="0">
                    <a:pos x="100" y="130"/>
                  </a:cxn>
                  <a:cxn ang="0">
                    <a:pos x="142" y="36"/>
                  </a:cxn>
                  <a:cxn ang="0">
                    <a:pos x="86" y="0"/>
                  </a:cxn>
                </a:cxnLst>
                <a:rect l="0" t="0" r="r" b="b"/>
                <a:pathLst>
                  <a:path w="142" h="130">
                    <a:moveTo>
                      <a:pt x="86" y="0"/>
                    </a:moveTo>
                    <a:lnTo>
                      <a:pt x="0" y="64"/>
                    </a:lnTo>
                    <a:lnTo>
                      <a:pt x="100" y="130"/>
                    </a:lnTo>
                    <a:lnTo>
                      <a:pt x="142" y="36"/>
                    </a:lnTo>
                    <a:lnTo>
                      <a:pt x="86" y="0"/>
                    </a:lnTo>
                    <a:close/>
                  </a:path>
                </a:pathLst>
              </a:custGeom>
              <a:solidFill>
                <a:srgbClr val="FFE612"/>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05" name="Freeform 860"/>
              <p:cNvSpPr/>
              <p:nvPr/>
            </p:nvSpPr>
            <p:spPr bwMode="auto">
              <a:xfrm>
                <a:off x="2662238" y="2759075"/>
                <a:ext cx="193675" cy="250825"/>
              </a:xfrm>
              <a:custGeom>
                <a:avLst/>
                <a:gdLst/>
                <a:ahLst/>
                <a:cxnLst>
                  <a:cxn ang="0">
                    <a:pos x="122" y="50"/>
                  </a:cxn>
                  <a:cxn ang="0">
                    <a:pos x="42" y="0"/>
                  </a:cxn>
                  <a:cxn ang="0">
                    <a:pos x="0" y="94"/>
                  </a:cxn>
                  <a:cxn ang="0">
                    <a:pos x="96" y="158"/>
                  </a:cxn>
                  <a:cxn ang="0">
                    <a:pos x="122" y="50"/>
                  </a:cxn>
                </a:cxnLst>
                <a:rect l="0" t="0" r="r" b="b"/>
                <a:pathLst>
                  <a:path w="122" h="158">
                    <a:moveTo>
                      <a:pt x="122" y="50"/>
                    </a:moveTo>
                    <a:lnTo>
                      <a:pt x="42" y="0"/>
                    </a:lnTo>
                    <a:lnTo>
                      <a:pt x="0" y="94"/>
                    </a:lnTo>
                    <a:lnTo>
                      <a:pt x="96" y="158"/>
                    </a:lnTo>
                    <a:lnTo>
                      <a:pt x="122" y="50"/>
                    </a:lnTo>
                    <a:close/>
                  </a:path>
                </a:pathLst>
              </a:custGeom>
              <a:solidFill>
                <a:srgbClr val="EB448B"/>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06" name="Freeform 861"/>
              <p:cNvSpPr/>
              <p:nvPr/>
            </p:nvSpPr>
            <p:spPr bwMode="auto">
              <a:xfrm>
                <a:off x="2640013" y="2641600"/>
                <a:ext cx="136525" cy="117475"/>
              </a:xfrm>
              <a:custGeom>
                <a:avLst/>
                <a:gdLst/>
                <a:ahLst/>
                <a:cxnLst>
                  <a:cxn ang="0">
                    <a:pos x="52" y="2"/>
                  </a:cxn>
                  <a:cxn ang="0">
                    <a:pos x="52" y="0"/>
                  </a:cxn>
                  <a:cxn ang="0">
                    <a:pos x="0" y="38"/>
                  </a:cxn>
                  <a:cxn ang="0">
                    <a:pos x="56" y="74"/>
                  </a:cxn>
                  <a:cxn ang="0">
                    <a:pos x="86" y="6"/>
                  </a:cxn>
                  <a:cxn ang="0">
                    <a:pos x="52" y="2"/>
                  </a:cxn>
                </a:cxnLst>
                <a:rect l="0" t="0" r="r" b="b"/>
                <a:pathLst>
                  <a:path w="86" h="74">
                    <a:moveTo>
                      <a:pt x="52" y="2"/>
                    </a:moveTo>
                    <a:lnTo>
                      <a:pt x="52" y="0"/>
                    </a:lnTo>
                    <a:lnTo>
                      <a:pt x="0" y="38"/>
                    </a:lnTo>
                    <a:lnTo>
                      <a:pt x="56" y="74"/>
                    </a:lnTo>
                    <a:lnTo>
                      <a:pt x="86" y="6"/>
                    </a:lnTo>
                    <a:lnTo>
                      <a:pt x="52" y="2"/>
                    </a:lnTo>
                    <a:close/>
                  </a:path>
                </a:pathLst>
              </a:custGeom>
              <a:solidFill>
                <a:srgbClr val="E84756"/>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07" name="Freeform 862"/>
              <p:cNvSpPr/>
              <p:nvPr/>
            </p:nvSpPr>
            <p:spPr bwMode="auto">
              <a:xfrm>
                <a:off x="2728913" y="2651125"/>
                <a:ext cx="165100" cy="187325"/>
              </a:xfrm>
              <a:custGeom>
                <a:avLst/>
                <a:gdLst/>
                <a:ahLst/>
                <a:cxnLst>
                  <a:cxn ang="0">
                    <a:pos x="104" y="10"/>
                  </a:cxn>
                  <a:cxn ang="0">
                    <a:pos x="30" y="0"/>
                  </a:cxn>
                  <a:cxn ang="0">
                    <a:pos x="0" y="68"/>
                  </a:cxn>
                  <a:cxn ang="0">
                    <a:pos x="80" y="118"/>
                  </a:cxn>
                  <a:cxn ang="0">
                    <a:pos x="104" y="10"/>
                  </a:cxn>
                </a:cxnLst>
                <a:rect l="0" t="0" r="r" b="b"/>
                <a:pathLst>
                  <a:path w="104" h="118">
                    <a:moveTo>
                      <a:pt x="104" y="10"/>
                    </a:moveTo>
                    <a:lnTo>
                      <a:pt x="30" y="0"/>
                    </a:lnTo>
                    <a:lnTo>
                      <a:pt x="0" y="68"/>
                    </a:lnTo>
                    <a:lnTo>
                      <a:pt x="80" y="118"/>
                    </a:lnTo>
                    <a:lnTo>
                      <a:pt x="104" y="10"/>
                    </a:lnTo>
                    <a:close/>
                  </a:path>
                </a:pathLst>
              </a:custGeom>
              <a:solidFill>
                <a:srgbClr val="9FC008"/>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08" name="Freeform 863"/>
              <p:cNvSpPr/>
              <p:nvPr/>
            </p:nvSpPr>
            <p:spPr bwMode="auto">
              <a:xfrm>
                <a:off x="2398713" y="2803525"/>
                <a:ext cx="263525" cy="225425"/>
              </a:xfrm>
              <a:custGeom>
                <a:avLst/>
                <a:gdLst/>
                <a:ahLst/>
                <a:cxnLst>
                  <a:cxn ang="0">
                    <a:pos x="66" y="0"/>
                  </a:cxn>
                  <a:cxn ang="0">
                    <a:pos x="0" y="50"/>
                  </a:cxn>
                  <a:cxn ang="0">
                    <a:pos x="130" y="142"/>
                  </a:cxn>
                  <a:cxn ang="0">
                    <a:pos x="166" y="66"/>
                  </a:cxn>
                  <a:cxn ang="0">
                    <a:pos x="66" y="0"/>
                  </a:cxn>
                </a:cxnLst>
                <a:rect l="0" t="0" r="r" b="b"/>
                <a:pathLst>
                  <a:path w="166" h="142">
                    <a:moveTo>
                      <a:pt x="66" y="0"/>
                    </a:moveTo>
                    <a:lnTo>
                      <a:pt x="0" y="50"/>
                    </a:lnTo>
                    <a:lnTo>
                      <a:pt x="130" y="142"/>
                    </a:lnTo>
                    <a:lnTo>
                      <a:pt x="166" y="66"/>
                    </a:lnTo>
                    <a:lnTo>
                      <a:pt x="66" y="0"/>
                    </a:lnTo>
                    <a:close/>
                  </a:path>
                </a:pathLst>
              </a:custGeom>
              <a:solidFill>
                <a:srgbClr val="3F868B"/>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09" name="Freeform 864"/>
              <p:cNvSpPr/>
              <p:nvPr/>
            </p:nvSpPr>
            <p:spPr bwMode="auto">
              <a:xfrm>
                <a:off x="2605088" y="2908300"/>
                <a:ext cx="209550" cy="247650"/>
              </a:xfrm>
              <a:custGeom>
                <a:avLst/>
                <a:gdLst/>
                <a:ahLst/>
                <a:cxnLst>
                  <a:cxn ang="0">
                    <a:pos x="0" y="76"/>
                  </a:cxn>
                  <a:cxn ang="0">
                    <a:pos x="112" y="156"/>
                  </a:cxn>
                  <a:cxn ang="0">
                    <a:pos x="132" y="64"/>
                  </a:cxn>
                  <a:cxn ang="0">
                    <a:pos x="36" y="0"/>
                  </a:cxn>
                  <a:cxn ang="0">
                    <a:pos x="0" y="76"/>
                  </a:cxn>
                </a:cxnLst>
                <a:rect l="0" t="0" r="r" b="b"/>
                <a:pathLst>
                  <a:path w="132" h="156">
                    <a:moveTo>
                      <a:pt x="0" y="76"/>
                    </a:moveTo>
                    <a:lnTo>
                      <a:pt x="112" y="156"/>
                    </a:lnTo>
                    <a:lnTo>
                      <a:pt x="132" y="64"/>
                    </a:lnTo>
                    <a:lnTo>
                      <a:pt x="36" y="0"/>
                    </a:lnTo>
                    <a:lnTo>
                      <a:pt x="0" y="76"/>
                    </a:lnTo>
                    <a:close/>
                  </a:path>
                </a:pathLst>
              </a:custGeom>
              <a:solidFill>
                <a:srgbClr val="7E3D8B"/>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10" name="Freeform 865"/>
              <p:cNvSpPr/>
              <p:nvPr/>
            </p:nvSpPr>
            <p:spPr bwMode="auto">
              <a:xfrm>
                <a:off x="2782888" y="2667000"/>
                <a:ext cx="682625" cy="596900"/>
              </a:xfrm>
              <a:custGeom>
                <a:avLst/>
                <a:gdLst/>
                <a:ahLst/>
                <a:cxnLst>
                  <a:cxn ang="0">
                    <a:pos x="430" y="52"/>
                  </a:cxn>
                  <a:cxn ang="0">
                    <a:pos x="70" y="0"/>
                  </a:cxn>
                  <a:cxn ang="0">
                    <a:pos x="0" y="308"/>
                  </a:cxn>
                  <a:cxn ang="0">
                    <a:pos x="96" y="376"/>
                  </a:cxn>
                  <a:cxn ang="0">
                    <a:pos x="430" y="52"/>
                  </a:cxn>
                </a:cxnLst>
                <a:rect l="0" t="0" r="r" b="b"/>
                <a:pathLst>
                  <a:path w="430" h="376">
                    <a:moveTo>
                      <a:pt x="430" y="52"/>
                    </a:moveTo>
                    <a:lnTo>
                      <a:pt x="70" y="0"/>
                    </a:lnTo>
                    <a:lnTo>
                      <a:pt x="0" y="308"/>
                    </a:lnTo>
                    <a:lnTo>
                      <a:pt x="96" y="376"/>
                    </a:lnTo>
                    <a:lnTo>
                      <a:pt x="430" y="52"/>
                    </a:lnTo>
                    <a:close/>
                  </a:path>
                </a:pathLst>
              </a:custGeom>
              <a:solidFill>
                <a:srgbClr val="F0CD6D"/>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11" name="Freeform 866"/>
              <p:cNvSpPr/>
              <p:nvPr/>
            </p:nvSpPr>
            <p:spPr bwMode="auto">
              <a:xfrm>
                <a:off x="1855788" y="2882900"/>
                <a:ext cx="549275" cy="781050"/>
              </a:xfrm>
              <a:custGeom>
                <a:avLst/>
                <a:gdLst/>
                <a:ahLst/>
                <a:cxnLst>
                  <a:cxn ang="0">
                    <a:pos x="346" y="2"/>
                  </a:cxn>
                  <a:cxn ang="0">
                    <a:pos x="342" y="0"/>
                  </a:cxn>
                  <a:cxn ang="0">
                    <a:pos x="0" y="252"/>
                  </a:cxn>
                  <a:cxn ang="0">
                    <a:pos x="0" y="254"/>
                  </a:cxn>
                  <a:cxn ang="0">
                    <a:pos x="334" y="492"/>
                  </a:cxn>
                  <a:cxn ang="0">
                    <a:pos x="346" y="2"/>
                  </a:cxn>
                </a:cxnLst>
                <a:rect l="0" t="0" r="r" b="b"/>
                <a:pathLst>
                  <a:path w="346" h="492">
                    <a:moveTo>
                      <a:pt x="346" y="2"/>
                    </a:moveTo>
                    <a:lnTo>
                      <a:pt x="342" y="0"/>
                    </a:lnTo>
                    <a:lnTo>
                      <a:pt x="0" y="252"/>
                    </a:lnTo>
                    <a:lnTo>
                      <a:pt x="0" y="254"/>
                    </a:lnTo>
                    <a:lnTo>
                      <a:pt x="334" y="492"/>
                    </a:lnTo>
                    <a:lnTo>
                      <a:pt x="346" y="2"/>
                    </a:lnTo>
                    <a:close/>
                  </a:path>
                </a:pathLst>
              </a:custGeom>
              <a:solidFill>
                <a:srgbClr val="88569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12" name="Freeform 867"/>
              <p:cNvSpPr/>
              <p:nvPr/>
            </p:nvSpPr>
            <p:spPr bwMode="auto">
              <a:xfrm>
                <a:off x="1728788" y="3606800"/>
                <a:ext cx="374650" cy="403225"/>
              </a:xfrm>
              <a:custGeom>
                <a:avLst/>
                <a:gdLst/>
                <a:ahLst/>
                <a:cxnLst>
                  <a:cxn ang="0">
                    <a:pos x="0" y="254"/>
                  </a:cxn>
                  <a:cxn ang="0">
                    <a:pos x="236" y="130"/>
                  </a:cxn>
                  <a:cxn ang="0">
                    <a:pos x="46" y="0"/>
                  </a:cxn>
                  <a:cxn ang="0">
                    <a:pos x="0" y="254"/>
                  </a:cxn>
                </a:cxnLst>
                <a:rect l="0" t="0" r="r" b="b"/>
                <a:pathLst>
                  <a:path w="236" h="254">
                    <a:moveTo>
                      <a:pt x="0" y="254"/>
                    </a:moveTo>
                    <a:lnTo>
                      <a:pt x="236" y="130"/>
                    </a:lnTo>
                    <a:lnTo>
                      <a:pt x="46" y="0"/>
                    </a:lnTo>
                    <a:lnTo>
                      <a:pt x="0" y="254"/>
                    </a:lnTo>
                    <a:close/>
                  </a:path>
                </a:pathLst>
              </a:custGeom>
              <a:solidFill>
                <a:srgbClr val="884C90"/>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13" name="Freeform 868"/>
              <p:cNvSpPr/>
              <p:nvPr/>
            </p:nvSpPr>
            <p:spPr bwMode="auto">
              <a:xfrm>
                <a:off x="1824038" y="3495675"/>
                <a:ext cx="171450" cy="180975"/>
              </a:xfrm>
              <a:custGeom>
                <a:avLst/>
                <a:gdLst/>
                <a:ahLst/>
                <a:cxnLst>
                  <a:cxn ang="0">
                    <a:pos x="56" y="0"/>
                  </a:cxn>
                  <a:cxn ang="0">
                    <a:pos x="56" y="0"/>
                  </a:cxn>
                  <a:cxn ang="0">
                    <a:pos x="28" y="40"/>
                  </a:cxn>
                  <a:cxn ang="0">
                    <a:pos x="0" y="82"/>
                  </a:cxn>
                  <a:cxn ang="0">
                    <a:pos x="50" y="114"/>
                  </a:cxn>
                  <a:cxn ang="0">
                    <a:pos x="108" y="38"/>
                  </a:cxn>
                  <a:cxn ang="0">
                    <a:pos x="56" y="0"/>
                  </a:cxn>
                </a:cxnLst>
                <a:rect l="0" t="0" r="r" b="b"/>
                <a:pathLst>
                  <a:path w="108" h="114">
                    <a:moveTo>
                      <a:pt x="56" y="0"/>
                    </a:moveTo>
                    <a:lnTo>
                      <a:pt x="56" y="0"/>
                    </a:lnTo>
                    <a:lnTo>
                      <a:pt x="28" y="40"/>
                    </a:lnTo>
                    <a:lnTo>
                      <a:pt x="0" y="82"/>
                    </a:lnTo>
                    <a:lnTo>
                      <a:pt x="50" y="114"/>
                    </a:lnTo>
                    <a:lnTo>
                      <a:pt x="108" y="38"/>
                    </a:lnTo>
                    <a:lnTo>
                      <a:pt x="56" y="0"/>
                    </a:lnTo>
                    <a:close/>
                  </a:path>
                </a:pathLst>
              </a:custGeom>
              <a:solidFill>
                <a:srgbClr val="DC623D"/>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14" name="Freeform 869"/>
              <p:cNvSpPr/>
              <p:nvPr/>
            </p:nvSpPr>
            <p:spPr bwMode="auto">
              <a:xfrm>
                <a:off x="1903413" y="3556000"/>
                <a:ext cx="184150" cy="177800"/>
              </a:xfrm>
              <a:custGeom>
                <a:avLst/>
                <a:gdLst/>
                <a:ahLst/>
                <a:cxnLst>
                  <a:cxn ang="0">
                    <a:pos x="58" y="0"/>
                  </a:cxn>
                  <a:cxn ang="0">
                    <a:pos x="0" y="76"/>
                  </a:cxn>
                  <a:cxn ang="0">
                    <a:pos x="52" y="112"/>
                  </a:cxn>
                  <a:cxn ang="0">
                    <a:pos x="116" y="42"/>
                  </a:cxn>
                  <a:cxn ang="0">
                    <a:pos x="58" y="0"/>
                  </a:cxn>
                </a:cxnLst>
                <a:rect l="0" t="0" r="r" b="b"/>
                <a:pathLst>
                  <a:path w="116" h="112">
                    <a:moveTo>
                      <a:pt x="58" y="0"/>
                    </a:moveTo>
                    <a:lnTo>
                      <a:pt x="0" y="76"/>
                    </a:lnTo>
                    <a:lnTo>
                      <a:pt x="52" y="112"/>
                    </a:lnTo>
                    <a:lnTo>
                      <a:pt x="116" y="42"/>
                    </a:lnTo>
                    <a:lnTo>
                      <a:pt x="58" y="0"/>
                    </a:lnTo>
                    <a:close/>
                  </a:path>
                </a:pathLst>
              </a:custGeom>
              <a:solidFill>
                <a:srgbClr val="A7B13D"/>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15" name="Freeform 870"/>
              <p:cNvSpPr/>
              <p:nvPr/>
            </p:nvSpPr>
            <p:spPr bwMode="auto">
              <a:xfrm>
                <a:off x="1985963" y="3622675"/>
                <a:ext cx="177800" cy="155575"/>
              </a:xfrm>
              <a:custGeom>
                <a:avLst/>
                <a:gdLst/>
                <a:ahLst/>
                <a:cxnLst>
                  <a:cxn ang="0">
                    <a:pos x="64" y="0"/>
                  </a:cxn>
                  <a:cxn ang="0">
                    <a:pos x="0" y="70"/>
                  </a:cxn>
                  <a:cxn ang="0">
                    <a:pos x="42" y="98"/>
                  </a:cxn>
                  <a:cxn ang="0">
                    <a:pos x="42" y="98"/>
                  </a:cxn>
                  <a:cxn ang="0">
                    <a:pos x="76" y="66"/>
                  </a:cxn>
                  <a:cxn ang="0">
                    <a:pos x="112" y="36"/>
                  </a:cxn>
                  <a:cxn ang="0">
                    <a:pos x="64" y="0"/>
                  </a:cxn>
                </a:cxnLst>
                <a:rect l="0" t="0" r="r" b="b"/>
                <a:pathLst>
                  <a:path w="112" h="98">
                    <a:moveTo>
                      <a:pt x="64" y="0"/>
                    </a:moveTo>
                    <a:lnTo>
                      <a:pt x="0" y="70"/>
                    </a:lnTo>
                    <a:lnTo>
                      <a:pt x="42" y="98"/>
                    </a:lnTo>
                    <a:lnTo>
                      <a:pt x="42" y="98"/>
                    </a:lnTo>
                    <a:lnTo>
                      <a:pt x="76" y="66"/>
                    </a:lnTo>
                    <a:lnTo>
                      <a:pt x="112" y="36"/>
                    </a:lnTo>
                    <a:lnTo>
                      <a:pt x="64" y="0"/>
                    </a:lnTo>
                    <a:close/>
                  </a:path>
                </a:pathLst>
              </a:custGeom>
              <a:solidFill>
                <a:srgbClr val="DC623D"/>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16" name="Freeform 871"/>
              <p:cNvSpPr/>
              <p:nvPr/>
            </p:nvSpPr>
            <p:spPr bwMode="auto">
              <a:xfrm>
                <a:off x="2052638" y="3679825"/>
                <a:ext cx="190500" cy="133350"/>
              </a:xfrm>
              <a:custGeom>
                <a:avLst/>
                <a:gdLst/>
                <a:ahLst/>
                <a:cxnLst>
                  <a:cxn ang="0">
                    <a:pos x="120" y="38"/>
                  </a:cxn>
                  <a:cxn ang="0">
                    <a:pos x="70" y="0"/>
                  </a:cxn>
                  <a:cxn ang="0">
                    <a:pos x="70" y="0"/>
                  </a:cxn>
                  <a:cxn ang="0">
                    <a:pos x="34" y="30"/>
                  </a:cxn>
                  <a:cxn ang="0">
                    <a:pos x="0" y="62"/>
                  </a:cxn>
                  <a:cxn ang="0">
                    <a:pos x="32" y="84"/>
                  </a:cxn>
                  <a:cxn ang="0">
                    <a:pos x="120" y="38"/>
                  </a:cxn>
                </a:cxnLst>
                <a:rect l="0" t="0" r="r" b="b"/>
                <a:pathLst>
                  <a:path w="120" h="84">
                    <a:moveTo>
                      <a:pt x="120" y="38"/>
                    </a:moveTo>
                    <a:lnTo>
                      <a:pt x="70" y="0"/>
                    </a:lnTo>
                    <a:lnTo>
                      <a:pt x="70" y="0"/>
                    </a:lnTo>
                    <a:lnTo>
                      <a:pt x="34" y="30"/>
                    </a:lnTo>
                    <a:lnTo>
                      <a:pt x="0" y="62"/>
                    </a:lnTo>
                    <a:lnTo>
                      <a:pt x="32" y="84"/>
                    </a:lnTo>
                    <a:lnTo>
                      <a:pt x="120" y="38"/>
                    </a:lnTo>
                    <a:close/>
                  </a:path>
                </a:pathLst>
              </a:custGeom>
              <a:solidFill>
                <a:srgbClr val="A7B13D"/>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17" name="Freeform 872"/>
              <p:cNvSpPr/>
              <p:nvPr/>
            </p:nvSpPr>
            <p:spPr bwMode="auto">
              <a:xfrm>
                <a:off x="1801813" y="3435350"/>
                <a:ext cx="111125" cy="190500"/>
              </a:xfrm>
              <a:custGeom>
                <a:avLst/>
                <a:gdLst/>
                <a:ahLst/>
                <a:cxnLst>
                  <a:cxn ang="0">
                    <a:pos x="18" y="0"/>
                  </a:cxn>
                  <a:cxn ang="0">
                    <a:pos x="0" y="108"/>
                  </a:cxn>
                  <a:cxn ang="0">
                    <a:pos x="14" y="120"/>
                  </a:cxn>
                  <a:cxn ang="0">
                    <a:pos x="14" y="120"/>
                  </a:cxn>
                  <a:cxn ang="0">
                    <a:pos x="42" y="78"/>
                  </a:cxn>
                  <a:cxn ang="0">
                    <a:pos x="70" y="38"/>
                  </a:cxn>
                  <a:cxn ang="0">
                    <a:pos x="18" y="0"/>
                  </a:cxn>
                </a:cxnLst>
                <a:rect l="0" t="0" r="r" b="b"/>
                <a:pathLst>
                  <a:path w="70" h="120">
                    <a:moveTo>
                      <a:pt x="18" y="0"/>
                    </a:moveTo>
                    <a:lnTo>
                      <a:pt x="0" y="108"/>
                    </a:lnTo>
                    <a:lnTo>
                      <a:pt x="14" y="120"/>
                    </a:lnTo>
                    <a:lnTo>
                      <a:pt x="14" y="120"/>
                    </a:lnTo>
                    <a:lnTo>
                      <a:pt x="42" y="78"/>
                    </a:lnTo>
                    <a:lnTo>
                      <a:pt x="70" y="38"/>
                    </a:lnTo>
                    <a:lnTo>
                      <a:pt x="18" y="0"/>
                    </a:lnTo>
                    <a:close/>
                  </a:path>
                </a:pathLst>
              </a:custGeom>
              <a:solidFill>
                <a:srgbClr val="A7B13D"/>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18" name="Freeform 873"/>
              <p:cNvSpPr/>
              <p:nvPr/>
            </p:nvSpPr>
            <p:spPr bwMode="auto">
              <a:xfrm>
                <a:off x="2497138" y="2952750"/>
                <a:ext cx="120650" cy="825500"/>
              </a:xfrm>
              <a:custGeom>
                <a:avLst/>
                <a:gdLst/>
                <a:ahLst/>
                <a:cxnLst>
                  <a:cxn ang="0">
                    <a:pos x="2" y="0"/>
                  </a:cxn>
                  <a:cxn ang="0">
                    <a:pos x="0" y="480"/>
                  </a:cxn>
                  <a:cxn ang="0">
                    <a:pos x="76" y="520"/>
                  </a:cxn>
                  <a:cxn ang="0">
                    <a:pos x="70" y="50"/>
                  </a:cxn>
                  <a:cxn ang="0">
                    <a:pos x="2" y="0"/>
                  </a:cxn>
                </a:cxnLst>
                <a:rect l="0" t="0" r="r" b="b"/>
                <a:pathLst>
                  <a:path w="76" h="520">
                    <a:moveTo>
                      <a:pt x="2" y="0"/>
                    </a:moveTo>
                    <a:lnTo>
                      <a:pt x="0" y="480"/>
                    </a:lnTo>
                    <a:lnTo>
                      <a:pt x="76" y="520"/>
                    </a:lnTo>
                    <a:lnTo>
                      <a:pt x="70" y="50"/>
                    </a:lnTo>
                    <a:lnTo>
                      <a:pt x="2" y="0"/>
                    </a:lnTo>
                    <a:close/>
                  </a:path>
                </a:pathLst>
              </a:custGeom>
              <a:solidFill>
                <a:srgbClr val="4CA29D"/>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19" name="Freeform 874"/>
              <p:cNvSpPr/>
              <p:nvPr/>
            </p:nvSpPr>
            <p:spPr bwMode="auto">
              <a:xfrm>
                <a:off x="2608263" y="3032125"/>
                <a:ext cx="41275" cy="57150"/>
              </a:xfrm>
              <a:custGeom>
                <a:avLst/>
                <a:gdLst/>
                <a:ahLst/>
                <a:cxnLst>
                  <a:cxn ang="0">
                    <a:pos x="26" y="16"/>
                  </a:cxn>
                  <a:cxn ang="0">
                    <a:pos x="0" y="0"/>
                  </a:cxn>
                  <a:cxn ang="0">
                    <a:pos x="0" y="36"/>
                  </a:cxn>
                  <a:cxn ang="0">
                    <a:pos x="26" y="16"/>
                  </a:cxn>
                </a:cxnLst>
                <a:rect l="0" t="0" r="r" b="b"/>
                <a:pathLst>
                  <a:path w="26" h="36">
                    <a:moveTo>
                      <a:pt x="26" y="16"/>
                    </a:moveTo>
                    <a:lnTo>
                      <a:pt x="0" y="0"/>
                    </a:lnTo>
                    <a:lnTo>
                      <a:pt x="0" y="36"/>
                    </a:lnTo>
                    <a:lnTo>
                      <a:pt x="26" y="16"/>
                    </a:lnTo>
                    <a:close/>
                  </a:path>
                </a:pathLst>
              </a:custGeom>
              <a:solidFill>
                <a:srgbClr val="F05D95"/>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20" name="Freeform 875"/>
              <p:cNvSpPr/>
              <p:nvPr/>
            </p:nvSpPr>
            <p:spPr bwMode="auto">
              <a:xfrm>
                <a:off x="2608263" y="3057525"/>
                <a:ext cx="73025" cy="73025"/>
              </a:xfrm>
              <a:custGeom>
                <a:avLst/>
                <a:gdLst/>
                <a:ahLst/>
                <a:cxnLst>
                  <a:cxn ang="0">
                    <a:pos x="46" y="16"/>
                  </a:cxn>
                  <a:cxn ang="0">
                    <a:pos x="26" y="0"/>
                  </a:cxn>
                  <a:cxn ang="0">
                    <a:pos x="0" y="20"/>
                  </a:cxn>
                  <a:cxn ang="0">
                    <a:pos x="2" y="46"/>
                  </a:cxn>
                  <a:cxn ang="0">
                    <a:pos x="46" y="16"/>
                  </a:cxn>
                </a:cxnLst>
                <a:rect l="0" t="0" r="r" b="b"/>
                <a:pathLst>
                  <a:path w="46" h="46">
                    <a:moveTo>
                      <a:pt x="46" y="16"/>
                    </a:moveTo>
                    <a:lnTo>
                      <a:pt x="26" y="0"/>
                    </a:lnTo>
                    <a:lnTo>
                      <a:pt x="0" y="20"/>
                    </a:lnTo>
                    <a:lnTo>
                      <a:pt x="2" y="46"/>
                    </a:lnTo>
                    <a:lnTo>
                      <a:pt x="46" y="16"/>
                    </a:lnTo>
                    <a:close/>
                  </a:path>
                </a:pathLst>
              </a:custGeom>
              <a:solidFill>
                <a:srgbClr val="8B2D3F"/>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21" name="Freeform 876"/>
              <p:cNvSpPr/>
              <p:nvPr/>
            </p:nvSpPr>
            <p:spPr bwMode="auto">
              <a:xfrm>
                <a:off x="2611438" y="3108325"/>
                <a:ext cx="142875" cy="127000"/>
              </a:xfrm>
              <a:custGeom>
                <a:avLst/>
                <a:gdLst/>
                <a:ahLst/>
                <a:cxnLst>
                  <a:cxn ang="0">
                    <a:pos x="90" y="16"/>
                  </a:cxn>
                  <a:cxn ang="0">
                    <a:pos x="66" y="0"/>
                  </a:cxn>
                  <a:cxn ang="0">
                    <a:pos x="0" y="48"/>
                  </a:cxn>
                  <a:cxn ang="0">
                    <a:pos x="0" y="80"/>
                  </a:cxn>
                  <a:cxn ang="0">
                    <a:pos x="90" y="16"/>
                  </a:cxn>
                </a:cxnLst>
                <a:rect l="0" t="0" r="r" b="b"/>
                <a:pathLst>
                  <a:path w="90" h="80">
                    <a:moveTo>
                      <a:pt x="90" y="16"/>
                    </a:moveTo>
                    <a:lnTo>
                      <a:pt x="66" y="0"/>
                    </a:lnTo>
                    <a:lnTo>
                      <a:pt x="0" y="48"/>
                    </a:lnTo>
                    <a:lnTo>
                      <a:pt x="0" y="80"/>
                    </a:lnTo>
                    <a:lnTo>
                      <a:pt x="90" y="16"/>
                    </a:lnTo>
                    <a:close/>
                  </a:path>
                </a:pathLst>
              </a:custGeom>
              <a:solidFill>
                <a:srgbClr val="8B2D3F"/>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22" name="Freeform 877"/>
              <p:cNvSpPr/>
              <p:nvPr/>
            </p:nvSpPr>
            <p:spPr bwMode="auto">
              <a:xfrm>
                <a:off x="2611438" y="3133725"/>
                <a:ext cx="180975" cy="161925"/>
              </a:xfrm>
              <a:custGeom>
                <a:avLst/>
                <a:gdLst/>
                <a:ahLst/>
                <a:cxnLst>
                  <a:cxn ang="0">
                    <a:pos x="114" y="18"/>
                  </a:cxn>
                  <a:cxn ang="0">
                    <a:pos x="90" y="0"/>
                  </a:cxn>
                  <a:cxn ang="0">
                    <a:pos x="0" y="64"/>
                  </a:cxn>
                  <a:cxn ang="0">
                    <a:pos x="0" y="102"/>
                  </a:cxn>
                  <a:cxn ang="0">
                    <a:pos x="114" y="18"/>
                  </a:cxn>
                </a:cxnLst>
                <a:rect l="0" t="0" r="r" b="b"/>
                <a:pathLst>
                  <a:path w="114" h="102">
                    <a:moveTo>
                      <a:pt x="114" y="18"/>
                    </a:moveTo>
                    <a:lnTo>
                      <a:pt x="90" y="0"/>
                    </a:lnTo>
                    <a:lnTo>
                      <a:pt x="0" y="64"/>
                    </a:lnTo>
                    <a:lnTo>
                      <a:pt x="0" y="102"/>
                    </a:lnTo>
                    <a:lnTo>
                      <a:pt x="114" y="18"/>
                    </a:lnTo>
                    <a:close/>
                  </a:path>
                </a:pathLst>
              </a:custGeom>
              <a:solidFill>
                <a:srgbClr val="F05D95"/>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23" name="Freeform 878"/>
              <p:cNvSpPr/>
              <p:nvPr/>
            </p:nvSpPr>
            <p:spPr bwMode="auto">
              <a:xfrm>
                <a:off x="2611438" y="3162300"/>
                <a:ext cx="212725" cy="187325"/>
              </a:xfrm>
              <a:custGeom>
                <a:avLst/>
                <a:gdLst/>
                <a:ahLst/>
                <a:cxnLst>
                  <a:cxn ang="0">
                    <a:pos x="134" y="14"/>
                  </a:cxn>
                  <a:cxn ang="0">
                    <a:pos x="114" y="0"/>
                  </a:cxn>
                  <a:cxn ang="0">
                    <a:pos x="0" y="84"/>
                  </a:cxn>
                  <a:cxn ang="0">
                    <a:pos x="0" y="118"/>
                  </a:cxn>
                  <a:cxn ang="0">
                    <a:pos x="134" y="14"/>
                  </a:cxn>
                </a:cxnLst>
                <a:rect l="0" t="0" r="r" b="b"/>
                <a:pathLst>
                  <a:path w="134" h="118">
                    <a:moveTo>
                      <a:pt x="134" y="14"/>
                    </a:moveTo>
                    <a:lnTo>
                      <a:pt x="114" y="0"/>
                    </a:lnTo>
                    <a:lnTo>
                      <a:pt x="0" y="84"/>
                    </a:lnTo>
                    <a:lnTo>
                      <a:pt x="0" y="118"/>
                    </a:lnTo>
                    <a:lnTo>
                      <a:pt x="134" y="14"/>
                    </a:lnTo>
                    <a:close/>
                  </a:path>
                </a:pathLst>
              </a:custGeom>
              <a:solidFill>
                <a:srgbClr val="8B2D3F"/>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24" name="Freeform 879"/>
              <p:cNvSpPr/>
              <p:nvPr/>
            </p:nvSpPr>
            <p:spPr bwMode="auto">
              <a:xfrm>
                <a:off x="2611438" y="3184525"/>
                <a:ext cx="244475" cy="212725"/>
              </a:xfrm>
              <a:custGeom>
                <a:avLst/>
                <a:gdLst/>
                <a:ahLst/>
                <a:cxnLst>
                  <a:cxn ang="0">
                    <a:pos x="154" y="14"/>
                  </a:cxn>
                  <a:cxn ang="0">
                    <a:pos x="134" y="0"/>
                  </a:cxn>
                  <a:cxn ang="0">
                    <a:pos x="0" y="104"/>
                  </a:cxn>
                  <a:cxn ang="0">
                    <a:pos x="0" y="134"/>
                  </a:cxn>
                  <a:cxn ang="0">
                    <a:pos x="154" y="14"/>
                  </a:cxn>
                </a:cxnLst>
                <a:rect l="0" t="0" r="r" b="b"/>
                <a:pathLst>
                  <a:path w="154" h="134">
                    <a:moveTo>
                      <a:pt x="154" y="14"/>
                    </a:moveTo>
                    <a:lnTo>
                      <a:pt x="134" y="0"/>
                    </a:lnTo>
                    <a:lnTo>
                      <a:pt x="0" y="104"/>
                    </a:lnTo>
                    <a:lnTo>
                      <a:pt x="0" y="134"/>
                    </a:lnTo>
                    <a:lnTo>
                      <a:pt x="154" y="14"/>
                    </a:lnTo>
                    <a:close/>
                  </a:path>
                </a:pathLst>
              </a:custGeom>
              <a:solidFill>
                <a:srgbClr val="F05D95"/>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25" name="Freeform 880"/>
              <p:cNvSpPr/>
              <p:nvPr/>
            </p:nvSpPr>
            <p:spPr bwMode="auto">
              <a:xfrm>
                <a:off x="2611438" y="3206750"/>
                <a:ext cx="282575" cy="244475"/>
              </a:xfrm>
              <a:custGeom>
                <a:avLst/>
                <a:gdLst/>
                <a:ahLst/>
                <a:cxnLst>
                  <a:cxn ang="0">
                    <a:pos x="178" y="16"/>
                  </a:cxn>
                  <a:cxn ang="0">
                    <a:pos x="154" y="0"/>
                  </a:cxn>
                  <a:cxn ang="0">
                    <a:pos x="0" y="120"/>
                  </a:cxn>
                  <a:cxn ang="0">
                    <a:pos x="2" y="154"/>
                  </a:cxn>
                  <a:cxn ang="0">
                    <a:pos x="178" y="16"/>
                  </a:cxn>
                </a:cxnLst>
                <a:rect l="0" t="0" r="r" b="b"/>
                <a:pathLst>
                  <a:path w="178" h="154">
                    <a:moveTo>
                      <a:pt x="178" y="16"/>
                    </a:moveTo>
                    <a:lnTo>
                      <a:pt x="154" y="0"/>
                    </a:lnTo>
                    <a:lnTo>
                      <a:pt x="0" y="120"/>
                    </a:lnTo>
                    <a:lnTo>
                      <a:pt x="2" y="154"/>
                    </a:lnTo>
                    <a:lnTo>
                      <a:pt x="178" y="16"/>
                    </a:lnTo>
                    <a:close/>
                  </a:path>
                </a:pathLst>
              </a:custGeom>
              <a:solidFill>
                <a:srgbClr val="8B2D3F"/>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26" name="Freeform 881"/>
              <p:cNvSpPr/>
              <p:nvPr/>
            </p:nvSpPr>
            <p:spPr bwMode="auto">
              <a:xfrm>
                <a:off x="2614613" y="3232150"/>
                <a:ext cx="307975" cy="266700"/>
              </a:xfrm>
              <a:custGeom>
                <a:avLst/>
                <a:gdLst/>
                <a:ahLst/>
                <a:cxnLst>
                  <a:cxn ang="0">
                    <a:pos x="194" y="14"/>
                  </a:cxn>
                  <a:cxn ang="0">
                    <a:pos x="176" y="0"/>
                  </a:cxn>
                  <a:cxn ang="0">
                    <a:pos x="0" y="138"/>
                  </a:cxn>
                  <a:cxn ang="0">
                    <a:pos x="0" y="168"/>
                  </a:cxn>
                  <a:cxn ang="0">
                    <a:pos x="194" y="14"/>
                  </a:cxn>
                </a:cxnLst>
                <a:rect l="0" t="0" r="r" b="b"/>
                <a:pathLst>
                  <a:path w="194" h="168">
                    <a:moveTo>
                      <a:pt x="194" y="14"/>
                    </a:moveTo>
                    <a:lnTo>
                      <a:pt x="176" y="0"/>
                    </a:lnTo>
                    <a:lnTo>
                      <a:pt x="0" y="138"/>
                    </a:lnTo>
                    <a:lnTo>
                      <a:pt x="0" y="168"/>
                    </a:lnTo>
                    <a:lnTo>
                      <a:pt x="194" y="14"/>
                    </a:lnTo>
                    <a:close/>
                  </a:path>
                </a:pathLst>
              </a:custGeom>
              <a:solidFill>
                <a:srgbClr val="F05D95"/>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27" name="Freeform 882"/>
              <p:cNvSpPr/>
              <p:nvPr/>
            </p:nvSpPr>
            <p:spPr bwMode="auto">
              <a:xfrm>
                <a:off x="2614613" y="3254375"/>
                <a:ext cx="320675" cy="295275"/>
              </a:xfrm>
              <a:custGeom>
                <a:avLst/>
                <a:gdLst/>
                <a:ahLst/>
                <a:cxnLst>
                  <a:cxn ang="0">
                    <a:pos x="196" y="10"/>
                  </a:cxn>
                  <a:cxn ang="0">
                    <a:pos x="202" y="6"/>
                  </a:cxn>
                  <a:cxn ang="0">
                    <a:pos x="194" y="0"/>
                  </a:cxn>
                  <a:cxn ang="0">
                    <a:pos x="0" y="154"/>
                  </a:cxn>
                  <a:cxn ang="0">
                    <a:pos x="0" y="186"/>
                  </a:cxn>
                  <a:cxn ang="0">
                    <a:pos x="200" y="34"/>
                  </a:cxn>
                  <a:cxn ang="0">
                    <a:pos x="196" y="10"/>
                  </a:cxn>
                </a:cxnLst>
                <a:rect l="0" t="0" r="r" b="b"/>
                <a:pathLst>
                  <a:path w="202" h="186">
                    <a:moveTo>
                      <a:pt x="196" y="10"/>
                    </a:moveTo>
                    <a:lnTo>
                      <a:pt x="202" y="6"/>
                    </a:lnTo>
                    <a:lnTo>
                      <a:pt x="194" y="0"/>
                    </a:lnTo>
                    <a:lnTo>
                      <a:pt x="0" y="154"/>
                    </a:lnTo>
                    <a:lnTo>
                      <a:pt x="0" y="186"/>
                    </a:lnTo>
                    <a:lnTo>
                      <a:pt x="200" y="34"/>
                    </a:lnTo>
                    <a:lnTo>
                      <a:pt x="196" y="10"/>
                    </a:lnTo>
                    <a:close/>
                  </a:path>
                </a:pathLst>
              </a:custGeom>
              <a:solidFill>
                <a:srgbClr val="8B2D3F"/>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28" name="Freeform 883"/>
              <p:cNvSpPr/>
              <p:nvPr/>
            </p:nvSpPr>
            <p:spPr bwMode="auto">
              <a:xfrm>
                <a:off x="2614613" y="3308350"/>
                <a:ext cx="327025" cy="288925"/>
              </a:xfrm>
              <a:custGeom>
                <a:avLst/>
                <a:gdLst/>
                <a:ahLst/>
                <a:cxnLst>
                  <a:cxn ang="0">
                    <a:pos x="200" y="0"/>
                  </a:cxn>
                  <a:cxn ang="0">
                    <a:pos x="0" y="152"/>
                  </a:cxn>
                  <a:cxn ang="0">
                    <a:pos x="0" y="182"/>
                  </a:cxn>
                  <a:cxn ang="0">
                    <a:pos x="206" y="30"/>
                  </a:cxn>
                  <a:cxn ang="0">
                    <a:pos x="200" y="0"/>
                  </a:cxn>
                </a:cxnLst>
                <a:rect l="0" t="0" r="r" b="b"/>
                <a:pathLst>
                  <a:path w="206" h="182">
                    <a:moveTo>
                      <a:pt x="200" y="0"/>
                    </a:moveTo>
                    <a:lnTo>
                      <a:pt x="0" y="152"/>
                    </a:lnTo>
                    <a:lnTo>
                      <a:pt x="0" y="182"/>
                    </a:lnTo>
                    <a:lnTo>
                      <a:pt x="206" y="30"/>
                    </a:lnTo>
                    <a:lnTo>
                      <a:pt x="200" y="0"/>
                    </a:lnTo>
                    <a:close/>
                  </a:path>
                </a:pathLst>
              </a:custGeom>
              <a:solidFill>
                <a:srgbClr val="F05D95"/>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29" name="Freeform 884"/>
              <p:cNvSpPr/>
              <p:nvPr/>
            </p:nvSpPr>
            <p:spPr bwMode="auto">
              <a:xfrm>
                <a:off x="2614613" y="3355975"/>
                <a:ext cx="333375" cy="279400"/>
              </a:xfrm>
              <a:custGeom>
                <a:avLst/>
                <a:gdLst/>
                <a:ahLst/>
                <a:cxnLst>
                  <a:cxn ang="0">
                    <a:pos x="206" y="0"/>
                  </a:cxn>
                  <a:cxn ang="0">
                    <a:pos x="0" y="152"/>
                  </a:cxn>
                  <a:cxn ang="0">
                    <a:pos x="0" y="176"/>
                  </a:cxn>
                  <a:cxn ang="0">
                    <a:pos x="210" y="26"/>
                  </a:cxn>
                  <a:cxn ang="0">
                    <a:pos x="206" y="0"/>
                  </a:cxn>
                </a:cxnLst>
                <a:rect l="0" t="0" r="r" b="b"/>
                <a:pathLst>
                  <a:path w="210" h="176">
                    <a:moveTo>
                      <a:pt x="206" y="0"/>
                    </a:moveTo>
                    <a:lnTo>
                      <a:pt x="0" y="152"/>
                    </a:lnTo>
                    <a:lnTo>
                      <a:pt x="0" y="176"/>
                    </a:lnTo>
                    <a:lnTo>
                      <a:pt x="210" y="26"/>
                    </a:lnTo>
                    <a:lnTo>
                      <a:pt x="206" y="0"/>
                    </a:lnTo>
                    <a:close/>
                  </a:path>
                </a:pathLst>
              </a:custGeom>
              <a:solidFill>
                <a:srgbClr val="8B2D3F"/>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30" name="Freeform 885"/>
              <p:cNvSpPr/>
              <p:nvPr/>
            </p:nvSpPr>
            <p:spPr bwMode="auto">
              <a:xfrm>
                <a:off x="2617788" y="3441700"/>
                <a:ext cx="346075" cy="288925"/>
              </a:xfrm>
              <a:custGeom>
                <a:avLst/>
                <a:gdLst/>
                <a:ahLst/>
                <a:cxnLst>
                  <a:cxn ang="0">
                    <a:pos x="214" y="0"/>
                  </a:cxn>
                  <a:cxn ang="0">
                    <a:pos x="0" y="156"/>
                  </a:cxn>
                  <a:cxn ang="0">
                    <a:pos x="0" y="182"/>
                  </a:cxn>
                  <a:cxn ang="0">
                    <a:pos x="218" y="30"/>
                  </a:cxn>
                  <a:cxn ang="0">
                    <a:pos x="214" y="0"/>
                  </a:cxn>
                </a:cxnLst>
                <a:rect l="0" t="0" r="r" b="b"/>
                <a:pathLst>
                  <a:path w="218" h="182">
                    <a:moveTo>
                      <a:pt x="214" y="0"/>
                    </a:moveTo>
                    <a:lnTo>
                      <a:pt x="0" y="156"/>
                    </a:lnTo>
                    <a:lnTo>
                      <a:pt x="0" y="182"/>
                    </a:lnTo>
                    <a:lnTo>
                      <a:pt x="218" y="30"/>
                    </a:lnTo>
                    <a:lnTo>
                      <a:pt x="214" y="0"/>
                    </a:lnTo>
                    <a:close/>
                  </a:path>
                </a:pathLst>
              </a:custGeom>
              <a:solidFill>
                <a:srgbClr val="8B2D3F"/>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31" name="Freeform 886"/>
              <p:cNvSpPr/>
              <p:nvPr/>
            </p:nvSpPr>
            <p:spPr bwMode="auto">
              <a:xfrm>
                <a:off x="2617788" y="3489325"/>
                <a:ext cx="352425" cy="282575"/>
              </a:xfrm>
              <a:custGeom>
                <a:avLst/>
                <a:gdLst/>
                <a:ahLst/>
                <a:cxnLst>
                  <a:cxn ang="0">
                    <a:pos x="218" y="0"/>
                  </a:cxn>
                  <a:cxn ang="0">
                    <a:pos x="0" y="152"/>
                  </a:cxn>
                  <a:cxn ang="0">
                    <a:pos x="0" y="178"/>
                  </a:cxn>
                  <a:cxn ang="0">
                    <a:pos x="222" y="24"/>
                  </a:cxn>
                  <a:cxn ang="0">
                    <a:pos x="218" y="0"/>
                  </a:cxn>
                </a:cxnLst>
                <a:rect l="0" t="0" r="r" b="b"/>
                <a:pathLst>
                  <a:path w="222" h="178">
                    <a:moveTo>
                      <a:pt x="218" y="0"/>
                    </a:moveTo>
                    <a:lnTo>
                      <a:pt x="0" y="152"/>
                    </a:lnTo>
                    <a:lnTo>
                      <a:pt x="0" y="178"/>
                    </a:lnTo>
                    <a:lnTo>
                      <a:pt x="222" y="24"/>
                    </a:lnTo>
                    <a:lnTo>
                      <a:pt x="218" y="0"/>
                    </a:lnTo>
                    <a:close/>
                  </a:path>
                </a:pathLst>
              </a:custGeom>
              <a:solidFill>
                <a:srgbClr val="F05D95"/>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32" name="Freeform 887"/>
              <p:cNvSpPr/>
              <p:nvPr/>
            </p:nvSpPr>
            <p:spPr bwMode="auto">
              <a:xfrm>
                <a:off x="2617788" y="3527425"/>
                <a:ext cx="361950" cy="269875"/>
              </a:xfrm>
              <a:custGeom>
                <a:avLst/>
                <a:gdLst/>
                <a:ahLst/>
                <a:cxnLst>
                  <a:cxn ang="0">
                    <a:pos x="222" y="0"/>
                  </a:cxn>
                  <a:cxn ang="0">
                    <a:pos x="0" y="154"/>
                  </a:cxn>
                  <a:cxn ang="0">
                    <a:pos x="0" y="158"/>
                  </a:cxn>
                  <a:cxn ang="0">
                    <a:pos x="22" y="170"/>
                  </a:cxn>
                  <a:cxn ang="0">
                    <a:pos x="228" y="28"/>
                  </a:cxn>
                  <a:cxn ang="0">
                    <a:pos x="222" y="0"/>
                  </a:cxn>
                </a:cxnLst>
                <a:rect l="0" t="0" r="r" b="b"/>
                <a:pathLst>
                  <a:path w="228" h="170">
                    <a:moveTo>
                      <a:pt x="222" y="0"/>
                    </a:moveTo>
                    <a:lnTo>
                      <a:pt x="0" y="154"/>
                    </a:lnTo>
                    <a:lnTo>
                      <a:pt x="0" y="158"/>
                    </a:lnTo>
                    <a:lnTo>
                      <a:pt x="22" y="170"/>
                    </a:lnTo>
                    <a:lnTo>
                      <a:pt x="228" y="28"/>
                    </a:lnTo>
                    <a:lnTo>
                      <a:pt x="222" y="0"/>
                    </a:lnTo>
                    <a:close/>
                  </a:path>
                </a:pathLst>
              </a:custGeom>
              <a:solidFill>
                <a:srgbClr val="8B2D3F"/>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33" name="Freeform 888"/>
              <p:cNvSpPr/>
              <p:nvPr/>
            </p:nvSpPr>
            <p:spPr bwMode="auto">
              <a:xfrm>
                <a:off x="2652713" y="3571875"/>
                <a:ext cx="333375" cy="247650"/>
              </a:xfrm>
              <a:custGeom>
                <a:avLst/>
                <a:gdLst/>
                <a:ahLst/>
                <a:cxnLst>
                  <a:cxn ang="0">
                    <a:pos x="206" y="0"/>
                  </a:cxn>
                  <a:cxn ang="0">
                    <a:pos x="0" y="142"/>
                  </a:cxn>
                  <a:cxn ang="0">
                    <a:pos x="26" y="156"/>
                  </a:cxn>
                  <a:cxn ang="0">
                    <a:pos x="210" y="28"/>
                  </a:cxn>
                  <a:cxn ang="0">
                    <a:pos x="206" y="0"/>
                  </a:cxn>
                </a:cxnLst>
                <a:rect l="0" t="0" r="r" b="b"/>
                <a:pathLst>
                  <a:path w="210" h="156">
                    <a:moveTo>
                      <a:pt x="206" y="0"/>
                    </a:moveTo>
                    <a:lnTo>
                      <a:pt x="0" y="142"/>
                    </a:lnTo>
                    <a:lnTo>
                      <a:pt x="26" y="156"/>
                    </a:lnTo>
                    <a:lnTo>
                      <a:pt x="210" y="28"/>
                    </a:lnTo>
                    <a:lnTo>
                      <a:pt x="206" y="0"/>
                    </a:lnTo>
                    <a:close/>
                  </a:path>
                </a:pathLst>
              </a:custGeom>
              <a:solidFill>
                <a:srgbClr val="F05D95"/>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34" name="Freeform 889"/>
              <p:cNvSpPr/>
              <p:nvPr/>
            </p:nvSpPr>
            <p:spPr bwMode="auto">
              <a:xfrm>
                <a:off x="2735263" y="3660775"/>
                <a:ext cx="266700" cy="203200"/>
              </a:xfrm>
              <a:custGeom>
                <a:avLst/>
                <a:gdLst/>
                <a:ahLst/>
                <a:cxnLst>
                  <a:cxn ang="0">
                    <a:pos x="164" y="0"/>
                  </a:cxn>
                  <a:cxn ang="0">
                    <a:pos x="0" y="114"/>
                  </a:cxn>
                  <a:cxn ang="0">
                    <a:pos x="26" y="128"/>
                  </a:cxn>
                  <a:cxn ang="0">
                    <a:pos x="168" y="32"/>
                  </a:cxn>
                  <a:cxn ang="0">
                    <a:pos x="164" y="0"/>
                  </a:cxn>
                </a:cxnLst>
                <a:rect l="0" t="0" r="r" b="b"/>
                <a:pathLst>
                  <a:path w="168" h="128">
                    <a:moveTo>
                      <a:pt x="164" y="0"/>
                    </a:moveTo>
                    <a:lnTo>
                      <a:pt x="0" y="114"/>
                    </a:lnTo>
                    <a:lnTo>
                      <a:pt x="26" y="128"/>
                    </a:lnTo>
                    <a:lnTo>
                      <a:pt x="168" y="32"/>
                    </a:lnTo>
                    <a:lnTo>
                      <a:pt x="164" y="0"/>
                    </a:lnTo>
                    <a:close/>
                  </a:path>
                </a:pathLst>
              </a:custGeom>
              <a:solidFill>
                <a:srgbClr val="F05D95"/>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35" name="Freeform 890"/>
              <p:cNvSpPr/>
              <p:nvPr/>
            </p:nvSpPr>
            <p:spPr bwMode="auto">
              <a:xfrm>
                <a:off x="2776538" y="3711575"/>
                <a:ext cx="234950" cy="171450"/>
              </a:xfrm>
              <a:custGeom>
                <a:avLst/>
                <a:gdLst/>
                <a:ahLst/>
                <a:cxnLst>
                  <a:cxn ang="0">
                    <a:pos x="142" y="0"/>
                  </a:cxn>
                  <a:cxn ang="0">
                    <a:pos x="0" y="96"/>
                  </a:cxn>
                  <a:cxn ang="0">
                    <a:pos x="22" y="108"/>
                  </a:cxn>
                  <a:cxn ang="0">
                    <a:pos x="148" y="26"/>
                  </a:cxn>
                  <a:cxn ang="0">
                    <a:pos x="142" y="0"/>
                  </a:cxn>
                </a:cxnLst>
                <a:rect l="0" t="0" r="r" b="b"/>
                <a:pathLst>
                  <a:path w="148" h="108">
                    <a:moveTo>
                      <a:pt x="142" y="0"/>
                    </a:moveTo>
                    <a:lnTo>
                      <a:pt x="0" y="96"/>
                    </a:lnTo>
                    <a:lnTo>
                      <a:pt x="22" y="108"/>
                    </a:lnTo>
                    <a:lnTo>
                      <a:pt x="148" y="26"/>
                    </a:lnTo>
                    <a:lnTo>
                      <a:pt x="142" y="0"/>
                    </a:lnTo>
                    <a:close/>
                  </a:path>
                </a:pathLst>
              </a:custGeom>
              <a:solidFill>
                <a:srgbClr val="8B2D3F"/>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36" name="Freeform 891"/>
              <p:cNvSpPr/>
              <p:nvPr/>
            </p:nvSpPr>
            <p:spPr bwMode="auto">
              <a:xfrm>
                <a:off x="2811463" y="3752850"/>
                <a:ext cx="206375" cy="152400"/>
              </a:xfrm>
              <a:custGeom>
                <a:avLst/>
                <a:gdLst/>
                <a:ahLst/>
                <a:cxnLst>
                  <a:cxn ang="0">
                    <a:pos x="126" y="0"/>
                  </a:cxn>
                  <a:cxn ang="0">
                    <a:pos x="0" y="82"/>
                  </a:cxn>
                  <a:cxn ang="0">
                    <a:pos x="28" y="96"/>
                  </a:cxn>
                  <a:cxn ang="0">
                    <a:pos x="130" y="30"/>
                  </a:cxn>
                  <a:cxn ang="0">
                    <a:pos x="126" y="0"/>
                  </a:cxn>
                </a:cxnLst>
                <a:rect l="0" t="0" r="r" b="b"/>
                <a:pathLst>
                  <a:path w="130" h="96">
                    <a:moveTo>
                      <a:pt x="126" y="0"/>
                    </a:moveTo>
                    <a:lnTo>
                      <a:pt x="0" y="82"/>
                    </a:lnTo>
                    <a:lnTo>
                      <a:pt x="28" y="96"/>
                    </a:lnTo>
                    <a:lnTo>
                      <a:pt x="130" y="30"/>
                    </a:lnTo>
                    <a:lnTo>
                      <a:pt x="126" y="0"/>
                    </a:lnTo>
                    <a:close/>
                  </a:path>
                </a:pathLst>
              </a:custGeom>
              <a:solidFill>
                <a:srgbClr val="F05D95"/>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37" name="Freeform 892"/>
              <p:cNvSpPr/>
              <p:nvPr/>
            </p:nvSpPr>
            <p:spPr bwMode="auto">
              <a:xfrm>
                <a:off x="2855913" y="3800475"/>
                <a:ext cx="171450" cy="123825"/>
              </a:xfrm>
              <a:custGeom>
                <a:avLst/>
                <a:gdLst/>
                <a:ahLst/>
                <a:cxnLst>
                  <a:cxn ang="0">
                    <a:pos x="102" y="0"/>
                  </a:cxn>
                  <a:cxn ang="0">
                    <a:pos x="0" y="66"/>
                  </a:cxn>
                  <a:cxn ang="0">
                    <a:pos x="24" y="78"/>
                  </a:cxn>
                  <a:cxn ang="0">
                    <a:pos x="108" y="26"/>
                  </a:cxn>
                  <a:cxn ang="0">
                    <a:pos x="102" y="0"/>
                  </a:cxn>
                </a:cxnLst>
                <a:rect l="0" t="0" r="r" b="b"/>
                <a:pathLst>
                  <a:path w="108" h="78">
                    <a:moveTo>
                      <a:pt x="102" y="0"/>
                    </a:moveTo>
                    <a:lnTo>
                      <a:pt x="0" y="66"/>
                    </a:lnTo>
                    <a:lnTo>
                      <a:pt x="24" y="78"/>
                    </a:lnTo>
                    <a:lnTo>
                      <a:pt x="108" y="26"/>
                    </a:lnTo>
                    <a:lnTo>
                      <a:pt x="102" y="0"/>
                    </a:lnTo>
                    <a:close/>
                  </a:path>
                </a:pathLst>
              </a:custGeom>
              <a:solidFill>
                <a:srgbClr val="8B2D3F"/>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38" name="Freeform 893"/>
              <p:cNvSpPr/>
              <p:nvPr/>
            </p:nvSpPr>
            <p:spPr bwMode="auto">
              <a:xfrm>
                <a:off x="2894013" y="3841750"/>
                <a:ext cx="139700" cy="104775"/>
              </a:xfrm>
              <a:custGeom>
                <a:avLst/>
                <a:gdLst/>
                <a:ahLst/>
                <a:cxnLst>
                  <a:cxn ang="0">
                    <a:pos x="84" y="0"/>
                  </a:cxn>
                  <a:cxn ang="0">
                    <a:pos x="0" y="52"/>
                  </a:cxn>
                  <a:cxn ang="0">
                    <a:pos x="26" y="66"/>
                  </a:cxn>
                  <a:cxn ang="0">
                    <a:pos x="88" y="28"/>
                  </a:cxn>
                  <a:cxn ang="0">
                    <a:pos x="84" y="0"/>
                  </a:cxn>
                </a:cxnLst>
                <a:rect l="0" t="0" r="r" b="b"/>
                <a:pathLst>
                  <a:path w="88" h="66">
                    <a:moveTo>
                      <a:pt x="84" y="0"/>
                    </a:moveTo>
                    <a:lnTo>
                      <a:pt x="0" y="52"/>
                    </a:lnTo>
                    <a:lnTo>
                      <a:pt x="26" y="66"/>
                    </a:lnTo>
                    <a:lnTo>
                      <a:pt x="88" y="28"/>
                    </a:lnTo>
                    <a:lnTo>
                      <a:pt x="84" y="0"/>
                    </a:lnTo>
                    <a:close/>
                  </a:path>
                </a:pathLst>
              </a:custGeom>
              <a:solidFill>
                <a:srgbClr val="F05D95"/>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39" name="Freeform 894"/>
              <p:cNvSpPr/>
              <p:nvPr/>
            </p:nvSpPr>
            <p:spPr bwMode="auto">
              <a:xfrm>
                <a:off x="2935288" y="3886200"/>
                <a:ext cx="104775" cy="79375"/>
              </a:xfrm>
              <a:custGeom>
                <a:avLst/>
                <a:gdLst/>
                <a:ahLst/>
                <a:cxnLst>
                  <a:cxn ang="0">
                    <a:pos x="62" y="0"/>
                  </a:cxn>
                  <a:cxn ang="0">
                    <a:pos x="0" y="38"/>
                  </a:cxn>
                  <a:cxn ang="0">
                    <a:pos x="24" y="50"/>
                  </a:cxn>
                  <a:cxn ang="0">
                    <a:pos x="66" y="24"/>
                  </a:cxn>
                  <a:cxn ang="0">
                    <a:pos x="62" y="0"/>
                  </a:cxn>
                </a:cxnLst>
                <a:rect l="0" t="0" r="r" b="b"/>
                <a:pathLst>
                  <a:path w="66" h="50">
                    <a:moveTo>
                      <a:pt x="62" y="0"/>
                    </a:moveTo>
                    <a:lnTo>
                      <a:pt x="0" y="38"/>
                    </a:lnTo>
                    <a:lnTo>
                      <a:pt x="24" y="50"/>
                    </a:lnTo>
                    <a:lnTo>
                      <a:pt x="66" y="24"/>
                    </a:lnTo>
                    <a:lnTo>
                      <a:pt x="62" y="0"/>
                    </a:lnTo>
                    <a:close/>
                  </a:path>
                </a:pathLst>
              </a:custGeom>
              <a:solidFill>
                <a:srgbClr val="8B2D3F"/>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40" name="Freeform 895"/>
              <p:cNvSpPr/>
              <p:nvPr/>
            </p:nvSpPr>
            <p:spPr bwMode="auto">
              <a:xfrm>
                <a:off x="2973388" y="3924300"/>
                <a:ext cx="73025" cy="60325"/>
              </a:xfrm>
              <a:custGeom>
                <a:avLst/>
                <a:gdLst/>
                <a:ahLst/>
                <a:cxnLst>
                  <a:cxn ang="0">
                    <a:pos x="42" y="0"/>
                  </a:cxn>
                  <a:cxn ang="0">
                    <a:pos x="0" y="26"/>
                  </a:cxn>
                  <a:cxn ang="0">
                    <a:pos x="20" y="38"/>
                  </a:cxn>
                  <a:cxn ang="0">
                    <a:pos x="46" y="18"/>
                  </a:cxn>
                  <a:cxn ang="0">
                    <a:pos x="42" y="0"/>
                  </a:cxn>
                </a:cxnLst>
                <a:rect l="0" t="0" r="r" b="b"/>
                <a:pathLst>
                  <a:path w="46" h="38">
                    <a:moveTo>
                      <a:pt x="42" y="0"/>
                    </a:moveTo>
                    <a:lnTo>
                      <a:pt x="0" y="26"/>
                    </a:lnTo>
                    <a:lnTo>
                      <a:pt x="20" y="38"/>
                    </a:lnTo>
                    <a:lnTo>
                      <a:pt x="46" y="18"/>
                    </a:lnTo>
                    <a:lnTo>
                      <a:pt x="42" y="0"/>
                    </a:lnTo>
                    <a:close/>
                  </a:path>
                </a:pathLst>
              </a:custGeom>
              <a:solidFill>
                <a:srgbClr val="F05D95"/>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41" name="Freeform 896"/>
              <p:cNvSpPr/>
              <p:nvPr/>
            </p:nvSpPr>
            <p:spPr bwMode="auto">
              <a:xfrm>
                <a:off x="3005138" y="3952875"/>
                <a:ext cx="50800" cy="57150"/>
              </a:xfrm>
              <a:custGeom>
                <a:avLst/>
                <a:gdLst/>
                <a:ahLst/>
                <a:cxnLst>
                  <a:cxn ang="0">
                    <a:pos x="26" y="0"/>
                  </a:cxn>
                  <a:cxn ang="0">
                    <a:pos x="0" y="20"/>
                  </a:cxn>
                  <a:cxn ang="0">
                    <a:pos x="32" y="36"/>
                  </a:cxn>
                  <a:cxn ang="0">
                    <a:pos x="26" y="0"/>
                  </a:cxn>
                </a:cxnLst>
                <a:rect l="0" t="0" r="r" b="b"/>
                <a:pathLst>
                  <a:path w="32" h="36">
                    <a:moveTo>
                      <a:pt x="26" y="0"/>
                    </a:moveTo>
                    <a:lnTo>
                      <a:pt x="0" y="20"/>
                    </a:lnTo>
                    <a:lnTo>
                      <a:pt x="32" y="36"/>
                    </a:lnTo>
                    <a:lnTo>
                      <a:pt x="26" y="0"/>
                    </a:lnTo>
                    <a:close/>
                  </a:path>
                </a:pathLst>
              </a:custGeom>
              <a:solidFill>
                <a:srgbClr val="8B2D3F"/>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42" name="Freeform 897"/>
              <p:cNvSpPr/>
              <p:nvPr/>
            </p:nvSpPr>
            <p:spPr bwMode="auto">
              <a:xfrm>
                <a:off x="2693988" y="3616325"/>
                <a:ext cx="301625" cy="225425"/>
              </a:xfrm>
              <a:custGeom>
                <a:avLst/>
                <a:gdLst/>
                <a:ahLst/>
                <a:cxnLst>
                  <a:cxn ang="0">
                    <a:pos x="184" y="0"/>
                  </a:cxn>
                  <a:cxn ang="0">
                    <a:pos x="0" y="128"/>
                  </a:cxn>
                  <a:cxn ang="0">
                    <a:pos x="26" y="142"/>
                  </a:cxn>
                  <a:cxn ang="0">
                    <a:pos x="190" y="28"/>
                  </a:cxn>
                  <a:cxn ang="0">
                    <a:pos x="184" y="0"/>
                  </a:cxn>
                </a:cxnLst>
                <a:rect l="0" t="0" r="r" b="b"/>
                <a:pathLst>
                  <a:path w="190" h="142">
                    <a:moveTo>
                      <a:pt x="184" y="0"/>
                    </a:moveTo>
                    <a:lnTo>
                      <a:pt x="0" y="128"/>
                    </a:lnTo>
                    <a:lnTo>
                      <a:pt x="26" y="142"/>
                    </a:lnTo>
                    <a:lnTo>
                      <a:pt x="190" y="28"/>
                    </a:lnTo>
                    <a:lnTo>
                      <a:pt x="184" y="0"/>
                    </a:lnTo>
                    <a:close/>
                  </a:path>
                </a:pathLst>
              </a:custGeom>
              <a:solidFill>
                <a:srgbClr val="8B2D3F"/>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43" name="Freeform 898"/>
              <p:cNvSpPr/>
              <p:nvPr/>
            </p:nvSpPr>
            <p:spPr bwMode="auto">
              <a:xfrm>
                <a:off x="2614613" y="3397250"/>
                <a:ext cx="342900" cy="292100"/>
              </a:xfrm>
              <a:custGeom>
                <a:avLst/>
                <a:gdLst/>
                <a:ahLst/>
                <a:cxnLst>
                  <a:cxn ang="0">
                    <a:pos x="210" y="0"/>
                  </a:cxn>
                  <a:cxn ang="0">
                    <a:pos x="0" y="150"/>
                  </a:cxn>
                  <a:cxn ang="0">
                    <a:pos x="2" y="184"/>
                  </a:cxn>
                  <a:cxn ang="0">
                    <a:pos x="216" y="28"/>
                  </a:cxn>
                  <a:cxn ang="0">
                    <a:pos x="210" y="0"/>
                  </a:cxn>
                </a:cxnLst>
                <a:rect l="0" t="0" r="r" b="b"/>
                <a:pathLst>
                  <a:path w="216" h="184">
                    <a:moveTo>
                      <a:pt x="210" y="0"/>
                    </a:moveTo>
                    <a:lnTo>
                      <a:pt x="0" y="150"/>
                    </a:lnTo>
                    <a:lnTo>
                      <a:pt x="2" y="184"/>
                    </a:lnTo>
                    <a:lnTo>
                      <a:pt x="216" y="28"/>
                    </a:lnTo>
                    <a:lnTo>
                      <a:pt x="210" y="0"/>
                    </a:lnTo>
                    <a:close/>
                  </a:path>
                </a:pathLst>
              </a:custGeom>
              <a:solidFill>
                <a:srgbClr val="F05D95"/>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44" name="Freeform 899"/>
              <p:cNvSpPr/>
              <p:nvPr/>
            </p:nvSpPr>
            <p:spPr bwMode="auto">
              <a:xfrm>
                <a:off x="2611438" y="3082925"/>
                <a:ext cx="104775" cy="101600"/>
              </a:xfrm>
              <a:custGeom>
                <a:avLst/>
                <a:gdLst/>
                <a:ahLst/>
                <a:cxnLst>
                  <a:cxn ang="0">
                    <a:pos x="66" y="16"/>
                  </a:cxn>
                  <a:cxn ang="0">
                    <a:pos x="44" y="0"/>
                  </a:cxn>
                  <a:cxn ang="0">
                    <a:pos x="0" y="30"/>
                  </a:cxn>
                  <a:cxn ang="0">
                    <a:pos x="0" y="64"/>
                  </a:cxn>
                  <a:cxn ang="0">
                    <a:pos x="66" y="16"/>
                  </a:cxn>
                </a:cxnLst>
                <a:rect l="0" t="0" r="r" b="b"/>
                <a:pathLst>
                  <a:path w="66" h="64">
                    <a:moveTo>
                      <a:pt x="66" y="16"/>
                    </a:moveTo>
                    <a:lnTo>
                      <a:pt x="44" y="0"/>
                    </a:lnTo>
                    <a:lnTo>
                      <a:pt x="0" y="30"/>
                    </a:lnTo>
                    <a:lnTo>
                      <a:pt x="0" y="64"/>
                    </a:lnTo>
                    <a:lnTo>
                      <a:pt x="66" y="16"/>
                    </a:lnTo>
                    <a:close/>
                  </a:path>
                </a:pathLst>
              </a:custGeom>
              <a:solidFill>
                <a:srgbClr val="F05D95"/>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45" name="Freeform 900"/>
              <p:cNvSpPr/>
              <p:nvPr/>
            </p:nvSpPr>
            <p:spPr bwMode="auto">
              <a:xfrm>
                <a:off x="2386013" y="2886075"/>
                <a:ext cx="114300" cy="828675"/>
              </a:xfrm>
              <a:custGeom>
                <a:avLst/>
                <a:gdLst/>
                <a:ahLst/>
                <a:cxnLst>
                  <a:cxn ang="0">
                    <a:pos x="12" y="0"/>
                  </a:cxn>
                  <a:cxn ang="0">
                    <a:pos x="0" y="490"/>
                  </a:cxn>
                  <a:cxn ang="0">
                    <a:pos x="4" y="488"/>
                  </a:cxn>
                  <a:cxn ang="0">
                    <a:pos x="70" y="522"/>
                  </a:cxn>
                  <a:cxn ang="0">
                    <a:pos x="72" y="42"/>
                  </a:cxn>
                  <a:cxn ang="0">
                    <a:pos x="12" y="0"/>
                  </a:cxn>
                </a:cxnLst>
                <a:rect l="0" t="0" r="r" b="b"/>
                <a:pathLst>
                  <a:path w="72" h="522">
                    <a:moveTo>
                      <a:pt x="12" y="0"/>
                    </a:moveTo>
                    <a:lnTo>
                      <a:pt x="0" y="490"/>
                    </a:lnTo>
                    <a:lnTo>
                      <a:pt x="4" y="488"/>
                    </a:lnTo>
                    <a:lnTo>
                      <a:pt x="70" y="522"/>
                    </a:lnTo>
                    <a:lnTo>
                      <a:pt x="72" y="42"/>
                    </a:lnTo>
                    <a:lnTo>
                      <a:pt x="12" y="0"/>
                    </a:lnTo>
                    <a:close/>
                  </a:path>
                </a:pathLst>
              </a:custGeom>
              <a:solidFill>
                <a:srgbClr val="F081C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46" name="Freeform 901"/>
              <p:cNvSpPr/>
              <p:nvPr/>
            </p:nvSpPr>
            <p:spPr bwMode="auto">
              <a:xfrm>
                <a:off x="2074863" y="2714625"/>
                <a:ext cx="22225" cy="22225"/>
              </a:xfrm>
              <a:custGeom>
                <a:avLst/>
                <a:gdLst/>
                <a:ahLst/>
                <a:cxnLst>
                  <a:cxn ang="0">
                    <a:pos x="14" y="8"/>
                  </a:cxn>
                  <a:cxn ang="0">
                    <a:pos x="14" y="8"/>
                  </a:cxn>
                  <a:cxn ang="0">
                    <a:pos x="12" y="12"/>
                  </a:cxn>
                  <a:cxn ang="0">
                    <a:pos x="6" y="14"/>
                  </a:cxn>
                  <a:cxn ang="0">
                    <a:pos x="6" y="14"/>
                  </a:cxn>
                  <a:cxn ang="0">
                    <a:pos x="2" y="12"/>
                  </a:cxn>
                  <a:cxn ang="0">
                    <a:pos x="0" y="8"/>
                  </a:cxn>
                  <a:cxn ang="0">
                    <a:pos x="0" y="8"/>
                  </a:cxn>
                  <a:cxn ang="0">
                    <a:pos x="2" y="2"/>
                  </a:cxn>
                  <a:cxn ang="0">
                    <a:pos x="6" y="0"/>
                  </a:cxn>
                  <a:cxn ang="0">
                    <a:pos x="6" y="0"/>
                  </a:cxn>
                  <a:cxn ang="0">
                    <a:pos x="12" y="2"/>
                  </a:cxn>
                  <a:cxn ang="0">
                    <a:pos x="14" y="8"/>
                  </a:cxn>
                  <a:cxn ang="0">
                    <a:pos x="14" y="8"/>
                  </a:cxn>
                </a:cxnLst>
                <a:rect l="0" t="0" r="r" b="b"/>
                <a:pathLst>
                  <a:path w="14" h="14">
                    <a:moveTo>
                      <a:pt x="14" y="8"/>
                    </a:moveTo>
                    <a:lnTo>
                      <a:pt x="14" y="8"/>
                    </a:lnTo>
                    <a:lnTo>
                      <a:pt x="12" y="12"/>
                    </a:lnTo>
                    <a:lnTo>
                      <a:pt x="6" y="14"/>
                    </a:lnTo>
                    <a:lnTo>
                      <a:pt x="6" y="14"/>
                    </a:lnTo>
                    <a:lnTo>
                      <a:pt x="2" y="12"/>
                    </a:lnTo>
                    <a:lnTo>
                      <a:pt x="0" y="8"/>
                    </a:lnTo>
                    <a:lnTo>
                      <a:pt x="0" y="8"/>
                    </a:lnTo>
                    <a:lnTo>
                      <a:pt x="2" y="2"/>
                    </a:lnTo>
                    <a:lnTo>
                      <a:pt x="6" y="0"/>
                    </a:lnTo>
                    <a:lnTo>
                      <a:pt x="6" y="0"/>
                    </a:lnTo>
                    <a:lnTo>
                      <a:pt x="12" y="2"/>
                    </a:lnTo>
                    <a:lnTo>
                      <a:pt x="14" y="8"/>
                    </a:lnTo>
                    <a:lnTo>
                      <a:pt x="14" y="8"/>
                    </a:lnTo>
                    <a:close/>
                  </a:path>
                </a:pathLst>
              </a:custGeom>
              <a:solidFill>
                <a:srgbClr val="68BD4E"/>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47" name="Freeform 902"/>
              <p:cNvSpPr/>
              <p:nvPr/>
            </p:nvSpPr>
            <p:spPr bwMode="auto">
              <a:xfrm>
                <a:off x="2189163" y="2787650"/>
                <a:ext cx="22225" cy="19050"/>
              </a:xfrm>
              <a:custGeom>
                <a:avLst/>
                <a:gdLst/>
                <a:ahLst/>
                <a:cxnLst>
                  <a:cxn ang="0">
                    <a:pos x="14" y="6"/>
                  </a:cxn>
                  <a:cxn ang="0">
                    <a:pos x="14" y="6"/>
                  </a:cxn>
                  <a:cxn ang="0">
                    <a:pos x="12" y="10"/>
                  </a:cxn>
                  <a:cxn ang="0">
                    <a:pos x="8" y="12"/>
                  </a:cxn>
                  <a:cxn ang="0">
                    <a:pos x="8" y="12"/>
                  </a:cxn>
                  <a:cxn ang="0">
                    <a:pos x="2" y="10"/>
                  </a:cxn>
                  <a:cxn ang="0">
                    <a:pos x="0" y="6"/>
                  </a:cxn>
                  <a:cxn ang="0">
                    <a:pos x="0" y="6"/>
                  </a:cxn>
                  <a:cxn ang="0">
                    <a:pos x="2" y="2"/>
                  </a:cxn>
                  <a:cxn ang="0">
                    <a:pos x="8" y="0"/>
                  </a:cxn>
                  <a:cxn ang="0">
                    <a:pos x="8" y="0"/>
                  </a:cxn>
                  <a:cxn ang="0">
                    <a:pos x="12" y="2"/>
                  </a:cxn>
                  <a:cxn ang="0">
                    <a:pos x="14" y="6"/>
                  </a:cxn>
                  <a:cxn ang="0">
                    <a:pos x="14" y="6"/>
                  </a:cxn>
                </a:cxnLst>
                <a:rect l="0" t="0" r="r" b="b"/>
                <a:pathLst>
                  <a:path w="14" h="12">
                    <a:moveTo>
                      <a:pt x="14" y="6"/>
                    </a:moveTo>
                    <a:lnTo>
                      <a:pt x="14" y="6"/>
                    </a:lnTo>
                    <a:lnTo>
                      <a:pt x="12" y="10"/>
                    </a:lnTo>
                    <a:lnTo>
                      <a:pt x="8" y="12"/>
                    </a:lnTo>
                    <a:lnTo>
                      <a:pt x="8" y="12"/>
                    </a:lnTo>
                    <a:lnTo>
                      <a:pt x="2" y="10"/>
                    </a:lnTo>
                    <a:lnTo>
                      <a:pt x="0" y="6"/>
                    </a:lnTo>
                    <a:lnTo>
                      <a:pt x="0" y="6"/>
                    </a:lnTo>
                    <a:lnTo>
                      <a:pt x="2" y="2"/>
                    </a:lnTo>
                    <a:lnTo>
                      <a:pt x="8" y="0"/>
                    </a:lnTo>
                    <a:lnTo>
                      <a:pt x="8" y="0"/>
                    </a:lnTo>
                    <a:lnTo>
                      <a:pt x="12" y="2"/>
                    </a:lnTo>
                    <a:lnTo>
                      <a:pt x="14" y="6"/>
                    </a:lnTo>
                    <a:lnTo>
                      <a:pt x="14" y="6"/>
                    </a:lnTo>
                    <a:close/>
                  </a:path>
                </a:pathLst>
              </a:custGeom>
              <a:solidFill>
                <a:srgbClr val="68BD4E"/>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48" name="Freeform 903"/>
              <p:cNvSpPr/>
              <p:nvPr/>
            </p:nvSpPr>
            <p:spPr bwMode="auto">
              <a:xfrm>
                <a:off x="2100263" y="2813050"/>
                <a:ext cx="19050" cy="22225"/>
              </a:xfrm>
              <a:custGeom>
                <a:avLst/>
                <a:gdLst/>
                <a:ahLst/>
                <a:cxnLst>
                  <a:cxn ang="0">
                    <a:pos x="12" y="8"/>
                  </a:cxn>
                  <a:cxn ang="0">
                    <a:pos x="12" y="8"/>
                  </a:cxn>
                  <a:cxn ang="0">
                    <a:pos x="10" y="12"/>
                  </a:cxn>
                  <a:cxn ang="0">
                    <a:pos x="6" y="14"/>
                  </a:cxn>
                  <a:cxn ang="0">
                    <a:pos x="6" y="14"/>
                  </a:cxn>
                  <a:cxn ang="0">
                    <a:pos x="2" y="12"/>
                  </a:cxn>
                  <a:cxn ang="0">
                    <a:pos x="0" y="8"/>
                  </a:cxn>
                  <a:cxn ang="0">
                    <a:pos x="0" y="8"/>
                  </a:cxn>
                  <a:cxn ang="0">
                    <a:pos x="2" y="2"/>
                  </a:cxn>
                  <a:cxn ang="0">
                    <a:pos x="6" y="0"/>
                  </a:cxn>
                  <a:cxn ang="0">
                    <a:pos x="6" y="0"/>
                  </a:cxn>
                  <a:cxn ang="0">
                    <a:pos x="10" y="2"/>
                  </a:cxn>
                  <a:cxn ang="0">
                    <a:pos x="12" y="8"/>
                  </a:cxn>
                  <a:cxn ang="0">
                    <a:pos x="12" y="8"/>
                  </a:cxn>
                </a:cxnLst>
                <a:rect l="0" t="0" r="r" b="b"/>
                <a:pathLst>
                  <a:path w="12" h="14">
                    <a:moveTo>
                      <a:pt x="12" y="8"/>
                    </a:moveTo>
                    <a:lnTo>
                      <a:pt x="12" y="8"/>
                    </a:lnTo>
                    <a:lnTo>
                      <a:pt x="10" y="12"/>
                    </a:lnTo>
                    <a:lnTo>
                      <a:pt x="6" y="14"/>
                    </a:lnTo>
                    <a:lnTo>
                      <a:pt x="6" y="14"/>
                    </a:lnTo>
                    <a:lnTo>
                      <a:pt x="2" y="12"/>
                    </a:lnTo>
                    <a:lnTo>
                      <a:pt x="0" y="8"/>
                    </a:lnTo>
                    <a:lnTo>
                      <a:pt x="0" y="8"/>
                    </a:lnTo>
                    <a:lnTo>
                      <a:pt x="2" y="2"/>
                    </a:lnTo>
                    <a:lnTo>
                      <a:pt x="6" y="0"/>
                    </a:lnTo>
                    <a:lnTo>
                      <a:pt x="6" y="0"/>
                    </a:lnTo>
                    <a:lnTo>
                      <a:pt x="10" y="2"/>
                    </a:lnTo>
                    <a:lnTo>
                      <a:pt x="12" y="8"/>
                    </a:lnTo>
                    <a:lnTo>
                      <a:pt x="12" y="8"/>
                    </a:lnTo>
                    <a:close/>
                  </a:path>
                </a:pathLst>
              </a:custGeom>
              <a:solidFill>
                <a:srgbClr val="68BD4E"/>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49" name="Freeform 904"/>
              <p:cNvSpPr/>
              <p:nvPr/>
            </p:nvSpPr>
            <p:spPr bwMode="auto">
              <a:xfrm>
                <a:off x="2005013" y="2860675"/>
                <a:ext cx="19050" cy="19050"/>
              </a:xfrm>
              <a:custGeom>
                <a:avLst/>
                <a:gdLst/>
                <a:ahLst/>
                <a:cxnLst>
                  <a:cxn ang="0">
                    <a:pos x="12" y="6"/>
                  </a:cxn>
                  <a:cxn ang="0">
                    <a:pos x="12" y="6"/>
                  </a:cxn>
                  <a:cxn ang="0">
                    <a:pos x="10" y="12"/>
                  </a:cxn>
                  <a:cxn ang="0">
                    <a:pos x="6" y="12"/>
                  </a:cxn>
                  <a:cxn ang="0">
                    <a:pos x="6" y="12"/>
                  </a:cxn>
                  <a:cxn ang="0">
                    <a:pos x="2" y="12"/>
                  </a:cxn>
                  <a:cxn ang="0">
                    <a:pos x="0" y="6"/>
                  </a:cxn>
                  <a:cxn ang="0">
                    <a:pos x="0" y="6"/>
                  </a:cxn>
                  <a:cxn ang="0">
                    <a:pos x="2" y="2"/>
                  </a:cxn>
                  <a:cxn ang="0">
                    <a:pos x="6" y="0"/>
                  </a:cxn>
                  <a:cxn ang="0">
                    <a:pos x="6" y="0"/>
                  </a:cxn>
                  <a:cxn ang="0">
                    <a:pos x="10" y="2"/>
                  </a:cxn>
                  <a:cxn ang="0">
                    <a:pos x="12" y="6"/>
                  </a:cxn>
                  <a:cxn ang="0">
                    <a:pos x="12" y="6"/>
                  </a:cxn>
                </a:cxnLst>
                <a:rect l="0" t="0" r="r" b="b"/>
                <a:pathLst>
                  <a:path w="12" h="12">
                    <a:moveTo>
                      <a:pt x="12" y="6"/>
                    </a:moveTo>
                    <a:lnTo>
                      <a:pt x="12" y="6"/>
                    </a:lnTo>
                    <a:lnTo>
                      <a:pt x="10" y="12"/>
                    </a:lnTo>
                    <a:lnTo>
                      <a:pt x="6" y="12"/>
                    </a:lnTo>
                    <a:lnTo>
                      <a:pt x="6" y="12"/>
                    </a:lnTo>
                    <a:lnTo>
                      <a:pt x="2" y="12"/>
                    </a:lnTo>
                    <a:lnTo>
                      <a:pt x="0" y="6"/>
                    </a:lnTo>
                    <a:lnTo>
                      <a:pt x="0" y="6"/>
                    </a:lnTo>
                    <a:lnTo>
                      <a:pt x="2" y="2"/>
                    </a:lnTo>
                    <a:lnTo>
                      <a:pt x="6" y="0"/>
                    </a:lnTo>
                    <a:lnTo>
                      <a:pt x="6" y="0"/>
                    </a:lnTo>
                    <a:lnTo>
                      <a:pt x="10" y="2"/>
                    </a:lnTo>
                    <a:lnTo>
                      <a:pt x="12" y="6"/>
                    </a:lnTo>
                    <a:lnTo>
                      <a:pt x="12" y="6"/>
                    </a:lnTo>
                    <a:close/>
                  </a:path>
                </a:pathLst>
              </a:custGeom>
              <a:solidFill>
                <a:srgbClr val="68BD4E"/>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50" name="Freeform 905"/>
              <p:cNvSpPr/>
              <p:nvPr/>
            </p:nvSpPr>
            <p:spPr bwMode="auto">
              <a:xfrm>
                <a:off x="2055813" y="2930525"/>
                <a:ext cx="22225" cy="22225"/>
              </a:xfrm>
              <a:custGeom>
                <a:avLst/>
                <a:gdLst/>
                <a:ahLst/>
                <a:cxnLst>
                  <a:cxn ang="0">
                    <a:pos x="14" y="6"/>
                  </a:cxn>
                  <a:cxn ang="0">
                    <a:pos x="14" y="6"/>
                  </a:cxn>
                  <a:cxn ang="0">
                    <a:pos x="12" y="12"/>
                  </a:cxn>
                  <a:cxn ang="0">
                    <a:pos x="8" y="14"/>
                  </a:cxn>
                  <a:cxn ang="0">
                    <a:pos x="8" y="14"/>
                  </a:cxn>
                  <a:cxn ang="0">
                    <a:pos x="2" y="12"/>
                  </a:cxn>
                  <a:cxn ang="0">
                    <a:pos x="0" y="6"/>
                  </a:cxn>
                  <a:cxn ang="0">
                    <a:pos x="0" y="6"/>
                  </a:cxn>
                  <a:cxn ang="0">
                    <a:pos x="2" y="2"/>
                  </a:cxn>
                  <a:cxn ang="0">
                    <a:pos x="8" y="0"/>
                  </a:cxn>
                  <a:cxn ang="0">
                    <a:pos x="8" y="0"/>
                  </a:cxn>
                  <a:cxn ang="0">
                    <a:pos x="12" y="2"/>
                  </a:cxn>
                  <a:cxn ang="0">
                    <a:pos x="14" y="6"/>
                  </a:cxn>
                  <a:cxn ang="0">
                    <a:pos x="14" y="6"/>
                  </a:cxn>
                </a:cxnLst>
                <a:rect l="0" t="0" r="r" b="b"/>
                <a:pathLst>
                  <a:path w="14" h="14">
                    <a:moveTo>
                      <a:pt x="14" y="6"/>
                    </a:moveTo>
                    <a:lnTo>
                      <a:pt x="14" y="6"/>
                    </a:lnTo>
                    <a:lnTo>
                      <a:pt x="12" y="12"/>
                    </a:lnTo>
                    <a:lnTo>
                      <a:pt x="8" y="14"/>
                    </a:lnTo>
                    <a:lnTo>
                      <a:pt x="8" y="14"/>
                    </a:lnTo>
                    <a:lnTo>
                      <a:pt x="2" y="12"/>
                    </a:lnTo>
                    <a:lnTo>
                      <a:pt x="0" y="6"/>
                    </a:lnTo>
                    <a:lnTo>
                      <a:pt x="0" y="6"/>
                    </a:lnTo>
                    <a:lnTo>
                      <a:pt x="2" y="2"/>
                    </a:lnTo>
                    <a:lnTo>
                      <a:pt x="8" y="0"/>
                    </a:lnTo>
                    <a:lnTo>
                      <a:pt x="8" y="0"/>
                    </a:lnTo>
                    <a:lnTo>
                      <a:pt x="12" y="2"/>
                    </a:lnTo>
                    <a:lnTo>
                      <a:pt x="14" y="6"/>
                    </a:lnTo>
                    <a:lnTo>
                      <a:pt x="14" y="6"/>
                    </a:lnTo>
                    <a:close/>
                  </a:path>
                </a:pathLst>
              </a:custGeom>
              <a:solidFill>
                <a:srgbClr val="68BD4E"/>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51" name="Freeform 906"/>
              <p:cNvSpPr/>
              <p:nvPr/>
            </p:nvSpPr>
            <p:spPr bwMode="auto">
              <a:xfrm>
                <a:off x="2176463" y="2870200"/>
                <a:ext cx="22225" cy="22225"/>
              </a:xfrm>
              <a:custGeom>
                <a:avLst/>
                <a:gdLst/>
                <a:ahLst/>
                <a:cxnLst>
                  <a:cxn ang="0">
                    <a:pos x="14" y="6"/>
                  </a:cxn>
                  <a:cxn ang="0">
                    <a:pos x="14" y="6"/>
                  </a:cxn>
                  <a:cxn ang="0">
                    <a:pos x="12" y="12"/>
                  </a:cxn>
                  <a:cxn ang="0">
                    <a:pos x="6" y="14"/>
                  </a:cxn>
                  <a:cxn ang="0">
                    <a:pos x="6" y="14"/>
                  </a:cxn>
                  <a:cxn ang="0">
                    <a:pos x="2" y="12"/>
                  </a:cxn>
                  <a:cxn ang="0">
                    <a:pos x="0" y="6"/>
                  </a:cxn>
                  <a:cxn ang="0">
                    <a:pos x="0" y="6"/>
                  </a:cxn>
                  <a:cxn ang="0">
                    <a:pos x="2" y="2"/>
                  </a:cxn>
                  <a:cxn ang="0">
                    <a:pos x="6" y="0"/>
                  </a:cxn>
                  <a:cxn ang="0">
                    <a:pos x="6" y="0"/>
                  </a:cxn>
                  <a:cxn ang="0">
                    <a:pos x="12" y="2"/>
                  </a:cxn>
                  <a:cxn ang="0">
                    <a:pos x="14" y="6"/>
                  </a:cxn>
                  <a:cxn ang="0">
                    <a:pos x="14" y="6"/>
                  </a:cxn>
                </a:cxnLst>
                <a:rect l="0" t="0" r="r" b="b"/>
                <a:pathLst>
                  <a:path w="14" h="14">
                    <a:moveTo>
                      <a:pt x="14" y="6"/>
                    </a:moveTo>
                    <a:lnTo>
                      <a:pt x="14" y="6"/>
                    </a:lnTo>
                    <a:lnTo>
                      <a:pt x="12" y="12"/>
                    </a:lnTo>
                    <a:lnTo>
                      <a:pt x="6" y="14"/>
                    </a:lnTo>
                    <a:lnTo>
                      <a:pt x="6" y="14"/>
                    </a:lnTo>
                    <a:lnTo>
                      <a:pt x="2" y="12"/>
                    </a:lnTo>
                    <a:lnTo>
                      <a:pt x="0" y="6"/>
                    </a:lnTo>
                    <a:lnTo>
                      <a:pt x="0" y="6"/>
                    </a:lnTo>
                    <a:lnTo>
                      <a:pt x="2" y="2"/>
                    </a:lnTo>
                    <a:lnTo>
                      <a:pt x="6" y="0"/>
                    </a:lnTo>
                    <a:lnTo>
                      <a:pt x="6" y="0"/>
                    </a:lnTo>
                    <a:lnTo>
                      <a:pt x="12" y="2"/>
                    </a:lnTo>
                    <a:lnTo>
                      <a:pt x="14" y="6"/>
                    </a:lnTo>
                    <a:lnTo>
                      <a:pt x="14" y="6"/>
                    </a:lnTo>
                    <a:close/>
                  </a:path>
                </a:pathLst>
              </a:custGeom>
              <a:solidFill>
                <a:srgbClr val="68BD4E"/>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52" name="Freeform 907"/>
              <p:cNvSpPr/>
              <p:nvPr/>
            </p:nvSpPr>
            <p:spPr bwMode="auto">
              <a:xfrm>
                <a:off x="2303463" y="2876550"/>
                <a:ext cx="22225" cy="22225"/>
              </a:xfrm>
              <a:custGeom>
                <a:avLst/>
                <a:gdLst/>
                <a:ahLst/>
                <a:cxnLst>
                  <a:cxn ang="0">
                    <a:pos x="14" y="8"/>
                  </a:cxn>
                  <a:cxn ang="0">
                    <a:pos x="14" y="8"/>
                  </a:cxn>
                  <a:cxn ang="0">
                    <a:pos x="12" y="12"/>
                  </a:cxn>
                  <a:cxn ang="0">
                    <a:pos x="6" y="14"/>
                  </a:cxn>
                  <a:cxn ang="0">
                    <a:pos x="6" y="14"/>
                  </a:cxn>
                  <a:cxn ang="0">
                    <a:pos x="2" y="12"/>
                  </a:cxn>
                  <a:cxn ang="0">
                    <a:pos x="0" y="8"/>
                  </a:cxn>
                  <a:cxn ang="0">
                    <a:pos x="0" y="8"/>
                  </a:cxn>
                  <a:cxn ang="0">
                    <a:pos x="2" y="2"/>
                  </a:cxn>
                  <a:cxn ang="0">
                    <a:pos x="6" y="0"/>
                  </a:cxn>
                  <a:cxn ang="0">
                    <a:pos x="6" y="0"/>
                  </a:cxn>
                  <a:cxn ang="0">
                    <a:pos x="12" y="2"/>
                  </a:cxn>
                  <a:cxn ang="0">
                    <a:pos x="14" y="8"/>
                  </a:cxn>
                  <a:cxn ang="0">
                    <a:pos x="14" y="8"/>
                  </a:cxn>
                </a:cxnLst>
                <a:rect l="0" t="0" r="r" b="b"/>
                <a:pathLst>
                  <a:path w="14" h="14">
                    <a:moveTo>
                      <a:pt x="14" y="8"/>
                    </a:moveTo>
                    <a:lnTo>
                      <a:pt x="14" y="8"/>
                    </a:lnTo>
                    <a:lnTo>
                      <a:pt x="12" y="12"/>
                    </a:lnTo>
                    <a:lnTo>
                      <a:pt x="6" y="14"/>
                    </a:lnTo>
                    <a:lnTo>
                      <a:pt x="6" y="14"/>
                    </a:lnTo>
                    <a:lnTo>
                      <a:pt x="2" y="12"/>
                    </a:lnTo>
                    <a:lnTo>
                      <a:pt x="0" y="8"/>
                    </a:lnTo>
                    <a:lnTo>
                      <a:pt x="0" y="8"/>
                    </a:lnTo>
                    <a:lnTo>
                      <a:pt x="2" y="2"/>
                    </a:lnTo>
                    <a:lnTo>
                      <a:pt x="6" y="0"/>
                    </a:lnTo>
                    <a:lnTo>
                      <a:pt x="6" y="0"/>
                    </a:lnTo>
                    <a:lnTo>
                      <a:pt x="12" y="2"/>
                    </a:lnTo>
                    <a:lnTo>
                      <a:pt x="14" y="8"/>
                    </a:lnTo>
                    <a:lnTo>
                      <a:pt x="14" y="8"/>
                    </a:lnTo>
                    <a:close/>
                  </a:path>
                </a:pathLst>
              </a:custGeom>
              <a:solidFill>
                <a:srgbClr val="68BD4E"/>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53" name="Freeform 908"/>
              <p:cNvSpPr/>
              <p:nvPr/>
            </p:nvSpPr>
            <p:spPr bwMode="auto">
              <a:xfrm>
                <a:off x="2201863" y="2952750"/>
                <a:ext cx="19050" cy="19050"/>
              </a:xfrm>
              <a:custGeom>
                <a:avLst/>
                <a:gdLst/>
                <a:ahLst/>
                <a:cxnLst>
                  <a:cxn ang="0">
                    <a:pos x="12" y="6"/>
                  </a:cxn>
                  <a:cxn ang="0">
                    <a:pos x="12" y="6"/>
                  </a:cxn>
                  <a:cxn ang="0">
                    <a:pos x="10" y="10"/>
                  </a:cxn>
                  <a:cxn ang="0">
                    <a:pos x="6" y="12"/>
                  </a:cxn>
                  <a:cxn ang="0">
                    <a:pos x="6" y="12"/>
                  </a:cxn>
                  <a:cxn ang="0">
                    <a:pos x="2" y="10"/>
                  </a:cxn>
                  <a:cxn ang="0">
                    <a:pos x="0" y="6"/>
                  </a:cxn>
                  <a:cxn ang="0">
                    <a:pos x="0" y="6"/>
                  </a:cxn>
                  <a:cxn ang="0">
                    <a:pos x="2" y="2"/>
                  </a:cxn>
                  <a:cxn ang="0">
                    <a:pos x="6" y="0"/>
                  </a:cxn>
                  <a:cxn ang="0">
                    <a:pos x="6" y="0"/>
                  </a:cxn>
                  <a:cxn ang="0">
                    <a:pos x="10" y="2"/>
                  </a:cxn>
                  <a:cxn ang="0">
                    <a:pos x="12" y="6"/>
                  </a:cxn>
                  <a:cxn ang="0">
                    <a:pos x="12" y="6"/>
                  </a:cxn>
                </a:cxnLst>
                <a:rect l="0" t="0" r="r" b="b"/>
                <a:pathLst>
                  <a:path w="12" h="12">
                    <a:moveTo>
                      <a:pt x="12" y="6"/>
                    </a:moveTo>
                    <a:lnTo>
                      <a:pt x="12" y="6"/>
                    </a:lnTo>
                    <a:lnTo>
                      <a:pt x="10" y="10"/>
                    </a:lnTo>
                    <a:lnTo>
                      <a:pt x="6" y="12"/>
                    </a:lnTo>
                    <a:lnTo>
                      <a:pt x="6" y="12"/>
                    </a:lnTo>
                    <a:lnTo>
                      <a:pt x="2" y="10"/>
                    </a:lnTo>
                    <a:lnTo>
                      <a:pt x="0" y="6"/>
                    </a:lnTo>
                    <a:lnTo>
                      <a:pt x="0" y="6"/>
                    </a:lnTo>
                    <a:lnTo>
                      <a:pt x="2" y="2"/>
                    </a:lnTo>
                    <a:lnTo>
                      <a:pt x="6" y="0"/>
                    </a:lnTo>
                    <a:lnTo>
                      <a:pt x="6" y="0"/>
                    </a:lnTo>
                    <a:lnTo>
                      <a:pt x="10" y="2"/>
                    </a:lnTo>
                    <a:lnTo>
                      <a:pt x="12" y="6"/>
                    </a:lnTo>
                    <a:lnTo>
                      <a:pt x="12" y="6"/>
                    </a:lnTo>
                    <a:close/>
                  </a:path>
                </a:pathLst>
              </a:custGeom>
              <a:solidFill>
                <a:srgbClr val="68BD4E"/>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54" name="Freeform 909"/>
              <p:cNvSpPr/>
              <p:nvPr/>
            </p:nvSpPr>
            <p:spPr bwMode="auto">
              <a:xfrm>
                <a:off x="2122488" y="2997200"/>
                <a:ext cx="22225" cy="22225"/>
              </a:xfrm>
              <a:custGeom>
                <a:avLst/>
                <a:gdLst/>
                <a:ahLst/>
                <a:cxnLst>
                  <a:cxn ang="0">
                    <a:pos x="14" y="6"/>
                  </a:cxn>
                  <a:cxn ang="0">
                    <a:pos x="14" y="6"/>
                  </a:cxn>
                  <a:cxn ang="0">
                    <a:pos x="12" y="12"/>
                  </a:cxn>
                  <a:cxn ang="0">
                    <a:pos x="8" y="14"/>
                  </a:cxn>
                  <a:cxn ang="0">
                    <a:pos x="8" y="14"/>
                  </a:cxn>
                  <a:cxn ang="0">
                    <a:pos x="2" y="12"/>
                  </a:cxn>
                  <a:cxn ang="0">
                    <a:pos x="0" y="6"/>
                  </a:cxn>
                  <a:cxn ang="0">
                    <a:pos x="0" y="6"/>
                  </a:cxn>
                  <a:cxn ang="0">
                    <a:pos x="2" y="2"/>
                  </a:cxn>
                  <a:cxn ang="0">
                    <a:pos x="8" y="0"/>
                  </a:cxn>
                  <a:cxn ang="0">
                    <a:pos x="8" y="0"/>
                  </a:cxn>
                  <a:cxn ang="0">
                    <a:pos x="12" y="2"/>
                  </a:cxn>
                  <a:cxn ang="0">
                    <a:pos x="14" y="6"/>
                  </a:cxn>
                  <a:cxn ang="0">
                    <a:pos x="14" y="6"/>
                  </a:cxn>
                </a:cxnLst>
                <a:rect l="0" t="0" r="r" b="b"/>
                <a:pathLst>
                  <a:path w="14" h="14">
                    <a:moveTo>
                      <a:pt x="14" y="6"/>
                    </a:moveTo>
                    <a:lnTo>
                      <a:pt x="14" y="6"/>
                    </a:lnTo>
                    <a:lnTo>
                      <a:pt x="12" y="12"/>
                    </a:lnTo>
                    <a:lnTo>
                      <a:pt x="8" y="14"/>
                    </a:lnTo>
                    <a:lnTo>
                      <a:pt x="8" y="14"/>
                    </a:lnTo>
                    <a:lnTo>
                      <a:pt x="2" y="12"/>
                    </a:lnTo>
                    <a:lnTo>
                      <a:pt x="0" y="6"/>
                    </a:lnTo>
                    <a:lnTo>
                      <a:pt x="0" y="6"/>
                    </a:lnTo>
                    <a:lnTo>
                      <a:pt x="2" y="2"/>
                    </a:lnTo>
                    <a:lnTo>
                      <a:pt x="8" y="0"/>
                    </a:lnTo>
                    <a:lnTo>
                      <a:pt x="8" y="0"/>
                    </a:lnTo>
                    <a:lnTo>
                      <a:pt x="12" y="2"/>
                    </a:lnTo>
                    <a:lnTo>
                      <a:pt x="14" y="6"/>
                    </a:lnTo>
                    <a:lnTo>
                      <a:pt x="14" y="6"/>
                    </a:lnTo>
                    <a:close/>
                  </a:path>
                </a:pathLst>
              </a:custGeom>
              <a:solidFill>
                <a:srgbClr val="68BD4E"/>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55" name="Freeform 910"/>
              <p:cNvSpPr/>
              <p:nvPr/>
            </p:nvSpPr>
            <p:spPr bwMode="auto">
              <a:xfrm>
                <a:off x="1976438" y="2981325"/>
                <a:ext cx="19050" cy="19050"/>
              </a:xfrm>
              <a:custGeom>
                <a:avLst/>
                <a:gdLst/>
                <a:ahLst/>
                <a:cxnLst>
                  <a:cxn ang="0">
                    <a:pos x="12" y="6"/>
                  </a:cxn>
                  <a:cxn ang="0">
                    <a:pos x="12" y="6"/>
                  </a:cxn>
                  <a:cxn ang="0">
                    <a:pos x="10" y="10"/>
                  </a:cxn>
                  <a:cxn ang="0">
                    <a:pos x="6" y="12"/>
                  </a:cxn>
                  <a:cxn ang="0">
                    <a:pos x="6" y="12"/>
                  </a:cxn>
                  <a:cxn ang="0">
                    <a:pos x="2" y="10"/>
                  </a:cxn>
                  <a:cxn ang="0">
                    <a:pos x="0" y="6"/>
                  </a:cxn>
                  <a:cxn ang="0">
                    <a:pos x="0" y="6"/>
                  </a:cxn>
                  <a:cxn ang="0">
                    <a:pos x="2" y="2"/>
                  </a:cxn>
                  <a:cxn ang="0">
                    <a:pos x="6" y="0"/>
                  </a:cxn>
                  <a:cxn ang="0">
                    <a:pos x="6" y="0"/>
                  </a:cxn>
                  <a:cxn ang="0">
                    <a:pos x="10" y="2"/>
                  </a:cxn>
                  <a:cxn ang="0">
                    <a:pos x="12" y="6"/>
                  </a:cxn>
                  <a:cxn ang="0">
                    <a:pos x="12" y="6"/>
                  </a:cxn>
                </a:cxnLst>
                <a:rect l="0" t="0" r="r" b="b"/>
                <a:pathLst>
                  <a:path w="12" h="12">
                    <a:moveTo>
                      <a:pt x="12" y="6"/>
                    </a:moveTo>
                    <a:lnTo>
                      <a:pt x="12" y="6"/>
                    </a:lnTo>
                    <a:lnTo>
                      <a:pt x="10" y="10"/>
                    </a:lnTo>
                    <a:lnTo>
                      <a:pt x="6" y="12"/>
                    </a:lnTo>
                    <a:lnTo>
                      <a:pt x="6" y="12"/>
                    </a:lnTo>
                    <a:lnTo>
                      <a:pt x="2" y="10"/>
                    </a:lnTo>
                    <a:lnTo>
                      <a:pt x="0" y="6"/>
                    </a:lnTo>
                    <a:lnTo>
                      <a:pt x="0" y="6"/>
                    </a:lnTo>
                    <a:lnTo>
                      <a:pt x="2" y="2"/>
                    </a:lnTo>
                    <a:lnTo>
                      <a:pt x="6" y="0"/>
                    </a:lnTo>
                    <a:lnTo>
                      <a:pt x="6" y="0"/>
                    </a:lnTo>
                    <a:lnTo>
                      <a:pt x="10" y="2"/>
                    </a:lnTo>
                    <a:lnTo>
                      <a:pt x="12" y="6"/>
                    </a:lnTo>
                    <a:lnTo>
                      <a:pt x="12" y="6"/>
                    </a:lnTo>
                    <a:close/>
                  </a:path>
                </a:pathLst>
              </a:custGeom>
              <a:solidFill>
                <a:srgbClr val="68BD4E"/>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56" name="Freeform 911"/>
              <p:cNvSpPr/>
              <p:nvPr/>
            </p:nvSpPr>
            <p:spPr bwMode="auto">
              <a:xfrm>
                <a:off x="2033588" y="3022600"/>
                <a:ext cx="19050" cy="22225"/>
              </a:xfrm>
              <a:custGeom>
                <a:avLst/>
                <a:gdLst/>
                <a:ahLst/>
                <a:cxnLst>
                  <a:cxn ang="0">
                    <a:pos x="12" y="6"/>
                  </a:cxn>
                  <a:cxn ang="0">
                    <a:pos x="12" y="6"/>
                  </a:cxn>
                  <a:cxn ang="0">
                    <a:pos x="10" y="12"/>
                  </a:cxn>
                  <a:cxn ang="0">
                    <a:pos x="6" y="14"/>
                  </a:cxn>
                  <a:cxn ang="0">
                    <a:pos x="6" y="14"/>
                  </a:cxn>
                  <a:cxn ang="0">
                    <a:pos x="2" y="12"/>
                  </a:cxn>
                  <a:cxn ang="0">
                    <a:pos x="0" y="6"/>
                  </a:cxn>
                  <a:cxn ang="0">
                    <a:pos x="0" y="6"/>
                  </a:cxn>
                  <a:cxn ang="0">
                    <a:pos x="2" y="2"/>
                  </a:cxn>
                  <a:cxn ang="0">
                    <a:pos x="6" y="0"/>
                  </a:cxn>
                  <a:cxn ang="0">
                    <a:pos x="6" y="0"/>
                  </a:cxn>
                  <a:cxn ang="0">
                    <a:pos x="10" y="2"/>
                  </a:cxn>
                  <a:cxn ang="0">
                    <a:pos x="12" y="6"/>
                  </a:cxn>
                  <a:cxn ang="0">
                    <a:pos x="12" y="6"/>
                  </a:cxn>
                </a:cxnLst>
                <a:rect l="0" t="0" r="r" b="b"/>
                <a:pathLst>
                  <a:path w="12" h="14">
                    <a:moveTo>
                      <a:pt x="12" y="6"/>
                    </a:moveTo>
                    <a:lnTo>
                      <a:pt x="12" y="6"/>
                    </a:lnTo>
                    <a:lnTo>
                      <a:pt x="10" y="12"/>
                    </a:lnTo>
                    <a:lnTo>
                      <a:pt x="6" y="14"/>
                    </a:lnTo>
                    <a:lnTo>
                      <a:pt x="6" y="14"/>
                    </a:lnTo>
                    <a:lnTo>
                      <a:pt x="2" y="12"/>
                    </a:lnTo>
                    <a:lnTo>
                      <a:pt x="0" y="6"/>
                    </a:lnTo>
                    <a:lnTo>
                      <a:pt x="0" y="6"/>
                    </a:lnTo>
                    <a:lnTo>
                      <a:pt x="2" y="2"/>
                    </a:lnTo>
                    <a:lnTo>
                      <a:pt x="6" y="0"/>
                    </a:lnTo>
                    <a:lnTo>
                      <a:pt x="6" y="0"/>
                    </a:lnTo>
                    <a:lnTo>
                      <a:pt x="10" y="2"/>
                    </a:lnTo>
                    <a:lnTo>
                      <a:pt x="12" y="6"/>
                    </a:lnTo>
                    <a:lnTo>
                      <a:pt x="12" y="6"/>
                    </a:lnTo>
                    <a:close/>
                  </a:path>
                </a:pathLst>
              </a:custGeom>
              <a:solidFill>
                <a:srgbClr val="68BD4E"/>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57" name="Freeform 912"/>
              <p:cNvSpPr/>
              <p:nvPr/>
            </p:nvSpPr>
            <p:spPr bwMode="auto">
              <a:xfrm>
                <a:off x="1906588" y="3175000"/>
                <a:ext cx="19050" cy="19050"/>
              </a:xfrm>
              <a:custGeom>
                <a:avLst/>
                <a:gdLst/>
                <a:ahLst/>
                <a:cxnLst>
                  <a:cxn ang="0">
                    <a:pos x="12" y="6"/>
                  </a:cxn>
                  <a:cxn ang="0">
                    <a:pos x="12" y="6"/>
                  </a:cxn>
                  <a:cxn ang="0">
                    <a:pos x="10" y="10"/>
                  </a:cxn>
                  <a:cxn ang="0">
                    <a:pos x="6" y="12"/>
                  </a:cxn>
                  <a:cxn ang="0">
                    <a:pos x="6" y="12"/>
                  </a:cxn>
                  <a:cxn ang="0">
                    <a:pos x="2" y="10"/>
                  </a:cxn>
                  <a:cxn ang="0">
                    <a:pos x="0" y="6"/>
                  </a:cxn>
                  <a:cxn ang="0">
                    <a:pos x="0" y="6"/>
                  </a:cxn>
                  <a:cxn ang="0">
                    <a:pos x="2" y="2"/>
                  </a:cxn>
                  <a:cxn ang="0">
                    <a:pos x="6" y="0"/>
                  </a:cxn>
                  <a:cxn ang="0">
                    <a:pos x="6" y="0"/>
                  </a:cxn>
                  <a:cxn ang="0">
                    <a:pos x="10" y="2"/>
                  </a:cxn>
                  <a:cxn ang="0">
                    <a:pos x="12" y="6"/>
                  </a:cxn>
                  <a:cxn ang="0">
                    <a:pos x="12" y="6"/>
                  </a:cxn>
                </a:cxnLst>
                <a:rect l="0" t="0" r="r" b="b"/>
                <a:pathLst>
                  <a:path w="12" h="12">
                    <a:moveTo>
                      <a:pt x="12" y="6"/>
                    </a:moveTo>
                    <a:lnTo>
                      <a:pt x="12" y="6"/>
                    </a:lnTo>
                    <a:lnTo>
                      <a:pt x="10" y="10"/>
                    </a:lnTo>
                    <a:lnTo>
                      <a:pt x="6" y="12"/>
                    </a:lnTo>
                    <a:lnTo>
                      <a:pt x="6" y="12"/>
                    </a:lnTo>
                    <a:lnTo>
                      <a:pt x="2" y="10"/>
                    </a:lnTo>
                    <a:lnTo>
                      <a:pt x="0" y="6"/>
                    </a:lnTo>
                    <a:lnTo>
                      <a:pt x="0" y="6"/>
                    </a:lnTo>
                    <a:lnTo>
                      <a:pt x="2" y="2"/>
                    </a:lnTo>
                    <a:lnTo>
                      <a:pt x="6" y="0"/>
                    </a:lnTo>
                    <a:lnTo>
                      <a:pt x="6" y="0"/>
                    </a:lnTo>
                    <a:lnTo>
                      <a:pt x="10" y="2"/>
                    </a:lnTo>
                    <a:lnTo>
                      <a:pt x="12" y="6"/>
                    </a:lnTo>
                    <a:lnTo>
                      <a:pt x="12" y="6"/>
                    </a:lnTo>
                    <a:close/>
                  </a:path>
                </a:pathLst>
              </a:custGeom>
              <a:solidFill>
                <a:srgbClr val="68BD4E"/>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58" name="Freeform 913"/>
              <p:cNvSpPr/>
              <p:nvPr/>
            </p:nvSpPr>
            <p:spPr bwMode="auto">
              <a:xfrm>
                <a:off x="1960563" y="3079750"/>
                <a:ext cx="22225" cy="19050"/>
              </a:xfrm>
              <a:custGeom>
                <a:avLst/>
                <a:gdLst/>
                <a:ahLst/>
                <a:cxnLst>
                  <a:cxn ang="0">
                    <a:pos x="14" y="6"/>
                  </a:cxn>
                  <a:cxn ang="0">
                    <a:pos x="14" y="6"/>
                  </a:cxn>
                  <a:cxn ang="0">
                    <a:pos x="12" y="10"/>
                  </a:cxn>
                  <a:cxn ang="0">
                    <a:pos x="8" y="12"/>
                  </a:cxn>
                  <a:cxn ang="0">
                    <a:pos x="8" y="12"/>
                  </a:cxn>
                  <a:cxn ang="0">
                    <a:pos x="2" y="10"/>
                  </a:cxn>
                  <a:cxn ang="0">
                    <a:pos x="0" y="6"/>
                  </a:cxn>
                  <a:cxn ang="0">
                    <a:pos x="0" y="6"/>
                  </a:cxn>
                  <a:cxn ang="0">
                    <a:pos x="2" y="2"/>
                  </a:cxn>
                  <a:cxn ang="0">
                    <a:pos x="8" y="0"/>
                  </a:cxn>
                  <a:cxn ang="0">
                    <a:pos x="8" y="0"/>
                  </a:cxn>
                  <a:cxn ang="0">
                    <a:pos x="12" y="2"/>
                  </a:cxn>
                  <a:cxn ang="0">
                    <a:pos x="14" y="6"/>
                  </a:cxn>
                  <a:cxn ang="0">
                    <a:pos x="14" y="6"/>
                  </a:cxn>
                </a:cxnLst>
                <a:rect l="0" t="0" r="r" b="b"/>
                <a:pathLst>
                  <a:path w="14" h="12">
                    <a:moveTo>
                      <a:pt x="14" y="6"/>
                    </a:moveTo>
                    <a:lnTo>
                      <a:pt x="14" y="6"/>
                    </a:lnTo>
                    <a:lnTo>
                      <a:pt x="12" y="10"/>
                    </a:lnTo>
                    <a:lnTo>
                      <a:pt x="8" y="12"/>
                    </a:lnTo>
                    <a:lnTo>
                      <a:pt x="8" y="12"/>
                    </a:lnTo>
                    <a:lnTo>
                      <a:pt x="2" y="10"/>
                    </a:lnTo>
                    <a:lnTo>
                      <a:pt x="0" y="6"/>
                    </a:lnTo>
                    <a:lnTo>
                      <a:pt x="0" y="6"/>
                    </a:lnTo>
                    <a:lnTo>
                      <a:pt x="2" y="2"/>
                    </a:lnTo>
                    <a:lnTo>
                      <a:pt x="8" y="0"/>
                    </a:lnTo>
                    <a:lnTo>
                      <a:pt x="8" y="0"/>
                    </a:lnTo>
                    <a:lnTo>
                      <a:pt x="12" y="2"/>
                    </a:lnTo>
                    <a:lnTo>
                      <a:pt x="14" y="6"/>
                    </a:lnTo>
                    <a:lnTo>
                      <a:pt x="14" y="6"/>
                    </a:lnTo>
                    <a:close/>
                  </a:path>
                </a:pathLst>
              </a:custGeom>
              <a:solidFill>
                <a:srgbClr val="68BD4E"/>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59" name="Freeform 914"/>
              <p:cNvSpPr/>
              <p:nvPr/>
            </p:nvSpPr>
            <p:spPr bwMode="auto">
              <a:xfrm>
                <a:off x="2033588" y="3114675"/>
                <a:ext cx="19050" cy="19050"/>
              </a:xfrm>
              <a:custGeom>
                <a:avLst/>
                <a:gdLst/>
                <a:ahLst/>
                <a:cxnLst>
                  <a:cxn ang="0">
                    <a:pos x="12" y="6"/>
                  </a:cxn>
                  <a:cxn ang="0">
                    <a:pos x="12" y="6"/>
                  </a:cxn>
                  <a:cxn ang="0">
                    <a:pos x="10" y="10"/>
                  </a:cxn>
                  <a:cxn ang="0">
                    <a:pos x="6" y="12"/>
                  </a:cxn>
                  <a:cxn ang="0">
                    <a:pos x="6" y="12"/>
                  </a:cxn>
                  <a:cxn ang="0">
                    <a:pos x="2" y="10"/>
                  </a:cxn>
                  <a:cxn ang="0">
                    <a:pos x="0" y="6"/>
                  </a:cxn>
                  <a:cxn ang="0">
                    <a:pos x="0" y="6"/>
                  </a:cxn>
                  <a:cxn ang="0">
                    <a:pos x="2" y="2"/>
                  </a:cxn>
                  <a:cxn ang="0">
                    <a:pos x="6" y="0"/>
                  </a:cxn>
                  <a:cxn ang="0">
                    <a:pos x="6" y="0"/>
                  </a:cxn>
                  <a:cxn ang="0">
                    <a:pos x="10" y="2"/>
                  </a:cxn>
                  <a:cxn ang="0">
                    <a:pos x="12" y="6"/>
                  </a:cxn>
                  <a:cxn ang="0">
                    <a:pos x="12" y="6"/>
                  </a:cxn>
                </a:cxnLst>
                <a:rect l="0" t="0" r="r" b="b"/>
                <a:pathLst>
                  <a:path w="12" h="12">
                    <a:moveTo>
                      <a:pt x="12" y="6"/>
                    </a:moveTo>
                    <a:lnTo>
                      <a:pt x="12" y="6"/>
                    </a:lnTo>
                    <a:lnTo>
                      <a:pt x="10" y="10"/>
                    </a:lnTo>
                    <a:lnTo>
                      <a:pt x="6" y="12"/>
                    </a:lnTo>
                    <a:lnTo>
                      <a:pt x="6" y="12"/>
                    </a:lnTo>
                    <a:lnTo>
                      <a:pt x="2" y="10"/>
                    </a:lnTo>
                    <a:lnTo>
                      <a:pt x="0" y="6"/>
                    </a:lnTo>
                    <a:lnTo>
                      <a:pt x="0" y="6"/>
                    </a:lnTo>
                    <a:lnTo>
                      <a:pt x="2" y="2"/>
                    </a:lnTo>
                    <a:lnTo>
                      <a:pt x="6" y="0"/>
                    </a:lnTo>
                    <a:lnTo>
                      <a:pt x="6" y="0"/>
                    </a:lnTo>
                    <a:lnTo>
                      <a:pt x="10" y="2"/>
                    </a:lnTo>
                    <a:lnTo>
                      <a:pt x="12" y="6"/>
                    </a:lnTo>
                    <a:lnTo>
                      <a:pt x="12" y="6"/>
                    </a:lnTo>
                    <a:close/>
                  </a:path>
                </a:pathLst>
              </a:custGeom>
              <a:solidFill>
                <a:srgbClr val="68BD4E"/>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60" name="Freeform 915"/>
              <p:cNvSpPr/>
              <p:nvPr/>
            </p:nvSpPr>
            <p:spPr bwMode="auto">
              <a:xfrm>
                <a:off x="1785938" y="2708275"/>
                <a:ext cx="187325" cy="422275"/>
              </a:xfrm>
              <a:custGeom>
                <a:avLst/>
                <a:gdLst/>
                <a:ahLst/>
                <a:cxnLst>
                  <a:cxn ang="0">
                    <a:pos x="46" y="266"/>
                  </a:cxn>
                  <a:cxn ang="0">
                    <a:pos x="0" y="16"/>
                  </a:cxn>
                  <a:cxn ang="0">
                    <a:pos x="118" y="0"/>
                  </a:cxn>
                  <a:cxn ang="0">
                    <a:pos x="46" y="266"/>
                  </a:cxn>
                </a:cxnLst>
                <a:rect l="0" t="0" r="r" b="b"/>
                <a:pathLst>
                  <a:path w="118" h="266">
                    <a:moveTo>
                      <a:pt x="46" y="266"/>
                    </a:moveTo>
                    <a:lnTo>
                      <a:pt x="0" y="16"/>
                    </a:lnTo>
                    <a:lnTo>
                      <a:pt x="118" y="0"/>
                    </a:lnTo>
                    <a:lnTo>
                      <a:pt x="46" y="266"/>
                    </a:lnTo>
                    <a:close/>
                  </a:path>
                </a:pathLst>
              </a:custGeom>
              <a:solidFill>
                <a:srgbClr val="FF6F4C"/>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61" name="Freeform 916"/>
              <p:cNvSpPr/>
              <p:nvPr/>
            </p:nvSpPr>
            <p:spPr bwMode="auto">
              <a:xfrm>
                <a:off x="1830388" y="2749550"/>
                <a:ext cx="92075" cy="234950"/>
              </a:xfrm>
              <a:custGeom>
                <a:avLst/>
                <a:gdLst/>
                <a:ahLst/>
                <a:cxnLst>
                  <a:cxn ang="0">
                    <a:pos x="0" y="10"/>
                  </a:cxn>
                  <a:cxn ang="0">
                    <a:pos x="20" y="148"/>
                  </a:cxn>
                  <a:cxn ang="0">
                    <a:pos x="58" y="0"/>
                  </a:cxn>
                  <a:cxn ang="0">
                    <a:pos x="0" y="10"/>
                  </a:cxn>
                </a:cxnLst>
                <a:rect l="0" t="0" r="r" b="b"/>
                <a:pathLst>
                  <a:path w="58" h="148">
                    <a:moveTo>
                      <a:pt x="0" y="10"/>
                    </a:moveTo>
                    <a:lnTo>
                      <a:pt x="20" y="148"/>
                    </a:lnTo>
                    <a:lnTo>
                      <a:pt x="58" y="0"/>
                    </a:lnTo>
                    <a:lnTo>
                      <a:pt x="0" y="10"/>
                    </a:lnTo>
                    <a:close/>
                  </a:path>
                </a:pathLst>
              </a:custGeom>
              <a:solidFill>
                <a:srgbClr val="FFD94C"/>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62" name="Freeform 917"/>
              <p:cNvSpPr/>
              <p:nvPr/>
            </p:nvSpPr>
            <p:spPr bwMode="auto">
              <a:xfrm>
                <a:off x="1592263" y="2806700"/>
                <a:ext cx="190500" cy="342900"/>
              </a:xfrm>
              <a:custGeom>
                <a:avLst/>
                <a:gdLst/>
                <a:ahLst/>
                <a:cxnLst>
                  <a:cxn ang="0">
                    <a:pos x="0" y="94"/>
                  </a:cxn>
                  <a:cxn ang="0">
                    <a:pos x="68" y="0"/>
                  </a:cxn>
                  <a:cxn ang="0">
                    <a:pos x="120" y="216"/>
                  </a:cxn>
                  <a:cxn ang="0">
                    <a:pos x="0" y="94"/>
                  </a:cxn>
                </a:cxnLst>
                <a:rect l="0" t="0" r="r" b="b"/>
                <a:pathLst>
                  <a:path w="120" h="216">
                    <a:moveTo>
                      <a:pt x="0" y="94"/>
                    </a:moveTo>
                    <a:lnTo>
                      <a:pt x="68" y="0"/>
                    </a:lnTo>
                    <a:lnTo>
                      <a:pt x="120" y="216"/>
                    </a:lnTo>
                    <a:lnTo>
                      <a:pt x="0" y="94"/>
                    </a:lnTo>
                    <a:close/>
                  </a:path>
                </a:pathLst>
              </a:custGeom>
              <a:solidFill>
                <a:srgbClr val="FF86E6"/>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63" name="Freeform 918"/>
              <p:cNvSpPr/>
              <p:nvPr/>
            </p:nvSpPr>
            <p:spPr bwMode="auto">
              <a:xfrm>
                <a:off x="1646238" y="2876550"/>
                <a:ext cx="85725" cy="177800"/>
              </a:xfrm>
              <a:custGeom>
                <a:avLst/>
                <a:gdLst/>
                <a:ahLst/>
                <a:cxnLst>
                  <a:cxn ang="0">
                    <a:pos x="0" y="42"/>
                  </a:cxn>
                  <a:cxn ang="0">
                    <a:pos x="26" y="0"/>
                  </a:cxn>
                  <a:cxn ang="0">
                    <a:pos x="54" y="112"/>
                  </a:cxn>
                  <a:cxn ang="0">
                    <a:pos x="0" y="42"/>
                  </a:cxn>
                </a:cxnLst>
                <a:rect l="0" t="0" r="r" b="b"/>
                <a:pathLst>
                  <a:path w="54" h="112">
                    <a:moveTo>
                      <a:pt x="0" y="42"/>
                    </a:moveTo>
                    <a:lnTo>
                      <a:pt x="26" y="0"/>
                    </a:lnTo>
                    <a:lnTo>
                      <a:pt x="54" y="112"/>
                    </a:lnTo>
                    <a:lnTo>
                      <a:pt x="0" y="42"/>
                    </a:lnTo>
                    <a:close/>
                  </a:path>
                </a:pathLst>
              </a:custGeom>
              <a:solidFill>
                <a:srgbClr val="90BB42"/>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64" name="Freeform 919"/>
              <p:cNvSpPr/>
              <p:nvPr/>
            </p:nvSpPr>
            <p:spPr bwMode="auto">
              <a:xfrm>
                <a:off x="1395413" y="2727325"/>
                <a:ext cx="269875" cy="171450"/>
              </a:xfrm>
              <a:custGeom>
                <a:avLst/>
                <a:gdLst/>
                <a:ahLst/>
                <a:cxnLst>
                  <a:cxn ang="0">
                    <a:pos x="170" y="0"/>
                  </a:cxn>
                  <a:cxn ang="0">
                    <a:pos x="0" y="32"/>
                  </a:cxn>
                  <a:cxn ang="0">
                    <a:pos x="80" y="108"/>
                  </a:cxn>
                  <a:cxn ang="0">
                    <a:pos x="170" y="0"/>
                  </a:cxn>
                </a:cxnLst>
                <a:rect l="0" t="0" r="r" b="b"/>
                <a:pathLst>
                  <a:path w="170" h="108">
                    <a:moveTo>
                      <a:pt x="170" y="0"/>
                    </a:moveTo>
                    <a:lnTo>
                      <a:pt x="0" y="32"/>
                    </a:lnTo>
                    <a:lnTo>
                      <a:pt x="80" y="108"/>
                    </a:lnTo>
                    <a:lnTo>
                      <a:pt x="170" y="0"/>
                    </a:lnTo>
                    <a:close/>
                  </a:path>
                </a:pathLst>
              </a:custGeom>
              <a:solidFill>
                <a:srgbClr val="774C95"/>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65" name="Freeform 920"/>
              <p:cNvSpPr/>
              <p:nvPr/>
            </p:nvSpPr>
            <p:spPr bwMode="auto">
              <a:xfrm>
                <a:off x="1465263" y="2765425"/>
                <a:ext cx="130175" cy="88900"/>
              </a:xfrm>
              <a:custGeom>
                <a:avLst/>
                <a:gdLst/>
                <a:ahLst/>
                <a:cxnLst>
                  <a:cxn ang="0">
                    <a:pos x="0" y="22"/>
                  </a:cxn>
                  <a:cxn ang="0">
                    <a:pos x="34" y="56"/>
                  </a:cxn>
                  <a:cxn ang="0">
                    <a:pos x="82" y="0"/>
                  </a:cxn>
                  <a:cxn ang="0">
                    <a:pos x="0" y="22"/>
                  </a:cxn>
                </a:cxnLst>
                <a:rect l="0" t="0" r="r" b="b"/>
                <a:pathLst>
                  <a:path w="82" h="56">
                    <a:moveTo>
                      <a:pt x="0" y="22"/>
                    </a:moveTo>
                    <a:lnTo>
                      <a:pt x="34" y="56"/>
                    </a:lnTo>
                    <a:lnTo>
                      <a:pt x="82" y="0"/>
                    </a:lnTo>
                    <a:lnTo>
                      <a:pt x="0" y="22"/>
                    </a:lnTo>
                    <a:close/>
                  </a:path>
                </a:pathLst>
              </a:custGeom>
              <a:solidFill>
                <a:srgbClr val="FFEB95"/>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66" name="Freeform 921"/>
              <p:cNvSpPr/>
              <p:nvPr/>
            </p:nvSpPr>
            <p:spPr bwMode="auto">
              <a:xfrm>
                <a:off x="2141538" y="2365375"/>
                <a:ext cx="571500" cy="257175"/>
              </a:xfrm>
              <a:custGeom>
                <a:avLst/>
                <a:gdLst/>
                <a:ahLst/>
                <a:cxnLst>
                  <a:cxn ang="0">
                    <a:pos x="0" y="76"/>
                  </a:cxn>
                  <a:cxn ang="0">
                    <a:pos x="76" y="0"/>
                  </a:cxn>
                  <a:cxn ang="0">
                    <a:pos x="108" y="100"/>
                  </a:cxn>
                  <a:cxn ang="0">
                    <a:pos x="178" y="22"/>
                  </a:cxn>
                  <a:cxn ang="0">
                    <a:pos x="208" y="124"/>
                  </a:cxn>
                  <a:cxn ang="0">
                    <a:pos x="276" y="36"/>
                  </a:cxn>
                  <a:cxn ang="0">
                    <a:pos x="308" y="150"/>
                  </a:cxn>
                  <a:cxn ang="0">
                    <a:pos x="330" y="98"/>
                  </a:cxn>
                  <a:cxn ang="0">
                    <a:pos x="360" y="162"/>
                  </a:cxn>
                  <a:cxn ang="0">
                    <a:pos x="0" y="76"/>
                  </a:cxn>
                </a:cxnLst>
                <a:rect l="0" t="0" r="r" b="b"/>
                <a:pathLst>
                  <a:path w="360" h="162">
                    <a:moveTo>
                      <a:pt x="0" y="76"/>
                    </a:moveTo>
                    <a:lnTo>
                      <a:pt x="76" y="0"/>
                    </a:lnTo>
                    <a:lnTo>
                      <a:pt x="108" y="100"/>
                    </a:lnTo>
                    <a:lnTo>
                      <a:pt x="178" y="22"/>
                    </a:lnTo>
                    <a:lnTo>
                      <a:pt x="208" y="124"/>
                    </a:lnTo>
                    <a:lnTo>
                      <a:pt x="276" y="36"/>
                    </a:lnTo>
                    <a:lnTo>
                      <a:pt x="308" y="150"/>
                    </a:lnTo>
                    <a:lnTo>
                      <a:pt x="330" y="98"/>
                    </a:lnTo>
                    <a:lnTo>
                      <a:pt x="360" y="162"/>
                    </a:lnTo>
                    <a:lnTo>
                      <a:pt x="0" y="76"/>
                    </a:lnTo>
                    <a:close/>
                  </a:path>
                </a:pathLst>
              </a:custGeom>
              <a:solidFill>
                <a:srgbClr val="7C5D8D"/>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67" name="Freeform 922"/>
              <p:cNvSpPr/>
              <p:nvPr/>
            </p:nvSpPr>
            <p:spPr bwMode="auto">
              <a:xfrm>
                <a:off x="2182813" y="2422525"/>
                <a:ext cx="98425" cy="98425"/>
              </a:xfrm>
              <a:custGeom>
                <a:avLst/>
                <a:gdLst/>
                <a:ahLst/>
                <a:cxnLst>
                  <a:cxn ang="0">
                    <a:pos x="0" y="46"/>
                  </a:cxn>
                  <a:cxn ang="0">
                    <a:pos x="42" y="0"/>
                  </a:cxn>
                  <a:cxn ang="0">
                    <a:pos x="62" y="62"/>
                  </a:cxn>
                  <a:cxn ang="0">
                    <a:pos x="0" y="46"/>
                  </a:cxn>
                </a:cxnLst>
                <a:rect l="0" t="0" r="r" b="b"/>
                <a:pathLst>
                  <a:path w="62" h="62">
                    <a:moveTo>
                      <a:pt x="0" y="46"/>
                    </a:moveTo>
                    <a:lnTo>
                      <a:pt x="42" y="0"/>
                    </a:lnTo>
                    <a:lnTo>
                      <a:pt x="62" y="62"/>
                    </a:lnTo>
                    <a:lnTo>
                      <a:pt x="0" y="46"/>
                    </a:lnTo>
                    <a:close/>
                  </a:path>
                </a:pathLst>
              </a:custGeom>
              <a:solidFill>
                <a:srgbClr val="FF428D"/>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68" name="Freeform 923"/>
              <p:cNvSpPr/>
              <p:nvPr/>
            </p:nvSpPr>
            <p:spPr bwMode="auto">
              <a:xfrm>
                <a:off x="2344738" y="2460625"/>
                <a:ext cx="95250" cy="98425"/>
              </a:xfrm>
              <a:custGeom>
                <a:avLst/>
                <a:gdLst/>
                <a:ahLst/>
                <a:cxnLst>
                  <a:cxn ang="0">
                    <a:pos x="0" y="46"/>
                  </a:cxn>
                  <a:cxn ang="0">
                    <a:pos x="40" y="0"/>
                  </a:cxn>
                  <a:cxn ang="0">
                    <a:pos x="60" y="62"/>
                  </a:cxn>
                  <a:cxn ang="0">
                    <a:pos x="0" y="46"/>
                  </a:cxn>
                </a:cxnLst>
                <a:rect l="0" t="0" r="r" b="b"/>
                <a:pathLst>
                  <a:path w="60" h="62">
                    <a:moveTo>
                      <a:pt x="0" y="46"/>
                    </a:moveTo>
                    <a:lnTo>
                      <a:pt x="40" y="0"/>
                    </a:lnTo>
                    <a:lnTo>
                      <a:pt x="60" y="62"/>
                    </a:lnTo>
                    <a:lnTo>
                      <a:pt x="0" y="46"/>
                    </a:lnTo>
                    <a:close/>
                  </a:path>
                </a:pathLst>
              </a:custGeom>
              <a:solidFill>
                <a:srgbClr val="FF428D"/>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69" name="Freeform 924"/>
              <p:cNvSpPr/>
              <p:nvPr/>
            </p:nvSpPr>
            <p:spPr bwMode="auto">
              <a:xfrm>
                <a:off x="2513013" y="2498725"/>
                <a:ext cx="95250" cy="98425"/>
              </a:xfrm>
              <a:custGeom>
                <a:avLst/>
                <a:gdLst/>
                <a:ahLst/>
                <a:cxnLst>
                  <a:cxn ang="0">
                    <a:pos x="0" y="46"/>
                  </a:cxn>
                  <a:cxn ang="0">
                    <a:pos x="40" y="0"/>
                  </a:cxn>
                  <a:cxn ang="0">
                    <a:pos x="60" y="62"/>
                  </a:cxn>
                  <a:cxn ang="0">
                    <a:pos x="0" y="46"/>
                  </a:cxn>
                </a:cxnLst>
                <a:rect l="0" t="0" r="r" b="b"/>
                <a:pathLst>
                  <a:path w="60" h="62">
                    <a:moveTo>
                      <a:pt x="0" y="46"/>
                    </a:moveTo>
                    <a:lnTo>
                      <a:pt x="40" y="0"/>
                    </a:lnTo>
                    <a:lnTo>
                      <a:pt x="60" y="62"/>
                    </a:lnTo>
                    <a:lnTo>
                      <a:pt x="0" y="46"/>
                    </a:lnTo>
                    <a:close/>
                  </a:path>
                </a:pathLst>
              </a:custGeom>
              <a:solidFill>
                <a:srgbClr val="FF428D"/>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70" name="Freeform 925"/>
              <p:cNvSpPr/>
              <p:nvPr/>
            </p:nvSpPr>
            <p:spPr bwMode="auto">
              <a:xfrm>
                <a:off x="2662238" y="2555875"/>
                <a:ext cx="50800" cy="66675"/>
              </a:xfrm>
              <a:custGeom>
                <a:avLst/>
                <a:gdLst/>
                <a:ahLst/>
                <a:cxnLst>
                  <a:cxn ang="0">
                    <a:pos x="12" y="0"/>
                  </a:cxn>
                  <a:cxn ang="0">
                    <a:pos x="0" y="32"/>
                  </a:cxn>
                  <a:cxn ang="0">
                    <a:pos x="32" y="42"/>
                  </a:cxn>
                  <a:cxn ang="0">
                    <a:pos x="12" y="0"/>
                  </a:cxn>
                </a:cxnLst>
                <a:rect l="0" t="0" r="r" b="b"/>
                <a:pathLst>
                  <a:path w="32" h="42">
                    <a:moveTo>
                      <a:pt x="12" y="0"/>
                    </a:moveTo>
                    <a:lnTo>
                      <a:pt x="0" y="32"/>
                    </a:lnTo>
                    <a:lnTo>
                      <a:pt x="32" y="42"/>
                    </a:lnTo>
                    <a:lnTo>
                      <a:pt x="12" y="0"/>
                    </a:lnTo>
                    <a:close/>
                  </a:path>
                </a:pathLst>
              </a:custGeom>
              <a:solidFill>
                <a:srgbClr val="FF428D"/>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71" name="Freeform 926"/>
              <p:cNvSpPr/>
              <p:nvPr/>
            </p:nvSpPr>
            <p:spPr bwMode="auto">
              <a:xfrm>
                <a:off x="2293938" y="2066925"/>
                <a:ext cx="222250" cy="149225"/>
              </a:xfrm>
              <a:custGeom>
                <a:avLst/>
                <a:gdLst/>
                <a:ahLst/>
                <a:cxnLst>
                  <a:cxn ang="0">
                    <a:pos x="134" y="92"/>
                  </a:cxn>
                  <a:cxn ang="0">
                    <a:pos x="128" y="70"/>
                  </a:cxn>
                  <a:cxn ang="0">
                    <a:pos x="92" y="0"/>
                  </a:cxn>
                  <a:cxn ang="0">
                    <a:pos x="34" y="70"/>
                  </a:cxn>
                  <a:cxn ang="0">
                    <a:pos x="18" y="30"/>
                  </a:cxn>
                  <a:cxn ang="0">
                    <a:pos x="0" y="66"/>
                  </a:cxn>
                  <a:cxn ang="0">
                    <a:pos x="140" y="94"/>
                  </a:cxn>
                  <a:cxn ang="0">
                    <a:pos x="136" y="88"/>
                  </a:cxn>
                  <a:cxn ang="0">
                    <a:pos x="134" y="92"/>
                  </a:cxn>
                </a:cxnLst>
                <a:rect l="0" t="0" r="r" b="b"/>
                <a:pathLst>
                  <a:path w="140" h="94">
                    <a:moveTo>
                      <a:pt x="134" y="92"/>
                    </a:moveTo>
                    <a:lnTo>
                      <a:pt x="128" y="70"/>
                    </a:lnTo>
                    <a:lnTo>
                      <a:pt x="92" y="0"/>
                    </a:lnTo>
                    <a:lnTo>
                      <a:pt x="34" y="70"/>
                    </a:lnTo>
                    <a:lnTo>
                      <a:pt x="18" y="30"/>
                    </a:lnTo>
                    <a:lnTo>
                      <a:pt x="0" y="66"/>
                    </a:lnTo>
                    <a:lnTo>
                      <a:pt x="140" y="94"/>
                    </a:lnTo>
                    <a:lnTo>
                      <a:pt x="136" y="88"/>
                    </a:lnTo>
                    <a:lnTo>
                      <a:pt x="134" y="92"/>
                    </a:lnTo>
                    <a:close/>
                  </a:path>
                </a:pathLst>
              </a:custGeom>
              <a:solidFill>
                <a:srgbClr val="7C5D8D"/>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72" name="Freeform 927"/>
              <p:cNvSpPr/>
              <p:nvPr/>
            </p:nvSpPr>
            <p:spPr bwMode="auto">
              <a:xfrm>
                <a:off x="2293938" y="2149475"/>
                <a:ext cx="19050" cy="25400"/>
              </a:xfrm>
              <a:custGeom>
                <a:avLst/>
                <a:gdLst/>
                <a:ahLst/>
                <a:cxnLst>
                  <a:cxn ang="0">
                    <a:pos x="6" y="0"/>
                  </a:cxn>
                  <a:cxn ang="0">
                    <a:pos x="0" y="14"/>
                  </a:cxn>
                  <a:cxn ang="0">
                    <a:pos x="12" y="16"/>
                  </a:cxn>
                  <a:cxn ang="0">
                    <a:pos x="6" y="0"/>
                  </a:cxn>
                </a:cxnLst>
                <a:rect l="0" t="0" r="r" b="b"/>
                <a:pathLst>
                  <a:path w="12" h="16">
                    <a:moveTo>
                      <a:pt x="6" y="0"/>
                    </a:moveTo>
                    <a:lnTo>
                      <a:pt x="0" y="14"/>
                    </a:lnTo>
                    <a:lnTo>
                      <a:pt x="12" y="16"/>
                    </a:lnTo>
                    <a:lnTo>
                      <a:pt x="6" y="0"/>
                    </a:lnTo>
                    <a:close/>
                  </a:path>
                </a:pathLst>
              </a:custGeom>
              <a:solidFill>
                <a:srgbClr val="FF428D"/>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73" name="Freeform 928"/>
              <p:cNvSpPr/>
              <p:nvPr/>
            </p:nvSpPr>
            <p:spPr bwMode="auto">
              <a:xfrm>
                <a:off x="2376488" y="2111375"/>
                <a:ext cx="98425" cy="98425"/>
              </a:xfrm>
              <a:custGeom>
                <a:avLst/>
                <a:gdLst/>
                <a:ahLst/>
                <a:cxnLst>
                  <a:cxn ang="0">
                    <a:pos x="0" y="46"/>
                  </a:cxn>
                  <a:cxn ang="0">
                    <a:pos x="62" y="62"/>
                  </a:cxn>
                  <a:cxn ang="0">
                    <a:pos x="40" y="0"/>
                  </a:cxn>
                  <a:cxn ang="0">
                    <a:pos x="0" y="46"/>
                  </a:cxn>
                </a:cxnLst>
                <a:rect l="0" t="0" r="r" b="b"/>
                <a:pathLst>
                  <a:path w="62" h="62">
                    <a:moveTo>
                      <a:pt x="0" y="46"/>
                    </a:moveTo>
                    <a:lnTo>
                      <a:pt x="62" y="62"/>
                    </a:lnTo>
                    <a:lnTo>
                      <a:pt x="40" y="0"/>
                    </a:lnTo>
                    <a:lnTo>
                      <a:pt x="0" y="46"/>
                    </a:lnTo>
                    <a:close/>
                  </a:path>
                </a:pathLst>
              </a:custGeom>
              <a:solidFill>
                <a:srgbClr val="FF428D"/>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74" name="Freeform 929"/>
              <p:cNvSpPr/>
              <p:nvPr/>
            </p:nvSpPr>
            <p:spPr bwMode="auto">
              <a:xfrm>
                <a:off x="2198688" y="2244725"/>
                <a:ext cx="387350" cy="219075"/>
              </a:xfrm>
              <a:custGeom>
                <a:avLst/>
                <a:gdLst/>
                <a:ahLst/>
                <a:cxnLst>
                  <a:cxn ang="0">
                    <a:pos x="38" y="0"/>
                  </a:cxn>
                  <a:cxn ang="0">
                    <a:pos x="0" y="76"/>
                  </a:cxn>
                  <a:cxn ang="0">
                    <a:pos x="64" y="8"/>
                  </a:cxn>
                  <a:cxn ang="0">
                    <a:pos x="96" y="110"/>
                  </a:cxn>
                  <a:cxn ang="0">
                    <a:pos x="166" y="28"/>
                  </a:cxn>
                  <a:cxn ang="0">
                    <a:pos x="190" y="138"/>
                  </a:cxn>
                  <a:cxn ang="0">
                    <a:pos x="244" y="74"/>
                  </a:cxn>
                  <a:cxn ang="0">
                    <a:pos x="226" y="38"/>
                  </a:cxn>
                  <a:cxn ang="0">
                    <a:pos x="38" y="0"/>
                  </a:cxn>
                </a:cxnLst>
                <a:rect l="0" t="0" r="r" b="b"/>
                <a:pathLst>
                  <a:path w="244" h="138">
                    <a:moveTo>
                      <a:pt x="38" y="0"/>
                    </a:moveTo>
                    <a:lnTo>
                      <a:pt x="0" y="76"/>
                    </a:lnTo>
                    <a:lnTo>
                      <a:pt x="64" y="8"/>
                    </a:lnTo>
                    <a:lnTo>
                      <a:pt x="96" y="110"/>
                    </a:lnTo>
                    <a:lnTo>
                      <a:pt x="166" y="28"/>
                    </a:lnTo>
                    <a:lnTo>
                      <a:pt x="190" y="138"/>
                    </a:lnTo>
                    <a:lnTo>
                      <a:pt x="244" y="74"/>
                    </a:lnTo>
                    <a:lnTo>
                      <a:pt x="226" y="38"/>
                    </a:lnTo>
                    <a:lnTo>
                      <a:pt x="38" y="0"/>
                    </a:lnTo>
                    <a:close/>
                  </a:path>
                </a:pathLst>
              </a:custGeom>
              <a:solidFill>
                <a:srgbClr val="7C5D8D"/>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75" name="Freeform 930"/>
              <p:cNvSpPr/>
              <p:nvPr/>
            </p:nvSpPr>
            <p:spPr bwMode="auto">
              <a:xfrm>
                <a:off x="2246313" y="2244725"/>
                <a:ext cx="22225" cy="25400"/>
              </a:xfrm>
              <a:custGeom>
                <a:avLst/>
                <a:gdLst/>
                <a:ahLst/>
                <a:cxnLst>
                  <a:cxn ang="0">
                    <a:pos x="8" y="0"/>
                  </a:cxn>
                  <a:cxn ang="0">
                    <a:pos x="0" y="16"/>
                  </a:cxn>
                  <a:cxn ang="0">
                    <a:pos x="14" y="2"/>
                  </a:cxn>
                  <a:cxn ang="0">
                    <a:pos x="8" y="0"/>
                  </a:cxn>
                </a:cxnLst>
                <a:rect l="0" t="0" r="r" b="b"/>
                <a:pathLst>
                  <a:path w="14" h="16">
                    <a:moveTo>
                      <a:pt x="8" y="0"/>
                    </a:moveTo>
                    <a:lnTo>
                      <a:pt x="0" y="16"/>
                    </a:lnTo>
                    <a:lnTo>
                      <a:pt x="14" y="2"/>
                    </a:lnTo>
                    <a:lnTo>
                      <a:pt x="8" y="0"/>
                    </a:lnTo>
                    <a:close/>
                  </a:path>
                </a:pathLst>
              </a:custGeom>
              <a:solidFill>
                <a:srgbClr val="FF428D"/>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76" name="Freeform 931"/>
              <p:cNvSpPr/>
              <p:nvPr/>
            </p:nvSpPr>
            <p:spPr bwMode="auto">
              <a:xfrm>
                <a:off x="2332038" y="2263775"/>
                <a:ext cx="98425" cy="92075"/>
              </a:xfrm>
              <a:custGeom>
                <a:avLst/>
                <a:gdLst/>
                <a:ahLst/>
                <a:cxnLst>
                  <a:cxn ang="0">
                    <a:pos x="0" y="0"/>
                  </a:cxn>
                  <a:cxn ang="0">
                    <a:pos x="18" y="58"/>
                  </a:cxn>
                  <a:cxn ang="0">
                    <a:pos x="62" y="10"/>
                  </a:cxn>
                  <a:cxn ang="0">
                    <a:pos x="0" y="0"/>
                  </a:cxn>
                </a:cxnLst>
                <a:rect l="0" t="0" r="r" b="b"/>
                <a:pathLst>
                  <a:path w="62" h="58">
                    <a:moveTo>
                      <a:pt x="0" y="0"/>
                    </a:moveTo>
                    <a:lnTo>
                      <a:pt x="18" y="58"/>
                    </a:lnTo>
                    <a:lnTo>
                      <a:pt x="62" y="10"/>
                    </a:lnTo>
                    <a:lnTo>
                      <a:pt x="0" y="0"/>
                    </a:lnTo>
                    <a:close/>
                  </a:path>
                </a:pathLst>
              </a:custGeom>
              <a:solidFill>
                <a:srgbClr val="FF428D"/>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77" name="Freeform 932"/>
              <p:cNvSpPr/>
              <p:nvPr/>
            </p:nvSpPr>
            <p:spPr bwMode="auto">
              <a:xfrm>
                <a:off x="2500313" y="2298700"/>
                <a:ext cx="76200" cy="95250"/>
              </a:xfrm>
              <a:custGeom>
                <a:avLst/>
                <a:gdLst/>
                <a:ahLst/>
                <a:cxnLst>
                  <a:cxn ang="0">
                    <a:pos x="36" y="6"/>
                  </a:cxn>
                  <a:cxn ang="0">
                    <a:pos x="0" y="0"/>
                  </a:cxn>
                  <a:cxn ang="0">
                    <a:pos x="18" y="60"/>
                  </a:cxn>
                  <a:cxn ang="0">
                    <a:pos x="48" y="28"/>
                  </a:cxn>
                  <a:cxn ang="0">
                    <a:pos x="36" y="6"/>
                  </a:cxn>
                </a:cxnLst>
                <a:rect l="0" t="0" r="r" b="b"/>
                <a:pathLst>
                  <a:path w="48" h="60">
                    <a:moveTo>
                      <a:pt x="36" y="6"/>
                    </a:moveTo>
                    <a:lnTo>
                      <a:pt x="0" y="0"/>
                    </a:lnTo>
                    <a:lnTo>
                      <a:pt x="18" y="60"/>
                    </a:lnTo>
                    <a:lnTo>
                      <a:pt x="48" y="28"/>
                    </a:lnTo>
                    <a:lnTo>
                      <a:pt x="36" y="6"/>
                    </a:lnTo>
                    <a:close/>
                  </a:path>
                </a:pathLst>
              </a:custGeom>
              <a:solidFill>
                <a:srgbClr val="FF428D"/>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78" name="Freeform 933"/>
              <p:cNvSpPr/>
              <p:nvPr/>
            </p:nvSpPr>
            <p:spPr bwMode="auto">
              <a:xfrm>
                <a:off x="2274888" y="3136900"/>
                <a:ext cx="120650" cy="168275"/>
              </a:xfrm>
              <a:custGeom>
                <a:avLst/>
                <a:gdLst/>
                <a:ahLst/>
                <a:cxnLst>
                  <a:cxn ang="0">
                    <a:pos x="54" y="0"/>
                  </a:cxn>
                  <a:cxn ang="0">
                    <a:pos x="54" y="0"/>
                  </a:cxn>
                  <a:cxn ang="0">
                    <a:pos x="42" y="0"/>
                  </a:cxn>
                  <a:cxn ang="0">
                    <a:pos x="32" y="4"/>
                  </a:cxn>
                  <a:cxn ang="0">
                    <a:pos x="24" y="8"/>
                  </a:cxn>
                  <a:cxn ang="0">
                    <a:pos x="16" y="16"/>
                  </a:cxn>
                  <a:cxn ang="0">
                    <a:pos x="10" y="22"/>
                  </a:cxn>
                  <a:cxn ang="0">
                    <a:pos x="4" y="32"/>
                  </a:cxn>
                  <a:cxn ang="0">
                    <a:pos x="2" y="42"/>
                  </a:cxn>
                  <a:cxn ang="0">
                    <a:pos x="0" y="52"/>
                  </a:cxn>
                  <a:cxn ang="0">
                    <a:pos x="0" y="52"/>
                  </a:cxn>
                  <a:cxn ang="0">
                    <a:pos x="2" y="64"/>
                  </a:cxn>
                  <a:cxn ang="0">
                    <a:pos x="4" y="74"/>
                  </a:cxn>
                  <a:cxn ang="0">
                    <a:pos x="10" y="82"/>
                  </a:cxn>
                  <a:cxn ang="0">
                    <a:pos x="16" y="90"/>
                  </a:cxn>
                  <a:cxn ang="0">
                    <a:pos x="24" y="96"/>
                  </a:cxn>
                  <a:cxn ang="0">
                    <a:pos x="32" y="102"/>
                  </a:cxn>
                  <a:cxn ang="0">
                    <a:pos x="42" y="104"/>
                  </a:cxn>
                  <a:cxn ang="0">
                    <a:pos x="54" y="106"/>
                  </a:cxn>
                  <a:cxn ang="0">
                    <a:pos x="54" y="106"/>
                  </a:cxn>
                  <a:cxn ang="0">
                    <a:pos x="64" y="104"/>
                  </a:cxn>
                  <a:cxn ang="0">
                    <a:pos x="74" y="102"/>
                  </a:cxn>
                  <a:cxn ang="0">
                    <a:pos x="76" y="4"/>
                  </a:cxn>
                  <a:cxn ang="0">
                    <a:pos x="76" y="4"/>
                  </a:cxn>
                  <a:cxn ang="0">
                    <a:pos x="64" y="0"/>
                  </a:cxn>
                  <a:cxn ang="0">
                    <a:pos x="54" y="0"/>
                  </a:cxn>
                  <a:cxn ang="0">
                    <a:pos x="54" y="0"/>
                  </a:cxn>
                </a:cxnLst>
                <a:rect l="0" t="0" r="r" b="b"/>
                <a:pathLst>
                  <a:path w="76" h="106">
                    <a:moveTo>
                      <a:pt x="54" y="0"/>
                    </a:moveTo>
                    <a:lnTo>
                      <a:pt x="54" y="0"/>
                    </a:lnTo>
                    <a:lnTo>
                      <a:pt x="42" y="0"/>
                    </a:lnTo>
                    <a:lnTo>
                      <a:pt x="32" y="4"/>
                    </a:lnTo>
                    <a:lnTo>
                      <a:pt x="24" y="8"/>
                    </a:lnTo>
                    <a:lnTo>
                      <a:pt x="16" y="16"/>
                    </a:lnTo>
                    <a:lnTo>
                      <a:pt x="10" y="22"/>
                    </a:lnTo>
                    <a:lnTo>
                      <a:pt x="4" y="32"/>
                    </a:lnTo>
                    <a:lnTo>
                      <a:pt x="2" y="42"/>
                    </a:lnTo>
                    <a:lnTo>
                      <a:pt x="0" y="52"/>
                    </a:lnTo>
                    <a:lnTo>
                      <a:pt x="0" y="52"/>
                    </a:lnTo>
                    <a:lnTo>
                      <a:pt x="2" y="64"/>
                    </a:lnTo>
                    <a:lnTo>
                      <a:pt x="4" y="74"/>
                    </a:lnTo>
                    <a:lnTo>
                      <a:pt x="10" y="82"/>
                    </a:lnTo>
                    <a:lnTo>
                      <a:pt x="16" y="90"/>
                    </a:lnTo>
                    <a:lnTo>
                      <a:pt x="24" y="96"/>
                    </a:lnTo>
                    <a:lnTo>
                      <a:pt x="32" y="102"/>
                    </a:lnTo>
                    <a:lnTo>
                      <a:pt x="42" y="104"/>
                    </a:lnTo>
                    <a:lnTo>
                      <a:pt x="54" y="106"/>
                    </a:lnTo>
                    <a:lnTo>
                      <a:pt x="54" y="106"/>
                    </a:lnTo>
                    <a:lnTo>
                      <a:pt x="64" y="104"/>
                    </a:lnTo>
                    <a:lnTo>
                      <a:pt x="74" y="102"/>
                    </a:lnTo>
                    <a:lnTo>
                      <a:pt x="76" y="4"/>
                    </a:lnTo>
                    <a:lnTo>
                      <a:pt x="76" y="4"/>
                    </a:lnTo>
                    <a:lnTo>
                      <a:pt x="64" y="0"/>
                    </a:lnTo>
                    <a:lnTo>
                      <a:pt x="54" y="0"/>
                    </a:lnTo>
                    <a:lnTo>
                      <a:pt x="54" y="0"/>
                    </a:lnTo>
                    <a:close/>
                  </a:path>
                </a:pathLst>
              </a:custGeom>
              <a:solidFill>
                <a:srgbClr val="5BBB9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79" name="Freeform 934"/>
              <p:cNvSpPr/>
              <p:nvPr/>
            </p:nvSpPr>
            <p:spPr bwMode="auto">
              <a:xfrm>
                <a:off x="2205038" y="2949575"/>
                <a:ext cx="117475" cy="107950"/>
              </a:xfrm>
              <a:custGeom>
                <a:avLst/>
                <a:gdLst/>
                <a:ahLst/>
                <a:cxnLst>
                  <a:cxn ang="0">
                    <a:pos x="60" y="0"/>
                  </a:cxn>
                  <a:cxn ang="0">
                    <a:pos x="0" y="44"/>
                  </a:cxn>
                  <a:cxn ang="0">
                    <a:pos x="0" y="44"/>
                  </a:cxn>
                  <a:cxn ang="0">
                    <a:pos x="6" y="54"/>
                  </a:cxn>
                  <a:cxn ang="0">
                    <a:pos x="14" y="60"/>
                  </a:cxn>
                  <a:cxn ang="0">
                    <a:pos x="24" y="66"/>
                  </a:cxn>
                  <a:cxn ang="0">
                    <a:pos x="36" y="68"/>
                  </a:cxn>
                  <a:cxn ang="0">
                    <a:pos x="36" y="68"/>
                  </a:cxn>
                  <a:cxn ang="0">
                    <a:pos x="44" y="66"/>
                  </a:cxn>
                  <a:cxn ang="0">
                    <a:pos x="50" y="64"/>
                  </a:cxn>
                  <a:cxn ang="0">
                    <a:pos x="56" y="60"/>
                  </a:cxn>
                  <a:cxn ang="0">
                    <a:pos x="62" y="56"/>
                  </a:cxn>
                  <a:cxn ang="0">
                    <a:pos x="68" y="50"/>
                  </a:cxn>
                  <a:cxn ang="0">
                    <a:pos x="70" y="44"/>
                  </a:cxn>
                  <a:cxn ang="0">
                    <a:pos x="72" y="36"/>
                  </a:cxn>
                  <a:cxn ang="0">
                    <a:pos x="74" y="28"/>
                  </a:cxn>
                  <a:cxn ang="0">
                    <a:pos x="74" y="28"/>
                  </a:cxn>
                  <a:cxn ang="0">
                    <a:pos x="72" y="20"/>
                  </a:cxn>
                  <a:cxn ang="0">
                    <a:pos x="70" y="12"/>
                  </a:cxn>
                  <a:cxn ang="0">
                    <a:pos x="66" y="6"/>
                  </a:cxn>
                  <a:cxn ang="0">
                    <a:pos x="60" y="0"/>
                  </a:cxn>
                  <a:cxn ang="0">
                    <a:pos x="60" y="0"/>
                  </a:cxn>
                </a:cxnLst>
                <a:rect l="0" t="0" r="r" b="b"/>
                <a:pathLst>
                  <a:path w="74" h="68">
                    <a:moveTo>
                      <a:pt x="60" y="0"/>
                    </a:moveTo>
                    <a:lnTo>
                      <a:pt x="0" y="44"/>
                    </a:lnTo>
                    <a:lnTo>
                      <a:pt x="0" y="44"/>
                    </a:lnTo>
                    <a:lnTo>
                      <a:pt x="6" y="54"/>
                    </a:lnTo>
                    <a:lnTo>
                      <a:pt x="14" y="60"/>
                    </a:lnTo>
                    <a:lnTo>
                      <a:pt x="24" y="66"/>
                    </a:lnTo>
                    <a:lnTo>
                      <a:pt x="36" y="68"/>
                    </a:lnTo>
                    <a:lnTo>
                      <a:pt x="36" y="68"/>
                    </a:lnTo>
                    <a:lnTo>
                      <a:pt x="44" y="66"/>
                    </a:lnTo>
                    <a:lnTo>
                      <a:pt x="50" y="64"/>
                    </a:lnTo>
                    <a:lnTo>
                      <a:pt x="56" y="60"/>
                    </a:lnTo>
                    <a:lnTo>
                      <a:pt x="62" y="56"/>
                    </a:lnTo>
                    <a:lnTo>
                      <a:pt x="68" y="50"/>
                    </a:lnTo>
                    <a:lnTo>
                      <a:pt x="70" y="44"/>
                    </a:lnTo>
                    <a:lnTo>
                      <a:pt x="72" y="36"/>
                    </a:lnTo>
                    <a:lnTo>
                      <a:pt x="74" y="28"/>
                    </a:lnTo>
                    <a:lnTo>
                      <a:pt x="74" y="28"/>
                    </a:lnTo>
                    <a:lnTo>
                      <a:pt x="72" y="20"/>
                    </a:lnTo>
                    <a:lnTo>
                      <a:pt x="70" y="12"/>
                    </a:lnTo>
                    <a:lnTo>
                      <a:pt x="66" y="6"/>
                    </a:lnTo>
                    <a:lnTo>
                      <a:pt x="60" y="0"/>
                    </a:lnTo>
                    <a:lnTo>
                      <a:pt x="60" y="0"/>
                    </a:lnTo>
                    <a:close/>
                  </a:path>
                </a:pathLst>
              </a:custGeom>
              <a:solidFill>
                <a:srgbClr val="5BBB9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80" name="Freeform 935"/>
              <p:cNvSpPr/>
              <p:nvPr/>
            </p:nvSpPr>
            <p:spPr bwMode="auto">
              <a:xfrm>
                <a:off x="2135188" y="3108325"/>
                <a:ext cx="82550" cy="82550"/>
              </a:xfrm>
              <a:custGeom>
                <a:avLst/>
                <a:gdLst/>
                <a:ahLst/>
                <a:cxnLst>
                  <a:cxn ang="0">
                    <a:pos x="26" y="0"/>
                  </a:cxn>
                  <a:cxn ang="0">
                    <a:pos x="26" y="0"/>
                  </a:cxn>
                  <a:cxn ang="0">
                    <a:pos x="16" y="2"/>
                  </a:cxn>
                  <a:cxn ang="0">
                    <a:pos x="8" y="8"/>
                  </a:cxn>
                  <a:cxn ang="0">
                    <a:pos x="2" y="16"/>
                  </a:cxn>
                  <a:cxn ang="0">
                    <a:pos x="0" y="26"/>
                  </a:cxn>
                  <a:cxn ang="0">
                    <a:pos x="0" y="26"/>
                  </a:cxn>
                  <a:cxn ang="0">
                    <a:pos x="2" y="36"/>
                  </a:cxn>
                  <a:cxn ang="0">
                    <a:pos x="8" y="46"/>
                  </a:cxn>
                  <a:cxn ang="0">
                    <a:pos x="16" y="50"/>
                  </a:cxn>
                  <a:cxn ang="0">
                    <a:pos x="26" y="52"/>
                  </a:cxn>
                  <a:cxn ang="0">
                    <a:pos x="26" y="52"/>
                  </a:cxn>
                  <a:cxn ang="0">
                    <a:pos x="36" y="50"/>
                  </a:cxn>
                  <a:cxn ang="0">
                    <a:pos x="44" y="46"/>
                  </a:cxn>
                  <a:cxn ang="0">
                    <a:pos x="50" y="36"/>
                  </a:cxn>
                  <a:cxn ang="0">
                    <a:pos x="52" y="26"/>
                  </a:cxn>
                  <a:cxn ang="0">
                    <a:pos x="52" y="26"/>
                  </a:cxn>
                  <a:cxn ang="0">
                    <a:pos x="50" y="16"/>
                  </a:cxn>
                  <a:cxn ang="0">
                    <a:pos x="44" y="8"/>
                  </a:cxn>
                  <a:cxn ang="0">
                    <a:pos x="36" y="2"/>
                  </a:cxn>
                  <a:cxn ang="0">
                    <a:pos x="26" y="0"/>
                  </a:cxn>
                  <a:cxn ang="0">
                    <a:pos x="26" y="0"/>
                  </a:cxn>
                </a:cxnLst>
                <a:rect l="0" t="0" r="r" b="b"/>
                <a:pathLst>
                  <a:path w="52" h="52">
                    <a:moveTo>
                      <a:pt x="26" y="0"/>
                    </a:moveTo>
                    <a:lnTo>
                      <a:pt x="26" y="0"/>
                    </a:lnTo>
                    <a:lnTo>
                      <a:pt x="16" y="2"/>
                    </a:lnTo>
                    <a:lnTo>
                      <a:pt x="8" y="8"/>
                    </a:lnTo>
                    <a:lnTo>
                      <a:pt x="2" y="16"/>
                    </a:lnTo>
                    <a:lnTo>
                      <a:pt x="0" y="26"/>
                    </a:lnTo>
                    <a:lnTo>
                      <a:pt x="0" y="26"/>
                    </a:lnTo>
                    <a:lnTo>
                      <a:pt x="2" y="36"/>
                    </a:lnTo>
                    <a:lnTo>
                      <a:pt x="8" y="46"/>
                    </a:lnTo>
                    <a:lnTo>
                      <a:pt x="16" y="50"/>
                    </a:lnTo>
                    <a:lnTo>
                      <a:pt x="26" y="52"/>
                    </a:lnTo>
                    <a:lnTo>
                      <a:pt x="26" y="52"/>
                    </a:lnTo>
                    <a:lnTo>
                      <a:pt x="36" y="50"/>
                    </a:lnTo>
                    <a:lnTo>
                      <a:pt x="44" y="46"/>
                    </a:lnTo>
                    <a:lnTo>
                      <a:pt x="50" y="36"/>
                    </a:lnTo>
                    <a:lnTo>
                      <a:pt x="52" y="26"/>
                    </a:lnTo>
                    <a:lnTo>
                      <a:pt x="52" y="26"/>
                    </a:lnTo>
                    <a:lnTo>
                      <a:pt x="50" y="16"/>
                    </a:lnTo>
                    <a:lnTo>
                      <a:pt x="44" y="8"/>
                    </a:lnTo>
                    <a:lnTo>
                      <a:pt x="36" y="2"/>
                    </a:lnTo>
                    <a:lnTo>
                      <a:pt x="26" y="0"/>
                    </a:lnTo>
                    <a:lnTo>
                      <a:pt x="26" y="0"/>
                    </a:lnTo>
                    <a:close/>
                  </a:path>
                </a:pathLst>
              </a:custGeom>
              <a:solidFill>
                <a:srgbClr val="5BBB9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81" name="Freeform 936"/>
              <p:cNvSpPr/>
              <p:nvPr/>
            </p:nvSpPr>
            <p:spPr bwMode="auto">
              <a:xfrm>
                <a:off x="1903413" y="3159125"/>
                <a:ext cx="136525" cy="127000"/>
              </a:xfrm>
              <a:custGeom>
                <a:avLst/>
                <a:gdLst/>
                <a:ahLst/>
                <a:cxnLst>
                  <a:cxn ang="0">
                    <a:pos x="68" y="0"/>
                  </a:cxn>
                  <a:cxn ang="0">
                    <a:pos x="0" y="48"/>
                  </a:cxn>
                  <a:cxn ang="0">
                    <a:pos x="0" y="48"/>
                  </a:cxn>
                  <a:cxn ang="0">
                    <a:pos x="6" y="62"/>
                  </a:cxn>
                  <a:cxn ang="0">
                    <a:pos x="16" y="72"/>
                  </a:cxn>
                  <a:cxn ang="0">
                    <a:pos x="28" y="78"/>
                  </a:cxn>
                  <a:cxn ang="0">
                    <a:pos x="34" y="80"/>
                  </a:cxn>
                  <a:cxn ang="0">
                    <a:pos x="42" y="80"/>
                  </a:cxn>
                  <a:cxn ang="0">
                    <a:pos x="42" y="80"/>
                  </a:cxn>
                  <a:cxn ang="0">
                    <a:pos x="50" y="80"/>
                  </a:cxn>
                  <a:cxn ang="0">
                    <a:pos x="60" y="76"/>
                  </a:cxn>
                  <a:cxn ang="0">
                    <a:pos x="66" y="72"/>
                  </a:cxn>
                  <a:cxn ang="0">
                    <a:pos x="74" y="68"/>
                  </a:cxn>
                  <a:cxn ang="0">
                    <a:pos x="78" y="60"/>
                  </a:cxn>
                  <a:cxn ang="0">
                    <a:pos x="82" y="52"/>
                  </a:cxn>
                  <a:cxn ang="0">
                    <a:pos x="86" y="44"/>
                  </a:cxn>
                  <a:cxn ang="0">
                    <a:pos x="86" y="36"/>
                  </a:cxn>
                  <a:cxn ang="0">
                    <a:pos x="86" y="36"/>
                  </a:cxn>
                  <a:cxn ang="0">
                    <a:pos x="84" y="24"/>
                  </a:cxn>
                  <a:cxn ang="0">
                    <a:pos x="82" y="16"/>
                  </a:cxn>
                  <a:cxn ang="0">
                    <a:pos x="76" y="6"/>
                  </a:cxn>
                  <a:cxn ang="0">
                    <a:pos x="68" y="0"/>
                  </a:cxn>
                  <a:cxn ang="0">
                    <a:pos x="68" y="0"/>
                  </a:cxn>
                </a:cxnLst>
                <a:rect l="0" t="0" r="r" b="b"/>
                <a:pathLst>
                  <a:path w="86" h="80">
                    <a:moveTo>
                      <a:pt x="68" y="0"/>
                    </a:moveTo>
                    <a:lnTo>
                      <a:pt x="0" y="48"/>
                    </a:lnTo>
                    <a:lnTo>
                      <a:pt x="0" y="48"/>
                    </a:lnTo>
                    <a:lnTo>
                      <a:pt x="6" y="62"/>
                    </a:lnTo>
                    <a:lnTo>
                      <a:pt x="16" y="72"/>
                    </a:lnTo>
                    <a:lnTo>
                      <a:pt x="28" y="78"/>
                    </a:lnTo>
                    <a:lnTo>
                      <a:pt x="34" y="80"/>
                    </a:lnTo>
                    <a:lnTo>
                      <a:pt x="42" y="80"/>
                    </a:lnTo>
                    <a:lnTo>
                      <a:pt x="42" y="80"/>
                    </a:lnTo>
                    <a:lnTo>
                      <a:pt x="50" y="80"/>
                    </a:lnTo>
                    <a:lnTo>
                      <a:pt x="60" y="76"/>
                    </a:lnTo>
                    <a:lnTo>
                      <a:pt x="66" y="72"/>
                    </a:lnTo>
                    <a:lnTo>
                      <a:pt x="74" y="68"/>
                    </a:lnTo>
                    <a:lnTo>
                      <a:pt x="78" y="60"/>
                    </a:lnTo>
                    <a:lnTo>
                      <a:pt x="82" y="52"/>
                    </a:lnTo>
                    <a:lnTo>
                      <a:pt x="86" y="44"/>
                    </a:lnTo>
                    <a:lnTo>
                      <a:pt x="86" y="36"/>
                    </a:lnTo>
                    <a:lnTo>
                      <a:pt x="86" y="36"/>
                    </a:lnTo>
                    <a:lnTo>
                      <a:pt x="84" y="24"/>
                    </a:lnTo>
                    <a:lnTo>
                      <a:pt x="82" y="16"/>
                    </a:lnTo>
                    <a:lnTo>
                      <a:pt x="76" y="6"/>
                    </a:lnTo>
                    <a:lnTo>
                      <a:pt x="68" y="0"/>
                    </a:lnTo>
                    <a:lnTo>
                      <a:pt x="68" y="0"/>
                    </a:lnTo>
                    <a:close/>
                  </a:path>
                </a:pathLst>
              </a:custGeom>
              <a:solidFill>
                <a:srgbClr val="5BBB9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82" name="Freeform 937"/>
              <p:cNvSpPr/>
              <p:nvPr/>
            </p:nvSpPr>
            <p:spPr bwMode="auto">
              <a:xfrm>
                <a:off x="2017713" y="3343275"/>
                <a:ext cx="215900" cy="190500"/>
              </a:xfrm>
              <a:custGeom>
                <a:avLst/>
                <a:gdLst/>
                <a:ahLst/>
                <a:cxnLst>
                  <a:cxn ang="0">
                    <a:pos x="136" y="74"/>
                  </a:cxn>
                  <a:cxn ang="0">
                    <a:pos x="136" y="74"/>
                  </a:cxn>
                  <a:cxn ang="0">
                    <a:pos x="134" y="58"/>
                  </a:cxn>
                  <a:cxn ang="0">
                    <a:pos x="130" y="44"/>
                  </a:cxn>
                  <a:cxn ang="0">
                    <a:pos x="122" y="32"/>
                  </a:cxn>
                  <a:cxn ang="0">
                    <a:pos x="114" y="22"/>
                  </a:cxn>
                  <a:cxn ang="0">
                    <a:pos x="102" y="12"/>
                  </a:cxn>
                  <a:cxn ang="0">
                    <a:pos x="90" y="6"/>
                  </a:cxn>
                  <a:cxn ang="0">
                    <a:pos x="76" y="2"/>
                  </a:cxn>
                  <a:cxn ang="0">
                    <a:pos x="62" y="0"/>
                  </a:cxn>
                  <a:cxn ang="0">
                    <a:pos x="62" y="0"/>
                  </a:cxn>
                  <a:cxn ang="0">
                    <a:pos x="52" y="0"/>
                  </a:cxn>
                  <a:cxn ang="0">
                    <a:pos x="44" y="2"/>
                  </a:cxn>
                  <a:cxn ang="0">
                    <a:pos x="26" y="8"/>
                  </a:cxn>
                  <a:cxn ang="0">
                    <a:pos x="12" y="20"/>
                  </a:cxn>
                  <a:cxn ang="0">
                    <a:pos x="0" y="32"/>
                  </a:cxn>
                  <a:cxn ang="0">
                    <a:pos x="118" y="120"/>
                  </a:cxn>
                  <a:cxn ang="0">
                    <a:pos x="118" y="120"/>
                  </a:cxn>
                  <a:cxn ang="0">
                    <a:pos x="126" y="110"/>
                  </a:cxn>
                  <a:cxn ang="0">
                    <a:pos x="132" y="98"/>
                  </a:cxn>
                  <a:cxn ang="0">
                    <a:pos x="134" y="86"/>
                  </a:cxn>
                  <a:cxn ang="0">
                    <a:pos x="136" y="74"/>
                  </a:cxn>
                  <a:cxn ang="0">
                    <a:pos x="136" y="74"/>
                  </a:cxn>
                </a:cxnLst>
                <a:rect l="0" t="0" r="r" b="b"/>
                <a:pathLst>
                  <a:path w="136" h="120">
                    <a:moveTo>
                      <a:pt x="136" y="74"/>
                    </a:moveTo>
                    <a:lnTo>
                      <a:pt x="136" y="74"/>
                    </a:lnTo>
                    <a:lnTo>
                      <a:pt x="134" y="58"/>
                    </a:lnTo>
                    <a:lnTo>
                      <a:pt x="130" y="44"/>
                    </a:lnTo>
                    <a:lnTo>
                      <a:pt x="122" y="32"/>
                    </a:lnTo>
                    <a:lnTo>
                      <a:pt x="114" y="22"/>
                    </a:lnTo>
                    <a:lnTo>
                      <a:pt x="102" y="12"/>
                    </a:lnTo>
                    <a:lnTo>
                      <a:pt x="90" y="6"/>
                    </a:lnTo>
                    <a:lnTo>
                      <a:pt x="76" y="2"/>
                    </a:lnTo>
                    <a:lnTo>
                      <a:pt x="62" y="0"/>
                    </a:lnTo>
                    <a:lnTo>
                      <a:pt x="62" y="0"/>
                    </a:lnTo>
                    <a:lnTo>
                      <a:pt x="52" y="0"/>
                    </a:lnTo>
                    <a:lnTo>
                      <a:pt x="44" y="2"/>
                    </a:lnTo>
                    <a:lnTo>
                      <a:pt x="26" y="8"/>
                    </a:lnTo>
                    <a:lnTo>
                      <a:pt x="12" y="20"/>
                    </a:lnTo>
                    <a:lnTo>
                      <a:pt x="0" y="32"/>
                    </a:lnTo>
                    <a:lnTo>
                      <a:pt x="118" y="120"/>
                    </a:lnTo>
                    <a:lnTo>
                      <a:pt x="118" y="120"/>
                    </a:lnTo>
                    <a:lnTo>
                      <a:pt x="126" y="110"/>
                    </a:lnTo>
                    <a:lnTo>
                      <a:pt x="132" y="98"/>
                    </a:lnTo>
                    <a:lnTo>
                      <a:pt x="134" y="86"/>
                    </a:lnTo>
                    <a:lnTo>
                      <a:pt x="136" y="74"/>
                    </a:lnTo>
                    <a:lnTo>
                      <a:pt x="136" y="74"/>
                    </a:lnTo>
                    <a:close/>
                  </a:path>
                </a:pathLst>
              </a:custGeom>
              <a:solidFill>
                <a:srgbClr val="5BBB9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83" name="Freeform 938"/>
              <p:cNvSpPr/>
              <p:nvPr/>
            </p:nvSpPr>
            <p:spPr bwMode="auto">
              <a:xfrm>
                <a:off x="2322513" y="3435350"/>
                <a:ext cx="66675" cy="114300"/>
              </a:xfrm>
              <a:custGeom>
                <a:avLst/>
                <a:gdLst/>
                <a:ahLst/>
                <a:cxnLst>
                  <a:cxn ang="0">
                    <a:pos x="36" y="0"/>
                  </a:cxn>
                  <a:cxn ang="0">
                    <a:pos x="36" y="0"/>
                  </a:cxn>
                  <a:cxn ang="0">
                    <a:pos x="28" y="2"/>
                  </a:cxn>
                  <a:cxn ang="0">
                    <a:pos x="22" y="4"/>
                  </a:cxn>
                  <a:cxn ang="0">
                    <a:pos x="16" y="6"/>
                  </a:cxn>
                  <a:cxn ang="0">
                    <a:pos x="10" y="12"/>
                  </a:cxn>
                  <a:cxn ang="0">
                    <a:pos x="6" y="16"/>
                  </a:cxn>
                  <a:cxn ang="0">
                    <a:pos x="2" y="22"/>
                  </a:cxn>
                  <a:cxn ang="0">
                    <a:pos x="0" y="30"/>
                  </a:cxn>
                  <a:cxn ang="0">
                    <a:pos x="0" y="36"/>
                  </a:cxn>
                  <a:cxn ang="0">
                    <a:pos x="0" y="36"/>
                  </a:cxn>
                  <a:cxn ang="0">
                    <a:pos x="0" y="44"/>
                  </a:cxn>
                  <a:cxn ang="0">
                    <a:pos x="2" y="50"/>
                  </a:cxn>
                  <a:cxn ang="0">
                    <a:pos x="6" y="56"/>
                  </a:cxn>
                  <a:cxn ang="0">
                    <a:pos x="10" y="62"/>
                  </a:cxn>
                  <a:cxn ang="0">
                    <a:pos x="16" y="66"/>
                  </a:cxn>
                  <a:cxn ang="0">
                    <a:pos x="22" y="68"/>
                  </a:cxn>
                  <a:cxn ang="0">
                    <a:pos x="28" y="70"/>
                  </a:cxn>
                  <a:cxn ang="0">
                    <a:pos x="36" y="72"/>
                  </a:cxn>
                  <a:cxn ang="0">
                    <a:pos x="36" y="72"/>
                  </a:cxn>
                  <a:cxn ang="0">
                    <a:pos x="40" y="72"/>
                  </a:cxn>
                  <a:cxn ang="0">
                    <a:pos x="42" y="2"/>
                  </a:cxn>
                  <a:cxn ang="0">
                    <a:pos x="42" y="2"/>
                  </a:cxn>
                  <a:cxn ang="0">
                    <a:pos x="36" y="0"/>
                  </a:cxn>
                  <a:cxn ang="0">
                    <a:pos x="36" y="0"/>
                  </a:cxn>
                </a:cxnLst>
                <a:rect l="0" t="0" r="r" b="b"/>
                <a:pathLst>
                  <a:path w="42" h="72">
                    <a:moveTo>
                      <a:pt x="36" y="0"/>
                    </a:moveTo>
                    <a:lnTo>
                      <a:pt x="36" y="0"/>
                    </a:lnTo>
                    <a:lnTo>
                      <a:pt x="28" y="2"/>
                    </a:lnTo>
                    <a:lnTo>
                      <a:pt x="22" y="4"/>
                    </a:lnTo>
                    <a:lnTo>
                      <a:pt x="16" y="6"/>
                    </a:lnTo>
                    <a:lnTo>
                      <a:pt x="10" y="12"/>
                    </a:lnTo>
                    <a:lnTo>
                      <a:pt x="6" y="16"/>
                    </a:lnTo>
                    <a:lnTo>
                      <a:pt x="2" y="22"/>
                    </a:lnTo>
                    <a:lnTo>
                      <a:pt x="0" y="30"/>
                    </a:lnTo>
                    <a:lnTo>
                      <a:pt x="0" y="36"/>
                    </a:lnTo>
                    <a:lnTo>
                      <a:pt x="0" y="36"/>
                    </a:lnTo>
                    <a:lnTo>
                      <a:pt x="0" y="44"/>
                    </a:lnTo>
                    <a:lnTo>
                      <a:pt x="2" y="50"/>
                    </a:lnTo>
                    <a:lnTo>
                      <a:pt x="6" y="56"/>
                    </a:lnTo>
                    <a:lnTo>
                      <a:pt x="10" y="62"/>
                    </a:lnTo>
                    <a:lnTo>
                      <a:pt x="16" y="66"/>
                    </a:lnTo>
                    <a:lnTo>
                      <a:pt x="22" y="68"/>
                    </a:lnTo>
                    <a:lnTo>
                      <a:pt x="28" y="70"/>
                    </a:lnTo>
                    <a:lnTo>
                      <a:pt x="36" y="72"/>
                    </a:lnTo>
                    <a:lnTo>
                      <a:pt x="36" y="72"/>
                    </a:lnTo>
                    <a:lnTo>
                      <a:pt x="40" y="72"/>
                    </a:lnTo>
                    <a:lnTo>
                      <a:pt x="42" y="2"/>
                    </a:lnTo>
                    <a:lnTo>
                      <a:pt x="42" y="2"/>
                    </a:lnTo>
                    <a:lnTo>
                      <a:pt x="36" y="0"/>
                    </a:lnTo>
                    <a:lnTo>
                      <a:pt x="36" y="0"/>
                    </a:lnTo>
                    <a:close/>
                  </a:path>
                </a:pathLst>
              </a:custGeom>
              <a:solidFill>
                <a:srgbClr val="5BBB9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84" name="Freeform 939"/>
              <p:cNvSpPr/>
              <p:nvPr/>
            </p:nvSpPr>
            <p:spPr bwMode="auto">
              <a:xfrm>
                <a:off x="2528888" y="2901950"/>
                <a:ext cx="28575" cy="28575"/>
              </a:xfrm>
              <a:custGeom>
                <a:avLst/>
                <a:gdLst/>
                <a:ahLst/>
                <a:cxnLst>
                  <a:cxn ang="0">
                    <a:pos x="18" y="8"/>
                  </a:cxn>
                  <a:cxn ang="0">
                    <a:pos x="18" y="8"/>
                  </a:cxn>
                  <a:cxn ang="0">
                    <a:pos x="16" y="12"/>
                  </a:cxn>
                  <a:cxn ang="0">
                    <a:pos x="16" y="14"/>
                  </a:cxn>
                  <a:cxn ang="0">
                    <a:pos x="12" y="16"/>
                  </a:cxn>
                  <a:cxn ang="0">
                    <a:pos x="8" y="18"/>
                  </a:cxn>
                  <a:cxn ang="0">
                    <a:pos x="8" y="18"/>
                  </a:cxn>
                  <a:cxn ang="0">
                    <a:pos x="6" y="16"/>
                  </a:cxn>
                  <a:cxn ang="0">
                    <a:pos x="2" y="14"/>
                  </a:cxn>
                  <a:cxn ang="0">
                    <a:pos x="0" y="12"/>
                  </a:cxn>
                  <a:cxn ang="0">
                    <a:pos x="0" y="8"/>
                  </a:cxn>
                  <a:cxn ang="0">
                    <a:pos x="0" y="8"/>
                  </a:cxn>
                  <a:cxn ang="0">
                    <a:pos x="0" y="4"/>
                  </a:cxn>
                  <a:cxn ang="0">
                    <a:pos x="2" y="2"/>
                  </a:cxn>
                  <a:cxn ang="0">
                    <a:pos x="6" y="0"/>
                  </a:cxn>
                  <a:cxn ang="0">
                    <a:pos x="8" y="0"/>
                  </a:cxn>
                  <a:cxn ang="0">
                    <a:pos x="8" y="0"/>
                  </a:cxn>
                  <a:cxn ang="0">
                    <a:pos x="12" y="0"/>
                  </a:cxn>
                  <a:cxn ang="0">
                    <a:pos x="16" y="2"/>
                  </a:cxn>
                  <a:cxn ang="0">
                    <a:pos x="16" y="4"/>
                  </a:cxn>
                  <a:cxn ang="0">
                    <a:pos x="18" y="8"/>
                  </a:cxn>
                  <a:cxn ang="0">
                    <a:pos x="18" y="8"/>
                  </a:cxn>
                </a:cxnLst>
                <a:rect l="0" t="0" r="r" b="b"/>
                <a:pathLst>
                  <a:path w="18" h="18">
                    <a:moveTo>
                      <a:pt x="18" y="8"/>
                    </a:moveTo>
                    <a:lnTo>
                      <a:pt x="18" y="8"/>
                    </a:lnTo>
                    <a:lnTo>
                      <a:pt x="16" y="12"/>
                    </a:lnTo>
                    <a:lnTo>
                      <a:pt x="16" y="14"/>
                    </a:lnTo>
                    <a:lnTo>
                      <a:pt x="12" y="16"/>
                    </a:lnTo>
                    <a:lnTo>
                      <a:pt x="8" y="18"/>
                    </a:lnTo>
                    <a:lnTo>
                      <a:pt x="8" y="18"/>
                    </a:lnTo>
                    <a:lnTo>
                      <a:pt x="6" y="16"/>
                    </a:lnTo>
                    <a:lnTo>
                      <a:pt x="2" y="14"/>
                    </a:lnTo>
                    <a:lnTo>
                      <a:pt x="0" y="12"/>
                    </a:lnTo>
                    <a:lnTo>
                      <a:pt x="0" y="8"/>
                    </a:lnTo>
                    <a:lnTo>
                      <a:pt x="0" y="8"/>
                    </a:lnTo>
                    <a:lnTo>
                      <a:pt x="0" y="4"/>
                    </a:lnTo>
                    <a:lnTo>
                      <a:pt x="2" y="2"/>
                    </a:lnTo>
                    <a:lnTo>
                      <a:pt x="6" y="0"/>
                    </a:lnTo>
                    <a:lnTo>
                      <a:pt x="8" y="0"/>
                    </a:lnTo>
                    <a:lnTo>
                      <a:pt x="8" y="0"/>
                    </a:lnTo>
                    <a:lnTo>
                      <a:pt x="12" y="0"/>
                    </a:lnTo>
                    <a:lnTo>
                      <a:pt x="16" y="2"/>
                    </a:lnTo>
                    <a:lnTo>
                      <a:pt x="16" y="4"/>
                    </a:lnTo>
                    <a:lnTo>
                      <a:pt x="18" y="8"/>
                    </a:lnTo>
                    <a:lnTo>
                      <a:pt x="18" y="8"/>
                    </a:lnTo>
                    <a:close/>
                  </a:path>
                </a:pathLst>
              </a:custGeom>
              <a:solidFill>
                <a:srgbClr val="FF9708"/>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85" name="Freeform 940"/>
              <p:cNvSpPr/>
              <p:nvPr/>
            </p:nvSpPr>
            <p:spPr bwMode="auto">
              <a:xfrm>
                <a:off x="2624138" y="2784475"/>
                <a:ext cx="25400" cy="28575"/>
              </a:xfrm>
              <a:custGeom>
                <a:avLst/>
                <a:gdLst/>
                <a:ahLst/>
                <a:cxnLst>
                  <a:cxn ang="0">
                    <a:pos x="16" y="8"/>
                  </a:cxn>
                  <a:cxn ang="0">
                    <a:pos x="16" y="8"/>
                  </a:cxn>
                  <a:cxn ang="0">
                    <a:pos x="16" y="12"/>
                  </a:cxn>
                  <a:cxn ang="0">
                    <a:pos x="14" y="14"/>
                  </a:cxn>
                  <a:cxn ang="0">
                    <a:pos x="12" y="16"/>
                  </a:cxn>
                  <a:cxn ang="0">
                    <a:pos x="8" y="18"/>
                  </a:cxn>
                  <a:cxn ang="0">
                    <a:pos x="8" y="18"/>
                  </a:cxn>
                  <a:cxn ang="0">
                    <a:pos x="4" y="16"/>
                  </a:cxn>
                  <a:cxn ang="0">
                    <a:pos x="2" y="14"/>
                  </a:cxn>
                  <a:cxn ang="0">
                    <a:pos x="0" y="12"/>
                  </a:cxn>
                  <a:cxn ang="0">
                    <a:pos x="0" y="8"/>
                  </a:cxn>
                  <a:cxn ang="0">
                    <a:pos x="0" y="8"/>
                  </a:cxn>
                  <a:cxn ang="0">
                    <a:pos x="0" y="6"/>
                  </a:cxn>
                  <a:cxn ang="0">
                    <a:pos x="2" y="2"/>
                  </a:cxn>
                  <a:cxn ang="0">
                    <a:pos x="4" y="0"/>
                  </a:cxn>
                  <a:cxn ang="0">
                    <a:pos x="8" y="0"/>
                  </a:cxn>
                  <a:cxn ang="0">
                    <a:pos x="8" y="0"/>
                  </a:cxn>
                  <a:cxn ang="0">
                    <a:pos x="12" y="0"/>
                  </a:cxn>
                  <a:cxn ang="0">
                    <a:pos x="14" y="2"/>
                  </a:cxn>
                  <a:cxn ang="0">
                    <a:pos x="16" y="6"/>
                  </a:cxn>
                  <a:cxn ang="0">
                    <a:pos x="16" y="8"/>
                  </a:cxn>
                  <a:cxn ang="0">
                    <a:pos x="16" y="8"/>
                  </a:cxn>
                </a:cxnLst>
                <a:rect l="0" t="0" r="r" b="b"/>
                <a:pathLst>
                  <a:path w="16" h="18">
                    <a:moveTo>
                      <a:pt x="16" y="8"/>
                    </a:moveTo>
                    <a:lnTo>
                      <a:pt x="16" y="8"/>
                    </a:lnTo>
                    <a:lnTo>
                      <a:pt x="16" y="12"/>
                    </a:lnTo>
                    <a:lnTo>
                      <a:pt x="14" y="14"/>
                    </a:lnTo>
                    <a:lnTo>
                      <a:pt x="12" y="16"/>
                    </a:lnTo>
                    <a:lnTo>
                      <a:pt x="8" y="18"/>
                    </a:lnTo>
                    <a:lnTo>
                      <a:pt x="8" y="18"/>
                    </a:lnTo>
                    <a:lnTo>
                      <a:pt x="4" y="16"/>
                    </a:lnTo>
                    <a:lnTo>
                      <a:pt x="2" y="14"/>
                    </a:lnTo>
                    <a:lnTo>
                      <a:pt x="0" y="12"/>
                    </a:lnTo>
                    <a:lnTo>
                      <a:pt x="0" y="8"/>
                    </a:lnTo>
                    <a:lnTo>
                      <a:pt x="0" y="8"/>
                    </a:lnTo>
                    <a:lnTo>
                      <a:pt x="0" y="6"/>
                    </a:lnTo>
                    <a:lnTo>
                      <a:pt x="2" y="2"/>
                    </a:lnTo>
                    <a:lnTo>
                      <a:pt x="4" y="0"/>
                    </a:lnTo>
                    <a:lnTo>
                      <a:pt x="8" y="0"/>
                    </a:lnTo>
                    <a:lnTo>
                      <a:pt x="8" y="0"/>
                    </a:lnTo>
                    <a:lnTo>
                      <a:pt x="12" y="0"/>
                    </a:lnTo>
                    <a:lnTo>
                      <a:pt x="14" y="2"/>
                    </a:lnTo>
                    <a:lnTo>
                      <a:pt x="16" y="6"/>
                    </a:lnTo>
                    <a:lnTo>
                      <a:pt x="16" y="8"/>
                    </a:lnTo>
                    <a:lnTo>
                      <a:pt x="16" y="8"/>
                    </a:lnTo>
                    <a:close/>
                  </a:path>
                </a:pathLst>
              </a:custGeom>
              <a:solidFill>
                <a:srgbClr val="8B3A08"/>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86" name="Freeform 941"/>
              <p:cNvSpPr/>
              <p:nvPr/>
            </p:nvSpPr>
            <p:spPr bwMode="auto">
              <a:xfrm>
                <a:off x="2703513" y="2667000"/>
                <a:ext cx="28575" cy="28575"/>
              </a:xfrm>
              <a:custGeom>
                <a:avLst/>
                <a:gdLst/>
                <a:ahLst/>
                <a:cxnLst>
                  <a:cxn ang="0">
                    <a:pos x="18" y="8"/>
                  </a:cxn>
                  <a:cxn ang="0">
                    <a:pos x="18" y="8"/>
                  </a:cxn>
                  <a:cxn ang="0">
                    <a:pos x="16" y="12"/>
                  </a:cxn>
                  <a:cxn ang="0">
                    <a:pos x="14" y="14"/>
                  </a:cxn>
                  <a:cxn ang="0">
                    <a:pos x="12" y="16"/>
                  </a:cxn>
                  <a:cxn ang="0">
                    <a:pos x="8" y="18"/>
                  </a:cxn>
                  <a:cxn ang="0">
                    <a:pos x="8" y="18"/>
                  </a:cxn>
                  <a:cxn ang="0">
                    <a:pos x="4" y="16"/>
                  </a:cxn>
                  <a:cxn ang="0">
                    <a:pos x="2" y="14"/>
                  </a:cxn>
                  <a:cxn ang="0">
                    <a:pos x="0" y="12"/>
                  </a:cxn>
                  <a:cxn ang="0">
                    <a:pos x="0" y="8"/>
                  </a:cxn>
                  <a:cxn ang="0">
                    <a:pos x="0" y="8"/>
                  </a:cxn>
                  <a:cxn ang="0">
                    <a:pos x="0" y="6"/>
                  </a:cxn>
                  <a:cxn ang="0">
                    <a:pos x="2" y="2"/>
                  </a:cxn>
                  <a:cxn ang="0">
                    <a:pos x="4" y="0"/>
                  </a:cxn>
                  <a:cxn ang="0">
                    <a:pos x="8" y="0"/>
                  </a:cxn>
                  <a:cxn ang="0">
                    <a:pos x="8" y="0"/>
                  </a:cxn>
                  <a:cxn ang="0">
                    <a:pos x="12" y="0"/>
                  </a:cxn>
                  <a:cxn ang="0">
                    <a:pos x="14" y="2"/>
                  </a:cxn>
                  <a:cxn ang="0">
                    <a:pos x="16" y="6"/>
                  </a:cxn>
                  <a:cxn ang="0">
                    <a:pos x="18" y="8"/>
                  </a:cxn>
                  <a:cxn ang="0">
                    <a:pos x="18" y="8"/>
                  </a:cxn>
                </a:cxnLst>
                <a:rect l="0" t="0" r="r" b="b"/>
                <a:pathLst>
                  <a:path w="18" h="18">
                    <a:moveTo>
                      <a:pt x="18" y="8"/>
                    </a:moveTo>
                    <a:lnTo>
                      <a:pt x="18" y="8"/>
                    </a:lnTo>
                    <a:lnTo>
                      <a:pt x="16" y="12"/>
                    </a:lnTo>
                    <a:lnTo>
                      <a:pt x="14" y="14"/>
                    </a:lnTo>
                    <a:lnTo>
                      <a:pt x="12" y="16"/>
                    </a:lnTo>
                    <a:lnTo>
                      <a:pt x="8" y="18"/>
                    </a:lnTo>
                    <a:lnTo>
                      <a:pt x="8" y="18"/>
                    </a:lnTo>
                    <a:lnTo>
                      <a:pt x="4" y="16"/>
                    </a:lnTo>
                    <a:lnTo>
                      <a:pt x="2" y="14"/>
                    </a:lnTo>
                    <a:lnTo>
                      <a:pt x="0" y="12"/>
                    </a:lnTo>
                    <a:lnTo>
                      <a:pt x="0" y="8"/>
                    </a:lnTo>
                    <a:lnTo>
                      <a:pt x="0" y="8"/>
                    </a:lnTo>
                    <a:lnTo>
                      <a:pt x="0" y="6"/>
                    </a:lnTo>
                    <a:lnTo>
                      <a:pt x="2" y="2"/>
                    </a:lnTo>
                    <a:lnTo>
                      <a:pt x="4" y="0"/>
                    </a:lnTo>
                    <a:lnTo>
                      <a:pt x="8" y="0"/>
                    </a:lnTo>
                    <a:lnTo>
                      <a:pt x="8" y="0"/>
                    </a:lnTo>
                    <a:lnTo>
                      <a:pt x="12" y="0"/>
                    </a:lnTo>
                    <a:lnTo>
                      <a:pt x="14" y="2"/>
                    </a:lnTo>
                    <a:lnTo>
                      <a:pt x="16" y="6"/>
                    </a:lnTo>
                    <a:lnTo>
                      <a:pt x="18" y="8"/>
                    </a:lnTo>
                    <a:lnTo>
                      <a:pt x="18" y="8"/>
                    </a:lnTo>
                    <a:close/>
                  </a:path>
                </a:pathLst>
              </a:custGeom>
              <a:solidFill>
                <a:srgbClr val="B8B108"/>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87" name="Freeform 942"/>
              <p:cNvSpPr/>
              <p:nvPr/>
            </p:nvSpPr>
            <p:spPr bwMode="auto">
              <a:xfrm>
                <a:off x="2805113" y="2717800"/>
                <a:ext cx="28575" cy="28575"/>
              </a:xfrm>
              <a:custGeom>
                <a:avLst/>
                <a:gdLst/>
                <a:ahLst/>
                <a:cxnLst>
                  <a:cxn ang="0">
                    <a:pos x="18" y="10"/>
                  </a:cxn>
                  <a:cxn ang="0">
                    <a:pos x="18" y="10"/>
                  </a:cxn>
                  <a:cxn ang="0">
                    <a:pos x="18" y="12"/>
                  </a:cxn>
                  <a:cxn ang="0">
                    <a:pos x="16" y="16"/>
                  </a:cxn>
                  <a:cxn ang="0">
                    <a:pos x="12" y="18"/>
                  </a:cxn>
                  <a:cxn ang="0">
                    <a:pos x="10" y="18"/>
                  </a:cxn>
                  <a:cxn ang="0">
                    <a:pos x="10" y="18"/>
                  </a:cxn>
                  <a:cxn ang="0">
                    <a:pos x="6" y="18"/>
                  </a:cxn>
                  <a:cxn ang="0">
                    <a:pos x="2" y="16"/>
                  </a:cxn>
                  <a:cxn ang="0">
                    <a:pos x="2" y="12"/>
                  </a:cxn>
                  <a:cxn ang="0">
                    <a:pos x="0" y="10"/>
                  </a:cxn>
                  <a:cxn ang="0">
                    <a:pos x="0" y="10"/>
                  </a:cxn>
                  <a:cxn ang="0">
                    <a:pos x="2" y="6"/>
                  </a:cxn>
                  <a:cxn ang="0">
                    <a:pos x="2" y="2"/>
                  </a:cxn>
                  <a:cxn ang="0">
                    <a:pos x="6" y="0"/>
                  </a:cxn>
                  <a:cxn ang="0">
                    <a:pos x="10" y="0"/>
                  </a:cxn>
                  <a:cxn ang="0">
                    <a:pos x="10" y="0"/>
                  </a:cxn>
                  <a:cxn ang="0">
                    <a:pos x="12" y="0"/>
                  </a:cxn>
                  <a:cxn ang="0">
                    <a:pos x="16" y="2"/>
                  </a:cxn>
                  <a:cxn ang="0">
                    <a:pos x="18" y="6"/>
                  </a:cxn>
                  <a:cxn ang="0">
                    <a:pos x="18" y="10"/>
                  </a:cxn>
                  <a:cxn ang="0">
                    <a:pos x="18" y="10"/>
                  </a:cxn>
                </a:cxnLst>
                <a:rect l="0" t="0" r="r" b="b"/>
                <a:pathLst>
                  <a:path w="18" h="18">
                    <a:moveTo>
                      <a:pt x="18" y="10"/>
                    </a:moveTo>
                    <a:lnTo>
                      <a:pt x="18" y="10"/>
                    </a:lnTo>
                    <a:lnTo>
                      <a:pt x="18" y="12"/>
                    </a:lnTo>
                    <a:lnTo>
                      <a:pt x="16" y="16"/>
                    </a:lnTo>
                    <a:lnTo>
                      <a:pt x="12" y="18"/>
                    </a:lnTo>
                    <a:lnTo>
                      <a:pt x="10" y="18"/>
                    </a:lnTo>
                    <a:lnTo>
                      <a:pt x="10" y="18"/>
                    </a:lnTo>
                    <a:lnTo>
                      <a:pt x="6" y="18"/>
                    </a:lnTo>
                    <a:lnTo>
                      <a:pt x="2" y="16"/>
                    </a:lnTo>
                    <a:lnTo>
                      <a:pt x="2" y="12"/>
                    </a:lnTo>
                    <a:lnTo>
                      <a:pt x="0" y="10"/>
                    </a:lnTo>
                    <a:lnTo>
                      <a:pt x="0" y="10"/>
                    </a:lnTo>
                    <a:lnTo>
                      <a:pt x="2" y="6"/>
                    </a:lnTo>
                    <a:lnTo>
                      <a:pt x="2" y="2"/>
                    </a:lnTo>
                    <a:lnTo>
                      <a:pt x="6" y="0"/>
                    </a:lnTo>
                    <a:lnTo>
                      <a:pt x="10" y="0"/>
                    </a:lnTo>
                    <a:lnTo>
                      <a:pt x="10" y="0"/>
                    </a:lnTo>
                    <a:lnTo>
                      <a:pt x="12" y="0"/>
                    </a:lnTo>
                    <a:lnTo>
                      <a:pt x="16" y="2"/>
                    </a:lnTo>
                    <a:lnTo>
                      <a:pt x="18" y="6"/>
                    </a:lnTo>
                    <a:lnTo>
                      <a:pt x="18" y="10"/>
                    </a:lnTo>
                    <a:lnTo>
                      <a:pt x="18" y="10"/>
                    </a:lnTo>
                    <a:close/>
                  </a:path>
                </a:pathLst>
              </a:custGeom>
              <a:solidFill>
                <a:srgbClr val="835383"/>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88" name="Freeform 943"/>
              <p:cNvSpPr/>
              <p:nvPr/>
            </p:nvSpPr>
            <p:spPr bwMode="auto">
              <a:xfrm>
                <a:off x="2747963" y="2867025"/>
                <a:ext cx="28575" cy="28575"/>
              </a:xfrm>
              <a:custGeom>
                <a:avLst/>
                <a:gdLst/>
                <a:ahLst/>
                <a:cxnLst>
                  <a:cxn ang="0">
                    <a:pos x="18" y="10"/>
                  </a:cxn>
                  <a:cxn ang="0">
                    <a:pos x="18" y="10"/>
                  </a:cxn>
                  <a:cxn ang="0">
                    <a:pos x="18" y="14"/>
                  </a:cxn>
                  <a:cxn ang="0">
                    <a:pos x="16" y="16"/>
                  </a:cxn>
                  <a:cxn ang="0">
                    <a:pos x="14" y="18"/>
                  </a:cxn>
                  <a:cxn ang="0">
                    <a:pos x="10" y="18"/>
                  </a:cxn>
                  <a:cxn ang="0">
                    <a:pos x="10" y="18"/>
                  </a:cxn>
                  <a:cxn ang="0">
                    <a:pos x="6" y="18"/>
                  </a:cxn>
                  <a:cxn ang="0">
                    <a:pos x="4" y="16"/>
                  </a:cxn>
                  <a:cxn ang="0">
                    <a:pos x="2" y="14"/>
                  </a:cxn>
                  <a:cxn ang="0">
                    <a:pos x="0" y="10"/>
                  </a:cxn>
                  <a:cxn ang="0">
                    <a:pos x="0" y="10"/>
                  </a:cxn>
                  <a:cxn ang="0">
                    <a:pos x="2" y="6"/>
                  </a:cxn>
                  <a:cxn ang="0">
                    <a:pos x="4" y="4"/>
                  </a:cxn>
                  <a:cxn ang="0">
                    <a:pos x="6" y="2"/>
                  </a:cxn>
                  <a:cxn ang="0">
                    <a:pos x="10" y="0"/>
                  </a:cxn>
                  <a:cxn ang="0">
                    <a:pos x="10" y="0"/>
                  </a:cxn>
                  <a:cxn ang="0">
                    <a:pos x="14" y="2"/>
                  </a:cxn>
                  <a:cxn ang="0">
                    <a:pos x="16" y="4"/>
                  </a:cxn>
                  <a:cxn ang="0">
                    <a:pos x="18" y="6"/>
                  </a:cxn>
                  <a:cxn ang="0">
                    <a:pos x="18" y="10"/>
                  </a:cxn>
                  <a:cxn ang="0">
                    <a:pos x="18" y="10"/>
                  </a:cxn>
                </a:cxnLst>
                <a:rect l="0" t="0" r="r" b="b"/>
                <a:pathLst>
                  <a:path w="18" h="18">
                    <a:moveTo>
                      <a:pt x="18" y="10"/>
                    </a:moveTo>
                    <a:lnTo>
                      <a:pt x="18" y="10"/>
                    </a:lnTo>
                    <a:lnTo>
                      <a:pt x="18" y="14"/>
                    </a:lnTo>
                    <a:lnTo>
                      <a:pt x="16" y="16"/>
                    </a:lnTo>
                    <a:lnTo>
                      <a:pt x="14" y="18"/>
                    </a:lnTo>
                    <a:lnTo>
                      <a:pt x="10" y="18"/>
                    </a:lnTo>
                    <a:lnTo>
                      <a:pt x="10" y="18"/>
                    </a:lnTo>
                    <a:lnTo>
                      <a:pt x="6" y="18"/>
                    </a:lnTo>
                    <a:lnTo>
                      <a:pt x="4" y="16"/>
                    </a:lnTo>
                    <a:lnTo>
                      <a:pt x="2" y="14"/>
                    </a:lnTo>
                    <a:lnTo>
                      <a:pt x="0" y="10"/>
                    </a:lnTo>
                    <a:lnTo>
                      <a:pt x="0" y="10"/>
                    </a:lnTo>
                    <a:lnTo>
                      <a:pt x="2" y="6"/>
                    </a:lnTo>
                    <a:lnTo>
                      <a:pt x="4" y="4"/>
                    </a:lnTo>
                    <a:lnTo>
                      <a:pt x="6" y="2"/>
                    </a:lnTo>
                    <a:lnTo>
                      <a:pt x="10" y="0"/>
                    </a:lnTo>
                    <a:lnTo>
                      <a:pt x="10" y="0"/>
                    </a:lnTo>
                    <a:lnTo>
                      <a:pt x="14" y="2"/>
                    </a:lnTo>
                    <a:lnTo>
                      <a:pt x="16" y="4"/>
                    </a:lnTo>
                    <a:lnTo>
                      <a:pt x="18" y="6"/>
                    </a:lnTo>
                    <a:lnTo>
                      <a:pt x="18" y="10"/>
                    </a:lnTo>
                    <a:lnTo>
                      <a:pt x="18" y="10"/>
                    </a:lnTo>
                    <a:close/>
                  </a:path>
                </a:pathLst>
              </a:custGeom>
              <a:solidFill>
                <a:srgbClr val="ACD2B6"/>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89" name="Freeform 944"/>
              <p:cNvSpPr/>
              <p:nvPr/>
            </p:nvSpPr>
            <p:spPr bwMode="auto">
              <a:xfrm>
                <a:off x="2706688" y="3022600"/>
                <a:ext cx="28575" cy="28575"/>
              </a:xfrm>
              <a:custGeom>
                <a:avLst/>
                <a:gdLst/>
                <a:ahLst/>
                <a:cxnLst>
                  <a:cxn ang="0">
                    <a:pos x="18" y="10"/>
                  </a:cxn>
                  <a:cxn ang="0">
                    <a:pos x="18" y="10"/>
                  </a:cxn>
                  <a:cxn ang="0">
                    <a:pos x="18" y="12"/>
                  </a:cxn>
                  <a:cxn ang="0">
                    <a:pos x="16" y="16"/>
                  </a:cxn>
                  <a:cxn ang="0">
                    <a:pos x="12" y="18"/>
                  </a:cxn>
                  <a:cxn ang="0">
                    <a:pos x="10" y="18"/>
                  </a:cxn>
                  <a:cxn ang="0">
                    <a:pos x="10" y="18"/>
                  </a:cxn>
                  <a:cxn ang="0">
                    <a:pos x="6" y="18"/>
                  </a:cxn>
                  <a:cxn ang="0">
                    <a:pos x="2" y="16"/>
                  </a:cxn>
                  <a:cxn ang="0">
                    <a:pos x="0" y="12"/>
                  </a:cxn>
                  <a:cxn ang="0">
                    <a:pos x="0" y="10"/>
                  </a:cxn>
                  <a:cxn ang="0">
                    <a:pos x="0" y="10"/>
                  </a:cxn>
                  <a:cxn ang="0">
                    <a:pos x="0" y="6"/>
                  </a:cxn>
                  <a:cxn ang="0">
                    <a:pos x="2" y="4"/>
                  </a:cxn>
                  <a:cxn ang="0">
                    <a:pos x="6" y="2"/>
                  </a:cxn>
                  <a:cxn ang="0">
                    <a:pos x="10" y="0"/>
                  </a:cxn>
                  <a:cxn ang="0">
                    <a:pos x="10" y="0"/>
                  </a:cxn>
                  <a:cxn ang="0">
                    <a:pos x="12" y="2"/>
                  </a:cxn>
                  <a:cxn ang="0">
                    <a:pos x="16" y="4"/>
                  </a:cxn>
                  <a:cxn ang="0">
                    <a:pos x="18" y="6"/>
                  </a:cxn>
                  <a:cxn ang="0">
                    <a:pos x="18" y="10"/>
                  </a:cxn>
                  <a:cxn ang="0">
                    <a:pos x="18" y="10"/>
                  </a:cxn>
                </a:cxnLst>
                <a:rect l="0" t="0" r="r" b="b"/>
                <a:pathLst>
                  <a:path w="18" h="18">
                    <a:moveTo>
                      <a:pt x="18" y="10"/>
                    </a:moveTo>
                    <a:lnTo>
                      <a:pt x="18" y="10"/>
                    </a:lnTo>
                    <a:lnTo>
                      <a:pt x="18" y="12"/>
                    </a:lnTo>
                    <a:lnTo>
                      <a:pt x="16" y="16"/>
                    </a:lnTo>
                    <a:lnTo>
                      <a:pt x="12" y="18"/>
                    </a:lnTo>
                    <a:lnTo>
                      <a:pt x="10" y="18"/>
                    </a:lnTo>
                    <a:lnTo>
                      <a:pt x="10" y="18"/>
                    </a:lnTo>
                    <a:lnTo>
                      <a:pt x="6" y="18"/>
                    </a:lnTo>
                    <a:lnTo>
                      <a:pt x="2" y="16"/>
                    </a:lnTo>
                    <a:lnTo>
                      <a:pt x="0" y="12"/>
                    </a:lnTo>
                    <a:lnTo>
                      <a:pt x="0" y="10"/>
                    </a:lnTo>
                    <a:lnTo>
                      <a:pt x="0" y="10"/>
                    </a:lnTo>
                    <a:lnTo>
                      <a:pt x="0" y="6"/>
                    </a:lnTo>
                    <a:lnTo>
                      <a:pt x="2" y="4"/>
                    </a:lnTo>
                    <a:lnTo>
                      <a:pt x="6" y="2"/>
                    </a:lnTo>
                    <a:lnTo>
                      <a:pt x="10" y="0"/>
                    </a:lnTo>
                    <a:lnTo>
                      <a:pt x="10" y="0"/>
                    </a:lnTo>
                    <a:lnTo>
                      <a:pt x="12" y="2"/>
                    </a:lnTo>
                    <a:lnTo>
                      <a:pt x="16" y="4"/>
                    </a:lnTo>
                    <a:lnTo>
                      <a:pt x="18" y="6"/>
                    </a:lnTo>
                    <a:lnTo>
                      <a:pt x="18" y="10"/>
                    </a:lnTo>
                    <a:lnTo>
                      <a:pt x="18" y="10"/>
                    </a:lnTo>
                    <a:close/>
                  </a:path>
                </a:pathLst>
              </a:custGeom>
              <a:solidFill>
                <a:srgbClr val="F07CB6"/>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90" name="Freeform 945"/>
              <p:cNvSpPr/>
              <p:nvPr/>
            </p:nvSpPr>
            <p:spPr bwMode="auto">
              <a:xfrm>
                <a:off x="2433638" y="2971800"/>
                <a:ext cx="28575" cy="28575"/>
              </a:xfrm>
              <a:custGeom>
                <a:avLst/>
                <a:gdLst/>
                <a:ahLst/>
                <a:cxnLst>
                  <a:cxn ang="0">
                    <a:pos x="18" y="8"/>
                  </a:cxn>
                  <a:cxn ang="0">
                    <a:pos x="18" y="8"/>
                  </a:cxn>
                  <a:cxn ang="0">
                    <a:pos x="18" y="12"/>
                  </a:cxn>
                  <a:cxn ang="0">
                    <a:pos x="16" y="16"/>
                  </a:cxn>
                  <a:cxn ang="0">
                    <a:pos x="14" y="16"/>
                  </a:cxn>
                  <a:cxn ang="0">
                    <a:pos x="10" y="18"/>
                  </a:cxn>
                  <a:cxn ang="0">
                    <a:pos x="10" y="18"/>
                  </a:cxn>
                  <a:cxn ang="0">
                    <a:pos x="6" y="16"/>
                  </a:cxn>
                  <a:cxn ang="0">
                    <a:pos x="4" y="16"/>
                  </a:cxn>
                  <a:cxn ang="0">
                    <a:pos x="2" y="12"/>
                  </a:cxn>
                  <a:cxn ang="0">
                    <a:pos x="0" y="8"/>
                  </a:cxn>
                  <a:cxn ang="0">
                    <a:pos x="0" y="8"/>
                  </a:cxn>
                  <a:cxn ang="0">
                    <a:pos x="2" y="6"/>
                  </a:cxn>
                  <a:cxn ang="0">
                    <a:pos x="4" y="2"/>
                  </a:cxn>
                  <a:cxn ang="0">
                    <a:pos x="6" y="0"/>
                  </a:cxn>
                  <a:cxn ang="0">
                    <a:pos x="10" y="0"/>
                  </a:cxn>
                  <a:cxn ang="0">
                    <a:pos x="10" y="0"/>
                  </a:cxn>
                  <a:cxn ang="0">
                    <a:pos x="14" y="0"/>
                  </a:cxn>
                  <a:cxn ang="0">
                    <a:pos x="16" y="2"/>
                  </a:cxn>
                  <a:cxn ang="0">
                    <a:pos x="18" y="6"/>
                  </a:cxn>
                  <a:cxn ang="0">
                    <a:pos x="18" y="8"/>
                  </a:cxn>
                  <a:cxn ang="0">
                    <a:pos x="18" y="8"/>
                  </a:cxn>
                </a:cxnLst>
                <a:rect l="0" t="0" r="r" b="b"/>
                <a:pathLst>
                  <a:path w="18" h="18">
                    <a:moveTo>
                      <a:pt x="18" y="8"/>
                    </a:moveTo>
                    <a:lnTo>
                      <a:pt x="18" y="8"/>
                    </a:lnTo>
                    <a:lnTo>
                      <a:pt x="18" y="12"/>
                    </a:lnTo>
                    <a:lnTo>
                      <a:pt x="16" y="16"/>
                    </a:lnTo>
                    <a:lnTo>
                      <a:pt x="14" y="16"/>
                    </a:lnTo>
                    <a:lnTo>
                      <a:pt x="10" y="18"/>
                    </a:lnTo>
                    <a:lnTo>
                      <a:pt x="10" y="18"/>
                    </a:lnTo>
                    <a:lnTo>
                      <a:pt x="6" y="16"/>
                    </a:lnTo>
                    <a:lnTo>
                      <a:pt x="4" y="16"/>
                    </a:lnTo>
                    <a:lnTo>
                      <a:pt x="2" y="12"/>
                    </a:lnTo>
                    <a:lnTo>
                      <a:pt x="0" y="8"/>
                    </a:lnTo>
                    <a:lnTo>
                      <a:pt x="0" y="8"/>
                    </a:lnTo>
                    <a:lnTo>
                      <a:pt x="2" y="6"/>
                    </a:lnTo>
                    <a:lnTo>
                      <a:pt x="4" y="2"/>
                    </a:lnTo>
                    <a:lnTo>
                      <a:pt x="6" y="0"/>
                    </a:lnTo>
                    <a:lnTo>
                      <a:pt x="10" y="0"/>
                    </a:lnTo>
                    <a:lnTo>
                      <a:pt x="10" y="0"/>
                    </a:lnTo>
                    <a:lnTo>
                      <a:pt x="14" y="0"/>
                    </a:lnTo>
                    <a:lnTo>
                      <a:pt x="16" y="2"/>
                    </a:lnTo>
                    <a:lnTo>
                      <a:pt x="18" y="6"/>
                    </a:lnTo>
                    <a:lnTo>
                      <a:pt x="18" y="8"/>
                    </a:lnTo>
                    <a:lnTo>
                      <a:pt x="18" y="8"/>
                    </a:lnTo>
                    <a:close/>
                  </a:path>
                </a:pathLst>
              </a:custGeom>
              <a:solidFill>
                <a:srgbClr val="6AA7C7"/>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91" name="Freeform 946"/>
              <p:cNvSpPr/>
              <p:nvPr/>
            </p:nvSpPr>
            <p:spPr bwMode="auto">
              <a:xfrm>
                <a:off x="2430463" y="3098800"/>
                <a:ext cx="28575" cy="28575"/>
              </a:xfrm>
              <a:custGeom>
                <a:avLst/>
                <a:gdLst/>
                <a:ahLst/>
                <a:cxnLst>
                  <a:cxn ang="0">
                    <a:pos x="18" y="8"/>
                  </a:cxn>
                  <a:cxn ang="0">
                    <a:pos x="18" y="8"/>
                  </a:cxn>
                  <a:cxn ang="0">
                    <a:pos x="16" y="12"/>
                  </a:cxn>
                  <a:cxn ang="0">
                    <a:pos x="14" y="14"/>
                  </a:cxn>
                  <a:cxn ang="0">
                    <a:pos x="12" y="16"/>
                  </a:cxn>
                  <a:cxn ang="0">
                    <a:pos x="8" y="18"/>
                  </a:cxn>
                  <a:cxn ang="0">
                    <a:pos x="8" y="18"/>
                  </a:cxn>
                  <a:cxn ang="0">
                    <a:pos x="6" y="16"/>
                  </a:cxn>
                  <a:cxn ang="0">
                    <a:pos x="2" y="14"/>
                  </a:cxn>
                  <a:cxn ang="0">
                    <a:pos x="0" y="12"/>
                  </a:cxn>
                  <a:cxn ang="0">
                    <a:pos x="0" y="8"/>
                  </a:cxn>
                  <a:cxn ang="0">
                    <a:pos x="0" y="8"/>
                  </a:cxn>
                  <a:cxn ang="0">
                    <a:pos x="0" y="6"/>
                  </a:cxn>
                  <a:cxn ang="0">
                    <a:pos x="2" y="2"/>
                  </a:cxn>
                  <a:cxn ang="0">
                    <a:pos x="6" y="0"/>
                  </a:cxn>
                  <a:cxn ang="0">
                    <a:pos x="8" y="0"/>
                  </a:cxn>
                  <a:cxn ang="0">
                    <a:pos x="8" y="0"/>
                  </a:cxn>
                  <a:cxn ang="0">
                    <a:pos x="12" y="0"/>
                  </a:cxn>
                  <a:cxn ang="0">
                    <a:pos x="14" y="2"/>
                  </a:cxn>
                  <a:cxn ang="0">
                    <a:pos x="16" y="6"/>
                  </a:cxn>
                  <a:cxn ang="0">
                    <a:pos x="18" y="8"/>
                  </a:cxn>
                  <a:cxn ang="0">
                    <a:pos x="18" y="8"/>
                  </a:cxn>
                </a:cxnLst>
                <a:rect l="0" t="0" r="r" b="b"/>
                <a:pathLst>
                  <a:path w="18" h="18">
                    <a:moveTo>
                      <a:pt x="18" y="8"/>
                    </a:moveTo>
                    <a:lnTo>
                      <a:pt x="18" y="8"/>
                    </a:lnTo>
                    <a:lnTo>
                      <a:pt x="16" y="12"/>
                    </a:lnTo>
                    <a:lnTo>
                      <a:pt x="14" y="14"/>
                    </a:lnTo>
                    <a:lnTo>
                      <a:pt x="12" y="16"/>
                    </a:lnTo>
                    <a:lnTo>
                      <a:pt x="8" y="18"/>
                    </a:lnTo>
                    <a:lnTo>
                      <a:pt x="8" y="18"/>
                    </a:lnTo>
                    <a:lnTo>
                      <a:pt x="6" y="16"/>
                    </a:lnTo>
                    <a:lnTo>
                      <a:pt x="2" y="14"/>
                    </a:lnTo>
                    <a:lnTo>
                      <a:pt x="0" y="12"/>
                    </a:lnTo>
                    <a:lnTo>
                      <a:pt x="0" y="8"/>
                    </a:lnTo>
                    <a:lnTo>
                      <a:pt x="0" y="8"/>
                    </a:lnTo>
                    <a:lnTo>
                      <a:pt x="0" y="6"/>
                    </a:lnTo>
                    <a:lnTo>
                      <a:pt x="2" y="2"/>
                    </a:lnTo>
                    <a:lnTo>
                      <a:pt x="6" y="0"/>
                    </a:lnTo>
                    <a:lnTo>
                      <a:pt x="8" y="0"/>
                    </a:lnTo>
                    <a:lnTo>
                      <a:pt x="8" y="0"/>
                    </a:lnTo>
                    <a:lnTo>
                      <a:pt x="12" y="0"/>
                    </a:lnTo>
                    <a:lnTo>
                      <a:pt x="14" y="2"/>
                    </a:lnTo>
                    <a:lnTo>
                      <a:pt x="16" y="6"/>
                    </a:lnTo>
                    <a:lnTo>
                      <a:pt x="18" y="8"/>
                    </a:lnTo>
                    <a:lnTo>
                      <a:pt x="18" y="8"/>
                    </a:lnTo>
                    <a:close/>
                  </a:path>
                </a:pathLst>
              </a:custGeom>
              <a:solidFill>
                <a:srgbClr val="6AA7C7"/>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92" name="Freeform 947"/>
              <p:cNvSpPr/>
              <p:nvPr/>
            </p:nvSpPr>
            <p:spPr bwMode="auto">
              <a:xfrm>
                <a:off x="2424113" y="3225800"/>
                <a:ext cx="28575" cy="28575"/>
              </a:xfrm>
              <a:custGeom>
                <a:avLst/>
                <a:gdLst/>
                <a:ahLst/>
                <a:cxnLst>
                  <a:cxn ang="0">
                    <a:pos x="18" y="8"/>
                  </a:cxn>
                  <a:cxn ang="0">
                    <a:pos x="18" y="8"/>
                  </a:cxn>
                  <a:cxn ang="0">
                    <a:pos x="18" y="12"/>
                  </a:cxn>
                  <a:cxn ang="0">
                    <a:pos x="16" y="14"/>
                  </a:cxn>
                  <a:cxn ang="0">
                    <a:pos x="14" y="16"/>
                  </a:cxn>
                  <a:cxn ang="0">
                    <a:pos x="10" y="18"/>
                  </a:cxn>
                  <a:cxn ang="0">
                    <a:pos x="10" y="18"/>
                  </a:cxn>
                  <a:cxn ang="0">
                    <a:pos x="6" y="16"/>
                  </a:cxn>
                  <a:cxn ang="0">
                    <a:pos x="4" y="14"/>
                  </a:cxn>
                  <a:cxn ang="0">
                    <a:pos x="2" y="12"/>
                  </a:cxn>
                  <a:cxn ang="0">
                    <a:pos x="0" y="8"/>
                  </a:cxn>
                  <a:cxn ang="0">
                    <a:pos x="0" y="8"/>
                  </a:cxn>
                  <a:cxn ang="0">
                    <a:pos x="2" y="6"/>
                  </a:cxn>
                  <a:cxn ang="0">
                    <a:pos x="4" y="2"/>
                  </a:cxn>
                  <a:cxn ang="0">
                    <a:pos x="6" y="0"/>
                  </a:cxn>
                  <a:cxn ang="0">
                    <a:pos x="10" y="0"/>
                  </a:cxn>
                  <a:cxn ang="0">
                    <a:pos x="10" y="0"/>
                  </a:cxn>
                  <a:cxn ang="0">
                    <a:pos x="14" y="0"/>
                  </a:cxn>
                  <a:cxn ang="0">
                    <a:pos x="16" y="2"/>
                  </a:cxn>
                  <a:cxn ang="0">
                    <a:pos x="18" y="6"/>
                  </a:cxn>
                  <a:cxn ang="0">
                    <a:pos x="18" y="8"/>
                  </a:cxn>
                  <a:cxn ang="0">
                    <a:pos x="18" y="8"/>
                  </a:cxn>
                </a:cxnLst>
                <a:rect l="0" t="0" r="r" b="b"/>
                <a:pathLst>
                  <a:path w="18" h="18">
                    <a:moveTo>
                      <a:pt x="18" y="8"/>
                    </a:moveTo>
                    <a:lnTo>
                      <a:pt x="18" y="8"/>
                    </a:lnTo>
                    <a:lnTo>
                      <a:pt x="18" y="12"/>
                    </a:lnTo>
                    <a:lnTo>
                      <a:pt x="16" y="14"/>
                    </a:lnTo>
                    <a:lnTo>
                      <a:pt x="14" y="16"/>
                    </a:lnTo>
                    <a:lnTo>
                      <a:pt x="10" y="18"/>
                    </a:lnTo>
                    <a:lnTo>
                      <a:pt x="10" y="18"/>
                    </a:lnTo>
                    <a:lnTo>
                      <a:pt x="6" y="16"/>
                    </a:lnTo>
                    <a:lnTo>
                      <a:pt x="4" y="14"/>
                    </a:lnTo>
                    <a:lnTo>
                      <a:pt x="2" y="12"/>
                    </a:lnTo>
                    <a:lnTo>
                      <a:pt x="0" y="8"/>
                    </a:lnTo>
                    <a:lnTo>
                      <a:pt x="0" y="8"/>
                    </a:lnTo>
                    <a:lnTo>
                      <a:pt x="2" y="6"/>
                    </a:lnTo>
                    <a:lnTo>
                      <a:pt x="4" y="2"/>
                    </a:lnTo>
                    <a:lnTo>
                      <a:pt x="6" y="0"/>
                    </a:lnTo>
                    <a:lnTo>
                      <a:pt x="10" y="0"/>
                    </a:lnTo>
                    <a:lnTo>
                      <a:pt x="10" y="0"/>
                    </a:lnTo>
                    <a:lnTo>
                      <a:pt x="14" y="0"/>
                    </a:lnTo>
                    <a:lnTo>
                      <a:pt x="16" y="2"/>
                    </a:lnTo>
                    <a:lnTo>
                      <a:pt x="18" y="6"/>
                    </a:lnTo>
                    <a:lnTo>
                      <a:pt x="18" y="8"/>
                    </a:lnTo>
                    <a:lnTo>
                      <a:pt x="18" y="8"/>
                    </a:lnTo>
                    <a:close/>
                  </a:path>
                </a:pathLst>
              </a:custGeom>
              <a:solidFill>
                <a:srgbClr val="6AA7C7"/>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93" name="Freeform 948"/>
              <p:cNvSpPr/>
              <p:nvPr/>
            </p:nvSpPr>
            <p:spPr bwMode="auto">
              <a:xfrm>
                <a:off x="2424113" y="3346450"/>
                <a:ext cx="28575" cy="28575"/>
              </a:xfrm>
              <a:custGeom>
                <a:avLst/>
                <a:gdLst/>
                <a:ahLst/>
                <a:cxnLst>
                  <a:cxn ang="0">
                    <a:pos x="18" y="10"/>
                  </a:cxn>
                  <a:cxn ang="0">
                    <a:pos x="18" y="10"/>
                  </a:cxn>
                  <a:cxn ang="0">
                    <a:pos x="18" y="12"/>
                  </a:cxn>
                  <a:cxn ang="0">
                    <a:pos x="16" y="16"/>
                  </a:cxn>
                  <a:cxn ang="0">
                    <a:pos x="14" y="18"/>
                  </a:cxn>
                  <a:cxn ang="0">
                    <a:pos x="10" y="18"/>
                  </a:cxn>
                  <a:cxn ang="0">
                    <a:pos x="10" y="18"/>
                  </a:cxn>
                  <a:cxn ang="0">
                    <a:pos x="6" y="18"/>
                  </a:cxn>
                  <a:cxn ang="0">
                    <a:pos x="4" y="16"/>
                  </a:cxn>
                  <a:cxn ang="0">
                    <a:pos x="2" y="12"/>
                  </a:cxn>
                  <a:cxn ang="0">
                    <a:pos x="0" y="10"/>
                  </a:cxn>
                  <a:cxn ang="0">
                    <a:pos x="0" y="10"/>
                  </a:cxn>
                  <a:cxn ang="0">
                    <a:pos x="2" y="6"/>
                  </a:cxn>
                  <a:cxn ang="0">
                    <a:pos x="4" y="4"/>
                  </a:cxn>
                  <a:cxn ang="0">
                    <a:pos x="6" y="2"/>
                  </a:cxn>
                  <a:cxn ang="0">
                    <a:pos x="10" y="0"/>
                  </a:cxn>
                  <a:cxn ang="0">
                    <a:pos x="10" y="0"/>
                  </a:cxn>
                  <a:cxn ang="0">
                    <a:pos x="14" y="2"/>
                  </a:cxn>
                  <a:cxn ang="0">
                    <a:pos x="16" y="4"/>
                  </a:cxn>
                  <a:cxn ang="0">
                    <a:pos x="18" y="6"/>
                  </a:cxn>
                  <a:cxn ang="0">
                    <a:pos x="18" y="10"/>
                  </a:cxn>
                  <a:cxn ang="0">
                    <a:pos x="18" y="10"/>
                  </a:cxn>
                </a:cxnLst>
                <a:rect l="0" t="0" r="r" b="b"/>
                <a:pathLst>
                  <a:path w="18" h="18">
                    <a:moveTo>
                      <a:pt x="18" y="10"/>
                    </a:moveTo>
                    <a:lnTo>
                      <a:pt x="18" y="10"/>
                    </a:lnTo>
                    <a:lnTo>
                      <a:pt x="18" y="12"/>
                    </a:lnTo>
                    <a:lnTo>
                      <a:pt x="16" y="16"/>
                    </a:lnTo>
                    <a:lnTo>
                      <a:pt x="14" y="18"/>
                    </a:lnTo>
                    <a:lnTo>
                      <a:pt x="10" y="18"/>
                    </a:lnTo>
                    <a:lnTo>
                      <a:pt x="10" y="18"/>
                    </a:lnTo>
                    <a:lnTo>
                      <a:pt x="6" y="18"/>
                    </a:lnTo>
                    <a:lnTo>
                      <a:pt x="4" y="16"/>
                    </a:lnTo>
                    <a:lnTo>
                      <a:pt x="2" y="12"/>
                    </a:lnTo>
                    <a:lnTo>
                      <a:pt x="0" y="10"/>
                    </a:lnTo>
                    <a:lnTo>
                      <a:pt x="0" y="10"/>
                    </a:lnTo>
                    <a:lnTo>
                      <a:pt x="2" y="6"/>
                    </a:lnTo>
                    <a:lnTo>
                      <a:pt x="4" y="4"/>
                    </a:lnTo>
                    <a:lnTo>
                      <a:pt x="6" y="2"/>
                    </a:lnTo>
                    <a:lnTo>
                      <a:pt x="10" y="0"/>
                    </a:lnTo>
                    <a:lnTo>
                      <a:pt x="10" y="0"/>
                    </a:lnTo>
                    <a:lnTo>
                      <a:pt x="14" y="2"/>
                    </a:lnTo>
                    <a:lnTo>
                      <a:pt x="16" y="4"/>
                    </a:lnTo>
                    <a:lnTo>
                      <a:pt x="18" y="6"/>
                    </a:lnTo>
                    <a:lnTo>
                      <a:pt x="18" y="10"/>
                    </a:lnTo>
                    <a:lnTo>
                      <a:pt x="18" y="10"/>
                    </a:lnTo>
                    <a:close/>
                  </a:path>
                </a:pathLst>
              </a:custGeom>
              <a:solidFill>
                <a:srgbClr val="6AA7C7"/>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94" name="Freeform 949"/>
              <p:cNvSpPr/>
              <p:nvPr/>
            </p:nvSpPr>
            <p:spPr bwMode="auto">
              <a:xfrm>
                <a:off x="2430463" y="3463925"/>
                <a:ext cx="28575" cy="28575"/>
              </a:xfrm>
              <a:custGeom>
                <a:avLst/>
                <a:gdLst/>
                <a:ahLst/>
                <a:cxnLst>
                  <a:cxn ang="0">
                    <a:pos x="18" y="10"/>
                  </a:cxn>
                  <a:cxn ang="0">
                    <a:pos x="18" y="10"/>
                  </a:cxn>
                  <a:cxn ang="0">
                    <a:pos x="16" y="12"/>
                  </a:cxn>
                  <a:cxn ang="0">
                    <a:pos x="14" y="16"/>
                  </a:cxn>
                  <a:cxn ang="0">
                    <a:pos x="12" y="18"/>
                  </a:cxn>
                  <a:cxn ang="0">
                    <a:pos x="8" y="18"/>
                  </a:cxn>
                  <a:cxn ang="0">
                    <a:pos x="8" y="18"/>
                  </a:cxn>
                  <a:cxn ang="0">
                    <a:pos x="6" y="18"/>
                  </a:cxn>
                  <a:cxn ang="0">
                    <a:pos x="2" y="16"/>
                  </a:cxn>
                  <a:cxn ang="0">
                    <a:pos x="0" y="12"/>
                  </a:cxn>
                  <a:cxn ang="0">
                    <a:pos x="0" y="10"/>
                  </a:cxn>
                  <a:cxn ang="0">
                    <a:pos x="0" y="10"/>
                  </a:cxn>
                  <a:cxn ang="0">
                    <a:pos x="0" y="6"/>
                  </a:cxn>
                  <a:cxn ang="0">
                    <a:pos x="2" y="4"/>
                  </a:cxn>
                  <a:cxn ang="0">
                    <a:pos x="6" y="2"/>
                  </a:cxn>
                  <a:cxn ang="0">
                    <a:pos x="8" y="0"/>
                  </a:cxn>
                  <a:cxn ang="0">
                    <a:pos x="8" y="0"/>
                  </a:cxn>
                  <a:cxn ang="0">
                    <a:pos x="12" y="2"/>
                  </a:cxn>
                  <a:cxn ang="0">
                    <a:pos x="14" y="4"/>
                  </a:cxn>
                  <a:cxn ang="0">
                    <a:pos x="16" y="6"/>
                  </a:cxn>
                  <a:cxn ang="0">
                    <a:pos x="18" y="10"/>
                  </a:cxn>
                  <a:cxn ang="0">
                    <a:pos x="18" y="10"/>
                  </a:cxn>
                </a:cxnLst>
                <a:rect l="0" t="0" r="r" b="b"/>
                <a:pathLst>
                  <a:path w="18" h="18">
                    <a:moveTo>
                      <a:pt x="18" y="10"/>
                    </a:moveTo>
                    <a:lnTo>
                      <a:pt x="18" y="10"/>
                    </a:lnTo>
                    <a:lnTo>
                      <a:pt x="16" y="12"/>
                    </a:lnTo>
                    <a:lnTo>
                      <a:pt x="14" y="16"/>
                    </a:lnTo>
                    <a:lnTo>
                      <a:pt x="12" y="18"/>
                    </a:lnTo>
                    <a:lnTo>
                      <a:pt x="8" y="18"/>
                    </a:lnTo>
                    <a:lnTo>
                      <a:pt x="8" y="18"/>
                    </a:lnTo>
                    <a:lnTo>
                      <a:pt x="6" y="18"/>
                    </a:lnTo>
                    <a:lnTo>
                      <a:pt x="2" y="16"/>
                    </a:lnTo>
                    <a:lnTo>
                      <a:pt x="0" y="12"/>
                    </a:lnTo>
                    <a:lnTo>
                      <a:pt x="0" y="10"/>
                    </a:lnTo>
                    <a:lnTo>
                      <a:pt x="0" y="10"/>
                    </a:lnTo>
                    <a:lnTo>
                      <a:pt x="0" y="6"/>
                    </a:lnTo>
                    <a:lnTo>
                      <a:pt x="2" y="4"/>
                    </a:lnTo>
                    <a:lnTo>
                      <a:pt x="6" y="2"/>
                    </a:lnTo>
                    <a:lnTo>
                      <a:pt x="8" y="0"/>
                    </a:lnTo>
                    <a:lnTo>
                      <a:pt x="8" y="0"/>
                    </a:lnTo>
                    <a:lnTo>
                      <a:pt x="12" y="2"/>
                    </a:lnTo>
                    <a:lnTo>
                      <a:pt x="14" y="4"/>
                    </a:lnTo>
                    <a:lnTo>
                      <a:pt x="16" y="6"/>
                    </a:lnTo>
                    <a:lnTo>
                      <a:pt x="18" y="10"/>
                    </a:lnTo>
                    <a:lnTo>
                      <a:pt x="18" y="10"/>
                    </a:lnTo>
                    <a:close/>
                  </a:path>
                </a:pathLst>
              </a:custGeom>
              <a:solidFill>
                <a:srgbClr val="6AA7C7"/>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95" name="Freeform 950"/>
              <p:cNvSpPr/>
              <p:nvPr/>
            </p:nvSpPr>
            <p:spPr bwMode="auto">
              <a:xfrm>
                <a:off x="2424113" y="3571875"/>
                <a:ext cx="28575" cy="28575"/>
              </a:xfrm>
              <a:custGeom>
                <a:avLst/>
                <a:gdLst/>
                <a:ahLst/>
                <a:cxnLst>
                  <a:cxn ang="0">
                    <a:pos x="18" y="10"/>
                  </a:cxn>
                  <a:cxn ang="0">
                    <a:pos x="18" y="10"/>
                  </a:cxn>
                  <a:cxn ang="0">
                    <a:pos x="18" y="12"/>
                  </a:cxn>
                  <a:cxn ang="0">
                    <a:pos x="16" y="16"/>
                  </a:cxn>
                  <a:cxn ang="0">
                    <a:pos x="14" y="18"/>
                  </a:cxn>
                  <a:cxn ang="0">
                    <a:pos x="10" y="18"/>
                  </a:cxn>
                  <a:cxn ang="0">
                    <a:pos x="10" y="18"/>
                  </a:cxn>
                  <a:cxn ang="0">
                    <a:pos x="6" y="18"/>
                  </a:cxn>
                  <a:cxn ang="0">
                    <a:pos x="4" y="16"/>
                  </a:cxn>
                  <a:cxn ang="0">
                    <a:pos x="2" y="12"/>
                  </a:cxn>
                  <a:cxn ang="0">
                    <a:pos x="0" y="10"/>
                  </a:cxn>
                  <a:cxn ang="0">
                    <a:pos x="0" y="10"/>
                  </a:cxn>
                  <a:cxn ang="0">
                    <a:pos x="2" y="6"/>
                  </a:cxn>
                  <a:cxn ang="0">
                    <a:pos x="4" y="4"/>
                  </a:cxn>
                  <a:cxn ang="0">
                    <a:pos x="6" y="2"/>
                  </a:cxn>
                  <a:cxn ang="0">
                    <a:pos x="10" y="0"/>
                  </a:cxn>
                  <a:cxn ang="0">
                    <a:pos x="10" y="0"/>
                  </a:cxn>
                  <a:cxn ang="0">
                    <a:pos x="14" y="2"/>
                  </a:cxn>
                  <a:cxn ang="0">
                    <a:pos x="16" y="4"/>
                  </a:cxn>
                  <a:cxn ang="0">
                    <a:pos x="18" y="6"/>
                  </a:cxn>
                  <a:cxn ang="0">
                    <a:pos x="18" y="10"/>
                  </a:cxn>
                  <a:cxn ang="0">
                    <a:pos x="18" y="10"/>
                  </a:cxn>
                </a:cxnLst>
                <a:rect l="0" t="0" r="r" b="b"/>
                <a:pathLst>
                  <a:path w="18" h="18">
                    <a:moveTo>
                      <a:pt x="18" y="10"/>
                    </a:moveTo>
                    <a:lnTo>
                      <a:pt x="18" y="10"/>
                    </a:lnTo>
                    <a:lnTo>
                      <a:pt x="18" y="12"/>
                    </a:lnTo>
                    <a:lnTo>
                      <a:pt x="16" y="16"/>
                    </a:lnTo>
                    <a:lnTo>
                      <a:pt x="14" y="18"/>
                    </a:lnTo>
                    <a:lnTo>
                      <a:pt x="10" y="18"/>
                    </a:lnTo>
                    <a:lnTo>
                      <a:pt x="10" y="18"/>
                    </a:lnTo>
                    <a:lnTo>
                      <a:pt x="6" y="18"/>
                    </a:lnTo>
                    <a:lnTo>
                      <a:pt x="4" y="16"/>
                    </a:lnTo>
                    <a:lnTo>
                      <a:pt x="2" y="12"/>
                    </a:lnTo>
                    <a:lnTo>
                      <a:pt x="0" y="10"/>
                    </a:lnTo>
                    <a:lnTo>
                      <a:pt x="0" y="10"/>
                    </a:lnTo>
                    <a:lnTo>
                      <a:pt x="2" y="6"/>
                    </a:lnTo>
                    <a:lnTo>
                      <a:pt x="4" y="4"/>
                    </a:lnTo>
                    <a:lnTo>
                      <a:pt x="6" y="2"/>
                    </a:lnTo>
                    <a:lnTo>
                      <a:pt x="10" y="0"/>
                    </a:lnTo>
                    <a:lnTo>
                      <a:pt x="10" y="0"/>
                    </a:lnTo>
                    <a:lnTo>
                      <a:pt x="14" y="2"/>
                    </a:lnTo>
                    <a:lnTo>
                      <a:pt x="16" y="4"/>
                    </a:lnTo>
                    <a:lnTo>
                      <a:pt x="18" y="6"/>
                    </a:lnTo>
                    <a:lnTo>
                      <a:pt x="18" y="10"/>
                    </a:lnTo>
                    <a:lnTo>
                      <a:pt x="18" y="10"/>
                    </a:lnTo>
                    <a:close/>
                  </a:path>
                </a:pathLst>
              </a:custGeom>
              <a:solidFill>
                <a:srgbClr val="6AA7C7"/>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96" name="Freeform 951"/>
              <p:cNvSpPr/>
              <p:nvPr/>
            </p:nvSpPr>
            <p:spPr bwMode="auto">
              <a:xfrm>
                <a:off x="2538413" y="3038475"/>
                <a:ext cx="28575" cy="28575"/>
              </a:xfrm>
              <a:custGeom>
                <a:avLst/>
                <a:gdLst/>
                <a:ahLst/>
                <a:cxnLst>
                  <a:cxn ang="0">
                    <a:pos x="18" y="8"/>
                  </a:cxn>
                  <a:cxn ang="0">
                    <a:pos x="18" y="8"/>
                  </a:cxn>
                  <a:cxn ang="0">
                    <a:pos x="16" y="12"/>
                  </a:cxn>
                  <a:cxn ang="0">
                    <a:pos x="14" y="14"/>
                  </a:cxn>
                  <a:cxn ang="0">
                    <a:pos x="12" y="16"/>
                  </a:cxn>
                  <a:cxn ang="0">
                    <a:pos x="8" y="18"/>
                  </a:cxn>
                  <a:cxn ang="0">
                    <a:pos x="8" y="18"/>
                  </a:cxn>
                  <a:cxn ang="0">
                    <a:pos x="6" y="16"/>
                  </a:cxn>
                  <a:cxn ang="0">
                    <a:pos x="2" y="14"/>
                  </a:cxn>
                  <a:cxn ang="0">
                    <a:pos x="0" y="12"/>
                  </a:cxn>
                  <a:cxn ang="0">
                    <a:pos x="0" y="8"/>
                  </a:cxn>
                  <a:cxn ang="0">
                    <a:pos x="0" y="8"/>
                  </a:cxn>
                  <a:cxn ang="0">
                    <a:pos x="0" y="4"/>
                  </a:cxn>
                  <a:cxn ang="0">
                    <a:pos x="2" y="2"/>
                  </a:cxn>
                  <a:cxn ang="0">
                    <a:pos x="6" y="0"/>
                  </a:cxn>
                  <a:cxn ang="0">
                    <a:pos x="8" y="0"/>
                  </a:cxn>
                  <a:cxn ang="0">
                    <a:pos x="8" y="0"/>
                  </a:cxn>
                  <a:cxn ang="0">
                    <a:pos x="12" y="0"/>
                  </a:cxn>
                  <a:cxn ang="0">
                    <a:pos x="14" y="2"/>
                  </a:cxn>
                  <a:cxn ang="0">
                    <a:pos x="16" y="4"/>
                  </a:cxn>
                  <a:cxn ang="0">
                    <a:pos x="18" y="8"/>
                  </a:cxn>
                  <a:cxn ang="0">
                    <a:pos x="18" y="8"/>
                  </a:cxn>
                </a:cxnLst>
                <a:rect l="0" t="0" r="r" b="b"/>
                <a:pathLst>
                  <a:path w="18" h="18">
                    <a:moveTo>
                      <a:pt x="18" y="8"/>
                    </a:moveTo>
                    <a:lnTo>
                      <a:pt x="18" y="8"/>
                    </a:lnTo>
                    <a:lnTo>
                      <a:pt x="16" y="12"/>
                    </a:lnTo>
                    <a:lnTo>
                      <a:pt x="14" y="14"/>
                    </a:lnTo>
                    <a:lnTo>
                      <a:pt x="12" y="16"/>
                    </a:lnTo>
                    <a:lnTo>
                      <a:pt x="8" y="18"/>
                    </a:lnTo>
                    <a:lnTo>
                      <a:pt x="8" y="18"/>
                    </a:lnTo>
                    <a:lnTo>
                      <a:pt x="6" y="16"/>
                    </a:lnTo>
                    <a:lnTo>
                      <a:pt x="2" y="14"/>
                    </a:lnTo>
                    <a:lnTo>
                      <a:pt x="0" y="12"/>
                    </a:lnTo>
                    <a:lnTo>
                      <a:pt x="0" y="8"/>
                    </a:lnTo>
                    <a:lnTo>
                      <a:pt x="0" y="8"/>
                    </a:lnTo>
                    <a:lnTo>
                      <a:pt x="0" y="4"/>
                    </a:lnTo>
                    <a:lnTo>
                      <a:pt x="2" y="2"/>
                    </a:lnTo>
                    <a:lnTo>
                      <a:pt x="6" y="0"/>
                    </a:lnTo>
                    <a:lnTo>
                      <a:pt x="8" y="0"/>
                    </a:lnTo>
                    <a:lnTo>
                      <a:pt x="8" y="0"/>
                    </a:lnTo>
                    <a:lnTo>
                      <a:pt x="12" y="0"/>
                    </a:lnTo>
                    <a:lnTo>
                      <a:pt x="14" y="2"/>
                    </a:lnTo>
                    <a:lnTo>
                      <a:pt x="16" y="4"/>
                    </a:lnTo>
                    <a:lnTo>
                      <a:pt x="18" y="8"/>
                    </a:lnTo>
                    <a:lnTo>
                      <a:pt x="18" y="8"/>
                    </a:lnTo>
                    <a:close/>
                  </a:path>
                </a:pathLst>
              </a:custGeom>
              <a:solidFill>
                <a:srgbClr val="88569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97" name="Freeform 952"/>
              <p:cNvSpPr/>
              <p:nvPr/>
            </p:nvSpPr>
            <p:spPr bwMode="auto">
              <a:xfrm>
                <a:off x="2528888" y="3165475"/>
                <a:ext cx="28575" cy="25400"/>
              </a:xfrm>
              <a:custGeom>
                <a:avLst/>
                <a:gdLst/>
                <a:ahLst/>
                <a:cxnLst>
                  <a:cxn ang="0">
                    <a:pos x="18" y="8"/>
                  </a:cxn>
                  <a:cxn ang="0">
                    <a:pos x="18" y="8"/>
                  </a:cxn>
                  <a:cxn ang="0">
                    <a:pos x="16" y="12"/>
                  </a:cxn>
                  <a:cxn ang="0">
                    <a:pos x="16" y="14"/>
                  </a:cxn>
                  <a:cxn ang="0">
                    <a:pos x="12" y="16"/>
                  </a:cxn>
                  <a:cxn ang="0">
                    <a:pos x="8" y="16"/>
                  </a:cxn>
                  <a:cxn ang="0">
                    <a:pos x="8" y="16"/>
                  </a:cxn>
                  <a:cxn ang="0">
                    <a:pos x="6" y="16"/>
                  </a:cxn>
                  <a:cxn ang="0">
                    <a:pos x="2" y="14"/>
                  </a:cxn>
                  <a:cxn ang="0">
                    <a:pos x="0" y="12"/>
                  </a:cxn>
                  <a:cxn ang="0">
                    <a:pos x="0" y="8"/>
                  </a:cxn>
                  <a:cxn ang="0">
                    <a:pos x="0" y="8"/>
                  </a:cxn>
                  <a:cxn ang="0">
                    <a:pos x="0" y="4"/>
                  </a:cxn>
                  <a:cxn ang="0">
                    <a:pos x="2" y="2"/>
                  </a:cxn>
                  <a:cxn ang="0">
                    <a:pos x="6" y="0"/>
                  </a:cxn>
                  <a:cxn ang="0">
                    <a:pos x="8" y="0"/>
                  </a:cxn>
                  <a:cxn ang="0">
                    <a:pos x="8" y="0"/>
                  </a:cxn>
                  <a:cxn ang="0">
                    <a:pos x="12" y="0"/>
                  </a:cxn>
                  <a:cxn ang="0">
                    <a:pos x="16" y="2"/>
                  </a:cxn>
                  <a:cxn ang="0">
                    <a:pos x="16" y="4"/>
                  </a:cxn>
                  <a:cxn ang="0">
                    <a:pos x="18" y="8"/>
                  </a:cxn>
                  <a:cxn ang="0">
                    <a:pos x="18" y="8"/>
                  </a:cxn>
                </a:cxnLst>
                <a:rect l="0" t="0" r="r" b="b"/>
                <a:pathLst>
                  <a:path w="18" h="16">
                    <a:moveTo>
                      <a:pt x="18" y="8"/>
                    </a:moveTo>
                    <a:lnTo>
                      <a:pt x="18" y="8"/>
                    </a:lnTo>
                    <a:lnTo>
                      <a:pt x="16" y="12"/>
                    </a:lnTo>
                    <a:lnTo>
                      <a:pt x="16" y="14"/>
                    </a:lnTo>
                    <a:lnTo>
                      <a:pt x="12" y="16"/>
                    </a:lnTo>
                    <a:lnTo>
                      <a:pt x="8" y="16"/>
                    </a:lnTo>
                    <a:lnTo>
                      <a:pt x="8" y="16"/>
                    </a:lnTo>
                    <a:lnTo>
                      <a:pt x="6" y="16"/>
                    </a:lnTo>
                    <a:lnTo>
                      <a:pt x="2" y="14"/>
                    </a:lnTo>
                    <a:lnTo>
                      <a:pt x="0" y="12"/>
                    </a:lnTo>
                    <a:lnTo>
                      <a:pt x="0" y="8"/>
                    </a:lnTo>
                    <a:lnTo>
                      <a:pt x="0" y="8"/>
                    </a:lnTo>
                    <a:lnTo>
                      <a:pt x="0" y="4"/>
                    </a:lnTo>
                    <a:lnTo>
                      <a:pt x="2" y="2"/>
                    </a:lnTo>
                    <a:lnTo>
                      <a:pt x="6" y="0"/>
                    </a:lnTo>
                    <a:lnTo>
                      <a:pt x="8" y="0"/>
                    </a:lnTo>
                    <a:lnTo>
                      <a:pt x="8" y="0"/>
                    </a:lnTo>
                    <a:lnTo>
                      <a:pt x="12" y="0"/>
                    </a:lnTo>
                    <a:lnTo>
                      <a:pt x="16" y="2"/>
                    </a:lnTo>
                    <a:lnTo>
                      <a:pt x="16" y="4"/>
                    </a:lnTo>
                    <a:lnTo>
                      <a:pt x="18" y="8"/>
                    </a:lnTo>
                    <a:lnTo>
                      <a:pt x="18" y="8"/>
                    </a:lnTo>
                    <a:close/>
                  </a:path>
                </a:pathLst>
              </a:custGeom>
              <a:solidFill>
                <a:srgbClr val="88569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98" name="Freeform 953"/>
              <p:cNvSpPr/>
              <p:nvPr/>
            </p:nvSpPr>
            <p:spPr bwMode="auto">
              <a:xfrm>
                <a:off x="2528888" y="3282950"/>
                <a:ext cx="28575" cy="25400"/>
              </a:xfrm>
              <a:custGeom>
                <a:avLst/>
                <a:gdLst/>
                <a:ahLst/>
                <a:cxnLst>
                  <a:cxn ang="0">
                    <a:pos x="18" y="8"/>
                  </a:cxn>
                  <a:cxn ang="0">
                    <a:pos x="18" y="8"/>
                  </a:cxn>
                  <a:cxn ang="0">
                    <a:pos x="16" y="12"/>
                  </a:cxn>
                  <a:cxn ang="0">
                    <a:pos x="16" y="14"/>
                  </a:cxn>
                  <a:cxn ang="0">
                    <a:pos x="12" y="16"/>
                  </a:cxn>
                  <a:cxn ang="0">
                    <a:pos x="8" y="16"/>
                  </a:cxn>
                  <a:cxn ang="0">
                    <a:pos x="8" y="16"/>
                  </a:cxn>
                  <a:cxn ang="0">
                    <a:pos x="6" y="16"/>
                  </a:cxn>
                  <a:cxn ang="0">
                    <a:pos x="2" y="14"/>
                  </a:cxn>
                  <a:cxn ang="0">
                    <a:pos x="0" y="12"/>
                  </a:cxn>
                  <a:cxn ang="0">
                    <a:pos x="0" y="8"/>
                  </a:cxn>
                  <a:cxn ang="0">
                    <a:pos x="0" y="8"/>
                  </a:cxn>
                  <a:cxn ang="0">
                    <a:pos x="0" y="4"/>
                  </a:cxn>
                  <a:cxn ang="0">
                    <a:pos x="2" y="2"/>
                  </a:cxn>
                  <a:cxn ang="0">
                    <a:pos x="6" y="0"/>
                  </a:cxn>
                  <a:cxn ang="0">
                    <a:pos x="8" y="0"/>
                  </a:cxn>
                  <a:cxn ang="0">
                    <a:pos x="8" y="0"/>
                  </a:cxn>
                  <a:cxn ang="0">
                    <a:pos x="12" y="0"/>
                  </a:cxn>
                  <a:cxn ang="0">
                    <a:pos x="16" y="2"/>
                  </a:cxn>
                  <a:cxn ang="0">
                    <a:pos x="16" y="4"/>
                  </a:cxn>
                  <a:cxn ang="0">
                    <a:pos x="18" y="8"/>
                  </a:cxn>
                  <a:cxn ang="0">
                    <a:pos x="18" y="8"/>
                  </a:cxn>
                </a:cxnLst>
                <a:rect l="0" t="0" r="r" b="b"/>
                <a:pathLst>
                  <a:path w="18" h="16">
                    <a:moveTo>
                      <a:pt x="18" y="8"/>
                    </a:moveTo>
                    <a:lnTo>
                      <a:pt x="18" y="8"/>
                    </a:lnTo>
                    <a:lnTo>
                      <a:pt x="16" y="12"/>
                    </a:lnTo>
                    <a:lnTo>
                      <a:pt x="16" y="14"/>
                    </a:lnTo>
                    <a:lnTo>
                      <a:pt x="12" y="16"/>
                    </a:lnTo>
                    <a:lnTo>
                      <a:pt x="8" y="16"/>
                    </a:lnTo>
                    <a:lnTo>
                      <a:pt x="8" y="16"/>
                    </a:lnTo>
                    <a:lnTo>
                      <a:pt x="6" y="16"/>
                    </a:lnTo>
                    <a:lnTo>
                      <a:pt x="2" y="14"/>
                    </a:lnTo>
                    <a:lnTo>
                      <a:pt x="0" y="12"/>
                    </a:lnTo>
                    <a:lnTo>
                      <a:pt x="0" y="8"/>
                    </a:lnTo>
                    <a:lnTo>
                      <a:pt x="0" y="8"/>
                    </a:lnTo>
                    <a:lnTo>
                      <a:pt x="0" y="4"/>
                    </a:lnTo>
                    <a:lnTo>
                      <a:pt x="2" y="2"/>
                    </a:lnTo>
                    <a:lnTo>
                      <a:pt x="6" y="0"/>
                    </a:lnTo>
                    <a:lnTo>
                      <a:pt x="8" y="0"/>
                    </a:lnTo>
                    <a:lnTo>
                      <a:pt x="8" y="0"/>
                    </a:lnTo>
                    <a:lnTo>
                      <a:pt x="12" y="0"/>
                    </a:lnTo>
                    <a:lnTo>
                      <a:pt x="16" y="2"/>
                    </a:lnTo>
                    <a:lnTo>
                      <a:pt x="16" y="4"/>
                    </a:lnTo>
                    <a:lnTo>
                      <a:pt x="18" y="8"/>
                    </a:lnTo>
                    <a:lnTo>
                      <a:pt x="18" y="8"/>
                    </a:lnTo>
                    <a:close/>
                  </a:path>
                </a:pathLst>
              </a:custGeom>
              <a:solidFill>
                <a:srgbClr val="88569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99" name="Freeform 954"/>
              <p:cNvSpPr/>
              <p:nvPr/>
            </p:nvSpPr>
            <p:spPr bwMode="auto">
              <a:xfrm>
                <a:off x="2532063" y="3422650"/>
                <a:ext cx="28575" cy="28575"/>
              </a:xfrm>
              <a:custGeom>
                <a:avLst/>
                <a:gdLst/>
                <a:ahLst/>
                <a:cxnLst>
                  <a:cxn ang="0">
                    <a:pos x="18" y="8"/>
                  </a:cxn>
                  <a:cxn ang="0">
                    <a:pos x="18" y="8"/>
                  </a:cxn>
                  <a:cxn ang="0">
                    <a:pos x="18" y="12"/>
                  </a:cxn>
                  <a:cxn ang="0">
                    <a:pos x="16" y="14"/>
                  </a:cxn>
                  <a:cxn ang="0">
                    <a:pos x="14" y="16"/>
                  </a:cxn>
                  <a:cxn ang="0">
                    <a:pos x="10" y="18"/>
                  </a:cxn>
                  <a:cxn ang="0">
                    <a:pos x="10" y="18"/>
                  </a:cxn>
                  <a:cxn ang="0">
                    <a:pos x="6" y="16"/>
                  </a:cxn>
                  <a:cxn ang="0">
                    <a:pos x="4" y="14"/>
                  </a:cxn>
                  <a:cxn ang="0">
                    <a:pos x="2" y="12"/>
                  </a:cxn>
                  <a:cxn ang="0">
                    <a:pos x="0" y="8"/>
                  </a:cxn>
                  <a:cxn ang="0">
                    <a:pos x="0" y="8"/>
                  </a:cxn>
                  <a:cxn ang="0">
                    <a:pos x="2" y="6"/>
                  </a:cxn>
                  <a:cxn ang="0">
                    <a:pos x="4" y="2"/>
                  </a:cxn>
                  <a:cxn ang="0">
                    <a:pos x="6" y="0"/>
                  </a:cxn>
                  <a:cxn ang="0">
                    <a:pos x="10" y="0"/>
                  </a:cxn>
                  <a:cxn ang="0">
                    <a:pos x="10" y="0"/>
                  </a:cxn>
                  <a:cxn ang="0">
                    <a:pos x="14" y="0"/>
                  </a:cxn>
                  <a:cxn ang="0">
                    <a:pos x="16" y="2"/>
                  </a:cxn>
                  <a:cxn ang="0">
                    <a:pos x="18" y="6"/>
                  </a:cxn>
                  <a:cxn ang="0">
                    <a:pos x="18" y="8"/>
                  </a:cxn>
                  <a:cxn ang="0">
                    <a:pos x="18" y="8"/>
                  </a:cxn>
                </a:cxnLst>
                <a:rect l="0" t="0" r="r" b="b"/>
                <a:pathLst>
                  <a:path w="18" h="18">
                    <a:moveTo>
                      <a:pt x="18" y="8"/>
                    </a:moveTo>
                    <a:lnTo>
                      <a:pt x="18" y="8"/>
                    </a:lnTo>
                    <a:lnTo>
                      <a:pt x="18" y="12"/>
                    </a:lnTo>
                    <a:lnTo>
                      <a:pt x="16" y="14"/>
                    </a:lnTo>
                    <a:lnTo>
                      <a:pt x="14" y="16"/>
                    </a:lnTo>
                    <a:lnTo>
                      <a:pt x="10" y="18"/>
                    </a:lnTo>
                    <a:lnTo>
                      <a:pt x="10" y="18"/>
                    </a:lnTo>
                    <a:lnTo>
                      <a:pt x="6" y="16"/>
                    </a:lnTo>
                    <a:lnTo>
                      <a:pt x="4" y="14"/>
                    </a:lnTo>
                    <a:lnTo>
                      <a:pt x="2" y="12"/>
                    </a:lnTo>
                    <a:lnTo>
                      <a:pt x="0" y="8"/>
                    </a:lnTo>
                    <a:lnTo>
                      <a:pt x="0" y="8"/>
                    </a:lnTo>
                    <a:lnTo>
                      <a:pt x="2" y="6"/>
                    </a:lnTo>
                    <a:lnTo>
                      <a:pt x="4" y="2"/>
                    </a:lnTo>
                    <a:lnTo>
                      <a:pt x="6" y="0"/>
                    </a:lnTo>
                    <a:lnTo>
                      <a:pt x="10" y="0"/>
                    </a:lnTo>
                    <a:lnTo>
                      <a:pt x="10" y="0"/>
                    </a:lnTo>
                    <a:lnTo>
                      <a:pt x="14" y="0"/>
                    </a:lnTo>
                    <a:lnTo>
                      <a:pt x="16" y="2"/>
                    </a:lnTo>
                    <a:lnTo>
                      <a:pt x="18" y="6"/>
                    </a:lnTo>
                    <a:lnTo>
                      <a:pt x="18" y="8"/>
                    </a:lnTo>
                    <a:lnTo>
                      <a:pt x="18" y="8"/>
                    </a:lnTo>
                    <a:close/>
                  </a:path>
                </a:pathLst>
              </a:custGeom>
              <a:solidFill>
                <a:srgbClr val="88569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000" name="Freeform 955"/>
              <p:cNvSpPr/>
              <p:nvPr/>
            </p:nvSpPr>
            <p:spPr bwMode="auto">
              <a:xfrm>
                <a:off x="2528888" y="3552825"/>
                <a:ext cx="28575" cy="28575"/>
              </a:xfrm>
              <a:custGeom>
                <a:avLst/>
                <a:gdLst/>
                <a:ahLst/>
                <a:cxnLst>
                  <a:cxn ang="0">
                    <a:pos x="18" y="10"/>
                  </a:cxn>
                  <a:cxn ang="0">
                    <a:pos x="18" y="10"/>
                  </a:cxn>
                  <a:cxn ang="0">
                    <a:pos x="16" y="12"/>
                  </a:cxn>
                  <a:cxn ang="0">
                    <a:pos x="16" y="16"/>
                  </a:cxn>
                  <a:cxn ang="0">
                    <a:pos x="12" y="18"/>
                  </a:cxn>
                  <a:cxn ang="0">
                    <a:pos x="8" y="18"/>
                  </a:cxn>
                  <a:cxn ang="0">
                    <a:pos x="8" y="18"/>
                  </a:cxn>
                  <a:cxn ang="0">
                    <a:pos x="6" y="18"/>
                  </a:cxn>
                  <a:cxn ang="0">
                    <a:pos x="2" y="16"/>
                  </a:cxn>
                  <a:cxn ang="0">
                    <a:pos x="0" y="12"/>
                  </a:cxn>
                  <a:cxn ang="0">
                    <a:pos x="0" y="10"/>
                  </a:cxn>
                  <a:cxn ang="0">
                    <a:pos x="0" y="10"/>
                  </a:cxn>
                  <a:cxn ang="0">
                    <a:pos x="0" y="6"/>
                  </a:cxn>
                  <a:cxn ang="0">
                    <a:pos x="2" y="4"/>
                  </a:cxn>
                  <a:cxn ang="0">
                    <a:pos x="6" y="2"/>
                  </a:cxn>
                  <a:cxn ang="0">
                    <a:pos x="8" y="0"/>
                  </a:cxn>
                  <a:cxn ang="0">
                    <a:pos x="8" y="0"/>
                  </a:cxn>
                  <a:cxn ang="0">
                    <a:pos x="12" y="2"/>
                  </a:cxn>
                  <a:cxn ang="0">
                    <a:pos x="16" y="4"/>
                  </a:cxn>
                  <a:cxn ang="0">
                    <a:pos x="16" y="6"/>
                  </a:cxn>
                  <a:cxn ang="0">
                    <a:pos x="18" y="10"/>
                  </a:cxn>
                  <a:cxn ang="0">
                    <a:pos x="18" y="10"/>
                  </a:cxn>
                </a:cxnLst>
                <a:rect l="0" t="0" r="r" b="b"/>
                <a:pathLst>
                  <a:path w="18" h="18">
                    <a:moveTo>
                      <a:pt x="18" y="10"/>
                    </a:moveTo>
                    <a:lnTo>
                      <a:pt x="18" y="10"/>
                    </a:lnTo>
                    <a:lnTo>
                      <a:pt x="16" y="12"/>
                    </a:lnTo>
                    <a:lnTo>
                      <a:pt x="16" y="16"/>
                    </a:lnTo>
                    <a:lnTo>
                      <a:pt x="12" y="18"/>
                    </a:lnTo>
                    <a:lnTo>
                      <a:pt x="8" y="18"/>
                    </a:lnTo>
                    <a:lnTo>
                      <a:pt x="8" y="18"/>
                    </a:lnTo>
                    <a:lnTo>
                      <a:pt x="6" y="18"/>
                    </a:lnTo>
                    <a:lnTo>
                      <a:pt x="2" y="16"/>
                    </a:lnTo>
                    <a:lnTo>
                      <a:pt x="0" y="12"/>
                    </a:lnTo>
                    <a:lnTo>
                      <a:pt x="0" y="10"/>
                    </a:lnTo>
                    <a:lnTo>
                      <a:pt x="0" y="10"/>
                    </a:lnTo>
                    <a:lnTo>
                      <a:pt x="0" y="6"/>
                    </a:lnTo>
                    <a:lnTo>
                      <a:pt x="2" y="4"/>
                    </a:lnTo>
                    <a:lnTo>
                      <a:pt x="6" y="2"/>
                    </a:lnTo>
                    <a:lnTo>
                      <a:pt x="8" y="0"/>
                    </a:lnTo>
                    <a:lnTo>
                      <a:pt x="8" y="0"/>
                    </a:lnTo>
                    <a:lnTo>
                      <a:pt x="12" y="2"/>
                    </a:lnTo>
                    <a:lnTo>
                      <a:pt x="16" y="4"/>
                    </a:lnTo>
                    <a:lnTo>
                      <a:pt x="16" y="6"/>
                    </a:lnTo>
                    <a:lnTo>
                      <a:pt x="18" y="10"/>
                    </a:lnTo>
                    <a:lnTo>
                      <a:pt x="18" y="10"/>
                    </a:lnTo>
                    <a:close/>
                  </a:path>
                </a:pathLst>
              </a:custGeom>
              <a:solidFill>
                <a:srgbClr val="88569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001" name="Freeform 956"/>
              <p:cNvSpPr/>
              <p:nvPr/>
            </p:nvSpPr>
            <p:spPr bwMode="auto">
              <a:xfrm>
                <a:off x="2528888" y="3679825"/>
                <a:ext cx="28575" cy="28575"/>
              </a:xfrm>
              <a:custGeom>
                <a:avLst/>
                <a:gdLst/>
                <a:ahLst/>
                <a:cxnLst>
                  <a:cxn ang="0">
                    <a:pos x="18" y="10"/>
                  </a:cxn>
                  <a:cxn ang="0">
                    <a:pos x="18" y="10"/>
                  </a:cxn>
                  <a:cxn ang="0">
                    <a:pos x="16" y="12"/>
                  </a:cxn>
                  <a:cxn ang="0">
                    <a:pos x="16" y="16"/>
                  </a:cxn>
                  <a:cxn ang="0">
                    <a:pos x="12" y="18"/>
                  </a:cxn>
                  <a:cxn ang="0">
                    <a:pos x="8" y="18"/>
                  </a:cxn>
                  <a:cxn ang="0">
                    <a:pos x="8" y="18"/>
                  </a:cxn>
                  <a:cxn ang="0">
                    <a:pos x="6" y="18"/>
                  </a:cxn>
                  <a:cxn ang="0">
                    <a:pos x="2" y="16"/>
                  </a:cxn>
                  <a:cxn ang="0">
                    <a:pos x="0" y="12"/>
                  </a:cxn>
                  <a:cxn ang="0">
                    <a:pos x="0" y="10"/>
                  </a:cxn>
                  <a:cxn ang="0">
                    <a:pos x="0" y="10"/>
                  </a:cxn>
                  <a:cxn ang="0">
                    <a:pos x="0" y="6"/>
                  </a:cxn>
                  <a:cxn ang="0">
                    <a:pos x="2" y="4"/>
                  </a:cxn>
                  <a:cxn ang="0">
                    <a:pos x="6" y="2"/>
                  </a:cxn>
                  <a:cxn ang="0">
                    <a:pos x="8" y="0"/>
                  </a:cxn>
                  <a:cxn ang="0">
                    <a:pos x="8" y="0"/>
                  </a:cxn>
                  <a:cxn ang="0">
                    <a:pos x="12" y="2"/>
                  </a:cxn>
                  <a:cxn ang="0">
                    <a:pos x="16" y="4"/>
                  </a:cxn>
                  <a:cxn ang="0">
                    <a:pos x="16" y="6"/>
                  </a:cxn>
                  <a:cxn ang="0">
                    <a:pos x="18" y="10"/>
                  </a:cxn>
                  <a:cxn ang="0">
                    <a:pos x="18" y="10"/>
                  </a:cxn>
                </a:cxnLst>
                <a:rect l="0" t="0" r="r" b="b"/>
                <a:pathLst>
                  <a:path w="18" h="18">
                    <a:moveTo>
                      <a:pt x="18" y="10"/>
                    </a:moveTo>
                    <a:lnTo>
                      <a:pt x="18" y="10"/>
                    </a:lnTo>
                    <a:lnTo>
                      <a:pt x="16" y="12"/>
                    </a:lnTo>
                    <a:lnTo>
                      <a:pt x="16" y="16"/>
                    </a:lnTo>
                    <a:lnTo>
                      <a:pt x="12" y="18"/>
                    </a:lnTo>
                    <a:lnTo>
                      <a:pt x="8" y="18"/>
                    </a:lnTo>
                    <a:lnTo>
                      <a:pt x="8" y="18"/>
                    </a:lnTo>
                    <a:lnTo>
                      <a:pt x="6" y="18"/>
                    </a:lnTo>
                    <a:lnTo>
                      <a:pt x="2" y="16"/>
                    </a:lnTo>
                    <a:lnTo>
                      <a:pt x="0" y="12"/>
                    </a:lnTo>
                    <a:lnTo>
                      <a:pt x="0" y="10"/>
                    </a:lnTo>
                    <a:lnTo>
                      <a:pt x="0" y="10"/>
                    </a:lnTo>
                    <a:lnTo>
                      <a:pt x="0" y="6"/>
                    </a:lnTo>
                    <a:lnTo>
                      <a:pt x="2" y="4"/>
                    </a:lnTo>
                    <a:lnTo>
                      <a:pt x="6" y="2"/>
                    </a:lnTo>
                    <a:lnTo>
                      <a:pt x="8" y="0"/>
                    </a:lnTo>
                    <a:lnTo>
                      <a:pt x="8" y="0"/>
                    </a:lnTo>
                    <a:lnTo>
                      <a:pt x="12" y="2"/>
                    </a:lnTo>
                    <a:lnTo>
                      <a:pt x="16" y="4"/>
                    </a:lnTo>
                    <a:lnTo>
                      <a:pt x="16" y="6"/>
                    </a:lnTo>
                    <a:lnTo>
                      <a:pt x="18" y="10"/>
                    </a:lnTo>
                    <a:lnTo>
                      <a:pt x="18" y="10"/>
                    </a:lnTo>
                    <a:close/>
                  </a:path>
                </a:pathLst>
              </a:custGeom>
              <a:solidFill>
                <a:srgbClr val="88569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002" name="Freeform 957"/>
              <p:cNvSpPr/>
              <p:nvPr/>
            </p:nvSpPr>
            <p:spPr bwMode="auto">
              <a:xfrm>
                <a:off x="1824038" y="3286125"/>
                <a:ext cx="444500" cy="469900"/>
              </a:xfrm>
              <a:custGeom>
                <a:avLst/>
                <a:gdLst/>
                <a:ahLst/>
                <a:cxnLst>
                  <a:cxn ang="0">
                    <a:pos x="0" y="106"/>
                  </a:cxn>
                  <a:cxn ang="0">
                    <a:pos x="250" y="296"/>
                  </a:cxn>
                  <a:cxn ang="0">
                    <a:pos x="280" y="228"/>
                  </a:cxn>
                  <a:cxn ang="0">
                    <a:pos x="250" y="182"/>
                  </a:cxn>
                  <a:cxn ang="0">
                    <a:pos x="190" y="136"/>
                  </a:cxn>
                  <a:cxn ang="0">
                    <a:pos x="142" y="86"/>
                  </a:cxn>
                  <a:cxn ang="0">
                    <a:pos x="46" y="58"/>
                  </a:cxn>
                  <a:cxn ang="0">
                    <a:pos x="20" y="0"/>
                  </a:cxn>
                  <a:cxn ang="0">
                    <a:pos x="0" y="106"/>
                  </a:cxn>
                </a:cxnLst>
                <a:rect l="0" t="0" r="r" b="b"/>
                <a:pathLst>
                  <a:path w="280" h="296">
                    <a:moveTo>
                      <a:pt x="0" y="106"/>
                    </a:moveTo>
                    <a:lnTo>
                      <a:pt x="250" y="296"/>
                    </a:lnTo>
                    <a:lnTo>
                      <a:pt x="280" y="228"/>
                    </a:lnTo>
                    <a:lnTo>
                      <a:pt x="250" y="182"/>
                    </a:lnTo>
                    <a:lnTo>
                      <a:pt x="190" y="136"/>
                    </a:lnTo>
                    <a:lnTo>
                      <a:pt x="142" y="86"/>
                    </a:lnTo>
                    <a:lnTo>
                      <a:pt x="46" y="58"/>
                    </a:lnTo>
                    <a:lnTo>
                      <a:pt x="20" y="0"/>
                    </a:lnTo>
                    <a:lnTo>
                      <a:pt x="0" y="106"/>
                    </a:lnTo>
                    <a:close/>
                  </a:path>
                </a:pathLst>
              </a:custGeom>
              <a:solidFill>
                <a:srgbClr val="DC4C90"/>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003" name="Freeform 958"/>
              <p:cNvSpPr/>
              <p:nvPr/>
            </p:nvSpPr>
            <p:spPr bwMode="auto">
              <a:xfrm>
                <a:off x="1855788" y="3286125"/>
                <a:ext cx="533400" cy="469900"/>
              </a:xfrm>
              <a:custGeom>
                <a:avLst/>
                <a:gdLst/>
                <a:ahLst/>
                <a:cxnLst>
                  <a:cxn ang="0">
                    <a:pos x="0" y="0"/>
                  </a:cxn>
                  <a:cxn ang="0">
                    <a:pos x="6" y="118"/>
                  </a:cxn>
                  <a:cxn ang="0">
                    <a:pos x="132" y="92"/>
                  </a:cxn>
                  <a:cxn ang="0">
                    <a:pos x="116" y="208"/>
                  </a:cxn>
                  <a:cxn ang="0">
                    <a:pos x="230" y="182"/>
                  </a:cxn>
                  <a:cxn ang="0">
                    <a:pos x="230" y="296"/>
                  </a:cxn>
                  <a:cxn ang="0">
                    <a:pos x="336" y="236"/>
                  </a:cxn>
                  <a:cxn ang="0">
                    <a:pos x="0" y="0"/>
                  </a:cxn>
                </a:cxnLst>
                <a:rect l="0" t="0" r="r" b="b"/>
                <a:pathLst>
                  <a:path w="336" h="296">
                    <a:moveTo>
                      <a:pt x="0" y="0"/>
                    </a:moveTo>
                    <a:lnTo>
                      <a:pt x="6" y="118"/>
                    </a:lnTo>
                    <a:lnTo>
                      <a:pt x="132" y="92"/>
                    </a:lnTo>
                    <a:lnTo>
                      <a:pt x="116" y="208"/>
                    </a:lnTo>
                    <a:lnTo>
                      <a:pt x="230" y="182"/>
                    </a:lnTo>
                    <a:lnTo>
                      <a:pt x="230" y="296"/>
                    </a:lnTo>
                    <a:lnTo>
                      <a:pt x="336" y="236"/>
                    </a:lnTo>
                    <a:lnTo>
                      <a:pt x="0" y="0"/>
                    </a:lnTo>
                    <a:close/>
                  </a:path>
                </a:pathLst>
              </a:custGeom>
              <a:solidFill>
                <a:srgbClr val="4A4C90"/>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004" name="Freeform 959"/>
              <p:cNvSpPr/>
              <p:nvPr/>
            </p:nvSpPr>
            <p:spPr bwMode="auto">
              <a:xfrm>
                <a:off x="1985963" y="3482975"/>
                <a:ext cx="22225" cy="22225"/>
              </a:xfrm>
              <a:custGeom>
                <a:avLst/>
                <a:gdLst/>
                <a:ahLst/>
                <a:cxnLst>
                  <a:cxn ang="0">
                    <a:pos x="14" y="6"/>
                  </a:cxn>
                  <a:cxn ang="0">
                    <a:pos x="14" y="6"/>
                  </a:cxn>
                  <a:cxn ang="0">
                    <a:pos x="12" y="12"/>
                  </a:cxn>
                  <a:cxn ang="0">
                    <a:pos x="6" y="14"/>
                  </a:cxn>
                  <a:cxn ang="0">
                    <a:pos x="6" y="14"/>
                  </a:cxn>
                  <a:cxn ang="0">
                    <a:pos x="2" y="12"/>
                  </a:cxn>
                  <a:cxn ang="0">
                    <a:pos x="0" y="6"/>
                  </a:cxn>
                  <a:cxn ang="0">
                    <a:pos x="0" y="6"/>
                  </a:cxn>
                  <a:cxn ang="0">
                    <a:pos x="2" y="2"/>
                  </a:cxn>
                  <a:cxn ang="0">
                    <a:pos x="6" y="0"/>
                  </a:cxn>
                  <a:cxn ang="0">
                    <a:pos x="6" y="0"/>
                  </a:cxn>
                  <a:cxn ang="0">
                    <a:pos x="12" y="2"/>
                  </a:cxn>
                  <a:cxn ang="0">
                    <a:pos x="14" y="6"/>
                  </a:cxn>
                  <a:cxn ang="0">
                    <a:pos x="14" y="6"/>
                  </a:cxn>
                </a:cxnLst>
                <a:rect l="0" t="0" r="r" b="b"/>
                <a:pathLst>
                  <a:path w="14" h="14">
                    <a:moveTo>
                      <a:pt x="14" y="6"/>
                    </a:moveTo>
                    <a:lnTo>
                      <a:pt x="14" y="6"/>
                    </a:lnTo>
                    <a:lnTo>
                      <a:pt x="12" y="12"/>
                    </a:lnTo>
                    <a:lnTo>
                      <a:pt x="6" y="14"/>
                    </a:lnTo>
                    <a:lnTo>
                      <a:pt x="6" y="14"/>
                    </a:lnTo>
                    <a:lnTo>
                      <a:pt x="2" y="12"/>
                    </a:lnTo>
                    <a:lnTo>
                      <a:pt x="0" y="6"/>
                    </a:lnTo>
                    <a:lnTo>
                      <a:pt x="0" y="6"/>
                    </a:lnTo>
                    <a:lnTo>
                      <a:pt x="2" y="2"/>
                    </a:lnTo>
                    <a:lnTo>
                      <a:pt x="6" y="0"/>
                    </a:lnTo>
                    <a:lnTo>
                      <a:pt x="6" y="0"/>
                    </a:lnTo>
                    <a:lnTo>
                      <a:pt x="12" y="2"/>
                    </a:lnTo>
                    <a:lnTo>
                      <a:pt x="14" y="6"/>
                    </a:lnTo>
                    <a:lnTo>
                      <a:pt x="14" y="6"/>
                    </a:lnTo>
                    <a:close/>
                  </a:path>
                </a:pathLst>
              </a:custGeom>
              <a:solidFill>
                <a:srgbClr val="4ABB90"/>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005" name="Freeform 960"/>
              <p:cNvSpPr/>
              <p:nvPr/>
            </p:nvSpPr>
            <p:spPr bwMode="auto">
              <a:xfrm>
                <a:off x="2163763" y="3638550"/>
                <a:ext cx="19050" cy="22225"/>
              </a:xfrm>
              <a:custGeom>
                <a:avLst/>
                <a:gdLst/>
                <a:ahLst/>
                <a:cxnLst>
                  <a:cxn ang="0">
                    <a:pos x="12" y="6"/>
                  </a:cxn>
                  <a:cxn ang="0">
                    <a:pos x="12" y="6"/>
                  </a:cxn>
                  <a:cxn ang="0">
                    <a:pos x="10" y="12"/>
                  </a:cxn>
                  <a:cxn ang="0">
                    <a:pos x="6" y="14"/>
                  </a:cxn>
                  <a:cxn ang="0">
                    <a:pos x="6" y="14"/>
                  </a:cxn>
                  <a:cxn ang="0">
                    <a:pos x="2" y="12"/>
                  </a:cxn>
                  <a:cxn ang="0">
                    <a:pos x="0" y="6"/>
                  </a:cxn>
                  <a:cxn ang="0">
                    <a:pos x="0" y="6"/>
                  </a:cxn>
                  <a:cxn ang="0">
                    <a:pos x="2" y="2"/>
                  </a:cxn>
                  <a:cxn ang="0">
                    <a:pos x="6" y="0"/>
                  </a:cxn>
                  <a:cxn ang="0">
                    <a:pos x="6" y="0"/>
                  </a:cxn>
                  <a:cxn ang="0">
                    <a:pos x="10" y="2"/>
                  </a:cxn>
                  <a:cxn ang="0">
                    <a:pos x="12" y="6"/>
                  </a:cxn>
                  <a:cxn ang="0">
                    <a:pos x="12" y="6"/>
                  </a:cxn>
                </a:cxnLst>
                <a:rect l="0" t="0" r="r" b="b"/>
                <a:pathLst>
                  <a:path w="12" h="14">
                    <a:moveTo>
                      <a:pt x="12" y="6"/>
                    </a:moveTo>
                    <a:lnTo>
                      <a:pt x="12" y="6"/>
                    </a:lnTo>
                    <a:lnTo>
                      <a:pt x="10" y="12"/>
                    </a:lnTo>
                    <a:lnTo>
                      <a:pt x="6" y="14"/>
                    </a:lnTo>
                    <a:lnTo>
                      <a:pt x="6" y="14"/>
                    </a:lnTo>
                    <a:lnTo>
                      <a:pt x="2" y="12"/>
                    </a:lnTo>
                    <a:lnTo>
                      <a:pt x="0" y="6"/>
                    </a:lnTo>
                    <a:lnTo>
                      <a:pt x="0" y="6"/>
                    </a:lnTo>
                    <a:lnTo>
                      <a:pt x="2" y="2"/>
                    </a:lnTo>
                    <a:lnTo>
                      <a:pt x="6" y="0"/>
                    </a:lnTo>
                    <a:lnTo>
                      <a:pt x="6" y="0"/>
                    </a:lnTo>
                    <a:lnTo>
                      <a:pt x="10" y="2"/>
                    </a:lnTo>
                    <a:lnTo>
                      <a:pt x="12" y="6"/>
                    </a:lnTo>
                    <a:lnTo>
                      <a:pt x="12" y="6"/>
                    </a:lnTo>
                    <a:close/>
                  </a:path>
                </a:pathLst>
              </a:custGeom>
              <a:solidFill>
                <a:srgbClr val="4ABB90"/>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006" name="Freeform 961"/>
              <p:cNvSpPr/>
              <p:nvPr/>
            </p:nvSpPr>
            <p:spPr bwMode="auto">
              <a:xfrm>
                <a:off x="1893888" y="3403600"/>
                <a:ext cx="22225" cy="19050"/>
              </a:xfrm>
              <a:custGeom>
                <a:avLst/>
                <a:gdLst/>
                <a:ahLst/>
                <a:cxnLst>
                  <a:cxn ang="0">
                    <a:pos x="14" y="6"/>
                  </a:cxn>
                  <a:cxn ang="0">
                    <a:pos x="14" y="6"/>
                  </a:cxn>
                  <a:cxn ang="0">
                    <a:pos x="12" y="10"/>
                  </a:cxn>
                  <a:cxn ang="0">
                    <a:pos x="8" y="12"/>
                  </a:cxn>
                  <a:cxn ang="0">
                    <a:pos x="8" y="12"/>
                  </a:cxn>
                  <a:cxn ang="0">
                    <a:pos x="2" y="10"/>
                  </a:cxn>
                  <a:cxn ang="0">
                    <a:pos x="0" y="6"/>
                  </a:cxn>
                  <a:cxn ang="0">
                    <a:pos x="0" y="6"/>
                  </a:cxn>
                  <a:cxn ang="0">
                    <a:pos x="2" y="2"/>
                  </a:cxn>
                  <a:cxn ang="0">
                    <a:pos x="8" y="0"/>
                  </a:cxn>
                  <a:cxn ang="0">
                    <a:pos x="8" y="0"/>
                  </a:cxn>
                  <a:cxn ang="0">
                    <a:pos x="12" y="2"/>
                  </a:cxn>
                  <a:cxn ang="0">
                    <a:pos x="14" y="6"/>
                  </a:cxn>
                  <a:cxn ang="0">
                    <a:pos x="14" y="6"/>
                  </a:cxn>
                </a:cxnLst>
                <a:rect l="0" t="0" r="r" b="b"/>
                <a:pathLst>
                  <a:path w="14" h="12">
                    <a:moveTo>
                      <a:pt x="14" y="6"/>
                    </a:moveTo>
                    <a:lnTo>
                      <a:pt x="14" y="6"/>
                    </a:lnTo>
                    <a:lnTo>
                      <a:pt x="12" y="10"/>
                    </a:lnTo>
                    <a:lnTo>
                      <a:pt x="8" y="12"/>
                    </a:lnTo>
                    <a:lnTo>
                      <a:pt x="8" y="12"/>
                    </a:lnTo>
                    <a:lnTo>
                      <a:pt x="2" y="10"/>
                    </a:lnTo>
                    <a:lnTo>
                      <a:pt x="0" y="6"/>
                    </a:lnTo>
                    <a:lnTo>
                      <a:pt x="0" y="6"/>
                    </a:lnTo>
                    <a:lnTo>
                      <a:pt x="2" y="2"/>
                    </a:lnTo>
                    <a:lnTo>
                      <a:pt x="8" y="0"/>
                    </a:lnTo>
                    <a:lnTo>
                      <a:pt x="8" y="0"/>
                    </a:lnTo>
                    <a:lnTo>
                      <a:pt x="12" y="2"/>
                    </a:lnTo>
                    <a:lnTo>
                      <a:pt x="14" y="6"/>
                    </a:lnTo>
                    <a:lnTo>
                      <a:pt x="14" y="6"/>
                    </a:lnTo>
                    <a:close/>
                  </a:path>
                </a:pathLst>
              </a:custGeom>
              <a:solidFill>
                <a:srgbClr val="FF7C4E"/>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007" name="Freeform 962"/>
              <p:cNvSpPr/>
              <p:nvPr/>
            </p:nvSpPr>
            <p:spPr bwMode="auto">
              <a:xfrm>
                <a:off x="2100263" y="3549650"/>
                <a:ext cx="19050" cy="22225"/>
              </a:xfrm>
              <a:custGeom>
                <a:avLst/>
                <a:gdLst/>
                <a:ahLst/>
                <a:cxnLst>
                  <a:cxn ang="0">
                    <a:pos x="12" y="8"/>
                  </a:cxn>
                  <a:cxn ang="0">
                    <a:pos x="12" y="8"/>
                  </a:cxn>
                  <a:cxn ang="0">
                    <a:pos x="10" y="12"/>
                  </a:cxn>
                  <a:cxn ang="0">
                    <a:pos x="6" y="14"/>
                  </a:cxn>
                  <a:cxn ang="0">
                    <a:pos x="6" y="14"/>
                  </a:cxn>
                  <a:cxn ang="0">
                    <a:pos x="2" y="12"/>
                  </a:cxn>
                  <a:cxn ang="0">
                    <a:pos x="0" y="8"/>
                  </a:cxn>
                  <a:cxn ang="0">
                    <a:pos x="0" y="8"/>
                  </a:cxn>
                  <a:cxn ang="0">
                    <a:pos x="2" y="2"/>
                  </a:cxn>
                  <a:cxn ang="0">
                    <a:pos x="6" y="0"/>
                  </a:cxn>
                  <a:cxn ang="0">
                    <a:pos x="6" y="0"/>
                  </a:cxn>
                  <a:cxn ang="0">
                    <a:pos x="10" y="2"/>
                  </a:cxn>
                  <a:cxn ang="0">
                    <a:pos x="12" y="8"/>
                  </a:cxn>
                  <a:cxn ang="0">
                    <a:pos x="12" y="8"/>
                  </a:cxn>
                </a:cxnLst>
                <a:rect l="0" t="0" r="r" b="b"/>
                <a:pathLst>
                  <a:path w="12" h="14">
                    <a:moveTo>
                      <a:pt x="12" y="8"/>
                    </a:moveTo>
                    <a:lnTo>
                      <a:pt x="12" y="8"/>
                    </a:lnTo>
                    <a:lnTo>
                      <a:pt x="10" y="12"/>
                    </a:lnTo>
                    <a:lnTo>
                      <a:pt x="6" y="14"/>
                    </a:lnTo>
                    <a:lnTo>
                      <a:pt x="6" y="14"/>
                    </a:lnTo>
                    <a:lnTo>
                      <a:pt x="2" y="12"/>
                    </a:lnTo>
                    <a:lnTo>
                      <a:pt x="0" y="8"/>
                    </a:lnTo>
                    <a:lnTo>
                      <a:pt x="0" y="8"/>
                    </a:lnTo>
                    <a:lnTo>
                      <a:pt x="2" y="2"/>
                    </a:lnTo>
                    <a:lnTo>
                      <a:pt x="6" y="0"/>
                    </a:lnTo>
                    <a:lnTo>
                      <a:pt x="6" y="0"/>
                    </a:lnTo>
                    <a:lnTo>
                      <a:pt x="10" y="2"/>
                    </a:lnTo>
                    <a:lnTo>
                      <a:pt x="12" y="8"/>
                    </a:lnTo>
                    <a:lnTo>
                      <a:pt x="12" y="8"/>
                    </a:lnTo>
                    <a:close/>
                  </a:path>
                </a:pathLst>
              </a:custGeom>
              <a:solidFill>
                <a:srgbClr val="FF7C4E"/>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008" name="Freeform 963"/>
              <p:cNvSpPr/>
              <p:nvPr/>
            </p:nvSpPr>
            <p:spPr bwMode="auto">
              <a:xfrm>
                <a:off x="2259013" y="3667125"/>
                <a:ext cx="19050" cy="19050"/>
              </a:xfrm>
              <a:custGeom>
                <a:avLst/>
                <a:gdLst/>
                <a:ahLst/>
                <a:cxnLst>
                  <a:cxn ang="0">
                    <a:pos x="12" y="6"/>
                  </a:cxn>
                  <a:cxn ang="0">
                    <a:pos x="12" y="6"/>
                  </a:cxn>
                  <a:cxn ang="0">
                    <a:pos x="10" y="12"/>
                  </a:cxn>
                  <a:cxn ang="0">
                    <a:pos x="6" y="12"/>
                  </a:cxn>
                  <a:cxn ang="0">
                    <a:pos x="6" y="12"/>
                  </a:cxn>
                  <a:cxn ang="0">
                    <a:pos x="2" y="12"/>
                  </a:cxn>
                  <a:cxn ang="0">
                    <a:pos x="0" y="6"/>
                  </a:cxn>
                  <a:cxn ang="0">
                    <a:pos x="0" y="6"/>
                  </a:cxn>
                  <a:cxn ang="0">
                    <a:pos x="2" y="2"/>
                  </a:cxn>
                  <a:cxn ang="0">
                    <a:pos x="6" y="0"/>
                  </a:cxn>
                  <a:cxn ang="0">
                    <a:pos x="6" y="0"/>
                  </a:cxn>
                  <a:cxn ang="0">
                    <a:pos x="10" y="2"/>
                  </a:cxn>
                  <a:cxn ang="0">
                    <a:pos x="12" y="6"/>
                  </a:cxn>
                  <a:cxn ang="0">
                    <a:pos x="12" y="6"/>
                  </a:cxn>
                </a:cxnLst>
                <a:rect l="0" t="0" r="r" b="b"/>
                <a:pathLst>
                  <a:path w="12" h="12">
                    <a:moveTo>
                      <a:pt x="12" y="6"/>
                    </a:moveTo>
                    <a:lnTo>
                      <a:pt x="12" y="6"/>
                    </a:lnTo>
                    <a:lnTo>
                      <a:pt x="10" y="12"/>
                    </a:lnTo>
                    <a:lnTo>
                      <a:pt x="6" y="12"/>
                    </a:lnTo>
                    <a:lnTo>
                      <a:pt x="6" y="12"/>
                    </a:lnTo>
                    <a:lnTo>
                      <a:pt x="2" y="12"/>
                    </a:lnTo>
                    <a:lnTo>
                      <a:pt x="0" y="6"/>
                    </a:lnTo>
                    <a:lnTo>
                      <a:pt x="0" y="6"/>
                    </a:lnTo>
                    <a:lnTo>
                      <a:pt x="2" y="2"/>
                    </a:lnTo>
                    <a:lnTo>
                      <a:pt x="6" y="0"/>
                    </a:lnTo>
                    <a:lnTo>
                      <a:pt x="6" y="0"/>
                    </a:lnTo>
                    <a:lnTo>
                      <a:pt x="10" y="2"/>
                    </a:lnTo>
                    <a:lnTo>
                      <a:pt x="12" y="6"/>
                    </a:lnTo>
                    <a:lnTo>
                      <a:pt x="12" y="6"/>
                    </a:lnTo>
                    <a:close/>
                  </a:path>
                </a:pathLst>
              </a:custGeom>
              <a:solidFill>
                <a:srgbClr val="FF7C4E"/>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009" name="Freeform 964"/>
              <p:cNvSpPr/>
              <p:nvPr/>
            </p:nvSpPr>
            <p:spPr bwMode="auto">
              <a:xfrm>
                <a:off x="1776413" y="3606800"/>
                <a:ext cx="327025" cy="254000"/>
              </a:xfrm>
              <a:custGeom>
                <a:avLst/>
                <a:gdLst/>
                <a:ahLst/>
                <a:cxnLst>
                  <a:cxn ang="0">
                    <a:pos x="0" y="94"/>
                  </a:cxn>
                  <a:cxn ang="0">
                    <a:pos x="86" y="56"/>
                  </a:cxn>
                  <a:cxn ang="0">
                    <a:pos x="68" y="152"/>
                  </a:cxn>
                  <a:cxn ang="0">
                    <a:pos x="158" y="104"/>
                  </a:cxn>
                  <a:cxn ang="0">
                    <a:pos x="150" y="160"/>
                  </a:cxn>
                  <a:cxn ang="0">
                    <a:pos x="206" y="130"/>
                  </a:cxn>
                  <a:cxn ang="0">
                    <a:pos x="16" y="0"/>
                  </a:cxn>
                  <a:cxn ang="0">
                    <a:pos x="0" y="94"/>
                  </a:cxn>
                </a:cxnLst>
                <a:rect l="0" t="0" r="r" b="b"/>
                <a:pathLst>
                  <a:path w="206" h="160">
                    <a:moveTo>
                      <a:pt x="0" y="94"/>
                    </a:moveTo>
                    <a:lnTo>
                      <a:pt x="86" y="56"/>
                    </a:lnTo>
                    <a:lnTo>
                      <a:pt x="68" y="152"/>
                    </a:lnTo>
                    <a:lnTo>
                      <a:pt x="158" y="104"/>
                    </a:lnTo>
                    <a:lnTo>
                      <a:pt x="150" y="160"/>
                    </a:lnTo>
                    <a:lnTo>
                      <a:pt x="206" y="130"/>
                    </a:lnTo>
                    <a:lnTo>
                      <a:pt x="16" y="0"/>
                    </a:lnTo>
                    <a:lnTo>
                      <a:pt x="0" y="94"/>
                    </a:lnTo>
                    <a:close/>
                  </a:path>
                </a:pathLst>
              </a:custGeom>
              <a:solidFill>
                <a:srgbClr val="5BB6BB"/>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010" name="Freeform 965"/>
              <p:cNvSpPr/>
              <p:nvPr/>
            </p:nvSpPr>
            <p:spPr bwMode="auto">
              <a:xfrm>
                <a:off x="1747838" y="3765550"/>
                <a:ext cx="196850" cy="196850"/>
              </a:xfrm>
              <a:custGeom>
                <a:avLst/>
                <a:gdLst/>
                <a:ahLst/>
                <a:cxnLst>
                  <a:cxn ang="0">
                    <a:pos x="12" y="0"/>
                  </a:cxn>
                  <a:cxn ang="0">
                    <a:pos x="124" y="84"/>
                  </a:cxn>
                  <a:cxn ang="0">
                    <a:pos x="48" y="124"/>
                  </a:cxn>
                  <a:cxn ang="0">
                    <a:pos x="50" y="58"/>
                  </a:cxn>
                  <a:cxn ang="0">
                    <a:pos x="0" y="88"/>
                  </a:cxn>
                  <a:cxn ang="0">
                    <a:pos x="12" y="0"/>
                  </a:cxn>
                </a:cxnLst>
                <a:rect l="0" t="0" r="r" b="b"/>
                <a:pathLst>
                  <a:path w="124" h="124">
                    <a:moveTo>
                      <a:pt x="12" y="0"/>
                    </a:moveTo>
                    <a:lnTo>
                      <a:pt x="124" y="84"/>
                    </a:lnTo>
                    <a:lnTo>
                      <a:pt x="48" y="124"/>
                    </a:lnTo>
                    <a:lnTo>
                      <a:pt x="50" y="58"/>
                    </a:lnTo>
                    <a:lnTo>
                      <a:pt x="0" y="88"/>
                    </a:lnTo>
                    <a:lnTo>
                      <a:pt x="12" y="0"/>
                    </a:lnTo>
                    <a:close/>
                  </a:path>
                </a:pathLst>
              </a:custGeom>
              <a:solidFill>
                <a:srgbClr val="FF65BB"/>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011" name="Freeform 966"/>
              <p:cNvSpPr/>
              <p:nvPr/>
            </p:nvSpPr>
            <p:spPr bwMode="auto">
              <a:xfrm>
                <a:off x="1801813" y="3619500"/>
                <a:ext cx="82550" cy="82550"/>
              </a:xfrm>
              <a:custGeom>
                <a:avLst/>
                <a:gdLst/>
                <a:ahLst/>
                <a:cxnLst>
                  <a:cxn ang="0">
                    <a:pos x="10" y="0"/>
                  </a:cxn>
                  <a:cxn ang="0">
                    <a:pos x="0" y="52"/>
                  </a:cxn>
                  <a:cxn ang="0">
                    <a:pos x="52" y="30"/>
                  </a:cxn>
                  <a:cxn ang="0">
                    <a:pos x="10" y="0"/>
                  </a:cxn>
                </a:cxnLst>
                <a:rect l="0" t="0" r="r" b="b"/>
                <a:pathLst>
                  <a:path w="52" h="52">
                    <a:moveTo>
                      <a:pt x="10" y="0"/>
                    </a:moveTo>
                    <a:lnTo>
                      <a:pt x="0" y="52"/>
                    </a:lnTo>
                    <a:lnTo>
                      <a:pt x="52" y="30"/>
                    </a:lnTo>
                    <a:lnTo>
                      <a:pt x="10" y="0"/>
                    </a:lnTo>
                    <a:close/>
                  </a:path>
                </a:pathLst>
              </a:custGeom>
              <a:solidFill>
                <a:srgbClr val="FF65BB"/>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012" name="Freeform 967"/>
              <p:cNvSpPr/>
              <p:nvPr/>
            </p:nvSpPr>
            <p:spPr bwMode="auto">
              <a:xfrm>
                <a:off x="1789113" y="3756025"/>
                <a:ext cx="76200" cy="82550"/>
              </a:xfrm>
              <a:custGeom>
                <a:avLst/>
                <a:gdLst/>
                <a:ahLst/>
                <a:cxnLst>
                  <a:cxn ang="0">
                    <a:pos x="48" y="0"/>
                  </a:cxn>
                  <a:cxn ang="0">
                    <a:pos x="44" y="52"/>
                  </a:cxn>
                  <a:cxn ang="0">
                    <a:pos x="0" y="16"/>
                  </a:cxn>
                  <a:cxn ang="0">
                    <a:pos x="48" y="0"/>
                  </a:cxn>
                </a:cxnLst>
                <a:rect l="0" t="0" r="r" b="b"/>
                <a:pathLst>
                  <a:path w="48" h="52">
                    <a:moveTo>
                      <a:pt x="48" y="0"/>
                    </a:moveTo>
                    <a:lnTo>
                      <a:pt x="44" y="52"/>
                    </a:lnTo>
                    <a:lnTo>
                      <a:pt x="0" y="16"/>
                    </a:lnTo>
                    <a:lnTo>
                      <a:pt x="48" y="0"/>
                    </a:lnTo>
                    <a:close/>
                  </a:path>
                </a:pathLst>
              </a:custGeom>
              <a:solidFill>
                <a:srgbClr val="FFE656"/>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013" name="Freeform 968"/>
              <p:cNvSpPr/>
              <p:nvPr/>
            </p:nvSpPr>
            <p:spPr bwMode="auto">
              <a:xfrm>
                <a:off x="1909763" y="3844925"/>
                <a:ext cx="76200" cy="53975"/>
              </a:xfrm>
              <a:custGeom>
                <a:avLst/>
                <a:gdLst/>
                <a:ahLst/>
                <a:cxnLst>
                  <a:cxn ang="0">
                    <a:pos x="48" y="0"/>
                  </a:cxn>
                  <a:cxn ang="0">
                    <a:pos x="0" y="16"/>
                  </a:cxn>
                  <a:cxn ang="0">
                    <a:pos x="22" y="34"/>
                  </a:cxn>
                  <a:cxn ang="0">
                    <a:pos x="46" y="20"/>
                  </a:cxn>
                  <a:cxn ang="0">
                    <a:pos x="48" y="0"/>
                  </a:cxn>
                </a:cxnLst>
                <a:rect l="0" t="0" r="r" b="b"/>
                <a:pathLst>
                  <a:path w="48" h="34">
                    <a:moveTo>
                      <a:pt x="48" y="0"/>
                    </a:moveTo>
                    <a:lnTo>
                      <a:pt x="0" y="16"/>
                    </a:lnTo>
                    <a:lnTo>
                      <a:pt x="22" y="34"/>
                    </a:lnTo>
                    <a:lnTo>
                      <a:pt x="46" y="20"/>
                    </a:lnTo>
                    <a:lnTo>
                      <a:pt x="48" y="0"/>
                    </a:lnTo>
                    <a:close/>
                  </a:path>
                </a:pathLst>
              </a:custGeom>
              <a:solidFill>
                <a:srgbClr val="FFE656"/>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014" name="Freeform 969"/>
              <p:cNvSpPr/>
              <p:nvPr/>
            </p:nvSpPr>
            <p:spPr bwMode="auto">
              <a:xfrm>
                <a:off x="1925638" y="3702050"/>
                <a:ext cx="82550" cy="79375"/>
              </a:xfrm>
              <a:custGeom>
                <a:avLst/>
                <a:gdLst/>
                <a:ahLst/>
                <a:cxnLst>
                  <a:cxn ang="0">
                    <a:pos x="10" y="0"/>
                  </a:cxn>
                  <a:cxn ang="0">
                    <a:pos x="0" y="50"/>
                  </a:cxn>
                  <a:cxn ang="0">
                    <a:pos x="52" y="28"/>
                  </a:cxn>
                  <a:cxn ang="0">
                    <a:pos x="10" y="0"/>
                  </a:cxn>
                </a:cxnLst>
                <a:rect l="0" t="0" r="r" b="b"/>
                <a:pathLst>
                  <a:path w="52" h="50">
                    <a:moveTo>
                      <a:pt x="10" y="0"/>
                    </a:moveTo>
                    <a:lnTo>
                      <a:pt x="0" y="50"/>
                    </a:lnTo>
                    <a:lnTo>
                      <a:pt x="52" y="28"/>
                    </a:lnTo>
                    <a:lnTo>
                      <a:pt x="10" y="0"/>
                    </a:lnTo>
                    <a:close/>
                  </a:path>
                </a:pathLst>
              </a:custGeom>
              <a:solidFill>
                <a:srgbClr val="FF65BB"/>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015" name="Freeform 970"/>
              <p:cNvSpPr/>
              <p:nvPr/>
            </p:nvSpPr>
            <p:spPr bwMode="auto">
              <a:xfrm>
                <a:off x="1763713" y="3778250"/>
                <a:ext cx="82550" cy="82550"/>
              </a:xfrm>
              <a:custGeom>
                <a:avLst/>
                <a:gdLst/>
                <a:ahLst/>
                <a:cxnLst>
                  <a:cxn ang="0">
                    <a:pos x="10" y="0"/>
                  </a:cxn>
                  <a:cxn ang="0">
                    <a:pos x="0" y="52"/>
                  </a:cxn>
                  <a:cxn ang="0">
                    <a:pos x="52" y="30"/>
                  </a:cxn>
                  <a:cxn ang="0">
                    <a:pos x="10" y="0"/>
                  </a:cxn>
                </a:cxnLst>
                <a:rect l="0" t="0" r="r" b="b"/>
                <a:pathLst>
                  <a:path w="52" h="52">
                    <a:moveTo>
                      <a:pt x="10" y="0"/>
                    </a:moveTo>
                    <a:lnTo>
                      <a:pt x="0" y="52"/>
                    </a:lnTo>
                    <a:lnTo>
                      <a:pt x="52" y="30"/>
                    </a:lnTo>
                    <a:lnTo>
                      <a:pt x="10" y="0"/>
                    </a:lnTo>
                    <a:close/>
                  </a:path>
                </a:pathLst>
              </a:custGeom>
              <a:solidFill>
                <a:srgbClr val="9058AC"/>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016" name="Freeform 971"/>
              <p:cNvSpPr/>
              <p:nvPr/>
            </p:nvSpPr>
            <p:spPr bwMode="auto">
              <a:xfrm>
                <a:off x="1858963" y="3854450"/>
                <a:ext cx="82550" cy="79375"/>
              </a:xfrm>
              <a:custGeom>
                <a:avLst/>
                <a:gdLst/>
                <a:ahLst/>
                <a:cxnLst>
                  <a:cxn ang="0">
                    <a:pos x="10" y="0"/>
                  </a:cxn>
                  <a:cxn ang="0">
                    <a:pos x="0" y="50"/>
                  </a:cxn>
                  <a:cxn ang="0">
                    <a:pos x="52" y="28"/>
                  </a:cxn>
                  <a:cxn ang="0">
                    <a:pos x="10" y="0"/>
                  </a:cxn>
                </a:cxnLst>
                <a:rect l="0" t="0" r="r" b="b"/>
                <a:pathLst>
                  <a:path w="52" h="50">
                    <a:moveTo>
                      <a:pt x="10" y="0"/>
                    </a:moveTo>
                    <a:lnTo>
                      <a:pt x="0" y="50"/>
                    </a:lnTo>
                    <a:lnTo>
                      <a:pt x="52" y="28"/>
                    </a:lnTo>
                    <a:lnTo>
                      <a:pt x="10" y="0"/>
                    </a:lnTo>
                    <a:close/>
                  </a:path>
                </a:pathLst>
              </a:custGeom>
              <a:solidFill>
                <a:srgbClr val="9058AC"/>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017" name="Freeform 972"/>
              <p:cNvSpPr/>
              <p:nvPr/>
            </p:nvSpPr>
            <p:spPr bwMode="auto">
              <a:xfrm>
                <a:off x="2043113" y="3781425"/>
                <a:ext cx="57150" cy="63500"/>
              </a:xfrm>
              <a:custGeom>
                <a:avLst/>
                <a:gdLst/>
                <a:ahLst/>
                <a:cxnLst>
                  <a:cxn ang="0">
                    <a:pos x="6" y="0"/>
                  </a:cxn>
                  <a:cxn ang="0">
                    <a:pos x="0" y="40"/>
                  </a:cxn>
                  <a:cxn ang="0">
                    <a:pos x="36" y="22"/>
                  </a:cxn>
                  <a:cxn ang="0">
                    <a:pos x="6" y="0"/>
                  </a:cxn>
                </a:cxnLst>
                <a:rect l="0" t="0" r="r" b="b"/>
                <a:pathLst>
                  <a:path w="36" h="40">
                    <a:moveTo>
                      <a:pt x="6" y="0"/>
                    </a:moveTo>
                    <a:lnTo>
                      <a:pt x="0" y="40"/>
                    </a:lnTo>
                    <a:lnTo>
                      <a:pt x="36" y="22"/>
                    </a:lnTo>
                    <a:lnTo>
                      <a:pt x="6" y="0"/>
                    </a:lnTo>
                    <a:close/>
                  </a:path>
                </a:pathLst>
              </a:custGeom>
              <a:solidFill>
                <a:srgbClr val="FF65BB"/>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018" name="Freeform 973"/>
              <p:cNvSpPr/>
              <p:nvPr/>
            </p:nvSpPr>
            <p:spPr bwMode="auto">
              <a:xfrm>
                <a:off x="2995613" y="2679700"/>
                <a:ext cx="215900" cy="130175"/>
              </a:xfrm>
              <a:custGeom>
                <a:avLst/>
                <a:gdLst/>
                <a:ahLst/>
                <a:cxnLst>
                  <a:cxn ang="0">
                    <a:pos x="0" y="0"/>
                  </a:cxn>
                  <a:cxn ang="0">
                    <a:pos x="0" y="0"/>
                  </a:cxn>
                  <a:cxn ang="0">
                    <a:pos x="0" y="14"/>
                  </a:cxn>
                  <a:cxn ang="0">
                    <a:pos x="0" y="14"/>
                  </a:cxn>
                  <a:cxn ang="0">
                    <a:pos x="2" y="28"/>
                  </a:cxn>
                  <a:cxn ang="0">
                    <a:pos x="6" y="40"/>
                  </a:cxn>
                  <a:cxn ang="0">
                    <a:pos x="12" y="52"/>
                  </a:cxn>
                  <a:cxn ang="0">
                    <a:pos x="20" y="62"/>
                  </a:cxn>
                  <a:cxn ang="0">
                    <a:pos x="30" y="70"/>
                  </a:cxn>
                  <a:cxn ang="0">
                    <a:pos x="42" y="76"/>
                  </a:cxn>
                  <a:cxn ang="0">
                    <a:pos x="54" y="80"/>
                  </a:cxn>
                  <a:cxn ang="0">
                    <a:pos x="68" y="82"/>
                  </a:cxn>
                  <a:cxn ang="0">
                    <a:pos x="68" y="82"/>
                  </a:cxn>
                  <a:cxn ang="0">
                    <a:pos x="82" y="80"/>
                  </a:cxn>
                  <a:cxn ang="0">
                    <a:pos x="94" y="76"/>
                  </a:cxn>
                  <a:cxn ang="0">
                    <a:pos x="104" y="72"/>
                  </a:cxn>
                  <a:cxn ang="0">
                    <a:pos x="114" y="64"/>
                  </a:cxn>
                  <a:cxn ang="0">
                    <a:pos x="122" y="54"/>
                  </a:cxn>
                  <a:cxn ang="0">
                    <a:pos x="130" y="44"/>
                  </a:cxn>
                  <a:cxn ang="0">
                    <a:pos x="134" y="32"/>
                  </a:cxn>
                  <a:cxn ang="0">
                    <a:pos x="136" y="20"/>
                  </a:cxn>
                  <a:cxn ang="0">
                    <a:pos x="0" y="0"/>
                  </a:cxn>
                </a:cxnLst>
                <a:rect l="0" t="0" r="r" b="b"/>
                <a:pathLst>
                  <a:path w="136" h="82">
                    <a:moveTo>
                      <a:pt x="0" y="0"/>
                    </a:moveTo>
                    <a:lnTo>
                      <a:pt x="0" y="0"/>
                    </a:lnTo>
                    <a:lnTo>
                      <a:pt x="0" y="14"/>
                    </a:lnTo>
                    <a:lnTo>
                      <a:pt x="0" y="14"/>
                    </a:lnTo>
                    <a:lnTo>
                      <a:pt x="2" y="28"/>
                    </a:lnTo>
                    <a:lnTo>
                      <a:pt x="6" y="40"/>
                    </a:lnTo>
                    <a:lnTo>
                      <a:pt x="12" y="52"/>
                    </a:lnTo>
                    <a:lnTo>
                      <a:pt x="20" y="62"/>
                    </a:lnTo>
                    <a:lnTo>
                      <a:pt x="30" y="70"/>
                    </a:lnTo>
                    <a:lnTo>
                      <a:pt x="42" y="76"/>
                    </a:lnTo>
                    <a:lnTo>
                      <a:pt x="54" y="80"/>
                    </a:lnTo>
                    <a:lnTo>
                      <a:pt x="68" y="82"/>
                    </a:lnTo>
                    <a:lnTo>
                      <a:pt x="68" y="82"/>
                    </a:lnTo>
                    <a:lnTo>
                      <a:pt x="82" y="80"/>
                    </a:lnTo>
                    <a:lnTo>
                      <a:pt x="94" y="76"/>
                    </a:lnTo>
                    <a:lnTo>
                      <a:pt x="104" y="72"/>
                    </a:lnTo>
                    <a:lnTo>
                      <a:pt x="114" y="64"/>
                    </a:lnTo>
                    <a:lnTo>
                      <a:pt x="122" y="54"/>
                    </a:lnTo>
                    <a:lnTo>
                      <a:pt x="130" y="44"/>
                    </a:lnTo>
                    <a:lnTo>
                      <a:pt x="134" y="32"/>
                    </a:lnTo>
                    <a:lnTo>
                      <a:pt x="136" y="20"/>
                    </a:lnTo>
                    <a:lnTo>
                      <a:pt x="0" y="0"/>
                    </a:lnTo>
                    <a:close/>
                  </a:path>
                </a:pathLst>
              </a:custGeom>
              <a:solidFill>
                <a:srgbClr val="337B7C"/>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019" name="Freeform 974"/>
              <p:cNvSpPr/>
              <p:nvPr/>
            </p:nvSpPr>
            <p:spPr bwMode="auto">
              <a:xfrm>
                <a:off x="3030538" y="2686050"/>
                <a:ext cx="149225" cy="88900"/>
              </a:xfrm>
              <a:custGeom>
                <a:avLst/>
                <a:gdLst/>
                <a:ahLst/>
                <a:cxnLst>
                  <a:cxn ang="0">
                    <a:pos x="0" y="0"/>
                  </a:cxn>
                  <a:cxn ang="0">
                    <a:pos x="0" y="0"/>
                  </a:cxn>
                  <a:cxn ang="0">
                    <a:pos x="0" y="10"/>
                  </a:cxn>
                  <a:cxn ang="0">
                    <a:pos x="0" y="10"/>
                  </a:cxn>
                  <a:cxn ang="0">
                    <a:pos x="0" y="18"/>
                  </a:cxn>
                  <a:cxn ang="0">
                    <a:pos x="4" y="28"/>
                  </a:cxn>
                  <a:cxn ang="0">
                    <a:pos x="8" y="36"/>
                  </a:cxn>
                  <a:cxn ang="0">
                    <a:pos x="14" y="42"/>
                  </a:cxn>
                  <a:cxn ang="0">
                    <a:pos x="20" y="48"/>
                  </a:cxn>
                  <a:cxn ang="0">
                    <a:pos x="28" y="54"/>
                  </a:cxn>
                  <a:cxn ang="0">
                    <a:pos x="38" y="56"/>
                  </a:cxn>
                  <a:cxn ang="0">
                    <a:pos x="48" y="56"/>
                  </a:cxn>
                  <a:cxn ang="0">
                    <a:pos x="48" y="56"/>
                  </a:cxn>
                  <a:cxn ang="0">
                    <a:pos x="56" y="56"/>
                  </a:cxn>
                  <a:cxn ang="0">
                    <a:pos x="64" y="54"/>
                  </a:cxn>
                  <a:cxn ang="0">
                    <a:pos x="72" y="50"/>
                  </a:cxn>
                  <a:cxn ang="0">
                    <a:pos x="80" y="44"/>
                  </a:cxn>
                  <a:cxn ang="0">
                    <a:pos x="86" y="38"/>
                  </a:cxn>
                  <a:cxn ang="0">
                    <a:pos x="90" y="30"/>
                  </a:cxn>
                  <a:cxn ang="0">
                    <a:pos x="94" y="22"/>
                  </a:cxn>
                  <a:cxn ang="0">
                    <a:pos x="94" y="12"/>
                  </a:cxn>
                  <a:cxn ang="0">
                    <a:pos x="0" y="0"/>
                  </a:cxn>
                </a:cxnLst>
                <a:rect l="0" t="0" r="r" b="b"/>
                <a:pathLst>
                  <a:path w="94" h="56">
                    <a:moveTo>
                      <a:pt x="0" y="0"/>
                    </a:moveTo>
                    <a:lnTo>
                      <a:pt x="0" y="0"/>
                    </a:lnTo>
                    <a:lnTo>
                      <a:pt x="0" y="10"/>
                    </a:lnTo>
                    <a:lnTo>
                      <a:pt x="0" y="10"/>
                    </a:lnTo>
                    <a:lnTo>
                      <a:pt x="0" y="18"/>
                    </a:lnTo>
                    <a:lnTo>
                      <a:pt x="4" y="28"/>
                    </a:lnTo>
                    <a:lnTo>
                      <a:pt x="8" y="36"/>
                    </a:lnTo>
                    <a:lnTo>
                      <a:pt x="14" y="42"/>
                    </a:lnTo>
                    <a:lnTo>
                      <a:pt x="20" y="48"/>
                    </a:lnTo>
                    <a:lnTo>
                      <a:pt x="28" y="54"/>
                    </a:lnTo>
                    <a:lnTo>
                      <a:pt x="38" y="56"/>
                    </a:lnTo>
                    <a:lnTo>
                      <a:pt x="48" y="56"/>
                    </a:lnTo>
                    <a:lnTo>
                      <a:pt x="48" y="56"/>
                    </a:lnTo>
                    <a:lnTo>
                      <a:pt x="56" y="56"/>
                    </a:lnTo>
                    <a:lnTo>
                      <a:pt x="64" y="54"/>
                    </a:lnTo>
                    <a:lnTo>
                      <a:pt x="72" y="50"/>
                    </a:lnTo>
                    <a:lnTo>
                      <a:pt x="80" y="44"/>
                    </a:lnTo>
                    <a:lnTo>
                      <a:pt x="86" y="38"/>
                    </a:lnTo>
                    <a:lnTo>
                      <a:pt x="90" y="30"/>
                    </a:lnTo>
                    <a:lnTo>
                      <a:pt x="94" y="22"/>
                    </a:lnTo>
                    <a:lnTo>
                      <a:pt x="94" y="12"/>
                    </a:lnTo>
                    <a:lnTo>
                      <a:pt x="0" y="0"/>
                    </a:lnTo>
                    <a:close/>
                  </a:path>
                </a:pathLst>
              </a:custGeom>
              <a:solidFill>
                <a:srgbClr val="C2B3A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020" name="Freeform 975"/>
              <p:cNvSpPr/>
              <p:nvPr/>
            </p:nvSpPr>
            <p:spPr bwMode="auto">
              <a:xfrm>
                <a:off x="3052763" y="2689225"/>
                <a:ext cx="107950" cy="66675"/>
              </a:xfrm>
              <a:custGeom>
                <a:avLst/>
                <a:gdLst/>
                <a:ahLst/>
                <a:cxnLst>
                  <a:cxn ang="0">
                    <a:pos x="0" y="0"/>
                  </a:cxn>
                  <a:cxn ang="0">
                    <a:pos x="0" y="0"/>
                  </a:cxn>
                  <a:cxn ang="0">
                    <a:pos x="0" y="10"/>
                  </a:cxn>
                  <a:cxn ang="0">
                    <a:pos x="0" y="10"/>
                  </a:cxn>
                  <a:cxn ang="0">
                    <a:pos x="0" y="18"/>
                  </a:cxn>
                  <a:cxn ang="0">
                    <a:pos x="4" y="24"/>
                  </a:cxn>
                  <a:cxn ang="0">
                    <a:pos x="6" y="30"/>
                  </a:cxn>
                  <a:cxn ang="0">
                    <a:pos x="10" y="34"/>
                  </a:cxn>
                  <a:cxn ang="0">
                    <a:pos x="16" y="38"/>
                  </a:cxn>
                  <a:cxn ang="0">
                    <a:pos x="22" y="40"/>
                  </a:cxn>
                  <a:cxn ang="0">
                    <a:pos x="28" y="42"/>
                  </a:cxn>
                  <a:cxn ang="0">
                    <a:pos x="36" y="42"/>
                  </a:cxn>
                  <a:cxn ang="0">
                    <a:pos x="36" y="42"/>
                  </a:cxn>
                  <a:cxn ang="0">
                    <a:pos x="42" y="42"/>
                  </a:cxn>
                  <a:cxn ang="0">
                    <a:pos x="48" y="40"/>
                  </a:cxn>
                  <a:cxn ang="0">
                    <a:pos x="58" y="32"/>
                  </a:cxn>
                  <a:cxn ang="0">
                    <a:pos x="66" y="22"/>
                  </a:cxn>
                  <a:cxn ang="0">
                    <a:pos x="68" y="16"/>
                  </a:cxn>
                  <a:cxn ang="0">
                    <a:pos x="68" y="8"/>
                  </a:cxn>
                  <a:cxn ang="0">
                    <a:pos x="0" y="0"/>
                  </a:cxn>
                </a:cxnLst>
                <a:rect l="0" t="0" r="r" b="b"/>
                <a:pathLst>
                  <a:path w="68" h="42">
                    <a:moveTo>
                      <a:pt x="0" y="0"/>
                    </a:moveTo>
                    <a:lnTo>
                      <a:pt x="0" y="0"/>
                    </a:lnTo>
                    <a:lnTo>
                      <a:pt x="0" y="10"/>
                    </a:lnTo>
                    <a:lnTo>
                      <a:pt x="0" y="10"/>
                    </a:lnTo>
                    <a:lnTo>
                      <a:pt x="0" y="18"/>
                    </a:lnTo>
                    <a:lnTo>
                      <a:pt x="4" y="24"/>
                    </a:lnTo>
                    <a:lnTo>
                      <a:pt x="6" y="30"/>
                    </a:lnTo>
                    <a:lnTo>
                      <a:pt x="10" y="34"/>
                    </a:lnTo>
                    <a:lnTo>
                      <a:pt x="16" y="38"/>
                    </a:lnTo>
                    <a:lnTo>
                      <a:pt x="22" y="40"/>
                    </a:lnTo>
                    <a:lnTo>
                      <a:pt x="28" y="42"/>
                    </a:lnTo>
                    <a:lnTo>
                      <a:pt x="36" y="42"/>
                    </a:lnTo>
                    <a:lnTo>
                      <a:pt x="36" y="42"/>
                    </a:lnTo>
                    <a:lnTo>
                      <a:pt x="42" y="42"/>
                    </a:lnTo>
                    <a:lnTo>
                      <a:pt x="48" y="40"/>
                    </a:lnTo>
                    <a:lnTo>
                      <a:pt x="58" y="32"/>
                    </a:lnTo>
                    <a:lnTo>
                      <a:pt x="66" y="22"/>
                    </a:lnTo>
                    <a:lnTo>
                      <a:pt x="68" y="16"/>
                    </a:lnTo>
                    <a:lnTo>
                      <a:pt x="68" y="8"/>
                    </a:lnTo>
                    <a:lnTo>
                      <a:pt x="0" y="0"/>
                    </a:lnTo>
                    <a:close/>
                  </a:path>
                </a:pathLst>
              </a:custGeom>
              <a:solidFill>
                <a:srgbClr val="EB743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021" name="Freeform 976"/>
              <p:cNvSpPr/>
              <p:nvPr/>
            </p:nvSpPr>
            <p:spPr bwMode="auto">
              <a:xfrm>
                <a:off x="3078163" y="2692400"/>
                <a:ext cx="57150" cy="38100"/>
              </a:xfrm>
              <a:custGeom>
                <a:avLst/>
                <a:gdLst/>
                <a:ahLst/>
                <a:cxnLst>
                  <a:cxn ang="0">
                    <a:pos x="0" y="0"/>
                  </a:cxn>
                  <a:cxn ang="0">
                    <a:pos x="0" y="0"/>
                  </a:cxn>
                  <a:cxn ang="0">
                    <a:pos x="0" y="8"/>
                  </a:cxn>
                  <a:cxn ang="0">
                    <a:pos x="0" y="8"/>
                  </a:cxn>
                  <a:cxn ang="0">
                    <a:pos x="2" y="14"/>
                  </a:cxn>
                  <a:cxn ang="0">
                    <a:pos x="6" y="20"/>
                  </a:cxn>
                  <a:cxn ang="0">
                    <a:pos x="12" y="24"/>
                  </a:cxn>
                  <a:cxn ang="0">
                    <a:pos x="18" y="24"/>
                  </a:cxn>
                  <a:cxn ang="0">
                    <a:pos x="18" y="24"/>
                  </a:cxn>
                  <a:cxn ang="0">
                    <a:pos x="26" y="22"/>
                  </a:cxn>
                  <a:cxn ang="0">
                    <a:pos x="32" y="18"/>
                  </a:cxn>
                  <a:cxn ang="0">
                    <a:pos x="34" y="12"/>
                  </a:cxn>
                  <a:cxn ang="0">
                    <a:pos x="36" y="6"/>
                  </a:cxn>
                  <a:cxn ang="0">
                    <a:pos x="36" y="4"/>
                  </a:cxn>
                  <a:cxn ang="0">
                    <a:pos x="0" y="0"/>
                  </a:cxn>
                </a:cxnLst>
                <a:rect l="0" t="0" r="r" b="b"/>
                <a:pathLst>
                  <a:path w="36" h="24">
                    <a:moveTo>
                      <a:pt x="0" y="0"/>
                    </a:moveTo>
                    <a:lnTo>
                      <a:pt x="0" y="0"/>
                    </a:lnTo>
                    <a:lnTo>
                      <a:pt x="0" y="8"/>
                    </a:lnTo>
                    <a:lnTo>
                      <a:pt x="0" y="8"/>
                    </a:lnTo>
                    <a:lnTo>
                      <a:pt x="2" y="14"/>
                    </a:lnTo>
                    <a:lnTo>
                      <a:pt x="6" y="20"/>
                    </a:lnTo>
                    <a:lnTo>
                      <a:pt x="12" y="24"/>
                    </a:lnTo>
                    <a:lnTo>
                      <a:pt x="18" y="24"/>
                    </a:lnTo>
                    <a:lnTo>
                      <a:pt x="18" y="24"/>
                    </a:lnTo>
                    <a:lnTo>
                      <a:pt x="26" y="22"/>
                    </a:lnTo>
                    <a:lnTo>
                      <a:pt x="32" y="18"/>
                    </a:lnTo>
                    <a:lnTo>
                      <a:pt x="34" y="12"/>
                    </a:lnTo>
                    <a:lnTo>
                      <a:pt x="36" y="6"/>
                    </a:lnTo>
                    <a:lnTo>
                      <a:pt x="36" y="4"/>
                    </a:lnTo>
                    <a:lnTo>
                      <a:pt x="0" y="0"/>
                    </a:lnTo>
                    <a:close/>
                  </a:path>
                </a:pathLst>
              </a:custGeom>
              <a:solidFill>
                <a:srgbClr val="6F3D3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022" name="Freeform 977"/>
              <p:cNvSpPr/>
              <p:nvPr/>
            </p:nvSpPr>
            <p:spPr bwMode="auto">
              <a:xfrm>
                <a:off x="2967038" y="2832100"/>
                <a:ext cx="215900" cy="219075"/>
              </a:xfrm>
              <a:custGeom>
                <a:avLst/>
                <a:gdLst/>
                <a:ahLst/>
                <a:cxnLst>
                  <a:cxn ang="0">
                    <a:pos x="136" y="68"/>
                  </a:cxn>
                  <a:cxn ang="0">
                    <a:pos x="136" y="68"/>
                  </a:cxn>
                  <a:cxn ang="0">
                    <a:pos x="134" y="82"/>
                  </a:cxn>
                  <a:cxn ang="0">
                    <a:pos x="130" y="96"/>
                  </a:cxn>
                  <a:cxn ang="0">
                    <a:pos x="124" y="106"/>
                  </a:cxn>
                  <a:cxn ang="0">
                    <a:pos x="116" y="118"/>
                  </a:cxn>
                  <a:cxn ang="0">
                    <a:pos x="106" y="126"/>
                  </a:cxn>
                  <a:cxn ang="0">
                    <a:pos x="94" y="132"/>
                  </a:cxn>
                  <a:cxn ang="0">
                    <a:pos x="82" y="136"/>
                  </a:cxn>
                  <a:cxn ang="0">
                    <a:pos x="68" y="138"/>
                  </a:cxn>
                  <a:cxn ang="0">
                    <a:pos x="68" y="138"/>
                  </a:cxn>
                  <a:cxn ang="0">
                    <a:pos x="54" y="136"/>
                  </a:cxn>
                  <a:cxn ang="0">
                    <a:pos x="42" y="132"/>
                  </a:cxn>
                  <a:cxn ang="0">
                    <a:pos x="30" y="126"/>
                  </a:cxn>
                  <a:cxn ang="0">
                    <a:pos x="20" y="118"/>
                  </a:cxn>
                  <a:cxn ang="0">
                    <a:pos x="12" y="106"/>
                  </a:cxn>
                  <a:cxn ang="0">
                    <a:pos x="4" y="96"/>
                  </a:cxn>
                  <a:cxn ang="0">
                    <a:pos x="0" y="82"/>
                  </a:cxn>
                  <a:cxn ang="0">
                    <a:pos x="0" y="68"/>
                  </a:cxn>
                  <a:cxn ang="0">
                    <a:pos x="0" y="68"/>
                  </a:cxn>
                  <a:cxn ang="0">
                    <a:pos x="0" y="54"/>
                  </a:cxn>
                  <a:cxn ang="0">
                    <a:pos x="4" y="42"/>
                  </a:cxn>
                  <a:cxn ang="0">
                    <a:pos x="12" y="30"/>
                  </a:cxn>
                  <a:cxn ang="0">
                    <a:pos x="20" y="20"/>
                  </a:cxn>
                  <a:cxn ang="0">
                    <a:pos x="30" y="12"/>
                  </a:cxn>
                  <a:cxn ang="0">
                    <a:pos x="42" y="6"/>
                  </a:cxn>
                  <a:cxn ang="0">
                    <a:pos x="54" y="2"/>
                  </a:cxn>
                  <a:cxn ang="0">
                    <a:pos x="68" y="0"/>
                  </a:cxn>
                  <a:cxn ang="0">
                    <a:pos x="68" y="0"/>
                  </a:cxn>
                  <a:cxn ang="0">
                    <a:pos x="82" y="2"/>
                  </a:cxn>
                  <a:cxn ang="0">
                    <a:pos x="94" y="6"/>
                  </a:cxn>
                  <a:cxn ang="0">
                    <a:pos x="106" y="12"/>
                  </a:cxn>
                  <a:cxn ang="0">
                    <a:pos x="116" y="20"/>
                  </a:cxn>
                  <a:cxn ang="0">
                    <a:pos x="124" y="30"/>
                  </a:cxn>
                  <a:cxn ang="0">
                    <a:pos x="130" y="42"/>
                  </a:cxn>
                  <a:cxn ang="0">
                    <a:pos x="134" y="54"/>
                  </a:cxn>
                  <a:cxn ang="0">
                    <a:pos x="136" y="68"/>
                  </a:cxn>
                  <a:cxn ang="0">
                    <a:pos x="136" y="68"/>
                  </a:cxn>
                </a:cxnLst>
                <a:rect l="0" t="0" r="r" b="b"/>
                <a:pathLst>
                  <a:path w="136" h="138">
                    <a:moveTo>
                      <a:pt x="136" y="68"/>
                    </a:moveTo>
                    <a:lnTo>
                      <a:pt x="136" y="68"/>
                    </a:lnTo>
                    <a:lnTo>
                      <a:pt x="134" y="82"/>
                    </a:lnTo>
                    <a:lnTo>
                      <a:pt x="130" y="96"/>
                    </a:lnTo>
                    <a:lnTo>
                      <a:pt x="124" y="106"/>
                    </a:lnTo>
                    <a:lnTo>
                      <a:pt x="116" y="118"/>
                    </a:lnTo>
                    <a:lnTo>
                      <a:pt x="106" y="126"/>
                    </a:lnTo>
                    <a:lnTo>
                      <a:pt x="94" y="132"/>
                    </a:lnTo>
                    <a:lnTo>
                      <a:pt x="82" y="136"/>
                    </a:lnTo>
                    <a:lnTo>
                      <a:pt x="68" y="138"/>
                    </a:lnTo>
                    <a:lnTo>
                      <a:pt x="68" y="138"/>
                    </a:lnTo>
                    <a:lnTo>
                      <a:pt x="54" y="136"/>
                    </a:lnTo>
                    <a:lnTo>
                      <a:pt x="42" y="132"/>
                    </a:lnTo>
                    <a:lnTo>
                      <a:pt x="30" y="126"/>
                    </a:lnTo>
                    <a:lnTo>
                      <a:pt x="20" y="118"/>
                    </a:lnTo>
                    <a:lnTo>
                      <a:pt x="12" y="106"/>
                    </a:lnTo>
                    <a:lnTo>
                      <a:pt x="4" y="96"/>
                    </a:lnTo>
                    <a:lnTo>
                      <a:pt x="0" y="82"/>
                    </a:lnTo>
                    <a:lnTo>
                      <a:pt x="0" y="68"/>
                    </a:lnTo>
                    <a:lnTo>
                      <a:pt x="0" y="68"/>
                    </a:lnTo>
                    <a:lnTo>
                      <a:pt x="0" y="54"/>
                    </a:lnTo>
                    <a:lnTo>
                      <a:pt x="4" y="42"/>
                    </a:lnTo>
                    <a:lnTo>
                      <a:pt x="12" y="30"/>
                    </a:lnTo>
                    <a:lnTo>
                      <a:pt x="20" y="20"/>
                    </a:lnTo>
                    <a:lnTo>
                      <a:pt x="30" y="12"/>
                    </a:lnTo>
                    <a:lnTo>
                      <a:pt x="42" y="6"/>
                    </a:lnTo>
                    <a:lnTo>
                      <a:pt x="54" y="2"/>
                    </a:lnTo>
                    <a:lnTo>
                      <a:pt x="68" y="0"/>
                    </a:lnTo>
                    <a:lnTo>
                      <a:pt x="68" y="0"/>
                    </a:lnTo>
                    <a:lnTo>
                      <a:pt x="82" y="2"/>
                    </a:lnTo>
                    <a:lnTo>
                      <a:pt x="94" y="6"/>
                    </a:lnTo>
                    <a:lnTo>
                      <a:pt x="106" y="12"/>
                    </a:lnTo>
                    <a:lnTo>
                      <a:pt x="116" y="20"/>
                    </a:lnTo>
                    <a:lnTo>
                      <a:pt x="124" y="30"/>
                    </a:lnTo>
                    <a:lnTo>
                      <a:pt x="130" y="42"/>
                    </a:lnTo>
                    <a:lnTo>
                      <a:pt x="134" y="54"/>
                    </a:lnTo>
                    <a:lnTo>
                      <a:pt x="136" y="68"/>
                    </a:lnTo>
                    <a:lnTo>
                      <a:pt x="136" y="68"/>
                    </a:lnTo>
                    <a:close/>
                  </a:path>
                </a:pathLst>
              </a:custGeom>
              <a:solidFill>
                <a:srgbClr val="337B7C"/>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023" name="Freeform 978"/>
              <p:cNvSpPr/>
              <p:nvPr/>
            </p:nvSpPr>
            <p:spPr bwMode="auto">
              <a:xfrm>
                <a:off x="3001963" y="2867025"/>
                <a:ext cx="149225" cy="149225"/>
              </a:xfrm>
              <a:custGeom>
                <a:avLst/>
                <a:gdLst/>
                <a:ahLst/>
                <a:cxnLst>
                  <a:cxn ang="0">
                    <a:pos x="94" y="46"/>
                  </a:cxn>
                  <a:cxn ang="0">
                    <a:pos x="94" y="46"/>
                  </a:cxn>
                  <a:cxn ang="0">
                    <a:pos x="94" y="56"/>
                  </a:cxn>
                  <a:cxn ang="0">
                    <a:pos x="90" y="66"/>
                  </a:cxn>
                  <a:cxn ang="0">
                    <a:pos x="86" y="74"/>
                  </a:cxn>
                  <a:cxn ang="0">
                    <a:pos x="80" y="80"/>
                  </a:cxn>
                  <a:cxn ang="0">
                    <a:pos x="74" y="86"/>
                  </a:cxn>
                  <a:cxn ang="0">
                    <a:pos x="66" y="90"/>
                  </a:cxn>
                  <a:cxn ang="0">
                    <a:pos x="56" y="94"/>
                  </a:cxn>
                  <a:cxn ang="0">
                    <a:pos x="46" y="94"/>
                  </a:cxn>
                  <a:cxn ang="0">
                    <a:pos x="46" y="94"/>
                  </a:cxn>
                  <a:cxn ang="0">
                    <a:pos x="38" y="94"/>
                  </a:cxn>
                  <a:cxn ang="0">
                    <a:pos x="28" y="90"/>
                  </a:cxn>
                  <a:cxn ang="0">
                    <a:pos x="20" y="86"/>
                  </a:cxn>
                  <a:cxn ang="0">
                    <a:pos x="14" y="80"/>
                  </a:cxn>
                  <a:cxn ang="0">
                    <a:pos x="8" y="74"/>
                  </a:cxn>
                  <a:cxn ang="0">
                    <a:pos x="2" y="66"/>
                  </a:cxn>
                  <a:cxn ang="0">
                    <a:pos x="0" y="56"/>
                  </a:cxn>
                  <a:cxn ang="0">
                    <a:pos x="0" y="46"/>
                  </a:cxn>
                  <a:cxn ang="0">
                    <a:pos x="0" y="46"/>
                  </a:cxn>
                  <a:cxn ang="0">
                    <a:pos x="0" y="38"/>
                  </a:cxn>
                  <a:cxn ang="0">
                    <a:pos x="2" y="28"/>
                  </a:cxn>
                  <a:cxn ang="0">
                    <a:pos x="8" y="20"/>
                  </a:cxn>
                  <a:cxn ang="0">
                    <a:pos x="14" y="14"/>
                  </a:cxn>
                  <a:cxn ang="0">
                    <a:pos x="20" y="8"/>
                  </a:cxn>
                  <a:cxn ang="0">
                    <a:pos x="28" y="2"/>
                  </a:cxn>
                  <a:cxn ang="0">
                    <a:pos x="38" y="0"/>
                  </a:cxn>
                  <a:cxn ang="0">
                    <a:pos x="46" y="0"/>
                  </a:cxn>
                  <a:cxn ang="0">
                    <a:pos x="46" y="0"/>
                  </a:cxn>
                  <a:cxn ang="0">
                    <a:pos x="56" y="0"/>
                  </a:cxn>
                  <a:cxn ang="0">
                    <a:pos x="66" y="2"/>
                  </a:cxn>
                  <a:cxn ang="0">
                    <a:pos x="74" y="8"/>
                  </a:cxn>
                  <a:cxn ang="0">
                    <a:pos x="80" y="14"/>
                  </a:cxn>
                  <a:cxn ang="0">
                    <a:pos x="86" y="20"/>
                  </a:cxn>
                  <a:cxn ang="0">
                    <a:pos x="90" y="28"/>
                  </a:cxn>
                  <a:cxn ang="0">
                    <a:pos x="94" y="38"/>
                  </a:cxn>
                  <a:cxn ang="0">
                    <a:pos x="94" y="46"/>
                  </a:cxn>
                  <a:cxn ang="0">
                    <a:pos x="94" y="46"/>
                  </a:cxn>
                </a:cxnLst>
                <a:rect l="0" t="0" r="r" b="b"/>
                <a:pathLst>
                  <a:path w="94" h="94">
                    <a:moveTo>
                      <a:pt x="94" y="46"/>
                    </a:moveTo>
                    <a:lnTo>
                      <a:pt x="94" y="46"/>
                    </a:lnTo>
                    <a:lnTo>
                      <a:pt x="94" y="56"/>
                    </a:lnTo>
                    <a:lnTo>
                      <a:pt x="90" y="66"/>
                    </a:lnTo>
                    <a:lnTo>
                      <a:pt x="86" y="74"/>
                    </a:lnTo>
                    <a:lnTo>
                      <a:pt x="80" y="80"/>
                    </a:lnTo>
                    <a:lnTo>
                      <a:pt x="74" y="86"/>
                    </a:lnTo>
                    <a:lnTo>
                      <a:pt x="66" y="90"/>
                    </a:lnTo>
                    <a:lnTo>
                      <a:pt x="56" y="94"/>
                    </a:lnTo>
                    <a:lnTo>
                      <a:pt x="46" y="94"/>
                    </a:lnTo>
                    <a:lnTo>
                      <a:pt x="46" y="94"/>
                    </a:lnTo>
                    <a:lnTo>
                      <a:pt x="38" y="94"/>
                    </a:lnTo>
                    <a:lnTo>
                      <a:pt x="28" y="90"/>
                    </a:lnTo>
                    <a:lnTo>
                      <a:pt x="20" y="86"/>
                    </a:lnTo>
                    <a:lnTo>
                      <a:pt x="14" y="80"/>
                    </a:lnTo>
                    <a:lnTo>
                      <a:pt x="8" y="74"/>
                    </a:lnTo>
                    <a:lnTo>
                      <a:pt x="2" y="66"/>
                    </a:lnTo>
                    <a:lnTo>
                      <a:pt x="0" y="56"/>
                    </a:lnTo>
                    <a:lnTo>
                      <a:pt x="0" y="46"/>
                    </a:lnTo>
                    <a:lnTo>
                      <a:pt x="0" y="46"/>
                    </a:lnTo>
                    <a:lnTo>
                      <a:pt x="0" y="38"/>
                    </a:lnTo>
                    <a:lnTo>
                      <a:pt x="2" y="28"/>
                    </a:lnTo>
                    <a:lnTo>
                      <a:pt x="8" y="20"/>
                    </a:lnTo>
                    <a:lnTo>
                      <a:pt x="14" y="14"/>
                    </a:lnTo>
                    <a:lnTo>
                      <a:pt x="20" y="8"/>
                    </a:lnTo>
                    <a:lnTo>
                      <a:pt x="28" y="2"/>
                    </a:lnTo>
                    <a:lnTo>
                      <a:pt x="38" y="0"/>
                    </a:lnTo>
                    <a:lnTo>
                      <a:pt x="46" y="0"/>
                    </a:lnTo>
                    <a:lnTo>
                      <a:pt x="46" y="0"/>
                    </a:lnTo>
                    <a:lnTo>
                      <a:pt x="56" y="0"/>
                    </a:lnTo>
                    <a:lnTo>
                      <a:pt x="66" y="2"/>
                    </a:lnTo>
                    <a:lnTo>
                      <a:pt x="74" y="8"/>
                    </a:lnTo>
                    <a:lnTo>
                      <a:pt x="80" y="14"/>
                    </a:lnTo>
                    <a:lnTo>
                      <a:pt x="86" y="20"/>
                    </a:lnTo>
                    <a:lnTo>
                      <a:pt x="90" y="28"/>
                    </a:lnTo>
                    <a:lnTo>
                      <a:pt x="94" y="38"/>
                    </a:lnTo>
                    <a:lnTo>
                      <a:pt x="94" y="46"/>
                    </a:lnTo>
                    <a:lnTo>
                      <a:pt x="94" y="46"/>
                    </a:lnTo>
                    <a:close/>
                  </a:path>
                </a:pathLst>
              </a:custGeom>
              <a:solidFill>
                <a:srgbClr val="C2B3A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024" name="Freeform 979"/>
              <p:cNvSpPr/>
              <p:nvPr/>
            </p:nvSpPr>
            <p:spPr bwMode="auto">
              <a:xfrm>
                <a:off x="3024188" y="2889250"/>
                <a:ext cx="107950" cy="107950"/>
              </a:xfrm>
              <a:custGeom>
                <a:avLst/>
                <a:gdLst/>
                <a:ahLst/>
                <a:cxnLst>
                  <a:cxn ang="0">
                    <a:pos x="68" y="32"/>
                  </a:cxn>
                  <a:cxn ang="0">
                    <a:pos x="68" y="32"/>
                  </a:cxn>
                  <a:cxn ang="0">
                    <a:pos x="68" y="38"/>
                  </a:cxn>
                  <a:cxn ang="0">
                    <a:pos x="66" y="46"/>
                  </a:cxn>
                  <a:cxn ang="0">
                    <a:pos x="62" y="50"/>
                  </a:cxn>
                  <a:cxn ang="0">
                    <a:pos x="58" y="56"/>
                  </a:cxn>
                  <a:cxn ang="0">
                    <a:pos x="54" y="60"/>
                  </a:cxn>
                  <a:cxn ang="0">
                    <a:pos x="48" y="64"/>
                  </a:cxn>
                  <a:cxn ang="0">
                    <a:pos x="42" y="66"/>
                  </a:cxn>
                  <a:cxn ang="0">
                    <a:pos x="36" y="68"/>
                  </a:cxn>
                  <a:cxn ang="0">
                    <a:pos x="36" y="68"/>
                  </a:cxn>
                  <a:cxn ang="0">
                    <a:pos x="28" y="68"/>
                  </a:cxn>
                  <a:cxn ang="0">
                    <a:pos x="22" y="66"/>
                  </a:cxn>
                  <a:cxn ang="0">
                    <a:pos x="16" y="64"/>
                  </a:cxn>
                  <a:cxn ang="0">
                    <a:pos x="10" y="60"/>
                  </a:cxn>
                  <a:cxn ang="0">
                    <a:pos x="6" y="54"/>
                  </a:cxn>
                  <a:cxn ang="0">
                    <a:pos x="2" y="48"/>
                  </a:cxn>
                  <a:cxn ang="0">
                    <a:pos x="0" y="42"/>
                  </a:cxn>
                  <a:cxn ang="0">
                    <a:pos x="0" y="36"/>
                  </a:cxn>
                  <a:cxn ang="0">
                    <a:pos x="0" y="36"/>
                  </a:cxn>
                  <a:cxn ang="0">
                    <a:pos x="0" y="28"/>
                  </a:cxn>
                  <a:cxn ang="0">
                    <a:pos x="0" y="22"/>
                  </a:cxn>
                  <a:cxn ang="0">
                    <a:pos x="4" y="16"/>
                  </a:cxn>
                  <a:cxn ang="0">
                    <a:pos x="8" y="10"/>
                  </a:cxn>
                  <a:cxn ang="0">
                    <a:pos x="12" y="6"/>
                  </a:cxn>
                  <a:cxn ang="0">
                    <a:pos x="18" y="2"/>
                  </a:cxn>
                  <a:cxn ang="0">
                    <a:pos x="24" y="0"/>
                  </a:cxn>
                  <a:cxn ang="0">
                    <a:pos x="32" y="0"/>
                  </a:cxn>
                  <a:cxn ang="0">
                    <a:pos x="32" y="0"/>
                  </a:cxn>
                  <a:cxn ang="0">
                    <a:pos x="38" y="0"/>
                  </a:cxn>
                  <a:cxn ang="0">
                    <a:pos x="44" y="2"/>
                  </a:cxn>
                  <a:cxn ang="0">
                    <a:pos x="50" y="4"/>
                  </a:cxn>
                  <a:cxn ang="0">
                    <a:pos x="56" y="8"/>
                  </a:cxn>
                  <a:cxn ang="0">
                    <a:pos x="60" y="12"/>
                  </a:cxn>
                  <a:cxn ang="0">
                    <a:pos x="64" y="18"/>
                  </a:cxn>
                  <a:cxn ang="0">
                    <a:pos x="66" y="24"/>
                  </a:cxn>
                  <a:cxn ang="0">
                    <a:pos x="68" y="32"/>
                  </a:cxn>
                  <a:cxn ang="0">
                    <a:pos x="68" y="32"/>
                  </a:cxn>
                </a:cxnLst>
                <a:rect l="0" t="0" r="r" b="b"/>
                <a:pathLst>
                  <a:path w="68" h="68">
                    <a:moveTo>
                      <a:pt x="68" y="32"/>
                    </a:moveTo>
                    <a:lnTo>
                      <a:pt x="68" y="32"/>
                    </a:lnTo>
                    <a:lnTo>
                      <a:pt x="68" y="38"/>
                    </a:lnTo>
                    <a:lnTo>
                      <a:pt x="66" y="46"/>
                    </a:lnTo>
                    <a:lnTo>
                      <a:pt x="62" y="50"/>
                    </a:lnTo>
                    <a:lnTo>
                      <a:pt x="58" y="56"/>
                    </a:lnTo>
                    <a:lnTo>
                      <a:pt x="54" y="60"/>
                    </a:lnTo>
                    <a:lnTo>
                      <a:pt x="48" y="64"/>
                    </a:lnTo>
                    <a:lnTo>
                      <a:pt x="42" y="66"/>
                    </a:lnTo>
                    <a:lnTo>
                      <a:pt x="36" y="68"/>
                    </a:lnTo>
                    <a:lnTo>
                      <a:pt x="36" y="68"/>
                    </a:lnTo>
                    <a:lnTo>
                      <a:pt x="28" y="68"/>
                    </a:lnTo>
                    <a:lnTo>
                      <a:pt x="22" y="66"/>
                    </a:lnTo>
                    <a:lnTo>
                      <a:pt x="16" y="64"/>
                    </a:lnTo>
                    <a:lnTo>
                      <a:pt x="10" y="60"/>
                    </a:lnTo>
                    <a:lnTo>
                      <a:pt x="6" y="54"/>
                    </a:lnTo>
                    <a:lnTo>
                      <a:pt x="2" y="48"/>
                    </a:lnTo>
                    <a:lnTo>
                      <a:pt x="0" y="42"/>
                    </a:lnTo>
                    <a:lnTo>
                      <a:pt x="0" y="36"/>
                    </a:lnTo>
                    <a:lnTo>
                      <a:pt x="0" y="36"/>
                    </a:lnTo>
                    <a:lnTo>
                      <a:pt x="0" y="28"/>
                    </a:lnTo>
                    <a:lnTo>
                      <a:pt x="0" y="22"/>
                    </a:lnTo>
                    <a:lnTo>
                      <a:pt x="4" y="16"/>
                    </a:lnTo>
                    <a:lnTo>
                      <a:pt x="8" y="10"/>
                    </a:lnTo>
                    <a:lnTo>
                      <a:pt x="12" y="6"/>
                    </a:lnTo>
                    <a:lnTo>
                      <a:pt x="18" y="2"/>
                    </a:lnTo>
                    <a:lnTo>
                      <a:pt x="24" y="0"/>
                    </a:lnTo>
                    <a:lnTo>
                      <a:pt x="32" y="0"/>
                    </a:lnTo>
                    <a:lnTo>
                      <a:pt x="32" y="0"/>
                    </a:lnTo>
                    <a:lnTo>
                      <a:pt x="38" y="0"/>
                    </a:lnTo>
                    <a:lnTo>
                      <a:pt x="44" y="2"/>
                    </a:lnTo>
                    <a:lnTo>
                      <a:pt x="50" y="4"/>
                    </a:lnTo>
                    <a:lnTo>
                      <a:pt x="56" y="8"/>
                    </a:lnTo>
                    <a:lnTo>
                      <a:pt x="60" y="12"/>
                    </a:lnTo>
                    <a:lnTo>
                      <a:pt x="64" y="18"/>
                    </a:lnTo>
                    <a:lnTo>
                      <a:pt x="66" y="24"/>
                    </a:lnTo>
                    <a:lnTo>
                      <a:pt x="68" y="32"/>
                    </a:lnTo>
                    <a:lnTo>
                      <a:pt x="68" y="32"/>
                    </a:lnTo>
                    <a:close/>
                  </a:path>
                </a:pathLst>
              </a:custGeom>
              <a:solidFill>
                <a:srgbClr val="EB743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025" name="Freeform 980"/>
              <p:cNvSpPr/>
              <p:nvPr/>
            </p:nvSpPr>
            <p:spPr bwMode="auto">
              <a:xfrm>
                <a:off x="3049588" y="2914650"/>
                <a:ext cx="57150" cy="57150"/>
              </a:xfrm>
              <a:custGeom>
                <a:avLst/>
                <a:gdLst/>
                <a:ahLst/>
                <a:cxnLst>
                  <a:cxn ang="0">
                    <a:pos x="36" y="16"/>
                  </a:cxn>
                  <a:cxn ang="0">
                    <a:pos x="36" y="16"/>
                  </a:cxn>
                  <a:cxn ang="0">
                    <a:pos x="34" y="24"/>
                  </a:cxn>
                  <a:cxn ang="0">
                    <a:pos x="30" y="30"/>
                  </a:cxn>
                  <a:cxn ang="0">
                    <a:pos x="26" y="34"/>
                  </a:cxn>
                  <a:cxn ang="0">
                    <a:pos x="18" y="36"/>
                  </a:cxn>
                  <a:cxn ang="0">
                    <a:pos x="18" y="36"/>
                  </a:cxn>
                  <a:cxn ang="0">
                    <a:pos x="12" y="34"/>
                  </a:cxn>
                  <a:cxn ang="0">
                    <a:pos x="6" y="30"/>
                  </a:cxn>
                  <a:cxn ang="0">
                    <a:pos x="2" y="26"/>
                  </a:cxn>
                  <a:cxn ang="0">
                    <a:pos x="0" y="18"/>
                  </a:cxn>
                  <a:cxn ang="0">
                    <a:pos x="0" y="18"/>
                  </a:cxn>
                  <a:cxn ang="0">
                    <a:pos x="0" y="12"/>
                  </a:cxn>
                  <a:cxn ang="0">
                    <a:pos x="4" y="6"/>
                  </a:cxn>
                  <a:cxn ang="0">
                    <a:pos x="10" y="2"/>
                  </a:cxn>
                  <a:cxn ang="0">
                    <a:pos x="16" y="0"/>
                  </a:cxn>
                  <a:cxn ang="0">
                    <a:pos x="16" y="0"/>
                  </a:cxn>
                  <a:cxn ang="0">
                    <a:pos x="24" y="0"/>
                  </a:cxn>
                  <a:cxn ang="0">
                    <a:pos x="30" y="4"/>
                  </a:cxn>
                  <a:cxn ang="0">
                    <a:pos x="34" y="10"/>
                  </a:cxn>
                  <a:cxn ang="0">
                    <a:pos x="36" y="16"/>
                  </a:cxn>
                  <a:cxn ang="0">
                    <a:pos x="36" y="16"/>
                  </a:cxn>
                </a:cxnLst>
                <a:rect l="0" t="0" r="r" b="b"/>
                <a:pathLst>
                  <a:path w="36" h="36">
                    <a:moveTo>
                      <a:pt x="36" y="16"/>
                    </a:moveTo>
                    <a:lnTo>
                      <a:pt x="36" y="16"/>
                    </a:lnTo>
                    <a:lnTo>
                      <a:pt x="34" y="24"/>
                    </a:lnTo>
                    <a:lnTo>
                      <a:pt x="30" y="30"/>
                    </a:lnTo>
                    <a:lnTo>
                      <a:pt x="26" y="34"/>
                    </a:lnTo>
                    <a:lnTo>
                      <a:pt x="18" y="36"/>
                    </a:lnTo>
                    <a:lnTo>
                      <a:pt x="18" y="36"/>
                    </a:lnTo>
                    <a:lnTo>
                      <a:pt x="12" y="34"/>
                    </a:lnTo>
                    <a:lnTo>
                      <a:pt x="6" y="30"/>
                    </a:lnTo>
                    <a:lnTo>
                      <a:pt x="2" y="26"/>
                    </a:lnTo>
                    <a:lnTo>
                      <a:pt x="0" y="18"/>
                    </a:lnTo>
                    <a:lnTo>
                      <a:pt x="0" y="18"/>
                    </a:lnTo>
                    <a:lnTo>
                      <a:pt x="0" y="12"/>
                    </a:lnTo>
                    <a:lnTo>
                      <a:pt x="4" y="6"/>
                    </a:lnTo>
                    <a:lnTo>
                      <a:pt x="10" y="2"/>
                    </a:lnTo>
                    <a:lnTo>
                      <a:pt x="16" y="0"/>
                    </a:lnTo>
                    <a:lnTo>
                      <a:pt x="16" y="0"/>
                    </a:lnTo>
                    <a:lnTo>
                      <a:pt x="24" y="0"/>
                    </a:lnTo>
                    <a:lnTo>
                      <a:pt x="30" y="4"/>
                    </a:lnTo>
                    <a:lnTo>
                      <a:pt x="34" y="10"/>
                    </a:lnTo>
                    <a:lnTo>
                      <a:pt x="36" y="16"/>
                    </a:lnTo>
                    <a:lnTo>
                      <a:pt x="36" y="16"/>
                    </a:lnTo>
                    <a:close/>
                  </a:path>
                </a:pathLst>
              </a:custGeom>
              <a:solidFill>
                <a:srgbClr val="6F3D3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026" name="Freeform 981"/>
              <p:cNvSpPr/>
              <p:nvPr/>
            </p:nvSpPr>
            <p:spPr bwMode="auto">
              <a:xfrm>
                <a:off x="3227388" y="2752725"/>
                <a:ext cx="193675" cy="190500"/>
              </a:xfrm>
              <a:custGeom>
                <a:avLst/>
                <a:gdLst/>
                <a:ahLst/>
                <a:cxnLst>
                  <a:cxn ang="0">
                    <a:pos x="68" y="0"/>
                  </a:cxn>
                  <a:cxn ang="0">
                    <a:pos x="68" y="0"/>
                  </a:cxn>
                  <a:cxn ang="0">
                    <a:pos x="54" y="0"/>
                  </a:cxn>
                  <a:cxn ang="0">
                    <a:pos x="42" y="4"/>
                  </a:cxn>
                  <a:cxn ang="0">
                    <a:pos x="30" y="10"/>
                  </a:cxn>
                  <a:cxn ang="0">
                    <a:pos x="20" y="20"/>
                  </a:cxn>
                  <a:cxn ang="0">
                    <a:pos x="12" y="30"/>
                  </a:cxn>
                  <a:cxn ang="0">
                    <a:pos x="4" y="40"/>
                  </a:cxn>
                  <a:cxn ang="0">
                    <a:pos x="0" y="54"/>
                  </a:cxn>
                  <a:cxn ang="0">
                    <a:pos x="0" y="68"/>
                  </a:cxn>
                  <a:cxn ang="0">
                    <a:pos x="0" y="68"/>
                  </a:cxn>
                  <a:cxn ang="0">
                    <a:pos x="2" y="84"/>
                  </a:cxn>
                  <a:cxn ang="0">
                    <a:pos x="6" y="98"/>
                  </a:cxn>
                  <a:cxn ang="0">
                    <a:pos x="14" y="110"/>
                  </a:cxn>
                  <a:cxn ang="0">
                    <a:pos x="24" y="120"/>
                  </a:cxn>
                  <a:cxn ang="0">
                    <a:pos x="122" y="24"/>
                  </a:cxn>
                  <a:cxn ang="0">
                    <a:pos x="122" y="24"/>
                  </a:cxn>
                  <a:cxn ang="0">
                    <a:pos x="110" y="14"/>
                  </a:cxn>
                  <a:cxn ang="0">
                    <a:pos x="98" y="6"/>
                  </a:cxn>
                  <a:cxn ang="0">
                    <a:pos x="84" y="0"/>
                  </a:cxn>
                  <a:cxn ang="0">
                    <a:pos x="68" y="0"/>
                  </a:cxn>
                  <a:cxn ang="0">
                    <a:pos x="68" y="0"/>
                  </a:cxn>
                </a:cxnLst>
                <a:rect l="0" t="0" r="r" b="b"/>
                <a:pathLst>
                  <a:path w="122" h="120">
                    <a:moveTo>
                      <a:pt x="68" y="0"/>
                    </a:moveTo>
                    <a:lnTo>
                      <a:pt x="68" y="0"/>
                    </a:lnTo>
                    <a:lnTo>
                      <a:pt x="54" y="0"/>
                    </a:lnTo>
                    <a:lnTo>
                      <a:pt x="42" y="4"/>
                    </a:lnTo>
                    <a:lnTo>
                      <a:pt x="30" y="10"/>
                    </a:lnTo>
                    <a:lnTo>
                      <a:pt x="20" y="20"/>
                    </a:lnTo>
                    <a:lnTo>
                      <a:pt x="12" y="30"/>
                    </a:lnTo>
                    <a:lnTo>
                      <a:pt x="4" y="40"/>
                    </a:lnTo>
                    <a:lnTo>
                      <a:pt x="0" y="54"/>
                    </a:lnTo>
                    <a:lnTo>
                      <a:pt x="0" y="68"/>
                    </a:lnTo>
                    <a:lnTo>
                      <a:pt x="0" y="68"/>
                    </a:lnTo>
                    <a:lnTo>
                      <a:pt x="2" y="84"/>
                    </a:lnTo>
                    <a:lnTo>
                      <a:pt x="6" y="98"/>
                    </a:lnTo>
                    <a:lnTo>
                      <a:pt x="14" y="110"/>
                    </a:lnTo>
                    <a:lnTo>
                      <a:pt x="24" y="120"/>
                    </a:lnTo>
                    <a:lnTo>
                      <a:pt x="122" y="24"/>
                    </a:lnTo>
                    <a:lnTo>
                      <a:pt x="122" y="24"/>
                    </a:lnTo>
                    <a:lnTo>
                      <a:pt x="110" y="14"/>
                    </a:lnTo>
                    <a:lnTo>
                      <a:pt x="98" y="6"/>
                    </a:lnTo>
                    <a:lnTo>
                      <a:pt x="84" y="0"/>
                    </a:lnTo>
                    <a:lnTo>
                      <a:pt x="68" y="0"/>
                    </a:lnTo>
                    <a:lnTo>
                      <a:pt x="68" y="0"/>
                    </a:lnTo>
                    <a:close/>
                  </a:path>
                </a:pathLst>
              </a:custGeom>
              <a:solidFill>
                <a:srgbClr val="337B7C"/>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027" name="Freeform 982"/>
              <p:cNvSpPr/>
              <p:nvPr/>
            </p:nvSpPr>
            <p:spPr bwMode="auto">
              <a:xfrm>
                <a:off x="3262313" y="2784475"/>
                <a:ext cx="133350" cy="136525"/>
              </a:xfrm>
              <a:custGeom>
                <a:avLst/>
                <a:gdLst/>
                <a:ahLst/>
                <a:cxnLst>
                  <a:cxn ang="0">
                    <a:pos x="46" y="0"/>
                  </a:cxn>
                  <a:cxn ang="0">
                    <a:pos x="46" y="0"/>
                  </a:cxn>
                  <a:cxn ang="0">
                    <a:pos x="38" y="2"/>
                  </a:cxn>
                  <a:cxn ang="0">
                    <a:pos x="28" y="4"/>
                  </a:cxn>
                  <a:cxn ang="0">
                    <a:pos x="20" y="8"/>
                  </a:cxn>
                  <a:cxn ang="0">
                    <a:pos x="14" y="14"/>
                  </a:cxn>
                  <a:cxn ang="0">
                    <a:pos x="8" y="22"/>
                  </a:cxn>
                  <a:cxn ang="0">
                    <a:pos x="4" y="30"/>
                  </a:cxn>
                  <a:cxn ang="0">
                    <a:pos x="0" y="38"/>
                  </a:cxn>
                  <a:cxn ang="0">
                    <a:pos x="0" y="48"/>
                  </a:cxn>
                  <a:cxn ang="0">
                    <a:pos x="0" y="48"/>
                  </a:cxn>
                  <a:cxn ang="0">
                    <a:pos x="0" y="58"/>
                  </a:cxn>
                  <a:cxn ang="0">
                    <a:pos x="4" y="68"/>
                  </a:cxn>
                  <a:cxn ang="0">
                    <a:pos x="10" y="78"/>
                  </a:cxn>
                  <a:cxn ang="0">
                    <a:pos x="18" y="86"/>
                  </a:cxn>
                  <a:cxn ang="0">
                    <a:pos x="84" y="20"/>
                  </a:cxn>
                  <a:cxn ang="0">
                    <a:pos x="84" y="20"/>
                  </a:cxn>
                  <a:cxn ang="0">
                    <a:pos x="78" y="12"/>
                  </a:cxn>
                  <a:cxn ang="0">
                    <a:pos x="68" y="6"/>
                  </a:cxn>
                  <a:cxn ang="0">
                    <a:pos x="58" y="2"/>
                  </a:cxn>
                  <a:cxn ang="0">
                    <a:pos x="46" y="0"/>
                  </a:cxn>
                  <a:cxn ang="0">
                    <a:pos x="46" y="0"/>
                  </a:cxn>
                </a:cxnLst>
                <a:rect l="0" t="0" r="r" b="b"/>
                <a:pathLst>
                  <a:path w="84" h="86">
                    <a:moveTo>
                      <a:pt x="46" y="0"/>
                    </a:moveTo>
                    <a:lnTo>
                      <a:pt x="46" y="0"/>
                    </a:lnTo>
                    <a:lnTo>
                      <a:pt x="38" y="2"/>
                    </a:lnTo>
                    <a:lnTo>
                      <a:pt x="28" y="4"/>
                    </a:lnTo>
                    <a:lnTo>
                      <a:pt x="20" y="8"/>
                    </a:lnTo>
                    <a:lnTo>
                      <a:pt x="14" y="14"/>
                    </a:lnTo>
                    <a:lnTo>
                      <a:pt x="8" y="22"/>
                    </a:lnTo>
                    <a:lnTo>
                      <a:pt x="4" y="30"/>
                    </a:lnTo>
                    <a:lnTo>
                      <a:pt x="0" y="38"/>
                    </a:lnTo>
                    <a:lnTo>
                      <a:pt x="0" y="48"/>
                    </a:lnTo>
                    <a:lnTo>
                      <a:pt x="0" y="48"/>
                    </a:lnTo>
                    <a:lnTo>
                      <a:pt x="0" y="58"/>
                    </a:lnTo>
                    <a:lnTo>
                      <a:pt x="4" y="68"/>
                    </a:lnTo>
                    <a:lnTo>
                      <a:pt x="10" y="78"/>
                    </a:lnTo>
                    <a:lnTo>
                      <a:pt x="18" y="86"/>
                    </a:lnTo>
                    <a:lnTo>
                      <a:pt x="84" y="20"/>
                    </a:lnTo>
                    <a:lnTo>
                      <a:pt x="84" y="20"/>
                    </a:lnTo>
                    <a:lnTo>
                      <a:pt x="78" y="12"/>
                    </a:lnTo>
                    <a:lnTo>
                      <a:pt x="68" y="6"/>
                    </a:lnTo>
                    <a:lnTo>
                      <a:pt x="58" y="2"/>
                    </a:lnTo>
                    <a:lnTo>
                      <a:pt x="46" y="0"/>
                    </a:lnTo>
                    <a:lnTo>
                      <a:pt x="46" y="0"/>
                    </a:lnTo>
                    <a:close/>
                  </a:path>
                </a:pathLst>
              </a:custGeom>
              <a:solidFill>
                <a:srgbClr val="C2B3A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028" name="Freeform 983"/>
              <p:cNvSpPr/>
              <p:nvPr/>
            </p:nvSpPr>
            <p:spPr bwMode="auto">
              <a:xfrm>
                <a:off x="3284538" y="2806700"/>
                <a:ext cx="98425" cy="98425"/>
              </a:xfrm>
              <a:custGeom>
                <a:avLst/>
                <a:gdLst/>
                <a:ahLst/>
                <a:cxnLst>
                  <a:cxn ang="0">
                    <a:pos x="32" y="0"/>
                  </a:cxn>
                  <a:cxn ang="0">
                    <a:pos x="32" y="0"/>
                  </a:cxn>
                  <a:cxn ang="0">
                    <a:pos x="24" y="2"/>
                  </a:cxn>
                  <a:cxn ang="0">
                    <a:pos x="18" y="4"/>
                  </a:cxn>
                  <a:cxn ang="0">
                    <a:pos x="12" y="8"/>
                  </a:cxn>
                  <a:cxn ang="0">
                    <a:pos x="8" y="12"/>
                  </a:cxn>
                  <a:cxn ang="0">
                    <a:pos x="4" y="18"/>
                  </a:cxn>
                  <a:cxn ang="0">
                    <a:pos x="2" y="24"/>
                  </a:cxn>
                  <a:cxn ang="0">
                    <a:pos x="0" y="30"/>
                  </a:cxn>
                  <a:cxn ang="0">
                    <a:pos x="0" y="36"/>
                  </a:cxn>
                  <a:cxn ang="0">
                    <a:pos x="0" y="36"/>
                  </a:cxn>
                  <a:cxn ang="0">
                    <a:pos x="0" y="44"/>
                  </a:cxn>
                  <a:cxn ang="0">
                    <a:pos x="4" y="52"/>
                  </a:cxn>
                  <a:cxn ang="0">
                    <a:pos x="8" y="58"/>
                  </a:cxn>
                  <a:cxn ang="0">
                    <a:pos x="14" y="62"/>
                  </a:cxn>
                  <a:cxn ang="0">
                    <a:pos x="62" y="14"/>
                  </a:cxn>
                  <a:cxn ang="0">
                    <a:pos x="62" y="14"/>
                  </a:cxn>
                  <a:cxn ang="0">
                    <a:pos x="56" y="8"/>
                  </a:cxn>
                  <a:cxn ang="0">
                    <a:pos x="48" y="4"/>
                  </a:cxn>
                  <a:cxn ang="0">
                    <a:pos x="40" y="2"/>
                  </a:cxn>
                  <a:cxn ang="0">
                    <a:pos x="32" y="0"/>
                  </a:cxn>
                  <a:cxn ang="0">
                    <a:pos x="32" y="0"/>
                  </a:cxn>
                </a:cxnLst>
                <a:rect l="0" t="0" r="r" b="b"/>
                <a:pathLst>
                  <a:path w="62" h="62">
                    <a:moveTo>
                      <a:pt x="32" y="0"/>
                    </a:moveTo>
                    <a:lnTo>
                      <a:pt x="32" y="0"/>
                    </a:lnTo>
                    <a:lnTo>
                      <a:pt x="24" y="2"/>
                    </a:lnTo>
                    <a:lnTo>
                      <a:pt x="18" y="4"/>
                    </a:lnTo>
                    <a:lnTo>
                      <a:pt x="12" y="8"/>
                    </a:lnTo>
                    <a:lnTo>
                      <a:pt x="8" y="12"/>
                    </a:lnTo>
                    <a:lnTo>
                      <a:pt x="4" y="18"/>
                    </a:lnTo>
                    <a:lnTo>
                      <a:pt x="2" y="24"/>
                    </a:lnTo>
                    <a:lnTo>
                      <a:pt x="0" y="30"/>
                    </a:lnTo>
                    <a:lnTo>
                      <a:pt x="0" y="36"/>
                    </a:lnTo>
                    <a:lnTo>
                      <a:pt x="0" y="36"/>
                    </a:lnTo>
                    <a:lnTo>
                      <a:pt x="0" y="44"/>
                    </a:lnTo>
                    <a:lnTo>
                      <a:pt x="4" y="52"/>
                    </a:lnTo>
                    <a:lnTo>
                      <a:pt x="8" y="58"/>
                    </a:lnTo>
                    <a:lnTo>
                      <a:pt x="14" y="62"/>
                    </a:lnTo>
                    <a:lnTo>
                      <a:pt x="62" y="14"/>
                    </a:lnTo>
                    <a:lnTo>
                      <a:pt x="62" y="14"/>
                    </a:lnTo>
                    <a:lnTo>
                      <a:pt x="56" y="8"/>
                    </a:lnTo>
                    <a:lnTo>
                      <a:pt x="48" y="4"/>
                    </a:lnTo>
                    <a:lnTo>
                      <a:pt x="40" y="2"/>
                    </a:lnTo>
                    <a:lnTo>
                      <a:pt x="32" y="0"/>
                    </a:lnTo>
                    <a:lnTo>
                      <a:pt x="32" y="0"/>
                    </a:lnTo>
                    <a:close/>
                  </a:path>
                </a:pathLst>
              </a:custGeom>
              <a:solidFill>
                <a:srgbClr val="EB743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029" name="Freeform 984"/>
              <p:cNvSpPr/>
              <p:nvPr/>
            </p:nvSpPr>
            <p:spPr bwMode="auto">
              <a:xfrm>
                <a:off x="3309938" y="2832100"/>
                <a:ext cx="53975" cy="53975"/>
              </a:xfrm>
              <a:custGeom>
                <a:avLst/>
                <a:gdLst/>
                <a:ahLst/>
                <a:cxnLst>
                  <a:cxn ang="0">
                    <a:pos x="16" y="0"/>
                  </a:cxn>
                  <a:cxn ang="0">
                    <a:pos x="16" y="0"/>
                  </a:cxn>
                  <a:cxn ang="0">
                    <a:pos x="10" y="2"/>
                  </a:cxn>
                  <a:cxn ang="0">
                    <a:pos x="4" y="6"/>
                  </a:cxn>
                  <a:cxn ang="0">
                    <a:pos x="0" y="12"/>
                  </a:cxn>
                  <a:cxn ang="0">
                    <a:pos x="0" y="20"/>
                  </a:cxn>
                  <a:cxn ang="0">
                    <a:pos x="0" y="20"/>
                  </a:cxn>
                  <a:cxn ang="0">
                    <a:pos x="0" y="24"/>
                  </a:cxn>
                  <a:cxn ang="0">
                    <a:pos x="2" y="28"/>
                  </a:cxn>
                  <a:cxn ang="0">
                    <a:pos x="10" y="34"/>
                  </a:cxn>
                  <a:cxn ang="0">
                    <a:pos x="34" y="10"/>
                  </a:cxn>
                  <a:cxn ang="0">
                    <a:pos x="34" y="10"/>
                  </a:cxn>
                  <a:cxn ang="0">
                    <a:pos x="30" y="6"/>
                  </a:cxn>
                  <a:cxn ang="0">
                    <a:pos x="26" y="4"/>
                  </a:cxn>
                  <a:cxn ang="0">
                    <a:pos x="22" y="2"/>
                  </a:cxn>
                  <a:cxn ang="0">
                    <a:pos x="16" y="0"/>
                  </a:cxn>
                  <a:cxn ang="0">
                    <a:pos x="16" y="0"/>
                  </a:cxn>
                </a:cxnLst>
                <a:rect l="0" t="0" r="r" b="b"/>
                <a:pathLst>
                  <a:path w="34" h="34">
                    <a:moveTo>
                      <a:pt x="16" y="0"/>
                    </a:moveTo>
                    <a:lnTo>
                      <a:pt x="16" y="0"/>
                    </a:lnTo>
                    <a:lnTo>
                      <a:pt x="10" y="2"/>
                    </a:lnTo>
                    <a:lnTo>
                      <a:pt x="4" y="6"/>
                    </a:lnTo>
                    <a:lnTo>
                      <a:pt x="0" y="12"/>
                    </a:lnTo>
                    <a:lnTo>
                      <a:pt x="0" y="20"/>
                    </a:lnTo>
                    <a:lnTo>
                      <a:pt x="0" y="20"/>
                    </a:lnTo>
                    <a:lnTo>
                      <a:pt x="0" y="24"/>
                    </a:lnTo>
                    <a:lnTo>
                      <a:pt x="2" y="28"/>
                    </a:lnTo>
                    <a:lnTo>
                      <a:pt x="10" y="34"/>
                    </a:lnTo>
                    <a:lnTo>
                      <a:pt x="34" y="10"/>
                    </a:lnTo>
                    <a:lnTo>
                      <a:pt x="34" y="10"/>
                    </a:lnTo>
                    <a:lnTo>
                      <a:pt x="30" y="6"/>
                    </a:lnTo>
                    <a:lnTo>
                      <a:pt x="26" y="4"/>
                    </a:lnTo>
                    <a:lnTo>
                      <a:pt x="22" y="2"/>
                    </a:lnTo>
                    <a:lnTo>
                      <a:pt x="16" y="0"/>
                    </a:lnTo>
                    <a:lnTo>
                      <a:pt x="16" y="0"/>
                    </a:lnTo>
                    <a:close/>
                  </a:path>
                </a:pathLst>
              </a:custGeom>
              <a:solidFill>
                <a:srgbClr val="6F3D3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030" name="Freeform 985"/>
              <p:cNvSpPr/>
              <p:nvPr/>
            </p:nvSpPr>
            <p:spPr bwMode="auto">
              <a:xfrm>
                <a:off x="2805113" y="3022600"/>
                <a:ext cx="215900" cy="215900"/>
              </a:xfrm>
              <a:custGeom>
                <a:avLst/>
                <a:gdLst/>
                <a:ahLst/>
                <a:cxnLst>
                  <a:cxn ang="0">
                    <a:pos x="136" y="68"/>
                  </a:cxn>
                  <a:cxn ang="0">
                    <a:pos x="136" y="68"/>
                  </a:cxn>
                  <a:cxn ang="0">
                    <a:pos x="134" y="54"/>
                  </a:cxn>
                  <a:cxn ang="0">
                    <a:pos x="130" y="42"/>
                  </a:cxn>
                  <a:cxn ang="0">
                    <a:pos x="124" y="30"/>
                  </a:cxn>
                  <a:cxn ang="0">
                    <a:pos x="116" y="20"/>
                  </a:cxn>
                  <a:cxn ang="0">
                    <a:pos x="106" y="12"/>
                  </a:cxn>
                  <a:cxn ang="0">
                    <a:pos x="94" y="6"/>
                  </a:cxn>
                  <a:cxn ang="0">
                    <a:pos x="82" y="2"/>
                  </a:cxn>
                  <a:cxn ang="0">
                    <a:pos x="68" y="0"/>
                  </a:cxn>
                  <a:cxn ang="0">
                    <a:pos x="68" y="0"/>
                  </a:cxn>
                  <a:cxn ang="0">
                    <a:pos x="54" y="2"/>
                  </a:cxn>
                  <a:cxn ang="0">
                    <a:pos x="42" y="6"/>
                  </a:cxn>
                  <a:cxn ang="0">
                    <a:pos x="30" y="12"/>
                  </a:cxn>
                  <a:cxn ang="0">
                    <a:pos x="20" y="20"/>
                  </a:cxn>
                  <a:cxn ang="0">
                    <a:pos x="10" y="30"/>
                  </a:cxn>
                  <a:cxn ang="0">
                    <a:pos x="4" y="42"/>
                  </a:cxn>
                  <a:cxn ang="0">
                    <a:pos x="0" y="54"/>
                  </a:cxn>
                  <a:cxn ang="0">
                    <a:pos x="0" y="68"/>
                  </a:cxn>
                  <a:cxn ang="0">
                    <a:pos x="0" y="68"/>
                  </a:cxn>
                  <a:cxn ang="0">
                    <a:pos x="0" y="82"/>
                  </a:cxn>
                  <a:cxn ang="0">
                    <a:pos x="6" y="96"/>
                  </a:cxn>
                  <a:cxn ang="0">
                    <a:pos x="62" y="136"/>
                  </a:cxn>
                  <a:cxn ang="0">
                    <a:pos x="62" y="136"/>
                  </a:cxn>
                  <a:cxn ang="0">
                    <a:pos x="68" y="136"/>
                  </a:cxn>
                  <a:cxn ang="0">
                    <a:pos x="68" y="136"/>
                  </a:cxn>
                  <a:cxn ang="0">
                    <a:pos x="82" y="136"/>
                  </a:cxn>
                  <a:cxn ang="0">
                    <a:pos x="94" y="132"/>
                  </a:cxn>
                  <a:cxn ang="0">
                    <a:pos x="106" y="126"/>
                  </a:cxn>
                  <a:cxn ang="0">
                    <a:pos x="116" y="116"/>
                  </a:cxn>
                  <a:cxn ang="0">
                    <a:pos x="124" y="106"/>
                  </a:cxn>
                  <a:cxn ang="0">
                    <a:pos x="130" y="96"/>
                  </a:cxn>
                  <a:cxn ang="0">
                    <a:pos x="134" y="82"/>
                  </a:cxn>
                  <a:cxn ang="0">
                    <a:pos x="136" y="68"/>
                  </a:cxn>
                  <a:cxn ang="0">
                    <a:pos x="136" y="68"/>
                  </a:cxn>
                </a:cxnLst>
                <a:rect l="0" t="0" r="r" b="b"/>
                <a:pathLst>
                  <a:path w="136" h="136">
                    <a:moveTo>
                      <a:pt x="136" y="68"/>
                    </a:moveTo>
                    <a:lnTo>
                      <a:pt x="136" y="68"/>
                    </a:lnTo>
                    <a:lnTo>
                      <a:pt x="134" y="54"/>
                    </a:lnTo>
                    <a:lnTo>
                      <a:pt x="130" y="42"/>
                    </a:lnTo>
                    <a:lnTo>
                      <a:pt x="124" y="30"/>
                    </a:lnTo>
                    <a:lnTo>
                      <a:pt x="116" y="20"/>
                    </a:lnTo>
                    <a:lnTo>
                      <a:pt x="106" y="12"/>
                    </a:lnTo>
                    <a:lnTo>
                      <a:pt x="94" y="6"/>
                    </a:lnTo>
                    <a:lnTo>
                      <a:pt x="82" y="2"/>
                    </a:lnTo>
                    <a:lnTo>
                      <a:pt x="68" y="0"/>
                    </a:lnTo>
                    <a:lnTo>
                      <a:pt x="68" y="0"/>
                    </a:lnTo>
                    <a:lnTo>
                      <a:pt x="54" y="2"/>
                    </a:lnTo>
                    <a:lnTo>
                      <a:pt x="42" y="6"/>
                    </a:lnTo>
                    <a:lnTo>
                      <a:pt x="30" y="12"/>
                    </a:lnTo>
                    <a:lnTo>
                      <a:pt x="20" y="20"/>
                    </a:lnTo>
                    <a:lnTo>
                      <a:pt x="10" y="30"/>
                    </a:lnTo>
                    <a:lnTo>
                      <a:pt x="4" y="42"/>
                    </a:lnTo>
                    <a:lnTo>
                      <a:pt x="0" y="54"/>
                    </a:lnTo>
                    <a:lnTo>
                      <a:pt x="0" y="68"/>
                    </a:lnTo>
                    <a:lnTo>
                      <a:pt x="0" y="68"/>
                    </a:lnTo>
                    <a:lnTo>
                      <a:pt x="0" y="82"/>
                    </a:lnTo>
                    <a:lnTo>
                      <a:pt x="6" y="96"/>
                    </a:lnTo>
                    <a:lnTo>
                      <a:pt x="62" y="136"/>
                    </a:lnTo>
                    <a:lnTo>
                      <a:pt x="62" y="136"/>
                    </a:lnTo>
                    <a:lnTo>
                      <a:pt x="68" y="136"/>
                    </a:lnTo>
                    <a:lnTo>
                      <a:pt x="68" y="136"/>
                    </a:lnTo>
                    <a:lnTo>
                      <a:pt x="82" y="136"/>
                    </a:lnTo>
                    <a:lnTo>
                      <a:pt x="94" y="132"/>
                    </a:lnTo>
                    <a:lnTo>
                      <a:pt x="106" y="126"/>
                    </a:lnTo>
                    <a:lnTo>
                      <a:pt x="116" y="116"/>
                    </a:lnTo>
                    <a:lnTo>
                      <a:pt x="124" y="106"/>
                    </a:lnTo>
                    <a:lnTo>
                      <a:pt x="130" y="96"/>
                    </a:lnTo>
                    <a:lnTo>
                      <a:pt x="134" y="82"/>
                    </a:lnTo>
                    <a:lnTo>
                      <a:pt x="136" y="68"/>
                    </a:lnTo>
                    <a:lnTo>
                      <a:pt x="136" y="68"/>
                    </a:lnTo>
                    <a:close/>
                  </a:path>
                </a:pathLst>
              </a:custGeom>
              <a:solidFill>
                <a:srgbClr val="337B7C"/>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031" name="Freeform 986"/>
              <p:cNvSpPr/>
              <p:nvPr/>
            </p:nvSpPr>
            <p:spPr bwMode="auto">
              <a:xfrm>
                <a:off x="2840038" y="3054350"/>
                <a:ext cx="149225" cy="152400"/>
              </a:xfrm>
              <a:custGeom>
                <a:avLst/>
                <a:gdLst/>
                <a:ahLst/>
                <a:cxnLst>
                  <a:cxn ang="0">
                    <a:pos x="46" y="0"/>
                  </a:cxn>
                  <a:cxn ang="0">
                    <a:pos x="46" y="0"/>
                  </a:cxn>
                  <a:cxn ang="0">
                    <a:pos x="38" y="2"/>
                  </a:cxn>
                  <a:cxn ang="0">
                    <a:pos x="28" y="4"/>
                  </a:cxn>
                  <a:cxn ang="0">
                    <a:pos x="20" y="10"/>
                  </a:cxn>
                  <a:cxn ang="0">
                    <a:pos x="14" y="14"/>
                  </a:cxn>
                  <a:cxn ang="0">
                    <a:pos x="8" y="22"/>
                  </a:cxn>
                  <a:cxn ang="0">
                    <a:pos x="2" y="30"/>
                  </a:cxn>
                  <a:cxn ang="0">
                    <a:pos x="0" y="38"/>
                  </a:cxn>
                  <a:cxn ang="0">
                    <a:pos x="0" y="48"/>
                  </a:cxn>
                  <a:cxn ang="0">
                    <a:pos x="0" y="48"/>
                  </a:cxn>
                  <a:cxn ang="0">
                    <a:pos x="0" y="58"/>
                  </a:cxn>
                  <a:cxn ang="0">
                    <a:pos x="2" y="66"/>
                  </a:cxn>
                  <a:cxn ang="0">
                    <a:pos x="8" y="74"/>
                  </a:cxn>
                  <a:cxn ang="0">
                    <a:pos x="14" y="82"/>
                  </a:cxn>
                  <a:cxn ang="0">
                    <a:pos x="20" y="88"/>
                  </a:cxn>
                  <a:cxn ang="0">
                    <a:pos x="28" y="92"/>
                  </a:cxn>
                  <a:cxn ang="0">
                    <a:pos x="38" y="94"/>
                  </a:cxn>
                  <a:cxn ang="0">
                    <a:pos x="46" y="96"/>
                  </a:cxn>
                  <a:cxn ang="0">
                    <a:pos x="46" y="96"/>
                  </a:cxn>
                  <a:cxn ang="0">
                    <a:pos x="56" y="94"/>
                  </a:cxn>
                  <a:cxn ang="0">
                    <a:pos x="66" y="92"/>
                  </a:cxn>
                  <a:cxn ang="0">
                    <a:pos x="74" y="88"/>
                  </a:cxn>
                  <a:cxn ang="0">
                    <a:pos x="80" y="82"/>
                  </a:cxn>
                  <a:cxn ang="0">
                    <a:pos x="86" y="74"/>
                  </a:cxn>
                  <a:cxn ang="0">
                    <a:pos x="90" y="66"/>
                  </a:cxn>
                  <a:cxn ang="0">
                    <a:pos x="94" y="58"/>
                  </a:cxn>
                  <a:cxn ang="0">
                    <a:pos x="94" y="48"/>
                  </a:cxn>
                  <a:cxn ang="0">
                    <a:pos x="94" y="48"/>
                  </a:cxn>
                  <a:cxn ang="0">
                    <a:pos x="94" y="38"/>
                  </a:cxn>
                  <a:cxn ang="0">
                    <a:pos x="90" y="30"/>
                  </a:cxn>
                  <a:cxn ang="0">
                    <a:pos x="86" y="22"/>
                  </a:cxn>
                  <a:cxn ang="0">
                    <a:pos x="80" y="14"/>
                  </a:cxn>
                  <a:cxn ang="0">
                    <a:pos x="74" y="10"/>
                  </a:cxn>
                  <a:cxn ang="0">
                    <a:pos x="66" y="4"/>
                  </a:cxn>
                  <a:cxn ang="0">
                    <a:pos x="56" y="2"/>
                  </a:cxn>
                  <a:cxn ang="0">
                    <a:pos x="46" y="0"/>
                  </a:cxn>
                  <a:cxn ang="0">
                    <a:pos x="46" y="0"/>
                  </a:cxn>
                </a:cxnLst>
                <a:rect l="0" t="0" r="r" b="b"/>
                <a:pathLst>
                  <a:path w="94" h="96">
                    <a:moveTo>
                      <a:pt x="46" y="0"/>
                    </a:moveTo>
                    <a:lnTo>
                      <a:pt x="46" y="0"/>
                    </a:lnTo>
                    <a:lnTo>
                      <a:pt x="38" y="2"/>
                    </a:lnTo>
                    <a:lnTo>
                      <a:pt x="28" y="4"/>
                    </a:lnTo>
                    <a:lnTo>
                      <a:pt x="20" y="10"/>
                    </a:lnTo>
                    <a:lnTo>
                      <a:pt x="14" y="14"/>
                    </a:lnTo>
                    <a:lnTo>
                      <a:pt x="8" y="22"/>
                    </a:lnTo>
                    <a:lnTo>
                      <a:pt x="2" y="30"/>
                    </a:lnTo>
                    <a:lnTo>
                      <a:pt x="0" y="38"/>
                    </a:lnTo>
                    <a:lnTo>
                      <a:pt x="0" y="48"/>
                    </a:lnTo>
                    <a:lnTo>
                      <a:pt x="0" y="48"/>
                    </a:lnTo>
                    <a:lnTo>
                      <a:pt x="0" y="58"/>
                    </a:lnTo>
                    <a:lnTo>
                      <a:pt x="2" y="66"/>
                    </a:lnTo>
                    <a:lnTo>
                      <a:pt x="8" y="74"/>
                    </a:lnTo>
                    <a:lnTo>
                      <a:pt x="14" y="82"/>
                    </a:lnTo>
                    <a:lnTo>
                      <a:pt x="20" y="88"/>
                    </a:lnTo>
                    <a:lnTo>
                      <a:pt x="28" y="92"/>
                    </a:lnTo>
                    <a:lnTo>
                      <a:pt x="38" y="94"/>
                    </a:lnTo>
                    <a:lnTo>
                      <a:pt x="46" y="96"/>
                    </a:lnTo>
                    <a:lnTo>
                      <a:pt x="46" y="96"/>
                    </a:lnTo>
                    <a:lnTo>
                      <a:pt x="56" y="94"/>
                    </a:lnTo>
                    <a:lnTo>
                      <a:pt x="66" y="92"/>
                    </a:lnTo>
                    <a:lnTo>
                      <a:pt x="74" y="88"/>
                    </a:lnTo>
                    <a:lnTo>
                      <a:pt x="80" y="82"/>
                    </a:lnTo>
                    <a:lnTo>
                      <a:pt x="86" y="74"/>
                    </a:lnTo>
                    <a:lnTo>
                      <a:pt x="90" y="66"/>
                    </a:lnTo>
                    <a:lnTo>
                      <a:pt x="94" y="58"/>
                    </a:lnTo>
                    <a:lnTo>
                      <a:pt x="94" y="48"/>
                    </a:lnTo>
                    <a:lnTo>
                      <a:pt x="94" y="48"/>
                    </a:lnTo>
                    <a:lnTo>
                      <a:pt x="94" y="38"/>
                    </a:lnTo>
                    <a:lnTo>
                      <a:pt x="90" y="30"/>
                    </a:lnTo>
                    <a:lnTo>
                      <a:pt x="86" y="22"/>
                    </a:lnTo>
                    <a:lnTo>
                      <a:pt x="80" y="14"/>
                    </a:lnTo>
                    <a:lnTo>
                      <a:pt x="74" y="10"/>
                    </a:lnTo>
                    <a:lnTo>
                      <a:pt x="66" y="4"/>
                    </a:lnTo>
                    <a:lnTo>
                      <a:pt x="56" y="2"/>
                    </a:lnTo>
                    <a:lnTo>
                      <a:pt x="46" y="0"/>
                    </a:lnTo>
                    <a:lnTo>
                      <a:pt x="46" y="0"/>
                    </a:lnTo>
                    <a:close/>
                  </a:path>
                </a:pathLst>
              </a:custGeom>
              <a:solidFill>
                <a:srgbClr val="C2B3A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032" name="Freeform 987"/>
              <p:cNvSpPr/>
              <p:nvPr/>
            </p:nvSpPr>
            <p:spPr bwMode="auto">
              <a:xfrm>
                <a:off x="2862263" y="3079750"/>
                <a:ext cx="107950" cy="107950"/>
              </a:xfrm>
              <a:custGeom>
                <a:avLst/>
                <a:gdLst/>
                <a:ahLst/>
                <a:cxnLst>
                  <a:cxn ang="0">
                    <a:pos x="36" y="68"/>
                  </a:cxn>
                  <a:cxn ang="0">
                    <a:pos x="36" y="68"/>
                  </a:cxn>
                  <a:cxn ang="0">
                    <a:pos x="42" y="66"/>
                  </a:cxn>
                  <a:cxn ang="0">
                    <a:pos x="48" y="64"/>
                  </a:cxn>
                  <a:cxn ang="0">
                    <a:pos x="54" y="60"/>
                  </a:cxn>
                  <a:cxn ang="0">
                    <a:pos x="58" y="56"/>
                  </a:cxn>
                  <a:cxn ang="0">
                    <a:pos x="62" y="50"/>
                  </a:cxn>
                  <a:cxn ang="0">
                    <a:pos x="66" y="44"/>
                  </a:cxn>
                  <a:cxn ang="0">
                    <a:pos x="68" y="38"/>
                  </a:cxn>
                  <a:cxn ang="0">
                    <a:pos x="68" y="32"/>
                  </a:cxn>
                  <a:cxn ang="0">
                    <a:pos x="68" y="32"/>
                  </a:cxn>
                  <a:cxn ang="0">
                    <a:pos x="66" y="24"/>
                  </a:cxn>
                  <a:cxn ang="0">
                    <a:pos x="64" y="18"/>
                  </a:cxn>
                  <a:cxn ang="0">
                    <a:pos x="60" y="12"/>
                  </a:cxn>
                  <a:cxn ang="0">
                    <a:pos x="56" y="8"/>
                  </a:cxn>
                  <a:cxn ang="0">
                    <a:pos x="50" y="4"/>
                  </a:cxn>
                  <a:cxn ang="0">
                    <a:pos x="44" y="2"/>
                  </a:cxn>
                  <a:cxn ang="0">
                    <a:pos x="38" y="0"/>
                  </a:cxn>
                  <a:cxn ang="0">
                    <a:pos x="32" y="0"/>
                  </a:cxn>
                  <a:cxn ang="0">
                    <a:pos x="32" y="0"/>
                  </a:cxn>
                  <a:cxn ang="0">
                    <a:pos x="24" y="0"/>
                  </a:cxn>
                  <a:cxn ang="0">
                    <a:pos x="18" y="2"/>
                  </a:cxn>
                  <a:cxn ang="0">
                    <a:pos x="12" y="6"/>
                  </a:cxn>
                  <a:cxn ang="0">
                    <a:pos x="8" y="10"/>
                  </a:cxn>
                  <a:cxn ang="0">
                    <a:pos x="4" y="16"/>
                  </a:cxn>
                  <a:cxn ang="0">
                    <a:pos x="0" y="22"/>
                  </a:cxn>
                  <a:cxn ang="0">
                    <a:pos x="0" y="28"/>
                  </a:cxn>
                  <a:cxn ang="0">
                    <a:pos x="0" y="36"/>
                  </a:cxn>
                  <a:cxn ang="0">
                    <a:pos x="0" y="36"/>
                  </a:cxn>
                  <a:cxn ang="0">
                    <a:pos x="0" y="42"/>
                  </a:cxn>
                  <a:cxn ang="0">
                    <a:pos x="2" y="48"/>
                  </a:cxn>
                  <a:cxn ang="0">
                    <a:pos x="6" y="54"/>
                  </a:cxn>
                  <a:cxn ang="0">
                    <a:pos x="10" y="58"/>
                  </a:cxn>
                  <a:cxn ang="0">
                    <a:pos x="16" y="62"/>
                  </a:cxn>
                  <a:cxn ang="0">
                    <a:pos x="22" y="66"/>
                  </a:cxn>
                  <a:cxn ang="0">
                    <a:pos x="28" y="68"/>
                  </a:cxn>
                  <a:cxn ang="0">
                    <a:pos x="36" y="68"/>
                  </a:cxn>
                  <a:cxn ang="0">
                    <a:pos x="36" y="68"/>
                  </a:cxn>
                </a:cxnLst>
                <a:rect l="0" t="0" r="r" b="b"/>
                <a:pathLst>
                  <a:path w="68" h="68">
                    <a:moveTo>
                      <a:pt x="36" y="68"/>
                    </a:moveTo>
                    <a:lnTo>
                      <a:pt x="36" y="68"/>
                    </a:lnTo>
                    <a:lnTo>
                      <a:pt x="42" y="66"/>
                    </a:lnTo>
                    <a:lnTo>
                      <a:pt x="48" y="64"/>
                    </a:lnTo>
                    <a:lnTo>
                      <a:pt x="54" y="60"/>
                    </a:lnTo>
                    <a:lnTo>
                      <a:pt x="58" y="56"/>
                    </a:lnTo>
                    <a:lnTo>
                      <a:pt x="62" y="50"/>
                    </a:lnTo>
                    <a:lnTo>
                      <a:pt x="66" y="44"/>
                    </a:lnTo>
                    <a:lnTo>
                      <a:pt x="68" y="38"/>
                    </a:lnTo>
                    <a:lnTo>
                      <a:pt x="68" y="32"/>
                    </a:lnTo>
                    <a:lnTo>
                      <a:pt x="68" y="32"/>
                    </a:lnTo>
                    <a:lnTo>
                      <a:pt x="66" y="24"/>
                    </a:lnTo>
                    <a:lnTo>
                      <a:pt x="64" y="18"/>
                    </a:lnTo>
                    <a:lnTo>
                      <a:pt x="60" y="12"/>
                    </a:lnTo>
                    <a:lnTo>
                      <a:pt x="56" y="8"/>
                    </a:lnTo>
                    <a:lnTo>
                      <a:pt x="50" y="4"/>
                    </a:lnTo>
                    <a:lnTo>
                      <a:pt x="44" y="2"/>
                    </a:lnTo>
                    <a:lnTo>
                      <a:pt x="38" y="0"/>
                    </a:lnTo>
                    <a:lnTo>
                      <a:pt x="32" y="0"/>
                    </a:lnTo>
                    <a:lnTo>
                      <a:pt x="32" y="0"/>
                    </a:lnTo>
                    <a:lnTo>
                      <a:pt x="24" y="0"/>
                    </a:lnTo>
                    <a:lnTo>
                      <a:pt x="18" y="2"/>
                    </a:lnTo>
                    <a:lnTo>
                      <a:pt x="12" y="6"/>
                    </a:lnTo>
                    <a:lnTo>
                      <a:pt x="8" y="10"/>
                    </a:lnTo>
                    <a:lnTo>
                      <a:pt x="4" y="16"/>
                    </a:lnTo>
                    <a:lnTo>
                      <a:pt x="0" y="22"/>
                    </a:lnTo>
                    <a:lnTo>
                      <a:pt x="0" y="28"/>
                    </a:lnTo>
                    <a:lnTo>
                      <a:pt x="0" y="36"/>
                    </a:lnTo>
                    <a:lnTo>
                      <a:pt x="0" y="36"/>
                    </a:lnTo>
                    <a:lnTo>
                      <a:pt x="0" y="42"/>
                    </a:lnTo>
                    <a:lnTo>
                      <a:pt x="2" y="48"/>
                    </a:lnTo>
                    <a:lnTo>
                      <a:pt x="6" y="54"/>
                    </a:lnTo>
                    <a:lnTo>
                      <a:pt x="10" y="58"/>
                    </a:lnTo>
                    <a:lnTo>
                      <a:pt x="16" y="62"/>
                    </a:lnTo>
                    <a:lnTo>
                      <a:pt x="22" y="66"/>
                    </a:lnTo>
                    <a:lnTo>
                      <a:pt x="28" y="68"/>
                    </a:lnTo>
                    <a:lnTo>
                      <a:pt x="36" y="68"/>
                    </a:lnTo>
                    <a:lnTo>
                      <a:pt x="36" y="68"/>
                    </a:lnTo>
                    <a:close/>
                  </a:path>
                </a:pathLst>
              </a:custGeom>
              <a:solidFill>
                <a:srgbClr val="EB743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033" name="Freeform 988"/>
              <p:cNvSpPr/>
              <p:nvPr/>
            </p:nvSpPr>
            <p:spPr bwMode="auto">
              <a:xfrm>
                <a:off x="2887663" y="3105150"/>
                <a:ext cx="57150" cy="57150"/>
              </a:xfrm>
              <a:custGeom>
                <a:avLst/>
                <a:gdLst/>
                <a:ahLst/>
                <a:cxnLst>
                  <a:cxn ang="0">
                    <a:pos x="18" y="36"/>
                  </a:cxn>
                  <a:cxn ang="0">
                    <a:pos x="18" y="36"/>
                  </a:cxn>
                  <a:cxn ang="0">
                    <a:pos x="26" y="34"/>
                  </a:cxn>
                  <a:cxn ang="0">
                    <a:pos x="30" y="30"/>
                  </a:cxn>
                  <a:cxn ang="0">
                    <a:pos x="34" y="24"/>
                  </a:cxn>
                  <a:cxn ang="0">
                    <a:pos x="36" y="16"/>
                  </a:cxn>
                  <a:cxn ang="0">
                    <a:pos x="36" y="16"/>
                  </a:cxn>
                  <a:cxn ang="0">
                    <a:pos x="34" y="10"/>
                  </a:cxn>
                  <a:cxn ang="0">
                    <a:pos x="30" y="4"/>
                  </a:cxn>
                  <a:cxn ang="0">
                    <a:pos x="24" y="0"/>
                  </a:cxn>
                  <a:cxn ang="0">
                    <a:pos x="16" y="0"/>
                  </a:cxn>
                  <a:cxn ang="0">
                    <a:pos x="16" y="0"/>
                  </a:cxn>
                  <a:cxn ang="0">
                    <a:pos x="10" y="2"/>
                  </a:cxn>
                  <a:cxn ang="0">
                    <a:pos x="4" y="6"/>
                  </a:cxn>
                  <a:cxn ang="0">
                    <a:pos x="0" y="12"/>
                  </a:cxn>
                  <a:cxn ang="0">
                    <a:pos x="0" y="18"/>
                  </a:cxn>
                  <a:cxn ang="0">
                    <a:pos x="0" y="18"/>
                  </a:cxn>
                  <a:cxn ang="0">
                    <a:pos x="2" y="26"/>
                  </a:cxn>
                  <a:cxn ang="0">
                    <a:pos x="6" y="30"/>
                  </a:cxn>
                  <a:cxn ang="0">
                    <a:pos x="12" y="34"/>
                  </a:cxn>
                  <a:cxn ang="0">
                    <a:pos x="18" y="36"/>
                  </a:cxn>
                  <a:cxn ang="0">
                    <a:pos x="18" y="36"/>
                  </a:cxn>
                </a:cxnLst>
                <a:rect l="0" t="0" r="r" b="b"/>
                <a:pathLst>
                  <a:path w="36" h="36">
                    <a:moveTo>
                      <a:pt x="18" y="36"/>
                    </a:moveTo>
                    <a:lnTo>
                      <a:pt x="18" y="36"/>
                    </a:lnTo>
                    <a:lnTo>
                      <a:pt x="26" y="34"/>
                    </a:lnTo>
                    <a:lnTo>
                      <a:pt x="30" y="30"/>
                    </a:lnTo>
                    <a:lnTo>
                      <a:pt x="34" y="24"/>
                    </a:lnTo>
                    <a:lnTo>
                      <a:pt x="36" y="16"/>
                    </a:lnTo>
                    <a:lnTo>
                      <a:pt x="36" y="16"/>
                    </a:lnTo>
                    <a:lnTo>
                      <a:pt x="34" y="10"/>
                    </a:lnTo>
                    <a:lnTo>
                      <a:pt x="30" y="4"/>
                    </a:lnTo>
                    <a:lnTo>
                      <a:pt x="24" y="0"/>
                    </a:lnTo>
                    <a:lnTo>
                      <a:pt x="16" y="0"/>
                    </a:lnTo>
                    <a:lnTo>
                      <a:pt x="16" y="0"/>
                    </a:lnTo>
                    <a:lnTo>
                      <a:pt x="10" y="2"/>
                    </a:lnTo>
                    <a:lnTo>
                      <a:pt x="4" y="6"/>
                    </a:lnTo>
                    <a:lnTo>
                      <a:pt x="0" y="12"/>
                    </a:lnTo>
                    <a:lnTo>
                      <a:pt x="0" y="18"/>
                    </a:lnTo>
                    <a:lnTo>
                      <a:pt x="0" y="18"/>
                    </a:lnTo>
                    <a:lnTo>
                      <a:pt x="2" y="26"/>
                    </a:lnTo>
                    <a:lnTo>
                      <a:pt x="6" y="30"/>
                    </a:lnTo>
                    <a:lnTo>
                      <a:pt x="12" y="34"/>
                    </a:lnTo>
                    <a:lnTo>
                      <a:pt x="18" y="36"/>
                    </a:lnTo>
                    <a:lnTo>
                      <a:pt x="18" y="36"/>
                    </a:lnTo>
                    <a:close/>
                  </a:path>
                </a:pathLst>
              </a:custGeom>
              <a:solidFill>
                <a:srgbClr val="6F3D3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034" name="Freeform 989"/>
              <p:cNvSpPr/>
              <p:nvPr/>
            </p:nvSpPr>
            <p:spPr bwMode="auto">
              <a:xfrm>
                <a:off x="2830513" y="2730500"/>
                <a:ext cx="123825" cy="215900"/>
              </a:xfrm>
              <a:custGeom>
                <a:avLst/>
                <a:gdLst/>
                <a:ahLst/>
                <a:cxnLst>
                  <a:cxn ang="0">
                    <a:pos x="28" y="0"/>
                  </a:cxn>
                  <a:cxn ang="0">
                    <a:pos x="0" y="134"/>
                  </a:cxn>
                  <a:cxn ang="0">
                    <a:pos x="0" y="134"/>
                  </a:cxn>
                  <a:cxn ang="0">
                    <a:pos x="10" y="136"/>
                  </a:cxn>
                  <a:cxn ang="0">
                    <a:pos x="10" y="136"/>
                  </a:cxn>
                  <a:cxn ang="0">
                    <a:pos x="24" y="134"/>
                  </a:cxn>
                  <a:cxn ang="0">
                    <a:pos x="36" y="130"/>
                  </a:cxn>
                  <a:cxn ang="0">
                    <a:pos x="48" y="124"/>
                  </a:cxn>
                  <a:cxn ang="0">
                    <a:pos x="58" y="116"/>
                  </a:cxn>
                  <a:cxn ang="0">
                    <a:pos x="66" y="104"/>
                  </a:cxn>
                  <a:cxn ang="0">
                    <a:pos x="72" y="94"/>
                  </a:cxn>
                  <a:cxn ang="0">
                    <a:pos x="76" y="80"/>
                  </a:cxn>
                  <a:cxn ang="0">
                    <a:pos x="78" y="66"/>
                  </a:cxn>
                  <a:cxn ang="0">
                    <a:pos x="78" y="66"/>
                  </a:cxn>
                  <a:cxn ang="0">
                    <a:pos x="76" y="56"/>
                  </a:cxn>
                  <a:cxn ang="0">
                    <a:pos x="74" y="44"/>
                  </a:cxn>
                  <a:cxn ang="0">
                    <a:pos x="70" y="34"/>
                  </a:cxn>
                  <a:cxn ang="0">
                    <a:pos x="64" y="26"/>
                  </a:cxn>
                  <a:cxn ang="0">
                    <a:pos x="56" y="18"/>
                  </a:cxn>
                  <a:cxn ang="0">
                    <a:pos x="48" y="10"/>
                  </a:cxn>
                  <a:cxn ang="0">
                    <a:pos x="38" y="4"/>
                  </a:cxn>
                  <a:cxn ang="0">
                    <a:pos x="28" y="0"/>
                  </a:cxn>
                  <a:cxn ang="0">
                    <a:pos x="28" y="0"/>
                  </a:cxn>
                </a:cxnLst>
                <a:rect l="0" t="0" r="r" b="b"/>
                <a:pathLst>
                  <a:path w="78" h="136">
                    <a:moveTo>
                      <a:pt x="28" y="0"/>
                    </a:moveTo>
                    <a:lnTo>
                      <a:pt x="0" y="134"/>
                    </a:lnTo>
                    <a:lnTo>
                      <a:pt x="0" y="134"/>
                    </a:lnTo>
                    <a:lnTo>
                      <a:pt x="10" y="136"/>
                    </a:lnTo>
                    <a:lnTo>
                      <a:pt x="10" y="136"/>
                    </a:lnTo>
                    <a:lnTo>
                      <a:pt x="24" y="134"/>
                    </a:lnTo>
                    <a:lnTo>
                      <a:pt x="36" y="130"/>
                    </a:lnTo>
                    <a:lnTo>
                      <a:pt x="48" y="124"/>
                    </a:lnTo>
                    <a:lnTo>
                      <a:pt x="58" y="116"/>
                    </a:lnTo>
                    <a:lnTo>
                      <a:pt x="66" y="104"/>
                    </a:lnTo>
                    <a:lnTo>
                      <a:pt x="72" y="94"/>
                    </a:lnTo>
                    <a:lnTo>
                      <a:pt x="76" y="80"/>
                    </a:lnTo>
                    <a:lnTo>
                      <a:pt x="78" y="66"/>
                    </a:lnTo>
                    <a:lnTo>
                      <a:pt x="78" y="66"/>
                    </a:lnTo>
                    <a:lnTo>
                      <a:pt x="76" y="56"/>
                    </a:lnTo>
                    <a:lnTo>
                      <a:pt x="74" y="44"/>
                    </a:lnTo>
                    <a:lnTo>
                      <a:pt x="70" y="34"/>
                    </a:lnTo>
                    <a:lnTo>
                      <a:pt x="64" y="26"/>
                    </a:lnTo>
                    <a:lnTo>
                      <a:pt x="56" y="18"/>
                    </a:lnTo>
                    <a:lnTo>
                      <a:pt x="48" y="10"/>
                    </a:lnTo>
                    <a:lnTo>
                      <a:pt x="38" y="4"/>
                    </a:lnTo>
                    <a:lnTo>
                      <a:pt x="28" y="0"/>
                    </a:lnTo>
                    <a:lnTo>
                      <a:pt x="28" y="0"/>
                    </a:lnTo>
                    <a:close/>
                  </a:path>
                </a:pathLst>
              </a:custGeom>
              <a:solidFill>
                <a:srgbClr val="337B7C"/>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035" name="Freeform 990"/>
              <p:cNvSpPr/>
              <p:nvPr/>
            </p:nvSpPr>
            <p:spPr bwMode="auto">
              <a:xfrm>
                <a:off x="2836863" y="2765425"/>
                <a:ext cx="85725" cy="146050"/>
              </a:xfrm>
              <a:custGeom>
                <a:avLst/>
                <a:gdLst/>
                <a:ahLst/>
                <a:cxnLst>
                  <a:cxn ang="0">
                    <a:pos x="20" y="0"/>
                  </a:cxn>
                  <a:cxn ang="0">
                    <a:pos x="0" y="92"/>
                  </a:cxn>
                  <a:cxn ang="0">
                    <a:pos x="0" y="92"/>
                  </a:cxn>
                  <a:cxn ang="0">
                    <a:pos x="6" y="92"/>
                  </a:cxn>
                  <a:cxn ang="0">
                    <a:pos x="6" y="92"/>
                  </a:cxn>
                  <a:cxn ang="0">
                    <a:pos x="16" y="92"/>
                  </a:cxn>
                  <a:cxn ang="0">
                    <a:pos x="24" y="88"/>
                  </a:cxn>
                  <a:cxn ang="0">
                    <a:pos x="32" y="84"/>
                  </a:cxn>
                  <a:cxn ang="0">
                    <a:pos x="40" y="78"/>
                  </a:cxn>
                  <a:cxn ang="0">
                    <a:pos x="46" y="72"/>
                  </a:cxn>
                  <a:cxn ang="0">
                    <a:pos x="50" y="64"/>
                  </a:cxn>
                  <a:cxn ang="0">
                    <a:pos x="52" y="54"/>
                  </a:cxn>
                  <a:cxn ang="0">
                    <a:pos x="54" y="44"/>
                  </a:cxn>
                  <a:cxn ang="0">
                    <a:pos x="54" y="44"/>
                  </a:cxn>
                  <a:cxn ang="0">
                    <a:pos x="54" y="36"/>
                  </a:cxn>
                  <a:cxn ang="0">
                    <a:pos x="52" y="30"/>
                  </a:cxn>
                  <a:cxn ang="0">
                    <a:pos x="48" y="22"/>
                  </a:cxn>
                  <a:cxn ang="0">
                    <a:pos x="44" y="16"/>
                  </a:cxn>
                  <a:cxn ang="0">
                    <a:pos x="34" y="6"/>
                  </a:cxn>
                  <a:cxn ang="0">
                    <a:pos x="26" y="2"/>
                  </a:cxn>
                  <a:cxn ang="0">
                    <a:pos x="20" y="0"/>
                  </a:cxn>
                  <a:cxn ang="0">
                    <a:pos x="20" y="0"/>
                  </a:cxn>
                </a:cxnLst>
                <a:rect l="0" t="0" r="r" b="b"/>
                <a:pathLst>
                  <a:path w="54" h="92">
                    <a:moveTo>
                      <a:pt x="20" y="0"/>
                    </a:moveTo>
                    <a:lnTo>
                      <a:pt x="0" y="92"/>
                    </a:lnTo>
                    <a:lnTo>
                      <a:pt x="0" y="92"/>
                    </a:lnTo>
                    <a:lnTo>
                      <a:pt x="6" y="92"/>
                    </a:lnTo>
                    <a:lnTo>
                      <a:pt x="6" y="92"/>
                    </a:lnTo>
                    <a:lnTo>
                      <a:pt x="16" y="92"/>
                    </a:lnTo>
                    <a:lnTo>
                      <a:pt x="24" y="88"/>
                    </a:lnTo>
                    <a:lnTo>
                      <a:pt x="32" y="84"/>
                    </a:lnTo>
                    <a:lnTo>
                      <a:pt x="40" y="78"/>
                    </a:lnTo>
                    <a:lnTo>
                      <a:pt x="46" y="72"/>
                    </a:lnTo>
                    <a:lnTo>
                      <a:pt x="50" y="64"/>
                    </a:lnTo>
                    <a:lnTo>
                      <a:pt x="52" y="54"/>
                    </a:lnTo>
                    <a:lnTo>
                      <a:pt x="54" y="44"/>
                    </a:lnTo>
                    <a:lnTo>
                      <a:pt x="54" y="44"/>
                    </a:lnTo>
                    <a:lnTo>
                      <a:pt x="54" y="36"/>
                    </a:lnTo>
                    <a:lnTo>
                      <a:pt x="52" y="30"/>
                    </a:lnTo>
                    <a:lnTo>
                      <a:pt x="48" y="22"/>
                    </a:lnTo>
                    <a:lnTo>
                      <a:pt x="44" y="16"/>
                    </a:lnTo>
                    <a:lnTo>
                      <a:pt x="34" y="6"/>
                    </a:lnTo>
                    <a:lnTo>
                      <a:pt x="26" y="2"/>
                    </a:lnTo>
                    <a:lnTo>
                      <a:pt x="20" y="0"/>
                    </a:lnTo>
                    <a:lnTo>
                      <a:pt x="20" y="0"/>
                    </a:lnTo>
                    <a:close/>
                  </a:path>
                </a:pathLst>
              </a:custGeom>
              <a:solidFill>
                <a:srgbClr val="C2B3A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036" name="Freeform 991"/>
              <p:cNvSpPr/>
              <p:nvPr/>
            </p:nvSpPr>
            <p:spPr bwMode="auto">
              <a:xfrm>
                <a:off x="2840038" y="2784475"/>
                <a:ext cx="60325" cy="107950"/>
              </a:xfrm>
              <a:custGeom>
                <a:avLst/>
                <a:gdLst/>
                <a:ahLst/>
                <a:cxnLst>
                  <a:cxn ang="0">
                    <a:pos x="38" y="32"/>
                  </a:cxn>
                  <a:cxn ang="0">
                    <a:pos x="38" y="32"/>
                  </a:cxn>
                  <a:cxn ang="0">
                    <a:pos x="36" y="22"/>
                  </a:cxn>
                  <a:cxn ang="0">
                    <a:pos x="32" y="12"/>
                  </a:cxn>
                  <a:cxn ang="0">
                    <a:pos x="24" y="6"/>
                  </a:cxn>
                  <a:cxn ang="0">
                    <a:pos x="14" y="0"/>
                  </a:cxn>
                  <a:cxn ang="0">
                    <a:pos x="0" y="68"/>
                  </a:cxn>
                  <a:cxn ang="0">
                    <a:pos x="0" y="68"/>
                  </a:cxn>
                  <a:cxn ang="0">
                    <a:pos x="6" y="68"/>
                  </a:cxn>
                  <a:cxn ang="0">
                    <a:pos x="6" y="68"/>
                  </a:cxn>
                  <a:cxn ang="0">
                    <a:pos x="14" y="66"/>
                  </a:cxn>
                  <a:cxn ang="0">
                    <a:pos x="20" y="64"/>
                  </a:cxn>
                  <a:cxn ang="0">
                    <a:pos x="26" y="60"/>
                  </a:cxn>
                  <a:cxn ang="0">
                    <a:pos x="30" y="56"/>
                  </a:cxn>
                  <a:cxn ang="0">
                    <a:pos x="34" y="52"/>
                  </a:cxn>
                  <a:cxn ang="0">
                    <a:pos x="38" y="46"/>
                  </a:cxn>
                  <a:cxn ang="0">
                    <a:pos x="38" y="38"/>
                  </a:cxn>
                  <a:cxn ang="0">
                    <a:pos x="38" y="32"/>
                  </a:cxn>
                  <a:cxn ang="0">
                    <a:pos x="38" y="32"/>
                  </a:cxn>
                </a:cxnLst>
                <a:rect l="0" t="0" r="r" b="b"/>
                <a:pathLst>
                  <a:path w="38" h="68">
                    <a:moveTo>
                      <a:pt x="38" y="32"/>
                    </a:moveTo>
                    <a:lnTo>
                      <a:pt x="38" y="32"/>
                    </a:lnTo>
                    <a:lnTo>
                      <a:pt x="36" y="22"/>
                    </a:lnTo>
                    <a:lnTo>
                      <a:pt x="32" y="12"/>
                    </a:lnTo>
                    <a:lnTo>
                      <a:pt x="24" y="6"/>
                    </a:lnTo>
                    <a:lnTo>
                      <a:pt x="14" y="0"/>
                    </a:lnTo>
                    <a:lnTo>
                      <a:pt x="0" y="68"/>
                    </a:lnTo>
                    <a:lnTo>
                      <a:pt x="0" y="68"/>
                    </a:lnTo>
                    <a:lnTo>
                      <a:pt x="6" y="68"/>
                    </a:lnTo>
                    <a:lnTo>
                      <a:pt x="6" y="68"/>
                    </a:lnTo>
                    <a:lnTo>
                      <a:pt x="14" y="66"/>
                    </a:lnTo>
                    <a:lnTo>
                      <a:pt x="20" y="64"/>
                    </a:lnTo>
                    <a:lnTo>
                      <a:pt x="26" y="60"/>
                    </a:lnTo>
                    <a:lnTo>
                      <a:pt x="30" y="56"/>
                    </a:lnTo>
                    <a:lnTo>
                      <a:pt x="34" y="52"/>
                    </a:lnTo>
                    <a:lnTo>
                      <a:pt x="38" y="46"/>
                    </a:lnTo>
                    <a:lnTo>
                      <a:pt x="38" y="38"/>
                    </a:lnTo>
                    <a:lnTo>
                      <a:pt x="38" y="32"/>
                    </a:lnTo>
                    <a:lnTo>
                      <a:pt x="38" y="32"/>
                    </a:lnTo>
                    <a:close/>
                  </a:path>
                </a:pathLst>
              </a:custGeom>
              <a:solidFill>
                <a:srgbClr val="EB743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037" name="Freeform 992"/>
              <p:cNvSpPr/>
              <p:nvPr/>
            </p:nvSpPr>
            <p:spPr bwMode="auto">
              <a:xfrm>
                <a:off x="2846388" y="2809875"/>
                <a:ext cx="28575" cy="57150"/>
              </a:xfrm>
              <a:custGeom>
                <a:avLst/>
                <a:gdLst/>
                <a:ahLst/>
                <a:cxnLst>
                  <a:cxn ang="0">
                    <a:pos x="8" y="0"/>
                  </a:cxn>
                  <a:cxn ang="0">
                    <a:pos x="0" y="36"/>
                  </a:cxn>
                  <a:cxn ang="0">
                    <a:pos x="0" y="36"/>
                  </a:cxn>
                  <a:cxn ang="0">
                    <a:pos x="2" y="36"/>
                  </a:cxn>
                  <a:cxn ang="0">
                    <a:pos x="2" y="36"/>
                  </a:cxn>
                  <a:cxn ang="0">
                    <a:pos x="8" y="34"/>
                  </a:cxn>
                  <a:cxn ang="0">
                    <a:pos x="14" y="30"/>
                  </a:cxn>
                  <a:cxn ang="0">
                    <a:pos x="18" y="24"/>
                  </a:cxn>
                  <a:cxn ang="0">
                    <a:pos x="18" y="16"/>
                  </a:cxn>
                  <a:cxn ang="0">
                    <a:pos x="18" y="16"/>
                  </a:cxn>
                  <a:cxn ang="0">
                    <a:pos x="18" y="12"/>
                  </a:cxn>
                  <a:cxn ang="0">
                    <a:pos x="16" y="6"/>
                  </a:cxn>
                  <a:cxn ang="0">
                    <a:pos x="12" y="4"/>
                  </a:cxn>
                  <a:cxn ang="0">
                    <a:pos x="8" y="0"/>
                  </a:cxn>
                  <a:cxn ang="0">
                    <a:pos x="8" y="0"/>
                  </a:cxn>
                </a:cxnLst>
                <a:rect l="0" t="0" r="r" b="b"/>
                <a:pathLst>
                  <a:path w="18" h="36">
                    <a:moveTo>
                      <a:pt x="8" y="0"/>
                    </a:moveTo>
                    <a:lnTo>
                      <a:pt x="0" y="36"/>
                    </a:lnTo>
                    <a:lnTo>
                      <a:pt x="0" y="36"/>
                    </a:lnTo>
                    <a:lnTo>
                      <a:pt x="2" y="36"/>
                    </a:lnTo>
                    <a:lnTo>
                      <a:pt x="2" y="36"/>
                    </a:lnTo>
                    <a:lnTo>
                      <a:pt x="8" y="34"/>
                    </a:lnTo>
                    <a:lnTo>
                      <a:pt x="14" y="30"/>
                    </a:lnTo>
                    <a:lnTo>
                      <a:pt x="18" y="24"/>
                    </a:lnTo>
                    <a:lnTo>
                      <a:pt x="18" y="16"/>
                    </a:lnTo>
                    <a:lnTo>
                      <a:pt x="18" y="16"/>
                    </a:lnTo>
                    <a:lnTo>
                      <a:pt x="18" y="12"/>
                    </a:lnTo>
                    <a:lnTo>
                      <a:pt x="16" y="6"/>
                    </a:lnTo>
                    <a:lnTo>
                      <a:pt x="12" y="4"/>
                    </a:lnTo>
                    <a:lnTo>
                      <a:pt x="8" y="0"/>
                    </a:lnTo>
                    <a:lnTo>
                      <a:pt x="8" y="0"/>
                    </a:lnTo>
                    <a:close/>
                  </a:path>
                </a:pathLst>
              </a:custGeom>
              <a:solidFill>
                <a:srgbClr val="6F3D3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038" name="Freeform 1120"/>
              <p:cNvSpPr/>
              <p:nvPr/>
            </p:nvSpPr>
            <p:spPr bwMode="auto">
              <a:xfrm>
                <a:off x="2325688" y="1492250"/>
                <a:ext cx="101600" cy="127000"/>
              </a:xfrm>
              <a:custGeom>
                <a:avLst/>
                <a:gdLst/>
                <a:ahLst/>
                <a:cxnLst>
                  <a:cxn ang="0">
                    <a:pos x="62" y="14"/>
                  </a:cxn>
                  <a:cxn ang="0">
                    <a:pos x="62" y="14"/>
                  </a:cxn>
                  <a:cxn ang="0">
                    <a:pos x="64" y="20"/>
                  </a:cxn>
                  <a:cxn ang="0">
                    <a:pos x="64" y="26"/>
                  </a:cxn>
                  <a:cxn ang="0">
                    <a:pos x="64" y="34"/>
                  </a:cxn>
                  <a:cxn ang="0">
                    <a:pos x="60" y="42"/>
                  </a:cxn>
                  <a:cxn ang="0">
                    <a:pos x="52" y="56"/>
                  </a:cxn>
                  <a:cxn ang="0">
                    <a:pos x="42" y="68"/>
                  </a:cxn>
                  <a:cxn ang="0">
                    <a:pos x="30" y="78"/>
                  </a:cxn>
                  <a:cxn ang="0">
                    <a:pos x="24" y="80"/>
                  </a:cxn>
                  <a:cxn ang="0">
                    <a:pos x="18" y="80"/>
                  </a:cxn>
                  <a:cxn ang="0">
                    <a:pos x="12" y="78"/>
                  </a:cxn>
                  <a:cxn ang="0">
                    <a:pos x="8" y="74"/>
                  </a:cxn>
                  <a:cxn ang="0">
                    <a:pos x="4" y="68"/>
                  </a:cxn>
                  <a:cxn ang="0">
                    <a:pos x="0" y="60"/>
                  </a:cxn>
                  <a:cxn ang="0">
                    <a:pos x="0" y="60"/>
                  </a:cxn>
                  <a:cxn ang="0">
                    <a:pos x="0" y="48"/>
                  </a:cxn>
                  <a:cxn ang="0">
                    <a:pos x="6" y="34"/>
                  </a:cxn>
                  <a:cxn ang="0">
                    <a:pos x="12" y="22"/>
                  </a:cxn>
                  <a:cxn ang="0">
                    <a:pos x="22" y="10"/>
                  </a:cxn>
                  <a:cxn ang="0">
                    <a:pos x="32" y="4"/>
                  </a:cxn>
                  <a:cxn ang="0">
                    <a:pos x="38" y="0"/>
                  </a:cxn>
                  <a:cxn ang="0">
                    <a:pos x="44" y="0"/>
                  </a:cxn>
                  <a:cxn ang="0">
                    <a:pos x="48" y="0"/>
                  </a:cxn>
                  <a:cxn ang="0">
                    <a:pos x="54" y="2"/>
                  </a:cxn>
                  <a:cxn ang="0">
                    <a:pos x="58" y="6"/>
                  </a:cxn>
                  <a:cxn ang="0">
                    <a:pos x="62" y="14"/>
                  </a:cxn>
                  <a:cxn ang="0">
                    <a:pos x="62" y="14"/>
                  </a:cxn>
                </a:cxnLst>
                <a:rect l="0" t="0" r="r" b="b"/>
                <a:pathLst>
                  <a:path w="64" h="80">
                    <a:moveTo>
                      <a:pt x="62" y="14"/>
                    </a:moveTo>
                    <a:lnTo>
                      <a:pt x="62" y="14"/>
                    </a:lnTo>
                    <a:lnTo>
                      <a:pt x="64" y="20"/>
                    </a:lnTo>
                    <a:lnTo>
                      <a:pt x="64" y="26"/>
                    </a:lnTo>
                    <a:lnTo>
                      <a:pt x="64" y="34"/>
                    </a:lnTo>
                    <a:lnTo>
                      <a:pt x="60" y="42"/>
                    </a:lnTo>
                    <a:lnTo>
                      <a:pt x="52" y="56"/>
                    </a:lnTo>
                    <a:lnTo>
                      <a:pt x="42" y="68"/>
                    </a:lnTo>
                    <a:lnTo>
                      <a:pt x="30" y="78"/>
                    </a:lnTo>
                    <a:lnTo>
                      <a:pt x="24" y="80"/>
                    </a:lnTo>
                    <a:lnTo>
                      <a:pt x="18" y="80"/>
                    </a:lnTo>
                    <a:lnTo>
                      <a:pt x="12" y="78"/>
                    </a:lnTo>
                    <a:lnTo>
                      <a:pt x="8" y="74"/>
                    </a:lnTo>
                    <a:lnTo>
                      <a:pt x="4" y="68"/>
                    </a:lnTo>
                    <a:lnTo>
                      <a:pt x="0" y="60"/>
                    </a:lnTo>
                    <a:lnTo>
                      <a:pt x="0" y="60"/>
                    </a:lnTo>
                    <a:lnTo>
                      <a:pt x="0" y="48"/>
                    </a:lnTo>
                    <a:lnTo>
                      <a:pt x="6" y="34"/>
                    </a:lnTo>
                    <a:lnTo>
                      <a:pt x="12" y="22"/>
                    </a:lnTo>
                    <a:lnTo>
                      <a:pt x="22" y="10"/>
                    </a:lnTo>
                    <a:lnTo>
                      <a:pt x="32" y="4"/>
                    </a:lnTo>
                    <a:lnTo>
                      <a:pt x="38" y="0"/>
                    </a:lnTo>
                    <a:lnTo>
                      <a:pt x="44" y="0"/>
                    </a:lnTo>
                    <a:lnTo>
                      <a:pt x="48" y="0"/>
                    </a:lnTo>
                    <a:lnTo>
                      <a:pt x="54" y="2"/>
                    </a:lnTo>
                    <a:lnTo>
                      <a:pt x="58" y="6"/>
                    </a:lnTo>
                    <a:lnTo>
                      <a:pt x="62" y="14"/>
                    </a:lnTo>
                    <a:lnTo>
                      <a:pt x="62" y="14"/>
                    </a:lnTo>
                    <a:close/>
                  </a:path>
                </a:pathLst>
              </a:custGeom>
              <a:solidFill>
                <a:srgbClr val="568B83"/>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grpSp>
      </p:grpSp>
      <p:sp>
        <p:nvSpPr>
          <p:cNvPr id="1089" name="TextBox 375"/>
          <p:cNvSpPr txBox="1"/>
          <p:nvPr/>
        </p:nvSpPr>
        <p:spPr>
          <a:xfrm>
            <a:off x="3958495" y="2771899"/>
            <a:ext cx="4953035" cy="1537970"/>
          </a:xfrm>
          <a:prstGeom prst="rect">
            <a:avLst/>
          </a:prstGeom>
          <a:noFill/>
        </p:spPr>
        <p:txBody>
          <a:bodyPr wrap="square" rtlCol="0">
            <a:spAutoFit/>
          </a:bodyPr>
          <a:lstStyle/>
          <a:p>
            <a:r>
              <a:rPr lang="en-US" altLang="zh-CN" sz="6600" b="1" dirty="0" smtClean="0">
                <a:solidFill>
                  <a:srgbClr val="FDDDD6"/>
                </a:solidFill>
                <a:latin typeface="Arial" panose="020B0604020202020204" pitchFamily="34" charset="0"/>
                <a:ea typeface="Arial" panose="020B0604020202020204" pitchFamily="34" charset="0"/>
              </a:rPr>
              <a:t>Part</a:t>
            </a:r>
            <a:r>
              <a:rPr lang="ro-RO" sz="6600" b="1" dirty="0" smtClean="0">
                <a:solidFill>
                  <a:srgbClr val="FDDDD6"/>
                </a:solidFill>
                <a:latin typeface="Arial" panose="020B0604020202020204" pitchFamily="34" charset="0"/>
                <a:ea typeface="Arial" panose="020B0604020202020204" pitchFamily="34" charset="0"/>
              </a:rPr>
              <a:t>ea 1</a:t>
            </a:r>
          </a:p>
          <a:p>
            <a:r>
              <a:rPr lang="ro-RO" sz="2800" b="1" dirty="0">
                <a:solidFill>
                  <a:srgbClr val="FDDDD6"/>
                </a:solidFill>
                <a:latin typeface="Arial" panose="020B0604020202020204" pitchFamily="34" charset="0"/>
                <a:ea typeface="Arial" panose="020B0604020202020204" pitchFamily="34" charset="0"/>
              </a:rPr>
              <a:t>Scopul activităţii</a:t>
            </a:r>
          </a:p>
        </p:txBody>
      </p:sp>
      <p:grpSp>
        <p:nvGrpSpPr>
          <p:cNvPr id="1091" name="组合 230"/>
          <p:cNvGrpSpPr/>
          <p:nvPr/>
        </p:nvGrpSpPr>
        <p:grpSpPr>
          <a:xfrm>
            <a:off x="7232317" y="2431237"/>
            <a:ext cx="1356438" cy="806132"/>
            <a:chOff x="4552950" y="1273175"/>
            <a:chExt cx="1739900" cy="1076325"/>
          </a:xfrm>
        </p:grpSpPr>
        <p:sp>
          <p:nvSpPr>
            <p:cNvPr id="1092" name="Freeform 52"/>
            <p:cNvSpPr/>
            <p:nvPr/>
          </p:nvSpPr>
          <p:spPr bwMode="auto">
            <a:xfrm>
              <a:off x="4552950" y="1273175"/>
              <a:ext cx="1739900" cy="1076325"/>
            </a:xfrm>
            <a:custGeom>
              <a:avLst/>
              <a:gdLst/>
              <a:ahLst/>
              <a:cxnLst>
                <a:cxn ang="0">
                  <a:pos x="322" y="606"/>
                </a:cxn>
                <a:cxn ang="0">
                  <a:pos x="306" y="532"/>
                </a:cxn>
                <a:cxn ang="0">
                  <a:pos x="300" y="532"/>
                </a:cxn>
                <a:cxn ang="0">
                  <a:pos x="252" y="566"/>
                </a:cxn>
                <a:cxn ang="0">
                  <a:pos x="196" y="582"/>
                </a:cxn>
                <a:cxn ang="0">
                  <a:pos x="138" y="574"/>
                </a:cxn>
                <a:cxn ang="0">
                  <a:pos x="98" y="556"/>
                </a:cxn>
                <a:cxn ang="0">
                  <a:pos x="64" y="514"/>
                </a:cxn>
                <a:cxn ang="0">
                  <a:pos x="50" y="460"/>
                </a:cxn>
                <a:cxn ang="0">
                  <a:pos x="58" y="408"/>
                </a:cxn>
                <a:cxn ang="0">
                  <a:pos x="90" y="364"/>
                </a:cxn>
                <a:cxn ang="0">
                  <a:pos x="40" y="354"/>
                </a:cxn>
                <a:cxn ang="0">
                  <a:pos x="6" y="318"/>
                </a:cxn>
                <a:cxn ang="0">
                  <a:pos x="0" y="264"/>
                </a:cxn>
                <a:cxn ang="0">
                  <a:pos x="28" y="196"/>
                </a:cxn>
                <a:cxn ang="0">
                  <a:pos x="64" y="172"/>
                </a:cxn>
                <a:cxn ang="0">
                  <a:pos x="172" y="158"/>
                </a:cxn>
                <a:cxn ang="0">
                  <a:pos x="246" y="184"/>
                </a:cxn>
                <a:cxn ang="0">
                  <a:pos x="262" y="114"/>
                </a:cxn>
                <a:cxn ang="0">
                  <a:pos x="302" y="58"/>
                </a:cxn>
                <a:cxn ang="0">
                  <a:pos x="382" y="8"/>
                </a:cxn>
                <a:cxn ang="0">
                  <a:pos x="438" y="0"/>
                </a:cxn>
                <a:cxn ang="0">
                  <a:pos x="496" y="16"/>
                </a:cxn>
                <a:cxn ang="0">
                  <a:pos x="558" y="74"/>
                </a:cxn>
                <a:cxn ang="0">
                  <a:pos x="598" y="106"/>
                </a:cxn>
                <a:cxn ang="0">
                  <a:pos x="628" y="54"/>
                </a:cxn>
                <a:cxn ang="0">
                  <a:pos x="674" y="24"/>
                </a:cxn>
                <a:cxn ang="0">
                  <a:pos x="746" y="16"/>
                </a:cxn>
                <a:cxn ang="0">
                  <a:pos x="842" y="50"/>
                </a:cxn>
                <a:cxn ang="0">
                  <a:pos x="880" y="92"/>
                </a:cxn>
                <a:cxn ang="0">
                  <a:pos x="898" y="146"/>
                </a:cxn>
                <a:cxn ang="0">
                  <a:pos x="892" y="196"/>
                </a:cxn>
                <a:cxn ang="0">
                  <a:pos x="954" y="188"/>
                </a:cxn>
                <a:cxn ang="0">
                  <a:pos x="1012" y="210"/>
                </a:cxn>
                <a:cxn ang="0">
                  <a:pos x="1060" y="252"/>
                </a:cxn>
                <a:cxn ang="0">
                  <a:pos x="1088" y="304"/>
                </a:cxn>
                <a:cxn ang="0">
                  <a:pos x="1094" y="362"/>
                </a:cxn>
                <a:cxn ang="0">
                  <a:pos x="1068" y="412"/>
                </a:cxn>
                <a:cxn ang="0">
                  <a:pos x="996" y="440"/>
                </a:cxn>
                <a:cxn ang="0">
                  <a:pos x="928" y="478"/>
                </a:cxn>
                <a:cxn ang="0">
                  <a:pos x="912" y="564"/>
                </a:cxn>
                <a:cxn ang="0">
                  <a:pos x="878" y="602"/>
                </a:cxn>
                <a:cxn ang="0">
                  <a:pos x="836" y="622"/>
                </a:cxn>
                <a:cxn ang="0">
                  <a:pos x="772" y="636"/>
                </a:cxn>
                <a:cxn ang="0">
                  <a:pos x="716" y="626"/>
                </a:cxn>
                <a:cxn ang="0">
                  <a:pos x="614" y="558"/>
                </a:cxn>
                <a:cxn ang="0">
                  <a:pos x="600" y="600"/>
                </a:cxn>
                <a:cxn ang="0">
                  <a:pos x="564" y="644"/>
                </a:cxn>
                <a:cxn ang="0">
                  <a:pos x="514" y="670"/>
                </a:cxn>
                <a:cxn ang="0">
                  <a:pos x="454" y="678"/>
                </a:cxn>
                <a:cxn ang="0">
                  <a:pos x="396" y="668"/>
                </a:cxn>
                <a:cxn ang="0">
                  <a:pos x="344" y="636"/>
                </a:cxn>
              </a:cxnLst>
              <a:rect l="0" t="0" r="r" b="b"/>
              <a:pathLst>
                <a:path w="1096" h="678">
                  <a:moveTo>
                    <a:pt x="334" y="626"/>
                  </a:moveTo>
                  <a:lnTo>
                    <a:pt x="334" y="626"/>
                  </a:lnTo>
                  <a:lnTo>
                    <a:pt x="328" y="618"/>
                  </a:lnTo>
                  <a:lnTo>
                    <a:pt x="322" y="606"/>
                  </a:lnTo>
                  <a:lnTo>
                    <a:pt x="310" y="576"/>
                  </a:lnTo>
                  <a:lnTo>
                    <a:pt x="306" y="560"/>
                  </a:lnTo>
                  <a:lnTo>
                    <a:pt x="304" y="544"/>
                  </a:lnTo>
                  <a:lnTo>
                    <a:pt x="306" y="532"/>
                  </a:lnTo>
                  <a:lnTo>
                    <a:pt x="308" y="526"/>
                  </a:lnTo>
                  <a:lnTo>
                    <a:pt x="310" y="522"/>
                  </a:lnTo>
                  <a:lnTo>
                    <a:pt x="310" y="522"/>
                  </a:lnTo>
                  <a:lnTo>
                    <a:pt x="300" y="532"/>
                  </a:lnTo>
                  <a:lnTo>
                    <a:pt x="290" y="542"/>
                  </a:lnTo>
                  <a:lnTo>
                    <a:pt x="278" y="552"/>
                  </a:lnTo>
                  <a:lnTo>
                    <a:pt x="266" y="560"/>
                  </a:lnTo>
                  <a:lnTo>
                    <a:pt x="252" y="566"/>
                  </a:lnTo>
                  <a:lnTo>
                    <a:pt x="238" y="572"/>
                  </a:lnTo>
                  <a:lnTo>
                    <a:pt x="224" y="576"/>
                  </a:lnTo>
                  <a:lnTo>
                    <a:pt x="210" y="580"/>
                  </a:lnTo>
                  <a:lnTo>
                    <a:pt x="196" y="582"/>
                  </a:lnTo>
                  <a:lnTo>
                    <a:pt x="180" y="582"/>
                  </a:lnTo>
                  <a:lnTo>
                    <a:pt x="166" y="580"/>
                  </a:lnTo>
                  <a:lnTo>
                    <a:pt x="152" y="578"/>
                  </a:lnTo>
                  <a:lnTo>
                    <a:pt x="138" y="574"/>
                  </a:lnTo>
                  <a:lnTo>
                    <a:pt x="124" y="570"/>
                  </a:lnTo>
                  <a:lnTo>
                    <a:pt x="110" y="564"/>
                  </a:lnTo>
                  <a:lnTo>
                    <a:pt x="98" y="556"/>
                  </a:lnTo>
                  <a:lnTo>
                    <a:pt x="98" y="556"/>
                  </a:lnTo>
                  <a:lnTo>
                    <a:pt x="88" y="546"/>
                  </a:lnTo>
                  <a:lnTo>
                    <a:pt x="78" y="536"/>
                  </a:lnTo>
                  <a:lnTo>
                    <a:pt x="70" y="526"/>
                  </a:lnTo>
                  <a:lnTo>
                    <a:pt x="64" y="514"/>
                  </a:lnTo>
                  <a:lnTo>
                    <a:pt x="58" y="500"/>
                  </a:lnTo>
                  <a:lnTo>
                    <a:pt x="54" y="488"/>
                  </a:lnTo>
                  <a:lnTo>
                    <a:pt x="52" y="474"/>
                  </a:lnTo>
                  <a:lnTo>
                    <a:pt x="50" y="460"/>
                  </a:lnTo>
                  <a:lnTo>
                    <a:pt x="50" y="446"/>
                  </a:lnTo>
                  <a:lnTo>
                    <a:pt x="50" y="434"/>
                  </a:lnTo>
                  <a:lnTo>
                    <a:pt x="54" y="420"/>
                  </a:lnTo>
                  <a:lnTo>
                    <a:pt x="58" y="408"/>
                  </a:lnTo>
                  <a:lnTo>
                    <a:pt x="64" y="394"/>
                  </a:lnTo>
                  <a:lnTo>
                    <a:pt x="70" y="384"/>
                  </a:lnTo>
                  <a:lnTo>
                    <a:pt x="80" y="374"/>
                  </a:lnTo>
                  <a:lnTo>
                    <a:pt x="90" y="364"/>
                  </a:lnTo>
                  <a:lnTo>
                    <a:pt x="90" y="364"/>
                  </a:lnTo>
                  <a:lnTo>
                    <a:pt x="64" y="360"/>
                  </a:lnTo>
                  <a:lnTo>
                    <a:pt x="52" y="358"/>
                  </a:lnTo>
                  <a:lnTo>
                    <a:pt x="40" y="354"/>
                  </a:lnTo>
                  <a:lnTo>
                    <a:pt x="30" y="348"/>
                  </a:lnTo>
                  <a:lnTo>
                    <a:pt x="20" y="340"/>
                  </a:lnTo>
                  <a:lnTo>
                    <a:pt x="14" y="330"/>
                  </a:lnTo>
                  <a:lnTo>
                    <a:pt x="6" y="318"/>
                  </a:lnTo>
                  <a:lnTo>
                    <a:pt x="6" y="318"/>
                  </a:lnTo>
                  <a:lnTo>
                    <a:pt x="2" y="302"/>
                  </a:lnTo>
                  <a:lnTo>
                    <a:pt x="0" y="282"/>
                  </a:lnTo>
                  <a:lnTo>
                    <a:pt x="0" y="264"/>
                  </a:lnTo>
                  <a:lnTo>
                    <a:pt x="4" y="246"/>
                  </a:lnTo>
                  <a:lnTo>
                    <a:pt x="8" y="228"/>
                  </a:lnTo>
                  <a:lnTo>
                    <a:pt x="18" y="212"/>
                  </a:lnTo>
                  <a:lnTo>
                    <a:pt x="28" y="196"/>
                  </a:lnTo>
                  <a:lnTo>
                    <a:pt x="42" y="184"/>
                  </a:lnTo>
                  <a:lnTo>
                    <a:pt x="42" y="184"/>
                  </a:lnTo>
                  <a:lnTo>
                    <a:pt x="52" y="178"/>
                  </a:lnTo>
                  <a:lnTo>
                    <a:pt x="64" y="172"/>
                  </a:lnTo>
                  <a:lnTo>
                    <a:pt x="90" y="162"/>
                  </a:lnTo>
                  <a:lnTo>
                    <a:pt x="116" y="158"/>
                  </a:lnTo>
                  <a:lnTo>
                    <a:pt x="144" y="156"/>
                  </a:lnTo>
                  <a:lnTo>
                    <a:pt x="172" y="158"/>
                  </a:lnTo>
                  <a:lnTo>
                    <a:pt x="198" y="164"/>
                  </a:lnTo>
                  <a:lnTo>
                    <a:pt x="222" y="172"/>
                  </a:lnTo>
                  <a:lnTo>
                    <a:pt x="246" y="184"/>
                  </a:lnTo>
                  <a:lnTo>
                    <a:pt x="246" y="184"/>
                  </a:lnTo>
                  <a:lnTo>
                    <a:pt x="244" y="180"/>
                  </a:lnTo>
                  <a:lnTo>
                    <a:pt x="244" y="172"/>
                  </a:lnTo>
                  <a:lnTo>
                    <a:pt x="250" y="150"/>
                  </a:lnTo>
                  <a:lnTo>
                    <a:pt x="262" y="114"/>
                  </a:lnTo>
                  <a:lnTo>
                    <a:pt x="262" y="114"/>
                  </a:lnTo>
                  <a:lnTo>
                    <a:pt x="272" y="96"/>
                  </a:lnTo>
                  <a:lnTo>
                    <a:pt x="286" y="76"/>
                  </a:lnTo>
                  <a:lnTo>
                    <a:pt x="302" y="58"/>
                  </a:lnTo>
                  <a:lnTo>
                    <a:pt x="320" y="42"/>
                  </a:lnTo>
                  <a:lnTo>
                    <a:pt x="340" y="28"/>
                  </a:lnTo>
                  <a:lnTo>
                    <a:pt x="360" y="16"/>
                  </a:lnTo>
                  <a:lnTo>
                    <a:pt x="382" y="8"/>
                  </a:lnTo>
                  <a:lnTo>
                    <a:pt x="402" y="2"/>
                  </a:lnTo>
                  <a:lnTo>
                    <a:pt x="402" y="2"/>
                  </a:lnTo>
                  <a:lnTo>
                    <a:pt x="420" y="0"/>
                  </a:lnTo>
                  <a:lnTo>
                    <a:pt x="438" y="0"/>
                  </a:lnTo>
                  <a:lnTo>
                    <a:pt x="454" y="2"/>
                  </a:lnTo>
                  <a:lnTo>
                    <a:pt x="468" y="4"/>
                  </a:lnTo>
                  <a:lnTo>
                    <a:pt x="482" y="10"/>
                  </a:lnTo>
                  <a:lnTo>
                    <a:pt x="496" y="16"/>
                  </a:lnTo>
                  <a:lnTo>
                    <a:pt x="508" y="22"/>
                  </a:lnTo>
                  <a:lnTo>
                    <a:pt x="520" y="30"/>
                  </a:lnTo>
                  <a:lnTo>
                    <a:pt x="540" y="50"/>
                  </a:lnTo>
                  <a:lnTo>
                    <a:pt x="558" y="74"/>
                  </a:lnTo>
                  <a:lnTo>
                    <a:pt x="576" y="98"/>
                  </a:lnTo>
                  <a:lnTo>
                    <a:pt x="594" y="122"/>
                  </a:lnTo>
                  <a:lnTo>
                    <a:pt x="594" y="122"/>
                  </a:lnTo>
                  <a:lnTo>
                    <a:pt x="598" y="106"/>
                  </a:lnTo>
                  <a:lnTo>
                    <a:pt x="604" y="90"/>
                  </a:lnTo>
                  <a:lnTo>
                    <a:pt x="610" y="78"/>
                  </a:lnTo>
                  <a:lnTo>
                    <a:pt x="618" y="64"/>
                  </a:lnTo>
                  <a:lnTo>
                    <a:pt x="628" y="54"/>
                  </a:lnTo>
                  <a:lnTo>
                    <a:pt x="638" y="44"/>
                  </a:lnTo>
                  <a:lnTo>
                    <a:pt x="650" y="36"/>
                  </a:lnTo>
                  <a:lnTo>
                    <a:pt x="662" y="30"/>
                  </a:lnTo>
                  <a:lnTo>
                    <a:pt x="674" y="24"/>
                  </a:lnTo>
                  <a:lnTo>
                    <a:pt x="688" y="20"/>
                  </a:lnTo>
                  <a:lnTo>
                    <a:pt x="702" y="16"/>
                  </a:lnTo>
                  <a:lnTo>
                    <a:pt x="716" y="16"/>
                  </a:lnTo>
                  <a:lnTo>
                    <a:pt x="746" y="16"/>
                  </a:lnTo>
                  <a:lnTo>
                    <a:pt x="776" y="20"/>
                  </a:lnTo>
                  <a:lnTo>
                    <a:pt x="804" y="28"/>
                  </a:lnTo>
                  <a:lnTo>
                    <a:pt x="830" y="42"/>
                  </a:lnTo>
                  <a:lnTo>
                    <a:pt x="842" y="50"/>
                  </a:lnTo>
                  <a:lnTo>
                    <a:pt x="852" y="60"/>
                  </a:lnTo>
                  <a:lnTo>
                    <a:pt x="862" y="70"/>
                  </a:lnTo>
                  <a:lnTo>
                    <a:pt x="872" y="80"/>
                  </a:lnTo>
                  <a:lnTo>
                    <a:pt x="880" y="92"/>
                  </a:lnTo>
                  <a:lnTo>
                    <a:pt x="886" y="104"/>
                  </a:lnTo>
                  <a:lnTo>
                    <a:pt x="892" y="118"/>
                  </a:lnTo>
                  <a:lnTo>
                    <a:pt x="896" y="132"/>
                  </a:lnTo>
                  <a:lnTo>
                    <a:pt x="898" y="146"/>
                  </a:lnTo>
                  <a:lnTo>
                    <a:pt x="898" y="162"/>
                  </a:lnTo>
                  <a:lnTo>
                    <a:pt x="896" y="178"/>
                  </a:lnTo>
                  <a:lnTo>
                    <a:pt x="892" y="196"/>
                  </a:lnTo>
                  <a:lnTo>
                    <a:pt x="892" y="196"/>
                  </a:lnTo>
                  <a:lnTo>
                    <a:pt x="908" y="190"/>
                  </a:lnTo>
                  <a:lnTo>
                    <a:pt x="922" y="188"/>
                  </a:lnTo>
                  <a:lnTo>
                    <a:pt x="938" y="188"/>
                  </a:lnTo>
                  <a:lnTo>
                    <a:pt x="954" y="188"/>
                  </a:lnTo>
                  <a:lnTo>
                    <a:pt x="968" y="192"/>
                  </a:lnTo>
                  <a:lnTo>
                    <a:pt x="984" y="196"/>
                  </a:lnTo>
                  <a:lnTo>
                    <a:pt x="998" y="202"/>
                  </a:lnTo>
                  <a:lnTo>
                    <a:pt x="1012" y="210"/>
                  </a:lnTo>
                  <a:lnTo>
                    <a:pt x="1026" y="218"/>
                  </a:lnTo>
                  <a:lnTo>
                    <a:pt x="1038" y="228"/>
                  </a:lnTo>
                  <a:lnTo>
                    <a:pt x="1050" y="240"/>
                  </a:lnTo>
                  <a:lnTo>
                    <a:pt x="1060" y="252"/>
                  </a:lnTo>
                  <a:lnTo>
                    <a:pt x="1070" y="264"/>
                  </a:lnTo>
                  <a:lnTo>
                    <a:pt x="1078" y="276"/>
                  </a:lnTo>
                  <a:lnTo>
                    <a:pt x="1084" y="290"/>
                  </a:lnTo>
                  <a:lnTo>
                    <a:pt x="1088" y="304"/>
                  </a:lnTo>
                  <a:lnTo>
                    <a:pt x="1088" y="304"/>
                  </a:lnTo>
                  <a:lnTo>
                    <a:pt x="1094" y="326"/>
                  </a:lnTo>
                  <a:lnTo>
                    <a:pt x="1096" y="344"/>
                  </a:lnTo>
                  <a:lnTo>
                    <a:pt x="1094" y="362"/>
                  </a:lnTo>
                  <a:lnTo>
                    <a:pt x="1092" y="376"/>
                  </a:lnTo>
                  <a:lnTo>
                    <a:pt x="1086" y="390"/>
                  </a:lnTo>
                  <a:lnTo>
                    <a:pt x="1078" y="402"/>
                  </a:lnTo>
                  <a:lnTo>
                    <a:pt x="1068" y="412"/>
                  </a:lnTo>
                  <a:lnTo>
                    <a:pt x="1056" y="420"/>
                  </a:lnTo>
                  <a:lnTo>
                    <a:pt x="1042" y="426"/>
                  </a:lnTo>
                  <a:lnTo>
                    <a:pt x="1028" y="432"/>
                  </a:lnTo>
                  <a:lnTo>
                    <a:pt x="996" y="440"/>
                  </a:lnTo>
                  <a:lnTo>
                    <a:pt x="962" y="446"/>
                  </a:lnTo>
                  <a:lnTo>
                    <a:pt x="928" y="450"/>
                  </a:lnTo>
                  <a:lnTo>
                    <a:pt x="928" y="450"/>
                  </a:lnTo>
                  <a:lnTo>
                    <a:pt x="928" y="478"/>
                  </a:lnTo>
                  <a:lnTo>
                    <a:pt x="928" y="504"/>
                  </a:lnTo>
                  <a:lnTo>
                    <a:pt x="924" y="530"/>
                  </a:lnTo>
                  <a:lnTo>
                    <a:pt x="918" y="552"/>
                  </a:lnTo>
                  <a:lnTo>
                    <a:pt x="912" y="564"/>
                  </a:lnTo>
                  <a:lnTo>
                    <a:pt x="906" y="574"/>
                  </a:lnTo>
                  <a:lnTo>
                    <a:pt x="898" y="584"/>
                  </a:lnTo>
                  <a:lnTo>
                    <a:pt x="888" y="592"/>
                  </a:lnTo>
                  <a:lnTo>
                    <a:pt x="878" y="602"/>
                  </a:lnTo>
                  <a:lnTo>
                    <a:pt x="866" y="608"/>
                  </a:lnTo>
                  <a:lnTo>
                    <a:pt x="852" y="616"/>
                  </a:lnTo>
                  <a:lnTo>
                    <a:pt x="836" y="622"/>
                  </a:lnTo>
                  <a:lnTo>
                    <a:pt x="836" y="622"/>
                  </a:lnTo>
                  <a:lnTo>
                    <a:pt x="820" y="628"/>
                  </a:lnTo>
                  <a:lnTo>
                    <a:pt x="802" y="632"/>
                  </a:lnTo>
                  <a:lnTo>
                    <a:pt x="788" y="634"/>
                  </a:lnTo>
                  <a:lnTo>
                    <a:pt x="772" y="636"/>
                  </a:lnTo>
                  <a:lnTo>
                    <a:pt x="758" y="636"/>
                  </a:lnTo>
                  <a:lnTo>
                    <a:pt x="744" y="634"/>
                  </a:lnTo>
                  <a:lnTo>
                    <a:pt x="730" y="632"/>
                  </a:lnTo>
                  <a:lnTo>
                    <a:pt x="716" y="626"/>
                  </a:lnTo>
                  <a:lnTo>
                    <a:pt x="690" y="616"/>
                  </a:lnTo>
                  <a:lnTo>
                    <a:pt x="664" y="600"/>
                  </a:lnTo>
                  <a:lnTo>
                    <a:pt x="640" y="580"/>
                  </a:lnTo>
                  <a:lnTo>
                    <a:pt x="614" y="558"/>
                  </a:lnTo>
                  <a:lnTo>
                    <a:pt x="614" y="558"/>
                  </a:lnTo>
                  <a:lnTo>
                    <a:pt x="612" y="572"/>
                  </a:lnTo>
                  <a:lnTo>
                    <a:pt x="606" y="586"/>
                  </a:lnTo>
                  <a:lnTo>
                    <a:pt x="600" y="600"/>
                  </a:lnTo>
                  <a:lnTo>
                    <a:pt x="594" y="612"/>
                  </a:lnTo>
                  <a:lnTo>
                    <a:pt x="584" y="624"/>
                  </a:lnTo>
                  <a:lnTo>
                    <a:pt x="574" y="634"/>
                  </a:lnTo>
                  <a:lnTo>
                    <a:pt x="564" y="644"/>
                  </a:lnTo>
                  <a:lnTo>
                    <a:pt x="552" y="652"/>
                  </a:lnTo>
                  <a:lnTo>
                    <a:pt x="540" y="658"/>
                  </a:lnTo>
                  <a:lnTo>
                    <a:pt x="526" y="664"/>
                  </a:lnTo>
                  <a:lnTo>
                    <a:pt x="514" y="670"/>
                  </a:lnTo>
                  <a:lnTo>
                    <a:pt x="498" y="674"/>
                  </a:lnTo>
                  <a:lnTo>
                    <a:pt x="484" y="676"/>
                  </a:lnTo>
                  <a:lnTo>
                    <a:pt x="470" y="678"/>
                  </a:lnTo>
                  <a:lnTo>
                    <a:pt x="454" y="678"/>
                  </a:lnTo>
                  <a:lnTo>
                    <a:pt x="438" y="676"/>
                  </a:lnTo>
                  <a:lnTo>
                    <a:pt x="438" y="676"/>
                  </a:lnTo>
                  <a:lnTo>
                    <a:pt x="410" y="672"/>
                  </a:lnTo>
                  <a:lnTo>
                    <a:pt x="396" y="668"/>
                  </a:lnTo>
                  <a:lnTo>
                    <a:pt x="380" y="662"/>
                  </a:lnTo>
                  <a:lnTo>
                    <a:pt x="368" y="654"/>
                  </a:lnTo>
                  <a:lnTo>
                    <a:pt x="354" y="646"/>
                  </a:lnTo>
                  <a:lnTo>
                    <a:pt x="344" y="636"/>
                  </a:lnTo>
                  <a:lnTo>
                    <a:pt x="334" y="626"/>
                  </a:lnTo>
                  <a:lnTo>
                    <a:pt x="334" y="626"/>
                  </a:lnTo>
                  <a:close/>
                </a:path>
              </a:pathLst>
            </a:custGeom>
            <a:solidFill>
              <a:schemeClr val="bg1"/>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093" name="Freeform 53"/>
            <p:cNvSpPr/>
            <p:nvPr/>
          </p:nvSpPr>
          <p:spPr bwMode="auto">
            <a:xfrm>
              <a:off x="4959350" y="1647825"/>
              <a:ext cx="50800" cy="50800"/>
            </a:xfrm>
            <a:custGeom>
              <a:avLst/>
              <a:gdLst/>
              <a:ahLst/>
              <a:cxnLst>
                <a:cxn ang="0">
                  <a:pos x="32" y="16"/>
                </a:cxn>
                <a:cxn ang="0">
                  <a:pos x="32" y="16"/>
                </a:cxn>
                <a:cxn ang="0">
                  <a:pos x="30" y="22"/>
                </a:cxn>
                <a:cxn ang="0">
                  <a:pos x="26" y="26"/>
                </a:cxn>
                <a:cxn ang="0">
                  <a:pos x="22" y="30"/>
                </a:cxn>
                <a:cxn ang="0">
                  <a:pos x="16" y="32"/>
                </a:cxn>
                <a:cxn ang="0">
                  <a:pos x="16" y="32"/>
                </a:cxn>
                <a:cxn ang="0">
                  <a:pos x="10" y="30"/>
                </a:cxn>
                <a:cxn ang="0">
                  <a:pos x="4" y="26"/>
                </a:cxn>
                <a:cxn ang="0">
                  <a:pos x="2" y="22"/>
                </a:cxn>
                <a:cxn ang="0">
                  <a:pos x="0" y="16"/>
                </a:cxn>
                <a:cxn ang="0">
                  <a:pos x="0" y="16"/>
                </a:cxn>
                <a:cxn ang="0">
                  <a:pos x="2" y="10"/>
                </a:cxn>
                <a:cxn ang="0">
                  <a:pos x="4" y="6"/>
                </a:cxn>
                <a:cxn ang="0">
                  <a:pos x="10" y="2"/>
                </a:cxn>
                <a:cxn ang="0">
                  <a:pos x="16" y="0"/>
                </a:cxn>
                <a:cxn ang="0">
                  <a:pos x="16" y="0"/>
                </a:cxn>
                <a:cxn ang="0">
                  <a:pos x="22" y="2"/>
                </a:cxn>
                <a:cxn ang="0">
                  <a:pos x="26" y="6"/>
                </a:cxn>
                <a:cxn ang="0">
                  <a:pos x="30" y="10"/>
                </a:cxn>
                <a:cxn ang="0">
                  <a:pos x="32" y="16"/>
                </a:cxn>
                <a:cxn ang="0">
                  <a:pos x="32" y="16"/>
                </a:cxn>
              </a:cxnLst>
              <a:rect l="0" t="0" r="r" b="b"/>
              <a:pathLst>
                <a:path w="32" h="32">
                  <a:moveTo>
                    <a:pt x="32" y="16"/>
                  </a:moveTo>
                  <a:lnTo>
                    <a:pt x="32" y="16"/>
                  </a:lnTo>
                  <a:lnTo>
                    <a:pt x="30" y="22"/>
                  </a:lnTo>
                  <a:lnTo>
                    <a:pt x="26" y="26"/>
                  </a:lnTo>
                  <a:lnTo>
                    <a:pt x="22" y="30"/>
                  </a:lnTo>
                  <a:lnTo>
                    <a:pt x="16" y="32"/>
                  </a:lnTo>
                  <a:lnTo>
                    <a:pt x="16" y="32"/>
                  </a:lnTo>
                  <a:lnTo>
                    <a:pt x="10" y="30"/>
                  </a:lnTo>
                  <a:lnTo>
                    <a:pt x="4" y="26"/>
                  </a:lnTo>
                  <a:lnTo>
                    <a:pt x="2" y="22"/>
                  </a:lnTo>
                  <a:lnTo>
                    <a:pt x="0" y="16"/>
                  </a:lnTo>
                  <a:lnTo>
                    <a:pt x="0" y="16"/>
                  </a:lnTo>
                  <a:lnTo>
                    <a:pt x="2" y="10"/>
                  </a:lnTo>
                  <a:lnTo>
                    <a:pt x="4" y="6"/>
                  </a:lnTo>
                  <a:lnTo>
                    <a:pt x="10" y="2"/>
                  </a:lnTo>
                  <a:lnTo>
                    <a:pt x="16" y="0"/>
                  </a:lnTo>
                  <a:lnTo>
                    <a:pt x="16" y="0"/>
                  </a:lnTo>
                  <a:lnTo>
                    <a:pt x="22" y="2"/>
                  </a:lnTo>
                  <a:lnTo>
                    <a:pt x="26" y="6"/>
                  </a:lnTo>
                  <a:lnTo>
                    <a:pt x="30" y="10"/>
                  </a:lnTo>
                  <a:lnTo>
                    <a:pt x="32" y="16"/>
                  </a:lnTo>
                  <a:lnTo>
                    <a:pt x="32" y="16"/>
                  </a:lnTo>
                  <a:close/>
                </a:path>
              </a:pathLst>
            </a:custGeom>
            <a:solidFill>
              <a:srgbClr val="743F2D"/>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094" name="Freeform 54"/>
            <p:cNvSpPr/>
            <p:nvPr/>
          </p:nvSpPr>
          <p:spPr bwMode="auto">
            <a:xfrm>
              <a:off x="5822950" y="1651000"/>
              <a:ext cx="47625" cy="47625"/>
            </a:xfrm>
            <a:custGeom>
              <a:avLst/>
              <a:gdLst/>
              <a:ahLst/>
              <a:cxnLst>
                <a:cxn ang="0">
                  <a:pos x="30" y="14"/>
                </a:cxn>
                <a:cxn ang="0">
                  <a:pos x="30" y="14"/>
                </a:cxn>
                <a:cxn ang="0">
                  <a:pos x="30" y="20"/>
                </a:cxn>
                <a:cxn ang="0">
                  <a:pos x="26" y="26"/>
                </a:cxn>
                <a:cxn ang="0">
                  <a:pos x="22" y="30"/>
                </a:cxn>
                <a:cxn ang="0">
                  <a:pos x="16" y="30"/>
                </a:cxn>
                <a:cxn ang="0">
                  <a:pos x="16" y="30"/>
                </a:cxn>
                <a:cxn ang="0">
                  <a:pos x="10" y="30"/>
                </a:cxn>
                <a:cxn ang="0">
                  <a:pos x="4" y="26"/>
                </a:cxn>
                <a:cxn ang="0">
                  <a:pos x="2" y="20"/>
                </a:cxn>
                <a:cxn ang="0">
                  <a:pos x="0" y="14"/>
                </a:cxn>
                <a:cxn ang="0">
                  <a:pos x="0" y="14"/>
                </a:cxn>
                <a:cxn ang="0">
                  <a:pos x="2" y="8"/>
                </a:cxn>
                <a:cxn ang="0">
                  <a:pos x="4" y="4"/>
                </a:cxn>
                <a:cxn ang="0">
                  <a:pos x="10" y="0"/>
                </a:cxn>
                <a:cxn ang="0">
                  <a:pos x="16" y="0"/>
                </a:cxn>
                <a:cxn ang="0">
                  <a:pos x="16" y="0"/>
                </a:cxn>
                <a:cxn ang="0">
                  <a:pos x="22" y="0"/>
                </a:cxn>
                <a:cxn ang="0">
                  <a:pos x="26" y="4"/>
                </a:cxn>
                <a:cxn ang="0">
                  <a:pos x="30" y="8"/>
                </a:cxn>
                <a:cxn ang="0">
                  <a:pos x="30" y="14"/>
                </a:cxn>
                <a:cxn ang="0">
                  <a:pos x="30" y="14"/>
                </a:cxn>
              </a:cxnLst>
              <a:rect l="0" t="0" r="r" b="b"/>
              <a:pathLst>
                <a:path w="30" h="30">
                  <a:moveTo>
                    <a:pt x="30" y="14"/>
                  </a:moveTo>
                  <a:lnTo>
                    <a:pt x="30" y="14"/>
                  </a:lnTo>
                  <a:lnTo>
                    <a:pt x="30" y="20"/>
                  </a:lnTo>
                  <a:lnTo>
                    <a:pt x="26" y="26"/>
                  </a:lnTo>
                  <a:lnTo>
                    <a:pt x="22" y="30"/>
                  </a:lnTo>
                  <a:lnTo>
                    <a:pt x="16" y="30"/>
                  </a:lnTo>
                  <a:lnTo>
                    <a:pt x="16" y="30"/>
                  </a:lnTo>
                  <a:lnTo>
                    <a:pt x="10" y="30"/>
                  </a:lnTo>
                  <a:lnTo>
                    <a:pt x="4" y="26"/>
                  </a:lnTo>
                  <a:lnTo>
                    <a:pt x="2" y="20"/>
                  </a:lnTo>
                  <a:lnTo>
                    <a:pt x="0" y="14"/>
                  </a:lnTo>
                  <a:lnTo>
                    <a:pt x="0" y="14"/>
                  </a:lnTo>
                  <a:lnTo>
                    <a:pt x="2" y="8"/>
                  </a:lnTo>
                  <a:lnTo>
                    <a:pt x="4" y="4"/>
                  </a:lnTo>
                  <a:lnTo>
                    <a:pt x="10" y="0"/>
                  </a:lnTo>
                  <a:lnTo>
                    <a:pt x="16" y="0"/>
                  </a:lnTo>
                  <a:lnTo>
                    <a:pt x="16" y="0"/>
                  </a:lnTo>
                  <a:lnTo>
                    <a:pt x="22" y="0"/>
                  </a:lnTo>
                  <a:lnTo>
                    <a:pt x="26" y="4"/>
                  </a:lnTo>
                  <a:lnTo>
                    <a:pt x="30" y="8"/>
                  </a:lnTo>
                  <a:lnTo>
                    <a:pt x="30" y="14"/>
                  </a:lnTo>
                  <a:lnTo>
                    <a:pt x="30" y="14"/>
                  </a:lnTo>
                  <a:close/>
                </a:path>
              </a:pathLst>
            </a:custGeom>
            <a:solidFill>
              <a:srgbClr val="743F2D"/>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095" name="Freeform 55"/>
            <p:cNvSpPr/>
            <p:nvPr/>
          </p:nvSpPr>
          <p:spPr bwMode="auto">
            <a:xfrm>
              <a:off x="4841875" y="1781175"/>
              <a:ext cx="266700" cy="174625"/>
            </a:xfrm>
            <a:custGeom>
              <a:avLst/>
              <a:gdLst/>
              <a:ahLst/>
              <a:cxnLst>
                <a:cxn ang="0">
                  <a:pos x="168" y="56"/>
                </a:cxn>
                <a:cxn ang="0">
                  <a:pos x="168" y="56"/>
                </a:cxn>
                <a:cxn ang="0">
                  <a:pos x="166" y="66"/>
                </a:cxn>
                <a:cxn ang="0">
                  <a:pos x="162" y="76"/>
                </a:cxn>
                <a:cxn ang="0">
                  <a:pos x="154" y="86"/>
                </a:cxn>
                <a:cxn ang="0">
                  <a:pos x="144" y="94"/>
                </a:cxn>
                <a:cxn ang="0">
                  <a:pos x="130" y="100"/>
                </a:cxn>
                <a:cxn ang="0">
                  <a:pos x="116" y="106"/>
                </a:cxn>
                <a:cxn ang="0">
                  <a:pos x="100" y="108"/>
                </a:cxn>
                <a:cxn ang="0">
                  <a:pos x="84" y="110"/>
                </a:cxn>
                <a:cxn ang="0">
                  <a:pos x="84" y="110"/>
                </a:cxn>
                <a:cxn ang="0">
                  <a:pos x="66" y="108"/>
                </a:cxn>
                <a:cxn ang="0">
                  <a:pos x="50" y="106"/>
                </a:cxn>
                <a:cxn ang="0">
                  <a:pos x="36" y="100"/>
                </a:cxn>
                <a:cxn ang="0">
                  <a:pos x="24" y="94"/>
                </a:cxn>
                <a:cxn ang="0">
                  <a:pos x="14" y="86"/>
                </a:cxn>
                <a:cxn ang="0">
                  <a:pos x="6" y="76"/>
                </a:cxn>
                <a:cxn ang="0">
                  <a:pos x="2" y="66"/>
                </a:cxn>
                <a:cxn ang="0">
                  <a:pos x="0" y="56"/>
                </a:cxn>
                <a:cxn ang="0">
                  <a:pos x="0" y="56"/>
                </a:cxn>
                <a:cxn ang="0">
                  <a:pos x="2" y="44"/>
                </a:cxn>
                <a:cxn ang="0">
                  <a:pos x="6" y="34"/>
                </a:cxn>
                <a:cxn ang="0">
                  <a:pos x="14" y="24"/>
                </a:cxn>
                <a:cxn ang="0">
                  <a:pos x="24" y="16"/>
                </a:cxn>
                <a:cxn ang="0">
                  <a:pos x="36" y="10"/>
                </a:cxn>
                <a:cxn ang="0">
                  <a:pos x="50" y="4"/>
                </a:cxn>
                <a:cxn ang="0">
                  <a:pos x="66" y="2"/>
                </a:cxn>
                <a:cxn ang="0">
                  <a:pos x="84" y="0"/>
                </a:cxn>
                <a:cxn ang="0">
                  <a:pos x="84" y="0"/>
                </a:cxn>
                <a:cxn ang="0">
                  <a:pos x="100" y="2"/>
                </a:cxn>
                <a:cxn ang="0">
                  <a:pos x="116" y="4"/>
                </a:cxn>
                <a:cxn ang="0">
                  <a:pos x="130" y="10"/>
                </a:cxn>
                <a:cxn ang="0">
                  <a:pos x="144" y="16"/>
                </a:cxn>
                <a:cxn ang="0">
                  <a:pos x="154" y="24"/>
                </a:cxn>
                <a:cxn ang="0">
                  <a:pos x="162" y="34"/>
                </a:cxn>
                <a:cxn ang="0">
                  <a:pos x="166" y="44"/>
                </a:cxn>
                <a:cxn ang="0">
                  <a:pos x="168" y="56"/>
                </a:cxn>
                <a:cxn ang="0">
                  <a:pos x="168" y="56"/>
                </a:cxn>
              </a:cxnLst>
              <a:rect l="0" t="0" r="r" b="b"/>
              <a:pathLst>
                <a:path w="168" h="110">
                  <a:moveTo>
                    <a:pt x="168" y="56"/>
                  </a:moveTo>
                  <a:lnTo>
                    <a:pt x="168" y="56"/>
                  </a:lnTo>
                  <a:lnTo>
                    <a:pt x="166" y="66"/>
                  </a:lnTo>
                  <a:lnTo>
                    <a:pt x="162" y="76"/>
                  </a:lnTo>
                  <a:lnTo>
                    <a:pt x="154" y="86"/>
                  </a:lnTo>
                  <a:lnTo>
                    <a:pt x="144" y="94"/>
                  </a:lnTo>
                  <a:lnTo>
                    <a:pt x="130" y="100"/>
                  </a:lnTo>
                  <a:lnTo>
                    <a:pt x="116" y="106"/>
                  </a:lnTo>
                  <a:lnTo>
                    <a:pt x="100" y="108"/>
                  </a:lnTo>
                  <a:lnTo>
                    <a:pt x="84" y="110"/>
                  </a:lnTo>
                  <a:lnTo>
                    <a:pt x="84" y="110"/>
                  </a:lnTo>
                  <a:lnTo>
                    <a:pt x="66" y="108"/>
                  </a:lnTo>
                  <a:lnTo>
                    <a:pt x="50" y="106"/>
                  </a:lnTo>
                  <a:lnTo>
                    <a:pt x="36" y="100"/>
                  </a:lnTo>
                  <a:lnTo>
                    <a:pt x="24" y="94"/>
                  </a:lnTo>
                  <a:lnTo>
                    <a:pt x="14" y="86"/>
                  </a:lnTo>
                  <a:lnTo>
                    <a:pt x="6" y="76"/>
                  </a:lnTo>
                  <a:lnTo>
                    <a:pt x="2" y="66"/>
                  </a:lnTo>
                  <a:lnTo>
                    <a:pt x="0" y="56"/>
                  </a:lnTo>
                  <a:lnTo>
                    <a:pt x="0" y="56"/>
                  </a:lnTo>
                  <a:lnTo>
                    <a:pt x="2" y="44"/>
                  </a:lnTo>
                  <a:lnTo>
                    <a:pt x="6" y="34"/>
                  </a:lnTo>
                  <a:lnTo>
                    <a:pt x="14" y="24"/>
                  </a:lnTo>
                  <a:lnTo>
                    <a:pt x="24" y="16"/>
                  </a:lnTo>
                  <a:lnTo>
                    <a:pt x="36" y="10"/>
                  </a:lnTo>
                  <a:lnTo>
                    <a:pt x="50" y="4"/>
                  </a:lnTo>
                  <a:lnTo>
                    <a:pt x="66" y="2"/>
                  </a:lnTo>
                  <a:lnTo>
                    <a:pt x="84" y="0"/>
                  </a:lnTo>
                  <a:lnTo>
                    <a:pt x="84" y="0"/>
                  </a:lnTo>
                  <a:lnTo>
                    <a:pt x="100" y="2"/>
                  </a:lnTo>
                  <a:lnTo>
                    <a:pt x="116" y="4"/>
                  </a:lnTo>
                  <a:lnTo>
                    <a:pt x="130" y="10"/>
                  </a:lnTo>
                  <a:lnTo>
                    <a:pt x="144" y="16"/>
                  </a:lnTo>
                  <a:lnTo>
                    <a:pt x="154" y="24"/>
                  </a:lnTo>
                  <a:lnTo>
                    <a:pt x="162" y="34"/>
                  </a:lnTo>
                  <a:lnTo>
                    <a:pt x="166" y="44"/>
                  </a:lnTo>
                  <a:lnTo>
                    <a:pt x="168" y="56"/>
                  </a:lnTo>
                  <a:lnTo>
                    <a:pt x="168" y="56"/>
                  </a:lnTo>
                  <a:close/>
                </a:path>
              </a:pathLst>
            </a:custGeom>
            <a:solidFill>
              <a:srgbClr val="FFA59C"/>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096" name="Freeform 56"/>
            <p:cNvSpPr/>
            <p:nvPr/>
          </p:nvSpPr>
          <p:spPr bwMode="auto">
            <a:xfrm>
              <a:off x="5715000" y="1790700"/>
              <a:ext cx="266700" cy="174625"/>
            </a:xfrm>
            <a:custGeom>
              <a:avLst/>
              <a:gdLst/>
              <a:ahLst/>
              <a:cxnLst>
                <a:cxn ang="0">
                  <a:pos x="168" y="54"/>
                </a:cxn>
                <a:cxn ang="0">
                  <a:pos x="168" y="54"/>
                </a:cxn>
                <a:cxn ang="0">
                  <a:pos x="168" y="66"/>
                </a:cxn>
                <a:cxn ang="0">
                  <a:pos x="162" y="76"/>
                </a:cxn>
                <a:cxn ang="0">
                  <a:pos x="154" y="86"/>
                </a:cxn>
                <a:cxn ang="0">
                  <a:pos x="144" y="94"/>
                </a:cxn>
                <a:cxn ang="0">
                  <a:pos x="132" y="100"/>
                </a:cxn>
                <a:cxn ang="0">
                  <a:pos x="118" y="106"/>
                </a:cxn>
                <a:cxn ang="0">
                  <a:pos x="102" y="108"/>
                </a:cxn>
                <a:cxn ang="0">
                  <a:pos x="84" y="110"/>
                </a:cxn>
                <a:cxn ang="0">
                  <a:pos x="84" y="110"/>
                </a:cxn>
                <a:cxn ang="0">
                  <a:pos x="68" y="108"/>
                </a:cxn>
                <a:cxn ang="0">
                  <a:pos x="52" y="106"/>
                </a:cxn>
                <a:cxn ang="0">
                  <a:pos x="38" y="100"/>
                </a:cxn>
                <a:cxn ang="0">
                  <a:pos x="26" y="94"/>
                </a:cxn>
                <a:cxn ang="0">
                  <a:pos x="14" y="86"/>
                </a:cxn>
                <a:cxn ang="0">
                  <a:pos x="8" y="76"/>
                </a:cxn>
                <a:cxn ang="0">
                  <a:pos x="2" y="66"/>
                </a:cxn>
                <a:cxn ang="0">
                  <a:pos x="0" y="54"/>
                </a:cxn>
                <a:cxn ang="0">
                  <a:pos x="0" y="54"/>
                </a:cxn>
                <a:cxn ang="0">
                  <a:pos x="2" y="44"/>
                </a:cxn>
                <a:cxn ang="0">
                  <a:pos x="8" y="34"/>
                </a:cxn>
                <a:cxn ang="0">
                  <a:pos x="14" y="24"/>
                </a:cxn>
                <a:cxn ang="0">
                  <a:pos x="26" y="16"/>
                </a:cxn>
                <a:cxn ang="0">
                  <a:pos x="38" y="10"/>
                </a:cxn>
                <a:cxn ang="0">
                  <a:pos x="52" y="4"/>
                </a:cxn>
                <a:cxn ang="0">
                  <a:pos x="68" y="0"/>
                </a:cxn>
                <a:cxn ang="0">
                  <a:pos x="84" y="0"/>
                </a:cxn>
                <a:cxn ang="0">
                  <a:pos x="84" y="0"/>
                </a:cxn>
                <a:cxn ang="0">
                  <a:pos x="102" y="0"/>
                </a:cxn>
                <a:cxn ang="0">
                  <a:pos x="118" y="4"/>
                </a:cxn>
                <a:cxn ang="0">
                  <a:pos x="132" y="10"/>
                </a:cxn>
                <a:cxn ang="0">
                  <a:pos x="144" y="16"/>
                </a:cxn>
                <a:cxn ang="0">
                  <a:pos x="154" y="24"/>
                </a:cxn>
                <a:cxn ang="0">
                  <a:pos x="162" y="34"/>
                </a:cxn>
                <a:cxn ang="0">
                  <a:pos x="168" y="44"/>
                </a:cxn>
                <a:cxn ang="0">
                  <a:pos x="168" y="54"/>
                </a:cxn>
                <a:cxn ang="0">
                  <a:pos x="168" y="54"/>
                </a:cxn>
              </a:cxnLst>
              <a:rect l="0" t="0" r="r" b="b"/>
              <a:pathLst>
                <a:path w="168" h="110">
                  <a:moveTo>
                    <a:pt x="168" y="54"/>
                  </a:moveTo>
                  <a:lnTo>
                    <a:pt x="168" y="54"/>
                  </a:lnTo>
                  <a:lnTo>
                    <a:pt x="168" y="66"/>
                  </a:lnTo>
                  <a:lnTo>
                    <a:pt x="162" y="76"/>
                  </a:lnTo>
                  <a:lnTo>
                    <a:pt x="154" y="86"/>
                  </a:lnTo>
                  <a:lnTo>
                    <a:pt x="144" y="94"/>
                  </a:lnTo>
                  <a:lnTo>
                    <a:pt x="132" y="100"/>
                  </a:lnTo>
                  <a:lnTo>
                    <a:pt x="118" y="106"/>
                  </a:lnTo>
                  <a:lnTo>
                    <a:pt x="102" y="108"/>
                  </a:lnTo>
                  <a:lnTo>
                    <a:pt x="84" y="110"/>
                  </a:lnTo>
                  <a:lnTo>
                    <a:pt x="84" y="110"/>
                  </a:lnTo>
                  <a:lnTo>
                    <a:pt x="68" y="108"/>
                  </a:lnTo>
                  <a:lnTo>
                    <a:pt x="52" y="106"/>
                  </a:lnTo>
                  <a:lnTo>
                    <a:pt x="38" y="100"/>
                  </a:lnTo>
                  <a:lnTo>
                    <a:pt x="26" y="94"/>
                  </a:lnTo>
                  <a:lnTo>
                    <a:pt x="14" y="86"/>
                  </a:lnTo>
                  <a:lnTo>
                    <a:pt x="8" y="76"/>
                  </a:lnTo>
                  <a:lnTo>
                    <a:pt x="2" y="66"/>
                  </a:lnTo>
                  <a:lnTo>
                    <a:pt x="0" y="54"/>
                  </a:lnTo>
                  <a:lnTo>
                    <a:pt x="0" y="54"/>
                  </a:lnTo>
                  <a:lnTo>
                    <a:pt x="2" y="44"/>
                  </a:lnTo>
                  <a:lnTo>
                    <a:pt x="8" y="34"/>
                  </a:lnTo>
                  <a:lnTo>
                    <a:pt x="14" y="24"/>
                  </a:lnTo>
                  <a:lnTo>
                    <a:pt x="26" y="16"/>
                  </a:lnTo>
                  <a:lnTo>
                    <a:pt x="38" y="10"/>
                  </a:lnTo>
                  <a:lnTo>
                    <a:pt x="52" y="4"/>
                  </a:lnTo>
                  <a:lnTo>
                    <a:pt x="68" y="0"/>
                  </a:lnTo>
                  <a:lnTo>
                    <a:pt x="84" y="0"/>
                  </a:lnTo>
                  <a:lnTo>
                    <a:pt x="84" y="0"/>
                  </a:lnTo>
                  <a:lnTo>
                    <a:pt x="102" y="0"/>
                  </a:lnTo>
                  <a:lnTo>
                    <a:pt x="118" y="4"/>
                  </a:lnTo>
                  <a:lnTo>
                    <a:pt x="132" y="10"/>
                  </a:lnTo>
                  <a:lnTo>
                    <a:pt x="144" y="16"/>
                  </a:lnTo>
                  <a:lnTo>
                    <a:pt x="154" y="24"/>
                  </a:lnTo>
                  <a:lnTo>
                    <a:pt x="162" y="34"/>
                  </a:lnTo>
                  <a:lnTo>
                    <a:pt x="168" y="44"/>
                  </a:lnTo>
                  <a:lnTo>
                    <a:pt x="168" y="54"/>
                  </a:lnTo>
                  <a:lnTo>
                    <a:pt x="168" y="54"/>
                  </a:lnTo>
                  <a:close/>
                </a:path>
              </a:pathLst>
            </a:custGeom>
            <a:solidFill>
              <a:srgbClr val="FFA59C"/>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097" name="Freeform 57"/>
            <p:cNvSpPr/>
            <p:nvPr/>
          </p:nvSpPr>
          <p:spPr bwMode="auto">
            <a:xfrm>
              <a:off x="4994275" y="1781175"/>
              <a:ext cx="857250" cy="250825"/>
            </a:xfrm>
            <a:custGeom>
              <a:avLst/>
              <a:gdLst/>
              <a:ahLst/>
              <a:cxnLst>
                <a:cxn ang="0">
                  <a:pos x="4" y="0"/>
                </a:cxn>
                <a:cxn ang="0">
                  <a:pos x="0" y="6"/>
                </a:cxn>
                <a:cxn ang="0">
                  <a:pos x="0" y="12"/>
                </a:cxn>
                <a:cxn ang="0">
                  <a:pos x="8" y="40"/>
                </a:cxn>
                <a:cxn ang="0">
                  <a:pos x="28" y="70"/>
                </a:cxn>
                <a:cxn ang="0">
                  <a:pos x="48" y="92"/>
                </a:cxn>
                <a:cxn ang="0">
                  <a:pos x="80" y="114"/>
                </a:cxn>
                <a:cxn ang="0">
                  <a:pos x="120" y="134"/>
                </a:cxn>
                <a:cxn ang="0">
                  <a:pos x="146" y="142"/>
                </a:cxn>
                <a:cxn ang="0">
                  <a:pos x="202" y="154"/>
                </a:cxn>
                <a:cxn ang="0">
                  <a:pos x="262" y="158"/>
                </a:cxn>
                <a:cxn ang="0">
                  <a:pos x="322" y="154"/>
                </a:cxn>
                <a:cxn ang="0">
                  <a:pos x="382" y="144"/>
                </a:cxn>
                <a:cxn ang="0">
                  <a:pos x="436" y="126"/>
                </a:cxn>
                <a:cxn ang="0">
                  <a:pos x="482" y="100"/>
                </a:cxn>
                <a:cxn ang="0">
                  <a:pos x="518" y="68"/>
                </a:cxn>
                <a:cxn ang="0">
                  <a:pos x="540" y="28"/>
                </a:cxn>
                <a:cxn ang="0">
                  <a:pos x="540" y="24"/>
                </a:cxn>
                <a:cxn ang="0">
                  <a:pos x="536" y="22"/>
                </a:cxn>
                <a:cxn ang="0">
                  <a:pos x="530" y="26"/>
                </a:cxn>
                <a:cxn ang="0">
                  <a:pos x="522" y="44"/>
                </a:cxn>
                <a:cxn ang="0">
                  <a:pos x="496" y="76"/>
                </a:cxn>
                <a:cxn ang="0">
                  <a:pos x="456" y="104"/>
                </a:cxn>
                <a:cxn ang="0">
                  <a:pos x="406" y="126"/>
                </a:cxn>
                <a:cxn ang="0">
                  <a:pos x="378" y="134"/>
                </a:cxn>
                <a:cxn ang="0">
                  <a:pos x="320" y="144"/>
                </a:cxn>
                <a:cxn ang="0">
                  <a:pos x="260" y="148"/>
                </a:cxn>
                <a:cxn ang="0">
                  <a:pos x="202" y="144"/>
                </a:cxn>
                <a:cxn ang="0">
                  <a:pos x="148" y="132"/>
                </a:cxn>
                <a:cxn ang="0">
                  <a:pos x="124" y="124"/>
                </a:cxn>
                <a:cxn ang="0">
                  <a:pos x="86" y="104"/>
                </a:cxn>
                <a:cxn ang="0">
                  <a:pos x="58" y="84"/>
                </a:cxn>
                <a:cxn ang="0">
                  <a:pos x="36" y="64"/>
                </a:cxn>
                <a:cxn ang="0">
                  <a:pos x="18" y="34"/>
                </a:cxn>
                <a:cxn ang="0">
                  <a:pos x="10" y="6"/>
                </a:cxn>
                <a:cxn ang="0">
                  <a:pos x="8" y="2"/>
                </a:cxn>
                <a:cxn ang="0">
                  <a:pos x="4" y="0"/>
                </a:cxn>
              </a:cxnLst>
              <a:rect l="0" t="0" r="r" b="b"/>
              <a:pathLst>
                <a:path w="540" h="158">
                  <a:moveTo>
                    <a:pt x="4" y="0"/>
                  </a:moveTo>
                  <a:lnTo>
                    <a:pt x="4" y="0"/>
                  </a:lnTo>
                  <a:lnTo>
                    <a:pt x="2" y="2"/>
                  </a:lnTo>
                  <a:lnTo>
                    <a:pt x="0" y="6"/>
                  </a:lnTo>
                  <a:lnTo>
                    <a:pt x="0" y="6"/>
                  </a:lnTo>
                  <a:lnTo>
                    <a:pt x="0" y="12"/>
                  </a:lnTo>
                  <a:lnTo>
                    <a:pt x="2" y="22"/>
                  </a:lnTo>
                  <a:lnTo>
                    <a:pt x="8" y="40"/>
                  </a:lnTo>
                  <a:lnTo>
                    <a:pt x="20" y="60"/>
                  </a:lnTo>
                  <a:lnTo>
                    <a:pt x="28" y="70"/>
                  </a:lnTo>
                  <a:lnTo>
                    <a:pt x="38" y="80"/>
                  </a:lnTo>
                  <a:lnTo>
                    <a:pt x="48" y="92"/>
                  </a:lnTo>
                  <a:lnTo>
                    <a:pt x="62" y="102"/>
                  </a:lnTo>
                  <a:lnTo>
                    <a:pt x="80" y="114"/>
                  </a:lnTo>
                  <a:lnTo>
                    <a:pt x="98" y="124"/>
                  </a:lnTo>
                  <a:lnTo>
                    <a:pt x="120" y="134"/>
                  </a:lnTo>
                  <a:lnTo>
                    <a:pt x="146" y="142"/>
                  </a:lnTo>
                  <a:lnTo>
                    <a:pt x="146" y="142"/>
                  </a:lnTo>
                  <a:lnTo>
                    <a:pt x="172" y="150"/>
                  </a:lnTo>
                  <a:lnTo>
                    <a:pt x="202" y="154"/>
                  </a:lnTo>
                  <a:lnTo>
                    <a:pt x="232" y="158"/>
                  </a:lnTo>
                  <a:lnTo>
                    <a:pt x="262" y="158"/>
                  </a:lnTo>
                  <a:lnTo>
                    <a:pt x="292" y="158"/>
                  </a:lnTo>
                  <a:lnTo>
                    <a:pt x="322" y="154"/>
                  </a:lnTo>
                  <a:lnTo>
                    <a:pt x="352" y="150"/>
                  </a:lnTo>
                  <a:lnTo>
                    <a:pt x="382" y="144"/>
                  </a:lnTo>
                  <a:lnTo>
                    <a:pt x="410" y="136"/>
                  </a:lnTo>
                  <a:lnTo>
                    <a:pt x="436" y="126"/>
                  </a:lnTo>
                  <a:lnTo>
                    <a:pt x="460" y="114"/>
                  </a:lnTo>
                  <a:lnTo>
                    <a:pt x="482" y="100"/>
                  </a:lnTo>
                  <a:lnTo>
                    <a:pt x="502" y="84"/>
                  </a:lnTo>
                  <a:lnTo>
                    <a:pt x="518" y="68"/>
                  </a:lnTo>
                  <a:lnTo>
                    <a:pt x="530" y="50"/>
                  </a:lnTo>
                  <a:lnTo>
                    <a:pt x="540" y="28"/>
                  </a:lnTo>
                  <a:lnTo>
                    <a:pt x="540" y="28"/>
                  </a:lnTo>
                  <a:lnTo>
                    <a:pt x="540" y="24"/>
                  </a:lnTo>
                  <a:lnTo>
                    <a:pt x="536" y="22"/>
                  </a:lnTo>
                  <a:lnTo>
                    <a:pt x="536" y="22"/>
                  </a:lnTo>
                  <a:lnTo>
                    <a:pt x="532" y="22"/>
                  </a:lnTo>
                  <a:lnTo>
                    <a:pt x="530" y="26"/>
                  </a:lnTo>
                  <a:lnTo>
                    <a:pt x="530" y="26"/>
                  </a:lnTo>
                  <a:lnTo>
                    <a:pt x="522" y="44"/>
                  </a:lnTo>
                  <a:lnTo>
                    <a:pt x="510" y="60"/>
                  </a:lnTo>
                  <a:lnTo>
                    <a:pt x="496" y="76"/>
                  </a:lnTo>
                  <a:lnTo>
                    <a:pt x="478" y="90"/>
                  </a:lnTo>
                  <a:lnTo>
                    <a:pt x="456" y="104"/>
                  </a:lnTo>
                  <a:lnTo>
                    <a:pt x="432" y="116"/>
                  </a:lnTo>
                  <a:lnTo>
                    <a:pt x="406" y="126"/>
                  </a:lnTo>
                  <a:lnTo>
                    <a:pt x="378" y="134"/>
                  </a:lnTo>
                  <a:lnTo>
                    <a:pt x="378" y="134"/>
                  </a:lnTo>
                  <a:lnTo>
                    <a:pt x="348" y="140"/>
                  </a:lnTo>
                  <a:lnTo>
                    <a:pt x="320" y="144"/>
                  </a:lnTo>
                  <a:lnTo>
                    <a:pt x="290" y="148"/>
                  </a:lnTo>
                  <a:lnTo>
                    <a:pt x="260" y="148"/>
                  </a:lnTo>
                  <a:lnTo>
                    <a:pt x="230" y="146"/>
                  </a:lnTo>
                  <a:lnTo>
                    <a:pt x="202" y="144"/>
                  </a:lnTo>
                  <a:lnTo>
                    <a:pt x="174" y="138"/>
                  </a:lnTo>
                  <a:lnTo>
                    <a:pt x="148" y="132"/>
                  </a:lnTo>
                  <a:lnTo>
                    <a:pt x="148" y="132"/>
                  </a:lnTo>
                  <a:lnTo>
                    <a:pt x="124" y="124"/>
                  </a:lnTo>
                  <a:lnTo>
                    <a:pt x="104" y="114"/>
                  </a:lnTo>
                  <a:lnTo>
                    <a:pt x="86" y="104"/>
                  </a:lnTo>
                  <a:lnTo>
                    <a:pt x="70" y="94"/>
                  </a:lnTo>
                  <a:lnTo>
                    <a:pt x="58" y="84"/>
                  </a:lnTo>
                  <a:lnTo>
                    <a:pt x="46" y="74"/>
                  </a:lnTo>
                  <a:lnTo>
                    <a:pt x="36" y="64"/>
                  </a:lnTo>
                  <a:lnTo>
                    <a:pt x="30" y="54"/>
                  </a:lnTo>
                  <a:lnTo>
                    <a:pt x="18" y="34"/>
                  </a:lnTo>
                  <a:lnTo>
                    <a:pt x="14" y="20"/>
                  </a:lnTo>
                  <a:lnTo>
                    <a:pt x="10" y="6"/>
                  </a:lnTo>
                  <a:lnTo>
                    <a:pt x="10" y="6"/>
                  </a:lnTo>
                  <a:lnTo>
                    <a:pt x="8" y="2"/>
                  </a:lnTo>
                  <a:lnTo>
                    <a:pt x="4" y="0"/>
                  </a:lnTo>
                  <a:lnTo>
                    <a:pt x="4" y="0"/>
                  </a:lnTo>
                  <a:close/>
                </a:path>
              </a:pathLst>
            </a:custGeom>
            <a:solidFill>
              <a:srgbClr val="FFA59C"/>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grpSp>
    </p:spTree>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airplan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089">
                                            <p:txEl>
                                              <p:pRg st="0" end="0"/>
                                            </p:txEl>
                                          </p:spTgt>
                                        </p:tgtEl>
                                        <p:attrNameLst>
                                          <p:attrName>style.visibility</p:attrName>
                                        </p:attrNameLst>
                                      </p:cBhvr>
                                      <p:to>
                                        <p:strVal val="visible"/>
                                      </p:to>
                                    </p:set>
                                    <p:animEffect transition="in" filter="fade">
                                      <p:cBhvr>
                                        <p:cTn id="7" dur="2000"/>
                                        <p:tgtEl>
                                          <p:spTgt spid="1089">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1089">
                                            <p:txEl>
                                              <p:pRg st="1" end="1"/>
                                            </p:txEl>
                                          </p:spTgt>
                                        </p:tgtEl>
                                        <p:attrNameLst>
                                          <p:attrName>style.visibility</p:attrName>
                                        </p:attrNameLst>
                                      </p:cBhvr>
                                      <p:to>
                                        <p:strVal val="visible"/>
                                      </p:to>
                                    </p:set>
                                    <p:animEffect transition="in" filter="fade">
                                      <p:cBhvr>
                                        <p:cTn id="12" dur="2000"/>
                                        <p:tgtEl>
                                          <p:spTgt spid="1089">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89" grpId="0" build="p"/>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29" name="组合 328"/>
          <p:cNvGrpSpPr/>
          <p:nvPr/>
        </p:nvGrpSpPr>
        <p:grpSpPr>
          <a:xfrm>
            <a:off x="107504" y="51470"/>
            <a:ext cx="8928992" cy="2637619"/>
            <a:chOff x="1277938" y="155575"/>
            <a:chExt cx="6584950" cy="1892300"/>
          </a:xfrm>
        </p:grpSpPr>
        <p:sp>
          <p:nvSpPr>
            <p:cNvPr id="330" name="Freeform 7"/>
            <p:cNvSpPr/>
            <p:nvPr/>
          </p:nvSpPr>
          <p:spPr bwMode="auto">
            <a:xfrm>
              <a:off x="2344738" y="285750"/>
              <a:ext cx="53975" cy="50800"/>
            </a:xfrm>
            <a:custGeom>
              <a:avLst/>
              <a:gdLst/>
              <a:ahLst/>
              <a:cxnLst>
                <a:cxn ang="0">
                  <a:pos x="16" y="0"/>
                </a:cxn>
                <a:cxn ang="0">
                  <a:pos x="16" y="0"/>
                </a:cxn>
                <a:cxn ang="0">
                  <a:pos x="10" y="0"/>
                </a:cxn>
                <a:cxn ang="0">
                  <a:pos x="6" y="4"/>
                </a:cxn>
                <a:cxn ang="0">
                  <a:pos x="2" y="10"/>
                </a:cxn>
                <a:cxn ang="0">
                  <a:pos x="0" y="16"/>
                </a:cxn>
                <a:cxn ang="0">
                  <a:pos x="0" y="16"/>
                </a:cxn>
                <a:cxn ang="0">
                  <a:pos x="2" y="22"/>
                </a:cxn>
                <a:cxn ang="0">
                  <a:pos x="6" y="28"/>
                </a:cxn>
                <a:cxn ang="0">
                  <a:pos x="10" y="32"/>
                </a:cxn>
                <a:cxn ang="0">
                  <a:pos x="16" y="32"/>
                </a:cxn>
                <a:cxn ang="0">
                  <a:pos x="16" y="32"/>
                </a:cxn>
                <a:cxn ang="0">
                  <a:pos x="24" y="32"/>
                </a:cxn>
                <a:cxn ang="0">
                  <a:pos x="28" y="28"/>
                </a:cxn>
                <a:cxn ang="0">
                  <a:pos x="32" y="22"/>
                </a:cxn>
                <a:cxn ang="0">
                  <a:pos x="34" y="16"/>
                </a:cxn>
                <a:cxn ang="0">
                  <a:pos x="34" y="16"/>
                </a:cxn>
                <a:cxn ang="0">
                  <a:pos x="32" y="10"/>
                </a:cxn>
                <a:cxn ang="0">
                  <a:pos x="28" y="4"/>
                </a:cxn>
                <a:cxn ang="0">
                  <a:pos x="24" y="0"/>
                </a:cxn>
                <a:cxn ang="0">
                  <a:pos x="16" y="0"/>
                </a:cxn>
              </a:cxnLst>
              <a:rect l="0" t="0" r="r" b="b"/>
              <a:pathLst>
                <a:path w="34" h="32">
                  <a:moveTo>
                    <a:pt x="16" y="0"/>
                  </a:moveTo>
                  <a:lnTo>
                    <a:pt x="16" y="0"/>
                  </a:lnTo>
                  <a:lnTo>
                    <a:pt x="10" y="0"/>
                  </a:lnTo>
                  <a:lnTo>
                    <a:pt x="6" y="4"/>
                  </a:lnTo>
                  <a:lnTo>
                    <a:pt x="2" y="10"/>
                  </a:lnTo>
                  <a:lnTo>
                    <a:pt x="0" y="16"/>
                  </a:lnTo>
                  <a:lnTo>
                    <a:pt x="0" y="16"/>
                  </a:lnTo>
                  <a:lnTo>
                    <a:pt x="2" y="22"/>
                  </a:lnTo>
                  <a:lnTo>
                    <a:pt x="6" y="28"/>
                  </a:lnTo>
                  <a:lnTo>
                    <a:pt x="10" y="32"/>
                  </a:lnTo>
                  <a:lnTo>
                    <a:pt x="16" y="32"/>
                  </a:lnTo>
                  <a:lnTo>
                    <a:pt x="16" y="32"/>
                  </a:lnTo>
                  <a:lnTo>
                    <a:pt x="24" y="32"/>
                  </a:lnTo>
                  <a:lnTo>
                    <a:pt x="28" y="28"/>
                  </a:lnTo>
                  <a:lnTo>
                    <a:pt x="32" y="22"/>
                  </a:lnTo>
                  <a:lnTo>
                    <a:pt x="34" y="16"/>
                  </a:lnTo>
                  <a:lnTo>
                    <a:pt x="34" y="16"/>
                  </a:lnTo>
                  <a:lnTo>
                    <a:pt x="32" y="10"/>
                  </a:lnTo>
                  <a:lnTo>
                    <a:pt x="28" y="4"/>
                  </a:lnTo>
                  <a:lnTo>
                    <a:pt x="24" y="0"/>
                  </a:lnTo>
                  <a:lnTo>
                    <a:pt x="1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31" name="Freeform 8"/>
            <p:cNvSpPr/>
            <p:nvPr/>
          </p:nvSpPr>
          <p:spPr bwMode="auto">
            <a:xfrm>
              <a:off x="2344738" y="285750"/>
              <a:ext cx="53975" cy="50800"/>
            </a:xfrm>
            <a:custGeom>
              <a:avLst/>
              <a:gdLst/>
              <a:ahLst/>
              <a:cxnLst>
                <a:cxn ang="0">
                  <a:pos x="16" y="0"/>
                </a:cxn>
                <a:cxn ang="0">
                  <a:pos x="16" y="0"/>
                </a:cxn>
                <a:cxn ang="0">
                  <a:pos x="10" y="0"/>
                </a:cxn>
                <a:cxn ang="0">
                  <a:pos x="6" y="4"/>
                </a:cxn>
                <a:cxn ang="0">
                  <a:pos x="2" y="10"/>
                </a:cxn>
                <a:cxn ang="0">
                  <a:pos x="0" y="16"/>
                </a:cxn>
                <a:cxn ang="0">
                  <a:pos x="0" y="16"/>
                </a:cxn>
                <a:cxn ang="0">
                  <a:pos x="2" y="22"/>
                </a:cxn>
                <a:cxn ang="0">
                  <a:pos x="6" y="28"/>
                </a:cxn>
                <a:cxn ang="0">
                  <a:pos x="10" y="32"/>
                </a:cxn>
                <a:cxn ang="0">
                  <a:pos x="16" y="32"/>
                </a:cxn>
                <a:cxn ang="0">
                  <a:pos x="16" y="32"/>
                </a:cxn>
                <a:cxn ang="0">
                  <a:pos x="24" y="32"/>
                </a:cxn>
                <a:cxn ang="0">
                  <a:pos x="28" y="28"/>
                </a:cxn>
                <a:cxn ang="0">
                  <a:pos x="32" y="22"/>
                </a:cxn>
                <a:cxn ang="0">
                  <a:pos x="34" y="16"/>
                </a:cxn>
                <a:cxn ang="0">
                  <a:pos x="34" y="16"/>
                </a:cxn>
                <a:cxn ang="0">
                  <a:pos x="32" y="10"/>
                </a:cxn>
                <a:cxn ang="0">
                  <a:pos x="28" y="4"/>
                </a:cxn>
                <a:cxn ang="0">
                  <a:pos x="24" y="0"/>
                </a:cxn>
                <a:cxn ang="0">
                  <a:pos x="16" y="0"/>
                </a:cxn>
              </a:cxnLst>
              <a:rect l="0" t="0" r="r" b="b"/>
              <a:pathLst>
                <a:path w="34" h="32">
                  <a:moveTo>
                    <a:pt x="16" y="0"/>
                  </a:moveTo>
                  <a:lnTo>
                    <a:pt x="16" y="0"/>
                  </a:lnTo>
                  <a:lnTo>
                    <a:pt x="10" y="0"/>
                  </a:lnTo>
                  <a:lnTo>
                    <a:pt x="6" y="4"/>
                  </a:lnTo>
                  <a:lnTo>
                    <a:pt x="2" y="10"/>
                  </a:lnTo>
                  <a:lnTo>
                    <a:pt x="0" y="16"/>
                  </a:lnTo>
                  <a:lnTo>
                    <a:pt x="0" y="16"/>
                  </a:lnTo>
                  <a:lnTo>
                    <a:pt x="2" y="22"/>
                  </a:lnTo>
                  <a:lnTo>
                    <a:pt x="6" y="28"/>
                  </a:lnTo>
                  <a:lnTo>
                    <a:pt x="10" y="32"/>
                  </a:lnTo>
                  <a:lnTo>
                    <a:pt x="16" y="32"/>
                  </a:lnTo>
                  <a:lnTo>
                    <a:pt x="16" y="32"/>
                  </a:lnTo>
                  <a:lnTo>
                    <a:pt x="24" y="32"/>
                  </a:lnTo>
                  <a:lnTo>
                    <a:pt x="28" y="28"/>
                  </a:lnTo>
                  <a:lnTo>
                    <a:pt x="32" y="22"/>
                  </a:lnTo>
                  <a:lnTo>
                    <a:pt x="34" y="16"/>
                  </a:lnTo>
                  <a:lnTo>
                    <a:pt x="34" y="16"/>
                  </a:lnTo>
                  <a:lnTo>
                    <a:pt x="32" y="10"/>
                  </a:lnTo>
                  <a:lnTo>
                    <a:pt x="28" y="4"/>
                  </a:lnTo>
                  <a:lnTo>
                    <a:pt x="24" y="0"/>
                  </a:lnTo>
                  <a:lnTo>
                    <a:pt x="1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32" name="Freeform 9"/>
            <p:cNvSpPr/>
            <p:nvPr/>
          </p:nvSpPr>
          <p:spPr bwMode="auto">
            <a:xfrm>
              <a:off x="1560513" y="355600"/>
              <a:ext cx="53975" cy="53975"/>
            </a:xfrm>
            <a:custGeom>
              <a:avLst/>
              <a:gdLst/>
              <a:ahLst/>
              <a:cxnLst>
                <a:cxn ang="0">
                  <a:pos x="18" y="0"/>
                </a:cxn>
                <a:cxn ang="0">
                  <a:pos x="18" y="0"/>
                </a:cxn>
                <a:cxn ang="0">
                  <a:pos x="12" y="2"/>
                </a:cxn>
                <a:cxn ang="0">
                  <a:pos x="6" y="6"/>
                </a:cxn>
                <a:cxn ang="0">
                  <a:pos x="2" y="10"/>
                </a:cxn>
                <a:cxn ang="0">
                  <a:pos x="0" y="16"/>
                </a:cxn>
                <a:cxn ang="0">
                  <a:pos x="0" y="16"/>
                </a:cxn>
                <a:cxn ang="0">
                  <a:pos x="2" y="24"/>
                </a:cxn>
                <a:cxn ang="0">
                  <a:pos x="6" y="28"/>
                </a:cxn>
                <a:cxn ang="0">
                  <a:pos x="12" y="32"/>
                </a:cxn>
                <a:cxn ang="0">
                  <a:pos x="18" y="34"/>
                </a:cxn>
                <a:cxn ang="0">
                  <a:pos x="18" y="34"/>
                </a:cxn>
                <a:cxn ang="0">
                  <a:pos x="24" y="32"/>
                </a:cxn>
                <a:cxn ang="0">
                  <a:pos x="30" y="28"/>
                </a:cxn>
                <a:cxn ang="0">
                  <a:pos x="34" y="24"/>
                </a:cxn>
                <a:cxn ang="0">
                  <a:pos x="34" y="16"/>
                </a:cxn>
                <a:cxn ang="0">
                  <a:pos x="34" y="16"/>
                </a:cxn>
                <a:cxn ang="0">
                  <a:pos x="34" y="10"/>
                </a:cxn>
                <a:cxn ang="0">
                  <a:pos x="30" y="6"/>
                </a:cxn>
                <a:cxn ang="0">
                  <a:pos x="24" y="2"/>
                </a:cxn>
                <a:cxn ang="0">
                  <a:pos x="18" y="0"/>
                </a:cxn>
              </a:cxnLst>
              <a:rect l="0" t="0" r="r" b="b"/>
              <a:pathLst>
                <a:path w="34" h="34">
                  <a:moveTo>
                    <a:pt x="18" y="0"/>
                  </a:moveTo>
                  <a:lnTo>
                    <a:pt x="18" y="0"/>
                  </a:lnTo>
                  <a:lnTo>
                    <a:pt x="12" y="2"/>
                  </a:lnTo>
                  <a:lnTo>
                    <a:pt x="6" y="6"/>
                  </a:lnTo>
                  <a:lnTo>
                    <a:pt x="2" y="10"/>
                  </a:lnTo>
                  <a:lnTo>
                    <a:pt x="0" y="16"/>
                  </a:lnTo>
                  <a:lnTo>
                    <a:pt x="0" y="16"/>
                  </a:lnTo>
                  <a:lnTo>
                    <a:pt x="2" y="24"/>
                  </a:lnTo>
                  <a:lnTo>
                    <a:pt x="6" y="28"/>
                  </a:lnTo>
                  <a:lnTo>
                    <a:pt x="12" y="32"/>
                  </a:lnTo>
                  <a:lnTo>
                    <a:pt x="18" y="34"/>
                  </a:lnTo>
                  <a:lnTo>
                    <a:pt x="18" y="34"/>
                  </a:lnTo>
                  <a:lnTo>
                    <a:pt x="24" y="32"/>
                  </a:lnTo>
                  <a:lnTo>
                    <a:pt x="30" y="28"/>
                  </a:lnTo>
                  <a:lnTo>
                    <a:pt x="34" y="24"/>
                  </a:lnTo>
                  <a:lnTo>
                    <a:pt x="34" y="16"/>
                  </a:lnTo>
                  <a:lnTo>
                    <a:pt x="34" y="16"/>
                  </a:lnTo>
                  <a:lnTo>
                    <a:pt x="34" y="10"/>
                  </a:lnTo>
                  <a:lnTo>
                    <a:pt x="30" y="6"/>
                  </a:lnTo>
                  <a:lnTo>
                    <a:pt x="24" y="2"/>
                  </a:lnTo>
                  <a:lnTo>
                    <a:pt x="1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33" name="Freeform 10"/>
            <p:cNvSpPr/>
            <p:nvPr/>
          </p:nvSpPr>
          <p:spPr bwMode="auto">
            <a:xfrm>
              <a:off x="1560513" y="355600"/>
              <a:ext cx="53975" cy="53975"/>
            </a:xfrm>
            <a:custGeom>
              <a:avLst/>
              <a:gdLst/>
              <a:ahLst/>
              <a:cxnLst>
                <a:cxn ang="0">
                  <a:pos x="18" y="0"/>
                </a:cxn>
                <a:cxn ang="0">
                  <a:pos x="18" y="0"/>
                </a:cxn>
                <a:cxn ang="0">
                  <a:pos x="12" y="2"/>
                </a:cxn>
                <a:cxn ang="0">
                  <a:pos x="6" y="6"/>
                </a:cxn>
                <a:cxn ang="0">
                  <a:pos x="2" y="10"/>
                </a:cxn>
                <a:cxn ang="0">
                  <a:pos x="0" y="16"/>
                </a:cxn>
                <a:cxn ang="0">
                  <a:pos x="0" y="16"/>
                </a:cxn>
                <a:cxn ang="0">
                  <a:pos x="2" y="24"/>
                </a:cxn>
                <a:cxn ang="0">
                  <a:pos x="6" y="28"/>
                </a:cxn>
                <a:cxn ang="0">
                  <a:pos x="12" y="32"/>
                </a:cxn>
                <a:cxn ang="0">
                  <a:pos x="18" y="34"/>
                </a:cxn>
                <a:cxn ang="0">
                  <a:pos x="18" y="34"/>
                </a:cxn>
                <a:cxn ang="0">
                  <a:pos x="24" y="32"/>
                </a:cxn>
                <a:cxn ang="0">
                  <a:pos x="30" y="28"/>
                </a:cxn>
                <a:cxn ang="0">
                  <a:pos x="34" y="24"/>
                </a:cxn>
                <a:cxn ang="0">
                  <a:pos x="34" y="16"/>
                </a:cxn>
                <a:cxn ang="0">
                  <a:pos x="34" y="16"/>
                </a:cxn>
                <a:cxn ang="0">
                  <a:pos x="34" y="10"/>
                </a:cxn>
                <a:cxn ang="0">
                  <a:pos x="30" y="6"/>
                </a:cxn>
                <a:cxn ang="0">
                  <a:pos x="24" y="2"/>
                </a:cxn>
                <a:cxn ang="0">
                  <a:pos x="18" y="0"/>
                </a:cxn>
              </a:cxnLst>
              <a:rect l="0" t="0" r="r" b="b"/>
              <a:pathLst>
                <a:path w="34" h="34">
                  <a:moveTo>
                    <a:pt x="18" y="0"/>
                  </a:moveTo>
                  <a:lnTo>
                    <a:pt x="18" y="0"/>
                  </a:lnTo>
                  <a:lnTo>
                    <a:pt x="12" y="2"/>
                  </a:lnTo>
                  <a:lnTo>
                    <a:pt x="6" y="6"/>
                  </a:lnTo>
                  <a:lnTo>
                    <a:pt x="2" y="10"/>
                  </a:lnTo>
                  <a:lnTo>
                    <a:pt x="0" y="16"/>
                  </a:lnTo>
                  <a:lnTo>
                    <a:pt x="0" y="16"/>
                  </a:lnTo>
                  <a:lnTo>
                    <a:pt x="2" y="24"/>
                  </a:lnTo>
                  <a:lnTo>
                    <a:pt x="6" y="28"/>
                  </a:lnTo>
                  <a:lnTo>
                    <a:pt x="12" y="32"/>
                  </a:lnTo>
                  <a:lnTo>
                    <a:pt x="18" y="34"/>
                  </a:lnTo>
                  <a:lnTo>
                    <a:pt x="18" y="34"/>
                  </a:lnTo>
                  <a:lnTo>
                    <a:pt x="24" y="32"/>
                  </a:lnTo>
                  <a:lnTo>
                    <a:pt x="30" y="28"/>
                  </a:lnTo>
                  <a:lnTo>
                    <a:pt x="34" y="24"/>
                  </a:lnTo>
                  <a:lnTo>
                    <a:pt x="34" y="16"/>
                  </a:lnTo>
                  <a:lnTo>
                    <a:pt x="34" y="16"/>
                  </a:lnTo>
                  <a:lnTo>
                    <a:pt x="34" y="10"/>
                  </a:lnTo>
                  <a:lnTo>
                    <a:pt x="30" y="6"/>
                  </a:lnTo>
                  <a:lnTo>
                    <a:pt x="24" y="2"/>
                  </a:lnTo>
                  <a:lnTo>
                    <a:pt x="1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34" name="Freeform 11"/>
            <p:cNvSpPr/>
            <p:nvPr/>
          </p:nvSpPr>
          <p:spPr bwMode="auto">
            <a:xfrm>
              <a:off x="1757363" y="488950"/>
              <a:ext cx="53975" cy="53975"/>
            </a:xfrm>
            <a:custGeom>
              <a:avLst/>
              <a:gdLst/>
              <a:ahLst/>
              <a:cxnLst>
                <a:cxn ang="0">
                  <a:pos x="18" y="0"/>
                </a:cxn>
                <a:cxn ang="0">
                  <a:pos x="18" y="0"/>
                </a:cxn>
                <a:cxn ang="0">
                  <a:pos x="10" y="2"/>
                </a:cxn>
                <a:cxn ang="0">
                  <a:pos x="6" y="6"/>
                </a:cxn>
                <a:cxn ang="0">
                  <a:pos x="2" y="10"/>
                </a:cxn>
                <a:cxn ang="0">
                  <a:pos x="0" y="18"/>
                </a:cxn>
                <a:cxn ang="0">
                  <a:pos x="0" y="18"/>
                </a:cxn>
                <a:cxn ang="0">
                  <a:pos x="2" y="24"/>
                </a:cxn>
                <a:cxn ang="0">
                  <a:pos x="6" y="28"/>
                </a:cxn>
                <a:cxn ang="0">
                  <a:pos x="10" y="32"/>
                </a:cxn>
                <a:cxn ang="0">
                  <a:pos x="18" y="34"/>
                </a:cxn>
                <a:cxn ang="0">
                  <a:pos x="18" y="34"/>
                </a:cxn>
                <a:cxn ang="0">
                  <a:pos x="24" y="32"/>
                </a:cxn>
                <a:cxn ang="0">
                  <a:pos x="28" y="28"/>
                </a:cxn>
                <a:cxn ang="0">
                  <a:pos x="32" y="24"/>
                </a:cxn>
                <a:cxn ang="0">
                  <a:pos x="34" y="18"/>
                </a:cxn>
                <a:cxn ang="0">
                  <a:pos x="34" y="18"/>
                </a:cxn>
                <a:cxn ang="0">
                  <a:pos x="32" y="10"/>
                </a:cxn>
                <a:cxn ang="0">
                  <a:pos x="28" y="6"/>
                </a:cxn>
                <a:cxn ang="0">
                  <a:pos x="24" y="2"/>
                </a:cxn>
                <a:cxn ang="0">
                  <a:pos x="18" y="0"/>
                </a:cxn>
              </a:cxnLst>
              <a:rect l="0" t="0" r="r" b="b"/>
              <a:pathLst>
                <a:path w="34" h="34">
                  <a:moveTo>
                    <a:pt x="18" y="0"/>
                  </a:moveTo>
                  <a:lnTo>
                    <a:pt x="18" y="0"/>
                  </a:lnTo>
                  <a:lnTo>
                    <a:pt x="10" y="2"/>
                  </a:lnTo>
                  <a:lnTo>
                    <a:pt x="6" y="6"/>
                  </a:lnTo>
                  <a:lnTo>
                    <a:pt x="2" y="10"/>
                  </a:lnTo>
                  <a:lnTo>
                    <a:pt x="0" y="18"/>
                  </a:lnTo>
                  <a:lnTo>
                    <a:pt x="0" y="18"/>
                  </a:lnTo>
                  <a:lnTo>
                    <a:pt x="2" y="24"/>
                  </a:lnTo>
                  <a:lnTo>
                    <a:pt x="6" y="28"/>
                  </a:lnTo>
                  <a:lnTo>
                    <a:pt x="10" y="32"/>
                  </a:lnTo>
                  <a:lnTo>
                    <a:pt x="18" y="34"/>
                  </a:lnTo>
                  <a:lnTo>
                    <a:pt x="18" y="34"/>
                  </a:lnTo>
                  <a:lnTo>
                    <a:pt x="24" y="32"/>
                  </a:lnTo>
                  <a:lnTo>
                    <a:pt x="28" y="28"/>
                  </a:lnTo>
                  <a:lnTo>
                    <a:pt x="32" y="24"/>
                  </a:lnTo>
                  <a:lnTo>
                    <a:pt x="34" y="18"/>
                  </a:lnTo>
                  <a:lnTo>
                    <a:pt x="34" y="18"/>
                  </a:lnTo>
                  <a:lnTo>
                    <a:pt x="32" y="10"/>
                  </a:lnTo>
                  <a:lnTo>
                    <a:pt x="28" y="6"/>
                  </a:lnTo>
                  <a:lnTo>
                    <a:pt x="24" y="2"/>
                  </a:lnTo>
                  <a:lnTo>
                    <a:pt x="1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35" name="Freeform 12"/>
            <p:cNvSpPr/>
            <p:nvPr/>
          </p:nvSpPr>
          <p:spPr bwMode="auto">
            <a:xfrm>
              <a:off x="1757363" y="488950"/>
              <a:ext cx="53975" cy="53975"/>
            </a:xfrm>
            <a:custGeom>
              <a:avLst/>
              <a:gdLst/>
              <a:ahLst/>
              <a:cxnLst>
                <a:cxn ang="0">
                  <a:pos x="18" y="0"/>
                </a:cxn>
                <a:cxn ang="0">
                  <a:pos x="18" y="0"/>
                </a:cxn>
                <a:cxn ang="0">
                  <a:pos x="10" y="2"/>
                </a:cxn>
                <a:cxn ang="0">
                  <a:pos x="6" y="6"/>
                </a:cxn>
                <a:cxn ang="0">
                  <a:pos x="2" y="10"/>
                </a:cxn>
                <a:cxn ang="0">
                  <a:pos x="0" y="18"/>
                </a:cxn>
                <a:cxn ang="0">
                  <a:pos x="0" y="18"/>
                </a:cxn>
                <a:cxn ang="0">
                  <a:pos x="2" y="24"/>
                </a:cxn>
                <a:cxn ang="0">
                  <a:pos x="6" y="28"/>
                </a:cxn>
                <a:cxn ang="0">
                  <a:pos x="10" y="32"/>
                </a:cxn>
                <a:cxn ang="0">
                  <a:pos x="18" y="34"/>
                </a:cxn>
                <a:cxn ang="0">
                  <a:pos x="18" y="34"/>
                </a:cxn>
                <a:cxn ang="0">
                  <a:pos x="24" y="32"/>
                </a:cxn>
                <a:cxn ang="0">
                  <a:pos x="28" y="28"/>
                </a:cxn>
                <a:cxn ang="0">
                  <a:pos x="32" y="24"/>
                </a:cxn>
                <a:cxn ang="0">
                  <a:pos x="34" y="18"/>
                </a:cxn>
                <a:cxn ang="0">
                  <a:pos x="34" y="18"/>
                </a:cxn>
                <a:cxn ang="0">
                  <a:pos x="32" y="10"/>
                </a:cxn>
                <a:cxn ang="0">
                  <a:pos x="28" y="6"/>
                </a:cxn>
                <a:cxn ang="0">
                  <a:pos x="24" y="2"/>
                </a:cxn>
                <a:cxn ang="0">
                  <a:pos x="18" y="0"/>
                </a:cxn>
              </a:cxnLst>
              <a:rect l="0" t="0" r="r" b="b"/>
              <a:pathLst>
                <a:path w="34" h="34">
                  <a:moveTo>
                    <a:pt x="18" y="0"/>
                  </a:moveTo>
                  <a:lnTo>
                    <a:pt x="18" y="0"/>
                  </a:lnTo>
                  <a:lnTo>
                    <a:pt x="10" y="2"/>
                  </a:lnTo>
                  <a:lnTo>
                    <a:pt x="6" y="6"/>
                  </a:lnTo>
                  <a:lnTo>
                    <a:pt x="2" y="10"/>
                  </a:lnTo>
                  <a:lnTo>
                    <a:pt x="0" y="18"/>
                  </a:lnTo>
                  <a:lnTo>
                    <a:pt x="0" y="18"/>
                  </a:lnTo>
                  <a:lnTo>
                    <a:pt x="2" y="24"/>
                  </a:lnTo>
                  <a:lnTo>
                    <a:pt x="6" y="28"/>
                  </a:lnTo>
                  <a:lnTo>
                    <a:pt x="10" y="32"/>
                  </a:lnTo>
                  <a:lnTo>
                    <a:pt x="18" y="34"/>
                  </a:lnTo>
                  <a:lnTo>
                    <a:pt x="18" y="34"/>
                  </a:lnTo>
                  <a:lnTo>
                    <a:pt x="24" y="32"/>
                  </a:lnTo>
                  <a:lnTo>
                    <a:pt x="28" y="28"/>
                  </a:lnTo>
                  <a:lnTo>
                    <a:pt x="32" y="24"/>
                  </a:lnTo>
                  <a:lnTo>
                    <a:pt x="34" y="18"/>
                  </a:lnTo>
                  <a:lnTo>
                    <a:pt x="34" y="18"/>
                  </a:lnTo>
                  <a:lnTo>
                    <a:pt x="32" y="10"/>
                  </a:lnTo>
                  <a:lnTo>
                    <a:pt x="28" y="6"/>
                  </a:lnTo>
                  <a:lnTo>
                    <a:pt x="24" y="2"/>
                  </a:lnTo>
                  <a:lnTo>
                    <a:pt x="1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36" name="Freeform 13"/>
            <p:cNvSpPr/>
            <p:nvPr/>
          </p:nvSpPr>
          <p:spPr bwMode="auto">
            <a:xfrm>
              <a:off x="3805238" y="311150"/>
              <a:ext cx="53975" cy="53975"/>
            </a:xfrm>
            <a:custGeom>
              <a:avLst/>
              <a:gdLst/>
              <a:ahLst/>
              <a:cxnLst>
                <a:cxn ang="0">
                  <a:pos x="16" y="0"/>
                </a:cxn>
                <a:cxn ang="0">
                  <a:pos x="16" y="0"/>
                </a:cxn>
                <a:cxn ang="0">
                  <a:pos x="10" y="2"/>
                </a:cxn>
                <a:cxn ang="0">
                  <a:pos x="4" y="6"/>
                </a:cxn>
                <a:cxn ang="0">
                  <a:pos x="0" y="10"/>
                </a:cxn>
                <a:cxn ang="0">
                  <a:pos x="0" y="16"/>
                </a:cxn>
                <a:cxn ang="0">
                  <a:pos x="0" y="16"/>
                </a:cxn>
                <a:cxn ang="0">
                  <a:pos x="0" y="24"/>
                </a:cxn>
                <a:cxn ang="0">
                  <a:pos x="4" y="28"/>
                </a:cxn>
                <a:cxn ang="0">
                  <a:pos x="10" y="32"/>
                </a:cxn>
                <a:cxn ang="0">
                  <a:pos x="16" y="34"/>
                </a:cxn>
                <a:cxn ang="0">
                  <a:pos x="16" y="34"/>
                </a:cxn>
                <a:cxn ang="0">
                  <a:pos x="22" y="32"/>
                </a:cxn>
                <a:cxn ang="0">
                  <a:pos x="28" y="28"/>
                </a:cxn>
                <a:cxn ang="0">
                  <a:pos x="32" y="24"/>
                </a:cxn>
                <a:cxn ang="0">
                  <a:pos x="34" y="16"/>
                </a:cxn>
                <a:cxn ang="0">
                  <a:pos x="34" y="16"/>
                </a:cxn>
                <a:cxn ang="0">
                  <a:pos x="32" y="10"/>
                </a:cxn>
                <a:cxn ang="0">
                  <a:pos x="28" y="6"/>
                </a:cxn>
                <a:cxn ang="0">
                  <a:pos x="22" y="2"/>
                </a:cxn>
                <a:cxn ang="0">
                  <a:pos x="16" y="0"/>
                </a:cxn>
              </a:cxnLst>
              <a:rect l="0" t="0" r="r" b="b"/>
              <a:pathLst>
                <a:path w="34" h="34">
                  <a:moveTo>
                    <a:pt x="16" y="0"/>
                  </a:moveTo>
                  <a:lnTo>
                    <a:pt x="16" y="0"/>
                  </a:lnTo>
                  <a:lnTo>
                    <a:pt x="10" y="2"/>
                  </a:lnTo>
                  <a:lnTo>
                    <a:pt x="4" y="6"/>
                  </a:lnTo>
                  <a:lnTo>
                    <a:pt x="0" y="10"/>
                  </a:lnTo>
                  <a:lnTo>
                    <a:pt x="0" y="16"/>
                  </a:lnTo>
                  <a:lnTo>
                    <a:pt x="0" y="16"/>
                  </a:lnTo>
                  <a:lnTo>
                    <a:pt x="0" y="24"/>
                  </a:lnTo>
                  <a:lnTo>
                    <a:pt x="4" y="28"/>
                  </a:lnTo>
                  <a:lnTo>
                    <a:pt x="10" y="32"/>
                  </a:lnTo>
                  <a:lnTo>
                    <a:pt x="16" y="34"/>
                  </a:lnTo>
                  <a:lnTo>
                    <a:pt x="16" y="34"/>
                  </a:lnTo>
                  <a:lnTo>
                    <a:pt x="22" y="32"/>
                  </a:lnTo>
                  <a:lnTo>
                    <a:pt x="28" y="28"/>
                  </a:lnTo>
                  <a:lnTo>
                    <a:pt x="32" y="24"/>
                  </a:lnTo>
                  <a:lnTo>
                    <a:pt x="34" y="16"/>
                  </a:lnTo>
                  <a:lnTo>
                    <a:pt x="34" y="16"/>
                  </a:lnTo>
                  <a:lnTo>
                    <a:pt x="32" y="10"/>
                  </a:lnTo>
                  <a:lnTo>
                    <a:pt x="28" y="6"/>
                  </a:lnTo>
                  <a:lnTo>
                    <a:pt x="22" y="2"/>
                  </a:lnTo>
                  <a:lnTo>
                    <a:pt x="1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37" name="Freeform 14"/>
            <p:cNvSpPr/>
            <p:nvPr/>
          </p:nvSpPr>
          <p:spPr bwMode="auto">
            <a:xfrm>
              <a:off x="3805238" y="311150"/>
              <a:ext cx="53975" cy="53975"/>
            </a:xfrm>
            <a:custGeom>
              <a:avLst/>
              <a:gdLst/>
              <a:ahLst/>
              <a:cxnLst>
                <a:cxn ang="0">
                  <a:pos x="16" y="0"/>
                </a:cxn>
                <a:cxn ang="0">
                  <a:pos x="16" y="0"/>
                </a:cxn>
                <a:cxn ang="0">
                  <a:pos x="10" y="2"/>
                </a:cxn>
                <a:cxn ang="0">
                  <a:pos x="4" y="6"/>
                </a:cxn>
                <a:cxn ang="0">
                  <a:pos x="0" y="10"/>
                </a:cxn>
                <a:cxn ang="0">
                  <a:pos x="0" y="16"/>
                </a:cxn>
                <a:cxn ang="0">
                  <a:pos x="0" y="16"/>
                </a:cxn>
                <a:cxn ang="0">
                  <a:pos x="0" y="24"/>
                </a:cxn>
                <a:cxn ang="0">
                  <a:pos x="4" y="28"/>
                </a:cxn>
                <a:cxn ang="0">
                  <a:pos x="10" y="32"/>
                </a:cxn>
                <a:cxn ang="0">
                  <a:pos x="16" y="34"/>
                </a:cxn>
                <a:cxn ang="0">
                  <a:pos x="16" y="34"/>
                </a:cxn>
                <a:cxn ang="0">
                  <a:pos x="22" y="32"/>
                </a:cxn>
                <a:cxn ang="0">
                  <a:pos x="28" y="28"/>
                </a:cxn>
                <a:cxn ang="0">
                  <a:pos x="32" y="24"/>
                </a:cxn>
                <a:cxn ang="0">
                  <a:pos x="34" y="16"/>
                </a:cxn>
                <a:cxn ang="0">
                  <a:pos x="34" y="16"/>
                </a:cxn>
                <a:cxn ang="0">
                  <a:pos x="32" y="10"/>
                </a:cxn>
                <a:cxn ang="0">
                  <a:pos x="28" y="6"/>
                </a:cxn>
                <a:cxn ang="0">
                  <a:pos x="22" y="2"/>
                </a:cxn>
                <a:cxn ang="0">
                  <a:pos x="16" y="0"/>
                </a:cxn>
              </a:cxnLst>
              <a:rect l="0" t="0" r="r" b="b"/>
              <a:pathLst>
                <a:path w="34" h="34">
                  <a:moveTo>
                    <a:pt x="16" y="0"/>
                  </a:moveTo>
                  <a:lnTo>
                    <a:pt x="16" y="0"/>
                  </a:lnTo>
                  <a:lnTo>
                    <a:pt x="10" y="2"/>
                  </a:lnTo>
                  <a:lnTo>
                    <a:pt x="4" y="6"/>
                  </a:lnTo>
                  <a:lnTo>
                    <a:pt x="0" y="10"/>
                  </a:lnTo>
                  <a:lnTo>
                    <a:pt x="0" y="16"/>
                  </a:lnTo>
                  <a:lnTo>
                    <a:pt x="0" y="16"/>
                  </a:lnTo>
                  <a:lnTo>
                    <a:pt x="0" y="24"/>
                  </a:lnTo>
                  <a:lnTo>
                    <a:pt x="4" y="28"/>
                  </a:lnTo>
                  <a:lnTo>
                    <a:pt x="10" y="32"/>
                  </a:lnTo>
                  <a:lnTo>
                    <a:pt x="16" y="34"/>
                  </a:lnTo>
                  <a:lnTo>
                    <a:pt x="16" y="34"/>
                  </a:lnTo>
                  <a:lnTo>
                    <a:pt x="22" y="32"/>
                  </a:lnTo>
                  <a:lnTo>
                    <a:pt x="28" y="28"/>
                  </a:lnTo>
                  <a:lnTo>
                    <a:pt x="32" y="24"/>
                  </a:lnTo>
                  <a:lnTo>
                    <a:pt x="34" y="16"/>
                  </a:lnTo>
                  <a:lnTo>
                    <a:pt x="34" y="16"/>
                  </a:lnTo>
                  <a:lnTo>
                    <a:pt x="32" y="10"/>
                  </a:lnTo>
                  <a:lnTo>
                    <a:pt x="28" y="6"/>
                  </a:lnTo>
                  <a:lnTo>
                    <a:pt x="22" y="2"/>
                  </a:lnTo>
                  <a:lnTo>
                    <a:pt x="1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38" name="Freeform 15"/>
            <p:cNvSpPr/>
            <p:nvPr/>
          </p:nvSpPr>
          <p:spPr bwMode="auto">
            <a:xfrm>
              <a:off x="2833688" y="374650"/>
              <a:ext cx="73025" cy="69850"/>
            </a:xfrm>
            <a:custGeom>
              <a:avLst/>
              <a:gdLst/>
              <a:ahLst/>
              <a:cxnLst>
                <a:cxn ang="0">
                  <a:pos x="22" y="0"/>
                </a:cxn>
                <a:cxn ang="0">
                  <a:pos x="22" y="0"/>
                </a:cxn>
                <a:cxn ang="0">
                  <a:pos x="14" y="2"/>
                </a:cxn>
                <a:cxn ang="0">
                  <a:pos x="6" y="6"/>
                </a:cxn>
                <a:cxn ang="0">
                  <a:pos x="2" y="14"/>
                </a:cxn>
                <a:cxn ang="0">
                  <a:pos x="0" y="22"/>
                </a:cxn>
                <a:cxn ang="0">
                  <a:pos x="0" y="22"/>
                </a:cxn>
                <a:cxn ang="0">
                  <a:pos x="2" y="30"/>
                </a:cxn>
                <a:cxn ang="0">
                  <a:pos x="6" y="38"/>
                </a:cxn>
                <a:cxn ang="0">
                  <a:pos x="14" y="42"/>
                </a:cxn>
                <a:cxn ang="0">
                  <a:pos x="22" y="44"/>
                </a:cxn>
                <a:cxn ang="0">
                  <a:pos x="22" y="44"/>
                </a:cxn>
                <a:cxn ang="0">
                  <a:pos x="32" y="42"/>
                </a:cxn>
                <a:cxn ang="0">
                  <a:pos x="38" y="38"/>
                </a:cxn>
                <a:cxn ang="0">
                  <a:pos x="44" y="30"/>
                </a:cxn>
                <a:cxn ang="0">
                  <a:pos x="46" y="22"/>
                </a:cxn>
                <a:cxn ang="0">
                  <a:pos x="46" y="22"/>
                </a:cxn>
                <a:cxn ang="0">
                  <a:pos x="44" y="14"/>
                </a:cxn>
                <a:cxn ang="0">
                  <a:pos x="38" y="6"/>
                </a:cxn>
                <a:cxn ang="0">
                  <a:pos x="32" y="2"/>
                </a:cxn>
                <a:cxn ang="0">
                  <a:pos x="22" y="0"/>
                </a:cxn>
              </a:cxnLst>
              <a:rect l="0" t="0" r="r" b="b"/>
              <a:pathLst>
                <a:path w="46" h="44">
                  <a:moveTo>
                    <a:pt x="22" y="0"/>
                  </a:moveTo>
                  <a:lnTo>
                    <a:pt x="22" y="0"/>
                  </a:lnTo>
                  <a:lnTo>
                    <a:pt x="14" y="2"/>
                  </a:lnTo>
                  <a:lnTo>
                    <a:pt x="6" y="6"/>
                  </a:lnTo>
                  <a:lnTo>
                    <a:pt x="2" y="14"/>
                  </a:lnTo>
                  <a:lnTo>
                    <a:pt x="0" y="22"/>
                  </a:lnTo>
                  <a:lnTo>
                    <a:pt x="0" y="22"/>
                  </a:lnTo>
                  <a:lnTo>
                    <a:pt x="2" y="30"/>
                  </a:lnTo>
                  <a:lnTo>
                    <a:pt x="6" y="38"/>
                  </a:lnTo>
                  <a:lnTo>
                    <a:pt x="14" y="42"/>
                  </a:lnTo>
                  <a:lnTo>
                    <a:pt x="22" y="44"/>
                  </a:lnTo>
                  <a:lnTo>
                    <a:pt x="22" y="44"/>
                  </a:lnTo>
                  <a:lnTo>
                    <a:pt x="32" y="42"/>
                  </a:lnTo>
                  <a:lnTo>
                    <a:pt x="38" y="38"/>
                  </a:lnTo>
                  <a:lnTo>
                    <a:pt x="44" y="30"/>
                  </a:lnTo>
                  <a:lnTo>
                    <a:pt x="46" y="22"/>
                  </a:lnTo>
                  <a:lnTo>
                    <a:pt x="46" y="22"/>
                  </a:lnTo>
                  <a:lnTo>
                    <a:pt x="44" y="14"/>
                  </a:lnTo>
                  <a:lnTo>
                    <a:pt x="38" y="6"/>
                  </a:lnTo>
                  <a:lnTo>
                    <a:pt x="32" y="2"/>
                  </a:lnTo>
                  <a:lnTo>
                    <a:pt x="2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39" name="Freeform 16"/>
            <p:cNvSpPr/>
            <p:nvPr/>
          </p:nvSpPr>
          <p:spPr bwMode="auto">
            <a:xfrm>
              <a:off x="2833688" y="374650"/>
              <a:ext cx="73025" cy="69850"/>
            </a:xfrm>
            <a:custGeom>
              <a:avLst/>
              <a:gdLst/>
              <a:ahLst/>
              <a:cxnLst>
                <a:cxn ang="0">
                  <a:pos x="22" y="0"/>
                </a:cxn>
                <a:cxn ang="0">
                  <a:pos x="22" y="0"/>
                </a:cxn>
                <a:cxn ang="0">
                  <a:pos x="14" y="2"/>
                </a:cxn>
                <a:cxn ang="0">
                  <a:pos x="6" y="6"/>
                </a:cxn>
                <a:cxn ang="0">
                  <a:pos x="2" y="14"/>
                </a:cxn>
                <a:cxn ang="0">
                  <a:pos x="0" y="22"/>
                </a:cxn>
                <a:cxn ang="0">
                  <a:pos x="0" y="22"/>
                </a:cxn>
                <a:cxn ang="0">
                  <a:pos x="2" y="30"/>
                </a:cxn>
                <a:cxn ang="0">
                  <a:pos x="6" y="38"/>
                </a:cxn>
                <a:cxn ang="0">
                  <a:pos x="14" y="42"/>
                </a:cxn>
                <a:cxn ang="0">
                  <a:pos x="22" y="44"/>
                </a:cxn>
                <a:cxn ang="0">
                  <a:pos x="22" y="44"/>
                </a:cxn>
                <a:cxn ang="0">
                  <a:pos x="32" y="42"/>
                </a:cxn>
                <a:cxn ang="0">
                  <a:pos x="38" y="38"/>
                </a:cxn>
                <a:cxn ang="0">
                  <a:pos x="44" y="30"/>
                </a:cxn>
                <a:cxn ang="0">
                  <a:pos x="46" y="22"/>
                </a:cxn>
                <a:cxn ang="0">
                  <a:pos x="46" y="22"/>
                </a:cxn>
                <a:cxn ang="0">
                  <a:pos x="44" y="14"/>
                </a:cxn>
                <a:cxn ang="0">
                  <a:pos x="38" y="6"/>
                </a:cxn>
                <a:cxn ang="0">
                  <a:pos x="32" y="2"/>
                </a:cxn>
                <a:cxn ang="0">
                  <a:pos x="22" y="0"/>
                </a:cxn>
              </a:cxnLst>
              <a:rect l="0" t="0" r="r" b="b"/>
              <a:pathLst>
                <a:path w="46" h="44">
                  <a:moveTo>
                    <a:pt x="22" y="0"/>
                  </a:moveTo>
                  <a:lnTo>
                    <a:pt x="22" y="0"/>
                  </a:lnTo>
                  <a:lnTo>
                    <a:pt x="14" y="2"/>
                  </a:lnTo>
                  <a:lnTo>
                    <a:pt x="6" y="6"/>
                  </a:lnTo>
                  <a:lnTo>
                    <a:pt x="2" y="14"/>
                  </a:lnTo>
                  <a:lnTo>
                    <a:pt x="0" y="22"/>
                  </a:lnTo>
                  <a:lnTo>
                    <a:pt x="0" y="22"/>
                  </a:lnTo>
                  <a:lnTo>
                    <a:pt x="2" y="30"/>
                  </a:lnTo>
                  <a:lnTo>
                    <a:pt x="6" y="38"/>
                  </a:lnTo>
                  <a:lnTo>
                    <a:pt x="14" y="42"/>
                  </a:lnTo>
                  <a:lnTo>
                    <a:pt x="22" y="44"/>
                  </a:lnTo>
                  <a:lnTo>
                    <a:pt x="22" y="44"/>
                  </a:lnTo>
                  <a:lnTo>
                    <a:pt x="32" y="42"/>
                  </a:lnTo>
                  <a:lnTo>
                    <a:pt x="38" y="38"/>
                  </a:lnTo>
                  <a:lnTo>
                    <a:pt x="44" y="30"/>
                  </a:lnTo>
                  <a:lnTo>
                    <a:pt x="46" y="22"/>
                  </a:lnTo>
                  <a:lnTo>
                    <a:pt x="46" y="22"/>
                  </a:lnTo>
                  <a:lnTo>
                    <a:pt x="44" y="14"/>
                  </a:lnTo>
                  <a:lnTo>
                    <a:pt x="38" y="6"/>
                  </a:lnTo>
                  <a:lnTo>
                    <a:pt x="32" y="2"/>
                  </a:lnTo>
                  <a:lnTo>
                    <a:pt x="22"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40" name="Freeform 17"/>
            <p:cNvSpPr/>
            <p:nvPr/>
          </p:nvSpPr>
          <p:spPr bwMode="auto">
            <a:xfrm>
              <a:off x="1858963" y="901700"/>
              <a:ext cx="82550" cy="82550"/>
            </a:xfrm>
            <a:custGeom>
              <a:avLst/>
              <a:gdLst/>
              <a:ahLst/>
              <a:cxnLst>
                <a:cxn ang="0">
                  <a:pos x="26" y="0"/>
                </a:cxn>
                <a:cxn ang="0">
                  <a:pos x="26" y="0"/>
                </a:cxn>
                <a:cxn ang="0">
                  <a:pos x="16" y="2"/>
                </a:cxn>
                <a:cxn ang="0">
                  <a:pos x="8" y="8"/>
                </a:cxn>
                <a:cxn ang="0">
                  <a:pos x="2" y="16"/>
                </a:cxn>
                <a:cxn ang="0">
                  <a:pos x="0" y="26"/>
                </a:cxn>
                <a:cxn ang="0">
                  <a:pos x="0" y="26"/>
                </a:cxn>
                <a:cxn ang="0">
                  <a:pos x="2" y="36"/>
                </a:cxn>
                <a:cxn ang="0">
                  <a:pos x="8" y="44"/>
                </a:cxn>
                <a:cxn ang="0">
                  <a:pos x="16" y="50"/>
                </a:cxn>
                <a:cxn ang="0">
                  <a:pos x="26" y="52"/>
                </a:cxn>
                <a:cxn ang="0">
                  <a:pos x="26" y="52"/>
                </a:cxn>
                <a:cxn ang="0">
                  <a:pos x="36" y="50"/>
                </a:cxn>
                <a:cxn ang="0">
                  <a:pos x="44" y="44"/>
                </a:cxn>
                <a:cxn ang="0">
                  <a:pos x="50" y="36"/>
                </a:cxn>
                <a:cxn ang="0">
                  <a:pos x="52" y="26"/>
                </a:cxn>
                <a:cxn ang="0">
                  <a:pos x="52" y="26"/>
                </a:cxn>
                <a:cxn ang="0">
                  <a:pos x="50" y="16"/>
                </a:cxn>
                <a:cxn ang="0">
                  <a:pos x="44" y="8"/>
                </a:cxn>
                <a:cxn ang="0">
                  <a:pos x="36" y="2"/>
                </a:cxn>
                <a:cxn ang="0">
                  <a:pos x="26" y="0"/>
                </a:cxn>
              </a:cxnLst>
              <a:rect l="0" t="0" r="r" b="b"/>
              <a:pathLst>
                <a:path w="52" h="52">
                  <a:moveTo>
                    <a:pt x="26" y="0"/>
                  </a:moveTo>
                  <a:lnTo>
                    <a:pt x="26" y="0"/>
                  </a:lnTo>
                  <a:lnTo>
                    <a:pt x="16" y="2"/>
                  </a:lnTo>
                  <a:lnTo>
                    <a:pt x="8" y="8"/>
                  </a:lnTo>
                  <a:lnTo>
                    <a:pt x="2" y="16"/>
                  </a:lnTo>
                  <a:lnTo>
                    <a:pt x="0" y="26"/>
                  </a:lnTo>
                  <a:lnTo>
                    <a:pt x="0" y="26"/>
                  </a:lnTo>
                  <a:lnTo>
                    <a:pt x="2" y="36"/>
                  </a:lnTo>
                  <a:lnTo>
                    <a:pt x="8" y="44"/>
                  </a:lnTo>
                  <a:lnTo>
                    <a:pt x="16" y="50"/>
                  </a:lnTo>
                  <a:lnTo>
                    <a:pt x="26" y="52"/>
                  </a:lnTo>
                  <a:lnTo>
                    <a:pt x="26" y="52"/>
                  </a:lnTo>
                  <a:lnTo>
                    <a:pt x="36" y="50"/>
                  </a:lnTo>
                  <a:lnTo>
                    <a:pt x="44" y="44"/>
                  </a:lnTo>
                  <a:lnTo>
                    <a:pt x="50" y="36"/>
                  </a:lnTo>
                  <a:lnTo>
                    <a:pt x="52" y="26"/>
                  </a:lnTo>
                  <a:lnTo>
                    <a:pt x="52" y="26"/>
                  </a:lnTo>
                  <a:lnTo>
                    <a:pt x="50" y="16"/>
                  </a:lnTo>
                  <a:lnTo>
                    <a:pt x="44" y="8"/>
                  </a:lnTo>
                  <a:lnTo>
                    <a:pt x="36" y="2"/>
                  </a:lnTo>
                  <a:lnTo>
                    <a:pt x="2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41" name="Freeform 18"/>
            <p:cNvSpPr/>
            <p:nvPr/>
          </p:nvSpPr>
          <p:spPr bwMode="auto">
            <a:xfrm>
              <a:off x="1858963" y="901700"/>
              <a:ext cx="82550" cy="82550"/>
            </a:xfrm>
            <a:custGeom>
              <a:avLst/>
              <a:gdLst/>
              <a:ahLst/>
              <a:cxnLst>
                <a:cxn ang="0">
                  <a:pos x="26" y="0"/>
                </a:cxn>
                <a:cxn ang="0">
                  <a:pos x="26" y="0"/>
                </a:cxn>
                <a:cxn ang="0">
                  <a:pos x="16" y="2"/>
                </a:cxn>
                <a:cxn ang="0">
                  <a:pos x="8" y="8"/>
                </a:cxn>
                <a:cxn ang="0">
                  <a:pos x="2" y="16"/>
                </a:cxn>
                <a:cxn ang="0">
                  <a:pos x="0" y="26"/>
                </a:cxn>
                <a:cxn ang="0">
                  <a:pos x="0" y="26"/>
                </a:cxn>
                <a:cxn ang="0">
                  <a:pos x="2" y="36"/>
                </a:cxn>
                <a:cxn ang="0">
                  <a:pos x="8" y="44"/>
                </a:cxn>
                <a:cxn ang="0">
                  <a:pos x="16" y="50"/>
                </a:cxn>
                <a:cxn ang="0">
                  <a:pos x="26" y="52"/>
                </a:cxn>
                <a:cxn ang="0">
                  <a:pos x="26" y="52"/>
                </a:cxn>
                <a:cxn ang="0">
                  <a:pos x="36" y="50"/>
                </a:cxn>
                <a:cxn ang="0">
                  <a:pos x="44" y="44"/>
                </a:cxn>
                <a:cxn ang="0">
                  <a:pos x="50" y="36"/>
                </a:cxn>
                <a:cxn ang="0">
                  <a:pos x="52" y="26"/>
                </a:cxn>
                <a:cxn ang="0">
                  <a:pos x="52" y="26"/>
                </a:cxn>
                <a:cxn ang="0">
                  <a:pos x="50" y="16"/>
                </a:cxn>
                <a:cxn ang="0">
                  <a:pos x="44" y="8"/>
                </a:cxn>
                <a:cxn ang="0">
                  <a:pos x="36" y="2"/>
                </a:cxn>
                <a:cxn ang="0">
                  <a:pos x="26" y="0"/>
                </a:cxn>
              </a:cxnLst>
              <a:rect l="0" t="0" r="r" b="b"/>
              <a:pathLst>
                <a:path w="52" h="52">
                  <a:moveTo>
                    <a:pt x="26" y="0"/>
                  </a:moveTo>
                  <a:lnTo>
                    <a:pt x="26" y="0"/>
                  </a:lnTo>
                  <a:lnTo>
                    <a:pt x="16" y="2"/>
                  </a:lnTo>
                  <a:lnTo>
                    <a:pt x="8" y="8"/>
                  </a:lnTo>
                  <a:lnTo>
                    <a:pt x="2" y="16"/>
                  </a:lnTo>
                  <a:lnTo>
                    <a:pt x="0" y="26"/>
                  </a:lnTo>
                  <a:lnTo>
                    <a:pt x="0" y="26"/>
                  </a:lnTo>
                  <a:lnTo>
                    <a:pt x="2" y="36"/>
                  </a:lnTo>
                  <a:lnTo>
                    <a:pt x="8" y="44"/>
                  </a:lnTo>
                  <a:lnTo>
                    <a:pt x="16" y="50"/>
                  </a:lnTo>
                  <a:lnTo>
                    <a:pt x="26" y="52"/>
                  </a:lnTo>
                  <a:lnTo>
                    <a:pt x="26" y="52"/>
                  </a:lnTo>
                  <a:lnTo>
                    <a:pt x="36" y="50"/>
                  </a:lnTo>
                  <a:lnTo>
                    <a:pt x="44" y="44"/>
                  </a:lnTo>
                  <a:lnTo>
                    <a:pt x="50" y="36"/>
                  </a:lnTo>
                  <a:lnTo>
                    <a:pt x="52" y="26"/>
                  </a:lnTo>
                  <a:lnTo>
                    <a:pt x="52" y="26"/>
                  </a:lnTo>
                  <a:lnTo>
                    <a:pt x="50" y="16"/>
                  </a:lnTo>
                  <a:lnTo>
                    <a:pt x="44" y="8"/>
                  </a:lnTo>
                  <a:lnTo>
                    <a:pt x="36" y="2"/>
                  </a:lnTo>
                  <a:lnTo>
                    <a:pt x="2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42" name="Freeform 19"/>
            <p:cNvSpPr/>
            <p:nvPr/>
          </p:nvSpPr>
          <p:spPr bwMode="auto">
            <a:xfrm>
              <a:off x="3217863" y="365125"/>
              <a:ext cx="34925" cy="34925"/>
            </a:xfrm>
            <a:custGeom>
              <a:avLst/>
              <a:gdLst/>
              <a:ahLst/>
              <a:cxnLst>
                <a:cxn ang="0">
                  <a:pos x="10" y="0"/>
                </a:cxn>
                <a:cxn ang="0">
                  <a:pos x="10" y="0"/>
                </a:cxn>
                <a:cxn ang="0">
                  <a:pos x="6" y="0"/>
                </a:cxn>
                <a:cxn ang="0">
                  <a:pos x="2" y="4"/>
                </a:cxn>
                <a:cxn ang="0">
                  <a:pos x="0" y="6"/>
                </a:cxn>
                <a:cxn ang="0">
                  <a:pos x="0" y="10"/>
                </a:cxn>
                <a:cxn ang="0">
                  <a:pos x="0" y="10"/>
                </a:cxn>
                <a:cxn ang="0">
                  <a:pos x="0" y="16"/>
                </a:cxn>
                <a:cxn ang="0">
                  <a:pos x="2" y="18"/>
                </a:cxn>
                <a:cxn ang="0">
                  <a:pos x="6" y="22"/>
                </a:cxn>
                <a:cxn ang="0">
                  <a:pos x="10" y="22"/>
                </a:cxn>
                <a:cxn ang="0">
                  <a:pos x="10" y="22"/>
                </a:cxn>
                <a:cxn ang="0">
                  <a:pos x="16" y="22"/>
                </a:cxn>
                <a:cxn ang="0">
                  <a:pos x="18" y="18"/>
                </a:cxn>
                <a:cxn ang="0">
                  <a:pos x="22" y="16"/>
                </a:cxn>
                <a:cxn ang="0">
                  <a:pos x="22" y="10"/>
                </a:cxn>
                <a:cxn ang="0">
                  <a:pos x="22" y="10"/>
                </a:cxn>
                <a:cxn ang="0">
                  <a:pos x="22" y="6"/>
                </a:cxn>
                <a:cxn ang="0">
                  <a:pos x="18" y="4"/>
                </a:cxn>
                <a:cxn ang="0">
                  <a:pos x="16" y="0"/>
                </a:cxn>
                <a:cxn ang="0">
                  <a:pos x="10" y="0"/>
                </a:cxn>
              </a:cxnLst>
              <a:rect l="0" t="0" r="r" b="b"/>
              <a:pathLst>
                <a:path w="22" h="22">
                  <a:moveTo>
                    <a:pt x="10" y="0"/>
                  </a:moveTo>
                  <a:lnTo>
                    <a:pt x="10" y="0"/>
                  </a:lnTo>
                  <a:lnTo>
                    <a:pt x="6" y="0"/>
                  </a:lnTo>
                  <a:lnTo>
                    <a:pt x="2" y="4"/>
                  </a:lnTo>
                  <a:lnTo>
                    <a:pt x="0" y="6"/>
                  </a:lnTo>
                  <a:lnTo>
                    <a:pt x="0" y="10"/>
                  </a:lnTo>
                  <a:lnTo>
                    <a:pt x="0" y="10"/>
                  </a:lnTo>
                  <a:lnTo>
                    <a:pt x="0" y="16"/>
                  </a:lnTo>
                  <a:lnTo>
                    <a:pt x="2" y="18"/>
                  </a:lnTo>
                  <a:lnTo>
                    <a:pt x="6" y="22"/>
                  </a:lnTo>
                  <a:lnTo>
                    <a:pt x="10" y="22"/>
                  </a:lnTo>
                  <a:lnTo>
                    <a:pt x="10" y="22"/>
                  </a:lnTo>
                  <a:lnTo>
                    <a:pt x="16" y="22"/>
                  </a:lnTo>
                  <a:lnTo>
                    <a:pt x="18" y="18"/>
                  </a:lnTo>
                  <a:lnTo>
                    <a:pt x="22" y="16"/>
                  </a:lnTo>
                  <a:lnTo>
                    <a:pt x="22" y="10"/>
                  </a:lnTo>
                  <a:lnTo>
                    <a:pt x="22" y="10"/>
                  </a:lnTo>
                  <a:lnTo>
                    <a:pt x="22" y="6"/>
                  </a:lnTo>
                  <a:lnTo>
                    <a:pt x="18" y="4"/>
                  </a:lnTo>
                  <a:lnTo>
                    <a:pt x="16" y="0"/>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43" name="Freeform 20"/>
            <p:cNvSpPr/>
            <p:nvPr/>
          </p:nvSpPr>
          <p:spPr bwMode="auto">
            <a:xfrm>
              <a:off x="3217863" y="365125"/>
              <a:ext cx="34925" cy="34925"/>
            </a:xfrm>
            <a:custGeom>
              <a:avLst/>
              <a:gdLst/>
              <a:ahLst/>
              <a:cxnLst>
                <a:cxn ang="0">
                  <a:pos x="10" y="0"/>
                </a:cxn>
                <a:cxn ang="0">
                  <a:pos x="10" y="0"/>
                </a:cxn>
                <a:cxn ang="0">
                  <a:pos x="6" y="0"/>
                </a:cxn>
                <a:cxn ang="0">
                  <a:pos x="2" y="4"/>
                </a:cxn>
                <a:cxn ang="0">
                  <a:pos x="0" y="6"/>
                </a:cxn>
                <a:cxn ang="0">
                  <a:pos x="0" y="10"/>
                </a:cxn>
                <a:cxn ang="0">
                  <a:pos x="0" y="10"/>
                </a:cxn>
                <a:cxn ang="0">
                  <a:pos x="0" y="16"/>
                </a:cxn>
                <a:cxn ang="0">
                  <a:pos x="2" y="18"/>
                </a:cxn>
                <a:cxn ang="0">
                  <a:pos x="6" y="22"/>
                </a:cxn>
                <a:cxn ang="0">
                  <a:pos x="10" y="22"/>
                </a:cxn>
                <a:cxn ang="0">
                  <a:pos x="10" y="22"/>
                </a:cxn>
                <a:cxn ang="0">
                  <a:pos x="16" y="22"/>
                </a:cxn>
                <a:cxn ang="0">
                  <a:pos x="18" y="18"/>
                </a:cxn>
                <a:cxn ang="0">
                  <a:pos x="22" y="16"/>
                </a:cxn>
                <a:cxn ang="0">
                  <a:pos x="22" y="10"/>
                </a:cxn>
                <a:cxn ang="0">
                  <a:pos x="22" y="10"/>
                </a:cxn>
                <a:cxn ang="0">
                  <a:pos x="22" y="6"/>
                </a:cxn>
                <a:cxn ang="0">
                  <a:pos x="18" y="4"/>
                </a:cxn>
                <a:cxn ang="0">
                  <a:pos x="16" y="0"/>
                </a:cxn>
                <a:cxn ang="0">
                  <a:pos x="10" y="0"/>
                </a:cxn>
              </a:cxnLst>
              <a:rect l="0" t="0" r="r" b="b"/>
              <a:pathLst>
                <a:path w="22" h="22">
                  <a:moveTo>
                    <a:pt x="10" y="0"/>
                  </a:moveTo>
                  <a:lnTo>
                    <a:pt x="10" y="0"/>
                  </a:lnTo>
                  <a:lnTo>
                    <a:pt x="6" y="0"/>
                  </a:lnTo>
                  <a:lnTo>
                    <a:pt x="2" y="4"/>
                  </a:lnTo>
                  <a:lnTo>
                    <a:pt x="0" y="6"/>
                  </a:lnTo>
                  <a:lnTo>
                    <a:pt x="0" y="10"/>
                  </a:lnTo>
                  <a:lnTo>
                    <a:pt x="0" y="10"/>
                  </a:lnTo>
                  <a:lnTo>
                    <a:pt x="0" y="16"/>
                  </a:lnTo>
                  <a:lnTo>
                    <a:pt x="2" y="18"/>
                  </a:lnTo>
                  <a:lnTo>
                    <a:pt x="6" y="22"/>
                  </a:lnTo>
                  <a:lnTo>
                    <a:pt x="10" y="22"/>
                  </a:lnTo>
                  <a:lnTo>
                    <a:pt x="10" y="22"/>
                  </a:lnTo>
                  <a:lnTo>
                    <a:pt x="16" y="22"/>
                  </a:lnTo>
                  <a:lnTo>
                    <a:pt x="18" y="18"/>
                  </a:lnTo>
                  <a:lnTo>
                    <a:pt x="22" y="16"/>
                  </a:lnTo>
                  <a:lnTo>
                    <a:pt x="22" y="10"/>
                  </a:lnTo>
                  <a:lnTo>
                    <a:pt x="22" y="10"/>
                  </a:lnTo>
                  <a:lnTo>
                    <a:pt x="22" y="6"/>
                  </a:lnTo>
                  <a:lnTo>
                    <a:pt x="18" y="4"/>
                  </a:lnTo>
                  <a:lnTo>
                    <a:pt x="16" y="0"/>
                  </a:lnTo>
                  <a:lnTo>
                    <a:pt x="10"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44" name="Freeform 21"/>
            <p:cNvSpPr/>
            <p:nvPr/>
          </p:nvSpPr>
          <p:spPr bwMode="auto">
            <a:xfrm>
              <a:off x="5957888" y="666750"/>
              <a:ext cx="34925" cy="34925"/>
            </a:xfrm>
            <a:custGeom>
              <a:avLst/>
              <a:gdLst/>
              <a:ahLst/>
              <a:cxnLst>
                <a:cxn ang="0">
                  <a:pos x="12" y="0"/>
                </a:cxn>
                <a:cxn ang="0">
                  <a:pos x="12" y="0"/>
                </a:cxn>
                <a:cxn ang="0">
                  <a:pos x="6" y="2"/>
                </a:cxn>
                <a:cxn ang="0">
                  <a:pos x="4" y="4"/>
                </a:cxn>
                <a:cxn ang="0">
                  <a:pos x="0" y="8"/>
                </a:cxn>
                <a:cxn ang="0">
                  <a:pos x="0" y="12"/>
                </a:cxn>
                <a:cxn ang="0">
                  <a:pos x="0" y="12"/>
                </a:cxn>
                <a:cxn ang="0">
                  <a:pos x="0" y="16"/>
                </a:cxn>
                <a:cxn ang="0">
                  <a:pos x="4" y="20"/>
                </a:cxn>
                <a:cxn ang="0">
                  <a:pos x="6" y="22"/>
                </a:cxn>
                <a:cxn ang="0">
                  <a:pos x="12" y="22"/>
                </a:cxn>
                <a:cxn ang="0">
                  <a:pos x="12" y="22"/>
                </a:cxn>
                <a:cxn ang="0">
                  <a:pos x="16" y="22"/>
                </a:cxn>
                <a:cxn ang="0">
                  <a:pos x="20" y="20"/>
                </a:cxn>
                <a:cxn ang="0">
                  <a:pos x="22" y="16"/>
                </a:cxn>
                <a:cxn ang="0">
                  <a:pos x="22" y="12"/>
                </a:cxn>
                <a:cxn ang="0">
                  <a:pos x="22" y="12"/>
                </a:cxn>
                <a:cxn ang="0">
                  <a:pos x="22" y="8"/>
                </a:cxn>
                <a:cxn ang="0">
                  <a:pos x="20" y="4"/>
                </a:cxn>
                <a:cxn ang="0">
                  <a:pos x="16" y="2"/>
                </a:cxn>
                <a:cxn ang="0">
                  <a:pos x="12" y="0"/>
                </a:cxn>
              </a:cxnLst>
              <a:rect l="0" t="0" r="r" b="b"/>
              <a:pathLst>
                <a:path w="22" h="22">
                  <a:moveTo>
                    <a:pt x="12" y="0"/>
                  </a:moveTo>
                  <a:lnTo>
                    <a:pt x="12" y="0"/>
                  </a:lnTo>
                  <a:lnTo>
                    <a:pt x="6" y="2"/>
                  </a:lnTo>
                  <a:lnTo>
                    <a:pt x="4" y="4"/>
                  </a:lnTo>
                  <a:lnTo>
                    <a:pt x="0" y="8"/>
                  </a:lnTo>
                  <a:lnTo>
                    <a:pt x="0" y="12"/>
                  </a:lnTo>
                  <a:lnTo>
                    <a:pt x="0" y="12"/>
                  </a:lnTo>
                  <a:lnTo>
                    <a:pt x="0" y="16"/>
                  </a:lnTo>
                  <a:lnTo>
                    <a:pt x="4" y="20"/>
                  </a:lnTo>
                  <a:lnTo>
                    <a:pt x="6" y="22"/>
                  </a:lnTo>
                  <a:lnTo>
                    <a:pt x="12" y="22"/>
                  </a:lnTo>
                  <a:lnTo>
                    <a:pt x="12" y="22"/>
                  </a:lnTo>
                  <a:lnTo>
                    <a:pt x="16" y="22"/>
                  </a:lnTo>
                  <a:lnTo>
                    <a:pt x="20" y="20"/>
                  </a:lnTo>
                  <a:lnTo>
                    <a:pt x="22" y="16"/>
                  </a:lnTo>
                  <a:lnTo>
                    <a:pt x="22" y="12"/>
                  </a:lnTo>
                  <a:lnTo>
                    <a:pt x="22" y="12"/>
                  </a:lnTo>
                  <a:lnTo>
                    <a:pt x="22" y="8"/>
                  </a:lnTo>
                  <a:lnTo>
                    <a:pt x="20" y="4"/>
                  </a:lnTo>
                  <a:lnTo>
                    <a:pt x="16" y="2"/>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45" name="Freeform 22"/>
            <p:cNvSpPr/>
            <p:nvPr/>
          </p:nvSpPr>
          <p:spPr bwMode="auto">
            <a:xfrm>
              <a:off x="5957888" y="666750"/>
              <a:ext cx="34925" cy="34925"/>
            </a:xfrm>
            <a:custGeom>
              <a:avLst/>
              <a:gdLst/>
              <a:ahLst/>
              <a:cxnLst>
                <a:cxn ang="0">
                  <a:pos x="12" y="0"/>
                </a:cxn>
                <a:cxn ang="0">
                  <a:pos x="12" y="0"/>
                </a:cxn>
                <a:cxn ang="0">
                  <a:pos x="6" y="2"/>
                </a:cxn>
                <a:cxn ang="0">
                  <a:pos x="4" y="4"/>
                </a:cxn>
                <a:cxn ang="0">
                  <a:pos x="0" y="8"/>
                </a:cxn>
                <a:cxn ang="0">
                  <a:pos x="0" y="12"/>
                </a:cxn>
                <a:cxn ang="0">
                  <a:pos x="0" y="12"/>
                </a:cxn>
                <a:cxn ang="0">
                  <a:pos x="0" y="16"/>
                </a:cxn>
                <a:cxn ang="0">
                  <a:pos x="4" y="20"/>
                </a:cxn>
                <a:cxn ang="0">
                  <a:pos x="6" y="22"/>
                </a:cxn>
                <a:cxn ang="0">
                  <a:pos x="12" y="22"/>
                </a:cxn>
                <a:cxn ang="0">
                  <a:pos x="12" y="22"/>
                </a:cxn>
                <a:cxn ang="0">
                  <a:pos x="16" y="22"/>
                </a:cxn>
                <a:cxn ang="0">
                  <a:pos x="20" y="20"/>
                </a:cxn>
                <a:cxn ang="0">
                  <a:pos x="22" y="16"/>
                </a:cxn>
                <a:cxn ang="0">
                  <a:pos x="22" y="12"/>
                </a:cxn>
                <a:cxn ang="0">
                  <a:pos x="22" y="12"/>
                </a:cxn>
                <a:cxn ang="0">
                  <a:pos x="22" y="8"/>
                </a:cxn>
                <a:cxn ang="0">
                  <a:pos x="20" y="4"/>
                </a:cxn>
                <a:cxn ang="0">
                  <a:pos x="16" y="2"/>
                </a:cxn>
                <a:cxn ang="0">
                  <a:pos x="12" y="0"/>
                </a:cxn>
              </a:cxnLst>
              <a:rect l="0" t="0" r="r" b="b"/>
              <a:pathLst>
                <a:path w="22" h="22">
                  <a:moveTo>
                    <a:pt x="12" y="0"/>
                  </a:moveTo>
                  <a:lnTo>
                    <a:pt x="12" y="0"/>
                  </a:lnTo>
                  <a:lnTo>
                    <a:pt x="6" y="2"/>
                  </a:lnTo>
                  <a:lnTo>
                    <a:pt x="4" y="4"/>
                  </a:lnTo>
                  <a:lnTo>
                    <a:pt x="0" y="8"/>
                  </a:lnTo>
                  <a:lnTo>
                    <a:pt x="0" y="12"/>
                  </a:lnTo>
                  <a:lnTo>
                    <a:pt x="0" y="12"/>
                  </a:lnTo>
                  <a:lnTo>
                    <a:pt x="0" y="16"/>
                  </a:lnTo>
                  <a:lnTo>
                    <a:pt x="4" y="20"/>
                  </a:lnTo>
                  <a:lnTo>
                    <a:pt x="6" y="22"/>
                  </a:lnTo>
                  <a:lnTo>
                    <a:pt x="12" y="22"/>
                  </a:lnTo>
                  <a:lnTo>
                    <a:pt x="12" y="22"/>
                  </a:lnTo>
                  <a:lnTo>
                    <a:pt x="16" y="22"/>
                  </a:lnTo>
                  <a:lnTo>
                    <a:pt x="20" y="20"/>
                  </a:lnTo>
                  <a:lnTo>
                    <a:pt x="22" y="16"/>
                  </a:lnTo>
                  <a:lnTo>
                    <a:pt x="22" y="12"/>
                  </a:lnTo>
                  <a:lnTo>
                    <a:pt x="22" y="12"/>
                  </a:lnTo>
                  <a:lnTo>
                    <a:pt x="22" y="8"/>
                  </a:lnTo>
                  <a:lnTo>
                    <a:pt x="20" y="4"/>
                  </a:lnTo>
                  <a:lnTo>
                    <a:pt x="16" y="2"/>
                  </a:lnTo>
                  <a:lnTo>
                    <a:pt x="12"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46" name="Freeform 23"/>
            <p:cNvSpPr/>
            <p:nvPr/>
          </p:nvSpPr>
          <p:spPr bwMode="auto">
            <a:xfrm>
              <a:off x="6500813" y="819150"/>
              <a:ext cx="34925" cy="34925"/>
            </a:xfrm>
            <a:custGeom>
              <a:avLst/>
              <a:gdLst/>
              <a:ahLst/>
              <a:cxnLst>
                <a:cxn ang="0">
                  <a:pos x="12" y="0"/>
                </a:cxn>
                <a:cxn ang="0">
                  <a:pos x="12" y="0"/>
                </a:cxn>
                <a:cxn ang="0">
                  <a:pos x="6" y="0"/>
                </a:cxn>
                <a:cxn ang="0">
                  <a:pos x="4" y="2"/>
                </a:cxn>
                <a:cxn ang="0">
                  <a:pos x="0" y="6"/>
                </a:cxn>
                <a:cxn ang="0">
                  <a:pos x="0" y="10"/>
                </a:cxn>
                <a:cxn ang="0">
                  <a:pos x="0" y="10"/>
                </a:cxn>
                <a:cxn ang="0">
                  <a:pos x="0" y="16"/>
                </a:cxn>
                <a:cxn ang="0">
                  <a:pos x="4" y="18"/>
                </a:cxn>
                <a:cxn ang="0">
                  <a:pos x="6" y="22"/>
                </a:cxn>
                <a:cxn ang="0">
                  <a:pos x="12" y="22"/>
                </a:cxn>
                <a:cxn ang="0">
                  <a:pos x="12" y="22"/>
                </a:cxn>
                <a:cxn ang="0">
                  <a:pos x="16" y="22"/>
                </a:cxn>
                <a:cxn ang="0">
                  <a:pos x="20" y="18"/>
                </a:cxn>
                <a:cxn ang="0">
                  <a:pos x="22" y="16"/>
                </a:cxn>
                <a:cxn ang="0">
                  <a:pos x="22" y="10"/>
                </a:cxn>
                <a:cxn ang="0">
                  <a:pos x="22" y="10"/>
                </a:cxn>
                <a:cxn ang="0">
                  <a:pos x="22" y="6"/>
                </a:cxn>
                <a:cxn ang="0">
                  <a:pos x="20" y="2"/>
                </a:cxn>
                <a:cxn ang="0">
                  <a:pos x="16" y="0"/>
                </a:cxn>
                <a:cxn ang="0">
                  <a:pos x="12" y="0"/>
                </a:cxn>
              </a:cxnLst>
              <a:rect l="0" t="0" r="r" b="b"/>
              <a:pathLst>
                <a:path w="22" h="22">
                  <a:moveTo>
                    <a:pt x="12" y="0"/>
                  </a:moveTo>
                  <a:lnTo>
                    <a:pt x="12" y="0"/>
                  </a:lnTo>
                  <a:lnTo>
                    <a:pt x="6" y="0"/>
                  </a:lnTo>
                  <a:lnTo>
                    <a:pt x="4" y="2"/>
                  </a:lnTo>
                  <a:lnTo>
                    <a:pt x="0" y="6"/>
                  </a:lnTo>
                  <a:lnTo>
                    <a:pt x="0" y="10"/>
                  </a:lnTo>
                  <a:lnTo>
                    <a:pt x="0" y="10"/>
                  </a:lnTo>
                  <a:lnTo>
                    <a:pt x="0" y="16"/>
                  </a:lnTo>
                  <a:lnTo>
                    <a:pt x="4" y="18"/>
                  </a:lnTo>
                  <a:lnTo>
                    <a:pt x="6" y="22"/>
                  </a:lnTo>
                  <a:lnTo>
                    <a:pt x="12" y="22"/>
                  </a:lnTo>
                  <a:lnTo>
                    <a:pt x="12" y="22"/>
                  </a:lnTo>
                  <a:lnTo>
                    <a:pt x="16" y="22"/>
                  </a:lnTo>
                  <a:lnTo>
                    <a:pt x="20" y="18"/>
                  </a:lnTo>
                  <a:lnTo>
                    <a:pt x="22" y="16"/>
                  </a:lnTo>
                  <a:lnTo>
                    <a:pt x="22" y="10"/>
                  </a:lnTo>
                  <a:lnTo>
                    <a:pt x="22" y="10"/>
                  </a:lnTo>
                  <a:lnTo>
                    <a:pt x="22" y="6"/>
                  </a:lnTo>
                  <a:lnTo>
                    <a:pt x="20" y="2"/>
                  </a:lnTo>
                  <a:lnTo>
                    <a:pt x="16" y="0"/>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47" name="Freeform 24"/>
            <p:cNvSpPr/>
            <p:nvPr/>
          </p:nvSpPr>
          <p:spPr bwMode="auto">
            <a:xfrm>
              <a:off x="6500813" y="819150"/>
              <a:ext cx="34925" cy="34925"/>
            </a:xfrm>
            <a:custGeom>
              <a:avLst/>
              <a:gdLst/>
              <a:ahLst/>
              <a:cxnLst>
                <a:cxn ang="0">
                  <a:pos x="12" y="0"/>
                </a:cxn>
                <a:cxn ang="0">
                  <a:pos x="12" y="0"/>
                </a:cxn>
                <a:cxn ang="0">
                  <a:pos x="6" y="0"/>
                </a:cxn>
                <a:cxn ang="0">
                  <a:pos x="4" y="2"/>
                </a:cxn>
                <a:cxn ang="0">
                  <a:pos x="0" y="6"/>
                </a:cxn>
                <a:cxn ang="0">
                  <a:pos x="0" y="10"/>
                </a:cxn>
                <a:cxn ang="0">
                  <a:pos x="0" y="10"/>
                </a:cxn>
                <a:cxn ang="0">
                  <a:pos x="0" y="16"/>
                </a:cxn>
                <a:cxn ang="0">
                  <a:pos x="4" y="18"/>
                </a:cxn>
                <a:cxn ang="0">
                  <a:pos x="6" y="22"/>
                </a:cxn>
                <a:cxn ang="0">
                  <a:pos x="12" y="22"/>
                </a:cxn>
                <a:cxn ang="0">
                  <a:pos x="12" y="22"/>
                </a:cxn>
                <a:cxn ang="0">
                  <a:pos x="16" y="22"/>
                </a:cxn>
                <a:cxn ang="0">
                  <a:pos x="20" y="18"/>
                </a:cxn>
                <a:cxn ang="0">
                  <a:pos x="22" y="16"/>
                </a:cxn>
                <a:cxn ang="0">
                  <a:pos x="22" y="10"/>
                </a:cxn>
                <a:cxn ang="0">
                  <a:pos x="22" y="10"/>
                </a:cxn>
                <a:cxn ang="0">
                  <a:pos x="22" y="6"/>
                </a:cxn>
                <a:cxn ang="0">
                  <a:pos x="20" y="2"/>
                </a:cxn>
                <a:cxn ang="0">
                  <a:pos x="16" y="0"/>
                </a:cxn>
                <a:cxn ang="0">
                  <a:pos x="12" y="0"/>
                </a:cxn>
              </a:cxnLst>
              <a:rect l="0" t="0" r="r" b="b"/>
              <a:pathLst>
                <a:path w="22" h="22">
                  <a:moveTo>
                    <a:pt x="12" y="0"/>
                  </a:moveTo>
                  <a:lnTo>
                    <a:pt x="12" y="0"/>
                  </a:lnTo>
                  <a:lnTo>
                    <a:pt x="6" y="0"/>
                  </a:lnTo>
                  <a:lnTo>
                    <a:pt x="4" y="2"/>
                  </a:lnTo>
                  <a:lnTo>
                    <a:pt x="0" y="6"/>
                  </a:lnTo>
                  <a:lnTo>
                    <a:pt x="0" y="10"/>
                  </a:lnTo>
                  <a:lnTo>
                    <a:pt x="0" y="10"/>
                  </a:lnTo>
                  <a:lnTo>
                    <a:pt x="0" y="16"/>
                  </a:lnTo>
                  <a:lnTo>
                    <a:pt x="4" y="18"/>
                  </a:lnTo>
                  <a:lnTo>
                    <a:pt x="6" y="22"/>
                  </a:lnTo>
                  <a:lnTo>
                    <a:pt x="12" y="22"/>
                  </a:lnTo>
                  <a:lnTo>
                    <a:pt x="12" y="22"/>
                  </a:lnTo>
                  <a:lnTo>
                    <a:pt x="16" y="22"/>
                  </a:lnTo>
                  <a:lnTo>
                    <a:pt x="20" y="18"/>
                  </a:lnTo>
                  <a:lnTo>
                    <a:pt x="22" y="16"/>
                  </a:lnTo>
                  <a:lnTo>
                    <a:pt x="22" y="10"/>
                  </a:lnTo>
                  <a:lnTo>
                    <a:pt x="22" y="10"/>
                  </a:lnTo>
                  <a:lnTo>
                    <a:pt x="22" y="6"/>
                  </a:lnTo>
                  <a:lnTo>
                    <a:pt x="20" y="2"/>
                  </a:lnTo>
                  <a:lnTo>
                    <a:pt x="16" y="0"/>
                  </a:lnTo>
                  <a:lnTo>
                    <a:pt x="12"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48" name="Freeform 25"/>
            <p:cNvSpPr/>
            <p:nvPr/>
          </p:nvSpPr>
          <p:spPr bwMode="auto">
            <a:xfrm>
              <a:off x="7735888" y="523875"/>
              <a:ext cx="38100" cy="38100"/>
            </a:xfrm>
            <a:custGeom>
              <a:avLst/>
              <a:gdLst/>
              <a:ahLst/>
              <a:cxnLst>
                <a:cxn ang="0">
                  <a:pos x="12" y="0"/>
                </a:cxn>
                <a:cxn ang="0">
                  <a:pos x="12" y="0"/>
                </a:cxn>
                <a:cxn ang="0">
                  <a:pos x="8" y="2"/>
                </a:cxn>
                <a:cxn ang="0">
                  <a:pos x="4" y="4"/>
                </a:cxn>
                <a:cxn ang="0">
                  <a:pos x="2" y="8"/>
                </a:cxn>
                <a:cxn ang="0">
                  <a:pos x="0" y="12"/>
                </a:cxn>
                <a:cxn ang="0">
                  <a:pos x="0" y="12"/>
                </a:cxn>
                <a:cxn ang="0">
                  <a:pos x="2" y="16"/>
                </a:cxn>
                <a:cxn ang="0">
                  <a:pos x="4" y="20"/>
                </a:cxn>
                <a:cxn ang="0">
                  <a:pos x="8" y="22"/>
                </a:cxn>
                <a:cxn ang="0">
                  <a:pos x="12" y="24"/>
                </a:cxn>
                <a:cxn ang="0">
                  <a:pos x="12" y="24"/>
                </a:cxn>
                <a:cxn ang="0">
                  <a:pos x="16" y="22"/>
                </a:cxn>
                <a:cxn ang="0">
                  <a:pos x="20" y="20"/>
                </a:cxn>
                <a:cxn ang="0">
                  <a:pos x="22" y="16"/>
                </a:cxn>
                <a:cxn ang="0">
                  <a:pos x="24" y="12"/>
                </a:cxn>
                <a:cxn ang="0">
                  <a:pos x="24" y="12"/>
                </a:cxn>
                <a:cxn ang="0">
                  <a:pos x="22" y="8"/>
                </a:cxn>
                <a:cxn ang="0">
                  <a:pos x="20" y="4"/>
                </a:cxn>
                <a:cxn ang="0">
                  <a:pos x="16" y="2"/>
                </a:cxn>
                <a:cxn ang="0">
                  <a:pos x="12" y="0"/>
                </a:cxn>
              </a:cxnLst>
              <a:rect l="0" t="0" r="r" b="b"/>
              <a:pathLst>
                <a:path w="24" h="24">
                  <a:moveTo>
                    <a:pt x="12" y="0"/>
                  </a:moveTo>
                  <a:lnTo>
                    <a:pt x="12" y="0"/>
                  </a:lnTo>
                  <a:lnTo>
                    <a:pt x="8" y="2"/>
                  </a:lnTo>
                  <a:lnTo>
                    <a:pt x="4" y="4"/>
                  </a:lnTo>
                  <a:lnTo>
                    <a:pt x="2" y="8"/>
                  </a:lnTo>
                  <a:lnTo>
                    <a:pt x="0" y="12"/>
                  </a:lnTo>
                  <a:lnTo>
                    <a:pt x="0" y="12"/>
                  </a:lnTo>
                  <a:lnTo>
                    <a:pt x="2" y="16"/>
                  </a:lnTo>
                  <a:lnTo>
                    <a:pt x="4" y="20"/>
                  </a:lnTo>
                  <a:lnTo>
                    <a:pt x="8" y="22"/>
                  </a:lnTo>
                  <a:lnTo>
                    <a:pt x="12" y="24"/>
                  </a:lnTo>
                  <a:lnTo>
                    <a:pt x="12" y="24"/>
                  </a:lnTo>
                  <a:lnTo>
                    <a:pt x="16" y="22"/>
                  </a:lnTo>
                  <a:lnTo>
                    <a:pt x="20" y="20"/>
                  </a:lnTo>
                  <a:lnTo>
                    <a:pt x="22" y="16"/>
                  </a:lnTo>
                  <a:lnTo>
                    <a:pt x="24" y="12"/>
                  </a:lnTo>
                  <a:lnTo>
                    <a:pt x="24" y="12"/>
                  </a:lnTo>
                  <a:lnTo>
                    <a:pt x="22" y="8"/>
                  </a:lnTo>
                  <a:lnTo>
                    <a:pt x="20" y="4"/>
                  </a:lnTo>
                  <a:lnTo>
                    <a:pt x="16" y="2"/>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49" name="Freeform 26"/>
            <p:cNvSpPr/>
            <p:nvPr/>
          </p:nvSpPr>
          <p:spPr bwMode="auto">
            <a:xfrm>
              <a:off x="7735888" y="523875"/>
              <a:ext cx="38100" cy="38100"/>
            </a:xfrm>
            <a:custGeom>
              <a:avLst/>
              <a:gdLst/>
              <a:ahLst/>
              <a:cxnLst>
                <a:cxn ang="0">
                  <a:pos x="12" y="0"/>
                </a:cxn>
                <a:cxn ang="0">
                  <a:pos x="12" y="0"/>
                </a:cxn>
                <a:cxn ang="0">
                  <a:pos x="8" y="2"/>
                </a:cxn>
                <a:cxn ang="0">
                  <a:pos x="4" y="4"/>
                </a:cxn>
                <a:cxn ang="0">
                  <a:pos x="2" y="8"/>
                </a:cxn>
                <a:cxn ang="0">
                  <a:pos x="0" y="12"/>
                </a:cxn>
                <a:cxn ang="0">
                  <a:pos x="0" y="12"/>
                </a:cxn>
                <a:cxn ang="0">
                  <a:pos x="2" y="16"/>
                </a:cxn>
                <a:cxn ang="0">
                  <a:pos x="4" y="20"/>
                </a:cxn>
                <a:cxn ang="0">
                  <a:pos x="8" y="22"/>
                </a:cxn>
                <a:cxn ang="0">
                  <a:pos x="12" y="24"/>
                </a:cxn>
                <a:cxn ang="0">
                  <a:pos x="12" y="24"/>
                </a:cxn>
                <a:cxn ang="0">
                  <a:pos x="16" y="22"/>
                </a:cxn>
                <a:cxn ang="0">
                  <a:pos x="20" y="20"/>
                </a:cxn>
                <a:cxn ang="0">
                  <a:pos x="22" y="16"/>
                </a:cxn>
                <a:cxn ang="0">
                  <a:pos x="24" y="12"/>
                </a:cxn>
                <a:cxn ang="0">
                  <a:pos x="24" y="12"/>
                </a:cxn>
                <a:cxn ang="0">
                  <a:pos x="22" y="8"/>
                </a:cxn>
                <a:cxn ang="0">
                  <a:pos x="20" y="4"/>
                </a:cxn>
                <a:cxn ang="0">
                  <a:pos x="16" y="2"/>
                </a:cxn>
                <a:cxn ang="0">
                  <a:pos x="12" y="0"/>
                </a:cxn>
              </a:cxnLst>
              <a:rect l="0" t="0" r="r" b="b"/>
              <a:pathLst>
                <a:path w="24" h="24">
                  <a:moveTo>
                    <a:pt x="12" y="0"/>
                  </a:moveTo>
                  <a:lnTo>
                    <a:pt x="12" y="0"/>
                  </a:lnTo>
                  <a:lnTo>
                    <a:pt x="8" y="2"/>
                  </a:lnTo>
                  <a:lnTo>
                    <a:pt x="4" y="4"/>
                  </a:lnTo>
                  <a:lnTo>
                    <a:pt x="2" y="8"/>
                  </a:lnTo>
                  <a:lnTo>
                    <a:pt x="0" y="12"/>
                  </a:lnTo>
                  <a:lnTo>
                    <a:pt x="0" y="12"/>
                  </a:lnTo>
                  <a:lnTo>
                    <a:pt x="2" y="16"/>
                  </a:lnTo>
                  <a:lnTo>
                    <a:pt x="4" y="20"/>
                  </a:lnTo>
                  <a:lnTo>
                    <a:pt x="8" y="22"/>
                  </a:lnTo>
                  <a:lnTo>
                    <a:pt x="12" y="24"/>
                  </a:lnTo>
                  <a:lnTo>
                    <a:pt x="12" y="24"/>
                  </a:lnTo>
                  <a:lnTo>
                    <a:pt x="16" y="22"/>
                  </a:lnTo>
                  <a:lnTo>
                    <a:pt x="20" y="20"/>
                  </a:lnTo>
                  <a:lnTo>
                    <a:pt x="22" y="16"/>
                  </a:lnTo>
                  <a:lnTo>
                    <a:pt x="24" y="12"/>
                  </a:lnTo>
                  <a:lnTo>
                    <a:pt x="24" y="12"/>
                  </a:lnTo>
                  <a:lnTo>
                    <a:pt x="22" y="8"/>
                  </a:lnTo>
                  <a:lnTo>
                    <a:pt x="20" y="4"/>
                  </a:lnTo>
                  <a:lnTo>
                    <a:pt x="16" y="2"/>
                  </a:lnTo>
                  <a:lnTo>
                    <a:pt x="12"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50" name="Freeform 27"/>
            <p:cNvSpPr/>
            <p:nvPr/>
          </p:nvSpPr>
          <p:spPr bwMode="auto">
            <a:xfrm>
              <a:off x="7497763" y="774700"/>
              <a:ext cx="34925" cy="34925"/>
            </a:xfrm>
            <a:custGeom>
              <a:avLst/>
              <a:gdLst/>
              <a:ahLst/>
              <a:cxnLst>
                <a:cxn ang="0">
                  <a:pos x="10" y="0"/>
                </a:cxn>
                <a:cxn ang="0">
                  <a:pos x="10" y="0"/>
                </a:cxn>
                <a:cxn ang="0">
                  <a:pos x="6" y="0"/>
                </a:cxn>
                <a:cxn ang="0">
                  <a:pos x="2" y="2"/>
                </a:cxn>
                <a:cxn ang="0">
                  <a:pos x="0" y="6"/>
                </a:cxn>
                <a:cxn ang="0">
                  <a:pos x="0" y="10"/>
                </a:cxn>
                <a:cxn ang="0">
                  <a:pos x="0" y="10"/>
                </a:cxn>
                <a:cxn ang="0">
                  <a:pos x="0" y="16"/>
                </a:cxn>
                <a:cxn ang="0">
                  <a:pos x="2" y="18"/>
                </a:cxn>
                <a:cxn ang="0">
                  <a:pos x="6" y="22"/>
                </a:cxn>
                <a:cxn ang="0">
                  <a:pos x="10" y="22"/>
                </a:cxn>
                <a:cxn ang="0">
                  <a:pos x="10" y="22"/>
                </a:cxn>
                <a:cxn ang="0">
                  <a:pos x="16" y="22"/>
                </a:cxn>
                <a:cxn ang="0">
                  <a:pos x="18" y="18"/>
                </a:cxn>
                <a:cxn ang="0">
                  <a:pos x="22" y="16"/>
                </a:cxn>
                <a:cxn ang="0">
                  <a:pos x="22" y="10"/>
                </a:cxn>
                <a:cxn ang="0">
                  <a:pos x="22" y="10"/>
                </a:cxn>
                <a:cxn ang="0">
                  <a:pos x="22" y="6"/>
                </a:cxn>
                <a:cxn ang="0">
                  <a:pos x="18" y="2"/>
                </a:cxn>
                <a:cxn ang="0">
                  <a:pos x="16" y="0"/>
                </a:cxn>
                <a:cxn ang="0">
                  <a:pos x="10" y="0"/>
                </a:cxn>
              </a:cxnLst>
              <a:rect l="0" t="0" r="r" b="b"/>
              <a:pathLst>
                <a:path w="22" h="22">
                  <a:moveTo>
                    <a:pt x="10" y="0"/>
                  </a:moveTo>
                  <a:lnTo>
                    <a:pt x="10" y="0"/>
                  </a:lnTo>
                  <a:lnTo>
                    <a:pt x="6" y="0"/>
                  </a:lnTo>
                  <a:lnTo>
                    <a:pt x="2" y="2"/>
                  </a:lnTo>
                  <a:lnTo>
                    <a:pt x="0" y="6"/>
                  </a:lnTo>
                  <a:lnTo>
                    <a:pt x="0" y="10"/>
                  </a:lnTo>
                  <a:lnTo>
                    <a:pt x="0" y="10"/>
                  </a:lnTo>
                  <a:lnTo>
                    <a:pt x="0" y="16"/>
                  </a:lnTo>
                  <a:lnTo>
                    <a:pt x="2" y="18"/>
                  </a:lnTo>
                  <a:lnTo>
                    <a:pt x="6" y="22"/>
                  </a:lnTo>
                  <a:lnTo>
                    <a:pt x="10" y="22"/>
                  </a:lnTo>
                  <a:lnTo>
                    <a:pt x="10" y="22"/>
                  </a:lnTo>
                  <a:lnTo>
                    <a:pt x="16" y="22"/>
                  </a:lnTo>
                  <a:lnTo>
                    <a:pt x="18" y="18"/>
                  </a:lnTo>
                  <a:lnTo>
                    <a:pt x="22" y="16"/>
                  </a:lnTo>
                  <a:lnTo>
                    <a:pt x="22" y="10"/>
                  </a:lnTo>
                  <a:lnTo>
                    <a:pt x="22" y="10"/>
                  </a:lnTo>
                  <a:lnTo>
                    <a:pt x="22" y="6"/>
                  </a:lnTo>
                  <a:lnTo>
                    <a:pt x="18" y="2"/>
                  </a:lnTo>
                  <a:lnTo>
                    <a:pt x="16" y="0"/>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51" name="Freeform 28"/>
            <p:cNvSpPr/>
            <p:nvPr/>
          </p:nvSpPr>
          <p:spPr bwMode="auto">
            <a:xfrm>
              <a:off x="7497763" y="774700"/>
              <a:ext cx="34925" cy="34925"/>
            </a:xfrm>
            <a:custGeom>
              <a:avLst/>
              <a:gdLst/>
              <a:ahLst/>
              <a:cxnLst>
                <a:cxn ang="0">
                  <a:pos x="10" y="0"/>
                </a:cxn>
                <a:cxn ang="0">
                  <a:pos x="10" y="0"/>
                </a:cxn>
                <a:cxn ang="0">
                  <a:pos x="6" y="0"/>
                </a:cxn>
                <a:cxn ang="0">
                  <a:pos x="2" y="2"/>
                </a:cxn>
                <a:cxn ang="0">
                  <a:pos x="0" y="6"/>
                </a:cxn>
                <a:cxn ang="0">
                  <a:pos x="0" y="10"/>
                </a:cxn>
                <a:cxn ang="0">
                  <a:pos x="0" y="10"/>
                </a:cxn>
                <a:cxn ang="0">
                  <a:pos x="0" y="16"/>
                </a:cxn>
                <a:cxn ang="0">
                  <a:pos x="2" y="18"/>
                </a:cxn>
                <a:cxn ang="0">
                  <a:pos x="6" y="22"/>
                </a:cxn>
                <a:cxn ang="0">
                  <a:pos x="10" y="22"/>
                </a:cxn>
                <a:cxn ang="0">
                  <a:pos x="10" y="22"/>
                </a:cxn>
                <a:cxn ang="0">
                  <a:pos x="16" y="22"/>
                </a:cxn>
                <a:cxn ang="0">
                  <a:pos x="18" y="18"/>
                </a:cxn>
                <a:cxn ang="0">
                  <a:pos x="22" y="16"/>
                </a:cxn>
                <a:cxn ang="0">
                  <a:pos x="22" y="10"/>
                </a:cxn>
                <a:cxn ang="0">
                  <a:pos x="22" y="10"/>
                </a:cxn>
                <a:cxn ang="0">
                  <a:pos x="22" y="6"/>
                </a:cxn>
                <a:cxn ang="0">
                  <a:pos x="18" y="2"/>
                </a:cxn>
                <a:cxn ang="0">
                  <a:pos x="16" y="0"/>
                </a:cxn>
                <a:cxn ang="0">
                  <a:pos x="10" y="0"/>
                </a:cxn>
              </a:cxnLst>
              <a:rect l="0" t="0" r="r" b="b"/>
              <a:pathLst>
                <a:path w="22" h="22">
                  <a:moveTo>
                    <a:pt x="10" y="0"/>
                  </a:moveTo>
                  <a:lnTo>
                    <a:pt x="10" y="0"/>
                  </a:lnTo>
                  <a:lnTo>
                    <a:pt x="6" y="0"/>
                  </a:lnTo>
                  <a:lnTo>
                    <a:pt x="2" y="2"/>
                  </a:lnTo>
                  <a:lnTo>
                    <a:pt x="0" y="6"/>
                  </a:lnTo>
                  <a:lnTo>
                    <a:pt x="0" y="10"/>
                  </a:lnTo>
                  <a:lnTo>
                    <a:pt x="0" y="10"/>
                  </a:lnTo>
                  <a:lnTo>
                    <a:pt x="0" y="16"/>
                  </a:lnTo>
                  <a:lnTo>
                    <a:pt x="2" y="18"/>
                  </a:lnTo>
                  <a:lnTo>
                    <a:pt x="6" y="22"/>
                  </a:lnTo>
                  <a:lnTo>
                    <a:pt x="10" y="22"/>
                  </a:lnTo>
                  <a:lnTo>
                    <a:pt x="10" y="22"/>
                  </a:lnTo>
                  <a:lnTo>
                    <a:pt x="16" y="22"/>
                  </a:lnTo>
                  <a:lnTo>
                    <a:pt x="18" y="18"/>
                  </a:lnTo>
                  <a:lnTo>
                    <a:pt x="22" y="16"/>
                  </a:lnTo>
                  <a:lnTo>
                    <a:pt x="22" y="10"/>
                  </a:lnTo>
                  <a:lnTo>
                    <a:pt x="22" y="10"/>
                  </a:lnTo>
                  <a:lnTo>
                    <a:pt x="22" y="6"/>
                  </a:lnTo>
                  <a:lnTo>
                    <a:pt x="18" y="2"/>
                  </a:lnTo>
                  <a:lnTo>
                    <a:pt x="16" y="0"/>
                  </a:lnTo>
                  <a:lnTo>
                    <a:pt x="10"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52" name="Freeform 29"/>
            <p:cNvSpPr/>
            <p:nvPr/>
          </p:nvSpPr>
          <p:spPr bwMode="auto">
            <a:xfrm>
              <a:off x="3478213" y="196850"/>
              <a:ext cx="47625" cy="50800"/>
            </a:xfrm>
            <a:custGeom>
              <a:avLst/>
              <a:gdLst/>
              <a:ahLst/>
              <a:cxnLst>
                <a:cxn ang="0">
                  <a:pos x="14" y="0"/>
                </a:cxn>
                <a:cxn ang="0">
                  <a:pos x="14" y="0"/>
                </a:cxn>
                <a:cxn ang="0">
                  <a:pos x="8" y="2"/>
                </a:cxn>
                <a:cxn ang="0">
                  <a:pos x="4" y="6"/>
                </a:cxn>
                <a:cxn ang="0">
                  <a:pos x="0" y="10"/>
                </a:cxn>
                <a:cxn ang="0">
                  <a:pos x="0" y="16"/>
                </a:cxn>
                <a:cxn ang="0">
                  <a:pos x="0" y="16"/>
                </a:cxn>
                <a:cxn ang="0">
                  <a:pos x="0" y="22"/>
                </a:cxn>
                <a:cxn ang="0">
                  <a:pos x="4" y="28"/>
                </a:cxn>
                <a:cxn ang="0">
                  <a:pos x="8" y="30"/>
                </a:cxn>
                <a:cxn ang="0">
                  <a:pos x="14" y="32"/>
                </a:cxn>
                <a:cxn ang="0">
                  <a:pos x="14" y="32"/>
                </a:cxn>
                <a:cxn ang="0">
                  <a:pos x="20" y="30"/>
                </a:cxn>
                <a:cxn ang="0">
                  <a:pos x="26" y="28"/>
                </a:cxn>
                <a:cxn ang="0">
                  <a:pos x="30" y="22"/>
                </a:cxn>
                <a:cxn ang="0">
                  <a:pos x="30" y="16"/>
                </a:cxn>
                <a:cxn ang="0">
                  <a:pos x="30" y="16"/>
                </a:cxn>
                <a:cxn ang="0">
                  <a:pos x="30" y="10"/>
                </a:cxn>
                <a:cxn ang="0">
                  <a:pos x="26" y="6"/>
                </a:cxn>
                <a:cxn ang="0">
                  <a:pos x="20" y="2"/>
                </a:cxn>
                <a:cxn ang="0">
                  <a:pos x="14" y="0"/>
                </a:cxn>
              </a:cxnLst>
              <a:rect l="0" t="0" r="r" b="b"/>
              <a:pathLst>
                <a:path w="30" h="32">
                  <a:moveTo>
                    <a:pt x="14" y="0"/>
                  </a:moveTo>
                  <a:lnTo>
                    <a:pt x="14" y="0"/>
                  </a:lnTo>
                  <a:lnTo>
                    <a:pt x="8" y="2"/>
                  </a:lnTo>
                  <a:lnTo>
                    <a:pt x="4" y="6"/>
                  </a:lnTo>
                  <a:lnTo>
                    <a:pt x="0" y="10"/>
                  </a:lnTo>
                  <a:lnTo>
                    <a:pt x="0" y="16"/>
                  </a:lnTo>
                  <a:lnTo>
                    <a:pt x="0" y="16"/>
                  </a:lnTo>
                  <a:lnTo>
                    <a:pt x="0" y="22"/>
                  </a:lnTo>
                  <a:lnTo>
                    <a:pt x="4" y="28"/>
                  </a:lnTo>
                  <a:lnTo>
                    <a:pt x="8" y="30"/>
                  </a:lnTo>
                  <a:lnTo>
                    <a:pt x="14" y="32"/>
                  </a:lnTo>
                  <a:lnTo>
                    <a:pt x="14" y="32"/>
                  </a:lnTo>
                  <a:lnTo>
                    <a:pt x="20" y="30"/>
                  </a:lnTo>
                  <a:lnTo>
                    <a:pt x="26" y="28"/>
                  </a:lnTo>
                  <a:lnTo>
                    <a:pt x="30" y="22"/>
                  </a:lnTo>
                  <a:lnTo>
                    <a:pt x="30" y="16"/>
                  </a:lnTo>
                  <a:lnTo>
                    <a:pt x="30" y="16"/>
                  </a:lnTo>
                  <a:lnTo>
                    <a:pt x="30" y="10"/>
                  </a:lnTo>
                  <a:lnTo>
                    <a:pt x="26" y="6"/>
                  </a:lnTo>
                  <a:lnTo>
                    <a:pt x="20" y="2"/>
                  </a:lnTo>
                  <a:lnTo>
                    <a:pt x="14"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53" name="Freeform 30"/>
            <p:cNvSpPr/>
            <p:nvPr/>
          </p:nvSpPr>
          <p:spPr bwMode="auto">
            <a:xfrm>
              <a:off x="3478213" y="196850"/>
              <a:ext cx="47625" cy="50800"/>
            </a:xfrm>
            <a:custGeom>
              <a:avLst/>
              <a:gdLst/>
              <a:ahLst/>
              <a:cxnLst>
                <a:cxn ang="0">
                  <a:pos x="14" y="0"/>
                </a:cxn>
                <a:cxn ang="0">
                  <a:pos x="14" y="0"/>
                </a:cxn>
                <a:cxn ang="0">
                  <a:pos x="8" y="2"/>
                </a:cxn>
                <a:cxn ang="0">
                  <a:pos x="4" y="6"/>
                </a:cxn>
                <a:cxn ang="0">
                  <a:pos x="0" y="10"/>
                </a:cxn>
                <a:cxn ang="0">
                  <a:pos x="0" y="16"/>
                </a:cxn>
                <a:cxn ang="0">
                  <a:pos x="0" y="16"/>
                </a:cxn>
                <a:cxn ang="0">
                  <a:pos x="0" y="22"/>
                </a:cxn>
                <a:cxn ang="0">
                  <a:pos x="4" y="28"/>
                </a:cxn>
                <a:cxn ang="0">
                  <a:pos x="8" y="30"/>
                </a:cxn>
                <a:cxn ang="0">
                  <a:pos x="14" y="32"/>
                </a:cxn>
                <a:cxn ang="0">
                  <a:pos x="14" y="32"/>
                </a:cxn>
                <a:cxn ang="0">
                  <a:pos x="20" y="30"/>
                </a:cxn>
                <a:cxn ang="0">
                  <a:pos x="26" y="28"/>
                </a:cxn>
                <a:cxn ang="0">
                  <a:pos x="30" y="22"/>
                </a:cxn>
                <a:cxn ang="0">
                  <a:pos x="30" y="16"/>
                </a:cxn>
                <a:cxn ang="0">
                  <a:pos x="30" y="16"/>
                </a:cxn>
                <a:cxn ang="0">
                  <a:pos x="30" y="10"/>
                </a:cxn>
                <a:cxn ang="0">
                  <a:pos x="26" y="6"/>
                </a:cxn>
                <a:cxn ang="0">
                  <a:pos x="20" y="2"/>
                </a:cxn>
                <a:cxn ang="0">
                  <a:pos x="14" y="0"/>
                </a:cxn>
              </a:cxnLst>
              <a:rect l="0" t="0" r="r" b="b"/>
              <a:pathLst>
                <a:path w="30" h="32">
                  <a:moveTo>
                    <a:pt x="14" y="0"/>
                  </a:moveTo>
                  <a:lnTo>
                    <a:pt x="14" y="0"/>
                  </a:lnTo>
                  <a:lnTo>
                    <a:pt x="8" y="2"/>
                  </a:lnTo>
                  <a:lnTo>
                    <a:pt x="4" y="6"/>
                  </a:lnTo>
                  <a:lnTo>
                    <a:pt x="0" y="10"/>
                  </a:lnTo>
                  <a:lnTo>
                    <a:pt x="0" y="16"/>
                  </a:lnTo>
                  <a:lnTo>
                    <a:pt x="0" y="16"/>
                  </a:lnTo>
                  <a:lnTo>
                    <a:pt x="0" y="22"/>
                  </a:lnTo>
                  <a:lnTo>
                    <a:pt x="4" y="28"/>
                  </a:lnTo>
                  <a:lnTo>
                    <a:pt x="8" y="30"/>
                  </a:lnTo>
                  <a:lnTo>
                    <a:pt x="14" y="32"/>
                  </a:lnTo>
                  <a:lnTo>
                    <a:pt x="14" y="32"/>
                  </a:lnTo>
                  <a:lnTo>
                    <a:pt x="20" y="30"/>
                  </a:lnTo>
                  <a:lnTo>
                    <a:pt x="26" y="28"/>
                  </a:lnTo>
                  <a:lnTo>
                    <a:pt x="30" y="22"/>
                  </a:lnTo>
                  <a:lnTo>
                    <a:pt x="30" y="16"/>
                  </a:lnTo>
                  <a:lnTo>
                    <a:pt x="30" y="16"/>
                  </a:lnTo>
                  <a:lnTo>
                    <a:pt x="30" y="10"/>
                  </a:lnTo>
                  <a:lnTo>
                    <a:pt x="26" y="6"/>
                  </a:lnTo>
                  <a:lnTo>
                    <a:pt x="20" y="2"/>
                  </a:lnTo>
                  <a:lnTo>
                    <a:pt x="14"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54" name="Freeform 31"/>
            <p:cNvSpPr/>
            <p:nvPr/>
          </p:nvSpPr>
          <p:spPr bwMode="auto">
            <a:xfrm>
              <a:off x="2557463" y="285750"/>
              <a:ext cx="38100" cy="34925"/>
            </a:xfrm>
            <a:custGeom>
              <a:avLst/>
              <a:gdLst/>
              <a:ahLst/>
              <a:cxnLst>
                <a:cxn ang="0">
                  <a:pos x="12" y="0"/>
                </a:cxn>
                <a:cxn ang="0">
                  <a:pos x="12" y="0"/>
                </a:cxn>
                <a:cxn ang="0">
                  <a:pos x="8" y="0"/>
                </a:cxn>
                <a:cxn ang="0">
                  <a:pos x="4" y="2"/>
                </a:cxn>
                <a:cxn ang="0">
                  <a:pos x="2" y="6"/>
                </a:cxn>
                <a:cxn ang="0">
                  <a:pos x="0" y="10"/>
                </a:cxn>
                <a:cxn ang="0">
                  <a:pos x="0" y="10"/>
                </a:cxn>
                <a:cxn ang="0">
                  <a:pos x="2" y="14"/>
                </a:cxn>
                <a:cxn ang="0">
                  <a:pos x="4" y="18"/>
                </a:cxn>
                <a:cxn ang="0">
                  <a:pos x="8" y="20"/>
                </a:cxn>
                <a:cxn ang="0">
                  <a:pos x="12" y="22"/>
                </a:cxn>
                <a:cxn ang="0">
                  <a:pos x="12" y="22"/>
                </a:cxn>
                <a:cxn ang="0">
                  <a:pos x="16" y="20"/>
                </a:cxn>
                <a:cxn ang="0">
                  <a:pos x="20" y="18"/>
                </a:cxn>
                <a:cxn ang="0">
                  <a:pos x="22" y="14"/>
                </a:cxn>
                <a:cxn ang="0">
                  <a:pos x="24" y="10"/>
                </a:cxn>
                <a:cxn ang="0">
                  <a:pos x="24" y="10"/>
                </a:cxn>
                <a:cxn ang="0">
                  <a:pos x="22" y="6"/>
                </a:cxn>
                <a:cxn ang="0">
                  <a:pos x="20" y="2"/>
                </a:cxn>
                <a:cxn ang="0">
                  <a:pos x="16" y="0"/>
                </a:cxn>
                <a:cxn ang="0">
                  <a:pos x="12" y="0"/>
                </a:cxn>
              </a:cxnLst>
              <a:rect l="0" t="0" r="r" b="b"/>
              <a:pathLst>
                <a:path w="24" h="22">
                  <a:moveTo>
                    <a:pt x="12" y="0"/>
                  </a:moveTo>
                  <a:lnTo>
                    <a:pt x="12" y="0"/>
                  </a:lnTo>
                  <a:lnTo>
                    <a:pt x="8" y="0"/>
                  </a:lnTo>
                  <a:lnTo>
                    <a:pt x="4" y="2"/>
                  </a:lnTo>
                  <a:lnTo>
                    <a:pt x="2" y="6"/>
                  </a:lnTo>
                  <a:lnTo>
                    <a:pt x="0" y="10"/>
                  </a:lnTo>
                  <a:lnTo>
                    <a:pt x="0" y="10"/>
                  </a:lnTo>
                  <a:lnTo>
                    <a:pt x="2" y="14"/>
                  </a:lnTo>
                  <a:lnTo>
                    <a:pt x="4" y="18"/>
                  </a:lnTo>
                  <a:lnTo>
                    <a:pt x="8" y="20"/>
                  </a:lnTo>
                  <a:lnTo>
                    <a:pt x="12" y="22"/>
                  </a:lnTo>
                  <a:lnTo>
                    <a:pt x="12" y="22"/>
                  </a:lnTo>
                  <a:lnTo>
                    <a:pt x="16" y="20"/>
                  </a:lnTo>
                  <a:lnTo>
                    <a:pt x="20" y="18"/>
                  </a:lnTo>
                  <a:lnTo>
                    <a:pt x="22" y="14"/>
                  </a:lnTo>
                  <a:lnTo>
                    <a:pt x="24" y="10"/>
                  </a:lnTo>
                  <a:lnTo>
                    <a:pt x="24" y="10"/>
                  </a:lnTo>
                  <a:lnTo>
                    <a:pt x="22" y="6"/>
                  </a:lnTo>
                  <a:lnTo>
                    <a:pt x="20" y="2"/>
                  </a:lnTo>
                  <a:lnTo>
                    <a:pt x="16" y="0"/>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55" name="Freeform 32"/>
            <p:cNvSpPr/>
            <p:nvPr/>
          </p:nvSpPr>
          <p:spPr bwMode="auto">
            <a:xfrm>
              <a:off x="2557463" y="285750"/>
              <a:ext cx="38100" cy="34925"/>
            </a:xfrm>
            <a:custGeom>
              <a:avLst/>
              <a:gdLst/>
              <a:ahLst/>
              <a:cxnLst>
                <a:cxn ang="0">
                  <a:pos x="12" y="0"/>
                </a:cxn>
                <a:cxn ang="0">
                  <a:pos x="12" y="0"/>
                </a:cxn>
                <a:cxn ang="0">
                  <a:pos x="8" y="0"/>
                </a:cxn>
                <a:cxn ang="0">
                  <a:pos x="4" y="2"/>
                </a:cxn>
                <a:cxn ang="0">
                  <a:pos x="2" y="6"/>
                </a:cxn>
                <a:cxn ang="0">
                  <a:pos x="0" y="10"/>
                </a:cxn>
                <a:cxn ang="0">
                  <a:pos x="0" y="10"/>
                </a:cxn>
                <a:cxn ang="0">
                  <a:pos x="2" y="14"/>
                </a:cxn>
                <a:cxn ang="0">
                  <a:pos x="4" y="18"/>
                </a:cxn>
                <a:cxn ang="0">
                  <a:pos x="8" y="20"/>
                </a:cxn>
                <a:cxn ang="0">
                  <a:pos x="12" y="22"/>
                </a:cxn>
                <a:cxn ang="0">
                  <a:pos x="12" y="22"/>
                </a:cxn>
                <a:cxn ang="0">
                  <a:pos x="16" y="20"/>
                </a:cxn>
                <a:cxn ang="0">
                  <a:pos x="20" y="18"/>
                </a:cxn>
                <a:cxn ang="0">
                  <a:pos x="22" y="14"/>
                </a:cxn>
                <a:cxn ang="0">
                  <a:pos x="24" y="10"/>
                </a:cxn>
                <a:cxn ang="0">
                  <a:pos x="24" y="10"/>
                </a:cxn>
                <a:cxn ang="0">
                  <a:pos x="22" y="6"/>
                </a:cxn>
                <a:cxn ang="0">
                  <a:pos x="20" y="2"/>
                </a:cxn>
                <a:cxn ang="0">
                  <a:pos x="16" y="0"/>
                </a:cxn>
                <a:cxn ang="0">
                  <a:pos x="12" y="0"/>
                </a:cxn>
              </a:cxnLst>
              <a:rect l="0" t="0" r="r" b="b"/>
              <a:pathLst>
                <a:path w="24" h="22">
                  <a:moveTo>
                    <a:pt x="12" y="0"/>
                  </a:moveTo>
                  <a:lnTo>
                    <a:pt x="12" y="0"/>
                  </a:lnTo>
                  <a:lnTo>
                    <a:pt x="8" y="0"/>
                  </a:lnTo>
                  <a:lnTo>
                    <a:pt x="4" y="2"/>
                  </a:lnTo>
                  <a:lnTo>
                    <a:pt x="2" y="6"/>
                  </a:lnTo>
                  <a:lnTo>
                    <a:pt x="0" y="10"/>
                  </a:lnTo>
                  <a:lnTo>
                    <a:pt x="0" y="10"/>
                  </a:lnTo>
                  <a:lnTo>
                    <a:pt x="2" y="14"/>
                  </a:lnTo>
                  <a:lnTo>
                    <a:pt x="4" y="18"/>
                  </a:lnTo>
                  <a:lnTo>
                    <a:pt x="8" y="20"/>
                  </a:lnTo>
                  <a:lnTo>
                    <a:pt x="12" y="22"/>
                  </a:lnTo>
                  <a:lnTo>
                    <a:pt x="12" y="22"/>
                  </a:lnTo>
                  <a:lnTo>
                    <a:pt x="16" y="20"/>
                  </a:lnTo>
                  <a:lnTo>
                    <a:pt x="20" y="18"/>
                  </a:lnTo>
                  <a:lnTo>
                    <a:pt x="22" y="14"/>
                  </a:lnTo>
                  <a:lnTo>
                    <a:pt x="24" y="10"/>
                  </a:lnTo>
                  <a:lnTo>
                    <a:pt x="24" y="10"/>
                  </a:lnTo>
                  <a:lnTo>
                    <a:pt x="22" y="6"/>
                  </a:lnTo>
                  <a:lnTo>
                    <a:pt x="20" y="2"/>
                  </a:lnTo>
                  <a:lnTo>
                    <a:pt x="16" y="0"/>
                  </a:lnTo>
                  <a:lnTo>
                    <a:pt x="12"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56" name="Freeform 33"/>
            <p:cNvSpPr/>
            <p:nvPr/>
          </p:nvSpPr>
          <p:spPr bwMode="auto">
            <a:xfrm>
              <a:off x="1608138" y="533400"/>
              <a:ext cx="38100" cy="34925"/>
            </a:xfrm>
            <a:custGeom>
              <a:avLst/>
              <a:gdLst/>
              <a:ahLst/>
              <a:cxnLst>
                <a:cxn ang="0">
                  <a:pos x="12" y="0"/>
                </a:cxn>
                <a:cxn ang="0">
                  <a:pos x="12" y="0"/>
                </a:cxn>
                <a:cxn ang="0">
                  <a:pos x="8" y="2"/>
                </a:cxn>
                <a:cxn ang="0">
                  <a:pos x="4" y="4"/>
                </a:cxn>
                <a:cxn ang="0">
                  <a:pos x="2" y="8"/>
                </a:cxn>
                <a:cxn ang="0">
                  <a:pos x="0" y="12"/>
                </a:cxn>
                <a:cxn ang="0">
                  <a:pos x="0" y="12"/>
                </a:cxn>
                <a:cxn ang="0">
                  <a:pos x="2" y="16"/>
                </a:cxn>
                <a:cxn ang="0">
                  <a:pos x="4" y="20"/>
                </a:cxn>
                <a:cxn ang="0">
                  <a:pos x="8" y="22"/>
                </a:cxn>
                <a:cxn ang="0">
                  <a:pos x="12" y="22"/>
                </a:cxn>
                <a:cxn ang="0">
                  <a:pos x="12" y="22"/>
                </a:cxn>
                <a:cxn ang="0">
                  <a:pos x="16" y="22"/>
                </a:cxn>
                <a:cxn ang="0">
                  <a:pos x="20" y="20"/>
                </a:cxn>
                <a:cxn ang="0">
                  <a:pos x="22" y="16"/>
                </a:cxn>
                <a:cxn ang="0">
                  <a:pos x="24" y="12"/>
                </a:cxn>
                <a:cxn ang="0">
                  <a:pos x="24" y="12"/>
                </a:cxn>
                <a:cxn ang="0">
                  <a:pos x="22" y="8"/>
                </a:cxn>
                <a:cxn ang="0">
                  <a:pos x="20" y="4"/>
                </a:cxn>
                <a:cxn ang="0">
                  <a:pos x="16" y="2"/>
                </a:cxn>
                <a:cxn ang="0">
                  <a:pos x="12" y="0"/>
                </a:cxn>
              </a:cxnLst>
              <a:rect l="0" t="0" r="r" b="b"/>
              <a:pathLst>
                <a:path w="24" h="22">
                  <a:moveTo>
                    <a:pt x="12" y="0"/>
                  </a:moveTo>
                  <a:lnTo>
                    <a:pt x="12" y="0"/>
                  </a:lnTo>
                  <a:lnTo>
                    <a:pt x="8" y="2"/>
                  </a:lnTo>
                  <a:lnTo>
                    <a:pt x="4" y="4"/>
                  </a:lnTo>
                  <a:lnTo>
                    <a:pt x="2" y="8"/>
                  </a:lnTo>
                  <a:lnTo>
                    <a:pt x="0" y="12"/>
                  </a:lnTo>
                  <a:lnTo>
                    <a:pt x="0" y="12"/>
                  </a:lnTo>
                  <a:lnTo>
                    <a:pt x="2" y="16"/>
                  </a:lnTo>
                  <a:lnTo>
                    <a:pt x="4" y="20"/>
                  </a:lnTo>
                  <a:lnTo>
                    <a:pt x="8" y="22"/>
                  </a:lnTo>
                  <a:lnTo>
                    <a:pt x="12" y="22"/>
                  </a:lnTo>
                  <a:lnTo>
                    <a:pt x="12" y="22"/>
                  </a:lnTo>
                  <a:lnTo>
                    <a:pt x="16" y="22"/>
                  </a:lnTo>
                  <a:lnTo>
                    <a:pt x="20" y="20"/>
                  </a:lnTo>
                  <a:lnTo>
                    <a:pt x="22" y="16"/>
                  </a:lnTo>
                  <a:lnTo>
                    <a:pt x="24" y="12"/>
                  </a:lnTo>
                  <a:lnTo>
                    <a:pt x="24" y="12"/>
                  </a:lnTo>
                  <a:lnTo>
                    <a:pt x="22" y="8"/>
                  </a:lnTo>
                  <a:lnTo>
                    <a:pt x="20" y="4"/>
                  </a:lnTo>
                  <a:lnTo>
                    <a:pt x="16" y="2"/>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57" name="Freeform 34"/>
            <p:cNvSpPr/>
            <p:nvPr/>
          </p:nvSpPr>
          <p:spPr bwMode="auto">
            <a:xfrm>
              <a:off x="1608138" y="533400"/>
              <a:ext cx="38100" cy="34925"/>
            </a:xfrm>
            <a:custGeom>
              <a:avLst/>
              <a:gdLst/>
              <a:ahLst/>
              <a:cxnLst>
                <a:cxn ang="0">
                  <a:pos x="12" y="0"/>
                </a:cxn>
                <a:cxn ang="0">
                  <a:pos x="12" y="0"/>
                </a:cxn>
                <a:cxn ang="0">
                  <a:pos x="8" y="2"/>
                </a:cxn>
                <a:cxn ang="0">
                  <a:pos x="4" y="4"/>
                </a:cxn>
                <a:cxn ang="0">
                  <a:pos x="2" y="8"/>
                </a:cxn>
                <a:cxn ang="0">
                  <a:pos x="0" y="12"/>
                </a:cxn>
                <a:cxn ang="0">
                  <a:pos x="0" y="12"/>
                </a:cxn>
                <a:cxn ang="0">
                  <a:pos x="2" y="16"/>
                </a:cxn>
                <a:cxn ang="0">
                  <a:pos x="4" y="20"/>
                </a:cxn>
                <a:cxn ang="0">
                  <a:pos x="8" y="22"/>
                </a:cxn>
                <a:cxn ang="0">
                  <a:pos x="12" y="22"/>
                </a:cxn>
                <a:cxn ang="0">
                  <a:pos x="12" y="22"/>
                </a:cxn>
                <a:cxn ang="0">
                  <a:pos x="16" y="22"/>
                </a:cxn>
                <a:cxn ang="0">
                  <a:pos x="20" y="20"/>
                </a:cxn>
                <a:cxn ang="0">
                  <a:pos x="22" y="16"/>
                </a:cxn>
                <a:cxn ang="0">
                  <a:pos x="24" y="12"/>
                </a:cxn>
                <a:cxn ang="0">
                  <a:pos x="24" y="12"/>
                </a:cxn>
                <a:cxn ang="0">
                  <a:pos x="22" y="8"/>
                </a:cxn>
                <a:cxn ang="0">
                  <a:pos x="20" y="4"/>
                </a:cxn>
                <a:cxn ang="0">
                  <a:pos x="16" y="2"/>
                </a:cxn>
                <a:cxn ang="0">
                  <a:pos x="12" y="0"/>
                </a:cxn>
              </a:cxnLst>
              <a:rect l="0" t="0" r="r" b="b"/>
              <a:pathLst>
                <a:path w="24" h="22">
                  <a:moveTo>
                    <a:pt x="12" y="0"/>
                  </a:moveTo>
                  <a:lnTo>
                    <a:pt x="12" y="0"/>
                  </a:lnTo>
                  <a:lnTo>
                    <a:pt x="8" y="2"/>
                  </a:lnTo>
                  <a:lnTo>
                    <a:pt x="4" y="4"/>
                  </a:lnTo>
                  <a:lnTo>
                    <a:pt x="2" y="8"/>
                  </a:lnTo>
                  <a:lnTo>
                    <a:pt x="0" y="12"/>
                  </a:lnTo>
                  <a:lnTo>
                    <a:pt x="0" y="12"/>
                  </a:lnTo>
                  <a:lnTo>
                    <a:pt x="2" y="16"/>
                  </a:lnTo>
                  <a:lnTo>
                    <a:pt x="4" y="20"/>
                  </a:lnTo>
                  <a:lnTo>
                    <a:pt x="8" y="22"/>
                  </a:lnTo>
                  <a:lnTo>
                    <a:pt x="12" y="22"/>
                  </a:lnTo>
                  <a:lnTo>
                    <a:pt x="12" y="22"/>
                  </a:lnTo>
                  <a:lnTo>
                    <a:pt x="16" y="22"/>
                  </a:lnTo>
                  <a:lnTo>
                    <a:pt x="20" y="20"/>
                  </a:lnTo>
                  <a:lnTo>
                    <a:pt x="22" y="16"/>
                  </a:lnTo>
                  <a:lnTo>
                    <a:pt x="24" y="12"/>
                  </a:lnTo>
                  <a:lnTo>
                    <a:pt x="24" y="12"/>
                  </a:lnTo>
                  <a:lnTo>
                    <a:pt x="22" y="8"/>
                  </a:lnTo>
                  <a:lnTo>
                    <a:pt x="20" y="4"/>
                  </a:lnTo>
                  <a:lnTo>
                    <a:pt x="16" y="2"/>
                  </a:lnTo>
                  <a:lnTo>
                    <a:pt x="12"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58" name="Freeform 35"/>
            <p:cNvSpPr/>
            <p:nvPr/>
          </p:nvSpPr>
          <p:spPr bwMode="auto">
            <a:xfrm>
              <a:off x="2132013" y="933450"/>
              <a:ext cx="34925" cy="34925"/>
            </a:xfrm>
            <a:custGeom>
              <a:avLst/>
              <a:gdLst/>
              <a:ahLst/>
              <a:cxnLst>
                <a:cxn ang="0">
                  <a:pos x="10" y="0"/>
                </a:cxn>
                <a:cxn ang="0">
                  <a:pos x="10" y="0"/>
                </a:cxn>
                <a:cxn ang="0">
                  <a:pos x="6" y="2"/>
                </a:cxn>
                <a:cxn ang="0">
                  <a:pos x="2" y="4"/>
                </a:cxn>
                <a:cxn ang="0">
                  <a:pos x="0" y="8"/>
                </a:cxn>
                <a:cxn ang="0">
                  <a:pos x="0" y="12"/>
                </a:cxn>
                <a:cxn ang="0">
                  <a:pos x="0" y="12"/>
                </a:cxn>
                <a:cxn ang="0">
                  <a:pos x="0" y="16"/>
                </a:cxn>
                <a:cxn ang="0">
                  <a:pos x="2" y="20"/>
                </a:cxn>
                <a:cxn ang="0">
                  <a:pos x="6" y="22"/>
                </a:cxn>
                <a:cxn ang="0">
                  <a:pos x="10" y="22"/>
                </a:cxn>
                <a:cxn ang="0">
                  <a:pos x="10" y="22"/>
                </a:cxn>
                <a:cxn ang="0">
                  <a:pos x="16" y="22"/>
                </a:cxn>
                <a:cxn ang="0">
                  <a:pos x="18" y="20"/>
                </a:cxn>
                <a:cxn ang="0">
                  <a:pos x="22" y="16"/>
                </a:cxn>
                <a:cxn ang="0">
                  <a:pos x="22" y="12"/>
                </a:cxn>
                <a:cxn ang="0">
                  <a:pos x="22" y="12"/>
                </a:cxn>
                <a:cxn ang="0">
                  <a:pos x="22" y="8"/>
                </a:cxn>
                <a:cxn ang="0">
                  <a:pos x="18" y="4"/>
                </a:cxn>
                <a:cxn ang="0">
                  <a:pos x="16" y="2"/>
                </a:cxn>
                <a:cxn ang="0">
                  <a:pos x="10" y="0"/>
                </a:cxn>
              </a:cxnLst>
              <a:rect l="0" t="0" r="r" b="b"/>
              <a:pathLst>
                <a:path w="22" h="22">
                  <a:moveTo>
                    <a:pt x="10" y="0"/>
                  </a:moveTo>
                  <a:lnTo>
                    <a:pt x="10" y="0"/>
                  </a:lnTo>
                  <a:lnTo>
                    <a:pt x="6" y="2"/>
                  </a:lnTo>
                  <a:lnTo>
                    <a:pt x="2" y="4"/>
                  </a:lnTo>
                  <a:lnTo>
                    <a:pt x="0" y="8"/>
                  </a:lnTo>
                  <a:lnTo>
                    <a:pt x="0" y="12"/>
                  </a:lnTo>
                  <a:lnTo>
                    <a:pt x="0" y="12"/>
                  </a:lnTo>
                  <a:lnTo>
                    <a:pt x="0" y="16"/>
                  </a:lnTo>
                  <a:lnTo>
                    <a:pt x="2" y="20"/>
                  </a:lnTo>
                  <a:lnTo>
                    <a:pt x="6" y="22"/>
                  </a:lnTo>
                  <a:lnTo>
                    <a:pt x="10" y="22"/>
                  </a:lnTo>
                  <a:lnTo>
                    <a:pt x="10" y="22"/>
                  </a:lnTo>
                  <a:lnTo>
                    <a:pt x="16" y="22"/>
                  </a:lnTo>
                  <a:lnTo>
                    <a:pt x="18" y="20"/>
                  </a:lnTo>
                  <a:lnTo>
                    <a:pt x="22" y="16"/>
                  </a:lnTo>
                  <a:lnTo>
                    <a:pt x="22" y="12"/>
                  </a:lnTo>
                  <a:lnTo>
                    <a:pt x="22" y="12"/>
                  </a:lnTo>
                  <a:lnTo>
                    <a:pt x="22" y="8"/>
                  </a:lnTo>
                  <a:lnTo>
                    <a:pt x="18" y="4"/>
                  </a:lnTo>
                  <a:lnTo>
                    <a:pt x="16" y="2"/>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59" name="Freeform 36"/>
            <p:cNvSpPr/>
            <p:nvPr/>
          </p:nvSpPr>
          <p:spPr bwMode="auto">
            <a:xfrm>
              <a:off x="2132013" y="933450"/>
              <a:ext cx="34925" cy="34925"/>
            </a:xfrm>
            <a:custGeom>
              <a:avLst/>
              <a:gdLst/>
              <a:ahLst/>
              <a:cxnLst>
                <a:cxn ang="0">
                  <a:pos x="10" y="0"/>
                </a:cxn>
                <a:cxn ang="0">
                  <a:pos x="10" y="0"/>
                </a:cxn>
                <a:cxn ang="0">
                  <a:pos x="6" y="2"/>
                </a:cxn>
                <a:cxn ang="0">
                  <a:pos x="2" y="4"/>
                </a:cxn>
                <a:cxn ang="0">
                  <a:pos x="0" y="8"/>
                </a:cxn>
                <a:cxn ang="0">
                  <a:pos x="0" y="12"/>
                </a:cxn>
                <a:cxn ang="0">
                  <a:pos x="0" y="12"/>
                </a:cxn>
                <a:cxn ang="0">
                  <a:pos x="0" y="16"/>
                </a:cxn>
                <a:cxn ang="0">
                  <a:pos x="2" y="20"/>
                </a:cxn>
                <a:cxn ang="0">
                  <a:pos x="6" y="22"/>
                </a:cxn>
                <a:cxn ang="0">
                  <a:pos x="10" y="22"/>
                </a:cxn>
                <a:cxn ang="0">
                  <a:pos x="10" y="22"/>
                </a:cxn>
                <a:cxn ang="0">
                  <a:pos x="16" y="22"/>
                </a:cxn>
                <a:cxn ang="0">
                  <a:pos x="18" y="20"/>
                </a:cxn>
                <a:cxn ang="0">
                  <a:pos x="22" y="16"/>
                </a:cxn>
                <a:cxn ang="0">
                  <a:pos x="22" y="12"/>
                </a:cxn>
                <a:cxn ang="0">
                  <a:pos x="22" y="12"/>
                </a:cxn>
                <a:cxn ang="0">
                  <a:pos x="22" y="8"/>
                </a:cxn>
                <a:cxn ang="0">
                  <a:pos x="18" y="4"/>
                </a:cxn>
                <a:cxn ang="0">
                  <a:pos x="16" y="2"/>
                </a:cxn>
                <a:cxn ang="0">
                  <a:pos x="10" y="0"/>
                </a:cxn>
              </a:cxnLst>
              <a:rect l="0" t="0" r="r" b="b"/>
              <a:pathLst>
                <a:path w="22" h="22">
                  <a:moveTo>
                    <a:pt x="10" y="0"/>
                  </a:moveTo>
                  <a:lnTo>
                    <a:pt x="10" y="0"/>
                  </a:lnTo>
                  <a:lnTo>
                    <a:pt x="6" y="2"/>
                  </a:lnTo>
                  <a:lnTo>
                    <a:pt x="2" y="4"/>
                  </a:lnTo>
                  <a:lnTo>
                    <a:pt x="0" y="8"/>
                  </a:lnTo>
                  <a:lnTo>
                    <a:pt x="0" y="12"/>
                  </a:lnTo>
                  <a:lnTo>
                    <a:pt x="0" y="12"/>
                  </a:lnTo>
                  <a:lnTo>
                    <a:pt x="0" y="16"/>
                  </a:lnTo>
                  <a:lnTo>
                    <a:pt x="2" y="20"/>
                  </a:lnTo>
                  <a:lnTo>
                    <a:pt x="6" y="22"/>
                  </a:lnTo>
                  <a:lnTo>
                    <a:pt x="10" y="22"/>
                  </a:lnTo>
                  <a:lnTo>
                    <a:pt x="10" y="22"/>
                  </a:lnTo>
                  <a:lnTo>
                    <a:pt x="16" y="22"/>
                  </a:lnTo>
                  <a:lnTo>
                    <a:pt x="18" y="20"/>
                  </a:lnTo>
                  <a:lnTo>
                    <a:pt x="22" y="16"/>
                  </a:lnTo>
                  <a:lnTo>
                    <a:pt x="22" y="12"/>
                  </a:lnTo>
                  <a:lnTo>
                    <a:pt x="22" y="12"/>
                  </a:lnTo>
                  <a:lnTo>
                    <a:pt x="22" y="8"/>
                  </a:lnTo>
                  <a:lnTo>
                    <a:pt x="18" y="4"/>
                  </a:lnTo>
                  <a:lnTo>
                    <a:pt x="16" y="2"/>
                  </a:lnTo>
                  <a:lnTo>
                    <a:pt x="10"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60" name="Freeform 37"/>
            <p:cNvSpPr/>
            <p:nvPr/>
          </p:nvSpPr>
          <p:spPr bwMode="auto">
            <a:xfrm>
              <a:off x="1681163" y="755650"/>
              <a:ext cx="34925" cy="34925"/>
            </a:xfrm>
            <a:custGeom>
              <a:avLst/>
              <a:gdLst/>
              <a:ahLst/>
              <a:cxnLst>
                <a:cxn ang="0">
                  <a:pos x="10" y="0"/>
                </a:cxn>
                <a:cxn ang="0">
                  <a:pos x="10" y="0"/>
                </a:cxn>
                <a:cxn ang="0">
                  <a:pos x="6" y="2"/>
                </a:cxn>
                <a:cxn ang="0">
                  <a:pos x="2" y="4"/>
                </a:cxn>
                <a:cxn ang="0">
                  <a:pos x="0" y="8"/>
                </a:cxn>
                <a:cxn ang="0">
                  <a:pos x="0" y="12"/>
                </a:cxn>
                <a:cxn ang="0">
                  <a:pos x="0" y="12"/>
                </a:cxn>
                <a:cxn ang="0">
                  <a:pos x="0" y="16"/>
                </a:cxn>
                <a:cxn ang="0">
                  <a:pos x="2" y="20"/>
                </a:cxn>
                <a:cxn ang="0">
                  <a:pos x="6" y="22"/>
                </a:cxn>
                <a:cxn ang="0">
                  <a:pos x="10" y="22"/>
                </a:cxn>
                <a:cxn ang="0">
                  <a:pos x="10" y="22"/>
                </a:cxn>
                <a:cxn ang="0">
                  <a:pos x="16" y="22"/>
                </a:cxn>
                <a:cxn ang="0">
                  <a:pos x="18" y="20"/>
                </a:cxn>
                <a:cxn ang="0">
                  <a:pos x="22" y="16"/>
                </a:cxn>
                <a:cxn ang="0">
                  <a:pos x="22" y="12"/>
                </a:cxn>
                <a:cxn ang="0">
                  <a:pos x="22" y="12"/>
                </a:cxn>
                <a:cxn ang="0">
                  <a:pos x="22" y="8"/>
                </a:cxn>
                <a:cxn ang="0">
                  <a:pos x="18" y="4"/>
                </a:cxn>
                <a:cxn ang="0">
                  <a:pos x="16" y="2"/>
                </a:cxn>
                <a:cxn ang="0">
                  <a:pos x="10" y="0"/>
                </a:cxn>
              </a:cxnLst>
              <a:rect l="0" t="0" r="r" b="b"/>
              <a:pathLst>
                <a:path w="22" h="22">
                  <a:moveTo>
                    <a:pt x="10" y="0"/>
                  </a:moveTo>
                  <a:lnTo>
                    <a:pt x="10" y="0"/>
                  </a:lnTo>
                  <a:lnTo>
                    <a:pt x="6" y="2"/>
                  </a:lnTo>
                  <a:lnTo>
                    <a:pt x="2" y="4"/>
                  </a:lnTo>
                  <a:lnTo>
                    <a:pt x="0" y="8"/>
                  </a:lnTo>
                  <a:lnTo>
                    <a:pt x="0" y="12"/>
                  </a:lnTo>
                  <a:lnTo>
                    <a:pt x="0" y="12"/>
                  </a:lnTo>
                  <a:lnTo>
                    <a:pt x="0" y="16"/>
                  </a:lnTo>
                  <a:lnTo>
                    <a:pt x="2" y="20"/>
                  </a:lnTo>
                  <a:lnTo>
                    <a:pt x="6" y="22"/>
                  </a:lnTo>
                  <a:lnTo>
                    <a:pt x="10" y="22"/>
                  </a:lnTo>
                  <a:lnTo>
                    <a:pt x="10" y="22"/>
                  </a:lnTo>
                  <a:lnTo>
                    <a:pt x="16" y="22"/>
                  </a:lnTo>
                  <a:lnTo>
                    <a:pt x="18" y="20"/>
                  </a:lnTo>
                  <a:lnTo>
                    <a:pt x="22" y="16"/>
                  </a:lnTo>
                  <a:lnTo>
                    <a:pt x="22" y="12"/>
                  </a:lnTo>
                  <a:lnTo>
                    <a:pt x="22" y="12"/>
                  </a:lnTo>
                  <a:lnTo>
                    <a:pt x="22" y="8"/>
                  </a:lnTo>
                  <a:lnTo>
                    <a:pt x="18" y="4"/>
                  </a:lnTo>
                  <a:lnTo>
                    <a:pt x="16" y="2"/>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61" name="Freeform 38"/>
            <p:cNvSpPr/>
            <p:nvPr/>
          </p:nvSpPr>
          <p:spPr bwMode="auto">
            <a:xfrm>
              <a:off x="1681163" y="755650"/>
              <a:ext cx="34925" cy="34925"/>
            </a:xfrm>
            <a:custGeom>
              <a:avLst/>
              <a:gdLst/>
              <a:ahLst/>
              <a:cxnLst>
                <a:cxn ang="0">
                  <a:pos x="10" y="0"/>
                </a:cxn>
                <a:cxn ang="0">
                  <a:pos x="10" y="0"/>
                </a:cxn>
                <a:cxn ang="0">
                  <a:pos x="6" y="2"/>
                </a:cxn>
                <a:cxn ang="0">
                  <a:pos x="2" y="4"/>
                </a:cxn>
                <a:cxn ang="0">
                  <a:pos x="0" y="8"/>
                </a:cxn>
                <a:cxn ang="0">
                  <a:pos x="0" y="12"/>
                </a:cxn>
                <a:cxn ang="0">
                  <a:pos x="0" y="12"/>
                </a:cxn>
                <a:cxn ang="0">
                  <a:pos x="0" y="16"/>
                </a:cxn>
                <a:cxn ang="0">
                  <a:pos x="2" y="20"/>
                </a:cxn>
                <a:cxn ang="0">
                  <a:pos x="6" y="22"/>
                </a:cxn>
                <a:cxn ang="0">
                  <a:pos x="10" y="22"/>
                </a:cxn>
                <a:cxn ang="0">
                  <a:pos x="10" y="22"/>
                </a:cxn>
                <a:cxn ang="0">
                  <a:pos x="16" y="22"/>
                </a:cxn>
                <a:cxn ang="0">
                  <a:pos x="18" y="20"/>
                </a:cxn>
                <a:cxn ang="0">
                  <a:pos x="22" y="16"/>
                </a:cxn>
                <a:cxn ang="0">
                  <a:pos x="22" y="12"/>
                </a:cxn>
                <a:cxn ang="0">
                  <a:pos x="22" y="12"/>
                </a:cxn>
                <a:cxn ang="0">
                  <a:pos x="22" y="8"/>
                </a:cxn>
                <a:cxn ang="0">
                  <a:pos x="18" y="4"/>
                </a:cxn>
                <a:cxn ang="0">
                  <a:pos x="16" y="2"/>
                </a:cxn>
                <a:cxn ang="0">
                  <a:pos x="10" y="0"/>
                </a:cxn>
              </a:cxnLst>
              <a:rect l="0" t="0" r="r" b="b"/>
              <a:pathLst>
                <a:path w="22" h="22">
                  <a:moveTo>
                    <a:pt x="10" y="0"/>
                  </a:moveTo>
                  <a:lnTo>
                    <a:pt x="10" y="0"/>
                  </a:lnTo>
                  <a:lnTo>
                    <a:pt x="6" y="2"/>
                  </a:lnTo>
                  <a:lnTo>
                    <a:pt x="2" y="4"/>
                  </a:lnTo>
                  <a:lnTo>
                    <a:pt x="0" y="8"/>
                  </a:lnTo>
                  <a:lnTo>
                    <a:pt x="0" y="12"/>
                  </a:lnTo>
                  <a:lnTo>
                    <a:pt x="0" y="12"/>
                  </a:lnTo>
                  <a:lnTo>
                    <a:pt x="0" y="16"/>
                  </a:lnTo>
                  <a:lnTo>
                    <a:pt x="2" y="20"/>
                  </a:lnTo>
                  <a:lnTo>
                    <a:pt x="6" y="22"/>
                  </a:lnTo>
                  <a:lnTo>
                    <a:pt x="10" y="22"/>
                  </a:lnTo>
                  <a:lnTo>
                    <a:pt x="10" y="22"/>
                  </a:lnTo>
                  <a:lnTo>
                    <a:pt x="16" y="22"/>
                  </a:lnTo>
                  <a:lnTo>
                    <a:pt x="18" y="20"/>
                  </a:lnTo>
                  <a:lnTo>
                    <a:pt x="22" y="16"/>
                  </a:lnTo>
                  <a:lnTo>
                    <a:pt x="22" y="12"/>
                  </a:lnTo>
                  <a:lnTo>
                    <a:pt x="22" y="12"/>
                  </a:lnTo>
                  <a:lnTo>
                    <a:pt x="22" y="8"/>
                  </a:lnTo>
                  <a:lnTo>
                    <a:pt x="18" y="4"/>
                  </a:lnTo>
                  <a:lnTo>
                    <a:pt x="16" y="2"/>
                  </a:lnTo>
                  <a:lnTo>
                    <a:pt x="10"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62" name="Freeform 39"/>
            <p:cNvSpPr/>
            <p:nvPr/>
          </p:nvSpPr>
          <p:spPr bwMode="auto">
            <a:xfrm>
              <a:off x="1582738" y="1012825"/>
              <a:ext cx="34925" cy="38100"/>
            </a:xfrm>
            <a:custGeom>
              <a:avLst/>
              <a:gdLst/>
              <a:ahLst/>
              <a:cxnLst>
                <a:cxn ang="0">
                  <a:pos x="12" y="0"/>
                </a:cxn>
                <a:cxn ang="0">
                  <a:pos x="12" y="0"/>
                </a:cxn>
                <a:cxn ang="0">
                  <a:pos x="6" y="2"/>
                </a:cxn>
                <a:cxn ang="0">
                  <a:pos x="4" y="4"/>
                </a:cxn>
                <a:cxn ang="0">
                  <a:pos x="0" y="8"/>
                </a:cxn>
                <a:cxn ang="0">
                  <a:pos x="0" y="12"/>
                </a:cxn>
                <a:cxn ang="0">
                  <a:pos x="0" y="12"/>
                </a:cxn>
                <a:cxn ang="0">
                  <a:pos x="0" y="16"/>
                </a:cxn>
                <a:cxn ang="0">
                  <a:pos x="4" y="20"/>
                </a:cxn>
                <a:cxn ang="0">
                  <a:pos x="6" y="22"/>
                </a:cxn>
                <a:cxn ang="0">
                  <a:pos x="12" y="24"/>
                </a:cxn>
                <a:cxn ang="0">
                  <a:pos x="12" y="24"/>
                </a:cxn>
                <a:cxn ang="0">
                  <a:pos x="16" y="22"/>
                </a:cxn>
                <a:cxn ang="0">
                  <a:pos x="20" y="20"/>
                </a:cxn>
                <a:cxn ang="0">
                  <a:pos x="22" y="16"/>
                </a:cxn>
                <a:cxn ang="0">
                  <a:pos x="22" y="12"/>
                </a:cxn>
                <a:cxn ang="0">
                  <a:pos x="22" y="12"/>
                </a:cxn>
                <a:cxn ang="0">
                  <a:pos x="22" y="8"/>
                </a:cxn>
                <a:cxn ang="0">
                  <a:pos x="20" y="4"/>
                </a:cxn>
                <a:cxn ang="0">
                  <a:pos x="16" y="2"/>
                </a:cxn>
                <a:cxn ang="0">
                  <a:pos x="12" y="0"/>
                </a:cxn>
              </a:cxnLst>
              <a:rect l="0" t="0" r="r" b="b"/>
              <a:pathLst>
                <a:path w="22" h="24">
                  <a:moveTo>
                    <a:pt x="12" y="0"/>
                  </a:moveTo>
                  <a:lnTo>
                    <a:pt x="12" y="0"/>
                  </a:lnTo>
                  <a:lnTo>
                    <a:pt x="6" y="2"/>
                  </a:lnTo>
                  <a:lnTo>
                    <a:pt x="4" y="4"/>
                  </a:lnTo>
                  <a:lnTo>
                    <a:pt x="0" y="8"/>
                  </a:lnTo>
                  <a:lnTo>
                    <a:pt x="0" y="12"/>
                  </a:lnTo>
                  <a:lnTo>
                    <a:pt x="0" y="12"/>
                  </a:lnTo>
                  <a:lnTo>
                    <a:pt x="0" y="16"/>
                  </a:lnTo>
                  <a:lnTo>
                    <a:pt x="4" y="20"/>
                  </a:lnTo>
                  <a:lnTo>
                    <a:pt x="6" y="22"/>
                  </a:lnTo>
                  <a:lnTo>
                    <a:pt x="12" y="24"/>
                  </a:lnTo>
                  <a:lnTo>
                    <a:pt x="12" y="24"/>
                  </a:lnTo>
                  <a:lnTo>
                    <a:pt x="16" y="22"/>
                  </a:lnTo>
                  <a:lnTo>
                    <a:pt x="20" y="20"/>
                  </a:lnTo>
                  <a:lnTo>
                    <a:pt x="22" y="16"/>
                  </a:lnTo>
                  <a:lnTo>
                    <a:pt x="22" y="12"/>
                  </a:lnTo>
                  <a:lnTo>
                    <a:pt x="22" y="12"/>
                  </a:lnTo>
                  <a:lnTo>
                    <a:pt x="22" y="8"/>
                  </a:lnTo>
                  <a:lnTo>
                    <a:pt x="20" y="4"/>
                  </a:lnTo>
                  <a:lnTo>
                    <a:pt x="16" y="2"/>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63" name="Freeform 40"/>
            <p:cNvSpPr/>
            <p:nvPr/>
          </p:nvSpPr>
          <p:spPr bwMode="auto">
            <a:xfrm>
              <a:off x="1582738" y="1012825"/>
              <a:ext cx="34925" cy="38100"/>
            </a:xfrm>
            <a:custGeom>
              <a:avLst/>
              <a:gdLst/>
              <a:ahLst/>
              <a:cxnLst>
                <a:cxn ang="0">
                  <a:pos x="12" y="0"/>
                </a:cxn>
                <a:cxn ang="0">
                  <a:pos x="12" y="0"/>
                </a:cxn>
                <a:cxn ang="0">
                  <a:pos x="6" y="2"/>
                </a:cxn>
                <a:cxn ang="0">
                  <a:pos x="4" y="4"/>
                </a:cxn>
                <a:cxn ang="0">
                  <a:pos x="0" y="8"/>
                </a:cxn>
                <a:cxn ang="0">
                  <a:pos x="0" y="12"/>
                </a:cxn>
                <a:cxn ang="0">
                  <a:pos x="0" y="12"/>
                </a:cxn>
                <a:cxn ang="0">
                  <a:pos x="0" y="16"/>
                </a:cxn>
                <a:cxn ang="0">
                  <a:pos x="4" y="20"/>
                </a:cxn>
                <a:cxn ang="0">
                  <a:pos x="6" y="22"/>
                </a:cxn>
                <a:cxn ang="0">
                  <a:pos x="12" y="24"/>
                </a:cxn>
                <a:cxn ang="0">
                  <a:pos x="12" y="24"/>
                </a:cxn>
                <a:cxn ang="0">
                  <a:pos x="16" y="22"/>
                </a:cxn>
                <a:cxn ang="0">
                  <a:pos x="20" y="20"/>
                </a:cxn>
                <a:cxn ang="0">
                  <a:pos x="22" y="16"/>
                </a:cxn>
                <a:cxn ang="0">
                  <a:pos x="22" y="12"/>
                </a:cxn>
                <a:cxn ang="0">
                  <a:pos x="22" y="12"/>
                </a:cxn>
                <a:cxn ang="0">
                  <a:pos x="22" y="8"/>
                </a:cxn>
                <a:cxn ang="0">
                  <a:pos x="20" y="4"/>
                </a:cxn>
                <a:cxn ang="0">
                  <a:pos x="16" y="2"/>
                </a:cxn>
                <a:cxn ang="0">
                  <a:pos x="12" y="0"/>
                </a:cxn>
              </a:cxnLst>
              <a:rect l="0" t="0" r="r" b="b"/>
              <a:pathLst>
                <a:path w="22" h="24">
                  <a:moveTo>
                    <a:pt x="12" y="0"/>
                  </a:moveTo>
                  <a:lnTo>
                    <a:pt x="12" y="0"/>
                  </a:lnTo>
                  <a:lnTo>
                    <a:pt x="6" y="2"/>
                  </a:lnTo>
                  <a:lnTo>
                    <a:pt x="4" y="4"/>
                  </a:lnTo>
                  <a:lnTo>
                    <a:pt x="0" y="8"/>
                  </a:lnTo>
                  <a:lnTo>
                    <a:pt x="0" y="12"/>
                  </a:lnTo>
                  <a:lnTo>
                    <a:pt x="0" y="12"/>
                  </a:lnTo>
                  <a:lnTo>
                    <a:pt x="0" y="16"/>
                  </a:lnTo>
                  <a:lnTo>
                    <a:pt x="4" y="20"/>
                  </a:lnTo>
                  <a:lnTo>
                    <a:pt x="6" y="22"/>
                  </a:lnTo>
                  <a:lnTo>
                    <a:pt x="12" y="24"/>
                  </a:lnTo>
                  <a:lnTo>
                    <a:pt x="12" y="24"/>
                  </a:lnTo>
                  <a:lnTo>
                    <a:pt x="16" y="22"/>
                  </a:lnTo>
                  <a:lnTo>
                    <a:pt x="20" y="20"/>
                  </a:lnTo>
                  <a:lnTo>
                    <a:pt x="22" y="16"/>
                  </a:lnTo>
                  <a:lnTo>
                    <a:pt x="22" y="12"/>
                  </a:lnTo>
                  <a:lnTo>
                    <a:pt x="22" y="12"/>
                  </a:lnTo>
                  <a:lnTo>
                    <a:pt x="22" y="8"/>
                  </a:lnTo>
                  <a:lnTo>
                    <a:pt x="20" y="4"/>
                  </a:lnTo>
                  <a:lnTo>
                    <a:pt x="16" y="2"/>
                  </a:lnTo>
                  <a:lnTo>
                    <a:pt x="12"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64" name="Freeform 41"/>
            <p:cNvSpPr/>
            <p:nvPr/>
          </p:nvSpPr>
          <p:spPr bwMode="auto">
            <a:xfrm>
              <a:off x="2782888" y="196850"/>
              <a:ext cx="38100" cy="34925"/>
            </a:xfrm>
            <a:custGeom>
              <a:avLst/>
              <a:gdLst/>
              <a:ahLst/>
              <a:cxnLst>
                <a:cxn ang="0">
                  <a:pos x="12" y="0"/>
                </a:cxn>
                <a:cxn ang="0">
                  <a:pos x="12" y="0"/>
                </a:cxn>
                <a:cxn ang="0">
                  <a:pos x="8" y="0"/>
                </a:cxn>
                <a:cxn ang="0">
                  <a:pos x="4" y="2"/>
                </a:cxn>
                <a:cxn ang="0">
                  <a:pos x="2" y="6"/>
                </a:cxn>
                <a:cxn ang="0">
                  <a:pos x="0" y="10"/>
                </a:cxn>
                <a:cxn ang="0">
                  <a:pos x="0" y="10"/>
                </a:cxn>
                <a:cxn ang="0">
                  <a:pos x="2" y="14"/>
                </a:cxn>
                <a:cxn ang="0">
                  <a:pos x="4" y="18"/>
                </a:cxn>
                <a:cxn ang="0">
                  <a:pos x="8" y="20"/>
                </a:cxn>
                <a:cxn ang="0">
                  <a:pos x="12" y="22"/>
                </a:cxn>
                <a:cxn ang="0">
                  <a:pos x="12" y="22"/>
                </a:cxn>
                <a:cxn ang="0">
                  <a:pos x="16" y="20"/>
                </a:cxn>
                <a:cxn ang="0">
                  <a:pos x="20" y="18"/>
                </a:cxn>
                <a:cxn ang="0">
                  <a:pos x="22" y="14"/>
                </a:cxn>
                <a:cxn ang="0">
                  <a:pos x="24" y="10"/>
                </a:cxn>
                <a:cxn ang="0">
                  <a:pos x="24" y="10"/>
                </a:cxn>
                <a:cxn ang="0">
                  <a:pos x="22" y="6"/>
                </a:cxn>
                <a:cxn ang="0">
                  <a:pos x="20" y="2"/>
                </a:cxn>
                <a:cxn ang="0">
                  <a:pos x="16" y="0"/>
                </a:cxn>
                <a:cxn ang="0">
                  <a:pos x="12" y="0"/>
                </a:cxn>
              </a:cxnLst>
              <a:rect l="0" t="0" r="r" b="b"/>
              <a:pathLst>
                <a:path w="24" h="22">
                  <a:moveTo>
                    <a:pt x="12" y="0"/>
                  </a:moveTo>
                  <a:lnTo>
                    <a:pt x="12" y="0"/>
                  </a:lnTo>
                  <a:lnTo>
                    <a:pt x="8" y="0"/>
                  </a:lnTo>
                  <a:lnTo>
                    <a:pt x="4" y="2"/>
                  </a:lnTo>
                  <a:lnTo>
                    <a:pt x="2" y="6"/>
                  </a:lnTo>
                  <a:lnTo>
                    <a:pt x="0" y="10"/>
                  </a:lnTo>
                  <a:lnTo>
                    <a:pt x="0" y="10"/>
                  </a:lnTo>
                  <a:lnTo>
                    <a:pt x="2" y="14"/>
                  </a:lnTo>
                  <a:lnTo>
                    <a:pt x="4" y="18"/>
                  </a:lnTo>
                  <a:lnTo>
                    <a:pt x="8" y="20"/>
                  </a:lnTo>
                  <a:lnTo>
                    <a:pt x="12" y="22"/>
                  </a:lnTo>
                  <a:lnTo>
                    <a:pt x="12" y="22"/>
                  </a:lnTo>
                  <a:lnTo>
                    <a:pt x="16" y="20"/>
                  </a:lnTo>
                  <a:lnTo>
                    <a:pt x="20" y="18"/>
                  </a:lnTo>
                  <a:lnTo>
                    <a:pt x="22" y="14"/>
                  </a:lnTo>
                  <a:lnTo>
                    <a:pt x="24" y="10"/>
                  </a:lnTo>
                  <a:lnTo>
                    <a:pt x="24" y="10"/>
                  </a:lnTo>
                  <a:lnTo>
                    <a:pt x="22" y="6"/>
                  </a:lnTo>
                  <a:lnTo>
                    <a:pt x="20" y="2"/>
                  </a:lnTo>
                  <a:lnTo>
                    <a:pt x="16" y="0"/>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65" name="Freeform 42"/>
            <p:cNvSpPr/>
            <p:nvPr/>
          </p:nvSpPr>
          <p:spPr bwMode="auto">
            <a:xfrm>
              <a:off x="2782888" y="196850"/>
              <a:ext cx="38100" cy="34925"/>
            </a:xfrm>
            <a:custGeom>
              <a:avLst/>
              <a:gdLst/>
              <a:ahLst/>
              <a:cxnLst>
                <a:cxn ang="0">
                  <a:pos x="12" y="0"/>
                </a:cxn>
                <a:cxn ang="0">
                  <a:pos x="12" y="0"/>
                </a:cxn>
                <a:cxn ang="0">
                  <a:pos x="8" y="0"/>
                </a:cxn>
                <a:cxn ang="0">
                  <a:pos x="4" y="2"/>
                </a:cxn>
                <a:cxn ang="0">
                  <a:pos x="2" y="6"/>
                </a:cxn>
                <a:cxn ang="0">
                  <a:pos x="0" y="10"/>
                </a:cxn>
                <a:cxn ang="0">
                  <a:pos x="0" y="10"/>
                </a:cxn>
                <a:cxn ang="0">
                  <a:pos x="2" y="14"/>
                </a:cxn>
                <a:cxn ang="0">
                  <a:pos x="4" y="18"/>
                </a:cxn>
                <a:cxn ang="0">
                  <a:pos x="8" y="20"/>
                </a:cxn>
                <a:cxn ang="0">
                  <a:pos x="12" y="22"/>
                </a:cxn>
                <a:cxn ang="0">
                  <a:pos x="12" y="22"/>
                </a:cxn>
                <a:cxn ang="0">
                  <a:pos x="16" y="20"/>
                </a:cxn>
                <a:cxn ang="0">
                  <a:pos x="20" y="18"/>
                </a:cxn>
                <a:cxn ang="0">
                  <a:pos x="22" y="14"/>
                </a:cxn>
                <a:cxn ang="0">
                  <a:pos x="24" y="10"/>
                </a:cxn>
                <a:cxn ang="0">
                  <a:pos x="24" y="10"/>
                </a:cxn>
                <a:cxn ang="0">
                  <a:pos x="22" y="6"/>
                </a:cxn>
                <a:cxn ang="0">
                  <a:pos x="20" y="2"/>
                </a:cxn>
                <a:cxn ang="0">
                  <a:pos x="16" y="0"/>
                </a:cxn>
                <a:cxn ang="0">
                  <a:pos x="12" y="0"/>
                </a:cxn>
              </a:cxnLst>
              <a:rect l="0" t="0" r="r" b="b"/>
              <a:pathLst>
                <a:path w="24" h="22">
                  <a:moveTo>
                    <a:pt x="12" y="0"/>
                  </a:moveTo>
                  <a:lnTo>
                    <a:pt x="12" y="0"/>
                  </a:lnTo>
                  <a:lnTo>
                    <a:pt x="8" y="0"/>
                  </a:lnTo>
                  <a:lnTo>
                    <a:pt x="4" y="2"/>
                  </a:lnTo>
                  <a:lnTo>
                    <a:pt x="2" y="6"/>
                  </a:lnTo>
                  <a:lnTo>
                    <a:pt x="0" y="10"/>
                  </a:lnTo>
                  <a:lnTo>
                    <a:pt x="0" y="10"/>
                  </a:lnTo>
                  <a:lnTo>
                    <a:pt x="2" y="14"/>
                  </a:lnTo>
                  <a:lnTo>
                    <a:pt x="4" y="18"/>
                  </a:lnTo>
                  <a:lnTo>
                    <a:pt x="8" y="20"/>
                  </a:lnTo>
                  <a:lnTo>
                    <a:pt x="12" y="22"/>
                  </a:lnTo>
                  <a:lnTo>
                    <a:pt x="12" y="22"/>
                  </a:lnTo>
                  <a:lnTo>
                    <a:pt x="16" y="20"/>
                  </a:lnTo>
                  <a:lnTo>
                    <a:pt x="20" y="18"/>
                  </a:lnTo>
                  <a:lnTo>
                    <a:pt x="22" y="14"/>
                  </a:lnTo>
                  <a:lnTo>
                    <a:pt x="24" y="10"/>
                  </a:lnTo>
                  <a:lnTo>
                    <a:pt x="24" y="10"/>
                  </a:lnTo>
                  <a:lnTo>
                    <a:pt x="22" y="6"/>
                  </a:lnTo>
                  <a:lnTo>
                    <a:pt x="20" y="2"/>
                  </a:lnTo>
                  <a:lnTo>
                    <a:pt x="16" y="0"/>
                  </a:lnTo>
                  <a:lnTo>
                    <a:pt x="12"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66" name="Freeform 43"/>
            <p:cNvSpPr/>
            <p:nvPr/>
          </p:nvSpPr>
          <p:spPr bwMode="auto">
            <a:xfrm>
              <a:off x="1325563" y="301625"/>
              <a:ext cx="34925" cy="34925"/>
            </a:xfrm>
            <a:custGeom>
              <a:avLst/>
              <a:gdLst/>
              <a:ahLst/>
              <a:cxnLst>
                <a:cxn ang="0">
                  <a:pos x="10" y="0"/>
                </a:cxn>
                <a:cxn ang="0">
                  <a:pos x="10" y="0"/>
                </a:cxn>
                <a:cxn ang="0">
                  <a:pos x="6" y="2"/>
                </a:cxn>
                <a:cxn ang="0">
                  <a:pos x="2" y="4"/>
                </a:cxn>
                <a:cxn ang="0">
                  <a:pos x="0" y="8"/>
                </a:cxn>
                <a:cxn ang="0">
                  <a:pos x="0" y="12"/>
                </a:cxn>
                <a:cxn ang="0">
                  <a:pos x="0" y="12"/>
                </a:cxn>
                <a:cxn ang="0">
                  <a:pos x="0" y="16"/>
                </a:cxn>
                <a:cxn ang="0">
                  <a:pos x="2" y="20"/>
                </a:cxn>
                <a:cxn ang="0">
                  <a:pos x="6" y="22"/>
                </a:cxn>
                <a:cxn ang="0">
                  <a:pos x="10" y="22"/>
                </a:cxn>
                <a:cxn ang="0">
                  <a:pos x="10" y="22"/>
                </a:cxn>
                <a:cxn ang="0">
                  <a:pos x="14" y="22"/>
                </a:cxn>
                <a:cxn ang="0">
                  <a:pos x="18" y="20"/>
                </a:cxn>
                <a:cxn ang="0">
                  <a:pos x="20" y="16"/>
                </a:cxn>
                <a:cxn ang="0">
                  <a:pos x="22" y="12"/>
                </a:cxn>
                <a:cxn ang="0">
                  <a:pos x="22" y="12"/>
                </a:cxn>
                <a:cxn ang="0">
                  <a:pos x="20" y="8"/>
                </a:cxn>
                <a:cxn ang="0">
                  <a:pos x="18" y="4"/>
                </a:cxn>
                <a:cxn ang="0">
                  <a:pos x="14" y="2"/>
                </a:cxn>
                <a:cxn ang="0">
                  <a:pos x="10" y="0"/>
                </a:cxn>
              </a:cxnLst>
              <a:rect l="0" t="0" r="r" b="b"/>
              <a:pathLst>
                <a:path w="22" h="22">
                  <a:moveTo>
                    <a:pt x="10" y="0"/>
                  </a:moveTo>
                  <a:lnTo>
                    <a:pt x="10" y="0"/>
                  </a:lnTo>
                  <a:lnTo>
                    <a:pt x="6" y="2"/>
                  </a:lnTo>
                  <a:lnTo>
                    <a:pt x="2" y="4"/>
                  </a:lnTo>
                  <a:lnTo>
                    <a:pt x="0" y="8"/>
                  </a:lnTo>
                  <a:lnTo>
                    <a:pt x="0" y="12"/>
                  </a:lnTo>
                  <a:lnTo>
                    <a:pt x="0" y="12"/>
                  </a:lnTo>
                  <a:lnTo>
                    <a:pt x="0" y="16"/>
                  </a:lnTo>
                  <a:lnTo>
                    <a:pt x="2" y="20"/>
                  </a:lnTo>
                  <a:lnTo>
                    <a:pt x="6" y="22"/>
                  </a:lnTo>
                  <a:lnTo>
                    <a:pt x="10" y="22"/>
                  </a:lnTo>
                  <a:lnTo>
                    <a:pt x="10" y="22"/>
                  </a:lnTo>
                  <a:lnTo>
                    <a:pt x="14" y="22"/>
                  </a:lnTo>
                  <a:lnTo>
                    <a:pt x="18" y="20"/>
                  </a:lnTo>
                  <a:lnTo>
                    <a:pt x="20" y="16"/>
                  </a:lnTo>
                  <a:lnTo>
                    <a:pt x="22" y="12"/>
                  </a:lnTo>
                  <a:lnTo>
                    <a:pt x="22" y="12"/>
                  </a:lnTo>
                  <a:lnTo>
                    <a:pt x="20" y="8"/>
                  </a:lnTo>
                  <a:lnTo>
                    <a:pt x="18" y="4"/>
                  </a:lnTo>
                  <a:lnTo>
                    <a:pt x="14" y="2"/>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67" name="Freeform 44"/>
            <p:cNvSpPr/>
            <p:nvPr/>
          </p:nvSpPr>
          <p:spPr bwMode="auto">
            <a:xfrm>
              <a:off x="1325563" y="301625"/>
              <a:ext cx="34925" cy="34925"/>
            </a:xfrm>
            <a:custGeom>
              <a:avLst/>
              <a:gdLst/>
              <a:ahLst/>
              <a:cxnLst>
                <a:cxn ang="0">
                  <a:pos x="10" y="0"/>
                </a:cxn>
                <a:cxn ang="0">
                  <a:pos x="10" y="0"/>
                </a:cxn>
                <a:cxn ang="0">
                  <a:pos x="6" y="2"/>
                </a:cxn>
                <a:cxn ang="0">
                  <a:pos x="2" y="4"/>
                </a:cxn>
                <a:cxn ang="0">
                  <a:pos x="0" y="8"/>
                </a:cxn>
                <a:cxn ang="0">
                  <a:pos x="0" y="12"/>
                </a:cxn>
                <a:cxn ang="0">
                  <a:pos x="0" y="12"/>
                </a:cxn>
                <a:cxn ang="0">
                  <a:pos x="0" y="16"/>
                </a:cxn>
                <a:cxn ang="0">
                  <a:pos x="2" y="20"/>
                </a:cxn>
                <a:cxn ang="0">
                  <a:pos x="6" y="22"/>
                </a:cxn>
                <a:cxn ang="0">
                  <a:pos x="10" y="22"/>
                </a:cxn>
                <a:cxn ang="0">
                  <a:pos x="10" y="22"/>
                </a:cxn>
                <a:cxn ang="0">
                  <a:pos x="14" y="22"/>
                </a:cxn>
                <a:cxn ang="0">
                  <a:pos x="18" y="20"/>
                </a:cxn>
                <a:cxn ang="0">
                  <a:pos x="20" y="16"/>
                </a:cxn>
                <a:cxn ang="0">
                  <a:pos x="22" y="12"/>
                </a:cxn>
                <a:cxn ang="0">
                  <a:pos x="22" y="12"/>
                </a:cxn>
                <a:cxn ang="0">
                  <a:pos x="20" y="8"/>
                </a:cxn>
                <a:cxn ang="0">
                  <a:pos x="18" y="4"/>
                </a:cxn>
                <a:cxn ang="0">
                  <a:pos x="14" y="2"/>
                </a:cxn>
                <a:cxn ang="0">
                  <a:pos x="10" y="0"/>
                </a:cxn>
              </a:cxnLst>
              <a:rect l="0" t="0" r="r" b="b"/>
              <a:pathLst>
                <a:path w="22" h="22">
                  <a:moveTo>
                    <a:pt x="10" y="0"/>
                  </a:moveTo>
                  <a:lnTo>
                    <a:pt x="10" y="0"/>
                  </a:lnTo>
                  <a:lnTo>
                    <a:pt x="6" y="2"/>
                  </a:lnTo>
                  <a:lnTo>
                    <a:pt x="2" y="4"/>
                  </a:lnTo>
                  <a:lnTo>
                    <a:pt x="0" y="8"/>
                  </a:lnTo>
                  <a:lnTo>
                    <a:pt x="0" y="12"/>
                  </a:lnTo>
                  <a:lnTo>
                    <a:pt x="0" y="12"/>
                  </a:lnTo>
                  <a:lnTo>
                    <a:pt x="0" y="16"/>
                  </a:lnTo>
                  <a:lnTo>
                    <a:pt x="2" y="20"/>
                  </a:lnTo>
                  <a:lnTo>
                    <a:pt x="6" y="22"/>
                  </a:lnTo>
                  <a:lnTo>
                    <a:pt x="10" y="22"/>
                  </a:lnTo>
                  <a:lnTo>
                    <a:pt x="10" y="22"/>
                  </a:lnTo>
                  <a:lnTo>
                    <a:pt x="14" y="22"/>
                  </a:lnTo>
                  <a:lnTo>
                    <a:pt x="18" y="20"/>
                  </a:lnTo>
                  <a:lnTo>
                    <a:pt x="20" y="16"/>
                  </a:lnTo>
                  <a:lnTo>
                    <a:pt x="22" y="12"/>
                  </a:lnTo>
                  <a:lnTo>
                    <a:pt x="22" y="12"/>
                  </a:lnTo>
                  <a:lnTo>
                    <a:pt x="20" y="8"/>
                  </a:lnTo>
                  <a:lnTo>
                    <a:pt x="18" y="4"/>
                  </a:lnTo>
                  <a:lnTo>
                    <a:pt x="14" y="2"/>
                  </a:lnTo>
                  <a:lnTo>
                    <a:pt x="10"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68" name="Freeform 45"/>
            <p:cNvSpPr/>
            <p:nvPr/>
          </p:nvSpPr>
          <p:spPr bwMode="auto">
            <a:xfrm>
              <a:off x="1906588" y="336550"/>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69" name="Freeform 46"/>
            <p:cNvSpPr/>
            <p:nvPr/>
          </p:nvSpPr>
          <p:spPr bwMode="auto">
            <a:xfrm>
              <a:off x="1906588" y="336550"/>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70" name="Freeform 47"/>
            <p:cNvSpPr/>
            <p:nvPr/>
          </p:nvSpPr>
          <p:spPr bwMode="auto">
            <a:xfrm>
              <a:off x="1433513" y="558800"/>
              <a:ext cx="25400" cy="22225"/>
            </a:xfrm>
            <a:custGeom>
              <a:avLst/>
              <a:gdLst/>
              <a:ahLst/>
              <a:cxnLst>
                <a:cxn ang="0">
                  <a:pos x="8" y="0"/>
                </a:cxn>
                <a:cxn ang="0">
                  <a:pos x="8" y="0"/>
                </a:cxn>
                <a:cxn ang="0">
                  <a:pos x="4" y="2"/>
                </a:cxn>
                <a:cxn ang="0">
                  <a:pos x="0" y="6"/>
                </a:cxn>
                <a:cxn ang="0">
                  <a:pos x="0" y="6"/>
                </a:cxn>
                <a:cxn ang="0">
                  <a:pos x="4" y="12"/>
                </a:cxn>
                <a:cxn ang="0">
                  <a:pos x="8" y="14"/>
                </a:cxn>
                <a:cxn ang="0">
                  <a:pos x="8" y="14"/>
                </a:cxn>
                <a:cxn ang="0">
                  <a:pos x="12" y="12"/>
                </a:cxn>
                <a:cxn ang="0">
                  <a:pos x="16" y="6"/>
                </a:cxn>
                <a:cxn ang="0">
                  <a:pos x="16" y="6"/>
                </a:cxn>
                <a:cxn ang="0">
                  <a:pos x="12" y="2"/>
                </a:cxn>
                <a:cxn ang="0">
                  <a:pos x="8" y="0"/>
                </a:cxn>
              </a:cxnLst>
              <a:rect l="0" t="0" r="r" b="b"/>
              <a:pathLst>
                <a:path w="16" h="14">
                  <a:moveTo>
                    <a:pt x="8" y="0"/>
                  </a:moveTo>
                  <a:lnTo>
                    <a:pt x="8" y="0"/>
                  </a:lnTo>
                  <a:lnTo>
                    <a:pt x="4" y="2"/>
                  </a:lnTo>
                  <a:lnTo>
                    <a:pt x="0" y="6"/>
                  </a:lnTo>
                  <a:lnTo>
                    <a:pt x="0" y="6"/>
                  </a:lnTo>
                  <a:lnTo>
                    <a:pt x="4" y="12"/>
                  </a:lnTo>
                  <a:lnTo>
                    <a:pt x="8" y="14"/>
                  </a:lnTo>
                  <a:lnTo>
                    <a:pt x="8" y="14"/>
                  </a:lnTo>
                  <a:lnTo>
                    <a:pt x="12" y="12"/>
                  </a:lnTo>
                  <a:lnTo>
                    <a:pt x="16" y="6"/>
                  </a:lnTo>
                  <a:lnTo>
                    <a:pt x="16"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71" name="Freeform 48"/>
            <p:cNvSpPr/>
            <p:nvPr/>
          </p:nvSpPr>
          <p:spPr bwMode="auto">
            <a:xfrm>
              <a:off x="1433513" y="558800"/>
              <a:ext cx="25400" cy="22225"/>
            </a:xfrm>
            <a:custGeom>
              <a:avLst/>
              <a:gdLst/>
              <a:ahLst/>
              <a:cxnLst>
                <a:cxn ang="0">
                  <a:pos x="8" y="0"/>
                </a:cxn>
                <a:cxn ang="0">
                  <a:pos x="8" y="0"/>
                </a:cxn>
                <a:cxn ang="0">
                  <a:pos x="4" y="2"/>
                </a:cxn>
                <a:cxn ang="0">
                  <a:pos x="0" y="6"/>
                </a:cxn>
                <a:cxn ang="0">
                  <a:pos x="0" y="6"/>
                </a:cxn>
                <a:cxn ang="0">
                  <a:pos x="4" y="12"/>
                </a:cxn>
                <a:cxn ang="0">
                  <a:pos x="8" y="14"/>
                </a:cxn>
                <a:cxn ang="0">
                  <a:pos x="8" y="14"/>
                </a:cxn>
                <a:cxn ang="0">
                  <a:pos x="12" y="12"/>
                </a:cxn>
                <a:cxn ang="0">
                  <a:pos x="16" y="6"/>
                </a:cxn>
                <a:cxn ang="0">
                  <a:pos x="16" y="6"/>
                </a:cxn>
                <a:cxn ang="0">
                  <a:pos x="12" y="2"/>
                </a:cxn>
                <a:cxn ang="0">
                  <a:pos x="8" y="0"/>
                </a:cxn>
              </a:cxnLst>
              <a:rect l="0" t="0" r="r" b="b"/>
              <a:pathLst>
                <a:path w="16" h="14">
                  <a:moveTo>
                    <a:pt x="8" y="0"/>
                  </a:moveTo>
                  <a:lnTo>
                    <a:pt x="8" y="0"/>
                  </a:lnTo>
                  <a:lnTo>
                    <a:pt x="4" y="2"/>
                  </a:lnTo>
                  <a:lnTo>
                    <a:pt x="0" y="6"/>
                  </a:lnTo>
                  <a:lnTo>
                    <a:pt x="0" y="6"/>
                  </a:lnTo>
                  <a:lnTo>
                    <a:pt x="4" y="12"/>
                  </a:lnTo>
                  <a:lnTo>
                    <a:pt x="8" y="14"/>
                  </a:lnTo>
                  <a:lnTo>
                    <a:pt x="8" y="14"/>
                  </a:lnTo>
                  <a:lnTo>
                    <a:pt x="12" y="12"/>
                  </a:lnTo>
                  <a:lnTo>
                    <a:pt x="16" y="6"/>
                  </a:lnTo>
                  <a:lnTo>
                    <a:pt x="16"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72" name="Freeform 49"/>
            <p:cNvSpPr/>
            <p:nvPr/>
          </p:nvSpPr>
          <p:spPr bwMode="auto">
            <a:xfrm>
              <a:off x="1338263" y="939800"/>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73" name="Freeform 50"/>
            <p:cNvSpPr/>
            <p:nvPr/>
          </p:nvSpPr>
          <p:spPr bwMode="auto">
            <a:xfrm>
              <a:off x="1338263" y="939800"/>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74" name="Freeform 51"/>
            <p:cNvSpPr/>
            <p:nvPr/>
          </p:nvSpPr>
          <p:spPr bwMode="auto">
            <a:xfrm>
              <a:off x="2224088" y="412750"/>
              <a:ext cx="47625" cy="47625"/>
            </a:xfrm>
            <a:custGeom>
              <a:avLst/>
              <a:gdLst/>
              <a:ahLst/>
              <a:cxnLst>
                <a:cxn ang="0">
                  <a:pos x="14" y="0"/>
                </a:cxn>
                <a:cxn ang="0">
                  <a:pos x="14" y="0"/>
                </a:cxn>
                <a:cxn ang="0">
                  <a:pos x="8" y="2"/>
                </a:cxn>
                <a:cxn ang="0">
                  <a:pos x="4" y="4"/>
                </a:cxn>
                <a:cxn ang="0">
                  <a:pos x="2" y="8"/>
                </a:cxn>
                <a:cxn ang="0">
                  <a:pos x="0" y="14"/>
                </a:cxn>
                <a:cxn ang="0">
                  <a:pos x="0" y="14"/>
                </a:cxn>
                <a:cxn ang="0">
                  <a:pos x="2" y="20"/>
                </a:cxn>
                <a:cxn ang="0">
                  <a:pos x="4" y="24"/>
                </a:cxn>
                <a:cxn ang="0">
                  <a:pos x="8" y="28"/>
                </a:cxn>
                <a:cxn ang="0">
                  <a:pos x="14" y="30"/>
                </a:cxn>
                <a:cxn ang="0">
                  <a:pos x="14" y="30"/>
                </a:cxn>
                <a:cxn ang="0">
                  <a:pos x="20" y="28"/>
                </a:cxn>
                <a:cxn ang="0">
                  <a:pos x="24" y="24"/>
                </a:cxn>
                <a:cxn ang="0">
                  <a:pos x="28" y="20"/>
                </a:cxn>
                <a:cxn ang="0">
                  <a:pos x="30" y="14"/>
                </a:cxn>
                <a:cxn ang="0">
                  <a:pos x="30" y="14"/>
                </a:cxn>
                <a:cxn ang="0">
                  <a:pos x="28" y="8"/>
                </a:cxn>
                <a:cxn ang="0">
                  <a:pos x="24" y="4"/>
                </a:cxn>
                <a:cxn ang="0">
                  <a:pos x="20" y="2"/>
                </a:cxn>
                <a:cxn ang="0">
                  <a:pos x="14" y="0"/>
                </a:cxn>
              </a:cxnLst>
              <a:rect l="0" t="0" r="r" b="b"/>
              <a:pathLst>
                <a:path w="30" h="30">
                  <a:moveTo>
                    <a:pt x="14" y="0"/>
                  </a:moveTo>
                  <a:lnTo>
                    <a:pt x="14" y="0"/>
                  </a:lnTo>
                  <a:lnTo>
                    <a:pt x="8" y="2"/>
                  </a:lnTo>
                  <a:lnTo>
                    <a:pt x="4" y="4"/>
                  </a:lnTo>
                  <a:lnTo>
                    <a:pt x="2" y="8"/>
                  </a:lnTo>
                  <a:lnTo>
                    <a:pt x="0" y="14"/>
                  </a:lnTo>
                  <a:lnTo>
                    <a:pt x="0" y="14"/>
                  </a:lnTo>
                  <a:lnTo>
                    <a:pt x="2" y="20"/>
                  </a:lnTo>
                  <a:lnTo>
                    <a:pt x="4" y="24"/>
                  </a:lnTo>
                  <a:lnTo>
                    <a:pt x="8" y="28"/>
                  </a:lnTo>
                  <a:lnTo>
                    <a:pt x="14" y="30"/>
                  </a:lnTo>
                  <a:lnTo>
                    <a:pt x="14" y="30"/>
                  </a:lnTo>
                  <a:lnTo>
                    <a:pt x="20" y="28"/>
                  </a:lnTo>
                  <a:lnTo>
                    <a:pt x="24" y="24"/>
                  </a:lnTo>
                  <a:lnTo>
                    <a:pt x="28" y="20"/>
                  </a:lnTo>
                  <a:lnTo>
                    <a:pt x="30" y="14"/>
                  </a:lnTo>
                  <a:lnTo>
                    <a:pt x="30" y="14"/>
                  </a:lnTo>
                  <a:lnTo>
                    <a:pt x="28" y="8"/>
                  </a:lnTo>
                  <a:lnTo>
                    <a:pt x="24" y="4"/>
                  </a:lnTo>
                  <a:lnTo>
                    <a:pt x="20" y="2"/>
                  </a:lnTo>
                  <a:lnTo>
                    <a:pt x="14"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75" name="Freeform 52"/>
            <p:cNvSpPr/>
            <p:nvPr/>
          </p:nvSpPr>
          <p:spPr bwMode="auto">
            <a:xfrm>
              <a:off x="2224088" y="412750"/>
              <a:ext cx="47625" cy="47625"/>
            </a:xfrm>
            <a:custGeom>
              <a:avLst/>
              <a:gdLst/>
              <a:ahLst/>
              <a:cxnLst>
                <a:cxn ang="0">
                  <a:pos x="14" y="0"/>
                </a:cxn>
                <a:cxn ang="0">
                  <a:pos x="14" y="0"/>
                </a:cxn>
                <a:cxn ang="0">
                  <a:pos x="8" y="2"/>
                </a:cxn>
                <a:cxn ang="0">
                  <a:pos x="4" y="4"/>
                </a:cxn>
                <a:cxn ang="0">
                  <a:pos x="2" y="8"/>
                </a:cxn>
                <a:cxn ang="0">
                  <a:pos x="0" y="14"/>
                </a:cxn>
                <a:cxn ang="0">
                  <a:pos x="0" y="14"/>
                </a:cxn>
                <a:cxn ang="0">
                  <a:pos x="2" y="20"/>
                </a:cxn>
                <a:cxn ang="0">
                  <a:pos x="4" y="24"/>
                </a:cxn>
                <a:cxn ang="0">
                  <a:pos x="8" y="28"/>
                </a:cxn>
                <a:cxn ang="0">
                  <a:pos x="14" y="30"/>
                </a:cxn>
                <a:cxn ang="0">
                  <a:pos x="14" y="30"/>
                </a:cxn>
                <a:cxn ang="0">
                  <a:pos x="20" y="28"/>
                </a:cxn>
                <a:cxn ang="0">
                  <a:pos x="24" y="24"/>
                </a:cxn>
                <a:cxn ang="0">
                  <a:pos x="28" y="20"/>
                </a:cxn>
                <a:cxn ang="0">
                  <a:pos x="30" y="14"/>
                </a:cxn>
                <a:cxn ang="0">
                  <a:pos x="30" y="14"/>
                </a:cxn>
                <a:cxn ang="0">
                  <a:pos x="28" y="8"/>
                </a:cxn>
                <a:cxn ang="0">
                  <a:pos x="24" y="4"/>
                </a:cxn>
                <a:cxn ang="0">
                  <a:pos x="20" y="2"/>
                </a:cxn>
                <a:cxn ang="0">
                  <a:pos x="14" y="0"/>
                </a:cxn>
              </a:cxnLst>
              <a:rect l="0" t="0" r="r" b="b"/>
              <a:pathLst>
                <a:path w="30" h="30">
                  <a:moveTo>
                    <a:pt x="14" y="0"/>
                  </a:moveTo>
                  <a:lnTo>
                    <a:pt x="14" y="0"/>
                  </a:lnTo>
                  <a:lnTo>
                    <a:pt x="8" y="2"/>
                  </a:lnTo>
                  <a:lnTo>
                    <a:pt x="4" y="4"/>
                  </a:lnTo>
                  <a:lnTo>
                    <a:pt x="2" y="8"/>
                  </a:lnTo>
                  <a:lnTo>
                    <a:pt x="0" y="14"/>
                  </a:lnTo>
                  <a:lnTo>
                    <a:pt x="0" y="14"/>
                  </a:lnTo>
                  <a:lnTo>
                    <a:pt x="2" y="20"/>
                  </a:lnTo>
                  <a:lnTo>
                    <a:pt x="4" y="24"/>
                  </a:lnTo>
                  <a:lnTo>
                    <a:pt x="8" y="28"/>
                  </a:lnTo>
                  <a:lnTo>
                    <a:pt x="14" y="30"/>
                  </a:lnTo>
                  <a:lnTo>
                    <a:pt x="14" y="30"/>
                  </a:lnTo>
                  <a:lnTo>
                    <a:pt x="20" y="28"/>
                  </a:lnTo>
                  <a:lnTo>
                    <a:pt x="24" y="24"/>
                  </a:lnTo>
                  <a:lnTo>
                    <a:pt x="28" y="20"/>
                  </a:lnTo>
                  <a:lnTo>
                    <a:pt x="30" y="14"/>
                  </a:lnTo>
                  <a:lnTo>
                    <a:pt x="30" y="14"/>
                  </a:lnTo>
                  <a:lnTo>
                    <a:pt x="28" y="8"/>
                  </a:lnTo>
                  <a:lnTo>
                    <a:pt x="24" y="4"/>
                  </a:lnTo>
                  <a:lnTo>
                    <a:pt x="20" y="2"/>
                  </a:lnTo>
                  <a:lnTo>
                    <a:pt x="14"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76" name="Freeform 53"/>
            <p:cNvSpPr/>
            <p:nvPr/>
          </p:nvSpPr>
          <p:spPr bwMode="auto">
            <a:xfrm>
              <a:off x="2598738" y="476250"/>
              <a:ext cx="28575" cy="28575"/>
            </a:xfrm>
            <a:custGeom>
              <a:avLst/>
              <a:gdLst/>
              <a:ahLst/>
              <a:cxnLst>
                <a:cxn ang="0">
                  <a:pos x="8" y="0"/>
                </a:cxn>
                <a:cxn ang="0">
                  <a:pos x="8" y="0"/>
                </a:cxn>
                <a:cxn ang="0">
                  <a:pos x="4" y="0"/>
                </a:cxn>
                <a:cxn ang="0">
                  <a:pos x="2" y="2"/>
                </a:cxn>
                <a:cxn ang="0">
                  <a:pos x="0" y="4"/>
                </a:cxn>
                <a:cxn ang="0">
                  <a:pos x="0" y="8"/>
                </a:cxn>
                <a:cxn ang="0">
                  <a:pos x="0" y="8"/>
                </a:cxn>
                <a:cxn ang="0">
                  <a:pos x="0" y="12"/>
                </a:cxn>
                <a:cxn ang="0">
                  <a:pos x="2" y="14"/>
                </a:cxn>
                <a:cxn ang="0">
                  <a:pos x="4" y="16"/>
                </a:cxn>
                <a:cxn ang="0">
                  <a:pos x="8" y="18"/>
                </a:cxn>
                <a:cxn ang="0">
                  <a:pos x="8" y="18"/>
                </a:cxn>
                <a:cxn ang="0">
                  <a:pos x="12" y="16"/>
                </a:cxn>
                <a:cxn ang="0">
                  <a:pos x="14" y="14"/>
                </a:cxn>
                <a:cxn ang="0">
                  <a:pos x="16" y="12"/>
                </a:cxn>
                <a:cxn ang="0">
                  <a:pos x="18" y="8"/>
                </a:cxn>
                <a:cxn ang="0">
                  <a:pos x="18" y="8"/>
                </a:cxn>
                <a:cxn ang="0">
                  <a:pos x="16" y="4"/>
                </a:cxn>
                <a:cxn ang="0">
                  <a:pos x="14" y="2"/>
                </a:cxn>
                <a:cxn ang="0">
                  <a:pos x="12" y="0"/>
                </a:cxn>
                <a:cxn ang="0">
                  <a:pos x="8" y="0"/>
                </a:cxn>
              </a:cxnLst>
              <a:rect l="0" t="0" r="r" b="b"/>
              <a:pathLst>
                <a:path w="18" h="18">
                  <a:moveTo>
                    <a:pt x="8" y="0"/>
                  </a:moveTo>
                  <a:lnTo>
                    <a:pt x="8" y="0"/>
                  </a:lnTo>
                  <a:lnTo>
                    <a:pt x="4" y="0"/>
                  </a:lnTo>
                  <a:lnTo>
                    <a:pt x="2" y="2"/>
                  </a:lnTo>
                  <a:lnTo>
                    <a:pt x="0" y="4"/>
                  </a:lnTo>
                  <a:lnTo>
                    <a:pt x="0" y="8"/>
                  </a:lnTo>
                  <a:lnTo>
                    <a:pt x="0" y="8"/>
                  </a:lnTo>
                  <a:lnTo>
                    <a:pt x="0" y="12"/>
                  </a:lnTo>
                  <a:lnTo>
                    <a:pt x="2" y="14"/>
                  </a:lnTo>
                  <a:lnTo>
                    <a:pt x="4" y="16"/>
                  </a:lnTo>
                  <a:lnTo>
                    <a:pt x="8" y="18"/>
                  </a:lnTo>
                  <a:lnTo>
                    <a:pt x="8" y="18"/>
                  </a:lnTo>
                  <a:lnTo>
                    <a:pt x="12" y="16"/>
                  </a:lnTo>
                  <a:lnTo>
                    <a:pt x="14" y="14"/>
                  </a:lnTo>
                  <a:lnTo>
                    <a:pt x="16" y="12"/>
                  </a:lnTo>
                  <a:lnTo>
                    <a:pt x="18" y="8"/>
                  </a:lnTo>
                  <a:lnTo>
                    <a:pt x="18" y="8"/>
                  </a:lnTo>
                  <a:lnTo>
                    <a:pt x="16" y="4"/>
                  </a:lnTo>
                  <a:lnTo>
                    <a:pt x="14" y="2"/>
                  </a:lnTo>
                  <a:lnTo>
                    <a:pt x="12" y="0"/>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77" name="Freeform 54"/>
            <p:cNvSpPr/>
            <p:nvPr/>
          </p:nvSpPr>
          <p:spPr bwMode="auto">
            <a:xfrm>
              <a:off x="2598738" y="476250"/>
              <a:ext cx="28575" cy="28575"/>
            </a:xfrm>
            <a:custGeom>
              <a:avLst/>
              <a:gdLst/>
              <a:ahLst/>
              <a:cxnLst>
                <a:cxn ang="0">
                  <a:pos x="8" y="0"/>
                </a:cxn>
                <a:cxn ang="0">
                  <a:pos x="8" y="0"/>
                </a:cxn>
                <a:cxn ang="0">
                  <a:pos x="4" y="0"/>
                </a:cxn>
                <a:cxn ang="0">
                  <a:pos x="2" y="2"/>
                </a:cxn>
                <a:cxn ang="0">
                  <a:pos x="0" y="4"/>
                </a:cxn>
                <a:cxn ang="0">
                  <a:pos x="0" y="8"/>
                </a:cxn>
                <a:cxn ang="0">
                  <a:pos x="0" y="8"/>
                </a:cxn>
                <a:cxn ang="0">
                  <a:pos x="0" y="12"/>
                </a:cxn>
                <a:cxn ang="0">
                  <a:pos x="2" y="14"/>
                </a:cxn>
                <a:cxn ang="0">
                  <a:pos x="4" y="16"/>
                </a:cxn>
                <a:cxn ang="0">
                  <a:pos x="8" y="18"/>
                </a:cxn>
                <a:cxn ang="0">
                  <a:pos x="8" y="18"/>
                </a:cxn>
                <a:cxn ang="0">
                  <a:pos x="12" y="16"/>
                </a:cxn>
                <a:cxn ang="0">
                  <a:pos x="14" y="14"/>
                </a:cxn>
                <a:cxn ang="0">
                  <a:pos x="16" y="12"/>
                </a:cxn>
                <a:cxn ang="0">
                  <a:pos x="18" y="8"/>
                </a:cxn>
                <a:cxn ang="0">
                  <a:pos x="18" y="8"/>
                </a:cxn>
                <a:cxn ang="0">
                  <a:pos x="16" y="4"/>
                </a:cxn>
                <a:cxn ang="0">
                  <a:pos x="14" y="2"/>
                </a:cxn>
                <a:cxn ang="0">
                  <a:pos x="12" y="0"/>
                </a:cxn>
                <a:cxn ang="0">
                  <a:pos x="8" y="0"/>
                </a:cxn>
              </a:cxnLst>
              <a:rect l="0" t="0" r="r" b="b"/>
              <a:pathLst>
                <a:path w="18" h="18">
                  <a:moveTo>
                    <a:pt x="8" y="0"/>
                  </a:moveTo>
                  <a:lnTo>
                    <a:pt x="8" y="0"/>
                  </a:lnTo>
                  <a:lnTo>
                    <a:pt x="4" y="0"/>
                  </a:lnTo>
                  <a:lnTo>
                    <a:pt x="2" y="2"/>
                  </a:lnTo>
                  <a:lnTo>
                    <a:pt x="0" y="4"/>
                  </a:lnTo>
                  <a:lnTo>
                    <a:pt x="0" y="8"/>
                  </a:lnTo>
                  <a:lnTo>
                    <a:pt x="0" y="8"/>
                  </a:lnTo>
                  <a:lnTo>
                    <a:pt x="0" y="12"/>
                  </a:lnTo>
                  <a:lnTo>
                    <a:pt x="2" y="14"/>
                  </a:lnTo>
                  <a:lnTo>
                    <a:pt x="4" y="16"/>
                  </a:lnTo>
                  <a:lnTo>
                    <a:pt x="8" y="18"/>
                  </a:lnTo>
                  <a:lnTo>
                    <a:pt x="8" y="18"/>
                  </a:lnTo>
                  <a:lnTo>
                    <a:pt x="12" y="16"/>
                  </a:lnTo>
                  <a:lnTo>
                    <a:pt x="14" y="14"/>
                  </a:lnTo>
                  <a:lnTo>
                    <a:pt x="16" y="12"/>
                  </a:lnTo>
                  <a:lnTo>
                    <a:pt x="18" y="8"/>
                  </a:lnTo>
                  <a:lnTo>
                    <a:pt x="18" y="8"/>
                  </a:lnTo>
                  <a:lnTo>
                    <a:pt x="16" y="4"/>
                  </a:lnTo>
                  <a:lnTo>
                    <a:pt x="14" y="2"/>
                  </a:lnTo>
                  <a:lnTo>
                    <a:pt x="12" y="0"/>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78" name="Freeform 55"/>
            <p:cNvSpPr/>
            <p:nvPr/>
          </p:nvSpPr>
          <p:spPr bwMode="auto">
            <a:xfrm>
              <a:off x="3144838" y="257175"/>
              <a:ext cx="22225" cy="19050"/>
            </a:xfrm>
            <a:custGeom>
              <a:avLst/>
              <a:gdLst/>
              <a:ahLst/>
              <a:cxnLst>
                <a:cxn ang="0">
                  <a:pos x="6" y="0"/>
                </a:cxn>
                <a:cxn ang="0">
                  <a:pos x="6" y="0"/>
                </a:cxn>
                <a:cxn ang="0">
                  <a:pos x="2" y="2"/>
                </a:cxn>
                <a:cxn ang="0">
                  <a:pos x="0" y="6"/>
                </a:cxn>
                <a:cxn ang="0">
                  <a:pos x="0" y="6"/>
                </a:cxn>
                <a:cxn ang="0">
                  <a:pos x="2" y="10"/>
                </a:cxn>
                <a:cxn ang="0">
                  <a:pos x="6" y="12"/>
                </a:cxn>
                <a:cxn ang="0">
                  <a:pos x="6" y="12"/>
                </a:cxn>
                <a:cxn ang="0">
                  <a:pos x="12" y="10"/>
                </a:cxn>
                <a:cxn ang="0">
                  <a:pos x="14" y="6"/>
                </a:cxn>
                <a:cxn ang="0">
                  <a:pos x="14" y="6"/>
                </a:cxn>
                <a:cxn ang="0">
                  <a:pos x="12" y="2"/>
                </a:cxn>
                <a:cxn ang="0">
                  <a:pos x="6" y="0"/>
                </a:cxn>
              </a:cxnLst>
              <a:rect l="0" t="0" r="r" b="b"/>
              <a:pathLst>
                <a:path w="14" h="12">
                  <a:moveTo>
                    <a:pt x="6" y="0"/>
                  </a:moveTo>
                  <a:lnTo>
                    <a:pt x="6" y="0"/>
                  </a:lnTo>
                  <a:lnTo>
                    <a:pt x="2" y="2"/>
                  </a:lnTo>
                  <a:lnTo>
                    <a:pt x="0" y="6"/>
                  </a:lnTo>
                  <a:lnTo>
                    <a:pt x="0" y="6"/>
                  </a:lnTo>
                  <a:lnTo>
                    <a:pt x="2" y="10"/>
                  </a:lnTo>
                  <a:lnTo>
                    <a:pt x="6" y="12"/>
                  </a:lnTo>
                  <a:lnTo>
                    <a:pt x="6" y="12"/>
                  </a:lnTo>
                  <a:lnTo>
                    <a:pt x="12" y="10"/>
                  </a:lnTo>
                  <a:lnTo>
                    <a:pt x="14" y="6"/>
                  </a:lnTo>
                  <a:lnTo>
                    <a:pt x="14" y="6"/>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79" name="Freeform 56"/>
            <p:cNvSpPr/>
            <p:nvPr/>
          </p:nvSpPr>
          <p:spPr bwMode="auto">
            <a:xfrm>
              <a:off x="3144838" y="257175"/>
              <a:ext cx="22225" cy="19050"/>
            </a:xfrm>
            <a:custGeom>
              <a:avLst/>
              <a:gdLst/>
              <a:ahLst/>
              <a:cxnLst>
                <a:cxn ang="0">
                  <a:pos x="6" y="0"/>
                </a:cxn>
                <a:cxn ang="0">
                  <a:pos x="6" y="0"/>
                </a:cxn>
                <a:cxn ang="0">
                  <a:pos x="2" y="2"/>
                </a:cxn>
                <a:cxn ang="0">
                  <a:pos x="0" y="6"/>
                </a:cxn>
                <a:cxn ang="0">
                  <a:pos x="0" y="6"/>
                </a:cxn>
                <a:cxn ang="0">
                  <a:pos x="2" y="10"/>
                </a:cxn>
                <a:cxn ang="0">
                  <a:pos x="6" y="12"/>
                </a:cxn>
                <a:cxn ang="0">
                  <a:pos x="6" y="12"/>
                </a:cxn>
                <a:cxn ang="0">
                  <a:pos x="12" y="10"/>
                </a:cxn>
                <a:cxn ang="0">
                  <a:pos x="14" y="6"/>
                </a:cxn>
                <a:cxn ang="0">
                  <a:pos x="14" y="6"/>
                </a:cxn>
                <a:cxn ang="0">
                  <a:pos x="12" y="2"/>
                </a:cxn>
                <a:cxn ang="0">
                  <a:pos x="6" y="0"/>
                </a:cxn>
              </a:cxnLst>
              <a:rect l="0" t="0" r="r" b="b"/>
              <a:pathLst>
                <a:path w="14" h="12">
                  <a:moveTo>
                    <a:pt x="6" y="0"/>
                  </a:moveTo>
                  <a:lnTo>
                    <a:pt x="6" y="0"/>
                  </a:lnTo>
                  <a:lnTo>
                    <a:pt x="2" y="2"/>
                  </a:lnTo>
                  <a:lnTo>
                    <a:pt x="0" y="6"/>
                  </a:lnTo>
                  <a:lnTo>
                    <a:pt x="0" y="6"/>
                  </a:lnTo>
                  <a:lnTo>
                    <a:pt x="2" y="10"/>
                  </a:lnTo>
                  <a:lnTo>
                    <a:pt x="6" y="12"/>
                  </a:lnTo>
                  <a:lnTo>
                    <a:pt x="6" y="12"/>
                  </a:lnTo>
                  <a:lnTo>
                    <a:pt x="12" y="10"/>
                  </a:lnTo>
                  <a:lnTo>
                    <a:pt x="14" y="6"/>
                  </a:lnTo>
                  <a:lnTo>
                    <a:pt x="14" y="6"/>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80" name="Freeform 57"/>
            <p:cNvSpPr/>
            <p:nvPr/>
          </p:nvSpPr>
          <p:spPr bwMode="auto">
            <a:xfrm>
              <a:off x="4217988" y="288925"/>
              <a:ext cx="25400" cy="28575"/>
            </a:xfrm>
            <a:custGeom>
              <a:avLst/>
              <a:gdLst/>
              <a:ahLst/>
              <a:cxnLst>
                <a:cxn ang="0">
                  <a:pos x="8" y="0"/>
                </a:cxn>
                <a:cxn ang="0">
                  <a:pos x="8" y="0"/>
                </a:cxn>
                <a:cxn ang="0">
                  <a:pos x="6" y="0"/>
                </a:cxn>
                <a:cxn ang="0">
                  <a:pos x="2" y="2"/>
                </a:cxn>
                <a:cxn ang="0">
                  <a:pos x="0" y="6"/>
                </a:cxn>
                <a:cxn ang="0">
                  <a:pos x="0" y="8"/>
                </a:cxn>
                <a:cxn ang="0">
                  <a:pos x="0" y="8"/>
                </a:cxn>
                <a:cxn ang="0">
                  <a:pos x="0" y="12"/>
                </a:cxn>
                <a:cxn ang="0">
                  <a:pos x="2" y="14"/>
                </a:cxn>
                <a:cxn ang="0">
                  <a:pos x="6" y="16"/>
                </a:cxn>
                <a:cxn ang="0">
                  <a:pos x="8" y="18"/>
                </a:cxn>
                <a:cxn ang="0">
                  <a:pos x="8" y="18"/>
                </a:cxn>
                <a:cxn ang="0">
                  <a:pos x="12" y="16"/>
                </a:cxn>
                <a:cxn ang="0">
                  <a:pos x="14" y="14"/>
                </a:cxn>
                <a:cxn ang="0">
                  <a:pos x="16" y="12"/>
                </a:cxn>
                <a:cxn ang="0">
                  <a:pos x="16" y="8"/>
                </a:cxn>
                <a:cxn ang="0">
                  <a:pos x="16" y="8"/>
                </a:cxn>
                <a:cxn ang="0">
                  <a:pos x="16" y="6"/>
                </a:cxn>
                <a:cxn ang="0">
                  <a:pos x="14" y="2"/>
                </a:cxn>
                <a:cxn ang="0">
                  <a:pos x="12" y="0"/>
                </a:cxn>
                <a:cxn ang="0">
                  <a:pos x="8" y="0"/>
                </a:cxn>
              </a:cxnLst>
              <a:rect l="0" t="0" r="r" b="b"/>
              <a:pathLst>
                <a:path w="16" h="18">
                  <a:moveTo>
                    <a:pt x="8" y="0"/>
                  </a:moveTo>
                  <a:lnTo>
                    <a:pt x="8" y="0"/>
                  </a:lnTo>
                  <a:lnTo>
                    <a:pt x="6" y="0"/>
                  </a:lnTo>
                  <a:lnTo>
                    <a:pt x="2" y="2"/>
                  </a:lnTo>
                  <a:lnTo>
                    <a:pt x="0" y="6"/>
                  </a:lnTo>
                  <a:lnTo>
                    <a:pt x="0" y="8"/>
                  </a:lnTo>
                  <a:lnTo>
                    <a:pt x="0" y="8"/>
                  </a:lnTo>
                  <a:lnTo>
                    <a:pt x="0" y="12"/>
                  </a:lnTo>
                  <a:lnTo>
                    <a:pt x="2" y="14"/>
                  </a:lnTo>
                  <a:lnTo>
                    <a:pt x="6" y="16"/>
                  </a:lnTo>
                  <a:lnTo>
                    <a:pt x="8" y="18"/>
                  </a:lnTo>
                  <a:lnTo>
                    <a:pt x="8" y="18"/>
                  </a:lnTo>
                  <a:lnTo>
                    <a:pt x="12" y="16"/>
                  </a:lnTo>
                  <a:lnTo>
                    <a:pt x="14" y="14"/>
                  </a:lnTo>
                  <a:lnTo>
                    <a:pt x="16" y="12"/>
                  </a:lnTo>
                  <a:lnTo>
                    <a:pt x="16" y="8"/>
                  </a:lnTo>
                  <a:lnTo>
                    <a:pt x="16" y="8"/>
                  </a:lnTo>
                  <a:lnTo>
                    <a:pt x="16" y="6"/>
                  </a:lnTo>
                  <a:lnTo>
                    <a:pt x="14" y="2"/>
                  </a:lnTo>
                  <a:lnTo>
                    <a:pt x="12" y="0"/>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81" name="Freeform 58"/>
            <p:cNvSpPr/>
            <p:nvPr/>
          </p:nvSpPr>
          <p:spPr bwMode="auto">
            <a:xfrm>
              <a:off x="4217988" y="288925"/>
              <a:ext cx="25400" cy="28575"/>
            </a:xfrm>
            <a:custGeom>
              <a:avLst/>
              <a:gdLst/>
              <a:ahLst/>
              <a:cxnLst>
                <a:cxn ang="0">
                  <a:pos x="8" y="0"/>
                </a:cxn>
                <a:cxn ang="0">
                  <a:pos x="8" y="0"/>
                </a:cxn>
                <a:cxn ang="0">
                  <a:pos x="6" y="0"/>
                </a:cxn>
                <a:cxn ang="0">
                  <a:pos x="2" y="2"/>
                </a:cxn>
                <a:cxn ang="0">
                  <a:pos x="0" y="6"/>
                </a:cxn>
                <a:cxn ang="0">
                  <a:pos x="0" y="8"/>
                </a:cxn>
                <a:cxn ang="0">
                  <a:pos x="0" y="8"/>
                </a:cxn>
                <a:cxn ang="0">
                  <a:pos x="0" y="12"/>
                </a:cxn>
                <a:cxn ang="0">
                  <a:pos x="2" y="14"/>
                </a:cxn>
                <a:cxn ang="0">
                  <a:pos x="6" y="16"/>
                </a:cxn>
                <a:cxn ang="0">
                  <a:pos x="8" y="18"/>
                </a:cxn>
                <a:cxn ang="0">
                  <a:pos x="8" y="18"/>
                </a:cxn>
                <a:cxn ang="0">
                  <a:pos x="12" y="16"/>
                </a:cxn>
                <a:cxn ang="0">
                  <a:pos x="14" y="14"/>
                </a:cxn>
                <a:cxn ang="0">
                  <a:pos x="16" y="12"/>
                </a:cxn>
                <a:cxn ang="0">
                  <a:pos x="16" y="8"/>
                </a:cxn>
                <a:cxn ang="0">
                  <a:pos x="16" y="8"/>
                </a:cxn>
                <a:cxn ang="0">
                  <a:pos x="16" y="6"/>
                </a:cxn>
                <a:cxn ang="0">
                  <a:pos x="14" y="2"/>
                </a:cxn>
                <a:cxn ang="0">
                  <a:pos x="12" y="0"/>
                </a:cxn>
                <a:cxn ang="0">
                  <a:pos x="8" y="0"/>
                </a:cxn>
              </a:cxnLst>
              <a:rect l="0" t="0" r="r" b="b"/>
              <a:pathLst>
                <a:path w="16" h="18">
                  <a:moveTo>
                    <a:pt x="8" y="0"/>
                  </a:moveTo>
                  <a:lnTo>
                    <a:pt x="8" y="0"/>
                  </a:lnTo>
                  <a:lnTo>
                    <a:pt x="6" y="0"/>
                  </a:lnTo>
                  <a:lnTo>
                    <a:pt x="2" y="2"/>
                  </a:lnTo>
                  <a:lnTo>
                    <a:pt x="0" y="6"/>
                  </a:lnTo>
                  <a:lnTo>
                    <a:pt x="0" y="8"/>
                  </a:lnTo>
                  <a:lnTo>
                    <a:pt x="0" y="8"/>
                  </a:lnTo>
                  <a:lnTo>
                    <a:pt x="0" y="12"/>
                  </a:lnTo>
                  <a:lnTo>
                    <a:pt x="2" y="14"/>
                  </a:lnTo>
                  <a:lnTo>
                    <a:pt x="6" y="16"/>
                  </a:lnTo>
                  <a:lnTo>
                    <a:pt x="8" y="18"/>
                  </a:lnTo>
                  <a:lnTo>
                    <a:pt x="8" y="18"/>
                  </a:lnTo>
                  <a:lnTo>
                    <a:pt x="12" y="16"/>
                  </a:lnTo>
                  <a:lnTo>
                    <a:pt x="14" y="14"/>
                  </a:lnTo>
                  <a:lnTo>
                    <a:pt x="16" y="12"/>
                  </a:lnTo>
                  <a:lnTo>
                    <a:pt x="16" y="8"/>
                  </a:lnTo>
                  <a:lnTo>
                    <a:pt x="16" y="8"/>
                  </a:lnTo>
                  <a:lnTo>
                    <a:pt x="16" y="6"/>
                  </a:lnTo>
                  <a:lnTo>
                    <a:pt x="14" y="2"/>
                  </a:lnTo>
                  <a:lnTo>
                    <a:pt x="12" y="0"/>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82" name="Freeform 59"/>
            <p:cNvSpPr/>
            <p:nvPr/>
          </p:nvSpPr>
          <p:spPr bwMode="auto">
            <a:xfrm>
              <a:off x="3932238" y="885825"/>
              <a:ext cx="28575" cy="25400"/>
            </a:xfrm>
            <a:custGeom>
              <a:avLst/>
              <a:gdLst/>
              <a:ahLst/>
              <a:cxnLst>
                <a:cxn ang="0">
                  <a:pos x="10" y="0"/>
                </a:cxn>
                <a:cxn ang="0">
                  <a:pos x="10" y="0"/>
                </a:cxn>
                <a:cxn ang="0">
                  <a:pos x="6" y="0"/>
                </a:cxn>
                <a:cxn ang="0">
                  <a:pos x="4" y="2"/>
                </a:cxn>
                <a:cxn ang="0">
                  <a:pos x="2" y="4"/>
                </a:cxn>
                <a:cxn ang="0">
                  <a:pos x="0" y="8"/>
                </a:cxn>
                <a:cxn ang="0">
                  <a:pos x="0" y="8"/>
                </a:cxn>
                <a:cxn ang="0">
                  <a:pos x="2" y="12"/>
                </a:cxn>
                <a:cxn ang="0">
                  <a:pos x="4" y="14"/>
                </a:cxn>
                <a:cxn ang="0">
                  <a:pos x="6" y="16"/>
                </a:cxn>
                <a:cxn ang="0">
                  <a:pos x="10" y="16"/>
                </a:cxn>
                <a:cxn ang="0">
                  <a:pos x="10" y="16"/>
                </a:cxn>
                <a:cxn ang="0">
                  <a:pos x="12" y="16"/>
                </a:cxn>
                <a:cxn ang="0">
                  <a:pos x="16" y="14"/>
                </a:cxn>
                <a:cxn ang="0">
                  <a:pos x="16" y="12"/>
                </a:cxn>
                <a:cxn ang="0">
                  <a:pos x="18" y="8"/>
                </a:cxn>
                <a:cxn ang="0">
                  <a:pos x="18" y="8"/>
                </a:cxn>
                <a:cxn ang="0">
                  <a:pos x="16" y="4"/>
                </a:cxn>
                <a:cxn ang="0">
                  <a:pos x="16" y="2"/>
                </a:cxn>
                <a:cxn ang="0">
                  <a:pos x="12" y="0"/>
                </a:cxn>
                <a:cxn ang="0">
                  <a:pos x="10" y="0"/>
                </a:cxn>
              </a:cxnLst>
              <a:rect l="0" t="0" r="r" b="b"/>
              <a:pathLst>
                <a:path w="18" h="16">
                  <a:moveTo>
                    <a:pt x="10" y="0"/>
                  </a:moveTo>
                  <a:lnTo>
                    <a:pt x="10" y="0"/>
                  </a:lnTo>
                  <a:lnTo>
                    <a:pt x="6" y="0"/>
                  </a:lnTo>
                  <a:lnTo>
                    <a:pt x="4" y="2"/>
                  </a:lnTo>
                  <a:lnTo>
                    <a:pt x="2" y="4"/>
                  </a:lnTo>
                  <a:lnTo>
                    <a:pt x="0" y="8"/>
                  </a:lnTo>
                  <a:lnTo>
                    <a:pt x="0" y="8"/>
                  </a:lnTo>
                  <a:lnTo>
                    <a:pt x="2" y="12"/>
                  </a:lnTo>
                  <a:lnTo>
                    <a:pt x="4" y="14"/>
                  </a:lnTo>
                  <a:lnTo>
                    <a:pt x="6" y="16"/>
                  </a:lnTo>
                  <a:lnTo>
                    <a:pt x="10" y="16"/>
                  </a:lnTo>
                  <a:lnTo>
                    <a:pt x="10" y="16"/>
                  </a:lnTo>
                  <a:lnTo>
                    <a:pt x="12" y="16"/>
                  </a:lnTo>
                  <a:lnTo>
                    <a:pt x="16" y="14"/>
                  </a:lnTo>
                  <a:lnTo>
                    <a:pt x="16" y="12"/>
                  </a:lnTo>
                  <a:lnTo>
                    <a:pt x="18" y="8"/>
                  </a:lnTo>
                  <a:lnTo>
                    <a:pt x="18" y="8"/>
                  </a:lnTo>
                  <a:lnTo>
                    <a:pt x="16" y="4"/>
                  </a:lnTo>
                  <a:lnTo>
                    <a:pt x="16" y="2"/>
                  </a:lnTo>
                  <a:lnTo>
                    <a:pt x="12" y="0"/>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83" name="Freeform 60"/>
            <p:cNvSpPr/>
            <p:nvPr/>
          </p:nvSpPr>
          <p:spPr bwMode="auto">
            <a:xfrm>
              <a:off x="3932238" y="885825"/>
              <a:ext cx="28575" cy="25400"/>
            </a:xfrm>
            <a:custGeom>
              <a:avLst/>
              <a:gdLst/>
              <a:ahLst/>
              <a:cxnLst>
                <a:cxn ang="0">
                  <a:pos x="10" y="0"/>
                </a:cxn>
                <a:cxn ang="0">
                  <a:pos x="10" y="0"/>
                </a:cxn>
                <a:cxn ang="0">
                  <a:pos x="6" y="0"/>
                </a:cxn>
                <a:cxn ang="0">
                  <a:pos x="4" y="2"/>
                </a:cxn>
                <a:cxn ang="0">
                  <a:pos x="2" y="4"/>
                </a:cxn>
                <a:cxn ang="0">
                  <a:pos x="0" y="8"/>
                </a:cxn>
                <a:cxn ang="0">
                  <a:pos x="0" y="8"/>
                </a:cxn>
                <a:cxn ang="0">
                  <a:pos x="2" y="12"/>
                </a:cxn>
                <a:cxn ang="0">
                  <a:pos x="4" y="14"/>
                </a:cxn>
                <a:cxn ang="0">
                  <a:pos x="6" y="16"/>
                </a:cxn>
                <a:cxn ang="0">
                  <a:pos x="10" y="16"/>
                </a:cxn>
                <a:cxn ang="0">
                  <a:pos x="10" y="16"/>
                </a:cxn>
                <a:cxn ang="0">
                  <a:pos x="12" y="16"/>
                </a:cxn>
                <a:cxn ang="0">
                  <a:pos x="16" y="14"/>
                </a:cxn>
                <a:cxn ang="0">
                  <a:pos x="16" y="12"/>
                </a:cxn>
                <a:cxn ang="0">
                  <a:pos x="18" y="8"/>
                </a:cxn>
                <a:cxn ang="0">
                  <a:pos x="18" y="8"/>
                </a:cxn>
                <a:cxn ang="0">
                  <a:pos x="16" y="4"/>
                </a:cxn>
                <a:cxn ang="0">
                  <a:pos x="16" y="2"/>
                </a:cxn>
                <a:cxn ang="0">
                  <a:pos x="12" y="0"/>
                </a:cxn>
                <a:cxn ang="0">
                  <a:pos x="10" y="0"/>
                </a:cxn>
              </a:cxnLst>
              <a:rect l="0" t="0" r="r" b="b"/>
              <a:pathLst>
                <a:path w="18" h="16">
                  <a:moveTo>
                    <a:pt x="10" y="0"/>
                  </a:moveTo>
                  <a:lnTo>
                    <a:pt x="10" y="0"/>
                  </a:lnTo>
                  <a:lnTo>
                    <a:pt x="6" y="0"/>
                  </a:lnTo>
                  <a:lnTo>
                    <a:pt x="4" y="2"/>
                  </a:lnTo>
                  <a:lnTo>
                    <a:pt x="2" y="4"/>
                  </a:lnTo>
                  <a:lnTo>
                    <a:pt x="0" y="8"/>
                  </a:lnTo>
                  <a:lnTo>
                    <a:pt x="0" y="8"/>
                  </a:lnTo>
                  <a:lnTo>
                    <a:pt x="2" y="12"/>
                  </a:lnTo>
                  <a:lnTo>
                    <a:pt x="4" y="14"/>
                  </a:lnTo>
                  <a:lnTo>
                    <a:pt x="6" y="16"/>
                  </a:lnTo>
                  <a:lnTo>
                    <a:pt x="10" y="16"/>
                  </a:lnTo>
                  <a:lnTo>
                    <a:pt x="10" y="16"/>
                  </a:lnTo>
                  <a:lnTo>
                    <a:pt x="12" y="16"/>
                  </a:lnTo>
                  <a:lnTo>
                    <a:pt x="16" y="14"/>
                  </a:lnTo>
                  <a:lnTo>
                    <a:pt x="16" y="12"/>
                  </a:lnTo>
                  <a:lnTo>
                    <a:pt x="18" y="8"/>
                  </a:lnTo>
                  <a:lnTo>
                    <a:pt x="18" y="8"/>
                  </a:lnTo>
                  <a:lnTo>
                    <a:pt x="16" y="4"/>
                  </a:lnTo>
                  <a:lnTo>
                    <a:pt x="16" y="2"/>
                  </a:lnTo>
                  <a:lnTo>
                    <a:pt x="12" y="0"/>
                  </a:lnTo>
                  <a:lnTo>
                    <a:pt x="10"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84" name="Freeform 61"/>
            <p:cNvSpPr/>
            <p:nvPr/>
          </p:nvSpPr>
          <p:spPr bwMode="auto">
            <a:xfrm>
              <a:off x="6434138" y="939800"/>
              <a:ext cx="25400" cy="25400"/>
            </a:xfrm>
            <a:custGeom>
              <a:avLst/>
              <a:gdLst/>
              <a:ahLst/>
              <a:cxnLst>
                <a:cxn ang="0">
                  <a:pos x="8" y="0"/>
                </a:cxn>
                <a:cxn ang="0">
                  <a:pos x="8" y="0"/>
                </a:cxn>
                <a:cxn ang="0">
                  <a:pos x="4" y="0"/>
                </a:cxn>
                <a:cxn ang="0">
                  <a:pos x="2" y="2"/>
                </a:cxn>
                <a:cxn ang="0">
                  <a:pos x="0" y="4"/>
                </a:cxn>
                <a:cxn ang="0">
                  <a:pos x="0" y="8"/>
                </a:cxn>
                <a:cxn ang="0">
                  <a:pos x="0" y="8"/>
                </a:cxn>
                <a:cxn ang="0">
                  <a:pos x="0" y="12"/>
                </a:cxn>
                <a:cxn ang="0">
                  <a:pos x="2" y="14"/>
                </a:cxn>
                <a:cxn ang="0">
                  <a:pos x="4" y="16"/>
                </a:cxn>
                <a:cxn ang="0">
                  <a:pos x="8" y="16"/>
                </a:cxn>
                <a:cxn ang="0">
                  <a:pos x="8" y="16"/>
                </a:cxn>
                <a:cxn ang="0">
                  <a:pos x="12" y="16"/>
                </a:cxn>
                <a:cxn ang="0">
                  <a:pos x="14" y="14"/>
                </a:cxn>
                <a:cxn ang="0">
                  <a:pos x="16" y="12"/>
                </a:cxn>
                <a:cxn ang="0">
                  <a:pos x="16" y="8"/>
                </a:cxn>
                <a:cxn ang="0">
                  <a:pos x="16" y="8"/>
                </a:cxn>
                <a:cxn ang="0">
                  <a:pos x="16" y="4"/>
                </a:cxn>
                <a:cxn ang="0">
                  <a:pos x="14" y="2"/>
                </a:cxn>
                <a:cxn ang="0">
                  <a:pos x="12" y="0"/>
                </a:cxn>
                <a:cxn ang="0">
                  <a:pos x="8" y="0"/>
                </a:cxn>
              </a:cxnLst>
              <a:rect l="0" t="0" r="r" b="b"/>
              <a:pathLst>
                <a:path w="16" h="16">
                  <a:moveTo>
                    <a:pt x="8" y="0"/>
                  </a:moveTo>
                  <a:lnTo>
                    <a:pt x="8" y="0"/>
                  </a:lnTo>
                  <a:lnTo>
                    <a:pt x="4" y="0"/>
                  </a:lnTo>
                  <a:lnTo>
                    <a:pt x="2" y="2"/>
                  </a:lnTo>
                  <a:lnTo>
                    <a:pt x="0" y="4"/>
                  </a:lnTo>
                  <a:lnTo>
                    <a:pt x="0" y="8"/>
                  </a:lnTo>
                  <a:lnTo>
                    <a:pt x="0" y="8"/>
                  </a:lnTo>
                  <a:lnTo>
                    <a:pt x="0" y="12"/>
                  </a:lnTo>
                  <a:lnTo>
                    <a:pt x="2" y="14"/>
                  </a:lnTo>
                  <a:lnTo>
                    <a:pt x="4" y="16"/>
                  </a:lnTo>
                  <a:lnTo>
                    <a:pt x="8" y="16"/>
                  </a:lnTo>
                  <a:lnTo>
                    <a:pt x="8" y="16"/>
                  </a:lnTo>
                  <a:lnTo>
                    <a:pt x="12" y="16"/>
                  </a:lnTo>
                  <a:lnTo>
                    <a:pt x="14" y="14"/>
                  </a:lnTo>
                  <a:lnTo>
                    <a:pt x="16" y="12"/>
                  </a:lnTo>
                  <a:lnTo>
                    <a:pt x="16" y="8"/>
                  </a:lnTo>
                  <a:lnTo>
                    <a:pt x="16" y="8"/>
                  </a:lnTo>
                  <a:lnTo>
                    <a:pt x="16" y="4"/>
                  </a:lnTo>
                  <a:lnTo>
                    <a:pt x="14" y="2"/>
                  </a:lnTo>
                  <a:lnTo>
                    <a:pt x="12" y="0"/>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85" name="Freeform 62"/>
            <p:cNvSpPr/>
            <p:nvPr/>
          </p:nvSpPr>
          <p:spPr bwMode="auto">
            <a:xfrm>
              <a:off x="6434138" y="939800"/>
              <a:ext cx="25400" cy="25400"/>
            </a:xfrm>
            <a:custGeom>
              <a:avLst/>
              <a:gdLst/>
              <a:ahLst/>
              <a:cxnLst>
                <a:cxn ang="0">
                  <a:pos x="8" y="0"/>
                </a:cxn>
                <a:cxn ang="0">
                  <a:pos x="8" y="0"/>
                </a:cxn>
                <a:cxn ang="0">
                  <a:pos x="4" y="0"/>
                </a:cxn>
                <a:cxn ang="0">
                  <a:pos x="2" y="2"/>
                </a:cxn>
                <a:cxn ang="0">
                  <a:pos x="0" y="4"/>
                </a:cxn>
                <a:cxn ang="0">
                  <a:pos x="0" y="8"/>
                </a:cxn>
                <a:cxn ang="0">
                  <a:pos x="0" y="8"/>
                </a:cxn>
                <a:cxn ang="0">
                  <a:pos x="0" y="12"/>
                </a:cxn>
                <a:cxn ang="0">
                  <a:pos x="2" y="14"/>
                </a:cxn>
                <a:cxn ang="0">
                  <a:pos x="4" y="16"/>
                </a:cxn>
                <a:cxn ang="0">
                  <a:pos x="8" y="16"/>
                </a:cxn>
                <a:cxn ang="0">
                  <a:pos x="8" y="16"/>
                </a:cxn>
                <a:cxn ang="0">
                  <a:pos x="12" y="16"/>
                </a:cxn>
                <a:cxn ang="0">
                  <a:pos x="14" y="14"/>
                </a:cxn>
                <a:cxn ang="0">
                  <a:pos x="16" y="12"/>
                </a:cxn>
                <a:cxn ang="0">
                  <a:pos x="16" y="8"/>
                </a:cxn>
                <a:cxn ang="0">
                  <a:pos x="16" y="8"/>
                </a:cxn>
                <a:cxn ang="0">
                  <a:pos x="16" y="4"/>
                </a:cxn>
                <a:cxn ang="0">
                  <a:pos x="14" y="2"/>
                </a:cxn>
                <a:cxn ang="0">
                  <a:pos x="12" y="0"/>
                </a:cxn>
                <a:cxn ang="0">
                  <a:pos x="8" y="0"/>
                </a:cxn>
              </a:cxnLst>
              <a:rect l="0" t="0" r="r" b="b"/>
              <a:pathLst>
                <a:path w="16" h="16">
                  <a:moveTo>
                    <a:pt x="8" y="0"/>
                  </a:moveTo>
                  <a:lnTo>
                    <a:pt x="8" y="0"/>
                  </a:lnTo>
                  <a:lnTo>
                    <a:pt x="4" y="0"/>
                  </a:lnTo>
                  <a:lnTo>
                    <a:pt x="2" y="2"/>
                  </a:lnTo>
                  <a:lnTo>
                    <a:pt x="0" y="4"/>
                  </a:lnTo>
                  <a:lnTo>
                    <a:pt x="0" y="8"/>
                  </a:lnTo>
                  <a:lnTo>
                    <a:pt x="0" y="8"/>
                  </a:lnTo>
                  <a:lnTo>
                    <a:pt x="0" y="12"/>
                  </a:lnTo>
                  <a:lnTo>
                    <a:pt x="2" y="14"/>
                  </a:lnTo>
                  <a:lnTo>
                    <a:pt x="4" y="16"/>
                  </a:lnTo>
                  <a:lnTo>
                    <a:pt x="8" y="16"/>
                  </a:lnTo>
                  <a:lnTo>
                    <a:pt x="8" y="16"/>
                  </a:lnTo>
                  <a:lnTo>
                    <a:pt x="12" y="16"/>
                  </a:lnTo>
                  <a:lnTo>
                    <a:pt x="14" y="14"/>
                  </a:lnTo>
                  <a:lnTo>
                    <a:pt x="16" y="12"/>
                  </a:lnTo>
                  <a:lnTo>
                    <a:pt x="16" y="8"/>
                  </a:lnTo>
                  <a:lnTo>
                    <a:pt x="16" y="8"/>
                  </a:lnTo>
                  <a:lnTo>
                    <a:pt x="16" y="4"/>
                  </a:lnTo>
                  <a:lnTo>
                    <a:pt x="14" y="2"/>
                  </a:lnTo>
                  <a:lnTo>
                    <a:pt x="12" y="0"/>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86" name="Freeform 63"/>
            <p:cNvSpPr/>
            <p:nvPr/>
          </p:nvSpPr>
          <p:spPr bwMode="auto">
            <a:xfrm>
              <a:off x="5046663" y="565150"/>
              <a:ext cx="25400" cy="25400"/>
            </a:xfrm>
            <a:custGeom>
              <a:avLst/>
              <a:gdLst/>
              <a:ahLst/>
              <a:cxnLst>
                <a:cxn ang="0">
                  <a:pos x="8" y="0"/>
                </a:cxn>
                <a:cxn ang="0">
                  <a:pos x="8" y="0"/>
                </a:cxn>
                <a:cxn ang="0">
                  <a:pos x="4" y="0"/>
                </a:cxn>
                <a:cxn ang="0">
                  <a:pos x="2" y="2"/>
                </a:cxn>
                <a:cxn ang="0">
                  <a:pos x="0" y="4"/>
                </a:cxn>
                <a:cxn ang="0">
                  <a:pos x="0" y="8"/>
                </a:cxn>
                <a:cxn ang="0">
                  <a:pos x="0" y="8"/>
                </a:cxn>
                <a:cxn ang="0">
                  <a:pos x="0" y="12"/>
                </a:cxn>
                <a:cxn ang="0">
                  <a:pos x="2" y="14"/>
                </a:cxn>
                <a:cxn ang="0">
                  <a:pos x="4" y="16"/>
                </a:cxn>
                <a:cxn ang="0">
                  <a:pos x="8" y="16"/>
                </a:cxn>
                <a:cxn ang="0">
                  <a:pos x="8" y="16"/>
                </a:cxn>
                <a:cxn ang="0">
                  <a:pos x="12" y="16"/>
                </a:cxn>
                <a:cxn ang="0">
                  <a:pos x="14" y="14"/>
                </a:cxn>
                <a:cxn ang="0">
                  <a:pos x="16" y="12"/>
                </a:cxn>
                <a:cxn ang="0">
                  <a:pos x="16" y="8"/>
                </a:cxn>
                <a:cxn ang="0">
                  <a:pos x="16" y="8"/>
                </a:cxn>
                <a:cxn ang="0">
                  <a:pos x="16" y="4"/>
                </a:cxn>
                <a:cxn ang="0">
                  <a:pos x="14" y="2"/>
                </a:cxn>
                <a:cxn ang="0">
                  <a:pos x="12" y="0"/>
                </a:cxn>
                <a:cxn ang="0">
                  <a:pos x="8" y="0"/>
                </a:cxn>
              </a:cxnLst>
              <a:rect l="0" t="0" r="r" b="b"/>
              <a:pathLst>
                <a:path w="16" h="16">
                  <a:moveTo>
                    <a:pt x="8" y="0"/>
                  </a:moveTo>
                  <a:lnTo>
                    <a:pt x="8" y="0"/>
                  </a:lnTo>
                  <a:lnTo>
                    <a:pt x="4" y="0"/>
                  </a:lnTo>
                  <a:lnTo>
                    <a:pt x="2" y="2"/>
                  </a:lnTo>
                  <a:lnTo>
                    <a:pt x="0" y="4"/>
                  </a:lnTo>
                  <a:lnTo>
                    <a:pt x="0" y="8"/>
                  </a:lnTo>
                  <a:lnTo>
                    <a:pt x="0" y="8"/>
                  </a:lnTo>
                  <a:lnTo>
                    <a:pt x="0" y="12"/>
                  </a:lnTo>
                  <a:lnTo>
                    <a:pt x="2" y="14"/>
                  </a:lnTo>
                  <a:lnTo>
                    <a:pt x="4" y="16"/>
                  </a:lnTo>
                  <a:lnTo>
                    <a:pt x="8" y="16"/>
                  </a:lnTo>
                  <a:lnTo>
                    <a:pt x="8" y="16"/>
                  </a:lnTo>
                  <a:lnTo>
                    <a:pt x="12" y="16"/>
                  </a:lnTo>
                  <a:lnTo>
                    <a:pt x="14" y="14"/>
                  </a:lnTo>
                  <a:lnTo>
                    <a:pt x="16" y="12"/>
                  </a:lnTo>
                  <a:lnTo>
                    <a:pt x="16" y="8"/>
                  </a:lnTo>
                  <a:lnTo>
                    <a:pt x="16" y="8"/>
                  </a:lnTo>
                  <a:lnTo>
                    <a:pt x="16" y="4"/>
                  </a:lnTo>
                  <a:lnTo>
                    <a:pt x="14" y="2"/>
                  </a:lnTo>
                  <a:lnTo>
                    <a:pt x="12" y="0"/>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87" name="Freeform 64"/>
            <p:cNvSpPr/>
            <p:nvPr/>
          </p:nvSpPr>
          <p:spPr bwMode="auto">
            <a:xfrm>
              <a:off x="5046663" y="565150"/>
              <a:ext cx="25400" cy="25400"/>
            </a:xfrm>
            <a:custGeom>
              <a:avLst/>
              <a:gdLst/>
              <a:ahLst/>
              <a:cxnLst>
                <a:cxn ang="0">
                  <a:pos x="8" y="0"/>
                </a:cxn>
                <a:cxn ang="0">
                  <a:pos x="8" y="0"/>
                </a:cxn>
                <a:cxn ang="0">
                  <a:pos x="4" y="0"/>
                </a:cxn>
                <a:cxn ang="0">
                  <a:pos x="2" y="2"/>
                </a:cxn>
                <a:cxn ang="0">
                  <a:pos x="0" y="4"/>
                </a:cxn>
                <a:cxn ang="0">
                  <a:pos x="0" y="8"/>
                </a:cxn>
                <a:cxn ang="0">
                  <a:pos x="0" y="8"/>
                </a:cxn>
                <a:cxn ang="0">
                  <a:pos x="0" y="12"/>
                </a:cxn>
                <a:cxn ang="0">
                  <a:pos x="2" y="14"/>
                </a:cxn>
                <a:cxn ang="0">
                  <a:pos x="4" y="16"/>
                </a:cxn>
                <a:cxn ang="0">
                  <a:pos x="8" y="16"/>
                </a:cxn>
                <a:cxn ang="0">
                  <a:pos x="8" y="16"/>
                </a:cxn>
                <a:cxn ang="0">
                  <a:pos x="12" y="16"/>
                </a:cxn>
                <a:cxn ang="0">
                  <a:pos x="14" y="14"/>
                </a:cxn>
                <a:cxn ang="0">
                  <a:pos x="16" y="12"/>
                </a:cxn>
                <a:cxn ang="0">
                  <a:pos x="16" y="8"/>
                </a:cxn>
                <a:cxn ang="0">
                  <a:pos x="16" y="8"/>
                </a:cxn>
                <a:cxn ang="0">
                  <a:pos x="16" y="4"/>
                </a:cxn>
                <a:cxn ang="0">
                  <a:pos x="14" y="2"/>
                </a:cxn>
                <a:cxn ang="0">
                  <a:pos x="12" y="0"/>
                </a:cxn>
                <a:cxn ang="0">
                  <a:pos x="8" y="0"/>
                </a:cxn>
              </a:cxnLst>
              <a:rect l="0" t="0" r="r" b="b"/>
              <a:pathLst>
                <a:path w="16" h="16">
                  <a:moveTo>
                    <a:pt x="8" y="0"/>
                  </a:moveTo>
                  <a:lnTo>
                    <a:pt x="8" y="0"/>
                  </a:lnTo>
                  <a:lnTo>
                    <a:pt x="4" y="0"/>
                  </a:lnTo>
                  <a:lnTo>
                    <a:pt x="2" y="2"/>
                  </a:lnTo>
                  <a:lnTo>
                    <a:pt x="0" y="4"/>
                  </a:lnTo>
                  <a:lnTo>
                    <a:pt x="0" y="8"/>
                  </a:lnTo>
                  <a:lnTo>
                    <a:pt x="0" y="8"/>
                  </a:lnTo>
                  <a:lnTo>
                    <a:pt x="0" y="12"/>
                  </a:lnTo>
                  <a:lnTo>
                    <a:pt x="2" y="14"/>
                  </a:lnTo>
                  <a:lnTo>
                    <a:pt x="4" y="16"/>
                  </a:lnTo>
                  <a:lnTo>
                    <a:pt x="8" y="16"/>
                  </a:lnTo>
                  <a:lnTo>
                    <a:pt x="8" y="16"/>
                  </a:lnTo>
                  <a:lnTo>
                    <a:pt x="12" y="16"/>
                  </a:lnTo>
                  <a:lnTo>
                    <a:pt x="14" y="14"/>
                  </a:lnTo>
                  <a:lnTo>
                    <a:pt x="16" y="12"/>
                  </a:lnTo>
                  <a:lnTo>
                    <a:pt x="16" y="8"/>
                  </a:lnTo>
                  <a:lnTo>
                    <a:pt x="16" y="8"/>
                  </a:lnTo>
                  <a:lnTo>
                    <a:pt x="16" y="4"/>
                  </a:lnTo>
                  <a:lnTo>
                    <a:pt x="14" y="2"/>
                  </a:lnTo>
                  <a:lnTo>
                    <a:pt x="12" y="0"/>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88" name="Freeform 65"/>
            <p:cNvSpPr/>
            <p:nvPr/>
          </p:nvSpPr>
          <p:spPr bwMode="auto">
            <a:xfrm>
              <a:off x="3516313" y="41592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89" name="Freeform 66"/>
            <p:cNvSpPr/>
            <p:nvPr/>
          </p:nvSpPr>
          <p:spPr bwMode="auto">
            <a:xfrm>
              <a:off x="3516313" y="41592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90" name="Freeform 67"/>
            <p:cNvSpPr/>
            <p:nvPr/>
          </p:nvSpPr>
          <p:spPr bwMode="auto">
            <a:xfrm>
              <a:off x="4281488" y="54927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91" name="Freeform 68"/>
            <p:cNvSpPr/>
            <p:nvPr/>
          </p:nvSpPr>
          <p:spPr bwMode="auto">
            <a:xfrm>
              <a:off x="4281488" y="54927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92" name="Freeform 69"/>
            <p:cNvSpPr/>
            <p:nvPr/>
          </p:nvSpPr>
          <p:spPr bwMode="auto">
            <a:xfrm>
              <a:off x="4506913" y="495300"/>
              <a:ext cx="19050"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0" y="12"/>
                </a:cxn>
                <a:cxn ang="0">
                  <a:pos x="12" y="8"/>
                </a:cxn>
                <a:cxn ang="0">
                  <a:pos x="12" y="8"/>
                </a:cxn>
                <a:cxn ang="0">
                  <a:pos x="10" y="2"/>
                </a:cxn>
                <a:cxn ang="0">
                  <a:pos x="6" y="0"/>
                </a:cxn>
              </a:cxnLst>
              <a:rect l="0" t="0" r="r" b="b"/>
              <a:pathLst>
                <a:path w="12" h="14">
                  <a:moveTo>
                    <a:pt x="6" y="0"/>
                  </a:moveTo>
                  <a:lnTo>
                    <a:pt x="6" y="0"/>
                  </a:lnTo>
                  <a:lnTo>
                    <a:pt x="2" y="2"/>
                  </a:lnTo>
                  <a:lnTo>
                    <a:pt x="0" y="8"/>
                  </a:lnTo>
                  <a:lnTo>
                    <a:pt x="0" y="8"/>
                  </a:lnTo>
                  <a:lnTo>
                    <a:pt x="2" y="12"/>
                  </a:lnTo>
                  <a:lnTo>
                    <a:pt x="6" y="14"/>
                  </a:lnTo>
                  <a:lnTo>
                    <a:pt x="6" y="14"/>
                  </a:lnTo>
                  <a:lnTo>
                    <a:pt x="10" y="12"/>
                  </a:lnTo>
                  <a:lnTo>
                    <a:pt x="12" y="8"/>
                  </a:lnTo>
                  <a:lnTo>
                    <a:pt x="12" y="8"/>
                  </a:lnTo>
                  <a:lnTo>
                    <a:pt x="10"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93" name="Freeform 70"/>
            <p:cNvSpPr/>
            <p:nvPr/>
          </p:nvSpPr>
          <p:spPr bwMode="auto">
            <a:xfrm>
              <a:off x="4506913" y="495300"/>
              <a:ext cx="19050"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0" y="12"/>
                </a:cxn>
                <a:cxn ang="0">
                  <a:pos x="12" y="8"/>
                </a:cxn>
                <a:cxn ang="0">
                  <a:pos x="12" y="8"/>
                </a:cxn>
                <a:cxn ang="0">
                  <a:pos x="10" y="2"/>
                </a:cxn>
                <a:cxn ang="0">
                  <a:pos x="6" y="0"/>
                </a:cxn>
              </a:cxnLst>
              <a:rect l="0" t="0" r="r" b="b"/>
              <a:pathLst>
                <a:path w="12" h="14">
                  <a:moveTo>
                    <a:pt x="6" y="0"/>
                  </a:moveTo>
                  <a:lnTo>
                    <a:pt x="6" y="0"/>
                  </a:lnTo>
                  <a:lnTo>
                    <a:pt x="2" y="2"/>
                  </a:lnTo>
                  <a:lnTo>
                    <a:pt x="0" y="8"/>
                  </a:lnTo>
                  <a:lnTo>
                    <a:pt x="0" y="8"/>
                  </a:lnTo>
                  <a:lnTo>
                    <a:pt x="2" y="12"/>
                  </a:lnTo>
                  <a:lnTo>
                    <a:pt x="6" y="14"/>
                  </a:lnTo>
                  <a:lnTo>
                    <a:pt x="6" y="14"/>
                  </a:lnTo>
                  <a:lnTo>
                    <a:pt x="10" y="12"/>
                  </a:lnTo>
                  <a:lnTo>
                    <a:pt x="12" y="8"/>
                  </a:lnTo>
                  <a:lnTo>
                    <a:pt x="12" y="8"/>
                  </a:lnTo>
                  <a:lnTo>
                    <a:pt x="10"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94" name="Freeform 71"/>
            <p:cNvSpPr/>
            <p:nvPr/>
          </p:nvSpPr>
          <p:spPr bwMode="auto">
            <a:xfrm>
              <a:off x="4487863" y="736600"/>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95" name="Freeform 72"/>
            <p:cNvSpPr/>
            <p:nvPr/>
          </p:nvSpPr>
          <p:spPr bwMode="auto">
            <a:xfrm>
              <a:off x="4487863" y="736600"/>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96" name="Freeform 73"/>
            <p:cNvSpPr/>
            <p:nvPr/>
          </p:nvSpPr>
          <p:spPr bwMode="auto">
            <a:xfrm>
              <a:off x="4068763" y="247650"/>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97" name="Freeform 74"/>
            <p:cNvSpPr/>
            <p:nvPr/>
          </p:nvSpPr>
          <p:spPr bwMode="auto">
            <a:xfrm>
              <a:off x="4068763" y="247650"/>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98" name="Freeform 75"/>
            <p:cNvSpPr/>
            <p:nvPr/>
          </p:nvSpPr>
          <p:spPr bwMode="auto">
            <a:xfrm>
              <a:off x="6472238" y="666750"/>
              <a:ext cx="22225" cy="19050"/>
            </a:xfrm>
            <a:custGeom>
              <a:avLst/>
              <a:gdLst/>
              <a:ahLst/>
              <a:cxnLst>
                <a:cxn ang="0">
                  <a:pos x="6" y="0"/>
                </a:cxn>
                <a:cxn ang="0">
                  <a:pos x="6" y="0"/>
                </a:cxn>
                <a:cxn ang="0">
                  <a:pos x="2" y="2"/>
                </a:cxn>
                <a:cxn ang="0">
                  <a:pos x="0" y="6"/>
                </a:cxn>
                <a:cxn ang="0">
                  <a:pos x="0" y="6"/>
                </a:cxn>
                <a:cxn ang="0">
                  <a:pos x="2" y="10"/>
                </a:cxn>
                <a:cxn ang="0">
                  <a:pos x="6" y="12"/>
                </a:cxn>
                <a:cxn ang="0">
                  <a:pos x="6" y="12"/>
                </a:cxn>
                <a:cxn ang="0">
                  <a:pos x="12" y="10"/>
                </a:cxn>
                <a:cxn ang="0">
                  <a:pos x="14" y="6"/>
                </a:cxn>
                <a:cxn ang="0">
                  <a:pos x="14" y="6"/>
                </a:cxn>
                <a:cxn ang="0">
                  <a:pos x="12" y="2"/>
                </a:cxn>
                <a:cxn ang="0">
                  <a:pos x="6" y="0"/>
                </a:cxn>
              </a:cxnLst>
              <a:rect l="0" t="0" r="r" b="b"/>
              <a:pathLst>
                <a:path w="14" h="12">
                  <a:moveTo>
                    <a:pt x="6" y="0"/>
                  </a:moveTo>
                  <a:lnTo>
                    <a:pt x="6" y="0"/>
                  </a:lnTo>
                  <a:lnTo>
                    <a:pt x="2" y="2"/>
                  </a:lnTo>
                  <a:lnTo>
                    <a:pt x="0" y="6"/>
                  </a:lnTo>
                  <a:lnTo>
                    <a:pt x="0" y="6"/>
                  </a:lnTo>
                  <a:lnTo>
                    <a:pt x="2" y="10"/>
                  </a:lnTo>
                  <a:lnTo>
                    <a:pt x="6" y="12"/>
                  </a:lnTo>
                  <a:lnTo>
                    <a:pt x="6" y="12"/>
                  </a:lnTo>
                  <a:lnTo>
                    <a:pt x="12" y="10"/>
                  </a:lnTo>
                  <a:lnTo>
                    <a:pt x="14" y="6"/>
                  </a:lnTo>
                  <a:lnTo>
                    <a:pt x="14" y="6"/>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99" name="Freeform 76"/>
            <p:cNvSpPr/>
            <p:nvPr/>
          </p:nvSpPr>
          <p:spPr bwMode="auto">
            <a:xfrm>
              <a:off x="6472238" y="666750"/>
              <a:ext cx="22225" cy="19050"/>
            </a:xfrm>
            <a:custGeom>
              <a:avLst/>
              <a:gdLst/>
              <a:ahLst/>
              <a:cxnLst>
                <a:cxn ang="0">
                  <a:pos x="6" y="0"/>
                </a:cxn>
                <a:cxn ang="0">
                  <a:pos x="6" y="0"/>
                </a:cxn>
                <a:cxn ang="0">
                  <a:pos x="2" y="2"/>
                </a:cxn>
                <a:cxn ang="0">
                  <a:pos x="0" y="6"/>
                </a:cxn>
                <a:cxn ang="0">
                  <a:pos x="0" y="6"/>
                </a:cxn>
                <a:cxn ang="0">
                  <a:pos x="2" y="10"/>
                </a:cxn>
                <a:cxn ang="0">
                  <a:pos x="6" y="12"/>
                </a:cxn>
                <a:cxn ang="0">
                  <a:pos x="6" y="12"/>
                </a:cxn>
                <a:cxn ang="0">
                  <a:pos x="12" y="10"/>
                </a:cxn>
                <a:cxn ang="0">
                  <a:pos x="14" y="6"/>
                </a:cxn>
                <a:cxn ang="0">
                  <a:pos x="14" y="6"/>
                </a:cxn>
                <a:cxn ang="0">
                  <a:pos x="12" y="2"/>
                </a:cxn>
                <a:cxn ang="0">
                  <a:pos x="6" y="0"/>
                </a:cxn>
              </a:cxnLst>
              <a:rect l="0" t="0" r="r" b="b"/>
              <a:pathLst>
                <a:path w="14" h="12">
                  <a:moveTo>
                    <a:pt x="6" y="0"/>
                  </a:moveTo>
                  <a:lnTo>
                    <a:pt x="6" y="0"/>
                  </a:lnTo>
                  <a:lnTo>
                    <a:pt x="2" y="2"/>
                  </a:lnTo>
                  <a:lnTo>
                    <a:pt x="0" y="6"/>
                  </a:lnTo>
                  <a:lnTo>
                    <a:pt x="0" y="6"/>
                  </a:lnTo>
                  <a:lnTo>
                    <a:pt x="2" y="10"/>
                  </a:lnTo>
                  <a:lnTo>
                    <a:pt x="6" y="12"/>
                  </a:lnTo>
                  <a:lnTo>
                    <a:pt x="6" y="12"/>
                  </a:lnTo>
                  <a:lnTo>
                    <a:pt x="12" y="10"/>
                  </a:lnTo>
                  <a:lnTo>
                    <a:pt x="14" y="6"/>
                  </a:lnTo>
                  <a:lnTo>
                    <a:pt x="14" y="6"/>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00" name="Freeform 77"/>
            <p:cNvSpPr/>
            <p:nvPr/>
          </p:nvSpPr>
          <p:spPr bwMode="auto">
            <a:xfrm>
              <a:off x="6354763" y="301625"/>
              <a:ext cx="22225" cy="19050"/>
            </a:xfrm>
            <a:custGeom>
              <a:avLst/>
              <a:gdLst/>
              <a:ahLst/>
              <a:cxnLst>
                <a:cxn ang="0">
                  <a:pos x="8" y="0"/>
                </a:cxn>
                <a:cxn ang="0">
                  <a:pos x="8" y="0"/>
                </a:cxn>
                <a:cxn ang="0">
                  <a:pos x="2" y="2"/>
                </a:cxn>
                <a:cxn ang="0">
                  <a:pos x="0" y="6"/>
                </a:cxn>
                <a:cxn ang="0">
                  <a:pos x="0" y="6"/>
                </a:cxn>
                <a:cxn ang="0">
                  <a:pos x="2" y="10"/>
                </a:cxn>
                <a:cxn ang="0">
                  <a:pos x="8" y="12"/>
                </a:cxn>
                <a:cxn ang="0">
                  <a:pos x="8" y="12"/>
                </a:cxn>
                <a:cxn ang="0">
                  <a:pos x="12" y="10"/>
                </a:cxn>
                <a:cxn ang="0">
                  <a:pos x="14" y="6"/>
                </a:cxn>
                <a:cxn ang="0">
                  <a:pos x="14" y="6"/>
                </a:cxn>
                <a:cxn ang="0">
                  <a:pos x="12" y="2"/>
                </a:cxn>
                <a:cxn ang="0">
                  <a:pos x="8" y="0"/>
                </a:cxn>
              </a:cxnLst>
              <a:rect l="0" t="0" r="r" b="b"/>
              <a:pathLst>
                <a:path w="14" h="12">
                  <a:moveTo>
                    <a:pt x="8" y="0"/>
                  </a:moveTo>
                  <a:lnTo>
                    <a:pt x="8" y="0"/>
                  </a:lnTo>
                  <a:lnTo>
                    <a:pt x="2" y="2"/>
                  </a:lnTo>
                  <a:lnTo>
                    <a:pt x="0" y="6"/>
                  </a:lnTo>
                  <a:lnTo>
                    <a:pt x="0" y="6"/>
                  </a:lnTo>
                  <a:lnTo>
                    <a:pt x="2" y="10"/>
                  </a:lnTo>
                  <a:lnTo>
                    <a:pt x="8" y="12"/>
                  </a:lnTo>
                  <a:lnTo>
                    <a:pt x="8" y="12"/>
                  </a:lnTo>
                  <a:lnTo>
                    <a:pt x="12" y="10"/>
                  </a:lnTo>
                  <a:lnTo>
                    <a:pt x="14" y="6"/>
                  </a:lnTo>
                  <a:lnTo>
                    <a:pt x="14"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01" name="Freeform 78"/>
            <p:cNvSpPr/>
            <p:nvPr/>
          </p:nvSpPr>
          <p:spPr bwMode="auto">
            <a:xfrm>
              <a:off x="6354763" y="301625"/>
              <a:ext cx="22225" cy="19050"/>
            </a:xfrm>
            <a:custGeom>
              <a:avLst/>
              <a:gdLst/>
              <a:ahLst/>
              <a:cxnLst>
                <a:cxn ang="0">
                  <a:pos x="8" y="0"/>
                </a:cxn>
                <a:cxn ang="0">
                  <a:pos x="8" y="0"/>
                </a:cxn>
                <a:cxn ang="0">
                  <a:pos x="2" y="2"/>
                </a:cxn>
                <a:cxn ang="0">
                  <a:pos x="0" y="6"/>
                </a:cxn>
                <a:cxn ang="0">
                  <a:pos x="0" y="6"/>
                </a:cxn>
                <a:cxn ang="0">
                  <a:pos x="2" y="10"/>
                </a:cxn>
                <a:cxn ang="0">
                  <a:pos x="8" y="12"/>
                </a:cxn>
                <a:cxn ang="0">
                  <a:pos x="8" y="12"/>
                </a:cxn>
                <a:cxn ang="0">
                  <a:pos x="12" y="10"/>
                </a:cxn>
                <a:cxn ang="0">
                  <a:pos x="14" y="6"/>
                </a:cxn>
                <a:cxn ang="0">
                  <a:pos x="14" y="6"/>
                </a:cxn>
                <a:cxn ang="0">
                  <a:pos x="12" y="2"/>
                </a:cxn>
                <a:cxn ang="0">
                  <a:pos x="8" y="0"/>
                </a:cxn>
              </a:cxnLst>
              <a:rect l="0" t="0" r="r" b="b"/>
              <a:pathLst>
                <a:path w="14" h="12">
                  <a:moveTo>
                    <a:pt x="8" y="0"/>
                  </a:moveTo>
                  <a:lnTo>
                    <a:pt x="8" y="0"/>
                  </a:lnTo>
                  <a:lnTo>
                    <a:pt x="2" y="2"/>
                  </a:lnTo>
                  <a:lnTo>
                    <a:pt x="0" y="6"/>
                  </a:lnTo>
                  <a:lnTo>
                    <a:pt x="0" y="6"/>
                  </a:lnTo>
                  <a:lnTo>
                    <a:pt x="2" y="10"/>
                  </a:lnTo>
                  <a:lnTo>
                    <a:pt x="8" y="12"/>
                  </a:lnTo>
                  <a:lnTo>
                    <a:pt x="8" y="12"/>
                  </a:lnTo>
                  <a:lnTo>
                    <a:pt x="12" y="10"/>
                  </a:lnTo>
                  <a:lnTo>
                    <a:pt x="14" y="6"/>
                  </a:lnTo>
                  <a:lnTo>
                    <a:pt x="14"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02" name="Freeform 79"/>
            <p:cNvSpPr/>
            <p:nvPr/>
          </p:nvSpPr>
          <p:spPr bwMode="auto">
            <a:xfrm>
              <a:off x="5500688" y="939800"/>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03" name="Freeform 80"/>
            <p:cNvSpPr/>
            <p:nvPr/>
          </p:nvSpPr>
          <p:spPr bwMode="auto">
            <a:xfrm>
              <a:off x="5500688" y="939800"/>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04" name="Freeform 81"/>
            <p:cNvSpPr/>
            <p:nvPr/>
          </p:nvSpPr>
          <p:spPr bwMode="auto">
            <a:xfrm>
              <a:off x="3757613" y="666750"/>
              <a:ext cx="22225" cy="19050"/>
            </a:xfrm>
            <a:custGeom>
              <a:avLst/>
              <a:gdLst/>
              <a:ahLst/>
              <a:cxnLst>
                <a:cxn ang="0">
                  <a:pos x="6" y="0"/>
                </a:cxn>
                <a:cxn ang="0">
                  <a:pos x="6" y="0"/>
                </a:cxn>
                <a:cxn ang="0">
                  <a:pos x="2" y="2"/>
                </a:cxn>
                <a:cxn ang="0">
                  <a:pos x="0" y="6"/>
                </a:cxn>
                <a:cxn ang="0">
                  <a:pos x="0" y="6"/>
                </a:cxn>
                <a:cxn ang="0">
                  <a:pos x="2" y="10"/>
                </a:cxn>
                <a:cxn ang="0">
                  <a:pos x="6" y="12"/>
                </a:cxn>
                <a:cxn ang="0">
                  <a:pos x="6" y="12"/>
                </a:cxn>
                <a:cxn ang="0">
                  <a:pos x="12" y="10"/>
                </a:cxn>
                <a:cxn ang="0">
                  <a:pos x="14" y="6"/>
                </a:cxn>
                <a:cxn ang="0">
                  <a:pos x="14" y="6"/>
                </a:cxn>
                <a:cxn ang="0">
                  <a:pos x="12" y="2"/>
                </a:cxn>
                <a:cxn ang="0">
                  <a:pos x="6" y="0"/>
                </a:cxn>
              </a:cxnLst>
              <a:rect l="0" t="0" r="r" b="b"/>
              <a:pathLst>
                <a:path w="14" h="12">
                  <a:moveTo>
                    <a:pt x="6" y="0"/>
                  </a:moveTo>
                  <a:lnTo>
                    <a:pt x="6" y="0"/>
                  </a:lnTo>
                  <a:lnTo>
                    <a:pt x="2" y="2"/>
                  </a:lnTo>
                  <a:lnTo>
                    <a:pt x="0" y="6"/>
                  </a:lnTo>
                  <a:lnTo>
                    <a:pt x="0" y="6"/>
                  </a:lnTo>
                  <a:lnTo>
                    <a:pt x="2" y="10"/>
                  </a:lnTo>
                  <a:lnTo>
                    <a:pt x="6" y="12"/>
                  </a:lnTo>
                  <a:lnTo>
                    <a:pt x="6" y="12"/>
                  </a:lnTo>
                  <a:lnTo>
                    <a:pt x="12" y="10"/>
                  </a:lnTo>
                  <a:lnTo>
                    <a:pt x="14" y="6"/>
                  </a:lnTo>
                  <a:lnTo>
                    <a:pt x="14" y="6"/>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05" name="Freeform 82"/>
            <p:cNvSpPr/>
            <p:nvPr/>
          </p:nvSpPr>
          <p:spPr bwMode="auto">
            <a:xfrm>
              <a:off x="3757613" y="666750"/>
              <a:ext cx="22225" cy="19050"/>
            </a:xfrm>
            <a:custGeom>
              <a:avLst/>
              <a:gdLst/>
              <a:ahLst/>
              <a:cxnLst>
                <a:cxn ang="0">
                  <a:pos x="6" y="0"/>
                </a:cxn>
                <a:cxn ang="0">
                  <a:pos x="6" y="0"/>
                </a:cxn>
                <a:cxn ang="0">
                  <a:pos x="2" y="2"/>
                </a:cxn>
                <a:cxn ang="0">
                  <a:pos x="0" y="6"/>
                </a:cxn>
                <a:cxn ang="0">
                  <a:pos x="0" y="6"/>
                </a:cxn>
                <a:cxn ang="0">
                  <a:pos x="2" y="10"/>
                </a:cxn>
                <a:cxn ang="0">
                  <a:pos x="6" y="12"/>
                </a:cxn>
                <a:cxn ang="0">
                  <a:pos x="6" y="12"/>
                </a:cxn>
                <a:cxn ang="0">
                  <a:pos x="12" y="10"/>
                </a:cxn>
                <a:cxn ang="0">
                  <a:pos x="14" y="6"/>
                </a:cxn>
                <a:cxn ang="0">
                  <a:pos x="14" y="6"/>
                </a:cxn>
                <a:cxn ang="0">
                  <a:pos x="12" y="2"/>
                </a:cxn>
                <a:cxn ang="0">
                  <a:pos x="6" y="0"/>
                </a:cxn>
              </a:cxnLst>
              <a:rect l="0" t="0" r="r" b="b"/>
              <a:pathLst>
                <a:path w="14" h="12">
                  <a:moveTo>
                    <a:pt x="6" y="0"/>
                  </a:moveTo>
                  <a:lnTo>
                    <a:pt x="6" y="0"/>
                  </a:lnTo>
                  <a:lnTo>
                    <a:pt x="2" y="2"/>
                  </a:lnTo>
                  <a:lnTo>
                    <a:pt x="0" y="6"/>
                  </a:lnTo>
                  <a:lnTo>
                    <a:pt x="0" y="6"/>
                  </a:lnTo>
                  <a:lnTo>
                    <a:pt x="2" y="10"/>
                  </a:lnTo>
                  <a:lnTo>
                    <a:pt x="6" y="12"/>
                  </a:lnTo>
                  <a:lnTo>
                    <a:pt x="6" y="12"/>
                  </a:lnTo>
                  <a:lnTo>
                    <a:pt x="12" y="10"/>
                  </a:lnTo>
                  <a:lnTo>
                    <a:pt x="14" y="6"/>
                  </a:lnTo>
                  <a:lnTo>
                    <a:pt x="14" y="6"/>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06" name="Freeform 83"/>
            <p:cNvSpPr/>
            <p:nvPr/>
          </p:nvSpPr>
          <p:spPr bwMode="auto">
            <a:xfrm>
              <a:off x="1846263" y="638175"/>
              <a:ext cx="19050"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0" y="12"/>
                </a:cxn>
                <a:cxn ang="0">
                  <a:pos x="12" y="8"/>
                </a:cxn>
                <a:cxn ang="0">
                  <a:pos x="12" y="8"/>
                </a:cxn>
                <a:cxn ang="0">
                  <a:pos x="10" y="2"/>
                </a:cxn>
                <a:cxn ang="0">
                  <a:pos x="6" y="0"/>
                </a:cxn>
              </a:cxnLst>
              <a:rect l="0" t="0" r="r" b="b"/>
              <a:pathLst>
                <a:path w="12" h="14">
                  <a:moveTo>
                    <a:pt x="6" y="0"/>
                  </a:moveTo>
                  <a:lnTo>
                    <a:pt x="6" y="0"/>
                  </a:lnTo>
                  <a:lnTo>
                    <a:pt x="2" y="2"/>
                  </a:lnTo>
                  <a:lnTo>
                    <a:pt x="0" y="8"/>
                  </a:lnTo>
                  <a:lnTo>
                    <a:pt x="0" y="8"/>
                  </a:lnTo>
                  <a:lnTo>
                    <a:pt x="2" y="12"/>
                  </a:lnTo>
                  <a:lnTo>
                    <a:pt x="6" y="14"/>
                  </a:lnTo>
                  <a:lnTo>
                    <a:pt x="6" y="14"/>
                  </a:lnTo>
                  <a:lnTo>
                    <a:pt x="10" y="12"/>
                  </a:lnTo>
                  <a:lnTo>
                    <a:pt x="12" y="8"/>
                  </a:lnTo>
                  <a:lnTo>
                    <a:pt x="12" y="8"/>
                  </a:lnTo>
                  <a:lnTo>
                    <a:pt x="10"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07" name="Freeform 84"/>
            <p:cNvSpPr/>
            <p:nvPr/>
          </p:nvSpPr>
          <p:spPr bwMode="auto">
            <a:xfrm>
              <a:off x="1846263" y="638175"/>
              <a:ext cx="19050"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0" y="12"/>
                </a:cxn>
                <a:cxn ang="0">
                  <a:pos x="12" y="8"/>
                </a:cxn>
                <a:cxn ang="0">
                  <a:pos x="12" y="8"/>
                </a:cxn>
                <a:cxn ang="0">
                  <a:pos x="10" y="2"/>
                </a:cxn>
                <a:cxn ang="0">
                  <a:pos x="6" y="0"/>
                </a:cxn>
              </a:cxnLst>
              <a:rect l="0" t="0" r="r" b="b"/>
              <a:pathLst>
                <a:path w="12" h="14">
                  <a:moveTo>
                    <a:pt x="6" y="0"/>
                  </a:moveTo>
                  <a:lnTo>
                    <a:pt x="6" y="0"/>
                  </a:lnTo>
                  <a:lnTo>
                    <a:pt x="2" y="2"/>
                  </a:lnTo>
                  <a:lnTo>
                    <a:pt x="0" y="8"/>
                  </a:lnTo>
                  <a:lnTo>
                    <a:pt x="0" y="8"/>
                  </a:lnTo>
                  <a:lnTo>
                    <a:pt x="2" y="12"/>
                  </a:lnTo>
                  <a:lnTo>
                    <a:pt x="6" y="14"/>
                  </a:lnTo>
                  <a:lnTo>
                    <a:pt x="6" y="14"/>
                  </a:lnTo>
                  <a:lnTo>
                    <a:pt x="10" y="12"/>
                  </a:lnTo>
                  <a:lnTo>
                    <a:pt x="12" y="8"/>
                  </a:lnTo>
                  <a:lnTo>
                    <a:pt x="12" y="8"/>
                  </a:lnTo>
                  <a:lnTo>
                    <a:pt x="10"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08" name="Freeform 85"/>
            <p:cNvSpPr/>
            <p:nvPr/>
          </p:nvSpPr>
          <p:spPr bwMode="auto">
            <a:xfrm>
              <a:off x="2128838" y="28257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09" name="Freeform 86"/>
            <p:cNvSpPr/>
            <p:nvPr/>
          </p:nvSpPr>
          <p:spPr bwMode="auto">
            <a:xfrm>
              <a:off x="2128838" y="28257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10" name="Freeform 87"/>
            <p:cNvSpPr/>
            <p:nvPr/>
          </p:nvSpPr>
          <p:spPr bwMode="auto">
            <a:xfrm>
              <a:off x="5938838" y="355600"/>
              <a:ext cx="53975" cy="53975"/>
            </a:xfrm>
            <a:custGeom>
              <a:avLst/>
              <a:gdLst/>
              <a:ahLst/>
              <a:cxnLst>
                <a:cxn ang="0">
                  <a:pos x="18" y="0"/>
                </a:cxn>
                <a:cxn ang="0">
                  <a:pos x="18" y="0"/>
                </a:cxn>
                <a:cxn ang="0">
                  <a:pos x="10" y="2"/>
                </a:cxn>
                <a:cxn ang="0">
                  <a:pos x="6" y="6"/>
                </a:cxn>
                <a:cxn ang="0">
                  <a:pos x="2" y="10"/>
                </a:cxn>
                <a:cxn ang="0">
                  <a:pos x="0" y="16"/>
                </a:cxn>
                <a:cxn ang="0">
                  <a:pos x="0" y="16"/>
                </a:cxn>
                <a:cxn ang="0">
                  <a:pos x="2" y="24"/>
                </a:cxn>
                <a:cxn ang="0">
                  <a:pos x="6" y="28"/>
                </a:cxn>
                <a:cxn ang="0">
                  <a:pos x="10" y="32"/>
                </a:cxn>
                <a:cxn ang="0">
                  <a:pos x="18" y="34"/>
                </a:cxn>
                <a:cxn ang="0">
                  <a:pos x="18" y="34"/>
                </a:cxn>
                <a:cxn ang="0">
                  <a:pos x="24" y="32"/>
                </a:cxn>
                <a:cxn ang="0">
                  <a:pos x="30" y="28"/>
                </a:cxn>
                <a:cxn ang="0">
                  <a:pos x="34" y="24"/>
                </a:cxn>
                <a:cxn ang="0">
                  <a:pos x="34" y="16"/>
                </a:cxn>
                <a:cxn ang="0">
                  <a:pos x="34" y="16"/>
                </a:cxn>
                <a:cxn ang="0">
                  <a:pos x="34" y="10"/>
                </a:cxn>
                <a:cxn ang="0">
                  <a:pos x="30" y="6"/>
                </a:cxn>
                <a:cxn ang="0">
                  <a:pos x="24" y="2"/>
                </a:cxn>
                <a:cxn ang="0">
                  <a:pos x="18" y="0"/>
                </a:cxn>
              </a:cxnLst>
              <a:rect l="0" t="0" r="r" b="b"/>
              <a:pathLst>
                <a:path w="34" h="34">
                  <a:moveTo>
                    <a:pt x="18" y="0"/>
                  </a:moveTo>
                  <a:lnTo>
                    <a:pt x="18" y="0"/>
                  </a:lnTo>
                  <a:lnTo>
                    <a:pt x="10" y="2"/>
                  </a:lnTo>
                  <a:lnTo>
                    <a:pt x="6" y="6"/>
                  </a:lnTo>
                  <a:lnTo>
                    <a:pt x="2" y="10"/>
                  </a:lnTo>
                  <a:lnTo>
                    <a:pt x="0" y="16"/>
                  </a:lnTo>
                  <a:lnTo>
                    <a:pt x="0" y="16"/>
                  </a:lnTo>
                  <a:lnTo>
                    <a:pt x="2" y="24"/>
                  </a:lnTo>
                  <a:lnTo>
                    <a:pt x="6" y="28"/>
                  </a:lnTo>
                  <a:lnTo>
                    <a:pt x="10" y="32"/>
                  </a:lnTo>
                  <a:lnTo>
                    <a:pt x="18" y="34"/>
                  </a:lnTo>
                  <a:lnTo>
                    <a:pt x="18" y="34"/>
                  </a:lnTo>
                  <a:lnTo>
                    <a:pt x="24" y="32"/>
                  </a:lnTo>
                  <a:lnTo>
                    <a:pt x="30" y="28"/>
                  </a:lnTo>
                  <a:lnTo>
                    <a:pt x="34" y="24"/>
                  </a:lnTo>
                  <a:lnTo>
                    <a:pt x="34" y="16"/>
                  </a:lnTo>
                  <a:lnTo>
                    <a:pt x="34" y="16"/>
                  </a:lnTo>
                  <a:lnTo>
                    <a:pt x="34" y="10"/>
                  </a:lnTo>
                  <a:lnTo>
                    <a:pt x="30" y="6"/>
                  </a:lnTo>
                  <a:lnTo>
                    <a:pt x="24" y="2"/>
                  </a:lnTo>
                  <a:lnTo>
                    <a:pt x="1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11" name="Freeform 88"/>
            <p:cNvSpPr/>
            <p:nvPr/>
          </p:nvSpPr>
          <p:spPr bwMode="auto">
            <a:xfrm>
              <a:off x="5938838" y="355600"/>
              <a:ext cx="53975" cy="53975"/>
            </a:xfrm>
            <a:custGeom>
              <a:avLst/>
              <a:gdLst/>
              <a:ahLst/>
              <a:cxnLst>
                <a:cxn ang="0">
                  <a:pos x="18" y="0"/>
                </a:cxn>
                <a:cxn ang="0">
                  <a:pos x="18" y="0"/>
                </a:cxn>
                <a:cxn ang="0">
                  <a:pos x="10" y="2"/>
                </a:cxn>
                <a:cxn ang="0">
                  <a:pos x="6" y="6"/>
                </a:cxn>
                <a:cxn ang="0">
                  <a:pos x="2" y="10"/>
                </a:cxn>
                <a:cxn ang="0">
                  <a:pos x="0" y="16"/>
                </a:cxn>
                <a:cxn ang="0">
                  <a:pos x="0" y="16"/>
                </a:cxn>
                <a:cxn ang="0">
                  <a:pos x="2" y="24"/>
                </a:cxn>
                <a:cxn ang="0">
                  <a:pos x="6" y="28"/>
                </a:cxn>
                <a:cxn ang="0">
                  <a:pos x="10" y="32"/>
                </a:cxn>
                <a:cxn ang="0">
                  <a:pos x="18" y="34"/>
                </a:cxn>
                <a:cxn ang="0">
                  <a:pos x="18" y="34"/>
                </a:cxn>
                <a:cxn ang="0">
                  <a:pos x="24" y="32"/>
                </a:cxn>
                <a:cxn ang="0">
                  <a:pos x="30" y="28"/>
                </a:cxn>
                <a:cxn ang="0">
                  <a:pos x="34" y="24"/>
                </a:cxn>
                <a:cxn ang="0">
                  <a:pos x="34" y="16"/>
                </a:cxn>
                <a:cxn ang="0">
                  <a:pos x="34" y="16"/>
                </a:cxn>
                <a:cxn ang="0">
                  <a:pos x="34" y="10"/>
                </a:cxn>
                <a:cxn ang="0">
                  <a:pos x="30" y="6"/>
                </a:cxn>
                <a:cxn ang="0">
                  <a:pos x="24" y="2"/>
                </a:cxn>
                <a:cxn ang="0">
                  <a:pos x="18" y="0"/>
                </a:cxn>
              </a:cxnLst>
              <a:rect l="0" t="0" r="r" b="b"/>
              <a:pathLst>
                <a:path w="34" h="34">
                  <a:moveTo>
                    <a:pt x="18" y="0"/>
                  </a:moveTo>
                  <a:lnTo>
                    <a:pt x="18" y="0"/>
                  </a:lnTo>
                  <a:lnTo>
                    <a:pt x="10" y="2"/>
                  </a:lnTo>
                  <a:lnTo>
                    <a:pt x="6" y="6"/>
                  </a:lnTo>
                  <a:lnTo>
                    <a:pt x="2" y="10"/>
                  </a:lnTo>
                  <a:lnTo>
                    <a:pt x="0" y="16"/>
                  </a:lnTo>
                  <a:lnTo>
                    <a:pt x="0" y="16"/>
                  </a:lnTo>
                  <a:lnTo>
                    <a:pt x="2" y="24"/>
                  </a:lnTo>
                  <a:lnTo>
                    <a:pt x="6" y="28"/>
                  </a:lnTo>
                  <a:lnTo>
                    <a:pt x="10" y="32"/>
                  </a:lnTo>
                  <a:lnTo>
                    <a:pt x="18" y="34"/>
                  </a:lnTo>
                  <a:lnTo>
                    <a:pt x="18" y="34"/>
                  </a:lnTo>
                  <a:lnTo>
                    <a:pt x="24" y="32"/>
                  </a:lnTo>
                  <a:lnTo>
                    <a:pt x="30" y="28"/>
                  </a:lnTo>
                  <a:lnTo>
                    <a:pt x="34" y="24"/>
                  </a:lnTo>
                  <a:lnTo>
                    <a:pt x="34" y="16"/>
                  </a:lnTo>
                  <a:lnTo>
                    <a:pt x="34" y="16"/>
                  </a:lnTo>
                  <a:lnTo>
                    <a:pt x="34" y="10"/>
                  </a:lnTo>
                  <a:lnTo>
                    <a:pt x="30" y="6"/>
                  </a:lnTo>
                  <a:lnTo>
                    <a:pt x="24" y="2"/>
                  </a:lnTo>
                  <a:lnTo>
                    <a:pt x="1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12" name="Freeform 89"/>
            <p:cNvSpPr/>
            <p:nvPr/>
          </p:nvSpPr>
          <p:spPr bwMode="auto">
            <a:xfrm>
              <a:off x="4249738" y="863600"/>
              <a:ext cx="53975" cy="53975"/>
            </a:xfrm>
            <a:custGeom>
              <a:avLst/>
              <a:gdLst/>
              <a:ahLst/>
              <a:cxnLst>
                <a:cxn ang="0">
                  <a:pos x="16" y="0"/>
                </a:cxn>
                <a:cxn ang="0">
                  <a:pos x="16" y="0"/>
                </a:cxn>
                <a:cxn ang="0">
                  <a:pos x="10" y="0"/>
                </a:cxn>
                <a:cxn ang="0">
                  <a:pos x="4" y="4"/>
                </a:cxn>
                <a:cxn ang="0">
                  <a:pos x="0" y="10"/>
                </a:cxn>
                <a:cxn ang="0">
                  <a:pos x="0" y="16"/>
                </a:cxn>
                <a:cxn ang="0">
                  <a:pos x="0" y="16"/>
                </a:cxn>
                <a:cxn ang="0">
                  <a:pos x="0" y="24"/>
                </a:cxn>
                <a:cxn ang="0">
                  <a:pos x="4" y="28"/>
                </a:cxn>
                <a:cxn ang="0">
                  <a:pos x="10" y="32"/>
                </a:cxn>
                <a:cxn ang="0">
                  <a:pos x="16" y="34"/>
                </a:cxn>
                <a:cxn ang="0">
                  <a:pos x="16" y="34"/>
                </a:cxn>
                <a:cxn ang="0">
                  <a:pos x="24" y="32"/>
                </a:cxn>
                <a:cxn ang="0">
                  <a:pos x="28" y="28"/>
                </a:cxn>
                <a:cxn ang="0">
                  <a:pos x="32" y="24"/>
                </a:cxn>
                <a:cxn ang="0">
                  <a:pos x="34" y="16"/>
                </a:cxn>
                <a:cxn ang="0">
                  <a:pos x="34" y="16"/>
                </a:cxn>
                <a:cxn ang="0">
                  <a:pos x="32" y="10"/>
                </a:cxn>
                <a:cxn ang="0">
                  <a:pos x="28" y="4"/>
                </a:cxn>
                <a:cxn ang="0">
                  <a:pos x="24" y="0"/>
                </a:cxn>
                <a:cxn ang="0">
                  <a:pos x="16" y="0"/>
                </a:cxn>
              </a:cxnLst>
              <a:rect l="0" t="0" r="r" b="b"/>
              <a:pathLst>
                <a:path w="34" h="34">
                  <a:moveTo>
                    <a:pt x="16" y="0"/>
                  </a:moveTo>
                  <a:lnTo>
                    <a:pt x="16" y="0"/>
                  </a:lnTo>
                  <a:lnTo>
                    <a:pt x="10" y="0"/>
                  </a:lnTo>
                  <a:lnTo>
                    <a:pt x="4" y="4"/>
                  </a:lnTo>
                  <a:lnTo>
                    <a:pt x="0" y="10"/>
                  </a:lnTo>
                  <a:lnTo>
                    <a:pt x="0" y="16"/>
                  </a:lnTo>
                  <a:lnTo>
                    <a:pt x="0" y="16"/>
                  </a:lnTo>
                  <a:lnTo>
                    <a:pt x="0" y="24"/>
                  </a:lnTo>
                  <a:lnTo>
                    <a:pt x="4" y="28"/>
                  </a:lnTo>
                  <a:lnTo>
                    <a:pt x="10" y="32"/>
                  </a:lnTo>
                  <a:lnTo>
                    <a:pt x="16" y="34"/>
                  </a:lnTo>
                  <a:lnTo>
                    <a:pt x="16" y="34"/>
                  </a:lnTo>
                  <a:lnTo>
                    <a:pt x="24" y="32"/>
                  </a:lnTo>
                  <a:lnTo>
                    <a:pt x="28" y="28"/>
                  </a:lnTo>
                  <a:lnTo>
                    <a:pt x="32" y="24"/>
                  </a:lnTo>
                  <a:lnTo>
                    <a:pt x="34" y="16"/>
                  </a:lnTo>
                  <a:lnTo>
                    <a:pt x="34" y="16"/>
                  </a:lnTo>
                  <a:lnTo>
                    <a:pt x="32" y="10"/>
                  </a:lnTo>
                  <a:lnTo>
                    <a:pt x="28" y="4"/>
                  </a:lnTo>
                  <a:lnTo>
                    <a:pt x="24" y="0"/>
                  </a:lnTo>
                  <a:lnTo>
                    <a:pt x="1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13" name="Freeform 90"/>
            <p:cNvSpPr/>
            <p:nvPr/>
          </p:nvSpPr>
          <p:spPr bwMode="auto">
            <a:xfrm>
              <a:off x="4249738" y="863600"/>
              <a:ext cx="53975" cy="53975"/>
            </a:xfrm>
            <a:custGeom>
              <a:avLst/>
              <a:gdLst/>
              <a:ahLst/>
              <a:cxnLst>
                <a:cxn ang="0">
                  <a:pos x="16" y="0"/>
                </a:cxn>
                <a:cxn ang="0">
                  <a:pos x="16" y="0"/>
                </a:cxn>
                <a:cxn ang="0">
                  <a:pos x="10" y="0"/>
                </a:cxn>
                <a:cxn ang="0">
                  <a:pos x="4" y="4"/>
                </a:cxn>
                <a:cxn ang="0">
                  <a:pos x="0" y="10"/>
                </a:cxn>
                <a:cxn ang="0">
                  <a:pos x="0" y="16"/>
                </a:cxn>
                <a:cxn ang="0">
                  <a:pos x="0" y="16"/>
                </a:cxn>
                <a:cxn ang="0">
                  <a:pos x="0" y="24"/>
                </a:cxn>
                <a:cxn ang="0">
                  <a:pos x="4" y="28"/>
                </a:cxn>
                <a:cxn ang="0">
                  <a:pos x="10" y="32"/>
                </a:cxn>
                <a:cxn ang="0">
                  <a:pos x="16" y="34"/>
                </a:cxn>
                <a:cxn ang="0">
                  <a:pos x="16" y="34"/>
                </a:cxn>
                <a:cxn ang="0">
                  <a:pos x="24" y="32"/>
                </a:cxn>
                <a:cxn ang="0">
                  <a:pos x="28" y="28"/>
                </a:cxn>
                <a:cxn ang="0">
                  <a:pos x="32" y="24"/>
                </a:cxn>
                <a:cxn ang="0">
                  <a:pos x="34" y="16"/>
                </a:cxn>
                <a:cxn ang="0">
                  <a:pos x="34" y="16"/>
                </a:cxn>
                <a:cxn ang="0">
                  <a:pos x="32" y="10"/>
                </a:cxn>
                <a:cxn ang="0">
                  <a:pos x="28" y="4"/>
                </a:cxn>
                <a:cxn ang="0">
                  <a:pos x="24" y="0"/>
                </a:cxn>
                <a:cxn ang="0">
                  <a:pos x="16" y="0"/>
                </a:cxn>
              </a:cxnLst>
              <a:rect l="0" t="0" r="r" b="b"/>
              <a:pathLst>
                <a:path w="34" h="34">
                  <a:moveTo>
                    <a:pt x="16" y="0"/>
                  </a:moveTo>
                  <a:lnTo>
                    <a:pt x="16" y="0"/>
                  </a:lnTo>
                  <a:lnTo>
                    <a:pt x="10" y="0"/>
                  </a:lnTo>
                  <a:lnTo>
                    <a:pt x="4" y="4"/>
                  </a:lnTo>
                  <a:lnTo>
                    <a:pt x="0" y="10"/>
                  </a:lnTo>
                  <a:lnTo>
                    <a:pt x="0" y="16"/>
                  </a:lnTo>
                  <a:lnTo>
                    <a:pt x="0" y="16"/>
                  </a:lnTo>
                  <a:lnTo>
                    <a:pt x="0" y="24"/>
                  </a:lnTo>
                  <a:lnTo>
                    <a:pt x="4" y="28"/>
                  </a:lnTo>
                  <a:lnTo>
                    <a:pt x="10" y="32"/>
                  </a:lnTo>
                  <a:lnTo>
                    <a:pt x="16" y="34"/>
                  </a:lnTo>
                  <a:lnTo>
                    <a:pt x="16" y="34"/>
                  </a:lnTo>
                  <a:lnTo>
                    <a:pt x="24" y="32"/>
                  </a:lnTo>
                  <a:lnTo>
                    <a:pt x="28" y="28"/>
                  </a:lnTo>
                  <a:lnTo>
                    <a:pt x="32" y="24"/>
                  </a:lnTo>
                  <a:lnTo>
                    <a:pt x="34" y="16"/>
                  </a:lnTo>
                  <a:lnTo>
                    <a:pt x="34" y="16"/>
                  </a:lnTo>
                  <a:lnTo>
                    <a:pt x="32" y="10"/>
                  </a:lnTo>
                  <a:lnTo>
                    <a:pt x="28" y="4"/>
                  </a:lnTo>
                  <a:lnTo>
                    <a:pt x="24" y="0"/>
                  </a:lnTo>
                  <a:lnTo>
                    <a:pt x="1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14" name="Freeform 91"/>
            <p:cNvSpPr/>
            <p:nvPr/>
          </p:nvSpPr>
          <p:spPr bwMode="auto">
            <a:xfrm>
              <a:off x="5351463" y="561975"/>
              <a:ext cx="53975" cy="50800"/>
            </a:xfrm>
            <a:custGeom>
              <a:avLst/>
              <a:gdLst/>
              <a:ahLst/>
              <a:cxnLst>
                <a:cxn ang="0">
                  <a:pos x="18" y="0"/>
                </a:cxn>
                <a:cxn ang="0">
                  <a:pos x="18" y="0"/>
                </a:cxn>
                <a:cxn ang="0">
                  <a:pos x="12" y="0"/>
                </a:cxn>
                <a:cxn ang="0">
                  <a:pos x="6" y="4"/>
                </a:cxn>
                <a:cxn ang="0">
                  <a:pos x="2" y="10"/>
                </a:cxn>
                <a:cxn ang="0">
                  <a:pos x="0" y="16"/>
                </a:cxn>
                <a:cxn ang="0">
                  <a:pos x="0" y="16"/>
                </a:cxn>
                <a:cxn ang="0">
                  <a:pos x="2" y="22"/>
                </a:cxn>
                <a:cxn ang="0">
                  <a:pos x="6" y="28"/>
                </a:cxn>
                <a:cxn ang="0">
                  <a:pos x="12" y="32"/>
                </a:cxn>
                <a:cxn ang="0">
                  <a:pos x="18" y="32"/>
                </a:cxn>
                <a:cxn ang="0">
                  <a:pos x="18" y="32"/>
                </a:cxn>
                <a:cxn ang="0">
                  <a:pos x="24" y="32"/>
                </a:cxn>
                <a:cxn ang="0">
                  <a:pos x="30" y="28"/>
                </a:cxn>
                <a:cxn ang="0">
                  <a:pos x="34" y="22"/>
                </a:cxn>
                <a:cxn ang="0">
                  <a:pos x="34" y="16"/>
                </a:cxn>
                <a:cxn ang="0">
                  <a:pos x="34" y="16"/>
                </a:cxn>
                <a:cxn ang="0">
                  <a:pos x="34" y="10"/>
                </a:cxn>
                <a:cxn ang="0">
                  <a:pos x="30" y="4"/>
                </a:cxn>
                <a:cxn ang="0">
                  <a:pos x="24" y="0"/>
                </a:cxn>
                <a:cxn ang="0">
                  <a:pos x="18" y="0"/>
                </a:cxn>
              </a:cxnLst>
              <a:rect l="0" t="0" r="r" b="b"/>
              <a:pathLst>
                <a:path w="34" h="32">
                  <a:moveTo>
                    <a:pt x="18" y="0"/>
                  </a:moveTo>
                  <a:lnTo>
                    <a:pt x="18" y="0"/>
                  </a:lnTo>
                  <a:lnTo>
                    <a:pt x="12" y="0"/>
                  </a:lnTo>
                  <a:lnTo>
                    <a:pt x="6" y="4"/>
                  </a:lnTo>
                  <a:lnTo>
                    <a:pt x="2" y="10"/>
                  </a:lnTo>
                  <a:lnTo>
                    <a:pt x="0" y="16"/>
                  </a:lnTo>
                  <a:lnTo>
                    <a:pt x="0" y="16"/>
                  </a:lnTo>
                  <a:lnTo>
                    <a:pt x="2" y="22"/>
                  </a:lnTo>
                  <a:lnTo>
                    <a:pt x="6" y="28"/>
                  </a:lnTo>
                  <a:lnTo>
                    <a:pt x="12" y="32"/>
                  </a:lnTo>
                  <a:lnTo>
                    <a:pt x="18" y="32"/>
                  </a:lnTo>
                  <a:lnTo>
                    <a:pt x="18" y="32"/>
                  </a:lnTo>
                  <a:lnTo>
                    <a:pt x="24" y="32"/>
                  </a:lnTo>
                  <a:lnTo>
                    <a:pt x="30" y="28"/>
                  </a:lnTo>
                  <a:lnTo>
                    <a:pt x="34" y="22"/>
                  </a:lnTo>
                  <a:lnTo>
                    <a:pt x="34" y="16"/>
                  </a:lnTo>
                  <a:lnTo>
                    <a:pt x="34" y="16"/>
                  </a:lnTo>
                  <a:lnTo>
                    <a:pt x="34" y="10"/>
                  </a:lnTo>
                  <a:lnTo>
                    <a:pt x="30" y="4"/>
                  </a:lnTo>
                  <a:lnTo>
                    <a:pt x="24" y="0"/>
                  </a:lnTo>
                  <a:lnTo>
                    <a:pt x="1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15" name="Freeform 92"/>
            <p:cNvSpPr/>
            <p:nvPr/>
          </p:nvSpPr>
          <p:spPr bwMode="auto">
            <a:xfrm>
              <a:off x="5351463" y="561975"/>
              <a:ext cx="53975" cy="50800"/>
            </a:xfrm>
            <a:custGeom>
              <a:avLst/>
              <a:gdLst/>
              <a:ahLst/>
              <a:cxnLst>
                <a:cxn ang="0">
                  <a:pos x="18" y="0"/>
                </a:cxn>
                <a:cxn ang="0">
                  <a:pos x="18" y="0"/>
                </a:cxn>
                <a:cxn ang="0">
                  <a:pos x="12" y="0"/>
                </a:cxn>
                <a:cxn ang="0">
                  <a:pos x="6" y="4"/>
                </a:cxn>
                <a:cxn ang="0">
                  <a:pos x="2" y="10"/>
                </a:cxn>
                <a:cxn ang="0">
                  <a:pos x="0" y="16"/>
                </a:cxn>
                <a:cxn ang="0">
                  <a:pos x="0" y="16"/>
                </a:cxn>
                <a:cxn ang="0">
                  <a:pos x="2" y="22"/>
                </a:cxn>
                <a:cxn ang="0">
                  <a:pos x="6" y="28"/>
                </a:cxn>
                <a:cxn ang="0">
                  <a:pos x="12" y="32"/>
                </a:cxn>
                <a:cxn ang="0">
                  <a:pos x="18" y="32"/>
                </a:cxn>
                <a:cxn ang="0">
                  <a:pos x="18" y="32"/>
                </a:cxn>
                <a:cxn ang="0">
                  <a:pos x="24" y="32"/>
                </a:cxn>
                <a:cxn ang="0">
                  <a:pos x="30" y="28"/>
                </a:cxn>
                <a:cxn ang="0">
                  <a:pos x="34" y="22"/>
                </a:cxn>
                <a:cxn ang="0">
                  <a:pos x="34" y="16"/>
                </a:cxn>
                <a:cxn ang="0">
                  <a:pos x="34" y="16"/>
                </a:cxn>
                <a:cxn ang="0">
                  <a:pos x="34" y="10"/>
                </a:cxn>
                <a:cxn ang="0">
                  <a:pos x="30" y="4"/>
                </a:cxn>
                <a:cxn ang="0">
                  <a:pos x="24" y="0"/>
                </a:cxn>
                <a:cxn ang="0">
                  <a:pos x="18" y="0"/>
                </a:cxn>
              </a:cxnLst>
              <a:rect l="0" t="0" r="r" b="b"/>
              <a:pathLst>
                <a:path w="34" h="32">
                  <a:moveTo>
                    <a:pt x="18" y="0"/>
                  </a:moveTo>
                  <a:lnTo>
                    <a:pt x="18" y="0"/>
                  </a:lnTo>
                  <a:lnTo>
                    <a:pt x="12" y="0"/>
                  </a:lnTo>
                  <a:lnTo>
                    <a:pt x="6" y="4"/>
                  </a:lnTo>
                  <a:lnTo>
                    <a:pt x="2" y="10"/>
                  </a:lnTo>
                  <a:lnTo>
                    <a:pt x="0" y="16"/>
                  </a:lnTo>
                  <a:lnTo>
                    <a:pt x="0" y="16"/>
                  </a:lnTo>
                  <a:lnTo>
                    <a:pt x="2" y="22"/>
                  </a:lnTo>
                  <a:lnTo>
                    <a:pt x="6" y="28"/>
                  </a:lnTo>
                  <a:lnTo>
                    <a:pt x="12" y="32"/>
                  </a:lnTo>
                  <a:lnTo>
                    <a:pt x="18" y="32"/>
                  </a:lnTo>
                  <a:lnTo>
                    <a:pt x="18" y="32"/>
                  </a:lnTo>
                  <a:lnTo>
                    <a:pt x="24" y="32"/>
                  </a:lnTo>
                  <a:lnTo>
                    <a:pt x="30" y="28"/>
                  </a:lnTo>
                  <a:lnTo>
                    <a:pt x="34" y="22"/>
                  </a:lnTo>
                  <a:lnTo>
                    <a:pt x="34" y="16"/>
                  </a:lnTo>
                  <a:lnTo>
                    <a:pt x="34" y="16"/>
                  </a:lnTo>
                  <a:lnTo>
                    <a:pt x="34" y="10"/>
                  </a:lnTo>
                  <a:lnTo>
                    <a:pt x="30" y="4"/>
                  </a:lnTo>
                  <a:lnTo>
                    <a:pt x="24" y="0"/>
                  </a:lnTo>
                  <a:lnTo>
                    <a:pt x="1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16" name="Freeform 93"/>
            <p:cNvSpPr/>
            <p:nvPr/>
          </p:nvSpPr>
          <p:spPr bwMode="auto">
            <a:xfrm>
              <a:off x="6427788" y="444500"/>
              <a:ext cx="73025" cy="73025"/>
            </a:xfrm>
            <a:custGeom>
              <a:avLst/>
              <a:gdLst/>
              <a:ahLst/>
              <a:cxnLst>
                <a:cxn ang="0">
                  <a:pos x="24" y="0"/>
                </a:cxn>
                <a:cxn ang="0">
                  <a:pos x="24" y="0"/>
                </a:cxn>
                <a:cxn ang="0">
                  <a:pos x="14" y="2"/>
                </a:cxn>
                <a:cxn ang="0">
                  <a:pos x="8" y="6"/>
                </a:cxn>
                <a:cxn ang="0">
                  <a:pos x="2" y="14"/>
                </a:cxn>
                <a:cxn ang="0">
                  <a:pos x="0" y="22"/>
                </a:cxn>
                <a:cxn ang="0">
                  <a:pos x="0" y="22"/>
                </a:cxn>
                <a:cxn ang="0">
                  <a:pos x="2" y="32"/>
                </a:cxn>
                <a:cxn ang="0">
                  <a:pos x="8" y="38"/>
                </a:cxn>
                <a:cxn ang="0">
                  <a:pos x="14" y="44"/>
                </a:cxn>
                <a:cxn ang="0">
                  <a:pos x="24" y="46"/>
                </a:cxn>
                <a:cxn ang="0">
                  <a:pos x="24" y="46"/>
                </a:cxn>
                <a:cxn ang="0">
                  <a:pos x="32" y="44"/>
                </a:cxn>
                <a:cxn ang="0">
                  <a:pos x="40" y="38"/>
                </a:cxn>
                <a:cxn ang="0">
                  <a:pos x="44" y="32"/>
                </a:cxn>
                <a:cxn ang="0">
                  <a:pos x="46" y="22"/>
                </a:cxn>
                <a:cxn ang="0">
                  <a:pos x="46" y="22"/>
                </a:cxn>
                <a:cxn ang="0">
                  <a:pos x="44" y="14"/>
                </a:cxn>
                <a:cxn ang="0">
                  <a:pos x="40" y="6"/>
                </a:cxn>
                <a:cxn ang="0">
                  <a:pos x="32" y="2"/>
                </a:cxn>
                <a:cxn ang="0">
                  <a:pos x="24" y="0"/>
                </a:cxn>
              </a:cxnLst>
              <a:rect l="0" t="0" r="r" b="b"/>
              <a:pathLst>
                <a:path w="46" h="46">
                  <a:moveTo>
                    <a:pt x="24" y="0"/>
                  </a:moveTo>
                  <a:lnTo>
                    <a:pt x="24" y="0"/>
                  </a:lnTo>
                  <a:lnTo>
                    <a:pt x="14" y="2"/>
                  </a:lnTo>
                  <a:lnTo>
                    <a:pt x="8" y="6"/>
                  </a:lnTo>
                  <a:lnTo>
                    <a:pt x="2" y="14"/>
                  </a:lnTo>
                  <a:lnTo>
                    <a:pt x="0" y="22"/>
                  </a:lnTo>
                  <a:lnTo>
                    <a:pt x="0" y="22"/>
                  </a:lnTo>
                  <a:lnTo>
                    <a:pt x="2" y="32"/>
                  </a:lnTo>
                  <a:lnTo>
                    <a:pt x="8" y="38"/>
                  </a:lnTo>
                  <a:lnTo>
                    <a:pt x="14" y="44"/>
                  </a:lnTo>
                  <a:lnTo>
                    <a:pt x="24" y="46"/>
                  </a:lnTo>
                  <a:lnTo>
                    <a:pt x="24" y="46"/>
                  </a:lnTo>
                  <a:lnTo>
                    <a:pt x="32" y="44"/>
                  </a:lnTo>
                  <a:lnTo>
                    <a:pt x="40" y="38"/>
                  </a:lnTo>
                  <a:lnTo>
                    <a:pt x="44" y="32"/>
                  </a:lnTo>
                  <a:lnTo>
                    <a:pt x="46" y="22"/>
                  </a:lnTo>
                  <a:lnTo>
                    <a:pt x="46" y="22"/>
                  </a:lnTo>
                  <a:lnTo>
                    <a:pt x="44" y="14"/>
                  </a:lnTo>
                  <a:lnTo>
                    <a:pt x="40" y="6"/>
                  </a:lnTo>
                  <a:lnTo>
                    <a:pt x="32" y="2"/>
                  </a:lnTo>
                  <a:lnTo>
                    <a:pt x="24"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17" name="Freeform 94"/>
            <p:cNvSpPr/>
            <p:nvPr/>
          </p:nvSpPr>
          <p:spPr bwMode="auto">
            <a:xfrm>
              <a:off x="6427788" y="444500"/>
              <a:ext cx="73025" cy="73025"/>
            </a:xfrm>
            <a:custGeom>
              <a:avLst/>
              <a:gdLst/>
              <a:ahLst/>
              <a:cxnLst>
                <a:cxn ang="0">
                  <a:pos x="24" y="0"/>
                </a:cxn>
                <a:cxn ang="0">
                  <a:pos x="24" y="0"/>
                </a:cxn>
                <a:cxn ang="0">
                  <a:pos x="14" y="2"/>
                </a:cxn>
                <a:cxn ang="0">
                  <a:pos x="8" y="6"/>
                </a:cxn>
                <a:cxn ang="0">
                  <a:pos x="2" y="14"/>
                </a:cxn>
                <a:cxn ang="0">
                  <a:pos x="0" y="22"/>
                </a:cxn>
                <a:cxn ang="0">
                  <a:pos x="0" y="22"/>
                </a:cxn>
                <a:cxn ang="0">
                  <a:pos x="2" y="32"/>
                </a:cxn>
                <a:cxn ang="0">
                  <a:pos x="8" y="38"/>
                </a:cxn>
                <a:cxn ang="0">
                  <a:pos x="14" y="44"/>
                </a:cxn>
                <a:cxn ang="0">
                  <a:pos x="24" y="46"/>
                </a:cxn>
                <a:cxn ang="0">
                  <a:pos x="24" y="46"/>
                </a:cxn>
                <a:cxn ang="0">
                  <a:pos x="32" y="44"/>
                </a:cxn>
                <a:cxn ang="0">
                  <a:pos x="40" y="38"/>
                </a:cxn>
                <a:cxn ang="0">
                  <a:pos x="44" y="32"/>
                </a:cxn>
                <a:cxn ang="0">
                  <a:pos x="46" y="22"/>
                </a:cxn>
                <a:cxn ang="0">
                  <a:pos x="46" y="22"/>
                </a:cxn>
                <a:cxn ang="0">
                  <a:pos x="44" y="14"/>
                </a:cxn>
                <a:cxn ang="0">
                  <a:pos x="40" y="6"/>
                </a:cxn>
                <a:cxn ang="0">
                  <a:pos x="32" y="2"/>
                </a:cxn>
                <a:cxn ang="0">
                  <a:pos x="24" y="0"/>
                </a:cxn>
              </a:cxnLst>
              <a:rect l="0" t="0" r="r" b="b"/>
              <a:pathLst>
                <a:path w="46" h="46">
                  <a:moveTo>
                    <a:pt x="24" y="0"/>
                  </a:moveTo>
                  <a:lnTo>
                    <a:pt x="24" y="0"/>
                  </a:lnTo>
                  <a:lnTo>
                    <a:pt x="14" y="2"/>
                  </a:lnTo>
                  <a:lnTo>
                    <a:pt x="8" y="6"/>
                  </a:lnTo>
                  <a:lnTo>
                    <a:pt x="2" y="14"/>
                  </a:lnTo>
                  <a:lnTo>
                    <a:pt x="0" y="22"/>
                  </a:lnTo>
                  <a:lnTo>
                    <a:pt x="0" y="22"/>
                  </a:lnTo>
                  <a:lnTo>
                    <a:pt x="2" y="32"/>
                  </a:lnTo>
                  <a:lnTo>
                    <a:pt x="8" y="38"/>
                  </a:lnTo>
                  <a:lnTo>
                    <a:pt x="14" y="44"/>
                  </a:lnTo>
                  <a:lnTo>
                    <a:pt x="24" y="46"/>
                  </a:lnTo>
                  <a:lnTo>
                    <a:pt x="24" y="46"/>
                  </a:lnTo>
                  <a:lnTo>
                    <a:pt x="32" y="44"/>
                  </a:lnTo>
                  <a:lnTo>
                    <a:pt x="40" y="38"/>
                  </a:lnTo>
                  <a:lnTo>
                    <a:pt x="44" y="32"/>
                  </a:lnTo>
                  <a:lnTo>
                    <a:pt x="46" y="22"/>
                  </a:lnTo>
                  <a:lnTo>
                    <a:pt x="46" y="22"/>
                  </a:lnTo>
                  <a:lnTo>
                    <a:pt x="44" y="14"/>
                  </a:lnTo>
                  <a:lnTo>
                    <a:pt x="40" y="6"/>
                  </a:lnTo>
                  <a:lnTo>
                    <a:pt x="32" y="2"/>
                  </a:lnTo>
                  <a:lnTo>
                    <a:pt x="24"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18" name="Freeform 95"/>
            <p:cNvSpPr/>
            <p:nvPr/>
          </p:nvSpPr>
          <p:spPr bwMode="auto">
            <a:xfrm>
              <a:off x="7256463" y="444500"/>
              <a:ext cx="73025" cy="73025"/>
            </a:xfrm>
            <a:custGeom>
              <a:avLst/>
              <a:gdLst/>
              <a:ahLst/>
              <a:cxnLst>
                <a:cxn ang="0">
                  <a:pos x="22" y="0"/>
                </a:cxn>
                <a:cxn ang="0">
                  <a:pos x="22" y="0"/>
                </a:cxn>
                <a:cxn ang="0">
                  <a:pos x="14" y="2"/>
                </a:cxn>
                <a:cxn ang="0">
                  <a:pos x="6" y="6"/>
                </a:cxn>
                <a:cxn ang="0">
                  <a:pos x="2" y="14"/>
                </a:cxn>
                <a:cxn ang="0">
                  <a:pos x="0" y="22"/>
                </a:cxn>
                <a:cxn ang="0">
                  <a:pos x="0" y="22"/>
                </a:cxn>
                <a:cxn ang="0">
                  <a:pos x="2" y="32"/>
                </a:cxn>
                <a:cxn ang="0">
                  <a:pos x="6" y="38"/>
                </a:cxn>
                <a:cxn ang="0">
                  <a:pos x="14" y="44"/>
                </a:cxn>
                <a:cxn ang="0">
                  <a:pos x="22" y="46"/>
                </a:cxn>
                <a:cxn ang="0">
                  <a:pos x="22" y="46"/>
                </a:cxn>
                <a:cxn ang="0">
                  <a:pos x="32" y="44"/>
                </a:cxn>
                <a:cxn ang="0">
                  <a:pos x="38" y="38"/>
                </a:cxn>
                <a:cxn ang="0">
                  <a:pos x="44" y="32"/>
                </a:cxn>
                <a:cxn ang="0">
                  <a:pos x="46" y="22"/>
                </a:cxn>
                <a:cxn ang="0">
                  <a:pos x="46" y="22"/>
                </a:cxn>
                <a:cxn ang="0">
                  <a:pos x="44" y="14"/>
                </a:cxn>
                <a:cxn ang="0">
                  <a:pos x="38" y="6"/>
                </a:cxn>
                <a:cxn ang="0">
                  <a:pos x="32" y="2"/>
                </a:cxn>
                <a:cxn ang="0">
                  <a:pos x="22" y="0"/>
                </a:cxn>
              </a:cxnLst>
              <a:rect l="0" t="0" r="r" b="b"/>
              <a:pathLst>
                <a:path w="46" h="46">
                  <a:moveTo>
                    <a:pt x="22" y="0"/>
                  </a:moveTo>
                  <a:lnTo>
                    <a:pt x="22" y="0"/>
                  </a:lnTo>
                  <a:lnTo>
                    <a:pt x="14" y="2"/>
                  </a:lnTo>
                  <a:lnTo>
                    <a:pt x="6" y="6"/>
                  </a:lnTo>
                  <a:lnTo>
                    <a:pt x="2" y="14"/>
                  </a:lnTo>
                  <a:lnTo>
                    <a:pt x="0" y="22"/>
                  </a:lnTo>
                  <a:lnTo>
                    <a:pt x="0" y="22"/>
                  </a:lnTo>
                  <a:lnTo>
                    <a:pt x="2" y="32"/>
                  </a:lnTo>
                  <a:lnTo>
                    <a:pt x="6" y="38"/>
                  </a:lnTo>
                  <a:lnTo>
                    <a:pt x="14" y="44"/>
                  </a:lnTo>
                  <a:lnTo>
                    <a:pt x="22" y="46"/>
                  </a:lnTo>
                  <a:lnTo>
                    <a:pt x="22" y="46"/>
                  </a:lnTo>
                  <a:lnTo>
                    <a:pt x="32" y="44"/>
                  </a:lnTo>
                  <a:lnTo>
                    <a:pt x="38" y="38"/>
                  </a:lnTo>
                  <a:lnTo>
                    <a:pt x="44" y="32"/>
                  </a:lnTo>
                  <a:lnTo>
                    <a:pt x="46" y="22"/>
                  </a:lnTo>
                  <a:lnTo>
                    <a:pt x="46" y="22"/>
                  </a:lnTo>
                  <a:lnTo>
                    <a:pt x="44" y="14"/>
                  </a:lnTo>
                  <a:lnTo>
                    <a:pt x="38" y="6"/>
                  </a:lnTo>
                  <a:lnTo>
                    <a:pt x="32" y="2"/>
                  </a:lnTo>
                  <a:lnTo>
                    <a:pt x="2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19" name="Freeform 96"/>
            <p:cNvSpPr/>
            <p:nvPr/>
          </p:nvSpPr>
          <p:spPr bwMode="auto">
            <a:xfrm>
              <a:off x="7256463" y="444500"/>
              <a:ext cx="73025" cy="73025"/>
            </a:xfrm>
            <a:custGeom>
              <a:avLst/>
              <a:gdLst/>
              <a:ahLst/>
              <a:cxnLst>
                <a:cxn ang="0">
                  <a:pos x="22" y="0"/>
                </a:cxn>
                <a:cxn ang="0">
                  <a:pos x="22" y="0"/>
                </a:cxn>
                <a:cxn ang="0">
                  <a:pos x="14" y="2"/>
                </a:cxn>
                <a:cxn ang="0">
                  <a:pos x="6" y="6"/>
                </a:cxn>
                <a:cxn ang="0">
                  <a:pos x="2" y="14"/>
                </a:cxn>
                <a:cxn ang="0">
                  <a:pos x="0" y="22"/>
                </a:cxn>
                <a:cxn ang="0">
                  <a:pos x="0" y="22"/>
                </a:cxn>
                <a:cxn ang="0">
                  <a:pos x="2" y="32"/>
                </a:cxn>
                <a:cxn ang="0">
                  <a:pos x="6" y="38"/>
                </a:cxn>
                <a:cxn ang="0">
                  <a:pos x="14" y="44"/>
                </a:cxn>
                <a:cxn ang="0">
                  <a:pos x="22" y="46"/>
                </a:cxn>
                <a:cxn ang="0">
                  <a:pos x="22" y="46"/>
                </a:cxn>
                <a:cxn ang="0">
                  <a:pos x="32" y="44"/>
                </a:cxn>
                <a:cxn ang="0">
                  <a:pos x="38" y="38"/>
                </a:cxn>
                <a:cxn ang="0">
                  <a:pos x="44" y="32"/>
                </a:cxn>
                <a:cxn ang="0">
                  <a:pos x="46" y="22"/>
                </a:cxn>
                <a:cxn ang="0">
                  <a:pos x="46" y="22"/>
                </a:cxn>
                <a:cxn ang="0">
                  <a:pos x="44" y="14"/>
                </a:cxn>
                <a:cxn ang="0">
                  <a:pos x="38" y="6"/>
                </a:cxn>
                <a:cxn ang="0">
                  <a:pos x="32" y="2"/>
                </a:cxn>
                <a:cxn ang="0">
                  <a:pos x="22" y="0"/>
                </a:cxn>
              </a:cxnLst>
              <a:rect l="0" t="0" r="r" b="b"/>
              <a:pathLst>
                <a:path w="46" h="46">
                  <a:moveTo>
                    <a:pt x="22" y="0"/>
                  </a:moveTo>
                  <a:lnTo>
                    <a:pt x="22" y="0"/>
                  </a:lnTo>
                  <a:lnTo>
                    <a:pt x="14" y="2"/>
                  </a:lnTo>
                  <a:lnTo>
                    <a:pt x="6" y="6"/>
                  </a:lnTo>
                  <a:lnTo>
                    <a:pt x="2" y="14"/>
                  </a:lnTo>
                  <a:lnTo>
                    <a:pt x="0" y="22"/>
                  </a:lnTo>
                  <a:lnTo>
                    <a:pt x="0" y="22"/>
                  </a:lnTo>
                  <a:lnTo>
                    <a:pt x="2" y="32"/>
                  </a:lnTo>
                  <a:lnTo>
                    <a:pt x="6" y="38"/>
                  </a:lnTo>
                  <a:lnTo>
                    <a:pt x="14" y="44"/>
                  </a:lnTo>
                  <a:lnTo>
                    <a:pt x="22" y="46"/>
                  </a:lnTo>
                  <a:lnTo>
                    <a:pt x="22" y="46"/>
                  </a:lnTo>
                  <a:lnTo>
                    <a:pt x="32" y="44"/>
                  </a:lnTo>
                  <a:lnTo>
                    <a:pt x="38" y="38"/>
                  </a:lnTo>
                  <a:lnTo>
                    <a:pt x="44" y="32"/>
                  </a:lnTo>
                  <a:lnTo>
                    <a:pt x="46" y="22"/>
                  </a:lnTo>
                  <a:lnTo>
                    <a:pt x="46" y="22"/>
                  </a:lnTo>
                  <a:lnTo>
                    <a:pt x="44" y="14"/>
                  </a:lnTo>
                  <a:lnTo>
                    <a:pt x="38" y="6"/>
                  </a:lnTo>
                  <a:lnTo>
                    <a:pt x="32" y="2"/>
                  </a:lnTo>
                  <a:lnTo>
                    <a:pt x="22"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20" name="Freeform 97"/>
            <p:cNvSpPr/>
            <p:nvPr/>
          </p:nvSpPr>
          <p:spPr bwMode="auto">
            <a:xfrm>
              <a:off x="5313363" y="254000"/>
              <a:ext cx="79375" cy="79375"/>
            </a:xfrm>
            <a:custGeom>
              <a:avLst/>
              <a:gdLst/>
              <a:ahLst/>
              <a:cxnLst>
                <a:cxn ang="0">
                  <a:pos x="24" y="0"/>
                </a:cxn>
                <a:cxn ang="0">
                  <a:pos x="24" y="0"/>
                </a:cxn>
                <a:cxn ang="0">
                  <a:pos x="14" y="2"/>
                </a:cxn>
                <a:cxn ang="0">
                  <a:pos x="6" y="6"/>
                </a:cxn>
                <a:cxn ang="0">
                  <a:pos x="2" y="14"/>
                </a:cxn>
                <a:cxn ang="0">
                  <a:pos x="0" y="24"/>
                </a:cxn>
                <a:cxn ang="0">
                  <a:pos x="0" y="24"/>
                </a:cxn>
                <a:cxn ang="0">
                  <a:pos x="2" y="34"/>
                </a:cxn>
                <a:cxn ang="0">
                  <a:pos x="6" y="44"/>
                </a:cxn>
                <a:cxn ang="0">
                  <a:pos x="14" y="48"/>
                </a:cxn>
                <a:cxn ang="0">
                  <a:pos x="24" y="50"/>
                </a:cxn>
                <a:cxn ang="0">
                  <a:pos x="24" y="50"/>
                </a:cxn>
                <a:cxn ang="0">
                  <a:pos x="34" y="48"/>
                </a:cxn>
                <a:cxn ang="0">
                  <a:pos x="42" y="44"/>
                </a:cxn>
                <a:cxn ang="0">
                  <a:pos x="48" y="34"/>
                </a:cxn>
                <a:cxn ang="0">
                  <a:pos x="50" y="24"/>
                </a:cxn>
                <a:cxn ang="0">
                  <a:pos x="50" y="24"/>
                </a:cxn>
                <a:cxn ang="0">
                  <a:pos x="48" y="14"/>
                </a:cxn>
                <a:cxn ang="0">
                  <a:pos x="42" y="6"/>
                </a:cxn>
                <a:cxn ang="0">
                  <a:pos x="34" y="2"/>
                </a:cxn>
                <a:cxn ang="0">
                  <a:pos x="24" y="0"/>
                </a:cxn>
              </a:cxnLst>
              <a:rect l="0" t="0" r="r" b="b"/>
              <a:pathLst>
                <a:path w="50" h="50">
                  <a:moveTo>
                    <a:pt x="24" y="0"/>
                  </a:moveTo>
                  <a:lnTo>
                    <a:pt x="24" y="0"/>
                  </a:lnTo>
                  <a:lnTo>
                    <a:pt x="14" y="2"/>
                  </a:lnTo>
                  <a:lnTo>
                    <a:pt x="6" y="6"/>
                  </a:lnTo>
                  <a:lnTo>
                    <a:pt x="2" y="14"/>
                  </a:lnTo>
                  <a:lnTo>
                    <a:pt x="0" y="24"/>
                  </a:lnTo>
                  <a:lnTo>
                    <a:pt x="0" y="24"/>
                  </a:lnTo>
                  <a:lnTo>
                    <a:pt x="2" y="34"/>
                  </a:lnTo>
                  <a:lnTo>
                    <a:pt x="6" y="44"/>
                  </a:lnTo>
                  <a:lnTo>
                    <a:pt x="14" y="48"/>
                  </a:lnTo>
                  <a:lnTo>
                    <a:pt x="24" y="50"/>
                  </a:lnTo>
                  <a:lnTo>
                    <a:pt x="24" y="50"/>
                  </a:lnTo>
                  <a:lnTo>
                    <a:pt x="34" y="48"/>
                  </a:lnTo>
                  <a:lnTo>
                    <a:pt x="42" y="44"/>
                  </a:lnTo>
                  <a:lnTo>
                    <a:pt x="48" y="34"/>
                  </a:lnTo>
                  <a:lnTo>
                    <a:pt x="50" y="24"/>
                  </a:lnTo>
                  <a:lnTo>
                    <a:pt x="50" y="24"/>
                  </a:lnTo>
                  <a:lnTo>
                    <a:pt x="48" y="14"/>
                  </a:lnTo>
                  <a:lnTo>
                    <a:pt x="42" y="6"/>
                  </a:lnTo>
                  <a:lnTo>
                    <a:pt x="34" y="2"/>
                  </a:lnTo>
                  <a:lnTo>
                    <a:pt x="24"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21" name="Freeform 98"/>
            <p:cNvSpPr/>
            <p:nvPr/>
          </p:nvSpPr>
          <p:spPr bwMode="auto">
            <a:xfrm>
              <a:off x="5313363" y="254000"/>
              <a:ext cx="79375" cy="79375"/>
            </a:xfrm>
            <a:custGeom>
              <a:avLst/>
              <a:gdLst/>
              <a:ahLst/>
              <a:cxnLst>
                <a:cxn ang="0">
                  <a:pos x="24" y="0"/>
                </a:cxn>
                <a:cxn ang="0">
                  <a:pos x="24" y="0"/>
                </a:cxn>
                <a:cxn ang="0">
                  <a:pos x="14" y="2"/>
                </a:cxn>
                <a:cxn ang="0">
                  <a:pos x="6" y="6"/>
                </a:cxn>
                <a:cxn ang="0">
                  <a:pos x="2" y="14"/>
                </a:cxn>
                <a:cxn ang="0">
                  <a:pos x="0" y="24"/>
                </a:cxn>
                <a:cxn ang="0">
                  <a:pos x="0" y="24"/>
                </a:cxn>
                <a:cxn ang="0">
                  <a:pos x="2" y="34"/>
                </a:cxn>
                <a:cxn ang="0">
                  <a:pos x="6" y="44"/>
                </a:cxn>
                <a:cxn ang="0">
                  <a:pos x="14" y="48"/>
                </a:cxn>
                <a:cxn ang="0">
                  <a:pos x="24" y="50"/>
                </a:cxn>
                <a:cxn ang="0">
                  <a:pos x="24" y="50"/>
                </a:cxn>
                <a:cxn ang="0">
                  <a:pos x="34" y="48"/>
                </a:cxn>
                <a:cxn ang="0">
                  <a:pos x="42" y="44"/>
                </a:cxn>
                <a:cxn ang="0">
                  <a:pos x="48" y="34"/>
                </a:cxn>
                <a:cxn ang="0">
                  <a:pos x="50" y="24"/>
                </a:cxn>
                <a:cxn ang="0">
                  <a:pos x="50" y="24"/>
                </a:cxn>
                <a:cxn ang="0">
                  <a:pos x="48" y="14"/>
                </a:cxn>
                <a:cxn ang="0">
                  <a:pos x="42" y="6"/>
                </a:cxn>
                <a:cxn ang="0">
                  <a:pos x="34" y="2"/>
                </a:cxn>
                <a:cxn ang="0">
                  <a:pos x="24" y="0"/>
                </a:cxn>
              </a:cxnLst>
              <a:rect l="0" t="0" r="r" b="b"/>
              <a:pathLst>
                <a:path w="50" h="50">
                  <a:moveTo>
                    <a:pt x="24" y="0"/>
                  </a:moveTo>
                  <a:lnTo>
                    <a:pt x="24" y="0"/>
                  </a:lnTo>
                  <a:lnTo>
                    <a:pt x="14" y="2"/>
                  </a:lnTo>
                  <a:lnTo>
                    <a:pt x="6" y="6"/>
                  </a:lnTo>
                  <a:lnTo>
                    <a:pt x="2" y="14"/>
                  </a:lnTo>
                  <a:lnTo>
                    <a:pt x="0" y="24"/>
                  </a:lnTo>
                  <a:lnTo>
                    <a:pt x="0" y="24"/>
                  </a:lnTo>
                  <a:lnTo>
                    <a:pt x="2" y="34"/>
                  </a:lnTo>
                  <a:lnTo>
                    <a:pt x="6" y="44"/>
                  </a:lnTo>
                  <a:lnTo>
                    <a:pt x="14" y="48"/>
                  </a:lnTo>
                  <a:lnTo>
                    <a:pt x="24" y="50"/>
                  </a:lnTo>
                  <a:lnTo>
                    <a:pt x="24" y="50"/>
                  </a:lnTo>
                  <a:lnTo>
                    <a:pt x="34" y="48"/>
                  </a:lnTo>
                  <a:lnTo>
                    <a:pt x="42" y="44"/>
                  </a:lnTo>
                  <a:lnTo>
                    <a:pt x="48" y="34"/>
                  </a:lnTo>
                  <a:lnTo>
                    <a:pt x="50" y="24"/>
                  </a:lnTo>
                  <a:lnTo>
                    <a:pt x="50" y="24"/>
                  </a:lnTo>
                  <a:lnTo>
                    <a:pt x="48" y="14"/>
                  </a:lnTo>
                  <a:lnTo>
                    <a:pt x="42" y="6"/>
                  </a:lnTo>
                  <a:lnTo>
                    <a:pt x="34" y="2"/>
                  </a:lnTo>
                  <a:lnTo>
                    <a:pt x="24"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22" name="Freeform 99"/>
            <p:cNvSpPr/>
            <p:nvPr/>
          </p:nvSpPr>
          <p:spPr bwMode="auto">
            <a:xfrm>
              <a:off x="4649788" y="968375"/>
              <a:ext cx="34925" cy="38100"/>
            </a:xfrm>
            <a:custGeom>
              <a:avLst/>
              <a:gdLst/>
              <a:ahLst/>
              <a:cxnLst>
                <a:cxn ang="0">
                  <a:pos x="12" y="0"/>
                </a:cxn>
                <a:cxn ang="0">
                  <a:pos x="12" y="0"/>
                </a:cxn>
                <a:cxn ang="0">
                  <a:pos x="6" y="2"/>
                </a:cxn>
                <a:cxn ang="0">
                  <a:pos x="4" y="4"/>
                </a:cxn>
                <a:cxn ang="0">
                  <a:pos x="0" y="8"/>
                </a:cxn>
                <a:cxn ang="0">
                  <a:pos x="0" y="12"/>
                </a:cxn>
                <a:cxn ang="0">
                  <a:pos x="0" y="12"/>
                </a:cxn>
                <a:cxn ang="0">
                  <a:pos x="0" y="16"/>
                </a:cxn>
                <a:cxn ang="0">
                  <a:pos x="4" y="20"/>
                </a:cxn>
                <a:cxn ang="0">
                  <a:pos x="6" y="22"/>
                </a:cxn>
                <a:cxn ang="0">
                  <a:pos x="12" y="24"/>
                </a:cxn>
                <a:cxn ang="0">
                  <a:pos x="12" y="24"/>
                </a:cxn>
                <a:cxn ang="0">
                  <a:pos x="16" y="22"/>
                </a:cxn>
                <a:cxn ang="0">
                  <a:pos x="20" y="20"/>
                </a:cxn>
                <a:cxn ang="0">
                  <a:pos x="22" y="16"/>
                </a:cxn>
                <a:cxn ang="0">
                  <a:pos x="22" y="12"/>
                </a:cxn>
                <a:cxn ang="0">
                  <a:pos x="22" y="12"/>
                </a:cxn>
                <a:cxn ang="0">
                  <a:pos x="22" y="8"/>
                </a:cxn>
                <a:cxn ang="0">
                  <a:pos x="20" y="4"/>
                </a:cxn>
                <a:cxn ang="0">
                  <a:pos x="16" y="2"/>
                </a:cxn>
                <a:cxn ang="0">
                  <a:pos x="12" y="0"/>
                </a:cxn>
              </a:cxnLst>
              <a:rect l="0" t="0" r="r" b="b"/>
              <a:pathLst>
                <a:path w="22" h="24">
                  <a:moveTo>
                    <a:pt x="12" y="0"/>
                  </a:moveTo>
                  <a:lnTo>
                    <a:pt x="12" y="0"/>
                  </a:lnTo>
                  <a:lnTo>
                    <a:pt x="6" y="2"/>
                  </a:lnTo>
                  <a:lnTo>
                    <a:pt x="4" y="4"/>
                  </a:lnTo>
                  <a:lnTo>
                    <a:pt x="0" y="8"/>
                  </a:lnTo>
                  <a:lnTo>
                    <a:pt x="0" y="12"/>
                  </a:lnTo>
                  <a:lnTo>
                    <a:pt x="0" y="12"/>
                  </a:lnTo>
                  <a:lnTo>
                    <a:pt x="0" y="16"/>
                  </a:lnTo>
                  <a:lnTo>
                    <a:pt x="4" y="20"/>
                  </a:lnTo>
                  <a:lnTo>
                    <a:pt x="6" y="22"/>
                  </a:lnTo>
                  <a:lnTo>
                    <a:pt x="12" y="24"/>
                  </a:lnTo>
                  <a:lnTo>
                    <a:pt x="12" y="24"/>
                  </a:lnTo>
                  <a:lnTo>
                    <a:pt x="16" y="22"/>
                  </a:lnTo>
                  <a:lnTo>
                    <a:pt x="20" y="20"/>
                  </a:lnTo>
                  <a:lnTo>
                    <a:pt x="22" y="16"/>
                  </a:lnTo>
                  <a:lnTo>
                    <a:pt x="22" y="12"/>
                  </a:lnTo>
                  <a:lnTo>
                    <a:pt x="22" y="12"/>
                  </a:lnTo>
                  <a:lnTo>
                    <a:pt x="22" y="8"/>
                  </a:lnTo>
                  <a:lnTo>
                    <a:pt x="20" y="4"/>
                  </a:lnTo>
                  <a:lnTo>
                    <a:pt x="16" y="2"/>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23" name="Freeform 100"/>
            <p:cNvSpPr/>
            <p:nvPr/>
          </p:nvSpPr>
          <p:spPr bwMode="auto">
            <a:xfrm>
              <a:off x="4649788" y="968375"/>
              <a:ext cx="34925" cy="38100"/>
            </a:xfrm>
            <a:custGeom>
              <a:avLst/>
              <a:gdLst/>
              <a:ahLst/>
              <a:cxnLst>
                <a:cxn ang="0">
                  <a:pos x="12" y="0"/>
                </a:cxn>
                <a:cxn ang="0">
                  <a:pos x="12" y="0"/>
                </a:cxn>
                <a:cxn ang="0">
                  <a:pos x="6" y="2"/>
                </a:cxn>
                <a:cxn ang="0">
                  <a:pos x="4" y="4"/>
                </a:cxn>
                <a:cxn ang="0">
                  <a:pos x="0" y="8"/>
                </a:cxn>
                <a:cxn ang="0">
                  <a:pos x="0" y="12"/>
                </a:cxn>
                <a:cxn ang="0">
                  <a:pos x="0" y="12"/>
                </a:cxn>
                <a:cxn ang="0">
                  <a:pos x="0" y="16"/>
                </a:cxn>
                <a:cxn ang="0">
                  <a:pos x="4" y="20"/>
                </a:cxn>
                <a:cxn ang="0">
                  <a:pos x="6" y="22"/>
                </a:cxn>
                <a:cxn ang="0">
                  <a:pos x="12" y="24"/>
                </a:cxn>
                <a:cxn ang="0">
                  <a:pos x="12" y="24"/>
                </a:cxn>
                <a:cxn ang="0">
                  <a:pos x="16" y="22"/>
                </a:cxn>
                <a:cxn ang="0">
                  <a:pos x="20" y="20"/>
                </a:cxn>
                <a:cxn ang="0">
                  <a:pos x="22" y="16"/>
                </a:cxn>
                <a:cxn ang="0">
                  <a:pos x="22" y="12"/>
                </a:cxn>
                <a:cxn ang="0">
                  <a:pos x="22" y="12"/>
                </a:cxn>
                <a:cxn ang="0">
                  <a:pos x="22" y="8"/>
                </a:cxn>
                <a:cxn ang="0">
                  <a:pos x="20" y="4"/>
                </a:cxn>
                <a:cxn ang="0">
                  <a:pos x="16" y="2"/>
                </a:cxn>
                <a:cxn ang="0">
                  <a:pos x="12" y="0"/>
                </a:cxn>
              </a:cxnLst>
              <a:rect l="0" t="0" r="r" b="b"/>
              <a:pathLst>
                <a:path w="22" h="24">
                  <a:moveTo>
                    <a:pt x="12" y="0"/>
                  </a:moveTo>
                  <a:lnTo>
                    <a:pt x="12" y="0"/>
                  </a:lnTo>
                  <a:lnTo>
                    <a:pt x="6" y="2"/>
                  </a:lnTo>
                  <a:lnTo>
                    <a:pt x="4" y="4"/>
                  </a:lnTo>
                  <a:lnTo>
                    <a:pt x="0" y="8"/>
                  </a:lnTo>
                  <a:lnTo>
                    <a:pt x="0" y="12"/>
                  </a:lnTo>
                  <a:lnTo>
                    <a:pt x="0" y="12"/>
                  </a:lnTo>
                  <a:lnTo>
                    <a:pt x="0" y="16"/>
                  </a:lnTo>
                  <a:lnTo>
                    <a:pt x="4" y="20"/>
                  </a:lnTo>
                  <a:lnTo>
                    <a:pt x="6" y="22"/>
                  </a:lnTo>
                  <a:lnTo>
                    <a:pt x="12" y="24"/>
                  </a:lnTo>
                  <a:lnTo>
                    <a:pt x="12" y="24"/>
                  </a:lnTo>
                  <a:lnTo>
                    <a:pt x="16" y="22"/>
                  </a:lnTo>
                  <a:lnTo>
                    <a:pt x="20" y="20"/>
                  </a:lnTo>
                  <a:lnTo>
                    <a:pt x="22" y="16"/>
                  </a:lnTo>
                  <a:lnTo>
                    <a:pt x="22" y="12"/>
                  </a:lnTo>
                  <a:lnTo>
                    <a:pt x="22" y="12"/>
                  </a:lnTo>
                  <a:lnTo>
                    <a:pt x="22" y="8"/>
                  </a:lnTo>
                  <a:lnTo>
                    <a:pt x="20" y="4"/>
                  </a:lnTo>
                  <a:lnTo>
                    <a:pt x="16" y="2"/>
                  </a:lnTo>
                  <a:lnTo>
                    <a:pt x="12"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24" name="Freeform 101"/>
            <p:cNvSpPr/>
            <p:nvPr/>
          </p:nvSpPr>
          <p:spPr bwMode="auto">
            <a:xfrm>
              <a:off x="4910138" y="803275"/>
              <a:ext cx="47625" cy="47625"/>
            </a:xfrm>
            <a:custGeom>
              <a:avLst/>
              <a:gdLst/>
              <a:ahLst/>
              <a:cxnLst>
                <a:cxn ang="0">
                  <a:pos x="16" y="0"/>
                </a:cxn>
                <a:cxn ang="0">
                  <a:pos x="16" y="0"/>
                </a:cxn>
                <a:cxn ang="0">
                  <a:pos x="10" y="0"/>
                </a:cxn>
                <a:cxn ang="0">
                  <a:pos x="4" y="4"/>
                </a:cxn>
                <a:cxn ang="0">
                  <a:pos x="2" y="10"/>
                </a:cxn>
                <a:cxn ang="0">
                  <a:pos x="0" y="16"/>
                </a:cxn>
                <a:cxn ang="0">
                  <a:pos x="0" y="16"/>
                </a:cxn>
                <a:cxn ang="0">
                  <a:pos x="2" y="22"/>
                </a:cxn>
                <a:cxn ang="0">
                  <a:pos x="4" y="26"/>
                </a:cxn>
                <a:cxn ang="0">
                  <a:pos x="10" y="30"/>
                </a:cxn>
                <a:cxn ang="0">
                  <a:pos x="16" y="30"/>
                </a:cxn>
                <a:cxn ang="0">
                  <a:pos x="16" y="30"/>
                </a:cxn>
                <a:cxn ang="0">
                  <a:pos x="22" y="30"/>
                </a:cxn>
                <a:cxn ang="0">
                  <a:pos x="26" y="26"/>
                </a:cxn>
                <a:cxn ang="0">
                  <a:pos x="30" y="22"/>
                </a:cxn>
                <a:cxn ang="0">
                  <a:pos x="30" y="16"/>
                </a:cxn>
                <a:cxn ang="0">
                  <a:pos x="30" y="16"/>
                </a:cxn>
                <a:cxn ang="0">
                  <a:pos x="30" y="10"/>
                </a:cxn>
                <a:cxn ang="0">
                  <a:pos x="26" y="4"/>
                </a:cxn>
                <a:cxn ang="0">
                  <a:pos x="22" y="0"/>
                </a:cxn>
                <a:cxn ang="0">
                  <a:pos x="16" y="0"/>
                </a:cxn>
              </a:cxnLst>
              <a:rect l="0" t="0" r="r" b="b"/>
              <a:pathLst>
                <a:path w="30" h="30">
                  <a:moveTo>
                    <a:pt x="16" y="0"/>
                  </a:moveTo>
                  <a:lnTo>
                    <a:pt x="16" y="0"/>
                  </a:lnTo>
                  <a:lnTo>
                    <a:pt x="10" y="0"/>
                  </a:lnTo>
                  <a:lnTo>
                    <a:pt x="4" y="4"/>
                  </a:lnTo>
                  <a:lnTo>
                    <a:pt x="2" y="10"/>
                  </a:lnTo>
                  <a:lnTo>
                    <a:pt x="0" y="16"/>
                  </a:lnTo>
                  <a:lnTo>
                    <a:pt x="0" y="16"/>
                  </a:lnTo>
                  <a:lnTo>
                    <a:pt x="2" y="22"/>
                  </a:lnTo>
                  <a:lnTo>
                    <a:pt x="4" y="26"/>
                  </a:lnTo>
                  <a:lnTo>
                    <a:pt x="10" y="30"/>
                  </a:lnTo>
                  <a:lnTo>
                    <a:pt x="16" y="30"/>
                  </a:lnTo>
                  <a:lnTo>
                    <a:pt x="16" y="30"/>
                  </a:lnTo>
                  <a:lnTo>
                    <a:pt x="22" y="30"/>
                  </a:lnTo>
                  <a:lnTo>
                    <a:pt x="26" y="26"/>
                  </a:lnTo>
                  <a:lnTo>
                    <a:pt x="30" y="22"/>
                  </a:lnTo>
                  <a:lnTo>
                    <a:pt x="30" y="16"/>
                  </a:lnTo>
                  <a:lnTo>
                    <a:pt x="30" y="16"/>
                  </a:lnTo>
                  <a:lnTo>
                    <a:pt x="30" y="10"/>
                  </a:lnTo>
                  <a:lnTo>
                    <a:pt x="26" y="4"/>
                  </a:lnTo>
                  <a:lnTo>
                    <a:pt x="22" y="0"/>
                  </a:lnTo>
                  <a:lnTo>
                    <a:pt x="1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25" name="Freeform 102"/>
            <p:cNvSpPr/>
            <p:nvPr/>
          </p:nvSpPr>
          <p:spPr bwMode="auto">
            <a:xfrm>
              <a:off x="4910138" y="803275"/>
              <a:ext cx="47625" cy="47625"/>
            </a:xfrm>
            <a:custGeom>
              <a:avLst/>
              <a:gdLst/>
              <a:ahLst/>
              <a:cxnLst>
                <a:cxn ang="0">
                  <a:pos x="16" y="0"/>
                </a:cxn>
                <a:cxn ang="0">
                  <a:pos x="16" y="0"/>
                </a:cxn>
                <a:cxn ang="0">
                  <a:pos x="10" y="0"/>
                </a:cxn>
                <a:cxn ang="0">
                  <a:pos x="4" y="4"/>
                </a:cxn>
                <a:cxn ang="0">
                  <a:pos x="2" y="10"/>
                </a:cxn>
                <a:cxn ang="0">
                  <a:pos x="0" y="16"/>
                </a:cxn>
                <a:cxn ang="0">
                  <a:pos x="0" y="16"/>
                </a:cxn>
                <a:cxn ang="0">
                  <a:pos x="2" y="22"/>
                </a:cxn>
                <a:cxn ang="0">
                  <a:pos x="4" y="26"/>
                </a:cxn>
                <a:cxn ang="0">
                  <a:pos x="10" y="30"/>
                </a:cxn>
                <a:cxn ang="0">
                  <a:pos x="16" y="30"/>
                </a:cxn>
                <a:cxn ang="0">
                  <a:pos x="16" y="30"/>
                </a:cxn>
                <a:cxn ang="0">
                  <a:pos x="22" y="30"/>
                </a:cxn>
                <a:cxn ang="0">
                  <a:pos x="26" y="26"/>
                </a:cxn>
                <a:cxn ang="0">
                  <a:pos x="30" y="22"/>
                </a:cxn>
                <a:cxn ang="0">
                  <a:pos x="30" y="16"/>
                </a:cxn>
                <a:cxn ang="0">
                  <a:pos x="30" y="16"/>
                </a:cxn>
                <a:cxn ang="0">
                  <a:pos x="30" y="10"/>
                </a:cxn>
                <a:cxn ang="0">
                  <a:pos x="26" y="4"/>
                </a:cxn>
                <a:cxn ang="0">
                  <a:pos x="22" y="0"/>
                </a:cxn>
                <a:cxn ang="0">
                  <a:pos x="16" y="0"/>
                </a:cxn>
              </a:cxnLst>
              <a:rect l="0" t="0" r="r" b="b"/>
              <a:pathLst>
                <a:path w="30" h="30">
                  <a:moveTo>
                    <a:pt x="16" y="0"/>
                  </a:moveTo>
                  <a:lnTo>
                    <a:pt x="16" y="0"/>
                  </a:lnTo>
                  <a:lnTo>
                    <a:pt x="10" y="0"/>
                  </a:lnTo>
                  <a:lnTo>
                    <a:pt x="4" y="4"/>
                  </a:lnTo>
                  <a:lnTo>
                    <a:pt x="2" y="10"/>
                  </a:lnTo>
                  <a:lnTo>
                    <a:pt x="0" y="16"/>
                  </a:lnTo>
                  <a:lnTo>
                    <a:pt x="0" y="16"/>
                  </a:lnTo>
                  <a:lnTo>
                    <a:pt x="2" y="22"/>
                  </a:lnTo>
                  <a:lnTo>
                    <a:pt x="4" y="26"/>
                  </a:lnTo>
                  <a:lnTo>
                    <a:pt x="10" y="30"/>
                  </a:lnTo>
                  <a:lnTo>
                    <a:pt x="16" y="30"/>
                  </a:lnTo>
                  <a:lnTo>
                    <a:pt x="16" y="30"/>
                  </a:lnTo>
                  <a:lnTo>
                    <a:pt x="22" y="30"/>
                  </a:lnTo>
                  <a:lnTo>
                    <a:pt x="26" y="26"/>
                  </a:lnTo>
                  <a:lnTo>
                    <a:pt x="30" y="22"/>
                  </a:lnTo>
                  <a:lnTo>
                    <a:pt x="30" y="16"/>
                  </a:lnTo>
                  <a:lnTo>
                    <a:pt x="30" y="16"/>
                  </a:lnTo>
                  <a:lnTo>
                    <a:pt x="30" y="10"/>
                  </a:lnTo>
                  <a:lnTo>
                    <a:pt x="26" y="4"/>
                  </a:lnTo>
                  <a:lnTo>
                    <a:pt x="22" y="0"/>
                  </a:lnTo>
                  <a:lnTo>
                    <a:pt x="1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26" name="Freeform 103"/>
            <p:cNvSpPr/>
            <p:nvPr/>
          </p:nvSpPr>
          <p:spPr bwMode="auto">
            <a:xfrm>
              <a:off x="6154738" y="355600"/>
              <a:ext cx="34925" cy="34925"/>
            </a:xfrm>
            <a:custGeom>
              <a:avLst/>
              <a:gdLst/>
              <a:ahLst/>
              <a:cxnLst>
                <a:cxn ang="0">
                  <a:pos x="10" y="0"/>
                </a:cxn>
                <a:cxn ang="0">
                  <a:pos x="10" y="0"/>
                </a:cxn>
                <a:cxn ang="0">
                  <a:pos x="6" y="0"/>
                </a:cxn>
                <a:cxn ang="0">
                  <a:pos x="2" y="4"/>
                </a:cxn>
                <a:cxn ang="0">
                  <a:pos x="0" y="6"/>
                </a:cxn>
                <a:cxn ang="0">
                  <a:pos x="0" y="12"/>
                </a:cxn>
                <a:cxn ang="0">
                  <a:pos x="0" y="12"/>
                </a:cxn>
                <a:cxn ang="0">
                  <a:pos x="0" y="16"/>
                </a:cxn>
                <a:cxn ang="0">
                  <a:pos x="2" y="20"/>
                </a:cxn>
                <a:cxn ang="0">
                  <a:pos x="6" y="22"/>
                </a:cxn>
                <a:cxn ang="0">
                  <a:pos x="10" y="22"/>
                </a:cxn>
                <a:cxn ang="0">
                  <a:pos x="10" y="22"/>
                </a:cxn>
                <a:cxn ang="0">
                  <a:pos x="14" y="22"/>
                </a:cxn>
                <a:cxn ang="0">
                  <a:pos x="18" y="20"/>
                </a:cxn>
                <a:cxn ang="0">
                  <a:pos x="20" y="16"/>
                </a:cxn>
                <a:cxn ang="0">
                  <a:pos x="22" y="12"/>
                </a:cxn>
                <a:cxn ang="0">
                  <a:pos x="22" y="12"/>
                </a:cxn>
                <a:cxn ang="0">
                  <a:pos x="20" y="6"/>
                </a:cxn>
                <a:cxn ang="0">
                  <a:pos x="18" y="4"/>
                </a:cxn>
                <a:cxn ang="0">
                  <a:pos x="14" y="0"/>
                </a:cxn>
                <a:cxn ang="0">
                  <a:pos x="10" y="0"/>
                </a:cxn>
              </a:cxnLst>
              <a:rect l="0" t="0" r="r" b="b"/>
              <a:pathLst>
                <a:path w="22" h="22">
                  <a:moveTo>
                    <a:pt x="10" y="0"/>
                  </a:moveTo>
                  <a:lnTo>
                    <a:pt x="10" y="0"/>
                  </a:lnTo>
                  <a:lnTo>
                    <a:pt x="6" y="0"/>
                  </a:lnTo>
                  <a:lnTo>
                    <a:pt x="2" y="4"/>
                  </a:lnTo>
                  <a:lnTo>
                    <a:pt x="0" y="6"/>
                  </a:lnTo>
                  <a:lnTo>
                    <a:pt x="0" y="12"/>
                  </a:lnTo>
                  <a:lnTo>
                    <a:pt x="0" y="12"/>
                  </a:lnTo>
                  <a:lnTo>
                    <a:pt x="0" y="16"/>
                  </a:lnTo>
                  <a:lnTo>
                    <a:pt x="2" y="20"/>
                  </a:lnTo>
                  <a:lnTo>
                    <a:pt x="6" y="22"/>
                  </a:lnTo>
                  <a:lnTo>
                    <a:pt x="10" y="22"/>
                  </a:lnTo>
                  <a:lnTo>
                    <a:pt x="10" y="22"/>
                  </a:lnTo>
                  <a:lnTo>
                    <a:pt x="14" y="22"/>
                  </a:lnTo>
                  <a:lnTo>
                    <a:pt x="18" y="20"/>
                  </a:lnTo>
                  <a:lnTo>
                    <a:pt x="20" y="16"/>
                  </a:lnTo>
                  <a:lnTo>
                    <a:pt x="22" y="12"/>
                  </a:lnTo>
                  <a:lnTo>
                    <a:pt x="22" y="12"/>
                  </a:lnTo>
                  <a:lnTo>
                    <a:pt x="20" y="6"/>
                  </a:lnTo>
                  <a:lnTo>
                    <a:pt x="18" y="4"/>
                  </a:lnTo>
                  <a:lnTo>
                    <a:pt x="14" y="0"/>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27" name="Freeform 104"/>
            <p:cNvSpPr/>
            <p:nvPr/>
          </p:nvSpPr>
          <p:spPr bwMode="auto">
            <a:xfrm>
              <a:off x="6154738" y="355600"/>
              <a:ext cx="34925" cy="34925"/>
            </a:xfrm>
            <a:custGeom>
              <a:avLst/>
              <a:gdLst/>
              <a:ahLst/>
              <a:cxnLst>
                <a:cxn ang="0">
                  <a:pos x="10" y="0"/>
                </a:cxn>
                <a:cxn ang="0">
                  <a:pos x="10" y="0"/>
                </a:cxn>
                <a:cxn ang="0">
                  <a:pos x="6" y="0"/>
                </a:cxn>
                <a:cxn ang="0">
                  <a:pos x="2" y="4"/>
                </a:cxn>
                <a:cxn ang="0">
                  <a:pos x="0" y="6"/>
                </a:cxn>
                <a:cxn ang="0">
                  <a:pos x="0" y="12"/>
                </a:cxn>
                <a:cxn ang="0">
                  <a:pos x="0" y="12"/>
                </a:cxn>
                <a:cxn ang="0">
                  <a:pos x="0" y="16"/>
                </a:cxn>
                <a:cxn ang="0">
                  <a:pos x="2" y="20"/>
                </a:cxn>
                <a:cxn ang="0">
                  <a:pos x="6" y="22"/>
                </a:cxn>
                <a:cxn ang="0">
                  <a:pos x="10" y="22"/>
                </a:cxn>
                <a:cxn ang="0">
                  <a:pos x="10" y="22"/>
                </a:cxn>
                <a:cxn ang="0">
                  <a:pos x="14" y="22"/>
                </a:cxn>
                <a:cxn ang="0">
                  <a:pos x="18" y="20"/>
                </a:cxn>
                <a:cxn ang="0">
                  <a:pos x="20" y="16"/>
                </a:cxn>
                <a:cxn ang="0">
                  <a:pos x="22" y="12"/>
                </a:cxn>
                <a:cxn ang="0">
                  <a:pos x="22" y="12"/>
                </a:cxn>
                <a:cxn ang="0">
                  <a:pos x="20" y="6"/>
                </a:cxn>
                <a:cxn ang="0">
                  <a:pos x="18" y="4"/>
                </a:cxn>
                <a:cxn ang="0">
                  <a:pos x="14" y="0"/>
                </a:cxn>
                <a:cxn ang="0">
                  <a:pos x="10" y="0"/>
                </a:cxn>
              </a:cxnLst>
              <a:rect l="0" t="0" r="r" b="b"/>
              <a:pathLst>
                <a:path w="22" h="22">
                  <a:moveTo>
                    <a:pt x="10" y="0"/>
                  </a:moveTo>
                  <a:lnTo>
                    <a:pt x="10" y="0"/>
                  </a:lnTo>
                  <a:lnTo>
                    <a:pt x="6" y="0"/>
                  </a:lnTo>
                  <a:lnTo>
                    <a:pt x="2" y="4"/>
                  </a:lnTo>
                  <a:lnTo>
                    <a:pt x="0" y="6"/>
                  </a:lnTo>
                  <a:lnTo>
                    <a:pt x="0" y="12"/>
                  </a:lnTo>
                  <a:lnTo>
                    <a:pt x="0" y="12"/>
                  </a:lnTo>
                  <a:lnTo>
                    <a:pt x="0" y="16"/>
                  </a:lnTo>
                  <a:lnTo>
                    <a:pt x="2" y="20"/>
                  </a:lnTo>
                  <a:lnTo>
                    <a:pt x="6" y="22"/>
                  </a:lnTo>
                  <a:lnTo>
                    <a:pt x="10" y="22"/>
                  </a:lnTo>
                  <a:lnTo>
                    <a:pt x="10" y="22"/>
                  </a:lnTo>
                  <a:lnTo>
                    <a:pt x="14" y="22"/>
                  </a:lnTo>
                  <a:lnTo>
                    <a:pt x="18" y="20"/>
                  </a:lnTo>
                  <a:lnTo>
                    <a:pt x="20" y="16"/>
                  </a:lnTo>
                  <a:lnTo>
                    <a:pt x="22" y="12"/>
                  </a:lnTo>
                  <a:lnTo>
                    <a:pt x="22" y="12"/>
                  </a:lnTo>
                  <a:lnTo>
                    <a:pt x="20" y="6"/>
                  </a:lnTo>
                  <a:lnTo>
                    <a:pt x="18" y="4"/>
                  </a:lnTo>
                  <a:lnTo>
                    <a:pt x="14" y="0"/>
                  </a:lnTo>
                  <a:lnTo>
                    <a:pt x="10"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28" name="Freeform 105"/>
            <p:cNvSpPr/>
            <p:nvPr/>
          </p:nvSpPr>
          <p:spPr bwMode="auto">
            <a:xfrm>
              <a:off x="5205413" y="606425"/>
              <a:ext cx="34925" cy="34925"/>
            </a:xfrm>
            <a:custGeom>
              <a:avLst/>
              <a:gdLst/>
              <a:ahLst/>
              <a:cxnLst>
                <a:cxn ang="0">
                  <a:pos x="10" y="0"/>
                </a:cxn>
                <a:cxn ang="0">
                  <a:pos x="10" y="0"/>
                </a:cxn>
                <a:cxn ang="0">
                  <a:pos x="6" y="0"/>
                </a:cxn>
                <a:cxn ang="0">
                  <a:pos x="2" y="2"/>
                </a:cxn>
                <a:cxn ang="0">
                  <a:pos x="0" y="6"/>
                </a:cxn>
                <a:cxn ang="0">
                  <a:pos x="0" y="10"/>
                </a:cxn>
                <a:cxn ang="0">
                  <a:pos x="0" y="10"/>
                </a:cxn>
                <a:cxn ang="0">
                  <a:pos x="0" y="14"/>
                </a:cxn>
                <a:cxn ang="0">
                  <a:pos x="2" y="18"/>
                </a:cxn>
                <a:cxn ang="0">
                  <a:pos x="6" y="20"/>
                </a:cxn>
                <a:cxn ang="0">
                  <a:pos x="10" y="22"/>
                </a:cxn>
                <a:cxn ang="0">
                  <a:pos x="10" y="22"/>
                </a:cxn>
                <a:cxn ang="0">
                  <a:pos x="14" y="20"/>
                </a:cxn>
                <a:cxn ang="0">
                  <a:pos x="18" y="18"/>
                </a:cxn>
                <a:cxn ang="0">
                  <a:pos x="20" y="14"/>
                </a:cxn>
                <a:cxn ang="0">
                  <a:pos x="22" y="10"/>
                </a:cxn>
                <a:cxn ang="0">
                  <a:pos x="22" y="10"/>
                </a:cxn>
                <a:cxn ang="0">
                  <a:pos x="20" y="6"/>
                </a:cxn>
                <a:cxn ang="0">
                  <a:pos x="18" y="2"/>
                </a:cxn>
                <a:cxn ang="0">
                  <a:pos x="14" y="0"/>
                </a:cxn>
                <a:cxn ang="0">
                  <a:pos x="10" y="0"/>
                </a:cxn>
              </a:cxnLst>
              <a:rect l="0" t="0" r="r" b="b"/>
              <a:pathLst>
                <a:path w="22" h="22">
                  <a:moveTo>
                    <a:pt x="10" y="0"/>
                  </a:moveTo>
                  <a:lnTo>
                    <a:pt x="10" y="0"/>
                  </a:lnTo>
                  <a:lnTo>
                    <a:pt x="6" y="0"/>
                  </a:lnTo>
                  <a:lnTo>
                    <a:pt x="2" y="2"/>
                  </a:lnTo>
                  <a:lnTo>
                    <a:pt x="0" y="6"/>
                  </a:lnTo>
                  <a:lnTo>
                    <a:pt x="0" y="10"/>
                  </a:lnTo>
                  <a:lnTo>
                    <a:pt x="0" y="10"/>
                  </a:lnTo>
                  <a:lnTo>
                    <a:pt x="0" y="14"/>
                  </a:lnTo>
                  <a:lnTo>
                    <a:pt x="2" y="18"/>
                  </a:lnTo>
                  <a:lnTo>
                    <a:pt x="6" y="20"/>
                  </a:lnTo>
                  <a:lnTo>
                    <a:pt x="10" y="22"/>
                  </a:lnTo>
                  <a:lnTo>
                    <a:pt x="10" y="22"/>
                  </a:lnTo>
                  <a:lnTo>
                    <a:pt x="14" y="20"/>
                  </a:lnTo>
                  <a:lnTo>
                    <a:pt x="18" y="18"/>
                  </a:lnTo>
                  <a:lnTo>
                    <a:pt x="20" y="14"/>
                  </a:lnTo>
                  <a:lnTo>
                    <a:pt x="22" y="10"/>
                  </a:lnTo>
                  <a:lnTo>
                    <a:pt x="22" y="10"/>
                  </a:lnTo>
                  <a:lnTo>
                    <a:pt x="20" y="6"/>
                  </a:lnTo>
                  <a:lnTo>
                    <a:pt x="18" y="2"/>
                  </a:lnTo>
                  <a:lnTo>
                    <a:pt x="14" y="0"/>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29" name="Freeform 106"/>
            <p:cNvSpPr/>
            <p:nvPr/>
          </p:nvSpPr>
          <p:spPr bwMode="auto">
            <a:xfrm>
              <a:off x="5205413" y="606425"/>
              <a:ext cx="34925" cy="34925"/>
            </a:xfrm>
            <a:custGeom>
              <a:avLst/>
              <a:gdLst/>
              <a:ahLst/>
              <a:cxnLst>
                <a:cxn ang="0">
                  <a:pos x="10" y="0"/>
                </a:cxn>
                <a:cxn ang="0">
                  <a:pos x="10" y="0"/>
                </a:cxn>
                <a:cxn ang="0">
                  <a:pos x="6" y="0"/>
                </a:cxn>
                <a:cxn ang="0">
                  <a:pos x="2" y="2"/>
                </a:cxn>
                <a:cxn ang="0">
                  <a:pos x="0" y="6"/>
                </a:cxn>
                <a:cxn ang="0">
                  <a:pos x="0" y="10"/>
                </a:cxn>
                <a:cxn ang="0">
                  <a:pos x="0" y="10"/>
                </a:cxn>
                <a:cxn ang="0">
                  <a:pos x="0" y="14"/>
                </a:cxn>
                <a:cxn ang="0">
                  <a:pos x="2" y="18"/>
                </a:cxn>
                <a:cxn ang="0">
                  <a:pos x="6" y="20"/>
                </a:cxn>
                <a:cxn ang="0">
                  <a:pos x="10" y="22"/>
                </a:cxn>
                <a:cxn ang="0">
                  <a:pos x="10" y="22"/>
                </a:cxn>
                <a:cxn ang="0">
                  <a:pos x="14" y="20"/>
                </a:cxn>
                <a:cxn ang="0">
                  <a:pos x="18" y="18"/>
                </a:cxn>
                <a:cxn ang="0">
                  <a:pos x="20" y="14"/>
                </a:cxn>
                <a:cxn ang="0">
                  <a:pos x="22" y="10"/>
                </a:cxn>
                <a:cxn ang="0">
                  <a:pos x="22" y="10"/>
                </a:cxn>
                <a:cxn ang="0">
                  <a:pos x="20" y="6"/>
                </a:cxn>
                <a:cxn ang="0">
                  <a:pos x="18" y="2"/>
                </a:cxn>
                <a:cxn ang="0">
                  <a:pos x="14" y="0"/>
                </a:cxn>
                <a:cxn ang="0">
                  <a:pos x="10" y="0"/>
                </a:cxn>
              </a:cxnLst>
              <a:rect l="0" t="0" r="r" b="b"/>
              <a:pathLst>
                <a:path w="22" h="22">
                  <a:moveTo>
                    <a:pt x="10" y="0"/>
                  </a:moveTo>
                  <a:lnTo>
                    <a:pt x="10" y="0"/>
                  </a:lnTo>
                  <a:lnTo>
                    <a:pt x="6" y="0"/>
                  </a:lnTo>
                  <a:lnTo>
                    <a:pt x="2" y="2"/>
                  </a:lnTo>
                  <a:lnTo>
                    <a:pt x="0" y="6"/>
                  </a:lnTo>
                  <a:lnTo>
                    <a:pt x="0" y="10"/>
                  </a:lnTo>
                  <a:lnTo>
                    <a:pt x="0" y="10"/>
                  </a:lnTo>
                  <a:lnTo>
                    <a:pt x="0" y="14"/>
                  </a:lnTo>
                  <a:lnTo>
                    <a:pt x="2" y="18"/>
                  </a:lnTo>
                  <a:lnTo>
                    <a:pt x="6" y="20"/>
                  </a:lnTo>
                  <a:lnTo>
                    <a:pt x="10" y="22"/>
                  </a:lnTo>
                  <a:lnTo>
                    <a:pt x="10" y="22"/>
                  </a:lnTo>
                  <a:lnTo>
                    <a:pt x="14" y="20"/>
                  </a:lnTo>
                  <a:lnTo>
                    <a:pt x="18" y="18"/>
                  </a:lnTo>
                  <a:lnTo>
                    <a:pt x="20" y="14"/>
                  </a:lnTo>
                  <a:lnTo>
                    <a:pt x="22" y="10"/>
                  </a:lnTo>
                  <a:lnTo>
                    <a:pt x="22" y="10"/>
                  </a:lnTo>
                  <a:lnTo>
                    <a:pt x="20" y="6"/>
                  </a:lnTo>
                  <a:lnTo>
                    <a:pt x="18" y="2"/>
                  </a:lnTo>
                  <a:lnTo>
                    <a:pt x="14" y="0"/>
                  </a:lnTo>
                  <a:lnTo>
                    <a:pt x="10"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30" name="Freeform 107"/>
            <p:cNvSpPr/>
            <p:nvPr/>
          </p:nvSpPr>
          <p:spPr bwMode="auto">
            <a:xfrm>
              <a:off x="7011988" y="292100"/>
              <a:ext cx="34925" cy="38100"/>
            </a:xfrm>
            <a:custGeom>
              <a:avLst/>
              <a:gdLst/>
              <a:ahLst/>
              <a:cxnLst>
                <a:cxn ang="0">
                  <a:pos x="10" y="0"/>
                </a:cxn>
                <a:cxn ang="0">
                  <a:pos x="10" y="0"/>
                </a:cxn>
                <a:cxn ang="0">
                  <a:pos x="6" y="2"/>
                </a:cxn>
                <a:cxn ang="0">
                  <a:pos x="2" y="4"/>
                </a:cxn>
                <a:cxn ang="0">
                  <a:pos x="0" y="8"/>
                </a:cxn>
                <a:cxn ang="0">
                  <a:pos x="0" y="12"/>
                </a:cxn>
                <a:cxn ang="0">
                  <a:pos x="0" y="12"/>
                </a:cxn>
                <a:cxn ang="0">
                  <a:pos x="0" y="16"/>
                </a:cxn>
                <a:cxn ang="0">
                  <a:pos x="2" y="20"/>
                </a:cxn>
                <a:cxn ang="0">
                  <a:pos x="6" y="22"/>
                </a:cxn>
                <a:cxn ang="0">
                  <a:pos x="10" y="24"/>
                </a:cxn>
                <a:cxn ang="0">
                  <a:pos x="10" y="24"/>
                </a:cxn>
                <a:cxn ang="0">
                  <a:pos x="14" y="22"/>
                </a:cxn>
                <a:cxn ang="0">
                  <a:pos x="18" y="20"/>
                </a:cxn>
                <a:cxn ang="0">
                  <a:pos x="20" y="16"/>
                </a:cxn>
                <a:cxn ang="0">
                  <a:pos x="22" y="12"/>
                </a:cxn>
                <a:cxn ang="0">
                  <a:pos x="22" y="12"/>
                </a:cxn>
                <a:cxn ang="0">
                  <a:pos x="20" y="8"/>
                </a:cxn>
                <a:cxn ang="0">
                  <a:pos x="18" y="4"/>
                </a:cxn>
                <a:cxn ang="0">
                  <a:pos x="14" y="2"/>
                </a:cxn>
                <a:cxn ang="0">
                  <a:pos x="10" y="0"/>
                </a:cxn>
              </a:cxnLst>
              <a:rect l="0" t="0" r="r" b="b"/>
              <a:pathLst>
                <a:path w="22" h="24">
                  <a:moveTo>
                    <a:pt x="10" y="0"/>
                  </a:moveTo>
                  <a:lnTo>
                    <a:pt x="10" y="0"/>
                  </a:lnTo>
                  <a:lnTo>
                    <a:pt x="6" y="2"/>
                  </a:lnTo>
                  <a:lnTo>
                    <a:pt x="2" y="4"/>
                  </a:lnTo>
                  <a:lnTo>
                    <a:pt x="0" y="8"/>
                  </a:lnTo>
                  <a:lnTo>
                    <a:pt x="0" y="12"/>
                  </a:lnTo>
                  <a:lnTo>
                    <a:pt x="0" y="12"/>
                  </a:lnTo>
                  <a:lnTo>
                    <a:pt x="0" y="16"/>
                  </a:lnTo>
                  <a:lnTo>
                    <a:pt x="2" y="20"/>
                  </a:lnTo>
                  <a:lnTo>
                    <a:pt x="6" y="22"/>
                  </a:lnTo>
                  <a:lnTo>
                    <a:pt x="10" y="24"/>
                  </a:lnTo>
                  <a:lnTo>
                    <a:pt x="10" y="24"/>
                  </a:lnTo>
                  <a:lnTo>
                    <a:pt x="14" y="22"/>
                  </a:lnTo>
                  <a:lnTo>
                    <a:pt x="18" y="20"/>
                  </a:lnTo>
                  <a:lnTo>
                    <a:pt x="20" y="16"/>
                  </a:lnTo>
                  <a:lnTo>
                    <a:pt x="22" y="12"/>
                  </a:lnTo>
                  <a:lnTo>
                    <a:pt x="22" y="12"/>
                  </a:lnTo>
                  <a:lnTo>
                    <a:pt x="20" y="8"/>
                  </a:lnTo>
                  <a:lnTo>
                    <a:pt x="18" y="4"/>
                  </a:lnTo>
                  <a:lnTo>
                    <a:pt x="14" y="2"/>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31" name="Freeform 108"/>
            <p:cNvSpPr/>
            <p:nvPr/>
          </p:nvSpPr>
          <p:spPr bwMode="auto">
            <a:xfrm>
              <a:off x="7011988" y="292100"/>
              <a:ext cx="34925" cy="38100"/>
            </a:xfrm>
            <a:custGeom>
              <a:avLst/>
              <a:gdLst/>
              <a:ahLst/>
              <a:cxnLst>
                <a:cxn ang="0">
                  <a:pos x="10" y="0"/>
                </a:cxn>
                <a:cxn ang="0">
                  <a:pos x="10" y="0"/>
                </a:cxn>
                <a:cxn ang="0">
                  <a:pos x="6" y="2"/>
                </a:cxn>
                <a:cxn ang="0">
                  <a:pos x="2" y="4"/>
                </a:cxn>
                <a:cxn ang="0">
                  <a:pos x="0" y="8"/>
                </a:cxn>
                <a:cxn ang="0">
                  <a:pos x="0" y="12"/>
                </a:cxn>
                <a:cxn ang="0">
                  <a:pos x="0" y="12"/>
                </a:cxn>
                <a:cxn ang="0">
                  <a:pos x="0" y="16"/>
                </a:cxn>
                <a:cxn ang="0">
                  <a:pos x="2" y="20"/>
                </a:cxn>
                <a:cxn ang="0">
                  <a:pos x="6" y="22"/>
                </a:cxn>
                <a:cxn ang="0">
                  <a:pos x="10" y="24"/>
                </a:cxn>
                <a:cxn ang="0">
                  <a:pos x="10" y="24"/>
                </a:cxn>
                <a:cxn ang="0">
                  <a:pos x="14" y="22"/>
                </a:cxn>
                <a:cxn ang="0">
                  <a:pos x="18" y="20"/>
                </a:cxn>
                <a:cxn ang="0">
                  <a:pos x="20" y="16"/>
                </a:cxn>
                <a:cxn ang="0">
                  <a:pos x="22" y="12"/>
                </a:cxn>
                <a:cxn ang="0">
                  <a:pos x="22" y="12"/>
                </a:cxn>
                <a:cxn ang="0">
                  <a:pos x="20" y="8"/>
                </a:cxn>
                <a:cxn ang="0">
                  <a:pos x="18" y="4"/>
                </a:cxn>
                <a:cxn ang="0">
                  <a:pos x="14" y="2"/>
                </a:cxn>
                <a:cxn ang="0">
                  <a:pos x="10" y="0"/>
                </a:cxn>
              </a:cxnLst>
              <a:rect l="0" t="0" r="r" b="b"/>
              <a:pathLst>
                <a:path w="22" h="24">
                  <a:moveTo>
                    <a:pt x="10" y="0"/>
                  </a:moveTo>
                  <a:lnTo>
                    <a:pt x="10" y="0"/>
                  </a:lnTo>
                  <a:lnTo>
                    <a:pt x="6" y="2"/>
                  </a:lnTo>
                  <a:lnTo>
                    <a:pt x="2" y="4"/>
                  </a:lnTo>
                  <a:lnTo>
                    <a:pt x="0" y="8"/>
                  </a:lnTo>
                  <a:lnTo>
                    <a:pt x="0" y="12"/>
                  </a:lnTo>
                  <a:lnTo>
                    <a:pt x="0" y="12"/>
                  </a:lnTo>
                  <a:lnTo>
                    <a:pt x="0" y="16"/>
                  </a:lnTo>
                  <a:lnTo>
                    <a:pt x="2" y="20"/>
                  </a:lnTo>
                  <a:lnTo>
                    <a:pt x="6" y="22"/>
                  </a:lnTo>
                  <a:lnTo>
                    <a:pt x="10" y="24"/>
                  </a:lnTo>
                  <a:lnTo>
                    <a:pt x="10" y="24"/>
                  </a:lnTo>
                  <a:lnTo>
                    <a:pt x="14" y="22"/>
                  </a:lnTo>
                  <a:lnTo>
                    <a:pt x="18" y="20"/>
                  </a:lnTo>
                  <a:lnTo>
                    <a:pt x="20" y="16"/>
                  </a:lnTo>
                  <a:lnTo>
                    <a:pt x="22" y="12"/>
                  </a:lnTo>
                  <a:lnTo>
                    <a:pt x="22" y="12"/>
                  </a:lnTo>
                  <a:lnTo>
                    <a:pt x="20" y="8"/>
                  </a:lnTo>
                  <a:lnTo>
                    <a:pt x="18" y="4"/>
                  </a:lnTo>
                  <a:lnTo>
                    <a:pt x="14" y="2"/>
                  </a:lnTo>
                  <a:lnTo>
                    <a:pt x="10"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32" name="Freeform 109"/>
            <p:cNvSpPr/>
            <p:nvPr/>
          </p:nvSpPr>
          <p:spPr bwMode="auto">
            <a:xfrm>
              <a:off x="7650163" y="381000"/>
              <a:ext cx="38100" cy="38100"/>
            </a:xfrm>
            <a:custGeom>
              <a:avLst/>
              <a:gdLst/>
              <a:ahLst/>
              <a:cxnLst>
                <a:cxn ang="0">
                  <a:pos x="12" y="0"/>
                </a:cxn>
                <a:cxn ang="0">
                  <a:pos x="12" y="0"/>
                </a:cxn>
                <a:cxn ang="0">
                  <a:pos x="8" y="2"/>
                </a:cxn>
                <a:cxn ang="0">
                  <a:pos x="4" y="4"/>
                </a:cxn>
                <a:cxn ang="0">
                  <a:pos x="2" y="8"/>
                </a:cxn>
                <a:cxn ang="0">
                  <a:pos x="0" y="12"/>
                </a:cxn>
                <a:cxn ang="0">
                  <a:pos x="0" y="12"/>
                </a:cxn>
                <a:cxn ang="0">
                  <a:pos x="2" y="16"/>
                </a:cxn>
                <a:cxn ang="0">
                  <a:pos x="4" y="20"/>
                </a:cxn>
                <a:cxn ang="0">
                  <a:pos x="8" y="22"/>
                </a:cxn>
                <a:cxn ang="0">
                  <a:pos x="12" y="24"/>
                </a:cxn>
                <a:cxn ang="0">
                  <a:pos x="12" y="24"/>
                </a:cxn>
                <a:cxn ang="0">
                  <a:pos x="16" y="22"/>
                </a:cxn>
                <a:cxn ang="0">
                  <a:pos x="20" y="20"/>
                </a:cxn>
                <a:cxn ang="0">
                  <a:pos x="22" y="16"/>
                </a:cxn>
                <a:cxn ang="0">
                  <a:pos x="24" y="12"/>
                </a:cxn>
                <a:cxn ang="0">
                  <a:pos x="24" y="12"/>
                </a:cxn>
                <a:cxn ang="0">
                  <a:pos x="22" y="8"/>
                </a:cxn>
                <a:cxn ang="0">
                  <a:pos x="20" y="4"/>
                </a:cxn>
                <a:cxn ang="0">
                  <a:pos x="16" y="2"/>
                </a:cxn>
                <a:cxn ang="0">
                  <a:pos x="12" y="0"/>
                </a:cxn>
              </a:cxnLst>
              <a:rect l="0" t="0" r="r" b="b"/>
              <a:pathLst>
                <a:path w="24" h="24">
                  <a:moveTo>
                    <a:pt x="12" y="0"/>
                  </a:moveTo>
                  <a:lnTo>
                    <a:pt x="12" y="0"/>
                  </a:lnTo>
                  <a:lnTo>
                    <a:pt x="8" y="2"/>
                  </a:lnTo>
                  <a:lnTo>
                    <a:pt x="4" y="4"/>
                  </a:lnTo>
                  <a:lnTo>
                    <a:pt x="2" y="8"/>
                  </a:lnTo>
                  <a:lnTo>
                    <a:pt x="0" y="12"/>
                  </a:lnTo>
                  <a:lnTo>
                    <a:pt x="0" y="12"/>
                  </a:lnTo>
                  <a:lnTo>
                    <a:pt x="2" y="16"/>
                  </a:lnTo>
                  <a:lnTo>
                    <a:pt x="4" y="20"/>
                  </a:lnTo>
                  <a:lnTo>
                    <a:pt x="8" y="22"/>
                  </a:lnTo>
                  <a:lnTo>
                    <a:pt x="12" y="24"/>
                  </a:lnTo>
                  <a:lnTo>
                    <a:pt x="12" y="24"/>
                  </a:lnTo>
                  <a:lnTo>
                    <a:pt x="16" y="22"/>
                  </a:lnTo>
                  <a:lnTo>
                    <a:pt x="20" y="20"/>
                  </a:lnTo>
                  <a:lnTo>
                    <a:pt x="22" y="16"/>
                  </a:lnTo>
                  <a:lnTo>
                    <a:pt x="24" y="12"/>
                  </a:lnTo>
                  <a:lnTo>
                    <a:pt x="24" y="12"/>
                  </a:lnTo>
                  <a:lnTo>
                    <a:pt x="22" y="8"/>
                  </a:lnTo>
                  <a:lnTo>
                    <a:pt x="20" y="4"/>
                  </a:lnTo>
                  <a:lnTo>
                    <a:pt x="16" y="2"/>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33" name="Freeform 110"/>
            <p:cNvSpPr/>
            <p:nvPr/>
          </p:nvSpPr>
          <p:spPr bwMode="auto">
            <a:xfrm>
              <a:off x="7650163" y="381000"/>
              <a:ext cx="38100" cy="38100"/>
            </a:xfrm>
            <a:custGeom>
              <a:avLst/>
              <a:gdLst/>
              <a:ahLst/>
              <a:cxnLst>
                <a:cxn ang="0">
                  <a:pos x="12" y="0"/>
                </a:cxn>
                <a:cxn ang="0">
                  <a:pos x="12" y="0"/>
                </a:cxn>
                <a:cxn ang="0">
                  <a:pos x="8" y="2"/>
                </a:cxn>
                <a:cxn ang="0">
                  <a:pos x="4" y="4"/>
                </a:cxn>
                <a:cxn ang="0">
                  <a:pos x="2" y="8"/>
                </a:cxn>
                <a:cxn ang="0">
                  <a:pos x="0" y="12"/>
                </a:cxn>
                <a:cxn ang="0">
                  <a:pos x="0" y="12"/>
                </a:cxn>
                <a:cxn ang="0">
                  <a:pos x="2" y="16"/>
                </a:cxn>
                <a:cxn ang="0">
                  <a:pos x="4" y="20"/>
                </a:cxn>
                <a:cxn ang="0">
                  <a:pos x="8" y="22"/>
                </a:cxn>
                <a:cxn ang="0">
                  <a:pos x="12" y="24"/>
                </a:cxn>
                <a:cxn ang="0">
                  <a:pos x="12" y="24"/>
                </a:cxn>
                <a:cxn ang="0">
                  <a:pos x="16" y="22"/>
                </a:cxn>
                <a:cxn ang="0">
                  <a:pos x="20" y="20"/>
                </a:cxn>
                <a:cxn ang="0">
                  <a:pos x="22" y="16"/>
                </a:cxn>
                <a:cxn ang="0">
                  <a:pos x="24" y="12"/>
                </a:cxn>
                <a:cxn ang="0">
                  <a:pos x="24" y="12"/>
                </a:cxn>
                <a:cxn ang="0">
                  <a:pos x="22" y="8"/>
                </a:cxn>
                <a:cxn ang="0">
                  <a:pos x="20" y="4"/>
                </a:cxn>
                <a:cxn ang="0">
                  <a:pos x="16" y="2"/>
                </a:cxn>
                <a:cxn ang="0">
                  <a:pos x="12" y="0"/>
                </a:cxn>
              </a:cxnLst>
              <a:rect l="0" t="0" r="r" b="b"/>
              <a:pathLst>
                <a:path w="24" h="24">
                  <a:moveTo>
                    <a:pt x="12" y="0"/>
                  </a:moveTo>
                  <a:lnTo>
                    <a:pt x="12" y="0"/>
                  </a:lnTo>
                  <a:lnTo>
                    <a:pt x="8" y="2"/>
                  </a:lnTo>
                  <a:lnTo>
                    <a:pt x="4" y="4"/>
                  </a:lnTo>
                  <a:lnTo>
                    <a:pt x="2" y="8"/>
                  </a:lnTo>
                  <a:lnTo>
                    <a:pt x="0" y="12"/>
                  </a:lnTo>
                  <a:lnTo>
                    <a:pt x="0" y="12"/>
                  </a:lnTo>
                  <a:lnTo>
                    <a:pt x="2" y="16"/>
                  </a:lnTo>
                  <a:lnTo>
                    <a:pt x="4" y="20"/>
                  </a:lnTo>
                  <a:lnTo>
                    <a:pt x="8" y="22"/>
                  </a:lnTo>
                  <a:lnTo>
                    <a:pt x="12" y="24"/>
                  </a:lnTo>
                  <a:lnTo>
                    <a:pt x="12" y="24"/>
                  </a:lnTo>
                  <a:lnTo>
                    <a:pt x="16" y="22"/>
                  </a:lnTo>
                  <a:lnTo>
                    <a:pt x="20" y="20"/>
                  </a:lnTo>
                  <a:lnTo>
                    <a:pt x="22" y="16"/>
                  </a:lnTo>
                  <a:lnTo>
                    <a:pt x="24" y="12"/>
                  </a:lnTo>
                  <a:lnTo>
                    <a:pt x="24" y="12"/>
                  </a:lnTo>
                  <a:lnTo>
                    <a:pt x="22" y="8"/>
                  </a:lnTo>
                  <a:lnTo>
                    <a:pt x="20" y="4"/>
                  </a:lnTo>
                  <a:lnTo>
                    <a:pt x="16" y="2"/>
                  </a:lnTo>
                  <a:lnTo>
                    <a:pt x="12"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34" name="Freeform 111"/>
            <p:cNvSpPr/>
            <p:nvPr/>
          </p:nvSpPr>
          <p:spPr bwMode="auto">
            <a:xfrm>
              <a:off x="5656263" y="676275"/>
              <a:ext cx="34925" cy="34925"/>
            </a:xfrm>
            <a:custGeom>
              <a:avLst/>
              <a:gdLst/>
              <a:ahLst/>
              <a:cxnLst>
                <a:cxn ang="0">
                  <a:pos x="10" y="0"/>
                </a:cxn>
                <a:cxn ang="0">
                  <a:pos x="10" y="0"/>
                </a:cxn>
                <a:cxn ang="0">
                  <a:pos x="6" y="0"/>
                </a:cxn>
                <a:cxn ang="0">
                  <a:pos x="2" y="4"/>
                </a:cxn>
                <a:cxn ang="0">
                  <a:pos x="0" y="6"/>
                </a:cxn>
                <a:cxn ang="0">
                  <a:pos x="0" y="12"/>
                </a:cxn>
                <a:cxn ang="0">
                  <a:pos x="0" y="12"/>
                </a:cxn>
                <a:cxn ang="0">
                  <a:pos x="0" y="16"/>
                </a:cxn>
                <a:cxn ang="0">
                  <a:pos x="2" y="20"/>
                </a:cxn>
                <a:cxn ang="0">
                  <a:pos x="6" y="22"/>
                </a:cxn>
                <a:cxn ang="0">
                  <a:pos x="10" y="22"/>
                </a:cxn>
                <a:cxn ang="0">
                  <a:pos x="10" y="22"/>
                </a:cxn>
                <a:cxn ang="0">
                  <a:pos x="14" y="22"/>
                </a:cxn>
                <a:cxn ang="0">
                  <a:pos x="18" y="20"/>
                </a:cxn>
                <a:cxn ang="0">
                  <a:pos x="20" y="16"/>
                </a:cxn>
                <a:cxn ang="0">
                  <a:pos x="22" y="12"/>
                </a:cxn>
                <a:cxn ang="0">
                  <a:pos x="22" y="12"/>
                </a:cxn>
                <a:cxn ang="0">
                  <a:pos x="20" y="6"/>
                </a:cxn>
                <a:cxn ang="0">
                  <a:pos x="18" y="4"/>
                </a:cxn>
                <a:cxn ang="0">
                  <a:pos x="14" y="0"/>
                </a:cxn>
                <a:cxn ang="0">
                  <a:pos x="10" y="0"/>
                </a:cxn>
              </a:cxnLst>
              <a:rect l="0" t="0" r="r" b="b"/>
              <a:pathLst>
                <a:path w="22" h="22">
                  <a:moveTo>
                    <a:pt x="10" y="0"/>
                  </a:moveTo>
                  <a:lnTo>
                    <a:pt x="10" y="0"/>
                  </a:lnTo>
                  <a:lnTo>
                    <a:pt x="6" y="0"/>
                  </a:lnTo>
                  <a:lnTo>
                    <a:pt x="2" y="4"/>
                  </a:lnTo>
                  <a:lnTo>
                    <a:pt x="0" y="6"/>
                  </a:lnTo>
                  <a:lnTo>
                    <a:pt x="0" y="12"/>
                  </a:lnTo>
                  <a:lnTo>
                    <a:pt x="0" y="12"/>
                  </a:lnTo>
                  <a:lnTo>
                    <a:pt x="0" y="16"/>
                  </a:lnTo>
                  <a:lnTo>
                    <a:pt x="2" y="20"/>
                  </a:lnTo>
                  <a:lnTo>
                    <a:pt x="6" y="22"/>
                  </a:lnTo>
                  <a:lnTo>
                    <a:pt x="10" y="22"/>
                  </a:lnTo>
                  <a:lnTo>
                    <a:pt x="10" y="22"/>
                  </a:lnTo>
                  <a:lnTo>
                    <a:pt x="14" y="22"/>
                  </a:lnTo>
                  <a:lnTo>
                    <a:pt x="18" y="20"/>
                  </a:lnTo>
                  <a:lnTo>
                    <a:pt x="20" y="16"/>
                  </a:lnTo>
                  <a:lnTo>
                    <a:pt x="22" y="12"/>
                  </a:lnTo>
                  <a:lnTo>
                    <a:pt x="22" y="12"/>
                  </a:lnTo>
                  <a:lnTo>
                    <a:pt x="20" y="6"/>
                  </a:lnTo>
                  <a:lnTo>
                    <a:pt x="18" y="4"/>
                  </a:lnTo>
                  <a:lnTo>
                    <a:pt x="14" y="0"/>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35" name="Freeform 112"/>
            <p:cNvSpPr/>
            <p:nvPr/>
          </p:nvSpPr>
          <p:spPr bwMode="auto">
            <a:xfrm>
              <a:off x="5656263" y="676275"/>
              <a:ext cx="34925" cy="34925"/>
            </a:xfrm>
            <a:custGeom>
              <a:avLst/>
              <a:gdLst/>
              <a:ahLst/>
              <a:cxnLst>
                <a:cxn ang="0">
                  <a:pos x="10" y="0"/>
                </a:cxn>
                <a:cxn ang="0">
                  <a:pos x="10" y="0"/>
                </a:cxn>
                <a:cxn ang="0">
                  <a:pos x="6" y="0"/>
                </a:cxn>
                <a:cxn ang="0">
                  <a:pos x="2" y="4"/>
                </a:cxn>
                <a:cxn ang="0">
                  <a:pos x="0" y="6"/>
                </a:cxn>
                <a:cxn ang="0">
                  <a:pos x="0" y="12"/>
                </a:cxn>
                <a:cxn ang="0">
                  <a:pos x="0" y="12"/>
                </a:cxn>
                <a:cxn ang="0">
                  <a:pos x="0" y="16"/>
                </a:cxn>
                <a:cxn ang="0">
                  <a:pos x="2" y="20"/>
                </a:cxn>
                <a:cxn ang="0">
                  <a:pos x="6" y="22"/>
                </a:cxn>
                <a:cxn ang="0">
                  <a:pos x="10" y="22"/>
                </a:cxn>
                <a:cxn ang="0">
                  <a:pos x="10" y="22"/>
                </a:cxn>
                <a:cxn ang="0">
                  <a:pos x="14" y="22"/>
                </a:cxn>
                <a:cxn ang="0">
                  <a:pos x="18" y="20"/>
                </a:cxn>
                <a:cxn ang="0">
                  <a:pos x="20" y="16"/>
                </a:cxn>
                <a:cxn ang="0">
                  <a:pos x="22" y="12"/>
                </a:cxn>
                <a:cxn ang="0">
                  <a:pos x="22" y="12"/>
                </a:cxn>
                <a:cxn ang="0">
                  <a:pos x="20" y="6"/>
                </a:cxn>
                <a:cxn ang="0">
                  <a:pos x="18" y="4"/>
                </a:cxn>
                <a:cxn ang="0">
                  <a:pos x="14" y="0"/>
                </a:cxn>
                <a:cxn ang="0">
                  <a:pos x="10" y="0"/>
                </a:cxn>
              </a:cxnLst>
              <a:rect l="0" t="0" r="r" b="b"/>
              <a:pathLst>
                <a:path w="22" h="22">
                  <a:moveTo>
                    <a:pt x="10" y="0"/>
                  </a:moveTo>
                  <a:lnTo>
                    <a:pt x="10" y="0"/>
                  </a:lnTo>
                  <a:lnTo>
                    <a:pt x="6" y="0"/>
                  </a:lnTo>
                  <a:lnTo>
                    <a:pt x="2" y="4"/>
                  </a:lnTo>
                  <a:lnTo>
                    <a:pt x="0" y="6"/>
                  </a:lnTo>
                  <a:lnTo>
                    <a:pt x="0" y="12"/>
                  </a:lnTo>
                  <a:lnTo>
                    <a:pt x="0" y="12"/>
                  </a:lnTo>
                  <a:lnTo>
                    <a:pt x="0" y="16"/>
                  </a:lnTo>
                  <a:lnTo>
                    <a:pt x="2" y="20"/>
                  </a:lnTo>
                  <a:lnTo>
                    <a:pt x="6" y="22"/>
                  </a:lnTo>
                  <a:lnTo>
                    <a:pt x="10" y="22"/>
                  </a:lnTo>
                  <a:lnTo>
                    <a:pt x="10" y="22"/>
                  </a:lnTo>
                  <a:lnTo>
                    <a:pt x="14" y="22"/>
                  </a:lnTo>
                  <a:lnTo>
                    <a:pt x="18" y="20"/>
                  </a:lnTo>
                  <a:lnTo>
                    <a:pt x="20" y="16"/>
                  </a:lnTo>
                  <a:lnTo>
                    <a:pt x="22" y="12"/>
                  </a:lnTo>
                  <a:lnTo>
                    <a:pt x="22" y="12"/>
                  </a:lnTo>
                  <a:lnTo>
                    <a:pt x="20" y="6"/>
                  </a:lnTo>
                  <a:lnTo>
                    <a:pt x="18" y="4"/>
                  </a:lnTo>
                  <a:lnTo>
                    <a:pt x="14" y="0"/>
                  </a:lnTo>
                  <a:lnTo>
                    <a:pt x="10"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36" name="Freeform 113"/>
            <p:cNvSpPr/>
            <p:nvPr/>
          </p:nvSpPr>
          <p:spPr bwMode="auto">
            <a:xfrm>
              <a:off x="5275263" y="828675"/>
              <a:ext cx="34925" cy="34925"/>
            </a:xfrm>
            <a:custGeom>
              <a:avLst/>
              <a:gdLst/>
              <a:ahLst/>
              <a:cxnLst>
                <a:cxn ang="0">
                  <a:pos x="12" y="0"/>
                </a:cxn>
                <a:cxn ang="0">
                  <a:pos x="12" y="0"/>
                </a:cxn>
                <a:cxn ang="0">
                  <a:pos x="6" y="0"/>
                </a:cxn>
                <a:cxn ang="0">
                  <a:pos x="4" y="2"/>
                </a:cxn>
                <a:cxn ang="0">
                  <a:pos x="0" y="6"/>
                </a:cxn>
                <a:cxn ang="0">
                  <a:pos x="0" y="10"/>
                </a:cxn>
                <a:cxn ang="0">
                  <a:pos x="0" y="10"/>
                </a:cxn>
                <a:cxn ang="0">
                  <a:pos x="0" y="14"/>
                </a:cxn>
                <a:cxn ang="0">
                  <a:pos x="4" y="18"/>
                </a:cxn>
                <a:cxn ang="0">
                  <a:pos x="6" y="20"/>
                </a:cxn>
                <a:cxn ang="0">
                  <a:pos x="12" y="22"/>
                </a:cxn>
                <a:cxn ang="0">
                  <a:pos x="12" y="22"/>
                </a:cxn>
                <a:cxn ang="0">
                  <a:pos x="16" y="20"/>
                </a:cxn>
                <a:cxn ang="0">
                  <a:pos x="20" y="18"/>
                </a:cxn>
                <a:cxn ang="0">
                  <a:pos x="22" y="14"/>
                </a:cxn>
                <a:cxn ang="0">
                  <a:pos x="22" y="10"/>
                </a:cxn>
                <a:cxn ang="0">
                  <a:pos x="22" y="10"/>
                </a:cxn>
                <a:cxn ang="0">
                  <a:pos x="22" y="6"/>
                </a:cxn>
                <a:cxn ang="0">
                  <a:pos x="20" y="2"/>
                </a:cxn>
                <a:cxn ang="0">
                  <a:pos x="16" y="0"/>
                </a:cxn>
                <a:cxn ang="0">
                  <a:pos x="12" y="0"/>
                </a:cxn>
              </a:cxnLst>
              <a:rect l="0" t="0" r="r" b="b"/>
              <a:pathLst>
                <a:path w="22" h="22">
                  <a:moveTo>
                    <a:pt x="12" y="0"/>
                  </a:moveTo>
                  <a:lnTo>
                    <a:pt x="12" y="0"/>
                  </a:lnTo>
                  <a:lnTo>
                    <a:pt x="6" y="0"/>
                  </a:lnTo>
                  <a:lnTo>
                    <a:pt x="4" y="2"/>
                  </a:lnTo>
                  <a:lnTo>
                    <a:pt x="0" y="6"/>
                  </a:lnTo>
                  <a:lnTo>
                    <a:pt x="0" y="10"/>
                  </a:lnTo>
                  <a:lnTo>
                    <a:pt x="0" y="10"/>
                  </a:lnTo>
                  <a:lnTo>
                    <a:pt x="0" y="14"/>
                  </a:lnTo>
                  <a:lnTo>
                    <a:pt x="4" y="18"/>
                  </a:lnTo>
                  <a:lnTo>
                    <a:pt x="6" y="20"/>
                  </a:lnTo>
                  <a:lnTo>
                    <a:pt x="12" y="22"/>
                  </a:lnTo>
                  <a:lnTo>
                    <a:pt x="12" y="22"/>
                  </a:lnTo>
                  <a:lnTo>
                    <a:pt x="16" y="20"/>
                  </a:lnTo>
                  <a:lnTo>
                    <a:pt x="20" y="18"/>
                  </a:lnTo>
                  <a:lnTo>
                    <a:pt x="22" y="14"/>
                  </a:lnTo>
                  <a:lnTo>
                    <a:pt x="22" y="10"/>
                  </a:lnTo>
                  <a:lnTo>
                    <a:pt x="22" y="10"/>
                  </a:lnTo>
                  <a:lnTo>
                    <a:pt x="22" y="6"/>
                  </a:lnTo>
                  <a:lnTo>
                    <a:pt x="20" y="2"/>
                  </a:lnTo>
                  <a:lnTo>
                    <a:pt x="16" y="0"/>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37" name="Freeform 114"/>
            <p:cNvSpPr/>
            <p:nvPr/>
          </p:nvSpPr>
          <p:spPr bwMode="auto">
            <a:xfrm>
              <a:off x="5275263" y="828675"/>
              <a:ext cx="34925" cy="34925"/>
            </a:xfrm>
            <a:custGeom>
              <a:avLst/>
              <a:gdLst/>
              <a:ahLst/>
              <a:cxnLst>
                <a:cxn ang="0">
                  <a:pos x="12" y="0"/>
                </a:cxn>
                <a:cxn ang="0">
                  <a:pos x="12" y="0"/>
                </a:cxn>
                <a:cxn ang="0">
                  <a:pos x="6" y="0"/>
                </a:cxn>
                <a:cxn ang="0">
                  <a:pos x="4" y="2"/>
                </a:cxn>
                <a:cxn ang="0">
                  <a:pos x="0" y="6"/>
                </a:cxn>
                <a:cxn ang="0">
                  <a:pos x="0" y="10"/>
                </a:cxn>
                <a:cxn ang="0">
                  <a:pos x="0" y="10"/>
                </a:cxn>
                <a:cxn ang="0">
                  <a:pos x="0" y="14"/>
                </a:cxn>
                <a:cxn ang="0">
                  <a:pos x="4" y="18"/>
                </a:cxn>
                <a:cxn ang="0">
                  <a:pos x="6" y="20"/>
                </a:cxn>
                <a:cxn ang="0">
                  <a:pos x="12" y="22"/>
                </a:cxn>
                <a:cxn ang="0">
                  <a:pos x="12" y="22"/>
                </a:cxn>
                <a:cxn ang="0">
                  <a:pos x="16" y="20"/>
                </a:cxn>
                <a:cxn ang="0">
                  <a:pos x="20" y="18"/>
                </a:cxn>
                <a:cxn ang="0">
                  <a:pos x="22" y="14"/>
                </a:cxn>
                <a:cxn ang="0">
                  <a:pos x="22" y="10"/>
                </a:cxn>
                <a:cxn ang="0">
                  <a:pos x="22" y="10"/>
                </a:cxn>
                <a:cxn ang="0">
                  <a:pos x="22" y="6"/>
                </a:cxn>
                <a:cxn ang="0">
                  <a:pos x="20" y="2"/>
                </a:cxn>
                <a:cxn ang="0">
                  <a:pos x="16" y="0"/>
                </a:cxn>
                <a:cxn ang="0">
                  <a:pos x="12" y="0"/>
                </a:cxn>
              </a:cxnLst>
              <a:rect l="0" t="0" r="r" b="b"/>
              <a:pathLst>
                <a:path w="22" h="22">
                  <a:moveTo>
                    <a:pt x="12" y="0"/>
                  </a:moveTo>
                  <a:lnTo>
                    <a:pt x="12" y="0"/>
                  </a:lnTo>
                  <a:lnTo>
                    <a:pt x="6" y="0"/>
                  </a:lnTo>
                  <a:lnTo>
                    <a:pt x="4" y="2"/>
                  </a:lnTo>
                  <a:lnTo>
                    <a:pt x="0" y="6"/>
                  </a:lnTo>
                  <a:lnTo>
                    <a:pt x="0" y="10"/>
                  </a:lnTo>
                  <a:lnTo>
                    <a:pt x="0" y="10"/>
                  </a:lnTo>
                  <a:lnTo>
                    <a:pt x="0" y="14"/>
                  </a:lnTo>
                  <a:lnTo>
                    <a:pt x="4" y="18"/>
                  </a:lnTo>
                  <a:lnTo>
                    <a:pt x="6" y="20"/>
                  </a:lnTo>
                  <a:lnTo>
                    <a:pt x="12" y="22"/>
                  </a:lnTo>
                  <a:lnTo>
                    <a:pt x="12" y="22"/>
                  </a:lnTo>
                  <a:lnTo>
                    <a:pt x="16" y="20"/>
                  </a:lnTo>
                  <a:lnTo>
                    <a:pt x="20" y="18"/>
                  </a:lnTo>
                  <a:lnTo>
                    <a:pt x="22" y="14"/>
                  </a:lnTo>
                  <a:lnTo>
                    <a:pt x="22" y="10"/>
                  </a:lnTo>
                  <a:lnTo>
                    <a:pt x="22" y="10"/>
                  </a:lnTo>
                  <a:lnTo>
                    <a:pt x="22" y="6"/>
                  </a:lnTo>
                  <a:lnTo>
                    <a:pt x="20" y="2"/>
                  </a:lnTo>
                  <a:lnTo>
                    <a:pt x="16" y="0"/>
                  </a:lnTo>
                  <a:lnTo>
                    <a:pt x="12"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38" name="Freeform 115"/>
            <p:cNvSpPr/>
            <p:nvPr/>
          </p:nvSpPr>
          <p:spPr bwMode="auto">
            <a:xfrm>
              <a:off x="5500688" y="406400"/>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39" name="Freeform 116"/>
            <p:cNvSpPr/>
            <p:nvPr/>
          </p:nvSpPr>
          <p:spPr bwMode="auto">
            <a:xfrm>
              <a:off x="5500688" y="406400"/>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40" name="Freeform 117"/>
            <p:cNvSpPr/>
            <p:nvPr/>
          </p:nvSpPr>
          <p:spPr bwMode="auto">
            <a:xfrm>
              <a:off x="6142038" y="21272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41" name="Freeform 118"/>
            <p:cNvSpPr/>
            <p:nvPr/>
          </p:nvSpPr>
          <p:spPr bwMode="auto">
            <a:xfrm>
              <a:off x="6142038" y="21272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42" name="Freeform 119"/>
            <p:cNvSpPr/>
            <p:nvPr/>
          </p:nvSpPr>
          <p:spPr bwMode="auto">
            <a:xfrm>
              <a:off x="6418263" y="203200"/>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43" name="Freeform 120"/>
            <p:cNvSpPr/>
            <p:nvPr/>
          </p:nvSpPr>
          <p:spPr bwMode="auto">
            <a:xfrm>
              <a:off x="6418263" y="203200"/>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44" name="Freeform 121"/>
            <p:cNvSpPr/>
            <p:nvPr/>
          </p:nvSpPr>
          <p:spPr bwMode="auto">
            <a:xfrm>
              <a:off x="6799263" y="247650"/>
              <a:ext cx="25400" cy="22225"/>
            </a:xfrm>
            <a:custGeom>
              <a:avLst/>
              <a:gdLst/>
              <a:ahLst/>
              <a:cxnLst>
                <a:cxn ang="0">
                  <a:pos x="8" y="0"/>
                </a:cxn>
                <a:cxn ang="0">
                  <a:pos x="8" y="0"/>
                </a:cxn>
                <a:cxn ang="0">
                  <a:pos x="4" y="2"/>
                </a:cxn>
                <a:cxn ang="0">
                  <a:pos x="0" y="6"/>
                </a:cxn>
                <a:cxn ang="0">
                  <a:pos x="0" y="6"/>
                </a:cxn>
                <a:cxn ang="0">
                  <a:pos x="4" y="12"/>
                </a:cxn>
                <a:cxn ang="0">
                  <a:pos x="8" y="14"/>
                </a:cxn>
                <a:cxn ang="0">
                  <a:pos x="8" y="14"/>
                </a:cxn>
                <a:cxn ang="0">
                  <a:pos x="12" y="12"/>
                </a:cxn>
                <a:cxn ang="0">
                  <a:pos x="16" y="6"/>
                </a:cxn>
                <a:cxn ang="0">
                  <a:pos x="16" y="6"/>
                </a:cxn>
                <a:cxn ang="0">
                  <a:pos x="12" y="2"/>
                </a:cxn>
                <a:cxn ang="0">
                  <a:pos x="8" y="0"/>
                </a:cxn>
              </a:cxnLst>
              <a:rect l="0" t="0" r="r" b="b"/>
              <a:pathLst>
                <a:path w="16" h="14">
                  <a:moveTo>
                    <a:pt x="8" y="0"/>
                  </a:moveTo>
                  <a:lnTo>
                    <a:pt x="8" y="0"/>
                  </a:lnTo>
                  <a:lnTo>
                    <a:pt x="4" y="2"/>
                  </a:lnTo>
                  <a:lnTo>
                    <a:pt x="0" y="6"/>
                  </a:lnTo>
                  <a:lnTo>
                    <a:pt x="0" y="6"/>
                  </a:lnTo>
                  <a:lnTo>
                    <a:pt x="4" y="12"/>
                  </a:lnTo>
                  <a:lnTo>
                    <a:pt x="8" y="14"/>
                  </a:lnTo>
                  <a:lnTo>
                    <a:pt x="8" y="14"/>
                  </a:lnTo>
                  <a:lnTo>
                    <a:pt x="12" y="12"/>
                  </a:lnTo>
                  <a:lnTo>
                    <a:pt x="16" y="6"/>
                  </a:lnTo>
                  <a:lnTo>
                    <a:pt x="16"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45" name="Freeform 122"/>
            <p:cNvSpPr/>
            <p:nvPr/>
          </p:nvSpPr>
          <p:spPr bwMode="auto">
            <a:xfrm>
              <a:off x="6799263" y="247650"/>
              <a:ext cx="25400" cy="22225"/>
            </a:xfrm>
            <a:custGeom>
              <a:avLst/>
              <a:gdLst/>
              <a:ahLst/>
              <a:cxnLst>
                <a:cxn ang="0">
                  <a:pos x="8" y="0"/>
                </a:cxn>
                <a:cxn ang="0">
                  <a:pos x="8" y="0"/>
                </a:cxn>
                <a:cxn ang="0">
                  <a:pos x="4" y="2"/>
                </a:cxn>
                <a:cxn ang="0">
                  <a:pos x="0" y="6"/>
                </a:cxn>
                <a:cxn ang="0">
                  <a:pos x="0" y="6"/>
                </a:cxn>
                <a:cxn ang="0">
                  <a:pos x="4" y="12"/>
                </a:cxn>
                <a:cxn ang="0">
                  <a:pos x="8" y="14"/>
                </a:cxn>
                <a:cxn ang="0">
                  <a:pos x="8" y="14"/>
                </a:cxn>
                <a:cxn ang="0">
                  <a:pos x="12" y="12"/>
                </a:cxn>
                <a:cxn ang="0">
                  <a:pos x="16" y="6"/>
                </a:cxn>
                <a:cxn ang="0">
                  <a:pos x="16" y="6"/>
                </a:cxn>
                <a:cxn ang="0">
                  <a:pos x="12" y="2"/>
                </a:cxn>
                <a:cxn ang="0">
                  <a:pos x="8" y="0"/>
                </a:cxn>
              </a:cxnLst>
              <a:rect l="0" t="0" r="r" b="b"/>
              <a:pathLst>
                <a:path w="16" h="14">
                  <a:moveTo>
                    <a:pt x="8" y="0"/>
                  </a:moveTo>
                  <a:lnTo>
                    <a:pt x="8" y="0"/>
                  </a:lnTo>
                  <a:lnTo>
                    <a:pt x="4" y="2"/>
                  </a:lnTo>
                  <a:lnTo>
                    <a:pt x="0" y="6"/>
                  </a:lnTo>
                  <a:lnTo>
                    <a:pt x="0" y="6"/>
                  </a:lnTo>
                  <a:lnTo>
                    <a:pt x="4" y="12"/>
                  </a:lnTo>
                  <a:lnTo>
                    <a:pt x="8" y="14"/>
                  </a:lnTo>
                  <a:lnTo>
                    <a:pt x="8" y="14"/>
                  </a:lnTo>
                  <a:lnTo>
                    <a:pt x="12" y="12"/>
                  </a:lnTo>
                  <a:lnTo>
                    <a:pt x="16" y="6"/>
                  </a:lnTo>
                  <a:lnTo>
                    <a:pt x="16"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46" name="Freeform 123"/>
            <p:cNvSpPr/>
            <p:nvPr/>
          </p:nvSpPr>
          <p:spPr bwMode="auto">
            <a:xfrm>
              <a:off x="6650038" y="35242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47" name="Freeform 124"/>
            <p:cNvSpPr/>
            <p:nvPr/>
          </p:nvSpPr>
          <p:spPr bwMode="auto">
            <a:xfrm>
              <a:off x="6650038" y="35242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48" name="Freeform 125"/>
            <p:cNvSpPr/>
            <p:nvPr/>
          </p:nvSpPr>
          <p:spPr bwMode="auto">
            <a:xfrm>
              <a:off x="6665913" y="692150"/>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49" name="Freeform 126"/>
            <p:cNvSpPr/>
            <p:nvPr/>
          </p:nvSpPr>
          <p:spPr bwMode="auto">
            <a:xfrm>
              <a:off x="6665913" y="692150"/>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50" name="Freeform 127"/>
            <p:cNvSpPr/>
            <p:nvPr/>
          </p:nvSpPr>
          <p:spPr bwMode="auto">
            <a:xfrm>
              <a:off x="7380288" y="72707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51" name="Freeform 128"/>
            <p:cNvSpPr/>
            <p:nvPr/>
          </p:nvSpPr>
          <p:spPr bwMode="auto">
            <a:xfrm>
              <a:off x="7380288" y="72707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52" name="Freeform 129"/>
            <p:cNvSpPr/>
            <p:nvPr/>
          </p:nvSpPr>
          <p:spPr bwMode="auto">
            <a:xfrm>
              <a:off x="6916738" y="72707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53" name="Freeform 130"/>
            <p:cNvSpPr/>
            <p:nvPr/>
          </p:nvSpPr>
          <p:spPr bwMode="auto">
            <a:xfrm>
              <a:off x="6916738" y="72707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54" name="Freeform 131"/>
            <p:cNvSpPr/>
            <p:nvPr/>
          </p:nvSpPr>
          <p:spPr bwMode="auto">
            <a:xfrm>
              <a:off x="6891338" y="46037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55" name="Freeform 132"/>
            <p:cNvSpPr/>
            <p:nvPr/>
          </p:nvSpPr>
          <p:spPr bwMode="auto">
            <a:xfrm>
              <a:off x="6891338" y="46037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56" name="Freeform 133"/>
            <p:cNvSpPr/>
            <p:nvPr/>
          </p:nvSpPr>
          <p:spPr bwMode="auto">
            <a:xfrm>
              <a:off x="7119938" y="54927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57" name="Freeform 134"/>
            <p:cNvSpPr/>
            <p:nvPr/>
          </p:nvSpPr>
          <p:spPr bwMode="auto">
            <a:xfrm>
              <a:off x="7119938" y="54927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58" name="Freeform 135"/>
            <p:cNvSpPr/>
            <p:nvPr/>
          </p:nvSpPr>
          <p:spPr bwMode="auto">
            <a:xfrm>
              <a:off x="7834313" y="317500"/>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59" name="Freeform 136"/>
            <p:cNvSpPr/>
            <p:nvPr/>
          </p:nvSpPr>
          <p:spPr bwMode="auto">
            <a:xfrm>
              <a:off x="7834313" y="317500"/>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60" name="Freeform 137"/>
            <p:cNvSpPr/>
            <p:nvPr/>
          </p:nvSpPr>
          <p:spPr bwMode="auto">
            <a:xfrm>
              <a:off x="7840663" y="584200"/>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61" name="Freeform 138"/>
            <p:cNvSpPr/>
            <p:nvPr/>
          </p:nvSpPr>
          <p:spPr bwMode="auto">
            <a:xfrm>
              <a:off x="7840663" y="584200"/>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62" name="Freeform 139"/>
            <p:cNvSpPr/>
            <p:nvPr/>
          </p:nvSpPr>
          <p:spPr bwMode="auto">
            <a:xfrm>
              <a:off x="7761288" y="79057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63" name="Freeform 140"/>
            <p:cNvSpPr/>
            <p:nvPr/>
          </p:nvSpPr>
          <p:spPr bwMode="auto">
            <a:xfrm>
              <a:off x="7761288" y="79057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64" name="Freeform 141"/>
            <p:cNvSpPr/>
            <p:nvPr/>
          </p:nvSpPr>
          <p:spPr bwMode="auto">
            <a:xfrm>
              <a:off x="6132513" y="939800"/>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65" name="Freeform 142"/>
            <p:cNvSpPr/>
            <p:nvPr/>
          </p:nvSpPr>
          <p:spPr bwMode="auto">
            <a:xfrm>
              <a:off x="6132513" y="939800"/>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66" name="Freeform 143"/>
            <p:cNvSpPr/>
            <p:nvPr/>
          </p:nvSpPr>
          <p:spPr bwMode="auto">
            <a:xfrm>
              <a:off x="5830888" y="96837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67" name="Freeform 144"/>
            <p:cNvSpPr/>
            <p:nvPr/>
          </p:nvSpPr>
          <p:spPr bwMode="auto">
            <a:xfrm>
              <a:off x="5830888" y="96837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68" name="Freeform 145"/>
            <p:cNvSpPr/>
            <p:nvPr/>
          </p:nvSpPr>
          <p:spPr bwMode="auto">
            <a:xfrm>
              <a:off x="3614738" y="844550"/>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69" name="Freeform 146"/>
            <p:cNvSpPr/>
            <p:nvPr/>
          </p:nvSpPr>
          <p:spPr bwMode="auto">
            <a:xfrm>
              <a:off x="3614738" y="844550"/>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70" name="Freeform 147"/>
            <p:cNvSpPr/>
            <p:nvPr/>
          </p:nvSpPr>
          <p:spPr bwMode="auto">
            <a:xfrm>
              <a:off x="3205163" y="889000"/>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71" name="Freeform 148"/>
            <p:cNvSpPr/>
            <p:nvPr/>
          </p:nvSpPr>
          <p:spPr bwMode="auto">
            <a:xfrm>
              <a:off x="3205163" y="889000"/>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72" name="Freeform 149"/>
            <p:cNvSpPr/>
            <p:nvPr/>
          </p:nvSpPr>
          <p:spPr bwMode="auto">
            <a:xfrm>
              <a:off x="2878138" y="86042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73" name="Freeform 150"/>
            <p:cNvSpPr/>
            <p:nvPr/>
          </p:nvSpPr>
          <p:spPr bwMode="auto">
            <a:xfrm>
              <a:off x="2878138" y="86042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74" name="Freeform 151"/>
            <p:cNvSpPr/>
            <p:nvPr/>
          </p:nvSpPr>
          <p:spPr bwMode="auto">
            <a:xfrm>
              <a:off x="3071813" y="1003300"/>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75" name="Freeform 152"/>
            <p:cNvSpPr/>
            <p:nvPr/>
          </p:nvSpPr>
          <p:spPr bwMode="auto">
            <a:xfrm>
              <a:off x="3071813" y="1003300"/>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76" name="Freeform 153"/>
            <p:cNvSpPr/>
            <p:nvPr/>
          </p:nvSpPr>
          <p:spPr bwMode="auto">
            <a:xfrm>
              <a:off x="7459663" y="346075"/>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77" name="Freeform 154"/>
            <p:cNvSpPr/>
            <p:nvPr/>
          </p:nvSpPr>
          <p:spPr bwMode="auto">
            <a:xfrm>
              <a:off x="7459663" y="346075"/>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78" name="Freeform 155"/>
            <p:cNvSpPr/>
            <p:nvPr/>
          </p:nvSpPr>
          <p:spPr bwMode="auto">
            <a:xfrm>
              <a:off x="7716838" y="19367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79" name="Freeform 156"/>
            <p:cNvSpPr/>
            <p:nvPr/>
          </p:nvSpPr>
          <p:spPr bwMode="auto">
            <a:xfrm>
              <a:off x="7716838" y="19367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80" name="Freeform 157"/>
            <p:cNvSpPr/>
            <p:nvPr/>
          </p:nvSpPr>
          <p:spPr bwMode="auto">
            <a:xfrm>
              <a:off x="7164388" y="21907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81" name="Freeform 158"/>
            <p:cNvSpPr/>
            <p:nvPr/>
          </p:nvSpPr>
          <p:spPr bwMode="auto">
            <a:xfrm>
              <a:off x="7164388" y="21907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82" name="Freeform 159"/>
            <p:cNvSpPr/>
            <p:nvPr/>
          </p:nvSpPr>
          <p:spPr bwMode="auto">
            <a:xfrm>
              <a:off x="7173913" y="752475"/>
              <a:ext cx="22225" cy="25400"/>
            </a:xfrm>
            <a:custGeom>
              <a:avLst/>
              <a:gdLst/>
              <a:ahLst/>
              <a:cxnLst>
                <a:cxn ang="0">
                  <a:pos x="8" y="0"/>
                </a:cxn>
                <a:cxn ang="0">
                  <a:pos x="8" y="0"/>
                </a:cxn>
                <a:cxn ang="0">
                  <a:pos x="2" y="4"/>
                </a:cxn>
                <a:cxn ang="0">
                  <a:pos x="0" y="8"/>
                </a:cxn>
                <a:cxn ang="0">
                  <a:pos x="0" y="8"/>
                </a:cxn>
                <a:cxn ang="0">
                  <a:pos x="2" y="12"/>
                </a:cxn>
                <a:cxn ang="0">
                  <a:pos x="8" y="16"/>
                </a:cxn>
                <a:cxn ang="0">
                  <a:pos x="8" y="16"/>
                </a:cxn>
                <a:cxn ang="0">
                  <a:pos x="12" y="12"/>
                </a:cxn>
                <a:cxn ang="0">
                  <a:pos x="14" y="8"/>
                </a:cxn>
                <a:cxn ang="0">
                  <a:pos x="14" y="8"/>
                </a:cxn>
                <a:cxn ang="0">
                  <a:pos x="12" y="4"/>
                </a:cxn>
                <a:cxn ang="0">
                  <a:pos x="8" y="0"/>
                </a:cxn>
              </a:cxnLst>
              <a:rect l="0" t="0" r="r" b="b"/>
              <a:pathLst>
                <a:path w="14" h="16">
                  <a:moveTo>
                    <a:pt x="8" y="0"/>
                  </a:moveTo>
                  <a:lnTo>
                    <a:pt x="8" y="0"/>
                  </a:lnTo>
                  <a:lnTo>
                    <a:pt x="2" y="4"/>
                  </a:lnTo>
                  <a:lnTo>
                    <a:pt x="0" y="8"/>
                  </a:lnTo>
                  <a:lnTo>
                    <a:pt x="0" y="8"/>
                  </a:lnTo>
                  <a:lnTo>
                    <a:pt x="2" y="12"/>
                  </a:lnTo>
                  <a:lnTo>
                    <a:pt x="8" y="16"/>
                  </a:lnTo>
                  <a:lnTo>
                    <a:pt x="8" y="16"/>
                  </a:lnTo>
                  <a:lnTo>
                    <a:pt x="12" y="12"/>
                  </a:lnTo>
                  <a:lnTo>
                    <a:pt x="14" y="8"/>
                  </a:lnTo>
                  <a:lnTo>
                    <a:pt x="14" y="8"/>
                  </a:lnTo>
                  <a:lnTo>
                    <a:pt x="12" y="4"/>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83" name="Freeform 160"/>
            <p:cNvSpPr/>
            <p:nvPr/>
          </p:nvSpPr>
          <p:spPr bwMode="auto">
            <a:xfrm>
              <a:off x="7173913" y="752475"/>
              <a:ext cx="22225" cy="25400"/>
            </a:xfrm>
            <a:custGeom>
              <a:avLst/>
              <a:gdLst/>
              <a:ahLst/>
              <a:cxnLst>
                <a:cxn ang="0">
                  <a:pos x="8" y="0"/>
                </a:cxn>
                <a:cxn ang="0">
                  <a:pos x="8" y="0"/>
                </a:cxn>
                <a:cxn ang="0">
                  <a:pos x="2" y="4"/>
                </a:cxn>
                <a:cxn ang="0">
                  <a:pos x="0" y="8"/>
                </a:cxn>
                <a:cxn ang="0">
                  <a:pos x="0" y="8"/>
                </a:cxn>
                <a:cxn ang="0">
                  <a:pos x="2" y="12"/>
                </a:cxn>
                <a:cxn ang="0">
                  <a:pos x="8" y="16"/>
                </a:cxn>
                <a:cxn ang="0">
                  <a:pos x="8" y="16"/>
                </a:cxn>
                <a:cxn ang="0">
                  <a:pos x="12" y="12"/>
                </a:cxn>
                <a:cxn ang="0">
                  <a:pos x="14" y="8"/>
                </a:cxn>
                <a:cxn ang="0">
                  <a:pos x="14" y="8"/>
                </a:cxn>
                <a:cxn ang="0">
                  <a:pos x="12" y="4"/>
                </a:cxn>
                <a:cxn ang="0">
                  <a:pos x="8" y="0"/>
                </a:cxn>
              </a:cxnLst>
              <a:rect l="0" t="0" r="r" b="b"/>
              <a:pathLst>
                <a:path w="14" h="16">
                  <a:moveTo>
                    <a:pt x="8" y="0"/>
                  </a:moveTo>
                  <a:lnTo>
                    <a:pt x="8" y="0"/>
                  </a:lnTo>
                  <a:lnTo>
                    <a:pt x="2" y="4"/>
                  </a:lnTo>
                  <a:lnTo>
                    <a:pt x="0" y="8"/>
                  </a:lnTo>
                  <a:lnTo>
                    <a:pt x="0" y="8"/>
                  </a:lnTo>
                  <a:lnTo>
                    <a:pt x="2" y="12"/>
                  </a:lnTo>
                  <a:lnTo>
                    <a:pt x="8" y="16"/>
                  </a:lnTo>
                  <a:lnTo>
                    <a:pt x="8" y="16"/>
                  </a:lnTo>
                  <a:lnTo>
                    <a:pt x="12" y="12"/>
                  </a:lnTo>
                  <a:lnTo>
                    <a:pt x="14" y="8"/>
                  </a:lnTo>
                  <a:lnTo>
                    <a:pt x="14" y="8"/>
                  </a:lnTo>
                  <a:lnTo>
                    <a:pt x="12" y="4"/>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84" name="Freeform 161"/>
            <p:cNvSpPr/>
            <p:nvPr/>
          </p:nvSpPr>
          <p:spPr bwMode="auto">
            <a:xfrm>
              <a:off x="5243513" y="228600"/>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85" name="Freeform 162"/>
            <p:cNvSpPr/>
            <p:nvPr/>
          </p:nvSpPr>
          <p:spPr bwMode="auto">
            <a:xfrm>
              <a:off x="5243513" y="228600"/>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86" name="Freeform 163"/>
            <p:cNvSpPr/>
            <p:nvPr/>
          </p:nvSpPr>
          <p:spPr bwMode="auto">
            <a:xfrm>
              <a:off x="5818188" y="482600"/>
              <a:ext cx="47625" cy="47625"/>
            </a:xfrm>
            <a:custGeom>
              <a:avLst/>
              <a:gdLst/>
              <a:ahLst/>
              <a:cxnLst>
                <a:cxn ang="0">
                  <a:pos x="16" y="0"/>
                </a:cxn>
                <a:cxn ang="0">
                  <a:pos x="16" y="0"/>
                </a:cxn>
                <a:cxn ang="0">
                  <a:pos x="10" y="2"/>
                </a:cxn>
                <a:cxn ang="0">
                  <a:pos x="4" y="6"/>
                </a:cxn>
                <a:cxn ang="0">
                  <a:pos x="2" y="10"/>
                </a:cxn>
                <a:cxn ang="0">
                  <a:pos x="0" y="16"/>
                </a:cxn>
                <a:cxn ang="0">
                  <a:pos x="0" y="16"/>
                </a:cxn>
                <a:cxn ang="0">
                  <a:pos x="2" y="22"/>
                </a:cxn>
                <a:cxn ang="0">
                  <a:pos x="4" y="26"/>
                </a:cxn>
                <a:cxn ang="0">
                  <a:pos x="10" y="28"/>
                </a:cxn>
                <a:cxn ang="0">
                  <a:pos x="16" y="30"/>
                </a:cxn>
                <a:cxn ang="0">
                  <a:pos x="16" y="30"/>
                </a:cxn>
                <a:cxn ang="0">
                  <a:pos x="20" y="28"/>
                </a:cxn>
                <a:cxn ang="0">
                  <a:pos x="26" y="26"/>
                </a:cxn>
                <a:cxn ang="0">
                  <a:pos x="28" y="22"/>
                </a:cxn>
                <a:cxn ang="0">
                  <a:pos x="30" y="16"/>
                </a:cxn>
                <a:cxn ang="0">
                  <a:pos x="30" y="16"/>
                </a:cxn>
                <a:cxn ang="0">
                  <a:pos x="28" y="10"/>
                </a:cxn>
                <a:cxn ang="0">
                  <a:pos x="26" y="6"/>
                </a:cxn>
                <a:cxn ang="0">
                  <a:pos x="20" y="2"/>
                </a:cxn>
                <a:cxn ang="0">
                  <a:pos x="16" y="0"/>
                </a:cxn>
              </a:cxnLst>
              <a:rect l="0" t="0" r="r" b="b"/>
              <a:pathLst>
                <a:path w="30" h="30">
                  <a:moveTo>
                    <a:pt x="16" y="0"/>
                  </a:moveTo>
                  <a:lnTo>
                    <a:pt x="16" y="0"/>
                  </a:lnTo>
                  <a:lnTo>
                    <a:pt x="10" y="2"/>
                  </a:lnTo>
                  <a:lnTo>
                    <a:pt x="4" y="6"/>
                  </a:lnTo>
                  <a:lnTo>
                    <a:pt x="2" y="10"/>
                  </a:lnTo>
                  <a:lnTo>
                    <a:pt x="0" y="16"/>
                  </a:lnTo>
                  <a:lnTo>
                    <a:pt x="0" y="16"/>
                  </a:lnTo>
                  <a:lnTo>
                    <a:pt x="2" y="22"/>
                  </a:lnTo>
                  <a:lnTo>
                    <a:pt x="4" y="26"/>
                  </a:lnTo>
                  <a:lnTo>
                    <a:pt x="10" y="28"/>
                  </a:lnTo>
                  <a:lnTo>
                    <a:pt x="16" y="30"/>
                  </a:lnTo>
                  <a:lnTo>
                    <a:pt x="16" y="30"/>
                  </a:lnTo>
                  <a:lnTo>
                    <a:pt x="20" y="28"/>
                  </a:lnTo>
                  <a:lnTo>
                    <a:pt x="26" y="26"/>
                  </a:lnTo>
                  <a:lnTo>
                    <a:pt x="28" y="22"/>
                  </a:lnTo>
                  <a:lnTo>
                    <a:pt x="30" y="16"/>
                  </a:lnTo>
                  <a:lnTo>
                    <a:pt x="30" y="16"/>
                  </a:lnTo>
                  <a:lnTo>
                    <a:pt x="28" y="10"/>
                  </a:lnTo>
                  <a:lnTo>
                    <a:pt x="26" y="6"/>
                  </a:lnTo>
                  <a:lnTo>
                    <a:pt x="20" y="2"/>
                  </a:lnTo>
                  <a:lnTo>
                    <a:pt x="1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87" name="Freeform 164"/>
            <p:cNvSpPr/>
            <p:nvPr/>
          </p:nvSpPr>
          <p:spPr bwMode="auto">
            <a:xfrm>
              <a:off x="5818188" y="482600"/>
              <a:ext cx="47625" cy="47625"/>
            </a:xfrm>
            <a:custGeom>
              <a:avLst/>
              <a:gdLst/>
              <a:ahLst/>
              <a:cxnLst>
                <a:cxn ang="0">
                  <a:pos x="16" y="0"/>
                </a:cxn>
                <a:cxn ang="0">
                  <a:pos x="16" y="0"/>
                </a:cxn>
                <a:cxn ang="0">
                  <a:pos x="10" y="2"/>
                </a:cxn>
                <a:cxn ang="0">
                  <a:pos x="4" y="6"/>
                </a:cxn>
                <a:cxn ang="0">
                  <a:pos x="2" y="10"/>
                </a:cxn>
                <a:cxn ang="0">
                  <a:pos x="0" y="16"/>
                </a:cxn>
                <a:cxn ang="0">
                  <a:pos x="0" y="16"/>
                </a:cxn>
                <a:cxn ang="0">
                  <a:pos x="2" y="22"/>
                </a:cxn>
                <a:cxn ang="0">
                  <a:pos x="4" y="26"/>
                </a:cxn>
                <a:cxn ang="0">
                  <a:pos x="10" y="28"/>
                </a:cxn>
                <a:cxn ang="0">
                  <a:pos x="16" y="30"/>
                </a:cxn>
                <a:cxn ang="0">
                  <a:pos x="16" y="30"/>
                </a:cxn>
                <a:cxn ang="0">
                  <a:pos x="20" y="28"/>
                </a:cxn>
                <a:cxn ang="0">
                  <a:pos x="26" y="26"/>
                </a:cxn>
                <a:cxn ang="0">
                  <a:pos x="28" y="22"/>
                </a:cxn>
                <a:cxn ang="0">
                  <a:pos x="30" y="16"/>
                </a:cxn>
                <a:cxn ang="0">
                  <a:pos x="30" y="16"/>
                </a:cxn>
                <a:cxn ang="0">
                  <a:pos x="28" y="10"/>
                </a:cxn>
                <a:cxn ang="0">
                  <a:pos x="26" y="6"/>
                </a:cxn>
                <a:cxn ang="0">
                  <a:pos x="20" y="2"/>
                </a:cxn>
                <a:cxn ang="0">
                  <a:pos x="16" y="0"/>
                </a:cxn>
              </a:cxnLst>
              <a:rect l="0" t="0" r="r" b="b"/>
              <a:pathLst>
                <a:path w="30" h="30">
                  <a:moveTo>
                    <a:pt x="16" y="0"/>
                  </a:moveTo>
                  <a:lnTo>
                    <a:pt x="16" y="0"/>
                  </a:lnTo>
                  <a:lnTo>
                    <a:pt x="10" y="2"/>
                  </a:lnTo>
                  <a:lnTo>
                    <a:pt x="4" y="6"/>
                  </a:lnTo>
                  <a:lnTo>
                    <a:pt x="2" y="10"/>
                  </a:lnTo>
                  <a:lnTo>
                    <a:pt x="0" y="16"/>
                  </a:lnTo>
                  <a:lnTo>
                    <a:pt x="0" y="16"/>
                  </a:lnTo>
                  <a:lnTo>
                    <a:pt x="2" y="22"/>
                  </a:lnTo>
                  <a:lnTo>
                    <a:pt x="4" y="26"/>
                  </a:lnTo>
                  <a:lnTo>
                    <a:pt x="10" y="28"/>
                  </a:lnTo>
                  <a:lnTo>
                    <a:pt x="16" y="30"/>
                  </a:lnTo>
                  <a:lnTo>
                    <a:pt x="16" y="30"/>
                  </a:lnTo>
                  <a:lnTo>
                    <a:pt x="20" y="28"/>
                  </a:lnTo>
                  <a:lnTo>
                    <a:pt x="26" y="26"/>
                  </a:lnTo>
                  <a:lnTo>
                    <a:pt x="28" y="22"/>
                  </a:lnTo>
                  <a:lnTo>
                    <a:pt x="30" y="16"/>
                  </a:lnTo>
                  <a:lnTo>
                    <a:pt x="30" y="16"/>
                  </a:lnTo>
                  <a:lnTo>
                    <a:pt x="28" y="10"/>
                  </a:lnTo>
                  <a:lnTo>
                    <a:pt x="26" y="6"/>
                  </a:lnTo>
                  <a:lnTo>
                    <a:pt x="20" y="2"/>
                  </a:lnTo>
                  <a:lnTo>
                    <a:pt x="1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88" name="Freeform 165"/>
            <p:cNvSpPr/>
            <p:nvPr/>
          </p:nvSpPr>
          <p:spPr bwMode="auto">
            <a:xfrm>
              <a:off x="7342188" y="155575"/>
              <a:ext cx="44450" cy="44450"/>
            </a:xfrm>
            <a:custGeom>
              <a:avLst/>
              <a:gdLst/>
              <a:ahLst/>
              <a:cxnLst>
                <a:cxn ang="0">
                  <a:pos x="14" y="0"/>
                </a:cxn>
                <a:cxn ang="0">
                  <a:pos x="14" y="0"/>
                </a:cxn>
                <a:cxn ang="0">
                  <a:pos x="8" y="0"/>
                </a:cxn>
                <a:cxn ang="0">
                  <a:pos x="4" y="4"/>
                </a:cxn>
                <a:cxn ang="0">
                  <a:pos x="0" y="8"/>
                </a:cxn>
                <a:cxn ang="0">
                  <a:pos x="0" y="14"/>
                </a:cxn>
                <a:cxn ang="0">
                  <a:pos x="0" y="14"/>
                </a:cxn>
                <a:cxn ang="0">
                  <a:pos x="0" y="20"/>
                </a:cxn>
                <a:cxn ang="0">
                  <a:pos x="4" y="24"/>
                </a:cxn>
                <a:cxn ang="0">
                  <a:pos x="8" y="28"/>
                </a:cxn>
                <a:cxn ang="0">
                  <a:pos x="14" y="28"/>
                </a:cxn>
                <a:cxn ang="0">
                  <a:pos x="14" y="28"/>
                </a:cxn>
                <a:cxn ang="0">
                  <a:pos x="20" y="28"/>
                </a:cxn>
                <a:cxn ang="0">
                  <a:pos x="24" y="24"/>
                </a:cxn>
                <a:cxn ang="0">
                  <a:pos x="26" y="20"/>
                </a:cxn>
                <a:cxn ang="0">
                  <a:pos x="28" y="14"/>
                </a:cxn>
                <a:cxn ang="0">
                  <a:pos x="28" y="14"/>
                </a:cxn>
                <a:cxn ang="0">
                  <a:pos x="26" y="8"/>
                </a:cxn>
                <a:cxn ang="0">
                  <a:pos x="24" y="4"/>
                </a:cxn>
                <a:cxn ang="0">
                  <a:pos x="20" y="0"/>
                </a:cxn>
                <a:cxn ang="0">
                  <a:pos x="14" y="0"/>
                </a:cxn>
              </a:cxnLst>
              <a:rect l="0" t="0" r="r" b="b"/>
              <a:pathLst>
                <a:path w="28" h="28">
                  <a:moveTo>
                    <a:pt x="14" y="0"/>
                  </a:moveTo>
                  <a:lnTo>
                    <a:pt x="14" y="0"/>
                  </a:lnTo>
                  <a:lnTo>
                    <a:pt x="8" y="0"/>
                  </a:lnTo>
                  <a:lnTo>
                    <a:pt x="4" y="4"/>
                  </a:lnTo>
                  <a:lnTo>
                    <a:pt x="0" y="8"/>
                  </a:lnTo>
                  <a:lnTo>
                    <a:pt x="0" y="14"/>
                  </a:lnTo>
                  <a:lnTo>
                    <a:pt x="0" y="14"/>
                  </a:lnTo>
                  <a:lnTo>
                    <a:pt x="0" y="20"/>
                  </a:lnTo>
                  <a:lnTo>
                    <a:pt x="4" y="24"/>
                  </a:lnTo>
                  <a:lnTo>
                    <a:pt x="8" y="28"/>
                  </a:lnTo>
                  <a:lnTo>
                    <a:pt x="14" y="28"/>
                  </a:lnTo>
                  <a:lnTo>
                    <a:pt x="14" y="28"/>
                  </a:lnTo>
                  <a:lnTo>
                    <a:pt x="20" y="28"/>
                  </a:lnTo>
                  <a:lnTo>
                    <a:pt x="24" y="24"/>
                  </a:lnTo>
                  <a:lnTo>
                    <a:pt x="26" y="20"/>
                  </a:lnTo>
                  <a:lnTo>
                    <a:pt x="28" y="14"/>
                  </a:lnTo>
                  <a:lnTo>
                    <a:pt x="28" y="14"/>
                  </a:lnTo>
                  <a:lnTo>
                    <a:pt x="26" y="8"/>
                  </a:lnTo>
                  <a:lnTo>
                    <a:pt x="24" y="4"/>
                  </a:lnTo>
                  <a:lnTo>
                    <a:pt x="20" y="0"/>
                  </a:lnTo>
                  <a:lnTo>
                    <a:pt x="14"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89" name="Freeform 166"/>
            <p:cNvSpPr/>
            <p:nvPr/>
          </p:nvSpPr>
          <p:spPr bwMode="auto">
            <a:xfrm>
              <a:off x="7342188" y="155575"/>
              <a:ext cx="44450" cy="44450"/>
            </a:xfrm>
            <a:custGeom>
              <a:avLst/>
              <a:gdLst/>
              <a:ahLst/>
              <a:cxnLst>
                <a:cxn ang="0">
                  <a:pos x="14" y="0"/>
                </a:cxn>
                <a:cxn ang="0">
                  <a:pos x="14" y="0"/>
                </a:cxn>
                <a:cxn ang="0">
                  <a:pos x="8" y="0"/>
                </a:cxn>
                <a:cxn ang="0">
                  <a:pos x="4" y="4"/>
                </a:cxn>
                <a:cxn ang="0">
                  <a:pos x="0" y="8"/>
                </a:cxn>
                <a:cxn ang="0">
                  <a:pos x="0" y="14"/>
                </a:cxn>
                <a:cxn ang="0">
                  <a:pos x="0" y="14"/>
                </a:cxn>
                <a:cxn ang="0">
                  <a:pos x="0" y="20"/>
                </a:cxn>
                <a:cxn ang="0">
                  <a:pos x="4" y="24"/>
                </a:cxn>
                <a:cxn ang="0">
                  <a:pos x="8" y="28"/>
                </a:cxn>
                <a:cxn ang="0">
                  <a:pos x="14" y="28"/>
                </a:cxn>
                <a:cxn ang="0">
                  <a:pos x="14" y="28"/>
                </a:cxn>
                <a:cxn ang="0">
                  <a:pos x="20" y="28"/>
                </a:cxn>
                <a:cxn ang="0">
                  <a:pos x="24" y="24"/>
                </a:cxn>
                <a:cxn ang="0">
                  <a:pos x="26" y="20"/>
                </a:cxn>
                <a:cxn ang="0">
                  <a:pos x="28" y="14"/>
                </a:cxn>
                <a:cxn ang="0">
                  <a:pos x="28" y="14"/>
                </a:cxn>
                <a:cxn ang="0">
                  <a:pos x="26" y="8"/>
                </a:cxn>
                <a:cxn ang="0">
                  <a:pos x="24" y="4"/>
                </a:cxn>
                <a:cxn ang="0">
                  <a:pos x="20" y="0"/>
                </a:cxn>
                <a:cxn ang="0">
                  <a:pos x="14" y="0"/>
                </a:cxn>
              </a:cxnLst>
              <a:rect l="0" t="0" r="r" b="b"/>
              <a:pathLst>
                <a:path w="28" h="28">
                  <a:moveTo>
                    <a:pt x="14" y="0"/>
                  </a:moveTo>
                  <a:lnTo>
                    <a:pt x="14" y="0"/>
                  </a:lnTo>
                  <a:lnTo>
                    <a:pt x="8" y="0"/>
                  </a:lnTo>
                  <a:lnTo>
                    <a:pt x="4" y="4"/>
                  </a:lnTo>
                  <a:lnTo>
                    <a:pt x="0" y="8"/>
                  </a:lnTo>
                  <a:lnTo>
                    <a:pt x="0" y="14"/>
                  </a:lnTo>
                  <a:lnTo>
                    <a:pt x="0" y="14"/>
                  </a:lnTo>
                  <a:lnTo>
                    <a:pt x="0" y="20"/>
                  </a:lnTo>
                  <a:lnTo>
                    <a:pt x="4" y="24"/>
                  </a:lnTo>
                  <a:lnTo>
                    <a:pt x="8" y="28"/>
                  </a:lnTo>
                  <a:lnTo>
                    <a:pt x="14" y="28"/>
                  </a:lnTo>
                  <a:lnTo>
                    <a:pt x="14" y="28"/>
                  </a:lnTo>
                  <a:lnTo>
                    <a:pt x="20" y="28"/>
                  </a:lnTo>
                  <a:lnTo>
                    <a:pt x="24" y="24"/>
                  </a:lnTo>
                  <a:lnTo>
                    <a:pt x="26" y="20"/>
                  </a:lnTo>
                  <a:lnTo>
                    <a:pt x="28" y="14"/>
                  </a:lnTo>
                  <a:lnTo>
                    <a:pt x="28" y="14"/>
                  </a:lnTo>
                  <a:lnTo>
                    <a:pt x="26" y="8"/>
                  </a:lnTo>
                  <a:lnTo>
                    <a:pt x="24" y="4"/>
                  </a:lnTo>
                  <a:lnTo>
                    <a:pt x="20" y="0"/>
                  </a:lnTo>
                  <a:lnTo>
                    <a:pt x="14"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90" name="Freeform 167"/>
            <p:cNvSpPr/>
            <p:nvPr/>
          </p:nvSpPr>
          <p:spPr bwMode="auto">
            <a:xfrm>
              <a:off x="4716463" y="457200"/>
              <a:ext cx="44450" cy="47625"/>
            </a:xfrm>
            <a:custGeom>
              <a:avLst/>
              <a:gdLst/>
              <a:ahLst/>
              <a:cxnLst>
                <a:cxn ang="0">
                  <a:pos x="14" y="0"/>
                </a:cxn>
                <a:cxn ang="0">
                  <a:pos x="14" y="0"/>
                </a:cxn>
                <a:cxn ang="0">
                  <a:pos x="8" y="2"/>
                </a:cxn>
                <a:cxn ang="0">
                  <a:pos x="4" y="4"/>
                </a:cxn>
                <a:cxn ang="0">
                  <a:pos x="0" y="8"/>
                </a:cxn>
                <a:cxn ang="0">
                  <a:pos x="0" y="14"/>
                </a:cxn>
                <a:cxn ang="0">
                  <a:pos x="0" y="14"/>
                </a:cxn>
                <a:cxn ang="0">
                  <a:pos x="0" y="20"/>
                </a:cxn>
                <a:cxn ang="0">
                  <a:pos x="4" y="24"/>
                </a:cxn>
                <a:cxn ang="0">
                  <a:pos x="8" y="28"/>
                </a:cxn>
                <a:cxn ang="0">
                  <a:pos x="14" y="30"/>
                </a:cxn>
                <a:cxn ang="0">
                  <a:pos x="14" y="30"/>
                </a:cxn>
                <a:cxn ang="0">
                  <a:pos x="20" y="28"/>
                </a:cxn>
                <a:cxn ang="0">
                  <a:pos x="24" y="24"/>
                </a:cxn>
                <a:cxn ang="0">
                  <a:pos x="28" y="20"/>
                </a:cxn>
                <a:cxn ang="0">
                  <a:pos x="28" y="14"/>
                </a:cxn>
                <a:cxn ang="0">
                  <a:pos x="28" y="14"/>
                </a:cxn>
                <a:cxn ang="0">
                  <a:pos x="28" y="8"/>
                </a:cxn>
                <a:cxn ang="0">
                  <a:pos x="24" y="4"/>
                </a:cxn>
                <a:cxn ang="0">
                  <a:pos x="20" y="2"/>
                </a:cxn>
                <a:cxn ang="0">
                  <a:pos x="14" y="0"/>
                </a:cxn>
              </a:cxnLst>
              <a:rect l="0" t="0" r="r" b="b"/>
              <a:pathLst>
                <a:path w="28" h="30">
                  <a:moveTo>
                    <a:pt x="14" y="0"/>
                  </a:moveTo>
                  <a:lnTo>
                    <a:pt x="14" y="0"/>
                  </a:lnTo>
                  <a:lnTo>
                    <a:pt x="8" y="2"/>
                  </a:lnTo>
                  <a:lnTo>
                    <a:pt x="4" y="4"/>
                  </a:lnTo>
                  <a:lnTo>
                    <a:pt x="0" y="8"/>
                  </a:lnTo>
                  <a:lnTo>
                    <a:pt x="0" y="14"/>
                  </a:lnTo>
                  <a:lnTo>
                    <a:pt x="0" y="14"/>
                  </a:lnTo>
                  <a:lnTo>
                    <a:pt x="0" y="20"/>
                  </a:lnTo>
                  <a:lnTo>
                    <a:pt x="4" y="24"/>
                  </a:lnTo>
                  <a:lnTo>
                    <a:pt x="8" y="28"/>
                  </a:lnTo>
                  <a:lnTo>
                    <a:pt x="14" y="30"/>
                  </a:lnTo>
                  <a:lnTo>
                    <a:pt x="14" y="30"/>
                  </a:lnTo>
                  <a:lnTo>
                    <a:pt x="20" y="28"/>
                  </a:lnTo>
                  <a:lnTo>
                    <a:pt x="24" y="24"/>
                  </a:lnTo>
                  <a:lnTo>
                    <a:pt x="28" y="20"/>
                  </a:lnTo>
                  <a:lnTo>
                    <a:pt x="28" y="14"/>
                  </a:lnTo>
                  <a:lnTo>
                    <a:pt x="28" y="14"/>
                  </a:lnTo>
                  <a:lnTo>
                    <a:pt x="28" y="8"/>
                  </a:lnTo>
                  <a:lnTo>
                    <a:pt x="24" y="4"/>
                  </a:lnTo>
                  <a:lnTo>
                    <a:pt x="20" y="2"/>
                  </a:lnTo>
                  <a:lnTo>
                    <a:pt x="14"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91" name="Freeform 168"/>
            <p:cNvSpPr/>
            <p:nvPr/>
          </p:nvSpPr>
          <p:spPr bwMode="auto">
            <a:xfrm>
              <a:off x="4716463" y="457200"/>
              <a:ext cx="44450" cy="47625"/>
            </a:xfrm>
            <a:custGeom>
              <a:avLst/>
              <a:gdLst/>
              <a:ahLst/>
              <a:cxnLst>
                <a:cxn ang="0">
                  <a:pos x="14" y="0"/>
                </a:cxn>
                <a:cxn ang="0">
                  <a:pos x="14" y="0"/>
                </a:cxn>
                <a:cxn ang="0">
                  <a:pos x="8" y="2"/>
                </a:cxn>
                <a:cxn ang="0">
                  <a:pos x="4" y="4"/>
                </a:cxn>
                <a:cxn ang="0">
                  <a:pos x="0" y="8"/>
                </a:cxn>
                <a:cxn ang="0">
                  <a:pos x="0" y="14"/>
                </a:cxn>
                <a:cxn ang="0">
                  <a:pos x="0" y="14"/>
                </a:cxn>
                <a:cxn ang="0">
                  <a:pos x="0" y="20"/>
                </a:cxn>
                <a:cxn ang="0">
                  <a:pos x="4" y="24"/>
                </a:cxn>
                <a:cxn ang="0">
                  <a:pos x="8" y="28"/>
                </a:cxn>
                <a:cxn ang="0">
                  <a:pos x="14" y="30"/>
                </a:cxn>
                <a:cxn ang="0">
                  <a:pos x="14" y="30"/>
                </a:cxn>
                <a:cxn ang="0">
                  <a:pos x="20" y="28"/>
                </a:cxn>
                <a:cxn ang="0">
                  <a:pos x="24" y="24"/>
                </a:cxn>
                <a:cxn ang="0">
                  <a:pos x="28" y="20"/>
                </a:cxn>
                <a:cxn ang="0">
                  <a:pos x="28" y="14"/>
                </a:cxn>
                <a:cxn ang="0">
                  <a:pos x="28" y="14"/>
                </a:cxn>
                <a:cxn ang="0">
                  <a:pos x="28" y="8"/>
                </a:cxn>
                <a:cxn ang="0">
                  <a:pos x="24" y="4"/>
                </a:cxn>
                <a:cxn ang="0">
                  <a:pos x="20" y="2"/>
                </a:cxn>
                <a:cxn ang="0">
                  <a:pos x="14" y="0"/>
                </a:cxn>
              </a:cxnLst>
              <a:rect l="0" t="0" r="r" b="b"/>
              <a:pathLst>
                <a:path w="28" h="30">
                  <a:moveTo>
                    <a:pt x="14" y="0"/>
                  </a:moveTo>
                  <a:lnTo>
                    <a:pt x="14" y="0"/>
                  </a:lnTo>
                  <a:lnTo>
                    <a:pt x="8" y="2"/>
                  </a:lnTo>
                  <a:lnTo>
                    <a:pt x="4" y="4"/>
                  </a:lnTo>
                  <a:lnTo>
                    <a:pt x="0" y="8"/>
                  </a:lnTo>
                  <a:lnTo>
                    <a:pt x="0" y="14"/>
                  </a:lnTo>
                  <a:lnTo>
                    <a:pt x="0" y="14"/>
                  </a:lnTo>
                  <a:lnTo>
                    <a:pt x="0" y="20"/>
                  </a:lnTo>
                  <a:lnTo>
                    <a:pt x="4" y="24"/>
                  </a:lnTo>
                  <a:lnTo>
                    <a:pt x="8" y="28"/>
                  </a:lnTo>
                  <a:lnTo>
                    <a:pt x="14" y="30"/>
                  </a:lnTo>
                  <a:lnTo>
                    <a:pt x="14" y="30"/>
                  </a:lnTo>
                  <a:lnTo>
                    <a:pt x="20" y="28"/>
                  </a:lnTo>
                  <a:lnTo>
                    <a:pt x="24" y="24"/>
                  </a:lnTo>
                  <a:lnTo>
                    <a:pt x="28" y="20"/>
                  </a:lnTo>
                  <a:lnTo>
                    <a:pt x="28" y="14"/>
                  </a:lnTo>
                  <a:lnTo>
                    <a:pt x="28" y="14"/>
                  </a:lnTo>
                  <a:lnTo>
                    <a:pt x="28" y="8"/>
                  </a:lnTo>
                  <a:lnTo>
                    <a:pt x="24" y="4"/>
                  </a:lnTo>
                  <a:lnTo>
                    <a:pt x="20" y="2"/>
                  </a:lnTo>
                  <a:lnTo>
                    <a:pt x="14"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92" name="Freeform 169"/>
            <p:cNvSpPr/>
            <p:nvPr/>
          </p:nvSpPr>
          <p:spPr bwMode="auto">
            <a:xfrm>
              <a:off x="6192838" y="546100"/>
              <a:ext cx="28575" cy="28575"/>
            </a:xfrm>
            <a:custGeom>
              <a:avLst/>
              <a:gdLst/>
              <a:ahLst/>
              <a:cxnLst>
                <a:cxn ang="0">
                  <a:pos x="8" y="0"/>
                </a:cxn>
                <a:cxn ang="0">
                  <a:pos x="8" y="0"/>
                </a:cxn>
                <a:cxn ang="0">
                  <a:pos x="6" y="0"/>
                </a:cxn>
                <a:cxn ang="0">
                  <a:pos x="2" y="2"/>
                </a:cxn>
                <a:cxn ang="0">
                  <a:pos x="0" y="6"/>
                </a:cxn>
                <a:cxn ang="0">
                  <a:pos x="0" y="10"/>
                </a:cxn>
                <a:cxn ang="0">
                  <a:pos x="0" y="10"/>
                </a:cxn>
                <a:cxn ang="0">
                  <a:pos x="0" y="12"/>
                </a:cxn>
                <a:cxn ang="0">
                  <a:pos x="2" y="16"/>
                </a:cxn>
                <a:cxn ang="0">
                  <a:pos x="6" y="18"/>
                </a:cxn>
                <a:cxn ang="0">
                  <a:pos x="8" y="18"/>
                </a:cxn>
                <a:cxn ang="0">
                  <a:pos x="8" y="18"/>
                </a:cxn>
                <a:cxn ang="0">
                  <a:pos x="12" y="18"/>
                </a:cxn>
                <a:cxn ang="0">
                  <a:pos x="16" y="16"/>
                </a:cxn>
                <a:cxn ang="0">
                  <a:pos x="18" y="12"/>
                </a:cxn>
                <a:cxn ang="0">
                  <a:pos x="18" y="10"/>
                </a:cxn>
                <a:cxn ang="0">
                  <a:pos x="18" y="10"/>
                </a:cxn>
                <a:cxn ang="0">
                  <a:pos x="18" y="6"/>
                </a:cxn>
                <a:cxn ang="0">
                  <a:pos x="16" y="2"/>
                </a:cxn>
                <a:cxn ang="0">
                  <a:pos x="12" y="0"/>
                </a:cxn>
                <a:cxn ang="0">
                  <a:pos x="8" y="0"/>
                </a:cxn>
              </a:cxnLst>
              <a:rect l="0" t="0" r="r" b="b"/>
              <a:pathLst>
                <a:path w="18" h="18">
                  <a:moveTo>
                    <a:pt x="8" y="0"/>
                  </a:moveTo>
                  <a:lnTo>
                    <a:pt x="8" y="0"/>
                  </a:lnTo>
                  <a:lnTo>
                    <a:pt x="6" y="0"/>
                  </a:lnTo>
                  <a:lnTo>
                    <a:pt x="2" y="2"/>
                  </a:lnTo>
                  <a:lnTo>
                    <a:pt x="0" y="6"/>
                  </a:lnTo>
                  <a:lnTo>
                    <a:pt x="0" y="10"/>
                  </a:lnTo>
                  <a:lnTo>
                    <a:pt x="0" y="10"/>
                  </a:lnTo>
                  <a:lnTo>
                    <a:pt x="0" y="12"/>
                  </a:lnTo>
                  <a:lnTo>
                    <a:pt x="2" y="16"/>
                  </a:lnTo>
                  <a:lnTo>
                    <a:pt x="6" y="18"/>
                  </a:lnTo>
                  <a:lnTo>
                    <a:pt x="8" y="18"/>
                  </a:lnTo>
                  <a:lnTo>
                    <a:pt x="8" y="18"/>
                  </a:lnTo>
                  <a:lnTo>
                    <a:pt x="12" y="18"/>
                  </a:lnTo>
                  <a:lnTo>
                    <a:pt x="16" y="16"/>
                  </a:lnTo>
                  <a:lnTo>
                    <a:pt x="18" y="12"/>
                  </a:lnTo>
                  <a:lnTo>
                    <a:pt x="18" y="10"/>
                  </a:lnTo>
                  <a:lnTo>
                    <a:pt x="18" y="10"/>
                  </a:lnTo>
                  <a:lnTo>
                    <a:pt x="18" y="6"/>
                  </a:lnTo>
                  <a:lnTo>
                    <a:pt x="16" y="2"/>
                  </a:lnTo>
                  <a:lnTo>
                    <a:pt x="12" y="0"/>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93" name="Freeform 170"/>
            <p:cNvSpPr/>
            <p:nvPr/>
          </p:nvSpPr>
          <p:spPr bwMode="auto">
            <a:xfrm>
              <a:off x="6192838" y="546100"/>
              <a:ext cx="28575" cy="28575"/>
            </a:xfrm>
            <a:custGeom>
              <a:avLst/>
              <a:gdLst/>
              <a:ahLst/>
              <a:cxnLst>
                <a:cxn ang="0">
                  <a:pos x="8" y="0"/>
                </a:cxn>
                <a:cxn ang="0">
                  <a:pos x="8" y="0"/>
                </a:cxn>
                <a:cxn ang="0">
                  <a:pos x="6" y="0"/>
                </a:cxn>
                <a:cxn ang="0">
                  <a:pos x="2" y="2"/>
                </a:cxn>
                <a:cxn ang="0">
                  <a:pos x="0" y="6"/>
                </a:cxn>
                <a:cxn ang="0">
                  <a:pos x="0" y="10"/>
                </a:cxn>
                <a:cxn ang="0">
                  <a:pos x="0" y="10"/>
                </a:cxn>
                <a:cxn ang="0">
                  <a:pos x="0" y="12"/>
                </a:cxn>
                <a:cxn ang="0">
                  <a:pos x="2" y="16"/>
                </a:cxn>
                <a:cxn ang="0">
                  <a:pos x="6" y="18"/>
                </a:cxn>
                <a:cxn ang="0">
                  <a:pos x="8" y="18"/>
                </a:cxn>
                <a:cxn ang="0">
                  <a:pos x="8" y="18"/>
                </a:cxn>
                <a:cxn ang="0">
                  <a:pos x="12" y="18"/>
                </a:cxn>
                <a:cxn ang="0">
                  <a:pos x="16" y="16"/>
                </a:cxn>
                <a:cxn ang="0">
                  <a:pos x="18" y="12"/>
                </a:cxn>
                <a:cxn ang="0">
                  <a:pos x="18" y="10"/>
                </a:cxn>
                <a:cxn ang="0">
                  <a:pos x="18" y="10"/>
                </a:cxn>
                <a:cxn ang="0">
                  <a:pos x="18" y="6"/>
                </a:cxn>
                <a:cxn ang="0">
                  <a:pos x="16" y="2"/>
                </a:cxn>
                <a:cxn ang="0">
                  <a:pos x="12" y="0"/>
                </a:cxn>
                <a:cxn ang="0">
                  <a:pos x="8" y="0"/>
                </a:cxn>
              </a:cxnLst>
              <a:rect l="0" t="0" r="r" b="b"/>
              <a:pathLst>
                <a:path w="18" h="18">
                  <a:moveTo>
                    <a:pt x="8" y="0"/>
                  </a:moveTo>
                  <a:lnTo>
                    <a:pt x="8" y="0"/>
                  </a:lnTo>
                  <a:lnTo>
                    <a:pt x="6" y="0"/>
                  </a:lnTo>
                  <a:lnTo>
                    <a:pt x="2" y="2"/>
                  </a:lnTo>
                  <a:lnTo>
                    <a:pt x="0" y="6"/>
                  </a:lnTo>
                  <a:lnTo>
                    <a:pt x="0" y="10"/>
                  </a:lnTo>
                  <a:lnTo>
                    <a:pt x="0" y="10"/>
                  </a:lnTo>
                  <a:lnTo>
                    <a:pt x="0" y="12"/>
                  </a:lnTo>
                  <a:lnTo>
                    <a:pt x="2" y="16"/>
                  </a:lnTo>
                  <a:lnTo>
                    <a:pt x="6" y="18"/>
                  </a:lnTo>
                  <a:lnTo>
                    <a:pt x="8" y="18"/>
                  </a:lnTo>
                  <a:lnTo>
                    <a:pt x="8" y="18"/>
                  </a:lnTo>
                  <a:lnTo>
                    <a:pt x="12" y="18"/>
                  </a:lnTo>
                  <a:lnTo>
                    <a:pt x="16" y="16"/>
                  </a:lnTo>
                  <a:lnTo>
                    <a:pt x="18" y="12"/>
                  </a:lnTo>
                  <a:lnTo>
                    <a:pt x="18" y="10"/>
                  </a:lnTo>
                  <a:lnTo>
                    <a:pt x="18" y="10"/>
                  </a:lnTo>
                  <a:lnTo>
                    <a:pt x="18" y="6"/>
                  </a:lnTo>
                  <a:lnTo>
                    <a:pt x="16" y="2"/>
                  </a:lnTo>
                  <a:lnTo>
                    <a:pt x="12" y="0"/>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94" name="Freeform 171"/>
            <p:cNvSpPr/>
            <p:nvPr/>
          </p:nvSpPr>
          <p:spPr bwMode="auto">
            <a:xfrm>
              <a:off x="6170613" y="762000"/>
              <a:ext cx="19050"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0" y="12"/>
                </a:cxn>
                <a:cxn ang="0">
                  <a:pos x="12" y="8"/>
                </a:cxn>
                <a:cxn ang="0">
                  <a:pos x="12" y="8"/>
                </a:cxn>
                <a:cxn ang="0">
                  <a:pos x="10" y="2"/>
                </a:cxn>
                <a:cxn ang="0">
                  <a:pos x="6" y="0"/>
                </a:cxn>
              </a:cxnLst>
              <a:rect l="0" t="0" r="r" b="b"/>
              <a:pathLst>
                <a:path w="12" h="14">
                  <a:moveTo>
                    <a:pt x="6" y="0"/>
                  </a:moveTo>
                  <a:lnTo>
                    <a:pt x="6" y="0"/>
                  </a:lnTo>
                  <a:lnTo>
                    <a:pt x="2" y="2"/>
                  </a:lnTo>
                  <a:lnTo>
                    <a:pt x="0" y="8"/>
                  </a:lnTo>
                  <a:lnTo>
                    <a:pt x="0" y="8"/>
                  </a:lnTo>
                  <a:lnTo>
                    <a:pt x="2" y="12"/>
                  </a:lnTo>
                  <a:lnTo>
                    <a:pt x="6" y="14"/>
                  </a:lnTo>
                  <a:lnTo>
                    <a:pt x="6" y="14"/>
                  </a:lnTo>
                  <a:lnTo>
                    <a:pt x="10" y="12"/>
                  </a:lnTo>
                  <a:lnTo>
                    <a:pt x="12" y="8"/>
                  </a:lnTo>
                  <a:lnTo>
                    <a:pt x="12" y="8"/>
                  </a:lnTo>
                  <a:lnTo>
                    <a:pt x="10"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95" name="Freeform 172"/>
            <p:cNvSpPr/>
            <p:nvPr/>
          </p:nvSpPr>
          <p:spPr bwMode="auto">
            <a:xfrm>
              <a:off x="6170613" y="762000"/>
              <a:ext cx="19050"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0" y="12"/>
                </a:cxn>
                <a:cxn ang="0">
                  <a:pos x="12" y="8"/>
                </a:cxn>
                <a:cxn ang="0">
                  <a:pos x="12" y="8"/>
                </a:cxn>
                <a:cxn ang="0">
                  <a:pos x="10" y="2"/>
                </a:cxn>
                <a:cxn ang="0">
                  <a:pos x="6" y="0"/>
                </a:cxn>
              </a:cxnLst>
              <a:rect l="0" t="0" r="r" b="b"/>
              <a:pathLst>
                <a:path w="12" h="14">
                  <a:moveTo>
                    <a:pt x="6" y="0"/>
                  </a:moveTo>
                  <a:lnTo>
                    <a:pt x="6" y="0"/>
                  </a:lnTo>
                  <a:lnTo>
                    <a:pt x="2" y="2"/>
                  </a:lnTo>
                  <a:lnTo>
                    <a:pt x="0" y="8"/>
                  </a:lnTo>
                  <a:lnTo>
                    <a:pt x="0" y="8"/>
                  </a:lnTo>
                  <a:lnTo>
                    <a:pt x="2" y="12"/>
                  </a:lnTo>
                  <a:lnTo>
                    <a:pt x="6" y="14"/>
                  </a:lnTo>
                  <a:lnTo>
                    <a:pt x="6" y="14"/>
                  </a:lnTo>
                  <a:lnTo>
                    <a:pt x="10" y="12"/>
                  </a:lnTo>
                  <a:lnTo>
                    <a:pt x="12" y="8"/>
                  </a:lnTo>
                  <a:lnTo>
                    <a:pt x="12" y="8"/>
                  </a:lnTo>
                  <a:lnTo>
                    <a:pt x="10"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96" name="Freeform 173"/>
            <p:cNvSpPr/>
            <p:nvPr/>
          </p:nvSpPr>
          <p:spPr bwMode="auto">
            <a:xfrm>
              <a:off x="6373813" y="755650"/>
              <a:ext cx="22225" cy="19050"/>
            </a:xfrm>
            <a:custGeom>
              <a:avLst/>
              <a:gdLst/>
              <a:ahLst/>
              <a:cxnLst>
                <a:cxn ang="0">
                  <a:pos x="6" y="0"/>
                </a:cxn>
                <a:cxn ang="0">
                  <a:pos x="6" y="0"/>
                </a:cxn>
                <a:cxn ang="0">
                  <a:pos x="2" y="2"/>
                </a:cxn>
                <a:cxn ang="0">
                  <a:pos x="0" y="6"/>
                </a:cxn>
                <a:cxn ang="0">
                  <a:pos x="0" y="6"/>
                </a:cxn>
                <a:cxn ang="0">
                  <a:pos x="2" y="10"/>
                </a:cxn>
                <a:cxn ang="0">
                  <a:pos x="6" y="12"/>
                </a:cxn>
                <a:cxn ang="0">
                  <a:pos x="6" y="12"/>
                </a:cxn>
                <a:cxn ang="0">
                  <a:pos x="12" y="10"/>
                </a:cxn>
                <a:cxn ang="0">
                  <a:pos x="14" y="6"/>
                </a:cxn>
                <a:cxn ang="0">
                  <a:pos x="14" y="6"/>
                </a:cxn>
                <a:cxn ang="0">
                  <a:pos x="12" y="2"/>
                </a:cxn>
                <a:cxn ang="0">
                  <a:pos x="6" y="0"/>
                </a:cxn>
              </a:cxnLst>
              <a:rect l="0" t="0" r="r" b="b"/>
              <a:pathLst>
                <a:path w="14" h="12">
                  <a:moveTo>
                    <a:pt x="6" y="0"/>
                  </a:moveTo>
                  <a:lnTo>
                    <a:pt x="6" y="0"/>
                  </a:lnTo>
                  <a:lnTo>
                    <a:pt x="2" y="2"/>
                  </a:lnTo>
                  <a:lnTo>
                    <a:pt x="0" y="6"/>
                  </a:lnTo>
                  <a:lnTo>
                    <a:pt x="0" y="6"/>
                  </a:lnTo>
                  <a:lnTo>
                    <a:pt x="2" y="10"/>
                  </a:lnTo>
                  <a:lnTo>
                    <a:pt x="6" y="12"/>
                  </a:lnTo>
                  <a:lnTo>
                    <a:pt x="6" y="12"/>
                  </a:lnTo>
                  <a:lnTo>
                    <a:pt x="12" y="10"/>
                  </a:lnTo>
                  <a:lnTo>
                    <a:pt x="14" y="6"/>
                  </a:lnTo>
                  <a:lnTo>
                    <a:pt x="14" y="6"/>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97" name="Freeform 174"/>
            <p:cNvSpPr/>
            <p:nvPr/>
          </p:nvSpPr>
          <p:spPr bwMode="auto">
            <a:xfrm>
              <a:off x="6373813" y="755650"/>
              <a:ext cx="22225" cy="19050"/>
            </a:xfrm>
            <a:custGeom>
              <a:avLst/>
              <a:gdLst/>
              <a:ahLst/>
              <a:cxnLst>
                <a:cxn ang="0">
                  <a:pos x="6" y="0"/>
                </a:cxn>
                <a:cxn ang="0">
                  <a:pos x="6" y="0"/>
                </a:cxn>
                <a:cxn ang="0">
                  <a:pos x="2" y="2"/>
                </a:cxn>
                <a:cxn ang="0">
                  <a:pos x="0" y="6"/>
                </a:cxn>
                <a:cxn ang="0">
                  <a:pos x="0" y="6"/>
                </a:cxn>
                <a:cxn ang="0">
                  <a:pos x="2" y="10"/>
                </a:cxn>
                <a:cxn ang="0">
                  <a:pos x="6" y="12"/>
                </a:cxn>
                <a:cxn ang="0">
                  <a:pos x="6" y="12"/>
                </a:cxn>
                <a:cxn ang="0">
                  <a:pos x="12" y="10"/>
                </a:cxn>
                <a:cxn ang="0">
                  <a:pos x="14" y="6"/>
                </a:cxn>
                <a:cxn ang="0">
                  <a:pos x="14" y="6"/>
                </a:cxn>
                <a:cxn ang="0">
                  <a:pos x="12" y="2"/>
                </a:cxn>
                <a:cxn ang="0">
                  <a:pos x="6" y="0"/>
                </a:cxn>
              </a:cxnLst>
              <a:rect l="0" t="0" r="r" b="b"/>
              <a:pathLst>
                <a:path w="14" h="12">
                  <a:moveTo>
                    <a:pt x="6" y="0"/>
                  </a:moveTo>
                  <a:lnTo>
                    <a:pt x="6" y="0"/>
                  </a:lnTo>
                  <a:lnTo>
                    <a:pt x="2" y="2"/>
                  </a:lnTo>
                  <a:lnTo>
                    <a:pt x="0" y="6"/>
                  </a:lnTo>
                  <a:lnTo>
                    <a:pt x="0" y="6"/>
                  </a:lnTo>
                  <a:lnTo>
                    <a:pt x="2" y="10"/>
                  </a:lnTo>
                  <a:lnTo>
                    <a:pt x="6" y="12"/>
                  </a:lnTo>
                  <a:lnTo>
                    <a:pt x="6" y="12"/>
                  </a:lnTo>
                  <a:lnTo>
                    <a:pt x="12" y="10"/>
                  </a:lnTo>
                  <a:lnTo>
                    <a:pt x="14" y="6"/>
                  </a:lnTo>
                  <a:lnTo>
                    <a:pt x="14" y="6"/>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98" name="Freeform 175"/>
            <p:cNvSpPr/>
            <p:nvPr/>
          </p:nvSpPr>
          <p:spPr bwMode="auto">
            <a:xfrm>
              <a:off x="5440363" y="711200"/>
              <a:ext cx="22225" cy="19050"/>
            </a:xfrm>
            <a:custGeom>
              <a:avLst/>
              <a:gdLst/>
              <a:ahLst/>
              <a:cxnLst>
                <a:cxn ang="0">
                  <a:pos x="6" y="0"/>
                </a:cxn>
                <a:cxn ang="0">
                  <a:pos x="6" y="0"/>
                </a:cxn>
                <a:cxn ang="0">
                  <a:pos x="2" y="2"/>
                </a:cxn>
                <a:cxn ang="0">
                  <a:pos x="0" y="6"/>
                </a:cxn>
                <a:cxn ang="0">
                  <a:pos x="0" y="6"/>
                </a:cxn>
                <a:cxn ang="0">
                  <a:pos x="2" y="10"/>
                </a:cxn>
                <a:cxn ang="0">
                  <a:pos x="6" y="12"/>
                </a:cxn>
                <a:cxn ang="0">
                  <a:pos x="6" y="12"/>
                </a:cxn>
                <a:cxn ang="0">
                  <a:pos x="12" y="10"/>
                </a:cxn>
                <a:cxn ang="0">
                  <a:pos x="14" y="6"/>
                </a:cxn>
                <a:cxn ang="0">
                  <a:pos x="14" y="6"/>
                </a:cxn>
                <a:cxn ang="0">
                  <a:pos x="12" y="2"/>
                </a:cxn>
                <a:cxn ang="0">
                  <a:pos x="6" y="0"/>
                </a:cxn>
              </a:cxnLst>
              <a:rect l="0" t="0" r="r" b="b"/>
              <a:pathLst>
                <a:path w="14" h="12">
                  <a:moveTo>
                    <a:pt x="6" y="0"/>
                  </a:moveTo>
                  <a:lnTo>
                    <a:pt x="6" y="0"/>
                  </a:lnTo>
                  <a:lnTo>
                    <a:pt x="2" y="2"/>
                  </a:lnTo>
                  <a:lnTo>
                    <a:pt x="0" y="6"/>
                  </a:lnTo>
                  <a:lnTo>
                    <a:pt x="0" y="6"/>
                  </a:lnTo>
                  <a:lnTo>
                    <a:pt x="2" y="10"/>
                  </a:lnTo>
                  <a:lnTo>
                    <a:pt x="6" y="12"/>
                  </a:lnTo>
                  <a:lnTo>
                    <a:pt x="6" y="12"/>
                  </a:lnTo>
                  <a:lnTo>
                    <a:pt x="12" y="10"/>
                  </a:lnTo>
                  <a:lnTo>
                    <a:pt x="14" y="6"/>
                  </a:lnTo>
                  <a:lnTo>
                    <a:pt x="14" y="6"/>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99" name="Freeform 176"/>
            <p:cNvSpPr/>
            <p:nvPr/>
          </p:nvSpPr>
          <p:spPr bwMode="auto">
            <a:xfrm>
              <a:off x="5440363" y="711200"/>
              <a:ext cx="22225" cy="19050"/>
            </a:xfrm>
            <a:custGeom>
              <a:avLst/>
              <a:gdLst/>
              <a:ahLst/>
              <a:cxnLst>
                <a:cxn ang="0">
                  <a:pos x="6" y="0"/>
                </a:cxn>
                <a:cxn ang="0">
                  <a:pos x="6" y="0"/>
                </a:cxn>
                <a:cxn ang="0">
                  <a:pos x="2" y="2"/>
                </a:cxn>
                <a:cxn ang="0">
                  <a:pos x="0" y="6"/>
                </a:cxn>
                <a:cxn ang="0">
                  <a:pos x="0" y="6"/>
                </a:cxn>
                <a:cxn ang="0">
                  <a:pos x="2" y="10"/>
                </a:cxn>
                <a:cxn ang="0">
                  <a:pos x="6" y="12"/>
                </a:cxn>
                <a:cxn ang="0">
                  <a:pos x="6" y="12"/>
                </a:cxn>
                <a:cxn ang="0">
                  <a:pos x="12" y="10"/>
                </a:cxn>
                <a:cxn ang="0">
                  <a:pos x="14" y="6"/>
                </a:cxn>
                <a:cxn ang="0">
                  <a:pos x="14" y="6"/>
                </a:cxn>
                <a:cxn ang="0">
                  <a:pos x="12" y="2"/>
                </a:cxn>
                <a:cxn ang="0">
                  <a:pos x="6" y="0"/>
                </a:cxn>
              </a:cxnLst>
              <a:rect l="0" t="0" r="r" b="b"/>
              <a:pathLst>
                <a:path w="14" h="12">
                  <a:moveTo>
                    <a:pt x="6" y="0"/>
                  </a:moveTo>
                  <a:lnTo>
                    <a:pt x="6" y="0"/>
                  </a:lnTo>
                  <a:lnTo>
                    <a:pt x="2" y="2"/>
                  </a:lnTo>
                  <a:lnTo>
                    <a:pt x="0" y="6"/>
                  </a:lnTo>
                  <a:lnTo>
                    <a:pt x="0" y="6"/>
                  </a:lnTo>
                  <a:lnTo>
                    <a:pt x="2" y="10"/>
                  </a:lnTo>
                  <a:lnTo>
                    <a:pt x="6" y="12"/>
                  </a:lnTo>
                  <a:lnTo>
                    <a:pt x="6" y="12"/>
                  </a:lnTo>
                  <a:lnTo>
                    <a:pt x="12" y="10"/>
                  </a:lnTo>
                  <a:lnTo>
                    <a:pt x="14" y="6"/>
                  </a:lnTo>
                  <a:lnTo>
                    <a:pt x="14" y="6"/>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00" name="Freeform 177"/>
            <p:cNvSpPr/>
            <p:nvPr/>
          </p:nvSpPr>
          <p:spPr bwMode="auto">
            <a:xfrm>
              <a:off x="5722938" y="35242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01" name="Freeform 178"/>
            <p:cNvSpPr/>
            <p:nvPr/>
          </p:nvSpPr>
          <p:spPr bwMode="auto">
            <a:xfrm>
              <a:off x="5722938" y="35242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02" name="Freeform 179"/>
            <p:cNvSpPr/>
            <p:nvPr/>
          </p:nvSpPr>
          <p:spPr bwMode="auto">
            <a:xfrm>
              <a:off x="5002213" y="307975"/>
              <a:ext cx="53975" cy="53975"/>
            </a:xfrm>
            <a:custGeom>
              <a:avLst/>
              <a:gdLst/>
              <a:ahLst/>
              <a:cxnLst>
                <a:cxn ang="0">
                  <a:pos x="18" y="0"/>
                </a:cxn>
                <a:cxn ang="0">
                  <a:pos x="18" y="0"/>
                </a:cxn>
                <a:cxn ang="0">
                  <a:pos x="10" y="2"/>
                </a:cxn>
                <a:cxn ang="0">
                  <a:pos x="6" y="6"/>
                </a:cxn>
                <a:cxn ang="0">
                  <a:pos x="2" y="10"/>
                </a:cxn>
                <a:cxn ang="0">
                  <a:pos x="0" y="18"/>
                </a:cxn>
                <a:cxn ang="0">
                  <a:pos x="0" y="18"/>
                </a:cxn>
                <a:cxn ang="0">
                  <a:pos x="2" y="24"/>
                </a:cxn>
                <a:cxn ang="0">
                  <a:pos x="6" y="28"/>
                </a:cxn>
                <a:cxn ang="0">
                  <a:pos x="10" y="32"/>
                </a:cxn>
                <a:cxn ang="0">
                  <a:pos x="18" y="34"/>
                </a:cxn>
                <a:cxn ang="0">
                  <a:pos x="18" y="34"/>
                </a:cxn>
                <a:cxn ang="0">
                  <a:pos x="24" y="32"/>
                </a:cxn>
                <a:cxn ang="0">
                  <a:pos x="30" y="28"/>
                </a:cxn>
                <a:cxn ang="0">
                  <a:pos x="32" y="24"/>
                </a:cxn>
                <a:cxn ang="0">
                  <a:pos x="34" y="18"/>
                </a:cxn>
                <a:cxn ang="0">
                  <a:pos x="34" y="18"/>
                </a:cxn>
                <a:cxn ang="0">
                  <a:pos x="32" y="10"/>
                </a:cxn>
                <a:cxn ang="0">
                  <a:pos x="30" y="6"/>
                </a:cxn>
                <a:cxn ang="0">
                  <a:pos x="24" y="2"/>
                </a:cxn>
                <a:cxn ang="0">
                  <a:pos x="18" y="0"/>
                </a:cxn>
              </a:cxnLst>
              <a:rect l="0" t="0" r="r" b="b"/>
              <a:pathLst>
                <a:path w="34" h="34">
                  <a:moveTo>
                    <a:pt x="18" y="0"/>
                  </a:moveTo>
                  <a:lnTo>
                    <a:pt x="18" y="0"/>
                  </a:lnTo>
                  <a:lnTo>
                    <a:pt x="10" y="2"/>
                  </a:lnTo>
                  <a:lnTo>
                    <a:pt x="6" y="6"/>
                  </a:lnTo>
                  <a:lnTo>
                    <a:pt x="2" y="10"/>
                  </a:lnTo>
                  <a:lnTo>
                    <a:pt x="0" y="18"/>
                  </a:lnTo>
                  <a:lnTo>
                    <a:pt x="0" y="18"/>
                  </a:lnTo>
                  <a:lnTo>
                    <a:pt x="2" y="24"/>
                  </a:lnTo>
                  <a:lnTo>
                    <a:pt x="6" y="28"/>
                  </a:lnTo>
                  <a:lnTo>
                    <a:pt x="10" y="32"/>
                  </a:lnTo>
                  <a:lnTo>
                    <a:pt x="18" y="34"/>
                  </a:lnTo>
                  <a:lnTo>
                    <a:pt x="18" y="34"/>
                  </a:lnTo>
                  <a:lnTo>
                    <a:pt x="24" y="32"/>
                  </a:lnTo>
                  <a:lnTo>
                    <a:pt x="30" y="28"/>
                  </a:lnTo>
                  <a:lnTo>
                    <a:pt x="32" y="24"/>
                  </a:lnTo>
                  <a:lnTo>
                    <a:pt x="34" y="18"/>
                  </a:lnTo>
                  <a:lnTo>
                    <a:pt x="34" y="18"/>
                  </a:lnTo>
                  <a:lnTo>
                    <a:pt x="32" y="10"/>
                  </a:lnTo>
                  <a:lnTo>
                    <a:pt x="30" y="6"/>
                  </a:lnTo>
                  <a:lnTo>
                    <a:pt x="24" y="2"/>
                  </a:lnTo>
                  <a:lnTo>
                    <a:pt x="1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03" name="Freeform 180"/>
            <p:cNvSpPr/>
            <p:nvPr/>
          </p:nvSpPr>
          <p:spPr bwMode="auto">
            <a:xfrm>
              <a:off x="5002213" y="307975"/>
              <a:ext cx="53975" cy="53975"/>
            </a:xfrm>
            <a:custGeom>
              <a:avLst/>
              <a:gdLst/>
              <a:ahLst/>
              <a:cxnLst>
                <a:cxn ang="0">
                  <a:pos x="18" y="0"/>
                </a:cxn>
                <a:cxn ang="0">
                  <a:pos x="18" y="0"/>
                </a:cxn>
                <a:cxn ang="0">
                  <a:pos x="10" y="2"/>
                </a:cxn>
                <a:cxn ang="0">
                  <a:pos x="6" y="6"/>
                </a:cxn>
                <a:cxn ang="0">
                  <a:pos x="2" y="10"/>
                </a:cxn>
                <a:cxn ang="0">
                  <a:pos x="0" y="18"/>
                </a:cxn>
                <a:cxn ang="0">
                  <a:pos x="0" y="18"/>
                </a:cxn>
                <a:cxn ang="0">
                  <a:pos x="2" y="24"/>
                </a:cxn>
                <a:cxn ang="0">
                  <a:pos x="6" y="28"/>
                </a:cxn>
                <a:cxn ang="0">
                  <a:pos x="10" y="32"/>
                </a:cxn>
                <a:cxn ang="0">
                  <a:pos x="18" y="34"/>
                </a:cxn>
                <a:cxn ang="0">
                  <a:pos x="18" y="34"/>
                </a:cxn>
                <a:cxn ang="0">
                  <a:pos x="24" y="32"/>
                </a:cxn>
                <a:cxn ang="0">
                  <a:pos x="30" y="28"/>
                </a:cxn>
                <a:cxn ang="0">
                  <a:pos x="32" y="24"/>
                </a:cxn>
                <a:cxn ang="0">
                  <a:pos x="34" y="18"/>
                </a:cxn>
                <a:cxn ang="0">
                  <a:pos x="34" y="18"/>
                </a:cxn>
                <a:cxn ang="0">
                  <a:pos x="32" y="10"/>
                </a:cxn>
                <a:cxn ang="0">
                  <a:pos x="30" y="6"/>
                </a:cxn>
                <a:cxn ang="0">
                  <a:pos x="24" y="2"/>
                </a:cxn>
                <a:cxn ang="0">
                  <a:pos x="18" y="0"/>
                </a:cxn>
              </a:cxnLst>
              <a:rect l="0" t="0" r="r" b="b"/>
              <a:pathLst>
                <a:path w="34" h="34">
                  <a:moveTo>
                    <a:pt x="18" y="0"/>
                  </a:moveTo>
                  <a:lnTo>
                    <a:pt x="18" y="0"/>
                  </a:lnTo>
                  <a:lnTo>
                    <a:pt x="10" y="2"/>
                  </a:lnTo>
                  <a:lnTo>
                    <a:pt x="6" y="6"/>
                  </a:lnTo>
                  <a:lnTo>
                    <a:pt x="2" y="10"/>
                  </a:lnTo>
                  <a:lnTo>
                    <a:pt x="0" y="18"/>
                  </a:lnTo>
                  <a:lnTo>
                    <a:pt x="0" y="18"/>
                  </a:lnTo>
                  <a:lnTo>
                    <a:pt x="2" y="24"/>
                  </a:lnTo>
                  <a:lnTo>
                    <a:pt x="6" y="28"/>
                  </a:lnTo>
                  <a:lnTo>
                    <a:pt x="10" y="32"/>
                  </a:lnTo>
                  <a:lnTo>
                    <a:pt x="18" y="34"/>
                  </a:lnTo>
                  <a:lnTo>
                    <a:pt x="18" y="34"/>
                  </a:lnTo>
                  <a:lnTo>
                    <a:pt x="24" y="32"/>
                  </a:lnTo>
                  <a:lnTo>
                    <a:pt x="30" y="28"/>
                  </a:lnTo>
                  <a:lnTo>
                    <a:pt x="32" y="24"/>
                  </a:lnTo>
                  <a:lnTo>
                    <a:pt x="34" y="18"/>
                  </a:lnTo>
                  <a:lnTo>
                    <a:pt x="34" y="18"/>
                  </a:lnTo>
                  <a:lnTo>
                    <a:pt x="32" y="10"/>
                  </a:lnTo>
                  <a:lnTo>
                    <a:pt x="30" y="6"/>
                  </a:lnTo>
                  <a:lnTo>
                    <a:pt x="24" y="2"/>
                  </a:lnTo>
                  <a:lnTo>
                    <a:pt x="1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04" name="Freeform 181"/>
            <p:cNvSpPr/>
            <p:nvPr/>
          </p:nvSpPr>
          <p:spPr bwMode="auto">
            <a:xfrm>
              <a:off x="5751513" y="771525"/>
              <a:ext cx="50800" cy="53975"/>
            </a:xfrm>
            <a:custGeom>
              <a:avLst/>
              <a:gdLst/>
              <a:ahLst/>
              <a:cxnLst>
                <a:cxn ang="0">
                  <a:pos x="16" y="0"/>
                </a:cxn>
                <a:cxn ang="0">
                  <a:pos x="16" y="0"/>
                </a:cxn>
                <a:cxn ang="0">
                  <a:pos x="10" y="2"/>
                </a:cxn>
                <a:cxn ang="0">
                  <a:pos x="4" y="4"/>
                </a:cxn>
                <a:cxn ang="0">
                  <a:pos x="0" y="10"/>
                </a:cxn>
                <a:cxn ang="0">
                  <a:pos x="0" y="16"/>
                </a:cxn>
                <a:cxn ang="0">
                  <a:pos x="0" y="16"/>
                </a:cxn>
                <a:cxn ang="0">
                  <a:pos x="0" y="24"/>
                </a:cxn>
                <a:cxn ang="0">
                  <a:pos x="4" y="28"/>
                </a:cxn>
                <a:cxn ang="0">
                  <a:pos x="10" y="32"/>
                </a:cxn>
                <a:cxn ang="0">
                  <a:pos x="16" y="34"/>
                </a:cxn>
                <a:cxn ang="0">
                  <a:pos x="16" y="34"/>
                </a:cxn>
                <a:cxn ang="0">
                  <a:pos x="22" y="32"/>
                </a:cxn>
                <a:cxn ang="0">
                  <a:pos x="28" y="28"/>
                </a:cxn>
                <a:cxn ang="0">
                  <a:pos x="32" y="24"/>
                </a:cxn>
                <a:cxn ang="0">
                  <a:pos x="32" y="16"/>
                </a:cxn>
                <a:cxn ang="0">
                  <a:pos x="32" y="16"/>
                </a:cxn>
                <a:cxn ang="0">
                  <a:pos x="32" y="10"/>
                </a:cxn>
                <a:cxn ang="0">
                  <a:pos x="28" y="4"/>
                </a:cxn>
                <a:cxn ang="0">
                  <a:pos x="22" y="2"/>
                </a:cxn>
                <a:cxn ang="0">
                  <a:pos x="16" y="0"/>
                </a:cxn>
              </a:cxnLst>
              <a:rect l="0" t="0" r="r" b="b"/>
              <a:pathLst>
                <a:path w="32" h="34">
                  <a:moveTo>
                    <a:pt x="16" y="0"/>
                  </a:moveTo>
                  <a:lnTo>
                    <a:pt x="16" y="0"/>
                  </a:lnTo>
                  <a:lnTo>
                    <a:pt x="10" y="2"/>
                  </a:lnTo>
                  <a:lnTo>
                    <a:pt x="4" y="4"/>
                  </a:lnTo>
                  <a:lnTo>
                    <a:pt x="0" y="10"/>
                  </a:lnTo>
                  <a:lnTo>
                    <a:pt x="0" y="16"/>
                  </a:lnTo>
                  <a:lnTo>
                    <a:pt x="0" y="16"/>
                  </a:lnTo>
                  <a:lnTo>
                    <a:pt x="0" y="24"/>
                  </a:lnTo>
                  <a:lnTo>
                    <a:pt x="4" y="28"/>
                  </a:lnTo>
                  <a:lnTo>
                    <a:pt x="10" y="32"/>
                  </a:lnTo>
                  <a:lnTo>
                    <a:pt x="16" y="34"/>
                  </a:lnTo>
                  <a:lnTo>
                    <a:pt x="16" y="34"/>
                  </a:lnTo>
                  <a:lnTo>
                    <a:pt x="22" y="32"/>
                  </a:lnTo>
                  <a:lnTo>
                    <a:pt x="28" y="28"/>
                  </a:lnTo>
                  <a:lnTo>
                    <a:pt x="32" y="24"/>
                  </a:lnTo>
                  <a:lnTo>
                    <a:pt x="32" y="16"/>
                  </a:lnTo>
                  <a:lnTo>
                    <a:pt x="32" y="16"/>
                  </a:lnTo>
                  <a:lnTo>
                    <a:pt x="32" y="10"/>
                  </a:lnTo>
                  <a:lnTo>
                    <a:pt x="28" y="4"/>
                  </a:lnTo>
                  <a:lnTo>
                    <a:pt x="22" y="2"/>
                  </a:lnTo>
                  <a:lnTo>
                    <a:pt x="1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05" name="Freeform 182"/>
            <p:cNvSpPr/>
            <p:nvPr/>
          </p:nvSpPr>
          <p:spPr bwMode="auto">
            <a:xfrm>
              <a:off x="5751513" y="771525"/>
              <a:ext cx="50800" cy="53975"/>
            </a:xfrm>
            <a:custGeom>
              <a:avLst/>
              <a:gdLst/>
              <a:ahLst/>
              <a:cxnLst>
                <a:cxn ang="0">
                  <a:pos x="16" y="0"/>
                </a:cxn>
                <a:cxn ang="0">
                  <a:pos x="16" y="0"/>
                </a:cxn>
                <a:cxn ang="0">
                  <a:pos x="10" y="2"/>
                </a:cxn>
                <a:cxn ang="0">
                  <a:pos x="4" y="4"/>
                </a:cxn>
                <a:cxn ang="0">
                  <a:pos x="0" y="10"/>
                </a:cxn>
                <a:cxn ang="0">
                  <a:pos x="0" y="16"/>
                </a:cxn>
                <a:cxn ang="0">
                  <a:pos x="0" y="16"/>
                </a:cxn>
                <a:cxn ang="0">
                  <a:pos x="0" y="24"/>
                </a:cxn>
                <a:cxn ang="0">
                  <a:pos x="4" y="28"/>
                </a:cxn>
                <a:cxn ang="0">
                  <a:pos x="10" y="32"/>
                </a:cxn>
                <a:cxn ang="0">
                  <a:pos x="16" y="34"/>
                </a:cxn>
                <a:cxn ang="0">
                  <a:pos x="16" y="34"/>
                </a:cxn>
                <a:cxn ang="0">
                  <a:pos x="22" y="32"/>
                </a:cxn>
                <a:cxn ang="0">
                  <a:pos x="28" y="28"/>
                </a:cxn>
                <a:cxn ang="0">
                  <a:pos x="32" y="24"/>
                </a:cxn>
                <a:cxn ang="0">
                  <a:pos x="32" y="16"/>
                </a:cxn>
                <a:cxn ang="0">
                  <a:pos x="32" y="16"/>
                </a:cxn>
                <a:cxn ang="0">
                  <a:pos x="32" y="10"/>
                </a:cxn>
                <a:cxn ang="0">
                  <a:pos x="28" y="4"/>
                </a:cxn>
                <a:cxn ang="0">
                  <a:pos x="22" y="2"/>
                </a:cxn>
                <a:cxn ang="0">
                  <a:pos x="16" y="0"/>
                </a:cxn>
              </a:cxnLst>
              <a:rect l="0" t="0" r="r" b="b"/>
              <a:pathLst>
                <a:path w="32" h="34">
                  <a:moveTo>
                    <a:pt x="16" y="0"/>
                  </a:moveTo>
                  <a:lnTo>
                    <a:pt x="16" y="0"/>
                  </a:lnTo>
                  <a:lnTo>
                    <a:pt x="10" y="2"/>
                  </a:lnTo>
                  <a:lnTo>
                    <a:pt x="4" y="4"/>
                  </a:lnTo>
                  <a:lnTo>
                    <a:pt x="0" y="10"/>
                  </a:lnTo>
                  <a:lnTo>
                    <a:pt x="0" y="16"/>
                  </a:lnTo>
                  <a:lnTo>
                    <a:pt x="0" y="16"/>
                  </a:lnTo>
                  <a:lnTo>
                    <a:pt x="0" y="24"/>
                  </a:lnTo>
                  <a:lnTo>
                    <a:pt x="4" y="28"/>
                  </a:lnTo>
                  <a:lnTo>
                    <a:pt x="10" y="32"/>
                  </a:lnTo>
                  <a:lnTo>
                    <a:pt x="16" y="34"/>
                  </a:lnTo>
                  <a:lnTo>
                    <a:pt x="16" y="34"/>
                  </a:lnTo>
                  <a:lnTo>
                    <a:pt x="22" y="32"/>
                  </a:lnTo>
                  <a:lnTo>
                    <a:pt x="28" y="28"/>
                  </a:lnTo>
                  <a:lnTo>
                    <a:pt x="32" y="24"/>
                  </a:lnTo>
                  <a:lnTo>
                    <a:pt x="32" y="16"/>
                  </a:lnTo>
                  <a:lnTo>
                    <a:pt x="32" y="16"/>
                  </a:lnTo>
                  <a:lnTo>
                    <a:pt x="32" y="10"/>
                  </a:lnTo>
                  <a:lnTo>
                    <a:pt x="28" y="4"/>
                  </a:lnTo>
                  <a:lnTo>
                    <a:pt x="22" y="2"/>
                  </a:lnTo>
                  <a:lnTo>
                    <a:pt x="1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06" name="Freeform 183"/>
            <p:cNvSpPr/>
            <p:nvPr/>
          </p:nvSpPr>
          <p:spPr bwMode="auto">
            <a:xfrm>
              <a:off x="4564063" y="35877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07" name="Freeform 184"/>
            <p:cNvSpPr/>
            <p:nvPr/>
          </p:nvSpPr>
          <p:spPr bwMode="auto">
            <a:xfrm>
              <a:off x="4564063" y="35877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08" name="Freeform 185"/>
            <p:cNvSpPr/>
            <p:nvPr/>
          </p:nvSpPr>
          <p:spPr bwMode="auto">
            <a:xfrm>
              <a:off x="4294188" y="231775"/>
              <a:ext cx="47625" cy="47625"/>
            </a:xfrm>
            <a:custGeom>
              <a:avLst/>
              <a:gdLst/>
              <a:ahLst/>
              <a:cxnLst>
                <a:cxn ang="0">
                  <a:pos x="14" y="0"/>
                </a:cxn>
                <a:cxn ang="0">
                  <a:pos x="14" y="0"/>
                </a:cxn>
                <a:cxn ang="0">
                  <a:pos x="10" y="2"/>
                </a:cxn>
                <a:cxn ang="0">
                  <a:pos x="4" y="4"/>
                </a:cxn>
                <a:cxn ang="0">
                  <a:pos x="2" y="8"/>
                </a:cxn>
                <a:cxn ang="0">
                  <a:pos x="0" y="14"/>
                </a:cxn>
                <a:cxn ang="0">
                  <a:pos x="0" y="14"/>
                </a:cxn>
                <a:cxn ang="0">
                  <a:pos x="2" y="20"/>
                </a:cxn>
                <a:cxn ang="0">
                  <a:pos x="4" y="24"/>
                </a:cxn>
                <a:cxn ang="0">
                  <a:pos x="10" y="28"/>
                </a:cxn>
                <a:cxn ang="0">
                  <a:pos x="14" y="30"/>
                </a:cxn>
                <a:cxn ang="0">
                  <a:pos x="14" y="30"/>
                </a:cxn>
                <a:cxn ang="0">
                  <a:pos x="20" y="28"/>
                </a:cxn>
                <a:cxn ang="0">
                  <a:pos x="26" y="24"/>
                </a:cxn>
                <a:cxn ang="0">
                  <a:pos x="28" y="20"/>
                </a:cxn>
                <a:cxn ang="0">
                  <a:pos x="30" y="14"/>
                </a:cxn>
                <a:cxn ang="0">
                  <a:pos x="30" y="14"/>
                </a:cxn>
                <a:cxn ang="0">
                  <a:pos x="28" y="8"/>
                </a:cxn>
                <a:cxn ang="0">
                  <a:pos x="26" y="4"/>
                </a:cxn>
                <a:cxn ang="0">
                  <a:pos x="20" y="2"/>
                </a:cxn>
                <a:cxn ang="0">
                  <a:pos x="14" y="0"/>
                </a:cxn>
              </a:cxnLst>
              <a:rect l="0" t="0" r="r" b="b"/>
              <a:pathLst>
                <a:path w="30" h="30">
                  <a:moveTo>
                    <a:pt x="14" y="0"/>
                  </a:moveTo>
                  <a:lnTo>
                    <a:pt x="14" y="0"/>
                  </a:lnTo>
                  <a:lnTo>
                    <a:pt x="10" y="2"/>
                  </a:lnTo>
                  <a:lnTo>
                    <a:pt x="4" y="4"/>
                  </a:lnTo>
                  <a:lnTo>
                    <a:pt x="2" y="8"/>
                  </a:lnTo>
                  <a:lnTo>
                    <a:pt x="0" y="14"/>
                  </a:lnTo>
                  <a:lnTo>
                    <a:pt x="0" y="14"/>
                  </a:lnTo>
                  <a:lnTo>
                    <a:pt x="2" y="20"/>
                  </a:lnTo>
                  <a:lnTo>
                    <a:pt x="4" y="24"/>
                  </a:lnTo>
                  <a:lnTo>
                    <a:pt x="10" y="28"/>
                  </a:lnTo>
                  <a:lnTo>
                    <a:pt x="14" y="30"/>
                  </a:lnTo>
                  <a:lnTo>
                    <a:pt x="14" y="30"/>
                  </a:lnTo>
                  <a:lnTo>
                    <a:pt x="20" y="28"/>
                  </a:lnTo>
                  <a:lnTo>
                    <a:pt x="26" y="24"/>
                  </a:lnTo>
                  <a:lnTo>
                    <a:pt x="28" y="20"/>
                  </a:lnTo>
                  <a:lnTo>
                    <a:pt x="30" y="14"/>
                  </a:lnTo>
                  <a:lnTo>
                    <a:pt x="30" y="14"/>
                  </a:lnTo>
                  <a:lnTo>
                    <a:pt x="28" y="8"/>
                  </a:lnTo>
                  <a:lnTo>
                    <a:pt x="26" y="4"/>
                  </a:lnTo>
                  <a:lnTo>
                    <a:pt x="20" y="2"/>
                  </a:lnTo>
                  <a:lnTo>
                    <a:pt x="14"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09" name="Freeform 186"/>
            <p:cNvSpPr/>
            <p:nvPr/>
          </p:nvSpPr>
          <p:spPr bwMode="auto">
            <a:xfrm>
              <a:off x="4294188" y="231775"/>
              <a:ext cx="47625" cy="47625"/>
            </a:xfrm>
            <a:custGeom>
              <a:avLst/>
              <a:gdLst/>
              <a:ahLst/>
              <a:cxnLst>
                <a:cxn ang="0">
                  <a:pos x="14" y="0"/>
                </a:cxn>
                <a:cxn ang="0">
                  <a:pos x="14" y="0"/>
                </a:cxn>
                <a:cxn ang="0">
                  <a:pos x="10" y="2"/>
                </a:cxn>
                <a:cxn ang="0">
                  <a:pos x="4" y="4"/>
                </a:cxn>
                <a:cxn ang="0">
                  <a:pos x="2" y="8"/>
                </a:cxn>
                <a:cxn ang="0">
                  <a:pos x="0" y="14"/>
                </a:cxn>
                <a:cxn ang="0">
                  <a:pos x="0" y="14"/>
                </a:cxn>
                <a:cxn ang="0">
                  <a:pos x="2" y="20"/>
                </a:cxn>
                <a:cxn ang="0">
                  <a:pos x="4" y="24"/>
                </a:cxn>
                <a:cxn ang="0">
                  <a:pos x="10" y="28"/>
                </a:cxn>
                <a:cxn ang="0">
                  <a:pos x="14" y="30"/>
                </a:cxn>
                <a:cxn ang="0">
                  <a:pos x="14" y="30"/>
                </a:cxn>
                <a:cxn ang="0">
                  <a:pos x="20" y="28"/>
                </a:cxn>
                <a:cxn ang="0">
                  <a:pos x="26" y="24"/>
                </a:cxn>
                <a:cxn ang="0">
                  <a:pos x="28" y="20"/>
                </a:cxn>
                <a:cxn ang="0">
                  <a:pos x="30" y="14"/>
                </a:cxn>
                <a:cxn ang="0">
                  <a:pos x="30" y="14"/>
                </a:cxn>
                <a:cxn ang="0">
                  <a:pos x="28" y="8"/>
                </a:cxn>
                <a:cxn ang="0">
                  <a:pos x="26" y="4"/>
                </a:cxn>
                <a:cxn ang="0">
                  <a:pos x="20" y="2"/>
                </a:cxn>
                <a:cxn ang="0">
                  <a:pos x="14" y="0"/>
                </a:cxn>
              </a:cxnLst>
              <a:rect l="0" t="0" r="r" b="b"/>
              <a:pathLst>
                <a:path w="30" h="30">
                  <a:moveTo>
                    <a:pt x="14" y="0"/>
                  </a:moveTo>
                  <a:lnTo>
                    <a:pt x="14" y="0"/>
                  </a:lnTo>
                  <a:lnTo>
                    <a:pt x="10" y="2"/>
                  </a:lnTo>
                  <a:lnTo>
                    <a:pt x="4" y="4"/>
                  </a:lnTo>
                  <a:lnTo>
                    <a:pt x="2" y="8"/>
                  </a:lnTo>
                  <a:lnTo>
                    <a:pt x="0" y="14"/>
                  </a:lnTo>
                  <a:lnTo>
                    <a:pt x="0" y="14"/>
                  </a:lnTo>
                  <a:lnTo>
                    <a:pt x="2" y="20"/>
                  </a:lnTo>
                  <a:lnTo>
                    <a:pt x="4" y="24"/>
                  </a:lnTo>
                  <a:lnTo>
                    <a:pt x="10" y="28"/>
                  </a:lnTo>
                  <a:lnTo>
                    <a:pt x="14" y="30"/>
                  </a:lnTo>
                  <a:lnTo>
                    <a:pt x="14" y="30"/>
                  </a:lnTo>
                  <a:lnTo>
                    <a:pt x="20" y="28"/>
                  </a:lnTo>
                  <a:lnTo>
                    <a:pt x="26" y="24"/>
                  </a:lnTo>
                  <a:lnTo>
                    <a:pt x="28" y="20"/>
                  </a:lnTo>
                  <a:lnTo>
                    <a:pt x="30" y="14"/>
                  </a:lnTo>
                  <a:lnTo>
                    <a:pt x="30" y="14"/>
                  </a:lnTo>
                  <a:lnTo>
                    <a:pt x="28" y="8"/>
                  </a:lnTo>
                  <a:lnTo>
                    <a:pt x="26" y="4"/>
                  </a:lnTo>
                  <a:lnTo>
                    <a:pt x="20" y="2"/>
                  </a:lnTo>
                  <a:lnTo>
                    <a:pt x="14"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10" name="Freeform 187"/>
            <p:cNvSpPr/>
            <p:nvPr/>
          </p:nvSpPr>
          <p:spPr bwMode="auto">
            <a:xfrm>
              <a:off x="6519863" y="187325"/>
              <a:ext cx="44450" cy="47625"/>
            </a:xfrm>
            <a:custGeom>
              <a:avLst/>
              <a:gdLst/>
              <a:ahLst/>
              <a:cxnLst>
                <a:cxn ang="0">
                  <a:pos x="14" y="0"/>
                </a:cxn>
                <a:cxn ang="0">
                  <a:pos x="14" y="0"/>
                </a:cxn>
                <a:cxn ang="0">
                  <a:pos x="8" y="2"/>
                </a:cxn>
                <a:cxn ang="0">
                  <a:pos x="4" y="4"/>
                </a:cxn>
                <a:cxn ang="0">
                  <a:pos x="0" y="8"/>
                </a:cxn>
                <a:cxn ang="0">
                  <a:pos x="0" y="14"/>
                </a:cxn>
                <a:cxn ang="0">
                  <a:pos x="0" y="14"/>
                </a:cxn>
                <a:cxn ang="0">
                  <a:pos x="0" y="20"/>
                </a:cxn>
                <a:cxn ang="0">
                  <a:pos x="4" y="24"/>
                </a:cxn>
                <a:cxn ang="0">
                  <a:pos x="8" y="28"/>
                </a:cxn>
                <a:cxn ang="0">
                  <a:pos x="14" y="30"/>
                </a:cxn>
                <a:cxn ang="0">
                  <a:pos x="14" y="30"/>
                </a:cxn>
                <a:cxn ang="0">
                  <a:pos x="20" y="28"/>
                </a:cxn>
                <a:cxn ang="0">
                  <a:pos x="24" y="24"/>
                </a:cxn>
                <a:cxn ang="0">
                  <a:pos x="28" y="20"/>
                </a:cxn>
                <a:cxn ang="0">
                  <a:pos x="28" y="14"/>
                </a:cxn>
                <a:cxn ang="0">
                  <a:pos x="28" y="14"/>
                </a:cxn>
                <a:cxn ang="0">
                  <a:pos x="28" y="8"/>
                </a:cxn>
                <a:cxn ang="0">
                  <a:pos x="24" y="4"/>
                </a:cxn>
                <a:cxn ang="0">
                  <a:pos x="20" y="2"/>
                </a:cxn>
                <a:cxn ang="0">
                  <a:pos x="14" y="0"/>
                </a:cxn>
              </a:cxnLst>
              <a:rect l="0" t="0" r="r" b="b"/>
              <a:pathLst>
                <a:path w="28" h="30">
                  <a:moveTo>
                    <a:pt x="14" y="0"/>
                  </a:moveTo>
                  <a:lnTo>
                    <a:pt x="14" y="0"/>
                  </a:lnTo>
                  <a:lnTo>
                    <a:pt x="8" y="2"/>
                  </a:lnTo>
                  <a:lnTo>
                    <a:pt x="4" y="4"/>
                  </a:lnTo>
                  <a:lnTo>
                    <a:pt x="0" y="8"/>
                  </a:lnTo>
                  <a:lnTo>
                    <a:pt x="0" y="14"/>
                  </a:lnTo>
                  <a:lnTo>
                    <a:pt x="0" y="14"/>
                  </a:lnTo>
                  <a:lnTo>
                    <a:pt x="0" y="20"/>
                  </a:lnTo>
                  <a:lnTo>
                    <a:pt x="4" y="24"/>
                  </a:lnTo>
                  <a:lnTo>
                    <a:pt x="8" y="28"/>
                  </a:lnTo>
                  <a:lnTo>
                    <a:pt x="14" y="30"/>
                  </a:lnTo>
                  <a:lnTo>
                    <a:pt x="14" y="30"/>
                  </a:lnTo>
                  <a:lnTo>
                    <a:pt x="20" y="28"/>
                  </a:lnTo>
                  <a:lnTo>
                    <a:pt x="24" y="24"/>
                  </a:lnTo>
                  <a:lnTo>
                    <a:pt x="28" y="20"/>
                  </a:lnTo>
                  <a:lnTo>
                    <a:pt x="28" y="14"/>
                  </a:lnTo>
                  <a:lnTo>
                    <a:pt x="28" y="14"/>
                  </a:lnTo>
                  <a:lnTo>
                    <a:pt x="28" y="8"/>
                  </a:lnTo>
                  <a:lnTo>
                    <a:pt x="24" y="4"/>
                  </a:lnTo>
                  <a:lnTo>
                    <a:pt x="20" y="2"/>
                  </a:lnTo>
                  <a:lnTo>
                    <a:pt x="14"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11" name="Freeform 188"/>
            <p:cNvSpPr/>
            <p:nvPr/>
          </p:nvSpPr>
          <p:spPr bwMode="auto">
            <a:xfrm>
              <a:off x="6519863" y="187325"/>
              <a:ext cx="44450" cy="47625"/>
            </a:xfrm>
            <a:custGeom>
              <a:avLst/>
              <a:gdLst/>
              <a:ahLst/>
              <a:cxnLst>
                <a:cxn ang="0">
                  <a:pos x="14" y="0"/>
                </a:cxn>
                <a:cxn ang="0">
                  <a:pos x="14" y="0"/>
                </a:cxn>
                <a:cxn ang="0">
                  <a:pos x="8" y="2"/>
                </a:cxn>
                <a:cxn ang="0">
                  <a:pos x="4" y="4"/>
                </a:cxn>
                <a:cxn ang="0">
                  <a:pos x="0" y="8"/>
                </a:cxn>
                <a:cxn ang="0">
                  <a:pos x="0" y="14"/>
                </a:cxn>
                <a:cxn ang="0">
                  <a:pos x="0" y="14"/>
                </a:cxn>
                <a:cxn ang="0">
                  <a:pos x="0" y="20"/>
                </a:cxn>
                <a:cxn ang="0">
                  <a:pos x="4" y="24"/>
                </a:cxn>
                <a:cxn ang="0">
                  <a:pos x="8" y="28"/>
                </a:cxn>
                <a:cxn ang="0">
                  <a:pos x="14" y="30"/>
                </a:cxn>
                <a:cxn ang="0">
                  <a:pos x="14" y="30"/>
                </a:cxn>
                <a:cxn ang="0">
                  <a:pos x="20" y="28"/>
                </a:cxn>
                <a:cxn ang="0">
                  <a:pos x="24" y="24"/>
                </a:cxn>
                <a:cxn ang="0">
                  <a:pos x="28" y="20"/>
                </a:cxn>
                <a:cxn ang="0">
                  <a:pos x="28" y="14"/>
                </a:cxn>
                <a:cxn ang="0">
                  <a:pos x="28" y="14"/>
                </a:cxn>
                <a:cxn ang="0">
                  <a:pos x="28" y="8"/>
                </a:cxn>
                <a:cxn ang="0">
                  <a:pos x="24" y="4"/>
                </a:cxn>
                <a:cxn ang="0">
                  <a:pos x="20" y="2"/>
                </a:cxn>
                <a:cxn ang="0">
                  <a:pos x="14" y="0"/>
                </a:cxn>
              </a:cxnLst>
              <a:rect l="0" t="0" r="r" b="b"/>
              <a:pathLst>
                <a:path w="28" h="30">
                  <a:moveTo>
                    <a:pt x="14" y="0"/>
                  </a:moveTo>
                  <a:lnTo>
                    <a:pt x="14" y="0"/>
                  </a:lnTo>
                  <a:lnTo>
                    <a:pt x="8" y="2"/>
                  </a:lnTo>
                  <a:lnTo>
                    <a:pt x="4" y="4"/>
                  </a:lnTo>
                  <a:lnTo>
                    <a:pt x="0" y="8"/>
                  </a:lnTo>
                  <a:lnTo>
                    <a:pt x="0" y="14"/>
                  </a:lnTo>
                  <a:lnTo>
                    <a:pt x="0" y="14"/>
                  </a:lnTo>
                  <a:lnTo>
                    <a:pt x="0" y="20"/>
                  </a:lnTo>
                  <a:lnTo>
                    <a:pt x="4" y="24"/>
                  </a:lnTo>
                  <a:lnTo>
                    <a:pt x="8" y="28"/>
                  </a:lnTo>
                  <a:lnTo>
                    <a:pt x="14" y="30"/>
                  </a:lnTo>
                  <a:lnTo>
                    <a:pt x="14" y="30"/>
                  </a:lnTo>
                  <a:lnTo>
                    <a:pt x="20" y="28"/>
                  </a:lnTo>
                  <a:lnTo>
                    <a:pt x="24" y="24"/>
                  </a:lnTo>
                  <a:lnTo>
                    <a:pt x="28" y="20"/>
                  </a:lnTo>
                  <a:lnTo>
                    <a:pt x="28" y="14"/>
                  </a:lnTo>
                  <a:lnTo>
                    <a:pt x="28" y="14"/>
                  </a:lnTo>
                  <a:lnTo>
                    <a:pt x="28" y="8"/>
                  </a:lnTo>
                  <a:lnTo>
                    <a:pt x="24" y="4"/>
                  </a:lnTo>
                  <a:lnTo>
                    <a:pt x="20" y="2"/>
                  </a:lnTo>
                  <a:lnTo>
                    <a:pt x="14"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12" name="Freeform 189"/>
            <p:cNvSpPr/>
            <p:nvPr/>
          </p:nvSpPr>
          <p:spPr bwMode="auto">
            <a:xfrm>
              <a:off x="6713538" y="498475"/>
              <a:ext cx="47625" cy="47625"/>
            </a:xfrm>
            <a:custGeom>
              <a:avLst/>
              <a:gdLst/>
              <a:ahLst/>
              <a:cxnLst>
                <a:cxn ang="0">
                  <a:pos x="16" y="0"/>
                </a:cxn>
                <a:cxn ang="0">
                  <a:pos x="16" y="0"/>
                </a:cxn>
                <a:cxn ang="0">
                  <a:pos x="10" y="2"/>
                </a:cxn>
                <a:cxn ang="0">
                  <a:pos x="6" y="4"/>
                </a:cxn>
                <a:cxn ang="0">
                  <a:pos x="2" y="10"/>
                </a:cxn>
                <a:cxn ang="0">
                  <a:pos x="0" y="14"/>
                </a:cxn>
                <a:cxn ang="0">
                  <a:pos x="0" y="14"/>
                </a:cxn>
                <a:cxn ang="0">
                  <a:pos x="2" y="20"/>
                </a:cxn>
                <a:cxn ang="0">
                  <a:pos x="6" y="26"/>
                </a:cxn>
                <a:cxn ang="0">
                  <a:pos x="10" y="28"/>
                </a:cxn>
                <a:cxn ang="0">
                  <a:pos x="16" y="30"/>
                </a:cxn>
                <a:cxn ang="0">
                  <a:pos x="16" y="30"/>
                </a:cxn>
                <a:cxn ang="0">
                  <a:pos x="22" y="28"/>
                </a:cxn>
                <a:cxn ang="0">
                  <a:pos x="26" y="26"/>
                </a:cxn>
                <a:cxn ang="0">
                  <a:pos x="28" y="20"/>
                </a:cxn>
                <a:cxn ang="0">
                  <a:pos x="30" y="14"/>
                </a:cxn>
                <a:cxn ang="0">
                  <a:pos x="30" y="14"/>
                </a:cxn>
                <a:cxn ang="0">
                  <a:pos x="28" y="10"/>
                </a:cxn>
                <a:cxn ang="0">
                  <a:pos x="26" y="4"/>
                </a:cxn>
                <a:cxn ang="0">
                  <a:pos x="22" y="2"/>
                </a:cxn>
                <a:cxn ang="0">
                  <a:pos x="16" y="0"/>
                </a:cxn>
              </a:cxnLst>
              <a:rect l="0" t="0" r="r" b="b"/>
              <a:pathLst>
                <a:path w="30" h="30">
                  <a:moveTo>
                    <a:pt x="16" y="0"/>
                  </a:moveTo>
                  <a:lnTo>
                    <a:pt x="16" y="0"/>
                  </a:lnTo>
                  <a:lnTo>
                    <a:pt x="10" y="2"/>
                  </a:lnTo>
                  <a:lnTo>
                    <a:pt x="6" y="4"/>
                  </a:lnTo>
                  <a:lnTo>
                    <a:pt x="2" y="10"/>
                  </a:lnTo>
                  <a:lnTo>
                    <a:pt x="0" y="14"/>
                  </a:lnTo>
                  <a:lnTo>
                    <a:pt x="0" y="14"/>
                  </a:lnTo>
                  <a:lnTo>
                    <a:pt x="2" y="20"/>
                  </a:lnTo>
                  <a:lnTo>
                    <a:pt x="6" y="26"/>
                  </a:lnTo>
                  <a:lnTo>
                    <a:pt x="10" y="28"/>
                  </a:lnTo>
                  <a:lnTo>
                    <a:pt x="16" y="30"/>
                  </a:lnTo>
                  <a:lnTo>
                    <a:pt x="16" y="30"/>
                  </a:lnTo>
                  <a:lnTo>
                    <a:pt x="22" y="28"/>
                  </a:lnTo>
                  <a:lnTo>
                    <a:pt x="26" y="26"/>
                  </a:lnTo>
                  <a:lnTo>
                    <a:pt x="28" y="20"/>
                  </a:lnTo>
                  <a:lnTo>
                    <a:pt x="30" y="14"/>
                  </a:lnTo>
                  <a:lnTo>
                    <a:pt x="30" y="14"/>
                  </a:lnTo>
                  <a:lnTo>
                    <a:pt x="28" y="10"/>
                  </a:lnTo>
                  <a:lnTo>
                    <a:pt x="26" y="4"/>
                  </a:lnTo>
                  <a:lnTo>
                    <a:pt x="22" y="2"/>
                  </a:lnTo>
                  <a:lnTo>
                    <a:pt x="1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13" name="Freeform 190"/>
            <p:cNvSpPr/>
            <p:nvPr/>
          </p:nvSpPr>
          <p:spPr bwMode="auto">
            <a:xfrm>
              <a:off x="6713538" y="498475"/>
              <a:ext cx="47625" cy="47625"/>
            </a:xfrm>
            <a:custGeom>
              <a:avLst/>
              <a:gdLst/>
              <a:ahLst/>
              <a:cxnLst>
                <a:cxn ang="0">
                  <a:pos x="16" y="0"/>
                </a:cxn>
                <a:cxn ang="0">
                  <a:pos x="16" y="0"/>
                </a:cxn>
                <a:cxn ang="0">
                  <a:pos x="10" y="2"/>
                </a:cxn>
                <a:cxn ang="0">
                  <a:pos x="6" y="4"/>
                </a:cxn>
                <a:cxn ang="0">
                  <a:pos x="2" y="10"/>
                </a:cxn>
                <a:cxn ang="0">
                  <a:pos x="0" y="14"/>
                </a:cxn>
                <a:cxn ang="0">
                  <a:pos x="0" y="14"/>
                </a:cxn>
                <a:cxn ang="0">
                  <a:pos x="2" y="20"/>
                </a:cxn>
                <a:cxn ang="0">
                  <a:pos x="6" y="26"/>
                </a:cxn>
                <a:cxn ang="0">
                  <a:pos x="10" y="28"/>
                </a:cxn>
                <a:cxn ang="0">
                  <a:pos x="16" y="30"/>
                </a:cxn>
                <a:cxn ang="0">
                  <a:pos x="16" y="30"/>
                </a:cxn>
                <a:cxn ang="0">
                  <a:pos x="22" y="28"/>
                </a:cxn>
                <a:cxn ang="0">
                  <a:pos x="26" y="26"/>
                </a:cxn>
                <a:cxn ang="0">
                  <a:pos x="28" y="20"/>
                </a:cxn>
                <a:cxn ang="0">
                  <a:pos x="30" y="14"/>
                </a:cxn>
                <a:cxn ang="0">
                  <a:pos x="30" y="14"/>
                </a:cxn>
                <a:cxn ang="0">
                  <a:pos x="28" y="10"/>
                </a:cxn>
                <a:cxn ang="0">
                  <a:pos x="26" y="4"/>
                </a:cxn>
                <a:cxn ang="0">
                  <a:pos x="22" y="2"/>
                </a:cxn>
                <a:cxn ang="0">
                  <a:pos x="16" y="0"/>
                </a:cxn>
              </a:cxnLst>
              <a:rect l="0" t="0" r="r" b="b"/>
              <a:pathLst>
                <a:path w="30" h="30">
                  <a:moveTo>
                    <a:pt x="16" y="0"/>
                  </a:moveTo>
                  <a:lnTo>
                    <a:pt x="16" y="0"/>
                  </a:lnTo>
                  <a:lnTo>
                    <a:pt x="10" y="2"/>
                  </a:lnTo>
                  <a:lnTo>
                    <a:pt x="6" y="4"/>
                  </a:lnTo>
                  <a:lnTo>
                    <a:pt x="2" y="10"/>
                  </a:lnTo>
                  <a:lnTo>
                    <a:pt x="0" y="14"/>
                  </a:lnTo>
                  <a:lnTo>
                    <a:pt x="0" y="14"/>
                  </a:lnTo>
                  <a:lnTo>
                    <a:pt x="2" y="20"/>
                  </a:lnTo>
                  <a:lnTo>
                    <a:pt x="6" y="26"/>
                  </a:lnTo>
                  <a:lnTo>
                    <a:pt x="10" y="28"/>
                  </a:lnTo>
                  <a:lnTo>
                    <a:pt x="16" y="30"/>
                  </a:lnTo>
                  <a:lnTo>
                    <a:pt x="16" y="30"/>
                  </a:lnTo>
                  <a:lnTo>
                    <a:pt x="22" y="28"/>
                  </a:lnTo>
                  <a:lnTo>
                    <a:pt x="26" y="26"/>
                  </a:lnTo>
                  <a:lnTo>
                    <a:pt x="28" y="20"/>
                  </a:lnTo>
                  <a:lnTo>
                    <a:pt x="30" y="14"/>
                  </a:lnTo>
                  <a:lnTo>
                    <a:pt x="30" y="14"/>
                  </a:lnTo>
                  <a:lnTo>
                    <a:pt x="28" y="10"/>
                  </a:lnTo>
                  <a:lnTo>
                    <a:pt x="26" y="4"/>
                  </a:lnTo>
                  <a:lnTo>
                    <a:pt x="22" y="2"/>
                  </a:lnTo>
                  <a:lnTo>
                    <a:pt x="1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14" name="Freeform 191"/>
            <p:cNvSpPr/>
            <p:nvPr/>
          </p:nvSpPr>
          <p:spPr bwMode="auto">
            <a:xfrm>
              <a:off x="7586663" y="552450"/>
              <a:ext cx="47625" cy="44450"/>
            </a:xfrm>
            <a:custGeom>
              <a:avLst/>
              <a:gdLst/>
              <a:ahLst/>
              <a:cxnLst>
                <a:cxn ang="0">
                  <a:pos x="14" y="0"/>
                </a:cxn>
                <a:cxn ang="0">
                  <a:pos x="14" y="0"/>
                </a:cxn>
                <a:cxn ang="0">
                  <a:pos x="10" y="2"/>
                </a:cxn>
                <a:cxn ang="0">
                  <a:pos x="4" y="4"/>
                </a:cxn>
                <a:cxn ang="0">
                  <a:pos x="2" y="8"/>
                </a:cxn>
                <a:cxn ang="0">
                  <a:pos x="0" y="14"/>
                </a:cxn>
                <a:cxn ang="0">
                  <a:pos x="0" y="14"/>
                </a:cxn>
                <a:cxn ang="0">
                  <a:pos x="2" y="20"/>
                </a:cxn>
                <a:cxn ang="0">
                  <a:pos x="4" y="24"/>
                </a:cxn>
                <a:cxn ang="0">
                  <a:pos x="10" y="28"/>
                </a:cxn>
                <a:cxn ang="0">
                  <a:pos x="14" y="28"/>
                </a:cxn>
                <a:cxn ang="0">
                  <a:pos x="14" y="28"/>
                </a:cxn>
                <a:cxn ang="0">
                  <a:pos x="20" y="28"/>
                </a:cxn>
                <a:cxn ang="0">
                  <a:pos x="24" y="24"/>
                </a:cxn>
                <a:cxn ang="0">
                  <a:pos x="28" y="20"/>
                </a:cxn>
                <a:cxn ang="0">
                  <a:pos x="30" y="14"/>
                </a:cxn>
                <a:cxn ang="0">
                  <a:pos x="30" y="14"/>
                </a:cxn>
                <a:cxn ang="0">
                  <a:pos x="28" y="8"/>
                </a:cxn>
                <a:cxn ang="0">
                  <a:pos x="24" y="4"/>
                </a:cxn>
                <a:cxn ang="0">
                  <a:pos x="20" y="2"/>
                </a:cxn>
                <a:cxn ang="0">
                  <a:pos x="14" y="0"/>
                </a:cxn>
              </a:cxnLst>
              <a:rect l="0" t="0" r="r" b="b"/>
              <a:pathLst>
                <a:path w="30" h="28">
                  <a:moveTo>
                    <a:pt x="14" y="0"/>
                  </a:moveTo>
                  <a:lnTo>
                    <a:pt x="14" y="0"/>
                  </a:lnTo>
                  <a:lnTo>
                    <a:pt x="10" y="2"/>
                  </a:lnTo>
                  <a:lnTo>
                    <a:pt x="4" y="4"/>
                  </a:lnTo>
                  <a:lnTo>
                    <a:pt x="2" y="8"/>
                  </a:lnTo>
                  <a:lnTo>
                    <a:pt x="0" y="14"/>
                  </a:lnTo>
                  <a:lnTo>
                    <a:pt x="0" y="14"/>
                  </a:lnTo>
                  <a:lnTo>
                    <a:pt x="2" y="20"/>
                  </a:lnTo>
                  <a:lnTo>
                    <a:pt x="4" y="24"/>
                  </a:lnTo>
                  <a:lnTo>
                    <a:pt x="10" y="28"/>
                  </a:lnTo>
                  <a:lnTo>
                    <a:pt x="14" y="28"/>
                  </a:lnTo>
                  <a:lnTo>
                    <a:pt x="14" y="28"/>
                  </a:lnTo>
                  <a:lnTo>
                    <a:pt x="20" y="28"/>
                  </a:lnTo>
                  <a:lnTo>
                    <a:pt x="24" y="24"/>
                  </a:lnTo>
                  <a:lnTo>
                    <a:pt x="28" y="20"/>
                  </a:lnTo>
                  <a:lnTo>
                    <a:pt x="30" y="14"/>
                  </a:lnTo>
                  <a:lnTo>
                    <a:pt x="30" y="14"/>
                  </a:lnTo>
                  <a:lnTo>
                    <a:pt x="28" y="8"/>
                  </a:lnTo>
                  <a:lnTo>
                    <a:pt x="24" y="4"/>
                  </a:lnTo>
                  <a:lnTo>
                    <a:pt x="20" y="2"/>
                  </a:lnTo>
                  <a:lnTo>
                    <a:pt x="14"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15" name="Freeform 192"/>
            <p:cNvSpPr/>
            <p:nvPr/>
          </p:nvSpPr>
          <p:spPr bwMode="auto">
            <a:xfrm>
              <a:off x="7586663" y="552450"/>
              <a:ext cx="47625" cy="44450"/>
            </a:xfrm>
            <a:custGeom>
              <a:avLst/>
              <a:gdLst/>
              <a:ahLst/>
              <a:cxnLst>
                <a:cxn ang="0">
                  <a:pos x="14" y="0"/>
                </a:cxn>
                <a:cxn ang="0">
                  <a:pos x="14" y="0"/>
                </a:cxn>
                <a:cxn ang="0">
                  <a:pos x="10" y="2"/>
                </a:cxn>
                <a:cxn ang="0">
                  <a:pos x="4" y="4"/>
                </a:cxn>
                <a:cxn ang="0">
                  <a:pos x="2" y="8"/>
                </a:cxn>
                <a:cxn ang="0">
                  <a:pos x="0" y="14"/>
                </a:cxn>
                <a:cxn ang="0">
                  <a:pos x="0" y="14"/>
                </a:cxn>
                <a:cxn ang="0">
                  <a:pos x="2" y="20"/>
                </a:cxn>
                <a:cxn ang="0">
                  <a:pos x="4" y="24"/>
                </a:cxn>
                <a:cxn ang="0">
                  <a:pos x="10" y="28"/>
                </a:cxn>
                <a:cxn ang="0">
                  <a:pos x="14" y="28"/>
                </a:cxn>
                <a:cxn ang="0">
                  <a:pos x="14" y="28"/>
                </a:cxn>
                <a:cxn ang="0">
                  <a:pos x="20" y="28"/>
                </a:cxn>
                <a:cxn ang="0">
                  <a:pos x="24" y="24"/>
                </a:cxn>
                <a:cxn ang="0">
                  <a:pos x="28" y="20"/>
                </a:cxn>
                <a:cxn ang="0">
                  <a:pos x="30" y="14"/>
                </a:cxn>
                <a:cxn ang="0">
                  <a:pos x="30" y="14"/>
                </a:cxn>
                <a:cxn ang="0">
                  <a:pos x="28" y="8"/>
                </a:cxn>
                <a:cxn ang="0">
                  <a:pos x="24" y="4"/>
                </a:cxn>
                <a:cxn ang="0">
                  <a:pos x="20" y="2"/>
                </a:cxn>
                <a:cxn ang="0">
                  <a:pos x="14" y="0"/>
                </a:cxn>
              </a:cxnLst>
              <a:rect l="0" t="0" r="r" b="b"/>
              <a:pathLst>
                <a:path w="30" h="28">
                  <a:moveTo>
                    <a:pt x="14" y="0"/>
                  </a:moveTo>
                  <a:lnTo>
                    <a:pt x="14" y="0"/>
                  </a:lnTo>
                  <a:lnTo>
                    <a:pt x="10" y="2"/>
                  </a:lnTo>
                  <a:lnTo>
                    <a:pt x="4" y="4"/>
                  </a:lnTo>
                  <a:lnTo>
                    <a:pt x="2" y="8"/>
                  </a:lnTo>
                  <a:lnTo>
                    <a:pt x="0" y="14"/>
                  </a:lnTo>
                  <a:lnTo>
                    <a:pt x="0" y="14"/>
                  </a:lnTo>
                  <a:lnTo>
                    <a:pt x="2" y="20"/>
                  </a:lnTo>
                  <a:lnTo>
                    <a:pt x="4" y="24"/>
                  </a:lnTo>
                  <a:lnTo>
                    <a:pt x="10" y="28"/>
                  </a:lnTo>
                  <a:lnTo>
                    <a:pt x="14" y="28"/>
                  </a:lnTo>
                  <a:lnTo>
                    <a:pt x="14" y="28"/>
                  </a:lnTo>
                  <a:lnTo>
                    <a:pt x="20" y="28"/>
                  </a:lnTo>
                  <a:lnTo>
                    <a:pt x="24" y="24"/>
                  </a:lnTo>
                  <a:lnTo>
                    <a:pt x="28" y="20"/>
                  </a:lnTo>
                  <a:lnTo>
                    <a:pt x="30" y="14"/>
                  </a:lnTo>
                  <a:lnTo>
                    <a:pt x="30" y="14"/>
                  </a:lnTo>
                  <a:lnTo>
                    <a:pt x="28" y="8"/>
                  </a:lnTo>
                  <a:lnTo>
                    <a:pt x="24" y="4"/>
                  </a:lnTo>
                  <a:lnTo>
                    <a:pt x="20" y="2"/>
                  </a:lnTo>
                  <a:lnTo>
                    <a:pt x="14"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16" name="Freeform 193"/>
            <p:cNvSpPr/>
            <p:nvPr/>
          </p:nvSpPr>
          <p:spPr bwMode="auto">
            <a:xfrm>
              <a:off x="7062788" y="854075"/>
              <a:ext cx="44450" cy="47625"/>
            </a:xfrm>
            <a:custGeom>
              <a:avLst/>
              <a:gdLst/>
              <a:ahLst/>
              <a:cxnLst>
                <a:cxn ang="0">
                  <a:pos x="14" y="0"/>
                </a:cxn>
                <a:cxn ang="0">
                  <a:pos x="14" y="0"/>
                </a:cxn>
                <a:cxn ang="0">
                  <a:pos x="8" y="2"/>
                </a:cxn>
                <a:cxn ang="0">
                  <a:pos x="4" y="4"/>
                </a:cxn>
                <a:cxn ang="0">
                  <a:pos x="0" y="10"/>
                </a:cxn>
                <a:cxn ang="0">
                  <a:pos x="0" y="16"/>
                </a:cxn>
                <a:cxn ang="0">
                  <a:pos x="0" y="16"/>
                </a:cxn>
                <a:cxn ang="0">
                  <a:pos x="0" y="20"/>
                </a:cxn>
                <a:cxn ang="0">
                  <a:pos x="4" y="26"/>
                </a:cxn>
                <a:cxn ang="0">
                  <a:pos x="8" y="28"/>
                </a:cxn>
                <a:cxn ang="0">
                  <a:pos x="14" y="30"/>
                </a:cxn>
                <a:cxn ang="0">
                  <a:pos x="14" y="30"/>
                </a:cxn>
                <a:cxn ang="0">
                  <a:pos x="20" y="28"/>
                </a:cxn>
                <a:cxn ang="0">
                  <a:pos x="24" y="26"/>
                </a:cxn>
                <a:cxn ang="0">
                  <a:pos x="28" y="20"/>
                </a:cxn>
                <a:cxn ang="0">
                  <a:pos x="28" y="16"/>
                </a:cxn>
                <a:cxn ang="0">
                  <a:pos x="28" y="16"/>
                </a:cxn>
                <a:cxn ang="0">
                  <a:pos x="28" y="10"/>
                </a:cxn>
                <a:cxn ang="0">
                  <a:pos x="24" y="4"/>
                </a:cxn>
                <a:cxn ang="0">
                  <a:pos x="20" y="2"/>
                </a:cxn>
                <a:cxn ang="0">
                  <a:pos x="14" y="0"/>
                </a:cxn>
              </a:cxnLst>
              <a:rect l="0" t="0" r="r" b="b"/>
              <a:pathLst>
                <a:path w="28" h="30">
                  <a:moveTo>
                    <a:pt x="14" y="0"/>
                  </a:moveTo>
                  <a:lnTo>
                    <a:pt x="14" y="0"/>
                  </a:lnTo>
                  <a:lnTo>
                    <a:pt x="8" y="2"/>
                  </a:lnTo>
                  <a:lnTo>
                    <a:pt x="4" y="4"/>
                  </a:lnTo>
                  <a:lnTo>
                    <a:pt x="0" y="10"/>
                  </a:lnTo>
                  <a:lnTo>
                    <a:pt x="0" y="16"/>
                  </a:lnTo>
                  <a:lnTo>
                    <a:pt x="0" y="16"/>
                  </a:lnTo>
                  <a:lnTo>
                    <a:pt x="0" y="20"/>
                  </a:lnTo>
                  <a:lnTo>
                    <a:pt x="4" y="26"/>
                  </a:lnTo>
                  <a:lnTo>
                    <a:pt x="8" y="28"/>
                  </a:lnTo>
                  <a:lnTo>
                    <a:pt x="14" y="30"/>
                  </a:lnTo>
                  <a:lnTo>
                    <a:pt x="14" y="30"/>
                  </a:lnTo>
                  <a:lnTo>
                    <a:pt x="20" y="28"/>
                  </a:lnTo>
                  <a:lnTo>
                    <a:pt x="24" y="26"/>
                  </a:lnTo>
                  <a:lnTo>
                    <a:pt x="28" y="20"/>
                  </a:lnTo>
                  <a:lnTo>
                    <a:pt x="28" y="16"/>
                  </a:lnTo>
                  <a:lnTo>
                    <a:pt x="28" y="16"/>
                  </a:lnTo>
                  <a:lnTo>
                    <a:pt x="28" y="10"/>
                  </a:lnTo>
                  <a:lnTo>
                    <a:pt x="24" y="4"/>
                  </a:lnTo>
                  <a:lnTo>
                    <a:pt x="20" y="2"/>
                  </a:lnTo>
                  <a:lnTo>
                    <a:pt x="14"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17" name="Freeform 194"/>
            <p:cNvSpPr/>
            <p:nvPr/>
          </p:nvSpPr>
          <p:spPr bwMode="auto">
            <a:xfrm>
              <a:off x="7062788" y="854075"/>
              <a:ext cx="44450" cy="47625"/>
            </a:xfrm>
            <a:custGeom>
              <a:avLst/>
              <a:gdLst/>
              <a:ahLst/>
              <a:cxnLst>
                <a:cxn ang="0">
                  <a:pos x="14" y="0"/>
                </a:cxn>
                <a:cxn ang="0">
                  <a:pos x="14" y="0"/>
                </a:cxn>
                <a:cxn ang="0">
                  <a:pos x="8" y="2"/>
                </a:cxn>
                <a:cxn ang="0">
                  <a:pos x="4" y="4"/>
                </a:cxn>
                <a:cxn ang="0">
                  <a:pos x="0" y="10"/>
                </a:cxn>
                <a:cxn ang="0">
                  <a:pos x="0" y="16"/>
                </a:cxn>
                <a:cxn ang="0">
                  <a:pos x="0" y="16"/>
                </a:cxn>
                <a:cxn ang="0">
                  <a:pos x="0" y="20"/>
                </a:cxn>
                <a:cxn ang="0">
                  <a:pos x="4" y="26"/>
                </a:cxn>
                <a:cxn ang="0">
                  <a:pos x="8" y="28"/>
                </a:cxn>
                <a:cxn ang="0">
                  <a:pos x="14" y="30"/>
                </a:cxn>
                <a:cxn ang="0">
                  <a:pos x="14" y="30"/>
                </a:cxn>
                <a:cxn ang="0">
                  <a:pos x="20" y="28"/>
                </a:cxn>
                <a:cxn ang="0">
                  <a:pos x="24" y="26"/>
                </a:cxn>
                <a:cxn ang="0">
                  <a:pos x="28" y="20"/>
                </a:cxn>
                <a:cxn ang="0">
                  <a:pos x="28" y="16"/>
                </a:cxn>
                <a:cxn ang="0">
                  <a:pos x="28" y="16"/>
                </a:cxn>
                <a:cxn ang="0">
                  <a:pos x="28" y="10"/>
                </a:cxn>
                <a:cxn ang="0">
                  <a:pos x="24" y="4"/>
                </a:cxn>
                <a:cxn ang="0">
                  <a:pos x="20" y="2"/>
                </a:cxn>
                <a:cxn ang="0">
                  <a:pos x="14" y="0"/>
                </a:cxn>
              </a:cxnLst>
              <a:rect l="0" t="0" r="r" b="b"/>
              <a:pathLst>
                <a:path w="28" h="30">
                  <a:moveTo>
                    <a:pt x="14" y="0"/>
                  </a:moveTo>
                  <a:lnTo>
                    <a:pt x="14" y="0"/>
                  </a:lnTo>
                  <a:lnTo>
                    <a:pt x="8" y="2"/>
                  </a:lnTo>
                  <a:lnTo>
                    <a:pt x="4" y="4"/>
                  </a:lnTo>
                  <a:lnTo>
                    <a:pt x="0" y="10"/>
                  </a:lnTo>
                  <a:lnTo>
                    <a:pt x="0" y="16"/>
                  </a:lnTo>
                  <a:lnTo>
                    <a:pt x="0" y="16"/>
                  </a:lnTo>
                  <a:lnTo>
                    <a:pt x="0" y="20"/>
                  </a:lnTo>
                  <a:lnTo>
                    <a:pt x="4" y="26"/>
                  </a:lnTo>
                  <a:lnTo>
                    <a:pt x="8" y="28"/>
                  </a:lnTo>
                  <a:lnTo>
                    <a:pt x="14" y="30"/>
                  </a:lnTo>
                  <a:lnTo>
                    <a:pt x="14" y="30"/>
                  </a:lnTo>
                  <a:lnTo>
                    <a:pt x="20" y="28"/>
                  </a:lnTo>
                  <a:lnTo>
                    <a:pt x="24" y="26"/>
                  </a:lnTo>
                  <a:lnTo>
                    <a:pt x="28" y="20"/>
                  </a:lnTo>
                  <a:lnTo>
                    <a:pt x="28" y="16"/>
                  </a:lnTo>
                  <a:lnTo>
                    <a:pt x="28" y="16"/>
                  </a:lnTo>
                  <a:lnTo>
                    <a:pt x="28" y="10"/>
                  </a:lnTo>
                  <a:lnTo>
                    <a:pt x="24" y="4"/>
                  </a:lnTo>
                  <a:lnTo>
                    <a:pt x="20" y="2"/>
                  </a:lnTo>
                  <a:lnTo>
                    <a:pt x="14"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18" name="Freeform 195"/>
            <p:cNvSpPr/>
            <p:nvPr/>
          </p:nvSpPr>
          <p:spPr bwMode="auto">
            <a:xfrm>
              <a:off x="3992563" y="561975"/>
              <a:ext cx="44450" cy="44450"/>
            </a:xfrm>
            <a:custGeom>
              <a:avLst/>
              <a:gdLst/>
              <a:ahLst/>
              <a:cxnLst>
                <a:cxn ang="0">
                  <a:pos x="14" y="0"/>
                </a:cxn>
                <a:cxn ang="0">
                  <a:pos x="14" y="0"/>
                </a:cxn>
                <a:cxn ang="0">
                  <a:pos x="8" y="0"/>
                </a:cxn>
                <a:cxn ang="0">
                  <a:pos x="4" y="4"/>
                </a:cxn>
                <a:cxn ang="0">
                  <a:pos x="0" y="8"/>
                </a:cxn>
                <a:cxn ang="0">
                  <a:pos x="0" y="14"/>
                </a:cxn>
                <a:cxn ang="0">
                  <a:pos x="0" y="14"/>
                </a:cxn>
                <a:cxn ang="0">
                  <a:pos x="0" y="20"/>
                </a:cxn>
                <a:cxn ang="0">
                  <a:pos x="4" y="24"/>
                </a:cxn>
                <a:cxn ang="0">
                  <a:pos x="8" y="28"/>
                </a:cxn>
                <a:cxn ang="0">
                  <a:pos x="14" y="28"/>
                </a:cxn>
                <a:cxn ang="0">
                  <a:pos x="14" y="28"/>
                </a:cxn>
                <a:cxn ang="0">
                  <a:pos x="20" y="28"/>
                </a:cxn>
                <a:cxn ang="0">
                  <a:pos x="24" y="24"/>
                </a:cxn>
                <a:cxn ang="0">
                  <a:pos x="28" y="20"/>
                </a:cxn>
                <a:cxn ang="0">
                  <a:pos x="28" y="14"/>
                </a:cxn>
                <a:cxn ang="0">
                  <a:pos x="28" y="14"/>
                </a:cxn>
                <a:cxn ang="0">
                  <a:pos x="28" y="8"/>
                </a:cxn>
                <a:cxn ang="0">
                  <a:pos x="24" y="4"/>
                </a:cxn>
                <a:cxn ang="0">
                  <a:pos x="20" y="0"/>
                </a:cxn>
                <a:cxn ang="0">
                  <a:pos x="14" y="0"/>
                </a:cxn>
              </a:cxnLst>
              <a:rect l="0" t="0" r="r" b="b"/>
              <a:pathLst>
                <a:path w="28" h="28">
                  <a:moveTo>
                    <a:pt x="14" y="0"/>
                  </a:moveTo>
                  <a:lnTo>
                    <a:pt x="14" y="0"/>
                  </a:lnTo>
                  <a:lnTo>
                    <a:pt x="8" y="0"/>
                  </a:lnTo>
                  <a:lnTo>
                    <a:pt x="4" y="4"/>
                  </a:lnTo>
                  <a:lnTo>
                    <a:pt x="0" y="8"/>
                  </a:lnTo>
                  <a:lnTo>
                    <a:pt x="0" y="14"/>
                  </a:lnTo>
                  <a:lnTo>
                    <a:pt x="0" y="14"/>
                  </a:lnTo>
                  <a:lnTo>
                    <a:pt x="0" y="20"/>
                  </a:lnTo>
                  <a:lnTo>
                    <a:pt x="4" y="24"/>
                  </a:lnTo>
                  <a:lnTo>
                    <a:pt x="8" y="28"/>
                  </a:lnTo>
                  <a:lnTo>
                    <a:pt x="14" y="28"/>
                  </a:lnTo>
                  <a:lnTo>
                    <a:pt x="14" y="28"/>
                  </a:lnTo>
                  <a:lnTo>
                    <a:pt x="20" y="28"/>
                  </a:lnTo>
                  <a:lnTo>
                    <a:pt x="24" y="24"/>
                  </a:lnTo>
                  <a:lnTo>
                    <a:pt x="28" y="20"/>
                  </a:lnTo>
                  <a:lnTo>
                    <a:pt x="28" y="14"/>
                  </a:lnTo>
                  <a:lnTo>
                    <a:pt x="28" y="14"/>
                  </a:lnTo>
                  <a:lnTo>
                    <a:pt x="28" y="8"/>
                  </a:lnTo>
                  <a:lnTo>
                    <a:pt x="24" y="4"/>
                  </a:lnTo>
                  <a:lnTo>
                    <a:pt x="20" y="0"/>
                  </a:lnTo>
                  <a:lnTo>
                    <a:pt x="14"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19" name="Freeform 196"/>
            <p:cNvSpPr/>
            <p:nvPr/>
          </p:nvSpPr>
          <p:spPr bwMode="auto">
            <a:xfrm>
              <a:off x="3992563" y="561975"/>
              <a:ext cx="44450" cy="44450"/>
            </a:xfrm>
            <a:custGeom>
              <a:avLst/>
              <a:gdLst/>
              <a:ahLst/>
              <a:cxnLst>
                <a:cxn ang="0">
                  <a:pos x="14" y="0"/>
                </a:cxn>
                <a:cxn ang="0">
                  <a:pos x="14" y="0"/>
                </a:cxn>
                <a:cxn ang="0">
                  <a:pos x="8" y="0"/>
                </a:cxn>
                <a:cxn ang="0">
                  <a:pos x="4" y="4"/>
                </a:cxn>
                <a:cxn ang="0">
                  <a:pos x="0" y="8"/>
                </a:cxn>
                <a:cxn ang="0">
                  <a:pos x="0" y="14"/>
                </a:cxn>
                <a:cxn ang="0">
                  <a:pos x="0" y="14"/>
                </a:cxn>
                <a:cxn ang="0">
                  <a:pos x="0" y="20"/>
                </a:cxn>
                <a:cxn ang="0">
                  <a:pos x="4" y="24"/>
                </a:cxn>
                <a:cxn ang="0">
                  <a:pos x="8" y="28"/>
                </a:cxn>
                <a:cxn ang="0">
                  <a:pos x="14" y="28"/>
                </a:cxn>
                <a:cxn ang="0">
                  <a:pos x="14" y="28"/>
                </a:cxn>
                <a:cxn ang="0">
                  <a:pos x="20" y="28"/>
                </a:cxn>
                <a:cxn ang="0">
                  <a:pos x="24" y="24"/>
                </a:cxn>
                <a:cxn ang="0">
                  <a:pos x="28" y="20"/>
                </a:cxn>
                <a:cxn ang="0">
                  <a:pos x="28" y="14"/>
                </a:cxn>
                <a:cxn ang="0">
                  <a:pos x="28" y="14"/>
                </a:cxn>
                <a:cxn ang="0">
                  <a:pos x="28" y="8"/>
                </a:cxn>
                <a:cxn ang="0">
                  <a:pos x="24" y="4"/>
                </a:cxn>
                <a:cxn ang="0">
                  <a:pos x="20" y="0"/>
                </a:cxn>
                <a:cxn ang="0">
                  <a:pos x="14" y="0"/>
                </a:cxn>
              </a:cxnLst>
              <a:rect l="0" t="0" r="r" b="b"/>
              <a:pathLst>
                <a:path w="28" h="28">
                  <a:moveTo>
                    <a:pt x="14" y="0"/>
                  </a:moveTo>
                  <a:lnTo>
                    <a:pt x="14" y="0"/>
                  </a:lnTo>
                  <a:lnTo>
                    <a:pt x="8" y="0"/>
                  </a:lnTo>
                  <a:lnTo>
                    <a:pt x="4" y="4"/>
                  </a:lnTo>
                  <a:lnTo>
                    <a:pt x="0" y="8"/>
                  </a:lnTo>
                  <a:lnTo>
                    <a:pt x="0" y="14"/>
                  </a:lnTo>
                  <a:lnTo>
                    <a:pt x="0" y="14"/>
                  </a:lnTo>
                  <a:lnTo>
                    <a:pt x="0" y="20"/>
                  </a:lnTo>
                  <a:lnTo>
                    <a:pt x="4" y="24"/>
                  </a:lnTo>
                  <a:lnTo>
                    <a:pt x="8" y="28"/>
                  </a:lnTo>
                  <a:lnTo>
                    <a:pt x="14" y="28"/>
                  </a:lnTo>
                  <a:lnTo>
                    <a:pt x="14" y="28"/>
                  </a:lnTo>
                  <a:lnTo>
                    <a:pt x="20" y="28"/>
                  </a:lnTo>
                  <a:lnTo>
                    <a:pt x="24" y="24"/>
                  </a:lnTo>
                  <a:lnTo>
                    <a:pt x="28" y="20"/>
                  </a:lnTo>
                  <a:lnTo>
                    <a:pt x="28" y="14"/>
                  </a:lnTo>
                  <a:lnTo>
                    <a:pt x="28" y="14"/>
                  </a:lnTo>
                  <a:lnTo>
                    <a:pt x="28" y="8"/>
                  </a:lnTo>
                  <a:lnTo>
                    <a:pt x="24" y="4"/>
                  </a:lnTo>
                  <a:lnTo>
                    <a:pt x="20" y="0"/>
                  </a:lnTo>
                  <a:lnTo>
                    <a:pt x="14"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20" name="Freeform 197"/>
            <p:cNvSpPr/>
            <p:nvPr/>
          </p:nvSpPr>
          <p:spPr bwMode="auto">
            <a:xfrm>
              <a:off x="4786313" y="307975"/>
              <a:ext cx="22225" cy="19050"/>
            </a:xfrm>
            <a:custGeom>
              <a:avLst/>
              <a:gdLst/>
              <a:ahLst/>
              <a:cxnLst>
                <a:cxn ang="0">
                  <a:pos x="8" y="0"/>
                </a:cxn>
                <a:cxn ang="0">
                  <a:pos x="8" y="0"/>
                </a:cxn>
                <a:cxn ang="0">
                  <a:pos x="2" y="2"/>
                </a:cxn>
                <a:cxn ang="0">
                  <a:pos x="0" y="6"/>
                </a:cxn>
                <a:cxn ang="0">
                  <a:pos x="0" y="6"/>
                </a:cxn>
                <a:cxn ang="0">
                  <a:pos x="2" y="10"/>
                </a:cxn>
                <a:cxn ang="0">
                  <a:pos x="8" y="12"/>
                </a:cxn>
                <a:cxn ang="0">
                  <a:pos x="8" y="12"/>
                </a:cxn>
                <a:cxn ang="0">
                  <a:pos x="12" y="10"/>
                </a:cxn>
                <a:cxn ang="0">
                  <a:pos x="14" y="6"/>
                </a:cxn>
                <a:cxn ang="0">
                  <a:pos x="14" y="6"/>
                </a:cxn>
                <a:cxn ang="0">
                  <a:pos x="12" y="2"/>
                </a:cxn>
                <a:cxn ang="0">
                  <a:pos x="8" y="0"/>
                </a:cxn>
              </a:cxnLst>
              <a:rect l="0" t="0" r="r" b="b"/>
              <a:pathLst>
                <a:path w="14" h="12">
                  <a:moveTo>
                    <a:pt x="8" y="0"/>
                  </a:moveTo>
                  <a:lnTo>
                    <a:pt x="8" y="0"/>
                  </a:lnTo>
                  <a:lnTo>
                    <a:pt x="2" y="2"/>
                  </a:lnTo>
                  <a:lnTo>
                    <a:pt x="0" y="6"/>
                  </a:lnTo>
                  <a:lnTo>
                    <a:pt x="0" y="6"/>
                  </a:lnTo>
                  <a:lnTo>
                    <a:pt x="2" y="10"/>
                  </a:lnTo>
                  <a:lnTo>
                    <a:pt x="8" y="12"/>
                  </a:lnTo>
                  <a:lnTo>
                    <a:pt x="8" y="12"/>
                  </a:lnTo>
                  <a:lnTo>
                    <a:pt x="12" y="10"/>
                  </a:lnTo>
                  <a:lnTo>
                    <a:pt x="14" y="6"/>
                  </a:lnTo>
                  <a:lnTo>
                    <a:pt x="14"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21" name="Freeform 198"/>
            <p:cNvSpPr/>
            <p:nvPr/>
          </p:nvSpPr>
          <p:spPr bwMode="auto">
            <a:xfrm>
              <a:off x="4786313" y="307975"/>
              <a:ext cx="22225" cy="19050"/>
            </a:xfrm>
            <a:custGeom>
              <a:avLst/>
              <a:gdLst/>
              <a:ahLst/>
              <a:cxnLst>
                <a:cxn ang="0">
                  <a:pos x="8" y="0"/>
                </a:cxn>
                <a:cxn ang="0">
                  <a:pos x="8" y="0"/>
                </a:cxn>
                <a:cxn ang="0">
                  <a:pos x="2" y="2"/>
                </a:cxn>
                <a:cxn ang="0">
                  <a:pos x="0" y="6"/>
                </a:cxn>
                <a:cxn ang="0">
                  <a:pos x="0" y="6"/>
                </a:cxn>
                <a:cxn ang="0">
                  <a:pos x="2" y="10"/>
                </a:cxn>
                <a:cxn ang="0">
                  <a:pos x="8" y="12"/>
                </a:cxn>
                <a:cxn ang="0">
                  <a:pos x="8" y="12"/>
                </a:cxn>
                <a:cxn ang="0">
                  <a:pos x="12" y="10"/>
                </a:cxn>
                <a:cxn ang="0">
                  <a:pos x="14" y="6"/>
                </a:cxn>
                <a:cxn ang="0">
                  <a:pos x="14" y="6"/>
                </a:cxn>
                <a:cxn ang="0">
                  <a:pos x="12" y="2"/>
                </a:cxn>
                <a:cxn ang="0">
                  <a:pos x="8" y="0"/>
                </a:cxn>
              </a:cxnLst>
              <a:rect l="0" t="0" r="r" b="b"/>
              <a:pathLst>
                <a:path w="14" h="12">
                  <a:moveTo>
                    <a:pt x="8" y="0"/>
                  </a:moveTo>
                  <a:lnTo>
                    <a:pt x="8" y="0"/>
                  </a:lnTo>
                  <a:lnTo>
                    <a:pt x="2" y="2"/>
                  </a:lnTo>
                  <a:lnTo>
                    <a:pt x="0" y="6"/>
                  </a:lnTo>
                  <a:lnTo>
                    <a:pt x="0" y="6"/>
                  </a:lnTo>
                  <a:lnTo>
                    <a:pt x="2" y="10"/>
                  </a:lnTo>
                  <a:lnTo>
                    <a:pt x="8" y="12"/>
                  </a:lnTo>
                  <a:lnTo>
                    <a:pt x="8" y="12"/>
                  </a:lnTo>
                  <a:lnTo>
                    <a:pt x="12" y="10"/>
                  </a:lnTo>
                  <a:lnTo>
                    <a:pt x="14" y="6"/>
                  </a:lnTo>
                  <a:lnTo>
                    <a:pt x="14"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22" name="Freeform 199"/>
            <p:cNvSpPr/>
            <p:nvPr/>
          </p:nvSpPr>
          <p:spPr bwMode="auto">
            <a:xfrm>
              <a:off x="1516063" y="800100"/>
              <a:ext cx="22225" cy="19050"/>
            </a:xfrm>
            <a:custGeom>
              <a:avLst/>
              <a:gdLst/>
              <a:ahLst/>
              <a:cxnLst>
                <a:cxn ang="0">
                  <a:pos x="6" y="0"/>
                </a:cxn>
                <a:cxn ang="0">
                  <a:pos x="6" y="0"/>
                </a:cxn>
                <a:cxn ang="0">
                  <a:pos x="2" y="2"/>
                </a:cxn>
                <a:cxn ang="0">
                  <a:pos x="0" y="6"/>
                </a:cxn>
                <a:cxn ang="0">
                  <a:pos x="0" y="6"/>
                </a:cxn>
                <a:cxn ang="0">
                  <a:pos x="2" y="10"/>
                </a:cxn>
                <a:cxn ang="0">
                  <a:pos x="6" y="12"/>
                </a:cxn>
                <a:cxn ang="0">
                  <a:pos x="6" y="12"/>
                </a:cxn>
                <a:cxn ang="0">
                  <a:pos x="12" y="10"/>
                </a:cxn>
                <a:cxn ang="0">
                  <a:pos x="14" y="6"/>
                </a:cxn>
                <a:cxn ang="0">
                  <a:pos x="14" y="6"/>
                </a:cxn>
                <a:cxn ang="0">
                  <a:pos x="12" y="2"/>
                </a:cxn>
                <a:cxn ang="0">
                  <a:pos x="6" y="0"/>
                </a:cxn>
              </a:cxnLst>
              <a:rect l="0" t="0" r="r" b="b"/>
              <a:pathLst>
                <a:path w="14" h="12">
                  <a:moveTo>
                    <a:pt x="6" y="0"/>
                  </a:moveTo>
                  <a:lnTo>
                    <a:pt x="6" y="0"/>
                  </a:lnTo>
                  <a:lnTo>
                    <a:pt x="2" y="2"/>
                  </a:lnTo>
                  <a:lnTo>
                    <a:pt x="0" y="6"/>
                  </a:lnTo>
                  <a:lnTo>
                    <a:pt x="0" y="6"/>
                  </a:lnTo>
                  <a:lnTo>
                    <a:pt x="2" y="10"/>
                  </a:lnTo>
                  <a:lnTo>
                    <a:pt x="6" y="12"/>
                  </a:lnTo>
                  <a:lnTo>
                    <a:pt x="6" y="12"/>
                  </a:lnTo>
                  <a:lnTo>
                    <a:pt x="12" y="10"/>
                  </a:lnTo>
                  <a:lnTo>
                    <a:pt x="14" y="6"/>
                  </a:lnTo>
                  <a:lnTo>
                    <a:pt x="14" y="6"/>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23" name="Freeform 200"/>
            <p:cNvSpPr/>
            <p:nvPr/>
          </p:nvSpPr>
          <p:spPr bwMode="auto">
            <a:xfrm>
              <a:off x="1516063" y="800100"/>
              <a:ext cx="22225" cy="19050"/>
            </a:xfrm>
            <a:custGeom>
              <a:avLst/>
              <a:gdLst/>
              <a:ahLst/>
              <a:cxnLst>
                <a:cxn ang="0">
                  <a:pos x="6" y="0"/>
                </a:cxn>
                <a:cxn ang="0">
                  <a:pos x="6" y="0"/>
                </a:cxn>
                <a:cxn ang="0">
                  <a:pos x="2" y="2"/>
                </a:cxn>
                <a:cxn ang="0">
                  <a:pos x="0" y="6"/>
                </a:cxn>
                <a:cxn ang="0">
                  <a:pos x="0" y="6"/>
                </a:cxn>
                <a:cxn ang="0">
                  <a:pos x="2" y="10"/>
                </a:cxn>
                <a:cxn ang="0">
                  <a:pos x="6" y="12"/>
                </a:cxn>
                <a:cxn ang="0">
                  <a:pos x="6" y="12"/>
                </a:cxn>
                <a:cxn ang="0">
                  <a:pos x="12" y="10"/>
                </a:cxn>
                <a:cxn ang="0">
                  <a:pos x="14" y="6"/>
                </a:cxn>
                <a:cxn ang="0">
                  <a:pos x="14" y="6"/>
                </a:cxn>
                <a:cxn ang="0">
                  <a:pos x="12" y="2"/>
                </a:cxn>
                <a:cxn ang="0">
                  <a:pos x="6" y="0"/>
                </a:cxn>
              </a:cxnLst>
              <a:rect l="0" t="0" r="r" b="b"/>
              <a:pathLst>
                <a:path w="14" h="12">
                  <a:moveTo>
                    <a:pt x="6" y="0"/>
                  </a:moveTo>
                  <a:lnTo>
                    <a:pt x="6" y="0"/>
                  </a:lnTo>
                  <a:lnTo>
                    <a:pt x="2" y="2"/>
                  </a:lnTo>
                  <a:lnTo>
                    <a:pt x="0" y="6"/>
                  </a:lnTo>
                  <a:lnTo>
                    <a:pt x="0" y="6"/>
                  </a:lnTo>
                  <a:lnTo>
                    <a:pt x="2" y="10"/>
                  </a:lnTo>
                  <a:lnTo>
                    <a:pt x="6" y="12"/>
                  </a:lnTo>
                  <a:lnTo>
                    <a:pt x="6" y="12"/>
                  </a:lnTo>
                  <a:lnTo>
                    <a:pt x="12" y="10"/>
                  </a:lnTo>
                  <a:lnTo>
                    <a:pt x="14" y="6"/>
                  </a:lnTo>
                  <a:lnTo>
                    <a:pt x="14" y="6"/>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24" name="Freeform 201"/>
            <p:cNvSpPr/>
            <p:nvPr/>
          </p:nvSpPr>
          <p:spPr bwMode="auto">
            <a:xfrm>
              <a:off x="3617913" y="276225"/>
              <a:ext cx="34925" cy="34925"/>
            </a:xfrm>
            <a:custGeom>
              <a:avLst/>
              <a:gdLst/>
              <a:ahLst/>
              <a:cxnLst>
                <a:cxn ang="0">
                  <a:pos x="10" y="0"/>
                </a:cxn>
                <a:cxn ang="0">
                  <a:pos x="10" y="0"/>
                </a:cxn>
                <a:cxn ang="0">
                  <a:pos x="6" y="0"/>
                </a:cxn>
                <a:cxn ang="0">
                  <a:pos x="2" y="2"/>
                </a:cxn>
                <a:cxn ang="0">
                  <a:pos x="0" y="6"/>
                </a:cxn>
                <a:cxn ang="0">
                  <a:pos x="0" y="10"/>
                </a:cxn>
                <a:cxn ang="0">
                  <a:pos x="0" y="10"/>
                </a:cxn>
                <a:cxn ang="0">
                  <a:pos x="0" y="16"/>
                </a:cxn>
                <a:cxn ang="0">
                  <a:pos x="2" y="18"/>
                </a:cxn>
                <a:cxn ang="0">
                  <a:pos x="6" y="22"/>
                </a:cxn>
                <a:cxn ang="0">
                  <a:pos x="10" y="22"/>
                </a:cxn>
                <a:cxn ang="0">
                  <a:pos x="10" y="22"/>
                </a:cxn>
                <a:cxn ang="0">
                  <a:pos x="16" y="22"/>
                </a:cxn>
                <a:cxn ang="0">
                  <a:pos x="18" y="18"/>
                </a:cxn>
                <a:cxn ang="0">
                  <a:pos x="22" y="16"/>
                </a:cxn>
                <a:cxn ang="0">
                  <a:pos x="22" y="10"/>
                </a:cxn>
                <a:cxn ang="0">
                  <a:pos x="22" y="10"/>
                </a:cxn>
                <a:cxn ang="0">
                  <a:pos x="22" y="6"/>
                </a:cxn>
                <a:cxn ang="0">
                  <a:pos x="18" y="2"/>
                </a:cxn>
                <a:cxn ang="0">
                  <a:pos x="16" y="0"/>
                </a:cxn>
                <a:cxn ang="0">
                  <a:pos x="10" y="0"/>
                </a:cxn>
              </a:cxnLst>
              <a:rect l="0" t="0" r="r" b="b"/>
              <a:pathLst>
                <a:path w="22" h="22">
                  <a:moveTo>
                    <a:pt x="10" y="0"/>
                  </a:moveTo>
                  <a:lnTo>
                    <a:pt x="10" y="0"/>
                  </a:lnTo>
                  <a:lnTo>
                    <a:pt x="6" y="0"/>
                  </a:lnTo>
                  <a:lnTo>
                    <a:pt x="2" y="2"/>
                  </a:lnTo>
                  <a:lnTo>
                    <a:pt x="0" y="6"/>
                  </a:lnTo>
                  <a:lnTo>
                    <a:pt x="0" y="10"/>
                  </a:lnTo>
                  <a:lnTo>
                    <a:pt x="0" y="10"/>
                  </a:lnTo>
                  <a:lnTo>
                    <a:pt x="0" y="16"/>
                  </a:lnTo>
                  <a:lnTo>
                    <a:pt x="2" y="18"/>
                  </a:lnTo>
                  <a:lnTo>
                    <a:pt x="6" y="22"/>
                  </a:lnTo>
                  <a:lnTo>
                    <a:pt x="10" y="22"/>
                  </a:lnTo>
                  <a:lnTo>
                    <a:pt x="10" y="22"/>
                  </a:lnTo>
                  <a:lnTo>
                    <a:pt x="16" y="22"/>
                  </a:lnTo>
                  <a:lnTo>
                    <a:pt x="18" y="18"/>
                  </a:lnTo>
                  <a:lnTo>
                    <a:pt x="22" y="16"/>
                  </a:lnTo>
                  <a:lnTo>
                    <a:pt x="22" y="10"/>
                  </a:lnTo>
                  <a:lnTo>
                    <a:pt x="22" y="10"/>
                  </a:lnTo>
                  <a:lnTo>
                    <a:pt x="22" y="6"/>
                  </a:lnTo>
                  <a:lnTo>
                    <a:pt x="18" y="2"/>
                  </a:lnTo>
                  <a:lnTo>
                    <a:pt x="16" y="0"/>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25" name="Freeform 202"/>
            <p:cNvSpPr/>
            <p:nvPr/>
          </p:nvSpPr>
          <p:spPr bwMode="auto">
            <a:xfrm>
              <a:off x="3617913" y="276225"/>
              <a:ext cx="34925" cy="34925"/>
            </a:xfrm>
            <a:custGeom>
              <a:avLst/>
              <a:gdLst/>
              <a:ahLst/>
              <a:cxnLst>
                <a:cxn ang="0">
                  <a:pos x="10" y="0"/>
                </a:cxn>
                <a:cxn ang="0">
                  <a:pos x="10" y="0"/>
                </a:cxn>
                <a:cxn ang="0">
                  <a:pos x="6" y="0"/>
                </a:cxn>
                <a:cxn ang="0">
                  <a:pos x="2" y="2"/>
                </a:cxn>
                <a:cxn ang="0">
                  <a:pos x="0" y="6"/>
                </a:cxn>
                <a:cxn ang="0">
                  <a:pos x="0" y="10"/>
                </a:cxn>
                <a:cxn ang="0">
                  <a:pos x="0" y="10"/>
                </a:cxn>
                <a:cxn ang="0">
                  <a:pos x="0" y="16"/>
                </a:cxn>
                <a:cxn ang="0">
                  <a:pos x="2" y="18"/>
                </a:cxn>
                <a:cxn ang="0">
                  <a:pos x="6" y="22"/>
                </a:cxn>
                <a:cxn ang="0">
                  <a:pos x="10" y="22"/>
                </a:cxn>
                <a:cxn ang="0">
                  <a:pos x="10" y="22"/>
                </a:cxn>
                <a:cxn ang="0">
                  <a:pos x="16" y="22"/>
                </a:cxn>
                <a:cxn ang="0">
                  <a:pos x="18" y="18"/>
                </a:cxn>
                <a:cxn ang="0">
                  <a:pos x="22" y="16"/>
                </a:cxn>
                <a:cxn ang="0">
                  <a:pos x="22" y="10"/>
                </a:cxn>
                <a:cxn ang="0">
                  <a:pos x="22" y="10"/>
                </a:cxn>
                <a:cxn ang="0">
                  <a:pos x="22" y="6"/>
                </a:cxn>
                <a:cxn ang="0">
                  <a:pos x="18" y="2"/>
                </a:cxn>
                <a:cxn ang="0">
                  <a:pos x="16" y="0"/>
                </a:cxn>
                <a:cxn ang="0">
                  <a:pos x="10" y="0"/>
                </a:cxn>
              </a:cxnLst>
              <a:rect l="0" t="0" r="r" b="b"/>
              <a:pathLst>
                <a:path w="22" h="22">
                  <a:moveTo>
                    <a:pt x="10" y="0"/>
                  </a:moveTo>
                  <a:lnTo>
                    <a:pt x="10" y="0"/>
                  </a:lnTo>
                  <a:lnTo>
                    <a:pt x="6" y="0"/>
                  </a:lnTo>
                  <a:lnTo>
                    <a:pt x="2" y="2"/>
                  </a:lnTo>
                  <a:lnTo>
                    <a:pt x="0" y="6"/>
                  </a:lnTo>
                  <a:lnTo>
                    <a:pt x="0" y="10"/>
                  </a:lnTo>
                  <a:lnTo>
                    <a:pt x="0" y="10"/>
                  </a:lnTo>
                  <a:lnTo>
                    <a:pt x="0" y="16"/>
                  </a:lnTo>
                  <a:lnTo>
                    <a:pt x="2" y="18"/>
                  </a:lnTo>
                  <a:lnTo>
                    <a:pt x="6" y="22"/>
                  </a:lnTo>
                  <a:lnTo>
                    <a:pt x="10" y="22"/>
                  </a:lnTo>
                  <a:lnTo>
                    <a:pt x="10" y="22"/>
                  </a:lnTo>
                  <a:lnTo>
                    <a:pt x="16" y="22"/>
                  </a:lnTo>
                  <a:lnTo>
                    <a:pt x="18" y="18"/>
                  </a:lnTo>
                  <a:lnTo>
                    <a:pt x="22" y="16"/>
                  </a:lnTo>
                  <a:lnTo>
                    <a:pt x="22" y="10"/>
                  </a:lnTo>
                  <a:lnTo>
                    <a:pt x="22" y="10"/>
                  </a:lnTo>
                  <a:lnTo>
                    <a:pt x="22" y="6"/>
                  </a:lnTo>
                  <a:lnTo>
                    <a:pt x="18" y="2"/>
                  </a:lnTo>
                  <a:lnTo>
                    <a:pt x="16" y="0"/>
                  </a:lnTo>
                  <a:lnTo>
                    <a:pt x="10"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26" name="Freeform 203"/>
            <p:cNvSpPr/>
            <p:nvPr/>
          </p:nvSpPr>
          <p:spPr bwMode="auto">
            <a:xfrm>
              <a:off x="2230438" y="641350"/>
              <a:ext cx="50800" cy="53975"/>
            </a:xfrm>
            <a:custGeom>
              <a:avLst/>
              <a:gdLst/>
              <a:ahLst/>
              <a:cxnLst>
                <a:cxn ang="0">
                  <a:pos x="16" y="0"/>
                </a:cxn>
                <a:cxn ang="0">
                  <a:pos x="16" y="0"/>
                </a:cxn>
                <a:cxn ang="0">
                  <a:pos x="10" y="0"/>
                </a:cxn>
                <a:cxn ang="0">
                  <a:pos x="4" y="4"/>
                </a:cxn>
                <a:cxn ang="0">
                  <a:pos x="0" y="10"/>
                </a:cxn>
                <a:cxn ang="0">
                  <a:pos x="0" y="16"/>
                </a:cxn>
                <a:cxn ang="0">
                  <a:pos x="0" y="16"/>
                </a:cxn>
                <a:cxn ang="0">
                  <a:pos x="0" y="22"/>
                </a:cxn>
                <a:cxn ang="0">
                  <a:pos x="4" y="28"/>
                </a:cxn>
                <a:cxn ang="0">
                  <a:pos x="10" y="32"/>
                </a:cxn>
                <a:cxn ang="0">
                  <a:pos x="16" y="34"/>
                </a:cxn>
                <a:cxn ang="0">
                  <a:pos x="16" y="34"/>
                </a:cxn>
                <a:cxn ang="0">
                  <a:pos x="22" y="32"/>
                </a:cxn>
                <a:cxn ang="0">
                  <a:pos x="28" y="28"/>
                </a:cxn>
                <a:cxn ang="0">
                  <a:pos x="32" y="22"/>
                </a:cxn>
                <a:cxn ang="0">
                  <a:pos x="32" y="16"/>
                </a:cxn>
                <a:cxn ang="0">
                  <a:pos x="32" y="16"/>
                </a:cxn>
                <a:cxn ang="0">
                  <a:pos x="32" y="10"/>
                </a:cxn>
                <a:cxn ang="0">
                  <a:pos x="28" y="4"/>
                </a:cxn>
                <a:cxn ang="0">
                  <a:pos x="22" y="0"/>
                </a:cxn>
                <a:cxn ang="0">
                  <a:pos x="16" y="0"/>
                </a:cxn>
              </a:cxnLst>
              <a:rect l="0" t="0" r="r" b="b"/>
              <a:pathLst>
                <a:path w="32" h="34">
                  <a:moveTo>
                    <a:pt x="16" y="0"/>
                  </a:moveTo>
                  <a:lnTo>
                    <a:pt x="16" y="0"/>
                  </a:lnTo>
                  <a:lnTo>
                    <a:pt x="10" y="0"/>
                  </a:lnTo>
                  <a:lnTo>
                    <a:pt x="4" y="4"/>
                  </a:lnTo>
                  <a:lnTo>
                    <a:pt x="0" y="10"/>
                  </a:lnTo>
                  <a:lnTo>
                    <a:pt x="0" y="16"/>
                  </a:lnTo>
                  <a:lnTo>
                    <a:pt x="0" y="16"/>
                  </a:lnTo>
                  <a:lnTo>
                    <a:pt x="0" y="22"/>
                  </a:lnTo>
                  <a:lnTo>
                    <a:pt x="4" y="28"/>
                  </a:lnTo>
                  <a:lnTo>
                    <a:pt x="10" y="32"/>
                  </a:lnTo>
                  <a:lnTo>
                    <a:pt x="16" y="34"/>
                  </a:lnTo>
                  <a:lnTo>
                    <a:pt x="16" y="34"/>
                  </a:lnTo>
                  <a:lnTo>
                    <a:pt x="22" y="32"/>
                  </a:lnTo>
                  <a:lnTo>
                    <a:pt x="28" y="28"/>
                  </a:lnTo>
                  <a:lnTo>
                    <a:pt x="32" y="22"/>
                  </a:lnTo>
                  <a:lnTo>
                    <a:pt x="32" y="16"/>
                  </a:lnTo>
                  <a:lnTo>
                    <a:pt x="32" y="16"/>
                  </a:lnTo>
                  <a:lnTo>
                    <a:pt x="32" y="10"/>
                  </a:lnTo>
                  <a:lnTo>
                    <a:pt x="28" y="4"/>
                  </a:lnTo>
                  <a:lnTo>
                    <a:pt x="22" y="0"/>
                  </a:lnTo>
                  <a:lnTo>
                    <a:pt x="1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27" name="Freeform 204"/>
            <p:cNvSpPr/>
            <p:nvPr/>
          </p:nvSpPr>
          <p:spPr bwMode="auto">
            <a:xfrm>
              <a:off x="2230438" y="641350"/>
              <a:ext cx="50800" cy="53975"/>
            </a:xfrm>
            <a:custGeom>
              <a:avLst/>
              <a:gdLst/>
              <a:ahLst/>
              <a:cxnLst>
                <a:cxn ang="0">
                  <a:pos x="16" y="0"/>
                </a:cxn>
                <a:cxn ang="0">
                  <a:pos x="16" y="0"/>
                </a:cxn>
                <a:cxn ang="0">
                  <a:pos x="10" y="0"/>
                </a:cxn>
                <a:cxn ang="0">
                  <a:pos x="4" y="4"/>
                </a:cxn>
                <a:cxn ang="0">
                  <a:pos x="0" y="10"/>
                </a:cxn>
                <a:cxn ang="0">
                  <a:pos x="0" y="16"/>
                </a:cxn>
                <a:cxn ang="0">
                  <a:pos x="0" y="16"/>
                </a:cxn>
                <a:cxn ang="0">
                  <a:pos x="0" y="22"/>
                </a:cxn>
                <a:cxn ang="0">
                  <a:pos x="4" y="28"/>
                </a:cxn>
                <a:cxn ang="0">
                  <a:pos x="10" y="32"/>
                </a:cxn>
                <a:cxn ang="0">
                  <a:pos x="16" y="34"/>
                </a:cxn>
                <a:cxn ang="0">
                  <a:pos x="16" y="34"/>
                </a:cxn>
                <a:cxn ang="0">
                  <a:pos x="22" y="32"/>
                </a:cxn>
                <a:cxn ang="0">
                  <a:pos x="28" y="28"/>
                </a:cxn>
                <a:cxn ang="0">
                  <a:pos x="32" y="22"/>
                </a:cxn>
                <a:cxn ang="0">
                  <a:pos x="32" y="16"/>
                </a:cxn>
                <a:cxn ang="0">
                  <a:pos x="32" y="16"/>
                </a:cxn>
                <a:cxn ang="0">
                  <a:pos x="32" y="10"/>
                </a:cxn>
                <a:cxn ang="0">
                  <a:pos x="28" y="4"/>
                </a:cxn>
                <a:cxn ang="0">
                  <a:pos x="22" y="0"/>
                </a:cxn>
                <a:cxn ang="0">
                  <a:pos x="16" y="0"/>
                </a:cxn>
              </a:cxnLst>
              <a:rect l="0" t="0" r="r" b="b"/>
              <a:pathLst>
                <a:path w="32" h="34">
                  <a:moveTo>
                    <a:pt x="16" y="0"/>
                  </a:moveTo>
                  <a:lnTo>
                    <a:pt x="16" y="0"/>
                  </a:lnTo>
                  <a:lnTo>
                    <a:pt x="10" y="0"/>
                  </a:lnTo>
                  <a:lnTo>
                    <a:pt x="4" y="4"/>
                  </a:lnTo>
                  <a:lnTo>
                    <a:pt x="0" y="10"/>
                  </a:lnTo>
                  <a:lnTo>
                    <a:pt x="0" y="16"/>
                  </a:lnTo>
                  <a:lnTo>
                    <a:pt x="0" y="16"/>
                  </a:lnTo>
                  <a:lnTo>
                    <a:pt x="0" y="22"/>
                  </a:lnTo>
                  <a:lnTo>
                    <a:pt x="4" y="28"/>
                  </a:lnTo>
                  <a:lnTo>
                    <a:pt x="10" y="32"/>
                  </a:lnTo>
                  <a:lnTo>
                    <a:pt x="16" y="34"/>
                  </a:lnTo>
                  <a:lnTo>
                    <a:pt x="16" y="34"/>
                  </a:lnTo>
                  <a:lnTo>
                    <a:pt x="22" y="32"/>
                  </a:lnTo>
                  <a:lnTo>
                    <a:pt x="28" y="28"/>
                  </a:lnTo>
                  <a:lnTo>
                    <a:pt x="32" y="22"/>
                  </a:lnTo>
                  <a:lnTo>
                    <a:pt x="32" y="16"/>
                  </a:lnTo>
                  <a:lnTo>
                    <a:pt x="32" y="16"/>
                  </a:lnTo>
                  <a:lnTo>
                    <a:pt x="32" y="10"/>
                  </a:lnTo>
                  <a:lnTo>
                    <a:pt x="28" y="4"/>
                  </a:lnTo>
                  <a:lnTo>
                    <a:pt x="22" y="0"/>
                  </a:lnTo>
                  <a:lnTo>
                    <a:pt x="1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28" name="Freeform 206"/>
            <p:cNvSpPr/>
            <p:nvPr/>
          </p:nvSpPr>
          <p:spPr bwMode="auto">
            <a:xfrm>
              <a:off x="2719388" y="730250"/>
              <a:ext cx="69850" cy="69850"/>
            </a:xfrm>
            <a:custGeom>
              <a:avLst/>
              <a:gdLst/>
              <a:ahLst/>
              <a:cxnLst>
                <a:cxn ang="0">
                  <a:pos x="22" y="0"/>
                </a:cxn>
                <a:cxn ang="0">
                  <a:pos x="22" y="0"/>
                </a:cxn>
                <a:cxn ang="0">
                  <a:pos x="14" y="2"/>
                </a:cxn>
                <a:cxn ang="0">
                  <a:pos x="6" y="6"/>
                </a:cxn>
                <a:cxn ang="0">
                  <a:pos x="2" y="14"/>
                </a:cxn>
                <a:cxn ang="0">
                  <a:pos x="0" y="22"/>
                </a:cxn>
                <a:cxn ang="0">
                  <a:pos x="0" y="22"/>
                </a:cxn>
                <a:cxn ang="0">
                  <a:pos x="2" y="30"/>
                </a:cxn>
                <a:cxn ang="0">
                  <a:pos x="6" y="38"/>
                </a:cxn>
                <a:cxn ang="0">
                  <a:pos x="14" y="42"/>
                </a:cxn>
                <a:cxn ang="0">
                  <a:pos x="22" y="44"/>
                </a:cxn>
                <a:cxn ang="0">
                  <a:pos x="22" y="44"/>
                </a:cxn>
                <a:cxn ang="0">
                  <a:pos x="30" y="42"/>
                </a:cxn>
                <a:cxn ang="0">
                  <a:pos x="38" y="38"/>
                </a:cxn>
                <a:cxn ang="0">
                  <a:pos x="42" y="30"/>
                </a:cxn>
                <a:cxn ang="0">
                  <a:pos x="44" y="22"/>
                </a:cxn>
                <a:cxn ang="0">
                  <a:pos x="44" y="22"/>
                </a:cxn>
                <a:cxn ang="0">
                  <a:pos x="42" y="14"/>
                </a:cxn>
                <a:cxn ang="0">
                  <a:pos x="38" y="6"/>
                </a:cxn>
                <a:cxn ang="0">
                  <a:pos x="30" y="2"/>
                </a:cxn>
                <a:cxn ang="0">
                  <a:pos x="22" y="0"/>
                </a:cxn>
              </a:cxnLst>
              <a:rect l="0" t="0" r="r" b="b"/>
              <a:pathLst>
                <a:path w="44" h="44">
                  <a:moveTo>
                    <a:pt x="22" y="0"/>
                  </a:moveTo>
                  <a:lnTo>
                    <a:pt x="22" y="0"/>
                  </a:lnTo>
                  <a:lnTo>
                    <a:pt x="14" y="2"/>
                  </a:lnTo>
                  <a:lnTo>
                    <a:pt x="6" y="6"/>
                  </a:lnTo>
                  <a:lnTo>
                    <a:pt x="2" y="14"/>
                  </a:lnTo>
                  <a:lnTo>
                    <a:pt x="0" y="22"/>
                  </a:lnTo>
                  <a:lnTo>
                    <a:pt x="0" y="22"/>
                  </a:lnTo>
                  <a:lnTo>
                    <a:pt x="2" y="30"/>
                  </a:lnTo>
                  <a:lnTo>
                    <a:pt x="6" y="38"/>
                  </a:lnTo>
                  <a:lnTo>
                    <a:pt x="14" y="42"/>
                  </a:lnTo>
                  <a:lnTo>
                    <a:pt x="22" y="44"/>
                  </a:lnTo>
                  <a:lnTo>
                    <a:pt x="22" y="44"/>
                  </a:lnTo>
                  <a:lnTo>
                    <a:pt x="30" y="42"/>
                  </a:lnTo>
                  <a:lnTo>
                    <a:pt x="38" y="38"/>
                  </a:lnTo>
                  <a:lnTo>
                    <a:pt x="42" y="30"/>
                  </a:lnTo>
                  <a:lnTo>
                    <a:pt x="44" y="22"/>
                  </a:lnTo>
                  <a:lnTo>
                    <a:pt x="44" y="22"/>
                  </a:lnTo>
                  <a:lnTo>
                    <a:pt x="42" y="14"/>
                  </a:lnTo>
                  <a:lnTo>
                    <a:pt x="38" y="6"/>
                  </a:lnTo>
                  <a:lnTo>
                    <a:pt x="30" y="2"/>
                  </a:lnTo>
                  <a:lnTo>
                    <a:pt x="2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29" name="Freeform 207"/>
            <p:cNvSpPr/>
            <p:nvPr/>
          </p:nvSpPr>
          <p:spPr bwMode="auto">
            <a:xfrm>
              <a:off x="2719388" y="730250"/>
              <a:ext cx="69850" cy="69850"/>
            </a:xfrm>
            <a:custGeom>
              <a:avLst/>
              <a:gdLst/>
              <a:ahLst/>
              <a:cxnLst>
                <a:cxn ang="0">
                  <a:pos x="22" y="0"/>
                </a:cxn>
                <a:cxn ang="0">
                  <a:pos x="22" y="0"/>
                </a:cxn>
                <a:cxn ang="0">
                  <a:pos x="14" y="2"/>
                </a:cxn>
                <a:cxn ang="0">
                  <a:pos x="6" y="6"/>
                </a:cxn>
                <a:cxn ang="0">
                  <a:pos x="2" y="14"/>
                </a:cxn>
                <a:cxn ang="0">
                  <a:pos x="0" y="22"/>
                </a:cxn>
                <a:cxn ang="0">
                  <a:pos x="0" y="22"/>
                </a:cxn>
                <a:cxn ang="0">
                  <a:pos x="2" y="30"/>
                </a:cxn>
                <a:cxn ang="0">
                  <a:pos x="6" y="38"/>
                </a:cxn>
                <a:cxn ang="0">
                  <a:pos x="14" y="42"/>
                </a:cxn>
                <a:cxn ang="0">
                  <a:pos x="22" y="44"/>
                </a:cxn>
                <a:cxn ang="0">
                  <a:pos x="22" y="44"/>
                </a:cxn>
                <a:cxn ang="0">
                  <a:pos x="30" y="42"/>
                </a:cxn>
                <a:cxn ang="0">
                  <a:pos x="38" y="38"/>
                </a:cxn>
                <a:cxn ang="0">
                  <a:pos x="42" y="30"/>
                </a:cxn>
                <a:cxn ang="0">
                  <a:pos x="44" y="22"/>
                </a:cxn>
                <a:cxn ang="0">
                  <a:pos x="44" y="22"/>
                </a:cxn>
                <a:cxn ang="0">
                  <a:pos x="42" y="14"/>
                </a:cxn>
                <a:cxn ang="0">
                  <a:pos x="38" y="6"/>
                </a:cxn>
                <a:cxn ang="0">
                  <a:pos x="30" y="2"/>
                </a:cxn>
                <a:cxn ang="0">
                  <a:pos x="22" y="0"/>
                </a:cxn>
              </a:cxnLst>
              <a:rect l="0" t="0" r="r" b="b"/>
              <a:pathLst>
                <a:path w="44" h="44">
                  <a:moveTo>
                    <a:pt x="22" y="0"/>
                  </a:moveTo>
                  <a:lnTo>
                    <a:pt x="22" y="0"/>
                  </a:lnTo>
                  <a:lnTo>
                    <a:pt x="14" y="2"/>
                  </a:lnTo>
                  <a:lnTo>
                    <a:pt x="6" y="6"/>
                  </a:lnTo>
                  <a:lnTo>
                    <a:pt x="2" y="14"/>
                  </a:lnTo>
                  <a:lnTo>
                    <a:pt x="0" y="22"/>
                  </a:lnTo>
                  <a:lnTo>
                    <a:pt x="0" y="22"/>
                  </a:lnTo>
                  <a:lnTo>
                    <a:pt x="2" y="30"/>
                  </a:lnTo>
                  <a:lnTo>
                    <a:pt x="6" y="38"/>
                  </a:lnTo>
                  <a:lnTo>
                    <a:pt x="14" y="42"/>
                  </a:lnTo>
                  <a:lnTo>
                    <a:pt x="22" y="44"/>
                  </a:lnTo>
                  <a:lnTo>
                    <a:pt x="22" y="44"/>
                  </a:lnTo>
                  <a:lnTo>
                    <a:pt x="30" y="42"/>
                  </a:lnTo>
                  <a:lnTo>
                    <a:pt x="38" y="38"/>
                  </a:lnTo>
                  <a:lnTo>
                    <a:pt x="42" y="30"/>
                  </a:lnTo>
                  <a:lnTo>
                    <a:pt x="44" y="22"/>
                  </a:lnTo>
                  <a:lnTo>
                    <a:pt x="44" y="22"/>
                  </a:lnTo>
                  <a:lnTo>
                    <a:pt x="42" y="14"/>
                  </a:lnTo>
                  <a:lnTo>
                    <a:pt x="38" y="6"/>
                  </a:lnTo>
                  <a:lnTo>
                    <a:pt x="30" y="2"/>
                  </a:lnTo>
                  <a:lnTo>
                    <a:pt x="22"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30" name="Freeform 208"/>
            <p:cNvSpPr/>
            <p:nvPr/>
          </p:nvSpPr>
          <p:spPr bwMode="auto">
            <a:xfrm>
              <a:off x="3100388" y="720725"/>
              <a:ext cx="38100" cy="34925"/>
            </a:xfrm>
            <a:custGeom>
              <a:avLst/>
              <a:gdLst/>
              <a:ahLst/>
              <a:cxnLst>
                <a:cxn ang="0">
                  <a:pos x="12" y="0"/>
                </a:cxn>
                <a:cxn ang="0">
                  <a:pos x="12" y="0"/>
                </a:cxn>
                <a:cxn ang="0">
                  <a:pos x="8" y="0"/>
                </a:cxn>
                <a:cxn ang="0">
                  <a:pos x="4" y="4"/>
                </a:cxn>
                <a:cxn ang="0">
                  <a:pos x="2" y="6"/>
                </a:cxn>
                <a:cxn ang="0">
                  <a:pos x="0" y="12"/>
                </a:cxn>
                <a:cxn ang="0">
                  <a:pos x="0" y="12"/>
                </a:cxn>
                <a:cxn ang="0">
                  <a:pos x="2" y="16"/>
                </a:cxn>
                <a:cxn ang="0">
                  <a:pos x="4" y="20"/>
                </a:cxn>
                <a:cxn ang="0">
                  <a:pos x="8" y="22"/>
                </a:cxn>
                <a:cxn ang="0">
                  <a:pos x="12" y="22"/>
                </a:cxn>
                <a:cxn ang="0">
                  <a:pos x="12" y="22"/>
                </a:cxn>
                <a:cxn ang="0">
                  <a:pos x="16" y="22"/>
                </a:cxn>
                <a:cxn ang="0">
                  <a:pos x="20" y="20"/>
                </a:cxn>
                <a:cxn ang="0">
                  <a:pos x="22" y="16"/>
                </a:cxn>
                <a:cxn ang="0">
                  <a:pos x="24" y="12"/>
                </a:cxn>
                <a:cxn ang="0">
                  <a:pos x="24" y="12"/>
                </a:cxn>
                <a:cxn ang="0">
                  <a:pos x="22" y="6"/>
                </a:cxn>
                <a:cxn ang="0">
                  <a:pos x="20" y="4"/>
                </a:cxn>
                <a:cxn ang="0">
                  <a:pos x="16" y="0"/>
                </a:cxn>
                <a:cxn ang="0">
                  <a:pos x="12" y="0"/>
                </a:cxn>
              </a:cxnLst>
              <a:rect l="0" t="0" r="r" b="b"/>
              <a:pathLst>
                <a:path w="24" h="22">
                  <a:moveTo>
                    <a:pt x="12" y="0"/>
                  </a:moveTo>
                  <a:lnTo>
                    <a:pt x="12" y="0"/>
                  </a:lnTo>
                  <a:lnTo>
                    <a:pt x="8" y="0"/>
                  </a:lnTo>
                  <a:lnTo>
                    <a:pt x="4" y="4"/>
                  </a:lnTo>
                  <a:lnTo>
                    <a:pt x="2" y="6"/>
                  </a:lnTo>
                  <a:lnTo>
                    <a:pt x="0" y="12"/>
                  </a:lnTo>
                  <a:lnTo>
                    <a:pt x="0" y="12"/>
                  </a:lnTo>
                  <a:lnTo>
                    <a:pt x="2" y="16"/>
                  </a:lnTo>
                  <a:lnTo>
                    <a:pt x="4" y="20"/>
                  </a:lnTo>
                  <a:lnTo>
                    <a:pt x="8" y="22"/>
                  </a:lnTo>
                  <a:lnTo>
                    <a:pt x="12" y="22"/>
                  </a:lnTo>
                  <a:lnTo>
                    <a:pt x="12" y="22"/>
                  </a:lnTo>
                  <a:lnTo>
                    <a:pt x="16" y="22"/>
                  </a:lnTo>
                  <a:lnTo>
                    <a:pt x="20" y="20"/>
                  </a:lnTo>
                  <a:lnTo>
                    <a:pt x="22" y="16"/>
                  </a:lnTo>
                  <a:lnTo>
                    <a:pt x="24" y="12"/>
                  </a:lnTo>
                  <a:lnTo>
                    <a:pt x="24" y="12"/>
                  </a:lnTo>
                  <a:lnTo>
                    <a:pt x="22" y="6"/>
                  </a:lnTo>
                  <a:lnTo>
                    <a:pt x="20" y="4"/>
                  </a:lnTo>
                  <a:lnTo>
                    <a:pt x="16" y="0"/>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31" name="Freeform 209"/>
            <p:cNvSpPr/>
            <p:nvPr/>
          </p:nvSpPr>
          <p:spPr bwMode="auto">
            <a:xfrm>
              <a:off x="3100388" y="720725"/>
              <a:ext cx="38100" cy="34925"/>
            </a:xfrm>
            <a:custGeom>
              <a:avLst/>
              <a:gdLst/>
              <a:ahLst/>
              <a:cxnLst>
                <a:cxn ang="0">
                  <a:pos x="12" y="0"/>
                </a:cxn>
                <a:cxn ang="0">
                  <a:pos x="12" y="0"/>
                </a:cxn>
                <a:cxn ang="0">
                  <a:pos x="8" y="0"/>
                </a:cxn>
                <a:cxn ang="0">
                  <a:pos x="4" y="4"/>
                </a:cxn>
                <a:cxn ang="0">
                  <a:pos x="2" y="6"/>
                </a:cxn>
                <a:cxn ang="0">
                  <a:pos x="0" y="12"/>
                </a:cxn>
                <a:cxn ang="0">
                  <a:pos x="0" y="12"/>
                </a:cxn>
                <a:cxn ang="0">
                  <a:pos x="2" y="16"/>
                </a:cxn>
                <a:cxn ang="0">
                  <a:pos x="4" y="20"/>
                </a:cxn>
                <a:cxn ang="0">
                  <a:pos x="8" y="22"/>
                </a:cxn>
                <a:cxn ang="0">
                  <a:pos x="12" y="22"/>
                </a:cxn>
                <a:cxn ang="0">
                  <a:pos x="12" y="22"/>
                </a:cxn>
                <a:cxn ang="0">
                  <a:pos x="16" y="22"/>
                </a:cxn>
                <a:cxn ang="0">
                  <a:pos x="20" y="20"/>
                </a:cxn>
                <a:cxn ang="0">
                  <a:pos x="22" y="16"/>
                </a:cxn>
                <a:cxn ang="0">
                  <a:pos x="24" y="12"/>
                </a:cxn>
                <a:cxn ang="0">
                  <a:pos x="24" y="12"/>
                </a:cxn>
                <a:cxn ang="0">
                  <a:pos x="22" y="6"/>
                </a:cxn>
                <a:cxn ang="0">
                  <a:pos x="20" y="4"/>
                </a:cxn>
                <a:cxn ang="0">
                  <a:pos x="16" y="0"/>
                </a:cxn>
                <a:cxn ang="0">
                  <a:pos x="12" y="0"/>
                </a:cxn>
              </a:cxnLst>
              <a:rect l="0" t="0" r="r" b="b"/>
              <a:pathLst>
                <a:path w="24" h="22">
                  <a:moveTo>
                    <a:pt x="12" y="0"/>
                  </a:moveTo>
                  <a:lnTo>
                    <a:pt x="12" y="0"/>
                  </a:lnTo>
                  <a:lnTo>
                    <a:pt x="8" y="0"/>
                  </a:lnTo>
                  <a:lnTo>
                    <a:pt x="4" y="4"/>
                  </a:lnTo>
                  <a:lnTo>
                    <a:pt x="2" y="6"/>
                  </a:lnTo>
                  <a:lnTo>
                    <a:pt x="0" y="12"/>
                  </a:lnTo>
                  <a:lnTo>
                    <a:pt x="0" y="12"/>
                  </a:lnTo>
                  <a:lnTo>
                    <a:pt x="2" y="16"/>
                  </a:lnTo>
                  <a:lnTo>
                    <a:pt x="4" y="20"/>
                  </a:lnTo>
                  <a:lnTo>
                    <a:pt x="8" y="22"/>
                  </a:lnTo>
                  <a:lnTo>
                    <a:pt x="12" y="22"/>
                  </a:lnTo>
                  <a:lnTo>
                    <a:pt x="12" y="22"/>
                  </a:lnTo>
                  <a:lnTo>
                    <a:pt x="16" y="22"/>
                  </a:lnTo>
                  <a:lnTo>
                    <a:pt x="20" y="20"/>
                  </a:lnTo>
                  <a:lnTo>
                    <a:pt x="22" y="16"/>
                  </a:lnTo>
                  <a:lnTo>
                    <a:pt x="24" y="12"/>
                  </a:lnTo>
                  <a:lnTo>
                    <a:pt x="24" y="12"/>
                  </a:lnTo>
                  <a:lnTo>
                    <a:pt x="22" y="6"/>
                  </a:lnTo>
                  <a:lnTo>
                    <a:pt x="20" y="4"/>
                  </a:lnTo>
                  <a:lnTo>
                    <a:pt x="16" y="0"/>
                  </a:lnTo>
                  <a:lnTo>
                    <a:pt x="12"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32" name="Freeform 210"/>
            <p:cNvSpPr/>
            <p:nvPr/>
          </p:nvSpPr>
          <p:spPr bwMode="auto">
            <a:xfrm>
              <a:off x="2640013" y="942975"/>
              <a:ext cx="34925" cy="34925"/>
            </a:xfrm>
            <a:custGeom>
              <a:avLst/>
              <a:gdLst/>
              <a:ahLst/>
              <a:cxnLst>
                <a:cxn ang="0">
                  <a:pos x="10" y="0"/>
                </a:cxn>
                <a:cxn ang="0">
                  <a:pos x="10" y="0"/>
                </a:cxn>
                <a:cxn ang="0">
                  <a:pos x="6" y="0"/>
                </a:cxn>
                <a:cxn ang="0">
                  <a:pos x="2" y="4"/>
                </a:cxn>
                <a:cxn ang="0">
                  <a:pos x="0" y="6"/>
                </a:cxn>
                <a:cxn ang="0">
                  <a:pos x="0" y="12"/>
                </a:cxn>
                <a:cxn ang="0">
                  <a:pos x="0" y="12"/>
                </a:cxn>
                <a:cxn ang="0">
                  <a:pos x="0" y="16"/>
                </a:cxn>
                <a:cxn ang="0">
                  <a:pos x="2" y="20"/>
                </a:cxn>
                <a:cxn ang="0">
                  <a:pos x="6" y="22"/>
                </a:cxn>
                <a:cxn ang="0">
                  <a:pos x="10" y="22"/>
                </a:cxn>
                <a:cxn ang="0">
                  <a:pos x="10" y="22"/>
                </a:cxn>
                <a:cxn ang="0">
                  <a:pos x="14" y="22"/>
                </a:cxn>
                <a:cxn ang="0">
                  <a:pos x="18" y="20"/>
                </a:cxn>
                <a:cxn ang="0">
                  <a:pos x="20" y="16"/>
                </a:cxn>
                <a:cxn ang="0">
                  <a:pos x="22" y="12"/>
                </a:cxn>
                <a:cxn ang="0">
                  <a:pos x="22" y="12"/>
                </a:cxn>
                <a:cxn ang="0">
                  <a:pos x="20" y="6"/>
                </a:cxn>
                <a:cxn ang="0">
                  <a:pos x="18" y="4"/>
                </a:cxn>
                <a:cxn ang="0">
                  <a:pos x="14" y="0"/>
                </a:cxn>
                <a:cxn ang="0">
                  <a:pos x="10" y="0"/>
                </a:cxn>
              </a:cxnLst>
              <a:rect l="0" t="0" r="r" b="b"/>
              <a:pathLst>
                <a:path w="22" h="22">
                  <a:moveTo>
                    <a:pt x="10" y="0"/>
                  </a:moveTo>
                  <a:lnTo>
                    <a:pt x="10" y="0"/>
                  </a:lnTo>
                  <a:lnTo>
                    <a:pt x="6" y="0"/>
                  </a:lnTo>
                  <a:lnTo>
                    <a:pt x="2" y="4"/>
                  </a:lnTo>
                  <a:lnTo>
                    <a:pt x="0" y="6"/>
                  </a:lnTo>
                  <a:lnTo>
                    <a:pt x="0" y="12"/>
                  </a:lnTo>
                  <a:lnTo>
                    <a:pt x="0" y="12"/>
                  </a:lnTo>
                  <a:lnTo>
                    <a:pt x="0" y="16"/>
                  </a:lnTo>
                  <a:lnTo>
                    <a:pt x="2" y="20"/>
                  </a:lnTo>
                  <a:lnTo>
                    <a:pt x="6" y="22"/>
                  </a:lnTo>
                  <a:lnTo>
                    <a:pt x="10" y="22"/>
                  </a:lnTo>
                  <a:lnTo>
                    <a:pt x="10" y="22"/>
                  </a:lnTo>
                  <a:lnTo>
                    <a:pt x="14" y="22"/>
                  </a:lnTo>
                  <a:lnTo>
                    <a:pt x="18" y="20"/>
                  </a:lnTo>
                  <a:lnTo>
                    <a:pt x="20" y="16"/>
                  </a:lnTo>
                  <a:lnTo>
                    <a:pt x="22" y="12"/>
                  </a:lnTo>
                  <a:lnTo>
                    <a:pt x="22" y="12"/>
                  </a:lnTo>
                  <a:lnTo>
                    <a:pt x="20" y="6"/>
                  </a:lnTo>
                  <a:lnTo>
                    <a:pt x="18" y="4"/>
                  </a:lnTo>
                  <a:lnTo>
                    <a:pt x="14" y="0"/>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33" name="Freeform 211"/>
            <p:cNvSpPr/>
            <p:nvPr/>
          </p:nvSpPr>
          <p:spPr bwMode="auto">
            <a:xfrm>
              <a:off x="2640013" y="942975"/>
              <a:ext cx="34925" cy="34925"/>
            </a:xfrm>
            <a:custGeom>
              <a:avLst/>
              <a:gdLst/>
              <a:ahLst/>
              <a:cxnLst>
                <a:cxn ang="0">
                  <a:pos x="10" y="0"/>
                </a:cxn>
                <a:cxn ang="0">
                  <a:pos x="10" y="0"/>
                </a:cxn>
                <a:cxn ang="0">
                  <a:pos x="6" y="0"/>
                </a:cxn>
                <a:cxn ang="0">
                  <a:pos x="2" y="4"/>
                </a:cxn>
                <a:cxn ang="0">
                  <a:pos x="0" y="6"/>
                </a:cxn>
                <a:cxn ang="0">
                  <a:pos x="0" y="12"/>
                </a:cxn>
                <a:cxn ang="0">
                  <a:pos x="0" y="12"/>
                </a:cxn>
                <a:cxn ang="0">
                  <a:pos x="0" y="16"/>
                </a:cxn>
                <a:cxn ang="0">
                  <a:pos x="2" y="20"/>
                </a:cxn>
                <a:cxn ang="0">
                  <a:pos x="6" y="22"/>
                </a:cxn>
                <a:cxn ang="0">
                  <a:pos x="10" y="22"/>
                </a:cxn>
                <a:cxn ang="0">
                  <a:pos x="10" y="22"/>
                </a:cxn>
                <a:cxn ang="0">
                  <a:pos x="14" y="22"/>
                </a:cxn>
                <a:cxn ang="0">
                  <a:pos x="18" y="20"/>
                </a:cxn>
                <a:cxn ang="0">
                  <a:pos x="20" y="16"/>
                </a:cxn>
                <a:cxn ang="0">
                  <a:pos x="22" y="12"/>
                </a:cxn>
                <a:cxn ang="0">
                  <a:pos x="22" y="12"/>
                </a:cxn>
                <a:cxn ang="0">
                  <a:pos x="20" y="6"/>
                </a:cxn>
                <a:cxn ang="0">
                  <a:pos x="18" y="4"/>
                </a:cxn>
                <a:cxn ang="0">
                  <a:pos x="14" y="0"/>
                </a:cxn>
                <a:cxn ang="0">
                  <a:pos x="10" y="0"/>
                </a:cxn>
              </a:cxnLst>
              <a:rect l="0" t="0" r="r" b="b"/>
              <a:pathLst>
                <a:path w="22" h="22">
                  <a:moveTo>
                    <a:pt x="10" y="0"/>
                  </a:moveTo>
                  <a:lnTo>
                    <a:pt x="10" y="0"/>
                  </a:lnTo>
                  <a:lnTo>
                    <a:pt x="6" y="0"/>
                  </a:lnTo>
                  <a:lnTo>
                    <a:pt x="2" y="4"/>
                  </a:lnTo>
                  <a:lnTo>
                    <a:pt x="0" y="6"/>
                  </a:lnTo>
                  <a:lnTo>
                    <a:pt x="0" y="12"/>
                  </a:lnTo>
                  <a:lnTo>
                    <a:pt x="0" y="12"/>
                  </a:lnTo>
                  <a:lnTo>
                    <a:pt x="0" y="16"/>
                  </a:lnTo>
                  <a:lnTo>
                    <a:pt x="2" y="20"/>
                  </a:lnTo>
                  <a:lnTo>
                    <a:pt x="6" y="22"/>
                  </a:lnTo>
                  <a:lnTo>
                    <a:pt x="10" y="22"/>
                  </a:lnTo>
                  <a:lnTo>
                    <a:pt x="10" y="22"/>
                  </a:lnTo>
                  <a:lnTo>
                    <a:pt x="14" y="22"/>
                  </a:lnTo>
                  <a:lnTo>
                    <a:pt x="18" y="20"/>
                  </a:lnTo>
                  <a:lnTo>
                    <a:pt x="20" y="16"/>
                  </a:lnTo>
                  <a:lnTo>
                    <a:pt x="22" y="12"/>
                  </a:lnTo>
                  <a:lnTo>
                    <a:pt x="22" y="12"/>
                  </a:lnTo>
                  <a:lnTo>
                    <a:pt x="20" y="6"/>
                  </a:lnTo>
                  <a:lnTo>
                    <a:pt x="18" y="4"/>
                  </a:lnTo>
                  <a:lnTo>
                    <a:pt x="14" y="0"/>
                  </a:lnTo>
                  <a:lnTo>
                    <a:pt x="10"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34" name="Freeform 212"/>
            <p:cNvSpPr/>
            <p:nvPr/>
          </p:nvSpPr>
          <p:spPr bwMode="auto">
            <a:xfrm>
              <a:off x="3430588" y="962025"/>
              <a:ext cx="34925" cy="34925"/>
            </a:xfrm>
            <a:custGeom>
              <a:avLst/>
              <a:gdLst/>
              <a:ahLst/>
              <a:cxnLst>
                <a:cxn ang="0">
                  <a:pos x="12" y="0"/>
                </a:cxn>
                <a:cxn ang="0">
                  <a:pos x="12" y="0"/>
                </a:cxn>
                <a:cxn ang="0">
                  <a:pos x="6" y="0"/>
                </a:cxn>
                <a:cxn ang="0">
                  <a:pos x="4" y="2"/>
                </a:cxn>
                <a:cxn ang="0">
                  <a:pos x="0" y="6"/>
                </a:cxn>
                <a:cxn ang="0">
                  <a:pos x="0" y="10"/>
                </a:cxn>
                <a:cxn ang="0">
                  <a:pos x="0" y="10"/>
                </a:cxn>
                <a:cxn ang="0">
                  <a:pos x="0" y="14"/>
                </a:cxn>
                <a:cxn ang="0">
                  <a:pos x="4" y="18"/>
                </a:cxn>
                <a:cxn ang="0">
                  <a:pos x="6" y="20"/>
                </a:cxn>
                <a:cxn ang="0">
                  <a:pos x="12" y="22"/>
                </a:cxn>
                <a:cxn ang="0">
                  <a:pos x="12" y="22"/>
                </a:cxn>
                <a:cxn ang="0">
                  <a:pos x="16" y="20"/>
                </a:cxn>
                <a:cxn ang="0">
                  <a:pos x="20" y="18"/>
                </a:cxn>
                <a:cxn ang="0">
                  <a:pos x="22" y="14"/>
                </a:cxn>
                <a:cxn ang="0">
                  <a:pos x="22" y="10"/>
                </a:cxn>
                <a:cxn ang="0">
                  <a:pos x="22" y="10"/>
                </a:cxn>
                <a:cxn ang="0">
                  <a:pos x="22" y="6"/>
                </a:cxn>
                <a:cxn ang="0">
                  <a:pos x="20" y="2"/>
                </a:cxn>
                <a:cxn ang="0">
                  <a:pos x="16" y="0"/>
                </a:cxn>
                <a:cxn ang="0">
                  <a:pos x="12" y="0"/>
                </a:cxn>
              </a:cxnLst>
              <a:rect l="0" t="0" r="r" b="b"/>
              <a:pathLst>
                <a:path w="22" h="22">
                  <a:moveTo>
                    <a:pt x="12" y="0"/>
                  </a:moveTo>
                  <a:lnTo>
                    <a:pt x="12" y="0"/>
                  </a:lnTo>
                  <a:lnTo>
                    <a:pt x="6" y="0"/>
                  </a:lnTo>
                  <a:lnTo>
                    <a:pt x="4" y="2"/>
                  </a:lnTo>
                  <a:lnTo>
                    <a:pt x="0" y="6"/>
                  </a:lnTo>
                  <a:lnTo>
                    <a:pt x="0" y="10"/>
                  </a:lnTo>
                  <a:lnTo>
                    <a:pt x="0" y="10"/>
                  </a:lnTo>
                  <a:lnTo>
                    <a:pt x="0" y="14"/>
                  </a:lnTo>
                  <a:lnTo>
                    <a:pt x="4" y="18"/>
                  </a:lnTo>
                  <a:lnTo>
                    <a:pt x="6" y="20"/>
                  </a:lnTo>
                  <a:lnTo>
                    <a:pt x="12" y="22"/>
                  </a:lnTo>
                  <a:lnTo>
                    <a:pt x="12" y="22"/>
                  </a:lnTo>
                  <a:lnTo>
                    <a:pt x="16" y="20"/>
                  </a:lnTo>
                  <a:lnTo>
                    <a:pt x="20" y="18"/>
                  </a:lnTo>
                  <a:lnTo>
                    <a:pt x="22" y="14"/>
                  </a:lnTo>
                  <a:lnTo>
                    <a:pt x="22" y="10"/>
                  </a:lnTo>
                  <a:lnTo>
                    <a:pt x="22" y="10"/>
                  </a:lnTo>
                  <a:lnTo>
                    <a:pt x="22" y="6"/>
                  </a:lnTo>
                  <a:lnTo>
                    <a:pt x="20" y="2"/>
                  </a:lnTo>
                  <a:lnTo>
                    <a:pt x="16" y="0"/>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35" name="Freeform 213"/>
            <p:cNvSpPr/>
            <p:nvPr/>
          </p:nvSpPr>
          <p:spPr bwMode="auto">
            <a:xfrm>
              <a:off x="3430588" y="962025"/>
              <a:ext cx="34925" cy="34925"/>
            </a:xfrm>
            <a:custGeom>
              <a:avLst/>
              <a:gdLst/>
              <a:ahLst/>
              <a:cxnLst>
                <a:cxn ang="0">
                  <a:pos x="12" y="0"/>
                </a:cxn>
                <a:cxn ang="0">
                  <a:pos x="12" y="0"/>
                </a:cxn>
                <a:cxn ang="0">
                  <a:pos x="6" y="0"/>
                </a:cxn>
                <a:cxn ang="0">
                  <a:pos x="4" y="2"/>
                </a:cxn>
                <a:cxn ang="0">
                  <a:pos x="0" y="6"/>
                </a:cxn>
                <a:cxn ang="0">
                  <a:pos x="0" y="10"/>
                </a:cxn>
                <a:cxn ang="0">
                  <a:pos x="0" y="10"/>
                </a:cxn>
                <a:cxn ang="0">
                  <a:pos x="0" y="14"/>
                </a:cxn>
                <a:cxn ang="0">
                  <a:pos x="4" y="18"/>
                </a:cxn>
                <a:cxn ang="0">
                  <a:pos x="6" y="20"/>
                </a:cxn>
                <a:cxn ang="0">
                  <a:pos x="12" y="22"/>
                </a:cxn>
                <a:cxn ang="0">
                  <a:pos x="12" y="22"/>
                </a:cxn>
                <a:cxn ang="0">
                  <a:pos x="16" y="20"/>
                </a:cxn>
                <a:cxn ang="0">
                  <a:pos x="20" y="18"/>
                </a:cxn>
                <a:cxn ang="0">
                  <a:pos x="22" y="14"/>
                </a:cxn>
                <a:cxn ang="0">
                  <a:pos x="22" y="10"/>
                </a:cxn>
                <a:cxn ang="0">
                  <a:pos x="22" y="10"/>
                </a:cxn>
                <a:cxn ang="0">
                  <a:pos x="22" y="6"/>
                </a:cxn>
                <a:cxn ang="0">
                  <a:pos x="20" y="2"/>
                </a:cxn>
                <a:cxn ang="0">
                  <a:pos x="16" y="0"/>
                </a:cxn>
                <a:cxn ang="0">
                  <a:pos x="12" y="0"/>
                </a:cxn>
              </a:cxnLst>
              <a:rect l="0" t="0" r="r" b="b"/>
              <a:pathLst>
                <a:path w="22" h="22">
                  <a:moveTo>
                    <a:pt x="12" y="0"/>
                  </a:moveTo>
                  <a:lnTo>
                    <a:pt x="12" y="0"/>
                  </a:lnTo>
                  <a:lnTo>
                    <a:pt x="6" y="0"/>
                  </a:lnTo>
                  <a:lnTo>
                    <a:pt x="4" y="2"/>
                  </a:lnTo>
                  <a:lnTo>
                    <a:pt x="0" y="6"/>
                  </a:lnTo>
                  <a:lnTo>
                    <a:pt x="0" y="10"/>
                  </a:lnTo>
                  <a:lnTo>
                    <a:pt x="0" y="10"/>
                  </a:lnTo>
                  <a:lnTo>
                    <a:pt x="0" y="14"/>
                  </a:lnTo>
                  <a:lnTo>
                    <a:pt x="4" y="18"/>
                  </a:lnTo>
                  <a:lnTo>
                    <a:pt x="6" y="20"/>
                  </a:lnTo>
                  <a:lnTo>
                    <a:pt x="12" y="22"/>
                  </a:lnTo>
                  <a:lnTo>
                    <a:pt x="12" y="22"/>
                  </a:lnTo>
                  <a:lnTo>
                    <a:pt x="16" y="20"/>
                  </a:lnTo>
                  <a:lnTo>
                    <a:pt x="20" y="18"/>
                  </a:lnTo>
                  <a:lnTo>
                    <a:pt x="22" y="14"/>
                  </a:lnTo>
                  <a:lnTo>
                    <a:pt x="22" y="10"/>
                  </a:lnTo>
                  <a:lnTo>
                    <a:pt x="22" y="10"/>
                  </a:lnTo>
                  <a:lnTo>
                    <a:pt x="22" y="6"/>
                  </a:lnTo>
                  <a:lnTo>
                    <a:pt x="20" y="2"/>
                  </a:lnTo>
                  <a:lnTo>
                    <a:pt x="16" y="0"/>
                  </a:lnTo>
                  <a:lnTo>
                    <a:pt x="12"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36" name="Freeform 214"/>
            <p:cNvSpPr/>
            <p:nvPr/>
          </p:nvSpPr>
          <p:spPr bwMode="auto">
            <a:xfrm>
              <a:off x="3360738" y="552450"/>
              <a:ext cx="50800" cy="50800"/>
            </a:xfrm>
            <a:custGeom>
              <a:avLst/>
              <a:gdLst/>
              <a:ahLst/>
              <a:cxnLst>
                <a:cxn ang="0">
                  <a:pos x="16" y="0"/>
                </a:cxn>
                <a:cxn ang="0">
                  <a:pos x="16" y="0"/>
                </a:cxn>
                <a:cxn ang="0">
                  <a:pos x="10" y="2"/>
                </a:cxn>
                <a:cxn ang="0">
                  <a:pos x="6" y="6"/>
                </a:cxn>
                <a:cxn ang="0">
                  <a:pos x="2" y="10"/>
                </a:cxn>
                <a:cxn ang="0">
                  <a:pos x="0" y="16"/>
                </a:cxn>
                <a:cxn ang="0">
                  <a:pos x="0" y="16"/>
                </a:cxn>
                <a:cxn ang="0">
                  <a:pos x="2" y="22"/>
                </a:cxn>
                <a:cxn ang="0">
                  <a:pos x="6" y="28"/>
                </a:cxn>
                <a:cxn ang="0">
                  <a:pos x="10" y="30"/>
                </a:cxn>
                <a:cxn ang="0">
                  <a:pos x="16" y="32"/>
                </a:cxn>
                <a:cxn ang="0">
                  <a:pos x="16" y="32"/>
                </a:cxn>
                <a:cxn ang="0">
                  <a:pos x="22" y="30"/>
                </a:cxn>
                <a:cxn ang="0">
                  <a:pos x="26" y="28"/>
                </a:cxn>
                <a:cxn ang="0">
                  <a:pos x="30" y="22"/>
                </a:cxn>
                <a:cxn ang="0">
                  <a:pos x="32" y="16"/>
                </a:cxn>
                <a:cxn ang="0">
                  <a:pos x="32" y="16"/>
                </a:cxn>
                <a:cxn ang="0">
                  <a:pos x="30" y="10"/>
                </a:cxn>
                <a:cxn ang="0">
                  <a:pos x="26" y="6"/>
                </a:cxn>
                <a:cxn ang="0">
                  <a:pos x="22" y="2"/>
                </a:cxn>
                <a:cxn ang="0">
                  <a:pos x="16" y="0"/>
                </a:cxn>
              </a:cxnLst>
              <a:rect l="0" t="0" r="r" b="b"/>
              <a:pathLst>
                <a:path w="32" h="32">
                  <a:moveTo>
                    <a:pt x="16" y="0"/>
                  </a:moveTo>
                  <a:lnTo>
                    <a:pt x="16" y="0"/>
                  </a:lnTo>
                  <a:lnTo>
                    <a:pt x="10" y="2"/>
                  </a:lnTo>
                  <a:lnTo>
                    <a:pt x="6" y="6"/>
                  </a:lnTo>
                  <a:lnTo>
                    <a:pt x="2" y="10"/>
                  </a:lnTo>
                  <a:lnTo>
                    <a:pt x="0" y="16"/>
                  </a:lnTo>
                  <a:lnTo>
                    <a:pt x="0" y="16"/>
                  </a:lnTo>
                  <a:lnTo>
                    <a:pt x="2" y="22"/>
                  </a:lnTo>
                  <a:lnTo>
                    <a:pt x="6" y="28"/>
                  </a:lnTo>
                  <a:lnTo>
                    <a:pt x="10" y="30"/>
                  </a:lnTo>
                  <a:lnTo>
                    <a:pt x="16" y="32"/>
                  </a:lnTo>
                  <a:lnTo>
                    <a:pt x="16" y="32"/>
                  </a:lnTo>
                  <a:lnTo>
                    <a:pt x="22" y="30"/>
                  </a:lnTo>
                  <a:lnTo>
                    <a:pt x="26" y="28"/>
                  </a:lnTo>
                  <a:lnTo>
                    <a:pt x="30" y="22"/>
                  </a:lnTo>
                  <a:lnTo>
                    <a:pt x="32" y="16"/>
                  </a:lnTo>
                  <a:lnTo>
                    <a:pt x="32" y="16"/>
                  </a:lnTo>
                  <a:lnTo>
                    <a:pt x="30" y="10"/>
                  </a:lnTo>
                  <a:lnTo>
                    <a:pt x="26" y="6"/>
                  </a:lnTo>
                  <a:lnTo>
                    <a:pt x="22" y="2"/>
                  </a:lnTo>
                  <a:lnTo>
                    <a:pt x="1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37" name="Freeform 215"/>
            <p:cNvSpPr/>
            <p:nvPr/>
          </p:nvSpPr>
          <p:spPr bwMode="auto">
            <a:xfrm>
              <a:off x="3360738" y="552450"/>
              <a:ext cx="50800" cy="50800"/>
            </a:xfrm>
            <a:custGeom>
              <a:avLst/>
              <a:gdLst/>
              <a:ahLst/>
              <a:cxnLst>
                <a:cxn ang="0">
                  <a:pos x="16" y="0"/>
                </a:cxn>
                <a:cxn ang="0">
                  <a:pos x="16" y="0"/>
                </a:cxn>
                <a:cxn ang="0">
                  <a:pos x="10" y="2"/>
                </a:cxn>
                <a:cxn ang="0">
                  <a:pos x="6" y="6"/>
                </a:cxn>
                <a:cxn ang="0">
                  <a:pos x="2" y="10"/>
                </a:cxn>
                <a:cxn ang="0">
                  <a:pos x="0" y="16"/>
                </a:cxn>
                <a:cxn ang="0">
                  <a:pos x="0" y="16"/>
                </a:cxn>
                <a:cxn ang="0">
                  <a:pos x="2" y="22"/>
                </a:cxn>
                <a:cxn ang="0">
                  <a:pos x="6" y="28"/>
                </a:cxn>
                <a:cxn ang="0">
                  <a:pos x="10" y="30"/>
                </a:cxn>
                <a:cxn ang="0">
                  <a:pos x="16" y="32"/>
                </a:cxn>
                <a:cxn ang="0">
                  <a:pos x="16" y="32"/>
                </a:cxn>
                <a:cxn ang="0">
                  <a:pos x="22" y="30"/>
                </a:cxn>
                <a:cxn ang="0">
                  <a:pos x="26" y="28"/>
                </a:cxn>
                <a:cxn ang="0">
                  <a:pos x="30" y="22"/>
                </a:cxn>
                <a:cxn ang="0">
                  <a:pos x="32" y="16"/>
                </a:cxn>
                <a:cxn ang="0">
                  <a:pos x="32" y="16"/>
                </a:cxn>
                <a:cxn ang="0">
                  <a:pos x="30" y="10"/>
                </a:cxn>
                <a:cxn ang="0">
                  <a:pos x="26" y="6"/>
                </a:cxn>
                <a:cxn ang="0">
                  <a:pos x="22" y="2"/>
                </a:cxn>
                <a:cxn ang="0">
                  <a:pos x="16" y="0"/>
                </a:cxn>
              </a:cxnLst>
              <a:rect l="0" t="0" r="r" b="b"/>
              <a:pathLst>
                <a:path w="32" h="32">
                  <a:moveTo>
                    <a:pt x="16" y="0"/>
                  </a:moveTo>
                  <a:lnTo>
                    <a:pt x="16" y="0"/>
                  </a:lnTo>
                  <a:lnTo>
                    <a:pt x="10" y="2"/>
                  </a:lnTo>
                  <a:lnTo>
                    <a:pt x="6" y="6"/>
                  </a:lnTo>
                  <a:lnTo>
                    <a:pt x="2" y="10"/>
                  </a:lnTo>
                  <a:lnTo>
                    <a:pt x="0" y="16"/>
                  </a:lnTo>
                  <a:lnTo>
                    <a:pt x="0" y="16"/>
                  </a:lnTo>
                  <a:lnTo>
                    <a:pt x="2" y="22"/>
                  </a:lnTo>
                  <a:lnTo>
                    <a:pt x="6" y="28"/>
                  </a:lnTo>
                  <a:lnTo>
                    <a:pt x="10" y="30"/>
                  </a:lnTo>
                  <a:lnTo>
                    <a:pt x="16" y="32"/>
                  </a:lnTo>
                  <a:lnTo>
                    <a:pt x="16" y="32"/>
                  </a:lnTo>
                  <a:lnTo>
                    <a:pt x="22" y="30"/>
                  </a:lnTo>
                  <a:lnTo>
                    <a:pt x="26" y="28"/>
                  </a:lnTo>
                  <a:lnTo>
                    <a:pt x="30" y="22"/>
                  </a:lnTo>
                  <a:lnTo>
                    <a:pt x="32" y="16"/>
                  </a:lnTo>
                  <a:lnTo>
                    <a:pt x="32" y="16"/>
                  </a:lnTo>
                  <a:lnTo>
                    <a:pt x="30" y="10"/>
                  </a:lnTo>
                  <a:lnTo>
                    <a:pt x="26" y="6"/>
                  </a:lnTo>
                  <a:lnTo>
                    <a:pt x="22" y="2"/>
                  </a:lnTo>
                  <a:lnTo>
                    <a:pt x="1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38" name="Freeform 216"/>
            <p:cNvSpPr/>
            <p:nvPr/>
          </p:nvSpPr>
          <p:spPr bwMode="auto">
            <a:xfrm>
              <a:off x="2443163" y="641350"/>
              <a:ext cx="34925" cy="34925"/>
            </a:xfrm>
            <a:custGeom>
              <a:avLst/>
              <a:gdLst/>
              <a:ahLst/>
              <a:cxnLst>
                <a:cxn ang="0">
                  <a:pos x="12" y="0"/>
                </a:cxn>
                <a:cxn ang="0">
                  <a:pos x="12" y="0"/>
                </a:cxn>
                <a:cxn ang="0">
                  <a:pos x="6" y="0"/>
                </a:cxn>
                <a:cxn ang="0">
                  <a:pos x="4" y="2"/>
                </a:cxn>
                <a:cxn ang="0">
                  <a:pos x="0" y="6"/>
                </a:cxn>
                <a:cxn ang="0">
                  <a:pos x="0" y="10"/>
                </a:cxn>
                <a:cxn ang="0">
                  <a:pos x="0" y="10"/>
                </a:cxn>
                <a:cxn ang="0">
                  <a:pos x="0" y="16"/>
                </a:cxn>
                <a:cxn ang="0">
                  <a:pos x="4" y="18"/>
                </a:cxn>
                <a:cxn ang="0">
                  <a:pos x="6" y="22"/>
                </a:cxn>
                <a:cxn ang="0">
                  <a:pos x="12" y="22"/>
                </a:cxn>
                <a:cxn ang="0">
                  <a:pos x="12" y="22"/>
                </a:cxn>
                <a:cxn ang="0">
                  <a:pos x="16" y="22"/>
                </a:cxn>
                <a:cxn ang="0">
                  <a:pos x="18" y="18"/>
                </a:cxn>
                <a:cxn ang="0">
                  <a:pos x="22" y="16"/>
                </a:cxn>
                <a:cxn ang="0">
                  <a:pos x="22" y="10"/>
                </a:cxn>
                <a:cxn ang="0">
                  <a:pos x="22" y="10"/>
                </a:cxn>
                <a:cxn ang="0">
                  <a:pos x="22" y="6"/>
                </a:cxn>
                <a:cxn ang="0">
                  <a:pos x="18" y="2"/>
                </a:cxn>
                <a:cxn ang="0">
                  <a:pos x="16" y="0"/>
                </a:cxn>
                <a:cxn ang="0">
                  <a:pos x="12" y="0"/>
                </a:cxn>
              </a:cxnLst>
              <a:rect l="0" t="0" r="r" b="b"/>
              <a:pathLst>
                <a:path w="22" h="22">
                  <a:moveTo>
                    <a:pt x="12" y="0"/>
                  </a:moveTo>
                  <a:lnTo>
                    <a:pt x="12" y="0"/>
                  </a:lnTo>
                  <a:lnTo>
                    <a:pt x="6" y="0"/>
                  </a:lnTo>
                  <a:lnTo>
                    <a:pt x="4" y="2"/>
                  </a:lnTo>
                  <a:lnTo>
                    <a:pt x="0" y="6"/>
                  </a:lnTo>
                  <a:lnTo>
                    <a:pt x="0" y="10"/>
                  </a:lnTo>
                  <a:lnTo>
                    <a:pt x="0" y="10"/>
                  </a:lnTo>
                  <a:lnTo>
                    <a:pt x="0" y="16"/>
                  </a:lnTo>
                  <a:lnTo>
                    <a:pt x="4" y="18"/>
                  </a:lnTo>
                  <a:lnTo>
                    <a:pt x="6" y="22"/>
                  </a:lnTo>
                  <a:lnTo>
                    <a:pt x="12" y="22"/>
                  </a:lnTo>
                  <a:lnTo>
                    <a:pt x="12" y="22"/>
                  </a:lnTo>
                  <a:lnTo>
                    <a:pt x="16" y="22"/>
                  </a:lnTo>
                  <a:lnTo>
                    <a:pt x="18" y="18"/>
                  </a:lnTo>
                  <a:lnTo>
                    <a:pt x="22" y="16"/>
                  </a:lnTo>
                  <a:lnTo>
                    <a:pt x="22" y="10"/>
                  </a:lnTo>
                  <a:lnTo>
                    <a:pt x="22" y="10"/>
                  </a:lnTo>
                  <a:lnTo>
                    <a:pt x="22" y="6"/>
                  </a:lnTo>
                  <a:lnTo>
                    <a:pt x="18" y="2"/>
                  </a:lnTo>
                  <a:lnTo>
                    <a:pt x="16" y="0"/>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39" name="Freeform 217"/>
            <p:cNvSpPr/>
            <p:nvPr/>
          </p:nvSpPr>
          <p:spPr bwMode="auto">
            <a:xfrm>
              <a:off x="2443163" y="641350"/>
              <a:ext cx="34925" cy="34925"/>
            </a:xfrm>
            <a:custGeom>
              <a:avLst/>
              <a:gdLst/>
              <a:ahLst/>
              <a:cxnLst>
                <a:cxn ang="0">
                  <a:pos x="12" y="0"/>
                </a:cxn>
                <a:cxn ang="0">
                  <a:pos x="12" y="0"/>
                </a:cxn>
                <a:cxn ang="0">
                  <a:pos x="6" y="0"/>
                </a:cxn>
                <a:cxn ang="0">
                  <a:pos x="4" y="2"/>
                </a:cxn>
                <a:cxn ang="0">
                  <a:pos x="0" y="6"/>
                </a:cxn>
                <a:cxn ang="0">
                  <a:pos x="0" y="10"/>
                </a:cxn>
                <a:cxn ang="0">
                  <a:pos x="0" y="10"/>
                </a:cxn>
                <a:cxn ang="0">
                  <a:pos x="0" y="16"/>
                </a:cxn>
                <a:cxn ang="0">
                  <a:pos x="4" y="18"/>
                </a:cxn>
                <a:cxn ang="0">
                  <a:pos x="6" y="22"/>
                </a:cxn>
                <a:cxn ang="0">
                  <a:pos x="12" y="22"/>
                </a:cxn>
                <a:cxn ang="0">
                  <a:pos x="12" y="22"/>
                </a:cxn>
                <a:cxn ang="0">
                  <a:pos x="16" y="22"/>
                </a:cxn>
                <a:cxn ang="0">
                  <a:pos x="18" y="18"/>
                </a:cxn>
                <a:cxn ang="0">
                  <a:pos x="22" y="16"/>
                </a:cxn>
                <a:cxn ang="0">
                  <a:pos x="22" y="10"/>
                </a:cxn>
                <a:cxn ang="0">
                  <a:pos x="22" y="10"/>
                </a:cxn>
                <a:cxn ang="0">
                  <a:pos x="22" y="6"/>
                </a:cxn>
                <a:cxn ang="0">
                  <a:pos x="18" y="2"/>
                </a:cxn>
                <a:cxn ang="0">
                  <a:pos x="16" y="0"/>
                </a:cxn>
                <a:cxn ang="0">
                  <a:pos x="12" y="0"/>
                </a:cxn>
              </a:cxnLst>
              <a:rect l="0" t="0" r="r" b="b"/>
              <a:pathLst>
                <a:path w="22" h="22">
                  <a:moveTo>
                    <a:pt x="12" y="0"/>
                  </a:moveTo>
                  <a:lnTo>
                    <a:pt x="12" y="0"/>
                  </a:lnTo>
                  <a:lnTo>
                    <a:pt x="6" y="0"/>
                  </a:lnTo>
                  <a:lnTo>
                    <a:pt x="4" y="2"/>
                  </a:lnTo>
                  <a:lnTo>
                    <a:pt x="0" y="6"/>
                  </a:lnTo>
                  <a:lnTo>
                    <a:pt x="0" y="10"/>
                  </a:lnTo>
                  <a:lnTo>
                    <a:pt x="0" y="10"/>
                  </a:lnTo>
                  <a:lnTo>
                    <a:pt x="0" y="16"/>
                  </a:lnTo>
                  <a:lnTo>
                    <a:pt x="4" y="18"/>
                  </a:lnTo>
                  <a:lnTo>
                    <a:pt x="6" y="22"/>
                  </a:lnTo>
                  <a:lnTo>
                    <a:pt x="12" y="22"/>
                  </a:lnTo>
                  <a:lnTo>
                    <a:pt x="12" y="22"/>
                  </a:lnTo>
                  <a:lnTo>
                    <a:pt x="16" y="22"/>
                  </a:lnTo>
                  <a:lnTo>
                    <a:pt x="18" y="18"/>
                  </a:lnTo>
                  <a:lnTo>
                    <a:pt x="22" y="16"/>
                  </a:lnTo>
                  <a:lnTo>
                    <a:pt x="22" y="10"/>
                  </a:lnTo>
                  <a:lnTo>
                    <a:pt x="22" y="10"/>
                  </a:lnTo>
                  <a:lnTo>
                    <a:pt x="22" y="6"/>
                  </a:lnTo>
                  <a:lnTo>
                    <a:pt x="18" y="2"/>
                  </a:lnTo>
                  <a:lnTo>
                    <a:pt x="16" y="0"/>
                  </a:lnTo>
                  <a:lnTo>
                    <a:pt x="12"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40" name="Freeform 218"/>
            <p:cNvSpPr/>
            <p:nvPr/>
          </p:nvSpPr>
          <p:spPr bwMode="auto">
            <a:xfrm>
              <a:off x="2109788" y="768350"/>
              <a:ext cx="44450" cy="47625"/>
            </a:xfrm>
            <a:custGeom>
              <a:avLst/>
              <a:gdLst/>
              <a:ahLst/>
              <a:cxnLst>
                <a:cxn ang="0">
                  <a:pos x="14" y="0"/>
                </a:cxn>
                <a:cxn ang="0">
                  <a:pos x="14" y="0"/>
                </a:cxn>
                <a:cxn ang="0">
                  <a:pos x="8" y="2"/>
                </a:cxn>
                <a:cxn ang="0">
                  <a:pos x="4" y="4"/>
                </a:cxn>
                <a:cxn ang="0">
                  <a:pos x="0" y="10"/>
                </a:cxn>
                <a:cxn ang="0">
                  <a:pos x="0" y="14"/>
                </a:cxn>
                <a:cxn ang="0">
                  <a:pos x="0" y="14"/>
                </a:cxn>
                <a:cxn ang="0">
                  <a:pos x="0" y="20"/>
                </a:cxn>
                <a:cxn ang="0">
                  <a:pos x="4" y="26"/>
                </a:cxn>
                <a:cxn ang="0">
                  <a:pos x="8" y="28"/>
                </a:cxn>
                <a:cxn ang="0">
                  <a:pos x="14" y="30"/>
                </a:cxn>
                <a:cxn ang="0">
                  <a:pos x="14" y="30"/>
                </a:cxn>
                <a:cxn ang="0">
                  <a:pos x="20" y="28"/>
                </a:cxn>
                <a:cxn ang="0">
                  <a:pos x="24" y="26"/>
                </a:cxn>
                <a:cxn ang="0">
                  <a:pos x="26" y="20"/>
                </a:cxn>
                <a:cxn ang="0">
                  <a:pos x="28" y="14"/>
                </a:cxn>
                <a:cxn ang="0">
                  <a:pos x="28" y="14"/>
                </a:cxn>
                <a:cxn ang="0">
                  <a:pos x="26" y="10"/>
                </a:cxn>
                <a:cxn ang="0">
                  <a:pos x="24" y="4"/>
                </a:cxn>
                <a:cxn ang="0">
                  <a:pos x="20" y="2"/>
                </a:cxn>
                <a:cxn ang="0">
                  <a:pos x="14" y="0"/>
                </a:cxn>
              </a:cxnLst>
              <a:rect l="0" t="0" r="r" b="b"/>
              <a:pathLst>
                <a:path w="28" h="30">
                  <a:moveTo>
                    <a:pt x="14" y="0"/>
                  </a:moveTo>
                  <a:lnTo>
                    <a:pt x="14" y="0"/>
                  </a:lnTo>
                  <a:lnTo>
                    <a:pt x="8" y="2"/>
                  </a:lnTo>
                  <a:lnTo>
                    <a:pt x="4" y="4"/>
                  </a:lnTo>
                  <a:lnTo>
                    <a:pt x="0" y="10"/>
                  </a:lnTo>
                  <a:lnTo>
                    <a:pt x="0" y="14"/>
                  </a:lnTo>
                  <a:lnTo>
                    <a:pt x="0" y="14"/>
                  </a:lnTo>
                  <a:lnTo>
                    <a:pt x="0" y="20"/>
                  </a:lnTo>
                  <a:lnTo>
                    <a:pt x="4" y="26"/>
                  </a:lnTo>
                  <a:lnTo>
                    <a:pt x="8" y="28"/>
                  </a:lnTo>
                  <a:lnTo>
                    <a:pt x="14" y="30"/>
                  </a:lnTo>
                  <a:lnTo>
                    <a:pt x="14" y="30"/>
                  </a:lnTo>
                  <a:lnTo>
                    <a:pt x="20" y="28"/>
                  </a:lnTo>
                  <a:lnTo>
                    <a:pt x="24" y="26"/>
                  </a:lnTo>
                  <a:lnTo>
                    <a:pt x="26" y="20"/>
                  </a:lnTo>
                  <a:lnTo>
                    <a:pt x="28" y="14"/>
                  </a:lnTo>
                  <a:lnTo>
                    <a:pt x="28" y="14"/>
                  </a:lnTo>
                  <a:lnTo>
                    <a:pt x="26" y="10"/>
                  </a:lnTo>
                  <a:lnTo>
                    <a:pt x="24" y="4"/>
                  </a:lnTo>
                  <a:lnTo>
                    <a:pt x="20" y="2"/>
                  </a:lnTo>
                  <a:lnTo>
                    <a:pt x="14"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41" name="Freeform 219"/>
            <p:cNvSpPr/>
            <p:nvPr/>
          </p:nvSpPr>
          <p:spPr bwMode="auto">
            <a:xfrm>
              <a:off x="2109788" y="768350"/>
              <a:ext cx="44450" cy="47625"/>
            </a:xfrm>
            <a:custGeom>
              <a:avLst/>
              <a:gdLst/>
              <a:ahLst/>
              <a:cxnLst>
                <a:cxn ang="0">
                  <a:pos x="14" y="0"/>
                </a:cxn>
                <a:cxn ang="0">
                  <a:pos x="14" y="0"/>
                </a:cxn>
                <a:cxn ang="0">
                  <a:pos x="8" y="2"/>
                </a:cxn>
                <a:cxn ang="0">
                  <a:pos x="4" y="4"/>
                </a:cxn>
                <a:cxn ang="0">
                  <a:pos x="0" y="10"/>
                </a:cxn>
                <a:cxn ang="0">
                  <a:pos x="0" y="14"/>
                </a:cxn>
                <a:cxn ang="0">
                  <a:pos x="0" y="14"/>
                </a:cxn>
                <a:cxn ang="0">
                  <a:pos x="0" y="20"/>
                </a:cxn>
                <a:cxn ang="0">
                  <a:pos x="4" y="26"/>
                </a:cxn>
                <a:cxn ang="0">
                  <a:pos x="8" y="28"/>
                </a:cxn>
                <a:cxn ang="0">
                  <a:pos x="14" y="30"/>
                </a:cxn>
                <a:cxn ang="0">
                  <a:pos x="14" y="30"/>
                </a:cxn>
                <a:cxn ang="0">
                  <a:pos x="20" y="28"/>
                </a:cxn>
                <a:cxn ang="0">
                  <a:pos x="24" y="26"/>
                </a:cxn>
                <a:cxn ang="0">
                  <a:pos x="26" y="20"/>
                </a:cxn>
                <a:cxn ang="0">
                  <a:pos x="28" y="14"/>
                </a:cxn>
                <a:cxn ang="0">
                  <a:pos x="28" y="14"/>
                </a:cxn>
                <a:cxn ang="0">
                  <a:pos x="26" y="10"/>
                </a:cxn>
                <a:cxn ang="0">
                  <a:pos x="24" y="4"/>
                </a:cxn>
                <a:cxn ang="0">
                  <a:pos x="20" y="2"/>
                </a:cxn>
                <a:cxn ang="0">
                  <a:pos x="14" y="0"/>
                </a:cxn>
              </a:cxnLst>
              <a:rect l="0" t="0" r="r" b="b"/>
              <a:pathLst>
                <a:path w="28" h="30">
                  <a:moveTo>
                    <a:pt x="14" y="0"/>
                  </a:moveTo>
                  <a:lnTo>
                    <a:pt x="14" y="0"/>
                  </a:lnTo>
                  <a:lnTo>
                    <a:pt x="8" y="2"/>
                  </a:lnTo>
                  <a:lnTo>
                    <a:pt x="4" y="4"/>
                  </a:lnTo>
                  <a:lnTo>
                    <a:pt x="0" y="10"/>
                  </a:lnTo>
                  <a:lnTo>
                    <a:pt x="0" y="14"/>
                  </a:lnTo>
                  <a:lnTo>
                    <a:pt x="0" y="14"/>
                  </a:lnTo>
                  <a:lnTo>
                    <a:pt x="0" y="20"/>
                  </a:lnTo>
                  <a:lnTo>
                    <a:pt x="4" y="26"/>
                  </a:lnTo>
                  <a:lnTo>
                    <a:pt x="8" y="28"/>
                  </a:lnTo>
                  <a:lnTo>
                    <a:pt x="14" y="30"/>
                  </a:lnTo>
                  <a:lnTo>
                    <a:pt x="14" y="30"/>
                  </a:lnTo>
                  <a:lnTo>
                    <a:pt x="20" y="28"/>
                  </a:lnTo>
                  <a:lnTo>
                    <a:pt x="24" y="26"/>
                  </a:lnTo>
                  <a:lnTo>
                    <a:pt x="26" y="20"/>
                  </a:lnTo>
                  <a:lnTo>
                    <a:pt x="28" y="14"/>
                  </a:lnTo>
                  <a:lnTo>
                    <a:pt x="28" y="14"/>
                  </a:lnTo>
                  <a:lnTo>
                    <a:pt x="26" y="10"/>
                  </a:lnTo>
                  <a:lnTo>
                    <a:pt x="24" y="4"/>
                  </a:lnTo>
                  <a:lnTo>
                    <a:pt x="20" y="2"/>
                  </a:lnTo>
                  <a:lnTo>
                    <a:pt x="14"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42" name="Freeform 220"/>
            <p:cNvSpPr/>
            <p:nvPr/>
          </p:nvSpPr>
          <p:spPr bwMode="auto">
            <a:xfrm>
              <a:off x="2481263" y="831850"/>
              <a:ext cx="28575" cy="28575"/>
            </a:xfrm>
            <a:custGeom>
              <a:avLst/>
              <a:gdLst/>
              <a:ahLst/>
              <a:cxnLst>
                <a:cxn ang="0">
                  <a:pos x="10" y="0"/>
                </a:cxn>
                <a:cxn ang="0">
                  <a:pos x="10" y="0"/>
                </a:cxn>
                <a:cxn ang="0">
                  <a:pos x="6" y="0"/>
                </a:cxn>
                <a:cxn ang="0">
                  <a:pos x="4" y="2"/>
                </a:cxn>
                <a:cxn ang="0">
                  <a:pos x="2" y="4"/>
                </a:cxn>
                <a:cxn ang="0">
                  <a:pos x="0" y="8"/>
                </a:cxn>
                <a:cxn ang="0">
                  <a:pos x="0" y="8"/>
                </a:cxn>
                <a:cxn ang="0">
                  <a:pos x="2" y="12"/>
                </a:cxn>
                <a:cxn ang="0">
                  <a:pos x="4" y="14"/>
                </a:cxn>
                <a:cxn ang="0">
                  <a:pos x="6" y="16"/>
                </a:cxn>
                <a:cxn ang="0">
                  <a:pos x="10" y="18"/>
                </a:cxn>
                <a:cxn ang="0">
                  <a:pos x="10" y="18"/>
                </a:cxn>
                <a:cxn ang="0">
                  <a:pos x="12" y="16"/>
                </a:cxn>
                <a:cxn ang="0">
                  <a:pos x="16" y="14"/>
                </a:cxn>
                <a:cxn ang="0">
                  <a:pos x="18" y="12"/>
                </a:cxn>
                <a:cxn ang="0">
                  <a:pos x="18" y="8"/>
                </a:cxn>
                <a:cxn ang="0">
                  <a:pos x="18" y="8"/>
                </a:cxn>
                <a:cxn ang="0">
                  <a:pos x="18" y="4"/>
                </a:cxn>
                <a:cxn ang="0">
                  <a:pos x="16" y="2"/>
                </a:cxn>
                <a:cxn ang="0">
                  <a:pos x="12" y="0"/>
                </a:cxn>
                <a:cxn ang="0">
                  <a:pos x="10" y="0"/>
                </a:cxn>
              </a:cxnLst>
              <a:rect l="0" t="0" r="r" b="b"/>
              <a:pathLst>
                <a:path w="18" h="18">
                  <a:moveTo>
                    <a:pt x="10" y="0"/>
                  </a:moveTo>
                  <a:lnTo>
                    <a:pt x="10" y="0"/>
                  </a:lnTo>
                  <a:lnTo>
                    <a:pt x="6" y="0"/>
                  </a:lnTo>
                  <a:lnTo>
                    <a:pt x="4" y="2"/>
                  </a:lnTo>
                  <a:lnTo>
                    <a:pt x="2" y="4"/>
                  </a:lnTo>
                  <a:lnTo>
                    <a:pt x="0" y="8"/>
                  </a:lnTo>
                  <a:lnTo>
                    <a:pt x="0" y="8"/>
                  </a:lnTo>
                  <a:lnTo>
                    <a:pt x="2" y="12"/>
                  </a:lnTo>
                  <a:lnTo>
                    <a:pt x="4" y="14"/>
                  </a:lnTo>
                  <a:lnTo>
                    <a:pt x="6" y="16"/>
                  </a:lnTo>
                  <a:lnTo>
                    <a:pt x="10" y="18"/>
                  </a:lnTo>
                  <a:lnTo>
                    <a:pt x="10" y="18"/>
                  </a:lnTo>
                  <a:lnTo>
                    <a:pt x="12" y="16"/>
                  </a:lnTo>
                  <a:lnTo>
                    <a:pt x="16" y="14"/>
                  </a:lnTo>
                  <a:lnTo>
                    <a:pt x="18" y="12"/>
                  </a:lnTo>
                  <a:lnTo>
                    <a:pt x="18" y="8"/>
                  </a:lnTo>
                  <a:lnTo>
                    <a:pt x="18" y="8"/>
                  </a:lnTo>
                  <a:lnTo>
                    <a:pt x="18" y="4"/>
                  </a:lnTo>
                  <a:lnTo>
                    <a:pt x="16" y="2"/>
                  </a:lnTo>
                  <a:lnTo>
                    <a:pt x="12" y="0"/>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43" name="Freeform 221"/>
            <p:cNvSpPr/>
            <p:nvPr/>
          </p:nvSpPr>
          <p:spPr bwMode="auto">
            <a:xfrm>
              <a:off x="2481263" y="831850"/>
              <a:ext cx="28575" cy="28575"/>
            </a:xfrm>
            <a:custGeom>
              <a:avLst/>
              <a:gdLst/>
              <a:ahLst/>
              <a:cxnLst>
                <a:cxn ang="0">
                  <a:pos x="10" y="0"/>
                </a:cxn>
                <a:cxn ang="0">
                  <a:pos x="10" y="0"/>
                </a:cxn>
                <a:cxn ang="0">
                  <a:pos x="6" y="0"/>
                </a:cxn>
                <a:cxn ang="0">
                  <a:pos x="4" y="2"/>
                </a:cxn>
                <a:cxn ang="0">
                  <a:pos x="2" y="4"/>
                </a:cxn>
                <a:cxn ang="0">
                  <a:pos x="0" y="8"/>
                </a:cxn>
                <a:cxn ang="0">
                  <a:pos x="0" y="8"/>
                </a:cxn>
                <a:cxn ang="0">
                  <a:pos x="2" y="12"/>
                </a:cxn>
                <a:cxn ang="0">
                  <a:pos x="4" y="14"/>
                </a:cxn>
                <a:cxn ang="0">
                  <a:pos x="6" y="16"/>
                </a:cxn>
                <a:cxn ang="0">
                  <a:pos x="10" y="18"/>
                </a:cxn>
                <a:cxn ang="0">
                  <a:pos x="10" y="18"/>
                </a:cxn>
                <a:cxn ang="0">
                  <a:pos x="12" y="16"/>
                </a:cxn>
                <a:cxn ang="0">
                  <a:pos x="16" y="14"/>
                </a:cxn>
                <a:cxn ang="0">
                  <a:pos x="18" y="12"/>
                </a:cxn>
                <a:cxn ang="0">
                  <a:pos x="18" y="8"/>
                </a:cxn>
                <a:cxn ang="0">
                  <a:pos x="18" y="8"/>
                </a:cxn>
                <a:cxn ang="0">
                  <a:pos x="18" y="4"/>
                </a:cxn>
                <a:cxn ang="0">
                  <a:pos x="16" y="2"/>
                </a:cxn>
                <a:cxn ang="0">
                  <a:pos x="12" y="0"/>
                </a:cxn>
                <a:cxn ang="0">
                  <a:pos x="10" y="0"/>
                </a:cxn>
              </a:cxnLst>
              <a:rect l="0" t="0" r="r" b="b"/>
              <a:pathLst>
                <a:path w="18" h="18">
                  <a:moveTo>
                    <a:pt x="10" y="0"/>
                  </a:moveTo>
                  <a:lnTo>
                    <a:pt x="10" y="0"/>
                  </a:lnTo>
                  <a:lnTo>
                    <a:pt x="6" y="0"/>
                  </a:lnTo>
                  <a:lnTo>
                    <a:pt x="4" y="2"/>
                  </a:lnTo>
                  <a:lnTo>
                    <a:pt x="2" y="4"/>
                  </a:lnTo>
                  <a:lnTo>
                    <a:pt x="0" y="8"/>
                  </a:lnTo>
                  <a:lnTo>
                    <a:pt x="0" y="8"/>
                  </a:lnTo>
                  <a:lnTo>
                    <a:pt x="2" y="12"/>
                  </a:lnTo>
                  <a:lnTo>
                    <a:pt x="4" y="14"/>
                  </a:lnTo>
                  <a:lnTo>
                    <a:pt x="6" y="16"/>
                  </a:lnTo>
                  <a:lnTo>
                    <a:pt x="10" y="18"/>
                  </a:lnTo>
                  <a:lnTo>
                    <a:pt x="10" y="18"/>
                  </a:lnTo>
                  <a:lnTo>
                    <a:pt x="12" y="16"/>
                  </a:lnTo>
                  <a:lnTo>
                    <a:pt x="16" y="14"/>
                  </a:lnTo>
                  <a:lnTo>
                    <a:pt x="18" y="12"/>
                  </a:lnTo>
                  <a:lnTo>
                    <a:pt x="18" y="8"/>
                  </a:lnTo>
                  <a:lnTo>
                    <a:pt x="18" y="8"/>
                  </a:lnTo>
                  <a:lnTo>
                    <a:pt x="18" y="4"/>
                  </a:lnTo>
                  <a:lnTo>
                    <a:pt x="16" y="2"/>
                  </a:lnTo>
                  <a:lnTo>
                    <a:pt x="12" y="0"/>
                  </a:lnTo>
                  <a:lnTo>
                    <a:pt x="10"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44" name="Freeform 222"/>
            <p:cNvSpPr/>
            <p:nvPr/>
          </p:nvSpPr>
          <p:spPr bwMode="auto">
            <a:xfrm>
              <a:off x="3027363" y="61277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45" name="Freeform 223"/>
            <p:cNvSpPr/>
            <p:nvPr/>
          </p:nvSpPr>
          <p:spPr bwMode="auto">
            <a:xfrm>
              <a:off x="3027363" y="61277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46" name="Freeform 224"/>
            <p:cNvSpPr/>
            <p:nvPr/>
          </p:nvSpPr>
          <p:spPr bwMode="auto">
            <a:xfrm>
              <a:off x="3402013" y="77152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47" name="Freeform 225"/>
            <p:cNvSpPr/>
            <p:nvPr/>
          </p:nvSpPr>
          <p:spPr bwMode="auto">
            <a:xfrm>
              <a:off x="3402013" y="77152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48" name="Freeform 226"/>
            <p:cNvSpPr/>
            <p:nvPr/>
          </p:nvSpPr>
          <p:spPr bwMode="auto">
            <a:xfrm>
              <a:off x="3757613" y="99377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49" name="Freeform 227"/>
            <p:cNvSpPr/>
            <p:nvPr/>
          </p:nvSpPr>
          <p:spPr bwMode="auto">
            <a:xfrm>
              <a:off x="3757613" y="99377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50" name="Freeform 228"/>
            <p:cNvSpPr/>
            <p:nvPr/>
          </p:nvSpPr>
          <p:spPr bwMode="auto">
            <a:xfrm>
              <a:off x="4186238" y="1003300"/>
              <a:ext cx="19050"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0" y="12"/>
                </a:cxn>
                <a:cxn ang="0">
                  <a:pos x="12" y="6"/>
                </a:cxn>
                <a:cxn ang="0">
                  <a:pos x="12" y="6"/>
                </a:cxn>
                <a:cxn ang="0">
                  <a:pos x="10" y="2"/>
                </a:cxn>
                <a:cxn ang="0">
                  <a:pos x="6" y="0"/>
                </a:cxn>
              </a:cxnLst>
              <a:rect l="0" t="0" r="r" b="b"/>
              <a:pathLst>
                <a:path w="12" h="14">
                  <a:moveTo>
                    <a:pt x="6" y="0"/>
                  </a:moveTo>
                  <a:lnTo>
                    <a:pt x="6" y="0"/>
                  </a:lnTo>
                  <a:lnTo>
                    <a:pt x="2" y="2"/>
                  </a:lnTo>
                  <a:lnTo>
                    <a:pt x="0" y="6"/>
                  </a:lnTo>
                  <a:lnTo>
                    <a:pt x="0" y="6"/>
                  </a:lnTo>
                  <a:lnTo>
                    <a:pt x="2" y="12"/>
                  </a:lnTo>
                  <a:lnTo>
                    <a:pt x="6" y="14"/>
                  </a:lnTo>
                  <a:lnTo>
                    <a:pt x="6" y="14"/>
                  </a:lnTo>
                  <a:lnTo>
                    <a:pt x="10" y="12"/>
                  </a:lnTo>
                  <a:lnTo>
                    <a:pt x="12" y="6"/>
                  </a:lnTo>
                  <a:lnTo>
                    <a:pt x="12" y="6"/>
                  </a:lnTo>
                  <a:lnTo>
                    <a:pt x="10"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51" name="Freeform 229"/>
            <p:cNvSpPr/>
            <p:nvPr/>
          </p:nvSpPr>
          <p:spPr bwMode="auto">
            <a:xfrm>
              <a:off x="4186238" y="1003300"/>
              <a:ext cx="19050"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0" y="12"/>
                </a:cxn>
                <a:cxn ang="0">
                  <a:pos x="12" y="6"/>
                </a:cxn>
                <a:cxn ang="0">
                  <a:pos x="12" y="6"/>
                </a:cxn>
                <a:cxn ang="0">
                  <a:pos x="10" y="2"/>
                </a:cxn>
                <a:cxn ang="0">
                  <a:pos x="6" y="0"/>
                </a:cxn>
              </a:cxnLst>
              <a:rect l="0" t="0" r="r" b="b"/>
              <a:pathLst>
                <a:path w="12" h="14">
                  <a:moveTo>
                    <a:pt x="6" y="0"/>
                  </a:moveTo>
                  <a:lnTo>
                    <a:pt x="6" y="0"/>
                  </a:lnTo>
                  <a:lnTo>
                    <a:pt x="2" y="2"/>
                  </a:lnTo>
                  <a:lnTo>
                    <a:pt x="0" y="6"/>
                  </a:lnTo>
                  <a:lnTo>
                    <a:pt x="0" y="6"/>
                  </a:lnTo>
                  <a:lnTo>
                    <a:pt x="2" y="12"/>
                  </a:lnTo>
                  <a:lnTo>
                    <a:pt x="6" y="14"/>
                  </a:lnTo>
                  <a:lnTo>
                    <a:pt x="6" y="14"/>
                  </a:lnTo>
                  <a:lnTo>
                    <a:pt x="10" y="12"/>
                  </a:lnTo>
                  <a:lnTo>
                    <a:pt x="12" y="6"/>
                  </a:lnTo>
                  <a:lnTo>
                    <a:pt x="12" y="6"/>
                  </a:lnTo>
                  <a:lnTo>
                    <a:pt x="10"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52" name="Freeform 230"/>
            <p:cNvSpPr/>
            <p:nvPr/>
          </p:nvSpPr>
          <p:spPr bwMode="auto">
            <a:xfrm>
              <a:off x="4675188" y="72707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53" name="Freeform 231"/>
            <p:cNvSpPr/>
            <p:nvPr/>
          </p:nvSpPr>
          <p:spPr bwMode="auto">
            <a:xfrm>
              <a:off x="4675188" y="72707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54" name="Freeform 232"/>
            <p:cNvSpPr/>
            <p:nvPr/>
          </p:nvSpPr>
          <p:spPr bwMode="auto">
            <a:xfrm>
              <a:off x="1595438" y="21907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55" name="Freeform 233"/>
            <p:cNvSpPr/>
            <p:nvPr/>
          </p:nvSpPr>
          <p:spPr bwMode="auto">
            <a:xfrm>
              <a:off x="1595438" y="21907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56" name="Freeform 234"/>
            <p:cNvSpPr/>
            <p:nvPr/>
          </p:nvSpPr>
          <p:spPr bwMode="auto">
            <a:xfrm>
              <a:off x="2014538" y="63817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57" name="Freeform 235"/>
            <p:cNvSpPr/>
            <p:nvPr/>
          </p:nvSpPr>
          <p:spPr bwMode="auto">
            <a:xfrm>
              <a:off x="2014538" y="63817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58" name="Freeform 236"/>
            <p:cNvSpPr/>
            <p:nvPr/>
          </p:nvSpPr>
          <p:spPr bwMode="auto">
            <a:xfrm>
              <a:off x="3500438" y="631825"/>
              <a:ext cx="38100" cy="34925"/>
            </a:xfrm>
            <a:custGeom>
              <a:avLst/>
              <a:gdLst/>
              <a:ahLst/>
              <a:cxnLst>
                <a:cxn ang="0">
                  <a:pos x="12" y="0"/>
                </a:cxn>
                <a:cxn ang="0">
                  <a:pos x="12" y="0"/>
                </a:cxn>
                <a:cxn ang="0">
                  <a:pos x="8" y="0"/>
                </a:cxn>
                <a:cxn ang="0">
                  <a:pos x="4" y="4"/>
                </a:cxn>
                <a:cxn ang="0">
                  <a:pos x="2" y="6"/>
                </a:cxn>
                <a:cxn ang="0">
                  <a:pos x="0" y="12"/>
                </a:cxn>
                <a:cxn ang="0">
                  <a:pos x="0" y="12"/>
                </a:cxn>
                <a:cxn ang="0">
                  <a:pos x="2" y="16"/>
                </a:cxn>
                <a:cxn ang="0">
                  <a:pos x="4" y="20"/>
                </a:cxn>
                <a:cxn ang="0">
                  <a:pos x="8" y="22"/>
                </a:cxn>
                <a:cxn ang="0">
                  <a:pos x="12" y="22"/>
                </a:cxn>
                <a:cxn ang="0">
                  <a:pos x="12" y="22"/>
                </a:cxn>
                <a:cxn ang="0">
                  <a:pos x="16" y="22"/>
                </a:cxn>
                <a:cxn ang="0">
                  <a:pos x="20" y="20"/>
                </a:cxn>
                <a:cxn ang="0">
                  <a:pos x="22" y="16"/>
                </a:cxn>
                <a:cxn ang="0">
                  <a:pos x="24" y="12"/>
                </a:cxn>
                <a:cxn ang="0">
                  <a:pos x="24" y="12"/>
                </a:cxn>
                <a:cxn ang="0">
                  <a:pos x="22" y="6"/>
                </a:cxn>
                <a:cxn ang="0">
                  <a:pos x="20" y="4"/>
                </a:cxn>
                <a:cxn ang="0">
                  <a:pos x="16" y="0"/>
                </a:cxn>
                <a:cxn ang="0">
                  <a:pos x="12" y="0"/>
                </a:cxn>
              </a:cxnLst>
              <a:rect l="0" t="0" r="r" b="b"/>
              <a:pathLst>
                <a:path w="24" h="22">
                  <a:moveTo>
                    <a:pt x="12" y="0"/>
                  </a:moveTo>
                  <a:lnTo>
                    <a:pt x="12" y="0"/>
                  </a:lnTo>
                  <a:lnTo>
                    <a:pt x="8" y="0"/>
                  </a:lnTo>
                  <a:lnTo>
                    <a:pt x="4" y="4"/>
                  </a:lnTo>
                  <a:lnTo>
                    <a:pt x="2" y="6"/>
                  </a:lnTo>
                  <a:lnTo>
                    <a:pt x="0" y="12"/>
                  </a:lnTo>
                  <a:lnTo>
                    <a:pt x="0" y="12"/>
                  </a:lnTo>
                  <a:lnTo>
                    <a:pt x="2" y="16"/>
                  </a:lnTo>
                  <a:lnTo>
                    <a:pt x="4" y="20"/>
                  </a:lnTo>
                  <a:lnTo>
                    <a:pt x="8" y="22"/>
                  </a:lnTo>
                  <a:lnTo>
                    <a:pt x="12" y="22"/>
                  </a:lnTo>
                  <a:lnTo>
                    <a:pt x="12" y="22"/>
                  </a:lnTo>
                  <a:lnTo>
                    <a:pt x="16" y="22"/>
                  </a:lnTo>
                  <a:lnTo>
                    <a:pt x="20" y="20"/>
                  </a:lnTo>
                  <a:lnTo>
                    <a:pt x="22" y="16"/>
                  </a:lnTo>
                  <a:lnTo>
                    <a:pt x="24" y="12"/>
                  </a:lnTo>
                  <a:lnTo>
                    <a:pt x="24" y="12"/>
                  </a:lnTo>
                  <a:lnTo>
                    <a:pt x="22" y="6"/>
                  </a:lnTo>
                  <a:lnTo>
                    <a:pt x="20" y="4"/>
                  </a:lnTo>
                  <a:lnTo>
                    <a:pt x="16" y="0"/>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59" name="Freeform 237"/>
            <p:cNvSpPr/>
            <p:nvPr/>
          </p:nvSpPr>
          <p:spPr bwMode="auto">
            <a:xfrm>
              <a:off x="3500438" y="631825"/>
              <a:ext cx="38100" cy="34925"/>
            </a:xfrm>
            <a:custGeom>
              <a:avLst/>
              <a:gdLst/>
              <a:ahLst/>
              <a:cxnLst>
                <a:cxn ang="0">
                  <a:pos x="12" y="0"/>
                </a:cxn>
                <a:cxn ang="0">
                  <a:pos x="12" y="0"/>
                </a:cxn>
                <a:cxn ang="0">
                  <a:pos x="8" y="0"/>
                </a:cxn>
                <a:cxn ang="0">
                  <a:pos x="4" y="4"/>
                </a:cxn>
                <a:cxn ang="0">
                  <a:pos x="2" y="6"/>
                </a:cxn>
                <a:cxn ang="0">
                  <a:pos x="0" y="12"/>
                </a:cxn>
                <a:cxn ang="0">
                  <a:pos x="0" y="12"/>
                </a:cxn>
                <a:cxn ang="0">
                  <a:pos x="2" y="16"/>
                </a:cxn>
                <a:cxn ang="0">
                  <a:pos x="4" y="20"/>
                </a:cxn>
                <a:cxn ang="0">
                  <a:pos x="8" y="22"/>
                </a:cxn>
                <a:cxn ang="0">
                  <a:pos x="12" y="22"/>
                </a:cxn>
                <a:cxn ang="0">
                  <a:pos x="12" y="22"/>
                </a:cxn>
                <a:cxn ang="0">
                  <a:pos x="16" y="22"/>
                </a:cxn>
                <a:cxn ang="0">
                  <a:pos x="20" y="20"/>
                </a:cxn>
                <a:cxn ang="0">
                  <a:pos x="22" y="16"/>
                </a:cxn>
                <a:cxn ang="0">
                  <a:pos x="24" y="12"/>
                </a:cxn>
                <a:cxn ang="0">
                  <a:pos x="24" y="12"/>
                </a:cxn>
                <a:cxn ang="0">
                  <a:pos x="22" y="6"/>
                </a:cxn>
                <a:cxn ang="0">
                  <a:pos x="20" y="4"/>
                </a:cxn>
                <a:cxn ang="0">
                  <a:pos x="16" y="0"/>
                </a:cxn>
                <a:cxn ang="0">
                  <a:pos x="12" y="0"/>
                </a:cxn>
              </a:cxnLst>
              <a:rect l="0" t="0" r="r" b="b"/>
              <a:pathLst>
                <a:path w="24" h="22">
                  <a:moveTo>
                    <a:pt x="12" y="0"/>
                  </a:moveTo>
                  <a:lnTo>
                    <a:pt x="12" y="0"/>
                  </a:lnTo>
                  <a:lnTo>
                    <a:pt x="8" y="0"/>
                  </a:lnTo>
                  <a:lnTo>
                    <a:pt x="4" y="4"/>
                  </a:lnTo>
                  <a:lnTo>
                    <a:pt x="2" y="6"/>
                  </a:lnTo>
                  <a:lnTo>
                    <a:pt x="0" y="12"/>
                  </a:lnTo>
                  <a:lnTo>
                    <a:pt x="0" y="12"/>
                  </a:lnTo>
                  <a:lnTo>
                    <a:pt x="2" y="16"/>
                  </a:lnTo>
                  <a:lnTo>
                    <a:pt x="4" y="20"/>
                  </a:lnTo>
                  <a:lnTo>
                    <a:pt x="8" y="22"/>
                  </a:lnTo>
                  <a:lnTo>
                    <a:pt x="12" y="22"/>
                  </a:lnTo>
                  <a:lnTo>
                    <a:pt x="12" y="22"/>
                  </a:lnTo>
                  <a:lnTo>
                    <a:pt x="16" y="22"/>
                  </a:lnTo>
                  <a:lnTo>
                    <a:pt x="20" y="20"/>
                  </a:lnTo>
                  <a:lnTo>
                    <a:pt x="22" y="16"/>
                  </a:lnTo>
                  <a:lnTo>
                    <a:pt x="24" y="12"/>
                  </a:lnTo>
                  <a:lnTo>
                    <a:pt x="24" y="12"/>
                  </a:lnTo>
                  <a:lnTo>
                    <a:pt x="22" y="6"/>
                  </a:lnTo>
                  <a:lnTo>
                    <a:pt x="20" y="4"/>
                  </a:lnTo>
                  <a:lnTo>
                    <a:pt x="16" y="0"/>
                  </a:lnTo>
                  <a:lnTo>
                    <a:pt x="12"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60" name="Freeform 238"/>
            <p:cNvSpPr/>
            <p:nvPr/>
          </p:nvSpPr>
          <p:spPr bwMode="auto">
            <a:xfrm>
              <a:off x="3732213" y="523875"/>
              <a:ext cx="38100" cy="38100"/>
            </a:xfrm>
            <a:custGeom>
              <a:avLst/>
              <a:gdLst/>
              <a:ahLst/>
              <a:cxnLst>
                <a:cxn ang="0">
                  <a:pos x="12" y="0"/>
                </a:cxn>
                <a:cxn ang="0">
                  <a:pos x="12" y="0"/>
                </a:cxn>
                <a:cxn ang="0">
                  <a:pos x="8" y="2"/>
                </a:cxn>
                <a:cxn ang="0">
                  <a:pos x="4" y="4"/>
                </a:cxn>
                <a:cxn ang="0">
                  <a:pos x="2" y="8"/>
                </a:cxn>
                <a:cxn ang="0">
                  <a:pos x="0" y="12"/>
                </a:cxn>
                <a:cxn ang="0">
                  <a:pos x="0" y="12"/>
                </a:cxn>
                <a:cxn ang="0">
                  <a:pos x="2" y="16"/>
                </a:cxn>
                <a:cxn ang="0">
                  <a:pos x="4" y="20"/>
                </a:cxn>
                <a:cxn ang="0">
                  <a:pos x="8" y="22"/>
                </a:cxn>
                <a:cxn ang="0">
                  <a:pos x="12" y="24"/>
                </a:cxn>
                <a:cxn ang="0">
                  <a:pos x="12" y="24"/>
                </a:cxn>
                <a:cxn ang="0">
                  <a:pos x="16" y="22"/>
                </a:cxn>
                <a:cxn ang="0">
                  <a:pos x="20" y="20"/>
                </a:cxn>
                <a:cxn ang="0">
                  <a:pos x="22" y="16"/>
                </a:cxn>
                <a:cxn ang="0">
                  <a:pos x="24" y="12"/>
                </a:cxn>
                <a:cxn ang="0">
                  <a:pos x="24" y="12"/>
                </a:cxn>
                <a:cxn ang="0">
                  <a:pos x="22" y="8"/>
                </a:cxn>
                <a:cxn ang="0">
                  <a:pos x="20" y="4"/>
                </a:cxn>
                <a:cxn ang="0">
                  <a:pos x="16" y="2"/>
                </a:cxn>
                <a:cxn ang="0">
                  <a:pos x="12" y="0"/>
                </a:cxn>
              </a:cxnLst>
              <a:rect l="0" t="0" r="r" b="b"/>
              <a:pathLst>
                <a:path w="24" h="24">
                  <a:moveTo>
                    <a:pt x="12" y="0"/>
                  </a:moveTo>
                  <a:lnTo>
                    <a:pt x="12" y="0"/>
                  </a:lnTo>
                  <a:lnTo>
                    <a:pt x="8" y="2"/>
                  </a:lnTo>
                  <a:lnTo>
                    <a:pt x="4" y="4"/>
                  </a:lnTo>
                  <a:lnTo>
                    <a:pt x="2" y="8"/>
                  </a:lnTo>
                  <a:lnTo>
                    <a:pt x="0" y="12"/>
                  </a:lnTo>
                  <a:lnTo>
                    <a:pt x="0" y="12"/>
                  </a:lnTo>
                  <a:lnTo>
                    <a:pt x="2" y="16"/>
                  </a:lnTo>
                  <a:lnTo>
                    <a:pt x="4" y="20"/>
                  </a:lnTo>
                  <a:lnTo>
                    <a:pt x="8" y="22"/>
                  </a:lnTo>
                  <a:lnTo>
                    <a:pt x="12" y="24"/>
                  </a:lnTo>
                  <a:lnTo>
                    <a:pt x="12" y="24"/>
                  </a:lnTo>
                  <a:lnTo>
                    <a:pt x="16" y="22"/>
                  </a:lnTo>
                  <a:lnTo>
                    <a:pt x="20" y="20"/>
                  </a:lnTo>
                  <a:lnTo>
                    <a:pt x="22" y="16"/>
                  </a:lnTo>
                  <a:lnTo>
                    <a:pt x="24" y="12"/>
                  </a:lnTo>
                  <a:lnTo>
                    <a:pt x="24" y="12"/>
                  </a:lnTo>
                  <a:lnTo>
                    <a:pt x="22" y="8"/>
                  </a:lnTo>
                  <a:lnTo>
                    <a:pt x="20" y="4"/>
                  </a:lnTo>
                  <a:lnTo>
                    <a:pt x="16" y="2"/>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61" name="Freeform 239"/>
            <p:cNvSpPr/>
            <p:nvPr/>
          </p:nvSpPr>
          <p:spPr bwMode="auto">
            <a:xfrm>
              <a:off x="3732213" y="523875"/>
              <a:ext cx="38100" cy="38100"/>
            </a:xfrm>
            <a:custGeom>
              <a:avLst/>
              <a:gdLst/>
              <a:ahLst/>
              <a:cxnLst>
                <a:cxn ang="0">
                  <a:pos x="12" y="0"/>
                </a:cxn>
                <a:cxn ang="0">
                  <a:pos x="12" y="0"/>
                </a:cxn>
                <a:cxn ang="0">
                  <a:pos x="8" y="2"/>
                </a:cxn>
                <a:cxn ang="0">
                  <a:pos x="4" y="4"/>
                </a:cxn>
                <a:cxn ang="0">
                  <a:pos x="2" y="8"/>
                </a:cxn>
                <a:cxn ang="0">
                  <a:pos x="0" y="12"/>
                </a:cxn>
                <a:cxn ang="0">
                  <a:pos x="0" y="12"/>
                </a:cxn>
                <a:cxn ang="0">
                  <a:pos x="2" y="16"/>
                </a:cxn>
                <a:cxn ang="0">
                  <a:pos x="4" y="20"/>
                </a:cxn>
                <a:cxn ang="0">
                  <a:pos x="8" y="22"/>
                </a:cxn>
                <a:cxn ang="0">
                  <a:pos x="12" y="24"/>
                </a:cxn>
                <a:cxn ang="0">
                  <a:pos x="12" y="24"/>
                </a:cxn>
                <a:cxn ang="0">
                  <a:pos x="16" y="22"/>
                </a:cxn>
                <a:cxn ang="0">
                  <a:pos x="20" y="20"/>
                </a:cxn>
                <a:cxn ang="0">
                  <a:pos x="22" y="16"/>
                </a:cxn>
                <a:cxn ang="0">
                  <a:pos x="24" y="12"/>
                </a:cxn>
                <a:cxn ang="0">
                  <a:pos x="24" y="12"/>
                </a:cxn>
                <a:cxn ang="0">
                  <a:pos x="22" y="8"/>
                </a:cxn>
                <a:cxn ang="0">
                  <a:pos x="20" y="4"/>
                </a:cxn>
                <a:cxn ang="0">
                  <a:pos x="16" y="2"/>
                </a:cxn>
                <a:cxn ang="0">
                  <a:pos x="12" y="0"/>
                </a:cxn>
              </a:cxnLst>
              <a:rect l="0" t="0" r="r" b="b"/>
              <a:pathLst>
                <a:path w="24" h="24">
                  <a:moveTo>
                    <a:pt x="12" y="0"/>
                  </a:moveTo>
                  <a:lnTo>
                    <a:pt x="12" y="0"/>
                  </a:lnTo>
                  <a:lnTo>
                    <a:pt x="8" y="2"/>
                  </a:lnTo>
                  <a:lnTo>
                    <a:pt x="4" y="4"/>
                  </a:lnTo>
                  <a:lnTo>
                    <a:pt x="2" y="8"/>
                  </a:lnTo>
                  <a:lnTo>
                    <a:pt x="0" y="12"/>
                  </a:lnTo>
                  <a:lnTo>
                    <a:pt x="0" y="12"/>
                  </a:lnTo>
                  <a:lnTo>
                    <a:pt x="2" y="16"/>
                  </a:lnTo>
                  <a:lnTo>
                    <a:pt x="4" y="20"/>
                  </a:lnTo>
                  <a:lnTo>
                    <a:pt x="8" y="22"/>
                  </a:lnTo>
                  <a:lnTo>
                    <a:pt x="12" y="24"/>
                  </a:lnTo>
                  <a:lnTo>
                    <a:pt x="12" y="24"/>
                  </a:lnTo>
                  <a:lnTo>
                    <a:pt x="16" y="22"/>
                  </a:lnTo>
                  <a:lnTo>
                    <a:pt x="20" y="20"/>
                  </a:lnTo>
                  <a:lnTo>
                    <a:pt x="22" y="16"/>
                  </a:lnTo>
                  <a:lnTo>
                    <a:pt x="24" y="12"/>
                  </a:lnTo>
                  <a:lnTo>
                    <a:pt x="24" y="12"/>
                  </a:lnTo>
                  <a:lnTo>
                    <a:pt x="22" y="8"/>
                  </a:lnTo>
                  <a:lnTo>
                    <a:pt x="20" y="4"/>
                  </a:lnTo>
                  <a:lnTo>
                    <a:pt x="16" y="2"/>
                  </a:lnTo>
                  <a:lnTo>
                    <a:pt x="12"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62" name="Freeform 240"/>
            <p:cNvSpPr/>
            <p:nvPr/>
          </p:nvSpPr>
          <p:spPr bwMode="auto">
            <a:xfrm>
              <a:off x="4106863" y="739775"/>
              <a:ext cx="34925" cy="34925"/>
            </a:xfrm>
            <a:custGeom>
              <a:avLst/>
              <a:gdLst/>
              <a:ahLst/>
              <a:cxnLst>
                <a:cxn ang="0">
                  <a:pos x="12" y="0"/>
                </a:cxn>
                <a:cxn ang="0">
                  <a:pos x="12" y="0"/>
                </a:cxn>
                <a:cxn ang="0">
                  <a:pos x="6" y="0"/>
                </a:cxn>
                <a:cxn ang="0">
                  <a:pos x="4" y="2"/>
                </a:cxn>
                <a:cxn ang="0">
                  <a:pos x="0" y="6"/>
                </a:cxn>
                <a:cxn ang="0">
                  <a:pos x="0" y="10"/>
                </a:cxn>
                <a:cxn ang="0">
                  <a:pos x="0" y="10"/>
                </a:cxn>
                <a:cxn ang="0">
                  <a:pos x="0" y="14"/>
                </a:cxn>
                <a:cxn ang="0">
                  <a:pos x="4" y="18"/>
                </a:cxn>
                <a:cxn ang="0">
                  <a:pos x="6" y="20"/>
                </a:cxn>
                <a:cxn ang="0">
                  <a:pos x="12" y="22"/>
                </a:cxn>
                <a:cxn ang="0">
                  <a:pos x="12" y="22"/>
                </a:cxn>
                <a:cxn ang="0">
                  <a:pos x="16" y="20"/>
                </a:cxn>
                <a:cxn ang="0">
                  <a:pos x="20" y="18"/>
                </a:cxn>
                <a:cxn ang="0">
                  <a:pos x="22" y="14"/>
                </a:cxn>
                <a:cxn ang="0">
                  <a:pos x="22" y="10"/>
                </a:cxn>
                <a:cxn ang="0">
                  <a:pos x="22" y="10"/>
                </a:cxn>
                <a:cxn ang="0">
                  <a:pos x="22" y="6"/>
                </a:cxn>
                <a:cxn ang="0">
                  <a:pos x="20" y="2"/>
                </a:cxn>
                <a:cxn ang="0">
                  <a:pos x="16" y="0"/>
                </a:cxn>
                <a:cxn ang="0">
                  <a:pos x="12" y="0"/>
                </a:cxn>
              </a:cxnLst>
              <a:rect l="0" t="0" r="r" b="b"/>
              <a:pathLst>
                <a:path w="22" h="22">
                  <a:moveTo>
                    <a:pt x="12" y="0"/>
                  </a:moveTo>
                  <a:lnTo>
                    <a:pt x="12" y="0"/>
                  </a:lnTo>
                  <a:lnTo>
                    <a:pt x="6" y="0"/>
                  </a:lnTo>
                  <a:lnTo>
                    <a:pt x="4" y="2"/>
                  </a:lnTo>
                  <a:lnTo>
                    <a:pt x="0" y="6"/>
                  </a:lnTo>
                  <a:lnTo>
                    <a:pt x="0" y="10"/>
                  </a:lnTo>
                  <a:lnTo>
                    <a:pt x="0" y="10"/>
                  </a:lnTo>
                  <a:lnTo>
                    <a:pt x="0" y="14"/>
                  </a:lnTo>
                  <a:lnTo>
                    <a:pt x="4" y="18"/>
                  </a:lnTo>
                  <a:lnTo>
                    <a:pt x="6" y="20"/>
                  </a:lnTo>
                  <a:lnTo>
                    <a:pt x="12" y="22"/>
                  </a:lnTo>
                  <a:lnTo>
                    <a:pt x="12" y="22"/>
                  </a:lnTo>
                  <a:lnTo>
                    <a:pt x="16" y="20"/>
                  </a:lnTo>
                  <a:lnTo>
                    <a:pt x="20" y="18"/>
                  </a:lnTo>
                  <a:lnTo>
                    <a:pt x="22" y="14"/>
                  </a:lnTo>
                  <a:lnTo>
                    <a:pt x="22" y="10"/>
                  </a:lnTo>
                  <a:lnTo>
                    <a:pt x="22" y="10"/>
                  </a:lnTo>
                  <a:lnTo>
                    <a:pt x="22" y="6"/>
                  </a:lnTo>
                  <a:lnTo>
                    <a:pt x="20" y="2"/>
                  </a:lnTo>
                  <a:lnTo>
                    <a:pt x="16" y="0"/>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63" name="Freeform 241"/>
            <p:cNvSpPr/>
            <p:nvPr/>
          </p:nvSpPr>
          <p:spPr bwMode="auto">
            <a:xfrm>
              <a:off x="4106863" y="739775"/>
              <a:ext cx="34925" cy="34925"/>
            </a:xfrm>
            <a:custGeom>
              <a:avLst/>
              <a:gdLst/>
              <a:ahLst/>
              <a:cxnLst>
                <a:cxn ang="0">
                  <a:pos x="12" y="0"/>
                </a:cxn>
                <a:cxn ang="0">
                  <a:pos x="12" y="0"/>
                </a:cxn>
                <a:cxn ang="0">
                  <a:pos x="6" y="0"/>
                </a:cxn>
                <a:cxn ang="0">
                  <a:pos x="4" y="2"/>
                </a:cxn>
                <a:cxn ang="0">
                  <a:pos x="0" y="6"/>
                </a:cxn>
                <a:cxn ang="0">
                  <a:pos x="0" y="10"/>
                </a:cxn>
                <a:cxn ang="0">
                  <a:pos x="0" y="10"/>
                </a:cxn>
                <a:cxn ang="0">
                  <a:pos x="0" y="14"/>
                </a:cxn>
                <a:cxn ang="0">
                  <a:pos x="4" y="18"/>
                </a:cxn>
                <a:cxn ang="0">
                  <a:pos x="6" y="20"/>
                </a:cxn>
                <a:cxn ang="0">
                  <a:pos x="12" y="22"/>
                </a:cxn>
                <a:cxn ang="0">
                  <a:pos x="12" y="22"/>
                </a:cxn>
                <a:cxn ang="0">
                  <a:pos x="16" y="20"/>
                </a:cxn>
                <a:cxn ang="0">
                  <a:pos x="20" y="18"/>
                </a:cxn>
                <a:cxn ang="0">
                  <a:pos x="22" y="14"/>
                </a:cxn>
                <a:cxn ang="0">
                  <a:pos x="22" y="10"/>
                </a:cxn>
                <a:cxn ang="0">
                  <a:pos x="22" y="10"/>
                </a:cxn>
                <a:cxn ang="0">
                  <a:pos x="22" y="6"/>
                </a:cxn>
                <a:cxn ang="0">
                  <a:pos x="20" y="2"/>
                </a:cxn>
                <a:cxn ang="0">
                  <a:pos x="16" y="0"/>
                </a:cxn>
                <a:cxn ang="0">
                  <a:pos x="12" y="0"/>
                </a:cxn>
              </a:cxnLst>
              <a:rect l="0" t="0" r="r" b="b"/>
              <a:pathLst>
                <a:path w="22" h="22">
                  <a:moveTo>
                    <a:pt x="12" y="0"/>
                  </a:moveTo>
                  <a:lnTo>
                    <a:pt x="12" y="0"/>
                  </a:lnTo>
                  <a:lnTo>
                    <a:pt x="6" y="0"/>
                  </a:lnTo>
                  <a:lnTo>
                    <a:pt x="4" y="2"/>
                  </a:lnTo>
                  <a:lnTo>
                    <a:pt x="0" y="6"/>
                  </a:lnTo>
                  <a:lnTo>
                    <a:pt x="0" y="10"/>
                  </a:lnTo>
                  <a:lnTo>
                    <a:pt x="0" y="10"/>
                  </a:lnTo>
                  <a:lnTo>
                    <a:pt x="0" y="14"/>
                  </a:lnTo>
                  <a:lnTo>
                    <a:pt x="4" y="18"/>
                  </a:lnTo>
                  <a:lnTo>
                    <a:pt x="6" y="20"/>
                  </a:lnTo>
                  <a:lnTo>
                    <a:pt x="12" y="22"/>
                  </a:lnTo>
                  <a:lnTo>
                    <a:pt x="12" y="22"/>
                  </a:lnTo>
                  <a:lnTo>
                    <a:pt x="16" y="20"/>
                  </a:lnTo>
                  <a:lnTo>
                    <a:pt x="20" y="18"/>
                  </a:lnTo>
                  <a:lnTo>
                    <a:pt x="22" y="14"/>
                  </a:lnTo>
                  <a:lnTo>
                    <a:pt x="22" y="10"/>
                  </a:lnTo>
                  <a:lnTo>
                    <a:pt x="22" y="10"/>
                  </a:lnTo>
                  <a:lnTo>
                    <a:pt x="22" y="6"/>
                  </a:lnTo>
                  <a:lnTo>
                    <a:pt x="20" y="2"/>
                  </a:lnTo>
                  <a:lnTo>
                    <a:pt x="16" y="0"/>
                  </a:lnTo>
                  <a:lnTo>
                    <a:pt x="12"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64" name="Freeform 242"/>
            <p:cNvSpPr/>
            <p:nvPr/>
          </p:nvSpPr>
          <p:spPr bwMode="auto">
            <a:xfrm>
              <a:off x="5745163" y="196850"/>
              <a:ext cx="34925" cy="34925"/>
            </a:xfrm>
            <a:custGeom>
              <a:avLst/>
              <a:gdLst/>
              <a:ahLst/>
              <a:cxnLst>
                <a:cxn ang="0">
                  <a:pos x="10" y="0"/>
                </a:cxn>
                <a:cxn ang="0">
                  <a:pos x="10" y="0"/>
                </a:cxn>
                <a:cxn ang="0">
                  <a:pos x="6" y="0"/>
                </a:cxn>
                <a:cxn ang="0">
                  <a:pos x="2" y="2"/>
                </a:cxn>
                <a:cxn ang="0">
                  <a:pos x="0" y="6"/>
                </a:cxn>
                <a:cxn ang="0">
                  <a:pos x="0" y="10"/>
                </a:cxn>
                <a:cxn ang="0">
                  <a:pos x="0" y="10"/>
                </a:cxn>
                <a:cxn ang="0">
                  <a:pos x="0" y="14"/>
                </a:cxn>
                <a:cxn ang="0">
                  <a:pos x="2" y="18"/>
                </a:cxn>
                <a:cxn ang="0">
                  <a:pos x="6" y="20"/>
                </a:cxn>
                <a:cxn ang="0">
                  <a:pos x="10" y="22"/>
                </a:cxn>
                <a:cxn ang="0">
                  <a:pos x="10" y="22"/>
                </a:cxn>
                <a:cxn ang="0">
                  <a:pos x="14" y="20"/>
                </a:cxn>
                <a:cxn ang="0">
                  <a:pos x="18" y="18"/>
                </a:cxn>
                <a:cxn ang="0">
                  <a:pos x="20" y="14"/>
                </a:cxn>
                <a:cxn ang="0">
                  <a:pos x="22" y="10"/>
                </a:cxn>
                <a:cxn ang="0">
                  <a:pos x="22" y="10"/>
                </a:cxn>
                <a:cxn ang="0">
                  <a:pos x="20" y="6"/>
                </a:cxn>
                <a:cxn ang="0">
                  <a:pos x="18" y="2"/>
                </a:cxn>
                <a:cxn ang="0">
                  <a:pos x="14" y="0"/>
                </a:cxn>
                <a:cxn ang="0">
                  <a:pos x="10" y="0"/>
                </a:cxn>
              </a:cxnLst>
              <a:rect l="0" t="0" r="r" b="b"/>
              <a:pathLst>
                <a:path w="22" h="22">
                  <a:moveTo>
                    <a:pt x="10" y="0"/>
                  </a:moveTo>
                  <a:lnTo>
                    <a:pt x="10" y="0"/>
                  </a:lnTo>
                  <a:lnTo>
                    <a:pt x="6" y="0"/>
                  </a:lnTo>
                  <a:lnTo>
                    <a:pt x="2" y="2"/>
                  </a:lnTo>
                  <a:lnTo>
                    <a:pt x="0" y="6"/>
                  </a:lnTo>
                  <a:lnTo>
                    <a:pt x="0" y="10"/>
                  </a:lnTo>
                  <a:lnTo>
                    <a:pt x="0" y="10"/>
                  </a:lnTo>
                  <a:lnTo>
                    <a:pt x="0" y="14"/>
                  </a:lnTo>
                  <a:lnTo>
                    <a:pt x="2" y="18"/>
                  </a:lnTo>
                  <a:lnTo>
                    <a:pt x="6" y="20"/>
                  </a:lnTo>
                  <a:lnTo>
                    <a:pt x="10" y="22"/>
                  </a:lnTo>
                  <a:lnTo>
                    <a:pt x="10" y="22"/>
                  </a:lnTo>
                  <a:lnTo>
                    <a:pt x="14" y="20"/>
                  </a:lnTo>
                  <a:lnTo>
                    <a:pt x="18" y="18"/>
                  </a:lnTo>
                  <a:lnTo>
                    <a:pt x="20" y="14"/>
                  </a:lnTo>
                  <a:lnTo>
                    <a:pt x="22" y="10"/>
                  </a:lnTo>
                  <a:lnTo>
                    <a:pt x="22" y="10"/>
                  </a:lnTo>
                  <a:lnTo>
                    <a:pt x="20" y="6"/>
                  </a:lnTo>
                  <a:lnTo>
                    <a:pt x="18" y="2"/>
                  </a:lnTo>
                  <a:lnTo>
                    <a:pt x="14" y="0"/>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65" name="Freeform 243"/>
            <p:cNvSpPr/>
            <p:nvPr/>
          </p:nvSpPr>
          <p:spPr bwMode="auto">
            <a:xfrm>
              <a:off x="5745163" y="196850"/>
              <a:ext cx="34925" cy="34925"/>
            </a:xfrm>
            <a:custGeom>
              <a:avLst/>
              <a:gdLst/>
              <a:ahLst/>
              <a:cxnLst>
                <a:cxn ang="0">
                  <a:pos x="10" y="0"/>
                </a:cxn>
                <a:cxn ang="0">
                  <a:pos x="10" y="0"/>
                </a:cxn>
                <a:cxn ang="0">
                  <a:pos x="6" y="0"/>
                </a:cxn>
                <a:cxn ang="0">
                  <a:pos x="2" y="2"/>
                </a:cxn>
                <a:cxn ang="0">
                  <a:pos x="0" y="6"/>
                </a:cxn>
                <a:cxn ang="0">
                  <a:pos x="0" y="10"/>
                </a:cxn>
                <a:cxn ang="0">
                  <a:pos x="0" y="10"/>
                </a:cxn>
                <a:cxn ang="0">
                  <a:pos x="0" y="14"/>
                </a:cxn>
                <a:cxn ang="0">
                  <a:pos x="2" y="18"/>
                </a:cxn>
                <a:cxn ang="0">
                  <a:pos x="6" y="20"/>
                </a:cxn>
                <a:cxn ang="0">
                  <a:pos x="10" y="22"/>
                </a:cxn>
                <a:cxn ang="0">
                  <a:pos x="10" y="22"/>
                </a:cxn>
                <a:cxn ang="0">
                  <a:pos x="14" y="20"/>
                </a:cxn>
                <a:cxn ang="0">
                  <a:pos x="18" y="18"/>
                </a:cxn>
                <a:cxn ang="0">
                  <a:pos x="20" y="14"/>
                </a:cxn>
                <a:cxn ang="0">
                  <a:pos x="22" y="10"/>
                </a:cxn>
                <a:cxn ang="0">
                  <a:pos x="22" y="10"/>
                </a:cxn>
                <a:cxn ang="0">
                  <a:pos x="20" y="6"/>
                </a:cxn>
                <a:cxn ang="0">
                  <a:pos x="18" y="2"/>
                </a:cxn>
                <a:cxn ang="0">
                  <a:pos x="14" y="0"/>
                </a:cxn>
                <a:cxn ang="0">
                  <a:pos x="10" y="0"/>
                </a:cxn>
              </a:cxnLst>
              <a:rect l="0" t="0" r="r" b="b"/>
              <a:pathLst>
                <a:path w="22" h="22">
                  <a:moveTo>
                    <a:pt x="10" y="0"/>
                  </a:moveTo>
                  <a:lnTo>
                    <a:pt x="10" y="0"/>
                  </a:lnTo>
                  <a:lnTo>
                    <a:pt x="6" y="0"/>
                  </a:lnTo>
                  <a:lnTo>
                    <a:pt x="2" y="2"/>
                  </a:lnTo>
                  <a:lnTo>
                    <a:pt x="0" y="6"/>
                  </a:lnTo>
                  <a:lnTo>
                    <a:pt x="0" y="10"/>
                  </a:lnTo>
                  <a:lnTo>
                    <a:pt x="0" y="10"/>
                  </a:lnTo>
                  <a:lnTo>
                    <a:pt x="0" y="14"/>
                  </a:lnTo>
                  <a:lnTo>
                    <a:pt x="2" y="18"/>
                  </a:lnTo>
                  <a:lnTo>
                    <a:pt x="6" y="20"/>
                  </a:lnTo>
                  <a:lnTo>
                    <a:pt x="10" y="22"/>
                  </a:lnTo>
                  <a:lnTo>
                    <a:pt x="10" y="22"/>
                  </a:lnTo>
                  <a:lnTo>
                    <a:pt x="14" y="20"/>
                  </a:lnTo>
                  <a:lnTo>
                    <a:pt x="18" y="18"/>
                  </a:lnTo>
                  <a:lnTo>
                    <a:pt x="20" y="14"/>
                  </a:lnTo>
                  <a:lnTo>
                    <a:pt x="22" y="10"/>
                  </a:lnTo>
                  <a:lnTo>
                    <a:pt x="22" y="10"/>
                  </a:lnTo>
                  <a:lnTo>
                    <a:pt x="20" y="6"/>
                  </a:lnTo>
                  <a:lnTo>
                    <a:pt x="18" y="2"/>
                  </a:lnTo>
                  <a:lnTo>
                    <a:pt x="14" y="0"/>
                  </a:lnTo>
                  <a:lnTo>
                    <a:pt x="10"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66" name="Freeform 244"/>
            <p:cNvSpPr/>
            <p:nvPr/>
          </p:nvSpPr>
          <p:spPr bwMode="auto">
            <a:xfrm>
              <a:off x="2332038" y="1114425"/>
              <a:ext cx="53975" cy="53975"/>
            </a:xfrm>
            <a:custGeom>
              <a:avLst/>
              <a:gdLst/>
              <a:ahLst/>
              <a:cxnLst>
                <a:cxn ang="0">
                  <a:pos x="18" y="0"/>
                </a:cxn>
                <a:cxn ang="0">
                  <a:pos x="18" y="0"/>
                </a:cxn>
                <a:cxn ang="0">
                  <a:pos x="10" y="2"/>
                </a:cxn>
                <a:cxn ang="0">
                  <a:pos x="6" y="6"/>
                </a:cxn>
                <a:cxn ang="0">
                  <a:pos x="2" y="10"/>
                </a:cxn>
                <a:cxn ang="0">
                  <a:pos x="0" y="18"/>
                </a:cxn>
                <a:cxn ang="0">
                  <a:pos x="0" y="18"/>
                </a:cxn>
                <a:cxn ang="0">
                  <a:pos x="2" y="24"/>
                </a:cxn>
                <a:cxn ang="0">
                  <a:pos x="6" y="30"/>
                </a:cxn>
                <a:cxn ang="0">
                  <a:pos x="10" y="32"/>
                </a:cxn>
                <a:cxn ang="0">
                  <a:pos x="18" y="34"/>
                </a:cxn>
                <a:cxn ang="0">
                  <a:pos x="18" y="34"/>
                </a:cxn>
                <a:cxn ang="0">
                  <a:pos x="24" y="32"/>
                </a:cxn>
                <a:cxn ang="0">
                  <a:pos x="30" y="30"/>
                </a:cxn>
                <a:cxn ang="0">
                  <a:pos x="32" y="24"/>
                </a:cxn>
                <a:cxn ang="0">
                  <a:pos x="34" y="18"/>
                </a:cxn>
                <a:cxn ang="0">
                  <a:pos x="34" y="18"/>
                </a:cxn>
                <a:cxn ang="0">
                  <a:pos x="32" y="10"/>
                </a:cxn>
                <a:cxn ang="0">
                  <a:pos x="30" y="6"/>
                </a:cxn>
                <a:cxn ang="0">
                  <a:pos x="24" y="2"/>
                </a:cxn>
                <a:cxn ang="0">
                  <a:pos x="18" y="0"/>
                </a:cxn>
              </a:cxnLst>
              <a:rect l="0" t="0" r="r" b="b"/>
              <a:pathLst>
                <a:path w="34" h="34">
                  <a:moveTo>
                    <a:pt x="18" y="0"/>
                  </a:moveTo>
                  <a:lnTo>
                    <a:pt x="18" y="0"/>
                  </a:lnTo>
                  <a:lnTo>
                    <a:pt x="10" y="2"/>
                  </a:lnTo>
                  <a:lnTo>
                    <a:pt x="6" y="6"/>
                  </a:lnTo>
                  <a:lnTo>
                    <a:pt x="2" y="10"/>
                  </a:lnTo>
                  <a:lnTo>
                    <a:pt x="0" y="18"/>
                  </a:lnTo>
                  <a:lnTo>
                    <a:pt x="0" y="18"/>
                  </a:lnTo>
                  <a:lnTo>
                    <a:pt x="2" y="24"/>
                  </a:lnTo>
                  <a:lnTo>
                    <a:pt x="6" y="30"/>
                  </a:lnTo>
                  <a:lnTo>
                    <a:pt x="10" y="32"/>
                  </a:lnTo>
                  <a:lnTo>
                    <a:pt x="18" y="34"/>
                  </a:lnTo>
                  <a:lnTo>
                    <a:pt x="18" y="34"/>
                  </a:lnTo>
                  <a:lnTo>
                    <a:pt x="24" y="32"/>
                  </a:lnTo>
                  <a:lnTo>
                    <a:pt x="30" y="30"/>
                  </a:lnTo>
                  <a:lnTo>
                    <a:pt x="32" y="24"/>
                  </a:lnTo>
                  <a:lnTo>
                    <a:pt x="34" y="18"/>
                  </a:lnTo>
                  <a:lnTo>
                    <a:pt x="34" y="18"/>
                  </a:lnTo>
                  <a:lnTo>
                    <a:pt x="32" y="10"/>
                  </a:lnTo>
                  <a:lnTo>
                    <a:pt x="30" y="6"/>
                  </a:lnTo>
                  <a:lnTo>
                    <a:pt x="24" y="2"/>
                  </a:lnTo>
                  <a:lnTo>
                    <a:pt x="1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67" name="Freeform 245"/>
            <p:cNvSpPr/>
            <p:nvPr/>
          </p:nvSpPr>
          <p:spPr bwMode="auto">
            <a:xfrm>
              <a:off x="2332038" y="1114425"/>
              <a:ext cx="53975" cy="53975"/>
            </a:xfrm>
            <a:custGeom>
              <a:avLst/>
              <a:gdLst/>
              <a:ahLst/>
              <a:cxnLst>
                <a:cxn ang="0">
                  <a:pos x="18" y="0"/>
                </a:cxn>
                <a:cxn ang="0">
                  <a:pos x="18" y="0"/>
                </a:cxn>
                <a:cxn ang="0">
                  <a:pos x="10" y="2"/>
                </a:cxn>
                <a:cxn ang="0">
                  <a:pos x="6" y="6"/>
                </a:cxn>
                <a:cxn ang="0">
                  <a:pos x="2" y="10"/>
                </a:cxn>
                <a:cxn ang="0">
                  <a:pos x="0" y="18"/>
                </a:cxn>
                <a:cxn ang="0">
                  <a:pos x="0" y="18"/>
                </a:cxn>
                <a:cxn ang="0">
                  <a:pos x="2" y="24"/>
                </a:cxn>
                <a:cxn ang="0">
                  <a:pos x="6" y="30"/>
                </a:cxn>
                <a:cxn ang="0">
                  <a:pos x="10" y="32"/>
                </a:cxn>
                <a:cxn ang="0">
                  <a:pos x="18" y="34"/>
                </a:cxn>
                <a:cxn ang="0">
                  <a:pos x="18" y="34"/>
                </a:cxn>
                <a:cxn ang="0">
                  <a:pos x="24" y="32"/>
                </a:cxn>
                <a:cxn ang="0">
                  <a:pos x="30" y="30"/>
                </a:cxn>
                <a:cxn ang="0">
                  <a:pos x="32" y="24"/>
                </a:cxn>
                <a:cxn ang="0">
                  <a:pos x="34" y="18"/>
                </a:cxn>
                <a:cxn ang="0">
                  <a:pos x="34" y="18"/>
                </a:cxn>
                <a:cxn ang="0">
                  <a:pos x="32" y="10"/>
                </a:cxn>
                <a:cxn ang="0">
                  <a:pos x="30" y="6"/>
                </a:cxn>
                <a:cxn ang="0">
                  <a:pos x="24" y="2"/>
                </a:cxn>
                <a:cxn ang="0">
                  <a:pos x="18" y="0"/>
                </a:cxn>
              </a:cxnLst>
              <a:rect l="0" t="0" r="r" b="b"/>
              <a:pathLst>
                <a:path w="34" h="34">
                  <a:moveTo>
                    <a:pt x="18" y="0"/>
                  </a:moveTo>
                  <a:lnTo>
                    <a:pt x="18" y="0"/>
                  </a:lnTo>
                  <a:lnTo>
                    <a:pt x="10" y="2"/>
                  </a:lnTo>
                  <a:lnTo>
                    <a:pt x="6" y="6"/>
                  </a:lnTo>
                  <a:lnTo>
                    <a:pt x="2" y="10"/>
                  </a:lnTo>
                  <a:lnTo>
                    <a:pt x="0" y="18"/>
                  </a:lnTo>
                  <a:lnTo>
                    <a:pt x="0" y="18"/>
                  </a:lnTo>
                  <a:lnTo>
                    <a:pt x="2" y="24"/>
                  </a:lnTo>
                  <a:lnTo>
                    <a:pt x="6" y="30"/>
                  </a:lnTo>
                  <a:lnTo>
                    <a:pt x="10" y="32"/>
                  </a:lnTo>
                  <a:lnTo>
                    <a:pt x="18" y="34"/>
                  </a:lnTo>
                  <a:lnTo>
                    <a:pt x="18" y="34"/>
                  </a:lnTo>
                  <a:lnTo>
                    <a:pt x="24" y="32"/>
                  </a:lnTo>
                  <a:lnTo>
                    <a:pt x="30" y="30"/>
                  </a:lnTo>
                  <a:lnTo>
                    <a:pt x="32" y="24"/>
                  </a:lnTo>
                  <a:lnTo>
                    <a:pt x="34" y="18"/>
                  </a:lnTo>
                  <a:lnTo>
                    <a:pt x="34" y="18"/>
                  </a:lnTo>
                  <a:lnTo>
                    <a:pt x="32" y="10"/>
                  </a:lnTo>
                  <a:lnTo>
                    <a:pt x="30" y="6"/>
                  </a:lnTo>
                  <a:lnTo>
                    <a:pt x="24" y="2"/>
                  </a:lnTo>
                  <a:lnTo>
                    <a:pt x="1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68" name="Freeform 246"/>
            <p:cNvSpPr/>
            <p:nvPr/>
          </p:nvSpPr>
          <p:spPr bwMode="auto">
            <a:xfrm>
              <a:off x="1550988" y="1187450"/>
              <a:ext cx="53975" cy="50800"/>
            </a:xfrm>
            <a:custGeom>
              <a:avLst/>
              <a:gdLst/>
              <a:ahLst/>
              <a:cxnLst>
                <a:cxn ang="0">
                  <a:pos x="16" y="0"/>
                </a:cxn>
                <a:cxn ang="0">
                  <a:pos x="16" y="0"/>
                </a:cxn>
                <a:cxn ang="0">
                  <a:pos x="10" y="0"/>
                </a:cxn>
                <a:cxn ang="0">
                  <a:pos x="4" y="4"/>
                </a:cxn>
                <a:cxn ang="0">
                  <a:pos x="0" y="10"/>
                </a:cxn>
                <a:cxn ang="0">
                  <a:pos x="0" y="16"/>
                </a:cxn>
                <a:cxn ang="0">
                  <a:pos x="0" y="16"/>
                </a:cxn>
                <a:cxn ang="0">
                  <a:pos x="0" y="22"/>
                </a:cxn>
                <a:cxn ang="0">
                  <a:pos x="4" y="28"/>
                </a:cxn>
                <a:cxn ang="0">
                  <a:pos x="10" y="32"/>
                </a:cxn>
                <a:cxn ang="0">
                  <a:pos x="16" y="32"/>
                </a:cxn>
                <a:cxn ang="0">
                  <a:pos x="16" y="32"/>
                </a:cxn>
                <a:cxn ang="0">
                  <a:pos x="22" y="32"/>
                </a:cxn>
                <a:cxn ang="0">
                  <a:pos x="28" y="28"/>
                </a:cxn>
                <a:cxn ang="0">
                  <a:pos x="32" y="22"/>
                </a:cxn>
                <a:cxn ang="0">
                  <a:pos x="34" y="16"/>
                </a:cxn>
                <a:cxn ang="0">
                  <a:pos x="34" y="16"/>
                </a:cxn>
                <a:cxn ang="0">
                  <a:pos x="32" y="10"/>
                </a:cxn>
                <a:cxn ang="0">
                  <a:pos x="28" y="4"/>
                </a:cxn>
                <a:cxn ang="0">
                  <a:pos x="22" y="0"/>
                </a:cxn>
                <a:cxn ang="0">
                  <a:pos x="16" y="0"/>
                </a:cxn>
              </a:cxnLst>
              <a:rect l="0" t="0" r="r" b="b"/>
              <a:pathLst>
                <a:path w="34" h="32">
                  <a:moveTo>
                    <a:pt x="16" y="0"/>
                  </a:moveTo>
                  <a:lnTo>
                    <a:pt x="16" y="0"/>
                  </a:lnTo>
                  <a:lnTo>
                    <a:pt x="10" y="0"/>
                  </a:lnTo>
                  <a:lnTo>
                    <a:pt x="4" y="4"/>
                  </a:lnTo>
                  <a:lnTo>
                    <a:pt x="0" y="10"/>
                  </a:lnTo>
                  <a:lnTo>
                    <a:pt x="0" y="16"/>
                  </a:lnTo>
                  <a:lnTo>
                    <a:pt x="0" y="16"/>
                  </a:lnTo>
                  <a:lnTo>
                    <a:pt x="0" y="22"/>
                  </a:lnTo>
                  <a:lnTo>
                    <a:pt x="4" y="28"/>
                  </a:lnTo>
                  <a:lnTo>
                    <a:pt x="10" y="32"/>
                  </a:lnTo>
                  <a:lnTo>
                    <a:pt x="16" y="32"/>
                  </a:lnTo>
                  <a:lnTo>
                    <a:pt x="16" y="32"/>
                  </a:lnTo>
                  <a:lnTo>
                    <a:pt x="22" y="32"/>
                  </a:lnTo>
                  <a:lnTo>
                    <a:pt x="28" y="28"/>
                  </a:lnTo>
                  <a:lnTo>
                    <a:pt x="32" y="22"/>
                  </a:lnTo>
                  <a:lnTo>
                    <a:pt x="34" y="16"/>
                  </a:lnTo>
                  <a:lnTo>
                    <a:pt x="34" y="16"/>
                  </a:lnTo>
                  <a:lnTo>
                    <a:pt x="32" y="10"/>
                  </a:lnTo>
                  <a:lnTo>
                    <a:pt x="28" y="4"/>
                  </a:lnTo>
                  <a:lnTo>
                    <a:pt x="22" y="0"/>
                  </a:lnTo>
                  <a:lnTo>
                    <a:pt x="1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69" name="Freeform 247"/>
            <p:cNvSpPr/>
            <p:nvPr/>
          </p:nvSpPr>
          <p:spPr bwMode="auto">
            <a:xfrm>
              <a:off x="1550988" y="1187450"/>
              <a:ext cx="53975" cy="50800"/>
            </a:xfrm>
            <a:custGeom>
              <a:avLst/>
              <a:gdLst/>
              <a:ahLst/>
              <a:cxnLst>
                <a:cxn ang="0">
                  <a:pos x="16" y="0"/>
                </a:cxn>
                <a:cxn ang="0">
                  <a:pos x="16" y="0"/>
                </a:cxn>
                <a:cxn ang="0">
                  <a:pos x="10" y="0"/>
                </a:cxn>
                <a:cxn ang="0">
                  <a:pos x="4" y="4"/>
                </a:cxn>
                <a:cxn ang="0">
                  <a:pos x="0" y="10"/>
                </a:cxn>
                <a:cxn ang="0">
                  <a:pos x="0" y="16"/>
                </a:cxn>
                <a:cxn ang="0">
                  <a:pos x="0" y="16"/>
                </a:cxn>
                <a:cxn ang="0">
                  <a:pos x="0" y="22"/>
                </a:cxn>
                <a:cxn ang="0">
                  <a:pos x="4" y="28"/>
                </a:cxn>
                <a:cxn ang="0">
                  <a:pos x="10" y="32"/>
                </a:cxn>
                <a:cxn ang="0">
                  <a:pos x="16" y="32"/>
                </a:cxn>
                <a:cxn ang="0">
                  <a:pos x="16" y="32"/>
                </a:cxn>
                <a:cxn ang="0">
                  <a:pos x="22" y="32"/>
                </a:cxn>
                <a:cxn ang="0">
                  <a:pos x="28" y="28"/>
                </a:cxn>
                <a:cxn ang="0">
                  <a:pos x="32" y="22"/>
                </a:cxn>
                <a:cxn ang="0">
                  <a:pos x="34" y="16"/>
                </a:cxn>
                <a:cxn ang="0">
                  <a:pos x="34" y="16"/>
                </a:cxn>
                <a:cxn ang="0">
                  <a:pos x="32" y="10"/>
                </a:cxn>
                <a:cxn ang="0">
                  <a:pos x="28" y="4"/>
                </a:cxn>
                <a:cxn ang="0">
                  <a:pos x="22" y="0"/>
                </a:cxn>
                <a:cxn ang="0">
                  <a:pos x="16" y="0"/>
                </a:cxn>
              </a:cxnLst>
              <a:rect l="0" t="0" r="r" b="b"/>
              <a:pathLst>
                <a:path w="34" h="32">
                  <a:moveTo>
                    <a:pt x="16" y="0"/>
                  </a:moveTo>
                  <a:lnTo>
                    <a:pt x="16" y="0"/>
                  </a:lnTo>
                  <a:lnTo>
                    <a:pt x="10" y="0"/>
                  </a:lnTo>
                  <a:lnTo>
                    <a:pt x="4" y="4"/>
                  </a:lnTo>
                  <a:lnTo>
                    <a:pt x="0" y="10"/>
                  </a:lnTo>
                  <a:lnTo>
                    <a:pt x="0" y="16"/>
                  </a:lnTo>
                  <a:lnTo>
                    <a:pt x="0" y="16"/>
                  </a:lnTo>
                  <a:lnTo>
                    <a:pt x="0" y="22"/>
                  </a:lnTo>
                  <a:lnTo>
                    <a:pt x="4" y="28"/>
                  </a:lnTo>
                  <a:lnTo>
                    <a:pt x="10" y="32"/>
                  </a:lnTo>
                  <a:lnTo>
                    <a:pt x="16" y="32"/>
                  </a:lnTo>
                  <a:lnTo>
                    <a:pt x="16" y="32"/>
                  </a:lnTo>
                  <a:lnTo>
                    <a:pt x="22" y="32"/>
                  </a:lnTo>
                  <a:lnTo>
                    <a:pt x="28" y="28"/>
                  </a:lnTo>
                  <a:lnTo>
                    <a:pt x="32" y="22"/>
                  </a:lnTo>
                  <a:lnTo>
                    <a:pt x="34" y="16"/>
                  </a:lnTo>
                  <a:lnTo>
                    <a:pt x="34" y="16"/>
                  </a:lnTo>
                  <a:lnTo>
                    <a:pt x="32" y="10"/>
                  </a:lnTo>
                  <a:lnTo>
                    <a:pt x="28" y="4"/>
                  </a:lnTo>
                  <a:lnTo>
                    <a:pt x="22" y="0"/>
                  </a:lnTo>
                  <a:lnTo>
                    <a:pt x="1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70" name="Freeform 248"/>
            <p:cNvSpPr/>
            <p:nvPr/>
          </p:nvSpPr>
          <p:spPr bwMode="auto">
            <a:xfrm>
              <a:off x="1744663" y="1320800"/>
              <a:ext cx="53975" cy="53975"/>
            </a:xfrm>
            <a:custGeom>
              <a:avLst/>
              <a:gdLst/>
              <a:ahLst/>
              <a:cxnLst>
                <a:cxn ang="0">
                  <a:pos x="18" y="0"/>
                </a:cxn>
                <a:cxn ang="0">
                  <a:pos x="18" y="0"/>
                </a:cxn>
                <a:cxn ang="0">
                  <a:pos x="10" y="0"/>
                </a:cxn>
                <a:cxn ang="0">
                  <a:pos x="6" y="4"/>
                </a:cxn>
                <a:cxn ang="0">
                  <a:pos x="2" y="10"/>
                </a:cxn>
                <a:cxn ang="0">
                  <a:pos x="0" y="16"/>
                </a:cxn>
                <a:cxn ang="0">
                  <a:pos x="0" y="16"/>
                </a:cxn>
                <a:cxn ang="0">
                  <a:pos x="2" y="22"/>
                </a:cxn>
                <a:cxn ang="0">
                  <a:pos x="6" y="28"/>
                </a:cxn>
                <a:cxn ang="0">
                  <a:pos x="10" y="32"/>
                </a:cxn>
                <a:cxn ang="0">
                  <a:pos x="18" y="34"/>
                </a:cxn>
                <a:cxn ang="0">
                  <a:pos x="18" y="34"/>
                </a:cxn>
                <a:cxn ang="0">
                  <a:pos x="24" y="32"/>
                </a:cxn>
                <a:cxn ang="0">
                  <a:pos x="30" y="28"/>
                </a:cxn>
                <a:cxn ang="0">
                  <a:pos x="34" y="22"/>
                </a:cxn>
                <a:cxn ang="0">
                  <a:pos x="34" y="16"/>
                </a:cxn>
                <a:cxn ang="0">
                  <a:pos x="34" y="16"/>
                </a:cxn>
                <a:cxn ang="0">
                  <a:pos x="34" y="10"/>
                </a:cxn>
                <a:cxn ang="0">
                  <a:pos x="30" y="4"/>
                </a:cxn>
                <a:cxn ang="0">
                  <a:pos x="24" y="0"/>
                </a:cxn>
                <a:cxn ang="0">
                  <a:pos x="18" y="0"/>
                </a:cxn>
              </a:cxnLst>
              <a:rect l="0" t="0" r="r" b="b"/>
              <a:pathLst>
                <a:path w="34" h="34">
                  <a:moveTo>
                    <a:pt x="18" y="0"/>
                  </a:moveTo>
                  <a:lnTo>
                    <a:pt x="18" y="0"/>
                  </a:lnTo>
                  <a:lnTo>
                    <a:pt x="10" y="0"/>
                  </a:lnTo>
                  <a:lnTo>
                    <a:pt x="6" y="4"/>
                  </a:lnTo>
                  <a:lnTo>
                    <a:pt x="2" y="10"/>
                  </a:lnTo>
                  <a:lnTo>
                    <a:pt x="0" y="16"/>
                  </a:lnTo>
                  <a:lnTo>
                    <a:pt x="0" y="16"/>
                  </a:lnTo>
                  <a:lnTo>
                    <a:pt x="2" y="22"/>
                  </a:lnTo>
                  <a:lnTo>
                    <a:pt x="6" y="28"/>
                  </a:lnTo>
                  <a:lnTo>
                    <a:pt x="10" y="32"/>
                  </a:lnTo>
                  <a:lnTo>
                    <a:pt x="18" y="34"/>
                  </a:lnTo>
                  <a:lnTo>
                    <a:pt x="18" y="34"/>
                  </a:lnTo>
                  <a:lnTo>
                    <a:pt x="24" y="32"/>
                  </a:lnTo>
                  <a:lnTo>
                    <a:pt x="30" y="28"/>
                  </a:lnTo>
                  <a:lnTo>
                    <a:pt x="34" y="22"/>
                  </a:lnTo>
                  <a:lnTo>
                    <a:pt x="34" y="16"/>
                  </a:lnTo>
                  <a:lnTo>
                    <a:pt x="34" y="16"/>
                  </a:lnTo>
                  <a:lnTo>
                    <a:pt x="34" y="10"/>
                  </a:lnTo>
                  <a:lnTo>
                    <a:pt x="30" y="4"/>
                  </a:lnTo>
                  <a:lnTo>
                    <a:pt x="24" y="0"/>
                  </a:lnTo>
                  <a:lnTo>
                    <a:pt x="1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71" name="Freeform 249"/>
            <p:cNvSpPr/>
            <p:nvPr/>
          </p:nvSpPr>
          <p:spPr bwMode="auto">
            <a:xfrm>
              <a:off x="1744663" y="1320800"/>
              <a:ext cx="53975" cy="53975"/>
            </a:xfrm>
            <a:custGeom>
              <a:avLst/>
              <a:gdLst/>
              <a:ahLst/>
              <a:cxnLst>
                <a:cxn ang="0">
                  <a:pos x="18" y="0"/>
                </a:cxn>
                <a:cxn ang="0">
                  <a:pos x="18" y="0"/>
                </a:cxn>
                <a:cxn ang="0">
                  <a:pos x="10" y="0"/>
                </a:cxn>
                <a:cxn ang="0">
                  <a:pos x="6" y="4"/>
                </a:cxn>
                <a:cxn ang="0">
                  <a:pos x="2" y="10"/>
                </a:cxn>
                <a:cxn ang="0">
                  <a:pos x="0" y="16"/>
                </a:cxn>
                <a:cxn ang="0">
                  <a:pos x="0" y="16"/>
                </a:cxn>
                <a:cxn ang="0">
                  <a:pos x="2" y="22"/>
                </a:cxn>
                <a:cxn ang="0">
                  <a:pos x="6" y="28"/>
                </a:cxn>
                <a:cxn ang="0">
                  <a:pos x="10" y="32"/>
                </a:cxn>
                <a:cxn ang="0">
                  <a:pos x="18" y="34"/>
                </a:cxn>
                <a:cxn ang="0">
                  <a:pos x="18" y="34"/>
                </a:cxn>
                <a:cxn ang="0">
                  <a:pos x="24" y="32"/>
                </a:cxn>
                <a:cxn ang="0">
                  <a:pos x="30" y="28"/>
                </a:cxn>
                <a:cxn ang="0">
                  <a:pos x="34" y="22"/>
                </a:cxn>
                <a:cxn ang="0">
                  <a:pos x="34" y="16"/>
                </a:cxn>
                <a:cxn ang="0">
                  <a:pos x="34" y="16"/>
                </a:cxn>
                <a:cxn ang="0">
                  <a:pos x="34" y="10"/>
                </a:cxn>
                <a:cxn ang="0">
                  <a:pos x="30" y="4"/>
                </a:cxn>
                <a:cxn ang="0">
                  <a:pos x="24" y="0"/>
                </a:cxn>
                <a:cxn ang="0">
                  <a:pos x="18" y="0"/>
                </a:cxn>
              </a:cxnLst>
              <a:rect l="0" t="0" r="r" b="b"/>
              <a:pathLst>
                <a:path w="34" h="34">
                  <a:moveTo>
                    <a:pt x="18" y="0"/>
                  </a:moveTo>
                  <a:lnTo>
                    <a:pt x="18" y="0"/>
                  </a:lnTo>
                  <a:lnTo>
                    <a:pt x="10" y="0"/>
                  </a:lnTo>
                  <a:lnTo>
                    <a:pt x="6" y="4"/>
                  </a:lnTo>
                  <a:lnTo>
                    <a:pt x="2" y="10"/>
                  </a:lnTo>
                  <a:lnTo>
                    <a:pt x="0" y="16"/>
                  </a:lnTo>
                  <a:lnTo>
                    <a:pt x="0" y="16"/>
                  </a:lnTo>
                  <a:lnTo>
                    <a:pt x="2" y="22"/>
                  </a:lnTo>
                  <a:lnTo>
                    <a:pt x="6" y="28"/>
                  </a:lnTo>
                  <a:lnTo>
                    <a:pt x="10" y="32"/>
                  </a:lnTo>
                  <a:lnTo>
                    <a:pt x="18" y="34"/>
                  </a:lnTo>
                  <a:lnTo>
                    <a:pt x="18" y="34"/>
                  </a:lnTo>
                  <a:lnTo>
                    <a:pt x="24" y="32"/>
                  </a:lnTo>
                  <a:lnTo>
                    <a:pt x="30" y="28"/>
                  </a:lnTo>
                  <a:lnTo>
                    <a:pt x="34" y="22"/>
                  </a:lnTo>
                  <a:lnTo>
                    <a:pt x="34" y="16"/>
                  </a:lnTo>
                  <a:lnTo>
                    <a:pt x="34" y="16"/>
                  </a:lnTo>
                  <a:lnTo>
                    <a:pt x="34" y="10"/>
                  </a:lnTo>
                  <a:lnTo>
                    <a:pt x="30" y="4"/>
                  </a:lnTo>
                  <a:lnTo>
                    <a:pt x="24" y="0"/>
                  </a:lnTo>
                  <a:lnTo>
                    <a:pt x="1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72" name="Freeform 250"/>
            <p:cNvSpPr/>
            <p:nvPr/>
          </p:nvSpPr>
          <p:spPr bwMode="auto">
            <a:xfrm>
              <a:off x="3792538" y="1143000"/>
              <a:ext cx="53975" cy="50800"/>
            </a:xfrm>
            <a:custGeom>
              <a:avLst/>
              <a:gdLst/>
              <a:ahLst/>
              <a:cxnLst>
                <a:cxn ang="0">
                  <a:pos x="16" y="0"/>
                </a:cxn>
                <a:cxn ang="0">
                  <a:pos x="16" y="0"/>
                </a:cxn>
                <a:cxn ang="0">
                  <a:pos x="10" y="0"/>
                </a:cxn>
                <a:cxn ang="0">
                  <a:pos x="4" y="4"/>
                </a:cxn>
                <a:cxn ang="0">
                  <a:pos x="2" y="10"/>
                </a:cxn>
                <a:cxn ang="0">
                  <a:pos x="0" y="16"/>
                </a:cxn>
                <a:cxn ang="0">
                  <a:pos x="0" y="16"/>
                </a:cxn>
                <a:cxn ang="0">
                  <a:pos x="2" y="22"/>
                </a:cxn>
                <a:cxn ang="0">
                  <a:pos x="4" y="28"/>
                </a:cxn>
                <a:cxn ang="0">
                  <a:pos x="10" y="32"/>
                </a:cxn>
                <a:cxn ang="0">
                  <a:pos x="16" y="32"/>
                </a:cxn>
                <a:cxn ang="0">
                  <a:pos x="16" y="32"/>
                </a:cxn>
                <a:cxn ang="0">
                  <a:pos x="24" y="32"/>
                </a:cxn>
                <a:cxn ang="0">
                  <a:pos x="28" y="28"/>
                </a:cxn>
                <a:cxn ang="0">
                  <a:pos x="32" y="22"/>
                </a:cxn>
                <a:cxn ang="0">
                  <a:pos x="34" y="16"/>
                </a:cxn>
                <a:cxn ang="0">
                  <a:pos x="34" y="16"/>
                </a:cxn>
                <a:cxn ang="0">
                  <a:pos x="32" y="10"/>
                </a:cxn>
                <a:cxn ang="0">
                  <a:pos x="28" y="4"/>
                </a:cxn>
                <a:cxn ang="0">
                  <a:pos x="24" y="0"/>
                </a:cxn>
                <a:cxn ang="0">
                  <a:pos x="16" y="0"/>
                </a:cxn>
              </a:cxnLst>
              <a:rect l="0" t="0" r="r" b="b"/>
              <a:pathLst>
                <a:path w="34" h="32">
                  <a:moveTo>
                    <a:pt x="16" y="0"/>
                  </a:moveTo>
                  <a:lnTo>
                    <a:pt x="16" y="0"/>
                  </a:lnTo>
                  <a:lnTo>
                    <a:pt x="10" y="0"/>
                  </a:lnTo>
                  <a:lnTo>
                    <a:pt x="4" y="4"/>
                  </a:lnTo>
                  <a:lnTo>
                    <a:pt x="2" y="10"/>
                  </a:lnTo>
                  <a:lnTo>
                    <a:pt x="0" y="16"/>
                  </a:lnTo>
                  <a:lnTo>
                    <a:pt x="0" y="16"/>
                  </a:lnTo>
                  <a:lnTo>
                    <a:pt x="2" y="22"/>
                  </a:lnTo>
                  <a:lnTo>
                    <a:pt x="4" y="28"/>
                  </a:lnTo>
                  <a:lnTo>
                    <a:pt x="10" y="32"/>
                  </a:lnTo>
                  <a:lnTo>
                    <a:pt x="16" y="32"/>
                  </a:lnTo>
                  <a:lnTo>
                    <a:pt x="16" y="32"/>
                  </a:lnTo>
                  <a:lnTo>
                    <a:pt x="24" y="32"/>
                  </a:lnTo>
                  <a:lnTo>
                    <a:pt x="28" y="28"/>
                  </a:lnTo>
                  <a:lnTo>
                    <a:pt x="32" y="22"/>
                  </a:lnTo>
                  <a:lnTo>
                    <a:pt x="34" y="16"/>
                  </a:lnTo>
                  <a:lnTo>
                    <a:pt x="34" y="16"/>
                  </a:lnTo>
                  <a:lnTo>
                    <a:pt x="32" y="10"/>
                  </a:lnTo>
                  <a:lnTo>
                    <a:pt x="28" y="4"/>
                  </a:lnTo>
                  <a:lnTo>
                    <a:pt x="24" y="0"/>
                  </a:lnTo>
                  <a:lnTo>
                    <a:pt x="1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73" name="Freeform 251"/>
            <p:cNvSpPr/>
            <p:nvPr/>
          </p:nvSpPr>
          <p:spPr bwMode="auto">
            <a:xfrm>
              <a:off x="3792538" y="1143000"/>
              <a:ext cx="53975" cy="50800"/>
            </a:xfrm>
            <a:custGeom>
              <a:avLst/>
              <a:gdLst/>
              <a:ahLst/>
              <a:cxnLst>
                <a:cxn ang="0">
                  <a:pos x="16" y="0"/>
                </a:cxn>
                <a:cxn ang="0">
                  <a:pos x="16" y="0"/>
                </a:cxn>
                <a:cxn ang="0">
                  <a:pos x="10" y="0"/>
                </a:cxn>
                <a:cxn ang="0">
                  <a:pos x="4" y="4"/>
                </a:cxn>
                <a:cxn ang="0">
                  <a:pos x="2" y="10"/>
                </a:cxn>
                <a:cxn ang="0">
                  <a:pos x="0" y="16"/>
                </a:cxn>
                <a:cxn ang="0">
                  <a:pos x="0" y="16"/>
                </a:cxn>
                <a:cxn ang="0">
                  <a:pos x="2" y="22"/>
                </a:cxn>
                <a:cxn ang="0">
                  <a:pos x="4" y="28"/>
                </a:cxn>
                <a:cxn ang="0">
                  <a:pos x="10" y="32"/>
                </a:cxn>
                <a:cxn ang="0">
                  <a:pos x="16" y="32"/>
                </a:cxn>
                <a:cxn ang="0">
                  <a:pos x="16" y="32"/>
                </a:cxn>
                <a:cxn ang="0">
                  <a:pos x="24" y="32"/>
                </a:cxn>
                <a:cxn ang="0">
                  <a:pos x="28" y="28"/>
                </a:cxn>
                <a:cxn ang="0">
                  <a:pos x="32" y="22"/>
                </a:cxn>
                <a:cxn ang="0">
                  <a:pos x="34" y="16"/>
                </a:cxn>
                <a:cxn ang="0">
                  <a:pos x="34" y="16"/>
                </a:cxn>
                <a:cxn ang="0">
                  <a:pos x="32" y="10"/>
                </a:cxn>
                <a:cxn ang="0">
                  <a:pos x="28" y="4"/>
                </a:cxn>
                <a:cxn ang="0">
                  <a:pos x="24" y="0"/>
                </a:cxn>
                <a:cxn ang="0">
                  <a:pos x="16" y="0"/>
                </a:cxn>
              </a:cxnLst>
              <a:rect l="0" t="0" r="r" b="b"/>
              <a:pathLst>
                <a:path w="34" h="32">
                  <a:moveTo>
                    <a:pt x="16" y="0"/>
                  </a:moveTo>
                  <a:lnTo>
                    <a:pt x="16" y="0"/>
                  </a:lnTo>
                  <a:lnTo>
                    <a:pt x="10" y="0"/>
                  </a:lnTo>
                  <a:lnTo>
                    <a:pt x="4" y="4"/>
                  </a:lnTo>
                  <a:lnTo>
                    <a:pt x="2" y="10"/>
                  </a:lnTo>
                  <a:lnTo>
                    <a:pt x="0" y="16"/>
                  </a:lnTo>
                  <a:lnTo>
                    <a:pt x="0" y="16"/>
                  </a:lnTo>
                  <a:lnTo>
                    <a:pt x="2" y="22"/>
                  </a:lnTo>
                  <a:lnTo>
                    <a:pt x="4" y="28"/>
                  </a:lnTo>
                  <a:lnTo>
                    <a:pt x="10" y="32"/>
                  </a:lnTo>
                  <a:lnTo>
                    <a:pt x="16" y="32"/>
                  </a:lnTo>
                  <a:lnTo>
                    <a:pt x="16" y="32"/>
                  </a:lnTo>
                  <a:lnTo>
                    <a:pt x="24" y="32"/>
                  </a:lnTo>
                  <a:lnTo>
                    <a:pt x="28" y="28"/>
                  </a:lnTo>
                  <a:lnTo>
                    <a:pt x="32" y="22"/>
                  </a:lnTo>
                  <a:lnTo>
                    <a:pt x="34" y="16"/>
                  </a:lnTo>
                  <a:lnTo>
                    <a:pt x="34" y="16"/>
                  </a:lnTo>
                  <a:lnTo>
                    <a:pt x="32" y="10"/>
                  </a:lnTo>
                  <a:lnTo>
                    <a:pt x="28" y="4"/>
                  </a:lnTo>
                  <a:lnTo>
                    <a:pt x="24" y="0"/>
                  </a:lnTo>
                  <a:lnTo>
                    <a:pt x="1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74" name="Freeform 252"/>
            <p:cNvSpPr/>
            <p:nvPr/>
          </p:nvSpPr>
          <p:spPr bwMode="auto">
            <a:xfrm>
              <a:off x="2833688" y="1060450"/>
              <a:ext cx="73025" cy="73025"/>
            </a:xfrm>
            <a:custGeom>
              <a:avLst/>
              <a:gdLst/>
              <a:ahLst/>
              <a:cxnLst>
                <a:cxn ang="0">
                  <a:pos x="22" y="0"/>
                </a:cxn>
                <a:cxn ang="0">
                  <a:pos x="22" y="0"/>
                </a:cxn>
                <a:cxn ang="0">
                  <a:pos x="14" y="2"/>
                </a:cxn>
                <a:cxn ang="0">
                  <a:pos x="6" y="8"/>
                </a:cxn>
                <a:cxn ang="0">
                  <a:pos x="2" y="14"/>
                </a:cxn>
                <a:cxn ang="0">
                  <a:pos x="0" y="24"/>
                </a:cxn>
                <a:cxn ang="0">
                  <a:pos x="0" y="24"/>
                </a:cxn>
                <a:cxn ang="0">
                  <a:pos x="2" y="32"/>
                </a:cxn>
                <a:cxn ang="0">
                  <a:pos x="6" y="40"/>
                </a:cxn>
                <a:cxn ang="0">
                  <a:pos x="14" y="44"/>
                </a:cxn>
                <a:cxn ang="0">
                  <a:pos x="22" y="46"/>
                </a:cxn>
                <a:cxn ang="0">
                  <a:pos x="22" y="46"/>
                </a:cxn>
                <a:cxn ang="0">
                  <a:pos x="32" y="44"/>
                </a:cxn>
                <a:cxn ang="0">
                  <a:pos x="38" y="40"/>
                </a:cxn>
                <a:cxn ang="0">
                  <a:pos x="44" y="32"/>
                </a:cxn>
                <a:cxn ang="0">
                  <a:pos x="46" y="24"/>
                </a:cxn>
                <a:cxn ang="0">
                  <a:pos x="46" y="24"/>
                </a:cxn>
                <a:cxn ang="0">
                  <a:pos x="44" y="14"/>
                </a:cxn>
                <a:cxn ang="0">
                  <a:pos x="38" y="8"/>
                </a:cxn>
                <a:cxn ang="0">
                  <a:pos x="32" y="2"/>
                </a:cxn>
                <a:cxn ang="0">
                  <a:pos x="22" y="0"/>
                </a:cxn>
              </a:cxnLst>
              <a:rect l="0" t="0" r="r" b="b"/>
              <a:pathLst>
                <a:path w="46" h="46">
                  <a:moveTo>
                    <a:pt x="22" y="0"/>
                  </a:moveTo>
                  <a:lnTo>
                    <a:pt x="22" y="0"/>
                  </a:lnTo>
                  <a:lnTo>
                    <a:pt x="14" y="2"/>
                  </a:lnTo>
                  <a:lnTo>
                    <a:pt x="6" y="8"/>
                  </a:lnTo>
                  <a:lnTo>
                    <a:pt x="2" y="14"/>
                  </a:lnTo>
                  <a:lnTo>
                    <a:pt x="0" y="24"/>
                  </a:lnTo>
                  <a:lnTo>
                    <a:pt x="0" y="24"/>
                  </a:lnTo>
                  <a:lnTo>
                    <a:pt x="2" y="32"/>
                  </a:lnTo>
                  <a:lnTo>
                    <a:pt x="6" y="40"/>
                  </a:lnTo>
                  <a:lnTo>
                    <a:pt x="14" y="44"/>
                  </a:lnTo>
                  <a:lnTo>
                    <a:pt x="22" y="46"/>
                  </a:lnTo>
                  <a:lnTo>
                    <a:pt x="22" y="46"/>
                  </a:lnTo>
                  <a:lnTo>
                    <a:pt x="32" y="44"/>
                  </a:lnTo>
                  <a:lnTo>
                    <a:pt x="38" y="40"/>
                  </a:lnTo>
                  <a:lnTo>
                    <a:pt x="44" y="32"/>
                  </a:lnTo>
                  <a:lnTo>
                    <a:pt x="46" y="24"/>
                  </a:lnTo>
                  <a:lnTo>
                    <a:pt x="46" y="24"/>
                  </a:lnTo>
                  <a:lnTo>
                    <a:pt x="44" y="14"/>
                  </a:lnTo>
                  <a:lnTo>
                    <a:pt x="38" y="8"/>
                  </a:lnTo>
                  <a:lnTo>
                    <a:pt x="32" y="2"/>
                  </a:lnTo>
                  <a:lnTo>
                    <a:pt x="2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75" name="Freeform 253"/>
            <p:cNvSpPr/>
            <p:nvPr/>
          </p:nvSpPr>
          <p:spPr bwMode="auto">
            <a:xfrm>
              <a:off x="2833688" y="1060450"/>
              <a:ext cx="73025" cy="73025"/>
            </a:xfrm>
            <a:custGeom>
              <a:avLst/>
              <a:gdLst/>
              <a:ahLst/>
              <a:cxnLst>
                <a:cxn ang="0">
                  <a:pos x="22" y="0"/>
                </a:cxn>
                <a:cxn ang="0">
                  <a:pos x="22" y="0"/>
                </a:cxn>
                <a:cxn ang="0">
                  <a:pos x="14" y="2"/>
                </a:cxn>
                <a:cxn ang="0">
                  <a:pos x="6" y="8"/>
                </a:cxn>
                <a:cxn ang="0">
                  <a:pos x="2" y="14"/>
                </a:cxn>
                <a:cxn ang="0">
                  <a:pos x="0" y="24"/>
                </a:cxn>
                <a:cxn ang="0">
                  <a:pos x="0" y="24"/>
                </a:cxn>
                <a:cxn ang="0">
                  <a:pos x="2" y="32"/>
                </a:cxn>
                <a:cxn ang="0">
                  <a:pos x="6" y="40"/>
                </a:cxn>
                <a:cxn ang="0">
                  <a:pos x="14" y="44"/>
                </a:cxn>
                <a:cxn ang="0">
                  <a:pos x="22" y="46"/>
                </a:cxn>
                <a:cxn ang="0">
                  <a:pos x="22" y="46"/>
                </a:cxn>
                <a:cxn ang="0">
                  <a:pos x="32" y="44"/>
                </a:cxn>
                <a:cxn ang="0">
                  <a:pos x="38" y="40"/>
                </a:cxn>
                <a:cxn ang="0">
                  <a:pos x="44" y="32"/>
                </a:cxn>
                <a:cxn ang="0">
                  <a:pos x="46" y="24"/>
                </a:cxn>
                <a:cxn ang="0">
                  <a:pos x="46" y="24"/>
                </a:cxn>
                <a:cxn ang="0">
                  <a:pos x="44" y="14"/>
                </a:cxn>
                <a:cxn ang="0">
                  <a:pos x="38" y="8"/>
                </a:cxn>
                <a:cxn ang="0">
                  <a:pos x="32" y="2"/>
                </a:cxn>
                <a:cxn ang="0">
                  <a:pos x="22" y="0"/>
                </a:cxn>
              </a:cxnLst>
              <a:rect l="0" t="0" r="r" b="b"/>
              <a:pathLst>
                <a:path w="46" h="46">
                  <a:moveTo>
                    <a:pt x="22" y="0"/>
                  </a:moveTo>
                  <a:lnTo>
                    <a:pt x="22" y="0"/>
                  </a:lnTo>
                  <a:lnTo>
                    <a:pt x="14" y="2"/>
                  </a:lnTo>
                  <a:lnTo>
                    <a:pt x="6" y="8"/>
                  </a:lnTo>
                  <a:lnTo>
                    <a:pt x="2" y="14"/>
                  </a:lnTo>
                  <a:lnTo>
                    <a:pt x="0" y="24"/>
                  </a:lnTo>
                  <a:lnTo>
                    <a:pt x="0" y="24"/>
                  </a:lnTo>
                  <a:lnTo>
                    <a:pt x="2" y="32"/>
                  </a:lnTo>
                  <a:lnTo>
                    <a:pt x="6" y="40"/>
                  </a:lnTo>
                  <a:lnTo>
                    <a:pt x="14" y="44"/>
                  </a:lnTo>
                  <a:lnTo>
                    <a:pt x="22" y="46"/>
                  </a:lnTo>
                  <a:lnTo>
                    <a:pt x="22" y="46"/>
                  </a:lnTo>
                  <a:lnTo>
                    <a:pt x="32" y="44"/>
                  </a:lnTo>
                  <a:lnTo>
                    <a:pt x="38" y="40"/>
                  </a:lnTo>
                  <a:lnTo>
                    <a:pt x="44" y="32"/>
                  </a:lnTo>
                  <a:lnTo>
                    <a:pt x="46" y="24"/>
                  </a:lnTo>
                  <a:lnTo>
                    <a:pt x="46" y="24"/>
                  </a:lnTo>
                  <a:lnTo>
                    <a:pt x="44" y="14"/>
                  </a:lnTo>
                  <a:lnTo>
                    <a:pt x="38" y="8"/>
                  </a:lnTo>
                  <a:lnTo>
                    <a:pt x="32" y="2"/>
                  </a:lnTo>
                  <a:lnTo>
                    <a:pt x="22"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76" name="Freeform 254"/>
            <p:cNvSpPr/>
            <p:nvPr/>
          </p:nvSpPr>
          <p:spPr bwMode="auto">
            <a:xfrm>
              <a:off x="3205163" y="1193800"/>
              <a:ext cx="34925" cy="38100"/>
            </a:xfrm>
            <a:custGeom>
              <a:avLst/>
              <a:gdLst/>
              <a:ahLst/>
              <a:cxnLst>
                <a:cxn ang="0">
                  <a:pos x="12" y="0"/>
                </a:cxn>
                <a:cxn ang="0">
                  <a:pos x="12" y="0"/>
                </a:cxn>
                <a:cxn ang="0">
                  <a:pos x="6" y="2"/>
                </a:cxn>
                <a:cxn ang="0">
                  <a:pos x="4" y="4"/>
                </a:cxn>
                <a:cxn ang="0">
                  <a:pos x="0" y="8"/>
                </a:cxn>
                <a:cxn ang="0">
                  <a:pos x="0" y="12"/>
                </a:cxn>
                <a:cxn ang="0">
                  <a:pos x="0" y="12"/>
                </a:cxn>
                <a:cxn ang="0">
                  <a:pos x="0" y="16"/>
                </a:cxn>
                <a:cxn ang="0">
                  <a:pos x="4" y="20"/>
                </a:cxn>
                <a:cxn ang="0">
                  <a:pos x="6" y="22"/>
                </a:cxn>
                <a:cxn ang="0">
                  <a:pos x="12" y="24"/>
                </a:cxn>
                <a:cxn ang="0">
                  <a:pos x="12" y="24"/>
                </a:cxn>
                <a:cxn ang="0">
                  <a:pos x="16" y="22"/>
                </a:cxn>
                <a:cxn ang="0">
                  <a:pos x="20" y="20"/>
                </a:cxn>
                <a:cxn ang="0">
                  <a:pos x="22" y="16"/>
                </a:cxn>
                <a:cxn ang="0">
                  <a:pos x="22" y="12"/>
                </a:cxn>
                <a:cxn ang="0">
                  <a:pos x="22" y="12"/>
                </a:cxn>
                <a:cxn ang="0">
                  <a:pos x="22" y="8"/>
                </a:cxn>
                <a:cxn ang="0">
                  <a:pos x="20" y="4"/>
                </a:cxn>
                <a:cxn ang="0">
                  <a:pos x="16" y="2"/>
                </a:cxn>
                <a:cxn ang="0">
                  <a:pos x="12" y="0"/>
                </a:cxn>
              </a:cxnLst>
              <a:rect l="0" t="0" r="r" b="b"/>
              <a:pathLst>
                <a:path w="22" h="24">
                  <a:moveTo>
                    <a:pt x="12" y="0"/>
                  </a:moveTo>
                  <a:lnTo>
                    <a:pt x="12" y="0"/>
                  </a:lnTo>
                  <a:lnTo>
                    <a:pt x="6" y="2"/>
                  </a:lnTo>
                  <a:lnTo>
                    <a:pt x="4" y="4"/>
                  </a:lnTo>
                  <a:lnTo>
                    <a:pt x="0" y="8"/>
                  </a:lnTo>
                  <a:lnTo>
                    <a:pt x="0" y="12"/>
                  </a:lnTo>
                  <a:lnTo>
                    <a:pt x="0" y="12"/>
                  </a:lnTo>
                  <a:lnTo>
                    <a:pt x="0" y="16"/>
                  </a:lnTo>
                  <a:lnTo>
                    <a:pt x="4" y="20"/>
                  </a:lnTo>
                  <a:lnTo>
                    <a:pt x="6" y="22"/>
                  </a:lnTo>
                  <a:lnTo>
                    <a:pt x="12" y="24"/>
                  </a:lnTo>
                  <a:lnTo>
                    <a:pt x="12" y="24"/>
                  </a:lnTo>
                  <a:lnTo>
                    <a:pt x="16" y="22"/>
                  </a:lnTo>
                  <a:lnTo>
                    <a:pt x="20" y="20"/>
                  </a:lnTo>
                  <a:lnTo>
                    <a:pt x="22" y="16"/>
                  </a:lnTo>
                  <a:lnTo>
                    <a:pt x="22" y="12"/>
                  </a:lnTo>
                  <a:lnTo>
                    <a:pt x="22" y="12"/>
                  </a:lnTo>
                  <a:lnTo>
                    <a:pt x="22" y="8"/>
                  </a:lnTo>
                  <a:lnTo>
                    <a:pt x="20" y="4"/>
                  </a:lnTo>
                  <a:lnTo>
                    <a:pt x="16" y="2"/>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77" name="Freeform 255"/>
            <p:cNvSpPr/>
            <p:nvPr/>
          </p:nvSpPr>
          <p:spPr bwMode="auto">
            <a:xfrm>
              <a:off x="3205163" y="1193800"/>
              <a:ext cx="34925" cy="38100"/>
            </a:xfrm>
            <a:custGeom>
              <a:avLst/>
              <a:gdLst/>
              <a:ahLst/>
              <a:cxnLst>
                <a:cxn ang="0">
                  <a:pos x="12" y="0"/>
                </a:cxn>
                <a:cxn ang="0">
                  <a:pos x="12" y="0"/>
                </a:cxn>
                <a:cxn ang="0">
                  <a:pos x="6" y="2"/>
                </a:cxn>
                <a:cxn ang="0">
                  <a:pos x="4" y="4"/>
                </a:cxn>
                <a:cxn ang="0">
                  <a:pos x="0" y="8"/>
                </a:cxn>
                <a:cxn ang="0">
                  <a:pos x="0" y="12"/>
                </a:cxn>
                <a:cxn ang="0">
                  <a:pos x="0" y="12"/>
                </a:cxn>
                <a:cxn ang="0">
                  <a:pos x="0" y="16"/>
                </a:cxn>
                <a:cxn ang="0">
                  <a:pos x="4" y="20"/>
                </a:cxn>
                <a:cxn ang="0">
                  <a:pos x="6" y="22"/>
                </a:cxn>
                <a:cxn ang="0">
                  <a:pos x="12" y="24"/>
                </a:cxn>
                <a:cxn ang="0">
                  <a:pos x="12" y="24"/>
                </a:cxn>
                <a:cxn ang="0">
                  <a:pos x="16" y="22"/>
                </a:cxn>
                <a:cxn ang="0">
                  <a:pos x="20" y="20"/>
                </a:cxn>
                <a:cxn ang="0">
                  <a:pos x="22" y="16"/>
                </a:cxn>
                <a:cxn ang="0">
                  <a:pos x="22" y="12"/>
                </a:cxn>
                <a:cxn ang="0">
                  <a:pos x="22" y="12"/>
                </a:cxn>
                <a:cxn ang="0">
                  <a:pos x="22" y="8"/>
                </a:cxn>
                <a:cxn ang="0">
                  <a:pos x="20" y="4"/>
                </a:cxn>
                <a:cxn ang="0">
                  <a:pos x="16" y="2"/>
                </a:cxn>
                <a:cxn ang="0">
                  <a:pos x="12" y="0"/>
                </a:cxn>
              </a:cxnLst>
              <a:rect l="0" t="0" r="r" b="b"/>
              <a:pathLst>
                <a:path w="22" h="24">
                  <a:moveTo>
                    <a:pt x="12" y="0"/>
                  </a:moveTo>
                  <a:lnTo>
                    <a:pt x="12" y="0"/>
                  </a:lnTo>
                  <a:lnTo>
                    <a:pt x="6" y="2"/>
                  </a:lnTo>
                  <a:lnTo>
                    <a:pt x="4" y="4"/>
                  </a:lnTo>
                  <a:lnTo>
                    <a:pt x="0" y="8"/>
                  </a:lnTo>
                  <a:lnTo>
                    <a:pt x="0" y="12"/>
                  </a:lnTo>
                  <a:lnTo>
                    <a:pt x="0" y="12"/>
                  </a:lnTo>
                  <a:lnTo>
                    <a:pt x="0" y="16"/>
                  </a:lnTo>
                  <a:lnTo>
                    <a:pt x="4" y="20"/>
                  </a:lnTo>
                  <a:lnTo>
                    <a:pt x="6" y="22"/>
                  </a:lnTo>
                  <a:lnTo>
                    <a:pt x="12" y="24"/>
                  </a:lnTo>
                  <a:lnTo>
                    <a:pt x="12" y="24"/>
                  </a:lnTo>
                  <a:lnTo>
                    <a:pt x="16" y="22"/>
                  </a:lnTo>
                  <a:lnTo>
                    <a:pt x="20" y="20"/>
                  </a:lnTo>
                  <a:lnTo>
                    <a:pt x="22" y="16"/>
                  </a:lnTo>
                  <a:lnTo>
                    <a:pt x="22" y="12"/>
                  </a:lnTo>
                  <a:lnTo>
                    <a:pt x="22" y="12"/>
                  </a:lnTo>
                  <a:lnTo>
                    <a:pt x="22" y="8"/>
                  </a:lnTo>
                  <a:lnTo>
                    <a:pt x="20" y="4"/>
                  </a:lnTo>
                  <a:lnTo>
                    <a:pt x="16" y="2"/>
                  </a:lnTo>
                  <a:lnTo>
                    <a:pt x="12"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78" name="Freeform 256"/>
            <p:cNvSpPr/>
            <p:nvPr/>
          </p:nvSpPr>
          <p:spPr bwMode="auto">
            <a:xfrm>
              <a:off x="5945188" y="1498600"/>
              <a:ext cx="34925" cy="34925"/>
            </a:xfrm>
            <a:custGeom>
              <a:avLst/>
              <a:gdLst/>
              <a:ahLst/>
              <a:cxnLst>
                <a:cxn ang="0">
                  <a:pos x="12" y="0"/>
                </a:cxn>
                <a:cxn ang="0">
                  <a:pos x="12" y="0"/>
                </a:cxn>
                <a:cxn ang="0">
                  <a:pos x="8" y="0"/>
                </a:cxn>
                <a:cxn ang="0">
                  <a:pos x="4" y="2"/>
                </a:cxn>
                <a:cxn ang="0">
                  <a:pos x="2" y="6"/>
                </a:cxn>
                <a:cxn ang="0">
                  <a:pos x="0" y="10"/>
                </a:cxn>
                <a:cxn ang="0">
                  <a:pos x="0" y="10"/>
                </a:cxn>
                <a:cxn ang="0">
                  <a:pos x="2" y="16"/>
                </a:cxn>
                <a:cxn ang="0">
                  <a:pos x="4" y="18"/>
                </a:cxn>
                <a:cxn ang="0">
                  <a:pos x="8" y="22"/>
                </a:cxn>
                <a:cxn ang="0">
                  <a:pos x="12" y="22"/>
                </a:cxn>
                <a:cxn ang="0">
                  <a:pos x="12" y="22"/>
                </a:cxn>
                <a:cxn ang="0">
                  <a:pos x="16" y="22"/>
                </a:cxn>
                <a:cxn ang="0">
                  <a:pos x="20" y="18"/>
                </a:cxn>
                <a:cxn ang="0">
                  <a:pos x="22" y="16"/>
                </a:cxn>
                <a:cxn ang="0">
                  <a:pos x="22" y="10"/>
                </a:cxn>
                <a:cxn ang="0">
                  <a:pos x="22" y="10"/>
                </a:cxn>
                <a:cxn ang="0">
                  <a:pos x="22" y="6"/>
                </a:cxn>
                <a:cxn ang="0">
                  <a:pos x="20" y="2"/>
                </a:cxn>
                <a:cxn ang="0">
                  <a:pos x="16" y="0"/>
                </a:cxn>
                <a:cxn ang="0">
                  <a:pos x="12" y="0"/>
                </a:cxn>
              </a:cxnLst>
              <a:rect l="0" t="0" r="r" b="b"/>
              <a:pathLst>
                <a:path w="22" h="22">
                  <a:moveTo>
                    <a:pt x="12" y="0"/>
                  </a:moveTo>
                  <a:lnTo>
                    <a:pt x="12" y="0"/>
                  </a:lnTo>
                  <a:lnTo>
                    <a:pt x="8" y="0"/>
                  </a:lnTo>
                  <a:lnTo>
                    <a:pt x="4" y="2"/>
                  </a:lnTo>
                  <a:lnTo>
                    <a:pt x="2" y="6"/>
                  </a:lnTo>
                  <a:lnTo>
                    <a:pt x="0" y="10"/>
                  </a:lnTo>
                  <a:lnTo>
                    <a:pt x="0" y="10"/>
                  </a:lnTo>
                  <a:lnTo>
                    <a:pt x="2" y="16"/>
                  </a:lnTo>
                  <a:lnTo>
                    <a:pt x="4" y="18"/>
                  </a:lnTo>
                  <a:lnTo>
                    <a:pt x="8" y="22"/>
                  </a:lnTo>
                  <a:lnTo>
                    <a:pt x="12" y="22"/>
                  </a:lnTo>
                  <a:lnTo>
                    <a:pt x="12" y="22"/>
                  </a:lnTo>
                  <a:lnTo>
                    <a:pt x="16" y="22"/>
                  </a:lnTo>
                  <a:lnTo>
                    <a:pt x="20" y="18"/>
                  </a:lnTo>
                  <a:lnTo>
                    <a:pt x="22" y="16"/>
                  </a:lnTo>
                  <a:lnTo>
                    <a:pt x="22" y="10"/>
                  </a:lnTo>
                  <a:lnTo>
                    <a:pt x="22" y="10"/>
                  </a:lnTo>
                  <a:lnTo>
                    <a:pt x="22" y="6"/>
                  </a:lnTo>
                  <a:lnTo>
                    <a:pt x="20" y="2"/>
                  </a:lnTo>
                  <a:lnTo>
                    <a:pt x="16" y="0"/>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79" name="Freeform 257"/>
            <p:cNvSpPr/>
            <p:nvPr/>
          </p:nvSpPr>
          <p:spPr bwMode="auto">
            <a:xfrm>
              <a:off x="5945188" y="1498600"/>
              <a:ext cx="34925" cy="34925"/>
            </a:xfrm>
            <a:custGeom>
              <a:avLst/>
              <a:gdLst/>
              <a:ahLst/>
              <a:cxnLst>
                <a:cxn ang="0">
                  <a:pos x="12" y="0"/>
                </a:cxn>
                <a:cxn ang="0">
                  <a:pos x="12" y="0"/>
                </a:cxn>
                <a:cxn ang="0">
                  <a:pos x="8" y="0"/>
                </a:cxn>
                <a:cxn ang="0">
                  <a:pos x="4" y="2"/>
                </a:cxn>
                <a:cxn ang="0">
                  <a:pos x="2" y="6"/>
                </a:cxn>
                <a:cxn ang="0">
                  <a:pos x="0" y="10"/>
                </a:cxn>
                <a:cxn ang="0">
                  <a:pos x="0" y="10"/>
                </a:cxn>
                <a:cxn ang="0">
                  <a:pos x="2" y="16"/>
                </a:cxn>
                <a:cxn ang="0">
                  <a:pos x="4" y="18"/>
                </a:cxn>
                <a:cxn ang="0">
                  <a:pos x="8" y="22"/>
                </a:cxn>
                <a:cxn ang="0">
                  <a:pos x="12" y="22"/>
                </a:cxn>
                <a:cxn ang="0">
                  <a:pos x="12" y="22"/>
                </a:cxn>
                <a:cxn ang="0">
                  <a:pos x="16" y="22"/>
                </a:cxn>
                <a:cxn ang="0">
                  <a:pos x="20" y="18"/>
                </a:cxn>
                <a:cxn ang="0">
                  <a:pos x="22" y="16"/>
                </a:cxn>
                <a:cxn ang="0">
                  <a:pos x="22" y="10"/>
                </a:cxn>
                <a:cxn ang="0">
                  <a:pos x="22" y="10"/>
                </a:cxn>
                <a:cxn ang="0">
                  <a:pos x="22" y="6"/>
                </a:cxn>
                <a:cxn ang="0">
                  <a:pos x="20" y="2"/>
                </a:cxn>
                <a:cxn ang="0">
                  <a:pos x="16" y="0"/>
                </a:cxn>
                <a:cxn ang="0">
                  <a:pos x="12" y="0"/>
                </a:cxn>
              </a:cxnLst>
              <a:rect l="0" t="0" r="r" b="b"/>
              <a:pathLst>
                <a:path w="22" h="22">
                  <a:moveTo>
                    <a:pt x="12" y="0"/>
                  </a:moveTo>
                  <a:lnTo>
                    <a:pt x="12" y="0"/>
                  </a:lnTo>
                  <a:lnTo>
                    <a:pt x="8" y="0"/>
                  </a:lnTo>
                  <a:lnTo>
                    <a:pt x="4" y="2"/>
                  </a:lnTo>
                  <a:lnTo>
                    <a:pt x="2" y="6"/>
                  </a:lnTo>
                  <a:lnTo>
                    <a:pt x="0" y="10"/>
                  </a:lnTo>
                  <a:lnTo>
                    <a:pt x="0" y="10"/>
                  </a:lnTo>
                  <a:lnTo>
                    <a:pt x="2" y="16"/>
                  </a:lnTo>
                  <a:lnTo>
                    <a:pt x="4" y="18"/>
                  </a:lnTo>
                  <a:lnTo>
                    <a:pt x="8" y="22"/>
                  </a:lnTo>
                  <a:lnTo>
                    <a:pt x="12" y="22"/>
                  </a:lnTo>
                  <a:lnTo>
                    <a:pt x="12" y="22"/>
                  </a:lnTo>
                  <a:lnTo>
                    <a:pt x="16" y="22"/>
                  </a:lnTo>
                  <a:lnTo>
                    <a:pt x="20" y="18"/>
                  </a:lnTo>
                  <a:lnTo>
                    <a:pt x="22" y="16"/>
                  </a:lnTo>
                  <a:lnTo>
                    <a:pt x="22" y="10"/>
                  </a:lnTo>
                  <a:lnTo>
                    <a:pt x="22" y="10"/>
                  </a:lnTo>
                  <a:lnTo>
                    <a:pt x="22" y="6"/>
                  </a:lnTo>
                  <a:lnTo>
                    <a:pt x="20" y="2"/>
                  </a:lnTo>
                  <a:lnTo>
                    <a:pt x="16" y="0"/>
                  </a:lnTo>
                  <a:lnTo>
                    <a:pt x="12"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80" name="Freeform 258"/>
            <p:cNvSpPr/>
            <p:nvPr/>
          </p:nvSpPr>
          <p:spPr bwMode="auto">
            <a:xfrm>
              <a:off x="6488113" y="1647825"/>
              <a:ext cx="34925" cy="38100"/>
            </a:xfrm>
            <a:custGeom>
              <a:avLst/>
              <a:gdLst/>
              <a:ahLst/>
              <a:cxnLst>
                <a:cxn ang="0">
                  <a:pos x="12" y="0"/>
                </a:cxn>
                <a:cxn ang="0">
                  <a:pos x="12" y="0"/>
                </a:cxn>
                <a:cxn ang="0">
                  <a:pos x="8" y="2"/>
                </a:cxn>
                <a:cxn ang="0">
                  <a:pos x="4" y="4"/>
                </a:cxn>
                <a:cxn ang="0">
                  <a:pos x="2" y="8"/>
                </a:cxn>
                <a:cxn ang="0">
                  <a:pos x="0" y="12"/>
                </a:cxn>
                <a:cxn ang="0">
                  <a:pos x="0" y="12"/>
                </a:cxn>
                <a:cxn ang="0">
                  <a:pos x="2" y="16"/>
                </a:cxn>
                <a:cxn ang="0">
                  <a:pos x="4" y="20"/>
                </a:cxn>
                <a:cxn ang="0">
                  <a:pos x="8" y="22"/>
                </a:cxn>
                <a:cxn ang="0">
                  <a:pos x="12" y="24"/>
                </a:cxn>
                <a:cxn ang="0">
                  <a:pos x="12" y="24"/>
                </a:cxn>
                <a:cxn ang="0">
                  <a:pos x="16" y="22"/>
                </a:cxn>
                <a:cxn ang="0">
                  <a:pos x="20" y="20"/>
                </a:cxn>
                <a:cxn ang="0">
                  <a:pos x="22" y="16"/>
                </a:cxn>
                <a:cxn ang="0">
                  <a:pos x="22" y="12"/>
                </a:cxn>
                <a:cxn ang="0">
                  <a:pos x="22" y="12"/>
                </a:cxn>
                <a:cxn ang="0">
                  <a:pos x="22" y="8"/>
                </a:cxn>
                <a:cxn ang="0">
                  <a:pos x="20" y="4"/>
                </a:cxn>
                <a:cxn ang="0">
                  <a:pos x="16" y="2"/>
                </a:cxn>
                <a:cxn ang="0">
                  <a:pos x="12" y="0"/>
                </a:cxn>
              </a:cxnLst>
              <a:rect l="0" t="0" r="r" b="b"/>
              <a:pathLst>
                <a:path w="22" h="24">
                  <a:moveTo>
                    <a:pt x="12" y="0"/>
                  </a:moveTo>
                  <a:lnTo>
                    <a:pt x="12" y="0"/>
                  </a:lnTo>
                  <a:lnTo>
                    <a:pt x="8" y="2"/>
                  </a:lnTo>
                  <a:lnTo>
                    <a:pt x="4" y="4"/>
                  </a:lnTo>
                  <a:lnTo>
                    <a:pt x="2" y="8"/>
                  </a:lnTo>
                  <a:lnTo>
                    <a:pt x="0" y="12"/>
                  </a:lnTo>
                  <a:lnTo>
                    <a:pt x="0" y="12"/>
                  </a:lnTo>
                  <a:lnTo>
                    <a:pt x="2" y="16"/>
                  </a:lnTo>
                  <a:lnTo>
                    <a:pt x="4" y="20"/>
                  </a:lnTo>
                  <a:lnTo>
                    <a:pt x="8" y="22"/>
                  </a:lnTo>
                  <a:lnTo>
                    <a:pt x="12" y="24"/>
                  </a:lnTo>
                  <a:lnTo>
                    <a:pt x="12" y="24"/>
                  </a:lnTo>
                  <a:lnTo>
                    <a:pt x="16" y="22"/>
                  </a:lnTo>
                  <a:lnTo>
                    <a:pt x="20" y="20"/>
                  </a:lnTo>
                  <a:lnTo>
                    <a:pt x="22" y="16"/>
                  </a:lnTo>
                  <a:lnTo>
                    <a:pt x="22" y="12"/>
                  </a:lnTo>
                  <a:lnTo>
                    <a:pt x="22" y="12"/>
                  </a:lnTo>
                  <a:lnTo>
                    <a:pt x="22" y="8"/>
                  </a:lnTo>
                  <a:lnTo>
                    <a:pt x="20" y="4"/>
                  </a:lnTo>
                  <a:lnTo>
                    <a:pt x="16" y="2"/>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81" name="Freeform 259"/>
            <p:cNvSpPr/>
            <p:nvPr/>
          </p:nvSpPr>
          <p:spPr bwMode="auto">
            <a:xfrm>
              <a:off x="6488113" y="1647825"/>
              <a:ext cx="34925" cy="38100"/>
            </a:xfrm>
            <a:custGeom>
              <a:avLst/>
              <a:gdLst/>
              <a:ahLst/>
              <a:cxnLst>
                <a:cxn ang="0">
                  <a:pos x="12" y="0"/>
                </a:cxn>
                <a:cxn ang="0">
                  <a:pos x="12" y="0"/>
                </a:cxn>
                <a:cxn ang="0">
                  <a:pos x="8" y="2"/>
                </a:cxn>
                <a:cxn ang="0">
                  <a:pos x="4" y="4"/>
                </a:cxn>
                <a:cxn ang="0">
                  <a:pos x="2" y="8"/>
                </a:cxn>
                <a:cxn ang="0">
                  <a:pos x="0" y="12"/>
                </a:cxn>
                <a:cxn ang="0">
                  <a:pos x="0" y="12"/>
                </a:cxn>
                <a:cxn ang="0">
                  <a:pos x="2" y="16"/>
                </a:cxn>
                <a:cxn ang="0">
                  <a:pos x="4" y="20"/>
                </a:cxn>
                <a:cxn ang="0">
                  <a:pos x="8" y="22"/>
                </a:cxn>
                <a:cxn ang="0">
                  <a:pos x="12" y="24"/>
                </a:cxn>
                <a:cxn ang="0">
                  <a:pos x="12" y="24"/>
                </a:cxn>
                <a:cxn ang="0">
                  <a:pos x="16" y="22"/>
                </a:cxn>
                <a:cxn ang="0">
                  <a:pos x="20" y="20"/>
                </a:cxn>
                <a:cxn ang="0">
                  <a:pos x="22" y="16"/>
                </a:cxn>
                <a:cxn ang="0">
                  <a:pos x="22" y="12"/>
                </a:cxn>
                <a:cxn ang="0">
                  <a:pos x="22" y="12"/>
                </a:cxn>
                <a:cxn ang="0">
                  <a:pos x="22" y="8"/>
                </a:cxn>
                <a:cxn ang="0">
                  <a:pos x="20" y="4"/>
                </a:cxn>
                <a:cxn ang="0">
                  <a:pos x="16" y="2"/>
                </a:cxn>
                <a:cxn ang="0">
                  <a:pos x="12" y="0"/>
                </a:cxn>
              </a:cxnLst>
              <a:rect l="0" t="0" r="r" b="b"/>
              <a:pathLst>
                <a:path w="22" h="24">
                  <a:moveTo>
                    <a:pt x="12" y="0"/>
                  </a:moveTo>
                  <a:lnTo>
                    <a:pt x="12" y="0"/>
                  </a:lnTo>
                  <a:lnTo>
                    <a:pt x="8" y="2"/>
                  </a:lnTo>
                  <a:lnTo>
                    <a:pt x="4" y="4"/>
                  </a:lnTo>
                  <a:lnTo>
                    <a:pt x="2" y="8"/>
                  </a:lnTo>
                  <a:lnTo>
                    <a:pt x="0" y="12"/>
                  </a:lnTo>
                  <a:lnTo>
                    <a:pt x="0" y="12"/>
                  </a:lnTo>
                  <a:lnTo>
                    <a:pt x="2" y="16"/>
                  </a:lnTo>
                  <a:lnTo>
                    <a:pt x="4" y="20"/>
                  </a:lnTo>
                  <a:lnTo>
                    <a:pt x="8" y="22"/>
                  </a:lnTo>
                  <a:lnTo>
                    <a:pt x="12" y="24"/>
                  </a:lnTo>
                  <a:lnTo>
                    <a:pt x="12" y="24"/>
                  </a:lnTo>
                  <a:lnTo>
                    <a:pt x="16" y="22"/>
                  </a:lnTo>
                  <a:lnTo>
                    <a:pt x="20" y="20"/>
                  </a:lnTo>
                  <a:lnTo>
                    <a:pt x="22" y="16"/>
                  </a:lnTo>
                  <a:lnTo>
                    <a:pt x="22" y="12"/>
                  </a:lnTo>
                  <a:lnTo>
                    <a:pt x="22" y="12"/>
                  </a:lnTo>
                  <a:lnTo>
                    <a:pt x="22" y="8"/>
                  </a:lnTo>
                  <a:lnTo>
                    <a:pt x="20" y="4"/>
                  </a:lnTo>
                  <a:lnTo>
                    <a:pt x="16" y="2"/>
                  </a:lnTo>
                  <a:lnTo>
                    <a:pt x="12"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82" name="Freeform 260"/>
            <p:cNvSpPr/>
            <p:nvPr/>
          </p:nvSpPr>
          <p:spPr bwMode="auto">
            <a:xfrm>
              <a:off x="7726363" y="1355725"/>
              <a:ext cx="34925" cy="34925"/>
            </a:xfrm>
            <a:custGeom>
              <a:avLst/>
              <a:gdLst/>
              <a:ahLst/>
              <a:cxnLst>
                <a:cxn ang="0">
                  <a:pos x="10" y="0"/>
                </a:cxn>
                <a:cxn ang="0">
                  <a:pos x="10" y="0"/>
                </a:cxn>
                <a:cxn ang="0">
                  <a:pos x="6" y="0"/>
                </a:cxn>
                <a:cxn ang="0">
                  <a:pos x="2" y="4"/>
                </a:cxn>
                <a:cxn ang="0">
                  <a:pos x="0" y="6"/>
                </a:cxn>
                <a:cxn ang="0">
                  <a:pos x="0" y="12"/>
                </a:cxn>
                <a:cxn ang="0">
                  <a:pos x="0" y="12"/>
                </a:cxn>
                <a:cxn ang="0">
                  <a:pos x="0" y="16"/>
                </a:cxn>
                <a:cxn ang="0">
                  <a:pos x="2" y="20"/>
                </a:cxn>
                <a:cxn ang="0">
                  <a:pos x="6" y="22"/>
                </a:cxn>
                <a:cxn ang="0">
                  <a:pos x="10" y="22"/>
                </a:cxn>
                <a:cxn ang="0">
                  <a:pos x="10" y="22"/>
                </a:cxn>
                <a:cxn ang="0">
                  <a:pos x="16" y="22"/>
                </a:cxn>
                <a:cxn ang="0">
                  <a:pos x="18" y="20"/>
                </a:cxn>
                <a:cxn ang="0">
                  <a:pos x="22" y="16"/>
                </a:cxn>
                <a:cxn ang="0">
                  <a:pos x="22" y="12"/>
                </a:cxn>
                <a:cxn ang="0">
                  <a:pos x="22" y="12"/>
                </a:cxn>
                <a:cxn ang="0">
                  <a:pos x="22" y="6"/>
                </a:cxn>
                <a:cxn ang="0">
                  <a:pos x="18" y="4"/>
                </a:cxn>
                <a:cxn ang="0">
                  <a:pos x="16" y="0"/>
                </a:cxn>
                <a:cxn ang="0">
                  <a:pos x="10" y="0"/>
                </a:cxn>
              </a:cxnLst>
              <a:rect l="0" t="0" r="r" b="b"/>
              <a:pathLst>
                <a:path w="22" h="22">
                  <a:moveTo>
                    <a:pt x="10" y="0"/>
                  </a:moveTo>
                  <a:lnTo>
                    <a:pt x="10" y="0"/>
                  </a:lnTo>
                  <a:lnTo>
                    <a:pt x="6" y="0"/>
                  </a:lnTo>
                  <a:lnTo>
                    <a:pt x="2" y="4"/>
                  </a:lnTo>
                  <a:lnTo>
                    <a:pt x="0" y="6"/>
                  </a:lnTo>
                  <a:lnTo>
                    <a:pt x="0" y="12"/>
                  </a:lnTo>
                  <a:lnTo>
                    <a:pt x="0" y="12"/>
                  </a:lnTo>
                  <a:lnTo>
                    <a:pt x="0" y="16"/>
                  </a:lnTo>
                  <a:lnTo>
                    <a:pt x="2" y="20"/>
                  </a:lnTo>
                  <a:lnTo>
                    <a:pt x="6" y="22"/>
                  </a:lnTo>
                  <a:lnTo>
                    <a:pt x="10" y="22"/>
                  </a:lnTo>
                  <a:lnTo>
                    <a:pt x="10" y="22"/>
                  </a:lnTo>
                  <a:lnTo>
                    <a:pt x="16" y="22"/>
                  </a:lnTo>
                  <a:lnTo>
                    <a:pt x="18" y="20"/>
                  </a:lnTo>
                  <a:lnTo>
                    <a:pt x="22" y="16"/>
                  </a:lnTo>
                  <a:lnTo>
                    <a:pt x="22" y="12"/>
                  </a:lnTo>
                  <a:lnTo>
                    <a:pt x="22" y="12"/>
                  </a:lnTo>
                  <a:lnTo>
                    <a:pt x="22" y="6"/>
                  </a:lnTo>
                  <a:lnTo>
                    <a:pt x="18" y="4"/>
                  </a:lnTo>
                  <a:lnTo>
                    <a:pt x="16" y="0"/>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83" name="Freeform 261"/>
            <p:cNvSpPr/>
            <p:nvPr/>
          </p:nvSpPr>
          <p:spPr bwMode="auto">
            <a:xfrm>
              <a:off x="7726363" y="1355725"/>
              <a:ext cx="34925" cy="34925"/>
            </a:xfrm>
            <a:custGeom>
              <a:avLst/>
              <a:gdLst/>
              <a:ahLst/>
              <a:cxnLst>
                <a:cxn ang="0">
                  <a:pos x="10" y="0"/>
                </a:cxn>
                <a:cxn ang="0">
                  <a:pos x="10" y="0"/>
                </a:cxn>
                <a:cxn ang="0">
                  <a:pos x="6" y="0"/>
                </a:cxn>
                <a:cxn ang="0">
                  <a:pos x="2" y="4"/>
                </a:cxn>
                <a:cxn ang="0">
                  <a:pos x="0" y="6"/>
                </a:cxn>
                <a:cxn ang="0">
                  <a:pos x="0" y="12"/>
                </a:cxn>
                <a:cxn ang="0">
                  <a:pos x="0" y="12"/>
                </a:cxn>
                <a:cxn ang="0">
                  <a:pos x="0" y="16"/>
                </a:cxn>
                <a:cxn ang="0">
                  <a:pos x="2" y="20"/>
                </a:cxn>
                <a:cxn ang="0">
                  <a:pos x="6" y="22"/>
                </a:cxn>
                <a:cxn ang="0">
                  <a:pos x="10" y="22"/>
                </a:cxn>
                <a:cxn ang="0">
                  <a:pos x="10" y="22"/>
                </a:cxn>
                <a:cxn ang="0">
                  <a:pos x="16" y="22"/>
                </a:cxn>
                <a:cxn ang="0">
                  <a:pos x="18" y="20"/>
                </a:cxn>
                <a:cxn ang="0">
                  <a:pos x="22" y="16"/>
                </a:cxn>
                <a:cxn ang="0">
                  <a:pos x="22" y="12"/>
                </a:cxn>
                <a:cxn ang="0">
                  <a:pos x="22" y="12"/>
                </a:cxn>
                <a:cxn ang="0">
                  <a:pos x="22" y="6"/>
                </a:cxn>
                <a:cxn ang="0">
                  <a:pos x="18" y="4"/>
                </a:cxn>
                <a:cxn ang="0">
                  <a:pos x="16" y="0"/>
                </a:cxn>
                <a:cxn ang="0">
                  <a:pos x="10" y="0"/>
                </a:cxn>
              </a:cxnLst>
              <a:rect l="0" t="0" r="r" b="b"/>
              <a:pathLst>
                <a:path w="22" h="22">
                  <a:moveTo>
                    <a:pt x="10" y="0"/>
                  </a:moveTo>
                  <a:lnTo>
                    <a:pt x="10" y="0"/>
                  </a:lnTo>
                  <a:lnTo>
                    <a:pt x="6" y="0"/>
                  </a:lnTo>
                  <a:lnTo>
                    <a:pt x="2" y="4"/>
                  </a:lnTo>
                  <a:lnTo>
                    <a:pt x="0" y="6"/>
                  </a:lnTo>
                  <a:lnTo>
                    <a:pt x="0" y="12"/>
                  </a:lnTo>
                  <a:lnTo>
                    <a:pt x="0" y="12"/>
                  </a:lnTo>
                  <a:lnTo>
                    <a:pt x="0" y="16"/>
                  </a:lnTo>
                  <a:lnTo>
                    <a:pt x="2" y="20"/>
                  </a:lnTo>
                  <a:lnTo>
                    <a:pt x="6" y="22"/>
                  </a:lnTo>
                  <a:lnTo>
                    <a:pt x="10" y="22"/>
                  </a:lnTo>
                  <a:lnTo>
                    <a:pt x="10" y="22"/>
                  </a:lnTo>
                  <a:lnTo>
                    <a:pt x="16" y="22"/>
                  </a:lnTo>
                  <a:lnTo>
                    <a:pt x="18" y="20"/>
                  </a:lnTo>
                  <a:lnTo>
                    <a:pt x="22" y="16"/>
                  </a:lnTo>
                  <a:lnTo>
                    <a:pt x="22" y="12"/>
                  </a:lnTo>
                  <a:lnTo>
                    <a:pt x="22" y="12"/>
                  </a:lnTo>
                  <a:lnTo>
                    <a:pt x="22" y="6"/>
                  </a:lnTo>
                  <a:lnTo>
                    <a:pt x="18" y="4"/>
                  </a:lnTo>
                  <a:lnTo>
                    <a:pt x="16" y="0"/>
                  </a:lnTo>
                  <a:lnTo>
                    <a:pt x="10"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84" name="Freeform 262"/>
            <p:cNvSpPr/>
            <p:nvPr/>
          </p:nvSpPr>
          <p:spPr bwMode="auto">
            <a:xfrm>
              <a:off x="7485063" y="1603375"/>
              <a:ext cx="34925" cy="38100"/>
            </a:xfrm>
            <a:custGeom>
              <a:avLst/>
              <a:gdLst/>
              <a:ahLst/>
              <a:cxnLst>
                <a:cxn ang="0">
                  <a:pos x="12" y="0"/>
                </a:cxn>
                <a:cxn ang="0">
                  <a:pos x="12" y="0"/>
                </a:cxn>
                <a:cxn ang="0">
                  <a:pos x="6" y="2"/>
                </a:cxn>
                <a:cxn ang="0">
                  <a:pos x="4" y="4"/>
                </a:cxn>
                <a:cxn ang="0">
                  <a:pos x="0" y="8"/>
                </a:cxn>
                <a:cxn ang="0">
                  <a:pos x="0" y="12"/>
                </a:cxn>
                <a:cxn ang="0">
                  <a:pos x="0" y="12"/>
                </a:cxn>
                <a:cxn ang="0">
                  <a:pos x="0" y="16"/>
                </a:cxn>
                <a:cxn ang="0">
                  <a:pos x="4" y="20"/>
                </a:cxn>
                <a:cxn ang="0">
                  <a:pos x="6" y="22"/>
                </a:cxn>
                <a:cxn ang="0">
                  <a:pos x="12" y="24"/>
                </a:cxn>
                <a:cxn ang="0">
                  <a:pos x="12" y="24"/>
                </a:cxn>
                <a:cxn ang="0">
                  <a:pos x="16" y="22"/>
                </a:cxn>
                <a:cxn ang="0">
                  <a:pos x="20" y="20"/>
                </a:cxn>
                <a:cxn ang="0">
                  <a:pos x="22" y="16"/>
                </a:cxn>
                <a:cxn ang="0">
                  <a:pos x="22" y="12"/>
                </a:cxn>
                <a:cxn ang="0">
                  <a:pos x="22" y="12"/>
                </a:cxn>
                <a:cxn ang="0">
                  <a:pos x="22" y="8"/>
                </a:cxn>
                <a:cxn ang="0">
                  <a:pos x="20" y="4"/>
                </a:cxn>
                <a:cxn ang="0">
                  <a:pos x="16" y="2"/>
                </a:cxn>
                <a:cxn ang="0">
                  <a:pos x="12" y="0"/>
                </a:cxn>
              </a:cxnLst>
              <a:rect l="0" t="0" r="r" b="b"/>
              <a:pathLst>
                <a:path w="22" h="24">
                  <a:moveTo>
                    <a:pt x="12" y="0"/>
                  </a:moveTo>
                  <a:lnTo>
                    <a:pt x="12" y="0"/>
                  </a:lnTo>
                  <a:lnTo>
                    <a:pt x="6" y="2"/>
                  </a:lnTo>
                  <a:lnTo>
                    <a:pt x="4" y="4"/>
                  </a:lnTo>
                  <a:lnTo>
                    <a:pt x="0" y="8"/>
                  </a:lnTo>
                  <a:lnTo>
                    <a:pt x="0" y="12"/>
                  </a:lnTo>
                  <a:lnTo>
                    <a:pt x="0" y="12"/>
                  </a:lnTo>
                  <a:lnTo>
                    <a:pt x="0" y="16"/>
                  </a:lnTo>
                  <a:lnTo>
                    <a:pt x="4" y="20"/>
                  </a:lnTo>
                  <a:lnTo>
                    <a:pt x="6" y="22"/>
                  </a:lnTo>
                  <a:lnTo>
                    <a:pt x="12" y="24"/>
                  </a:lnTo>
                  <a:lnTo>
                    <a:pt x="12" y="24"/>
                  </a:lnTo>
                  <a:lnTo>
                    <a:pt x="16" y="22"/>
                  </a:lnTo>
                  <a:lnTo>
                    <a:pt x="20" y="20"/>
                  </a:lnTo>
                  <a:lnTo>
                    <a:pt x="22" y="16"/>
                  </a:lnTo>
                  <a:lnTo>
                    <a:pt x="22" y="12"/>
                  </a:lnTo>
                  <a:lnTo>
                    <a:pt x="22" y="12"/>
                  </a:lnTo>
                  <a:lnTo>
                    <a:pt x="22" y="8"/>
                  </a:lnTo>
                  <a:lnTo>
                    <a:pt x="20" y="4"/>
                  </a:lnTo>
                  <a:lnTo>
                    <a:pt x="16" y="2"/>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85" name="Freeform 263"/>
            <p:cNvSpPr/>
            <p:nvPr/>
          </p:nvSpPr>
          <p:spPr bwMode="auto">
            <a:xfrm>
              <a:off x="7485063" y="1603375"/>
              <a:ext cx="34925" cy="38100"/>
            </a:xfrm>
            <a:custGeom>
              <a:avLst/>
              <a:gdLst/>
              <a:ahLst/>
              <a:cxnLst>
                <a:cxn ang="0">
                  <a:pos x="12" y="0"/>
                </a:cxn>
                <a:cxn ang="0">
                  <a:pos x="12" y="0"/>
                </a:cxn>
                <a:cxn ang="0">
                  <a:pos x="6" y="2"/>
                </a:cxn>
                <a:cxn ang="0">
                  <a:pos x="4" y="4"/>
                </a:cxn>
                <a:cxn ang="0">
                  <a:pos x="0" y="8"/>
                </a:cxn>
                <a:cxn ang="0">
                  <a:pos x="0" y="12"/>
                </a:cxn>
                <a:cxn ang="0">
                  <a:pos x="0" y="12"/>
                </a:cxn>
                <a:cxn ang="0">
                  <a:pos x="0" y="16"/>
                </a:cxn>
                <a:cxn ang="0">
                  <a:pos x="4" y="20"/>
                </a:cxn>
                <a:cxn ang="0">
                  <a:pos x="6" y="22"/>
                </a:cxn>
                <a:cxn ang="0">
                  <a:pos x="12" y="24"/>
                </a:cxn>
                <a:cxn ang="0">
                  <a:pos x="12" y="24"/>
                </a:cxn>
                <a:cxn ang="0">
                  <a:pos x="16" y="22"/>
                </a:cxn>
                <a:cxn ang="0">
                  <a:pos x="20" y="20"/>
                </a:cxn>
                <a:cxn ang="0">
                  <a:pos x="22" y="16"/>
                </a:cxn>
                <a:cxn ang="0">
                  <a:pos x="22" y="12"/>
                </a:cxn>
                <a:cxn ang="0">
                  <a:pos x="22" y="12"/>
                </a:cxn>
                <a:cxn ang="0">
                  <a:pos x="22" y="8"/>
                </a:cxn>
                <a:cxn ang="0">
                  <a:pos x="20" y="4"/>
                </a:cxn>
                <a:cxn ang="0">
                  <a:pos x="16" y="2"/>
                </a:cxn>
                <a:cxn ang="0">
                  <a:pos x="12" y="0"/>
                </a:cxn>
              </a:cxnLst>
              <a:rect l="0" t="0" r="r" b="b"/>
              <a:pathLst>
                <a:path w="22" h="24">
                  <a:moveTo>
                    <a:pt x="12" y="0"/>
                  </a:moveTo>
                  <a:lnTo>
                    <a:pt x="12" y="0"/>
                  </a:lnTo>
                  <a:lnTo>
                    <a:pt x="6" y="2"/>
                  </a:lnTo>
                  <a:lnTo>
                    <a:pt x="4" y="4"/>
                  </a:lnTo>
                  <a:lnTo>
                    <a:pt x="0" y="8"/>
                  </a:lnTo>
                  <a:lnTo>
                    <a:pt x="0" y="12"/>
                  </a:lnTo>
                  <a:lnTo>
                    <a:pt x="0" y="12"/>
                  </a:lnTo>
                  <a:lnTo>
                    <a:pt x="0" y="16"/>
                  </a:lnTo>
                  <a:lnTo>
                    <a:pt x="4" y="20"/>
                  </a:lnTo>
                  <a:lnTo>
                    <a:pt x="6" y="22"/>
                  </a:lnTo>
                  <a:lnTo>
                    <a:pt x="12" y="24"/>
                  </a:lnTo>
                  <a:lnTo>
                    <a:pt x="12" y="24"/>
                  </a:lnTo>
                  <a:lnTo>
                    <a:pt x="16" y="22"/>
                  </a:lnTo>
                  <a:lnTo>
                    <a:pt x="20" y="20"/>
                  </a:lnTo>
                  <a:lnTo>
                    <a:pt x="22" y="16"/>
                  </a:lnTo>
                  <a:lnTo>
                    <a:pt x="22" y="12"/>
                  </a:lnTo>
                  <a:lnTo>
                    <a:pt x="22" y="12"/>
                  </a:lnTo>
                  <a:lnTo>
                    <a:pt x="22" y="8"/>
                  </a:lnTo>
                  <a:lnTo>
                    <a:pt x="20" y="4"/>
                  </a:lnTo>
                  <a:lnTo>
                    <a:pt x="16" y="2"/>
                  </a:lnTo>
                  <a:lnTo>
                    <a:pt x="12"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86" name="Freeform 264"/>
            <p:cNvSpPr/>
            <p:nvPr/>
          </p:nvSpPr>
          <p:spPr bwMode="auto">
            <a:xfrm>
              <a:off x="3465513" y="1028700"/>
              <a:ext cx="47625" cy="47625"/>
            </a:xfrm>
            <a:custGeom>
              <a:avLst/>
              <a:gdLst/>
              <a:ahLst/>
              <a:cxnLst>
                <a:cxn ang="0">
                  <a:pos x="16" y="0"/>
                </a:cxn>
                <a:cxn ang="0">
                  <a:pos x="16" y="0"/>
                </a:cxn>
                <a:cxn ang="0">
                  <a:pos x="10" y="2"/>
                </a:cxn>
                <a:cxn ang="0">
                  <a:pos x="4" y="4"/>
                </a:cxn>
                <a:cxn ang="0">
                  <a:pos x="2" y="10"/>
                </a:cxn>
                <a:cxn ang="0">
                  <a:pos x="0" y="16"/>
                </a:cxn>
                <a:cxn ang="0">
                  <a:pos x="0" y="16"/>
                </a:cxn>
                <a:cxn ang="0">
                  <a:pos x="2" y="22"/>
                </a:cxn>
                <a:cxn ang="0">
                  <a:pos x="4" y="26"/>
                </a:cxn>
                <a:cxn ang="0">
                  <a:pos x="10" y="30"/>
                </a:cxn>
                <a:cxn ang="0">
                  <a:pos x="16" y="30"/>
                </a:cxn>
                <a:cxn ang="0">
                  <a:pos x="16" y="30"/>
                </a:cxn>
                <a:cxn ang="0">
                  <a:pos x="22" y="30"/>
                </a:cxn>
                <a:cxn ang="0">
                  <a:pos x="26" y="26"/>
                </a:cxn>
                <a:cxn ang="0">
                  <a:pos x="30" y="22"/>
                </a:cxn>
                <a:cxn ang="0">
                  <a:pos x="30" y="16"/>
                </a:cxn>
                <a:cxn ang="0">
                  <a:pos x="30" y="16"/>
                </a:cxn>
                <a:cxn ang="0">
                  <a:pos x="30" y="10"/>
                </a:cxn>
                <a:cxn ang="0">
                  <a:pos x="26" y="4"/>
                </a:cxn>
                <a:cxn ang="0">
                  <a:pos x="22" y="2"/>
                </a:cxn>
                <a:cxn ang="0">
                  <a:pos x="16" y="0"/>
                </a:cxn>
              </a:cxnLst>
              <a:rect l="0" t="0" r="r" b="b"/>
              <a:pathLst>
                <a:path w="30" h="30">
                  <a:moveTo>
                    <a:pt x="16" y="0"/>
                  </a:moveTo>
                  <a:lnTo>
                    <a:pt x="16" y="0"/>
                  </a:lnTo>
                  <a:lnTo>
                    <a:pt x="10" y="2"/>
                  </a:lnTo>
                  <a:lnTo>
                    <a:pt x="4" y="4"/>
                  </a:lnTo>
                  <a:lnTo>
                    <a:pt x="2" y="10"/>
                  </a:lnTo>
                  <a:lnTo>
                    <a:pt x="0" y="16"/>
                  </a:lnTo>
                  <a:lnTo>
                    <a:pt x="0" y="16"/>
                  </a:lnTo>
                  <a:lnTo>
                    <a:pt x="2" y="22"/>
                  </a:lnTo>
                  <a:lnTo>
                    <a:pt x="4" y="26"/>
                  </a:lnTo>
                  <a:lnTo>
                    <a:pt x="10" y="30"/>
                  </a:lnTo>
                  <a:lnTo>
                    <a:pt x="16" y="30"/>
                  </a:lnTo>
                  <a:lnTo>
                    <a:pt x="16" y="30"/>
                  </a:lnTo>
                  <a:lnTo>
                    <a:pt x="22" y="30"/>
                  </a:lnTo>
                  <a:lnTo>
                    <a:pt x="26" y="26"/>
                  </a:lnTo>
                  <a:lnTo>
                    <a:pt x="30" y="22"/>
                  </a:lnTo>
                  <a:lnTo>
                    <a:pt x="30" y="16"/>
                  </a:lnTo>
                  <a:lnTo>
                    <a:pt x="30" y="16"/>
                  </a:lnTo>
                  <a:lnTo>
                    <a:pt x="30" y="10"/>
                  </a:lnTo>
                  <a:lnTo>
                    <a:pt x="26" y="4"/>
                  </a:lnTo>
                  <a:lnTo>
                    <a:pt x="22" y="2"/>
                  </a:lnTo>
                  <a:lnTo>
                    <a:pt x="1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87" name="Freeform 265"/>
            <p:cNvSpPr/>
            <p:nvPr/>
          </p:nvSpPr>
          <p:spPr bwMode="auto">
            <a:xfrm>
              <a:off x="3465513" y="1028700"/>
              <a:ext cx="47625" cy="47625"/>
            </a:xfrm>
            <a:custGeom>
              <a:avLst/>
              <a:gdLst/>
              <a:ahLst/>
              <a:cxnLst>
                <a:cxn ang="0">
                  <a:pos x="16" y="0"/>
                </a:cxn>
                <a:cxn ang="0">
                  <a:pos x="16" y="0"/>
                </a:cxn>
                <a:cxn ang="0">
                  <a:pos x="10" y="2"/>
                </a:cxn>
                <a:cxn ang="0">
                  <a:pos x="4" y="4"/>
                </a:cxn>
                <a:cxn ang="0">
                  <a:pos x="2" y="10"/>
                </a:cxn>
                <a:cxn ang="0">
                  <a:pos x="0" y="16"/>
                </a:cxn>
                <a:cxn ang="0">
                  <a:pos x="0" y="16"/>
                </a:cxn>
                <a:cxn ang="0">
                  <a:pos x="2" y="22"/>
                </a:cxn>
                <a:cxn ang="0">
                  <a:pos x="4" y="26"/>
                </a:cxn>
                <a:cxn ang="0">
                  <a:pos x="10" y="30"/>
                </a:cxn>
                <a:cxn ang="0">
                  <a:pos x="16" y="30"/>
                </a:cxn>
                <a:cxn ang="0">
                  <a:pos x="16" y="30"/>
                </a:cxn>
                <a:cxn ang="0">
                  <a:pos x="22" y="30"/>
                </a:cxn>
                <a:cxn ang="0">
                  <a:pos x="26" y="26"/>
                </a:cxn>
                <a:cxn ang="0">
                  <a:pos x="30" y="22"/>
                </a:cxn>
                <a:cxn ang="0">
                  <a:pos x="30" y="16"/>
                </a:cxn>
                <a:cxn ang="0">
                  <a:pos x="30" y="16"/>
                </a:cxn>
                <a:cxn ang="0">
                  <a:pos x="30" y="10"/>
                </a:cxn>
                <a:cxn ang="0">
                  <a:pos x="26" y="4"/>
                </a:cxn>
                <a:cxn ang="0">
                  <a:pos x="22" y="2"/>
                </a:cxn>
                <a:cxn ang="0">
                  <a:pos x="16" y="0"/>
                </a:cxn>
              </a:cxnLst>
              <a:rect l="0" t="0" r="r" b="b"/>
              <a:pathLst>
                <a:path w="30" h="30">
                  <a:moveTo>
                    <a:pt x="16" y="0"/>
                  </a:moveTo>
                  <a:lnTo>
                    <a:pt x="16" y="0"/>
                  </a:lnTo>
                  <a:lnTo>
                    <a:pt x="10" y="2"/>
                  </a:lnTo>
                  <a:lnTo>
                    <a:pt x="4" y="4"/>
                  </a:lnTo>
                  <a:lnTo>
                    <a:pt x="2" y="10"/>
                  </a:lnTo>
                  <a:lnTo>
                    <a:pt x="0" y="16"/>
                  </a:lnTo>
                  <a:lnTo>
                    <a:pt x="0" y="16"/>
                  </a:lnTo>
                  <a:lnTo>
                    <a:pt x="2" y="22"/>
                  </a:lnTo>
                  <a:lnTo>
                    <a:pt x="4" y="26"/>
                  </a:lnTo>
                  <a:lnTo>
                    <a:pt x="10" y="30"/>
                  </a:lnTo>
                  <a:lnTo>
                    <a:pt x="16" y="30"/>
                  </a:lnTo>
                  <a:lnTo>
                    <a:pt x="16" y="30"/>
                  </a:lnTo>
                  <a:lnTo>
                    <a:pt x="22" y="30"/>
                  </a:lnTo>
                  <a:lnTo>
                    <a:pt x="26" y="26"/>
                  </a:lnTo>
                  <a:lnTo>
                    <a:pt x="30" y="22"/>
                  </a:lnTo>
                  <a:lnTo>
                    <a:pt x="30" y="16"/>
                  </a:lnTo>
                  <a:lnTo>
                    <a:pt x="30" y="16"/>
                  </a:lnTo>
                  <a:lnTo>
                    <a:pt x="30" y="10"/>
                  </a:lnTo>
                  <a:lnTo>
                    <a:pt x="26" y="4"/>
                  </a:lnTo>
                  <a:lnTo>
                    <a:pt x="22" y="2"/>
                  </a:lnTo>
                  <a:lnTo>
                    <a:pt x="1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88" name="Freeform 266"/>
            <p:cNvSpPr/>
            <p:nvPr/>
          </p:nvSpPr>
          <p:spPr bwMode="auto">
            <a:xfrm>
              <a:off x="2547938" y="1114425"/>
              <a:ext cx="34925" cy="34925"/>
            </a:xfrm>
            <a:custGeom>
              <a:avLst/>
              <a:gdLst/>
              <a:ahLst/>
              <a:cxnLst>
                <a:cxn ang="0">
                  <a:pos x="10" y="0"/>
                </a:cxn>
                <a:cxn ang="0">
                  <a:pos x="10" y="0"/>
                </a:cxn>
                <a:cxn ang="0">
                  <a:pos x="6" y="2"/>
                </a:cxn>
                <a:cxn ang="0">
                  <a:pos x="2" y="4"/>
                </a:cxn>
                <a:cxn ang="0">
                  <a:pos x="0" y="8"/>
                </a:cxn>
                <a:cxn ang="0">
                  <a:pos x="0" y="12"/>
                </a:cxn>
                <a:cxn ang="0">
                  <a:pos x="0" y="12"/>
                </a:cxn>
                <a:cxn ang="0">
                  <a:pos x="0" y="16"/>
                </a:cxn>
                <a:cxn ang="0">
                  <a:pos x="2" y="20"/>
                </a:cxn>
                <a:cxn ang="0">
                  <a:pos x="6" y="22"/>
                </a:cxn>
                <a:cxn ang="0">
                  <a:pos x="10" y="22"/>
                </a:cxn>
                <a:cxn ang="0">
                  <a:pos x="10" y="22"/>
                </a:cxn>
                <a:cxn ang="0">
                  <a:pos x="14" y="22"/>
                </a:cxn>
                <a:cxn ang="0">
                  <a:pos x="18" y="20"/>
                </a:cxn>
                <a:cxn ang="0">
                  <a:pos x="20" y="16"/>
                </a:cxn>
                <a:cxn ang="0">
                  <a:pos x="22" y="12"/>
                </a:cxn>
                <a:cxn ang="0">
                  <a:pos x="22" y="12"/>
                </a:cxn>
                <a:cxn ang="0">
                  <a:pos x="20" y="8"/>
                </a:cxn>
                <a:cxn ang="0">
                  <a:pos x="18" y="4"/>
                </a:cxn>
                <a:cxn ang="0">
                  <a:pos x="14" y="2"/>
                </a:cxn>
                <a:cxn ang="0">
                  <a:pos x="10" y="0"/>
                </a:cxn>
              </a:cxnLst>
              <a:rect l="0" t="0" r="r" b="b"/>
              <a:pathLst>
                <a:path w="22" h="22">
                  <a:moveTo>
                    <a:pt x="10" y="0"/>
                  </a:moveTo>
                  <a:lnTo>
                    <a:pt x="10" y="0"/>
                  </a:lnTo>
                  <a:lnTo>
                    <a:pt x="6" y="2"/>
                  </a:lnTo>
                  <a:lnTo>
                    <a:pt x="2" y="4"/>
                  </a:lnTo>
                  <a:lnTo>
                    <a:pt x="0" y="8"/>
                  </a:lnTo>
                  <a:lnTo>
                    <a:pt x="0" y="12"/>
                  </a:lnTo>
                  <a:lnTo>
                    <a:pt x="0" y="12"/>
                  </a:lnTo>
                  <a:lnTo>
                    <a:pt x="0" y="16"/>
                  </a:lnTo>
                  <a:lnTo>
                    <a:pt x="2" y="20"/>
                  </a:lnTo>
                  <a:lnTo>
                    <a:pt x="6" y="22"/>
                  </a:lnTo>
                  <a:lnTo>
                    <a:pt x="10" y="22"/>
                  </a:lnTo>
                  <a:lnTo>
                    <a:pt x="10" y="22"/>
                  </a:lnTo>
                  <a:lnTo>
                    <a:pt x="14" y="22"/>
                  </a:lnTo>
                  <a:lnTo>
                    <a:pt x="18" y="20"/>
                  </a:lnTo>
                  <a:lnTo>
                    <a:pt x="20" y="16"/>
                  </a:lnTo>
                  <a:lnTo>
                    <a:pt x="22" y="12"/>
                  </a:lnTo>
                  <a:lnTo>
                    <a:pt x="22" y="12"/>
                  </a:lnTo>
                  <a:lnTo>
                    <a:pt x="20" y="8"/>
                  </a:lnTo>
                  <a:lnTo>
                    <a:pt x="18" y="4"/>
                  </a:lnTo>
                  <a:lnTo>
                    <a:pt x="14" y="2"/>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89" name="Freeform 267"/>
            <p:cNvSpPr/>
            <p:nvPr/>
          </p:nvSpPr>
          <p:spPr bwMode="auto">
            <a:xfrm>
              <a:off x="2547938" y="1114425"/>
              <a:ext cx="34925" cy="34925"/>
            </a:xfrm>
            <a:custGeom>
              <a:avLst/>
              <a:gdLst/>
              <a:ahLst/>
              <a:cxnLst>
                <a:cxn ang="0">
                  <a:pos x="10" y="0"/>
                </a:cxn>
                <a:cxn ang="0">
                  <a:pos x="10" y="0"/>
                </a:cxn>
                <a:cxn ang="0">
                  <a:pos x="6" y="2"/>
                </a:cxn>
                <a:cxn ang="0">
                  <a:pos x="2" y="4"/>
                </a:cxn>
                <a:cxn ang="0">
                  <a:pos x="0" y="8"/>
                </a:cxn>
                <a:cxn ang="0">
                  <a:pos x="0" y="12"/>
                </a:cxn>
                <a:cxn ang="0">
                  <a:pos x="0" y="12"/>
                </a:cxn>
                <a:cxn ang="0">
                  <a:pos x="0" y="16"/>
                </a:cxn>
                <a:cxn ang="0">
                  <a:pos x="2" y="20"/>
                </a:cxn>
                <a:cxn ang="0">
                  <a:pos x="6" y="22"/>
                </a:cxn>
                <a:cxn ang="0">
                  <a:pos x="10" y="22"/>
                </a:cxn>
                <a:cxn ang="0">
                  <a:pos x="10" y="22"/>
                </a:cxn>
                <a:cxn ang="0">
                  <a:pos x="14" y="22"/>
                </a:cxn>
                <a:cxn ang="0">
                  <a:pos x="18" y="20"/>
                </a:cxn>
                <a:cxn ang="0">
                  <a:pos x="20" y="16"/>
                </a:cxn>
                <a:cxn ang="0">
                  <a:pos x="22" y="12"/>
                </a:cxn>
                <a:cxn ang="0">
                  <a:pos x="22" y="12"/>
                </a:cxn>
                <a:cxn ang="0">
                  <a:pos x="20" y="8"/>
                </a:cxn>
                <a:cxn ang="0">
                  <a:pos x="18" y="4"/>
                </a:cxn>
                <a:cxn ang="0">
                  <a:pos x="14" y="2"/>
                </a:cxn>
                <a:cxn ang="0">
                  <a:pos x="10" y="0"/>
                </a:cxn>
              </a:cxnLst>
              <a:rect l="0" t="0" r="r" b="b"/>
              <a:pathLst>
                <a:path w="22" h="22">
                  <a:moveTo>
                    <a:pt x="10" y="0"/>
                  </a:moveTo>
                  <a:lnTo>
                    <a:pt x="10" y="0"/>
                  </a:lnTo>
                  <a:lnTo>
                    <a:pt x="6" y="2"/>
                  </a:lnTo>
                  <a:lnTo>
                    <a:pt x="2" y="4"/>
                  </a:lnTo>
                  <a:lnTo>
                    <a:pt x="0" y="8"/>
                  </a:lnTo>
                  <a:lnTo>
                    <a:pt x="0" y="12"/>
                  </a:lnTo>
                  <a:lnTo>
                    <a:pt x="0" y="12"/>
                  </a:lnTo>
                  <a:lnTo>
                    <a:pt x="0" y="16"/>
                  </a:lnTo>
                  <a:lnTo>
                    <a:pt x="2" y="20"/>
                  </a:lnTo>
                  <a:lnTo>
                    <a:pt x="6" y="22"/>
                  </a:lnTo>
                  <a:lnTo>
                    <a:pt x="10" y="22"/>
                  </a:lnTo>
                  <a:lnTo>
                    <a:pt x="10" y="22"/>
                  </a:lnTo>
                  <a:lnTo>
                    <a:pt x="14" y="22"/>
                  </a:lnTo>
                  <a:lnTo>
                    <a:pt x="18" y="20"/>
                  </a:lnTo>
                  <a:lnTo>
                    <a:pt x="20" y="16"/>
                  </a:lnTo>
                  <a:lnTo>
                    <a:pt x="22" y="12"/>
                  </a:lnTo>
                  <a:lnTo>
                    <a:pt x="22" y="12"/>
                  </a:lnTo>
                  <a:lnTo>
                    <a:pt x="20" y="8"/>
                  </a:lnTo>
                  <a:lnTo>
                    <a:pt x="18" y="4"/>
                  </a:lnTo>
                  <a:lnTo>
                    <a:pt x="14" y="2"/>
                  </a:lnTo>
                  <a:lnTo>
                    <a:pt x="10"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90" name="Freeform 268"/>
            <p:cNvSpPr/>
            <p:nvPr/>
          </p:nvSpPr>
          <p:spPr bwMode="auto">
            <a:xfrm>
              <a:off x="1598613" y="1365250"/>
              <a:ext cx="34925" cy="34925"/>
            </a:xfrm>
            <a:custGeom>
              <a:avLst/>
              <a:gdLst/>
              <a:ahLst/>
              <a:cxnLst>
                <a:cxn ang="0">
                  <a:pos x="10" y="0"/>
                </a:cxn>
                <a:cxn ang="0">
                  <a:pos x="10" y="0"/>
                </a:cxn>
                <a:cxn ang="0">
                  <a:pos x="6" y="0"/>
                </a:cxn>
                <a:cxn ang="0">
                  <a:pos x="2" y="2"/>
                </a:cxn>
                <a:cxn ang="0">
                  <a:pos x="0" y="6"/>
                </a:cxn>
                <a:cxn ang="0">
                  <a:pos x="0" y="10"/>
                </a:cxn>
                <a:cxn ang="0">
                  <a:pos x="0" y="10"/>
                </a:cxn>
                <a:cxn ang="0">
                  <a:pos x="0" y="16"/>
                </a:cxn>
                <a:cxn ang="0">
                  <a:pos x="2" y="18"/>
                </a:cxn>
                <a:cxn ang="0">
                  <a:pos x="6" y="22"/>
                </a:cxn>
                <a:cxn ang="0">
                  <a:pos x="10" y="22"/>
                </a:cxn>
                <a:cxn ang="0">
                  <a:pos x="10" y="22"/>
                </a:cxn>
                <a:cxn ang="0">
                  <a:pos x="14" y="22"/>
                </a:cxn>
                <a:cxn ang="0">
                  <a:pos x="18" y="18"/>
                </a:cxn>
                <a:cxn ang="0">
                  <a:pos x="20" y="16"/>
                </a:cxn>
                <a:cxn ang="0">
                  <a:pos x="22" y="10"/>
                </a:cxn>
                <a:cxn ang="0">
                  <a:pos x="22" y="10"/>
                </a:cxn>
                <a:cxn ang="0">
                  <a:pos x="20" y="6"/>
                </a:cxn>
                <a:cxn ang="0">
                  <a:pos x="18" y="2"/>
                </a:cxn>
                <a:cxn ang="0">
                  <a:pos x="14" y="0"/>
                </a:cxn>
                <a:cxn ang="0">
                  <a:pos x="10" y="0"/>
                </a:cxn>
              </a:cxnLst>
              <a:rect l="0" t="0" r="r" b="b"/>
              <a:pathLst>
                <a:path w="22" h="22">
                  <a:moveTo>
                    <a:pt x="10" y="0"/>
                  </a:moveTo>
                  <a:lnTo>
                    <a:pt x="10" y="0"/>
                  </a:lnTo>
                  <a:lnTo>
                    <a:pt x="6" y="0"/>
                  </a:lnTo>
                  <a:lnTo>
                    <a:pt x="2" y="2"/>
                  </a:lnTo>
                  <a:lnTo>
                    <a:pt x="0" y="6"/>
                  </a:lnTo>
                  <a:lnTo>
                    <a:pt x="0" y="10"/>
                  </a:lnTo>
                  <a:lnTo>
                    <a:pt x="0" y="10"/>
                  </a:lnTo>
                  <a:lnTo>
                    <a:pt x="0" y="16"/>
                  </a:lnTo>
                  <a:lnTo>
                    <a:pt x="2" y="18"/>
                  </a:lnTo>
                  <a:lnTo>
                    <a:pt x="6" y="22"/>
                  </a:lnTo>
                  <a:lnTo>
                    <a:pt x="10" y="22"/>
                  </a:lnTo>
                  <a:lnTo>
                    <a:pt x="10" y="22"/>
                  </a:lnTo>
                  <a:lnTo>
                    <a:pt x="14" y="22"/>
                  </a:lnTo>
                  <a:lnTo>
                    <a:pt x="18" y="18"/>
                  </a:lnTo>
                  <a:lnTo>
                    <a:pt x="20" y="16"/>
                  </a:lnTo>
                  <a:lnTo>
                    <a:pt x="22" y="10"/>
                  </a:lnTo>
                  <a:lnTo>
                    <a:pt x="22" y="10"/>
                  </a:lnTo>
                  <a:lnTo>
                    <a:pt x="20" y="6"/>
                  </a:lnTo>
                  <a:lnTo>
                    <a:pt x="18" y="2"/>
                  </a:lnTo>
                  <a:lnTo>
                    <a:pt x="14" y="0"/>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91" name="Freeform 269"/>
            <p:cNvSpPr/>
            <p:nvPr/>
          </p:nvSpPr>
          <p:spPr bwMode="auto">
            <a:xfrm>
              <a:off x="1598613" y="1365250"/>
              <a:ext cx="34925" cy="34925"/>
            </a:xfrm>
            <a:custGeom>
              <a:avLst/>
              <a:gdLst/>
              <a:ahLst/>
              <a:cxnLst>
                <a:cxn ang="0">
                  <a:pos x="10" y="0"/>
                </a:cxn>
                <a:cxn ang="0">
                  <a:pos x="10" y="0"/>
                </a:cxn>
                <a:cxn ang="0">
                  <a:pos x="6" y="0"/>
                </a:cxn>
                <a:cxn ang="0">
                  <a:pos x="2" y="2"/>
                </a:cxn>
                <a:cxn ang="0">
                  <a:pos x="0" y="6"/>
                </a:cxn>
                <a:cxn ang="0">
                  <a:pos x="0" y="10"/>
                </a:cxn>
                <a:cxn ang="0">
                  <a:pos x="0" y="10"/>
                </a:cxn>
                <a:cxn ang="0">
                  <a:pos x="0" y="16"/>
                </a:cxn>
                <a:cxn ang="0">
                  <a:pos x="2" y="18"/>
                </a:cxn>
                <a:cxn ang="0">
                  <a:pos x="6" y="22"/>
                </a:cxn>
                <a:cxn ang="0">
                  <a:pos x="10" y="22"/>
                </a:cxn>
                <a:cxn ang="0">
                  <a:pos x="10" y="22"/>
                </a:cxn>
                <a:cxn ang="0">
                  <a:pos x="14" y="22"/>
                </a:cxn>
                <a:cxn ang="0">
                  <a:pos x="18" y="18"/>
                </a:cxn>
                <a:cxn ang="0">
                  <a:pos x="20" y="16"/>
                </a:cxn>
                <a:cxn ang="0">
                  <a:pos x="22" y="10"/>
                </a:cxn>
                <a:cxn ang="0">
                  <a:pos x="22" y="10"/>
                </a:cxn>
                <a:cxn ang="0">
                  <a:pos x="20" y="6"/>
                </a:cxn>
                <a:cxn ang="0">
                  <a:pos x="18" y="2"/>
                </a:cxn>
                <a:cxn ang="0">
                  <a:pos x="14" y="0"/>
                </a:cxn>
                <a:cxn ang="0">
                  <a:pos x="10" y="0"/>
                </a:cxn>
              </a:cxnLst>
              <a:rect l="0" t="0" r="r" b="b"/>
              <a:pathLst>
                <a:path w="22" h="22">
                  <a:moveTo>
                    <a:pt x="10" y="0"/>
                  </a:moveTo>
                  <a:lnTo>
                    <a:pt x="10" y="0"/>
                  </a:lnTo>
                  <a:lnTo>
                    <a:pt x="6" y="0"/>
                  </a:lnTo>
                  <a:lnTo>
                    <a:pt x="2" y="2"/>
                  </a:lnTo>
                  <a:lnTo>
                    <a:pt x="0" y="6"/>
                  </a:lnTo>
                  <a:lnTo>
                    <a:pt x="0" y="10"/>
                  </a:lnTo>
                  <a:lnTo>
                    <a:pt x="0" y="10"/>
                  </a:lnTo>
                  <a:lnTo>
                    <a:pt x="0" y="16"/>
                  </a:lnTo>
                  <a:lnTo>
                    <a:pt x="2" y="18"/>
                  </a:lnTo>
                  <a:lnTo>
                    <a:pt x="6" y="22"/>
                  </a:lnTo>
                  <a:lnTo>
                    <a:pt x="10" y="22"/>
                  </a:lnTo>
                  <a:lnTo>
                    <a:pt x="10" y="22"/>
                  </a:lnTo>
                  <a:lnTo>
                    <a:pt x="14" y="22"/>
                  </a:lnTo>
                  <a:lnTo>
                    <a:pt x="18" y="18"/>
                  </a:lnTo>
                  <a:lnTo>
                    <a:pt x="20" y="16"/>
                  </a:lnTo>
                  <a:lnTo>
                    <a:pt x="22" y="10"/>
                  </a:lnTo>
                  <a:lnTo>
                    <a:pt x="22" y="10"/>
                  </a:lnTo>
                  <a:lnTo>
                    <a:pt x="20" y="6"/>
                  </a:lnTo>
                  <a:lnTo>
                    <a:pt x="18" y="2"/>
                  </a:lnTo>
                  <a:lnTo>
                    <a:pt x="14" y="0"/>
                  </a:lnTo>
                  <a:lnTo>
                    <a:pt x="10"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92" name="Freeform 270"/>
            <p:cNvSpPr/>
            <p:nvPr/>
          </p:nvSpPr>
          <p:spPr bwMode="auto">
            <a:xfrm>
              <a:off x="2119313" y="1765300"/>
              <a:ext cx="34925" cy="34925"/>
            </a:xfrm>
            <a:custGeom>
              <a:avLst/>
              <a:gdLst/>
              <a:ahLst/>
              <a:cxnLst>
                <a:cxn ang="0">
                  <a:pos x="12" y="0"/>
                </a:cxn>
                <a:cxn ang="0">
                  <a:pos x="12" y="0"/>
                </a:cxn>
                <a:cxn ang="0">
                  <a:pos x="6" y="0"/>
                </a:cxn>
                <a:cxn ang="0">
                  <a:pos x="4" y="2"/>
                </a:cxn>
                <a:cxn ang="0">
                  <a:pos x="0" y="6"/>
                </a:cxn>
                <a:cxn ang="0">
                  <a:pos x="0" y="10"/>
                </a:cxn>
                <a:cxn ang="0">
                  <a:pos x="0" y="10"/>
                </a:cxn>
                <a:cxn ang="0">
                  <a:pos x="0" y="16"/>
                </a:cxn>
                <a:cxn ang="0">
                  <a:pos x="4" y="18"/>
                </a:cxn>
                <a:cxn ang="0">
                  <a:pos x="6" y="22"/>
                </a:cxn>
                <a:cxn ang="0">
                  <a:pos x="12" y="22"/>
                </a:cxn>
                <a:cxn ang="0">
                  <a:pos x="12" y="22"/>
                </a:cxn>
                <a:cxn ang="0">
                  <a:pos x="16" y="22"/>
                </a:cxn>
                <a:cxn ang="0">
                  <a:pos x="20" y="18"/>
                </a:cxn>
                <a:cxn ang="0">
                  <a:pos x="22" y="16"/>
                </a:cxn>
                <a:cxn ang="0">
                  <a:pos x="22" y="10"/>
                </a:cxn>
                <a:cxn ang="0">
                  <a:pos x="22" y="10"/>
                </a:cxn>
                <a:cxn ang="0">
                  <a:pos x="22" y="6"/>
                </a:cxn>
                <a:cxn ang="0">
                  <a:pos x="20" y="2"/>
                </a:cxn>
                <a:cxn ang="0">
                  <a:pos x="16" y="0"/>
                </a:cxn>
                <a:cxn ang="0">
                  <a:pos x="12" y="0"/>
                </a:cxn>
              </a:cxnLst>
              <a:rect l="0" t="0" r="r" b="b"/>
              <a:pathLst>
                <a:path w="22" h="22">
                  <a:moveTo>
                    <a:pt x="12" y="0"/>
                  </a:moveTo>
                  <a:lnTo>
                    <a:pt x="12" y="0"/>
                  </a:lnTo>
                  <a:lnTo>
                    <a:pt x="6" y="0"/>
                  </a:lnTo>
                  <a:lnTo>
                    <a:pt x="4" y="2"/>
                  </a:lnTo>
                  <a:lnTo>
                    <a:pt x="0" y="6"/>
                  </a:lnTo>
                  <a:lnTo>
                    <a:pt x="0" y="10"/>
                  </a:lnTo>
                  <a:lnTo>
                    <a:pt x="0" y="10"/>
                  </a:lnTo>
                  <a:lnTo>
                    <a:pt x="0" y="16"/>
                  </a:lnTo>
                  <a:lnTo>
                    <a:pt x="4" y="18"/>
                  </a:lnTo>
                  <a:lnTo>
                    <a:pt x="6" y="22"/>
                  </a:lnTo>
                  <a:lnTo>
                    <a:pt x="12" y="22"/>
                  </a:lnTo>
                  <a:lnTo>
                    <a:pt x="12" y="22"/>
                  </a:lnTo>
                  <a:lnTo>
                    <a:pt x="16" y="22"/>
                  </a:lnTo>
                  <a:lnTo>
                    <a:pt x="20" y="18"/>
                  </a:lnTo>
                  <a:lnTo>
                    <a:pt x="22" y="16"/>
                  </a:lnTo>
                  <a:lnTo>
                    <a:pt x="22" y="10"/>
                  </a:lnTo>
                  <a:lnTo>
                    <a:pt x="22" y="10"/>
                  </a:lnTo>
                  <a:lnTo>
                    <a:pt x="22" y="6"/>
                  </a:lnTo>
                  <a:lnTo>
                    <a:pt x="20" y="2"/>
                  </a:lnTo>
                  <a:lnTo>
                    <a:pt x="16" y="0"/>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93" name="Freeform 271"/>
            <p:cNvSpPr/>
            <p:nvPr/>
          </p:nvSpPr>
          <p:spPr bwMode="auto">
            <a:xfrm>
              <a:off x="2119313" y="1765300"/>
              <a:ext cx="34925" cy="34925"/>
            </a:xfrm>
            <a:custGeom>
              <a:avLst/>
              <a:gdLst/>
              <a:ahLst/>
              <a:cxnLst>
                <a:cxn ang="0">
                  <a:pos x="12" y="0"/>
                </a:cxn>
                <a:cxn ang="0">
                  <a:pos x="12" y="0"/>
                </a:cxn>
                <a:cxn ang="0">
                  <a:pos x="6" y="0"/>
                </a:cxn>
                <a:cxn ang="0">
                  <a:pos x="4" y="2"/>
                </a:cxn>
                <a:cxn ang="0">
                  <a:pos x="0" y="6"/>
                </a:cxn>
                <a:cxn ang="0">
                  <a:pos x="0" y="10"/>
                </a:cxn>
                <a:cxn ang="0">
                  <a:pos x="0" y="10"/>
                </a:cxn>
                <a:cxn ang="0">
                  <a:pos x="0" y="16"/>
                </a:cxn>
                <a:cxn ang="0">
                  <a:pos x="4" y="18"/>
                </a:cxn>
                <a:cxn ang="0">
                  <a:pos x="6" y="22"/>
                </a:cxn>
                <a:cxn ang="0">
                  <a:pos x="12" y="22"/>
                </a:cxn>
                <a:cxn ang="0">
                  <a:pos x="12" y="22"/>
                </a:cxn>
                <a:cxn ang="0">
                  <a:pos x="16" y="22"/>
                </a:cxn>
                <a:cxn ang="0">
                  <a:pos x="20" y="18"/>
                </a:cxn>
                <a:cxn ang="0">
                  <a:pos x="22" y="16"/>
                </a:cxn>
                <a:cxn ang="0">
                  <a:pos x="22" y="10"/>
                </a:cxn>
                <a:cxn ang="0">
                  <a:pos x="22" y="10"/>
                </a:cxn>
                <a:cxn ang="0">
                  <a:pos x="22" y="6"/>
                </a:cxn>
                <a:cxn ang="0">
                  <a:pos x="20" y="2"/>
                </a:cxn>
                <a:cxn ang="0">
                  <a:pos x="16" y="0"/>
                </a:cxn>
                <a:cxn ang="0">
                  <a:pos x="12" y="0"/>
                </a:cxn>
              </a:cxnLst>
              <a:rect l="0" t="0" r="r" b="b"/>
              <a:pathLst>
                <a:path w="22" h="22">
                  <a:moveTo>
                    <a:pt x="12" y="0"/>
                  </a:moveTo>
                  <a:lnTo>
                    <a:pt x="12" y="0"/>
                  </a:lnTo>
                  <a:lnTo>
                    <a:pt x="6" y="0"/>
                  </a:lnTo>
                  <a:lnTo>
                    <a:pt x="4" y="2"/>
                  </a:lnTo>
                  <a:lnTo>
                    <a:pt x="0" y="6"/>
                  </a:lnTo>
                  <a:lnTo>
                    <a:pt x="0" y="10"/>
                  </a:lnTo>
                  <a:lnTo>
                    <a:pt x="0" y="10"/>
                  </a:lnTo>
                  <a:lnTo>
                    <a:pt x="0" y="16"/>
                  </a:lnTo>
                  <a:lnTo>
                    <a:pt x="4" y="18"/>
                  </a:lnTo>
                  <a:lnTo>
                    <a:pt x="6" y="22"/>
                  </a:lnTo>
                  <a:lnTo>
                    <a:pt x="12" y="22"/>
                  </a:lnTo>
                  <a:lnTo>
                    <a:pt x="12" y="22"/>
                  </a:lnTo>
                  <a:lnTo>
                    <a:pt x="16" y="22"/>
                  </a:lnTo>
                  <a:lnTo>
                    <a:pt x="20" y="18"/>
                  </a:lnTo>
                  <a:lnTo>
                    <a:pt x="22" y="16"/>
                  </a:lnTo>
                  <a:lnTo>
                    <a:pt x="22" y="10"/>
                  </a:lnTo>
                  <a:lnTo>
                    <a:pt x="22" y="10"/>
                  </a:lnTo>
                  <a:lnTo>
                    <a:pt x="22" y="6"/>
                  </a:lnTo>
                  <a:lnTo>
                    <a:pt x="20" y="2"/>
                  </a:lnTo>
                  <a:lnTo>
                    <a:pt x="16" y="0"/>
                  </a:lnTo>
                  <a:lnTo>
                    <a:pt x="12"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94" name="Freeform 272"/>
            <p:cNvSpPr/>
            <p:nvPr/>
          </p:nvSpPr>
          <p:spPr bwMode="auto">
            <a:xfrm>
              <a:off x="1668463" y="1587500"/>
              <a:ext cx="34925" cy="34925"/>
            </a:xfrm>
            <a:custGeom>
              <a:avLst/>
              <a:gdLst/>
              <a:ahLst/>
              <a:cxnLst>
                <a:cxn ang="0">
                  <a:pos x="12" y="0"/>
                </a:cxn>
                <a:cxn ang="0">
                  <a:pos x="12" y="0"/>
                </a:cxn>
                <a:cxn ang="0">
                  <a:pos x="6" y="0"/>
                </a:cxn>
                <a:cxn ang="0">
                  <a:pos x="4" y="2"/>
                </a:cxn>
                <a:cxn ang="0">
                  <a:pos x="0" y="6"/>
                </a:cxn>
                <a:cxn ang="0">
                  <a:pos x="0" y="10"/>
                </a:cxn>
                <a:cxn ang="0">
                  <a:pos x="0" y="10"/>
                </a:cxn>
                <a:cxn ang="0">
                  <a:pos x="0" y="16"/>
                </a:cxn>
                <a:cxn ang="0">
                  <a:pos x="4" y="18"/>
                </a:cxn>
                <a:cxn ang="0">
                  <a:pos x="6" y="22"/>
                </a:cxn>
                <a:cxn ang="0">
                  <a:pos x="12" y="22"/>
                </a:cxn>
                <a:cxn ang="0">
                  <a:pos x="12" y="22"/>
                </a:cxn>
                <a:cxn ang="0">
                  <a:pos x="16" y="22"/>
                </a:cxn>
                <a:cxn ang="0">
                  <a:pos x="20" y="18"/>
                </a:cxn>
                <a:cxn ang="0">
                  <a:pos x="22" y="16"/>
                </a:cxn>
                <a:cxn ang="0">
                  <a:pos x="22" y="10"/>
                </a:cxn>
                <a:cxn ang="0">
                  <a:pos x="22" y="10"/>
                </a:cxn>
                <a:cxn ang="0">
                  <a:pos x="22" y="6"/>
                </a:cxn>
                <a:cxn ang="0">
                  <a:pos x="20" y="2"/>
                </a:cxn>
                <a:cxn ang="0">
                  <a:pos x="16" y="0"/>
                </a:cxn>
                <a:cxn ang="0">
                  <a:pos x="12" y="0"/>
                </a:cxn>
              </a:cxnLst>
              <a:rect l="0" t="0" r="r" b="b"/>
              <a:pathLst>
                <a:path w="22" h="22">
                  <a:moveTo>
                    <a:pt x="12" y="0"/>
                  </a:moveTo>
                  <a:lnTo>
                    <a:pt x="12" y="0"/>
                  </a:lnTo>
                  <a:lnTo>
                    <a:pt x="6" y="0"/>
                  </a:lnTo>
                  <a:lnTo>
                    <a:pt x="4" y="2"/>
                  </a:lnTo>
                  <a:lnTo>
                    <a:pt x="0" y="6"/>
                  </a:lnTo>
                  <a:lnTo>
                    <a:pt x="0" y="10"/>
                  </a:lnTo>
                  <a:lnTo>
                    <a:pt x="0" y="10"/>
                  </a:lnTo>
                  <a:lnTo>
                    <a:pt x="0" y="16"/>
                  </a:lnTo>
                  <a:lnTo>
                    <a:pt x="4" y="18"/>
                  </a:lnTo>
                  <a:lnTo>
                    <a:pt x="6" y="22"/>
                  </a:lnTo>
                  <a:lnTo>
                    <a:pt x="12" y="22"/>
                  </a:lnTo>
                  <a:lnTo>
                    <a:pt x="12" y="22"/>
                  </a:lnTo>
                  <a:lnTo>
                    <a:pt x="16" y="22"/>
                  </a:lnTo>
                  <a:lnTo>
                    <a:pt x="20" y="18"/>
                  </a:lnTo>
                  <a:lnTo>
                    <a:pt x="22" y="16"/>
                  </a:lnTo>
                  <a:lnTo>
                    <a:pt x="22" y="10"/>
                  </a:lnTo>
                  <a:lnTo>
                    <a:pt x="22" y="10"/>
                  </a:lnTo>
                  <a:lnTo>
                    <a:pt x="22" y="6"/>
                  </a:lnTo>
                  <a:lnTo>
                    <a:pt x="20" y="2"/>
                  </a:lnTo>
                  <a:lnTo>
                    <a:pt x="16" y="0"/>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95" name="Freeform 273"/>
            <p:cNvSpPr/>
            <p:nvPr/>
          </p:nvSpPr>
          <p:spPr bwMode="auto">
            <a:xfrm>
              <a:off x="1668463" y="1587500"/>
              <a:ext cx="34925" cy="34925"/>
            </a:xfrm>
            <a:custGeom>
              <a:avLst/>
              <a:gdLst/>
              <a:ahLst/>
              <a:cxnLst>
                <a:cxn ang="0">
                  <a:pos x="12" y="0"/>
                </a:cxn>
                <a:cxn ang="0">
                  <a:pos x="12" y="0"/>
                </a:cxn>
                <a:cxn ang="0">
                  <a:pos x="6" y="0"/>
                </a:cxn>
                <a:cxn ang="0">
                  <a:pos x="4" y="2"/>
                </a:cxn>
                <a:cxn ang="0">
                  <a:pos x="0" y="6"/>
                </a:cxn>
                <a:cxn ang="0">
                  <a:pos x="0" y="10"/>
                </a:cxn>
                <a:cxn ang="0">
                  <a:pos x="0" y="10"/>
                </a:cxn>
                <a:cxn ang="0">
                  <a:pos x="0" y="16"/>
                </a:cxn>
                <a:cxn ang="0">
                  <a:pos x="4" y="18"/>
                </a:cxn>
                <a:cxn ang="0">
                  <a:pos x="6" y="22"/>
                </a:cxn>
                <a:cxn ang="0">
                  <a:pos x="12" y="22"/>
                </a:cxn>
                <a:cxn ang="0">
                  <a:pos x="12" y="22"/>
                </a:cxn>
                <a:cxn ang="0">
                  <a:pos x="16" y="22"/>
                </a:cxn>
                <a:cxn ang="0">
                  <a:pos x="20" y="18"/>
                </a:cxn>
                <a:cxn ang="0">
                  <a:pos x="22" y="16"/>
                </a:cxn>
                <a:cxn ang="0">
                  <a:pos x="22" y="10"/>
                </a:cxn>
                <a:cxn ang="0">
                  <a:pos x="22" y="10"/>
                </a:cxn>
                <a:cxn ang="0">
                  <a:pos x="22" y="6"/>
                </a:cxn>
                <a:cxn ang="0">
                  <a:pos x="20" y="2"/>
                </a:cxn>
                <a:cxn ang="0">
                  <a:pos x="16" y="0"/>
                </a:cxn>
                <a:cxn ang="0">
                  <a:pos x="12" y="0"/>
                </a:cxn>
              </a:cxnLst>
              <a:rect l="0" t="0" r="r" b="b"/>
              <a:pathLst>
                <a:path w="22" h="22">
                  <a:moveTo>
                    <a:pt x="12" y="0"/>
                  </a:moveTo>
                  <a:lnTo>
                    <a:pt x="12" y="0"/>
                  </a:lnTo>
                  <a:lnTo>
                    <a:pt x="6" y="0"/>
                  </a:lnTo>
                  <a:lnTo>
                    <a:pt x="4" y="2"/>
                  </a:lnTo>
                  <a:lnTo>
                    <a:pt x="0" y="6"/>
                  </a:lnTo>
                  <a:lnTo>
                    <a:pt x="0" y="10"/>
                  </a:lnTo>
                  <a:lnTo>
                    <a:pt x="0" y="10"/>
                  </a:lnTo>
                  <a:lnTo>
                    <a:pt x="0" y="16"/>
                  </a:lnTo>
                  <a:lnTo>
                    <a:pt x="4" y="18"/>
                  </a:lnTo>
                  <a:lnTo>
                    <a:pt x="6" y="22"/>
                  </a:lnTo>
                  <a:lnTo>
                    <a:pt x="12" y="22"/>
                  </a:lnTo>
                  <a:lnTo>
                    <a:pt x="12" y="22"/>
                  </a:lnTo>
                  <a:lnTo>
                    <a:pt x="16" y="22"/>
                  </a:lnTo>
                  <a:lnTo>
                    <a:pt x="20" y="18"/>
                  </a:lnTo>
                  <a:lnTo>
                    <a:pt x="22" y="16"/>
                  </a:lnTo>
                  <a:lnTo>
                    <a:pt x="22" y="10"/>
                  </a:lnTo>
                  <a:lnTo>
                    <a:pt x="22" y="10"/>
                  </a:lnTo>
                  <a:lnTo>
                    <a:pt x="22" y="6"/>
                  </a:lnTo>
                  <a:lnTo>
                    <a:pt x="20" y="2"/>
                  </a:lnTo>
                  <a:lnTo>
                    <a:pt x="16" y="0"/>
                  </a:lnTo>
                  <a:lnTo>
                    <a:pt x="12"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96" name="Freeform 274"/>
            <p:cNvSpPr/>
            <p:nvPr/>
          </p:nvSpPr>
          <p:spPr bwMode="auto">
            <a:xfrm>
              <a:off x="1570038" y="1844675"/>
              <a:ext cx="34925" cy="34925"/>
            </a:xfrm>
            <a:custGeom>
              <a:avLst/>
              <a:gdLst/>
              <a:ahLst/>
              <a:cxnLst>
                <a:cxn ang="0">
                  <a:pos x="12" y="0"/>
                </a:cxn>
                <a:cxn ang="0">
                  <a:pos x="12" y="0"/>
                </a:cxn>
                <a:cxn ang="0">
                  <a:pos x="8" y="0"/>
                </a:cxn>
                <a:cxn ang="0">
                  <a:pos x="4" y="4"/>
                </a:cxn>
                <a:cxn ang="0">
                  <a:pos x="2" y="6"/>
                </a:cxn>
                <a:cxn ang="0">
                  <a:pos x="0" y="12"/>
                </a:cxn>
                <a:cxn ang="0">
                  <a:pos x="0" y="12"/>
                </a:cxn>
                <a:cxn ang="0">
                  <a:pos x="2" y="16"/>
                </a:cxn>
                <a:cxn ang="0">
                  <a:pos x="4" y="20"/>
                </a:cxn>
                <a:cxn ang="0">
                  <a:pos x="8" y="22"/>
                </a:cxn>
                <a:cxn ang="0">
                  <a:pos x="12" y="22"/>
                </a:cxn>
                <a:cxn ang="0">
                  <a:pos x="12" y="22"/>
                </a:cxn>
                <a:cxn ang="0">
                  <a:pos x="16" y="22"/>
                </a:cxn>
                <a:cxn ang="0">
                  <a:pos x="20" y="20"/>
                </a:cxn>
                <a:cxn ang="0">
                  <a:pos x="22" y="16"/>
                </a:cxn>
                <a:cxn ang="0">
                  <a:pos x="22" y="12"/>
                </a:cxn>
                <a:cxn ang="0">
                  <a:pos x="22" y="12"/>
                </a:cxn>
                <a:cxn ang="0">
                  <a:pos x="22" y="6"/>
                </a:cxn>
                <a:cxn ang="0">
                  <a:pos x="20" y="4"/>
                </a:cxn>
                <a:cxn ang="0">
                  <a:pos x="16" y="0"/>
                </a:cxn>
                <a:cxn ang="0">
                  <a:pos x="12" y="0"/>
                </a:cxn>
              </a:cxnLst>
              <a:rect l="0" t="0" r="r" b="b"/>
              <a:pathLst>
                <a:path w="22" h="22">
                  <a:moveTo>
                    <a:pt x="12" y="0"/>
                  </a:moveTo>
                  <a:lnTo>
                    <a:pt x="12" y="0"/>
                  </a:lnTo>
                  <a:lnTo>
                    <a:pt x="8" y="0"/>
                  </a:lnTo>
                  <a:lnTo>
                    <a:pt x="4" y="4"/>
                  </a:lnTo>
                  <a:lnTo>
                    <a:pt x="2" y="6"/>
                  </a:lnTo>
                  <a:lnTo>
                    <a:pt x="0" y="12"/>
                  </a:lnTo>
                  <a:lnTo>
                    <a:pt x="0" y="12"/>
                  </a:lnTo>
                  <a:lnTo>
                    <a:pt x="2" y="16"/>
                  </a:lnTo>
                  <a:lnTo>
                    <a:pt x="4" y="20"/>
                  </a:lnTo>
                  <a:lnTo>
                    <a:pt x="8" y="22"/>
                  </a:lnTo>
                  <a:lnTo>
                    <a:pt x="12" y="22"/>
                  </a:lnTo>
                  <a:lnTo>
                    <a:pt x="12" y="22"/>
                  </a:lnTo>
                  <a:lnTo>
                    <a:pt x="16" y="22"/>
                  </a:lnTo>
                  <a:lnTo>
                    <a:pt x="20" y="20"/>
                  </a:lnTo>
                  <a:lnTo>
                    <a:pt x="22" y="16"/>
                  </a:lnTo>
                  <a:lnTo>
                    <a:pt x="22" y="12"/>
                  </a:lnTo>
                  <a:lnTo>
                    <a:pt x="22" y="12"/>
                  </a:lnTo>
                  <a:lnTo>
                    <a:pt x="22" y="6"/>
                  </a:lnTo>
                  <a:lnTo>
                    <a:pt x="20" y="4"/>
                  </a:lnTo>
                  <a:lnTo>
                    <a:pt x="16" y="0"/>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97" name="Freeform 275"/>
            <p:cNvSpPr/>
            <p:nvPr/>
          </p:nvSpPr>
          <p:spPr bwMode="auto">
            <a:xfrm>
              <a:off x="1570038" y="1844675"/>
              <a:ext cx="34925" cy="34925"/>
            </a:xfrm>
            <a:custGeom>
              <a:avLst/>
              <a:gdLst/>
              <a:ahLst/>
              <a:cxnLst>
                <a:cxn ang="0">
                  <a:pos x="12" y="0"/>
                </a:cxn>
                <a:cxn ang="0">
                  <a:pos x="12" y="0"/>
                </a:cxn>
                <a:cxn ang="0">
                  <a:pos x="8" y="0"/>
                </a:cxn>
                <a:cxn ang="0">
                  <a:pos x="4" y="4"/>
                </a:cxn>
                <a:cxn ang="0">
                  <a:pos x="2" y="6"/>
                </a:cxn>
                <a:cxn ang="0">
                  <a:pos x="0" y="12"/>
                </a:cxn>
                <a:cxn ang="0">
                  <a:pos x="0" y="12"/>
                </a:cxn>
                <a:cxn ang="0">
                  <a:pos x="2" y="16"/>
                </a:cxn>
                <a:cxn ang="0">
                  <a:pos x="4" y="20"/>
                </a:cxn>
                <a:cxn ang="0">
                  <a:pos x="8" y="22"/>
                </a:cxn>
                <a:cxn ang="0">
                  <a:pos x="12" y="22"/>
                </a:cxn>
                <a:cxn ang="0">
                  <a:pos x="12" y="22"/>
                </a:cxn>
                <a:cxn ang="0">
                  <a:pos x="16" y="22"/>
                </a:cxn>
                <a:cxn ang="0">
                  <a:pos x="20" y="20"/>
                </a:cxn>
                <a:cxn ang="0">
                  <a:pos x="22" y="16"/>
                </a:cxn>
                <a:cxn ang="0">
                  <a:pos x="22" y="12"/>
                </a:cxn>
                <a:cxn ang="0">
                  <a:pos x="22" y="12"/>
                </a:cxn>
                <a:cxn ang="0">
                  <a:pos x="22" y="6"/>
                </a:cxn>
                <a:cxn ang="0">
                  <a:pos x="20" y="4"/>
                </a:cxn>
                <a:cxn ang="0">
                  <a:pos x="16" y="0"/>
                </a:cxn>
                <a:cxn ang="0">
                  <a:pos x="12" y="0"/>
                </a:cxn>
              </a:cxnLst>
              <a:rect l="0" t="0" r="r" b="b"/>
              <a:pathLst>
                <a:path w="22" h="22">
                  <a:moveTo>
                    <a:pt x="12" y="0"/>
                  </a:moveTo>
                  <a:lnTo>
                    <a:pt x="12" y="0"/>
                  </a:lnTo>
                  <a:lnTo>
                    <a:pt x="8" y="0"/>
                  </a:lnTo>
                  <a:lnTo>
                    <a:pt x="4" y="4"/>
                  </a:lnTo>
                  <a:lnTo>
                    <a:pt x="2" y="6"/>
                  </a:lnTo>
                  <a:lnTo>
                    <a:pt x="0" y="12"/>
                  </a:lnTo>
                  <a:lnTo>
                    <a:pt x="0" y="12"/>
                  </a:lnTo>
                  <a:lnTo>
                    <a:pt x="2" y="16"/>
                  </a:lnTo>
                  <a:lnTo>
                    <a:pt x="4" y="20"/>
                  </a:lnTo>
                  <a:lnTo>
                    <a:pt x="8" y="22"/>
                  </a:lnTo>
                  <a:lnTo>
                    <a:pt x="12" y="22"/>
                  </a:lnTo>
                  <a:lnTo>
                    <a:pt x="12" y="22"/>
                  </a:lnTo>
                  <a:lnTo>
                    <a:pt x="16" y="22"/>
                  </a:lnTo>
                  <a:lnTo>
                    <a:pt x="20" y="20"/>
                  </a:lnTo>
                  <a:lnTo>
                    <a:pt x="22" y="16"/>
                  </a:lnTo>
                  <a:lnTo>
                    <a:pt x="22" y="12"/>
                  </a:lnTo>
                  <a:lnTo>
                    <a:pt x="22" y="12"/>
                  </a:lnTo>
                  <a:lnTo>
                    <a:pt x="22" y="6"/>
                  </a:lnTo>
                  <a:lnTo>
                    <a:pt x="20" y="4"/>
                  </a:lnTo>
                  <a:lnTo>
                    <a:pt x="16" y="0"/>
                  </a:lnTo>
                  <a:lnTo>
                    <a:pt x="12"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98" name="Freeform 276"/>
            <p:cNvSpPr/>
            <p:nvPr/>
          </p:nvSpPr>
          <p:spPr bwMode="auto">
            <a:xfrm>
              <a:off x="2773363" y="1025525"/>
              <a:ext cx="34925" cy="34925"/>
            </a:xfrm>
            <a:custGeom>
              <a:avLst/>
              <a:gdLst/>
              <a:ahLst/>
              <a:cxnLst>
                <a:cxn ang="0">
                  <a:pos x="10" y="0"/>
                </a:cxn>
                <a:cxn ang="0">
                  <a:pos x="10" y="0"/>
                </a:cxn>
                <a:cxn ang="0">
                  <a:pos x="6" y="2"/>
                </a:cxn>
                <a:cxn ang="0">
                  <a:pos x="2" y="4"/>
                </a:cxn>
                <a:cxn ang="0">
                  <a:pos x="0" y="8"/>
                </a:cxn>
                <a:cxn ang="0">
                  <a:pos x="0" y="12"/>
                </a:cxn>
                <a:cxn ang="0">
                  <a:pos x="0" y="12"/>
                </a:cxn>
                <a:cxn ang="0">
                  <a:pos x="0" y="16"/>
                </a:cxn>
                <a:cxn ang="0">
                  <a:pos x="2" y="20"/>
                </a:cxn>
                <a:cxn ang="0">
                  <a:pos x="6" y="22"/>
                </a:cxn>
                <a:cxn ang="0">
                  <a:pos x="10" y="22"/>
                </a:cxn>
                <a:cxn ang="0">
                  <a:pos x="10" y="22"/>
                </a:cxn>
                <a:cxn ang="0">
                  <a:pos x="14" y="22"/>
                </a:cxn>
                <a:cxn ang="0">
                  <a:pos x="18" y="20"/>
                </a:cxn>
                <a:cxn ang="0">
                  <a:pos x="20" y="16"/>
                </a:cxn>
                <a:cxn ang="0">
                  <a:pos x="22" y="12"/>
                </a:cxn>
                <a:cxn ang="0">
                  <a:pos x="22" y="12"/>
                </a:cxn>
                <a:cxn ang="0">
                  <a:pos x="20" y="8"/>
                </a:cxn>
                <a:cxn ang="0">
                  <a:pos x="18" y="4"/>
                </a:cxn>
                <a:cxn ang="0">
                  <a:pos x="14" y="2"/>
                </a:cxn>
                <a:cxn ang="0">
                  <a:pos x="10" y="0"/>
                </a:cxn>
              </a:cxnLst>
              <a:rect l="0" t="0" r="r" b="b"/>
              <a:pathLst>
                <a:path w="22" h="22">
                  <a:moveTo>
                    <a:pt x="10" y="0"/>
                  </a:moveTo>
                  <a:lnTo>
                    <a:pt x="10" y="0"/>
                  </a:lnTo>
                  <a:lnTo>
                    <a:pt x="6" y="2"/>
                  </a:lnTo>
                  <a:lnTo>
                    <a:pt x="2" y="4"/>
                  </a:lnTo>
                  <a:lnTo>
                    <a:pt x="0" y="8"/>
                  </a:lnTo>
                  <a:lnTo>
                    <a:pt x="0" y="12"/>
                  </a:lnTo>
                  <a:lnTo>
                    <a:pt x="0" y="12"/>
                  </a:lnTo>
                  <a:lnTo>
                    <a:pt x="0" y="16"/>
                  </a:lnTo>
                  <a:lnTo>
                    <a:pt x="2" y="20"/>
                  </a:lnTo>
                  <a:lnTo>
                    <a:pt x="6" y="22"/>
                  </a:lnTo>
                  <a:lnTo>
                    <a:pt x="10" y="22"/>
                  </a:lnTo>
                  <a:lnTo>
                    <a:pt x="10" y="22"/>
                  </a:lnTo>
                  <a:lnTo>
                    <a:pt x="14" y="22"/>
                  </a:lnTo>
                  <a:lnTo>
                    <a:pt x="18" y="20"/>
                  </a:lnTo>
                  <a:lnTo>
                    <a:pt x="20" y="16"/>
                  </a:lnTo>
                  <a:lnTo>
                    <a:pt x="22" y="12"/>
                  </a:lnTo>
                  <a:lnTo>
                    <a:pt x="22" y="12"/>
                  </a:lnTo>
                  <a:lnTo>
                    <a:pt x="20" y="8"/>
                  </a:lnTo>
                  <a:lnTo>
                    <a:pt x="18" y="4"/>
                  </a:lnTo>
                  <a:lnTo>
                    <a:pt x="14" y="2"/>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99" name="Freeform 277"/>
            <p:cNvSpPr/>
            <p:nvPr/>
          </p:nvSpPr>
          <p:spPr bwMode="auto">
            <a:xfrm>
              <a:off x="2773363" y="1025525"/>
              <a:ext cx="34925" cy="34925"/>
            </a:xfrm>
            <a:custGeom>
              <a:avLst/>
              <a:gdLst/>
              <a:ahLst/>
              <a:cxnLst>
                <a:cxn ang="0">
                  <a:pos x="10" y="0"/>
                </a:cxn>
                <a:cxn ang="0">
                  <a:pos x="10" y="0"/>
                </a:cxn>
                <a:cxn ang="0">
                  <a:pos x="6" y="2"/>
                </a:cxn>
                <a:cxn ang="0">
                  <a:pos x="2" y="4"/>
                </a:cxn>
                <a:cxn ang="0">
                  <a:pos x="0" y="8"/>
                </a:cxn>
                <a:cxn ang="0">
                  <a:pos x="0" y="12"/>
                </a:cxn>
                <a:cxn ang="0">
                  <a:pos x="0" y="12"/>
                </a:cxn>
                <a:cxn ang="0">
                  <a:pos x="0" y="16"/>
                </a:cxn>
                <a:cxn ang="0">
                  <a:pos x="2" y="20"/>
                </a:cxn>
                <a:cxn ang="0">
                  <a:pos x="6" y="22"/>
                </a:cxn>
                <a:cxn ang="0">
                  <a:pos x="10" y="22"/>
                </a:cxn>
                <a:cxn ang="0">
                  <a:pos x="10" y="22"/>
                </a:cxn>
                <a:cxn ang="0">
                  <a:pos x="14" y="22"/>
                </a:cxn>
                <a:cxn ang="0">
                  <a:pos x="18" y="20"/>
                </a:cxn>
                <a:cxn ang="0">
                  <a:pos x="20" y="16"/>
                </a:cxn>
                <a:cxn ang="0">
                  <a:pos x="22" y="12"/>
                </a:cxn>
                <a:cxn ang="0">
                  <a:pos x="22" y="12"/>
                </a:cxn>
                <a:cxn ang="0">
                  <a:pos x="20" y="8"/>
                </a:cxn>
                <a:cxn ang="0">
                  <a:pos x="18" y="4"/>
                </a:cxn>
                <a:cxn ang="0">
                  <a:pos x="14" y="2"/>
                </a:cxn>
                <a:cxn ang="0">
                  <a:pos x="10" y="0"/>
                </a:cxn>
              </a:cxnLst>
              <a:rect l="0" t="0" r="r" b="b"/>
              <a:pathLst>
                <a:path w="22" h="22">
                  <a:moveTo>
                    <a:pt x="10" y="0"/>
                  </a:moveTo>
                  <a:lnTo>
                    <a:pt x="10" y="0"/>
                  </a:lnTo>
                  <a:lnTo>
                    <a:pt x="6" y="2"/>
                  </a:lnTo>
                  <a:lnTo>
                    <a:pt x="2" y="4"/>
                  </a:lnTo>
                  <a:lnTo>
                    <a:pt x="0" y="8"/>
                  </a:lnTo>
                  <a:lnTo>
                    <a:pt x="0" y="12"/>
                  </a:lnTo>
                  <a:lnTo>
                    <a:pt x="0" y="12"/>
                  </a:lnTo>
                  <a:lnTo>
                    <a:pt x="0" y="16"/>
                  </a:lnTo>
                  <a:lnTo>
                    <a:pt x="2" y="20"/>
                  </a:lnTo>
                  <a:lnTo>
                    <a:pt x="6" y="22"/>
                  </a:lnTo>
                  <a:lnTo>
                    <a:pt x="10" y="22"/>
                  </a:lnTo>
                  <a:lnTo>
                    <a:pt x="10" y="22"/>
                  </a:lnTo>
                  <a:lnTo>
                    <a:pt x="14" y="22"/>
                  </a:lnTo>
                  <a:lnTo>
                    <a:pt x="18" y="20"/>
                  </a:lnTo>
                  <a:lnTo>
                    <a:pt x="20" y="16"/>
                  </a:lnTo>
                  <a:lnTo>
                    <a:pt x="22" y="12"/>
                  </a:lnTo>
                  <a:lnTo>
                    <a:pt x="22" y="12"/>
                  </a:lnTo>
                  <a:lnTo>
                    <a:pt x="20" y="8"/>
                  </a:lnTo>
                  <a:lnTo>
                    <a:pt x="18" y="4"/>
                  </a:lnTo>
                  <a:lnTo>
                    <a:pt x="14" y="2"/>
                  </a:lnTo>
                  <a:lnTo>
                    <a:pt x="10"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00" name="Freeform 278"/>
            <p:cNvSpPr/>
            <p:nvPr/>
          </p:nvSpPr>
          <p:spPr bwMode="auto">
            <a:xfrm>
              <a:off x="1312863" y="1133475"/>
              <a:ext cx="34925" cy="34925"/>
            </a:xfrm>
            <a:custGeom>
              <a:avLst/>
              <a:gdLst/>
              <a:ahLst/>
              <a:cxnLst>
                <a:cxn ang="0">
                  <a:pos x="12" y="0"/>
                </a:cxn>
                <a:cxn ang="0">
                  <a:pos x="12" y="0"/>
                </a:cxn>
                <a:cxn ang="0">
                  <a:pos x="6" y="0"/>
                </a:cxn>
                <a:cxn ang="0">
                  <a:pos x="4" y="2"/>
                </a:cxn>
                <a:cxn ang="0">
                  <a:pos x="0" y="6"/>
                </a:cxn>
                <a:cxn ang="0">
                  <a:pos x="0" y="10"/>
                </a:cxn>
                <a:cxn ang="0">
                  <a:pos x="0" y="10"/>
                </a:cxn>
                <a:cxn ang="0">
                  <a:pos x="0" y="16"/>
                </a:cxn>
                <a:cxn ang="0">
                  <a:pos x="4" y="18"/>
                </a:cxn>
                <a:cxn ang="0">
                  <a:pos x="6" y="22"/>
                </a:cxn>
                <a:cxn ang="0">
                  <a:pos x="12" y="22"/>
                </a:cxn>
                <a:cxn ang="0">
                  <a:pos x="12" y="22"/>
                </a:cxn>
                <a:cxn ang="0">
                  <a:pos x="16" y="22"/>
                </a:cxn>
                <a:cxn ang="0">
                  <a:pos x="20" y="18"/>
                </a:cxn>
                <a:cxn ang="0">
                  <a:pos x="22" y="16"/>
                </a:cxn>
                <a:cxn ang="0">
                  <a:pos x="22" y="10"/>
                </a:cxn>
                <a:cxn ang="0">
                  <a:pos x="22" y="10"/>
                </a:cxn>
                <a:cxn ang="0">
                  <a:pos x="22" y="6"/>
                </a:cxn>
                <a:cxn ang="0">
                  <a:pos x="20" y="2"/>
                </a:cxn>
                <a:cxn ang="0">
                  <a:pos x="16" y="0"/>
                </a:cxn>
                <a:cxn ang="0">
                  <a:pos x="12" y="0"/>
                </a:cxn>
              </a:cxnLst>
              <a:rect l="0" t="0" r="r" b="b"/>
              <a:pathLst>
                <a:path w="22" h="22">
                  <a:moveTo>
                    <a:pt x="12" y="0"/>
                  </a:moveTo>
                  <a:lnTo>
                    <a:pt x="12" y="0"/>
                  </a:lnTo>
                  <a:lnTo>
                    <a:pt x="6" y="0"/>
                  </a:lnTo>
                  <a:lnTo>
                    <a:pt x="4" y="2"/>
                  </a:lnTo>
                  <a:lnTo>
                    <a:pt x="0" y="6"/>
                  </a:lnTo>
                  <a:lnTo>
                    <a:pt x="0" y="10"/>
                  </a:lnTo>
                  <a:lnTo>
                    <a:pt x="0" y="10"/>
                  </a:lnTo>
                  <a:lnTo>
                    <a:pt x="0" y="16"/>
                  </a:lnTo>
                  <a:lnTo>
                    <a:pt x="4" y="18"/>
                  </a:lnTo>
                  <a:lnTo>
                    <a:pt x="6" y="22"/>
                  </a:lnTo>
                  <a:lnTo>
                    <a:pt x="12" y="22"/>
                  </a:lnTo>
                  <a:lnTo>
                    <a:pt x="12" y="22"/>
                  </a:lnTo>
                  <a:lnTo>
                    <a:pt x="16" y="22"/>
                  </a:lnTo>
                  <a:lnTo>
                    <a:pt x="20" y="18"/>
                  </a:lnTo>
                  <a:lnTo>
                    <a:pt x="22" y="16"/>
                  </a:lnTo>
                  <a:lnTo>
                    <a:pt x="22" y="10"/>
                  </a:lnTo>
                  <a:lnTo>
                    <a:pt x="22" y="10"/>
                  </a:lnTo>
                  <a:lnTo>
                    <a:pt x="22" y="6"/>
                  </a:lnTo>
                  <a:lnTo>
                    <a:pt x="20" y="2"/>
                  </a:lnTo>
                  <a:lnTo>
                    <a:pt x="16" y="0"/>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01" name="Freeform 279"/>
            <p:cNvSpPr/>
            <p:nvPr/>
          </p:nvSpPr>
          <p:spPr bwMode="auto">
            <a:xfrm>
              <a:off x="1312863" y="1133475"/>
              <a:ext cx="34925" cy="34925"/>
            </a:xfrm>
            <a:custGeom>
              <a:avLst/>
              <a:gdLst/>
              <a:ahLst/>
              <a:cxnLst>
                <a:cxn ang="0">
                  <a:pos x="12" y="0"/>
                </a:cxn>
                <a:cxn ang="0">
                  <a:pos x="12" y="0"/>
                </a:cxn>
                <a:cxn ang="0">
                  <a:pos x="6" y="0"/>
                </a:cxn>
                <a:cxn ang="0">
                  <a:pos x="4" y="2"/>
                </a:cxn>
                <a:cxn ang="0">
                  <a:pos x="0" y="6"/>
                </a:cxn>
                <a:cxn ang="0">
                  <a:pos x="0" y="10"/>
                </a:cxn>
                <a:cxn ang="0">
                  <a:pos x="0" y="10"/>
                </a:cxn>
                <a:cxn ang="0">
                  <a:pos x="0" y="16"/>
                </a:cxn>
                <a:cxn ang="0">
                  <a:pos x="4" y="18"/>
                </a:cxn>
                <a:cxn ang="0">
                  <a:pos x="6" y="22"/>
                </a:cxn>
                <a:cxn ang="0">
                  <a:pos x="12" y="22"/>
                </a:cxn>
                <a:cxn ang="0">
                  <a:pos x="12" y="22"/>
                </a:cxn>
                <a:cxn ang="0">
                  <a:pos x="16" y="22"/>
                </a:cxn>
                <a:cxn ang="0">
                  <a:pos x="20" y="18"/>
                </a:cxn>
                <a:cxn ang="0">
                  <a:pos x="22" y="16"/>
                </a:cxn>
                <a:cxn ang="0">
                  <a:pos x="22" y="10"/>
                </a:cxn>
                <a:cxn ang="0">
                  <a:pos x="22" y="10"/>
                </a:cxn>
                <a:cxn ang="0">
                  <a:pos x="22" y="6"/>
                </a:cxn>
                <a:cxn ang="0">
                  <a:pos x="20" y="2"/>
                </a:cxn>
                <a:cxn ang="0">
                  <a:pos x="16" y="0"/>
                </a:cxn>
                <a:cxn ang="0">
                  <a:pos x="12" y="0"/>
                </a:cxn>
              </a:cxnLst>
              <a:rect l="0" t="0" r="r" b="b"/>
              <a:pathLst>
                <a:path w="22" h="22">
                  <a:moveTo>
                    <a:pt x="12" y="0"/>
                  </a:moveTo>
                  <a:lnTo>
                    <a:pt x="12" y="0"/>
                  </a:lnTo>
                  <a:lnTo>
                    <a:pt x="6" y="0"/>
                  </a:lnTo>
                  <a:lnTo>
                    <a:pt x="4" y="2"/>
                  </a:lnTo>
                  <a:lnTo>
                    <a:pt x="0" y="6"/>
                  </a:lnTo>
                  <a:lnTo>
                    <a:pt x="0" y="10"/>
                  </a:lnTo>
                  <a:lnTo>
                    <a:pt x="0" y="10"/>
                  </a:lnTo>
                  <a:lnTo>
                    <a:pt x="0" y="16"/>
                  </a:lnTo>
                  <a:lnTo>
                    <a:pt x="4" y="18"/>
                  </a:lnTo>
                  <a:lnTo>
                    <a:pt x="6" y="22"/>
                  </a:lnTo>
                  <a:lnTo>
                    <a:pt x="12" y="22"/>
                  </a:lnTo>
                  <a:lnTo>
                    <a:pt x="12" y="22"/>
                  </a:lnTo>
                  <a:lnTo>
                    <a:pt x="16" y="22"/>
                  </a:lnTo>
                  <a:lnTo>
                    <a:pt x="20" y="18"/>
                  </a:lnTo>
                  <a:lnTo>
                    <a:pt x="22" y="16"/>
                  </a:lnTo>
                  <a:lnTo>
                    <a:pt x="22" y="10"/>
                  </a:lnTo>
                  <a:lnTo>
                    <a:pt x="22" y="10"/>
                  </a:lnTo>
                  <a:lnTo>
                    <a:pt x="22" y="6"/>
                  </a:lnTo>
                  <a:lnTo>
                    <a:pt x="20" y="2"/>
                  </a:lnTo>
                  <a:lnTo>
                    <a:pt x="16" y="0"/>
                  </a:lnTo>
                  <a:lnTo>
                    <a:pt x="12"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02" name="Freeform 280"/>
            <p:cNvSpPr/>
            <p:nvPr/>
          </p:nvSpPr>
          <p:spPr bwMode="auto">
            <a:xfrm>
              <a:off x="1893888" y="116522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03" name="Freeform 281"/>
            <p:cNvSpPr/>
            <p:nvPr/>
          </p:nvSpPr>
          <p:spPr bwMode="auto">
            <a:xfrm>
              <a:off x="1893888" y="116522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04" name="Freeform 282"/>
            <p:cNvSpPr/>
            <p:nvPr/>
          </p:nvSpPr>
          <p:spPr bwMode="auto">
            <a:xfrm>
              <a:off x="1423988" y="138747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05" name="Freeform 283"/>
            <p:cNvSpPr/>
            <p:nvPr/>
          </p:nvSpPr>
          <p:spPr bwMode="auto">
            <a:xfrm>
              <a:off x="1423988" y="138747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06" name="Freeform 284"/>
            <p:cNvSpPr/>
            <p:nvPr/>
          </p:nvSpPr>
          <p:spPr bwMode="auto">
            <a:xfrm>
              <a:off x="1325563" y="1771650"/>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07" name="Freeform 285"/>
            <p:cNvSpPr/>
            <p:nvPr/>
          </p:nvSpPr>
          <p:spPr bwMode="auto">
            <a:xfrm>
              <a:off x="1325563" y="1771650"/>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08" name="Freeform 286"/>
            <p:cNvSpPr/>
            <p:nvPr/>
          </p:nvSpPr>
          <p:spPr bwMode="auto">
            <a:xfrm>
              <a:off x="2211388" y="1244600"/>
              <a:ext cx="47625" cy="44450"/>
            </a:xfrm>
            <a:custGeom>
              <a:avLst/>
              <a:gdLst/>
              <a:ahLst/>
              <a:cxnLst>
                <a:cxn ang="0">
                  <a:pos x="16" y="0"/>
                </a:cxn>
                <a:cxn ang="0">
                  <a:pos x="16" y="0"/>
                </a:cxn>
                <a:cxn ang="0">
                  <a:pos x="10" y="0"/>
                </a:cxn>
                <a:cxn ang="0">
                  <a:pos x="4" y="4"/>
                </a:cxn>
                <a:cxn ang="0">
                  <a:pos x="2" y="8"/>
                </a:cxn>
                <a:cxn ang="0">
                  <a:pos x="0" y="14"/>
                </a:cxn>
                <a:cxn ang="0">
                  <a:pos x="0" y="14"/>
                </a:cxn>
                <a:cxn ang="0">
                  <a:pos x="2" y="20"/>
                </a:cxn>
                <a:cxn ang="0">
                  <a:pos x="4" y="24"/>
                </a:cxn>
                <a:cxn ang="0">
                  <a:pos x="10" y="28"/>
                </a:cxn>
                <a:cxn ang="0">
                  <a:pos x="16" y="28"/>
                </a:cxn>
                <a:cxn ang="0">
                  <a:pos x="16" y="28"/>
                </a:cxn>
                <a:cxn ang="0">
                  <a:pos x="20" y="28"/>
                </a:cxn>
                <a:cxn ang="0">
                  <a:pos x="26" y="24"/>
                </a:cxn>
                <a:cxn ang="0">
                  <a:pos x="28" y="20"/>
                </a:cxn>
                <a:cxn ang="0">
                  <a:pos x="30" y="14"/>
                </a:cxn>
                <a:cxn ang="0">
                  <a:pos x="30" y="14"/>
                </a:cxn>
                <a:cxn ang="0">
                  <a:pos x="28" y="8"/>
                </a:cxn>
                <a:cxn ang="0">
                  <a:pos x="26" y="4"/>
                </a:cxn>
                <a:cxn ang="0">
                  <a:pos x="20" y="0"/>
                </a:cxn>
                <a:cxn ang="0">
                  <a:pos x="16" y="0"/>
                </a:cxn>
              </a:cxnLst>
              <a:rect l="0" t="0" r="r" b="b"/>
              <a:pathLst>
                <a:path w="30" h="28">
                  <a:moveTo>
                    <a:pt x="16" y="0"/>
                  </a:moveTo>
                  <a:lnTo>
                    <a:pt x="16" y="0"/>
                  </a:lnTo>
                  <a:lnTo>
                    <a:pt x="10" y="0"/>
                  </a:lnTo>
                  <a:lnTo>
                    <a:pt x="4" y="4"/>
                  </a:lnTo>
                  <a:lnTo>
                    <a:pt x="2" y="8"/>
                  </a:lnTo>
                  <a:lnTo>
                    <a:pt x="0" y="14"/>
                  </a:lnTo>
                  <a:lnTo>
                    <a:pt x="0" y="14"/>
                  </a:lnTo>
                  <a:lnTo>
                    <a:pt x="2" y="20"/>
                  </a:lnTo>
                  <a:lnTo>
                    <a:pt x="4" y="24"/>
                  </a:lnTo>
                  <a:lnTo>
                    <a:pt x="10" y="28"/>
                  </a:lnTo>
                  <a:lnTo>
                    <a:pt x="16" y="28"/>
                  </a:lnTo>
                  <a:lnTo>
                    <a:pt x="16" y="28"/>
                  </a:lnTo>
                  <a:lnTo>
                    <a:pt x="20" y="28"/>
                  </a:lnTo>
                  <a:lnTo>
                    <a:pt x="26" y="24"/>
                  </a:lnTo>
                  <a:lnTo>
                    <a:pt x="28" y="20"/>
                  </a:lnTo>
                  <a:lnTo>
                    <a:pt x="30" y="14"/>
                  </a:lnTo>
                  <a:lnTo>
                    <a:pt x="30" y="14"/>
                  </a:lnTo>
                  <a:lnTo>
                    <a:pt x="28" y="8"/>
                  </a:lnTo>
                  <a:lnTo>
                    <a:pt x="26" y="4"/>
                  </a:lnTo>
                  <a:lnTo>
                    <a:pt x="20" y="0"/>
                  </a:lnTo>
                  <a:lnTo>
                    <a:pt x="1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09" name="Freeform 287"/>
            <p:cNvSpPr/>
            <p:nvPr/>
          </p:nvSpPr>
          <p:spPr bwMode="auto">
            <a:xfrm>
              <a:off x="2211388" y="1244600"/>
              <a:ext cx="47625" cy="44450"/>
            </a:xfrm>
            <a:custGeom>
              <a:avLst/>
              <a:gdLst/>
              <a:ahLst/>
              <a:cxnLst>
                <a:cxn ang="0">
                  <a:pos x="16" y="0"/>
                </a:cxn>
                <a:cxn ang="0">
                  <a:pos x="16" y="0"/>
                </a:cxn>
                <a:cxn ang="0">
                  <a:pos x="10" y="0"/>
                </a:cxn>
                <a:cxn ang="0">
                  <a:pos x="4" y="4"/>
                </a:cxn>
                <a:cxn ang="0">
                  <a:pos x="2" y="8"/>
                </a:cxn>
                <a:cxn ang="0">
                  <a:pos x="0" y="14"/>
                </a:cxn>
                <a:cxn ang="0">
                  <a:pos x="0" y="14"/>
                </a:cxn>
                <a:cxn ang="0">
                  <a:pos x="2" y="20"/>
                </a:cxn>
                <a:cxn ang="0">
                  <a:pos x="4" y="24"/>
                </a:cxn>
                <a:cxn ang="0">
                  <a:pos x="10" y="28"/>
                </a:cxn>
                <a:cxn ang="0">
                  <a:pos x="16" y="28"/>
                </a:cxn>
                <a:cxn ang="0">
                  <a:pos x="16" y="28"/>
                </a:cxn>
                <a:cxn ang="0">
                  <a:pos x="20" y="28"/>
                </a:cxn>
                <a:cxn ang="0">
                  <a:pos x="26" y="24"/>
                </a:cxn>
                <a:cxn ang="0">
                  <a:pos x="28" y="20"/>
                </a:cxn>
                <a:cxn ang="0">
                  <a:pos x="30" y="14"/>
                </a:cxn>
                <a:cxn ang="0">
                  <a:pos x="30" y="14"/>
                </a:cxn>
                <a:cxn ang="0">
                  <a:pos x="28" y="8"/>
                </a:cxn>
                <a:cxn ang="0">
                  <a:pos x="26" y="4"/>
                </a:cxn>
                <a:cxn ang="0">
                  <a:pos x="20" y="0"/>
                </a:cxn>
                <a:cxn ang="0">
                  <a:pos x="16" y="0"/>
                </a:cxn>
              </a:cxnLst>
              <a:rect l="0" t="0" r="r" b="b"/>
              <a:pathLst>
                <a:path w="30" h="28">
                  <a:moveTo>
                    <a:pt x="16" y="0"/>
                  </a:moveTo>
                  <a:lnTo>
                    <a:pt x="16" y="0"/>
                  </a:lnTo>
                  <a:lnTo>
                    <a:pt x="10" y="0"/>
                  </a:lnTo>
                  <a:lnTo>
                    <a:pt x="4" y="4"/>
                  </a:lnTo>
                  <a:lnTo>
                    <a:pt x="2" y="8"/>
                  </a:lnTo>
                  <a:lnTo>
                    <a:pt x="0" y="14"/>
                  </a:lnTo>
                  <a:lnTo>
                    <a:pt x="0" y="14"/>
                  </a:lnTo>
                  <a:lnTo>
                    <a:pt x="2" y="20"/>
                  </a:lnTo>
                  <a:lnTo>
                    <a:pt x="4" y="24"/>
                  </a:lnTo>
                  <a:lnTo>
                    <a:pt x="10" y="28"/>
                  </a:lnTo>
                  <a:lnTo>
                    <a:pt x="16" y="28"/>
                  </a:lnTo>
                  <a:lnTo>
                    <a:pt x="16" y="28"/>
                  </a:lnTo>
                  <a:lnTo>
                    <a:pt x="20" y="28"/>
                  </a:lnTo>
                  <a:lnTo>
                    <a:pt x="26" y="24"/>
                  </a:lnTo>
                  <a:lnTo>
                    <a:pt x="28" y="20"/>
                  </a:lnTo>
                  <a:lnTo>
                    <a:pt x="30" y="14"/>
                  </a:lnTo>
                  <a:lnTo>
                    <a:pt x="30" y="14"/>
                  </a:lnTo>
                  <a:lnTo>
                    <a:pt x="28" y="8"/>
                  </a:lnTo>
                  <a:lnTo>
                    <a:pt x="26" y="4"/>
                  </a:lnTo>
                  <a:lnTo>
                    <a:pt x="20" y="0"/>
                  </a:lnTo>
                  <a:lnTo>
                    <a:pt x="1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10" name="Freeform 288"/>
            <p:cNvSpPr/>
            <p:nvPr/>
          </p:nvSpPr>
          <p:spPr bwMode="auto">
            <a:xfrm>
              <a:off x="2586038" y="1304925"/>
              <a:ext cx="28575" cy="28575"/>
            </a:xfrm>
            <a:custGeom>
              <a:avLst/>
              <a:gdLst/>
              <a:ahLst/>
              <a:cxnLst>
                <a:cxn ang="0">
                  <a:pos x="8" y="0"/>
                </a:cxn>
                <a:cxn ang="0">
                  <a:pos x="8" y="0"/>
                </a:cxn>
                <a:cxn ang="0">
                  <a:pos x="6" y="2"/>
                </a:cxn>
                <a:cxn ang="0">
                  <a:pos x="2" y="4"/>
                </a:cxn>
                <a:cxn ang="0">
                  <a:pos x="0" y="6"/>
                </a:cxn>
                <a:cxn ang="0">
                  <a:pos x="0" y="10"/>
                </a:cxn>
                <a:cxn ang="0">
                  <a:pos x="0" y="10"/>
                </a:cxn>
                <a:cxn ang="0">
                  <a:pos x="0" y="12"/>
                </a:cxn>
                <a:cxn ang="0">
                  <a:pos x="2" y="16"/>
                </a:cxn>
                <a:cxn ang="0">
                  <a:pos x="6" y="18"/>
                </a:cxn>
                <a:cxn ang="0">
                  <a:pos x="8" y="18"/>
                </a:cxn>
                <a:cxn ang="0">
                  <a:pos x="8" y="18"/>
                </a:cxn>
                <a:cxn ang="0">
                  <a:pos x="12" y="18"/>
                </a:cxn>
                <a:cxn ang="0">
                  <a:pos x="16" y="16"/>
                </a:cxn>
                <a:cxn ang="0">
                  <a:pos x="18" y="12"/>
                </a:cxn>
                <a:cxn ang="0">
                  <a:pos x="18" y="10"/>
                </a:cxn>
                <a:cxn ang="0">
                  <a:pos x="18" y="10"/>
                </a:cxn>
                <a:cxn ang="0">
                  <a:pos x="18" y="6"/>
                </a:cxn>
                <a:cxn ang="0">
                  <a:pos x="16" y="4"/>
                </a:cxn>
                <a:cxn ang="0">
                  <a:pos x="12" y="2"/>
                </a:cxn>
                <a:cxn ang="0">
                  <a:pos x="8" y="0"/>
                </a:cxn>
              </a:cxnLst>
              <a:rect l="0" t="0" r="r" b="b"/>
              <a:pathLst>
                <a:path w="18" h="18">
                  <a:moveTo>
                    <a:pt x="8" y="0"/>
                  </a:moveTo>
                  <a:lnTo>
                    <a:pt x="8" y="0"/>
                  </a:lnTo>
                  <a:lnTo>
                    <a:pt x="6" y="2"/>
                  </a:lnTo>
                  <a:lnTo>
                    <a:pt x="2" y="4"/>
                  </a:lnTo>
                  <a:lnTo>
                    <a:pt x="0" y="6"/>
                  </a:lnTo>
                  <a:lnTo>
                    <a:pt x="0" y="10"/>
                  </a:lnTo>
                  <a:lnTo>
                    <a:pt x="0" y="10"/>
                  </a:lnTo>
                  <a:lnTo>
                    <a:pt x="0" y="12"/>
                  </a:lnTo>
                  <a:lnTo>
                    <a:pt x="2" y="16"/>
                  </a:lnTo>
                  <a:lnTo>
                    <a:pt x="6" y="18"/>
                  </a:lnTo>
                  <a:lnTo>
                    <a:pt x="8" y="18"/>
                  </a:lnTo>
                  <a:lnTo>
                    <a:pt x="8" y="18"/>
                  </a:lnTo>
                  <a:lnTo>
                    <a:pt x="12" y="18"/>
                  </a:lnTo>
                  <a:lnTo>
                    <a:pt x="16" y="16"/>
                  </a:lnTo>
                  <a:lnTo>
                    <a:pt x="18" y="12"/>
                  </a:lnTo>
                  <a:lnTo>
                    <a:pt x="18" y="10"/>
                  </a:lnTo>
                  <a:lnTo>
                    <a:pt x="18" y="10"/>
                  </a:lnTo>
                  <a:lnTo>
                    <a:pt x="18" y="6"/>
                  </a:lnTo>
                  <a:lnTo>
                    <a:pt x="16" y="4"/>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11" name="Freeform 289"/>
            <p:cNvSpPr/>
            <p:nvPr/>
          </p:nvSpPr>
          <p:spPr bwMode="auto">
            <a:xfrm>
              <a:off x="2586038" y="1304925"/>
              <a:ext cx="28575" cy="28575"/>
            </a:xfrm>
            <a:custGeom>
              <a:avLst/>
              <a:gdLst/>
              <a:ahLst/>
              <a:cxnLst>
                <a:cxn ang="0">
                  <a:pos x="8" y="0"/>
                </a:cxn>
                <a:cxn ang="0">
                  <a:pos x="8" y="0"/>
                </a:cxn>
                <a:cxn ang="0">
                  <a:pos x="6" y="2"/>
                </a:cxn>
                <a:cxn ang="0">
                  <a:pos x="2" y="4"/>
                </a:cxn>
                <a:cxn ang="0">
                  <a:pos x="0" y="6"/>
                </a:cxn>
                <a:cxn ang="0">
                  <a:pos x="0" y="10"/>
                </a:cxn>
                <a:cxn ang="0">
                  <a:pos x="0" y="10"/>
                </a:cxn>
                <a:cxn ang="0">
                  <a:pos x="0" y="12"/>
                </a:cxn>
                <a:cxn ang="0">
                  <a:pos x="2" y="16"/>
                </a:cxn>
                <a:cxn ang="0">
                  <a:pos x="6" y="18"/>
                </a:cxn>
                <a:cxn ang="0">
                  <a:pos x="8" y="18"/>
                </a:cxn>
                <a:cxn ang="0">
                  <a:pos x="8" y="18"/>
                </a:cxn>
                <a:cxn ang="0">
                  <a:pos x="12" y="18"/>
                </a:cxn>
                <a:cxn ang="0">
                  <a:pos x="16" y="16"/>
                </a:cxn>
                <a:cxn ang="0">
                  <a:pos x="18" y="12"/>
                </a:cxn>
                <a:cxn ang="0">
                  <a:pos x="18" y="10"/>
                </a:cxn>
                <a:cxn ang="0">
                  <a:pos x="18" y="10"/>
                </a:cxn>
                <a:cxn ang="0">
                  <a:pos x="18" y="6"/>
                </a:cxn>
                <a:cxn ang="0">
                  <a:pos x="16" y="4"/>
                </a:cxn>
                <a:cxn ang="0">
                  <a:pos x="12" y="2"/>
                </a:cxn>
                <a:cxn ang="0">
                  <a:pos x="8" y="0"/>
                </a:cxn>
              </a:cxnLst>
              <a:rect l="0" t="0" r="r" b="b"/>
              <a:pathLst>
                <a:path w="18" h="18">
                  <a:moveTo>
                    <a:pt x="8" y="0"/>
                  </a:moveTo>
                  <a:lnTo>
                    <a:pt x="8" y="0"/>
                  </a:lnTo>
                  <a:lnTo>
                    <a:pt x="6" y="2"/>
                  </a:lnTo>
                  <a:lnTo>
                    <a:pt x="2" y="4"/>
                  </a:lnTo>
                  <a:lnTo>
                    <a:pt x="0" y="6"/>
                  </a:lnTo>
                  <a:lnTo>
                    <a:pt x="0" y="10"/>
                  </a:lnTo>
                  <a:lnTo>
                    <a:pt x="0" y="10"/>
                  </a:lnTo>
                  <a:lnTo>
                    <a:pt x="0" y="12"/>
                  </a:lnTo>
                  <a:lnTo>
                    <a:pt x="2" y="16"/>
                  </a:lnTo>
                  <a:lnTo>
                    <a:pt x="6" y="18"/>
                  </a:lnTo>
                  <a:lnTo>
                    <a:pt x="8" y="18"/>
                  </a:lnTo>
                  <a:lnTo>
                    <a:pt x="8" y="18"/>
                  </a:lnTo>
                  <a:lnTo>
                    <a:pt x="12" y="18"/>
                  </a:lnTo>
                  <a:lnTo>
                    <a:pt x="16" y="16"/>
                  </a:lnTo>
                  <a:lnTo>
                    <a:pt x="18" y="12"/>
                  </a:lnTo>
                  <a:lnTo>
                    <a:pt x="18" y="10"/>
                  </a:lnTo>
                  <a:lnTo>
                    <a:pt x="18" y="10"/>
                  </a:lnTo>
                  <a:lnTo>
                    <a:pt x="18" y="6"/>
                  </a:lnTo>
                  <a:lnTo>
                    <a:pt x="16" y="4"/>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12" name="Freeform 290"/>
            <p:cNvSpPr/>
            <p:nvPr/>
          </p:nvSpPr>
          <p:spPr bwMode="auto">
            <a:xfrm>
              <a:off x="3132138" y="1085850"/>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13" name="Freeform 291"/>
            <p:cNvSpPr/>
            <p:nvPr/>
          </p:nvSpPr>
          <p:spPr bwMode="auto">
            <a:xfrm>
              <a:off x="3132138" y="1085850"/>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14" name="Freeform 292"/>
            <p:cNvSpPr/>
            <p:nvPr/>
          </p:nvSpPr>
          <p:spPr bwMode="auto">
            <a:xfrm>
              <a:off x="4205288" y="1120775"/>
              <a:ext cx="28575" cy="25400"/>
            </a:xfrm>
            <a:custGeom>
              <a:avLst/>
              <a:gdLst/>
              <a:ahLst/>
              <a:cxnLst>
                <a:cxn ang="0">
                  <a:pos x="8" y="0"/>
                </a:cxn>
                <a:cxn ang="0">
                  <a:pos x="8" y="0"/>
                </a:cxn>
                <a:cxn ang="0">
                  <a:pos x="6" y="0"/>
                </a:cxn>
                <a:cxn ang="0">
                  <a:pos x="2" y="2"/>
                </a:cxn>
                <a:cxn ang="0">
                  <a:pos x="2" y="4"/>
                </a:cxn>
                <a:cxn ang="0">
                  <a:pos x="0" y="8"/>
                </a:cxn>
                <a:cxn ang="0">
                  <a:pos x="0" y="8"/>
                </a:cxn>
                <a:cxn ang="0">
                  <a:pos x="2" y="12"/>
                </a:cxn>
                <a:cxn ang="0">
                  <a:pos x="2" y="14"/>
                </a:cxn>
                <a:cxn ang="0">
                  <a:pos x="6" y="16"/>
                </a:cxn>
                <a:cxn ang="0">
                  <a:pos x="8" y="16"/>
                </a:cxn>
                <a:cxn ang="0">
                  <a:pos x="8" y="16"/>
                </a:cxn>
                <a:cxn ang="0">
                  <a:pos x="12" y="16"/>
                </a:cxn>
                <a:cxn ang="0">
                  <a:pos x="16" y="14"/>
                </a:cxn>
                <a:cxn ang="0">
                  <a:pos x="16" y="12"/>
                </a:cxn>
                <a:cxn ang="0">
                  <a:pos x="18" y="8"/>
                </a:cxn>
                <a:cxn ang="0">
                  <a:pos x="18" y="8"/>
                </a:cxn>
                <a:cxn ang="0">
                  <a:pos x="16" y="4"/>
                </a:cxn>
                <a:cxn ang="0">
                  <a:pos x="16" y="2"/>
                </a:cxn>
                <a:cxn ang="0">
                  <a:pos x="12" y="0"/>
                </a:cxn>
                <a:cxn ang="0">
                  <a:pos x="8" y="0"/>
                </a:cxn>
              </a:cxnLst>
              <a:rect l="0" t="0" r="r" b="b"/>
              <a:pathLst>
                <a:path w="18" h="16">
                  <a:moveTo>
                    <a:pt x="8" y="0"/>
                  </a:moveTo>
                  <a:lnTo>
                    <a:pt x="8" y="0"/>
                  </a:lnTo>
                  <a:lnTo>
                    <a:pt x="6" y="0"/>
                  </a:lnTo>
                  <a:lnTo>
                    <a:pt x="2" y="2"/>
                  </a:lnTo>
                  <a:lnTo>
                    <a:pt x="2" y="4"/>
                  </a:lnTo>
                  <a:lnTo>
                    <a:pt x="0" y="8"/>
                  </a:lnTo>
                  <a:lnTo>
                    <a:pt x="0" y="8"/>
                  </a:lnTo>
                  <a:lnTo>
                    <a:pt x="2" y="12"/>
                  </a:lnTo>
                  <a:lnTo>
                    <a:pt x="2" y="14"/>
                  </a:lnTo>
                  <a:lnTo>
                    <a:pt x="6" y="16"/>
                  </a:lnTo>
                  <a:lnTo>
                    <a:pt x="8" y="16"/>
                  </a:lnTo>
                  <a:lnTo>
                    <a:pt x="8" y="16"/>
                  </a:lnTo>
                  <a:lnTo>
                    <a:pt x="12" y="16"/>
                  </a:lnTo>
                  <a:lnTo>
                    <a:pt x="16" y="14"/>
                  </a:lnTo>
                  <a:lnTo>
                    <a:pt x="16" y="12"/>
                  </a:lnTo>
                  <a:lnTo>
                    <a:pt x="18" y="8"/>
                  </a:lnTo>
                  <a:lnTo>
                    <a:pt x="18" y="8"/>
                  </a:lnTo>
                  <a:lnTo>
                    <a:pt x="16" y="4"/>
                  </a:lnTo>
                  <a:lnTo>
                    <a:pt x="16" y="2"/>
                  </a:lnTo>
                  <a:lnTo>
                    <a:pt x="12" y="0"/>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15" name="Freeform 293"/>
            <p:cNvSpPr/>
            <p:nvPr/>
          </p:nvSpPr>
          <p:spPr bwMode="auto">
            <a:xfrm>
              <a:off x="4205288" y="1120775"/>
              <a:ext cx="28575" cy="25400"/>
            </a:xfrm>
            <a:custGeom>
              <a:avLst/>
              <a:gdLst/>
              <a:ahLst/>
              <a:cxnLst>
                <a:cxn ang="0">
                  <a:pos x="8" y="0"/>
                </a:cxn>
                <a:cxn ang="0">
                  <a:pos x="8" y="0"/>
                </a:cxn>
                <a:cxn ang="0">
                  <a:pos x="6" y="0"/>
                </a:cxn>
                <a:cxn ang="0">
                  <a:pos x="2" y="2"/>
                </a:cxn>
                <a:cxn ang="0">
                  <a:pos x="2" y="4"/>
                </a:cxn>
                <a:cxn ang="0">
                  <a:pos x="0" y="8"/>
                </a:cxn>
                <a:cxn ang="0">
                  <a:pos x="0" y="8"/>
                </a:cxn>
                <a:cxn ang="0">
                  <a:pos x="2" y="12"/>
                </a:cxn>
                <a:cxn ang="0">
                  <a:pos x="2" y="14"/>
                </a:cxn>
                <a:cxn ang="0">
                  <a:pos x="6" y="16"/>
                </a:cxn>
                <a:cxn ang="0">
                  <a:pos x="8" y="16"/>
                </a:cxn>
                <a:cxn ang="0">
                  <a:pos x="8" y="16"/>
                </a:cxn>
                <a:cxn ang="0">
                  <a:pos x="12" y="16"/>
                </a:cxn>
                <a:cxn ang="0">
                  <a:pos x="16" y="14"/>
                </a:cxn>
                <a:cxn ang="0">
                  <a:pos x="16" y="12"/>
                </a:cxn>
                <a:cxn ang="0">
                  <a:pos x="18" y="8"/>
                </a:cxn>
                <a:cxn ang="0">
                  <a:pos x="18" y="8"/>
                </a:cxn>
                <a:cxn ang="0">
                  <a:pos x="16" y="4"/>
                </a:cxn>
                <a:cxn ang="0">
                  <a:pos x="16" y="2"/>
                </a:cxn>
                <a:cxn ang="0">
                  <a:pos x="12" y="0"/>
                </a:cxn>
                <a:cxn ang="0">
                  <a:pos x="8" y="0"/>
                </a:cxn>
              </a:cxnLst>
              <a:rect l="0" t="0" r="r" b="b"/>
              <a:pathLst>
                <a:path w="18" h="16">
                  <a:moveTo>
                    <a:pt x="8" y="0"/>
                  </a:moveTo>
                  <a:lnTo>
                    <a:pt x="8" y="0"/>
                  </a:lnTo>
                  <a:lnTo>
                    <a:pt x="6" y="0"/>
                  </a:lnTo>
                  <a:lnTo>
                    <a:pt x="2" y="2"/>
                  </a:lnTo>
                  <a:lnTo>
                    <a:pt x="2" y="4"/>
                  </a:lnTo>
                  <a:lnTo>
                    <a:pt x="0" y="8"/>
                  </a:lnTo>
                  <a:lnTo>
                    <a:pt x="0" y="8"/>
                  </a:lnTo>
                  <a:lnTo>
                    <a:pt x="2" y="12"/>
                  </a:lnTo>
                  <a:lnTo>
                    <a:pt x="2" y="14"/>
                  </a:lnTo>
                  <a:lnTo>
                    <a:pt x="6" y="16"/>
                  </a:lnTo>
                  <a:lnTo>
                    <a:pt x="8" y="16"/>
                  </a:lnTo>
                  <a:lnTo>
                    <a:pt x="8" y="16"/>
                  </a:lnTo>
                  <a:lnTo>
                    <a:pt x="12" y="16"/>
                  </a:lnTo>
                  <a:lnTo>
                    <a:pt x="16" y="14"/>
                  </a:lnTo>
                  <a:lnTo>
                    <a:pt x="16" y="12"/>
                  </a:lnTo>
                  <a:lnTo>
                    <a:pt x="18" y="8"/>
                  </a:lnTo>
                  <a:lnTo>
                    <a:pt x="18" y="8"/>
                  </a:lnTo>
                  <a:lnTo>
                    <a:pt x="16" y="4"/>
                  </a:lnTo>
                  <a:lnTo>
                    <a:pt x="16" y="2"/>
                  </a:lnTo>
                  <a:lnTo>
                    <a:pt x="12" y="0"/>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16" name="Freeform 294"/>
            <p:cNvSpPr/>
            <p:nvPr/>
          </p:nvSpPr>
          <p:spPr bwMode="auto">
            <a:xfrm>
              <a:off x="3922713" y="1714500"/>
              <a:ext cx="25400" cy="28575"/>
            </a:xfrm>
            <a:custGeom>
              <a:avLst/>
              <a:gdLst/>
              <a:ahLst/>
              <a:cxnLst>
                <a:cxn ang="0">
                  <a:pos x="8" y="0"/>
                </a:cxn>
                <a:cxn ang="0">
                  <a:pos x="8" y="0"/>
                </a:cxn>
                <a:cxn ang="0">
                  <a:pos x="4" y="2"/>
                </a:cxn>
                <a:cxn ang="0">
                  <a:pos x="2" y="4"/>
                </a:cxn>
                <a:cxn ang="0">
                  <a:pos x="0" y="6"/>
                </a:cxn>
                <a:cxn ang="0">
                  <a:pos x="0" y="10"/>
                </a:cxn>
                <a:cxn ang="0">
                  <a:pos x="0" y="10"/>
                </a:cxn>
                <a:cxn ang="0">
                  <a:pos x="0" y="12"/>
                </a:cxn>
                <a:cxn ang="0">
                  <a:pos x="2" y="16"/>
                </a:cxn>
                <a:cxn ang="0">
                  <a:pos x="4" y="18"/>
                </a:cxn>
                <a:cxn ang="0">
                  <a:pos x="8" y="18"/>
                </a:cxn>
                <a:cxn ang="0">
                  <a:pos x="8" y="18"/>
                </a:cxn>
                <a:cxn ang="0">
                  <a:pos x="10" y="18"/>
                </a:cxn>
                <a:cxn ang="0">
                  <a:pos x="14" y="16"/>
                </a:cxn>
                <a:cxn ang="0">
                  <a:pos x="16" y="12"/>
                </a:cxn>
                <a:cxn ang="0">
                  <a:pos x="16" y="10"/>
                </a:cxn>
                <a:cxn ang="0">
                  <a:pos x="16" y="10"/>
                </a:cxn>
                <a:cxn ang="0">
                  <a:pos x="16" y="6"/>
                </a:cxn>
                <a:cxn ang="0">
                  <a:pos x="14" y="4"/>
                </a:cxn>
                <a:cxn ang="0">
                  <a:pos x="10" y="2"/>
                </a:cxn>
                <a:cxn ang="0">
                  <a:pos x="8" y="0"/>
                </a:cxn>
              </a:cxnLst>
              <a:rect l="0" t="0" r="r" b="b"/>
              <a:pathLst>
                <a:path w="16" h="18">
                  <a:moveTo>
                    <a:pt x="8" y="0"/>
                  </a:moveTo>
                  <a:lnTo>
                    <a:pt x="8" y="0"/>
                  </a:lnTo>
                  <a:lnTo>
                    <a:pt x="4" y="2"/>
                  </a:lnTo>
                  <a:lnTo>
                    <a:pt x="2" y="4"/>
                  </a:lnTo>
                  <a:lnTo>
                    <a:pt x="0" y="6"/>
                  </a:lnTo>
                  <a:lnTo>
                    <a:pt x="0" y="10"/>
                  </a:lnTo>
                  <a:lnTo>
                    <a:pt x="0" y="10"/>
                  </a:lnTo>
                  <a:lnTo>
                    <a:pt x="0" y="12"/>
                  </a:lnTo>
                  <a:lnTo>
                    <a:pt x="2" y="16"/>
                  </a:lnTo>
                  <a:lnTo>
                    <a:pt x="4" y="18"/>
                  </a:lnTo>
                  <a:lnTo>
                    <a:pt x="8" y="18"/>
                  </a:lnTo>
                  <a:lnTo>
                    <a:pt x="8" y="18"/>
                  </a:lnTo>
                  <a:lnTo>
                    <a:pt x="10" y="18"/>
                  </a:lnTo>
                  <a:lnTo>
                    <a:pt x="14" y="16"/>
                  </a:lnTo>
                  <a:lnTo>
                    <a:pt x="16" y="12"/>
                  </a:lnTo>
                  <a:lnTo>
                    <a:pt x="16" y="10"/>
                  </a:lnTo>
                  <a:lnTo>
                    <a:pt x="16" y="10"/>
                  </a:lnTo>
                  <a:lnTo>
                    <a:pt x="16" y="6"/>
                  </a:lnTo>
                  <a:lnTo>
                    <a:pt x="14" y="4"/>
                  </a:lnTo>
                  <a:lnTo>
                    <a:pt x="10"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17" name="Freeform 295"/>
            <p:cNvSpPr/>
            <p:nvPr/>
          </p:nvSpPr>
          <p:spPr bwMode="auto">
            <a:xfrm>
              <a:off x="3922713" y="1714500"/>
              <a:ext cx="25400" cy="28575"/>
            </a:xfrm>
            <a:custGeom>
              <a:avLst/>
              <a:gdLst/>
              <a:ahLst/>
              <a:cxnLst>
                <a:cxn ang="0">
                  <a:pos x="8" y="0"/>
                </a:cxn>
                <a:cxn ang="0">
                  <a:pos x="8" y="0"/>
                </a:cxn>
                <a:cxn ang="0">
                  <a:pos x="4" y="2"/>
                </a:cxn>
                <a:cxn ang="0">
                  <a:pos x="2" y="4"/>
                </a:cxn>
                <a:cxn ang="0">
                  <a:pos x="0" y="6"/>
                </a:cxn>
                <a:cxn ang="0">
                  <a:pos x="0" y="10"/>
                </a:cxn>
                <a:cxn ang="0">
                  <a:pos x="0" y="10"/>
                </a:cxn>
                <a:cxn ang="0">
                  <a:pos x="0" y="12"/>
                </a:cxn>
                <a:cxn ang="0">
                  <a:pos x="2" y="16"/>
                </a:cxn>
                <a:cxn ang="0">
                  <a:pos x="4" y="18"/>
                </a:cxn>
                <a:cxn ang="0">
                  <a:pos x="8" y="18"/>
                </a:cxn>
                <a:cxn ang="0">
                  <a:pos x="8" y="18"/>
                </a:cxn>
                <a:cxn ang="0">
                  <a:pos x="10" y="18"/>
                </a:cxn>
                <a:cxn ang="0">
                  <a:pos x="14" y="16"/>
                </a:cxn>
                <a:cxn ang="0">
                  <a:pos x="16" y="12"/>
                </a:cxn>
                <a:cxn ang="0">
                  <a:pos x="16" y="10"/>
                </a:cxn>
                <a:cxn ang="0">
                  <a:pos x="16" y="10"/>
                </a:cxn>
                <a:cxn ang="0">
                  <a:pos x="16" y="6"/>
                </a:cxn>
                <a:cxn ang="0">
                  <a:pos x="14" y="4"/>
                </a:cxn>
                <a:cxn ang="0">
                  <a:pos x="10" y="2"/>
                </a:cxn>
                <a:cxn ang="0">
                  <a:pos x="8" y="0"/>
                </a:cxn>
              </a:cxnLst>
              <a:rect l="0" t="0" r="r" b="b"/>
              <a:pathLst>
                <a:path w="16" h="18">
                  <a:moveTo>
                    <a:pt x="8" y="0"/>
                  </a:moveTo>
                  <a:lnTo>
                    <a:pt x="8" y="0"/>
                  </a:lnTo>
                  <a:lnTo>
                    <a:pt x="4" y="2"/>
                  </a:lnTo>
                  <a:lnTo>
                    <a:pt x="2" y="4"/>
                  </a:lnTo>
                  <a:lnTo>
                    <a:pt x="0" y="6"/>
                  </a:lnTo>
                  <a:lnTo>
                    <a:pt x="0" y="10"/>
                  </a:lnTo>
                  <a:lnTo>
                    <a:pt x="0" y="10"/>
                  </a:lnTo>
                  <a:lnTo>
                    <a:pt x="0" y="12"/>
                  </a:lnTo>
                  <a:lnTo>
                    <a:pt x="2" y="16"/>
                  </a:lnTo>
                  <a:lnTo>
                    <a:pt x="4" y="18"/>
                  </a:lnTo>
                  <a:lnTo>
                    <a:pt x="8" y="18"/>
                  </a:lnTo>
                  <a:lnTo>
                    <a:pt x="8" y="18"/>
                  </a:lnTo>
                  <a:lnTo>
                    <a:pt x="10" y="18"/>
                  </a:lnTo>
                  <a:lnTo>
                    <a:pt x="14" y="16"/>
                  </a:lnTo>
                  <a:lnTo>
                    <a:pt x="16" y="12"/>
                  </a:lnTo>
                  <a:lnTo>
                    <a:pt x="16" y="10"/>
                  </a:lnTo>
                  <a:lnTo>
                    <a:pt x="16" y="10"/>
                  </a:lnTo>
                  <a:lnTo>
                    <a:pt x="16" y="6"/>
                  </a:lnTo>
                  <a:lnTo>
                    <a:pt x="14" y="4"/>
                  </a:lnTo>
                  <a:lnTo>
                    <a:pt x="10"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18" name="Freeform 296"/>
            <p:cNvSpPr/>
            <p:nvPr/>
          </p:nvSpPr>
          <p:spPr bwMode="auto">
            <a:xfrm>
              <a:off x="6421438" y="1768475"/>
              <a:ext cx="28575" cy="28575"/>
            </a:xfrm>
            <a:custGeom>
              <a:avLst/>
              <a:gdLst/>
              <a:ahLst/>
              <a:cxnLst>
                <a:cxn ang="0">
                  <a:pos x="8" y="0"/>
                </a:cxn>
                <a:cxn ang="0">
                  <a:pos x="8" y="0"/>
                </a:cxn>
                <a:cxn ang="0">
                  <a:pos x="6" y="2"/>
                </a:cxn>
                <a:cxn ang="0">
                  <a:pos x="2" y="2"/>
                </a:cxn>
                <a:cxn ang="0">
                  <a:pos x="0" y="6"/>
                </a:cxn>
                <a:cxn ang="0">
                  <a:pos x="0" y="8"/>
                </a:cxn>
                <a:cxn ang="0">
                  <a:pos x="0" y="8"/>
                </a:cxn>
                <a:cxn ang="0">
                  <a:pos x="0" y="12"/>
                </a:cxn>
                <a:cxn ang="0">
                  <a:pos x="2" y="14"/>
                </a:cxn>
                <a:cxn ang="0">
                  <a:pos x="6" y="16"/>
                </a:cxn>
                <a:cxn ang="0">
                  <a:pos x="8" y="18"/>
                </a:cxn>
                <a:cxn ang="0">
                  <a:pos x="8" y="18"/>
                </a:cxn>
                <a:cxn ang="0">
                  <a:pos x="12" y="16"/>
                </a:cxn>
                <a:cxn ang="0">
                  <a:pos x="14" y="14"/>
                </a:cxn>
                <a:cxn ang="0">
                  <a:pos x="16" y="12"/>
                </a:cxn>
                <a:cxn ang="0">
                  <a:pos x="18" y="8"/>
                </a:cxn>
                <a:cxn ang="0">
                  <a:pos x="18" y="8"/>
                </a:cxn>
                <a:cxn ang="0">
                  <a:pos x="16" y="6"/>
                </a:cxn>
                <a:cxn ang="0">
                  <a:pos x="14" y="2"/>
                </a:cxn>
                <a:cxn ang="0">
                  <a:pos x="12" y="2"/>
                </a:cxn>
                <a:cxn ang="0">
                  <a:pos x="8" y="0"/>
                </a:cxn>
              </a:cxnLst>
              <a:rect l="0" t="0" r="r" b="b"/>
              <a:pathLst>
                <a:path w="18" h="18">
                  <a:moveTo>
                    <a:pt x="8" y="0"/>
                  </a:moveTo>
                  <a:lnTo>
                    <a:pt x="8" y="0"/>
                  </a:lnTo>
                  <a:lnTo>
                    <a:pt x="6" y="2"/>
                  </a:lnTo>
                  <a:lnTo>
                    <a:pt x="2" y="2"/>
                  </a:lnTo>
                  <a:lnTo>
                    <a:pt x="0" y="6"/>
                  </a:lnTo>
                  <a:lnTo>
                    <a:pt x="0" y="8"/>
                  </a:lnTo>
                  <a:lnTo>
                    <a:pt x="0" y="8"/>
                  </a:lnTo>
                  <a:lnTo>
                    <a:pt x="0" y="12"/>
                  </a:lnTo>
                  <a:lnTo>
                    <a:pt x="2" y="14"/>
                  </a:lnTo>
                  <a:lnTo>
                    <a:pt x="6" y="16"/>
                  </a:lnTo>
                  <a:lnTo>
                    <a:pt x="8" y="18"/>
                  </a:lnTo>
                  <a:lnTo>
                    <a:pt x="8" y="18"/>
                  </a:lnTo>
                  <a:lnTo>
                    <a:pt x="12" y="16"/>
                  </a:lnTo>
                  <a:lnTo>
                    <a:pt x="14" y="14"/>
                  </a:lnTo>
                  <a:lnTo>
                    <a:pt x="16" y="12"/>
                  </a:lnTo>
                  <a:lnTo>
                    <a:pt x="18" y="8"/>
                  </a:lnTo>
                  <a:lnTo>
                    <a:pt x="18" y="8"/>
                  </a:lnTo>
                  <a:lnTo>
                    <a:pt x="16" y="6"/>
                  </a:lnTo>
                  <a:lnTo>
                    <a:pt x="14" y="2"/>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19" name="Freeform 297"/>
            <p:cNvSpPr/>
            <p:nvPr/>
          </p:nvSpPr>
          <p:spPr bwMode="auto">
            <a:xfrm>
              <a:off x="6421438" y="1768475"/>
              <a:ext cx="28575" cy="28575"/>
            </a:xfrm>
            <a:custGeom>
              <a:avLst/>
              <a:gdLst/>
              <a:ahLst/>
              <a:cxnLst>
                <a:cxn ang="0">
                  <a:pos x="8" y="0"/>
                </a:cxn>
                <a:cxn ang="0">
                  <a:pos x="8" y="0"/>
                </a:cxn>
                <a:cxn ang="0">
                  <a:pos x="6" y="2"/>
                </a:cxn>
                <a:cxn ang="0">
                  <a:pos x="2" y="2"/>
                </a:cxn>
                <a:cxn ang="0">
                  <a:pos x="0" y="6"/>
                </a:cxn>
                <a:cxn ang="0">
                  <a:pos x="0" y="8"/>
                </a:cxn>
                <a:cxn ang="0">
                  <a:pos x="0" y="8"/>
                </a:cxn>
                <a:cxn ang="0">
                  <a:pos x="0" y="12"/>
                </a:cxn>
                <a:cxn ang="0">
                  <a:pos x="2" y="14"/>
                </a:cxn>
                <a:cxn ang="0">
                  <a:pos x="6" y="16"/>
                </a:cxn>
                <a:cxn ang="0">
                  <a:pos x="8" y="18"/>
                </a:cxn>
                <a:cxn ang="0">
                  <a:pos x="8" y="18"/>
                </a:cxn>
                <a:cxn ang="0">
                  <a:pos x="12" y="16"/>
                </a:cxn>
                <a:cxn ang="0">
                  <a:pos x="14" y="14"/>
                </a:cxn>
                <a:cxn ang="0">
                  <a:pos x="16" y="12"/>
                </a:cxn>
                <a:cxn ang="0">
                  <a:pos x="18" y="8"/>
                </a:cxn>
                <a:cxn ang="0">
                  <a:pos x="18" y="8"/>
                </a:cxn>
                <a:cxn ang="0">
                  <a:pos x="16" y="6"/>
                </a:cxn>
                <a:cxn ang="0">
                  <a:pos x="14" y="2"/>
                </a:cxn>
                <a:cxn ang="0">
                  <a:pos x="12" y="2"/>
                </a:cxn>
                <a:cxn ang="0">
                  <a:pos x="8" y="0"/>
                </a:cxn>
              </a:cxnLst>
              <a:rect l="0" t="0" r="r" b="b"/>
              <a:pathLst>
                <a:path w="18" h="18">
                  <a:moveTo>
                    <a:pt x="8" y="0"/>
                  </a:moveTo>
                  <a:lnTo>
                    <a:pt x="8" y="0"/>
                  </a:lnTo>
                  <a:lnTo>
                    <a:pt x="6" y="2"/>
                  </a:lnTo>
                  <a:lnTo>
                    <a:pt x="2" y="2"/>
                  </a:lnTo>
                  <a:lnTo>
                    <a:pt x="0" y="6"/>
                  </a:lnTo>
                  <a:lnTo>
                    <a:pt x="0" y="8"/>
                  </a:lnTo>
                  <a:lnTo>
                    <a:pt x="0" y="8"/>
                  </a:lnTo>
                  <a:lnTo>
                    <a:pt x="0" y="12"/>
                  </a:lnTo>
                  <a:lnTo>
                    <a:pt x="2" y="14"/>
                  </a:lnTo>
                  <a:lnTo>
                    <a:pt x="6" y="16"/>
                  </a:lnTo>
                  <a:lnTo>
                    <a:pt x="8" y="18"/>
                  </a:lnTo>
                  <a:lnTo>
                    <a:pt x="8" y="18"/>
                  </a:lnTo>
                  <a:lnTo>
                    <a:pt x="12" y="16"/>
                  </a:lnTo>
                  <a:lnTo>
                    <a:pt x="14" y="14"/>
                  </a:lnTo>
                  <a:lnTo>
                    <a:pt x="16" y="12"/>
                  </a:lnTo>
                  <a:lnTo>
                    <a:pt x="18" y="8"/>
                  </a:lnTo>
                  <a:lnTo>
                    <a:pt x="18" y="8"/>
                  </a:lnTo>
                  <a:lnTo>
                    <a:pt x="16" y="6"/>
                  </a:lnTo>
                  <a:lnTo>
                    <a:pt x="14" y="2"/>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20" name="Freeform 298"/>
            <p:cNvSpPr/>
            <p:nvPr/>
          </p:nvSpPr>
          <p:spPr bwMode="auto">
            <a:xfrm>
              <a:off x="5033963" y="1393825"/>
              <a:ext cx="25400" cy="28575"/>
            </a:xfrm>
            <a:custGeom>
              <a:avLst/>
              <a:gdLst/>
              <a:ahLst/>
              <a:cxnLst>
                <a:cxn ang="0">
                  <a:pos x="8" y="0"/>
                </a:cxn>
                <a:cxn ang="0">
                  <a:pos x="8" y="0"/>
                </a:cxn>
                <a:cxn ang="0">
                  <a:pos x="4" y="2"/>
                </a:cxn>
                <a:cxn ang="0">
                  <a:pos x="2" y="4"/>
                </a:cxn>
                <a:cxn ang="0">
                  <a:pos x="0" y="6"/>
                </a:cxn>
                <a:cxn ang="0">
                  <a:pos x="0" y="10"/>
                </a:cxn>
                <a:cxn ang="0">
                  <a:pos x="0" y="10"/>
                </a:cxn>
                <a:cxn ang="0">
                  <a:pos x="0" y="12"/>
                </a:cxn>
                <a:cxn ang="0">
                  <a:pos x="2" y="16"/>
                </a:cxn>
                <a:cxn ang="0">
                  <a:pos x="4" y="18"/>
                </a:cxn>
                <a:cxn ang="0">
                  <a:pos x="8" y="18"/>
                </a:cxn>
                <a:cxn ang="0">
                  <a:pos x="8" y="18"/>
                </a:cxn>
                <a:cxn ang="0">
                  <a:pos x="12" y="18"/>
                </a:cxn>
                <a:cxn ang="0">
                  <a:pos x="14" y="16"/>
                </a:cxn>
                <a:cxn ang="0">
                  <a:pos x="16" y="12"/>
                </a:cxn>
                <a:cxn ang="0">
                  <a:pos x="16" y="10"/>
                </a:cxn>
                <a:cxn ang="0">
                  <a:pos x="16" y="10"/>
                </a:cxn>
                <a:cxn ang="0">
                  <a:pos x="16" y="6"/>
                </a:cxn>
                <a:cxn ang="0">
                  <a:pos x="14" y="4"/>
                </a:cxn>
                <a:cxn ang="0">
                  <a:pos x="12" y="2"/>
                </a:cxn>
                <a:cxn ang="0">
                  <a:pos x="8" y="0"/>
                </a:cxn>
              </a:cxnLst>
              <a:rect l="0" t="0" r="r" b="b"/>
              <a:pathLst>
                <a:path w="16" h="18">
                  <a:moveTo>
                    <a:pt x="8" y="0"/>
                  </a:moveTo>
                  <a:lnTo>
                    <a:pt x="8" y="0"/>
                  </a:lnTo>
                  <a:lnTo>
                    <a:pt x="4" y="2"/>
                  </a:lnTo>
                  <a:lnTo>
                    <a:pt x="2" y="4"/>
                  </a:lnTo>
                  <a:lnTo>
                    <a:pt x="0" y="6"/>
                  </a:lnTo>
                  <a:lnTo>
                    <a:pt x="0" y="10"/>
                  </a:lnTo>
                  <a:lnTo>
                    <a:pt x="0" y="10"/>
                  </a:lnTo>
                  <a:lnTo>
                    <a:pt x="0" y="12"/>
                  </a:lnTo>
                  <a:lnTo>
                    <a:pt x="2" y="16"/>
                  </a:lnTo>
                  <a:lnTo>
                    <a:pt x="4" y="18"/>
                  </a:lnTo>
                  <a:lnTo>
                    <a:pt x="8" y="18"/>
                  </a:lnTo>
                  <a:lnTo>
                    <a:pt x="8" y="18"/>
                  </a:lnTo>
                  <a:lnTo>
                    <a:pt x="12" y="18"/>
                  </a:lnTo>
                  <a:lnTo>
                    <a:pt x="14" y="16"/>
                  </a:lnTo>
                  <a:lnTo>
                    <a:pt x="16" y="12"/>
                  </a:lnTo>
                  <a:lnTo>
                    <a:pt x="16" y="10"/>
                  </a:lnTo>
                  <a:lnTo>
                    <a:pt x="16" y="10"/>
                  </a:lnTo>
                  <a:lnTo>
                    <a:pt x="16" y="6"/>
                  </a:lnTo>
                  <a:lnTo>
                    <a:pt x="14" y="4"/>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21" name="Freeform 299"/>
            <p:cNvSpPr/>
            <p:nvPr/>
          </p:nvSpPr>
          <p:spPr bwMode="auto">
            <a:xfrm>
              <a:off x="5033963" y="1393825"/>
              <a:ext cx="25400" cy="28575"/>
            </a:xfrm>
            <a:custGeom>
              <a:avLst/>
              <a:gdLst/>
              <a:ahLst/>
              <a:cxnLst>
                <a:cxn ang="0">
                  <a:pos x="8" y="0"/>
                </a:cxn>
                <a:cxn ang="0">
                  <a:pos x="8" y="0"/>
                </a:cxn>
                <a:cxn ang="0">
                  <a:pos x="4" y="2"/>
                </a:cxn>
                <a:cxn ang="0">
                  <a:pos x="2" y="4"/>
                </a:cxn>
                <a:cxn ang="0">
                  <a:pos x="0" y="6"/>
                </a:cxn>
                <a:cxn ang="0">
                  <a:pos x="0" y="10"/>
                </a:cxn>
                <a:cxn ang="0">
                  <a:pos x="0" y="10"/>
                </a:cxn>
                <a:cxn ang="0">
                  <a:pos x="0" y="12"/>
                </a:cxn>
                <a:cxn ang="0">
                  <a:pos x="2" y="16"/>
                </a:cxn>
                <a:cxn ang="0">
                  <a:pos x="4" y="18"/>
                </a:cxn>
                <a:cxn ang="0">
                  <a:pos x="8" y="18"/>
                </a:cxn>
                <a:cxn ang="0">
                  <a:pos x="8" y="18"/>
                </a:cxn>
                <a:cxn ang="0">
                  <a:pos x="12" y="18"/>
                </a:cxn>
                <a:cxn ang="0">
                  <a:pos x="14" y="16"/>
                </a:cxn>
                <a:cxn ang="0">
                  <a:pos x="16" y="12"/>
                </a:cxn>
                <a:cxn ang="0">
                  <a:pos x="16" y="10"/>
                </a:cxn>
                <a:cxn ang="0">
                  <a:pos x="16" y="10"/>
                </a:cxn>
                <a:cxn ang="0">
                  <a:pos x="16" y="6"/>
                </a:cxn>
                <a:cxn ang="0">
                  <a:pos x="14" y="4"/>
                </a:cxn>
                <a:cxn ang="0">
                  <a:pos x="12" y="2"/>
                </a:cxn>
                <a:cxn ang="0">
                  <a:pos x="8" y="0"/>
                </a:cxn>
              </a:cxnLst>
              <a:rect l="0" t="0" r="r" b="b"/>
              <a:pathLst>
                <a:path w="16" h="18">
                  <a:moveTo>
                    <a:pt x="8" y="0"/>
                  </a:moveTo>
                  <a:lnTo>
                    <a:pt x="8" y="0"/>
                  </a:lnTo>
                  <a:lnTo>
                    <a:pt x="4" y="2"/>
                  </a:lnTo>
                  <a:lnTo>
                    <a:pt x="2" y="4"/>
                  </a:lnTo>
                  <a:lnTo>
                    <a:pt x="0" y="6"/>
                  </a:lnTo>
                  <a:lnTo>
                    <a:pt x="0" y="10"/>
                  </a:lnTo>
                  <a:lnTo>
                    <a:pt x="0" y="10"/>
                  </a:lnTo>
                  <a:lnTo>
                    <a:pt x="0" y="12"/>
                  </a:lnTo>
                  <a:lnTo>
                    <a:pt x="2" y="16"/>
                  </a:lnTo>
                  <a:lnTo>
                    <a:pt x="4" y="18"/>
                  </a:lnTo>
                  <a:lnTo>
                    <a:pt x="8" y="18"/>
                  </a:lnTo>
                  <a:lnTo>
                    <a:pt x="8" y="18"/>
                  </a:lnTo>
                  <a:lnTo>
                    <a:pt x="12" y="18"/>
                  </a:lnTo>
                  <a:lnTo>
                    <a:pt x="14" y="16"/>
                  </a:lnTo>
                  <a:lnTo>
                    <a:pt x="16" y="12"/>
                  </a:lnTo>
                  <a:lnTo>
                    <a:pt x="16" y="10"/>
                  </a:lnTo>
                  <a:lnTo>
                    <a:pt x="16" y="10"/>
                  </a:lnTo>
                  <a:lnTo>
                    <a:pt x="16" y="6"/>
                  </a:lnTo>
                  <a:lnTo>
                    <a:pt x="14" y="4"/>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22" name="Freeform 300"/>
            <p:cNvSpPr/>
            <p:nvPr/>
          </p:nvSpPr>
          <p:spPr bwMode="auto">
            <a:xfrm>
              <a:off x="3506788" y="1247775"/>
              <a:ext cx="19050" cy="19050"/>
            </a:xfrm>
            <a:custGeom>
              <a:avLst/>
              <a:gdLst/>
              <a:ahLst/>
              <a:cxnLst>
                <a:cxn ang="0">
                  <a:pos x="6" y="0"/>
                </a:cxn>
                <a:cxn ang="0">
                  <a:pos x="6" y="0"/>
                </a:cxn>
                <a:cxn ang="0">
                  <a:pos x="2" y="2"/>
                </a:cxn>
                <a:cxn ang="0">
                  <a:pos x="0" y="6"/>
                </a:cxn>
                <a:cxn ang="0">
                  <a:pos x="0" y="6"/>
                </a:cxn>
                <a:cxn ang="0">
                  <a:pos x="2" y="12"/>
                </a:cxn>
                <a:cxn ang="0">
                  <a:pos x="6" y="12"/>
                </a:cxn>
                <a:cxn ang="0">
                  <a:pos x="6" y="12"/>
                </a:cxn>
                <a:cxn ang="0">
                  <a:pos x="10" y="12"/>
                </a:cxn>
                <a:cxn ang="0">
                  <a:pos x="12" y="6"/>
                </a:cxn>
                <a:cxn ang="0">
                  <a:pos x="12" y="6"/>
                </a:cxn>
                <a:cxn ang="0">
                  <a:pos x="10" y="2"/>
                </a:cxn>
                <a:cxn ang="0">
                  <a:pos x="6" y="0"/>
                </a:cxn>
              </a:cxnLst>
              <a:rect l="0" t="0" r="r" b="b"/>
              <a:pathLst>
                <a:path w="12" h="12">
                  <a:moveTo>
                    <a:pt x="6" y="0"/>
                  </a:moveTo>
                  <a:lnTo>
                    <a:pt x="6" y="0"/>
                  </a:lnTo>
                  <a:lnTo>
                    <a:pt x="2" y="2"/>
                  </a:lnTo>
                  <a:lnTo>
                    <a:pt x="0" y="6"/>
                  </a:lnTo>
                  <a:lnTo>
                    <a:pt x="0" y="6"/>
                  </a:lnTo>
                  <a:lnTo>
                    <a:pt x="2" y="12"/>
                  </a:lnTo>
                  <a:lnTo>
                    <a:pt x="6" y="12"/>
                  </a:lnTo>
                  <a:lnTo>
                    <a:pt x="6" y="12"/>
                  </a:lnTo>
                  <a:lnTo>
                    <a:pt x="10" y="12"/>
                  </a:lnTo>
                  <a:lnTo>
                    <a:pt x="12" y="6"/>
                  </a:lnTo>
                  <a:lnTo>
                    <a:pt x="12" y="6"/>
                  </a:lnTo>
                  <a:lnTo>
                    <a:pt x="10"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23" name="Freeform 301"/>
            <p:cNvSpPr/>
            <p:nvPr/>
          </p:nvSpPr>
          <p:spPr bwMode="auto">
            <a:xfrm>
              <a:off x="3506788" y="1247775"/>
              <a:ext cx="19050" cy="19050"/>
            </a:xfrm>
            <a:custGeom>
              <a:avLst/>
              <a:gdLst/>
              <a:ahLst/>
              <a:cxnLst>
                <a:cxn ang="0">
                  <a:pos x="6" y="0"/>
                </a:cxn>
                <a:cxn ang="0">
                  <a:pos x="6" y="0"/>
                </a:cxn>
                <a:cxn ang="0">
                  <a:pos x="2" y="2"/>
                </a:cxn>
                <a:cxn ang="0">
                  <a:pos x="0" y="6"/>
                </a:cxn>
                <a:cxn ang="0">
                  <a:pos x="0" y="6"/>
                </a:cxn>
                <a:cxn ang="0">
                  <a:pos x="2" y="12"/>
                </a:cxn>
                <a:cxn ang="0">
                  <a:pos x="6" y="12"/>
                </a:cxn>
                <a:cxn ang="0">
                  <a:pos x="6" y="12"/>
                </a:cxn>
                <a:cxn ang="0">
                  <a:pos x="10" y="12"/>
                </a:cxn>
                <a:cxn ang="0">
                  <a:pos x="12" y="6"/>
                </a:cxn>
                <a:cxn ang="0">
                  <a:pos x="12" y="6"/>
                </a:cxn>
                <a:cxn ang="0">
                  <a:pos x="10" y="2"/>
                </a:cxn>
                <a:cxn ang="0">
                  <a:pos x="6" y="0"/>
                </a:cxn>
              </a:cxnLst>
              <a:rect l="0" t="0" r="r" b="b"/>
              <a:pathLst>
                <a:path w="12" h="12">
                  <a:moveTo>
                    <a:pt x="6" y="0"/>
                  </a:moveTo>
                  <a:lnTo>
                    <a:pt x="6" y="0"/>
                  </a:lnTo>
                  <a:lnTo>
                    <a:pt x="2" y="2"/>
                  </a:lnTo>
                  <a:lnTo>
                    <a:pt x="0" y="6"/>
                  </a:lnTo>
                  <a:lnTo>
                    <a:pt x="0" y="6"/>
                  </a:lnTo>
                  <a:lnTo>
                    <a:pt x="2" y="12"/>
                  </a:lnTo>
                  <a:lnTo>
                    <a:pt x="6" y="12"/>
                  </a:lnTo>
                  <a:lnTo>
                    <a:pt x="6" y="12"/>
                  </a:lnTo>
                  <a:lnTo>
                    <a:pt x="10" y="12"/>
                  </a:lnTo>
                  <a:lnTo>
                    <a:pt x="12" y="6"/>
                  </a:lnTo>
                  <a:lnTo>
                    <a:pt x="12" y="6"/>
                  </a:lnTo>
                  <a:lnTo>
                    <a:pt x="10"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24" name="Freeform 302"/>
            <p:cNvSpPr/>
            <p:nvPr/>
          </p:nvSpPr>
          <p:spPr bwMode="auto">
            <a:xfrm>
              <a:off x="4271963" y="1381125"/>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25" name="Freeform 303"/>
            <p:cNvSpPr/>
            <p:nvPr/>
          </p:nvSpPr>
          <p:spPr bwMode="auto">
            <a:xfrm>
              <a:off x="4271963" y="1381125"/>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26" name="Freeform 304"/>
            <p:cNvSpPr/>
            <p:nvPr/>
          </p:nvSpPr>
          <p:spPr bwMode="auto">
            <a:xfrm>
              <a:off x="4494213" y="1327150"/>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27" name="Freeform 305"/>
            <p:cNvSpPr/>
            <p:nvPr/>
          </p:nvSpPr>
          <p:spPr bwMode="auto">
            <a:xfrm>
              <a:off x="4494213" y="1327150"/>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28" name="Freeform 306"/>
            <p:cNvSpPr/>
            <p:nvPr/>
          </p:nvSpPr>
          <p:spPr bwMode="auto">
            <a:xfrm>
              <a:off x="4475163" y="1568450"/>
              <a:ext cx="22225" cy="19050"/>
            </a:xfrm>
            <a:custGeom>
              <a:avLst/>
              <a:gdLst/>
              <a:ahLst/>
              <a:cxnLst>
                <a:cxn ang="0">
                  <a:pos x="8" y="0"/>
                </a:cxn>
                <a:cxn ang="0">
                  <a:pos x="8" y="0"/>
                </a:cxn>
                <a:cxn ang="0">
                  <a:pos x="2" y="2"/>
                </a:cxn>
                <a:cxn ang="0">
                  <a:pos x="0" y="6"/>
                </a:cxn>
                <a:cxn ang="0">
                  <a:pos x="0" y="6"/>
                </a:cxn>
                <a:cxn ang="0">
                  <a:pos x="2" y="10"/>
                </a:cxn>
                <a:cxn ang="0">
                  <a:pos x="8" y="12"/>
                </a:cxn>
                <a:cxn ang="0">
                  <a:pos x="8" y="12"/>
                </a:cxn>
                <a:cxn ang="0">
                  <a:pos x="12" y="10"/>
                </a:cxn>
                <a:cxn ang="0">
                  <a:pos x="14" y="6"/>
                </a:cxn>
                <a:cxn ang="0">
                  <a:pos x="14" y="6"/>
                </a:cxn>
                <a:cxn ang="0">
                  <a:pos x="12" y="2"/>
                </a:cxn>
                <a:cxn ang="0">
                  <a:pos x="8" y="0"/>
                </a:cxn>
              </a:cxnLst>
              <a:rect l="0" t="0" r="r" b="b"/>
              <a:pathLst>
                <a:path w="14" h="12">
                  <a:moveTo>
                    <a:pt x="8" y="0"/>
                  </a:moveTo>
                  <a:lnTo>
                    <a:pt x="8" y="0"/>
                  </a:lnTo>
                  <a:lnTo>
                    <a:pt x="2" y="2"/>
                  </a:lnTo>
                  <a:lnTo>
                    <a:pt x="0" y="6"/>
                  </a:lnTo>
                  <a:lnTo>
                    <a:pt x="0" y="6"/>
                  </a:lnTo>
                  <a:lnTo>
                    <a:pt x="2" y="10"/>
                  </a:lnTo>
                  <a:lnTo>
                    <a:pt x="8" y="12"/>
                  </a:lnTo>
                  <a:lnTo>
                    <a:pt x="8" y="12"/>
                  </a:lnTo>
                  <a:lnTo>
                    <a:pt x="12" y="10"/>
                  </a:lnTo>
                  <a:lnTo>
                    <a:pt x="14" y="6"/>
                  </a:lnTo>
                  <a:lnTo>
                    <a:pt x="14"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29" name="Freeform 307"/>
            <p:cNvSpPr/>
            <p:nvPr/>
          </p:nvSpPr>
          <p:spPr bwMode="auto">
            <a:xfrm>
              <a:off x="4475163" y="1568450"/>
              <a:ext cx="22225" cy="19050"/>
            </a:xfrm>
            <a:custGeom>
              <a:avLst/>
              <a:gdLst/>
              <a:ahLst/>
              <a:cxnLst>
                <a:cxn ang="0">
                  <a:pos x="8" y="0"/>
                </a:cxn>
                <a:cxn ang="0">
                  <a:pos x="8" y="0"/>
                </a:cxn>
                <a:cxn ang="0">
                  <a:pos x="2" y="2"/>
                </a:cxn>
                <a:cxn ang="0">
                  <a:pos x="0" y="6"/>
                </a:cxn>
                <a:cxn ang="0">
                  <a:pos x="0" y="6"/>
                </a:cxn>
                <a:cxn ang="0">
                  <a:pos x="2" y="10"/>
                </a:cxn>
                <a:cxn ang="0">
                  <a:pos x="8" y="12"/>
                </a:cxn>
                <a:cxn ang="0">
                  <a:pos x="8" y="12"/>
                </a:cxn>
                <a:cxn ang="0">
                  <a:pos x="12" y="10"/>
                </a:cxn>
                <a:cxn ang="0">
                  <a:pos x="14" y="6"/>
                </a:cxn>
                <a:cxn ang="0">
                  <a:pos x="14" y="6"/>
                </a:cxn>
                <a:cxn ang="0">
                  <a:pos x="12" y="2"/>
                </a:cxn>
                <a:cxn ang="0">
                  <a:pos x="8" y="0"/>
                </a:cxn>
              </a:cxnLst>
              <a:rect l="0" t="0" r="r" b="b"/>
              <a:pathLst>
                <a:path w="14" h="12">
                  <a:moveTo>
                    <a:pt x="8" y="0"/>
                  </a:moveTo>
                  <a:lnTo>
                    <a:pt x="8" y="0"/>
                  </a:lnTo>
                  <a:lnTo>
                    <a:pt x="2" y="2"/>
                  </a:lnTo>
                  <a:lnTo>
                    <a:pt x="0" y="6"/>
                  </a:lnTo>
                  <a:lnTo>
                    <a:pt x="0" y="6"/>
                  </a:lnTo>
                  <a:lnTo>
                    <a:pt x="2" y="10"/>
                  </a:lnTo>
                  <a:lnTo>
                    <a:pt x="8" y="12"/>
                  </a:lnTo>
                  <a:lnTo>
                    <a:pt x="8" y="12"/>
                  </a:lnTo>
                  <a:lnTo>
                    <a:pt x="12" y="10"/>
                  </a:lnTo>
                  <a:lnTo>
                    <a:pt x="14" y="6"/>
                  </a:lnTo>
                  <a:lnTo>
                    <a:pt x="14"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30" name="Freeform 308"/>
            <p:cNvSpPr/>
            <p:nvPr/>
          </p:nvSpPr>
          <p:spPr bwMode="auto">
            <a:xfrm>
              <a:off x="4056063" y="107632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31" name="Freeform 309"/>
            <p:cNvSpPr/>
            <p:nvPr/>
          </p:nvSpPr>
          <p:spPr bwMode="auto">
            <a:xfrm>
              <a:off x="4056063" y="107632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32" name="Freeform 310"/>
            <p:cNvSpPr/>
            <p:nvPr/>
          </p:nvSpPr>
          <p:spPr bwMode="auto">
            <a:xfrm>
              <a:off x="6459538" y="149542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33" name="Freeform 311"/>
            <p:cNvSpPr/>
            <p:nvPr/>
          </p:nvSpPr>
          <p:spPr bwMode="auto">
            <a:xfrm>
              <a:off x="6459538" y="149542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34" name="Freeform 312"/>
            <p:cNvSpPr/>
            <p:nvPr/>
          </p:nvSpPr>
          <p:spPr bwMode="auto">
            <a:xfrm>
              <a:off x="6345238" y="1130300"/>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35" name="Freeform 313"/>
            <p:cNvSpPr/>
            <p:nvPr/>
          </p:nvSpPr>
          <p:spPr bwMode="auto">
            <a:xfrm>
              <a:off x="6345238" y="1130300"/>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36" name="Freeform 314"/>
            <p:cNvSpPr/>
            <p:nvPr/>
          </p:nvSpPr>
          <p:spPr bwMode="auto">
            <a:xfrm>
              <a:off x="5491163" y="1771650"/>
              <a:ext cx="19050"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0" y="12"/>
                </a:cxn>
                <a:cxn ang="0">
                  <a:pos x="12" y="6"/>
                </a:cxn>
                <a:cxn ang="0">
                  <a:pos x="12" y="6"/>
                </a:cxn>
                <a:cxn ang="0">
                  <a:pos x="10" y="2"/>
                </a:cxn>
                <a:cxn ang="0">
                  <a:pos x="6" y="0"/>
                </a:cxn>
              </a:cxnLst>
              <a:rect l="0" t="0" r="r" b="b"/>
              <a:pathLst>
                <a:path w="12" h="14">
                  <a:moveTo>
                    <a:pt x="6" y="0"/>
                  </a:moveTo>
                  <a:lnTo>
                    <a:pt x="6" y="0"/>
                  </a:lnTo>
                  <a:lnTo>
                    <a:pt x="2" y="2"/>
                  </a:lnTo>
                  <a:lnTo>
                    <a:pt x="0" y="6"/>
                  </a:lnTo>
                  <a:lnTo>
                    <a:pt x="0" y="6"/>
                  </a:lnTo>
                  <a:lnTo>
                    <a:pt x="2" y="12"/>
                  </a:lnTo>
                  <a:lnTo>
                    <a:pt x="6" y="14"/>
                  </a:lnTo>
                  <a:lnTo>
                    <a:pt x="6" y="14"/>
                  </a:lnTo>
                  <a:lnTo>
                    <a:pt x="10" y="12"/>
                  </a:lnTo>
                  <a:lnTo>
                    <a:pt x="12" y="6"/>
                  </a:lnTo>
                  <a:lnTo>
                    <a:pt x="12" y="6"/>
                  </a:lnTo>
                  <a:lnTo>
                    <a:pt x="10"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37" name="Freeform 315"/>
            <p:cNvSpPr/>
            <p:nvPr/>
          </p:nvSpPr>
          <p:spPr bwMode="auto">
            <a:xfrm>
              <a:off x="5491163" y="1771650"/>
              <a:ext cx="19050"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0" y="12"/>
                </a:cxn>
                <a:cxn ang="0">
                  <a:pos x="12" y="6"/>
                </a:cxn>
                <a:cxn ang="0">
                  <a:pos x="12" y="6"/>
                </a:cxn>
                <a:cxn ang="0">
                  <a:pos x="10" y="2"/>
                </a:cxn>
                <a:cxn ang="0">
                  <a:pos x="6" y="0"/>
                </a:cxn>
              </a:cxnLst>
              <a:rect l="0" t="0" r="r" b="b"/>
              <a:pathLst>
                <a:path w="12" h="14">
                  <a:moveTo>
                    <a:pt x="6" y="0"/>
                  </a:moveTo>
                  <a:lnTo>
                    <a:pt x="6" y="0"/>
                  </a:lnTo>
                  <a:lnTo>
                    <a:pt x="2" y="2"/>
                  </a:lnTo>
                  <a:lnTo>
                    <a:pt x="0" y="6"/>
                  </a:lnTo>
                  <a:lnTo>
                    <a:pt x="0" y="6"/>
                  </a:lnTo>
                  <a:lnTo>
                    <a:pt x="2" y="12"/>
                  </a:lnTo>
                  <a:lnTo>
                    <a:pt x="6" y="14"/>
                  </a:lnTo>
                  <a:lnTo>
                    <a:pt x="6" y="14"/>
                  </a:lnTo>
                  <a:lnTo>
                    <a:pt x="10" y="12"/>
                  </a:lnTo>
                  <a:lnTo>
                    <a:pt x="12" y="6"/>
                  </a:lnTo>
                  <a:lnTo>
                    <a:pt x="12" y="6"/>
                  </a:lnTo>
                  <a:lnTo>
                    <a:pt x="10"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38" name="Freeform 316"/>
            <p:cNvSpPr/>
            <p:nvPr/>
          </p:nvSpPr>
          <p:spPr bwMode="auto">
            <a:xfrm>
              <a:off x="3744913" y="149542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39" name="Freeform 317"/>
            <p:cNvSpPr/>
            <p:nvPr/>
          </p:nvSpPr>
          <p:spPr bwMode="auto">
            <a:xfrm>
              <a:off x="3744913" y="149542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40" name="Freeform 318"/>
            <p:cNvSpPr/>
            <p:nvPr/>
          </p:nvSpPr>
          <p:spPr bwMode="auto">
            <a:xfrm>
              <a:off x="1833563" y="1470025"/>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41" name="Freeform 319"/>
            <p:cNvSpPr/>
            <p:nvPr/>
          </p:nvSpPr>
          <p:spPr bwMode="auto">
            <a:xfrm>
              <a:off x="1833563" y="1470025"/>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42" name="Freeform 320"/>
            <p:cNvSpPr/>
            <p:nvPr/>
          </p:nvSpPr>
          <p:spPr bwMode="auto">
            <a:xfrm>
              <a:off x="2116138" y="1114425"/>
              <a:ext cx="22225" cy="19050"/>
            </a:xfrm>
            <a:custGeom>
              <a:avLst/>
              <a:gdLst/>
              <a:ahLst/>
              <a:cxnLst>
                <a:cxn ang="0">
                  <a:pos x="8" y="0"/>
                </a:cxn>
                <a:cxn ang="0">
                  <a:pos x="8" y="0"/>
                </a:cxn>
                <a:cxn ang="0">
                  <a:pos x="2" y="2"/>
                </a:cxn>
                <a:cxn ang="0">
                  <a:pos x="0" y="6"/>
                </a:cxn>
                <a:cxn ang="0">
                  <a:pos x="0" y="6"/>
                </a:cxn>
                <a:cxn ang="0">
                  <a:pos x="2" y="10"/>
                </a:cxn>
                <a:cxn ang="0">
                  <a:pos x="8" y="12"/>
                </a:cxn>
                <a:cxn ang="0">
                  <a:pos x="8" y="12"/>
                </a:cxn>
                <a:cxn ang="0">
                  <a:pos x="12" y="10"/>
                </a:cxn>
                <a:cxn ang="0">
                  <a:pos x="14" y="6"/>
                </a:cxn>
                <a:cxn ang="0">
                  <a:pos x="14" y="6"/>
                </a:cxn>
                <a:cxn ang="0">
                  <a:pos x="12" y="2"/>
                </a:cxn>
                <a:cxn ang="0">
                  <a:pos x="8" y="0"/>
                </a:cxn>
              </a:cxnLst>
              <a:rect l="0" t="0" r="r" b="b"/>
              <a:pathLst>
                <a:path w="14" h="12">
                  <a:moveTo>
                    <a:pt x="8" y="0"/>
                  </a:moveTo>
                  <a:lnTo>
                    <a:pt x="8" y="0"/>
                  </a:lnTo>
                  <a:lnTo>
                    <a:pt x="2" y="2"/>
                  </a:lnTo>
                  <a:lnTo>
                    <a:pt x="0" y="6"/>
                  </a:lnTo>
                  <a:lnTo>
                    <a:pt x="0" y="6"/>
                  </a:lnTo>
                  <a:lnTo>
                    <a:pt x="2" y="10"/>
                  </a:lnTo>
                  <a:lnTo>
                    <a:pt x="8" y="12"/>
                  </a:lnTo>
                  <a:lnTo>
                    <a:pt x="8" y="12"/>
                  </a:lnTo>
                  <a:lnTo>
                    <a:pt x="12" y="10"/>
                  </a:lnTo>
                  <a:lnTo>
                    <a:pt x="14" y="6"/>
                  </a:lnTo>
                  <a:lnTo>
                    <a:pt x="14"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43" name="Freeform 321"/>
            <p:cNvSpPr/>
            <p:nvPr/>
          </p:nvSpPr>
          <p:spPr bwMode="auto">
            <a:xfrm>
              <a:off x="2116138" y="1114425"/>
              <a:ext cx="22225" cy="19050"/>
            </a:xfrm>
            <a:custGeom>
              <a:avLst/>
              <a:gdLst/>
              <a:ahLst/>
              <a:cxnLst>
                <a:cxn ang="0">
                  <a:pos x="8" y="0"/>
                </a:cxn>
                <a:cxn ang="0">
                  <a:pos x="8" y="0"/>
                </a:cxn>
                <a:cxn ang="0">
                  <a:pos x="2" y="2"/>
                </a:cxn>
                <a:cxn ang="0">
                  <a:pos x="0" y="6"/>
                </a:cxn>
                <a:cxn ang="0">
                  <a:pos x="0" y="6"/>
                </a:cxn>
                <a:cxn ang="0">
                  <a:pos x="2" y="10"/>
                </a:cxn>
                <a:cxn ang="0">
                  <a:pos x="8" y="12"/>
                </a:cxn>
                <a:cxn ang="0">
                  <a:pos x="8" y="12"/>
                </a:cxn>
                <a:cxn ang="0">
                  <a:pos x="12" y="10"/>
                </a:cxn>
                <a:cxn ang="0">
                  <a:pos x="14" y="6"/>
                </a:cxn>
                <a:cxn ang="0">
                  <a:pos x="14" y="6"/>
                </a:cxn>
                <a:cxn ang="0">
                  <a:pos x="12" y="2"/>
                </a:cxn>
                <a:cxn ang="0">
                  <a:pos x="8" y="0"/>
                </a:cxn>
              </a:cxnLst>
              <a:rect l="0" t="0" r="r" b="b"/>
              <a:pathLst>
                <a:path w="14" h="12">
                  <a:moveTo>
                    <a:pt x="8" y="0"/>
                  </a:moveTo>
                  <a:lnTo>
                    <a:pt x="8" y="0"/>
                  </a:lnTo>
                  <a:lnTo>
                    <a:pt x="2" y="2"/>
                  </a:lnTo>
                  <a:lnTo>
                    <a:pt x="0" y="6"/>
                  </a:lnTo>
                  <a:lnTo>
                    <a:pt x="0" y="6"/>
                  </a:lnTo>
                  <a:lnTo>
                    <a:pt x="2" y="10"/>
                  </a:lnTo>
                  <a:lnTo>
                    <a:pt x="8" y="12"/>
                  </a:lnTo>
                  <a:lnTo>
                    <a:pt x="8" y="12"/>
                  </a:lnTo>
                  <a:lnTo>
                    <a:pt x="12" y="10"/>
                  </a:lnTo>
                  <a:lnTo>
                    <a:pt x="14" y="6"/>
                  </a:lnTo>
                  <a:lnTo>
                    <a:pt x="14"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44" name="Freeform 322"/>
            <p:cNvSpPr/>
            <p:nvPr/>
          </p:nvSpPr>
          <p:spPr bwMode="auto">
            <a:xfrm>
              <a:off x="5405438" y="1044575"/>
              <a:ext cx="53975" cy="53975"/>
            </a:xfrm>
            <a:custGeom>
              <a:avLst/>
              <a:gdLst/>
              <a:ahLst/>
              <a:cxnLst>
                <a:cxn ang="0">
                  <a:pos x="18" y="0"/>
                </a:cxn>
                <a:cxn ang="0">
                  <a:pos x="18" y="0"/>
                </a:cxn>
                <a:cxn ang="0">
                  <a:pos x="10" y="0"/>
                </a:cxn>
                <a:cxn ang="0">
                  <a:pos x="6" y="4"/>
                </a:cxn>
                <a:cxn ang="0">
                  <a:pos x="2" y="10"/>
                </a:cxn>
                <a:cxn ang="0">
                  <a:pos x="0" y="16"/>
                </a:cxn>
                <a:cxn ang="0">
                  <a:pos x="0" y="16"/>
                </a:cxn>
                <a:cxn ang="0">
                  <a:pos x="2" y="24"/>
                </a:cxn>
                <a:cxn ang="0">
                  <a:pos x="6" y="28"/>
                </a:cxn>
                <a:cxn ang="0">
                  <a:pos x="10" y="32"/>
                </a:cxn>
                <a:cxn ang="0">
                  <a:pos x="18" y="34"/>
                </a:cxn>
                <a:cxn ang="0">
                  <a:pos x="18" y="34"/>
                </a:cxn>
                <a:cxn ang="0">
                  <a:pos x="24" y="32"/>
                </a:cxn>
                <a:cxn ang="0">
                  <a:pos x="30" y="28"/>
                </a:cxn>
                <a:cxn ang="0">
                  <a:pos x="32" y="24"/>
                </a:cxn>
                <a:cxn ang="0">
                  <a:pos x="34" y="16"/>
                </a:cxn>
                <a:cxn ang="0">
                  <a:pos x="34" y="16"/>
                </a:cxn>
                <a:cxn ang="0">
                  <a:pos x="32" y="10"/>
                </a:cxn>
                <a:cxn ang="0">
                  <a:pos x="30" y="4"/>
                </a:cxn>
                <a:cxn ang="0">
                  <a:pos x="24" y="0"/>
                </a:cxn>
                <a:cxn ang="0">
                  <a:pos x="18" y="0"/>
                </a:cxn>
              </a:cxnLst>
              <a:rect l="0" t="0" r="r" b="b"/>
              <a:pathLst>
                <a:path w="34" h="34">
                  <a:moveTo>
                    <a:pt x="18" y="0"/>
                  </a:moveTo>
                  <a:lnTo>
                    <a:pt x="18" y="0"/>
                  </a:lnTo>
                  <a:lnTo>
                    <a:pt x="10" y="0"/>
                  </a:lnTo>
                  <a:lnTo>
                    <a:pt x="6" y="4"/>
                  </a:lnTo>
                  <a:lnTo>
                    <a:pt x="2" y="10"/>
                  </a:lnTo>
                  <a:lnTo>
                    <a:pt x="0" y="16"/>
                  </a:lnTo>
                  <a:lnTo>
                    <a:pt x="0" y="16"/>
                  </a:lnTo>
                  <a:lnTo>
                    <a:pt x="2" y="24"/>
                  </a:lnTo>
                  <a:lnTo>
                    <a:pt x="6" y="28"/>
                  </a:lnTo>
                  <a:lnTo>
                    <a:pt x="10" y="32"/>
                  </a:lnTo>
                  <a:lnTo>
                    <a:pt x="18" y="34"/>
                  </a:lnTo>
                  <a:lnTo>
                    <a:pt x="18" y="34"/>
                  </a:lnTo>
                  <a:lnTo>
                    <a:pt x="24" y="32"/>
                  </a:lnTo>
                  <a:lnTo>
                    <a:pt x="30" y="28"/>
                  </a:lnTo>
                  <a:lnTo>
                    <a:pt x="32" y="24"/>
                  </a:lnTo>
                  <a:lnTo>
                    <a:pt x="34" y="16"/>
                  </a:lnTo>
                  <a:lnTo>
                    <a:pt x="34" y="16"/>
                  </a:lnTo>
                  <a:lnTo>
                    <a:pt x="32" y="10"/>
                  </a:lnTo>
                  <a:lnTo>
                    <a:pt x="30" y="4"/>
                  </a:lnTo>
                  <a:lnTo>
                    <a:pt x="24" y="0"/>
                  </a:lnTo>
                  <a:lnTo>
                    <a:pt x="1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45" name="Freeform 323"/>
            <p:cNvSpPr/>
            <p:nvPr/>
          </p:nvSpPr>
          <p:spPr bwMode="auto">
            <a:xfrm>
              <a:off x="5405438" y="1044575"/>
              <a:ext cx="53975" cy="53975"/>
            </a:xfrm>
            <a:custGeom>
              <a:avLst/>
              <a:gdLst/>
              <a:ahLst/>
              <a:cxnLst>
                <a:cxn ang="0">
                  <a:pos x="18" y="0"/>
                </a:cxn>
                <a:cxn ang="0">
                  <a:pos x="18" y="0"/>
                </a:cxn>
                <a:cxn ang="0">
                  <a:pos x="10" y="0"/>
                </a:cxn>
                <a:cxn ang="0">
                  <a:pos x="6" y="4"/>
                </a:cxn>
                <a:cxn ang="0">
                  <a:pos x="2" y="10"/>
                </a:cxn>
                <a:cxn ang="0">
                  <a:pos x="0" y="16"/>
                </a:cxn>
                <a:cxn ang="0">
                  <a:pos x="0" y="16"/>
                </a:cxn>
                <a:cxn ang="0">
                  <a:pos x="2" y="24"/>
                </a:cxn>
                <a:cxn ang="0">
                  <a:pos x="6" y="28"/>
                </a:cxn>
                <a:cxn ang="0">
                  <a:pos x="10" y="32"/>
                </a:cxn>
                <a:cxn ang="0">
                  <a:pos x="18" y="34"/>
                </a:cxn>
                <a:cxn ang="0">
                  <a:pos x="18" y="34"/>
                </a:cxn>
                <a:cxn ang="0">
                  <a:pos x="24" y="32"/>
                </a:cxn>
                <a:cxn ang="0">
                  <a:pos x="30" y="28"/>
                </a:cxn>
                <a:cxn ang="0">
                  <a:pos x="32" y="24"/>
                </a:cxn>
                <a:cxn ang="0">
                  <a:pos x="34" y="16"/>
                </a:cxn>
                <a:cxn ang="0">
                  <a:pos x="34" y="16"/>
                </a:cxn>
                <a:cxn ang="0">
                  <a:pos x="32" y="10"/>
                </a:cxn>
                <a:cxn ang="0">
                  <a:pos x="30" y="4"/>
                </a:cxn>
                <a:cxn ang="0">
                  <a:pos x="24" y="0"/>
                </a:cxn>
                <a:cxn ang="0">
                  <a:pos x="18" y="0"/>
                </a:cxn>
              </a:cxnLst>
              <a:rect l="0" t="0" r="r" b="b"/>
              <a:pathLst>
                <a:path w="34" h="34">
                  <a:moveTo>
                    <a:pt x="18" y="0"/>
                  </a:moveTo>
                  <a:lnTo>
                    <a:pt x="18" y="0"/>
                  </a:lnTo>
                  <a:lnTo>
                    <a:pt x="10" y="0"/>
                  </a:lnTo>
                  <a:lnTo>
                    <a:pt x="6" y="4"/>
                  </a:lnTo>
                  <a:lnTo>
                    <a:pt x="2" y="10"/>
                  </a:lnTo>
                  <a:lnTo>
                    <a:pt x="0" y="16"/>
                  </a:lnTo>
                  <a:lnTo>
                    <a:pt x="0" y="16"/>
                  </a:lnTo>
                  <a:lnTo>
                    <a:pt x="2" y="24"/>
                  </a:lnTo>
                  <a:lnTo>
                    <a:pt x="6" y="28"/>
                  </a:lnTo>
                  <a:lnTo>
                    <a:pt x="10" y="32"/>
                  </a:lnTo>
                  <a:lnTo>
                    <a:pt x="18" y="34"/>
                  </a:lnTo>
                  <a:lnTo>
                    <a:pt x="18" y="34"/>
                  </a:lnTo>
                  <a:lnTo>
                    <a:pt x="24" y="32"/>
                  </a:lnTo>
                  <a:lnTo>
                    <a:pt x="30" y="28"/>
                  </a:lnTo>
                  <a:lnTo>
                    <a:pt x="32" y="24"/>
                  </a:lnTo>
                  <a:lnTo>
                    <a:pt x="34" y="16"/>
                  </a:lnTo>
                  <a:lnTo>
                    <a:pt x="34" y="16"/>
                  </a:lnTo>
                  <a:lnTo>
                    <a:pt x="32" y="10"/>
                  </a:lnTo>
                  <a:lnTo>
                    <a:pt x="30" y="4"/>
                  </a:lnTo>
                  <a:lnTo>
                    <a:pt x="24" y="0"/>
                  </a:lnTo>
                  <a:lnTo>
                    <a:pt x="1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46" name="Freeform 324"/>
            <p:cNvSpPr/>
            <p:nvPr/>
          </p:nvSpPr>
          <p:spPr bwMode="auto">
            <a:xfrm>
              <a:off x="4237038" y="1692275"/>
              <a:ext cx="53975" cy="53975"/>
            </a:xfrm>
            <a:custGeom>
              <a:avLst/>
              <a:gdLst/>
              <a:ahLst/>
              <a:cxnLst>
                <a:cxn ang="0">
                  <a:pos x="18" y="0"/>
                </a:cxn>
                <a:cxn ang="0">
                  <a:pos x="18" y="0"/>
                </a:cxn>
                <a:cxn ang="0">
                  <a:pos x="10" y="2"/>
                </a:cxn>
                <a:cxn ang="0">
                  <a:pos x="6" y="6"/>
                </a:cxn>
                <a:cxn ang="0">
                  <a:pos x="2" y="12"/>
                </a:cxn>
                <a:cxn ang="0">
                  <a:pos x="0" y="18"/>
                </a:cxn>
                <a:cxn ang="0">
                  <a:pos x="0" y="18"/>
                </a:cxn>
                <a:cxn ang="0">
                  <a:pos x="2" y="24"/>
                </a:cxn>
                <a:cxn ang="0">
                  <a:pos x="6" y="30"/>
                </a:cxn>
                <a:cxn ang="0">
                  <a:pos x="10" y="34"/>
                </a:cxn>
                <a:cxn ang="0">
                  <a:pos x="18" y="34"/>
                </a:cxn>
                <a:cxn ang="0">
                  <a:pos x="18" y="34"/>
                </a:cxn>
                <a:cxn ang="0">
                  <a:pos x="24" y="34"/>
                </a:cxn>
                <a:cxn ang="0">
                  <a:pos x="28" y="30"/>
                </a:cxn>
                <a:cxn ang="0">
                  <a:pos x="32" y="24"/>
                </a:cxn>
                <a:cxn ang="0">
                  <a:pos x="34" y="18"/>
                </a:cxn>
                <a:cxn ang="0">
                  <a:pos x="34" y="18"/>
                </a:cxn>
                <a:cxn ang="0">
                  <a:pos x="32" y="12"/>
                </a:cxn>
                <a:cxn ang="0">
                  <a:pos x="28" y="6"/>
                </a:cxn>
                <a:cxn ang="0">
                  <a:pos x="24" y="2"/>
                </a:cxn>
                <a:cxn ang="0">
                  <a:pos x="18" y="0"/>
                </a:cxn>
              </a:cxnLst>
              <a:rect l="0" t="0" r="r" b="b"/>
              <a:pathLst>
                <a:path w="34" h="34">
                  <a:moveTo>
                    <a:pt x="18" y="0"/>
                  </a:moveTo>
                  <a:lnTo>
                    <a:pt x="18" y="0"/>
                  </a:lnTo>
                  <a:lnTo>
                    <a:pt x="10" y="2"/>
                  </a:lnTo>
                  <a:lnTo>
                    <a:pt x="6" y="6"/>
                  </a:lnTo>
                  <a:lnTo>
                    <a:pt x="2" y="12"/>
                  </a:lnTo>
                  <a:lnTo>
                    <a:pt x="0" y="18"/>
                  </a:lnTo>
                  <a:lnTo>
                    <a:pt x="0" y="18"/>
                  </a:lnTo>
                  <a:lnTo>
                    <a:pt x="2" y="24"/>
                  </a:lnTo>
                  <a:lnTo>
                    <a:pt x="6" y="30"/>
                  </a:lnTo>
                  <a:lnTo>
                    <a:pt x="10" y="34"/>
                  </a:lnTo>
                  <a:lnTo>
                    <a:pt x="18" y="34"/>
                  </a:lnTo>
                  <a:lnTo>
                    <a:pt x="18" y="34"/>
                  </a:lnTo>
                  <a:lnTo>
                    <a:pt x="24" y="34"/>
                  </a:lnTo>
                  <a:lnTo>
                    <a:pt x="28" y="30"/>
                  </a:lnTo>
                  <a:lnTo>
                    <a:pt x="32" y="24"/>
                  </a:lnTo>
                  <a:lnTo>
                    <a:pt x="34" y="18"/>
                  </a:lnTo>
                  <a:lnTo>
                    <a:pt x="34" y="18"/>
                  </a:lnTo>
                  <a:lnTo>
                    <a:pt x="32" y="12"/>
                  </a:lnTo>
                  <a:lnTo>
                    <a:pt x="28" y="6"/>
                  </a:lnTo>
                  <a:lnTo>
                    <a:pt x="24" y="2"/>
                  </a:lnTo>
                  <a:lnTo>
                    <a:pt x="1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47" name="Freeform 325"/>
            <p:cNvSpPr/>
            <p:nvPr/>
          </p:nvSpPr>
          <p:spPr bwMode="auto">
            <a:xfrm>
              <a:off x="4237038" y="1692275"/>
              <a:ext cx="53975" cy="53975"/>
            </a:xfrm>
            <a:custGeom>
              <a:avLst/>
              <a:gdLst/>
              <a:ahLst/>
              <a:cxnLst>
                <a:cxn ang="0">
                  <a:pos x="18" y="0"/>
                </a:cxn>
                <a:cxn ang="0">
                  <a:pos x="18" y="0"/>
                </a:cxn>
                <a:cxn ang="0">
                  <a:pos x="10" y="2"/>
                </a:cxn>
                <a:cxn ang="0">
                  <a:pos x="6" y="6"/>
                </a:cxn>
                <a:cxn ang="0">
                  <a:pos x="2" y="12"/>
                </a:cxn>
                <a:cxn ang="0">
                  <a:pos x="0" y="18"/>
                </a:cxn>
                <a:cxn ang="0">
                  <a:pos x="0" y="18"/>
                </a:cxn>
                <a:cxn ang="0">
                  <a:pos x="2" y="24"/>
                </a:cxn>
                <a:cxn ang="0">
                  <a:pos x="6" y="30"/>
                </a:cxn>
                <a:cxn ang="0">
                  <a:pos x="10" y="34"/>
                </a:cxn>
                <a:cxn ang="0">
                  <a:pos x="18" y="34"/>
                </a:cxn>
                <a:cxn ang="0">
                  <a:pos x="18" y="34"/>
                </a:cxn>
                <a:cxn ang="0">
                  <a:pos x="24" y="34"/>
                </a:cxn>
                <a:cxn ang="0">
                  <a:pos x="28" y="30"/>
                </a:cxn>
                <a:cxn ang="0">
                  <a:pos x="32" y="24"/>
                </a:cxn>
                <a:cxn ang="0">
                  <a:pos x="34" y="18"/>
                </a:cxn>
                <a:cxn ang="0">
                  <a:pos x="34" y="18"/>
                </a:cxn>
                <a:cxn ang="0">
                  <a:pos x="32" y="12"/>
                </a:cxn>
                <a:cxn ang="0">
                  <a:pos x="28" y="6"/>
                </a:cxn>
                <a:cxn ang="0">
                  <a:pos x="24" y="2"/>
                </a:cxn>
                <a:cxn ang="0">
                  <a:pos x="18" y="0"/>
                </a:cxn>
              </a:cxnLst>
              <a:rect l="0" t="0" r="r" b="b"/>
              <a:pathLst>
                <a:path w="34" h="34">
                  <a:moveTo>
                    <a:pt x="18" y="0"/>
                  </a:moveTo>
                  <a:lnTo>
                    <a:pt x="18" y="0"/>
                  </a:lnTo>
                  <a:lnTo>
                    <a:pt x="10" y="2"/>
                  </a:lnTo>
                  <a:lnTo>
                    <a:pt x="6" y="6"/>
                  </a:lnTo>
                  <a:lnTo>
                    <a:pt x="2" y="12"/>
                  </a:lnTo>
                  <a:lnTo>
                    <a:pt x="0" y="18"/>
                  </a:lnTo>
                  <a:lnTo>
                    <a:pt x="0" y="18"/>
                  </a:lnTo>
                  <a:lnTo>
                    <a:pt x="2" y="24"/>
                  </a:lnTo>
                  <a:lnTo>
                    <a:pt x="6" y="30"/>
                  </a:lnTo>
                  <a:lnTo>
                    <a:pt x="10" y="34"/>
                  </a:lnTo>
                  <a:lnTo>
                    <a:pt x="18" y="34"/>
                  </a:lnTo>
                  <a:lnTo>
                    <a:pt x="18" y="34"/>
                  </a:lnTo>
                  <a:lnTo>
                    <a:pt x="24" y="34"/>
                  </a:lnTo>
                  <a:lnTo>
                    <a:pt x="28" y="30"/>
                  </a:lnTo>
                  <a:lnTo>
                    <a:pt x="32" y="24"/>
                  </a:lnTo>
                  <a:lnTo>
                    <a:pt x="34" y="18"/>
                  </a:lnTo>
                  <a:lnTo>
                    <a:pt x="34" y="18"/>
                  </a:lnTo>
                  <a:lnTo>
                    <a:pt x="32" y="12"/>
                  </a:lnTo>
                  <a:lnTo>
                    <a:pt x="28" y="6"/>
                  </a:lnTo>
                  <a:lnTo>
                    <a:pt x="24" y="2"/>
                  </a:lnTo>
                  <a:lnTo>
                    <a:pt x="1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48" name="Freeform 326"/>
            <p:cNvSpPr/>
            <p:nvPr/>
          </p:nvSpPr>
          <p:spPr bwMode="auto">
            <a:xfrm>
              <a:off x="5341938" y="1390650"/>
              <a:ext cx="50800" cy="53975"/>
            </a:xfrm>
            <a:custGeom>
              <a:avLst/>
              <a:gdLst/>
              <a:ahLst/>
              <a:cxnLst>
                <a:cxn ang="0">
                  <a:pos x="16" y="0"/>
                </a:cxn>
                <a:cxn ang="0">
                  <a:pos x="16" y="0"/>
                </a:cxn>
                <a:cxn ang="0">
                  <a:pos x="10" y="2"/>
                </a:cxn>
                <a:cxn ang="0">
                  <a:pos x="4" y="6"/>
                </a:cxn>
                <a:cxn ang="0">
                  <a:pos x="0" y="10"/>
                </a:cxn>
                <a:cxn ang="0">
                  <a:pos x="0" y="18"/>
                </a:cxn>
                <a:cxn ang="0">
                  <a:pos x="0" y="18"/>
                </a:cxn>
                <a:cxn ang="0">
                  <a:pos x="0" y="24"/>
                </a:cxn>
                <a:cxn ang="0">
                  <a:pos x="4" y="28"/>
                </a:cxn>
                <a:cxn ang="0">
                  <a:pos x="10" y="32"/>
                </a:cxn>
                <a:cxn ang="0">
                  <a:pos x="16" y="34"/>
                </a:cxn>
                <a:cxn ang="0">
                  <a:pos x="16" y="34"/>
                </a:cxn>
                <a:cxn ang="0">
                  <a:pos x="22" y="32"/>
                </a:cxn>
                <a:cxn ang="0">
                  <a:pos x="28" y="28"/>
                </a:cxn>
                <a:cxn ang="0">
                  <a:pos x="32" y="24"/>
                </a:cxn>
                <a:cxn ang="0">
                  <a:pos x="32" y="18"/>
                </a:cxn>
                <a:cxn ang="0">
                  <a:pos x="32" y="18"/>
                </a:cxn>
                <a:cxn ang="0">
                  <a:pos x="32" y="10"/>
                </a:cxn>
                <a:cxn ang="0">
                  <a:pos x="28" y="6"/>
                </a:cxn>
                <a:cxn ang="0">
                  <a:pos x="22" y="2"/>
                </a:cxn>
                <a:cxn ang="0">
                  <a:pos x="16" y="0"/>
                </a:cxn>
              </a:cxnLst>
              <a:rect l="0" t="0" r="r" b="b"/>
              <a:pathLst>
                <a:path w="32" h="34">
                  <a:moveTo>
                    <a:pt x="16" y="0"/>
                  </a:moveTo>
                  <a:lnTo>
                    <a:pt x="16" y="0"/>
                  </a:lnTo>
                  <a:lnTo>
                    <a:pt x="10" y="2"/>
                  </a:lnTo>
                  <a:lnTo>
                    <a:pt x="4" y="6"/>
                  </a:lnTo>
                  <a:lnTo>
                    <a:pt x="0" y="10"/>
                  </a:lnTo>
                  <a:lnTo>
                    <a:pt x="0" y="18"/>
                  </a:lnTo>
                  <a:lnTo>
                    <a:pt x="0" y="18"/>
                  </a:lnTo>
                  <a:lnTo>
                    <a:pt x="0" y="24"/>
                  </a:lnTo>
                  <a:lnTo>
                    <a:pt x="4" y="28"/>
                  </a:lnTo>
                  <a:lnTo>
                    <a:pt x="10" y="32"/>
                  </a:lnTo>
                  <a:lnTo>
                    <a:pt x="16" y="34"/>
                  </a:lnTo>
                  <a:lnTo>
                    <a:pt x="16" y="34"/>
                  </a:lnTo>
                  <a:lnTo>
                    <a:pt x="22" y="32"/>
                  </a:lnTo>
                  <a:lnTo>
                    <a:pt x="28" y="28"/>
                  </a:lnTo>
                  <a:lnTo>
                    <a:pt x="32" y="24"/>
                  </a:lnTo>
                  <a:lnTo>
                    <a:pt x="32" y="18"/>
                  </a:lnTo>
                  <a:lnTo>
                    <a:pt x="32" y="18"/>
                  </a:lnTo>
                  <a:lnTo>
                    <a:pt x="32" y="10"/>
                  </a:lnTo>
                  <a:lnTo>
                    <a:pt x="28" y="6"/>
                  </a:lnTo>
                  <a:lnTo>
                    <a:pt x="22" y="2"/>
                  </a:lnTo>
                  <a:lnTo>
                    <a:pt x="1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49" name="Freeform 327"/>
            <p:cNvSpPr/>
            <p:nvPr/>
          </p:nvSpPr>
          <p:spPr bwMode="auto">
            <a:xfrm>
              <a:off x="5341938" y="1390650"/>
              <a:ext cx="50800" cy="53975"/>
            </a:xfrm>
            <a:custGeom>
              <a:avLst/>
              <a:gdLst/>
              <a:ahLst/>
              <a:cxnLst>
                <a:cxn ang="0">
                  <a:pos x="16" y="0"/>
                </a:cxn>
                <a:cxn ang="0">
                  <a:pos x="16" y="0"/>
                </a:cxn>
                <a:cxn ang="0">
                  <a:pos x="10" y="2"/>
                </a:cxn>
                <a:cxn ang="0">
                  <a:pos x="4" y="6"/>
                </a:cxn>
                <a:cxn ang="0">
                  <a:pos x="0" y="10"/>
                </a:cxn>
                <a:cxn ang="0">
                  <a:pos x="0" y="18"/>
                </a:cxn>
                <a:cxn ang="0">
                  <a:pos x="0" y="18"/>
                </a:cxn>
                <a:cxn ang="0">
                  <a:pos x="0" y="24"/>
                </a:cxn>
                <a:cxn ang="0">
                  <a:pos x="4" y="28"/>
                </a:cxn>
                <a:cxn ang="0">
                  <a:pos x="10" y="32"/>
                </a:cxn>
                <a:cxn ang="0">
                  <a:pos x="16" y="34"/>
                </a:cxn>
                <a:cxn ang="0">
                  <a:pos x="16" y="34"/>
                </a:cxn>
                <a:cxn ang="0">
                  <a:pos x="22" y="32"/>
                </a:cxn>
                <a:cxn ang="0">
                  <a:pos x="28" y="28"/>
                </a:cxn>
                <a:cxn ang="0">
                  <a:pos x="32" y="24"/>
                </a:cxn>
                <a:cxn ang="0">
                  <a:pos x="32" y="18"/>
                </a:cxn>
                <a:cxn ang="0">
                  <a:pos x="32" y="18"/>
                </a:cxn>
                <a:cxn ang="0">
                  <a:pos x="32" y="10"/>
                </a:cxn>
                <a:cxn ang="0">
                  <a:pos x="28" y="6"/>
                </a:cxn>
                <a:cxn ang="0">
                  <a:pos x="22" y="2"/>
                </a:cxn>
                <a:cxn ang="0">
                  <a:pos x="16" y="0"/>
                </a:cxn>
              </a:cxnLst>
              <a:rect l="0" t="0" r="r" b="b"/>
              <a:pathLst>
                <a:path w="32" h="34">
                  <a:moveTo>
                    <a:pt x="16" y="0"/>
                  </a:moveTo>
                  <a:lnTo>
                    <a:pt x="16" y="0"/>
                  </a:lnTo>
                  <a:lnTo>
                    <a:pt x="10" y="2"/>
                  </a:lnTo>
                  <a:lnTo>
                    <a:pt x="4" y="6"/>
                  </a:lnTo>
                  <a:lnTo>
                    <a:pt x="0" y="10"/>
                  </a:lnTo>
                  <a:lnTo>
                    <a:pt x="0" y="18"/>
                  </a:lnTo>
                  <a:lnTo>
                    <a:pt x="0" y="18"/>
                  </a:lnTo>
                  <a:lnTo>
                    <a:pt x="0" y="24"/>
                  </a:lnTo>
                  <a:lnTo>
                    <a:pt x="4" y="28"/>
                  </a:lnTo>
                  <a:lnTo>
                    <a:pt x="10" y="32"/>
                  </a:lnTo>
                  <a:lnTo>
                    <a:pt x="16" y="34"/>
                  </a:lnTo>
                  <a:lnTo>
                    <a:pt x="16" y="34"/>
                  </a:lnTo>
                  <a:lnTo>
                    <a:pt x="22" y="32"/>
                  </a:lnTo>
                  <a:lnTo>
                    <a:pt x="28" y="28"/>
                  </a:lnTo>
                  <a:lnTo>
                    <a:pt x="32" y="24"/>
                  </a:lnTo>
                  <a:lnTo>
                    <a:pt x="32" y="18"/>
                  </a:lnTo>
                  <a:lnTo>
                    <a:pt x="32" y="18"/>
                  </a:lnTo>
                  <a:lnTo>
                    <a:pt x="32" y="10"/>
                  </a:lnTo>
                  <a:lnTo>
                    <a:pt x="28" y="6"/>
                  </a:lnTo>
                  <a:lnTo>
                    <a:pt x="22" y="2"/>
                  </a:lnTo>
                  <a:lnTo>
                    <a:pt x="1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50" name="Freeform 328"/>
            <p:cNvSpPr/>
            <p:nvPr/>
          </p:nvSpPr>
          <p:spPr bwMode="auto">
            <a:xfrm>
              <a:off x="6418263" y="1276350"/>
              <a:ext cx="69850" cy="69850"/>
            </a:xfrm>
            <a:custGeom>
              <a:avLst/>
              <a:gdLst/>
              <a:ahLst/>
              <a:cxnLst>
                <a:cxn ang="0">
                  <a:pos x="22" y="0"/>
                </a:cxn>
                <a:cxn ang="0">
                  <a:pos x="22" y="0"/>
                </a:cxn>
                <a:cxn ang="0">
                  <a:pos x="14" y="2"/>
                </a:cxn>
                <a:cxn ang="0">
                  <a:pos x="6" y="6"/>
                </a:cxn>
                <a:cxn ang="0">
                  <a:pos x="2" y="14"/>
                </a:cxn>
                <a:cxn ang="0">
                  <a:pos x="0" y="22"/>
                </a:cxn>
                <a:cxn ang="0">
                  <a:pos x="0" y="22"/>
                </a:cxn>
                <a:cxn ang="0">
                  <a:pos x="2" y="30"/>
                </a:cxn>
                <a:cxn ang="0">
                  <a:pos x="6" y="38"/>
                </a:cxn>
                <a:cxn ang="0">
                  <a:pos x="14" y="42"/>
                </a:cxn>
                <a:cxn ang="0">
                  <a:pos x="22" y="44"/>
                </a:cxn>
                <a:cxn ang="0">
                  <a:pos x="22" y="44"/>
                </a:cxn>
                <a:cxn ang="0">
                  <a:pos x="30" y="42"/>
                </a:cxn>
                <a:cxn ang="0">
                  <a:pos x="38" y="38"/>
                </a:cxn>
                <a:cxn ang="0">
                  <a:pos x="42" y="30"/>
                </a:cxn>
                <a:cxn ang="0">
                  <a:pos x="44" y="22"/>
                </a:cxn>
                <a:cxn ang="0">
                  <a:pos x="44" y="22"/>
                </a:cxn>
                <a:cxn ang="0">
                  <a:pos x="42" y="14"/>
                </a:cxn>
                <a:cxn ang="0">
                  <a:pos x="38" y="6"/>
                </a:cxn>
                <a:cxn ang="0">
                  <a:pos x="30" y="2"/>
                </a:cxn>
                <a:cxn ang="0">
                  <a:pos x="22" y="0"/>
                </a:cxn>
              </a:cxnLst>
              <a:rect l="0" t="0" r="r" b="b"/>
              <a:pathLst>
                <a:path w="44" h="44">
                  <a:moveTo>
                    <a:pt x="22" y="0"/>
                  </a:moveTo>
                  <a:lnTo>
                    <a:pt x="22" y="0"/>
                  </a:lnTo>
                  <a:lnTo>
                    <a:pt x="14" y="2"/>
                  </a:lnTo>
                  <a:lnTo>
                    <a:pt x="6" y="6"/>
                  </a:lnTo>
                  <a:lnTo>
                    <a:pt x="2" y="14"/>
                  </a:lnTo>
                  <a:lnTo>
                    <a:pt x="0" y="22"/>
                  </a:lnTo>
                  <a:lnTo>
                    <a:pt x="0" y="22"/>
                  </a:lnTo>
                  <a:lnTo>
                    <a:pt x="2" y="30"/>
                  </a:lnTo>
                  <a:lnTo>
                    <a:pt x="6" y="38"/>
                  </a:lnTo>
                  <a:lnTo>
                    <a:pt x="14" y="42"/>
                  </a:lnTo>
                  <a:lnTo>
                    <a:pt x="22" y="44"/>
                  </a:lnTo>
                  <a:lnTo>
                    <a:pt x="22" y="44"/>
                  </a:lnTo>
                  <a:lnTo>
                    <a:pt x="30" y="42"/>
                  </a:lnTo>
                  <a:lnTo>
                    <a:pt x="38" y="38"/>
                  </a:lnTo>
                  <a:lnTo>
                    <a:pt x="42" y="30"/>
                  </a:lnTo>
                  <a:lnTo>
                    <a:pt x="44" y="22"/>
                  </a:lnTo>
                  <a:lnTo>
                    <a:pt x="44" y="22"/>
                  </a:lnTo>
                  <a:lnTo>
                    <a:pt x="42" y="14"/>
                  </a:lnTo>
                  <a:lnTo>
                    <a:pt x="38" y="6"/>
                  </a:lnTo>
                  <a:lnTo>
                    <a:pt x="30" y="2"/>
                  </a:lnTo>
                  <a:lnTo>
                    <a:pt x="2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51" name="Freeform 329"/>
            <p:cNvSpPr/>
            <p:nvPr/>
          </p:nvSpPr>
          <p:spPr bwMode="auto">
            <a:xfrm>
              <a:off x="6418263" y="1276350"/>
              <a:ext cx="69850" cy="69850"/>
            </a:xfrm>
            <a:custGeom>
              <a:avLst/>
              <a:gdLst/>
              <a:ahLst/>
              <a:cxnLst>
                <a:cxn ang="0">
                  <a:pos x="22" y="0"/>
                </a:cxn>
                <a:cxn ang="0">
                  <a:pos x="22" y="0"/>
                </a:cxn>
                <a:cxn ang="0">
                  <a:pos x="14" y="2"/>
                </a:cxn>
                <a:cxn ang="0">
                  <a:pos x="6" y="6"/>
                </a:cxn>
                <a:cxn ang="0">
                  <a:pos x="2" y="14"/>
                </a:cxn>
                <a:cxn ang="0">
                  <a:pos x="0" y="22"/>
                </a:cxn>
                <a:cxn ang="0">
                  <a:pos x="0" y="22"/>
                </a:cxn>
                <a:cxn ang="0">
                  <a:pos x="2" y="30"/>
                </a:cxn>
                <a:cxn ang="0">
                  <a:pos x="6" y="38"/>
                </a:cxn>
                <a:cxn ang="0">
                  <a:pos x="14" y="42"/>
                </a:cxn>
                <a:cxn ang="0">
                  <a:pos x="22" y="44"/>
                </a:cxn>
                <a:cxn ang="0">
                  <a:pos x="22" y="44"/>
                </a:cxn>
                <a:cxn ang="0">
                  <a:pos x="30" y="42"/>
                </a:cxn>
                <a:cxn ang="0">
                  <a:pos x="38" y="38"/>
                </a:cxn>
                <a:cxn ang="0">
                  <a:pos x="42" y="30"/>
                </a:cxn>
                <a:cxn ang="0">
                  <a:pos x="44" y="22"/>
                </a:cxn>
                <a:cxn ang="0">
                  <a:pos x="44" y="22"/>
                </a:cxn>
                <a:cxn ang="0">
                  <a:pos x="42" y="14"/>
                </a:cxn>
                <a:cxn ang="0">
                  <a:pos x="38" y="6"/>
                </a:cxn>
                <a:cxn ang="0">
                  <a:pos x="30" y="2"/>
                </a:cxn>
                <a:cxn ang="0">
                  <a:pos x="22" y="0"/>
                </a:cxn>
              </a:cxnLst>
              <a:rect l="0" t="0" r="r" b="b"/>
              <a:pathLst>
                <a:path w="44" h="44">
                  <a:moveTo>
                    <a:pt x="22" y="0"/>
                  </a:moveTo>
                  <a:lnTo>
                    <a:pt x="22" y="0"/>
                  </a:lnTo>
                  <a:lnTo>
                    <a:pt x="14" y="2"/>
                  </a:lnTo>
                  <a:lnTo>
                    <a:pt x="6" y="6"/>
                  </a:lnTo>
                  <a:lnTo>
                    <a:pt x="2" y="14"/>
                  </a:lnTo>
                  <a:lnTo>
                    <a:pt x="0" y="22"/>
                  </a:lnTo>
                  <a:lnTo>
                    <a:pt x="0" y="22"/>
                  </a:lnTo>
                  <a:lnTo>
                    <a:pt x="2" y="30"/>
                  </a:lnTo>
                  <a:lnTo>
                    <a:pt x="6" y="38"/>
                  </a:lnTo>
                  <a:lnTo>
                    <a:pt x="14" y="42"/>
                  </a:lnTo>
                  <a:lnTo>
                    <a:pt x="22" y="44"/>
                  </a:lnTo>
                  <a:lnTo>
                    <a:pt x="22" y="44"/>
                  </a:lnTo>
                  <a:lnTo>
                    <a:pt x="30" y="42"/>
                  </a:lnTo>
                  <a:lnTo>
                    <a:pt x="38" y="38"/>
                  </a:lnTo>
                  <a:lnTo>
                    <a:pt x="42" y="30"/>
                  </a:lnTo>
                  <a:lnTo>
                    <a:pt x="44" y="22"/>
                  </a:lnTo>
                  <a:lnTo>
                    <a:pt x="44" y="22"/>
                  </a:lnTo>
                  <a:lnTo>
                    <a:pt x="42" y="14"/>
                  </a:lnTo>
                  <a:lnTo>
                    <a:pt x="38" y="6"/>
                  </a:lnTo>
                  <a:lnTo>
                    <a:pt x="30" y="2"/>
                  </a:lnTo>
                  <a:lnTo>
                    <a:pt x="22"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52" name="Freeform 330"/>
            <p:cNvSpPr/>
            <p:nvPr/>
          </p:nvSpPr>
          <p:spPr bwMode="auto">
            <a:xfrm>
              <a:off x="1277938" y="574675"/>
              <a:ext cx="69850" cy="73025"/>
            </a:xfrm>
            <a:custGeom>
              <a:avLst/>
              <a:gdLst/>
              <a:ahLst/>
              <a:cxnLst>
                <a:cxn ang="0">
                  <a:pos x="22" y="0"/>
                </a:cxn>
                <a:cxn ang="0">
                  <a:pos x="22" y="0"/>
                </a:cxn>
                <a:cxn ang="0">
                  <a:pos x="12" y="2"/>
                </a:cxn>
                <a:cxn ang="0">
                  <a:pos x="6" y="6"/>
                </a:cxn>
                <a:cxn ang="0">
                  <a:pos x="0" y="14"/>
                </a:cxn>
                <a:cxn ang="0">
                  <a:pos x="0" y="22"/>
                </a:cxn>
                <a:cxn ang="0">
                  <a:pos x="0" y="22"/>
                </a:cxn>
                <a:cxn ang="0">
                  <a:pos x="0" y="32"/>
                </a:cxn>
                <a:cxn ang="0">
                  <a:pos x="6" y="38"/>
                </a:cxn>
                <a:cxn ang="0">
                  <a:pos x="12" y="44"/>
                </a:cxn>
                <a:cxn ang="0">
                  <a:pos x="22" y="46"/>
                </a:cxn>
                <a:cxn ang="0">
                  <a:pos x="22" y="46"/>
                </a:cxn>
                <a:cxn ang="0">
                  <a:pos x="30" y="44"/>
                </a:cxn>
                <a:cxn ang="0">
                  <a:pos x="38" y="38"/>
                </a:cxn>
                <a:cxn ang="0">
                  <a:pos x="42" y="32"/>
                </a:cxn>
                <a:cxn ang="0">
                  <a:pos x="44" y="22"/>
                </a:cxn>
                <a:cxn ang="0">
                  <a:pos x="44" y="22"/>
                </a:cxn>
                <a:cxn ang="0">
                  <a:pos x="42" y="14"/>
                </a:cxn>
                <a:cxn ang="0">
                  <a:pos x="38" y="6"/>
                </a:cxn>
                <a:cxn ang="0">
                  <a:pos x="30" y="2"/>
                </a:cxn>
                <a:cxn ang="0">
                  <a:pos x="22" y="0"/>
                </a:cxn>
              </a:cxnLst>
              <a:rect l="0" t="0" r="r" b="b"/>
              <a:pathLst>
                <a:path w="44" h="46">
                  <a:moveTo>
                    <a:pt x="22" y="0"/>
                  </a:moveTo>
                  <a:lnTo>
                    <a:pt x="22" y="0"/>
                  </a:lnTo>
                  <a:lnTo>
                    <a:pt x="12" y="2"/>
                  </a:lnTo>
                  <a:lnTo>
                    <a:pt x="6" y="6"/>
                  </a:lnTo>
                  <a:lnTo>
                    <a:pt x="0" y="14"/>
                  </a:lnTo>
                  <a:lnTo>
                    <a:pt x="0" y="22"/>
                  </a:lnTo>
                  <a:lnTo>
                    <a:pt x="0" y="22"/>
                  </a:lnTo>
                  <a:lnTo>
                    <a:pt x="0" y="32"/>
                  </a:lnTo>
                  <a:lnTo>
                    <a:pt x="6" y="38"/>
                  </a:lnTo>
                  <a:lnTo>
                    <a:pt x="12" y="44"/>
                  </a:lnTo>
                  <a:lnTo>
                    <a:pt x="22" y="46"/>
                  </a:lnTo>
                  <a:lnTo>
                    <a:pt x="22" y="46"/>
                  </a:lnTo>
                  <a:lnTo>
                    <a:pt x="30" y="44"/>
                  </a:lnTo>
                  <a:lnTo>
                    <a:pt x="38" y="38"/>
                  </a:lnTo>
                  <a:lnTo>
                    <a:pt x="42" y="32"/>
                  </a:lnTo>
                  <a:lnTo>
                    <a:pt x="44" y="22"/>
                  </a:lnTo>
                  <a:lnTo>
                    <a:pt x="44" y="22"/>
                  </a:lnTo>
                  <a:lnTo>
                    <a:pt x="42" y="14"/>
                  </a:lnTo>
                  <a:lnTo>
                    <a:pt x="38" y="6"/>
                  </a:lnTo>
                  <a:lnTo>
                    <a:pt x="30" y="2"/>
                  </a:lnTo>
                  <a:lnTo>
                    <a:pt x="2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53" name="Freeform 331"/>
            <p:cNvSpPr/>
            <p:nvPr/>
          </p:nvSpPr>
          <p:spPr bwMode="auto">
            <a:xfrm>
              <a:off x="1277938" y="574675"/>
              <a:ext cx="69850" cy="73025"/>
            </a:xfrm>
            <a:custGeom>
              <a:avLst/>
              <a:gdLst/>
              <a:ahLst/>
              <a:cxnLst>
                <a:cxn ang="0">
                  <a:pos x="22" y="0"/>
                </a:cxn>
                <a:cxn ang="0">
                  <a:pos x="22" y="0"/>
                </a:cxn>
                <a:cxn ang="0">
                  <a:pos x="12" y="2"/>
                </a:cxn>
                <a:cxn ang="0">
                  <a:pos x="6" y="6"/>
                </a:cxn>
                <a:cxn ang="0">
                  <a:pos x="0" y="14"/>
                </a:cxn>
                <a:cxn ang="0">
                  <a:pos x="0" y="22"/>
                </a:cxn>
                <a:cxn ang="0">
                  <a:pos x="0" y="22"/>
                </a:cxn>
                <a:cxn ang="0">
                  <a:pos x="0" y="32"/>
                </a:cxn>
                <a:cxn ang="0">
                  <a:pos x="6" y="38"/>
                </a:cxn>
                <a:cxn ang="0">
                  <a:pos x="12" y="44"/>
                </a:cxn>
                <a:cxn ang="0">
                  <a:pos x="22" y="46"/>
                </a:cxn>
                <a:cxn ang="0">
                  <a:pos x="22" y="46"/>
                </a:cxn>
                <a:cxn ang="0">
                  <a:pos x="30" y="44"/>
                </a:cxn>
                <a:cxn ang="0">
                  <a:pos x="38" y="38"/>
                </a:cxn>
                <a:cxn ang="0">
                  <a:pos x="42" y="32"/>
                </a:cxn>
                <a:cxn ang="0">
                  <a:pos x="44" y="22"/>
                </a:cxn>
                <a:cxn ang="0">
                  <a:pos x="44" y="22"/>
                </a:cxn>
                <a:cxn ang="0">
                  <a:pos x="42" y="14"/>
                </a:cxn>
                <a:cxn ang="0">
                  <a:pos x="38" y="6"/>
                </a:cxn>
                <a:cxn ang="0">
                  <a:pos x="30" y="2"/>
                </a:cxn>
                <a:cxn ang="0">
                  <a:pos x="22" y="0"/>
                </a:cxn>
              </a:cxnLst>
              <a:rect l="0" t="0" r="r" b="b"/>
              <a:pathLst>
                <a:path w="44" h="46">
                  <a:moveTo>
                    <a:pt x="22" y="0"/>
                  </a:moveTo>
                  <a:lnTo>
                    <a:pt x="22" y="0"/>
                  </a:lnTo>
                  <a:lnTo>
                    <a:pt x="12" y="2"/>
                  </a:lnTo>
                  <a:lnTo>
                    <a:pt x="6" y="6"/>
                  </a:lnTo>
                  <a:lnTo>
                    <a:pt x="0" y="14"/>
                  </a:lnTo>
                  <a:lnTo>
                    <a:pt x="0" y="22"/>
                  </a:lnTo>
                  <a:lnTo>
                    <a:pt x="0" y="22"/>
                  </a:lnTo>
                  <a:lnTo>
                    <a:pt x="0" y="32"/>
                  </a:lnTo>
                  <a:lnTo>
                    <a:pt x="6" y="38"/>
                  </a:lnTo>
                  <a:lnTo>
                    <a:pt x="12" y="44"/>
                  </a:lnTo>
                  <a:lnTo>
                    <a:pt x="22" y="46"/>
                  </a:lnTo>
                  <a:lnTo>
                    <a:pt x="22" y="46"/>
                  </a:lnTo>
                  <a:lnTo>
                    <a:pt x="30" y="44"/>
                  </a:lnTo>
                  <a:lnTo>
                    <a:pt x="38" y="38"/>
                  </a:lnTo>
                  <a:lnTo>
                    <a:pt x="42" y="32"/>
                  </a:lnTo>
                  <a:lnTo>
                    <a:pt x="44" y="22"/>
                  </a:lnTo>
                  <a:lnTo>
                    <a:pt x="44" y="22"/>
                  </a:lnTo>
                  <a:lnTo>
                    <a:pt x="42" y="14"/>
                  </a:lnTo>
                  <a:lnTo>
                    <a:pt x="38" y="6"/>
                  </a:lnTo>
                  <a:lnTo>
                    <a:pt x="30" y="2"/>
                  </a:lnTo>
                  <a:lnTo>
                    <a:pt x="22"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54" name="Freeform 332"/>
            <p:cNvSpPr/>
            <p:nvPr/>
          </p:nvSpPr>
          <p:spPr bwMode="auto">
            <a:xfrm>
              <a:off x="4637088" y="1800225"/>
              <a:ext cx="34925" cy="34925"/>
            </a:xfrm>
            <a:custGeom>
              <a:avLst/>
              <a:gdLst/>
              <a:ahLst/>
              <a:cxnLst>
                <a:cxn ang="0">
                  <a:pos x="12" y="0"/>
                </a:cxn>
                <a:cxn ang="0">
                  <a:pos x="12" y="0"/>
                </a:cxn>
                <a:cxn ang="0">
                  <a:pos x="8" y="0"/>
                </a:cxn>
                <a:cxn ang="0">
                  <a:pos x="4" y="4"/>
                </a:cxn>
                <a:cxn ang="0">
                  <a:pos x="2" y="6"/>
                </a:cxn>
                <a:cxn ang="0">
                  <a:pos x="0" y="12"/>
                </a:cxn>
                <a:cxn ang="0">
                  <a:pos x="0" y="12"/>
                </a:cxn>
                <a:cxn ang="0">
                  <a:pos x="2" y="16"/>
                </a:cxn>
                <a:cxn ang="0">
                  <a:pos x="4" y="20"/>
                </a:cxn>
                <a:cxn ang="0">
                  <a:pos x="8" y="22"/>
                </a:cxn>
                <a:cxn ang="0">
                  <a:pos x="12" y="22"/>
                </a:cxn>
                <a:cxn ang="0">
                  <a:pos x="12" y="22"/>
                </a:cxn>
                <a:cxn ang="0">
                  <a:pos x="16" y="22"/>
                </a:cxn>
                <a:cxn ang="0">
                  <a:pos x="20" y="20"/>
                </a:cxn>
                <a:cxn ang="0">
                  <a:pos x="22" y="16"/>
                </a:cxn>
                <a:cxn ang="0">
                  <a:pos x="22" y="12"/>
                </a:cxn>
                <a:cxn ang="0">
                  <a:pos x="22" y="12"/>
                </a:cxn>
                <a:cxn ang="0">
                  <a:pos x="22" y="6"/>
                </a:cxn>
                <a:cxn ang="0">
                  <a:pos x="20" y="4"/>
                </a:cxn>
                <a:cxn ang="0">
                  <a:pos x="16" y="0"/>
                </a:cxn>
                <a:cxn ang="0">
                  <a:pos x="12" y="0"/>
                </a:cxn>
              </a:cxnLst>
              <a:rect l="0" t="0" r="r" b="b"/>
              <a:pathLst>
                <a:path w="22" h="22">
                  <a:moveTo>
                    <a:pt x="12" y="0"/>
                  </a:moveTo>
                  <a:lnTo>
                    <a:pt x="12" y="0"/>
                  </a:lnTo>
                  <a:lnTo>
                    <a:pt x="8" y="0"/>
                  </a:lnTo>
                  <a:lnTo>
                    <a:pt x="4" y="4"/>
                  </a:lnTo>
                  <a:lnTo>
                    <a:pt x="2" y="6"/>
                  </a:lnTo>
                  <a:lnTo>
                    <a:pt x="0" y="12"/>
                  </a:lnTo>
                  <a:lnTo>
                    <a:pt x="0" y="12"/>
                  </a:lnTo>
                  <a:lnTo>
                    <a:pt x="2" y="16"/>
                  </a:lnTo>
                  <a:lnTo>
                    <a:pt x="4" y="20"/>
                  </a:lnTo>
                  <a:lnTo>
                    <a:pt x="8" y="22"/>
                  </a:lnTo>
                  <a:lnTo>
                    <a:pt x="12" y="22"/>
                  </a:lnTo>
                  <a:lnTo>
                    <a:pt x="12" y="22"/>
                  </a:lnTo>
                  <a:lnTo>
                    <a:pt x="16" y="22"/>
                  </a:lnTo>
                  <a:lnTo>
                    <a:pt x="20" y="20"/>
                  </a:lnTo>
                  <a:lnTo>
                    <a:pt x="22" y="16"/>
                  </a:lnTo>
                  <a:lnTo>
                    <a:pt x="22" y="12"/>
                  </a:lnTo>
                  <a:lnTo>
                    <a:pt x="22" y="12"/>
                  </a:lnTo>
                  <a:lnTo>
                    <a:pt x="22" y="6"/>
                  </a:lnTo>
                  <a:lnTo>
                    <a:pt x="20" y="4"/>
                  </a:lnTo>
                  <a:lnTo>
                    <a:pt x="16" y="0"/>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55" name="Freeform 333"/>
            <p:cNvSpPr/>
            <p:nvPr/>
          </p:nvSpPr>
          <p:spPr bwMode="auto">
            <a:xfrm>
              <a:off x="4637088" y="1800225"/>
              <a:ext cx="34925" cy="34925"/>
            </a:xfrm>
            <a:custGeom>
              <a:avLst/>
              <a:gdLst/>
              <a:ahLst/>
              <a:cxnLst>
                <a:cxn ang="0">
                  <a:pos x="12" y="0"/>
                </a:cxn>
                <a:cxn ang="0">
                  <a:pos x="12" y="0"/>
                </a:cxn>
                <a:cxn ang="0">
                  <a:pos x="8" y="0"/>
                </a:cxn>
                <a:cxn ang="0">
                  <a:pos x="4" y="4"/>
                </a:cxn>
                <a:cxn ang="0">
                  <a:pos x="2" y="6"/>
                </a:cxn>
                <a:cxn ang="0">
                  <a:pos x="0" y="12"/>
                </a:cxn>
                <a:cxn ang="0">
                  <a:pos x="0" y="12"/>
                </a:cxn>
                <a:cxn ang="0">
                  <a:pos x="2" y="16"/>
                </a:cxn>
                <a:cxn ang="0">
                  <a:pos x="4" y="20"/>
                </a:cxn>
                <a:cxn ang="0">
                  <a:pos x="8" y="22"/>
                </a:cxn>
                <a:cxn ang="0">
                  <a:pos x="12" y="22"/>
                </a:cxn>
                <a:cxn ang="0">
                  <a:pos x="12" y="22"/>
                </a:cxn>
                <a:cxn ang="0">
                  <a:pos x="16" y="22"/>
                </a:cxn>
                <a:cxn ang="0">
                  <a:pos x="20" y="20"/>
                </a:cxn>
                <a:cxn ang="0">
                  <a:pos x="22" y="16"/>
                </a:cxn>
                <a:cxn ang="0">
                  <a:pos x="22" y="12"/>
                </a:cxn>
                <a:cxn ang="0">
                  <a:pos x="22" y="12"/>
                </a:cxn>
                <a:cxn ang="0">
                  <a:pos x="22" y="6"/>
                </a:cxn>
                <a:cxn ang="0">
                  <a:pos x="20" y="4"/>
                </a:cxn>
                <a:cxn ang="0">
                  <a:pos x="16" y="0"/>
                </a:cxn>
                <a:cxn ang="0">
                  <a:pos x="12" y="0"/>
                </a:cxn>
              </a:cxnLst>
              <a:rect l="0" t="0" r="r" b="b"/>
              <a:pathLst>
                <a:path w="22" h="22">
                  <a:moveTo>
                    <a:pt x="12" y="0"/>
                  </a:moveTo>
                  <a:lnTo>
                    <a:pt x="12" y="0"/>
                  </a:lnTo>
                  <a:lnTo>
                    <a:pt x="8" y="0"/>
                  </a:lnTo>
                  <a:lnTo>
                    <a:pt x="4" y="4"/>
                  </a:lnTo>
                  <a:lnTo>
                    <a:pt x="2" y="6"/>
                  </a:lnTo>
                  <a:lnTo>
                    <a:pt x="0" y="12"/>
                  </a:lnTo>
                  <a:lnTo>
                    <a:pt x="0" y="12"/>
                  </a:lnTo>
                  <a:lnTo>
                    <a:pt x="2" y="16"/>
                  </a:lnTo>
                  <a:lnTo>
                    <a:pt x="4" y="20"/>
                  </a:lnTo>
                  <a:lnTo>
                    <a:pt x="8" y="22"/>
                  </a:lnTo>
                  <a:lnTo>
                    <a:pt x="12" y="22"/>
                  </a:lnTo>
                  <a:lnTo>
                    <a:pt x="12" y="22"/>
                  </a:lnTo>
                  <a:lnTo>
                    <a:pt x="16" y="22"/>
                  </a:lnTo>
                  <a:lnTo>
                    <a:pt x="20" y="20"/>
                  </a:lnTo>
                  <a:lnTo>
                    <a:pt x="22" y="16"/>
                  </a:lnTo>
                  <a:lnTo>
                    <a:pt x="22" y="12"/>
                  </a:lnTo>
                  <a:lnTo>
                    <a:pt x="22" y="12"/>
                  </a:lnTo>
                  <a:lnTo>
                    <a:pt x="22" y="6"/>
                  </a:lnTo>
                  <a:lnTo>
                    <a:pt x="20" y="4"/>
                  </a:lnTo>
                  <a:lnTo>
                    <a:pt x="16" y="0"/>
                  </a:lnTo>
                  <a:lnTo>
                    <a:pt x="12"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56" name="Freeform 334"/>
            <p:cNvSpPr/>
            <p:nvPr/>
          </p:nvSpPr>
          <p:spPr bwMode="auto">
            <a:xfrm>
              <a:off x="4897438" y="1631950"/>
              <a:ext cx="50800" cy="50800"/>
            </a:xfrm>
            <a:custGeom>
              <a:avLst/>
              <a:gdLst/>
              <a:ahLst/>
              <a:cxnLst>
                <a:cxn ang="0">
                  <a:pos x="16" y="0"/>
                </a:cxn>
                <a:cxn ang="0">
                  <a:pos x="16" y="0"/>
                </a:cxn>
                <a:cxn ang="0">
                  <a:pos x="10" y="2"/>
                </a:cxn>
                <a:cxn ang="0">
                  <a:pos x="4" y="6"/>
                </a:cxn>
                <a:cxn ang="0">
                  <a:pos x="2" y="10"/>
                </a:cxn>
                <a:cxn ang="0">
                  <a:pos x="0" y="16"/>
                </a:cxn>
                <a:cxn ang="0">
                  <a:pos x="0" y="16"/>
                </a:cxn>
                <a:cxn ang="0">
                  <a:pos x="2" y="22"/>
                </a:cxn>
                <a:cxn ang="0">
                  <a:pos x="4" y="28"/>
                </a:cxn>
                <a:cxn ang="0">
                  <a:pos x="10" y="30"/>
                </a:cxn>
                <a:cxn ang="0">
                  <a:pos x="16" y="32"/>
                </a:cxn>
                <a:cxn ang="0">
                  <a:pos x="16" y="32"/>
                </a:cxn>
                <a:cxn ang="0">
                  <a:pos x="22" y="30"/>
                </a:cxn>
                <a:cxn ang="0">
                  <a:pos x="26" y="28"/>
                </a:cxn>
                <a:cxn ang="0">
                  <a:pos x="30" y="22"/>
                </a:cxn>
                <a:cxn ang="0">
                  <a:pos x="32" y="16"/>
                </a:cxn>
                <a:cxn ang="0">
                  <a:pos x="32" y="16"/>
                </a:cxn>
                <a:cxn ang="0">
                  <a:pos x="30" y="10"/>
                </a:cxn>
                <a:cxn ang="0">
                  <a:pos x="26" y="6"/>
                </a:cxn>
                <a:cxn ang="0">
                  <a:pos x="22" y="2"/>
                </a:cxn>
                <a:cxn ang="0">
                  <a:pos x="16" y="0"/>
                </a:cxn>
              </a:cxnLst>
              <a:rect l="0" t="0" r="r" b="b"/>
              <a:pathLst>
                <a:path w="32" h="32">
                  <a:moveTo>
                    <a:pt x="16" y="0"/>
                  </a:moveTo>
                  <a:lnTo>
                    <a:pt x="16" y="0"/>
                  </a:lnTo>
                  <a:lnTo>
                    <a:pt x="10" y="2"/>
                  </a:lnTo>
                  <a:lnTo>
                    <a:pt x="4" y="6"/>
                  </a:lnTo>
                  <a:lnTo>
                    <a:pt x="2" y="10"/>
                  </a:lnTo>
                  <a:lnTo>
                    <a:pt x="0" y="16"/>
                  </a:lnTo>
                  <a:lnTo>
                    <a:pt x="0" y="16"/>
                  </a:lnTo>
                  <a:lnTo>
                    <a:pt x="2" y="22"/>
                  </a:lnTo>
                  <a:lnTo>
                    <a:pt x="4" y="28"/>
                  </a:lnTo>
                  <a:lnTo>
                    <a:pt x="10" y="30"/>
                  </a:lnTo>
                  <a:lnTo>
                    <a:pt x="16" y="32"/>
                  </a:lnTo>
                  <a:lnTo>
                    <a:pt x="16" y="32"/>
                  </a:lnTo>
                  <a:lnTo>
                    <a:pt x="22" y="30"/>
                  </a:lnTo>
                  <a:lnTo>
                    <a:pt x="26" y="28"/>
                  </a:lnTo>
                  <a:lnTo>
                    <a:pt x="30" y="22"/>
                  </a:lnTo>
                  <a:lnTo>
                    <a:pt x="32" y="16"/>
                  </a:lnTo>
                  <a:lnTo>
                    <a:pt x="32" y="16"/>
                  </a:lnTo>
                  <a:lnTo>
                    <a:pt x="30" y="10"/>
                  </a:lnTo>
                  <a:lnTo>
                    <a:pt x="26" y="6"/>
                  </a:lnTo>
                  <a:lnTo>
                    <a:pt x="22" y="2"/>
                  </a:lnTo>
                  <a:lnTo>
                    <a:pt x="1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57" name="Freeform 335"/>
            <p:cNvSpPr/>
            <p:nvPr/>
          </p:nvSpPr>
          <p:spPr bwMode="auto">
            <a:xfrm>
              <a:off x="4897438" y="1631950"/>
              <a:ext cx="50800" cy="50800"/>
            </a:xfrm>
            <a:custGeom>
              <a:avLst/>
              <a:gdLst/>
              <a:ahLst/>
              <a:cxnLst>
                <a:cxn ang="0">
                  <a:pos x="16" y="0"/>
                </a:cxn>
                <a:cxn ang="0">
                  <a:pos x="16" y="0"/>
                </a:cxn>
                <a:cxn ang="0">
                  <a:pos x="10" y="2"/>
                </a:cxn>
                <a:cxn ang="0">
                  <a:pos x="4" y="6"/>
                </a:cxn>
                <a:cxn ang="0">
                  <a:pos x="2" y="10"/>
                </a:cxn>
                <a:cxn ang="0">
                  <a:pos x="0" y="16"/>
                </a:cxn>
                <a:cxn ang="0">
                  <a:pos x="0" y="16"/>
                </a:cxn>
                <a:cxn ang="0">
                  <a:pos x="2" y="22"/>
                </a:cxn>
                <a:cxn ang="0">
                  <a:pos x="4" y="28"/>
                </a:cxn>
                <a:cxn ang="0">
                  <a:pos x="10" y="30"/>
                </a:cxn>
                <a:cxn ang="0">
                  <a:pos x="16" y="32"/>
                </a:cxn>
                <a:cxn ang="0">
                  <a:pos x="16" y="32"/>
                </a:cxn>
                <a:cxn ang="0">
                  <a:pos x="22" y="30"/>
                </a:cxn>
                <a:cxn ang="0">
                  <a:pos x="26" y="28"/>
                </a:cxn>
                <a:cxn ang="0">
                  <a:pos x="30" y="22"/>
                </a:cxn>
                <a:cxn ang="0">
                  <a:pos x="32" y="16"/>
                </a:cxn>
                <a:cxn ang="0">
                  <a:pos x="32" y="16"/>
                </a:cxn>
                <a:cxn ang="0">
                  <a:pos x="30" y="10"/>
                </a:cxn>
                <a:cxn ang="0">
                  <a:pos x="26" y="6"/>
                </a:cxn>
                <a:cxn ang="0">
                  <a:pos x="22" y="2"/>
                </a:cxn>
                <a:cxn ang="0">
                  <a:pos x="16" y="0"/>
                </a:cxn>
              </a:cxnLst>
              <a:rect l="0" t="0" r="r" b="b"/>
              <a:pathLst>
                <a:path w="32" h="32">
                  <a:moveTo>
                    <a:pt x="16" y="0"/>
                  </a:moveTo>
                  <a:lnTo>
                    <a:pt x="16" y="0"/>
                  </a:lnTo>
                  <a:lnTo>
                    <a:pt x="10" y="2"/>
                  </a:lnTo>
                  <a:lnTo>
                    <a:pt x="4" y="6"/>
                  </a:lnTo>
                  <a:lnTo>
                    <a:pt x="2" y="10"/>
                  </a:lnTo>
                  <a:lnTo>
                    <a:pt x="0" y="16"/>
                  </a:lnTo>
                  <a:lnTo>
                    <a:pt x="0" y="16"/>
                  </a:lnTo>
                  <a:lnTo>
                    <a:pt x="2" y="22"/>
                  </a:lnTo>
                  <a:lnTo>
                    <a:pt x="4" y="28"/>
                  </a:lnTo>
                  <a:lnTo>
                    <a:pt x="10" y="30"/>
                  </a:lnTo>
                  <a:lnTo>
                    <a:pt x="16" y="32"/>
                  </a:lnTo>
                  <a:lnTo>
                    <a:pt x="16" y="32"/>
                  </a:lnTo>
                  <a:lnTo>
                    <a:pt x="22" y="30"/>
                  </a:lnTo>
                  <a:lnTo>
                    <a:pt x="26" y="28"/>
                  </a:lnTo>
                  <a:lnTo>
                    <a:pt x="30" y="22"/>
                  </a:lnTo>
                  <a:lnTo>
                    <a:pt x="32" y="16"/>
                  </a:lnTo>
                  <a:lnTo>
                    <a:pt x="32" y="16"/>
                  </a:lnTo>
                  <a:lnTo>
                    <a:pt x="30" y="10"/>
                  </a:lnTo>
                  <a:lnTo>
                    <a:pt x="26" y="6"/>
                  </a:lnTo>
                  <a:lnTo>
                    <a:pt x="22" y="2"/>
                  </a:lnTo>
                  <a:lnTo>
                    <a:pt x="1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58" name="Freeform 336"/>
            <p:cNvSpPr/>
            <p:nvPr/>
          </p:nvSpPr>
          <p:spPr bwMode="auto">
            <a:xfrm>
              <a:off x="6142038" y="1187450"/>
              <a:ext cx="34925" cy="34925"/>
            </a:xfrm>
            <a:custGeom>
              <a:avLst/>
              <a:gdLst/>
              <a:ahLst/>
              <a:cxnLst>
                <a:cxn ang="0">
                  <a:pos x="10" y="0"/>
                </a:cxn>
                <a:cxn ang="0">
                  <a:pos x="10" y="0"/>
                </a:cxn>
                <a:cxn ang="0">
                  <a:pos x="6" y="0"/>
                </a:cxn>
                <a:cxn ang="0">
                  <a:pos x="4" y="2"/>
                </a:cxn>
                <a:cxn ang="0">
                  <a:pos x="0" y="6"/>
                </a:cxn>
                <a:cxn ang="0">
                  <a:pos x="0" y="10"/>
                </a:cxn>
                <a:cxn ang="0">
                  <a:pos x="0" y="10"/>
                </a:cxn>
                <a:cxn ang="0">
                  <a:pos x="0" y="14"/>
                </a:cxn>
                <a:cxn ang="0">
                  <a:pos x="4" y="18"/>
                </a:cxn>
                <a:cxn ang="0">
                  <a:pos x="6" y="20"/>
                </a:cxn>
                <a:cxn ang="0">
                  <a:pos x="10" y="22"/>
                </a:cxn>
                <a:cxn ang="0">
                  <a:pos x="10" y="22"/>
                </a:cxn>
                <a:cxn ang="0">
                  <a:pos x="16" y="20"/>
                </a:cxn>
                <a:cxn ang="0">
                  <a:pos x="18" y="18"/>
                </a:cxn>
                <a:cxn ang="0">
                  <a:pos x="22" y="14"/>
                </a:cxn>
                <a:cxn ang="0">
                  <a:pos x="22" y="10"/>
                </a:cxn>
                <a:cxn ang="0">
                  <a:pos x="22" y="10"/>
                </a:cxn>
                <a:cxn ang="0">
                  <a:pos x="22" y="6"/>
                </a:cxn>
                <a:cxn ang="0">
                  <a:pos x="18" y="2"/>
                </a:cxn>
                <a:cxn ang="0">
                  <a:pos x="16" y="0"/>
                </a:cxn>
                <a:cxn ang="0">
                  <a:pos x="10" y="0"/>
                </a:cxn>
              </a:cxnLst>
              <a:rect l="0" t="0" r="r" b="b"/>
              <a:pathLst>
                <a:path w="22" h="22">
                  <a:moveTo>
                    <a:pt x="10" y="0"/>
                  </a:moveTo>
                  <a:lnTo>
                    <a:pt x="10" y="0"/>
                  </a:lnTo>
                  <a:lnTo>
                    <a:pt x="6" y="0"/>
                  </a:lnTo>
                  <a:lnTo>
                    <a:pt x="4" y="2"/>
                  </a:lnTo>
                  <a:lnTo>
                    <a:pt x="0" y="6"/>
                  </a:lnTo>
                  <a:lnTo>
                    <a:pt x="0" y="10"/>
                  </a:lnTo>
                  <a:lnTo>
                    <a:pt x="0" y="10"/>
                  </a:lnTo>
                  <a:lnTo>
                    <a:pt x="0" y="14"/>
                  </a:lnTo>
                  <a:lnTo>
                    <a:pt x="4" y="18"/>
                  </a:lnTo>
                  <a:lnTo>
                    <a:pt x="6" y="20"/>
                  </a:lnTo>
                  <a:lnTo>
                    <a:pt x="10" y="22"/>
                  </a:lnTo>
                  <a:lnTo>
                    <a:pt x="10" y="22"/>
                  </a:lnTo>
                  <a:lnTo>
                    <a:pt x="16" y="20"/>
                  </a:lnTo>
                  <a:lnTo>
                    <a:pt x="18" y="18"/>
                  </a:lnTo>
                  <a:lnTo>
                    <a:pt x="22" y="14"/>
                  </a:lnTo>
                  <a:lnTo>
                    <a:pt x="22" y="10"/>
                  </a:lnTo>
                  <a:lnTo>
                    <a:pt x="22" y="10"/>
                  </a:lnTo>
                  <a:lnTo>
                    <a:pt x="22" y="6"/>
                  </a:lnTo>
                  <a:lnTo>
                    <a:pt x="18" y="2"/>
                  </a:lnTo>
                  <a:lnTo>
                    <a:pt x="16" y="0"/>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59" name="Freeform 337"/>
            <p:cNvSpPr/>
            <p:nvPr/>
          </p:nvSpPr>
          <p:spPr bwMode="auto">
            <a:xfrm>
              <a:off x="6142038" y="1187450"/>
              <a:ext cx="34925" cy="34925"/>
            </a:xfrm>
            <a:custGeom>
              <a:avLst/>
              <a:gdLst/>
              <a:ahLst/>
              <a:cxnLst>
                <a:cxn ang="0">
                  <a:pos x="10" y="0"/>
                </a:cxn>
                <a:cxn ang="0">
                  <a:pos x="10" y="0"/>
                </a:cxn>
                <a:cxn ang="0">
                  <a:pos x="6" y="0"/>
                </a:cxn>
                <a:cxn ang="0">
                  <a:pos x="4" y="2"/>
                </a:cxn>
                <a:cxn ang="0">
                  <a:pos x="0" y="6"/>
                </a:cxn>
                <a:cxn ang="0">
                  <a:pos x="0" y="10"/>
                </a:cxn>
                <a:cxn ang="0">
                  <a:pos x="0" y="10"/>
                </a:cxn>
                <a:cxn ang="0">
                  <a:pos x="0" y="14"/>
                </a:cxn>
                <a:cxn ang="0">
                  <a:pos x="4" y="18"/>
                </a:cxn>
                <a:cxn ang="0">
                  <a:pos x="6" y="20"/>
                </a:cxn>
                <a:cxn ang="0">
                  <a:pos x="10" y="22"/>
                </a:cxn>
                <a:cxn ang="0">
                  <a:pos x="10" y="22"/>
                </a:cxn>
                <a:cxn ang="0">
                  <a:pos x="16" y="20"/>
                </a:cxn>
                <a:cxn ang="0">
                  <a:pos x="18" y="18"/>
                </a:cxn>
                <a:cxn ang="0">
                  <a:pos x="22" y="14"/>
                </a:cxn>
                <a:cxn ang="0">
                  <a:pos x="22" y="10"/>
                </a:cxn>
                <a:cxn ang="0">
                  <a:pos x="22" y="10"/>
                </a:cxn>
                <a:cxn ang="0">
                  <a:pos x="22" y="6"/>
                </a:cxn>
                <a:cxn ang="0">
                  <a:pos x="18" y="2"/>
                </a:cxn>
                <a:cxn ang="0">
                  <a:pos x="16" y="0"/>
                </a:cxn>
                <a:cxn ang="0">
                  <a:pos x="10" y="0"/>
                </a:cxn>
              </a:cxnLst>
              <a:rect l="0" t="0" r="r" b="b"/>
              <a:pathLst>
                <a:path w="22" h="22">
                  <a:moveTo>
                    <a:pt x="10" y="0"/>
                  </a:moveTo>
                  <a:lnTo>
                    <a:pt x="10" y="0"/>
                  </a:lnTo>
                  <a:lnTo>
                    <a:pt x="6" y="0"/>
                  </a:lnTo>
                  <a:lnTo>
                    <a:pt x="4" y="2"/>
                  </a:lnTo>
                  <a:lnTo>
                    <a:pt x="0" y="6"/>
                  </a:lnTo>
                  <a:lnTo>
                    <a:pt x="0" y="10"/>
                  </a:lnTo>
                  <a:lnTo>
                    <a:pt x="0" y="10"/>
                  </a:lnTo>
                  <a:lnTo>
                    <a:pt x="0" y="14"/>
                  </a:lnTo>
                  <a:lnTo>
                    <a:pt x="4" y="18"/>
                  </a:lnTo>
                  <a:lnTo>
                    <a:pt x="6" y="20"/>
                  </a:lnTo>
                  <a:lnTo>
                    <a:pt x="10" y="22"/>
                  </a:lnTo>
                  <a:lnTo>
                    <a:pt x="10" y="22"/>
                  </a:lnTo>
                  <a:lnTo>
                    <a:pt x="16" y="20"/>
                  </a:lnTo>
                  <a:lnTo>
                    <a:pt x="18" y="18"/>
                  </a:lnTo>
                  <a:lnTo>
                    <a:pt x="22" y="14"/>
                  </a:lnTo>
                  <a:lnTo>
                    <a:pt x="22" y="10"/>
                  </a:lnTo>
                  <a:lnTo>
                    <a:pt x="22" y="10"/>
                  </a:lnTo>
                  <a:lnTo>
                    <a:pt x="22" y="6"/>
                  </a:lnTo>
                  <a:lnTo>
                    <a:pt x="18" y="2"/>
                  </a:lnTo>
                  <a:lnTo>
                    <a:pt x="16" y="0"/>
                  </a:lnTo>
                  <a:lnTo>
                    <a:pt x="10"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60" name="Freeform 338"/>
            <p:cNvSpPr/>
            <p:nvPr/>
          </p:nvSpPr>
          <p:spPr bwMode="auto">
            <a:xfrm>
              <a:off x="5192713" y="1435100"/>
              <a:ext cx="34925" cy="34925"/>
            </a:xfrm>
            <a:custGeom>
              <a:avLst/>
              <a:gdLst/>
              <a:ahLst/>
              <a:cxnLst>
                <a:cxn ang="0">
                  <a:pos x="12" y="0"/>
                </a:cxn>
                <a:cxn ang="0">
                  <a:pos x="12" y="0"/>
                </a:cxn>
                <a:cxn ang="0">
                  <a:pos x="6" y="2"/>
                </a:cxn>
                <a:cxn ang="0">
                  <a:pos x="4" y="4"/>
                </a:cxn>
                <a:cxn ang="0">
                  <a:pos x="0" y="8"/>
                </a:cxn>
                <a:cxn ang="0">
                  <a:pos x="0" y="12"/>
                </a:cxn>
                <a:cxn ang="0">
                  <a:pos x="0" y="12"/>
                </a:cxn>
                <a:cxn ang="0">
                  <a:pos x="0" y="16"/>
                </a:cxn>
                <a:cxn ang="0">
                  <a:pos x="4" y="20"/>
                </a:cxn>
                <a:cxn ang="0">
                  <a:pos x="6" y="22"/>
                </a:cxn>
                <a:cxn ang="0">
                  <a:pos x="12" y="22"/>
                </a:cxn>
                <a:cxn ang="0">
                  <a:pos x="12" y="22"/>
                </a:cxn>
                <a:cxn ang="0">
                  <a:pos x="16" y="22"/>
                </a:cxn>
                <a:cxn ang="0">
                  <a:pos x="18" y="20"/>
                </a:cxn>
                <a:cxn ang="0">
                  <a:pos x="22" y="16"/>
                </a:cxn>
                <a:cxn ang="0">
                  <a:pos x="22" y="12"/>
                </a:cxn>
                <a:cxn ang="0">
                  <a:pos x="22" y="12"/>
                </a:cxn>
                <a:cxn ang="0">
                  <a:pos x="22" y="8"/>
                </a:cxn>
                <a:cxn ang="0">
                  <a:pos x="18" y="4"/>
                </a:cxn>
                <a:cxn ang="0">
                  <a:pos x="16" y="2"/>
                </a:cxn>
                <a:cxn ang="0">
                  <a:pos x="12" y="0"/>
                </a:cxn>
              </a:cxnLst>
              <a:rect l="0" t="0" r="r" b="b"/>
              <a:pathLst>
                <a:path w="22" h="22">
                  <a:moveTo>
                    <a:pt x="12" y="0"/>
                  </a:moveTo>
                  <a:lnTo>
                    <a:pt x="12" y="0"/>
                  </a:lnTo>
                  <a:lnTo>
                    <a:pt x="6" y="2"/>
                  </a:lnTo>
                  <a:lnTo>
                    <a:pt x="4" y="4"/>
                  </a:lnTo>
                  <a:lnTo>
                    <a:pt x="0" y="8"/>
                  </a:lnTo>
                  <a:lnTo>
                    <a:pt x="0" y="12"/>
                  </a:lnTo>
                  <a:lnTo>
                    <a:pt x="0" y="12"/>
                  </a:lnTo>
                  <a:lnTo>
                    <a:pt x="0" y="16"/>
                  </a:lnTo>
                  <a:lnTo>
                    <a:pt x="4" y="20"/>
                  </a:lnTo>
                  <a:lnTo>
                    <a:pt x="6" y="22"/>
                  </a:lnTo>
                  <a:lnTo>
                    <a:pt x="12" y="22"/>
                  </a:lnTo>
                  <a:lnTo>
                    <a:pt x="12" y="22"/>
                  </a:lnTo>
                  <a:lnTo>
                    <a:pt x="16" y="22"/>
                  </a:lnTo>
                  <a:lnTo>
                    <a:pt x="18" y="20"/>
                  </a:lnTo>
                  <a:lnTo>
                    <a:pt x="22" y="16"/>
                  </a:lnTo>
                  <a:lnTo>
                    <a:pt x="22" y="12"/>
                  </a:lnTo>
                  <a:lnTo>
                    <a:pt x="22" y="12"/>
                  </a:lnTo>
                  <a:lnTo>
                    <a:pt x="22" y="8"/>
                  </a:lnTo>
                  <a:lnTo>
                    <a:pt x="18" y="4"/>
                  </a:lnTo>
                  <a:lnTo>
                    <a:pt x="16" y="2"/>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61" name="Freeform 339"/>
            <p:cNvSpPr/>
            <p:nvPr/>
          </p:nvSpPr>
          <p:spPr bwMode="auto">
            <a:xfrm>
              <a:off x="5192713" y="1435100"/>
              <a:ext cx="34925" cy="34925"/>
            </a:xfrm>
            <a:custGeom>
              <a:avLst/>
              <a:gdLst/>
              <a:ahLst/>
              <a:cxnLst>
                <a:cxn ang="0">
                  <a:pos x="12" y="0"/>
                </a:cxn>
                <a:cxn ang="0">
                  <a:pos x="12" y="0"/>
                </a:cxn>
                <a:cxn ang="0">
                  <a:pos x="6" y="2"/>
                </a:cxn>
                <a:cxn ang="0">
                  <a:pos x="4" y="4"/>
                </a:cxn>
                <a:cxn ang="0">
                  <a:pos x="0" y="8"/>
                </a:cxn>
                <a:cxn ang="0">
                  <a:pos x="0" y="12"/>
                </a:cxn>
                <a:cxn ang="0">
                  <a:pos x="0" y="12"/>
                </a:cxn>
                <a:cxn ang="0">
                  <a:pos x="0" y="16"/>
                </a:cxn>
                <a:cxn ang="0">
                  <a:pos x="4" y="20"/>
                </a:cxn>
                <a:cxn ang="0">
                  <a:pos x="6" y="22"/>
                </a:cxn>
                <a:cxn ang="0">
                  <a:pos x="12" y="22"/>
                </a:cxn>
                <a:cxn ang="0">
                  <a:pos x="12" y="22"/>
                </a:cxn>
                <a:cxn ang="0">
                  <a:pos x="16" y="22"/>
                </a:cxn>
                <a:cxn ang="0">
                  <a:pos x="18" y="20"/>
                </a:cxn>
                <a:cxn ang="0">
                  <a:pos x="22" y="16"/>
                </a:cxn>
                <a:cxn ang="0">
                  <a:pos x="22" y="12"/>
                </a:cxn>
                <a:cxn ang="0">
                  <a:pos x="22" y="12"/>
                </a:cxn>
                <a:cxn ang="0">
                  <a:pos x="22" y="8"/>
                </a:cxn>
                <a:cxn ang="0">
                  <a:pos x="18" y="4"/>
                </a:cxn>
                <a:cxn ang="0">
                  <a:pos x="16" y="2"/>
                </a:cxn>
                <a:cxn ang="0">
                  <a:pos x="12" y="0"/>
                </a:cxn>
              </a:cxnLst>
              <a:rect l="0" t="0" r="r" b="b"/>
              <a:pathLst>
                <a:path w="22" h="22">
                  <a:moveTo>
                    <a:pt x="12" y="0"/>
                  </a:moveTo>
                  <a:lnTo>
                    <a:pt x="12" y="0"/>
                  </a:lnTo>
                  <a:lnTo>
                    <a:pt x="6" y="2"/>
                  </a:lnTo>
                  <a:lnTo>
                    <a:pt x="4" y="4"/>
                  </a:lnTo>
                  <a:lnTo>
                    <a:pt x="0" y="8"/>
                  </a:lnTo>
                  <a:lnTo>
                    <a:pt x="0" y="12"/>
                  </a:lnTo>
                  <a:lnTo>
                    <a:pt x="0" y="12"/>
                  </a:lnTo>
                  <a:lnTo>
                    <a:pt x="0" y="16"/>
                  </a:lnTo>
                  <a:lnTo>
                    <a:pt x="4" y="20"/>
                  </a:lnTo>
                  <a:lnTo>
                    <a:pt x="6" y="22"/>
                  </a:lnTo>
                  <a:lnTo>
                    <a:pt x="12" y="22"/>
                  </a:lnTo>
                  <a:lnTo>
                    <a:pt x="12" y="22"/>
                  </a:lnTo>
                  <a:lnTo>
                    <a:pt x="16" y="22"/>
                  </a:lnTo>
                  <a:lnTo>
                    <a:pt x="18" y="20"/>
                  </a:lnTo>
                  <a:lnTo>
                    <a:pt x="22" y="16"/>
                  </a:lnTo>
                  <a:lnTo>
                    <a:pt x="22" y="12"/>
                  </a:lnTo>
                  <a:lnTo>
                    <a:pt x="22" y="12"/>
                  </a:lnTo>
                  <a:lnTo>
                    <a:pt x="22" y="8"/>
                  </a:lnTo>
                  <a:lnTo>
                    <a:pt x="18" y="4"/>
                  </a:lnTo>
                  <a:lnTo>
                    <a:pt x="16" y="2"/>
                  </a:lnTo>
                  <a:lnTo>
                    <a:pt x="12"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62" name="Freeform 340"/>
            <p:cNvSpPr/>
            <p:nvPr/>
          </p:nvSpPr>
          <p:spPr bwMode="auto">
            <a:xfrm>
              <a:off x="6999288" y="1123950"/>
              <a:ext cx="34925" cy="34925"/>
            </a:xfrm>
            <a:custGeom>
              <a:avLst/>
              <a:gdLst/>
              <a:ahLst/>
              <a:cxnLst>
                <a:cxn ang="0">
                  <a:pos x="10" y="0"/>
                </a:cxn>
                <a:cxn ang="0">
                  <a:pos x="10" y="0"/>
                </a:cxn>
                <a:cxn ang="0">
                  <a:pos x="6" y="0"/>
                </a:cxn>
                <a:cxn ang="0">
                  <a:pos x="2" y="4"/>
                </a:cxn>
                <a:cxn ang="0">
                  <a:pos x="0" y="6"/>
                </a:cxn>
                <a:cxn ang="0">
                  <a:pos x="0" y="12"/>
                </a:cxn>
                <a:cxn ang="0">
                  <a:pos x="0" y="12"/>
                </a:cxn>
                <a:cxn ang="0">
                  <a:pos x="0" y="16"/>
                </a:cxn>
                <a:cxn ang="0">
                  <a:pos x="2" y="20"/>
                </a:cxn>
                <a:cxn ang="0">
                  <a:pos x="6" y="22"/>
                </a:cxn>
                <a:cxn ang="0">
                  <a:pos x="10" y="22"/>
                </a:cxn>
                <a:cxn ang="0">
                  <a:pos x="10" y="22"/>
                </a:cxn>
                <a:cxn ang="0">
                  <a:pos x="16" y="22"/>
                </a:cxn>
                <a:cxn ang="0">
                  <a:pos x="18" y="20"/>
                </a:cxn>
                <a:cxn ang="0">
                  <a:pos x="22" y="16"/>
                </a:cxn>
                <a:cxn ang="0">
                  <a:pos x="22" y="12"/>
                </a:cxn>
                <a:cxn ang="0">
                  <a:pos x="22" y="12"/>
                </a:cxn>
                <a:cxn ang="0">
                  <a:pos x="22" y="6"/>
                </a:cxn>
                <a:cxn ang="0">
                  <a:pos x="18" y="4"/>
                </a:cxn>
                <a:cxn ang="0">
                  <a:pos x="16" y="0"/>
                </a:cxn>
                <a:cxn ang="0">
                  <a:pos x="10" y="0"/>
                </a:cxn>
              </a:cxnLst>
              <a:rect l="0" t="0" r="r" b="b"/>
              <a:pathLst>
                <a:path w="22" h="22">
                  <a:moveTo>
                    <a:pt x="10" y="0"/>
                  </a:moveTo>
                  <a:lnTo>
                    <a:pt x="10" y="0"/>
                  </a:lnTo>
                  <a:lnTo>
                    <a:pt x="6" y="0"/>
                  </a:lnTo>
                  <a:lnTo>
                    <a:pt x="2" y="4"/>
                  </a:lnTo>
                  <a:lnTo>
                    <a:pt x="0" y="6"/>
                  </a:lnTo>
                  <a:lnTo>
                    <a:pt x="0" y="12"/>
                  </a:lnTo>
                  <a:lnTo>
                    <a:pt x="0" y="12"/>
                  </a:lnTo>
                  <a:lnTo>
                    <a:pt x="0" y="16"/>
                  </a:lnTo>
                  <a:lnTo>
                    <a:pt x="2" y="20"/>
                  </a:lnTo>
                  <a:lnTo>
                    <a:pt x="6" y="22"/>
                  </a:lnTo>
                  <a:lnTo>
                    <a:pt x="10" y="22"/>
                  </a:lnTo>
                  <a:lnTo>
                    <a:pt x="10" y="22"/>
                  </a:lnTo>
                  <a:lnTo>
                    <a:pt x="16" y="22"/>
                  </a:lnTo>
                  <a:lnTo>
                    <a:pt x="18" y="20"/>
                  </a:lnTo>
                  <a:lnTo>
                    <a:pt x="22" y="16"/>
                  </a:lnTo>
                  <a:lnTo>
                    <a:pt x="22" y="12"/>
                  </a:lnTo>
                  <a:lnTo>
                    <a:pt x="22" y="12"/>
                  </a:lnTo>
                  <a:lnTo>
                    <a:pt x="22" y="6"/>
                  </a:lnTo>
                  <a:lnTo>
                    <a:pt x="18" y="4"/>
                  </a:lnTo>
                  <a:lnTo>
                    <a:pt x="16" y="0"/>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63" name="Freeform 341"/>
            <p:cNvSpPr/>
            <p:nvPr/>
          </p:nvSpPr>
          <p:spPr bwMode="auto">
            <a:xfrm>
              <a:off x="6999288" y="1123950"/>
              <a:ext cx="34925" cy="34925"/>
            </a:xfrm>
            <a:custGeom>
              <a:avLst/>
              <a:gdLst/>
              <a:ahLst/>
              <a:cxnLst>
                <a:cxn ang="0">
                  <a:pos x="10" y="0"/>
                </a:cxn>
                <a:cxn ang="0">
                  <a:pos x="10" y="0"/>
                </a:cxn>
                <a:cxn ang="0">
                  <a:pos x="6" y="0"/>
                </a:cxn>
                <a:cxn ang="0">
                  <a:pos x="2" y="4"/>
                </a:cxn>
                <a:cxn ang="0">
                  <a:pos x="0" y="6"/>
                </a:cxn>
                <a:cxn ang="0">
                  <a:pos x="0" y="12"/>
                </a:cxn>
                <a:cxn ang="0">
                  <a:pos x="0" y="12"/>
                </a:cxn>
                <a:cxn ang="0">
                  <a:pos x="0" y="16"/>
                </a:cxn>
                <a:cxn ang="0">
                  <a:pos x="2" y="20"/>
                </a:cxn>
                <a:cxn ang="0">
                  <a:pos x="6" y="22"/>
                </a:cxn>
                <a:cxn ang="0">
                  <a:pos x="10" y="22"/>
                </a:cxn>
                <a:cxn ang="0">
                  <a:pos x="10" y="22"/>
                </a:cxn>
                <a:cxn ang="0">
                  <a:pos x="16" y="22"/>
                </a:cxn>
                <a:cxn ang="0">
                  <a:pos x="18" y="20"/>
                </a:cxn>
                <a:cxn ang="0">
                  <a:pos x="22" y="16"/>
                </a:cxn>
                <a:cxn ang="0">
                  <a:pos x="22" y="12"/>
                </a:cxn>
                <a:cxn ang="0">
                  <a:pos x="22" y="12"/>
                </a:cxn>
                <a:cxn ang="0">
                  <a:pos x="22" y="6"/>
                </a:cxn>
                <a:cxn ang="0">
                  <a:pos x="18" y="4"/>
                </a:cxn>
                <a:cxn ang="0">
                  <a:pos x="16" y="0"/>
                </a:cxn>
                <a:cxn ang="0">
                  <a:pos x="10" y="0"/>
                </a:cxn>
              </a:cxnLst>
              <a:rect l="0" t="0" r="r" b="b"/>
              <a:pathLst>
                <a:path w="22" h="22">
                  <a:moveTo>
                    <a:pt x="10" y="0"/>
                  </a:moveTo>
                  <a:lnTo>
                    <a:pt x="10" y="0"/>
                  </a:lnTo>
                  <a:lnTo>
                    <a:pt x="6" y="0"/>
                  </a:lnTo>
                  <a:lnTo>
                    <a:pt x="2" y="4"/>
                  </a:lnTo>
                  <a:lnTo>
                    <a:pt x="0" y="6"/>
                  </a:lnTo>
                  <a:lnTo>
                    <a:pt x="0" y="12"/>
                  </a:lnTo>
                  <a:lnTo>
                    <a:pt x="0" y="12"/>
                  </a:lnTo>
                  <a:lnTo>
                    <a:pt x="0" y="16"/>
                  </a:lnTo>
                  <a:lnTo>
                    <a:pt x="2" y="20"/>
                  </a:lnTo>
                  <a:lnTo>
                    <a:pt x="6" y="22"/>
                  </a:lnTo>
                  <a:lnTo>
                    <a:pt x="10" y="22"/>
                  </a:lnTo>
                  <a:lnTo>
                    <a:pt x="10" y="22"/>
                  </a:lnTo>
                  <a:lnTo>
                    <a:pt x="16" y="22"/>
                  </a:lnTo>
                  <a:lnTo>
                    <a:pt x="18" y="20"/>
                  </a:lnTo>
                  <a:lnTo>
                    <a:pt x="22" y="16"/>
                  </a:lnTo>
                  <a:lnTo>
                    <a:pt x="22" y="12"/>
                  </a:lnTo>
                  <a:lnTo>
                    <a:pt x="22" y="12"/>
                  </a:lnTo>
                  <a:lnTo>
                    <a:pt x="22" y="6"/>
                  </a:lnTo>
                  <a:lnTo>
                    <a:pt x="18" y="4"/>
                  </a:lnTo>
                  <a:lnTo>
                    <a:pt x="16" y="0"/>
                  </a:lnTo>
                  <a:lnTo>
                    <a:pt x="10"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64" name="Freeform 342"/>
            <p:cNvSpPr/>
            <p:nvPr/>
          </p:nvSpPr>
          <p:spPr bwMode="auto">
            <a:xfrm>
              <a:off x="7640638" y="1212850"/>
              <a:ext cx="34925" cy="34925"/>
            </a:xfrm>
            <a:custGeom>
              <a:avLst/>
              <a:gdLst/>
              <a:ahLst/>
              <a:cxnLst>
                <a:cxn ang="0">
                  <a:pos x="10" y="0"/>
                </a:cxn>
                <a:cxn ang="0">
                  <a:pos x="10" y="0"/>
                </a:cxn>
                <a:cxn ang="0">
                  <a:pos x="6" y="2"/>
                </a:cxn>
                <a:cxn ang="0">
                  <a:pos x="2" y="4"/>
                </a:cxn>
                <a:cxn ang="0">
                  <a:pos x="0" y="6"/>
                </a:cxn>
                <a:cxn ang="0">
                  <a:pos x="0" y="12"/>
                </a:cxn>
                <a:cxn ang="0">
                  <a:pos x="0" y="12"/>
                </a:cxn>
                <a:cxn ang="0">
                  <a:pos x="0" y="16"/>
                </a:cxn>
                <a:cxn ang="0">
                  <a:pos x="2" y="20"/>
                </a:cxn>
                <a:cxn ang="0">
                  <a:pos x="6" y="22"/>
                </a:cxn>
                <a:cxn ang="0">
                  <a:pos x="10" y="22"/>
                </a:cxn>
                <a:cxn ang="0">
                  <a:pos x="10" y="22"/>
                </a:cxn>
                <a:cxn ang="0">
                  <a:pos x="14" y="22"/>
                </a:cxn>
                <a:cxn ang="0">
                  <a:pos x="18" y="20"/>
                </a:cxn>
                <a:cxn ang="0">
                  <a:pos x="20" y="16"/>
                </a:cxn>
                <a:cxn ang="0">
                  <a:pos x="22" y="12"/>
                </a:cxn>
                <a:cxn ang="0">
                  <a:pos x="22" y="12"/>
                </a:cxn>
                <a:cxn ang="0">
                  <a:pos x="20" y="6"/>
                </a:cxn>
                <a:cxn ang="0">
                  <a:pos x="18" y="4"/>
                </a:cxn>
                <a:cxn ang="0">
                  <a:pos x="14" y="2"/>
                </a:cxn>
                <a:cxn ang="0">
                  <a:pos x="10" y="0"/>
                </a:cxn>
              </a:cxnLst>
              <a:rect l="0" t="0" r="r" b="b"/>
              <a:pathLst>
                <a:path w="22" h="22">
                  <a:moveTo>
                    <a:pt x="10" y="0"/>
                  </a:moveTo>
                  <a:lnTo>
                    <a:pt x="10" y="0"/>
                  </a:lnTo>
                  <a:lnTo>
                    <a:pt x="6" y="2"/>
                  </a:lnTo>
                  <a:lnTo>
                    <a:pt x="2" y="4"/>
                  </a:lnTo>
                  <a:lnTo>
                    <a:pt x="0" y="6"/>
                  </a:lnTo>
                  <a:lnTo>
                    <a:pt x="0" y="12"/>
                  </a:lnTo>
                  <a:lnTo>
                    <a:pt x="0" y="12"/>
                  </a:lnTo>
                  <a:lnTo>
                    <a:pt x="0" y="16"/>
                  </a:lnTo>
                  <a:lnTo>
                    <a:pt x="2" y="20"/>
                  </a:lnTo>
                  <a:lnTo>
                    <a:pt x="6" y="22"/>
                  </a:lnTo>
                  <a:lnTo>
                    <a:pt x="10" y="22"/>
                  </a:lnTo>
                  <a:lnTo>
                    <a:pt x="10" y="22"/>
                  </a:lnTo>
                  <a:lnTo>
                    <a:pt x="14" y="22"/>
                  </a:lnTo>
                  <a:lnTo>
                    <a:pt x="18" y="20"/>
                  </a:lnTo>
                  <a:lnTo>
                    <a:pt x="20" y="16"/>
                  </a:lnTo>
                  <a:lnTo>
                    <a:pt x="22" y="12"/>
                  </a:lnTo>
                  <a:lnTo>
                    <a:pt x="22" y="12"/>
                  </a:lnTo>
                  <a:lnTo>
                    <a:pt x="20" y="6"/>
                  </a:lnTo>
                  <a:lnTo>
                    <a:pt x="18" y="4"/>
                  </a:lnTo>
                  <a:lnTo>
                    <a:pt x="14" y="2"/>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65" name="Freeform 343"/>
            <p:cNvSpPr/>
            <p:nvPr/>
          </p:nvSpPr>
          <p:spPr bwMode="auto">
            <a:xfrm>
              <a:off x="7640638" y="1212850"/>
              <a:ext cx="34925" cy="34925"/>
            </a:xfrm>
            <a:custGeom>
              <a:avLst/>
              <a:gdLst/>
              <a:ahLst/>
              <a:cxnLst>
                <a:cxn ang="0">
                  <a:pos x="10" y="0"/>
                </a:cxn>
                <a:cxn ang="0">
                  <a:pos x="10" y="0"/>
                </a:cxn>
                <a:cxn ang="0">
                  <a:pos x="6" y="2"/>
                </a:cxn>
                <a:cxn ang="0">
                  <a:pos x="2" y="4"/>
                </a:cxn>
                <a:cxn ang="0">
                  <a:pos x="0" y="6"/>
                </a:cxn>
                <a:cxn ang="0">
                  <a:pos x="0" y="12"/>
                </a:cxn>
                <a:cxn ang="0">
                  <a:pos x="0" y="12"/>
                </a:cxn>
                <a:cxn ang="0">
                  <a:pos x="0" y="16"/>
                </a:cxn>
                <a:cxn ang="0">
                  <a:pos x="2" y="20"/>
                </a:cxn>
                <a:cxn ang="0">
                  <a:pos x="6" y="22"/>
                </a:cxn>
                <a:cxn ang="0">
                  <a:pos x="10" y="22"/>
                </a:cxn>
                <a:cxn ang="0">
                  <a:pos x="10" y="22"/>
                </a:cxn>
                <a:cxn ang="0">
                  <a:pos x="14" y="22"/>
                </a:cxn>
                <a:cxn ang="0">
                  <a:pos x="18" y="20"/>
                </a:cxn>
                <a:cxn ang="0">
                  <a:pos x="20" y="16"/>
                </a:cxn>
                <a:cxn ang="0">
                  <a:pos x="22" y="12"/>
                </a:cxn>
                <a:cxn ang="0">
                  <a:pos x="22" y="12"/>
                </a:cxn>
                <a:cxn ang="0">
                  <a:pos x="20" y="6"/>
                </a:cxn>
                <a:cxn ang="0">
                  <a:pos x="18" y="4"/>
                </a:cxn>
                <a:cxn ang="0">
                  <a:pos x="14" y="2"/>
                </a:cxn>
                <a:cxn ang="0">
                  <a:pos x="10" y="0"/>
                </a:cxn>
              </a:cxnLst>
              <a:rect l="0" t="0" r="r" b="b"/>
              <a:pathLst>
                <a:path w="22" h="22">
                  <a:moveTo>
                    <a:pt x="10" y="0"/>
                  </a:moveTo>
                  <a:lnTo>
                    <a:pt x="10" y="0"/>
                  </a:lnTo>
                  <a:lnTo>
                    <a:pt x="6" y="2"/>
                  </a:lnTo>
                  <a:lnTo>
                    <a:pt x="2" y="4"/>
                  </a:lnTo>
                  <a:lnTo>
                    <a:pt x="0" y="6"/>
                  </a:lnTo>
                  <a:lnTo>
                    <a:pt x="0" y="12"/>
                  </a:lnTo>
                  <a:lnTo>
                    <a:pt x="0" y="12"/>
                  </a:lnTo>
                  <a:lnTo>
                    <a:pt x="0" y="16"/>
                  </a:lnTo>
                  <a:lnTo>
                    <a:pt x="2" y="20"/>
                  </a:lnTo>
                  <a:lnTo>
                    <a:pt x="6" y="22"/>
                  </a:lnTo>
                  <a:lnTo>
                    <a:pt x="10" y="22"/>
                  </a:lnTo>
                  <a:lnTo>
                    <a:pt x="10" y="22"/>
                  </a:lnTo>
                  <a:lnTo>
                    <a:pt x="14" y="22"/>
                  </a:lnTo>
                  <a:lnTo>
                    <a:pt x="18" y="20"/>
                  </a:lnTo>
                  <a:lnTo>
                    <a:pt x="20" y="16"/>
                  </a:lnTo>
                  <a:lnTo>
                    <a:pt x="22" y="12"/>
                  </a:lnTo>
                  <a:lnTo>
                    <a:pt x="22" y="12"/>
                  </a:lnTo>
                  <a:lnTo>
                    <a:pt x="20" y="6"/>
                  </a:lnTo>
                  <a:lnTo>
                    <a:pt x="18" y="4"/>
                  </a:lnTo>
                  <a:lnTo>
                    <a:pt x="14" y="2"/>
                  </a:lnTo>
                  <a:lnTo>
                    <a:pt x="10"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66" name="Freeform 344"/>
            <p:cNvSpPr/>
            <p:nvPr/>
          </p:nvSpPr>
          <p:spPr bwMode="auto">
            <a:xfrm>
              <a:off x="5643563" y="1508125"/>
              <a:ext cx="34925" cy="34925"/>
            </a:xfrm>
            <a:custGeom>
              <a:avLst/>
              <a:gdLst/>
              <a:ahLst/>
              <a:cxnLst>
                <a:cxn ang="0">
                  <a:pos x="12" y="0"/>
                </a:cxn>
                <a:cxn ang="0">
                  <a:pos x="12" y="0"/>
                </a:cxn>
                <a:cxn ang="0">
                  <a:pos x="6" y="0"/>
                </a:cxn>
                <a:cxn ang="0">
                  <a:pos x="4" y="2"/>
                </a:cxn>
                <a:cxn ang="0">
                  <a:pos x="0" y="6"/>
                </a:cxn>
                <a:cxn ang="0">
                  <a:pos x="0" y="10"/>
                </a:cxn>
                <a:cxn ang="0">
                  <a:pos x="0" y="10"/>
                </a:cxn>
                <a:cxn ang="0">
                  <a:pos x="0" y="14"/>
                </a:cxn>
                <a:cxn ang="0">
                  <a:pos x="4" y="18"/>
                </a:cxn>
                <a:cxn ang="0">
                  <a:pos x="6" y="20"/>
                </a:cxn>
                <a:cxn ang="0">
                  <a:pos x="12" y="22"/>
                </a:cxn>
                <a:cxn ang="0">
                  <a:pos x="12" y="22"/>
                </a:cxn>
                <a:cxn ang="0">
                  <a:pos x="16" y="20"/>
                </a:cxn>
                <a:cxn ang="0">
                  <a:pos x="20" y="18"/>
                </a:cxn>
                <a:cxn ang="0">
                  <a:pos x="22" y="14"/>
                </a:cxn>
                <a:cxn ang="0">
                  <a:pos x="22" y="10"/>
                </a:cxn>
                <a:cxn ang="0">
                  <a:pos x="22" y="10"/>
                </a:cxn>
                <a:cxn ang="0">
                  <a:pos x="22" y="6"/>
                </a:cxn>
                <a:cxn ang="0">
                  <a:pos x="20" y="2"/>
                </a:cxn>
                <a:cxn ang="0">
                  <a:pos x="16" y="0"/>
                </a:cxn>
                <a:cxn ang="0">
                  <a:pos x="12" y="0"/>
                </a:cxn>
              </a:cxnLst>
              <a:rect l="0" t="0" r="r" b="b"/>
              <a:pathLst>
                <a:path w="22" h="22">
                  <a:moveTo>
                    <a:pt x="12" y="0"/>
                  </a:moveTo>
                  <a:lnTo>
                    <a:pt x="12" y="0"/>
                  </a:lnTo>
                  <a:lnTo>
                    <a:pt x="6" y="0"/>
                  </a:lnTo>
                  <a:lnTo>
                    <a:pt x="4" y="2"/>
                  </a:lnTo>
                  <a:lnTo>
                    <a:pt x="0" y="6"/>
                  </a:lnTo>
                  <a:lnTo>
                    <a:pt x="0" y="10"/>
                  </a:lnTo>
                  <a:lnTo>
                    <a:pt x="0" y="10"/>
                  </a:lnTo>
                  <a:lnTo>
                    <a:pt x="0" y="14"/>
                  </a:lnTo>
                  <a:lnTo>
                    <a:pt x="4" y="18"/>
                  </a:lnTo>
                  <a:lnTo>
                    <a:pt x="6" y="20"/>
                  </a:lnTo>
                  <a:lnTo>
                    <a:pt x="12" y="22"/>
                  </a:lnTo>
                  <a:lnTo>
                    <a:pt x="12" y="22"/>
                  </a:lnTo>
                  <a:lnTo>
                    <a:pt x="16" y="20"/>
                  </a:lnTo>
                  <a:lnTo>
                    <a:pt x="20" y="18"/>
                  </a:lnTo>
                  <a:lnTo>
                    <a:pt x="22" y="14"/>
                  </a:lnTo>
                  <a:lnTo>
                    <a:pt x="22" y="10"/>
                  </a:lnTo>
                  <a:lnTo>
                    <a:pt x="22" y="10"/>
                  </a:lnTo>
                  <a:lnTo>
                    <a:pt x="22" y="6"/>
                  </a:lnTo>
                  <a:lnTo>
                    <a:pt x="20" y="2"/>
                  </a:lnTo>
                  <a:lnTo>
                    <a:pt x="16" y="0"/>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67" name="Freeform 345"/>
            <p:cNvSpPr/>
            <p:nvPr/>
          </p:nvSpPr>
          <p:spPr bwMode="auto">
            <a:xfrm>
              <a:off x="5643563" y="1508125"/>
              <a:ext cx="34925" cy="34925"/>
            </a:xfrm>
            <a:custGeom>
              <a:avLst/>
              <a:gdLst/>
              <a:ahLst/>
              <a:cxnLst>
                <a:cxn ang="0">
                  <a:pos x="12" y="0"/>
                </a:cxn>
                <a:cxn ang="0">
                  <a:pos x="12" y="0"/>
                </a:cxn>
                <a:cxn ang="0">
                  <a:pos x="6" y="0"/>
                </a:cxn>
                <a:cxn ang="0">
                  <a:pos x="4" y="2"/>
                </a:cxn>
                <a:cxn ang="0">
                  <a:pos x="0" y="6"/>
                </a:cxn>
                <a:cxn ang="0">
                  <a:pos x="0" y="10"/>
                </a:cxn>
                <a:cxn ang="0">
                  <a:pos x="0" y="10"/>
                </a:cxn>
                <a:cxn ang="0">
                  <a:pos x="0" y="14"/>
                </a:cxn>
                <a:cxn ang="0">
                  <a:pos x="4" y="18"/>
                </a:cxn>
                <a:cxn ang="0">
                  <a:pos x="6" y="20"/>
                </a:cxn>
                <a:cxn ang="0">
                  <a:pos x="12" y="22"/>
                </a:cxn>
                <a:cxn ang="0">
                  <a:pos x="12" y="22"/>
                </a:cxn>
                <a:cxn ang="0">
                  <a:pos x="16" y="20"/>
                </a:cxn>
                <a:cxn ang="0">
                  <a:pos x="20" y="18"/>
                </a:cxn>
                <a:cxn ang="0">
                  <a:pos x="22" y="14"/>
                </a:cxn>
                <a:cxn ang="0">
                  <a:pos x="22" y="10"/>
                </a:cxn>
                <a:cxn ang="0">
                  <a:pos x="22" y="10"/>
                </a:cxn>
                <a:cxn ang="0">
                  <a:pos x="22" y="6"/>
                </a:cxn>
                <a:cxn ang="0">
                  <a:pos x="20" y="2"/>
                </a:cxn>
                <a:cxn ang="0">
                  <a:pos x="16" y="0"/>
                </a:cxn>
                <a:cxn ang="0">
                  <a:pos x="12" y="0"/>
                </a:cxn>
              </a:cxnLst>
              <a:rect l="0" t="0" r="r" b="b"/>
              <a:pathLst>
                <a:path w="22" h="22">
                  <a:moveTo>
                    <a:pt x="12" y="0"/>
                  </a:moveTo>
                  <a:lnTo>
                    <a:pt x="12" y="0"/>
                  </a:lnTo>
                  <a:lnTo>
                    <a:pt x="6" y="0"/>
                  </a:lnTo>
                  <a:lnTo>
                    <a:pt x="4" y="2"/>
                  </a:lnTo>
                  <a:lnTo>
                    <a:pt x="0" y="6"/>
                  </a:lnTo>
                  <a:lnTo>
                    <a:pt x="0" y="10"/>
                  </a:lnTo>
                  <a:lnTo>
                    <a:pt x="0" y="10"/>
                  </a:lnTo>
                  <a:lnTo>
                    <a:pt x="0" y="14"/>
                  </a:lnTo>
                  <a:lnTo>
                    <a:pt x="4" y="18"/>
                  </a:lnTo>
                  <a:lnTo>
                    <a:pt x="6" y="20"/>
                  </a:lnTo>
                  <a:lnTo>
                    <a:pt x="12" y="22"/>
                  </a:lnTo>
                  <a:lnTo>
                    <a:pt x="12" y="22"/>
                  </a:lnTo>
                  <a:lnTo>
                    <a:pt x="16" y="20"/>
                  </a:lnTo>
                  <a:lnTo>
                    <a:pt x="20" y="18"/>
                  </a:lnTo>
                  <a:lnTo>
                    <a:pt x="22" y="14"/>
                  </a:lnTo>
                  <a:lnTo>
                    <a:pt x="22" y="10"/>
                  </a:lnTo>
                  <a:lnTo>
                    <a:pt x="22" y="10"/>
                  </a:lnTo>
                  <a:lnTo>
                    <a:pt x="22" y="6"/>
                  </a:lnTo>
                  <a:lnTo>
                    <a:pt x="20" y="2"/>
                  </a:lnTo>
                  <a:lnTo>
                    <a:pt x="16" y="0"/>
                  </a:lnTo>
                  <a:lnTo>
                    <a:pt x="12"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68" name="Freeform 346"/>
            <p:cNvSpPr/>
            <p:nvPr/>
          </p:nvSpPr>
          <p:spPr bwMode="auto">
            <a:xfrm>
              <a:off x="5262563" y="1657350"/>
              <a:ext cx="38100" cy="34925"/>
            </a:xfrm>
            <a:custGeom>
              <a:avLst/>
              <a:gdLst/>
              <a:ahLst/>
              <a:cxnLst>
                <a:cxn ang="0">
                  <a:pos x="12" y="0"/>
                </a:cxn>
                <a:cxn ang="0">
                  <a:pos x="12" y="0"/>
                </a:cxn>
                <a:cxn ang="0">
                  <a:pos x="8" y="2"/>
                </a:cxn>
                <a:cxn ang="0">
                  <a:pos x="4" y="4"/>
                </a:cxn>
                <a:cxn ang="0">
                  <a:pos x="2" y="8"/>
                </a:cxn>
                <a:cxn ang="0">
                  <a:pos x="0" y="12"/>
                </a:cxn>
                <a:cxn ang="0">
                  <a:pos x="0" y="12"/>
                </a:cxn>
                <a:cxn ang="0">
                  <a:pos x="2" y="16"/>
                </a:cxn>
                <a:cxn ang="0">
                  <a:pos x="4" y="20"/>
                </a:cxn>
                <a:cxn ang="0">
                  <a:pos x="8" y="22"/>
                </a:cxn>
                <a:cxn ang="0">
                  <a:pos x="12" y="22"/>
                </a:cxn>
                <a:cxn ang="0">
                  <a:pos x="12" y="22"/>
                </a:cxn>
                <a:cxn ang="0">
                  <a:pos x="16" y="22"/>
                </a:cxn>
                <a:cxn ang="0">
                  <a:pos x="20" y="20"/>
                </a:cxn>
                <a:cxn ang="0">
                  <a:pos x="22" y="16"/>
                </a:cxn>
                <a:cxn ang="0">
                  <a:pos x="24" y="12"/>
                </a:cxn>
                <a:cxn ang="0">
                  <a:pos x="24" y="12"/>
                </a:cxn>
                <a:cxn ang="0">
                  <a:pos x="22" y="8"/>
                </a:cxn>
                <a:cxn ang="0">
                  <a:pos x="20" y="4"/>
                </a:cxn>
                <a:cxn ang="0">
                  <a:pos x="16" y="2"/>
                </a:cxn>
                <a:cxn ang="0">
                  <a:pos x="12" y="0"/>
                </a:cxn>
              </a:cxnLst>
              <a:rect l="0" t="0" r="r" b="b"/>
              <a:pathLst>
                <a:path w="24" h="22">
                  <a:moveTo>
                    <a:pt x="12" y="0"/>
                  </a:moveTo>
                  <a:lnTo>
                    <a:pt x="12" y="0"/>
                  </a:lnTo>
                  <a:lnTo>
                    <a:pt x="8" y="2"/>
                  </a:lnTo>
                  <a:lnTo>
                    <a:pt x="4" y="4"/>
                  </a:lnTo>
                  <a:lnTo>
                    <a:pt x="2" y="8"/>
                  </a:lnTo>
                  <a:lnTo>
                    <a:pt x="0" y="12"/>
                  </a:lnTo>
                  <a:lnTo>
                    <a:pt x="0" y="12"/>
                  </a:lnTo>
                  <a:lnTo>
                    <a:pt x="2" y="16"/>
                  </a:lnTo>
                  <a:lnTo>
                    <a:pt x="4" y="20"/>
                  </a:lnTo>
                  <a:lnTo>
                    <a:pt x="8" y="22"/>
                  </a:lnTo>
                  <a:lnTo>
                    <a:pt x="12" y="22"/>
                  </a:lnTo>
                  <a:lnTo>
                    <a:pt x="12" y="22"/>
                  </a:lnTo>
                  <a:lnTo>
                    <a:pt x="16" y="22"/>
                  </a:lnTo>
                  <a:lnTo>
                    <a:pt x="20" y="20"/>
                  </a:lnTo>
                  <a:lnTo>
                    <a:pt x="22" y="16"/>
                  </a:lnTo>
                  <a:lnTo>
                    <a:pt x="24" y="12"/>
                  </a:lnTo>
                  <a:lnTo>
                    <a:pt x="24" y="12"/>
                  </a:lnTo>
                  <a:lnTo>
                    <a:pt x="22" y="8"/>
                  </a:lnTo>
                  <a:lnTo>
                    <a:pt x="20" y="4"/>
                  </a:lnTo>
                  <a:lnTo>
                    <a:pt x="16" y="2"/>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69" name="Freeform 347"/>
            <p:cNvSpPr/>
            <p:nvPr/>
          </p:nvSpPr>
          <p:spPr bwMode="auto">
            <a:xfrm>
              <a:off x="5262563" y="1657350"/>
              <a:ext cx="38100" cy="34925"/>
            </a:xfrm>
            <a:custGeom>
              <a:avLst/>
              <a:gdLst/>
              <a:ahLst/>
              <a:cxnLst>
                <a:cxn ang="0">
                  <a:pos x="12" y="0"/>
                </a:cxn>
                <a:cxn ang="0">
                  <a:pos x="12" y="0"/>
                </a:cxn>
                <a:cxn ang="0">
                  <a:pos x="8" y="2"/>
                </a:cxn>
                <a:cxn ang="0">
                  <a:pos x="4" y="4"/>
                </a:cxn>
                <a:cxn ang="0">
                  <a:pos x="2" y="8"/>
                </a:cxn>
                <a:cxn ang="0">
                  <a:pos x="0" y="12"/>
                </a:cxn>
                <a:cxn ang="0">
                  <a:pos x="0" y="12"/>
                </a:cxn>
                <a:cxn ang="0">
                  <a:pos x="2" y="16"/>
                </a:cxn>
                <a:cxn ang="0">
                  <a:pos x="4" y="20"/>
                </a:cxn>
                <a:cxn ang="0">
                  <a:pos x="8" y="22"/>
                </a:cxn>
                <a:cxn ang="0">
                  <a:pos x="12" y="22"/>
                </a:cxn>
                <a:cxn ang="0">
                  <a:pos x="12" y="22"/>
                </a:cxn>
                <a:cxn ang="0">
                  <a:pos x="16" y="22"/>
                </a:cxn>
                <a:cxn ang="0">
                  <a:pos x="20" y="20"/>
                </a:cxn>
                <a:cxn ang="0">
                  <a:pos x="22" y="16"/>
                </a:cxn>
                <a:cxn ang="0">
                  <a:pos x="24" y="12"/>
                </a:cxn>
                <a:cxn ang="0">
                  <a:pos x="24" y="12"/>
                </a:cxn>
                <a:cxn ang="0">
                  <a:pos x="22" y="8"/>
                </a:cxn>
                <a:cxn ang="0">
                  <a:pos x="20" y="4"/>
                </a:cxn>
                <a:cxn ang="0">
                  <a:pos x="16" y="2"/>
                </a:cxn>
                <a:cxn ang="0">
                  <a:pos x="12" y="0"/>
                </a:cxn>
              </a:cxnLst>
              <a:rect l="0" t="0" r="r" b="b"/>
              <a:pathLst>
                <a:path w="24" h="22">
                  <a:moveTo>
                    <a:pt x="12" y="0"/>
                  </a:moveTo>
                  <a:lnTo>
                    <a:pt x="12" y="0"/>
                  </a:lnTo>
                  <a:lnTo>
                    <a:pt x="8" y="2"/>
                  </a:lnTo>
                  <a:lnTo>
                    <a:pt x="4" y="4"/>
                  </a:lnTo>
                  <a:lnTo>
                    <a:pt x="2" y="8"/>
                  </a:lnTo>
                  <a:lnTo>
                    <a:pt x="0" y="12"/>
                  </a:lnTo>
                  <a:lnTo>
                    <a:pt x="0" y="12"/>
                  </a:lnTo>
                  <a:lnTo>
                    <a:pt x="2" y="16"/>
                  </a:lnTo>
                  <a:lnTo>
                    <a:pt x="4" y="20"/>
                  </a:lnTo>
                  <a:lnTo>
                    <a:pt x="8" y="22"/>
                  </a:lnTo>
                  <a:lnTo>
                    <a:pt x="12" y="22"/>
                  </a:lnTo>
                  <a:lnTo>
                    <a:pt x="12" y="22"/>
                  </a:lnTo>
                  <a:lnTo>
                    <a:pt x="16" y="22"/>
                  </a:lnTo>
                  <a:lnTo>
                    <a:pt x="20" y="20"/>
                  </a:lnTo>
                  <a:lnTo>
                    <a:pt x="22" y="16"/>
                  </a:lnTo>
                  <a:lnTo>
                    <a:pt x="24" y="12"/>
                  </a:lnTo>
                  <a:lnTo>
                    <a:pt x="24" y="12"/>
                  </a:lnTo>
                  <a:lnTo>
                    <a:pt x="22" y="8"/>
                  </a:lnTo>
                  <a:lnTo>
                    <a:pt x="20" y="4"/>
                  </a:lnTo>
                  <a:lnTo>
                    <a:pt x="16" y="2"/>
                  </a:lnTo>
                  <a:lnTo>
                    <a:pt x="12"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70" name="Freeform 348"/>
            <p:cNvSpPr/>
            <p:nvPr/>
          </p:nvSpPr>
          <p:spPr bwMode="auto">
            <a:xfrm>
              <a:off x="5491163" y="1238250"/>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71" name="Freeform 349"/>
            <p:cNvSpPr/>
            <p:nvPr/>
          </p:nvSpPr>
          <p:spPr bwMode="auto">
            <a:xfrm>
              <a:off x="5491163" y="1238250"/>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72" name="Freeform 350"/>
            <p:cNvSpPr/>
            <p:nvPr/>
          </p:nvSpPr>
          <p:spPr bwMode="auto">
            <a:xfrm>
              <a:off x="6129338" y="1041400"/>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73" name="Freeform 351"/>
            <p:cNvSpPr/>
            <p:nvPr/>
          </p:nvSpPr>
          <p:spPr bwMode="auto">
            <a:xfrm>
              <a:off x="6129338" y="1041400"/>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74" name="Freeform 352"/>
            <p:cNvSpPr/>
            <p:nvPr/>
          </p:nvSpPr>
          <p:spPr bwMode="auto">
            <a:xfrm>
              <a:off x="6405563" y="103187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75" name="Freeform 353"/>
            <p:cNvSpPr/>
            <p:nvPr/>
          </p:nvSpPr>
          <p:spPr bwMode="auto">
            <a:xfrm>
              <a:off x="6405563" y="103187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76" name="Freeform 354"/>
            <p:cNvSpPr/>
            <p:nvPr/>
          </p:nvSpPr>
          <p:spPr bwMode="auto">
            <a:xfrm>
              <a:off x="6789738" y="107632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77" name="Freeform 355"/>
            <p:cNvSpPr/>
            <p:nvPr/>
          </p:nvSpPr>
          <p:spPr bwMode="auto">
            <a:xfrm>
              <a:off x="6789738" y="107632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78" name="Freeform 356"/>
            <p:cNvSpPr/>
            <p:nvPr/>
          </p:nvSpPr>
          <p:spPr bwMode="auto">
            <a:xfrm>
              <a:off x="6637338" y="118427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79" name="Freeform 357"/>
            <p:cNvSpPr/>
            <p:nvPr/>
          </p:nvSpPr>
          <p:spPr bwMode="auto">
            <a:xfrm>
              <a:off x="6637338" y="118427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80" name="Freeform 358"/>
            <p:cNvSpPr/>
            <p:nvPr/>
          </p:nvSpPr>
          <p:spPr bwMode="auto">
            <a:xfrm>
              <a:off x="6656388" y="152082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81" name="Freeform 359"/>
            <p:cNvSpPr/>
            <p:nvPr/>
          </p:nvSpPr>
          <p:spPr bwMode="auto">
            <a:xfrm>
              <a:off x="6656388" y="152082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82" name="Freeform 360"/>
            <p:cNvSpPr/>
            <p:nvPr/>
          </p:nvSpPr>
          <p:spPr bwMode="auto">
            <a:xfrm>
              <a:off x="7367588" y="1558925"/>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83" name="Freeform 361"/>
            <p:cNvSpPr/>
            <p:nvPr/>
          </p:nvSpPr>
          <p:spPr bwMode="auto">
            <a:xfrm>
              <a:off x="7367588" y="1558925"/>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84" name="Freeform 362"/>
            <p:cNvSpPr/>
            <p:nvPr/>
          </p:nvSpPr>
          <p:spPr bwMode="auto">
            <a:xfrm>
              <a:off x="6904038" y="155892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85" name="Freeform 363"/>
            <p:cNvSpPr/>
            <p:nvPr/>
          </p:nvSpPr>
          <p:spPr bwMode="auto">
            <a:xfrm>
              <a:off x="6904038" y="155892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86" name="Freeform 364"/>
            <p:cNvSpPr/>
            <p:nvPr/>
          </p:nvSpPr>
          <p:spPr bwMode="auto">
            <a:xfrm>
              <a:off x="6878638" y="1292225"/>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87" name="Freeform 365"/>
            <p:cNvSpPr/>
            <p:nvPr/>
          </p:nvSpPr>
          <p:spPr bwMode="auto">
            <a:xfrm>
              <a:off x="6878638" y="1292225"/>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88" name="Freeform 366"/>
            <p:cNvSpPr/>
            <p:nvPr/>
          </p:nvSpPr>
          <p:spPr bwMode="auto">
            <a:xfrm>
              <a:off x="7110413" y="1381125"/>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89" name="Freeform 367"/>
            <p:cNvSpPr/>
            <p:nvPr/>
          </p:nvSpPr>
          <p:spPr bwMode="auto">
            <a:xfrm>
              <a:off x="7110413" y="1381125"/>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90" name="Freeform 368"/>
            <p:cNvSpPr/>
            <p:nvPr/>
          </p:nvSpPr>
          <p:spPr bwMode="auto">
            <a:xfrm>
              <a:off x="7821613" y="1149350"/>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91" name="Freeform 369"/>
            <p:cNvSpPr/>
            <p:nvPr/>
          </p:nvSpPr>
          <p:spPr bwMode="auto">
            <a:xfrm>
              <a:off x="7821613" y="1149350"/>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92" name="Freeform 370"/>
            <p:cNvSpPr/>
            <p:nvPr/>
          </p:nvSpPr>
          <p:spPr bwMode="auto">
            <a:xfrm>
              <a:off x="7831138" y="1416050"/>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93" name="Freeform 371"/>
            <p:cNvSpPr/>
            <p:nvPr/>
          </p:nvSpPr>
          <p:spPr bwMode="auto">
            <a:xfrm>
              <a:off x="7831138" y="1416050"/>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94" name="Freeform 372"/>
            <p:cNvSpPr/>
            <p:nvPr/>
          </p:nvSpPr>
          <p:spPr bwMode="auto">
            <a:xfrm>
              <a:off x="7748588" y="1619250"/>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95" name="Freeform 373"/>
            <p:cNvSpPr/>
            <p:nvPr/>
          </p:nvSpPr>
          <p:spPr bwMode="auto">
            <a:xfrm>
              <a:off x="7748588" y="1619250"/>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96" name="Freeform 374"/>
            <p:cNvSpPr/>
            <p:nvPr/>
          </p:nvSpPr>
          <p:spPr bwMode="auto">
            <a:xfrm>
              <a:off x="6122988" y="1771650"/>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97" name="Freeform 375"/>
            <p:cNvSpPr/>
            <p:nvPr/>
          </p:nvSpPr>
          <p:spPr bwMode="auto">
            <a:xfrm>
              <a:off x="6122988" y="1771650"/>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98" name="Freeform 376"/>
            <p:cNvSpPr/>
            <p:nvPr/>
          </p:nvSpPr>
          <p:spPr bwMode="auto">
            <a:xfrm>
              <a:off x="5818188" y="1797050"/>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99" name="Freeform 377"/>
            <p:cNvSpPr/>
            <p:nvPr/>
          </p:nvSpPr>
          <p:spPr bwMode="auto">
            <a:xfrm>
              <a:off x="5818188" y="1797050"/>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00" name="Freeform 378"/>
            <p:cNvSpPr/>
            <p:nvPr/>
          </p:nvSpPr>
          <p:spPr bwMode="auto">
            <a:xfrm>
              <a:off x="3602038" y="167322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01" name="Freeform 379"/>
            <p:cNvSpPr/>
            <p:nvPr/>
          </p:nvSpPr>
          <p:spPr bwMode="auto">
            <a:xfrm>
              <a:off x="3602038" y="167322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02" name="Freeform 380"/>
            <p:cNvSpPr/>
            <p:nvPr/>
          </p:nvSpPr>
          <p:spPr bwMode="auto">
            <a:xfrm>
              <a:off x="3192463" y="1717675"/>
              <a:ext cx="25400" cy="22225"/>
            </a:xfrm>
            <a:custGeom>
              <a:avLst/>
              <a:gdLst/>
              <a:ahLst/>
              <a:cxnLst>
                <a:cxn ang="0">
                  <a:pos x="8" y="0"/>
                </a:cxn>
                <a:cxn ang="0">
                  <a:pos x="8" y="0"/>
                </a:cxn>
                <a:cxn ang="0">
                  <a:pos x="4" y="2"/>
                </a:cxn>
                <a:cxn ang="0">
                  <a:pos x="0" y="8"/>
                </a:cxn>
                <a:cxn ang="0">
                  <a:pos x="0" y="8"/>
                </a:cxn>
                <a:cxn ang="0">
                  <a:pos x="4" y="12"/>
                </a:cxn>
                <a:cxn ang="0">
                  <a:pos x="8" y="14"/>
                </a:cxn>
                <a:cxn ang="0">
                  <a:pos x="8" y="14"/>
                </a:cxn>
                <a:cxn ang="0">
                  <a:pos x="12" y="12"/>
                </a:cxn>
                <a:cxn ang="0">
                  <a:pos x="16" y="8"/>
                </a:cxn>
                <a:cxn ang="0">
                  <a:pos x="16" y="8"/>
                </a:cxn>
                <a:cxn ang="0">
                  <a:pos x="12" y="2"/>
                </a:cxn>
                <a:cxn ang="0">
                  <a:pos x="8" y="0"/>
                </a:cxn>
              </a:cxnLst>
              <a:rect l="0" t="0" r="r" b="b"/>
              <a:pathLst>
                <a:path w="16" h="14">
                  <a:moveTo>
                    <a:pt x="8" y="0"/>
                  </a:moveTo>
                  <a:lnTo>
                    <a:pt x="8" y="0"/>
                  </a:lnTo>
                  <a:lnTo>
                    <a:pt x="4" y="2"/>
                  </a:lnTo>
                  <a:lnTo>
                    <a:pt x="0" y="8"/>
                  </a:lnTo>
                  <a:lnTo>
                    <a:pt x="0" y="8"/>
                  </a:lnTo>
                  <a:lnTo>
                    <a:pt x="4" y="12"/>
                  </a:lnTo>
                  <a:lnTo>
                    <a:pt x="8" y="14"/>
                  </a:lnTo>
                  <a:lnTo>
                    <a:pt x="8" y="14"/>
                  </a:lnTo>
                  <a:lnTo>
                    <a:pt x="12" y="12"/>
                  </a:lnTo>
                  <a:lnTo>
                    <a:pt x="16" y="8"/>
                  </a:lnTo>
                  <a:lnTo>
                    <a:pt x="16" y="8"/>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03" name="Freeform 381"/>
            <p:cNvSpPr/>
            <p:nvPr/>
          </p:nvSpPr>
          <p:spPr bwMode="auto">
            <a:xfrm>
              <a:off x="3192463" y="1717675"/>
              <a:ext cx="25400" cy="22225"/>
            </a:xfrm>
            <a:custGeom>
              <a:avLst/>
              <a:gdLst/>
              <a:ahLst/>
              <a:cxnLst>
                <a:cxn ang="0">
                  <a:pos x="8" y="0"/>
                </a:cxn>
                <a:cxn ang="0">
                  <a:pos x="8" y="0"/>
                </a:cxn>
                <a:cxn ang="0">
                  <a:pos x="4" y="2"/>
                </a:cxn>
                <a:cxn ang="0">
                  <a:pos x="0" y="8"/>
                </a:cxn>
                <a:cxn ang="0">
                  <a:pos x="0" y="8"/>
                </a:cxn>
                <a:cxn ang="0">
                  <a:pos x="4" y="12"/>
                </a:cxn>
                <a:cxn ang="0">
                  <a:pos x="8" y="14"/>
                </a:cxn>
                <a:cxn ang="0">
                  <a:pos x="8" y="14"/>
                </a:cxn>
                <a:cxn ang="0">
                  <a:pos x="12" y="12"/>
                </a:cxn>
                <a:cxn ang="0">
                  <a:pos x="16" y="8"/>
                </a:cxn>
                <a:cxn ang="0">
                  <a:pos x="16" y="8"/>
                </a:cxn>
                <a:cxn ang="0">
                  <a:pos x="12" y="2"/>
                </a:cxn>
                <a:cxn ang="0">
                  <a:pos x="8" y="0"/>
                </a:cxn>
              </a:cxnLst>
              <a:rect l="0" t="0" r="r" b="b"/>
              <a:pathLst>
                <a:path w="16" h="14">
                  <a:moveTo>
                    <a:pt x="8" y="0"/>
                  </a:moveTo>
                  <a:lnTo>
                    <a:pt x="8" y="0"/>
                  </a:lnTo>
                  <a:lnTo>
                    <a:pt x="4" y="2"/>
                  </a:lnTo>
                  <a:lnTo>
                    <a:pt x="0" y="8"/>
                  </a:lnTo>
                  <a:lnTo>
                    <a:pt x="0" y="8"/>
                  </a:lnTo>
                  <a:lnTo>
                    <a:pt x="4" y="12"/>
                  </a:lnTo>
                  <a:lnTo>
                    <a:pt x="8" y="14"/>
                  </a:lnTo>
                  <a:lnTo>
                    <a:pt x="8" y="14"/>
                  </a:lnTo>
                  <a:lnTo>
                    <a:pt x="12" y="12"/>
                  </a:lnTo>
                  <a:lnTo>
                    <a:pt x="16" y="8"/>
                  </a:lnTo>
                  <a:lnTo>
                    <a:pt x="16" y="8"/>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04" name="Freeform 382"/>
            <p:cNvSpPr/>
            <p:nvPr/>
          </p:nvSpPr>
          <p:spPr bwMode="auto">
            <a:xfrm>
              <a:off x="2865438" y="1692275"/>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05" name="Freeform 383"/>
            <p:cNvSpPr/>
            <p:nvPr/>
          </p:nvSpPr>
          <p:spPr bwMode="auto">
            <a:xfrm>
              <a:off x="2865438" y="1692275"/>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06" name="Freeform 384"/>
            <p:cNvSpPr/>
            <p:nvPr/>
          </p:nvSpPr>
          <p:spPr bwMode="auto">
            <a:xfrm>
              <a:off x="3059113" y="1835150"/>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07" name="Freeform 385"/>
            <p:cNvSpPr/>
            <p:nvPr/>
          </p:nvSpPr>
          <p:spPr bwMode="auto">
            <a:xfrm>
              <a:off x="3059113" y="1835150"/>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08" name="Freeform 386"/>
            <p:cNvSpPr/>
            <p:nvPr/>
          </p:nvSpPr>
          <p:spPr bwMode="auto">
            <a:xfrm>
              <a:off x="7446963" y="1174750"/>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09" name="Freeform 387"/>
            <p:cNvSpPr/>
            <p:nvPr/>
          </p:nvSpPr>
          <p:spPr bwMode="auto">
            <a:xfrm>
              <a:off x="7446963" y="1174750"/>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10" name="Freeform 388"/>
            <p:cNvSpPr/>
            <p:nvPr/>
          </p:nvSpPr>
          <p:spPr bwMode="auto">
            <a:xfrm>
              <a:off x="7704138" y="102552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11" name="Freeform 389"/>
            <p:cNvSpPr/>
            <p:nvPr/>
          </p:nvSpPr>
          <p:spPr bwMode="auto">
            <a:xfrm>
              <a:off x="7704138" y="102552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12" name="Freeform 390"/>
            <p:cNvSpPr/>
            <p:nvPr/>
          </p:nvSpPr>
          <p:spPr bwMode="auto">
            <a:xfrm>
              <a:off x="7154863" y="1050925"/>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13" name="Freeform 391"/>
            <p:cNvSpPr/>
            <p:nvPr/>
          </p:nvSpPr>
          <p:spPr bwMode="auto">
            <a:xfrm>
              <a:off x="7154863" y="1050925"/>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14" name="Freeform 392"/>
            <p:cNvSpPr/>
            <p:nvPr/>
          </p:nvSpPr>
          <p:spPr bwMode="auto">
            <a:xfrm>
              <a:off x="7161213" y="1584325"/>
              <a:ext cx="25400"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6" y="8"/>
                </a:cxn>
                <a:cxn ang="0">
                  <a:pos x="16" y="8"/>
                </a:cxn>
                <a:cxn ang="0">
                  <a:pos x="12" y="2"/>
                </a:cxn>
                <a:cxn ang="0">
                  <a:pos x="8" y="0"/>
                </a:cxn>
              </a:cxnLst>
              <a:rect l="0" t="0" r="r" b="b"/>
              <a:pathLst>
                <a:path w="16" h="14">
                  <a:moveTo>
                    <a:pt x="8" y="0"/>
                  </a:moveTo>
                  <a:lnTo>
                    <a:pt x="8" y="0"/>
                  </a:lnTo>
                  <a:lnTo>
                    <a:pt x="2" y="2"/>
                  </a:lnTo>
                  <a:lnTo>
                    <a:pt x="0" y="8"/>
                  </a:lnTo>
                  <a:lnTo>
                    <a:pt x="0" y="8"/>
                  </a:lnTo>
                  <a:lnTo>
                    <a:pt x="2" y="12"/>
                  </a:lnTo>
                  <a:lnTo>
                    <a:pt x="8" y="14"/>
                  </a:lnTo>
                  <a:lnTo>
                    <a:pt x="8" y="14"/>
                  </a:lnTo>
                  <a:lnTo>
                    <a:pt x="12" y="12"/>
                  </a:lnTo>
                  <a:lnTo>
                    <a:pt x="16" y="8"/>
                  </a:lnTo>
                  <a:lnTo>
                    <a:pt x="16" y="8"/>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15" name="Freeform 393"/>
            <p:cNvSpPr/>
            <p:nvPr/>
          </p:nvSpPr>
          <p:spPr bwMode="auto">
            <a:xfrm>
              <a:off x="7161213" y="1584325"/>
              <a:ext cx="25400"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6" y="8"/>
                </a:cxn>
                <a:cxn ang="0">
                  <a:pos x="16" y="8"/>
                </a:cxn>
                <a:cxn ang="0">
                  <a:pos x="12" y="2"/>
                </a:cxn>
                <a:cxn ang="0">
                  <a:pos x="8" y="0"/>
                </a:cxn>
              </a:cxnLst>
              <a:rect l="0" t="0" r="r" b="b"/>
              <a:pathLst>
                <a:path w="16" h="14">
                  <a:moveTo>
                    <a:pt x="8" y="0"/>
                  </a:moveTo>
                  <a:lnTo>
                    <a:pt x="8" y="0"/>
                  </a:lnTo>
                  <a:lnTo>
                    <a:pt x="2" y="2"/>
                  </a:lnTo>
                  <a:lnTo>
                    <a:pt x="0" y="8"/>
                  </a:lnTo>
                  <a:lnTo>
                    <a:pt x="0" y="8"/>
                  </a:lnTo>
                  <a:lnTo>
                    <a:pt x="2" y="12"/>
                  </a:lnTo>
                  <a:lnTo>
                    <a:pt x="8" y="14"/>
                  </a:lnTo>
                  <a:lnTo>
                    <a:pt x="8" y="14"/>
                  </a:lnTo>
                  <a:lnTo>
                    <a:pt x="12" y="12"/>
                  </a:lnTo>
                  <a:lnTo>
                    <a:pt x="16" y="8"/>
                  </a:lnTo>
                  <a:lnTo>
                    <a:pt x="16" y="8"/>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16" name="Freeform 394"/>
            <p:cNvSpPr/>
            <p:nvPr/>
          </p:nvSpPr>
          <p:spPr bwMode="auto">
            <a:xfrm>
              <a:off x="5230813" y="1060450"/>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17" name="Freeform 395"/>
            <p:cNvSpPr/>
            <p:nvPr/>
          </p:nvSpPr>
          <p:spPr bwMode="auto">
            <a:xfrm>
              <a:off x="5230813" y="1060450"/>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18" name="Freeform 396"/>
            <p:cNvSpPr/>
            <p:nvPr/>
          </p:nvSpPr>
          <p:spPr bwMode="auto">
            <a:xfrm>
              <a:off x="5808663" y="1314450"/>
              <a:ext cx="44450" cy="47625"/>
            </a:xfrm>
            <a:custGeom>
              <a:avLst/>
              <a:gdLst/>
              <a:ahLst/>
              <a:cxnLst>
                <a:cxn ang="0">
                  <a:pos x="14" y="0"/>
                </a:cxn>
                <a:cxn ang="0">
                  <a:pos x="14" y="0"/>
                </a:cxn>
                <a:cxn ang="0">
                  <a:pos x="8" y="2"/>
                </a:cxn>
                <a:cxn ang="0">
                  <a:pos x="4" y="4"/>
                </a:cxn>
                <a:cxn ang="0">
                  <a:pos x="0" y="8"/>
                </a:cxn>
                <a:cxn ang="0">
                  <a:pos x="0" y="14"/>
                </a:cxn>
                <a:cxn ang="0">
                  <a:pos x="0" y="14"/>
                </a:cxn>
                <a:cxn ang="0">
                  <a:pos x="0" y="20"/>
                </a:cxn>
                <a:cxn ang="0">
                  <a:pos x="4" y="24"/>
                </a:cxn>
                <a:cxn ang="0">
                  <a:pos x="8" y="28"/>
                </a:cxn>
                <a:cxn ang="0">
                  <a:pos x="14" y="30"/>
                </a:cxn>
                <a:cxn ang="0">
                  <a:pos x="14" y="30"/>
                </a:cxn>
                <a:cxn ang="0">
                  <a:pos x="20" y="28"/>
                </a:cxn>
                <a:cxn ang="0">
                  <a:pos x="24" y="24"/>
                </a:cxn>
                <a:cxn ang="0">
                  <a:pos x="26" y="20"/>
                </a:cxn>
                <a:cxn ang="0">
                  <a:pos x="28" y="14"/>
                </a:cxn>
                <a:cxn ang="0">
                  <a:pos x="28" y="14"/>
                </a:cxn>
                <a:cxn ang="0">
                  <a:pos x="26" y="8"/>
                </a:cxn>
                <a:cxn ang="0">
                  <a:pos x="24" y="4"/>
                </a:cxn>
                <a:cxn ang="0">
                  <a:pos x="20" y="2"/>
                </a:cxn>
                <a:cxn ang="0">
                  <a:pos x="14" y="0"/>
                </a:cxn>
              </a:cxnLst>
              <a:rect l="0" t="0" r="r" b="b"/>
              <a:pathLst>
                <a:path w="28" h="30">
                  <a:moveTo>
                    <a:pt x="14" y="0"/>
                  </a:moveTo>
                  <a:lnTo>
                    <a:pt x="14" y="0"/>
                  </a:lnTo>
                  <a:lnTo>
                    <a:pt x="8" y="2"/>
                  </a:lnTo>
                  <a:lnTo>
                    <a:pt x="4" y="4"/>
                  </a:lnTo>
                  <a:lnTo>
                    <a:pt x="0" y="8"/>
                  </a:lnTo>
                  <a:lnTo>
                    <a:pt x="0" y="14"/>
                  </a:lnTo>
                  <a:lnTo>
                    <a:pt x="0" y="14"/>
                  </a:lnTo>
                  <a:lnTo>
                    <a:pt x="0" y="20"/>
                  </a:lnTo>
                  <a:lnTo>
                    <a:pt x="4" y="24"/>
                  </a:lnTo>
                  <a:lnTo>
                    <a:pt x="8" y="28"/>
                  </a:lnTo>
                  <a:lnTo>
                    <a:pt x="14" y="30"/>
                  </a:lnTo>
                  <a:lnTo>
                    <a:pt x="14" y="30"/>
                  </a:lnTo>
                  <a:lnTo>
                    <a:pt x="20" y="28"/>
                  </a:lnTo>
                  <a:lnTo>
                    <a:pt x="24" y="24"/>
                  </a:lnTo>
                  <a:lnTo>
                    <a:pt x="26" y="20"/>
                  </a:lnTo>
                  <a:lnTo>
                    <a:pt x="28" y="14"/>
                  </a:lnTo>
                  <a:lnTo>
                    <a:pt x="28" y="14"/>
                  </a:lnTo>
                  <a:lnTo>
                    <a:pt x="26" y="8"/>
                  </a:lnTo>
                  <a:lnTo>
                    <a:pt x="24" y="4"/>
                  </a:lnTo>
                  <a:lnTo>
                    <a:pt x="20" y="2"/>
                  </a:lnTo>
                  <a:lnTo>
                    <a:pt x="14"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19" name="Freeform 397"/>
            <p:cNvSpPr/>
            <p:nvPr/>
          </p:nvSpPr>
          <p:spPr bwMode="auto">
            <a:xfrm>
              <a:off x="5808663" y="1314450"/>
              <a:ext cx="44450" cy="47625"/>
            </a:xfrm>
            <a:custGeom>
              <a:avLst/>
              <a:gdLst/>
              <a:ahLst/>
              <a:cxnLst>
                <a:cxn ang="0">
                  <a:pos x="14" y="0"/>
                </a:cxn>
                <a:cxn ang="0">
                  <a:pos x="14" y="0"/>
                </a:cxn>
                <a:cxn ang="0">
                  <a:pos x="8" y="2"/>
                </a:cxn>
                <a:cxn ang="0">
                  <a:pos x="4" y="4"/>
                </a:cxn>
                <a:cxn ang="0">
                  <a:pos x="0" y="8"/>
                </a:cxn>
                <a:cxn ang="0">
                  <a:pos x="0" y="14"/>
                </a:cxn>
                <a:cxn ang="0">
                  <a:pos x="0" y="14"/>
                </a:cxn>
                <a:cxn ang="0">
                  <a:pos x="0" y="20"/>
                </a:cxn>
                <a:cxn ang="0">
                  <a:pos x="4" y="24"/>
                </a:cxn>
                <a:cxn ang="0">
                  <a:pos x="8" y="28"/>
                </a:cxn>
                <a:cxn ang="0">
                  <a:pos x="14" y="30"/>
                </a:cxn>
                <a:cxn ang="0">
                  <a:pos x="14" y="30"/>
                </a:cxn>
                <a:cxn ang="0">
                  <a:pos x="20" y="28"/>
                </a:cxn>
                <a:cxn ang="0">
                  <a:pos x="24" y="24"/>
                </a:cxn>
                <a:cxn ang="0">
                  <a:pos x="26" y="20"/>
                </a:cxn>
                <a:cxn ang="0">
                  <a:pos x="28" y="14"/>
                </a:cxn>
                <a:cxn ang="0">
                  <a:pos x="28" y="14"/>
                </a:cxn>
                <a:cxn ang="0">
                  <a:pos x="26" y="8"/>
                </a:cxn>
                <a:cxn ang="0">
                  <a:pos x="24" y="4"/>
                </a:cxn>
                <a:cxn ang="0">
                  <a:pos x="20" y="2"/>
                </a:cxn>
                <a:cxn ang="0">
                  <a:pos x="14" y="0"/>
                </a:cxn>
              </a:cxnLst>
              <a:rect l="0" t="0" r="r" b="b"/>
              <a:pathLst>
                <a:path w="28" h="30">
                  <a:moveTo>
                    <a:pt x="14" y="0"/>
                  </a:moveTo>
                  <a:lnTo>
                    <a:pt x="14" y="0"/>
                  </a:lnTo>
                  <a:lnTo>
                    <a:pt x="8" y="2"/>
                  </a:lnTo>
                  <a:lnTo>
                    <a:pt x="4" y="4"/>
                  </a:lnTo>
                  <a:lnTo>
                    <a:pt x="0" y="8"/>
                  </a:lnTo>
                  <a:lnTo>
                    <a:pt x="0" y="14"/>
                  </a:lnTo>
                  <a:lnTo>
                    <a:pt x="0" y="14"/>
                  </a:lnTo>
                  <a:lnTo>
                    <a:pt x="0" y="20"/>
                  </a:lnTo>
                  <a:lnTo>
                    <a:pt x="4" y="24"/>
                  </a:lnTo>
                  <a:lnTo>
                    <a:pt x="8" y="28"/>
                  </a:lnTo>
                  <a:lnTo>
                    <a:pt x="14" y="30"/>
                  </a:lnTo>
                  <a:lnTo>
                    <a:pt x="14" y="30"/>
                  </a:lnTo>
                  <a:lnTo>
                    <a:pt x="20" y="28"/>
                  </a:lnTo>
                  <a:lnTo>
                    <a:pt x="24" y="24"/>
                  </a:lnTo>
                  <a:lnTo>
                    <a:pt x="26" y="20"/>
                  </a:lnTo>
                  <a:lnTo>
                    <a:pt x="28" y="14"/>
                  </a:lnTo>
                  <a:lnTo>
                    <a:pt x="28" y="14"/>
                  </a:lnTo>
                  <a:lnTo>
                    <a:pt x="26" y="8"/>
                  </a:lnTo>
                  <a:lnTo>
                    <a:pt x="24" y="4"/>
                  </a:lnTo>
                  <a:lnTo>
                    <a:pt x="20" y="2"/>
                  </a:lnTo>
                  <a:lnTo>
                    <a:pt x="14"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20" name="Freeform 398"/>
            <p:cNvSpPr/>
            <p:nvPr/>
          </p:nvSpPr>
          <p:spPr bwMode="auto">
            <a:xfrm>
              <a:off x="7329488" y="984250"/>
              <a:ext cx="44450" cy="47625"/>
            </a:xfrm>
            <a:custGeom>
              <a:avLst/>
              <a:gdLst/>
              <a:ahLst/>
              <a:cxnLst>
                <a:cxn ang="0">
                  <a:pos x="14" y="0"/>
                </a:cxn>
                <a:cxn ang="0">
                  <a:pos x="14" y="0"/>
                </a:cxn>
                <a:cxn ang="0">
                  <a:pos x="8" y="2"/>
                </a:cxn>
                <a:cxn ang="0">
                  <a:pos x="4" y="4"/>
                </a:cxn>
                <a:cxn ang="0">
                  <a:pos x="0" y="10"/>
                </a:cxn>
                <a:cxn ang="0">
                  <a:pos x="0" y="16"/>
                </a:cxn>
                <a:cxn ang="0">
                  <a:pos x="0" y="16"/>
                </a:cxn>
                <a:cxn ang="0">
                  <a:pos x="0" y="20"/>
                </a:cxn>
                <a:cxn ang="0">
                  <a:pos x="4" y="26"/>
                </a:cxn>
                <a:cxn ang="0">
                  <a:pos x="8" y="28"/>
                </a:cxn>
                <a:cxn ang="0">
                  <a:pos x="14" y="30"/>
                </a:cxn>
                <a:cxn ang="0">
                  <a:pos x="14" y="30"/>
                </a:cxn>
                <a:cxn ang="0">
                  <a:pos x="20" y="28"/>
                </a:cxn>
                <a:cxn ang="0">
                  <a:pos x="24" y="26"/>
                </a:cxn>
                <a:cxn ang="0">
                  <a:pos x="28" y="20"/>
                </a:cxn>
                <a:cxn ang="0">
                  <a:pos x="28" y="16"/>
                </a:cxn>
                <a:cxn ang="0">
                  <a:pos x="28" y="16"/>
                </a:cxn>
                <a:cxn ang="0">
                  <a:pos x="28" y="10"/>
                </a:cxn>
                <a:cxn ang="0">
                  <a:pos x="24" y="4"/>
                </a:cxn>
                <a:cxn ang="0">
                  <a:pos x="20" y="2"/>
                </a:cxn>
                <a:cxn ang="0">
                  <a:pos x="14" y="0"/>
                </a:cxn>
              </a:cxnLst>
              <a:rect l="0" t="0" r="r" b="b"/>
              <a:pathLst>
                <a:path w="28" h="30">
                  <a:moveTo>
                    <a:pt x="14" y="0"/>
                  </a:moveTo>
                  <a:lnTo>
                    <a:pt x="14" y="0"/>
                  </a:lnTo>
                  <a:lnTo>
                    <a:pt x="8" y="2"/>
                  </a:lnTo>
                  <a:lnTo>
                    <a:pt x="4" y="4"/>
                  </a:lnTo>
                  <a:lnTo>
                    <a:pt x="0" y="10"/>
                  </a:lnTo>
                  <a:lnTo>
                    <a:pt x="0" y="16"/>
                  </a:lnTo>
                  <a:lnTo>
                    <a:pt x="0" y="16"/>
                  </a:lnTo>
                  <a:lnTo>
                    <a:pt x="0" y="20"/>
                  </a:lnTo>
                  <a:lnTo>
                    <a:pt x="4" y="26"/>
                  </a:lnTo>
                  <a:lnTo>
                    <a:pt x="8" y="28"/>
                  </a:lnTo>
                  <a:lnTo>
                    <a:pt x="14" y="30"/>
                  </a:lnTo>
                  <a:lnTo>
                    <a:pt x="14" y="30"/>
                  </a:lnTo>
                  <a:lnTo>
                    <a:pt x="20" y="28"/>
                  </a:lnTo>
                  <a:lnTo>
                    <a:pt x="24" y="26"/>
                  </a:lnTo>
                  <a:lnTo>
                    <a:pt x="28" y="20"/>
                  </a:lnTo>
                  <a:lnTo>
                    <a:pt x="28" y="16"/>
                  </a:lnTo>
                  <a:lnTo>
                    <a:pt x="28" y="16"/>
                  </a:lnTo>
                  <a:lnTo>
                    <a:pt x="28" y="10"/>
                  </a:lnTo>
                  <a:lnTo>
                    <a:pt x="24" y="4"/>
                  </a:lnTo>
                  <a:lnTo>
                    <a:pt x="20" y="2"/>
                  </a:lnTo>
                  <a:lnTo>
                    <a:pt x="14"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21" name="Freeform 399"/>
            <p:cNvSpPr/>
            <p:nvPr/>
          </p:nvSpPr>
          <p:spPr bwMode="auto">
            <a:xfrm>
              <a:off x="7329488" y="984250"/>
              <a:ext cx="44450" cy="47625"/>
            </a:xfrm>
            <a:custGeom>
              <a:avLst/>
              <a:gdLst/>
              <a:ahLst/>
              <a:cxnLst>
                <a:cxn ang="0">
                  <a:pos x="14" y="0"/>
                </a:cxn>
                <a:cxn ang="0">
                  <a:pos x="14" y="0"/>
                </a:cxn>
                <a:cxn ang="0">
                  <a:pos x="8" y="2"/>
                </a:cxn>
                <a:cxn ang="0">
                  <a:pos x="4" y="4"/>
                </a:cxn>
                <a:cxn ang="0">
                  <a:pos x="0" y="10"/>
                </a:cxn>
                <a:cxn ang="0">
                  <a:pos x="0" y="16"/>
                </a:cxn>
                <a:cxn ang="0">
                  <a:pos x="0" y="16"/>
                </a:cxn>
                <a:cxn ang="0">
                  <a:pos x="0" y="20"/>
                </a:cxn>
                <a:cxn ang="0">
                  <a:pos x="4" y="26"/>
                </a:cxn>
                <a:cxn ang="0">
                  <a:pos x="8" y="28"/>
                </a:cxn>
                <a:cxn ang="0">
                  <a:pos x="14" y="30"/>
                </a:cxn>
                <a:cxn ang="0">
                  <a:pos x="14" y="30"/>
                </a:cxn>
                <a:cxn ang="0">
                  <a:pos x="20" y="28"/>
                </a:cxn>
                <a:cxn ang="0">
                  <a:pos x="24" y="26"/>
                </a:cxn>
                <a:cxn ang="0">
                  <a:pos x="28" y="20"/>
                </a:cxn>
                <a:cxn ang="0">
                  <a:pos x="28" y="16"/>
                </a:cxn>
                <a:cxn ang="0">
                  <a:pos x="28" y="16"/>
                </a:cxn>
                <a:cxn ang="0">
                  <a:pos x="28" y="10"/>
                </a:cxn>
                <a:cxn ang="0">
                  <a:pos x="24" y="4"/>
                </a:cxn>
                <a:cxn ang="0">
                  <a:pos x="20" y="2"/>
                </a:cxn>
                <a:cxn ang="0">
                  <a:pos x="14" y="0"/>
                </a:cxn>
              </a:cxnLst>
              <a:rect l="0" t="0" r="r" b="b"/>
              <a:pathLst>
                <a:path w="28" h="30">
                  <a:moveTo>
                    <a:pt x="14" y="0"/>
                  </a:moveTo>
                  <a:lnTo>
                    <a:pt x="14" y="0"/>
                  </a:lnTo>
                  <a:lnTo>
                    <a:pt x="8" y="2"/>
                  </a:lnTo>
                  <a:lnTo>
                    <a:pt x="4" y="4"/>
                  </a:lnTo>
                  <a:lnTo>
                    <a:pt x="0" y="10"/>
                  </a:lnTo>
                  <a:lnTo>
                    <a:pt x="0" y="16"/>
                  </a:lnTo>
                  <a:lnTo>
                    <a:pt x="0" y="16"/>
                  </a:lnTo>
                  <a:lnTo>
                    <a:pt x="0" y="20"/>
                  </a:lnTo>
                  <a:lnTo>
                    <a:pt x="4" y="26"/>
                  </a:lnTo>
                  <a:lnTo>
                    <a:pt x="8" y="28"/>
                  </a:lnTo>
                  <a:lnTo>
                    <a:pt x="14" y="30"/>
                  </a:lnTo>
                  <a:lnTo>
                    <a:pt x="14" y="30"/>
                  </a:lnTo>
                  <a:lnTo>
                    <a:pt x="20" y="28"/>
                  </a:lnTo>
                  <a:lnTo>
                    <a:pt x="24" y="26"/>
                  </a:lnTo>
                  <a:lnTo>
                    <a:pt x="28" y="20"/>
                  </a:lnTo>
                  <a:lnTo>
                    <a:pt x="28" y="16"/>
                  </a:lnTo>
                  <a:lnTo>
                    <a:pt x="28" y="16"/>
                  </a:lnTo>
                  <a:lnTo>
                    <a:pt x="28" y="10"/>
                  </a:lnTo>
                  <a:lnTo>
                    <a:pt x="24" y="4"/>
                  </a:lnTo>
                  <a:lnTo>
                    <a:pt x="20" y="2"/>
                  </a:lnTo>
                  <a:lnTo>
                    <a:pt x="14"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22" name="Freeform 400"/>
            <p:cNvSpPr/>
            <p:nvPr/>
          </p:nvSpPr>
          <p:spPr bwMode="auto">
            <a:xfrm>
              <a:off x="4703763" y="1289050"/>
              <a:ext cx="47625" cy="44450"/>
            </a:xfrm>
            <a:custGeom>
              <a:avLst/>
              <a:gdLst/>
              <a:ahLst/>
              <a:cxnLst>
                <a:cxn ang="0">
                  <a:pos x="14" y="0"/>
                </a:cxn>
                <a:cxn ang="0">
                  <a:pos x="14" y="0"/>
                </a:cxn>
                <a:cxn ang="0">
                  <a:pos x="8" y="0"/>
                </a:cxn>
                <a:cxn ang="0">
                  <a:pos x="4" y="4"/>
                </a:cxn>
                <a:cxn ang="0">
                  <a:pos x="2" y="8"/>
                </a:cxn>
                <a:cxn ang="0">
                  <a:pos x="0" y="14"/>
                </a:cxn>
                <a:cxn ang="0">
                  <a:pos x="0" y="14"/>
                </a:cxn>
                <a:cxn ang="0">
                  <a:pos x="2" y="20"/>
                </a:cxn>
                <a:cxn ang="0">
                  <a:pos x="4" y="24"/>
                </a:cxn>
                <a:cxn ang="0">
                  <a:pos x="8" y="28"/>
                </a:cxn>
                <a:cxn ang="0">
                  <a:pos x="14" y="28"/>
                </a:cxn>
                <a:cxn ang="0">
                  <a:pos x="14" y="28"/>
                </a:cxn>
                <a:cxn ang="0">
                  <a:pos x="20" y="28"/>
                </a:cxn>
                <a:cxn ang="0">
                  <a:pos x="24" y="24"/>
                </a:cxn>
                <a:cxn ang="0">
                  <a:pos x="28" y="20"/>
                </a:cxn>
                <a:cxn ang="0">
                  <a:pos x="30" y="14"/>
                </a:cxn>
                <a:cxn ang="0">
                  <a:pos x="30" y="14"/>
                </a:cxn>
                <a:cxn ang="0">
                  <a:pos x="28" y="8"/>
                </a:cxn>
                <a:cxn ang="0">
                  <a:pos x="24" y="4"/>
                </a:cxn>
                <a:cxn ang="0">
                  <a:pos x="20" y="0"/>
                </a:cxn>
                <a:cxn ang="0">
                  <a:pos x="14" y="0"/>
                </a:cxn>
              </a:cxnLst>
              <a:rect l="0" t="0" r="r" b="b"/>
              <a:pathLst>
                <a:path w="30" h="28">
                  <a:moveTo>
                    <a:pt x="14" y="0"/>
                  </a:moveTo>
                  <a:lnTo>
                    <a:pt x="14" y="0"/>
                  </a:lnTo>
                  <a:lnTo>
                    <a:pt x="8" y="0"/>
                  </a:lnTo>
                  <a:lnTo>
                    <a:pt x="4" y="4"/>
                  </a:lnTo>
                  <a:lnTo>
                    <a:pt x="2" y="8"/>
                  </a:lnTo>
                  <a:lnTo>
                    <a:pt x="0" y="14"/>
                  </a:lnTo>
                  <a:lnTo>
                    <a:pt x="0" y="14"/>
                  </a:lnTo>
                  <a:lnTo>
                    <a:pt x="2" y="20"/>
                  </a:lnTo>
                  <a:lnTo>
                    <a:pt x="4" y="24"/>
                  </a:lnTo>
                  <a:lnTo>
                    <a:pt x="8" y="28"/>
                  </a:lnTo>
                  <a:lnTo>
                    <a:pt x="14" y="28"/>
                  </a:lnTo>
                  <a:lnTo>
                    <a:pt x="14" y="28"/>
                  </a:lnTo>
                  <a:lnTo>
                    <a:pt x="20" y="28"/>
                  </a:lnTo>
                  <a:lnTo>
                    <a:pt x="24" y="24"/>
                  </a:lnTo>
                  <a:lnTo>
                    <a:pt x="28" y="20"/>
                  </a:lnTo>
                  <a:lnTo>
                    <a:pt x="30" y="14"/>
                  </a:lnTo>
                  <a:lnTo>
                    <a:pt x="30" y="14"/>
                  </a:lnTo>
                  <a:lnTo>
                    <a:pt x="28" y="8"/>
                  </a:lnTo>
                  <a:lnTo>
                    <a:pt x="24" y="4"/>
                  </a:lnTo>
                  <a:lnTo>
                    <a:pt x="20" y="0"/>
                  </a:lnTo>
                  <a:lnTo>
                    <a:pt x="14"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23" name="Freeform 401"/>
            <p:cNvSpPr/>
            <p:nvPr/>
          </p:nvSpPr>
          <p:spPr bwMode="auto">
            <a:xfrm>
              <a:off x="4703763" y="1289050"/>
              <a:ext cx="47625" cy="44450"/>
            </a:xfrm>
            <a:custGeom>
              <a:avLst/>
              <a:gdLst/>
              <a:ahLst/>
              <a:cxnLst>
                <a:cxn ang="0">
                  <a:pos x="14" y="0"/>
                </a:cxn>
                <a:cxn ang="0">
                  <a:pos x="14" y="0"/>
                </a:cxn>
                <a:cxn ang="0">
                  <a:pos x="8" y="0"/>
                </a:cxn>
                <a:cxn ang="0">
                  <a:pos x="4" y="4"/>
                </a:cxn>
                <a:cxn ang="0">
                  <a:pos x="2" y="8"/>
                </a:cxn>
                <a:cxn ang="0">
                  <a:pos x="0" y="14"/>
                </a:cxn>
                <a:cxn ang="0">
                  <a:pos x="0" y="14"/>
                </a:cxn>
                <a:cxn ang="0">
                  <a:pos x="2" y="20"/>
                </a:cxn>
                <a:cxn ang="0">
                  <a:pos x="4" y="24"/>
                </a:cxn>
                <a:cxn ang="0">
                  <a:pos x="8" y="28"/>
                </a:cxn>
                <a:cxn ang="0">
                  <a:pos x="14" y="28"/>
                </a:cxn>
                <a:cxn ang="0">
                  <a:pos x="14" y="28"/>
                </a:cxn>
                <a:cxn ang="0">
                  <a:pos x="20" y="28"/>
                </a:cxn>
                <a:cxn ang="0">
                  <a:pos x="24" y="24"/>
                </a:cxn>
                <a:cxn ang="0">
                  <a:pos x="28" y="20"/>
                </a:cxn>
                <a:cxn ang="0">
                  <a:pos x="30" y="14"/>
                </a:cxn>
                <a:cxn ang="0">
                  <a:pos x="30" y="14"/>
                </a:cxn>
                <a:cxn ang="0">
                  <a:pos x="28" y="8"/>
                </a:cxn>
                <a:cxn ang="0">
                  <a:pos x="24" y="4"/>
                </a:cxn>
                <a:cxn ang="0">
                  <a:pos x="20" y="0"/>
                </a:cxn>
                <a:cxn ang="0">
                  <a:pos x="14" y="0"/>
                </a:cxn>
              </a:cxnLst>
              <a:rect l="0" t="0" r="r" b="b"/>
              <a:pathLst>
                <a:path w="30" h="28">
                  <a:moveTo>
                    <a:pt x="14" y="0"/>
                  </a:moveTo>
                  <a:lnTo>
                    <a:pt x="14" y="0"/>
                  </a:lnTo>
                  <a:lnTo>
                    <a:pt x="8" y="0"/>
                  </a:lnTo>
                  <a:lnTo>
                    <a:pt x="4" y="4"/>
                  </a:lnTo>
                  <a:lnTo>
                    <a:pt x="2" y="8"/>
                  </a:lnTo>
                  <a:lnTo>
                    <a:pt x="0" y="14"/>
                  </a:lnTo>
                  <a:lnTo>
                    <a:pt x="0" y="14"/>
                  </a:lnTo>
                  <a:lnTo>
                    <a:pt x="2" y="20"/>
                  </a:lnTo>
                  <a:lnTo>
                    <a:pt x="4" y="24"/>
                  </a:lnTo>
                  <a:lnTo>
                    <a:pt x="8" y="28"/>
                  </a:lnTo>
                  <a:lnTo>
                    <a:pt x="14" y="28"/>
                  </a:lnTo>
                  <a:lnTo>
                    <a:pt x="14" y="28"/>
                  </a:lnTo>
                  <a:lnTo>
                    <a:pt x="20" y="28"/>
                  </a:lnTo>
                  <a:lnTo>
                    <a:pt x="24" y="24"/>
                  </a:lnTo>
                  <a:lnTo>
                    <a:pt x="28" y="20"/>
                  </a:lnTo>
                  <a:lnTo>
                    <a:pt x="30" y="14"/>
                  </a:lnTo>
                  <a:lnTo>
                    <a:pt x="30" y="14"/>
                  </a:lnTo>
                  <a:lnTo>
                    <a:pt x="28" y="8"/>
                  </a:lnTo>
                  <a:lnTo>
                    <a:pt x="24" y="4"/>
                  </a:lnTo>
                  <a:lnTo>
                    <a:pt x="20" y="0"/>
                  </a:lnTo>
                  <a:lnTo>
                    <a:pt x="14"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24" name="Freeform 402"/>
            <p:cNvSpPr/>
            <p:nvPr/>
          </p:nvSpPr>
          <p:spPr bwMode="auto">
            <a:xfrm>
              <a:off x="6180138" y="1377950"/>
              <a:ext cx="28575" cy="28575"/>
            </a:xfrm>
            <a:custGeom>
              <a:avLst/>
              <a:gdLst/>
              <a:ahLst/>
              <a:cxnLst>
                <a:cxn ang="0">
                  <a:pos x="10" y="0"/>
                </a:cxn>
                <a:cxn ang="0">
                  <a:pos x="10" y="0"/>
                </a:cxn>
                <a:cxn ang="0">
                  <a:pos x="6" y="0"/>
                </a:cxn>
                <a:cxn ang="0">
                  <a:pos x="2" y="2"/>
                </a:cxn>
                <a:cxn ang="0">
                  <a:pos x="2" y="4"/>
                </a:cxn>
                <a:cxn ang="0">
                  <a:pos x="0" y="8"/>
                </a:cxn>
                <a:cxn ang="0">
                  <a:pos x="0" y="8"/>
                </a:cxn>
                <a:cxn ang="0">
                  <a:pos x="2" y="12"/>
                </a:cxn>
                <a:cxn ang="0">
                  <a:pos x="2" y="14"/>
                </a:cxn>
                <a:cxn ang="0">
                  <a:pos x="6" y="16"/>
                </a:cxn>
                <a:cxn ang="0">
                  <a:pos x="10" y="18"/>
                </a:cxn>
                <a:cxn ang="0">
                  <a:pos x="10" y="18"/>
                </a:cxn>
                <a:cxn ang="0">
                  <a:pos x="12" y="16"/>
                </a:cxn>
                <a:cxn ang="0">
                  <a:pos x="16" y="14"/>
                </a:cxn>
                <a:cxn ang="0">
                  <a:pos x="18" y="12"/>
                </a:cxn>
                <a:cxn ang="0">
                  <a:pos x="18" y="8"/>
                </a:cxn>
                <a:cxn ang="0">
                  <a:pos x="18" y="8"/>
                </a:cxn>
                <a:cxn ang="0">
                  <a:pos x="18" y="4"/>
                </a:cxn>
                <a:cxn ang="0">
                  <a:pos x="16" y="2"/>
                </a:cxn>
                <a:cxn ang="0">
                  <a:pos x="12" y="0"/>
                </a:cxn>
                <a:cxn ang="0">
                  <a:pos x="10" y="0"/>
                </a:cxn>
              </a:cxnLst>
              <a:rect l="0" t="0" r="r" b="b"/>
              <a:pathLst>
                <a:path w="18" h="18">
                  <a:moveTo>
                    <a:pt x="10" y="0"/>
                  </a:moveTo>
                  <a:lnTo>
                    <a:pt x="10" y="0"/>
                  </a:lnTo>
                  <a:lnTo>
                    <a:pt x="6" y="0"/>
                  </a:lnTo>
                  <a:lnTo>
                    <a:pt x="2" y="2"/>
                  </a:lnTo>
                  <a:lnTo>
                    <a:pt x="2" y="4"/>
                  </a:lnTo>
                  <a:lnTo>
                    <a:pt x="0" y="8"/>
                  </a:lnTo>
                  <a:lnTo>
                    <a:pt x="0" y="8"/>
                  </a:lnTo>
                  <a:lnTo>
                    <a:pt x="2" y="12"/>
                  </a:lnTo>
                  <a:lnTo>
                    <a:pt x="2" y="14"/>
                  </a:lnTo>
                  <a:lnTo>
                    <a:pt x="6" y="16"/>
                  </a:lnTo>
                  <a:lnTo>
                    <a:pt x="10" y="18"/>
                  </a:lnTo>
                  <a:lnTo>
                    <a:pt x="10" y="18"/>
                  </a:lnTo>
                  <a:lnTo>
                    <a:pt x="12" y="16"/>
                  </a:lnTo>
                  <a:lnTo>
                    <a:pt x="16" y="14"/>
                  </a:lnTo>
                  <a:lnTo>
                    <a:pt x="18" y="12"/>
                  </a:lnTo>
                  <a:lnTo>
                    <a:pt x="18" y="8"/>
                  </a:lnTo>
                  <a:lnTo>
                    <a:pt x="18" y="8"/>
                  </a:lnTo>
                  <a:lnTo>
                    <a:pt x="18" y="4"/>
                  </a:lnTo>
                  <a:lnTo>
                    <a:pt x="16" y="2"/>
                  </a:lnTo>
                  <a:lnTo>
                    <a:pt x="12" y="0"/>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25" name="Freeform 403"/>
            <p:cNvSpPr/>
            <p:nvPr/>
          </p:nvSpPr>
          <p:spPr bwMode="auto">
            <a:xfrm>
              <a:off x="6180138" y="1377950"/>
              <a:ext cx="28575" cy="28575"/>
            </a:xfrm>
            <a:custGeom>
              <a:avLst/>
              <a:gdLst/>
              <a:ahLst/>
              <a:cxnLst>
                <a:cxn ang="0">
                  <a:pos x="10" y="0"/>
                </a:cxn>
                <a:cxn ang="0">
                  <a:pos x="10" y="0"/>
                </a:cxn>
                <a:cxn ang="0">
                  <a:pos x="6" y="0"/>
                </a:cxn>
                <a:cxn ang="0">
                  <a:pos x="2" y="2"/>
                </a:cxn>
                <a:cxn ang="0">
                  <a:pos x="2" y="4"/>
                </a:cxn>
                <a:cxn ang="0">
                  <a:pos x="0" y="8"/>
                </a:cxn>
                <a:cxn ang="0">
                  <a:pos x="0" y="8"/>
                </a:cxn>
                <a:cxn ang="0">
                  <a:pos x="2" y="12"/>
                </a:cxn>
                <a:cxn ang="0">
                  <a:pos x="2" y="14"/>
                </a:cxn>
                <a:cxn ang="0">
                  <a:pos x="6" y="16"/>
                </a:cxn>
                <a:cxn ang="0">
                  <a:pos x="10" y="18"/>
                </a:cxn>
                <a:cxn ang="0">
                  <a:pos x="10" y="18"/>
                </a:cxn>
                <a:cxn ang="0">
                  <a:pos x="12" y="16"/>
                </a:cxn>
                <a:cxn ang="0">
                  <a:pos x="16" y="14"/>
                </a:cxn>
                <a:cxn ang="0">
                  <a:pos x="18" y="12"/>
                </a:cxn>
                <a:cxn ang="0">
                  <a:pos x="18" y="8"/>
                </a:cxn>
                <a:cxn ang="0">
                  <a:pos x="18" y="8"/>
                </a:cxn>
                <a:cxn ang="0">
                  <a:pos x="18" y="4"/>
                </a:cxn>
                <a:cxn ang="0">
                  <a:pos x="16" y="2"/>
                </a:cxn>
                <a:cxn ang="0">
                  <a:pos x="12" y="0"/>
                </a:cxn>
                <a:cxn ang="0">
                  <a:pos x="10" y="0"/>
                </a:cxn>
              </a:cxnLst>
              <a:rect l="0" t="0" r="r" b="b"/>
              <a:pathLst>
                <a:path w="18" h="18">
                  <a:moveTo>
                    <a:pt x="10" y="0"/>
                  </a:moveTo>
                  <a:lnTo>
                    <a:pt x="10" y="0"/>
                  </a:lnTo>
                  <a:lnTo>
                    <a:pt x="6" y="0"/>
                  </a:lnTo>
                  <a:lnTo>
                    <a:pt x="2" y="2"/>
                  </a:lnTo>
                  <a:lnTo>
                    <a:pt x="2" y="4"/>
                  </a:lnTo>
                  <a:lnTo>
                    <a:pt x="0" y="8"/>
                  </a:lnTo>
                  <a:lnTo>
                    <a:pt x="0" y="8"/>
                  </a:lnTo>
                  <a:lnTo>
                    <a:pt x="2" y="12"/>
                  </a:lnTo>
                  <a:lnTo>
                    <a:pt x="2" y="14"/>
                  </a:lnTo>
                  <a:lnTo>
                    <a:pt x="6" y="16"/>
                  </a:lnTo>
                  <a:lnTo>
                    <a:pt x="10" y="18"/>
                  </a:lnTo>
                  <a:lnTo>
                    <a:pt x="10" y="18"/>
                  </a:lnTo>
                  <a:lnTo>
                    <a:pt x="12" y="16"/>
                  </a:lnTo>
                  <a:lnTo>
                    <a:pt x="16" y="14"/>
                  </a:lnTo>
                  <a:lnTo>
                    <a:pt x="18" y="12"/>
                  </a:lnTo>
                  <a:lnTo>
                    <a:pt x="18" y="8"/>
                  </a:lnTo>
                  <a:lnTo>
                    <a:pt x="18" y="8"/>
                  </a:lnTo>
                  <a:lnTo>
                    <a:pt x="18" y="4"/>
                  </a:lnTo>
                  <a:lnTo>
                    <a:pt x="16" y="2"/>
                  </a:lnTo>
                  <a:lnTo>
                    <a:pt x="12" y="0"/>
                  </a:lnTo>
                  <a:lnTo>
                    <a:pt x="10"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26" name="Freeform 404"/>
            <p:cNvSpPr/>
            <p:nvPr/>
          </p:nvSpPr>
          <p:spPr bwMode="auto">
            <a:xfrm>
              <a:off x="6157913" y="1593850"/>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27" name="Freeform 405"/>
            <p:cNvSpPr/>
            <p:nvPr/>
          </p:nvSpPr>
          <p:spPr bwMode="auto">
            <a:xfrm>
              <a:off x="6157913" y="1593850"/>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28" name="Freeform 407"/>
            <p:cNvSpPr/>
            <p:nvPr/>
          </p:nvSpPr>
          <p:spPr bwMode="auto">
            <a:xfrm>
              <a:off x="6361113" y="158432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29" name="Freeform 408"/>
            <p:cNvSpPr/>
            <p:nvPr/>
          </p:nvSpPr>
          <p:spPr bwMode="auto">
            <a:xfrm>
              <a:off x="6361113" y="158432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30" name="Freeform 411"/>
            <p:cNvSpPr/>
            <p:nvPr/>
          </p:nvSpPr>
          <p:spPr bwMode="auto">
            <a:xfrm>
              <a:off x="5713413" y="1184275"/>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31" name="Freeform 412"/>
            <p:cNvSpPr/>
            <p:nvPr/>
          </p:nvSpPr>
          <p:spPr bwMode="auto">
            <a:xfrm>
              <a:off x="5713413" y="1184275"/>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32" name="Freeform 413"/>
            <p:cNvSpPr/>
            <p:nvPr/>
          </p:nvSpPr>
          <p:spPr bwMode="auto">
            <a:xfrm>
              <a:off x="4989513" y="1139825"/>
              <a:ext cx="53975" cy="53975"/>
            </a:xfrm>
            <a:custGeom>
              <a:avLst/>
              <a:gdLst/>
              <a:ahLst/>
              <a:cxnLst>
                <a:cxn ang="0">
                  <a:pos x="18" y="0"/>
                </a:cxn>
                <a:cxn ang="0">
                  <a:pos x="18" y="0"/>
                </a:cxn>
                <a:cxn ang="0">
                  <a:pos x="12" y="0"/>
                </a:cxn>
                <a:cxn ang="0">
                  <a:pos x="6" y="4"/>
                </a:cxn>
                <a:cxn ang="0">
                  <a:pos x="2" y="10"/>
                </a:cxn>
                <a:cxn ang="0">
                  <a:pos x="0" y="16"/>
                </a:cxn>
                <a:cxn ang="0">
                  <a:pos x="0" y="16"/>
                </a:cxn>
                <a:cxn ang="0">
                  <a:pos x="2" y="22"/>
                </a:cxn>
                <a:cxn ang="0">
                  <a:pos x="6" y="28"/>
                </a:cxn>
                <a:cxn ang="0">
                  <a:pos x="12" y="32"/>
                </a:cxn>
                <a:cxn ang="0">
                  <a:pos x="18" y="34"/>
                </a:cxn>
                <a:cxn ang="0">
                  <a:pos x="18" y="34"/>
                </a:cxn>
                <a:cxn ang="0">
                  <a:pos x="24" y="32"/>
                </a:cxn>
                <a:cxn ang="0">
                  <a:pos x="30" y="28"/>
                </a:cxn>
                <a:cxn ang="0">
                  <a:pos x="34" y="22"/>
                </a:cxn>
                <a:cxn ang="0">
                  <a:pos x="34" y="16"/>
                </a:cxn>
                <a:cxn ang="0">
                  <a:pos x="34" y="16"/>
                </a:cxn>
                <a:cxn ang="0">
                  <a:pos x="34" y="10"/>
                </a:cxn>
                <a:cxn ang="0">
                  <a:pos x="30" y="4"/>
                </a:cxn>
                <a:cxn ang="0">
                  <a:pos x="24" y="0"/>
                </a:cxn>
                <a:cxn ang="0">
                  <a:pos x="18" y="0"/>
                </a:cxn>
              </a:cxnLst>
              <a:rect l="0" t="0" r="r" b="b"/>
              <a:pathLst>
                <a:path w="34" h="34">
                  <a:moveTo>
                    <a:pt x="18" y="0"/>
                  </a:moveTo>
                  <a:lnTo>
                    <a:pt x="18" y="0"/>
                  </a:lnTo>
                  <a:lnTo>
                    <a:pt x="12" y="0"/>
                  </a:lnTo>
                  <a:lnTo>
                    <a:pt x="6" y="4"/>
                  </a:lnTo>
                  <a:lnTo>
                    <a:pt x="2" y="10"/>
                  </a:lnTo>
                  <a:lnTo>
                    <a:pt x="0" y="16"/>
                  </a:lnTo>
                  <a:lnTo>
                    <a:pt x="0" y="16"/>
                  </a:lnTo>
                  <a:lnTo>
                    <a:pt x="2" y="22"/>
                  </a:lnTo>
                  <a:lnTo>
                    <a:pt x="6" y="28"/>
                  </a:lnTo>
                  <a:lnTo>
                    <a:pt x="12" y="32"/>
                  </a:lnTo>
                  <a:lnTo>
                    <a:pt x="18" y="34"/>
                  </a:lnTo>
                  <a:lnTo>
                    <a:pt x="18" y="34"/>
                  </a:lnTo>
                  <a:lnTo>
                    <a:pt x="24" y="32"/>
                  </a:lnTo>
                  <a:lnTo>
                    <a:pt x="30" y="28"/>
                  </a:lnTo>
                  <a:lnTo>
                    <a:pt x="34" y="22"/>
                  </a:lnTo>
                  <a:lnTo>
                    <a:pt x="34" y="16"/>
                  </a:lnTo>
                  <a:lnTo>
                    <a:pt x="34" y="16"/>
                  </a:lnTo>
                  <a:lnTo>
                    <a:pt x="34" y="10"/>
                  </a:lnTo>
                  <a:lnTo>
                    <a:pt x="30" y="4"/>
                  </a:lnTo>
                  <a:lnTo>
                    <a:pt x="24" y="0"/>
                  </a:lnTo>
                  <a:lnTo>
                    <a:pt x="1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33" name="Freeform 414"/>
            <p:cNvSpPr/>
            <p:nvPr/>
          </p:nvSpPr>
          <p:spPr bwMode="auto">
            <a:xfrm>
              <a:off x="4989513" y="1139825"/>
              <a:ext cx="53975" cy="53975"/>
            </a:xfrm>
            <a:custGeom>
              <a:avLst/>
              <a:gdLst/>
              <a:ahLst/>
              <a:cxnLst>
                <a:cxn ang="0">
                  <a:pos x="18" y="0"/>
                </a:cxn>
                <a:cxn ang="0">
                  <a:pos x="18" y="0"/>
                </a:cxn>
                <a:cxn ang="0">
                  <a:pos x="12" y="0"/>
                </a:cxn>
                <a:cxn ang="0">
                  <a:pos x="6" y="4"/>
                </a:cxn>
                <a:cxn ang="0">
                  <a:pos x="2" y="10"/>
                </a:cxn>
                <a:cxn ang="0">
                  <a:pos x="0" y="16"/>
                </a:cxn>
                <a:cxn ang="0">
                  <a:pos x="0" y="16"/>
                </a:cxn>
                <a:cxn ang="0">
                  <a:pos x="2" y="22"/>
                </a:cxn>
                <a:cxn ang="0">
                  <a:pos x="6" y="28"/>
                </a:cxn>
                <a:cxn ang="0">
                  <a:pos x="12" y="32"/>
                </a:cxn>
                <a:cxn ang="0">
                  <a:pos x="18" y="34"/>
                </a:cxn>
                <a:cxn ang="0">
                  <a:pos x="18" y="34"/>
                </a:cxn>
                <a:cxn ang="0">
                  <a:pos x="24" y="32"/>
                </a:cxn>
                <a:cxn ang="0">
                  <a:pos x="30" y="28"/>
                </a:cxn>
                <a:cxn ang="0">
                  <a:pos x="34" y="22"/>
                </a:cxn>
                <a:cxn ang="0">
                  <a:pos x="34" y="16"/>
                </a:cxn>
                <a:cxn ang="0">
                  <a:pos x="34" y="16"/>
                </a:cxn>
                <a:cxn ang="0">
                  <a:pos x="34" y="10"/>
                </a:cxn>
                <a:cxn ang="0">
                  <a:pos x="30" y="4"/>
                </a:cxn>
                <a:cxn ang="0">
                  <a:pos x="24" y="0"/>
                </a:cxn>
                <a:cxn ang="0">
                  <a:pos x="18" y="0"/>
                </a:cxn>
              </a:cxnLst>
              <a:rect l="0" t="0" r="r" b="b"/>
              <a:pathLst>
                <a:path w="34" h="34">
                  <a:moveTo>
                    <a:pt x="18" y="0"/>
                  </a:moveTo>
                  <a:lnTo>
                    <a:pt x="18" y="0"/>
                  </a:lnTo>
                  <a:lnTo>
                    <a:pt x="12" y="0"/>
                  </a:lnTo>
                  <a:lnTo>
                    <a:pt x="6" y="4"/>
                  </a:lnTo>
                  <a:lnTo>
                    <a:pt x="2" y="10"/>
                  </a:lnTo>
                  <a:lnTo>
                    <a:pt x="0" y="16"/>
                  </a:lnTo>
                  <a:lnTo>
                    <a:pt x="0" y="16"/>
                  </a:lnTo>
                  <a:lnTo>
                    <a:pt x="2" y="22"/>
                  </a:lnTo>
                  <a:lnTo>
                    <a:pt x="6" y="28"/>
                  </a:lnTo>
                  <a:lnTo>
                    <a:pt x="12" y="32"/>
                  </a:lnTo>
                  <a:lnTo>
                    <a:pt x="18" y="34"/>
                  </a:lnTo>
                  <a:lnTo>
                    <a:pt x="18" y="34"/>
                  </a:lnTo>
                  <a:lnTo>
                    <a:pt x="24" y="32"/>
                  </a:lnTo>
                  <a:lnTo>
                    <a:pt x="30" y="28"/>
                  </a:lnTo>
                  <a:lnTo>
                    <a:pt x="34" y="22"/>
                  </a:lnTo>
                  <a:lnTo>
                    <a:pt x="34" y="16"/>
                  </a:lnTo>
                  <a:lnTo>
                    <a:pt x="34" y="16"/>
                  </a:lnTo>
                  <a:lnTo>
                    <a:pt x="34" y="10"/>
                  </a:lnTo>
                  <a:lnTo>
                    <a:pt x="30" y="4"/>
                  </a:lnTo>
                  <a:lnTo>
                    <a:pt x="24" y="0"/>
                  </a:lnTo>
                  <a:lnTo>
                    <a:pt x="1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34" name="Freeform 415"/>
            <p:cNvSpPr/>
            <p:nvPr/>
          </p:nvSpPr>
          <p:spPr bwMode="auto">
            <a:xfrm>
              <a:off x="5738813" y="1600200"/>
              <a:ext cx="53975" cy="53975"/>
            </a:xfrm>
            <a:custGeom>
              <a:avLst/>
              <a:gdLst/>
              <a:ahLst/>
              <a:cxnLst>
                <a:cxn ang="0">
                  <a:pos x="16" y="0"/>
                </a:cxn>
                <a:cxn ang="0">
                  <a:pos x="16" y="0"/>
                </a:cxn>
                <a:cxn ang="0">
                  <a:pos x="10" y="2"/>
                </a:cxn>
                <a:cxn ang="0">
                  <a:pos x="4" y="6"/>
                </a:cxn>
                <a:cxn ang="0">
                  <a:pos x="2" y="12"/>
                </a:cxn>
                <a:cxn ang="0">
                  <a:pos x="0" y="18"/>
                </a:cxn>
                <a:cxn ang="0">
                  <a:pos x="0" y="18"/>
                </a:cxn>
                <a:cxn ang="0">
                  <a:pos x="2" y="24"/>
                </a:cxn>
                <a:cxn ang="0">
                  <a:pos x="4" y="30"/>
                </a:cxn>
                <a:cxn ang="0">
                  <a:pos x="10" y="34"/>
                </a:cxn>
                <a:cxn ang="0">
                  <a:pos x="16" y="34"/>
                </a:cxn>
                <a:cxn ang="0">
                  <a:pos x="16" y="34"/>
                </a:cxn>
                <a:cxn ang="0">
                  <a:pos x="24" y="34"/>
                </a:cxn>
                <a:cxn ang="0">
                  <a:pos x="28" y="30"/>
                </a:cxn>
                <a:cxn ang="0">
                  <a:pos x="32" y="24"/>
                </a:cxn>
                <a:cxn ang="0">
                  <a:pos x="34" y="18"/>
                </a:cxn>
                <a:cxn ang="0">
                  <a:pos x="34" y="18"/>
                </a:cxn>
                <a:cxn ang="0">
                  <a:pos x="32" y="12"/>
                </a:cxn>
                <a:cxn ang="0">
                  <a:pos x="28" y="6"/>
                </a:cxn>
                <a:cxn ang="0">
                  <a:pos x="24" y="2"/>
                </a:cxn>
                <a:cxn ang="0">
                  <a:pos x="16" y="0"/>
                </a:cxn>
              </a:cxnLst>
              <a:rect l="0" t="0" r="r" b="b"/>
              <a:pathLst>
                <a:path w="34" h="34">
                  <a:moveTo>
                    <a:pt x="16" y="0"/>
                  </a:moveTo>
                  <a:lnTo>
                    <a:pt x="16" y="0"/>
                  </a:lnTo>
                  <a:lnTo>
                    <a:pt x="10" y="2"/>
                  </a:lnTo>
                  <a:lnTo>
                    <a:pt x="4" y="6"/>
                  </a:lnTo>
                  <a:lnTo>
                    <a:pt x="2" y="12"/>
                  </a:lnTo>
                  <a:lnTo>
                    <a:pt x="0" y="18"/>
                  </a:lnTo>
                  <a:lnTo>
                    <a:pt x="0" y="18"/>
                  </a:lnTo>
                  <a:lnTo>
                    <a:pt x="2" y="24"/>
                  </a:lnTo>
                  <a:lnTo>
                    <a:pt x="4" y="30"/>
                  </a:lnTo>
                  <a:lnTo>
                    <a:pt x="10" y="34"/>
                  </a:lnTo>
                  <a:lnTo>
                    <a:pt x="16" y="34"/>
                  </a:lnTo>
                  <a:lnTo>
                    <a:pt x="16" y="34"/>
                  </a:lnTo>
                  <a:lnTo>
                    <a:pt x="24" y="34"/>
                  </a:lnTo>
                  <a:lnTo>
                    <a:pt x="28" y="30"/>
                  </a:lnTo>
                  <a:lnTo>
                    <a:pt x="32" y="24"/>
                  </a:lnTo>
                  <a:lnTo>
                    <a:pt x="34" y="18"/>
                  </a:lnTo>
                  <a:lnTo>
                    <a:pt x="34" y="18"/>
                  </a:lnTo>
                  <a:lnTo>
                    <a:pt x="32" y="12"/>
                  </a:lnTo>
                  <a:lnTo>
                    <a:pt x="28" y="6"/>
                  </a:lnTo>
                  <a:lnTo>
                    <a:pt x="24" y="2"/>
                  </a:lnTo>
                  <a:lnTo>
                    <a:pt x="1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35" name="Freeform 416"/>
            <p:cNvSpPr/>
            <p:nvPr/>
          </p:nvSpPr>
          <p:spPr bwMode="auto">
            <a:xfrm>
              <a:off x="5738813" y="1600200"/>
              <a:ext cx="53975" cy="53975"/>
            </a:xfrm>
            <a:custGeom>
              <a:avLst/>
              <a:gdLst/>
              <a:ahLst/>
              <a:cxnLst>
                <a:cxn ang="0">
                  <a:pos x="16" y="0"/>
                </a:cxn>
                <a:cxn ang="0">
                  <a:pos x="16" y="0"/>
                </a:cxn>
                <a:cxn ang="0">
                  <a:pos x="10" y="2"/>
                </a:cxn>
                <a:cxn ang="0">
                  <a:pos x="4" y="6"/>
                </a:cxn>
                <a:cxn ang="0">
                  <a:pos x="2" y="12"/>
                </a:cxn>
                <a:cxn ang="0">
                  <a:pos x="0" y="18"/>
                </a:cxn>
                <a:cxn ang="0">
                  <a:pos x="0" y="18"/>
                </a:cxn>
                <a:cxn ang="0">
                  <a:pos x="2" y="24"/>
                </a:cxn>
                <a:cxn ang="0">
                  <a:pos x="4" y="30"/>
                </a:cxn>
                <a:cxn ang="0">
                  <a:pos x="10" y="34"/>
                </a:cxn>
                <a:cxn ang="0">
                  <a:pos x="16" y="34"/>
                </a:cxn>
                <a:cxn ang="0">
                  <a:pos x="16" y="34"/>
                </a:cxn>
                <a:cxn ang="0">
                  <a:pos x="24" y="34"/>
                </a:cxn>
                <a:cxn ang="0">
                  <a:pos x="28" y="30"/>
                </a:cxn>
                <a:cxn ang="0">
                  <a:pos x="32" y="24"/>
                </a:cxn>
                <a:cxn ang="0">
                  <a:pos x="34" y="18"/>
                </a:cxn>
                <a:cxn ang="0">
                  <a:pos x="34" y="18"/>
                </a:cxn>
                <a:cxn ang="0">
                  <a:pos x="32" y="12"/>
                </a:cxn>
                <a:cxn ang="0">
                  <a:pos x="28" y="6"/>
                </a:cxn>
                <a:cxn ang="0">
                  <a:pos x="24" y="2"/>
                </a:cxn>
                <a:cxn ang="0">
                  <a:pos x="16" y="0"/>
                </a:cxn>
              </a:cxnLst>
              <a:rect l="0" t="0" r="r" b="b"/>
              <a:pathLst>
                <a:path w="34" h="34">
                  <a:moveTo>
                    <a:pt x="16" y="0"/>
                  </a:moveTo>
                  <a:lnTo>
                    <a:pt x="16" y="0"/>
                  </a:lnTo>
                  <a:lnTo>
                    <a:pt x="10" y="2"/>
                  </a:lnTo>
                  <a:lnTo>
                    <a:pt x="4" y="6"/>
                  </a:lnTo>
                  <a:lnTo>
                    <a:pt x="2" y="12"/>
                  </a:lnTo>
                  <a:lnTo>
                    <a:pt x="0" y="18"/>
                  </a:lnTo>
                  <a:lnTo>
                    <a:pt x="0" y="18"/>
                  </a:lnTo>
                  <a:lnTo>
                    <a:pt x="2" y="24"/>
                  </a:lnTo>
                  <a:lnTo>
                    <a:pt x="4" y="30"/>
                  </a:lnTo>
                  <a:lnTo>
                    <a:pt x="10" y="34"/>
                  </a:lnTo>
                  <a:lnTo>
                    <a:pt x="16" y="34"/>
                  </a:lnTo>
                  <a:lnTo>
                    <a:pt x="16" y="34"/>
                  </a:lnTo>
                  <a:lnTo>
                    <a:pt x="24" y="34"/>
                  </a:lnTo>
                  <a:lnTo>
                    <a:pt x="28" y="30"/>
                  </a:lnTo>
                  <a:lnTo>
                    <a:pt x="32" y="24"/>
                  </a:lnTo>
                  <a:lnTo>
                    <a:pt x="34" y="18"/>
                  </a:lnTo>
                  <a:lnTo>
                    <a:pt x="34" y="18"/>
                  </a:lnTo>
                  <a:lnTo>
                    <a:pt x="32" y="12"/>
                  </a:lnTo>
                  <a:lnTo>
                    <a:pt x="28" y="6"/>
                  </a:lnTo>
                  <a:lnTo>
                    <a:pt x="24" y="2"/>
                  </a:lnTo>
                  <a:lnTo>
                    <a:pt x="1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36" name="Freeform 417"/>
            <p:cNvSpPr/>
            <p:nvPr/>
          </p:nvSpPr>
          <p:spPr bwMode="auto">
            <a:xfrm>
              <a:off x="4551363" y="119062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37" name="Freeform 418"/>
            <p:cNvSpPr/>
            <p:nvPr/>
          </p:nvSpPr>
          <p:spPr bwMode="auto">
            <a:xfrm>
              <a:off x="4551363" y="119062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38" name="Freeform 419"/>
            <p:cNvSpPr/>
            <p:nvPr/>
          </p:nvSpPr>
          <p:spPr bwMode="auto">
            <a:xfrm>
              <a:off x="4281488" y="1063625"/>
              <a:ext cx="47625" cy="44450"/>
            </a:xfrm>
            <a:custGeom>
              <a:avLst/>
              <a:gdLst/>
              <a:ahLst/>
              <a:cxnLst>
                <a:cxn ang="0">
                  <a:pos x="16" y="0"/>
                </a:cxn>
                <a:cxn ang="0">
                  <a:pos x="16" y="0"/>
                </a:cxn>
                <a:cxn ang="0">
                  <a:pos x="10" y="0"/>
                </a:cxn>
                <a:cxn ang="0">
                  <a:pos x="6" y="4"/>
                </a:cxn>
                <a:cxn ang="0">
                  <a:pos x="2" y="8"/>
                </a:cxn>
                <a:cxn ang="0">
                  <a:pos x="0" y="14"/>
                </a:cxn>
                <a:cxn ang="0">
                  <a:pos x="0" y="14"/>
                </a:cxn>
                <a:cxn ang="0">
                  <a:pos x="2" y="20"/>
                </a:cxn>
                <a:cxn ang="0">
                  <a:pos x="6" y="24"/>
                </a:cxn>
                <a:cxn ang="0">
                  <a:pos x="10" y="28"/>
                </a:cxn>
                <a:cxn ang="0">
                  <a:pos x="16" y="28"/>
                </a:cxn>
                <a:cxn ang="0">
                  <a:pos x="16" y="28"/>
                </a:cxn>
                <a:cxn ang="0">
                  <a:pos x="20" y="28"/>
                </a:cxn>
                <a:cxn ang="0">
                  <a:pos x="26" y="24"/>
                </a:cxn>
                <a:cxn ang="0">
                  <a:pos x="28" y="20"/>
                </a:cxn>
                <a:cxn ang="0">
                  <a:pos x="30" y="14"/>
                </a:cxn>
                <a:cxn ang="0">
                  <a:pos x="30" y="14"/>
                </a:cxn>
                <a:cxn ang="0">
                  <a:pos x="28" y="8"/>
                </a:cxn>
                <a:cxn ang="0">
                  <a:pos x="26" y="4"/>
                </a:cxn>
                <a:cxn ang="0">
                  <a:pos x="20" y="0"/>
                </a:cxn>
                <a:cxn ang="0">
                  <a:pos x="16" y="0"/>
                </a:cxn>
              </a:cxnLst>
              <a:rect l="0" t="0" r="r" b="b"/>
              <a:pathLst>
                <a:path w="30" h="28">
                  <a:moveTo>
                    <a:pt x="16" y="0"/>
                  </a:moveTo>
                  <a:lnTo>
                    <a:pt x="16" y="0"/>
                  </a:lnTo>
                  <a:lnTo>
                    <a:pt x="10" y="0"/>
                  </a:lnTo>
                  <a:lnTo>
                    <a:pt x="6" y="4"/>
                  </a:lnTo>
                  <a:lnTo>
                    <a:pt x="2" y="8"/>
                  </a:lnTo>
                  <a:lnTo>
                    <a:pt x="0" y="14"/>
                  </a:lnTo>
                  <a:lnTo>
                    <a:pt x="0" y="14"/>
                  </a:lnTo>
                  <a:lnTo>
                    <a:pt x="2" y="20"/>
                  </a:lnTo>
                  <a:lnTo>
                    <a:pt x="6" y="24"/>
                  </a:lnTo>
                  <a:lnTo>
                    <a:pt x="10" y="28"/>
                  </a:lnTo>
                  <a:lnTo>
                    <a:pt x="16" y="28"/>
                  </a:lnTo>
                  <a:lnTo>
                    <a:pt x="16" y="28"/>
                  </a:lnTo>
                  <a:lnTo>
                    <a:pt x="20" y="28"/>
                  </a:lnTo>
                  <a:lnTo>
                    <a:pt x="26" y="24"/>
                  </a:lnTo>
                  <a:lnTo>
                    <a:pt x="28" y="20"/>
                  </a:lnTo>
                  <a:lnTo>
                    <a:pt x="30" y="14"/>
                  </a:lnTo>
                  <a:lnTo>
                    <a:pt x="30" y="14"/>
                  </a:lnTo>
                  <a:lnTo>
                    <a:pt x="28" y="8"/>
                  </a:lnTo>
                  <a:lnTo>
                    <a:pt x="26" y="4"/>
                  </a:lnTo>
                  <a:lnTo>
                    <a:pt x="20" y="0"/>
                  </a:lnTo>
                  <a:lnTo>
                    <a:pt x="1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39" name="Freeform 420"/>
            <p:cNvSpPr/>
            <p:nvPr/>
          </p:nvSpPr>
          <p:spPr bwMode="auto">
            <a:xfrm>
              <a:off x="4281488" y="1063625"/>
              <a:ext cx="47625" cy="44450"/>
            </a:xfrm>
            <a:custGeom>
              <a:avLst/>
              <a:gdLst/>
              <a:ahLst/>
              <a:cxnLst>
                <a:cxn ang="0">
                  <a:pos x="16" y="0"/>
                </a:cxn>
                <a:cxn ang="0">
                  <a:pos x="16" y="0"/>
                </a:cxn>
                <a:cxn ang="0">
                  <a:pos x="10" y="0"/>
                </a:cxn>
                <a:cxn ang="0">
                  <a:pos x="6" y="4"/>
                </a:cxn>
                <a:cxn ang="0">
                  <a:pos x="2" y="8"/>
                </a:cxn>
                <a:cxn ang="0">
                  <a:pos x="0" y="14"/>
                </a:cxn>
                <a:cxn ang="0">
                  <a:pos x="0" y="14"/>
                </a:cxn>
                <a:cxn ang="0">
                  <a:pos x="2" y="20"/>
                </a:cxn>
                <a:cxn ang="0">
                  <a:pos x="6" y="24"/>
                </a:cxn>
                <a:cxn ang="0">
                  <a:pos x="10" y="28"/>
                </a:cxn>
                <a:cxn ang="0">
                  <a:pos x="16" y="28"/>
                </a:cxn>
                <a:cxn ang="0">
                  <a:pos x="16" y="28"/>
                </a:cxn>
                <a:cxn ang="0">
                  <a:pos x="20" y="28"/>
                </a:cxn>
                <a:cxn ang="0">
                  <a:pos x="26" y="24"/>
                </a:cxn>
                <a:cxn ang="0">
                  <a:pos x="28" y="20"/>
                </a:cxn>
                <a:cxn ang="0">
                  <a:pos x="30" y="14"/>
                </a:cxn>
                <a:cxn ang="0">
                  <a:pos x="30" y="14"/>
                </a:cxn>
                <a:cxn ang="0">
                  <a:pos x="28" y="8"/>
                </a:cxn>
                <a:cxn ang="0">
                  <a:pos x="26" y="4"/>
                </a:cxn>
                <a:cxn ang="0">
                  <a:pos x="20" y="0"/>
                </a:cxn>
                <a:cxn ang="0">
                  <a:pos x="16" y="0"/>
                </a:cxn>
              </a:cxnLst>
              <a:rect l="0" t="0" r="r" b="b"/>
              <a:pathLst>
                <a:path w="30" h="28">
                  <a:moveTo>
                    <a:pt x="16" y="0"/>
                  </a:moveTo>
                  <a:lnTo>
                    <a:pt x="16" y="0"/>
                  </a:lnTo>
                  <a:lnTo>
                    <a:pt x="10" y="0"/>
                  </a:lnTo>
                  <a:lnTo>
                    <a:pt x="6" y="4"/>
                  </a:lnTo>
                  <a:lnTo>
                    <a:pt x="2" y="8"/>
                  </a:lnTo>
                  <a:lnTo>
                    <a:pt x="0" y="14"/>
                  </a:lnTo>
                  <a:lnTo>
                    <a:pt x="0" y="14"/>
                  </a:lnTo>
                  <a:lnTo>
                    <a:pt x="2" y="20"/>
                  </a:lnTo>
                  <a:lnTo>
                    <a:pt x="6" y="24"/>
                  </a:lnTo>
                  <a:lnTo>
                    <a:pt x="10" y="28"/>
                  </a:lnTo>
                  <a:lnTo>
                    <a:pt x="16" y="28"/>
                  </a:lnTo>
                  <a:lnTo>
                    <a:pt x="16" y="28"/>
                  </a:lnTo>
                  <a:lnTo>
                    <a:pt x="20" y="28"/>
                  </a:lnTo>
                  <a:lnTo>
                    <a:pt x="26" y="24"/>
                  </a:lnTo>
                  <a:lnTo>
                    <a:pt x="28" y="20"/>
                  </a:lnTo>
                  <a:lnTo>
                    <a:pt x="30" y="14"/>
                  </a:lnTo>
                  <a:lnTo>
                    <a:pt x="30" y="14"/>
                  </a:lnTo>
                  <a:lnTo>
                    <a:pt x="28" y="8"/>
                  </a:lnTo>
                  <a:lnTo>
                    <a:pt x="26" y="4"/>
                  </a:lnTo>
                  <a:lnTo>
                    <a:pt x="20" y="0"/>
                  </a:lnTo>
                  <a:lnTo>
                    <a:pt x="1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40" name="Freeform 421"/>
            <p:cNvSpPr/>
            <p:nvPr/>
          </p:nvSpPr>
          <p:spPr bwMode="auto">
            <a:xfrm>
              <a:off x="6507163" y="1019175"/>
              <a:ext cx="47625" cy="44450"/>
            </a:xfrm>
            <a:custGeom>
              <a:avLst/>
              <a:gdLst/>
              <a:ahLst/>
              <a:cxnLst>
                <a:cxn ang="0">
                  <a:pos x="14" y="0"/>
                </a:cxn>
                <a:cxn ang="0">
                  <a:pos x="14" y="0"/>
                </a:cxn>
                <a:cxn ang="0">
                  <a:pos x="8" y="0"/>
                </a:cxn>
                <a:cxn ang="0">
                  <a:pos x="4" y="4"/>
                </a:cxn>
                <a:cxn ang="0">
                  <a:pos x="2" y="8"/>
                </a:cxn>
                <a:cxn ang="0">
                  <a:pos x="0" y="14"/>
                </a:cxn>
                <a:cxn ang="0">
                  <a:pos x="0" y="14"/>
                </a:cxn>
                <a:cxn ang="0">
                  <a:pos x="2" y="20"/>
                </a:cxn>
                <a:cxn ang="0">
                  <a:pos x="4" y="24"/>
                </a:cxn>
                <a:cxn ang="0">
                  <a:pos x="8" y="28"/>
                </a:cxn>
                <a:cxn ang="0">
                  <a:pos x="14" y="28"/>
                </a:cxn>
                <a:cxn ang="0">
                  <a:pos x="14" y="28"/>
                </a:cxn>
                <a:cxn ang="0">
                  <a:pos x="20" y="28"/>
                </a:cxn>
                <a:cxn ang="0">
                  <a:pos x="24" y="24"/>
                </a:cxn>
                <a:cxn ang="0">
                  <a:pos x="28" y="20"/>
                </a:cxn>
                <a:cxn ang="0">
                  <a:pos x="30" y="14"/>
                </a:cxn>
                <a:cxn ang="0">
                  <a:pos x="30" y="14"/>
                </a:cxn>
                <a:cxn ang="0">
                  <a:pos x="28" y="8"/>
                </a:cxn>
                <a:cxn ang="0">
                  <a:pos x="24" y="4"/>
                </a:cxn>
                <a:cxn ang="0">
                  <a:pos x="20" y="0"/>
                </a:cxn>
                <a:cxn ang="0">
                  <a:pos x="14" y="0"/>
                </a:cxn>
              </a:cxnLst>
              <a:rect l="0" t="0" r="r" b="b"/>
              <a:pathLst>
                <a:path w="30" h="28">
                  <a:moveTo>
                    <a:pt x="14" y="0"/>
                  </a:moveTo>
                  <a:lnTo>
                    <a:pt x="14" y="0"/>
                  </a:lnTo>
                  <a:lnTo>
                    <a:pt x="8" y="0"/>
                  </a:lnTo>
                  <a:lnTo>
                    <a:pt x="4" y="4"/>
                  </a:lnTo>
                  <a:lnTo>
                    <a:pt x="2" y="8"/>
                  </a:lnTo>
                  <a:lnTo>
                    <a:pt x="0" y="14"/>
                  </a:lnTo>
                  <a:lnTo>
                    <a:pt x="0" y="14"/>
                  </a:lnTo>
                  <a:lnTo>
                    <a:pt x="2" y="20"/>
                  </a:lnTo>
                  <a:lnTo>
                    <a:pt x="4" y="24"/>
                  </a:lnTo>
                  <a:lnTo>
                    <a:pt x="8" y="28"/>
                  </a:lnTo>
                  <a:lnTo>
                    <a:pt x="14" y="28"/>
                  </a:lnTo>
                  <a:lnTo>
                    <a:pt x="14" y="28"/>
                  </a:lnTo>
                  <a:lnTo>
                    <a:pt x="20" y="28"/>
                  </a:lnTo>
                  <a:lnTo>
                    <a:pt x="24" y="24"/>
                  </a:lnTo>
                  <a:lnTo>
                    <a:pt x="28" y="20"/>
                  </a:lnTo>
                  <a:lnTo>
                    <a:pt x="30" y="14"/>
                  </a:lnTo>
                  <a:lnTo>
                    <a:pt x="30" y="14"/>
                  </a:lnTo>
                  <a:lnTo>
                    <a:pt x="28" y="8"/>
                  </a:lnTo>
                  <a:lnTo>
                    <a:pt x="24" y="4"/>
                  </a:lnTo>
                  <a:lnTo>
                    <a:pt x="20" y="0"/>
                  </a:lnTo>
                  <a:lnTo>
                    <a:pt x="14"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41" name="Freeform 422"/>
            <p:cNvSpPr/>
            <p:nvPr/>
          </p:nvSpPr>
          <p:spPr bwMode="auto">
            <a:xfrm>
              <a:off x="6507163" y="1019175"/>
              <a:ext cx="47625" cy="44450"/>
            </a:xfrm>
            <a:custGeom>
              <a:avLst/>
              <a:gdLst/>
              <a:ahLst/>
              <a:cxnLst>
                <a:cxn ang="0">
                  <a:pos x="14" y="0"/>
                </a:cxn>
                <a:cxn ang="0">
                  <a:pos x="14" y="0"/>
                </a:cxn>
                <a:cxn ang="0">
                  <a:pos x="8" y="0"/>
                </a:cxn>
                <a:cxn ang="0">
                  <a:pos x="4" y="4"/>
                </a:cxn>
                <a:cxn ang="0">
                  <a:pos x="2" y="8"/>
                </a:cxn>
                <a:cxn ang="0">
                  <a:pos x="0" y="14"/>
                </a:cxn>
                <a:cxn ang="0">
                  <a:pos x="0" y="14"/>
                </a:cxn>
                <a:cxn ang="0">
                  <a:pos x="2" y="20"/>
                </a:cxn>
                <a:cxn ang="0">
                  <a:pos x="4" y="24"/>
                </a:cxn>
                <a:cxn ang="0">
                  <a:pos x="8" y="28"/>
                </a:cxn>
                <a:cxn ang="0">
                  <a:pos x="14" y="28"/>
                </a:cxn>
                <a:cxn ang="0">
                  <a:pos x="14" y="28"/>
                </a:cxn>
                <a:cxn ang="0">
                  <a:pos x="20" y="28"/>
                </a:cxn>
                <a:cxn ang="0">
                  <a:pos x="24" y="24"/>
                </a:cxn>
                <a:cxn ang="0">
                  <a:pos x="28" y="20"/>
                </a:cxn>
                <a:cxn ang="0">
                  <a:pos x="30" y="14"/>
                </a:cxn>
                <a:cxn ang="0">
                  <a:pos x="30" y="14"/>
                </a:cxn>
                <a:cxn ang="0">
                  <a:pos x="28" y="8"/>
                </a:cxn>
                <a:cxn ang="0">
                  <a:pos x="24" y="4"/>
                </a:cxn>
                <a:cxn ang="0">
                  <a:pos x="20" y="0"/>
                </a:cxn>
                <a:cxn ang="0">
                  <a:pos x="14" y="0"/>
                </a:cxn>
              </a:cxnLst>
              <a:rect l="0" t="0" r="r" b="b"/>
              <a:pathLst>
                <a:path w="30" h="28">
                  <a:moveTo>
                    <a:pt x="14" y="0"/>
                  </a:moveTo>
                  <a:lnTo>
                    <a:pt x="14" y="0"/>
                  </a:lnTo>
                  <a:lnTo>
                    <a:pt x="8" y="0"/>
                  </a:lnTo>
                  <a:lnTo>
                    <a:pt x="4" y="4"/>
                  </a:lnTo>
                  <a:lnTo>
                    <a:pt x="2" y="8"/>
                  </a:lnTo>
                  <a:lnTo>
                    <a:pt x="0" y="14"/>
                  </a:lnTo>
                  <a:lnTo>
                    <a:pt x="0" y="14"/>
                  </a:lnTo>
                  <a:lnTo>
                    <a:pt x="2" y="20"/>
                  </a:lnTo>
                  <a:lnTo>
                    <a:pt x="4" y="24"/>
                  </a:lnTo>
                  <a:lnTo>
                    <a:pt x="8" y="28"/>
                  </a:lnTo>
                  <a:lnTo>
                    <a:pt x="14" y="28"/>
                  </a:lnTo>
                  <a:lnTo>
                    <a:pt x="14" y="28"/>
                  </a:lnTo>
                  <a:lnTo>
                    <a:pt x="20" y="28"/>
                  </a:lnTo>
                  <a:lnTo>
                    <a:pt x="24" y="24"/>
                  </a:lnTo>
                  <a:lnTo>
                    <a:pt x="28" y="20"/>
                  </a:lnTo>
                  <a:lnTo>
                    <a:pt x="30" y="14"/>
                  </a:lnTo>
                  <a:lnTo>
                    <a:pt x="30" y="14"/>
                  </a:lnTo>
                  <a:lnTo>
                    <a:pt x="28" y="8"/>
                  </a:lnTo>
                  <a:lnTo>
                    <a:pt x="24" y="4"/>
                  </a:lnTo>
                  <a:lnTo>
                    <a:pt x="20" y="0"/>
                  </a:lnTo>
                  <a:lnTo>
                    <a:pt x="14"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42" name="Freeform 423"/>
            <p:cNvSpPr/>
            <p:nvPr/>
          </p:nvSpPr>
          <p:spPr bwMode="auto">
            <a:xfrm>
              <a:off x="6704013" y="1330325"/>
              <a:ext cx="44450" cy="44450"/>
            </a:xfrm>
            <a:custGeom>
              <a:avLst/>
              <a:gdLst/>
              <a:ahLst/>
              <a:cxnLst>
                <a:cxn ang="0">
                  <a:pos x="14" y="0"/>
                </a:cxn>
                <a:cxn ang="0">
                  <a:pos x="14" y="0"/>
                </a:cxn>
                <a:cxn ang="0">
                  <a:pos x="8" y="0"/>
                </a:cxn>
                <a:cxn ang="0">
                  <a:pos x="4" y="4"/>
                </a:cxn>
                <a:cxn ang="0">
                  <a:pos x="0" y="8"/>
                </a:cxn>
                <a:cxn ang="0">
                  <a:pos x="0" y="14"/>
                </a:cxn>
                <a:cxn ang="0">
                  <a:pos x="0" y="14"/>
                </a:cxn>
                <a:cxn ang="0">
                  <a:pos x="0" y="20"/>
                </a:cxn>
                <a:cxn ang="0">
                  <a:pos x="4" y="24"/>
                </a:cxn>
                <a:cxn ang="0">
                  <a:pos x="8" y="28"/>
                </a:cxn>
                <a:cxn ang="0">
                  <a:pos x="14" y="28"/>
                </a:cxn>
                <a:cxn ang="0">
                  <a:pos x="14" y="28"/>
                </a:cxn>
                <a:cxn ang="0">
                  <a:pos x="20" y="28"/>
                </a:cxn>
                <a:cxn ang="0">
                  <a:pos x="24" y="24"/>
                </a:cxn>
                <a:cxn ang="0">
                  <a:pos x="28" y="20"/>
                </a:cxn>
                <a:cxn ang="0">
                  <a:pos x="28" y="14"/>
                </a:cxn>
                <a:cxn ang="0">
                  <a:pos x="28" y="14"/>
                </a:cxn>
                <a:cxn ang="0">
                  <a:pos x="28" y="8"/>
                </a:cxn>
                <a:cxn ang="0">
                  <a:pos x="24" y="4"/>
                </a:cxn>
                <a:cxn ang="0">
                  <a:pos x="20" y="0"/>
                </a:cxn>
                <a:cxn ang="0">
                  <a:pos x="14" y="0"/>
                </a:cxn>
              </a:cxnLst>
              <a:rect l="0" t="0" r="r" b="b"/>
              <a:pathLst>
                <a:path w="28" h="28">
                  <a:moveTo>
                    <a:pt x="14" y="0"/>
                  </a:moveTo>
                  <a:lnTo>
                    <a:pt x="14" y="0"/>
                  </a:lnTo>
                  <a:lnTo>
                    <a:pt x="8" y="0"/>
                  </a:lnTo>
                  <a:lnTo>
                    <a:pt x="4" y="4"/>
                  </a:lnTo>
                  <a:lnTo>
                    <a:pt x="0" y="8"/>
                  </a:lnTo>
                  <a:lnTo>
                    <a:pt x="0" y="14"/>
                  </a:lnTo>
                  <a:lnTo>
                    <a:pt x="0" y="14"/>
                  </a:lnTo>
                  <a:lnTo>
                    <a:pt x="0" y="20"/>
                  </a:lnTo>
                  <a:lnTo>
                    <a:pt x="4" y="24"/>
                  </a:lnTo>
                  <a:lnTo>
                    <a:pt x="8" y="28"/>
                  </a:lnTo>
                  <a:lnTo>
                    <a:pt x="14" y="28"/>
                  </a:lnTo>
                  <a:lnTo>
                    <a:pt x="14" y="28"/>
                  </a:lnTo>
                  <a:lnTo>
                    <a:pt x="20" y="28"/>
                  </a:lnTo>
                  <a:lnTo>
                    <a:pt x="24" y="24"/>
                  </a:lnTo>
                  <a:lnTo>
                    <a:pt x="28" y="20"/>
                  </a:lnTo>
                  <a:lnTo>
                    <a:pt x="28" y="14"/>
                  </a:lnTo>
                  <a:lnTo>
                    <a:pt x="28" y="14"/>
                  </a:lnTo>
                  <a:lnTo>
                    <a:pt x="28" y="8"/>
                  </a:lnTo>
                  <a:lnTo>
                    <a:pt x="24" y="4"/>
                  </a:lnTo>
                  <a:lnTo>
                    <a:pt x="20" y="0"/>
                  </a:lnTo>
                  <a:lnTo>
                    <a:pt x="14"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43" name="Freeform 424"/>
            <p:cNvSpPr/>
            <p:nvPr/>
          </p:nvSpPr>
          <p:spPr bwMode="auto">
            <a:xfrm>
              <a:off x="6704013" y="1330325"/>
              <a:ext cx="44450" cy="44450"/>
            </a:xfrm>
            <a:custGeom>
              <a:avLst/>
              <a:gdLst/>
              <a:ahLst/>
              <a:cxnLst>
                <a:cxn ang="0">
                  <a:pos x="14" y="0"/>
                </a:cxn>
                <a:cxn ang="0">
                  <a:pos x="14" y="0"/>
                </a:cxn>
                <a:cxn ang="0">
                  <a:pos x="8" y="0"/>
                </a:cxn>
                <a:cxn ang="0">
                  <a:pos x="4" y="4"/>
                </a:cxn>
                <a:cxn ang="0">
                  <a:pos x="0" y="8"/>
                </a:cxn>
                <a:cxn ang="0">
                  <a:pos x="0" y="14"/>
                </a:cxn>
                <a:cxn ang="0">
                  <a:pos x="0" y="14"/>
                </a:cxn>
                <a:cxn ang="0">
                  <a:pos x="0" y="20"/>
                </a:cxn>
                <a:cxn ang="0">
                  <a:pos x="4" y="24"/>
                </a:cxn>
                <a:cxn ang="0">
                  <a:pos x="8" y="28"/>
                </a:cxn>
                <a:cxn ang="0">
                  <a:pos x="14" y="28"/>
                </a:cxn>
                <a:cxn ang="0">
                  <a:pos x="14" y="28"/>
                </a:cxn>
                <a:cxn ang="0">
                  <a:pos x="20" y="28"/>
                </a:cxn>
                <a:cxn ang="0">
                  <a:pos x="24" y="24"/>
                </a:cxn>
                <a:cxn ang="0">
                  <a:pos x="28" y="20"/>
                </a:cxn>
                <a:cxn ang="0">
                  <a:pos x="28" y="14"/>
                </a:cxn>
                <a:cxn ang="0">
                  <a:pos x="28" y="14"/>
                </a:cxn>
                <a:cxn ang="0">
                  <a:pos x="28" y="8"/>
                </a:cxn>
                <a:cxn ang="0">
                  <a:pos x="24" y="4"/>
                </a:cxn>
                <a:cxn ang="0">
                  <a:pos x="20" y="0"/>
                </a:cxn>
                <a:cxn ang="0">
                  <a:pos x="14" y="0"/>
                </a:cxn>
              </a:cxnLst>
              <a:rect l="0" t="0" r="r" b="b"/>
              <a:pathLst>
                <a:path w="28" h="28">
                  <a:moveTo>
                    <a:pt x="14" y="0"/>
                  </a:moveTo>
                  <a:lnTo>
                    <a:pt x="14" y="0"/>
                  </a:lnTo>
                  <a:lnTo>
                    <a:pt x="8" y="0"/>
                  </a:lnTo>
                  <a:lnTo>
                    <a:pt x="4" y="4"/>
                  </a:lnTo>
                  <a:lnTo>
                    <a:pt x="0" y="8"/>
                  </a:lnTo>
                  <a:lnTo>
                    <a:pt x="0" y="14"/>
                  </a:lnTo>
                  <a:lnTo>
                    <a:pt x="0" y="14"/>
                  </a:lnTo>
                  <a:lnTo>
                    <a:pt x="0" y="20"/>
                  </a:lnTo>
                  <a:lnTo>
                    <a:pt x="4" y="24"/>
                  </a:lnTo>
                  <a:lnTo>
                    <a:pt x="8" y="28"/>
                  </a:lnTo>
                  <a:lnTo>
                    <a:pt x="14" y="28"/>
                  </a:lnTo>
                  <a:lnTo>
                    <a:pt x="14" y="28"/>
                  </a:lnTo>
                  <a:lnTo>
                    <a:pt x="20" y="28"/>
                  </a:lnTo>
                  <a:lnTo>
                    <a:pt x="24" y="24"/>
                  </a:lnTo>
                  <a:lnTo>
                    <a:pt x="28" y="20"/>
                  </a:lnTo>
                  <a:lnTo>
                    <a:pt x="28" y="14"/>
                  </a:lnTo>
                  <a:lnTo>
                    <a:pt x="28" y="14"/>
                  </a:lnTo>
                  <a:lnTo>
                    <a:pt x="28" y="8"/>
                  </a:lnTo>
                  <a:lnTo>
                    <a:pt x="24" y="4"/>
                  </a:lnTo>
                  <a:lnTo>
                    <a:pt x="20" y="0"/>
                  </a:lnTo>
                  <a:lnTo>
                    <a:pt x="14"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44" name="Freeform 425"/>
            <p:cNvSpPr/>
            <p:nvPr/>
          </p:nvSpPr>
          <p:spPr bwMode="auto">
            <a:xfrm>
              <a:off x="7573963" y="1384300"/>
              <a:ext cx="47625" cy="44450"/>
            </a:xfrm>
            <a:custGeom>
              <a:avLst/>
              <a:gdLst/>
              <a:ahLst/>
              <a:cxnLst>
                <a:cxn ang="0">
                  <a:pos x="16" y="0"/>
                </a:cxn>
                <a:cxn ang="0">
                  <a:pos x="16" y="0"/>
                </a:cxn>
                <a:cxn ang="0">
                  <a:pos x="10" y="0"/>
                </a:cxn>
                <a:cxn ang="0">
                  <a:pos x="4" y="4"/>
                </a:cxn>
                <a:cxn ang="0">
                  <a:pos x="2" y="8"/>
                </a:cxn>
                <a:cxn ang="0">
                  <a:pos x="0" y="14"/>
                </a:cxn>
                <a:cxn ang="0">
                  <a:pos x="0" y="14"/>
                </a:cxn>
                <a:cxn ang="0">
                  <a:pos x="2" y="20"/>
                </a:cxn>
                <a:cxn ang="0">
                  <a:pos x="4" y="24"/>
                </a:cxn>
                <a:cxn ang="0">
                  <a:pos x="10" y="26"/>
                </a:cxn>
                <a:cxn ang="0">
                  <a:pos x="16" y="28"/>
                </a:cxn>
                <a:cxn ang="0">
                  <a:pos x="16" y="28"/>
                </a:cxn>
                <a:cxn ang="0">
                  <a:pos x="20" y="26"/>
                </a:cxn>
                <a:cxn ang="0">
                  <a:pos x="26" y="24"/>
                </a:cxn>
                <a:cxn ang="0">
                  <a:pos x="28" y="20"/>
                </a:cxn>
                <a:cxn ang="0">
                  <a:pos x="30" y="14"/>
                </a:cxn>
                <a:cxn ang="0">
                  <a:pos x="30" y="14"/>
                </a:cxn>
                <a:cxn ang="0">
                  <a:pos x="28" y="8"/>
                </a:cxn>
                <a:cxn ang="0">
                  <a:pos x="26" y="4"/>
                </a:cxn>
                <a:cxn ang="0">
                  <a:pos x="20" y="0"/>
                </a:cxn>
                <a:cxn ang="0">
                  <a:pos x="16" y="0"/>
                </a:cxn>
              </a:cxnLst>
              <a:rect l="0" t="0" r="r" b="b"/>
              <a:pathLst>
                <a:path w="30" h="28">
                  <a:moveTo>
                    <a:pt x="16" y="0"/>
                  </a:moveTo>
                  <a:lnTo>
                    <a:pt x="16" y="0"/>
                  </a:lnTo>
                  <a:lnTo>
                    <a:pt x="10" y="0"/>
                  </a:lnTo>
                  <a:lnTo>
                    <a:pt x="4" y="4"/>
                  </a:lnTo>
                  <a:lnTo>
                    <a:pt x="2" y="8"/>
                  </a:lnTo>
                  <a:lnTo>
                    <a:pt x="0" y="14"/>
                  </a:lnTo>
                  <a:lnTo>
                    <a:pt x="0" y="14"/>
                  </a:lnTo>
                  <a:lnTo>
                    <a:pt x="2" y="20"/>
                  </a:lnTo>
                  <a:lnTo>
                    <a:pt x="4" y="24"/>
                  </a:lnTo>
                  <a:lnTo>
                    <a:pt x="10" y="26"/>
                  </a:lnTo>
                  <a:lnTo>
                    <a:pt x="16" y="28"/>
                  </a:lnTo>
                  <a:lnTo>
                    <a:pt x="16" y="28"/>
                  </a:lnTo>
                  <a:lnTo>
                    <a:pt x="20" y="26"/>
                  </a:lnTo>
                  <a:lnTo>
                    <a:pt x="26" y="24"/>
                  </a:lnTo>
                  <a:lnTo>
                    <a:pt x="28" y="20"/>
                  </a:lnTo>
                  <a:lnTo>
                    <a:pt x="30" y="14"/>
                  </a:lnTo>
                  <a:lnTo>
                    <a:pt x="30" y="14"/>
                  </a:lnTo>
                  <a:lnTo>
                    <a:pt x="28" y="8"/>
                  </a:lnTo>
                  <a:lnTo>
                    <a:pt x="26" y="4"/>
                  </a:lnTo>
                  <a:lnTo>
                    <a:pt x="20" y="0"/>
                  </a:lnTo>
                  <a:lnTo>
                    <a:pt x="1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45" name="Freeform 426"/>
            <p:cNvSpPr/>
            <p:nvPr/>
          </p:nvSpPr>
          <p:spPr bwMode="auto">
            <a:xfrm>
              <a:off x="7573963" y="1384300"/>
              <a:ext cx="47625" cy="44450"/>
            </a:xfrm>
            <a:custGeom>
              <a:avLst/>
              <a:gdLst/>
              <a:ahLst/>
              <a:cxnLst>
                <a:cxn ang="0">
                  <a:pos x="16" y="0"/>
                </a:cxn>
                <a:cxn ang="0">
                  <a:pos x="16" y="0"/>
                </a:cxn>
                <a:cxn ang="0">
                  <a:pos x="10" y="0"/>
                </a:cxn>
                <a:cxn ang="0">
                  <a:pos x="4" y="4"/>
                </a:cxn>
                <a:cxn ang="0">
                  <a:pos x="2" y="8"/>
                </a:cxn>
                <a:cxn ang="0">
                  <a:pos x="0" y="14"/>
                </a:cxn>
                <a:cxn ang="0">
                  <a:pos x="0" y="14"/>
                </a:cxn>
                <a:cxn ang="0">
                  <a:pos x="2" y="20"/>
                </a:cxn>
                <a:cxn ang="0">
                  <a:pos x="4" y="24"/>
                </a:cxn>
                <a:cxn ang="0">
                  <a:pos x="10" y="26"/>
                </a:cxn>
                <a:cxn ang="0">
                  <a:pos x="16" y="28"/>
                </a:cxn>
                <a:cxn ang="0">
                  <a:pos x="16" y="28"/>
                </a:cxn>
                <a:cxn ang="0">
                  <a:pos x="20" y="26"/>
                </a:cxn>
                <a:cxn ang="0">
                  <a:pos x="26" y="24"/>
                </a:cxn>
                <a:cxn ang="0">
                  <a:pos x="28" y="20"/>
                </a:cxn>
                <a:cxn ang="0">
                  <a:pos x="30" y="14"/>
                </a:cxn>
                <a:cxn ang="0">
                  <a:pos x="30" y="14"/>
                </a:cxn>
                <a:cxn ang="0">
                  <a:pos x="28" y="8"/>
                </a:cxn>
                <a:cxn ang="0">
                  <a:pos x="26" y="4"/>
                </a:cxn>
                <a:cxn ang="0">
                  <a:pos x="20" y="0"/>
                </a:cxn>
                <a:cxn ang="0">
                  <a:pos x="16" y="0"/>
                </a:cxn>
              </a:cxnLst>
              <a:rect l="0" t="0" r="r" b="b"/>
              <a:pathLst>
                <a:path w="30" h="28">
                  <a:moveTo>
                    <a:pt x="16" y="0"/>
                  </a:moveTo>
                  <a:lnTo>
                    <a:pt x="16" y="0"/>
                  </a:lnTo>
                  <a:lnTo>
                    <a:pt x="10" y="0"/>
                  </a:lnTo>
                  <a:lnTo>
                    <a:pt x="4" y="4"/>
                  </a:lnTo>
                  <a:lnTo>
                    <a:pt x="2" y="8"/>
                  </a:lnTo>
                  <a:lnTo>
                    <a:pt x="0" y="14"/>
                  </a:lnTo>
                  <a:lnTo>
                    <a:pt x="0" y="14"/>
                  </a:lnTo>
                  <a:lnTo>
                    <a:pt x="2" y="20"/>
                  </a:lnTo>
                  <a:lnTo>
                    <a:pt x="4" y="24"/>
                  </a:lnTo>
                  <a:lnTo>
                    <a:pt x="10" y="26"/>
                  </a:lnTo>
                  <a:lnTo>
                    <a:pt x="16" y="28"/>
                  </a:lnTo>
                  <a:lnTo>
                    <a:pt x="16" y="28"/>
                  </a:lnTo>
                  <a:lnTo>
                    <a:pt x="20" y="26"/>
                  </a:lnTo>
                  <a:lnTo>
                    <a:pt x="26" y="24"/>
                  </a:lnTo>
                  <a:lnTo>
                    <a:pt x="28" y="20"/>
                  </a:lnTo>
                  <a:lnTo>
                    <a:pt x="30" y="14"/>
                  </a:lnTo>
                  <a:lnTo>
                    <a:pt x="30" y="14"/>
                  </a:lnTo>
                  <a:lnTo>
                    <a:pt x="28" y="8"/>
                  </a:lnTo>
                  <a:lnTo>
                    <a:pt x="26" y="4"/>
                  </a:lnTo>
                  <a:lnTo>
                    <a:pt x="20" y="0"/>
                  </a:lnTo>
                  <a:lnTo>
                    <a:pt x="1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46" name="Freeform 427"/>
            <p:cNvSpPr/>
            <p:nvPr/>
          </p:nvSpPr>
          <p:spPr bwMode="auto">
            <a:xfrm>
              <a:off x="7050088" y="1685925"/>
              <a:ext cx="47625" cy="44450"/>
            </a:xfrm>
            <a:custGeom>
              <a:avLst/>
              <a:gdLst/>
              <a:ahLst/>
              <a:cxnLst>
                <a:cxn ang="0">
                  <a:pos x="14" y="0"/>
                </a:cxn>
                <a:cxn ang="0">
                  <a:pos x="14" y="0"/>
                </a:cxn>
                <a:cxn ang="0">
                  <a:pos x="8" y="0"/>
                </a:cxn>
                <a:cxn ang="0">
                  <a:pos x="4" y="4"/>
                </a:cxn>
                <a:cxn ang="0">
                  <a:pos x="2" y="8"/>
                </a:cxn>
                <a:cxn ang="0">
                  <a:pos x="0" y="14"/>
                </a:cxn>
                <a:cxn ang="0">
                  <a:pos x="0" y="14"/>
                </a:cxn>
                <a:cxn ang="0">
                  <a:pos x="2" y="20"/>
                </a:cxn>
                <a:cxn ang="0">
                  <a:pos x="4" y="24"/>
                </a:cxn>
                <a:cxn ang="0">
                  <a:pos x="8" y="28"/>
                </a:cxn>
                <a:cxn ang="0">
                  <a:pos x="14" y="28"/>
                </a:cxn>
                <a:cxn ang="0">
                  <a:pos x="14" y="28"/>
                </a:cxn>
                <a:cxn ang="0">
                  <a:pos x="20" y="28"/>
                </a:cxn>
                <a:cxn ang="0">
                  <a:pos x="24" y="24"/>
                </a:cxn>
                <a:cxn ang="0">
                  <a:pos x="28" y="20"/>
                </a:cxn>
                <a:cxn ang="0">
                  <a:pos x="30" y="14"/>
                </a:cxn>
                <a:cxn ang="0">
                  <a:pos x="30" y="14"/>
                </a:cxn>
                <a:cxn ang="0">
                  <a:pos x="28" y="8"/>
                </a:cxn>
                <a:cxn ang="0">
                  <a:pos x="24" y="4"/>
                </a:cxn>
                <a:cxn ang="0">
                  <a:pos x="20" y="0"/>
                </a:cxn>
                <a:cxn ang="0">
                  <a:pos x="14" y="0"/>
                </a:cxn>
              </a:cxnLst>
              <a:rect l="0" t="0" r="r" b="b"/>
              <a:pathLst>
                <a:path w="30" h="28">
                  <a:moveTo>
                    <a:pt x="14" y="0"/>
                  </a:moveTo>
                  <a:lnTo>
                    <a:pt x="14" y="0"/>
                  </a:lnTo>
                  <a:lnTo>
                    <a:pt x="8" y="0"/>
                  </a:lnTo>
                  <a:lnTo>
                    <a:pt x="4" y="4"/>
                  </a:lnTo>
                  <a:lnTo>
                    <a:pt x="2" y="8"/>
                  </a:lnTo>
                  <a:lnTo>
                    <a:pt x="0" y="14"/>
                  </a:lnTo>
                  <a:lnTo>
                    <a:pt x="0" y="14"/>
                  </a:lnTo>
                  <a:lnTo>
                    <a:pt x="2" y="20"/>
                  </a:lnTo>
                  <a:lnTo>
                    <a:pt x="4" y="24"/>
                  </a:lnTo>
                  <a:lnTo>
                    <a:pt x="8" y="28"/>
                  </a:lnTo>
                  <a:lnTo>
                    <a:pt x="14" y="28"/>
                  </a:lnTo>
                  <a:lnTo>
                    <a:pt x="14" y="28"/>
                  </a:lnTo>
                  <a:lnTo>
                    <a:pt x="20" y="28"/>
                  </a:lnTo>
                  <a:lnTo>
                    <a:pt x="24" y="24"/>
                  </a:lnTo>
                  <a:lnTo>
                    <a:pt x="28" y="20"/>
                  </a:lnTo>
                  <a:lnTo>
                    <a:pt x="30" y="14"/>
                  </a:lnTo>
                  <a:lnTo>
                    <a:pt x="30" y="14"/>
                  </a:lnTo>
                  <a:lnTo>
                    <a:pt x="28" y="8"/>
                  </a:lnTo>
                  <a:lnTo>
                    <a:pt x="24" y="4"/>
                  </a:lnTo>
                  <a:lnTo>
                    <a:pt x="20" y="0"/>
                  </a:lnTo>
                  <a:lnTo>
                    <a:pt x="14"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47" name="Freeform 428"/>
            <p:cNvSpPr/>
            <p:nvPr/>
          </p:nvSpPr>
          <p:spPr bwMode="auto">
            <a:xfrm>
              <a:off x="7050088" y="1685925"/>
              <a:ext cx="47625" cy="44450"/>
            </a:xfrm>
            <a:custGeom>
              <a:avLst/>
              <a:gdLst/>
              <a:ahLst/>
              <a:cxnLst>
                <a:cxn ang="0">
                  <a:pos x="14" y="0"/>
                </a:cxn>
                <a:cxn ang="0">
                  <a:pos x="14" y="0"/>
                </a:cxn>
                <a:cxn ang="0">
                  <a:pos x="8" y="0"/>
                </a:cxn>
                <a:cxn ang="0">
                  <a:pos x="4" y="4"/>
                </a:cxn>
                <a:cxn ang="0">
                  <a:pos x="2" y="8"/>
                </a:cxn>
                <a:cxn ang="0">
                  <a:pos x="0" y="14"/>
                </a:cxn>
                <a:cxn ang="0">
                  <a:pos x="0" y="14"/>
                </a:cxn>
                <a:cxn ang="0">
                  <a:pos x="2" y="20"/>
                </a:cxn>
                <a:cxn ang="0">
                  <a:pos x="4" y="24"/>
                </a:cxn>
                <a:cxn ang="0">
                  <a:pos x="8" y="28"/>
                </a:cxn>
                <a:cxn ang="0">
                  <a:pos x="14" y="28"/>
                </a:cxn>
                <a:cxn ang="0">
                  <a:pos x="14" y="28"/>
                </a:cxn>
                <a:cxn ang="0">
                  <a:pos x="20" y="28"/>
                </a:cxn>
                <a:cxn ang="0">
                  <a:pos x="24" y="24"/>
                </a:cxn>
                <a:cxn ang="0">
                  <a:pos x="28" y="20"/>
                </a:cxn>
                <a:cxn ang="0">
                  <a:pos x="30" y="14"/>
                </a:cxn>
                <a:cxn ang="0">
                  <a:pos x="30" y="14"/>
                </a:cxn>
                <a:cxn ang="0">
                  <a:pos x="28" y="8"/>
                </a:cxn>
                <a:cxn ang="0">
                  <a:pos x="24" y="4"/>
                </a:cxn>
                <a:cxn ang="0">
                  <a:pos x="20" y="0"/>
                </a:cxn>
                <a:cxn ang="0">
                  <a:pos x="14" y="0"/>
                </a:cxn>
              </a:cxnLst>
              <a:rect l="0" t="0" r="r" b="b"/>
              <a:pathLst>
                <a:path w="30" h="28">
                  <a:moveTo>
                    <a:pt x="14" y="0"/>
                  </a:moveTo>
                  <a:lnTo>
                    <a:pt x="14" y="0"/>
                  </a:lnTo>
                  <a:lnTo>
                    <a:pt x="8" y="0"/>
                  </a:lnTo>
                  <a:lnTo>
                    <a:pt x="4" y="4"/>
                  </a:lnTo>
                  <a:lnTo>
                    <a:pt x="2" y="8"/>
                  </a:lnTo>
                  <a:lnTo>
                    <a:pt x="0" y="14"/>
                  </a:lnTo>
                  <a:lnTo>
                    <a:pt x="0" y="14"/>
                  </a:lnTo>
                  <a:lnTo>
                    <a:pt x="2" y="20"/>
                  </a:lnTo>
                  <a:lnTo>
                    <a:pt x="4" y="24"/>
                  </a:lnTo>
                  <a:lnTo>
                    <a:pt x="8" y="28"/>
                  </a:lnTo>
                  <a:lnTo>
                    <a:pt x="14" y="28"/>
                  </a:lnTo>
                  <a:lnTo>
                    <a:pt x="14" y="28"/>
                  </a:lnTo>
                  <a:lnTo>
                    <a:pt x="20" y="28"/>
                  </a:lnTo>
                  <a:lnTo>
                    <a:pt x="24" y="24"/>
                  </a:lnTo>
                  <a:lnTo>
                    <a:pt x="28" y="20"/>
                  </a:lnTo>
                  <a:lnTo>
                    <a:pt x="30" y="14"/>
                  </a:lnTo>
                  <a:lnTo>
                    <a:pt x="30" y="14"/>
                  </a:lnTo>
                  <a:lnTo>
                    <a:pt x="28" y="8"/>
                  </a:lnTo>
                  <a:lnTo>
                    <a:pt x="24" y="4"/>
                  </a:lnTo>
                  <a:lnTo>
                    <a:pt x="20" y="0"/>
                  </a:lnTo>
                  <a:lnTo>
                    <a:pt x="14"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48" name="Freeform 429"/>
            <p:cNvSpPr/>
            <p:nvPr/>
          </p:nvSpPr>
          <p:spPr bwMode="auto">
            <a:xfrm>
              <a:off x="3979863" y="1390650"/>
              <a:ext cx="47625" cy="47625"/>
            </a:xfrm>
            <a:custGeom>
              <a:avLst/>
              <a:gdLst/>
              <a:ahLst/>
              <a:cxnLst>
                <a:cxn ang="0">
                  <a:pos x="14" y="0"/>
                </a:cxn>
                <a:cxn ang="0">
                  <a:pos x="14" y="0"/>
                </a:cxn>
                <a:cxn ang="0">
                  <a:pos x="10" y="2"/>
                </a:cxn>
                <a:cxn ang="0">
                  <a:pos x="4" y="4"/>
                </a:cxn>
                <a:cxn ang="0">
                  <a:pos x="2" y="10"/>
                </a:cxn>
                <a:cxn ang="0">
                  <a:pos x="0" y="16"/>
                </a:cxn>
                <a:cxn ang="0">
                  <a:pos x="0" y="16"/>
                </a:cxn>
                <a:cxn ang="0">
                  <a:pos x="2" y="20"/>
                </a:cxn>
                <a:cxn ang="0">
                  <a:pos x="4" y="26"/>
                </a:cxn>
                <a:cxn ang="0">
                  <a:pos x="10" y="28"/>
                </a:cxn>
                <a:cxn ang="0">
                  <a:pos x="14" y="30"/>
                </a:cxn>
                <a:cxn ang="0">
                  <a:pos x="14" y="30"/>
                </a:cxn>
                <a:cxn ang="0">
                  <a:pos x="20" y="28"/>
                </a:cxn>
                <a:cxn ang="0">
                  <a:pos x="24" y="26"/>
                </a:cxn>
                <a:cxn ang="0">
                  <a:pos x="28" y="20"/>
                </a:cxn>
                <a:cxn ang="0">
                  <a:pos x="30" y="16"/>
                </a:cxn>
                <a:cxn ang="0">
                  <a:pos x="30" y="16"/>
                </a:cxn>
                <a:cxn ang="0">
                  <a:pos x="28" y="10"/>
                </a:cxn>
                <a:cxn ang="0">
                  <a:pos x="24" y="4"/>
                </a:cxn>
                <a:cxn ang="0">
                  <a:pos x="20" y="2"/>
                </a:cxn>
                <a:cxn ang="0">
                  <a:pos x="14" y="0"/>
                </a:cxn>
              </a:cxnLst>
              <a:rect l="0" t="0" r="r" b="b"/>
              <a:pathLst>
                <a:path w="30" h="30">
                  <a:moveTo>
                    <a:pt x="14" y="0"/>
                  </a:moveTo>
                  <a:lnTo>
                    <a:pt x="14" y="0"/>
                  </a:lnTo>
                  <a:lnTo>
                    <a:pt x="10" y="2"/>
                  </a:lnTo>
                  <a:lnTo>
                    <a:pt x="4" y="4"/>
                  </a:lnTo>
                  <a:lnTo>
                    <a:pt x="2" y="10"/>
                  </a:lnTo>
                  <a:lnTo>
                    <a:pt x="0" y="16"/>
                  </a:lnTo>
                  <a:lnTo>
                    <a:pt x="0" y="16"/>
                  </a:lnTo>
                  <a:lnTo>
                    <a:pt x="2" y="20"/>
                  </a:lnTo>
                  <a:lnTo>
                    <a:pt x="4" y="26"/>
                  </a:lnTo>
                  <a:lnTo>
                    <a:pt x="10" y="28"/>
                  </a:lnTo>
                  <a:lnTo>
                    <a:pt x="14" y="30"/>
                  </a:lnTo>
                  <a:lnTo>
                    <a:pt x="14" y="30"/>
                  </a:lnTo>
                  <a:lnTo>
                    <a:pt x="20" y="28"/>
                  </a:lnTo>
                  <a:lnTo>
                    <a:pt x="24" y="26"/>
                  </a:lnTo>
                  <a:lnTo>
                    <a:pt x="28" y="20"/>
                  </a:lnTo>
                  <a:lnTo>
                    <a:pt x="30" y="16"/>
                  </a:lnTo>
                  <a:lnTo>
                    <a:pt x="30" y="16"/>
                  </a:lnTo>
                  <a:lnTo>
                    <a:pt x="28" y="10"/>
                  </a:lnTo>
                  <a:lnTo>
                    <a:pt x="24" y="4"/>
                  </a:lnTo>
                  <a:lnTo>
                    <a:pt x="20" y="2"/>
                  </a:lnTo>
                  <a:lnTo>
                    <a:pt x="14"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49" name="Freeform 430"/>
            <p:cNvSpPr/>
            <p:nvPr/>
          </p:nvSpPr>
          <p:spPr bwMode="auto">
            <a:xfrm>
              <a:off x="3979863" y="1390650"/>
              <a:ext cx="47625" cy="47625"/>
            </a:xfrm>
            <a:custGeom>
              <a:avLst/>
              <a:gdLst/>
              <a:ahLst/>
              <a:cxnLst>
                <a:cxn ang="0">
                  <a:pos x="14" y="0"/>
                </a:cxn>
                <a:cxn ang="0">
                  <a:pos x="14" y="0"/>
                </a:cxn>
                <a:cxn ang="0">
                  <a:pos x="10" y="2"/>
                </a:cxn>
                <a:cxn ang="0">
                  <a:pos x="4" y="4"/>
                </a:cxn>
                <a:cxn ang="0">
                  <a:pos x="2" y="10"/>
                </a:cxn>
                <a:cxn ang="0">
                  <a:pos x="0" y="16"/>
                </a:cxn>
                <a:cxn ang="0">
                  <a:pos x="0" y="16"/>
                </a:cxn>
                <a:cxn ang="0">
                  <a:pos x="2" y="20"/>
                </a:cxn>
                <a:cxn ang="0">
                  <a:pos x="4" y="26"/>
                </a:cxn>
                <a:cxn ang="0">
                  <a:pos x="10" y="28"/>
                </a:cxn>
                <a:cxn ang="0">
                  <a:pos x="14" y="30"/>
                </a:cxn>
                <a:cxn ang="0">
                  <a:pos x="14" y="30"/>
                </a:cxn>
                <a:cxn ang="0">
                  <a:pos x="20" y="28"/>
                </a:cxn>
                <a:cxn ang="0">
                  <a:pos x="24" y="26"/>
                </a:cxn>
                <a:cxn ang="0">
                  <a:pos x="28" y="20"/>
                </a:cxn>
                <a:cxn ang="0">
                  <a:pos x="30" y="16"/>
                </a:cxn>
                <a:cxn ang="0">
                  <a:pos x="30" y="16"/>
                </a:cxn>
                <a:cxn ang="0">
                  <a:pos x="28" y="10"/>
                </a:cxn>
                <a:cxn ang="0">
                  <a:pos x="24" y="4"/>
                </a:cxn>
                <a:cxn ang="0">
                  <a:pos x="20" y="2"/>
                </a:cxn>
                <a:cxn ang="0">
                  <a:pos x="14" y="0"/>
                </a:cxn>
              </a:cxnLst>
              <a:rect l="0" t="0" r="r" b="b"/>
              <a:pathLst>
                <a:path w="30" h="30">
                  <a:moveTo>
                    <a:pt x="14" y="0"/>
                  </a:moveTo>
                  <a:lnTo>
                    <a:pt x="14" y="0"/>
                  </a:lnTo>
                  <a:lnTo>
                    <a:pt x="10" y="2"/>
                  </a:lnTo>
                  <a:lnTo>
                    <a:pt x="4" y="4"/>
                  </a:lnTo>
                  <a:lnTo>
                    <a:pt x="2" y="10"/>
                  </a:lnTo>
                  <a:lnTo>
                    <a:pt x="0" y="16"/>
                  </a:lnTo>
                  <a:lnTo>
                    <a:pt x="0" y="16"/>
                  </a:lnTo>
                  <a:lnTo>
                    <a:pt x="2" y="20"/>
                  </a:lnTo>
                  <a:lnTo>
                    <a:pt x="4" y="26"/>
                  </a:lnTo>
                  <a:lnTo>
                    <a:pt x="10" y="28"/>
                  </a:lnTo>
                  <a:lnTo>
                    <a:pt x="14" y="30"/>
                  </a:lnTo>
                  <a:lnTo>
                    <a:pt x="14" y="30"/>
                  </a:lnTo>
                  <a:lnTo>
                    <a:pt x="20" y="28"/>
                  </a:lnTo>
                  <a:lnTo>
                    <a:pt x="24" y="26"/>
                  </a:lnTo>
                  <a:lnTo>
                    <a:pt x="28" y="20"/>
                  </a:lnTo>
                  <a:lnTo>
                    <a:pt x="30" y="16"/>
                  </a:lnTo>
                  <a:lnTo>
                    <a:pt x="30" y="16"/>
                  </a:lnTo>
                  <a:lnTo>
                    <a:pt x="28" y="10"/>
                  </a:lnTo>
                  <a:lnTo>
                    <a:pt x="24" y="4"/>
                  </a:lnTo>
                  <a:lnTo>
                    <a:pt x="20" y="2"/>
                  </a:lnTo>
                  <a:lnTo>
                    <a:pt x="14"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50" name="Freeform 431"/>
            <p:cNvSpPr/>
            <p:nvPr/>
          </p:nvSpPr>
          <p:spPr bwMode="auto">
            <a:xfrm>
              <a:off x="4776788" y="1136650"/>
              <a:ext cx="19050"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0" y="12"/>
                </a:cxn>
                <a:cxn ang="0">
                  <a:pos x="12" y="8"/>
                </a:cxn>
                <a:cxn ang="0">
                  <a:pos x="12" y="8"/>
                </a:cxn>
                <a:cxn ang="0">
                  <a:pos x="10" y="2"/>
                </a:cxn>
                <a:cxn ang="0">
                  <a:pos x="6" y="0"/>
                </a:cxn>
              </a:cxnLst>
              <a:rect l="0" t="0" r="r" b="b"/>
              <a:pathLst>
                <a:path w="12" h="14">
                  <a:moveTo>
                    <a:pt x="6" y="0"/>
                  </a:moveTo>
                  <a:lnTo>
                    <a:pt x="6" y="0"/>
                  </a:lnTo>
                  <a:lnTo>
                    <a:pt x="2" y="2"/>
                  </a:lnTo>
                  <a:lnTo>
                    <a:pt x="0" y="8"/>
                  </a:lnTo>
                  <a:lnTo>
                    <a:pt x="0" y="8"/>
                  </a:lnTo>
                  <a:lnTo>
                    <a:pt x="2" y="12"/>
                  </a:lnTo>
                  <a:lnTo>
                    <a:pt x="6" y="14"/>
                  </a:lnTo>
                  <a:lnTo>
                    <a:pt x="6" y="14"/>
                  </a:lnTo>
                  <a:lnTo>
                    <a:pt x="10" y="12"/>
                  </a:lnTo>
                  <a:lnTo>
                    <a:pt x="12" y="8"/>
                  </a:lnTo>
                  <a:lnTo>
                    <a:pt x="12" y="8"/>
                  </a:lnTo>
                  <a:lnTo>
                    <a:pt x="10"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51" name="Freeform 432"/>
            <p:cNvSpPr/>
            <p:nvPr/>
          </p:nvSpPr>
          <p:spPr bwMode="auto">
            <a:xfrm>
              <a:off x="4776788" y="1136650"/>
              <a:ext cx="19050"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0" y="12"/>
                </a:cxn>
                <a:cxn ang="0">
                  <a:pos x="12" y="8"/>
                </a:cxn>
                <a:cxn ang="0">
                  <a:pos x="12" y="8"/>
                </a:cxn>
                <a:cxn ang="0">
                  <a:pos x="10" y="2"/>
                </a:cxn>
                <a:cxn ang="0">
                  <a:pos x="6" y="0"/>
                </a:cxn>
              </a:cxnLst>
              <a:rect l="0" t="0" r="r" b="b"/>
              <a:pathLst>
                <a:path w="12" h="14">
                  <a:moveTo>
                    <a:pt x="6" y="0"/>
                  </a:moveTo>
                  <a:lnTo>
                    <a:pt x="6" y="0"/>
                  </a:lnTo>
                  <a:lnTo>
                    <a:pt x="2" y="2"/>
                  </a:lnTo>
                  <a:lnTo>
                    <a:pt x="0" y="8"/>
                  </a:lnTo>
                  <a:lnTo>
                    <a:pt x="0" y="8"/>
                  </a:lnTo>
                  <a:lnTo>
                    <a:pt x="2" y="12"/>
                  </a:lnTo>
                  <a:lnTo>
                    <a:pt x="6" y="14"/>
                  </a:lnTo>
                  <a:lnTo>
                    <a:pt x="6" y="14"/>
                  </a:lnTo>
                  <a:lnTo>
                    <a:pt x="10" y="12"/>
                  </a:lnTo>
                  <a:lnTo>
                    <a:pt x="12" y="8"/>
                  </a:lnTo>
                  <a:lnTo>
                    <a:pt x="12" y="8"/>
                  </a:lnTo>
                  <a:lnTo>
                    <a:pt x="10"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52" name="Freeform 433"/>
            <p:cNvSpPr/>
            <p:nvPr/>
          </p:nvSpPr>
          <p:spPr bwMode="auto">
            <a:xfrm>
              <a:off x="1503363" y="162877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53" name="Freeform 434"/>
            <p:cNvSpPr/>
            <p:nvPr/>
          </p:nvSpPr>
          <p:spPr bwMode="auto">
            <a:xfrm>
              <a:off x="1503363" y="162877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54" name="Freeform 435"/>
            <p:cNvSpPr/>
            <p:nvPr/>
          </p:nvSpPr>
          <p:spPr bwMode="auto">
            <a:xfrm>
              <a:off x="3605213" y="1104900"/>
              <a:ext cx="34925" cy="38100"/>
            </a:xfrm>
            <a:custGeom>
              <a:avLst/>
              <a:gdLst/>
              <a:ahLst/>
              <a:cxnLst>
                <a:cxn ang="0">
                  <a:pos x="12" y="0"/>
                </a:cxn>
                <a:cxn ang="0">
                  <a:pos x="12" y="0"/>
                </a:cxn>
                <a:cxn ang="0">
                  <a:pos x="8" y="2"/>
                </a:cxn>
                <a:cxn ang="0">
                  <a:pos x="4" y="4"/>
                </a:cxn>
                <a:cxn ang="0">
                  <a:pos x="2" y="8"/>
                </a:cxn>
                <a:cxn ang="0">
                  <a:pos x="0" y="12"/>
                </a:cxn>
                <a:cxn ang="0">
                  <a:pos x="0" y="12"/>
                </a:cxn>
                <a:cxn ang="0">
                  <a:pos x="2" y="16"/>
                </a:cxn>
                <a:cxn ang="0">
                  <a:pos x="4" y="20"/>
                </a:cxn>
                <a:cxn ang="0">
                  <a:pos x="8" y="22"/>
                </a:cxn>
                <a:cxn ang="0">
                  <a:pos x="12" y="24"/>
                </a:cxn>
                <a:cxn ang="0">
                  <a:pos x="12" y="24"/>
                </a:cxn>
                <a:cxn ang="0">
                  <a:pos x="16" y="22"/>
                </a:cxn>
                <a:cxn ang="0">
                  <a:pos x="20" y="20"/>
                </a:cxn>
                <a:cxn ang="0">
                  <a:pos x="22" y="16"/>
                </a:cxn>
                <a:cxn ang="0">
                  <a:pos x="22" y="12"/>
                </a:cxn>
                <a:cxn ang="0">
                  <a:pos x="22" y="12"/>
                </a:cxn>
                <a:cxn ang="0">
                  <a:pos x="22" y="8"/>
                </a:cxn>
                <a:cxn ang="0">
                  <a:pos x="20" y="4"/>
                </a:cxn>
                <a:cxn ang="0">
                  <a:pos x="16" y="2"/>
                </a:cxn>
                <a:cxn ang="0">
                  <a:pos x="12" y="0"/>
                </a:cxn>
              </a:cxnLst>
              <a:rect l="0" t="0" r="r" b="b"/>
              <a:pathLst>
                <a:path w="22" h="24">
                  <a:moveTo>
                    <a:pt x="12" y="0"/>
                  </a:moveTo>
                  <a:lnTo>
                    <a:pt x="12" y="0"/>
                  </a:lnTo>
                  <a:lnTo>
                    <a:pt x="8" y="2"/>
                  </a:lnTo>
                  <a:lnTo>
                    <a:pt x="4" y="4"/>
                  </a:lnTo>
                  <a:lnTo>
                    <a:pt x="2" y="8"/>
                  </a:lnTo>
                  <a:lnTo>
                    <a:pt x="0" y="12"/>
                  </a:lnTo>
                  <a:lnTo>
                    <a:pt x="0" y="12"/>
                  </a:lnTo>
                  <a:lnTo>
                    <a:pt x="2" y="16"/>
                  </a:lnTo>
                  <a:lnTo>
                    <a:pt x="4" y="20"/>
                  </a:lnTo>
                  <a:lnTo>
                    <a:pt x="8" y="22"/>
                  </a:lnTo>
                  <a:lnTo>
                    <a:pt x="12" y="24"/>
                  </a:lnTo>
                  <a:lnTo>
                    <a:pt x="12" y="24"/>
                  </a:lnTo>
                  <a:lnTo>
                    <a:pt x="16" y="22"/>
                  </a:lnTo>
                  <a:lnTo>
                    <a:pt x="20" y="20"/>
                  </a:lnTo>
                  <a:lnTo>
                    <a:pt x="22" y="16"/>
                  </a:lnTo>
                  <a:lnTo>
                    <a:pt x="22" y="12"/>
                  </a:lnTo>
                  <a:lnTo>
                    <a:pt x="22" y="12"/>
                  </a:lnTo>
                  <a:lnTo>
                    <a:pt x="22" y="8"/>
                  </a:lnTo>
                  <a:lnTo>
                    <a:pt x="20" y="4"/>
                  </a:lnTo>
                  <a:lnTo>
                    <a:pt x="16" y="2"/>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55" name="Freeform 436"/>
            <p:cNvSpPr/>
            <p:nvPr/>
          </p:nvSpPr>
          <p:spPr bwMode="auto">
            <a:xfrm>
              <a:off x="3605213" y="1104900"/>
              <a:ext cx="34925" cy="38100"/>
            </a:xfrm>
            <a:custGeom>
              <a:avLst/>
              <a:gdLst/>
              <a:ahLst/>
              <a:cxnLst>
                <a:cxn ang="0">
                  <a:pos x="12" y="0"/>
                </a:cxn>
                <a:cxn ang="0">
                  <a:pos x="12" y="0"/>
                </a:cxn>
                <a:cxn ang="0">
                  <a:pos x="8" y="2"/>
                </a:cxn>
                <a:cxn ang="0">
                  <a:pos x="4" y="4"/>
                </a:cxn>
                <a:cxn ang="0">
                  <a:pos x="2" y="8"/>
                </a:cxn>
                <a:cxn ang="0">
                  <a:pos x="0" y="12"/>
                </a:cxn>
                <a:cxn ang="0">
                  <a:pos x="0" y="12"/>
                </a:cxn>
                <a:cxn ang="0">
                  <a:pos x="2" y="16"/>
                </a:cxn>
                <a:cxn ang="0">
                  <a:pos x="4" y="20"/>
                </a:cxn>
                <a:cxn ang="0">
                  <a:pos x="8" y="22"/>
                </a:cxn>
                <a:cxn ang="0">
                  <a:pos x="12" y="24"/>
                </a:cxn>
                <a:cxn ang="0">
                  <a:pos x="12" y="24"/>
                </a:cxn>
                <a:cxn ang="0">
                  <a:pos x="16" y="22"/>
                </a:cxn>
                <a:cxn ang="0">
                  <a:pos x="20" y="20"/>
                </a:cxn>
                <a:cxn ang="0">
                  <a:pos x="22" y="16"/>
                </a:cxn>
                <a:cxn ang="0">
                  <a:pos x="22" y="12"/>
                </a:cxn>
                <a:cxn ang="0">
                  <a:pos x="22" y="12"/>
                </a:cxn>
                <a:cxn ang="0">
                  <a:pos x="22" y="8"/>
                </a:cxn>
                <a:cxn ang="0">
                  <a:pos x="20" y="4"/>
                </a:cxn>
                <a:cxn ang="0">
                  <a:pos x="16" y="2"/>
                </a:cxn>
                <a:cxn ang="0">
                  <a:pos x="12" y="0"/>
                </a:cxn>
              </a:cxnLst>
              <a:rect l="0" t="0" r="r" b="b"/>
              <a:pathLst>
                <a:path w="22" h="24">
                  <a:moveTo>
                    <a:pt x="12" y="0"/>
                  </a:moveTo>
                  <a:lnTo>
                    <a:pt x="12" y="0"/>
                  </a:lnTo>
                  <a:lnTo>
                    <a:pt x="8" y="2"/>
                  </a:lnTo>
                  <a:lnTo>
                    <a:pt x="4" y="4"/>
                  </a:lnTo>
                  <a:lnTo>
                    <a:pt x="2" y="8"/>
                  </a:lnTo>
                  <a:lnTo>
                    <a:pt x="0" y="12"/>
                  </a:lnTo>
                  <a:lnTo>
                    <a:pt x="0" y="12"/>
                  </a:lnTo>
                  <a:lnTo>
                    <a:pt x="2" y="16"/>
                  </a:lnTo>
                  <a:lnTo>
                    <a:pt x="4" y="20"/>
                  </a:lnTo>
                  <a:lnTo>
                    <a:pt x="8" y="22"/>
                  </a:lnTo>
                  <a:lnTo>
                    <a:pt x="12" y="24"/>
                  </a:lnTo>
                  <a:lnTo>
                    <a:pt x="12" y="24"/>
                  </a:lnTo>
                  <a:lnTo>
                    <a:pt x="16" y="22"/>
                  </a:lnTo>
                  <a:lnTo>
                    <a:pt x="20" y="20"/>
                  </a:lnTo>
                  <a:lnTo>
                    <a:pt x="22" y="16"/>
                  </a:lnTo>
                  <a:lnTo>
                    <a:pt x="22" y="12"/>
                  </a:lnTo>
                  <a:lnTo>
                    <a:pt x="22" y="12"/>
                  </a:lnTo>
                  <a:lnTo>
                    <a:pt x="22" y="8"/>
                  </a:lnTo>
                  <a:lnTo>
                    <a:pt x="20" y="4"/>
                  </a:lnTo>
                  <a:lnTo>
                    <a:pt x="16" y="2"/>
                  </a:lnTo>
                  <a:lnTo>
                    <a:pt x="12"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56" name="Freeform 437"/>
            <p:cNvSpPr/>
            <p:nvPr/>
          </p:nvSpPr>
          <p:spPr bwMode="auto">
            <a:xfrm>
              <a:off x="2217738" y="1470025"/>
              <a:ext cx="53975" cy="53975"/>
            </a:xfrm>
            <a:custGeom>
              <a:avLst/>
              <a:gdLst/>
              <a:ahLst/>
              <a:cxnLst>
                <a:cxn ang="0">
                  <a:pos x="16" y="0"/>
                </a:cxn>
                <a:cxn ang="0">
                  <a:pos x="16" y="0"/>
                </a:cxn>
                <a:cxn ang="0">
                  <a:pos x="10" y="2"/>
                </a:cxn>
                <a:cxn ang="0">
                  <a:pos x="4" y="6"/>
                </a:cxn>
                <a:cxn ang="0">
                  <a:pos x="2" y="10"/>
                </a:cxn>
                <a:cxn ang="0">
                  <a:pos x="0" y="18"/>
                </a:cxn>
                <a:cxn ang="0">
                  <a:pos x="0" y="18"/>
                </a:cxn>
                <a:cxn ang="0">
                  <a:pos x="2" y="24"/>
                </a:cxn>
                <a:cxn ang="0">
                  <a:pos x="4" y="30"/>
                </a:cxn>
                <a:cxn ang="0">
                  <a:pos x="10" y="34"/>
                </a:cxn>
                <a:cxn ang="0">
                  <a:pos x="16" y="34"/>
                </a:cxn>
                <a:cxn ang="0">
                  <a:pos x="16" y="34"/>
                </a:cxn>
                <a:cxn ang="0">
                  <a:pos x="24" y="34"/>
                </a:cxn>
                <a:cxn ang="0">
                  <a:pos x="28" y="30"/>
                </a:cxn>
                <a:cxn ang="0">
                  <a:pos x="32" y="24"/>
                </a:cxn>
                <a:cxn ang="0">
                  <a:pos x="34" y="18"/>
                </a:cxn>
                <a:cxn ang="0">
                  <a:pos x="34" y="18"/>
                </a:cxn>
                <a:cxn ang="0">
                  <a:pos x="32" y="10"/>
                </a:cxn>
                <a:cxn ang="0">
                  <a:pos x="28" y="6"/>
                </a:cxn>
                <a:cxn ang="0">
                  <a:pos x="24" y="2"/>
                </a:cxn>
                <a:cxn ang="0">
                  <a:pos x="16" y="0"/>
                </a:cxn>
              </a:cxnLst>
              <a:rect l="0" t="0" r="r" b="b"/>
              <a:pathLst>
                <a:path w="34" h="34">
                  <a:moveTo>
                    <a:pt x="16" y="0"/>
                  </a:moveTo>
                  <a:lnTo>
                    <a:pt x="16" y="0"/>
                  </a:lnTo>
                  <a:lnTo>
                    <a:pt x="10" y="2"/>
                  </a:lnTo>
                  <a:lnTo>
                    <a:pt x="4" y="6"/>
                  </a:lnTo>
                  <a:lnTo>
                    <a:pt x="2" y="10"/>
                  </a:lnTo>
                  <a:lnTo>
                    <a:pt x="0" y="18"/>
                  </a:lnTo>
                  <a:lnTo>
                    <a:pt x="0" y="18"/>
                  </a:lnTo>
                  <a:lnTo>
                    <a:pt x="2" y="24"/>
                  </a:lnTo>
                  <a:lnTo>
                    <a:pt x="4" y="30"/>
                  </a:lnTo>
                  <a:lnTo>
                    <a:pt x="10" y="34"/>
                  </a:lnTo>
                  <a:lnTo>
                    <a:pt x="16" y="34"/>
                  </a:lnTo>
                  <a:lnTo>
                    <a:pt x="16" y="34"/>
                  </a:lnTo>
                  <a:lnTo>
                    <a:pt x="24" y="34"/>
                  </a:lnTo>
                  <a:lnTo>
                    <a:pt x="28" y="30"/>
                  </a:lnTo>
                  <a:lnTo>
                    <a:pt x="32" y="24"/>
                  </a:lnTo>
                  <a:lnTo>
                    <a:pt x="34" y="18"/>
                  </a:lnTo>
                  <a:lnTo>
                    <a:pt x="34" y="18"/>
                  </a:lnTo>
                  <a:lnTo>
                    <a:pt x="32" y="10"/>
                  </a:lnTo>
                  <a:lnTo>
                    <a:pt x="28" y="6"/>
                  </a:lnTo>
                  <a:lnTo>
                    <a:pt x="24" y="2"/>
                  </a:lnTo>
                  <a:lnTo>
                    <a:pt x="1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57" name="Freeform 438"/>
            <p:cNvSpPr/>
            <p:nvPr/>
          </p:nvSpPr>
          <p:spPr bwMode="auto">
            <a:xfrm>
              <a:off x="2217738" y="1470025"/>
              <a:ext cx="53975" cy="53975"/>
            </a:xfrm>
            <a:custGeom>
              <a:avLst/>
              <a:gdLst/>
              <a:ahLst/>
              <a:cxnLst>
                <a:cxn ang="0">
                  <a:pos x="16" y="0"/>
                </a:cxn>
                <a:cxn ang="0">
                  <a:pos x="16" y="0"/>
                </a:cxn>
                <a:cxn ang="0">
                  <a:pos x="10" y="2"/>
                </a:cxn>
                <a:cxn ang="0">
                  <a:pos x="4" y="6"/>
                </a:cxn>
                <a:cxn ang="0">
                  <a:pos x="2" y="10"/>
                </a:cxn>
                <a:cxn ang="0">
                  <a:pos x="0" y="18"/>
                </a:cxn>
                <a:cxn ang="0">
                  <a:pos x="0" y="18"/>
                </a:cxn>
                <a:cxn ang="0">
                  <a:pos x="2" y="24"/>
                </a:cxn>
                <a:cxn ang="0">
                  <a:pos x="4" y="30"/>
                </a:cxn>
                <a:cxn ang="0">
                  <a:pos x="10" y="34"/>
                </a:cxn>
                <a:cxn ang="0">
                  <a:pos x="16" y="34"/>
                </a:cxn>
                <a:cxn ang="0">
                  <a:pos x="16" y="34"/>
                </a:cxn>
                <a:cxn ang="0">
                  <a:pos x="24" y="34"/>
                </a:cxn>
                <a:cxn ang="0">
                  <a:pos x="28" y="30"/>
                </a:cxn>
                <a:cxn ang="0">
                  <a:pos x="32" y="24"/>
                </a:cxn>
                <a:cxn ang="0">
                  <a:pos x="34" y="18"/>
                </a:cxn>
                <a:cxn ang="0">
                  <a:pos x="34" y="18"/>
                </a:cxn>
                <a:cxn ang="0">
                  <a:pos x="32" y="10"/>
                </a:cxn>
                <a:cxn ang="0">
                  <a:pos x="28" y="6"/>
                </a:cxn>
                <a:cxn ang="0">
                  <a:pos x="24" y="2"/>
                </a:cxn>
                <a:cxn ang="0">
                  <a:pos x="16" y="0"/>
                </a:cxn>
              </a:cxnLst>
              <a:rect l="0" t="0" r="r" b="b"/>
              <a:pathLst>
                <a:path w="34" h="34">
                  <a:moveTo>
                    <a:pt x="16" y="0"/>
                  </a:moveTo>
                  <a:lnTo>
                    <a:pt x="16" y="0"/>
                  </a:lnTo>
                  <a:lnTo>
                    <a:pt x="10" y="2"/>
                  </a:lnTo>
                  <a:lnTo>
                    <a:pt x="4" y="6"/>
                  </a:lnTo>
                  <a:lnTo>
                    <a:pt x="2" y="10"/>
                  </a:lnTo>
                  <a:lnTo>
                    <a:pt x="0" y="18"/>
                  </a:lnTo>
                  <a:lnTo>
                    <a:pt x="0" y="18"/>
                  </a:lnTo>
                  <a:lnTo>
                    <a:pt x="2" y="24"/>
                  </a:lnTo>
                  <a:lnTo>
                    <a:pt x="4" y="30"/>
                  </a:lnTo>
                  <a:lnTo>
                    <a:pt x="10" y="34"/>
                  </a:lnTo>
                  <a:lnTo>
                    <a:pt x="16" y="34"/>
                  </a:lnTo>
                  <a:lnTo>
                    <a:pt x="16" y="34"/>
                  </a:lnTo>
                  <a:lnTo>
                    <a:pt x="24" y="34"/>
                  </a:lnTo>
                  <a:lnTo>
                    <a:pt x="28" y="30"/>
                  </a:lnTo>
                  <a:lnTo>
                    <a:pt x="32" y="24"/>
                  </a:lnTo>
                  <a:lnTo>
                    <a:pt x="34" y="18"/>
                  </a:lnTo>
                  <a:lnTo>
                    <a:pt x="34" y="18"/>
                  </a:lnTo>
                  <a:lnTo>
                    <a:pt x="32" y="10"/>
                  </a:lnTo>
                  <a:lnTo>
                    <a:pt x="28" y="6"/>
                  </a:lnTo>
                  <a:lnTo>
                    <a:pt x="24" y="2"/>
                  </a:lnTo>
                  <a:lnTo>
                    <a:pt x="1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58" name="Freeform 439"/>
            <p:cNvSpPr/>
            <p:nvPr/>
          </p:nvSpPr>
          <p:spPr bwMode="auto">
            <a:xfrm>
              <a:off x="2706688" y="1558925"/>
              <a:ext cx="73025" cy="73025"/>
            </a:xfrm>
            <a:custGeom>
              <a:avLst/>
              <a:gdLst/>
              <a:ahLst/>
              <a:cxnLst>
                <a:cxn ang="0">
                  <a:pos x="22" y="0"/>
                </a:cxn>
                <a:cxn ang="0">
                  <a:pos x="22" y="0"/>
                </a:cxn>
                <a:cxn ang="0">
                  <a:pos x="14" y="2"/>
                </a:cxn>
                <a:cxn ang="0">
                  <a:pos x="6" y="8"/>
                </a:cxn>
                <a:cxn ang="0">
                  <a:pos x="2" y="14"/>
                </a:cxn>
                <a:cxn ang="0">
                  <a:pos x="0" y="24"/>
                </a:cxn>
                <a:cxn ang="0">
                  <a:pos x="0" y="24"/>
                </a:cxn>
                <a:cxn ang="0">
                  <a:pos x="2" y="32"/>
                </a:cxn>
                <a:cxn ang="0">
                  <a:pos x="6" y="40"/>
                </a:cxn>
                <a:cxn ang="0">
                  <a:pos x="14" y="44"/>
                </a:cxn>
                <a:cxn ang="0">
                  <a:pos x="22" y="46"/>
                </a:cxn>
                <a:cxn ang="0">
                  <a:pos x="22" y="46"/>
                </a:cxn>
                <a:cxn ang="0">
                  <a:pos x="32" y="44"/>
                </a:cxn>
                <a:cxn ang="0">
                  <a:pos x="38" y="40"/>
                </a:cxn>
                <a:cxn ang="0">
                  <a:pos x="44" y="32"/>
                </a:cxn>
                <a:cxn ang="0">
                  <a:pos x="46" y="24"/>
                </a:cxn>
                <a:cxn ang="0">
                  <a:pos x="46" y="24"/>
                </a:cxn>
                <a:cxn ang="0">
                  <a:pos x="44" y="14"/>
                </a:cxn>
                <a:cxn ang="0">
                  <a:pos x="38" y="8"/>
                </a:cxn>
                <a:cxn ang="0">
                  <a:pos x="32" y="2"/>
                </a:cxn>
                <a:cxn ang="0">
                  <a:pos x="22" y="0"/>
                </a:cxn>
              </a:cxnLst>
              <a:rect l="0" t="0" r="r" b="b"/>
              <a:pathLst>
                <a:path w="46" h="46">
                  <a:moveTo>
                    <a:pt x="22" y="0"/>
                  </a:moveTo>
                  <a:lnTo>
                    <a:pt x="22" y="0"/>
                  </a:lnTo>
                  <a:lnTo>
                    <a:pt x="14" y="2"/>
                  </a:lnTo>
                  <a:lnTo>
                    <a:pt x="6" y="8"/>
                  </a:lnTo>
                  <a:lnTo>
                    <a:pt x="2" y="14"/>
                  </a:lnTo>
                  <a:lnTo>
                    <a:pt x="0" y="24"/>
                  </a:lnTo>
                  <a:lnTo>
                    <a:pt x="0" y="24"/>
                  </a:lnTo>
                  <a:lnTo>
                    <a:pt x="2" y="32"/>
                  </a:lnTo>
                  <a:lnTo>
                    <a:pt x="6" y="40"/>
                  </a:lnTo>
                  <a:lnTo>
                    <a:pt x="14" y="44"/>
                  </a:lnTo>
                  <a:lnTo>
                    <a:pt x="22" y="46"/>
                  </a:lnTo>
                  <a:lnTo>
                    <a:pt x="22" y="46"/>
                  </a:lnTo>
                  <a:lnTo>
                    <a:pt x="32" y="44"/>
                  </a:lnTo>
                  <a:lnTo>
                    <a:pt x="38" y="40"/>
                  </a:lnTo>
                  <a:lnTo>
                    <a:pt x="44" y="32"/>
                  </a:lnTo>
                  <a:lnTo>
                    <a:pt x="46" y="24"/>
                  </a:lnTo>
                  <a:lnTo>
                    <a:pt x="46" y="24"/>
                  </a:lnTo>
                  <a:lnTo>
                    <a:pt x="44" y="14"/>
                  </a:lnTo>
                  <a:lnTo>
                    <a:pt x="38" y="8"/>
                  </a:lnTo>
                  <a:lnTo>
                    <a:pt x="32" y="2"/>
                  </a:lnTo>
                  <a:lnTo>
                    <a:pt x="2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59" name="Freeform 440"/>
            <p:cNvSpPr/>
            <p:nvPr/>
          </p:nvSpPr>
          <p:spPr bwMode="auto">
            <a:xfrm>
              <a:off x="2706688" y="1558925"/>
              <a:ext cx="73025" cy="73025"/>
            </a:xfrm>
            <a:custGeom>
              <a:avLst/>
              <a:gdLst/>
              <a:ahLst/>
              <a:cxnLst>
                <a:cxn ang="0">
                  <a:pos x="22" y="0"/>
                </a:cxn>
                <a:cxn ang="0">
                  <a:pos x="22" y="0"/>
                </a:cxn>
                <a:cxn ang="0">
                  <a:pos x="14" y="2"/>
                </a:cxn>
                <a:cxn ang="0">
                  <a:pos x="6" y="8"/>
                </a:cxn>
                <a:cxn ang="0">
                  <a:pos x="2" y="14"/>
                </a:cxn>
                <a:cxn ang="0">
                  <a:pos x="0" y="24"/>
                </a:cxn>
                <a:cxn ang="0">
                  <a:pos x="0" y="24"/>
                </a:cxn>
                <a:cxn ang="0">
                  <a:pos x="2" y="32"/>
                </a:cxn>
                <a:cxn ang="0">
                  <a:pos x="6" y="40"/>
                </a:cxn>
                <a:cxn ang="0">
                  <a:pos x="14" y="44"/>
                </a:cxn>
                <a:cxn ang="0">
                  <a:pos x="22" y="46"/>
                </a:cxn>
                <a:cxn ang="0">
                  <a:pos x="22" y="46"/>
                </a:cxn>
                <a:cxn ang="0">
                  <a:pos x="32" y="44"/>
                </a:cxn>
                <a:cxn ang="0">
                  <a:pos x="38" y="40"/>
                </a:cxn>
                <a:cxn ang="0">
                  <a:pos x="44" y="32"/>
                </a:cxn>
                <a:cxn ang="0">
                  <a:pos x="46" y="24"/>
                </a:cxn>
                <a:cxn ang="0">
                  <a:pos x="46" y="24"/>
                </a:cxn>
                <a:cxn ang="0">
                  <a:pos x="44" y="14"/>
                </a:cxn>
                <a:cxn ang="0">
                  <a:pos x="38" y="8"/>
                </a:cxn>
                <a:cxn ang="0">
                  <a:pos x="32" y="2"/>
                </a:cxn>
                <a:cxn ang="0">
                  <a:pos x="22" y="0"/>
                </a:cxn>
              </a:cxnLst>
              <a:rect l="0" t="0" r="r" b="b"/>
              <a:pathLst>
                <a:path w="46" h="46">
                  <a:moveTo>
                    <a:pt x="22" y="0"/>
                  </a:moveTo>
                  <a:lnTo>
                    <a:pt x="22" y="0"/>
                  </a:lnTo>
                  <a:lnTo>
                    <a:pt x="14" y="2"/>
                  </a:lnTo>
                  <a:lnTo>
                    <a:pt x="6" y="8"/>
                  </a:lnTo>
                  <a:lnTo>
                    <a:pt x="2" y="14"/>
                  </a:lnTo>
                  <a:lnTo>
                    <a:pt x="0" y="24"/>
                  </a:lnTo>
                  <a:lnTo>
                    <a:pt x="0" y="24"/>
                  </a:lnTo>
                  <a:lnTo>
                    <a:pt x="2" y="32"/>
                  </a:lnTo>
                  <a:lnTo>
                    <a:pt x="6" y="40"/>
                  </a:lnTo>
                  <a:lnTo>
                    <a:pt x="14" y="44"/>
                  </a:lnTo>
                  <a:lnTo>
                    <a:pt x="22" y="46"/>
                  </a:lnTo>
                  <a:lnTo>
                    <a:pt x="22" y="46"/>
                  </a:lnTo>
                  <a:lnTo>
                    <a:pt x="32" y="44"/>
                  </a:lnTo>
                  <a:lnTo>
                    <a:pt x="38" y="40"/>
                  </a:lnTo>
                  <a:lnTo>
                    <a:pt x="44" y="32"/>
                  </a:lnTo>
                  <a:lnTo>
                    <a:pt x="46" y="24"/>
                  </a:lnTo>
                  <a:lnTo>
                    <a:pt x="46" y="24"/>
                  </a:lnTo>
                  <a:lnTo>
                    <a:pt x="44" y="14"/>
                  </a:lnTo>
                  <a:lnTo>
                    <a:pt x="38" y="8"/>
                  </a:lnTo>
                  <a:lnTo>
                    <a:pt x="32" y="2"/>
                  </a:lnTo>
                  <a:lnTo>
                    <a:pt x="22"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60" name="Freeform 441"/>
            <p:cNvSpPr/>
            <p:nvPr/>
          </p:nvSpPr>
          <p:spPr bwMode="auto">
            <a:xfrm>
              <a:off x="3090863" y="1552575"/>
              <a:ext cx="34925" cy="34925"/>
            </a:xfrm>
            <a:custGeom>
              <a:avLst/>
              <a:gdLst/>
              <a:ahLst/>
              <a:cxnLst>
                <a:cxn ang="0">
                  <a:pos x="10" y="0"/>
                </a:cxn>
                <a:cxn ang="0">
                  <a:pos x="10" y="0"/>
                </a:cxn>
                <a:cxn ang="0">
                  <a:pos x="6" y="0"/>
                </a:cxn>
                <a:cxn ang="0">
                  <a:pos x="2" y="2"/>
                </a:cxn>
                <a:cxn ang="0">
                  <a:pos x="0" y="6"/>
                </a:cxn>
                <a:cxn ang="0">
                  <a:pos x="0" y="10"/>
                </a:cxn>
                <a:cxn ang="0">
                  <a:pos x="0" y="10"/>
                </a:cxn>
                <a:cxn ang="0">
                  <a:pos x="0" y="14"/>
                </a:cxn>
                <a:cxn ang="0">
                  <a:pos x="2" y="18"/>
                </a:cxn>
                <a:cxn ang="0">
                  <a:pos x="6" y="20"/>
                </a:cxn>
                <a:cxn ang="0">
                  <a:pos x="10" y="22"/>
                </a:cxn>
                <a:cxn ang="0">
                  <a:pos x="10" y="22"/>
                </a:cxn>
                <a:cxn ang="0">
                  <a:pos x="14" y="20"/>
                </a:cxn>
                <a:cxn ang="0">
                  <a:pos x="18" y="18"/>
                </a:cxn>
                <a:cxn ang="0">
                  <a:pos x="20" y="14"/>
                </a:cxn>
                <a:cxn ang="0">
                  <a:pos x="22" y="10"/>
                </a:cxn>
                <a:cxn ang="0">
                  <a:pos x="22" y="10"/>
                </a:cxn>
                <a:cxn ang="0">
                  <a:pos x="20" y="6"/>
                </a:cxn>
                <a:cxn ang="0">
                  <a:pos x="18" y="2"/>
                </a:cxn>
                <a:cxn ang="0">
                  <a:pos x="14" y="0"/>
                </a:cxn>
                <a:cxn ang="0">
                  <a:pos x="10" y="0"/>
                </a:cxn>
              </a:cxnLst>
              <a:rect l="0" t="0" r="r" b="b"/>
              <a:pathLst>
                <a:path w="22" h="22">
                  <a:moveTo>
                    <a:pt x="10" y="0"/>
                  </a:moveTo>
                  <a:lnTo>
                    <a:pt x="10" y="0"/>
                  </a:lnTo>
                  <a:lnTo>
                    <a:pt x="6" y="0"/>
                  </a:lnTo>
                  <a:lnTo>
                    <a:pt x="2" y="2"/>
                  </a:lnTo>
                  <a:lnTo>
                    <a:pt x="0" y="6"/>
                  </a:lnTo>
                  <a:lnTo>
                    <a:pt x="0" y="10"/>
                  </a:lnTo>
                  <a:lnTo>
                    <a:pt x="0" y="10"/>
                  </a:lnTo>
                  <a:lnTo>
                    <a:pt x="0" y="14"/>
                  </a:lnTo>
                  <a:lnTo>
                    <a:pt x="2" y="18"/>
                  </a:lnTo>
                  <a:lnTo>
                    <a:pt x="6" y="20"/>
                  </a:lnTo>
                  <a:lnTo>
                    <a:pt x="10" y="22"/>
                  </a:lnTo>
                  <a:lnTo>
                    <a:pt x="10" y="22"/>
                  </a:lnTo>
                  <a:lnTo>
                    <a:pt x="14" y="20"/>
                  </a:lnTo>
                  <a:lnTo>
                    <a:pt x="18" y="18"/>
                  </a:lnTo>
                  <a:lnTo>
                    <a:pt x="20" y="14"/>
                  </a:lnTo>
                  <a:lnTo>
                    <a:pt x="22" y="10"/>
                  </a:lnTo>
                  <a:lnTo>
                    <a:pt x="22" y="10"/>
                  </a:lnTo>
                  <a:lnTo>
                    <a:pt x="20" y="6"/>
                  </a:lnTo>
                  <a:lnTo>
                    <a:pt x="18" y="2"/>
                  </a:lnTo>
                  <a:lnTo>
                    <a:pt x="14" y="0"/>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61" name="Freeform 442"/>
            <p:cNvSpPr/>
            <p:nvPr/>
          </p:nvSpPr>
          <p:spPr bwMode="auto">
            <a:xfrm>
              <a:off x="3090863" y="1552575"/>
              <a:ext cx="34925" cy="34925"/>
            </a:xfrm>
            <a:custGeom>
              <a:avLst/>
              <a:gdLst/>
              <a:ahLst/>
              <a:cxnLst>
                <a:cxn ang="0">
                  <a:pos x="10" y="0"/>
                </a:cxn>
                <a:cxn ang="0">
                  <a:pos x="10" y="0"/>
                </a:cxn>
                <a:cxn ang="0">
                  <a:pos x="6" y="0"/>
                </a:cxn>
                <a:cxn ang="0">
                  <a:pos x="2" y="2"/>
                </a:cxn>
                <a:cxn ang="0">
                  <a:pos x="0" y="6"/>
                </a:cxn>
                <a:cxn ang="0">
                  <a:pos x="0" y="10"/>
                </a:cxn>
                <a:cxn ang="0">
                  <a:pos x="0" y="10"/>
                </a:cxn>
                <a:cxn ang="0">
                  <a:pos x="0" y="14"/>
                </a:cxn>
                <a:cxn ang="0">
                  <a:pos x="2" y="18"/>
                </a:cxn>
                <a:cxn ang="0">
                  <a:pos x="6" y="20"/>
                </a:cxn>
                <a:cxn ang="0">
                  <a:pos x="10" y="22"/>
                </a:cxn>
                <a:cxn ang="0">
                  <a:pos x="10" y="22"/>
                </a:cxn>
                <a:cxn ang="0">
                  <a:pos x="14" y="20"/>
                </a:cxn>
                <a:cxn ang="0">
                  <a:pos x="18" y="18"/>
                </a:cxn>
                <a:cxn ang="0">
                  <a:pos x="20" y="14"/>
                </a:cxn>
                <a:cxn ang="0">
                  <a:pos x="22" y="10"/>
                </a:cxn>
                <a:cxn ang="0">
                  <a:pos x="22" y="10"/>
                </a:cxn>
                <a:cxn ang="0">
                  <a:pos x="20" y="6"/>
                </a:cxn>
                <a:cxn ang="0">
                  <a:pos x="18" y="2"/>
                </a:cxn>
                <a:cxn ang="0">
                  <a:pos x="14" y="0"/>
                </a:cxn>
                <a:cxn ang="0">
                  <a:pos x="10" y="0"/>
                </a:cxn>
              </a:cxnLst>
              <a:rect l="0" t="0" r="r" b="b"/>
              <a:pathLst>
                <a:path w="22" h="22">
                  <a:moveTo>
                    <a:pt x="10" y="0"/>
                  </a:moveTo>
                  <a:lnTo>
                    <a:pt x="10" y="0"/>
                  </a:lnTo>
                  <a:lnTo>
                    <a:pt x="6" y="0"/>
                  </a:lnTo>
                  <a:lnTo>
                    <a:pt x="2" y="2"/>
                  </a:lnTo>
                  <a:lnTo>
                    <a:pt x="0" y="6"/>
                  </a:lnTo>
                  <a:lnTo>
                    <a:pt x="0" y="10"/>
                  </a:lnTo>
                  <a:lnTo>
                    <a:pt x="0" y="10"/>
                  </a:lnTo>
                  <a:lnTo>
                    <a:pt x="0" y="14"/>
                  </a:lnTo>
                  <a:lnTo>
                    <a:pt x="2" y="18"/>
                  </a:lnTo>
                  <a:lnTo>
                    <a:pt x="6" y="20"/>
                  </a:lnTo>
                  <a:lnTo>
                    <a:pt x="10" y="22"/>
                  </a:lnTo>
                  <a:lnTo>
                    <a:pt x="10" y="22"/>
                  </a:lnTo>
                  <a:lnTo>
                    <a:pt x="14" y="20"/>
                  </a:lnTo>
                  <a:lnTo>
                    <a:pt x="18" y="18"/>
                  </a:lnTo>
                  <a:lnTo>
                    <a:pt x="20" y="14"/>
                  </a:lnTo>
                  <a:lnTo>
                    <a:pt x="22" y="10"/>
                  </a:lnTo>
                  <a:lnTo>
                    <a:pt x="22" y="10"/>
                  </a:lnTo>
                  <a:lnTo>
                    <a:pt x="20" y="6"/>
                  </a:lnTo>
                  <a:lnTo>
                    <a:pt x="18" y="2"/>
                  </a:lnTo>
                  <a:lnTo>
                    <a:pt x="14" y="0"/>
                  </a:lnTo>
                  <a:lnTo>
                    <a:pt x="10"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62" name="Freeform 443"/>
            <p:cNvSpPr/>
            <p:nvPr/>
          </p:nvSpPr>
          <p:spPr bwMode="auto">
            <a:xfrm>
              <a:off x="2627313" y="1774825"/>
              <a:ext cx="34925" cy="34925"/>
            </a:xfrm>
            <a:custGeom>
              <a:avLst/>
              <a:gdLst/>
              <a:ahLst/>
              <a:cxnLst>
                <a:cxn ang="0">
                  <a:pos x="10" y="0"/>
                </a:cxn>
                <a:cxn ang="0">
                  <a:pos x="10" y="0"/>
                </a:cxn>
                <a:cxn ang="0">
                  <a:pos x="6" y="0"/>
                </a:cxn>
                <a:cxn ang="0">
                  <a:pos x="2" y="2"/>
                </a:cxn>
                <a:cxn ang="0">
                  <a:pos x="0" y="6"/>
                </a:cxn>
                <a:cxn ang="0">
                  <a:pos x="0" y="10"/>
                </a:cxn>
                <a:cxn ang="0">
                  <a:pos x="0" y="10"/>
                </a:cxn>
                <a:cxn ang="0">
                  <a:pos x="0" y="14"/>
                </a:cxn>
                <a:cxn ang="0">
                  <a:pos x="2" y="18"/>
                </a:cxn>
                <a:cxn ang="0">
                  <a:pos x="6" y="20"/>
                </a:cxn>
                <a:cxn ang="0">
                  <a:pos x="10" y="22"/>
                </a:cxn>
                <a:cxn ang="0">
                  <a:pos x="10" y="22"/>
                </a:cxn>
                <a:cxn ang="0">
                  <a:pos x="16" y="20"/>
                </a:cxn>
                <a:cxn ang="0">
                  <a:pos x="18" y="18"/>
                </a:cxn>
                <a:cxn ang="0">
                  <a:pos x="22" y="14"/>
                </a:cxn>
                <a:cxn ang="0">
                  <a:pos x="22" y="10"/>
                </a:cxn>
                <a:cxn ang="0">
                  <a:pos x="22" y="10"/>
                </a:cxn>
                <a:cxn ang="0">
                  <a:pos x="22" y="6"/>
                </a:cxn>
                <a:cxn ang="0">
                  <a:pos x="18" y="2"/>
                </a:cxn>
                <a:cxn ang="0">
                  <a:pos x="16" y="0"/>
                </a:cxn>
                <a:cxn ang="0">
                  <a:pos x="10" y="0"/>
                </a:cxn>
              </a:cxnLst>
              <a:rect l="0" t="0" r="r" b="b"/>
              <a:pathLst>
                <a:path w="22" h="22">
                  <a:moveTo>
                    <a:pt x="10" y="0"/>
                  </a:moveTo>
                  <a:lnTo>
                    <a:pt x="10" y="0"/>
                  </a:lnTo>
                  <a:lnTo>
                    <a:pt x="6" y="0"/>
                  </a:lnTo>
                  <a:lnTo>
                    <a:pt x="2" y="2"/>
                  </a:lnTo>
                  <a:lnTo>
                    <a:pt x="0" y="6"/>
                  </a:lnTo>
                  <a:lnTo>
                    <a:pt x="0" y="10"/>
                  </a:lnTo>
                  <a:lnTo>
                    <a:pt x="0" y="10"/>
                  </a:lnTo>
                  <a:lnTo>
                    <a:pt x="0" y="14"/>
                  </a:lnTo>
                  <a:lnTo>
                    <a:pt x="2" y="18"/>
                  </a:lnTo>
                  <a:lnTo>
                    <a:pt x="6" y="20"/>
                  </a:lnTo>
                  <a:lnTo>
                    <a:pt x="10" y="22"/>
                  </a:lnTo>
                  <a:lnTo>
                    <a:pt x="10" y="22"/>
                  </a:lnTo>
                  <a:lnTo>
                    <a:pt x="16" y="20"/>
                  </a:lnTo>
                  <a:lnTo>
                    <a:pt x="18" y="18"/>
                  </a:lnTo>
                  <a:lnTo>
                    <a:pt x="22" y="14"/>
                  </a:lnTo>
                  <a:lnTo>
                    <a:pt x="22" y="10"/>
                  </a:lnTo>
                  <a:lnTo>
                    <a:pt x="22" y="10"/>
                  </a:lnTo>
                  <a:lnTo>
                    <a:pt x="22" y="6"/>
                  </a:lnTo>
                  <a:lnTo>
                    <a:pt x="18" y="2"/>
                  </a:lnTo>
                  <a:lnTo>
                    <a:pt x="16" y="0"/>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63" name="Freeform 444"/>
            <p:cNvSpPr/>
            <p:nvPr/>
          </p:nvSpPr>
          <p:spPr bwMode="auto">
            <a:xfrm>
              <a:off x="2627313" y="1774825"/>
              <a:ext cx="34925" cy="34925"/>
            </a:xfrm>
            <a:custGeom>
              <a:avLst/>
              <a:gdLst/>
              <a:ahLst/>
              <a:cxnLst>
                <a:cxn ang="0">
                  <a:pos x="10" y="0"/>
                </a:cxn>
                <a:cxn ang="0">
                  <a:pos x="10" y="0"/>
                </a:cxn>
                <a:cxn ang="0">
                  <a:pos x="6" y="0"/>
                </a:cxn>
                <a:cxn ang="0">
                  <a:pos x="2" y="2"/>
                </a:cxn>
                <a:cxn ang="0">
                  <a:pos x="0" y="6"/>
                </a:cxn>
                <a:cxn ang="0">
                  <a:pos x="0" y="10"/>
                </a:cxn>
                <a:cxn ang="0">
                  <a:pos x="0" y="10"/>
                </a:cxn>
                <a:cxn ang="0">
                  <a:pos x="0" y="14"/>
                </a:cxn>
                <a:cxn ang="0">
                  <a:pos x="2" y="18"/>
                </a:cxn>
                <a:cxn ang="0">
                  <a:pos x="6" y="20"/>
                </a:cxn>
                <a:cxn ang="0">
                  <a:pos x="10" y="22"/>
                </a:cxn>
                <a:cxn ang="0">
                  <a:pos x="10" y="22"/>
                </a:cxn>
                <a:cxn ang="0">
                  <a:pos x="16" y="20"/>
                </a:cxn>
                <a:cxn ang="0">
                  <a:pos x="18" y="18"/>
                </a:cxn>
                <a:cxn ang="0">
                  <a:pos x="22" y="14"/>
                </a:cxn>
                <a:cxn ang="0">
                  <a:pos x="22" y="10"/>
                </a:cxn>
                <a:cxn ang="0">
                  <a:pos x="22" y="10"/>
                </a:cxn>
                <a:cxn ang="0">
                  <a:pos x="22" y="6"/>
                </a:cxn>
                <a:cxn ang="0">
                  <a:pos x="18" y="2"/>
                </a:cxn>
                <a:cxn ang="0">
                  <a:pos x="16" y="0"/>
                </a:cxn>
                <a:cxn ang="0">
                  <a:pos x="10" y="0"/>
                </a:cxn>
              </a:cxnLst>
              <a:rect l="0" t="0" r="r" b="b"/>
              <a:pathLst>
                <a:path w="22" h="22">
                  <a:moveTo>
                    <a:pt x="10" y="0"/>
                  </a:moveTo>
                  <a:lnTo>
                    <a:pt x="10" y="0"/>
                  </a:lnTo>
                  <a:lnTo>
                    <a:pt x="6" y="0"/>
                  </a:lnTo>
                  <a:lnTo>
                    <a:pt x="2" y="2"/>
                  </a:lnTo>
                  <a:lnTo>
                    <a:pt x="0" y="6"/>
                  </a:lnTo>
                  <a:lnTo>
                    <a:pt x="0" y="10"/>
                  </a:lnTo>
                  <a:lnTo>
                    <a:pt x="0" y="10"/>
                  </a:lnTo>
                  <a:lnTo>
                    <a:pt x="0" y="14"/>
                  </a:lnTo>
                  <a:lnTo>
                    <a:pt x="2" y="18"/>
                  </a:lnTo>
                  <a:lnTo>
                    <a:pt x="6" y="20"/>
                  </a:lnTo>
                  <a:lnTo>
                    <a:pt x="10" y="22"/>
                  </a:lnTo>
                  <a:lnTo>
                    <a:pt x="10" y="22"/>
                  </a:lnTo>
                  <a:lnTo>
                    <a:pt x="16" y="20"/>
                  </a:lnTo>
                  <a:lnTo>
                    <a:pt x="18" y="18"/>
                  </a:lnTo>
                  <a:lnTo>
                    <a:pt x="22" y="14"/>
                  </a:lnTo>
                  <a:lnTo>
                    <a:pt x="22" y="10"/>
                  </a:lnTo>
                  <a:lnTo>
                    <a:pt x="22" y="10"/>
                  </a:lnTo>
                  <a:lnTo>
                    <a:pt x="22" y="6"/>
                  </a:lnTo>
                  <a:lnTo>
                    <a:pt x="18" y="2"/>
                  </a:lnTo>
                  <a:lnTo>
                    <a:pt x="16" y="0"/>
                  </a:lnTo>
                  <a:lnTo>
                    <a:pt x="10"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64" name="Freeform 445"/>
            <p:cNvSpPr/>
            <p:nvPr/>
          </p:nvSpPr>
          <p:spPr bwMode="auto">
            <a:xfrm>
              <a:off x="3417888" y="1790700"/>
              <a:ext cx="38100" cy="34925"/>
            </a:xfrm>
            <a:custGeom>
              <a:avLst/>
              <a:gdLst/>
              <a:ahLst/>
              <a:cxnLst>
                <a:cxn ang="0">
                  <a:pos x="12" y="0"/>
                </a:cxn>
                <a:cxn ang="0">
                  <a:pos x="12" y="0"/>
                </a:cxn>
                <a:cxn ang="0">
                  <a:pos x="8" y="2"/>
                </a:cxn>
                <a:cxn ang="0">
                  <a:pos x="4" y="4"/>
                </a:cxn>
                <a:cxn ang="0">
                  <a:pos x="2" y="8"/>
                </a:cxn>
                <a:cxn ang="0">
                  <a:pos x="0" y="12"/>
                </a:cxn>
                <a:cxn ang="0">
                  <a:pos x="0" y="12"/>
                </a:cxn>
                <a:cxn ang="0">
                  <a:pos x="2" y="16"/>
                </a:cxn>
                <a:cxn ang="0">
                  <a:pos x="4" y="20"/>
                </a:cxn>
                <a:cxn ang="0">
                  <a:pos x="8" y="22"/>
                </a:cxn>
                <a:cxn ang="0">
                  <a:pos x="12" y="22"/>
                </a:cxn>
                <a:cxn ang="0">
                  <a:pos x="12" y="22"/>
                </a:cxn>
                <a:cxn ang="0">
                  <a:pos x="16" y="22"/>
                </a:cxn>
                <a:cxn ang="0">
                  <a:pos x="20" y="20"/>
                </a:cxn>
                <a:cxn ang="0">
                  <a:pos x="22" y="16"/>
                </a:cxn>
                <a:cxn ang="0">
                  <a:pos x="24" y="12"/>
                </a:cxn>
                <a:cxn ang="0">
                  <a:pos x="24" y="12"/>
                </a:cxn>
                <a:cxn ang="0">
                  <a:pos x="22" y="8"/>
                </a:cxn>
                <a:cxn ang="0">
                  <a:pos x="20" y="4"/>
                </a:cxn>
                <a:cxn ang="0">
                  <a:pos x="16" y="2"/>
                </a:cxn>
                <a:cxn ang="0">
                  <a:pos x="12" y="0"/>
                </a:cxn>
              </a:cxnLst>
              <a:rect l="0" t="0" r="r" b="b"/>
              <a:pathLst>
                <a:path w="24" h="22">
                  <a:moveTo>
                    <a:pt x="12" y="0"/>
                  </a:moveTo>
                  <a:lnTo>
                    <a:pt x="12" y="0"/>
                  </a:lnTo>
                  <a:lnTo>
                    <a:pt x="8" y="2"/>
                  </a:lnTo>
                  <a:lnTo>
                    <a:pt x="4" y="4"/>
                  </a:lnTo>
                  <a:lnTo>
                    <a:pt x="2" y="8"/>
                  </a:lnTo>
                  <a:lnTo>
                    <a:pt x="0" y="12"/>
                  </a:lnTo>
                  <a:lnTo>
                    <a:pt x="0" y="12"/>
                  </a:lnTo>
                  <a:lnTo>
                    <a:pt x="2" y="16"/>
                  </a:lnTo>
                  <a:lnTo>
                    <a:pt x="4" y="20"/>
                  </a:lnTo>
                  <a:lnTo>
                    <a:pt x="8" y="22"/>
                  </a:lnTo>
                  <a:lnTo>
                    <a:pt x="12" y="22"/>
                  </a:lnTo>
                  <a:lnTo>
                    <a:pt x="12" y="22"/>
                  </a:lnTo>
                  <a:lnTo>
                    <a:pt x="16" y="22"/>
                  </a:lnTo>
                  <a:lnTo>
                    <a:pt x="20" y="20"/>
                  </a:lnTo>
                  <a:lnTo>
                    <a:pt x="22" y="16"/>
                  </a:lnTo>
                  <a:lnTo>
                    <a:pt x="24" y="12"/>
                  </a:lnTo>
                  <a:lnTo>
                    <a:pt x="24" y="12"/>
                  </a:lnTo>
                  <a:lnTo>
                    <a:pt x="22" y="8"/>
                  </a:lnTo>
                  <a:lnTo>
                    <a:pt x="20" y="4"/>
                  </a:lnTo>
                  <a:lnTo>
                    <a:pt x="16" y="2"/>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65" name="Freeform 446"/>
            <p:cNvSpPr/>
            <p:nvPr/>
          </p:nvSpPr>
          <p:spPr bwMode="auto">
            <a:xfrm>
              <a:off x="3417888" y="1790700"/>
              <a:ext cx="38100" cy="34925"/>
            </a:xfrm>
            <a:custGeom>
              <a:avLst/>
              <a:gdLst/>
              <a:ahLst/>
              <a:cxnLst>
                <a:cxn ang="0">
                  <a:pos x="12" y="0"/>
                </a:cxn>
                <a:cxn ang="0">
                  <a:pos x="12" y="0"/>
                </a:cxn>
                <a:cxn ang="0">
                  <a:pos x="8" y="2"/>
                </a:cxn>
                <a:cxn ang="0">
                  <a:pos x="4" y="4"/>
                </a:cxn>
                <a:cxn ang="0">
                  <a:pos x="2" y="8"/>
                </a:cxn>
                <a:cxn ang="0">
                  <a:pos x="0" y="12"/>
                </a:cxn>
                <a:cxn ang="0">
                  <a:pos x="0" y="12"/>
                </a:cxn>
                <a:cxn ang="0">
                  <a:pos x="2" y="16"/>
                </a:cxn>
                <a:cxn ang="0">
                  <a:pos x="4" y="20"/>
                </a:cxn>
                <a:cxn ang="0">
                  <a:pos x="8" y="22"/>
                </a:cxn>
                <a:cxn ang="0">
                  <a:pos x="12" y="22"/>
                </a:cxn>
                <a:cxn ang="0">
                  <a:pos x="12" y="22"/>
                </a:cxn>
                <a:cxn ang="0">
                  <a:pos x="16" y="22"/>
                </a:cxn>
                <a:cxn ang="0">
                  <a:pos x="20" y="20"/>
                </a:cxn>
                <a:cxn ang="0">
                  <a:pos x="22" y="16"/>
                </a:cxn>
                <a:cxn ang="0">
                  <a:pos x="24" y="12"/>
                </a:cxn>
                <a:cxn ang="0">
                  <a:pos x="24" y="12"/>
                </a:cxn>
                <a:cxn ang="0">
                  <a:pos x="22" y="8"/>
                </a:cxn>
                <a:cxn ang="0">
                  <a:pos x="20" y="4"/>
                </a:cxn>
                <a:cxn ang="0">
                  <a:pos x="16" y="2"/>
                </a:cxn>
                <a:cxn ang="0">
                  <a:pos x="12" y="0"/>
                </a:cxn>
              </a:cxnLst>
              <a:rect l="0" t="0" r="r" b="b"/>
              <a:pathLst>
                <a:path w="24" h="22">
                  <a:moveTo>
                    <a:pt x="12" y="0"/>
                  </a:moveTo>
                  <a:lnTo>
                    <a:pt x="12" y="0"/>
                  </a:lnTo>
                  <a:lnTo>
                    <a:pt x="8" y="2"/>
                  </a:lnTo>
                  <a:lnTo>
                    <a:pt x="4" y="4"/>
                  </a:lnTo>
                  <a:lnTo>
                    <a:pt x="2" y="8"/>
                  </a:lnTo>
                  <a:lnTo>
                    <a:pt x="0" y="12"/>
                  </a:lnTo>
                  <a:lnTo>
                    <a:pt x="0" y="12"/>
                  </a:lnTo>
                  <a:lnTo>
                    <a:pt x="2" y="16"/>
                  </a:lnTo>
                  <a:lnTo>
                    <a:pt x="4" y="20"/>
                  </a:lnTo>
                  <a:lnTo>
                    <a:pt x="8" y="22"/>
                  </a:lnTo>
                  <a:lnTo>
                    <a:pt x="12" y="22"/>
                  </a:lnTo>
                  <a:lnTo>
                    <a:pt x="12" y="22"/>
                  </a:lnTo>
                  <a:lnTo>
                    <a:pt x="16" y="22"/>
                  </a:lnTo>
                  <a:lnTo>
                    <a:pt x="20" y="20"/>
                  </a:lnTo>
                  <a:lnTo>
                    <a:pt x="22" y="16"/>
                  </a:lnTo>
                  <a:lnTo>
                    <a:pt x="24" y="12"/>
                  </a:lnTo>
                  <a:lnTo>
                    <a:pt x="24" y="12"/>
                  </a:lnTo>
                  <a:lnTo>
                    <a:pt x="22" y="8"/>
                  </a:lnTo>
                  <a:lnTo>
                    <a:pt x="20" y="4"/>
                  </a:lnTo>
                  <a:lnTo>
                    <a:pt x="16" y="2"/>
                  </a:lnTo>
                  <a:lnTo>
                    <a:pt x="12"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66" name="Freeform 447"/>
            <p:cNvSpPr/>
            <p:nvPr/>
          </p:nvSpPr>
          <p:spPr bwMode="auto">
            <a:xfrm>
              <a:off x="3351213" y="1384300"/>
              <a:ext cx="47625" cy="47625"/>
            </a:xfrm>
            <a:custGeom>
              <a:avLst/>
              <a:gdLst/>
              <a:ahLst/>
              <a:cxnLst>
                <a:cxn ang="0">
                  <a:pos x="14" y="0"/>
                </a:cxn>
                <a:cxn ang="0">
                  <a:pos x="14" y="0"/>
                </a:cxn>
                <a:cxn ang="0">
                  <a:pos x="8" y="2"/>
                </a:cxn>
                <a:cxn ang="0">
                  <a:pos x="4" y="4"/>
                </a:cxn>
                <a:cxn ang="0">
                  <a:pos x="0" y="10"/>
                </a:cxn>
                <a:cxn ang="0">
                  <a:pos x="0" y="16"/>
                </a:cxn>
                <a:cxn ang="0">
                  <a:pos x="0" y="16"/>
                </a:cxn>
                <a:cxn ang="0">
                  <a:pos x="0" y="22"/>
                </a:cxn>
                <a:cxn ang="0">
                  <a:pos x="4" y="26"/>
                </a:cxn>
                <a:cxn ang="0">
                  <a:pos x="8" y="30"/>
                </a:cxn>
                <a:cxn ang="0">
                  <a:pos x="14" y="30"/>
                </a:cxn>
                <a:cxn ang="0">
                  <a:pos x="14" y="30"/>
                </a:cxn>
                <a:cxn ang="0">
                  <a:pos x="20" y="30"/>
                </a:cxn>
                <a:cxn ang="0">
                  <a:pos x="26" y="26"/>
                </a:cxn>
                <a:cxn ang="0">
                  <a:pos x="28" y="22"/>
                </a:cxn>
                <a:cxn ang="0">
                  <a:pos x="30" y="16"/>
                </a:cxn>
                <a:cxn ang="0">
                  <a:pos x="30" y="16"/>
                </a:cxn>
                <a:cxn ang="0">
                  <a:pos x="28" y="10"/>
                </a:cxn>
                <a:cxn ang="0">
                  <a:pos x="26" y="4"/>
                </a:cxn>
                <a:cxn ang="0">
                  <a:pos x="20" y="2"/>
                </a:cxn>
                <a:cxn ang="0">
                  <a:pos x="14" y="0"/>
                </a:cxn>
              </a:cxnLst>
              <a:rect l="0" t="0" r="r" b="b"/>
              <a:pathLst>
                <a:path w="30" h="30">
                  <a:moveTo>
                    <a:pt x="14" y="0"/>
                  </a:moveTo>
                  <a:lnTo>
                    <a:pt x="14" y="0"/>
                  </a:lnTo>
                  <a:lnTo>
                    <a:pt x="8" y="2"/>
                  </a:lnTo>
                  <a:lnTo>
                    <a:pt x="4" y="4"/>
                  </a:lnTo>
                  <a:lnTo>
                    <a:pt x="0" y="10"/>
                  </a:lnTo>
                  <a:lnTo>
                    <a:pt x="0" y="16"/>
                  </a:lnTo>
                  <a:lnTo>
                    <a:pt x="0" y="16"/>
                  </a:lnTo>
                  <a:lnTo>
                    <a:pt x="0" y="22"/>
                  </a:lnTo>
                  <a:lnTo>
                    <a:pt x="4" y="26"/>
                  </a:lnTo>
                  <a:lnTo>
                    <a:pt x="8" y="30"/>
                  </a:lnTo>
                  <a:lnTo>
                    <a:pt x="14" y="30"/>
                  </a:lnTo>
                  <a:lnTo>
                    <a:pt x="14" y="30"/>
                  </a:lnTo>
                  <a:lnTo>
                    <a:pt x="20" y="30"/>
                  </a:lnTo>
                  <a:lnTo>
                    <a:pt x="26" y="26"/>
                  </a:lnTo>
                  <a:lnTo>
                    <a:pt x="28" y="22"/>
                  </a:lnTo>
                  <a:lnTo>
                    <a:pt x="30" y="16"/>
                  </a:lnTo>
                  <a:lnTo>
                    <a:pt x="30" y="16"/>
                  </a:lnTo>
                  <a:lnTo>
                    <a:pt x="28" y="10"/>
                  </a:lnTo>
                  <a:lnTo>
                    <a:pt x="26" y="4"/>
                  </a:lnTo>
                  <a:lnTo>
                    <a:pt x="20" y="2"/>
                  </a:lnTo>
                  <a:lnTo>
                    <a:pt x="14"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67" name="Freeform 448"/>
            <p:cNvSpPr/>
            <p:nvPr/>
          </p:nvSpPr>
          <p:spPr bwMode="auto">
            <a:xfrm>
              <a:off x="3351213" y="1384300"/>
              <a:ext cx="47625" cy="47625"/>
            </a:xfrm>
            <a:custGeom>
              <a:avLst/>
              <a:gdLst/>
              <a:ahLst/>
              <a:cxnLst>
                <a:cxn ang="0">
                  <a:pos x="14" y="0"/>
                </a:cxn>
                <a:cxn ang="0">
                  <a:pos x="14" y="0"/>
                </a:cxn>
                <a:cxn ang="0">
                  <a:pos x="8" y="2"/>
                </a:cxn>
                <a:cxn ang="0">
                  <a:pos x="4" y="4"/>
                </a:cxn>
                <a:cxn ang="0">
                  <a:pos x="0" y="10"/>
                </a:cxn>
                <a:cxn ang="0">
                  <a:pos x="0" y="16"/>
                </a:cxn>
                <a:cxn ang="0">
                  <a:pos x="0" y="16"/>
                </a:cxn>
                <a:cxn ang="0">
                  <a:pos x="0" y="22"/>
                </a:cxn>
                <a:cxn ang="0">
                  <a:pos x="4" y="26"/>
                </a:cxn>
                <a:cxn ang="0">
                  <a:pos x="8" y="30"/>
                </a:cxn>
                <a:cxn ang="0">
                  <a:pos x="14" y="30"/>
                </a:cxn>
                <a:cxn ang="0">
                  <a:pos x="14" y="30"/>
                </a:cxn>
                <a:cxn ang="0">
                  <a:pos x="20" y="30"/>
                </a:cxn>
                <a:cxn ang="0">
                  <a:pos x="26" y="26"/>
                </a:cxn>
                <a:cxn ang="0">
                  <a:pos x="28" y="22"/>
                </a:cxn>
                <a:cxn ang="0">
                  <a:pos x="30" y="16"/>
                </a:cxn>
                <a:cxn ang="0">
                  <a:pos x="30" y="16"/>
                </a:cxn>
                <a:cxn ang="0">
                  <a:pos x="28" y="10"/>
                </a:cxn>
                <a:cxn ang="0">
                  <a:pos x="26" y="4"/>
                </a:cxn>
                <a:cxn ang="0">
                  <a:pos x="20" y="2"/>
                </a:cxn>
                <a:cxn ang="0">
                  <a:pos x="14" y="0"/>
                </a:cxn>
              </a:cxnLst>
              <a:rect l="0" t="0" r="r" b="b"/>
              <a:pathLst>
                <a:path w="30" h="30">
                  <a:moveTo>
                    <a:pt x="14" y="0"/>
                  </a:moveTo>
                  <a:lnTo>
                    <a:pt x="14" y="0"/>
                  </a:lnTo>
                  <a:lnTo>
                    <a:pt x="8" y="2"/>
                  </a:lnTo>
                  <a:lnTo>
                    <a:pt x="4" y="4"/>
                  </a:lnTo>
                  <a:lnTo>
                    <a:pt x="0" y="10"/>
                  </a:lnTo>
                  <a:lnTo>
                    <a:pt x="0" y="16"/>
                  </a:lnTo>
                  <a:lnTo>
                    <a:pt x="0" y="16"/>
                  </a:lnTo>
                  <a:lnTo>
                    <a:pt x="0" y="22"/>
                  </a:lnTo>
                  <a:lnTo>
                    <a:pt x="4" y="26"/>
                  </a:lnTo>
                  <a:lnTo>
                    <a:pt x="8" y="30"/>
                  </a:lnTo>
                  <a:lnTo>
                    <a:pt x="14" y="30"/>
                  </a:lnTo>
                  <a:lnTo>
                    <a:pt x="14" y="30"/>
                  </a:lnTo>
                  <a:lnTo>
                    <a:pt x="20" y="30"/>
                  </a:lnTo>
                  <a:lnTo>
                    <a:pt x="26" y="26"/>
                  </a:lnTo>
                  <a:lnTo>
                    <a:pt x="28" y="22"/>
                  </a:lnTo>
                  <a:lnTo>
                    <a:pt x="30" y="16"/>
                  </a:lnTo>
                  <a:lnTo>
                    <a:pt x="30" y="16"/>
                  </a:lnTo>
                  <a:lnTo>
                    <a:pt x="28" y="10"/>
                  </a:lnTo>
                  <a:lnTo>
                    <a:pt x="26" y="4"/>
                  </a:lnTo>
                  <a:lnTo>
                    <a:pt x="20" y="2"/>
                  </a:lnTo>
                  <a:lnTo>
                    <a:pt x="14"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68" name="Freeform 449"/>
            <p:cNvSpPr/>
            <p:nvPr/>
          </p:nvSpPr>
          <p:spPr bwMode="auto">
            <a:xfrm>
              <a:off x="2430463" y="1470025"/>
              <a:ext cx="34925" cy="38100"/>
            </a:xfrm>
            <a:custGeom>
              <a:avLst/>
              <a:gdLst/>
              <a:ahLst/>
              <a:cxnLst>
                <a:cxn ang="0">
                  <a:pos x="12" y="0"/>
                </a:cxn>
                <a:cxn ang="0">
                  <a:pos x="12" y="0"/>
                </a:cxn>
                <a:cxn ang="0">
                  <a:pos x="8" y="2"/>
                </a:cxn>
                <a:cxn ang="0">
                  <a:pos x="4" y="4"/>
                </a:cxn>
                <a:cxn ang="0">
                  <a:pos x="2" y="8"/>
                </a:cxn>
                <a:cxn ang="0">
                  <a:pos x="0" y="12"/>
                </a:cxn>
                <a:cxn ang="0">
                  <a:pos x="0" y="12"/>
                </a:cxn>
                <a:cxn ang="0">
                  <a:pos x="2" y="16"/>
                </a:cxn>
                <a:cxn ang="0">
                  <a:pos x="4" y="20"/>
                </a:cxn>
                <a:cxn ang="0">
                  <a:pos x="8" y="22"/>
                </a:cxn>
                <a:cxn ang="0">
                  <a:pos x="12" y="24"/>
                </a:cxn>
                <a:cxn ang="0">
                  <a:pos x="12" y="24"/>
                </a:cxn>
                <a:cxn ang="0">
                  <a:pos x="16" y="22"/>
                </a:cxn>
                <a:cxn ang="0">
                  <a:pos x="20" y="20"/>
                </a:cxn>
                <a:cxn ang="0">
                  <a:pos x="22" y="16"/>
                </a:cxn>
                <a:cxn ang="0">
                  <a:pos x="22" y="12"/>
                </a:cxn>
                <a:cxn ang="0">
                  <a:pos x="22" y="12"/>
                </a:cxn>
                <a:cxn ang="0">
                  <a:pos x="22" y="8"/>
                </a:cxn>
                <a:cxn ang="0">
                  <a:pos x="20" y="4"/>
                </a:cxn>
                <a:cxn ang="0">
                  <a:pos x="16" y="2"/>
                </a:cxn>
                <a:cxn ang="0">
                  <a:pos x="12" y="0"/>
                </a:cxn>
              </a:cxnLst>
              <a:rect l="0" t="0" r="r" b="b"/>
              <a:pathLst>
                <a:path w="22" h="24">
                  <a:moveTo>
                    <a:pt x="12" y="0"/>
                  </a:moveTo>
                  <a:lnTo>
                    <a:pt x="12" y="0"/>
                  </a:lnTo>
                  <a:lnTo>
                    <a:pt x="8" y="2"/>
                  </a:lnTo>
                  <a:lnTo>
                    <a:pt x="4" y="4"/>
                  </a:lnTo>
                  <a:lnTo>
                    <a:pt x="2" y="8"/>
                  </a:lnTo>
                  <a:lnTo>
                    <a:pt x="0" y="12"/>
                  </a:lnTo>
                  <a:lnTo>
                    <a:pt x="0" y="12"/>
                  </a:lnTo>
                  <a:lnTo>
                    <a:pt x="2" y="16"/>
                  </a:lnTo>
                  <a:lnTo>
                    <a:pt x="4" y="20"/>
                  </a:lnTo>
                  <a:lnTo>
                    <a:pt x="8" y="22"/>
                  </a:lnTo>
                  <a:lnTo>
                    <a:pt x="12" y="24"/>
                  </a:lnTo>
                  <a:lnTo>
                    <a:pt x="12" y="24"/>
                  </a:lnTo>
                  <a:lnTo>
                    <a:pt x="16" y="22"/>
                  </a:lnTo>
                  <a:lnTo>
                    <a:pt x="20" y="20"/>
                  </a:lnTo>
                  <a:lnTo>
                    <a:pt x="22" y="16"/>
                  </a:lnTo>
                  <a:lnTo>
                    <a:pt x="22" y="12"/>
                  </a:lnTo>
                  <a:lnTo>
                    <a:pt x="22" y="12"/>
                  </a:lnTo>
                  <a:lnTo>
                    <a:pt x="22" y="8"/>
                  </a:lnTo>
                  <a:lnTo>
                    <a:pt x="20" y="4"/>
                  </a:lnTo>
                  <a:lnTo>
                    <a:pt x="16" y="2"/>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69" name="Freeform 450"/>
            <p:cNvSpPr/>
            <p:nvPr/>
          </p:nvSpPr>
          <p:spPr bwMode="auto">
            <a:xfrm>
              <a:off x="2430463" y="1470025"/>
              <a:ext cx="34925" cy="38100"/>
            </a:xfrm>
            <a:custGeom>
              <a:avLst/>
              <a:gdLst/>
              <a:ahLst/>
              <a:cxnLst>
                <a:cxn ang="0">
                  <a:pos x="12" y="0"/>
                </a:cxn>
                <a:cxn ang="0">
                  <a:pos x="12" y="0"/>
                </a:cxn>
                <a:cxn ang="0">
                  <a:pos x="8" y="2"/>
                </a:cxn>
                <a:cxn ang="0">
                  <a:pos x="4" y="4"/>
                </a:cxn>
                <a:cxn ang="0">
                  <a:pos x="2" y="8"/>
                </a:cxn>
                <a:cxn ang="0">
                  <a:pos x="0" y="12"/>
                </a:cxn>
                <a:cxn ang="0">
                  <a:pos x="0" y="12"/>
                </a:cxn>
                <a:cxn ang="0">
                  <a:pos x="2" y="16"/>
                </a:cxn>
                <a:cxn ang="0">
                  <a:pos x="4" y="20"/>
                </a:cxn>
                <a:cxn ang="0">
                  <a:pos x="8" y="22"/>
                </a:cxn>
                <a:cxn ang="0">
                  <a:pos x="12" y="24"/>
                </a:cxn>
                <a:cxn ang="0">
                  <a:pos x="12" y="24"/>
                </a:cxn>
                <a:cxn ang="0">
                  <a:pos x="16" y="22"/>
                </a:cxn>
                <a:cxn ang="0">
                  <a:pos x="20" y="20"/>
                </a:cxn>
                <a:cxn ang="0">
                  <a:pos x="22" y="16"/>
                </a:cxn>
                <a:cxn ang="0">
                  <a:pos x="22" y="12"/>
                </a:cxn>
                <a:cxn ang="0">
                  <a:pos x="22" y="12"/>
                </a:cxn>
                <a:cxn ang="0">
                  <a:pos x="22" y="8"/>
                </a:cxn>
                <a:cxn ang="0">
                  <a:pos x="20" y="4"/>
                </a:cxn>
                <a:cxn ang="0">
                  <a:pos x="16" y="2"/>
                </a:cxn>
                <a:cxn ang="0">
                  <a:pos x="12" y="0"/>
                </a:cxn>
              </a:cxnLst>
              <a:rect l="0" t="0" r="r" b="b"/>
              <a:pathLst>
                <a:path w="22" h="24">
                  <a:moveTo>
                    <a:pt x="12" y="0"/>
                  </a:moveTo>
                  <a:lnTo>
                    <a:pt x="12" y="0"/>
                  </a:lnTo>
                  <a:lnTo>
                    <a:pt x="8" y="2"/>
                  </a:lnTo>
                  <a:lnTo>
                    <a:pt x="4" y="4"/>
                  </a:lnTo>
                  <a:lnTo>
                    <a:pt x="2" y="8"/>
                  </a:lnTo>
                  <a:lnTo>
                    <a:pt x="0" y="12"/>
                  </a:lnTo>
                  <a:lnTo>
                    <a:pt x="0" y="12"/>
                  </a:lnTo>
                  <a:lnTo>
                    <a:pt x="2" y="16"/>
                  </a:lnTo>
                  <a:lnTo>
                    <a:pt x="4" y="20"/>
                  </a:lnTo>
                  <a:lnTo>
                    <a:pt x="8" y="22"/>
                  </a:lnTo>
                  <a:lnTo>
                    <a:pt x="12" y="24"/>
                  </a:lnTo>
                  <a:lnTo>
                    <a:pt x="12" y="24"/>
                  </a:lnTo>
                  <a:lnTo>
                    <a:pt x="16" y="22"/>
                  </a:lnTo>
                  <a:lnTo>
                    <a:pt x="20" y="20"/>
                  </a:lnTo>
                  <a:lnTo>
                    <a:pt x="22" y="16"/>
                  </a:lnTo>
                  <a:lnTo>
                    <a:pt x="22" y="12"/>
                  </a:lnTo>
                  <a:lnTo>
                    <a:pt x="22" y="12"/>
                  </a:lnTo>
                  <a:lnTo>
                    <a:pt x="22" y="8"/>
                  </a:lnTo>
                  <a:lnTo>
                    <a:pt x="20" y="4"/>
                  </a:lnTo>
                  <a:lnTo>
                    <a:pt x="16" y="2"/>
                  </a:lnTo>
                  <a:lnTo>
                    <a:pt x="12"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70" name="Freeform 451"/>
            <p:cNvSpPr/>
            <p:nvPr/>
          </p:nvSpPr>
          <p:spPr bwMode="auto">
            <a:xfrm>
              <a:off x="1906588" y="1670050"/>
              <a:ext cx="47625" cy="47625"/>
            </a:xfrm>
            <a:custGeom>
              <a:avLst/>
              <a:gdLst/>
              <a:ahLst/>
              <a:cxnLst>
                <a:cxn ang="0">
                  <a:pos x="14" y="0"/>
                </a:cxn>
                <a:cxn ang="0">
                  <a:pos x="14" y="0"/>
                </a:cxn>
                <a:cxn ang="0">
                  <a:pos x="8" y="2"/>
                </a:cxn>
                <a:cxn ang="0">
                  <a:pos x="4" y="4"/>
                </a:cxn>
                <a:cxn ang="0">
                  <a:pos x="2" y="10"/>
                </a:cxn>
                <a:cxn ang="0">
                  <a:pos x="0" y="14"/>
                </a:cxn>
                <a:cxn ang="0">
                  <a:pos x="0" y="14"/>
                </a:cxn>
                <a:cxn ang="0">
                  <a:pos x="2" y="20"/>
                </a:cxn>
                <a:cxn ang="0">
                  <a:pos x="4" y="26"/>
                </a:cxn>
                <a:cxn ang="0">
                  <a:pos x="8" y="28"/>
                </a:cxn>
                <a:cxn ang="0">
                  <a:pos x="14" y="30"/>
                </a:cxn>
                <a:cxn ang="0">
                  <a:pos x="14" y="30"/>
                </a:cxn>
                <a:cxn ang="0">
                  <a:pos x="20" y="28"/>
                </a:cxn>
                <a:cxn ang="0">
                  <a:pos x="24" y="26"/>
                </a:cxn>
                <a:cxn ang="0">
                  <a:pos x="28" y="20"/>
                </a:cxn>
                <a:cxn ang="0">
                  <a:pos x="30" y="14"/>
                </a:cxn>
                <a:cxn ang="0">
                  <a:pos x="30" y="14"/>
                </a:cxn>
                <a:cxn ang="0">
                  <a:pos x="28" y="10"/>
                </a:cxn>
                <a:cxn ang="0">
                  <a:pos x="24" y="4"/>
                </a:cxn>
                <a:cxn ang="0">
                  <a:pos x="20" y="2"/>
                </a:cxn>
                <a:cxn ang="0">
                  <a:pos x="14" y="0"/>
                </a:cxn>
              </a:cxnLst>
              <a:rect l="0" t="0" r="r" b="b"/>
              <a:pathLst>
                <a:path w="30" h="30">
                  <a:moveTo>
                    <a:pt x="14" y="0"/>
                  </a:moveTo>
                  <a:lnTo>
                    <a:pt x="14" y="0"/>
                  </a:lnTo>
                  <a:lnTo>
                    <a:pt x="8" y="2"/>
                  </a:lnTo>
                  <a:lnTo>
                    <a:pt x="4" y="4"/>
                  </a:lnTo>
                  <a:lnTo>
                    <a:pt x="2" y="10"/>
                  </a:lnTo>
                  <a:lnTo>
                    <a:pt x="0" y="14"/>
                  </a:lnTo>
                  <a:lnTo>
                    <a:pt x="0" y="14"/>
                  </a:lnTo>
                  <a:lnTo>
                    <a:pt x="2" y="20"/>
                  </a:lnTo>
                  <a:lnTo>
                    <a:pt x="4" y="26"/>
                  </a:lnTo>
                  <a:lnTo>
                    <a:pt x="8" y="28"/>
                  </a:lnTo>
                  <a:lnTo>
                    <a:pt x="14" y="30"/>
                  </a:lnTo>
                  <a:lnTo>
                    <a:pt x="14" y="30"/>
                  </a:lnTo>
                  <a:lnTo>
                    <a:pt x="20" y="28"/>
                  </a:lnTo>
                  <a:lnTo>
                    <a:pt x="24" y="26"/>
                  </a:lnTo>
                  <a:lnTo>
                    <a:pt x="28" y="20"/>
                  </a:lnTo>
                  <a:lnTo>
                    <a:pt x="30" y="14"/>
                  </a:lnTo>
                  <a:lnTo>
                    <a:pt x="30" y="14"/>
                  </a:lnTo>
                  <a:lnTo>
                    <a:pt x="28" y="10"/>
                  </a:lnTo>
                  <a:lnTo>
                    <a:pt x="24" y="4"/>
                  </a:lnTo>
                  <a:lnTo>
                    <a:pt x="20" y="2"/>
                  </a:lnTo>
                  <a:lnTo>
                    <a:pt x="14"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71" name="Freeform 452"/>
            <p:cNvSpPr/>
            <p:nvPr/>
          </p:nvSpPr>
          <p:spPr bwMode="auto">
            <a:xfrm>
              <a:off x="1906588" y="1670050"/>
              <a:ext cx="47625" cy="47625"/>
            </a:xfrm>
            <a:custGeom>
              <a:avLst/>
              <a:gdLst/>
              <a:ahLst/>
              <a:cxnLst>
                <a:cxn ang="0">
                  <a:pos x="14" y="0"/>
                </a:cxn>
                <a:cxn ang="0">
                  <a:pos x="14" y="0"/>
                </a:cxn>
                <a:cxn ang="0">
                  <a:pos x="8" y="2"/>
                </a:cxn>
                <a:cxn ang="0">
                  <a:pos x="4" y="4"/>
                </a:cxn>
                <a:cxn ang="0">
                  <a:pos x="2" y="10"/>
                </a:cxn>
                <a:cxn ang="0">
                  <a:pos x="0" y="14"/>
                </a:cxn>
                <a:cxn ang="0">
                  <a:pos x="0" y="14"/>
                </a:cxn>
                <a:cxn ang="0">
                  <a:pos x="2" y="20"/>
                </a:cxn>
                <a:cxn ang="0">
                  <a:pos x="4" y="26"/>
                </a:cxn>
                <a:cxn ang="0">
                  <a:pos x="8" y="28"/>
                </a:cxn>
                <a:cxn ang="0">
                  <a:pos x="14" y="30"/>
                </a:cxn>
                <a:cxn ang="0">
                  <a:pos x="14" y="30"/>
                </a:cxn>
                <a:cxn ang="0">
                  <a:pos x="20" y="28"/>
                </a:cxn>
                <a:cxn ang="0">
                  <a:pos x="24" y="26"/>
                </a:cxn>
                <a:cxn ang="0">
                  <a:pos x="28" y="20"/>
                </a:cxn>
                <a:cxn ang="0">
                  <a:pos x="30" y="14"/>
                </a:cxn>
                <a:cxn ang="0">
                  <a:pos x="30" y="14"/>
                </a:cxn>
                <a:cxn ang="0">
                  <a:pos x="28" y="10"/>
                </a:cxn>
                <a:cxn ang="0">
                  <a:pos x="24" y="4"/>
                </a:cxn>
                <a:cxn ang="0">
                  <a:pos x="20" y="2"/>
                </a:cxn>
                <a:cxn ang="0">
                  <a:pos x="14" y="0"/>
                </a:cxn>
              </a:cxnLst>
              <a:rect l="0" t="0" r="r" b="b"/>
              <a:pathLst>
                <a:path w="30" h="30">
                  <a:moveTo>
                    <a:pt x="14" y="0"/>
                  </a:moveTo>
                  <a:lnTo>
                    <a:pt x="14" y="0"/>
                  </a:lnTo>
                  <a:lnTo>
                    <a:pt x="8" y="2"/>
                  </a:lnTo>
                  <a:lnTo>
                    <a:pt x="4" y="4"/>
                  </a:lnTo>
                  <a:lnTo>
                    <a:pt x="2" y="10"/>
                  </a:lnTo>
                  <a:lnTo>
                    <a:pt x="0" y="14"/>
                  </a:lnTo>
                  <a:lnTo>
                    <a:pt x="0" y="14"/>
                  </a:lnTo>
                  <a:lnTo>
                    <a:pt x="2" y="20"/>
                  </a:lnTo>
                  <a:lnTo>
                    <a:pt x="4" y="26"/>
                  </a:lnTo>
                  <a:lnTo>
                    <a:pt x="8" y="28"/>
                  </a:lnTo>
                  <a:lnTo>
                    <a:pt x="14" y="30"/>
                  </a:lnTo>
                  <a:lnTo>
                    <a:pt x="14" y="30"/>
                  </a:lnTo>
                  <a:lnTo>
                    <a:pt x="20" y="28"/>
                  </a:lnTo>
                  <a:lnTo>
                    <a:pt x="24" y="26"/>
                  </a:lnTo>
                  <a:lnTo>
                    <a:pt x="28" y="20"/>
                  </a:lnTo>
                  <a:lnTo>
                    <a:pt x="30" y="14"/>
                  </a:lnTo>
                  <a:lnTo>
                    <a:pt x="30" y="14"/>
                  </a:lnTo>
                  <a:lnTo>
                    <a:pt x="28" y="10"/>
                  </a:lnTo>
                  <a:lnTo>
                    <a:pt x="24" y="4"/>
                  </a:lnTo>
                  <a:lnTo>
                    <a:pt x="20" y="2"/>
                  </a:lnTo>
                  <a:lnTo>
                    <a:pt x="14"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72" name="Freeform 453"/>
            <p:cNvSpPr/>
            <p:nvPr/>
          </p:nvSpPr>
          <p:spPr bwMode="auto">
            <a:xfrm>
              <a:off x="2468563" y="1660525"/>
              <a:ext cx="31750" cy="28575"/>
            </a:xfrm>
            <a:custGeom>
              <a:avLst/>
              <a:gdLst/>
              <a:ahLst/>
              <a:cxnLst>
                <a:cxn ang="0">
                  <a:pos x="10" y="0"/>
                </a:cxn>
                <a:cxn ang="0">
                  <a:pos x="10" y="0"/>
                </a:cxn>
                <a:cxn ang="0">
                  <a:pos x="6" y="2"/>
                </a:cxn>
                <a:cxn ang="0">
                  <a:pos x="4" y="4"/>
                </a:cxn>
                <a:cxn ang="0">
                  <a:pos x="2" y="6"/>
                </a:cxn>
                <a:cxn ang="0">
                  <a:pos x="0" y="10"/>
                </a:cxn>
                <a:cxn ang="0">
                  <a:pos x="0" y="10"/>
                </a:cxn>
                <a:cxn ang="0">
                  <a:pos x="2" y="14"/>
                </a:cxn>
                <a:cxn ang="0">
                  <a:pos x="4" y="16"/>
                </a:cxn>
                <a:cxn ang="0">
                  <a:pos x="6" y="18"/>
                </a:cxn>
                <a:cxn ang="0">
                  <a:pos x="10" y="18"/>
                </a:cxn>
                <a:cxn ang="0">
                  <a:pos x="10" y="18"/>
                </a:cxn>
                <a:cxn ang="0">
                  <a:pos x="14" y="18"/>
                </a:cxn>
                <a:cxn ang="0">
                  <a:pos x="16" y="16"/>
                </a:cxn>
                <a:cxn ang="0">
                  <a:pos x="18" y="14"/>
                </a:cxn>
                <a:cxn ang="0">
                  <a:pos x="20" y="10"/>
                </a:cxn>
                <a:cxn ang="0">
                  <a:pos x="20" y="10"/>
                </a:cxn>
                <a:cxn ang="0">
                  <a:pos x="18" y="6"/>
                </a:cxn>
                <a:cxn ang="0">
                  <a:pos x="16" y="4"/>
                </a:cxn>
                <a:cxn ang="0">
                  <a:pos x="14" y="2"/>
                </a:cxn>
                <a:cxn ang="0">
                  <a:pos x="10" y="0"/>
                </a:cxn>
              </a:cxnLst>
              <a:rect l="0" t="0" r="r" b="b"/>
              <a:pathLst>
                <a:path w="20" h="18">
                  <a:moveTo>
                    <a:pt x="10" y="0"/>
                  </a:moveTo>
                  <a:lnTo>
                    <a:pt x="10" y="0"/>
                  </a:lnTo>
                  <a:lnTo>
                    <a:pt x="6" y="2"/>
                  </a:lnTo>
                  <a:lnTo>
                    <a:pt x="4" y="4"/>
                  </a:lnTo>
                  <a:lnTo>
                    <a:pt x="2" y="6"/>
                  </a:lnTo>
                  <a:lnTo>
                    <a:pt x="0" y="10"/>
                  </a:lnTo>
                  <a:lnTo>
                    <a:pt x="0" y="10"/>
                  </a:lnTo>
                  <a:lnTo>
                    <a:pt x="2" y="14"/>
                  </a:lnTo>
                  <a:lnTo>
                    <a:pt x="4" y="16"/>
                  </a:lnTo>
                  <a:lnTo>
                    <a:pt x="6" y="18"/>
                  </a:lnTo>
                  <a:lnTo>
                    <a:pt x="10" y="18"/>
                  </a:lnTo>
                  <a:lnTo>
                    <a:pt x="10" y="18"/>
                  </a:lnTo>
                  <a:lnTo>
                    <a:pt x="14" y="18"/>
                  </a:lnTo>
                  <a:lnTo>
                    <a:pt x="16" y="16"/>
                  </a:lnTo>
                  <a:lnTo>
                    <a:pt x="18" y="14"/>
                  </a:lnTo>
                  <a:lnTo>
                    <a:pt x="20" y="10"/>
                  </a:lnTo>
                  <a:lnTo>
                    <a:pt x="20" y="10"/>
                  </a:lnTo>
                  <a:lnTo>
                    <a:pt x="18" y="6"/>
                  </a:lnTo>
                  <a:lnTo>
                    <a:pt x="16" y="4"/>
                  </a:lnTo>
                  <a:lnTo>
                    <a:pt x="14" y="2"/>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73" name="Freeform 454"/>
            <p:cNvSpPr/>
            <p:nvPr/>
          </p:nvSpPr>
          <p:spPr bwMode="auto">
            <a:xfrm>
              <a:off x="2468563" y="1660525"/>
              <a:ext cx="31750" cy="28575"/>
            </a:xfrm>
            <a:custGeom>
              <a:avLst/>
              <a:gdLst/>
              <a:ahLst/>
              <a:cxnLst>
                <a:cxn ang="0">
                  <a:pos x="10" y="0"/>
                </a:cxn>
                <a:cxn ang="0">
                  <a:pos x="10" y="0"/>
                </a:cxn>
                <a:cxn ang="0">
                  <a:pos x="6" y="2"/>
                </a:cxn>
                <a:cxn ang="0">
                  <a:pos x="4" y="4"/>
                </a:cxn>
                <a:cxn ang="0">
                  <a:pos x="2" y="6"/>
                </a:cxn>
                <a:cxn ang="0">
                  <a:pos x="0" y="10"/>
                </a:cxn>
                <a:cxn ang="0">
                  <a:pos x="0" y="10"/>
                </a:cxn>
                <a:cxn ang="0">
                  <a:pos x="2" y="14"/>
                </a:cxn>
                <a:cxn ang="0">
                  <a:pos x="4" y="16"/>
                </a:cxn>
                <a:cxn ang="0">
                  <a:pos x="6" y="18"/>
                </a:cxn>
                <a:cxn ang="0">
                  <a:pos x="10" y="18"/>
                </a:cxn>
                <a:cxn ang="0">
                  <a:pos x="10" y="18"/>
                </a:cxn>
                <a:cxn ang="0">
                  <a:pos x="14" y="18"/>
                </a:cxn>
                <a:cxn ang="0">
                  <a:pos x="16" y="16"/>
                </a:cxn>
                <a:cxn ang="0">
                  <a:pos x="18" y="14"/>
                </a:cxn>
                <a:cxn ang="0">
                  <a:pos x="20" y="10"/>
                </a:cxn>
                <a:cxn ang="0">
                  <a:pos x="20" y="10"/>
                </a:cxn>
                <a:cxn ang="0">
                  <a:pos x="18" y="6"/>
                </a:cxn>
                <a:cxn ang="0">
                  <a:pos x="16" y="4"/>
                </a:cxn>
                <a:cxn ang="0">
                  <a:pos x="14" y="2"/>
                </a:cxn>
                <a:cxn ang="0">
                  <a:pos x="10" y="0"/>
                </a:cxn>
              </a:cxnLst>
              <a:rect l="0" t="0" r="r" b="b"/>
              <a:pathLst>
                <a:path w="20" h="18">
                  <a:moveTo>
                    <a:pt x="10" y="0"/>
                  </a:moveTo>
                  <a:lnTo>
                    <a:pt x="10" y="0"/>
                  </a:lnTo>
                  <a:lnTo>
                    <a:pt x="6" y="2"/>
                  </a:lnTo>
                  <a:lnTo>
                    <a:pt x="4" y="4"/>
                  </a:lnTo>
                  <a:lnTo>
                    <a:pt x="2" y="6"/>
                  </a:lnTo>
                  <a:lnTo>
                    <a:pt x="0" y="10"/>
                  </a:lnTo>
                  <a:lnTo>
                    <a:pt x="0" y="10"/>
                  </a:lnTo>
                  <a:lnTo>
                    <a:pt x="2" y="14"/>
                  </a:lnTo>
                  <a:lnTo>
                    <a:pt x="4" y="16"/>
                  </a:lnTo>
                  <a:lnTo>
                    <a:pt x="6" y="18"/>
                  </a:lnTo>
                  <a:lnTo>
                    <a:pt x="10" y="18"/>
                  </a:lnTo>
                  <a:lnTo>
                    <a:pt x="10" y="18"/>
                  </a:lnTo>
                  <a:lnTo>
                    <a:pt x="14" y="18"/>
                  </a:lnTo>
                  <a:lnTo>
                    <a:pt x="16" y="16"/>
                  </a:lnTo>
                  <a:lnTo>
                    <a:pt x="18" y="14"/>
                  </a:lnTo>
                  <a:lnTo>
                    <a:pt x="20" y="10"/>
                  </a:lnTo>
                  <a:lnTo>
                    <a:pt x="20" y="10"/>
                  </a:lnTo>
                  <a:lnTo>
                    <a:pt x="18" y="6"/>
                  </a:lnTo>
                  <a:lnTo>
                    <a:pt x="16" y="4"/>
                  </a:lnTo>
                  <a:lnTo>
                    <a:pt x="14" y="2"/>
                  </a:lnTo>
                  <a:lnTo>
                    <a:pt x="10"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74" name="Freeform 455"/>
            <p:cNvSpPr/>
            <p:nvPr/>
          </p:nvSpPr>
          <p:spPr bwMode="auto">
            <a:xfrm>
              <a:off x="3017838" y="1441450"/>
              <a:ext cx="19050"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0" y="12"/>
                </a:cxn>
                <a:cxn ang="0">
                  <a:pos x="12" y="8"/>
                </a:cxn>
                <a:cxn ang="0">
                  <a:pos x="12" y="8"/>
                </a:cxn>
                <a:cxn ang="0">
                  <a:pos x="10" y="2"/>
                </a:cxn>
                <a:cxn ang="0">
                  <a:pos x="6" y="0"/>
                </a:cxn>
              </a:cxnLst>
              <a:rect l="0" t="0" r="r" b="b"/>
              <a:pathLst>
                <a:path w="12" h="14">
                  <a:moveTo>
                    <a:pt x="6" y="0"/>
                  </a:moveTo>
                  <a:lnTo>
                    <a:pt x="6" y="0"/>
                  </a:lnTo>
                  <a:lnTo>
                    <a:pt x="2" y="2"/>
                  </a:lnTo>
                  <a:lnTo>
                    <a:pt x="0" y="8"/>
                  </a:lnTo>
                  <a:lnTo>
                    <a:pt x="0" y="8"/>
                  </a:lnTo>
                  <a:lnTo>
                    <a:pt x="2" y="12"/>
                  </a:lnTo>
                  <a:lnTo>
                    <a:pt x="6" y="14"/>
                  </a:lnTo>
                  <a:lnTo>
                    <a:pt x="6" y="14"/>
                  </a:lnTo>
                  <a:lnTo>
                    <a:pt x="10" y="12"/>
                  </a:lnTo>
                  <a:lnTo>
                    <a:pt x="12" y="8"/>
                  </a:lnTo>
                  <a:lnTo>
                    <a:pt x="12" y="8"/>
                  </a:lnTo>
                  <a:lnTo>
                    <a:pt x="10"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75" name="Freeform 456"/>
            <p:cNvSpPr/>
            <p:nvPr/>
          </p:nvSpPr>
          <p:spPr bwMode="auto">
            <a:xfrm>
              <a:off x="3017838" y="1441450"/>
              <a:ext cx="19050"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0" y="12"/>
                </a:cxn>
                <a:cxn ang="0">
                  <a:pos x="12" y="8"/>
                </a:cxn>
                <a:cxn ang="0">
                  <a:pos x="12" y="8"/>
                </a:cxn>
                <a:cxn ang="0">
                  <a:pos x="10" y="2"/>
                </a:cxn>
                <a:cxn ang="0">
                  <a:pos x="6" y="0"/>
                </a:cxn>
              </a:cxnLst>
              <a:rect l="0" t="0" r="r" b="b"/>
              <a:pathLst>
                <a:path w="12" h="14">
                  <a:moveTo>
                    <a:pt x="6" y="0"/>
                  </a:moveTo>
                  <a:lnTo>
                    <a:pt x="6" y="0"/>
                  </a:lnTo>
                  <a:lnTo>
                    <a:pt x="2" y="2"/>
                  </a:lnTo>
                  <a:lnTo>
                    <a:pt x="0" y="8"/>
                  </a:lnTo>
                  <a:lnTo>
                    <a:pt x="0" y="8"/>
                  </a:lnTo>
                  <a:lnTo>
                    <a:pt x="2" y="12"/>
                  </a:lnTo>
                  <a:lnTo>
                    <a:pt x="6" y="14"/>
                  </a:lnTo>
                  <a:lnTo>
                    <a:pt x="6" y="14"/>
                  </a:lnTo>
                  <a:lnTo>
                    <a:pt x="10" y="12"/>
                  </a:lnTo>
                  <a:lnTo>
                    <a:pt x="12" y="8"/>
                  </a:lnTo>
                  <a:lnTo>
                    <a:pt x="12" y="8"/>
                  </a:lnTo>
                  <a:lnTo>
                    <a:pt x="10"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76" name="Freeform 457"/>
            <p:cNvSpPr/>
            <p:nvPr/>
          </p:nvSpPr>
          <p:spPr bwMode="auto">
            <a:xfrm>
              <a:off x="3389313" y="160337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77" name="Freeform 458"/>
            <p:cNvSpPr/>
            <p:nvPr/>
          </p:nvSpPr>
          <p:spPr bwMode="auto">
            <a:xfrm>
              <a:off x="3389313" y="160337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78" name="Freeform 459"/>
            <p:cNvSpPr/>
            <p:nvPr/>
          </p:nvSpPr>
          <p:spPr bwMode="auto">
            <a:xfrm>
              <a:off x="3744913" y="182562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79" name="Freeform 460"/>
            <p:cNvSpPr/>
            <p:nvPr/>
          </p:nvSpPr>
          <p:spPr bwMode="auto">
            <a:xfrm>
              <a:off x="3744913" y="182562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80" name="Freeform 465"/>
            <p:cNvSpPr/>
            <p:nvPr/>
          </p:nvSpPr>
          <p:spPr bwMode="auto">
            <a:xfrm>
              <a:off x="1582738" y="105092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81" name="Freeform 466"/>
            <p:cNvSpPr/>
            <p:nvPr/>
          </p:nvSpPr>
          <p:spPr bwMode="auto">
            <a:xfrm>
              <a:off x="1582738" y="105092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82" name="Freeform 467"/>
            <p:cNvSpPr/>
            <p:nvPr/>
          </p:nvSpPr>
          <p:spPr bwMode="auto">
            <a:xfrm>
              <a:off x="2001838" y="1470025"/>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83" name="Freeform 468"/>
            <p:cNvSpPr/>
            <p:nvPr/>
          </p:nvSpPr>
          <p:spPr bwMode="auto">
            <a:xfrm>
              <a:off x="2001838" y="1470025"/>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84" name="Freeform 469"/>
            <p:cNvSpPr/>
            <p:nvPr/>
          </p:nvSpPr>
          <p:spPr bwMode="auto">
            <a:xfrm>
              <a:off x="3490913" y="1463675"/>
              <a:ext cx="34925" cy="34925"/>
            </a:xfrm>
            <a:custGeom>
              <a:avLst/>
              <a:gdLst/>
              <a:ahLst/>
              <a:cxnLst>
                <a:cxn ang="0">
                  <a:pos x="10" y="0"/>
                </a:cxn>
                <a:cxn ang="0">
                  <a:pos x="10" y="0"/>
                </a:cxn>
                <a:cxn ang="0">
                  <a:pos x="6" y="0"/>
                </a:cxn>
                <a:cxn ang="0">
                  <a:pos x="2" y="2"/>
                </a:cxn>
                <a:cxn ang="0">
                  <a:pos x="0" y="6"/>
                </a:cxn>
                <a:cxn ang="0">
                  <a:pos x="0" y="10"/>
                </a:cxn>
                <a:cxn ang="0">
                  <a:pos x="0" y="10"/>
                </a:cxn>
                <a:cxn ang="0">
                  <a:pos x="0" y="14"/>
                </a:cxn>
                <a:cxn ang="0">
                  <a:pos x="2" y="18"/>
                </a:cxn>
                <a:cxn ang="0">
                  <a:pos x="6" y="20"/>
                </a:cxn>
                <a:cxn ang="0">
                  <a:pos x="10" y="22"/>
                </a:cxn>
                <a:cxn ang="0">
                  <a:pos x="10" y="22"/>
                </a:cxn>
                <a:cxn ang="0">
                  <a:pos x="14" y="20"/>
                </a:cxn>
                <a:cxn ang="0">
                  <a:pos x="18" y="18"/>
                </a:cxn>
                <a:cxn ang="0">
                  <a:pos x="20" y="14"/>
                </a:cxn>
                <a:cxn ang="0">
                  <a:pos x="22" y="10"/>
                </a:cxn>
                <a:cxn ang="0">
                  <a:pos x="22" y="10"/>
                </a:cxn>
                <a:cxn ang="0">
                  <a:pos x="20" y="6"/>
                </a:cxn>
                <a:cxn ang="0">
                  <a:pos x="18" y="2"/>
                </a:cxn>
                <a:cxn ang="0">
                  <a:pos x="14" y="0"/>
                </a:cxn>
                <a:cxn ang="0">
                  <a:pos x="10" y="0"/>
                </a:cxn>
              </a:cxnLst>
              <a:rect l="0" t="0" r="r" b="b"/>
              <a:pathLst>
                <a:path w="22" h="22">
                  <a:moveTo>
                    <a:pt x="10" y="0"/>
                  </a:moveTo>
                  <a:lnTo>
                    <a:pt x="10" y="0"/>
                  </a:lnTo>
                  <a:lnTo>
                    <a:pt x="6" y="0"/>
                  </a:lnTo>
                  <a:lnTo>
                    <a:pt x="2" y="2"/>
                  </a:lnTo>
                  <a:lnTo>
                    <a:pt x="0" y="6"/>
                  </a:lnTo>
                  <a:lnTo>
                    <a:pt x="0" y="10"/>
                  </a:lnTo>
                  <a:lnTo>
                    <a:pt x="0" y="10"/>
                  </a:lnTo>
                  <a:lnTo>
                    <a:pt x="0" y="14"/>
                  </a:lnTo>
                  <a:lnTo>
                    <a:pt x="2" y="18"/>
                  </a:lnTo>
                  <a:lnTo>
                    <a:pt x="6" y="20"/>
                  </a:lnTo>
                  <a:lnTo>
                    <a:pt x="10" y="22"/>
                  </a:lnTo>
                  <a:lnTo>
                    <a:pt x="10" y="22"/>
                  </a:lnTo>
                  <a:lnTo>
                    <a:pt x="14" y="20"/>
                  </a:lnTo>
                  <a:lnTo>
                    <a:pt x="18" y="18"/>
                  </a:lnTo>
                  <a:lnTo>
                    <a:pt x="20" y="14"/>
                  </a:lnTo>
                  <a:lnTo>
                    <a:pt x="22" y="10"/>
                  </a:lnTo>
                  <a:lnTo>
                    <a:pt x="22" y="10"/>
                  </a:lnTo>
                  <a:lnTo>
                    <a:pt x="20" y="6"/>
                  </a:lnTo>
                  <a:lnTo>
                    <a:pt x="18" y="2"/>
                  </a:lnTo>
                  <a:lnTo>
                    <a:pt x="14" y="0"/>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85" name="Freeform 470"/>
            <p:cNvSpPr/>
            <p:nvPr/>
          </p:nvSpPr>
          <p:spPr bwMode="auto">
            <a:xfrm>
              <a:off x="3490913" y="1463675"/>
              <a:ext cx="34925" cy="34925"/>
            </a:xfrm>
            <a:custGeom>
              <a:avLst/>
              <a:gdLst/>
              <a:ahLst/>
              <a:cxnLst>
                <a:cxn ang="0">
                  <a:pos x="10" y="0"/>
                </a:cxn>
                <a:cxn ang="0">
                  <a:pos x="10" y="0"/>
                </a:cxn>
                <a:cxn ang="0">
                  <a:pos x="6" y="0"/>
                </a:cxn>
                <a:cxn ang="0">
                  <a:pos x="2" y="2"/>
                </a:cxn>
                <a:cxn ang="0">
                  <a:pos x="0" y="6"/>
                </a:cxn>
                <a:cxn ang="0">
                  <a:pos x="0" y="10"/>
                </a:cxn>
                <a:cxn ang="0">
                  <a:pos x="0" y="10"/>
                </a:cxn>
                <a:cxn ang="0">
                  <a:pos x="0" y="14"/>
                </a:cxn>
                <a:cxn ang="0">
                  <a:pos x="2" y="18"/>
                </a:cxn>
                <a:cxn ang="0">
                  <a:pos x="6" y="20"/>
                </a:cxn>
                <a:cxn ang="0">
                  <a:pos x="10" y="22"/>
                </a:cxn>
                <a:cxn ang="0">
                  <a:pos x="10" y="22"/>
                </a:cxn>
                <a:cxn ang="0">
                  <a:pos x="14" y="20"/>
                </a:cxn>
                <a:cxn ang="0">
                  <a:pos x="18" y="18"/>
                </a:cxn>
                <a:cxn ang="0">
                  <a:pos x="20" y="14"/>
                </a:cxn>
                <a:cxn ang="0">
                  <a:pos x="22" y="10"/>
                </a:cxn>
                <a:cxn ang="0">
                  <a:pos x="22" y="10"/>
                </a:cxn>
                <a:cxn ang="0">
                  <a:pos x="20" y="6"/>
                </a:cxn>
                <a:cxn ang="0">
                  <a:pos x="18" y="2"/>
                </a:cxn>
                <a:cxn ang="0">
                  <a:pos x="14" y="0"/>
                </a:cxn>
                <a:cxn ang="0">
                  <a:pos x="10" y="0"/>
                </a:cxn>
              </a:cxnLst>
              <a:rect l="0" t="0" r="r" b="b"/>
              <a:pathLst>
                <a:path w="22" h="22">
                  <a:moveTo>
                    <a:pt x="10" y="0"/>
                  </a:moveTo>
                  <a:lnTo>
                    <a:pt x="10" y="0"/>
                  </a:lnTo>
                  <a:lnTo>
                    <a:pt x="6" y="0"/>
                  </a:lnTo>
                  <a:lnTo>
                    <a:pt x="2" y="2"/>
                  </a:lnTo>
                  <a:lnTo>
                    <a:pt x="0" y="6"/>
                  </a:lnTo>
                  <a:lnTo>
                    <a:pt x="0" y="10"/>
                  </a:lnTo>
                  <a:lnTo>
                    <a:pt x="0" y="10"/>
                  </a:lnTo>
                  <a:lnTo>
                    <a:pt x="0" y="14"/>
                  </a:lnTo>
                  <a:lnTo>
                    <a:pt x="2" y="18"/>
                  </a:lnTo>
                  <a:lnTo>
                    <a:pt x="6" y="20"/>
                  </a:lnTo>
                  <a:lnTo>
                    <a:pt x="10" y="22"/>
                  </a:lnTo>
                  <a:lnTo>
                    <a:pt x="10" y="22"/>
                  </a:lnTo>
                  <a:lnTo>
                    <a:pt x="14" y="20"/>
                  </a:lnTo>
                  <a:lnTo>
                    <a:pt x="18" y="18"/>
                  </a:lnTo>
                  <a:lnTo>
                    <a:pt x="20" y="14"/>
                  </a:lnTo>
                  <a:lnTo>
                    <a:pt x="22" y="10"/>
                  </a:lnTo>
                  <a:lnTo>
                    <a:pt x="22" y="10"/>
                  </a:lnTo>
                  <a:lnTo>
                    <a:pt x="20" y="6"/>
                  </a:lnTo>
                  <a:lnTo>
                    <a:pt x="18" y="2"/>
                  </a:lnTo>
                  <a:lnTo>
                    <a:pt x="14" y="0"/>
                  </a:lnTo>
                  <a:lnTo>
                    <a:pt x="10"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86" name="Freeform 471"/>
            <p:cNvSpPr/>
            <p:nvPr/>
          </p:nvSpPr>
          <p:spPr bwMode="auto">
            <a:xfrm>
              <a:off x="3722688" y="1355725"/>
              <a:ext cx="34925" cy="34925"/>
            </a:xfrm>
            <a:custGeom>
              <a:avLst/>
              <a:gdLst/>
              <a:ahLst/>
              <a:cxnLst>
                <a:cxn ang="0">
                  <a:pos x="10" y="0"/>
                </a:cxn>
                <a:cxn ang="0">
                  <a:pos x="10" y="0"/>
                </a:cxn>
                <a:cxn ang="0">
                  <a:pos x="6" y="0"/>
                </a:cxn>
                <a:cxn ang="0">
                  <a:pos x="2" y="4"/>
                </a:cxn>
                <a:cxn ang="0">
                  <a:pos x="0" y="6"/>
                </a:cxn>
                <a:cxn ang="0">
                  <a:pos x="0" y="12"/>
                </a:cxn>
                <a:cxn ang="0">
                  <a:pos x="0" y="12"/>
                </a:cxn>
                <a:cxn ang="0">
                  <a:pos x="0" y="16"/>
                </a:cxn>
                <a:cxn ang="0">
                  <a:pos x="2" y="20"/>
                </a:cxn>
                <a:cxn ang="0">
                  <a:pos x="6" y="22"/>
                </a:cxn>
                <a:cxn ang="0">
                  <a:pos x="10" y="22"/>
                </a:cxn>
                <a:cxn ang="0">
                  <a:pos x="10" y="22"/>
                </a:cxn>
                <a:cxn ang="0">
                  <a:pos x="14" y="22"/>
                </a:cxn>
                <a:cxn ang="0">
                  <a:pos x="18" y="20"/>
                </a:cxn>
                <a:cxn ang="0">
                  <a:pos x="20" y="16"/>
                </a:cxn>
                <a:cxn ang="0">
                  <a:pos x="22" y="12"/>
                </a:cxn>
                <a:cxn ang="0">
                  <a:pos x="22" y="12"/>
                </a:cxn>
                <a:cxn ang="0">
                  <a:pos x="20" y="6"/>
                </a:cxn>
                <a:cxn ang="0">
                  <a:pos x="18" y="4"/>
                </a:cxn>
                <a:cxn ang="0">
                  <a:pos x="14" y="0"/>
                </a:cxn>
                <a:cxn ang="0">
                  <a:pos x="10" y="0"/>
                </a:cxn>
              </a:cxnLst>
              <a:rect l="0" t="0" r="r" b="b"/>
              <a:pathLst>
                <a:path w="22" h="22">
                  <a:moveTo>
                    <a:pt x="10" y="0"/>
                  </a:moveTo>
                  <a:lnTo>
                    <a:pt x="10" y="0"/>
                  </a:lnTo>
                  <a:lnTo>
                    <a:pt x="6" y="0"/>
                  </a:lnTo>
                  <a:lnTo>
                    <a:pt x="2" y="4"/>
                  </a:lnTo>
                  <a:lnTo>
                    <a:pt x="0" y="6"/>
                  </a:lnTo>
                  <a:lnTo>
                    <a:pt x="0" y="12"/>
                  </a:lnTo>
                  <a:lnTo>
                    <a:pt x="0" y="12"/>
                  </a:lnTo>
                  <a:lnTo>
                    <a:pt x="0" y="16"/>
                  </a:lnTo>
                  <a:lnTo>
                    <a:pt x="2" y="20"/>
                  </a:lnTo>
                  <a:lnTo>
                    <a:pt x="6" y="22"/>
                  </a:lnTo>
                  <a:lnTo>
                    <a:pt x="10" y="22"/>
                  </a:lnTo>
                  <a:lnTo>
                    <a:pt x="10" y="22"/>
                  </a:lnTo>
                  <a:lnTo>
                    <a:pt x="14" y="22"/>
                  </a:lnTo>
                  <a:lnTo>
                    <a:pt x="18" y="20"/>
                  </a:lnTo>
                  <a:lnTo>
                    <a:pt x="20" y="16"/>
                  </a:lnTo>
                  <a:lnTo>
                    <a:pt x="22" y="12"/>
                  </a:lnTo>
                  <a:lnTo>
                    <a:pt x="22" y="12"/>
                  </a:lnTo>
                  <a:lnTo>
                    <a:pt x="20" y="6"/>
                  </a:lnTo>
                  <a:lnTo>
                    <a:pt x="18" y="4"/>
                  </a:lnTo>
                  <a:lnTo>
                    <a:pt x="14" y="0"/>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87" name="Freeform 472"/>
            <p:cNvSpPr/>
            <p:nvPr/>
          </p:nvSpPr>
          <p:spPr bwMode="auto">
            <a:xfrm>
              <a:off x="3722688" y="1355725"/>
              <a:ext cx="34925" cy="34925"/>
            </a:xfrm>
            <a:custGeom>
              <a:avLst/>
              <a:gdLst/>
              <a:ahLst/>
              <a:cxnLst>
                <a:cxn ang="0">
                  <a:pos x="10" y="0"/>
                </a:cxn>
                <a:cxn ang="0">
                  <a:pos x="10" y="0"/>
                </a:cxn>
                <a:cxn ang="0">
                  <a:pos x="6" y="0"/>
                </a:cxn>
                <a:cxn ang="0">
                  <a:pos x="2" y="4"/>
                </a:cxn>
                <a:cxn ang="0">
                  <a:pos x="0" y="6"/>
                </a:cxn>
                <a:cxn ang="0">
                  <a:pos x="0" y="12"/>
                </a:cxn>
                <a:cxn ang="0">
                  <a:pos x="0" y="12"/>
                </a:cxn>
                <a:cxn ang="0">
                  <a:pos x="0" y="16"/>
                </a:cxn>
                <a:cxn ang="0">
                  <a:pos x="2" y="20"/>
                </a:cxn>
                <a:cxn ang="0">
                  <a:pos x="6" y="22"/>
                </a:cxn>
                <a:cxn ang="0">
                  <a:pos x="10" y="22"/>
                </a:cxn>
                <a:cxn ang="0">
                  <a:pos x="10" y="22"/>
                </a:cxn>
                <a:cxn ang="0">
                  <a:pos x="14" y="22"/>
                </a:cxn>
                <a:cxn ang="0">
                  <a:pos x="18" y="20"/>
                </a:cxn>
                <a:cxn ang="0">
                  <a:pos x="20" y="16"/>
                </a:cxn>
                <a:cxn ang="0">
                  <a:pos x="22" y="12"/>
                </a:cxn>
                <a:cxn ang="0">
                  <a:pos x="22" y="12"/>
                </a:cxn>
                <a:cxn ang="0">
                  <a:pos x="20" y="6"/>
                </a:cxn>
                <a:cxn ang="0">
                  <a:pos x="18" y="4"/>
                </a:cxn>
                <a:cxn ang="0">
                  <a:pos x="14" y="0"/>
                </a:cxn>
                <a:cxn ang="0">
                  <a:pos x="10" y="0"/>
                </a:cxn>
              </a:cxnLst>
              <a:rect l="0" t="0" r="r" b="b"/>
              <a:pathLst>
                <a:path w="22" h="22">
                  <a:moveTo>
                    <a:pt x="10" y="0"/>
                  </a:moveTo>
                  <a:lnTo>
                    <a:pt x="10" y="0"/>
                  </a:lnTo>
                  <a:lnTo>
                    <a:pt x="6" y="0"/>
                  </a:lnTo>
                  <a:lnTo>
                    <a:pt x="2" y="4"/>
                  </a:lnTo>
                  <a:lnTo>
                    <a:pt x="0" y="6"/>
                  </a:lnTo>
                  <a:lnTo>
                    <a:pt x="0" y="12"/>
                  </a:lnTo>
                  <a:lnTo>
                    <a:pt x="0" y="12"/>
                  </a:lnTo>
                  <a:lnTo>
                    <a:pt x="0" y="16"/>
                  </a:lnTo>
                  <a:lnTo>
                    <a:pt x="2" y="20"/>
                  </a:lnTo>
                  <a:lnTo>
                    <a:pt x="6" y="22"/>
                  </a:lnTo>
                  <a:lnTo>
                    <a:pt x="10" y="22"/>
                  </a:lnTo>
                  <a:lnTo>
                    <a:pt x="10" y="22"/>
                  </a:lnTo>
                  <a:lnTo>
                    <a:pt x="14" y="22"/>
                  </a:lnTo>
                  <a:lnTo>
                    <a:pt x="18" y="20"/>
                  </a:lnTo>
                  <a:lnTo>
                    <a:pt x="20" y="16"/>
                  </a:lnTo>
                  <a:lnTo>
                    <a:pt x="22" y="12"/>
                  </a:lnTo>
                  <a:lnTo>
                    <a:pt x="22" y="12"/>
                  </a:lnTo>
                  <a:lnTo>
                    <a:pt x="20" y="6"/>
                  </a:lnTo>
                  <a:lnTo>
                    <a:pt x="18" y="4"/>
                  </a:lnTo>
                  <a:lnTo>
                    <a:pt x="14" y="0"/>
                  </a:lnTo>
                  <a:lnTo>
                    <a:pt x="10"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88" name="Freeform 473"/>
            <p:cNvSpPr/>
            <p:nvPr/>
          </p:nvSpPr>
          <p:spPr bwMode="auto">
            <a:xfrm>
              <a:off x="4094163" y="1568450"/>
              <a:ext cx="34925" cy="34925"/>
            </a:xfrm>
            <a:custGeom>
              <a:avLst/>
              <a:gdLst/>
              <a:ahLst/>
              <a:cxnLst>
                <a:cxn ang="0">
                  <a:pos x="12" y="0"/>
                </a:cxn>
                <a:cxn ang="0">
                  <a:pos x="12" y="0"/>
                </a:cxn>
                <a:cxn ang="0">
                  <a:pos x="8" y="2"/>
                </a:cxn>
                <a:cxn ang="0">
                  <a:pos x="4" y="4"/>
                </a:cxn>
                <a:cxn ang="0">
                  <a:pos x="2" y="8"/>
                </a:cxn>
                <a:cxn ang="0">
                  <a:pos x="0" y="12"/>
                </a:cxn>
                <a:cxn ang="0">
                  <a:pos x="0" y="12"/>
                </a:cxn>
                <a:cxn ang="0">
                  <a:pos x="2" y="16"/>
                </a:cxn>
                <a:cxn ang="0">
                  <a:pos x="4" y="20"/>
                </a:cxn>
                <a:cxn ang="0">
                  <a:pos x="8" y="22"/>
                </a:cxn>
                <a:cxn ang="0">
                  <a:pos x="12" y="22"/>
                </a:cxn>
                <a:cxn ang="0">
                  <a:pos x="12" y="22"/>
                </a:cxn>
                <a:cxn ang="0">
                  <a:pos x="16" y="22"/>
                </a:cxn>
                <a:cxn ang="0">
                  <a:pos x="20" y="20"/>
                </a:cxn>
                <a:cxn ang="0">
                  <a:pos x="22" y="16"/>
                </a:cxn>
                <a:cxn ang="0">
                  <a:pos x="22" y="12"/>
                </a:cxn>
                <a:cxn ang="0">
                  <a:pos x="22" y="12"/>
                </a:cxn>
                <a:cxn ang="0">
                  <a:pos x="22" y="8"/>
                </a:cxn>
                <a:cxn ang="0">
                  <a:pos x="20" y="4"/>
                </a:cxn>
                <a:cxn ang="0">
                  <a:pos x="16" y="2"/>
                </a:cxn>
                <a:cxn ang="0">
                  <a:pos x="12" y="0"/>
                </a:cxn>
              </a:cxnLst>
              <a:rect l="0" t="0" r="r" b="b"/>
              <a:pathLst>
                <a:path w="22" h="22">
                  <a:moveTo>
                    <a:pt x="12" y="0"/>
                  </a:moveTo>
                  <a:lnTo>
                    <a:pt x="12" y="0"/>
                  </a:lnTo>
                  <a:lnTo>
                    <a:pt x="8" y="2"/>
                  </a:lnTo>
                  <a:lnTo>
                    <a:pt x="4" y="4"/>
                  </a:lnTo>
                  <a:lnTo>
                    <a:pt x="2" y="8"/>
                  </a:lnTo>
                  <a:lnTo>
                    <a:pt x="0" y="12"/>
                  </a:lnTo>
                  <a:lnTo>
                    <a:pt x="0" y="12"/>
                  </a:lnTo>
                  <a:lnTo>
                    <a:pt x="2" y="16"/>
                  </a:lnTo>
                  <a:lnTo>
                    <a:pt x="4" y="20"/>
                  </a:lnTo>
                  <a:lnTo>
                    <a:pt x="8" y="22"/>
                  </a:lnTo>
                  <a:lnTo>
                    <a:pt x="12" y="22"/>
                  </a:lnTo>
                  <a:lnTo>
                    <a:pt x="12" y="22"/>
                  </a:lnTo>
                  <a:lnTo>
                    <a:pt x="16" y="22"/>
                  </a:lnTo>
                  <a:lnTo>
                    <a:pt x="20" y="20"/>
                  </a:lnTo>
                  <a:lnTo>
                    <a:pt x="22" y="16"/>
                  </a:lnTo>
                  <a:lnTo>
                    <a:pt x="22" y="12"/>
                  </a:lnTo>
                  <a:lnTo>
                    <a:pt x="22" y="12"/>
                  </a:lnTo>
                  <a:lnTo>
                    <a:pt x="22" y="8"/>
                  </a:lnTo>
                  <a:lnTo>
                    <a:pt x="20" y="4"/>
                  </a:lnTo>
                  <a:lnTo>
                    <a:pt x="16" y="2"/>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89" name="Freeform 474"/>
            <p:cNvSpPr/>
            <p:nvPr/>
          </p:nvSpPr>
          <p:spPr bwMode="auto">
            <a:xfrm>
              <a:off x="4094163" y="1568450"/>
              <a:ext cx="34925" cy="34925"/>
            </a:xfrm>
            <a:custGeom>
              <a:avLst/>
              <a:gdLst/>
              <a:ahLst/>
              <a:cxnLst>
                <a:cxn ang="0">
                  <a:pos x="12" y="0"/>
                </a:cxn>
                <a:cxn ang="0">
                  <a:pos x="12" y="0"/>
                </a:cxn>
                <a:cxn ang="0">
                  <a:pos x="8" y="2"/>
                </a:cxn>
                <a:cxn ang="0">
                  <a:pos x="4" y="4"/>
                </a:cxn>
                <a:cxn ang="0">
                  <a:pos x="2" y="8"/>
                </a:cxn>
                <a:cxn ang="0">
                  <a:pos x="0" y="12"/>
                </a:cxn>
                <a:cxn ang="0">
                  <a:pos x="0" y="12"/>
                </a:cxn>
                <a:cxn ang="0">
                  <a:pos x="2" y="16"/>
                </a:cxn>
                <a:cxn ang="0">
                  <a:pos x="4" y="20"/>
                </a:cxn>
                <a:cxn ang="0">
                  <a:pos x="8" y="22"/>
                </a:cxn>
                <a:cxn ang="0">
                  <a:pos x="12" y="22"/>
                </a:cxn>
                <a:cxn ang="0">
                  <a:pos x="12" y="22"/>
                </a:cxn>
                <a:cxn ang="0">
                  <a:pos x="16" y="22"/>
                </a:cxn>
                <a:cxn ang="0">
                  <a:pos x="20" y="20"/>
                </a:cxn>
                <a:cxn ang="0">
                  <a:pos x="22" y="16"/>
                </a:cxn>
                <a:cxn ang="0">
                  <a:pos x="22" y="12"/>
                </a:cxn>
                <a:cxn ang="0">
                  <a:pos x="22" y="12"/>
                </a:cxn>
                <a:cxn ang="0">
                  <a:pos x="22" y="8"/>
                </a:cxn>
                <a:cxn ang="0">
                  <a:pos x="20" y="4"/>
                </a:cxn>
                <a:cxn ang="0">
                  <a:pos x="16" y="2"/>
                </a:cxn>
                <a:cxn ang="0">
                  <a:pos x="12" y="0"/>
                </a:cxn>
              </a:cxnLst>
              <a:rect l="0" t="0" r="r" b="b"/>
              <a:pathLst>
                <a:path w="22" h="22">
                  <a:moveTo>
                    <a:pt x="12" y="0"/>
                  </a:moveTo>
                  <a:lnTo>
                    <a:pt x="12" y="0"/>
                  </a:lnTo>
                  <a:lnTo>
                    <a:pt x="8" y="2"/>
                  </a:lnTo>
                  <a:lnTo>
                    <a:pt x="4" y="4"/>
                  </a:lnTo>
                  <a:lnTo>
                    <a:pt x="2" y="8"/>
                  </a:lnTo>
                  <a:lnTo>
                    <a:pt x="0" y="12"/>
                  </a:lnTo>
                  <a:lnTo>
                    <a:pt x="0" y="12"/>
                  </a:lnTo>
                  <a:lnTo>
                    <a:pt x="2" y="16"/>
                  </a:lnTo>
                  <a:lnTo>
                    <a:pt x="4" y="20"/>
                  </a:lnTo>
                  <a:lnTo>
                    <a:pt x="8" y="22"/>
                  </a:lnTo>
                  <a:lnTo>
                    <a:pt x="12" y="22"/>
                  </a:lnTo>
                  <a:lnTo>
                    <a:pt x="12" y="22"/>
                  </a:lnTo>
                  <a:lnTo>
                    <a:pt x="16" y="22"/>
                  </a:lnTo>
                  <a:lnTo>
                    <a:pt x="20" y="20"/>
                  </a:lnTo>
                  <a:lnTo>
                    <a:pt x="22" y="16"/>
                  </a:lnTo>
                  <a:lnTo>
                    <a:pt x="22" y="12"/>
                  </a:lnTo>
                  <a:lnTo>
                    <a:pt x="22" y="12"/>
                  </a:lnTo>
                  <a:lnTo>
                    <a:pt x="22" y="8"/>
                  </a:lnTo>
                  <a:lnTo>
                    <a:pt x="20" y="4"/>
                  </a:lnTo>
                  <a:lnTo>
                    <a:pt x="16" y="2"/>
                  </a:lnTo>
                  <a:lnTo>
                    <a:pt x="12"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90" name="Freeform 475"/>
            <p:cNvSpPr/>
            <p:nvPr/>
          </p:nvSpPr>
          <p:spPr bwMode="auto">
            <a:xfrm>
              <a:off x="5732463" y="1025525"/>
              <a:ext cx="34925" cy="34925"/>
            </a:xfrm>
            <a:custGeom>
              <a:avLst/>
              <a:gdLst/>
              <a:ahLst/>
              <a:cxnLst>
                <a:cxn ang="0">
                  <a:pos x="12" y="0"/>
                </a:cxn>
                <a:cxn ang="0">
                  <a:pos x="12" y="0"/>
                </a:cxn>
                <a:cxn ang="0">
                  <a:pos x="6" y="2"/>
                </a:cxn>
                <a:cxn ang="0">
                  <a:pos x="4" y="4"/>
                </a:cxn>
                <a:cxn ang="0">
                  <a:pos x="0" y="8"/>
                </a:cxn>
                <a:cxn ang="0">
                  <a:pos x="0" y="12"/>
                </a:cxn>
                <a:cxn ang="0">
                  <a:pos x="0" y="12"/>
                </a:cxn>
                <a:cxn ang="0">
                  <a:pos x="0" y="16"/>
                </a:cxn>
                <a:cxn ang="0">
                  <a:pos x="4" y="20"/>
                </a:cxn>
                <a:cxn ang="0">
                  <a:pos x="6" y="22"/>
                </a:cxn>
                <a:cxn ang="0">
                  <a:pos x="12" y="22"/>
                </a:cxn>
                <a:cxn ang="0">
                  <a:pos x="12" y="22"/>
                </a:cxn>
                <a:cxn ang="0">
                  <a:pos x="16" y="22"/>
                </a:cxn>
                <a:cxn ang="0">
                  <a:pos x="20" y="20"/>
                </a:cxn>
                <a:cxn ang="0">
                  <a:pos x="22" y="16"/>
                </a:cxn>
                <a:cxn ang="0">
                  <a:pos x="22" y="12"/>
                </a:cxn>
                <a:cxn ang="0">
                  <a:pos x="22" y="12"/>
                </a:cxn>
                <a:cxn ang="0">
                  <a:pos x="22" y="8"/>
                </a:cxn>
                <a:cxn ang="0">
                  <a:pos x="20" y="4"/>
                </a:cxn>
                <a:cxn ang="0">
                  <a:pos x="16" y="2"/>
                </a:cxn>
                <a:cxn ang="0">
                  <a:pos x="12" y="0"/>
                </a:cxn>
              </a:cxnLst>
              <a:rect l="0" t="0" r="r" b="b"/>
              <a:pathLst>
                <a:path w="22" h="22">
                  <a:moveTo>
                    <a:pt x="12" y="0"/>
                  </a:moveTo>
                  <a:lnTo>
                    <a:pt x="12" y="0"/>
                  </a:lnTo>
                  <a:lnTo>
                    <a:pt x="6" y="2"/>
                  </a:lnTo>
                  <a:lnTo>
                    <a:pt x="4" y="4"/>
                  </a:lnTo>
                  <a:lnTo>
                    <a:pt x="0" y="8"/>
                  </a:lnTo>
                  <a:lnTo>
                    <a:pt x="0" y="12"/>
                  </a:lnTo>
                  <a:lnTo>
                    <a:pt x="0" y="12"/>
                  </a:lnTo>
                  <a:lnTo>
                    <a:pt x="0" y="16"/>
                  </a:lnTo>
                  <a:lnTo>
                    <a:pt x="4" y="20"/>
                  </a:lnTo>
                  <a:lnTo>
                    <a:pt x="6" y="22"/>
                  </a:lnTo>
                  <a:lnTo>
                    <a:pt x="12" y="22"/>
                  </a:lnTo>
                  <a:lnTo>
                    <a:pt x="12" y="22"/>
                  </a:lnTo>
                  <a:lnTo>
                    <a:pt x="16" y="22"/>
                  </a:lnTo>
                  <a:lnTo>
                    <a:pt x="20" y="20"/>
                  </a:lnTo>
                  <a:lnTo>
                    <a:pt x="22" y="16"/>
                  </a:lnTo>
                  <a:lnTo>
                    <a:pt x="22" y="12"/>
                  </a:lnTo>
                  <a:lnTo>
                    <a:pt x="22" y="12"/>
                  </a:lnTo>
                  <a:lnTo>
                    <a:pt x="22" y="8"/>
                  </a:lnTo>
                  <a:lnTo>
                    <a:pt x="20" y="4"/>
                  </a:lnTo>
                  <a:lnTo>
                    <a:pt x="16" y="2"/>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91" name="Freeform 476"/>
            <p:cNvSpPr/>
            <p:nvPr/>
          </p:nvSpPr>
          <p:spPr bwMode="auto">
            <a:xfrm>
              <a:off x="5732463" y="1025525"/>
              <a:ext cx="34925" cy="34925"/>
            </a:xfrm>
            <a:custGeom>
              <a:avLst/>
              <a:gdLst/>
              <a:ahLst/>
              <a:cxnLst>
                <a:cxn ang="0">
                  <a:pos x="12" y="0"/>
                </a:cxn>
                <a:cxn ang="0">
                  <a:pos x="12" y="0"/>
                </a:cxn>
                <a:cxn ang="0">
                  <a:pos x="6" y="2"/>
                </a:cxn>
                <a:cxn ang="0">
                  <a:pos x="4" y="4"/>
                </a:cxn>
                <a:cxn ang="0">
                  <a:pos x="0" y="8"/>
                </a:cxn>
                <a:cxn ang="0">
                  <a:pos x="0" y="12"/>
                </a:cxn>
                <a:cxn ang="0">
                  <a:pos x="0" y="12"/>
                </a:cxn>
                <a:cxn ang="0">
                  <a:pos x="0" y="16"/>
                </a:cxn>
                <a:cxn ang="0">
                  <a:pos x="4" y="20"/>
                </a:cxn>
                <a:cxn ang="0">
                  <a:pos x="6" y="22"/>
                </a:cxn>
                <a:cxn ang="0">
                  <a:pos x="12" y="22"/>
                </a:cxn>
                <a:cxn ang="0">
                  <a:pos x="12" y="22"/>
                </a:cxn>
                <a:cxn ang="0">
                  <a:pos x="16" y="22"/>
                </a:cxn>
                <a:cxn ang="0">
                  <a:pos x="20" y="20"/>
                </a:cxn>
                <a:cxn ang="0">
                  <a:pos x="22" y="16"/>
                </a:cxn>
                <a:cxn ang="0">
                  <a:pos x="22" y="12"/>
                </a:cxn>
                <a:cxn ang="0">
                  <a:pos x="22" y="12"/>
                </a:cxn>
                <a:cxn ang="0">
                  <a:pos x="22" y="8"/>
                </a:cxn>
                <a:cxn ang="0">
                  <a:pos x="20" y="4"/>
                </a:cxn>
                <a:cxn ang="0">
                  <a:pos x="16" y="2"/>
                </a:cxn>
                <a:cxn ang="0">
                  <a:pos x="12" y="0"/>
                </a:cxn>
              </a:cxnLst>
              <a:rect l="0" t="0" r="r" b="b"/>
              <a:pathLst>
                <a:path w="22" h="22">
                  <a:moveTo>
                    <a:pt x="12" y="0"/>
                  </a:moveTo>
                  <a:lnTo>
                    <a:pt x="12" y="0"/>
                  </a:lnTo>
                  <a:lnTo>
                    <a:pt x="6" y="2"/>
                  </a:lnTo>
                  <a:lnTo>
                    <a:pt x="4" y="4"/>
                  </a:lnTo>
                  <a:lnTo>
                    <a:pt x="0" y="8"/>
                  </a:lnTo>
                  <a:lnTo>
                    <a:pt x="0" y="12"/>
                  </a:lnTo>
                  <a:lnTo>
                    <a:pt x="0" y="12"/>
                  </a:lnTo>
                  <a:lnTo>
                    <a:pt x="0" y="16"/>
                  </a:lnTo>
                  <a:lnTo>
                    <a:pt x="4" y="20"/>
                  </a:lnTo>
                  <a:lnTo>
                    <a:pt x="6" y="22"/>
                  </a:lnTo>
                  <a:lnTo>
                    <a:pt x="12" y="22"/>
                  </a:lnTo>
                  <a:lnTo>
                    <a:pt x="12" y="22"/>
                  </a:lnTo>
                  <a:lnTo>
                    <a:pt x="16" y="22"/>
                  </a:lnTo>
                  <a:lnTo>
                    <a:pt x="20" y="20"/>
                  </a:lnTo>
                  <a:lnTo>
                    <a:pt x="22" y="16"/>
                  </a:lnTo>
                  <a:lnTo>
                    <a:pt x="22" y="12"/>
                  </a:lnTo>
                  <a:lnTo>
                    <a:pt x="22" y="12"/>
                  </a:lnTo>
                  <a:lnTo>
                    <a:pt x="22" y="8"/>
                  </a:lnTo>
                  <a:lnTo>
                    <a:pt x="20" y="4"/>
                  </a:lnTo>
                  <a:lnTo>
                    <a:pt x="16" y="2"/>
                  </a:lnTo>
                  <a:lnTo>
                    <a:pt x="12"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92" name="Freeform 478"/>
            <p:cNvSpPr/>
            <p:nvPr/>
          </p:nvSpPr>
          <p:spPr bwMode="auto">
            <a:xfrm>
              <a:off x="2335213" y="1562100"/>
              <a:ext cx="635000" cy="485775"/>
            </a:xfrm>
            <a:custGeom>
              <a:avLst/>
              <a:gdLst/>
              <a:ahLst/>
              <a:cxnLst>
                <a:cxn ang="0">
                  <a:pos x="348" y="172"/>
                </a:cxn>
                <a:cxn ang="0">
                  <a:pos x="342" y="200"/>
                </a:cxn>
                <a:cxn ang="0">
                  <a:pos x="330" y="222"/>
                </a:cxn>
                <a:cxn ang="0">
                  <a:pos x="312" y="238"/>
                </a:cxn>
                <a:cxn ang="0">
                  <a:pos x="290" y="248"/>
                </a:cxn>
                <a:cxn ang="0">
                  <a:pos x="264" y="254"/>
                </a:cxn>
                <a:cxn ang="0">
                  <a:pos x="212" y="250"/>
                </a:cxn>
                <a:cxn ang="0">
                  <a:pos x="186" y="242"/>
                </a:cxn>
                <a:cxn ang="0">
                  <a:pos x="140" y="212"/>
                </a:cxn>
                <a:cxn ang="0">
                  <a:pos x="100" y="172"/>
                </a:cxn>
                <a:cxn ang="0">
                  <a:pos x="68" y="124"/>
                </a:cxn>
                <a:cxn ang="0">
                  <a:pos x="48" y="74"/>
                </a:cxn>
                <a:cxn ang="0">
                  <a:pos x="44" y="52"/>
                </a:cxn>
                <a:cxn ang="0">
                  <a:pos x="34" y="20"/>
                </a:cxn>
                <a:cxn ang="0">
                  <a:pos x="24" y="2"/>
                </a:cxn>
                <a:cxn ang="0">
                  <a:pos x="16" y="0"/>
                </a:cxn>
                <a:cxn ang="0">
                  <a:pos x="8" y="8"/>
                </a:cxn>
                <a:cxn ang="0">
                  <a:pos x="4" y="18"/>
                </a:cxn>
                <a:cxn ang="0">
                  <a:pos x="0" y="36"/>
                </a:cxn>
                <a:cxn ang="0">
                  <a:pos x="4" y="74"/>
                </a:cxn>
                <a:cxn ang="0">
                  <a:pos x="28" y="128"/>
                </a:cxn>
                <a:cxn ang="0">
                  <a:pos x="46" y="160"/>
                </a:cxn>
                <a:cxn ang="0">
                  <a:pos x="70" y="204"/>
                </a:cxn>
                <a:cxn ang="0">
                  <a:pos x="102" y="240"/>
                </a:cxn>
                <a:cxn ang="0">
                  <a:pos x="142" y="270"/>
                </a:cxn>
                <a:cxn ang="0">
                  <a:pos x="186" y="290"/>
                </a:cxn>
                <a:cxn ang="0">
                  <a:pos x="212" y="298"/>
                </a:cxn>
                <a:cxn ang="0">
                  <a:pos x="262" y="306"/>
                </a:cxn>
                <a:cxn ang="0">
                  <a:pos x="288" y="306"/>
                </a:cxn>
                <a:cxn ang="0">
                  <a:pos x="328" y="300"/>
                </a:cxn>
                <a:cxn ang="0">
                  <a:pos x="358" y="284"/>
                </a:cxn>
                <a:cxn ang="0">
                  <a:pos x="380" y="260"/>
                </a:cxn>
                <a:cxn ang="0">
                  <a:pos x="400" y="224"/>
                </a:cxn>
              </a:cxnLst>
              <a:rect l="0" t="0" r="r" b="b"/>
              <a:pathLst>
                <a:path w="400" h="306">
                  <a:moveTo>
                    <a:pt x="348" y="172"/>
                  </a:moveTo>
                  <a:lnTo>
                    <a:pt x="348" y="172"/>
                  </a:lnTo>
                  <a:lnTo>
                    <a:pt x="346" y="186"/>
                  </a:lnTo>
                  <a:lnTo>
                    <a:pt x="342" y="200"/>
                  </a:lnTo>
                  <a:lnTo>
                    <a:pt x="338" y="212"/>
                  </a:lnTo>
                  <a:lnTo>
                    <a:pt x="330" y="222"/>
                  </a:lnTo>
                  <a:lnTo>
                    <a:pt x="322" y="230"/>
                  </a:lnTo>
                  <a:lnTo>
                    <a:pt x="312" y="238"/>
                  </a:lnTo>
                  <a:lnTo>
                    <a:pt x="302" y="244"/>
                  </a:lnTo>
                  <a:lnTo>
                    <a:pt x="290" y="248"/>
                  </a:lnTo>
                  <a:lnTo>
                    <a:pt x="276" y="252"/>
                  </a:lnTo>
                  <a:lnTo>
                    <a:pt x="264" y="254"/>
                  </a:lnTo>
                  <a:lnTo>
                    <a:pt x="238" y="254"/>
                  </a:lnTo>
                  <a:lnTo>
                    <a:pt x="212" y="250"/>
                  </a:lnTo>
                  <a:lnTo>
                    <a:pt x="186" y="242"/>
                  </a:lnTo>
                  <a:lnTo>
                    <a:pt x="186" y="242"/>
                  </a:lnTo>
                  <a:lnTo>
                    <a:pt x="164" y="228"/>
                  </a:lnTo>
                  <a:lnTo>
                    <a:pt x="140" y="212"/>
                  </a:lnTo>
                  <a:lnTo>
                    <a:pt x="120" y="194"/>
                  </a:lnTo>
                  <a:lnTo>
                    <a:pt x="100" y="172"/>
                  </a:lnTo>
                  <a:lnTo>
                    <a:pt x="84" y="150"/>
                  </a:lnTo>
                  <a:lnTo>
                    <a:pt x="68" y="124"/>
                  </a:lnTo>
                  <a:lnTo>
                    <a:pt x="58" y="100"/>
                  </a:lnTo>
                  <a:lnTo>
                    <a:pt x="48" y="74"/>
                  </a:lnTo>
                  <a:lnTo>
                    <a:pt x="48" y="74"/>
                  </a:lnTo>
                  <a:lnTo>
                    <a:pt x="44" y="52"/>
                  </a:lnTo>
                  <a:lnTo>
                    <a:pt x="38" y="36"/>
                  </a:lnTo>
                  <a:lnTo>
                    <a:pt x="34" y="20"/>
                  </a:lnTo>
                  <a:lnTo>
                    <a:pt x="26" y="6"/>
                  </a:lnTo>
                  <a:lnTo>
                    <a:pt x="24" y="2"/>
                  </a:lnTo>
                  <a:lnTo>
                    <a:pt x="20" y="0"/>
                  </a:lnTo>
                  <a:lnTo>
                    <a:pt x="16" y="0"/>
                  </a:lnTo>
                  <a:lnTo>
                    <a:pt x="12" y="2"/>
                  </a:lnTo>
                  <a:lnTo>
                    <a:pt x="8" y="8"/>
                  </a:lnTo>
                  <a:lnTo>
                    <a:pt x="4" y="18"/>
                  </a:lnTo>
                  <a:lnTo>
                    <a:pt x="4" y="18"/>
                  </a:lnTo>
                  <a:lnTo>
                    <a:pt x="2" y="26"/>
                  </a:lnTo>
                  <a:lnTo>
                    <a:pt x="0" y="36"/>
                  </a:lnTo>
                  <a:lnTo>
                    <a:pt x="0" y="54"/>
                  </a:lnTo>
                  <a:lnTo>
                    <a:pt x="4" y="74"/>
                  </a:lnTo>
                  <a:lnTo>
                    <a:pt x="12" y="92"/>
                  </a:lnTo>
                  <a:lnTo>
                    <a:pt x="28" y="128"/>
                  </a:lnTo>
                  <a:lnTo>
                    <a:pt x="46" y="160"/>
                  </a:lnTo>
                  <a:lnTo>
                    <a:pt x="46" y="160"/>
                  </a:lnTo>
                  <a:lnTo>
                    <a:pt x="58" y="182"/>
                  </a:lnTo>
                  <a:lnTo>
                    <a:pt x="70" y="204"/>
                  </a:lnTo>
                  <a:lnTo>
                    <a:pt x="86" y="222"/>
                  </a:lnTo>
                  <a:lnTo>
                    <a:pt x="102" y="240"/>
                  </a:lnTo>
                  <a:lnTo>
                    <a:pt x="120" y="256"/>
                  </a:lnTo>
                  <a:lnTo>
                    <a:pt x="142" y="270"/>
                  </a:lnTo>
                  <a:lnTo>
                    <a:pt x="164" y="282"/>
                  </a:lnTo>
                  <a:lnTo>
                    <a:pt x="186" y="290"/>
                  </a:lnTo>
                  <a:lnTo>
                    <a:pt x="186" y="290"/>
                  </a:lnTo>
                  <a:lnTo>
                    <a:pt x="212" y="298"/>
                  </a:lnTo>
                  <a:lnTo>
                    <a:pt x="236" y="302"/>
                  </a:lnTo>
                  <a:lnTo>
                    <a:pt x="262" y="306"/>
                  </a:lnTo>
                  <a:lnTo>
                    <a:pt x="288" y="306"/>
                  </a:lnTo>
                  <a:lnTo>
                    <a:pt x="288" y="306"/>
                  </a:lnTo>
                  <a:lnTo>
                    <a:pt x="310" y="304"/>
                  </a:lnTo>
                  <a:lnTo>
                    <a:pt x="328" y="300"/>
                  </a:lnTo>
                  <a:lnTo>
                    <a:pt x="344" y="294"/>
                  </a:lnTo>
                  <a:lnTo>
                    <a:pt x="358" y="284"/>
                  </a:lnTo>
                  <a:lnTo>
                    <a:pt x="370" y="274"/>
                  </a:lnTo>
                  <a:lnTo>
                    <a:pt x="380" y="260"/>
                  </a:lnTo>
                  <a:lnTo>
                    <a:pt x="390" y="242"/>
                  </a:lnTo>
                  <a:lnTo>
                    <a:pt x="400" y="224"/>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93" name="Freeform 483"/>
            <p:cNvSpPr/>
            <p:nvPr/>
          </p:nvSpPr>
          <p:spPr bwMode="auto">
            <a:xfrm>
              <a:off x="1862138" y="577850"/>
              <a:ext cx="104775" cy="88900"/>
            </a:xfrm>
            <a:custGeom>
              <a:avLst/>
              <a:gdLst/>
              <a:ahLst/>
              <a:cxnLst>
                <a:cxn ang="0">
                  <a:pos x="48" y="0"/>
                </a:cxn>
                <a:cxn ang="0">
                  <a:pos x="48" y="0"/>
                </a:cxn>
                <a:cxn ang="0">
                  <a:pos x="34" y="0"/>
                </a:cxn>
                <a:cxn ang="0">
                  <a:pos x="20" y="6"/>
                </a:cxn>
                <a:cxn ang="0">
                  <a:pos x="14" y="10"/>
                </a:cxn>
                <a:cxn ang="0">
                  <a:pos x="8" y="14"/>
                </a:cxn>
                <a:cxn ang="0">
                  <a:pos x="4" y="20"/>
                </a:cxn>
                <a:cxn ang="0">
                  <a:pos x="2" y="26"/>
                </a:cxn>
                <a:cxn ang="0">
                  <a:pos x="2" y="26"/>
                </a:cxn>
                <a:cxn ang="0">
                  <a:pos x="0" y="34"/>
                </a:cxn>
                <a:cxn ang="0">
                  <a:pos x="2" y="40"/>
                </a:cxn>
                <a:cxn ang="0">
                  <a:pos x="6" y="46"/>
                </a:cxn>
                <a:cxn ang="0">
                  <a:pos x="10" y="50"/>
                </a:cxn>
                <a:cxn ang="0">
                  <a:pos x="16" y="54"/>
                </a:cxn>
                <a:cxn ang="0">
                  <a:pos x="24" y="56"/>
                </a:cxn>
                <a:cxn ang="0">
                  <a:pos x="38" y="56"/>
                </a:cxn>
                <a:cxn ang="0">
                  <a:pos x="38" y="56"/>
                </a:cxn>
                <a:cxn ang="0">
                  <a:pos x="54" y="52"/>
                </a:cxn>
                <a:cxn ang="0">
                  <a:pos x="60" y="48"/>
                </a:cxn>
                <a:cxn ang="0">
                  <a:pos x="64" y="46"/>
                </a:cxn>
                <a:cxn ang="0">
                  <a:pos x="66" y="42"/>
                </a:cxn>
                <a:cxn ang="0">
                  <a:pos x="66" y="42"/>
                </a:cxn>
                <a:cxn ang="0">
                  <a:pos x="66" y="38"/>
                </a:cxn>
                <a:cxn ang="0">
                  <a:pos x="66" y="34"/>
                </a:cxn>
                <a:cxn ang="0">
                  <a:pos x="64" y="32"/>
                </a:cxn>
                <a:cxn ang="0">
                  <a:pos x="60" y="32"/>
                </a:cxn>
                <a:cxn ang="0">
                  <a:pos x="54" y="34"/>
                </a:cxn>
                <a:cxn ang="0">
                  <a:pos x="48" y="36"/>
                </a:cxn>
                <a:cxn ang="0">
                  <a:pos x="48" y="36"/>
                </a:cxn>
                <a:cxn ang="0">
                  <a:pos x="40" y="38"/>
                </a:cxn>
                <a:cxn ang="0">
                  <a:pos x="34" y="38"/>
                </a:cxn>
                <a:cxn ang="0">
                  <a:pos x="30" y="36"/>
                </a:cxn>
                <a:cxn ang="0">
                  <a:pos x="28" y="32"/>
                </a:cxn>
                <a:cxn ang="0">
                  <a:pos x="28" y="28"/>
                </a:cxn>
                <a:cxn ang="0">
                  <a:pos x="30" y="24"/>
                </a:cxn>
                <a:cxn ang="0">
                  <a:pos x="36" y="22"/>
                </a:cxn>
                <a:cxn ang="0">
                  <a:pos x="44" y="20"/>
                </a:cxn>
              </a:cxnLst>
              <a:rect l="0" t="0" r="r" b="b"/>
              <a:pathLst>
                <a:path w="66" h="56">
                  <a:moveTo>
                    <a:pt x="48" y="0"/>
                  </a:moveTo>
                  <a:lnTo>
                    <a:pt x="48" y="0"/>
                  </a:lnTo>
                  <a:lnTo>
                    <a:pt x="34" y="0"/>
                  </a:lnTo>
                  <a:lnTo>
                    <a:pt x="20" y="6"/>
                  </a:lnTo>
                  <a:lnTo>
                    <a:pt x="14" y="10"/>
                  </a:lnTo>
                  <a:lnTo>
                    <a:pt x="8" y="14"/>
                  </a:lnTo>
                  <a:lnTo>
                    <a:pt x="4" y="20"/>
                  </a:lnTo>
                  <a:lnTo>
                    <a:pt x="2" y="26"/>
                  </a:lnTo>
                  <a:lnTo>
                    <a:pt x="2" y="26"/>
                  </a:lnTo>
                  <a:lnTo>
                    <a:pt x="0" y="34"/>
                  </a:lnTo>
                  <a:lnTo>
                    <a:pt x="2" y="40"/>
                  </a:lnTo>
                  <a:lnTo>
                    <a:pt x="6" y="46"/>
                  </a:lnTo>
                  <a:lnTo>
                    <a:pt x="10" y="50"/>
                  </a:lnTo>
                  <a:lnTo>
                    <a:pt x="16" y="54"/>
                  </a:lnTo>
                  <a:lnTo>
                    <a:pt x="24" y="56"/>
                  </a:lnTo>
                  <a:lnTo>
                    <a:pt x="38" y="56"/>
                  </a:lnTo>
                  <a:lnTo>
                    <a:pt x="38" y="56"/>
                  </a:lnTo>
                  <a:lnTo>
                    <a:pt x="54" y="52"/>
                  </a:lnTo>
                  <a:lnTo>
                    <a:pt x="60" y="48"/>
                  </a:lnTo>
                  <a:lnTo>
                    <a:pt x="64" y="46"/>
                  </a:lnTo>
                  <a:lnTo>
                    <a:pt x="66" y="42"/>
                  </a:lnTo>
                  <a:lnTo>
                    <a:pt x="66" y="42"/>
                  </a:lnTo>
                  <a:lnTo>
                    <a:pt x="66" y="38"/>
                  </a:lnTo>
                  <a:lnTo>
                    <a:pt x="66" y="34"/>
                  </a:lnTo>
                  <a:lnTo>
                    <a:pt x="64" y="32"/>
                  </a:lnTo>
                  <a:lnTo>
                    <a:pt x="60" y="32"/>
                  </a:lnTo>
                  <a:lnTo>
                    <a:pt x="54" y="34"/>
                  </a:lnTo>
                  <a:lnTo>
                    <a:pt x="48" y="36"/>
                  </a:lnTo>
                  <a:lnTo>
                    <a:pt x="48" y="36"/>
                  </a:lnTo>
                  <a:lnTo>
                    <a:pt x="40" y="38"/>
                  </a:lnTo>
                  <a:lnTo>
                    <a:pt x="34" y="38"/>
                  </a:lnTo>
                  <a:lnTo>
                    <a:pt x="30" y="36"/>
                  </a:lnTo>
                  <a:lnTo>
                    <a:pt x="28" y="32"/>
                  </a:lnTo>
                  <a:lnTo>
                    <a:pt x="28" y="28"/>
                  </a:lnTo>
                  <a:lnTo>
                    <a:pt x="30" y="24"/>
                  </a:lnTo>
                  <a:lnTo>
                    <a:pt x="36" y="22"/>
                  </a:lnTo>
                  <a:lnTo>
                    <a:pt x="44" y="2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grpSp>
      <p:sp>
        <p:nvSpPr>
          <p:cNvPr id="9" name="Freeform 7"/>
          <p:cNvSpPr>
            <a:spLocks noEditPoints="1"/>
          </p:cNvSpPr>
          <p:nvPr/>
        </p:nvSpPr>
        <p:spPr bwMode="auto">
          <a:xfrm>
            <a:off x="845449" y="273457"/>
            <a:ext cx="399669" cy="374619"/>
          </a:xfrm>
          <a:custGeom>
            <a:avLst/>
            <a:gdLst/>
            <a:ahLst/>
            <a:cxnLst>
              <a:cxn ang="0">
                <a:pos x="0" y="130"/>
              </a:cxn>
              <a:cxn ang="0">
                <a:pos x="9" y="165"/>
              </a:cxn>
              <a:cxn ang="0">
                <a:pos x="27" y="193"/>
              </a:cxn>
              <a:cxn ang="0">
                <a:pos x="53" y="217"/>
              </a:cxn>
              <a:cxn ang="0">
                <a:pos x="84" y="232"/>
              </a:cxn>
              <a:cxn ang="0">
                <a:pos x="119" y="237"/>
              </a:cxn>
              <a:cxn ang="0">
                <a:pos x="143" y="234"/>
              </a:cxn>
              <a:cxn ang="0">
                <a:pos x="176" y="223"/>
              </a:cxn>
              <a:cxn ang="0">
                <a:pos x="203" y="202"/>
              </a:cxn>
              <a:cxn ang="0">
                <a:pos x="224" y="175"/>
              </a:cxn>
              <a:cxn ang="0">
                <a:pos x="236" y="142"/>
              </a:cxn>
              <a:cxn ang="0">
                <a:pos x="237" y="118"/>
              </a:cxn>
              <a:cxn ang="0">
                <a:pos x="233" y="82"/>
              </a:cxn>
              <a:cxn ang="0">
                <a:pos x="218" y="52"/>
              </a:cxn>
              <a:cxn ang="0">
                <a:pos x="194" y="27"/>
              </a:cxn>
              <a:cxn ang="0">
                <a:pos x="165" y="9"/>
              </a:cxn>
              <a:cxn ang="0">
                <a:pos x="131" y="0"/>
              </a:cxn>
              <a:cxn ang="0">
                <a:pos x="107" y="0"/>
              </a:cxn>
              <a:cxn ang="0">
                <a:pos x="72" y="9"/>
              </a:cxn>
              <a:cxn ang="0">
                <a:pos x="44" y="27"/>
              </a:cxn>
              <a:cxn ang="0">
                <a:pos x="20" y="52"/>
              </a:cxn>
              <a:cxn ang="0">
                <a:pos x="6" y="82"/>
              </a:cxn>
              <a:cxn ang="0">
                <a:pos x="0" y="118"/>
              </a:cxn>
              <a:cxn ang="0">
                <a:pos x="3" y="106"/>
              </a:cxn>
              <a:cxn ang="0">
                <a:pos x="12" y="73"/>
              </a:cxn>
              <a:cxn ang="0">
                <a:pos x="30" y="45"/>
              </a:cxn>
              <a:cxn ang="0">
                <a:pos x="54" y="22"/>
              </a:cxn>
              <a:cxn ang="0">
                <a:pos x="84" y="7"/>
              </a:cxn>
              <a:cxn ang="0">
                <a:pos x="119" y="3"/>
              </a:cxn>
              <a:cxn ang="0">
                <a:pos x="143" y="4"/>
              </a:cxn>
              <a:cxn ang="0">
                <a:pos x="174" y="16"/>
              </a:cxn>
              <a:cxn ang="0">
                <a:pos x="201" y="36"/>
              </a:cxn>
              <a:cxn ang="0">
                <a:pos x="221" y="63"/>
              </a:cxn>
              <a:cxn ang="0">
                <a:pos x="233" y="94"/>
              </a:cxn>
              <a:cxn ang="0">
                <a:pos x="234" y="118"/>
              </a:cxn>
              <a:cxn ang="0">
                <a:pos x="230" y="153"/>
              </a:cxn>
              <a:cxn ang="0">
                <a:pos x="215" y="183"/>
              </a:cxn>
              <a:cxn ang="0">
                <a:pos x="192" y="207"/>
              </a:cxn>
              <a:cxn ang="0">
                <a:pos x="164" y="225"/>
              </a:cxn>
              <a:cxn ang="0">
                <a:pos x="131" y="234"/>
              </a:cxn>
              <a:cxn ang="0">
                <a:pos x="107" y="234"/>
              </a:cxn>
              <a:cxn ang="0">
                <a:pos x="74" y="225"/>
              </a:cxn>
              <a:cxn ang="0">
                <a:pos x="45" y="207"/>
              </a:cxn>
              <a:cxn ang="0">
                <a:pos x="23" y="183"/>
              </a:cxn>
              <a:cxn ang="0">
                <a:pos x="8" y="153"/>
              </a:cxn>
              <a:cxn ang="0">
                <a:pos x="3" y="118"/>
              </a:cxn>
            </a:cxnLst>
            <a:rect l="0" t="0" r="r" b="b"/>
            <a:pathLst>
              <a:path w="237" h="237">
                <a:moveTo>
                  <a:pt x="0" y="118"/>
                </a:moveTo>
                <a:lnTo>
                  <a:pt x="0" y="118"/>
                </a:lnTo>
                <a:lnTo>
                  <a:pt x="0" y="130"/>
                </a:lnTo>
                <a:lnTo>
                  <a:pt x="3" y="142"/>
                </a:lnTo>
                <a:lnTo>
                  <a:pt x="6" y="153"/>
                </a:lnTo>
                <a:lnTo>
                  <a:pt x="9" y="165"/>
                </a:lnTo>
                <a:lnTo>
                  <a:pt x="15" y="175"/>
                </a:lnTo>
                <a:lnTo>
                  <a:pt x="20" y="184"/>
                </a:lnTo>
                <a:lnTo>
                  <a:pt x="27" y="193"/>
                </a:lnTo>
                <a:lnTo>
                  <a:pt x="35" y="202"/>
                </a:lnTo>
                <a:lnTo>
                  <a:pt x="44" y="210"/>
                </a:lnTo>
                <a:lnTo>
                  <a:pt x="53" y="217"/>
                </a:lnTo>
                <a:lnTo>
                  <a:pt x="62" y="223"/>
                </a:lnTo>
                <a:lnTo>
                  <a:pt x="72" y="228"/>
                </a:lnTo>
                <a:lnTo>
                  <a:pt x="84" y="232"/>
                </a:lnTo>
                <a:lnTo>
                  <a:pt x="95" y="234"/>
                </a:lnTo>
                <a:lnTo>
                  <a:pt x="107" y="237"/>
                </a:lnTo>
                <a:lnTo>
                  <a:pt x="119" y="237"/>
                </a:lnTo>
                <a:lnTo>
                  <a:pt x="119" y="237"/>
                </a:lnTo>
                <a:lnTo>
                  <a:pt x="131" y="237"/>
                </a:lnTo>
                <a:lnTo>
                  <a:pt x="143" y="234"/>
                </a:lnTo>
                <a:lnTo>
                  <a:pt x="155" y="232"/>
                </a:lnTo>
                <a:lnTo>
                  <a:pt x="165" y="228"/>
                </a:lnTo>
                <a:lnTo>
                  <a:pt x="176" y="223"/>
                </a:lnTo>
                <a:lnTo>
                  <a:pt x="185" y="217"/>
                </a:lnTo>
                <a:lnTo>
                  <a:pt x="194" y="210"/>
                </a:lnTo>
                <a:lnTo>
                  <a:pt x="203" y="202"/>
                </a:lnTo>
                <a:lnTo>
                  <a:pt x="210" y="193"/>
                </a:lnTo>
                <a:lnTo>
                  <a:pt x="218" y="184"/>
                </a:lnTo>
                <a:lnTo>
                  <a:pt x="224" y="175"/>
                </a:lnTo>
                <a:lnTo>
                  <a:pt x="228" y="165"/>
                </a:lnTo>
                <a:lnTo>
                  <a:pt x="233" y="153"/>
                </a:lnTo>
                <a:lnTo>
                  <a:pt x="236" y="142"/>
                </a:lnTo>
                <a:lnTo>
                  <a:pt x="237" y="130"/>
                </a:lnTo>
                <a:lnTo>
                  <a:pt x="237" y="118"/>
                </a:lnTo>
                <a:lnTo>
                  <a:pt x="237" y="118"/>
                </a:lnTo>
                <a:lnTo>
                  <a:pt x="237" y="106"/>
                </a:lnTo>
                <a:lnTo>
                  <a:pt x="236" y="94"/>
                </a:lnTo>
                <a:lnTo>
                  <a:pt x="233" y="82"/>
                </a:lnTo>
                <a:lnTo>
                  <a:pt x="228" y="72"/>
                </a:lnTo>
                <a:lnTo>
                  <a:pt x="224" y="61"/>
                </a:lnTo>
                <a:lnTo>
                  <a:pt x="218" y="52"/>
                </a:lnTo>
                <a:lnTo>
                  <a:pt x="210" y="43"/>
                </a:lnTo>
                <a:lnTo>
                  <a:pt x="203" y="34"/>
                </a:lnTo>
                <a:lnTo>
                  <a:pt x="194" y="27"/>
                </a:lnTo>
                <a:lnTo>
                  <a:pt x="185" y="19"/>
                </a:lnTo>
                <a:lnTo>
                  <a:pt x="176" y="13"/>
                </a:lnTo>
                <a:lnTo>
                  <a:pt x="165" y="9"/>
                </a:lnTo>
                <a:lnTo>
                  <a:pt x="155" y="4"/>
                </a:lnTo>
                <a:lnTo>
                  <a:pt x="143" y="1"/>
                </a:lnTo>
                <a:lnTo>
                  <a:pt x="131" y="0"/>
                </a:lnTo>
                <a:lnTo>
                  <a:pt x="119" y="0"/>
                </a:lnTo>
                <a:lnTo>
                  <a:pt x="119" y="0"/>
                </a:lnTo>
                <a:lnTo>
                  <a:pt x="107" y="0"/>
                </a:lnTo>
                <a:lnTo>
                  <a:pt x="95" y="1"/>
                </a:lnTo>
                <a:lnTo>
                  <a:pt x="84" y="4"/>
                </a:lnTo>
                <a:lnTo>
                  <a:pt x="72" y="9"/>
                </a:lnTo>
                <a:lnTo>
                  <a:pt x="62" y="13"/>
                </a:lnTo>
                <a:lnTo>
                  <a:pt x="53" y="19"/>
                </a:lnTo>
                <a:lnTo>
                  <a:pt x="44" y="27"/>
                </a:lnTo>
                <a:lnTo>
                  <a:pt x="35" y="34"/>
                </a:lnTo>
                <a:lnTo>
                  <a:pt x="27" y="43"/>
                </a:lnTo>
                <a:lnTo>
                  <a:pt x="20" y="52"/>
                </a:lnTo>
                <a:lnTo>
                  <a:pt x="15" y="61"/>
                </a:lnTo>
                <a:lnTo>
                  <a:pt x="9" y="72"/>
                </a:lnTo>
                <a:lnTo>
                  <a:pt x="6" y="82"/>
                </a:lnTo>
                <a:lnTo>
                  <a:pt x="3" y="94"/>
                </a:lnTo>
                <a:lnTo>
                  <a:pt x="0" y="106"/>
                </a:lnTo>
                <a:lnTo>
                  <a:pt x="0" y="118"/>
                </a:lnTo>
                <a:close/>
                <a:moveTo>
                  <a:pt x="3" y="118"/>
                </a:moveTo>
                <a:lnTo>
                  <a:pt x="3" y="118"/>
                </a:lnTo>
                <a:lnTo>
                  <a:pt x="3" y="106"/>
                </a:lnTo>
                <a:lnTo>
                  <a:pt x="6" y="94"/>
                </a:lnTo>
                <a:lnTo>
                  <a:pt x="8" y="84"/>
                </a:lnTo>
                <a:lnTo>
                  <a:pt x="12" y="73"/>
                </a:lnTo>
                <a:lnTo>
                  <a:pt x="17" y="63"/>
                </a:lnTo>
                <a:lnTo>
                  <a:pt x="23" y="54"/>
                </a:lnTo>
                <a:lnTo>
                  <a:pt x="30" y="45"/>
                </a:lnTo>
                <a:lnTo>
                  <a:pt x="38" y="36"/>
                </a:lnTo>
                <a:lnTo>
                  <a:pt x="45" y="28"/>
                </a:lnTo>
                <a:lnTo>
                  <a:pt x="54" y="22"/>
                </a:lnTo>
                <a:lnTo>
                  <a:pt x="63" y="16"/>
                </a:lnTo>
                <a:lnTo>
                  <a:pt x="74" y="12"/>
                </a:lnTo>
                <a:lnTo>
                  <a:pt x="84" y="7"/>
                </a:lnTo>
                <a:lnTo>
                  <a:pt x="96" y="4"/>
                </a:lnTo>
                <a:lnTo>
                  <a:pt x="107" y="3"/>
                </a:lnTo>
                <a:lnTo>
                  <a:pt x="119" y="3"/>
                </a:lnTo>
                <a:lnTo>
                  <a:pt x="119" y="3"/>
                </a:lnTo>
                <a:lnTo>
                  <a:pt x="131" y="3"/>
                </a:lnTo>
                <a:lnTo>
                  <a:pt x="143" y="4"/>
                </a:lnTo>
                <a:lnTo>
                  <a:pt x="153" y="7"/>
                </a:lnTo>
                <a:lnTo>
                  <a:pt x="164" y="12"/>
                </a:lnTo>
                <a:lnTo>
                  <a:pt x="174" y="16"/>
                </a:lnTo>
                <a:lnTo>
                  <a:pt x="183" y="22"/>
                </a:lnTo>
                <a:lnTo>
                  <a:pt x="192" y="28"/>
                </a:lnTo>
                <a:lnTo>
                  <a:pt x="201" y="36"/>
                </a:lnTo>
                <a:lnTo>
                  <a:pt x="209" y="45"/>
                </a:lnTo>
                <a:lnTo>
                  <a:pt x="215" y="54"/>
                </a:lnTo>
                <a:lnTo>
                  <a:pt x="221" y="63"/>
                </a:lnTo>
                <a:lnTo>
                  <a:pt x="225" y="73"/>
                </a:lnTo>
                <a:lnTo>
                  <a:pt x="230" y="84"/>
                </a:lnTo>
                <a:lnTo>
                  <a:pt x="233" y="94"/>
                </a:lnTo>
                <a:lnTo>
                  <a:pt x="234" y="106"/>
                </a:lnTo>
                <a:lnTo>
                  <a:pt x="234" y="118"/>
                </a:lnTo>
                <a:lnTo>
                  <a:pt x="234" y="118"/>
                </a:lnTo>
                <a:lnTo>
                  <a:pt x="234" y="130"/>
                </a:lnTo>
                <a:lnTo>
                  <a:pt x="233" y="141"/>
                </a:lnTo>
                <a:lnTo>
                  <a:pt x="230" y="153"/>
                </a:lnTo>
                <a:lnTo>
                  <a:pt x="225" y="163"/>
                </a:lnTo>
                <a:lnTo>
                  <a:pt x="221" y="174"/>
                </a:lnTo>
                <a:lnTo>
                  <a:pt x="215" y="183"/>
                </a:lnTo>
                <a:lnTo>
                  <a:pt x="209" y="192"/>
                </a:lnTo>
                <a:lnTo>
                  <a:pt x="201" y="199"/>
                </a:lnTo>
                <a:lnTo>
                  <a:pt x="192" y="207"/>
                </a:lnTo>
                <a:lnTo>
                  <a:pt x="183" y="214"/>
                </a:lnTo>
                <a:lnTo>
                  <a:pt x="174" y="220"/>
                </a:lnTo>
                <a:lnTo>
                  <a:pt x="164" y="225"/>
                </a:lnTo>
                <a:lnTo>
                  <a:pt x="153" y="229"/>
                </a:lnTo>
                <a:lnTo>
                  <a:pt x="143" y="231"/>
                </a:lnTo>
                <a:lnTo>
                  <a:pt x="131" y="234"/>
                </a:lnTo>
                <a:lnTo>
                  <a:pt x="119" y="234"/>
                </a:lnTo>
                <a:lnTo>
                  <a:pt x="119" y="234"/>
                </a:lnTo>
                <a:lnTo>
                  <a:pt x="107" y="234"/>
                </a:lnTo>
                <a:lnTo>
                  <a:pt x="96" y="231"/>
                </a:lnTo>
                <a:lnTo>
                  <a:pt x="84" y="229"/>
                </a:lnTo>
                <a:lnTo>
                  <a:pt x="74" y="225"/>
                </a:lnTo>
                <a:lnTo>
                  <a:pt x="63" y="220"/>
                </a:lnTo>
                <a:lnTo>
                  <a:pt x="54" y="214"/>
                </a:lnTo>
                <a:lnTo>
                  <a:pt x="45" y="207"/>
                </a:lnTo>
                <a:lnTo>
                  <a:pt x="38" y="199"/>
                </a:lnTo>
                <a:lnTo>
                  <a:pt x="30" y="192"/>
                </a:lnTo>
                <a:lnTo>
                  <a:pt x="23" y="183"/>
                </a:lnTo>
                <a:lnTo>
                  <a:pt x="17" y="174"/>
                </a:lnTo>
                <a:lnTo>
                  <a:pt x="12" y="163"/>
                </a:lnTo>
                <a:lnTo>
                  <a:pt x="8" y="153"/>
                </a:lnTo>
                <a:lnTo>
                  <a:pt x="6" y="141"/>
                </a:lnTo>
                <a:lnTo>
                  <a:pt x="3" y="130"/>
                </a:lnTo>
                <a:lnTo>
                  <a:pt x="3" y="118"/>
                </a:lnTo>
                <a:close/>
              </a:path>
            </a:pathLst>
          </a:custGeom>
          <a:solidFill>
            <a:srgbClr val="8DB300"/>
          </a:solidFill>
          <a:ln w="9525">
            <a:noFill/>
            <a:round/>
          </a:ln>
        </p:spPr>
        <p:txBody>
          <a:bodyPr vert="horz" wrap="square" lIns="91440" tIns="45720" rIns="91440" bIns="45720" numCol="1" anchor="t" anchorCtr="0" compatLnSpc="1"/>
          <a:lstStyle/>
          <a:p>
            <a:endParaRPr lang="zh-CN" altLang="en-US" sz="1600">
              <a:latin typeface="Arial" panose="020B0604020202020204" pitchFamily="34" charset="0"/>
              <a:ea typeface="Arial" panose="020B0604020202020204" pitchFamily="34" charset="0"/>
            </a:endParaRPr>
          </a:p>
        </p:txBody>
      </p:sp>
      <p:sp>
        <p:nvSpPr>
          <p:cNvPr id="10" name="Freeform 8"/>
          <p:cNvSpPr/>
          <p:nvPr/>
        </p:nvSpPr>
        <p:spPr bwMode="auto">
          <a:xfrm>
            <a:off x="845449" y="273457"/>
            <a:ext cx="399669" cy="374619"/>
          </a:xfrm>
          <a:custGeom>
            <a:avLst/>
            <a:gdLst/>
            <a:ahLst/>
            <a:cxnLst>
              <a:cxn ang="0">
                <a:pos x="0" y="118"/>
              </a:cxn>
              <a:cxn ang="0">
                <a:pos x="3" y="142"/>
              </a:cxn>
              <a:cxn ang="0">
                <a:pos x="9" y="165"/>
              </a:cxn>
              <a:cxn ang="0">
                <a:pos x="20" y="184"/>
              </a:cxn>
              <a:cxn ang="0">
                <a:pos x="35" y="202"/>
              </a:cxn>
              <a:cxn ang="0">
                <a:pos x="53" y="217"/>
              </a:cxn>
              <a:cxn ang="0">
                <a:pos x="72" y="228"/>
              </a:cxn>
              <a:cxn ang="0">
                <a:pos x="95" y="234"/>
              </a:cxn>
              <a:cxn ang="0">
                <a:pos x="119" y="237"/>
              </a:cxn>
              <a:cxn ang="0">
                <a:pos x="131" y="237"/>
              </a:cxn>
              <a:cxn ang="0">
                <a:pos x="155" y="232"/>
              </a:cxn>
              <a:cxn ang="0">
                <a:pos x="176" y="223"/>
              </a:cxn>
              <a:cxn ang="0">
                <a:pos x="194" y="210"/>
              </a:cxn>
              <a:cxn ang="0">
                <a:pos x="210" y="193"/>
              </a:cxn>
              <a:cxn ang="0">
                <a:pos x="224" y="175"/>
              </a:cxn>
              <a:cxn ang="0">
                <a:pos x="233" y="153"/>
              </a:cxn>
              <a:cxn ang="0">
                <a:pos x="237" y="130"/>
              </a:cxn>
              <a:cxn ang="0">
                <a:pos x="237" y="118"/>
              </a:cxn>
              <a:cxn ang="0">
                <a:pos x="236" y="94"/>
              </a:cxn>
              <a:cxn ang="0">
                <a:pos x="228" y="72"/>
              </a:cxn>
              <a:cxn ang="0">
                <a:pos x="218" y="52"/>
              </a:cxn>
              <a:cxn ang="0">
                <a:pos x="203" y="34"/>
              </a:cxn>
              <a:cxn ang="0">
                <a:pos x="185" y="19"/>
              </a:cxn>
              <a:cxn ang="0">
                <a:pos x="165" y="9"/>
              </a:cxn>
              <a:cxn ang="0">
                <a:pos x="143" y="1"/>
              </a:cxn>
              <a:cxn ang="0">
                <a:pos x="119" y="0"/>
              </a:cxn>
              <a:cxn ang="0">
                <a:pos x="107" y="0"/>
              </a:cxn>
              <a:cxn ang="0">
                <a:pos x="84" y="4"/>
              </a:cxn>
              <a:cxn ang="0">
                <a:pos x="62" y="13"/>
              </a:cxn>
              <a:cxn ang="0">
                <a:pos x="44" y="27"/>
              </a:cxn>
              <a:cxn ang="0">
                <a:pos x="27" y="43"/>
              </a:cxn>
              <a:cxn ang="0">
                <a:pos x="15" y="61"/>
              </a:cxn>
              <a:cxn ang="0">
                <a:pos x="6" y="82"/>
              </a:cxn>
              <a:cxn ang="0">
                <a:pos x="0" y="106"/>
              </a:cxn>
            </a:cxnLst>
            <a:rect l="0" t="0" r="r" b="b"/>
            <a:pathLst>
              <a:path w="237" h="237">
                <a:moveTo>
                  <a:pt x="0" y="118"/>
                </a:moveTo>
                <a:lnTo>
                  <a:pt x="0" y="118"/>
                </a:lnTo>
                <a:lnTo>
                  <a:pt x="0" y="130"/>
                </a:lnTo>
                <a:lnTo>
                  <a:pt x="3" y="142"/>
                </a:lnTo>
                <a:lnTo>
                  <a:pt x="6" y="153"/>
                </a:lnTo>
                <a:lnTo>
                  <a:pt x="9" y="165"/>
                </a:lnTo>
                <a:lnTo>
                  <a:pt x="15" y="175"/>
                </a:lnTo>
                <a:lnTo>
                  <a:pt x="20" y="184"/>
                </a:lnTo>
                <a:lnTo>
                  <a:pt x="27" y="193"/>
                </a:lnTo>
                <a:lnTo>
                  <a:pt x="35" y="202"/>
                </a:lnTo>
                <a:lnTo>
                  <a:pt x="44" y="210"/>
                </a:lnTo>
                <a:lnTo>
                  <a:pt x="53" y="217"/>
                </a:lnTo>
                <a:lnTo>
                  <a:pt x="62" y="223"/>
                </a:lnTo>
                <a:lnTo>
                  <a:pt x="72" y="228"/>
                </a:lnTo>
                <a:lnTo>
                  <a:pt x="84" y="232"/>
                </a:lnTo>
                <a:lnTo>
                  <a:pt x="95" y="234"/>
                </a:lnTo>
                <a:lnTo>
                  <a:pt x="107" y="237"/>
                </a:lnTo>
                <a:lnTo>
                  <a:pt x="119" y="237"/>
                </a:lnTo>
                <a:lnTo>
                  <a:pt x="119" y="237"/>
                </a:lnTo>
                <a:lnTo>
                  <a:pt x="131" y="237"/>
                </a:lnTo>
                <a:lnTo>
                  <a:pt x="143" y="234"/>
                </a:lnTo>
                <a:lnTo>
                  <a:pt x="155" y="232"/>
                </a:lnTo>
                <a:lnTo>
                  <a:pt x="165" y="228"/>
                </a:lnTo>
                <a:lnTo>
                  <a:pt x="176" y="223"/>
                </a:lnTo>
                <a:lnTo>
                  <a:pt x="185" y="217"/>
                </a:lnTo>
                <a:lnTo>
                  <a:pt x="194" y="210"/>
                </a:lnTo>
                <a:lnTo>
                  <a:pt x="203" y="202"/>
                </a:lnTo>
                <a:lnTo>
                  <a:pt x="210" y="193"/>
                </a:lnTo>
                <a:lnTo>
                  <a:pt x="218" y="184"/>
                </a:lnTo>
                <a:lnTo>
                  <a:pt x="224" y="175"/>
                </a:lnTo>
                <a:lnTo>
                  <a:pt x="228" y="165"/>
                </a:lnTo>
                <a:lnTo>
                  <a:pt x="233" y="153"/>
                </a:lnTo>
                <a:lnTo>
                  <a:pt x="236" y="142"/>
                </a:lnTo>
                <a:lnTo>
                  <a:pt x="237" y="130"/>
                </a:lnTo>
                <a:lnTo>
                  <a:pt x="237" y="118"/>
                </a:lnTo>
                <a:lnTo>
                  <a:pt x="237" y="118"/>
                </a:lnTo>
                <a:lnTo>
                  <a:pt x="237" y="106"/>
                </a:lnTo>
                <a:lnTo>
                  <a:pt x="236" y="94"/>
                </a:lnTo>
                <a:lnTo>
                  <a:pt x="233" y="82"/>
                </a:lnTo>
                <a:lnTo>
                  <a:pt x="228" y="72"/>
                </a:lnTo>
                <a:lnTo>
                  <a:pt x="224" y="61"/>
                </a:lnTo>
                <a:lnTo>
                  <a:pt x="218" y="52"/>
                </a:lnTo>
                <a:lnTo>
                  <a:pt x="210" y="43"/>
                </a:lnTo>
                <a:lnTo>
                  <a:pt x="203" y="34"/>
                </a:lnTo>
                <a:lnTo>
                  <a:pt x="194" y="27"/>
                </a:lnTo>
                <a:lnTo>
                  <a:pt x="185" y="19"/>
                </a:lnTo>
                <a:lnTo>
                  <a:pt x="176" y="13"/>
                </a:lnTo>
                <a:lnTo>
                  <a:pt x="165" y="9"/>
                </a:lnTo>
                <a:lnTo>
                  <a:pt x="155" y="4"/>
                </a:lnTo>
                <a:lnTo>
                  <a:pt x="143" y="1"/>
                </a:lnTo>
                <a:lnTo>
                  <a:pt x="131" y="0"/>
                </a:lnTo>
                <a:lnTo>
                  <a:pt x="119" y="0"/>
                </a:lnTo>
                <a:lnTo>
                  <a:pt x="119" y="0"/>
                </a:lnTo>
                <a:lnTo>
                  <a:pt x="107" y="0"/>
                </a:lnTo>
                <a:lnTo>
                  <a:pt x="95" y="1"/>
                </a:lnTo>
                <a:lnTo>
                  <a:pt x="84" y="4"/>
                </a:lnTo>
                <a:lnTo>
                  <a:pt x="72" y="9"/>
                </a:lnTo>
                <a:lnTo>
                  <a:pt x="62" y="13"/>
                </a:lnTo>
                <a:lnTo>
                  <a:pt x="53" y="19"/>
                </a:lnTo>
                <a:lnTo>
                  <a:pt x="44" y="27"/>
                </a:lnTo>
                <a:lnTo>
                  <a:pt x="35" y="34"/>
                </a:lnTo>
                <a:lnTo>
                  <a:pt x="27" y="43"/>
                </a:lnTo>
                <a:lnTo>
                  <a:pt x="20" y="52"/>
                </a:lnTo>
                <a:lnTo>
                  <a:pt x="15" y="61"/>
                </a:lnTo>
                <a:lnTo>
                  <a:pt x="9" y="72"/>
                </a:lnTo>
                <a:lnTo>
                  <a:pt x="6" y="82"/>
                </a:lnTo>
                <a:lnTo>
                  <a:pt x="3" y="94"/>
                </a:lnTo>
                <a:lnTo>
                  <a:pt x="0" y="106"/>
                </a:lnTo>
                <a:lnTo>
                  <a:pt x="0" y="118"/>
                </a:lnTo>
              </a:path>
            </a:pathLst>
          </a:custGeom>
          <a:noFill/>
          <a:ln w="9525">
            <a:noFill/>
            <a:round/>
          </a:ln>
        </p:spPr>
        <p:txBody>
          <a:bodyPr vert="horz" wrap="square" lIns="91440" tIns="45720" rIns="91440" bIns="45720" numCol="1" anchor="t" anchorCtr="0" compatLnSpc="1"/>
          <a:lstStyle/>
          <a:p>
            <a:endParaRPr lang="zh-CN" altLang="en-US" sz="1600">
              <a:latin typeface="Arial" panose="020B0604020202020204" pitchFamily="34" charset="0"/>
              <a:ea typeface="Arial" panose="020B0604020202020204" pitchFamily="34" charset="0"/>
            </a:endParaRPr>
          </a:p>
        </p:txBody>
      </p:sp>
      <p:sp>
        <p:nvSpPr>
          <p:cNvPr id="11" name="Freeform 9"/>
          <p:cNvSpPr/>
          <p:nvPr/>
        </p:nvSpPr>
        <p:spPr bwMode="auto">
          <a:xfrm>
            <a:off x="850509" y="278199"/>
            <a:ext cx="389551" cy="365135"/>
          </a:xfrm>
          <a:custGeom>
            <a:avLst/>
            <a:gdLst/>
            <a:ahLst/>
            <a:cxnLst>
              <a:cxn ang="0">
                <a:pos x="0" y="115"/>
              </a:cxn>
              <a:cxn ang="0">
                <a:pos x="3" y="91"/>
              </a:cxn>
              <a:cxn ang="0">
                <a:pos x="9" y="70"/>
              </a:cxn>
              <a:cxn ang="0">
                <a:pos x="20" y="51"/>
              </a:cxn>
              <a:cxn ang="0">
                <a:pos x="35" y="33"/>
              </a:cxn>
              <a:cxn ang="0">
                <a:pos x="51" y="19"/>
              </a:cxn>
              <a:cxn ang="0">
                <a:pos x="71" y="9"/>
              </a:cxn>
              <a:cxn ang="0">
                <a:pos x="93" y="1"/>
              </a:cxn>
              <a:cxn ang="0">
                <a:pos x="116" y="0"/>
              </a:cxn>
              <a:cxn ang="0">
                <a:pos x="128" y="0"/>
              </a:cxn>
              <a:cxn ang="0">
                <a:pos x="150" y="4"/>
              </a:cxn>
              <a:cxn ang="0">
                <a:pos x="171" y="13"/>
              </a:cxn>
              <a:cxn ang="0">
                <a:pos x="189" y="25"/>
              </a:cxn>
              <a:cxn ang="0">
                <a:pos x="206" y="42"/>
              </a:cxn>
              <a:cxn ang="0">
                <a:pos x="218" y="60"/>
              </a:cxn>
              <a:cxn ang="0">
                <a:pos x="227" y="81"/>
              </a:cxn>
              <a:cxn ang="0">
                <a:pos x="231" y="103"/>
              </a:cxn>
              <a:cxn ang="0">
                <a:pos x="231" y="115"/>
              </a:cxn>
              <a:cxn ang="0">
                <a:pos x="230" y="138"/>
              </a:cxn>
              <a:cxn ang="0">
                <a:pos x="222" y="160"/>
              </a:cxn>
              <a:cxn ang="0">
                <a:pos x="212" y="180"/>
              </a:cxn>
              <a:cxn ang="0">
                <a:pos x="198" y="196"/>
              </a:cxn>
              <a:cxn ang="0">
                <a:pos x="180" y="211"/>
              </a:cxn>
              <a:cxn ang="0">
                <a:pos x="161" y="222"/>
              </a:cxn>
              <a:cxn ang="0">
                <a:pos x="140" y="228"/>
              </a:cxn>
              <a:cxn ang="0">
                <a:pos x="116" y="231"/>
              </a:cxn>
              <a:cxn ang="0">
                <a:pos x="104" y="231"/>
              </a:cxn>
              <a:cxn ang="0">
                <a:pos x="81" y="226"/>
              </a:cxn>
              <a:cxn ang="0">
                <a:pos x="60" y="217"/>
              </a:cxn>
              <a:cxn ang="0">
                <a:pos x="42" y="204"/>
              </a:cxn>
              <a:cxn ang="0">
                <a:pos x="27" y="189"/>
              </a:cxn>
              <a:cxn ang="0">
                <a:pos x="14" y="171"/>
              </a:cxn>
              <a:cxn ang="0">
                <a:pos x="5" y="150"/>
              </a:cxn>
              <a:cxn ang="0">
                <a:pos x="0" y="127"/>
              </a:cxn>
            </a:cxnLst>
            <a:rect l="0" t="0" r="r" b="b"/>
            <a:pathLst>
              <a:path w="231" h="231">
                <a:moveTo>
                  <a:pt x="0" y="115"/>
                </a:moveTo>
                <a:lnTo>
                  <a:pt x="0" y="115"/>
                </a:lnTo>
                <a:lnTo>
                  <a:pt x="0" y="103"/>
                </a:lnTo>
                <a:lnTo>
                  <a:pt x="3" y="91"/>
                </a:lnTo>
                <a:lnTo>
                  <a:pt x="5" y="81"/>
                </a:lnTo>
                <a:lnTo>
                  <a:pt x="9" y="70"/>
                </a:lnTo>
                <a:lnTo>
                  <a:pt x="14" y="60"/>
                </a:lnTo>
                <a:lnTo>
                  <a:pt x="20" y="51"/>
                </a:lnTo>
                <a:lnTo>
                  <a:pt x="27" y="42"/>
                </a:lnTo>
                <a:lnTo>
                  <a:pt x="35" y="33"/>
                </a:lnTo>
                <a:lnTo>
                  <a:pt x="42" y="25"/>
                </a:lnTo>
                <a:lnTo>
                  <a:pt x="51" y="19"/>
                </a:lnTo>
                <a:lnTo>
                  <a:pt x="60" y="13"/>
                </a:lnTo>
                <a:lnTo>
                  <a:pt x="71" y="9"/>
                </a:lnTo>
                <a:lnTo>
                  <a:pt x="81" y="4"/>
                </a:lnTo>
                <a:lnTo>
                  <a:pt x="93" y="1"/>
                </a:lnTo>
                <a:lnTo>
                  <a:pt x="104" y="0"/>
                </a:lnTo>
                <a:lnTo>
                  <a:pt x="116" y="0"/>
                </a:lnTo>
                <a:lnTo>
                  <a:pt x="116" y="0"/>
                </a:lnTo>
                <a:lnTo>
                  <a:pt x="128" y="0"/>
                </a:lnTo>
                <a:lnTo>
                  <a:pt x="140" y="1"/>
                </a:lnTo>
                <a:lnTo>
                  <a:pt x="150" y="4"/>
                </a:lnTo>
                <a:lnTo>
                  <a:pt x="161" y="9"/>
                </a:lnTo>
                <a:lnTo>
                  <a:pt x="171" y="13"/>
                </a:lnTo>
                <a:lnTo>
                  <a:pt x="180" y="19"/>
                </a:lnTo>
                <a:lnTo>
                  <a:pt x="189" y="25"/>
                </a:lnTo>
                <a:lnTo>
                  <a:pt x="198" y="33"/>
                </a:lnTo>
                <a:lnTo>
                  <a:pt x="206" y="42"/>
                </a:lnTo>
                <a:lnTo>
                  <a:pt x="212" y="51"/>
                </a:lnTo>
                <a:lnTo>
                  <a:pt x="218" y="60"/>
                </a:lnTo>
                <a:lnTo>
                  <a:pt x="222" y="70"/>
                </a:lnTo>
                <a:lnTo>
                  <a:pt x="227" y="81"/>
                </a:lnTo>
                <a:lnTo>
                  <a:pt x="230" y="91"/>
                </a:lnTo>
                <a:lnTo>
                  <a:pt x="231" y="103"/>
                </a:lnTo>
                <a:lnTo>
                  <a:pt x="231" y="115"/>
                </a:lnTo>
                <a:lnTo>
                  <a:pt x="231" y="115"/>
                </a:lnTo>
                <a:lnTo>
                  <a:pt x="231" y="127"/>
                </a:lnTo>
                <a:lnTo>
                  <a:pt x="230" y="138"/>
                </a:lnTo>
                <a:lnTo>
                  <a:pt x="227" y="150"/>
                </a:lnTo>
                <a:lnTo>
                  <a:pt x="222" y="160"/>
                </a:lnTo>
                <a:lnTo>
                  <a:pt x="218" y="171"/>
                </a:lnTo>
                <a:lnTo>
                  <a:pt x="212" y="180"/>
                </a:lnTo>
                <a:lnTo>
                  <a:pt x="206" y="189"/>
                </a:lnTo>
                <a:lnTo>
                  <a:pt x="198" y="196"/>
                </a:lnTo>
                <a:lnTo>
                  <a:pt x="189" y="204"/>
                </a:lnTo>
                <a:lnTo>
                  <a:pt x="180" y="211"/>
                </a:lnTo>
                <a:lnTo>
                  <a:pt x="171" y="217"/>
                </a:lnTo>
                <a:lnTo>
                  <a:pt x="161" y="222"/>
                </a:lnTo>
                <a:lnTo>
                  <a:pt x="150" y="226"/>
                </a:lnTo>
                <a:lnTo>
                  <a:pt x="140" y="228"/>
                </a:lnTo>
                <a:lnTo>
                  <a:pt x="128" y="231"/>
                </a:lnTo>
                <a:lnTo>
                  <a:pt x="116" y="231"/>
                </a:lnTo>
                <a:lnTo>
                  <a:pt x="116" y="231"/>
                </a:lnTo>
                <a:lnTo>
                  <a:pt x="104" y="231"/>
                </a:lnTo>
                <a:lnTo>
                  <a:pt x="93" y="228"/>
                </a:lnTo>
                <a:lnTo>
                  <a:pt x="81" y="226"/>
                </a:lnTo>
                <a:lnTo>
                  <a:pt x="71" y="222"/>
                </a:lnTo>
                <a:lnTo>
                  <a:pt x="60" y="217"/>
                </a:lnTo>
                <a:lnTo>
                  <a:pt x="51" y="211"/>
                </a:lnTo>
                <a:lnTo>
                  <a:pt x="42" y="204"/>
                </a:lnTo>
                <a:lnTo>
                  <a:pt x="35" y="196"/>
                </a:lnTo>
                <a:lnTo>
                  <a:pt x="27" y="189"/>
                </a:lnTo>
                <a:lnTo>
                  <a:pt x="20" y="180"/>
                </a:lnTo>
                <a:lnTo>
                  <a:pt x="14" y="171"/>
                </a:lnTo>
                <a:lnTo>
                  <a:pt x="9" y="160"/>
                </a:lnTo>
                <a:lnTo>
                  <a:pt x="5" y="150"/>
                </a:lnTo>
                <a:lnTo>
                  <a:pt x="3" y="138"/>
                </a:lnTo>
                <a:lnTo>
                  <a:pt x="0" y="127"/>
                </a:lnTo>
                <a:lnTo>
                  <a:pt x="0" y="115"/>
                </a:lnTo>
              </a:path>
            </a:pathLst>
          </a:custGeom>
          <a:noFill/>
          <a:ln w="9525">
            <a:noFill/>
            <a:round/>
          </a:ln>
        </p:spPr>
        <p:txBody>
          <a:bodyPr vert="horz" wrap="square" lIns="91440" tIns="45720" rIns="91440" bIns="45720" numCol="1" anchor="t" anchorCtr="0" compatLnSpc="1"/>
          <a:lstStyle/>
          <a:p>
            <a:endParaRPr lang="zh-CN" altLang="en-US" sz="1600">
              <a:latin typeface="Arial" panose="020B0604020202020204" pitchFamily="34" charset="0"/>
              <a:ea typeface="Arial" panose="020B0604020202020204" pitchFamily="34" charset="0"/>
            </a:endParaRPr>
          </a:p>
        </p:txBody>
      </p:sp>
      <p:sp>
        <p:nvSpPr>
          <p:cNvPr id="12" name="Freeform 10"/>
          <p:cNvSpPr/>
          <p:nvPr/>
        </p:nvSpPr>
        <p:spPr bwMode="auto">
          <a:xfrm>
            <a:off x="729090" y="716045"/>
            <a:ext cx="155146" cy="147003"/>
          </a:xfrm>
          <a:custGeom>
            <a:avLst/>
            <a:gdLst/>
            <a:ahLst/>
            <a:cxnLst>
              <a:cxn ang="0">
                <a:pos x="45" y="0"/>
              </a:cxn>
              <a:cxn ang="0">
                <a:pos x="45" y="0"/>
              </a:cxn>
              <a:cxn ang="0">
                <a:pos x="36" y="0"/>
              </a:cxn>
              <a:cxn ang="0">
                <a:pos x="27" y="3"/>
              </a:cxn>
              <a:cxn ang="0">
                <a:pos x="20" y="8"/>
              </a:cxn>
              <a:cxn ang="0">
                <a:pos x="14" y="14"/>
              </a:cxn>
              <a:cxn ang="0">
                <a:pos x="8" y="20"/>
              </a:cxn>
              <a:cxn ang="0">
                <a:pos x="3" y="29"/>
              </a:cxn>
              <a:cxn ang="0">
                <a:pos x="0" y="36"/>
              </a:cxn>
              <a:cxn ang="0">
                <a:pos x="0" y="47"/>
              </a:cxn>
              <a:cxn ang="0">
                <a:pos x="0" y="47"/>
              </a:cxn>
              <a:cxn ang="0">
                <a:pos x="0" y="56"/>
              </a:cxn>
              <a:cxn ang="0">
                <a:pos x="3" y="65"/>
              </a:cxn>
              <a:cxn ang="0">
                <a:pos x="8" y="72"/>
              </a:cxn>
              <a:cxn ang="0">
                <a:pos x="14" y="78"/>
              </a:cxn>
              <a:cxn ang="0">
                <a:pos x="20" y="84"/>
              </a:cxn>
              <a:cxn ang="0">
                <a:pos x="27" y="89"/>
              </a:cxn>
              <a:cxn ang="0">
                <a:pos x="36" y="92"/>
              </a:cxn>
              <a:cxn ang="0">
                <a:pos x="45" y="93"/>
              </a:cxn>
              <a:cxn ang="0">
                <a:pos x="45" y="93"/>
              </a:cxn>
              <a:cxn ang="0">
                <a:pos x="56" y="92"/>
              </a:cxn>
              <a:cxn ang="0">
                <a:pos x="63" y="89"/>
              </a:cxn>
              <a:cxn ang="0">
                <a:pos x="72" y="84"/>
              </a:cxn>
              <a:cxn ang="0">
                <a:pos x="78" y="78"/>
              </a:cxn>
              <a:cxn ang="0">
                <a:pos x="84" y="72"/>
              </a:cxn>
              <a:cxn ang="0">
                <a:pos x="89" y="65"/>
              </a:cxn>
              <a:cxn ang="0">
                <a:pos x="92" y="56"/>
              </a:cxn>
              <a:cxn ang="0">
                <a:pos x="92" y="47"/>
              </a:cxn>
              <a:cxn ang="0">
                <a:pos x="92" y="47"/>
              </a:cxn>
              <a:cxn ang="0">
                <a:pos x="92" y="36"/>
              </a:cxn>
              <a:cxn ang="0">
                <a:pos x="89" y="29"/>
              </a:cxn>
              <a:cxn ang="0">
                <a:pos x="84" y="20"/>
              </a:cxn>
              <a:cxn ang="0">
                <a:pos x="78" y="14"/>
              </a:cxn>
              <a:cxn ang="0">
                <a:pos x="72" y="8"/>
              </a:cxn>
              <a:cxn ang="0">
                <a:pos x="63" y="3"/>
              </a:cxn>
              <a:cxn ang="0">
                <a:pos x="56" y="0"/>
              </a:cxn>
              <a:cxn ang="0">
                <a:pos x="45" y="0"/>
              </a:cxn>
            </a:cxnLst>
            <a:rect l="0" t="0" r="r" b="b"/>
            <a:pathLst>
              <a:path w="92" h="93">
                <a:moveTo>
                  <a:pt x="45" y="0"/>
                </a:moveTo>
                <a:lnTo>
                  <a:pt x="45" y="0"/>
                </a:lnTo>
                <a:lnTo>
                  <a:pt x="36" y="0"/>
                </a:lnTo>
                <a:lnTo>
                  <a:pt x="27" y="3"/>
                </a:lnTo>
                <a:lnTo>
                  <a:pt x="20" y="8"/>
                </a:lnTo>
                <a:lnTo>
                  <a:pt x="14" y="14"/>
                </a:lnTo>
                <a:lnTo>
                  <a:pt x="8" y="20"/>
                </a:lnTo>
                <a:lnTo>
                  <a:pt x="3" y="29"/>
                </a:lnTo>
                <a:lnTo>
                  <a:pt x="0" y="36"/>
                </a:lnTo>
                <a:lnTo>
                  <a:pt x="0" y="47"/>
                </a:lnTo>
                <a:lnTo>
                  <a:pt x="0" y="47"/>
                </a:lnTo>
                <a:lnTo>
                  <a:pt x="0" y="56"/>
                </a:lnTo>
                <a:lnTo>
                  <a:pt x="3" y="65"/>
                </a:lnTo>
                <a:lnTo>
                  <a:pt x="8" y="72"/>
                </a:lnTo>
                <a:lnTo>
                  <a:pt x="14" y="78"/>
                </a:lnTo>
                <a:lnTo>
                  <a:pt x="20" y="84"/>
                </a:lnTo>
                <a:lnTo>
                  <a:pt x="27" y="89"/>
                </a:lnTo>
                <a:lnTo>
                  <a:pt x="36" y="92"/>
                </a:lnTo>
                <a:lnTo>
                  <a:pt x="45" y="93"/>
                </a:lnTo>
                <a:lnTo>
                  <a:pt x="45" y="93"/>
                </a:lnTo>
                <a:lnTo>
                  <a:pt x="56" y="92"/>
                </a:lnTo>
                <a:lnTo>
                  <a:pt x="63" y="89"/>
                </a:lnTo>
                <a:lnTo>
                  <a:pt x="72" y="84"/>
                </a:lnTo>
                <a:lnTo>
                  <a:pt x="78" y="78"/>
                </a:lnTo>
                <a:lnTo>
                  <a:pt x="84" y="72"/>
                </a:lnTo>
                <a:lnTo>
                  <a:pt x="89" y="65"/>
                </a:lnTo>
                <a:lnTo>
                  <a:pt x="92" y="56"/>
                </a:lnTo>
                <a:lnTo>
                  <a:pt x="92" y="47"/>
                </a:lnTo>
                <a:lnTo>
                  <a:pt x="92" y="47"/>
                </a:lnTo>
                <a:lnTo>
                  <a:pt x="92" y="36"/>
                </a:lnTo>
                <a:lnTo>
                  <a:pt x="89" y="29"/>
                </a:lnTo>
                <a:lnTo>
                  <a:pt x="84" y="20"/>
                </a:lnTo>
                <a:lnTo>
                  <a:pt x="78" y="14"/>
                </a:lnTo>
                <a:lnTo>
                  <a:pt x="72" y="8"/>
                </a:lnTo>
                <a:lnTo>
                  <a:pt x="63" y="3"/>
                </a:lnTo>
                <a:lnTo>
                  <a:pt x="56" y="0"/>
                </a:lnTo>
                <a:lnTo>
                  <a:pt x="45" y="0"/>
                </a:lnTo>
                <a:close/>
              </a:path>
            </a:pathLst>
          </a:custGeom>
          <a:solidFill>
            <a:srgbClr val="FBEBA2"/>
          </a:solidFill>
          <a:ln w="9525">
            <a:noFill/>
            <a:round/>
          </a:ln>
        </p:spPr>
        <p:txBody>
          <a:bodyPr vert="horz" wrap="square" lIns="91440" tIns="45720" rIns="91440" bIns="45720" numCol="1" anchor="t" anchorCtr="0" compatLnSpc="1"/>
          <a:lstStyle/>
          <a:p>
            <a:endParaRPr lang="zh-CN" altLang="en-US" sz="1600">
              <a:latin typeface="Arial" panose="020B0604020202020204" pitchFamily="34" charset="0"/>
              <a:ea typeface="Arial" panose="020B0604020202020204" pitchFamily="34" charset="0"/>
            </a:endParaRPr>
          </a:p>
        </p:txBody>
      </p:sp>
      <p:sp>
        <p:nvSpPr>
          <p:cNvPr id="13" name="Freeform 11"/>
          <p:cNvSpPr/>
          <p:nvPr/>
        </p:nvSpPr>
        <p:spPr bwMode="auto">
          <a:xfrm>
            <a:off x="729090" y="716045"/>
            <a:ext cx="155146" cy="147003"/>
          </a:xfrm>
          <a:custGeom>
            <a:avLst/>
            <a:gdLst/>
            <a:ahLst/>
            <a:cxnLst>
              <a:cxn ang="0">
                <a:pos x="45" y="0"/>
              </a:cxn>
              <a:cxn ang="0">
                <a:pos x="45" y="0"/>
              </a:cxn>
              <a:cxn ang="0">
                <a:pos x="36" y="0"/>
              </a:cxn>
              <a:cxn ang="0">
                <a:pos x="27" y="3"/>
              </a:cxn>
              <a:cxn ang="0">
                <a:pos x="20" y="8"/>
              </a:cxn>
              <a:cxn ang="0">
                <a:pos x="14" y="14"/>
              </a:cxn>
              <a:cxn ang="0">
                <a:pos x="8" y="20"/>
              </a:cxn>
              <a:cxn ang="0">
                <a:pos x="3" y="29"/>
              </a:cxn>
              <a:cxn ang="0">
                <a:pos x="0" y="36"/>
              </a:cxn>
              <a:cxn ang="0">
                <a:pos x="0" y="47"/>
              </a:cxn>
              <a:cxn ang="0">
                <a:pos x="0" y="47"/>
              </a:cxn>
              <a:cxn ang="0">
                <a:pos x="0" y="56"/>
              </a:cxn>
              <a:cxn ang="0">
                <a:pos x="3" y="65"/>
              </a:cxn>
              <a:cxn ang="0">
                <a:pos x="8" y="72"/>
              </a:cxn>
              <a:cxn ang="0">
                <a:pos x="14" y="78"/>
              </a:cxn>
              <a:cxn ang="0">
                <a:pos x="20" y="84"/>
              </a:cxn>
              <a:cxn ang="0">
                <a:pos x="27" y="89"/>
              </a:cxn>
              <a:cxn ang="0">
                <a:pos x="36" y="92"/>
              </a:cxn>
              <a:cxn ang="0">
                <a:pos x="45" y="93"/>
              </a:cxn>
              <a:cxn ang="0">
                <a:pos x="45" y="93"/>
              </a:cxn>
              <a:cxn ang="0">
                <a:pos x="56" y="92"/>
              </a:cxn>
              <a:cxn ang="0">
                <a:pos x="63" y="89"/>
              </a:cxn>
              <a:cxn ang="0">
                <a:pos x="72" y="84"/>
              </a:cxn>
              <a:cxn ang="0">
                <a:pos x="78" y="78"/>
              </a:cxn>
              <a:cxn ang="0">
                <a:pos x="84" y="72"/>
              </a:cxn>
              <a:cxn ang="0">
                <a:pos x="89" y="65"/>
              </a:cxn>
              <a:cxn ang="0">
                <a:pos x="92" y="56"/>
              </a:cxn>
              <a:cxn ang="0">
                <a:pos x="92" y="47"/>
              </a:cxn>
              <a:cxn ang="0">
                <a:pos x="92" y="47"/>
              </a:cxn>
              <a:cxn ang="0">
                <a:pos x="92" y="36"/>
              </a:cxn>
              <a:cxn ang="0">
                <a:pos x="89" y="29"/>
              </a:cxn>
              <a:cxn ang="0">
                <a:pos x="84" y="20"/>
              </a:cxn>
              <a:cxn ang="0">
                <a:pos x="78" y="14"/>
              </a:cxn>
              <a:cxn ang="0">
                <a:pos x="72" y="8"/>
              </a:cxn>
              <a:cxn ang="0">
                <a:pos x="63" y="3"/>
              </a:cxn>
              <a:cxn ang="0">
                <a:pos x="56" y="0"/>
              </a:cxn>
              <a:cxn ang="0">
                <a:pos x="45" y="0"/>
              </a:cxn>
            </a:cxnLst>
            <a:rect l="0" t="0" r="r" b="b"/>
            <a:pathLst>
              <a:path w="92" h="93">
                <a:moveTo>
                  <a:pt x="45" y="0"/>
                </a:moveTo>
                <a:lnTo>
                  <a:pt x="45" y="0"/>
                </a:lnTo>
                <a:lnTo>
                  <a:pt x="36" y="0"/>
                </a:lnTo>
                <a:lnTo>
                  <a:pt x="27" y="3"/>
                </a:lnTo>
                <a:lnTo>
                  <a:pt x="20" y="8"/>
                </a:lnTo>
                <a:lnTo>
                  <a:pt x="14" y="14"/>
                </a:lnTo>
                <a:lnTo>
                  <a:pt x="8" y="20"/>
                </a:lnTo>
                <a:lnTo>
                  <a:pt x="3" y="29"/>
                </a:lnTo>
                <a:lnTo>
                  <a:pt x="0" y="36"/>
                </a:lnTo>
                <a:lnTo>
                  <a:pt x="0" y="47"/>
                </a:lnTo>
                <a:lnTo>
                  <a:pt x="0" y="47"/>
                </a:lnTo>
                <a:lnTo>
                  <a:pt x="0" y="56"/>
                </a:lnTo>
                <a:lnTo>
                  <a:pt x="3" y="65"/>
                </a:lnTo>
                <a:lnTo>
                  <a:pt x="8" y="72"/>
                </a:lnTo>
                <a:lnTo>
                  <a:pt x="14" y="78"/>
                </a:lnTo>
                <a:lnTo>
                  <a:pt x="20" y="84"/>
                </a:lnTo>
                <a:lnTo>
                  <a:pt x="27" y="89"/>
                </a:lnTo>
                <a:lnTo>
                  <a:pt x="36" y="92"/>
                </a:lnTo>
                <a:lnTo>
                  <a:pt x="45" y="93"/>
                </a:lnTo>
                <a:lnTo>
                  <a:pt x="45" y="93"/>
                </a:lnTo>
                <a:lnTo>
                  <a:pt x="56" y="92"/>
                </a:lnTo>
                <a:lnTo>
                  <a:pt x="63" y="89"/>
                </a:lnTo>
                <a:lnTo>
                  <a:pt x="72" y="84"/>
                </a:lnTo>
                <a:lnTo>
                  <a:pt x="78" y="78"/>
                </a:lnTo>
                <a:lnTo>
                  <a:pt x="84" y="72"/>
                </a:lnTo>
                <a:lnTo>
                  <a:pt x="89" y="65"/>
                </a:lnTo>
                <a:lnTo>
                  <a:pt x="92" y="56"/>
                </a:lnTo>
                <a:lnTo>
                  <a:pt x="92" y="47"/>
                </a:lnTo>
                <a:lnTo>
                  <a:pt x="92" y="47"/>
                </a:lnTo>
                <a:lnTo>
                  <a:pt x="92" y="36"/>
                </a:lnTo>
                <a:lnTo>
                  <a:pt x="89" y="29"/>
                </a:lnTo>
                <a:lnTo>
                  <a:pt x="84" y="20"/>
                </a:lnTo>
                <a:lnTo>
                  <a:pt x="78" y="14"/>
                </a:lnTo>
                <a:lnTo>
                  <a:pt x="72" y="8"/>
                </a:lnTo>
                <a:lnTo>
                  <a:pt x="63" y="3"/>
                </a:lnTo>
                <a:lnTo>
                  <a:pt x="56" y="0"/>
                </a:lnTo>
                <a:lnTo>
                  <a:pt x="45" y="0"/>
                </a:lnTo>
              </a:path>
            </a:pathLst>
          </a:custGeom>
          <a:noFill/>
          <a:ln w="9525">
            <a:noFill/>
            <a:round/>
          </a:ln>
        </p:spPr>
        <p:txBody>
          <a:bodyPr vert="horz" wrap="square" lIns="91440" tIns="45720" rIns="91440" bIns="45720" numCol="1" anchor="t" anchorCtr="0" compatLnSpc="1"/>
          <a:lstStyle/>
          <a:p>
            <a:endParaRPr lang="zh-CN" altLang="en-US" sz="1600">
              <a:latin typeface="Arial" panose="020B0604020202020204" pitchFamily="34" charset="0"/>
              <a:ea typeface="Arial" panose="020B0604020202020204" pitchFamily="34" charset="0"/>
            </a:endParaRPr>
          </a:p>
        </p:txBody>
      </p:sp>
      <p:sp>
        <p:nvSpPr>
          <p:cNvPr id="14" name="Freeform 12"/>
          <p:cNvSpPr/>
          <p:nvPr/>
        </p:nvSpPr>
        <p:spPr bwMode="auto">
          <a:xfrm>
            <a:off x="546962" y="0"/>
            <a:ext cx="500851" cy="1217116"/>
          </a:xfrm>
          <a:custGeom>
            <a:avLst/>
            <a:gdLst/>
            <a:ahLst/>
            <a:cxnLst>
              <a:cxn ang="0">
                <a:pos x="0" y="588"/>
              </a:cxn>
              <a:cxn ang="0">
                <a:pos x="0" y="588"/>
              </a:cxn>
              <a:cxn ang="0">
                <a:pos x="15" y="569"/>
              </a:cxn>
              <a:cxn ang="0">
                <a:pos x="30" y="551"/>
              </a:cxn>
              <a:cxn ang="0">
                <a:pos x="56" y="510"/>
              </a:cxn>
              <a:cxn ang="0">
                <a:pos x="80" y="470"/>
              </a:cxn>
              <a:cxn ang="0">
                <a:pos x="104" y="428"/>
              </a:cxn>
              <a:cxn ang="0">
                <a:pos x="104" y="428"/>
              </a:cxn>
              <a:cxn ang="0">
                <a:pos x="116" y="407"/>
              </a:cxn>
              <a:cxn ang="0">
                <a:pos x="125" y="387"/>
              </a:cxn>
              <a:cxn ang="0">
                <a:pos x="141" y="345"/>
              </a:cxn>
              <a:cxn ang="0">
                <a:pos x="158" y="303"/>
              </a:cxn>
              <a:cxn ang="0">
                <a:pos x="176" y="261"/>
              </a:cxn>
              <a:cxn ang="0">
                <a:pos x="176" y="261"/>
              </a:cxn>
              <a:cxn ang="0">
                <a:pos x="191" y="228"/>
              </a:cxn>
              <a:cxn ang="0">
                <a:pos x="204" y="195"/>
              </a:cxn>
              <a:cxn ang="0">
                <a:pos x="227" y="128"/>
              </a:cxn>
              <a:cxn ang="0">
                <a:pos x="227" y="128"/>
              </a:cxn>
              <a:cxn ang="0">
                <a:pos x="237" y="96"/>
              </a:cxn>
              <a:cxn ang="0">
                <a:pos x="249" y="65"/>
              </a:cxn>
              <a:cxn ang="0">
                <a:pos x="258" y="33"/>
              </a:cxn>
              <a:cxn ang="0">
                <a:pos x="263" y="17"/>
              </a:cxn>
              <a:cxn ang="0">
                <a:pos x="264" y="0"/>
              </a:cxn>
              <a:cxn ang="0">
                <a:pos x="264" y="0"/>
              </a:cxn>
              <a:cxn ang="0">
                <a:pos x="281" y="3"/>
              </a:cxn>
              <a:cxn ang="0">
                <a:pos x="288" y="3"/>
              </a:cxn>
              <a:cxn ang="0">
                <a:pos x="297" y="3"/>
              </a:cxn>
              <a:cxn ang="0">
                <a:pos x="297" y="3"/>
              </a:cxn>
              <a:cxn ang="0">
                <a:pos x="291" y="39"/>
              </a:cxn>
              <a:cxn ang="0">
                <a:pos x="291" y="39"/>
              </a:cxn>
              <a:cxn ang="0">
                <a:pos x="284" y="74"/>
              </a:cxn>
              <a:cxn ang="0">
                <a:pos x="275" y="107"/>
              </a:cxn>
              <a:cxn ang="0">
                <a:pos x="275" y="107"/>
              </a:cxn>
              <a:cxn ang="0">
                <a:pos x="261" y="161"/>
              </a:cxn>
              <a:cxn ang="0">
                <a:pos x="246" y="215"/>
              </a:cxn>
              <a:cxn ang="0">
                <a:pos x="246" y="215"/>
              </a:cxn>
              <a:cxn ang="0">
                <a:pos x="215" y="317"/>
              </a:cxn>
              <a:cxn ang="0">
                <a:pos x="200" y="369"/>
              </a:cxn>
              <a:cxn ang="0">
                <a:pos x="185" y="420"/>
              </a:cxn>
              <a:cxn ang="0">
                <a:pos x="185" y="420"/>
              </a:cxn>
              <a:cxn ang="0">
                <a:pos x="162" y="482"/>
              </a:cxn>
              <a:cxn ang="0">
                <a:pos x="140" y="543"/>
              </a:cxn>
              <a:cxn ang="0">
                <a:pos x="92" y="666"/>
              </a:cxn>
              <a:cxn ang="0">
                <a:pos x="92" y="666"/>
              </a:cxn>
              <a:cxn ang="0">
                <a:pos x="80" y="693"/>
              </a:cxn>
              <a:cxn ang="0">
                <a:pos x="65" y="719"/>
              </a:cxn>
              <a:cxn ang="0">
                <a:pos x="51" y="744"/>
              </a:cxn>
              <a:cxn ang="0">
                <a:pos x="36" y="770"/>
              </a:cxn>
              <a:cxn ang="0">
                <a:pos x="0" y="588"/>
              </a:cxn>
            </a:cxnLst>
            <a:rect l="0" t="0" r="r" b="b"/>
            <a:pathLst>
              <a:path w="297" h="770">
                <a:moveTo>
                  <a:pt x="0" y="588"/>
                </a:moveTo>
                <a:lnTo>
                  <a:pt x="0" y="588"/>
                </a:lnTo>
                <a:lnTo>
                  <a:pt x="15" y="569"/>
                </a:lnTo>
                <a:lnTo>
                  <a:pt x="30" y="551"/>
                </a:lnTo>
                <a:lnTo>
                  <a:pt x="56" y="510"/>
                </a:lnTo>
                <a:lnTo>
                  <a:pt x="80" y="470"/>
                </a:lnTo>
                <a:lnTo>
                  <a:pt x="104" y="428"/>
                </a:lnTo>
                <a:lnTo>
                  <a:pt x="104" y="428"/>
                </a:lnTo>
                <a:lnTo>
                  <a:pt x="116" y="407"/>
                </a:lnTo>
                <a:lnTo>
                  <a:pt x="125" y="387"/>
                </a:lnTo>
                <a:lnTo>
                  <a:pt x="141" y="345"/>
                </a:lnTo>
                <a:lnTo>
                  <a:pt x="158" y="303"/>
                </a:lnTo>
                <a:lnTo>
                  <a:pt x="176" y="261"/>
                </a:lnTo>
                <a:lnTo>
                  <a:pt x="176" y="261"/>
                </a:lnTo>
                <a:lnTo>
                  <a:pt x="191" y="228"/>
                </a:lnTo>
                <a:lnTo>
                  <a:pt x="204" y="195"/>
                </a:lnTo>
                <a:lnTo>
                  <a:pt x="227" y="128"/>
                </a:lnTo>
                <a:lnTo>
                  <a:pt x="227" y="128"/>
                </a:lnTo>
                <a:lnTo>
                  <a:pt x="237" y="96"/>
                </a:lnTo>
                <a:lnTo>
                  <a:pt x="249" y="65"/>
                </a:lnTo>
                <a:lnTo>
                  <a:pt x="258" y="33"/>
                </a:lnTo>
                <a:lnTo>
                  <a:pt x="263" y="17"/>
                </a:lnTo>
                <a:lnTo>
                  <a:pt x="264" y="0"/>
                </a:lnTo>
                <a:lnTo>
                  <a:pt x="264" y="0"/>
                </a:lnTo>
                <a:lnTo>
                  <a:pt x="281" y="3"/>
                </a:lnTo>
                <a:lnTo>
                  <a:pt x="288" y="3"/>
                </a:lnTo>
                <a:lnTo>
                  <a:pt x="297" y="3"/>
                </a:lnTo>
                <a:lnTo>
                  <a:pt x="297" y="3"/>
                </a:lnTo>
                <a:lnTo>
                  <a:pt x="291" y="39"/>
                </a:lnTo>
                <a:lnTo>
                  <a:pt x="291" y="39"/>
                </a:lnTo>
                <a:lnTo>
                  <a:pt x="284" y="74"/>
                </a:lnTo>
                <a:lnTo>
                  <a:pt x="275" y="107"/>
                </a:lnTo>
                <a:lnTo>
                  <a:pt x="275" y="107"/>
                </a:lnTo>
                <a:lnTo>
                  <a:pt x="261" y="161"/>
                </a:lnTo>
                <a:lnTo>
                  <a:pt x="246" y="215"/>
                </a:lnTo>
                <a:lnTo>
                  <a:pt x="246" y="215"/>
                </a:lnTo>
                <a:lnTo>
                  <a:pt x="215" y="317"/>
                </a:lnTo>
                <a:lnTo>
                  <a:pt x="200" y="369"/>
                </a:lnTo>
                <a:lnTo>
                  <a:pt x="185" y="420"/>
                </a:lnTo>
                <a:lnTo>
                  <a:pt x="185" y="420"/>
                </a:lnTo>
                <a:lnTo>
                  <a:pt x="162" y="482"/>
                </a:lnTo>
                <a:lnTo>
                  <a:pt x="140" y="543"/>
                </a:lnTo>
                <a:lnTo>
                  <a:pt x="92" y="666"/>
                </a:lnTo>
                <a:lnTo>
                  <a:pt x="92" y="666"/>
                </a:lnTo>
                <a:lnTo>
                  <a:pt x="80" y="693"/>
                </a:lnTo>
                <a:lnTo>
                  <a:pt x="65" y="719"/>
                </a:lnTo>
                <a:lnTo>
                  <a:pt x="51" y="744"/>
                </a:lnTo>
                <a:lnTo>
                  <a:pt x="36" y="770"/>
                </a:lnTo>
                <a:lnTo>
                  <a:pt x="0" y="588"/>
                </a:lnTo>
                <a:close/>
              </a:path>
            </a:pathLst>
          </a:custGeom>
          <a:solidFill>
            <a:srgbClr val="6F3F4E"/>
          </a:solidFill>
          <a:ln w="9525">
            <a:noFill/>
            <a:round/>
          </a:ln>
        </p:spPr>
        <p:txBody>
          <a:bodyPr vert="horz" wrap="square" lIns="91440" tIns="45720" rIns="91440" bIns="45720" numCol="1" anchor="t" anchorCtr="0" compatLnSpc="1"/>
          <a:lstStyle/>
          <a:p>
            <a:endParaRPr lang="zh-CN" altLang="en-US" sz="1600">
              <a:latin typeface="Arial" panose="020B0604020202020204" pitchFamily="34" charset="0"/>
              <a:ea typeface="Arial" panose="020B0604020202020204" pitchFamily="34" charset="0"/>
            </a:endParaRPr>
          </a:p>
        </p:txBody>
      </p:sp>
      <p:sp>
        <p:nvSpPr>
          <p:cNvPr id="15" name="Freeform 13"/>
          <p:cNvSpPr/>
          <p:nvPr/>
        </p:nvSpPr>
        <p:spPr bwMode="auto">
          <a:xfrm>
            <a:off x="546962" y="0"/>
            <a:ext cx="500851" cy="1217116"/>
          </a:xfrm>
          <a:custGeom>
            <a:avLst/>
            <a:gdLst/>
            <a:ahLst/>
            <a:cxnLst>
              <a:cxn ang="0">
                <a:pos x="0" y="588"/>
              </a:cxn>
              <a:cxn ang="0">
                <a:pos x="0" y="588"/>
              </a:cxn>
              <a:cxn ang="0">
                <a:pos x="15" y="569"/>
              </a:cxn>
              <a:cxn ang="0">
                <a:pos x="30" y="551"/>
              </a:cxn>
              <a:cxn ang="0">
                <a:pos x="56" y="510"/>
              </a:cxn>
              <a:cxn ang="0">
                <a:pos x="80" y="470"/>
              </a:cxn>
              <a:cxn ang="0">
                <a:pos x="104" y="428"/>
              </a:cxn>
              <a:cxn ang="0">
                <a:pos x="104" y="428"/>
              </a:cxn>
              <a:cxn ang="0">
                <a:pos x="116" y="407"/>
              </a:cxn>
              <a:cxn ang="0">
                <a:pos x="125" y="387"/>
              </a:cxn>
              <a:cxn ang="0">
                <a:pos x="141" y="345"/>
              </a:cxn>
              <a:cxn ang="0">
                <a:pos x="158" y="303"/>
              </a:cxn>
              <a:cxn ang="0">
                <a:pos x="176" y="261"/>
              </a:cxn>
              <a:cxn ang="0">
                <a:pos x="176" y="261"/>
              </a:cxn>
              <a:cxn ang="0">
                <a:pos x="191" y="228"/>
              </a:cxn>
              <a:cxn ang="0">
                <a:pos x="204" y="195"/>
              </a:cxn>
              <a:cxn ang="0">
                <a:pos x="227" y="128"/>
              </a:cxn>
              <a:cxn ang="0">
                <a:pos x="227" y="128"/>
              </a:cxn>
              <a:cxn ang="0">
                <a:pos x="237" y="96"/>
              </a:cxn>
              <a:cxn ang="0">
                <a:pos x="249" y="65"/>
              </a:cxn>
              <a:cxn ang="0">
                <a:pos x="258" y="33"/>
              </a:cxn>
              <a:cxn ang="0">
                <a:pos x="263" y="17"/>
              </a:cxn>
              <a:cxn ang="0">
                <a:pos x="264" y="0"/>
              </a:cxn>
              <a:cxn ang="0">
                <a:pos x="264" y="0"/>
              </a:cxn>
              <a:cxn ang="0">
                <a:pos x="281" y="3"/>
              </a:cxn>
              <a:cxn ang="0">
                <a:pos x="288" y="3"/>
              </a:cxn>
              <a:cxn ang="0">
                <a:pos x="297" y="3"/>
              </a:cxn>
              <a:cxn ang="0">
                <a:pos x="297" y="3"/>
              </a:cxn>
              <a:cxn ang="0">
                <a:pos x="291" y="39"/>
              </a:cxn>
              <a:cxn ang="0">
                <a:pos x="291" y="39"/>
              </a:cxn>
              <a:cxn ang="0">
                <a:pos x="284" y="74"/>
              </a:cxn>
              <a:cxn ang="0">
                <a:pos x="275" y="107"/>
              </a:cxn>
              <a:cxn ang="0">
                <a:pos x="275" y="107"/>
              </a:cxn>
              <a:cxn ang="0">
                <a:pos x="261" y="161"/>
              </a:cxn>
              <a:cxn ang="0">
                <a:pos x="246" y="215"/>
              </a:cxn>
              <a:cxn ang="0">
                <a:pos x="246" y="215"/>
              </a:cxn>
              <a:cxn ang="0">
                <a:pos x="215" y="317"/>
              </a:cxn>
              <a:cxn ang="0">
                <a:pos x="200" y="369"/>
              </a:cxn>
              <a:cxn ang="0">
                <a:pos x="185" y="420"/>
              </a:cxn>
              <a:cxn ang="0">
                <a:pos x="185" y="420"/>
              </a:cxn>
              <a:cxn ang="0">
                <a:pos x="162" y="482"/>
              </a:cxn>
              <a:cxn ang="0">
                <a:pos x="140" y="543"/>
              </a:cxn>
              <a:cxn ang="0">
                <a:pos x="92" y="666"/>
              </a:cxn>
              <a:cxn ang="0">
                <a:pos x="92" y="666"/>
              </a:cxn>
              <a:cxn ang="0">
                <a:pos x="80" y="693"/>
              </a:cxn>
              <a:cxn ang="0">
                <a:pos x="65" y="719"/>
              </a:cxn>
              <a:cxn ang="0">
                <a:pos x="51" y="744"/>
              </a:cxn>
              <a:cxn ang="0">
                <a:pos x="36" y="770"/>
              </a:cxn>
            </a:cxnLst>
            <a:rect l="0" t="0" r="r" b="b"/>
            <a:pathLst>
              <a:path w="297" h="770">
                <a:moveTo>
                  <a:pt x="0" y="588"/>
                </a:moveTo>
                <a:lnTo>
                  <a:pt x="0" y="588"/>
                </a:lnTo>
                <a:lnTo>
                  <a:pt x="15" y="569"/>
                </a:lnTo>
                <a:lnTo>
                  <a:pt x="30" y="551"/>
                </a:lnTo>
                <a:lnTo>
                  <a:pt x="56" y="510"/>
                </a:lnTo>
                <a:lnTo>
                  <a:pt x="80" y="470"/>
                </a:lnTo>
                <a:lnTo>
                  <a:pt x="104" y="428"/>
                </a:lnTo>
                <a:lnTo>
                  <a:pt x="104" y="428"/>
                </a:lnTo>
                <a:lnTo>
                  <a:pt x="116" y="407"/>
                </a:lnTo>
                <a:lnTo>
                  <a:pt x="125" y="387"/>
                </a:lnTo>
                <a:lnTo>
                  <a:pt x="141" y="345"/>
                </a:lnTo>
                <a:lnTo>
                  <a:pt x="158" y="303"/>
                </a:lnTo>
                <a:lnTo>
                  <a:pt x="176" y="261"/>
                </a:lnTo>
                <a:lnTo>
                  <a:pt x="176" y="261"/>
                </a:lnTo>
                <a:lnTo>
                  <a:pt x="191" y="228"/>
                </a:lnTo>
                <a:lnTo>
                  <a:pt x="204" y="195"/>
                </a:lnTo>
                <a:lnTo>
                  <a:pt x="227" y="128"/>
                </a:lnTo>
                <a:lnTo>
                  <a:pt x="227" y="128"/>
                </a:lnTo>
                <a:lnTo>
                  <a:pt x="237" y="96"/>
                </a:lnTo>
                <a:lnTo>
                  <a:pt x="249" y="65"/>
                </a:lnTo>
                <a:lnTo>
                  <a:pt x="258" y="33"/>
                </a:lnTo>
                <a:lnTo>
                  <a:pt x="263" y="17"/>
                </a:lnTo>
                <a:lnTo>
                  <a:pt x="264" y="0"/>
                </a:lnTo>
                <a:lnTo>
                  <a:pt x="264" y="0"/>
                </a:lnTo>
                <a:lnTo>
                  <a:pt x="281" y="3"/>
                </a:lnTo>
                <a:lnTo>
                  <a:pt x="288" y="3"/>
                </a:lnTo>
                <a:lnTo>
                  <a:pt x="297" y="3"/>
                </a:lnTo>
                <a:lnTo>
                  <a:pt x="297" y="3"/>
                </a:lnTo>
                <a:lnTo>
                  <a:pt x="291" y="39"/>
                </a:lnTo>
                <a:lnTo>
                  <a:pt x="291" y="39"/>
                </a:lnTo>
                <a:lnTo>
                  <a:pt x="284" y="74"/>
                </a:lnTo>
                <a:lnTo>
                  <a:pt x="275" y="107"/>
                </a:lnTo>
                <a:lnTo>
                  <a:pt x="275" y="107"/>
                </a:lnTo>
                <a:lnTo>
                  <a:pt x="261" y="161"/>
                </a:lnTo>
                <a:lnTo>
                  <a:pt x="246" y="215"/>
                </a:lnTo>
                <a:lnTo>
                  <a:pt x="246" y="215"/>
                </a:lnTo>
                <a:lnTo>
                  <a:pt x="215" y="317"/>
                </a:lnTo>
                <a:lnTo>
                  <a:pt x="200" y="369"/>
                </a:lnTo>
                <a:lnTo>
                  <a:pt x="185" y="420"/>
                </a:lnTo>
                <a:lnTo>
                  <a:pt x="185" y="420"/>
                </a:lnTo>
                <a:lnTo>
                  <a:pt x="162" y="482"/>
                </a:lnTo>
                <a:lnTo>
                  <a:pt x="140" y="543"/>
                </a:lnTo>
                <a:lnTo>
                  <a:pt x="92" y="666"/>
                </a:lnTo>
                <a:lnTo>
                  <a:pt x="92" y="666"/>
                </a:lnTo>
                <a:lnTo>
                  <a:pt x="80" y="693"/>
                </a:lnTo>
                <a:lnTo>
                  <a:pt x="65" y="719"/>
                </a:lnTo>
                <a:lnTo>
                  <a:pt x="51" y="744"/>
                </a:lnTo>
                <a:lnTo>
                  <a:pt x="36" y="770"/>
                </a:lnTo>
              </a:path>
            </a:pathLst>
          </a:custGeom>
          <a:noFill/>
          <a:ln w="9525">
            <a:noFill/>
            <a:round/>
          </a:ln>
        </p:spPr>
        <p:txBody>
          <a:bodyPr vert="horz" wrap="square" lIns="91440" tIns="45720" rIns="91440" bIns="45720" numCol="1" anchor="t" anchorCtr="0" compatLnSpc="1"/>
          <a:lstStyle/>
          <a:p>
            <a:endParaRPr lang="zh-CN" altLang="en-US" sz="1600">
              <a:latin typeface="Arial" panose="020B0604020202020204" pitchFamily="34" charset="0"/>
              <a:ea typeface="Arial" panose="020B0604020202020204" pitchFamily="34" charset="0"/>
            </a:endParaRPr>
          </a:p>
        </p:txBody>
      </p:sp>
      <p:sp>
        <p:nvSpPr>
          <p:cNvPr id="16" name="Freeform 80"/>
          <p:cNvSpPr/>
          <p:nvPr/>
        </p:nvSpPr>
        <p:spPr bwMode="auto">
          <a:xfrm>
            <a:off x="1233313" y="12646"/>
            <a:ext cx="698156" cy="1632833"/>
          </a:xfrm>
          <a:custGeom>
            <a:avLst/>
            <a:gdLst/>
            <a:ahLst/>
            <a:cxnLst>
              <a:cxn ang="0">
                <a:pos x="414" y="1"/>
              </a:cxn>
              <a:cxn ang="0">
                <a:pos x="414" y="1"/>
              </a:cxn>
              <a:cxn ang="0">
                <a:pos x="393" y="87"/>
              </a:cxn>
              <a:cxn ang="0">
                <a:pos x="369" y="172"/>
              </a:cxn>
              <a:cxn ang="0">
                <a:pos x="345" y="256"/>
              </a:cxn>
              <a:cxn ang="0">
                <a:pos x="318" y="340"/>
              </a:cxn>
              <a:cxn ang="0">
                <a:pos x="318" y="340"/>
              </a:cxn>
              <a:cxn ang="0">
                <a:pos x="294" y="415"/>
              </a:cxn>
              <a:cxn ang="0">
                <a:pos x="268" y="489"/>
              </a:cxn>
              <a:cxn ang="0">
                <a:pos x="240" y="562"/>
              </a:cxn>
              <a:cxn ang="0">
                <a:pos x="211" y="636"/>
              </a:cxn>
              <a:cxn ang="0">
                <a:pos x="211" y="636"/>
              </a:cxn>
              <a:cxn ang="0">
                <a:pos x="195" y="672"/>
              </a:cxn>
              <a:cxn ang="0">
                <a:pos x="178" y="708"/>
              </a:cxn>
              <a:cxn ang="0">
                <a:pos x="142" y="780"/>
              </a:cxn>
              <a:cxn ang="0">
                <a:pos x="106" y="852"/>
              </a:cxn>
              <a:cxn ang="0">
                <a:pos x="90" y="889"/>
              </a:cxn>
              <a:cxn ang="0">
                <a:pos x="75" y="925"/>
              </a:cxn>
              <a:cxn ang="0">
                <a:pos x="75" y="925"/>
              </a:cxn>
              <a:cxn ang="0">
                <a:pos x="64" y="952"/>
              </a:cxn>
              <a:cxn ang="0">
                <a:pos x="57" y="979"/>
              </a:cxn>
              <a:cxn ang="0">
                <a:pos x="40" y="1033"/>
              </a:cxn>
              <a:cxn ang="0">
                <a:pos x="40" y="1033"/>
              </a:cxn>
              <a:cxn ang="0">
                <a:pos x="33" y="1020"/>
              </a:cxn>
              <a:cxn ang="0">
                <a:pos x="25" y="1000"/>
              </a:cxn>
              <a:cxn ang="0">
                <a:pos x="16" y="976"/>
              </a:cxn>
              <a:cxn ang="0">
                <a:pos x="9" y="949"/>
              </a:cxn>
              <a:cxn ang="0">
                <a:pos x="3" y="922"/>
              </a:cxn>
              <a:cxn ang="0">
                <a:pos x="0" y="897"/>
              </a:cxn>
              <a:cxn ang="0">
                <a:pos x="0" y="886"/>
              </a:cxn>
              <a:cxn ang="0">
                <a:pos x="1" y="876"/>
              </a:cxn>
              <a:cxn ang="0">
                <a:pos x="3" y="868"/>
              </a:cxn>
              <a:cxn ang="0">
                <a:pos x="7" y="862"/>
              </a:cxn>
              <a:cxn ang="0">
                <a:pos x="7" y="862"/>
              </a:cxn>
              <a:cxn ang="0">
                <a:pos x="40" y="816"/>
              </a:cxn>
              <a:cxn ang="0">
                <a:pos x="75" y="763"/>
              </a:cxn>
              <a:cxn ang="0">
                <a:pos x="118" y="696"/>
              </a:cxn>
              <a:cxn ang="0">
                <a:pos x="142" y="657"/>
              </a:cxn>
              <a:cxn ang="0">
                <a:pos x="165" y="615"/>
              </a:cxn>
              <a:cxn ang="0">
                <a:pos x="189" y="570"/>
              </a:cxn>
              <a:cxn ang="0">
                <a:pos x="213" y="523"/>
              </a:cxn>
              <a:cxn ang="0">
                <a:pos x="234" y="475"/>
              </a:cxn>
              <a:cxn ang="0">
                <a:pos x="255" y="426"/>
              </a:cxn>
              <a:cxn ang="0">
                <a:pos x="274" y="375"/>
              </a:cxn>
              <a:cxn ang="0">
                <a:pos x="291" y="324"/>
              </a:cxn>
              <a:cxn ang="0">
                <a:pos x="291" y="324"/>
              </a:cxn>
              <a:cxn ang="0">
                <a:pos x="318" y="231"/>
              </a:cxn>
              <a:cxn ang="0">
                <a:pos x="337" y="157"/>
              </a:cxn>
              <a:cxn ang="0">
                <a:pos x="352" y="102"/>
              </a:cxn>
              <a:cxn ang="0">
                <a:pos x="361" y="60"/>
              </a:cxn>
              <a:cxn ang="0">
                <a:pos x="372" y="12"/>
              </a:cxn>
              <a:cxn ang="0">
                <a:pos x="373" y="0"/>
              </a:cxn>
              <a:cxn ang="0">
                <a:pos x="414" y="1"/>
              </a:cxn>
            </a:cxnLst>
            <a:rect l="0" t="0" r="r" b="b"/>
            <a:pathLst>
              <a:path w="414" h="1033">
                <a:moveTo>
                  <a:pt x="414" y="1"/>
                </a:moveTo>
                <a:lnTo>
                  <a:pt x="414" y="1"/>
                </a:lnTo>
                <a:lnTo>
                  <a:pt x="393" y="87"/>
                </a:lnTo>
                <a:lnTo>
                  <a:pt x="369" y="172"/>
                </a:lnTo>
                <a:lnTo>
                  <a:pt x="345" y="256"/>
                </a:lnTo>
                <a:lnTo>
                  <a:pt x="318" y="340"/>
                </a:lnTo>
                <a:lnTo>
                  <a:pt x="318" y="340"/>
                </a:lnTo>
                <a:lnTo>
                  <a:pt x="294" y="415"/>
                </a:lnTo>
                <a:lnTo>
                  <a:pt x="268" y="489"/>
                </a:lnTo>
                <a:lnTo>
                  <a:pt x="240" y="562"/>
                </a:lnTo>
                <a:lnTo>
                  <a:pt x="211" y="636"/>
                </a:lnTo>
                <a:lnTo>
                  <a:pt x="211" y="636"/>
                </a:lnTo>
                <a:lnTo>
                  <a:pt x="195" y="672"/>
                </a:lnTo>
                <a:lnTo>
                  <a:pt x="178" y="708"/>
                </a:lnTo>
                <a:lnTo>
                  <a:pt x="142" y="780"/>
                </a:lnTo>
                <a:lnTo>
                  <a:pt x="106" y="852"/>
                </a:lnTo>
                <a:lnTo>
                  <a:pt x="90" y="889"/>
                </a:lnTo>
                <a:lnTo>
                  <a:pt x="75" y="925"/>
                </a:lnTo>
                <a:lnTo>
                  <a:pt x="75" y="925"/>
                </a:lnTo>
                <a:lnTo>
                  <a:pt x="64" y="952"/>
                </a:lnTo>
                <a:lnTo>
                  <a:pt x="57" y="979"/>
                </a:lnTo>
                <a:lnTo>
                  <a:pt x="40" y="1033"/>
                </a:lnTo>
                <a:lnTo>
                  <a:pt x="40" y="1033"/>
                </a:lnTo>
                <a:lnTo>
                  <a:pt x="33" y="1020"/>
                </a:lnTo>
                <a:lnTo>
                  <a:pt x="25" y="1000"/>
                </a:lnTo>
                <a:lnTo>
                  <a:pt x="16" y="976"/>
                </a:lnTo>
                <a:lnTo>
                  <a:pt x="9" y="949"/>
                </a:lnTo>
                <a:lnTo>
                  <a:pt x="3" y="922"/>
                </a:lnTo>
                <a:lnTo>
                  <a:pt x="0" y="897"/>
                </a:lnTo>
                <a:lnTo>
                  <a:pt x="0" y="886"/>
                </a:lnTo>
                <a:lnTo>
                  <a:pt x="1" y="876"/>
                </a:lnTo>
                <a:lnTo>
                  <a:pt x="3" y="868"/>
                </a:lnTo>
                <a:lnTo>
                  <a:pt x="7" y="862"/>
                </a:lnTo>
                <a:lnTo>
                  <a:pt x="7" y="862"/>
                </a:lnTo>
                <a:lnTo>
                  <a:pt x="40" y="816"/>
                </a:lnTo>
                <a:lnTo>
                  <a:pt x="75" y="763"/>
                </a:lnTo>
                <a:lnTo>
                  <a:pt x="118" y="696"/>
                </a:lnTo>
                <a:lnTo>
                  <a:pt x="142" y="657"/>
                </a:lnTo>
                <a:lnTo>
                  <a:pt x="165" y="615"/>
                </a:lnTo>
                <a:lnTo>
                  <a:pt x="189" y="570"/>
                </a:lnTo>
                <a:lnTo>
                  <a:pt x="213" y="523"/>
                </a:lnTo>
                <a:lnTo>
                  <a:pt x="234" y="475"/>
                </a:lnTo>
                <a:lnTo>
                  <a:pt x="255" y="426"/>
                </a:lnTo>
                <a:lnTo>
                  <a:pt x="274" y="375"/>
                </a:lnTo>
                <a:lnTo>
                  <a:pt x="291" y="324"/>
                </a:lnTo>
                <a:lnTo>
                  <a:pt x="291" y="324"/>
                </a:lnTo>
                <a:lnTo>
                  <a:pt x="318" y="231"/>
                </a:lnTo>
                <a:lnTo>
                  <a:pt x="337" y="157"/>
                </a:lnTo>
                <a:lnTo>
                  <a:pt x="352" y="102"/>
                </a:lnTo>
                <a:lnTo>
                  <a:pt x="361" y="60"/>
                </a:lnTo>
                <a:lnTo>
                  <a:pt x="372" y="12"/>
                </a:lnTo>
                <a:lnTo>
                  <a:pt x="373" y="0"/>
                </a:lnTo>
                <a:lnTo>
                  <a:pt x="414" y="1"/>
                </a:lnTo>
                <a:close/>
              </a:path>
            </a:pathLst>
          </a:custGeom>
          <a:solidFill>
            <a:srgbClr val="5B6F7C"/>
          </a:solidFill>
          <a:ln w="9525">
            <a:noFill/>
            <a:round/>
          </a:ln>
        </p:spPr>
        <p:txBody>
          <a:bodyPr vert="horz" wrap="square" lIns="91440" tIns="45720" rIns="91440" bIns="45720" numCol="1" anchor="t" anchorCtr="0" compatLnSpc="1"/>
          <a:lstStyle/>
          <a:p>
            <a:endParaRPr lang="zh-CN" altLang="en-US" sz="1600">
              <a:latin typeface="Arial" panose="020B0604020202020204" pitchFamily="34" charset="0"/>
              <a:ea typeface="Arial" panose="020B0604020202020204" pitchFamily="34" charset="0"/>
            </a:endParaRPr>
          </a:p>
        </p:txBody>
      </p:sp>
      <p:sp>
        <p:nvSpPr>
          <p:cNvPr id="17" name="Freeform 81"/>
          <p:cNvSpPr/>
          <p:nvPr/>
        </p:nvSpPr>
        <p:spPr bwMode="auto">
          <a:xfrm>
            <a:off x="562139" y="1128599"/>
            <a:ext cx="166951" cy="360393"/>
          </a:xfrm>
          <a:custGeom>
            <a:avLst/>
            <a:gdLst/>
            <a:ahLst/>
            <a:cxnLst>
              <a:cxn ang="0">
                <a:pos x="48" y="0"/>
              </a:cxn>
              <a:cxn ang="0">
                <a:pos x="8" y="5"/>
              </a:cxn>
              <a:cxn ang="0">
                <a:pos x="8" y="5"/>
              </a:cxn>
              <a:cxn ang="0">
                <a:pos x="3" y="32"/>
              </a:cxn>
              <a:cxn ang="0">
                <a:pos x="0" y="59"/>
              </a:cxn>
              <a:cxn ang="0">
                <a:pos x="0" y="87"/>
              </a:cxn>
              <a:cxn ang="0">
                <a:pos x="2" y="116"/>
              </a:cxn>
              <a:cxn ang="0">
                <a:pos x="5" y="144"/>
              </a:cxn>
              <a:cxn ang="0">
                <a:pos x="9" y="173"/>
              </a:cxn>
              <a:cxn ang="0">
                <a:pos x="20" y="228"/>
              </a:cxn>
              <a:cxn ang="0">
                <a:pos x="99" y="228"/>
              </a:cxn>
              <a:cxn ang="0">
                <a:pos x="99" y="228"/>
              </a:cxn>
              <a:cxn ang="0">
                <a:pos x="75" y="114"/>
              </a:cxn>
              <a:cxn ang="0">
                <a:pos x="62" y="57"/>
              </a:cxn>
              <a:cxn ang="0">
                <a:pos x="48" y="0"/>
              </a:cxn>
              <a:cxn ang="0">
                <a:pos x="48" y="0"/>
              </a:cxn>
            </a:cxnLst>
            <a:rect l="0" t="0" r="r" b="b"/>
            <a:pathLst>
              <a:path w="99" h="228">
                <a:moveTo>
                  <a:pt x="48" y="0"/>
                </a:moveTo>
                <a:lnTo>
                  <a:pt x="8" y="5"/>
                </a:lnTo>
                <a:lnTo>
                  <a:pt x="8" y="5"/>
                </a:lnTo>
                <a:lnTo>
                  <a:pt x="3" y="32"/>
                </a:lnTo>
                <a:lnTo>
                  <a:pt x="0" y="59"/>
                </a:lnTo>
                <a:lnTo>
                  <a:pt x="0" y="87"/>
                </a:lnTo>
                <a:lnTo>
                  <a:pt x="2" y="116"/>
                </a:lnTo>
                <a:lnTo>
                  <a:pt x="5" y="144"/>
                </a:lnTo>
                <a:lnTo>
                  <a:pt x="9" y="173"/>
                </a:lnTo>
                <a:lnTo>
                  <a:pt x="20" y="228"/>
                </a:lnTo>
                <a:lnTo>
                  <a:pt x="99" y="228"/>
                </a:lnTo>
                <a:lnTo>
                  <a:pt x="99" y="228"/>
                </a:lnTo>
                <a:lnTo>
                  <a:pt x="75" y="114"/>
                </a:lnTo>
                <a:lnTo>
                  <a:pt x="62" y="57"/>
                </a:lnTo>
                <a:lnTo>
                  <a:pt x="48" y="0"/>
                </a:lnTo>
                <a:lnTo>
                  <a:pt x="48" y="0"/>
                </a:lnTo>
                <a:close/>
              </a:path>
            </a:pathLst>
          </a:custGeom>
          <a:solidFill>
            <a:srgbClr val="FF749D"/>
          </a:solidFill>
          <a:ln w="9525">
            <a:noFill/>
            <a:round/>
          </a:ln>
        </p:spPr>
        <p:txBody>
          <a:bodyPr vert="horz" wrap="square" lIns="91440" tIns="45720" rIns="91440" bIns="45720" numCol="1" anchor="t" anchorCtr="0" compatLnSpc="1"/>
          <a:lstStyle/>
          <a:p>
            <a:endParaRPr lang="zh-CN" altLang="en-US" sz="1600">
              <a:latin typeface="Arial" panose="020B0604020202020204" pitchFamily="34" charset="0"/>
              <a:ea typeface="Arial" panose="020B0604020202020204" pitchFamily="34" charset="0"/>
            </a:endParaRPr>
          </a:p>
        </p:txBody>
      </p:sp>
      <p:sp>
        <p:nvSpPr>
          <p:cNvPr id="18" name="Freeform 82"/>
          <p:cNvSpPr/>
          <p:nvPr/>
        </p:nvSpPr>
        <p:spPr bwMode="auto">
          <a:xfrm>
            <a:off x="595867" y="1488992"/>
            <a:ext cx="151773" cy="99583"/>
          </a:xfrm>
          <a:custGeom>
            <a:avLst/>
            <a:gdLst/>
            <a:ahLst/>
            <a:cxnLst>
              <a:cxn ang="0">
                <a:pos x="79" y="0"/>
              </a:cxn>
              <a:cxn ang="0">
                <a:pos x="0" y="0"/>
              </a:cxn>
              <a:cxn ang="0">
                <a:pos x="0" y="0"/>
              </a:cxn>
              <a:cxn ang="0">
                <a:pos x="4" y="32"/>
              </a:cxn>
              <a:cxn ang="0">
                <a:pos x="4" y="32"/>
              </a:cxn>
              <a:cxn ang="0">
                <a:pos x="9" y="63"/>
              </a:cxn>
              <a:cxn ang="0">
                <a:pos x="90" y="54"/>
              </a:cxn>
              <a:cxn ang="0">
                <a:pos x="90" y="54"/>
              </a:cxn>
              <a:cxn ang="0">
                <a:pos x="79" y="0"/>
              </a:cxn>
              <a:cxn ang="0">
                <a:pos x="79" y="0"/>
              </a:cxn>
            </a:cxnLst>
            <a:rect l="0" t="0" r="r" b="b"/>
            <a:pathLst>
              <a:path w="90" h="63">
                <a:moveTo>
                  <a:pt x="79" y="0"/>
                </a:moveTo>
                <a:lnTo>
                  <a:pt x="0" y="0"/>
                </a:lnTo>
                <a:lnTo>
                  <a:pt x="0" y="0"/>
                </a:lnTo>
                <a:lnTo>
                  <a:pt x="4" y="32"/>
                </a:lnTo>
                <a:lnTo>
                  <a:pt x="4" y="32"/>
                </a:lnTo>
                <a:lnTo>
                  <a:pt x="9" y="63"/>
                </a:lnTo>
                <a:lnTo>
                  <a:pt x="90" y="54"/>
                </a:lnTo>
                <a:lnTo>
                  <a:pt x="90" y="54"/>
                </a:lnTo>
                <a:lnTo>
                  <a:pt x="79" y="0"/>
                </a:lnTo>
                <a:lnTo>
                  <a:pt x="79" y="0"/>
                </a:lnTo>
                <a:close/>
              </a:path>
            </a:pathLst>
          </a:custGeom>
          <a:solidFill>
            <a:srgbClr val="FFD93F"/>
          </a:solidFill>
          <a:ln w="9525">
            <a:noFill/>
            <a:round/>
          </a:ln>
        </p:spPr>
        <p:txBody>
          <a:bodyPr vert="horz" wrap="square" lIns="91440" tIns="45720" rIns="91440" bIns="45720" numCol="1" anchor="t" anchorCtr="0" compatLnSpc="1"/>
          <a:lstStyle/>
          <a:p>
            <a:endParaRPr lang="zh-CN" altLang="en-US" sz="1600">
              <a:latin typeface="Arial" panose="020B0604020202020204" pitchFamily="34" charset="0"/>
              <a:ea typeface="Arial" panose="020B0604020202020204" pitchFamily="34" charset="0"/>
            </a:endParaRPr>
          </a:p>
        </p:txBody>
      </p:sp>
      <p:sp>
        <p:nvSpPr>
          <p:cNvPr id="19" name="Freeform 83"/>
          <p:cNvSpPr/>
          <p:nvPr/>
        </p:nvSpPr>
        <p:spPr bwMode="auto">
          <a:xfrm>
            <a:off x="632967" y="1733996"/>
            <a:ext cx="166951" cy="265553"/>
          </a:xfrm>
          <a:custGeom>
            <a:avLst/>
            <a:gdLst/>
            <a:ahLst/>
            <a:cxnLst>
              <a:cxn ang="0">
                <a:pos x="0" y="0"/>
              </a:cxn>
              <a:cxn ang="0">
                <a:pos x="0" y="0"/>
              </a:cxn>
              <a:cxn ang="0">
                <a:pos x="11" y="84"/>
              </a:cxn>
              <a:cxn ang="0">
                <a:pos x="21" y="168"/>
              </a:cxn>
              <a:cxn ang="0">
                <a:pos x="21" y="168"/>
              </a:cxn>
              <a:cxn ang="0">
                <a:pos x="38" y="139"/>
              </a:cxn>
              <a:cxn ang="0">
                <a:pos x="57" y="111"/>
              </a:cxn>
              <a:cxn ang="0">
                <a:pos x="78" y="85"/>
              </a:cxn>
              <a:cxn ang="0">
                <a:pos x="99" y="58"/>
              </a:cxn>
              <a:cxn ang="0">
                <a:pos x="99" y="58"/>
              </a:cxn>
              <a:cxn ang="0">
                <a:pos x="93" y="31"/>
              </a:cxn>
              <a:cxn ang="0">
                <a:pos x="0" y="0"/>
              </a:cxn>
            </a:cxnLst>
            <a:rect l="0" t="0" r="r" b="b"/>
            <a:pathLst>
              <a:path w="99" h="168">
                <a:moveTo>
                  <a:pt x="0" y="0"/>
                </a:moveTo>
                <a:lnTo>
                  <a:pt x="0" y="0"/>
                </a:lnTo>
                <a:lnTo>
                  <a:pt x="11" y="84"/>
                </a:lnTo>
                <a:lnTo>
                  <a:pt x="21" y="168"/>
                </a:lnTo>
                <a:lnTo>
                  <a:pt x="21" y="168"/>
                </a:lnTo>
                <a:lnTo>
                  <a:pt x="38" y="139"/>
                </a:lnTo>
                <a:lnTo>
                  <a:pt x="57" y="111"/>
                </a:lnTo>
                <a:lnTo>
                  <a:pt x="78" y="85"/>
                </a:lnTo>
                <a:lnTo>
                  <a:pt x="99" y="58"/>
                </a:lnTo>
                <a:lnTo>
                  <a:pt x="99" y="58"/>
                </a:lnTo>
                <a:lnTo>
                  <a:pt x="93" y="31"/>
                </a:lnTo>
                <a:lnTo>
                  <a:pt x="0" y="0"/>
                </a:lnTo>
                <a:close/>
              </a:path>
            </a:pathLst>
          </a:custGeom>
          <a:solidFill>
            <a:srgbClr val="FF687E"/>
          </a:solidFill>
          <a:ln w="9525">
            <a:noFill/>
            <a:round/>
          </a:ln>
        </p:spPr>
        <p:txBody>
          <a:bodyPr vert="horz" wrap="square" lIns="91440" tIns="45720" rIns="91440" bIns="45720" numCol="1" anchor="t" anchorCtr="0" compatLnSpc="1"/>
          <a:lstStyle/>
          <a:p>
            <a:endParaRPr lang="zh-CN" altLang="en-US" sz="1600">
              <a:latin typeface="Arial" panose="020B0604020202020204" pitchFamily="34" charset="0"/>
              <a:ea typeface="Arial" panose="020B0604020202020204" pitchFamily="34" charset="0"/>
            </a:endParaRPr>
          </a:p>
        </p:txBody>
      </p:sp>
      <p:sp>
        <p:nvSpPr>
          <p:cNvPr id="20" name="Freeform 84"/>
          <p:cNvSpPr/>
          <p:nvPr/>
        </p:nvSpPr>
        <p:spPr bwMode="auto">
          <a:xfrm>
            <a:off x="611044" y="1574348"/>
            <a:ext cx="178755" cy="208648"/>
          </a:xfrm>
          <a:custGeom>
            <a:avLst/>
            <a:gdLst/>
            <a:ahLst/>
            <a:cxnLst>
              <a:cxn ang="0">
                <a:pos x="105" y="128"/>
              </a:cxn>
              <a:cxn ang="0">
                <a:pos x="105" y="128"/>
              </a:cxn>
              <a:cxn ang="0">
                <a:pos x="81" y="0"/>
              </a:cxn>
              <a:cxn ang="0">
                <a:pos x="0" y="9"/>
              </a:cxn>
              <a:cxn ang="0">
                <a:pos x="0" y="9"/>
              </a:cxn>
              <a:cxn ang="0">
                <a:pos x="13" y="101"/>
              </a:cxn>
              <a:cxn ang="0">
                <a:pos x="106" y="132"/>
              </a:cxn>
              <a:cxn ang="0">
                <a:pos x="106" y="132"/>
              </a:cxn>
              <a:cxn ang="0">
                <a:pos x="105" y="128"/>
              </a:cxn>
              <a:cxn ang="0">
                <a:pos x="105" y="128"/>
              </a:cxn>
            </a:cxnLst>
            <a:rect l="0" t="0" r="r" b="b"/>
            <a:pathLst>
              <a:path w="106" h="132">
                <a:moveTo>
                  <a:pt x="105" y="128"/>
                </a:moveTo>
                <a:lnTo>
                  <a:pt x="105" y="128"/>
                </a:lnTo>
                <a:lnTo>
                  <a:pt x="81" y="0"/>
                </a:lnTo>
                <a:lnTo>
                  <a:pt x="0" y="9"/>
                </a:lnTo>
                <a:lnTo>
                  <a:pt x="0" y="9"/>
                </a:lnTo>
                <a:lnTo>
                  <a:pt x="13" y="101"/>
                </a:lnTo>
                <a:lnTo>
                  <a:pt x="106" y="132"/>
                </a:lnTo>
                <a:lnTo>
                  <a:pt x="106" y="132"/>
                </a:lnTo>
                <a:lnTo>
                  <a:pt x="105" y="128"/>
                </a:lnTo>
                <a:lnTo>
                  <a:pt x="105" y="128"/>
                </a:lnTo>
                <a:close/>
              </a:path>
            </a:pathLst>
          </a:custGeom>
          <a:solidFill>
            <a:srgbClr val="B18374"/>
          </a:solidFill>
          <a:ln w="9525">
            <a:noFill/>
            <a:round/>
          </a:ln>
        </p:spPr>
        <p:txBody>
          <a:bodyPr vert="horz" wrap="square" lIns="91440" tIns="45720" rIns="91440" bIns="45720" numCol="1" anchor="t" anchorCtr="0" compatLnSpc="1"/>
          <a:lstStyle/>
          <a:p>
            <a:endParaRPr lang="zh-CN" altLang="en-US" sz="1600">
              <a:latin typeface="Arial" panose="020B0604020202020204" pitchFamily="34" charset="0"/>
              <a:ea typeface="Arial" panose="020B0604020202020204" pitchFamily="34" charset="0"/>
            </a:endParaRPr>
          </a:p>
        </p:txBody>
      </p:sp>
      <p:sp>
        <p:nvSpPr>
          <p:cNvPr id="21" name="Freeform 85"/>
          <p:cNvSpPr/>
          <p:nvPr/>
        </p:nvSpPr>
        <p:spPr bwMode="auto">
          <a:xfrm>
            <a:off x="668381" y="1825675"/>
            <a:ext cx="185500" cy="218132"/>
          </a:xfrm>
          <a:custGeom>
            <a:avLst/>
            <a:gdLst/>
            <a:ahLst/>
            <a:cxnLst>
              <a:cxn ang="0">
                <a:pos x="0" y="110"/>
              </a:cxn>
              <a:cxn ang="0">
                <a:pos x="0" y="110"/>
              </a:cxn>
              <a:cxn ang="0">
                <a:pos x="0" y="114"/>
              </a:cxn>
              <a:cxn ang="0">
                <a:pos x="110" y="138"/>
              </a:cxn>
              <a:cxn ang="0">
                <a:pos x="110" y="138"/>
              </a:cxn>
              <a:cxn ang="0">
                <a:pos x="104" y="113"/>
              </a:cxn>
              <a:cxn ang="0">
                <a:pos x="96" y="81"/>
              </a:cxn>
              <a:cxn ang="0">
                <a:pos x="78" y="0"/>
              </a:cxn>
              <a:cxn ang="0">
                <a:pos x="78" y="0"/>
              </a:cxn>
              <a:cxn ang="0">
                <a:pos x="57" y="27"/>
              </a:cxn>
              <a:cxn ang="0">
                <a:pos x="36" y="53"/>
              </a:cxn>
              <a:cxn ang="0">
                <a:pos x="17" y="81"/>
              </a:cxn>
              <a:cxn ang="0">
                <a:pos x="0" y="110"/>
              </a:cxn>
              <a:cxn ang="0">
                <a:pos x="0" y="110"/>
              </a:cxn>
            </a:cxnLst>
            <a:rect l="0" t="0" r="r" b="b"/>
            <a:pathLst>
              <a:path w="110" h="138">
                <a:moveTo>
                  <a:pt x="0" y="110"/>
                </a:moveTo>
                <a:lnTo>
                  <a:pt x="0" y="110"/>
                </a:lnTo>
                <a:lnTo>
                  <a:pt x="0" y="114"/>
                </a:lnTo>
                <a:lnTo>
                  <a:pt x="110" y="138"/>
                </a:lnTo>
                <a:lnTo>
                  <a:pt x="110" y="138"/>
                </a:lnTo>
                <a:lnTo>
                  <a:pt x="104" y="113"/>
                </a:lnTo>
                <a:lnTo>
                  <a:pt x="96" y="81"/>
                </a:lnTo>
                <a:lnTo>
                  <a:pt x="78" y="0"/>
                </a:lnTo>
                <a:lnTo>
                  <a:pt x="78" y="0"/>
                </a:lnTo>
                <a:lnTo>
                  <a:pt x="57" y="27"/>
                </a:lnTo>
                <a:lnTo>
                  <a:pt x="36" y="53"/>
                </a:lnTo>
                <a:lnTo>
                  <a:pt x="17" y="81"/>
                </a:lnTo>
                <a:lnTo>
                  <a:pt x="0" y="110"/>
                </a:lnTo>
                <a:lnTo>
                  <a:pt x="0" y="110"/>
                </a:lnTo>
                <a:close/>
              </a:path>
            </a:pathLst>
          </a:custGeom>
          <a:solidFill>
            <a:srgbClr val="B18374"/>
          </a:solidFill>
          <a:ln w="9525">
            <a:noFill/>
            <a:round/>
          </a:ln>
        </p:spPr>
        <p:txBody>
          <a:bodyPr vert="horz" wrap="square" lIns="91440" tIns="45720" rIns="91440" bIns="45720" numCol="1" anchor="t" anchorCtr="0" compatLnSpc="1"/>
          <a:lstStyle/>
          <a:p>
            <a:endParaRPr lang="zh-CN" altLang="en-US" sz="1600">
              <a:latin typeface="Arial" panose="020B0604020202020204" pitchFamily="34" charset="0"/>
              <a:ea typeface="Arial" panose="020B0604020202020204" pitchFamily="34" charset="0"/>
            </a:endParaRPr>
          </a:p>
        </p:txBody>
      </p:sp>
      <p:sp>
        <p:nvSpPr>
          <p:cNvPr id="22" name="Freeform 86"/>
          <p:cNvSpPr/>
          <p:nvPr/>
        </p:nvSpPr>
        <p:spPr bwMode="auto">
          <a:xfrm>
            <a:off x="673438" y="2005872"/>
            <a:ext cx="217542" cy="282940"/>
          </a:xfrm>
          <a:custGeom>
            <a:avLst/>
            <a:gdLst/>
            <a:ahLst/>
            <a:cxnLst>
              <a:cxn ang="0">
                <a:pos x="110" y="54"/>
              </a:cxn>
              <a:cxn ang="0">
                <a:pos x="110" y="54"/>
              </a:cxn>
              <a:cxn ang="0">
                <a:pos x="108" y="39"/>
              </a:cxn>
              <a:cxn ang="0">
                <a:pos x="107" y="23"/>
              </a:cxn>
              <a:cxn ang="0">
                <a:pos x="2" y="0"/>
              </a:cxn>
              <a:cxn ang="0">
                <a:pos x="2" y="0"/>
              </a:cxn>
              <a:cxn ang="0">
                <a:pos x="2" y="6"/>
              </a:cxn>
              <a:cxn ang="0">
                <a:pos x="0" y="11"/>
              </a:cxn>
              <a:cxn ang="0">
                <a:pos x="0" y="17"/>
              </a:cxn>
              <a:cxn ang="0">
                <a:pos x="0" y="23"/>
              </a:cxn>
              <a:cxn ang="0">
                <a:pos x="0" y="23"/>
              </a:cxn>
              <a:cxn ang="0">
                <a:pos x="2" y="54"/>
              </a:cxn>
              <a:cxn ang="0">
                <a:pos x="3" y="92"/>
              </a:cxn>
              <a:cxn ang="0">
                <a:pos x="3" y="131"/>
              </a:cxn>
              <a:cxn ang="0">
                <a:pos x="5" y="174"/>
              </a:cxn>
              <a:cxn ang="0">
                <a:pos x="129" y="179"/>
              </a:cxn>
              <a:cxn ang="0">
                <a:pos x="129" y="179"/>
              </a:cxn>
              <a:cxn ang="0">
                <a:pos x="123" y="149"/>
              </a:cxn>
              <a:cxn ang="0">
                <a:pos x="119" y="117"/>
              </a:cxn>
              <a:cxn ang="0">
                <a:pos x="110" y="54"/>
              </a:cxn>
              <a:cxn ang="0">
                <a:pos x="110" y="54"/>
              </a:cxn>
            </a:cxnLst>
            <a:rect l="0" t="0" r="r" b="b"/>
            <a:pathLst>
              <a:path w="129" h="179">
                <a:moveTo>
                  <a:pt x="110" y="54"/>
                </a:moveTo>
                <a:lnTo>
                  <a:pt x="110" y="54"/>
                </a:lnTo>
                <a:lnTo>
                  <a:pt x="108" y="39"/>
                </a:lnTo>
                <a:lnTo>
                  <a:pt x="107" y="23"/>
                </a:lnTo>
                <a:lnTo>
                  <a:pt x="2" y="0"/>
                </a:lnTo>
                <a:lnTo>
                  <a:pt x="2" y="0"/>
                </a:lnTo>
                <a:lnTo>
                  <a:pt x="2" y="6"/>
                </a:lnTo>
                <a:lnTo>
                  <a:pt x="0" y="11"/>
                </a:lnTo>
                <a:lnTo>
                  <a:pt x="0" y="17"/>
                </a:lnTo>
                <a:lnTo>
                  <a:pt x="0" y="23"/>
                </a:lnTo>
                <a:lnTo>
                  <a:pt x="0" y="23"/>
                </a:lnTo>
                <a:lnTo>
                  <a:pt x="2" y="54"/>
                </a:lnTo>
                <a:lnTo>
                  <a:pt x="3" y="92"/>
                </a:lnTo>
                <a:lnTo>
                  <a:pt x="3" y="131"/>
                </a:lnTo>
                <a:lnTo>
                  <a:pt x="5" y="174"/>
                </a:lnTo>
                <a:lnTo>
                  <a:pt x="129" y="179"/>
                </a:lnTo>
                <a:lnTo>
                  <a:pt x="129" y="179"/>
                </a:lnTo>
                <a:lnTo>
                  <a:pt x="123" y="149"/>
                </a:lnTo>
                <a:lnTo>
                  <a:pt x="119" y="117"/>
                </a:lnTo>
                <a:lnTo>
                  <a:pt x="110" y="54"/>
                </a:lnTo>
                <a:lnTo>
                  <a:pt x="110" y="54"/>
                </a:lnTo>
                <a:close/>
              </a:path>
            </a:pathLst>
          </a:custGeom>
          <a:solidFill>
            <a:srgbClr val="FF9090"/>
          </a:solidFill>
          <a:ln w="9525">
            <a:noFill/>
            <a:round/>
          </a:ln>
        </p:spPr>
        <p:txBody>
          <a:bodyPr vert="horz" wrap="square" lIns="91440" tIns="45720" rIns="91440" bIns="45720" numCol="1" anchor="t" anchorCtr="0" compatLnSpc="1"/>
          <a:lstStyle/>
          <a:p>
            <a:endParaRPr lang="zh-CN" altLang="en-US" sz="1600">
              <a:latin typeface="Arial" panose="020B0604020202020204" pitchFamily="34" charset="0"/>
              <a:ea typeface="Arial" panose="020B0604020202020204" pitchFamily="34" charset="0"/>
            </a:endParaRPr>
          </a:p>
        </p:txBody>
      </p:sp>
      <p:sp>
        <p:nvSpPr>
          <p:cNvPr id="23" name="Freeform 87"/>
          <p:cNvSpPr/>
          <p:nvPr/>
        </p:nvSpPr>
        <p:spPr bwMode="auto">
          <a:xfrm>
            <a:off x="681872" y="2280908"/>
            <a:ext cx="252955" cy="147003"/>
          </a:xfrm>
          <a:custGeom>
            <a:avLst/>
            <a:gdLst/>
            <a:ahLst/>
            <a:cxnLst>
              <a:cxn ang="0">
                <a:pos x="145" y="74"/>
              </a:cxn>
              <a:cxn ang="0">
                <a:pos x="145" y="74"/>
              </a:cxn>
              <a:cxn ang="0">
                <a:pos x="135" y="39"/>
              </a:cxn>
              <a:cxn ang="0">
                <a:pos x="124" y="5"/>
              </a:cxn>
              <a:cxn ang="0">
                <a:pos x="0" y="0"/>
              </a:cxn>
              <a:cxn ang="0">
                <a:pos x="0" y="0"/>
              </a:cxn>
              <a:cxn ang="0">
                <a:pos x="3" y="48"/>
              </a:cxn>
              <a:cxn ang="0">
                <a:pos x="6" y="71"/>
              </a:cxn>
              <a:cxn ang="0">
                <a:pos x="10" y="93"/>
              </a:cxn>
              <a:cxn ang="0">
                <a:pos x="150" y="81"/>
              </a:cxn>
              <a:cxn ang="0">
                <a:pos x="150" y="81"/>
              </a:cxn>
              <a:cxn ang="0">
                <a:pos x="148" y="77"/>
              </a:cxn>
              <a:cxn ang="0">
                <a:pos x="145" y="74"/>
              </a:cxn>
              <a:cxn ang="0">
                <a:pos x="145" y="74"/>
              </a:cxn>
            </a:cxnLst>
            <a:rect l="0" t="0" r="r" b="b"/>
            <a:pathLst>
              <a:path w="150" h="93">
                <a:moveTo>
                  <a:pt x="145" y="74"/>
                </a:moveTo>
                <a:lnTo>
                  <a:pt x="145" y="74"/>
                </a:lnTo>
                <a:lnTo>
                  <a:pt x="135" y="39"/>
                </a:lnTo>
                <a:lnTo>
                  <a:pt x="124" y="5"/>
                </a:lnTo>
                <a:lnTo>
                  <a:pt x="0" y="0"/>
                </a:lnTo>
                <a:lnTo>
                  <a:pt x="0" y="0"/>
                </a:lnTo>
                <a:lnTo>
                  <a:pt x="3" y="48"/>
                </a:lnTo>
                <a:lnTo>
                  <a:pt x="6" y="71"/>
                </a:lnTo>
                <a:lnTo>
                  <a:pt x="10" y="93"/>
                </a:lnTo>
                <a:lnTo>
                  <a:pt x="150" y="81"/>
                </a:lnTo>
                <a:lnTo>
                  <a:pt x="150" y="81"/>
                </a:lnTo>
                <a:lnTo>
                  <a:pt x="148" y="77"/>
                </a:lnTo>
                <a:lnTo>
                  <a:pt x="145" y="74"/>
                </a:lnTo>
                <a:lnTo>
                  <a:pt x="145" y="74"/>
                </a:lnTo>
                <a:close/>
              </a:path>
            </a:pathLst>
          </a:custGeom>
          <a:solidFill>
            <a:srgbClr val="5B6F7C"/>
          </a:solidFill>
          <a:ln w="9525">
            <a:noFill/>
            <a:round/>
          </a:ln>
        </p:spPr>
        <p:txBody>
          <a:bodyPr vert="horz" wrap="square" lIns="91440" tIns="45720" rIns="91440" bIns="45720" numCol="1" anchor="t" anchorCtr="0" compatLnSpc="1"/>
          <a:lstStyle/>
          <a:p>
            <a:endParaRPr lang="zh-CN" altLang="en-US" sz="1600">
              <a:latin typeface="Arial" panose="020B0604020202020204" pitchFamily="34" charset="0"/>
              <a:ea typeface="Arial" panose="020B0604020202020204" pitchFamily="34" charset="0"/>
            </a:endParaRPr>
          </a:p>
        </p:txBody>
      </p:sp>
      <p:sp>
        <p:nvSpPr>
          <p:cNvPr id="24" name="Freeform 88"/>
          <p:cNvSpPr/>
          <p:nvPr/>
        </p:nvSpPr>
        <p:spPr bwMode="auto">
          <a:xfrm>
            <a:off x="702108" y="2388394"/>
            <a:ext cx="242837" cy="82195"/>
          </a:xfrm>
          <a:custGeom>
            <a:avLst/>
            <a:gdLst/>
            <a:ahLst/>
            <a:cxnLst>
              <a:cxn ang="0">
                <a:pos x="139" y="36"/>
              </a:cxn>
              <a:cxn ang="0">
                <a:pos x="139" y="36"/>
              </a:cxn>
              <a:cxn ang="0">
                <a:pos x="142" y="15"/>
              </a:cxn>
              <a:cxn ang="0">
                <a:pos x="144" y="0"/>
              </a:cxn>
              <a:cxn ang="0">
                <a:pos x="144" y="0"/>
              </a:cxn>
              <a:cxn ang="0">
                <a:pos x="142" y="0"/>
              </a:cxn>
              <a:cxn ang="0">
                <a:pos x="141" y="1"/>
              </a:cxn>
              <a:cxn ang="0">
                <a:pos x="139" y="3"/>
              </a:cxn>
              <a:cxn ang="0">
                <a:pos x="138" y="3"/>
              </a:cxn>
              <a:cxn ang="0">
                <a:pos x="0" y="30"/>
              </a:cxn>
              <a:cxn ang="0">
                <a:pos x="0" y="30"/>
              </a:cxn>
              <a:cxn ang="0">
                <a:pos x="6" y="52"/>
              </a:cxn>
              <a:cxn ang="0">
                <a:pos x="139" y="36"/>
              </a:cxn>
            </a:cxnLst>
            <a:rect l="0" t="0" r="r" b="b"/>
            <a:pathLst>
              <a:path w="144" h="52">
                <a:moveTo>
                  <a:pt x="139" y="36"/>
                </a:moveTo>
                <a:lnTo>
                  <a:pt x="139" y="36"/>
                </a:lnTo>
                <a:lnTo>
                  <a:pt x="142" y="15"/>
                </a:lnTo>
                <a:lnTo>
                  <a:pt x="144" y="0"/>
                </a:lnTo>
                <a:lnTo>
                  <a:pt x="144" y="0"/>
                </a:lnTo>
                <a:lnTo>
                  <a:pt x="142" y="0"/>
                </a:lnTo>
                <a:lnTo>
                  <a:pt x="141" y="1"/>
                </a:lnTo>
                <a:lnTo>
                  <a:pt x="139" y="3"/>
                </a:lnTo>
                <a:lnTo>
                  <a:pt x="138" y="3"/>
                </a:lnTo>
                <a:lnTo>
                  <a:pt x="0" y="30"/>
                </a:lnTo>
                <a:lnTo>
                  <a:pt x="0" y="30"/>
                </a:lnTo>
                <a:lnTo>
                  <a:pt x="6" y="52"/>
                </a:lnTo>
                <a:lnTo>
                  <a:pt x="139" y="36"/>
                </a:lnTo>
                <a:close/>
              </a:path>
            </a:pathLst>
          </a:custGeom>
          <a:solidFill>
            <a:srgbClr val="C0A997"/>
          </a:solidFill>
          <a:ln w="9525">
            <a:noFill/>
            <a:round/>
          </a:ln>
        </p:spPr>
        <p:txBody>
          <a:bodyPr vert="horz" wrap="square" lIns="91440" tIns="45720" rIns="91440" bIns="45720" numCol="1" anchor="t" anchorCtr="0" compatLnSpc="1"/>
          <a:lstStyle/>
          <a:p>
            <a:endParaRPr lang="zh-CN" altLang="en-US" sz="1600">
              <a:latin typeface="Arial" panose="020B0604020202020204" pitchFamily="34" charset="0"/>
              <a:ea typeface="Arial" panose="020B0604020202020204" pitchFamily="34" charset="0"/>
            </a:endParaRPr>
          </a:p>
        </p:txBody>
      </p:sp>
      <p:sp>
        <p:nvSpPr>
          <p:cNvPr id="25" name="Freeform 89"/>
          <p:cNvSpPr/>
          <p:nvPr/>
        </p:nvSpPr>
        <p:spPr bwMode="auto">
          <a:xfrm>
            <a:off x="707166" y="2440555"/>
            <a:ext cx="237778" cy="71131"/>
          </a:xfrm>
          <a:custGeom>
            <a:avLst/>
            <a:gdLst/>
            <a:ahLst/>
            <a:cxnLst>
              <a:cxn ang="0">
                <a:pos x="141" y="0"/>
              </a:cxn>
              <a:cxn ang="0">
                <a:pos x="0" y="19"/>
              </a:cxn>
              <a:cxn ang="0">
                <a:pos x="0" y="19"/>
              </a:cxn>
              <a:cxn ang="0">
                <a:pos x="4" y="31"/>
              </a:cxn>
              <a:cxn ang="0">
                <a:pos x="10" y="45"/>
              </a:cxn>
              <a:cxn ang="0">
                <a:pos x="139" y="28"/>
              </a:cxn>
              <a:cxn ang="0">
                <a:pos x="139" y="28"/>
              </a:cxn>
              <a:cxn ang="0">
                <a:pos x="141" y="22"/>
              </a:cxn>
              <a:cxn ang="0">
                <a:pos x="141" y="15"/>
              </a:cxn>
              <a:cxn ang="0">
                <a:pos x="141" y="7"/>
              </a:cxn>
              <a:cxn ang="0">
                <a:pos x="141" y="0"/>
              </a:cxn>
              <a:cxn ang="0">
                <a:pos x="141" y="0"/>
              </a:cxn>
            </a:cxnLst>
            <a:rect l="0" t="0" r="r" b="b"/>
            <a:pathLst>
              <a:path w="141" h="45">
                <a:moveTo>
                  <a:pt x="141" y="0"/>
                </a:moveTo>
                <a:lnTo>
                  <a:pt x="0" y="19"/>
                </a:lnTo>
                <a:lnTo>
                  <a:pt x="0" y="19"/>
                </a:lnTo>
                <a:lnTo>
                  <a:pt x="4" y="31"/>
                </a:lnTo>
                <a:lnTo>
                  <a:pt x="10" y="45"/>
                </a:lnTo>
                <a:lnTo>
                  <a:pt x="139" y="28"/>
                </a:lnTo>
                <a:lnTo>
                  <a:pt x="139" y="28"/>
                </a:lnTo>
                <a:lnTo>
                  <a:pt x="141" y="22"/>
                </a:lnTo>
                <a:lnTo>
                  <a:pt x="141" y="15"/>
                </a:lnTo>
                <a:lnTo>
                  <a:pt x="141" y="7"/>
                </a:lnTo>
                <a:lnTo>
                  <a:pt x="141" y="0"/>
                </a:lnTo>
                <a:lnTo>
                  <a:pt x="141" y="0"/>
                </a:lnTo>
                <a:close/>
              </a:path>
            </a:pathLst>
          </a:custGeom>
          <a:solidFill>
            <a:srgbClr val="88686A"/>
          </a:solidFill>
          <a:ln w="9525">
            <a:noFill/>
            <a:round/>
          </a:ln>
        </p:spPr>
        <p:txBody>
          <a:bodyPr vert="horz" wrap="square" lIns="91440" tIns="45720" rIns="91440" bIns="45720" numCol="1" anchor="t" anchorCtr="0" compatLnSpc="1"/>
          <a:lstStyle/>
          <a:p>
            <a:endParaRPr lang="zh-CN" altLang="en-US" sz="1600">
              <a:latin typeface="Arial" panose="020B0604020202020204" pitchFamily="34" charset="0"/>
              <a:ea typeface="Arial" panose="020B0604020202020204" pitchFamily="34" charset="0"/>
            </a:endParaRPr>
          </a:p>
        </p:txBody>
      </p:sp>
      <p:sp>
        <p:nvSpPr>
          <p:cNvPr id="26" name="Freeform 90"/>
          <p:cNvSpPr/>
          <p:nvPr/>
        </p:nvSpPr>
        <p:spPr bwMode="auto">
          <a:xfrm>
            <a:off x="724030" y="2484814"/>
            <a:ext cx="200678" cy="69549"/>
          </a:xfrm>
          <a:custGeom>
            <a:avLst/>
            <a:gdLst/>
            <a:ahLst/>
            <a:cxnLst>
              <a:cxn ang="0">
                <a:pos x="119" y="0"/>
              </a:cxn>
              <a:cxn ang="0">
                <a:pos x="0" y="18"/>
              </a:cxn>
              <a:cxn ang="0">
                <a:pos x="0" y="18"/>
              </a:cxn>
              <a:cxn ang="0">
                <a:pos x="3" y="27"/>
              </a:cxn>
              <a:cxn ang="0">
                <a:pos x="8" y="33"/>
              </a:cxn>
              <a:cxn ang="0">
                <a:pos x="17" y="44"/>
              </a:cxn>
              <a:cxn ang="0">
                <a:pos x="101" y="35"/>
              </a:cxn>
              <a:cxn ang="0">
                <a:pos x="101" y="35"/>
              </a:cxn>
              <a:cxn ang="0">
                <a:pos x="110" y="18"/>
              </a:cxn>
              <a:cxn ang="0">
                <a:pos x="114" y="11"/>
              </a:cxn>
              <a:cxn ang="0">
                <a:pos x="119" y="0"/>
              </a:cxn>
              <a:cxn ang="0">
                <a:pos x="119" y="0"/>
              </a:cxn>
            </a:cxnLst>
            <a:rect l="0" t="0" r="r" b="b"/>
            <a:pathLst>
              <a:path w="119" h="44">
                <a:moveTo>
                  <a:pt x="119" y="0"/>
                </a:moveTo>
                <a:lnTo>
                  <a:pt x="0" y="18"/>
                </a:lnTo>
                <a:lnTo>
                  <a:pt x="0" y="18"/>
                </a:lnTo>
                <a:lnTo>
                  <a:pt x="3" y="27"/>
                </a:lnTo>
                <a:lnTo>
                  <a:pt x="8" y="33"/>
                </a:lnTo>
                <a:lnTo>
                  <a:pt x="17" y="44"/>
                </a:lnTo>
                <a:lnTo>
                  <a:pt x="101" y="35"/>
                </a:lnTo>
                <a:lnTo>
                  <a:pt x="101" y="35"/>
                </a:lnTo>
                <a:lnTo>
                  <a:pt x="110" y="18"/>
                </a:lnTo>
                <a:lnTo>
                  <a:pt x="114" y="11"/>
                </a:lnTo>
                <a:lnTo>
                  <a:pt x="119" y="0"/>
                </a:lnTo>
                <a:lnTo>
                  <a:pt x="119" y="0"/>
                </a:lnTo>
                <a:close/>
              </a:path>
            </a:pathLst>
          </a:custGeom>
          <a:solidFill>
            <a:srgbClr val="C0A997"/>
          </a:solidFill>
          <a:ln w="9525">
            <a:noFill/>
            <a:round/>
          </a:ln>
        </p:spPr>
        <p:txBody>
          <a:bodyPr vert="horz" wrap="square" lIns="91440" tIns="45720" rIns="91440" bIns="45720" numCol="1" anchor="t" anchorCtr="0" compatLnSpc="1"/>
          <a:lstStyle/>
          <a:p>
            <a:endParaRPr lang="zh-CN" altLang="en-US" sz="1600">
              <a:latin typeface="Arial" panose="020B0604020202020204" pitchFamily="34" charset="0"/>
              <a:ea typeface="Arial" panose="020B0604020202020204" pitchFamily="34" charset="0"/>
            </a:endParaRPr>
          </a:p>
        </p:txBody>
      </p:sp>
      <p:sp>
        <p:nvSpPr>
          <p:cNvPr id="27" name="Freeform 91"/>
          <p:cNvSpPr/>
          <p:nvPr/>
        </p:nvSpPr>
        <p:spPr bwMode="auto">
          <a:xfrm>
            <a:off x="752699" y="2540138"/>
            <a:ext cx="141655" cy="58485"/>
          </a:xfrm>
          <a:custGeom>
            <a:avLst/>
            <a:gdLst/>
            <a:ahLst/>
            <a:cxnLst>
              <a:cxn ang="0">
                <a:pos x="0" y="9"/>
              </a:cxn>
              <a:cxn ang="0">
                <a:pos x="0" y="9"/>
              </a:cxn>
              <a:cxn ang="0">
                <a:pos x="7" y="19"/>
              </a:cxn>
              <a:cxn ang="0">
                <a:pos x="16" y="27"/>
              </a:cxn>
              <a:cxn ang="0">
                <a:pos x="16" y="27"/>
              </a:cxn>
              <a:cxn ang="0">
                <a:pos x="27" y="34"/>
              </a:cxn>
              <a:cxn ang="0">
                <a:pos x="36" y="37"/>
              </a:cxn>
              <a:cxn ang="0">
                <a:pos x="45" y="37"/>
              </a:cxn>
              <a:cxn ang="0">
                <a:pos x="54" y="34"/>
              </a:cxn>
              <a:cxn ang="0">
                <a:pos x="63" y="28"/>
              </a:cxn>
              <a:cxn ang="0">
                <a:pos x="70" y="21"/>
              </a:cxn>
              <a:cxn ang="0">
                <a:pos x="78" y="10"/>
              </a:cxn>
              <a:cxn ang="0">
                <a:pos x="84" y="0"/>
              </a:cxn>
              <a:cxn ang="0">
                <a:pos x="0" y="9"/>
              </a:cxn>
            </a:cxnLst>
            <a:rect l="0" t="0" r="r" b="b"/>
            <a:pathLst>
              <a:path w="84" h="37">
                <a:moveTo>
                  <a:pt x="0" y="9"/>
                </a:moveTo>
                <a:lnTo>
                  <a:pt x="0" y="9"/>
                </a:lnTo>
                <a:lnTo>
                  <a:pt x="7" y="19"/>
                </a:lnTo>
                <a:lnTo>
                  <a:pt x="16" y="27"/>
                </a:lnTo>
                <a:lnTo>
                  <a:pt x="16" y="27"/>
                </a:lnTo>
                <a:lnTo>
                  <a:pt x="27" y="34"/>
                </a:lnTo>
                <a:lnTo>
                  <a:pt x="36" y="37"/>
                </a:lnTo>
                <a:lnTo>
                  <a:pt x="45" y="37"/>
                </a:lnTo>
                <a:lnTo>
                  <a:pt x="54" y="34"/>
                </a:lnTo>
                <a:lnTo>
                  <a:pt x="63" y="28"/>
                </a:lnTo>
                <a:lnTo>
                  <a:pt x="70" y="21"/>
                </a:lnTo>
                <a:lnTo>
                  <a:pt x="78" y="10"/>
                </a:lnTo>
                <a:lnTo>
                  <a:pt x="84" y="0"/>
                </a:lnTo>
                <a:lnTo>
                  <a:pt x="0" y="9"/>
                </a:lnTo>
                <a:close/>
              </a:path>
            </a:pathLst>
          </a:custGeom>
          <a:solidFill>
            <a:srgbClr val="88686A"/>
          </a:solidFill>
          <a:ln w="9525">
            <a:noFill/>
            <a:round/>
          </a:ln>
        </p:spPr>
        <p:txBody>
          <a:bodyPr vert="horz" wrap="square" lIns="91440" tIns="45720" rIns="91440" bIns="45720" numCol="1" anchor="t" anchorCtr="0" compatLnSpc="1"/>
          <a:lstStyle/>
          <a:p>
            <a:endParaRPr lang="zh-CN" altLang="en-US" sz="1600">
              <a:latin typeface="Arial" panose="020B0604020202020204" pitchFamily="34" charset="0"/>
              <a:ea typeface="Arial" panose="020B0604020202020204" pitchFamily="34" charset="0"/>
            </a:endParaRPr>
          </a:p>
        </p:txBody>
      </p:sp>
      <p:sp>
        <p:nvSpPr>
          <p:cNvPr id="28" name="Freeform 96"/>
          <p:cNvSpPr/>
          <p:nvPr/>
        </p:nvSpPr>
        <p:spPr bwMode="auto">
          <a:xfrm>
            <a:off x="501430" y="1721351"/>
            <a:ext cx="13491" cy="42679"/>
          </a:xfrm>
          <a:custGeom>
            <a:avLst/>
            <a:gdLst/>
            <a:ahLst/>
            <a:cxnLst>
              <a:cxn ang="0">
                <a:pos x="0" y="27"/>
              </a:cxn>
              <a:cxn ang="0">
                <a:pos x="0" y="27"/>
              </a:cxn>
              <a:cxn ang="0">
                <a:pos x="5" y="15"/>
              </a:cxn>
              <a:cxn ang="0">
                <a:pos x="8" y="3"/>
              </a:cxn>
              <a:cxn ang="0">
                <a:pos x="8" y="3"/>
              </a:cxn>
              <a:cxn ang="0">
                <a:pos x="3" y="0"/>
              </a:cxn>
              <a:cxn ang="0">
                <a:pos x="3" y="0"/>
              </a:cxn>
              <a:cxn ang="0">
                <a:pos x="0" y="23"/>
              </a:cxn>
              <a:cxn ang="0">
                <a:pos x="0" y="27"/>
              </a:cxn>
              <a:cxn ang="0">
                <a:pos x="0" y="27"/>
              </a:cxn>
            </a:cxnLst>
            <a:rect l="0" t="0" r="r" b="b"/>
            <a:pathLst>
              <a:path w="8" h="27">
                <a:moveTo>
                  <a:pt x="0" y="27"/>
                </a:moveTo>
                <a:lnTo>
                  <a:pt x="0" y="27"/>
                </a:lnTo>
                <a:lnTo>
                  <a:pt x="5" y="15"/>
                </a:lnTo>
                <a:lnTo>
                  <a:pt x="8" y="3"/>
                </a:lnTo>
                <a:lnTo>
                  <a:pt x="8" y="3"/>
                </a:lnTo>
                <a:lnTo>
                  <a:pt x="3" y="0"/>
                </a:lnTo>
                <a:lnTo>
                  <a:pt x="3" y="0"/>
                </a:lnTo>
                <a:lnTo>
                  <a:pt x="0" y="23"/>
                </a:lnTo>
                <a:lnTo>
                  <a:pt x="0" y="27"/>
                </a:lnTo>
                <a:lnTo>
                  <a:pt x="0" y="27"/>
                </a:lnTo>
                <a:close/>
              </a:path>
            </a:pathLst>
          </a:custGeom>
          <a:solidFill>
            <a:srgbClr val="FFFFFF"/>
          </a:solidFill>
          <a:ln w="9525">
            <a:noFill/>
            <a:round/>
          </a:ln>
        </p:spPr>
        <p:txBody>
          <a:bodyPr vert="horz" wrap="square" lIns="91440" tIns="45720" rIns="91440" bIns="45720" numCol="1" anchor="t" anchorCtr="0" compatLnSpc="1"/>
          <a:lstStyle/>
          <a:p>
            <a:endParaRPr lang="zh-CN" altLang="en-US" sz="1600">
              <a:latin typeface="Arial" panose="020B0604020202020204" pitchFamily="34" charset="0"/>
              <a:ea typeface="Arial" panose="020B0604020202020204" pitchFamily="34" charset="0"/>
            </a:endParaRPr>
          </a:p>
        </p:txBody>
      </p:sp>
      <p:sp>
        <p:nvSpPr>
          <p:cNvPr id="29" name="Freeform 97"/>
          <p:cNvSpPr/>
          <p:nvPr/>
        </p:nvSpPr>
        <p:spPr bwMode="auto">
          <a:xfrm>
            <a:off x="383384" y="4666139"/>
            <a:ext cx="389551" cy="365135"/>
          </a:xfrm>
          <a:custGeom>
            <a:avLst/>
            <a:gdLst/>
            <a:ahLst/>
            <a:cxnLst>
              <a:cxn ang="0">
                <a:pos x="22" y="0"/>
              </a:cxn>
              <a:cxn ang="0">
                <a:pos x="19" y="3"/>
              </a:cxn>
              <a:cxn ang="0">
                <a:pos x="19" y="3"/>
              </a:cxn>
              <a:cxn ang="0">
                <a:pos x="0" y="231"/>
              </a:cxn>
              <a:cxn ang="0">
                <a:pos x="3" y="231"/>
              </a:cxn>
              <a:cxn ang="0">
                <a:pos x="231" y="39"/>
              </a:cxn>
              <a:cxn ang="0">
                <a:pos x="22" y="0"/>
              </a:cxn>
            </a:cxnLst>
            <a:rect l="0" t="0" r="r" b="b"/>
            <a:pathLst>
              <a:path w="231" h="231">
                <a:moveTo>
                  <a:pt x="22" y="0"/>
                </a:moveTo>
                <a:lnTo>
                  <a:pt x="19" y="3"/>
                </a:lnTo>
                <a:lnTo>
                  <a:pt x="19" y="3"/>
                </a:lnTo>
                <a:lnTo>
                  <a:pt x="0" y="231"/>
                </a:lnTo>
                <a:lnTo>
                  <a:pt x="3" y="231"/>
                </a:lnTo>
                <a:lnTo>
                  <a:pt x="231" y="39"/>
                </a:lnTo>
                <a:lnTo>
                  <a:pt x="22" y="0"/>
                </a:lnTo>
                <a:close/>
              </a:path>
            </a:pathLst>
          </a:custGeom>
          <a:solidFill>
            <a:srgbClr val="FFB153"/>
          </a:solidFill>
          <a:ln w="9525">
            <a:noFill/>
            <a:round/>
          </a:ln>
        </p:spPr>
        <p:txBody>
          <a:bodyPr vert="horz" wrap="square" lIns="91440" tIns="45720" rIns="91440" bIns="45720" numCol="1" anchor="t" anchorCtr="0" compatLnSpc="1"/>
          <a:lstStyle/>
          <a:p>
            <a:endParaRPr lang="zh-CN" altLang="en-US" sz="1600">
              <a:latin typeface="Arial" panose="020B0604020202020204" pitchFamily="34" charset="0"/>
              <a:ea typeface="Arial" panose="020B0604020202020204" pitchFamily="34" charset="0"/>
            </a:endParaRPr>
          </a:p>
        </p:txBody>
      </p:sp>
      <p:sp>
        <p:nvSpPr>
          <p:cNvPr id="30" name="Freeform 98"/>
          <p:cNvSpPr/>
          <p:nvPr/>
        </p:nvSpPr>
        <p:spPr bwMode="auto">
          <a:xfrm>
            <a:off x="789799" y="4730947"/>
            <a:ext cx="252955" cy="243423"/>
          </a:xfrm>
          <a:custGeom>
            <a:avLst/>
            <a:gdLst/>
            <a:ahLst/>
            <a:cxnLst>
              <a:cxn ang="0">
                <a:pos x="92" y="16"/>
              </a:cxn>
              <a:cxn ang="0">
                <a:pos x="0" y="0"/>
              </a:cxn>
              <a:cxn ang="0">
                <a:pos x="150" y="154"/>
              </a:cxn>
              <a:cxn ang="0">
                <a:pos x="92" y="16"/>
              </a:cxn>
            </a:cxnLst>
            <a:rect l="0" t="0" r="r" b="b"/>
            <a:pathLst>
              <a:path w="150" h="154">
                <a:moveTo>
                  <a:pt x="92" y="16"/>
                </a:moveTo>
                <a:lnTo>
                  <a:pt x="0" y="0"/>
                </a:lnTo>
                <a:lnTo>
                  <a:pt x="150" y="154"/>
                </a:lnTo>
                <a:lnTo>
                  <a:pt x="92" y="16"/>
                </a:lnTo>
                <a:close/>
              </a:path>
            </a:pathLst>
          </a:custGeom>
          <a:solidFill>
            <a:srgbClr val="6D9FA9"/>
          </a:solidFill>
          <a:ln w="9525">
            <a:noFill/>
            <a:round/>
          </a:ln>
        </p:spPr>
        <p:txBody>
          <a:bodyPr vert="horz" wrap="square" lIns="91440" tIns="45720" rIns="91440" bIns="45720" numCol="1" anchor="t" anchorCtr="0" compatLnSpc="1"/>
          <a:lstStyle/>
          <a:p>
            <a:endParaRPr lang="zh-CN" altLang="en-US" sz="1600">
              <a:latin typeface="Arial" panose="020B0604020202020204" pitchFamily="34" charset="0"/>
              <a:ea typeface="Arial" panose="020B0604020202020204" pitchFamily="34" charset="0"/>
            </a:endParaRPr>
          </a:p>
        </p:txBody>
      </p:sp>
      <p:sp>
        <p:nvSpPr>
          <p:cNvPr id="31" name="Freeform 99"/>
          <p:cNvSpPr/>
          <p:nvPr/>
        </p:nvSpPr>
        <p:spPr bwMode="auto">
          <a:xfrm>
            <a:off x="388443" y="4727785"/>
            <a:ext cx="659370" cy="303489"/>
          </a:xfrm>
          <a:custGeom>
            <a:avLst/>
            <a:gdLst/>
            <a:ahLst/>
            <a:cxnLst>
              <a:cxn ang="0">
                <a:pos x="238" y="2"/>
              </a:cxn>
              <a:cxn ang="0">
                <a:pos x="228" y="0"/>
              </a:cxn>
              <a:cxn ang="0">
                <a:pos x="0" y="192"/>
              </a:cxn>
              <a:cxn ang="0">
                <a:pos x="391" y="162"/>
              </a:cxn>
              <a:cxn ang="0">
                <a:pos x="388" y="156"/>
              </a:cxn>
              <a:cxn ang="0">
                <a:pos x="238" y="2"/>
              </a:cxn>
            </a:cxnLst>
            <a:rect l="0" t="0" r="r" b="b"/>
            <a:pathLst>
              <a:path w="391" h="192">
                <a:moveTo>
                  <a:pt x="238" y="2"/>
                </a:moveTo>
                <a:lnTo>
                  <a:pt x="228" y="0"/>
                </a:lnTo>
                <a:lnTo>
                  <a:pt x="0" y="192"/>
                </a:lnTo>
                <a:lnTo>
                  <a:pt x="391" y="162"/>
                </a:lnTo>
                <a:lnTo>
                  <a:pt x="388" y="156"/>
                </a:lnTo>
                <a:lnTo>
                  <a:pt x="238" y="2"/>
                </a:lnTo>
                <a:close/>
              </a:path>
            </a:pathLst>
          </a:custGeom>
          <a:solidFill>
            <a:srgbClr val="74515D"/>
          </a:solidFill>
          <a:ln w="9525">
            <a:noFill/>
            <a:round/>
          </a:ln>
        </p:spPr>
        <p:txBody>
          <a:bodyPr vert="horz" wrap="square" lIns="91440" tIns="45720" rIns="91440" bIns="45720" numCol="1" anchor="t" anchorCtr="0" compatLnSpc="1"/>
          <a:lstStyle/>
          <a:p>
            <a:endParaRPr lang="zh-CN" altLang="en-US" sz="1600">
              <a:latin typeface="Arial" panose="020B0604020202020204" pitchFamily="34" charset="0"/>
              <a:ea typeface="Arial" panose="020B0604020202020204" pitchFamily="34" charset="0"/>
            </a:endParaRPr>
          </a:p>
        </p:txBody>
      </p:sp>
      <p:sp>
        <p:nvSpPr>
          <p:cNvPr id="32" name="Freeform 100"/>
          <p:cNvSpPr/>
          <p:nvPr/>
        </p:nvSpPr>
        <p:spPr bwMode="auto">
          <a:xfrm>
            <a:off x="420484" y="4443265"/>
            <a:ext cx="524461" cy="312973"/>
          </a:xfrm>
          <a:custGeom>
            <a:avLst/>
            <a:gdLst/>
            <a:ahLst/>
            <a:cxnLst>
              <a:cxn ang="0">
                <a:pos x="224" y="0"/>
              </a:cxn>
              <a:cxn ang="0">
                <a:pos x="224" y="0"/>
              </a:cxn>
              <a:cxn ang="0">
                <a:pos x="182" y="3"/>
              </a:cxn>
              <a:cxn ang="0">
                <a:pos x="0" y="141"/>
              </a:cxn>
              <a:cxn ang="0">
                <a:pos x="311" y="198"/>
              </a:cxn>
              <a:cxn ang="0">
                <a:pos x="224" y="0"/>
              </a:cxn>
            </a:cxnLst>
            <a:rect l="0" t="0" r="r" b="b"/>
            <a:pathLst>
              <a:path w="311" h="198">
                <a:moveTo>
                  <a:pt x="224" y="0"/>
                </a:moveTo>
                <a:lnTo>
                  <a:pt x="224" y="0"/>
                </a:lnTo>
                <a:lnTo>
                  <a:pt x="182" y="3"/>
                </a:lnTo>
                <a:lnTo>
                  <a:pt x="0" y="141"/>
                </a:lnTo>
                <a:lnTo>
                  <a:pt x="311" y="198"/>
                </a:lnTo>
                <a:lnTo>
                  <a:pt x="224" y="0"/>
                </a:lnTo>
                <a:close/>
              </a:path>
            </a:pathLst>
          </a:custGeom>
          <a:solidFill>
            <a:srgbClr val="936D95"/>
          </a:solidFill>
          <a:ln w="9525">
            <a:noFill/>
            <a:round/>
          </a:ln>
        </p:spPr>
        <p:txBody>
          <a:bodyPr vert="horz" wrap="square" lIns="91440" tIns="45720" rIns="91440" bIns="45720" numCol="1" anchor="t" anchorCtr="0" compatLnSpc="1"/>
          <a:lstStyle/>
          <a:p>
            <a:endParaRPr lang="zh-CN" altLang="en-US" sz="1600">
              <a:latin typeface="Arial" panose="020B0604020202020204" pitchFamily="34" charset="0"/>
              <a:ea typeface="Arial" panose="020B0604020202020204" pitchFamily="34" charset="0"/>
            </a:endParaRPr>
          </a:p>
        </p:txBody>
      </p:sp>
      <p:sp>
        <p:nvSpPr>
          <p:cNvPr id="33" name="Freeform 101"/>
          <p:cNvSpPr/>
          <p:nvPr/>
        </p:nvSpPr>
        <p:spPr bwMode="auto">
          <a:xfrm>
            <a:off x="798230" y="4422715"/>
            <a:ext cx="288369" cy="561138"/>
          </a:xfrm>
          <a:custGeom>
            <a:avLst/>
            <a:gdLst/>
            <a:ahLst/>
            <a:cxnLst>
              <a:cxn ang="0">
                <a:pos x="171" y="352"/>
              </a:cxn>
              <a:cxn ang="0">
                <a:pos x="171" y="352"/>
              </a:cxn>
              <a:cxn ang="0">
                <a:pos x="163" y="250"/>
              </a:cxn>
              <a:cxn ang="0">
                <a:pos x="145" y="0"/>
              </a:cxn>
              <a:cxn ang="0">
                <a:pos x="145" y="0"/>
              </a:cxn>
              <a:cxn ang="0">
                <a:pos x="103" y="4"/>
              </a:cxn>
              <a:cxn ang="0">
                <a:pos x="103" y="4"/>
              </a:cxn>
              <a:cxn ang="0">
                <a:pos x="51" y="10"/>
              </a:cxn>
              <a:cxn ang="0">
                <a:pos x="0" y="13"/>
              </a:cxn>
              <a:cxn ang="0">
                <a:pos x="148" y="355"/>
              </a:cxn>
              <a:cxn ang="0">
                <a:pos x="171" y="352"/>
              </a:cxn>
            </a:cxnLst>
            <a:rect l="0" t="0" r="r" b="b"/>
            <a:pathLst>
              <a:path w="171" h="355">
                <a:moveTo>
                  <a:pt x="171" y="352"/>
                </a:moveTo>
                <a:lnTo>
                  <a:pt x="171" y="352"/>
                </a:lnTo>
                <a:lnTo>
                  <a:pt x="163" y="250"/>
                </a:lnTo>
                <a:lnTo>
                  <a:pt x="145" y="0"/>
                </a:lnTo>
                <a:lnTo>
                  <a:pt x="145" y="0"/>
                </a:lnTo>
                <a:lnTo>
                  <a:pt x="103" y="4"/>
                </a:lnTo>
                <a:lnTo>
                  <a:pt x="103" y="4"/>
                </a:lnTo>
                <a:lnTo>
                  <a:pt x="51" y="10"/>
                </a:lnTo>
                <a:lnTo>
                  <a:pt x="0" y="13"/>
                </a:lnTo>
                <a:lnTo>
                  <a:pt x="148" y="355"/>
                </a:lnTo>
                <a:lnTo>
                  <a:pt x="171" y="352"/>
                </a:lnTo>
                <a:close/>
              </a:path>
            </a:pathLst>
          </a:custGeom>
          <a:solidFill>
            <a:srgbClr val="A4BB47"/>
          </a:solidFill>
          <a:ln w="9525">
            <a:noFill/>
            <a:round/>
          </a:ln>
        </p:spPr>
        <p:txBody>
          <a:bodyPr vert="horz" wrap="square" lIns="91440" tIns="45720" rIns="91440" bIns="45720" numCol="1" anchor="t" anchorCtr="0" compatLnSpc="1"/>
          <a:lstStyle/>
          <a:p>
            <a:endParaRPr lang="zh-CN" altLang="en-US" sz="1600">
              <a:latin typeface="Arial" panose="020B0604020202020204" pitchFamily="34" charset="0"/>
              <a:ea typeface="Arial" panose="020B0604020202020204" pitchFamily="34" charset="0"/>
            </a:endParaRPr>
          </a:p>
        </p:txBody>
      </p:sp>
      <p:sp>
        <p:nvSpPr>
          <p:cNvPr id="34" name="Freeform 102"/>
          <p:cNvSpPr/>
          <p:nvPr/>
        </p:nvSpPr>
        <p:spPr bwMode="auto">
          <a:xfrm>
            <a:off x="415426" y="4448006"/>
            <a:ext cx="311978" cy="222875"/>
          </a:xfrm>
          <a:custGeom>
            <a:avLst/>
            <a:gdLst/>
            <a:ahLst/>
            <a:cxnLst>
              <a:cxn ang="0">
                <a:pos x="11" y="14"/>
              </a:cxn>
              <a:cxn ang="0">
                <a:pos x="11" y="14"/>
              </a:cxn>
              <a:cxn ang="0">
                <a:pos x="0" y="141"/>
              </a:cxn>
              <a:cxn ang="0">
                <a:pos x="185" y="0"/>
              </a:cxn>
              <a:cxn ang="0">
                <a:pos x="185" y="0"/>
              </a:cxn>
              <a:cxn ang="0">
                <a:pos x="98" y="6"/>
              </a:cxn>
              <a:cxn ang="0">
                <a:pos x="54" y="9"/>
              </a:cxn>
              <a:cxn ang="0">
                <a:pos x="11" y="14"/>
              </a:cxn>
              <a:cxn ang="0">
                <a:pos x="11" y="14"/>
              </a:cxn>
            </a:cxnLst>
            <a:rect l="0" t="0" r="r" b="b"/>
            <a:pathLst>
              <a:path w="185" h="141">
                <a:moveTo>
                  <a:pt x="11" y="14"/>
                </a:moveTo>
                <a:lnTo>
                  <a:pt x="11" y="14"/>
                </a:lnTo>
                <a:lnTo>
                  <a:pt x="0" y="141"/>
                </a:lnTo>
                <a:lnTo>
                  <a:pt x="185" y="0"/>
                </a:lnTo>
                <a:lnTo>
                  <a:pt x="185" y="0"/>
                </a:lnTo>
                <a:lnTo>
                  <a:pt x="98" y="6"/>
                </a:lnTo>
                <a:lnTo>
                  <a:pt x="54" y="9"/>
                </a:lnTo>
                <a:lnTo>
                  <a:pt x="11" y="14"/>
                </a:lnTo>
                <a:lnTo>
                  <a:pt x="11" y="14"/>
                </a:lnTo>
                <a:close/>
              </a:path>
            </a:pathLst>
          </a:custGeom>
          <a:solidFill>
            <a:srgbClr val="FF88A9"/>
          </a:solidFill>
          <a:ln w="9525">
            <a:noFill/>
            <a:round/>
          </a:ln>
        </p:spPr>
        <p:txBody>
          <a:bodyPr vert="horz" wrap="square" lIns="91440" tIns="45720" rIns="91440" bIns="45720" numCol="1" anchor="t" anchorCtr="0" compatLnSpc="1"/>
          <a:lstStyle/>
          <a:p>
            <a:endParaRPr lang="zh-CN" altLang="en-US" sz="1600">
              <a:latin typeface="Arial" panose="020B0604020202020204" pitchFamily="34" charset="0"/>
              <a:ea typeface="Arial" panose="020B0604020202020204" pitchFamily="34" charset="0"/>
            </a:endParaRPr>
          </a:p>
        </p:txBody>
      </p:sp>
      <p:sp>
        <p:nvSpPr>
          <p:cNvPr id="35" name="Freeform 103"/>
          <p:cNvSpPr/>
          <p:nvPr/>
        </p:nvSpPr>
        <p:spPr bwMode="auto">
          <a:xfrm>
            <a:off x="433975" y="4209326"/>
            <a:ext cx="608779" cy="260811"/>
          </a:xfrm>
          <a:custGeom>
            <a:avLst/>
            <a:gdLst/>
            <a:ahLst/>
            <a:cxnLst>
              <a:cxn ang="0">
                <a:pos x="0" y="165"/>
              </a:cxn>
              <a:cxn ang="0">
                <a:pos x="0" y="165"/>
              </a:cxn>
              <a:cxn ang="0">
                <a:pos x="40" y="162"/>
              </a:cxn>
              <a:cxn ang="0">
                <a:pos x="79" y="157"/>
              </a:cxn>
              <a:cxn ang="0">
                <a:pos x="159" y="153"/>
              </a:cxn>
              <a:cxn ang="0">
                <a:pos x="238" y="147"/>
              </a:cxn>
              <a:cxn ang="0">
                <a:pos x="319" y="139"/>
              </a:cxn>
              <a:cxn ang="0">
                <a:pos x="319" y="139"/>
              </a:cxn>
              <a:cxn ang="0">
                <a:pos x="361" y="135"/>
              </a:cxn>
              <a:cxn ang="0">
                <a:pos x="361" y="135"/>
              </a:cxn>
              <a:cxn ang="0">
                <a:pos x="354" y="31"/>
              </a:cxn>
              <a:cxn ang="0">
                <a:pos x="354" y="31"/>
              </a:cxn>
              <a:cxn ang="0">
                <a:pos x="268" y="24"/>
              </a:cxn>
              <a:cxn ang="0">
                <a:pos x="184" y="16"/>
              </a:cxn>
              <a:cxn ang="0">
                <a:pos x="13" y="0"/>
              </a:cxn>
              <a:cxn ang="0">
                <a:pos x="13" y="0"/>
              </a:cxn>
              <a:cxn ang="0">
                <a:pos x="0" y="165"/>
              </a:cxn>
              <a:cxn ang="0">
                <a:pos x="0" y="165"/>
              </a:cxn>
            </a:cxnLst>
            <a:rect l="0" t="0" r="r" b="b"/>
            <a:pathLst>
              <a:path w="361" h="165">
                <a:moveTo>
                  <a:pt x="0" y="165"/>
                </a:moveTo>
                <a:lnTo>
                  <a:pt x="0" y="165"/>
                </a:lnTo>
                <a:lnTo>
                  <a:pt x="40" y="162"/>
                </a:lnTo>
                <a:lnTo>
                  <a:pt x="79" y="157"/>
                </a:lnTo>
                <a:lnTo>
                  <a:pt x="159" y="153"/>
                </a:lnTo>
                <a:lnTo>
                  <a:pt x="238" y="147"/>
                </a:lnTo>
                <a:lnTo>
                  <a:pt x="319" y="139"/>
                </a:lnTo>
                <a:lnTo>
                  <a:pt x="319" y="139"/>
                </a:lnTo>
                <a:lnTo>
                  <a:pt x="361" y="135"/>
                </a:lnTo>
                <a:lnTo>
                  <a:pt x="361" y="135"/>
                </a:lnTo>
                <a:lnTo>
                  <a:pt x="354" y="31"/>
                </a:lnTo>
                <a:lnTo>
                  <a:pt x="354" y="31"/>
                </a:lnTo>
                <a:lnTo>
                  <a:pt x="268" y="24"/>
                </a:lnTo>
                <a:lnTo>
                  <a:pt x="184" y="16"/>
                </a:lnTo>
                <a:lnTo>
                  <a:pt x="13" y="0"/>
                </a:lnTo>
                <a:lnTo>
                  <a:pt x="13" y="0"/>
                </a:lnTo>
                <a:lnTo>
                  <a:pt x="0" y="165"/>
                </a:lnTo>
                <a:lnTo>
                  <a:pt x="0" y="165"/>
                </a:lnTo>
                <a:close/>
              </a:path>
            </a:pathLst>
          </a:custGeom>
          <a:solidFill>
            <a:srgbClr val="743F2D"/>
          </a:solidFill>
          <a:ln w="9525">
            <a:noFill/>
            <a:round/>
          </a:ln>
        </p:spPr>
        <p:txBody>
          <a:bodyPr vert="horz" wrap="square" lIns="91440" tIns="45720" rIns="91440" bIns="45720" numCol="1" anchor="t" anchorCtr="0" compatLnSpc="1"/>
          <a:lstStyle/>
          <a:p>
            <a:endParaRPr lang="zh-CN" altLang="en-US" sz="1600">
              <a:latin typeface="Arial" panose="020B0604020202020204" pitchFamily="34" charset="0"/>
              <a:ea typeface="Arial" panose="020B0604020202020204" pitchFamily="34" charset="0"/>
            </a:endParaRPr>
          </a:p>
        </p:txBody>
      </p:sp>
      <p:sp>
        <p:nvSpPr>
          <p:cNvPr id="36" name="Freeform 104"/>
          <p:cNvSpPr/>
          <p:nvPr/>
        </p:nvSpPr>
        <p:spPr bwMode="auto">
          <a:xfrm>
            <a:off x="540217" y="3151856"/>
            <a:ext cx="460379" cy="101163"/>
          </a:xfrm>
          <a:custGeom>
            <a:avLst/>
            <a:gdLst/>
            <a:ahLst/>
            <a:cxnLst>
              <a:cxn ang="0">
                <a:pos x="273" y="43"/>
              </a:cxn>
              <a:cxn ang="0">
                <a:pos x="1" y="0"/>
              </a:cxn>
              <a:cxn ang="0">
                <a:pos x="1" y="0"/>
              </a:cxn>
              <a:cxn ang="0">
                <a:pos x="0" y="30"/>
              </a:cxn>
              <a:cxn ang="0">
                <a:pos x="271" y="64"/>
              </a:cxn>
              <a:cxn ang="0">
                <a:pos x="271" y="64"/>
              </a:cxn>
              <a:cxn ang="0">
                <a:pos x="273" y="43"/>
              </a:cxn>
              <a:cxn ang="0">
                <a:pos x="273" y="43"/>
              </a:cxn>
            </a:cxnLst>
            <a:rect l="0" t="0" r="r" b="b"/>
            <a:pathLst>
              <a:path w="273" h="64">
                <a:moveTo>
                  <a:pt x="273" y="43"/>
                </a:moveTo>
                <a:lnTo>
                  <a:pt x="1" y="0"/>
                </a:lnTo>
                <a:lnTo>
                  <a:pt x="1" y="0"/>
                </a:lnTo>
                <a:lnTo>
                  <a:pt x="0" y="30"/>
                </a:lnTo>
                <a:lnTo>
                  <a:pt x="271" y="64"/>
                </a:lnTo>
                <a:lnTo>
                  <a:pt x="271" y="64"/>
                </a:lnTo>
                <a:lnTo>
                  <a:pt x="273" y="43"/>
                </a:lnTo>
                <a:lnTo>
                  <a:pt x="273" y="43"/>
                </a:lnTo>
                <a:close/>
              </a:path>
            </a:pathLst>
          </a:custGeom>
          <a:solidFill>
            <a:srgbClr val="8B6868"/>
          </a:solidFill>
          <a:ln w="9525">
            <a:noFill/>
            <a:round/>
          </a:ln>
        </p:spPr>
        <p:txBody>
          <a:bodyPr vert="horz" wrap="square" lIns="91440" tIns="45720" rIns="91440" bIns="45720" numCol="1" anchor="t" anchorCtr="0" compatLnSpc="1"/>
          <a:lstStyle/>
          <a:p>
            <a:endParaRPr lang="zh-CN" altLang="en-US" sz="1600">
              <a:latin typeface="Arial" panose="020B0604020202020204" pitchFamily="34" charset="0"/>
              <a:ea typeface="Arial" panose="020B0604020202020204" pitchFamily="34" charset="0"/>
            </a:endParaRPr>
          </a:p>
        </p:txBody>
      </p:sp>
      <p:sp>
        <p:nvSpPr>
          <p:cNvPr id="37" name="Freeform 105"/>
          <p:cNvSpPr/>
          <p:nvPr/>
        </p:nvSpPr>
        <p:spPr bwMode="auto">
          <a:xfrm>
            <a:off x="535157" y="3199277"/>
            <a:ext cx="462065" cy="82195"/>
          </a:xfrm>
          <a:custGeom>
            <a:avLst/>
            <a:gdLst/>
            <a:ahLst/>
            <a:cxnLst>
              <a:cxn ang="0">
                <a:pos x="274" y="34"/>
              </a:cxn>
              <a:cxn ang="0">
                <a:pos x="3" y="0"/>
              </a:cxn>
              <a:cxn ang="0">
                <a:pos x="3" y="0"/>
              </a:cxn>
              <a:cxn ang="0">
                <a:pos x="0" y="37"/>
              </a:cxn>
              <a:cxn ang="0">
                <a:pos x="273" y="52"/>
              </a:cxn>
              <a:cxn ang="0">
                <a:pos x="273" y="52"/>
              </a:cxn>
              <a:cxn ang="0">
                <a:pos x="274" y="34"/>
              </a:cxn>
              <a:cxn ang="0">
                <a:pos x="274" y="34"/>
              </a:cxn>
            </a:cxnLst>
            <a:rect l="0" t="0" r="r" b="b"/>
            <a:pathLst>
              <a:path w="274" h="52">
                <a:moveTo>
                  <a:pt x="274" y="34"/>
                </a:moveTo>
                <a:lnTo>
                  <a:pt x="3" y="0"/>
                </a:lnTo>
                <a:lnTo>
                  <a:pt x="3" y="0"/>
                </a:lnTo>
                <a:lnTo>
                  <a:pt x="0" y="37"/>
                </a:lnTo>
                <a:lnTo>
                  <a:pt x="273" y="52"/>
                </a:lnTo>
                <a:lnTo>
                  <a:pt x="273" y="52"/>
                </a:lnTo>
                <a:lnTo>
                  <a:pt x="274" y="34"/>
                </a:lnTo>
                <a:lnTo>
                  <a:pt x="274" y="34"/>
                </a:lnTo>
                <a:close/>
              </a:path>
            </a:pathLst>
          </a:custGeom>
          <a:solidFill>
            <a:srgbClr val="95BB9A"/>
          </a:solidFill>
          <a:ln w="9525">
            <a:noFill/>
            <a:round/>
          </a:ln>
        </p:spPr>
        <p:txBody>
          <a:bodyPr vert="horz" wrap="square" lIns="91440" tIns="45720" rIns="91440" bIns="45720" numCol="1" anchor="t" anchorCtr="0" compatLnSpc="1"/>
          <a:lstStyle/>
          <a:p>
            <a:endParaRPr lang="zh-CN" altLang="en-US" sz="1600">
              <a:latin typeface="Arial" panose="020B0604020202020204" pitchFamily="34" charset="0"/>
              <a:ea typeface="Arial" panose="020B0604020202020204" pitchFamily="34" charset="0"/>
            </a:endParaRPr>
          </a:p>
        </p:txBody>
      </p:sp>
      <p:sp>
        <p:nvSpPr>
          <p:cNvPr id="38" name="Freeform 106"/>
          <p:cNvSpPr/>
          <p:nvPr/>
        </p:nvSpPr>
        <p:spPr bwMode="auto">
          <a:xfrm>
            <a:off x="530099" y="3257762"/>
            <a:ext cx="465437" cy="55324"/>
          </a:xfrm>
          <a:custGeom>
            <a:avLst/>
            <a:gdLst/>
            <a:ahLst/>
            <a:cxnLst>
              <a:cxn ang="0">
                <a:pos x="3" y="0"/>
              </a:cxn>
              <a:cxn ang="0">
                <a:pos x="3" y="0"/>
              </a:cxn>
              <a:cxn ang="0">
                <a:pos x="0" y="35"/>
              </a:cxn>
              <a:cxn ang="0">
                <a:pos x="0" y="35"/>
              </a:cxn>
              <a:cxn ang="0">
                <a:pos x="138" y="33"/>
              </a:cxn>
              <a:cxn ang="0">
                <a:pos x="276" y="30"/>
              </a:cxn>
              <a:cxn ang="0">
                <a:pos x="276" y="30"/>
              </a:cxn>
              <a:cxn ang="0">
                <a:pos x="276" y="15"/>
              </a:cxn>
              <a:cxn ang="0">
                <a:pos x="3" y="0"/>
              </a:cxn>
            </a:cxnLst>
            <a:rect l="0" t="0" r="r" b="b"/>
            <a:pathLst>
              <a:path w="276" h="35">
                <a:moveTo>
                  <a:pt x="3" y="0"/>
                </a:moveTo>
                <a:lnTo>
                  <a:pt x="3" y="0"/>
                </a:lnTo>
                <a:lnTo>
                  <a:pt x="0" y="35"/>
                </a:lnTo>
                <a:lnTo>
                  <a:pt x="0" y="35"/>
                </a:lnTo>
                <a:lnTo>
                  <a:pt x="138" y="33"/>
                </a:lnTo>
                <a:lnTo>
                  <a:pt x="276" y="30"/>
                </a:lnTo>
                <a:lnTo>
                  <a:pt x="276" y="30"/>
                </a:lnTo>
                <a:lnTo>
                  <a:pt x="276" y="15"/>
                </a:lnTo>
                <a:lnTo>
                  <a:pt x="3" y="0"/>
                </a:lnTo>
                <a:close/>
              </a:path>
            </a:pathLst>
          </a:custGeom>
          <a:solidFill>
            <a:srgbClr val="8B6868"/>
          </a:solidFill>
          <a:ln w="9525">
            <a:noFill/>
            <a:round/>
          </a:ln>
        </p:spPr>
        <p:txBody>
          <a:bodyPr vert="horz" wrap="square" lIns="91440" tIns="45720" rIns="91440" bIns="45720" numCol="1" anchor="t" anchorCtr="0" compatLnSpc="1"/>
          <a:lstStyle/>
          <a:p>
            <a:endParaRPr lang="zh-CN" altLang="en-US" sz="1600">
              <a:latin typeface="Arial" panose="020B0604020202020204" pitchFamily="34" charset="0"/>
              <a:ea typeface="Arial" panose="020B0604020202020204" pitchFamily="34" charset="0"/>
            </a:endParaRPr>
          </a:p>
        </p:txBody>
      </p:sp>
      <p:sp>
        <p:nvSpPr>
          <p:cNvPr id="39" name="Freeform 107"/>
          <p:cNvSpPr/>
          <p:nvPr/>
        </p:nvSpPr>
        <p:spPr bwMode="auto">
          <a:xfrm>
            <a:off x="526725" y="3305181"/>
            <a:ext cx="468810" cy="45840"/>
          </a:xfrm>
          <a:custGeom>
            <a:avLst/>
            <a:gdLst/>
            <a:ahLst/>
            <a:cxnLst>
              <a:cxn ang="0">
                <a:pos x="2" y="5"/>
              </a:cxn>
              <a:cxn ang="0">
                <a:pos x="2" y="5"/>
              </a:cxn>
              <a:cxn ang="0">
                <a:pos x="0" y="29"/>
              </a:cxn>
              <a:cxn ang="0">
                <a:pos x="276" y="18"/>
              </a:cxn>
              <a:cxn ang="0">
                <a:pos x="276" y="18"/>
              </a:cxn>
              <a:cxn ang="0">
                <a:pos x="278" y="12"/>
              </a:cxn>
              <a:cxn ang="0">
                <a:pos x="278" y="12"/>
              </a:cxn>
              <a:cxn ang="0">
                <a:pos x="278" y="0"/>
              </a:cxn>
              <a:cxn ang="0">
                <a:pos x="278" y="0"/>
              </a:cxn>
              <a:cxn ang="0">
                <a:pos x="140" y="3"/>
              </a:cxn>
              <a:cxn ang="0">
                <a:pos x="2" y="5"/>
              </a:cxn>
              <a:cxn ang="0">
                <a:pos x="2" y="5"/>
              </a:cxn>
            </a:cxnLst>
            <a:rect l="0" t="0" r="r" b="b"/>
            <a:pathLst>
              <a:path w="278" h="29">
                <a:moveTo>
                  <a:pt x="2" y="5"/>
                </a:moveTo>
                <a:lnTo>
                  <a:pt x="2" y="5"/>
                </a:lnTo>
                <a:lnTo>
                  <a:pt x="0" y="29"/>
                </a:lnTo>
                <a:lnTo>
                  <a:pt x="276" y="18"/>
                </a:lnTo>
                <a:lnTo>
                  <a:pt x="276" y="18"/>
                </a:lnTo>
                <a:lnTo>
                  <a:pt x="278" y="12"/>
                </a:lnTo>
                <a:lnTo>
                  <a:pt x="278" y="12"/>
                </a:lnTo>
                <a:lnTo>
                  <a:pt x="278" y="0"/>
                </a:lnTo>
                <a:lnTo>
                  <a:pt x="278" y="0"/>
                </a:lnTo>
                <a:lnTo>
                  <a:pt x="140" y="3"/>
                </a:lnTo>
                <a:lnTo>
                  <a:pt x="2" y="5"/>
                </a:lnTo>
                <a:lnTo>
                  <a:pt x="2" y="5"/>
                </a:lnTo>
                <a:close/>
              </a:path>
            </a:pathLst>
          </a:custGeom>
          <a:solidFill>
            <a:srgbClr val="95BB9A"/>
          </a:solidFill>
          <a:ln w="9525">
            <a:noFill/>
            <a:round/>
          </a:ln>
        </p:spPr>
        <p:txBody>
          <a:bodyPr vert="horz" wrap="square" lIns="91440" tIns="45720" rIns="91440" bIns="45720" numCol="1" anchor="t" anchorCtr="0" compatLnSpc="1"/>
          <a:lstStyle/>
          <a:p>
            <a:endParaRPr lang="zh-CN" altLang="en-US" sz="1600">
              <a:latin typeface="Arial" panose="020B0604020202020204" pitchFamily="34" charset="0"/>
              <a:ea typeface="Arial" panose="020B0604020202020204" pitchFamily="34" charset="0"/>
            </a:endParaRPr>
          </a:p>
        </p:txBody>
      </p:sp>
      <p:sp>
        <p:nvSpPr>
          <p:cNvPr id="40" name="Freeform 108"/>
          <p:cNvSpPr/>
          <p:nvPr/>
        </p:nvSpPr>
        <p:spPr bwMode="auto">
          <a:xfrm>
            <a:off x="541903" y="3109179"/>
            <a:ext cx="463751" cy="110647"/>
          </a:xfrm>
          <a:custGeom>
            <a:avLst/>
            <a:gdLst/>
            <a:ahLst/>
            <a:cxnLst>
              <a:cxn ang="0">
                <a:pos x="275" y="46"/>
              </a:cxn>
              <a:cxn ang="0">
                <a:pos x="2" y="0"/>
              </a:cxn>
              <a:cxn ang="0">
                <a:pos x="2" y="0"/>
              </a:cxn>
              <a:cxn ang="0">
                <a:pos x="0" y="27"/>
              </a:cxn>
              <a:cxn ang="0">
                <a:pos x="272" y="70"/>
              </a:cxn>
              <a:cxn ang="0">
                <a:pos x="272" y="70"/>
              </a:cxn>
              <a:cxn ang="0">
                <a:pos x="275" y="46"/>
              </a:cxn>
              <a:cxn ang="0">
                <a:pos x="275" y="46"/>
              </a:cxn>
            </a:cxnLst>
            <a:rect l="0" t="0" r="r" b="b"/>
            <a:pathLst>
              <a:path w="275" h="70">
                <a:moveTo>
                  <a:pt x="275" y="46"/>
                </a:moveTo>
                <a:lnTo>
                  <a:pt x="2" y="0"/>
                </a:lnTo>
                <a:lnTo>
                  <a:pt x="2" y="0"/>
                </a:lnTo>
                <a:lnTo>
                  <a:pt x="0" y="27"/>
                </a:lnTo>
                <a:lnTo>
                  <a:pt x="272" y="70"/>
                </a:lnTo>
                <a:lnTo>
                  <a:pt x="272" y="70"/>
                </a:lnTo>
                <a:lnTo>
                  <a:pt x="275" y="46"/>
                </a:lnTo>
                <a:lnTo>
                  <a:pt x="275" y="46"/>
                </a:lnTo>
                <a:close/>
              </a:path>
            </a:pathLst>
          </a:custGeom>
          <a:solidFill>
            <a:srgbClr val="95BB9A"/>
          </a:solidFill>
          <a:ln w="9525">
            <a:noFill/>
            <a:round/>
          </a:ln>
        </p:spPr>
        <p:txBody>
          <a:bodyPr vert="horz" wrap="square" lIns="91440" tIns="45720" rIns="91440" bIns="45720" numCol="1" anchor="t" anchorCtr="0" compatLnSpc="1"/>
          <a:lstStyle/>
          <a:p>
            <a:endParaRPr lang="zh-CN" altLang="en-US" sz="1600">
              <a:latin typeface="Arial" panose="020B0604020202020204" pitchFamily="34" charset="0"/>
              <a:ea typeface="Arial" panose="020B0604020202020204" pitchFamily="34" charset="0"/>
            </a:endParaRPr>
          </a:p>
        </p:txBody>
      </p:sp>
      <p:sp>
        <p:nvSpPr>
          <p:cNvPr id="41" name="Freeform 109"/>
          <p:cNvSpPr/>
          <p:nvPr/>
        </p:nvSpPr>
        <p:spPr bwMode="auto">
          <a:xfrm>
            <a:off x="567199" y="2688720"/>
            <a:ext cx="524461" cy="197584"/>
          </a:xfrm>
          <a:custGeom>
            <a:avLst/>
            <a:gdLst/>
            <a:ahLst/>
            <a:cxnLst>
              <a:cxn ang="0">
                <a:pos x="0" y="42"/>
              </a:cxn>
              <a:cxn ang="0">
                <a:pos x="288" y="125"/>
              </a:cxn>
              <a:cxn ang="0">
                <a:pos x="288" y="125"/>
              </a:cxn>
              <a:cxn ang="0">
                <a:pos x="300" y="74"/>
              </a:cxn>
              <a:cxn ang="0">
                <a:pos x="311" y="27"/>
              </a:cxn>
              <a:cxn ang="0">
                <a:pos x="2" y="0"/>
              </a:cxn>
              <a:cxn ang="0">
                <a:pos x="2" y="0"/>
              </a:cxn>
              <a:cxn ang="0">
                <a:pos x="0" y="42"/>
              </a:cxn>
              <a:cxn ang="0">
                <a:pos x="0" y="42"/>
              </a:cxn>
            </a:cxnLst>
            <a:rect l="0" t="0" r="r" b="b"/>
            <a:pathLst>
              <a:path w="311" h="125">
                <a:moveTo>
                  <a:pt x="0" y="42"/>
                </a:moveTo>
                <a:lnTo>
                  <a:pt x="288" y="125"/>
                </a:lnTo>
                <a:lnTo>
                  <a:pt x="288" y="125"/>
                </a:lnTo>
                <a:lnTo>
                  <a:pt x="300" y="74"/>
                </a:lnTo>
                <a:lnTo>
                  <a:pt x="311" y="27"/>
                </a:lnTo>
                <a:lnTo>
                  <a:pt x="2" y="0"/>
                </a:lnTo>
                <a:lnTo>
                  <a:pt x="2" y="0"/>
                </a:lnTo>
                <a:lnTo>
                  <a:pt x="0" y="42"/>
                </a:lnTo>
                <a:lnTo>
                  <a:pt x="0" y="42"/>
                </a:lnTo>
                <a:close/>
              </a:path>
            </a:pathLst>
          </a:custGeom>
          <a:solidFill>
            <a:srgbClr val="FFD45D"/>
          </a:solidFill>
          <a:ln w="9525">
            <a:noFill/>
            <a:round/>
          </a:ln>
        </p:spPr>
        <p:txBody>
          <a:bodyPr vert="horz" wrap="square" lIns="91440" tIns="45720" rIns="91440" bIns="45720" numCol="1" anchor="t" anchorCtr="0" compatLnSpc="1"/>
          <a:lstStyle/>
          <a:p>
            <a:endParaRPr lang="zh-CN" altLang="en-US" sz="1600">
              <a:latin typeface="Arial" panose="020B0604020202020204" pitchFamily="34" charset="0"/>
              <a:ea typeface="Arial" panose="020B0604020202020204" pitchFamily="34" charset="0"/>
            </a:endParaRPr>
          </a:p>
        </p:txBody>
      </p:sp>
      <p:sp>
        <p:nvSpPr>
          <p:cNvPr id="42" name="Freeform 110"/>
          <p:cNvSpPr/>
          <p:nvPr/>
        </p:nvSpPr>
        <p:spPr bwMode="auto">
          <a:xfrm>
            <a:off x="71407" y="809304"/>
            <a:ext cx="86005" cy="395167"/>
          </a:xfrm>
          <a:custGeom>
            <a:avLst/>
            <a:gdLst/>
            <a:ahLst/>
            <a:cxnLst>
              <a:cxn ang="0">
                <a:pos x="51" y="243"/>
              </a:cxn>
              <a:cxn ang="0">
                <a:pos x="51" y="243"/>
              </a:cxn>
              <a:cxn ang="0">
                <a:pos x="39" y="202"/>
              </a:cxn>
              <a:cxn ang="0">
                <a:pos x="30" y="162"/>
              </a:cxn>
              <a:cxn ang="0">
                <a:pos x="21" y="120"/>
              </a:cxn>
              <a:cxn ang="0">
                <a:pos x="14" y="82"/>
              </a:cxn>
              <a:cxn ang="0">
                <a:pos x="5" y="24"/>
              </a:cxn>
              <a:cxn ang="0">
                <a:pos x="0" y="0"/>
              </a:cxn>
              <a:cxn ang="0">
                <a:pos x="0" y="207"/>
              </a:cxn>
              <a:cxn ang="0">
                <a:pos x="0" y="207"/>
              </a:cxn>
              <a:cxn ang="0">
                <a:pos x="11" y="250"/>
              </a:cxn>
              <a:cxn ang="0">
                <a:pos x="51" y="243"/>
              </a:cxn>
            </a:cxnLst>
            <a:rect l="0" t="0" r="r" b="b"/>
            <a:pathLst>
              <a:path w="51" h="250">
                <a:moveTo>
                  <a:pt x="51" y="243"/>
                </a:moveTo>
                <a:lnTo>
                  <a:pt x="51" y="243"/>
                </a:lnTo>
                <a:lnTo>
                  <a:pt x="39" y="202"/>
                </a:lnTo>
                <a:lnTo>
                  <a:pt x="30" y="162"/>
                </a:lnTo>
                <a:lnTo>
                  <a:pt x="21" y="120"/>
                </a:lnTo>
                <a:lnTo>
                  <a:pt x="14" y="82"/>
                </a:lnTo>
                <a:lnTo>
                  <a:pt x="5" y="24"/>
                </a:lnTo>
                <a:lnTo>
                  <a:pt x="0" y="0"/>
                </a:lnTo>
                <a:lnTo>
                  <a:pt x="0" y="207"/>
                </a:lnTo>
                <a:lnTo>
                  <a:pt x="0" y="207"/>
                </a:lnTo>
                <a:lnTo>
                  <a:pt x="11" y="250"/>
                </a:lnTo>
                <a:lnTo>
                  <a:pt x="51" y="243"/>
                </a:lnTo>
                <a:close/>
              </a:path>
            </a:pathLst>
          </a:custGeom>
          <a:solidFill>
            <a:srgbClr val="FF978D"/>
          </a:solidFill>
          <a:ln w="9525">
            <a:noFill/>
            <a:round/>
          </a:ln>
        </p:spPr>
        <p:txBody>
          <a:bodyPr vert="horz" wrap="square" lIns="91440" tIns="45720" rIns="91440" bIns="45720" numCol="1" anchor="t" anchorCtr="0" compatLnSpc="1"/>
          <a:lstStyle/>
          <a:p>
            <a:endParaRPr lang="zh-CN" altLang="en-US" sz="1600">
              <a:latin typeface="Arial" panose="020B0604020202020204" pitchFamily="34" charset="0"/>
              <a:ea typeface="Arial" panose="020B0604020202020204" pitchFamily="34" charset="0"/>
            </a:endParaRPr>
          </a:p>
        </p:txBody>
      </p:sp>
      <p:sp>
        <p:nvSpPr>
          <p:cNvPr id="43" name="Freeform 111"/>
          <p:cNvSpPr/>
          <p:nvPr/>
        </p:nvSpPr>
        <p:spPr bwMode="auto">
          <a:xfrm>
            <a:off x="89956" y="1193407"/>
            <a:ext cx="227660" cy="319295"/>
          </a:xfrm>
          <a:custGeom>
            <a:avLst/>
            <a:gdLst/>
            <a:ahLst/>
            <a:cxnLst>
              <a:cxn ang="0">
                <a:pos x="40" y="0"/>
              </a:cxn>
              <a:cxn ang="0">
                <a:pos x="0" y="7"/>
              </a:cxn>
              <a:cxn ang="0">
                <a:pos x="0" y="7"/>
              </a:cxn>
              <a:cxn ang="0">
                <a:pos x="27" y="103"/>
              </a:cxn>
              <a:cxn ang="0">
                <a:pos x="42" y="154"/>
              </a:cxn>
              <a:cxn ang="0">
                <a:pos x="57" y="202"/>
              </a:cxn>
              <a:cxn ang="0">
                <a:pos x="135" y="199"/>
              </a:cxn>
              <a:cxn ang="0">
                <a:pos x="135" y="199"/>
              </a:cxn>
              <a:cxn ang="0">
                <a:pos x="105" y="151"/>
              </a:cxn>
              <a:cxn ang="0">
                <a:pos x="105" y="151"/>
              </a:cxn>
              <a:cxn ang="0">
                <a:pos x="84" y="114"/>
              </a:cxn>
              <a:cxn ang="0">
                <a:pos x="67" y="76"/>
              </a:cxn>
              <a:cxn ang="0">
                <a:pos x="52" y="37"/>
              </a:cxn>
              <a:cxn ang="0">
                <a:pos x="40" y="0"/>
              </a:cxn>
              <a:cxn ang="0">
                <a:pos x="40" y="0"/>
              </a:cxn>
            </a:cxnLst>
            <a:rect l="0" t="0" r="r" b="b"/>
            <a:pathLst>
              <a:path w="135" h="202">
                <a:moveTo>
                  <a:pt x="40" y="0"/>
                </a:moveTo>
                <a:lnTo>
                  <a:pt x="0" y="7"/>
                </a:lnTo>
                <a:lnTo>
                  <a:pt x="0" y="7"/>
                </a:lnTo>
                <a:lnTo>
                  <a:pt x="27" y="103"/>
                </a:lnTo>
                <a:lnTo>
                  <a:pt x="42" y="154"/>
                </a:lnTo>
                <a:lnTo>
                  <a:pt x="57" y="202"/>
                </a:lnTo>
                <a:lnTo>
                  <a:pt x="135" y="199"/>
                </a:lnTo>
                <a:lnTo>
                  <a:pt x="135" y="199"/>
                </a:lnTo>
                <a:lnTo>
                  <a:pt x="105" y="151"/>
                </a:lnTo>
                <a:lnTo>
                  <a:pt x="105" y="151"/>
                </a:lnTo>
                <a:lnTo>
                  <a:pt x="84" y="114"/>
                </a:lnTo>
                <a:lnTo>
                  <a:pt x="67" y="76"/>
                </a:lnTo>
                <a:lnTo>
                  <a:pt x="52" y="37"/>
                </a:lnTo>
                <a:lnTo>
                  <a:pt x="40" y="0"/>
                </a:lnTo>
                <a:lnTo>
                  <a:pt x="40" y="0"/>
                </a:lnTo>
                <a:close/>
              </a:path>
            </a:pathLst>
          </a:custGeom>
          <a:solidFill>
            <a:srgbClr val="7C74A2"/>
          </a:solidFill>
          <a:ln w="9525">
            <a:noFill/>
            <a:round/>
          </a:ln>
        </p:spPr>
        <p:txBody>
          <a:bodyPr vert="horz" wrap="square" lIns="91440" tIns="45720" rIns="91440" bIns="45720" numCol="1" anchor="t" anchorCtr="0" compatLnSpc="1"/>
          <a:lstStyle/>
          <a:p>
            <a:endParaRPr lang="zh-CN" altLang="en-US" sz="1600">
              <a:latin typeface="Arial" panose="020B0604020202020204" pitchFamily="34" charset="0"/>
              <a:ea typeface="Arial" panose="020B0604020202020204" pitchFamily="34" charset="0"/>
            </a:endParaRPr>
          </a:p>
        </p:txBody>
      </p:sp>
      <p:sp>
        <p:nvSpPr>
          <p:cNvPr id="44" name="Freeform 112"/>
          <p:cNvSpPr/>
          <p:nvPr/>
        </p:nvSpPr>
        <p:spPr bwMode="auto">
          <a:xfrm>
            <a:off x="186080" y="1507959"/>
            <a:ext cx="209109" cy="126454"/>
          </a:xfrm>
          <a:custGeom>
            <a:avLst/>
            <a:gdLst/>
            <a:ahLst/>
            <a:cxnLst>
              <a:cxn ang="0">
                <a:pos x="0" y="3"/>
              </a:cxn>
              <a:cxn ang="0">
                <a:pos x="0" y="3"/>
              </a:cxn>
              <a:cxn ang="0">
                <a:pos x="13" y="42"/>
              </a:cxn>
              <a:cxn ang="0">
                <a:pos x="27" y="80"/>
              </a:cxn>
              <a:cxn ang="0">
                <a:pos x="124" y="68"/>
              </a:cxn>
              <a:cxn ang="0">
                <a:pos x="124" y="68"/>
              </a:cxn>
              <a:cxn ang="0">
                <a:pos x="102" y="38"/>
              </a:cxn>
              <a:cxn ang="0">
                <a:pos x="78" y="0"/>
              </a:cxn>
              <a:cxn ang="0">
                <a:pos x="0" y="3"/>
              </a:cxn>
            </a:cxnLst>
            <a:rect l="0" t="0" r="r" b="b"/>
            <a:pathLst>
              <a:path w="124" h="80">
                <a:moveTo>
                  <a:pt x="0" y="3"/>
                </a:moveTo>
                <a:lnTo>
                  <a:pt x="0" y="3"/>
                </a:lnTo>
                <a:lnTo>
                  <a:pt x="13" y="42"/>
                </a:lnTo>
                <a:lnTo>
                  <a:pt x="27" y="80"/>
                </a:lnTo>
                <a:lnTo>
                  <a:pt x="124" y="68"/>
                </a:lnTo>
                <a:lnTo>
                  <a:pt x="124" y="68"/>
                </a:lnTo>
                <a:lnTo>
                  <a:pt x="102" y="38"/>
                </a:lnTo>
                <a:lnTo>
                  <a:pt x="78" y="0"/>
                </a:lnTo>
                <a:lnTo>
                  <a:pt x="0" y="3"/>
                </a:lnTo>
                <a:close/>
              </a:path>
            </a:pathLst>
          </a:custGeom>
          <a:solidFill>
            <a:srgbClr val="FFD93F"/>
          </a:solidFill>
          <a:ln w="9525">
            <a:noFill/>
            <a:round/>
          </a:ln>
        </p:spPr>
        <p:txBody>
          <a:bodyPr vert="horz" wrap="square" lIns="91440" tIns="45720" rIns="91440" bIns="45720" numCol="1" anchor="t" anchorCtr="0" compatLnSpc="1"/>
          <a:lstStyle/>
          <a:p>
            <a:endParaRPr lang="zh-CN" altLang="en-US" sz="1600">
              <a:latin typeface="Arial" panose="020B0604020202020204" pitchFamily="34" charset="0"/>
              <a:ea typeface="Arial" panose="020B0604020202020204" pitchFamily="34" charset="0"/>
            </a:endParaRPr>
          </a:p>
        </p:txBody>
      </p:sp>
      <p:sp>
        <p:nvSpPr>
          <p:cNvPr id="45" name="Freeform 113"/>
          <p:cNvSpPr/>
          <p:nvPr/>
        </p:nvSpPr>
        <p:spPr bwMode="auto">
          <a:xfrm>
            <a:off x="433975" y="834594"/>
            <a:ext cx="183815" cy="66388"/>
          </a:xfrm>
          <a:custGeom>
            <a:avLst/>
            <a:gdLst/>
            <a:ahLst/>
            <a:cxnLst>
              <a:cxn ang="0">
                <a:pos x="0" y="0"/>
              </a:cxn>
              <a:cxn ang="0">
                <a:pos x="0" y="0"/>
              </a:cxn>
              <a:cxn ang="0">
                <a:pos x="4" y="39"/>
              </a:cxn>
              <a:cxn ang="0">
                <a:pos x="109" y="42"/>
              </a:cxn>
              <a:cxn ang="0">
                <a:pos x="109" y="42"/>
              </a:cxn>
              <a:cxn ang="0">
                <a:pos x="106" y="14"/>
              </a:cxn>
              <a:cxn ang="0">
                <a:pos x="0" y="0"/>
              </a:cxn>
            </a:cxnLst>
            <a:rect l="0" t="0" r="r" b="b"/>
            <a:pathLst>
              <a:path w="109" h="42">
                <a:moveTo>
                  <a:pt x="0" y="0"/>
                </a:moveTo>
                <a:lnTo>
                  <a:pt x="0" y="0"/>
                </a:lnTo>
                <a:lnTo>
                  <a:pt x="4" y="39"/>
                </a:lnTo>
                <a:lnTo>
                  <a:pt x="109" y="42"/>
                </a:lnTo>
                <a:lnTo>
                  <a:pt x="109" y="42"/>
                </a:lnTo>
                <a:lnTo>
                  <a:pt x="106" y="14"/>
                </a:lnTo>
                <a:lnTo>
                  <a:pt x="0" y="0"/>
                </a:lnTo>
                <a:close/>
              </a:path>
            </a:pathLst>
          </a:custGeom>
          <a:solidFill>
            <a:srgbClr val="743F2D"/>
          </a:solidFill>
          <a:ln w="9525">
            <a:noFill/>
            <a:round/>
          </a:ln>
        </p:spPr>
        <p:txBody>
          <a:bodyPr vert="horz" wrap="square" lIns="91440" tIns="45720" rIns="91440" bIns="45720" numCol="1" anchor="t" anchorCtr="0" compatLnSpc="1"/>
          <a:lstStyle/>
          <a:p>
            <a:endParaRPr lang="zh-CN" altLang="en-US" sz="1600">
              <a:latin typeface="Arial" panose="020B0604020202020204" pitchFamily="34" charset="0"/>
              <a:ea typeface="Arial" panose="020B0604020202020204" pitchFamily="34" charset="0"/>
            </a:endParaRPr>
          </a:p>
        </p:txBody>
      </p:sp>
      <p:sp>
        <p:nvSpPr>
          <p:cNvPr id="46" name="Freeform 114"/>
          <p:cNvSpPr/>
          <p:nvPr/>
        </p:nvSpPr>
        <p:spPr bwMode="auto">
          <a:xfrm>
            <a:off x="420483" y="482105"/>
            <a:ext cx="192246" cy="374619"/>
          </a:xfrm>
          <a:custGeom>
            <a:avLst/>
            <a:gdLst/>
            <a:ahLst/>
            <a:cxnLst>
              <a:cxn ang="0">
                <a:pos x="93" y="0"/>
              </a:cxn>
              <a:cxn ang="0">
                <a:pos x="5" y="30"/>
              </a:cxn>
              <a:cxn ang="0">
                <a:pos x="5" y="30"/>
              </a:cxn>
              <a:cxn ang="0">
                <a:pos x="3" y="67"/>
              </a:cxn>
              <a:cxn ang="0">
                <a:pos x="0" y="96"/>
              </a:cxn>
              <a:cxn ang="0">
                <a:pos x="0" y="96"/>
              </a:cxn>
              <a:cxn ang="0">
                <a:pos x="0" y="115"/>
              </a:cxn>
              <a:cxn ang="0">
                <a:pos x="2" y="144"/>
              </a:cxn>
              <a:cxn ang="0">
                <a:pos x="8" y="223"/>
              </a:cxn>
              <a:cxn ang="0">
                <a:pos x="114" y="237"/>
              </a:cxn>
              <a:cxn ang="0">
                <a:pos x="114" y="237"/>
              </a:cxn>
              <a:cxn ang="0">
                <a:pos x="101" y="109"/>
              </a:cxn>
              <a:cxn ang="0">
                <a:pos x="96" y="51"/>
              </a:cxn>
              <a:cxn ang="0">
                <a:pos x="93" y="0"/>
              </a:cxn>
              <a:cxn ang="0">
                <a:pos x="93" y="0"/>
              </a:cxn>
            </a:cxnLst>
            <a:rect l="0" t="0" r="r" b="b"/>
            <a:pathLst>
              <a:path w="114" h="237">
                <a:moveTo>
                  <a:pt x="93" y="0"/>
                </a:moveTo>
                <a:lnTo>
                  <a:pt x="5" y="30"/>
                </a:lnTo>
                <a:lnTo>
                  <a:pt x="5" y="30"/>
                </a:lnTo>
                <a:lnTo>
                  <a:pt x="3" y="67"/>
                </a:lnTo>
                <a:lnTo>
                  <a:pt x="0" y="96"/>
                </a:lnTo>
                <a:lnTo>
                  <a:pt x="0" y="96"/>
                </a:lnTo>
                <a:lnTo>
                  <a:pt x="0" y="115"/>
                </a:lnTo>
                <a:lnTo>
                  <a:pt x="2" y="144"/>
                </a:lnTo>
                <a:lnTo>
                  <a:pt x="8" y="223"/>
                </a:lnTo>
                <a:lnTo>
                  <a:pt x="114" y="237"/>
                </a:lnTo>
                <a:lnTo>
                  <a:pt x="114" y="237"/>
                </a:lnTo>
                <a:lnTo>
                  <a:pt x="101" y="109"/>
                </a:lnTo>
                <a:lnTo>
                  <a:pt x="96" y="51"/>
                </a:lnTo>
                <a:lnTo>
                  <a:pt x="93" y="0"/>
                </a:lnTo>
                <a:lnTo>
                  <a:pt x="93" y="0"/>
                </a:lnTo>
                <a:close/>
              </a:path>
            </a:pathLst>
          </a:custGeom>
          <a:solidFill>
            <a:srgbClr val="FFB365"/>
          </a:solidFill>
          <a:ln w="9525">
            <a:noFill/>
            <a:round/>
          </a:ln>
        </p:spPr>
        <p:txBody>
          <a:bodyPr vert="horz" wrap="square" lIns="91440" tIns="45720" rIns="91440" bIns="45720" numCol="1" anchor="t" anchorCtr="0" compatLnSpc="1"/>
          <a:lstStyle/>
          <a:p>
            <a:endParaRPr lang="zh-CN" altLang="en-US" sz="1600">
              <a:latin typeface="Arial" panose="020B0604020202020204" pitchFamily="34" charset="0"/>
              <a:ea typeface="Arial" panose="020B0604020202020204" pitchFamily="34" charset="0"/>
            </a:endParaRPr>
          </a:p>
        </p:txBody>
      </p:sp>
      <p:sp>
        <p:nvSpPr>
          <p:cNvPr id="47" name="Freeform 115"/>
          <p:cNvSpPr/>
          <p:nvPr/>
        </p:nvSpPr>
        <p:spPr bwMode="auto">
          <a:xfrm>
            <a:off x="428917" y="275037"/>
            <a:ext cx="148400" cy="254488"/>
          </a:xfrm>
          <a:custGeom>
            <a:avLst/>
            <a:gdLst/>
            <a:ahLst/>
            <a:cxnLst>
              <a:cxn ang="0">
                <a:pos x="87" y="3"/>
              </a:cxn>
              <a:cxn ang="0">
                <a:pos x="6" y="0"/>
              </a:cxn>
              <a:cxn ang="0">
                <a:pos x="6" y="0"/>
              </a:cxn>
              <a:cxn ang="0">
                <a:pos x="3" y="84"/>
              </a:cxn>
              <a:cxn ang="0">
                <a:pos x="0" y="161"/>
              </a:cxn>
              <a:cxn ang="0">
                <a:pos x="88" y="131"/>
              </a:cxn>
              <a:cxn ang="0">
                <a:pos x="88" y="131"/>
              </a:cxn>
              <a:cxn ang="0">
                <a:pos x="87" y="93"/>
              </a:cxn>
              <a:cxn ang="0">
                <a:pos x="87" y="93"/>
              </a:cxn>
              <a:cxn ang="0">
                <a:pos x="87" y="3"/>
              </a:cxn>
              <a:cxn ang="0">
                <a:pos x="87" y="3"/>
              </a:cxn>
            </a:cxnLst>
            <a:rect l="0" t="0" r="r" b="b"/>
            <a:pathLst>
              <a:path w="88" h="161">
                <a:moveTo>
                  <a:pt x="87" y="3"/>
                </a:moveTo>
                <a:lnTo>
                  <a:pt x="6" y="0"/>
                </a:lnTo>
                <a:lnTo>
                  <a:pt x="6" y="0"/>
                </a:lnTo>
                <a:lnTo>
                  <a:pt x="3" y="84"/>
                </a:lnTo>
                <a:lnTo>
                  <a:pt x="0" y="161"/>
                </a:lnTo>
                <a:lnTo>
                  <a:pt x="88" y="131"/>
                </a:lnTo>
                <a:lnTo>
                  <a:pt x="88" y="131"/>
                </a:lnTo>
                <a:lnTo>
                  <a:pt x="87" y="93"/>
                </a:lnTo>
                <a:lnTo>
                  <a:pt x="87" y="93"/>
                </a:lnTo>
                <a:lnTo>
                  <a:pt x="87" y="3"/>
                </a:lnTo>
                <a:lnTo>
                  <a:pt x="87" y="3"/>
                </a:lnTo>
                <a:close/>
              </a:path>
            </a:pathLst>
          </a:custGeom>
          <a:solidFill>
            <a:srgbClr val="743F2D"/>
          </a:solidFill>
          <a:ln w="9525">
            <a:noFill/>
            <a:round/>
          </a:ln>
        </p:spPr>
        <p:txBody>
          <a:bodyPr vert="horz" wrap="square" lIns="91440" tIns="45720" rIns="91440" bIns="45720" numCol="1" anchor="t" anchorCtr="0" compatLnSpc="1"/>
          <a:lstStyle/>
          <a:p>
            <a:endParaRPr lang="zh-CN" altLang="en-US" sz="1600">
              <a:latin typeface="Arial" panose="020B0604020202020204" pitchFamily="34" charset="0"/>
              <a:ea typeface="Arial" panose="020B0604020202020204" pitchFamily="34" charset="0"/>
            </a:endParaRPr>
          </a:p>
        </p:txBody>
      </p:sp>
      <p:sp>
        <p:nvSpPr>
          <p:cNvPr id="48" name="Freeform 116"/>
          <p:cNvSpPr/>
          <p:nvPr/>
        </p:nvSpPr>
        <p:spPr bwMode="auto">
          <a:xfrm>
            <a:off x="439034" y="14228"/>
            <a:ext cx="136596" cy="265553"/>
          </a:xfrm>
          <a:custGeom>
            <a:avLst/>
            <a:gdLst/>
            <a:ahLst/>
            <a:cxnLst>
              <a:cxn ang="0">
                <a:pos x="72" y="3"/>
              </a:cxn>
              <a:cxn ang="0">
                <a:pos x="72" y="3"/>
              </a:cxn>
              <a:cxn ang="0">
                <a:pos x="63" y="2"/>
              </a:cxn>
              <a:cxn ang="0">
                <a:pos x="54" y="0"/>
              </a:cxn>
              <a:cxn ang="0">
                <a:pos x="43" y="0"/>
              </a:cxn>
              <a:cxn ang="0">
                <a:pos x="33" y="2"/>
              </a:cxn>
              <a:cxn ang="0">
                <a:pos x="22" y="6"/>
              </a:cxn>
              <a:cxn ang="0">
                <a:pos x="18" y="9"/>
              </a:cxn>
              <a:cxn ang="0">
                <a:pos x="13" y="14"/>
              </a:cxn>
              <a:cxn ang="0">
                <a:pos x="10" y="18"/>
              </a:cxn>
              <a:cxn ang="0">
                <a:pos x="7" y="26"/>
              </a:cxn>
              <a:cxn ang="0">
                <a:pos x="7" y="26"/>
              </a:cxn>
              <a:cxn ang="0">
                <a:pos x="6" y="45"/>
              </a:cxn>
              <a:cxn ang="0">
                <a:pos x="3" y="77"/>
              </a:cxn>
              <a:cxn ang="0">
                <a:pos x="0" y="165"/>
              </a:cxn>
              <a:cxn ang="0">
                <a:pos x="81" y="168"/>
              </a:cxn>
              <a:cxn ang="0">
                <a:pos x="81" y="168"/>
              </a:cxn>
              <a:cxn ang="0">
                <a:pos x="78" y="90"/>
              </a:cxn>
              <a:cxn ang="0">
                <a:pos x="76" y="39"/>
              </a:cxn>
              <a:cxn ang="0">
                <a:pos x="72" y="3"/>
              </a:cxn>
              <a:cxn ang="0">
                <a:pos x="72" y="3"/>
              </a:cxn>
            </a:cxnLst>
            <a:rect l="0" t="0" r="r" b="b"/>
            <a:pathLst>
              <a:path w="81" h="168">
                <a:moveTo>
                  <a:pt x="72" y="3"/>
                </a:moveTo>
                <a:lnTo>
                  <a:pt x="72" y="3"/>
                </a:lnTo>
                <a:lnTo>
                  <a:pt x="63" y="2"/>
                </a:lnTo>
                <a:lnTo>
                  <a:pt x="54" y="0"/>
                </a:lnTo>
                <a:lnTo>
                  <a:pt x="43" y="0"/>
                </a:lnTo>
                <a:lnTo>
                  <a:pt x="33" y="2"/>
                </a:lnTo>
                <a:lnTo>
                  <a:pt x="22" y="6"/>
                </a:lnTo>
                <a:lnTo>
                  <a:pt x="18" y="9"/>
                </a:lnTo>
                <a:lnTo>
                  <a:pt x="13" y="14"/>
                </a:lnTo>
                <a:lnTo>
                  <a:pt x="10" y="18"/>
                </a:lnTo>
                <a:lnTo>
                  <a:pt x="7" y="26"/>
                </a:lnTo>
                <a:lnTo>
                  <a:pt x="7" y="26"/>
                </a:lnTo>
                <a:lnTo>
                  <a:pt x="6" y="45"/>
                </a:lnTo>
                <a:lnTo>
                  <a:pt x="3" y="77"/>
                </a:lnTo>
                <a:lnTo>
                  <a:pt x="0" y="165"/>
                </a:lnTo>
                <a:lnTo>
                  <a:pt x="81" y="168"/>
                </a:lnTo>
                <a:lnTo>
                  <a:pt x="81" y="168"/>
                </a:lnTo>
                <a:lnTo>
                  <a:pt x="78" y="90"/>
                </a:lnTo>
                <a:lnTo>
                  <a:pt x="76" y="39"/>
                </a:lnTo>
                <a:lnTo>
                  <a:pt x="72" y="3"/>
                </a:lnTo>
                <a:lnTo>
                  <a:pt x="72" y="3"/>
                </a:lnTo>
                <a:close/>
              </a:path>
            </a:pathLst>
          </a:custGeom>
          <a:solidFill>
            <a:srgbClr val="B6BB56"/>
          </a:solidFill>
          <a:ln w="9525">
            <a:noFill/>
            <a:round/>
          </a:ln>
        </p:spPr>
        <p:txBody>
          <a:bodyPr vert="horz" wrap="square" lIns="91440" tIns="45720" rIns="91440" bIns="45720" numCol="1" anchor="t" anchorCtr="0" compatLnSpc="1"/>
          <a:lstStyle/>
          <a:p>
            <a:endParaRPr lang="zh-CN" altLang="en-US" sz="1600">
              <a:latin typeface="Arial" panose="020B0604020202020204" pitchFamily="34" charset="0"/>
              <a:ea typeface="Arial" panose="020B0604020202020204" pitchFamily="34" charset="0"/>
            </a:endParaRPr>
          </a:p>
        </p:txBody>
      </p:sp>
      <p:sp>
        <p:nvSpPr>
          <p:cNvPr id="49" name="Freeform 117"/>
          <p:cNvSpPr/>
          <p:nvPr/>
        </p:nvSpPr>
        <p:spPr bwMode="auto">
          <a:xfrm>
            <a:off x="440721" y="896241"/>
            <a:ext cx="207424" cy="249746"/>
          </a:xfrm>
          <a:custGeom>
            <a:avLst/>
            <a:gdLst/>
            <a:ahLst/>
            <a:cxnLst>
              <a:cxn ang="0">
                <a:pos x="0" y="0"/>
              </a:cxn>
              <a:cxn ang="0">
                <a:pos x="0" y="0"/>
              </a:cxn>
              <a:cxn ang="0">
                <a:pos x="18" y="158"/>
              </a:cxn>
              <a:cxn ang="0">
                <a:pos x="123" y="140"/>
              </a:cxn>
              <a:cxn ang="0">
                <a:pos x="123" y="140"/>
              </a:cxn>
              <a:cxn ang="0">
                <a:pos x="105" y="3"/>
              </a:cxn>
              <a:cxn ang="0">
                <a:pos x="0" y="0"/>
              </a:cxn>
            </a:cxnLst>
            <a:rect l="0" t="0" r="r" b="b"/>
            <a:pathLst>
              <a:path w="123" h="158">
                <a:moveTo>
                  <a:pt x="0" y="0"/>
                </a:moveTo>
                <a:lnTo>
                  <a:pt x="0" y="0"/>
                </a:lnTo>
                <a:lnTo>
                  <a:pt x="18" y="158"/>
                </a:lnTo>
                <a:lnTo>
                  <a:pt x="123" y="140"/>
                </a:lnTo>
                <a:lnTo>
                  <a:pt x="123" y="140"/>
                </a:lnTo>
                <a:lnTo>
                  <a:pt x="105" y="3"/>
                </a:lnTo>
                <a:lnTo>
                  <a:pt x="0" y="0"/>
                </a:lnTo>
                <a:close/>
              </a:path>
            </a:pathLst>
          </a:custGeom>
          <a:solidFill>
            <a:srgbClr val="749D72"/>
          </a:solidFill>
          <a:ln w="9525">
            <a:noFill/>
            <a:round/>
          </a:ln>
        </p:spPr>
        <p:txBody>
          <a:bodyPr vert="horz" wrap="square" lIns="91440" tIns="45720" rIns="91440" bIns="45720" numCol="1" anchor="t" anchorCtr="0" compatLnSpc="1"/>
          <a:lstStyle/>
          <a:p>
            <a:endParaRPr lang="zh-CN" altLang="en-US" sz="1600">
              <a:latin typeface="Arial" panose="020B0604020202020204" pitchFamily="34" charset="0"/>
              <a:ea typeface="Arial" panose="020B0604020202020204" pitchFamily="34" charset="0"/>
            </a:endParaRPr>
          </a:p>
        </p:txBody>
      </p:sp>
      <p:sp>
        <p:nvSpPr>
          <p:cNvPr id="50" name="Freeform 118"/>
          <p:cNvSpPr/>
          <p:nvPr/>
        </p:nvSpPr>
        <p:spPr bwMode="auto">
          <a:xfrm>
            <a:off x="471075" y="1117535"/>
            <a:ext cx="227660" cy="384103"/>
          </a:xfrm>
          <a:custGeom>
            <a:avLst/>
            <a:gdLst/>
            <a:ahLst/>
            <a:cxnLst>
              <a:cxn ang="0">
                <a:pos x="0" y="18"/>
              </a:cxn>
              <a:cxn ang="0">
                <a:pos x="0" y="18"/>
              </a:cxn>
              <a:cxn ang="0">
                <a:pos x="14" y="135"/>
              </a:cxn>
              <a:cxn ang="0">
                <a:pos x="24" y="243"/>
              </a:cxn>
              <a:cxn ang="0">
                <a:pos x="135" y="237"/>
              </a:cxn>
              <a:cxn ang="0">
                <a:pos x="135" y="237"/>
              </a:cxn>
              <a:cxn ang="0">
                <a:pos x="122" y="126"/>
              </a:cxn>
              <a:cxn ang="0">
                <a:pos x="105" y="0"/>
              </a:cxn>
              <a:cxn ang="0">
                <a:pos x="0" y="18"/>
              </a:cxn>
            </a:cxnLst>
            <a:rect l="0" t="0" r="r" b="b"/>
            <a:pathLst>
              <a:path w="135" h="243">
                <a:moveTo>
                  <a:pt x="0" y="18"/>
                </a:moveTo>
                <a:lnTo>
                  <a:pt x="0" y="18"/>
                </a:lnTo>
                <a:lnTo>
                  <a:pt x="14" y="135"/>
                </a:lnTo>
                <a:lnTo>
                  <a:pt x="24" y="243"/>
                </a:lnTo>
                <a:lnTo>
                  <a:pt x="135" y="237"/>
                </a:lnTo>
                <a:lnTo>
                  <a:pt x="135" y="237"/>
                </a:lnTo>
                <a:lnTo>
                  <a:pt x="122" y="126"/>
                </a:lnTo>
                <a:lnTo>
                  <a:pt x="105" y="0"/>
                </a:lnTo>
                <a:lnTo>
                  <a:pt x="0" y="18"/>
                </a:lnTo>
                <a:close/>
              </a:path>
            </a:pathLst>
          </a:custGeom>
          <a:solidFill>
            <a:srgbClr val="FF749D"/>
          </a:solidFill>
          <a:ln w="9525">
            <a:noFill/>
            <a:round/>
          </a:ln>
        </p:spPr>
        <p:txBody>
          <a:bodyPr vert="horz" wrap="square" lIns="91440" tIns="45720" rIns="91440" bIns="45720" numCol="1" anchor="t" anchorCtr="0" compatLnSpc="1"/>
          <a:lstStyle/>
          <a:p>
            <a:endParaRPr lang="zh-CN" altLang="en-US" sz="1600">
              <a:latin typeface="Arial" panose="020B0604020202020204" pitchFamily="34" charset="0"/>
              <a:ea typeface="Arial" panose="020B0604020202020204" pitchFamily="34" charset="0"/>
            </a:endParaRPr>
          </a:p>
        </p:txBody>
      </p:sp>
      <p:sp>
        <p:nvSpPr>
          <p:cNvPr id="51" name="Freeform 119"/>
          <p:cNvSpPr/>
          <p:nvPr/>
        </p:nvSpPr>
        <p:spPr bwMode="auto">
          <a:xfrm>
            <a:off x="511548" y="1492153"/>
            <a:ext cx="197305" cy="109067"/>
          </a:xfrm>
          <a:custGeom>
            <a:avLst/>
            <a:gdLst/>
            <a:ahLst/>
            <a:cxnLst>
              <a:cxn ang="0">
                <a:pos x="0" y="6"/>
              </a:cxn>
              <a:cxn ang="0">
                <a:pos x="0" y="6"/>
              </a:cxn>
              <a:cxn ang="0">
                <a:pos x="5" y="69"/>
              </a:cxn>
              <a:cxn ang="0">
                <a:pos x="117" y="55"/>
              </a:cxn>
              <a:cxn ang="0">
                <a:pos x="117" y="55"/>
              </a:cxn>
              <a:cxn ang="0">
                <a:pos x="111" y="0"/>
              </a:cxn>
              <a:cxn ang="0">
                <a:pos x="0" y="6"/>
              </a:cxn>
            </a:cxnLst>
            <a:rect l="0" t="0" r="r" b="b"/>
            <a:pathLst>
              <a:path w="117" h="69">
                <a:moveTo>
                  <a:pt x="0" y="6"/>
                </a:moveTo>
                <a:lnTo>
                  <a:pt x="0" y="6"/>
                </a:lnTo>
                <a:lnTo>
                  <a:pt x="5" y="69"/>
                </a:lnTo>
                <a:lnTo>
                  <a:pt x="117" y="55"/>
                </a:lnTo>
                <a:lnTo>
                  <a:pt x="117" y="55"/>
                </a:lnTo>
                <a:lnTo>
                  <a:pt x="111" y="0"/>
                </a:lnTo>
                <a:lnTo>
                  <a:pt x="0" y="6"/>
                </a:lnTo>
                <a:close/>
              </a:path>
            </a:pathLst>
          </a:custGeom>
          <a:solidFill>
            <a:srgbClr val="FFD93F"/>
          </a:solidFill>
          <a:ln w="9525">
            <a:noFill/>
            <a:round/>
          </a:ln>
        </p:spPr>
        <p:txBody>
          <a:bodyPr vert="horz" wrap="square" lIns="91440" tIns="45720" rIns="91440" bIns="45720" numCol="1" anchor="t" anchorCtr="0" compatLnSpc="1"/>
          <a:lstStyle/>
          <a:p>
            <a:endParaRPr lang="zh-CN" altLang="en-US" sz="1600">
              <a:latin typeface="Arial" panose="020B0604020202020204" pitchFamily="34" charset="0"/>
              <a:ea typeface="Arial" panose="020B0604020202020204" pitchFamily="34" charset="0"/>
            </a:endParaRPr>
          </a:p>
        </p:txBody>
      </p:sp>
      <p:sp>
        <p:nvSpPr>
          <p:cNvPr id="52" name="Freeform 120"/>
          <p:cNvSpPr/>
          <p:nvPr/>
        </p:nvSpPr>
        <p:spPr bwMode="auto">
          <a:xfrm>
            <a:off x="231610" y="1615445"/>
            <a:ext cx="192246" cy="219714"/>
          </a:xfrm>
          <a:custGeom>
            <a:avLst/>
            <a:gdLst/>
            <a:ahLst/>
            <a:cxnLst>
              <a:cxn ang="0">
                <a:pos x="114" y="21"/>
              </a:cxn>
              <a:cxn ang="0">
                <a:pos x="114" y="21"/>
              </a:cxn>
              <a:cxn ang="0">
                <a:pos x="97" y="0"/>
              </a:cxn>
              <a:cxn ang="0">
                <a:pos x="0" y="12"/>
              </a:cxn>
              <a:cxn ang="0">
                <a:pos x="0" y="12"/>
              </a:cxn>
              <a:cxn ang="0">
                <a:pos x="12" y="40"/>
              </a:cxn>
              <a:cxn ang="0">
                <a:pos x="12" y="40"/>
              </a:cxn>
              <a:cxn ang="0">
                <a:pos x="24" y="67"/>
              </a:cxn>
              <a:cxn ang="0">
                <a:pos x="37" y="93"/>
              </a:cxn>
              <a:cxn ang="0">
                <a:pos x="64" y="139"/>
              </a:cxn>
              <a:cxn ang="0">
                <a:pos x="64" y="139"/>
              </a:cxn>
              <a:cxn ang="0">
                <a:pos x="73" y="114"/>
              </a:cxn>
              <a:cxn ang="0">
                <a:pos x="82" y="88"/>
              </a:cxn>
              <a:cxn ang="0">
                <a:pos x="93" y="63"/>
              </a:cxn>
              <a:cxn ang="0">
                <a:pos x="106" y="39"/>
              </a:cxn>
              <a:cxn ang="0">
                <a:pos x="106" y="39"/>
              </a:cxn>
              <a:cxn ang="0">
                <a:pos x="111" y="30"/>
              </a:cxn>
              <a:cxn ang="0">
                <a:pos x="114" y="21"/>
              </a:cxn>
              <a:cxn ang="0">
                <a:pos x="114" y="21"/>
              </a:cxn>
            </a:cxnLst>
            <a:rect l="0" t="0" r="r" b="b"/>
            <a:pathLst>
              <a:path w="114" h="139">
                <a:moveTo>
                  <a:pt x="114" y="21"/>
                </a:moveTo>
                <a:lnTo>
                  <a:pt x="114" y="21"/>
                </a:lnTo>
                <a:lnTo>
                  <a:pt x="97" y="0"/>
                </a:lnTo>
                <a:lnTo>
                  <a:pt x="0" y="12"/>
                </a:lnTo>
                <a:lnTo>
                  <a:pt x="0" y="12"/>
                </a:lnTo>
                <a:lnTo>
                  <a:pt x="12" y="40"/>
                </a:lnTo>
                <a:lnTo>
                  <a:pt x="12" y="40"/>
                </a:lnTo>
                <a:lnTo>
                  <a:pt x="24" y="67"/>
                </a:lnTo>
                <a:lnTo>
                  <a:pt x="37" y="93"/>
                </a:lnTo>
                <a:lnTo>
                  <a:pt x="64" y="139"/>
                </a:lnTo>
                <a:lnTo>
                  <a:pt x="64" y="139"/>
                </a:lnTo>
                <a:lnTo>
                  <a:pt x="73" y="114"/>
                </a:lnTo>
                <a:lnTo>
                  <a:pt x="82" y="88"/>
                </a:lnTo>
                <a:lnTo>
                  <a:pt x="93" y="63"/>
                </a:lnTo>
                <a:lnTo>
                  <a:pt x="106" y="39"/>
                </a:lnTo>
                <a:lnTo>
                  <a:pt x="106" y="39"/>
                </a:lnTo>
                <a:lnTo>
                  <a:pt x="111" y="30"/>
                </a:lnTo>
                <a:lnTo>
                  <a:pt x="114" y="21"/>
                </a:lnTo>
                <a:lnTo>
                  <a:pt x="114" y="21"/>
                </a:lnTo>
                <a:close/>
              </a:path>
            </a:pathLst>
          </a:custGeom>
          <a:solidFill>
            <a:srgbClr val="B18374"/>
          </a:solidFill>
          <a:ln w="9525">
            <a:noFill/>
            <a:round/>
          </a:ln>
        </p:spPr>
        <p:txBody>
          <a:bodyPr vert="horz" wrap="square" lIns="91440" tIns="45720" rIns="91440" bIns="45720" numCol="1" anchor="t" anchorCtr="0" compatLnSpc="1"/>
          <a:lstStyle/>
          <a:p>
            <a:endParaRPr lang="zh-CN" altLang="en-US" sz="1600">
              <a:latin typeface="Arial" panose="020B0604020202020204" pitchFamily="34" charset="0"/>
              <a:ea typeface="Arial" panose="020B0604020202020204" pitchFamily="34" charset="0"/>
            </a:endParaRPr>
          </a:p>
        </p:txBody>
      </p:sp>
      <p:sp>
        <p:nvSpPr>
          <p:cNvPr id="54" name="Freeform 121"/>
          <p:cNvSpPr/>
          <p:nvPr/>
        </p:nvSpPr>
        <p:spPr bwMode="auto">
          <a:xfrm>
            <a:off x="339538" y="1648640"/>
            <a:ext cx="136596" cy="319295"/>
          </a:xfrm>
          <a:custGeom>
            <a:avLst/>
            <a:gdLst/>
            <a:ahLst/>
            <a:cxnLst>
              <a:cxn ang="0">
                <a:pos x="50" y="0"/>
              </a:cxn>
              <a:cxn ang="0">
                <a:pos x="50" y="0"/>
              </a:cxn>
              <a:cxn ang="0">
                <a:pos x="47" y="9"/>
              </a:cxn>
              <a:cxn ang="0">
                <a:pos x="42" y="18"/>
              </a:cxn>
              <a:cxn ang="0">
                <a:pos x="42" y="18"/>
              </a:cxn>
              <a:cxn ang="0">
                <a:pos x="29" y="42"/>
              </a:cxn>
              <a:cxn ang="0">
                <a:pos x="18" y="67"/>
              </a:cxn>
              <a:cxn ang="0">
                <a:pos x="9" y="93"/>
              </a:cxn>
              <a:cxn ang="0">
                <a:pos x="0" y="118"/>
              </a:cxn>
              <a:cxn ang="0">
                <a:pos x="0" y="118"/>
              </a:cxn>
              <a:cxn ang="0">
                <a:pos x="24" y="157"/>
              </a:cxn>
              <a:cxn ang="0">
                <a:pos x="47" y="195"/>
              </a:cxn>
              <a:cxn ang="0">
                <a:pos x="81" y="202"/>
              </a:cxn>
              <a:cxn ang="0">
                <a:pos x="81" y="202"/>
              </a:cxn>
              <a:cxn ang="0">
                <a:pos x="81" y="117"/>
              </a:cxn>
              <a:cxn ang="0">
                <a:pos x="78" y="31"/>
              </a:cxn>
              <a:cxn ang="0">
                <a:pos x="78" y="31"/>
              </a:cxn>
              <a:cxn ang="0">
                <a:pos x="63" y="16"/>
              </a:cxn>
              <a:cxn ang="0">
                <a:pos x="50" y="0"/>
              </a:cxn>
              <a:cxn ang="0">
                <a:pos x="50" y="0"/>
              </a:cxn>
            </a:cxnLst>
            <a:rect l="0" t="0" r="r" b="b"/>
            <a:pathLst>
              <a:path w="81" h="202">
                <a:moveTo>
                  <a:pt x="50" y="0"/>
                </a:moveTo>
                <a:lnTo>
                  <a:pt x="50" y="0"/>
                </a:lnTo>
                <a:lnTo>
                  <a:pt x="47" y="9"/>
                </a:lnTo>
                <a:lnTo>
                  <a:pt x="42" y="18"/>
                </a:lnTo>
                <a:lnTo>
                  <a:pt x="42" y="18"/>
                </a:lnTo>
                <a:lnTo>
                  <a:pt x="29" y="42"/>
                </a:lnTo>
                <a:lnTo>
                  <a:pt x="18" y="67"/>
                </a:lnTo>
                <a:lnTo>
                  <a:pt x="9" y="93"/>
                </a:lnTo>
                <a:lnTo>
                  <a:pt x="0" y="118"/>
                </a:lnTo>
                <a:lnTo>
                  <a:pt x="0" y="118"/>
                </a:lnTo>
                <a:lnTo>
                  <a:pt x="24" y="157"/>
                </a:lnTo>
                <a:lnTo>
                  <a:pt x="47" y="195"/>
                </a:lnTo>
                <a:lnTo>
                  <a:pt x="81" y="202"/>
                </a:lnTo>
                <a:lnTo>
                  <a:pt x="81" y="202"/>
                </a:lnTo>
                <a:lnTo>
                  <a:pt x="81" y="117"/>
                </a:lnTo>
                <a:lnTo>
                  <a:pt x="78" y="31"/>
                </a:lnTo>
                <a:lnTo>
                  <a:pt x="78" y="31"/>
                </a:lnTo>
                <a:lnTo>
                  <a:pt x="63" y="16"/>
                </a:lnTo>
                <a:lnTo>
                  <a:pt x="50" y="0"/>
                </a:lnTo>
                <a:lnTo>
                  <a:pt x="50" y="0"/>
                </a:lnTo>
                <a:close/>
              </a:path>
            </a:pathLst>
          </a:custGeom>
          <a:solidFill>
            <a:srgbClr val="9ACDD2"/>
          </a:solidFill>
          <a:ln w="9525">
            <a:noFill/>
            <a:round/>
          </a:ln>
        </p:spPr>
        <p:txBody>
          <a:bodyPr vert="horz" wrap="square" lIns="91440" tIns="45720" rIns="91440" bIns="45720" numCol="1" anchor="t" anchorCtr="0" compatLnSpc="1"/>
          <a:lstStyle/>
          <a:p>
            <a:endParaRPr lang="zh-CN" altLang="en-US" sz="1600">
              <a:latin typeface="Arial" panose="020B0604020202020204" pitchFamily="34" charset="0"/>
              <a:ea typeface="Arial" panose="020B0604020202020204" pitchFamily="34" charset="0"/>
            </a:endParaRPr>
          </a:p>
        </p:txBody>
      </p:sp>
      <p:sp>
        <p:nvSpPr>
          <p:cNvPr id="55" name="Freeform 122"/>
          <p:cNvSpPr/>
          <p:nvPr/>
        </p:nvSpPr>
        <p:spPr bwMode="auto">
          <a:xfrm>
            <a:off x="663320" y="1911031"/>
            <a:ext cx="70827" cy="109067"/>
          </a:xfrm>
          <a:custGeom>
            <a:avLst/>
            <a:gdLst/>
            <a:ahLst/>
            <a:cxnLst>
              <a:cxn ang="0">
                <a:pos x="42" y="69"/>
              </a:cxn>
              <a:cxn ang="0">
                <a:pos x="42" y="69"/>
              </a:cxn>
              <a:cxn ang="0">
                <a:pos x="38" y="0"/>
              </a:cxn>
              <a:cxn ang="0">
                <a:pos x="38" y="0"/>
              </a:cxn>
              <a:cxn ang="0">
                <a:pos x="18" y="30"/>
              </a:cxn>
              <a:cxn ang="0">
                <a:pos x="0" y="60"/>
              </a:cxn>
              <a:cxn ang="0">
                <a:pos x="42" y="69"/>
              </a:cxn>
            </a:cxnLst>
            <a:rect l="0" t="0" r="r" b="b"/>
            <a:pathLst>
              <a:path w="42" h="69">
                <a:moveTo>
                  <a:pt x="42" y="69"/>
                </a:moveTo>
                <a:lnTo>
                  <a:pt x="42" y="69"/>
                </a:lnTo>
                <a:lnTo>
                  <a:pt x="38" y="0"/>
                </a:lnTo>
                <a:lnTo>
                  <a:pt x="38" y="0"/>
                </a:lnTo>
                <a:lnTo>
                  <a:pt x="18" y="30"/>
                </a:lnTo>
                <a:lnTo>
                  <a:pt x="0" y="60"/>
                </a:lnTo>
                <a:lnTo>
                  <a:pt x="42" y="69"/>
                </a:lnTo>
                <a:close/>
              </a:path>
            </a:pathLst>
          </a:custGeom>
          <a:solidFill>
            <a:srgbClr val="B18374"/>
          </a:solidFill>
          <a:ln w="9525">
            <a:noFill/>
            <a:round/>
          </a:ln>
        </p:spPr>
        <p:txBody>
          <a:bodyPr vert="horz" wrap="square" lIns="91440" tIns="45720" rIns="91440" bIns="45720" numCol="1" anchor="t" anchorCtr="0" compatLnSpc="1"/>
          <a:lstStyle/>
          <a:p>
            <a:endParaRPr lang="zh-CN" altLang="en-US" sz="1600">
              <a:latin typeface="Arial" panose="020B0604020202020204" pitchFamily="34" charset="0"/>
              <a:ea typeface="Arial" panose="020B0604020202020204" pitchFamily="34" charset="0"/>
            </a:endParaRPr>
          </a:p>
        </p:txBody>
      </p:sp>
      <p:sp>
        <p:nvSpPr>
          <p:cNvPr id="57" name="Freeform 123"/>
          <p:cNvSpPr/>
          <p:nvPr/>
        </p:nvSpPr>
        <p:spPr bwMode="auto">
          <a:xfrm>
            <a:off x="514921" y="1579091"/>
            <a:ext cx="204051" cy="180196"/>
          </a:xfrm>
          <a:custGeom>
            <a:avLst/>
            <a:gdLst/>
            <a:ahLst/>
            <a:cxnLst>
              <a:cxn ang="0">
                <a:pos x="4" y="65"/>
              </a:cxn>
              <a:cxn ang="0">
                <a:pos x="4" y="65"/>
              </a:cxn>
              <a:cxn ang="0">
                <a:pos x="4" y="75"/>
              </a:cxn>
              <a:cxn ang="0">
                <a:pos x="121" y="114"/>
              </a:cxn>
              <a:cxn ang="0">
                <a:pos x="121" y="114"/>
              </a:cxn>
              <a:cxn ang="0">
                <a:pos x="121" y="72"/>
              </a:cxn>
              <a:cxn ang="0">
                <a:pos x="121" y="72"/>
              </a:cxn>
              <a:cxn ang="0">
                <a:pos x="120" y="41"/>
              </a:cxn>
              <a:cxn ang="0">
                <a:pos x="115" y="0"/>
              </a:cxn>
              <a:cxn ang="0">
                <a:pos x="3" y="14"/>
              </a:cxn>
              <a:cxn ang="0">
                <a:pos x="3" y="14"/>
              </a:cxn>
              <a:cxn ang="0">
                <a:pos x="1" y="35"/>
              </a:cxn>
              <a:cxn ang="0">
                <a:pos x="0" y="74"/>
              </a:cxn>
              <a:cxn ang="0">
                <a:pos x="4" y="75"/>
              </a:cxn>
              <a:cxn ang="0">
                <a:pos x="4" y="75"/>
              </a:cxn>
              <a:cxn ang="0">
                <a:pos x="4" y="65"/>
              </a:cxn>
              <a:cxn ang="0">
                <a:pos x="4" y="65"/>
              </a:cxn>
            </a:cxnLst>
            <a:rect l="0" t="0" r="r" b="b"/>
            <a:pathLst>
              <a:path w="121" h="114">
                <a:moveTo>
                  <a:pt x="4" y="65"/>
                </a:moveTo>
                <a:lnTo>
                  <a:pt x="4" y="65"/>
                </a:lnTo>
                <a:lnTo>
                  <a:pt x="4" y="75"/>
                </a:lnTo>
                <a:lnTo>
                  <a:pt x="121" y="114"/>
                </a:lnTo>
                <a:lnTo>
                  <a:pt x="121" y="114"/>
                </a:lnTo>
                <a:lnTo>
                  <a:pt x="121" y="72"/>
                </a:lnTo>
                <a:lnTo>
                  <a:pt x="121" y="72"/>
                </a:lnTo>
                <a:lnTo>
                  <a:pt x="120" y="41"/>
                </a:lnTo>
                <a:lnTo>
                  <a:pt x="115" y="0"/>
                </a:lnTo>
                <a:lnTo>
                  <a:pt x="3" y="14"/>
                </a:lnTo>
                <a:lnTo>
                  <a:pt x="3" y="14"/>
                </a:lnTo>
                <a:lnTo>
                  <a:pt x="1" y="35"/>
                </a:lnTo>
                <a:lnTo>
                  <a:pt x="0" y="74"/>
                </a:lnTo>
                <a:lnTo>
                  <a:pt x="4" y="75"/>
                </a:lnTo>
                <a:lnTo>
                  <a:pt x="4" y="75"/>
                </a:lnTo>
                <a:lnTo>
                  <a:pt x="4" y="65"/>
                </a:lnTo>
                <a:lnTo>
                  <a:pt x="4" y="65"/>
                </a:lnTo>
                <a:close/>
              </a:path>
            </a:pathLst>
          </a:custGeom>
          <a:solidFill>
            <a:srgbClr val="B18374"/>
          </a:solidFill>
          <a:ln w="9525">
            <a:noFill/>
            <a:round/>
          </a:ln>
        </p:spPr>
        <p:txBody>
          <a:bodyPr vert="horz" wrap="square" lIns="91440" tIns="45720" rIns="91440" bIns="45720" numCol="1" anchor="t" anchorCtr="0" compatLnSpc="1"/>
          <a:lstStyle/>
          <a:p>
            <a:endParaRPr lang="zh-CN" altLang="en-US" sz="1600">
              <a:latin typeface="Arial" panose="020B0604020202020204" pitchFamily="34" charset="0"/>
              <a:ea typeface="Arial" panose="020B0604020202020204" pitchFamily="34" charset="0"/>
            </a:endParaRPr>
          </a:p>
        </p:txBody>
      </p:sp>
      <p:sp>
        <p:nvSpPr>
          <p:cNvPr id="60" name="Freeform 124"/>
          <p:cNvSpPr/>
          <p:nvPr/>
        </p:nvSpPr>
        <p:spPr bwMode="auto">
          <a:xfrm>
            <a:off x="471075" y="1696060"/>
            <a:ext cx="146714" cy="300327"/>
          </a:xfrm>
          <a:custGeom>
            <a:avLst/>
            <a:gdLst/>
            <a:ahLst/>
            <a:cxnLst>
              <a:cxn ang="0">
                <a:pos x="45" y="60"/>
              </a:cxn>
              <a:cxn ang="0">
                <a:pos x="45" y="60"/>
              </a:cxn>
              <a:cxn ang="0">
                <a:pos x="39" y="46"/>
              </a:cxn>
              <a:cxn ang="0">
                <a:pos x="35" y="31"/>
              </a:cxn>
              <a:cxn ang="0">
                <a:pos x="32" y="16"/>
              </a:cxn>
              <a:cxn ang="0">
                <a:pos x="30" y="1"/>
              </a:cxn>
              <a:cxn ang="0">
                <a:pos x="26" y="0"/>
              </a:cxn>
              <a:cxn ang="0">
                <a:pos x="26" y="0"/>
              </a:cxn>
              <a:cxn ang="0">
                <a:pos x="24" y="21"/>
              </a:cxn>
              <a:cxn ang="0">
                <a:pos x="24" y="21"/>
              </a:cxn>
              <a:cxn ang="0">
                <a:pos x="12" y="12"/>
              </a:cxn>
              <a:cxn ang="0">
                <a:pos x="0" y="1"/>
              </a:cxn>
              <a:cxn ang="0">
                <a:pos x="0" y="1"/>
              </a:cxn>
              <a:cxn ang="0">
                <a:pos x="3" y="87"/>
              </a:cxn>
              <a:cxn ang="0">
                <a:pos x="3" y="172"/>
              </a:cxn>
              <a:cxn ang="0">
                <a:pos x="87" y="190"/>
              </a:cxn>
              <a:cxn ang="0">
                <a:pos x="87" y="190"/>
              </a:cxn>
              <a:cxn ang="0">
                <a:pos x="71" y="141"/>
              </a:cxn>
              <a:cxn ang="0">
                <a:pos x="54" y="90"/>
              </a:cxn>
              <a:cxn ang="0">
                <a:pos x="54" y="90"/>
              </a:cxn>
              <a:cxn ang="0">
                <a:pos x="45" y="60"/>
              </a:cxn>
              <a:cxn ang="0">
                <a:pos x="45" y="60"/>
              </a:cxn>
            </a:cxnLst>
            <a:rect l="0" t="0" r="r" b="b"/>
            <a:pathLst>
              <a:path w="87" h="190">
                <a:moveTo>
                  <a:pt x="45" y="60"/>
                </a:moveTo>
                <a:lnTo>
                  <a:pt x="45" y="60"/>
                </a:lnTo>
                <a:lnTo>
                  <a:pt x="39" y="46"/>
                </a:lnTo>
                <a:lnTo>
                  <a:pt x="35" y="31"/>
                </a:lnTo>
                <a:lnTo>
                  <a:pt x="32" y="16"/>
                </a:lnTo>
                <a:lnTo>
                  <a:pt x="30" y="1"/>
                </a:lnTo>
                <a:lnTo>
                  <a:pt x="26" y="0"/>
                </a:lnTo>
                <a:lnTo>
                  <a:pt x="26" y="0"/>
                </a:lnTo>
                <a:lnTo>
                  <a:pt x="24" y="21"/>
                </a:lnTo>
                <a:lnTo>
                  <a:pt x="24" y="21"/>
                </a:lnTo>
                <a:lnTo>
                  <a:pt x="12" y="12"/>
                </a:lnTo>
                <a:lnTo>
                  <a:pt x="0" y="1"/>
                </a:lnTo>
                <a:lnTo>
                  <a:pt x="0" y="1"/>
                </a:lnTo>
                <a:lnTo>
                  <a:pt x="3" y="87"/>
                </a:lnTo>
                <a:lnTo>
                  <a:pt x="3" y="172"/>
                </a:lnTo>
                <a:lnTo>
                  <a:pt x="87" y="190"/>
                </a:lnTo>
                <a:lnTo>
                  <a:pt x="87" y="190"/>
                </a:lnTo>
                <a:lnTo>
                  <a:pt x="71" y="141"/>
                </a:lnTo>
                <a:lnTo>
                  <a:pt x="54" y="90"/>
                </a:lnTo>
                <a:lnTo>
                  <a:pt x="54" y="90"/>
                </a:lnTo>
                <a:lnTo>
                  <a:pt x="45" y="60"/>
                </a:lnTo>
                <a:lnTo>
                  <a:pt x="45" y="60"/>
                </a:lnTo>
                <a:close/>
              </a:path>
            </a:pathLst>
          </a:custGeom>
          <a:solidFill>
            <a:srgbClr val="B18374"/>
          </a:solidFill>
          <a:ln w="9525">
            <a:noFill/>
            <a:round/>
          </a:ln>
        </p:spPr>
        <p:txBody>
          <a:bodyPr vert="horz" wrap="square" lIns="91440" tIns="45720" rIns="91440" bIns="45720" numCol="1" anchor="t" anchorCtr="0" compatLnSpc="1"/>
          <a:lstStyle/>
          <a:p>
            <a:endParaRPr lang="zh-CN" altLang="en-US" sz="1600">
              <a:latin typeface="Arial" panose="020B0604020202020204" pitchFamily="34" charset="0"/>
              <a:ea typeface="Arial" panose="020B0604020202020204" pitchFamily="34" charset="0"/>
            </a:endParaRPr>
          </a:p>
        </p:txBody>
      </p:sp>
      <p:sp>
        <p:nvSpPr>
          <p:cNvPr id="61" name="Freeform 125"/>
          <p:cNvSpPr/>
          <p:nvPr/>
        </p:nvSpPr>
        <p:spPr bwMode="auto">
          <a:xfrm>
            <a:off x="521666" y="1697641"/>
            <a:ext cx="205737" cy="308231"/>
          </a:xfrm>
          <a:custGeom>
            <a:avLst/>
            <a:gdLst/>
            <a:ahLst/>
            <a:cxnLst>
              <a:cxn ang="0">
                <a:pos x="0" y="0"/>
              </a:cxn>
              <a:cxn ang="0">
                <a:pos x="0" y="0"/>
              </a:cxn>
              <a:cxn ang="0">
                <a:pos x="2" y="15"/>
              </a:cxn>
              <a:cxn ang="0">
                <a:pos x="5" y="30"/>
              </a:cxn>
              <a:cxn ang="0">
                <a:pos x="9" y="45"/>
              </a:cxn>
              <a:cxn ang="0">
                <a:pos x="15" y="59"/>
              </a:cxn>
              <a:cxn ang="0">
                <a:pos x="15" y="59"/>
              </a:cxn>
              <a:cxn ang="0">
                <a:pos x="24" y="89"/>
              </a:cxn>
              <a:cxn ang="0">
                <a:pos x="24" y="89"/>
              </a:cxn>
              <a:cxn ang="0">
                <a:pos x="41" y="140"/>
              </a:cxn>
              <a:cxn ang="0">
                <a:pos x="57" y="189"/>
              </a:cxn>
              <a:cxn ang="0">
                <a:pos x="84" y="195"/>
              </a:cxn>
              <a:cxn ang="0">
                <a:pos x="84" y="195"/>
              </a:cxn>
              <a:cxn ang="0">
                <a:pos x="102" y="165"/>
              </a:cxn>
              <a:cxn ang="0">
                <a:pos x="122" y="135"/>
              </a:cxn>
              <a:cxn ang="0">
                <a:pos x="122" y="135"/>
              </a:cxn>
              <a:cxn ang="0">
                <a:pos x="117" y="39"/>
              </a:cxn>
              <a:cxn ang="0">
                <a:pos x="0" y="0"/>
              </a:cxn>
            </a:cxnLst>
            <a:rect l="0" t="0" r="r" b="b"/>
            <a:pathLst>
              <a:path w="122" h="195">
                <a:moveTo>
                  <a:pt x="0" y="0"/>
                </a:moveTo>
                <a:lnTo>
                  <a:pt x="0" y="0"/>
                </a:lnTo>
                <a:lnTo>
                  <a:pt x="2" y="15"/>
                </a:lnTo>
                <a:lnTo>
                  <a:pt x="5" y="30"/>
                </a:lnTo>
                <a:lnTo>
                  <a:pt x="9" y="45"/>
                </a:lnTo>
                <a:lnTo>
                  <a:pt x="15" y="59"/>
                </a:lnTo>
                <a:lnTo>
                  <a:pt x="15" y="59"/>
                </a:lnTo>
                <a:lnTo>
                  <a:pt x="24" y="89"/>
                </a:lnTo>
                <a:lnTo>
                  <a:pt x="24" y="89"/>
                </a:lnTo>
                <a:lnTo>
                  <a:pt x="41" y="140"/>
                </a:lnTo>
                <a:lnTo>
                  <a:pt x="57" y="189"/>
                </a:lnTo>
                <a:lnTo>
                  <a:pt x="84" y="195"/>
                </a:lnTo>
                <a:lnTo>
                  <a:pt x="84" y="195"/>
                </a:lnTo>
                <a:lnTo>
                  <a:pt x="102" y="165"/>
                </a:lnTo>
                <a:lnTo>
                  <a:pt x="122" y="135"/>
                </a:lnTo>
                <a:lnTo>
                  <a:pt x="122" y="135"/>
                </a:lnTo>
                <a:lnTo>
                  <a:pt x="117" y="39"/>
                </a:lnTo>
                <a:lnTo>
                  <a:pt x="0" y="0"/>
                </a:lnTo>
                <a:close/>
              </a:path>
            </a:pathLst>
          </a:custGeom>
          <a:solidFill>
            <a:srgbClr val="FF687E"/>
          </a:solidFill>
          <a:ln w="9525">
            <a:noFill/>
            <a:round/>
          </a:ln>
        </p:spPr>
        <p:txBody>
          <a:bodyPr vert="horz" wrap="square" lIns="91440" tIns="45720" rIns="91440" bIns="45720" numCol="1" anchor="t" anchorCtr="0" compatLnSpc="1"/>
          <a:lstStyle/>
          <a:p>
            <a:endParaRPr lang="zh-CN" altLang="en-US" sz="1600">
              <a:latin typeface="Arial" panose="020B0604020202020204" pitchFamily="34" charset="0"/>
              <a:ea typeface="Arial" panose="020B0604020202020204" pitchFamily="34" charset="0"/>
            </a:endParaRPr>
          </a:p>
        </p:txBody>
      </p:sp>
      <p:sp>
        <p:nvSpPr>
          <p:cNvPr id="62" name="Freeform 126"/>
          <p:cNvSpPr/>
          <p:nvPr/>
        </p:nvSpPr>
        <p:spPr bwMode="auto">
          <a:xfrm>
            <a:off x="418798" y="1956870"/>
            <a:ext cx="340646" cy="324038"/>
          </a:xfrm>
          <a:custGeom>
            <a:avLst/>
            <a:gdLst/>
            <a:ahLst/>
            <a:cxnLst>
              <a:cxn ang="0">
                <a:pos x="0" y="0"/>
              </a:cxn>
              <a:cxn ang="0">
                <a:pos x="0" y="0"/>
              </a:cxn>
              <a:cxn ang="0">
                <a:pos x="22" y="42"/>
              </a:cxn>
              <a:cxn ang="0">
                <a:pos x="33" y="64"/>
              </a:cxn>
              <a:cxn ang="0">
                <a:pos x="43" y="88"/>
              </a:cxn>
              <a:cxn ang="0">
                <a:pos x="52" y="114"/>
              </a:cxn>
              <a:cxn ang="0">
                <a:pos x="61" y="142"/>
              </a:cxn>
              <a:cxn ang="0">
                <a:pos x="69" y="171"/>
              </a:cxn>
              <a:cxn ang="0">
                <a:pos x="75" y="202"/>
              </a:cxn>
              <a:cxn ang="0">
                <a:pos x="202" y="205"/>
              </a:cxn>
              <a:cxn ang="0">
                <a:pos x="202" y="205"/>
              </a:cxn>
              <a:cxn ang="0">
                <a:pos x="195" y="124"/>
              </a:cxn>
              <a:cxn ang="0">
                <a:pos x="187" y="40"/>
              </a:cxn>
              <a:cxn ang="0">
                <a:pos x="0" y="0"/>
              </a:cxn>
            </a:cxnLst>
            <a:rect l="0" t="0" r="r" b="b"/>
            <a:pathLst>
              <a:path w="202" h="205">
                <a:moveTo>
                  <a:pt x="0" y="0"/>
                </a:moveTo>
                <a:lnTo>
                  <a:pt x="0" y="0"/>
                </a:lnTo>
                <a:lnTo>
                  <a:pt x="22" y="42"/>
                </a:lnTo>
                <a:lnTo>
                  <a:pt x="33" y="64"/>
                </a:lnTo>
                <a:lnTo>
                  <a:pt x="43" y="88"/>
                </a:lnTo>
                <a:lnTo>
                  <a:pt x="52" y="114"/>
                </a:lnTo>
                <a:lnTo>
                  <a:pt x="61" y="142"/>
                </a:lnTo>
                <a:lnTo>
                  <a:pt x="69" y="171"/>
                </a:lnTo>
                <a:lnTo>
                  <a:pt x="75" y="202"/>
                </a:lnTo>
                <a:lnTo>
                  <a:pt x="202" y="205"/>
                </a:lnTo>
                <a:lnTo>
                  <a:pt x="202" y="205"/>
                </a:lnTo>
                <a:lnTo>
                  <a:pt x="195" y="124"/>
                </a:lnTo>
                <a:lnTo>
                  <a:pt x="187" y="40"/>
                </a:lnTo>
                <a:lnTo>
                  <a:pt x="0" y="0"/>
                </a:lnTo>
                <a:close/>
              </a:path>
            </a:pathLst>
          </a:custGeom>
          <a:solidFill>
            <a:srgbClr val="FF9090"/>
          </a:solidFill>
          <a:ln w="9525">
            <a:noFill/>
            <a:round/>
          </a:ln>
        </p:spPr>
        <p:txBody>
          <a:bodyPr vert="horz" wrap="square" lIns="91440" tIns="45720" rIns="91440" bIns="45720" numCol="1" anchor="t" anchorCtr="0" compatLnSpc="1"/>
          <a:lstStyle/>
          <a:p>
            <a:endParaRPr lang="zh-CN" altLang="en-US" sz="1600">
              <a:latin typeface="Arial" panose="020B0604020202020204" pitchFamily="34" charset="0"/>
              <a:ea typeface="Arial" panose="020B0604020202020204" pitchFamily="34" charset="0"/>
            </a:endParaRPr>
          </a:p>
        </p:txBody>
      </p:sp>
      <p:sp>
        <p:nvSpPr>
          <p:cNvPr id="63" name="Freeform 127"/>
          <p:cNvSpPr/>
          <p:nvPr/>
        </p:nvSpPr>
        <p:spPr bwMode="auto">
          <a:xfrm>
            <a:off x="545276" y="2276166"/>
            <a:ext cx="232719" cy="180196"/>
          </a:xfrm>
          <a:custGeom>
            <a:avLst/>
            <a:gdLst/>
            <a:ahLst/>
            <a:cxnLst>
              <a:cxn ang="0">
                <a:pos x="0" y="0"/>
              </a:cxn>
              <a:cxn ang="0">
                <a:pos x="0" y="0"/>
              </a:cxn>
              <a:cxn ang="0">
                <a:pos x="4" y="27"/>
              </a:cxn>
              <a:cxn ang="0">
                <a:pos x="9" y="54"/>
              </a:cxn>
              <a:cxn ang="0">
                <a:pos x="12" y="83"/>
              </a:cxn>
              <a:cxn ang="0">
                <a:pos x="15" y="114"/>
              </a:cxn>
              <a:cxn ang="0">
                <a:pos x="138" y="92"/>
              </a:cxn>
              <a:cxn ang="0">
                <a:pos x="138" y="92"/>
              </a:cxn>
              <a:cxn ang="0">
                <a:pos x="132" y="50"/>
              </a:cxn>
              <a:cxn ang="0">
                <a:pos x="127" y="3"/>
              </a:cxn>
              <a:cxn ang="0">
                <a:pos x="0" y="0"/>
              </a:cxn>
            </a:cxnLst>
            <a:rect l="0" t="0" r="r" b="b"/>
            <a:pathLst>
              <a:path w="138" h="114">
                <a:moveTo>
                  <a:pt x="0" y="0"/>
                </a:moveTo>
                <a:lnTo>
                  <a:pt x="0" y="0"/>
                </a:lnTo>
                <a:lnTo>
                  <a:pt x="4" y="27"/>
                </a:lnTo>
                <a:lnTo>
                  <a:pt x="9" y="54"/>
                </a:lnTo>
                <a:lnTo>
                  <a:pt x="12" y="83"/>
                </a:lnTo>
                <a:lnTo>
                  <a:pt x="15" y="114"/>
                </a:lnTo>
                <a:lnTo>
                  <a:pt x="138" y="92"/>
                </a:lnTo>
                <a:lnTo>
                  <a:pt x="138" y="92"/>
                </a:lnTo>
                <a:lnTo>
                  <a:pt x="132" y="50"/>
                </a:lnTo>
                <a:lnTo>
                  <a:pt x="127" y="3"/>
                </a:lnTo>
                <a:lnTo>
                  <a:pt x="0" y="0"/>
                </a:lnTo>
                <a:close/>
              </a:path>
            </a:pathLst>
          </a:custGeom>
          <a:solidFill>
            <a:srgbClr val="5B6F7C"/>
          </a:solidFill>
          <a:ln w="9525">
            <a:noFill/>
            <a:round/>
          </a:ln>
        </p:spPr>
        <p:txBody>
          <a:bodyPr vert="horz" wrap="square" lIns="91440" tIns="45720" rIns="91440" bIns="45720" numCol="1" anchor="t" anchorCtr="0" compatLnSpc="1"/>
          <a:lstStyle/>
          <a:p>
            <a:endParaRPr lang="zh-CN" altLang="en-US" sz="1600">
              <a:latin typeface="Arial" panose="020B0604020202020204" pitchFamily="34" charset="0"/>
              <a:ea typeface="Arial" panose="020B0604020202020204" pitchFamily="34" charset="0"/>
            </a:endParaRPr>
          </a:p>
        </p:txBody>
      </p:sp>
      <p:sp>
        <p:nvSpPr>
          <p:cNvPr id="64" name="Freeform 128"/>
          <p:cNvSpPr/>
          <p:nvPr/>
        </p:nvSpPr>
        <p:spPr bwMode="auto">
          <a:xfrm>
            <a:off x="971927" y="2084905"/>
            <a:ext cx="266446" cy="203907"/>
          </a:xfrm>
          <a:custGeom>
            <a:avLst/>
            <a:gdLst/>
            <a:ahLst/>
            <a:cxnLst>
              <a:cxn ang="0">
                <a:pos x="42" y="0"/>
              </a:cxn>
              <a:cxn ang="0">
                <a:pos x="42" y="0"/>
              </a:cxn>
              <a:cxn ang="0">
                <a:pos x="21" y="64"/>
              </a:cxn>
              <a:cxn ang="0">
                <a:pos x="0" y="126"/>
              </a:cxn>
              <a:cxn ang="0">
                <a:pos x="143" y="129"/>
              </a:cxn>
              <a:cxn ang="0">
                <a:pos x="143" y="129"/>
              </a:cxn>
              <a:cxn ang="0">
                <a:pos x="150" y="79"/>
              </a:cxn>
              <a:cxn ang="0">
                <a:pos x="158" y="24"/>
              </a:cxn>
              <a:cxn ang="0">
                <a:pos x="42" y="0"/>
              </a:cxn>
            </a:cxnLst>
            <a:rect l="0" t="0" r="r" b="b"/>
            <a:pathLst>
              <a:path w="158" h="129">
                <a:moveTo>
                  <a:pt x="42" y="0"/>
                </a:moveTo>
                <a:lnTo>
                  <a:pt x="42" y="0"/>
                </a:lnTo>
                <a:lnTo>
                  <a:pt x="21" y="64"/>
                </a:lnTo>
                <a:lnTo>
                  <a:pt x="0" y="126"/>
                </a:lnTo>
                <a:lnTo>
                  <a:pt x="143" y="129"/>
                </a:lnTo>
                <a:lnTo>
                  <a:pt x="143" y="129"/>
                </a:lnTo>
                <a:lnTo>
                  <a:pt x="150" y="79"/>
                </a:lnTo>
                <a:lnTo>
                  <a:pt x="158" y="24"/>
                </a:lnTo>
                <a:lnTo>
                  <a:pt x="42" y="0"/>
                </a:lnTo>
                <a:close/>
              </a:path>
            </a:pathLst>
          </a:custGeom>
          <a:solidFill>
            <a:srgbClr val="A26D90"/>
          </a:solidFill>
          <a:ln w="9525">
            <a:noFill/>
            <a:round/>
          </a:ln>
        </p:spPr>
        <p:txBody>
          <a:bodyPr vert="horz" wrap="square" lIns="91440" tIns="45720" rIns="91440" bIns="45720" numCol="1" anchor="t" anchorCtr="0" compatLnSpc="1"/>
          <a:lstStyle/>
          <a:p>
            <a:endParaRPr lang="zh-CN" altLang="en-US" sz="1600">
              <a:latin typeface="Arial" panose="020B0604020202020204" pitchFamily="34" charset="0"/>
              <a:ea typeface="Arial" panose="020B0604020202020204" pitchFamily="34" charset="0"/>
            </a:endParaRPr>
          </a:p>
        </p:txBody>
      </p:sp>
      <p:sp>
        <p:nvSpPr>
          <p:cNvPr id="65" name="Freeform 129"/>
          <p:cNvSpPr/>
          <p:nvPr/>
        </p:nvSpPr>
        <p:spPr bwMode="auto">
          <a:xfrm>
            <a:off x="1209704" y="1093825"/>
            <a:ext cx="131537" cy="380942"/>
          </a:xfrm>
          <a:custGeom>
            <a:avLst/>
            <a:gdLst/>
            <a:ahLst/>
            <a:cxnLst>
              <a:cxn ang="0">
                <a:pos x="78" y="51"/>
              </a:cxn>
              <a:cxn ang="0">
                <a:pos x="78" y="51"/>
              </a:cxn>
              <a:cxn ang="0">
                <a:pos x="72" y="42"/>
              </a:cxn>
              <a:cxn ang="0">
                <a:pos x="65" y="33"/>
              </a:cxn>
              <a:cxn ang="0">
                <a:pos x="56" y="24"/>
              </a:cxn>
              <a:cxn ang="0">
                <a:pos x="45" y="16"/>
              </a:cxn>
              <a:cxn ang="0">
                <a:pos x="27" y="4"/>
              </a:cxn>
              <a:cxn ang="0">
                <a:pos x="20" y="0"/>
              </a:cxn>
              <a:cxn ang="0">
                <a:pos x="20" y="0"/>
              </a:cxn>
              <a:cxn ang="0">
                <a:pos x="15" y="78"/>
              </a:cxn>
              <a:cxn ang="0">
                <a:pos x="9" y="154"/>
              </a:cxn>
              <a:cxn ang="0">
                <a:pos x="0" y="240"/>
              </a:cxn>
              <a:cxn ang="0">
                <a:pos x="69" y="241"/>
              </a:cxn>
              <a:cxn ang="0">
                <a:pos x="69" y="241"/>
              </a:cxn>
              <a:cxn ang="0">
                <a:pos x="77" y="111"/>
              </a:cxn>
              <a:cxn ang="0">
                <a:pos x="78" y="69"/>
              </a:cxn>
              <a:cxn ang="0">
                <a:pos x="78" y="57"/>
              </a:cxn>
              <a:cxn ang="0">
                <a:pos x="78" y="51"/>
              </a:cxn>
              <a:cxn ang="0">
                <a:pos x="78" y="51"/>
              </a:cxn>
            </a:cxnLst>
            <a:rect l="0" t="0" r="r" b="b"/>
            <a:pathLst>
              <a:path w="78" h="241">
                <a:moveTo>
                  <a:pt x="78" y="51"/>
                </a:moveTo>
                <a:lnTo>
                  <a:pt x="78" y="51"/>
                </a:lnTo>
                <a:lnTo>
                  <a:pt x="72" y="42"/>
                </a:lnTo>
                <a:lnTo>
                  <a:pt x="65" y="33"/>
                </a:lnTo>
                <a:lnTo>
                  <a:pt x="56" y="24"/>
                </a:lnTo>
                <a:lnTo>
                  <a:pt x="45" y="16"/>
                </a:lnTo>
                <a:lnTo>
                  <a:pt x="27" y="4"/>
                </a:lnTo>
                <a:lnTo>
                  <a:pt x="20" y="0"/>
                </a:lnTo>
                <a:lnTo>
                  <a:pt x="20" y="0"/>
                </a:lnTo>
                <a:lnTo>
                  <a:pt x="15" y="78"/>
                </a:lnTo>
                <a:lnTo>
                  <a:pt x="9" y="154"/>
                </a:lnTo>
                <a:lnTo>
                  <a:pt x="0" y="240"/>
                </a:lnTo>
                <a:lnTo>
                  <a:pt x="69" y="241"/>
                </a:lnTo>
                <a:lnTo>
                  <a:pt x="69" y="241"/>
                </a:lnTo>
                <a:lnTo>
                  <a:pt x="77" y="111"/>
                </a:lnTo>
                <a:lnTo>
                  <a:pt x="78" y="69"/>
                </a:lnTo>
                <a:lnTo>
                  <a:pt x="78" y="57"/>
                </a:lnTo>
                <a:lnTo>
                  <a:pt x="78" y="51"/>
                </a:lnTo>
                <a:lnTo>
                  <a:pt x="78" y="51"/>
                </a:lnTo>
                <a:close/>
              </a:path>
            </a:pathLst>
          </a:custGeom>
          <a:solidFill>
            <a:srgbClr val="5B6F7C"/>
          </a:solidFill>
          <a:ln w="9525">
            <a:noFill/>
            <a:round/>
          </a:ln>
        </p:spPr>
        <p:txBody>
          <a:bodyPr vert="horz" wrap="square" lIns="91440" tIns="45720" rIns="91440" bIns="45720" numCol="1" anchor="t" anchorCtr="0" compatLnSpc="1"/>
          <a:lstStyle/>
          <a:p>
            <a:endParaRPr lang="zh-CN" altLang="en-US" sz="1600">
              <a:latin typeface="Arial" panose="020B0604020202020204" pitchFamily="34" charset="0"/>
              <a:ea typeface="Arial" panose="020B0604020202020204" pitchFamily="34" charset="0"/>
            </a:endParaRPr>
          </a:p>
        </p:txBody>
      </p:sp>
      <p:sp>
        <p:nvSpPr>
          <p:cNvPr id="66" name="Freeform 130"/>
          <p:cNvSpPr/>
          <p:nvPr/>
        </p:nvSpPr>
        <p:spPr bwMode="auto">
          <a:xfrm>
            <a:off x="1202959" y="1387829"/>
            <a:ext cx="198991" cy="137519"/>
          </a:xfrm>
          <a:custGeom>
            <a:avLst/>
            <a:gdLst/>
            <a:ahLst/>
            <a:cxnLst>
              <a:cxn ang="0">
                <a:pos x="4" y="54"/>
              </a:cxn>
              <a:cxn ang="0">
                <a:pos x="4" y="54"/>
              </a:cxn>
              <a:cxn ang="0">
                <a:pos x="0" y="87"/>
              </a:cxn>
              <a:cxn ang="0">
                <a:pos x="69" y="82"/>
              </a:cxn>
              <a:cxn ang="0">
                <a:pos x="69" y="82"/>
              </a:cxn>
              <a:cxn ang="0">
                <a:pos x="70" y="76"/>
              </a:cxn>
              <a:cxn ang="0">
                <a:pos x="76" y="67"/>
              </a:cxn>
              <a:cxn ang="0">
                <a:pos x="93" y="42"/>
              </a:cxn>
              <a:cxn ang="0">
                <a:pos x="111" y="16"/>
              </a:cxn>
              <a:cxn ang="0">
                <a:pos x="117" y="6"/>
              </a:cxn>
              <a:cxn ang="0">
                <a:pos x="118" y="0"/>
              </a:cxn>
              <a:cxn ang="0">
                <a:pos x="4" y="54"/>
              </a:cxn>
            </a:cxnLst>
            <a:rect l="0" t="0" r="r" b="b"/>
            <a:pathLst>
              <a:path w="118" h="87">
                <a:moveTo>
                  <a:pt x="4" y="54"/>
                </a:moveTo>
                <a:lnTo>
                  <a:pt x="4" y="54"/>
                </a:lnTo>
                <a:lnTo>
                  <a:pt x="0" y="87"/>
                </a:lnTo>
                <a:lnTo>
                  <a:pt x="69" y="82"/>
                </a:lnTo>
                <a:lnTo>
                  <a:pt x="69" y="82"/>
                </a:lnTo>
                <a:lnTo>
                  <a:pt x="70" y="76"/>
                </a:lnTo>
                <a:lnTo>
                  <a:pt x="76" y="67"/>
                </a:lnTo>
                <a:lnTo>
                  <a:pt x="93" y="42"/>
                </a:lnTo>
                <a:lnTo>
                  <a:pt x="111" y="16"/>
                </a:lnTo>
                <a:lnTo>
                  <a:pt x="117" y="6"/>
                </a:lnTo>
                <a:lnTo>
                  <a:pt x="118" y="0"/>
                </a:lnTo>
                <a:lnTo>
                  <a:pt x="4" y="54"/>
                </a:lnTo>
                <a:close/>
              </a:path>
            </a:pathLst>
          </a:custGeom>
          <a:solidFill>
            <a:srgbClr val="743F2D"/>
          </a:solidFill>
          <a:ln w="9525">
            <a:noFill/>
            <a:round/>
          </a:ln>
        </p:spPr>
        <p:txBody>
          <a:bodyPr vert="horz" wrap="square" lIns="91440" tIns="45720" rIns="91440" bIns="45720" numCol="1" anchor="t" anchorCtr="0" compatLnSpc="1"/>
          <a:lstStyle/>
          <a:p>
            <a:endParaRPr lang="zh-CN" altLang="en-US" sz="1600">
              <a:latin typeface="Arial" panose="020B0604020202020204" pitchFamily="34" charset="0"/>
              <a:ea typeface="Arial" panose="020B0604020202020204" pitchFamily="34" charset="0"/>
            </a:endParaRPr>
          </a:p>
        </p:txBody>
      </p:sp>
      <p:sp>
        <p:nvSpPr>
          <p:cNvPr id="67" name="Freeform 131"/>
          <p:cNvSpPr/>
          <p:nvPr/>
        </p:nvSpPr>
        <p:spPr bwMode="auto">
          <a:xfrm>
            <a:off x="1101777" y="1806706"/>
            <a:ext cx="182128" cy="316134"/>
          </a:xfrm>
          <a:custGeom>
            <a:avLst/>
            <a:gdLst/>
            <a:ahLst/>
            <a:cxnLst>
              <a:cxn ang="0">
                <a:pos x="0" y="57"/>
              </a:cxn>
              <a:cxn ang="0">
                <a:pos x="81" y="200"/>
              </a:cxn>
              <a:cxn ang="0">
                <a:pos x="81" y="200"/>
              </a:cxn>
              <a:cxn ang="0">
                <a:pos x="85" y="155"/>
              </a:cxn>
              <a:cxn ang="0">
                <a:pos x="93" y="110"/>
              </a:cxn>
              <a:cxn ang="0">
                <a:pos x="108" y="21"/>
              </a:cxn>
              <a:cxn ang="0">
                <a:pos x="16" y="0"/>
              </a:cxn>
              <a:cxn ang="0">
                <a:pos x="16" y="0"/>
              </a:cxn>
              <a:cxn ang="0">
                <a:pos x="0" y="57"/>
              </a:cxn>
              <a:cxn ang="0">
                <a:pos x="0" y="57"/>
              </a:cxn>
            </a:cxnLst>
            <a:rect l="0" t="0" r="r" b="b"/>
            <a:pathLst>
              <a:path w="108" h="200">
                <a:moveTo>
                  <a:pt x="0" y="57"/>
                </a:moveTo>
                <a:lnTo>
                  <a:pt x="81" y="200"/>
                </a:lnTo>
                <a:lnTo>
                  <a:pt x="81" y="200"/>
                </a:lnTo>
                <a:lnTo>
                  <a:pt x="85" y="155"/>
                </a:lnTo>
                <a:lnTo>
                  <a:pt x="93" y="110"/>
                </a:lnTo>
                <a:lnTo>
                  <a:pt x="108" y="21"/>
                </a:lnTo>
                <a:lnTo>
                  <a:pt x="16" y="0"/>
                </a:lnTo>
                <a:lnTo>
                  <a:pt x="16" y="0"/>
                </a:lnTo>
                <a:lnTo>
                  <a:pt x="0" y="57"/>
                </a:lnTo>
                <a:lnTo>
                  <a:pt x="0" y="57"/>
                </a:lnTo>
                <a:close/>
              </a:path>
            </a:pathLst>
          </a:custGeom>
          <a:solidFill>
            <a:srgbClr val="D77288"/>
          </a:solidFill>
          <a:ln w="9525">
            <a:noFill/>
            <a:round/>
          </a:ln>
        </p:spPr>
        <p:txBody>
          <a:bodyPr vert="horz" wrap="square" lIns="91440" tIns="45720" rIns="91440" bIns="45720" numCol="1" anchor="t" anchorCtr="0" compatLnSpc="1"/>
          <a:lstStyle/>
          <a:p>
            <a:endParaRPr lang="zh-CN" altLang="en-US" sz="1600">
              <a:latin typeface="Arial" panose="020B0604020202020204" pitchFamily="34" charset="0"/>
              <a:ea typeface="Arial" panose="020B0604020202020204" pitchFamily="34" charset="0"/>
            </a:endParaRPr>
          </a:p>
        </p:txBody>
      </p:sp>
      <p:sp>
        <p:nvSpPr>
          <p:cNvPr id="68" name="Freeform 132"/>
          <p:cNvSpPr/>
          <p:nvPr/>
        </p:nvSpPr>
        <p:spPr bwMode="auto">
          <a:xfrm>
            <a:off x="1182722" y="1553800"/>
            <a:ext cx="161891" cy="186519"/>
          </a:xfrm>
          <a:custGeom>
            <a:avLst/>
            <a:gdLst/>
            <a:ahLst/>
            <a:cxnLst>
              <a:cxn ang="0">
                <a:pos x="4" y="22"/>
              </a:cxn>
              <a:cxn ang="0">
                <a:pos x="4" y="22"/>
              </a:cxn>
              <a:cxn ang="0">
                <a:pos x="0" y="46"/>
              </a:cxn>
              <a:cxn ang="0">
                <a:pos x="72" y="118"/>
              </a:cxn>
              <a:cxn ang="0">
                <a:pos x="72" y="118"/>
              </a:cxn>
              <a:cxn ang="0">
                <a:pos x="96" y="0"/>
              </a:cxn>
              <a:cxn ang="0">
                <a:pos x="4" y="22"/>
              </a:cxn>
            </a:cxnLst>
            <a:rect l="0" t="0" r="r" b="b"/>
            <a:pathLst>
              <a:path w="96" h="118">
                <a:moveTo>
                  <a:pt x="4" y="22"/>
                </a:moveTo>
                <a:lnTo>
                  <a:pt x="4" y="22"/>
                </a:lnTo>
                <a:lnTo>
                  <a:pt x="0" y="46"/>
                </a:lnTo>
                <a:lnTo>
                  <a:pt x="72" y="118"/>
                </a:lnTo>
                <a:lnTo>
                  <a:pt x="72" y="118"/>
                </a:lnTo>
                <a:lnTo>
                  <a:pt x="96" y="0"/>
                </a:lnTo>
                <a:lnTo>
                  <a:pt x="4" y="22"/>
                </a:lnTo>
                <a:close/>
              </a:path>
            </a:pathLst>
          </a:custGeom>
          <a:solidFill>
            <a:srgbClr val="D77288"/>
          </a:solidFill>
          <a:ln w="9525">
            <a:noFill/>
            <a:round/>
          </a:ln>
        </p:spPr>
        <p:txBody>
          <a:bodyPr vert="horz" wrap="square" lIns="91440" tIns="45720" rIns="91440" bIns="45720" numCol="1" anchor="t" anchorCtr="0" compatLnSpc="1"/>
          <a:lstStyle/>
          <a:p>
            <a:endParaRPr lang="zh-CN" altLang="en-US" sz="1600">
              <a:latin typeface="Arial" panose="020B0604020202020204" pitchFamily="34" charset="0"/>
              <a:ea typeface="Arial" panose="020B0604020202020204" pitchFamily="34" charset="0"/>
            </a:endParaRPr>
          </a:p>
        </p:txBody>
      </p:sp>
      <p:sp>
        <p:nvSpPr>
          <p:cNvPr id="69" name="Freeform 133"/>
          <p:cNvSpPr/>
          <p:nvPr/>
        </p:nvSpPr>
        <p:spPr bwMode="auto">
          <a:xfrm>
            <a:off x="1189467" y="1425764"/>
            <a:ext cx="180442" cy="162810"/>
          </a:xfrm>
          <a:custGeom>
            <a:avLst/>
            <a:gdLst/>
            <a:ahLst/>
            <a:cxnLst>
              <a:cxn ang="0">
                <a:pos x="107" y="0"/>
              </a:cxn>
              <a:cxn ang="0">
                <a:pos x="107" y="0"/>
              </a:cxn>
              <a:cxn ang="0">
                <a:pos x="105" y="6"/>
              </a:cxn>
              <a:cxn ang="0">
                <a:pos x="102" y="12"/>
              </a:cxn>
              <a:cxn ang="0">
                <a:pos x="98" y="18"/>
              </a:cxn>
              <a:cxn ang="0">
                <a:pos x="93" y="24"/>
              </a:cxn>
              <a:cxn ang="0">
                <a:pos x="80" y="33"/>
              </a:cxn>
              <a:cxn ang="0">
                <a:pos x="65" y="40"/>
              </a:cxn>
              <a:cxn ang="0">
                <a:pos x="48" y="48"/>
              </a:cxn>
              <a:cxn ang="0">
                <a:pos x="33" y="54"/>
              </a:cxn>
              <a:cxn ang="0">
                <a:pos x="8" y="63"/>
              </a:cxn>
              <a:cxn ang="0">
                <a:pos x="8" y="63"/>
              </a:cxn>
              <a:cxn ang="0">
                <a:pos x="0" y="103"/>
              </a:cxn>
              <a:cxn ang="0">
                <a:pos x="92" y="81"/>
              </a:cxn>
              <a:cxn ang="0">
                <a:pos x="92" y="81"/>
              </a:cxn>
              <a:cxn ang="0">
                <a:pos x="107" y="0"/>
              </a:cxn>
              <a:cxn ang="0">
                <a:pos x="107" y="0"/>
              </a:cxn>
            </a:cxnLst>
            <a:rect l="0" t="0" r="r" b="b"/>
            <a:pathLst>
              <a:path w="107" h="103">
                <a:moveTo>
                  <a:pt x="107" y="0"/>
                </a:moveTo>
                <a:lnTo>
                  <a:pt x="107" y="0"/>
                </a:lnTo>
                <a:lnTo>
                  <a:pt x="105" y="6"/>
                </a:lnTo>
                <a:lnTo>
                  <a:pt x="102" y="12"/>
                </a:lnTo>
                <a:lnTo>
                  <a:pt x="98" y="18"/>
                </a:lnTo>
                <a:lnTo>
                  <a:pt x="93" y="24"/>
                </a:lnTo>
                <a:lnTo>
                  <a:pt x="80" y="33"/>
                </a:lnTo>
                <a:lnTo>
                  <a:pt x="65" y="40"/>
                </a:lnTo>
                <a:lnTo>
                  <a:pt x="48" y="48"/>
                </a:lnTo>
                <a:lnTo>
                  <a:pt x="33" y="54"/>
                </a:lnTo>
                <a:lnTo>
                  <a:pt x="8" y="63"/>
                </a:lnTo>
                <a:lnTo>
                  <a:pt x="8" y="63"/>
                </a:lnTo>
                <a:lnTo>
                  <a:pt x="0" y="103"/>
                </a:lnTo>
                <a:lnTo>
                  <a:pt x="92" y="81"/>
                </a:lnTo>
                <a:lnTo>
                  <a:pt x="92" y="81"/>
                </a:lnTo>
                <a:lnTo>
                  <a:pt x="107" y="0"/>
                </a:lnTo>
                <a:lnTo>
                  <a:pt x="107" y="0"/>
                </a:lnTo>
                <a:close/>
              </a:path>
            </a:pathLst>
          </a:custGeom>
          <a:solidFill>
            <a:srgbClr val="B1CA74"/>
          </a:solidFill>
          <a:ln w="9525">
            <a:noFill/>
            <a:round/>
          </a:ln>
        </p:spPr>
        <p:txBody>
          <a:bodyPr vert="horz" wrap="square" lIns="91440" tIns="45720" rIns="91440" bIns="45720" numCol="1" anchor="t" anchorCtr="0" compatLnSpc="1"/>
          <a:lstStyle/>
          <a:p>
            <a:endParaRPr lang="zh-CN" altLang="en-US" sz="1600">
              <a:latin typeface="Arial" panose="020B0604020202020204" pitchFamily="34" charset="0"/>
              <a:ea typeface="Arial" panose="020B0604020202020204" pitchFamily="34" charset="0"/>
            </a:endParaRPr>
          </a:p>
        </p:txBody>
      </p:sp>
      <p:sp>
        <p:nvSpPr>
          <p:cNvPr id="70" name="Freeform 134"/>
          <p:cNvSpPr/>
          <p:nvPr/>
        </p:nvSpPr>
        <p:spPr bwMode="auto">
          <a:xfrm>
            <a:off x="1128759" y="1626511"/>
            <a:ext cx="175382" cy="213391"/>
          </a:xfrm>
          <a:custGeom>
            <a:avLst/>
            <a:gdLst/>
            <a:ahLst/>
            <a:cxnLst>
              <a:cxn ang="0">
                <a:pos x="32" y="0"/>
              </a:cxn>
              <a:cxn ang="0">
                <a:pos x="32" y="0"/>
              </a:cxn>
              <a:cxn ang="0">
                <a:pos x="30" y="5"/>
              </a:cxn>
              <a:cxn ang="0">
                <a:pos x="30" y="5"/>
              </a:cxn>
              <a:cxn ang="0">
                <a:pos x="0" y="114"/>
              </a:cxn>
              <a:cxn ang="0">
                <a:pos x="92" y="135"/>
              </a:cxn>
              <a:cxn ang="0">
                <a:pos x="92" y="135"/>
              </a:cxn>
              <a:cxn ang="0">
                <a:pos x="104" y="72"/>
              </a:cxn>
              <a:cxn ang="0">
                <a:pos x="32" y="0"/>
              </a:cxn>
            </a:cxnLst>
            <a:rect l="0" t="0" r="r" b="b"/>
            <a:pathLst>
              <a:path w="104" h="135">
                <a:moveTo>
                  <a:pt x="32" y="0"/>
                </a:moveTo>
                <a:lnTo>
                  <a:pt x="32" y="0"/>
                </a:lnTo>
                <a:lnTo>
                  <a:pt x="30" y="5"/>
                </a:lnTo>
                <a:lnTo>
                  <a:pt x="30" y="5"/>
                </a:lnTo>
                <a:lnTo>
                  <a:pt x="0" y="114"/>
                </a:lnTo>
                <a:lnTo>
                  <a:pt x="92" y="135"/>
                </a:lnTo>
                <a:lnTo>
                  <a:pt x="92" y="135"/>
                </a:lnTo>
                <a:lnTo>
                  <a:pt x="104" y="72"/>
                </a:lnTo>
                <a:lnTo>
                  <a:pt x="32" y="0"/>
                </a:lnTo>
                <a:close/>
              </a:path>
            </a:pathLst>
          </a:custGeom>
          <a:solidFill>
            <a:srgbClr val="B1CA74"/>
          </a:solidFill>
          <a:ln w="9525">
            <a:noFill/>
            <a:round/>
          </a:ln>
        </p:spPr>
        <p:txBody>
          <a:bodyPr vert="horz" wrap="square" lIns="91440" tIns="45720" rIns="91440" bIns="45720" numCol="1" anchor="t" anchorCtr="0" compatLnSpc="1"/>
          <a:lstStyle/>
          <a:p>
            <a:endParaRPr lang="zh-CN" altLang="en-US" sz="1600">
              <a:latin typeface="Arial" panose="020B0604020202020204" pitchFamily="34" charset="0"/>
              <a:ea typeface="Arial" panose="020B0604020202020204" pitchFamily="34" charset="0"/>
            </a:endParaRPr>
          </a:p>
        </p:txBody>
      </p:sp>
      <p:sp>
        <p:nvSpPr>
          <p:cNvPr id="71" name="Freeform 135"/>
          <p:cNvSpPr/>
          <p:nvPr/>
        </p:nvSpPr>
        <p:spPr bwMode="auto">
          <a:xfrm>
            <a:off x="1042754" y="1896804"/>
            <a:ext cx="195619" cy="226036"/>
          </a:xfrm>
          <a:custGeom>
            <a:avLst/>
            <a:gdLst/>
            <a:ahLst/>
            <a:cxnLst>
              <a:cxn ang="0">
                <a:pos x="0" y="119"/>
              </a:cxn>
              <a:cxn ang="0">
                <a:pos x="116" y="143"/>
              </a:cxn>
              <a:cxn ang="0">
                <a:pos x="116" y="143"/>
              </a:cxn>
              <a:cxn ang="0">
                <a:pos x="35" y="0"/>
              </a:cxn>
              <a:cxn ang="0">
                <a:pos x="35" y="0"/>
              </a:cxn>
              <a:cxn ang="0">
                <a:pos x="0" y="119"/>
              </a:cxn>
              <a:cxn ang="0">
                <a:pos x="0" y="119"/>
              </a:cxn>
            </a:cxnLst>
            <a:rect l="0" t="0" r="r" b="b"/>
            <a:pathLst>
              <a:path w="116" h="143">
                <a:moveTo>
                  <a:pt x="0" y="119"/>
                </a:moveTo>
                <a:lnTo>
                  <a:pt x="116" y="143"/>
                </a:lnTo>
                <a:lnTo>
                  <a:pt x="116" y="143"/>
                </a:lnTo>
                <a:lnTo>
                  <a:pt x="35" y="0"/>
                </a:lnTo>
                <a:lnTo>
                  <a:pt x="35" y="0"/>
                </a:lnTo>
                <a:lnTo>
                  <a:pt x="0" y="119"/>
                </a:lnTo>
                <a:lnTo>
                  <a:pt x="0" y="119"/>
                </a:lnTo>
                <a:close/>
              </a:path>
            </a:pathLst>
          </a:custGeom>
          <a:solidFill>
            <a:srgbClr val="B1CA74"/>
          </a:solidFill>
          <a:ln w="9525">
            <a:noFill/>
            <a:round/>
          </a:ln>
        </p:spPr>
        <p:txBody>
          <a:bodyPr vert="horz" wrap="square" lIns="91440" tIns="45720" rIns="91440" bIns="45720" numCol="1" anchor="t" anchorCtr="0" compatLnSpc="1"/>
          <a:lstStyle/>
          <a:p>
            <a:endParaRPr lang="zh-CN" altLang="en-US" sz="1600">
              <a:latin typeface="Arial" panose="020B0604020202020204" pitchFamily="34" charset="0"/>
              <a:ea typeface="Arial" panose="020B0604020202020204" pitchFamily="34" charset="0"/>
            </a:endParaRPr>
          </a:p>
        </p:txBody>
      </p:sp>
      <p:sp>
        <p:nvSpPr>
          <p:cNvPr id="72" name="Freeform 136"/>
          <p:cNvSpPr/>
          <p:nvPr/>
        </p:nvSpPr>
        <p:spPr bwMode="auto">
          <a:xfrm>
            <a:off x="929767" y="2284069"/>
            <a:ext cx="283310" cy="113808"/>
          </a:xfrm>
          <a:custGeom>
            <a:avLst/>
            <a:gdLst/>
            <a:ahLst/>
            <a:cxnLst>
              <a:cxn ang="0">
                <a:pos x="25" y="0"/>
              </a:cxn>
              <a:cxn ang="0">
                <a:pos x="25" y="0"/>
              </a:cxn>
              <a:cxn ang="0">
                <a:pos x="0" y="72"/>
              </a:cxn>
              <a:cxn ang="0">
                <a:pos x="160" y="45"/>
              </a:cxn>
              <a:cxn ang="0">
                <a:pos x="160" y="45"/>
              </a:cxn>
              <a:cxn ang="0">
                <a:pos x="168" y="3"/>
              </a:cxn>
              <a:cxn ang="0">
                <a:pos x="25" y="0"/>
              </a:cxn>
            </a:cxnLst>
            <a:rect l="0" t="0" r="r" b="b"/>
            <a:pathLst>
              <a:path w="168" h="72">
                <a:moveTo>
                  <a:pt x="25" y="0"/>
                </a:moveTo>
                <a:lnTo>
                  <a:pt x="25" y="0"/>
                </a:lnTo>
                <a:lnTo>
                  <a:pt x="0" y="72"/>
                </a:lnTo>
                <a:lnTo>
                  <a:pt x="160" y="45"/>
                </a:lnTo>
                <a:lnTo>
                  <a:pt x="160" y="45"/>
                </a:lnTo>
                <a:lnTo>
                  <a:pt x="168" y="3"/>
                </a:lnTo>
                <a:lnTo>
                  <a:pt x="25" y="0"/>
                </a:lnTo>
                <a:close/>
              </a:path>
            </a:pathLst>
          </a:custGeom>
          <a:solidFill>
            <a:srgbClr val="5B6F7C"/>
          </a:solidFill>
          <a:ln w="9525">
            <a:noFill/>
            <a:round/>
          </a:ln>
        </p:spPr>
        <p:txBody>
          <a:bodyPr vert="horz" wrap="square" lIns="91440" tIns="45720" rIns="91440" bIns="45720" numCol="1" anchor="t" anchorCtr="0" compatLnSpc="1"/>
          <a:lstStyle/>
          <a:p>
            <a:endParaRPr lang="zh-CN" altLang="en-US" sz="1600">
              <a:latin typeface="Arial" panose="020B0604020202020204" pitchFamily="34" charset="0"/>
              <a:ea typeface="Arial" panose="020B0604020202020204" pitchFamily="34" charset="0"/>
            </a:endParaRPr>
          </a:p>
        </p:txBody>
      </p:sp>
      <p:sp>
        <p:nvSpPr>
          <p:cNvPr id="73" name="Freeform 137"/>
          <p:cNvSpPr/>
          <p:nvPr/>
        </p:nvSpPr>
        <p:spPr bwMode="auto">
          <a:xfrm>
            <a:off x="570572" y="2421587"/>
            <a:ext cx="214169" cy="66388"/>
          </a:xfrm>
          <a:custGeom>
            <a:avLst/>
            <a:gdLst/>
            <a:ahLst/>
            <a:cxnLst>
              <a:cxn ang="0">
                <a:pos x="127" y="24"/>
              </a:cxn>
              <a:cxn ang="0">
                <a:pos x="127" y="24"/>
              </a:cxn>
              <a:cxn ang="0">
                <a:pos x="123" y="0"/>
              </a:cxn>
              <a:cxn ang="0">
                <a:pos x="0" y="22"/>
              </a:cxn>
              <a:cxn ang="0">
                <a:pos x="0" y="22"/>
              </a:cxn>
              <a:cxn ang="0">
                <a:pos x="0" y="42"/>
              </a:cxn>
              <a:cxn ang="0">
                <a:pos x="127" y="24"/>
              </a:cxn>
            </a:cxnLst>
            <a:rect l="0" t="0" r="r" b="b"/>
            <a:pathLst>
              <a:path w="127" h="42">
                <a:moveTo>
                  <a:pt x="127" y="24"/>
                </a:moveTo>
                <a:lnTo>
                  <a:pt x="127" y="24"/>
                </a:lnTo>
                <a:lnTo>
                  <a:pt x="123" y="0"/>
                </a:lnTo>
                <a:lnTo>
                  <a:pt x="0" y="22"/>
                </a:lnTo>
                <a:lnTo>
                  <a:pt x="0" y="22"/>
                </a:lnTo>
                <a:lnTo>
                  <a:pt x="0" y="42"/>
                </a:lnTo>
                <a:lnTo>
                  <a:pt x="127" y="24"/>
                </a:lnTo>
                <a:close/>
              </a:path>
            </a:pathLst>
          </a:custGeom>
          <a:solidFill>
            <a:srgbClr val="C0A997"/>
          </a:solidFill>
          <a:ln w="9525">
            <a:noFill/>
            <a:round/>
          </a:ln>
        </p:spPr>
        <p:txBody>
          <a:bodyPr vert="horz" wrap="square" lIns="91440" tIns="45720" rIns="91440" bIns="45720" numCol="1" anchor="t" anchorCtr="0" compatLnSpc="1"/>
          <a:lstStyle/>
          <a:p>
            <a:endParaRPr lang="zh-CN" altLang="en-US" sz="1600">
              <a:latin typeface="Arial" panose="020B0604020202020204" pitchFamily="34" charset="0"/>
              <a:ea typeface="Arial" panose="020B0604020202020204" pitchFamily="34" charset="0"/>
            </a:endParaRPr>
          </a:p>
        </p:txBody>
      </p:sp>
      <p:sp>
        <p:nvSpPr>
          <p:cNvPr id="74" name="Freeform 138"/>
          <p:cNvSpPr/>
          <p:nvPr/>
        </p:nvSpPr>
        <p:spPr bwMode="auto">
          <a:xfrm>
            <a:off x="889294" y="2408941"/>
            <a:ext cx="295115" cy="85356"/>
          </a:xfrm>
          <a:custGeom>
            <a:avLst/>
            <a:gdLst/>
            <a:ahLst/>
            <a:cxnLst>
              <a:cxn ang="0">
                <a:pos x="175" y="0"/>
              </a:cxn>
              <a:cxn ang="0">
                <a:pos x="13" y="23"/>
              </a:cxn>
              <a:cxn ang="0">
                <a:pos x="13" y="23"/>
              </a:cxn>
              <a:cxn ang="0">
                <a:pos x="0" y="54"/>
              </a:cxn>
              <a:cxn ang="0">
                <a:pos x="166" y="33"/>
              </a:cxn>
              <a:cxn ang="0">
                <a:pos x="166" y="33"/>
              </a:cxn>
              <a:cxn ang="0">
                <a:pos x="175" y="0"/>
              </a:cxn>
              <a:cxn ang="0">
                <a:pos x="175" y="0"/>
              </a:cxn>
            </a:cxnLst>
            <a:rect l="0" t="0" r="r" b="b"/>
            <a:pathLst>
              <a:path w="175" h="54">
                <a:moveTo>
                  <a:pt x="175" y="0"/>
                </a:moveTo>
                <a:lnTo>
                  <a:pt x="13" y="23"/>
                </a:lnTo>
                <a:lnTo>
                  <a:pt x="13" y="23"/>
                </a:lnTo>
                <a:lnTo>
                  <a:pt x="0" y="54"/>
                </a:lnTo>
                <a:lnTo>
                  <a:pt x="166" y="33"/>
                </a:lnTo>
                <a:lnTo>
                  <a:pt x="166" y="33"/>
                </a:lnTo>
                <a:lnTo>
                  <a:pt x="175" y="0"/>
                </a:lnTo>
                <a:lnTo>
                  <a:pt x="175" y="0"/>
                </a:lnTo>
                <a:close/>
              </a:path>
            </a:pathLst>
          </a:custGeom>
          <a:solidFill>
            <a:srgbClr val="88686A"/>
          </a:solidFill>
          <a:ln w="9525">
            <a:noFill/>
            <a:round/>
          </a:ln>
        </p:spPr>
        <p:txBody>
          <a:bodyPr vert="horz" wrap="square" lIns="91440" tIns="45720" rIns="91440" bIns="45720" numCol="1" anchor="t" anchorCtr="0" compatLnSpc="1"/>
          <a:lstStyle/>
          <a:p>
            <a:endParaRPr lang="zh-CN" altLang="en-US" sz="1600">
              <a:latin typeface="Arial" panose="020B0604020202020204" pitchFamily="34" charset="0"/>
              <a:ea typeface="Arial" panose="020B0604020202020204" pitchFamily="34" charset="0"/>
            </a:endParaRPr>
          </a:p>
        </p:txBody>
      </p:sp>
      <p:sp>
        <p:nvSpPr>
          <p:cNvPr id="75" name="Freeform 139"/>
          <p:cNvSpPr/>
          <p:nvPr/>
        </p:nvSpPr>
        <p:spPr bwMode="auto">
          <a:xfrm>
            <a:off x="570572" y="2459523"/>
            <a:ext cx="224287" cy="71131"/>
          </a:xfrm>
          <a:custGeom>
            <a:avLst/>
            <a:gdLst/>
            <a:ahLst/>
            <a:cxnLst>
              <a:cxn ang="0">
                <a:pos x="133" y="28"/>
              </a:cxn>
              <a:cxn ang="0">
                <a:pos x="133" y="28"/>
              </a:cxn>
              <a:cxn ang="0">
                <a:pos x="127" y="0"/>
              </a:cxn>
              <a:cxn ang="0">
                <a:pos x="0" y="18"/>
              </a:cxn>
              <a:cxn ang="0">
                <a:pos x="0" y="18"/>
              </a:cxn>
              <a:cxn ang="0">
                <a:pos x="1" y="45"/>
              </a:cxn>
              <a:cxn ang="0">
                <a:pos x="133" y="28"/>
              </a:cxn>
            </a:cxnLst>
            <a:rect l="0" t="0" r="r" b="b"/>
            <a:pathLst>
              <a:path w="133" h="45">
                <a:moveTo>
                  <a:pt x="133" y="28"/>
                </a:moveTo>
                <a:lnTo>
                  <a:pt x="133" y="28"/>
                </a:lnTo>
                <a:lnTo>
                  <a:pt x="127" y="0"/>
                </a:lnTo>
                <a:lnTo>
                  <a:pt x="0" y="18"/>
                </a:lnTo>
                <a:lnTo>
                  <a:pt x="0" y="18"/>
                </a:lnTo>
                <a:lnTo>
                  <a:pt x="1" y="45"/>
                </a:lnTo>
                <a:lnTo>
                  <a:pt x="133" y="28"/>
                </a:lnTo>
                <a:close/>
              </a:path>
            </a:pathLst>
          </a:custGeom>
          <a:solidFill>
            <a:srgbClr val="88686A"/>
          </a:solidFill>
          <a:ln w="9525">
            <a:noFill/>
            <a:round/>
          </a:ln>
        </p:spPr>
        <p:txBody>
          <a:bodyPr vert="horz" wrap="square" lIns="91440" tIns="45720" rIns="91440" bIns="45720" numCol="1" anchor="t" anchorCtr="0" compatLnSpc="1"/>
          <a:lstStyle/>
          <a:p>
            <a:endParaRPr lang="zh-CN" altLang="en-US" sz="1600">
              <a:latin typeface="Arial" panose="020B0604020202020204" pitchFamily="34" charset="0"/>
              <a:ea typeface="Arial" panose="020B0604020202020204" pitchFamily="34" charset="0"/>
            </a:endParaRPr>
          </a:p>
        </p:txBody>
      </p:sp>
      <p:sp>
        <p:nvSpPr>
          <p:cNvPr id="76" name="Freeform 140"/>
          <p:cNvSpPr/>
          <p:nvPr/>
        </p:nvSpPr>
        <p:spPr bwMode="auto">
          <a:xfrm>
            <a:off x="572257" y="2503782"/>
            <a:ext cx="236091" cy="60065"/>
          </a:xfrm>
          <a:custGeom>
            <a:avLst/>
            <a:gdLst/>
            <a:ahLst/>
            <a:cxnLst>
              <a:cxn ang="0">
                <a:pos x="132" y="0"/>
              </a:cxn>
              <a:cxn ang="0">
                <a:pos x="0" y="17"/>
              </a:cxn>
              <a:cxn ang="0">
                <a:pos x="0" y="17"/>
              </a:cxn>
              <a:cxn ang="0">
                <a:pos x="0" y="38"/>
              </a:cxn>
              <a:cxn ang="0">
                <a:pos x="140" y="27"/>
              </a:cxn>
              <a:cxn ang="0">
                <a:pos x="140" y="27"/>
              </a:cxn>
              <a:cxn ang="0">
                <a:pos x="135" y="15"/>
              </a:cxn>
              <a:cxn ang="0">
                <a:pos x="132" y="0"/>
              </a:cxn>
              <a:cxn ang="0">
                <a:pos x="132" y="0"/>
              </a:cxn>
            </a:cxnLst>
            <a:rect l="0" t="0" r="r" b="b"/>
            <a:pathLst>
              <a:path w="140" h="38">
                <a:moveTo>
                  <a:pt x="132" y="0"/>
                </a:moveTo>
                <a:lnTo>
                  <a:pt x="0" y="17"/>
                </a:lnTo>
                <a:lnTo>
                  <a:pt x="0" y="17"/>
                </a:lnTo>
                <a:lnTo>
                  <a:pt x="0" y="38"/>
                </a:lnTo>
                <a:lnTo>
                  <a:pt x="140" y="27"/>
                </a:lnTo>
                <a:lnTo>
                  <a:pt x="140" y="27"/>
                </a:lnTo>
                <a:lnTo>
                  <a:pt x="135" y="15"/>
                </a:lnTo>
                <a:lnTo>
                  <a:pt x="132" y="0"/>
                </a:lnTo>
                <a:lnTo>
                  <a:pt x="132" y="0"/>
                </a:lnTo>
                <a:close/>
              </a:path>
            </a:pathLst>
          </a:custGeom>
          <a:solidFill>
            <a:srgbClr val="C0A997"/>
          </a:solidFill>
          <a:ln w="9525">
            <a:noFill/>
            <a:round/>
          </a:ln>
        </p:spPr>
        <p:txBody>
          <a:bodyPr vert="horz" wrap="square" lIns="91440" tIns="45720" rIns="91440" bIns="45720" numCol="1" anchor="t" anchorCtr="0" compatLnSpc="1"/>
          <a:lstStyle/>
          <a:p>
            <a:endParaRPr lang="zh-CN" altLang="en-US" sz="1600">
              <a:latin typeface="Arial" panose="020B0604020202020204" pitchFamily="34" charset="0"/>
              <a:ea typeface="Arial" panose="020B0604020202020204" pitchFamily="34" charset="0"/>
            </a:endParaRPr>
          </a:p>
        </p:txBody>
      </p:sp>
      <p:sp>
        <p:nvSpPr>
          <p:cNvPr id="77" name="Freeform 141"/>
          <p:cNvSpPr/>
          <p:nvPr/>
        </p:nvSpPr>
        <p:spPr bwMode="auto">
          <a:xfrm>
            <a:off x="860626" y="2461104"/>
            <a:ext cx="308606" cy="83776"/>
          </a:xfrm>
          <a:custGeom>
            <a:avLst/>
            <a:gdLst/>
            <a:ahLst/>
            <a:cxnLst>
              <a:cxn ang="0">
                <a:pos x="183" y="0"/>
              </a:cxn>
              <a:cxn ang="0">
                <a:pos x="17" y="21"/>
              </a:cxn>
              <a:cxn ang="0">
                <a:pos x="17" y="21"/>
              </a:cxn>
              <a:cxn ang="0">
                <a:pos x="8" y="38"/>
              </a:cxn>
              <a:cxn ang="0">
                <a:pos x="0" y="53"/>
              </a:cxn>
              <a:cxn ang="0">
                <a:pos x="173" y="41"/>
              </a:cxn>
              <a:cxn ang="0">
                <a:pos x="173" y="41"/>
              </a:cxn>
              <a:cxn ang="0">
                <a:pos x="183" y="0"/>
              </a:cxn>
              <a:cxn ang="0">
                <a:pos x="183" y="0"/>
              </a:cxn>
            </a:cxnLst>
            <a:rect l="0" t="0" r="r" b="b"/>
            <a:pathLst>
              <a:path w="183" h="53">
                <a:moveTo>
                  <a:pt x="183" y="0"/>
                </a:moveTo>
                <a:lnTo>
                  <a:pt x="17" y="21"/>
                </a:lnTo>
                <a:lnTo>
                  <a:pt x="17" y="21"/>
                </a:lnTo>
                <a:lnTo>
                  <a:pt x="8" y="38"/>
                </a:lnTo>
                <a:lnTo>
                  <a:pt x="0" y="53"/>
                </a:lnTo>
                <a:lnTo>
                  <a:pt x="173" y="41"/>
                </a:lnTo>
                <a:lnTo>
                  <a:pt x="173" y="41"/>
                </a:lnTo>
                <a:lnTo>
                  <a:pt x="183" y="0"/>
                </a:lnTo>
                <a:lnTo>
                  <a:pt x="183" y="0"/>
                </a:lnTo>
                <a:close/>
              </a:path>
            </a:pathLst>
          </a:custGeom>
          <a:solidFill>
            <a:srgbClr val="C0A997"/>
          </a:solidFill>
          <a:ln w="9525">
            <a:noFill/>
            <a:round/>
          </a:ln>
        </p:spPr>
        <p:txBody>
          <a:bodyPr vert="horz" wrap="square" lIns="91440" tIns="45720" rIns="91440" bIns="45720" numCol="1" anchor="t" anchorCtr="0" compatLnSpc="1"/>
          <a:lstStyle/>
          <a:p>
            <a:endParaRPr lang="zh-CN" altLang="en-US" sz="1600">
              <a:latin typeface="Arial" panose="020B0604020202020204" pitchFamily="34" charset="0"/>
              <a:ea typeface="Arial" panose="020B0604020202020204" pitchFamily="34" charset="0"/>
            </a:endParaRPr>
          </a:p>
        </p:txBody>
      </p:sp>
      <p:sp>
        <p:nvSpPr>
          <p:cNvPr id="78" name="Freeform 142"/>
          <p:cNvSpPr/>
          <p:nvPr/>
        </p:nvSpPr>
        <p:spPr bwMode="auto">
          <a:xfrm>
            <a:off x="572256" y="2525912"/>
            <a:ext cx="580110" cy="67969"/>
          </a:xfrm>
          <a:custGeom>
            <a:avLst/>
            <a:gdLst/>
            <a:ahLst/>
            <a:cxnLst>
              <a:cxn ang="0">
                <a:pos x="344" y="0"/>
              </a:cxn>
              <a:cxn ang="0">
                <a:pos x="171" y="12"/>
              </a:cxn>
              <a:cxn ang="0">
                <a:pos x="171" y="12"/>
              </a:cxn>
              <a:cxn ang="0">
                <a:pos x="165" y="21"/>
              </a:cxn>
              <a:cxn ang="0">
                <a:pos x="159" y="28"/>
              </a:cxn>
              <a:cxn ang="0">
                <a:pos x="153" y="31"/>
              </a:cxn>
              <a:cxn ang="0">
                <a:pos x="152" y="31"/>
              </a:cxn>
              <a:cxn ang="0">
                <a:pos x="149" y="30"/>
              </a:cxn>
              <a:cxn ang="0">
                <a:pos x="149" y="30"/>
              </a:cxn>
              <a:cxn ang="0">
                <a:pos x="144" y="24"/>
              </a:cxn>
              <a:cxn ang="0">
                <a:pos x="140" y="13"/>
              </a:cxn>
              <a:cxn ang="0">
                <a:pos x="0" y="24"/>
              </a:cxn>
              <a:cxn ang="0">
                <a:pos x="0" y="24"/>
              </a:cxn>
              <a:cxn ang="0">
                <a:pos x="0" y="40"/>
              </a:cxn>
              <a:cxn ang="0">
                <a:pos x="332" y="43"/>
              </a:cxn>
              <a:cxn ang="0">
                <a:pos x="332" y="43"/>
              </a:cxn>
              <a:cxn ang="0">
                <a:pos x="344" y="0"/>
              </a:cxn>
              <a:cxn ang="0">
                <a:pos x="344" y="0"/>
              </a:cxn>
            </a:cxnLst>
            <a:rect l="0" t="0" r="r" b="b"/>
            <a:pathLst>
              <a:path w="344" h="43">
                <a:moveTo>
                  <a:pt x="344" y="0"/>
                </a:moveTo>
                <a:lnTo>
                  <a:pt x="171" y="12"/>
                </a:lnTo>
                <a:lnTo>
                  <a:pt x="171" y="12"/>
                </a:lnTo>
                <a:lnTo>
                  <a:pt x="165" y="21"/>
                </a:lnTo>
                <a:lnTo>
                  <a:pt x="159" y="28"/>
                </a:lnTo>
                <a:lnTo>
                  <a:pt x="153" y="31"/>
                </a:lnTo>
                <a:lnTo>
                  <a:pt x="152" y="31"/>
                </a:lnTo>
                <a:lnTo>
                  <a:pt x="149" y="30"/>
                </a:lnTo>
                <a:lnTo>
                  <a:pt x="149" y="30"/>
                </a:lnTo>
                <a:lnTo>
                  <a:pt x="144" y="24"/>
                </a:lnTo>
                <a:lnTo>
                  <a:pt x="140" y="13"/>
                </a:lnTo>
                <a:lnTo>
                  <a:pt x="0" y="24"/>
                </a:lnTo>
                <a:lnTo>
                  <a:pt x="0" y="24"/>
                </a:lnTo>
                <a:lnTo>
                  <a:pt x="0" y="40"/>
                </a:lnTo>
                <a:lnTo>
                  <a:pt x="332" y="43"/>
                </a:lnTo>
                <a:lnTo>
                  <a:pt x="332" y="43"/>
                </a:lnTo>
                <a:lnTo>
                  <a:pt x="344" y="0"/>
                </a:lnTo>
                <a:lnTo>
                  <a:pt x="344" y="0"/>
                </a:lnTo>
                <a:close/>
              </a:path>
            </a:pathLst>
          </a:custGeom>
          <a:solidFill>
            <a:srgbClr val="88686A"/>
          </a:solidFill>
          <a:ln w="9525">
            <a:noFill/>
            <a:round/>
          </a:ln>
        </p:spPr>
        <p:txBody>
          <a:bodyPr vert="horz" wrap="square" lIns="91440" tIns="45720" rIns="91440" bIns="45720" numCol="1" anchor="t" anchorCtr="0" compatLnSpc="1"/>
          <a:lstStyle/>
          <a:p>
            <a:endParaRPr lang="zh-CN" altLang="en-US" sz="1600">
              <a:latin typeface="Arial" panose="020B0604020202020204" pitchFamily="34" charset="0"/>
              <a:ea typeface="Arial" panose="020B0604020202020204" pitchFamily="34" charset="0"/>
            </a:endParaRPr>
          </a:p>
        </p:txBody>
      </p:sp>
      <p:sp>
        <p:nvSpPr>
          <p:cNvPr id="79" name="Freeform 143"/>
          <p:cNvSpPr/>
          <p:nvPr/>
        </p:nvSpPr>
        <p:spPr bwMode="auto">
          <a:xfrm>
            <a:off x="572257" y="2589137"/>
            <a:ext cx="559874" cy="69549"/>
          </a:xfrm>
          <a:custGeom>
            <a:avLst/>
            <a:gdLst/>
            <a:ahLst/>
            <a:cxnLst>
              <a:cxn ang="0">
                <a:pos x="332" y="3"/>
              </a:cxn>
              <a:cxn ang="0">
                <a:pos x="0" y="0"/>
              </a:cxn>
              <a:cxn ang="0">
                <a:pos x="0" y="0"/>
              </a:cxn>
              <a:cxn ang="0">
                <a:pos x="0" y="20"/>
              </a:cxn>
              <a:cxn ang="0">
                <a:pos x="320" y="44"/>
              </a:cxn>
              <a:cxn ang="0">
                <a:pos x="320" y="44"/>
              </a:cxn>
              <a:cxn ang="0">
                <a:pos x="332" y="3"/>
              </a:cxn>
              <a:cxn ang="0">
                <a:pos x="332" y="3"/>
              </a:cxn>
            </a:cxnLst>
            <a:rect l="0" t="0" r="r" b="b"/>
            <a:pathLst>
              <a:path w="332" h="44">
                <a:moveTo>
                  <a:pt x="332" y="3"/>
                </a:moveTo>
                <a:lnTo>
                  <a:pt x="0" y="0"/>
                </a:lnTo>
                <a:lnTo>
                  <a:pt x="0" y="0"/>
                </a:lnTo>
                <a:lnTo>
                  <a:pt x="0" y="20"/>
                </a:lnTo>
                <a:lnTo>
                  <a:pt x="320" y="44"/>
                </a:lnTo>
                <a:lnTo>
                  <a:pt x="320" y="44"/>
                </a:lnTo>
                <a:lnTo>
                  <a:pt x="332" y="3"/>
                </a:lnTo>
                <a:lnTo>
                  <a:pt x="332" y="3"/>
                </a:lnTo>
                <a:close/>
              </a:path>
            </a:pathLst>
          </a:custGeom>
          <a:solidFill>
            <a:srgbClr val="C0A997"/>
          </a:solidFill>
          <a:ln w="9525">
            <a:noFill/>
            <a:round/>
          </a:ln>
        </p:spPr>
        <p:txBody>
          <a:bodyPr vert="horz" wrap="square" lIns="91440" tIns="45720" rIns="91440" bIns="45720" numCol="1" anchor="t" anchorCtr="0" compatLnSpc="1"/>
          <a:lstStyle/>
          <a:p>
            <a:endParaRPr lang="zh-CN" altLang="en-US" sz="1600">
              <a:latin typeface="Arial" panose="020B0604020202020204" pitchFamily="34" charset="0"/>
              <a:ea typeface="Arial" panose="020B0604020202020204" pitchFamily="34" charset="0"/>
            </a:endParaRPr>
          </a:p>
        </p:txBody>
      </p:sp>
      <p:sp>
        <p:nvSpPr>
          <p:cNvPr id="80" name="Freeform 144"/>
          <p:cNvSpPr/>
          <p:nvPr/>
        </p:nvSpPr>
        <p:spPr bwMode="auto">
          <a:xfrm>
            <a:off x="572257" y="2620752"/>
            <a:ext cx="539637" cy="77453"/>
          </a:xfrm>
          <a:custGeom>
            <a:avLst/>
            <a:gdLst/>
            <a:ahLst/>
            <a:cxnLst>
              <a:cxn ang="0">
                <a:pos x="320" y="24"/>
              </a:cxn>
              <a:cxn ang="0">
                <a:pos x="0" y="0"/>
              </a:cxn>
              <a:cxn ang="0">
                <a:pos x="0" y="0"/>
              </a:cxn>
              <a:cxn ang="0">
                <a:pos x="0" y="22"/>
              </a:cxn>
              <a:cxn ang="0">
                <a:pos x="314" y="49"/>
              </a:cxn>
              <a:cxn ang="0">
                <a:pos x="314" y="49"/>
              </a:cxn>
              <a:cxn ang="0">
                <a:pos x="320" y="24"/>
              </a:cxn>
              <a:cxn ang="0">
                <a:pos x="320" y="24"/>
              </a:cxn>
            </a:cxnLst>
            <a:rect l="0" t="0" r="r" b="b"/>
            <a:pathLst>
              <a:path w="320" h="49">
                <a:moveTo>
                  <a:pt x="320" y="24"/>
                </a:moveTo>
                <a:lnTo>
                  <a:pt x="0" y="0"/>
                </a:lnTo>
                <a:lnTo>
                  <a:pt x="0" y="0"/>
                </a:lnTo>
                <a:lnTo>
                  <a:pt x="0" y="22"/>
                </a:lnTo>
                <a:lnTo>
                  <a:pt x="314" y="49"/>
                </a:lnTo>
                <a:lnTo>
                  <a:pt x="314" y="49"/>
                </a:lnTo>
                <a:lnTo>
                  <a:pt x="320" y="24"/>
                </a:lnTo>
                <a:lnTo>
                  <a:pt x="320" y="24"/>
                </a:lnTo>
                <a:close/>
              </a:path>
            </a:pathLst>
          </a:custGeom>
          <a:solidFill>
            <a:srgbClr val="88686A"/>
          </a:solidFill>
          <a:ln w="9525">
            <a:noFill/>
            <a:round/>
          </a:ln>
        </p:spPr>
        <p:txBody>
          <a:bodyPr vert="horz" wrap="square" lIns="91440" tIns="45720" rIns="91440" bIns="45720" numCol="1" anchor="t" anchorCtr="0" compatLnSpc="1"/>
          <a:lstStyle/>
          <a:p>
            <a:endParaRPr lang="zh-CN" altLang="en-US" sz="1600">
              <a:latin typeface="Arial" panose="020B0604020202020204" pitchFamily="34" charset="0"/>
              <a:ea typeface="Arial" panose="020B0604020202020204" pitchFamily="34" charset="0"/>
            </a:endParaRPr>
          </a:p>
        </p:txBody>
      </p:sp>
      <p:sp>
        <p:nvSpPr>
          <p:cNvPr id="81" name="Freeform 145"/>
          <p:cNvSpPr/>
          <p:nvPr/>
        </p:nvSpPr>
        <p:spPr bwMode="auto">
          <a:xfrm>
            <a:off x="570571" y="2655526"/>
            <a:ext cx="531206" cy="75872"/>
          </a:xfrm>
          <a:custGeom>
            <a:avLst/>
            <a:gdLst/>
            <a:ahLst/>
            <a:cxnLst>
              <a:cxn ang="0">
                <a:pos x="1" y="0"/>
              </a:cxn>
              <a:cxn ang="0">
                <a:pos x="1" y="0"/>
              </a:cxn>
              <a:cxn ang="0">
                <a:pos x="0" y="12"/>
              </a:cxn>
              <a:cxn ang="0">
                <a:pos x="0" y="12"/>
              </a:cxn>
              <a:cxn ang="0">
                <a:pos x="0" y="21"/>
              </a:cxn>
              <a:cxn ang="0">
                <a:pos x="309" y="48"/>
              </a:cxn>
              <a:cxn ang="0">
                <a:pos x="309" y="48"/>
              </a:cxn>
              <a:cxn ang="0">
                <a:pos x="315" y="27"/>
              </a:cxn>
              <a:cxn ang="0">
                <a:pos x="1" y="0"/>
              </a:cxn>
            </a:cxnLst>
            <a:rect l="0" t="0" r="r" b="b"/>
            <a:pathLst>
              <a:path w="315" h="48">
                <a:moveTo>
                  <a:pt x="1" y="0"/>
                </a:moveTo>
                <a:lnTo>
                  <a:pt x="1" y="0"/>
                </a:lnTo>
                <a:lnTo>
                  <a:pt x="0" y="12"/>
                </a:lnTo>
                <a:lnTo>
                  <a:pt x="0" y="12"/>
                </a:lnTo>
                <a:lnTo>
                  <a:pt x="0" y="21"/>
                </a:lnTo>
                <a:lnTo>
                  <a:pt x="309" y="48"/>
                </a:lnTo>
                <a:lnTo>
                  <a:pt x="309" y="48"/>
                </a:lnTo>
                <a:lnTo>
                  <a:pt x="315" y="27"/>
                </a:lnTo>
                <a:lnTo>
                  <a:pt x="1" y="0"/>
                </a:lnTo>
                <a:close/>
              </a:path>
            </a:pathLst>
          </a:custGeom>
          <a:solidFill>
            <a:srgbClr val="C0A997"/>
          </a:solidFill>
          <a:ln w="9525">
            <a:noFill/>
            <a:round/>
          </a:ln>
        </p:spPr>
        <p:txBody>
          <a:bodyPr vert="horz" wrap="square" lIns="91440" tIns="45720" rIns="91440" bIns="45720" numCol="1" anchor="t" anchorCtr="0" compatLnSpc="1"/>
          <a:lstStyle/>
          <a:p>
            <a:endParaRPr lang="zh-CN" altLang="en-US" sz="1600">
              <a:latin typeface="Arial" panose="020B0604020202020204" pitchFamily="34" charset="0"/>
              <a:ea typeface="Arial" panose="020B0604020202020204" pitchFamily="34" charset="0"/>
            </a:endParaRPr>
          </a:p>
        </p:txBody>
      </p:sp>
      <p:sp>
        <p:nvSpPr>
          <p:cNvPr id="82" name="Freeform 146"/>
          <p:cNvSpPr/>
          <p:nvPr/>
        </p:nvSpPr>
        <p:spPr bwMode="auto">
          <a:xfrm>
            <a:off x="911218" y="2355199"/>
            <a:ext cx="288369" cy="90099"/>
          </a:xfrm>
          <a:custGeom>
            <a:avLst/>
            <a:gdLst/>
            <a:ahLst/>
            <a:cxnLst>
              <a:cxn ang="0">
                <a:pos x="168" y="12"/>
              </a:cxn>
              <a:cxn ang="0">
                <a:pos x="168" y="12"/>
              </a:cxn>
              <a:cxn ang="0">
                <a:pos x="171" y="0"/>
              </a:cxn>
              <a:cxn ang="0">
                <a:pos x="11" y="27"/>
              </a:cxn>
              <a:cxn ang="0">
                <a:pos x="11" y="27"/>
              </a:cxn>
              <a:cxn ang="0">
                <a:pos x="0" y="57"/>
              </a:cxn>
              <a:cxn ang="0">
                <a:pos x="162" y="34"/>
              </a:cxn>
              <a:cxn ang="0">
                <a:pos x="162" y="34"/>
              </a:cxn>
              <a:cxn ang="0">
                <a:pos x="168" y="12"/>
              </a:cxn>
              <a:cxn ang="0">
                <a:pos x="168" y="12"/>
              </a:cxn>
            </a:cxnLst>
            <a:rect l="0" t="0" r="r" b="b"/>
            <a:pathLst>
              <a:path w="171" h="57">
                <a:moveTo>
                  <a:pt x="168" y="12"/>
                </a:moveTo>
                <a:lnTo>
                  <a:pt x="168" y="12"/>
                </a:lnTo>
                <a:lnTo>
                  <a:pt x="171" y="0"/>
                </a:lnTo>
                <a:lnTo>
                  <a:pt x="11" y="27"/>
                </a:lnTo>
                <a:lnTo>
                  <a:pt x="11" y="27"/>
                </a:lnTo>
                <a:lnTo>
                  <a:pt x="0" y="57"/>
                </a:lnTo>
                <a:lnTo>
                  <a:pt x="162" y="34"/>
                </a:lnTo>
                <a:lnTo>
                  <a:pt x="162" y="34"/>
                </a:lnTo>
                <a:lnTo>
                  <a:pt x="168" y="12"/>
                </a:lnTo>
                <a:lnTo>
                  <a:pt x="168" y="12"/>
                </a:lnTo>
                <a:close/>
              </a:path>
            </a:pathLst>
          </a:custGeom>
          <a:solidFill>
            <a:srgbClr val="C0A997"/>
          </a:solidFill>
          <a:ln w="9525">
            <a:noFill/>
            <a:round/>
          </a:ln>
        </p:spPr>
        <p:txBody>
          <a:bodyPr vert="horz" wrap="square" lIns="91440" tIns="45720" rIns="91440" bIns="45720" numCol="1" anchor="t" anchorCtr="0" compatLnSpc="1"/>
          <a:lstStyle/>
          <a:p>
            <a:endParaRPr lang="zh-CN" altLang="en-US" sz="1600">
              <a:latin typeface="Arial" panose="020B0604020202020204" pitchFamily="34" charset="0"/>
              <a:ea typeface="Arial" panose="020B0604020202020204" pitchFamily="34" charset="0"/>
            </a:endParaRPr>
          </a:p>
        </p:txBody>
      </p:sp>
      <p:sp>
        <p:nvSpPr>
          <p:cNvPr id="83" name="Freeform 147"/>
          <p:cNvSpPr/>
          <p:nvPr/>
        </p:nvSpPr>
        <p:spPr bwMode="auto">
          <a:xfrm>
            <a:off x="562139" y="2755109"/>
            <a:ext cx="69142" cy="90099"/>
          </a:xfrm>
          <a:custGeom>
            <a:avLst/>
            <a:gdLst/>
            <a:ahLst/>
            <a:cxnLst>
              <a:cxn ang="0">
                <a:pos x="3" y="0"/>
              </a:cxn>
              <a:cxn ang="0">
                <a:pos x="3" y="0"/>
              </a:cxn>
              <a:cxn ang="0">
                <a:pos x="0" y="48"/>
              </a:cxn>
              <a:cxn ang="0">
                <a:pos x="36" y="57"/>
              </a:cxn>
              <a:cxn ang="0">
                <a:pos x="41" y="12"/>
              </a:cxn>
              <a:cxn ang="0">
                <a:pos x="3" y="0"/>
              </a:cxn>
            </a:cxnLst>
            <a:rect l="0" t="0" r="r" b="b"/>
            <a:pathLst>
              <a:path w="41" h="57">
                <a:moveTo>
                  <a:pt x="3" y="0"/>
                </a:moveTo>
                <a:lnTo>
                  <a:pt x="3" y="0"/>
                </a:lnTo>
                <a:lnTo>
                  <a:pt x="0" y="48"/>
                </a:lnTo>
                <a:lnTo>
                  <a:pt x="36" y="57"/>
                </a:lnTo>
                <a:lnTo>
                  <a:pt x="41" y="12"/>
                </a:lnTo>
                <a:lnTo>
                  <a:pt x="3" y="0"/>
                </a:lnTo>
                <a:close/>
              </a:path>
            </a:pathLst>
          </a:custGeom>
          <a:solidFill>
            <a:srgbClr val="F2B358"/>
          </a:solidFill>
          <a:ln w="9525">
            <a:noFill/>
            <a:round/>
          </a:ln>
        </p:spPr>
        <p:txBody>
          <a:bodyPr vert="horz" wrap="square" lIns="91440" tIns="45720" rIns="91440" bIns="45720" numCol="1" anchor="t" anchorCtr="0" compatLnSpc="1"/>
          <a:lstStyle/>
          <a:p>
            <a:endParaRPr lang="zh-CN" altLang="en-US" sz="1600">
              <a:latin typeface="Arial" panose="020B0604020202020204" pitchFamily="34" charset="0"/>
              <a:ea typeface="Arial" panose="020B0604020202020204" pitchFamily="34" charset="0"/>
            </a:endParaRPr>
          </a:p>
        </p:txBody>
      </p:sp>
      <p:sp>
        <p:nvSpPr>
          <p:cNvPr id="84" name="Freeform 148"/>
          <p:cNvSpPr/>
          <p:nvPr/>
        </p:nvSpPr>
        <p:spPr bwMode="auto">
          <a:xfrm>
            <a:off x="622848" y="2774077"/>
            <a:ext cx="91064" cy="90099"/>
          </a:xfrm>
          <a:custGeom>
            <a:avLst/>
            <a:gdLst/>
            <a:ahLst/>
            <a:cxnLst>
              <a:cxn ang="0">
                <a:pos x="5" y="0"/>
              </a:cxn>
              <a:cxn ang="0">
                <a:pos x="0" y="45"/>
              </a:cxn>
              <a:cxn ang="0">
                <a:pos x="48" y="57"/>
              </a:cxn>
              <a:cxn ang="0">
                <a:pos x="54" y="14"/>
              </a:cxn>
              <a:cxn ang="0">
                <a:pos x="5" y="0"/>
              </a:cxn>
            </a:cxnLst>
            <a:rect l="0" t="0" r="r" b="b"/>
            <a:pathLst>
              <a:path w="54" h="57">
                <a:moveTo>
                  <a:pt x="5" y="0"/>
                </a:moveTo>
                <a:lnTo>
                  <a:pt x="0" y="45"/>
                </a:lnTo>
                <a:lnTo>
                  <a:pt x="48" y="57"/>
                </a:lnTo>
                <a:lnTo>
                  <a:pt x="54" y="14"/>
                </a:lnTo>
                <a:lnTo>
                  <a:pt x="5" y="0"/>
                </a:lnTo>
                <a:close/>
              </a:path>
            </a:pathLst>
          </a:custGeom>
          <a:solidFill>
            <a:srgbClr val="C0E6F0"/>
          </a:solidFill>
          <a:ln w="9525">
            <a:noFill/>
            <a:round/>
          </a:ln>
        </p:spPr>
        <p:txBody>
          <a:bodyPr vert="horz" wrap="square" lIns="91440" tIns="45720" rIns="91440" bIns="45720" numCol="1" anchor="t" anchorCtr="0" compatLnSpc="1"/>
          <a:lstStyle/>
          <a:p>
            <a:endParaRPr lang="zh-CN" altLang="en-US" sz="1600">
              <a:latin typeface="Arial" panose="020B0604020202020204" pitchFamily="34" charset="0"/>
              <a:ea typeface="Arial" panose="020B0604020202020204" pitchFamily="34" charset="0"/>
            </a:endParaRPr>
          </a:p>
        </p:txBody>
      </p:sp>
      <p:sp>
        <p:nvSpPr>
          <p:cNvPr id="85" name="Freeform 149"/>
          <p:cNvSpPr/>
          <p:nvPr/>
        </p:nvSpPr>
        <p:spPr bwMode="auto">
          <a:xfrm>
            <a:off x="703793" y="2796206"/>
            <a:ext cx="84318" cy="86937"/>
          </a:xfrm>
          <a:custGeom>
            <a:avLst/>
            <a:gdLst/>
            <a:ahLst/>
            <a:cxnLst>
              <a:cxn ang="0">
                <a:pos x="6" y="0"/>
              </a:cxn>
              <a:cxn ang="0">
                <a:pos x="0" y="43"/>
              </a:cxn>
              <a:cxn ang="0">
                <a:pos x="45" y="55"/>
              </a:cxn>
              <a:cxn ang="0">
                <a:pos x="50" y="12"/>
              </a:cxn>
              <a:cxn ang="0">
                <a:pos x="6" y="0"/>
              </a:cxn>
            </a:cxnLst>
            <a:rect l="0" t="0" r="r" b="b"/>
            <a:pathLst>
              <a:path w="50" h="55">
                <a:moveTo>
                  <a:pt x="6" y="0"/>
                </a:moveTo>
                <a:lnTo>
                  <a:pt x="0" y="43"/>
                </a:lnTo>
                <a:lnTo>
                  <a:pt x="45" y="55"/>
                </a:lnTo>
                <a:lnTo>
                  <a:pt x="50" y="12"/>
                </a:lnTo>
                <a:lnTo>
                  <a:pt x="6" y="0"/>
                </a:lnTo>
                <a:close/>
              </a:path>
            </a:pathLst>
          </a:custGeom>
          <a:solidFill>
            <a:srgbClr val="F2B358"/>
          </a:solidFill>
          <a:ln w="9525">
            <a:noFill/>
            <a:round/>
          </a:ln>
        </p:spPr>
        <p:txBody>
          <a:bodyPr vert="horz" wrap="square" lIns="91440" tIns="45720" rIns="91440" bIns="45720" numCol="1" anchor="t" anchorCtr="0" compatLnSpc="1"/>
          <a:lstStyle/>
          <a:p>
            <a:endParaRPr lang="zh-CN" altLang="en-US" sz="1600">
              <a:latin typeface="Arial" panose="020B0604020202020204" pitchFamily="34" charset="0"/>
              <a:ea typeface="Arial" panose="020B0604020202020204" pitchFamily="34" charset="0"/>
            </a:endParaRPr>
          </a:p>
        </p:txBody>
      </p:sp>
      <p:sp>
        <p:nvSpPr>
          <p:cNvPr id="86" name="Freeform 150"/>
          <p:cNvSpPr/>
          <p:nvPr/>
        </p:nvSpPr>
        <p:spPr bwMode="auto">
          <a:xfrm>
            <a:off x="865684" y="2838884"/>
            <a:ext cx="106242" cy="86937"/>
          </a:xfrm>
          <a:custGeom>
            <a:avLst/>
            <a:gdLst/>
            <a:ahLst/>
            <a:cxnLst>
              <a:cxn ang="0">
                <a:pos x="6" y="0"/>
              </a:cxn>
              <a:cxn ang="0">
                <a:pos x="0" y="42"/>
              </a:cxn>
              <a:cxn ang="0">
                <a:pos x="56" y="55"/>
              </a:cxn>
              <a:cxn ang="0">
                <a:pos x="63" y="16"/>
              </a:cxn>
              <a:cxn ang="0">
                <a:pos x="6" y="0"/>
              </a:cxn>
            </a:cxnLst>
            <a:rect l="0" t="0" r="r" b="b"/>
            <a:pathLst>
              <a:path w="63" h="55">
                <a:moveTo>
                  <a:pt x="6" y="0"/>
                </a:moveTo>
                <a:lnTo>
                  <a:pt x="0" y="42"/>
                </a:lnTo>
                <a:lnTo>
                  <a:pt x="56" y="55"/>
                </a:lnTo>
                <a:lnTo>
                  <a:pt x="63" y="16"/>
                </a:lnTo>
                <a:lnTo>
                  <a:pt x="6" y="0"/>
                </a:lnTo>
                <a:close/>
              </a:path>
            </a:pathLst>
          </a:custGeom>
          <a:solidFill>
            <a:srgbClr val="F2B358"/>
          </a:solidFill>
          <a:ln w="9525">
            <a:noFill/>
            <a:round/>
          </a:ln>
        </p:spPr>
        <p:txBody>
          <a:bodyPr vert="horz" wrap="square" lIns="91440" tIns="45720" rIns="91440" bIns="45720" numCol="1" anchor="t" anchorCtr="0" compatLnSpc="1"/>
          <a:lstStyle/>
          <a:p>
            <a:endParaRPr lang="zh-CN" altLang="en-US" sz="1600">
              <a:latin typeface="Arial" panose="020B0604020202020204" pitchFamily="34" charset="0"/>
              <a:ea typeface="Arial" panose="020B0604020202020204" pitchFamily="34" charset="0"/>
            </a:endParaRPr>
          </a:p>
        </p:txBody>
      </p:sp>
      <p:sp>
        <p:nvSpPr>
          <p:cNvPr id="87" name="Freeform 151"/>
          <p:cNvSpPr/>
          <p:nvPr/>
        </p:nvSpPr>
        <p:spPr bwMode="auto">
          <a:xfrm>
            <a:off x="960122" y="2864175"/>
            <a:ext cx="92751" cy="80615"/>
          </a:xfrm>
          <a:custGeom>
            <a:avLst/>
            <a:gdLst/>
            <a:ahLst/>
            <a:cxnLst>
              <a:cxn ang="0">
                <a:pos x="55" y="14"/>
              </a:cxn>
              <a:cxn ang="0">
                <a:pos x="7" y="0"/>
              </a:cxn>
              <a:cxn ang="0">
                <a:pos x="0" y="39"/>
              </a:cxn>
              <a:cxn ang="0">
                <a:pos x="48" y="51"/>
              </a:cxn>
              <a:cxn ang="0">
                <a:pos x="48" y="51"/>
              </a:cxn>
              <a:cxn ang="0">
                <a:pos x="55" y="14"/>
              </a:cxn>
              <a:cxn ang="0">
                <a:pos x="55" y="14"/>
              </a:cxn>
            </a:cxnLst>
            <a:rect l="0" t="0" r="r" b="b"/>
            <a:pathLst>
              <a:path w="55" h="51">
                <a:moveTo>
                  <a:pt x="55" y="14"/>
                </a:moveTo>
                <a:lnTo>
                  <a:pt x="7" y="0"/>
                </a:lnTo>
                <a:lnTo>
                  <a:pt x="0" y="39"/>
                </a:lnTo>
                <a:lnTo>
                  <a:pt x="48" y="51"/>
                </a:lnTo>
                <a:lnTo>
                  <a:pt x="48" y="51"/>
                </a:lnTo>
                <a:lnTo>
                  <a:pt x="55" y="14"/>
                </a:lnTo>
                <a:lnTo>
                  <a:pt x="55" y="14"/>
                </a:lnTo>
                <a:close/>
              </a:path>
            </a:pathLst>
          </a:custGeom>
          <a:solidFill>
            <a:srgbClr val="C0E6F0"/>
          </a:solidFill>
          <a:ln w="9525">
            <a:noFill/>
            <a:round/>
          </a:ln>
        </p:spPr>
        <p:txBody>
          <a:bodyPr vert="horz" wrap="square" lIns="91440" tIns="45720" rIns="91440" bIns="45720" numCol="1" anchor="t" anchorCtr="0" compatLnSpc="1"/>
          <a:lstStyle/>
          <a:p>
            <a:endParaRPr lang="zh-CN" altLang="en-US" sz="1600">
              <a:latin typeface="Arial" panose="020B0604020202020204" pitchFamily="34" charset="0"/>
              <a:ea typeface="Arial" panose="020B0604020202020204" pitchFamily="34" charset="0"/>
            </a:endParaRPr>
          </a:p>
        </p:txBody>
      </p:sp>
      <p:sp>
        <p:nvSpPr>
          <p:cNvPr id="88" name="Freeform 152"/>
          <p:cNvSpPr/>
          <p:nvPr/>
        </p:nvSpPr>
        <p:spPr bwMode="auto">
          <a:xfrm>
            <a:off x="779681" y="2815175"/>
            <a:ext cx="96123" cy="90099"/>
          </a:xfrm>
          <a:custGeom>
            <a:avLst/>
            <a:gdLst/>
            <a:ahLst/>
            <a:cxnLst>
              <a:cxn ang="0">
                <a:pos x="5" y="0"/>
              </a:cxn>
              <a:cxn ang="0">
                <a:pos x="0" y="43"/>
              </a:cxn>
              <a:cxn ang="0">
                <a:pos x="51" y="57"/>
              </a:cxn>
              <a:cxn ang="0">
                <a:pos x="57" y="15"/>
              </a:cxn>
              <a:cxn ang="0">
                <a:pos x="5" y="0"/>
              </a:cxn>
            </a:cxnLst>
            <a:rect l="0" t="0" r="r" b="b"/>
            <a:pathLst>
              <a:path w="57" h="57">
                <a:moveTo>
                  <a:pt x="5" y="0"/>
                </a:moveTo>
                <a:lnTo>
                  <a:pt x="0" y="43"/>
                </a:lnTo>
                <a:lnTo>
                  <a:pt x="51" y="57"/>
                </a:lnTo>
                <a:lnTo>
                  <a:pt x="57" y="15"/>
                </a:lnTo>
                <a:lnTo>
                  <a:pt x="5" y="0"/>
                </a:lnTo>
                <a:close/>
              </a:path>
            </a:pathLst>
          </a:custGeom>
          <a:solidFill>
            <a:srgbClr val="C0E6F0"/>
          </a:solidFill>
          <a:ln w="9525">
            <a:noFill/>
            <a:round/>
          </a:ln>
        </p:spPr>
        <p:txBody>
          <a:bodyPr vert="horz" wrap="square" lIns="91440" tIns="45720" rIns="91440" bIns="45720" numCol="1" anchor="t" anchorCtr="0" compatLnSpc="1"/>
          <a:lstStyle/>
          <a:p>
            <a:endParaRPr lang="zh-CN" altLang="en-US" sz="1600">
              <a:latin typeface="Arial" panose="020B0604020202020204" pitchFamily="34" charset="0"/>
              <a:ea typeface="Arial" panose="020B0604020202020204" pitchFamily="34" charset="0"/>
            </a:endParaRPr>
          </a:p>
        </p:txBody>
      </p:sp>
      <p:sp>
        <p:nvSpPr>
          <p:cNvPr id="89" name="Freeform 153"/>
          <p:cNvSpPr/>
          <p:nvPr/>
        </p:nvSpPr>
        <p:spPr bwMode="auto">
          <a:xfrm>
            <a:off x="560453" y="2830981"/>
            <a:ext cx="480615" cy="165971"/>
          </a:xfrm>
          <a:custGeom>
            <a:avLst/>
            <a:gdLst/>
            <a:ahLst/>
            <a:cxnLst>
              <a:cxn ang="0">
                <a:pos x="285" y="72"/>
              </a:cxn>
              <a:cxn ang="0">
                <a:pos x="1" y="0"/>
              </a:cxn>
              <a:cxn ang="0">
                <a:pos x="1" y="0"/>
              </a:cxn>
              <a:cxn ang="0">
                <a:pos x="0" y="36"/>
              </a:cxn>
              <a:cxn ang="0">
                <a:pos x="279" y="105"/>
              </a:cxn>
              <a:cxn ang="0">
                <a:pos x="279" y="105"/>
              </a:cxn>
              <a:cxn ang="0">
                <a:pos x="285" y="72"/>
              </a:cxn>
              <a:cxn ang="0">
                <a:pos x="285" y="72"/>
              </a:cxn>
            </a:cxnLst>
            <a:rect l="0" t="0" r="r" b="b"/>
            <a:pathLst>
              <a:path w="285" h="105">
                <a:moveTo>
                  <a:pt x="285" y="72"/>
                </a:moveTo>
                <a:lnTo>
                  <a:pt x="1" y="0"/>
                </a:lnTo>
                <a:lnTo>
                  <a:pt x="1" y="0"/>
                </a:lnTo>
                <a:lnTo>
                  <a:pt x="0" y="36"/>
                </a:lnTo>
                <a:lnTo>
                  <a:pt x="279" y="105"/>
                </a:lnTo>
                <a:lnTo>
                  <a:pt x="279" y="105"/>
                </a:lnTo>
                <a:lnTo>
                  <a:pt x="285" y="72"/>
                </a:lnTo>
                <a:lnTo>
                  <a:pt x="285" y="72"/>
                </a:lnTo>
                <a:close/>
              </a:path>
            </a:pathLst>
          </a:custGeom>
          <a:solidFill>
            <a:srgbClr val="5B836A"/>
          </a:solidFill>
          <a:ln w="9525">
            <a:noFill/>
            <a:round/>
          </a:ln>
        </p:spPr>
        <p:txBody>
          <a:bodyPr vert="horz" wrap="square" lIns="91440" tIns="45720" rIns="91440" bIns="45720" numCol="1" anchor="t" anchorCtr="0" compatLnSpc="1"/>
          <a:lstStyle/>
          <a:p>
            <a:endParaRPr lang="zh-CN" altLang="en-US" sz="1600">
              <a:latin typeface="Arial" panose="020B0604020202020204" pitchFamily="34" charset="0"/>
              <a:ea typeface="Arial" panose="020B0604020202020204" pitchFamily="34" charset="0"/>
            </a:endParaRPr>
          </a:p>
        </p:txBody>
      </p:sp>
      <p:sp>
        <p:nvSpPr>
          <p:cNvPr id="90" name="Freeform 154"/>
          <p:cNvSpPr/>
          <p:nvPr/>
        </p:nvSpPr>
        <p:spPr bwMode="auto">
          <a:xfrm>
            <a:off x="550334" y="2887885"/>
            <a:ext cx="480615" cy="235520"/>
          </a:xfrm>
          <a:custGeom>
            <a:avLst/>
            <a:gdLst/>
            <a:ahLst/>
            <a:cxnLst>
              <a:cxn ang="0">
                <a:pos x="6" y="0"/>
              </a:cxn>
              <a:cxn ang="0">
                <a:pos x="6" y="0"/>
              </a:cxn>
              <a:cxn ang="0">
                <a:pos x="0" y="95"/>
              </a:cxn>
              <a:cxn ang="0">
                <a:pos x="273" y="149"/>
              </a:cxn>
              <a:cxn ang="0">
                <a:pos x="273" y="149"/>
              </a:cxn>
              <a:cxn ang="0">
                <a:pos x="279" y="108"/>
              </a:cxn>
              <a:cxn ang="0">
                <a:pos x="285" y="69"/>
              </a:cxn>
              <a:cxn ang="0">
                <a:pos x="6" y="0"/>
              </a:cxn>
            </a:cxnLst>
            <a:rect l="0" t="0" r="r" b="b"/>
            <a:pathLst>
              <a:path w="285" h="149">
                <a:moveTo>
                  <a:pt x="6" y="0"/>
                </a:moveTo>
                <a:lnTo>
                  <a:pt x="6" y="0"/>
                </a:lnTo>
                <a:lnTo>
                  <a:pt x="0" y="95"/>
                </a:lnTo>
                <a:lnTo>
                  <a:pt x="273" y="149"/>
                </a:lnTo>
                <a:lnTo>
                  <a:pt x="273" y="149"/>
                </a:lnTo>
                <a:lnTo>
                  <a:pt x="279" y="108"/>
                </a:lnTo>
                <a:lnTo>
                  <a:pt x="285" y="69"/>
                </a:lnTo>
                <a:lnTo>
                  <a:pt x="6" y="0"/>
                </a:lnTo>
                <a:close/>
              </a:path>
            </a:pathLst>
          </a:custGeom>
          <a:solidFill>
            <a:srgbClr val="74688B"/>
          </a:solidFill>
          <a:ln w="9525">
            <a:noFill/>
            <a:round/>
          </a:ln>
        </p:spPr>
        <p:txBody>
          <a:bodyPr vert="horz" wrap="square" lIns="91440" tIns="45720" rIns="91440" bIns="45720" numCol="1" anchor="t" anchorCtr="0" compatLnSpc="1"/>
          <a:lstStyle/>
          <a:p>
            <a:endParaRPr lang="zh-CN" altLang="en-US" sz="1600">
              <a:latin typeface="Arial" panose="020B0604020202020204" pitchFamily="34" charset="0"/>
              <a:ea typeface="Arial" panose="020B0604020202020204" pitchFamily="34" charset="0"/>
            </a:endParaRPr>
          </a:p>
        </p:txBody>
      </p:sp>
      <p:sp>
        <p:nvSpPr>
          <p:cNvPr id="91" name="Freeform 155"/>
          <p:cNvSpPr/>
          <p:nvPr/>
        </p:nvSpPr>
        <p:spPr bwMode="auto">
          <a:xfrm>
            <a:off x="545276" y="3038049"/>
            <a:ext cx="75887" cy="82195"/>
          </a:xfrm>
          <a:custGeom>
            <a:avLst/>
            <a:gdLst/>
            <a:ahLst/>
            <a:cxnLst>
              <a:cxn ang="0">
                <a:pos x="3" y="0"/>
              </a:cxn>
              <a:cxn ang="0">
                <a:pos x="3" y="0"/>
              </a:cxn>
              <a:cxn ang="0">
                <a:pos x="0" y="45"/>
              </a:cxn>
              <a:cxn ang="0">
                <a:pos x="45" y="52"/>
              </a:cxn>
              <a:cxn ang="0">
                <a:pos x="45" y="7"/>
              </a:cxn>
              <a:cxn ang="0">
                <a:pos x="3" y="0"/>
              </a:cxn>
            </a:cxnLst>
            <a:rect l="0" t="0" r="r" b="b"/>
            <a:pathLst>
              <a:path w="45" h="52">
                <a:moveTo>
                  <a:pt x="3" y="0"/>
                </a:moveTo>
                <a:lnTo>
                  <a:pt x="3" y="0"/>
                </a:lnTo>
                <a:lnTo>
                  <a:pt x="0" y="45"/>
                </a:lnTo>
                <a:lnTo>
                  <a:pt x="45" y="52"/>
                </a:lnTo>
                <a:lnTo>
                  <a:pt x="45" y="7"/>
                </a:lnTo>
                <a:lnTo>
                  <a:pt x="3" y="0"/>
                </a:lnTo>
                <a:close/>
              </a:path>
            </a:pathLst>
          </a:custGeom>
          <a:solidFill>
            <a:srgbClr val="C0E6F0"/>
          </a:solidFill>
          <a:ln w="9525">
            <a:noFill/>
            <a:round/>
          </a:ln>
        </p:spPr>
        <p:txBody>
          <a:bodyPr vert="horz" wrap="square" lIns="91440" tIns="45720" rIns="91440" bIns="45720" numCol="1" anchor="t" anchorCtr="0" compatLnSpc="1"/>
          <a:lstStyle/>
          <a:p>
            <a:endParaRPr lang="zh-CN" altLang="en-US" sz="1600">
              <a:latin typeface="Arial" panose="020B0604020202020204" pitchFamily="34" charset="0"/>
              <a:ea typeface="Arial" panose="020B0604020202020204" pitchFamily="34" charset="0"/>
            </a:endParaRPr>
          </a:p>
        </p:txBody>
      </p:sp>
      <p:sp>
        <p:nvSpPr>
          <p:cNvPr id="92" name="Freeform 156"/>
          <p:cNvSpPr/>
          <p:nvPr/>
        </p:nvSpPr>
        <p:spPr bwMode="auto">
          <a:xfrm>
            <a:off x="621163" y="3049113"/>
            <a:ext cx="86005" cy="85356"/>
          </a:xfrm>
          <a:custGeom>
            <a:avLst/>
            <a:gdLst/>
            <a:ahLst/>
            <a:cxnLst>
              <a:cxn ang="0">
                <a:pos x="0" y="0"/>
              </a:cxn>
              <a:cxn ang="0">
                <a:pos x="0" y="45"/>
              </a:cxn>
              <a:cxn ang="0">
                <a:pos x="48" y="54"/>
              </a:cxn>
              <a:cxn ang="0">
                <a:pos x="51" y="11"/>
              </a:cxn>
              <a:cxn ang="0">
                <a:pos x="0" y="0"/>
              </a:cxn>
            </a:cxnLst>
            <a:rect l="0" t="0" r="r" b="b"/>
            <a:pathLst>
              <a:path w="51" h="54">
                <a:moveTo>
                  <a:pt x="0" y="0"/>
                </a:moveTo>
                <a:lnTo>
                  <a:pt x="0" y="45"/>
                </a:lnTo>
                <a:lnTo>
                  <a:pt x="48" y="54"/>
                </a:lnTo>
                <a:lnTo>
                  <a:pt x="51" y="11"/>
                </a:lnTo>
                <a:lnTo>
                  <a:pt x="0" y="0"/>
                </a:lnTo>
                <a:close/>
              </a:path>
            </a:pathLst>
          </a:custGeom>
          <a:solidFill>
            <a:srgbClr val="F2B358"/>
          </a:solidFill>
          <a:ln w="9525">
            <a:noFill/>
            <a:round/>
          </a:ln>
        </p:spPr>
        <p:txBody>
          <a:bodyPr vert="horz" wrap="square" lIns="91440" tIns="45720" rIns="91440" bIns="45720" numCol="1" anchor="t" anchorCtr="0" compatLnSpc="1"/>
          <a:lstStyle/>
          <a:p>
            <a:endParaRPr lang="zh-CN" altLang="en-US" sz="1600">
              <a:latin typeface="Arial" panose="020B0604020202020204" pitchFamily="34" charset="0"/>
              <a:ea typeface="Arial" panose="020B0604020202020204" pitchFamily="34" charset="0"/>
            </a:endParaRPr>
          </a:p>
        </p:txBody>
      </p:sp>
      <p:sp>
        <p:nvSpPr>
          <p:cNvPr id="93" name="Freeform 157"/>
          <p:cNvSpPr/>
          <p:nvPr/>
        </p:nvSpPr>
        <p:spPr bwMode="auto">
          <a:xfrm>
            <a:off x="702108" y="3066501"/>
            <a:ext cx="82633" cy="80615"/>
          </a:xfrm>
          <a:custGeom>
            <a:avLst/>
            <a:gdLst/>
            <a:ahLst/>
            <a:cxnLst>
              <a:cxn ang="0">
                <a:pos x="3" y="0"/>
              </a:cxn>
              <a:cxn ang="0">
                <a:pos x="0" y="43"/>
              </a:cxn>
              <a:cxn ang="0">
                <a:pos x="45" y="51"/>
              </a:cxn>
              <a:cxn ang="0">
                <a:pos x="49" y="9"/>
              </a:cxn>
              <a:cxn ang="0">
                <a:pos x="3" y="0"/>
              </a:cxn>
            </a:cxnLst>
            <a:rect l="0" t="0" r="r" b="b"/>
            <a:pathLst>
              <a:path w="49" h="51">
                <a:moveTo>
                  <a:pt x="3" y="0"/>
                </a:moveTo>
                <a:lnTo>
                  <a:pt x="0" y="43"/>
                </a:lnTo>
                <a:lnTo>
                  <a:pt x="45" y="51"/>
                </a:lnTo>
                <a:lnTo>
                  <a:pt x="49" y="9"/>
                </a:lnTo>
                <a:lnTo>
                  <a:pt x="3" y="0"/>
                </a:lnTo>
                <a:close/>
              </a:path>
            </a:pathLst>
          </a:custGeom>
          <a:solidFill>
            <a:srgbClr val="C0E6F0"/>
          </a:solidFill>
          <a:ln w="9525">
            <a:noFill/>
            <a:round/>
          </a:ln>
        </p:spPr>
        <p:txBody>
          <a:bodyPr vert="horz" wrap="square" lIns="91440" tIns="45720" rIns="91440" bIns="45720" numCol="1" anchor="t" anchorCtr="0" compatLnSpc="1"/>
          <a:lstStyle/>
          <a:p>
            <a:endParaRPr lang="zh-CN" altLang="en-US" sz="1600">
              <a:latin typeface="Arial" panose="020B0604020202020204" pitchFamily="34" charset="0"/>
              <a:ea typeface="Arial" panose="020B0604020202020204" pitchFamily="34" charset="0"/>
            </a:endParaRPr>
          </a:p>
        </p:txBody>
      </p:sp>
      <p:sp>
        <p:nvSpPr>
          <p:cNvPr id="94" name="Freeform 158"/>
          <p:cNvSpPr/>
          <p:nvPr/>
        </p:nvSpPr>
        <p:spPr bwMode="auto">
          <a:xfrm>
            <a:off x="777994" y="3080727"/>
            <a:ext cx="92751" cy="80615"/>
          </a:xfrm>
          <a:custGeom>
            <a:avLst/>
            <a:gdLst/>
            <a:ahLst/>
            <a:cxnLst>
              <a:cxn ang="0">
                <a:pos x="4" y="0"/>
              </a:cxn>
              <a:cxn ang="0">
                <a:pos x="0" y="42"/>
              </a:cxn>
              <a:cxn ang="0">
                <a:pos x="51" y="51"/>
              </a:cxn>
              <a:cxn ang="0">
                <a:pos x="55" y="10"/>
              </a:cxn>
              <a:cxn ang="0">
                <a:pos x="4" y="0"/>
              </a:cxn>
            </a:cxnLst>
            <a:rect l="0" t="0" r="r" b="b"/>
            <a:pathLst>
              <a:path w="55" h="51">
                <a:moveTo>
                  <a:pt x="4" y="0"/>
                </a:moveTo>
                <a:lnTo>
                  <a:pt x="0" y="42"/>
                </a:lnTo>
                <a:lnTo>
                  <a:pt x="51" y="51"/>
                </a:lnTo>
                <a:lnTo>
                  <a:pt x="55" y="10"/>
                </a:lnTo>
                <a:lnTo>
                  <a:pt x="4" y="0"/>
                </a:lnTo>
                <a:close/>
              </a:path>
            </a:pathLst>
          </a:custGeom>
          <a:solidFill>
            <a:srgbClr val="F2B358"/>
          </a:solidFill>
          <a:ln w="9525">
            <a:noFill/>
            <a:round/>
          </a:ln>
        </p:spPr>
        <p:txBody>
          <a:bodyPr vert="horz" wrap="square" lIns="91440" tIns="45720" rIns="91440" bIns="45720" numCol="1" anchor="t" anchorCtr="0" compatLnSpc="1"/>
          <a:lstStyle/>
          <a:p>
            <a:endParaRPr lang="zh-CN" altLang="en-US" sz="1600">
              <a:latin typeface="Arial" panose="020B0604020202020204" pitchFamily="34" charset="0"/>
              <a:ea typeface="Arial" panose="020B0604020202020204" pitchFamily="34" charset="0"/>
            </a:endParaRPr>
          </a:p>
        </p:txBody>
      </p:sp>
      <p:sp>
        <p:nvSpPr>
          <p:cNvPr id="95" name="Freeform 159"/>
          <p:cNvSpPr/>
          <p:nvPr/>
        </p:nvSpPr>
        <p:spPr bwMode="auto">
          <a:xfrm>
            <a:off x="941571" y="3110759"/>
            <a:ext cx="69142" cy="71131"/>
          </a:xfrm>
          <a:custGeom>
            <a:avLst/>
            <a:gdLst/>
            <a:ahLst/>
            <a:cxnLst>
              <a:cxn ang="0">
                <a:pos x="41" y="8"/>
              </a:cxn>
              <a:cxn ang="0">
                <a:pos x="5" y="0"/>
              </a:cxn>
              <a:cxn ang="0">
                <a:pos x="0" y="39"/>
              </a:cxn>
              <a:cxn ang="0">
                <a:pos x="38" y="45"/>
              </a:cxn>
              <a:cxn ang="0">
                <a:pos x="38" y="45"/>
              </a:cxn>
              <a:cxn ang="0">
                <a:pos x="41" y="8"/>
              </a:cxn>
              <a:cxn ang="0">
                <a:pos x="41" y="8"/>
              </a:cxn>
            </a:cxnLst>
            <a:rect l="0" t="0" r="r" b="b"/>
            <a:pathLst>
              <a:path w="41" h="45">
                <a:moveTo>
                  <a:pt x="41" y="8"/>
                </a:moveTo>
                <a:lnTo>
                  <a:pt x="5" y="0"/>
                </a:lnTo>
                <a:lnTo>
                  <a:pt x="0" y="39"/>
                </a:lnTo>
                <a:lnTo>
                  <a:pt x="38" y="45"/>
                </a:lnTo>
                <a:lnTo>
                  <a:pt x="38" y="45"/>
                </a:lnTo>
                <a:lnTo>
                  <a:pt x="41" y="8"/>
                </a:lnTo>
                <a:lnTo>
                  <a:pt x="41" y="8"/>
                </a:lnTo>
                <a:close/>
              </a:path>
            </a:pathLst>
          </a:custGeom>
          <a:solidFill>
            <a:srgbClr val="F2B358"/>
          </a:solidFill>
          <a:ln w="9525">
            <a:noFill/>
            <a:round/>
          </a:ln>
        </p:spPr>
        <p:txBody>
          <a:bodyPr vert="horz" wrap="square" lIns="91440" tIns="45720" rIns="91440" bIns="45720" numCol="1" anchor="t" anchorCtr="0" compatLnSpc="1"/>
          <a:lstStyle/>
          <a:p>
            <a:endParaRPr lang="zh-CN" altLang="en-US" sz="1600">
              <a:latin typeface="Arial" panose="020B0604020202020204" pitchFamily="34" charset="0"/>
              <a:ea typeface="Arial" panose="020B0604020202020204" pitchFamily="34" charset="0"/>
            </a:endParaRPr>
          </a:p>
        </p:txBody>
      </p:sp>
      <p:sp>
        <p:nvSpPr>
          <p:cNvPr id="96" name="Freeform 160"/>
          <p:cNvSpPr/>
          <p:nvPr/>
        </p:nvSpPr>
        <p:spPr bwMode="auto">
          <a:xfrm>
            <a:off x="863999" y="3096534"/>
            <a:ext cx="86005" cy="75872"/>
          </a:xfrm>
          <a:custGeom>
            <a:avLst/>
            <a:gdLst/>
            <a:ahLst/>
            <a:cxnLst>
              <a:cxn ang="0">
                <a:pos x="4" y="0"/>
              </a:cxn>
              <a:cxn ang="0">
                <a:pos x="0" y="41"/>
              </a:cxn>
              <a:cxn ang="0">
                <a:pos x="46" y="48"/>
              </a:cxn>
              <a:cxn ang="0">
                <a:pos x="51" y="9"/>
              </a:cxn>
              <a:cxn ang="0">
                <a:pos x="4" y="0"/>
              </a:cxn>
            </a:cxnLst>
            <a:rect l="0" t="0" r="r" b="b"/>
            <a:pathLst>
              <a:path w="51" h="48">
                <a:moveTo>
                  <a:pt x="4" y="0"/>
                </a:moveTo>
                <a:lnTo>
                  <a:pt x="0" y="41"/>
                </a:lnTo>
                <a:lnTo>
                  <a:pt x="46" y="48"/>
                </a:lnTo>
                <a:lnTo>
                  <a:pt x="51" y="9"/>
                </a:lnTo>
                <a:lnTo>
                  <a:pt x="4" y="0"/>
                </a:lnTo>
                <a:close/>
              </a:path>
            </a:pathLst>
          </a:custGeom>
          <a:solidFill>
            <a:srgbClr val="C0E6F0"/>
          </a:solidFill>
          <a:ln w="9525">
            <a:noFill/>
            <a:round/>
          </a:ln>
        </p:spPr>
        <p:txBody>
          <a:bodyPr vert="horz" wrap="square" lIns="91440" tIns="45720" rIns="91440" bIns="45720" numCol="1" anchor="t" anchorCtr="0" compatLnSpc="1"/>
          <a:lstStyle/>
          <a:p>
            <a:endParaRPr lang="zh-CN" altLang="en-US" sz="1600">
              <a:latin typeface="Arial" panose="020B0604020202020204" pitchFamily="34" charset="0"/>
              <a:ea typeface="Arial" panose="020B0604020202020204" pitchFamily="34" charset="0"/>
            </a:endParaRPr>
          </a:p>
        </p:txBody>
      </p:sp>
      <p:sp>
        <p:nvSpPr>
          <p:cNvPr id="97" name="Freeform 161"/>
          <p:cNvSpPr/>
          <p:nvPr/>
        </p:nvSpPr>
        <p:spPr bwMode="auto">
          <a:xfrm>
            <a:off x="514921" y="3333634"/>
            <a:ext cx="477242" cy="175455"/>
          </a:xfrm>
          <a:custGeom>
            <a:avLst/>
            <a:gdLst/>
            <a:ahLst/>
            <a:cxnLst>
              <a:cxn ang="0">
                <a:pos x="283" y="0"/>
              </a:cxn>
              <a:cxn ang="0">
                <a:pos x="7" y="11"/>
              </a:cxn>
              <a:cxn ang="0">
                <a:pos x="7" y="11"/>
              </a:cxn>
              <a:cxn ang="0">
                <a:pos x="0" y="111"/>
              </a:cxn>
              <a:cxn ang="0">
                <a:pos x="283" y="108"/>
              </a:cxn>
              <a:cxn ang="0">
                <a:pos x="283" y="108"/>
              </a:cxn>
              <a:cxn ang="0">
                <a:pos x="283" y="50"/>
              </a:cxn>
              <a:cxn ang="0">
                <a:pos x="283" y="0"/>
              </a:cxn>
              <a:cxn ang="0">
                <a:pos x="283" y="0"/>
              </a:cxn>
            </a:cxnLst>
            <a:rect l="0" t="0" r="r" b="b"/>
            <a:pathLst>
              <a:path w="283" h="111">
                <a:moveTo>
                  <a:pt x="283" y="0"/>
                </a:moveTo>
                <a:lnTo>
                  <a:pt x="7" y="11"/>
                </a:lnTo>
                <a:lnTo>
                  <a:pt x="7" y="11"/>
                </a:lnTo>
                <a:lnTo>
                  <a:pt x="0" y="111"/>
                </a:lnTo>
                <a:lnTo>
                  <a:pt x="283" y="108"/>
                </a:lnTo>
                <a:lnTo>
                  <a:pt x="283" y="108"/>
                </a:lnTo>
                <a:lnTo>
                  <a:pt x="283" y="50"/>
                </a:lnTo>
                <a:lnTo>
                  <a:pt x="283" y="0"/>
                </a:lnTo>
                <a:lnTo>
                  <a:pt x="283" y="0"/>
                </a:lnTo>
                <a:close/>
              </a:path>
            </a:pathLst>
          </a:custGeom>
          <a:solidFill>
            <a:srgbClr val="FFA47C"/>
          </a:solidFill>
          <a:ln w="9525">
            <a:noFill/>
            <a:round/>
          </a:ln>
        </p:spPr>
        <p:txBody>
          <a:bodyPr vert="horz" wrap="square" lIns="91440" tIns="45720" rIns="91440" bIns="45720" numCol="1" anchor="t" anchorCtr="0" compatLnSpc="1"/>
          <a:lstStyle/>
          <a:p>
            <a:endParaRPr lang="zh-CN" altLang="en-US" sz="1600">
              <a:latin typeface="Arial" panose="020B0604020202020204" pitchFamily="34" charset="0"/>
              <a:ea typeface="Arial" panose="020B0604020202020204" pitchFamily="34" charset="0"/>
            </a:endParaRPr>
          </a:p>
        </p:txBody>
      </p:sp>
      <p:sp>
        <p:nvSpPr>
          <p:cNvPr id="98" name="Freeform 162"/>
          <p:cNvSpPr/>
          <p:nvPr/>
        </p:nvSpPr>
        <p:spPr bwMode="auto">
          <a:xfrm>
            <a:off x="506489" y="3504346"/>
            <a:ext cx="494106" cy="218132"/>
          </a:xfrm>
          <a:custGeom>
            <a:avLst/>
            <a:gdLst/>
            <a:ahLst/>
            <a:cxnLst>
              <a:cxn ang="0">
                <a:pos x="288" y="0"/>
              </a:cxn>
              <a:cxn ang="0">
                <a:pos x="5" y="3"/>
              </a:cxn>
              <a:cxn ang="0">
                <a:pos x="5" y="3"/>
              </a:cxn>
              <a:cxn ang="0">
                <a:pos x="0" y="71"/>
              </a:cxn>
              <a:cxn ang="0">
                <a:pos x="293" y="138"/>
              </a:cxn>
              <a:cxn ang="0">
                <a:pos x="293" y="138"/>
              </a:cxn>
              <a:cxn ang="0">
                <a:pos x="288" y="0"/>
              </a:cxn>
              <a:cxn ang="0">
                <a:pos x="288" y="0"/>
              </a:cxn>
            </a:cxnLst>
            <a:rect l="0" t="0" r="r" b="b"/>
            <a:pathLst>
              <a:path w="293" h="138">
                <a:moveTo>
                  <a:pt x="288" y="0"/>
                </a:moveTo>
                <a:lnTo>
                  <a:pt x="5" y="3"/>
                </a:lnTo>
                <a:lnTo>
                  <a:pt x="5" y="3"/>
                </a:lnTo>
                <a:lnTo>
                  <a:pt x="0" y="71"/>
                </a:lnTo>
                <a:lnTo>
                  <a:pt x="293" y="138"/>
                </a:lnTo>
                <a:lnTo>
                  <a:pt x="293" y="138"/>
                </a:lnTo>
                <a:lnTo>
                  <a:pt x="288" y="0"/>
                </a:lnTo>
                <a:lnTo>
                  <a:pt x="288" y="0"/>
                </a:lnTo>
                <a:close/>
              </a:path>
            </a:pathLst>
          </a:custGeom>
          <a:solidFill>
            <a:srgbClr val="DC6544"/>
          </a:solidFill>
          <a:ln w="9525">
            <a:noFill/>
            <a:round/>
          </a:ln>
        </p:spPr>
        <p:txBody>
          <a:bodyPr vert="horz" wrap="square" lIns="91440" tIns="45720" rIns="91440" bIns="45720" numCol="1" anchor="t" anchorCtr="0" compatLnSpc="1"/>
          <a:lstStyle/>
          <a:p>
            <a:endParaRPr lang="zh-CN" altLang="en-US" sz="1600">
              <a:latin typeface="Arial" panose="020B0604020202020204" pitchFamily="34" charset="0"/>
              <a:ea typeface="Arial" panose="020B0604020202020204" pitchFamily="34" charset="0"/>
            </a:endParaRPr>
          </a:p>
        </p:txBody>
      </p:sp>
      <p:sp>
        <p:nvSpPr>
          <p:cNvPr id="99" name="Freeform 163"/>
          <p:cNvSpPr/>
          <p:nvPr/>
        </p:nvSpPr>
        <p:spPr bwMode="auto">
          <a:xfrm>
            <a:off x="496371" y="3616574"/>
            <a:ext cx="516028" cy="336683"/>
          </a:xfrm>
          <a:custGeom>
            <a:avLst/>
            <a:gdLst/>
            <a:ahLst/>
            <a:cxnLst>
              <a:cxn ang="0">
                <a:pos x="6" y="0"/>
              </a:cxn>
              <a:cxn ang="0">
                <a:pos x="6" y="0"/>
              </a:cxn>
              <a:cxn ang="0">
                <a:pos x="0" y="78"/>
              </a:cxn>
              <a:cxn ang="0">
                <a:pos x="306" y="213"/>
              </a:cxn>
              <a:cxn ang="0">
                <a:pos x="306" y="213"/>
              </a:cxn>
              <a:cxn ang="0">
                <a:pos x="299" y="67"/>
              </a:cxn>
              <a:cxn ang="0">
                <a:pos x="6" y="0"/>
              </a:cxn>
            </a:cxnLst>
            <a:rect l="0" t="0" r="r" b="b"/>
            <a:pathLst>
              <a:path w="306" h="213">
                <a:moveTo>
                  <a:pt x="6" y="0"/>
                </a:moveTo>
                <a:lnTo>
                  <a:pt x="6" y="0"/>
                </a:lnTo>
                <a:lnTo>
                  <a:pt x="0" y="78"/>
                </a:lnTo>
                <a:lnTo>
                  <a:pt x="306" y="213"/>
                </a:lnTo>
                <a:lnTo>
                  <a:pt x="306" y="213"/>
                </a:lnTo>
                <a:lnTo>
                  <a:pt x="299" y="67"/>
                </a:lnTo>
                <a:lnTo>
                  <a:pt x="6" y="0"/>
                </a:lnTo>
                <a:close/>
              </a:path>
            </a:pathLst>
          </a:custGeom>
          <a:solidFill>
            <a:srgbClr val="FFA47C"/>
          </a:solidFill>
          <a:ln w="9525">
            <a:noFill/>
            <a:round/>
          </a:ln>
        </p:spPr>
        <p:txBody>
          <a:bodyPr vert="horz" wrap="square" lIns="91440" tIns="45720" rIns="91440" bIns="45720" numCol="1" anchor="t" anchorCtr="0" compatLnSpc="1"/>
          <a:lstStyle/>
          <a:p>
            <a:endParaRPr lang="zh-CN" altLang="en-US" sz="1600">
              <a:latin typeface="Arial" panose="020B0604020202020204" pitchFamily="34" charset="0"/>
              <a:ea typeface="Arial" panose="020B0604020202020204" pitchFamily="34" charset="0"/>
            </a:endParaRPr>
          </a:p>
        </p:txBody>
      </p:sp>
      <p:sp>
        <p:nvSpPr>
          <p:cNvPr id="100" name="Freeform 164"/>
          <p:cNvSpPr/>
          <p:nvPr/>
        </p:nvSpPr>
        <p:spPr bwMode="auto">
          <a:xfrm>
            <a:off x="455898" y="3739865"/>
            <a:ext cx="575052" cy="518460"/>
          </a:xfrm>
          <a:custGeom>
            <a:avLst/>
            <a:gdLst/>
            <a:ahLst/>
            <a:cxnLst>
              <a:cxn ang="0">
                <a:pos x="24" y="0"/>
              </a:cxn>
              <a:cxn ang="0">
                <a:pos x="24" y="0"/>
              </a:cxn>
              <a:cxn ang="0">
                <a:pos x="0" y="297"/>
              </a:cxn>
              <a:cxn ang="0">
                <a:pos x="0" y="297"/>
              </a:cxn>
              <a:cxn ang="0">
                <a:pos x="171" y="313"/>
              </a:cxn>
              <a:cxn ang="0">
                <a:pos x="255" y="321"/>
              </a:cxn>
              <a:cxn ang="0">
                <a:pos x="341" y="328"/>
              </a:cxn>
              <a:cxn ang="0">
                <a:pos x="341" y="328"/>
              </a:cxn>
              <a:cxn ang="0">
                <a:pos x="330" y="135"/>
              </a:cxn>
              <a:cxn ang="0">
                <a:pos x="24" y="0"/>
              </a:cxn>
            </a:cxnLst>
            <a:rect l="0" t="0" r="r" b="b"/>
            <a:pathLst>
              <a:path w="341" h="328">
                <a:moveTo>
                  <a:pt x="24" y="0"/>
                </a:moveTo>
                <a:lnTo>
                  <a:pt x="24" y="0"/>
                </a:lnTo>
                <a:lnTo>
                  <a:pt x="0" y="297"/>
                </a:lnTo>
                <a:lnTo>
                  <a:pt x="0" y="297"/>
                </a:lnTo>
                <a:lnTo>
                  <a:pt x="171" y="313"/>
                </a:lnTo>
                <a:lnTo>
                  <a:pt x="255" y="321"/>
                </a:lnTo>
                <a:lnTo>
                  <a:pt x="341" y="328"/>
                </a:lnTo>
                <a:lnTo>
                  <a:pt x="341" y="328"/>
                </a:lnTo>
                <a:lnTo>
                  <a:pt x="330" y="135"/>
                </a:lnTo>
                <a:lnTo>
                  <a:pt x="24" y="0"/>
                </a:lnTo>
                <a:close/>
              </a:path>
            </a:pathLst>
          </a:custGeom>
          <a:solidFill>
            <a:srgbClr val="AC9D9A"/>
          </a:solidFill>
          <a:ln w="9525">
            <a:noFill/>
            <a:round/>
          </a:ln>
        </p:spPr>
        <p:txBody>
          <a:bodyPr vert="horz" wrap="square" lIns="91440" tIns="45720" rIns="91440" bIns="45720" numCol="1" anchor="t" anchorCtr="0" compatLnSpc="1"/>
          <a:lstStyle/>
          <a:p>
            <a:endParaRPr lang="zh-CN" altLang="en-US" sz="1600">
              <a:latin typeface="Arial" panose="020B0604020202020204" pitchFamily="34" charset="0"/>
              <a:ea typeface="Arial" panose="020B0604020202020204" pitchFamily="34" charset="0"/>
            </a:endParaRPr>
          </a:p>
        </p:txBody>
      </p:sp>
      <p:sp>
        <p:nvSpPr>
          <p:cNvPr id="101" name="Freeform 169"/>
          <p:cNvSpPr/>
          <p:nvPr/>
        </p:nvSpPr>
        <p:spPr bwMode="auto">
          <a:xfrm>
            <a:off x="466016" y="3806254"/>
            <a:ext cx="151773" cy="262391"/>
          </a:xfrm>
          <a:custGeom>
            <a:avLst/>
            <a:gdLst/>
            <a:ahLst/>
            <a:cxnLst>
              <a:cxn ang="0">
                <a:pos x="15" y="0"/>
              </a:cxn>
              <a:cxn ang="0">
                <a:pos x="14" y="0"/>
              </a:cxn>
              <a:cxn ang="0">
                <a:pos x="0" y="165"/>
              </a:cxn>
              <a:cxn ang="0">
                <a:pos x="0" y="165"/>
              </a:cxn>
              <a:cxn ang="0">
                <a:pos x="15" y="166"/>
              </a:cxn>
              <a:cxn ang="0">
                <a:pos x="15" y="166"/>
              </a:cxn>
              <a:cxn ang="0">
                <a:pos x="30" y="165"/>
              </a:cxn>
              <a:cxn ang="0">
                <a:pos x="45" y="160"/>
              </a:cxn>
              <a:cxn ang="0">
                <a:pos x="57" y="151"/>
              </a:cxn>
              <a:cxn ang="0">
                <a:pos x="69" y="142"/>
              </a:cxn>
              <a:cxn ang="0">
                <a:pos x="78" y="129"/>
              </a:cxn>
              <a:cxn ang="0">
                <a:pos x="84" y="115"/>
              </a:cxn>
              <a:cxn ang="0">
                <a:pos x="89" y="100"/>
              </a:cxn>
              <a:cxn ang="0">
                <a:pos x="90" y="82"/>
              </a:cxn>
              <a:cxn ang="0">
                <a:pos x="90" y="82"/>
              </a:cxn>
              <a:cxn ang="0">
                <a:pos x="89" y="66"/>
              </a:cxn>
              <a:cxn ang="0">
                <a:pos x="84" y="51"/>
              </a:cxn>
              <a:cxn ang="0">
                <a:pos x="78" y="36"/>
              </a:cxn>
              <a:cxn ang="0">
                <a:pos x="69" y="24"/>
              </a:cxn>
              <a:cxn ang="0">
                <a:pos x="57" y="13"/>
              </a:cxn>
              <a:cxn ang="0">
                <a:pos x="45" y="6"/>
              </a:cxn>
              <a:cxn ang="0">
                <a:pos x="30" y="1"/>
              </a:cxn>
              <a:cxn ang="0">
                <a:pos x="15" y="0"/>
              </a:cxn>
              <a:cxn ang="0">
                <a:pos x="15" y="0"/>
              </a:cxn>
            </a:cxnLst>
            <a:rect l="0" t="0" r="r" b="b"/>
            <a:pathLst>
              <a:path w="90" h="166">
                <a:moveTo>
                  <a:pt x="15" y="0"/>
                </a:moveTo>
                <a:lnTo>
                  <a:pt x="14" y="0"/>
                </a:lnTo>
                <a:lnTo>
                  <a:pt x="0" y="165"/>
                </a:lnTo>
                <a:lnTo>
                  <a:pt x="0" y="165"/>
                </a:lnTo>
                <a:lnTo>
                  <a:pt x="15" y="166"/>
                </a:lnTo>
                <a:lnTo>
                  <a:pt x="15" y="166"/>
                </a:lnTo>
                <a:lnTo>
                  <a:pt x="30" y="165"/>
                </a:lnTo>
                <a:lnTo>
                  <a:pt x="45" y="160"/>
                </a:lnTo>
                <a:lnTo>
                  <a:pt x="57" y="151"/>
                </a:lnTo>
                <a:lnTo>
                  <a:pt x="69" y="142"/>
                </a:lnTo>
                <a:lnTo>
                  <a:pt x="78" y="129"/>
                </a:lnTo>
                <a:lnTo>
                  <a:pt x="84" y="115"/>
                </a:lnTo>
                <a:lnTo>
                  <a:pt x="89" y="100"/>
                </a:lnTo>
                <a:lnTo>
                  <a:pt x="90" y="82"/>
                </a:lnTo>
                <a:lnTo>
                  <a:pt x="90" y="82"/>
                </a:lnTo>
                <a:lnTo>
                  <a:pt x="89" y="66"/>
                </a:lnTo>
                <a:lnTo>
                  <a:pt x="84" y="51"/>
                </a:lnTo>
                <a:lnTo>
                  <a:pt x="78" y="36"/>
                </a:lnTo>
                <a:lnTo>
                  <a:pt x="69" y="24"/>
                </a:lnTo>
                <a:lnTo>
                  <a:pt x="57" y="13"/>
                </a:lnTo>
                <a:lnTo>
                  <a:pt x="45" y="6"/>
                </a:lnTo>
                <a:lnTo>
                  <a:pt x="30" y="1"/>
                </a:lnTo>
                <a:lnTo>
                  <a:pt x="15" y="0"/>
                </a:lnTo>
                <a:lnTo>
                  <a:pt x="15" y="0"/>
                </a:lnTo>
                <a:close/>
              </a:path>
            </a:pathLst>
          </a:custGeom>
          <a:solidFill>
            <a:srgbClr val="687479"/>
          </a:solidFill>
          <a:ln w="9525">
            <a:noFill/>
            <a:round/>
          </a:ln>
        </p:spPr>
        <p:txBody>
          <a:bodyPr vert="horz" wrap="square" lIns="91440" tIns="45720" rIns="91440" bIns="45720" numCol="1" anchor="t" anchorCtr="0" compatLnSpc="1"/>
          <a:lstStyle/>
          <a:p>
            <a:endParaRPr lang="zh-CN" altLang="en-US" sz="1600">
              <a:latin typeface="Arial" panose="020B0604020202020204" pitchFamily="34" charset="0"/>
              <a:ea typeface="Arial" panose="020B0604020202020204" pitchFamily="34" charset="0"/>
            </a:endParaRPr>
          </a:p>
        </p:txBody>
      </p:sp>
      <p:sp>
        <p:nvSpPr>
          <p:cNvPr id="102" name="Freeform 170"/>
          <p:cNvSpPr/>
          <p:nvPr/>
        </p:nvSpPr>
        <p:spPr bwMode="auto">
          <a:xfrm>
            <a:off x="494685" y="4144517"/>
            <a:ext cx="229346" cy="88518"/>
          </a:xfrm>
          <a:custGeom>
            <a:avLst/>
            <a:gdLst/>
            <a:ahLst/>
            <a:cxnLst>
              <a:cxn ang="0">
                <a:pos x="64" y="0"/>
              </a:cxn>
              <a:cxn ang="0">
                <a:pos x="64" y="0"/>
              </a:cxn>
              <a:cxn ang="0">
                <a:pos x="54" y="2"/>
              </a:cxn>
              <a:cxn ang="0">
                <a:pos x="45" y="3"/>
              </a:cxn>
              <a:cxn ang="0">
                <a:pos x="36" y="8"/>
              </a:cxn>
              <a:cxn ang="0">
                <a:pos x="27" y="12"/>
              </a:cxn>
              <a:cxn ang="0">
                <a:pos x="18" y="18"/>
              </a:cxn>
              <a:cxn ang="0">
                <a:pos x="10" y="26"/>
              </a:cxn>
              <a:cxn ang="0">
                <a:pos x="4" y="33"/>
              </a:cxn>
              <a:cxn ang="0">
                <a:pos x="0" y="42"/>
              </a:cxn>
              <a:cxn ang="0">
                <a:pos x="136" y="56"/>
              </a:cxn>
              <a:cxn ang="0">
                <a:pos x="136" y="56"/>
              </a:cxn>
              <a:cxn ang="0">
                <a:pos x="132" y="44"/>
              </a:cxn>
              <a:cxn ang="0">
                <a:pos x="126" y="33"/>
              </a:cxn>
              <a:cxn ang="0">
                <a:pos x="118" y="24"/>
              </a:cxn>
              <a:cxn ang="0">
                <a:pos x="109" y="17"/>
              </a:cxn>
              <a:cxn ang="0">
                <a:pos x="99" y="9"/>
              </a:cxn>
              <a:cxn ang="0">
                <a:pos x="88" y="5"/>
              </a:cxn>
              <a:cxn ang="0">
                <a:pos x="76" y="2"/>
              </a:cxn>
              <a:cxn ang="0">
                <a:pos x="64" y="0"/>
              </a:cxn>
              <a:cxn ang="0">
                <a:pos x="64" y="0"/>
              </a:cxn>
            </a:cxnLst>
            <a:rect l="0" t="0" r="r" b="b"/>
            <a:pathLst>
              <a:path w="136" h="56">
                <a:moveTo>
                  <a:pt x="64" y="0"/>
                </a:moveTo>
                <a:lnTo>
                  <a:pt x="64" y="0"/>
                </a:lnTo>
                <a:lnTo>
                  <a:pt x="54" y="2"/>
                </a:lnTo>
                <a:lnTo>
                  <a:pt x="45" y="3"/>
                </a:lnTo>
                <a:lnTo>
                  <a:pt x="36" y="8"/>
                </a:lnTo>
                <a:lnTo>
                  <a:pt x="27" y="12"/>
                </a:lnTo>
                <a:lnTo>
                  <a:pt x="18" y="18"/>
                </a:lnTo>
                <a:lnTo>
                  <a:pt x="10" y="26"/>
                </a:lnTo>
                <a:lnTo>
                  <a:pt x="4" y="33"/>
                </a:lnTo>
                <a:lnTo>
                  <a:pt x="0" y="42"/>
                </a:lnTo>
                <a:lnTo>
                  <a:pt x="136" y="56"/>
                </a:lnTo>
                <a:lnTo>
                  <a:pt x="136" y="56"/>
                </a:lnTo>
                <a:lnTo>
                  <a:pt x="132" y="44"/>
                </a:lnTo>
                <a:lnTo>
                  <a:pt x="126" y="33"/>
                </a:lnTo>
                <a:lnTo>
                  <a:pt x="118" y="24"/>
                </a:lnTo>
                <a:lnTo>
                  <a:pt x="109" y="17"/>
                </a:lnTo>
                <a:lnTo>
                  <a:pt x="99" y="9"/>
                </a:lnTo>
                <a:lnTo>
                  <a:pt x="88" y="5"/>
                </a:lnTo>
                <a:lnTo>
                  <a:pt x="76" y="2"/>
                </a:lnTo>
                <a:lnTo>
                  <a:pt x="64" y="0"/>
                </a:lnTo>
                <a:lnTo>
                  <a:pt x="64" y="0"/>
                </a:lnTo>
                <a:close/>
              </a:path>
            </a:pathLst>
          </a:custGeom>
          <a:solidFill>
            <a:srgbClr val="687479"/>
          </a:solidFill>
          <a:ln w="9525">
            <a:noFill/>
            <a:round/>
          </a:ln>
        </p:spPr>
        <p:txBody>
          <a:bodyPr vert="horz" wrap="square" lIns="91440" tIns="45720" rIns="91440" bIns="45720" numCol="1" anchor="t" anchorCtr="0" compatLnSpc="1"/>
          <a:lstStyle/>
          <a:p>
            <a:endParaRPr lang="zh-CN" altLang="en-US" sz="1600">
              <a:latin typeface="Arial" panose="020B0604020202020204" pitchFamily="34" charset="0"/>
              <a:ea typeface="Arial" panose="020B0604020202020204" pitchFamily="34" charset="0"/>
            </a:endParaRPr>
          </a:p>
        </p:txBody>
      </p:sp>
      <p:sp>
        <p:nvSpPr>
          <p:cNvPr id="103" name="Freeform 171"/>
          <p:cNvSpPr/>
          <p:nvPr/>
        </p:nvSpPr>
        <p:spPr bwMode="auto">
          <a:xfrm>
            <a:off x="767876" y="3853674"/>
            <a:ext cx="232719" cy="153325"/>
          </a:xfrm>
          <a:custGeom>
            <a:avLst/>
            <a:gdLst/>
            <a:ahLst/>
            <a:cxnLst>
              <a:cxn ang="0">
                <a:pos x="136" y="60"/>
              </a:cxn>
              <a:cxn ang="0">
                <a:pos x="1" y="0"/>
              </a:cxn>
              <a:cxn ang="0">
                <a:pos x="1" y="0"/>
              </a:cxn>
              <a:cxn ang="0">
                <a:pos x="0" y="13"/>
              </a:cxn>
              <a:cxn ang="0">
                <a:pos x="0" y="13"/>
              </a:cxn>
              <a:cxn ang="0">
                <a:pos x="1" y="30"/>
              </a:cxn>
              <a:cxn ang="0">
                <a:pos x="6" y="46"/>
              </a:cxn>
              <a:cxn ang="0">
                <a:pos x="13" y="60"/>
              </a:cxn>
              <a:cxn ang="0">
                <a:pos x="22" y="72"/>
              </a:cxn>
              <a:cxn ang="0">
                <a:pos x="33" y="82"/>
              </a:cxn>
              <a:cxn ang="0">
                <a:pos x="46" y="90"/>
              </a:cxn>
              <a:cxn ang="0">
                <a:pos x="60" y="96"/>
              </a:cxn>
              <a:cxn ang="0">
                <a:pos x="76" y="97"/>
              </a:cxn>
              <a:cxn ang="0">
                <a:pos x="76" y="97"/>
              </a:cxn>
              <a:cxn ang="0">
                <a:pos x="85" y="96"/>
              </a:cxn>
              <a:cxn ang="0">
                <a:pos x="94" y="94"/>
              </a:cxn>
              <a:cxn ang="0">
                <a:pos x="103" y="91"/>
              </a:cxn>
              <a:cxn ang="0">
                <a:pos x="111" y="87"/>
              </a:cxn>
              <a:cxn ang="0">
                <a:pos x="118" y="82"/>
              </a:cxn>
              <a:cxn ang="0">
                <a:pos x="126" y="76"/>
              </a:cxn>
              <a:cxn ang="0">
                <a:pos x="132" y="70"/>
              </a:cxn>
              <a:cxn ang="0">
                <a:pos x="138" y="63"/>
              </a:cxn>
              <a:cxn ang="0">
                <a:pos x="136" y="60"/>
              </a:cxn>
            </a:cxnLst>
            <a:rect l="0" t="0" r="r" b="b"/>
            <a:pathLst>
              <a:path w="138" h="97">
                <a:moveTo>
                  <a:pt x="136" y="60"/>
                </a:moveTo>
                <a:lnTo>
                  <a:pt x="1" y="0"/>
                </a:lnTo>
                <a:lnTo>
                  <a:pt x="1" y="0"/>
                </a:lnTo>
                <a:lnTo>
                  <a:pt x="0" y="13"/>
                </a:lnTo>
                <a:lnTo>
                  <a:pt x="0" y="13"/>
                </a:lnTo>
                <a:lnTo>
                  <a:pt x="1" y="30"/>
                </a:lnTo>
                <a:lnTo>
                  <a:pt x="6" y="46"/>
                </a:lnTo>
                <a:lnTo>
                  <a:pt x="13" y="60"/>
                </a:lnTo>
                <a:lnTo>
                  <a:pt x="22" y="72"/>
                </a:lnTo>
                <a:lnTo>
                  <a:pt x="33" y="82"/>
                </a:lnTo>
                <a:lnTo>
                  <a:pt x="46" y="90"/>
                </a:lnTo>
                <a:lnTo>
                  <a:pt x="60" y="96"/>
                </a:lnTo>
                <a:lnTo>
                  <a:pt x="76" y="97"/>
                </a:lnTo>
                <a:lnTo>
                  <a:pt x="76" y="97"/>
                </a:lnTo>
                <a:lnTo>
                  <a:pt x="85" y="96"/>
                </a:lnTo>
                <a:lnTo>
                  <a:pt x="94" y="94"/>
                </a:lnTo>
                <a:lnTo>
                  <a:pt x="103" y="91"/>
                </a:lnTo>
                <a:lnTo>
                  <a:pt x="111" y="87"/>
                </a:lnTo>
                <a:lnTo>
                  <a:pt x="118" y="82"/>
                </a:lnTo>
                <a:lnTo>
                  <a:pt x="126" y="76"/>
                </a:lnTo>
                <a:lnTo>
                  <a:pt x="132" y="70"/>
                </a:lnTo>
                <a:lnTo>
                  <a:pt x="138" y="63"/>
                </a:lnTo>
                <a:lnTo>
                  <a:pt x="136" y="60"/>
                </a:lnTo>
                <a:close/>
              </a:path>
            </a:pathLst>
          </a:custGeom>
          <a:solidFill>
            <a:srgbClr val="687479"/>
          </a:solidFill>
          <a:ln w="9525">
            <a:noFill/>
            <a:round/>
          </a:ln>
        </p:spPr>
        <p:txBody>
          <a:bodyPr vert="horz" wrap="square" lIns="91440" tIns="45720" rIns="91440" bIns="45720" numCol="1" anchor="t" anchorCtr="0" compatLnSpc="1"/>
          <a:lstStyle/>
          <a:p>
            <a:endParaRPr lang="zh-CN" altLang="en-US" sz="1600">
              <a:latin typeface="Arial" panose="020B0604020202020204" pitchFamily="34" charset="0"/>
              <a:ea typeface="Arial" panose="020B0604020202020204" pitchFamily="34" charset="0"/>
            </a:endParaRPr>
          </a:p>
        </p:txBody>
      </p:sp>
      <p:sp>
        <p:nvSpPr>
          <p:cNvPr id="104" name="Freeform 172"/>
          <p:cNvSpPr/>
          <p:nvPr/>
        </p:nvSpPr>
        <p:spPr bwMode="auto">
          <a:xfrm>
            <a:off x="676812" y="3997516"/>
            <a:ext cx="141655" cy="147003"/>
          </a:xfrm>
          <a:custGeom>
            <a:avLst/>
            <a:gdLst/>
            <a:ahLst/>
            <a:cxnLst>
              <a:cxn ang="0">
                <a:pos x="84" y="47"/>
              </a:cxn>
              <a:cxn ang="0">
                <a:pos x="84" y="47"/>
              </a:cxn>
              <a:cxn ang="0">
                <a:pos x="84" y="56"/>
              </a:cxn>
              <a:cxn ang="0">
                <a:pos x="81" y="65"/>
              </a:cxn>
              <a:cxn ang="0">
                <a:pos x="76" y="72"/>
              </a:cxn>
              <a:cxn ang="0">
                <a:pos x="72" y="80"/>
              </a:cxn>
              <a:cxn ang="0">
                <a:pos x="66" y="86"/>
              </a:cxn>
              <a:cxn ang="0">
                <a:pos x="58" y="90"/>
              </a:cxn>
              <a:cxn ang="0">
                <a:pos x="51" y="92"/>
              </a:cxn>
              <a:cxn ang="0">
                <a:pos x="42" y="93"/>
              </a:cxn>
              <a:cxn ang="0">
                <a:pos x="42" y="93"/>
              </a:cxn>
              <a:cxn ang="0">
                <a:pos x="33" y="92"/>
              </a:cxn>
              <a:cxn ang="0">
                <a:pos x="25" y="90"/>
              </a:cxn>
              <a:cxn ang="0">
                <a:pos x="18" y="86"/>
              </a:cxn>
              <a:cxn ang="0">
                <a:pos x="12" y="80"/>
              </a:cxn>
              <a:cxn ang="0">
                <a:pos x="7" y="72"/>
              </a:cxn>
              <a:cxn ang="0">
                <a:pos x="3" y="65"/>
              </a:cxn>
              <a:cxn ang="0">
                <a:pos x="0" y="56"/>
              </a:cxn>
              <a:cxn ang="0">
                <a:pos x="0" y="47"/>
              </a:cxn>
              <a:cxn ang="0">
                <a:pos x="0" y="47"/>
              </a:cxn>
              <a:cxn ang="0">
                <a:pos x="0" y="38"/>
              </a:cxn>
              <a:cxn ang="0">
                <a:pos x="3" y="29"/>
              </a:cxn>
              <a:cxn ang="0">
                <a:pos x="7" y="21"/>
              </a:cxn>
              <a:cxn ang="0">
                <a:pos x="12" y="14"/>
              </a:cxn>
              <a:cxn ang="0">
                <a:pos x="18" y="8"/>
              </a:cxn>
              <a:cxn ang="0">
                <a:pos x="25" y="3"/>
              </a:cxn>
              <a:cxn ang="0">
                <a:pos x="33" y="0"/>
              </a:cxn>
              <a:cxn ang="0">
                <a:pos x="42" y="0"/>
              </a:cxn>
              <a:cxn ang="0">
                <a:pos x="42" y="0"/>
              </a:cxn>
              <a:cxn ang="0">
                <a:pos x="51" y="0"/>
              </a:cxn>
              <a:cxn ang="0">
                <a:pos x="58" y="3"/>
              </a:cxn>
              <a:cxn ang="0">
                <a:pos x="66" y="8"/>
              </a:cxn>
              <a:cxn ang="0">
                <a:pos x="72" y="14"/>
              </a:cxn>
              <a:cxn ang="0">
                <a:pos x="76" y="21"/>
              </a:cxn>
              <a:cxn ang="0">
                <a:pos x="81" y="29"/>
              </a:cxn>
              <a:cxn ang="0">
                <a:pos x="84" y="38"/>
              </a:cxn>
              <a:cxn ang="0">
                <a:pos x="84" y="47"/>
              </a:cxn>
              <a:cxn ang="0">
                <a:pos x="84" y="47"/>
              </a:cxn>
            </a:cxnLst>
            <a:rect l="0" t="0" r="r" b="b"/>
            <a:pathLst>
              <a:path w="84" h="93">
                <a:moveTo>
                  <a:pt x="84" y="47"/>
                </a:moveTo>
                <a:lnTo>
                  <a:pt x="84" y="47"/>
                </a:lnTo>
                <a:lnTo>
                  <a:pt x="84" y="56"/>
                </a:lnTo>
                <a:lnTo>
                  <a:pt x="81" y="65"/>
                </a:lnTo>
                <a:lnTo>
                  <a:pt x="76" y="72"/>
                </a:lnTo>
                <a:lnTo>
                  <a:pt x="72" y="80"/>
                </a:lnTo>
                <a:lnTo>
                  <a:pt x="66" y="86"/>
                </a:lnTo>
                <a:lnTo>
                  <a:pt x="58" y="90"/>
                </a:lnTo>
                <a:lnTo>
                  <a:pt x="51" y="92"/>
                </a:lnTo>
                <a:lnTo>
                  <a:pt x="42" y="93"/>
                </a:lnTo>
                <a:lnTo>
                  <a:pt x="42" y="93"/>
                </a:lnTo>
                <a:lnTo>
                  <a:pt x="33" y="92"/>
                </a:lnTo>
                <a:lnTo>
                  <a:pt x="25" y="90"/>
                </a:lnTo>
                <a:lnTo>
                  <a:pt x="18" y="86"/>
                </a:lnTo>
                <a:lnTo>
                  <a:pt x="12" y="80"/>
                </a:lnTo>
                <a:lnTo>
                  <a:pt x="7" y="72"/>
                </a:lnTo>
                <a:lnTo>
                  <a:pt x="3" y="65"/>
                </a:lnTo>
                <a:lnTo>
                  <a:pt x="0" y="56"/>
                </a:lnTo>
                <a:lnTo>
                  <a:pt x="0" y="47"/>
                </a:lnTo>
                <a:lnTo>
                  <a:pt x="0" y="47"/>
                </a:lnTo>
                <a:lnTo>
                  <a:pt x="0" y="38"/>
                </a:lnTo>
                <a:lnTo>
                  <a:pt x="3" y="29"/>
                </a:lnTo>
                <a:lnTo>
                  <a:pt x="7" y="21"/>
                </a:lnTo>
                <a:lnTo>
                  <a:pt x="12" y="14"/>
                </a:lnTo>
                <a:lnTo>
                  <a:pt x="18" y="8"/>
                </a:lnTo>
                <a:lnTo>
                  <a:pt x="25" y="3"/>
                </a:lnTo>
                <a:lnTo>
                  <a:pt x="33" y="0"/>
                </a:lnTo>
                <a:lnTo>
                  <a:pt x="42" y="0"/>
                </a:lnTo>
                <a:lnTo>
                  <a:pt x="42" y="0"/>
                </a:lnTo>
                <a:lnTo>
                  <a:pt x="51" y="0"/>
                </a:lnTo>
                <a:lnTo>
                  <a:pt x="58" y="3"/>
                </a:lnTo>
                <a:lnTo>
                  <a:pt x="66" y="8"/>
                </a:lnTo>
                <a:lnTo>
                  <a:pt x="72" y="14"/>
                </a:lnTo>
                <a:lnTo>
                  <a:pt x="76" y="21"/>
                </a:lnTo>
                <a:lnTo>
                  <a:pt x="81" y="29"/>
                </a:lnTo>
                <a:lnTo>
                  <a:pt x="84" y="38"/>
                </a:lnTo>
                <a:lnTo>
                  <a:pt x="84" y="47"/>
                </a:lnTo>
                <a:lnTo>
                  <a:pt x="84" y="47"/>
                </a:lnTo>
                <a:close/>
              </a:path>
            </a:pathLst>
          </a:custGeom>
          <a:solidFill>
            <a:srgbClr val="687479"/>
          </a:solidFill>
          <a:ln w="9525">
            <a:noFill/>
            <a:round/>
          </a:ln>
        </p:spPr>
        <p:txBody>
          <a:bodyPr vert="horz" wrap="square" lIns="91440" tIns="45720" rIns="91440" bIns="45720" numCol="1" anchor="t" anchorCtr="0" compatLnSpc="1"/>
          <a:lstStyle/>
          <a:p>
            <a:endParaRPr lang="zh-CN" altLang="en-US" sz="1600">
              <a:latin typeface="Arial" panose="020B0604020202020204" pitchFamily="34" charset="0"/>
              <a:ea typeface="Arial" panose="020B0604020202020204" pitchFamily="34" charset="0"/>
            </a:endParaRPr>
          </a:p>
        </p:txBody>
      </p:sp>
      <p:sp>
        <p:nvSpPr>
          <p:cNvPr id="105" name="Freeform 173"/>
          <p:cNvSpPr/>
          <p:nvPr/>
        </p:nvSpPr>
        <p:spPr bwMode="auto">
          <a:xfrm>
            <a:off x="874118" y="4082872"/>
            <a:ext cx="153460" cy="178616"/>
          </a:xfrm>
          <a:custGeom>
            <a:avLst/>
            <a:gdLst/>
            <a:ahLst/>
            <a:cxnLst>
              <a:cxn ang="0">
                <a:pos x="76" y="0"/>
              </a:cxn>
              <a:cxn ang="0">
                <a:pos x="76" y="0"/>
              </a:cxn>
              <a:cxn ang="0">
                <a:pos x="61" y="2"/>
              </a:cxn>
              <a:cxn ang="0">
                <a:pos x="46" y="6"/>
              </a:cxn>
              <a:cxn ang="0">
                <a:pos x="34" y="14"/>
              </a:cxn>
              <a:cxn ang="0">
                <a:pos x="22" y="24"/>
              </a:cxn>
              <a:cxn ang="0">
                <a:pos x="13" y="38"/>
              </a:cxn>
              <a:cxn ang="0">
                <a:pos x="6" y="51"/>
              </a:cxn>
              <a:cxn ang="0">
                <a:pos x="3" y="66"/>
              </a:cxn>
              <a:cxn ang="0">
                <a:pos x="0" y="84"/>
              </a:cxn>
              <a:cxn ang="0">
                <a:pos x="0" y="84"/>
              </a:cxn>
              <a:cxn ang="0">
                <a:pos x="1" y="93"/>
              </a:cxn>
              <a:cxn ang="0">
                <a:pos x="3" y="104"/>
              </a:cxn>
              <a:cxn ang="0">
                <a:pos x="91" y="113"/>
              </a:cxn>
              <a:cxn ang="0">
                <a:pos x="82" y="0"/>
              </a:cxn>
              <a:cxn ang="0">
                <a:pos x="82" y="0"/>
              </a:cxn>
              <a:cxn ang="0">
                <a:pos x="76" y="0"/>
              </a:cxn>
              <a:cxn ang="0">
                <a:pos x="76" y="0"/>
              </a:cxn>
            </a:cxnLst>
            <a:rect l="0" t="0" r="r" b="b"/>
            <a:pathLst>
              <a:path w="91" h="113">
                <a:moveTo>
                  <a:pt x="76" y="0"/>
                </a:moveTo>
                <a:lnTo>
                  <a:pt x="76" y="0"/>
                </a:lnTo>
                <a:lnTo>
                  <a:pt x="61" y="2"/>
                </a:lnTo>
                <a:lnTo>
                  <a:pt x="46" y="6"/>
                </a:lnTo>
                <a:lnTo>
                  <a:pt x="34" y="14"/>
                </a:lnTo>
                <a:lnTo>
                  <a:pt x="22" y="24"/>
                </a:lnTo>
                <a:lnTo>
                  <a:pt x="13" y="38"/>
                </a:lnTo>
                <a:lnTo>
                  <a:pt x="6" y="51"/>
                </a:lnTo>
                <a:lnTo>
                  <a:pt x="3" y="66"/>
                </a:lnTo>
                <a:lnTo>
                  <a:pt x="0" y="84"/>
                </a:lnTo>
                <a:lnTo>
                  <a:pt x="0" y="84"/>
                </a:lnTo>
                <a:lnTo>
                  <a:pt x="1" y="93"/>
                </a:lnTo>
                <a:lnTo>
                  <a:pt x="3" y="104"/>
                </a:lnTo>
                <a:lnTo>
                  <a:pt x="91" y="113"/>
                </a:lnTo>
                <a:lnTo>
                  <a:pt x="82" y="0"/>
                </a:lnTo>
                <a:lnTo>
                  <a:pt x="82" y="0"/>
                </a:lnTo>
                <a:lnTo>
                  <a:pt x="76" y="0"/>
                </a:lnTo>
                <a:lnTo>
                  <a:pt x="76" y="0"/>
                </a:lnTo>
                <a:close/>
              </a:path>
            </a:pathLst>
          </a:custGeom>
          <a:solidFill>
            <a:srgbClr val="687479"/>
          </a:solidFill>
          <a:ln w="9525">
            <a:noFill/>
            <a:round/>
          </a:ln>
        </p:spPr>
        <p:txBody>
          <a:bodyPr vert="horz" wrap="square" lIns="91440" tIns="45720" rIns="91440" bIns="45720" numCol="1" anchor="t" anchorCtr="0" compatLnSpc="1"/>
          <a:lstStyle/>
          <a:p>
            <a:endParaRPr lang="zh-CN" altLang="en-US" sz="1600">
              <a:latin typeface="Arial" panose="020B0604020202020204" pitchFamily="34" charset="0"/>
              <a:ea typeface="Arial" panose="020B0604020202020204" pitchFamily="34" charset="0"/>
            </a:endParaRPr>
          </a:p>
        </p:txBody>
      </p:sp>
      <p:sp>
        <p:nvSpPr>
          <p:cNvPr id="106" name="Freeform 174"/>
          <p:cNvSpPr/>
          <p:nvPr/>
        </p:nvSpPr>
        <p:spPr bwMode="auto">
          <a:xfrm>
            <a:off x="484566" y="4242518"/>
            <a:ext cx="35414" cy="33195"/>
          </a:xfrm>
          <a:custGeom>
            <a:avLst/>
            <a:gdLst/>
            <a:ahLst/>
            <a:cxnLst>
              <a:cxn ang="0">
                <a:pos x="21" y="10"/>
              </a:cxn>
              <a:cxn ang="0">
                <a:pos x="21" y="10"/>
              </a:cxn>
              <a:cxn ang="0">
                <a:pos x="21" y="15"/>
              </a:cxn>
              <a:cxn ang="0">
                <a:pos x="18" y="18"/>
              </a:cxn>
              <a:cxn ang="0">
                <a:pos x="15" y="19"/>
              </a:cxn>
              <a:cxn ang="0">
                <a:pos x="10" y="21"/>
              </a:cxn>
              <a:cxn ang="0">
                <a:pos x="10" y="21"/>
              </a:cxn>
              <a:cxn ang="0">
                <a:pos x="6" y="19"/>
              </a:cxn>
              <a:cxn ang="0">
                <a:pos x="3" y="18"/>
              </a:cxn>
              <a:cxn ang="0">
                <a:pos x="0" y="15"/>
              </a:cxn>
              <a:cxn ang="0">
                <a:pos x="0" y="10"/>
              </a:cxn>
              <a:cxn ang="0">
                <a:pos x="0" y="10"/>
              </a:cxn>
              <a:cxn ang="0">
                <a:pos x="0" y="6"/>
              </a:cxn>
              <a:cxn ang="0">
                <a:pos x="3" y="3"/>
              </a:cxn>
              <a:cxn ang="0">
                <a:pos x="6" y="0"/>
              </a:cxn>
              <a:cxn ang="0">
                <a:pos x="10" y="0"/>
              </a:cxn>
              <a:cxn ang="0">
                <a:pos x="10" y="0"/>
              </a:cxn>
              <a:cxn ang="0">
                <a:pos x="15" y="0"/>
              </a:cxn>
              <a:cxn ang="0">
                <a:pos x="18" y="3"/>
              </a:cxn>
              <a:cxn ang="0">
                <a:pos x="21" y="6"/>
              </a:cxn>
              <a:cxn ang="0">
                <a:pos x="21" y="10"/>
              </a:cxn>
              <a:cxn ang="0">
                <a:pos x="21" y="10"/>
              </a:cxn>
            </a:cxnLst>
            <a:rect l="0" t="0" r="r" b="b"/>
            <a:pathLst>
              <a:path w="21" h="21">
                <a:moveTo>
                  <a:pt x="21" y="10"/>
                </a:moveTo>
                <a:lnTo>
                  <a:pt x="21" y="10"/>
                </a:lnTo>
                <a:lnTo>
                  <a:pt x="21" y="15"/>
                </a:lnTo>
                <a:lnTo>
                  <a:pt x="18" y="18"/>
                </a:lnTo>
                <a:lnTo>
                  <a:pt x="15" y="19"/>
                </a:lnTo>
                <a:lnTo>
                  <a:pt x="10" y="21"/>
                </a:lnTo>
                <a:lnTo>
                  <a:pt x="10" y="21"/>
                </a:lnTo>
                <a:lnTo>
                  <a:pt x="6" y="19"/>
                </a:lnTo>
                <a:lnTo>
                  <a:pt x="3" y="18"/>
                </a:lnTo>
                <a:lnTo>
                  <a:pt x="0" y="15"/>
                </a:lnTo>
                <a:lnTo>
                  <a:pt x="0" y="10"/>
                </a:lnTo>
                <a:lnTo>
                  <a:pt x="0" y="10"/>
                </a:lnTo>
                <a:lnTo>
                  <a:pt x="0" y="6"/>
                </a:lnTo>
                <a:lnTo>
                  <a:pt x="3" y="3"/>
                </a:lnTo>
                <a:lnTo>
                  <a:pt x="6" y="0"/>
                </a:lnTo>
                <a:lnTo>
                  <a:pt x="10" y="0"/>
                </a:lnTo>
                <a:lnTo>
                  <a:pt x="10" y="0"/>
                </a:lnTo>
                <a:lnTo>
                  <a:pt x="15" y="0"/>
                </a:lnTo>
                <a:lnTo>
                  <a:pt x="18" y="3"/>
                </a:lnTo>
                <a:lnTo>
                  <a:pt x="21" y="6"/>
                </a:lnTo>
                <a:lnTo>
                  <a:pt x="21" y="10"/>
                </a:lnTo>
                <a:lnTo>
                  <a:pt x="21" y="10"/>
                </a:lnTo>
                <a:close/>
              </a:path>
            </a:pathLst>
          </a:custGeom>
          <a:solidFill>
            <a:srgbClr val="9FAC2D"/>
          </a:solidFill>
          <a:ln w="9525">
            <a:noFill/>
            <a:round/>
          </a:ln>
        </p:spPr>
        <p:txBody>
          <a:bodyPr vert="horz" wrap="square" lIns="91440" tIns="45720" rIns="91440" bIns="45720" numCol="1" anchor="t" anchorCtr="0" compatLnSpc="1"/>
          <a:lstStyle/>
          <a:p>
            <a:endParaRPr lang="zh-CN" altLang="en-US" sz="1600">
              <a:latin typeface="Arial" panose="020B0604020202020204" pitchFamily="34" charset="0"/>
              <a:ea typeface="Arial" panose="020B0604020202020204" pitchFamily="34" charset="0"/>
            </a:endParaRPr>
          </a:p>
        </p:txBody>
      </p:sp>
      <p:sp>
        <p:nvSpPr>
          <p:cNvPr id="107" name="Freeform 175"/>
          <p:cNvSpPr/>
          <p:nvPr/>
        </p:nvSpPr>
        <p:spPr bwMode="auto">
          <a:xfrm>
            <a:off x="759445" y="4285198"/>
            <a:ext cx="35414" cy="33195"/>
          </a:xfrm>
          <a:custGeom>
            <a:avLst/>
            <a:gdLst/>
            <a:ahLst/>
            <a:cxnLst>
              <a:cxn ang="0">
                <a:pos x="21" y="10"/>
              </a:cxn>
              <a:cxn ang="0">
                <a:pos x="21" y="10"/>
              </a:cxn>
              <a:cxn ang="0">
                <a:pos x="21" y="15"/>
              </a:cxn>
              <a:cxn ang="0">
                <a:pos x="18" y="18"/>
              </a:cxn>
              <a:cxn ang="0">
                <a:pos x="15" y="19"/>
              </a:cxn>
              <a:cxn ang="0">
                <a:pos x="11" y="21"/>
              </a:cxn>
              <a:cxn ang="0">
                <a:pos x="11" y="21"/>
              </a:cxn>
              <a:cxn ang="0">
                <a:pos x="6" y="19"/>
              </a:cxn>
              <a:cxn ang="0">
                <a:pos x="3" y="18"/>
              </a:cxn>
              <a:cxn ang="0">
                <a:pos x="2" y="15"/>
              </a:cxn>
              <a:cxn ang="0">
                <a:pos x="0" y="10"/>
              </a:cxn>
              <a:cxn ang="0">
                <a:pos x="0" y="10"/>
              </a:cxn>
              <a:cxn ang="0">
                <a:pos x="2" y="6"/>
              </a:cxn>
              <a:cxn ang="0">
                <a:pos x="3" y="3"/>
              </a:cxn>
              <a:cxn ang="0">
                <a:pos x="6" y="0"/>
              </a:cxn>
              <a:cxn ang="0">
                <a:pos x="11" y="0"/>
              </a:cxn>
              <a:cxn ang="0">
                <a:pos x="11" y="0"/>
              </a:cxn>
              <a:cxn ang="0">
                <a:pos x="15" y="0"/>
              </a:cxn>
              <a:cxn ang="0">
                <a:pos x="18" y="3"/>
              </a:cxn>
              <a:cxn ang="0">
                <a:pos x="21" y="6"/>
              </a:cxn>
              <a:cxn ang="0">
                <a:pos x="21" y="10"/>
              </a:cxn>
              <a:cxn ang="0">
                <a:pos x="21" y="10"/>
              </a:cxn>
            </a:cxnLst>
            <a:rect l="0" t="0" r="r" b="b"/>
            <a:pathLst>
              <a:path w="21" h="21">
                <a:moveTo>
                  <a:pt x="21" y="10"/>
                </a:moveTo>
                <a:lnTo>
                  <a:pt x="21" y="10"/>
                </a:lnTo>
                <a:lnTo>
                  <a:pt x="21" y="15"/>
                </a:lnTo>
                <a:lnTo>
                  <a:pt x="18" y="18"/>
                </a:lnTo>
                <a:lnTo>
                  <a:pt x="15" y="19"/>
                </a:lnTo>
                <a:lnTo>
                  <a:pt x="11" y="21"/>
                </a:lnTo>
                <a:lnTo>
                  <a:pt x="11" y="21"/>
                </a:lnTo>
                <a:lnTo>
                  <a:pt x="6" y="19"/>
                </a:lnTo>
                <a:lnTo>
                  <a:pt x="3" y="18"/>
                </a:lnTo>
                <a:lnTo>
                  <a:pt x="2" y="15"/>
                </a:lnTo>
                <a:lnTo>
                  <a:pt x="0" y="10"/>
                </a:lnTo>
                <a:lnTo>
                  <a:pt x="0" y="10"/>
                </a:lnTo>
                <a:lnTo>
                  <a:pt x="2" y="6"/>
                </a:lnTo>
                <a:lnTo>
                  <a:pt x="3" y="3"/>
                </a:lnTo>
                <a:lnTo>
                  <a:pt x="6" y="0"/>
                </a:lnTo>
                <a:lnTo>
                  <a:pt x="11" y="0"/>
                </a:lnTo>
                <a:lnTo>
                  <a:pt x="11" y="0"/>
                </a:lnTo>
                <a:lnTo>
                  <a:pt x="15" y="0"/>
                </a:lnTo>
                <a:lnTo>
                  <a:pt x="18" y="3"/>
                </a:lnTo>
                <a:lnTo>
                  <a:pt x="21" y="6"/>
                </a:lnTo>
                <a:lnTo>
                  <a:pt x="21" y="10"/>
                </a:lnTo>
                <a:lnTo>
                  <a:pt x="21" y="10"/>
                </a:lnTo>
                <a:close/>
              </a:path>
            </a:pathLst>
          </a:custGeom>
          <a:solidFill>
            <a:srgbClr val="9FAC2D"/>
          </a:solidFill>
          <a:ln w="9525">
            <a:noFill/>
            <a:round/>
          </a:ln>
        </p:spPr>
        <p:txBody>
          <a:bodyPr vert="horz" wrap="square" lIns="91440" tIns="45720" rIns="91440" bIns="45720" numCol="1" anchor="t" anchorCtr="0" compatLnSpc="1"/>
          <a:lstStyle/>
          <a:p>
            <a:endParaRPr lang="zh-CN" altLang="en-US" sz="1600">
              <a:latin typeface="Arial" panose="020B0604020202020204" pitchFamily="34" charset="0"/>
              <a:ea typeface="Arial" panose="020B0604020202020204" pitchFamily="34" charset="0"/>
            </a:endParaRPr>
          </a:p>
        </p:txBody>
      </p:sp>
      <p:sp>
        <p:nvSpPr>
          <p:cNvPr id="108" name="Freeform 176"/>
          <p:cNvSpPr/>
          <p:nvPr/>
        </p:nvSpPr>
        <p:spPr bwMode="auto">
          <a:xfrm>
            <a:off x="626221" y="4270970"/>
            <a:ext cx="37100" cy="33195"/>
          </a:xfrm>
          <a:custGeom>
            <a:avLst/>
            <a:gdLst/>
            <a:ahLst/>
            <a:cxnLst>
              <a:cxn ang="0">
                <a:pos x="22" y="10"/>
              </a:cxn>
              <a:cxn ang="0">
                <a:pos x="22" y="10"/>
              </a:cxn>
              <a:cxn ang="0">
                <a:pos x="21" y="15"/>
              </a:cxn>
              <a:cxn ang="0">
                <a:pos x="19" y="18"/>
              </a:cxn>
              <a:cxn ang="0">
                <a:pos x="15" y="19"/>
              </a:cxn>
              <a:cxn ang="0">
                <a:pos x="12" y="21"/>
              </a:cxn>
              <a:cxn ang="0">
                <a:pos x="12" y="21"/>
              </a:cxn>
              <a:cxn ang="0">
                <a:pos x="7" y="19"/>
              </a:cxn>
              <a:cxn ang="0">
                <a:pos x="4" y="18"/>
              </a:cxn>
              <a:cxn ang="0">
                <a:pos x="1" y="15"/>
              </a:cxn>
              <a:cxn ang="0">
                <a:pos x="0" y="10"/>
              </a:cxn>
              <a:cxn ang="0">
                <a:pos x="0" y="10"/>
              </a:cxn>
              <a:cxn ang="0">
                <a:pos x="1" y="6"/>
              </a:cxn>
              <a:cxn ang="0">
                <a:pos x="4" y="3"/>
              </a:cxn>
              <a:cxn ang="0">
                <a:pos x="7" y="0"/>
              </a:cxn>
              <a:cxn ang="0">
                <a:pos x="12" y="0"/>
              </a:cxn>
              <a:cxn ang="0">
                <a:pos x="12" y="0"/>
              </a:cxn>
              <a:cxn ang="0">
                <a:pos x="15" y="0"/>
              </a:cxn>
              <a:cxn ang="0">
                <a:pos x="19" y="3"/>
              </a:cxn>
              <a:cxn ang="0">
                <a:pos x="21" y="6"/>
              </a:cxn>
              <a:cxn ang="0">
                <a:pos x="22" y="10"/>
              </a:cxn>
              <a:cxn ang="0">
                <a:pos x="22" y="10"/>
              </a:cxn>
            </a:cxnLst>
            <a:rect l="0" t="0" r="r" b="b"/>
            <a:pathLst>
              <a:path w="22" h="21">
                <a:moveTo>
                  <a:pt x="22" y="10"/>
                </a:moveTo>
                <a:lnTo>
                  <a:pt x="22" y="10"/>
                </a:lnTo>
                <a:lnTo>
                  <a:pt x="21" y="15"/>
                </a:lnTo>
                <a:lnTo>
                  <a:pt x="19" y="18"/>
                </a:lnTo>
                <a:lnTo>
                  <a:pt x="15" y="19"/>
                </a:lnTo>
                <a:lnTo>
                  <a:pt x="12" y="21"/>
                </a:lnTo>
                <a:lnTo>
                  <a:pt x="12" y="21"/>
                </a:lnTo>
                <a:lnTo>
                  <a:pt x="7" y="19"/>
                </a:lnTo>
                <a:lnTo>
                  <a:pt x="4" y="18"/>
                </a:lnTo>
                <a:lnTo>
                  <a:pt x="1" y="15"/>
                </a:lnTo>
                <a:lnTo>
                  <a:pt x="0" y="10"/>
                </a:lnTo>
                <a:lnTo>
                  <a:pt x="0" y="10"/>
                </a:lnTo>
                <a:lnTo>
                  <a:pt x="1" y="6"/>
                </a:lnTo>
                <a:lnTo>
                  <a:pt x="4" y="3"/>
                </a:lnTo>
                <a:lnTo>
                  <a:pt x="7" y="0"/>
                </a:lnTo>
                <a:lnTo>
                  <a:pt x="12" y="0"/>
                </a:lnTo>
                <a:lnTo>
                  <a:pt x="12" y="0"/>
                </a:lnTo>
                <a:lnTo>
                  <a:pt x="15" y="0"/>
                </a:lnTo>
                <a:lnTo>
                  <a:pt x="19" y="3"/>
                </a:lnTo>
                <a:lnTo>
                  <a:pt x="21" y="6"/>
                </a:lnTo>
                <a:lnTo>
                  <a:pt x="22" y="10"/>
                </a:lnTo>
                <a:lnTo>
                  <a:pt x="22" y="10"/>
                </a:lnTo>
                <a:close/>
              </a:path>
            </a:pathLst>
          </a:custGeom>
          <a:solidFill>
            <a:srgbClr val="9FAC2D"/>
          </a:solidFill>
          <a:ln w="9525">
            <a:noFill/>
            <a:round/>
          </a:ln>
        </p:spPr>
        <p:txBody>
          <a:bodyPr vert="horz" wrap="square" lIns="91440" tIns="45720" rIns="91440" bIns="45720" numCol="1" anchor="t" anchorCtr="0" compatLnSpc="1"/>
          <a:lstStyle/>
          <a:p>
            <a:endParaRPr lang="zh-CN" altLang="en-US" sz="1600">
              <a:latin typeface="Arial" panose="020B0604020202020204" pitchFamily="34" charset="0"/>
              <a:ea typeface="Arial" panose="020B0604020202020204" pitchFamily="34" charset="0"/>
            </a:endParaRPr>
          </a:p>
        </p:txBody>
      </p:sp>
      <p:sp>
        <p:nvSpPr>
          <p:cNvPr id="109" name="Freeform 177"/>
          <p:cNvSpPr/>
          <p:nvPr/>
        </p:nvSpPr>
        <p:spPr bwMode="auto">
          <a:xfrm>
            <a:off x="525039" y="4323134"/>
            <a:ext cx="35414" cy="33195"/>
          </a:xfrm>
          <a:custGeom>
            <a:avLst/>
            <a:gdLst/>
            <a:ahLst/>
            <a:cxnLst>
              <a:cxn ang="0">
                <a:pos x="21" y="10"/>
              </a:cxn>
              <a:cxn ang="0">
                <a:pos x="21" y="10"/>
              </a:cxn>
              <a:cxn ang="0">
                <a:pos x="21" y="15"/>
              </a:cxn>
              <a:cxn ang="0">
                <a:pos x="18" y="18"/>
              </a:cxn>
              <a:cxn ang="0">
                <a:pos x="15" y="21"/>
              </a:cxn>
              <a:cxn ang="0">
                <a:pos x="10" y="21"/>
              </a:cxn>
              <a:cxn ang="0">
                <a:pos x="10" y="21"/>
              </a:cxn>
              <a:cxn ang="0">
                <a:pos x="6" y="21"/>
              </a:cxn>
              <a:cxn ang="0">
                <a:pos x="3" y="18"/>
              </a:cxn>
              <a:cxn ang="0">
                <a:pos x="1" y="15"/>
              </a:cxn>
              <a:cxn ang="0">
                <a:pos x="0" y="10"/>
              </a:cxn>
              <a:cxn ang="0">
                <a:pos x="0" y="10"/>
              </a:cxn>
              <a:cxn ang="0">
                <a:pos x="1" y="6"/>
              </a:cxn>
              <a:cxn ang="0">
                <a:pos x="3" y="3"/>
              </a:cxn>
              <a:cxn ang="0">
                <a:pos x="6" y="1"/>
              </a:cxn>
              <a:cxn ang="0">
                <a:pos x="10" y="0"/>
              </a:cxn>
              <a:cxn ang="0">
                <a:pos x="10" y="0"/>
              </a:cxn>
              <a:cxn ang="0">
                <a:pos x="15" y="1"/>
              </a:cxn>
              <a:cxn ang="0">
                <a:pos x="18" y="3"/>
              </a:cxn>
              <a:cxn ang="0">
                <a:pos x="21" y="6"/>
              </a:cxn>
              <a:cxn ang="0">
                <a:pos x="21" y="10"/>
              </a:cxn>
              <a:cxn ang="0">
                <a:pos x="21" y="10"/>
              </a:cxn>
            </a:cxnLst>
            <a:rect l="0" t="0" r="r" b="b"/>
            <a:pathLst>
              <a:path w="21" h="21">
                <a:moveTo>
                  <a:pt x="21" y="10"/>
                </a:moveTo>
                <a:lnTo>
                  <a:pt x="21" y="10"/>
                </a:lnTo>
                <a:lnTo>
                  <a:pt x="21" y="15"/>
                </a:lnTo>
                <a:lnTo>
                  <a:pt x="18" y="18"/>
                </a:lnTo>
                <a:lnTo>
                  <a:pt x="15" y="21"/>
                </a:lnTo>
                <a:lnTo>
                  <a:pt x="10" y="21"/>
                </a:lnTo>
                <a:lnTo>
                  <a:pt x="10" y="21"/>
                </a:lnTo>
                <a:lnTo>
                  <a:pt x="6" y="21"/>
                </a:lnTo>
                <a:lnTo>
                  <a:pt x="3" y="18"/>
                </a:lnTo>
                <a:lnTo>
                  <a:pt x="1" y="15"/>
                </a:lnTo>
                <a:lnTo>
                  <a:pt x="0" y="10"/>
                </a:lnTo>
                <a:lnTo>
                  <a:pt x="0" y="10"/>
                </a:lnTo>
                <a:lnTo>
                  <a:pt x="1" y="6"/>
                </a:lnTo>
                <a:lnTo>
                  <a:pt x="3" y="3"/>
                </a:lnTo>
                <a:lnTo>
                  <a:pt x="6" y="1"/>
                </a:lnTo>
                <a:lnTo>
                  <a:pt x="10" y="0"/>
                </a:lnTo>
                <a:lnTo>
                  <a:pt x="10" y="0"/>
                </a:lnTo>
                <a:lnTo>
                  <a:pt x="15" y="1"/>
                </a:lnTo>
                <a:lnTo>
                  <a:pt x="18" y="3"/>
                </a:lnTo>
                <a:lnTo>
                  <a:pt x="21" y="6"/>
                </a:lnTo>
                <a:lnTo>
                  <a:pt x="21" y="10"/>
                </a:lnTo>
                <a:lnTo>
                  <a:pt x="21" y="10"/>
                </a:lnTo>
                <a:close/>
              </a:path>
            </a:pathLst>
          </a:custGeom>
          <a:solidFill>
            <a:srgbClr val="9FAC2D"/>
          </a:solidFill>
          <a:ln w="9525">
            <a:noFill/>
            <a:round/>
          </a:ln>
        </p:spPr>
        <p:txBody>
          <a:bodyPr vert="horz" wrap="square" lIns="91440" tIns="45720" rIns="91440" bIns="45720" numCol="1" anchor="t" anchorCtr="0" compatLnSpc="1"/>
          <a:lstStyle/>
          <a:p>
            <a:endParaRPr lang="zh-CN" altLang="en-US" sz="1600">
              <a:latin typeface="Arial" panose="020B0604020202020204" pitchFamily="34" charset="0"/>
              <a:ea typeface="Arial" panose="020B0604020202020204" pitchFamily="34" charset="0"/>
            </a:endParaRPr>
          </a:p>
        </p:txBody>
      </p:sp>
      <p:sp>
        <p:nvSpPr>
          <p:cNvPr id="110" name="Freeform 178"/>
          <p:cNvSpPr/>
          <p:nvPr/>
        </p:nvSpPr>
        <p:spPr bwMode="auto">
          <a:xfrm>
            <a:off x="653203" y="4389521"/>
            <a:ext cx="35414" cy="33195"/>
          </a:xfrm>
          <a:custGeom>
            <a:avLst/>
            <a:gdLst/>
            <a:ahLst/>
            <a:cxnLst>
              <a:cxn ang="0">
                <a:pos x="21" y="10"/>
              </a:cxn>
              <a:cxn ang="0">
                <a:pos x="21" y="10"/>
              </a:cxn>
              <a:cxn ang="0">
                <a:pos x="20" y="15"/>
              </a:cxn>
              <a:cxn ang="0">
                <a:pos x="18" y="18"/>
              </a:cxn>
              <a:cxn ang="0">
                <a:pos x="14" y="21"/>
              </a:cxn>
              <a:cxn ang="0">
                <a:pos x="11" y="21"/>
              </a:cxn>
              <a:cxn ang="0">
                <a:pos x="11" y="21"/>
              </a:cxn>
              <a:cxn ang="0">
                <a:pos x="6" y="21"/>
              </a:cxn>
              <a:cxn ang="0">
                <a:pos x="3" y="18"/>
              </a:cxn>
              <a:cxn ang="0">
                <a:pos x="0" y="15"/>
              </a:cxn>
              <a:cxn ang="0">
                <a:pos x="0" y="10"/>
              </a:cxn>
              <a:cxn ang="0">
                <a:pos x="0" y="10"/>
              </a:cxn>
              <a:cxn ang="0">
                <a:pos x="0" y="7"/>
              </a:cxn>
              <a:cxn ang="0">
                <a:pos x="3" y="3"/>
              </a:cxn>
              <a:cxn ang="0">
                <a:pos x="6" y="1"/>
              </a:cxn>
              <a:cxn ang="0">
                <a:pos x="11" y="0"/>
              </a:cxn>
              <a:cxn ang="0">
                <a:pos x="11" y="0"/>
              </a:cxn>
              <a:cxn ang="0">
                <a:pos x="14" y="1"/>
              </a:cxn>
              <a:cxn ang="0">
                <a:pos x="18" y="3"/>
              </a:cxn>
              <a:cxn ang="0">
                <a:pos x="20" y="7"/>
              </a:cxn>
              <a:cxn ang="0">
                <a:pos x="21" y="10"/>
              </a:cxn>
              <a:cxn ang="0">
                <a:pos x="21" y="10"/>
              </a:cxn>
            </a:cxnLst>
            <a:rect l="0" t="0" r="r" b="b"/>
            <a:pathLst>
              <a:path w="21" h="21">
                <a:moveTo>
                  <a:pt x="21" y="10"/>
                </a:moveTo>
                <a:lnTo>
                  <a:pt x="21" y="10"/>
                </a:lnTo>
                <a:lnTo>
                  <a:pt x="20" y="15"/>
                </a:lnTo>
                <a:lnTo>
                  <a:pt x="18" y="18"/>
                </a:lnTo>
                <a:lnTo>
                  <a:pt x="14" y="21"/>
                </a:lnTo>
                <a:lnTo>
                  <a:pt x="11" y="21"/>
                </a:lnTo>
                <a:lnTo>
                  <a:pt x="11" y="21"/>
                </a:lnTo>
                <a:lnTo>
                  <a:pt x="6" y="21"/>
                </a:lnTo>
                <a:lnTo>
                  <a:pt x="3" y="18"/>
                </a:lnTo>
                <a:lnTo>
                  <a:pt x="0" y="15"/>
                </a:lnTo>
                <a:lnTo>
                  <a:pt x="0" y="10"/>
                </a:lnTo>
                <a:lnTo>
                  <a:pt x="0" y="10"/>
                </a:lnTo>
                <a:lnTo>
                  <a:pt x="0" y="7"/>
                </a:lnTo>
                <a:lnTo>
                  <a:pt x="3" y="3"/>
                </a:lnTo>
                <a:lnTo>
                  <a:pt x="6" y="1"/>
                </a:lnTo>
                <a:lnTo>
                  <a:pt x="11" y="0"/>
                </a:lnTo>
                <a:lnTo>
                  <a:pt x="11" y="0"/>
                </a:lnTo>
                <a:lnTo>
                  <a:pt x="14" y="1"/>
                </a:lnTo>
                <a:lnTo>
                  <a:pt x="18" y="3"/>
                </a:lnTo>
                <a:lnTo>
                  <a:pt x="20" y="7"/>
                </a:lnTo>
                <a:lnTo>
                  <a:pt x="21" y="10"/>
                </a:lnTo>
                <a:lnTo>
                  <a:pt x="21" y="10"/>
                </a:lnTo>
                <a:close/>
              </a:path>
            </a:pathLst>
          </a:custGeom>
          <a:solidFill>
            <a:srgbClr val="9FAC2D"/>
          </a:solidFill>
          <a:ln w="9525">
            <a:noFill/>
            <a:round/>
          </a:ln>
        </p:spPr>
        <p:txBody>
          <a:bodyPr vert="horz" wrap="square" lIns="91440" tIns="45720" rIns="91440" bIns="45720" numCol="1" anchor="t" anchorCtr="0" compatLnSpc="1"/>
          <a:lstStyle/>
          <a:p>
            <a:endParaRPr lang="zh-CN" altLang="en-US" sz="1600">
              <a:latin typeface="Arial" panose="020B0604020202020204" pitchFamily="34" charset="0"/>
              <a:ea typeface="Arial" panose="020B0604020202020204" pitchFamily="34" charset="0"/>
            </a:endParaRPr>
          </a:p>
        </p:txBody>
      </p:sp>
      <p:sp>
        <p:nvSpPr>
          <p:cNvPr id="111" name="Freeform 179"/>
          <p:cNvSpPr/>
          <p:nvPr/>
        </p:nvSpPr>
        <p:spPr bwMode="auto">
          <a:xfrm>
            <a:off x="449152" y="4403747"/>
            <a:ext cx="35414" cy="34775"/>
          </a:xfrm>
          <a:custGeom>
            <a:avLst/>
            <a:gdLst/>
            <a:ahLst/>
            <a:cxnLst>
              <a:cxn ang="0">
                <a:pos x="21" y="10"/>
              </a:cxn>
              <a:cxn ang="0">
                <a:pos x="21" y="10"/>
              </a:cxn>
              <a:cxn ang="0">
                <a:pos x="19" y="15"/>
              </a:cxn>
              <a:cxn ang="0">
                <a:pos x="18" y="18"/>
              </a:cxn>
              <a:cxn ang="0">
                <a:pos x="15" y="21"/>
              </a:cxn>
              <a:cxn ang="0">
                <a:pos x="10" y="22"/>
              </a:cxn>
              <a:cxn ang="0">
                <a:pos x="10" y="22"/>
              </a:cxn>
              <a:cxn ang="0">
                <a:pos x="6" y="21"/>
              </a:cxn>
              <a:cxn ang="0">
                <a:pos x="3" y="18"/>
              </a:cxn>
              <a:cxn ang="0">
                <a:pos x="0" y="15"/>
              </a:cxn>
              <a:cxn ang="0">
                <a:pos x="0" y="10"/>
              </a:cxn>
              <a:cxn ang="0">
                <a:pos x="0" y="10"/>
              </a:cxn>
              <a:cxn ang="0">
                <a:pos x="0" y="7"/>
              </a:cxn>
              <a:cxn ang="0">
                <a:pos x="3" y="3"/>
              </a:cxn>
              <a:cxn ang="0">
                <a:pos x="6" y="1"/>
              </a:cxn>
              <a:cxn ang="0">
                <a:pos x="10" y="0"/>
              </a:cxn>
              <a:cxn ang="0">
                <a:pos x="10" y="0"/>
              </a:cxn>
              <a:cxn ang="0">
                <a:pos x="15" y="1"/>
              </a:cxn>
              <a:cxn ang="0">
                <a:pos x="18" y="3"/>
              </a:cxn>
              <a:cxn ang="0">
                <a:pos x="19" y="7"/>
              </a:cxn>
              <a:cxn ang="0">
                <a:pos x="21" y="10"/>
              </a:cxn>
              <a:cxn ang="0">
                <a:pos x="21" y="10"/>
              </a:cxn>
            </a:cxnLst>
            <a:rect l="0" t="0" r="r" b="b"/>
            <a:pathLst>
              <a:path w="21" h="22">
                <a:moveTo>
                  <a:pt x="21" y="10"/>
                </a:moveTo>
                <a:lnTo>
                  <a:pt x="21" y="10"/>
                </a:lnTo>
                <a:lnTo>
                  <a:pt x="19" y="15"/>
                </a:lnTo>
                <a:lnTo>
                  <a:pt x="18" y="18"/>
                </a:lnTo>
                <a:lnTo>
                  <a:pt x="15" y="21"/>
                </a:lnTo>
                <a:lnTo>
                  <a:pt x="10" y="22"/>
                </a:lnTo>
                <a:lnTo>
                  <a:pt x="10" y="22"/>
                </a:lnTo>
                <a:lnTo>
                  <a:pt x="6" y="21"/>
                </a:lnTo>
                <a:lnTo>
                  <a:pt x="3" y="18"/>
                </a:lnTo>
                <a:lnTo>
                  <a:pt x="0" y="15"/>
                </a:lnTo>
                <a:lnTo>
                  <a:pt x="0" y="10"/>
                </a:lnTo>
                <a:lnTo>
                  <a:pt x="0" y="10"/>
                </a:lnTo>
                <a:lnTo>
                  <a:pt x="0" y="7"/>
                </a:lnTo>
                <a:lnTo>
                  <a:pt x="3" y="3"/>
                </a:lnTo>
                <a:lnTo>
                  <a:pt x="6" y="1"/>
                </a:lnTo>
                <a:lnTo>
                  <a:pt x="10" y="0"/>
                </a:lnTo>
                <a:lnTo>
                  <a:pt x="10" y="0"/>
                </a:lnTo>
                <a:lnTo>
                  <a:pt x="15" y="1"/>
                </a:lnTo>
                <a:lnTo>
                  <a:pt x="18" y="3"/>
                </a:lnTo>
                <a:lnTo>
                  <a:pt x="19" y="7"/>
                </a:lnTo>
                <a:lnTo>
                  <a:pt x="21" y="10"/>
                </a:lnTo>
                <a:lnTo>
                  <a:pt x="21" y="10"/>
                </a:lnTo>
                <a:close/>
              </a:path>
            </a:pathLst>
          </a:custGeom>
          <a:solidFill>
            <a:srgbClr val="9FAC2D"/>
          </a:solidFill>
          <a:ln w="9525">
            <a:noFill/>
            <a:round/>
          </a:ln>
        </p:spPr>
        <p:txBody>
          <a:bodyPr vert="horz" wrap="square" lIns="91440" tIns="45720" rIns="91440" bIns="45720" numCol="1" anchor="t" anchorCtr="0" compatLnSpc="1"/>
          <a:lstStyle/>
          <a:p>
            <a:endParaRPr lang="zh-CN" altLang="en-US" sz="1600">
              <a:latin typeface="Arial" panose="020B0604020202020204" pitchFamily="34" charset="0"/>
              <a:ea typeface="Arial" panose="020B0604020202020204" pitchFamily="34" charset="0"/>
            </a:endParaRPr>
          </a:p>
        </p:txBody>
      </p:sp>
      <p:sp>
        <p:nvSpPr>
          <p:cNvPr id="112" name="Freeform 180"/>
          <p:cNvSpPr/>
          <p:nvPr/>
        </p:nvSpPr>
        <p:spPr bwMode="auto">
          <a:xfrm>
            <a:off x="820153" y="4375295"/>
            <a:ext cx="35414" cy="33195"/>
          </a:xfrm>
          <a:custGeom>
            <a:avLst/>
            <a:gdLst/>
            <a:ahLst/>
            <a:cxnLst>
              <a:cxn ang="0">
                <a:pos x="21" y="10"/>
              </a:cxn>
              <a:cxn ang="0">
                <a:pos x="21" y="10"/>
              </a:cxn>
              <a:cxn ang="0">
                <a:pos x="21" y="15"/>
              </a:cxn>
              <a:cxn ang="0">
                <a:pos x="18" y="18"/>
              </a:cxn>
              <a:cxn ang="0">
                <a:pos x="15" y="21"/>
              </a:cxn>
              <a:cxn ang="0">
                <a:pos x="11" y="21"/>
              </a:cxn>
              <a:cxn ang="0">
                <a:pos x="11" y="21"/>
              </a:cxn>
              <a:cxn ang="0">
                <a:pos x="8" y="21"/>
              </a:cxn>
              <a:cxn ang="0">
                <a:pos x="3" y="18"/>
              </a:cxn>
              <a:cxn ang="0">
                <a:pos x="2" y="15"/>
              </a:cxn>
              <a:cxn ang="0">
                <a:pos x="0" y="10"/>
              </a:cxn>
              <a:cxn ang="0">
                <a:pos x="0" y="10"/>
              </a:cxn>
              <a:cxn ang="0">
                <a:pos x="2" y="7"/>
              </a:cxn>
              <a:cxn ang="0">
                <a:pos x="3" y="3"/>
              </a:cxn>
              <a:cxn ang="0">
                <a:pos x="8" y="1"/>
              </a:cxn>
              <a:cxn ang="0">
                <a:pos x="11" y="0"/>
              </a:cxn>
              <a:cxn ang="0">
                <a:pos x="11" y="0"/>
              </a:cxn>
              <a:cxn ang="0">
                <a:pos x="15" y="1"/>
              </a:cxn>
              <a:cxn ang="0">
                <a:pos x="18" y="3"/>
              </a:cxn>
              <a:cxn ang="0">
                <a:pos x="21" y="7"/>
              </a:cxn>
              <a:cxn ang="0">
                <a:pos x="21" y="10"/>
              </a:cxn>
              <a:cxn ang="0">
                <a:pos x="21" y="10"/>
              </a:cxn>
            </a:cxnLst>
            <a:rect l="0" t="0" r="r" b="b"/>
            <a:pathLst>
              <a:path w="21" h="21">
                <a:moveTo>
                  <a:pt x="21" y="10"/>
                </a:moveTo>
                <a:lnTo>
                  <a:pt x="21" y="10"/>
                </a:lnTo>
                <a:lnTo>
                  <a:pt x="21" y="15"/>
                </a:lnTo>
                <a:lnTo>
                  <a:pt x="18" y="18"/>
                </a:lnTo>
                <a:lnTo>
                  <a:pt x="15" y="21"/>
                </a:lnTo>
                <a:lnTo>
                  <a:pt x="11" y="21"/>
                </a:lnTo>
                <a:lnTo>
                  <a:pt x="11" y="21"/>
                </a:lnTo>
                <a:lnTo>
                  <a:pt x="8" y="21"/>
                </a:lnTo>
                <a:lnTo>
                  <a:pt x="3" y="18"/>
                </a:lnTo>
                <a:lnTo>
                  <a:pt x="2" y="15"/>
                </a:lnTo>
                <a:lnTo>
                  <a:pt x="0" y="10"/>
                </a:lnTo>
                <a:lnTo>
                  <a:pt x="0" y="10"/>
                </a:lnTo>
                <a:lnTo>
                  <a:pt x="2" y="7"/>
                </a:lnTo>
                <a:lnTo>
                  <a:pt x="3" y="3"/>
                </a:lnTo>
                <a:lnTo>
                  <a:pt x="8" y="1"/>
                </a:lnTo>
                <a:lnTo>
                  <a:pt x="11" y="0"/>
                </a:lnTo>
                <a:lnTo>
                  <a:pt x="11" y="0"/>
                </a:lnTo>
                <a:lnTo>
                  <a:pt x="15" y="1"/>
                </a:lnTo>
                <a:lnTo>
                  <a:pt x="18" y="3"/>
                </a:lnTo>
                <a:lnTo>
                  <a:pt x="21" y="7"/>
                </a:lnTo>
                <a:lnTo>
                  <a:pt x="21" y="10"/>
                </a:lnTo>
                <a:lnTo>
                  <a:pt x="21" y="10"/>
                </a:lnTo>
                <a:close/>
              </a:path>
            </a:pathLst>
          </a:custGeom>
          <a:solidFill>
            <a:srgbClr val="9FAC2D"/>
          </a:solidFill>
          <a:ln w="9525">
            <a:noFill/>
            <a:round/>
          </a:ln>
        </p:spPr>
        <p:txBody>
          <a:bodyPr vert="horz" wrap="square" lIns="91440" tIns="45720" rIns="91440" bIns="45720" numCol="1" anchor="t" anchorCtr="0" compatLnSpc="1"/>
          <a:lstStyle/>
          <a:p>
            <a:endParaRPr lang="zh-CN" altLang="en-US" sz="1600">
              <a:latin typeface="Arial" panose="020B0604020202020204" pitchFamily="34" charset="0"/>
              <a:ea typeface="Arial" panose="020B0604020202020204" pitchFamily="34" charset="0"/>
            </a:endParaRPr>
          </a:p>
        </p:txBody>
      </p:sp>
      <p:sp>
        <p:nvSpPr>
          <p:cNvPr id="113" name="Freeform 181"/>
          <p:cNvSpPr/>
          <p:nvPr/>
        </p:nvSpPr>
        <p:spPr bwMode="auto">
          <a:xfrm>
            <a:off x="939885" y="4275713"/>
            <a:ext cx="35414" cy="33195"/>
          </a:xfrm>
          <a:custGeom>
            <a:avLst/>
            <a:gdLst/>
            <a:ahLst/>
            <a:cxnLst>
              <a:cxn ang="0">
                <a:pos x="21" y="10"/>
              </a:cxn>
              <a:cxn ang="0">
                <a:pos x="21" y="10"/>
              </a:cxn>
              <a:cxn ang="0">
                <a:pos x="19" y="15"/>
              </a:cxn>
              <a:cxn ang="0">
                <a:pos x="18" y="18"/>
              </a:cxn>
              <a:cxn ang="0">
                <a:pos x="15" y="19"/>
              </a:cxn>
              <a:cxn ang="0">
                <a:pos x="10" y="21"/>
              </a:cxn>
              <a:cxn ang="0">
                <a:pos x="10" y="21"/>
              </a:cxn>
              <a:cxn ang="0">
                <a:pos x="6" y="19"/>
              </a:cxn>
              <a:cxn ang="0">
                <a:pos x="3" y="18"/>
              </a:cxn>
              <a:cxn ang="0">
                <a:pos x="0" y="15"/>
              </a:cxn>
              <a:cxn ang="0">
                <a:pos x="0" y="10"/>
              </a:cxn>
              <a:cxn ang="0">
                <a:pos x="0" y="10"/>
              </a:cxn>
              <a:cxn ang="0">
                <a:pos x="0" y="6"/>
              </a:cxn>
              <a:cxn ang="0">
                <a:pos x="3" y="3"/>
              </a:cxn>
              <a:cxn ang="0">
                <a:pos x="6" y="0"/>
              </a:cxn>
              <a:cxn ang="0">
                <a:pos x="10" y="0"/>
              </a:cxn>
              <a:cxn ang="0">
                <a:pos x="10" y="0"/>
              </a:cxn>
              <a:cxn ang="0">
                <a:pos x="15" y="0"/>
              </a:cxn>
              <a:cxn ang="0">
                <a:pos x="18" y="3"/>
              </a:cxn>
              <a:cxn ang="0">
                <a:pos x="19" y="6"/>
              </a:cxn>
              <a:cxn ang="0">
                <a:pos x="21" y="10"/>
              </a:cxn>
              <a:cxn ang="0">
                <a:pos x="21" y="10"/>
              </a:cxn>
            </a:cxnLst>
            <a:rect l="0" t="0" r="r" b="b"/>
            <a:pathLst>
              <a:path w="21" h="21">
                <a:moveTo>
                  <a:pt x="21" y="10"/>
                </a:moveTo>
                <a:lnTo>
                  <a:pt x="21" y="10"/>
                </a:lnTo>
                <a:lnTo>
                  <a:pt x="19" y="15"/>
                </a:lnTo>
                <a:lnTo>
                  <a:pt x="18" y="18"/>
                </a:lnTo>
                <a:lnTo>
                  <a:pt x="15" y="19"/>
                </a:lnTo>
                <a:lnTo>
                  <a:pt x="10" y="21"/>
                </a:lnTo>
                <a:lnTo>
                  <a:pt x="10" y="21"/>
                </a:lnTo>
                <a:lnTo>
                  <a:pt x="6" y="19"/>
                </a:lnTo>
                <a:lnTo>
                  <a:pt x="3" y="18"/>
                </a:lnTo>
                <a:lnTo>
                  <a:pt x="0" y="15"/>
                </a:lnTo>
                <a:lnTo>
                  <a:pt x="0" y="10"/>
                </a:lnTo>
                <a:lnTo>
                  <a:pt x="0" y="10"/>
                </a:lnTo>
                <a:lnTo>
                  <a:pt x="0" y="6"/>
                </a:lnTo>
                <a:lnTo>
                  <a:pt x="3" y="3"/>
                </a:lnTo>
                <a:lnTo>
                  <a:pt x="6" y="0"/>
                </a:lnTo>
                <a:lnTo>
                  <a:pt x="10" y="0"/>
                </a:lnTo>
                <a:lnTo>
                  <a:pt x="10" y="0"/>
                </a:lnTo>
                <a:lnTo>
                  <a:pt x="15" y="0"/>
                </a:lnTo>
                <a:lnTo>
                  <a:pt x="18" y="3"/>
                </a:lnTo>
                <a:lnTo>
                  <a:pt x="19" y="6"/>
                </a:lnTo>
                <a:lnTo>
                  <a:pt x="21" y="10"/>
                </a:lnTo>
                <a:lnTo>
                  <a:pt x="21" y="10"/>
                </a:lnTo>
                <a:close/>
              </a:path>
            </a:pathLst>
          </a:custGeom>
          <a:solidFill>
            <a:srgbClr val="9FAC2D"/>
          </a:solidFill>
          <a:ln w="9525">
            <a:noFill/>
            <a:round/>
          </a:ln>
        </p:spPr>
        <p:txBody>
          <a:bodyPr vert="horz" wrap="square" lIns="91440" tIns="45720" rIns="91440" bIns="45720" numCol="1" anchor="t" anchorCtr="0" compatLnSpc="1"/>
          <a:lstStyle/>
          <a:p>
            <a:endParaRPr lang="zh-CN" altLang="en-US" sz="1600">
              <a:latin typeface="Arial" panose="020B0604020202020204" pitchFamily="34" charset="0"/>
              <a:ea typeface="Arial" panose="020B0604020202020204" pitchFamily="34" charset="0"/>
            </a:endParaRPr>
          </a:p>
        </p:txBody>
      </p:sp>
      <p:sp>
        <p:nvSpPr>
          <p:cNvPr id="114" name="Freeform 182"/>
          <p:cNvSpPr/>
          <p:nvPr/>
        </p:nvSpPr>
        <p:spPr bwMode="auto">
          <a:xfrm>
            <a:off x="990475" y="4389521"/>
            <a:ext cx="35414" cy="33195"/>
          </a:xfrm>
          <a:custGeom>
            <a:avLst/>
            <a:gdLst/>
            <a:ahLst/>
            <a:cxnLst>
              <a:cxn ang="0">
                <a:pos x="21" y="10"/>
              </a:cxn>
              <a:cxn ang="0">
                <a:pos x="21" y="10"/>
              </a:cxn>
              <a:cxn ang="0">
                <a:pos x="21" y="15"/>
              </a:cxn>
              <a:cxn ang="0">
                <a:pos x="18" y="18"/>
              </a:cxn>
              <a:cxn ang="0">
                <a:pos x="15" y="21"/>
              </a:cxn>
              <a:cxn ang="0">
                <a:pos x="10" y="21"/>
              </a:cxn>
              <a:cxn ang="0">
                <a:pos x="10" y="21"/>
              </a:cxn>
              <a:cxn ang="0">
                <a:pos x="6" y="21"/>
              </a:cxn>
              <a:cxn ang="0">
                <a:pos x="3" y="18"/>
              </a:cxn>
              <a:cxn ang="0">
                <a:pos x="0" y="15"/>
              </a:cxn>
              <a:cxn ang="0">
                <a:pos x="0" y="10"/>
              </a:cxn>
              <a:cxn ang="0">
                <a:pos x="0" y="10"/>
              </a:cxn>
              <a:cxn ang="0">
                <a:pos x="0" y="7"/>
              </a:cxn>
              <a:cxn ang="0">
                <a:pos x="3" y="3"/>
              </a:cxn>
              <a:cxn ang="0">
                <a:pos x="6" y="1"/>
              </a:cxn>
              <a:cxn ang="0">
                <a:pos x="10" y="0"/>
              </a:cxn>
              <a:cxn ang="0">
                <a:pos x="10" y="0"/>
              </a:cxn>
              <a:cxn ang="0">
                <a:pos x="15" y="1"/>
              </a:cxn>
              <a:cxn ang="0">
                <a:pos x="18" y="3"/>
              </a:cxn>
              <a:cxn ang="0">
                <a:pos x="21" y="7"/>
              </a:cxn>
              <a:cxn ang="0">
                <a:pos x="21" y="10"/>
              </a:cxn>
              <a:cxn ang="0">
                <a:pos x="21" y="10"/>
              </a:cxn>
            </a:cxnLst>
            <a:rect l="0" t="0" r="r" b="b"/>
            <a:pathLst>
              <a:path w="21" h="21">
                <a:moveTo>
                  <a:pt x="21" y="10"/>
                </a:moveTo>
                <a:lnTo>
                  <a:pt x="21" y="10"/>
                </a:lnTo>
                <a:lnTo>
                  <a:pt x="21" y="15"/>
                </a:lnTo>
                <a:lnTo>
                  <a:pt x="18" y="18"/>
                </a:lnTo>
                <a:lnTo>
                  <a:pt x="15" y="21"/>
                </a:lnTo>
                <a:lnTo>
                  <a:pt x="10" y="21"/>
                </a:lnTo>
                <a:lnTo>
                  <a:pt x="10" y="21"/>
                </a:lnTo>
                <a:lnTo>
                  <a:pt x="6" y="21"/>
                </a:lnTo>
                <a:lnTo>
                  <a:pt x="3" y="18"/>
                </a:lnTo>
                <a:lnTo>
                  <a:pt x="0" y="15"/>
                </a:lnTo>
                <a:lnTo>
                  <a:pt x="0" y="10"/>
                </a:lnTo>
                <a:lnTo>
                  <a:pt x="0" y="10"/>
                </a:lnTo>
                <a:lnTo>
                  <a:pt x="0" y="7"/>
                </a:lnTo>
                <a:lnTo>
                  <a:pt x="3" y="3"/>
                </a:lnTo>
                <a:lnTo>
                  <a:pt x="6" y="1"/>
                </a:lnTo>
                <a:lnTo>
                  <a:pt x="10" y="0"/>
                </a:lnTo>
                <a:lnTo>
                  <a:pt x="10" y="0"/>
                </a:lnTo>
                <a:lnTo>
                  <a:pt x="15" y="1"/>
                </a:lnTo>
                <a:lnTo>
                  <a:pt x="18" y="3"/>
                </a:lnTo>
                <a:lnTo>
                  <a:pt x="21" y="7"/>
                </a:lnTo>
                <a:lnTo>
                  <a:pt x="21" y="10"/>
                </a:lnTo>
                <a:lnTo>
                  <a:pt x="21" y="10"/>
                </a:lnTo>
                <a:close/>
              </a:path>
            </a:pathLst>
          </a:custGeom>
          <a:solidFill>
            <a:srgbClr val="9FAC2D"/>
          </a:solidFill>
          <a:ln w="9525">
            <a:noFill/>
            <a:round/>
          </a:ln>
        </p:spPr>
        <p:txBody>
          <a:bodyPr vert="horz" wrap="square" lIns="91440" tIns="45720" rIns="91440" bIns="45720" numCol="1" anchor="t" anchorCtr="0" compatLnSpc="1"/>
          <a:lstStyle/>
          <a:p>
            <a:endParaRPr lang="zh-CN" altLang="en-US" sz="1600">
              <a:latin typeface="Arial" panose="020B0604020202020204" pitchFamily="34" charset="0"/>
              <a:ea typeface="Arial" panose="020B0604020202020204" pitchFamily="34" charset="0"/>
            </a:endParaRPr>
          </a:p>
        </p:txBody>
      </p:sp>
      <p:sp>
        <p:nvSpPr>
          <p:cNvPr id="115" name="Freeform 183"/>
          <p:cNvSpPr/>
          <p:nvPr/>
        </p:nvSpPr>
        <p:spPr bwMode="auto">
          <a:xfrm>
            <a:off x="567199" y="3409506"/>
            <a:ext cx="40473" cy="37936"/>
          </a:xfrm>
          <a:custGeom>
            <a:avLst/>
            <a:gdLst/>
            <a:ahLst/>
            <a:cxnLst>
              <a:cxn ang="0">
                <a:pos x="24" y="12"/>
              </a:cxn>
              <a:cxn ang="0">
                <a:pos x="24" y="12"/>
              </a:cxn>
              <a:cxn ang="0">
                <a:pos x="24" y="17"/>
              </a:cxn>
              <a:cxn ang="0">
                <a:pos x="21" y="21"/>
              </a:cxn>
              <a:cxn ang="0">
                <a:pos x="17" y="24"/>
              </a:cxn>
              <a:cxn ang="0">
                <a:pos x="12" y="24"/>
              </a:cxn>
              <a:cxn ang="0">
                <a:pos x="12" y="24"/>
              </a:cxn>
              <a:cxn ang="0">
                <a:pos x="8" y="24"/>
              </a:cxn>
              <a:cxn ang="0">
                <a:pos x="5" y="21"/>
              </a:cxn>
              <a:cxn ang="0">
                <a:pos x="2" y="17"/>
              </a:cxn>
              <a:cxn ang="0">
                <a:pos x="0" y="12"/>
              </a:cxn>
              <a:cxn ang="0">
                <a:pos x="0" y="12"/>
              </a:cxn>
              <a:cxn ang="0">
                <a:pos x="2" y="8"/>
              </a:cxn>
              <a:cxn ang="0">
                <a:pos x="5" y="5"/>
              </a:cxn>
              <a:cxn ang="0">
                <a:pos x="8" y="2"/>
              </a:cxn>
              <a:cxn ang="0">
                <a:pos x="12" y="0"/>
              </a:cxn>
              <a:cxn ang="0">
                <a:pos x="12" y="0"/>
              </a:cxn>
              <a:cxn ang="0">
                <a:pos x="17" y="2"/>
              </a:cxn>
              <a:cxn ang="0">
                <a:pos x="21" y="5"/>
              </a:cxn>
              <a:cxn ang="0">
                <a:pos x="24" y="8"/>
              </a:cxn>
              <a:cxn ang="0">
                <a:pos x="24" y="12"/>
              </a:cxn>
              <a:cxn ang="0">
                <a:pos x="24" y="12"/>
              </a:cxn>
            </a:cxnLst>
            <a:rect l="0" t="0" r="r" b="b"/>
            <a:pathLst>
              <a:path w="24" h="24">
                <a:moveTo>
                  <a:pt x="24" y="12"/>
                </a:moveTo>
                <a:lnTo>
                  <a:pt x="24" y="12"/>
                </a:lnTo>
                <a:lnTo>
                  <a:pt x="24" y="17"/>
                </a:lnTo>
                <a:lnTo>
                  <a:pt x="21" y="21"/>
                </a:lnTo>
                <a:lnTo>
                  <a:pt x="17" y="24"/>
                </a:lnTo>
                <a:lnTo>
                  <a:pt x="12" y="24"/>
                </a:lnTo>
                <a:lnTo>
                  <a:pt x="12" y="24"/>
                </a:lnTo>
                <a:lnTo>
                  <a:pt x="8" y="24"/>
                </a:lnTo>
                <a:lnTo>
                  <a:pt x="5" y="21"/>
                </a:lnTo>
                <a:lnTo>
                  <a:pt x="2" y="17"/>
                </a:lnTo>
                <a:lnTo>
                  <a:pt x="0" y="12"/>
                </a:lnTo>
                <a:lnTo>
                  <a:pt x="0" y="12"/>
                </a:lnTo>
                <a:lnTo>
                  <a:pt x="2" y="8"/>
                </a:lnTo>
                <a:lnTo>
                  <a:pt x="5" y="5"/>
                </a:lnTo>
                <a:lnTo>
                  <a:pt x="8" y="2"/>
                </a:lnTo>
                <a:lnTo>
                  <a:pt x="12" y="0"/>
                </a:lnTo>
                <a:lnTo>
                  <a:pt x="12" y="0"/>
                </a:lnTo>
                <a:lnTo>
                  <a:pt x="17" y="2"/>
                </a:lnTo>
                <a:lnTo>
                  <a:pt x="21" y="5"/>
                </a:lnTo>
                <a:lnTo>
                  <a:pt x="24" y="8"/>
                </a:lnTo>
                <a:lnTo>
                  <a:pt x="24" y="12"/>
                </a:lnTo>
                <a:lnTo>
                  <a:pt x="24" y="12"/>
                </a:lnTo>
                <a:close/>
              </a:path>
            </a:pathLst>
          </a:custGeom>
          <a:solidFill>
            <a:srgbClr val="DC6544"/>
          </a:solidFill>
          <a:ln w="9525">
            <a:noFill/>
            <a:round/>
          </a:ln>
        </p:spPr>
        <p:txBody>
          <a:bodyPr vert="horz" wrap="square" lIns="91440" tIns="45720" rIns="91440" bIns="45720" numCol="1" anchor="t" anchorCtr="0" compatLnSpc="1"/>
          <a:lstStyle/>
          <a:p>
            <a:endParaRPr lang="zh-CN" altLang="en-US" sz="1600">
              <a:latin typeface="Arial" panose="020B0604020202020204" pitchFamily="34" charset="0"/>
              <a:ea typeface="Arial" panose="020B0604020202020204" pitchFamily="34" charset="0"/>
            </a:endParaRPr>
          </a:p>
        </p:txBody>
      </p:sp>
      <p:sp>
        <p:nvSpPr>
          <p:cNvPr id="116" name="Freeform 184"/>
          <p:cNvSpPr/>
          <p:nvPr/>
        </p:nvSpPr>
        <p:spPr bwMode="auto">
          <a:xfrm>
            <a:off x="567199" y="3554928"/>
            <a:ext cx="40473" cy="37936"/>
          </a:xfrm>
          <a:custGeom>
            <a:avLst/>
            <a:gdLst/>
            <a:ahLst/>
            <a:cxnLst>
              <a:cxn ang="0">
                <a:pos x="24" y="12"/>
              </a:cxn>
              <a:cxn ang="0">
                <a:pos x="24" y="12"/>
              </a:cxn>
              <a:cxn ang="0">
                <a:pos x="24" y="16"/>
              </a:cxn>
              <a:cxn ang="0">
                <a:pos x="21" y="21"/>
              </a:cxn>
              <a:cxn ang="0">
                <a:pos x="17" y="22"/>
              </a:cxn>
              <a:cxn ang="0">
                <a:pos x="12" y="24"/>
              </a:cxn>
              <a:cxn ang="0">
                <a:pos x="12" y="24"/>
              </a:cxn>
              <a:cxn ang="0">
                <a:pos x="8" y="22"/>
              </a:cxn>
              <a:cxn ang="0">
                <a:pos x="5" y="21"/>
              </a:cxn>
              <a:cxn ang="0">
                <a:pos x="2" y="16"/>
              </a:cxn>
              <a:cxn ang="0">
                <a:pos x="0" y="12"/>
              </a:cxn>
              <a:cxn ang="0">
                <a:pos x="0" y="12"/>
              </a:cxn>
              <a:cxn ang="0">
                <a:pos x="2" y="7"/>
              </a:cxn>
              <a:cxn ang="0">
                <a:pos x="5" y="3"/>
              </a:cxn>
              <a:cxn ang="0">
                <a:pos x="8" y="0"/>
              </a:cxn>
              <a:cxn ang="0">
                <a:pos x="12" y="0"/>
              </a:cxn>
              <a:cxn ang="0">
                <a:pos x="12" y="0"/>
              </a:cxn>
              <a:cxn ang="0">
                <a:pos x="17" y="0"/>
              </a:cxn>
              <a:cxn ang="0">
                <a:pos x="21" y="3"/>
              </a:cxn>
              <a:cxn ang="0">
                <a:pos x="24" y="7"/>
              </a:cxn>
              <a:cxn ang="0">
                <a:pos x="24" y="12"/>
              </a:cxn>
              <a:cxn ang="0">
                <a:pos x="24" y="12"/>
              </a:cxn>
            </a:cxnLst>
            <a:rect l="0" t="0" r="r" b="b"/>
            <a:pathLst>
              <a:path w="24" h="24">
                <a:moveTo>
                  <a:pt x="24" y="12"/>
                </a:moveTo>
                <a:lnTo>
                  <a:pt x="24" y="12"/>
                </a:lnTo>
                <a:lnTo>
                  <a:pt x="24" y="16"/>
                </a:lnTo>
                <a:lnTo>
                  <a:pt x="21" y="21"/>
                </a:lnTo>
                <a:lnTo>
                  <a:pt x="17" y="22"/>
                </a:lnTo>
                <a:lnTo>
                  <a:pt x="12" y="24"/>
                </a:lnTo>
                <a:lnTo>
                  <a:pt x="12" y="24"/>
                </a:lnTo>
                <a:lnTo>
                  <a:pt x="8" y="22"/>
                </a:lnTo>
                <a:lnTo>
                  <a:pt x="5" y="21"/>
                </a:lnTo>
                <a:lnTo>
                  <a:pt x="2" y="16"/>
                </a:lnTo>
                <a:lnTo>
                  <a:pt x="0" y="12"/>
                </a:lnTo>
                <a:lnTo>
                  <a:pt x="0" y="12"/>
                </a:lnTo>
                <a:lnTo>
                  <a:pt x="2" y="7"/>
                </a:lnTo>
                <a:lnTo>
                  <a:pt x="5" y="3"/>
                </a:lnTo>
                <a:lnTo>
                  <a:pt x="8" y="0"/>
                </a:lnTo>
                <a:lnTo>
                  <a:pt x="12" y="0"/>
                </a:lnTo>
                <a:lnTo>
                  <a:pt x="12" y="0"/>
                </a:lnTo>
                <a:lnTo>
                  <a:pt x="17" y="0"/>
                </a:lnTo>
                <a:lnTo>
                  <a:pt x="21" y="3"/>
                </a:lnTo>
                <a:lnTo>
                  <a:pt x="24" y="7"/>
                </a:lnTo>
                <a:lnTo>
                  <a:pt x="24" y="12"/>
                </a:lnTo>
                <a:lnTo>
                  <a:pt x="24" y="12"/>
                </a:lnTo>
                <a:close/>
              </a:path>
            </a:pathLst>
          </a:custGeom>
          <a:solidFill>
            <a:srgbClr val="FFA47C"/>
          </a:solidFill>
          <a:ln w="9525">
            <a:noFill/>
            <a:round/>
          </a:ln>
        </p:spPr>
        <p:txBody>
          <a:bodyPr vert="horz" wrap="square" lIns="91440" tIns="45720" rIns="91440" bIns="45720" numCol="1" anchor="t" anchorCtr="0" compatLnSpc="1"/>
          <a:lstStyle/>
          <a:p>
            <a:endParaRPr lang="zh-CN" altLang="en-US" sz="1600">
              <a:latin typeface="Arial" panose="020B0604020202020204" pitchFamily="34" charset="0"/>
              <a:ea typeface="Arial" panose="020B0604020202020204" pitchFamily="34" charset="0"/>
            </a:endParaRPr>
          </a:p>
        </p:txBody>
      </p:sp>
      <p:sp>
        <p:nvSpPr>
          <p:cNvPr id="117" name="Freeform 185"/>
          <p:cNvSpPr/>
          <p:nvPr/>
        </p:nvSpPr>
        <p:spPr bwMode="auto">
          <a:xfrm>
            <a:off x="671753" y="3569154"/>
            <a:ext cx="40473" cy="37936"/>
          </a:xfrm>
          <a:custGeom>
            <a:avLst/>
            <a:gdLst/>
            <a:ahLst/>
            <a:cxnLst>
              <a:cxn ang="0">
                <a:pos x="24" y="12"/>
              </a:cxn>
              <a:cxn ang="0">
                <a:pos x="24" y="12"/>
              </a:cxn>
              <a:cxn ang="0">
                <a:pos x="22" y="16"/>
              </a:cxn>
              <a:cxn ang="0">
                <a:pos x="19" y="21"/>
              </a:cxn>
              <a:cxn ang="0">
                <a:pos x="16" y="22"/>
              </a:cxn>
              <a:cxn ang="0">
                <a:pos x="12" y="24"/>
              </a:cxn>
              <a:cxn ang="0">
                <a:pos x="12" y="24"/>
              </a:cxn>
              <a:cxn ang="0">
                <a:pos x="7" y="22"/>
              </a:cxn>
              <a:cxn ang="0">
                <a:pos x="3" y="21"/>
              </a:cxn>
              <a:cxn ang="0">
                <a:pos x="0" y="16"/>
              </a:cxn>
              <a:cxn ang="0">
                <a:pos x="0" y="12"/>
              </a:cxn>
              <a:cxn ang="0">
                <a:pos x="0" y="12"/>
              </a:cxn>
              <a:cxn ang="0">
                <a:pos x="0" y="7"/>
              </a:cxn>
              <a:cxn ang="0">
                <a:pos x="3" y="3"/>
              </a:cxn>
              <a:cxn ang="0">
                <a:pos x="7" y="0"/>
              </a:cxn>
              <a:cxn ang="0">
                <a:pos x="12" y="0"/>
              </a:cxn>
              <a:cxn ang="0">
                <a:pos x="12" y="0"/>
              </a:cxn>
              <a:cxn ang="0">
                <a:pos x="16" y="0"/>
              </a:cxn>
              <a:cxn ang="0">
                <a:pos x="19" y="3"/>
              </a:cxn>
              <a:cxn ang="0">
                <a:pos x="22" y="7"/>
              </a:cxn>
              <a:cxn ang="0">
                <a:pos x="24" y="12"/>
              </a:cxn>
              <a:cxn ang="0">
                <a:pos x="24" y="12"/>
              </a:cxn>
            </a:cxnLst>
            <a:rect l="0" t="0" r="r" b="b"/>
            <a:pathLst>
              <a:path w="24" h="24">
                <a:moveTo>
                  <a:pt x="24" y="12"/>
                </a:moveTo>
                <a:lnTo>
                  <a:pt x="24" y="12"/>
                </a:lnTo>
                <a:lnTo>
                  <a:pt x="22" y="16"/>
                </a:lnTo>
                <a:lnTo>
                  <a:pt x="19" y="21"/>
                </a:lnTo>
                <a:lnTo>
                  <a:pt x="16" y="22"/>
                </a:lnTo>
                <a:lnTo>
                  <a:pt x="12" y="24"/>
                </a:lnTo>
                <a:lnTo>
                  <a:pt x="12" y="24"/>
                </a:lnTo>
                <a:lnTo>
                  <a:pt x="7" y="22"/>
                </a:lnTo>
                <a:lnTo>
                  <a:pt x="3" y="21"/>
                </a:lnTo>
                <a:lnTo>
                  <a:pt x="0" y="16"/>
                </a:lnTo>
                <a:lnTo>
                  <a:pt x="0" y="12"/>
                </a:lnTo>
                <a:lnTo>
                  <a:pt x="0" y="12"/>
                </a:lnTo>
                <a:lnTo>
                  <a:pt x="0" y="7"/>
                </a:lnTo>
                <a:lnTo>
                  <a:pt x="3" y="3"/>
                </a:lnTo>
                <a:lnTo>
                  <a:pt x="7" y="0"/>
                </a:lnTo>
                <a:lnTo>
                  <a:pt x="12" y="0"/>
                </a:lnTo>
                <a:lnTo>
                  <a:pt x="12" y="0"/>
                </a:lnTo>
                <a:lnTo>
                  <a:pt x="16" y="0"/>
                </a:lnTo>
                <a:lnTo>
                  <a:pt x="19" y="3"/>
                </a:lnTo>
                <a:lnTo>
                  <a:pt x="22" y="7"/>
                </a:lnTo>
                <a:lnTo>
                  <a:pt x="24" y="12"/>
                </a:lnTo>
                <a:lnTo>
                  <a:pt x="24" y="12"/>
                </a:lnTo>
                <a:close/>
              </a:path>
            </a:pathLst>
          </a:custGeom>
          <a:solidFill>
            <a:srgbClr val="FFA47C"/>
          </a:solidFill>
          <a:ln w="9525">
            <a:noFill/>
            <a:round/>
          </a:ln>
        </p:spPr>
        <p:txBody>
          <a:bodyPr vert="horz" wrap="square" lIns="91440" tIns="45720" rIns="91440" bIns="45720" numCol="1" anchor="t" anchorCtr="0" compatLnSpc="1"/>
          <a:lstStyle/>
          <a:p>
            <a:endParaRPr lang="zh-CN" altLang="en-US" sz="1600">
              <a:latin typeface="Arial" panose="020B0604020202020204" pitchFamily="34" charset="0"/>
              <a:ea typeface="Arial" panose="020B0604020202020204" pitchFamily="34" charset="0"/>
            </a:endParaRPr>
          </a:p>
        </p:txBody>
      </p:sp>
      <p:sp>
        <p:nvSpPr>
          <p:cNvPr id="118" name="Freeform 186"/>
          <p:cNvSpPr/>
          <p:nvPr/>
        </p:nvSpPr>
        <p:spPr bwMode="auto">
          <a:xfrm>
            <a:off x="783053" y="3573896"/>
            <a:ext cx="40473" cy="37936"/>
          </a:xfrm>
          <a:custGeom>
            <a:avLst/>
            <a:gdLst/>
            <a:ahLst/>
            <a:cxnLst>
              <a:cxn ang="0">
                <a:pos x="24" y="12"/>
              </a:cxn>
              <a:cxn ang="0">
                <a:pos x="24" y="12"/>
              </a:cxn>
              <a:cxn ang="0">
                <a:pos x="24" y="16"/>
              </a:cxn>
              <a:cxn ang="0">
                <a:pos x="21" y="21"/>
              </a:cxn>
              <a:cxn ang="0">
                <a:pos x="16" y="22"/>
              </a:cxn>
              <a:cxn ang="0">
                <a:pos x="12" y="24"/>
              </a:cxn>
              <a:cxn ang="0">
                <a:pos x="12" y="24"/>
              </a:cxn>
              <a:cxn ang="0">
                <a:pos x="7" y="22"/>
              </a:cxn>
              <a:cxn ang="0">
                <a:pos x="3" y="21"/>
              </a:cxn>
              <a:cxn ang="0">
                <a:pos x="1" y="16"/>
              </a:cxn>
              <a:cxn ang="0">
                <a:pos x="0" y="12"/>
              </a:cxn>
              <a:cxn ang="0">
                <a:pos x="0" y="12"/>
              </a:cxn>
              <a:cxn ang="0">
                <a:pos x="1" y="7"/>
              </a:cxn>
              <a:cxn ang="0">
                <a:pos x="3" y="3"/>
              </a:cxn>
              <a:cxn ang="0">
                <a:pos x="7" y="0"/>
              </a:cxn>
              <a:cxn ang="0">
                <a:pos x="12" y="0"/>
              </a:cxn>
              <a:cxn ang="0">
                <a:pos x="12" y="0"/>
              </a:cxn>
              <a:cxn ang="0">
                <a:pos x="16" y="0"/>
              </a:cxn>
              <a:cxn ang="0">
                <a:pos x="21" y="3"/>
              </a:cxn>
              <a:cxn ang="0">
                <a:pos x="24" y="7"/>
              </a:cxn>
              <a:cxn ang="0">
                <a:pos x="24" y="12"/>
              </a:cxn>
              <a:cxn ang="0">
                <a:pos x="24" y="12"/>
              </a:cxn>
            </a:cxnLst>
            <a:rect l="0" t="0" r="r" b="b"/>
            <a:pathLst>
              <a:path w="24" h="24">
                <a:moveTo>
                  <a:pt x="24" y="12"/>
                </a:moveTo>
                <a:lnTo>
                  <a:pt x="24" y="12"/>
                </a:lnTo>
                <a:lnTo>
                  <a:pt x="24" y="16"/>
                </a:lnTo>
                <a:lnTo>
                  <a:pt x="21" y="21"/>
                </a:lnTo>
                <a:lnTo>
                  <a:pt x="16" y="22"/>
                </a:lnTo>
                <a:lnTo>
                  <a:pt x="12" y="24"/>
                </a:lnTo>
                <a:lnTo>
                  <a:pt x="12" y="24"/>
                </a:lnTo>
                <a:lnTo>
                  <a:pt x="7" y="22"/>
                </a:lnTo>
                <a:lnTo>
                  <a:pt x="3" y="21"/>
                </a:lnTo>
                <a:lnTo>
                  <a:pt x="1" y="16"/>
                </a:lnTo>
                <a:lnTo>
                  <a:pt x="0" y="12"/>
                </a:lnTo>
                <a:lnTo>
                  <a:pt x="0" y="12"/>
                </a:lnTo>
                <a:lnTo>
                  <a:pt x="1" y="7"/>
                </a:lnTo>
                <a:lnTo>
                  <a:pt x="3" y="3"/>
                </a:lnTo>
                <a:lnTo>
                  <a:pt x="7" y="0"/>
                </a:lnTo>
                <a:lnTo>
                  <a:pt x="12" y="0"/>
                </a:lnTo>
                <a:lnTo>
                  <a:pt x="12" y="0"/>
                </a:lnTo>
                <a:lnTo>
                  <a:pt x="16" y="0"/>
                </a:lnTo>
                <a:lnTo>
                  <a:pt x="21" y="3"/>
                </a:lnTo>
                <a:lnTo>
                  <a:pt x="24" y="7"/>
                </a:lnTo>
                <a:lnTo>
                  <a:pt x="24" y="12"/>
                </a:lnTo>
                <a:lnTo>
                  <a:pt x="24" y="12"/>
                </a:lnTo>
                <a:close/>
              </a:path>
            </a:pathLst>
          </a:custGeom>
          <a:solidFill>
            <a:srgbClr val="FFA47C"/>
          </a:solidFill>
          <a:ln w="9525">
            <a:noFill/>
            <a:round/>
          </a:ln>
        </p:spPr>
        <p:txBody>
          <a:bodyPr vert="horz" wrap="square" lIns="91440" tIns="45720" rIns="91440" bIns="45720" numCol="1" anchor="t" anchorCtr="0" compatLnSpc="1"/>
          <a:lstStyle/>
          <a:p>
            <a:endParaRPr lang="zh-CN" altLang="en-US" sz="1600">
              <a:latin typeface="Arial" panose="020B0604020202020204" pitchFamily="34" charset="0"/>
              <a:ea typeface="Arial" panose="020B0604020202020204" pitchFamily="34" charset="0"/>
            </a:endParaRPr>
          </a:p>
        </p:txBody>
      </p:sp>
      <p:sp>
        <p:nvSpPr>
          <p:cNvPr id="119" name="Freeform 187"/>
          <p:cNvSpPr/>
          <p:nvPr/>
        </p:nvSpPr>
        <p:spPr bwMode="auto">
          <a:xfrm>
            <a:off x="906158" y="3592863"/>
            <a:ext cx="40473" cy="37936"/>
          </a:xfrm>
          <a:custGeom>
            <a:avLst/>
            <a:gdLst/>
            <a:ahLst/>
            <a:cxnLst>
              <a:cxn ang="0">
                <a:pos x="24" y="12"/>
              </a:cxn>
              <a:cxn ang="0">
                <a:pos x="24" y="12"/>
              </a:cxn>
              <a:cxn ang="0">
                <a:pos x="23" y="16"/>
              </a:cxn>
              <a:cxn ang="0">
                <a:pos x="20" y="21"/>
              </a:cxn>
              <a:cxn ang="0">
                <a:pos x="17" y="22"/>
              </a:cxn>
              <a:cxn ang="0">
                <a:pos x="12" y="24"/>
              </a:cxn>
              <a:cxn ang="0">
                <a:pos x="12" y="24"/>
              </a:cxn>
              <a:cxn ang="0">
                <a:pos x="8" y="22"/>
              </a:cxn>
              <a:cxn ang="0">
                <a:pos x="3" y="21"/>
              </a:cxn>
              <a:cxn ang="0">
                <a:pos x="0" y="16"/>
              </a:cxn>
              <a:cxn ang="0">
                <a:pos x="0" y="12"/>
              </a:cxn>
              <a:cxn ang="0">
                <a:pos x="0" y="12"/>
              </a:cxn>
              <a:cxn ang="0">
                <a:pos x="0" y="7"/>
              </a:cxn>
              <a:cxn ang="0">
                <a:pos x="3" y="3"/>
              </a:cxn>
              <a:cxn ang="0">
                <a:pos x="8" y="1"/>
              </a:cxn>
              <a:cxn ang="0">
                <a:pos x="12" y="0"/>
              </a:cxn>
              <a:cxn ang="0">
                <a:pos x="12" y="0"/>
              </a:cxn>
              <a:cxn ang="0">
                <a:pos x="17" y="1"/>
              </a:cxn>
              <a:cxn ang="0">
                <a:pos x="20" y="3"/>
              </a:cxn>
              <a:cxn ang="0">
                <a:pos x="23" y="7"/>
              </a:cxn>
              <a:cxn ang="0">
                <a:pos x="24" y="12"/>
              </a:cxn>
              <a:cxn ang="0">
                <a:pos x="24" y="12"/>
              </a:cxn>
            </a:cxnLst>
            <a:rect l="0" t="0" r="r" b="b"/>
            <a:pathLst>
              <a:path w="24" h="24">
                <a:moveTo>
                  <a:pt x="24" y="12"/>
                </a:moveTo>
                <a:lnTo>
                  <a:pt x="24" y="12"/>
                </a:lnTo>
                <a:lnTo>
                  <a:pt x="23" y="16"/>
                </a:lnTo>
                <a:lnTo>
                  <a:pt x="20" y="21"/>
                </a:lnTo>
                <a:lnTo>
                  <a:pt x="17" y="22"/>
                </a:lnTo>
                <a:lnTo>
                  <a:pt x="12" y="24"/>
                </a:lnTo>
                <a:lnTo>
                  <a:pt x="12" y="24"/>
                </a:lnTo>
                <a:lnTo>
                  <a:pt x="8" y="22"/>
                </a:lnTo>
                <a:lnTo>
                  <a:pt x="3" y="21"/>
                </a:lnTo>
                <a:lnTo>
                  <a:pt x="0" y="16"/>
                </a:lnTo>
                <a:lnTo>
                  <a:pt x="0" y="12"/>
                </a:lnTo>
                <a:lnTo>
                  <a:pt x="0" y="12"/>
                </a:lnTo>
                <a:lnTo>
                  <a:pt x="0" y="7"/>
                </a:lnTo>
                <a:lnTo>
                  <a:pt x="3" y="3"/>
                </a:lnTo>
                <a:lnTo>
                  <a:pt x="8" y="1"/>
                </a:lnTo>
                <a:lnTo>
                  <a:pt x="12" y="0"/>
                </a:lnTo>
                <a:lnTo>
                  <a:pt x="12" y="0"/>
                </a:lnTo>
                <a:lnTo>
                  <a:pt x="17" y="1"/>
                </a:lnTo>
                <a:lnTo>
                  <a:pt x="20" y="3"/>
                </a:lnTo>
                <a:lnTo>
                  <a:pt x="23" y="7"/>
                </a:lnTo>
                <a:lnTo>
                  <a:pt x="24" y="12"/>
                </a:lnTo>
                <a:lnTo>
                  <a:pt x="24" y="12"/>
                </a:lnTo>
                <a:close/>
              </a:path>
            </a:pathLst>
          </a:custGeom>
          <a:solidFill>
            <a:srgbClr val="FFA47C"/>
          </a:solidFill>
          <a:ln w="9525">
            <a:noFill/>
            <a:round/>
          </a:ln>
        </p:spPr>
        <p:txBody>
          <a:bodyPr vert="horz" wrap="square" lIns="91440" tIns="45720" rIns="91440" bIns="45720" numCol="1" anchor="t" anchorCtr="0" compatLnSpc="1"/>
          <a:lstStyle/>
          <a:p>
            <a:endParaRPr lang="zh-CN" altLang="en-US" sz="1600">
              <a:latin typeface="Arial" panose="020B0604020202020204" pitchFamily="34" charset="0"/>
              <a:ea typeface="Arial" panose="020B0604020202020204" pitchFamily="34" charset="0"/>
            </a:endParaRPr>
          </a:p>
        </p:txBody>
      </p:sp>
      <p:sp>
        <p:nvSpPr>
          <p:cNvPr id="120" name="Freeform 188"/>
          <p:cNvSpPr/>
          <p:nvPr/>
        </p:nvSpPr>
        <p:spPr bwMode="auto">
          <a:xfrm>
            <a:off x="686930" y="3404763"/>
            <a:ext cx="40473" cy="37936"/>
          </a:xfrm>
          <a:custGeom>
            <a:avLst/>
            <a:gdLst/>
            <a:ahLst/>
            <a:cxnLst>
              <a:cxn ang="0">
                <a:pos x="24" y="12"/>
              </a:cxn>
              <a:cxn ang="0">
                <a:pos x="24" y="12"/>
              </a:cxn>
              <a:cxn ang="0">
                <a:pos x="22" y="17"/>
              </a:cxn>
              <a:cxn ang="0">
                <a:pos x="21" y="21"/>
              </a:cxn>
              <a:cxn ang="0">
                <a:pos x="16" y="24"/>
              </a:cxn>
              <a:cxn ang="0">
                <a:pos x="12" y="24"/>
              </a:cxn>
              <a:cxn ang="0">
                <a:pos x="12" y="24"/>
              </a:cxn>
              <a:cxn ang="0">
                <a:pos x="7" y="24"/>
              </a:cxn>
              <a:cxn ang="0">
                <a:pos x="3" y="21"/>
              </a:cxn>
              <a:cxn ang="0">
                <a:pos x="0" y="17"/>
              </a:cxn>
              <a:cxn ang="0">
                <a:pos x="0" y="12"/>
              </a:cxn>
              <a:cxn ang="0">
                <a:pos x="0" y="12"/>
              </a:cxn>
              <a:cxn ang="0">
                <a:pos x="0" y="8"/>
              </a:cxn>
              <a:cxn ang="0">
                <a:pos x="3" y="5"/>
              </a:cxn>
              <a:cxn ang="0">
                <a:pos x="7" y="2"/>
              </a:cxn>
              <a:cxn ang="0">
                <a:pos x="12" y="0"/>
              </a:cxn>
              <a:cxn ang="0">
                <a:pos x="12" y="0"/>
              </a:cxn>
              <a:cxn ang="0">
                <a:pos x="16" y="2"/>
              </a:cxn>
              <a:cxn ang="0">
                <a:pos x="21" y="5"/>
              </a:cxn>
              <a:cxn ang="0">
                <a:pos x="22" y="8"/>
              </a:cxn>
              <a:cxn ang="0">
                <a:pos x="24" y="12"/>
              </a:cxn>
              <a:cxn ang="0">
                <a:pos x="24" y="12"/>
              </a:cxn>
            </a:cxnLst>
            <a:rect l="0" t="0" r="r" b="b"/>
            <a:pathLst>
              <a:path w="24" h="24">
                <a:moveTo>
                  <a:pt x="24" y="12"/>
                </a:moveTo>
                <a:lnTo>
                  <a:pt x="24" y="12"/>
                </a:lnTo>
                <a:lnTo>
                  <a:pt x="22" y="17"/>
                </a:lnTo>
                <a:lnTo>
                  <a:pt x="21" y="21"/>
                </a:lnTo>
                <a:lnTo>
                  <a:pt x="16" y="24"/>
                </a:lnTo>
                <a:lnTo>
                  <a:pt x="12" y="24"/>
                </a:lnTo>
                <a:lnTo>
                  <a:pt x="12" y="24"/>
                </a:lnTo>
                <a:lnTo>
                  <a:pt x="7" y="24"/>
                </a:lnTo>
                <a:lnTo>
                  <a:pt x="3" y="21"/>
                </a:lnTo>
                <a:lnTo>
                  <a:pt x="0" y="17"/>
                </a:lnTo>
                <a:lnTo>
                  <a:pt x="0" y="12"/>
                </a:lnTo>
                <a:lnTo>
                  <a:pt x="0" y="12"/>
                </a:lnTo>
                <a:lnTo>
                  <a:pt x="0" y="8"/>
                </a:lnTo>
                <a:lnTo>
                  <a:pt x="3" y="5"/>
                </a:lnTo>
                <a:lnTo>
                  <a:pt x="7" y="2"/>
                </a:lnTo>
                <a:lnTo>
                  <a:pt x="12" y="0"/>
                </a:lnTo>
                <a:lnTo>
                  <a:pt x="12" y="0"/>
                </a:lnTo>
                <a:lnTo>
                  <a:pt x="16" y="2"/>
                </a:lnTo>
                <a:lnTo>
                  <a:pt x="21" y="5"/>
                </a:lnTo>
                <a:lnTo>
                  <a:pt x="22" y="8"/>
                </a:lnTo>
                <a:lnTo>
                  <a:pt x="24" y="12"/>
                </a:lnTo>
                <a:lnTo>
                  <a:pt x="24" y="12"/>
                </a:lnTo>
                <a:close/>
              </a:path>
            </a:pathLst>
          </a:custGeom>
          <a:solidFill>
            <a:srgbClr val="DC6544"/>
          </a:solidFill>
          <a:ln w="9525">
            <a:noFill/>
            <a:round/>
          </a:ln>
        </p:spPr>
        <p:txBody>
          <a:bodyPr vert="horz" wrap="square" lIns="91440" tIns="45720" rIns="91440" bIns="45720" numCol="1" anchor="t" anchorCtr="0" compatLnSpc="1"/>
          <a:lstStyle/>
          <a:p>
            <a:endParaRPr lang="zh-CN" altLang="en-US" sz="1600">
              <a:latin typeface="Arial" panose="020B0604020202020204" pitchFamily="34" charset="0"/>
              <a:ea typeface="Arial" panose="020B0604020202020204" pitchFamily="34" charset="0"/>
            </a:endParaRPr>
          </a:p>
        </p:txBody>
      </p:sp>
      <p:sp>
        <p:nvSpPr>
          <p:cNvPr id="121" name="Freeform 189"/>
          <p:cNvSpPr/>
          <p:nvPr/>
        </p:nvSpPr>
        <p:spPr bwMode="auto">
          <a:xfrm>
            <a:off x="798230" y="3404763"/>
            <a:ext cx="40473" cy="37936"/>
          </a:xfrm>
          <a:custGeom>
            <a:avLst/>
            <a:gdLst/>
            <a:ahLst/>
            <a:cxnLst>
              <a:cxn ang="0">
                <a:pos x="24" y="12"/>
              </a:cxn>
              <a:cxn ang="0">
                <a:pos x="24" y="12"/>
              </a:cxn>
              <a:cxn ang="0">
                <a:pos x="24" y="17"/>
              </a:cxn>
              <a:cxn ang="0">
                <a:pos x="21" y="21"/>
              </a:cxn>
              <a:cxn ang="0">
                <a:pos x="16" y="24"/>
              </a:cxn>
              <a:cxn ang="0">
                <a:pos x="12" y="24"/>
              </a:cxn>
              <a:cxn ang="0">
                <a:pos x="12" y="24"/>
              </a:cxn>
              <a:cxn ang="0">
                <a:pos x="7" y="24"/>
              </a:cxn>
              <a:cxn ang="0">
                <a:pos x="4" y="21"/>
              </a:cxn>
              <a:cxn ang="0">
                <a:pos x="1" y="17"/>
              </a:cxn>
              <a:cxn ang="0">
                <a:pos x="0" y="12"/>
              </a:cxn>
              <a:cxn ang="0">
                <a:pos x="0" y="12"/>
              </a:cxn>
              <a:cxn ang="0">
                <a:pos x="1" y="8"/>
              </a:cxn>
              <a:cxn ang="0">
                <a:pos x="4" y="5"/>
              </a:cxn>
              <a:cxn ang="0">
                <a:pos x="7" y="2"/>
              </a:cxn>
              <a:cxn ang="0">
                <a:pos x="12" y="0"/>
              </a:cxn>
              <a:cxn ang="0">
                <a:pos x="12" y="0"/>
              </a:cxn>
              <a:cxn ang="0">
                <a:pos x="16" y="2"/>
              </a:cxn>
              <a:cxn ang="0">
                <a:pos x="21" y="5"/>
              </a:cxn>
              <a:cxn ang="0">
                <a:pos x="24" y="8"/>
              </a:cxn>
              <a:cxn ang="0">
                <a:pos x="24" y="12"/>
              </a:cxn>
              <a:cxn ang="0">
                <a:pos x="24" y="12"/>
              </a:cxn>
            </a:cxnLst>
            <a:rect l="0" t="0" r="r" b="b"/>
            <a:pathLst>
              <a:path w="24" h="24">
                <a:moveTo>
                  <a:pt x="24" y="12"/>
                </a:moveTo>
                <a:lnTo>
                  <a:pt x="24" y="12"/>
                </a:lnTo>
                <a:lnTo>
                  <a:pt x="24" y="17"/>
                </a:lnTo>
                <a:lnTo>
                  <a:pt x="21" y="21"/>
                </a:lnTo>
                <a:lnTo>
                  <a:pt x="16" y="24"/>
                </a:lnTo>
                <a:lnTo>
                  <a:pt x="12" y="24"/>
                </a:lnTo>
                <a:lnTo>
                  <a:pt x="12" y="24"/>
                </a:lnTo>
                <a:lnTo>
                  <a:pt x="7" y="24"/>
                </a:lnTo>
                <a:lnTo>
                  <a:pt x="4" y="21"/>
                </a:lnTo>
                <a:lnTo>
                  <a:pt x="1" y="17"/>
                </a:lnTo>
                <a:lnTo>
                  <a:pt x="0" y="12"/>
                </a:lnTo>
                <a:lnTo>
                  <a:pt x="0" y="12"/>
                </a:lnTo>
                <a:lnTo>
                  <a:pt x="1" y="8"/>
                </a:lnTo>
                <a:lnTo>
                  <a:pt x="4" y="5"/>
                </a:lnTo>
                <a:lnTo>
                  <a:pt x="7" y="2"/>
                </a:lnTo>
                <a:lnTo>
                  <a:pt x="12" y="0"/>
                </a:lnTo>
                <a:lnTo>
                  <a:pt x="12" y="0"/>
                </a:lnTo>
                <a:lnTo>
                  <a:pt x="16" y="2"/>
                </a:lnTo>
                <a:lnTo>
                  <a:pt x="21" y="5"/>
                </a:lnTo>
                <a:lnTo>
                  <a:pt x="24" y="8"/>
                </a:lnTo>
                <a:lnTo>
                  <a:pt x="24" y="12"/>
                </a:lnTo>
                <a:lnTo>
                  <a:pt x="24" y="12"/>
                </a:lnTo>
                <a:close/>
              </a:path>
            </a:pathLst>
          </a:custGeom>
          <a:solidFill>
            <a:srgbClr val="DC6544"/>
          </a:solidFill>
          <a:ln w="9525">
            <a:noFill/>
            <a:round/>
          </a:ln>
        </p:spPr>
        <p:txBody>
          <a:bodyPr vert="horz" wrap="square" lIns="91440" tIns="45720" rIns="91440" bIns="45720" numCol="1" anchor="t" anchorCtr="0" compatLnSpc="1"/>
          <a:lstStyle/>
          <a:p>
            <a:endParaRPr lang="zh-CN" altLang="en-US" sz="1600">
              <a:latin typeface="Arial" panose="020B0604020202020204" pitchFamily="34" charset="0"/>
              <a:ea typeface="Arial" panose="020B0604020202020204" pitchFamily="34" charset="0"/>
            </a:endParaRPr>
          </a:p>
        </p:txBody>
      </p:sp>
      <p:sp>
        <p:nvSpPr>
          <p:cNvPr id="122" name="Freeform 190"/>
          <p:cNvSpPr/>
          <p:nvPr/>
        </p:nvSpPr>
        <p:spPr bwMode="auto">
          <a:xfrm>
            <a:off x="931454" y="3395280"/>
            <a:ext cx="40473" cy="37936"/>
          </a:xfrm>
          <a:custGeom>
            <a:avLst/>
            <a:gdLst/>
            <a:ahLst/>
            <a:cxnLst>
              <a:cxn ang="0">
                <a:pos x="24" y="12"/>
              </a:cxn>
              <a:cxn ang="0">
                <a:pos x="24" y="12"/>
              </a:cxn>
              <a:cxn ang="0">
                <a:pos x="23" y="17"/>
              </a:cxn>
              <a:cxn ang="0">
                <a:pos x="20" y="21"/>
              </a:cxn>
              <a:cxn ang="0">
                <a:pos x="17" y="24"/>
              </a:cxn>
              <a:cxn ang="0">
                <a:pos x="12" y="24"/>
              </a:cxn>
              <a:cxn ang="0">
                <a:pos x="12" y="24"/>
              </a:cxn>
              <a:cxn ang="0">
                <a:pos x="8" y="24"/>
              </a:cxn>
              <a:cxn ang="0">
                <a:pos x="3" y="21"/>
              </a:cxn>
              <a:cxn ang="0">
                <a:pos x="0" y="17"/>
              </a:cxn>
              <a:cxn ang="0">
                <a:pos x="0" y="12"/>
              </a:cxn>
              <a:cxn ang="0">
                <a:pos x="0" y="12"/>
              </a:cxn>
              <a:cxn ang="0">
                <a:pos x="0" y="8"/>
              </a:cxn>
              <a:cxn ang="0">
                <a:pos x="3" y="3"/>
              </a:cxn>
              <a:cxn ang="0">
                <a:pos x="8" y="2"/>
              </a:cxn>
              <a:cxn ang="0">
                <a:pos x="12" y="0"/>
              </a:cxn>
              <a:cxn ang="0">
                <a:pos x="12" y="0"/>
              </a:cxn>
              <a:cxn ang="0">
                <a:pos x="17" y="2"/>
              </a:cxn>
              <a:cxn ang="0">
                <a:pos x="20" y="3"/>
              </a:cxn>
              <a:cxn ang="0">
                <a:pos x="23" y="8"/>
              </a:cxn>
              <a:cxn ang="0">
                <a:pos x="24" y="12"/>
              </a:cxn>
              <a:cxn ang="0">
                <a:pos x="24" y="12"/>
              </a:cxn>
            </a:cxnLst>
            <a:rect l="0" t="0" r="r" b="b"/>
            <a:pathLst>
              <a:path w="24" h="24">
                <a:moveTo>
                  <a:pt x="24" y="12"/>
                </a:moveTo>
                <a:lnTo>
                  <a:pt x="24" y="12"/>
                </a:lnTo>
                <a:lnTo>
                  <a:pt x="23" y="17"/>
                </a:lnTo>
                <a:lnTo>
                  <a:pt x="20" y="21"/>
                </a:lnTo>
                <a:lnTo>
                  <a:pt x="17" y="24"/>
                </a:lnTo>
                <a:lnTo>
                  <a:pt x="12" y="24"/>
                </a:lnTo>
                <a:lnTo>
                  <a:pt x="12" y="24"/>
                </a:lnTo>
                <a:lnTo>
                  <a:pt x="8" y="24"/>
                </a:lnTo>
                <a:lnTo>
                  <a:pt x="3" y="21"/>
                </a:lnTo>
                <a:lnTo>
                  <a:pt x="0" y="17"/>
                </a:lnTo>
                <a:lnTo>
                  <a:pt x="0" y="12"/>
                </a:lnTo>
                <a:lnTo>
                  <a:pt x="0" y="12"/>
                </a:lnTo>
                <a:lnTo>
                  <a:pt x="0" y="8"/>
                </a:lnTo>
                <a:lnTo>
                  <a:pt x="3" y="3"/>
                </a:lnTo>
                <a:lnTo>
                  <a:pt x="8" y="2"/>
                </a:lnTo>
                <a:lnTo>
                  <a:pt x="12" y="0"/>
                </a:lnTo>
                <a:lnTo>
                  <a:pt x="12" y="0"/>
                </a:lnTo>
                <a:lnTo>
                  <a:pt x="17" y="2"/>
                </a:lnTo>
                <a:lnTo>
                  <a:pt x="20" y="3"/>
                </a:lnTo>
                <a:lnTo>
                  <a:pt x="23" y="8"/>
                </a:lnTo>
                <a:lnTo>
                  <a:pt x="24" y="12"/>
                </a:lnTo>
                <a:lnTo>
                  <a:pt x="24" y="12"/>
                </a:lnTo>
                <a:close/>
              </a:path>
            </a:pathLst>
          </a:custGeom>
          <a:solidFill>
            <a:srgbClr val="DC6544"/>
          </a:solidFill>
          <a:ln w="9525">
            <a:noFill/>
            <a:round/>
          </a:ln>
        </p:spPr>
        <p:txBody>
          <a:bodyPr vert="horz" wrap="square" lIns="91440" tIns="45720" rIns="91440" bIns="45720" numCol="1" anchor="t" anchorCtr="0" compatLnSpc="1"/>
          <a:lstStyle/>
          <a:p>
            <a:endParaRPr lang="zh-CN" altLang="en-US" sz="1600">
              <a:latin typeface="Arial" panose="020B0604020202020204" pitchFamily="34" charset="0"/>
              <a:ea typeface="Arial" panose="020B0604020202020204" pitchFamily="34" charset="0"/>
            </a:endParaRPr>
          </a:p>
        </p:txBody>
      </p:sp>
      <p:sp>
        <p:nvSpPr>
          <p:cNvPr id="123" name="Freeform 191"/>
          <p:cNvSpPr/>
          <p:nvPr/>
        </p:nvSpPr>
        <p:spPr bwMode="auto">
          <a:xfrm>
            <a:off x="531785" y="3673478"/>
            <a:ext cx="40473" cy="37936"/>
          </a:xfrm>
          <a:custGeom>
            <a:avLst/>
            <a:gdLst/>
            <a:ahLst/>
            <a:cxnLst>
              <a:cxn ang="0">
                <a:pos x="24" y="12"/>
              </a:cxn>
              <a:cxn ang="0">
                <a:pos x="24" y="12"/>
              </a:cxn>
              <a:cxn ang="0">
                <a:pos x="24" y="18"/>
              </a:cxn>
              <a:cxn ang="0">
                <a:pos x="21" y="21"/>
              </a:cxn>
              <a:cxn ang="0">
                <a:pos x="17" y="24"/>
              </a:cxn>
              <a:cxn ang="0">
                <a:pos x="12" y="24"/>
              </a:cxn>
              <a:cxn ang="0">
                <a:pos x="12" y="24"/>
              </a:cxn>
              <a:cxn ang="0">
                <a:pos x="8" y="24"/>
              </a:cxn>
              <a:cxn ang="0">
                <a:pos x="3" y="21"/>
              </a:cxn>
              <a:cxn ang="0">
                <a:pos x="2" y="18"/>
              </a:cxn>
              <a:cxn ang="0">
                <a:pos x="0" y="12"/>
              </a:cxn>
              <a:cxn ang="0">
                <a:pos x="0" y="12"/>
              </a:cxn>
              <a:cxn ang="0">
                <a:pos x="2" y="7"/>
              </a:cxn>
              <a:cxn ang="0">
                <a:pos x="3" y="4"/>
              </a:cxn>
              <a:cxn ang="0">
                <a:pos x="8" y="1"/>
              </a:cxn>
              <a:cxn ang="0">
                <a:pos x="12" y="0"/>
              </a:cxn>
              <a:cxn ang="0">
                <a:pos x="12" y="0"/>
              </a:cxn>
              <a:cxn ang="0">
                <a:pos x="17" y="1"/>
              </a:cxn>
              <a:cxn ang="0">
                <a:pos x="21" y="4"/>
              </a:cxn>
              <a:cxn ang="0">
                <a:pos x="24" y="7"/>
              </a:cxn>
              <a:cxn ang="0">
                <a:pos x="24" y="12"/>
              </a:cxn>
              <a:cxn ang="0">
                <a:pos x="24" y="12"/>
              </a:cxn>
            </a:cxnLst>
            <a:rect l="0" t="0" r="r" b="b"/>
            <a:pathLst>
              <a:path w="24" h="24">
                <a:moveTo>
                  <a:pt x="24" y="12"/>
                </a:moveTo>
                <a:lnTo>
                  <a:pt x="24" y="12"/>
                </a:lnTo>
                <a:lnTo>
                  <a:pt x="24" y="18"/>
                </a:lnTo>
                <a:lnTo>
                  <a:pt x="21" y="21"/>
                </a:lnTo>
                <a:lnTo>
                  <a:pt x="17" y="24"/>
                </a:lnTo>
                <a:lnTo>
                  <a:pt x="12" y="24"/>
                </a:lnTo>
                <a:lnTo>
                  <a:pt x="12" y="24"/>
                </a:lnTo>
                <a:lnTo>
                  <a:pt x="8" y="24"/>
                </a:lnTo>
                <a:lnTo>
                  <a:pt x="3" y="21"/>
                </a:lnTo>
                <a:lnTo>
                  <a:pt x="2" y="18"/>
                </a:lnTo>
                <a:lnTo>
                  <a:pt x="0" y="12"/>
                </a:lnTo>
                <a:lnTo>
                  <a:pt x="0" y="12"/>
                </a:lnTo>
                <a:lnTo>
                  <a:pt x="2" y="7"/>
                </a:lnTo>
                <a:lnTo>
                  <a:pt x="3" y="4"/>
                </a:lnTo>
                <a:lnTo>
                  <a:pt x="8" y="1"/>
                </a:lnTo>
                <a:lnTo>
                  <a:pt x="12" y="0"/>
                </a:lnTo>
                <a:lnTo>
                  <a:pt x="12" y="0"/>
                </a:lnTo>
                <a:lnTo>
                  <a:pt x="17" y="1"/>
                </a:lnTo>
                <a:lnTo>
                  <a:pt x="21" y="4"/>
                </a:lnTo>
                <a:lnTo>
                  <a:pt x="24" y="7"/>
                </a:lnTo>
                <a:lnTo>
                  <a:pt x="24" y="12"/>
                </a:lnTo>
                <a:lnTo>
                  <a:pt x="24" y="12"/>
                </a:lnTo>
                <a:close/>
              </a:path>
            </a:pathLst>
          </a:custGeom>
          <a:solidFill>
            <a:srgbClr val="DC6544"/>
          </a:solidFill>
          <a:ln w="9525">
            <a:noFill/>
            <a:round/>
          </a:ln>
        </p:spPr>
        <p:txBody>
          <a:bodyPr vert="horz" wrap="square" lIns="91440" tIns="45720" rIns="91440" bIns="45720" numCol="1" anchor="t" anchorCtr="0" compatLnSpc="1"/>
          <a:lstStyle/>
          <a:p>
            <a:endParaRPr lang="zh-CN" altLang="en-US" sz="1600">
              <a:latin typeface="Arial" panose="020B0604020202020204" pitchFamily="34" charset="0"/>
              <a:ea typeface="Arial" panose="020B0604020202020204" pitchFamily="34" charset="0"/>
            </a:endParaRPr>
          </a:p>
        </p:txBody>
      </p:sp>
      <p:sp>
        <p:nvSpPr>
          <p:cNvPr id="124" name="Freeform 192"/>
          <p:cNvSpPr/>
          <p:nvPr/>
        </p:nvSpPr>
        <p:spPr bwMode="auto">
          <a:xfrm>
            <a:off x="651517" y="3720898"/>
            <a:ext cx="40473" cy="39517"/>
          </a:xfrm>
          <a:custGeom>
            <a:avLst/>
            <a:gdLst/>
            <a:ahLst/>
            <a:cxnLst>
              <a:cxn ang="0">
                <a:pos x="24" y="13"/>
              </a:cxn>
              <a:cxn ang="0">
                <a:pos x="24" y="13"/>
              </a:cxn>
              <a:cxn ang="0">
                <a:pos x="22" y="18"/>
              </a:cxn>
              <a:cxn ang="0">
                <a:pos x="19" y="21"/>
              </a:cxn>
              <a:cxn ang="0">
                <a:pos x="16" y="24"/>
              </a:cxn>
              <a:cxn ang="0">
                <a:pos x="12" y="25"/>
              </a:cxn>
              <a:cxn ang="0">
                <a:pos x="12" y="25"/>
              </a:cxn>
              <a:cxn ang="0">
                <a:pos x="7" y="24"/>
              </a:cxn>
              <a:cxn ang="0">
                <a:pos x="3" y="21"/>
              </a:cxn>
              <a:cxn ang="0">
                <a:pos x="0" y="18"/>
              </a:cxn>
              <a:cxn ang="0">
                <a:pos x="0" y="13"/>
              </a:cxn>
              <a:cxn ang="0">
                <a:pos x="0" y="13"/>
              </a:cxn>
              <a:cxn ang="0">
                <a:pos x="0" y="7"/>
              </a:cxn>
              <a:cxn ang="0">
                <a:pos x="3" y="4"/>
              </a:cxn>
              <a:cxn ang="0">
                <a:pos x="7" y="1"/>
              </a:cxn>
              <a:cxn ang="0">
                <a:pos x="12" y="0"/>
              </a:cxn>
              <a:cxn ang="0">
                <a:pos x="12" y="0"/>
              </a:cxn>
              <a:cxn ang="0">
                <a:pos x="16" y="1"/>
              </a:cxn>
              <a:cxn ang="0">
                <a:pos x="19" y="4"/>
              </a:cxn>
              <a:cxn ang="0">
                <a:pos x="22" y="7"/>
              </a:cxn>
              <a:cxn ang="0">
                <a:pos x="24" y="13"/>
              </a:cxn>
              <a:cxn ang="0">
                <a:pos x="24" y="13"/>
              </a:cxn>
            </a:cxnLst>
            <a:rect l="0" t="0" r="r" b="b"/>
            <a:pathLst>
              <a:path w="24" h="25">
                <a:moveTo>
                  <a:pt x="24" y="13"/>
                </a:moveTo>
                <a:lnTo>
                  <a:pt x="24" y="13"/>
                </a:lnTo>
                <a:lnTo>
                  <a:pt x="22" y="18"/>
                </a:lnTo>
                <a:lnTo>
                  <a:pt x="19" y="21"/>
                </a:lnTo>
                <a:lnTo>
                  <a:pt x="16" y="24"/>
                </a:lnTo>
                <a:lnTo>
                  <a:pt x="12" y="25"/>
                </a:lnTo>
                <a:lnTo>
                  <a:pt x="12" y="25"/>
                </a:lnTo>
                <a:lnTo>
                  <a:pt x="7" y="24"/>
                </a:lnTo>
                <a:lnTo>
                  <a:pt x="3" y="21"/>
                </a:lnTo>
                <a:lnTo>
                  <a:pt x="0" y="18"/>
                </a:lnTo>
                <a:lnTo>
                  <a:pt x="0" y="13"/>
                </a:lnTo>
                <a:lnTo>
                  <a:pt x="0" y="13"/>
                </a:lnTo>
                <a:lnTo>
                  <a:pt x="0" y="7"/>
                </a:lnTo>
                <a:lnTo>
                  <a:pt x="3" y="4"/>
                </a:lnTo>
                <a:lnTo>
                  <a:pt x="7" y="1"/>
                </a:lnTo>
                <a:lnTo>
                  <a:pt x="12" y="0"/>
                </a:lnTo>
                <a:lnTo>
                  <a:pt x="12" y="0"/>
                </a:lnTo>
                <a:lnTo>
                  <a:pt x="16" y="1"/>
                </a:lnTo>
                <a:lnTo>
                  <a:pt x="19" y="4"/>
                </a:lnTo>
                <a:lnTo>
                  <a:pt x="22" y="7"/>
                </a:lnTo>
                <a:lnTo>
                  <a:pt x="24" y="13"/>
                </a:lnTo>
                <a:lnTo>
                  <a:pt x="24" y="13"/>
                </a:lnTo>
                <a:close/>
              </a:path>
            </a:pathLst>
          </a:custGeom>
          <a:solidFill>
            <a:srgbClr val="DC6544"/>
          </a:solidFill>
          <a:ln w="9525">
            <a:noFill/>
            <a:round/>
          </a:ln>
        </p:spPr>
        <p:txBody>
          <a:bodyPr vert="horz" wrap="square" lIns="91440" tIns="45720" rIns="91440" bIns="45720" numCol="1" anchor="t" anchorCtr="0" compatLnSpc="1"/>
          <a:lstStyle/>
          <a:p>
            <a:endParaRPr lang="zh-CN" altLang="en-US" sz="1600">
              <a:latin typeface="Arial" panose="020B0604020202020204" pitchFamily="34" charset="0"/>
              <a:ea typeface="Arial" panose="020B0604020202020204" pitchFamily="34" charset="0"/>
            </a:endParaRPr>
          </a:p>
        </p:txBody>
      </p:sp>
      <p:sp>
        <p:nvSpPr>
          <p:cNvPr id="125" name="Freeform 193"/>
          <p:cNvSpPr/>
          <p:nvPr/>
        </p:nvSpPr>
        <p:spPr bwMode="auto">
          <a:xfrm>
            <a:off x="788111" y="3774641"/>
            <a:ext cx="40473" cy="37936"/>
          </a:xfrm>
          <a:custGeom>
            <a:avLst/>
            <a:gdLst/>
            <a:ahLst/>
            <a:cxnLst>
              <a:cxn ang="0">
                <a:pos x="24" y="12"/>
              </a:cxn>
              <a:cxn ang="0">
                <a:pos x="24" y="12"/>
              </a:cxn>
              <a:cxn ang="0">
                <a:pos x="24" y="17"/>
              </a:cxn>
              <a:cxn ang="0">
                <a:pos x="21" y="21"/>
              </a:cxn>
              <a:cxn ang="0">
                <a:pos x="16" y="23"/>
              </a:cxn>
              <a:cxn ang="0">
                <a:pos x="12" y="24"/>
              </a:cxn>
              <a:cxn ang="0">
                <a:pos x="12" y="24"/>
              </a:cxn>
              <a:cxn ang="0">
                <a:pos x="7" y="23"/>
              </a:cxn>
              <a:cxn ang="0">
                <a:pos x="3" y="21"/>
              </a:cxn>
              <a:cxn ang="0">
                <a:pos x="1" y="17"/>
              </a:cxn>
              <a:cxn ang="0">
                <a:pos x="0" y="12"/>
              </a:cxn>
              <a:cxn ang="0">
                <a:pos x="0" y="12"/>
              </a:cxn>
              <a:cxn ang="0">
                <a:pos x="1" y="8"/>
              </a:cxn>
              <a:cxn ang="0">
                <a:pos x="3" y="3"/>
              </a:cxn>
              <a:cxn ang="0">
                <a:pos x="7" y="0"/>
              </a:cxn>
              <a:cxn ang="0">
                <a:pos x="12" y="0"/>
              </a:cxn>
              <a:cxn ang="0">
                <a:pos x="12" y="0"/>
              </a:cxn>
              <a:cxn ang="0">
                <a:pos x="16" y="0"/>
              </a:cxn>
              <a:cxn ang="0">
                <a:pos x="21" y="3"/>
              </a:cxn>
              <a:cxn ang="0">
                <a:pos x="24" y="8"/>
              </a:cxn>
              <a:cxn ang="0">
                <a:pos x="24" y="12"/>
              </a:cxn>
              <a:cxn ang="0">
                <a:pos x="24" y="12"/>
              </a:cxn>
            </a:cxnLst>
            <a:rect l="0" t="0" r="r" b="b"/>
            <a:pathLst>
              <a:path w="24" h="24">
                <a:moveTo>
                  <a:pt x="24" y="12"/>
                </a:moveTo>
                <a:lnTo>
                  <a:pt x="24" y="12"/>
                </a:lnTo>
                <a:lnTo>
                  <a:pt x="24" y="17"/>
                </a:lnTo>
                <a:lnTo>
                  <a:pt x="21" y="21"/>
                </a:lnTo>
                <a:lnTo>
                  <a:pt x="16" y="23"/>
                </a:lnTo>
                <a:lnTo>
                  <a:pt x="12" y="24"/>
                </a:lnTo>
                <a:lnTo>
                  <a:pt x="12" y="24"/>
                </a:lnTo>
                <a:lnTo>
                  <a:pt x="7" y="23"/>
                </a:lnTo>
                <a:lnTo>
                  <a:pt x="3" y="21"/>
                </a:lnTo>
                <a:lnTo>
                  <a:pt x="1" y="17"/>
                </a:lnTo>
                <a:lnTo>
                  <a:pt x="0" y="12"/>
                </a:lnTo>
                <a:lnTo>
                  <a:pt x="0" y="12"/>
                </a:lnTo>
                <a:lnTo>
                  <a:pt x="1" y="8"/>
                </a:lnTo>
                <a:lnTo>
                  <a:pt x="3" y="3"/>
                </a:lnTo>
                <a:lnTo>
                  <a:pt x="7" y="0"/>
                </a:lnTo>
                <a:lnTo>
                  <a:pt x="12" y="0"/>
                </a:lnTo>
                <a:lnTo>
                  <a:pt x="12" y="0"/>
                </a:lnTo>
                <a:lnTo>
                  <a:pt x="16" y="0"/>
                </a:lnTo>
                <a:lnTo>
                  <a:pt x="21" y="3"/>
                </a:lnTo>
                <a:lnTo>
                  <a:pt x="24" y="8"/>
                </a:lnTo>
                <a:lnTo>
                  <a:pt x="24" y="12"/>
                </a:lnTo>
                <a:lnTo>
                  <a:pt x="24" y="12"/>
                </a:lnTo>
                <a:close/>
              </a:path>
            </a:pathLst>
          </a:custGeom>
          <a:solidFill>
            <a:srgbClr val="DC6544"/>
          </a:solidFill>
          <a:ln w="9525">
            <a:noFill/>
            <a:round/>
          </a:ln>
        </p:spPr>
        <p:txBody>
          <a:bodyPr vert="horz" wrap="square" lIns="91440" tIns="45720" rIns="91440" bIns="45720" numCol="1" anchor="t" anchorCtr="0" compatLnSpc="1"/>
          <a:lstStyle/>
          <a:p>
            <a:endParaRPr lang="zh-CN" altLang="en-US" sz="1600">
              <a:latin typeface="Arial" panose="020B0604020202020204" pitchFamily="34" charset="0"/>
              <a:ea typeface="Arial" panose="020B0604020202020204" pitchFamily="34" charset="0"/>
            </a:endParaRPr>
          </a:p>
        </p:txBody>
      </p:sp>
      <p:sp>
        <p:nvSpPr>
          <p:cNvPr id="126" name="Freeform 194"/>
          <p:cNvSpPr/>
          <p:nvPr/>
        </p:nvSpPr>
        <p:spPr bwMode="auto">
          <a:xfrm>
            <a:off x="931454" y="3812577"/>
            <a:ext cx="40473" cy="37936"/>
          </a:xfrm>
          <a:custGeom>
            <a:avLst/>
            <a:gdLst/>
            <a:ahLst/>
            <a:cxnLst>
              <a:cxn ang="0">
                <a:pos x="24" y="12"/>
              </a:cxn>
              <a:cxn ang="0">
                <a:pos x="24" y="12"/>
              </a:cxn>
              <a:cxn ang="0">
                <a:pos x="23" y="17"/>
              </a:cxn>
              <a:cxn ang="0">
                <a:pos x="20" y="21"/>
              </a:cxn>
              <a:cxn ang="0">
                <a:pos x="17" y="23"/>
              </a:cxn>
              <a:cxn ang="0">
                <a:pos x="12" y="24"/>
              </a:cxn>
              <a:cxn ang="0">
                <a:pos x="12" y="24"/>
              </a:cxn>
              <a:cxn ang="0">
                <a:pos x="8" y="23"/>
              </a:cxn>
              <a:cxn ang="0">
                <a:pos x="3" y="21"/>
              </a:cxn>
              <a:cxn ang="0">
                <a:pos x="0" y="17"/>
              </a:cxn>
              <a:cxn ang="0">
                <a:pos x="0" y="12"/>
              </a:cxn>
              <a:cxn ang="0">
                <a:pos x="0" y="12"/>
              </a:cxn>
              <a:cxn ang="0">
                <a:pos x="0" y="8"/>
              </a:cxn>
              <a:cxn ang="0">
                <a:pos x="3" y="3"/>
              </a:cxn>
              <a:cxn ang="0">
                <a:pos x="8" y="2"/>
              </a:cxn>
              <a:cxn ang="0">
                <a:pos x="12" y="0"/>
              </a:cxn>
              <a:cxn ang="0">
                <a:pos x="12" y="0"/>
              </a:cxn>
              <a:cxn ang="0">
                <a:pos x="17" y="2"/>
              </a:cxn>
              <a:cxn ang="0">
                <a:pos x="20" y="3"/>
              </a:cxn>
              <a:cxn ang="0">
                <a:pos x="23" y="8"/>
              </a:cxn>
              <a:cxn ang="0">
                <a:pos x="24" y="12"/>
              </a:cxn>
              <a:cxn ang="0">
                <a:pos x="24" y="12"/>
              </a:cxn>
            </a:cxnLst>
            <a:rect l="0" t="0" r="r" b="b"/>
            <a:pathLst>
              <a:path w="24" h="24">
                <a:moveTo>
                  <a:pt x="24" y="12"/>
                </a:moveTo>
                <a:lnTo>
                  <a:pt x="24" y="12"/>
                </a:lnTo>
                <a:lnTo>
                  <a:pt x="23" y="17"/>
                </a:lnTo>
                <a:lnTo>
                  <a:pt x="20" y="21"/>
                </a:lnTo>
                <a:lnTo>
                  <a:pt x="17" y="23"/>
                </a:lnTo>
                <a:lnTo>
                  <a:pt x="12" y="24"/>
                </a:lnTo>
                <a:lnTo>
                  <a:pt x="12" y="24"/>
                </a:lnTo>
                <a:lnTo>
                  <a:pt x="8" y="23"/>
                </a:lnTo>
                <a:lnTo>
                  <a:pt x="3" y="21"/>
                </a:lnTo>
                <a:lnTo>
                  <a:pt x="0" y="17"/>
                </a:lnTo>
                <a:lnTo>
                  <a:pt x="0" y="12"/>
                </a:lnTo>
                <a:lnTo>
                  <a:pt x="0" y="12"/>
                </a:lnTo>
                <a:lnTo>
                  <a:pt x="0" y="8"/>
                </a:lnTo>
                <a:lnTo>
                  <a:pt x="3" y="3"/>
                </a:lnTo>
                <a:lnTo>
                  <a:pt x="8" y="2"/>
                </a:lnTo>
                <a:lnTo>
                  <a:pt x="12" y="0"/>
                </a:lnTo>
                <a:lnTo>
                  <a:pt x="12" y="0"/>
                </a:lnTo>
                <a:lnTo>
                  <a:pt x="17" y="2"/>
                </a:lnTo>
                <a:lnTo>
                  <a:pt x="20" y="3"/>
                </a:lnTo>
                <a:lnTo>
                  <a:pt x="23" y="8"/>
                </a:lnTo>
                <a:lnTo>
                  <a:pt x="24" y="12"/>
                </a:lnTo>
                <a:lnTo>
                  <a:pt x="24" y="12"/>
                </a:lnTo>
                <a:close/>
              </a:path>
            </a:pathLst>
          </a:custGeom>
          <a:solidFill>
            <a:srgbClr val="DC6544"/>
          </a:solidFill>
          <a:ln w="9525">
            <a:noFill/>
            <a:round/>
          </a:ln>
        </p:spPr>
        <p:txBody>
          <a:bodyPr vert="horz" wrap="square" lIns="91440" tIns="45720" rIns="91440" bIns="45720" numCol="1" anchor="t" anchorCtr="0" compatLnSpc="1"/>
          <a:lstStyle/>
          <a:p>
            <a:endParaRPr lang="zh-CN" altLang="en-US" sz="1600">
              <a:latin typeface="Arial" panose="020B0604020202020204" pitchFamily="34" charset="0"/>
              <a:ea typeface="Arial" panose="020B0604020202020204" pitchFamily="34" charset="0"/>
            </a:endParaRPr>
          </a:p>
        </p:txBody>
      </p:sp>
      <p:sp>
        <p:nvSpPr>
          <p:cNvPr id="127" name="Freeform 195"/>
          <p:cNvSpPr/>
          <p:nvPr/>
        </p:nvSpPr>
        <p:spPr bwMode="auto">
          <a:xfrm>
            <a:off x="567198" y="2674494"/>
            <a:ext cx="485674" cy="211810"/>
          </a:xfrm>
          <a:custGeom>
            <a:avLst/>
            <a:gdLst/>
            <a:ahLst/>
            <a:cxnLst>
              <a:cxn ang="0">
                <a:pos x="2" y="0"/>
              </a:cxn>
              <a:cxn ang="0">
                <a:pos x="36" y="63"/>
              </a:cxn>
              <a:cxn ang="0">
                <a:pos x="86" y="9"/>
              </a:cxn>
              <a:cxn ang="0">
                <a:pos x="119" y="81"/>
              </a:cxn>
              <a:cxn ang="0">
                <a:pos x="177" y="23"/>
              </a:cxn>
              <a:cxn ang="0">
                <a:pos x="204" y="110"/>
              </a:cxn>
              <a:cxn ang="0">
                <a:pos x="273" y="32"/>
              </a:cxn>
              <a:cxn ang="0">
                <a:pos x="288" y="134"/>
              </a:cxn>
              <a:cxn ang="0">
                <a:pos x="0" y="51"/>
              </a:cxn>
              <a:cxn ang="0">
                <a:pos x="2" y="0"/>
              </a:cxn>
            </a:cxnLst>
            <a:rect l="0" t="0" r="r" b="b"/>
            <a:pathLst>
              <a:path w="288" h="134">
                <a:moveTo>
                  <a:pt x="2" y="0"/>
                </a:moveTo>
                <a:lnTo>
                  <a:pt x="36" y="63"/>
                </a:lnTo>
                <a:lnTo>
                  <a:pt x="86" y="9"/>
                </a:lnTo>
                <a:lnTo>
                  <a:pt x="119" y="81"/>
                </a:lnTo>
                <a:lnTo>
                  <a:pt x="177" y="23"/>
                </a:lnTo>
                <a:lnTo>
                  <a:pt x="204" y="110"/>
                </a:lnTo>
                <a:lnTo>
                  <a:pt x="273" y="32"/>
                </a:lnTo>
                <a:lnTo>
                  <a:pt x="288" y="134"/>
                </a:lnTo>
                <a:lnTo>
                  <a:pt x="0" y="51"/>
                </a:lnTo>
                <a:lnTo>
                  <a:pt x="2" y="0"/>
                </a:lnTo>
                <a:close/>
              </a:path>
            </a:pathLst>
          </a:custGeom>
          <a:solidFill>
            <a:srgbClr val="FF7E38"/>
          </a:solidFill>
          <a:ln w="9525">
            <a:noFill/>
            <a:round/>
          </a:ln>
        </p:spPr>
        <p:txBody>
          <a:bodyPr vert="horz" wrap="square" lIns="91440" tIns="45720" rIns="91440" bIns="45720" numCol="1" anchor="t" anchorCtr="0" compatLnSpc="1"/>
          <a:lstStyle/>
          <a:p>
            <a:endParaRPr lang="zh-CN" altLang="en-US" sz="1600">
              <a:latin typeface="Arial" panose="020B0604020202020204" pitchFamily="34" charset="0"/>
              <a:ea typeface="Arial" panose="020B0604020202020204" pitchFamily="34" charset="0"/>
            </a:endParaRPr>
          </a:p>
        </p:txBody>
      </p:sp>
      <p:sp>
        <p:nvSpPr>
          <p:cNvPr id="128" name="Freeform 196"/>
          <p:cNvSpPr/>
          <p:nvPr/>
        </p:nvSpPr>
        <p:spPr bwMode="auto">
          <a:xfrm>
            <a:off x="560453" y="2830980"/>
            <a:ext cx="470497" cy="173874"/>
          </a:xfrm>
          <a:custGeom>
            <a:avLst/>
            <a:gdLst/>
            <a:ahLst/>
            <a:cxnLst>
              <a:cxn ang="0">
                <a:pos x="235" y="60"/>
              </a:cxn>
              <a:cxn ang="0">
                <a:pos x="226" y="69"/>
              </a:cxn>
              <a:cxn ang="0">
                <a:pos x="208" y="78"/>
              </a:cxn>
              <a:cxn ang="0">
                <a:pos x="195" y="78"/>
              </a:cxn>
              <a:cxn ang="0">
                <a:pos x="187" y="75"/>
              </a:cxn>
              <a:cxn ang="0">
                <a:pos x="178" y="68"/>
              </a:cxn>
              <a:cxn ang="0">
                <a:pos x="171" y="51"/>
              </a:cxn>
              <a:cxn ang="0">
                <a:pos x="165" y="42"/>
              </a:cxn>
              <a:cxn ang="0">
                <a:pos x="159" y="48"/>
              </a:cxn>
              <a:cxn ang="0">
                <a:pos x="144" y="57"/>
              </a:cxn>
              <a:cxn ang="0">
                <a:pos x="130" y="59"/>
              </a:cxn>
              <a:cxn ang="0">
                <a:pos x="123" y="59"/>
              </a:cxn>
              <a:cxn ang="0">
                <a:pos x="109" y="54"/>
              </a:cxn>
              <a:cxn ang="0">
                <a:pos x="100" y="45"/>
              </a:cxn>
              <a:cxn ang="0">
                <a:pos x="91" y="23"/>
              </a:cxn>
              <a:cxn ang="0">
                <a:pos x="84" y="21"/>
              </a:cxn>
              <a:cxn ang="0">
                <a:pos x="67" y="35"/>
              </a:cxn>
              <a:cxn ang="0">
                <a:pos x="55" y="38"/>
              </a:cxn>
              <a:cxn ang="0">
                <a:pos x="39" y="38"/>
              </a:cxn>
              <a:cxn ang="0">
                <a:pos x="30" y="36"/>
              </a:cxn>
              <a:cxn ang="0">
                <a:pos x="16" y="29"/>
              </a:cxn>
              <a:cxn ang="0">
                <a:pos x="9" y="18"/>
              </a:cxn>
              <a:cxn ang="0">
                <a:pos x="3" y="0"/>
              </a:cxn>
              <a:cxn ang="0">
                <a:pos x="0" y="35"/>
              </a:cxn>
              <a:cxn ang="0">
                <a:pos x="3" y="39"/>
              </a:cxn>
              <a:cxn ang="0">
                <a:pos x="15" y="51"/>
              </a:cxn>
              <a:cxn ang="0">
                <a:pos x="31" y="57"/>
              </a:cxn>
              <a:cxn ang="0">
                <a:pos x="42" y="57"/>
              </a:cxn>
              <a:cxn ang="0">
                <a:pos x="60" y="54"/>
              </a:cxn>
              <a:cxn ang="0">
                <a:pos x="79" y="42"/>
              </a:cxn>
              <a:cxn ang="0">
                <a:pos x="82" y="41"/>
              </a:cxn>
              <a:cxn ang="0">
                <a:pos x="88" y="57"/>
              </a:cxn>
              <a:cxn ang="0">
                <a:pos x="97" y="71"/>
              </a:cxn>
              <a:cxn ang="0">
                <a:pos x="115" y="78"/>
              </a:cxn>
              <a:cxn ang="0">
                <a:pos x="126" y="78"/>
              </a:cxn>
              <a:cxn ang="0">
                <a:pos x="141" y="74"/>
              </a:cxn>
              <a:cxn ang="0">
                <a:pos x="156" y="65"/>
              </a:cxn>
              <a:cxn ang="0">
                <a:pos x="159" y="62"/>
              </a:cxn>
              <a:cxn ang="0">
                <a:pos x="165" y="75"/>
              </a:cxn>
              <a:cxn ang="0">
                <a:pos x="174" y="86"/>
              </a:cxn>
              <a:cxn ang="0">
                <a:pos x="189" y="93"/>
              </a:cxn>
              <a:cxn ang="0">
                <a:pos x="199" y="93"/>
              </a:cxn>
              <a:cxn ang="0">
                <a:pos x="216" y="90"/>
              </a:cxn>
              <a:cxn ang="0">
                <a:pos x="234" y="81"/>
              </a:cxn>
              <a:cxn ang="0">
                <a:pos x="238" y="78"/>
              </a:cxn>
              <a:cxn ang="0">
                <a:pos x="249" y="93"/>
              </a:cxn>
              <a:cxn ang="0">
                <a:pos x="261" y="104"/>
              </a:cxn>
              <a:cxn ang="0">
                <a:pos x="277" y="110"/>
              </a:cxn>
              <a:cxn ang="0">
                <a:pos x="279" y="93"/>
              </a:cxn>
              <a:cxn ang="0">
                <a:pos x="265" y="89"/>
              </a:cxn>
              <a:cxn ang="0">
                <a:pos x="256" y="81"/>
              </a:cxn>
              <a:cxn ang="0">
                <a:pos x="247" y="63"/>
              </a:cxn>
            </a:cxnLst>
            <a:rect l="0" t="0" r="r" b="b"/>
            <a:pathLst>
              <a:path w="279" h="110">
                <a:moveTo>
                  <a:pt x="247" y="63"/>
                </a:moveTo>
                <a:lnTo>
                  <a:pt x="235" y="60"/>
                </a:lnTo>
                <a:lnTo>
                  <a:pt x="235" y="60"/>
                </a:lnTo>
                <a:lnTo>
                  <a:pt x="226" y="69"/>
                </a:lnTo>
                <a:lnTo>
                  <a:pt x="214" y="75"/>
                </a:lnTo>
                <a:lnTo>
                  <a:pt x="208" y="78"/>
                </a:lnTo>
                <a:lnTo>
                  <a:pt x="201" y="78"/>
                </a:lnTo>
                <a:lnTo>
                  <a:pt x="195" y="78"/>
                </a:lnTo>
                <a:lnTo>
                  <a:pt x="187" y="75"/>
                </a:lnTo>
                <a:lnTo>
                  <a:pt x="187" y="75"/>
                </a:lnTo>
                <a:lnTo>
                  <a:pt x="183" y="72"/>
                </a:lnTo>
                <a:lnTo>
                  <a:pt x="178" y="68"/>
                </a:lnTo>
                <a:lnTo>
                  <a:pt x="172" y="60"/>
                </a:lnTo>
                <a:lnTo>
                  <a:pt x="171" y="51"/>
                </a:lnTo>
                <a:lnTo>
                  <a:pt x="171" y="44"/>
                </a:lnTo>
                <a:lnTo>
                  <a:pt x="165" y="42"/>
                </a:lnTo>
                <a:lnTo>
                  <a:pt x="165" y="42"/>
                </a:lnTo>
                <a:lnTo>
                  <a:pt x="159" y="48"/>
                </a:lnTo>
                <a:lnTo>
                  <a:pt x="148" y="54"/>
                </a:lnTo>
                <a:lnTo>
                  <a:pt x="144" y="57"/>
                </a:lnTo>
                <a:lnTo>
                  <a:pt x="138" y="59"/>
                </a:lnTo>
                <a:lnTo>
                  <a:pt x="130" y="59"/>
                </a:lnTo>
                <a:lnTo>
                  <a:pt x="123" y="59"/>
                </a:lnTo>
                <a:lnTo>
                  <a:pt x="123" y="59"/>
                </a:lnTo>
                <a:lnTo>
                  <a:pt x="115" y="57"/>
                </a:lnTo>
                <a:lnTo>
                  <a:pt x="109" y="54"/>
                </a:lnTo>
                <a:lnTo>
                  <a:pt x="105" y="50"/>
                </a:lnTo>
                <a:lnTo>
                  <a:pt x="100" y="45"/>
                </a:lnTo>
                <a:lnTo>
                  <a:pt x="94" y="35"/>
                </a:lnTo>
                <a:lnTo>
                  <a:pt x="91" y="23"/>
                </a:lnTo>
                <a:lnTo>
                  <a:pt x="84" y="21"/>
                </a:lnTo>
                <a:lnTo>
                  <a:pt x="84" y="21"/>
                </a:lnTo>
                <a:lnTo>
                  <a:pt x="76" y="29"/>
                </a:lnTo>
                <a:lnTo>
                  <a:pt x="67" y="35"/>
                </a:lnTo>
                <a:lnTo>
                  <a:pt x="61" y="36"/>
                </a:lnTo>
                <a:lnTo>
                  <a:pt x="55" y="38"/>
                </a:lnTo>
                <a:lnTo>
                  <a:pt x="48" y="39"/>
                </a:lnTo>
                <a:lnTo>
                  <a:pt x="39" y="38"/>
                </a:lnTo>
                <a:lnTo>
                  <a:pt x="39" y="38"/>
                </a:lnTo>
                <a:lnTo>
                  <a:pt x="30" y="36"/>
                </a:lnTo>
                <a:lnTo>
                  <a:pt x="22" y="33"/>
                </a:lnTo>
                <a:lnTo>
                  <a:pt x="16" y="29"/>
                </a:lnTo>
                <a:lnTo>
                  <a:pt x="12" y="24"/>
                </a:lnTo>
                <a:lnTo>
                  <a:pt x="9" y="18"/>
                </a:lnTo>
                <a:lnTo>
                  <a:pt x="6" y="12"/>
                </a:lnTo>
                <a:lnTo>
                  <a:pt x="3" y="0"/>
                </a:lnTo>
                <a:lnTo>
                  <a:pt x="1" y="0"/>
                </a:lnTo>
                <a:lnTo>
                  <a:pt x="0" y="35"/>
                </a:lnTo>
                <a:lnTo>
                  <a:pt x="0" y="35"/>
                </a:lnTo>
                <a:lnTo>
                  <a:pt x="3" y="39"/>
                </a:lnTo>
                <a:lnTo>
                  <a:pt x="10" y="47"/>
                </a:lnTo>
                <a:lnTo>
                  <a:pt x="15" y="51"/>
                </a:lnTo>
                <a:lnTo>
                  <a:pt x="22" y="54"/>
                </a:lnTo>
                <a:lnTo>
                  <a:pt x="31" y="57"/>
                </a:lnTo>
                <a:lnTo>
                  <a:pt x="42" y="57"/>
                </a:lnTo>
                <a:lnTo>
                  <a:pt x="42" y="57"/>
                </a:lnTo>
                <a:lnTo>
                  <a:pt x="51" y="56"/>
                </a:lnTo>
                <a:lnTo>
                  <a:pt x="60" y="54"/>
                </a:lnTo>
                <a:lnTo>
                  <a:pt x="72" y="48"/>
                </a:lnTo>
                <a:lnTo>
                  <a:pt x="79" y="42"/>
                </a:lnTo>
                <a:lnTo>
                  <a:pt x="82" y="41"/>
                </a:lnTo>
                <a:lnTo>
                  <a:pt x="82" y="41"/>
                </a:lnTo>
                <a:lnTo>
                  <a:pt x="84" y="45"/>
                </a:lnTo>
                <a:lnTo>
                  <a:pt x="88" y="57"/>
                </a:lnTo>
                <a:lnTo>
                  <a:pt x="91" y="65"/>
                </a:lnTo>
                <a:lnTo>
                  <a:pt x="97" y="71"/>
                </a:lnTo>
                <a:lnTo>
                  <a:pt x="105" y="75"/>
                </a:lnTo>
                <a:lnTo>
                  <a:pt x="115" y="78"/>
                </a:lnTo>
                <a:lnTo>
                  <a:pt x="115" y="78"/>
                </a:lnTo>
                <a:lnTo>
                  <a:pt x="126" y="78"/>
                </a:lnTo>
                <a:lnTo>
                  <a:pt x="133" y="77"/>
                </a:lnTo>
                <a:lnTo>
                  <a:pt x="141" y="74"/>
                </a:lnTo>
                <a:lnTo>
                  <a:pt x="147" y="71"/>
                </a:lnTo>
                <a:lnTo>
                  <a:pt x="156" y="65"/>
                </a:lnTo>
                <a:lnTo>
                  <a:pt x="159" y="62"/>
                </a:lnTo>
                <a:lnTo>
                  <a:pt x="159" y="62"/>
                </a:lnTo>
                <a:lnTo>
                  <a:pt x="160" y="66"/>
                </a:lnTo>
                <a:lnTo>
                  <a:pt x="165" y="75"/>
                </a:lnTo>
                <a:lnTo>
                  <a:pt x="168" y="80"/>
                </a:lnTo>
                <a:lnTo>
                  <a:pt x="174" y="86"/>
                </a:lnTo>
                <a:lnTo>
                  <a:pt x="181" y="90"/>
                </a:lnTo>
                <a:lnTo>
                  <a:pt x="189" y="93"/>
                </a:lnTo>
                <a:lnTo>
                  <a:pt x="189" y="93"/>
                </a:lnTo>
                <a:lnTo>
                  <a:pt x="199" y="93"/>
                </a:lnTo>
                <a:lnTo>
                  <a:pt x="208" y="93"/>
                </a:lnTo>
                <a:lnTo>
                  <a:pt x="216" y="90"/>
                </a:lnTo>
                <a:lnTo>
                  <a:pt x="223" y="87"/>
                </a:lnTo>
                <a:lnTo>
                  <a:pt x="234" y="81"/>
                </a:lnTo>
                <a:lnTo>
                  <a:pt x="238" y="78"/>
                </a:lnTo>
                <a:lnTo>
                  <a:pt x="238" y="78"/>
                </a:lnTo>
                <a:lnTo>
                  <a:pt x="243" y="87"/>
                </a:lnTo>
                <a:lnTo>
                  <a:pt x="249" y="93"/>
                </a:lnTo>
                <a:lnTo>
                  <a:pt x="255" y="99"/>
                </a:lnTo>
                <a:lnTo>
                  <a:pt x="261" y="104"/>
                </a:lnTo>
                <a:lnTo>
                  <a:pt x="273" y="108"/>
                </a:lnTo>
                <a:lnTo>
                  <a:pt x="277" y="110"/>
                </a:lnTo>
                <a:lnTo>
                  <a:pt x="279" y="93"/>
                </a:lnTo>
                <a:lnTo>
                  <a:pt x="279" y="93"/>
                </a:lnTo>
                <a:lnTo>
                  <a:pt x="271" y="92"/>
                </a:lnTo>
                <a:lnTo>
                  <a:pt x="265" y="89"/>
                </a:lnTo>
                <a:lnTo>
                  <a:pt x="261" y="86"/>
                </a:lnTo>
                <a:lnTo>
                  <a:pt x="256" y="81"/>
                </a:lnTo>
                <a:lnTo>
                  <a:pt x="250" y="72"/>
                </a:lnTo>
                <a:lnTo>
                  <a:pt x="247" y="63"/>
                </a:lnTo>
                <a:lnTo>
                  <a:pt x="247" y="63"/>
                </a:lnTo>
                <a:close/>
              </a:path>
            </a:pathLst>
          </a:custGeom>
          <a:solidFill>
            <a:srgbClr val="F08D72"/>
          </a:solidFill>
          <a:ln w="9525">
            <a:noFill/>
            <a:round/>
          </a:ln>
        </p:spPr>
        <p:txBody>
          <a:bodyPr vert="horz" wrap="square" lIns="91440" tIns="45720" rIns="91440" bIns="45720" numCol="1" anchor="t" anchorCtr="0" compatLnSpc="1"/>
          <a:lstStyle/>
          <a:p>
            <a:endParaRPr lang="zh-CN" altLang="en-US" sz="1600">
              <a:latin typeface="Arial" panose="020B0604020202020204" pitchFamily="34" charset="0"/>
              <a:ea typeface="Arial" panose="020B0604020202020204" pitchFamily="34" charset="0"/>
            </a:endParaRPr>
          </a:p>
        </p:txBody>
      </p:sp>
      <p:sp>
        <p:nvSpPr>
          <p:cNvPr id="129" name="Freeform 197"/>
          <p:cNvSpPr/>
          <p:nvPr/>
        </p:nvSpPr>
        <p:spPr bwMode="auto">
          <a:xfrm>
            <a:off x="557081" y="2835723"/>
            <a:ext cx="470497" cy="192842"/>
          </a:xfrm>
          <a:custGeom>
            <a:avLst/>
            <a:gdLst/>
            <a:ahLst/>
            <a:cxnLst>
              <a:cxn ang="0">
                <a:pos x="255" y="89"/>
              </a:cxn>
              <a:cxn ang="0">
                <a:pos x="248" y="77"/>
              </a:cxn>
              <a:cxn ang="0">
                <a:pos x="243" y="63"/>
              </a:cxn>
              <a:cxn ang="0">
                <a:pos x="233" y="74"/>
              </a:cxn>
              <a:cxn ang="0">
                <a:pos x="219" y="84"/>
              </a:cxn>
              <a:cxn ang="0">
                <a:pos x="204" y="90"/>
              </a:cxn>
              <a:cxn ang="0">
                <a:pos x="188" y="87"/>
              </a:cxn>
              <a:cxn ang="0">
                <a:pos x="179" y="80"/>
              </a:cxn>
              <a:cxn ang="0">
                <a:pos x="171" y="72"/>
              </a:cxn>
              <a:cxn ang="0">
                <a:pos x="164" y="54"/>
              </a:cxn>
              <a:cxn ang="0">
                <a:pos x="164" y="50"/>
              </a:cxn>
              <a:cxn ang="0">
                <a:pos x="156" y="60"/>
              </a:cxn>
              <a:cxn ang="0">
                <a:pos x="147" y="66"/>
              </a:cxn>
              <a:cxn ang="0">
                <a:pos x="137" y="69"/>
              </a:cxn>
              <a:cxn ang="0">
                <a:pos x="123" y="69"/>
              </a:cxn>
              <a:cxn ang="0">
                <a:pos x="110" y="65"/>
              </a:cxn>
              <a:cxn ang="0">
                <a:pos x="99" y="54"/>
              </a:cxn>
              <a:cxn ang="0">
                <a:pos x="93" y="41"/>
              </a:cxn>
              <a:cxn ang="0">
                <a:pos x="90" y="26"/>
              </a:cxn>
              <a:cxn ang="0">
                <a:pos x="75" y="41"/>
              </a:cxn>
              <a:cxn ang="0">
                <a:pos x="69" y="45"/>
              </a:cxn>
              <a:cxn ang="0">
                <a:pos x="56" y="50"/>
              </a:cxn>
              <a:cxn ang="0">
                <a:pos x="39" y="50"/>
              </a:cxn>
              <a:cxn ang="0">
                <a:pos x="29" y="47"/>
              </a:cxn>
              <a:cxn ang="0">
                <a:pos x="12" y="35"/>
              </a:cxn>
              <a:cxn ang="0">
                <a:pos x="5" y="18"/>
              </a:cxn>
              <a:cxn ang="0">
                <a:pos x="3" y="0"/>
              </a:cxn>
              <a:cxn ang="0">
                <a:pos x="0" y="47"/>
              </a:cxn>
              <a:cxn ang="0">
                <a:pos x="11" y="59"/>
              </a:cxn>
              <a:cxn ang="0">
                <a:pos x="24" y="66"/>
              </a:cxn>
              <a:cxn ang="0">
                <a:pos x="42" y="69"/>
              </a:cxn>
              <a:cxn ang="0">
                <a:pos x="51" y="68"/>
              </a:cxn>
              <a:cxn ang="0">
                <a:pos x="74" y="59"/>
              </a:cxn>
              <a:cxn ang="0">
                <a:pos x="83" y="51"/>
              </a:cxn>
              <a:cxn ang="0">
                <a:pos x="84" y="57"/>
              </a:cxn>
              <a:cxn ang="0">
                <a:pos x="93" y="75"/>
              </a:cxn>
              <a:cxn ang="0">
                <a:pos x="105" y="86"/>
              </a:cxn>
              <a:cxn ang="0">
                <a:pos x="116" y="89"/>
              </a:cxn>
              <a:cxn ang="0">
                <a:pos x="135" y="87"/>
              </a:cxn>
              <a:cxn ang="0">
                <a:pos x="149" y="83"/>
              </a:cxn>
              <a:cxn ang="0">
                <a:pos x="159" y="72"/>
              </a:cxn>
              <a:cxn ang="0">
                <a:pos x="161" y="77"/>
              </a:cxn>
              <a:cxn ang="0">
                <a:pos x="170" y="92"/>
              </a:cxn>
              <a:cxn ang="0">
                <a:pos x="182" y="101"/>
              </a:cxn>
              <a:cxn ang="0">
                <a:pos x="191" y="104"/>
              </a:cxn>
              <a:cxn ang="0">
                <a:pos x="209" y="104"/>
              </a:cxn>
              <a:cxn ang="0">
                <a:pos x="224" y="99"/>
              </a:cxn>
              <a:cxn ang="0">
                <a:pos x="239" y="89"/>
              </a:cxn>
              <a:cxn ang="0">
                <a:pos x="243" y="98"/>
              </a:cxn>
              <a:cxn ang="0">
                <a:pos x="255" y="111"/>
              </a:cxn>
              <a:cxn ang="0">
                <a:pos x="273" y="120"/>
              </a:cxn>
              <a:cxn ang="0">
                <a:pos x="279" y="105"/>
              </a:cxn>
              <a:cxn ang="0">
                <a:pos x="278" y="105"/>
              </a:cxn>
              <a:cxn ang="0">
                <a:pos x="267" y="99"/>
              </a:cxn>
              <a:cxn ang="0">
                <a:pos x="255" y="89"/>
              </a:cxn>
            </a:cxnLst>
            <a:rect l="0" t="0" r="r" b="b"/>
            <a:pathLst>
              <a:path w="279" h="122">
                <a:moveTo>
                  <a:pt x="255" y="89"/>
                </a:moveTo>
                <a:lnTo>
                  <a:pt x="255" y="89"/>
                </a:lnTo>
                <a:lnTo>
                  <a:pt x="251" y="83"/>
                </a:lnTo>
                <a:lnTo>
                  <a:pt x="248" y="77"/>
                </a:lnTo>
                <a:lnTo>
                  <a:pt x="245" y="69"/>
                </a:lnTo>
                <a:lnTo>
                  <a:pt x="243" y="63"/>
                </a:lnTo>
                <a:lnTo>
                  <a:pt x="243" y="63"/>
                </a:lnTo>
                <a:lnTo>
                  <a:pt x="233" y="74"/>
                </a:lnTo>
                <a:lnTo>
                  <a:pt x="227" y="80"/>
                </a:lnTo>
                <a:lnTo>
                  <a:pt x="219" y="84"/>
                </a:lnTo>
                <a:lnTo>
                  <a:pt x="212" y="89"/>
                </a:lnTo>
                <a:lnTo>
                  <a:pt x="204" y="90"/>
                </a:lnTo>
                <a:lnTo>
                  <a:pt x="197" y="90"/>
                </a:lnTo>
                <a:lnTo>
                  <a:pt x="188" y="87"/>
                </a:lnTo>
                <a:lnTo>
                  <a:pt x="188" y="87"/>
                </a:lnTo>
                <a:lnTo>
                  <a:pt x="179" y="80"/>
                </a:lnTo>
                <a:lnTo>
                  <a:pt x="171" y="72"/>
                </a:lnTo>
                <a:lnTo>
                  <a:pt x="171" y="72"/>
                </a:lnTo>
                <a:lnTo>
                  <a:pt x="167" y="60"/>
                </a:lnTo>
                <a:lnTo>
                  <a:pt x="164" y="54"/>
                </a:lnTo>
                <a:lnTo>
                  <a:pt x="164" y="50"/>
                </a:lnTo>
                <a:lnTo>
                  <a:pt x="164" y="50"/>
                </a:lnTo>
                <a:lnTo>
                  <a:pt x="161" y="56"/>
                </a:lnTo>
                <a:lnTo>
                  <a:pt x="156" y="60"/>
                </a:lnTo>
                <a:lnTo>
                  <a:pt x="152" y="63"/>
                </a:lnTo>
                <a:lnTo>
                  <a:pt x="147" y="66"/>
                </a:lnTo>
                <a:lnTo>
                  <a:pt x="141" y="68"/>
                </a:lnTo>
                <a:lnTo>
                  <a:pt x="137" y="69"/>
                </a:lnTo>
                <a:lnTo>
                  <a:pt x="123" y="69"/>
                </a:lnTo>
                <a:lnTo>
                  <a:pt x="123" y="69"/>
                </a:lnTo>
                <a:lnTo>
                  <a:pt x="116" y="68"/>
                </a:lnTo>
                <a:lnTo>
                  <a:pt x="110" y="65"/>
                </a:lnTo>
                <a:lnTo>
                  <a:pt x="104" y="60"/>
                </a:lnTo>
                <a:lnTo>
                  <a:pt x="99" y="54"/>
                </a:lnTo>
                <a:lnTo>
                  <a:pt x="96" y="48"/>
                </a:lnTo>
                <a:lnTo>
                  <a:pt x="93" y="41"/>
                </a:lnTo>
                <a:lnTo>
                  <a:pt x="90" y="26"/>
                </a:lnTo>
                <a:lnTo>
                  <a:pt x="90" y="26"/>
                </a:lnTo>
                <a:lnTo>
                  <a:pt x="80" y="36"/>
                </a:lnTo>
                <a:lnTo>
                  <a:pt x="75" y="41"/>
                </a:lnTo>
                <a:lnTo>
                  <a:pt x="69" y="45"/>
                </a:lnTo>
                <a:lnTo>
                  <a:pt x="69" y="45"/>
                </a:lnTo>
                <a:lnTo>
                  <a:pt x="62" y="47"/>
                </a:lnTo>
                <a:lnTo>
                  <a:pt x="56" y="50"/>
                </a:lnTo>
                <a:lnTo>
                  <a:pt x="48" y="50"/>
                </a:lnTo>
                <a:lnTo>
                  <a:pt x="39" y="50"/>
                </a:lnTo>
                <a:lnTo>
                  <a:pt x="39" y="50"/>
                </a:lnTo>
                <a:lnTo>
                  <a:pt x="29" y="47"/>
                </a:lnTo>
                <a:lnTo>
                  <a:pt x="20" y="42"/>
                </a:lnTo>
                <a:lnTo>
                  <a:pt x="12" y="35"/>
                </a:lnTo>
                <a:lnTo>
                  <a:pt x="8" y="27"/>
                </a:lnTo>
                <a:lnTo>
                  <a:pt x="5" y="18"/>
                </a:lnTo>
                <a:lnTo>
                  <a:pt x="3" y="11"/>
                </a:lnTo>
                <a:lnTo>
                  <a:pt x="3" y="0"/>
                </a:lnTo>
                <a:lnTo>
                  <a:pt x="0" y="47"/>
                </a:lnTo>
                <a:lnTo>
                  <a:pt x="0" y="47"/>
                </a:lnTo>
                <a:lnTo>
                  <a:pt x="3" y="50"/>
                </a:lnTo>
                <a:lnTo>
                  <a:pt x="11" y="59"/>
                </a:lnTo>
                <a:lnTo>
                  <a:pt x="17" y="62"/>
                </a:lnTo>
                <a:lnTo>
                  <a:pt x="24" y="66"/>
                </a:lnTo>
                <a:lnTo>
                  <a:pt x="32" y="68"/>
                </a:lnTo>
                <a:lnTo>
                  <a:pt x="42" y="69"/>
                </a:lnTo>
                <a:lnTo>
                  <a:pt x="42" y="69"/>
                </a:lnTo>
                <a:lnTo>
                  <a:pt x="51" y="68"/>
                </a:lnTo>
                <a:lnTo>
                  <a:pt x="60" y="65"/>
                </a:lnTo>
                <a:lnTo>
                  <a:pt x="74" y="59"/>
                </a:lnTo>
                <a:lnTo>
                  <a:pt x="81" y="54"/>
                </a:lnTo>
                <a:lnTo>
                  <a:pt x="83" y="51"/>
                </a:lnTo>
                <a:lnTo>
                  <a:pt x="83" y="51"/>
                </a:lnTo>
                <a:lnTo>
                  <a:pt x="84" y="57"/>
                </a:lnTo>
                <a:lnTo>
                  <a:pt x="89" y="69"/>
                </a:lnTo>
                <a:lnTo>
                  <a:pt x="93" y="75"/>
                </a:lnTo>
                <a:lnTo>
                  <a:pt x="98" y="81"/>
                </a:lnTo>
                <a:lnTo>
                  <a:pt x="105" y="86"/>
                </a:lnTo>
                <a:lnTo>
                  <a:pt x="116" y="89"/>
                </a:lnTo>
                <a:lnTo>
                  <a:pt x="116" y="89"/>
                </a:lnTo>
                <a:lnTo>
                  <a:pt x="126" y="89"/>
                </a:lnTo>
                <a:lnTo>
                  <a:pt x="135" y="87"/>
                </a:lnTo>
                <a:lnTo>
                  <a:pt x="143" y="86"/>
                </a:lnTo>
                <a:lnTo>
                  <a:pt x="149" y="83"/>
                </a:lnTo>
                <a:lnTo>
                  <a:pt x="156" y="75"/>
                </a:lnTo>
                <a:lnTo>
                  <a:pt x="159" y="72"/>
                </a:lnTo>
                <a:lnTo>
                  <a:pt x="159" y="72"/>
                </a:lnTo>
                <a:lnTo>
                  <a:pt x="161" y="77"/>
                </a:lnTo>
                <a:lnTo>
                  <a:pt x="165" y="86"/>
                </a:lnTo>
                <a:lnTo>
                  <a:pt x="170" y="92"/>
                </a:lnTo>
                <a:lnTo>
                  <a:pt x="174" y="96"/>
                </a:lnTo>
                <a:lnTo>
                  <a:pt x="182" y="101"/>
                </a:lnTo>
                <a:lnTo>
                  <a:pt x="191" y="104"/>
                </a:lnTo>
                <a:lnTo>
                  <a:pt x="191" y="104"/>
                </a:lnTo>
                <a:lnTo>
                  <a:pt x="200" y="105"/>
                </a:lnTo>
                <a:lnTo>
                  <a:pt x="209" y="104"/>
                </a:lnTo>
                <a:lnTo>
                  <a:pt x="216" y="102"/>
                </a:lnTo>
                <a:lnTo>
                  <a:pt x="224" y="99"/>
                </a:lnTo>
                <a:lnTo>
                  <a:pt x="234" y="92"/>
                </a:lnTo>
                <a:lnTo>
                  <a:pt x="239" y="89"/>
                </a:lnTo>
                <a:lnTo>
                  <a:pt x="239" y="89"/>
                </a:lnTo>
                <a:lnTo>
                  <a:pt x="243" y="98"/>
                </a:lnTo>
                <a:lnTo>
                  <a:pt x="249" y="105"/>
                </a:lnTo>
                <a:lnTo>
                  <a:pt x="255" y="111"/>
                </a:lnTo>
                <a:lnTo>
                  <a:pt x="263" y="114"/>
                </a:lnTo>
                <a:lnTo>
                  <a:pt x="273" y="120"/>
                </a:lnTo>
                <a:lnTo>
                  <a:pt x="278" y="122"/>
                </a:lnTo>
                <a:lnTo>
                  <a:pt x="279" y="105"/>
                </a:lnTo>
                <a:lnTo>
                  <a:pt x="279" y="105"/>
                </a:lnTo>
                <a:lnTo>
                  <a:pt x="278" y="105"/>
                </a:lnTo>
                <a:lnTo>
                  <a:pt x="276" y="104"/>
                </a:lnTo>
                <a:lnTo>
                  <a:pt x="267" y="99"/>
                </a:lnTo>
                <a:lnTo>
                  <a:pt x="255" y="89"/>
                </a:lnTo>
                <a:lnTo>
                  <a:pt x="255" y="89"/>
                </a:lnTo>
                <a:close/>
              </a:path>
            </a:pathLst>
          </a:custGeom>
          <a:solidFill>
            <a:srgbClr val="D4D2C7"/>
          </a:solidFill>
          <a:ln w="9525">
            <a:noFill/>
            <a:round/>
          </a:ln>
        </p:spPr>
        <p:txBody>
          <a:bodyPr vert="horz" wrap="square" lIns="91440" tIns="45720" rIns="91440" bIns="45720" numCol="1" anchor="t" anchorCtr="0" compatLnSpc="1"/>
          <a:lstStyle/>
          <a:p>
            <a:endParaRPr lang="zh-CN" altLang="en-US" sz="1600">
              <a:latin typeface="Arial" panose="020B0604020202020204" pitchFamily="34" charset="0"/>
              <a:ea typeface="Arial" panose="020B0604020202020204" pitchFamily="34" charset="0"/>
            </a:endParaRPr>
          </a:p>
        </p:txBody>
      </p:sp>
      <p:sp>
        <p:nvSpPr>
          <p:cNvPr id="130" name="Freeform 198"/>
          <p:cNvSpPr/>
          <p:nvPr/>
        </p:nvSpPr>
        <p:spPr bwMode="auto">
          <a:xfrm>
            <a:off x="611043" y="2849949"/>
            <a:ext cx="20236" cy="18968"/>
          </a:xfrm>
          <a:custGeom>
            <a:avLst/>
            <a:gdLst/>
            <a:ahLst/>
            <a:cxnLst>
              <a:cxn ang="0">
                <a:pos x="12" y="6"/>
              </a:cxn>
              <a:cxn ang="0">
                <a:pos x="12" y="6"/>
              </a:cxn>
              <a:cxn ang="0">
                <a:pos x="12" y="8"/>
              </a:cxn>
              <a:cxn ang="0">
                <a:pos x="10" y="11"/>
              </a:cxn>
              <a:cxn ang="0">
                <a:pos x="9" y="12"/>
              </a:cxn>
              <a:cxn ang="0">
                <a:pos x="6" y="12"/>
              </a:cxn>
              <a:cxn ang="0">
                <a:pos x="6" y="12"/>
              </a:cxn>
              <a:cxn ang="0">
                <a:pos x="4" y="12"/>
              </a:cxn>
              <a:cxn ang="0">
                <a:pos x="1" y="11"/>
              </a:cxn>
              <a:cxn ang="0">
                <a:pos x="0" y="8"/>
              </a:cxn>
              <a:cxn ang="0">
                <a:pos x="0" y="6"/>
              </a:cxn>
              <a:cxn ang="0">
                <a:pos x="0" y="6"/>
              </a:cxn>
              <a:cxn ang="0">
                <a:pos x="0" y="3"/>
              </a:cxn>
              <a:cxn ang="0">
                <a:pos x="1" y="2"/>
              </a:cxn>
              <a:cxn ang="0">
                <a:pos x="4" y="0"/>
              </a:cxn>
              <a:cxn ang="0">
                <a:pos x="6" y="0"/>
              </a:cxn>
              <a:cxn ang="0">
                <a:pos x="6" y="0"/>
              </a:cxn>
              <a:cxn ang="0">
                <a:pos x="9" y="0"/>
              </a:cxn>
              <a:cxn ang="0">
                <a:pos x="10" y="2"/>
              </a:cxn>
              <a:cxn ang="0">
                <a:pos x="12" y="3"/>
              </a:cxn>
              <a:cxn ang="0">
                <a:pos x="12" y="6"/>
              </a:cxn>
              <a:cxn ang="0">
                <a:pos x="12" y="6"/>
              </a:cxn>
            </a:cxnLst>
            <a:rect l="0" t="0" r="r" b="b"/>
            <a:pathLst>
              <a:path w="12" h="12">
                <a:moveTo>
                  <a:pt x="12" y="6"/>
                </a:moveTo>
                <a:lnTo>
                  <a:pt x="12" y="6"/>
                </a:lnTo>
                <a:lnTo>
                  <a:pt x="12" y="8"/>
                </a:lnTo>
                <a:lnTo>
                  <a:pt x="10" y="11"/>
                </a:lnTo>
                <a:lnTo>
                  <a:pt x="9" y="12"/>
                </a:lnTo>
                <a:lnTo>
                  <a:pt x="6" y="12"/>
                </a:lnTo>
                <a:lnTo>
                  <a:pt x="6" y="12"/>
                </a:lnTo>
                <a:lnTo>
                  <a:pt x="4" y="12"/>
                </a:lnTo>
                <a:lnTo>
                  <a:pt x="1" y="11"/>
                </a:lnTo>
                <a:lnTo>
                  <a:pt x="0" y="8"/>
                </a:lnTo>
                <a:lnTo>
                  <a:pt x="0" y="6"/>
                </a:lnTo>
                <a:lnTo>
                  <a:pt x="0" y="6"/>
                </a:lnTo>
                <a:lnTo>
                  <a:pt x="0" y="3"/>
                </a:lnTo>
                <a:lnTo>
                  <a:pt x="1" y="2"/>
                </a:lnTo>
                <a:lnTo>
                  <a:pt x="4" y="0"/>
                </a:lnTo>
                <a:lnTo>
                  <a:pt x="6" y="0"/>
                </a:lnTo>
                <a:lnTo>
                  <a:pt x="6" y="0"/>
                </a:lnTo>
                <a:lnTo>
                  <a:pt x="9" y="0"/>
                </a:lnTo>
                <a:lnTo>
                  <a:pt x="10" y="2"/>
                </a:lnTo>
                <a:lnTo>
                  <a:pt x="12" y="3"/>
                </a:lnTo>
                <a:lnTo>
                  <a:pt x="12" y="6"/>
                </a:lnTo>
                <a:lnTo>
                  <a:pt x="12" y="6"/>
                </a:lnTo>
                <a:close/>
              </a:path>
            </a:pathLst>
          </a:custGeom>
          <a:solidFill>
            <a:srgbClr val="FFCC66"/>
          </a:solidFill>
          <a:ln w="9525">
            <a:noFill/>
            <a:round/>
          </a:ln>
        </p:spPr>
        <p:txBody>
          <a:bodyPr vert="horz" wrap="square" lIns="91440" tIns="45720" rIns="91440" bIns="45720" numCol="1" anchor="t" anchorCtr="0" compatLnSpc="1"/>
          <a:lstStyle/>
          <a:p>
            <a:endParaRPr lang="zh-CN" altLang="en-US" sz="1600">
              <a:latin typeface="Arial" panose="020B0604020202020204" pitchFamily="34" charset="0"/>
              <a:ea typeface="Arial" panose="020B0604020202020204" pitchFamily="34" charset="0"/>
            </a:endParaRPr>
          </a:p>
        </p:txBody>
      </p:sp>
      <p:sp>
        <p:nvSpPr>
          <p:cNvPr id="131" name="Freeform 199"/>
          <p:cNvSpPr/>
          <p:nvPr/>
        </p:nvSpPr>
        <p:spPr bwMode="auto">
          <a:xfrm>
            <a:off x="767876" y="2887885"/>
            <a:ext cx="20236" cy="18968"/>
          </a:xfrm>
          <a:custGeom>
            <a:avLst/>
            <a:gdLst/>
            <a:ahLst/>
            <a:cxnLst>
              <a:cxn ang="0">
                <a:pos x="12" y="6"/>
              </a:cxn>
              <a:cxn ang="0">
                <a:pos x="12" y="6"/>
              </a:cxn>
              <a:cxn ang="0">
                <a:pos x="12" y="9"/>
              </a:cxn>
              <a:cxn ang="0">
                <a:pos x="10" y="11"/>
              </a:cxn>
              <a:cxn ang="0">
                <a:pos x="9" y="12"/>
              </a:cxn>
              <a:cxn ang="0">
                <a:pos x="6" y="12"/>
              </a:cxn>
              <a:cxn ang="0">
                <a:pos x="6" y="12"/>
              </a:cxn>
              <a:cxn ang="0">
                <a:pos x="4" y="12"/>
              </a:cxn>
              <a:cxn ang="0">
                <a:pos x="1" y="11"/>
              </a:cxn>
              <a:cxn ang="0">
                <a:pos x="0" y="9"/>
              </a:cxn>
              <a:cxn ang="0">
                <a:pos x="0" y="6"/>
              </a:cxn>
              <a:cxn ang="0">
                <a:pos x="0" y="6"/>
              </a:cxn>
              <a:cxn ang="0">
                <a:pos x="0" y="3"/>
              </a:cxn>
              <a:cxn ang="0">
                <a:pos x="1" y="2"/>
              </a:cxn>
              <a:cxn ang="0">
                <a:pos x="4" y="0"/>
              </a:cxn>
              <a:cxn ang="0">
                <a:pos x="6" y="0"/>
              </a:cxn>
              <a:cxn ang="0">
                <a:pos x="6" y="0"/>
              </a:cxn>
              <a:cxn ang="0">
                <a:pos x="9" y="0"/>
              </a:cxn>
              <a:cxn ang="0">
                <a:pos x="10" y="2"/>
              </a:cxn>
              <a:cxn ang="0">
                <a:pos x="12" y="3"/>
              </a:cxn>
              <a:cxn ang="0">
                <a:pos x="12" y="6"/>
              </a:cxn>
              <a:cxn ang="0">
                <a:pos x="12" y="6"/>
              </a:cxn>
            </a:cxnLst>
            <a:rect l="0" t="0" r="r" b="b"/>
            <a:pathLst>
              <a:path w="12" h="12">
                <a:moveTo>
                  <a:pt x="12" y="6"/>
                </a:moveTo>
                <a:lnTo>
                  <a:pt x="12" y="6"/>
                </a:lnTo>
                <a:lnTo>
                  <a:pt x="12" y="9"/>
                </a:lnTo>
                <a:lnTo>
                  <a:pt x="10" y="11"/>
                </a:lnTo>
                <a:lnTo>
                  <a:pt x="9" y="12"/>
                </a:lnTo>
                <a:lnTo>
                  <a:pt x="6" y="12"/>
                </a:lnTo>
                <a:lnTo>
                  <a:pt x="6" y="12"/>
                </a:lnTo>
                <a:lnTo>
                  <a:pt x="4" y="12"/>
                </a:lnTo>
                <a:lnTo>
                  <a:pt x="1" y="11"/>
                </a:lnTo>
                <a:lnTo>
                  <a:pt x="0" y="9"/>
                </a:lnTo>
                <a:lnTo>
                  <a:pt x="0" y="6"/>
                </a:lnTo>
                <a:lnTo>
                  <a:pt x="0" y="6"/>
                </a:lnTo>
                <a:lnTo>
                  <a:pt x="0" y="3"/>
                </a:lnTo>
                <a:lnTo>
                  <a:pt x="1" y="2"/>
                </a:lnTo>
                <a:lnTo>
                  <a:pt x="4" y="0"/>
                </a:lnTo>
                <a:lnTo>
                  <a:pt x="6" y="0"/>
                </a:lnTo>
                <a:lnTo>
                  <a:pt x="6" y="0"/>
                </a:lnTo>
                <a:lnTo>
                  <a:pt x="9" y="0"/>
                </a:lnTo>
                <a:lnTo>
                  <a:pt x="10" y="2"/>
                </a:lnTo>
                <a:lnTo>
                  <a:pt x="12" y="3"/>
                </a:lnTo>
                <a:lnTo>
                  <a:pt x="12" y="6"/>
                </a:lnTo>
                <a:lnTo>
                  <a:pt x="12" y="6"/>
                </a:lnTo>
                <a:close/>
              </a:path>
            </a:pathLst>
          </a:custGeom>
          <a:solidFill>
            <a:srgbClr val="FFCC66"/>
          </a:solidFill>
          <a:ln w="9525">
            <a:noFill/>
            <a:round/>
          </a:ln>
        </p:spPr>
        <p:txBody>
          <a:bodyPr vert="horz" wrap="square" lIns="91440" tIns="45720" rIns="91440" bIns="45720" numCol="1" anchor="t" anchorCtr="0" compatLnSpc="1"/>
          <a:lstStyle/>
          <a:p>
            <a:endParaRPr lang="zh-CN" altLang="en-US" sz="1600">
              <a:latin typeface="Arial" panose="020B0604020202020204" pitchFamily="34" charset="0"/>
              <a:ea typeface="Arial" panose="020B0604020202020204" pitchFamily="34" charset="0"/>
            </a:endParaRPr>
          </a:p>
        </p:txBody>
      </p:sp>
      <p:sp>
        <p:nvSpPr>
          <p:cNvPr id="132" name="Freeform 200"/>
          <p:cNvSpPr/>
          <p:nvPr/>
        </p:nvSpPr>
        <p:spPr bwMode="auto">
          <a:xfrm>
            <a:off x="884235" y="2919499"/>
            <a:ext cx="20236" cy="20549"/>
          </a:xfrm>
          <a:custGeom>
            <a:avLst/>
            <a:gdLst/>
            <a:ahLst/>
            <a:cxnLst>
              <a:cxn ang="0">
                <a:pos x="12" y="6"/>
              </a:cxn>
              <a:cxn ang="0">
                <a:pos x="12" y="6"/>
              </a:cxn>
              <a:cxn ang="0">
                <a:pos x="12" y="9"/>
              </a:cxn>
              <a:cxn ang="0">
                <a:pos x="10" y="10"/>
              </a:cxn>
              <a:cxn ang="0">
                <a:pos x="7" y="12"/>
              </a:cxn>
              <a:cxn ang="0">
                <a:pos x="6" y="13"/>
              </a:cxn>
              <a:cxn ang="0">
                <a:pos x="6" y="13"/>
              </a:cxn>
              <a:cxn ang="0">
                <a:pos x="3" y="12"/>
              </a:cxn>
              <a:cxn ang="0">
                <a:pos x="1" y="10"/>
              </a:cxn>
              <a:cxn ang="0">
                <a:pos x="0" y="9"/>
              </a:cxn>
              <a:cxn ang="0">
                <a:pos x="0" y="6"/>
              </a:cxn>
              <a:cxn ang="0">
                <a:pos x="0" y="6"/>
              </a:cxn>
              <a:cxn ang="0">
                <a:pos x="0" y="4"/>
              </a:cxn>
              <a:cxn ang="0">
                <a:pos x="1" y="3"/>
              </a:cxn>
              <a:cxn ang="0">
                <a:pos x="3" y="1"/>
              </a:cxn>
              <a:cxn ang="0">
                <a:pos x="6" y="0"/>
              </a:cxn>
              <a:cxn ang="0">
                <a:pos x="6" y="0"/>
              </a:cxn>
              <a:cxn ang="0">
                <a:pos x="7" y="1"/>
              </a:cxn>
              <a:cxn ang="0">
                <a:pos x="10" y="3"/>
              </a:cxn>
              <a:cxn ang="0">
                <a:pos x="12" y="4"/>
              </a:cxn>
              <a:cxn ang="0">
                <a:pos x="12" y="6"/>
              </a:cxn>
              <a:cxn ang="0">
                <a:pos x="12" y="6"/>
              </a:cxn>
            </a:cxnLst>
            <a:rect l="0" t="0" r="r" b="b"/>
            <a:pathLst>
              <a:path w="12" h="13">
                <a:moveTo>
                  <a:pt x="12" y="6"/>
                </a:moveTo>
                <a:lnTo>
                  <a:pt x="12" y="6"/>
                </a:lnTo>
                <a:lnTo>
                  <a:pt x="12" y="9"/>
                </a:lnTo>
                <a:lnTo>
                  <a:pt x="10" y="10"/>
                </a:lnTo>
                <a:lnTo>
                  <a:pt x="7" y="12"/>
                </a:lnTo>
                <a:lnTo>
                  <a:pt x="6" y="13"/>
                </a:lnTo>
                <a:lnTo>
                  <a:pt x="6" y="13"/>
                </a:lnTo>
                <a:lnTo>
                  <a:pt x="3" y="12"/>
                </a:lnTo>
                <a:lnTo>
                  <a:pt x="1" y="10"/>
                </a:lnTo>
                <a:lnTo>
                  <a:pt x="0" y="9"/>
                </a:lnTo>
                <a:lnTo>
                  <a:pt x="0" y="6"/>
                </a:lnTo>
                <a:lnTo>
                  <a:pt x="0" y="6"/>
                </a:lnTo>
                <a:lnTo>
                  <a:pt x="0" y="4"/>
                </a:lnTo>
                <a:lnTo>
                  <a:pt x="1" y="3"/>
                </a:lnTo>
                <a:lnTo>
                  <a:pt x="3" y="1"/>
                </a:lnTo>
                <a:lnTo>
                  <a:pt x="6" y="0"/>
                </a:lnTo>
                <a:lnTo>
                  <a:pt x="6" y="0"/>
                </a:lnTo>
                <a:lnTo>
                  <a:pt x="7" y="1"/>
                </a:lnTo>
                <a:lnTo>
                  <a:pt x="10" y="3"/>
                </a:lnTo>
                <a:lnTo>
                  <a:pt x="12" y="4"/>
                </a:lnTo>
                <a:lnTo>
                  <a:pt x="12" y="6"/>
                </a:lnTo>
                <a:lnTo>
                  <a:pt x="12" y="6"/>
                </a:lnTo>
                <a:close/>
              </a:path>
            </a:pathLst>
          </a:custGeom>
          <a:solidFill>
            <a:srgbClr val="FFCC66"/>
          </a:solidFill>
          <a:ln w="9525">
            <a:noFill/>
            <a:round/>
          </a:ln>
        </p:spPr>
        <p:txBody>
          <a:bodyPr vert="horz" wrap="square" lIns="91440" tIns="45720" rIns="91440" bIns="45720" numCol="1" anchor="t" anchorCtr="0" compatLnSpc="1"/>
          <a:lstStyle/>
          <a:p>
            <a:endParaRPr lang="zh-CN" altLang="en-US" sz="1600">
              <a:latin typeface="Arial" panose="020B0604020202020204" pitchFamily="34" charset="0"/>
              <a:ea typeface="Arial" panose="020B0604020202020204" pitchFamily="34" charset="0"/>
            </a:endParaRPr>
          </a:p>
        </p:txBody>
      </p:sp>
      <p:sp>
        <p:nvSpPr>
          <p:cNvPr id="133" name="Freeform 201"/>
          <p:cNvSpPr/>
          <p:nvPr/>
        </p:nvSpPr>
        <p:spPr bwMode="auto">
          <a:xfrm>
            <a:off x="1015772" y="2944789"/>
            <a:ext cx="20236" cy="18968"/>
          </a:xfrm>
          <a:custGeom>
            <a:avLst/>
            <a:gdLst/>
            <a:ahLst/>
            <a:cxnLst>
              <a:cxn ang="0">
                <a:pos x="12" y="6"/>
              </a:cxn>
              <a:cxn ang="0">
                <a:pos x="12" y="6"/>
              </a:cxn>
              <a:cxn ang="0">
                <a:pos x="12" y="9"/>
              </a:cxn>
              <a:cxn ang="0">
                <a:pos x="10" y="11"/>
              </a:cxn>
              <a:cxn ang="0">
                <a:pos x="9" y="12"/>
              </a:cxn>
              <a:cxn ang="0">
                <a:pos x="6" y="12"/>
              </a:cxn>
              <a:cxn ang="0">
                <a:pos x="6" y="12"/>
              </a:cxn>
              <a:cxn ang="0">
                <a:pos x="4" y="12"/>
              </a:cxn>
              <a:cxn ang="0">
                <a:pos x="3" y="11"/>
              </a:cxn>
              <a:cxn ang="0">
                <a:pos x="1" y="9"/>
              </a:cxn>
              <a:cxn ang="0">
                <a:pos x="0" y="6"/>
              </a:cxn>
              <a:cxn ang="0">
                <a:pos x="0" y="6"/>
              </a:cxn>
              <a:cxn ang="0">
                <a:pos x="1" y="5"/>
              </a:cxn>
              <a:cxn ang="0">
                <a:pos x="3" y="2"/>
              </a:cxn>
              <a:cxn ang="0">
                <a:pos x="4" y="2"/>
              </a:cxn>
              <a:cxn ang="0">
                <a:pos x="6" y="0"/>
              </a:cxn>
              <a:cxn ang="0">
                <a:pos x="6" y="0"/>
              </a:cxn>
              <a:cxn ang="0">
                <a:pos x="9" y="2"/>
              </a:cxn>
              <a:cxn ang="0">
                <a:pos x="10" y="2"/>
              </a:cxn>
              <a:cxn ang="0">
                <a:pos x="12" y="5"/>
              </a:cxn>
              <a:cxn ang="0">
                <a:pos x="12" y="6"/>
              </a:cxn>
              <a:cxn ang="0">
                <a:pos x="12" y="6"/>
              </a:cxn>
            </a:cxnLst>
            <a:rect l="0" t="0" r="r" b="b"/>
            <a:pathLst>
              <a:path w="12" h="12">
                <a:moveTo>
                  <a:pt x="12" y="6"/>
                </a:moveTo>
                <a:lnTo>
                  <a:pt x="12" y="6"/>
                </a:lnTo>
                <a:lnTo>
                  <a:pt x="12" y="9"/>
                </a:lnTo>
                <a:lnTo>
                  <a:pt x="10" y="11"/>
                </a:lnTo>
                <a:lnTo>
                  <a:pt x="9" y="12"/>
                </a:lnTo>
                <a:lnTo>
                  <a:pt x="6" y="12"/>
                </a:lnTo>
                <a:lnTo>
                  <a:pt x="6" y="12"/>
                </a:lnTo>
                <a:lnTo>
                  <a:pt x="4" y="12"/>
                </a:lnTo>
                <a:lnTo>
                  <a:pt x="3" y="11"/>
                </a:lnTo>
                <a:lnTo>
                  <a:pt x="1" y="9"/>
                </a:lnTo>
                <a:lnTo>
                  <a:pt x="0" y="6"/>
                </a:lnTo>
                <a:lnTo>
                  <a:pt x="0" y="6"/>
                </a:lnTo>
                <a:lnTo>
                  <a:pt x="1" y="5"/>
                </a:lnTo>
                <a:lnTo>
                  <a:pt x="3" y="2"/>
                </a:lnTo>
                <a:lnTo>
                  <a:pt x="4" y="2"/>
                </a:lnTo>
                <a:lnTo>
                  <a:pt x="6" y="0"/>
                </a:lnTo>
                <a:lnTo>
                  <a:pt x="6" y="0"/>
                </a:lnTo>
                <a:lnTo>
                  <a:pt x="9" y="2"/>
                </a:lnTo>
                <a:lnTo>
                  <a:pt x="10" y="2"/>
                </a:lnTo>
                <a:lnTo>
                  <a:pt x="12" y="5"/>
                </a:lnTo>
                <a:lnTo>
                  <a:pt x="12" y="6"/>
                </a:lnTo>
                <a:lnTo>
                  <a:pt x="12" y="6"/>
                </a:lnTo>
                <a:close/>
              </a:path>
            </a:pathLst>
          </a:custGeom>
          <a:solidFill>
            <a:srgbClr val="FFCC66"/>
          </a:solidFill>
          <a:ln w="9525">
            <a:noFill/>
            <a:round/>
          </a:ln>
        </p:spPr>
        <p:txBody>
          <a:bodyPr vert="horz" wrap="square" lIns="91440" tIns="45720" rIns="91440" bIns="45720" numCol="1" anchor="t" anchorCtr="0" compatLnSpc="1"/>
          <a:lstStyle/>
          <a:p>
            <a:endParaRPr lang="zh-CN" altLang="en-US" sz="1600">
              <a:latin typeface="Arial" panose="020B0604020202020204" pitchFamily="34" charset="0"/>
              <a:ea typeface="Arial" panose="020B0604020202020204" pitchFamily="34" charset="0"/>
            </a:endParaRPr>
          </a:p>
        </p:txBody>
      </p:sp>
      <p:sp>
        <p:nvSpPr>
          <p:cNvPr id="134" name="Freeform 202"/>
          <p:cNvSpPr/>
          <p:nvPr/>
        </p:nvSpPr>
        <p:spPr bwMode="auto">
          <a:xfrm>
            <a:off x="661635" y="2954274"/>
            <a:ext cx="20236" cy="18968"/>
          </a:xfrm>
          <a:custGeom>
            <a:avLst/>
            <a:gdLst/>
            <a:ahLst/>
            <a:cxnLst>
              <a:cxn ang="0">
                <a:pos x="12" y="6"/>
              </a:cxn>
              <a:cxn ang="0">
                <a:pos x="12" y="6"/>
              </a:cxn>
              <a:cxn ang="0">
                <a:pos x="12" y="9"/>
              </a:cxn>
              <a:cxn ang="0">
                <a:pos x="10" y="11"/>
              </a:cxn>
              <a:cxn ang="0">
                <a:pos x="9" y="12"/>
              </a:cxn>
              <a:cxn ang="0">
                <a:pos x="6" y="12"/>
              </a:cxn>
              <a:cxn ang="0">
                <a:pos x="6" y="12"/>
              </a:cxn>
              <a:cxn ang="0">
                <a:pos x="4" y="12"/>
              </a:cxn>
              <a:cxn ang="0">
                <a:pos x="1" y="11"/>
              </a:cxn>
              <a:cxn ang="0">
                <a:pos x="1" y="9"/>
              </a:cxn>
              <a:cxn ang="0">
                <a:pos x="0" y="6"/>
              </a:cxn>
              <a:cxn ang="0">
                <a:pos x="0" y="6"/>
              </a:cxn>
              <a:cxn ang="0">
                <a:pos x="1" y="5"/>
              </a:cxn>
              <a:cxn ang="0">
                <a:pos x="1" y="2"/>
              </a:cxn>
              <a:cxn ang="0">
                <a:pos x="4" y="2"/>
              </a:cxn>
              <a:cxn ang="0">
                <a:pos x="6" y="0"/>
              </a:cxn>
              <a:cxn ang="0">
                <a:pos x="6" y="0"/>
              </a:cxn>
              <a:cxn ang="0">
                <a:pos x="9" y="2"/>
              </a:cxn>
              <a:cxn ang="0">
                <a:pos x="10" y="2"/>
              </a:cxn>
              <a:cxn ang="0">
                <a:pos x="12" y="5"/>
              </a:cxn>
              <a:cxn ang="0">
                <a:pos x="12" y="6"/>
              </a:cxn>
              <a:cxn ang="0">
                <a:pos x="12" y="6"/>
              </a:cxn>
            </a:cxnLst>
            <a:rect l="0" t="0" r="r" b="b"/>
            <a:pathLst>
              <a:path w="12" h="12">
                <a:moveTo>
                  <a:pt x="12" y="6"/>
                </a:moveTo>
                <a:lnTo>
                  <a:pt x="12" y="6"/>
                </a:lnTo>
                <a:lnTo>
                  <a:pt x="12" y="9"/>
                </a:lnTo>
                <a:lnTo>
                  <a:pt x="10" y="11"/>
                </a:lnTo>
                <a:lnTo>
                  <a:pt x="9" y="12"/>
                </a:lnTo>
                <a:lnTo>
                  <a:pt x="6" y="12"/>
                </a:lnTo>
                <a:lnTo>
                  <a:pt x="6" y="12"/>
                </a:lnTo>
                <a:lnTo>
                  <a:pt x="4" y="12"/>
                </a:lnTo>
                <a:lnTo>
                  <a:pt x="1" y="11"/>
                </a:lnTo>
                <a:lnTo>
                  <a:pt x="1" y="9"/>
                </a:lnTo>
                <a:lnTo>
                  <a:pt x="0" y="6"/>
                </a:lnTo>
                <a:lnTo>
                  <a:pt x="0" y="6"/>
                </a:lnTo>
                <a:lnTo>
                  <a:pt x="1" y="5"/>
                </a:lnTo>
                <a:lnTo>
                  <a:pt x="1" y="2"/>
                </a:lnTo>
                <a:lnTo>
                  <a:pt x="4" y="2"/>
                </a:lnTo>
                <a:lnTo>
                  <a:pt x="6" y="0"/>
                </a:lnTo>
                <a:lnTo>
                  <a:pt x="6" y="0"/>
                </a:lnTo>
                <a:lnTo>
                  <a:pt x="9" y="2"/>
                </a:lnTo>
                <a:lnTo>
                  <a:pt x="10" y="2"/>
                </a:lnTo>
                <a:lnTo>
                  <a:pt x="12" y="5"/>
                </a:lnTo>
                <a:lnTo>
                  <a:pt x="12" y="6"/>
                </a:lnTo>
                <a:lnTo>
                  <a:pt x="12" y="6"/>
                </a:lnTo>
                <a:close/>
              </a:path>
            </a:pathLst>
          </a:custGeom>
          <a:solidFill>
            <a:srgbClr val="F08D72"/>
          </a:solidFill>
          <a:ln w="9525">
            <a:noFill/>
            <a:round/>
          </a:ln>
        </p:spPr>
        <p:txBody>
          <a:bodyPr vert="horz" wrap="square" lIns="91440" tIns="45720" rIns="91440" bIns="45720" numCol="1" anchor="t" anchorCtr="0" compatLnSpc="1"/>
          <a:lstStyle/>
          <a:p>
            <a:endParaRPr lang="zh-CN" altLang="en-US" sz="1600">
              <a:latin typeface="Arial" panose="020B0604020202020204" pitchFamily="34" charset="0"/>
              <a:ea typeface="Arial" panose="020B0604020202020204" pitchFamily="34" charset="0"/>
            </a:endParaRPr>
          </a:p>
        </p:txBody>
      </p:sp>
      <p:sp>
        <p:nvSpPr>
          <p:cNvPr id="135" name="Freeform 203"/>
          <p:cNvSpPr/>
          <p:nvPr/>
        </p:nvSpPr>
        <p:spPr bwMode="auto">
          <a:xfrm>
            <a:off x="804975" y="2987467"/>
            <a:ext cx="20236" cy="18968"/>
          </a:xfrm>
          <a:custGeom>
            <a:avLst/>
            <a:gdLst/>
            <a:ahLst/>
            <a:cxnLst>
              <a:cxn ang="0">
                <a:pos x="12" y="6"/>
              </a:cxn>
              <a:cxn ang="0">
                <a:pos x="12" y="6"/>
              </a:cxn>
              <a:cxn ang="0">
                <a:pos x="12" y="8"/>
              </a:cxn>
              <a:cxn ang="0">
                <a:pos x="11" y="11"/>
              </a:cxn>
              <a:cxn ang="0">
                <a:pos x="8" y="11"/>
              </a:cxn>
              <a:cxn ang="0">
                <a:pos x="6" y="12"/>
              </a:cxn>
              <a:cxn ang="0">
                <a:pos x="6" y="12"/>
              </a:cxn>
              <a:cxn ang="0">
                <a:pos x="3" y="11"/>
              </a:cxn>
              <a:cxn ang="0">
                <a:pos x="2" y="11"/>
              </a:cxn>
              <a:cxn ang="0">
                <a:pos x="0" y="8"/>
              </a:cxn>
              <a:cxn ang="0">
                <a:pos x="0" y="6"/>
              </a:cxn>
              <a:cxn ang="0">
                <a:pos x="0" y="6"/>
              </a:cxn>
              <a:cxn ang="0">
                <a:pos x="0" y="3"/>
              </a:cxn>
              <a:cxn ang="0">
                <a:pos x="2" y="2"/>
              </a:cxn>
              <a:cxn ang="0">
                <a:pos x="3" y="0"/>
              </a:cxn>
              <a:cxn ang="0">
                <a:pos x="6" y="0"/>
              </a:cxn>
              <a:cxn ang="0">
                <a:pos x="6" y="0"/>
              </a:cxn>
              <a:cxn ang="0">
                <a:pos x="8" y="0"/>
              </a:cxn>
              <a:cxn ang="0">
                <a:pos x="11" y="2"/>
              </a:cxn>
              <a:cxn ang="0">
                <a:pos x="12" y="3"/>
              </a:cxn>
              <a:cxn ang="0">
                <a:pos x="12" y="6"/>
              </a:cxn>
              <a:cxn ang="0">
                <a:pos x="12" y="6"/>
              </a:cxn>
            </a:cxnLst>
            <a:rect l="0" t="0" r="r" b="b"/>
            <a:pathLst>
              <a:path w="12" h="12">
                <a:moveTo>
                  <a:pt x="12" y="6"/>
                </a:moveTo>
                <a:lnTo>
                  <a:pt x="12" y="6"/>
                </a:lnTo>
                <a:lnTo>
                  <a:pt x="12" y="8"/>
                </a:lnTo>
                <a:lnTo>
                  <a:pt x="11" y="11"/>
                </a:lnTo>
                <a:lnTo>
                  <a:pt x="8" y="11"/>
                </a:lnTo>
                <a:lnTo>
                  <a:pt x="6" y="12"/>
                </a:lnTo>
                <a:lnTo>
                  <a:pt x="6" y="12"/>
                </a:lnTo>
                <a:lnTo>
                  <a:pt x="3" y="11"/>
                </a:lnTo>
                <a:lnTo>
                  <a:pt x="2" y="11"/>
                </a:lnTo>
                <a:lnTo>
                  <a:pt x="0" y="8"/>
                </a:lnTo>
                <a:lnTo>
                  <a:pt x="0" y="6"/>
                </a:lnTo>
                <a:lnTo>
                  <a:pt x="0" y="6"/>
                </a:lnTo>
                <a:lnTo>
                  <a:pt x="0" y="3"/>
                </a:lnTo>
                <a:lnTo>
                  <a:pt x="2" y="2"/>
                </a:lnTo>
                <a:lnTo>
                  <a:pt x="3" y="0"/>
                </a:lnTo>
                <a:lnTo>
                  <a:pt x="6" y="0"/>
                </a:lnTo>
                <a:lnTo>
                  <a:pt x="6" y="0"/>
                </a:lnTo>
                <a:lnTo>
                  <a:pt x="8" y="0"/>
                </a:lnTo>
                <a:lnTo>
                  <a:pt x="11" y="2"/>
                </a:lnTo>
                <a:lnTo>
                  <a:pt x="12" y="3"/>
                </a:lnTo>
                <a:lnTo>
                  <a:pt x="12" y="6"/>
                </a:lnTo>
                <a:lnTo>
                  <a:pt x="12" y="6"/>
                </a:lnTo>
                <a:close/>
              </a:path>
            </a:pathLst>
          </a:custGeom>
          <a:solidFill>
            <a:srgbClr val="F08D72"/>
          </a:solidFill>
          <a:ln w="9525">
            <a:noFill/>
            <a:round/>
          </a:ln>
        </p:spPr>
        <p:txBody>
          <a:bodyPr vert="horz" wrap="square" lIns="91440" tIns="45720" rIns="91440" bIns="45720" numCol="1" anchor="t" anchorCtr="0" compatLnSpc="1"/>
          <a:lstStyle/>
          <a:p>
            <a:endParaRPr lang="zh-CN" altLang="en-US" sz="1600">
              <a:latin typeface="Arial" panose="020B0604020202020204" pitchFamily="34" charset="0"/>
              <a:ea typeface="Arial" panose="020B0604020202020204" pitchFamily="34" charset="0"/>
            </a:endParaRPr>
          </a:p>
        </p:txBody>
      </p:sp>
      <p:sp>
        <p:nvSpPr>
          <p:cNvPr id="136" name="Freeform 204"/>
          <p:cNvSpPr/>
          <p:nvPr/>
        </p:nvSpPr>
        <p:spPr bwMode="auto">
          <a:xfrm>
            <a:off x="926394" y="3009597"/>
            <a:ext cx="20236" cy="18968"/>
          </a:xfrm>
          <a:custGeom>
            <a:avLst/>
            <a:gdLst/>
            <a:ahLst/>
            <a:cxnLst>
              <a:cxn ang="0">
                <a:pos x="12" y="6"/>
              </a:cxn>
              <a:cxn ang="0">
                <a:pos x="12" y="6"/>
              </a:cxn>
              <a:cxn ang="0">
                <a:pos x="12" y="9"/>
              </a:cxn>
              <a:cxn ang="0">
                <a:pos x="11" y="10"/>
              </a:cxn>
              <a:cxn ang="0">
                <a:pos x="9" y="12"/>
              </a:cxn>
              <a:cxn ang="0">
                <a:pos x="6" y="12"/>
              </a:cxn>
              <a:cxn ang="0">
                <a:pos x="6" y="12"/>
              </a:cxn>
              <a:cxn ang="0">
                <a:pos x="5" y="12"/>
              </a:cxn>
              <a:cxn ang="0">
                <a:pos x="3" y="10"/>
              </a:cxn>
              <a:cxn ang="0">
                <a:pos x="2" y="9"/>
              </a:cxn>
              <a:cxn ang="0">
                <a:pos x="0" y="6"/>
              </a:cxn>
              <a:cxn ang="0">
                <a:pos x="0" y="6"/>
              </a:cxn>
              <a:cxn ang="0">
                <a:pos x="2" y="4"/>
              </a:cxn>
              <a:cxn ang="0">
                <a:pos x="3" y="1"/>
              </a:cxn>
              <a:cxn ang="0">
                <a:pos x="5" y="0"/>
              </a:cxn>
              <a:cxn ang="0">
                <a:pos x="6" y="0"/>
              </a:cxn>
              <a:cxn ang="0">
                <a:pos x="6" y="0"/>
              </a:cxn>
              <a:cxn ang="0">
                <a:pos x="9" y="0"/>
              </a:cxn>
              <a:cxn ang="0">
                <a:pos x="11" y="1"/>
              </a:cxn>
              <a:cxn ang="0">
                <a:pos x="12" y="4"/>
              </a:cxn>
              <a:cxn ang="0">
                <a:pos x="12" y="6"/>
              </a:cxn>
              <a:cxn ang="0">
                <a:pos x="12" y="6"/>
              </a:cxn>
            </a:cxnLst>
            <a:rect l="0" t="0" r="r" b="b"/>
            <a:pathLst>
              <a:path w="12" h="12">
                <a:moveTo>
                  <a:pt x="12" y="6"/>
                </a:moveTo>
                <a:lnTo>
                  <a:pt x="12" y="6"/>
                </a:lnTo>
                <a:lnTo>
                  <a:pt x="12" y="9"/>
                </a:lnTo>
                <a:lnTo>
                  <a:pt x="11" y="10"/>
                </a:lnTo>
                <a:lnTo>
                  <a:pt x="9" y="12"/>
                </a:lnTo>
                <a:lnTo>
                  <a:pt x="6" y="12"/>
                </a:lnTo>
                <a:lnTo>
                  <a:pt x="6" y="12"/>
                </a:lnTo>
                <a:lnTo>
                  <a:pt x="5" y="12"/>
                </a:lnTo>
                <a:lnTo>
                  <a:pt x="3" y="10"/>
                </a:lnTo>
                <a:lnTo>
                  <a:pt x="2" y="9"/>
                </a:lnTo>
                <a:lnTo>
                  <a:pt x="0" y="6"/>
                </a:lnTo>
                <a:lnTo>
                  <a:pt x="0" y="6"/>
                </a:lnTo>
                <a:lnTo>
                  <a:pt x="2" y="4"/>
                </a:lnTo>
                <a:lnTo>
                  <a:pt x="3" y="1"/>
                </a:lnTo>
                <a:lnTo>
                  <a:pt x="5" y="0"/>
                </a:lnTo>
                <a:lnTo>
                  <a:pt x="6" y="0"/>
                </a:lnTo>
                <a:lnTo>
                  <a:pt x="6" y="0"/>
                </a:lnTo>
                <a:lnTo>
                  <a:pt x="9" y="0"/>
                </a:lnTo>
                <a:lnTo>
                  <a:pt x="11" y="1"/>
                </a:lnTo>
                <a:lnTo>
                  <a:pt x="12" y="4"/>
                </a:lnTo>
                <a:lnTo>
                  <a:pt x="12" y="6"/>
                </a:lnTo>
                <a:lnTo>
                  <a:pt x="12" y="6"/>
                </a:lnTo>
                <a:close/>
              </a:path>
            </a:pathLst>
          </a:custGeom>
          <a:solidFill>
            <a:srgbClr val="F08D72"/>
          </a:solidFill>
          <a:ln w="9525">
            <a:noFill/>
            <a:round/>
          </a:ln>
        </p:spPr>
        <p:txBody>
          <a:bodyPr vert="horz" wrap="square" lIns="91440" tIns="45720" rIns="91440" bIns="45720" numCol="1" anchor="t" anchorCtr="0" compatLnSpc="1"/>
          <a:lstStyle/>
          <a:p>
            <a:endParaRPr lang="zh-CN" altLang="en-US" sz="1600">
              <a:latin typeface="Arial" panose="020B0604020202020204" pitchFamily="34" charset="0"/>
              <a:ea typeface="Arial" panose="020B0604020202020204" pitchFamily="34" charset="0"/>
            </a:endParaRPr>
          </a:p>
        </p:txBody>
      </p:sp>
      <p:sp>
        <p:nvSpPr>
          <p:cNvPr id="137" name="Freeform 206"/>
          <p:cNvSpPr/>
          <p:nvPr/>
        </p:nvSpPr>
        <p:spPr bwMode="auto">
          <a:xfrm>
            <a:off x="474448" y="1996388"/>
            <a:ext cx="32042" cy="33195"/>
          </a:xfrm>
          <a:custGeom>
            <a:avLst/>
            <a:gdLst/>
            <a:ahLst/>
            <a:cxnLst>
              <a:cxn ang="0">
                <a:pos x="19" y="11"/>
              </a:cxn>
              <a:cxn ang="0">
                <a:pos x="19" y="11"/>
              </a:cxn>
              <a:cxn ang="0">
                <a:pos x="19" y="15"/>
              </a:cxn>
              <a:cxn ang="0">
                <a:pos x="16" y="18"/>
              </a:cxn>
              <a:cxn ang="0">
                <a:pos x="13" y="20"/>
              </a:cxn>
              <a:cxn ang="0">
                <a:pos x="9" y="21"/>
              </a:cxn>
              <a:cxn ang="0">
                <a:pos x="9" y="21"/>
              </a:cxn>
              <a:cxn ang="0">
                <a:pos x="6" y="20"/>
              </a:cxn>
              <a:cxn ang="0">
                <a:pos x="3" y="18"/>
              </a:cxn>
              <a:cxn ang="0">
                <a:pos x="0" y="15"/>
              </a:cxn>
              <a:cxn ang="0">
                <a:pos x="0" y="11"/>
              </a:cxn>
              <a:cxn ang="0">
                <a:pos x="0" y="11"/>
              </a:cxn>
              <a:cxn ang="0">
                <a:pos x="0" y="6"/>
              </a:cxn>
              <a:cxn ang="0">
                <a:pos x="3" y="3"/>
              </a:cxn>
              <a:cxn ang="0">
                <a:pos x="6" y="2"/>
              </a:cxn>
              <a:cxn ang="0">
                <a:pos x="9" y="0"/>
              </a:cxn>
              <a:cxn ang="0">
                <a:pos x="9" y="0"/>
              </a:cxn>
              <a:cxn ang="0">
                <a:pos x="13" y="2"/>
              </a:cxn>
              <a:cxn ang="0">
                <a:pos x="16" y="3"/>
              </a:cxn>
              <a:cxn ang="0">
                <a:pos x="19" y="6"/>
              </a:cxn>
              <a:cxn ang="0">
                <a:pos x="19" y="11"/>
              </a:cxn>
              <a:cxn ang="0">
                <a:pos x="19" y="11"/>
              </a:cxn>
            </a:cxnLst>
            <a:rect l="0" t="0" r="r" b="b"/>
            <a:pathLst>
              <a:path w="19" h="21">
                <a:moveTo>
                  <a:pt x="19" y="11"/>
                </a:moveTo>
                <a:lnTo>
                  <a:pt x="19" y="11"/>
                </a:lnTo>
                <a:lnTo>
                  <a:pt x="19" y="15"/>
                </a:lnTo>
                <a:lnTo>
                  <a:pt x="16" y="18"/>
                </a:lnTo>
                <a:lnTo>
                  <a:pt x="13" y="20"/>
                </a:lnTo>
                <a:lnTo>
                  <a:pt x="9" y="21"/>
                </a:lnTo>
                <a:lnTo>
                  <a:pt x="9" y="21"/>
                </a:lnTo>
                <a:lnTo>
                  <a:pt x="6" y="20"/>
                </a:lnTo>
                <a:lnTo>
                  <a:pt x="3" y="18"/>
                </a:lnTo>
                <a:lnTo>
                  <a:pt x="0" y="15"/>
                </a:lnTo>
                <a:lnTo>
                  <a:pt x="0" y="11"/>
                </a:lnTo>
                <a:lnTo>
                  <a:pt x="0" y="11"/>
                </a:lnTo>
                <a:lnTo>
                  <a:pt x="0" y="6"/>
                </a:lnTo>
                <a:lnTo>
                  <a:pt x="3" y="3"/>
                </a:lnTo>
                <a:lnTo>
                  <a:pt x="6" y="2"/>
                </a:lnTo>
                <a:lnTo>
                  <a:pt x="9" y="0"/>
                </a:lnTo>
                <a:lnTo>
                  <a:pt x="9" y="0"/>
                </a:lnTo>
                <a:lnTo>
                  <a:pt x="13" y="2"/>
                </a:lnTo>
                <a:lnTo>
                  <a:pt x="16" y="3"/>
                </a:lnTo>
                <a:lnTo>
                  <a:pt x="19" y="6"/>
                </a:lnTo>
                <a:lnTo>
                  <a:pt x="19" y="11"/>
                </a:lnTo>
                <a:lnTo>
                  <a:pt x="19" y="11"/>
                </a:lnTo>
                <a:close/>
              </a:path>
            </a:pathLst>
          </a:custGeom>
          <a:solidFill>
            <a:srgbClr val="C5EDF0"/>
          </a:solidFill>
          <a:ln w="9525">
            <a:noFill/>
            <a:round/>
          </a:ln>
        </p:spPr>
        <p:txBody>
          <a:bodyPr vert="horz" wrap="square" lIns="91440" tIns="45720" rIns="91440" bIns="45720" numCol="1" anchor="t" anchorCtr="0" compatLnSpc="1"/>
          <a:lstStyle/>
          <a:p>
            <a:endParaRPr lang="zh-CN" altLang="en-US" sz="1600">
              <a:latin typeface="Arial" panose="020B0604020202020204" pitchFamily="34" charset="0"/>
              <a:ea typeface="Arial" panose="020B0604020202020204" pitchFamily="34" charset="0"/>
            </a:endParaRPr>
          </a:p>
        </p:txBody>
      </p:sp>
      <p:sp>
        <p:nvSpPr>
          <p:cNvPr id="138" name="Freeform 207"/>
          <p:cNvSpPr/>
          <p:nvPr/>
        </p:nvSpPr>
        <p:spPr bwMode="auto">
          <a:xfrm>
            <a:off x="686929" y="2024840"/>
            <a:ext cx="35414" cy="33195"/>
          </a:xfrm>
          <a:custGeom>
            <a:avLst/>
            <a:gdLst/>
            <a:ahLst/>
            <a:cxnLst>
              <a:cxn ang="0">
                <a:pos x="21" y="11"/>
              </a:cxn>
              <a:cxn ang="0">
                <a:pos x="21" y="11"/>
              </a:cxn>
              <a:cxn ang="0">
                <a:pos x="21" y="15"/>
              </a:cxn>
              <a:cxn ang="0">
                <a:pos x="18" y="18"/>
              </a:cxn>
              <a:cxn ang="0">
                <a:pos x="15" y="20"/>
              </a:cxn>
              <a:cxn ang="0">
                <a:pos x="10" y="21"/>
              </a:cxn>
              <a:cxn ang="0">
                <a:pos x="10" y="21"/>
              </a:cxn>
              <a:cxn ang="0">
                <a:pos x="7" y="20"/>
              </a:cxn>
              <a:cxn ang="0">
                <a:pos x="3" y="18"/>
              </a:cxn>
              <a:cxn ang="0">
                <a:pos x="1" y="15"/>
              </a:cxn>
              <a:cxn ang="0">
                <a:pos x="0" y="11"/>
              </a:cxn>
              <a:cxn ang="0">
                <a:pos x="0" y="11"/>
              </a:cxn>
              <a:cxn ang="0">
                <a:pos x="1" y="8"/>
              </a:cxn>
              <a:cxn ang="0">
                <a:pos x="3" y="3"/>
              </a:cxn>
              <a:cxn ang="0">
                <a:pos x="7" y="2"/>
              </a:cxn>
              <a:cxn ang="0">
                <a:pos x="10" y="0"/>
              </a:cxn>
              <a:cxn ang="0">
                <a:pos x="10" y="0"/>
              </a:cxn>
              <a:cxn ang="0">
                <a:pos x="15" y="2"/>
              </a:cxn>
              <a:cxn ang="0">
                <a:pos x="18" y="3"/>
              </a:cxn>
              <a:cxn ang="0">
                <a:pos x="21" y="8"/>
              </a:cxn>
              <a:cxn ang="0">
                <a:pos x="21" y="11"/>
              </a:cxn>
              <a:cxn ang="0">
                <a:pos x="21" y="11"/>
              </a:cxn>
            </a:cxnLst>
            <a:rect l="0" t="0" r="r" b="b"/>
            <a:pathLst>
              <a:path w="21" h="21">
                <a:moveTo>
                  <a:pt x="21" y="11"/>
                </a:moveTo>
                <a:lnTo>
                  <a:pt x="21" y="11"/>
                </a:lnTo>
                <a:lnTo>
                  <a:pt x="21" y="15"/>
                </a:lnTo>
                <a:lnTo>
                  <a:pt x="18" y="18"/>
                </a:lnTo>
                <a:lnTo>
                  <a:pt x="15" y="20"/>
                </a:lnTo>
                <a:lnTo>
                  <a:pt x="10" y="21"/>
                </a:lnTo>
                <a:lnTo>
                  <a:pt x="10" y="21"/>
                </a:lnTo>
                <a:lnTo>
                  <a:pt x="7" y="20"/>
                </a:lnTo>
                <a:lnTo>
                  <a:pt x="3" y="18"/>
                </a:lnTo>
                <a:lnTo>
                  <a:pt x="1" y="15"/>
                </a:lnTo>
                <a:lnTo>
                  <a:pt x="0" y="11"/>
                </a:lnTo>
                <a:lnTo>
                  <a:pt x="0" y="11"/>
                </a:lnTo>
                <a:lnTo>
                  <a:pt x="1" y="8"/>
                </a:lnTo>
                <a:lnTo>
                  <a:pt x="3" y="3"/>
                </a:lnTo>
                <a:lnTo>
                  <a:pt x="7" y="2"/>
                </a:lnTo>
                <a:lnTo>
                  <a:pt x="10" y="0"/>
                </a:lnTo>
                <a:lnTo>
                  <a:pt x="10" y="0"/>
                </a:lnTo>
                <a:lnTo>
                  <a:pt x="15" y="2"/>
                </a:lnTo>
                <a:lnTo>
                  <a:pt x="18" y="3"/>
                </a:lnTo>
                <a:lnTo>
                  <a:pt x="21" y="8"/>
                </a:lnTo>
                <a:lnTo>
                  <a:pt x="21" y="11"/>
                </a:lnTo>
                <a:lnTo>
                  <a:pt x="21" y="11"/>
                </a:lnTo>
                <a:close/>
              </a:path>
            </a:pathLst>
          </a:custGeom>
          <a:solidFill>
            <a:srgbClr val="C5EDF0"/>
          </a:solidFill>
          <a:ln w="9525">
            <a:noFill/>
            <a:round/>
          </a:ln>
        </p:spPr>
        <p:txBody>
          <a:bodyPr vert="horz" wrap="square" lIns="91440" tIns="45720" rIns="91440" bIns="45720" numCol="1" anchor="t" anchorCtr="0" compatLnSpc="1"/>
          <a:lstStyle/>
          <a:p>
            <a:endParaRPr lang="zh-CN" altLang="en-US" sz="1600">
              <a:latin typeface="Arial" panose="020B0604020202020204" pitchFamily="34" charset="0"/>
              <a:ea typeface="Arial" panose="020B0604020202020204" pitchFamily="34" charset="0"/>
            </a:endParaRPr>
          </a:p>
        </p:txBody>
      </p:sp>
      <p:sp>
        <p:nvSpPr>
          <p:cNvPr id="139" name="Freeform 208"/>
          <p:cNvSpPr/>
          <p:nvPr/>
        </p:nvSpPr>
        <p:spPr bwMode="auto">
          <a:xfrm>
            <a:off x="580690" y="2046968"/>
            <a:ext cx="35414" cy="33195"/>
          </a:xfrm>
          <a:custGeom>
            <a:avLst/>
            <a:gdLst/>
            <a:ahLst/>
            <a:cxnLst>
              <a:cxn ang="0">
                <a:pos x="21" y="10"/>
              </a:cxn>
              <a:cxn ang="0">
                <a:pos x="21" y="10"/>
              </a:cxn>
              <a:cxn ang="0">
                <a:pos x="19" y="15"/>
              </a:cxn>
              <a:cxn ang="0">
                <a:pos x="18" y="18"/>
              </a:cxn>
              <a:cxn ang="0">
                <a:pos x="15" y="21"/>
              </a:cxn>
              <a:cxn ang="0">
                <a:pos x="10" y="21"/>
              </a:cxn>
              <a:cxn ang="0">
                <a:pos x="10" y="21"/>
              </a:cxn>
              <a:cxn ang="0">
                <a:pos x="6" y="21"/>
              </a:cxn>
              <a:cxn ang="0">
                <a:pos x="3" y="18"/>
              </a:cxn>
              <a:cxn ang="0">
                <a:pos x="1" y="15"/>
              </a:cxn>
              <a:cxn ang="0">
                <a:pos x="0" y="10"/>
              </a:cxn>
              <a:cxn ang="0">
                <a:pos x="0" y="10"/>
              </a:cxn>
              <a:cxn ang="0">
                <a:pos x="1" y="7"/>
              </a:cxn>
              <a:cxn ang="0">
                <a:pos x="3" y="3"/>
              </a:cxn>
              <a:cxn ang="0">
                <a:pos x="6" y="1"/>
              </a:cxn>
              <a:cxn ang="0">
                <a:pos x="10" y="0"/>
              </a:cxn>
              <a:cxn ang="0">
                <a:pos x="10" y="0"/>
              </a:cxn>
              <a:cxn ang="0">
                <a:pos x="15" y="1"/>
              </a:cxn>
              <a:cxn ang="0">
                <a:pos x="18" y="3"/>
              </a:cxn>
              <a:cxn ang="0">
                <a:pos x="19" y="7"/>
              </a:cxn>
              <a:cxn ang="0">
                <a:pos x="21" y="10"/>
              </a:cxn>
              <a:cxn ang="0">
                <a:pos x="21" y="10"/>
              </a:cxn>
            </a:cxnLst>
            <a:rect l="0" t="0" r="r" b="b"/>
            <a:pathLst>
              <a:path w="21" h="21">
                <a:moveTo>
                  <a:pt x="21" y="10"/>
                </a:moveTo>
                <a:lnTo>
                  <a:pt x="21" y="10"/>
                </a:lnTo>
                <a:lnTo>
                  <a:pt x="19" y="15"/>
                </a:lnTo>
                <a:lnTo>
                  <a:pt x="18" y="18"/>
                </a:lnTo>
                <a:lnTo>
                  <a:pt x="15" y="21"/>
                </a:lnTo>
                <a:lnTo>
                  <a:pt x="10" y="21"/>
                </a:lnTo>
                <a:lnTo>
                  <a:pt x="10" y="21"/>
                </a:lnTo>
                <a:lnTo>
                  <a:pt x="6" y="21"/>
                </a:lnTo>
                <a:lnTo>
                  <a:pt x="3" y="18"/>
                </a:lnTo>
                <a:lnTo>
                  <a:pt x="1" y="15"/>
                </a:lnTo>
                <a:lnTo>
                  <a:pt x="0" y="10"/>
                </a:lnTo>
                <a:lnTo>
                  <a:pt x="0" y="10"/>
                </a:lnTo>
                <a:lnTo>
                  <a:pt x="1" y="7"/>
                </a:lnTo>
                <a:lnTo>
                  <a:pt x="3" y="3"/>
                </a:lnTo>
                <a:lnTo>
                  <a:pt x="6" y="1"/>
                </a:lnTo>
                <a:lnTo>
                  <a:pt x="10" y="0"/>
                </a:lnTo>
                <a:lnTo>
                  <a:pt x="10" y="0"/>
                </a:lnTo>
                <a:lnTo>
                  <a:pt x="15" y="1"/>
                </a:lnTo>
                <a:lnTo>
                  <a:pt x="18" y="3"/>
                </a:lnTo>
                <a:lnTo>
                  <a:pt x="19" y="7"/>
                </a:lnTo>
                <a:lnTo>
                  <a:pt x="21" y="10"/>
                </a:lnTo>
                <a:lnTo>
                  <a:pt x="21" y="10"/>
                </a:lnTo>
                <a:close/>
              </a:path>
            </a:pathLst>
          </a:custGeom>
          <a:solidFill>
            <a:srgbClr val="C5EDF0"/>
          </a:solidFill>
          <a:ln w="9525">
            <a:noFill/>
            <a:round/>
          </a:ln>
        </p:spPr>
        <p:txBody>
          <a:bodyPr vert="horz" wrap="square" lIns="91440" tIns="45720" rIns="91440" bIns="45720" numCol="1" anchor="t" anchorCtr="0" compatLnSpc="1"/>
          <a:lstStyle/>
          <a:p>
            <a:endParaRPr lang="zh-CN" altLang="en-US" sz="1600">
              <a:latin typeface="Arial" panose="020B0604020202020204" pitchFamily="34" charset="0"/>
              <a:ea typeface="Arial" panose="020B0604020202020204" pitchFamily="34" charset="0"/>
            </a:endParaRPr>
          </a:p>
        </p:txBody>
      </p:sp>
      <p:sp>
        <p:nvSpPr>
          <p:cNvPr id="140" name="Freeform 209"/>
          <p:cNvSpPr/>
          <p:nvPr/>
        </p:nvSpPr>
        <p:spPr bwMode="auto">
          <a:xfrm>
            <a:off x="648144" y="2119680"/>
            <a:ext cx="35414" cy="31613"/>
          </a:xfrm>
          <a:custGeom>
            <a:avLst/>
            <a:gdLst/>
            <a:ahLst/>
            <a:cxnLst>
              <a:cxn ang="0">
                <a:pos x="21" y="11"/>
              </a:cxn>
              <a:cxn ang="0">
                <a:pos x="21" y="11"/>
              </a:cxn>
              <a:cxn ang="0">
                <a:pos x="20" y="14"/>
              </a:cxn>
              <a:cxn ang="0">
                <a:pos x="18" y="17"/>
              </a:cxn>
              <a:cxn ang="0">
                <a:pos x="15" y="20"/>
              </a:cxn>
              <a:cxn ang="0">
                <a:pos x="11" y="20"/>
              </a:cxn>
              <a:cxn ang="0">
                <a:pos x="11" y="20"/>
              </a:cxn>
              <a:cxn ang="0">
                <a:pos x="6" y="20"/>
              </a:cxn>
              <a:cxn ang="0">
                <a:pos x="3" y="17"/>
              </a:cxn>
              <a:cxn ang="0">
                <a:pos x="2" y="14"/>
              </a:cxn>
              <a:cxn ang="0">
                <a:pos x="0" y="11"/>
              </a:cxn>
              <a:cxn ang="0">
                <a:pos x="0" y="11"/>
              </a:cxn>
              <a:cxn ang="0">
                <a:pos x="2" y="6"/>
              </a:cxn>
              <a:cxn ang="0">
                <a:pos x="3" y="3"/>
              </a:cxn>
              <a:cxn ang="0">
                <a:pos x="6" y="0"/>
              </a:cxn>
              <a:cxn ang="0">
                <a:pos x="11" y="0"/>
              </a:cxn>
              <a:cxn ang="0">
                <a:pos x="11" y="0"/>
              </a:cxn>
              <a:cxn ang="0">
                <a:pos x="15" y="0"/>
              </a:cxn>
              <a:cxn ang="0">
                <a:pos x="18" y="3"/>
              </a:cxn>
              <a:cxn ang="0">
                <a:pos x="20" y="6"/>
              </a:cxn>
              <a:cxn ang="0">
                <a:pos x="21" y="11"/>
              </a:cxn>
              <a:cxn ang="0">
                <a:pos x="21" y="11"/>
              </a:cxn>
            </a:cxnLst>
            <a:rect l="0" t="0" r="r" b="b"/>
            <a:pathLst>
              <a:path w="21" h="20">
                <a:moveTo>
                  <a:pt x="21" y="11"/>
                </a:moveTo>
                <a:lnTo>
                  <a:pt x="21" y="11"/>
                </a:lnTo>
                <a:lnTo>
                  <a:pt x="20" y="14"/>
                </a:lnTo>
                <a:lnTo>
                  <a:pt x="18" y="17"/>
                </a:lnTo>
                <a:lnTo>
                  <a:pt x="15" y="20"/>
                </a:lnTo>
                <a:lnTo>
                  <a:pt x="11" y="20"/>
                </a:lnTo>
                <a:lnTo>
                  <a:pt x="11" y="20"/>
                </a:lnTo>
                <a:lnTo>
                  <a:pt x="6" y="20"/>
                </a:lnTo>
                <a:lnTo>
                  <a:pt x="3" y="17"/>
                </a:lnTo>
                <a:lnTo>
                  <a:pt x="2" y="14"/>
                </a:lnTo>
                <a:lnTo>
                  <a:pt x="0" y="11"/>
                </a:lnTo>
                <a:lnTo>
                  <a:pt x="0" y="11"/>
                </a:lnTo>
                <a:lnTo>
                  <a:pt x="2" y="6"/>
                </a:lnTo>
                <a:lnTo>
                  <a:pt x="3" y="3"/>
                </a:lnTo>
                <a:lnTo>
                  <a:pt x="6" y="0"/>
                </a:lnTo>
                <a:lnTo>
                  <a:pt x="11" y="0"/>
                </a:lnTo>
                <a:lnTo>
                  <a:pt x="11" y="0"/>
                </a:lnTo>
                <a:lnTo>
                  <a:pt x="15" y="0"/>
                </a:lnTo>
                <a:lnTo>
                  <a:pt x="18" y="3"/>
                </a:lnTo>
                <a:lnTo>
                  <a:pt x="20" y="6"/>
                </a:lnTo>
                <a:lnTo>
                  <a:pt x="21" y="11"/>
                </a:lnTo>
                <a:lnTo>
                  <a:pt x="21" y="11"/>
                </a:lnTo>
                <a:close/>
              </a:path>
            </a:pathLst>
          </a:custGeom>
          <a:solidFill>
            <a:srgbClr val="C5EDF0"/>
          </a:solidFill>
          <a:ln w="9525">
            <a:noFill/>
            <a:round/>
          </a:ln>
        </p:spPr>
        <p:txBody>
          <a:bodyPr vert="horz" wrap="square" lIns="91440" tIns="45720" rIns="91440" bIns="45720" numCol="1" anchor="t" anchorCtr="0" compatLnSpc="1"/>
          <a:lstStyle/>
          <a:p>
            <a:endParaRPr lang="zh-CN" altLang="en-US" sz="1600">
              <a:latin typeface="Arial" panose="020B0604020202020204" pitchFamily="34" charset="0"/>
              <a:ea typeface="Arial" panose="020B0604020202020204" pitchFamily="34" charset="0"/>
            </a:endParaRPr>
          </a:p>
        </p:txBody>
      </p:sp>
      <p:sp>
        <p:nvSpPr>
          <p:cNvPr id="141" name="Freeform 210"/>
          <p:cNvSpPr/>
          <p:nvPr/>
        </p:nvSpPr>
        <p:spPr bwMode="auto">
          <a:xfrm>
            <a:off x="794857" y="2099131"/>
            <a:ext cx="35414" cy="30033"/>
          </a:xfrm>
          <a:custGeom>
            <a:avLst/>
            <a:gdLst/>
            <a:ahLst/>
            <a:cxnLst>
              <a:cxn ang="0">
                <a:pos x="21" y="9"/>
              </a:cxn>
              <a:cxn ang="0">
                <a:pos x="21" y="9"/>
              </a:cxn>
              <a:cxn ang="0">
                <a:pos x="20" y="13"/>
              </a:cxn>
              <a:cxn ang="0">
                <a:pos x="18" y="16"/>
              </a:cxn>
              <a:cxn ang="0">
                <a:pos x="14" y="19"/>
              </a:cxn>
              <a:cxn ang="0">
                <a:pos x="11" y="19"/>
              </a:cxn>
              <a:cxn ang="0">
                <a:pos x="11" y="19"/>
              </a:cxn>
              <a:cxn ang="0">
                <a:pos x="6" y="19"/>
              </a:cxn>
              <a:cxn ang="0">
                <a:pos x="3" y="16"/>
              </a:cxn>
              <a:cxn ang="0">
                <a:pos x="0" y="13"/>
              </a:cxn>
              <a:cxn ang="0">
                <a:pos x="0" y="9"/>
              </a:cxn>
              <a:cxn ang="0">
                <a:pos x="0" y="9"/>
              </a:cxn>
              <a:cxn ang="0">
                <a:pos x="0" y="6"/>
              </a:cxn>
              <a:cxn ang="0">
                <a:pos x="3" y="3"/>
              </a:cxn>
              <a:cxn ang="0">
                <a:pos x="6" y="0"/>
              </a:cxn>
              <a:cxn ang="0">
                <a:pos x="11" y="0"/>
              </a:cxn>
              <a:cxn ang="0">
                <a:pos x="11" y="0"/>
              </a:cxn>
              <a:cxn ang="0">
                <a:pos x="14" y="0"/>
              </a:cxn>
              <a:cxn ang="0">
                <a:pos x="18" y="3"/>
              </a:cxn>
              <a:cxn ang="0">
                <a:pos x="20" y="6"/>
              </a:cxn>
              <a:cxn ang="0">
                <a:pos x="21" y="9"/>
              </a:cxn>
              <a:cxn ang="0">
                <a:pos x="21" y="9"/>
              </a:cxn>
            </a:cxnLst>
            <a:rect l="0" t="0" r="r" b="b"/>
            <a:pathLst>
              <a:path w="21" h="19">
                <a:moveTo>
                  <a:pt x="21" y="9"/>
                </a:moveTo>
                <a:lnTo>
                  <a:pt x="21" y="9"/>
                </a:lnTo>
                <a:lnTo>
                  <a:pt x="20" y="13"/>
                </a:lnTo>
                <a:lnTo>
                  <a:pt x="18" y="16"/>
                </a:lnTo>
                <a:lnTo>
                  <a:pt x="14" y="19"/>
                </a:lnTo>
                <a:lnTo>
                  <a:pt x="11" y="19"/>
                </a:lnTo>
                <a:lnTo>
                  <a:pt x="11" y="19"/>
                </a:lnTo>
                <a:lnTo>
                  <a:pt x="6" y="19"/>
                </a:lnTo>
                <a:lnTo>
                  <a:pt x="3" y="16"/>
                </a:lnTo>
                <a:lnTo>
                  <a:pt x="0" y="13"/>
                </a:lnTo>
                <a:lnTo>
                  <a:pt x="0" y="9"/>
                </a:lnTo>
                <a:lnTo>
                  <a:pt x="0" y="9"/>
                </a:lnTo>
                <a:lnTo>
                  <a:pt x="0" y="6"/>
                </a:lnTo>
                <a:lnTo>
                  <a:pt x="3" y="3"/>
                </a:lnTo>
                <a:lnTo>
                  <a:pt x="6" y="0"/>
                </a:lnTo>
                <a:lnTo>
                  <a:pt x="11" y="0"/>
                </a:lnTo>
                <a:lnTo>
                  <a:pt x="11" y="0"/>
                </a:lnTo>
                <a:lnTo>
                  <a:pt x="14" y="0"/>
                </a:lnTo>
                <a:lnTo>
                  <a:pt x="18" y="3"/>
                </a:lnTo>
                <a:lnTo>
                  <a:pt x="20" y="6"/>
                </a:lnTo>
                <a:lnTo>
                  <a:pt x="21" y="9"/>
                </a:lnTo>
                <a:lnTo>
                  <a:pt x="21" y="9"/>
                </a:lnTo>
                <a:close/>
              </a:path>
            </a:pathLst>
          </a:custGeom>
          <a:solidFill>
            <a:srgbClr val="C5EDF0"/>
          </a:solidFill>
          <a:ln w="9525">
            <a:noFill/>
            <a:round/>
          </a:ln>
        </p:spPr>
        <p:txBody>
          <a:bodyPr vert="horz" wrap="square" lIns="91440" tIns="45720" rIns="91440" bIns="45720" numCol="1" anchor="t" anchorCtr="0" compatLnSpc="1"/>
          <a:lstStyle/>
          <a:p>
            <a:endParaRPr lang="zh-CN" altLang="en-US" sz="1600">
              <a:latin typeface="Arial" panose="020B0604020202020204" pitchFamily="34" charset="0"/>
              <a:ea typeface="Arial" panose="020B0604020202020204" pitchFamily="34" charset="0"/>
            </a:endParaRPr>
          </a:p>
        </p:txBody>
      </p:sp>
      <p:sp>
        <p:nvSpPr>
          <p:cNvPr id="142" name="Freeform 211"/>
          <p:cNvSpPr/>
          <p:nvPr/>
        </p:nvSpPr>
        <p:spPr bwMode="auto">
          <a:xfrm>
            <a:off x="810036" y="2219261"/>
            <a:ext cx="35414" cy="33195"/>
          </a:xfrm>
          <a:custGeom>
            <a:avLst/>
            <a:gdLst/>
            <a:ahLst/>
            <a:cxnLst>
              <a:cxn ang="0">
                <a:pos x="21" y="11"/>
              </a:cxn>
              <a:cxn ang="0">
                <a:pos x="21" y="11"/>
              </a:cxn>
              <a:cxn ang="0">
                <a:pos x="20" y="15"/>
              </a:cxn>
              <a:cxn ang="0">
                <a:pos x="18" y="18"/>
              </a:cxn>
              <a:cxn ang="0">
                <a:pos x="14" y="20"/>
              </a:cxn>
              <a:cxn ang="0">
                <a:pos x="11" y="21"/>
              </a:cxn>
              <a:cxn ang="0">
                <a:pos x="11" y="21"/>
              </a:cxn>
              <a:cxn ang="0">
                <a:pos x="6" y="20"/>
              </a:cxn>
              <a:cxn ang="0">
                <a:pos x="3" y="18"/>
              </a:cxn>
              <a:cxn ang="0">
                <a:pos x="0" y="15"/>
              </a:cxn>
              <a:cxn ang="0">
                <a:pos x="0" y="11"/>
              </a:cxn>
              <a:cxn ang="0">
                <a:pos x="0" y="11"/>
              </a:cxn>
              <a:cxn ang="0">
                <a:pos x="0" y="6"/>
              </a:cxn>
              <a:cxn ang="0">
                <a:pos x="3" y="3"/>
              </a:cxn>
              <a:cxn ang="0">
                <a:pos x="6" y="2"/>
              </a:cxn>
              <a:cxn ang="0">
                <a:pos x="11" y="0"/>
              </a:cxn>
              <a:cxn ang="0">
                <a:pos x="11" y="0"/>
              </a:cxn>
              <a:cxn ang="0">
                <a:pos x="14" y="2"/>
              </a:cxn>
              <a:cxn ang="0">
                <a:pos x="18" y="3"/>
              </a:cxn>
              <a:cxn ang="0">
                <a:pos x="20" y="6"/>
              </a:cxn>
              <a:cxn ang="0">
                <a:pos x="21" y="11"/>
              </a:cxn>
              <a:cxn ang="0">
                <a:pos x="21" y="11"/>
              </a:cxn>
            </a:cxnLst>
            <a:rect l="0" t="0" r="r" b="b"/>
            <a:pathLst>
              <a:path w="21" h="21">
                <a:moveTo>
                  <a:pt x="21" y="11"/>
                </a:moveTo>
                <a:lnTo>
                  <a:pt x="21" y="11"/>
                </a:lnTo>
                <a:lnTo>
                  <a:pt x="20" y="15"/>
                </a:lnTo>
                <a:lnTo>
                  <a:pt x="18" y="18"/>
                </a:lnTo>
                <a:lnTo>
                  <a:pt x="14" y="20"/>
                </a:lnTo>
                <a:lnTo>
                  <a:pt x="11" y="21"/>
                </a:lnTo>
                <a:lnTo>
                  <a:pt x="11" y="21"/>
                </a:lnTo>
                <a:lnTo>
                  <a:pt x="6" y="20"/>
                </a:lnTo>
                <a:lnTo>
                  <a:pt x="3" y="18"/>
                </a:lnTo>
                <a:lnTo>
                  <a:pt x="0" y="15"/>
                </a:lnTo>
                <a:lnTo>
                  <a:pt x="0" y="11"/>
                </a:lnTo>
                <a:lnTo>
                  <a:pt x="0" y="11"/>
                </a:lnTo>
                <a:lnTo>
                  <a:pt x="0" y="6"/>
                </a:lnTo>
                <a:lnTo>
                  <a:pt x="3" y="3"/>
                </a:lnTo>
                <a:lnTo>
                  <a:pt x="6" y="2"/>
                </a:lnTo>
                <a:lnTo>
                  <a:pt x="11" y="0"/>
                </a:lnTo>
                <a:lnTo>
                  <a:pt x="11" y="0"/>
                </a:lnTo>
                <a:lnTo>
                  <a:pt x="14" y="2"/>
                </a:lnTo>
                <a:lnTo>
                  <a:pt x="18" y="3"/>
                </a:lnTo>
                <a:lnTo>
                  <a:pt x="20" y="6"/>
                </a:lnTo>
                <a:lnTo>
                  <a:pt x="21" y="11"/>
                </a:lnTo>
                <a:lnTo>
                  <a:pt x="21" y="11"/>
                </a:lnTo>
                <a:close/>
              </a:path>
            </a:pathLst>
          </a:custGeom>
          <a:solidFill>
            <a:srgbClr val="C5EDF0"/>
          </a:solidFill>
          <a:ln w="9525">
            <a:noFill/>
            <a:round/>
          </a:ln>
        </p:spPr>
        <p:txBody>
          <a:bodyPr vert="horz" wrap="square" lIns="91440" tIns="45720" rIns="91440" bIns="45720" numCol="1" anchor="t" anchorCtr="0" compatLnSpc="1"/>
          <a:lstStyle/>
          <a:p>
            <a:endParaRPr lang="zh-CN" altLang="en-US" sz="1600">
              <a:latin typeface="Arial" panose="020B0604020202020204" pitchFamily="34" charset="0"/>
              <a:ea typeface="Arial" panose="020B0604020202020204" pitchFamily="34" charset="0"/>
            </a:endParaRPr>
          </a:p>
        </p:txBody>
      </p:sp>
      <p:sp>
        <p:nvSpPr>
          <p:cNvPr id="143" name="Freeform 212"/>
          <p:cNvSpPr/>
          <p:nvPr/>
        </p:nvSpPr>
        <p:spPr bwMode="auto">
          <a:xfrm>
            <a:off x="572257" y="2205035"/>
            <a:ext cx="35414" cy="33195"/>
          </a:xfrm>
          <a:custGeom>
            <a:avLst/>
            <a:gdLst/>
            <a:ahLst/>
            <a:cxnLst>
              <a:cxn ang="0">
                <a:pos x="21" y="11"/>
              </a:cxn>
              <a:cxn ang="0">
                <a:pos x="21" y="11"/>
              </a:cxn>
              <a:cxn ang="0">
                <a:pos x="20" y="15"/>
              </a:cxn>
              <a:cxn ang="0">
                <a:pos x="18" y="18"/>
              </a:cxn>
              <a:cxn ang="0">
                <a:pos x="14" y="20"/>
              </a:cxn>
              <a:cxn ang="0">
                <a:pos x="11" y="21"/>
              </a:cxn>
              <a:cxn ang="0">
                <a:pos x="11" y="21"/>
              </a:cxn>
              <a:cxn ang="0">
                <a:pos x="6" y="20"/>
              </a:cxn>
              <a:cxn ang="0">
                <a:pos x="3" y="18"/>
              </a:cxn>
              <a:cxn ang="0">
                <a:pos x="2" y="15"/>
              </a:cxn>
              <a:cxn ang="0">
                <a:pos x="0" y="11"/>
              </a:cxn>
              <a:cxn ang="0">
                <a:pos x="0" y="11"/>
              </a:cxn>
              <a:cxn ang="0">
                <a:pos x="2" y="6"/>
              </a:cxn>
              <a:cxn ang="0">
                <a:pos x="3" y="3"/>
              </a:cxn>
              <a:cxn ang="0">
                <a:pos x="6" y="2"/>
              </a:cxn>
              <a:cxn ang="0">
                <a:pos x="11" y="0"/>
              </a:cxn>
              <a:cxn ang="0">
                <a:pos x="11" y="0"/>
              </a:cxn>
              <a:cxn ang="0">
                <a:pos x="14" y="2"/>
              </a:cxn>
              <a:cxn ang="0">
                <a:pos x="18" y="3"/>
              </a:cxn>
              <a:cxn ang="0">
                <a:pos x="20" y="6"/>
              </a:cxn>
              <a:cxn ang="0">
                <a:pos x="21" y="11"/>
              </a:cxn>
              <a:cxn ang="0">
                <a:pos x="21" y="11"/>
              </a:cxn>
            </a:cxnLst>
            <a:rect l="0" t="0" r="r" b="b"/>
            <a:pathLst>
              <a:path w="21" h="21">
                <a:moveTo>
                  <a:pt x="21" y="11"/>
                </a:moveTo>
                <a:lnTo>
                  <a:pt x="21" y="11"/>
                </a:lnTo>
                <a:lnTo>
                  <a:pt x="20" y="15"/>
                </a:lnTo>
                <a:lnTo>
                  <a:pt x="18" y="18"/>
                </a:lnTo>
                <a:lnTo>
                  <a:pt x="14" y="20"/>
                </a:lnTo>
                <a:lnTo>
                  <a:pt x="11" y="21"/>
                </a:lnTo>
                <a:lnTo>
                  <a:pt x="11" y="21"/>
                </a:lnTo>
                <a:lnTo>
                  <a:pt x="6" y="20"/>
                </a:lnTo>
                <a:lnTo>
                  <a:pt x="3" y="18"/>
                </a:lnTo>
                <a:lnTo>
                  <a:pt x="2" y="15"/>
                </a:lnTo>
                <a:lnTo>
                  <a:pt x="0" y="11"/>
                </a:lnTo>
                <a:lnTo>
                  <a:pt x="0" y="11"/>
                </a:lnTo>
                <a:lnTo>
                  <a:pt x="2" y="6"/>
                </a:lnTo>
                <a:lnTo>
                  <a:pt x="3" y="3"/>
                </a:lnTo>
                <a:lnTo>
                  <a:pt x="6" y="2"/>
                </a:lnTo>
                <a:lnTo>
                  <a:pt x="11" y="0"/>
                </a:lnTo>
                <a:lnTo>
                  <a:pt x="11" y="0"/>
                </a:lnTo>
                <a:lnTo>
                  <a:pt x="14" y="2"/>
                </a:lnTo>
                <a:lnTo>
                  <a:pt x="18" y="3"/>
                </a:lnTo>
                <a:lnTo>
                  <a:pt x="20" y="6"/>
                </a:lnTo>
                <a:lnTo>
                  <a:pt x="21" y="11"/>
                </a:lnTo>
                <a:lnTo>
                  <a:pt x="21" y="11"/>
                </a:lnTo>
                <a:close/>
              </a:path>
            </a:pathLst>
          </a:custGeom>
          <a:solidFill>
            <a:srgbClr val="C5EDF0"/>
          </a:solidFill>
          <a:ln w="9525">
            <a:noFill/>
            <a:round/>
          </a:ln>
        </p:spPr>
        <p:txBody>
          <a:bodyPr vert="horz" wrap="square" lIns="91440" tIns="45720" rIns="91440" bIns="45720" numCol="1" anchor="t" anchorCtr="0" compatLnSpc="1"/>
          <a:lstStyle/>
          <a:p>
            <a:endParaRPr lang="zh-CN" altLang="en-US" sz="1600">
              <a:latin typeface="Arial" panose="020B0604020202020204" pitchFamily="34" charset="0"/>
              <a:ea typeface="Arial" panose="020B0604020202020204" pitchFamily="34" charset="0"/>
            </a:endParaRPr>
          </a:p>
        </p:txBody>
      </p:sp>
      <p:sp>
        <p:nvSpPr>
          <p:cNvPr id="144" name="Freeform 213"/>
          <p:cNvSpPr/>
          <p:nvPr/>
        </p:nvSpPr>
        <p:spPr bwMode="auto">
          <a:xfrm>
            <a:off x="678499" y="2219261"/>
            <a:ext cx="35414" cy="33195"/>
          </a:xfrm>
          <a:custGeom>
            <a:avLst/>
            <a:gdLst/>
            <a:ahLst/>
            <a:cxnLst>
              <a:cxn ang="0">
                <a:pos x="21" y="11"/>
              </a:cxn>
              <a:cxn ang="0">
                <a:pos x="21" y="11"/>
              </a:cxn>
              <a:cxn ang="0">
                <a:pos x="21" y="15"/>
              </a:cxn>
              <a:cxn ang="0">
                <a:pos x="18" y="18"/>
              </a:cxn>
              <a:cxn ang="0">
                <a:pos x="15" y="20"/>
              </a:cxn>
              <a:cxn ang="0">
                <a:pos x="11" y="21"/>
              </a:cxn>
              <a:cxn ang="0">
                <a:pos x="11" y="21"/>
              </a:cxn>
              <a:cxn ang="0">
                <a:pos x="8" y="20"/>
              </a:cxn>
              <a:cxn ang="0">
                <a:pos x="3" y="18"/>
              </a:cxn>
              <a:cxn ang="0">
                <a:pos x="2" y="15"/>
              </a:cxn>
              <a:cxn ang="0">
                <a:pos x="0" y="11"/>
              </a:cxn>
              <a:cxn ang="0">
                <a:pos x="0" y="11"/>
              </a:cxn>
              <a:cxn ang="0">
                <a:pos x="2" y="6"/>
              </a:cxn>
              <a:cxn ang="0">
                <a:pos x="3" y="3"/>
              </a:cxn>
              <a:cxn ang="0">
                <a:pos x="8" y="2"/>
              </a:cxn>
              <a:cxn ang="0">
                <a:pos x="11" y="0"/>
              </a:cxn>
              <a:cxn ang="0">
                <a:pos x="11" y="0"/>
              </a:cxn>
              <a:cxn ang="0">
                <a:pos x="15" y="2"/>
              </a:cxn>
              <a:cxn ang="0">
                <a:pos x="18" y="3"/>
              </a:cxn>
              <a:cxn ang="0">
                <a:pos x="21" y="6"/>
              </a:cxn>
              <a:cxn ang="0">
                <a:pos x="21" y="11"/>
              </a:cxn>
              <a:cxn ang="0">
                <a:pos x="21" y="11"/>
              </a:cxn>
            </a:cxnLst>
            <a:rect l="0" t="0" r="r" b="b"/>
            <a:pathLst>
              <a:path w="21" h="21">
                <a:moveTo>
                  <a:pt x="21" y="11"/>
                </a:moveTo>
                <a:lnTo>
                  <a:pt x="21" y="11"/>
                </a:lnTo>
                <a:lnTo>
                  <a:pt x="21" y="15"/>
                </a:lnTo>
                <a:lnTo>
                  <a:pt x="18" y="18"/>
                </a:lnTo>
                <a:lnTo>
                  <a:pt x="15" y="20"/>
                </a:lnTo>
                <a:lnTo>
                  <a:pt x="11" y="21"/>
                </a:lnTo>
                <a:lnTo>
                  <a:pt x="11" y="21"/>
                </a:lnTo>
                <a:lnTo>
                  <a:pt x="8" y="20"/>
                </a:lnTo>
                <a:lnTo>
                  <a:pt x="3" y="18"/>
                </a:lnTo>
                <a:lnTo>
                  <a:pt x="2" y="15"/>
                </a:lnTo>
                <a:lnTo>
                  <a:pt x="0" y="11"/>
                </a:lnTo>
                <a:lnTo>
                  <a:pt x="0" y="11"/>
                </a:lnTo>
                <a:lnTo>
                  <a:pt x="2" y="6"/>
                </a:lnTo>
                <a:lnTo>
                  <a:pt x="3" y="3"/>
                </a:lnTo>
                <a:lnTo>
                  <a:pt x="8" y="2"/>
                </a:lnTo>
                <a:lnTo>
                  <a:pt x="11" y="0"/>
                </a:lnTo>
                <a:lnTo>
                  <a:pt x="11" y="0"/>
                </a:lnTo>
                <a:lnTo>
                  <a:pt x="15" y="2"/>
                </a:lnTo>
                <a:lnTo>
                  <a:pt x="18" y="3"/>
                </a:lnTo>
                <a:lnTo>
                  <a:pt x="21" y="6"/>
                </a:lnTo>
                <a:lnTo>
                  <a:pt x="21" y="11"/>
                </a:lnTo>
                <a:lnTo>
                  <a:pt x="21" y="11"/>
                </a:lnTo>
                <a:close/>
              </a:path>
            </a:pathLst>
          </a:custGeom>
          <a:solidFill>
            <a:srgbClr val="C5EDF0"/>
          </a:solidFill>
          <a:ln w="9525">
            <a:noFill/>
            <a:round/>
          </a:ln>
        </p:spPr>
        <p:txBody>
          <a:bodyPr vert="horz" wrap="square" lIns="91440" tIns="45720" rIns="91440" bIns="45720" numCol="1" anchor="t" anchorCtr="0" compatLnSpc="1"/>
          <a:lstStyle/>
          <a:p>
            <a:endParaRPr lang="zh-CN" altLang="en-US" sz="1600">
              <a:latin typeface="Arial" panose="020B0604020202020204" pitchFamily="34" charset="0"/>
              <a:ea typeface="Arial" panose="020B0604020202020204" pitchFamily="34" charset="0"/>
            </a:endParaRPr>
          </a:p>
        </p:txBody>
      </p:sp>
      <p:sp>
        <p:nvSpPr>
          <p:cNvPr id="145" name="Freeform 214"/>
          <p:cNvSpPr/>
          <p:nvPr/>
        </p:nvSpPr>
        <p:spPr bwMode="auto">
          <a:xfrm>
            <a:off x="1056244" y="2119680"/>
            <a:ext cx="35414" cy="31613"/>
          </a:xfrm>
          <a:custGeom>
            <a:avLst/>
            <a:gdLst/>
            <a:ahLst/>
            <a:cxnLst>
              <a:cxn ang="0">
                <a:pos x="21" y="11"/>
              </a:cxn>
              <a:cxn ang="0">
                <a:pos x="21" y="11"/>
              </a:cxn>
              <a:cxn ang="0">
                <a:pos x="19" y="14"/>
              </a:cxn>
              <a:cxn ang="0">
                <a:pos x="18" y="17"/>
              </a:cxn>
              <a:cxn ang="0">
                <a:pos x="13" y="20"/>
              </a:cxn>
              <a:cxn ang="0">
                <a:pos x="10" y="20"/>
              </a:cxn>
              <a:cxn ang="0">
                <a:pos x="10" y="20"/>
              </a:cxn>
              <a:cxn ang="0">
                <a:pos x="6" y="20"/>
              </a:cxn>
              <a:cxn ang="0">
                <a:pos x="3" y="17"/>
              </a:cxn>
              <a:cxn ang="0">
                <a:pos x="0" y="14"/>
              </a:cxn>
              <a:cxn ang="0">
                <a:pos x="0" y="11"/>
              </a:cxn>
              <a:cxn ang="0">
                <a:pos x="0" y="11"/>
              </a:cxn>
              <a:cxn ang="0">
                <a:pos x="0" y="6"/>
              </a:cxn>
              <a:cxn ang="0">
                <a:pos x="3" y="3"/>
              </a:cxn>
              <a:cxn ang="0">
                <a:pos x="6" y="0"/>
              </a:cxn>
              <a:cxn ang="0">
                <a:pos x="10" y="0"/>
              </a:cxn>
              <a:cxn ang="0">
                <a:pos x="10" y="0"/>
              </a:cxn>
              <a:cxn ang="0">
                <a:pos x="13" y="0"/>
              </a:cxn>
              <a:cxn ang="0">
                <a:pos x="18" y="3"/>
              </a:cxn>
              <a:cxn ang="0">
                <a:pos x="19" y="6"/>
              </a:cxn>
              <a:cxn ang="0">
                <a:pos x="21" y="11"/>
              </a:cxn>
              <a:cxn ang="0">
                <a:pos x="21" y="11"/>
              </a:cxn>
            </a:cxnLst>
            <a:rect l="0" t="0" r="r" b="b"/>
            <a:pathLst>
              <a:path w="21" h="20">
                <a:moveTo>
                  <a:pt x="21" y="11"/>
                </a:moveTo>
                <a:lnTo>
                  <a:pt x="21" y="11"/>
                </a:lnTo>
                <a:lnTo>
                  <a:pt x="19" y="14"/>
                </a:lnTo>
                <a:lnTo>
                  <a:pt x="18" y="17"/>
                </a:lnTo>
                <a:lnTo>
                  <a:pt x="13" y="20"/>
                </a:lnTo>
                <a:lnTo>
                  <a:pt x="10" y="20"/>
                </a:lnTo>
                <a:lnTo>
                  <a:pt x="10" y="20"/>
                </a:lnTo>
                <a:lnTo>
                  <a:pt x="6" y="20"/>
                </a:lnTo>
                <a:lnTo>
                  <a:pt x="3" y="17"/>
                </a:lnTo>
                <a:lnTo>
                  <a:pt x="0" y="14"/>
                </a:lnTo>
                <a:lnTo>
                  <a:pt x="0" y="11"/>
                </a:lnTo>
                <a:lnTo>
                  <a:pt x="0" y="11"/>
                </a:lnTo>
                <a:lnTo>
                  <a:pt x="0" y="6"/>
                </a:lnTo>
                <a:lnTo>
                  <a:pt x="3" y="3"/>
                </a:lnTo>
                <a:lnTo>
                  <a:pt x="6" y="0"/>
                </a:lnTo>
                <a:lnTo>
                  <a:pt x="10" y="0"/>
                </a:lnTo>
                <a:lnTo>
                  <a:pt x="10" y="0"/>
                </a:lnTo>
                <a:lnTo>
                  <a:pt x="13" y="0"/>
                </a:lnTo>
                <a:lnTo>
                  <a:pt x="18" y="3"/>
                </a:lnTo>
                <a:lnTo>
                  <a:pt x="19" y="6"/>
                </a:lnTo>
                <a:lnTo>
                  <a:pt x="21" y="11"/>
                </a:lnTo>
                <a:lnTo>
                  <a:pt x="21" y="11"/>
                </a:lnTo>
                <a:close/>
              </a:path>
            </a:pathLst>
          </a:custGeom>
          <a:solidFill>
            <a:srgbClr val="C5EDF0"/>
          </a:solidFill>
          <a:ln w="9525">
            <a:noFill/>
            <a:round/>
          </a:ln>
        </p:spPr>
        <p:txBody>
          <a:bodyPr vert="horz" wrap="square" lIns="91440" tIns="45720" rIns="91440" bIns="45720" numCol="1" anchor="t" anchorCtr="0" compatLnSpc="1"/>
          <a:lstStyle/>
          <a:p>
            <a:endParaRPr lang="zh-CN" altLang="en-US" sz="1600">
              <a:latin typeface="Arial" panose="020B0604020202020204" pitchFamily="34" charset="0"/>
              <a:ea typeface="Arial" panose="020B0604020202020204" pitchFamily="34" charset="0"/>
            </a:endParaRPr>
          </a:p>
        </p:txBody>
      </p:sp>
      <p:sp>
        <p:nvSpPr>
          <p:cNvPr id="146" name="Freeform 215"/>
          <p:cNvSpPr/>
          <p:nvPr/>
        </p:nvSpPr>
        <p:spPr bwMode="auto">
          <a:xfrm>
            <a:off x="1108522" y="2184487"/>
            <a:ext cx="35414" cy="33195"/>
          </a:xfrm>
          <a:custGeom>
            <a:avLst/>
            <a:gdLst/>
            <a:ahLst/>
            <a:cxnLst>
              <a:cxn ang="0">
                <a:pos x="21" y="10"/>
              </a:cxn>
              <a:cxn ang="0">
                <a:pos x="21" y="10"/>
              </a:cxn>
              <a:cxn ang="0">
                <a:pos x="20" y="13"/>
              </a:cxn>
              <a:cxn ang="0">
                <a:pos x="18" y="18"/>
              </a:cxn>
              <a:cxn ang="0">
                <a:pos x="15" y="19"/>
              </a:cxn>
              <a:cxn ang="0">
                <a:pos x="11" y="21"/>
              </a:cxn>
              <a:cxn ang="0">
                <a:pos x="11" y="21"/>
              </a:cxn>
              <a:cxn ang="0">
                <a:pos x="6" y="19"/>
              </a:cxn>
              <a:cxn ang="0">
                <a:pos x="3" y="18"/>
              </a:cxn>
              <a:cxn ang="0">
                <a:pos x="2" y="13"/>
              </a:cxn>
              <a:cxn ang="0">
                <a:pos x="0" y="10"/>
              </a:cxn>
              <a:cxn ang="0">
                <a:pos x="0" y="10"/>
              </a:cxn>
              <a:cxn ang="0">
                <a:pos x="2" y="6"/>
              </a:cxn>
              <a:cxn ang="0">
                <a:pos x="3" y="3"/>
              </a:cxn>
              <a:cxn ang="0">
                <a:pos x="6" y="1"/>
              </a:cxn>
              <a:cxn ang="0">
                <a:pos x="11" y="0"/>
              </a:cxn>
              <a:cxn ang="0">
                <a:pos x="11" y="0"/>
              </a:cxn>
              <a:cxn ang="0">
                <a:pos x="15" y="1"/>
              </a:cxn>
              <a:cxn ang="0">
                <a:pos x="18" y="3"/>
              </a:cxn>
              <a:cxn ang="0">
                <a:pos x="20" y="6"/>
              </a:cxn>
              <a:cxn ang="0">
                <a:pos x="21" y="10"/>
              </a:cxn>
              <a:cxn ang="0">
                <a:pos x="21" y="10"/>
              </a:cxn>
            </a:cxnLst>
            <a:rect l="0" t="0" r="r" b="b"/>
            <a:pathLst>
              <a:path w="21" h="21">
                <a:moveTo>
                  <a:pt x="21" y="10"/>
                </a:moveTo>
                <a:lnTo>
                  <a:pt x="21" y="10"/>
                </a:lnTo>
                <a:lnTo>
                  <a:pt x="20" y="13"/>
                </a:lnTo>
                <a:lnTo>
                  <a:pt x="18" y="18"/>
                </a:lnTo>
                <a:lnTo>
                  <a:pt x="15" y="19"/>
                </a:lnTo>
                <a:lnTo>
                  <a:pt x="11" y="21"/>
                </a:lnTo>
                <a:lnTo>
                  <a:pt x="11" y="21"/>
                </a:lnTo>
                <a:lnTo>
                  <a:pt x="6" y="19"/>
                </a:lnTo>
                <a:lnTo>
                  <a:pt x="3" y="18"/>
                </a:lnTo>
                <a:lnTo>
                  <a:pt x="2" y="13"/>
                </a:lnTo>
                <a:lnTo>
                  <a:pt x="0" y="10"/>
                </a:lnTo>
                <a:lnTo>
                  <a:pt x="0" y="10"/>
                </a:lnTo>
                <a:lnTo>
                  <a:pt x="2" y="6"/>
                </a:lnTo>
                <a:lnTo>
                  <a:pt x="3" y="3"/>
                </a:lnTo>
                <a:lnTo>
                  <a:pt x="6" y="1"/>
                </a:lnTo>
                <a:lnTo>
                  <a:pt x="11" y="0"/>
                </a:lnTo>
                <a:lnTo>
                  <a:pt x="11" y="0"/>
                </a:lnTo>
                <a:lnTo>
                  <a:pt x="15" y="1"/>
                </a:lnTo>
                <a:lnTo>
                  <a:pt x="18" y="3"/>
                </a:lnTo>
                <a:lnTo>
                  <a:pt x="20" y="6"/>
                </a:lnTo>
                <a:lnTo>
                  <a:pt x="21" y="10"/>
                </a:lnTo>
                <a:lnTo>
                  <a:pt x="21" y="10"/>
                </a:lnTo>
                <a:close/>
              </a:path>
            </a:pathLst>
          </a:custGeom>
          <a:solidFill>
            <a:srgbClr val="C5EDF0"/>
          </a:solidFill>
          <a:ln w="9525">
            <a:noFill/>
            <a:round/>
          </a:ln>
        </p:spPr>
        <p:txBody>
          <a:bodyPr vert="horz" wrap="square" lIns="91440" tIns="45720" rIns="91440" bIns="45720" numCol="1" anchor="t" anchorCtr="0" compatLnSpc="1"/>
          <a:lstStyle/>
          <a:p>
            <a:endParaRPr lang="zh-CN" altLang="en-US" sz="1600">
              <a:latin typeface="Arial" panose="020B0604020202020204" pitchFamily="34" charset="0"/>
              <a:ea typeface="Arial" panose="020B0604020202020204" pitchFamily="34" charset="0"/>
            </a:endParaRPr>
          </a:p>
        </p:txBody>
      </p:sp>
      <p:sp>
        <p:nvSpPr>
          <p:cNvPr id="147" name="Freeform 216"/>
          <p:cNvSpPr/>
          <p:nvPr/>
        </p:nvSpPr>
        <p:spPr bwMode="auto">
          <a:xfrm>
            <a:off x="1177663" y="2247713"/>
            <a:ext cx="35414" cy="33195"/>
          </a:xfrm>
          <a:custGeom>
            <a:avLst/>
            <a:gdLst/>
            <a:ahLst/>
            <a:cxnLst>
              <a:cxn ang="0">
                <a:pos x="21" y="11"/>
              </a:cxn>
              <a:cxn ang="0">
                <a:pos x="21" y="11"/>
              </a:cxn>
              <a:cxn ang="0">
                <a:pos x="21" y="15"/>
              </a:cxn>
              <a:cxn ang="0">
                <a:pos x="18" y="18"/>
              </a:cxn>
              <a:cxn ang="0">
                <a:pos x="15" y="20"/>
              </a:cxn>
              <a:cxn ang="0">
                <a:pos x="10" y="21"/>
              </a:cxn>
              <a:cxn ang="0">
                <a:pos x="10" y="21"/>
              </a:cxn>
              <a:cxn ang="0">
                <a:pos x="7" y="20"/>
              </a:cxn>
              <a:cxn ang="0">
                <a:pos x="3" y="18"/>
              </a:cxn>
              <a:cxn ang="0">
                <a:pos x="1" y="15"/>
              </a:cxn>
              <a:cxn ang="0">
                <a:pos x="0" y="11"/>
              </a:cxn>
              <a:cxn ang="0">
                <a:pos x="0" y="11"/>
              </a:cxn>
              <a:cxn ang="0">
                <a:pos x="1" y="6"/>
              </a:cxn>
              <a:cxn ang="0">
                <a:pos x="3" y="3"/>
              </a:cxn>
              <a:cxn ang="0">
                <a:pos x="7" y="2"/>
              </a:cxn>
              <a:cxn ang="0">
                <a:pos x="10" y="0"/>
              </a:cxn>
              <a:cxn ang="0">
                <a:pos x="10" y="0"/>
              </a:cxn>
              <a:cxn ang="0">
                <a:pos x="15" y="2"/>
              </a:cxn>
              <a:cxn ang="0">
                <a:pos x="18" y="3"/>
              </a:cxn>
              <a:cxn ang="0">
                <a:pos x="21" y="6"/>
              </a:cxn>
              <a:cxn ang="0">
                <a:pos x="21" y="11"/>
              </a:cxn>
              <a:cxn ang="0">
                <a:pos x="21" y="11"/>
              </a:cxn>
            </a:cxnLst>
            <a:rect l="0" t="0" r="r" b="b"/>
            <a:pathLst>
              <a:path w="21" h="21">
                <a:moveTo>
                  <a:pt x="21" y="11"/>
                </a:moveTo>
                <a:lnTo>
                  <a:pt x="21" y="11"/>
                </a:lnTo>
                <a:lnTo>
                  <a:pt x="21" y="15"/>
                </a:lnTo>
                <a:lnTo>
                  <a:pt x="18" y="18"/>
                </a:lnTo>
                <a:lnTo>
                  <a:pt x="15" y="20"/>
                </a:lnTo>
                <a:lnTo>
                  <a:pt x="10" y="21"/>
                </a:lnTo>
                <a:lnTo>
                  <a:pt x="10" y="21"/>
                </a:lnTo>
                <a:lnTo>
                  <a:pt x="7" y="20"/>
                </a:lnTo>
                <a:lnTo>
                  <a:pt x="3" y="18"/>
                </a:lnTo>
                <a:lnTo>
                  <a:pt x="1" y="15"/>
                </a:lnTo>
                <a:lnTo>
                  <a:pt x="0" y="11"/>
                </a:lnTo>
                <a:lnTo>
                  <a:pt x="0" y="11"/>
                </a:lnTo>
                <a:lnTo>
                  <a:pt x="1" y="6"/>
                </a:lnTo>
                <a:lnTo>
                  <a:pt x="3" y="3"/>
                </a:lnTo>
                <a:lnTo>
                  <a:pt x="7" y="2"/>
                </a:lnTo>
                <a:lnTo>
                  <a:pt x="10" y="0"/>
                </a:lnTo>
                <a:lnTo>
                  <a:pt x="10" y="0"/>
                </a:lnTo>
                <a:lnTo>
                  <a:pt x="15" y="2"/>
                </a:lnTo>
                <a:lnTo>
                  <a:pt x="18" y="3"/>
                </a:lnTo>
                <a:lnTo>
                  <a:pt x="21" y="6"/>
                </a:lnTo>
                <a:lnTo>
                  <a:pt x="21" y="11"/>
                </a:lnTo>
                <a:lnTo>
                  <a:pt x="21" y="11"/>
                </a:lnTo>
                <a:close/>
              </a:path>
            </a:pathLst>
          </a:custGeom>
          <a:solidFill>
            <a:srgbClr val="C5EDF0"/>
          </a:solidFill>
          <a:ln w="9525">
            <a:noFill/>
            <a:round/>
          </a:ln>
        </p:spPr>
        <p:txBody>
          <a:bodyPr vert="horz" wrap="square" lIns="91440" tIns="45720" rIns="91440" bIns="45720" numCol="1" anchor="t" anchorCtr="0" compatLnSpc="1"/>
          <a:lstStyle/>
          <a:p>
            <a:endParaRPr lang="zh-CN" altLang="en-US" sz="1600">
              <a:latin typeface="Arial" panose="020B0604020202020204" pitchFamily="34" charset="0"/>
              <a:ea typeface="Arial" panose="020B0604020202020204" pitchFamily="34" charset="0"/>
            </a:endParaRPr>
          </a:p>
        </p:txBody>
      </p:sp>
      <p:sp>
        <p:nvSpPr>
          <p:cNvPr id="148" name="Freeform 217"/>
          <p:cNvSpPr/>
          <p:nvPr/>
        </p:nvSpPr>
        <p:spPr bwMode="auto">
          <a:xfrm>
            <a:off x="1192840" y="2133905"/>
            <a:ext cx="35414" cy="31613"/>
          </a:xfrm>
          <a:custGeom>
            <a:avLst/>
            <a:gdLst/>
            <a:ahLst/>
            <a:cxnLst>
              <a:cxn ang="0">
                <a:pos x="21" y="11"/>
              </a:cxn>
              <a:cxn ang="0">
                <a:pos x="21" y="11"/>
              </a:cxn>
              <a:cxn ang="0">
                <a:pos x="21" y="14"/>
              </a:cxn>
              <a:cxn ang="0">
                <a:pos x="18" y="17"/>
              </a:cxn>
              <a:cxn ang="0">
                <a:pos x="15" y="20"/>
              </a:cxn>
              <a:cxn ang="0">
                <a:pos x="10" y="20"/>
              </a:cxn>
              <a:cxn ang="0">
                <a:pos x="10" y="20"/>
              </a:cxn>
              <a:cxn ang="0">
                <a:pos x="7" y="20"/>
              </a:cxn>
              <a:cxn ang="0">
                <a:pos x="3" y="17"/>
              </a:cxn>
              <a:cxn ang="0">
                <a:pos x="1" y="14"/>
              </a:cxn>
              <a:cxn ang="0">
                <a:pos x="0" y="11"/>
              </a:cxn>
              <a:cxn ang="0">
                <a:pos x="0" y="11"/>
              </a:cxn>
              <a:cxn ang="0">
                <a:pos x="1" y="6"/>
              </a:cxn>
              <a:cxn ang="0">
                <a:pos x="3" y="3"/>
              </a:cxn>
              <a:cxn ang="0">
                <a:pos x="7" y="0"/>
              </a:cxn>
              <a:cxn ang="0">
                <a:pos x="10" y="0"/>
              </a:cxn>
              <a:cxn ang="0">
                <a:pos x="10" y="0"/>
              </a:cxn>
              <a:cxn ang="0">
                <a:pos x="15" y="0"/>
              </a:cxn>
              <a:cxn ang="0">
                <a:pos x="18" y="3"/>
              </a:cxn>
              <a:cxn ang="0">
                <a:pos x="21" y="6"/>
              </a:cxn>
              <a:cxn ang="0">
                <a:pos x="21" y="11"/>
              </a:cxn>
              <a:cxn ang="0">
                <a:pos x="21" y="11"/>
              </a:cxn>
            </a:cxnLst>
            <a:rect l="0" t="0" r="r" b="b"/>
            <a:pathLst>
              <a:path w="21" h="20">
                <a:moveTo>
                  <a:pt x="21" y="11"/>
                </a:moveTo>
                <a:lnTo>
                  <a:pt x="21" y="11"/>
                </a:lnTo>
                <a:lnTo>
                  <a:pt x="21" y="14"/>
                </a:lnTo>
                <a:lnTo>
                  <a:pt x="18" y="17"/>
                </a:lnTo>
                <a:lnTo>
                  <a:pt x="15" y="20"/>
                </a:lnTo>
                <a:lnTo>
                  <a:pt x="10" y="20"/>
                </a:lnTo>
                <a:lnTo>
                  <a:pt x="10" y="20"/>
                </a:lnTo>
                <a:lnTo>
                  <a:pt x="7" y="20"/>
                </a:lnTo>
                <a:lnTo>
                  <a:pt x="3" y="17"/>
                </a:lnTo>
                <a:lnTo>
                  <a:pt x="1" y="14"/>
                </a:lnTo>
                <a:lnTo>
                  <a:pt x="0" y="11"/>
                </a:lnTo>
                <a:lnTo>
                  <a:pt x="0" y="11"/>
                </a:lnTo>
                <a:lnTo>
                  <a:pt x="1" y="6"/>
                </a:lnTo>
                <a:lnTo>
                  <a:pt x="3" y="3"/>
                </a:lnTo>
                <a:lnTo>
                  <a:pt x="7" y="0"/>
                </a:lnTo>
                <a:lnTo>
                  <a:pt x="10" y="0"/>
                </a:lnTo>
                <a:lnTo>
                  <a:pt x="10" y="0"/>
                </a:lnTo>
                <a:lnTo>
                  <a:pt x="15" y="0"/>
                </a:lnTo>
                <a:lnTo>
                  <a:pt x="18" y="3"/>
                </a:lnTo>
                <a:lnTo>
                  <a:pt x="21" y="6"/>
                </a:lnTo>
                <a:lnTo>
                  <a:pt x="21" y="11"/>
                </a:lnTo>
                <a:lnTo>
                  <a:pt x="21" y="11"/>
                </a:lnTo>
                <a:close/>
              </a:path>
            </a:pathLst>
          </a:custGeom>
          <a:solidFill>
            <a:srgbClr val="C5EDF0"/>
          </a:solidFill>
          <a:ln w="9525">
            <a:noFill/>
            <a:round/>
          </a:ln>
        </p:spPr>
        <p:txBody>
          <a:bodyPr vert="horz" wrap="square" lIns="91440" tIns="45720" rIns="91440" bIns="45720" numCol="1" anchor="t" anchorCtr="0" compatLnSpc="1"/>
          <a:lstStyle/>
          <a:p>
            <a:endParaRPr lang="zh-CN" altLang="en-US" sz="1600">
              <a:latin typeface="Arial" panose="020B0604020202020204" pitchFamily="34" charset="0"/>
              <a:ea typeface="Arial" panose="020B0604020202020204" pitchFamily="34" charset="0"/>
            </a:endParaRPr>
          </a:p>
        </p:txBody>
      </p:sp>
      <p:sp>
        <p:nvSpPr>
          <p:cNvPr id="149" name="Freeform 218"/>
          <p:cNvSpPr/>
          <p:nvPr/>
        </p:nvSpPr>
        <p:spPr bwMode="auto">
          <a:xfrm>
            <a:off x="1017458" y="2233487"/>
            <a:ext cx="33727" cy="33195"/>
          </a:xfrm>
          <a:custGeom>
            <a:avLst/>
            <a:gdLst/>
            <a:ahLst/>
            <a:cxnLst>
              <a:cxn ang="0">
                <a:pos x="20" y="11"/>
              </a:cxn>
              <a:cxn ang="0">
                <a:pos x="20" y="11"/>
              </a:cxn>
              <a:cxn ang="0">
                <a:pos x="20" y="15"/>
              </a:cxn>
              <a:cxn ang="0">
                <a:pos x="17" y="18"/>
              </a:cxn>
              <a:cxn ang="0">
                <a:pos x="14" y="20"/>
              </a:cxn>
              <a:cxn ang="0">
                <a:pos x="11" y="21"/>
              </a:cxn>
              <a:cxn ang="0">
                <a:pos x="11" y="21"/>
              </a:cxn>
              <a:cxn ang="0">
                <a:pos x="6" y="20"/>
              </a:cxn>
              <a:cxn ang="0">
                <a:pos x="3" y="18"/>
              </a:cxn>
              <a:cxn ang="0">
                <a:pos x="0" y="15"/>
              </a:cxn>
              <a:cxn ang="0">
                <a:pos x="0" y="11"/>
              </a:cxn>
              <a:cxn ang="0">
                <a:pos x="0" y="11"/>
              </a:cxn>
              <a:cxn ang="0">
                <a:pos x="0" y="6"/>
              </a:cxn>
              <a:cxn ang="0">
                <a:pos x="3" y="3"/>
              </a:cxn>
              <a:cxn ang="0">
                <a:pos x="6" y="2"/>
              </a:cxn>
              <a:cxn ang="0">
                <a:pos x="11" y="0"/>
              </a:cxn>
              <a:cxn ang="0">
                <a:pos x="11" y="0"/>
              </a:cxn>
              <a:cxn ang="0">
                <a:pos x="14" y="2"/>
              </a:cxn>
              <a:cxn ang="0">
                <a:pos x="17" y="3"/>
              </a:cxn>
              <a:cxn ang="0">
                <a:pos x="20" y="6"/>
              </a:cxn>
              <a:cxn ang="0">
                <a:pos x="20" y="11"/>
              </a:cxn>
              <a:cxn ang="0">
                <a:pos x="20" y="11"/>
              </a:cxn>
            </a:cxnLst>
            <a:rect l="0" t="0" r="r" b="b"/>
            <a:pathLst>
              <a:path w="20" h="21">
                <a:moveTo>
                  <a:pt x="20" y="11"/>
                </a:moveTo>
                <a:lnTo>
                  <a:pt x="20" y="11"/>
                </a:lnTo>
                <a:lnTo>
                  <a:pt x="20" y="15"/>
                </a:lnTo>
                <a:lnTo>
                  <a:pt x="17" y="18"/>
                </a:lnTo>
                <a:lnTo>
                  <a:pt x="14" y="20"/>
                </a:lnTo>
                <a:lnTo>
                  <a:pt x="11" y="21"/>
                </a:lnTo>
                <a:lnTo>
                  <a:pt x="11" y="21"/>
                </a:lnTo>
                <a:lnTo>
                  <a:pt x="6" y="20"/>
                </a:lnTo>
                <a:lnTo>
                  <a:pt x="3" y="18"/>
                </a:lnTo>
                <a:lnTo>
                  <a:pt x="0" y="15"/>
                </a:lnTo>
                <a:lnTo>
                  <a:pt x="0" y="11"/>
                </a:lnTo>
                <a:lnTo>
                  <a:pt x="0" y="11"/>
                </a:lnTo>
                <a:lnTo>
                  <a:pt x="0" y="6"/>
                </a:lnTo>
                <a:lnTo>
                  <a:pt x="3" y="3"/>
                </a:lnTo>
                <a:lnTo>
                  <a:pt x="6" y="2"/>
                </a:lnTo>
                <a:lnTo>
                  <a:pt x="11" y="0"/>
                </a:lnTo>
                <a:lnTo>
                  <a:pt x="11" y="0"/>
                </a:lnTo>
                <a:lnTo>
                  <a:pt x="14" y="2"/>
                </a:lnTo>
                <a:lnTo>
                  <a:pt x="17" y="3"/>
                </a:lnTo>
                <a:lnTo>
                  <a:pt x="20" y="6"/>
                </a:lnTo>
                <a:lnTo>
                  <a:pt x="20" y="11"/>
                </a:lnTo>
                <a:lnTo>
                  <a:pt x="20" y="11"/>
                </a:lnTo>
                <a:close/>
              </a:path>
            </a:pathLst>
          </a:custGeom>
          <a:solidFill>
            <a:srgbClr val="C5EDF0"/>
          </a:solidFill>
          <a:ln w="9525">
            <a:noFill/>
            <a:round/>
          </a:ln>
        </p:spPr>
        <p:txBody>
          <a:bodyPr vert="horz" wrap="square" lIns="91440" tIns="45720" rIns="91440" bIns="45720" numCol="1" anchor="t" anchorCtr="0" compatLnSpc="1"/>
          <a:lstStyle/>
          <a:p>
            <a:endParaRPr lang="zh-CN" altLang="en-US" sz="1600">
              <a:latin typeface="Arial" panose="020B0604020202020204" pitchFamily="34" charset="0"/>
              <a:ea typeface="Arial" panose="020B0604020202020204" pitchFamily="34" charset="0"/>
            </a:endParaRPr>
          </a:p>
        </p:txBody>
      </p:sp>
      <p:sp>
        <p:nvSpPr>
          <p:cNvPr id="164" name="Freeform 233"/>
          <p:cNvSpPr>
            <a:spLocks noEditPoints="1"/>
          </p:cNvSpPr>
          <p:nvPr/>
        </p:nvSpPr>
        <p:spPr bwMode="auto">
          <a:xfrm>
            <a:off x="1071421" y="154907"/>
            <a:ext cx="330528" cy="309811"/>
          </a:xfrm>
          <a:custGeom>
            <a:avLst/>
            <a:gdLst/>
            <a:ahLst/>
            <a:cxnLst>
              <a:cxn ang="0">
                <a:pos x="3" y="79"/>
              </a:cxn>
              <a:cxn ang="0">
                <a:pos x="0" y="99"/>
              </a:cxn>
              <a:cxn ang="0">
                <a:pos x="1" y="109"/>
              </a:cxn>
              <a:cxn ang="0">
                <a:pos x="4" y="127"/>
              </a:cxn>
              <a:cxn ang="0">
                <a:pos x="12" y="145"/>
              </a:cxn>
              <a:cxn ang="0">
                <a:pos x="22" y="162"/>
              </a:cxn>
              <a:cxn ang="0">
                <a:pos x="36" y="174"/>
              </a:cxn>
              <a:cxn ang="0">
                <a:pos x="52" y="184"/>
              </a:cxn>
              <a:cxn ang="0">
                <a:pos x="69" y="192"/>
              </a:cxn>
              <a:cxn ang="0">
                <a:pos x="88" y="196"/>
              </a:cxn>
              <a:cxn ang="0">
                <a:pos x="99" y="196"/>
              </a:cxn>
              <a:cxn ang="0">
                <a:pos x="100" y="196"/>
              </a:cxn>
              <a:cxn ang="0">
                <a:pos x="100" y="193"/>
              </a:cxn>
              <a:cxn ang="0">
                <a:pos x="99" y="172"/>
              </a:cxn>
              <a:cxn ang="0">
                <a:pos x="93" y="153"/>
              </a:cxn>
              <a:cxn ang="0">
                <a:pos x="84" y="133"/>
              </a:cxn>
              <a:cxn ang="0">
                <a:pos x="58" y="103"/>
              </a:cxn>
              <a:cxn ang="0">
                <a:pos x="31" y="87"/>
              </a:cxn>
              <a:cxn ang="0">
                <a:pos x="12" y="81"/>
              </a:cxn>
              <a:cxn ang="0">
                <a:pos x="99" y="0"/>
              </a:cxn>
              <a:cxn ang="0">
                <a:pos x="81" y="1"/>
              </a:cxn>
              <a:cxn ang="0">
                <a:pos x="51" y="13"/>
              </a:cxn>
              <a:cxn ang="0">
                <a:pos x="25" y="33"/>
              </a:cxn>
              <a:cxn ang="0">
                <a:pos x="7" y="60"/>
              </a:cxn>
              <a:cxn ang="0">
                <a:pos x="3" y="76"/>
              </a:cxn>
              <a:cxn ang="0">
                <a:pos x="24" y="81"/>
              </a:cxn>
              <a:cxn ang="0">
                <a:pos x="43" y="90"/>
              </a:cxn>
              <a:cxn ang="0">
                <a:pos x="60" y="102"/>
              </a:cxn>
              <a:cxn ang="0">
                <a:pos x="81" y="124"/>
              </a:cxn>
              <a:cxn ang="0">
                <a:pos x="91" y="141"/>
              </a:cxn>
              <a:cxn ang="0">
                <a:pos x="99" y="162"/>
              </a:cxn>
              <a:cxn ang="0">
                <a:pos x="103" y="183"/>
              </a:cxn>
              <a:cxn ang="0">
                <a:pos x="103" y="193"/>
              </a:cxn>
              <a:cxn ang="0">
                <a:pos x="103" y="196"/>
              </a:cxn>
              <a:cxn ang="0">
                <a:pos x="124" y="193"/>
              </a:cxn>
              <a:cxn ang="0">
                <a:pos x="120" y="184"/>
              </a:cxn>
              <a:cxn ang="0">
                <a:pos x="114" y="166"/>
              </a:cxn>
              <a:cxn ang="0">
                <a:pos x="114" y="156"/>
              </a:cxn>
              <a:cxn ang="0">
                <a:pos x="120" y="129"/>
              </a:cxn>
              <a:cxn ang="0">
                <a:pos x="135" y="106"/>
              </a:cxn>
              <a:cxn ang="0">
                <a:pos x="156" y="91"/>
              </a:cxn>
              <a:cxn ang="0">
                <a:pos x="184" y="85"/>
              </a:cxn>
              <a:cxn ang="0">
                <a:pos x="196" y="87"/>
              </a:cxn>
              <a:cxn ang="0">
                <a:pos x="192" y="69"/>
              </a:cxn>
              <a:cxn ang="0">
                <a:pos x="175" y="37"/>
              </a:cxn>
              <a:cxn ang="0">
                <a:pos x="150" y="15"/>
              </a:cxn>
              <a:cxn ang="0">
                <a:pos x="117" y="1"/>
              </a:cxn>
            </a:cxnLst>
            <a:rect l="0" t="0" r="r" b="b"/>
            <a:pathLst>
              <a:path w="196" h="196">
                <a:moveTo>
                  <a:pt x="3" y="79"/>
                </a:moveTo>
                <a:lnTo>
                  <a:pt x="3" y="79"/>
                </a:lnTo>
                <a:lnTo>
                  <a:pt x="1" y="88"/>
                </a:lnTo>
                <a:lnTo>
                  <a:pt x="0" y="99"/>
                </a:lnTo>
                <a:lnTo>
                  <a:pt x="0" y="99"/>
                </a:lnTo>
                <a:lnTo>
                  <a:pt x="1" y="109"/>
                </a:lnTo>
                <a:lnTo>
                  <a:pt x="3" y="118"/>
                </a:lnTo>
                <a:lnTo>
                  <a:pt x="4" y="127"/>
                </a:lnTo>
                <a:lnTo>
                  <a:pt x="7" y="136"/>
                </a:lnTo>
                <a:lnTo>
                  <a:pt x="12" y="145"/>
                </a:lnTo>
                <a:lnTo>
                  <a:pt x="16" y="153"/>
                </a:lnTo>
                <a:lnTo>
                  <a:pt x="22" y="162"/>
                </a:lnTo>
                <a:lnTo>
                  <a:pt x="28" y="168"/>
                </a:lnTo>
                <a:lnTo>
                  <a:pt x="36" y="174"/>
                </a:lnTo>
                <a:lnTo>
                  <a:pt x="43" y="180"/>
                </a:lnTo>
                <a:lnTo>
                  <a:pt x="52" y="184"/>
                </a:lnTo>
                <a:lnTo>
                  <a:pt x="60" y="189"/>
                </a:lnTo>
                <a:lnTo>
                  <a:pt x="69" y="192"/>
                </a:lnTo>
                <a:lnTo>
                  <a:pt x="79" y="195"/>
                </a:lnTo>
                <a:lnTo>
                  <a:pt x="88" y="196"/>
                </a:lnTo>
                <a:lnTo>
                  <a:pt x="99" y="196"/>
                </a:lnTo>
                <a:lnTo>
                  <a:pt x="99" y="196"/>
                </a:lnTo>
                <a:lnTo>
                  <a:pt x="100" y="196"/>
                </a:lnTo>
                <a:lnTo>
                  <a:pt x="100" y="196"/>
                </a:lnTo>
                <a:lnTo>
                  <a:pt x="100" y="193"/>
                </a:lnTo>
                <a:lnTo>
                  <a:pt x="100" y="193"/>
                </a:lnTo>
                <a:lnTo>
                  <a:pt x="100" y="183"/>
                </a:lnTo>
                <a:lnTo>
                  <a:pt x="99" y="172"/>
                </a:lnTo>
                <a:lnTo>
                  <a:pt x="96" y="162"/>
                </a:lnTo>
                <a:lnTo>
                  <a:pt x="93" y="153"/>
                </a:lnTo>
                <a:lnTo>
                  <a:pt x="88" y="142"/>
                </a:lnTo>
                <a:lnTo>
                  <a:pt x="84" y="133"/>
                </a:lnTo>
                <a:lnTo>
                  <a:pt x="72" y="117"/>
                </a:lnTo>
                <a:lnTo>
                  <a:pt x="58" y="103"/>
                </a:lnTo>
                <a:lnTo>
                  <a:pt x="40" y="91"/>
                </a:lnTo>
                <a:lnTo>
                  <a:pt x="31" y="87"/>
                </a:lnTo>
                <a:lnTo>
                  <a:pt x="22" y="84"/>
                </a:lnTo>
                <a:lnTo>
                  <a:pt x="12" y="81"/>
                </a:lnTo>
                <a:lnTo>
                  <a:pt x="3" y="79"/>
                </a:lnTo>
                <a:close/>
                <a:moveTo>
                  <a:pt x="99" y="0"/>
                </a:moveTo>
                <a:lnTo>
                  <a:pt x="99" y="0"/>
                </a:lnTo>
                <a:lnTo>
                  <a:pt x="81" y="1"/>
                </a:lnTo>
                <a:lnTo>
                  <a:pt x="66" y="6"/>
                </a:lnTo>
                <a:lnTo>
                  <a:pt x="51" y="13"/>
                </a:lnTo>
                <a:lnTo>
                  <a:pt x="37" y="22"/>
                </a:lnTo>
                <a:lnTo>
                  <a:pt x="25" y="33"/>
                </a:lnTo>
                <a:lnTo>
                  <a:pt x="16" y="46"/>
                </a:lnTo>
                <a:lnTo>
                  <a:pt x="7" y="60"/>
                </a:lnTo>
                <a:lnTo>
                  <a:pt x="3" y="76"/>
                </a:lnTo>
                <a:lnTo>
                  <a:pt x="3" y="76"/>
                </a:lnTo>
                <a:lnTo>
                  <a:pt x="13" y="78"/>
                </a:lnTo>
                <a:lnTo>
                  <a:pt x="24" y="81"/>
                </a:lnTo>
                <a:lnTo>
                  <a:pt x="33" y="85"/>
                </a:lnTo>
                <a:lnTo>
                  <a:pt x="43" y="90"/>
                </a:lnTo>
                <a:lnTo>
                  <a:pt x="51" y="94"/>
                </a:lnTo>
                <a:lnTo>
                  <a:pt x="60" y="102"/>
                </a:lnTo>
                <a:lnTo>
                  <a:pt x="75" y="115"/>
                </a:lnTo>
                <a:lnTo>
                  <a:pt x="81" y="124"/>
                </a:lnTo>
                <a:lnTo>
                  <a:pt x="87" y="132"/>
                </a:lnTo>
                <a:lnTo>
                  <a:pt x="91" y="141"/>
                </a:lnTo>
                <a:lnTo>
                  <a:pt x="96" y="151"/>
                </a:lnTo>
                <a:lnTo>
                  <a:pt x="99" y="162"/>
                </a:lnTo>
                <a:lnTo>
                  <a:pt x="102" y="171"/>
                </a:lnTo>
                <a:lnTo>
                  <a:pt x="103" y="183"/>
                </a:lnTo>
                <a:lnTo>
                  <a:pt x="103" y="193"/>
                </a:lnTo>
                <a:lnTo>
                  <a:pt x="103" y="193"/>
                </a:lnTo>
                <a:lnTo>
                  <a:pt x="103" y="196"/>
                </a:lnTo>
                <a:lnTo>
                  <a:pt x="103" y="196"/>
                </a:lnTo>
                <a:lnTo>
                  <a:pt x="114" y="196"/>
                </a:lnTo>
                <a:lnTo>
                  <a:pt x="124" y="193"/>
                </a:lnTo>
                <a:lnTo>
                  <a:pt x="124" y="193"/>
                </a:lnTo>
                <a:lnTo>
                  <a:pt x="120" y="184"/>
                </a:lnTo>
                <a:lnTo>
                  <a:pt x="117" y="175"/>
                </a:lnTo>
                <a:lnTo>
                  <a:pt x="114" y="166"/>
                </a:lnTo>
                <a:lnTo>
                  <a:pt x="114" y="156"/>
                </a:lnTo>
                <a:lnTo>
                  <a:pt x="114" y="156"/>
                </a:lnTo>
                <a:lnTo>
                  <a:pt x="115" y="141"/>
                </a:lnTo>
                <a:lnTo>
                  <a:pt x="120" y="129"/>
                </a:lnTo>
                <a:lnTo>
                  <a:pt x="126" y="117"/>
                </a:lnTo>
                <a:lnTo>
                  <a:pt x="135" y="106"/>
                </a:lnTo>
                <a:lnTo>
                  <a:pt x="144" y="97"/>
                </a:lnTo>
                <a:lnTo>
                  <a:pt x="156" y="91"/>
                </a:lnTo>
                <a:lnTo>
                  <a:pt x="169" y="87"/>
                </a:lnTo>
                <a:lnTo>
                  <a:pt x="184" y="85"/>
                </a:lnTo>
                <a:lnTo>
                  <a:pt x="184" y="85"/>
                </a:lnTo>
                <a:lnTo>
                  <a:pt x="196" y="87"/>
                </a:lnTo>
                <a:lnTo>
                  <a:pt x="196" y="87"/>
                </a:lnTo>
                <a:lnTo>
                  <a:pt x="192" y="69"/>
                </a:lnTo>
                <a:lnTo>
                  <a:pt x="186" y="52"/>
                </a:lnTo>
                <a:lnTo>
                  <a:pt x="175" y="37"/>
                </a:lnTo>
                <a:lnTo>
                  <a:pt x="163" y="25"/>
                </a:lnTo>
                <a:lnTo>
                  <a:pt x="150" y="15"/>
                </a:lnTo>
                <a:lnTo>
                  <a:pt x="135" y="7"/>
                </a:lnTo>
                <a:lnTo>
                  <a:pt x="117" y="1"/>
                </a:lnTo>
                <a:lnTo>
                  <a:pt x="99" y="0"/>
                </a:lnTo>
                <a:close/>
              </a:path>
            </a:pathLst>
          </a:custGeom>
          <a:solidFill>
            <a:srgbClr val="BAE4E4"/>
          </a:solidFill>
          <a:ln w="9525">
            <a:noFill/>
            <a:round/>
          </a:ln>
        </p:spPr>
        <p:txBody>
          <a:bodyPr vert="horz" wrap="square" lIns="91440" tIns="45720" rIns="91440" bIns="45720" numCol="1" anchor="t" anchorCtr="0" compatLnSpc="1"/>
          <a:lstStyle/>
          <a:p>
            <a:endParaRPr lang="zh-CN" altLang="en-US" sz="1600">
              <a:latin typeface="Arial" panose="020B0604020202020204" pitchFamily="34" charset="0"/>
              <a:ea typeface="Arial" panose="020B0604020202020204" pitchFamily="34" charset="0"/>
            </a:endParaRPr>
          </a:p>
        </p:txBody>
      </p:sp>
      <p:sp>
        <p:nvSpPr>
          <p:cNvPr id="165" name="Freeform 234"/>
          <p:cNvSpPr/>
          <p:nvPr/>
        </p:nvSpPr>
        <p:spPr bwMode="auto">
          <a:xfrm>
            <a:off x="1071422" y="279780"/>
            <a:ext cx="168637" cy="184939"/>
          </a:xfrm>
          <a:custGeom>
            <a:avLst/>
            <a:gdLst/>
            <a:ahLst/>
            <a:cxnLst>
              <a:cxn ang="0">
                <a:pos x="3" y="0"/>
              </a:cxn>
              <a:cxn ang="0">
                <a:pos x="3" y="0"/>
              </a:cxn>
              <a:cxn ang="0">
                <a:pos x="1" y="9"/>
              </a:cxn>
              <a:cxn ang="0">
                <a:pos x="0" y="20"/>
              </a:cxn>
              <a:cxn ang="0">
                <a:pos x="0" y="20"/>
              </a:cxn>
              <a:cxn ang="0">
                <a:pos x="1" y="30"/>
              </a:cxn>
              <a:cxn ang="0">
                <a:pos x="3" y="39"/>
              </a:cxn>
              <a:cxn ang="0">
                <a:pos x="4" y="48"/>
              </a:cxn>
              <a:cxn ang="0">
                <a:pos x="7" y="57"/>
              </a:cxn>
              <a:cxn ang="0">
                <a:pos x="12" y="66"/>
              </a:cxn>
              <a:cxn ang="0">
                <a:pos x="16" y="74"/>
              </a:cxn>
              <a:cxn ang="0">
                <a:pos x="22" y="83"/>
              </a:cxn>
              <a:cxn ang="0">
                <a:pos x="28" y="89"/>
              </a:cxn>
              <a:cxn ang="0">
                <a:pos x="36" y="95"/>
              </a:cxn>
              <a:cxn ang="0">
                <a:pos x="43" y="101"/>
              </a:cxn>
              <a:cxn ang="0">
                <a:pos x="52" y="105"/>
              </a:cxn>
              <a:cxn ang="0">
                <a:pos x="60" y="110"/>
              </a:cxn>
              <a:cxn ang="0">
                <a:pos x="69" y="113"/>
              </a:cxn>
              <a:cxn ang="0">
                <a:pos x="79" y="116"/>
              </a:cxn>
              <a:cxn ang="0">
                <a:pos x="88" y="117"/>
              </a:cxn>
              <a:cxn ang="0">
                <a:pos x="99" y="117"/>
              </a:cxn>
              <a:cxn ang="0">
                <a:pos x="99" y="117"/>
              </a:cxn>
              <a:cxn ang="0">
                <a:pos x="100" y="117"/>
              </a:cxn>
              <a:cxn ang="0">
                <a:pos x="100" y="117"/>
              </a:cxn>
              <a:cxn ang="0">
                <a:pos x="100" y="114"/>
              </a:cxn>
              <a:cxn ang="0">
                <a:pos x="100" y="114"/>
              </a:cxn>
              <a:cxn ang="0">
                <a:pos x="100" y="104"/>
              </a:cxn>
              <a:cxn ang="0">
                <a:pos x="99" y="93"/>
              </a:cxn>
              <a:cxn ang="0">
                <a:pos x="96" y="83"/>
              </a:cxn>
              <a:cxn ang="0">
                <a:pos x="93" y="74"/>
              </a:cxn>
              <a:cxn ang="0">
                <a:pos x="88" y="63"/>
              </a:cxn>
              <a:cxn ang="0">
                <a:pos x="84" y="54"/>
              </a:cxn>
              <a:cxn ang="0">
                <a:pos x="72" y="38"/>
              </a:cxn>
              <a:cxn ang="0">
                <a:pos x="58" y="24"/>
              </a:cxn>
              <a:cxn ang="0">
                <a:pos x="40" y="12"/>
              </a:cxn>
              <a:cxn ang="0">
                <a:pos x="31" y="8"/>
              </a:cxn>
              <a:cxn ang="0">
                <a:pos x="22" y="5"/>
              </a:cxn>
              <a:cxn ang="0">
                <a:pos x="12" y="2"/>
              </a:cxn>
              <a:cxn ang="0">
                <a:pos x="3" y="0"/>
              </a:cxn>
            </a:cxnLst>
            <a:rect l="0" t="0" r="r" b="b"/>
            <a:pathLst>
              <a:path w="100" h="117">
                <a:moveTo>
                  <a:pt x="3" y="0"/>
                </a:moveTo>
                <a:lnTo>
                  <a:pt x="3" y="0"/>
                </a:lnTo>
                <a:lnTo>
                  <a:pt x="1" y="9"/>
                </a:lnTo>
                <a:lnTo>
                  <a:pt x="0" y="20"/>
                </a:lnTo>
                <a:lnTo>
                  <a:pt x="0" y="20"/>
                </a:lnTo>
                <a:lnTo>
                  <a:pt x="1" y="30"/>
                </a:lnTo>
                <a:lnTo>
                  <a:pt x="3" y="39"/>
                </a:lnTo>
                <a:lnTo>
                  <a:pt x="4" y="48"/>
                </a:lnTo>
                <a:lnTo>
                  <a:pt x="7" y="57"/>
                </a:lnTo>
                <a:lnTo>
                  <a:pt x="12" y="66"/>
                </a:lnTo>
                <a:lnTo>
                  <a:pt x="16" y="74"/>
                </a:lnTo>
                <a:lnTo>
                  <a:pt x="22" y="83"/>
                </a:lnTo>
                <a:lnTo>
                  <a:pt x="28" y="89"/>
                </a:lnTo>
                <a:lnTo>
                  <a:pt x="36" y="95"/>
                </a:lnTo>
                <a:lnTo>
                  <a:pt x="43" y="101"/>
                </a:lnTo>
                <a:lnTo>
                  <a:pt x="52" y="105"/>
                </a:lnTo>
                <a:lnTo>
                  <a:pt x="60" y="110"/>
                </a:lnTo>
                <a:lnTo>
                  <a:pt x="69" y="113"/>
                </a:lnTo>
                <a:lnTo>
                  <a:pt x="79" y="116"/>
                </a:lnTo>
                <a:lnTo>
                  <a:pt x="88" y="117"/>
                </a:lnTo>
                <a:lnTo>
                  <a:pt x="99" y="117"/>
                </a:lnTo>
                <a:lnTo>
                  <a:pt x="99" y="117"/>
                </a:lnTo>
                <a:lnTo>
                  <a:pt x="100" y="117"/>
                </a:lnTo>
                <a:lnTo>
                  <a:pt x="100" y="117"/>
                </a:lnTo>
                <a:lnTo>
                  <a:pt x="100" y="114"/>
                </a:lnTo>
                <a:lnTo>
                  <a:pt x="100" y="114"/>
                </a:lnTo>
                <a:lnTo>
                  <a:pt x="100" y="104"/>
                </a:lnTo>
                <a:lnTo>
                  <a:pt x="99" y="93"/>
                </a:lnTo>
                <a:lnTo>
                  <a:pt x="96" y="83"/>
                </a:lnTo>
                <a:lnTo>
                  <a:pt x="93" y="74"/>
                </a:lnTo>
                <a:lnTo>
                  <a:pt x="88" y="63"/>
                </a:lnTo>
                <a:lnTo>
                  <a:pt x="84" y="54"/>
                </a:lnTo>
                <a:lnTo>
                  <a:pt x="72" y="38"/>
                </a:lnTo>
                <a:lnTo>
                  <a:pt x="58" y="24"/>
                </a:lnTo>
                <a:lnTo>
                  <a:pt x="40" y="12"/>
                </a:lnTo>
                <a:lnTo>
                  <a:pt x="31" y="8"/>
                </a:lnTo>
                <a:lnTo>
                  <a:pt x="22" y="5"/>
                </a:lnTo>
                <a:lnTo>
                  <a:pt x="12" y="2"/>
                </a:lnTo>
                <a:lnTo>
                  <a:pt x="3" y="0"/>
                </a:lnTo>
              </a:path>
            </a:pathLst>
          </a:custGeom>
          <a:noFill/>
          <a:ln w="9525">
            <a:noFill/>
            <a:round/>
          </a:ln>
        </p:spPr>
        <p:txBody>
          <a:bodyPr vert="horz" wrap="square" lIns="91440" tIns="45720" rIns="91440" bIns="45720" numCol="1" anchor="t" anchorCtr="0" compatLnSpc="1"/>
          <a:lstStyle/>
          <a:p>
            <a:endParaRPr lang="zh-CN" altLang="en-US" sz="1600">
              <a:latin typeface="Arial" panose="020B0604020202020204" pitchFamily="34" charset="0"/>
              <a:ea typeface="Arial" panose="020B0604020202020204" pitchFamily="34" charset="0"/>
            </a:endParaRPr>
          </a:p>
        </p:txBody>
      </p:sp>
      <p:sp>
        <p:nvSpPr>
          <p:cNvPr id="166" name="Freeform 235"/>
          <p:cNvSpPr/>
          <p:nvPr/>
        </p:nvSpPr>
        <p:spPr bwMode="auto">
          <a:xfrm>
            <a:off x="1076482" y="154907"/>
            <a:ext cx="325469" cy="309811"/>
          </a:xfrm>
          <a:custGeom>
            <a:avLst/>
            <a:gdLst/>
            <a:ahLst/>
            <a:cxnLst>
              <a:cxn ang="0">
                <a:pos x="96" y="0"/>
              </a:cxn>
              <a:cxn ang="0">
                <a:pos x="96" y="0"/>
              </a:cxn>
              <a:cxn ang="0">
                <a:pos x="78" y="1"/>
              </a:cxn>
              <a:cxn ang="0">
                <a:pos x="63" y="6"/>
              </a:cxn>
              <a:cxn ang="0">
                <a:pos x="48" y="13"/>
              </a:cxn>
              <a:cxn ang="0">
                <a:pos x="34" y="22"/>
              </a:cxn>
              <a:cxn ang="0">
                <a:pos x="22" y="33"/>
              </a:cxn>
              <a:cxn ang="0">
                <a:pos x="13" y="46"/>
              </a:cxn>
              <a:cxn ang="0">
                <a:pos x="4" y="60"/>
              </a:cxn>
              <a:cxn ang="0">
                <a:pos x="0" y="76"/>
              </a:cxn>
              <a:cxn ang="0">
                <a:pos x="0" y="76"/>
              </a:cxn>
              <a:cxn ang="0">
                <a:pos x="10" y="78"/>
              </a:cxn>
              <a:cxn ang="0">
                <a:pos x="21" y="81"/>
              </a:cxn>
              <a:cxn ang="0">
                <a:pos x="30" y="85"/>
              </a:cxn>
              <a:cxn ang="0">
                <a:pos x="40" y="90"/>
              </a:cxn>
              <a:cxn ang="0">
                <a:pos x="48" y="94"/>
              </a:cxn>
              <a:cxn ang="0">
                <a:pos x="57" y="102"/>
              </a:cxn>
              <a:cxn ang="0">
                <a:pos x="72" y="115"/>
              </a:cxn>
              <a:cxn ang="0">
                <a:pos x="78" y="124"/>
              </a:cxn>
              <a:cxn ang="0">
                <a:pos x="84" y="132"/>
              </a:cxn>
              <a:cxn ang="0">
                <a:pos x="88" y="141"/>
              </a:cxn>
              <a:cxn ang="0">
                <a:pos x="93" y="151"/>
              </a:cxn>
              <a:cxn ang="0">
                <a:pos x="96" y="162"/>
              </a:cxn>
              <a:cxn ang="0">
                <a:pos x="99" y="171"/>
              </a:cxn>
              <a:cxn ang="0">
                <a:pos x="100" y="183"/>
              </a:cxn>
              <a:cxn ang="0">
                <a:pos x="100" y="193"/>
              </a:cxn>
              <a:cxn ang="0">
                <a:pos x="100" y="193"/>
              </a:cxn>
              <a:cxn ang="0">
                <a:pos x="100" y="196"/>
              </a:cxn>
              <a:cxn ang="0">
                <a:pos x="100" y="196"/>
              </a:cxn>
              <a:cxn ang="0">
                <a:pos x="111" y="196"/>
              </a:cxn>
              <a:cxn ang="0">
                <a:pos x="121" y="193"/>
              </a:cxn>
              <a:cxn ang="0">
                <a:pos x="121" y="193"/>
              </a:cxn>
              <a:cxn ang="0">
                <a:pos x="117" y="184"/>
              </a:cxn>
              <a:cxn ang="0">
                <a:pos x="114" y="175"/>
              </a:cxn>
              <a:cxn ang="0">
                <a:pos x="111" y="166"/>
              </a:cxn>
              <a:cxn ang="0">
                <a:pos x="111" y="156"/>
              </a:cxn>
              <a:cxn ang="0">
                <a:pos x="111" y="156"/>
              </a:cxn>
              <a:cxn ang="0">
                <a:pos x="112" y="141"/>
              </a:cxn>
              <a:cxn ang="0">
                <a:pos x="117" y="129"/>
              </a:cxn>
              <a:cxn ang="0">
                <a:pos x="123" y="117"/>
              </a:cxn>
              <a:cxn ang="0">
                <a:pos x="132" y="106"/>
              </a:cxn>
              <a:cxn ang="0">
                <a:pos x="141" y="97"/>
              </a:cxn>
              <a:cxn ang="0">
                <a:pos x="153" y="91"/>
              </a:cxn>
              <a:cxn ang="0">
                <a:pos x="166" y="87"/>
              </a:cxn>
              <a:cxn ang="0">
                <a:pos x="181" y="85"/>
              </a:cxn>
              <a:cxn ang="0">
                <a:pos x="181" y="85"/>
              </a:cxn>
              <a:cxn ang="0">
                <a:pos x="193" y="87"/>
              </a:cxn>
              <a:cxn ang="0">
                <a:pos x="193" y="87"/>
              </a:cxn>
              <a:cxn ang="0">
                <a:pos x="189" y="69"/>
              </a:cxn>
              <a:cxn ang="0">
                <a:pos x="183" y="52"/>
              </a:cxn>
              <a:cxn ang="0">
                <a:pos x="172" y="37"/>
              </a:cxn>
              <a:cxn ang="0">
                <a:pos x="160" y="25"/>
              </a:cxn>
              <a:cxn ang="0">
                <a:pos x="147" y="15"/>
              </a:cxn>
              <a:cxn ang="0">
                <a:pos x="132" y="7"/>
              </a:cxn>
              <a:cxn ang="0">
                <a:pos x="114" y="1"/>
              </a:cxn>
              <a:cxn ang="0">
                <a:pos x="96" y="0"/>
              </a:cxn>
            </a:cxnLst>
            <a:rect l="0" t="0" r="r" b="b"/>
            <a:pathLst>
              <a:path w="193" h="196">
                <a:moveTo>
                  <a:pt x="96" y="0"/>
                </a:moveTo>
                <a:lnTo>
                  <a:pt x="96" y="0"/>
                </a:lnTo>
                <a:lnTo>
                  <a:pt x="78" y="1"/>
                </a:lnTo>
                <a:lnTo>
                  <a:pt x="63" y="6"/>
                </a:lnTo>
                <a:lnTo>
                  <a:pt x="48" y="13"/>
                </a:lnTo>
                <a:lnTo>
                  <a:pt x="34" y="22"/>
                </a:lnTo>
                <a:lnTo>
                  <a:pt x="22" y="33"/>
                </a:lnTo>
                <a:lnTo>
                  <a:pt x="13" y="46"/>
                </a:lnTo>
                <a:lnTo>
                  <a:pt x="4" y="60"/>
                </a:lnTo>
                <a:lnTo>
                  <a:pt x="0" y="76"/>
                </a:lnTo>
                <a:lnTo>
                  <a:pt x="0" y="76"/>
                </a:lnTo>
                <a:lnTo>
                  <a:pt x="10" y="78"/>
                </a:lnTo>
                <a:lnTo>
                  <a:pt x="21" y="81"/>
                </a:lnTo>
                <a:lnTo>
                  <a:pt x="30" y="85"/>
                </a:lnTo>
                <a:lnTo>
                  <a:pt x="40" y="90"/>
                </a:lnTo>
                <a:lnTo>
                  <a:pt x="48" y="94"/>
                </a:lnTo>
                <a:lnTo>
                  <a:pt x="57" y="102"/>
                </a:lnTo>
                <a:lnTo>
                  <a:pt x="72" y="115"/>
                </a:lnTo>
                <a:lnTo>
                  <a:pt x="78" y="124"/>
                </a:lnTo>
                <a:lnTo>
                  <a:pt x="84" y="132"/>
                </a:lnTo>
                <a:lnTo>
                  <a:pt x="88" y="141"/>
                </a:lnTo>
                <a:lnTo>
                  <a:pt x="93" y="151"/>
                </a:lnTo>
                <a:lnTo>
                  <a:pt x="96" y="162"/>
                </a:lnTo>
                <a:lnTo>
                  <a:pt x="99" y="171"/>
                </a:lnTo>
                <a:lnTo>
                  <a:pt x="100" y="183"/>
                </a:lnTo>
                <a:lnTo>
                  <a:pt x="100" y="193"/>
                </a:lnTo>
                <a:lnTo>
                  <a:pt x="100" y="193"/>
                </a:lnTo>
                <a:lnTo>
                  <a:pt x="100" y="196"/>
                </a:lnTo>
                <a:lnTo>
                  <a:pt x="100" y="196"/>
                </a:lnTo>
                <a:lnTo>
                  <a:pt x="111" y="196"/>
                </a:lnTo>
                <a:lnTo>
                  <a:pt x="121" y="193"/>
                </a:lnTo>
                <a:lnTo>
                  <a:pt x="121" y="193"/>
                </a:lnTo>
                <a:lnTo>
                  <a:pt x="117" y="184"/>
                </a:lnTo>
                <a:lnTo>
                  <a:pt x="114" y="175"/>
                </a:lnTo>
                <a:lnTo>
                  <a:pt x="111" y="166"/>
                </a:lnTo>
                <a:lnTo>
                  <a:pt x="111" y="156"/>
                </a:lnTo>
                <a:lnTo>
                  <a:pt x="111" y="156"/>
                </a:lnTo>
                <a:lnTo>
                  <a:pt x="112" y="141"/>
                </a:lnTo>
                <a:lnTo>
                  <a:pt x="117" y="129"/>
                </a:lnTo>
                <a:lnTo>
                  <a:pt x="123" y="117"/>
                </a:lnTo>
                <a:lnTo>
                  <a:pt x="132" y="106"/>
                </a:lnTo>
                <a:lnTo>
                  <a:pt x="141" y="97"/>
                </a:lnTo>
                <a:lnTo>
                  <a:pt x="153" y="91"/>
                </a:lnTo>
                <a:lnTo>
                  <a:pt x="166" y="87"/>
                </a:lnTo>
                <a:lnTo>
                  <a:pt x="181" y="85"/>
                </a:lnTo>
                <a:lnTo>
                  <a:pt x="181" y="85"/>
                </a:lnTo>
                <a:lnTo>
                  <a:pt x="193" y="87"/>
                </a:lnTo>
                <a:lnTo>
                  <a:pt x="193" y="87"/>
                </a:lnTo>
                <a:lnTo>
                  <a:pt x="189" y="69"/>
                </a:lnTo>
                <a:lnTo>
                  <a:pt x="183" y="52"/>
                </a:lnTo>
                <a:lnTo>
                  <a:pt x="172" y="37"/>
                </a:lnTo>
                <a:lnTo>
                  <a:pt x="160" y="25"/>
                </a:lnTo>
                <a:lnTo>
                  <a:pt x="147" y="15"/>
                </a:lnTo>
                <a:lnTo>
                  <a:pt x="132" y="7"/>
                </a:lnTo>
                <a:lnTo>
                  <a:pt x="114" y="1"/>
                </a:lnTo>
                <a:lnTo>
                  <a:pt x="96" y="0"/>
                </a:lnTo>
              </a:path>
            </a:pathLst>
          </a:custGeom>
          <a:noFill/>
          <a:ln w="9525">
            <a:noFill/>
            <a:round/>
          </a:ln>
        </p:spPr>
        <p:txBody>
          <a:bodyPr vert="horz" wrap="square" lIns="91440" tIns="45720" rIns="91440" bIns="45720" numCol="1" anchor="t" anchorCtr="0" compatLnSpc="1"/>
          <a:lstStyle/>
          <a:p>
            <a:endParaRPr lang="zh-CN" altLang="en-US" sz="1600">
              <a:latin typeface="Arial" panose="020B0604020202020204" pitchFamily="34" charset="0"/>
              <a:ea typeface="Arial" panose="020B0604020202020204" pitchFamily="34" charset="0"/>
            </a:endParaRPr>
          </a:p>
        </p:txBody>
      </p:sp>
      <p:sp>
        <p:nvSpPr>
          <p:cNvPr id="167" name="Freeform 236"/>
          <p:cNvSpPr/>
          <p:nvPr/>
        </p:nvSpPr>
        <p:spPr bwMode="auto">
          <a:xfrm>
            <a:off x="1076482" y="275038"/>
            <a:ext cx="168637" cy="189680"/>
          </a:xfrm>
          <a:custGeom>
            <a:avLst/>
            <a:gdLst/>
            <a:ahLst/>
            <a:cxnLst>
              <a:cxn ang="0">
                <a:pos x="0" y="0"/>
              </a:cxn>
              <a:cxn ang="0">
                <a:pos x="0" y="0"/>
              </a:cxn>
              <a:cxn ang="0">
                <a:pos x="0" y="3"/>
              </a:cxn>
              <a:cxn ang="0">
                <a:pos x="0" y="3"/>
              </a:cxn>
              <a:cxn ang="0">
                <a:pos x="9" y="5"/>
              </a:cxn>
              <a:cxn ang="0">
                <a:pos x="19" y="8"/>
              </a:cxn>
              <a:cxn ang="0">
                <a:pos x="28" y="11"/>
              </a:cxn>
              <a:cxn ang="0">
                <a:pos x="37" y="15"/>
              </a:cxn>
              <a:cxn ang="0">
                <a:pos x="55" y="27"/>
              </a:cxn>
              <a:cxn ang="0">
                <a:pos x="69" y="41"/>
              </a:cxn>
              <a:cxn ang="0">
                <a:pos x="81" y="57"/>
              </a:cxn>
              <a:cxn ang="0">
                <a:pos x="85" y="66"/>
              </a:cxn>
              <a:cxn ang="0">
                <a:pos x="90" y="77"/>
              </a:cxn>
              <a:cxn ang="0">
                <a:pos x="93" y="86"/>
              </a:cxn>
              <a:cxn ang="0">
                <a:pos x="96" y="96"/>
              </a:cxn>
              <a:cxn ang="0">
                <a:pos x="97" y="107"/>
              </a:cxn>
              <a:cxn ang="0">
                <a:pos x="97" y="117"/>
              </a:cxn>
              <a:cxn ang="0">
                <a:pos x="97" y="117"/>
              </a:cxn>
              <a:cxn ang="0">
                <a:pos x="97" y="120"/>
              </a:cxn>
              <a:cxn ang="0">
                <a:pos x="97" y="120"/>
              </a:cxn>
              <a:cxn ang="0">
                <a:pos x="100" y="120"/>
              </a:cxn>
              <a:cxn ang="0">
                <a:pos x="100" y="120"/>
              </a:cxn>
              <a:cxn ang="0">
                <a:pos x="100" y="117"/>
              </a:cxn>
              <a:cxn ang="0">
                <a:pos x="100" y="117"/>
              </a:cxn>
              <a:cxn ang="0">
                <a:pos x="100" y="107"/>
              </a:cxn>
              <a:cxn ang="0">
                <a:pos x="99" y="95"/>
              </a:cxn>
              <a:cxn ang="0">
                <a:pos x="96" y="86"/>
              </a:cxn>
              <a:cxn ang="0">
                <a:pos x="93" y="75"/>
              </a:cxn>
              <a:cxn ang="0">
                <a:pos x="88" y="65"/>
              </a:cxn>
              <a:cxn ang="0">
                <a:pos x="84" y="56"/>
              </a:cxn>
              <a:cxn ang="0">
                <a:pos x="78" y="48"/>
              </a:cxn>
              <a:cxn ang="0">
                <a:pos x="72" y="39"/>
              </a:cxn>
              <a:cxn ang="0">
                <a:pos x="57" y="26"/>
              </a:cxn>
              <a:cxn ang="0">
                <a:pos x="48" y="18"/>
              </a:cxn>
              <a:cxn ang="0">
                <a:pos x="40" y="14"/>
              </a:cxn>
              <a:cxn ang="0">
                <a:pos x="30" y="9"/>
              </a:cxn>
              <a:cxn ang="0">
                <a:pos x="21" y="5"/>
              </a:cxn>
              <a:cxn ang="0">
                <a:pos x="10" y="2"/>
              </a:cxn>
              <a:cxn ang="0">
                <a:pos x="0" y="0"/>
              </a:cxn>
            </a:cxnLst>
            <a:rect l="0" t="0" r="r" b="b"/>
            <a:pathLst>
              <a:path w="100" h="120">
                <a:moveTo>
                  <a:pt x="0" y="0"/>
                </a:moveTo>
                <a:lnTo>
                  <a:pt x="0" y="0"/>
                </a:lnTo>
                <a:lnTo>
                  <a:pt x="0" y="3"/>
                </a:lnTo>
                <a:lnTo>
                  <a:pt x="0" y="3"/>
                </a:lnTo>
                <a:lnTo>
                  <a:pt x="9" y="5"/>
                </a:lnTo>
                <a:lnTo>
                  <a:pt x="19" y="8"/>
                </a:lnTo>
                <a:lnTo>
                  <a:pt x="28" y="11"/>
                </a:lnTo>
                <a:lnTo>
                  <a:pt x="37" y="15"/>
                </a:lnTo>
                <a:lnTo>
                  <a:pt x="55" y="27"/>
                </a:lnTo>
                <a:lnTo>
                  <a:pt x="69" y="41"/>
                </a:lnTo>
                <a:lnTo>
                  <a:pt x="81" y="57"/>
                </a:lnTo>
                <a:lnTo>
                  <a:pt x="85" y="66"/>
                </a:lnTo>
                <a:lnTo>
                  <a:pt x="90" y="77"/>
                </a:lnTo>
                <a:lnTo>
                  <a:pt x="93" y="86"/>
                </a:lnTo>
                <a:lnTo>
                  <a:pt x="96" y="96"/>
                </a:lnTo>
                <a:lnTo>
                  <a:pt x="97" y="107"/>
                </a:lnTo>
                <a:lnTo>
                  <a:pt x="97" y="117"/>
                </a:lnTo>
                <a:lnTo>
                  <a:pt x="97" y="117"/>
                </a:lnTo>
                <a:lnTo>
                  <a:pt x="97" y="120"/>
                </a:lnTo>
                <a:lnTo>
                  <a:pt x="97" y="120"/>
                </a:lnTo>
                <a:lnTo>
                  <a:pt x="100" y="120"/>
                </a:lnTo>
                <a:lnTo>
                  <a:pt x="100" y="120"/>
                </a:lnTo>
                <a:lnTo>
                  <a:pt x="100" y="117"/>
                </a:lnTo>
                <a:lnTo>
                  <a:pt x="100" y="117"/>
                </a:lnTo>
                <a:lnTo>
                  <a:pt x="100" y="107"/>
                </a:lnTo>
                <a:lnTo>
                  <a:pt x="99" y="95"/>
                </a:lnTo>
                <a:lnTo>
                  <a:pt x="96" y="86"/>
                </a:lnTo>
                <a:lnTo>
                  <a:pt x="93" y="75"/>
                </a:lnTo>
                <a:lnTo>
                  <a:pt x="88" y="65"/>
                </a:lnTo>
                <a:lnTo>
                  <a:pt x="84" y="56"/>
                </a:lnTo>
                <a:lnTo>
                  <a:pt x="78" y="48"/>
                </a:lnTo>
                <a:lnTo>
                  <a:pt x="72" y="39"/>
                </a:lnTo>
                <a:lnTo>
                  <a:pt x="57" y="26"/>
                </a:lnTo>
                <a:lnTo>
                  <a:pt x="48" y="18"/>
                </a:lnTo>
                <a:lnTo>
                  <a:pt x="40" y="14"/>
                </a:lnTo>
                <a:lnTo>
                  <a:pt x="30" y="9"/>
                </a:lnTo>
                <a:lnTo>
                  <a:pt x="21" y="5"/>
                </a:lnTo>
                <a:lnTo>
                  <a:pt x="10" y="2"/>
                </a:lnTo>
                <a:lnTo>
                  <a:pt x="0" y="0"/>
                </a:lnTo>
                <a:close/>
              </a:path>
            </a:pathLst>
          </a:custGeom>
          <a:solidFill>
            <a:srgbClr val="7CBC65"/>
          </a:solidFill>
          <a:ln w="9525">
            <a:noFill/>
            <a:round/>
          </a:ln>
        </p:spPr>
        <p:txBody>
          <a:bodyPr vert="horz" wrap="square" lIns="91440" tIns="45720" rIns="91440" bIns="45720" numCol="1" anchor="t" anchorCtr="0" compatLnSpc="1"/>
          <a:lstStyle/>
          <a:p>
            <a:endParaRPr lang="zh-CN" altLang="en-US" sz="1600">
              <a:latin typeface="Arial" panose="020B0604020202020204" pitchFamily="34" charset="0"/>
              <a:ea typeface="Arial" panose="020B0604020202020204" pitchFamily="34" charset="0"/>
            </a:endParaRPr>
          </a:p>
        </p:txBody>
      </p:sp>
      <p:sp>
        <p:nvSpPr>
          <p:cNvPr id="168" name="Freeform 237"/>
          <p:cNvSpPr/>
          <p:nvPr/>
        </p:nvSpPr>
        <p:spPr bwMode="auto">
          <a:xfrm>
            <a:off x="1076482" y="275038"/>
            <a:ext cx="168637" cy="189680"/>
          </a:xfrm>
          <a:custGeom>
            <a:avLst/>
            <a:gdLst/>
            <a:ahLst/>
            <a:cxnLst>
              <a:cxn ang="0">
                <a:pos x="0" y="0"/>
              </a:cxn>
              <a:cxn ang="0">
                <a:pos x="0" y="0"/>
              </a:cxn>
              <a:cxn ang="0">
                <a:pos x="0" y="3"/>
              </a:cxn>
              <a:cxn ang="0">
                <a:pos x="0" y="3"/>
              </a:cxn>
              <a:cxn ang="0">
                <a:pos x="9" y="5"/>
              </a:cxn>
              <a:cxn ang="0">
                <a:pos x="19" y="8"/>
              </a:cxn>
              <a:cxn ang="0">
                <a:pos x="28" y="11"/>
              </a:cxn>
              <a:cxn ang="0">
                <a:pos x="37" y="15"/>
              </a:cxn>
              <a:cxn ang="0">
                <a:pos x="55" y="27"/>
              </a:cxn>
              <a:cxn ang="0">
                <a:pos x="69" y="41"/>
              </a:cxn>
              <a:cxn ang="0">
                <a:pos x="81" y="57"/>
              </a:cxn>
              <a:cxn ang="0">
                <a:pos x="85" y="66"/>
              </a:cxn>
              <a:cxn ang="0">
                <a:pos x="90" y="77"/>
              </a:cxn>
              <a:cxn ang="0">
                <a:pos x="93" y="86"/>
              </a:cxn>
              <a:cxn ang="0">
                <a:pos x="96" y="96"/>
              </a:cxn>
              <a:cxn ang="0">
                <a:pos x="97" y="107"/>
              </a:cxn>
              <a:cxn ang="0">
                <a:pos x="97" y="117"/>
              </a:cxn>
              <a:cxn ang="0">
                <a:pos x="97" y="117"/>
              </a:cxn>
              <a:cxn ang="0">
                <a:pos x="97" y="120"/>
              </a:cxn>
              <a:cxn ang="0">
                <a:pos x="97" y="120"/>
              </a:cxn>
              <a:cxn ang="0">
                <a:pos x="100" y="120"/>
              </a:cxn>
              <a:cxn ang="0">
                <a:pos x="100" y="120"/>
              </a:cxn>
              <a:cxn ang="0">
                <a:pos x="100" y="117"/>
              </a:cxn>
              <a:cxn ang="0">
                <a:pos x="100" y="117"/>
              </a:cxn>
              <a:cxn ang="0">
                <a:pos x="100" y="107"/>
              </a:cxn>
              <a:cxn ang="0">
                <a:pos x="99" y="95"/>
              </a:cxn>
              <a:cxn ang="0">
                <a:pos x="96" y="86"/>
              </a:cxn>
              <a:cxn ang="0">
                <a:pos x="93" y="75"/>
              </a:cxn>
              <a:cxn ang="0">
                <a:pos x="88" y="65"/>
              </a:cxn>
              <a:cxn ang="0">
                <a:pos x="84" y="56"/>
              </a:cxn>
              <a:cxn ang="0">
                <a:pos x="78" y="48"/>
              </a:cxn>
              <a:cxn ang="0">
                <a:pos x="72" y="39"/>
              </a:cxn>
              <a:cxn ang="0">
                <a:pos x="57" y="26"/>
              </a:cxn>
              <a:cxn ang="0">
                <a:pos x="48" y="18"/>
              </a:cxn>
              <a:cxn ang="0">
                <a:pos x="40" y="14"/>
              </a:cxn>
              <a:cxn ang="0">
                <a:pos x="30" y="9"/>
              </a:cxn>
              <a:cxn ang="0">
                <a:pos x="21" y="5"/>
              </a:cxn>
              <a:cxn ang="0">
                <a:pos x="10" y="2"/>
              </a:cxn>
              <a:cxn ang="0">
                <a:pos x="0" y="0"/>
              </a:cxn>
            </a:cxnLst>
            <a:rect l="0" t="0" r="r" b="b"/>
            <a:pathLst>
              <a:path w="100" h="120">
                <a:moveTo>
                  <a:pt x="0" y="0"/>
                </a:moveTo>
                <a:lnTo>
                  <a:pt x="0" y="0"/>
                </a:lnTo>
                <a:lnTo>
                  <a:pt x="0" y="3"/>
                </a:lnTo>
                <a:lnTo>
                  <a:pt x="0" y="3"/>
                </a:lnTo>
                <a:lnTo>
                  <a:pt x="9" y="5"/>
                </a:lnTo>
                <a:lnTo>
                  <a:pt x="19" y="8"/>
                </a:lnTo>
                <a:lnTo>
                  <a:pt x="28" y="11"/>
                </a:lnTo>
                <a:lnTo>
                  <a:pt x="37" y="15"/>
                </a:lnTo>
                <a:lnTo>
                  <a:pt x="55" y="27"/>
                </a:lnTo>
                <a:lnTo>
                  <a:pt x="69" y="41"/>
                </a:lnTo>
                <a:lnTo>
                  <a:pt x="81" y="57"/>
                </a:lnTo>
                <a:lnTo>
                  <a:pt x="85" y="66"/>
                </a:lnTo>
                <a:lnTo>
                  <a:pt x="90" y="77"/>
                </a:lnTo>
                <a:lnTo>
                  <a:pt x="93" y="86"/>
                </a:lnTo>
                <a:lnTo>
                  <a:pt x="96" y="96"/>
                </a:lnTo>
                <a:lnTo>
                  <a:pt x="97" y="107"/>
                </a:lnTo>
                <a:lnTo>
                  <a:pt x="97" y="117"/>
                </a:lnTo>
                <a:lnTo>
                  <a:pt x="97" y="117"/>
                </a:lnTo>
                <a:lnTo>
                  <a:pt x="97" y="120"/>
                </a:lnTo>
                <a:lnTo>
                  <a:pt x="97" y="120"/>
                </a:lnTo>
                <a:lnTo>
                  <a:pt x="100" y="120"/>
                </a:lnTo>
                <a:lnTo>
                  <a:pt x="100" y="120"/>
                </a:lnTo>
                <a:lnTo>
                  <a:pt x="100" y="117"/>
                </a:lnTo>
                <a:lnTo>
                  <a:pt x="100" y="117"/>
                </a:lnTo>
                <a:lnTo>
                  <a:pt x="100" y="107"/>
                </a:lnTo>
                <a:lnTo>
                  <a:pt x="99" y="95"/>
                </a:lnTo>
                <a:lnTo>
                  <a:pt x="96" y="86"/>
                </a:lnTo>
                <a:lnTo>
                  <a:pt x="93" y="75"/>
                </a:lnTo>
                <a:lnTo>
                  <a:pt x="88" y="65"/>
                </a:lnTo>
                <a:lnTo>
                  <a:pt x="84" y="56"/>
                </a:lnTo>
                <a:lnTo>
                  <a:pt x="78" y="48"/>
                </a:lnTo>
                <a:lnTo>
                  <a:pt x="72" y="39"/>
                </a:lnTo>
                <a:lnTo>
                  <a:pt x="57" y="26"/>
                </a:lnTo>
                <a:lnTo>
                  <a:pt x="48" y="18"/>
                </a:lnTo>
                <a:lnTo>
                  <a:pt x="40" y="14"/>
                </a:lnTo>
                <a:lnTo>
                  <a:pt x="30" y="9"/>
                </a:lnTo>
                <a:lnTo>
                  <a:pt x="21" y="5"/>
                </a:lnTo>
                <a:lnTo>
                  <a:pt x="10" y="2"/>
                </a:lnTo>
                <a:lnTo>
                  <a:pt x="0" y="0"/>
                </a:lnTo>
              </a:path>
            </a:pathLst>
          </a:custGeom>
          <a:noFill/>
          <a:ln w="9525">
            <a:noFill/>
            <a:round/>
          </a:ln>
        </p:spPr>
        <p:txBody>
          <a:bodyPr vert="horz" wrap="square" lIns="91440" tIns="45720" rIns="91440" bIns="45720" numCol="1" anchor="t" anchorCtr="0" compatLnSpc="1"/>
          <a:lstStyle/>
          <a:p>
            <a:endParaRPr lang="zh-CN" altLang="en-US" sz="1600">
              <a:latin typeface="Arial" panose="020B0604020202020204" pitchFamily="34" charset="0"/>
              <a:ea typeface="Arial" panose="020B0604020202020204" pitchFamily="34" charset="0"/>
            </a:endParaRPr>
          </a:p>
        </p:txBody>
      </p:sp>
      <p:sp>
        <p:nvSpPr>
          <p:cNvPr id="177" name="Freeform 246"/>
          <p:cNvSpPr/>
          <p:nvPr/>
        </p:nvSpPr>
        <p:spPr bwMode="auto">
          <a:xfrm>
            <a:off x="1280531" y="292425"/>
            <a:ext cx="217542" cy="218132"/>
          </a:xfrm>
          <a:custGeom>
            <a:avLst/>
            <a:gdLst/>
            <a:ahLst/>
            <a:cxnLst>
              <a:cxn ang="0">
                <a:pos x="72" y="0"/>
              </a:cxn>
              <a:cxn ang="0">
                <a:pos x="72" y="0"/>
              </a:cxn>
              <a:cxn ang="0">
                <a:pos x="72" y="12"/>
              </a:cxn>
              <a:cxn ang="0">
                <a:pos x="72" y="12"/>
              </a:cxn>
              <a:cxn ang="0">
                <a:pos x="71" y="28"/>
              </a:cxn>
              <a:cxn ang="0">
                <a:pos x="68" y="43"/>
              </a:cxn>
              <a:cxn ang="0">
                <a:pos x="60" y="58"/>
              </a:cxn>
              <a:cxn ang="0">
                <a:pos x="53" y="72"/>
              </a:cxn>
              <a:cxn ang="0">
                <a:pos x="42" y="84"/>
              </a:cxn>
              <a:cxn ang="0">
                <a:pos x="30" y="93"/>
              </a:cxn>
              <a:cxn ang="0">
                <a:pos x="15" y="100"/>
              </a:cxn>
              <a:cxn ang="0">
                <a:pos x="0" y="106"/>
              </a:cxn>
              <a:cxn ang="0">
                <a:pos x="0" y="106"/>
              </a:cxn>
              <a:cxn ang="0">
                <a:pos x="6" y="114"/>
              </a:cxn>
              <a:cxn ang="0">
                <a:pos x="12" y="120"/>
              </a:cxn>
              <a:cxn ang="0">
                <a:pos x="18" y="124"/>
              </a:cxn>
              <a:cxn ang="0">
                <a:pos x="26" y="129"/>
              </a:cxn>
              <a:cxn ang="0">
                <a:pos x="33" y="133"/>
              </a:cxn>
              <a:cxn ang="0">
                <a:pos x="42" y="136"/>
              </a:cxn>
              <a:cxn ang="0">
                <a:pos x="50" y="138"/>
              </a:cxn>
              <a:cxn ang="0">
                <a:pos x="60" y="138"/>
              </a:cxn>
              <a:cxn ang="0">
                <a:pos x="60" y="138"/>
              </a:cxn>
              <a:cxn ang="0">
                <a:pos x="74" y="136"/>
              </a:cxn>
              <a:cxn ang="0">
                <a:pos x="87" y="133"/>
              </a:cxn>
              <a:cxn ang="0">
                <a:pos x="99" y="126"/>
              </a:cxn>
              <a:cxn ang="0">
                <a:pos x="108" y="118"/>
              </a:cxn>
              <a:cxn ang="0">
                <a:pos x="117" y="108"/>
              </a:cxn>
              <a:cxn ang="0">
                <a:pos x="123" y="96"/>
              </a:cxn>
              <a:cxn ang="0">
                <a:pos x="128" y="82"/>
              </a:cxn>
              <a:cxn ang="0">
                <a:pos x="129" y="69"/>
              </a:cxn>
              <a:cxn ang="0">
                <a:pos x="129" y="69"/>
              </a:cxn>
              <a:cxn ang="0">
                <a:pos x="128" y="55"/>
              </a:cxn>
              <a:cxn ang="0">
                <a:pos x="125" y="43"/>
              </a:cxn>
              <a:cxn ang="0">
                <a:pos x="120" y="33"/>
              </a:cxn>
              <a:cxn ang="0">
                <a:pos x="113" y="24"/>
              </a:cxn>
              <a:cxn ang="0">
                <a:pos x="105" y="15"/>
              </a:cxn>
              <a:cxn ang="0">
                <a:pos x="95" y="7"/>
              </a:cxn>
              <a:cxn ang="0">
                <a:pos x="84" y="3"/>
              </a:cxn>
              <a:cxn ang="0">
                <a:pos x="72" y="0"/>
              </a:cxn>
            </a:cxnLst>
            <a:rect l="0" t="0" r="r" b="b"/>
            <a:pathLst>
              <a:path w="129" h="138">
                <a:moveTo>
                  <a:pt x="72" y="0"/>
                </a:moveTo>
                <a:lnTo>
                  <a:pt x="72" y="0"/>
                </a:lnTo>
                <a:lnTo>
                  <a:pt x="72" y="12"/>
                </a:lnTo>
                <a:lnTo>
                  <a:pt x="72" y="12"/>
                </a:lnTo>
                <a:lnTo>
                  <a:pt x="71" y="28"/>
                </a:lnTo>
                <a:lnTo>
                  <a:pt x="68" y="43"/>
                </a:lnTo>
                <a:lnTo>
                  <a:pt x="60" y="58"/>
                </a:lnTo>
                <a:lnTo>
                  <a:pt x="53" y="72"/>
                </a:lnTo>
                <a:lnTo>
                  <a:pt x="42" y="84"/>
                </a:lnTo>
                <a:lnTo>
                  <a:pt x="30" y="93"/>
                </a:lnTo>
                <a:lnTo>
                  <a:pt x="15" y="100"/>
                </a:lnTo>
                <a:lnTo>
                  <a:pt x="0" y="106"/>
                </a:lnTo>
                <a:lnTo>
                  <a:pt x="0" y="106"/>
                </a:lnTo>
                <a:lnTo>
                  <a:pt x="6" y="114"/>
                </a:lnTo>
                <a:lnTo>
                  <a:pt x="12" y="120"/>
                </a:lnTo>
                <a:lnTo>
                  <a:pt x="18" y="124"/>
                </a:lnTo>
                <a:lnTo>
                  <a:pt x="26" y="129"/>
                </a:lnTo>
                <a:lnTo>
                  <a:pt x="33" y="133"/>
                </a:lnTo>
                <a:lnTo>
                  <a:pt x="42" y="136"/>
                </a:lnTo>
                <a:lnTo>
                  <a:pt x="50" y="138"/>
                </a:lnTo>
                <a:lnTo>
                  <a:pt x="60" y="138"/>
                </a:lnTo>
                <a:lnTo>
                  <a:pt x="60" y="138"/>
                </a:lnTo>
                <a:lnTo>
                  <a:pt x="74" y="136"/>
                </a:lnTo>
                <a:lnTo>
                  <a:pt x="87" y="133"/>
                </a:lnTo>
                <a:lnTo>
                  <a:pt x="99" y="126"/>
                </a:lnTo>
                <a:lnTo>
                  <a:pt x="108" y="118"/>
                </a:lnTo>
                <a:lnTo>
                  <a:pt x="117" y="108"/>
                </a:lnTo>
                <a:lnTo>
                  <a:pt x="123" y="96"/>
                </a:lnTo>
                <a:lnTo>
                  <a:pt x="128" y="82"/>
                </a:lnTo>
                <a:lnTo>
                  <a:pt x="129" y="69"/>
                </a:lnTo>
                <a:lnTo>
                  <a:pt x="129" y="69"/>
                </a:lnTo>
                <a:lnTo>
                  <a:pt x="128" y="55"/>
                </a:lnTo>
                <a:lnTo>
                  <a:pt x="125" y="43"/>
                </a:lnTo>
                <a:lnTo>
                  <a:pt x="120" y="33"/>
                </a:lnTo>
                <a:lnTo>
                  <a:pt x="113" y="24"/>
                </a:lnTo>
                <a:lnTo>
                  <a:pt x="105" y="15"/>
                </a:lnTo>
                <a:lnTo>
                  <a:pt x="95" y="7"/>
                </a:lnTo>
                <a:lnTo>
                  <a:pt x="84" y="3"/>
                </a:lnTo>
                <a:lnTo>
                  <a:pt x="72" y="0"/>
                </a:lnTo>
                <a:close/>
              </a:path>
            </a:pathLst>
          </a:custGeom>
          <a:solidFill>
            <a:srgbClr val="F4C7BB"/>
          </a:solidFill>
          <a:ln w="9525">
            <a:noFill/>
            <a:round/>
          </a:ln>
        </p:spPr>
        <p:txBody>
          <a:bodyPr vert="horz" wrap="square" lIns="91440" tIns="45720" rIns="91440" bIns="45720" numCol="1" anchor="t" anchorCtr="0" compatLnSpc="1"/>
          <a:lstStyle/>
          <a:p>
            <a:endParaRPr lang="zh-CN" altLang="en-US" sz="1600">
              <a:latin typeface="Arial" panose="020B0604020202020204" pitchFamily="34" charset="0"/>
              <a:ea typeface="Arial" panose="020B0604020202020204" pitchFamily="34" charset="0"/>
            </a:endParaRPr>
          </a:p>
        </p:txBody>
      </p:sp>
      <p:sp>
        <p:nvSpPr>
          <p:cNvPr id="178" name="Freeform 247"/>
          <p:cNvSpPr/>
          <p:nvPr/>
        </p:nvSpPr>
        <p:spPr bwMode="auto">
          <a:xfrm>
            <a:off x="1280531" y="292425"/>
            <a:ext cx="217542" cy="218132"/>
          </a:xfrm>
          <a:custGeom>
            <a:avLst/>
            <a:gdLst/>
            <a:ahLst/>
            <a:cxnLst>
              <a:cxn ang="0">
                <a:pos x="72" y="0"/>
              </a:cxn>
              <a:cxn ang="0">
                <a:pos x="72" y="0"/>
              </a:cxn>
              <a:cxn ang="0">
                <a:pos x="72" y="12"/>
              </a:cxn>
              <a:cxn ang="0">
                <a:pos x="72" y="12"/>
              </a:cxn>
              <a:cxn ang="0">
                <a:pos x="71" y="28"/>
              </a:cxn>
              <a:cxn ang="0">
                <a:pos x="68" y="43"/>
              </a:cxn>
              <a:cxn ang="0">
                <a:pos x="60" y="58"/>
              </a:cxn>
              <a:cxn ang="0">
                <a:pos x="53" y="72"/>
              </a:cxn>
              <a:cxn ang="0">
                <a:pos x="42" y="84"/>
              </a:cxn>
              <a:cxn ang="0">
                <a:pos x="30" y="93"/>
              </a:cxn>
              <a:cxn ang="0">
                <a:pos x="15" y="100"/>
              </a:cxn>
              <a:cxn ang="0">
                <a:pos x="0" y="106"/>
              </a:cxn>
              <a:cxn ang="0">
                <a:pos x="0" y="106"/>
              </a:cxn>
              <a:cxn ang="0">
                <a:pos x="6" y="114"/>
              </a:cxn>
              <a:cxn ang="0">
                <a:pos x="12" y="120"/>
              </a:cxn>
              <a:cxn ang="0">
                <a:pos x="18" y="124"/>
              </a:cxn>
              <a:cxn ang="0">
                <a:pos x="26" y="129"/>
              </a:cxn>
              <a:cxn ang="0">
                <a:pos x="33" y="133"/>
              </a:cxn>
              <a:cxn ang="0">
                <a:pos x="42" y="136"/>
              </a:cxn>
              <a:cxn ang="0">
                <a:pos x="50" y="138"/>
              </a:cxn>
              <a:cxn ang="0">
                <a:pos x="60" y="138"/>
              </a:cxn>
              <a:cxn ang="0">
                <a:pos x="60" y="138"/>
              </a:cxn>
              <a:cxn ang="0">
                <a:pos x="74" y="136"/>
              </a:cxn>
              <a:cxn ang="0">
                <a:pos x="87" y="133"/>
              </a:cxn>
              <a:cxn ang="0">
                <a:pos x="99" y="126"/>
              </a:cxn>
              <a:cxn ang="0">
                <a:pos x="108" y="118"/>
              </a:cxn>
              <a:cxn ang="0">
                <a:pos x="117" y="108"/>
              </a:cxn>
              <a:cxn ang="0">
                <a:pos x="123" y="96"/>
              </a:cxn>
              <a:cxn ang="0">
                <a:pos x="128" y="82"/>
              </a:cxn>
              <a:cxn ang="0">
                <a:pos x="129" y="69"/>
              </a:cxn>
              <a:cxn ang="0">
                <a:pos x="129" y="69"/>
              </a:cxn>
              <a:cxn ang="0">
                <a:pos x="128" y="55"/>
              </a:cxn>
              <a:cxn ang="0">
                <a:pos x="125" y="43"/>
              </a:cxn>
              <a:cxn ang="0">
                <a:pos x="120" y="33"/>
              </a:cxn>
              <a:cxn ang="0">
                <a:pos x="113" y="24"/>
              </a:cxn>
              <a:cxn ang="0">
                <a:pos x="105" y="15"/>
              </a:cxn>
              <a:cxn ang="0">
                <a:pos x="95" y="7"/>
              </a:cxn>
              <a:cxn ang="0">
                <a:pos x="84" y="3"/>
              </a:cxn>
              <a:cxn ang="0">
                <a:pos x="72" y="0"/>
              </a:cxn>
            </a:cxnLst>
            <a:rect l="0" t="0" r="r" b="b"/>
            <a:pathLst>
              <a:path w="129" h="138">
                <a:moveTo>
                  <a:pt x="72" y="0"/>
                </a:moveTo>
                <a:lnTo>
                  <a:pt x="72" y="0"/>
                </a:lnTo>
                <a:lnTo>
                  <a:pt x="72" y="12"/>
                </a:lnTo>
                <a:lnTo>
                  <a:pt x="72" y="12"/>
                </a:lnTo>
                <a:lnTo>
                  <a:pt x="71" y="28"/>
                </a:lnTo>
                <a:lnTo>
                  <a:pt x="68" y="43"/>
                </a:lnTo>
                <a:lnTo>
                  <a:pt x="60" y="58"/>
                </a:lnTo>
                <a:lnTo>
                  <a:pt x="53" y="72"/>
                </a:lnTo>
                <a:lnTo>
                  <a:pt x="42" y="84"/>
                </a:lnTo>
                <a:lnTo>
                  <a:pt x="30" y="93"/>
                </a:lnTo>
                <a:lnTo>
                  <a:pt x="15" y="100"/>
                </a:lnTo>
                <a:lnTo>
                  <a:pt x="0" y="106"/>
                </a:lnTo>
                <a:lnTo>
                  <a:pt x="0" y="106"/>
                </a:lnTo>
                <a:lnTo>
                  <a:pt x="6" y="114"/>
                </a:lnTo>
                <a:lnTo>
                  <a:pt x="12" y="120"/>
                </a:lnTo>
                <a:lnTo>
                  <a:pt x="18" y="124"/>
                </a:lnTo>
                <a:lnTo>
                  <a:pt x="26" y="129"/>
                </a:lnTo>
                <a:lnTo>
                  <a:pt x="33" y="133"/>
                </a:lnTo>
                <a:lnTo>
                  <a:pt x="42" y="136"/>
                </a:lnTo>
                <a:lnTo>
                  <a:pt x="50" y="138"/>
                </a:lnTo>
                <a:lnTo>
                  <a:pt x="60" y="138"/>
                </a:lnTo>
                <a:lnTo>
                  <a:pt x="60" y="138"/>
                </a:lnTo>
                <a:lnTo>
                  <a:pt x="74" y="136"/>
                </a:lnTo>
                <a:lnTo>
                  <a:pt x="87" y="133"/>
                </a:lnTo>
                <a:lnTo>
                  <a:pt x="99" y="126"/>
                </a:lnTo>
                <a:lnTo>
                  <a:pt x="108" y="118"/>
                </a:lnTo>
                <a:lnTo>
                  <a:pt x="117" y="108"/>
                </a:lnTo>
                <a:lnTo>
                  <a:pt x="123" y="96"/>
                </a:lnTo>
                <a:lnTo>
                  <a:pt x="128" y="82"/>
                </a:lnTo>
                <a:lnTo>
                  <a:pt x="129" y="69"/>
                </a:lnTo>
                <a:lnTo>
                  <a:pt x="129" y="69"/>
                </a:lnTo>
                <a:lnTo>
                  <a:pt x="128" y="55"/>
                </a:lnTo>
                <a:lnTo>
                  <a:pt x="125" y="43"/>
                </a:lnTo>
                <a:lnTo>
                  <a:pt x="120" y="33"/>
                </a:lnTo>
                <a:lnTo>
                  <a:pt x="113" y="24"/>
                </a:lnTo>
                <a:lnTo>
                  <a:pt x="105" y="15"/>
                </a:lnTo>
                <a:lnTo>
                  <a:pt x="95" y="7"/>
                </a:lnTo>
                <a:lnTo>
                  <a:pt x="84" y="3"/>
                </a:lnTo>
                <a:lnTo>
                  <a:pt x="72" y="0"/>
                </a:lnTo>
              </a:path>
            </a:pathLst>
          </a:custGeom>
          <a:noFill/>
          <a:ln w="9525">
            <a:noFill/>
            <a:round/>
          </a:ln>
        </p:spPr>
        <p:txBody>
          <a:bodyPr vert="horz" wrap="square" lIns="91440" tIns="45720" rIns="91440" bIns="45720" numCol="1" anchor="t" anchorCtr="0" compatLnSpc="1"/>
          <a:lstStyle/>
          <a:p>
            <a:endParaRPr lang="zh-CN" altLang="en-US" sz="1600">
              <a:latin typeface="Arial" panose="020B0604020202020204" pitchFamily="34" charset="0"/>
              <a:ea typeface="Arial" panose="020B0604020202020204" pitchFamily="34" charset="0"/>
            </a:endParaRPr>
          </a:p>
        </p:txBody>
      </p:sp>
      <p:sp>
        <p:nvSpPr>
          <p:cNvPr id="179" name="Freeform 248"/>
          <p:cNvSpPr/>
          <p:nvPr/>
        </p:nvSpPr>
        <p:spPr bwMode="auto">
          <a:xfrm>
            <a:off x="1263667" y="289263"/>
            <a:ext cx="138282" cy="170712"/>
          </a:xfrm>
          <a:custGeom>
            <a:avLst/>
            <a:gdLst/>
            <a:ahLst/>
            <a:cxnLst>
              <a:cxn ang="0">
                <a:pos x="70" y="0"/>
              </a:cxn>
              <a:cxn ang="0">
                <a:pos x="70" y="0"/>
              </a:cxn>
              <a:cxn ang="0">
                <a:pos x="55" y="2"/>
              </a:cxn>
              <a:cxn ang="0">
                <a:pos x="42" y="6"/>
              </a:cxn>
              <a:cxn ang="0">
                <a:pos x="30" y="12"/>
              </a:cxn>
              <a:cxn ang="0">
                <a:pos x="21" y="21"/>
              </a:cxn>
              <a:cxn ang="0">
                <a:pos x="12" y="32"/>
              </a:cxn>
              <a:cxn ang="0">
                <a:pos x="6" y="44"/>
              </a:cxn>
              <a:cxn ang="0">
                <a:pos x="1" y="56"/>
              </a:cxn>
              <a:cxn ang="0">
                <a:pos x="0" y="71"/>
              </a:cxn>
              <a:cxn ang="0">
                <a:pos x="0" y="71"/>
              </a:cxn>
              <a:cxn ang="0">
                <a:pos x="0" y="81"/>
              </a:cxn>
              <a:cxn ang="0">
                <a:pos x="3" y="90"/>
              </a:cxn>
              <a:cxn ang="0">
                <a:pos x="6" y="99"/>
              </a:cxn>
              <a:cxn ang="0">
                <a:pos x="10" y="108"/>
              </a:cxn>
              <a:cxn ang="0">
                <a:pos x="10" y="108"/>
              </a:cxn>
              <a:cxn ang="0">
                <a:pos x="25" y="102"/>
              </a:cxn>
              <a:cxn ang="0">
                <a:pos x="40" y="95"/>
              </a:cxn>
              <a:cxn ang="0">
                <a:pos x="52" y="86"/>
              </a:cxn>
              <a:cxn ang="0">
                <a:pos x="63" y="74"/>
              </a:cxn>
              <a:cxn ang="0">
                <a:pos x="70" y="60"/>
              </a:cxn>
              <a:cxn ang="0">
                <a:pos x="78" y="45"/>
              </a:cxn>
              <a:cxn ang="0">
                <a:pos x="81" y="30"/>
              </a:cxn>
              <a:cxn ang="0">
                <a:pos x="82" y="14"/>
              </a:cxn>
              <a:cxn ang="0">
                <a:pos x="82" y="14"/>
              </a:cxn>
              <a:cxn ang="0">
                <a:pos x="82" y="2"/>
              </a:cxn>
              <a:cxn ang="0">
                <a:pos x="82" y="2"/>
              </a:cxn>
              <a:cxn ang="0">
                <a:pos x="70" y="0"/>
              </a:cxn>
            </a:cxnLst>
            <a:rect l="0" t="0" r="r" b="b"/>
            <a:pathLst>
              <a:path w="82" h="108">
                <a:moveTo>
                  <a:pt x="70" y="0"/>
                </a:moveTo>
                <a:lnTo>
                  <a:pt x="70" y="0"/>
                </a:lnTo>
                <a:lnTo>
                  <a:pt x="55" y="2"/>
                </a:lnTo>
                <a:lnTo>
                  <a:pt x="42" y="6"/>
                </a:lnTo>
                <a:lnTo>
                  <a:pt x="30" y="12"/>
                </a:lnTo>
                <a:lnTo>
                  <a:pt x="21" y="21"/>
                </a:lnTo>
                <a:lnTo>
                  <a:pt x="12" y="32"/>
                </a:lnTo>
                <a:lnTo>
                  <a:pt x="6" y="44"/>
                </a:lnTo>
                <a:lnTo>
                  <a:pt x="1" y="56"/>
                </a:lnTo>
                <a:lnTo>
                  <a:pt x="0" y="71"/>
                </a:lnTo>
                <a:lnTo>
                  <a:pt x="0" y="71"/>
                </a:lnTo>
                <a:lnTo>
                  <a:pt x="0" y="81"/>
                </a:lnTo>
                <a:lnTo>
                  <a:pt x="3" y="90"/>
                </a:lnTo>
                <a:lnTo>
                  <a:pt x="6" y="99"/>
                </a:lnTo>
                <a:lnTo>
                  <a:pt x="10" y="108"/>
                </a:lnTo>
                <a:lnTo>
                  <a:pt x="10" y="108"/>
                </a:lnTo>
                <a:lnTo>
                  <a:pt x="25" y="102"/>
                </a:lnTo>
                <a:lnTo>
                  <a:pt x="40" y="95"/>
                </a:lnTo>
                <a:lnTo>
                  <a:pt x="52" y="86"/>
                </a:lnTo>
                <a:lnTo>
                  <a:pt x="63" y="74"/>
                </a:lnTo>
                <a:lnTo>
                  <a:pt x="70" y="60"/>
                </a:lnTo>
                <a:lnTo>
                  <a:pt x="78" y="45"/>
                </a:lnTo>
                <a:lnTo>
                  <a:pt x="81" y="30"/>
                </a:lnTo>
                <a:lnTo>
                  <a:pt x="82" y="14"/>
                </a:lnTo>
                <a:lnTo>
                  <a:pt x="82" y="14"/>
                </a:lnTo>
                <a:lnTo>
                  <a:pt x="82" y="2"/>
                </a:lnTo>
                <a:lnTo>
                  <a:pt x="82" y="2"/>
                </a:lnTo>
                <a:lnTo>
                  <a:pt x="70" y="0"/>
                </a:lnTo>
                <a:close/>
              </a:path>
            </a:pathLst>
          </a:custGeom>
          <a:solidFill>
            <a:srgbClr val="CFBAB7"/>
          </a:solidFill>
          <a:ln w="9525">
            <a:noFill/>
            <a:round/>
          </a:ln>
        </p:spPr>
        <p:txBody>
          <a:bodyPr vert="horz" wrap="square" lIns="91440" tIns="45720" rIns="91440" bIns="45720" numCol="1" anchor="t" anchorCtr="0" compatLnSpc="1"/>
          <a:lstStyle/>
          <a:p>
            <a:endParaRPr lang="zh-CN" altLang="en-US" sz="1600">
              <a:latin typeface="Arial" panose="020B0604020202020204" pitchFamily="34" charset="0"/>
              <a:ea typeface="Arial" panose="020B0604020202020204" pitchFamily="34" charset="0"/>
            </a:endParaRPr>
          </a:p>
        </p:txBody>
      </p:sp>
      <p:sp>
        <p:nvSpPr>
          <p:cNvPr id="180" name="Freeform 249"/>
          <p:cNvSpPr/>
          <p:nvPr/>
        </p:nvSpPr>
        <p:spPr bwMode="auto">
          <a:xfrm>
            <a:off x="1263667" y="289263"/>
            <a:ext cx="138282" cy="170712"/>
          </a:xfrm>
          <a:custGeom>
            <a:avLst/>
            <a:gdLst/>
            <a:ahLst/>
            <a:cxnLst>
              <a:cxn ang="0">
                <a:pos x="70" y="0"/>
              </a:cxn>
              <a:cxn ang="0">
                <a:pos x="70" y="0"/>
              </a:cxn>
              <a:cxn ang="0">
                <a:pos x="55" y="2"/>
              </a:cxn>
              <a:cxn ang="0">
                <a:pos x="42" y="6"/>
              </a:cxn>
              <a:cxn ang="0">
                <a:pos x="30" y="12"/>
              </a:cxn>
              <a:cxn ang="0">
                <a:pos x="21" y="21"/>
              </a:cxn>
              <a:cxn ang="0">
                <a:pos x="12" y="32"/>
              </a:cxn>
              <a:cxn ang="0">
                <a:pos x="6" y="44"/>
              </a:cxn>
              <a:cxn ang="0">
                <a:pos x="1" y="56"/>
              </a:cxn>
              <a:cxn ang="0">
                <a:pos x="0" y="71"/>
              </a:cxn>
              <a:cxn ang="0">
                <a:pos x="0" y="71"/>
              </a:cxn>
              <a:cxn ang="0">
                <a:pos x="0" y="81"/>
              </a:cxn>
              <a:cxn ang="0">
                <a:pos x="3" y="90"/>
              </a:cxn>
              <a:cxn ang="0">
                <a:pos x="6" y="99"/>
              </a:cxn>
              <a:cxn ang="0">
                <a:pos x="10" y="108"/>
              </a:cxn>
              <a:cxn ang="0">
                <a:pos x="10" y="108"/>
              </a:cxn>
              <a:cxn ang="0">
                <a:pos x="25" y="102"/>
              </a:cxn>
              <a:cxn ang="0">
                <a:pos x="40" y="95"/>
              </a:cxn>
              <a:cxn ang="0">
                <a:pos x="52" y="86"/>
              </a:cxn>
              <a:cxn ang="0">
                <a:pos x="63" y="74"/>
              </a:cxn>
              <a:cxn ang="0">
                <a:pos x="70" y="60"/>
              </a:cxn>
              <a:cxn ang="0">
                <a:pos x="78" y="45"/>
              </a:cxn>
              <a:cxn ang="0">
                <a:pos x="81" y="30"/>
              </a:cxn>
              <a:cxn ang="0">
                <a:pos x="82" y="14"/>
              </a:cxn>
              <a:cxn ang="0">
                <a:pos x="82" y="14"/>
              </a:cxn>
              <a:cxn ang="0">
                <a:pos x="82" y="2"/>
              </a:cxn>
              <a:cxn ang="0">
                <a:pos x="82" y="2"/>
              </a:cxn>
              <a:cxn ang="0">
                <a:pos x="70" y="0"/>
              </a:cxn>
            </a:cxnLst>
            <a:rect l="0" t="0" r="r" b="b"/>
            <a:pathLst>
              <a:path w="82" h="108">
                <a:moveTo>
                  <a:pt x="70" y="0"/>
                </a:moveTo>
                <a:lnTo>
                  <a:pt x="70" y="0"/>
                </a:lnTo>
                <a:lnTo>
                  <a:pt x="55" y="2"/>
                </a:lnTo>
                <a:lnTo>
                  <a:pt x="42" y="6"/>
                </a:lnTo>
                <a:lnTo>
                  <a:pt x="30" y="12"/>
                </a:lnTo>
                <a:lnTo>
                  <a:pt x="21" y="21"/>
                </a:lnTo>
                <a:lnTo>
                  <a:pt x="12" y="32"/>
                </a:lnTo>
                <a:lnTo>
                  <a:pt x="6" y="44"/>
                </a:lnTo>
                <a:lnTo>
                  <a:pt x="1" y="56"/>
                </a:lnTo>
                <a:lnTo>
                  <a:pt x="0" y="71"/>
                </a:lnTo>
                <a:lnTo>
                  <a:pt x="0" y="71"/>
                </a:lnTo>
                <a:lnTo>
                  <a:pt x="0" y="81"/>
                </a:lnTo>
                <a:lnTo>
                  <a:pt x="3" y="90"/>
                </a:lnTo>
                <a:lnTo>
                  <a:pt x="6" y="99"/>
                </a:lnTo>
                <a:lnTo>
                  <a:pt x="10" y="108"/>
                </a:lnTo>
                <a:lnTo>
                  <a:pt x="10" y="108"/>
                </a:lnTo>
                <a:lnTo>
                  <a:pt x="25" y="102"/>
                </a:lnTo>
                <a:lnTo>
                  <a:pt x="40" y="95"/>
                </a:lnTo>
                <a:lnTo>
                  <a:pt x="52" y="86"/>
                </a:lnTo>
                <a:lnTo>
                  <a:pt x="63" y="74"/>
                </a:lnTo>
                <a:lnTo>
                  <a:pt x="70" y="60"/>
                </a:lnTo>
                <a:lnTo>
                  <a:pt x="78" y="45"/>
                </a:lnTo>
                <a:lnTo>
                  <a:pt x="81" y="30"/>
                </a:lnTo>
                <a:lnTo>
                  <a:pt x="82" y="14"/>
                </a:lnTo>
                <a:lnTo>
                  <a:pt x="82" y="14"/>
                </a:lnTo>
                <a:lnTo>
                  <a:pt x="82" y="2"/>
                </a:lnTo>
                <a:lnTo>
                  <a:pt x="82" y="2"/>
                </a:lnTo>
                <a:lnTo>
                  <a:pt x="70" y="0"/>
                </a:lnTo>
              </a:path>
            </a:pathLst>
          </a:custGeom>
          <a:noFill/>
          <a:ln w="9525">
            <a:noFill/>
            <a:round/>
          </a:ln>
        </p:spPr>
        <p:txBody>
          <a:bodyPr vert="horz" wrap="square" lIns="91440" tIns="45720" rIns="91440" bIns="45720" numCol="1" anchor="t" anchorCtr="0" compatLnSpc="1"/>
          <a:lstStyle/>
          <a:p>
            <a:endParaRPr lang="zh-CN" altLang="en-US" sz="1600">
              <a:latin typeface="Arial" panose="020B0604020202020204" pitchFamily="34" charset="0"/>
              <a:ea typeface="Arial" panose="020B0604020202020204" pitchFamily="34" charset="0"/>
            </a:endParaRPr>
          </a:p>
        </p:txBody>
      </p:sp>
      <p:sp>
        <p:nvSpPr>
          <p:cNvPr id="188" name="Freeform 257"/>
          <p:cNvSpPr/>
          <p:nvPr/>
        </p:nvSpPr>
        <p:spPr bwMode="auto">
          <a:xfrm>
            <a:off x="1133817" y="3162"/>
            <a:ext cx="207424" cy="1177600"/>
          </a:xfrm>
          <a:custGeom>
            <a:avLst/>
            <a:gdLst/>
            <a:ahLst/>
            <a:cxnLst>
              <a:cxn ang="0">
                <a:pos x="63" y="745"/>
              </a:cxn>
              <a:cxn ang="0">
                <a:pos x="63" y="745"/>
              </a:cxn>
              <a:cxn ang="0">
                <a:pos x="56" y="636"/>
              </a:cxn>
              <a:cxn ang="0">
                <a:pos x="39" y="391"/>
              </a:cxn>
              <a:cxn ang="0">
                <a:pos x="29" y="256"/>
              </a:cxn>
              <a:cxn ang="0">
                <a:pos x="18" y="136"/>
              </a:cxn>
              <a:cxn ang="0">
                <a:pos x="8" y="46"/>
              </a:cxn>
              <a:cxn ang="0">
                <a:pos x="3" y="16"/>
              </a:cxn>
              <a:cxn ang="0">
                <a:pos x="0" y="0"/>
              </a:cxn>
              <a:cxn ang="0">
                <a:pos x="36" y="4"/>
              </a:cxn>
              <a:cxn ang="0">
                <a:pos x="36" y="4"/>
              </a:cxn>
              <a:cxn ang="0">
                <a:pos x="51" y="96"/>
              </a:cxn>
              <a:cxn ang="0">
                <a:pos x="66" y="192"/>
              </a:cxn>
              <a:cxn ang="0">
                <a:pos x="83" y="309"/>
              </a:cxn>
              <a:cxn ang="0">
                <a:pos x="99" y="433"/>
              </a:cxn>
              <a:cxn ang="0">
                <a:pos x="114" y="553"/>
              </a:cxn>
              <a:cxn ang="0">
                <a:pos x="119" y="607"/>
              </a:cxn>
              <a:cxn ang="0">
                <a:pos x="122" y="657"/>
              </a:cxn>
              <a:cxn ang="0">
                <a:pos x="123" y="700"/>
              </a:cxn>
              <a:cxn ang="0">
                <a:pos x="123" y="735"/>
              </a:cxn>
              <a:cxn ang="0">
                <a:pos x="63" y="745"/>
              </a:cxn>
            </a:cxnLst>
            <a:rect l="0" t="0" r="r" b="b"/>
            <a:pathLst>
              <a:path w="123" h="745">
                <a:moveTo>
                  <a:pt x="63" y="745"/>
                </a:moveTo>
                <a:lnTo>
                  <a:pt x="63" y="745"/>
                </a:lnTo>
                <a:lnTo>
                  <a:pt x="56" y="636"/>
                </a:lnTo>
                <a:lnTo>
                  <a:pt x="39" y="391"/>
                </a:lnTo>
                <a:lnTo>
                  <a:pt x="29" y="256"/>
                </a:lnTo>
                <a:lnTo>
                  <a:pt x="18" y="136"/>
                </a:lnTo>
                <a:lnTo>
                  <a:pt x="8" y="46"/>
                </a:lnTo>
                <a:lnTo>
                  <a:pt x="3" y="16"/>
                </a:lnTo>
                <a:lnTo>
                  <a:pt x="0" y="0"/>
                </a:lnTo>
                <a:lnTo>
                  <a:pt x="36" y="4"/>
                </a:lnTo>
                <a:lnTo>
                  <a:pt x="36" y="4"/>
                </a:lnTo>
                <a:lnTo>
                  <a:pt x="51" y="96"/>
                </a:lnTo>
                <a:lnTo>
                  <a:pt x="66" y="192"/>
                </a:lnTo>
                <a:lnTo>
                  <a:pt x="83" y="309"/>
                </a:lnTo>
                <a:lnTo>
                  <a:pt x="99" y="433"/>
                </a:lnTo>
                <a:lnTo>
                  <a:pt x="114" y="553"/>
                </a:lnTo>
                <a:lnTo>
                  <a:pt x="119" y="607"/>
                </a:lnTo>
                <a:lnTo>
                  <a:pt x="122" y="657"/>
                </a:lnTo>
                <a:lnTo>
                  <a:pt x="123" y="700"/>
                </a:lnTo>
                <a:lnTo>
                  <a:pt x="123" y="735"/>
                </a:lnTo>
                <a:lnTo>
                  <a:pt x="63" y="745"/>
                </a:lnTo>
                <a:close/>
              </a:path>
            </a:pathLst>
          </a:custGeom>
          <a:solidFill>
            <a:srgbClr val="5B6F7C"/>
          </a:solidFill>
          <a:ln w="9525">
            <a:noFill/>
            <a:round/>
          </a:ln>
        </p:spPr>
        <p:txBody>
          <a:bodyPr vert="horz" wrap="square" lIns="91440" tIns="45720" rIns="91440" bIns="45720" numCol="1" anchor="t" anchorCtr="0" compatLnSpc="1"/>
          <a:lstStyle/>
          <a:p>
            <a:endParaRPr lang="zh-CN" altLang="en-US" sz="1600">
              <a:latin typeface="Arial" panose="020B0604020202020204" pitchFamily="34" charset="0"/>
              <a:ea typeface="Arial" panose="020B0604020202020204" pitchFamily="34" charset="0"/>
            </a:endParaRPr>
          </a:p>
        </p:txBody>
      </p:sp>
      <p:grpSp>
        <p:nvGrpSpPr>
          <p:cNvPr id="4" name="组合 3"/>
          <p:cNvGrpSpPr/>
          <p:nvPr/>
        </p:nvGrpSpPr>
        <p:grpSpPr>
          <a:xfrm>
            <a:off x="1796560" y="88519"/>
            <a:ext cx="2418251" cy="1213955"/>
            <a:chOff x="2395413" y="118025"/>
            <a:chExt cx="3224335" cy="1618606"/>
          </a:xfrm>
        </p:grpSpPr>
        <p:sp>
          <p:nvSpPr>
            <p:cNvPr id="150" name="Freeform 219"/>
            <p:cNvSpPr>
              <a:spLocks noEditPoints="1"/>
            </p:cNvSpPr>
            <p:nvPr/>
          </p:nvSpPr>
          <p:spPr bwMode="auto">
            <a:xfrm>
              <a:off x="4911472" y="1182342"/>
              <a:ext cx="586856" cy="554289"/>
            </a:xfrm>
            <a:custGeom>
              <a:avLst/>
              <a:gdLst/>
              <a:ahLst/>
              <a:cxnLst>
                <a:cxn ang="0">
                  <a:pos x="186" y="182"/>
                </a:cxn>
                <a:cxn ang="0">
                  <a:pos x="164" y="206"/>
                </a:cxn>
                <a:cxn ang="0">
                  <a:pos x="137" y="225"/>
                </a:cxn>
                <a:cxn ang="0">
                  <a:pos x="105" y="237"/>
                </a:cxn>
                <a:cxn ang="0">
                  <a:pos x="71" y="240"/>
                </a:cxn>
                <a:cxn ang="0">
                  <a:pos x="59" y="240"/>
                </a:cxn>
                <a:cxn ang="0">
                  <a:pos x="75" y="249"/>
                </a:cxn>
                <a:cxn ang="0">
                  <a:pos x="113" y="261"/>
                </a:cxn>
                <a:cxn ang="0">
                  <a:pos x="132" y="263"/>
                </a:cxn>
                <a:cxn ang="0">
                  <a:pos x="158" y="261"/>
                </a:cxn>
                <a:cxn ang="0">
                  <a:pos x="182" y="254"/>
                </a:cxn>
                <a:cxn ang="0">
                  <a:pos x="203" y="243"/>
                </a:cxn>
                <a:cxn ang="0">
                  <a:pos x="222" y="228"/>
                </a:cxn>
                <a:cxn ang="0">
                  <a:pos x="209" y="219"/>
                </a:cxn>
                <a:cxn ang="0">
                  <a:pos x="191" y="197"/>
                </a:cxn>
                <a:cxn ang="0">
                  <a:pos x="186" y="182"/>
                </a:cxn>
                <a:cxn ang="0">
                  <a:pos x="182" y="11"/>
                </a:cxn>
                <a:cxn ang="0">
                  <a:pos x="195" y="29"/>
                </a:cxn>
                <a:cxn ang="0">
                  <a:pos x="206" y="51"/>
                </a:cxn>
                <a:cxn ang="0">
                  <a:pos x="212" y="74"/>
                </a:cxn>
                <a:cxn ang="0">
                  <a:pos x="213" y="99"/>
                </a:cxn>
                <a:cxn ang="0">
                  <a:pos x="212" y="117"/>
                </a:cxn>
                <a:cxn ang="0">
                  <a:pos x="221" y="111"/>
                </a:cxn>
                <a:cxn ang="0">
                  <a:pos x="240" y="105"/>
                </a:cxn>
                <a:cxn ang="0">
                  <a:pos x="251" y="104"/>
                </a:cxn>
                <a:cxn ang="0">
                  <a:pos x="261" y="105"/>
                </a:cxn>
                <a:cxn ang="0">
                  <a:pos x="251" y="74"/>
                </a:cxn>
                <a:cxn ang="0">
                  <a:pos x="233" y="48"/>
                </a:cxn>
                <a:cxn ang="0">
                  <a:pos x="210" y="26"/>
                </a:cxn>
                <a:cxn ang="0">
                  <a:pos x="182" y="11"/>
                </a:cxn>
                <a:cxn ang="0">
                  <a:pos x="132" y="0"/>
                </a:cxn>
                <a:cxn ang="0">
                  <a:pos x="105" y="3"/>
                </a:cxn>
                <a:cxn ang="0">
                  <a:pos x="81" y="11"/>
                </a:cxn>
                <a:cxn ang="0">
                  <a:pos x="59" y="23"/>
                </a:cxn>
                <a:cxn ang="0">
                  <a:pos x="39" y="39"/>
                </a:cxn>
                <a:cxn ang="0">
                  <a:pos x="23" y="59"/>
                </a:cxn>
                <a:cxn ang="0">
                  <a:pos x="11" y="80"/>
                </a:cxn>
                <a:cxn ang="0">
                  <a:pos x="3" y="105"/>
                </a:cxn>
                <a:cxn ang="0">
                  <a:pos x="0" y="132"/>
                </a:cxn>
                <a:cxn ang="0">
                  <a:pos x="2" y="147"/>
                </a:cxn>
                <a:cxn ang="0">
                  <a:pos x="9" y="177"/>
                </a:cxn>
                <a:cxn ang="0">
                  <a:pos x="23" y="204"/>
                </a:cxn>
                <a:cxn ang="0">
                  <a:pos x="42" y="227"/>
                </a:cxn>
                <a:cxn ang="0">
                  <a:pos x="54" y="237"/>
                </a:cxn>
                <a:cxn ang="0">
                  <a:pos x="71" y="237"/>
                </a:cxn>
                <a:cxn ang="0">
                  <a:pos x="105" y="234"/>
                </a:cxn>
                <a:cxn ang="0">
                  <a:pos x="137" y="221"/>
                </a:cxn>
                <a:cxn ang="0">
                  <a:pos x="164" y="203"/>
                </a:cxn>
                <a:cxn ang="0">
                  <a:pos x="186" y="177"/>
                </a:cxn>
                <a:cxn ang="0">
                  <a:pos x="185" y="170"/>
                </a:cxn>
                <a:cxn ang="0">
                  <a:pos x="188" y="155"/>
                </a:cxn>
                <a:cxn ang="0">
                  <a:pos x="200" y="129"/>
                </a:cxn>
                <a:cxn ang="0">
                  <a:pos x="209" y="120"/>
                </a:cxn>
                <a:cxn ang="0">
                  <a:pos x="210" y="99"/>
                </a:cxn>
                <a:cxn ang="0">
                  <a:pos x="207" y="74"/>
                </a:cxn>
                <a:cxn ang="0">
                  <a:pos x="201" y="50"/>
                </a:cxn>
                <a:cxn ang="0">
                  <a:pos x="191" y="27"/>
                </a:cxn>
                <a:cxn ang="0">
                  <a:pos x="177" y="8"/>
                </a:cxn>
                <a:cxn ang="0">
                  <a:pos x="167" y="5"/>
                </a:cxn>
                <a:cxn ang="0">
                  <a:pos x="144" y="0"/>
                </a:cxn>
              </a:cxnLst>
              <a:rect l="0" t="0" r="r" b="b"/>
              <a:pathLst>
                <a:path w="261" h="263">
                  <a:moveTo>
                    <a:pt x="186" y="182"/>
                  </a:moveTo>
                  <a:lnTo>
                    <a:pt x="186" y="182"/>
                  </a:lnTo>
                  <a:lnTo>
                    <a:pt x="176" y="194"/>
                  </a:lnTo>
                  <a:lnTo>
                    <a:pt x="164" y="206"/>
                  </a:lnTo>
                  <a:lnTo>
                    <a:pt x="152" y="216"/>
                  </a:lnTo>
                  <a:lnTo>
                    <a:pt x="137" y="225"/>
                  </a:lnTo>
                  <a:lnTo>
                    <a:pt x="122" y="231"/>
                  </a:lnTo>
                  <a:lnTo>
                    <a:pt x="105" y="237"/>
                  </a:lnTo>
                  <a:lnTo>
                    <a:pt x="89" y="240"/>
                  </a:lnTo>
                  <a:lnTo>
                    <a:pt x="71" y="240"/>
                  </a:lnTo>
                  <a:lnTo>
                    <a:pt x="71" y="240"/>
                  </a:lnTo>
                  <a:lnTo>
                    <a:pt x="59" y="240"/>
                  </a:lnTo>
                  <a:lnTo>
                    <a:pt x="59" y="240"/>
                  </a:lnTo>
                  <a:lnTo>
                    <a:pt x="75" y="249"/>
                  </a:lnTo>
                  <a:lnTo>
                    <a:pt x="93" y="257"/>
                  </a:lnTo>
                  <a:lnTo>
                    <a:pt x="113" y="261"/>
                  </a:lnTo>
                  <a:lnTo>
                    <a:pt x="132" y="263"/>
                  </a:lnTo>
                  <a:lnTo>
                    <a:pt x="132" y="263"/>
                  </a:lnTo>
                  <a:lnTo>
                    <a:pt x="146" y="263"/>
                  </a:lnTo>
                  <a:lnTo>
                    <a:pt x="158" y="261"/>
                  </a:lnTo>
                  <a:lnTo>
                    <a:pt x="170" y="258"/>
                  </a:lnTo>
                  <a:lnTo>
                    <a:pt x="182" y="254"/>
                  </a:lnTo>
                  <a:lnTo>
                    <a:pt x="192" y="249"/>
                  </a:lnTo>
                  <a:lnTo>
                    <a:pt x="203" y="243"/>
                  </a:lnTo>
                  <a:lnTo>
                    <a:pt x="213" y="236"/>
                  </a:lnTo>
                  <a:lnTo>
                    <a:pt x="222" y="228"/>
                  </a:lnTo>
                  <a:lnTo>
                    <a:pt x="222" y="228"/>
                  </a:lnTo>
                  <a:lnTo>
                    <a:pt x="209" y="219"/>
                  </a:lnTo>
                  <a:lnTo>
                    <a:pt x="198" y="209"/>
                  </a:lnTo>
                  <a:lnTo>
                    <a:pt x="191" y="197"/>
                  </a:lnTo>
                  <a:lnTo>
                    <a:pt x="188" y="189"/>
                  </a:lnTo>
                  <a:lnTo>
                    <a:pt x="186" y="182"/>
                  </a:lnTo>
                  <a:close/>
                  <a:moveTo>
                    <a:pt x="182" y="11"/>
                  </a:moveTo>
                  <a:lnTo>
                    <a:pt x="182" y="11"/>
                  </a:lnTo>
                  <a:lnTo>
                    <a:pt x="189" y="20"/>
                  </a:lnTo>
                  <a:lnTo>
                    <a:pt x="195" y="29"/>
                  </a:lnTo>
                  <a:lnTo>
                    <a:pt x="201" y="39"/>
                  </a:lnTo>
                  <a:lnTo>
                    <a:pt x="206" y="51"/>
                  </a:lnTo>
                  <a:lnTo>
                    <a:pt x="209" y="62"/>
                  </a:lnTo>
                  <a:lnTo>
                    <a:pt x="212" y="74"/>
                  </a:lnTo>
                  <a:lnTo>
                    <a:pt x="213" y="86"/>
                  </a:lnTo>
                  <a:lnTo>
                    <a:pt x="213" y="99"/>
                  </a:lnTo>
                  <a:lnTo>
                    <a:pt x="213" y="99"/>
                  </a:lnTo>
                  <a:lnTo>
                    <a:pt x="212" y="117"/>
                  </a:lnTo>
                  <a:lnTo>
                    <a:pt x="212" y="117"/>
                  </a:lnTo>
                  <a:lnTo>
                    <a:pt x="221" y="111"/>
                  </a:lnTo>
                  <a:lnTo>
                    <a:pt x="230" y="108"/>
                  </a:lnTo>
                  <a:lnTo>
                    <a:pt x="240" y="105"/>
                  </a:lnTo>
                  <a:lnTo>
                    <a:pt x="251" y="104"/>
                  </a:lnTo>
                  <a:lnTo>
                    <a:pt x="251" y="104"/>
                  </a:lnTo>
                  <a:lnTo>
                    <a:pt x="261" y="105"/>
                  </a:lnTo>
                  <a:lnTo>
                    <a:pt x="261" y="105"/>
                  </a:lnTo>
                  <a:lnTo>
                    <a:pt x="257" y="89"/>
                  </a:lnTo>
                  <a:lnTo>
                    <a:pt x="251" y="74"/>
                  </a:lnTo>
                  <a:lnTo>
                    <a:pt x="243" y="60"/>
                  </a:lnTo>
                  <a:lnTo>
                    <a:pt x="233" y="48"/>
                  </a:lnTo>
                  <a:lnTo>
                    <a:pt x="222" y="36"/>
                  </a:lnTo>
                  <a:lnTo>
                    <a:pt x="210" y="26"/>
                  </a:lnTo>
                  <a:lnTo>
                    <a:pt x="197" y="17"/>
                  </a:lnTo>
                  <a:lnTo>
                    <a:pt x="182" y="11"/>
                  </a:lnTo>
                  <a:close/>
                  <a:moveTo>
                    <a:pt x="132" y="0"/>
                  </a:moveTo>
                  <a:lnTo>
                    <a:pt x="132" y="0"/>
                  </a:lnTo>
                  <a:lnTo>
                    <a:pt x="119" y="0"/>
                  </a:lnTo>
                  <a:lnTo>
                    <a:pt x="105" y="3"/>
                  </a:lnTo>
                  <a:lnTo>
                    <a:pt x="93" y="6"/>
                  </a:lnTo>
                  <a:lnTo>
                    <a:pt x="81" y="11"/>
                  </a:lnTo>
                  <a:lnTo>
                    <a:pt x="69" y="17"/>
                  </a:lnTo>
                  <a:lnTo>
                    <a:pt x="59" y="23"/>
                  </a:lnTo>
                  <a:lnTo>
                    <a:pt x="48" y="30"/>
                  </a:lnTo>
                  <a:lnTo>
                    <a:pt x="39" y="39"/>
                  </a:lnTo>
                  <a:lnTo>
                    <a:pt x="30" y="48"/>
                  </a:lnTo>
                  <a:lnTo>
                    <a:pt x="23" y="59"/>
                  </a:lnTo>
                  <a:lnTo>
                    <a:pt x="17" y="69"/>
                  </a:lnTo>
                  <a:lnTo>
                    <a:pt x="11" y="80"/>
                  </a:lnTo>
                  <a:lnTo>
                    <a:pt x="6" y="93"/>
                  </a:lnTo>
                  <a:lnTo>
                    <a:pt x="3" y="105"/>
                  </a:lnTo>
                  <a:lnTo>
                    <a:pt x="2" y="119"/>
                  </a:lnTo>
                  <a:lnTo>
                    <a:pt x="0" y="132"/>
                  </a:lnTo>
                  <a:lnTo>
                    <a:pt x="0" y="132"/>
                  </a:lnTo>
                  <a:lnTo>
                    <a:pt x="2" y="147"/>
                  </a:lnTo>
                  <a:lnTo>
                    <a:pt x="5" y="162"/>
                  </a:lnTo>
                  <a:lnTo>
                    <a:pt x="9" y="177"/>
                  </a:lnTo>
                  <a:lnTo>
                    <a:pt x="15" y="191"/>
                  </a:lnTo>
                  <a:lnTo>
                    <a:pt x="23" y="204"/>
                  </a:lnTo>
                  <a:lnTo>
                    <a:pt x="32" y="216"/>
                  </a:lnTo>
                  <a:lnTo>
                    <a:pt x="42" y="227"/>
                  </a:lnTo>
                  <a:lnTo>
                    <a:pt x="54" y="237"/>
                  </a:lnTo>
                  <a:lnTo>
                    <a:pt x="54" y="237"/>
                  </a:lnTo>
                  <a:lnTo>
                    <a:pt x="71" y="237"/>
                  </a:lnTo>
                  <a:lnTo>
                    <a:pt x="71" y="237"/>
                  </a:lnTo>
                  <a:lnTo>
                    <a:pt x="89" y="237"/>
                  </a:lnTo>
                  <a:lnTo>
                    <a:pt x="105" y="234"/>
                  </a:lnTo>
                  <a:lnTo>
                    <a:pt x="122" y="228"/>
                  </a:lnTo>
                  <a:lnTo>
                    <a:pt x="137" y="221"/>
                  </a:lnTo>
                  <a:lnTo>
                    <a:pt x="152" y="212"/>
                  </a:lnTo>
                  <a:lnTo>
                    <a:pt x="164" y="203"/>
                  </a:lnTo>
                  <a:lnTo>
                    <a:pt x="176" y="191"/>
                  </a:lnTo>
                  <a:lnTo>
                    <a:pt x="186" y="177"/>
                  </a:lnTo>
                  <a:lnTo>
                    <a:pt x="186" y="177"/>
                  </a:lnTo>
                  <a:lnTo>
                    <a:pt x="185" y="170"/>
                  </a:lnTo>
                  <a:lnTo>
                    <a:pt x="185" y="170"/>
                  </a:lnTo>
                  <a:lnTo>
                    <a:pt x="188" y="155"/>
                  </a:lnTo>
                  <a:lnTo>
                    <a:pt x="192" y="141"/>
                  </a:lnTo>
                  <a:lnTo>
                    <a:pt x="200" y="129"/>
                  </a:lnTo>
                  <a:lnTo>
                    <a:pt x="209" y="120"/>
                  </a:lnTo>
                  <a:lnTo>
                    <a:pt x="209" y="120"/>
                  </a:lnTo>
                  <a:lnTo>
                    <a:pt x="210" y="99"/>
                  </a:lnTo>
                  <a:lnTo>
                    <a:pt x="210" y="99"/>
                  </a:lnTo>
                  <a:lnTo>
                    <a:pt x="210" y="86"/>
                  </a:lnTo>
                  <a:lnTo>
                    <a:pt x="207" y="74"/>
                  </a:lnTo>
                  <a:lnTo>
                    <a:pt x="206" y="62"/>
                  </a:lnTo>
                  <a:lnTo>
                    <a:pt x="201" y="50"/>
                  </a:lnTo>
                  <a:lnTo>
                    <a:pt x="197" y="38"/>
                  </a:lnTo>
                  <a:lnTo>
                    <a:pt x="191" y="27"/>
                  </a:lnTo>
                  <a:lnTo>
                    <a:pt x="185" y="17"/>
                  </a:lnTo>
                  <a:lnTo>
                    <a:pt x="177" y="8"/>
                  </a:lnTo>
                  <a:lnTo>
                    <a:pt x="177" y="8"/>
                  </a:lnTo>
                  <a:lnTo>
                    <a:pt x="167" y="5"/>
                  </a:lnTo>
                  <a:lnTo>
                    <a:pt x="155" y="2"/>
                  </a:lnTo>
                  <a:lnTo>
                    <a:pt x="144" y="0"/>
                  </a:lnTo>
                  <a:lnTo>
                    <a:pt x="132" y="0"/>
                  </a:lnTo>
                  <a:close/>
                </a:path>
              </a:pathLst>
            </a:custGeom>
            <a:solidFill>
              <a:srgbClr val="FFBB7F"/>
            </a:solidFill>
            <a:ln w="9525">
              <a:noFill/>
              <a:round/>
            </a:ln>
          </p:spPr>
          <p:txBody>
            <a:bodyPr vert="horz" wrap="square" lIns="91440" tIns="45720" rIns="91440" bIns="45720" numCol="1" anchor="t" anchorCtr="0" compatLnSpc="1"/>
            <a:lstStyle/>
            <a:p>
              <a:endParaRPr lang="zh-CN" altLang="en-US" sz="1600">
                <a:latin typeface="Arial" panose="020B0604020202020204" pitchFamily="34" charset="0"/>
                <a:ea typeface="Arial" panose="020B0604020202020204" pitchFamily="34" charset="0"/>
              </a:endParaRPr>
            </a:p>
          </p:txBody>
        </p:sp>
        <p:sp>
          <p:nvSpPr>
            <p:cNvPr id="152" name="Freeform 221"/>
            <p:cNvSpPr/>
            <p:nvPr/>
          </p:nvSpPr>
          <p:spPr bwMode="auto">
            <a:xfrm>
              <a:off x="5320697" y="1205525"/>
              <a:ext cx="177632" cy="223401"/>
            </a:xfrm>
            <a:custGeom>
              <a:avLst/>
              <a:gdLst/>
              <a:ahLst/>
              <a:cxnLst>
                <a:cxn ang="0">
                  <a:pos x="0" y="0"/>
                </a:cxn>
                <a:cxn ang="0">
                  <a:pos x="0" y="0"/>
                </a:cxn>
                <a:cxn ang="0">
                  <a:pos x="7" y="9"/>
                </a:cxn>
                <a:cxn ang="0">
                  <a:pos x="13" y="18"/>
                </a:cxn>
                <a:cxn ang="0">
                  <a:pos x="19" y="28"/>
                </a:cxn>
                <a:cxn ang="0">
                  <a:pos x="24" y="40"/>
                </a:cxn>
                <a:cxn ang="0">
                  <a:pos x="27" y="51"/>
                </a:cxn>
                <a:cxn ang="0">
                  <a:pos x="30" y="63"/>
                </a:cxn>
                <a:cxn ang="0">
                  <a:pos x="31" y="75"/>
                </a:cxn>
                <a:cxn ang="0">
                  <a:pos x="31" y="88"/>
                </a:cxn>
                <a:cxn ang="0">
                  <a:pos x="31" y="88"/>
                </a:cxn>
                <a:cxn ang="0">
                  <a:pos x="30" y="106"/>
                </a:cxn>
                <a:cxn ang="0">
                  <a:pos x="30" y="106"/>
                </a:cxn>
                <a:cxn ang="0">
                  <a:pos x="39" y="100"/>
                </a:cxn>
                <a:cxn ang="0">
                  <a:pos x="48" y="97"/>
                </a:cxn>
                <a:cxn ang="0">
                  <a:pos x="58" y="94"/>
                </a:cxn>
                <a:cxn ang="0">
                  <a:pos x="69" y="93"/>
                </a:cxn>
                <a:cxn ang="0">
                  <a:pos x="69" y="93"/>
                </a:cxn>
                <a:cxn ang="0">
                  <a:pos x="79" y="94"/>
                </a:cxn>
                <a:cxn ang="0">
                  <a:pos x="79" y="94"/>
                </a:cxn>
                <a:cxn ang="0">
                  <a:pos x="75" y="78"/>
                </a:cxn>
                <a:cxn ang="0">
                  <a:pos x="69" y="63"/>
                </a:cxn>
                <a:cxn ang="0">
                  <a:pos x="61" y="49"/>
                </a:cxn>
                <a:cxn ang="0">
                  <a:pos x="51" y="37"/>
                </a:cxn>
                <a:cxn ang="0">
                  <a:pos x="40" y="25"/>
                </a:cxn>
                <a:cxn ang="0">
                  <a:pos x="28" y="15"/>
                </a:cxn>
                <a:cxn ang="0">
                  <a:pos x="15" y="6"/>
                </a:cxn>
                <a:cxn ang="0">
                  <a:pos x="0" y="0"/>
                </a:cxn>
              </a:cxnLst>
              <a:rect l="0" t="0" r="r" b="b"/>
              <a:pathLst>
                <a:path w="79" h="106">
                  <a:moveTo>
                    <a:pt x="0" y="0"/>
                  </a:moveTo>
                  <a:lnTo>
                    <a:pt x="0" y="0"/>
                  </a:lnTo>
                  <a:lnTo>
                    <a:pt x="7" y="9"/>
                  </a:lnTo>
                  <a:lnTo>
                    <a:pt x="13" y="18"/>
                  </a:lnTo>
                  <a:lnTo>
                    <a:pt x="19" y="28"/>
                  </a:lnTo>
                  <a:lnTo>
                    <a:pt x="24" y="40"/>
                  </a:lnTo>
                  <a:lnTo>
                    <a:pt x="27" y="51"/>
                  </a:lnTo>
                  <a:lnTo>
                    <a:pt x="30" y="63"/>
                  </a:lnTo>
                  <a:lnTo>
                    <a:pt x="31" y="75"/>
                  </a:lnTo>
                  <a:lnTo>
                    <a:pt x="31" y="88"/>
                  </a:lnTo>
                  <a:lnTo>
                    <a:pt x="31" y="88"/>
                  </a:lnTo>
                  <a:lnTo>
                    <a:pt x="30" y="106"/>
                  </a:lnTo>
                  <a:lnTo>
                    <a:pt x="30" y="106"/>
                  </a:lnTo>
                  <a:lnTo>
                    <a:pt x="39" y="100"/>
                  </a:lnTo>
                  <a:lnTo>
                    <a:pt x="48" y="97"/>
                  </a:lnTo>
                  <a:lnTo>
                    <a:pt x="58" y="94"/>
                  </a:lnTo>
                  <a:lnTo>
                    <a:pt x="69" y="93"/>
                  </a:lnTo>
                  <a:lnTo>
                    <a:pt x="69" y="93"/>
                  </a:lnTo>
                  <a:lnTo>
                    <a:pt x="79" y="94"/>
                  </a:lnTo>
                  <a:lnTo>
                    <a:pt x="79" y="94"/>
                  </a:lnTo>
                  <a:lnTo>
                    <a:pt x="75" y="78"/>
                  </a:lnTo>
                  <a:lnTo>
                    <a:pt x="69" y="63"/>
                  </a:lnTo>
                  <a:lnTo>
                    <a:pt x="61" y="49"/>
                  </a:lnTo>
                  <a:lnTo>
                    <a:pt x="51" y="37"/>
                  </a:lnTo>
                  <a:lnTo>
                    <a:pt x="40" y="25"/>
                  </a:lnTo>
                  <a:lnTo>
                    <a:pt x="28" y="15"/>
                  </a:lnTo>
                  <a:lnTo>
                    <a:pt x="15" y="6"/>
                  </a:lnTo>
                  <a:lnTo>
                    <a:pt x="0" y="0"/>
                  </a:lnTo>
                </a:path>
              </a:pathLst>
            </a:custGeom>
            <a:noFill/>
            <a:ln w="9525">
              <a:noFill/>
              <a:round/>
            </a:ln>
          </p:spPr>
          <p:txBody>
            <a:bodyPr vert="horz" wrap="square" lIns="91440" tIns="45720" rIns="91440" bIns="45720" numCol="1" anchor="t" anchorCtr="0" compatLnSpc="1"/>
            <a:lstStyle/>
            <a:p>
              <a:endParaRPr lang="zh-CN" altLang="en-US" sz="1600">
                <a:latin typeface="Arial" panose="020B0604020202020204" pitchFamily="34" charset="0"/>
                <a:ea typeface="Arial" panose="020B0604020202020204" pitchFamily="34" charset="0"/>
              </a:endParaRPr>
            </a:p>
          </p:txBody>
        </p:sp>
        <p:sp>
          <p:nvSpPr>
            <p:cNvPr id="153" name="Freeform 222"/>
            <p:cNvSpPr/>
            <p:nvPr/>
          </p:nvSpPr>
          <p:spPr bwMode="auto">
            <a:xfrm>
              <a:off x="4911473" y="1182342"/>
              <a:ext cx="472183" cy="499492"/>
            </a:xfrm>
            <a:custGeom>
              <a:avLst/>
              <a:gdLst/>
              <a:ahLst/>
              <a:cxnLst>
                <a:cxn ang="0">
                  <a:pos x="132" y="0"/>
                </a:cxn>
                <a:cxn ang="0">
                  <a:pos x="132" y="0"/>
                </a:cxn>
                <a:cxn ang="0">
                  <a:pos x="119" y="0"/>
                </a:cxn>
                <a:cxn ang="0">
                  <a:pos x="105" y="3"/>
                </a:cxn>
                <a:cxn ang="0">
                  <a:pos x="93" y="6"/>
                </a:cxn>
                <a:cxn ang="0">
                  <a:pos x="81" y="11"/>
                </a:cxn>
                <a:cxn ang="0">
                  <a:pos x="69" y="17"/>
                </a:cxn>
                <a:cxn ang="0">
                  <a:pos x="59" y="23"/>
                </a:cxn>
                <a:cxn ang="0">
                  <a:pos x="48" y="30"/>
                </a:cxn>
                <a:cxn ang="0">
                  <a:pos x="39" y="39"/>
                </a:cxn>
                <a:cxn ang="0">
                  <a:pos x="30" y="48"/>
                </a:cxn>
                <a:cxn ang="0">
                  <a:pos x="23" y="59"/>
                </a:cxn>
                <a:cxn ang="0">
                  <a:pos x="17" y="69"/>
                </a:cxn>
                <a:cxn ang="0">
                  <a:pos x="11" y="80"/>
                </a:cxn>
                <a:cxn ang="0">
                  <a:pos x="6" y="93"/>
                </a:cxn>
                <a:cxn ang="0">
                  <a:pos x="3" y="105"/>
                </a:cxn>
                <a:cxn ang="0">
                  <a:pos x="2" y="119"/>
                </a:cxn>
                <a:cxn ang="0">
                  <a:pos x="0" y="132"/>
                </a:cxn>
                <a:cxn ang="0">
                  <a:pos x="0" y="132"/>
                </a:cxn>
                <a:cxn ang="0">
                  <a:pos x="2" y="147"/>
                </a:cxn>
                <a:cxn ang="0">
                  <a:pos x="5" y="162"/>
                </a:cxn>
                <a:cxn ang="0">
                  <a:pos x="9" y="177"/>
                </a:cxn>
                <a:cxn ang="0">
                  <a:pos x="15" y="191"/>
                </a:cxn>
                <a:cxn ang="0">
                  <a:pos x="23" y="204"/>
                </a:cxn>
                <a:cxn ang="0">
                  <a:pos x="32" y="216"/>
                </a:cxn>
                <a:cxn ang="0">
                  <a:pos x="42" y="227"/>
                </a:cxn>
                <a:cxn ang="0">
                  <a:pos x="54" y="237"/>
                </a:cxn>
                <a:cxn ang="0">
                  <a:pos x="54" y="237"/>
                </a:cxn>
                <a:cxn ang="0">
                  <a:pos x="71" y="237"/>
                </a:cxn>
                <a:cxn ang="0">
                  <a:pos x="71" y="237"/>
                </a:cxn>
                <a:cxn ang="0">
                  <a:pos x="89" y="237"/>
                </a:cxn>
                <a:cxn ang="0">
                  <a:pos x="105" y="234"/>
                </a:cxn>
                <a:cxn ang="0">
                  <a:pos x="122" y="228"/>
                </a:cxn>
                <a:cxn ang="0">
                  <a:pos x="137" y="221"/>
                </a:cxn>
                <a:cxn ang="0">
                  <a:pos x="152" y="212"/>
                </a:cxn>
                <a:cxn ang="0">
                  <a:pos x="164" y="203"/>
                </a:cxn>
                <a:cxn ang="0">
                  <a:pos x="176" y="191"/>
                </a:cxn>
                <a:cxn ang="0">
                  <a:pos x="186" y="177"/>
                </a:cxn>
                <a:cxn ang="0">
                  <a:pos x="186" y="177"/>
                </a:cxn>
                <a:cxn ang="0">
                  <a:pos x="185" y="170"/>
                </a:cxn>
                <a:cxn ang="0">
                  <a:pos x="185" y="170"/>
                </a:cxn>
                <a:cxn ang="0">
                  <a:pos x="188" y="155"/>
                </a:cxn>
                <a:cxn ang="0">
                  <a:pos x="192" y="141"/>
                </a:cxn>
                <a:cxn ang="0">
                  <a:pos x="200" y="129"/>
                </a:cxn>
                <a:cxn ang="0">
                  <a:pos x="209" y="120"/>
                </a:cxn>
                <a:cxn ang="0">
                  <a:pos x="209" y="120"/>
                </a:cxn>
                <a:cxn ang="0">
                  <a:pos x="210" y="99"/>
                </a:cxn>
                <a:cxn ang="0">
                  <a:pos x="210" y="99"/>
                </a:cxn>
                <a:cxn ang="0">
                  <a:pos x="210" y="86"/>
                </a:cxn>
                <a:cxn ang="0">
                  <a:pos x="207" y="74"/>
                </a:cxn>
                <a:cxn ang="0">
                  <a:pos x="206" y="62"/>
                </a:cxn>
                <a:cxn ang="0">
                  <a:pos x="201" y="50"/>
                </a:cxn>
                <a:cxn ang="0">
                  <a:pos x="197" y="38"/>
                </a:cxn>
                <a:cxn ang="0">
                  <a:pos x="191" y="27"/>
                </a:cxn>
                <a:cxn ang="0">
                  <a:pos x="185" y="17"/>
                </a:cxn>
                <a:cxn ang="0">
                  <a:pos x="177" y="8"/>
                </a:cxn>
                <a:cxn ang="0">
                  <a:pos x="177" y="8"/>
                </a:cxn>
                <a:cxn ang="0">
                  <a:pos x="167" y="5"/>
                </a:cxn>
                <a:cxn ang="0">
                  <a:pos x="155" y="2"/>
                </a:cxn>
                <a:cxn ang="0">
                  <a:pos x="144" y="0"/>
                </a:cxn>
                <a:cxn ang="0">
                  <a:pos x="132" y="0"/>
                </a:cxn>
              </a:cxnLst>
              <a:rect l="0" t="0" r="r" b="b"/>
              <a:pathLst>
                <a:path w="210" h="237">
                  <a:moveTo>
                    <a:pt x="132" y="0"/>
                  </a:moveTo>
                  <a:lnTo>
                    <a:pt x="132" y="0"/>
                  </a:lnTo>
                  <a:lnTo>
                    <a:pt x="119" y="0"/>
                  </a:lnTo>
                  <a:lnTo>
                    <a:pt x="105" y="3"/>
                  </a:lnTo>
                  <a:lnTo>
                    <a:pt x="93" y="6"/>
                  </a:lnTo>
                  <a:lnTo>
                    <a:pt x="81" y="11"/>
                  </a:lnTo>
                  <a:lnTo>
                    <a:pt x="69" y="17"/>
                  </a:lnTo>
                  <a:lnTo>
                    <a:pt x="59" y="23"/>
                  </a:lnTo>
                  <a:lnTo>
                    <a:pt x="48" y="30"/>
                  </a:lnTo>
                  <a:lnTo>
                    <a:pt x="39" y="39"/>
                  </a:lnTo>
                  <a:lnTo>
                    <a:pt x="30" y="48"/>
                  </a:lnTo>
                  <a:lnTo>
                    <a:pt x="23" y="59"/>
                  </a:lnTo>
                  <a:lnTo>
                    <a:pt x="17" y="69"/>
                  </a:lnTo>
                  <a:lnTo>
                    <a:pt x="11" y="80"/>
                  </a:lnTo>
                  <a:lnTo>
                    <a:pt x="6" y="93"/>
                  </a:lnTo>
                  <a:lnTo>
                    <a:pt x="3" y="105"/>
                  </a:lnTo>
                  <a:lnTo>
                    <a:pt x="2" y="119"/>
                  </a:lnTo>
                  <a:lnTo>
                    <a:pt x="0" y="132"/>
                  </a:lnTo>
                  <a:lnTo>
                    <a:pt x="0" y="132"/>
                  </a:lnTo>
                  <a:lnTo>
                    <a:pt x="2" y="147"/>
                  </a:lnTo>
                  <a:lnTo>
                    <a:pt x="5" y="162"/>
                  </a:lnTo>
                  <a:lnTo>
                    <a:pt x="9" y="177"/>
                  </a:lnTo>
                  <a:lnTo>
                    <a:pt x="15" y="191"/>
                  </a:lnTo>
                  <a:lnTo>
                    <a:pt x="23" y="204"/>
                  </a:lnTo>
                  <a:lnTo>
                    <a:pt x="32" y="216"/>
                  </a:lnTo>
                  <a:lnTo>
                    <a:pt x="42" y="227"/>
                  </a:lnTo>
                  <a:lnTo>
                    <a:pt x="54" y="237"/>
                  </a:lnTo>
                  <a:lnTo>
                    <a:pt x="54" y="237"/>
                  </a:lnTo>
                  <a:lnTo>
                    <a:pt x="71" y="237"/>
                  </a:lnTo>
                  <a:lnTo>
                    <a:pt x="71" y="237"/>
                  </a:lnTo>
                  <a:lnTo>
                    <a:pt x="89" y="237"/>
                  </a:lnTo>
                  <a:lnTo>
                    <a:pt x="105" y="234"/>
                  </a:lnTo>
                  <a:lnTo>
                    <a:pt x="122" y="228"/>
                  </a:lnTo>
                  <a:lnTo>
                    <a:pt x="137" y="221"/>
                  </a:lnTo>
                  <a:lnTo>
                    <a:pt x="152" y="212"/>
                  </a:lnTo>
                  <a:lnTo>
                    <a:pt x="164" y="203"/>
                  </a:lnTo>
                  <a:lnTo>
                    <a:pt x="176" y="191"/>
                  </a:lnTo>
                  <a:lnTo>
                    <a:pt x="186" y="177"/>
                  </a:lnTo>
                  <a:lnTo>
                    <a:pt x="186" y="177"/>
                  </a:lnTo>
                  <a:lnTo>
                    <a:pt x="185" y="170"/>
                  </a:lnTo>
                  <a:lnTo>
                    <a:pt x="185" y="170"/>
                  </a:lnTo>
                  <a:lnTo>
                    <a:pt x="188" y="155"/>
                  </a:lnTo>
                  <a:lnTo>
                    <a:pt x="192" y="141"/>
                  </a:lnTo>
                  <a:lnTo>
                    <a:pt x="200" y="129"/>
                  </a:lnTo>
                  <a:lnTo>
                    <a:pt x="209" y="120"/>
                  </a:lnTo>
                  <a:lnTo>
                    <a:pt x="209" y="120"/>
                  </a:lnTo>
                  <a:lnTo>
                    <a:pt x="210" y="99"/>
                  </a:lnTo>
                  <a:lnTo>
                    <a:pt x="210" y="99"/>
                  </a:lnTo>
                  <a:lnTo>
                    <a:pt x="210" y="86"/>
                  </a:lnTo>
                  <a:lnTo>
                    <a:pt x="207" y="74"/>
                  </a:lnTo>
                  <a:lnTo>
                    <a:pt x="206" y="62"/>
                  </a:lnTo>
                  <a:lnTo>
                    <a:pt x="201" y="50"/>
                  </a:lnTo>
                  <a:lnTo>
                    <a:pt x="197" y="38"/>
                  </a:lnTo>
                  <a:lnTo>
                    <a:pt x="191" y="27"/>
                  </a:lnTo>
                  <a:lnTo>
                    <a:pt x="185" y="17"/>
                  </a:lnTo>
                  <a:lnTo>
                    <a:pt x="177" y="8"/>
                  </a:lnTo>
                  <a:lnTo>
                    <a:pt x="177" y="8"/>
                  </a:lnTo>
                  <a:lnTo>
                    <a:pt x="167" y="5"/>
                  </a:lnTo>
                  <a:lnTo>
                    <a:pt x="155" y="2"/>
                  </a:lnTo>
                  <a:lnTo>
                    <a:pt x="144" y="0"/>
                  </a:lnTo>
                  <a:lnTo>
                    <a:pt x="132" y="0"/>
                  </a:lnTo>
                </a:path>
              </a:pathLst>
            </a:custGeom>
            <a:noFill/>
            <a:ln w="9525">
              <a:noFill/>
              <a:round/>
            </a:ln>
          </p:spPr>
          <p:txBody>
            <a:bodyPr vert="horz" wrap="square" lIns="91440" tIns="45720" rIns="91440" bIns="45720" numCol="1" anchor="t" anchorCtr="0" compatLnSpc="1"/>
            <a:lstStyle/>
            <a:p>
              <a:endParaRPr lang="zh-CN" altLang="en-US" sz="1600">
                <a:latin typeface="Arial" panose="020B0604020202020204" pitchFamily="34" charset="0"/>
                <a:ea typeface="Arial" panose="020B0604020202020204" pitchFamily="34" charset="0"/>
              </a:endParaRPr>
            </a:p>
          </p:txBody>
        </p:sp>
        <p:sp>
          <p:nvSpPr>
            <p:cNvPr id="154" name="Freeform 223"/>
            <p:cNvSpPr>
              <a:spLocks noEditPoints="1"/>
            </p:cNvSpPr>
            <p:nvPr/>
          </p:nvSpPr>
          <p:spPr bwMode="auto">
            <a:xfrm>
              <a:off x="4749581" y="1091716"/>
              <a:ext cx="640820" cy="596440"/>
            </a:xfrm>
            <a:custGeom>
              <a:avLst/>
              <a:gdLst/>
              <a:ahLst/>
              <a:cxnLst>
                <a:cxn ang="0">
                  <a:pos x="2" y="156"/>
                </a:cxn>
                <a:cxn ang="0">
                  <a:pos x="12" y="196"/>
                </a:cxn>
                <a:cxn ang="0">
                  <a:pos x="33" y="232"/>
                </a:cxn>
                <a:cxn ang="0">
                  <a:pos x="63" y="259"/>
                </a:cxn>
                <a:cxn ang="0">
                  <a:pos x="101" y="277"/>
                </a:cxn>
                <a:cxn ang="0">
                  <a:pos x="143" y="283"/>
                </a:cxn>
                <a:cxn ang="0">
                  <a:pos x="171" y="280"/>
                </a:cxn>
                <a:cxn ang="0">
                  <a:pos x="210" y="267"/>
                </a:cxn>
                <a:cxn ang="0">
                  <a:pos x="243" y="243"/>
                </a:cxn>
                <a:cxn ang="0">
                  <a:pos x="269" y="210"/>
                </a:cxn>
                <a:cxn ang="0">
                  <a:pos x="282" y="171"/>
                </a:cxn>
                <a:cxn ang="0">
                  <a:pos x="285" y="142"/>
                </a:cxn>
                <a:cxn ang="0">
                  <a:pos x="279" y="99"/>
                </a:cxn>
                <a:cxn ang="0">
                  <a:pos x="261" y="61"/>
                </a:cxn>
                <a:cxn ang="0">
                  <a:pos x="233" y="31"/>
                </a:cxn>
                <a:cxn ang="0">
                  <a:pos x="198" y="10"/>
                </a:cxn>
                <a:cxn ang="0">
                  <a:pos x="158" y="0"/>
                </a:cxn>
                <a:cxn ang="0">
                  <a:pos x="128" y="0"/>
                </a:cxn>
                <a:cxn ang="0">
                  <a:pos x="87" y="10"/>
                </a:cxn>
                <a:cxn ang="0">
                  <a:pos x="53" y="31"/>
                </a:cxn>
                <a:cxn ang="0">
                  <a:pos x="24" y="61"/>
                </a:cxn>
                <a:cxn ang="0">
                  <a:pos x="6" y="99"/>
                </a:cxn>
                <a:cxn ang="0">
                  <a:pos x="0" y="142"/>
                </a:cxn>
                <a:cxn ang="0">
                  <a:pos x="5" y="127"/>
                </a:cxn>
                <a:cxn ang="0">
                  <a:pos x="14" y="87"/>
                </a:cxn>
                <a:cxn ang="0">
                  <a:pos x="35" y="52"/>
                </a:cxn>
                <a:cxn ang="0">
                  <a:pos x="65" y="27"/>
                </a:cxn>
                <a:cxn ang="0">
                  <a:pos x="101" y="9"/>
                </a:cxn>
                <a:cxn ang="0">
                  <a:pos x="143" y="3"/>
                </a:cxn>
                <a:cxn ang="0">
                  <a:pos x="171" y="6"/>
                </a:cxn>
                <a:cxn ang="0">
                  <a:pos x="209" y="19"/>
                </a:cxn>
                <a:cxn ang="0">
                  <a:pos x="242" y="43"/>
                </a:cxn>
                <a:cxn ang="0">
                  <a:pos x="266" y="75"/>
                </a:cxn>
                <a:cxn ang="0">
                  <a:pos x="279" y="114"/>
                </a:cxn>
                <a:cxn ang="0">
                  <a:pos x="282" y="142"/>
                </a:cxn>
                <a:cxn ang="0">
                  <a:pos x="276" y="183"/>
                </a:cxn>
                <a:cxn ang="0">
                  <a:pos x="258" y="219"/>
                </a:cxn>
                <a:cxn ang="0">
                  <a:pos x="231" y="249"/>
                </a:cxn>
                <a:cxn ang="0">
                  <a:pos x="197" y="270"/>
                </a:cxn>
                <a:cxn ang="0">
                  <a:pos x="158" y="280"/>
                </a:cxn>
                <a:cxn ang="0">
                  <a:pos x="129" y="280"/>
                </a:cxn>
                <a:cxn ang="0">
                  <a:pos x="89" y="270"/>
                </a:cxn>
                <a:cxn ang="0">
                  <a:pos x="54" y="249"/>
                </a:cxn>
                <a:cxn ang="0">
                  <a:pos x="27" y="219"/>
                </a:cxn>
                <a:cxn ang="0">
                  <a:pos x="9" y="183"/>
                </a:cxn>
                <a:cxn ang="0">
                  <a:pos x="3" y="142"/>
                </a:cxn>
              </a:cxnLst>
              <a:rect l="0" t="0" r="r" b="b"/>
              <a:pathLst>
                <a:path w="285" h="283">
                  <a:moveTo>
                    <a:pt x="0" y="142"/>
                  </a:moveTo>
                  <a:lnTo>
                    <a:pt x="0" y="142"/>
                  </a:lnTo>
                  <a:lnTo>
                    <a:pt x="2" y="156"/>
                  </a:lnTo>
                  <a:lnTo>
                    <a:pt x="3" y="171"/>
                  </a:lnTo>
                  <a:lnTo>
                    <a:pt x="6" y="184"/>
                  </a:lnTo>
                  <a:lnTo>
                    <a:pt x="12" y="196"/>
                  </a:lnTo>
                  <a:lnTo>
                    <a:pt x="18" y="210"/>
                  </a:lnTo>
                  <a:lnTo>
                    <a:pt x="24" y="222"/>
                  </a:lnTo>
                  <a:lnTo>
                    <a:pt x="33" y="232"/>
                  </a:lnTo>
                  <a:lnTo>
                    <a:pt x="42" y="243"/>
                  </a:lnTo>
                  <a:lnTo>
                    <a:pt x="53" y="252"/>
                  </a:lnTo>
                  <a:lnTo>
                    <a:pt x="63" y="259"/>
                  </a:lnTo>
                  <a:lnTo>
                    <a:pt x="75" y="267"/>
                  </a:lnTo>
                  <a:lnTo>
                    <a:pt x="87" y="273"/>
                  </a:lnTo>
                  <a:lnTo>
                    <a:pt x="101" y="277"/>
                  </a:lnTo>
                  <a:lnTo>
                    <a:pt x="114" y="280"/>
                  </a:lnTo>
                  <a:lnTo>
                    <a:pt x="128" y="283"/>
                  </a:lnTo>
                  <a:lnTo>
                    <a:pt x="143" y="283"/>
                  </a:lnTo>
                  <a:lnTo>
                    <a:pt x="143" y="283"/>
                  </a:lnTo>
                  <a:lnTo>
                    <a:pt x="158" y="283"/>
                  </a:lnTo>
                  <a:lnTo>
                    <a:pt x="171" y="280"/>
                  </a:lnTo>
                  <a:lnTo>
                    <a:pt x="185" y="277"/>
                  </a:lnTo>
                  <a:lnTo>
                    <a:pt x="198" y="273"/>
                  </a:lnTo>
                  <a:lnTo>
                    <a:pt x="210" y="267"/>
                  </a:lnTo>
                  <a:lnTo>
                    <a:pt x="222" y="259"/>
                  </a:lnTo>
                  <a:lnTo>
                    <a:pt x="233" y="252"/>
                  </a:lnTo>
                  <a:lnTo>
                    <a:pt x="243" y="243"/>
                  </a:lnTo>
                  <a:lnTo>
                    <a:pt x="252" y="232"/>
                  </a:lnTo>
                  <a:lnTo>
                    <a:pt x="261" y="222"/>
                  </a:lnTo>
                  <a:lnTo>
                    <a:pt x="269" y="210"/>
                  </a:lnTo>
                  <a:lnTo>
                    <a:pt x="275" y="196"/>
                  </a:lnTo>
                  <a:lnTo>
                    <a:pt x="279" y="184"/>
                  </a:lnTo>
                  <a:lnTo>
                    <a:pt x="282" y="171"/>
                  </a:lnTo>
                  <a:lnTo>
                    <a:pt x="284" y="156"/>
                  </a:lnTo>
                  <a:lnTo>
                    <a:pt x="285" y="142"/>
                  </a:lnTo>
                  <a:lnTo>
                    <a:pt x="285" y="142"/>
                  </a:lnTo>
                  <a:lnTo>
                    <a:pt x="284" y="127"/>
                  </a:lnTo>
                  <a:lnTo>
                    <a:pt x="282" y="112"/>
                  </a:lnTo>
                  <a:lnTo>
                    <a:pt x="279" y="99"/>
                  </a:lnTo>
                  <a:lnTo>
                    <a:pt x="275" y="87"/>
                  </a:lnTo>
                  <a:lnTo>
                    <a:pt x="269" y="73"/>
                  </a:lnTo>
                  <a:lnTo>
                    <a:pt x="261" y="61"/>
                  </a:lnTo>
                  <a:lnTo>
                    <a:pt x="252" y="51"/>
                  </a:lnTo>
                  <a:lnTo>
                    <a:pt x="243" y="40"/>
                  </a:lnTo>
                  <a:lnTo>
                    <a:pt x="233" y="31"/>
                  </a:lnTo>
                  <a:lnTo>
                    <a:pt x="222" y="24"/>
                  </a:lnTo>
                  <a:lnTo>
                    <a:pt x="210" y="16"/>
                  </a:lnTo>
                  <a:lnTo>
                    <a:pt x="198" y="10"/>
                  </a:lnTo>
                  <a:lnTo>
                    <a:pt x="185" y="6"/>
                  </a:lnTo>
                  <a:lnTo>
                    <a:pt x="171" y="3"/>
                  </a:lnTo>
                  <a:lnTo>
                    <a:pt x="158" y="0"/>
                  </a:lnTo>
                  <a:lnTo>
                    <a:pt x="143" y="0"/>
                  </a:lnTo>
                  <a:lnTo>
                    <a:pt x="143" y="0"/>
                  </a:lnTo>
                  <a:lnTo>
                    <a:pt x="128" y="0"/>
                  </a:lnTo>
                  <a:lnTo>
                    <a:pt x="114" y="3"/>
                  </a:lnTo>
                  <a:lnTo>
                    <a:pt x="101" y="6"/>
                  </a:lnTo>
                  <a:lnTo>
                    <a:pt x="87" y="10"/>
                  </a:lnTo>
                  <a:lnTo>
                    <a:pt x="75" y="16"/>
                  </a:lnTo>
                  <a:lnTo>
                    <a:pt x="63" y="24"/>
                  </a:lnTo>
                  <a:lnTo>
                    <a:pt x="53" y="31"/>
                  </a:lnTo>
                  <a:lnTo>
                    <a:pt x="42" y="40"/>
                  </a:lnTo>
                  <a:lnTo>
                    <a:pt x="33" y="51"/>
                  </a:lnTo>
                  <a:lnTo>
                    <a:pt x="24" y="61"/>
                  </a:lnTo>
                  <a:lnTo>
                    <a:pt x="18" y="73"/>
                  </a:lnTo>
                  <a:lnTo>
                    <a:pt x="12" y="87"/>
                  </a:lnTo>
                  <a:lnTo>
                    <a:pt x="6" y="99"/>
                  </a:lnTo>
                  <a:lnTo>
                    <a:pt x="3" y="112"/>
                  </a:lnTo>
                  <a:lnTo>
                    <a:pt x="2" y="127"/>
                  </a:lnTo>
                  <a:lnTo>
                    <a:pt x="0" y="142"/>
                  </a:lnTo>
                  <a:close/>
                  <a:moveTo>
                    <a:pt x="3" y="142"/>
                  </a:moveTo>
                  <a:lnTo>
                    <a:pt x="3" y="142"/>
                  </a:lnTo>
                  <a:lnTo>
                    <a:pt x="5" y="127"/>
                  </a:lnTo>
                  <a:lnTo>
                    <a:pt x="6" y="114"/>
                  </a:lnTo>
                  <a:lnTo>
                    <a:pt x="9" y="100"/>
                  </a:lnTo>
                  <a:lnTo>
                    <a:pt x="14" y="87"/>
                  </a:lnTo>
                  <a:lnTo>
                    <a:pt x="20" y="75"/>
                  </a:lnTo>
                  <a:lnTo>
                    <a:pt x="27" y="64"/>
                  </a:lnTo>
                  <a:lnTo>
                    <a:pt x="35" y="52"/>
                  </a:lnTo>
                  <a:lnTo>
                    <a:pt x="44" y="43"/>
                  </a:lnTo>
                  <a:lnTo>
                    <a:pt x="54" y="34"/>
                  </a:lnTo>
                  <a:lnTo>
                    <a:pt x="65" y="27"/>
                  </a:lnTo>
                  <a:lnTo>
                    <a:pt x="77" y="19"/>
                  </a:lnTo>
                  <a:lnTo>
                    <a:pt x="89" y="13"/>
                  </a:lnTo>
                  <a:lnTo>
                    <a:pt x="101" y="9"/>
                  </a:lnTo>
                  <a:lnTo>
                    <a:pt x="114" y="6"/>
                  </a:lnTo>
                  <a:lnTo>
                    <a:pt x="129" y="3"/>
                  </a:lnTo>
                  <a:lnTo>
                    <a:pt x="143" y="3"/>
                  </a:lnTo>
                  <a:lnTo>
                    <a:pt x="143" y="3"/>
                  </a:lnTo>
                  <a:lnTo>
                    <a:pt x="158" y="3"/>
                  </a:lnTo>
                  <a:lnTo>
                    <a:pt x="171" y="6"/>
                  </a:lnTo>
                  <a:lnTo>
                    <a:pt x="185" y="9"/>
                  </a:lnTo>
                  <a:lnTo>
                    <a:pt x="197" y="13"/>
                  </a:lnTo>
                  <a:lnTo>
                    <a:pt x="209" y="19"/>
                  </a:lnTo>
                  <a:lnTo>
                    <a:pt x="221" y="27"/>
                  </a:lnTo>
                  <a:lnTo>
                    <a:pt x="231" y="34"/>
                  </a:lnTo>
                  <a:lnTo>
                    <a:pt x="242" y="43"/>
                  </a:lnTo>
                  <a:lnTo>
                    <a:pt x="251" y="52"/>
                  </a:lnTo>
                  <a:lnTo>
                    <a:pt x="258" y="64"/>
                  </a:lnTo>
                  <a:lnTo>
                    <a:pt x="266" y="75"/>
                  </a:lnTo>
                  <a:lnTo>
                    <a:pt x="272" y="87"/>
                  </a:lnTo>
                  <a:lnTo>
                    <a:pt x="276" y="100"/>
                  </a:lnTo>
                  <a:lnTo>
                    <a:pt x="279" y="114"/>
                  </a:lnTo>
                  <a:lnTo>
                    <a:pt x="281" y="127"/>
                  </a:lnTo>
                  <a:lnTo>
                    <a:pt x="282" y="142"/>
                  </a:lnTo>
                  <a:lnTo>
                    <a:pt x="282" y="142"/>
                  </a:lnTo>
                  <a:lnTo>
                    <a:pt x="281" y="156"/>
                  </a:lnTo>
                  <a:lnTo>
                    <a:pt x="279" y="169"/>
                  </a:lnTo>
                  <a:lnTo>
                    <a:pt x="276" y="183"/>
                  </a:lnTo>
                  <a:lnTo>
                    <a:pt x="272" y="196"/>
                  </a:lnTo>
                  <a:lnTo>
                    <a:pt x="266" y="208"/>
                  </a:lnTo>
                  <a:lnTo>
                    <a:pt x="258" y="219"/>
                  </a:lnTo>
                  <a:lnTo>
                    <a:pt x="251" y="231"/>
                  </a:lnTo>
                  <a:lnTo>
                    <a:pt x="242" y="240"/>
                  </a:lnTo>
                  <a:lnTo>
                    <a:pt x="231" y="249"/>
                  </a:lnTo>
                  <a:lnTo>
                    <a:pt x="221" y="258"/>
                  </a:lnTo>
                  <a:lnTo>
                    <a:pt x="209" y="264"/>
                  </a:lnTo>
                  <a:lnTo>
                    <a:pt x="197" y="270"/>
                  </a:lnTo>
                  <a:lnTo>
                    <a:pt x="185" y="274"/>
                  </a:lnTo>
                  <a:lnTo>
                    <a:pt x="171" y="279"/>
                  </a:lnTo>
                  <a:lnTo>
                    <a:pt x="158" y="280"/>
                  </a:lnTo>
                  <a:lnTo>
                    <a:pt x="143" y="280"/>
                  </a:lnTo>
                  <a:lnTo>
                    <a:pt x="143" y="280"/>
                  </a:lnTo>
                  <a:lnTo>
                    <a:pt x="129" y="280"/>
                  </a:lnTo>
                  <a:lnTo>
                    <a:pt x="114" y="279"/>
                  </a:lnTo>
                  <a:lnTo>
                    <a:pt x="101" y="274"/>
                  </a:lnTo>
                  <a:lnTo>
                    <a:pt x="89" y="270"/>
                  </a:lnTo>
                  <a:lnTo>
                    <a:pt x="77" y="264"/>
                  </a:lnTo>
                  <a:lnTo>
                    <a:pt x="65" y="258"/>
                  </a:lnTo>
                  <a:lnTo>
                    <a:pt x="54" y="249"/>
                  </a:lnTo>
                  <a:lnTo>
                    <a:pt x="44" y="240"/>
                  </a:lnTo>
                  <a:lnTo>
                    <a:pt x="35" y="231"/>
                  </a:lnTo>
                  <a:lnTo>
                    <a:pt x="27" y="219"/>
                  </a:lnTo>
                  <a:lnTo>
                    <a:pt x="20" y="208"/>
                  </a:lnTo>
                  <a:lnTo>
                    <a:pt x="14" y="196"/>
                  </a:lnTo>
                  <a:lnTo>
                    <a:pt x="9" y="183"/>
                  </a:lnTo>
                  <a:lnTo>
                    <a:pt x="6" y="169"/>
                  </a:lnTo>
                  <a:lnTo>
                    <a:pt x="5" y="156"/>
                  </a:lnTo>
                  <a:lnTo>
                    <a:pt x="3" y="142"/>
                  </a:lnTo>
                  <a:close/>
                </a:path>
              </a:pathLst>
            </a:custGeom>
            <a:solidFill>
              <a:srgbClr val="FF6F00"/>
            </a:solidFill>
            <a:ln w="9525">
              <a:noFill/>
              <a:round/>
            </a:ln>
          </p:spPr>
          <p:txBody>
            <a:bodyPr vert="horz" wrap="square" lIns="91440" tIns="45720" rIns="91440" bIns="45720" numCol="1" anchor="t" anchorCtr="0" compatLnSpc="1"/>
            <a:lstStyle/>
            <a:p>
              <a:endParaRPr lang="zh-CN" altLang="en-US" sz="1600">
                <a:latin typeface="Arial" panose="020B0604020202020204" pitchFamily="34" charset="0"/>
                <a:ea typeface="Arial" panose="020B0604020202020204" pitchFamily="34" charset="0"/>
              </a:endParaRPr>
            </a:p>
          </p:txBody>
        </p:sp>
        <p:sp>
          <p:nvSpPr>
            <p:cNvPr id="155" name="Freeform 224"/>
            <p:cNvSpPr/>
            <p:nvPr/>
          </p:nvSpPr>
          <p:spPr bwMode="auto">
            <a:xfrm>
              <a:off x="4749581" y="1091716"/>
              <a:ext cx="640820" cy="596440"/>
            </a:xfrm>
            <a:custGeom>
              <a:avLst/>
              <a:gdLst/>
              <a:ahLst/>
              <a:cxnLst>
                <a:cxn ang="0">
                  <a:pos x="0" y="142"/>
                </a:cxn>
                <a:cxn ang="0">
                  <a:pos x="3" y="171"/>
                </a:cxn>
                <a:cxn ang="0">
                  <a:pos x="12" y="196"/>
                </a:cxn>
                <a:cxn ang="0">
                  <a:pos x="24" y="222"/>
                </a:cxn>
                <a:cxn ang="0">
                  <a:pos x="42" y="243"/>
                </a:cxn>
                <a:cxn ang="0">
                  <a:pos x="63" y="259"/>
                </a:cxn>
                <a:cxn ang="0">
                  <a:pos x="87" y="273"/>
                </a:cxn>
                <a:cxn ang="0">
                  <a:pos x="114" y="280"/>
                </a:cxn>
                <a:cxn ang="0">
                  <a:pos x="143" y="283"/>
                </a:cxn>
                <a:cxn ang="0">
                  <a:pos x="158" y="283"/>
                </a:cxn>
                <a:cxn ang="0">
                  <a:pos x="185" y="277"/>
                </a:cxn>
                <a:cxn ang="0">
                  <a:pos x="210" y="267"/>
                </a:cxn>
                <a:cxn ang="0">
                  <a:pos x="233" y="252"/>
                </a:cxn>
                <a:cxn ang="0">
                  <a:pos x="252" y="232"/>
                </a:cxn>
                <a:cxn ang="0">
                  <a:pos x="269" y="210"/>
                </a:cxn>
                <a:cxn ang="0">
                  <a:pos x="279" y="184"/>
                </a:cxn>
                <a:cxn ang="0">
                  <a:pos x="284" y="156"/>
                </a:cxn>
                <a:cxn ang="0">
                  <a:pos x="285" y="142"/>
                </a:cxn>
                <a:cxn ang="0">
                  <a:pos x="282" y="112"/>
                </a:cxn>
                <a:cxn ang="0">
                  <a:pos x="275" y="87"/>
                </a:cxn>
                <a:cxn ang="0">
                  <a:pos x="261" y="61"/>
                </a:cxn>
                <a:cxn ang="0">
                  <a:pos x="243" y="40"/>
                </a:cxn>
                <a:cxn ang="0">
                  <a:pos x="222" y="24"/>
                </a:cxn>
                <a:cxn ang="0">
                  <a:pos x="198" y="10"/>
                </a:cxn>
                <a:cxn ang="0">
                  <a:pos x="171" y="3"/>
                </a:cxn>
                <a:cxn ang="0">
                  <a:pos x="143" y="0"/>
                </a:cxn>
                <a:cxn ang="0">
                  <a:pos x="128" y="0"/>
                </a:cxn>
                <a:cxn ang="0">
                  <a:pos x="101" y="6"/>
                </a:cxn>
                <a:cxn ang="0">
                  <a:pos x="75" y="16"/>
                </a:cxn>
                <a:cxn ang="0">
                  <a:pos x="53" y="31"/>
                </a:cxn>
                <a:cxn ang="0">
                  <a:pos x="33" y="51"/>
                </a:cxn>
                <a:cxn ang="0">
                  <a:pos x="18" y="73"/>
                </a:cxn>
                <a:cxn ang="0">
                  <a:pos x="6" y="99"/>
                </a:cxn>
                <a:cxn ang="0">
                  <a:pos x="2" y="127"/>
                </a:cxn>
              </a:cxnLst>
              <a:rect l="0" t="0" r="r" b="b"/>
              <a:pathLst>
                <a:path w="285" h="283">
                  <a:moveTo>
                    <a:pt x="0" y="142"/>
                  </a:moveTo>
                  <a:lnTo>
                    <a:pt x="0" y="142"/>
                  </a:lnTo>
                  <a:lnTo>
                    <a:pt x="2" y="156"/>
                  </a:lnTo>
                  <a:lnTo>
                    <a:pt x="3" y="171"/>
                  </a:lnTo>
                  <a:lnTo>
                    <a:pt x="6" y="184"/>
                  </a:lnTo>
                  <a:lnTo>
                    <a:pt x="12" y="196"/>
                  </a:lnTo>
                  <a:lnTo>
                    <a:pt x="18" y="210"/>
                  </a:lnTo>
                  <a:lnTo>
                    <a:pt x="24" y="222"/>
                  </a:lnTo>
                  <a:lnTo>
                    <a:pt x="33" y="232"/>
                  </a:lnTo>
                  <a:lnTo>
                    <a:pt x="42" y="243"/>
                  </a:lnTo>
                  <a:lnTo>
                    <a:pt x="53" y="252"/>
                  </a:lnTo>
                  <a:lnTo>
                    <a:pt x="63" y="259"/>
                  </a:lnTo>
                  <a:lnTo>
                    <a:pt x="75" y="267"/>
                  </a:lnTo>
                  <a:lnTo>
                    <a:pt x="87" y="273"/>
                  </a:lnTo>
                  <a:lnTo>
                    <a:pt x="101" y="277"/>
                  </a:lnTo>
                  <a:lnTo>
                    <a:pt x="114" y="280"/>
                  </a:lnTo>
                  <a:lnTo>
                    <a:pt x="128" y="283"/>
                  </a:lnTo>
                  <a:lnTo>
                    <a:pt x="143" y="283"/>
                  </a:lnTo>
                  <a:lnTo>
                    <a:pt x="143" y="283"/>
                  </a:lnTo>
                  <a:lnTo>
                    <a:pt x="158" y="283"/>
                  </a:lnTo>
                  <a:lnTo>
                    <a:pt x="171" y="280"/>
                  </a:lnTo>
                  <a:lnTo>
                    <a:pt x="185" y="277"/>
                  </a:lnTo>
                  <a:lnTo>
                    <a:pt x="198" y="273"/>
                  </a:lnTo>
                  <a:lnTo>
                    <a:pt x="210" y="267"/>
                  </a:lnTo>
                  <a:lnTo>
                    <a:pt x="222" y="259"/>
                  </a:lnTo>
                  <a:lnTo>
                    <a:pt x="233" y="252"/>
                  </a:lnTo>
                  <a:lnTo>
                    <a:pt x="243" y="243"/>
                  </a:lnTo>
                  <a:lnTo>
                    <a:pt x="252" y="232"/>
                  </a:lnTo>
                  <a:lnTo>
                    <a:pt x="261" y="222"/>
                  </a:lnTo>
                  <a:lnTo>
                    <a:pt x="269" y="210"/>
                  </a:lnTo>
                  <a:lnTo>
                    <a:pt x="275" y="196"/>
                  </a:lnTo>
                  <a:lnTo>
                    <a:pt x="279" y="184"/>
                  </a:lnTo>
                  <a:lnTo>
                    <a:pt x="282" y="171"/>
                  </a:lnTo>
                  <a:lnTo>
                    <a:pt x="284" y="156"/>
                  </a:lnTo>
                  <a:lnTo>
                    <a:pt x="285" y="142"/>
                  </a:lnTo>
                  <a:lnTo>
                    <a:pt x="285" y="142"/>
                  </a:lnTo>
                  <a:lnTo>
                    <a:pt x="284" y="127"/>
                  </a:lnTo>
                  <a:lnTo>
                    <a:pt x="282" y="112"/>
                  </a:lnTo>
                  <a:lnTo>
                    <a:pt x="279" y="99"/>
                  </a:lnTo>
                  <a:lnTo>
                    <a:pt x="275" y="87"/>
                  </a:lnTo>
                  <a:lnTo>
                    <a:pt x="269" y="73"/>
                  </a:lnTo>
                  <a:lnTo>
                    <a:pt x="261" y="61"/>
                  </a:lnTo>
                  <a:lnTo>
                    <a:pt x="252" y="51"/>
                  </a:lnTo>
                  <a:lnTo>
                    <a:pt x="243" y="40"/>
                  </a:lnTo>
                  <a:lnTo>
                    <a:pt x="233" y="31"/>
                  </a:lnTo>
                  <a:lnTo>
                    <a:pt x="222" y="24"/>
                  </a:lnTo>
                  <a:lnTo>
                    <a:pt x="210" y="16"/>
                  </a:lnTo>
                  <a:lnTo>
                    <a:pt x="198" y="10"/>
                  </a:lnTo>
                  <a:lnTo>
                    <a:pt x="185" y="6"/>
                  </a:lnTo>
                  <a:lnTo>
                    <a:pt x="171" y="3"/>
                  </a:lnTo>
                  <a:lnTo>
                    <a:pt x="158" y="0"/>
                  </a:lnTo>
                  <a:lnTo>
                    <a:pt x="143" y="0"/>
                  </a:lnTo>
                  <a:lnTo>
                    <a:pt x="143" y="0"/>
                  </a:lnTo>
                  <a:lnTo>
                    <a:pt x="128" y="0"/>
                  </a:lnTo>
                  <a:lnTo>
                    <a:pt x="114" y="3"/>
                  </a:lnTo>
                  <a:lnTo>
                    <a:pt x="101" y="6"/>
                  </a:lnTo>
                  <a:lnTo>
                    <a:pt x="87" y="10"/>
                  </a:lnTo>
                  <a:lnTo>
                    <a:pt x="75" y="16"/>
                  </a:lnTo>
                  <a:lnTo>
                    <a:pt x="63" y="24"/>
                  </a:lnTo>
                  <a:lnTo>
                    <a:pt x="53" y="31"/>
                  </a:lnTo>
                  <a:lnTo>
                    <a:pt x="42" y="40"/>
                  </a:lnTo>
                  <a:lnTo>
                    <a:pt x="33" y="51"/>
                  </a:lnTo>
                  <a:lnTo>
                    <a:pt x="24" y="61"/>
                  </a:lnTo>
                  <a:lnTo>
                    <a:pt x="18" y="73"/>
                  </a:lnTo>
                  <a:lnTo>
                    <a:pt x="12" y="87"/>
                  </a:lnTo>
                  <a:lnTo>
                    <a:pt x="6" y="99"/>
                  </a:lnTo>
                  <a:lnTo>
                    <a:pt x="3" y="112"/>
                  </a:lnTo>
                  <a:lnTo>
                    <a:pt x="2" y="127"/>
                  </a:lnTo>
                  <a:lnTo>
                    <a:pt x="0" y="142"/>
                  </a:lnTo>
                </a:path>
              </a:pathLst>
            </a:custGeom>
            <a:noFill/>
            <a:ln w="9525">
              <a:noFill/>
              <a:round/>
            </a:ln>
          </p:spPr>
          <p:txBody>
            <a:bodyPr vert="horz" wrap="square" lIns="91440" tIns="45720" rIns="91440" bIns="45720" numCol="1" anchor="t" anchorCtr="0" compatLnSpc="1"/>
            <a:lstStyle/>
            <a:p>
              <a:endParaRPr lang="zh-CN" altLang="en-US" sz="1600">
                <a:latin typeface="Arial" panose="020B0604020202020204" pitchFamily="34" charset="0"/>
                <a:ea typeface="Arial" panose="020B0604020202020204" pitchFamily="34" charset="0"/>
              </a:endParaRPr>
            </a:p>
          </p:txBody>
        </p:sp>
        <p:sp>
          <p:nvSpPr>
            <p:cNvPr id="156" name="Freeform 225"/>
            <p:cNvSpPr/>
            <p:nvPr/>
          </p:nvSpPr>
          <p:spPr bwMode="auto">
            <a:xfrm>
              <a:off x="4756326" y="1098040"/>
              <a:ext cx="627329" cy="583795"/>
            </a:xfrm>
            <a:custGeom>
              <a:avLst/>
              <a:gdLst/>
              <a:ahLst/>
              <a:cxnLst>
                <a:cxn ang="0">
                  <a:pos x="0" y="139"/>
                </a:cxn>
                <a:cxn ang="0">
                  <a:pos x="3" y="111"/>
                </a:cxn>
                <a:cxn ang="0">
                  <a:pos x="11" y="84"/>
                </a:cxn>
                <a:cxn ang="0">
                  <a:pos x="24" y="61"/>
                </a:cxn>
                <a:cxn ang="0">
                  <a:pos x="41" y="40"/>
                </a:cxn>
                <a:cxn ang="0">
                  <a:pos x="62" y="24"/>
                </a:cxn>
                <a:cxn ang="0">
                  <a:pos x="86" y="10"/>
                </a:cxn>
                <a:cxn ang="0">
                  <a:pos x="111" y="3"/>
                </a:cxn>
                <a:cxn ang="0">
                  <a:pos x="140" y="0"/>
                </a:cxn>
                <a:cxn ang="0">
                  <a:pos x="155" y="0"/>
                </a:cxn>
                <a:cxn ang="0">
                  <a:pos x="182" y="6"/>
                </a:cxn>
                <a:cxn ang="0">
                  <a:pos x="206" y="16"/>
                </a:cxn>
                <a:cxn ang="0">
                  <a:pos x="228" y="31"/>
                </a:cxn>
                <a:cxn ang="0">
                  <a:pos x="248" y="49"/>
                </a:cxn>
                <a:cxn ang="0">
                  <a:pos x="263" y="72"/>
                </a:cxn>
                <a:cxn ang="0">
                  <a:pos x="273" y="97"/>
                </a:cxn>
                <a:cxn ang="0">
                  <a:pos x="278" y="124"/>
                </a:cxn>
                <a:cxn ang="0">
                  <a:pos x="279" y="139"/>
                </a:cxn>
                <a:cxn ang="0">
                  <a:pos x="276" y="166"/>
                </a:cxn>
                <a:cxn ang="0">
                  <a:pos x="269" y="193"/>
                </a:cxn>
                <a:cxn ang="0">
                  <a:pos x="255" y="216"/>
                </a:cxn>
                <a:cxn ang="0">
                  <a:pos x="239" y="237"/>
                </a:cxn>
                <a:cxn ang="0">
                  <a:pos x="218" y="255"/>
                </a:cxn>
                <a:cxn ang="0">
                  <a:pos x="194" y="267"/>
                </a:cxn>
                <a:cxn ang="0">
                  <a:pos x="168" y="276"/>
                </a:cxn>
                <a:cxn ang="0">
                  <a:pos x="140" y="277"/>
                </a:cxn>
                <a:cxn ang="0">
                  <a:pos x="126" y="277"/>
                </a:cxn>
                <a:cxn ang="0">
                  <a:pos x="98" y="271"/>
                </a:cxn>
                <a:cxn ang="0">
                  <a:pos x="74" y="261"/>
                </a:cxn>
                <a:cxn ang="0">
                  <a:pos x="51" y="246"/>
                </a:cxn>
                <a:cxn ang="0">
                  <a:pos x="32" y="228"/>
                </a:cxn>
                <a:cxn ang="0">
                  <a:pos x="17" y="205"/>
                </a:cxn>
                <a:cxn ang="0">
                  <a:pos x="6" y="180"/>
                </a:cxn>
                <a:cxn ang="0">
                  <a:pos x="2" y="153"/>
                </a:cxn>
              </a:cxnLst>
              <a:rect l="0" t="0" r="r" b="b"/>
              <a:pathLst>
                <a:path w="279" h="277">
                  <a:moveTo>
                    <a:pt x="0" y="139"/>
                  </a:moveTo>
                  <a:lnTo>
                    <a:pt x="0" y="139"/>
                  </a:lnTo>
                  <a:lnTo>
                    <a:pt x="2" y="124"/>
                  </a:lnTo>
                  <a:lnTo>
                    <a:pt x="3" y="111"/>
                  </a:lnTo>
                  <a:lnTo>
                    <a:pt x="6" y="97"/>
                  </a:lnTo>
                  <a:lnTo>
                    <a:pt x="11" y="84"/>
                  </a:lnTo>
                  <a:lnTo>
                    <a:pt x="17" y="72"/>
                  </a:lnTo>
                  <a:lnTo>
                    <a:pt x="24" y="61"/>
                  </a:lnTo>
                  <a:lnTo>
                    <a:pt x="32" y="49"/>
                  </a:lnTo>
                  <a:lnTo>
                    <a:pt x="41" y="40"/>
                  </a:lnTo>
                  <a:lnTo>
                    <a:pt x="51" y="31"/>
                  </a:lnTo>
                  <a:lnTo>
                    <a:pt x="62" y="24"/>
                  </a:lnTo>
                  <a:lnTo>
                    <a:pt x="74" y="16"/>
                  </a:lnTo>
                  <a:lnTo>
                    <a:pt x="86" y="10"/>
                  </a:lnTo>
                  <a:lnTo>
                    <a:pt x="98" y="6"/>
                  </a:lnTo>
                  <a:lnTo>
                    <a:pt x="111" y="3"/>
                  </a:lnTo>
                  <a:lnTo>
                    <a:pt x="126" y="0"/>
                  </a:lnTo>
                  <a:lnTo>
                    <a:pt x="140" y="0"/>
                  </a:lnTo>
                  <a:lnTo>
                    <a:pt x="140" y="0"/>
                  </a:lnTo>
                  <a:lnTo>
                    <a:pt x="155" y="0"/>
                  </a:lnTo>
                  <a:lnTo>
                    <a:pt x="168" y="3"/>
                  </a:lnTo>
                  <a:lnTo>
                    <a:pt x="182" y="6"/>
                  </a:lnTo>
                  <a:lnTo>
                    <a:pt x="194" y="10"/>
                  </a:lnTo>
                  <a:lnTo>
                    <a:pt x="206" y="16"/>
                  </a:lnTo>
                  <a:lnTo>
                    <a:pt x="218" y="24"/>
                  </a:lnTo>
                  <a:lnTo>
                    <a:pt x="228" y="31"/>
                  </a:lnTo>
                  <a:lnTo>
                    <a:pt x="239" y="40"/>
                  </a:lnTo>
                  <a:lnTo>
                    <a:pt x="248" y="49"/>
                  </a:lnTo>
                  <a:lnTo>
                    <a:pt x="255" y="61"/>
                  </a:lnTo>
                  <a:lnTo>
                    <a:pt x="263" y="72"/>
                  </a:lnTo>
                  <a:lnTo>
                    <a:pt x="269" y="84"/>
                  </a:lnTo>
                  <a:lnTo>
                    <a:pt x="273" y="97"/>
                  </a:lnTo>
                  <a:lnTo>
                    <a:pt x="276" y="111"/>
                  </a:lnTo>
                  <a:lnTo>
                    <a:pt x="278" y="124"/>
                  </a:lnTo>
                  <a:lnTo>
                    <a:pt x="279" y="139"/>
                  </a:lnTo>
                  <a:lnTo>
                    <a:pt x="279" y="139"/>
                  </a:lnTo>
                  <a:lnTo>
                    <a:pt x="278" y="153"/>
                  </a:lnTo>
                  <a:lnTo>
                    <a:pt x="276" y="166"/>
                  </a:lnTo>
                  <a:lnTo>
                    <a:pt x="273" y="180"/>
                  </a:lnTo>
                  <a:lnTo>
                    <a:pt x="269" y="193"/>
                  </a:lnTo>
                  <a:lnTo>
                    <a:pt x="263" y="205"/>
                  </a:lnTo>
                  <a:lnTo>
                    <a:pt x="255" y="216"/>
                  </a:lnTo>
                  <a:lnTo>
                    <a:pt x="248" y="228"/>
                  </a:lnTo>
                  <a:lnTo>
                    <a:pt x="239" y="237"/>
                  </a:lnTo>
                  <a:lnTo>
                    <a:pt x="228" y="246"/>
                  </a:lnTo>
                  <a:lnTo>
                    <a:pt x="218" y="255"/>
                  </a:lnTo>
                  <a:lnTo>
                    <a:pt x="206" y="261"/>
                  </a:lnTo>
                  <a:lnTo>
                    <a:pt x="194" y="267"/>
                  </a:lnTo>
                  <a:lnTo>
                    <a:pt x="182" y="271"/>
                  </a:lnTo>
                  <a:lnTo>
                    <a:pt x="168" y="276"/>
                  </a:lnTo>
                  <a:lnTo>
                    <a:pt x="155" y="277"/>
                  </a:lnTo>
                  <a:lnTo>
                    <a:pt x="140" y="277"/>
                  </a:lnTo>
                  <a:lnTo>
                    <a:pt x="140" y="277"/>
                  </a:lnTo>
                  <a:lnTo>
                    <a:pt x="126" y="277"/>
                  </a:lnTo>
                  <a:lnTo>
                    <a:pt x="111" y="276"/>
                  </a:lnTo>
                  <a:lnTo>
                    <a:pt x="98" y="271"/>
                  </a:lnTo>
                  <a:lnTo>
                    <a:pt x="86" y="267"/>
                  </a:lnTo>
                  <a:lnTo>
                    <a:pt x="74" y="261"/>
                  </a:lnTo>
                  <a:lnTo>
                    <a:pt x="62" y="255"/>
                  </a:lnTo>
                  <a:lnTo>
                    <a:pt x="51" y="246"/>
                  </a:lnTo>
                  <a:lnTo>
                    <a:pt x="41" y="237"/>
                  </a:lnTo>
                  <a:lnTo>
                    <a:pt x="32" y="228"/>
                  </a:lnTo>
                  <a:lnTo>
                    <a:pt x="24" y="216"/>
                  </a:lnTo>
                  <a:lnTo>
                    <a:pt x="17" y="205"/>
                  </a:lnTo>
                  <a:lnTo>
                    <a:pt x="11" y="193"/>
                  </a:lnTo>
                  <a:lnTo>
                    <a:pt x="6" y="180"/>
                  </a:lnTo>
                  <a:lnTo>
                    <a:pt x="3" y="166"/>
                  </a:lnTo>
                  <a:lnTo>
                    <a:pt x="2" y="153"/>
                  </a:lnTo>
                  <a:lnTo>
                    <a:pt x="0" y="139"/>
                  </a:lnTo>
                </a:path>
              </a:pathLst>
            </a:custGeom>
            <a:noFill/>
            <a:ln w="9525">
              <a:noFill/>
              <a:round/>
            </a:ln>
          </p:spPr>
          <p:txBody>
            <a:bodyPr vert="horz" wrap="square" lIns="91440" tIns="45720" rIns="91440" bIns="45720" numCol="1" anchor="t" anchorCtr="0" compatLnSpc="1"/>
            <a:lstStyle/>
            <a:p>
              <a:endParaRPr lang="zh-CN" altLang="en-US" sz="1600">
                <a:latin typeface="Arial" panose="020B0604020202020204" pitchFamily="34" charset="0"/>
                <a:ea typeface="Arial" panose="020B0604020202020204" pitchFamily="34" charset="0"/>
              </a:endParaRPr>
            </a:p>
          </p:txBody>
        </p:sp>
        <p:sp>
          <p:nvSpPr>
            <p:cNvPr id="157" name="Freeform 226"/>
            <p:cNvSpPr/>
            <p:nvPr/>
          </p:nvSpPr>
          <p:spPr bwMode="auto">
            <a:xfrm>
              <a:off x="5410637" y="1403635"/>
              <a:ext cx="209111" cy="271876"/>
            </a:xfrm>
            <a:custGeom>
              <a:avLst/>
              <a:gdLst/>
              <a:ahLst/>
              <a:cxnLst>
                <a:cxn ang="0">
                  <a:pos x="39" y="0"/>
                </a:cxn>
                <a:cxn ang="0">
                  <a:pos x="39" y="0"/>
                </a:cxn>
                <a:cxn ang="0">
                  <a:pos x="41" y="14"/>
                </a:cxn>
                <a:cxn ang="0">
                  <a:pos x="42" y="27"/>
                </a:cxn>
                <a:cxn ang="0">
                  <a:pos x="42" y="27"/>
                </a:cxn>
                <a:cxn ang="0">
                  <a:pos x="41" y="41"/>
                </a:cxn>
                <a:cxn ang="0">
                  <a:pos x="39" y="54"/>
                </a:cxn>
                <a:cxn ang="0">
                  <a:pos x="35" y="68"/>
                </a:cxn>
                <a:cxn ang="0">
                  <a:pos x="30" y="80"/>
                </a:cxn>
                <a:cxn ang="0">
                  <a:pos x="24" y="92"/>
                </a:cxn>
                <a:cxn ang="0">
                  <a:pos x="17" y="104"/>
                </a:cxn>
                <a:cxn ang="0">
                  <a:pos x="9" y="113"/>
                </a:cxn>
                <a:cxn ang="0">
                  <a:pos x="0" y="123"/>
                </a:cxn>
                <a:cxn ang="0">
                  <a:pos x="0" y="123"/>
                </a:cxn>
                <a:cxn ang="0">
                  <a:pos x="14" y="128"/>
                </a:cxn>
                <a:cxn ang="0">
                  <a:pos x="29" y="129"/>
                </a:cxn>
                <a:cxn ang="0">
                  <a:pos x="29" y="129"/>
                </a:cxn>
                <a:cxn ang="0">
                  <a:pos x="42" y="128"/>
                </a:cxn>
                <a:cxn ang="0">
                  <a:pos x="54" y="125"/>
                </a:cxn>
                <a:cxn ang="0">
                  <a:pos x="65" y="119"/>
                </a:cxn>
                <a:cxn ang="0">
                  <a:pos x="75" y="111"/>
                </a:cxn>
                <a:cxn ang="0">
                  <a:pos x="83" y="101"/>
                </a:cxn>
                <a:cxn ang="0">
                  <a:pos x="89" y="90"/>
                </a:cxn>
                <a:cxn ang="0">
                  <a:pos x="92" y="78"/>
                </a:cxn>
                <a:cxn ang="0">
                  <a:pos x="93" y="65"/>
                </a:cxn>
                <a:cxn ang="0">
                  <a:pos x="93" y="65"/>
                </a:cxn>
                <a:cxn ang="0">
                  <a:pos x="93" y="53"/>
                </a:cxn>
                <a:cxn ang="0">
                  <a:pos x="90" y="41"/>
                </a:cxn>
                <a:cxn ang="0">
                  <a:pos x="84" y="32"/>
                </a:cxn>
                <a:cxn ang="0">
                  <a:pos x="78" y="23"/>
                </a:cxn>
                <a:cxn ang="0">
                  <a:pos x="71" y="14"/>
                </a:cxn>
                <a:cxn ang="0">
                  <a:pos x="60" y="8"/>
                </a:cxn>
                <a:cxn ang="0">
                  <a:pos x="50" y="3"/>
                </a:cxn>
                <a:cxn ang="0">
                  <a:pos x="39" y="0"/>
                </a:cxn>
              </a:cxnLst>
              <a:rect l="0" t="0" r="r" b="b"/>
              <a:pathLst>
                <a:path w="93" h="129">
                  <a:moveTo>
                    <a:pt x="39" y="0"/>
                  </a:moveTo>
                  <a:lnTo>
                    <a:pt x="39" y="0"/>
                  </a:lnTo>
                  <a:lnTo>
                    <a:pt x="41" y="14"/>
                  </a:lnTo>
                  <a:lnTo>
                    <a:pt x="42" y="27"/>
                  </a:lnTo>
                  <a:lnTo>
                    <a:pt x="42" y="27"/>
                  </a:lnTo>
                  <a:lnTo>
                    <a:pt x="41" y="41"/>
                  </a:lnTo>
                  <a:lnTo>
                    <a:pt x="39" y="54"/>
                  </a:lnTo>
                  <a:lnTo>
                    <a:pt x="35" y="68"/>
                  </a:lnTo>
                  <a:lnTo>
                    <a:pt x="30" y="80"/>
                  </a:lnTo>
                  <a:lnTo>
                    <a:pt x="24" y="92"/>
                  </a:lnTo>
                  <a:lnTo>
                    <a:pt x="17" y="104"/>
                  </a:lnTo>
                  <a:lnTo>
                    <a:pt x="9" y="113"/>
                  </a:lnTo>
                  <a:lnTo>
                    <a:pt x="0" y="123"/>
                  </a:lnTo>
                  <a:lnTo>
                    <a:pt x="0" y="123"/>
                  </a:lnTo>
                  <a:lnTo>
                    <a:pt x="14" y="128"/>
                  </a:lnTo>
                  <a:lnTo>
                    <a:pt x="29" y="129"/>
                  </a:lnTo>
                  <a:lnTo>
                    <a:pt x="29" y="129"/>
                  </a:lnTo>
                  <a:lnTo>
                    <a:pt x="42" y="128"/>
                  </a:lnTo>
                  <a:lnTo>
                    <a:pt x="54" y="125"/>
                  </a:lnTo>
                  <a:lnTo>
                    <a:pt x="65" y="119"/>
                  </a:lnTo>
                  <a:lnTo>
                    <a:pt x="75" y="111"/>
                  </a:lnTo>
                  <a:lnTo>
                    <a:pt x="83" y="101"/>
                  </a:lnTo>
                  <a:lnTo>
                    <a:pt x="89" y="90"/>
                  </a:lnTo>
                  <a:lnTo>
                    <a:pt x="92" y="78"/>
                  </a:lnTo>
                  <a:lnTo>
                    <a:pt x="93" y="65"/>
                  </a:lnTo>
                  <a:lnTo>
                    <a:pt x="93" y="65"/>
                  </a:lnTo>
                  <a:lnTo>
                    <a:pt x="93" y="53"/>
                  </a:lnTo>
                  <a:lnTo>
                    <a:pt x="90" y="41"/>
                  </a:lnTo>
                  <a:lnTo>
                    <a:pt x="84" y="32"/>
                  </a:lnTo>
                  <a:lnTo>
                    <a:pt x="78" y="23"/>
                  </a:lnTo>
                  <a:lnTo>
                    <a:pt x="71" y="14"/>
                  </a:lnTo>
                  <a:lnTo>
                    <a:pt x="60" y="8"/>
                  </a:lnTo>
                  <a:lnTo>
                    <a:pt x="50" y="3"/>
                  </a:lnTo>
                  <a:lnTo>
                    <a:pt x="39" y="0"/>
                  </a:lnTo>
                  <a:close/>
                </a:path>
              </a:pathLst>
            </a:custGeom>
            <a:solidFill>
              <a:srgbClr val="FFBB7F"/>
            </a:solidFill>
            <a:ln w="9525">
              <a:noFill/>
              <a:round/>
            </a:ln>
          </p:spPr>
          <p:txBody>
            <a:bodyPr vert="horz" wrap="square" lIns="91440" tIns="45720" rIns="91440" bIns="45720" numCol="1" anchor="t" anchorCtr="0" compatLnSpc="1"/>
            <a:lstStyle/>
            <a:p>
              <a:endParaRPr lang="zh-CN" altLang="en-US" sz="1600">
                <a:latin typeface="Arial" panose="020B0604020202020204" pitchFamily="34" charset="0"/>
                <a:ea typeface="Arial" panose="020B0604020202020204" pitchFamily="34" charset="0"/>
              </a:endParaRPr>
            </a:p>
          </p:txBody>
        </p:sp>
        <p:sp>
          <p:nvSpPr>
            <p:cNvPr id="158" name="Freeform 227"/>
            <p:cNvSpPr/>
            <p:nvPr/>
          </p:nvSpPr>
          <p:spPr bwMode="auto">
            <a:xfrm>
              <a:off x="5410637" y="1403635"/>
              <a:ext cx="209111" cy="271876"/>
            </a:xfrm>
            <a:custGeom>
              <a:avLst/>
              <a:gdLst/>
              <a:ahLst/>
              <a:cxnLst>
                <a:cxn ang="0">
                  <a:pos x="39" y="0"/>
                </a:cxn>
                <a:cxn ang="0">
                  <a:pos x="39" y="0"/>
                </a:cxn>
                <a:cxn ang="0">
                  <a:pos x="41" y="14"/>
                </a:cxn>
                <a:cxn ang="0">
                  <a:pos x="42" y="27"/>
                </a:cxn>
                <a:cxn ang="0">
                  <a:pos x="42" y="27"/>
                </a:cxn>
                <a:cxn ang="0">
                  <a:pos x="41" y="41"/>
                </a:cxn>
                <a:cxn ang="0">
                  <a:pos x="39" y="54"/>
                </a:cxn>
                <a:cxn ang="0">
                  <a:pos x="35" y="68"/>
                </a:cxn>
                <a:cxn ang="0">
                  <a:pos x="30" y="80"/>
                </a:cxn>
                <a:cxn ang="0">
                  <a:pos x="24" y="92"/>
                </a:cxn>
                <a:cxn ang="0">
                  <a:pos x="17" y="104"/>
                </a:cxn>
                <a:cxn ang="0">
                  <a:pos x="9" y="113"/>
                </a:cxn>
                <a:cxn ang="0">
                  <a:pos x="0" y="123"/>
                </a:cxn>
                <a:cxn ang="0">
                  <a:pos x="0" y="123"/>
                </a:cxn>
                <a:cxn ang="0">
                  <a:pos x="14" y="128"/>
                </a:cxn>
                <a:cxn ang="0">
                  <a:pos x="29" y="129"/>
                </a:cxn>
                <a:cxn ang="0">
                  <a:pos x="29" y="129"/>
                </a:cxn>
                <a:cxn ang="0">
                  <a:pos x="42" y="128"/>
                </a:cxn>
                <a:cxn ang="0">
                  <a:pos x="54" y="125"/>
                </a:cxn>
                <a:cxn ang="0">
                  <a:pos x="65" y="119"/>
                </a:cxn>
                <a:cxn ang="0">
                  <a:pos x="75" y="111"/>
                </a:cxn>
                <a:cxn ang="0">
                  <a:pos x="83" y="101"/>
                </a:cxn>
                <a:cxn ang="0">
                  <a:pos x="89" y="90"/>
                </a:cxn>
                <a:cxn ang="0">
                  <a:pos x="92" y="78"/>
                </a:cxn>
                <a:cxn ang="0">
                  <a:pos x="93" y="65"/>
                </a:cxn>
                <a:cxn ang="0">
                  <a:pos x="93" y="65"/>
                </a:cxn>
                <a:cxn ang="0">
                  <a:pos x="93" y="53"/>
                </a:cxn>
                <a:cxn ang="0">
                  <a:pos x="90" y="41"/>
                </a:cxn>
                <a:cxn ang="0">
                  <a:pos x="84" y="32"/>
                </a:cxn>
                <a:cxn ang="0">
                  <a:pos x="78" y="23"/>
                </a:cxn>
                <a:cxn ang="0">
                  <a:pos x="71" y="14"/>
                </a:cxn>
                <a:cxn ang="0">
                  <a:pos x="60" y="8"/>
                </a:cxn>
                <a:cxn ang="0">
                  <a:pos x="50" y="3"/>
                </a:cxn>
                <a:cxn ang="0">
                  <a:pos x="39" y="0"/>
                </a:cxn>
              </a:cxnLst>
              <a:rect l="0" t="0" r="r" b="b"/>
              <a:pathLst>
                <a:path w="93" h="129">
                  <a:moveTo>
                    <a:pt x="39" y="0"/>
                  </a:moveTo>
                  <a:lnTo>
                    <a:pt x="39" y="0"/>
                  </a:lnTo>
                  <a:lnTo>
                    <a:pt x="41" y="14"/>
                  </a:lnTo>
                  <a:lnTo>
                    <a:pt x="42" y="27"/>
                  </a:lnTo>
                  <a:lnTo>
                    <a:pt x="42" y="27"/>
                  </a:lnTo>
                  <a:lnTo>
                    <a:pt x="41" y="41"/>
                  </a:lnTo>
                  <a:lnTo>
                    <a:pt x="39" y="54"/>
                  </a:lnTo>
                  <a:lnTo>
                    <a:pt x="35" y="68"/>
                  </a:lnTo>
                  <a:lnTo>
                    <a:pt x="30" y="80"/>
                  </a:lnTo>
                  <a:lnTo>
                    <a:pt x="24" y="92"/>
                  </a:lnTo>
                  <a:lnTo>
                    <a:pt x="17" y="104"/>
                  </a:lnTo>
                  <a:lnTo>
                    <a:pt x="9" y="113"/>
                  </a:lnTo>
                  <a:lnTo>
                    <a:pt x="0" y="123"/>
                  </a:lnTo>
                  <a:lnTo>
                    <a:pt x="0" y="123"/>
                  </a:lnTo>
                  <a:lnTo>
                    <a:pt x="14" y="128"/>
                  </a:lnTo>
                  <a:lnTo>
                    <a:pt x="29" y="129"/>
                  </a:lnTo>
                  <a:lnTo>
                    <a:pt x="29" y="129"/>
                  </a:lnTo>
                  <a:lnTo>
                    <a:pt x="42" y="128"/>
                  </a:lnTo>
                  <a:lnTo>
                    <a:pt x="54" y="125"/>
                  </a:lnTo>
                  <a:lnTo>
                    <a:pt x="65" y="119"/>
                  </a:lnTo>
                  <a:lnTo>
                    <a:pt x="75" y="111"/>
                  </a:lnTo>
                  <a:lnTo>
                    <a:pt x="83" y="101"/>
                  </a:lnTo>
                  <a:lnTo>
                    <a:pt x="89" y="90"/>
                  </a:lnTo>
                  <a:lnTo>
                    <a:pt x="92" y="78"/>
                  </a:lnTo>
                  <a:lnTo>
                    <a:pt x="93" y="65"/>
                  </a:lnTo>
                  <a:lnTo>
                    <a:pt x="93" y="65"/>
                  </a:lnTo>
                  <a:lnTo>
                    <a:pt x="93" y="53"/>
                  </a:lnTo>
                  <a:lnTo>
                    <a:pt x="90" y="41"/>
                  </a:lnTo>
                  <a:lnTo>
                    <a:pt x="84" y="32"/>
                  </a:lnTo>
                  <a:lnTo>
                    <a:pt x="78" y="23"/>
                  </a:lnTo>
                  <a:lnTo>
                    <a:pt x="71" y="14"/>
                  </a:lnTo>
                  <a:lnTo>
                    <a:pt x="60" y="8"/>
                  </a:lnTo>
                  <a:lnTo>
                    <a:pt x="50" y="3"/>
                  </a:lnTo>
                  <a:lnTo>
                    <a:pt x="39" y="0"/>
                  </a:lnTo>
                </a:path>
              </a:pathLst>
            </a:custGeom>
            <a:noFill/>
            <a:ln w="9525">
              <a:noFill/>
              <a:round/>
            </a:ln>
          </p:spPr>
          <p:txBody>
            <a:bodyPr vert="horz" wrap="square" lIns="91440" tIns="45720" rIns="91440" bIns="45720" numCol="1" anchor="t" anchorCtr="0" compatLnSpc="1"/>
            <a:lstStyle/>
            <a:p>
              <a:endParaRPr lang="zh-CN" altLang="en-US" sz="1600">
                <a:latin typeface="Arial" panose="020B0604020202020204" pitchFamily="34" charset="0"/>
                <a:ea typeface="Arial" panose="020B0604020202020204" pitchFamily="34" charset="0"/>
              </a:endParaRPr>
            </a:p>
          </p:txBody>
        </p:sp>
        <p:sp>
          <p:nvSpPr>
            <p:cNvPr id="159" name="Freeform 228"/>
            <p:cNvSpPr>
              <a:spLocks noEditPoints="1"/>
            </p:cNvSpPr>
            <p:nvPr/>
          </p:nvSpPr>
          <p:spPr bwMode="auto">
            <a:xfrm>
              <a:off x="5327441" y="1401529"/>
              <a:ext cx="177632" cy="261337"/>
            </a:xfrm>
            <a:custGeom>
              <a:avLst/>
              <a:gdLst/>
              <a:ahLst/>
              <a:cxnLst>
                <a:cxn ang="0">
                  <a:pos x="24" y="16"/>
                </a:cxn>
                <a:cxn ang="0">
                  <a:pos x="24" y="16"/>
                </a:cxn>
                <a:cxn ang="0">
                  <a:pos x="15" y="25"/>
                </a:cxn>
                <a:cxn ang="0">
                  <a:pos x="7" y="37"/>
                </a:cxn>
                <a:cxn ang="0">
                  <a:pos x="3" y="51"/>
                </a:cxn>
                <a:cxn ang="0">
                  <a:pos x="0" y="66"/>
                </a:cxn>
                <a:cxn ang="0">
                  <a:pos x="0" y="66"/>
                </a:cxn>
                <a:cxn ang="0">
                  <a:pos x="1" y="73"/>
                </a:cxn>
                <a:cxn ang="0">
                  <a:pos x="1" y="73"/>
                </a:cxn>
                <a:cxn ang="0">
                  <a:pos x="9" y="60"/>
                </a:cxn>
                <a:cxn ang="0">
                  <a:pos x="15" y="46"/>
                </a:cxn>
                <a:cxn ang="0">
                  <a:pos x="21" y="31"/>
                </a:cxn>
                <a:cxn ang="0">
                  <a:pos x="24" y="16"/>
                </a:cxn>
                <a:cxn ang="0">
                  <a:pos x="66" y="0"/>
                </a:cxn>
                <a:cxn ang="0">
                  <a:pos x="66" y="0"/>
                </a:cxn>
                <a:cxn ang="0">
                  <a:pos x="55" y="1"/>
                </a:cxn>
                <a:cxn ang="0">
                  <a:pos x="45" y="4"/>
                </a:cxn>
                <a:cxn ang="0">
                  <a:pos x="36" y="7"/>
                </a:cxn>
                <a:cxn ang="0">
                  <a:pos x="27" y="13"/>
                </a:cxn>
                <a:cxn ang="0">
                  <a:pos x="27" y="13"/>
                </a:cxn>
                <a:cxn ang="0">
                  <a:pos x="24" y="30"/>
                </a:cxn>
                <a:cxn ang="0">
                  <a:pos x="18" y="48"/>
                </a:cxn>
                <a:cxn ang="0">
                  <a:pos x="10" y="63"/>
                </a:cxn>
                <a:cxn ang="0">
                  <a:pos x="1" y="78"/>
                </a:cxn>
                <a:cxn ang="0">
                  <a:pos x="1" y="78"/>
                </a:cxn>
                <a:cxn ang="0">
                  <a:pos x="3" y="85"/>
                </a:cxn>
                <a:cxn ang="0">
                  <a:pos x="6" y="93"/>
                </a:cxn>
                <a:cxn ang="0">
                  <a:pos x="13" y="105"/>
                </a:cxn>
                <a:cxn ang="0">
                  <a:pos x="24" y="115"/>
                </a:cxn>
                <a:cxn ang="0">
                  <a:pos x="37" y="124"/>
                </a:cxn>
                <a:cxn ang="0">
                  <a:pos x="37" y="124"/>
                </a:cxn>
                <a:cxn ang="0">
                  <a:pos x="46" y="114"/>
                </a:cxn>
                <a:cxn ang="0">
                  <a:pos x="54" y="105"/>
                </a:cxn>
                <a:cxn ang="0">
                  <a:pos x="61" y="93"/>
                </a:cxn>
                <a:cxn ang="0">
                  <a:pos x="67" y="81"/>
                </a:cxn>
                <a:cxn ang="0">
                  <a:pos x="72" y="69"/>
                </a:cxn>
                <a:cxn ang="0">
                  <a:pos x="76" y="55"/>
                </a:cxn>
                <a:cxn ang="0">
                  <a:pos x="78" y="42"/>
                </a:cxn>
                <a:cxn ang="0">
                  <a:pos x="79" y="28"/>
                </a:cxn>
                <a:cxn ang="0">
                  <a:pos x="79" y="28"/>
                </a:cxn>
                <a:cxn ang="0">
                  <a:pos x="78" y="15"/>
                </a:cxn>
                <a:cxn ang="0">
                  <a:pos x="76" y="1"/>
                </a:cxn>
                <a:cxn ang="0">
                  <a:pos x="76" y="1"/>
                </a:cxn>
                <a:cxn ang="0">
                  <a:pos x="66" y="0"/>
                </a:cxn>
              </a:cxnLst>
              <a:rect l="0" t="0" r="r" b="b"/>
              <a:pathLst>
                <a:path w="79" h="124">
                  <a:moveTo>
                    <a:pt x="24" y="16"/>
                  </a:moveTo>
                  <a:lnTo>
                    <a:pt x="24" y="16"/>
                  </a:lnTo>
                  <a:lnTo>
                    <a:pt x="15" y="25"/>
                  </a:lnTo>
                  <a:lnTo>
                    <a:pt x="7" y="37"/>
                  </a:lnTo>
                  <a:lnTo>
                    <a:pt x="3" y="51"/>
                  </a:lnTo>
                  <a:lnTo>
                    <a:pt x="0" y="66"/>
                  </a:lnTo>
                  <a:lnTo>
                    <a:pt x="0" y="66"/>
                  </a:lnTo>
                  <a:lnTo>
                    <a:pt x="1" y="73"/>
                  </a:lnTo>
                  <a:lnTo>
                    <a:pt x="1" y="73"/>
                  </a:lnTo>
                  <a:lnTo>
                    <a:pt x="9" y="60"/>
                  </a:lnTo>
                  <a:lnTo>
                    <a:pt x="15" y="46"/>
                  </a:lnTo>
                  <a:lnTo>
                    <a:pt x="21" y="31"/>
                  </a:lnTo>
                  <a:lnTo>
                    <a:pt x="24" y="16"/>
                  </a:lnTo>
                  <a:close/>
                  <a:moveTo>
                    <a:pt x="66" y="0"/>
                  </a:moveTo>
                  <a:lnTo>
                    <a:pt x="66" y="0"/>
                  </a:lnTo>
                  <a:lnTo>
                    <a:pt x="55" y="1"/>
                  </a:lnTo>
                  <a:lnTo>
                    <a:pt x="45" y="4"/>
                  </a:lnTo>
                  <a:lnTo>
                    <a:pt x="36" y="7"/>
                  </a:lnTo>
                  <a:lnTo>
                    <a:pt x="27" y="13"/>
                  </a:lnTo>
                  <a:lnTo>
                    <a:pt x="27" y="13"/>
                  </a:lnTo>
                  <a:lnTo>
                    <a:pt x="24" y="30"/>
                  </a:lnTo>
                  <a:lnTo>
                    <a:pt x="18" y="48"/>
                  </a:lnTo>
                  <a:lnTo>
                    <a:pt x="10" y="63"/>
                  </a:lnTo>
                  <a:lnTo>
                    <a:pt x="1" y="78"/>
                  </a:lnTo>
                  <a:lnTo>
                    <a:pt x="1" y="78"/>
                  </a:lnTo>
                  <a:lnTo>
                    <a:pt x="3" y="85"/>
                  </a:lnTo>
                  <a:lnTo>
                    <a:pt x="6" y="93"/>
                  </a:lnTo>
                  <a:lnTo>
                    <a:pt x="13" y="105"/>
                  </a:lnTo>
                  <a:lnTo>
                    <a:pt x="24" y="115"/>
                  </a:lnTo>
                  <a:lnTo>
                    <a:pt x="37" y="124"/>
                  </a:lnTo>
                  <a:lnTo>
                    <a:pt x="37" y="124"/>
                  </a:lnTo>
                  <a:lnTo>
                    <a:pt x="46" y="114"/>
                  </a:lnTo>
                  <a:lnTo>
                    <a:pt x="54" y="105"/>
                  </a:lnTo>
                  <a:lnTo>
                    <a:pt x="61" y="93"/>
                  </a:lnTo>
                  <a:lnTo>
                    <a:pt x="67" y="81"/>
                  </a:lnTo>
                  <a:lnTo>
                    <a:pt x="72" y="69"/>
                  </a:lnTo>
                  <a:lnTo>
                    <a:pt x="76" y="55"/>
                  </a:lnTo>
                  <a:lnTo>
                    <a:pt x="78" y="42"/>
                  </a:lnTo>
                  <a:lnTo>
                    <a:pt x="79" y="28"/>
                  </a:lnTo>
                  <a:lnTo>
                    <a:pt x="79" y="28"/>
                  </a:lnTo>
                  <a:lnTo>
                    <a:pt x="78" y="15"/>
                  </a:lnTo>
                  <a:lnTo>
                    <a:pt x="76" y="1"/>
                  </a:lnTo>
                  <a:lnTo>
                    <a:pt x="76" y="1"/>
                  </a:lnTo>
                  <a:lnTo>
                    <a:pt x="66" y="0"/>
                  </a:lnTo>
                  <a:close/>
                </a:path>
              </a:pathLst>
            </a:custGeom>
            <a:solidFill>
              <a:srgbClr val="FF9845"/>
            </a:solidFill>
            <a:ln w="9525">
              <a:noFill/>
              <a:round/>
            </a:ln>
          </p:spPr>
          <p:txBody>
            <a:bodyPr vert="horz" wrap="square" lIns="91440" tIns="45720" rIns="91440" bIns="45720" numCol="1" anchor="t" anchorCtr="0" compatLnSpc="1"/>
            <a:lstStyle/>
            <a:p>
              <a:endParaRPr lang="zh-CN" altLang="en-US" sz="1600">
                <a:latin typeface="Arial" panose="020B0604020202020204" pitchFamily="34" charset="0"/>
                <a:ea typeface="Arial" panose="020B0604020202020204" pitchFamily="34" charset="0"/>
              </a:endParaRPr>
            </a:p>
          </p:txBody>
        </p:sp>
        <p:sp>
          <p:nvSpPr>
            <p:cNvPr id="160" name="Freeform 229"/>
            <p:cNvSpPr/>
            <p:nvPr/>
          </p:nvSpPr>
          <p:spPr bwMode="auto">
            <a:xfrm>
              <a:off x="5327442" y="1435250"/>
              <a:ext cx="53964" cy="120132"/>
            </a:xfrm>
            <a:custGeom>
              <a:avLst/>
              <a:gdLst/>
              <a:ahLst/>
              <a:cxnLst>
                <a:cxn ang="0">
                  <a:pos x="24" y="0"/>
                </a:cxn>
                <a:cxn ang="0">
                  <a:pos x="24" y="0"/>
                </a:cxn>
                <a:cxn ang="0">
                  <a:pos x="15" y="9"/>
                </a:cxn>
                <a:cxn ang="0">
                  <a:pos x="7" y="21"/>
                </a:cxn>
                <a:cxn ang="0">
                  <a:pos x="3" y="35"/>
                </a:cxn>
                <a:cxn ang="0">
                  <a:pos x="0" y="50"/>
                </a:cxn>
                <a:cxn ang="0">
                  <a:pos x="0" y="50"/>
                </a:cxn>
                <a:cxn ang="0">
                  <a:pos x="1" y="57"/>
                </a:cxn>
                <a:cxn ang="0">
                  <a:pos x="1" y="57"/>
                </a:cxn>
                <a:cxn ang="0">
                  <a:pos x="9" y="44"/>
                </a:cxn>
                <a:cxn ang="0">
                  <a:pos x="15" y="30"/>
                </a:cxn>
                <a:cxn ang="0">
                  <a:pos x="21" y="15"/>
                </a:cxn>
                <a:cxn ang="0">
                  <a:pos x="24" y="0"/>
                </a:cxn>
              </a:cxnLst>
              <a:rect l="0" t="0" r="r" b="b"/>
              <a:pathLst>
                <a:path w="24" h="57">
                  <a:moveTo>
                    <a:pt x="24" y="0"/>
                  </a:moveTo>
                  <a:lnTo>
                    <a:pt x="24" y="0"/>
                  </a:lnTo>
                  <a:lnTo>
                    <a:pt x="15" y="9"/>
                  </a:lnTo>
                  <a:lnTo>
                    <a:pt x="7" y="21"/>
                  </a:lnTo>
                  <a:lnTo>
                    <a:pt x="3" y="35"/>
                  </a:lnTo>
                  <a:lnTo>
                    <a:pt x="0" y="50"/>
                  </a:lnTo>
                  <a:lnTo>
                    <a:pt x="0" y="50"/>
                  </a:lnTo>
                  <a:lnTo>
                    <a:pt x="1" y="57"/>
                  </a:lnTo>
                  <a:lnTo>
                    <a:pt x="1" y="57"/>
                  </a:lnTo>
                  <a:lnTo>
                    <a:pt x="9" y="44"/>
                  </a:lnTo>
                  <a:lnTo>
                    <a:pt x="15" y="30"/>
                  </a:lnTo>
                  <a:lnTo>
                    <a:pt x="21" y="15"/>
                  </a:lnTo>
                  <a:lnTo>
                    <a:pt x="24" y="0"/>
                  </a:lnTo>
                </a:path>
              </a:pathLst>
            </a:custGeom>
            <a:noFill/>
            <a:ln w="9525">
              <a:noFill/>
              <a:round/>
            </a:ln>
          </p:spPr>
          <p:txBody>
            <a:bodyPr vert="horz" wrap="square" lIns="91440" tIns="45720" rIns="91440" bIns="45720" numCol="1" anchor="t" anchorCtr="0" compatLnSpc="1"/>
            <a:lstStyle/>
            <a:p>
              <a:endParaRPr lang="zh-CN" altLang="en-US" sz="1600">
                <a:latin typeface="Arial" panose="020B0604020202020204" pitchFamily="34" charset="0"/>
                <a:ea typeface="Arial" panose="020B0604020202020204" pitchFamily="34" charset="0"/>
              </a:endParaRPr>
            </a:p>
          </p:txBody>
        </p:sp>
        <p:sp>
          <p:nvSpPr>
            <p:cNvPr id="161" name="Freeform 230"/>
            <p:cNvSpPr/>
            <p:nvPr/>
          </p:nvSpPr>
          <p:spPr bwMode="auto">
            <a:xfrm>
              <a:off x="5329691" y="1401529"/>
              <a:ext cx="175383" cy="261337"/>
            </a:xfrm>
            <a:custGeom>
              <a:avLst/>
              <a:gdLst/>
              <a:ahLst/>
              <a:cxnLst>
                <a:cxn ang="0">
                  <a:pos x="65" y="0"/>
                </a:cxn>
                <a:cxn ang="0">
                  <a:pos x="65" y="0"/>
                </a:cxn>
                <a:cxn ang="0">
                  <a:pos x="54" y="1"/>
                </a:cxn>
                <a:cxn ang="0">
                  <a:pos x="44" y="4"/>
                </a:cxn>
                <a:cxn ang="0">
                  <a:pos x="35" y="7"/>
                </a:cxn>
                <a:cxn ang="0">
                  <a:pos x="26" y="13"/>
                </a:cxn>
                <a:cxn ang="0">
                  <a:pos x="26" y="13"/>
                </a:cxn>
                <a:cxn ang="0">
                  <a:pos x="23" y="30"/>
                </a:cxn>
                <a:cxn ang="0">
                  <a:pos x="17" y="48"/>
                </a:cxn>
                <a:cxn ang="0">
                  <a:pos x="9" y="63"/>
                </a:cxn>
                <a:cxn ang="0">
                  <a:pos x="0" y="78"/>
                </a:cxn>
                <a:cxn ang="0">
                  <a:pos x="0" y="78"/>
                </a:cxn>
                <a:cxn ang="0">
                  <a:pos x="2" y="85"/>
                </a:cxn>
                <a:cxn ang="0">
                  <a:pos x="5" y="93"/>
                </a:cxn>
                <a:cxn ang="0">
                  <a:pos x="12" y="105"/>
                </a:cxn>
                <a:cxn ang="0">
                  <a:pos x="23" y="115"/>
                </a:cxn>
                <a:cxn ang="0">
                  <a:pos x="36" y="124"/>
                </a:cxn>
                <a:cxn ang="0">
                  <a:pos x="36" y="124"/>
                </a:cxn>
                <a:cxn ang="0">
                  <a:pos x="45" y="114"/>
                </a:cxn>
                <a:cxn ang="0">
                  <a:pos x="53" y="105"/>
                </a:cxn>
                <a:cxn ang="0">
                  <a:pos x="60" y="93"/>
                </a:cxn>
                <a:cxn ang="0">
                  <a:pos x="66" y="81"/>
                </a:cxn>
                <a:cxn ang="0">
                  <a:pos x="71" y="69"/>
                </a:cxn>
                <a:cxn ang="0">
                  <a:pos x="75" y="55"/>
                </a:cxn>
                <a:cxn ang="0">
                  <a:pos x="77" y="42"/>
                </a:cxn>
                <a:cxn ang="0">
                  <a:pos x="78" y="28"/>
                </a:cxn>
                <a:cxn ang="0">
                  <a:pos x="78" y="28"/>
                </a:cxn>
                <a:cxn ang="0">
                  <a:pos x="77" y="15"/>
                </a:cxn>
                <a:cxn ang="0">
                  <a:pos x="75" y="1"/>
                </a:cxn>
                <a:cxn ang="0">
                  <a:pos x="75" y="1"/>
                </a:cxn>
                <a:cxn ang="0">
                  <a:pos x="65" y="0"/>
                </a:cxn>
              </a:cxnLst>
              <a:rect l="0" t="0" r="r" b="b"/>
              <a:pathLst>
                <a:path w="78" h="124">
                  <a:moveTo>
                    <a:pt x="65" y="0"/>
                  </a:moveTo>
                  <a:lnTo>
                    <a:pt x="65" y="0"/>
                  </a:lnTo>
                  <a:lnTo>
                    <a:pt x="54" y="1"/>
                  </a:lnTo>
                  <a:lnTo>
                    <a:pt x="44" y="4"/>
                  </a:lnTo>
                  <a:lnTo>
                    <a:pt x="35" y="7"/>
                  </a:lnTo>
                  <a:lnTo>
                    <a:pt x="26" y="13"/>
                  </a:lnTo>
                  <a:lnTo>
                    <a:pt x="26" y="13"/>
                  </a:lnTo>
                  <a:lnTo>
                    <a:pt x="23" y="30"/>
                  </a:lnTo>
                  <a:lnTo>
                    <a:pt x="17" y="48"/>
                  </a:lnTo>
                  <a:lnTo>
                    <a:pt x="9" y="63"/>
                  </a:lnTo>
                  <a:lnTo>
                    <a:pt x="0" y="78"/>
                  </a:lnTo>
                  <a:lnTo>
                    <a:pt x="0" y="78"/>
                  </a:lnTo>
                  <a:lnTo>
                    <a:pt x="2" y="85"/>
                  </a:lnTo>
                  <a:lnTo>
                    <a:pt x="5" y="93"/>
                  </a:lnTo>
                  <a:lnTo>
                    <a:pt x="12" y="105"/>
                  </a:lnTo>
                  <a:lnTo>
                    <a:pt x="23" y="115"/>
                  </a:lnTo>
                  <a:lnTo>
                    <a:pt x="36" y="124"/>
                  </a:lnTo>
                  <a:lnTo>
                    <a:pt x="36" y="124"/>
                  </a:lnTo>
                  <a:lnTo>
                    <a:pt x="45" y="114"/>
                  </a:lnTo>
                  <a:lnTo>
                    <a:pt x="53" y="105"/>
                  </a:lnTo>
                  <a:lnTo>
                    <a:pt x="60" y="93"/>
                  </a:lnTo>
                  <a:lnTo>
                    <a:pt x="66" y="81"/>
                  </a:lnTo>
                  <a:lnTo>
                    <a:pt x="71" y="69"/>
                  </a:lnTo>
                  <a:lnTo>
                    <a:pt x="75" y="55"/>
                  </a:lnTo>
                  <a:lnTo>
                    <a:pt x="77" y="42"/>
                  </a:lnTo>
                  <a:lnTo>
                    <a:pt x="78" y="28"/>
                  </a:lnTo>
                  <a:lnTo>
                    <a:pt x="78" y="28"/>
                  </a:lnTo>
                  <a:lnTo>
                    <a:pt x="77" y="15"/>
                  </a:lnTo>
                  <a:lnTo>
                    <a:pt x="75" y="1"/>
                  </a:lnTo>
                  <a:lnTo>
                    <a:pt x="75" y="1"/>
                  </a:lnTo>
                  <a:lnTo>
                    <a:pt x="65" y="0"/>
                  </a:lnTo>
                </a:path>
              </a:pathLst>
            </a:custGeom>
            <a:noFill/>
            <a:ln w="9525">
              <a:noFill/>
              <a:round/>
            </a:ln>
          </p:spPr>
          <p:txBody>
            <a:bodyPr vert="horz" wrap="square" lIns="91440" tIns="45720" rIns="91440" bIns="45720" numCol="1" anchor="t" anchorCtr="0" compatLnSpc="1"/>
            <a:lstStyle/>
            <a:p>
              <a:endParaRPr lang="zh-CN" altLang="en-US" sz="1600">
                <a:latin typeface="Arial" panose="020B0604020202020204" pitchFamily="34" charset="0"/>
                <a:ea typeface="Arial" panose="020B0604020202020204" pitchFamily="34" charset="0"/>
              </a:endParaRPr>
            </a:p>
          </p:txBody>
        </p:sp>
        <p:sp>
          <p:nvSpPr>
            <p:cNvPr id="162" name="Freeform 231"/>
            <p:cNvSpPr/>
            <p:nvPr/>
          </p:nvSpPr>
          <p:spPr bwMode="auto">
            <a:xfrm>
              <a:off x="5329691" y="1428925"/>
              <a:ext cx="58461" cy="136992"/>
            </a:xfrm>
            <a:custGeom>
              <a:avLst/>
              <a:gdLst/>
              <a:ahLst/>
              <a:cxnLst>
                <a:cxn ang="0">
                  <a:pos x="26" y="0"/>
                </a:cxn>
                <a:cxn ang="0">
                  <a:pos x="26" y="0"/>
                </a:cxn>
                <a:cxn ang="0">
                  <a:pos x="23" y="3"/>
                </a:cxn>
                <a:cxn ang="0">
                  <a:pos x="23" y="3"/>
                </a:cxn>
                <a:cxn ang="0">
                  <a:pos x="20" y="18"/>
                </a:cxn>
                <a:cxn ang="0">
                  <a:pos x="14" y="33"/>
                </a:cxn>
                <a:cxn ang="0">
                  <a:pos x="8" y="47"/>
                </a:cxn>
                <a:cxn ang="0">
                  <a:pos x="0" y="60"/>
                </a:cxn>
                <a:cxn ang="0">
                  <a:pos x="0" y="60"/>
                </a:cxn>
                <a:cxn ang="0">
                  <a:pos x="0" y="65"/>
                </a:cxn>
                <a:cxn ang="0">
                  <a:pos x="0" y="65"/>
                </a:cxn>
                <a:cxn ang="0">
                  <a:pos x="9" y="50"/>
                </a:cxn>
                <a:cxn ang="0">
                  <a:pos x="17" y="35"/>
                </a:cxn>
                <a:cxn ang="0">
                  <a:pos x="23" y="17"/>
                </a:cxn>
                <a:cxn ang="0">
                  <a:pos x="26" y="0"/>
                </a:cxn>
              </a:cxnLst>
              <a:rect l="0" t="0" r="r" b="b"/>
              <a:pathLst>
                <a:path w="26" h="65">
                  <a:moveTo>
                    <a:pt x="26" y="0"/>
                  </a:moveTo>
                  <a:lnTo>
                    <a:pt x="26" y="0"/>
                  </a:lnTo>
                  <a:lnTo>
                    <a:pt x="23" y="3"/>
                  </a:lnTo>
                  <a:lnTo>
                    <a:pt x="23" y="3"/>
                  </a:lnTo>
                  <a:lnTo>
                    <a:pt x="20" y="18"/>
                  </a:lnTo>
                  <a:lnTo>
                    <a:pt x="14" y="33"/>
                  </a:lnTo>
                  <a:lnTo>
                    <a:pt x="8" y="47"/>
                  </a:lnTo>
                  <a:lnTo>
                    <a:pt x="0" y="60"/>
                  </a:lnTo>
                  <a:lnTo>
                    <a:pt x="0" y="60"/>
                  </a:lnTo>
                  <a:lnTo>
                    <a:pt x="0" y="65"/>
                  </a:lnTo>
                  <a:lnTo>
                    <a:pt x="0" y="65"/>
                  </a:lnTo>
                  <a:lnTo>
                    <a:pt x="9" y="50"/>
                  </a:lnTo>
                  <a:lnTo>
                    <a:pt x="17" y="35"/>
                  </a:lnTo>
                  <a:lnTo>
                    <a:pt x="23" y="17"/>
                  </a:lnTo>
                  <a:lnTo>
                    <a:pt x="26" y="0"/>
                  </a:lnTo>
                  <a:close/>
                </a:path>
              </a:pathLst>
            </a:custGeom>
            <a:solidFill>
              <a:srgbClr val="FF6F00"/>
            </a:solidFill>
            <a:ln w="9525">
              <a:noFill/>
              <a:round/>
            </a:ln>
          </p:spPr>
          <p:txBody>
            <a:bodyPr vert="horz" wrap="square" lIns="91440" tIns="45720" rIns="91440" bIns="45720" numCol="1" anchor="t" anchorCtr="0" compatLnSpc="1"/>
            <a:lstStyle/>
            <a:p>
              <a:endParaRPr lang="zh-CN" altLang="en-US" sz="1600">
                <a:latin typeface="Arial" panose="020B0604020202020204" pitchFamily="34" charset="0"/>
                <a:ea typeface="Arial" panose="020B0604020202020204" pitchFamily="34" charset="0"/>
              </a:endParaRPr>
            </a:p>
          </p:txBody>
        </p:sp>
        <p:sp>
          <p:nvSpPr>
            <p:cNvPr id="163" name="Freeform 232"/>
            <p:cNvSpPr/>
            <p:nvPr/>
          </p:nvSpPr>
          <p:spPr bwMode="auto">
            <a:xfrm>
              <a:off x="5329691" y="1428925"/>
              <a:ext cx="58461" cy="136992"/>
            </a:xfrm>
            <a:custGeom>
              <a:avLst/>
              <a:gdLst/>
              <a:ahLst/>
              <a:cxnLst>
                <a:cxn ang="0">
                  <a:pos x="26" y="0"/>
                </a:cxn>
                <a:cxn ang="0">
                  <a:pos x="26" y="0"/>
                </a:cxn>
                <a:cxn ang="0">
                  <a:pos x="23" y="3"/>
                </a:cxn>
                <a:cxn ang="0">
                  <a:pos x="23" y="3"/>
                </a:cxn>
                <a:cxn ang="0">
                  <a:pos x="20" y="18"/>
                </a:cxn>
                <a:cxn ang="0">
                  <a:pos x="14" y="33"/>
                </a:cxn>
                <a:cxn ang="0">
                  <a:pos x="8" y="47"/>
                </a:cxn>
                <a:cxn ang="0">
                  <a:pos x="0" y="60"/>
                </a:cxn>
                <a:cxn ang="0">
                  <a:pos x="0" y="60"/>
                </a:cxn>
                <a:cxn ang="0">
                  <a:pos x="0" y="65"/>
                </a:cxn>
                <a:cxn ang="0">
                  <a:pos x="0" y="65"/>
                </a:cxn>
                <a:cxn ang="0">
                  <a:pos x="9" y="50"/>
                </a:cxn>
                <a:cxn ang="0">
                  <a:pos x="17" y="35"/>
                </a:cxn>
                <a:cxn ang="0">
                  <a:pos x="23" y="17"/>
                </a:cxn>
                <a:cxn ang="0">
                  <a:pos x="26" y="0"/>
                </a:cxn>
              </a:cxnLst>
              <a:rect l="0" t="0" r="r" b="b"/>
              <a:pathLst>
                <a:path w="26" h="65">
                  <a:moveTo>
                    <a:pt x="26" y="0"/>
                  </a:moveTo>
                  <a:lnTo>
                    <a:pt x="26" y="0"/>
                  </a:lnTo>
                  <a:lnTo>
                    <a:pt x="23" y="3"/>
                  </a:lnTo>
                  <a:lnTo>
                    <a:pt x="23" y="3"/>
                  </a:lnTo>
                  <a:lnTo>
                    <a:pt x="20" y="18"/>
                  </a:lnTo>
                  <a:lnTo>
                    <a:pt x="14" y="33"/>
                  </a:lnTo>
                  <a:lnTo>
                    <a:pt x="8" y="47"/>
                  </a:lnTo>
                  <a:lnTo>
                    <a:pt x="0" y="60"/>
                  </a:lnTo>
                  <a:lnTo>
                    <a:pt x="0" y="60"/>
                  </a:lnTo>
                  <a:lnTo>
                    <a:pt x="0" y="65"/>
                  </a:lnTo>
                  <a:lnTo>
                    <a:pt x="0" y="65"/>
                  </a:lnTo>
                  <a:lnTo>
                    <a:pt x="9" y="50"/>
                  </a:lnTo>
                  <a:lnTo>
                    <a:pt x="17" y="35"/>
                  </a:lnTo>
                  <a:lnTo>
                    <a:pt x="23" y="17"/>
                  </a:lnTo>
                  <a:lnTo>
                    <a:pt x="26" y="0"/>
                  </a:lnTo>
                </a:path>
              </a:pathLst>
            </a:custGeom>
            <a:noFill/>
            <a:ln w="9525">
              <a:noFill/>
              <a:round/>
            </a:ln>
          </p:spPr>
          <p:txBody>
            <a:bodyPr vert="horz" wrap="square" lIns="91440" tIns="45720" rIns="91440" bIns="45720" numCol="1" anchor="t" anchorCtr="0" compatLnSpc="1"/>
            <a:lstStyle/>
            <a:p>
              <a:endParaRPr lang="zh-CN" altLang="en-US" sz="1600">
                <a:latin typeface="Arial" panose="020B0604020202020204" pitchFamily="34" charset="0"/>
                <a:ea typeface="Arial" panose="020B0604020202020204" pitchFamily="34" charset="0"/>
              </a:endParaRPr>
            </a:p>
          </p:txBody>
        </p:sp>
        <p:sp>
          <p:nvSpPr>
            <p:cNvPr id="169" name="Freeform 238"/>
            <p:cNvSpPr/>
            <p:nvPr/>
          </p:nvSpPr>
          <p:spPr bwMode="auto">
            <a:xfrm>
              <a:off x="2710201" y="505815"/>
              <a:ext cx="386740" cy="415189"/>
            </a:xfrm>
            <a:custGeom>
              <a:avLst/>
              <a:gdLst/>
              <a:ahLst/>
              <a:cxnLst>
                <a:cxn ang="0">
                  <a:pos x="99" y="0"/>
                </a:cxn>
                <a:cxn ang="0">
                  <a:pos x="99" y="0"/>
                </a:cxn>
                <a:cxn ang="0">
                  <a:pos x="88" y="2"/>
                </a:cxn>
                <a:cxn ang="0">
                  <a:pos x="79" y="3"/>
                </a:cxn>
                <a:cxn ang="0">
                  <a:pos x="69" y="5"/>
                </a:cxn>
                <a:cxn ang="0">
                  <a:pos x="60" y="8"/>
                </a:cxn>
                <a:cxn ang="0">
                  <a:pos x="52" y="12"/>
                </a:cxn>
                <a:cxn ang="0">
                  <a:pos x="43" y="17"/>
                </a:cxn>
                <a:cxn ang="0">
                  <a:pos x="36" y="23"/>
                </a:cxn>
                <a:cxn ang="0">
                  <a:pos x="30" y="29"/>
                </a:cxn>
                <a:cxn ang="0">
                  <a:pos x="22" y="36"/>
                </a:cxn>
                <a:cxn ang="0">
                  <a:pos x="18" y="44"/>
                </a:cxn>
                <a:cxn ang="0">
                  <a:pos x="12" y="53"/>
                </a:cxn>
                <a:cxn ang="0">
                  <a:pos x="9" y="60"/>
                </a:cxn>
                <a:cxn ang="0">
                  <a:pos x="4" y="69"/>
                </a:cxn>
                <a:cxn ang="0">
                  <a:pos x="3" y="80"/>
                </a:cxn>
                <a:cxn ang="0">
                  <a:pos x="1" y="89"/>
                </a:cxn>
                <a:cxn ang="0">
                  <a:pos x="0" y="99"/>
                </a:cxn>
                <a:cxn ang="0">
                  <a:pos x="0" y="99"/>
                </a:cxn>
                <a:cxn ang="0">
                  <a:pos x="1" y="108"/>
                </a:cxn>
                <a:cxn ang="0">
                  <a:pos x="3" y="119"/>
                </a:cxn>
                <a:cxn ang="0">
                  <a:pos x="4" y="128"/>
                </a:cxn>
                <a:cxn ang="0">
                  <a:pos x="9" y="137"/>
                </a:cxn>
                <a:cxn ang="0">
                  <a:pos x="12" y="146"/>
                </a:cxn>
                <a:cxn ang="0">
                  <a:pos x="18" y="153"/>
                </a:cxn>
                <a:cxn ang="0">
                  <a:pos x="22" y="161"/>
                </a:cxn>
                <a:cxn ang="0">
                  <a:pos x="30" y="168"/>
                </a:cxn>
                <a:cxn ang="0">
                  <a:pos x="36" y="174"/>
                </a:cxn>
                <a:cxn ang="0">
                  <a:pos x="43" y="180"/>
                </a:cxn>
                <a:cxn ang="0">
                  <a:pos x="52" y="185"/>
                </a:cxn>
                <a:cxn ang="0">
                  <a:pos x="60" y="189"/>
                </a:cxn>
                <a:cxn ang="0">
                  <a:pos x="69" y="192"/>
                </a:cxn>
                <a:cxn ang="0">
                  <a:pos x="79" y="195"/>
                </a:cxn>
                <a:cxn ang="0">
                  <a:pos x="88" y="197"/>
                </a:cxn>
                <a:cxn ang="0">
                  <a:pos x="99" y="197"/>
                </a:cxn>
                <a:cxn ang="0">
                  <a:pos x="99" y="197"/>
                </a:cxn>
                <a:cxn ang="0">
                  <a:pos x="109" y="197"/>
                </a:cxn>
                <a:cxn ang="0">
                  <a:pos x="118" y="195"/>
                </a:cxn>
                <a:cxn ang="0">
                  <a:pos x="118" y="195"/>
                </a:cxn>
                <a:cxn ang="0">
                  <a:pos x="115" y="176"/>
                </a:cxn>
                <a:cxn ang="0">
                  <a:pos x="114" y="156"/>
                </a:cxn>
                <a:cxn ang="0">
                  <a:pos x="114" y="156"/>
                </a:cxn>
                <a:cxn ang="0">
                  <a:pos x="115" y="138"/>
                </a:cxn>
                <a:cxn ang="0">
                  <a:pos x="118" y="120"/>
                </a:cxn>
                <a:cxn ang="0">
                  <a:pos x="123" y="104"/>
                </a:cxn>
                <a:cxn ang="0">
                  <a:pos x="130" y="87"/>
                </a:cxn>
                <a:cxn ang="0">
                  <a:pos x="138" y="72"/>
                </a:cxn>
                <a:cxn ang="0">
                  <a:pos x="148" y="59"/>
                </a:cxn>
                <a:cxn ang="0">
                  <a:pos x="160" y="45"/>
                </a:cxn>
                <a:cxn ang="0">
                  <a:pos x="172" y="35"/>
                </a:cxn>
                <a:cxn ang="0">
                  <a:pos x="172" y="35"/>
                </a:cxn>
                <a:cxn ang="0">
                  <a:pos x="165" y="27"/>
                </a:cxn>
                <a:cxn ang="0">
                  <a:pos x="157" y="20"/>
                </a:cxn>
                <a:cxn ang="0">
                  <a:pos x="150" y="15"/>
                </a:cxn>
                <a:cxn ang="0">
                  <a:pos x="139" y="9"/>
                </a:cxn>
                <a:cxn ang="0">
                  <a:pos x="130" y="6"/>
                </a:cxn>
                <a:cxn ang="0">
                  <a:pos x="120" y="3"/>
                </a:cxn>
                <a:cxn ang="0">
                  <a:pos x="109" y="2"/>
                </a:cxn>
                <a:cxn ang="0">
                  <a:pos x="99" y="0"/>
                </a:cxn>
              </a:cxnLst>
              <a:rect l="0" t="0" r="r" b="b"/>
              <a:pathLst>
                <a:path w="172" h="197">
                  <a:moveTo>
                    <a:pt x="99" y="0"/>
                  </a:moveTo>
                  <a:lnTo>
                    <a:pt x="99" y="0"/>
                  </a:lnTo>
                  <a:lnTo>
                    <a:pt x="88" y="2"/>
                  </a:lnTo>
                  <a:lnTo>
                    <a:pt x="79" y="3"/>
                  </a:lnTo>
                  <a:lnTo>
                    <a:pt x="69" y="5"/>
                  </a:lnTo>
                  <a:lnTo>
                    <a:pt x="60" y="8"/>
                  </a:lnTo>
                  <a:lnTo>
                    <a:pt x="52" y="12"/>
                  </a:lnTo>
                  <a:lnTo>
                    <a:pt x="43" y="17"/>
                  </a:lnTo>
                  <a:lnTo>
                    <a:pt x="36" y="23"/>
                  </a:lnTo>
                  <a:lnTo>
                    <a:pt x="30" y="29"/>
                  </a:lnTo>
                  <a:lnTo>
                    <a:pt x="22" y="36"/>
                  </a:lnTo>
                  <a:lnTo>
                    <a:pt x="18" y="44"/>
                  </a:lnTo>
                  <a:lnTo>
                    <a:pt x="12" y="53"/>
                  </a:lnTo>
                  <a:lnTo>
                    <a:pt x="9" y="60"/>
                  </a:lnTo>
                  <a:lnTo>
                    <a:pt x="4" y="69"/>
                  </a:lnTo>
                  <a:lnTo>
                    <a:pt x="3" y="80"/>
                  </a:lnTo>
                  <a:lnTo>
                    <a:pt x="1" y="89"/>
                  </a:lnTo>
                  <a:lnTo>
                    <a:pt x="0" y="99"/>
                  </a:lnTo>
                  <a:lnTo>
                    <a:pt x="0" y="99"/>
                  </a:lnTo>
                  <a:lnTo>
                    <a:pt x="1" y="108"/>
                  </a:lnTo>
                  <a:lnTo>
                    <a:pt x="3" y="119"/>
                  </a:lnTo>
                  <a:lnTo>
                    <a:pt x="4" y="128"/>
                  </a:lnTo>
                  <a:lnTo>
                    <a:pt x="9" y="137"/>
                  </a:lnTo>
                  <a:lnTo>
                    <a:pt x="12" y="146"/>
                  </a:lnTo>
                  <a:lnTo>
                    <a:pt x="18" y="153"/>
                  </a:lnTo>
                  <a:lnTo>
                    <a:pt x="22" y="161"/>
                  </a:lnTo>
                  <a:lnTo>
                    <a:pt x="30" y="168"/>
                  </a:lnTo>
                  <a:lnTo>
                    <a:pt x="36" y="174"/>
                  </a:lnTo>
                  <a:lnTo>
                    <a:pt x="43" y="180"/>
                  </a:lnTo>
                  <a:lnTo>
                    <a:pt x="52" y="185"/>
                  </a:lnTo>
                  <a:lnTo>
                    <a:pt x="60" y="189"/>
                  </a:lnTo>
                  <a:lnTo>
                    <a:pt x="69" y="192"/>
                  </a:lnTo>
                  <a:lnTo>
                    <a:pt x="79" y="195"/>
                  </a:lnTo>
                  <a:lnTo>
                    <a:pt x="88" y="197"/>
                  </a:lnTo>
                  <a:lnTo>
                    <a:pt x="99" y="197"/>
                  </a:lnTo>
                  <a:lnTo>
                    <a:pt x="99" y="197"/>
                  </a:lnTo>
                  <a:lnTo>
                    <a:pt x="109" y="197"/>
                  </a:lnTo>
                  <a:lnTo>
                    <a:pt x="118" y="195"/>
                  </a:lnTo>
                  <a:lnTo>
                    <a:pt x="118" y="195"/>
                  </a:lnTo>
                  <a:lnTo>
                    <a:pt x="115" y="176"/>
                  </a:lnTo>
                  <a:lnTo>
                    <a:pt x="114" y="156"/>
                  </a:lnTo>
                  <a:lnTo>
                    <a:pt x="114" y="156"/>
                  </a:lnTo>
                  <a:lnTo>
                    <a:pt x="115" y="138"/>
                  </a:lnTo>
                  <a:lnTo>
                    <a:pt x="118" y="120"/>
                  </a:lnTo>
                  <a:lnTo>
                    <a:pt x="123" y="104"/>
                  </a:lnTo>
                  <a:lnTo>
                    <a:pt x="130" y="87"/>
                  </a:lnTo>
                  <a:lnTo>
                    <a:pt x="138" y="72"/>
                  </a:lnTo>
                  <a:lnTo>
                    <a:pt x="148" y="59"/>
                  </a:lnTo>
                  <a:lnTo>
                    <a:pt x="160" y="45"/>
                  </a:lnTo>
                  <a:lnTo>
                    <a:pt x="172" y="35"/>
                  </a:lnTo>
                  <a:lnTo>
                    <a:pt x="172" y="35"/>
                  </a:lnTo>
                  <a:lnTo>
                    <a:pt x="165" y="27"/>
                  </a:lnTo>
                  <a:lnTo>
                    <a:pt x="157" y="20"/>
                  </a:lnTo>
                  <a:lnTo>
                    <a:pt x="150" y="15"/>
                  </a:lnTo>
                  <a:lnTo>
                    <a:pt x="139" y="9"/>
                  </a:lnTo>
                  <a:lnTo>
                    <a:pt x="130" y="6"/>
                  </a:lnTo>
                  <a:lnTo>
                    <a:pt x="120" y="3"/>
                  </a:lnTo>
                  <a:lnTo>
                    <a:pt x="109" y="2"/>
                  </a:lnTo>
                  <a:lnTo>
                    <a:pt x="99" y="0"/>
                  </a:lnTo>
                  <a:close/>
                </a:path>
              </a:pathLst>
            </a:custGeom>
            <a:solidFill>
              <a:srgbClr val="CDE4A2"/>
            </a:solidFill>
            <a:ln w="9525">
              <a:noFill/>
              <a:round/>
            </a:ln>
          </p:spPr>
          <p:txBody>
            <a:bodyPr vert="horz" wrap="square" lIns="91440" tIns="45720" rIns="91440" bIns="45720" numCol="1" anchor="t" anchorCtr="0" compatLnSpc="1"/>
            <a:lstStyle/>
            <a:p>
              <a:endParaRPr lang="zh-CN" altLang="en-US" sz="1600">
                <a:latin typeface="Arial" panose="020B0604020202020204" pitchFamily="34" charset="0"/>
                <a:ea typeface="Arial" panose="020B0604020202020204" pitchFamily="34" charset="0"/>
              </a:endParaRPr>
            </a:p>
          </p:txBody>
        </p:sp>
        <p:sp>
          <p:nvSpPr>
            <p:cNvPr id="170" name="Freeform 239"/>
            <p:cNvSpPr/>
            <p:nvPr/>
          </p:nvSpPr>
          <p:spPr bwMode="auto">
            <a:xfrm>
              <a:off x="2710201" y="505815"/>
              <a:ext cx="386740" cy="415189"/>
            </a:xfrm>
            <a:custGeom>
              <a:avLst/>
              <a:gdLst/>
              <a:ahLst/>
              <a:cxnLst>
                <a:cxn ang="0">
                  <a:pos x="99" y="0"/>
                </a:cxn>
                <a:cxn ang="0">
                  <a:pos x="99" y="0"/>
                </a:cxn>
                <a:cxn ang="0">
                  <a:pos x="88" y="2"/>
                </a:cxn>
                <a:cxn ang="0">
                  <a:pos x="79" y="3"/>
                </a:cxn>
                <a:cxn ang="0">
                  <a:pos x="69" y="5"/>
                </a:cxn>
                <a:cxn ang="0">
                  <a:pos x="60" y="8"/>
                </a:cxn>
                <a:cxn ang="0">
                  <a:pos x="52" y="12"/>
                </a:cxn>
                <a:cxn ang="0">
                  <a:pos x="43" y="17"/>
                </a:cxn>
                <a:cxn ang="0">
                  <a:pos x="36" y="23"/>
                </a:cxn>
                <a:cxn ang="0">
                  <a:pos x="30" y="29"/>
                </a:cxn>
                <a:cxn ang="0">
                  <a:pos x="22" y="36"/>
                </a:cxn>
                <a:cxn ang="0">
                  <a:pos x="18" y="44"/>
                </a:cxn>
                <a:cxn ang="0">
                  <a:pos x="12" y="53"/>
                </a:cxn>
                <a:cxn ang="0">
                  <a:pos x="9" y="60"/>
                </a:cxn>
                <a:cxn ang="0">
                  <a:pos x="4" y="69"/>
                </a:cxn>
                <a:cxn ang="0">
                  <a:pos x="3" y="80"/>
                </a:cxn>
                <a:cxn ang="0">
                  <a:pos x="1" y="89"/>
                </a:cxn>
                <a:cxn ang="0">
                  <a:pos x="0" y="99"/>
                </a:cxn>
                <a:cxn ang="0">
                  <a:pos x="0" y="99"/>
                </a:cxn>
                <a:cxn ang="0">
                  <a:pos x="1" y="108"/>
                </a:cxn>
                <a:cxn ang="0">
                  <a:pos x="3" y="119"/>
                </a:cxn>
                <a:cxn ang="0">
                  <a:pos x="4" y="128"/>
                </a:cxn>
                <a:cxn ang="0">
                  <a:pos x="9" y="137"/>
                </a:cxn>
                <a:cxn ang="0">
                  <a:pos x="12" y="146"/>
                </a:cxn>
                <a:cxn ang="0">
                  <a:pos x="18" y="153"/>
                </a:cxn>
                <a:cxn ang="0">
                  <a:pos x="22" y="161"/>
                </a:cxn>
                <a:cxn ang="0">
                  <a:pos x="30" y="168"/>
                </a:cxn>
                <a:cxn ang="0">
                  <a:pos x="36" y="174"/>
                </a:cxn>
                <a:cxn ang="0">
                  <a:pos x="43" y="180"/>
                </a:cxn>
                <a:cxn ang="0">
                  <a:pos x="52" y="185"/>
                </a:cxn>
                <a:cxn ang="0">
                  <a:pos x="60" y="189"/>
                </a:cxn>
                <a:cxn ang="0">
                  <a:pos x="69" y="192"/>
                </a:cxn>
                <a:cxn ang="0">
                  <a:pos x="79" y="195"/>
                </a:cxn>
                <a:cxn ang="0">
                  <a:pos x="88" y="197"/>
                </a:cxn>
                <a:cxn ang="0">
                  <a:pos x="99" y="197"/>
                </a:cxn>
                <a:cxn ang="0">
                  <a:pos x="99" y="197"/>
                </a:cxn>
                <a:cxn ang="0">
                  <a:pos x="109" y="197"/>
                </a:cxn>
                <a:cxn ang="0">
                  <a:pos x="118" y="195"/>
                </a:cxn>
                <a:cxn ang="0">
                  <a:pos x="118" y="195"/>
                </a:cxn>
                <a:cxn ang="0">
                  <a:pos x="115" y="176"/>
                </a:cxn>
                <a:cxn ang="0">
                  <a:pos x="114" y="156"/>
                </a:cxn>
                <a:cxn ang="0">
                  <a:pos x="114" y="156"/>
                </a:cxn>
                <a:cxn ang="0">
                  <a:pos x="115" y="138"/>
                </a:cxn>
                <a:cxn ang="0">
                  <a:pos x="118" y="120"/>
                </a:cxn>
                <a:cxn ang="0">
                  <a:pos x="123" y="104"/>
                </a:cxn>
                <a:cxn ang="0">
                  <a:pos x="130" y="87"/>
                </a:cxn>
                <a:cxn ang="0">
                  <a:pos x="138" y="72"/>
                </a:cxn>
                <a:cxn ang="0">
                  <a:pos x="148" y="59"/>
                </a:cxn>
                <a:cxn ang="0">
                  <a:pos x="160" y="45"/>
                </a:cxn>
                <a:cxn ang="0">
                  <a:pos x="172" y="35"/>
                </a:cxn>
                <a:cxn ang="0">
                  <a:pos x="172" y="35"/>
                </a:cxn>
                <a:cxn ang="0">
                  <a:pos x="165" y="27"/>
                </a:cxn>
                <a:cxn ang="0">
                  <a:pos x="157" y="20"/>
                </a:cxn>
                <a:cxn ang="0">
                  <a:pos x="150" y="15"/>
                </a:cxn>
                <a:cxn ang="0">
                  <a:pos x="139" y="9"/>
                </a:cxn>
                <a:cxn ang="0">
                  <a:pos x="130" y="6"/>
                </a:cxn>
                <a:cxn ang="0">
                  <a:pos x="120" y="3"/>
                </a:cxn>
                <a:cxn ang="0">
                  <a:pos x="109" y="2"/>
                </a:cxn>
                <a:cxn ang="0">
                  <a:pos x="99" y="0"/>
                </a:cxn>
              </a:cxnLst>
              <a:rect l="0" t="0" r="r" b="b"/>
              <a:pathLst>
                <a:path w="172" h="197">
                  <a:moveTo>
                    <a:pt x="99" y="0"/>
                  </a:moveTo>
                  <a:lnTo>
                    <a:pt x="99" y="0"/>
                  </a:lnTo>
                  <a:lnTo>
                    <a:pt x="88" y="2"/>
                  </a:lnTo>
                  <a:lnTo>
                    <a:pt x="79" y="3"/>
                  </a:lnTo>
                  <a:lnTo>
                    <a:pt x="69" y="5"/>
                  </a:lnTo>
                  <a:lnTo>
                    <a:pt x="60" y="8"/>
                  </a:lnTo>
                  <a:lnTo>
                    <a:pt x="52" y="12"/>
                  </a:lnTo>
                  <a:lnTo>
                    <a:pt x="43" y="17"/>
                  </a:lnTo>
                  <a:lnTo>
                    <a:pt x="36" y="23"/>
                  </a:lnTo>
                  <a:lnTo>
                    <a:pt x="30" y="29"/>
                  </a:lnTo>
                  <a:lnTo>
                    <a:pt x="22" y="36"/>
                  </a:lnTo>
                  <a:lnTo>
                    <a:pt x="18" y="44"/>
                  </a:lnTo>
                  <a:lnTo>
                    <a:pt x="12" y="53"/>
                  </a:lnTo>
                  <a:lnTo>
                    <a:pt x="9" y="60"/>
                  </a:lnTo>
                  <a:lnTo>
                    <a:pt x="4" y="69"/>
                  </a:lnTo>
                  <a:lnTo>
                    <a:pt x="3" y="80"/>
                  </a:lnTo>
                  <a:lnTo>
                    <a:pt x="1" y="89"/>
                  </a:lnTo>
                  <a:lnTo>
                    <a:pt x="0" y="99"/>
                  </a:lnTo>
                  <a:lnTo>
                    <a:pt x="0" y="99"/>
                  </a:lnTo>
                  <a:lnTo>
                    <a:pt x="1" y="108"/>
                  </a:lnTo>
                  <a:lnTo>
                    <a:pt x="3" y="119"/>
                  </a:lnTo>
                  <a:lnTo>
                    <a:pt x="4" y="128"/>
                  </a:lnTo>
                  <a:lnTo>
                    <a:pt x="9" y="137"/>
                  </a:lnTo>
                  <a:lnTo>
                    <a:pt x="12" y="146"/>
                  </a:lnTo>
                  <a:lnTo>
                    <a:pt x="18" y="153"/>
                  </a:lnTo>
                  <a:lnTo>
                    <a:pt x="22" y="161"/>
                  </a:lnTo>
                  <a:lnTo>
                    <a:pt x="30" y="168"/>
                  </a:lnTo>
                  <a:lnTo>
                    <a:pt x="36" y="174"/>
                  </a:lnTo>
                  <a:lnTo>
                    <a:pt x="43" y="180"/>
                  </a:lnTo>
                  <a:lnTo>
                    <a:pt x="52" y="185"/>
                  </a:lnTo>
                  <a:lnTo>
                    <a:pt x="60" y="189"/>
                  </a:lnTo>
                  <a:lnTo>
                    <a:pt x="69" y="192"/>
                  </a:lnTo>
                  <a:lnTo>
                    <a:pt x="79" y="195"/>
                  </a:lnTo>
                  <a:lnTo>
                    <a:pt x="88" y="197"/>
                  </a:lnTo>
                  <a:lnTo>
                    <a:pt x="99" y="197"/>
                  </a:lnTo>
                  <a:lnTo>
                    <a:pt x="99" y="197"/>
                  </a:lnTo>
                  <a:lnTo>
                    <a:pt x="109" y="197"/>
                  </a:lnTo>
                  <a:lnTo>
                    <a:pt x="118" y="195"/>
                  </a:lnTo>
                  <a:lnTo>
                    <a:pt x="118" y="195"/>
                  </a:lnTo>
                  <a:lnTo>
                    <a:pt x="115" y="176"/>
                  </a:lnTo>
                  <a:lnTo>
                    <a:pt x="114" y="156"/>
                  </a:lnTo>
                  <a:lnTo>
                    <a:pt x="114" y="156"/>
                  </a:lnTo>
                  <a:lnTo>
                    <a:pt x="115" y="138"/>
                  </a:lnTo>
                  <a:lnTo>
                    <a:pt x="118" y="120"/>
                  </a:lnTo>
                  <a:lnTo>
                    <a:pt x="123" y="104"/>
                  </a:lnTo>
                  <a:lnTo>
                    <a:pt x="130" y="87"/>
                  </a:lnTo>
                  <a:lnTo>
                    <a:pt x="138" y="72"/>
                  </a:lnTo>
                  <a:lnTo>
                    <a:pt x="148" y="59"/>
                  </a:lnTo>
                  <a:lnTo>
                    <a:pt x="160" y="45"/>
                  </a:lnTo>
                  <a:lnTo>
                    <a:pt x="172" y="35"/>
                  </a:lnTo>
                  <a:lnTo>
                    <a:pt x="172" y="35"/>
                  </a:lnTo>
                  <a:lnTo>
                    <a:pt x="165" y="27"/>
                  </a:lnTo>
                  <a:lnTo>
                    <a:pt x="157" y="20"/>
                  </a:lnTo>
                  <a:lnTo>
                    <a:pt x="150" y="15"/>
                  </a:lnTo>
                  <a:lnTo>
                    <a:pt x="139" y="9"/>
                  </a:lnTo>
                  <a:lnTo>
                    <a:pt x="130" y="6"/>
                  </a:lnTo>
                  <a:lnTo>
                    <a:pt x="120" y="3"/>
                  </a:lnTo>
                  <a:lnTo>
                    <a:pt x="109" y="2"/>
                  </a:lnTo>
                  <a:lnTo>
                    <a:pt x="99" y="0"/>
                  </a:lnTo>
                </a:path>
              </a:pathLst>
            </a:custGeom>
            <a:noFill/>
            <a:ln w="9525">
              <a:noFill/>
              <a:round/>
            </a:ln>
          </p:spPr>
          <p:txBody>
            <a:bodyPr vert="horz" wrap="square" lIns="91440" tIns="45720" rIns="91440" bIns="45720" numCol="1" anchor="t" anchorCtr="0" compatLnSpc="1"/>
            <a:lstStyle/>
            <a:p>
              <a:endParaRPr lang="zh-CN" altLang="en-US" sz="1600">
                <a:latin typeface="Arial" panose="020B0604020202020204" pitchFamily="34" charset="0"/>
                <a:ea typeface="Arial" panose="020B0604020202020204" pitchFamily="34" charset="0"/>
              </a:endParaRPr>
            </a:p>
          </p:txBody>
        </p:sp>
        <p:sp>
          <p:nvSpPr>
            <p:cNvPr id="171" name="Freeform 240"/>
            <p:cNvSpPr/>
            <p:nvPr/>
          </p:nvSpPr>
          <p:spPr bwMode="auto">
            <a:xfrm>
              <a:off x="2975522" y="505815"/>
              <a:ext cx="688037" cy="655452"/>
            </a:xfrm>
            <a:custGeom>
              <a:avLst/>
              <a:gdLst/>
              <a:ahLst/>
              <a:cxnLst>
                <a:cxn ang="0">
                  <a:pos x="150" y="0"/>
                </a:cxn>
                <a:cxn ang="0">
                  <a:pos x="125" y="3"/>
                </a:cxn>
                <a:cxn ang="0">
                  <a:pos x="99" y="9"/>
                </a:cxn>
                <a:cxn ang="0">
                  <a:pos x="75" y="20"/>
                </a:cxn>
                <a:cxn ang="0">
                  <a:pos x="54" y="35"/>
                </a:cxn>
                <a:cxn ang="0">
                  <a:pos x="65" y="48"/>
                </a:cxn>
                <a:cxn ang="0">
                  <a:pos x="77" y="81"/>
                </a:cxn>
                <a:cxn ang="0">
                  <a:pos x="78" y="99"/>
                </a:cxn>
                <a:cxn ang="0">
                  <a:pos x="74" y="132"/>
                </a:cxn>
                <a:cxn ang="0">
                  <a:pos x="57" y="161"/>
                </a:cxn>
                <a:cxn ang="0">
                  <a:pos x="32" y="183"/>
                </a:cxn>
                <a:cxn ang="0">
                  <a:pos x="0" y="195"/>
                </a:cxn>
                <a:cxn ang="0">
                  <a:pos x="5" y="207"/>
                </a:cxn>
                <a:cxn ang="0">
                  <a:pos x="15" y="230"/>
                </a:cxn>
                <a:cxn ang="0">
                  <a:pos x="29" y="251"/>
                </a:cxn>
                <a:cxn ang="0">
                  <a:pos x="45" y="270"/>
                </a:cxn>
                <a:cxn ang="0">
                  <a:pos x="66" y="285"/>
                </a:cxn>
                <a:cxn ang="0">
                  <a:pos x="87" y="297"/>
                </a:cxn>
                <a:cxn ang="0">
                  <a:pos x="111" y="306"/>
                </a:cxn>
                <a:cxn ang="0">
                  <a:pos x="138" y="311"/>
                </a:cxn>
                <a:cxn ang="0">
                  <a:pos x="150" y="311"/>
                </a:cxn>
                <a:cxn ang="0">
                  <a:pos x="177" y="309"/>
                </a:cxn>
                <a:cxn ang="0">
                  <a:pos x="201" y="302"/>
                </a:cxn>
                <a:cxn ang="0">
                  <a:pos x="224" y="293"/>
                </a:cxn>
                <a:cxn ang="0">
                  <a:pos x="245" y="279"/>
                </a:cxn>
                <a:cxn ang="0">
                  <a:pos x="237" y="273"/>
                </a:cxn>
                <a:cxn ang="0">
                  <a:pos x="225" y="261"/>
                </a:cxn>
                <a:cxn ang="0">
                  <a:pos x="216" y="245"/>
                </a:cxn>
                <a:cxn ang="0">
                  <a:pos x="212" y="227"/>
                </a:cxn>
                <a:cxn ang="0">
                  <a:pos x="210" y="218"/>
                </a:cxn>
                <a:cxn ang="0">
                  <a:pos x="216" y="189"/>
                </a:cxn>
                <a:cxn ang="0">
                  <a:pos x="231" y="167"/>
                </a:cxn>
                <a:cxn ang="0">
                  <a:pos x="255" y="150"/>
                </a:cxn>
                <a:cxn ang="0">
                  <a:pos x="284" y="144"/>
                </a:cxn>
                <a:cxn ang="0">
                  <a:pos x="294" y="146"/>
                </a:cxn>
                <a:cxn ang="0">
                  <a:pos x="306" y="149"/>
                </a:cxn>
                <a:cxn ang="0">
                  <a:pos x="302" y="119"/>
                </a:cxn>
                <a:cxn ang="0">
                  <a:pos x="291" y="90"/>
                </a:cxn>
                <a:cxn ang="0">
                  <a:pos x="278" y="65"/>
                </a:cxn>
                <a:cxn ang="0">
                  <a:pos x="258" y="44"/>
                </a:cxn>
                <a:cxn ang="0">
                  <a:pos x="236" y="26"/>
                </a:cxn>
                <a:cxn ang="0">
                  <a:pos x="210" y="12"/>
                </a:cxn>
                <a:cxn ang="0">
                  <a:pos x="182" y="3"/>
                </a:cxn>
                <a:cxn ang="0">
                  <a:pos x="150" y="0"/>
                </a:cxn>
              </a:cxnLst>
              <a:rect l="0" t="0" r="r" b="b"/>
              <a:pathLst>
                <a:path w="306" h="311">
                  <a:moveTo>
                    <a:pt x="150" y="0"/>
                  </a:moveTo>
                  <a:lnTo>
                    <a:pt x="150" y="0"/>
                  </a:lnTo>
                  <a:lnTo>
                    <a:pt x="137" y="2"/>
                  </a:lnTo>
                  <a:lnTo>
                    <a:pt x="125" y="3"/>
                  </a:lnTo>
                  <a:lnTo>
                    <a:pt x="111" y="6"/>
                  </a:lnTo>
                  <a:lnTo>
                    <a:pt x="99" y="9"/>
                  </a:lnTo>
                  <a:lnTo>
                    <a:pt x="87" y="14"/>
                  </a:lnTo>
                  <a:lnTo>
                    <a:pt x="75" y="20"/>
                  </a:lnTo>
                  <a:lnTo>
                    <a:pt x="65" y="27"/>
                  </a:lnTo>
                  <a:lnTo>
                    <a:pt x="54" y="35"/>
                  </a:lnTo>
                  <a:lnTo>
                    <a:pt x="54" y="35"/>
                  </a:lnTo>
                  <a:lnTo>
                    <a:pt x="65" y="48"/>
                  </a:lnTo>
                  <a:lnTo>
                    <a:pt x="72" y="63"/>
                  </a:lnTo>
                  <a:lnTo>
                    <a:pt x="77" y="81"/>
                  </a:lnTo>
                  <a:lnTo>
                    <a:pt x="78" y="99"/>
                  </a:lnTo>
                  <a:lnTo>
                    <a:pt x="78" y="99"/>
                  </a:lnTo>
                  <a:lnTo>
                    <a:pt x="77" y="116"/>
                  </a:lnTo>
                  <a:lnTo>
                    <a:pt x="74" y="132"/>
                  </a:lnTo>
                  <a:lnTo>
                    <a:pt x="66" y="147"/>
                  </a:lnTo>
                  <a:lnTo>
                    <a:pt x="57" y="161"/>
                  </a:lnTo>
                  <a:lnTo>
                    <a:pt x="45" y="173"/>
                  </a:lnTo>
                  <a:lnTo>
                    <a:pt x="32" y="183"/>
                  </a:lnTo>
                  <a:lnTo>
                    <a:pt x="17" y="191"/>
                  </a:lnTo>
                  <a:lnTo>
                    <a:pt x="0" y="195"/>
                  </a:lnTo>
                  <a:lnTo>
                    <a:pt x="0" y="195"/>
                  </a:lnTo>
                  <a:lnTo>
                    <a:pt x="5" y="207"/>
                  </a:lnTo>
                  <a:lnTo>
                    <a:pt x="9" y="219"/>
                  </a:lnTo>
                  <a:lnTo>
                    <a:pt x="15" y="230"/>
                  </a:lnTo>
                  <a:lnTo>
                    <a:pt x="21" y="242"/>
                  </a:lnTo>
                  <a:lnTo>
                    <a:pt x="29" y="251"/>
                  </a:lnTo>
                  <a:lnTo>
                    <a:pt x="38" y="261"/>
                  </a:lnTo>
                  <a:lnTo>
                    <a:pt x="45" y="270"/>
                  </a:lnTo>
                  <a:lnTo>
                    <a:pt x="56" y="278"/>
                  </a:lnTo>
                  <a:lnTo>
                    <a:pt x="66" y="285"/>
                  </a:lnTo>
                  <a:lnTo>
                    <a:pt x="77" y="291"/>
                  </a:lnTo>
                  <a:lnTo>
                    <a:pt x="87" y="297"/>
                  </a:lnTo>
                  <a:lnTo>
                    <a:pt x="99" y="302"/>
                  </a:lnTo>
                  <a:lnTo>
                    <a:pt x="111" y="306"/>
                  </a:lnTo>
                  <a:lnTo>
                    <a:pt x="125" y="309"/>
                  </a:lnTo>
                  <a:lnTo>
                    <a:pt x="138" y="311"/>
                  </a:lnTo>
                  <a:lnTo>
                    <a:pt x="150" y="311"/>
                  </a:lnTo>
                  <a:lnTo>
                    <a:pt x="150" y="311"/>
                  </a:lnTo>
                  <a:lnTo>
                    <a:pt x="164" y="311"/>
                  </a:lnTo>
                  <a:lnTo>
                    <a:pt x="177" y="309"/>
                  </a:lnTo>
                  <a:lnTo>
                    <a:pt x="189" y="306"/>
                  </a:lnTo>
                  <a:lnTo>
                    <a:pt x="201" y="302"/>
                  </a:lnTo>
                  <a:lnTo>
                    <a:pt x="213" y="297"/>
                  </a:lnTo>
                  <a:lnTo>
                    <a:pt x="224" y="293"/>
                  </a:lnTo>
                  <a:lnTo>
                    <a:pt x="234" y="287"/>
                  </a:lnTo>
                  <a:lnTo>
                    <a:pt x="245" y="279"/>
                  </a:lnTo>
                  <a:lnTo>
                    <a:pt x="245" y="279"/>
                  </a:lnTo>
                  <a:lnTo>
                    <a:pt x="237" y="273"/>
                  </a:lnTo>
                  <a:lnTo>
                    <a:pt x="231" y="267"/>
                  </a:lnTo>
                  <a:lnTo>
                    <a:pt x="225" y="261"/>
                  </a:lnTo>
                  <a:lnTo>
                    <a:pt x="221" y="254"/>
                  </a:lnTo>
                  <a:lnTo>
                    <a:pt x="216" y="245"/>
                  </a:lnTo>
                  <a:lnTo>
                    <a:pt x="213" y="236"/>
                  </a:lnTo>
                  <a:lnTo>
                    <a:pt x="212" y="227"/>
                  </a:lnTo>
                  <a:lnTo>
                    <a:pt x="210" y="218"/>
                  </a:lnTo>
                  <a:lnTo>
                    <a:pt x="210" y="218"/>
                  </a:lnTo>
                  <a:lnTo>
                    <a:pt x="212" y="203"/>
                  </a:lnTo>
                  <a:lnTo>
                    <a:pt x="216" y="189"/>
                  </a:lnTo>
                  <a:lnTo>
                    <a:pt x="224" y="177"/>
                  </a:lnTo>
                  <a:lnTo>
                    <a:pt x="231" y="167"/>
                  </a:lnTo>
                  <a:lnTo>
                    <a:pt x="243" y="158"/>
                  </a:lnTo>
                  <a:lnTo>
                    <a:pt x="255" y="150"/>
                  </a:lnTo>
                  <a:lnTo>
                    <a:pt x="269" y="146"/>
                  </a:lnTo>
                  <a:lnTo>
                    <a:pt x="284" y="144"/>
                  </a:lnTo>
                  <a:lnTo>
                    <a:pt x="284" y="144"/>
                  </a:lnTo>
                  <a:lnTo>
                    <a:pt x="294" y="146"/>
                  </a:lnTo>
                  <a:lnTo>
                    <a:pt x="306" y="149"/>
                  </a:lnTo>
                  <a:lnTo>
                    <a:pt x="306" y="149"/>
                  </a:lnTo>
                  <a:lnTo>
                    <a:pt x="305" y="134"/>
                  </a:lnTo>
                  <a:lnTo>
                    <a:pt x="302" y="119"/>
                  </a:lnTo>
                  <a:lnTo>
                    <a:pt x="297" y="104"/>
                  </a:lnTo>
                  <a:lnTo>
                    <a:pt x="291" y="90"/>
                  </a:lnTo>
                  <a:lnTo>
                    <a:pt x="285" y="78"/>
                  </a:lnTo>
                  <a:lnTo>
                    <a:pt x="278" y="65"/>
                  </a:lnTo>
                  <a:lnTo>
                    <a:pt x="269" y="54"/>
                  </a:lnTo>
                  <a:lnTo>
                    <a:pt x="258" y="44"/>
                  </a:lnTo>
                  <a:lnTo>
                    <a:pt x="248" y="35"/>
                  </a:lnTo>
                  <a:lnTo>
                    <a:pt x="236" y="26"/>
                  </a:lnTo>
                  <a:lnTo>
                    <a:pt x="222" y="18"/>
                  </a:lnTo>
                  <a:lnTo>
                    <a:pt x="210" y="12"/>
                  </a:lnTo>
                  <a:lnTo>
                    <a:pt x="195" y="8"/>
                  </a:lnTo>
                  <a:lnTo>
                    <a:pt x="182" y="3"/>
                  </a:lnTo>
                  <a:lnTo>
                    <a:pt x="167" y="2"/>
                  </a:lnTo>
                  <a:lnTo>
                    <a:pt x="150" y="0"/>
                  </a:lnTo>
                  <a:close/>
                </a:path>
              </a:pathLst>
            </a:custGeom>
            <a:solidFill>
              <a:srgbClr val="E8E4A2"/>
            </a:solidFill>
            <a:ln w="9525">
              <a:noFill/>
              <a:round/>
            </a:ln>
          </p:spPr>
          <p:txBody>
            <a:bodyPr vert="horz" wrap="square" lIns="91440" tIns="45720" rIns="91440" bIns="45720" numCol="1" anchor="t" anchorCtr="0" compatLnSpc="1"/>
            <a:lstStyle/>
            <a:p>
              <a:endParaRPr lang="zh-CN" altLang="en-US" sz="1600">
                <a:latin typeface="Arial" panose="020B0604020202020204" pitchFamily="34" charset="0"/>
                <a:ea typeface="Arial" panose="020B0604020202020204" pitchFamily="34" charset="0"/>
              </a:endParaRPr>
            </a:p>
          </p:txBody>
        </p:sp>
        <p:sp>
          <p:nvSpPr>
            <p:cNvPr id="172" name="Freeform 241"/>
            <p:cNvSpPr/>
            <p:nvPr/>
          </p:nvSpPr>
          <p:spPr bwMode="auto">
            <a:xfrm>
              <a:off x="2975522" y="505815"/>
              <a:ext cx="688037" cy="655452"/>
            </a:xfrm>
            <a:custGeom>
              <a:avLst/>
              <a:gdLst/>
              <a:ahLst/>
              <a:cxnLst>
                <a:cxn ang="0">
                  <a:pos x="150" y="0"/>
                </a:cxn>
                <a:cxn ang="0">
                  <a:pos x="125" y="3"/>
                </a:cxn>
                <a:cxn ang="0">
                  <a:pos x="99" y="9"/>
                </a:cxn>
                <a:cxn ang="0">
                  <a:pos x="75" y="20"/>
                </a:cxn>
                <a:cxn ang="0">
                  <a:pos x="54" y="35"/>
                </a:cxn>
                <a:cxn ang="0">
                  <a:pos x="65" y="48"/>
                </a:cxn>
                <a:cxn ang="0">
                  <a:pos x="77" y="81"/>
                </a:cxn>
                <a:cxn ang="0">
                  <a:pos x="78" y="99"/>
                </a:cxn>
                <a:cxn ang="0">
                  <a:pos x="74" y="132"/>
                </a:cxn>
                <a:cxn ang="0">
                  <a:pos x="57" y="161"/>
                </a:cxn>
                <a:cxn ang="0">
                  <a:pos x="32" y="183"/>
                </a:cxn>
                <a:cxn ang="0">
                  <a:pos x="0" y="195"/>
                </a:cxn>
                <a:cxn ang="0">
                  <a:pos x="5" y="207"/>
                </a:cxn>
                <a:cxn ang="0">
                  <a:pos x="15" y="230"/>
                </a:cxn>
                <a:cxn ang="0">
                  <a:pos x="29" y="251"/>
                </a:cxn>
                <a:cxn ang="0">
                  <a:pos x="45" y="270"/>
                </a:cxn>
                <a:cxn ang="0">
                  <a:pos x="66" y="285"/>
                </a:cxn>
                <a:cxn ang="0">
                  <a:pos x="87" y="297"/>
                </a:cxn>
                <a:cxn ang="0">
                  <a:pos x="111" y="306"/>
                </a:cxn>
                <a:cxn ang="0">
                  <a:pos x="138" y="311"/>
                </a:cxn>
                <a:cxn ang="0">
                  <a:pos x="150" y="311"/>
                </a:cxn>
                <a:cxn ang="0">
                  <a:pos x="177" y="309"/>
                </a:cxn>
                <a:cxn ang="0">
                  <a:pos x="201" y="302"/>
                </a:cxn>
                <a:cxn ang="0">
                  <a:pos x="224" y="293"/>
                </a:cxn>
                <a:cxn ang="0">
                  <a:pos x="245" y="279"/>
                </a:cxn>
                <a:cxn ang="0">
                  <a:pos x="237" y="273"/>
                </a:cxn>
                <a:cxn ang="0">
                  <a:pos x="225" y="261"/>
                </a:cxn>
                <a:cxn ang="0">
                  <a:pos x="216" y="245"/>
                </a:cxn>
                <a:cxn ang="0">
                  <a:pos x="212" y="227"/>
                </a:cxn>
                <a:cxn ang="0">
                  <a:pos x="210" y="218"/>
                </a:cxn>
                <a:cxn ang="0">
                  <a:pos x="216" y="189"/>
                </a:cxn>
                <a:cxn ang="0">
                  <a:pos x="231" y="167"/>
                </a:cxn>
                <a:cxn ang="0">
                  <a:pos x="255" y="150"/>
                </a:cxn>
                <a:cxn ang="0">
                  <a:pos x="284" y="144"/>
                </a:cxn>
                <a:cxn ang="0">
                  <a:pos x="294" y="146"/>
                </a:cxn>
                <a:cxn ang="0">
                  <a:pos x="306" y="149"/>
                </a:cxn>
                <a:cxn ang="0">
                  <a:pos x="302" y="119"/>
                </a:cxn>
                <a:cxn ang="0">
                  <a:pos x="291" y="90"/>
                </a:cxn>
                <a:cxn ang="0">
                  <a:pos x="278" y="65"/>
                </a:cxn>
                <a:cxn ang="0">
                  <a:pos x="258" y="44"/>
                </a:cxn>
                <a:cxn ang="0">
                  <a:pos x="236" y="26"/>
                </a:cxn>
                <a:cxn ang="0">
                  <a:pos x="210" y="12"/>
                </a:cxn>
                <a:cxn ang="0">
                  <a:pos x="182" y="3"/>
                </a:cxn>
                <a:cxn ang="0">
                  <a:pos x="150" y="0"/>
                </a:cxn>
              </a:cxnLst>
              <a:rect l="0" t="0" r="r" b="b"/>
              <a:pathLst>
                <a:path w="306" h="311">
                  <a:moveTo>
                    <a:pt x="150" y="0"/>
                  </a:moveTo>
                  <a:lnTo>
                    <a:pt x="150" y="0"/>
                  </a:lnTo>
                  <a:lnTo>
                    <a:pt x="137" y="2"/>
                  </a:lnTo>
                  <a:lnTo>
                    <a:pt x="125" y="3"/>
                  </a:lnTo>
                  <a:lnTo>
                    <a:pt x="111" y="6"/>
                  </a:lnTo>
                  <a:lnTo>
                    <a:pt x="99" y="9"/>
                  </a:lnTo>
                  <a:lnTo>
                    <a:pt x="87" y="14"/>
                  </a:lnTo>
                  <a:lnTo>
                    <a:pt x="75" y="20"/>
                  </a:lnTo>
                  <a:lnTo>
                    <a:pt x="65" y="27"/>
                  </a:lnTo>
                  <a:lnTo>
                    <a:pt x="54" y="35"/>
                  </a:lnTo>
                  <a:lnTo>
                    <a:pt x="54" y="35"/>
                  </a:lnTo>
                  <a:lnTo>
                    <a:pt x="65" y="48"/>
                  </a:lnTo>
                  <a:lnTo>
                    <a:pt x="72" y="63"/>
                  </a:lnTo>
                  <a:lnTo>
                    <a:pt x="77" y="81"/>
                  </a:lnTo>
                  <a:lnTo>
                    <a:pt x="78" y="99"/>
                  </a:lnTo>
                  <a:lnTo>
                    <a:pt x="78" y="99"/>
                  </a:lnTo>
                  <a:lnTo>
                    <a:pt x="77" y="116"/>
                  </a:lnTo>
                  <a:lnTo>
                    <a:pt x="74" y="132"/>
                  </a:lnTo>
                  <a:lnTo>
                    <a:pt x="66" y="147"/>
                  </a:lnTo>
                  <a:lnTo>
                    <a:pt x="57" y="161"/>
                  </a:lnTo>
                  <a:lnTo>
                    <a:pt x="45" y="173"/>
                  </a:lnTo>
                  <a:lnTo>
                    <a:pt x="32" y="183"/>
                  </a:lnTo>
                  <a:lnTo>
                    <a:pt x="17" y="191"/>
                  </a:lnTo>
                  <a:lnTo>
                    <a:pt x="0" y="195"/>
                  </a:lnTo>
                  <a:lnTo>
                    <a:pt x="0" y="195"/>
                  </a:lnTo>
                  <a:lnTo>
                    <a:pt x="5" y="207"/>
                  </a:lnTo>
                  <a:lnTo>
                    <a:pt x="9" y="219"/>
                  </a:lnTo>
                  <a:lnTo>
                    <a:pt x="15" y="230"/>
                  </a:lnTo>
                  <a:lnTo>
                    <a:pt x="21" y="242"/>
                  </a:lnTo>
                  <a:lnTo>
                    <a:pt x="29" y="251"/>
                  </a:lnTo>
                  <a:lnTo>
                    <a:pt x="38" y="261"/>
                  </a:lnTo>
                  <a:lnTo>
                    <a:pt x="45" y="270"/>
                  </a:lnTo>
                  <a:lnTo>
                    <a:pt x="56" y="278"/>
                  </a:lnTo>
                  <a:lnTo>
                    <a:pt x="66" y="285"/>
                  </a:lnTo>
                  <a:lnTo>
                    <a:pt x="77" y="291"/>
                  </a:lnTo>
                  <a:lnTo>
                    <a:pt x="87" y="297"/>
                  </a:lnTo>
                  <a:lnTo>
                    <a:pt x="99" y="302"/>
                  </a:lnTo>
                  <a:lnTo>
                    <a:pt x="111" y="306"/>
                  </a:lnTo>
                  <a:lnTo>
                    <a:pt x="125" y="309"/>
                  </a:lnTo>
                  <a:lnTo>
                    <a:pt x="138" y="311"/>
                  </a:lnTo>
                  <a:lnTo>
                    <a:pt x="150" y="311"/>
                  </a:lnTo>
                  <a:lnTo>
                    <a:pt x="150" y="311"/>
                  </a:lnTo>
                  <a:lnTo>
                    <a:pt x="164" y="311"/>
                  </a:lnTo>
                  <a:lnTo>
                    <a:pt x="177" y="309"/>
                  </a:lnTo>
                  <a:lnTo>
                    <a:pt x="189" y="306"/>
                  </a:lnTo>
                  <a:lnTo>
                    <a:pt x="201" y="302"/>
                  </a:lnTo>
                  <a:lnTo>
                    <a:pt x="213" y="297"/>
                  </a:lnTo>
                  <a:lnTo>
                    <a:pt x="224" y="293"/>
                  </a:lnTo>
                  <a:lnTo>
                    <a:pt x="234" y="287"/>
                  </a:lnTo>
                  <a:lnTo>
                    <a:pt x="245" y="279"/>
                  </a:lnTo>
                  <a:lnTo>
                    <a:pt x="245" y="279"/>
                  </a:lnTo>
                  <a:lnTo>
                    <a:pt x="237" y="273"/>
                  </a:lnTo>
                  <a:lnTo>
                    <a:pt x="231" y="267"/>
                  </a:lnTo>
                  <a:lnTo>
                    <a:pt x="225" y="261"/>
                  </a:lnTo>
                  <a:lnTo>
                    <a:pt x="221" y="254"/>
                  </a:lnTo>
                  <a:lnTo>
                    <a:pt x="216" y="245"/>
                  </a:lnTo>
                  <a:lnTo>
                    <a:pt x="213" y="236"/>
                  </a:lnTo>
                  <a:lnTo>
                    <a:pt x="212" y="227"/>
                  </a:lnTo>
                  <a:lnTo>
                    <a:pt x="210" y="218"/>
                  </a:lnTo>
                  <a:lnTo>
                    <a:pt x="210" y="218"/>
                  </a:lnTo>
                  <a:lnTo>
                    <a:pt x="212" y="203"/>
                  </a:lnTo>
                  <a:lnTo>
                    <a:pt x="216" y="189"/>
                  </a:lnTo>
                  <a:lnTo>
                    <a:pt x="224" y="177"/>
                  </a:lnTo>
                  <a:lnTo>
                    <a:pt x="231" y="167"/>
                  </a:lnTo>
                  <a:lnTo>
                    <a:pt x="243" y="158"/>
                  </a:lnTo>
                  <a:lnTo>
                    <a:pt x="255" y="150"/>
                  </a:lnTo>
                  <a:lnTo>
                    <a:pt x="269" y="146"/>
                  </a:lnTo>
                  <a:lnTo>
                    <a:pt x="284" y="144"/>
                  </a:lnTo>
                  <a:lnTo>
                    <a:pt x="284" y="144"/>
                  </a:lnTo>
                  <a:lnTo>
                    <a:pt x="294" y="146"/>
                  </a:lnTo>
                  <a:lnTo>
                    <a:pt x="306" y="149"/>
                  </a:lnTo>
                  <a:lnTo>
                    <a:pt x="306" y="149"/>
                  </a:lnTo>
                  <a:lnTo>
                    <a:pt x="305" y="134"/>
                  </a:lnTo>
                  <a:lnTo>
                    <a:pt x="302" y="119"/>
                  </a:lnTo>
                  <a:lnTo>
                    <a:pt x="297" y="104"/>
                  </a:lnTo>
                  <a:lnTo>
                    <a:pt x="291" y="90"/>
                  </a:lnTo>
                  <a:lnTo>
                    <a:pt x="285" y="78"/>
                  </a:lnTo>
                  <a:lnTo>
                    <a:pt x="278" y="65"/>
                  </a:lnTo>
                  <a:lnTo>
                    <a:pt x="269" y="54"/>
                  </a:lnTo>
                  <a:lnTo>
                    <a:pt x="258" y="44"/>
                  </a:lnTo>
                  <a:lnTo>
                    <a:pt x="248" y="35"/>
                  </a:lnTo>
                  <a:lnTo>
                    <a:pt x="236" y="26"/>
                  </a:lnTo>
                  <a:lnTo>
                    <a:pt x="222" y="18"/>
                  </a:lnTo>
                  <a:lnTo>
                    <a:pt x="210" y="12"/>
                  </a:lnTo>
                  <a:lnTo>
                    <a:pt x="195" y="8"/>
                  </a:lnTo>
                  <a:lnTo>
                    <a:pt x="182" y="3"/>
                  </a:lnTo>
                  <a:lnTo>
                    <a:pt x="167" y="2"/>
                  </a:lnTo>
                  <a:lnTo>
                    <a:pt x="150" y="0"/>
                  </a:lnTo>
                </a:path>
              </a:pathLst>
            </a:custGeom>
            <a:noFill/>
            <a:ln w="9525">
              <a:noFill/>
              <a:round/>
            </a:ln>
          </p:spPr>
          <p:txBody>
            <a:bodyPr vert="horz" wrap="square" lIns="91440" tIns="45720" rIns="91440" bIns="45720" numCol="1" anchor="t" anchorCtr="0" compatLnSpc="1"/>
            <a:lstStyle/>
            <a:p>
              <a:endParaRPr lang="zh-CN" altLang="en-US" sz="1600">
                <a:latin typeface="Arial" panose="020B0604020202020204" pitchFamily="34" charset="0"/>
                <a:ea typeface="Arial" panose="020B0604020202020204" pitchFamily="34" charset="0"/>
              </a:endParaRPr>
            </a:p>
          </p:txBody>
        </p:sp>
        <p:sp>
          <p:nvSpPr>
            <p:cNvPr id="173" name="Freeform 242"/>
            <p:cNvSpPr/>
            <p:nvPr/>
          </p:nvSpPr>
          <p:spPr bwMode="auto">
            <a:xfrm>
              <a:off x="2966528" y="579581"/>
              <a:ext cx="184376" cy="337209"/>
            </a:xfrm>
            <a:custGeom>
              <a:avLst/>
              <a:gdLst/>
              <a:ahLst/>
              <a:cxnLst>
                <a:cxn ang="0">
                  <a:pos x="58" y="0"/>
                </a:cxn>
                <a:cxn ang="0">
                  <a:pos x="58" y="0"/>
                </a:cxn>
                <a:cxn ang="0">
                  <a:pos x="46" y="10"/>
                </a:cxn>
                <a:cxn ang="0">
                  <a:pos x="34" y="24"/>
                </a:cxn>
                <a:cxn ang="0">
                  <a:pos x="24" y="37"/>
                </a:cxn>
                <a:cxn ang="0">
                  <a:pos x="16" y="52"/>
                </a:cxn>
                <a:cxn ang="0">
                  <a:pos x="9" y="69"/>
                </a:cxn>
                <a:cxn ang="0">
                  <a:pos x="4" y="85"/>
                </a:cxn>
                <a:cxn ang="0">
                  <a:pos x="1" y="103"/>
                </a:cxn>
                <a:cxn ang="0">
                  <a:pos x="0" y="121"/>
                </a:cxn>
                <a:cxn ang="0">
                  <a:pos x="0" y="121"/>
                </a:cxn>
                <a:cxn ang="0">
                  <a:pos x="1" y="141"/>
                </a:cxn>
                <a:cxn ang="0">
                  <a:pos x="4" y="160"/>
                </a:cxn>
                <a:cxn ang="0">
                  <a:pos x="4" y="160"/>
                </a:cxn>
                <a:cxn ang="0">
                  <a:pos x="21" y="156"/>
                </a:cxn>
                <a:cxn ang="0">
                  <a:pos x="36" y="148"/>
                </a:cxn>
                <a:cxn ang="0">
                  <a:pos x="49" y="138"/>
                </a:cxn>
                <a:cxn ang="0">
                  <a:pos x="61" y="126"/>
                </a:cxn>
                <a:cxn ang="0">
                  <a:pos x="70" y="112"/>
                </a:cxn>
                <a:cxn ang="0">
                  <a:pos x="78" y="97"/>
                </a:cxn>
                <a:cxn ang="0">
                  <a:pos x="81" y="81"/>
                </a:cxn>
                <a:cxn ang="0">
                  <a:pos x="82" y="64"/>
                </a:cxn>
                <a:cxn ang="0">
                  <a:pos x="82" y="64"/>
                </a:cxn>
                <a:cxn ang="0">
                  <a:pos x="81" y="46"/>
                </a:cxn>
                <a:cxn ang="0">
                  <a:pos x="76" y="28"/>
                </a:cxn>
                <a:cxn ang="0">
                  <a:pos x="69" y="13"/>
                </a:cxn>
                <a:cxn ang="0">
                  <a:pos x="58" y="0"/>
                </a:cxn>
              </a:cxnLst>
              <a:rect l="0" t="0" r="r" b="b"/>
              <a:pathLst>
                <a:path w="82" h="160">
                  <a:moveTo>
                    <a:pt x="58" y="0"/>
                  </a:moveTo>
                  <a:lnTo>
                    <a:pt x="58" y="0"/>
                  </a:lnTo>
                  <a:lnTo>
                    <a:pt x="46" y="10"/>
                  </a:lnTo>
                  <a:lnTo>
                    <a:pt x="34" y="24"/>
                  </a:lnTo>
                  <a:lnTo>
                    <a:pt x="24" y="37"/>
                  </a:lnTo>
                  <a:lnTo>
                    <a:pt x="16" y="52"/>
                  </a:lnTo>
                  <a:lnTo>
                    <a:pt x="9" y="69"/>
                  </a:lnTo>
                  <a:lnTo>
                    <a:pt x="4" y="85"/>
                  </a:lnTo>
                  <a:lnTo>
                    <a:pt x="1" y="103"/>
                  </a:lnTo>
                  <a:lnTo>
                    <a:pt x="0" y="121"/>
                  </a:lnTo>
                  <a:lnTo>
                    <a:pt x="0" y="121"/>
                  </a:lnTo>
                  <a:lnTo>
                    <a:pt x="1" y="141"/>
                  </a:lnTo>
                  <a:lnTo>
                    <a:pt x="4" y="160"/>
                  </a:lnTo>
                  <a:lnTo>
                    <a:pt x="4" y="160"/>
                  </a:lnTo>
                  <a:lnTo>
                    <a:pt x="21" y="156"/>
                  </a:lnTo>
                  <a:lnTo>
                    <a:pt x="36" y="148"/>
                  </a:lnTo>
                  <a:lnTo>
                    <a:pt x="49" y="138"/>
                  </a:lnTo>
                  <a:lnTo>
                    <a:pt x="61" y="126"/>
                  </a:lnTo>
                  <a:lnTo>
                    <a:pt x="70" y="112"/>
                  </a:lnTo>
                  <a:lnTo>
                    <a:pt x="78" y="97"/>
                  </a:lnTo>
                  <a:lnTo>
                    <a:pt x="81" y="81"/>
                  </a:lnTo>
                  <a:lnTo>
                    <a:pt x="82" y="64"/>
                  </a:lnTo>
                  <a:lnTo>
                    <a:pt x="82" y="64"/>
                  </a:lnTo>
                  <a:lnTo>
                    <a:pt x="81" y="46"/>
                  </a:lnTo>
                  <a:lnTo>
                    <a:pt x="76" y="28"/>
                  </a:lnTo>
                  <a:lnTo>
                    <a:pt x="69" y="13"/>
                  </a:lnTo>
                  <a:lnTo>
                    <a:pt x="58" y="0"/>
                  </a:lnTo>
                  <a:close/>
                </a:path>
              </a:pathLst>
            </a:custGeom>
            <a:solidFill>
              <a:srgbClr val="CDD77B"/>
            </a:solidFill>
            <a:ln w="9525">
              <a:noFill/>
              <a:round/>
            </a:ln>
          </p:spPr>
          <p:txBody>
            <a:bodyPr vert="horz" wrap="square" lIns="91440" tIns="45720" rIns="91440" bIns="45720" numCol="1" anchor="t" anchorCtr="0" compatLnSpc="1"/>
            <a:lstStyle/>
            <a:p>
              <a:endParaRPr lang="zh-CN" altLang="en-US" sz="1600">
                <a:latin typeface="Arial" panose="020B0604020202020204" pitchFamily="34" charset="0"/>
                <a:ea typeface="Arial" panose="020B0604020202020204" pitchFamily="34" charset="0"/>
              </a:endParaRPr>
            </a:p>
          </p:txBody>
        </p:sp>
        <p:sp>
          <p:nvSpPr>
            <p:cNvPr id="174" name="Freeform 243"/>
            <p:cNvSpPr/>
            <p:nvPr/>
          </p:nvSpPr>
          <p:spPr bwMode="auto">
            <a:xfrm>
              <a:off x="2966528" y="579581"/>
              <a:ext cx="184376" cy="337209"/>
            </a:xfrm>
            <a:custGeom>
              <a:avLst/>
              <a:gdLst/>
              <a:ahLst/>
              <a:cxnLst>
                <a:cxn ang="0">
                  <a:pos x="58" y="0"/>
                </a:cxn>
                <a:cxn ang="0">
                  <a:pos x="58" y="0"/>
                </a:cxn>
                <a:cxn ang="0">
                  <a:pos x="46" y="10"/>
                </a:cxn>
                <a:cxn ang="0">
                  <a:pos x="34" y="24"/>
                </a:cxn>
                <a:cxn ang="0">
                  <a:pos x="24" y="37"/>
                </a:cxn>
                <a:cxn ang="0">
                  <a:pos x="16" y="52"/>
                </a:cxn>
                <a:cxn ang="0">
                  <a:pos x="9" y="69"/>
                </a:cxn>
                <a:cxn ang="0">
                  <a:pos x="4" y="85"/>
                </a:cxn>
                <a:cxn ang="0">
                  <a:pos x="1" y="103"/>
                </a:cxn>
                <a:cxn ang="0">
                  <a:pos x="0" y="121"/>
                </a:cxn>
                <a:cxn ang="0">
                  <a:pos x="0" y="121"/>
                </a:cxn>
                <a:cxn ang="0">
                  <a:pos x="1" y="141"/>
                </a:cxn>
                <a:cxn ang="0">
                  <a:pos x="4" y="160"/>
                </a:cxn>
                <a:cxn ang="0">
                  <a:pos x="4" y="160"/>
                </a:cxn>
                <a:cxn ang="0">
                  <a:pos x="21" y="156"/>
                </a:cxn>
                <a:cxn ang="0">
                  <a:pos x="36" y="148"/>
                </a:cxn>
                <a:cxn ang="0">
                  <a:pos x="49" y="138"/>
                </a:cxn>
                <a:cxn ang="0">
                  <a:pos x="61" y="126"/>
                </a:cxn>
                <a:cxn ang="0">
                  <a:pos x="70" y="112"/>
                </a:cxn>
                <a:cxn ang="0">
                  <a:pos x="78" y="97"/>
                </a:cxn>
                <a:cxn ang="0">
                  <a:pos x="81" y="81"/>
                </a:cxn>
                <a:cxn ang="0">
                  <a:pos x="82" y="64"/>
                </a:cxn>
                <a:cxn ang="0">
                  <a:pos x="82" y="64"/>
                </a:cxn>
                <a:cxn ang="0">
                  <a:pos x="81" y="46"/>
                </a:cxn>
                <a:cxn ang="0">
                  <a:pos x="76" y="28"/>
                </a:cxn>
                <a:cxn ang="0">
                  <a:pos x="69" y="13"/>
                </a:cxn>
                <a:cxn ang="0">
                  <a:pos x="58" y="0"/>
                </a:cxn>
              </a:cxnLst>
              <a:rect l="0" t="0" r="r" b="b"/>
              <a:pathLst>
                <a:path w="82" h="160">
                  <a:moveTo>
                    <a:pt x="58" y="0"/>
                  </a:moveTo>
                  <a:lnTo>
                    <a:pt x="58" y="0"/>
                  </a:lnTo>
                  <a:lnTo>
                    <a:pt x="46" y="10"/>
                  </a:lnTo>
                  <a:lnTo>
                    <a:pt x="34" y="24"/>
                  </a:lnTo>
                  <a:lnTo>
                    <a:pt x="24" y="37"/>
                  </a:lnTo>
                  <a:lnTo>
                    <a:pt x="16" y="52"/>
                  </a:lnTo>
                  <a:lnTo>
                    <a:pt x="9" y="69"/>
                  </a:lnTo>
                  <a:lnTo>
                    <a:pt x="4" y="85"/>
                  </a:lnTo>
                  <a:lnTo>
                    <a:pt x="1" y="103"/>
                  </a:lnTo>
                  <a:lnTo>
                    <a:pt x="0" y="121"/>
                  </a:lnTo>
                  <a:lnTo>
                    <a:pt x="0" y="121"/>
                  </a:lnTo>
                  <a:lnTo>
                    <a:pt x="1" y="141"/>
                  </a:lnTo>
                  <a:lnTo>
                    <a:pt x="4" y="160"/>
                  </a:lnTo>
                  <a:lnTo>
                    <a:pt x="4" y="160"/>
                  </a:lnTo>
                  <a:lnTo>
                    <a:pt x="21" y="156"/>
                  </a:lnTo>
                  <a:lnTo>
                    <a:pt x="36" y="148"/>
                  </a:lnTo>
                  <a:lnTo>
                    <a:pt x="49" y="138"/>
                  </a:lnTo>
                  <a:lnTo>
                    <a:pt x="61" y="126"/>
                  </a:lnTo>
                  <a:lnTo>
                    <a:pt x="70" y="112"/>
                  </a:lnTo>
                  <a:lnTo>
                    <a:pt x="78" y="97"/>
                  </a:lnTo>
                  <a:lnTo>
                    <a:pt x="81" y="81"/>
                  </a:lnTo>
                  <a:lnTo>
                    <a:pt x="82" y="64"/>
                  </a:lnTo>
                  <a:lnTo>
                    <a:pt x="82" y="64"/>
                  </a:lnTo>
                  <a:lnTo>
                    <a:pt x="81" y="46"/>
                  </a:lnTo>
                  <a:lnTo>
                    <a:pt x="76" y="28"/>
                  </a:lnTo>
                  <a:lnTo>
                    <a:pt x="69" y="13"/>
                  </a:lnTo>
                  <a:lnTo>
                    <a:pt x="58" y="0"/>
                  </a:lnTo>
                </a:path>
              </a:pathLst>
            </a:custGeom>
            <a:noFill/>
            <a:ln w="9525">
              <a:noFill/>
              <a:round/>
            </a:ln>
          </p:spPr>
          <p:txBody>
            <a:bodyPr vert="horz" wrap="square" lIns="91440" tIns="45720" rIns="91440" bIns="45720" numCol="1" anchor="t" anchorCtr="0" compatLnSpc="1"/>
            <a:lstStyle/>
            <a:p>
              <a:endParaRPr lang="zh-CN" altLang="en-US" sz="1600">
                <a:latin typeface="Arial" panose="020B0604020202020204" pitchFamily="34" charset="0"/>
                <a:ea typeface="Arial" panose="020B0604020202020204" pitchFamily="34" charset="0"/>
              </a:endParaRPr>
            </a:p>
          </p:txBody>
        </p:sp>
        <p:sp>
          <p:nvSpPr>
            <p:cNvPr id="175" name="Freeform 244"/>
            <p:cNvSpPr/>
            <p:nvPr/>
          </p:nvSpPr>
          <p:spPr bwMode="auto">
            <a:xfrm>
              <a:off x="3157651" y="118025"/>
              <a:ext cx="209111" cy="196004"/>
            </a:xfrm>
            <a:custGeom>
              <a:avLst/>
              <a:gdLst/>
              <a:ahLst/>
              <a:cxnLst>
                <a:cxn ang="0">
                  <a:pos x="47" y="0"/>
                </a:cxn>
                <a:cxn ang="0">
                  <a:pos x="47" y="0"/>
                </a:cxn>
                <a:cxn ang="0">
                  <a:pos x="36" y="1"/>
                </a:cxn>
                <a:cxn ang="0">
                  <a:pos x="29" y="4"/>
                </a:cxn>
                <a:cxn ang="0">
                  <a:pos x="20" y="9"/>
                </a:cxn>
                <a:cxn ang="0">
                  <a:pos x="14" y="13"/>
                </a:cxn>
                <a:cxn ang="0">
                  <a:pos x="8" y="21"/>
                </a:cxn>
                <a:cxn ang="0">
                  <a:pos x="3" y="28"/>
                </a:cxn>
                <a:cxn ang="0">
                  <a:pos x="0" y="37"/>
                </a:cxn>
                <a:cxn ang="0">
                  <a:pos x="0" y="46"/>
                </a:cxn>
                <a:cxn ang="0">
                  <a:pos x="0" y="46"/>
                </a:cxn>
                <a:cxn ang="0">
                  <a:pos x="0" y="55"/>
                </a:cxn>
                <a:cxn ang="0">
                  <a:pos x="3" y="64"/>
                </a:cxn>
                <a:cxn ang="0">
                  <a:pos x="8" y="72"/>
                </a:cxn>
                <a:cxn ang="0">
                  <a:pos x="14" y="79"/>
                </a:cxn>
                <a:cxn ang="0">
                  <a:pos x="20" y="85"/>
                </a:cxn>
                <a:cxn ang="0">
                  <a:pos x="29" y="90"/>
                </a:cxn>
                <a:cxn ang="0">
                  <a:pos x="36" y="91"/>
                </a:cxn>
                <a:cxn ang="0">
                  <a:pos x="47" y="93"/>
                </a:cxn>
                <a:cxn ang="0">
                  <a:pos x="47" y="93"/>
                </a:cxn>
                <a:cxn ang="0">
                  <a:pos x="56" y="91"/>
                </a:cxn>
                <a:cxn ang="0">
                  <a:pos x="65" y="90"/>
                </a:cxn>
                <a:cxn ang="0">
                  <a:pos x="72" y="85"/>
                </a:cxn>
                <a:cxn ang="0">
                  <a:pos x="80" y="79"/>
                </a:cxn>
                <a:cxn ang="0">
                  <a:pos x="84" y="72"/>
                </a:cxn>
                <a:cxn ang="0">
                  <a:pos x="89" y="64"/>
                </a:cxn>
                <a:cxn ang="0">
                  <a:pos x="92" y="55"/>
                </a:cxn>
                <a:cxn ang="0">
                  <a:pos x="93" y="46"/>
                </a:cxn>
                <a:cxn ang="0">
                  <a:pos x="93" y="46"/>
                </a:cxn>
                <a:cxn ang="0">
                  <a:pos x="92" y="37"/>
                </a:cxn>
                <a:cxn ang="0">
                  <a:pos x="89" y="28"/>
                </a:cxn>
                <a:cxn ang="0">
                  <a:pos x="84" y="21"/>
                </a:cxn>
                <a:cxn ang="0">
                  <a:pos x="80" y="13"/>
                </a:cxn>
                <a:cxn ang="0">
                  <a:pos x="72" y="9"/>
                </a:cxn>
                <a:cxn ang="0">
                  <a:pos x="65" y="4"/>
                </a:cxn>
                <a:cxn ang="0">
                  <a:pos x="56" y="1"/>
                </a:cxn>
                <a:cxn ang="0">
                  <a:pos x="47" y="0"/>
                </a:cxn>
              </a:cxnLst>
              <a:rect l="0" t="0" r="r" b="b"/>
              <a:pathLst>
                <a:path w="93" h="93">
                  <a:moveTo>
                    <a:pt x="47" y="0"/>
                  </a:moveTo>
                  <a:lnTo>
                    <a:pt x="47" y="0"/>
                  </a:lnTo>
                  <a:lnTo>
                    <a:pt x="36" y="1"/>
                  </a:lnTo>
                  <a:lnTo>
                    <a:pt x="29" y="4"/>
                  </a:lnTo>
                  <a:lnTo>
                    <a:pt x="20" y="9"/>
                  </a:lnTo>
                  <a:lnTo>
                    <a:pt x="14" y="13"/>
                  </a:lnTo>
                  <a:lnTo>
                    <a:pt x="8" y="21"/>
                  </a:lnTo>
                  <a:lnTo>
                    <a:pt x="3" y="28"/>
                  </a:lnTo>
                  <a:lnTo>
                    <a:pt x="0" y="37"/>
                  </a:lnTo>
                  <a:lnTo>
                    <a:pt x="0" y="46"/>
                  </a:lnTo>
                  <a:lnTo>
                    <a:pt x="0" y="46"/>
                  </a:lnTo>
                  <a:lnTo>
                    <a:pt x="0" y="55"/>
                  </a:lnTo>
                  <a:lnTo>
                    <a:pt x="3" y="64"/>
                  </a:lnTo>
                  <a:lnTo>
                    <a:pt x="8" y="72"/>
                  </a:lnTo>
                  <a:lnTo>
                    <a:pt x="14" y="79"/>
                  </a:lnTo>
                  <a:lnTo>
                    <a:pt x="20" y="85"/>
                  </a:lnTo>
                  <a:lnTo>
                    <a:pt x="29" y="90"/>
                  </a:lnTo>
                  <a:lnTo>
                    <a:pt x="36" y="91"/>
                  </a:lnTo>
                  <a:lnTo>
                    <a:pt x="47" y="93"/>
                  </a:lnTo>
                  <a:lnTo>
                    <a:pt x="47" y="93"/>
                  </a:lnTo>
                  <a:lnTo>
                    <a:pt x="56" y="91"/>
                  </a:lnTo>
                  <a:lnTo>
                    <a:pt x="65" y="90"/>
                  </a:lnTo>
                  <a:lnTo>
                    <a:pt x="72" y="85"/>
                  </a:lnTo>
                  <a:lnTo>
                    <a:pt x="80" y="79"/>
                  </a:lnTo>
                  <a:lnTo>
                    <a:pt x="84" y="72"/>
                  </a:lnTo>
                  <a:lnTo>
                    <a:pt x="89" y="64"/>
                  </a:lnTo>
                  <a:lnTo>
                    <a:pt x="92" y="55"/>
                  </a:lnTo>
                  <a:lnTo>
                    <a:pt x="93" y="46"/>
                  </a:lnTo>
                  <a:lnTo>
                    <a:pt x="93" y="46"/>
                  </a:lnTo>
                  <a:lnTo>
                    <a:pt x="92" y="37"/>
                  </a:lnTo>
                  <a:lnTo>
                    <a:pt x="89" y="28"/>
                  </a:lnTo>
                  <a:lnTo>
                    <a:pt x="84" y="21"/>
                  </a:lnTo>
                  <a:lnTo>
                    <a:pt x="80" y="13"/>
                  </a:lnTo>
                  <a:lnTo>
                    <a:pt x="72" y="9"/>
                  </a:lnTo>
                  <a:lnTo>
                    <a:pt x="65" y="4"/>
                  </a:lnTo>
                  <a:lnTo>
                    <a:pt x="56" y="1"/>
                  </a:lnTo>
                  <a:lnTo>
                    <a:pt x="47" y="0"/>
                  </a:lnTo>
                  <a:close/>
                </a:path>
              </a:pathLst>
            </a:custGeom>
            <a:solidFill>
              <a:srgbClr val="FBEBA2"/>
            </a:solidFill>
            <a:ln w="9525">
              <a:noFill/>
              <a:round/>
            </a:ln>
          </p:spPr>
          <p:txBody>
            <a:bodyPr vert="horz" wrap="square" lIns="91440" tIns="45720" rIns="91440" bIns="45720" numCol="1" anchor="t" anchorCtr="0" compatLnSpc="1"/>
            <a:lstStyle/>
            <a:p>
              <a:endParaRPr lang="zh-CN" altLang="en-US" sz="1600">
                <a:latin typeface="Arial" panose="020B0604020202020204" pitchFamily="34" charset="0"/>
                <a:ea typeface="Arial" panose="020B0604020202020204" pitchFamily="34" charset="0"/>
              </a:endParaRPr>
            </a:p>
          </p:txBody>
        </p:sp>
        <p:sp>
          <p:nvSpPr>
            <p:cNvPr id="176" name="Freeform 245"/>
            <p:cNvSpPr/>
            <p:nvPr/>
          </p:nvSpPr>
          <p:spPr bwMode="auto">
            <a:xfrm>
              <a:off x="3157651" y="118025"/>
              <a:ext cx="209111" cy="196004"/>
            </a:xfrm>
            <a:custGeom>
              <a:avLst/>
              <a:gdLst/>
              <a:ahLst/>
              <a:cxnLst>
                <a:cxn ang="0">
                  <a:pos x="47" y="0"/>
                </a:cxn>
                <a:cxn ang="0">
                  <a:pos x="47" y="0"/>
                </a:cxn>
                <a:cxn ang="0">
                  <a:pos x="36" y="1"/>
                </a:cxn>
                <a:cxn ang="0">
                  <a:pos x="29" y="4"/>
                </a:cxn>
                <a:cxn ang="0">
                  <a:pos x="20" y="9"/>
                </a:cxn>
                <a:cxn ang="0">
                  <a:pos x="14" y="13"/>
                </a:cxn>
                <a:cxn ang="0">
                  <a:pos x="8" y="21"/>
                </a:cxn>
                <a:cxn ang="0">
                  <a:pos x="3" y="28"/>
                </a:cxn>
                <a:cxn ang="0">
                  <a:pos x="0" y="37"/>
                </a:cxn>
                <a:cxn ang="0">
                  <a:pos x="0" y="46"/>
                </a:cxn>
                <a:cxn ang="0">
                  <a:pos x="0" y="46"/>
                </a:cxn>
                <a:cxn ang="0">
                  <a:pos x="0" y="55"/>
                </a:cxn>
                <a:cxn ang="0">
                  <a:pos x="3" y="64"/>
                </a:cxn>
                <a:cxn ang="0">
                  <a:pos x="8" y="72"/>
                </a:cxn>
                <a:cxn ang="0">
                  <a:pos x="14" y="79"/>
                </a:cxn>
                <a:cxn ang="0">
                  <a:pos x="20" y="85"/>
                </a:cxn>
                <a:cxn ang="0">
                  <a:pos x="29" y="90"/>
                </a:cxn>
                <a:cxn ang="0">
                  <a:pos x="36" y="91"/>
                </a:cxn>
                <a:cxn ang="0">
                  <a:pos x="47" y="93"/>
                </a:cxn>
                <a:cxn ang="0">
                  <a:pos x="47" y="93"/>
                </a:cxn>
                <a:cxn ang="0">
                  <a:pos x="56" y="91"/>
                </a:cxn>
                <a:cxn ang="0">
                  <a:pos x="65" y="90"/>
                </a:cxn>
                <a:cxn ang="0">
                  <a:pos x="72" y="85"/>
                </a:cxn>
                <a:cxn ang="0">
                  <a:pos x="80" y="79"/>
                </a:cxn>
                <a:cxn ang="0">
                  <a:pos x="84" y="72"/>
                </a:cxn>
                <a:cxn ang="0">
                  <a:pos x="89" y="64"/>
                </a:cxn>
                <a:cxn ang="0">
                  <a:pos x="92" y="55"/>
                </a:cxn>
                <a:cxn ang="0">
                  <a:pos x="93" y="46"/>
                </a:cxn>
                <a:cxn ang="0">
                  <a:pos x="93" y="46"/>
                </a:cxn>
                <a:cxn ang="0">
                  <a:pos x="92" y="37"/>
                </a:cxn>
                <a:cxn ang="0">
                  <a:pos x="89" y="28"/>
                </a:cxn>
                <a:cxn ang="0">
                  <a:pos x="84" y="21"/>
                </a:cxn>
                <a:cxn ang="0">
                  <a:pos x="80" y="13"/>
                </a:cxn>
                <a:cxn ang="0">
                  <a:pos x="72" y="9"/>
                </a:cxn>
                <a:cxn ang="0">
                  <a:pos x="65" y="4"/>
                </a:cxn>
                <a:cxn ang="0">
                  <a:pos x="56" y="1"/>
                </a:cxn>
                <a:cxn ang="0">
                  <a:pos x="47" y="0"/>
                </a:cxn>
              </a:cxnLst>
              <a:rect l="0" t="0" r="r" b="b"/>
              <a:pathLst>
                <a:path w="93" h="93">
                  <a:moveTo>
                    <a:pt x="47" y="0"/>
                  </a:moveTo>
                  <a:lnTo>
                    <a:pt x="47" y="0"/>
                  </a:lnTo>
                  <a:lnTo>
                    <a:pt x="36" y="1"/>
                  </a:lnTo>
                  <a:lnTo>
                    <a:pt x="29" y="4"/>
                  </a:lnTo>
                  <a:lnTo>
                    <a:pt x="20" y="9"/>
                  </a:lnTo>
                  <a:lnTo>
                    <a:pt x="14" y="13"/>
                  </a:lnTo>
                  <a:lnTo>
                    <a:pt x="8" y="21"/>
                  </a:lnTo>
                  <a:lnTo>
                    <a:pt x="3" y="28"/>
                  </a:lnTo>
                  <a:lnTo>
                    <a:pt x="0" y="37"/>
                  </a:lnTo>
                  <a:lnTo>
                    <a:pt x="0" y="46"/>
                  </a:lnTo>
                  <a:lnTo>
                    <a:pt x="0" y="46"/>
                  </a:lnTo>
                  <a:lnTo>
                    <a:pt x="0" y="55"/>
                  </a:lnTo>
                  <a:lnTo>
                    <a:pt x="3" y="64"/>
                  </a:lnTo>
                  <a:lnTo>
                    <a:pt x="8" y="72"/>
                  </a:lnTo>
                  <a:lnTo>
                    <a:pt x="14" y="79"/>
                  </a:lnTo>
                  <a:lnTo>
                    <a:pt x="20" y="85"/>
                  </a:lnTo>
                  <a:lnTo>
                    <a:pt x="29" y="90"/>
                  </a:lnTo>
                  <a:lnTo>
                    <a:pt x="36" y="91"/>
                  </a:lnTo>
                  <a:lnTo>
                    <a:pt x="47" y="93"/>
                  </a:lnTo>
                  <a:lnTo>
                    <a:pt x="47" y="93"/>
                  </a:lnTo>
                  <a:lnTo>
                    <a:pt x="56" y="91"/>
                  </a:lnTo>
                  <a:lnTo>
                    <a:pt x="65" y="90"/>
                  </a:lnTo>
                  <a:lnTo>
                    <a:pt x="72" y="85"/>
                  </a:lnTo>
                  <a:lnTo>
                    <a:pt x="80" y="79"/>
                  </a:lnTo>
                  <a:lnTo>
                    <a:pt x="84" y="72"/>
                  </a:lnTo>
                  <a:lnTo>
                    <a:pt x="89" y="64"/>
                  </a:lnTo>
                  <a:lnTo>
                    <a:pt x="92" y="55"/>
                  </a:lnTo>
                  <a:lnTo>
                    <a:pt x="93" y="46"/>
                  </a:lnTo>
                  <a:lnTo>
                    <a:pt x="93" y="46"/>
                  </a:lnTo>
                  <a:lnTo>
                    <a:pt x="92" y="37"/>
                  </a:lnTo>
                  <a:lnTo>
                    <a:pt x="89" y="28"/>
                  </a:lnTo>
                  <a:lnTo>
                    <a:pt x="84" y="21"/>
                  </a:lnTo>
                  <a:lnTo>
                    <a:pt x="80" y="13"/>
                  </a:lnTo>
                  <a:lnTo>
                    <a:pt x="72" y="9"/>
                  </a:lnTo>
                  <a:lnTo>
                    <a:pt x="65" y="4"/>
                  </a:lnTo>
                  <a:lnTo>
                    <a:pt x="56" y="1"/>
                  </a:lnTo>
                  <a:lnTo>
                    <a:pt x="47" y="0"/>
                  </a:lnTo>
                </a:path>
              </a:pathLst>
            </a:custGeom>
            <a:noFill/>
            <a:ln w="9525">
              <a:noFill/>
              <a:round/>
            </a:ln>
          </p:spPr>
          <p:txBody>
            <a:bodyPr vert="horz" wrap="square" lIns="91440" tIns="45720" rIns="91440" bIns="45720" numCol="1" anchor="t" anchorCtr="0" compatLnSpc="1"/>
            <a:lstStyle/>
            <a:p>
              <a:endParaRPr lang="zh-CN" altLang="en-US" sz="1600">
                <a:latin typeface="Arial" panose="020B0604020202020204" pitchFamily="34" charset="0"/>
                <a:ea typeface="Arial" panose="020B0604020202020204" pitchFamily="34" charset="0"/>
              </a:endParaRPr>
            </a:p>
          </p:txBody>
        </p:sp>
        <p:sp>
          <p:nvSpPr>
            <p:cNvPr id="181" name="Freeform 250"/>
            <p:cNvSpPr/>
            <p:nvPr/>
          </p:nvSpPr>
          <p:spPr bwMode="auto">
            <a:xfrm>
              <a:off x="3526403" y="819842"/>
              <a:ext cx="249583" cy="297167"/>
            </a:xfrm>
            <a:custGeom>
              <a:avLst/>
              <a:gdLst/>
              <a:ahLst/>
              <a:cxnLst>
                <a:cxn ang="0">
                  <a:pos x="61" y="0"/>
                </a:cxn>
                <a:cxn ang="0">
                  <a:pos x="61" y="0"/>
                </a:cxn>
                <a:cxn ang="0">
                  <a:pos x="61" y="7"/>
                </a:cxn>
                <a:cxn ang="0">
                  <a:pos x="61" y="7"/>
                </a:cxn>
                <a:cxn ang="0">
                  <a:pos x="60" y="25"/>
                </a:cxn>
                <a:cxn ang="0">
                  <a:pos x="57" y="43"/>
                </a:cxn>
                <a:cxn ang="0">
                  <a:pos x="51" y="60"/>
                </a:cxn>
                <a:cxn ang="0">
                  <a:pos x="45" y="76"/>
                </a:cxn>
                <a:cxn ang="0">
                  <a:pos x="36" y="91"/>
                </a:cxn>
                <a:cxn ang="0">
                  <a:pos x="25" y="106"/>
                </a:cxn>
                <a:cxn ang="0">
                  <a:pos x="13" y="118"/>
                </a:cxn>
                <a:cxn ang="0">
                  <a:pos x="0" y="130"/>
                </a:cxn>
                <a:cxn ang="0">
                  <a:pos x="0" y="130"/>
                </a:cxn>
                <a:cxn ang="0">
                  <a:pos x="9" y="135"/>
                </a:cxn>
                <a:cxn ang="0">
                  <a:pos x="18" y="138"/>
                </a:cxn>
                <a:cxn ang="0">
                  <a:pos x="28" y="141"/>
                </a:cxn>
                <a:cxn ang="0">
                  <a:pos x="39" y="141"/>
                </a:cxn>
                <a:cxn ang="0">
                  <a:pos x="39" y="141"/>
                </a:cxn>
                <a:cxn ang="0">
                  <a:pos x="54" y="139"/>
                </a:cxn>
                <a:cxn ang="0">
                  <a:pos x="67" y="136"/>
                </a:cxn>
                <a:cxn ang="0">
                  <a:pos x="79" y="129"/>
                </a:cxn>
                <a:cxn ang="0">
                  <a:pos x="90" y="120"/>
                </a:cxn>
                <a:cxn ang="0">
                  <a:pos x="99" y="109"/>
                </a:cxn>
                <a:cxn ang="0">
                  <a:pos x="105" y="97"/>
                </a:cxn>
                <a:cxn ang="0">
                  <a:pos x="109" y="84"/>
                </a:cxn>
                <a:cxn ang="0">
                  <a:pos x="111" y="69"/>
                </a:cxn>
                <a:cxn ang="0">
                  <a:pos x="111" y="69"/>
                </a:cxn>
                <a:cxn ang="0">
                  <a:pos x="111" y="57"/>
                </a:cxn>
                <a:cxn ang="0">
                  <a:pos x="108" y="45"/>
                </a:cxn>
                <a:cxn ang="0">
                  <a:pos x="103" y="34"/>
                </a:cxn>
                <a:cxn ang="0">
                  <a:pos x="97" y="25"/>
                </a:cxn>
                <a:cxn ang="0">
                  <a:pos x="90" y="16"/>
                </a:cxn>
                <a:cxn ang="0">
                  <a:pos x="81" y="10"/>
                </a:cxn>
                <a:cxn ang="0">
                  <a:pos x="72" y="4"/>
                </a:cxn>
                <a:cxn ang="0">
                  <a:pos x="61" y="0"/>
                </a:cxn>
              </a:cxnLst>
              <a:rect l="0" t="0" r="r" b="b"/>
              <a:pathLst>
                <a:path w="111" h="141">
                  <a:moveTo>
                    <a:pt x="61" y="0"/>
                  </a:moveTo>
                  <a:lnTo>
                    <a:pt x="61" y="0"/>
                  </a:lnTo>
                  <a:lnTo>
                    <a:pt x="61" y="7"/>
                  </a:lnTo>
                  <a:lnTo>
                    <a:pt x="61" y="7"/>
                  </a:lnTo>
                  <a:lnTo>
                    <a:pt x="60" y="25"/>
                  </a:lnTo>
                  <a:lnTo>
                    <a:pt x="57" y="43"/>
                  </a:lnTo>
                  <a:lnTo>
                    <a:pt x="51" y="60"/>
                  </a:lnTo>
                  <a:lnTo>
                    <a:pt x="45" y="76"/>
                  </a:lnTo>
                  <a:lnTo>
                    <a:pt x="36" y="91"/>
                  </a:lnTo>
                  <a:lnTo>
                    <a:pt x="25" y="106"/>
                  </a:lnTo>
                  <a:lnTo>
                    <a:pt x="13" y="118"/>
                  </a:lnTo>
                  <a:lnTo>
                    <a:pt x="0" y="130"/>
                  </a:lnTo>
                  <a:lnTo>
                    <a:pt x="0" y="130"/>
                  </a:lnTo>
                  <a:lnTo>
                    <a:pt x="9" y="135"/>
                  </a:lnTo>
                  <a:lnTo>
                    <a:pt x="18" y="138"/>
                  </a:lnTo>
                  <a:lnTo>
                    <a:pt x="28" y="141"/>
                  </a:lnTo>
                  <a:lnTo>
                    <a:pt x="39" y="141"/>
                  </a:lnTo>
                  <a:lnTo>
                    <a:pt x="39" y="141"/>
                  </a:lnTo>
                  <a:lnTo>
                    <a:pt x="54" y="139"/>
                  </a:lnTo>
                  <a:lnTo>
                    <a:pt x="67" y="136"/>
                  </a:lnTo>
                  <a:lnTo>
                    <a:pt x="79" y="129"/>
                  </a:lnTo>
                  <a:lnTo>
                    <a:pt x="90" y="120"/>
                  </a:lnTo>
                  <a:lnTo>
                    <a:pt x="99" y="109"/>
                  </a:lnTo>
                  <a:lnTo>
                    <a:pt x="105" y="97"/>
                  </a:lnTo>
                  <a:lnTo>
                    <a:pt x="109" y="84"/>
                  </a:lnTo>
                  <a:lnTo>
                    <a:pt x="111" y="69"/>
                  </a:lnTo>
                  <a:lnTo>
                    <a:pt x="111" y="69"/>
                  </a:lnTo>
                  <a:lnTo>
                    <a:pt x="111" y="57"/>
                  </a:lnTo>
                  <a:lnTo>
                    <a:pt x="108" y="45"/>
                  </a:lnTo>
                  <a:lnTo>
                    <a:pt x="103" y="34"/>
                  </a:lnTo>
                  <a:lnTo>
                    <a:pt x="97" y="25"/>
                  </a:lnTo>
                  <a:lnTo>
                    <a:pt x="90" y="16"/>
                  </a:lnTo>
                  <a:lnTo>
                    <a:pt x="81" y="10"/>
                  </a:lnTo>
                  <a:lnTo>
                    <a:pt x="72" y="4"/>
                  </a:lnTo>
                  <a:lnTo>
                    <a:pt x="61" y="0"/>
                  </a:lnTo>
                  <a:close/>
                </a:path>
              </a:pathLst>
            </a:custGeom>
            <a:solidFill>
              <a:srgbClr val="D8D0A2"/>
            </a:solidFill>
            <a:ln w="9525">
              <a:noFill/>
              <a:round/>
            </a:ln>
          </p:spPr>
          <p:txBody>
            <a:bodyPr vert="horz" wrap="square" lIns="91440" tIns="45720" rIns="91440" bIns="45720" numCol="1" anchor="t" anchorCtr="0" compatLnSpc="1"/>
            <a:lstStyle/>
            <a:p>
              <a:endParaRPr lang="zh-CN" altLang="en-US" sz="1600">
                <a:latin typeface="Arial" panose="020B0604020202020204" pitchFamily="34" charset="0"/>
                <a:ea typeface="Arial" panose="020B0604020202020204" pitchFamily="34" charset="0"/>
              </a:endParaRPr>
            </a:p>
          </p:txBody>
        </p:sp>
        <p:sp>
          <p:nvSpPr>
            <p:cNvPr id="182" name="Freeform 251"/>
            <p:cNvSpPr/>
            <p:nvPr/>
          </p:nvSpPr>
          <p:spPr bwMode="auto">
            <a:xfrm>
              <a:off x="3526403" y="819842"/>
              <a:ext cx="249583" cy="297167"/>
            </a:xfrm>
            <a:custGeom>
              <a:avLst/>
              <a:gdLst/>
              <a:ahLst/>
              <a:cxnLst>
                <a:cxn ang="0">
                  <a:pos x="61" y="0"/>
                </a:cxn>
                <a:cxn ang="0">
                  <a:pos x="61" y="0"/>
                </a:cxn>
                <a:cxn ang="0">
                  <a:pos x="61" y="7"/>
                </a:cxn>
                <a:cxn ang="0">
                  <a:pos x="61" y="7"/>
                </a:cxn>
                <a:cxn ang="0">
                  <a:pos x="60" y="25"/>
                </a:cxn>
                <a:cxn ang="0">
                  <a:pos x="57" y="43"/>
                </a:cxn>
                <a:cxn ang="0">
                  <a:pos x="51" y="60"/>
                </a:cxn>
                <a:cxn ang="0">
                  <a:pos x="45" y="76"/>
                </a:cxn>
                <a:cxn ang="0">
                  <a:pos x="36" y="91"/>
                </a:cxn>
                <a:cxn ang="0">
                  <a:pos x="25" y="106"/>
                </a:cxn>
                <a:cxn ang="0">
                  <a:pos x="13" y="118"/>
                </a:cxn>
                <a:cxn ang="0">
                  <a:pos x="0" y="130"/>
                </a:cxn>
                <a:cxn ang="0">
                  <a:pos x="0" y="130"/>
                </a:cxn>
                <a:cxn ang="0">
                  <a:pos x="9" y="135"/>
                </a:cxn>
                <a:cxn ang="0">
                  <a:pos x="18" y="138"/>
                </a:cxn>
                <a:cxn ang="0">
                  <a:pos x="28" y="141"/>
                </a:cxn>
                <a:cxn ang="0">
                  <a:pos x="39" y="141"/>
                </a:cxn>
                <a:cxn ang="0">
                  <a:pos x="39" y="141"/>
                </a:cxn>
                <a:cxn ang="0">
                  <a:pos x="54" y="139"/>
                </a:cxn>
                <a:cxn ang="0">
                  <a:pos x="67" y="136"/>
                </a:cxn>
                <a:cxn ang="0">
                  <a:pos x="79" y="129"/>
                </a:cxn>
                <a:cxn ang="0">
                  <a:pos x="90" y="120"/>
                </a:cxn>
                <a:cxn ang="0">
                  <a:pos x="99" y="109"/>
                </a:cxn>
                <a:cxn ang="0">
                  <a:pos x="105" y="97"/>
                </a:cxn>
                <a:cxn ang="0">
                  <a:pos x="109" y="84"/>
                </a:cxn>
                <a:cxn ang="0">
                  <a:pos x="111" y="69"/>
                </a:cxn>
                <a:cxn ang="0">
                  <a:pos x="111" y="69"/>
                </a:cxn>
                <a:cxn ang="0">
                  <a:pos x="111" y="57"/>
                </a:cxn>
                <a:cxn ang="0">
                  <a:pos x="108" y="45"/>
                </a:cxn>
                <a:cxn ang="0">
                  <a:pos x="103" y="34"/>
                </a:cxn>
                <a:cxn ang="0">
                  <a:pos x="97" y="25"/>
                </a:cxn>
                <a:cxn ang="0">
                  <a:pos x="90" y="16"/>
                </a:cxn>
                <a:cxn ang="0">
                  <a:pos x="81" y="10"/>
                </a:cxn>
                <a:cxn ang="0">
                  <a:pos x="72" y="4"/>
                </a:cxn>
                <a:cxn ang="0">
                  <a:pos x="61" y="0"/>
                </a:cxn>
              </a:cxnLst>
              <a:rect l="0" t="0" r="r" b="b"/>
              <a:pathLst>
                <a:path w="111" h="141">
                  <a:moveTo>
                    <a:pt x="61" y="0"/>
                  </a:moveTo>
                  <a:lnTo>
                    <a:pt x="61" y="0"/>
                  </a:lnTo>
                  <a:lnTo>
                    <a:pt x="61" y="7"/>
                  </a:lnTo>
                  <a:lnTo>
                    <a:pt x="61" y="7"/>
                  </a:lnTo>
                  <a:lnTo>
                    <a:pt x="60" y="25"/>
                  </a:lnTo>
                  <a:lnTo>
                    <a:pt x="57" y="43"/>
                  </a:lnTo>
                  <a:lnTo>
                    <a:pt x="51" y="60"/>
                  </a:lnTo>
                  <a:lnTo>
                    <a:pt x="45" y="76"/>
                  </a:lnTo>
                  <a:lnTo>
                    <a:pt x="36" y="91"/>
                  </a:lnTo>
                  <a:lnTo>
                    <a:pt x="25" y="106"/>
                  </a:lnTo>
                  <a:lnTo>
                    <a:pt x="13" y="118"/>
                  </a:lnTo>
                  <a:lnTo>
                    <a:pt x="0" y="130"/>
                  </a:lnTo>
                  <a:lnTo>
                    <a:pt x="0" y="130"/>
                  </a:lnTo>
                  <a:lnTo>
                    <a:pt x="9" y="135"/>
                  </a:lnTo>
                  <a:lnTo>
                    <a:pt x="18" y="138"/>
                  </a:lnTo>
                  <a:lnTo>
                    <a:pt x="28" y="141"/>
                  </a:lnTo>
                  <a:lnTo>
                    <a:pt x="39" y="141"/>
                  </a:lnTo>
                  <a:lnTo>
                    <a:pt x="39" y="141"/>
                  </a:lnTo>
                  <a:lnTo>
                    <a:pt x="54" y="139"/>
                  </a:lnTo>
                  <a:lnTo>
                    <a:pt x="67" y="136"/>
                  </a:lnTo>
                  <a:lnTo>
                    <a:pt x="79" y="129"/>
                  </a:lnTo>
                  <a:lnTo>
                    <a:pt x="90" y="120"/>
                  </a:lnTo>
                  <a:lnTo>
                    <a:pt x="99" y="109"/>
                  </a:lnTo>
                  <a:lnTo>
                    <a:pt x="105" y="97"/>
                  </a:lnTo>
                  <a:lnTo>
                    <a:pt x="109" y="84"/>
                  </a:lnTo>
                  <a:lnTo>
                    <a:pt x="111" y="69"/>
                  </a:lnTo>
                  <a:lnTo>
                    <a:pt x="111" y="69"/>
                  </a:lnTo>
                  <a:lnTo>
                    <a:pt x="111" y="57"/>
                  </a:lnTo>
                  <a:lnTo>
                    <a:pt x="108" y="45"/>
                  </a:lnTo>
                  <a:lnTo>
                    <a:pt x="103" y="34"/>
                  </a:lnTo>
                  <a:lnTo>
                    <a:pt x="97" y="25"/>
                  </a:lnTo>
                  <a:lnTo>
                    <a:pt x="90" y="16"/>
                  </a:lnTo>
                  <a:lnTo>
                    <a:pt x="81" y="10"/>
                  </a:lnTo>
                  <a:lnTo>
                    <a:pt x="72" y="4"/>
                  </a:lnTo>
                  <a:lnTo>
                    <a:pt x="61" y="0"/>
                  </a:lnTo>
                </a:path>
              </a:pathLst>
            </a:custGeom>
            <a:noFill/>
            <a:ln w="9525">
              <a:noFill/>
              <a:round/>
            </a:ln>
          </p:spPr>
          <p:txBody>
            <a:bodyPr vert="horz" wrap="square" lIns="91440" tIns="45720" rIns="91440" bIns="45720" numCol="1" anchor="t" anchorCtr="0" compatLnSpc="1"/>
            <a:lstStyle/>
            <a:p>
              <a:endParaRPr lang="zh-CN" altLang="en-US" sz="1600">
                <a:latin typeface="Arial" panose="020B0604020202020204" pitchFamily="34" charset="0"/>
                <a:ea typeface="Arial" panose="020B0604020202020204" pitchFamily="34" charset="0"/>
              </a:endParaRPr>
            </a:p>
          </p:txBody>
        </p:sp>
        <p:sp>
          <p:nvSpPr>
            <p:cNvPr id="183" name="Freeform 252"/>
            <p:cNvSpPr/>
            <p:nvPr/>
          </p:nvSpPr>
          <p:spPr bwMode="auto">
            <a:xfrm>
              <a:off x="3447706" y="809304"/>
              <a:ext cx="215855" cy="284521"/>
            </a:xfrm>
            <a:custGeom>
              <a:avLst/>
              <a:gdLst/>
              <a:ahLst/>
              <a:cxnLst>
                <a:cxn ang="0">
                  <a:pos x="74" y="0"/>
                </a:cxn>
                <a:cxn ang="0">
                  <a:pos x="74" y="0"/>
                </a:cxn>
                <a:cxn ang="0">
                  <a:pos x="59" y="2"/>
                </a:cxn>
                <a:cxn ang="0">
                  <a:pos x="45" y="6"/>
                </a:cxn>
                <a:cxn ang="0">
                  <a:pos x="33" y="14"/>
                </a:cxn>
                <a:cxn ang="0">
                  <a:pos x="21" y="23"/>
                </a:cxn>
                <a:cxn ang="0">
                  <a:pos x="14" y="33"/>
                </a:cxn>
                <a:cxn ang="0">
                  <a:pos x="6" y="45"/>
                </a:cxn>
                <a:cxn ang="0">
                  <a:pos x="2" y="59"/>
                </a:cxn>
                <a:cxn ang="0">
                  <a:pos x="0" y="74"/>
                </a:cxn>
                <a:cxn ang="0">
                  <a:pos x="0" y="74"/>
                </a:cxn>
                <a:cxn ang="0">
                  <a:pos x="2" y="83"/>
                </a:cxn>
                <a:cxn ang="0">
                  <a:pos x="3" y="92"/>
                </a:cxn>
                <a:cxn ang="0">
                  <a:pos x="6" y="101"/>
                </a:cxn>
                <a:cxn ang="0">
                  <a:pos x="11" y="110"/>
                </a:cxn>
                <a:cxn ang="0">
                  <a:pos x="15" y="117"/>
                </a:cxn>
                <a:cxn ang="0">
                  <a:pos x="21" y="123"/>
                </a:cxn>
                <a:cxn ang="0">
                  <a:pos x="27" y="129"/>
                </a:cxn>
                <a:cxn ang="0">
                  <a:pos x="35" y="135"/>
                </a:cxn>
                <a:cxn ang="0">
                  <a:pos x="35" y="135"/>
                </a:cxn>
                <a:cxn ang="0">
                  <a:pos x="48" y="123"/>
                </a:cxn>
                <a:cxn ang="0">
                  <a:pos x="60" y="111"/>
                </a:cxn>
                <a:cxn ang="0">
                  <a:pos x="71" y="96"/>
                </a:cxn>
                <a:cxn ang="0">
                  <a:pos x="80" y="81"/>
                </a:cxn>
                <a:cxn ang="0">
                  <a:pos x="86" y="65"/>
                </a:cxn>
                <a:cxn ang="0">
                  <a:pos x="92" y="48"/>
                </a:cxn>
                <a:cxn ang="0">
                  <a:pos x="95" y="30"/>
                </a:cxn>
                <a:cxn ang="0">
                  <a:pos x="96" y="12"/>
                </a:cxn>
                <a:cxn ang="0">
                  <a:pos x="96" y="12"/>
                </a:cxn>
                <a:cxn ang="0">
                  <a:pos x="96" y="5"/>
                </a:cxn>
                <a:cxn ang="0">
                  <a:pos x="96" y="5"/>
                </a:cxn>
                <a:cxn ang="0">
                  <a:pos x="84" y="2"/>
                </a:cxn>
                <a:cxn ang="0">
                  <a:pos x="74" y="0"/>
                </a:cxn>
              </a:cxnLst>
              <a:rect l="0" t="0" r="r" b="b"/>
              <a:pathLst>
                <a:path w="96" h="135">
                  <a:moveTo>
                    <a:pt x="74" y="0"/>
                  </a:moveTo>
                  <a:lnTo>
                    <a:pt x="74" y="0"/>
                  </a:lnTo>
                  <a:lnTo>
                    <a:pt x="59" y="2"/>
                  </a:lnTo>
                  <a:lnTo>
                    <a:pt x="45" y="6"/>
                  </a:lnTo>
                  <a:lnTo>
                    <a:pt x="33" y="14"/>
                  </a:lnTo>
                  <a:lnTo>
                    <a:pt x="21" y="23"/>
                  </a:lnTo>
                  <a:lnTo>
                    <a:pt x="14" y="33"/>
                  </a:lnTo>
                  <a:lnTo>
                    <a:pt x="6" y="45"/>
                  </a:lnTo>
                  <a:lnTo>
                    <a:pt x="2" y="59"/>
                  </a:lnTo>
                  <a:lnTo>
                    <a:pt x="0" y="74"/>
                  </a:lnTo>
                  <a:lnTo>
                    <a:pt x="0" y="74"/>
                  </a:lnTo>
                  <a:lnTo>
                    <a:pt x="2" y="83"/>
                  </a:lnTo>
                  <a:lnTo>
                    <a:pt x="3" y="92"/>
                  </a:lnTo>
                  <a:lnTo>
                    <a:pt x="6" y="101"/>
                  </a:lnTo>
                  <a:lnTo>
                    <a:pt x="11" y="110"/>
                  </a:lnTo>
                  <a:lnTo>
                    <a:pt x="15" y="117"/>
                  </a:lnTo>
                  <a:lnTo>
                    <a:pt x="21" y="123"/>
                  </a:lnTo>
                  <a:lnTo>
                    <a:pt x="27" y="129"/>
                  </a:lnTo>
                  <a:lnTo>
                    <a:pt x="35" y="135"/>
                  </a:lnTo>
                  <a:lnTo>
                    <a:pt x="35" y="135"/>
                  </a:lnTo>
                  <a:lnTo>
                    <a:pt x="48" y="123"/>
                  </a:lnTo>
                  <a:lnTo>
                    <a:pt x="60" y="111"/>
                  </a:lnTo>
                  <a:lnTo>
                    <a:pt x="71" y="96"/>
                  </a:lnTo>
                  <a:lnTo>
                    <a:pt x="80" y="81"/>
                  </a:lnTo>
                  <a:lnTo>
                    <a:pt x="86" y="65"/>
                  </a:lnTo>
                  <a:lnTo>
                    <a:pt x="92" y="48"/>
                  </a:lnTo>
                  <a:lnTo>
                    <a:pt x="95" y="30"/>
                  </a:lnTo>
                  <a:lnTo>
                    <a:pt x="96" y="12"/>
                  </a:lnTo>
                  <a:lnTo>
                    <a:pt x="96" y="12"/>
                  </a:lnTo>
                  <a:lnTo>
                    <a:pt x="96" y="5"/>
                  </a:lnTo>
                  <a:lnTo>
                    <a:pt x="96" y="5"/>
                  </a:lnTo>
                  <a:lnTo>
                    <a:pt x="84" y="2"/>
                  </a:lnTo>
                  <a:lnTo>
                    <a:pt x="74" y="0"/>
                  </a:lnTo>
                  <a:close/>
                </a:path>
              </a:pathLst>
            </a:custGeom>
            <a:solidFill>
              <a:srgbClr val="CBC37B"/>
            </a:solidFill>
            <a:ln w="9525">
              <a:noFill/>
              <a:round/>
            </a:ln>
          </p:spPr>
          <p:txBody>
            <a:bodyPr vert="horz" wrap="square" lIns="91440" tIns="45720" rIns="91440" bIns="45720" numCol="1" anchor="t" anchorCtr="0" compatLnSpc="1"/>
            <a:lstStyle/>
            <a:p>
              <a:endParaRPr lang="zh-CN" altLang="en-US" sz="1600">
                <a:latin typeface="Arial" panose="020B0604020202020204" pitchFamily="34" charset="0"/>
                <a:ea typeface="Arial" panose="020B0604020202020204" pitchFamily="34" charset="0"/>
              </a:endParaRPr>
            </a:p>
          </p:txBody>
        </p:sp>
        <p:sp>
          <p:nvSpPr>
            <p:cNvPr id="184" name="Freeform 253"/>
            <p:cNvSpPr/>
            <p:nvPr/>
          </p:nvSpPr>
          <p:spPr bwMode="auto">
            <a:xfrm>
              <a:off x="3447706" y="809304"/>
              <a:ext cx="215855" cy="284521"/>
            </a:xfrm>
            <a:custGeom>
              <a:avLst/>
              <a:gdLst/>
              <a:ahLst/>
              <a:cxnLst>
                <a:cxn ang="0">
                  <a:pos x="74" y="0"/>
                </a:cxn>
                <a:cxn ang="0">
                  <a:pos x="74" y="0"/>
                </a:cxn>
                <a:cxn ang="0">
                  <a:pos x="59" y="2"/>
                </a:cxn>
                <a:cxn ang="0">
                  <a:pos x="45" y="6"/>
                </a:cxn>
                <a:cxn ang="0">
                  <a:pos x="33" y="14"/>
                </a:cxn>
                <a:cxn ang="0">
                  <a:pos x="21" y="23"/>
                </a:cxn>
                <a:cxn ang="0">
                  <a:pos x="14" y="33"/>
                </a:cxn>
                <a:cxn ang="0">
                  <a:pos x="6" y="45"/>
                </a:cxn>
                <a:cxn ang="0">
                  <a:pos x="2" y="59"/>
                </a:cxn>
                <a:cxn ang="0">
                  <a:pos x="0" y="74"/>
                </a:cxn>
                <a:cxn ang="0">
                  <a:pos x="0" y="74"/>
                </a:cxn>
                <a:cxn ang="0">
                  <a:pos x="2" y="83"/>
                </a:cxn>
                <a:cxn ang="0">
                  <a:pos x="3" y="92"/>
                </a:cxn>
                <a:cxn ang="0">
                  <a:pos x="6" y="101"/>
                </a:cxn>
                <a:cxn ang="0">
                  <a:pos x="11" y="110"/>
                </a:cxn>
                <a:cxn ang="0">
                  <a:pos x="15" y="117"/>
                </a:cxn>
                <a:cxn ang="0">
                  <a:pos x="21" y="123"/>
                </a:cxn>
                <a:cxn ang="0">
                  <a:pos x="27" y="129"/>
                </a:cxn>
                <a:cxn ang="0">
                  <a:pos x="35" y="135"/>
                </a:cxn>
                <a:cxn ang="0">
                  <a:pos x="35" y="135"/>
                </a:cxn>
                <a:cxn ang="0">
                  <a:pos x="48" y="123"/>
                </a:cxn>
                <a:cxn ang="0">
                  <a:pos x="60" y="111"/>
                </a:cxn>
                <a:cxn ang="0">
                  <a:pos x="71" y="96"/>
                </a:cxn>
                <a:cxn ang="0">
                  <a:pos x="80" y="81"/>
                </a:cxn>
                <a:cxn ang="0">
                  <a:pos x="86" y="65"/>
                </a:cxn>
                <a:cxn ang="0">
                  <a:pos x="92" y="48"/>
                </a:cxn>
                <a:cxn ang="0">
                  <a:pos x="95" y="30"/>
                </a:cxn>
                <a:cxn ang="0">
                  <a:pos x="96" y="12"/>
                </a:cxn>
                <a:cxn ang="0">
                  <a:pos x="96" y="12"/>
                </a:cxn>
                <a:cxn ang="0">
                  <a:pos x="96" y="5"/>
                </a:cxn>
                <a:cxn ang="0">
                  <a:pos x="96" y="5"/>
                </a:cxn>
                <a:cxn ang="0">
                  <a:pos x="84" y="2"/>
                </a:cxn>
                <a:cxn ang="0">
                  <a:pos x="74" y="0"/>
                </a:cxn>
              </a:cxnLst>
              <a:rect l="0" t="0" r="r" b="b"/>
              <a:pathLst>
                <a:path w="96" h="135">
                  <a:moveTo>
                    <a:pt x="74" y="0"/>
                  </a:moveTo>
                  <a:lnTo>
                    <a:pt x="74" y="0"/>
                  </a:lnTo>
                  <a:lnTo>
                    <a:pt x="59" y="2"/>
                  </a:lnTo>
                  <a:lnTo>
                    <a:pt x="45" y="6"/>
                  </a:lnTo>
                  <a:lnTo>
                    <a:pt x="33" y="14"/>
                  </a:lnTo>
                  <a:lnTo>
                    <a:pt x="21" y="23"/>
                  </a:lnTo>
                  <a:lnTo>
                    <a:pt x="14" y="33"/>
                  </a:lnTo>
                  <a:lnTo>
                    <a:pt x="6" y="45"/>
                  </a:lnTo>
                  <a:lnTo>
                    <a:pt x="2" y="59"/>
                  </a:lnTo>
                  <a:lnTo>
                    <a:pt x="0" y="74"/>
                  </a:lnTo>
                  <a:lnTo>
                    <a:pt x="0" y="74"/>
                  </a:lnTo>
                  <a:lnTo>
                    <a:pt x="2" y="83"/>
                  </a:lnTo>
                  <a:lnTo>
                    <a:pt x="3" y="92"/>
                  </a:lnTo>
                  <a:lnTo>
                    <a:pt x="6" y="101"/>
                  </a:lnTo>
                  <a:lnTo>
                    <a:pt x="11" y="110"/>
                  </a:lnTo>
                  <a:lnTo>
                    <a:pt x="15" y="117"/>
                  </a:lnTo>
                  <a:lnTo>
                    <a:pt x="21" y="123"/>
                  </a:lnTo>
                  <a:lnTo>
                    <a:pt x="27" y="129"/>
                  </a:lnTo>
                  <a:lnTo>
                    <a:pt x="35" y="135"/>
                  </a:lnTo>
                  <a:lnTo>
                    <a:pt x="35" y="135"/>
                  </a:lnTo>
                  <a:lnTo>
                    <a:pt x="48" y="123"/>
                  </a:lnTo>
                  <a:lnTo>
                    <a:pt x="60" y="111"/>
                  </a:lnTo>
                  <a:lnTo>
                    <a:pt x="71" y="96"/>
                  </a:lnTo>
                  <a:lnTo>
                    <a:pt x="80" y="81"/>
                  </a:lnTo>
                  <a:lnTo>
                    <a:pt x="86" y="65"/>
                  </a:lnTo>
                  <a:lnTo>
                    <a:pt x="92" y="48"/>
                  </a:lnTo>
                  <a:lnTo>
                    <a:pt x="95" y="30"/>
                  </a:lnTo>
                  <a:lnTo>
                    <a:pt x="96" y="12"/>
                  </a:lnTo>
                  <a:lnTo>
                    <a:pt x="96" y="12"/>
                  </a:lnTo>
                  <a:lnTo>
                    <a:pt x="96" y="5"/>
                  </a:lnTo>
                  <a:lnTo>
                    <a:pt x="96" y="5"/>
                  </a:lnTo>
                  <a:lnTo>
                    <a:pt x="84" y="2"/>
                  </a:lnTo>
                  <a:lnTo>
                    <a:pt x="74" y="0"/>
                  </a:lnTo>
                </a:path>
              </a:pathLst>
            </a:custGeom>
            <a:noFill/>
            <a:ln w="9525">
              <a:noFill/>
              <a:round/>
            </a:ln>
          </p:spPr>
          <p:txBody>
            <a:bodyPr vert="horz" wrap="square" lIns="91440" tIns="45720" rIns="91440" bIns="45720" numCol="1" anchor="t" anchorCtr="0" compatLnSpc="1"/>
            <a:lstStyle/>
            <a:p>
              <a:endParaRPr lang="zh-CN" altLang="en-US" sz="1600">
                <a:latin typeface="Arial" panose="020B0604020202020204" pitchFamily="34" charset="0"/>
                <a:ea typeface="Arial" panose="020B0604020202020204" pitchFamily="34" charset="0"/>
              </a:endParaRPr>
            </a:p>
          </p:txBody>
        </p:sp>
        <p:sp>
          <p:nvSpPr>
            <p:cNvPr id="185" name="Freeform 254"/>
            <p:cNvSpPr>
              <a:spLocks noEditPoints="1"/>
            </p:cNvSpPr>
            <p:nvPr/>
          </p:nvSpPr>
          <p:spPr bwMode="auto">
            <a:xfrm>
              <a:off x="2395413" y="499493"/>
              <a:ext cx="607092" cy="569041"/>
            </a:xfrm>
            <a:custGeom>
              <a:avLst/>
              <a:gdLst/>
              <a:ahLst/>
              <a:cxnLst>
                <a:cxn ang="0">
                  <a:pos x="2" y="149"/>
                </a:cxn>
                <a:cxn ang="0">
                  <a:pos x="11" y="188"/>
                </a:cxn>
                <a:cxn ang="0">
                  <a:pos x="32" y="221"/>
                </a:cxn>
                <a:cxn ang="0">
                  <a:pos x="60" y="248"/>
                </a:cxn>
                <a:cxn ang="0">
                  <a:pos x="95" y="264"/>
                </a:cxn>
                <a:cxn ang="0">
                  <a:pos x="135" y="270"/>
                </a:cxn>
                <a:cxn ang="0">
                  <a:pos x="162" y="267"/>
                </a:cxn>
                <a:cxn ang="0">
                  <a:pos x="200" y="254"/>
                </a:cxn>
                <a:cxn ang="0">
                  <a:pos x="231" y="231"/>
                </a:cxn>
                <a:cxn ang="0">
                  <a:pos x="254" y="200"/>
                </a:cxn>
                <a:cxn ang="0">
                  <a:pos x="267" y="162"/>
                </a:cxn>
                <a:cxn ang="0">
                  <a:pos x="270" y="135"/>
                </a:cxn>
                <a:cxn ang="0">
                  <a:pos x="264" y="96"/>
                </a:cxn>
                <a:cxn ang="0">
                  <a:pos x="248" y="60"/>
                </a:cxn>
                <a:cxn ang="0">
                  <a:pos x="221" y="32"/>
                </a:cxn>
                <a:cxn ang="0">
                  <a:pos x="188" y="11"/>
                </a:cxn>
                <a:cxn ang="0">
                  <a:pos x="149" y="2"/>
                </a:cxn>
                <a:cxn ang="0">
                  <a:pos x="122" y="2"/>
                </a:cxn>
                <a:cxn ang="0">
                  <a:pos x="83" y="11"/>
                </a:cxn>
                <a:cxn ang="0">
                  <a:pos x="50" y="32"/>
                </a:cxn>
                <a:cxn ang="0">
                  <a:pos x="23" y="60"/>
                </a:cxn>
                <a:cxn ang="0">
                  <a:pos x="6" y="96"/>
                </a:cxn>
                <a:cxn ang="0">
                  <a:pos x="0" y="135"/>
                </a:cxn>
                <a:cxn ang="0">
                  <a:pos x="3" y="135"/>
                </a:cxn>
                <a:cxn ang="0">
                  <a:pos x="9" y="96"/>
                </a:cxn>
                <a:cxn ang="0">
                  <a:pos x="26" y="62"/>
                </a:cxn>
                <a:cxn ang="0">
                  <a:pos x="51" y="33"/>
                </a:cxn>
                <a:cxn ang="0">
                  <a:pos x="84" y="14"/>
                </a:cxn>
                <a:cxn ang="0">
                  <a:pos x="122" y="5"/>
                </a:cxn>
                <a:cxn ang="0">
                  <a:pos x="149" y="5"/>
                </a:cxn>
                <a:cxn ang="0">
                  <a:pos x="186" y="14"/>
                </a:cxn>
                <a:cxn ang="0">
                  <a:pos x="219" y="33"/>
                </a:cxn>
                <a:cxn ang="0">
                  <a:pos x="245" y="62"/>
                </a:cxn>
                <a:cxn ang="0">
                  <a:pos x="261" y="96"/>
                </a:cxn>
                <a:cxn ang="0">
                  <a:pos x="267" y="135"/>
                </a:cxn>
                <a:cxn ang="0">
                  <a:pos x="264" y="162"/>
                </a:cxn>
                <a:cxn ang="0">
                  <a:pos x="251" y="198"/>
                </a:cxn>
                <a:cxn ang="0">
                  <a:pos x="228" y="228"/>
                </a:cxn>
                <a:cxn ang="0">
                  <a:pos x="198" y="252"/>
                </a:cxn>
                <a:cxn ang="0">
                  <a:pos x="162" y="264"/>
                </a:cxn>
                <a:cxn ang="0">
                  <a:pos x="135" y="267"/>
                </a:cxn>
                <a:cxn ang="0">
                  <a:pos x="96" y="261"/>
                </a:cxn>
                <a:cxn ang="0">
                  <a:pos x="62" y="245"/>
                </a:cxn>
                <a:cxn ang="0">
                  <a:pos x="33" y="219"/>
                </a:cxn>
                <a:cxn ang="0">
                  <a:pos x="14" y="186"/>
                </a:cxn>
                <a:cxn ang="0">
                  <a:pos x="5" y="149"/>
                </a:cxn>
              </a:cxnLst>
              <a:rect l="0" t="0" r="r" b="b"/>
              <a:pathLst>
                <a:path w="270" h="270">
                  <a:moveTo>
                    <a:pt x="0" y="135"/>
                  </a:moveTo>
                  <a:lnTo>
                    <a:pt x="0" y="135"/>
                  </a:lnTo>
                  <a:lnTo>
                    <a:pt x="2" y="149"/>
                  </a:lnTo>
                  <a:lnTo>
                    <a:pt x="3" y="162"/>
                  </a:lnTo>
                  <a:lnTo>
                    <a:pt x="6" y="176"/>
                  </a:lnTo>
                  <a:lnTo>
                    <a:pt x="11" y="188"/>
                  </a:lnTo>
                  <a:lnTo>
                    <a:pt x="17" y="200"/>
                  </a:lnTo>
                  <a:lnTo>
                    <a:pt x="23" y="210"/>
                  </a:lnTo>
                  <a:lnTo>
                    <a:pt x="32" y="221"/>
                  </a:lnTo>
                  <a:lnTo>
                    <a:pt x="39" y="231"/>
                  </a:lnTo>
                  <a:lnTo>
                    <a:pt x="50" y="240"/>
                  </a:lnTo>
                  <a:lnTo>
                    <a:pt x="60" y="248"/>
                  </a:lnTo>
                  <a:lnTo>
                    <a:pt x="71" y="254"/>
                  </a:lnTo>
                  <a:lnTo>
                    <a:pt x="83" y="260"/>
                  </a:lnTo>
                  <a:lnTo>
                    <a:pt x="95" y="264"/>
                  </a:lnTo>
                  <a:lnTo>
                    <a:pt x="108" y="267"/>
                  </a:lnTo>
                  <a:lnTo>
                    <a:pt x="122" y="270"/>
                  </a:lnTo>
                  <a:lnTo>
                    <a:pt x="135" y="270"/>
                  </a:lnTo>
                  <a:lnTo>
                    <a:pt x="135" y="270"/>
                  </a:lnTo>
                  <a:lnTo>
                    <a:pt x="149" y="270"/>
                  </a:lnTo>
                  <a:lnTo>
                    <a:pt x="162" y="267"/>
                  </a:lnTo>
                  <a:lnTo>
                    <a:pt x="176" y="264"/>
                  </a:lnTo>
                  <a:lnTo>
                    <a:pt x="188" y="260"/>
                  </a:lnTo>
                  <a:lnTo>
                    <a:pt x="200" y="254"/>
                  </a:lnTo>
                  <a:lnTo>
                    <a:pt x="210" y="248"/>
                  </a:lnTo>
                  <a:lnTo>
                    <a:pt x="221" y="240"/>
                  </a:lnTo>
                  <a:lnTo>
                    <a:pt x="231" y="231"/>
                  </a:lnTo>
                  <a:lnTo>
                    <a:pt x="239" y="221"/>
                  </a:lnTo>
                  <a:lnTo>
                    <a:pt x="248" y="210"/>
                  </a:lnTo>
                  <a:lnTo>
                    <a:pt x="254" y="200"/>
                  </a:lnTo>
                  <a:lnTo>
                    <a:pt x="260" y="188"/>
                  </a:lnTo>
                  <a:lnTo>
                    <a:pt x="264" y="176"/>
                  </a:lnTo>
                  <a:lnTo>
                    <a:pt x="267" y="162"/>
                  </a:lnTo>
                  <a:lnTo>
                    <a:pt x="269" y="149"/>
                  </a:lnTo>
                  <a:lnTo>
                    <a:pt x="270" y="135"/>
                  </a:lnTo>
                  <a:lnTo>
                    <a:pt x="270" y="135"/>
                  </a:lnTo>
                  <a:lnTo>
                    <a:pt x="269" y="122"/>
                  </a:lnTo>
                  <a:lnTo>
                    <a:pt x="267" y="108"/>
                  </a:lnTo>
                  <a:lnTo>
                    <a:pt x="264" y="96"/>
                  </a:lnTo>
                  <a:lnTo>
                    <a:pt x="260" y="83"/>
                  </a:lnTo>
                  <a:lnTo>
                    <a:pt x="254" y="71"/>
                  </a:lnTo>
                  <a:lnTo>
                    <a:pt x="248" y="60"/>
                  </a:lnTo>
                  <a:lnTo>
                    <a:pt x="239" y="50"/>
                  </a:lnTo>
                  <a:lnTo>
                    <a:pt x="231" y="41"/>
                  </a:lnTo>
                  <a:lnTo>
                    <a:pt x="221" y="32"/>
                  </a:lnTo>
                  <a:lnTo>
                    <a:pt x="210" y="24"/>
                  </a:lnTo>
                  <a:lnTo>
                    <a:pt x="200" y="17"/>
                  </a:lnTo>
                  <a:lnTo>
                    <a:pt x="188" y="11"/>
                  </a:lnTo>
                  <a:lnTo>
                    <a:pt x="176" y="6"/>
                  </a:lnTo>
                  <a:lnTo>
                    <a:pt x="162" y="3"/>
                  </a:lnTo>
                  <a:lnTo>
                    <a:pt x="149" y="2"/>
                  </a:lnTo>
                  <a:lnTo>
                    <a:pt x="135" y="0"/>
                  </a:lnTo>
                  <a:lnTo>
                    <a:pt x="135" y="0"/>
                  </a:lnTo>
                  <a:lnTo>
                    <a:pt x="122" y="2"/>
                  </a:lnTo>
                  <a:lnTo>
                    <a:pt x="108" y="3"/>
                  </a:lnTo>
                  <a:lnTo>
                    <a:pt x="95" y="6"/>
                  </a:lnTo>
                  <a:lnTo>
                    <a:pt x="83" y="11"/>
                  </a:lnTo>
                  <a:lnTo>
                    <a:pt x="71" y="17"/>
                  </a:lnTo>
                  <a:lnTo>
                    <a:pt x="60" y="24"/>
                  </a:lnTo>
                  <a:lnTo>
                    <a:pt x="50" y="32"/>
                  </a:lnTo>
                  <a:lnTo>
                    <a:pt x="39" y="41"/>
                  </a:lnTo>
                  <a:lnTo>
                    <a:pt x="32" y="50"/>
                  </a:lnTo>
                  <a:lnTo>
                    <a:pt x="23" y="60"/>
                  </a:lnTo>
                  <a:lnTo>
                    <a:pt x="17" y="71"/>
                  </a:lnTo>
                  <a:lnTo>
                    <a:pt x="11" y="83"/>
                  </a:lnTo>
                  <a:lnTo>
                    <a:pt x="6" y="96"/>
                  </a:lnTo>
                  <a:lnTo>
                    <a:pt x="3" y="108"/>
                  </a:lnTo>
                  <a:lnTo>
                    <a:pt x="2" y="122"/>
                  </a:lnTo>
                  <a:lnTo>
                    <a:pt x="0" y="135"/>
                  </a:lnTo>
                  <a:lnTo>
                    <a:pt x="0" y="135"/>
                  </a:lnTo>
                  <a:close/>
                  <a:moveTo>
                    <a:pt x="3" y="135"/>
                  </a:moveTo>
                  <a:lnTo>
                    <a:pt x="3" y="135"/>
                  </a:lnTo>
                  <a:lnTo>
                    <a:pt x="5" y="122"/>
                  </a:lnTo>
                  <a:lnTo>
                    <a:pt x="6" y="110"/>
                  </a:lnTo>
                  <a:lnTo>
                    <a:pt x="9" y="96"/>
                  </a:lnTo>
                  <a:lnTo>
                    <a:pt x="14" y="84"/>
                  </a:lnTo>
                  <a:lnTo>
                    <a:pt x="20" y="72"/>
                  </a:lnTo>
                  <a:lnTo>
                    <a:pt x="26" y="62"/>
                  </a:lnTo>
                  <a:lnTo>
                    <a:pt x="33" y="51"/>
                  </a:lnTo>
                  <a:lnTo>
                    <a:pt x="42" y="42"/>
                  </a:lnTo>
                  <a:lnTo>
                    <a:pt x="51" y="33"/>
                  </a:lnTo>
                  <a:lnTo>
                    <a:pt x="62" y="26"/>
                  </a:lnTo>
                  <a:lnTo>
                    <a:pt x="72" y="20"/>
                  </a:lnTo>
                  <a:lnTo>
                    <a:pt x="84" y="14"/>
                  </a:lnTo>
                  <a:lnTo>
                    <a:pt x="96" y="9"/>
                  </a:lnTo>
                  <a:lnTo>
                    <a:pt x="108" y="6"/>
                  </a:lnTo>
                  <a:lnTo>
                    <a:pt x="122" y="5"/>
                  </a:lnTo>
                  <a:lnTo>
                    <a:pt x="135" y="3"/>
                  </a:lnTo>
                  <a:lnTo>
                    <a:pt x="135" y="3"/>
                  </a:lnTo>
                  <a:lnTo>
                    <a:pt x="149" y="5"/>
                  </a:lnTo>
                  <a:lnTo>
                    <a:pt x="162" y="6"/>
                  </a:lnTo>
                  <a:lnTo>
                    <a:pt x="174" y="9"/>
                  </a:lnTo>
                  <a:lnTo>
                    <a:pt x="186" y="14"/>
                  </a:lnTo>
                  <a:lnTo>
                    <a:pt x="198" y="20"/>
                  </a:lnTo>
                  <a:lnTo>
                    <a:pt x="209" y="26"/>
                  </a:lnTo>
                  <a:lnTo>
                    <a:pt x="219" y="33"/>
                  </a:lnTo>
                  <a:lnTo>
                    <a:pt x="228" y="42"/>
                  </a:lnTo>
                  <a:lnTo>
                    <a:pt x="237" y="51"/>
                  </a:lnTo>
                  <a:lnTo>
                    <a:pt x="245" y="62"/>
                  </a:lnTo>
                  <a:lnTo>
                    <a:pt x="251" y="72"/>
                  </a:lnTo>
                  <a:lnTo>
                    <a:pt x="257" y="84"/>
                  </a:lnTo>
                  <a:lnTo>
                    <a:pt x="261" y="96"/>
                  </a:lnTo>
                  <a:lnTo>
                    <a:pt x="264" y="110"/>
                  </a:lnTo>
                  <a:lnTo>
                    <a:pt x="266" y="122"/>
                  </a:lnTo>
                  <a:lnTo>
                    <a:pt x="267" y="135"/>
                  </a:lnTo>
                  <a:lnTo>
                    <a:pt x="267" y="135"/>
                  </a:lnTo>
                  <a:lnTo>
                    <a:pt x="266" y="149"/>
                  </a:lnTo>
                  <a:lnTo>
                    <a:pt x="264" y="162"/>
                  </a:lnTo>
                  <a:lnTo>
                    <a:pt x="261" y="174"/>
                  </a:lnTo>
                  <a:lnTo>
                    <a:pt x="257" y="186"/>
                  </a:lnTo>
                  <a:lnTo>
                    <a:pt x="251" y="198"/>
                  </a:lnTo>
                  <a:lnTo>
                    <a:pt x="245" y="209"/>
                  </a:lnTo>
                  <a:lnTo>
                    <a:pt x="237" y="219"/>
                  </a:lnTo>
                  <a:lnTo>
                    <a:pt x="228" y="228"/>
                  </a:lnTo>
                  <a:lnTo>
                    <a:pt x="219" y="237"/>
                  </a:lnTo>
                  <a:lnTo>
                    <a:pt x="209" y="245"/>
                  </a:lnTo>
                  <a:lnTo>
                    <a:pt x="198" y="252"/>
                  </a:lnTo>
                  <a:lnTo>
                    <a:pt x="186" y="257"/>
                  </a:lnTo>
                  <a:lnTo>
                    <a:pt x="174" y="261"/>
                  </a:lnTo>
                  <a:lnTo>
                    <a:pt x="162" y="264"/>
                  </a:lnTo>
                  <a:lnTo>
                    <a:pt x="149" y="267"/>
                  </a:lnTo>
                  <a:lnTo>
                    <a:pt x="135" y="267"/>
                  </a:lnTo>
                  <a:lnTo>
                    <a:pt x="135" y="267"/>
                  </a:lnTo>
                  <a:lnTo>
                    <a:pt x="122" y="267"/>
                  </a:lnTo>
                  <a:lnTo>
                    <a:pt x="108" y="264"/>
                  </a:lnTo>
                  <a:lnTo>
                    <a:pt x="96" y="261"/>
                  </a:lnTo>
                  <a:lnTo>
                    <a:pt x="84" y="257"/>
                  </a:lnTo>
                  <a:lnTo>
                    <a:pt x="72" y="252"/>
                  </a:lnTo>
                  <a:lnTo>
                    <a:pt x="62" y="245"/>
                  </a:lnTo>
                  <a:lnTo>
                    <a:pt x="51" y="237"/>
                  </a:lnTo>
                  <a:lnTo>
                    <a:pt x="42" y="228"/>
                  </a:lnTo>
                  <a:lnTo>
                    <a:pt x="33" y="219"/>
                  </a:lnTo>
                  <a:lnTo>
                    <a:pt x="26" y="209"/>
                  </a:lnTo>
                  <a:lnTo>
                    <a:pt x="20" y="198"/>
                  </a:lnTo>
                  <a:lnTo>
                    <a:pt x="14" y="186"/>
                  </a:lnTo>
                  <a:lnTo>
                    <a:pt x="9" y="174"/>
                  </a:lnTo>
                  <a:lnTo>
                    <a:pt x="6" y="162"/>
                  </a:lnTo>
                  <a:lnTo>
                    <a:pt x="5" y="149"/>
                  </a:lnTo>
                  <a:lnTo>
                    <a:pt x="3" y="135"/>
                  </a:lnTo>
                  <a:lnTo>
                    <a:pt x="3" y="135"/>
                  </a:lnTo>
                  <a:close/>
                </a:path>
              </a:pathLst>
            </a:custGeom>
            <a:solidFill>
              <a:srgbClr val="A99D4C"/>
            </a:solidFill>
            <a:ln w="9525">
              <a:noFill/>
              <a:round/>
            </a:ln>
          </p:spPr>
          <p:txBody>
            <a:bodyPr vert="horz" wrap="square" lIns="91440" tIns="45720" rIns="91440" bIns="45720" numCol="1" anchor="t" anchorCtr="0" compatLnSpc="1"/>
            <a:lstStyle/>
            <a:p>
              <a:endParaRPr lang="zh-CN" altLang="en-US" sz="1600">
                <a:latin typeface="Arial" panose="020B0604020202020204" pitchFamily="34" charset="0"/>
                <a:ea typeface="Arial" panose="020B0604020202020204" pitchFamily="34" charset="0"/>
              </a:endParaRPr>
            </a:p>
          </p:txBody>
        </p:sp>
        <p:sp>
          <p:nvSpPr>
            <p:cNvPr id="186" name="Freeform 255"/>
            <p:cNvSpPr>
              <a:spLocks noEditPoints="1"/>
            </p:cNvSpPr>
            <p:nvPr/>
          </p:nvSpPr>
          <p:spPr bwMode="auto">
            <a:xfrm>
              <a:off x="3184633" y="168606"/>
              <a:ext cx="200116" cy="185465"/>
            </a:xfrm>
            <a:custGeom>
              <a:avLst/>
              <a:gdLst/>
              <a:ahLst/>
              <a:cxnLst>
                <a:cxn ang="0">
                  <a:pos x="0" y="45"/>
                </a:cxn>
                <a:cxn ang="0">
                  <a:pos x="5" y="61"/>
                </a:cxn>
                <a:cxn ang="0">
                  <a:pos x="14" y="75"/>
                </a:cxn>
                <a:cxn ang="0">
                  <a:pos x="27" y="85"/>
                </a:cxn>
                <a:cxn ang="0">
                  <a:pos x="45" y="88"/>
                </a:cxn>
                <a:cxn ang="0">
                  <a:pos x="54" y="87"/>
                </a:cxn>
                <a:cxn ang="0">
                  <a:pos x="69" y="81"/>
                </a:cxn>
                <a:cxn ang="0">
                  <a:pos x="81" y="69"/>
                </a:cxn>
                <a:cxn ang="0">
                  <a:pos x="87" y="54"/>
                </a:cxn>
                <a:cxn ang="0">
                  <a:pos x="89" y="45"/>
                </a:cxn>
                <a:cxn ang="0">
                  <a:pos x="86" y="27"/>
                </a:cxn>
                <a:cxn ang="0">
                  <a:pos x="75" y="13"/>
                </a:cxn>
                <a:cxn ang="0">
                  <a:pos x="62" y="4"/>
                </a:cxn>
                <a:cxn ang="0">
                  <a:pos x="45" y="0"/>
                </a:cxn>
                <a:cxn ang="0">
                  <a:pos x="36" y="1"/>
                </a:cxn>
                <a:cxn ang="0">
                  <a:pos x="20" y="7"/>
                </a:cxn>
                <a:cxn ang="0">
                  <a:pos x="8" y="19"/>
                </a:cxn>
                <a:cxn ang="0">
                  <a:pos x="2" y="36"/>
                </a:cxn>
                <a:cxn ang="0">
                  <a:pos x="0" y="45"/>
                </a:cxn>
                <a:cxn ang="0">
                  <a:pos x="3" y="45"/>
                </a:cxn>
                <a:cxn ang="0">
                  <a:pos x="8" y="28"/>
                </a:cxn>
                <a:cxn ang="0">
                  <a:pos x="15" y="15"/>
                </a:cxn>
                <a:cxn ang="0">
                  <a:pos x="29" y="6"/>
                </a:cxn>
                <a:cxn ang="0">
                  <a:pos x="45" y="3"/>
                </a:cxn>
                <a:cxn ang="0">
                  <a:pos x="53" y="4"/>
                </a:cxn>
                <a:cxn ang="0">
                  <a:pos x="68" y="10"/>
                </a:cxn>
                <a:cxn ang="0">
                  <a:pos x="78" y="21"/>
                </a:cxn>
                <a:cxn ang="0">
                  <a:pos x="84" y="36"/>
                </a:cxn>
                <a:cxn ang="0">
                  <a:pos x="86" y="45"/>
                </a:cxn>
                <a:cxn ang="0">
                  <a:pos x="83" y="60"/>
                </a:cxn>
                <a:cxn ang="0">
                  <a:pos x="74" y="73"/>
                </a:cxn>
                <a:cxn ang="0">
                  <a:pos x="60" y="82"/>
                </a:cxn>
                <a:cxn ang="0">
                  <a:pos x="45" y="85"/>
                </a:cxn>
                <a:cxn ang="0">
                  <a:pos x="36" y="84"/>
                </a:cxn>
                <a:cxn ang="0">
                  <a:pos x="23" y="78"/>
                </a:cxn>
                <a:cxn ang="0">
                  <a:pos x="11" y="67"/>
                </a:cxn>
                <a:cxn ang="0">
                  <a:pos x="5" y="52"/>
                </a:cxn>
                <a:cxn ang="0">
                  <a:pos x="3" y="45"/>
                </a:cxn>
              </a:cxnLst>
              <a:rect l="0" t="0" r="r" b="b"/>
              <a:pathLst>
                <a:path w="89" h="88">
                  <a:moveTo>
                    <a:pt x="0" y="45"/>
                  </a:moveTo>
                  <a:lnTo>
                    <a:pt x="0" y="45"/>
                  </a:lnTo>
                  <a:lnTo>
                    <a:pt x="2" y="54"/>
                  </a:lnTo>
                  <a:lnTo>
                    <a:pt x="5" y="61"/>
                  </a:lnTo>
                  <a:lnTo>
                    <a:pt x="8" y="69"/>
                  </a:lnTo>
                  <a:lnTo>
                    <a:pt x="14" y="75"/>
                  </a:lnTo>
                  <a:lnTo>
                    <a:pt x="20" y="81"/>
                  </a:lnTo>
                  <a:lnTo>
                    <a:pt x="27" y="85"/>
                  </a:lnTo>
                  <a:lnTo>
                    <a:pt x="36" y="87"/>
                  </a:lnTo>
                  <a:lnTo>
                    <a:pt x="45" y="88"/>
                  </a:lnTo>
                  <a:lnTo>
                    <a:pt x="45" y="88"/>
                  </a:lnTo>
                  <a:lnTo>
                    <a:pt x="54" y="87"/>
                  </a:lnTo>
                  <a:lnTo>
                    <a:pt x="62" y="85"/>
                  </a:lnTo>
                  <a:lnTo>
                    <a:pt x="69" y="81"/>
                  </a:lnTo>
                  <a:lnTo>
                    <a:pt x="75" y="75"/>
                  </a:lnTo>
                  <a:lnTo>
                    <a:pt x="81" y="69"/>
                  </a:lnTo>
                  <a:lnTo>
                    <a:pt x="86" y="61"/>
                  </a:lnTo>
                  <a:lnTo>
                    <a:pt x="87" y="54"/>
                  </a:lnTo>
                  <a:lnTo>
                    <a:pt x="89" y="45"/>
                  </a:lnTo>
                  <a:lnTo>
                    <a:pt x="89" y="45"/>
                  </a:lnTo>
                  <a:lnTo>
                    <a:pt x="87" y="36"/>
                  </a:lnTo>
                  <a:lnTo>
                    <a:pt x="86" y="27"/>
                  </a:lnTo>
                  <a:lnTo>
                    <a:pt x="81" y="19"/>
                  </a:lnTo>
                  <a:lnTo>
                    <a:pt x="75" y="13"/>
                  </a:lnTo>
                  <a:lnTo>
                    <a:pt x="69" y="7"/>
                  </a:lnTo>
                  <a:lnTo>
                    <a:pt x="62" y="4"/>
                  </a:lnTo>
                  <a:lnTo>
                    <a:pt x="54" y="1"/>
                  </a:lnTo>
                  <a:lnTo>
                    <a:pt x="45" y="0"/>
                  </a:lnTo>
                  <a:lnTo>
                    <a:pt x="45" y="0"/>
                  </a:lnTo>
                  <a:lnTo>
                    <a:pt x="36" y="1"/>
                  </a:lnTo>
                  <a:lnTo>
                    <a:pt x="27" y="4"/>
                  </a:lnTo>
                  <a:lnTo>
                    <a:pt x="20" y="7"/>
                  </a:lnTo>
                  <a:lnTo>
                    <a:pt x="14" y="13"/>
                  </a:lnTo>
                  <a:lnTo>
                    <a:pt x="8" y="19"/>
                  </a:lnTo>
                  <a:lnTo>
                    <a:pt x="5" y="27"/>
                  </a:lnTo>
                  <a:lnTo>
                    <a:pt x="2" y="36"/>
                  </a:lnTo>
                  <a:lnTo>
                    <a:pt x="0" y="45"/>
                  </a:lnTo>
                  <a:lnTo>
                    <a:pt x="0" y="45"/>
                  </a:lnTo>
                  <a:close/>
                  <a:moveTo>
                    <a:pt x="3" y="45"/>
                  </a:moveTo>
                  <a:lnTo>
                    <a:pt x="3" y="45"/>
                  </a:lnTo>
                  <a:lnTo>
                    <a:pt x="5" y="36"/>
                  </a:lnTo>
                  <a:lnTo>
                    <a:pt x="8" y="28"/>
                  </a:lnTo>
                  <a:lnTo>
                    <a:pt x="11" y="21"/>
                  </a:lnTo>
                  <a:lnTo>
                    <a:pt x="15" y="15"/>
                  </a:lnTo>
                  <a:lnTo>
                    <a:pt x="23" y="10"/>
                  </a:lnTo>
                  <a:lnTo>
                    <a:pt x="29" y="6"/>
                  </a:lnTo>
                  <a:lnTo>
                    <a:pt x="36" y="4"/>
                  </a:lnTo>
                  <a:lnTo>
                    <a:pt x="45" y="3"/>
                  </a:lnTo>
                  <a:lnTo>
                    <a:pt x="45" y="3"/>
                  </a:lnTo>
                  <a:lnTo>
                    <a:pt x="53" y="4"/>
                  </a:lnTo>
                  <a:lnTo>
                    <a:pt x="60" y="6"/>
                  </a:lnTo>
                  <a:lnTo>
                    <a:pt x="68" y="10"/>
                  </a:lnTo>
                  <a:lnTo>
                    <a:pt x="74" y="15"/>
                  </a:lnTo>
                  <a:lnTo>
                    <a:pt x="78" y="21"/>
                  </a:lnTo>
                  <a:lnTo>
                    <a:pt x="83" y="28"/>
                  </a:lnTo>
                  <a:lnTo>
                    <a:pt x="84" y="36"/>
                  </a:lnTo>
                  <a:lnTo>
                    <a:pt x="86" y="45"/>
                  </a:lnTo>
                  <a:lnTo>
                    <a:pt x="86" y="45"/>
                  </a:lnTo>
                  <a:lnTo>
                    <a:pt x="84" y="52"/>
                  </a:lnTo>
                  <a:lnTo>
                    <a:pt x="83" y="60"/>
                  </a:lnTo>
                  <a:lnTo>
                    <a:pt x="78" y="67"/>
                  </a:lnTo>
                  <a:lnTo>
                    <a:pt x="74" y="73"/>
                  </a:lnTo>
                  <a:lnTo>
                    <a:pt x="68" y="78"/>
                  </a:lnTo>
                  <a:lnTo>
                    <a:pt x="60" y="82"/>
                  </a:lnTo>
                  <a:lnTo>
                    <a:pt x="53" y="84"/>
                  </a:lnTo>
                  <a:lnTo>
                    <a:pt x="45" y="85"/>
                  </a:lnTo>
                  <a:lnTo>
                    <a:pt x="45" y="85"/>
                  </a:lnTo>
                  <a:lnTo>
                    <a:pt x="36" y="84"/>
                  </a:lnTo>
                  <a:lnTo>
                    <a:pt x="29" y="82"/>
                  </a:lnTo>
                  <a:lnTo>
                    <a:pt x="23" y="78"/>
                  </a:lnTo>
                  <a:lnTo>
                    <a:pt x="15" y="73"/>
                  </a:lnTo>
                  <a:lnTo>
                    <a:pt x="11" y="67"/>
                  </a:lnTo>
                  <a:lnTo>
                    <a:pt x="8" y="60"/>
                  </a:lnTo>
                  <a:lnTo>
                    <a:pt x="5" y="52"/>
                  </a:lnTo>
                  <a:lnTo>
                    <a:pt x="3" y="45"/>
                  </a:lnTo>
                  <a:lnTo>
                    <a:pt x="3" y="45"/>
                  </a:lnTo>
                  <a:close/>
                </a:path>
              </a:pathLst>
            </a:custGeom>
            <a:solidFill>
              <a:srgbClr val="B89D4C"/>
            </a:solidFill>
            <a:ln w="9525">
              <a:noFill/>
              <a:round/>
            </a:ln>
          </p:spPr>
          <p:txBody>
            <a:bodyPr vert="horz" wrap="square" lIns="91440" tIns="45720" rIns="91440" bIns="45720" numCol="1" anchor="t" anchorCtr="0" compatLnSpc="1"/>
            <a:lstStyle/>
            <a:p>
              <a:endParaRPr lang="zh-CN" altLang="en-US" sz="1600">
                <a:latin typeface="Arial" panose="020B0604020202020204" pitchFamily="34" charset="0"/>
                <a:ea typeface="Arial" panose="020B0604020202020204" pitchFamily="34" charset="0"/>
              </a:endParaRPr>
            </a:p>
          </p:txBody>
        </p:sp>
        <p:sp>
          <p:nvSpPr>
            <p:cNvPr id="187" name="Freeform 256"/>
            <p:cNvSpPr>
              <a:spLocks noEditPoints="1"/>
            </p:cNvSpPr>
            <p:nvPr/>
          </p:nvSpPr>
          <p:spPr bwMode="auto">
            <a:xfrm>
              <a:off x="3555632" y="1230816"/>
              <a:ext cx="276565" cy="261337"/>
            </a:xfrm>
            <a:custGeom>
              <a:avLst/>
              <a:gdLst/>
              <a:ahLst/>
              <a:cxnLst>
                <a:cxn ang="0">
                  <a:pos x="0" y="61"/>
                </a:cxn>
                <a:cxn ang="0">
                  <a:pos x="5" y="85"/>
                </a:cxn>
                <a:cxn ang="0">
                  <a:pos x="18" y="105"/>
                </a:cxn>
                <a:cxn ang="0">
                  <a:pos x="38" y="118"/>
                </a:cxn>
                <a:cxn ang="0">
                  <a:pos x="62" y="124"/>
                </a:cxn>
                <a:cxn ang="0">
                  <a:pos x="74" y="123"/>
                </a:cxn>
                <a:cxn ang="0">
                  <a:pos x="96" y="112"/>
                </a:cxn>
                <a:cxn ang="0">
                  <a:pos x="113" y="96"/>
                </a:cxn>
                <a:cxn ang="0">
                  <a:pos x="123" y="73"/>
                </a:cxn>
                <a:cxn ang="0">
                  <a:pos x="123" y="61"/>
                </a:cxn>
                <a:cxn ang="0">
                  <a:pos x="119" y="37"/>
                </a:cxn>
                <a:cxn ang="0">
                  <a:pos x="105" y="18"/>
                </a:cxn>
                <a:cxn ang="0">
                  <a:pos x="86" y="4"/>
                </a:cxn>
                <a:cxn ang="0">
                  <a:pos x="62" y="0"/>
                </a:cxn>
                <a:cxn ang="0">
                  <a:pos x="50" y="1"/>
                </a:cxn>
                <a:cxn ang="0">
                  <a:pos x="27" y="10"/>
                </a:cxn>
                <a:cxn ang="0">
                  <a:pos x="11" y="27"/>
                </a:cxn>
                <a:cxn ang="0">
                  <a:pos x="0" y="49"/>
                </a:cxn>
                <a:cxn ang="0">
                  <a:pos x="0" y="61"/>
                </a:cxn>
                <a:cxn ang="0">
                  <a:pos x="3" y="61"/>
                </a:cxn>
                <a:cxn ang="0">
                  <a:pos x="8" y="39"/>
                </a:cxn>
                <a:cxn ang="0">
                  <a:pos x="20" y="19"/>
                </a:cxn>
                <a:cxn ang="0">
                  <a:pos x="39" y="7"/>
                </a:cxn>
                <a:cxn ang="0">
                  <a:pos x="62" y="3"/>
                </a:cxn>
                <a:cxn ang="0">
                  <a:pos x="74" y="3"/>
                </a:cxn>
                <a:cxn ang="0">
                  <a:pos x="95" y="12"/>
                </a:cxn>
                <a:cxn ang="0">
                  <a:pos x="111" y="28"/>
                </a:cxn>
                <a:cxn ang="0">
                  <a:pos x="120" y="49"/>
                </a:cxn>
                <a:cxn ang="0">
                  <a:pos x="120" y="61"/>
                </a:cxn>
                <a:cxn ang="0">
                  <a:pos x="116" y="84"/>
                </a:cxn>
                <a:cxn ang="0">
                  <a:pos x="104" y="103"/>
                </a:cxn>
                <a:cxn ang="0">
                  <a:pos x="84" y="115"/>
                </a:cxn>
                <a:cxn ang="0">
                  <a:pos x="62" y="120"/>
                </a:cxn>
                <a:cxn ang="0">
                  <a:pos x="50" y="120"/>
                </a:cxn>
                <a:cxn ang="0">
                  <a:pos x="29" y="111"/>
                </a:cxn>
                <a:cxn ang="0">
                  <a:pos x="12" y="94"/>
                </a:cxn>
                <a:cxn ang="0">
                  <a:pos x="3" y="73"/>
                </a:cxn>
                <a:cxn ang="0">
                  <a:pos x="3" y="61"/>
                </a:cxn>
              </a:cxnLst>
              <a:rect l="0" t="0" r="r" b="b"/>
              <a:pathLst>
                <a:path w="123" h="124">
                  <a:moveTo>
                    <a:pt x="0" y="61"/>
                  </a:moveTo>
                  <a:lnTo>
                    <a:pt x="0" y="61"/>
                  </a:lnTo>
                  <a:lnTo>
                    <a:pt x="0" y="73"/>
                  </a:lnTo>
                  <a:lnTo>
                    <a:pt x="5" y="85"/>
                  </a:lnTo>
                  <a:lnTo>
                    <a:pt x="11" y="96"/>
                  </a:lnTo>
                  <a:lnTo>
                    <a:pt x="18" y="105"/>
                  </a:lnTo>
                  <a:lnTo>
                    <a:pt x="27" y="112"/>
                  </a:lnTo>
                  <a:lnTo>
                    <a:pt x="38" y="118"/>
                  </a:lnTo>
                  <a:lnTo>
                    <a:pt x="50" y="123"/>
                  </a:lnTo>
                  <a:lnTo>
                    <a:pt x="62" y="124"/>
                  </a:lnTo>
                  <a:lnTo>
                    <a:pt x="62" y="124"/>
                  </a:lnTo>
                  <a:lnTo>
                    <a:pt x="74" y="123"/>
                  </a:lnTo>
                  <a:lnTo>
                    <a:pt x="86" y="118"/>
                  </a:lnTo>
                  <a:lnTo>
                    <a:pt x="96" y="112"/>
                  </a:lnTo>
                  <a:lnTo>
                    <a:pt x="105" y="105"/>
                  </a:lnTo>
                  <a:lnTo>
                    <a:pt x="113" y="96"/>
                  </a:lnTo>
                  <a:lnTo>
                    <a:pt x="119" y="85"/>
                  </a:lnTo>
                  <a:lnTo>
                    <a:pt x="123" y="73"/>
                  </a:lnTo>
                  <a:lnTo>
                    <a:pt x="123" y="61"/>
                  </a:lnTo>
                  <a:lnTo>
                    <a:pt x="123" y="61"/>
                  </a:lnTo>
                  <a:lnTo>
                    <a:pt x="123" y="49"/>
                  </a:lnTo>
                  <a:lnTo>
                    <a:pt x="119" y="37"/>
                  </a:lnTo>
                  <a:lnTo>
                    <a:pt x="113" y="27"/>
                  </a:lnTo>
                  <a:lnTo>
                    <a:pt x="105" y="18"/>
                  </a:lnTo>
                  <a:lnTo>
                    <a:pt x="96" y="10"/>
                  </a:lnTo>
                  <a:lnTo>
                    <a:pt x="86" y="4"/>
                  </a:lnTo>
                  <a:lnTo>
                    <a:pt x="74" y="1"/>
                  </a:lnTo>
                  <a:lnTo>
                    <a:pt x="62" y="0"/>
                  </a:lnTo>
                  <a:lnTo>
                    <a:pt x="62" y="0"/>
                  </a:lnTo>
                  <a:lnTo>
                    <a:pt x="50" y="1"/>
                  </a:lnTo>
                  <a:lnTo>
                    <a:pt x="38" y="4"/>
                  </a:lnTo>
                  <a:lnTo>
                    <a:pt x="27" y="10"/>
                  </a:lnTo>
                  <a:lnTo>
                    <a:pt x="18" y="18"/>
                  </a:lnTo>
                  <a:lnTo>
                    <a:pt x="11" y="27"/>
                  </a:lnTo>
                  <a:lnTo>
                    <a:pt x="5" y="37"/>
                  </a:lnTo>
                  <a:lnTo>
                    <a:pt x="0" y="49"/>
                  </a:lnTo>
                  <a:lnTo>
                    <a:pt x="0" y="61"/>
                  </a:lnTo>
                  <a:lnTo>
                    <a:pt x="0" y="61"/>
                  </a:lnTo>
                  <a:close/>
                  <a:moveTo>
                    <a:pt x="3" y="61"/>
                  </a:moveTo>
                  <a:lnTo>
                    <a:pt x="3" y="61"/>
                  </a:lnTo>
                  <a:lnTo>
                    <a:pt x="3" y="49"/>
                  </a:lnTo>
                  <a:lnTo>
                    <a:pt x="8" y="39"/>
                  </a:lnTo>
                  <a:lnTo>
                    <a:pt x="12" y="28"/>
                  </a:lnTo>
                  <a:lnTo>
                    <a:pt x="20" y="19"/>
                  </a:lnTo>
                  <a:lnTo>
                    <a:pt x="29" y="12"/>
                  </a:lnTo>
                  <a:lnTo>
                    <a:pt x="39" y="7"/>
                  </a:lnTo>
                  <a:lnTo>
                    <a:pt x="50" y="3"/>
                  </a:lnTo>
                  <a:lnTo>
                    <a:pt x="62" y="3"/>
                  </a:lnTo>
                  <a:lnTo>
                    <a:pt x="62" y="3"/>
                  </a:lnTo>
                  <a:lnTo>
                    <a:pt x="74" y="3"/>
                  </a:lnTo>
                  <a:lnTo>
                    <a:pt x="84" y="7"/>
                  </a:lnTo>
                  <a:lnTo>
                    <a:pt x="95" y="12"/>
                  </a:lnTo>
                  <a:lnTo>
                    <a:pt x="104" y="19"/>
                  </a:lnTo>
                  <a:lnTo>
                    <a:pt x="111" y="28"/>
                  </a:lnTo>
                  <a:lnTo>
                    <a:pt x="116" y="39"/>
                  </a:lnTo>
                  <a:lnTo>
                    <a:pt x="120" y="49"/>
                  </a:lnTo>
                  <a:lnTo>
                    <a:pt x="120" y="61"/>
                  </a:lnTo>
                  <a:lnTo>
                    <a:pt x="120" y="61"/>
                  </a:lnTo>
                  <a:lnTo>
                    <a:pt x="120" y="73"/>
                  </a:lnTo>
                  <a:lnTo>
                    <a:pt x="116" y="84"/>
                  </a:lnTo>
                  <a:lnTo>
                    <a:pt x="111" y="94"/>
                  </a:lnTo>
                  <a:lnTo>
                    <a:pt x="104" y="103"/>
                  </a:lnTo>
                  <a:lnTo>
                    <a:pt x="95" y="111"/>
                  </a:lnTo>
                  <a:lnTo>
                    <a:pt x="84" y="115"/>
                  </a:lnTo>
                  <a:lnTo>
                    <a:pt x="74" y="120"/>
                  </a:lnTo>
                  <a:lnTo>
                    <a:pt x="62" y="120"/>
                  </a:lnTo>
                  <a:lnTo>
                    <a:pt x="62" y="120"/>
                  </a:lnTo>
                  <a:lnTo>
                    <a:pt x="50" y="120"/>
                  </a:lnTo>
                  <a:lnTo>
                    <a:pt x="39" y="115"/>
                  </a:lnTo>
                  <a:lnTo>
                    <a:pt x="29" y="111"/>
                  </a:lnTo>
                  <a:lnTo>
                    <a:pt x="20" y="103"/>
                  </a:lnTo>
                  <a:lnTo>
                    <a:pt x="12" y="94"/>
                  </a:lnTo>
                  <a:lnTo>
                    <a:pt x="8" y="84"/>
                  </a:lnTo>
                  <a:lnTo>
                    <a:pt x="3" y="73"/>
                  </a:lnTo>
                  <a:lnTo>
                    <a:pt x="3" y="61"/>
                  </a:lnTo>
                  <a:lnTo>
                    <a:pt x="3" y="61"/>
                  </a:lnTo>
                  <a:close/>
                </a:path>
              </a:pathLst>
            </a:custGeom>
            <a:solidFill>
              <a:srgbClr val="B89D4C"/>
            </a:solidFill>
            <a:ln w="9525">
              <a:noFill/>
              <a:round/>
            </a:ln>
          </p:spPr>
          <p:txBody>
            <a:bodyPr vert="horz" wrap="square" lIns="91440" tIns="45720" rIns="91440" bIns="45720" numCol="1" anchor="t" anchorCtr="0" compatLnSpc="1"/>
            <a:lstStyle/>
            <a:p>
              <a:endParaRPr lang="zh-CN" altLang="en-US" sz="1600">
                <a:latin typeface="Arial" panose="020B0604020202020204" pitchFamily="34" charset="0"/>
                <a:ea typeface="Arial" panose="020B0604020202020204" pitchFamily="34" charset="0"/>
              </a:endParaRPr>
            </a:p>
          </p:txBody>
        </p:sp>
        <p:sp>
          <p:nvSpPr>
            <p:cNvPr id="189" name="Freeform 258"/>
            <p:cNvSpPr/>
            <p:nvPr/>
          </p:nvSpPr>
          <p:spPr bwMode="auto">
            <a:xfrm>
              <a:off x="3299305" y="1397314"/>
              <a:ext cx="215855" cy="206541"/>
            </a:xfrm>
            <a:custGeom>
              <a:avLst/>
              <a:gdLst/>
              <a:ahLst/>
              <a:cxnLst>
                <a:cxn ang="0">
                  <a:pos x="48" y="0"/>
                </a:cxn>
                <a:cxn ang="0">
                  <a:pos x="48" y="0"/>
                </a:cxn>
                <a:cxn ang="0">
                  <a:pos x="39" y="2"/>
                </a:cxn>
                <a:cxn ang="0">
                  <a:pos x="30" y="5"/>
                </a:cxn>
                <a:cxn ang="0">
                  <a:pos x="21" y="9"/>
                </a:cxn>
                <a:cxn ang="0">
                  <a:pos x="14" y="15"/>
                </a:cxn>
                <a:cxn ang="0">
                  <a:pos x="8" y="21"/>
                </a:cxn>
                <a:cxn ang="0">
                  <a:pos x="3" y="30"/>
                </a:cxn>
                <a:cxn ang="0">
                  <a:pos x="0" y="39"/>
                </a:cxn>
                <a:cxn ang="0">
                  <a:pos x="0" y="50"/>
                </a:cxn>
                <a:cxn ang="0">
                  <a:pos x="0" y="50"/>
                </a:cxn>
                <a:cxn ang="0">
                  <a:pos x="0" y="59"/>
                </a:cxn>
                <a:cxn ang="0">
                  <a:pos x="3" y="68"/>
                </a:cxn>
                <a:cxn ang="0">
                  <a:pos x="8" y="77"/>
                </a:cxn>
                <a:cxn ang="0">
                  <a:pos x="14" y="83"/>
                </a:cxn>
                <a:cxn ang="0">
                  <a:pos x="21" y="89"/>
                </a:cxn>
                <a:cxn ang="0">
                  <a:pos x="30" y="93"/>
                </a:cxn>
                <a:cxn ang="0">
                  <a:pos x="39" y="96"/>
                </a:cxn>
                <a:cxn ang="0">
                  <a:pos x="48" y="98"/>
                </a:cxn>
                <a:cxn ang="0">
                  <a:pos x="48" y="98"/>
                </a:cxn>
                <a:cxn ang="0">
                  <a:pos x="59" y="96"/>
                </a:cxn>
                <a:cxn ang="0">
                  <a:pos x="68" y="93"/>
                </a:cxn>
                <a:cxn ang="0">
                  <a:pos x="75" y="89"/>
                </a:cxn>
                <a:cxn ang="0">
                  <a:pos x="83" y="83"/>
                </a:cxn>
                <a:cxn ang="0">
                  <a:pos x="89" y="77"/>
                </a:cxn>
                <a:cxn ang="0">
                  <a:pos x="93" y="68"/>
                </a:cxn>
                <a:cxn ang="0">
                  <a:pos x="96" y="59"/>
                </a:cxn>
                <a:cxn ang="0">
                  <a:pos x="96" y="50"/>
                </a:cxn>
                <a:cxn ang="0">
                  <a:pos x="96" y="50"/>
                </a:cxn>
                <a:cxn ang="0">
                  <a:pos x="96" y="39"/>
                </a:cxn>
                <a:cxn ang="0">
                  <a:pos x="93" y="30"/>
                </a:cxn>
                <a:cxn ang="0">
                  <a:pos x="89" y="21"/>
                </a:cxn>
                <a:cxn ang="0">
                  <a:pos x="83" y="15"/>
                </a:cxn>
                <a:cxn ang="0">
                  <a:pos x="75" y="9"/>
                </a:cxn>
                <a:cxn ang="0">
                  <a:pos x="68" y="5"/>
                </a:cxn>
                <a:cxn ang="0">
                  <a:pos x="59" y="2"/>
                </a:cxn>
                <a:cxn ang="0">
                  <a:pos x="48" y="0"/>
                </a:cxn>
              </a:cxnLst>
              <a:rect l="0" t="0" r="r" b="b"/>
              <a:pathLst>
                <a:path w="96" h="98">
                  <a:moveTo>
                    <a:pt x="48" y="0"/>
                  </a:moveTo>
                  <a:lnTo>
                    <a:pt x="48" y="0"/>
                  </a:lnTo>
                  <a:lnTo>
                    <a:pt x="39" y="2"/>
                  </a:lnTo>
                  <a:lnTo>
                    <a:pt x="30" y="5"/>
                  </a:lnTo>
                  <a:lnTo>
                    <a:pt x="21" y="9"/>
                  </a:lnTo>
                  <a:lnTo>
                    <a:pt x="14" y="15"/>
                  </a:lnTo>
                  <a:lnTo>
                    <a:pt x="8" y="21"/>
                  </a:lnTo>
                  <a:lnTo>
                    <a:pt x="3" y="30"/>
                  </a:lnTo>
                  <a:lnTo>
                    <a:pt x="0" y="39"/>
                  </a:lnTo>
                  <a:lnTo>
                    <a:pt x="0" y="50"/>
                  </a:lnTo>
                  <a:lnTo>
                    <a:pt x="0" y="50"/>
                  </a:lnTo>
                  <a:lnTo>
                    <a:pt x="0" y="59"/>
                  </a:lnTo>
                  <a:lnTo>
                    <a:pt x="3" y="68"/>
                  </a:lnTo>
                  <a:lnTo>
                    <a:pt x="8" y="77"/>
                  </a:lnTo>
                  <a:lnTo>
                    <a:pt x="14" y="83"/>
                  </a:lnTo>
                  <a:lnTo>
                    <a:pt x="21" y="89"/>
                  </a:lnTo>
                  <a:lnTo>
                    <a:pt x="30" y="93"/>
                  </a:lnTo>
                  <a:lnTo>
                    <a:pt x="39" y="96"/>
                  </a:lnTo>
                  <a:lnTo>
                    <a:pt x="48" y="98"/>
                  </a:lnTo>
                  <a:lnTo>
                    <a:pt x="48" y="98"/>
                  </a:lnTo>
                  <a:lnTo>
                    <a:pt x="59" y="96"/>
                  </a:lnTo>
                  <a:lnTo>
                    <a:pt x="68" y="93"/>
                  </a:lnTo>
                  <a:lnTo>
                    <a:pt x="75" y="89"/>
                  </a:lnTo>
                  <a:lnTo>
                    <a:pt x="83" y="83"/>
                  </a:lnTo>
                  <a:lnTo>
                    <a:pt x="89" y="77"/>
                  </a:lnTo>
                  <a:lnTo>
                    <a:pt x="93" y="68"/>
                  </a:lnTo>
                  <a:lnTo>
                    <a:pt x="96" y="59"/>
                  </a:lnTo>
                  <a:lnTo>
                    <a:pt x="96" y="50"/>
                  </a:lnTo>
                  <a:lnTo>
                    <a:pt x="96" y="50"/>
                  </a:lnTo>
                  <a:lnTo>
                    <a:pt x="96" y="39"/>
                  </a:lnTo>
                  <a:lnTo>
                    <a:pt x="93" y="30"/>
                  </a:lnTo>
                  <a:lnTo>
                    <a:pt x="89" y="21"/>
                  </a:lnTo>
                  <a:lnTo>
                    <a:pt x="83" y="15"/>
                  </a:lnTo>
                  <a:lnTo>
                    <a:pt x="75" y="9"/>
                  </a:lnTo>
                  <a:lnTo>
                    <a:pt x="68" y="5"/>
                  </a:lnTo>
                  <a:lnTo>
                    <a:pt x="59" y="2"/>
                  </a:lnTo>
                  <a:lnTo>
                    <a:pt x="48" y="0"/>
                  </a:lnTo>
                  <a:close/>
                </a:path>
              </a:pathLst>
            </a:custGeom>
            <a:solidFill>
              <a:srgbClr val="E2D2C7"/>
            </a:solidFill>
            <a:ln w="9525">
              <a:noFill/>
              <a:round/>
            </a:ln>
          </p:spPr>
          <p:txBody>
            <a:bodyPr vert="horz" wrap="square" lIns="91440" tIns="45720" rIns="91440" bIns="45720" numCol="1" anchor="t" anchorCtr="0" compatLnSpc="1"/>
            <a:lstStyle/>
            <a:p>
              <a:endParaRPr lang="zh-CN" altLang="en-US" sz="1600">
                <a:latin typeface="Arial" panose="020B0604020202020204" pitchFamily="34" charset="0"/>
                <a:ea typeface="Arial" panose="020B0604020202020204" pitchFamily="34" charset="0"/>
              </a:endParaRPr>
            </a:p>
          </p:txBody>
        </p:sp>
        <p:sp>
          <p:nvSpPr>
            <p:cNvPr id="190" name="Freeform 259"/>
            <p:cNvSpPr/>
            <p:nvPr/>
          </p:nvSpPr>
          <p:spPr bwMode="auto">
            <a:xfrm>
              <a:off x="3299305" y="1397314"/>
              <a:ext cx="215855" cy="206541"/>
            </a:xfrm>
            <a:custGeom>
              <a:avLst/>
              <a:gdLst/>
              <a:ahLst/>
              <a:cxnLst>
                <a:cxn ang="0">
                  <a:pos x="48" y="0"/>
                </a:cxn>
                <a:cxn ang="0">
                  <a:pos x="48" y="0"/>
                </a:cxn>
                <a:cxn ang="0">
                  <a:pos x="39" y="2"/>
                </a:cxn>
                <a:cxn ang="0">
                  <a:pos x="30" y="5"/>
                </a:cxn>
                <a:cxn ang="0">
                  <a:pos x="21" y="9"/>
                </a:cxn>
                <a:cxn ang="0">
                  <a:pos x="14" y="15"/>
                </a:cxn>
                <a:cxn ang="0">
                  <a:pos x="8" y="21"/>
                </a:cxn>
                <a:cxn ang="0">
                  <a:pos x="3" y="30"/>
                </a:cxn>
                <a:cxn ang="0">
                  <a:pos x="0" y="39"/>
                </a:cxn>
                <a:cxn ang="0">
                  <a:pos x="0" y="50"/>
                </a:cxn>
                <a:cxn ang="0">
                  <a:pos x="0" y="50"/>
                </a:cxn>
                <a:cxn ang="0">
                  <a:pos x="0" y="59"/>
                </a:cxn>
                <a:cxn ang="0">
                  <a:pos x="3" y="68"/>
                </a:cxn>
                <a:cxn ang="0">
                  <a:pos x="8" y="77"/>
                </a:cxn>
                <a:cxn ang="0">
                  <a:pos x="14" y="83"/>
                </a:cxn>
                <a:cxn ang="0">
                  <a:pos x="21" y="89"/>
                </a:cxn>
                <a:cxn ang="0">
                  <a:pos x="30" y="93"/>
                </a:cxn>
                <a:cxn ang="0">
                  <a:pos x="39" y="96"/>
                </a:cxn>
                <a:cxn ang="0">
                  <a:pos x="48" y="98"/>
                </a:cxn>
                <a:cxn ang="0">
                  <a:pos x="48" y="98"/>
                </a:cxn>
                <a:cxn ang="0">
                  <a:pos x="59" y="96"/>
                </a:cxn>
                <a:cxn ang="0">
                  <a:pos x="68" y="93"/>
                </a:cxn>
                <a:cxn ang="0">
                  <a:pos x="75" y="89"/>
                </a:cxn>
                <a:cxn ang="0">
                  <a:pos x="83" y="83"/>
                </a:cxn>
                <a:cxn ang="0">
                  <a:pos x="89" y="77"/>
                </a:cxn>
                <a:cxn ang="0">
                  <a:pos x="93" y="68"/>
                </a:cxn>
                <a:cxn ang="0">
                  <a:pos x="96" y="59"/>
                </a:cxn>
                <a:cxn ang="0">
                  <a:pos x="96" y="50"/>
                </a:cxn>
                <a:cxn ang="0">
                  <a:pos x="96" y="50"/>
                </a:cxn>
                <a:cxn ang="0">
                  <a:pos x="96" y="39"/>
                </a:cxn>
                <a:cxn ang="0">
                  <a:pos x="93" y="30"/>
                </a:cxn>
                <a:cxn ang="0">
                  <a:pos x="89" y="21"/>
                </a:cxn>
                <a:cxn ang="0">
                  <a:pos x="83" y="15"/>
                </a:cxn>
                <a:cxn ang="0">
                  <a:pos x="75" y="9"/>
                </a:cxn>
                <a:cxn ang="0">
                  <a:pos x="68" y="5"/>
                </a:cxn>
                <a:cxn ang="0">
                  <a:pos x="59" y="2"/>
                </a:cxn>
                <a:cxn ang="0">
                  <a:pos x="48" y="0"/>
                </a:cxn>
              </a:cxnLst>
              <a:rect l="0" t="0" r="r" b="b"/>
              <a:pathLst>
                <a:path w="96" h="98">
                  <a:moveTo>
                    <a:pt x="48" y="0"/>
                  </a:moveTo>
                  <a:lnTo>
                    <a:pt x="48" y="0"/>
                  </a:lnTo>
                  <a:lnTo>
                    <a:pt x="39" y="2"/>
                  </a:lnTo>
                  <a:lnTo>
                    <a:pt x="30" y="5"/>
                  </a:lnTo>
                  <a:lnTo>
                    <a:pt x="21" y="9"/>
                  </a:lnTo>
                  <a:lnTo>
                    <a:pt x="14" y="15"/>
                  </a:lnTo>
                  <a:lnTo>
                    <a:pt x="8" y="21"/>
                  </a:lnTo>
                  <a:lnTo>
                    <a:pt x="3" y="30"/>
                  </a:lnTo>
                  <a:lnTo>
                    <a:pt x="0" y="39"/>
                  </a:lnTo>
                  <a:lnTo>
                    <a:pt x="0" y="50"/>
                  </a:lnTo>
                  <a:lnTo>
                    <a:pt x="0" y="50"/>
                  </a:lnTo>
                  <a:lnTo>
                    <a:pt x="0" y="59"/>
                  </a:lnTo>
                  <a:lnTo>
                    <a:pt x="3" y="68"/>
                  </a:lnTo>
                  <a:lnTo>
                    <a:pt x="8" y="77"/>
                  </a:lnTo>
                  <a:lnTo>
                    <a:pt x="14" y="83"/>
                  </a:lnTo>
                  <a:lnTo>
                    <a:pt x="21" y="89"/>
                  </a:lnTo>
                  <a:lnTo>
                    <a:pt x="30" y="93"/>
                  </a:lnTo>
                  <a:lnTo>
                    <a:pt x="39" y="96"/>
                  </a:lnTo>
                  <a:lnTo>
                    <a:pt x="48" y="98"/>
                  </a:lnTo>
                  <a:lnTo>
                    <a:pt x="48" y="98"/>
                  </a:lnTo>
                  <a:lnTo>
                    <a:pt x="59" y="96"/>
                  </a:lnTo>
                  <a:lnTo>
                    <a:pt x="68" y="93"/>
                  </a:lnTo>
                  <a:lnTo>
                    <a:pt x="75" y="89"/>
                  </a:lnTo>
                  <a:lnTo>
                    <a:pt x="83" y="83"/>
                  </a:lnTo>
                  <a:lnTo>
                    <a:pt x="89" y="77"/>
                  </a:lnTo>
                  <a:lnTo>
                    <a:pt x="93" y="68"/>
                  </a:lnTo>
                  <a:lnTo>
                    <a:pt x="96" y="59"/>
                  </a:lnTo>
                  <a:lnTo>
                    <a:pt x="96" y="50"/>
                  </a:lnTo>
                  <a:lnTo>
                    <a:pt x="96" y="50"/>
                  </a:lnTo>
                  <a:lnTo>
                    <a:pt x="96" y="39"/>
                  </a:lnTo>
                  <a:lnTo>
                    <a:pt x="93" y="30"/>
                  </a:lnTo>
                  <a:lnTo>
                    <a:pt x="89" y="21"/>
                  </a:lnTo>
                  <a:lnTo>
                    <a:pt x="83" y="15"/>
                  </a:lnTo>
                  <a:lnTo>
                    <a:pt x="75" y="9"/>
                  </a:lnTo>
                  <a:lnTo>
                    <a:pt x="68" y="5"/>
                  </a:lnTo>
                  <a:lnTo>
                    <a:pt x="59" y="2"/>
                  </a:lnTo>
                  <a:lnTo>
                    <a:pt x="48" y="0"/>
                  </a:lnTo>
                </a:path>
              </a:pathLst>
            </a:custGeom>
            <a:noFill/>
            <a:ln w="9525">
              <a:noFill/>
              <a:round/>
            </a:ln>
          </p:spPr>
          <p:txBody>
            <a:bodyPr vert="horz" wrap="square" lIns="91440" tIns="45720" rIns="91440" bIns="45720" numCol="1" anchor="t" anchorCtr="0" compatLnSpc="1"/>
            <a:lstStyle/>
            <a:p>
              <a:endParaRPr lang="zh-CN" altLang="en-US" sz="1600">
                <a:latin typeface="Arial" panose="020B0604020202020204" pitchFamily="34" charset="0"/>
                <a:ea typeface="Arial" panose="020B0604020202020204" pitchFamily="34" charset="0"/>
              </a:endParaRPr>
            </a:p>
          </p:txBody>
        </p:sp>
      </p:grpSp>
      <p:grpSp>
        <p:nvGrpSpPr>
          <p:cNvPr id="3" name="组合 220"/>
          <p:cNvGrpSpPr/>
          <p:nvPr/>
        </p:nvGrpSpPr>
        <p:grpSpPr>
          <a:xfrm>
            <a:off x="1030948" y="3232472"/>
            <a:ext cx="795966" cy="1911029"/>
            <a:chOff x="1030948" y="3232471"/>
            <a:chExt cx="795966" cy="1911029"/>
          </a:xfrm>
        </p:grpSpPr>
        <p:sp>
          <p:nvSpPr>
            <p:cNvPr id="191" name="Freeform 275"/>
            <p:cNvSpPr/>
            <p:nvPr/>
          </p:nvSpPr>
          <p:spPr bwMode="auto">
            <a:xfrm>
              <a:off x="1081539" y="3433215"/>
              <a:ext cx="715020" cy="1710285"/>
            </a:xfrm>
            <a:custGeom>
              <a:avLst/>
              <a:gdLst/>
              <a:ahLst/>
              <a:cxnLst>
                <a:cxn ang="0">
                  <a:pos x="301" y="1028"/>
                </a:cxn>
                <a:cxn ang="0">
                  <a:pos x="292" y="1061"/>
                </a:cxn>
                <a:cxn ang="0">
                  <a:pos x="276" y="1080"/>
                </a:cxn>
                <a:cxn ang="0">
                  <a:pos x="267" y="1079"/>
                </a:cxn>
                <a:cxn ang="0">
                  <a:pos x="256" y="1062"/>
                </a:cxn>
                <a:cxn ang="0">
                  <a:pos x="252" y="1035"/>
                </a:cxn>
                <a:cxn ang="0">
                  <a:pos x="250" y="986"/>
                </a:cxn>
                <a:cxn ang="0">
                  <a:pos x="238" y="962"/>
                </a:cxn>
                <a:cxn ang="0">
                  <a:pos x="223" y="954"/>
                </a:cxn>
                <a:cxn ang="0">
                  <a:pos x="183" y="953"/>
                </a:cxn>
                <a:cxn ang="0">
                  <a:pos x="145" y="966"/>
                </a:cxn>
                <a:cxn ang="0">
                  <a:pos x="133" y="980"/>
                </a:cxn>
                <a:cxn ang="0">
                  <a:pos x="117" y="1044"/>
                </a:cxn>
                <a:cxn ang="0">
                  <a:pos x="102" y="1076"/>
                </a:cxn>
                <a:cxn ang="0">
                  <a:pos x="81" y="1082"/>
                </a:cxn>
                <a:cxn ang="0">
                  <a:pos x="69" y="1061"/>
                </a:cxn>
                <a:cxn ang="0">
                  <a:pos x="70" y="1010"/>
                </a:cxn>
                <a:cxn ang="0">
                  <a:pos x="66" y="941"/>
                </a:cxn>
                <a:cxn ang="0">
                  <a:pos x="40" y="827"/>
                </a:cxn>
                <a:cxn ang="0">
                  <a:pos x="22" y="716"/>
                </a:cxn>
                <a:cxn ang="0">
                  <a:pos x="9" y="605"/>
                </a:cxn>
                <a:cxn ang="0">
                  <a:pos x="0" y="431"/>
                </a:cxn>
                <a:cxn ang="0">
                  <a:pos x="3" y="335"/>
                </a:cxn>
                <a:cxn ang="0">
                  <a:pos x="24" y="219"/>
                </a:cxn>
                <a:cxn ang="0">
                  <a:pos x="36" y="177"/>
                </a:cxn>
                <a:cxn ang="0">
                  <a:pos x="61" y="117"/>
                </a:cxn>
                <a:cxn ang="0">
                  <a:pos x="97" y="65"/>
                </a:cxn>
                <a:cxn ang="0">
                  <a:pos x="145" y="26"/>
                </a:cxn>
                <a:cxn ang="0">
                  <a:pos x="204" y="3"/>
                </a:cxn>
                <a:cxn ang="0">
                  <a:pos x="249" y="0"/>
                </a:cxn>
                <a:cxn ang="0">
                  <a:pos x="294" y="8"/>
                </a:cxn>
                <a:cxn ang="0">
                  <a:pos x="333" y="26"/>
                </a:cxn>
                <a:cxn ang="0">
                  <a:pos x="366" y="54"/>
                </a:cxn>
                <a:cxn ang="0">
                  <a:pos x="391" y="90"/>
                </a:cxn>
                <a:cxn ang="0">
                  <a:pos x="409" y="132"/>
                </a:cxn>
                <a:cxn ang="0">
                  <a:pos x="420" y="177"/>
                </a:cxn>
                <a:cxn ang="0">
                  <a:pos x="421" y="275"/>
                </a:cxn>
                <a:cxn ang="0">
                  <a:pos x="400" y="369"/>
                </a:cxn>
                <a:cxn ang="0">
                  <a:pos x="381" y="411"/>
                </a:cxn>
                <a:cxn ang="0">
                  <a:pos x="360" y="447"/>
                </a:cxn>
                <a:cxn ang="0">
                  <a:pos x="322" y="545"/>
                </a:cxn>
                <a:cxn ang="0">
                  <a:pos x="307" y="648"/>
                </a:cxn>
                <a:cxn ang="0">
                  <a:pos x="304" y="717"/>
                </a:cxn>
                <a:cxn ang="0">
                  <a:pos x="309" y="863"/>
                </a:cxn>
                <a:cxn ang="0">
                  <a:pos x="307" y="972"/>
                </a:cxn>
              </a:cxnLst>
              <a:rect l="0" t="0" r="r" b="b"/>
              <a:pathLst>
                <a:path w="424" h="1082">
                  <a:moveTo>
                    <a:pt x="304" y="1008"/>
                  </a:moveTo>
                  <a:lnTo>
                    <a:pt x="304" y="1008"/>
                  </a:lnTo>
                  <a:lnTo>
                    <a:pt x="301" y="1028"/>
                  </a:lnTo>
                  <a:lnTo>
                    <a:pt x="297" y="1046"/>
                  </a:lnTo>
                  <a:lnTo>
                    <a:pt x="297" y="1046"/>
                  </a:lnTo>
                  <a:lnTo>
                    <a:pt x="292" y="1061"/>
                  </a:lnTo>
                  <a:lnTo>
                    <a:pt x="286" y="1073"/>
                  </a:lnTo>
                  <a:lnTo>
                    <a:pt x="279" y="1079"/>
                  </a:lnTo>
                  <a:lnTo>
                    <a:pt x="276" y="1080"/>
                  </a:lnTo>
                  <a:lnTo>
                    <a:pt x="273" y="1082"/>
                  </a:lnTo>
                  <a:lnTo>
                    <a:pt x="270" y="1080"/>
                  </a:lnTo>
                  <a:lnTo>
                    <a:pt x="267" y="1079"/>
                  </a:lnTo>
                  <a:lnTo>
                    <a:pt x="264" y="1077"/>
                  </a:lnTo>
                  <a:lnTo>
                    <a:pt x="261" y="1073"/>
                  </a:lnTo>
                  <a:lnTo>
                    <a:pt x="256" y="1062"/>
                  </a:lnTo>
                  <a:lnTo>
                    <a:pt x="253" y="1046"/>
                  </a:lnTo>
                  <a:lnTo>
                    <a:pt x="253" y="1046"/>
                  </a:lnTo>
                  <a:lnTo>
                    <a:pt x="252" y="1035"/>
                  </a:lnTo>
                  <a:lnTo>
                    <a:pt x="252" y="1023"/>
                  </a:lnTo>
                  <a:lnTo>
                    <a:pt x="252" y="998"/>
                  </a:lnTo>
                  <a:lnTo>
                    <a:pt x="250" y="986"/>
                  </a:lnTo>
                  <a:lnTo>
                    <a:pt x="247" y="975"/>
                  </a:lnTo>
                  <a:lnTo>
                    <a:pt x="241" y="965"/>
                  </a:lnTo>
                  <a:lnTo>
                    <a:pt x="238" y="962"/>
                  </a:lnTo>
                  <a:lnTo>
                    <a:pt x="234" y="957"/>
                  </a:lnTo>
                  <a:lnTo>
                    <a:pt x="234" y="957"/>
                  </a:lnTo>
                  <a:lnTo>
                    <a:pt x="223" y="954"/>
                  </a:lnTo>
                  <a:lnTo>
                    <a:pt x="211" y="951"/>
                  </a:lnTo>
                  <a:lnTo>
                    <a:pt x="198" y="951"/>
                  </a:lnTo>
                  <a:lnTo>
                    <a:pt x="183" y="953"/>
                  </a:lnTo>
                  <a:lnTo>
                    <a:pt x="169" y="956"/>
                  </a:lnTo>
                  <a:lnTo>
                    <a:pt x="156" y="960"/>
                  </a:lnTo>
                  <a:lnTo>
                    <a:pt x="145" y="966"/>
                  </a:lnTo>
                  <a:lnTo>
                    <a:pt x="136" y="974"/>
                  </a:lnTo>
                  <a:lnTo>
                    <a:pt x="136" y="974"/>
                  </a:lnTo>
                  <a:lnTo>
                    <a:pt x="133" y="980"/>
                  </a:lnTo>
                  <a:lnTo>
                    <a:pt x="130" y="987"/>
                  </a:lnTo>
                  <a:lnTo>
                    <a:pt x="124" y="1005"/>
                  </a:lnTo>
                  <a:lnTo>
                    <a:pt x="117" y="1044"/>
                  </a:lnTo>
                  <a:lnTo>
                    <a:pt x="111" y="1062"/>
                  </a:lnTo>
                  <a:lnTo>
                    <a:pt x="106" y="1070"/>
                  </a:lnTo>
                  <a:lnTo>
                    <a:pt x="102" y="1076"/>
                  </a:lnTo>
                  <a:lnTo>
                    <a:pt x="96" y="1080"/>
                  </a:lnTo>
                  <a:lnTo>
                    <a:pt x="88" y="1082"/>
                  </a:lnTo>
                  <a:lnTo>
                    <a:pt x="81" y="1082"/>
                  </a:lnTo>
                  <a:lnTo>
                    <a:pt x="70" y="1079"/>
                  </a:lnTo>
                  <a:lnTo>
                    <a:pt x="70" y="1079"/>
                  </a:lnTo>
                  <a:lnTo>
                    <a:pt x="69" y="1061"/>
                  </a:lnTo>
                  <a:lnTo>
                    <a:pt x="69" y="1044"/>
                  </a:lnTo>
                  <a:lnTo>
                    <a:pt x="70" y="1010"/>
                  </a:lnTo>
                  <a:lnTo>
                    <a:pt x="70" y="1010"/>
                  </a:lnTo>
                  <a:lnTo>
                    <a:pt x="70" y="986"/>
                  </a:lnTo>
                  <a:lnTo>
                    <a:pt x="69" y="963"/>
                  </a:lnTo>
                  <a:lnTo>
                    <a:pt x="66" y="941"/>
                  </a:lnTo>
                  <a:lnTo>
                    <a:pt x="61" y="918"/>
                  </a:lnTo>
                  <a:lnTo>
                    <a:pt x="51" y="872"/>
                  </a:lnTo>
                  <a:lnTo>
                    <a:pt x="40" y="827"/>
                  </a:lnTo>
                  <a:lnTo>
                    <a:pt x="40" y="827"/>
                  </a:lnTo>
                  <a:lnTo>
                    <a:pt x="31" y="771"/>
                  </a:lnTo>
                  <a:lnTo>
                    <a:pt x="22" y="716"/>
                  </a:lnTo>
                  <a:lnTo>
                    <a:pt x="15" y="660"/>
                  </a:lnTo>
                  <a:lnTo>
                    <a:pt x="9" y="605"/>
                  </a:lnTo>
                  <a:lnTo>
                    <a:pt x="9" y="605"/>
                  </a:lnTo>
                  <a:lnTo>
                    <a:pt x="3" y="548"/>
                  </a:lnTo>
                  <a:lnTo>
                    <a:pt x="1" y="489"/>
                  </a:lnTo>
                  <a:lnTo>
                    <a:pt x="0" y="431"/>
                  </a:lnTo>
                  <a:lnTo>
                    <a:pt x="1" y="372"/>
                  </a:lnTo>
                  <a:lnTo>
                    <a:pt x="1" y="372"/>
                  </a:lnTo>
                  <a:lnTo>
                    <a:pt x="3" y="335"/>
                  </a:lnTo>
                  <a:lnTo>
                    <a:pt x="9" y="296"/>
                  </a:lnTo>
                  <a:lnTo>
                    <a:pt x="15" y="257"/>
                  </a:lnTo>
                  <a:lnTo>
                    <a:pt x="24" y="219"/>
                  </a:lnTo>
                  <a:lnTo>
                    <a:pt x="24" y="219"/>
                  </a:lnTo>
                  <a:lnTo>
                    <a:pt x="30" y="198"/>
                  </a:lnTo>
                  <a:lnTo>
                    <a:pt x="36" y="177"/>
                  </a:lnTo>
                  <a:lnTo>
                    <a:pt x="43" y="156"/>
                  </a:lnTo>
                  <a:lnTo>
                    <a:pt x="52" y="137"/>
                  </a:lnTo>
                  <a:lnTo>
                    <a:pt x="61" y="117"/>
                  </a:lnTo>
                  <a:lnTo>
                    <a:pt x="73" y="99"/>
                  </a:lnTo>
                  <a:lnTo>
                    <a:pt x="85" y="81"/>
                  </a:lnTo>
                  <a:lnTo>
                    <a:pt x="97" y="65"/>
                  </a:lnTo>
                  <a:lnTo>
                    <a:pt x="112" y="51"/>
                  </a:lnTo>
                  <a:lnTo>
                    <a:pt x="127" y="38"/>
                  </a:lnTo>
                  <a:lnTo>
                    <a:pt x="145" y="26"/>
                  </a:lnTo>
                  <a:lnTo>
                    <a:pt x="163" y="17"/>
                  </a:lnTo>
                  <a:lnTo>
                    <a:pt x="183" y="9"/>
                  </a:lnTo>
                  <a:lnTo>
                    <a:pt x="204" y="3"/>
                  </a:lnTo>
                  <a:lnTo>
                    <a:pt x="225" y="0"/>
                  </a:lnTo>
                  <a:lnTo>
                    <a:pt x="249" y="0"/>
                  </a:lnTo>
                  <a:lnTo>
                    <a:pt x="249" y="0"/>
                  </a:lnTo>
                  <a:lnTo>
                    <a:pt x="264" y="0"/>
                  </a:lnTo>
                  <a:lnTo>
                    <a:pt x="279" y="3"/>
                  </a:lnTo>
                  <a:lnTo>
                    <a:pt x="294" y="8"/>
                  </a:lnTo>
                  <a:lnTo>
                    <a:pt x="307" y="12"/>
                  </a:lnTo>
                  <a:lnTo>
                    <a:pt x="321" y="18"/>
                  </a:lnTo>
                  <a:lnTo>
                    <a:pt x="333" y="26"/>
                  </a:lnTo>
                  <a:lnTo>
                    <a:pt x="345" y="35"/>
                  </a:lnTo>
                  <a:lnTo>
                    <a:pt x="355" y="44"/>
                  </a:lnTo>
                  <a:lnTo>
                    <a:pt x="366" y="54"/>
                  </a:lnTo>
                  <a:lnTo>
                    <a:pt x="375" y="66"/>
                  </a:lnTo>
                  <a:lnTo>
                    <a:pt x="384" y="78"/>
                  </a:lnTo>
                  <a:lnTo>
                    <a:pt x="391" y="90"/>
                  </a:lnTo>
                  <a:lnTo>
                    <a:pt x="399" y="104"/>
                  </a:lnTo>
                  <a:lnTo>
                    <a:pt x="405" y="117"/>
                  </a:lnTo>
                  <a:lnTo>
                    <a:pt x="409" y="132"/>
                  </a:lnTo>
                  <a:lnTo>
                    <a:pt x="414" y="146"/>
                  </a:lnTo>
                  <a:lnTo>
                    <a:pt x="414" y="146"/>
                  </a:lnTo>
                  <a:lnTo>
                    <a:pt x="420" y="177"/>
                  </a:lnTo>
                  <a:lnTo>
                    <a:pt x="423" y="210"/>
                  </a:lnTo>
                  <a:lnTo>
                    <a:pt x="424" y="243"/>
                  </a:lnTo>
                  <a:lnTo>
                    <a:pt x="421" y="275"/>
                  </a:lnTo>
                  <a:lnTo>
                    <a:pt x="417" y="308"/>
                  </a:lnTo>
                  <a:lnTo>
                    <a:pt x="409" y="339"/>
                  </a:lnTo>
                  <a:lnTo>
                    <a:pt x="400" y="369"/>
                  </a:lnTo>
                  <a:lnTo>
                    <a:pt x="387" y="399"/>
                  </a:lnTo>
                  <a:lnTo>
                    <a:pt x="387" y="399"/>
                  </a:lnTo>
                  <a:lnTo>
                    <a:pt x="381" y="411"/>
                  </a:lnTo>
                  <a:lnTo>
                    <a:pt x="373" y="423"/>
                  </a:lnTo>
                  <a:lnTo>
                    <a:pt x="360" y="447"/>
                  </a:lnTo>
                  <a:lnTo>
                    <a:pt x="360" y="447"/>
                  </a:lnTo>
                  <a:lnTo>
                    <a:pt x="343" y="479"/>
                  </a:lnTo>
                  <a:lnTo>
                    <a:pt x="331" y="512"/>
                  </a:lnTo>
                  <a:lnTo>
                    <a:pt x="322" y="545"/>
                  </a:lnTo>
                  <a:lnTo>
                    <a:pt x="315" y="579"/>
                  </a:lnTo>
                  <a:lnTo>
                    <a:pt x="310" y="614"/>
                  </a:lnTo>
                  <a:lnTo>
                    <a:pt x="307" y="648"/>
                  </a:lnTo>
                  <a:lnTo>
                    <a:pt x="304" y="683"/>
                  </a:lnTo>
                  <a:lnTo>
                    <a:pt x="304" y="717"/>
                  </a:lnTo>
                  <a:lnTo>
                    <a:pt x="304" y="717"/>
                  </a:lnTo>
                  <a:lnTo>
                    <a:pt x="304" y="753"/>
                  </a:lnTo>
                  <a:lnTo>
                    <a:pt x="306" y="789"/>
                  </a:lnTo>
                  <a:lnTo>
                    <a:pt x="309" y="863"/>
                  </a:lnTo>
                  <a:lnTo>
                    <a:pt x="309" y="900"/>
                  </a:lnTo>
                  <a:lnTo>
                    <a:pt x="309" y="936"/>
                  </a:lnTo>
                  <a:lnTo>
                    <a:pt x="307" y="972"/>
                  </a:lnTo>
                  <a:lnTo>
                    <a:pt x="304" y="1008"/>
                  </a:lnTo>
                  <a:lnTo>
                    <a:pt x="304" y="1008"/>
                  </a:lnTo>
                  <a:close/>
                </a:path>
              </a:pathLst>
            </a:custGeom>
            <a:solidFill>
              <a:srgbClr val="3F9586"/>
            </a:solidFill>
            <a:ln w="9525">
              <a:noFill/>
              <a:round/>
            </a:ln>
          </p:spPr>
          <p:txBody>
            <a:bodyPr vert="horz" wrap="square" lIns="91440" tIns="45720" rIns="91440" bIns="45720" numCol="1" anchor="t" anchorCtr="0" compatLnSpc="1"/>
            <a:lstStyle/>
            <a:p>
              <a:endParaRPr lang="zh-CN" altLang="en-US" sz="1600">
                <a:latin typeface="Arial" panose="020B0604020202020204" pitchFamily="34" charset="0"/>
                <a:ea typeface="Arial" panose="020B0604020202020204" pitchFamily="34" charset="0"/>
              </a:endParaRPr>
            </a:p>
          </p:txBody>
        </p:sp>
        <p:sp>
          <p:nvSpPr>
            <p:cNvPr id="192" name="Freeform 276"/>
            <p:cNvSpPr/>
            <p:nvPr/>
          </p:nvSpPr>
          <p:spPr bwMode="auto">
            <a:xfrm>
              <a:off x="1122012" y="4560233"/>
              <a:ext cx="472183" cy="96421"/>
            </a:xfrm>
            <a:custGeom>
              <a:avLst/>
              <a:gdLst/>
              <a:ahLst/>
              <a:cxnLst>
                <a:cxn ang="0">
                  <a:pos x="280" y="31"/>
                </a:cxn>
                <a:cxn ang="0">
                  <a:pos x="280" y="31"/>
                </a:cxn>
                <a:cxn ang="0">
                  <a:pos x="280" y="4"/>
                </a:cxn>
                <a:cxn ang="0">
                  <a:pos x="280" y="4"/>
                </a:cxn>
                <a:cxn ang="0">
                  <a:pos x="280" y="0"/>
                </a:cxn>
                <a:cxn ang="0">
                  <a:pos x="280" y="0"/>
                </a:cxn>
                <a:cxn ang="0">
                  <a:pos x="207" y="6"/>
                </a:cxn>
                <a:cxn ang="0">
                  <a:pos x="169" y="9"/>
                </a:cxn>
                <a:cxn ang="0">
                  <a:pos x="130" y="16"/>
                </a:cxn>
                <a:cxn ang="0">
                  <a:pos x="130" y="16"/>
                </a:cxn>
                <a:cxn ang="0">
                  <a:pos x="114" y="19"/>
                </a:cxn>
                <a:cxn ang="0">
                  <a:pos x="97" y="21"/>
                </a:cxn>
                <a:cxn ang="0">
                  <a:pos x="81" y="21"/>
                </a:cxn>
                <a:cxn ang="0">
                  <a:pos x="64" y="21"/>
                </a:cxn>
                <a:cxn ang="0">
                  <a:pos x="0" y="16"/>
                </a:cxn>
                <a:cxn ang="0">
                  <a:pos x="0" y="16"/>
                </a:cxn>
                <a:cxn ang="0">
                  <a:pos x="7" y="58"/>
                </a:cxn>
                <a:cxn ang="0">
                  <a:pos x="7" y="58"/>
                </a:cxn>
                <a:cxn ang="0">
                  <a:pos x="42" y="61"/>
                </a:cxn>
                <a:cxn ang="0">
                  <a:pos x="76" y="61"/>
                </a:cxn>
                <a:cxn ang="0">
                  <a:pos x="111" y="60"/>
                </a:cxn>
                <a:cxn ang="0">
                  <a:pos x="145" y="57"/>
                </a:cxn>
                <a:cxn ang="0">
                  <a:pos x="178" y="52"/>
                </a:cxn>
                <a:cxn ang="0">
                  <a:pos x="213" y="46"/>
                </a:cxn>
                <a:cxn ang="0">
                  <a:pos x="247" y="40"/>
                </a:cxn>
                <a:cxn ang="0">
                  <a:pos x="280" y="31"/>
                </a:cxn>
                <a:cxn ang="0">
                  <a:pos x="280" y="31"/>
                </a:cxn>
              </a:cxnLst>
              <a:rect l="0" t="0" r="r" b="b"/>
              <a:pathLst>
                <a:path w="280" h="61">
                  <a:moveTo>
                    <a:pt x="280" y="31"/>
                  </a:moveTo>
                  <a:lnTo>
                    <a:pt x="280" y="31"/>
                  </a:lnTo>
                  <a:lnTo>
                    <a:pt x="280" y="4"/>
                  </a:lnTo>
                  <a:lnTo>
                    <a:pt x="280" y="4"/>
                  </a:lnTo>
                  <a:lnTo>
                    <a:pt x="280" y="0"/>
                  </a:lnTo>
                  <a:lnTo>
                    <a:pt x="280" y="0"/>
                  </a:lnTo>
                  <a:lnTo>
                    <a:pt x="207" y="6"/>
                  </a:lnTo>
                  <a:lnTo>
                    <a:pt x="169" y="9"/>
                  </a:lnTo>
                  <a:lnTo>
                    <a:pt x="130" y="16"/>
                  </a:lnTo>
                  <a:lnTo>
                    <a:pt x="130" y="16"/>
                  </a:lnTo>
                  <a:lnTo>
                    <a:pt x="114" y="19"/>
                  </a:lnTo>
                  <a:lnTo>
                    <a:pt x="97" y="21"/>
                  </a:lnTo>
                  <a:lnTo>
                    <a:pt x="81" y="21"/>
                  </a:lnTo>
                  <a:lnTo>
                    <a:pt x="64" y="21"/>
                  </a:lnTo>
                  <a:lnTo>
                    <a:pt x="0" y="16"/>
                  </a:lnTo>
                  <a:lnTo>
                    <a:pt x="0" y="16"/>
                  </a:lnTo>
                  <a:lnTo>
                    <a:pt x="7" y="58"/>
                  </a:lnTo>
                  <a:lnTo>
                    <a:pt x="7" y="58"/>
                  </a:lnTo>
                  <a:lnTo>
                    <a:pt x="42" y="61"/>
                  </a:lnTo>
                  <a:lnTo>
                    <a:pt x="76" y="61"/>
                  </a:lnTo>
                  <a:lnTo>
                    <a:pt x="111" y="60"/>
                  </a:lnTo>
                  <a:lnTo>
                    <a:pt x="145" y="57"/>
                  </a:lnTo>
                  <a:lnTo>
                    <a:pt x="178" y="52"/>
                  </a:lnTo>
                  <a:lnTo>
                    <a:pt x="213" y="46"/>
                  </a:lnTo>
                  <a:lnTo>
                    <a:pt x="247" y="40"/>
                  </a:lnTo>
                  <a:lnTo>
                    <a:pt x="280" y="31"/>
                  </a:lnTo>
                  <a:lnTo>
                    <a:pt x="280" y="31"/>
                  </a:lnTo>
                  <a:close/>
                </a:path>
              </a:pathLst>
            </a:custGeom>
            <a:solidFill>
              <a:srgbClr val="DE624E"/>
            </a:solidFill>
            <a:ln w="9525">
              <a:noFill/>
              <a:round/>
            </a:ln>
          </p:spPr>
          <p:txBody>
            <a:bodyPr vert="horz" wrap="square" lIns="91440" tIns="45720" rIns="91440" bIns="45720" numCol="1" anchor="t" anchorCtr="0" compatLnSpc="1"/>
            <a:lstStyle/>
            <a:p>
              <a:endParaRPr lang="zh-CN" altLang="en-US" sz="1600">
                <a:latin typeface="Arial" panose="020B0604020202020204" pitchFamily="34" charset="0"/>
                <a:ea typeface="Arial" panose="020B0604020202020204" pitchFamily="34" charset="0"/>
              </a:endParaRPr>
            </a:p>
          </p:txBody>
        </p:sp>
        <p:sp>
          <p:nvSpPr>
            <p:cNvPr id="193" name="Freeform 277"/>
            <p:cNvSpPr/>
            <p:nvPr/>
          </p:nvSpPr>
          <p:spPr bwMode="auto">
            <a:xfrm>
              <a:off x="1142248" y="4689848"/>
              <a:ext cx="457006" cy="71131"/>
            </a:xfrm>
            <a:custGeom>
              <a:avLst/>
              <a:gdLst/>
              <a:ahLst/>
              <a:cxnLst>
                <a:cxn ang="0">
                  <a:pos x="7" y="44"/>
                </a:cxn>
                <a:cxn ang="0">
                  <a:pos x="7" y="44"/>
                </a:cxn>
                <a:cxn ang="0">
                  <a:pos x="73" y="45"/>
                </a:cxn>
                <a:cxn ang="0">
                  <a:pos x="139" y="44"/>
                </a:cxn>
                <a:cxn ang="0">
                  <a:pos x="205" y="39"/>
                </a:cxn>
                <a:cxn ang="0">
                  <a:pos x="238" y="36"/>
                </a:cxn>
                <a:cxn ang="0">
                  <a:pos x="271" y="33"/>
                </a:cxn>
                <a:cxn ang="0">
                  <a:pos x="271" y="33"/>
                </a:cxn>
                <a:cxn ang="0">
                  <a:pos x="270" y="0"/>
                </a:cxn>
                <a:cxn ang="0">
                  <a:pos x="270" y="0"/>
                </a:cxn>
                <a:cxn ang="0">
                  <a:pos x="237" y="5"/>
                </a:cxn>
                <a:cxn ang="0">
                  <a:pos x="202" y="8"/>
                </a:cxn>
                <a:cxn ang="0">
                  <a:pos x="169" y="8"/>
                </a:cxn>
                <a:cxn ang="0">
                  <a:pos x="135" y="8"/>
                </a:cxn>
                <a:cxn ang="0">
                  <a:pos x="67" y="6"/>
                </a:cxn>
                <a:cxn ang="0">
                  <a:pos x="34" y="6"/>
                </a:cxn>
                <a:cxn ang="0">
                  <a:pos x="0" y="6"/>
                </a:cxn>
                <a:cxn ang="0">
                  <a:pos x="0" y="6"/>
                </a:cxn>
                <a:cxn ang="0">
                  <a:pos x="4" y="32"/>
                </a:cxn>
                <a:cxn ang="0">
                  <a:pos x="4" y="32"/>
                </a:cxn>
                <a:cxn ang="0">
                  <a:pos x="7" y="44"/>
                </a:cxn>
                <a:cxn ang="0">
                  <a:pos x="7" y="44"/>
                </a:cxn>
              </a:cxnLst>
              <a:rect l="0" t="0" r="r" b="b"/>
              <a:pathLst>
                <a:path w="271" h="45">
                  <a:moveTo>
                    <a:pt x="7" y="44"/>
                  </a:moveTo>
                  <a:lnTo>
                    <a:pt x="7" y="44"/>
                  </a:lnTo>
                  <a:lnTo>
                    <a:pt x="73" y="45"/>
                  </a:lnTo>
                  <a:lnTo>
                    <a:pt x="139" y="44"/>
                  </a:lnTo>
                  <a:lnTo>
                    <a:pt x="205" y="39"/>
                  </a:lnTo>
                  <a:lnTo>
                    <a:pt x="238" y="36"/>
                  </a:lnTo>
                  <a:lnTo>
                    <a:pt x="271" y="33"/>
                  </a:lnTo>
                  <a:lnTo>
                    <a:pt x="271" y="33"/>
                  </a:lnTo>
                  <a:lnTo>
                    <a:pt x="270" y="0"/>
                  </a:lnTo>
                  <a:lnTo>
                    <a:pt x="270" y="0"/>
                  </a:lnTo>
                  <a:lnTo>
                    <a:pt x="237" y="5"/>
                  </a:lnTo>
                  <a:lnTo>
                    <a:pt x="202" y="8"/>
                  </a:lnTo>
                  <a:lnTo>
                    <a:pt x="169" y="8"/>
                  </a:lnTo>
                  <a:lnTo>
                    <a:pt x="135" y="8"/>
                  </a:lnTo>
                  <a:lnTo>
                    <a:pt x="67" y="6"/>
                  </a:lnTo>
                  <a:lnTo>
                    <a:pt x="34" y="6"/>
                  </a:lnTo>
                  <a:lnTo>
                    <a:pt x="0" y="6"/>
                  </a:lnTo>
                  <a:lnTo>
                    <a:pt x="0" y="6"/>
                  </a:lnTo>
                  <a:lnTo>
                    <a:pt x="4" y="32"/>
                  </a:lnTo>
                  <a:lnTo>
                    <a:pt x="4" y="32"/>
                  </a:lnTo>
                  <a:lnTo>
                    <a:pt x="7" y="44"/>
                  </a:lnTo>
                  <a:lnTo>
                    <a:pt x="7" y="44"/>
                  </a:lnTo>
                  <a:close/>
                </a:path>
              </a:pathLst>
            </a:custGeom>
            <a:solidFill>
              <a:srgbClr val="DE624E"/>
            </a:solidFill>
            <a:ln w="9525">
              <a:noFill/>
              <a:round/>
            </a:ln>
          </p:spPr>
          <p:txBody>
            <a:bodyPr vert="horz" wrap="square" lIns="91440" tIns="45720" rIns="91440" bIns="45720" numCol="1" anchor="t" anchorCtr="0" compatLnSpc="1"/>
            <a:lstStyle/>
            <a:p>
              <a:endParaRPr lang="zh-CN" altLang="en-US" sz="1600">
                <a:latin typeface="Arial" panose="020B0604020202020204" pitchFamily="34" charset="0"/>
                <a:ea typeface="Arial" panose="020B0604020202020204" pitchFamily="34" charset="0"/>
              </a:endParaRPr>
            </a:p>
          </p:txBody>
        </p:sp>
        <p:sp>
          <p:nvSpPr>
            <p:cNvPr id="194" name="Freeform 278"/>
            <p:cNvSpPr/>
            <p:nvPr/>
          </p:nvSpPr>
          <p:spPr bwMode="auto">
            <a:xfrm>
              <a:off x="1169230" y="4789430"/>
              <a:ext cx="433397" cy="80615"/>
            </a:xfrm>
            <a:custGeom>
              <a:avLst/>
              <a:gdLst/>
              <a:ahLst/>
              <a:cxnLst>
                <a:cxn ang="0">
                  <a:pos x="257" y="30"/>
                </a:cxn>
                <a:cxn ang="0">
                  <a:pos x="257" y="30"/>
                </a:cxn>
                <a:cxn ang="0">
                  <a:pos x="257" y="0"/>
                </a:cxn>
                <a:cxn ang="0">
                  <a:pos x="257" y="0"/>
                </a:cxn>
                <a:cxn ang="0">
                  <a:pos x="248" y="2"/>
                </a:cxn>
                <a:cxn ang="0">
                  <a:pos x="248" y="2"/>
                </a:cxn>
                <a:cxn ang="0">
                  <a:pos x="216" y="2"/>
                </a:cxn>
                <a:cxn ang="0">
                  <a:pos x="186" y="5"/>
                </a:cxn>
                <a:cxn ang="0">
                  <a:pos x="123" y="14"/>
                </a:cxn>
                <a:cxn ang="0">
                  <a:pos x="123" y="14"/>
                </a:cxn>
                <a:cxn ang="0">
                  <a:pos x="93" y="17"/>
                </a:cxn>
                <a:cxn ang="0">
                  <a:pos x="62" y="20"/>
                </a:cxn>
                <a:cxn ang="0">
                  <a:pos x="32" y="21"/>
                </a:cxn>
                <a:cxn ang="0">
                  <a:pos x="0" y="20"/>
                </a:cxn>
                <a:cxn ang="0">
                  <a:pos x="0" y="20"/>
                </a:cxn>
                <a:cxn ang="0">
                  <a:pos x="8" y="50"/>
                </a:cxn>
                <a:cxn ang="0">
                  <a:pos x="8" y="50"/>
                </a:cxn>
                <a:cxn ang="0">
                  <a:pos x="38" y="51"/>
                </a:cxn>
                <a:cxn ang="0">
                  <a:pos x="69" y="51"/>
                </a:cxn>
                <a:cxn ang="0">
                  <a:pos x="101" y="50"/>
                </a:cxn>
                <a:cxn ang="0">
                  <a:pos x="132" y="47"/>
                </a:cxn>
                <a:cxn ang="0">
                  <a:pos x="195" y="41"/>
                </a:cxn>
                <a:cxn ang="0">
                  <a:pos x="257" y="30"/>
                </a:cxn>
                <a:cxn ang="0">
                  <a:pos x="257" y="30"/>
                </a:cxn>
              </a:cxnLst>
              <a:rect l="0" t="0" r="r" b="b"/>
              <a:pathLst>
                <a:path w="257" h="51">
                  <a:moveTo>
                    <a:pt x="257" y="30"/>
                  </a:moveTo>
                  <a:lnTo>
                    <a:pt x="257" y="30"/>
                  </a:lnTo>
                  <a:lnTo>
                    <a:pt x="257" y="0"/>
                  </a:lnTo>
                  <a:lnTo>
                    <a:pt x="257" y="0"/>
                  </a:lnTo>
                  <a:lnTo>
                    <a:pt x="248" y="2"/>
                  </a:lnTo>
                  <a:lnTo>
                    <a:pt x="248" y="2"/>
                  </a:lnTo>
                  <a:lnTo>
                    <a:pt x="216" y="2"/>
                  </a:lnTo>
                  <a:lnTo>
                    <a:pt x="186" y="5"/>
                  </a:lnTo>
                  <a:lnTo>
                    <a:pt x="123" y="14"/>
                  </a:lnTo>
                  <a:lnTo>
                    <a:pt x="123" y="14"/>
                  </a:lnTo>
                  <a:lnTo>
                    <a:pt x="93" y="17"/>
                  </a:lnTo>
                  <a:lnTo>
                    <a:pt x="62" y="20"/>
                  </a:lnTo>
                  <a:lnTo>
                    <a:pt x="32" y="21"/>
                  </a:lnTo>
                  <a:lnTo>
                    <a:pt x="0" y="20"/>
                  </a:lnTo>
                  <a:lnTo>
                    <a:pt x="0" y="20"/>
                  </a:lnTo>
                  <a:lnTo>
                    <a:pt x="8" y="50"/>
                  </a:lnTo>
                  <a:lnTo>
                    <a:pt x="8" y="50"/>
                  </a:lnTo>
                  <a:lnTo>
                    <a:pt x="38" y="51"/>
                  </a:lnTo>
                  <a:lnTo>
                    <a:pt x="69" y="51"/>
                  </a:lnTo>
                  <a:lnTo>
                    <a:pt x="101" y="50"/>
                  </a:lnTo>
                  <a:lnTo>
                    <a:pt x="132" y="47"/>
                  </a:lnTo>
                  <a:lnTo>
                    <a:pt x="195" y="41"/>
                  </a:lnTo>
                  <a:lnTo>
                    <a:pt x="257" y="30"/>
                  </a:lnTo>
                  <a:lnTo>
                    <a:pt x="257" y="30"/>
                  </a:lnTo>
                  <a:close/>
                </a:path>
              </a:pathLst>
            </a:custGeom>
            <a:solidFill>
              <a:srgbClr val="DE624E"/>
            </a:solidFill>
            <a:ln w="9525">
              <a:noFill/>
              <a:round/>
            </a:ln>
          </p:spPr>
          <p:txBody>
            <a:bodyPr vert="horz" wrap="square" lIns="91440" tIns="45720" rIns="91440" bIns="45720" numCol="1" anchor="t" anchorCtr="0" compatLnSpc="1"/>
            <a:lstStyle/>
            <a:p>
              <a:endParaRPr lang="zh-CN" altLang="en-US" sz="1600">
                <a:latin typeface="Arial" panose="020B0604020202020204" pitchFamily="34" charset="0"/>
                <a:ea typeface="Arial" panose="020B0604020202020204" pitchFamily="34" charset="0"/>
              </a:endParaRPr>
            </a:p>
          </p:txBody>
        </p:sp>
        <p:sp>
          <p:nvSpPr>
            <p:cNvPr id="195" name="Freeform 279"/>
            <p:cNvSpPr/>
            <p:nvPr/>
          </p:nvSpPr>
          <p:spPr bwMode="auto">
            <a:xfrm>
              <a:off x="1197899" y="5021789"/>
              <a:ext cx="92751" cy="50581"/>
            </a:xfrm>
            <a:custGeom>
              <a:avLst/>
              <a:gdLst/>
              <a:ahLst/>
              <a:cxnLst>
                <a:cxn ang="0">
                  <a:pos x="1" y="0"/>
                </a:cxn>
                <a:cxn ang="0">
                  <a:pos x="1" y="0"/>
                </a:cxn>
                <a:cxn ang="0">
                  <a:pos x="1" y="5"/>
                </a:cxn>
                <a:cxn ang="0">
                  <a:pos x="1" y="5"/>
                </a:cxn>
                <a:cxn ang="0">
                  <a:pos x="0" y="29"/>
                </a:cxn>
                <a:cxn ang="0">
                  <a:pos x="0" y="29"/>
                </a:cxn>
                <a:cxn ang="0">
                  <a:pos x="49" y="32"/>
                </a:cxn>
                <a:cxn ang="0">
                  <a:pos x="49" y="32"/>
                </a:cxn>
                <a:cxn ang="0">
                  <a:pos x="55" y="0"/>
                </a:cxn>
                <a:cxn ang="0">
                  <a:pos x="55" y="0"/>
                </a:cxn>
                <a:cxn ang="0">
                  <a:pos x="1" y="0"/>
                </a:cxn>
                <a:cxn ang="0">
                  <a:pos x="1" y="0"/>
                </a:cxn>
              </a:cxnLst>
              <a:rect l="0" t="0" r="r" b="b"/>
              <a:pathLst>
                <a:path w="55" h="32">
                  <a:moveTo>
                    <a:pt x="1" y="0"/>
                  </a:moveTo>
                  <a:lnTo>
                    <a:pt x="1" y="0"/>
                  </a:lnTo>
                  <a:lnTo>
                    <a:pt x="1" y="5"/>
                  </a:lnTo>
                  <a:lnTo>
                    <a:pt x="1" y="5"/>
                  </a:lnTo>
                  <a:lnTo>
                    <a:pt x="0" y="29"/>
                  </a:lnTo>
                  <a:lnTo>
                    <a:pt x="0" y="29"/>
                  </a:lnTo>
                  <a:lnTo>
                    <a:pt x="49" y="32"/>
                  </a:lnTo>
                  <a:lnTo>
                    <a:pt x="49" y="32"/>
                  </a:lnTo>
                  <a:lnTo>
                    <a:pt x="55" y="0"/>
                  </a:lnTo>
                  <a:lnTo>
                    <a:pt x="55" y="0"/>
                  </a:lnTo>
                  <a:lnTo>
                    <a:pt x="1" y="0"/>
                  </a:lnTo>
                  <a:lnTo>
                    <a:pt x="1" y="0"/>
                  </a:lnTo>
                  <a:close/>
                </a:path>
              </a:pathLst>
            </a:custGeom>
            <a:solidFill>
              <a:srgbClr val="DE624E"/>
            </a:solidFill>
            <a:ln w="9525">
              <a:noFill/>
              <a:round/>
            </a:ln>
          </p:spPr>
          <p:txBody>
            <a:bodyPr vert="horz" wrap="square" lIns="91440" tIns="45720" rIns="91440" bIns="45720" numCol="1" anchor="t" anchorCtr="0" compatLnSpc="1"/>
            <a:lstStyle/>
            <a:p>
              <a:endParaRPr lang="zh-CN" altLang="en-US" sz="1600">
                <a:latin typeface="Arial" panose="020B0604020202020204" pitchFamily="34" charset="0"/>
                <a:ea typeface="Arial" panose="020B0604020202020204" pitchFamily="34" charset="0"/>
              </a:endParaRPr>
            </a:p>
          </p:txBody>
        </p:sp>
        <p:sp>
          <p:nvSpPr>
            <p:cNvPr id="196" name="Freeform 280"/>
            <p:cNvSpPr/>
            <p:nvPr/>
          </p:nvSpPr>
          <p:spPr bwMode="auto">
            <a:xfrm>
              <a:off x="1192839" y="4884270"/>
              <a:ext cx="409788" cy="90099"/>
            </a:xfrm>
            <a:custGeom>
              <a:avLst/>
              <a:gdLst/>
              <a:ahLst/>
              <a:cxnLst>
                <a:cxn ang="0">
                  <a:pos x="61" y="54"/>
                </a:cxn>
                <a:cxn ang="0">
                  <a:pos x="61" y="54"/>
                </a:cxn>
                <a:cxn ang="0">
                  <a:pos x="66" y="56"/>
                </a:cxn>
                <a:cxn ang="0">
                  <a:pos x="70" y="57"/>
                </a:cxn>
                <a:cxn ang="0">
                  <a:pos x="70" y="56"/>
                </a:cxn>
                <a:cxn ang="0">
                  <a:pos x="70" y="56"/>
                </a:cxn>
                <a:cxn ang="0">
                  <a:pos x="79" y="48"/>
                </a:cxn>
                <a:cxn ang="0">
                  <a:pos x="90" y="42"/>
                </a:cxn>
                <a:cxn ang="0">
                  <a:pos x="103" y="38"/>
                </a:cxn>
                <a:cxn ang="0">
                  <a:pos x="117" y="35"/>
                </a:cxn>
                <a:cxn ang="0">
                  <a:pos x="132" y="33"/>
                </a:cxn>
                <a:cxn ang="0">
                  <a:pos x="145" y="33"/>
                </a:cxn>
                <a:cxn ang="0">
                  <a:pos x="157" y="36"/>
                </a:cxn>
                <a:cxn ang="0">
                  <a:pos x="168" y="39"/>
                </a:cxn>
                <a:cxn ang="0">
                  <a:pos x="168" y="39"/>
                </a:cxn>
                <a:cxn ang="0">
                  <a:pos x="172" y="44"/>
                </a:cxn>
                <a:cxn ang="0">
                  <a:pos x="172" y="44"/>
                </a:cxn>
                <a:cxn ang="0">
                  <a:pos x="243" y="38"/>
                </a:cxn>
                <a:cxn ang="0">
                  <a:pos x="243" y="38"/>
                </a:cxn>
                <a:cxn ang="0">
                  <a:pos x="243" y="0"/>
                </a:cxn>
                <a:cxn ang="0">
                  <a:pos x="243" y="0"/>
                </a:cxn>
                <a:cxn ang="0">
                  <a:pos x="183" y="8"/>
                </a:cxn>
                <a:cxn ang="0">
                  <a:pos x="121" y="14"/>
                </a:cxn>
                <a:cxn ang="0">
                  <a:pos x="61" y="20"/>
                </a:cxn>
                <a:cxn ang="0">
                  <a:pos x="30" y="21"/>
                </a:cxn>
                <a:cxn ang="0">
                  <a:pos x="0" y="21"/>
                </a:cxn>
                <a:cxn ang="0">
                  <a:pos x="0" y="21"/>
                </a:cxn>
                <a:cxn ang="0">
                  <a:pos x="4" y="54"/>
                </a:cxn>
                <a:cxn ang="0">
                  <a:pos x="4" y="54"/>
                </a:cxn>
                <a:cxn ang="0">
                  <a:pos x="19" y="53"/>
                </a:cxn>
                <a:cxn ang="0">
                  <a:pos x="34" y="51"/>
                </a:cxn>
                <a:cxn ang="0">
                  <a:pos x="48" y="50"/>
                </a:cxn>
                <a:cxn ang="0">
                  <a:pos x="55" y="51"/>
                </a:cxn>
                <a:cxn ang="0">
                  <a:pos x="61" y="54"/>
                </a:cxn>
                <a:cxn ang="0">
                  <a:pos x="61" y="54"/>
                </a:cxn>
              </a:cxnLst>
              <a:rect l="0" t="0" r="r" b="b"/>
              <a:pathLst>
                <a:path w="243" h="57">
                  <a:moveTo>
                    <a:pt x="61" y="54"/>
                  </a:moveTo>
                  <a:lnTo>
                    <a:pt x="61" y="54"/>
                  </a:lnTo>
                  <a:lnTo>
                    <a:pt x="66" y="56"/>
                  </a:lnTo>
                  <a:lnTo>
                    <a:pt x="70" y="57"/>
                  </a:lnTo>
                  <a:lnTo>
                    <a:pt x="70" y="56"/>
                  </a:lnTo>
                  <a:lnTo>
                    <a:pt x="70" y="56"/>
                  </a:lnTo>
                  <a:lnTo>
                    <a:pt x="79" y="48"/>
                  </a:lnTo>
                  <a:lnTo>
                    <a:pt x="90" y="42"/>
                  </a:lnTo>
                  <a:lnTo>
                    <a:pt x="103" y="38"/>
                  </a:lnTo>
                  <a:lnTo>
                    <a:pt x="117" y="35"/>
                  </a:lnTo>
                  <a:lnTo>
                    <a:pt x="132" y="33"/>
                  </a:lnTo>
                  <a:lnTo>
                    <a:pt x="145" y="33"/>
                  </a:lnTo>
                  <a:lnTo>
                    <a:pt x="157" y="36"/>
                  </a:lnTo>
                  <a:lnTo>
                    <a:pt x="168" y="39"/>
                  </a:lnTo>
                  <a:lnTo>
                    <a:pt x="168" y="39"/>
                  </a:lnTo>
                  <a:lnTo>
                    <a:pt x="172" y="44"/>
                  </a:lnTo>
                  <a:lnTo>
                    <a:pt x="172" y="44"/>
                  </a:lnTo>
                  <a:lnTo>
                    <a:pt x="243" y="38"/>
                  </a:lnTo>
                  <a:lnTo>
                    <a:pt x="243" y="38"/>
                  </a:lnTo>
                  <a:lnTo>
                    <a:pt x="243" y="0"/>
                  </a:lnTo>
                  <a:lnTo>
                    <a:pt x="243" y="0"/>
                  </a:lnTo>
                  <a:lnTo>
                    <a:pt x="183" y="8"/>
                  </a:lnTo>
                  <a:lnTo>
                    <a:pt x="121" y="14"/>
                  </a:lnTo>
                  <a:lnTo>
                    <a:pt x="61" y="20"/>
                  </a:lnTo>
                  <a:lnTo>
                    <a:pt x="30" y="21"/>
                  </a:lnTo>
                  <a:lnTo>
                    <a:pt x="0" y="21"/>
                  </a:lnTo>
                  <a:lnTo>
                    <a:pt x="0" y="21"/>
                  </a:lnTo>
                  <a:lnTo>
                    <a:pt x="4" y="54"/>
                  </a:lnTo>
                  <a:lnTo>
                    <a:pt x="4" y="54"/>
                  </a:lnTo>
                  <a:lnTo>
                    <a:pt x="19" y="53"/>
                  </a:lnTo>
                  <a:lnTo>
                    <a:pt x="34" y="51"/>
                  </a:lnTo>
                  <a:lnTo>
                    <a:pt x="48" y="50"/>
                  </a:lnTo>
                  <a:lnTo>
                    <a:pt x="55" y="51"/>
                  </a:lnTo>
                  <a:lnTo>
                    <a:pt x="61" y="54"/>
                  </a:lnTo>
                  <a:lnTo>
                    <a:pt x="61" y="54"/>
                  </a:lnTo>
                  <a:close/>
                </a:path>
              </a:pathLst>
            </a:custGeom>
            <a:solidFill>
              <a:srgbClr val="DE624E"/>
            </a:solidFill>
            <a:ln w="9525">
              <a:noFill/>
              <a:round/>
            </a:ln>
          </p:spPr>
          <p:txBody>
            <a:bodyPr vert="horz" wrap="square" lIns="91440" tIns="45720" rIns="91440" bIns="45720" numCol="1" anchor="t" anchorCtr="0" compatLnSpc="1"/>
            <a:lstStyle/>
            <a:p>
              <a:endParaRPr lang="zh-CN" altLang="en-US" sz="1600">
                <a:latin typeface="Arial" panose="020B0604020202020204" pitchFamily="34" charset="0"/>
                <a:ea typeface="Arial" panose="020B0604020202020204" pitchFamily="34" charset="0"/>
              </a:endParaRPr>
            </a:p>
          </p:txBody>
        </p:sp>
        <p:sp>
          <p:nvSpPr>
            <p:cNvPr id="197" name="Freeform 281"/>
            <p:cNvSpPr/>
            <p:nvPr/>
          </p:nvSpPr>
          <p:spPr bwMode="auto">
            <a:xfrm>
              <a:off x="1506504" y="5001240"/>
              <a:ext cx="91064" cy="63227"/>
            </a:xfrm>
            <a:custGeom>
              <a:avLst/>
              <a:gdLst/>
              <a:ahLst/>
              <a:cxnLst>
                <a:cxn ang="0">
                  <a:pos x="52" y="16"/>
                </a:cxn>
                <a:cxn ang="0">
                  <a:pos x="52" y="16"/>
                </a:cxn>
                <a:cxn ang="0">
                  <a:pos x="54" y="0"/>
                </a:cxn>
                <a:cxn ang="0">
                  <a:pos x="54" y="0"/>
                </a:cxn>
                <a:cxn ang="0">
                  <a:pos x="0" y="6"/>
                </a:cxn>
                <a:cxn ang="0">
                  <a:pos x="0" y="6"/>
                </a:cxn>
                <a:cxn ang="0">
                  <a:pos x="0" y="22"/>
                </a:cxn>
                <a:cxn ang="0">
                  <a:pos x="0" y="40"/>
                </a:cxn>
                <a:cxn ang="0">
                  <a:pos x="0" y="40"/>
                </a:cxn>
                <a:cxn ang="0">
                  <a:pos x="49" y="33"/>
                </a:cxn>
                <a:cxn ang="0">
                  <a:pos x="49" y="33"/>
                </a:cxn>
                <a:cxn ang="0">
                  <a:pos x="52" y="16"/>
                </a:cxn>
                <a:cxn ang="0">
                  <a:pos x="52" y="16"/>
                </a:cxn>
              </a:cxnLst>
              <a:rect l="0" t="0" r="r" b="b"/>
              <a:pathLst>
                <a:path w="54" h="40">
                  <a:moveTo>
                    <a:pt x="52" y="16"/>
                  </a:moveTo>
                  <a:lnTo>
                    <a:pt x="52" y="16"/>
                  </a:lnTo>
                  <a:lnTo>
                    <a:pt x="54" y="0"/>
                  </a:lnTo>
                  <a:lnTo>
                    <a:pt x="54" y="0"/>
                  </a:lnTo>
                  <a:lnTo>
                    <a:pt x="0" y="6"/>
                  </a:lnTo>
                  <a:lnTo>
                    <a:pt x="0" y="6"/>
                  </a:lnTo>
                  <a:lnTo>
                    <a:pt x="0" y="22"/>
                  </a:lnTo>
                  <a:lnTo>
                    <a:pt x="0" y="40"/>
                  </a:lnTo>
                  <a:lnTo>
                    <a:pt x="0" y="40"/>
                  </a:lnTo>
                  <a:lnTo>
                    <a:pt x="49" y="33"/>
                  </a:lnTo>
                  <a:lnTo>
                    <a:pt x="49" y="33"/>
                  </a:lnTo>
                  <a:lnTo>
                    <a:pt x="52" y="16"/>
                  </a:lnTo>
                  <a:lnTo>
                    <a:pt x="52" y="16"/>
                  </a:lnTo>
                  <a:close/>
                </a:path>
              </a:pathLst>
            </a:custGeom>
            <a:solidFill>
              <a:srgbClr val="DE624E"/>
            </a:solidFill>
            <a:ln w="9525">
              <a:noFill/>
              <a:round/>
            </a:ln>
          </p:spPr>
          <p:txBody>
            <a:bodyPr vert="horz" wrap="square" lIns="91440" tIns="45720" rIns="91440" bIns="45720" numCol="1" anchor="t" anchorCtr="0" compatLnSpc="1"/>
            <a:lstStyle/>
            <a:p>
              <a:endParaRPr lang="zh-CN" altLang="en-US" sz="1600">
                <a:latin typeface="Arial" panose="020B0604020202020204" pitchFamily="34" charset="0"/>
                <a:ea typeface="Arial" panose="020B0604020202020204" pitchFamily="34" charset="0"/>
              </a:endParaRPr>
            </a:p>
          </p:txBody>
        </p:sp>
        <p:sp>
          <p:nvSpPr>
            <p:cNvPr id="198" name="Freeform 282"/>
            <p:cNvSpPr/>
            <p:nvPr/>
          </p:nvSpPr>
          <p:spPr bwMode="auto">
            <a:xfrm>
              <a:off x="1106835" y="4460651"/>
              <a:ext cx="492419" cy="66388"/>
            </a:xfrm>
            <a:custGeom>
              <a:avLst/>
              <a:gdLst/>
              <a:ahLst/>
              <a:cxnLst>
                <a:cxn ang="0">
                  <a:pos x="292" y="0"/>
                </a:cxn>
                <a:cxn ang="0">
                  <a:pos x="292" y="0"/>
                </a:cxn>
                <a:cxn ang="0">
                  <a:pos x="273" y="3"/>
                </a:cxn>
                <a:cxn ang="0">
                  <a:pos x="253" y="4"/>
                </a:cxn>
                <a:cxn ang="0">
                  <a:pos x="216" y="3"/>
                </a:cxn>
                <a:cxn ang="0">
                  <a:pos x="216" y="3"/>
                </a:cxn>
                <a:cxn ang="0">
                  <a:pos x="189" y="3"/>
                </a:cxn>
                <a:cxn ang="0">
                  <a:pos x="162" y="3"/>
                </a:cxn>
                <a:cxn ang="0">
                  <a:pos x="108" y="7"/>
                </a:cxn>
                <a:cxn ang="0">
                  <a:pos x="81" y="9"/>
                </a:cxn>
                <a:cxn ang="0">
                  <a:pos x="54" y="10"/>
                </a:cxn>
                <a:cxn ang="0">
                  <a:pos x="27" y="10"/>
                </a:cxn>
                <a:cxn ang="0">
                  <a:pos x="0" y="9"/>
                </a:cxn>
                <a:cxn ang="0">
                  <a:pos x="0" y="9"/>
                </a:cxn>
                <a:cxn ang="0">
                  <a:pos x="4" y="42"/>
                </a:cxn>
                <a:cxn ang="0">
                  <a:pos x="4" y="42"/>
                </a:cxn>
                <a:cxn ang="0">
                  <a:pos x="75" y="40"/>
                </a:cxn>
                <a:cxn ang="0">
                  <a:pos x="147" y="37"/>
                </a:cxn>
                <a:cxn ang="0">
                  <a:pos x="219" y="33"/>
                </a:cxn>
                <a:cxn ang="0">
                  <a:pos x="255" y="30"/>
                </a:cxn>
                <a:cxn ang="0">
                  <a:pos x="291" y="24"/>
                </a:cxn>
                <a:cxn ang="0">
                  <a:pos x="291" y="24"/>
                </a:cxn>
                <a:cxn ang="0">
                  <a:pos x="292" y="0"/>
                </a:cxn>
                <a:cxn ang="0">
                  <a:pos x="292" y="0"/>
                </a:cxn>
              </a:cxnLst>
              <a:rect l="0" t="0" r="r" b="b"/>
              <a:pathLst>
                <a:path w="292" h="42">
                  <a:moveTo>
                    <a:pt x="292" y="0"/>
                  </a:moveTo>
                  <a:lnTo>
                    <a:pt x="292" y="0"/>
                  </a:lnTo>
                  <a:lnTo>
                    <a:pt x="273" y="3"/>
                  </a:lnTo>
                  <a:lnTo>
                    <a:pt x="253" y="4"/>
                  </a:lnTo>
                  <a:lnTo>
                    <a:pt x="216" y="3"/>
                  </a:lnTo>
                  <a:lnTo>
                    <a:pt x="216" y="3"/>
                  </a:lnTo>
                  <a:lnTo>
                    <a:pt x="189" y="3"/>
                  </a:lnTo>
                  <a:lnTo>
                    <a:pt x="162" y="3"/>
                  </a:lnTo>
                  <a:lnTo>
                    <a:pt x="108" y="7"/>
                  </a:lnTo>
                  <a:lnTo>
                    <a:pt x="81" y="9"/>
                  </a:lnTo>
                  <a:lnTo>
                    <a:pt x="54" y="10"/>
                  </a:lnTo>
                  <a:lnTo>
                    <a:pt x="27" y="10"/>
                  </a:lnTo>
                  <a:lnTo>
                    <a:pt x="0" y="9"/>
                  </a:lnTo>
                  <a:lnTo>
                    <a:pt x="0" y="9"/>
                  </a:lnTo>
                  <a:lnTo>
                    <a:pt x="4" y="42"/>
                  </a:lnTo>
                  <a:lnTo>
                    <a:pt x="4" y="42"/>
                  </a:lnTo>
                  <a:lnTo>
                    <a:pt x="75" y="40"/>
                  </a:lnTo>
                  <a:lnTo>
                    <a:pt x="147" y="37"/>
                  </a:lnTo>
                  <a:lnTo>
                    <a:pt x="219" y="33"/>
                  </a:lnTo>
                  <a:lnTo>
                    <a:pt x="255" y="30"/>
                  </a:lnTo>
                  <a:lnTo>
                    <a:pt x="291" y="24"/>
                  </a:lnTo>
                  <a:lnTo>
                    <a:pt x="291" y="24"/>
                  </a:lnTo>
                  <a:lnTo>
                    <a:pt x="292" y="0"/>
                  </a:lnTo>
                  <a:lnTo>
                    <a:pt x="292" y="0"/>
                  </a:lnTo>
                  <a:close/>
                </a:path>
              </a:pathLst>
            </a:custGeom>
            <a:solidFill>
              <a:srgbClr val="DE624E"/>
            </a:solidFill>
            <a:ln w="9525">
              <a:noFill/>
              <a:round/>
            </a:ln>
          </p:spPr>
          <p:txBody>
            <a:bodyPr vert="horz" wrap="square" lIns="91440" tIns="45720" rIns="91440" bIns="45720" numCol="1" anchor="t" anchorCtr="0" compatLnSpc="1"/>
            <a:lstStyle/>
            <a:p>
              <a:endParaRPr lang="zh-CN" altLang="en-US" sz="1600">
                <a:latin typeface="Arial" panose="020B0604020202020204" pitchFamily="34" charset="0"/>
                <a:ea typeface="Arial" panose="020B0604020202020204" pitchFamily="34" charset="0"/>
              </a:endParaRPr>
            </a:p>
          </p:txBody>
        </p:sp>
        <p:sp>
          <p:nvSpPr>
            <p:cNvPr id="199" name="Freeform 283"/>
            <p:cNvSpPr/>
            <p:nvPr/>
          </p:nvSpPr>
          <p:spPr bwMode="auto">
            <a:xfrm>
              <a:off x="1091657" y="4346842"/>
              <a:ext cx="521088" cy="71131"/>
            </a:xfrm>
            <a:custGeom>
              <a:avLst/>
              <a:gdLst/>
              <a:ahLst/>
              <a:cxnLst>
                <a:cxn ang="0">
                  <a:pos x="4" y="45"/>
                </a:cxn>
                <a:cxn ang="0">
                  <a:pos x="4" y="45"/>
                </a:cxn>
                <a:cxn ang="0">
                  <a:pos x="57" y="45"/>
                </a:cxn>
                <a:cxn ang="0">
                  <a:pos x="108" y="45"/>
                </a:cxn>
                <a:cxn ang="0">
                  <a:pos x="213" y="42"/>
                </a:cxn>
                <a:cxn ang="0">
                  <a:pos x="213" y="42"/>
                </a:cxn>
                <a:cxn ang="0">
                  <a:pos x="235" y="40"/>
                </a:cxn>
                <a:cxn ang="0">
                  <a:pos x="258" y="37"/>
                </a:cxn>
                <a:cxn ang="0">
                  <a:pos x="280" y="33"/>
                </a:cxn>
                <a:cxn ang="0">
                  <a:pos x="303" y="27"/>
                </a:cxn>
                <a:cxn ang="0">
                  <a:pos x="303" y="27"/>
                </a:cxn>
                <a:cxn ang="0">
                  <a:pos x="306" y="27"/>
                </a:cxn>
                <a:cxn ang="0">
                  <a:pos x="306" y="27"/>
                </a:cxn>
                <a:cxn ang="0">
                  <a:pos x="309" y="0"/>
                </a:cxn>
                <a:cxn ang="0">
                  <a:pos x="309" y="0"/>
                </a:cxn>
                <a:cxn ang="0">
                  <a:pos x="231" y="6"/>
                </a:cxn>
                <a:cxn ang="0">
                  <a:pos x="154" y="9"/>
                </a:cxn>
                <a:cxn ang="0">
                  <a:pos x="115" y="10"/>
                </a:cxn>
                <a:cxn ang="0">
                  <a:pos x="76" y="9"/>
                </a:cxn>
                <a:cxn ang="0">
                  <a:pos x="39" y="7"/>
                </a:cxn>
                <a:cxn ang="0">
                  <a:pos x="0" y="4"/>
                </a:cxn>
                <a:cxn ang="0">
                  <a:pos x="0" y="4"/>
                </a:cxn>
                <a:cxn ang="0">
                  <a:pos x="3" y="27"/>
                </a:cxn>
                <a:cxn ang="0">
                  <a:pos x="3" y="27"/>
                </a:cxn>
                <a:cxn ang="0">
                  <a:pos x="4" y="45"/>
                </a:cxn>
                <a:cxn ang="0">
                  <a:pos x="4" y="45"/>
                </a:cxn>
              </a:cxnLst>
              <a:rect l="0" t="0" r="r" b="b"/>
              <a:pathLst>
                <a:path w="309" h="45">
                  <a:moveTo>
                    <a:pt x="4" y="45"/>
                  </a:moveTo>
                  <a:lnTo>
                    <a:pt x="4" y="45"/>
                  </a:lnTo>
                  <a:lnTo>
                    <a:pt x="57" y="45"/>
                  </a:lnTo>
                  <a:lnTo>
                    <a:pt x="108" y="45"/>
                  </a:lnTo>
                  <a:lnTo>
                    <a:pt x="213" y="42"/>
                  </a:lnTo>
                  <a:lnTo>
                    <a:pt x="213" y="42"/>
                  </a:lnTo>
                  <a:lnTo>
                    <a:pt x="235" y="40"/>
                  </a:lnTo>
                  <a:lnTo>
                    <a:pt x="258" y="37"/>
                  </a:lnTo>
                  <a:lnTo>
                    <a:pt x="280" y="33"/>
                  </a:lnTo>
                  <a:lnTo>
                    <a:pt x="303" y="27"/>
                  </a:lnTo>
                  <a:lnTo>
                    <a:pt x="303" y="27"/>
                  </a:lnTo>
                  <a:lnTo>
                    <a:pt x="306" y="27"/>
                  </a:lnTo>
                  <a:lnTo>
                    <a:pt x="306" y="27"/>
                  </a:lnTo>
                  <a:lnTo>
                    <a:pt x="309" y="0"/>
                  </a:lnTo>
                  <a:lnTo>
                    <a:pt x="309" y="0"/>
                  </a:lnTo>
                  <a:lnTo>
                    <a:pt x="231" y="6"/>
                  </a:lnTo>
                  <a:lnTo>
                    <a:pt x="154" y="9"/>
                  </a:lnTo>
                  <a:lnTo>
                    <a:pt x="115" y="10"/>
                  </a:lnTo>
                  <a:lnTo>
                    <a:pt x="76" y="9"/>
                  </a:lnTo>
                  <a:lnTo>
                    <a:pt x="39" y="7"/>
                  </a:lnTo>
                  <a:lnTo>
                    <a:pt x="0" y="4"/>
                  </a:lnTo>
                  <a:lnTo>
                    <a:pt x="0" y="4"/>
                  </a:lnTo>
                  <a:lnTo>
                    <a:pt x="3" y="27"/>
                  </a:lnTo>
                  <a:lnTo>
                    <a:pt x="3" y="27"/>
                  </a:lnTo>
                  <a:lnTo>
                    <a:pt x="4" y="45"/>
                  </a:lnTo>
                  <a:lnTo>
                    <a:pt x="4" y="45"/>
                  </a:lnTo>
                  <a:close/>
                </a:path>
              </a:pathLst>
            </a:custGeom>
            <a:solidFill>
              <a:srgbClr val="DE624E"/>
            </a:solidFill>
            <a:ln w="9525">
              <a:noFill/>
              <a:round/>
            </a:ln>
          </p:spPr>
          <p:txBody>
            <a:bodyPr vert="horz" wrap="square" lIns="91440" tIns="45720" rIns="91440" bIns="45720" numCol="1" anchor="t" anchorCtr="0" compatLnSpc="1"/>
            <a:lstStyle/>
            <a:p>
              <a:endParaRPr lang="zh-CN" altLang="en-US" sz="1600">
                <a:latin typeface="Arial" panose="020B0604020202020204" pitchFamily="34" charset="0"/>
                <a:ea typeface="Arial" panose="020B0604020202020204" pitchFamily="34" charset="0"/>
              </a:endParaRPr>
            </a:p>
          </p:txBody>
        </p:sp>
        <p:sp>
          <p:nvSpPr>
            <p:cNvPr id="200" name="Freeform 284"/>
            <p:cNvSpPr/>
            <p:nvPr/>
          </p:nvSpPr>
          <p:spPr bwMode="auto">
            <a:xfrm>
              <a:off x="1329436" y="3589702"/>
              <a:ext cx="381119" cy="540589"/>
            </a:xfrm>
            <a:custGeom>
              <a:avLst/>
              <a:gdLst/>
              <a:ahLst/>
              <a:cxnLst>
                <a:cxn ang="0">
                  <a:pos x="69" y="332"/>
                </a:cxn>
                <a:cxn ang="0">
                  <a:pos x="91" y="341"/>
                </a:cxn>
                <a:cxn ang="0">
                  <a:pos x="114" y="342"/>
                </a:cxn>
                <a:cxn ang="0">
                  <a:pos x="124" y="341"/>
                </a:cxn>
                <a:cxn ang="0">
                  <a:pos x="142" y="335"/>
                </a:cxn>
                <a:cxn ang="0">
                  <a:pos x="159" y="326"/>
                </a:cxn>
                <a:cxn ang="0">
                  <a:pos x="178" y="306"/>
                </a:cxn>
                <a:cxn ang="0">
                  <a:pos x="198" y="273"/>
                </a:cxn>
                <a:cxn ang="0">
                  <a:pos x="211" y="237"/>
                </a:cxn>
                <a:cxn ang="0">
                  <a:pos x="219" y="213"/>
                </a:cxn>
                <a:cxn ang="0">
                  <a:pos x="226" y="162"/>
                </a:cxn>
                <a:cxn ang="0">
                  <a:pos x="223" y="111"/>
                </a:cxn>
                <a:cxn ang="0">
                  <a:pos x="213" y="74"/>
                </a:cxn>
                <a:cxn ang="0">
                  <a:pos x="201" y="51"/>
                </a:cxn>
                <a:cxn ang="0">
                  <a:pos x="195" y="41"/>
                </a:cxn>
                <a:cxn ang="0">
                  <a:pos x="178" y="23"/>
                </a:cxn>
                <a:cxn ang="0">
                  <a:pos x="159" y="9"/>
                </a:cxn>
                <a:cxn ang="0">
                  <a:pos x="138" y="2"/>
                </a:cxn>
                <a:cxn ang="0">
                  <a:pos x="115" y="0"/>
                </a:cxn>
                <a:cxn ang="0">
                  <a:pos x="94" y="3"/>
                </a:cxn>
                <a:cxn ang="0">
                  <a:pos x="73" y="11"/>
                </a:cxn>
                <a:cxn ang="0">
                  <a:pos x="54" y="24"/>
                </a:cxn>
                <a:cxn ang="0">
                  <a:pos x="36" y="42"/>
                </a:cxn>
                <a:cxn ang="0">
                  <a:pos x="28" y="53"/>
                </a:cxn>
                <a:cxn ang="0">
                  <a:pos x="16" y="77"/>
                </a:cxn>
                <a:cxn ang="0">
                  <a:pos x="7" y="105"/>
                </a:cxn>
                <a:cxn ang="0">
                  <a:pos x="1" y="149"/>
                </a:cxn>
                <a:cxn ang="0">
                  <a:pos x="3" y="207"/>
                </a:cxn>
                <a:cxn ang="0">
                  <a:pos x="13" y="261"/>
                </a:cxn>
                <a:cxn ang="0">
                  <a:pos x="16" y="273"/>
                </a:cxn>
                <a:cxn ang="0">
                  <a:pos x="27" y="294"/>
                </a:cxn>
                <a:cxn ang="0">
                  <a:pos x="42" y="312"/>
                </a:cxn>
                <a:cxn ang="0">
                  <a:pos x="60" y="327"/>
                </a:cxn>
                <a:cxn ang="0">
                  <a:pos x="69" y="332"/>
                </a:cxn>
              </a:cxnLst>
              <a:rect l="0" t="0" r="r" b="b"/>
              <a:pathLst>
                <a:path w="226" h="342">
                  <a:moveTo>
                    <a:pt x="69" y="332"/>
                  </a:moveTo>
                  <a:lnTo>
                    <a:pt x="69" y="332"/>
                  </a:lnTo>
                  <a:lnTo>
                    <a:pt x="79" y="336"/>
                  </a:lnTo>
                  <a:lnTo>
                    <a:pt x="91" y="341"/>
                  </a:lnTo>
                  <a:lnTo>
                    <a:pt x="102" y="342"/>
                  </a:lnTo>
                  <a:lnTo>
                    <a:pt x="114" y="342"/>
                  </a:lnTo>
                  <a:lnTo>
                    <a:pt x="114" y="342"/>
                  </a:lnTo>
                  <a:lnTo>
                    <a:pt x="124" y="341"/>
                  </a:lnTo>
                  <a:lnTo>
                    <a:pt x="135" y="338"/>
                  </a:lnTo>
                  <a:lnTo>
                    <a:pt x="142" y="335"/>
                  </a:lnTo>
                  <a:lnTo>
                    <a:pt x="151" y="330"/>
                  </a:lnTo>
                  <a:lnTo>
                    <a:pt x="159" y="326"/>
                  </a:lnTo>
                  <a:lnTo>
                    <a:pt x="165" y="320"/>
                  </a:lnTo>
                  <a:lnTo>
                    <a:pt x="178" y="306"/>
                  </a:lnTo>
                  <a:lnTo>
                    <a:pt x="189" y="290"/>
                  </a:lnTo>
                  <a:lnTo>
                    <a:pt x="198" y="273"/>
                  </a:lnTo>
                  <a:lnTo>
                    <a:pt x="205" y="255"/>
                  </a:lnTo>
                  <a:lnTo>
                    <a:pt x="211" y="237"/>
                  </a:lnTo>
                  <a:lnTo>
                    <a:pt x="211" y="237"/>
                  </a:lnTo>
                  <a:lnTo>
                    <a:pt x="219" y="213"/>
                  </a:lnTo>
                  <a:lnTo>
                    <a:pt x="223" y="188"/>
                  </a:lnTo>
                  <a:lnTo>
                    <a:pt x="226" y="162"/>
                  </a:lnTo>
                  <a:lnTo>
                    <a:pt x="226" y="137"/>
                  </a:lnTo>
                  <a:lnTo>
                    <a:pt x="223" y="111"/>
                  </a:lnTo>
                  <a:lnTo>
                    <a:pt x="217" y="86"/>
                  </a:lnTo>
                  <a:lnTo>
                    <a:pt x="213" y="74"/>
                  </a:lnTo>
                  <a:lnTo>
                    <a:pt x="207" y="62"/>
                  </a:lnTo>
                  <a:lnTo>
                    <a:pt x="201" y="51"/>
                  </a:lnTo>
                  <a:lnTo>
                    <a:pt x="195" y="41"/>
                  </a:lnTo>
                  <a:lnTo>
                    <a:pt x="195" y="41"/>
                  </a:lnTo>
                  <a:lnTo>
                    <a:pt x="187" y="30"/>
                  </a:lnTo>
                  <a:lnTo>
                    <a:pt x="178" y="23"/>
                  </a:lnTo>
                  <a:lnTo>
                    <a:pt x="169" y="15"/>
                  </a:lnTo>
                  <a:lnTo>
                    <a:pt x="159" y="9"/>
                  </a:lnTo>
                  <a:lnTo>
                    <a:pt x="148" y="5"/>
                  </a:lnTo>
                  <a:lnTo>
                    <a:pt x="138" y="2"/>
                  </a:lnTo>
                  <a:lnTo>
                    <a:pt x="127" y="0"/>
                  </a:lnTo>
                  <a:lnTo>
                    <a:pt x="115" y="0"/>
                  </a:lnTo>
                  <a:lnTo>
                    <a:pt x="105" y="0"/>
                  </a:lnTo>
                  <a:lnTo>
                    <a:pt x="94" y="3"/>
                  </a:lnTo>
                  <a:lnTo>
                    <a:pt x="82" y="6"/>
                  </a:lnTo>
                  <a:lnTo>
                    <a:pt x="73" y="11"/>
                  </a:lnTo>
                  <a:lnTo>
                    <a:pt x="63" y="17"/>
                  </a:lnTo>
                  <a:lnTo>
                    <a:pt x="54" y="24"/>
                  </a:lnTo>
                  <a:lnTo>
                    <a:pt x="45" y="32"/>
                  </a:lnTo>
                  <a:lnTo>
                    <a:pt x="36" y="42"/>
                  </a:lnTo>
                  <a:lnTo>
                    <a:pt x="36" y="42"/>
                  </a:lnTo>
                  <a:lnTo>
                    <a:pt x="28" y="53"/>
                  </a:lnTo>
                  <a:lnTo>
                    <a:pt x="21" y="65"/>
                  </a:lnTo>
                  <a:lnTo>
                    <a:pt x="16" y="77"/>
                  </a:lnTo>
                  <a:lnTo>
                    <a:pt x="10" y="90"/>
                  </a:lnTo>
                  <a:lnTo>
                    <a:pt x="7" y="105"/>
                  </a:lnTo>
                  <a:lnTo>
                    <a:pt x="4" y="119"/>
                  </a:lnTo>
                  <a:lnTo>
                    <a:pt x="1" y="149"/>
                  </a:lnTo>
                  <a:lnTo>
                    <a:pt x="0" y="179"/>
                  </a:lnTo>
                  <a:lnTo>
                    <a:pt x="3" y="207"/>
                  </a:lnTo>
                  <a:lnTo>
                    <a:pt x="7" y="236"/>
                  </a:lnTo>
                  <a:lnTo>
                    <a:pt x="13" y="261"/>
                  </a:lnTo>
                  <a:lnTo>
                    <a:pt x="13" y="261"/>
                  </a:lnTo>
                  <a:lnTo>
                    <a:pt x="16" y="273"/>
                  </a:lnTo>
                  <a:lnTo>
                    <a:pt x="21" y="284"/>
                  </a:lnTo>
                  <a:lnTo>
                    <a:pt x="27" y="294"/>
                  </a:lnTo>
                  <a:lnTo>
                    <a:pt x="34" y="303"/>
                  </a:lnTo>
                  <a:lnTo>
                    <a:pt x="42" y="312"/>
                  </a:lnTo>
                  <a:lnTo>
                    <a:pt x="51" y="320"/>
                  </a:lnTo>
                  <a:lnTo>
                    <a:pt x="60" y="327"/>
                  </a:lnTo>
                  <a:lnTo>
                    <a:pt x="69" y="332"/>
                  </a:lnTo>
                  <a:lnTo>
                    <a:pt x="69" y="332"/>
                  </a:lnTo>
                  <a:close/>
                </a:path>
              </a:pathLst>
            </a:custGeom>
            <a:solidFill>
              <a:srgbClr val="E8E1D7"/>
            </a:solidFill>
            <a:ln w="9525">
              <a:noFill/>
              <a:round/>
            </a:ln>
          </p:spPr>
          <p:txBody>
            <a:bodyPr vert="horz" wrap="square" lIns="91440" tIns="45720" rIns="91440" bIns="45720" numCol="1" anchor="t" anchorCtr="0" compatLnSpc="1"/>
            <a:lstStyle/>
            <a:p>
              <a:endParaRPr lang="zh-CN" altLang="en-US" sz="1600">
                <a:latin typeface="Arial" panose="020B0604020202020204" pitchFamily="34" charset="0"/>
                <a:ea typeface="Arial" panose="020B0604020202020204" pitchFamily="34" charset="0"/>
              </a:endParaRPr>
            </a:p>
          </p:txBody>
        </p:sp>
        <p:sp>
          <p:nvSpPr>
            <p:cNvPr id="201" name="Freeform 285"/>
            <p:cNvSpPr/>
            <p:nvPr/>
          </p:nvSpPr>
          <p:spPr bwMode="auto">
            <a:xfrm>
              <a:off x="1395203" y="3746188"/>
              <a:ext cx="20236" cy="26872"/>
            </a:xfrm>
            <a:custGeom>
              <a:avLst/>
              <a:gdLst/>
              <a:ahLst/>
              <a:cxnLst>
                <a:cxn ang="0">
                  <a:pos x="6" y="17"/>
                </a:cxn>
                <a:cxn ang="0">
                  <a:pos x="6" y="17"/>
                </a:cxn>
                <a:cxn ang="0">
                  <a:pos x="10" y="15"/>
                </a:cxn>
                <a:cxn ang="0">
                  <a:pos x="12" y="11"/>
                </a:cxn>
                <a:cxn ang="0">
                  <a:pos x="12" y="11"/>
                </a:cxn>
                <a:cxn ang="0">
                  <a:pos x="12" y="6"/>
                </a:cxn>
                <a:cxn ang="0">
                  <a:pos x="12" y="3"/>
                </a:cxn>
                <a:cxn ang="0">
                  <a:pos x="9" y="2"/>
                </a:cxn>
                <a:cxn ang="0">
                  <a:pos x="6" y="0"/>
                </a:cxn>
                <a:cxn ang="0">
                  <a:pos x="3" y="2"/>
                </a:cxn>
                <a:cxn ang="0">
                  <a:pos x="0" y="5"/>
                </a:cxn>
                <a:cxn ang="0">
                  <a:pos x="0" y="8"/>
                </a:cxn>
                <a:cxn ang="0">
                  <a:pos x="0" y="12"/>
                </a:cxn>
                <a:cxn ang="0">
                  <a:pos x="0" y="12"/>
                </a:cxn>
                <a:cxn ang="0">
                  <a:pos x="0" y="15"/>
                </a:cxn>
                <a:cxn ang="0">
                  <a:pos x="1" y="17"/>
                </a:cxn>
                <a:cxn ang="0">
                  <a:pos x="4" y="17"/>
                </a:cxn>
                <a:cxn ang="0">
                  <a:pos x="6" y="17"/>
                </a:cxn>
                <a:cxn ang="0">
                  <a:pos x="6" y="17"/>
                </a:cxn>
              </a:cxnLst>
              <a:rect l="0" t="0" r="r" b="b"/>
              <a:pathLst>
                <a:path w="12" h="17">
                  <a:moveTo>
                    <a:pt x="6" y="17"/>
                  </a:moveTo>
                  <a:lnTo>
                    <a:pt x="6" y="17"/>
                  </a:lnTo>
                  <a:lnTo>
                    <a:pt x="10" y="15"/>
                  </a:lnTo>
                  <a:lnTo>
                    <a:pt x="12" y="11"/>
                  </a:lnTo>
                  <a:lnTo>
                    <a:pt x="12" y="11"/>
                  </a:lnTo>
                  <a:lnTo>
                    <a:pt x="12" y="6"/>
                  </a:lnTo>
                  <a:lnTo>
                    <a:pt x="12" y="3"/>
                  </a:lnTo>
                  <a:lnTo>
                    <a:pt x="9" y="2"/>
                  </a:lnTo>
                  <a:lnTo>
                    <a:pt x="6" y="0"/>
                  </a:lnTo>
                  <a:lnTo>
                    <a:pt x="3" y="2"/>
                  </a:lnTo>
                  <a:lnTo>
                    <a:pt x="0" y="5"/>
                  </a:lnTo>
                  <a:lnTo>
                    <a:pt x="0" y="8"/>
                  </a:lnTo>
                  <a:lnTo>
                    <a:pt x="0" y="12"/>
                  </a:lnTo>
                  <a:lnTo>
                    <a:pt x="0" y="12"/>
                  </a:lnTo>
                  <a:lnTo>
                    <a:pt x="0" y="15"/>
                  </a:lnTo>
                  <a:lnTo>
                    <a:pt x="1" y="17"/>
                  </a:lnTo>
                  <a:lnTo>
                    <a:pt x="4" y="17"/>
                  </a:lnTo>
                  <a:lnTo>
                    <a:pt x="6" y="17"/>
                  </a:lnTo>
                  <a:lnTo>
                    <a:pt x="6" y="17"/>
                  </a:lnTo>
                  <a:close/>
                </a:path>
              </a:pathLst>
            </a:custGeom>
            <a:solidFill>
              <a:srgbClr val="6F3F4E"/>
            </a:solidFill>
            <a:ln w="9525">
              <a:noFill/>
              <a:round/>
            </a:ln>
          </p:spPr>
          <p:txBody>
            <a:bodyPr vert="horz" wrap="square" lIns="91440" tIns="45720" rIns="91440" bIns="45720" numCol="1" anchor="t" anchorCtr="0" compatLnSpc="1"/>
            <a:lstStyle/>
            <a:p>
              <a:endParaRPr lang="zh-CN" altLang="en-US" sz="1600">
                <a:latin typeface="Arial" panose="020B0604020202020204" pitchFamily="34" charset="0"/>
                <a:ea typeface="Arial" panose="020B0604020202020204" pitchFamily="34" charset="0"/>
              </a:endParaRPr>
            </a:p>
          </p:txBody>
        </p:sp>
        <p:sp>
          <p:nvSpPr>
            <p:cNvPr id="202" name="Freeform 286"/>
            <p:cNvSpPr/>
            <p:nvPr/>
          </p:nvSpPr>
          <p:spPr bwMode="auto">
            <a:xfrm>
              <a:off x="1659964" y="3758833"/>
              <a:ext cx="23609" cy="25291"/>
            </a:xfrm>
            <a:custGeom>
              <a:avLst/>
              <a:gdLst/>
              <a:ahLst/>
              <a:cxnLst>
                <a:cxn ang="0">
                  <a:pos x="6" y="15"/>
                </a:cxn>
                <a:cxn ang="0">
                  <a:pos x="6" y="15"/>
                </a:cxn>
                <a:cxn ang="0">
                  <a:pos x="11" y="13"/>
                </a:cxn>
                <a:cxn ang="0">
                  <a:pos x="12" y="9"/>
                </a:cxn>
                <a:cxn ang="0">
                  <a:pos x="12" y="9"/>
                </a:cxn>
                <a:cxn ang="0">
                  <a:pos x="14" y="4"/>
                </a:cxn>
                <a:cxn ang="0">
                  <a:pos x="12" y="1"/>
                </a:cxn>
                <a:cxn ang="0">
                  <a:pos x="9" y="0"/>
                </a:cxn>
                <a:cxn ang="0">
                  <a:pos x="6" y="0"/>
                </a:cxn>
                <a:cxn ang="0">
                  <a:pos x="3" y="0"/>
                </a:cxn>
                <a:cxn ang="0">
                  <a:pos x="2" y="3"/>
                </a:cxn>
                <a:cxn ang="0">
                  <a:pos x="0" y="6"/>
                </a:cxn>
                <a:cxn ang="0">
                  <a:pos x="0" y="10"/>
                </a:cxn>
                <a:cxn ang="0">
                  <a:pos x="0" y="10"/>
                </a:cxn>
                <a:cxn ang="0">
                  <a:pos x="0" y="13"/>
                </a:cxn>
                <a:cxn ang="0">
                  <a:pos x="2" y="15"/>
                </a:cxn>
                <a:cxn ang="0">
                  <a:pos x="5" y="16"/>
                </a:cxn>
                <a:cxn ang="0">
                  <a:pos x="6" y="15"/>
                </a:cxn>
                <a:cxn ang="0">
                  <a:pos x="6" y="15"/>
                </a:cxn>
              </a:cxnLst>
              <a:rect l="0" t="0" r="r" b="b"/>
              <a:pathLst>
                <a:path w="14" h="16">
                  <a:moveTo>
                    <a:pt x="6" y="15"/>
                  </a:moveTo>
                  <a:lnTo>
                    <a:pt x="6" y="15"/>
                  </a:lnTo>
                  <a:lnTo>
                    <a:pt x="11" y="13"/>
                  </a:lnTo>
                  <a:lnTo>
                    <a:pt x="12" y="9"/>
                  </a:lnTo>
                  <a:lnTo>
                    <a:pt x="12" y="9"/>
                  </a:lnTo>
                  <a:lnTo>
                    <a:pt x="14" y="4"/>
                  </a:lnTo>
                  <a:lnTo>
                    <a:pt x="12" y="1"/>
                  </a:lnTo>
                  <a:lnTo>
                    <a:pt x="9" y="0"/>
                  </a:lnTo>
                  <a:lnTo>
                    <a:pt x="6" y="0"/>
                  </a:lnTo>
                  <a:lnTo>
                    <a:pt x="3" y="0"/>
                  </a:lnTo>
                  <a:lnTo>
                    <a:pt x="2" y="3"/>
                  </a:lnTo>
                  <a:lnTo>
                    <a:pt x="0" y="6"/>
                  </a:lnTo>
                  <a:lnTo>
                    <a:pt x="0" y="10"/>
                  </a:lnTo>
                  <a:lnTo>
                    <a:pt x="0" y="10"/>
                  </a:lnTo>
                  <a:lnTo>
                    <a:pt x="0" y="13"/>
                  </a:lnTo>
                  <a:lnTo>
                    <a:pt x="2" y="15"/>
                  </a:lnTo>
                  <a:lnTo>
                    <a:pt x="5" y="16"/>
                  </a:lnTo>
                  <a:lnTo>
                    <a:pt x="6" y="15"/>
                  </a:lnTo>
                  <a:lnTo>
                    <a:pt x="6" y="15"/>
                  </a:lnTo>
                  <a:close/>
                </a:path>
              </a:pathLst>
            </a:custGeom>
            <a:solidFill>
              <a:srgbClr val="6F3F4E"/>
            </a:solidFill>
            <a:ln w="9525">
              <a:noFill/>
              <a:round/>
            </a:ln>
          </p:spPr>
          <p:txBody>
            <a:bodyPr vert="horz" wrap="square" lIns="91440" tIns="45720" rIns="91440" bIns="45720" numCol="1" anchor="t" anchorCtr="0" compatLnSpc="1"/>
            <a:lstStyle/>
            <a:p>
              <a:endParaRPr lang="zh-CN" altLang="en-US" sz="1600">
                <a:latin typeface="Arial" panose="020B0604020202020204" pitchFamily="34" charset="0"/>
                <a:ea typeface="Arial" panose="020B0604020202020204" pitchFamily="34" charset="0"/>
              </a:endParaRPr>
            </a:p>
          </p:txBody>
        </p:sp>
        <p:sp>
          <p:nvSpPr>
            <p:cNvPr id="203" name="Freeform 287"/>
            <p:cNvSpPr/>
            <p:nvPr/>
          </p:nvSpPr>
          <p:spPr bwMode="auto">
            <a:xfrm>
              <a:off x="1521682" y="3749349"/>
              <a:ext cx="55651" cy="153325"/>
            </a:xfrm>
            <a:custGeom>
              <a:avLst/>
              <a:gdLst/>
              <a:ahLst/>
              <a:cxnLst>
                <a:cxn ang="0">
                  <a:pos x="31" y="66"/>
                </a:cxn>
                <a:cxn ang="0">
                  <a:pos x="31" y="66"/>
                </a:cxn>
                <a:cxn ang="0">
                  <a:pos x="30" y="79"/>
                </a:cxn>
                <a:cxn ang="0">
                  <a:pos x="28" y="87"/>
                </a:cxn>
                <a:cxn ang="0">
                  <a:pos x="27" y="93"/>
                </a:cxn>
                <a:cxn ang="0">
                  <a:pos x="27" y="93"/>
                </a:cxn>
                <a:cxn ang="0">
                  <a:pos x="21" y="96"/>
                </a:cxn>
                <a:cxn ang="0">
                  <a:pos x="15" y="97"/>
                </a:cxn>
                <a:cxn ang="0">
                  <a:pos x="7" y="97"/>
                </a:cxn>
                <a:cxn ang="0">
                  <a:pos x="4" y="96"/>
                </a:cxn>
                <a:cxn ang="0">
                  <a:pos x="3" y="94"/>
                </a:cxn>
                <a:cxn ang="0">
                  <a:pos x="3" y="94"/>
                </a:cxn>
                <a:cxn ang="0">
                  <a:pos x="1" y="90"/>
                </a:cxn>
                <a:cxn ang="0">
                  <a:pos x="0" y="84"/>
                </a:cxn>
                <a:cxn ang="0">
                  <a:pos x="1" y="69"/>
                </a:cxn>
                <a:cxn ang="0">
                  <a:pos x="7" y="43"/>
                </a:cxn>
                <a:cxn ang="0">
                  <a:pos x="7" y="43"/>
                </a:cxn>
                <a:cxn ang="0">
                  <a:pos x="10" y="22"/>
                </a:cxn>
                <a:cxn ang="0">
                  <a:pos x="13" y="10"/>
                </a:cxn>
                <a:cxn ang="0">
                  <a:pos x="15" y="6"/>
                </a:cxn>
                <a:cxn ang="0">
                  <a:pos x="18" y="3"/>
                </a:cxn>
                <a:cxn ang="0">
                  <a:pos x="18" y="3"/>
                </a:cxn>
                <a:cxn ang="0">
                  <a:pos x="22" y="1"/>
                </a:cxn>
                <a:cxn ang="0">
                  <a:pos x="25" y="0"/>
                </a:cxn>
                <a:cxn ang="0">
                  <a:pos x="27" y="1"/>
                </a:cxn>
                <a:cxn ang="0">
                  <a:pos x="30" y="4"/>
                </a:cxn>
                <a:cxn ang="0">
                  <a:pos x="31" y="13"/>
                </a:cxn>
                <a:cxn ang="0">
                  <a:pos x="33" y="24"/>
                </a:cxn>
                <a:cxn ang="0">
                  <a:pos x="33" y="49"/>
                </a:cxn>
                <a:cxn ang="0">
                  <a:pos x="31" y="66"/>
                </a:cxn>
                <a:cxn ang="0">
                  <a:pos x="31" y="66"/>
                </a:cxn>
              </a:cxnLst>
              <a:rect l="0" t="0" r="r" b="b"/>
              <a:pathLst>
                <a:path w="33" h="97">
                  <a:moveTo>
                    <a:pt x="31" y="66"/>
                  </a:moveTo>
                  <a:lnTo>
                    <a:pt x="31" y="66"/>
                  </a:lnTo>
                  <a:lnTo>
                    <a:pt x="30" y="79"/>
                  </a:lnTo>
                  <a:lnTo>
                    <a:pt x="28" y="87"/>
                  </a:lnTo>
                  <a:lnTo>
                    <a:pt x="27" y="93"/>
                  </a:lnTo>
                  <a:lnTo>
                    <a:pt x="27" y="93"/>
                  </a:lnTo>
                  <a:lnTo>
                    <a:pt x="21" y="96"/>
                  </a:lnTo>
                  <a:lnTo>
                    <a:pt x="15" y="97"/>
                  </a:lnTo>
                  <a:lnTo>
                    <a:pt x="7" y="97"/>
                  </a:lnTo>
                  <a:lnTo>
                    <a:pt x="4" y="96"/>
                  </a:lnTo>
                  <a:lnTo>
                    <a:pt x="3" y="94"/>
                  </a:lnTo>
                  <a:lnTo>
                    <a:pt x="3" y="94"/>
                  </a:lnTo>
                  <a:lnTo>
                    <a:pt x="1" y="90"/>
                  </a:lnTo>
                  <a:lnTo>
                    <a:pt x="0" y="84"/>
                  </a:lnTo>
                  <a:lnTo>
                    <a:pt x="1" y="69"/>
                  </a:lnTo>
                  <a:lnTo>
                    <a:pt x="7" y="43"/>
                  </a:lnTo>
                  <a:lnTo>
                    <a:pt x="7" y="43"/>
                  </a:lnTo>
                  <a:lnTo>
                    <a:pt x="10" y="22"/>
                  </a:lnTo>
                  <a:lnTo>
                    <a:pt x="13" y="10"/>
                  </a:lnTo>
                  <a:lnTo>
                    <a:pt x="15" y="6"/>
                  </a:lnTo>
                  <a:lnTo>
                    <a:pt x="18" y="3"/>
                  </a:lnTo>
                  <a:lnTo>
                    <a:pt x="18" y="3"/>
                  </a:lnTo>
                  <a:lnTo>
                    <a:pt x="22" y="1"/>
                  </a:lnTo>
                  <a:lnTo>
                    <a:pt x="25" y="0"/>
                  </a:lnTo>
                  <a:lnTo>
                    <a:pt x="27" y="1"/>
                  </a:lnTo>
                  <a:lnTo>
                    <a:pt x="30" y="4"/>
                  </a:lnTo>
                  <a:lnTo>
                    <a:pt x="31" y="13"/>
                  </a:lnTo>
                  <a:lnTo>
                    <a:pt x="33" y="24"/>
                  </a:lnTo>
                  <a:lnTo>
                    <a:pt x="33" y="49"/>
                  </a:lnTo>
                  <a:lnTo>
                    <a:pt x="31" y="66"/>
                  </a:lnTo>
                  <a:lnTo>
                    <a:pt x="31" y="66"/>
                  </a:lnTo>
                  <a:close/>
                </a:path>
              </a:pathLst>
            </a:custGeom>
            <a:solidFill>
              <a:srgbClr val="DE624E"/>
            </a:solidFill>
            <a:ln w="9525">
              <a:noFill/>
              <a:round/>
            </a:ln>
          </p:spPr>
          <p:txBody>
            <a:bodyPr vert="horz" wrap="square" lIns="91440" tIns="45720" rIns="91440" bIns="45720" numCol="1" anchor="t" anchorCtr="0" compatLnSpc="1"/>
            <a:lstStyle/>
            <a:p>
              <a:endParaRPr lang="zh-CN" altLang="en-US" sz="1600">
                <a:latin typeface="Arial" panose="020B0604020202020204" pitchFamily="34" charset="0"/>
                <a:ea typeface="Arial" panose="020B0604020202020204" pitchFamily="34" charset="0"/>
              </a:endParaRPr>
            </a:p>
          </p:txBody>
        </p:sp>
        <p:sp>
          <p:nvSpPr>
            <p:cNvPr id="204" name="Freeform 288"/>
            <p:cNvSpPr/>
            <p:nvPr/>
          </p:nvSpPr>
          <p:spPr bwMode="auto">
            <a:xfrm>
              <a:off x="1447481" y="3867900"/>
              <a:ext cx="200678" cy="94840"/>
            </a:xfrm>
            <a:custGeom>
              <a:avLst/>
              <a:gdLst/>
              <a:ahLst/>
              <a:cxnLst>
                <a:cxn ang="0">
                  <a:pos x="48" y="60"/>
                </a:cxn>
                <a:cxn ang="0">
                  <a:pos x="48" y="60"/>
                </a:cxn>
                <a:cxn ang="0">
                  <a:pos x="60" y="60"/>
                </a:cxn>
                <a:cxn ang="0">
                  <a:pos x="71" y="58"/>
                </a:cxn>
                <a:cxn ang="0">
                  <a:pos x="83" y="54"/>
                </a:cxn>
                <a:cxn ang="0">
                  <a:pos x="93" y="48"/>
                </a:cxn>
                <a:cxn ang="0">
                  <a:pos x="102" y="40"/>
                </a:cxn>
                <a:cxn ang="0">
                  <a:pos x="110" y="31"/>
                </a:cxn>
                <a:cxn ang="0">
                  <a:pos x="116" y="19"/>
                </a:cxn>
                <a:cxn ang="0">
                  <a:pos x="119" y="6"/>
                </a:cxn>
                <a:cxn ang="0">
                  <a:pos x="116" y="6"/>
                </a:cxn>
                <a:cxn ang="0">
                  <a:pos x="116" y="6"/>
                </a:cxn>
                <a:cxn ang="0">
                  <a:pos x="113" y="19"/>
                </a:cxn>
                <a:cxn ang="0">
                  <a:pos x="107" y="30"/>
                </a:cxn>
                <a:cxn ang="0">
                  <a:pos x="99" y="39"/>
                </a:cxn>
                <a:cxn ang="0">
                  <a:pos x="92" y="46"/>
                </a:cxn>
                <a:cxn ang="0">
                  <a:pos x="81" y="51"/>
                </a:cxn>
                <a:cxn ang="0">
                  <a:pos x="71" y="55"/>
                </a:cxn>
                <a:cxn ang="0">
                  <a:pos x="60" y="57"/>
                </a:cxn>
                <a:cxn ang="0">
                  <a:pos x="48" y="57"/>
                </a:cxn>
                <a:cxn ang="0">
                  <a:pos x="48" y="57"/>
                </a:cxn>
                <a:cxn ang="0">
                  <a:pos x="41" y="55"/>
                </a:cxn>
                <a:cxn ang="0">
                  <a:pos x="32" y="52"/>
                </a:cxn>
                <a:cxn ang="0">
                  <a:pos x="23" y="48"/>
                </a:cxn>
                <a:cxn ang="0">
                  <a:pos x="17" y="42"/>
                </a:cxn>
                <a:cxn ang="0">
                  <a:pos x="11" y="34"/>
                </a:cxn>
                <a:cxn ang="0">
                  <a:pos x="6" y="24"/>
                </a:cxn>
                <a:cxn ang="0">
                  <a:pos x="3" y="13"/>
                </a:cxn>
                <a:cxn ang="0">
                  <a:pos x="3" y="0"/>
                </a:cxn>
                <a:cxn ang="0">
                  <a:pos x="0" y="0"/>
                </a:cxn>
                <a:cxn ang="0">
                  <a:pos x="0" y="0"/>
                </a:cxn>
                <a:cxn ang="0">
                  <a:pos x="0" y="13"/>
                </a:cxn>
                <a:cxn ang="0">
                  <a:pos x="3" y="24"/>
                </a:cxn>
                <a:cxn ang="0">
                  <a:pos x="8" y="34"/>
                </a:cxn>
                <a:cxn ang="0">
                  <a:pos x="14" y="42"/>
                </a:cxn>
                <a:cxn ang="0">
                  <a:pos x="21" y="49"/>
                </a:cxn>
                <a:cxn ang="0">
                  <a:pos x="29" y="54"/>
                </a:cxn>
                <a:cxn ang="0">
                  <a:pos x="39" y="57"/>
                </a:cxn>
                <a:cxn ang="0">
                  <a:pos x="48" y="60"/>
                </a:cxn>
                <a:cxn ang="0">
                  <a:pos x="48" y="60"/>
                </a:cxn>
              </a:cxnLst>
              <a:rect l="0" t="0" r="r" b="b"/>
              <a:pathLst>
                <a:path w="119" h="60">
                  <a:moveTo>
                    <a:pt x="48" y="60"/>
                  </a:moveTo>
                  <a:lnTo>
                    <a:pt x="48" y="60"/>
                  </a:lnTo>
                  <a:lnTo>
                    <a:pt x="60" y="60"/>
                  </a:lnTo>
                  <a:lnTo>
                    <a:pt x="71" y="58"/>
                  </a:lnTo>
                  <a:lnTo>
                    <a:pt x="83" y="54"/>
                  </a:lnTo>
                  <a:lnTo>
                    <a:pt x="93" y="48"/>
                  </a:lnTo>
                  <a:lnTo>
                    <a:pt x="102" y="40"/>
                  </a:lnTo>
                  <a:lnTo>
                    <a:pt x="110" y="31"/>
                  </a:lnTo>
                  <a:lnTo>
                    <a:pt x="116" y="19"/>
                  </a:lnTo>
                  <a:lnTo>
                    <a:pt x="119" y="6"/>
                  </a:lnTo>
                  <a:lnTo>
                    <a:pt x="116" y="6"/>
                  </a:lnTo>
                  <a:lnTo>
                    <a:pt x="116" y="6"/>
                  </a:lnTo>
                  <a:lnTo>
                    <a:pt x="113" y="19"/>
                  </a:lnTo>
                  <a:lnTo>
                    <a:pt x="107" y="30"/>
                  </a:lnTo>
                  <a:lnTo>
                    <a:pt x="99" y="39"/>
                  </a:lnTo>
                  <a:lnTo>
                    <a:pt x="92" y="46"/>
                  </a:lnTo>
                  <a:lnTo>
                    <a:pt x="81" y="51"/>
                  </a:lnTo>
                  <a:lnTo>
                    <a:pt x="71" y="55"/>
                  </a:lnTo>
                  <a:lnTo>
                    <a:pt x="60" y="57"/>
                  </a:lnTo>
                  <a:lnTo>
                    <a:pt x="48" y="57"/>
                  </a:lnTo>
                  <a:lnTo>
                    <a:pt x="48" y="57"/>
                  </a:lnTo>
                  <a:lnTo>
                    <a:pt x="41" y="55"/>
                  </a:lnTo>
                  <a:lnTo>
                    <a:pt x="32" y="52"/>
                  </a:lnTo>
                  <a:lnTo>
                    <a:pt x="23" y="48"/>
                  </a:lnTo>
                  <a:lnTo>
                    <a:pt x="17" y="42"/>
                  </a:lnTo>
                  <a:lnTo>
                    <a:pt x="11" y="34"/>
                  </a:lnTo>
                  <a:lnTo>
                    <a:pt x="6" y="24"/>
                  </a:lnTo>
                  <a:lnTo>
                    <a:pt x="3" y="13"/>
                  </a:lnTo>
                  <a:lnTo>
                    <a:pt x="3" y="0"/>
                  </a:lnTo>
                  <a:lnTo>
                    <a:pt x="0" y="0"/>
                  </a:lnTo>
                  <a:lnTo>
                    <a:pt x="0" y="0"/>
                  </a:lnTo>
                  <a:lnTo>
                    <a:pt x="0" y="13"/>
                  </a:lnTo>
                  <a:lnTo>
                    <a:pt x="3" y="24"/>
                  </a:lnTo>
                  <a:lnTo>
                    <a:pt x="8" y="34"/>
                  </a:lnTo>
                  <a:lnTo>
                    <a:pt x="14" y="42"/>
                  </a:lnTo>
                  <a:lnTo>
                    <a:pt x="21" y="49"/>
                  </a:lnTo>
                  <a:lnTo>
                    <a:pt x="29" y="54"/>
                  </a:lnTo>
                  <a:lnTo>
                    <a:pt x="39" y="57"/>
                  </a:lnTo>
                  <a:lnTo>
                    <a:pt x="48" y="60"/>
                  </a:lnTo>
                  <a:lnTo>
                    <a:pt x="48" y="60"/>
                  </a:lnTo>
                  <a:close/>
                </a:path>
              </a:pathLst>
            </a:custGeom>
            <a:solidFill>
              <a:srgbClr val="6F3F4E"/>
            </a:solidFill>
            <a:ln w="9525">
              <a:noFill/>
              <a:round/>
            </a:ln>
          </p:spPr>
          <p:txBody>
            <a:bodyPr vert="horz" wrap="square" lIns="91440" tIns="45720" rIns="91440" bIns="45720" numCol="1" anchor="t" anchorCtr="0" compatLnSpc="1"/>
            <a:lstStyle/>
            <a:p>
              <a:endParaRPr lang="zh-CN" altLang="en-US" sz="1600">
                <a:latin typeface="Arial" panose="020B0604020202020204" pitchFamily="34" charset="0"/>
                <a:ea typeface="Arial" panose="020B0604020202020204" pitchFamily="34" charset="0"/>
              </a:endParaRPr>
            </a:p>
          </p:txBody>
        </p:sp>
        <p:sp>
          <p:nvSpPr>
            <p:cNvPr id="205" name="Freeform 289"/>
            <p:cNvSpPr/>
            <p:nvPr/>
          </p:nvSpPr>
          <p:spPr bwMode="auto">
            <a:xfrm>
              <a:off x="1030948" y="3232471"/>
              <a:ext cx="622270" cy="1049565"/>
            </a:xfrm>
            <a:custGeom>
              <a:avLst/>
              <a:gdLst/>
              <a:ahLst/>
              <a:cxnLst>
                <a:cxn ang="0">
                  <a:pos x="6" y="277"/>
                </a:cxn>
                <a:cxn ang="0">
                  <a:pos x="18" y="198"/>
                </a:cxn>
                <a:cxn ang="0">
                  <a:pos x="33" y="142"/>
                </a:cxn>
                <a:cxn ang="0">
                  <a:pos x="45" y="117"/>
                </a:cxn>
                <a:cxn ang="0">
                  <a:pos x="60" y="96"/>
                </a:cxn>
                <a:cxn ang="0">
                  <a:pos x="78" y="78"/>
                </a:cxn>
                <a:cxn ang="0">
                  <a:pos x="97" y="66"/>
                </a:cxn>
                <a:cxn ang="0">
                  <a:pos x="139" y="49"/>
                </a:cxn>
                <a:cxn ang="0">
                  <a:pos x="207" y="34"/>
                </a:cxn>
                <a:cxn ang="0">
                  <a:pos x="250" y="27"/>
                </a:cxn>
                <a:cxn ang="0">
                  <a:pos x="289" y="15"/>
                </a:cxn>
                <a:cxn ang="0">
                  <a:pos x="327" y="3"/>
                </a:cxn>
                <a:cxn ang="0">
                  <a:pos x="340" y="0"/>
                </a:cxn>
                <a:cxn ang="0">
                  <a:pos x="360" y="1"/>
                </a:cxn>
                <a:cxn ang="0">
                  <a:pos x="367" y="7"/>
                </a:cxn>
                <a:cxn ang="0">
                  <a:pos x="369" y="16"/>
                </a:cxn>
                <a:cxn ang="0">
                  <a:pos x="358" y="36"/>
                </a:cxn>
                <a:cxn ang="0">
                  <a:pos x="349" y="45"/>
                </a:cxn>
                <a:cxn ang="0">
                  <a:pos x="328" y="61"/>
                </a:cxn>
                <a:cxn ang="0">
                  <a:pos x="291" y="78"/>
                </a:cxn>
                <a:cxn ang="0">
                  <a:pos x="267" y="85"/>
                </a:cxn>
                <a:cxn ang="0">
                  <a:pos x="205" y="99"/>
                </a:cxn>
                <a:cxn ang="0">
                  <a:pos x="163" y="108"/>
                </a:cxn>
                <a:cxn ang="0">
                  <a:pos x="139" y="117"/>
                </a:cxn>
                <a:cxn ang="0">
                  <a:pos x="118" y="132"/>
                </a:cxn>
                <a:cxn ang="0">
                  <a:pos x="100" y="153"/>
                </a:cxn>
                <a:cxn ang="0">
                  <a:pos x="87" y="181"/>
                </a:cxn>
                <a:cxn ang="0">
                  <a:pos x="81" y="201"/>
                </a:cxn>
                <a:cxn ang="0">
                  <a:pos x="64" y="264"/>
                </a:cxn>
                <a:cxn ang="0">
                  <a:pos x="58" y="297"/>
                </a:cxn>
                <a:cxn ang="0">
                  <a:pos x="58" y="330"/>
                </a:cxn>
                <a:cxn ang="0">
                  <a:pos x="63" y="393"/>
                </a:cxn>
                <a:cxn ang="0">
                  <a:pos x="73" y="457"/>
                </a:cxn>
                <a:cxn ang="0">
                  <a:pos x="79" y="474"/>
                </a:cxn>
                <a:cxn ang="0">
                  <a:pos x="108" y="532"/>
                </a:cxn>
                <a:cxn ang="0">
                  <a:pos x="118" y="562"/>
                </a:cxn>
                <a:cxn ang="0">
                  <a:pos x="121" y="582"/>
                </a:cxn>
                <a:cxn ang="0">
                  <a:pos x="120" y="601"/>
                </a:cxn>
                <a:cxn ang="0">
                  <a:pos x="115" y="610"/>
                </a:cxn>
                <a:cxn ang="0">
                  <a:pos x="100" y="636"/>
                </a:cxn>
                <a:cxn ang="0">
                  <a:pos x="82" y="654"/>
                </a:cxn>
                <a:cxn ang="0">
                  <a:pos x="64" y="664"/>
                </a:cxn>
                <a:cxn ang="0">
                  <a:pos x="57" y="664"/>
                </a:cxn>
                <a:cxn ang="0">
                  <a:pos x="51" y="663"/>
                </a:cxn>
                <a:cxn ang="0">
                  <a:pos x="43" y="655"/>
                </a:cxn>
                <a:cxn ang="0">
                  <a:pos x="34" y="636"/>
                </a:cxn>
                <a:cxn ang="0">
                  <a:pos x="24" y="585"/>
                </a:cxn>
                <a:cxn ang="0">
                  <a:pos x="21" y="559"/>
                </a:cxn>
                <a:cxn ang="0">
                  <a:pos x="6" y="454"/>
                </a:cxn>
                <a:cxn ang="0">
                  <a:pos x="1" y="384"/>
                </a:cxn>
                <a:cxn ang="0">
                  <a:pos x="1" y="313"/>
                </a:cxn>
                <a:cxn ang="0">
                  <a:pos x="6" y="277"/>
                </a:cxn>
              </a:cxnLst>
              <a:rect l="0" t="0" r="r" b="b"/>
              <a:pathLst>
                <a:path w="369" h="664">
                  <a:moveTo>
                    <a:pt x="6" y="277"/>
                  </a:moveTo>
                  <a:lnTo>
                    <a:pt x="6" y="277"/>
                  </a:lnTo>
                  <a:lnTo>
                    <a:pt x="12" y="226"/>
                  </a:lnTo>
                  <a:lnTo>
                    <a:pt x="18" y="198"/>
                  </a:lnTo>
                  <a:lnTo>
                    <a:pt x="24" y="169"/>
                  </a:lnTo>
                  <a:lnTo>
                    <a:pt x="33" y="142"/>
                  </a:lnTo>
                  <a:lnTo>
                    <a:pt x="39" y="130"/>
                  </a:lnTo>
                  <a:lnTo>
                    <a:pt x="45" y="117"/>
                  </a:lnTo>
                  <a:lnTo>
                    <a:pt x="52" y="106"/>
                  </a:lnTo>
                  <a:lnTo>
                    <a:pt x="60" y="96"/>
                  </a:lnTo>
                  <a:lnTo>
                    <a:pt x="69" y="87"/>
                  </a:lnTo>
                  <a:lnTo>
                    <a:pt x="78" y="78"/>
                  </a:lnTo>
                  <a:lnTo>
                    <a:pt x="78" y="78"/>
                  </a:lnTo>
                  <a:lnTo>
                    <a:pt x="97" y="66"/>
                  </a:lnTo>
                  <a:lnTo>
                    <a:pt x="118" y="57"/>
                  </a:lnTo>
                  <a:lnTo>
                    <a:pt x="139" y="49"/>
                  </a:lnTo>
                  <a:lnTo>
                    <a:pt x="162" y="43"/>
                  </a:lnTo>
                  <a:lnTo>
                    <a:pt x="207" y="34"/>
                  </a:lnTo>
                  <a:lnTo>
                    <a:pt x="250" y="27"/>
                  </a:lnTo>
                  <a:lnTo>
                    <a:pt x="250" y="27"/>
                  </a:lnTo>
                  <a:lnTo>
                    <a:pt x="270" y="22"/>
                  </a:lnTo>
                  <a:lnTo>
                    <a:pt x="289" y="15"/>
                  </a:lnTo>
                  <a:lnTo>
                    <a:pt x="307" y="9"/>
                  </a:lnTo>
                  <a:lnTo>
                    <a:pt x="327" y="3"/>
                  </a:lnTo>
                  <a:lnTo>
                    <a:pt x="327" y="3"/>
                  </a:lnTo>
                  <a:lnTo>
                    <a:pt x="340" y="0"/>
                  </a:lnTo>
                  <a:lnTo>
                    <a:pt x="351" y="0"/>
                  </a:lnTo>
                  <a:lnTo>
                    <a:pt x="360" y="1"/>
                  </a:lnTo>
                  <a:lnTo>
                    <a:pt x="366" y="4"/>
                  </a:lnTo>
                  <a:lnTo>
                    <a:pt x="367" y="7"/>
                  </a:lnTo>
                  <a:lnTo>
                    <a:pt x="369" y="9"/>
                  </a:lnTo>
                  <a:lnTo>
                    <a:pt x="369" y="16"/>
                  </a:lnTo>
                  <a:lnTo>
                    <a:pt x="366" y="25"/>
                  </a:lnTo>
                  <a:lnTo>
                    <a:pt x="358" y="36"/>
                  </a:lnTo>
                  <a:lnTo>
                    <a:pt x="358" y="36"/>
                  </a:lnTo>
                  <a:lnTo>
                    <a:pt x="349" y="45"/>
                  </a:lnTo>
                  <a:lnTo>
                    <a:pt x="339" y="54"/>
                  </a:lnTo>
                  <a:lnTo>
                    <a:pt x="328" y="61"/>
                  </a:lnTo>
                  <a:lnTo>
                    <a:pt x="316" y="67"/>
                  </a:lnTo>
                  <a:lnTo>
                    <a:pt x="291" y="78"/>
                  </a:lnTo>
                  <a:lnTo>
                    <a:pt x="267" y="85"/>
                  </a:lnTo>
                  <a:lnTo>
                    <a:pt x="267" y="85"/>
                  </a:lnTo>
                  <a:lnTo>
                    <a:pt x="235" y="93"/>
                  </a:lnTo>
                  <a:lnTo>
                    <a:pt x="205" y="99"/>
                  </a:lnTo>
                  <a:lnTo>
                    <a:pt x="177" y="105"/>
                  </a:lnTo>
                  <a:lnTo>
                    <a:pt x="163" y="108"/>
                  </a:lnTo>
                  <a:lnTo>
                    <a:pt x="151" y="112"/>
                  </a:lnTo>
                  <a:lnTo>
                    <a:pt x="139" y="117"/>
                  </a:lnTo>
                  <a:lnTo>
                    <a:pt x="129" y="123"/>
                  </a:lnTo>
                  <a:lnTo>
                    <a:pt x="118" y="132"/>
                  </a:lnTo>
                  <a:lnTo>
                    <a:pt x="109" y="141"/>
                  </a:lnTo>
                  <a:lnTo>
                    <a:pt x="100" y="153"/>
                  </a:lnTo>
                  <a:lnTo>
                    <a:pt x="93" y="166"/>
                  </a:lnTo>
                  <a:lnTo>
                    <a:pt x="87" y="181"/>
                  </a:lnTo>
                  <a:lnTo>
                    <a:pt x="81" y="201"/>
                  </a:lnTo>
                  <a:lnTo>
                    <a:pt x="81" y="201"/>
                  </a:lnTo>
                  <a:lnTo>
                    <a:pt x="72" y="234"/>
                  </a:lnTo>
                  <a:lnTo>
                    <a:pt x="64" y="264"/>
                  </a:lnTo>
                  <a:lnTo>
                    <a:pt x="60" y="280"/>
                  </a:lnTo>
                  <a:lnTo>
                    <a:pt x="58" y="297"/>
                  </a:lnTo>
                  <a:lnTo>
                    <a:pt x="57" y="313"/>
                  </a:lnTo>
                  <a:lnTo>
                    <a:pt x="58" y="330"/>
                  </a:lnTo>
                  <a:lnTo>
                    <a:pt x="58" y="330"/>
                  </a:lnTo>
                  <a:lnTo>
                    <a:pt x="63" y="393"/>
                  </a:lnTo>
                  <a:lnTo>
                    <a:pt x="67" y="426"/>
                  </a:lnTo>
                  <a:lnTo>
                    <a:pt x="73" y="457"/>
                  </a:lnTo>
                  <a:lnTo>
                    <a:pt x="73" y="457"/>
                  </a:lnTo>
                  <a:lnTo>
                    <a:pt x="79" y="474"/>
                  </a:lnTo>
                  <a:lnTo>
                    <a:pt x="88" y="493"/>
                  </a:lnTo>
                  <a:lnTo>
                    <a:pt x="108" y="532"/>
                  </a:lnTo>
                  <a:lnTo>
                    <a:pt x="115" y="552"/>
                  </a:lnTo>
                  <a:lnTo>
                    <a:pt x="118" y="562"/>
                  </a:lnTo>
                  <a:lnTo>
                    <a:pt x="120" y="573"/>
                  </a:lnTo>
                  <a:lnTo>
                    <a:pt x="121" y="582"/>
                  </a:lnTo>
                  <a:lnTo>
                    <a:pt x="121" y="592"/>
                  </a:lnTo>
                  <a:lnTo>
                    <a:pt x="120" y="601"/>
                  </a:lnTo>
                  <a:lnTo>
                    <a:pt x="115" y="610"/>
                  </a:lnTo>
                  <a:lnTo>
                    <a:pt x="115" y="610"/>
                  </a:lnTo>
                  <a:lnTo>
                    <a:pt x="106" y="627"/>
                  </a:lnTo>
                  <a:lnTo>
                    <a:pt x="100" y="636"/>
                  </a:lnTo>
                  <a:lnTo>
                    <a:pt x="91" y="645"/>
                  </a:lnTo>
                  <a:lnTo>
                    <a:pt x="82" y="654"/>
                  </a:lnTo>
                  <a:lnTo>
                    <a:pt x="73" y="660"/>
                  </a:lnTo>
                  <a:lnTo>
                    <a:pt x="64" y="664"/>
                  </a:lnTo>
                  <a:lnTo>
                    <a:pt x="61" y="664"/>
                  </a:lnTo>
                  <a:lnTo>
                    <a:pt x="57" y="664"/>
                  </a:lnTo>
                  <a:lnTo>
                    <a:pt x="57" y="664"/>
                  </a:lnTo>
                  <a:lnTo>
                    <a:pt x="51" y="663"/>
                  </a:lnTo>
                  <a:lnTo>
                    <a:pt x="48" y="660"/>
                  </a:lnTo>
                  <a:lnTo>
                    <a:pt x="43" y="655"/>
                  </a:lnTo>
                  <a:lnTo>
                    <a:pt x="40" y="649"/>
                  </a:lnTo>
                  <a:lnTo>
                    <a:pt x="34" y="636"/>
                  </a:lnTo>
                  <a:lnTo>
                    <a:pt x="30" y="619"/>
                  </a:lnTo>
                  <a:lnTo>
                    <a:pt x="24" y="585"/>
                  </a:lnTo>
                  <a:lnTo>
                    <a:pt x="21" y="559"/>
                  </a:lnTo>
                  <a:lnTo>
                    <a:pt x="21" y="559"/>
                  </a:lnTo>
                  <a:lnTo>
                    <a:pt x="10" y="489"/>
                  </a:lnTo>
                  <a:lnTo>
                    <a:pt x="6" y="454"/>
                  </a:lnTo>
                  <a:lnTo>
                    <a:pt x="3" y="418"/>
                  </a:lnTo>
                  <a:lnTo>
                    <a:pt x="1" y="384"/>
                  </a:lnTo>
                  <a:lnTo>
                    <a:pt x="0" y="348"/>
                  </a:lnTo>
                  <a:lnTo>
                    <a:pt x="1" y="313"/>
                  </a:lnTo>
                  <a:lnTo>
                    <a:pt x="6" y="277"/>
                  </a:lnTo>
                  <a:lnTo>
                    <a:pt x="6" y="277"/>
                  </a:lnTo>
                  <a:close/>
                </a:path>
              </a:pathLst>
            </a:custGeom>
            <a:solidFill>
              <a:srgbClr val="3F9586"/>
            </a:solidFill>
            <a:ln w="9525">
              <a:noFill/>
              <a:round/>
            </a:ln>
          </p:spPr>
          <p:txBody>
            <a:bodyPr vert="horz" wrap="square" lIns="91440" tIns="45720" rIns="91440" bIns="45720" numCol="1" anchor="t" anchorCtr="0" compatLnSpc="1"/>
            <a:lstStyle/>
            <a:p>
              <a:endParaRPr lang="zh-CN" altLang="en-US" sz="1600">
                <a:latin typeface="Arial" panose="020B0604020202020204" pitchFamily="34" charset="0"/>
                <a:ea typeface="Arial" panose="020B0604020202020204" pitchFamily="34" charset="0"/>
              </a:endParaRPr>
            </a:p>
          </p:txBody>
        </p:sp>
        <p:sp>
          <p:nvSpPr>
            <p:cNvPr id="206" name="Freeform 290"/>
            <p:cNvSpPr/>
            <p:nvPr/>
          </p:nvSpPr>
          <p:spPr bwMode="auto">
            <a:xfrm>
              <a:off x="1562154" y="4163485"/>
              <a:ext cx="264760" cy="752399"/>
            </a:xfrm>
            <a:custGeom>
              <a:avLst/>
              <a:gdLst/>
              <a:ahLst/>
              <a:cxnLst>
                <a:cxn ang="0">
                  <a:pos x="57" y="0"/>
                </a:cxn>
                <a:cxn ang="0">
                  <a:pos x="57" y="0"/>
                </a:cxn>
                <a:cxn ang="0">
                  <a:pos x="54" y="26"/>
                </a:cxn>
                <a:cxn ang="0">
                  <a:pos x="49" y="50"/>
                </a:cxn>
                <a:cxn ang="0">
                  <a:pos x="45" y="75"/>
                </a:cxn>
                <a:cxn ang="0">
                  <a:pos x="43" y="87"/>
                </a:cxn>
                <a:cxn ang="0">
                  <a:pos x="45" y="101"/>
                </a:cxn>
                <a:cxn ang="0">
                  <a:pos x="45" y="101"/>
                </a:cxn>
                <a:cxn ang="0">
                  <a:pos x="46" y="123"/>
                </a:cxn>
                <a:cxn ang="0">
                  <a:pos x="49" y="146"/>
                </a:cxn>
                <a:cxn ang="0">
                  <a:pos x="60" y="191"/>
                </a:cxn>
                <a:cxn ang="0">
                  <a:pos x="60" y="191"/>
                </a:cxn>
                <a:cxn ang="0">
                  <a:pos x="64" y="207"/>
                </a:cxn>
                <a:cxn ang="0">
                  <a:pos x="70" y="222"/>
                </a:cxn>
                <a:cxn ang="0">
                  <a:pos x="76" y="237"/>
                </a:cxn>
                <a:cxn ang="0">
                  <a:pos x="85" y="254"/>
                </a:cxn>
                <a:cxn ang="0">
                  <a:pos x="102" y="284"/>
                </a:cxn>
                <a:cxn ang="0">
                  <a:pos x="120" y="314"/>
                </a:cxn>
                <a:cxn ang="0">
                  <a:pos x="136" y="345"/>
                </a:cxn>
                <a:cxn ang="0">
                  <a:pos x="144" y="362"/>
                </a:cxn>
                <a:cxn ang="0">
                  <a:pos x="150" y="377"/>
                </a:cxn>
                <a:cxn ang="0">
                  <a:pos x="153" y="395"/>
                </a:cxn>
                <a:cxn ang="0">
                  <a:pos x="156" y="411"/>
                </a:cxn>
                <a:cxn ang="0">
                  <a:pos x="157" y="428"/>
                </a:cxn>
                <a:cxn ang="0">
                  <a:pos x="156" y="446"/>
                </a:cxn>
                <a:cxn ang="0">
                  <a:pos x="156" y="446"/>
                </a:cxn>
                <a:cxn ang="0">
                  <a:pos x="154" y="456"/>
                </a:cxn>
                <a:cxn ang="0">
                  <a:pos x="150" y="464"/>
                </a:cxn>
                <a:cxn ang="0">
                  <a:pos x="145" y="470"/>
                </a:cxn>
                <a:cxn ang="0">
                  <a:pos x="141" y="474"/>
                </a:cxn>
                <a:cxn ang="0">
                  <a:pos x="135" y="476"/>
                </a:cxn>
                <a:cxn ang="0">
                  <a:pos x="129" y="476"/>
                </a:cxn>
                <a:cxn ang="0">
                  <a:pos x="121" y="473"/>
                </a:cxn>
                <a:cxn ang="0">
                  <a:pos x="114" y="467"/>
                </a:cxn>
                <a:cxn ang="0">
                  <a:pos x="114" y="467"/>
                </a:cxn>
                <a:cxn ang="0">
                  <a:pos x="111" y="462"/>
                </a:cxn>
                <a:cxn ang="0">
                  <a:pos x="108" y="456"/>
                </a:cxn>
                <a:cxn ang="0">
                  <a:pos x="105" y="441"/>
                </a:cxn>
                <a:cxn ang="0">
                  <a:pos x="100" y="413"/>
                </a:cxn>
                <a:cxn ang="0">
                  <a:pos x="100" y="413"/>
                </a:cxn>
                <a:cxn ang="0">
                  <a:pos x="97" y="396"/>
                </a:cxn>
                <a:cxn ang="0">
                  <a:pos x="91" y="378"/>
                </a:cxn>
                <a:cxn ang="0">
                  <a:pos x="79" y="345"/>
                </a:cxn>
                <a:cxn ang="0">
                  <a:pos x="66" y="314"/>
                </a:cxn>
                <a:cxn ang="0">
                  <a:pos x="51" y="282"/>
                </a:cxn>
                <a:cxn ang="0">
                  <a:pos x="51" y="282"/>
                </a:cxn>
                <a:cxn ang="0">
                  <a:pos x="39" y="255"/>
                </a:cxn>
                <a:cxn ang="0">
                  <a:pos x="28" y="228"/>
                </a:cxn>
                <a:cxn ang="0">
                  <a:pos x="19" y="203"/>
                </a:cxn>
                <a:cxn ang="0">
                  <a:pos x="13" y="176"/>
                </a:cxn>
                <a:cxn ang="0">
                  <a:pos x="7" y="149"/>
                </a:cxn>
                <a:cxn ang="0">
                  <a:pos x="3" y="122"/>
                </a:cxn>
                <a:cxn ang="0">
                  <a:pos x="1" y="92"/>
                </a:cxn>
                <a:cxn ang="0">
                  <a:pos x="0" y="62"/>
                </a:cxn>
                <a:cxn ang="0">
                  <a:pos x="57" y="0"/>
                </a:cxn>
              </a:cxnLst>
              <a:rect l="0" t="0" r="r" b="b"/>
              <a:pathLst>
                <a:path w="157" h="476">
                  <a:moveTo>
                    <a:pt x="57" y="0"/>
                  </a:moveTo>
                  <a:lnTo>
                    <a:pt x="57" y="0"/>
                  </a:lnTo>
                  <a:lnTo>
                    <a:pt x="54" y="26"/>
                  </a:lnTo>
                  <a:lnTo>
                    <a:pt x="49" y="50"/>
                  </a:lnTo>
                  <a:lnTo>
                    <a:pt x="45" y="75"/>
                  </a:lnTo>
                  <a:lnTo>
                    <a:pt x="43" y="87"/>
                  </a:lnTo>
                  <a:lnTo>
                    <a:pt x="45" y="101"/>
                  </a:lnTo>
                  <a:lnTo>
                    <a:pt x="45" y="101"/>
                  </a:lnTo>
                  <a:lnTo>
                    <a:pt x="46" y="123"/>
                  </a:lnTo>
                  <a:lnTo>
                    <a:pt x="49" y="146"/>
                  </a:lnTo>
                  <a:lnTo>
                    <a:pt x="60" y="191"/>
                  </a:lnTo>
                  <a:lnTo>
                    <a:pt x="60" y="191"/>
                  </a:lnTo>
                  <a:lnTo>
                    <a:pt x="64" y="207"/>
                  </a:lnTo>
                  <a:lnTo>
                    <a:pt x="70" y="222"/>
                  </a:lnTo>
                  <a:lnTo>
                    <a:pt x="76" y="237"/>
                  </a:lnTo>
                  <a:lnTo>
                    <a:pt x="85" y="254"/>
                  </a:lnTo>
                  <a:lnTo>
                    <a:pt x="102" y="284"/>
                  </a:lnTo>
                  <a:lnTo>
                    <a:pt x="120" y="314"/>
                  </a:lnTo>
                  <a:lnTo>
                    <a:pt x="136" y="345"/>
                  </a:lnTo>
                  <a:lnTo>
                    <a:pt x="144" y="362"/>
                  </a:lnTo>
                  <a:lnTo>
                    <a:pt x="150" y="377"/>
                  </a:lnTo>
                  <a:lnTo>
                    <a:pt x="153" y="395"/>
                  </a:lnTo>
                  <a:lnTo>
                    <a:pt x="156" y="411"/>
                  </a:lnTo>
                  <a:lnTo>
                    <a:pt x="157" y="428"/>
                  </a:lnTo>
                  <a:lnTo>
                    <a:pt x="156" y="446"/>
                  </a:lnTo>
                  <a:lnTo>
                    <a:pt x="156" y="446"/>
                  </a:lnTo>
                  <a:lnTo>
                    <a:pt x="154" y="456"/>
                  </a:lnTo>
                  <a:lnTo>
                    <a:pt x="150" y="464"/>
                  </a:lnTo>
                  <a:lnTo>
                    <a:pt x="145" y="470"/>
                  </a:lnTo>
                  <a:lnTo>
                    <a:pt x="141" y="474"/>
                  </a:lnTo>
                  <a:lnTo>
                    <a:pt x="135" y="476"/>
                  </a:lnTo>
                  <a:lnTo>
                    <a:pt x="129" y="476"/>
                  </a:lnTo>
                  <a:lnTo>
                    <a:pt x="121" y="473"/>
                  </a:lnTo>
                  <a:lnTo>
                    <a:pt x="114" y="467"/>
                  </a:lnTo>
                  <a:lnTo>
                    <a:pt x="114" y="467"/>
                  </a:lnTo>
                  <a:lnTo>
                    <a:pt x="111" y="462"/>
                  </a:lnTo>
                  <a:lnTo>
                    <a:pt x="108" y="456"/>
                  </a:lnTo>
                  <a:lnTo>
                    <a:pt x="105" y="441"/>
                  </a:lnTo>
                  <a:lnTo>
                    <a:pt x="100" y="413"/>
                  </a:lnTo>
                  <a:lnTo>
                    <a:pt x="100" y="413"/>
                  </a:lnTo>
                  <a:lnTo>
                    <a:pt x="97" y="396"/>
                  </a:lnTo>
                  <a:lnTo>
                    <a:pt x="91" y="378"/>
                  </a:lnTo>
                  <a:lnTo>
                    <a:pt x="79" y="345"/>
                  </a:lnTo>
                  <a:lnTo>
                    <a:pt x="66" y="314"/>
                  </a:lnTo>
                  <a:lnTo>
                    <a:pt x="51" y="282"/>
                  </a:lnTo>
                  <a:lnTo>
                    <a:pt x="51" y="282"/>
                  </a:lnTo>
                  <a:lnTo>
                    <a:pt x="39" y="255"/>
                  </a:lnTo>
                  <a:lnTo>
                    <a:pt x="28" y="228"/>
                  </a:lnTo>
                  <a:lnTo>
                    <a:pt x="19" y="203"/>
                  </a:lnTo>
                  <a:lnTo>
                    <a:pt x="13" y="176"/>
                  </a:lnTo>
                  <a:lnTo>
                    <a:pt x="7" y="149"/>
                  </a:lnTo>
                  <a:lnTo>
                    <a:pt x="3" y="122"/>
                  </a:lnTo>
                  <a:lnTo>
                    <a:pt x="1" y="92"/>
                  </a:lnTo>
                  <a:lnTo>
                    <a:pt x="0" y="62"/>
                  </a:lnTo>
                  <a:lnTo>
                    <a:pt x="57" y="0"/>
                  </a:lnTo>
                  <a:close/>
                </a:path>
              </a:pathLst>
            </a:custGeom>
            <a:solidFill>
              <a:srgbClr val="3F9586"/>
            </a:solidFill>
            <a:ln w="9525">
              <a:noFill/>
              <a:round/>
            </a:ln>
          </p:spPr>
          <p:txBody>
            <a:bodyPr vert="horz" wrap="square" lIns="91440" tIns="45720" rIns="91440" bIns="45720" numCol="1" anchor="t" anchorCtr="0" compatLnSpc="1"/>
            <a:lstStyle/>
            <a:p>
              <a:endParaRPr lang="zh-CN" altLang="en-US" sz="1600">
                <a:latin typeface="Arial" panose="020B0604020202020204" pitchFamily="34" charset="0"/>
                <a:ea typeface="Arial" panose="020B0604020202020204" pitchFamily="34" charset="0"/>
              </a:endParaRPr>
            </a:p>
          </p:txBody>
        </p:sp>
        <p:sp>
          <p:nvSpPr>
            <p:cNvPr id="207" name="Freeform 291"/>
            <p:cNvSpPr/>
            <p:nvPr/>
          </p:nvSpPr>
          <p:spPr bwMode="auto">
            <a:xfrm>
              <a:off x="1562154" y="4163485"/>
              <a:ext cx="264760" cy="752399"/>
            </a:xfrm>
            <a:custGeom>
              <a:avLst/>
              <a:gdLst/>
              <a:ahLst/>
              <a:cxnLst>
                <a:cxn ang="0">
                  <a:pos x="57" y="0"/>
                </a:cxn>
                <a:cxn ang="0">
                  <a:pos x="57" y="0"/>
                </a:cxn>
                <a:cxn ang="0">
                  <a:pos x="54" y="26"/>
                </a:cxn>
                <a:cxn ang="0">
                  <a:pos x="49" y="50"/>
                </a:cxn>
                <a:cxn ang="0">
                  <a:pos x="45" y="75"/>
                </a:cxn>
                <a:cxn ang="0">
                  <a:pos x="43" y="87"/>
                </a:cxn>
                <a:cxn ang="0">
                  <a:pos x="45" y="101"/>
                </a:cxn>
                <a:cxn ang="0">
                  <a:pos x="45" y="101"/>
                </a:cxn>
                <a:cxn ang="0">
                  <a:pos x="46" y="123"/>
                </a:cxn>
                <a:cxn ang="0">
                  <a:pos x="49" y="146"/>
                </a:cxn>
                <a:cxn ang="0">
                  <a:pos x="60" y="191"/>
                </a:cxn>
                <a:cxn ang="0">
                  <a:pos x="60" y="191"/>
                </a:cxn>
                <a:cxn ang="0">
                  <a:pos x="64" y="207"/>
                </a:cxn>
                <a:cxn ang="0">
                  <a:pos x="70" y="222"/>
                </a:cxn>
                <a:cxn ang="0">
                  <a:pos x="76" y="237"/>
                </a:cxn>
                <a:cxn ang="0">
                  <a:pos x="85" y="254"/>
                </a:cxn>
                <a:cxn ang="0">
                  <a:pos x="102" y="284"/>
                </a:cxn>
                <a:cxn ang="0">
                  <a:pos x="120" y="314"/>
                </a:cxn>
                <a:cxn ang="0">
                  <a:pos x="136" y="345"/>
                </a:cxn>
                <a:cxn ang="0">
                  <a:pos x="144" y="362"/>
                </a:cxn>
                <a:cxn ang="0">
                  <a:pos x="150" y="377"/>
                </a:cxn>
                <a:cxn ang="0">
                  <a:pos x="153" y="395"/>
                </a:cxn>
                <a:cxn ang="0">
                  <a:pos x="156" y="411"/>
                </a:cxn>
                <a:cxn ang="0">
                  <a:pos x="157" y="428"/>
                </a:cxn>
                <a:cxn ang="0">
                  <a:pos x="156" y="446"/>
                </a:cxn>
                <a:cxn ang="0">
                  <a:pos x="156" y="446"/>
                </a:cxn>
                <a:cxn ang="0">
                  <a:pos x="154" y="456"/>
                </a:cxn>
                <a:cxn ang="0">
                  <a:pos x="150" y="464"/>
                </a:cxn>
                <a:cxn ang="0">
                  <a:pos x="145" y="470"/>
                </a:cxn>
                <a:cxn ang="0">
                  <a:pos x="141" y="474"/>
                </a:cxn>
                <a:cxn ang="0">
                  <a:pos x="135" y="476"/>
                </a:cxn>
                <a:cxn ang="0">
                  <a:pos x="129" y="476"/>
                </a:cxn>
                <a:cxn ang="0">
                  <a:pos x="121" y="473"/>
                </a:cxn>
                <a:cxn ang="0">
                  <a:pos x="114" y="467"/>
                </a:cxn>
                <a:cxn ang="0">
                  <a:pos x="114" y="467"/>
                </a:cxn>
                <a:cxn ang="0">
                  <a:pos x="111" y="462"/>
                </a:cxn>
                <a:cxn ang="0">
                  <a:pos x="108" y="456"/>
                </a:cxn>
                <a:cxn ang="0">
                  <a:pos x="105" y="441"/>
                </a:cxn>
                <a:cxn ang="0">
                  <a:pos x="100" y="413"/>
                </a:cxn>
                <a:cxn ang="0">
                  <a:pos x="100" y="413"/>
                </a:cxn>
                <a:cxn ang="0">
                  <a:pos x="97" y="396"/>
                </a:cxn>
                <a:cxn ang="0">
                  <a:pos x="91" y="378"/>
                </a:cxn>
                <a:cxn ang="0">
                  <a:pos x="79" y="345"/>
                </a:cxn>
                <a:cxn ang="0">
                  <a:pos x="66" y="314"/>
                </a:cxn>
                <a:cxn ang="0">
                  <a:pos x="51" y="282"/>
                </a:cxn>
                <a:cxn ang="0">
                  <a:pos x="51" y="282"/>
                </a:cxn>
                <a:cxn ang="0">
                  <a:pos x="39" y="255"/>
                </a:cxn>
                <a:cxn ang="0">
                  <a:pos x="28" y="228"/>
                </a:cxn>
                <a:cxn ang="0">
                  <a:pos x="19" y="203"/>
                </a:cxn>
                <a:cxn ang="0">
                  <a:pos x="13" y="176"/>
                </a:cxn>
                <a:cxn ang="0">
                  <a:pos x="7" y="149"/>
                </a:cxn>
                <a:cxn ang="0">
                  <a:pos x="3" y="122"/>
                </a:cxn>
                <a:cxn ang="0">
                  <a:pos x="1" y="92"/>
                </a:cxn>
                <a:cxn ang="0">
                  <a:pos x="0" y="62"/>
                </a:cxn>
              </a:cxnLst>
              <a:rect l="0" t="0" r="r" b="b"/>
              <a:pathLst>
                <a:path w="157" h="476">
                  <a:moveTo>
                    <a:pt x="57" y="0"/>
                  </a:moveTo>
                  <a:lnTo>
                    <a:pt x="57" y="0"/>
                  </a:lnTo>
                  <a:lnTo>
                    <a:pt x="54" y="26"/>
                  </a:lnTo>
                  <a:lnTo>
                    <a:pt x="49" y="50"/>
                  </a:lnTo>
                  <a:lnTo>
                    <a:pt x="45" y="75"/>
                  </a:lnTo>
                  <a:lnTo>
                    <a:pt x="43" y="87"/>
                  </a:lnTo>
                  <a:lnTo>
                    <a:pt x="45" y="101"/>
                  </a:lnTo>
                  <a:lnTo>
                    <a:pt x="45" y="101"/>
                  </a:lnTo>
                  <a:lnTo>
                    <a:pt x="46" y="123"/>
                  </a:lnTo>
                  <a:lnTo>
                    <a:pt x="49" y="146"/>
                  </a:lnTo>
                  <a:lnTo>
                    <a:pt x="60" y="191"/>
                  </a:lnTo>
                  <a:lnTo>
                    <a:pt x="60" y="191"/>
                  </a:lnTo>
                  <a:lnTo>
                    <a:pt x="64" y="207"/>
                  </a:lnTo>
                  <a:lnTo>
                    <a:pt x="70" y="222"/>
                  </a:lnTo>
                  <a:lnTo>
                    <a:pt x="76" y="237"/>
                  </a:lnTo>
                  <a:lnTo>
                    <a:pt x="85" y="254"/>
                  </a:lnTo>
                  <a:lnTo>
                    <a:pt x="102" y="284"/>
                  </a:lnTo>
                  <a:lnTo>
                    <a:pt x="120" y="314"/>
                  </a:lnTo>
                  <a:lnTo>
                    <a:pt x="136" y="345"/>
                  </a:lnTo>
                  <a:lnTo>
                    <a:pt x="144" y="362"/>
                  </a:lnTo>
                  <a:lnTo>
                    <a:pt x="150" y="377"/>
                  </a:lnTo>
                  <a:lnTo>
                    <a:pt x="153" y="395"/>
                  </a:lnTo>
                  <a:lnTo>
                    <a:pt x="156" y="411"/>
                  </a:lnTo>
                  <a:lnTo>
                    <a:pt x="157" y="428"/>
                  </a:lnTo>
                  <a:lnTo>
                    <a:pt x="156" y="446"/>
                  </a:lnTo>
                  <a:lnTo>
                    <a:pt x="156" y="446"/>
                  </a:lnTo>
                  <a:lnTo>
                    <a:pt x="154" y="456"/>
                  </a:lnTo>
                  <a:lnTo>
                    <a:pt x="150" y="464"/>
                  </a:lnTo>
                  <a:lnTo>
                    <a:pt x="145" y="470"/>
                  </a:lnTo>
                  <a:lnTo>
                    <a:pt x="141" y="474"/>
                  </a:lnTo>
                  <a:lnTo>
                    <a:pt x="135" y="476"/>
                  </a:lnTo>
                  <a:lnTo>
                    <a:pt x="129" y="476"/>
                  </a:lnTo>
                  <a:lnTo>
                    <a:pt x="121" y="473"/>
                  </a:lnTo>
                  <a:lnTo>
                    <a:pt x="114" y="467"/>
                  </a:lnTo>
                  <a:lnTo>
                    <a:pt x="114" y="467"/>
                  </a:lnTo>
                  <a:lnTo>
                    <a:pt x="111" y="462"/>
                  </a:lnTo>
                  <a:lnTo>
                    <a:pt x="108" y="456"/>
                  </a:lnTo>
                  <a:lnTo>
                    <a:pt x="105" y="441"/>
                  </a:lnTo>
                  <a:lnTo>
                    <a:pt x="100" y="413"/>
                  </a:lnTo>
                  <a:lnTo>
                    <a:pt x="100" y="413"/>
                  </a:lnTo>
                  <a:lnTo>
                    <a:pt x="97" y="396"/>
                  </a:lnTo>
                  <a:lnTo>
                    <a:pt x="91" y="378"/>
                  </a:lnTo>
                  <a:lnTo>
                    <a:pt x="79" y="345"/>
                  </a:lnTo>
                  <a:lnTo>
                    <a:pt x="66" y="314"/>
                  </a:lnTo>
                  <a:lnTo>
                    <a:pt x="51" y="282"/>
                  </a:lnTo>
                  <a:lnTo>
                    <a:pt x="51" y="282"/>
                  </a:lnTo>
                  <a:lnTo>
                    <a:pt x="39" y="255"/>
                  </a:lnTo>
                  <a:lnTo>
                    <a:pt x="28" y="228"/>
                  </a:lnTo>
                  <a:lnTo>
                    <a:pt x="19" y="203"/>
                  </a:lnTo>
                  <a:lnTo>
                    <a:pt x="13" y="176"/>
                  </a:lnTo>
                  <a:lnTo>
                    <a:pt x="7" y="149"/>
                  </a:lnTo>
                  <a:lnTo>
                    <a:pt x="3" y="122"/>
                  </a:lnTo>
                  <a:lnTo>
                    <a:pt x="1" y="92"/>
                  </a:lnTo>
                  <a:lnTo>
                    <a:pt x="0" y="62"/>
                  </a:lnTo>
                </a:path>
              </a:pathLst>
            </a:custGeom>
            <a:noFill/>
            <a:ln w="9525">
              <a:noFill/>
              <a:round/>
            </a:ln>
          </p:spPr>
          <p:txBody>
            <a:bodyPr vert="horz" wrap="square" lIns="91440" tIns="45720" rIns="91440" bIns="45720" numCol="1" anchor="t" anchorCtr="0" compatLnSpc="1"/>
            <a:lstStyle/>
            <a:p>
              <a:endParaRPr lang="zh-CN" altLang="en-US" sz="1600">
                <a:latin typeface="Arial" panose="020B0604020202020204" pitchFamily="34" charset="0"/>
                <a:ea typeface="Arial" panose="020B0604020202020204" pitchFamily="34" charset="0"/>
              </a:endParaRPr>
            </a:p>
          </p:txBody>
        </p:sp>
      </p:grpSp>
      <p:sp>
        <p:nvSpPr>
          <p:cNvPr id="208" name="Freeform 292"/>
          <p:cNvSpPr/>
          <p:nvPr/>
        </p:nvSpPr>
        <p:spPr bwMode="auto">
          <a:xfrm>
            <a:off x="489626" y="1117535"/>
            <a:ext cx="239464" cy="371458"/>
          </a:xfrm>
          <a:custGeom>
            <a:avLst/>
            <a:gdLst/>
            <a:ahLst/>
            <a:cxnLst>
              <a:cxn ang="0">
                <a:pos x="94" y="0"/>
              </a:cxn>
              <a:cxn ang="0">
                <a:pos x="0" y="67"/>
              </a:cxn>
              <a:cxn ang="0">
                <a:pos x="105" y="67"/>
              </a:cxn>
              <a:cxn ang="0">
                <a:pos x="10" y="126"/>
              </a:cxn>
              <a:cxn ang="0">
                <a:pos x="118" y="144"/>
              </a:cxn>
              <a:cxn ang="0">
                <a:pos x="15" y="186"/>
              </a:cxn>
              <a:cxn ang="0">
                <a:pos x="142" y="235"/>
              </a:cxn>
              <a:cxn ang="0">
                <a:pos x="94" y="0"/>
              </a:cxn>
            </a:cxnLst>
            <a:rect l="0" t="0" r="r" b="b"/>
            <a:pathLst>
              <a:path w="142" h="235">
                <a:moveTo>
                  <a:pt x="94" y="0"/>
                </a:moveTo>
                <a:lnTo>
                  <a:pt x="0" y="67"/>
                </a:lnTo>
                <a:lnTo>
                  <a:pt x="105" y="67"/>
                </a:lnTo>
                <a:lnTo>
                  <a:pt x="10" y="126"/>
                </a:lnTo>
                <a:lnTo>
                  <a:pt x="118" y="144"/>
                </a:lnTo>
                <a:lnTo>
                  <a:pt x="15" y="186"/>
                </a:lnTo>
                <a:lnTo>
                  <a:pt x="142" y="235"/>
                </a:lnTo>
                <a:lnTo>
                  <a:pt x="94" y="0"/>
                </a:lnTo>
                <a:close/>
              </a:path>
            </a:pathLst>
          </a:custGeom>
          <a:solidFill>
            <a:srgbClr val="745172"/>
          </a:solidFill>
          <a:ln w="9525">
            <a:noFill/>
            <a:round/>
          </a:ln>
        </p:spPr>
        <p:txBody>
          <a:bodyPr vert="horz" wrap="square" lIns="91440" tIns="45720" rIns="91440" bIns="45720" numCol="1" anchor="t" anchorCtr="0" compatLnSpc="1"/>
          <a:lstStyle/>
          <a:p>
            <a:endParaRPr lang="zh-CN" altLang="en-US" sz="1600">
              <a:latin typeface="Arial" panose="020B0604020202020204" pitchFamily="34" charset="0"/>
              <a:ea typeface="Arial" panose="020B0604020202020204" pitchFamily="34" charset="0"/>
            </a:endParaRPr>
          </a:p>
        </p:txBody>
      </p:sp>
      <p:sp>
        <p:nvSpPr>
          <p:cNvPr id="209" name="Freeform 293"/>
          <p:cNvSpPr/>
          <p:nvPr/>
        </p:nvSpPr>
        <p:spPr bwMode="auto">
          <a:xfrm>
            <a:off x="575630" y="4528621"/>
            <a:ext cx="259701" cy="164390"/>
          </a:xfrm>
          <a:custGeom>
            <a:avLst/>
            <a:gdLst/>
            <a:ahLst/>
            <a:cxnLst>
              <a:cxn ang="0">
                <a:pos x="109" y="0"/>
              </a:cxn>
              <a:cxn ang="0">
                <a:pos x="0" y="68"/>
              </a:cxn>
              <a:cxn ang="0">
                <a:pos x="154" y="104"/>
              </a:cxn>
              <a:cxn ang="0">
                <a:pos x="109" y="0"/>
              </a:cxn>
            </a:cxnLst>
            <a:rect l="0" t="0" r="r" b="b"/>
            <a:pathLst>
              <a:path w="154" h="104">
                <a:moveTo>
                  <a:pt x="109" y="0"/>
                </a:moveTo>
                <a:lnTo>
                  <a:pt x="0" y="68"/>
                </a:lnTo>
                <a:lnTo>
                  <a:pt x="154" y="104"/>
                </a:lnTo>
                <a:lnTo>
                  <a:pt x="109" y="0"/>
                </a:lnTo>
                <a:close/>
              </a:path>
            </a:pathLst>
          </a:custGeom>
          <a:solidFill>
            <a:srgbClr val="745172"/>
          </a:solidFill>
          <a:ln w="9525">
            <a:noFill/>
            <a:round/>
          </a:ln>
        </p:spPr>
        <p:txBody>
          <a:bodyPr vert="horz" wrap="square" lIns="91440" tIns="45720" rIns="91440" bIns="45720" numCol="1" anchor="t" anchorCtr="0" compatLnSpc="1"/>
          <a:lstStyle/>
          <a:p>
            <a:endParaRPr lang="zh-CN" altLang="en-US" sz="1600">
              <a:latin typeface="Arial" panose="020B0604020202020204" pitchFamily="34" charset="0"/>
              <a:ea typeface="Arial" panose="020B0604020202020204" pitchFamily="34" charset="0"/>
            </a:endParaRPr>
          </a:p>
        </p:txBody>
      </p:sp>
      <p:sp>
        <p:nvSpPr>
          <p:cNvPr id="210" name="Freeform 294"/>
          <p:cNvSpPr/>
          <p:nvPr/>
        </p:nvSpPr>
        <p:spPr bwMode="auto">
          <a:xfrm>
            <a:off x="582376" y="4851077"/>
            <a:ext cx="337273" cy="131196"/>
          </a:xfrm>
          <a:custGeom>
            <a:avLst/>
            <a:gdLst/>
            <a:ahLst/>
            <a:cxnLst>
              <a:cxn ang="0">
                <a:pos x="0" y="83"/>
              </a:cxn>
              <a:cxn ang="0">
                <a:pos x="119" y="0"/>
              </a:cxn>
              <a:cxn ang="0">
                <a:pos x="200" y="72"/>
              </a:cxn>
              <a:cxn ang="0">
                <a:pos x="0" y="83"/>
              </a:cxn>
            </a:cxnLst>
            <a:rect l="0" t="0" r="r" b="b"/>
            <a:pathLst>
              <a:path w="200" h="83">
                <a:moveTo>
                  <a:pt x="0" y="83"/>
                </a:moveTo>
                <a:lnTo>
                  <a:pt x="119" y="0"/>
                </a:lnTo>
                <a:lnTo>
                  <a:pt x="200" y="72"/>
                </a:lnTo>
                <a:lnTo>
                  <a:pt x="0" y="83"/>
                </a:lnTo>
                <a:close/>
              </a:path>
            </a:pathLst>
          </a:custGeom>
          <a:solidFill>
            <a:srgbClr val="A7C572"/>
          </a:solidFill>
          <a:ln w="9525">
            <a:noFill/>
            <a:round/>
          </a:ln>
        </p:spPr>
        <p:txBody>
          <a:bodyPr vert="horz" wrap="square" lIns="91440" tIns="45720" rIns="91440" bIns="45720" numCol="1" anchor="t" anchorCtr="0" compatLnSpc="1"/>
          <a:lstStyle/>
          <a:p>
            <a:endParaRPr lang="zh-CN" altLang="en-US" sz="1600">
              <a:latin typeface="Arial" panose="020B0604020202020204" pitchFamily="34" charset="0"/>
              <a:ea typeface="Arial" panose="020B0604020202020204" pitchFamily="34" charset="0"/>
            </a:endParaRPr>
          </a:p>
        </p:txBody>
      </p:sp>
      <p:sp>
        <p:nvSpPr>
          <p:cNvPr id="211" name="Freeform 295"/>
          <p:cNvSpPr/>
          <p:nvPr/>
        </p:nvSpPr>
        <p:spPr bwMode="auto">
          <a:xfrm>
            <a:off x="450839" y="4735688"/>
            <a:ext cx="185500" cy="165971"/>
          </a:xfrm>
          <a:custGeom>
            <a:avLst/>
            <a:gdLst/>
            <a:ahLst/>
            <a:cxnLst>
              <a:cxn ang="0">
                <a:pos x="0" y="0"/>
              </a:cxn>
              <a:cxn ang="0">
                <a:pos x="110" y="28"/>
              </a:cxn>
              <a:cxn ang="0">
                <a:pos x="5" y="105"/>
              </a:cxn>
              <a:cxn ang="0">
                <a:pos x="0" y="0"/>
              </a:cxn>
            </a:cxnLst>
            <a:rect l="0" t="0" r="r" b="b"/>
            <a:pathLst>
              <a:path w="110" h="105">
                <a:moveTo>
                  <a:pt x="0" y="0"/>
                </a:moveTo>
                <a:lnTo>
                  <a:pt x="110" y="28"/>
                </a:lnTo>
                <a:lnTo>
                  <a:pt x="5" y="105"/>
                </a:lnTo>
                <a:lnTo>
                  <a:pt x="0" y="0"/>
                </a:lnTo>
                <a:close/>
              </a:path>
            </a:pathLst>
          </a:custGeom>
          <a:solidFill>
            <a:srgbClr val="5D9086"/>
          </a:solidFill>
          <a:ln w="9525">
            <a:noFill/>
            <a:round/>
          </a:ln>
        </p:spPr>
        <p:txBody>
          <a:bodyPr vert="horz" wrap="square" lIns="91440" tIns="45720" rIns="91440" bIns="45720" numCol="1" anchor="t" anchorCtr="0" compatLnSpc="1"/>
          <a:lstStyle/>
          <a:p>
            <a:endParaRPr lang="zh-CN" altLang="en-US" sz="1600">
              <a:latin typeface="Arial" panose="020B0604020202020204" pitchFamily="34" charset="0"/>
              <a:ea typeface="Arial" panose="020B0604020202020204" pitchFamily="34" charset="0"/>
            </a:endParaRPr>
          </a:p>
        </p:txBody>
      </p:sp>
      <p:sp>
        <p:nvSpPr>
          <p:cNvPr id="212" name="Freeform 296"/>
          <p:cNvSpPr/>
          <p:nvPr/>
        </p:nvSpPr>
        <p:spPr bwMode="auto">
          <a:xfrm>
            <a:off x="904472" y="4476458"/>
            <a:ext cx="168637" cy="374619"/>
          </a:xfrm>
          <a:custGeom>
            <a:avLst/>
            <a:gdLst/>
            <a:ahLst/>
            <a:cxnLst>
              <a:cxn ang="0">
                <a:pos x="87" y="0"/>
              </a:cxn>
              <a:cxn ang="0">
                <a:pos x="0" y="20"/>
              </a:cxn>
              <a:cxn ang="0">
                <a:pos x="100" y="237"/>
              </a:cxn>
              <a:cxn ang="0">
                <a:pos x="87" y="0"/>
              </a:cxn>
            </a:cxnLst>
            <a:rect l="0" t="0" r="r" b="b"/>
            <a:pathLst>
              <a:path w="100" h="237">
                <a:moveTo>
                  <a:pt x="87" y="0"/>
                </a:moveTo>
                <a:lnTo>
                  <a:pt x="0" y="20"/>
                </a:lnTo>
                <a:lnTo>
                  <a:pt x="100" y="237"/>
                </a:lnTo>
                <a:lnTo>
                  <a:pt x="87" y="0"/>
                </a:lnTo>
                <a:close/>
              </a:path>
            </a:pathLst>
          </a:custGeom>
          <a:solidFill>
            <a:srgbClr val="DE624E"/>
          </a:solidFill>
          <a:ln w="9525">
            <a:noFill/>
            <a:round/>
          </a:ln>
        </p:spPr>
        <p:txBody>
          <a:bodyPr vert="horz" wrap="square" lIns="91440" tIns="45720" rIns="91440" bIns="45720" numCol="1" anchor="t" anchorCtr="0" compatLnSpc="1"/>
          <a:lstStyle/>
          <a:p>
            <a:endParaRPr lang="zh-CN" altLang="en-US" sz="1600">
              <a:latin typeface="Arial" panose="020B0604020202020204" pitchFamily="34" charset="0"/>
              <a:ea typeface="Arial" panose="020B0604020202020204" pitchFamily="34" charset="0"/>
            </a:endParaRPr>
          </a:p>
        </p:txBody>
      </p:sp>
      <p:sp>
        <p:nvSpPr>
          <p:cNvPr id="213" name="Freeform 297"/>
          <p:cNvSpPr/>
          <p:nvPr/>
        </p:nvSpPr>
        <p:spPr bwMode="auto">
          <a:xfrm>
            <a:off x="597552" y="1776674"/>
            <a:ext cx="136596" cy="137519"/>
          </a:xfrm>
          <a:custGeom>
            <a:avLst/>
            <a:gdLst/>
            <a:ahLst/>
            <a:cxnLst>
              <a:cxn ang="0">
                <a:pos x="0" y="0"/>
              </a:cxn>
              <a:cxn ang="0">
                <a:pos x="32" y="87"/>
              </a:cxn>
              <a:cxn ang="0">
                <a:pos x="81" y="36"/>
              </a:cxn>
              <a:cxn ang="0">
                <a:pos x="0" y="0"/>
              </a:cxn>
            </a:cxnLst>
            <a:rect l="0" t="0" r="r" b="b"/>
            <a:pathLst>
              <a:path w="81" h="87">
                <a:moveTo>
                  <a:pt x="0" y="0"/>
                </a:moveTo>
                <a:lnTo>
                  <a:pt x="32" y="87"/>
                </a:lnTo>
                <a:lnTo>
                  <a:pt x="81" y="36"/>
                </a:lnTo>
                <a:lnTo>
                  <a:pt x="0" y="0"/>
                </a:lnTo>
                <a:close/>
              </a:path>
            </a:pathLst>
          </a:custGeom>
          <a:solidFill>
            <a:srgbClr val="88516A"/>
          </a:solidFill>
          <a:ln w="9525">
            <a:noFill/>
            <a:round/>
          </a:ln>
        </p:spPr>
        <p:txBody>
          <a:bodyPr vert="horz" wrap="square" lIns="91440" tIns="45720" rIns="91440" bIns="45720" numCol="1" anchor="t" anchorCtr="0" compatLnSpc="1"/>
          <a:lstStyle/>
          <a:p>
            <a:endParaRPr lang="zh-CN" altLang="en-US" sz="1600">
              <a:latin typeface="Arial" panose="020B0604020202020204" pitchFamily="34" charset="0"/>
              <a:ea typeface="Arial" panose="020B0604020202020204" pitchFamily="34" charset="0"/>
            </a:endParaRPr>
          </a:p>
        </p:txBody>
      </p:sp>
      <p:sp>
        <p:nvSpPr>
          <p:cNvPr id="214" name="Freeform 298"/>
          <p:cNvSpPr/>
          <p:nvPr/>
        </p:nvSpPr>
        <p:spPr bwMode="auto">
          <a:xfrm>
            <a:off x="474448" y="937338"/>
            <a:ext cx="32042" cy="28452"/>
          </a:xfrm>
          <a:custGeom>
            <a:avLst/>
            <a:gdLst/>
            <a:ahLst/>
            <a:cxnLst>
              <a:cxn ang="0">
                <a:pos x="19" y="9"/>
              </a:cxn>
              <a:cxn ang="0">
                <a:pos x="19" y="9"/>
              </a:cxn>
              <a:cxn ang="0">
                <a:pos x="18" y="12"/>
              </a:cxn>
              <a:cxn ang="0">
                <a:pos x="16" y="15"/>
              </a:cxn>
              <a:cxn ang="0">
                <a:pos x="13" y="16"/>
              </a:cxn>
              <a:cxn ang="0">
                <a:pos x="9" y="18"/>
              </a:cxn>
              <a:cxn ang="0">
                <a:pos x="9" y="18"/>
              </a:cxn>
              <a:cxn ang="0">
                <a:pos x="6" y="16"/>
              </a:cxn>
              <a:cxn ang="0">
                <a:pos x="3" y="15"/>
              </a:cxn>
              <a:cxn ang="0">
                <a:pos x="1" y="12"/>
              </a:cxn>
              <a:cxn ang="0">
                <a:pos x="0" y="9"/>
              </a:cxn>
              <a:cxn ang="0">
                <a:pos x="0" y="9"/>
              </a:cxn>
              <a:cxn ang="0">
                <a:pos x="1" y="4"/>
              </a:cxn>
              <a:cxn ang="0">
                <a:pos x="3" y="1"/>
              </a:cxn>
              <a:cxn ang="0">
                <a:pos x="6" y="0"/>
              </a:cxn>
              <a:cxn ang="0">
                <a:pos x="9" y="0"/>
              </a:cxn>
              <a:cxn ang="0">
                <a:pos x="9" y="0"/>
              </a:cxn>
              <a:cxn ang="0">
                <a:pos x="13" y="0"/>
              </a:cxn>
              <a:cxn ang="0">
                <a:pos x="16" y="1"/>
              </a:cxn>
              <a:cxn ang="0">
                <a:pos x="18" y="4"/>
              </a:cxn>
              <a:cxn ang="0">
                <a:pos x="19" y="9"/>
              </a:cxn>
              <a:cxn ang="0">
                <a:pos x="19" y="9"/>
              </a:cxn>
            </a:cxnLst>
            <a:rect l="0" t="0" r="r" b="b"/>
            <a:pathLst>
              <a:path w="19" h="18">
                <a:moveTo>
                  <a:pt x="19" y="9"/>
                </a:moveTo>
                <a:lnTo>
                  <a:pt x="19" y="9"/>
                </a:lnTo>
                <a:lnTo>
                  <a:pt x="18" y="12"/>
                </a:lnTo>
                <a:lnTo>
                  <a:pt x="16" y="15"/>
                </a:lnTo>
                <a:lnTo>
                  <a:pt x="13" y="16"/>
                </a:lnTo>
                <a:lnTo>
                  <a:pt x="9" y="18"/>
                </a:lnTo>
                <a:lnTo>
                  <a:pt x="9" y="18"/>
                </a:lnTo>
                <a:lnTo>
                  <a:pt x="6" y="16"/>
                </a:lnTo>
                <a:lnTo>
                  <a:pt x="3" y="15"/>
                </a:lnTo>
                <a:lnTo>
                  <a:pt x="1" y="12"/>
                </a:lnTo>
                <a:lnTo>
                  <a:pt x="0" y="9"/>
                </a:lnTo>
                <a:lnTo>
                  <a:pt x="0" y="9"/>
                </a:lnTo>
                <a:lnTo>
                  <a:pt x="1" y="4"/>
                </a:lnTo>
                <a:lnTo>
                  <a:pt x="3" y="1"/>
                </a:lnTo>
                <a:lnTo>
                  <a:pt x="6" y="0"/>
                </a:lnTo>
                <a:lnTo>
                  <a:pt x="9" y="0"/>
                </a:lnTo>
                <a:lnTo>
                  <a:pt x="9" y="0"/>
                </a:lnTo>
                <a:lnTo>
                  <a:pt x="13" y="0"/>
                </a:lnTo>
                <a:lnTo>
                  <a:pt x="16" y="1"/>
                </a:lnTo>
                <a:lnTo>
                  <a:pt x="18" y="4"/>
                </a:lnTo>
                <a:lnTo>
                  <a:pt x="19" y="9"/>
                </a:lnTo>
                <a:lnTo>
                  <a:pt x="19" y="9"/>
                </a:lnTo>
                <a:close/>
              </a:path>
            </a:pathLst>
          </a:custGeom>
          <a:solidFill>
            <a:srgbClr val="FF8BCF"/>
          </a:solidFill>
          <a:ln w="9525">
            <a:noFill/>
            <a:round/>
          </a:ln>
        </p:spPr>
        <p:txBody>
          <a:bodyPr vert="horz" wrap="square" lIns="91440" tIns="45720" rIns="91440" bIns="45720" numCol="1" anchor="t" anchorCtr="0" compatLnSpc="1"/>
          <a:lstStyle/>
          <a:p>
            <a:endParaRPr lang="zh-CN" altLang="en-US" sz="1600">
              <a:latin typeface="Arial" panose="020B0604020202020204" pitchFamily="34" charset="0"/>
              <a:ea typeface="Arial" panose="020B0604020202020204" pitchFamily="34" charset="0"/>
            </a:endParaRPr>
          </a:p>
        </p:txBody>
      </p:sp>
      <p:sp>
        <p:nvSpPr>
          <p:cNvPr id="215" name="Freeform 299"/>
          <p:cNvSpPr/>
          <p:nvPr/>
        </p:nvSpPr>
        <p:spPr bwMode="auto">
          <a:xfrm>
            <a:off x="567199" y="943660"/>
            <a:ext cx="30355" cy="28452"/>
          </a:xfrm>
          <a:custGeom>
            <a:avLst/>
            <a:gdLst/>
            <a:ahLst/>
            <a:cxnLst>
              <a:cxn ang="0">
                <a:pos x="18" y="9"/>
              </a:cxn>
              <a:cxn ang="0">
                <a:pos x="18" y="9"/>
              </a:cxn>
              <a:cxn ang="0">
                <a:pos x="17" y="12"/>
              </a:cxn>
              <a:cxn ang="0">
                <a:pos x="15" y="15"/>
              </a:cxn>
              <a:cxn ang="0">
                <a:pos x="12" y="17"/>
              </a:cxn>
              <a:cxn ang="0">
                <a:pos x="9" y="18"/>
              </a:cxn>
              <a:cxn ang="0">
                <a:pos x="9" y="18"/>
              </a:cxn>
              <a:cxn ang="0">
                <a:pos x="5" y="17"/>
              </a:cxn>
              <a:cxn ang="0">
                <a:pos x="3" y="15"/>
              </a:cxn>
              <a:cxn ang="0">
                <a:pos x="0" y="12"/>
              </a:cxn>
              <a:cxn ang="0">
                <a:pos x="0" y="9"/>
              </a:cxn>
              <a:cxn ang="0">
                <a:pos x="0" y="9"/>
              </a:cxn>
              <a:cxn ang="0">
                <a:pos x="0" y="5"/>
              </a:cxn>
              <a:cxn ang="0">
                <a:pos x="3" y="2"/>
              </a:cxn>
              <a:cxn ang="0">
                <a:pos x="5" y="0"/>
              </a:cxn>
              <a:cxn ang="0">
                <a:pos x="9" y="0"/>
              </a:cxn>
              <a:cxn ang="0">
                <a:pos x="9" y="0"/>
              </a:cxn>
              <a:cxn ang="0">
                <a:pos x="12" y="0"/>
              </a:cxn>
              <a:cxn ang="0">
                <a:pos x="15" y="2"/>
              </a:cxn>
              <a:cxn ang="0">
                <a:pos x="17" y="5"/>
              </a:cxn>
              <a:cxn ang="0">
                <a:pos x="18" y="9"/>
              </a:cxn>
              <a:cxn ang="0">
                <a:pos x="18" y="9"/>
              </a:cxn>
            </a:cxnLst>
            <a:rect l="0" t="0" r="r" b="b"/>
            <a:pathLst>
              <a:path w="18" h="18">
                <a:moveTo>
                  <a:pt x="18" y="9"/>
                </a:moveTo>
                <a:lnTo>
                  <a:pt x="18" y="9"/>
                </a:lnTo>
                <a:lnTo>
                  <a:pt x="17" y="12"/>
                </a:lnTo>
                <a:lnTo>
                  <a:pt x="15" y="15"/>
                </a:lnTo>
                <a:lnTo>
                  <a:pt x="12" y="17"/>
                </a:lnTo>
                <a:lnTo>
                  <a:pt x="9" y="18"/>
                </a:lnTo>
                <a:lnTo>
                  <a:pt x="9" y="18"/>
                </a:lnTo>
                <a:lnTo>
                  <a:pt x="5" y="17"/>
                </a:lnTo>
                <a:lnTo>
                  <a:pt x="3" y="15"/>
                </a:lnTo>
                <a:lnTo>
                  <a:pt x="0" y="12"/>
                </a:lnTo>
                <a:lnTo>
                  <a:pt x="0" y="9"/>
                </a:lnTo>
                <a:lnTo>
                  <a:pt x="0" y="9"/>
                </a:lnTo>
                <a:lnTo>
                  <a:pt x="0" y="5"/>
                </a:lnTo>
                <a:lnTo>
                  <a:pt x="3" y="2"/>
                </a:lnTo>
                <a:lnTo>
                  <a:pt x="5" y="0"/>
                </a:lnTo>
                <a:lnTo>
                  <a:pt x="9" y="0"/>
                </a:lnTo>
                <a:lnTo>
                  <a:pt x="9" y="0"/>
                </a:lnTo>
                <a:lnTo>
                  <a:pt x="12" y="0"/>
                </a:lnTo>
                <a:lnTo>
                  <a:pt x="15" y="2"/>
                </a:lnTo>
                <a:lnTo>
                  <a:pt x="17" y="5"/>
                </a:lnTo>
                <a:lnTo>
                  <a:pt x="18" y="9"/>
                </a:lnTo>
                <a:lnTo>
                  <a:pt x="18" y="9"/>
                </a:lnTo>
                <a:close/>
              </a:path>
            </a:pathLst>
          </a:custGeom>
          <a:solidFill>
            <a:srgbClr val="FF8BCF"/>
          </a:solidFill>
          <a:ln w="9525">
            <a:noFill/>
            <a:round/>
          </a:ln>
        </p:spPr>
        <p:txBody>
          <a:bodyPr vert="horz" wrap="square" lIns="91440" tIns="45720" rIns="91440" bIns="45720" numCol="1" anchor="t" anchorCtr="0" compatLnSpc="1"/>
          <a:lstStyle/>
          <a:p>
            <a:endParaRPr lang="zh-CN" altLang="en-US" sz="1600">
              <a:latin typeface="Arial" panose="020B0604020202020204" pitchFamily="34" charset="0"/>
              <a:ea typeface="Arial" panose="020B0604020202020204" pitchFamily="34" charset="0"/>
            </a:endParaRPr>
          </a:p>
        </p:txBody>
      </p:sp>
      <p:sp>
        <p:nvSpPr>
          <p:cNvPr id="216" name="Freeform 300"/>
          <p:cNvSpPr/>
          <p:nvPr/>
        </p:nvSpPr>
        <p:spPr bwMode="auto">
          <a:xfrm>
            <a:off x="521666" y="1008467"/>
            <a:ext cx="30355" cy="28452"/>
          </a:xfrm>
          <a:custGeom>
            <a:avLst/>
            <a:gdLst/>
            <a:ahLst/>
            <a:cxnLst>
              <a:cxn ang="0">
                <a:pos x="18" y="9"/>
              </a:cxn>
              <a:cxn ang="0">
                <a:pos x="18" y="9"/>
              </a:cxn>
              <a:cxn ang="0">
                <a:pos x="17" y="12"/>
              </a:cxn>
              <a:cxn ang="0">
                <a:pos x="15" y="15"/>
              </a:cxn>
              <a:cxn ang="0">
                <a:pos x="12" y="16"/>
              </a:cxn>
              <a:cxn ang="0">
                <a:pos x="9" y="18"/>
              </a:cxn>
              <a:cxn ang="0">
                <a:pos x="9" y="18"/>
              </a:cxn>
              <a:cxn ang="0">
                <a:pos x="5" y="16"/>
              </a:cxn>
              <a:cxn ang="0">
                <a:pos x="2" y="15"/>
              </a:cxn>
              <a:cxn ang="0">
                <a:pos x="0" y="12"/>
              </a:cxn>
              <a:cxn ang="0">
                <a:pos x="0" y="9"/>
              </a:cxn>
              <a:cxn ang="0">
                <a:pos x="0" y="9"/>
              </a:cxn>
              <a:cxn ang="0">
                <a:pos x="0" y="6"/>
              </a:cxn>
              <a:cxn ang="0">
                <a:pos x="2" y="3"/>
              </a:cxn>
              <a:cxn ang="0">
                <a:pos x="5" y="0"/>
              </a:cxn>
              <a:cxn ang="0">
                <a:pos x="9" y="0"/>
              </a:cxn>
              <a:cxn ang="0">
                <a:pos x="9" y="0"/>
              </a:cxn>
              <a:cxn ang="0">
                <a:pos x="12" y="0"/>
              </a:cxn>
              <a:cxn ang="0">
                <a:pos x="15" y="3"/>
              </a:cxn>
              <a:cxn ang="0">
                <a:pos x="17" y="6"/>
              </a:cxn>
              <a:cxn ang="0">
                <a:pos x="18" y="9"/>
              </a:cxn>
              <a:cxn ang="0">
                <a:pos x="18" y="9"/>
              </a:cxn>
            </a:cxnLst>
            <a:rect l="0" t="0" r="r" b="b"/>
            <a:pathLst>
              <a:path w="18" h="18">
                <a:moveTo>
                  <a:pt x="18" y="9"/>
                </a:moveTo>
                <a:lnTo>
                  <a:pt x="18" y="9"/>
                </a:lnTo>
                <a:lnTo>
                  <a:pt x="17" y="12"/>
                </a:lnTo>
                <a:lnTo>
                  <a:pt x="15" y="15"/>
                </a:lnTo>
                <a:lnTo>
                  <a:pt x="12" y="16"/>
                </a:lnTo>
                <a:lnTo>
                  <a:pt x="9" y="18"/>
                </a:lnTo>
                <a:lnTo>
                  <a:pt x="9" y="18"/>
                </a:lnTo>
                <a:lnTo>
                  <a:pt x="5" y="16"/>
                </a:lnTo>
                <a:lnTo>
                  <a:pt x="2" y="15"/>
                </a:lnTo>
                <a:lnTo>
                  <a:pt x="0" y="12"/>
                </a:lnTo>
                <a:lnTo>
                  <a:pt x="0" y="9"/>
                </a:lnTo>
                <a:lnTo>
                  <a:pt x="0" y="9"/>
                </a:lnTo>
                <a:lnTo>
                  <a:pt x="0" y="6"/>
                </a:lnTo>
                <a:lnTo>
                  <a:pt x="2" y="3"/>
                </a:lnTo>
                <a:lnTo>
                  <a:pt x="5" y="0"/>
                </a:lnTo>
                <a:lnTo>
                  <a:pt x="9" y="0"/>
                </a:lnTo>
                <a:lnTo>
                  <a:pt x="9" y="0"/>
                </a:lnTo>
                <a:lnTo>
                  <a:pt x="12" y="0"/>
                </a:lnTo>
                <a:lnTo>
                  <a:pt x="15" y="3"/>
                </a:lnTo>
                <a:lnTo>
                  <a:pt x="17" y="6"/>
                </a:lnTo>
                <a:lnTo>
                  <a:pt x="18" y="9"/>
                </a:lnTo>
                <a:lnTo>
                  <a:pt x="18" y="9"/>
                </a:lnTo>
                <a:close/>
              </a:path>
            </a:pathLst>
          </a:custGeom>
          <a:solidFill>
            <a:srgbClr val="FF8BCF"/>
          </a:solidFill>
          <a:ln w="9525">
            <a:noFill/>
            <a:round/>
          </a:ln>
        </p:spPr>
        <p:txBody>
          <a:bodyPr vert="horz" wrap="square" lIns="91440" tIns="45720" rIns="91440" bIns="45720" numCol="1" anchor="t" anchorCtr="0" compatLnSpc="1"/>
          <a:lstStyle/>
          <a:p>
            <a:endParaRPr lang="zh-CN" altLang="en-US" sz="1600">
              <a:latin typeface="Arial" panose="020B0604020202020204" pitchFamily="34" charset="0"/>
              <a:ea typeface="Arial" panose="020B0604020202020204" pitchFamily="34" charset="0"/>
            </a:endParaRPr>
          </a:p>
        </p:txBody>
      </p:sp>
      <p:sp>
        <p:nvSpPr>
          <p:cNvPr id="217" name="Freeform 301"/>
          <p:cNvSpPr/>
          <p:nvPr/>
        </p:nvSpPr>
        <p:spPr bwMode="auto">
          <a:xfrm>
            <a:off x="597553" y="1043242"/>
            <a:ext cx="30355" cy="28452"/>
          </a:xfrm>
          <a:custGeom>
            <a:avLst/>
            <a:gdLst/>
            <a:ahLst/>
            <a:cxnLst>
              <a:cxn ang="0">
                <a:pos x="18" y="9"/>
              </a:cxn>
              <a:cxn ang="0">
                <a:pos x="18" y="9"/>
              </a:cxn>
              <a:cxn ang="0">
                <a:pos x="18" y="12"/>
              </a:cxn>
              <a:cxn ang="0">
                <a:pos x="15" y="15"/>
              </a:cxn>
              <a:cxn ang="0">
                <a:pos x="12" y="18"/>
              </a:cxn>
              <a:cxn ang="0">
                <a:pos x="9" y="18"/>
              </a:cxn>
              <a:cxn ang="0">
                <a:pos x="9" y="18"/>
              </a:cxn>
              <a:cxn ang="0">
                <a:pos x="6" y="18"/>
              </a:cxn>
              <a:cxn ang="0">
                <a:pos x="3" y="15"/>
              </a:cxn>
              <a:cxn ang="0">
                <a:pos x="0" y="12"/>
              </a:cxn>
              <a:cxn ang="0">
                <a:pos x="0" y="9"/>
              </a:cxn>
              <a:cxn ang="0">
                <a:pos x="0" y="9"/>
              </a:cxn>
              <a:cxn ang="0">
                <a:pos x="0" y="6"/>
              </a:cxn>
              <a:cxn ang="0">
                <a:pos x="3" y="3"/>
              </a:cxn>
              <a:cxn ang="0">
                <a:pos x="6" y="0"/>
              </a:cxn>
              <a:cxn ang="0">
                <a:pos x="9" y="0"/>
              </a:cxn>
              <a:cxn ang="0">
                <a:pos x="9" y="0"/>
              </a:cxn>
              <a:cxn ang="0">
                <a:pos x="12" y="0"/>
              </a:cxn>
              <a:cxn ang="0">
                <a:pos x="15" y="3"/>
              </a:cxn>
              <a:cxn ang="0">
                <a:pos x="18" y="6"/>
              </a:cxn>
              <a:cxn ang="0">
                <a:pos x="18" y="9"/>
              </a:cxn>
              <a:cxn ang="0">
                <a:pos x="18" y="9"/>
              </a:cxn>
            </a:cxnLst>
            <a:rect l="0" t="0" r="r" b="b"/>
            <a:pathLst>
              <a:path w="18" h="18">
                <a:moveTo>
                  <a:pt x="18" y="9"/>
                </a:moveTo>
                <a:lnTo>
                  <a:pt x="18" y="9"/>
                </a:lnTo>
                <a:lnTo>
                  <a:pt x="18" y="12"/>
                </a:lnTo>
                <a:lnTo>
                  <a:pt x="15" y="15"/>
                </a:lnTo>
                <a:lnTo>
                  <a:pt x="12" y="18"/>
                </a:lnTo>
                <a:lnTo>
                  <a:pt x="9" y="18"/>
                </a:lnTo>
                <a:lnTo>
                  <a:pt x="9" y="18"/>
                </a:lnTo>
                <a:lnTo>
                  <a:pt x="6" y="18"/>
                </a:lnTo>
                <a:lnTo>
                  <a:pt x="3" y="15"/>
                </a:lnTo>
                <a:lnTo>
                  <a:pt x="0" y="12"/>
                </a:lnTo>
                <a:lnTo>
                  <a:pt x="0" y="9"/>
                </a:lnTo>
                <a:lnTo>
                  <a:pt x="0" y="9"/>
                </a:lnTo>
                <a:lnTo>
                  <a:pt x="0" y="6"/>
                </a:lnTo>
                <a:lnTo>
                  <a:pt x="3" y="3"/>
                </a:lnTo>
                <a:lnTo>
                  <a:pt x="6" y="0"/>
                </a:lnTo>
                <a:lnTo>
                  <a:pt x="9" y="0"/>
                </a:lnTo>
                <a:lnTo>
                  <a:pt x="9" y="0"/>
                </a:lnTo>
                <a:lnTo>
                  <a:pt x="12" y="0"/>
                </a:lnTo>
                <a:lnTo>
                  <a:pt x="15" y="3"/>
                </a:lnTo>
                <a:lnTo>
                  <a:pt x="18" y="6"/>
                </a:lnTo>
                <a:lnTo>
                  <a:pt x="18" y="9"/>
                </a:lnTo>
                <a:lnTo>
                  <a:pt x="18" y="9"/>
                </a:lnTo>
                <a:close/>
              </a:path>
            </a:pathLst>
          </a:custGeom>
          <a:solidFill>
            <a:srgbClr val="FF8BCF"/>
          </a:solidFill>
          <a:ln w="9525">
            <a:noFill/>
            <a:round/>
          </a:ln>
        </p:spPr>
        <p:txBody>
          <a:bodyPr vert="horz" wrap="square" lIns="91440" tIns="45720" rIns="91440" bIns="45720" numCol="1" anchor="t" anchorCtr="0" compatLnSpc="1"/>
          <a:lstStyle/>
          <a:p>
            <a:endParaRPr lang="zh-CN" altLang="en-US" sz="1600">
              <a:latin typeface="Arial" panose="020B0604020202020204" pitchFamily="34" charset="0"/>
              <a:ea typeface="Arial" panose="020B0604020202020204" pitchFamily="34" charset="0"/>
            </a:endParaRPr>
          </a:p>
        </p:txBody>
      </p:sp>
      <p:sp>
        <p:nvSpPr>
          <p:cNvPr id="218" name="Freeform 302"/>
          <p:cNvSpPr/>
          <p:nvPr/>
        </p:nvSpPr>
        <p:spPr bwMode="auto">
          <a:xfrm>
            <a:off x="489625" y="1085921"/>
            <a:ext cx="32042" cy="28452"/>
          </a:xfrm>
          <a:custGeom>
            <a:avLst/>
            <a:gdLst/>
            <a:ahLst/>
            <a:cxnLst>
              <a:cxn ang="0">
                <a:pos x="19" y="9"/>
              </a:cxn>
              <a:cxn ang="0">
                <a:pos x="19" y="9"/>
              </a:cxn>
              <a:cxn ang="0">
                <a:pos x="18" y="14"/>
              </a:cxn>
              <a:cxn ang="0">
                <a:pos x="16" y="15"/>
              </a:cxn>
              <a:cxn ang="0">
                <a:pos x="13" y="18"/>
              </a:cxn>
              <a:cxn ang="0">
                <a:pos x="10" y="18"/>
              </a:cxn>
              <a:cxn ang="0">
                <a:pos x="10" y="18"/>
              </a:cxn>
              <a:cxn ang="0">
                <a:pos x="6" y="18"/>
              </a:cxn>
              <a:cxn ang="0">
                <a:pos x="3" y="15"/>
              </a:cxn>
              <a:cxn ang="0">
                <a:pos x="1" y="14"/>
              </a:cxn>
              <a:cxn ang="0">
                <a:pos x="0" y="9"/>
              </a:cxn>
              <a:cxn ang="0">
                <a:pos x="0" y="9"/>
              </a:cxn>
              <a:cxn ang="0">
                <a:pos x="1" y="6"/>
              </a:cxn>
              <a:cxn ang="0">
                <a:pos x="3" y="3"/>
              </a:cxn>
              <a:cxn ang="0">
                <a:pos x="6" y="2"/>
              </a:cxn>
              <a:cxn ang="0">
                <a:pos x="10" y="0"/>
              </a:cxn>
              <a:cxn ang="0">
                <a:pos x="10" y="0"/>
              </a:cxn>
              <a:cxn ang="0">
                <a:pos x="13" y="2"/>
              </a:cxn>
              <a:cxn ang="0">
                <a:pos x="16" y="3"/>
              </a:cxn>
              <a:cxn ang="0">
                <a:pos x="18" y="6"/>
              </a:cxn>
              <a:cxn ang="0">
                <a:pos x="19" y="9"/>
              </a:cxn>
              <a:cxn ang="0">
                <a:pos x="19" y="9"/>
              </a:cxn>
            </a:cxnLst>
            <a:rect l="0" t="0" r="r" b="b"/>
            <a:pathLst>
              <a:path w="19" h="18">
                <a:moveTo>
                  <a:pt x="19" y="9"/>
                </a:moveTo>
                <a:lnTo>
                  <a:pt x="19" y="9"/>
                </a:lnTo>
                <a:lnTo>
                  <a:pt x="18" y="14"/>
                </a:lnTo>
                <a:lnTo>
                  <a:pt x="16" y="15"/>
                </a:lnTo>
                <a:lnTo>
                  <a:pt x="13" y="18"/>
                </a:lnTo>
                <a:lnTo>
                  <a:pt x="10" y="18"/>
                </a:lnTo>
                <a:lnTo>
                  <a:pt x="10" y="18"/>
                </a:lnTo>
                <a:lnTo>
                  <a:pt x="6" y="18"/>
                </a:lnTo>
                <a:lnTo>
                  <a:pt x="3" y="15"/>
                </a:lnTo>
                <a:lnTo>
                  <a:pt x="1" y="14"/>
                </a:lnTo>
                <a:lnTo>
                  <a:pt x="0" y="9"/>
                </a:lnTo>
                <a:lnTo>
                  <a:pt x="0" y="9"/>
                </a:lnTo>
                <a:lnTo>
                  <a:pt x="1" y="6"/>
                </a:lnTo>
                <a:lnTo>
                  <a:pt x="3" y="3"/>
                </a:lnTo>
                <a:lnTo>
                  <a:pt x="6" y="2"/>
                </a:lnTo>
                <a:lnTo>
                  <a:pt x="10" y="0"/>
                </a:lnTo>
                <a:lnTo>
                  <a:pt x="10" y="0"/>
                </a:lnTo>
                <a:lnTo>
                  <a:pt x="13" y="2"/>
                </a:lnTo>
                <a:lnTo>
                  <a:pt x="16" y="3"/>
                </a:lnTo>
                <a:lnTo>
                  <a:pt x="18" y="6"/>
                </a:lnTo>
                <a:lnTo>
                  <a:pt x="19" y="9"/>
                </a:lnTo>
                <a:lnTo>
                  <a:pt x="19" y="9"/>
                </a:lnTo>
                <a:close/>
              </a:path>
            </a:pathLst>
          </a:custGeom>
          <a:solidFill>
            <a:srgbClr val="FF8BCF"/>
          </a:solidFill>
          <a:ln w="9525">
            <a:noFill/>
            <a:round/>
          </a:ln>
        </p:spPr>
        <p:txBody>
          <a:bodyPr vert="horz" wrap="square" lIns="91440" tIns="45720" rIns="91440" bIns="45720" numCol="1" anchor="t" anchorCtr="0" compatLnSpc="1"/>
          <a:lstStyle/>
          <a:p>
            <a:endParaRPr lang="zh-CN" altLang="en-US" sz="1600">
              <a:latin typeface="Arial" panose="020B0604020202020204" pitchFamily="34" charset="0"/>
              <a:ea typeface="Arial" panose="020B0604020202020204" pitchFamily="34" charset="0"/>
            </a:endParaRPr>
          </a:p>
        </p:txBody>
      </p:sp>
      <p:sp>
        <p:nvSpPr>
          <p:cNvPr id="219" name="Freeform 303"/>
          <p:cNvSpPr/>
          <p:nvPr/>
        </p:nvSpPr>
        <p:spPr bwMode="auto">
          <a:xfrm>
            <a:off x="390129" y="1705544"/>
            <a:ext cx="45532" cy="214971"/>
          </a:xfrm>
          <a:custGeom>
            <a:avLst/>
            <a:gdLst/>
            <a:ahLst/>
            <a:cxnLst>
              <a:cxn ang="0">
                <a:pos x="0" y="85"/>
              </a:cxn>
              <a:cxn ang="0">
                <a:pos x="23" y="0"/>
              </a:cxn>
              <a:cxn ang="0">
                <a:pos x="27" y="136"/>
              </a:cxn>
              <a:cxn ang="0">
                <a:pos x="5" y="99"/>
              </a:cxn>
              <a:cxn ang="0">
                <a:pos x="0" y="85"/>
              </a:cxn>
            </a:cxnLst>
            <a:rect l="0" t="0" r="r" b="b"/>
            <a:pathLst>
              <a:path w="27" h="136">
                <a:moveTo>
                  <a:pt x="0" y="85"/>
                </a:moveTo>
                <a:lnTo>
                  <a:pt x="23" y="0"/>
                </a:lnTo>
                <a:lnTo>
                  <a:pt x="27" y="136"/>
                </a:lnTo>
                <a:lnTo>
                  <a:pt x="5" y="99"/>
                </a:lnTo>
                <a:lnTo>
                  <a:pt x="0" y="85"/>
                </a:lnTo>
                <a:close/>
              </a:path>
            </a:pathLst>
          </a:custGeom>
          <a:solidFill>
            <a:srgbClr val="906274"/>
          </a:solidFill>
          <a:ln w="9525">
            <a:noFill/>
            <a:round/>
          </a:ln>
        </p:spPr>
        <p:txBody>
          <a:bodyPr vert="horz" wrap="square" lIns="91440" tIns="45720" rIns="91440" bIns="45720" numCol="1" anchor="t" anchorCtr="0" compatLnSpc="1"/>
          <a:lstStyle/>
          <a:p>
            <a:endParaRPr lang="zh-CN" altLang="en-US" sz="1600">
              <a:latin typeface="Arial" panose="020B0604020202020204" pitchFamily="34" charset="0"/>
              <a:ea typeface="Arial" panose="020B0604020202020204" pitchFamily="34" charset="0"/>
            </a:endParaRPr>
          </a:p>
        </p:txBody>
      </p:sp>
      <p:sp>
        <p:nvSpPr>
          <p:cNvPr id="220" name="Freeform 304"/>
          <p:cNvSpPr/>
          <p:nvPr/>
        </p:nvSpPr>
        <p:spPr bwMode="auto">
          <a:xfrm>
            <a:off x="390129" y="1705544"/>
            <a:ext cx="45532" cy="214971"/>
          </a:xfrm>
          <a:custGeom>
            <a:avLst/>
            <a:gdLst/>
            <a:ahLst/>
            <a:cxnLst>
              <a:cxn ang="0">
                <a:pos x="0" y="85"/>
              </a:cxn>
              <a:cxn ang="0">
                <a:pos x="23" y="0"/>
              </a:cxn>
              <a:cxn ang="0">
                <a:pos x="27" y="136"/>
              </a:cxn>
              <a:cxn ang="0">
                <a:pos x="5" y="99"/>
              </a:cxn>
            </a:cxnLst>
            <a:rect l="0" t="0" r="r" b="b"/>
            <a:pathLst>
              <a:path w="27" h="136">
                <a:moveTo>
                  <a:pt x="0" y="85"/>
                </a:moveTo>
                <a:lnTo>
                  <a:pt x="23" y="0"/>
                </a:lnTo>
                <a:lnTo>
                  <a:pt x="27" y="136"/>
                </a:lnTo>
                <a:lnTo>
                  <a:pt x="5" y="99"/>
                </a:lnTo>
              </a:path>
            </a:pathLst>
          </a:custGeom>
          <a:noFill/>
          <a:ln w="9525">
            <a:noFill/>
            <a:round/>
          </a:ln>
        </p:spPr>
        <p:txBody>
          <a:bodyPr vert="horz" wrap="square" lIns="91440" tIns="45720" rIns="91440" bIns="45720" numCol="1" anchor="t" anchorCtr="0" compatLnSpc="1"/>
          <a:lstStyle/>
          <a:p>
            <a:endParaRPr lang="zh-CN" altLang="en-US" sz="1600">
              <a:latin typeface="Arial" panose="020B0604020202020204" pitchFamily="34" charset="0"/>
              <a:ea typeface="Arial" panose="020B0604020202020204" pitchFamily="34" charset="0"/>
            </a:endParaRPr>
          </a:p>
        </p:txBody>
      </p:sp>
      <p:grpSp>
        <p:nvGrpSpPr>
          <p:cNvPr id="324" name="组合 323"/>
          <p:cNvGrpSpPr/>
          <p:nvPr/>
        </p:nvGrpSpPr>
        <p:grpSpPr>
          <a:xfrm>
            <a:off x="3026139" y="1538777"/>
            <a:ext cx="5786478" cy="3227839"/>
            <a:chOff x="3809984" y="2173237"/>
            <a:chExt cx="7715304" cy="4303785"/>
          </a:xfrm>
        </p:grpSpPr>
        <p:sp>
          <p:nvSpPr>
            <p:cNvPr id="325" name="Freeform 107"/>
            <p:cNvSpPr/>
            <p:nvPr/>
          </p:nvSpPr>
          <p:spPr bwMode="auto">
            <a:xfrm>
              <a:off x="3809984" y="2173237"/>
              <a:ext cx="7715304" cy="4303785"/>
            </a:xfrm>
            <a:custGeom>
              <a:avLst/>
              <a:gdLst/>
              <a:ahLst/>
              <a:cxnLst>
                <a:cxn ang="0">
                  <a:pos x="48" y="1158"/>
                </a:cxn>
                <a:cxn ang="0">
                  <a:pos x="44" y="1156"/>
                </a:cxn>
                <a:cxn ang="0">
                  <a:pos x="35" y="1132"/>
                </a:cxn>
                <a:cxn ang="0">
                  <a:pos x="24" y="1061"/>
                </a:cxn>
                <a:cxn ang="0">
                  <a:pos x="13" y="906"/>
                </a:cxn>
                <a:cxn ang="0">
                  <a:pos x="4" y="605"/>
                </a:cxn>
                <a:cxn ang="0">
                  <a:pos x="0" y="213"/>
                </a:cxn>
                <a:cxn ang="0">
                  <a:pos x="0" y="20"/>
                </a:cxn>
                <a:cxn ang="0">
                  <a:pos x="6" y="13"/>
                </a:cxn>
                <a:cxn ang="0">
                  <a:pos x="42" y="7"/>
                </a:cxn>
                <a:cxn ang="0">
                  <a:pos x="123" y="7"/>
                </a:cxn>
                <a:cxn ang="0">
                  <a:pos x="160" y="9"/>
                </a:cxn>
                <a:cxn ang="0">
                  <a:pos x="544" y="2"/>
                </a:cxn>
                <a:cxn ang="0">
                  <a:pos x="928" y="0"/>
                </a:cxn>
                <a:cxn ang="0">
                  <a:pos x="1696" y="9"/>
                </a:cxn>
                <a:cxn ang="0">
                  <a:pos x="1735" y="7"/>
                </a:cxn>
                <a:cxn ang="0">
                  <a:pos x="1816" y="7"/>
                </a:cxn>
                <a:cxn ang="0">
                  <a:pos x="1853" y="13"/>
                </a:cxn>
                <a:cxn ang="0">
                  <a:pos x="1858" y="20"/>
                </a:cxn>
                <a:cxn ang="0">
                  <a:pos x="1858" y="213"/>
                </a:cxn>
                <a:cxn ang="0">
                  <a:pos x="1854" y="605"/>
                </a:cxn>
                <a:cxn ang="0">
                  <a:pos x="1845" y="906"/>
                </a:cxn>
                <a:cxn ang="0">
                  <a:pos x="1834" y="1061"/>
                </a:cxn>
                <a:cxn ang="0">
                  <a:pos x="1823" y="1132"/>
                </a:cxn>
                <a:cxn ang="0">
                  <a:pos x="1814" y="1156"/>
                </a:cxn>
                <a:cxn ang="0">
                  <a:pos x="1810" y="1158"/>
                </a:cxn>
                <a:cxn ang="0">
                  <a:pos x="1735" y="1153"/>
                </a:cxn>
                <a:cxn ang="0">
                  <a:pos x="1434" y="1141"/>
                </a:cxn>
                <a:cxn ang="0">
                  <a:pos x="928" y="1134"/>
                </a:cxn>
                <a:cxn ang="0">
                  <a:pos x="425" y="1141"/>
                </a:cxn>
                <a:cxn ang="0">
                  <a:pos x="123" y="1153"/>
                </a:cxn>
                <a:cxn ang="0">
                  <a:pos x="48" y="1158"/>
                </a:cxn>
              </a:cxnLst>
              <a:rect l="0" t="0" r="r" b="b"/>
              <a:pathLst>
                <a:path w="1858" h="1158">
                  <a:moveTo>
                    <a:pt x="48" y="1158"/>
                  </a:moveTo>
                  <a:lnTo>
                    <a:pt x="48" y="1158"/>
                  </a:lnTo>
                  <a:lnTo>
                    <a:pt x="46" y="1158"/>
                  </a:lnTo>
                  <a:lnTo>
                    <a:pt x="44" y="1156"/>
                  </a:lnTo>
                  <a:lnTo>
                    <a:pt x="39" y="1147"/>
                  </a:lnTo>
                  <a:lnTo>
                    <a:pt x="35" y="1132"/>
                  </a:lnTo>
                  <a:lnTo>
                    <a:pt x="31" y="1114"/>
                  </a:lnTo>
                  <a:lnTo>
                    <a:pt x="24" y="1061"/>
                  </a:lnTo>
                  <a:lnTo>
                    <a:pt x="18" y="989"/>
                  </a:lnTo>
                  <a:lnTo>
                    <a:pt x="13" y="906"/>
                  </a:lnTo>
                  <a:lnTo>
                    <a:pt x="9" y="811"/>
                  </a:lnTo>
                  <a:lnTo>
                    <a:pt x="4" y="605"/>
                  </a:lnTo>
                  <a:lnTo>
                    <a:pt x="2" y="397"/>
                  </a:lnTo>
                  <a:lnTo>
                    <a:pt x="0" y="213"/>
                  </a:lnTo>
                  <a:lnTo>
                    <a:pt x="0" y="20"/>
                  </a:lnTo>
                  <a:lnTo>
                    <a:pt x="0" y="20"/>
                  </a:lnTo>
                  <a:lnTo>
                    <a:pt x="2" y="17"/>
                  </a:lnTo>
                  <a:lnTo>
                    <a:pt x="6" y="13"/>
                  </a:lnTo>
                  <a:lnTo>
                    <a:pt x="20" y="9"/>
                  </a:lnTo>
                  <a:lnTo>
                    <a:pt x="42" y="7"/>
                  </a:lnTo>
                  <a:lnTo>
                    <a:pt x="70" y="7"/>
                  </a:lnTo>
                  <a:lnTo>
                    <a:pt x="123" y="7"/>
                  </a:lnTo>
                  <a:lnTo>
                    <a:pt x="160" y="9"/>
                  </a:lnTo>
                  <a:lnTo>
                    <a:pt x="160" y="9"/>
                  </a:lnTo>
                  <a:lnTo>
                    <a:pt x="353" y="4"/>
                  </a:lnTo>
                  <a:lnTo>
                    <a:pt x="544" y="2"/>
                  </a:lnTo>
                  <a:lnTo>
                    <a:pt x="737" y="0"/>
                  </a:lnTo>
                  <a:lnTo>
                    <a:pt x="928" y="0"/>
                  </a:lnTo>
                  <a:lnTo>
                    <a:pt x="1312" y="4"/>
                  </a:lnTo>
                  <a:lnTo>
                    <a:pt x="1696" y="9"/>
                  </a:lnTo>
                  <a:lnTo>
                    <a:pt x="1696" y="9"/>
                  </a:lnTo>
                  <a:lnTo>
                    <a:pt x="1735" y="7"/>
                  </a:lnTo>
                  <a:lnTo>
                    <a:pt x="1788" y="7"/>
                  </a:lnTo>
                  <a:lnTo>
                    <a:pt x="1816" y="7"/>
                  </a:lnTo>
                  <a:lnTo>
                    <a:pt x="1838" y="9"/>
                  </a:lnTo>
                  <a:lnTo>
                    <a:pt x="1853" y="13"/>
                  </a:lnTo>
                  <a:lnTo>
                    <a:pt x="1856" y="17"/>
                  </a:lnTo>
                  <a:lnTo>
                    <a:pt x="1858" y="20"/>
                  </a:lnTo>
                  <a:lnTo>
                    <a:pt x="1858" y="20"/>
                  </a:lnTo>
                  <a:lnTo>
                    <a:pt x="1858" y="213"/>
                  </a:lnTo>
                  <a:lnTo>
                    <a:pt x="1856" y="397"/>
                  </a:lnTo>
                  <a:lnTo>
                    <a:pt x="1854" y="605"/>
                  </a:lnTo>
                  <a:lnTo>
                    <a:pt x="1849" y="811"/>
                  </a:lnTo>
                  <a:lnTo>
                    <a:pt x="1845" y="906"/>
                  </a:lnTo>
                  <a:lnTo>
                    <a:pt x="1840" y="989"/>
                  </a:lnTo>
                  <a:lnTo>
                    <a:pt x="1834" y="1061"/>
                  </a:lnTo>
                  <a:lnTo>
                    <a:pt x="1827" y="1114"/>
                  </a:lnTo>
                  <a:lnTo>
                    <a:pt x="1823" y="1132"/>
                  </a:lnTo>
                  <a:lnTo>
                    <a:pt x="1820" y="1147"/>
                  </a:lnTo>
                  <a:lnTo>
                    <a:pt x="1814" y="1156"/>
                  </a:lnTo>
                  <a:lnTo>
                    <a:pt x="1812" y="1158"/>
                  </a:lnTo>
                  <a:lnTo>
                    <a:pt x="1810" y="1158"/>
                  </a:lnTo>
                  <a:lnTo>
                    <a:pt x="1810" y="1158"/>
                  </a:lnTo>
                  <a:lnTo>
                    <a:pt x="1735" y="1153"/>
                  </a:lnTo>
                  <a:lnTo>
                    <a:pt x="1645" y="1147"/>
                  </a:lnTo>
                  <a:lnTo>
                    <a:pt x="1434" y="1141"/>
                  </a:lnTo>
                  <a:lnTo>
                    <a:pt x="1189" y="1136"/>
                  </a:lnTo>
                  <a:lnTo>
                    <a:pt x="928" y="1134"/>
                  </a:lnTo>
                  <a:lnTo>
                    <a:pt x="669" y="1136"/>
                  </a:lnTo>
                  <a:lnTo>
                    <a:pt x="425" y="1141"/>
                  </a:lnTo>
                  <a:lnTo>
                    <a:pt x="213" y="1147"/>
                  </a:lnTo>
                  <a:lnTo>
                    <a:pt x="123" y="1153"/>
                  </a:lnTo>
                  <a:lnTo>
                    <a:pt x="48" y="1158"/>
                  </a:lnTo>
                  <a:lnTo>
                    <a:pt x="48" y="1158"/>
                  </a:lnTo>
                  <a:close/>
                </a:path>
              </a:pathLst>
            </a:custGeom>
            <a:solidFill>
              <a:srgbClr val="FDDDD6"/>
            </a:solidFill>
            <a:ln w="9525">
              <a:noFill/>
              <a:round/>
            </a:ln>
          </p:spPr>
          <p:txBody>
            <a:bodyPr vert="horz" wrap="square" lIns="91440" tIns="45720" rIns="91440" bIns="45720" numCol="1" anchor="t" anchorCtr="0" compatLnSpc="1"/>
            <a:lstStyle/>
            <a:p>
              <a:endParaRPr lang="zh-CN" altLang="en-US" sz="1600" dirty="0">
                <a:solidFill>
                  <a:schemeClr val="tx1">
                    <a:lumMod val="50000"/>
                    <a:lumOff val="50000"/>
                  </a:schemeClr>
                </a:solidFill>
                <a:latin typeface="Arial" panose="020B0604020202020204" pitchFamily="34" charset="0"/>
                <a:ea typeface="Arial" panose="020B0604020202020204" pitchFamily="34" charset="0"/>
              </a:endParaRPr>
            </a:p>
          </p:txBody>
        </p:sp>
        <p:sp>
          <p:nvSpPr>
            <p:cNvPr id="328" name="文本框 8"/>
            <p:cNvSpPr txBox="1"/>
            <p:nvPr/>
          </p:nvSpPr>
          <p:spPr>
            <a:xfrm>
              <a:off x="4362857" y="2727804"/>
              <a:ext cx="6683587" cy="2522220"/>
            </a:xfrm>
            <a:prstGeom prst="rect">
              <a:avLst/>
            </a:prstGeom>
            <a:noFill/>
          </p:spPr>
          <p:txBody>
            <a:bodyPr wrap="square" rtlCol="0">
              <a:spAutoFit/>
            </a:bodyPr>
            <a:lstStyle/>
            <a:p>
              <a:pPr algn="just"/>
              <a:r>
                <a:rPr lang="en-US" sz="1300" dirty="0">
                  <a:solidFill>
                    <a:srgbClr val="4A3D6D"/>
                  </a:solidFill>
                  <a:latin typeface="Arial" panose="020B0604020202020204" pitchFamily="34" charset="0"/>
                  <a:ea typeface="Arial" panose="020B0604020202020204" pitchFamily="34" charset="0"/>
                </a:rPr>
                <a:t>      </a:t>
              </a:r>
              <a:r>
                <a:rPr lang="en-US" sz="1300" dirty="0">
                  <a:solidFill>
                    <a:srgbClr val="4A3D6D"/>
                  </a:solidFill>
                  <a:latin typeface="Comic Sans MS" panose="030F0702030302020204" charset="0"/>
                  <a:ea typeface="Arial" panose="020B0604020202020204" pitchFamily="34" charset="0"/>
                  <a:cs typeface="Comic Sans MS" panose="030F0702030302020204" charset="0"/>
                </a:rPr>
                <a:t> Orice proiect de educație la distanță este, de bună seamă, un demers pedagogic ce presupune redimensionări de conținut și de strategie comunicațională. În condițiile în care se lucrează mai mult decât de obicei pentru a compensa inconveniente inerente transpunerii într-un cadru nou a activităților didactice, ca diriginte, şi nu numai,  regândesc situațiile de învățare și pun mai mult accent pe calitativ, pe progres școlar autentic și pe interacțiunea și implicarea elevilor.</a:t>
              </a:r>
            </a:p>
          </p:txBody>
        </p:sp>
      </p:grpSp>
    </p:spTree>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airplan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324"/>
                                        </p:tgtEl>
                                        <p:attrNameLst>
                                          <p:attrName>style.visibility</p:attrName>
                                        </p:attrNameLst>
                                      </p:cBhvr>
                                      <p:to>
                                        <p:strVal val="visible"/>
                                      </p:to>
                                    </p:set>
                                    <p:animEffect transition="in" filter="fade">
                                      <p:cBhvr>
                                        <p:cTn id="7" dur="3000"/>
                                        <p:tgtEl>
                                          <p:spTgt spid="3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63" name="组合 162"/>
          <p:cNvGrpSpPr/>
          <p:nvPr/>
        </p:nvGrpSpPr>
        <p:grpSpPr>
          <a:xfrm>
            <a:off x="107504" y="51470"/>
            <a:ext cx="8928992" cy="2637619"/>
            <a:chOff x="1277938" y="155575"/>
            <a:chExt cx="6584950" cy="1892300"/>
          </a:xfrm>
        </p:grpSpPr>
        <p:sp>
          <p:nvSpPr>
            <p:cNvPr id="164" name="Freeform 7"/>
            <p:cNvSpPr/>
            <p:nvPr/>
          </p:nvSpPr>
          <p:spPr bwMode="auto">
            <a:xfrm>
              <a:off x="2344738" y="285750"/>
              <a:ext cx="53975" cy="50800"/>
            </a:xfrm>
            <a:custGeom>
              <a:avLst/>
              <a:gdLst/>
              <a:ahLst/>
              <a:cxnLst>
                <a:cxn ang="0">
                  <a:pos x="16" y="0"/>
                </a:cxn>
                <a:cxn ang="0">
                  <a:pos x="16" y="0"/>
                </a:cxn>
                <a:cxn ang="0">
                  <a:pos x="10" y="0"/>
                </a:cxn>
                <a:cxn ang="0">
                  <a:pos x="6" y="4"/>
                </a:cxn>
                <a:cxn ang="0">
                  <a:pos x="2" y="10"/>
                </a:cxn>
                <a:cxn ang="0">
                  <a:pos x="0" y="16"/>
                </a:cxn>
                <a:cxn ang="0">
                  <a:pos x="0" y="16"/>
                </a:cxn>
                <a:cxn ang="0">
                  <a:pos x="2" y="22"/>
                </a:cxn>
                <a:cxn ang="0">
                  <a:pos x="6" y="28"/>
                </a:cxn>
                <a:cxn ang="0">
                  <a:pos x="10" y="32"/>
                </a:cxn>
                <a:cxn ang="0">
                  <a:pos x="16" y="32"/>
                </a:cxn>
                <a:cxn ang="0">
                  <a:pos x="16" y="32"/>
                </a:cxn>
                <a:cxn ang="0">
                  <a:pos x="24" y="32"/>
                </a:cxn>
                <a:cxn ang="0">
                  <a:pos x="28" y="28"/>
                </a:cxn>
                <a:cxn ang="0">
                  <a:pos x="32" y="22"/>
                </a:cxn>
                <a:cxn ang="0">
                  <a:pos x="34" y="16"/>
                </a:cxn>
                <a:cxn ang="0">
                  <a:pos x="34" y="16"/>
                </a:cxn>
                <a:cxn ang="0">
                  <a:pos x="32" y="10"/>
                </a:cxn>
                <a:cxn ang="0">
                  <a:pos x="28" y="4"/>
                </a:cxn>
                <a:cxn ang="0">
                  <a:pos x="24" y="0"/>
                </a:cxn>
                <a:cxn ang="0">
                  <a:pos x="16" y="0"/>
                </a:cxn>
              </a:cxnLst>
              <a:rect l="0" t="0" r="r" b="b"/>
              <a:pathLst>
                <a:path w="34" h="32">
                  <a:moveTo>
                    <a:pt x="16" y="0"/>
                  </a:moveTo>
                  <a:lnTo>
                    <a:pt x="16" y="0"/>
                  </a:lnTo>
                  <a:lnTo>
                    <a:pt x="10" y="0"/>
                  </a:lnTo>
                  <a:lnTo>
                    <a:pt x="6" y="4"/>
                  </a:lnTo>
                  <a:lnTo>
                    <a:pt x="2" y="10"/>
                  </a:lnTo>
                  <a:lnTo>
                    <a:pt x="0" y="16"/>
                  </a:lnTo>
                  <a:lnTo>
                    <a:pt x="0" y="16"/>
                  </a:lnTo>
                  <a:lnTo>
                    <a:pt x="2" y="22"/>
                  </a:lnTo>
                  <a:lnTo>
                    <a:pt x="6" y="28"/>
                  </a:lnTo>
                  <a:lnTo>
                    <a:pt x="10" y="32"/>
                  </a:lnTo>
                  <a:lnTo>
                    <a:pt x="16" y="32"/>
                  </a:lnTo>
                  <a:lnTo>
                    <a:pt x="16" y="32"/>
                  </a:lnTo>
                  <a:lnTo>
                    <a:pt x="24" y="32"/>
                  </a:lnTo>
                  <a:lnTo>
                    <a:pt x="28" y="28"/>
                  </a:lnTo>
                  <a:lnTo>
                    <a:pt x="32" y="22"/>
                  </a:lnTo>
                  <a:lnTo>
                    <a:pt x="34" y="16"/>
                  </a:lnTo>
                  <a:lnTo>
                    <a:pt x="34" y="16"/>
                  </a:lnTo>
                  <a:lnTo>
                    <a:pt x="32" y="10"/>
                  </a:lnTo>
                  <a:lnTo>
                    <a:pt x="28" y="4"/>
                  </a:lnTo>
                  <a:lnTo>
                    <a:pt x="24" y="0"/>
                  </a:lnTo>
                  <a:lnTo>
                    <a:pt x="1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65" name="Freeform 8"/>
            <p:cNvSpPr/>
            <p:nvPr/>
          </p:nvSpPr>
          <p:spPr bwMode="auto">
            <a:xfrm>
              <a:off x="2344738" y="285750"/>
              <a:ext cx="53975" cy="50800"/>
            </a:xfrm>
            <a:custGeom>
              <a:avLst/>
              <a:gdLst/>
              <a:ahLst/>
              <a:cxnLst>
                <a:cxn ang="0">
                  <a:pos x="16" y="0"/>
                </a:cxn>
                <a:cxn ang="0">
                  <a:pos x="16" y="0"/>
                </a:cxn>
                <a:cxn ang="0">
                  <a:pos x="10" y="0"/>
                </a:cxn>
                <a:cxn ang="0">
                  <a:pos x="6" y="4"/>
                </a:cxn>
                <a:cxn ang="0">
                  <a:pos x="2" y="10"/>
                </a:cxn>
                <a:cxn ang="0">
                  <a:pos x="0" y="16"/>
                </a:cxn>
                <a:cxn ang="0">
                  <a:pos x="0" y="16"/>
                </a:cxn>
                <a:cxn ang="0">
                  <a:pos x="2" y="22"/>
                </a:cxn>
                <a:cxn ang="0">
                  <a:pos x="6" y="28"/>
                </a:cxn>
                <a:cxn ang="0">
                  <a:pos x="10" y="32"/>
                </a:cxn>
                <a:cxn ang="0">
                  <a:pos x="16" y="32"/>
                </a:cxn>
                <a:cxn ang="0">
                  <a:pos x="16" y="32"/>
                </a:cxn>
                <a:cxn ang="0">
                  <a:pos x="24" y="32"/>
                </a:cxn>
                <a:cxn ang="0">
                  <a:pos x="28" y="28"/>
                </a:cxn>
                <a:cxn ang="0">
                  <a:pos x="32" y="22"/>
                </a:cxn>
                <a:cxn ang="0">
                  <a:pos x="34" y="16"/>
                </a:cxn>
                <a:cxn ang="0">
                  <a:pos x="34" y="16"/>
                </a:cxn>
                <a:cxn ang="0">
                  <a:pos x="32" y="10"/>
                </a:cxn>
                <a:cxn ang="0">
                  <a:pos x="28" y="4"/>
                </a:cxn>
                <a:cxn ang="0">
                  <a:pos x="24" y="0"/>
                </a:cxn>
                <a:cxn ang="0">
                  <a:pos x="16" y="0"/>
                </a:cxn>
              </a:cxnLst>
              <a:rect l="0" t="0" r="r" b="b"/>
              <a:pathLst>
                <a:path w="34" h="32">
                  <a:moveTo>
                    <a:pt x="16" y="0"/>
                  </a:moveTo>
                  <a:lnTo>
                    <a:pt x="16" y="0"/>
                  </a:lnTo>
                  <a:lnTo>
                    <a:pt x="10" y="0"/>
                  </a:lnTo>
                  <a:lnTo>
                    <a:pt x="6" y="4"/>
                  </a:lnTo>
                  <a:lnTo>
                    <a:pt x="2" y="10"/>
                  </a:lnTo>
                  <a:lnTo>
                    <a:pt x="0" y="16"/>
                  </a:lnTo>
                  <a:lnTo>
                    <a:pt x="0" y="16"/>
                  </a:lnTo>
                  <a:lnTo>
                    <a:pt x="2" y="22"/>
                  </a:lnTo>
                  <a:lnTo>
                    <a:pt x="6" y="28"/>
                  </a:lnTo>
                  <a:lnTo>
                    <a:pt x="10" y="32"/>
                  </a:lnTo>
                  <a:lnTo>
                    <a:pt x="16" y="32"/>
                  </a:lnTo>
                  <a:lnTo>
                    <a:pt x="16" y="32"/>
                  </a:lnTo>
                  <a:lnTo>
                    <a:pt x="24" y="32"/>
                  </a:lnTo>
                  <a:lnTo>
                    <a:pt x="28" y="28"/>
                  </a:lnTo>
                  <a:lnTo>
                    <a:pt x="32" y="22"/>
                  </a:lnTo>
                  <a:lnTo>
                    <a:pt x="34" y="16"/>
                  </a:lnTo>
                  <a:lnTo>
                    <a:pt x="34" y="16"/>
                  </a:lnTo>
                  <a:lnTo>
                    <a:pt x="32" y="10"/>
                  </a:lnTo>
                  <a:lnTo>
                    <a:pt x="28" y="4"/>
                  </a:lnTo>
                  <a:lnTo>
                    <a:pt x="24" y="0"/>
                  </a:lnTo>
                  <a:lnTo>
                    <a:pt x="1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66" name="Freeform 9"/>
            <p:cNvSpPr/>
            <p:nvPr/>
          </p:nvSpPr>
          <p:spPr bwMode="auto">
            <a:xfrm>
              <a:off x="1560513" y="355600"/>
              <a:ext cx="53975" cy="53975"/>
            </a:xfrm>
            <a:custGeom>
              <a:avLst/>
              <a:gdLst/>
              <a:ahLst/>
              <a:cxnLst>
                <a:cxn ang="0">
                  <a:pos x="18" y="0"/>
                </a:cxn>
                <a:cxn ang="0">
                  <a:pos x="18" y="0"/>
                </a:cxn>
                <a:cxn ang="0">
                  <a:pos x="12" y="2"/>
                </a:cxn>
                <a:cxn ang="0">
                  <a:pos x="6" y="6"/>
                </a:cxn>
                <a:cxn ang="0">
                  <a:pos x="2" y="10"/>
                </a:cxn>
                <a:cxn ang="0">
                  <a:pos x="0" y="16"/>
                </a:cxn>
                <a:cxn ang="0">
                  <a:pos x="0" y="16"/>
                </a:cxn>
                <a:cxn ang="0">
                  <a:pos x="2" y="24"/>
                </a:cxn>
                <a:cxn ang="0">
                  <a:pos x="6" y="28"/>
                </a:cxn>
                <a:cxn ang="0">
                  <a:pos x="12" y="32"/>
                </a:cxn>
                <a:cxn ang="0">
                  <a:pos x="18" y="34"/>
                </a:cxn>
                <a:cxn ang="0">
                  <a:pos x="18" y="34"/>
                </a:cxn>
                <a:cxn ang="0">
                  <a:pos x="24" y="32"/>
                </a:cxn>
                <a:cxn ang="0">
                  <a:pos x="30" y="28"/>
                </a:cxn>
                <a:cxn ang="0">
                  <a:pos x="34" y="24"/>
                </a:cxn>
                <a:cxn ang="0">
                  <a:pos x="34" y="16"/>
                </a:cxn>
                <a:cxn ang="0">
                  <a:pos x="34" y="16"/>
                </a:cxn>
                <a:cxn ang="0">
                  <a:pos x="34" y="10"/>
                </a:cxn>
                <a:cxn ang="0">
                  <a:pos x="30" y="6"/>
                </a:cxn>
                <a:cxn ang="0">
                  <a:pos x="24" y="2"/>
                </a:cxn>
                <a:cxn ang="0">
                  <a:pos x="18" y="0"/>
                </a:cxn>
              </a:cxnLst>
              <a:rect l="0" t="0" r="r" b="b"/>
              <a:pathLst>
                <a:path w="34" h="34">
                  <a:moveTo>
                    <a:pt x="18" y="0"/>
                  </a:moveTo>
                  <a:lnTo>
                    <a:pt x="18" y="0"/>
                  </a:lnTo>
                  <a:lnTo>
                    <a:pt x="12" y="2"/>
                  </a:lnTo>
                  <a:lnTo>
                    <a:pt x="6" y="6"/>
                  </a:lnTo>
                  <a:lnTo>
                    <a:pt x="2" y="10"/>
                  </a:lnTo>
                  <a:lnTo>
                    <a:pt x="0" y="16"/>
                  </a:lnTo>
                  <a:lnTo>
                    <a:pt x="0" y="16"/>
                  </a:lnTo>
                  <a:lnTo>
                    <a:pt x="2" y="24"/>
                  </a:lnTo>
                  <a:lnTo>
                    <a:pt x="6" y="28"/>
                  </a:lnTo>
                  <a:lnTo>
                    <a:pt x="12" y="32"/>
                  </a:lnTo>
                  <a:lnTo>
                    <a:pt x="18" y="34"/>
                  </a:lnTo>
                  <a:lnTo>
                    <a:pt x="18" y="34"/>
                  </a:lnTo>
                  <a:lnTo>
                    <a:pt x="24" y="32"/>
                  </a:lnTo>
                  <a:lnTo>
                    <a:pt x="30" y="28"/>
                  </a:lnTo>
                  <a:lnTo>
                    <a:pt x="34" y="24"/>
                  </a:lnTo>
                  <a:lnTo>
                    <a:pt x="34" y="16"/>
                  </a:lnTo>
                  <a:lnTo>
                    <a:pt x="34" y="16"/>
                  </a:lnTo>
                  <a:lnTo>
                    <a:pt x="34" y="10"/>
                  </a:lnTo>
                  <a:lnTo>
                    <a:pt x="30" y="6"/>
                  </a:lnTo>
                  <a:lnTo>
                    <a:pt x="24" y="2"/>
                  </a:lnTo>
                  <a:lnTo>
                    <a:pt x="1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67" name="Freeform 10"/>
            <p:cNvSpPr/>
            <p:nvPr/>
          </p:nvSpPr>
          <p:spPr bwMode="auto">
            <a:xfrm>
              <a:off x="1560513" y="355600"/>
              <a:ext cx="53975" cy="53975"/>
            </a:xfrm>
            <a:custGeom>
              <a:avLst/>
              <a:gdLst/>
              <a:ahLst/>
              <a:cxnLst>
                <a:cxn ang="0">
                  <a:pos x="18" y="0"/>
                </a:cxn>
                <a:cxn ang="0">
                  <a:pos x="18" y="0"/>
                </a:cxn>
                <a:cxn ang="0">
                  <a:pos x="12" y="2"/>
                </a:cxn>
                <a:cxn ang="0">
                  <a:pos x="6" y="6"/>
                </a:cxn>
                <a:cxn ang="0">
                  <a:pos x="2" y="10"/>
                </a:cxn>
                <a:cxn ang="0">
                  <a:pos x="0" y="16"/>
                </a:cxn>
                <a:cxn ang="0">
                  <a:pos x="0" y="16"/>
                </a:cxn>
                <a:cxn ang="0">
                  <a:pos x="2" y="24"/>
                </a:cxn>
                <a:cxn ang="0">
                  <a:pos x="6" y="28"/>
                </a:cxn>
                <a:cxn ang="0">
                  <a:pos x="12" y="32"/>
                </a:cxn>
                <a:cxn ang="0">
                  <a:pos x="18" y="34"/>
                </a:cxn>
                <a:cxn ang="0">
                  <a:pos x="18" y="34"/>
                </a:cxn>
                <a:cxn ang="0">
                  <a:pos x="24" y="32"/>
                </a:cxn>
                <a:cxn ang="0">
                  <a:pos x="30" y="28"/>
                </a:cxn>
                <a:cxn ang="0">
                  <a:pos x="34" y="24"/>
                </a:cxn>
                <a:cxn ang="0">
                  <a:pos x="34" y="16"/>
                </a:cxn>
                <a:cxn ang="0">
                  <a:pos x="34" y="16"/>
                </a:cxn>
                <a:cxn ang="0">
                  <a:pos x="34" y="10"/>
                </a:cxn>
                <a:cxn ang="0">
                  <a:pos x="30" y="6"/>
                </a:cxn>
                <a:cxn ang="0">
                  <a:pos x="24" y="2"/>
                </a:cxn>
                <a:cxn ang="0">
                  <a:pos x="18" y="0"/>
                </a:cxn>
              </a:cxnLst>
              <a:rect l="0" t="0" r="r" b="b"/>
              <a:pathLst>
                <a:path w="34" h="34">
                  <a:moveTo>
                    <a:pt x="18" y="0"/>
                  </a:moveTo>
                  <a:lnTo>
                    <a:pt x="18" y="0"/>
                  </a:lnTo>
                  <a:lnTo>
                    <a:pt x="12" y="2"/>
                  </a:lnTo>
                  <a:lnTo>
                    <a:pt x="6" y="6"/>
                  </a:lnTo>
                  <a:lnTo>
                    <a:pt x="2" y="10"/>
                  </a:lnTo>
                  <a:lnTo>
                    <a:pt x="0" y="16"/>
                  </a:lnTo>
                  <a:lnTo>
                    <a:pt x="0" y="16"/>
                  </a:lnTo>
                  <a:lnTo>
                    <a:pt x="2" y="24"/>
                  </a:lnTo>
                  <a:lnTo>
                    <a:pt x="6" y="28"/>
                  </a:lnTo>
                  <a:lnTo>
                    <a:pt x="12" y="32"/>
                  </a:lnTo>
                  <a:lnTo>
                    <a:pt x="18" y="34"/>
                  </a:lnTo>
                  <a:lnTo>
                    <a:pt x="18" y="34"/>
                  </a:lnTo>
                  <a:lnTo>
                    <a:pt x="24" y="32"/>
                  </a:lnTo>
                  <a:lnTo>
                    <a:pt x="30" y="28"/>
                  </a:lnTo>
                  <a:lnTo>
                    <a:pt x="34" y="24"/>
                  </a:lnTo>
                  <a:lnTo>
                    <a:pt x="34" y="16"/>
                  </a:lnTo>
                  <a:lnTo>
                    <a:pt x="34" y="16"/>
                  </a:lnTo>
                  <a:lnTo>
                    <a:pt x="34" y="10"/>
                  </a:lnTo>
                  <a:lnTo>
                    <a:pt x="30" y="6"/>
                  </a:lnTo>
                  <a:lnTo>
                    <a:pt x="24" y="2"/>
                  </a:lnTo>
                  <a:lnTo>
                    <a:pt x="1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68" name="Freeform 11"/>
            <p:cNvSpPr/>
            <p:nvPr/>
          </p:nvSpPr>
          <p:spPr bwMode="auto">
            <a:xfrm>
              <a:off x="1757363" y="488950"/>
              <a:ext cx="53975" cy="53975"/>
            </a:xfrm>
            <a:custGeom>
              <a:avLst/>
              <a:gdLst/>
              <a:ahLst/>
              <a:cxnLst>
                <a:cxn ang="0">
                  <a:pos x="18" y="0"/>
                </a:cxn>
                <a:cxn ang="0">
                  <a:pos x="18" y="0"/>
                </a:cxn>
                <a:cxn ang="0">
                  <a:pos x="10" y="2"/>
                </a:cxn>
                <a:cxn ang="0">
                  <a:pos x="6" y="6"/>
                </a:cxn>
                <a:cxn ang="0">
                  <a:pos x="2" y="10"/>
                </a:cxn>
                <a:cxn ang="0">
                  <a:pos x="0" y="18"/>
                </a:cxn>
                <a:cxn ang="0">
                  <a:pos x="0" y="18"/>
                </a:cxn>
                <a:cxn ang="0">
                  <a:pos x="2" y="24"/>
                </a:cxn>
                <a:cxn ang="0">
                  <a:pos x="6" y="28"/>
                </a:cxn>
                <a:cxn ang="0">
                  <a:pos x="10" y="32"/>
                </a:cxn>
                <a:cxn ang="0">
                  <a:pos x="18" y="34"/>
                </a:cxn>
                <a:cxn ang="0">
                  <a:pos x="18" y="34"/>
                </a:cxn>
                <a:cxn ang="0">
                  <a:pos x="24" y="32"/>
                </a:cxn>
                <a:cxn ang="0">
                  <a:pos x="28" y="28"/>
                </a:cxn>
                <a:cxn ang="0">
                  <a:pos x="32" y="24"/>
                </a:cxn>
                <a:cxn ang="0">
                  <a:pos x="34" y="18"/>
                </a:cxn>
                <a:cxn ang="0">
                  <a:pos x="34" y="18"/>
                </a:cxn>
                <a:cxn ang="0">
                  <a:pos x="32" y="10"/>
                </a:cxn>
                <a:cxn ang="0">
                  <a:pos x="28" y="6"/>
                </a:cxn>
                <a:cxn ang="0">
                  <a:pos x="24" y="2"/>
                </a:cxn>
                <a:cxn ang="0">
                  <a:pos x="18" y="0"/>
                </a:cxn>
              </a:cxnLst>
              <a:rect l="0" t="0" r="r" b="b"/>
              <a:pathLst>
                <a:path w="34" h="34">
                  <a:moveTo>
                    <a:pt x="18" y="0"/>
                  </a:moveTo>
                  <a:lnTo>
                    <a:pt x="18" y="0"/>
                  </a:lnTo>
                  <a:lnTo>
                    <a:pt x="10" y="2"/>
                  </a:lnTo>
                  <a:lnTo>
                    <a:pt x="6" y="6"/>
                  </a:lnTo>
                  <a:lnTo>
                    <a:pt x="2" y="10"/>
                  </a:lnTo>
                  <a:lnTo>
                    <a:pt x="0" y="18"/>
                  </a:lnTo>
                  <a:lnTo>
                    <a:pt x="0" y="18"/>
                  </a:lnTo>
                  <a:lnTo>
                    <a:pt x="2" y="24"/>
                  </a:lnTo>
                  <a:lnTo>
                    <a:pt x="6" y="28"/>
                  </a:lnTo>
                  <a:lnTo>
                    <a:pt x="10" y="32"/>
                  </a:lnTo>
                  <a:lnTo>
                    <a:pt x="18" y="34"/>
                  </a:lnTo>
                  <a:lnTo>
                    <a:pt x="18" y="34"/>
                  </a:lnTo>
                  <a:lnTo>
                    <a:pt x="24" y="32"/>
                  </a:lnTo>
                  <a:lnTo>
                    <a:pt x="28" y="28"/>
                  </a:lnTo>
                  <a:lnTo>
                    <a:pt x="32" y="24"/>
                  </a:lnTo>
                  <a:lnTo>
                    <a:pt x="34" y="18"/>
                  </a:lnTo>
                  <a:lnTo>
                    <a:pt x="34" y="18"/>
                  </a:lnTo>
                  <a:lnTo>
                    <a:pt x="32" y="10"/>
                  </a:lnTo>
                  <a:lnTo>
                    <a:pt x="28" y="6"/>
                  </a:lnTo>
                  <a:lnTo>
                    <a:pt x="24" y="2"/>
                  </a:lnTo>
                  <a:lnTo>
                    <a:pt x="1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69" name="Freeform 12"/>
            <p:cNvSpPr/>
            <p:nvPr/>
          </p:nvSpPr>
          <p:spPr bwMode="auto">
            <a:xfrm>
              <a:off x="1757363" y="488950"/>
              <a:ext cx="53975" cy="53975"/>
            </a:xfrm>
            <a:custGeom>
              <a:avLst/>
              <a:gdLst/>
              <a:ahLst/>
              <a:cxnLst>
                <a:cxn ang="0">
                  <a:pos x="18" y="0"/>
                </a:cxn>
                <a:cxn ang="0">
                  <a:pos x="18" y="0"/>
                </a:cxn>
                <a:cxn ang="0">
                  <a:pos x="10" y="2"/>
                </a:cxn>
                <a:cxn ang="0">
                  <a:pos x="6" y="6"/>
                </a:cxn>
                <a:cxn ang="0">
                  <a:pos x="2" y="10"/>
                </a:cxn>
                <a:cxn ang="0">
                  <a:pos x="0" y="18"/>
                </a:cxn>
                <a:cxn ang="0">
                  <a:pos x="0" y="18"/>
                </a:cxn>
                <a:cxn ang="0">
                  <a:pos x="2" y="24"/>
                </a:cxn>
                <a:cxn ang="0">
                  <a:pos x="6" y="28"/>
                </a:cxn>
                <a:cxn ang="0">
                  <a:pos x="10" y="32"/>
                </a:cxn>
                <a:cxn ang="0">
                  <a:pos x="18" y="34"/>
                </a:cxn>
                <a:cxn ang="0">
                  <a:pos x="18" y="34"/>
                </a:cxn>
                <a:cxn ang="0">
                  <a:pos x="24" y="32"/>
                </a:cxn>
                <a:cxn ang="0">
                  <a:pos x="28" y="28"/>
                </a:cxn>
                <a:cxn ang="0">
                  <a:pos x="32" y="24"/>
                </a:cxn>
                <a:cxn ang="0">
                  <a:pos x="34" y="18"/>
                </a:cxn>
                <a:cxn ang="0">
                  <a:pos x="34" y="18"/>
                </a:cxn>
                <a:cxn ang="0">
                  <a:pos x="32" y="10"/>
                </a:cxn>
                <a:cxn ang="0">
                  <a:pos x="28" y="6"/>
                </a:cxn>
                <a:cxn ang="0">
                  <a:pos x="24" y="2"/>
                </a:cxn>
                <a:cxn ang="0">
                  <a:pos x="18" y="0"/>
                </a:cxn>
              </a:cxnLst>
              <a:rect l="0" t="0" r="r" b="b"/>
              <a:pathLst>
                <a:path w="34" h="34">
                  <a:moveTo>
                    <a:pt x="18" y="0"/>
                  </a:moveTo>
                  <a:lnTo>
                    <a:pt x="18" y="0"/>
                  </a:lnTo>
                  <a:lnTo>
                    <a:pt x="10" y="2"/>
                  </a:lnTo>
                  <a:lnTo>
                    <a:pt x="6" y="6"/>
                  </a:lnTo>
                  <a:lnTo>
                    <a:pt x="2" y="10"/>
                  </a:lnTo>
                  <a:lnTo>
                    <a:pt x="0" y="18"/>
                  </a:lnTo>
                  <a:lnTo>
                    <a:pt x="0" y="18"/>
                  </a:lnTo>
                  <a:lnTo>
                    <a:pt x="2" y="24"/>
                  </a:lnTo>
                  <a:lnTo>
                    <a:pt x="6" y="28"/>
                  </a:lnTo>
                  <a:lnTo>
                    <a:pt x="10" y="32"/>
                  </a:lnTo>
                  <a:lnTo>
                    <a:pt x="18" y="34"/>
                  </a:lnTo>
                  <a:lnTo>
                    <a:pt x="18" y="34"/>
                  </a:lnTo>
                  <a:lnTo>
                    <a:pt x="24" y="32"/>
                  </a:lnTo>
                  <a:lnTo>
                    <a:pt x="28" y="28"/>
                  </a:lnTo>
                  <a:lnTo>
                    <a:pt x="32" y="24"/>
                  </a:lnTo>
                  <a:lnTo>
                    <a:pt x="34" y="18"/>
                  </a:lnTo>
                  <a:lnTo>
                    <a:pt x="34" y="18"/>
                  </a:lnTo>
                  <a:lnTo>
                    <a:pt x="32" y="10"/>
                  </a:lnTo>
                  <a:lnTo>
                    <a:pt x="28" y="6"/>
                  </a:lnTo>
                  <a:lnTo>
                    <a:pt x="24" y="2"/>
                  </a:lnTo>
                  <a:lnTo>
                    <a:pt x="1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70" name="Freeform 13"/>
            <p:cNvSpPr/>
            <p:nvPr/>
          </p:nvSpPr>
          <p:spPr bwMode="auto">
            <a:xfrm>
              <a:off x="3805238" y="311150"/>
              <a:ext cx="53975" cy="53975"/>
            </a:xfrm>
            <a:custGeom>
              <a:avLst/>
              <a:gdLst/>
              <a:ahLst/>
              <a:cxnLst>
                <a:cxn ang="0">
                  <a:pos x="16" y="0"/>
                </a:cxn>
                <a:cxn ang="0">
                  <a:pos x="16" y="0"/>
                </a:cxn>
                <a:cxn ang="0">
                  <a:pos x="10" y="2"/>
                </a:cxn>
                <a:cxn ang="0">
                  <a:pos x="4" y="6"/>
                </a:cxn>
                <a:cxn ang="0">
                  <a:pos x="0" y="10"/>
                </a:cxn>
                <a:cxn ang="0">
                  <a:pos x="0" y="16"/>
                </a:cxn>
                <a:cxn ang="0">
                  <a:pos x="0" y="16"/>
                </a:cxn>
                <a:cxn ang="0">
                  <a:pos x="0" y="24"/>
                </a:cxn>
                <a:cxn ang="0">
                  <a:pos x="4" y="28"/>
                </a:cxn>
                <a:cxn ang="0">
                  <a:pos x="10" y="32"/>
                </a:cxn>
                <a:cxn ang="0">
                  <a:pos x="16" y="34"/>
                </a:cxn>
                <a:cxn ang="0">
                  <a:pos x="16" y="34"/>
                </a:cxn>
                <a:cxn ang="0">
                  <a:pos x="22" y="32"/>
                </a:cxn>
                <a:cxn ang="0">
                  <a:pos x="28" y="28"/>
                </a:cxn>
                <a:cxn ang="0">
                  <a:pos x="32" y="24"/>
                </a:cxn>
                <a:cxn ang="0">
                  <a:pos x="34" y="16"/>
                </a:cxn>
                <a:cxn ang="0">
                  <a:pos x="34" y="16"/>
                </a:cxn>
                <a:cxn ang="0">
                  <a:pos x="32" y="10"/>
                </a:cxn>
                <a:cxn ang="0">
                  <a:pos x="28" y="6"/>
                </a:cxn>
                <a:cxn ang="0">
                  <a:pos x="22" y="2"/>
                </a:cxn>
                <a:cxn ang="0">
                  <a:pos x="16" y="0"/>
                </a:cxn>
              </a:cxnLst>
              <a:rect l="0" t="0" r="r" b="b"/>
              <a:pathLst>
                <a:path w="34" h="34">
                  <a:moveTo>
                    <a:pt x="16" y="0"/>
                  </a:moveTo>
                  <a:lnTo>
                    <a:pt x="16" y="0"/>
                  </a:lnTo>
                  <a:lnTo>
                    <a:pt x="10" y="2"/>
                  </a:lnTo>
                  <a:lnTo>
                    <a:pt x="4" y="6"/>
                  </a:lnTo>
                  <a:lnTo>
                    <a:pt x="0" y="10"/>
                  </a:lnTo>
                  <a:lnTo>
                    <a:pt x="0" y="16"/>
                  </a:lnTo>
                  <a:lnTo>
                    <a:pt x="0" y="16"/>
                  </a:lnTo>
                  <a:lnTo>
                    <a:pt x="0" y="24"/>
                  </a:lnTo>
                  <a:lnTo>
                    <a:pt x="4" y="28"/>
                  </a:lnTo>
                  <a:lnTo>
                    <a:pt x="10" y="32"/>
                  </a:lnTo>
                  <a:lnTo>
                    <a:pt x="16" y="34"/>
                  </a:lnTo>
                  <a:lnTo>
                    <a:pt x="16" y="34"/>
                  </a:lnTo>
                  <a:lnTo>
                    <a:pt x="22" y="32"/>
                  </a:lnTo>
                  <a:lnTo>
                    <a:pt x="28" y="28"/>
                  </a:lnTo>
                  <a:lnTo>
                    <a:pt x="32" y="24"/>
                  </a:lnTo>
                  <a:lnTo>
                    <a:pt x="34" y="16"/>
                  </a:lnTo>
                  <a:lnTo>
                    <a:pt x="34" y="16"/>
                  </a:lnTo>
                  <a:lnTo>
                    <a:pt x="32" y="10"/>
                  </a:lnTo>
                  <a:lnTo>
                    <a:pt x="28" y="6"/>
                  </a:lnTo>
                  <a:lnTo>
                    <a:pt x="22" y="2"/>
                  </a:lnTo>
                  <a:lnTo>
                    <a:pt x="1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71" name="Freeform 14"/>
            <p:cNvSpPr/>
            <p:nvPr/>
          </p:nvSpPr>
          <p:spPr bwMode="auto">
            <a:xfrm>
              <a:off x="3805238" y="311150"/>
              <a:ext cx="53975" cy="53975"/>
            </a:xfrm>
            <a:custGeom>
              <a:avLst/>
              <a:gdLst/>
              <a:ahLst/>
              <a:cxnLst>
                <a:cxn ang="0">
                  <a:pos x="16" y="0"/>
                </a:cxn>
                <a:cxn ang="0">
                  <a:pos x="16" y="0"/>
                </a:cxn>
                <a:cxn ang="0">
                  <a:pos x="10" y="2"/>
                </a:cxn>
                <a:cxn ang="0">
                  <a:pos x="4" y="6"/>
                </a:cxn>
                <a:cxn ang="0">
                  <a:pos x="0" y="10"/>
                </a:cxn>
                <a:cxn ang="0">
                  <a:pos x="0" y="16"/>
                </a:cxn>
                <a:cxn ang="0">
                  <a:pos x="0" y="16"/>
                </a:cxn>
                <a:cxn ang="0">
                  <a:pos x="0" y="24"/>
                </a:cxn>
                <a:cxn ang="0">
                  <a:pos x="4" y="28"/>
                </a:cxn>
                <a:cxn ang="0">
                  <a:pos x="10" y="32"/>
                </a:cxn>
                <a:cxn ang="0">
                  <a:pos x="16" y="34"/>
                </a:cxn>
                <a:cxn ang="0">
                  <a:pos x="16" y="34"/>
                </a:cxn>
                <a:cxn ang="0">
                  <a:pos x="22" y="32"/>
                </a:cxn>
                <a:cxn ang="0">
                  <a:pos x="28" y="28"/>
                </a:cxn>
                <a:cxn ang="0">
                  <a:pos x="32" y="24"/>
                </a:cxn>
                <a:cxn ang="0">
                  <a:pos x="34" y="16"/>
                </a:cxn>
                <a:cxn ang="0">
                  <a:pos x="34" y="16"/>
                </a:cxn>
                <a:cxn ang="0">
                  <a:pos x="32" y="10"/>
                </a:cxn>
                <a:cxn ang="0">
                  <a:pos x="28" y="6"/>
                </a:cxn>
                <a:cxn ang="0">
                  <a:pos x="22" y="2"/>
                </a:cxn>
                <a:cxn ang="0">
                  <a:pos x="16" y="0"/>
                </a:cxn>
              </a:cxnLst>
              <a:rect l="0" t="0" r="r" b="b"/>
              <a:pathLst>
                <a:path w="34" h="34">
                  <a:moveTo>
                    <a:pt x="16" y="0"/>
                  </a:moveTo>
                  <a:lnTo>
                    <a:pt x="16" y="0"/>
                  </a:lnTo>
                  <a:lnTo>
                    <a:pt x="10" y="2"/>
                  </a:lnTo>
                  <a:lnTo>
                    <a:pt x="4" y="6"/>
                  </a:lnTo>
                  <a:lnTo>
                    <a:pt x="0" y="10"/>
                  </a:lnTo>
                  <a:lnTo>
                    <a:pt x="0" y="16"/>
                  </a:lnTo>
                  <a:lnTo>
                    <a:pt x="0" y="16"/>
                  </a:lnTo>
                  <a:lnTo>
                    <a:pt x="0" y="24"/>
                  </a:lnTo>
                  <a:lnTo>
                    <a:pt x="4" y="28"/>
                  </a:lnTo>
                  <a:lnTo>
                    <a:pt x="10" y="32"/>
                  </a:lnTo>
                  <a:lnTo>
                    <a:pt x="16" y="34"/>
                  </a:lnTo>
                  <a:lnTo>
                    <a:pt x="16" y="34"/>
                  </a:lnTo>
                  <a:lnTo>
                    <a:pt x="22" y="32"/>
                  </a:lnTo>
                  <a:lnTo>
                    <a:pt x="28" y="28"/>
                  </a:lnTo>
                  <a:lnTo>
                    <a:pt x="32" y="24"/>
                  </a:lnTo>
                  <a:lnTo>
                    <a:pt x="34" y="16"/>
                  </a:lnTo>
                  <a:lnTo>
                    <a:pt x="34" y="16"/>
                  </a:lnTo>
                  <a:lnTo>
                    <a:pt x="32" y="10"/>
                  </a:lnTo>
                  <a:lnTo>
                    <a:pt x="28" y="6"/>
                  </a:lnTo>
                  <a:lnTo>
                    <a:pt x="22" y="2"/>
                  </a:lnTo>
                  <a:lnTo>
                    <a:pt x="1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72" name="Freeform 15"/>
            <p:cNvSpPr/>
            <p:nvPr/>
          </p:nvSpPr>
          <p:spPr bwMode="auto">
            <a:xfrm>
              <a:off x="2833688" y="374650"/>
              <a:ext cx="73025" cy="69850"/>
            </a:xfrm>
            <a:custGeom>
              <a:avLst/>
              <a:gdLst/>
              <a:ahLst/>
              <a:cxnLst>
                <a:cxn ang="0">
                  <a:pos x="22" y="0"/>
                </a:cxn>
                <a:cxn ang="0">
                  <a:pos x="22" y="0"/>
                </a:cxn>
                <a:cxn ang="0">
                  <a:pos x="14" y="2"/>
                </a:cxn>
                <a:cxn ang="0">
                  <a:pos x="6" y="6"/>
                </a:cxn>
                <a:cxn ang="0">
                  <a:pos x="2" y="14"/>
                </a:cxn>
                <a:cxn ang="0">
                  <a:pos x="0" y="22"/>
                </a:cxn>
                <a:cxn ang="0">
                  <a:pos x="0" y="22"/>
                </a:cxn>
                <a:cxn ang="0">
                  <a:pos x="2" y="30"/>
                </a:cxn>
                <a:cxn ang="0">
                  <a:pos x="6" y="38"/>
                </a:cxn>
                <a:cxn ang="0">
                  <a:pos x="14" y="42"/>
                </a:cxn>
                <a:cxn ang="0">
                  <a:pos x="22" y="44"/>
                </a:cxn>
                <a:cxn ang="0">
                  <a:pos x="22" y="44"/>
                </a:cxn>
                <a:cxn ang="0">
                  <a:pos x="32" y="42"/>
                </a:cxn>
                <a:cxn ang="0">
                  <a:pos x="38" y="38"/>
                </a:cxn>
                <a:cxn ang="0">
                  <a:pos x="44" y="30"/>
                </a:cxn>
                <a:cxn ang="0">
                  <a:pos x="46" y="22"/>
                </a:cxn>
                <a:cxn ang="0">
                  <a:pos x="46" y="22"/>
                </a:cxn>
                <a:cxn ang="0">
                  <a:pos x="44" y="14"/>
                </a:cxn>
                <a:cxn ang="0">
                  <a:pos x="38" y="6"/>
                </a:cxn>
                <a:cxn ang="0">
                  <a:pos x="32" y="2"/>
                </a:cxn>
                <a:cxn ang="0">
                  <a:pos x="22" y="0"/>
                </a:cxn>
              </a:cxnLst>
              <a:rect l="0" t="0" r="r" b="b"/>
              <a:pathLst>
                <a:path w="46" h="44">
                  <a:moveTo>
                    <a:pt x="22" y="0"/>
                  </a:moveTo>
                  <a:lnTo>
                    <a:pt x="22" y="0"/>
                  </a:lnTo>
                  <a:lnTo>
                    <a:pt x="14" y="2"/>
                  </a:lnTo>
                  <a:lnTo>
                    <a:pt x="6" y="6"/>
                  </a:lnTo>
                  <a:lnTo>
                    <a:pt x="2" y="14"/>
                  </a:lnTo>
                  <a:lnTo>
                    <a:pt x="0" y="22"/>
                  </a:lnTo>
                  <a:lnTo>
                    <a:pt x="0" y="22"/>
                  </a:lnTo>
                  <a:lnTo>
                    <a:pt x="2" y="30"/>
                  </a:lnTo>
                  <a:lnTo>
                    <a:pt x="6" y="38"/>
                  </a:lnTo>
                  <a:lnTo>
                    <a:pt x="14" y="42"/>
                  </a:lnTo>
                  <a:lnTo>
                    <a:pt x="22" y="44"/>
                  </a:lnTo>
                  <a:lnTo>
                    <a:pt x="22" y="44"/>
                  </a:lnTo>
                  <a:lnTo>
                    <a:pt x="32" y="42"/>
                  </a:lnTo>
                  <a:lnTo>
                    <a:pt x="38" y="38"/>
                  </a:lnTo>
                  <a:lnTo>
                    <a:pt x="44" y="30"/>
                  </a:lnTo>
                  <a:lnTo>
                    <a:pt x="46" y="22"/>
                  </a:lnTo>
                  <a:lnTo>
                    <a:pt x="46" y="22"/>
                  </a:lnTo>
                  <a:lnTo>
                    <a:pt x="44" y="14"/>
                  </a:lnTo>
                  <a:lnTo>
                    <a:pt x="38" y="6"/>
                  </a:lnTo>
                  <a:lnTo>
                    <a:pt x="32" y="2"/>
                  </a:lnTo>
                  <a:lnTo>
                    <a:pt x="2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73" name="Freeform 16"/>
            <p:cNvSpPr/>
            <p:nvPr/>
          </p:nvSpPr>
          <p:spPr bwMode="auto">
            <a:xfrm>
              <a:off x="2833688" y="374650"/>
              <a:ext cx="73025" cy="69850"/>
            </a:xfrm>
            <a:custGeom>
              <a:avLst/>
              <a:gdLst/>
              <a:ahLst/>
              <a:cxnLst>
                <a:cxn ang="0">
                  <a:pos x="22" y="0"/>
                </a:cxn>
                <a:cxn ang="0">
                  <a:pos x="22" y="0"/>
                </a:cxn>
                <a:cxn ang="0">
                  <a:pos x="14" y="2"/>
                </a:cxn>
                <a:cxn ang="0">
                  <a:pos x="6" y="6"/>
                </a:cxn>
                <a:cxn ang="0">
                  <a:pos x="2" y="14"/>
                </a:cxn>
                <a:cxn ang="0">
                  <a:pos x="0" y="22"/>
                </a:cxn>
                <a:cxn ang="0">
                  <a:pos x="0" y="22"/>
                </a:cxn>
                <a:cxn ang="0">
                  <a:pos x="2" y="30"/>
                </a:cxn>
                <a:cxn ang="0">
                  <a:pos x="6" y="38"/>
                </a:cxn>
                <a:cxn ang="0">
                  <a:pos x="14" y="42"/>
                </a:cxn>
                <a:cxn ang="0">
                  <a:pos x="22" y="44"/>
                </a:cxn>
                <a:cxn ang="0">
                  <a:pos x="22" y="44"/>
                </a:cxn>
                <a:cxn ang="0">
                  <a:pos x="32" y="42"/>
                </a:cxn>
                <a:cxn ang="0">
                  <a:pos x="38" y="38"/>
                </a:cxn>
                <a:cxn ang="0">
                  <a:pos x="44" y="30"/>
                </a:cxn>
                <a:cxn ang="0">
                  <a:pos x="46" y="22"/>
                </a:cxn>
                <a:cxn ang="0">
                  <a:pos x="46" y="22"/>
                </a:cxn>
                <a:cxn ang="0">
                  <a:pos x="44" y="14"/>
                </a:cxn>
                <a:cxn ang="0">
                  <a:pos x="38" y="6"/>
                </a:cxn>
                <a:cxn ang="0">
                  <a:pos x="32" y="2"/>
                </a:cxn>
                <a:cxn ang="0">
                  <a:pos x="22" y="0"/>
                </a:cxn>
              </a:cxnLst>
              <a:rect l="0" t="0" r="r" b="b"/>
              <a:pathLst>
                <a:path w="46" h="44">
                  <a:moveTo>
                    <a:pt x="22" y="0"/>
                  </a:moveTo>
                  <a:lnTo>
                    <a:pt x="22" y="0"/>
                  </a:lnTo>
                  <a:lnTo>
                    <a:pt x="14" y="2"/>
                  </a:lnTo>
                  <a:lnTo>
                    <a:pt x="6" y="6"/>
                  </a:lnTo>
                  <a:lnTo>
                    <a:pt x="2" y="14"/>
                  </a:lnTo>
                  <a:lnTo>
                    <a:pt x="0" y="22"/>
                  </a:lnTo>
                  <a:lnTo>
                    <a:pt x="0" y="22"/>
                  </a:lnTo>
                  <a:lnTo>
                    <a:pt x="2" y="30"/>
                  </a:lnTo>
                  <a:lnTo>
                    <a:pt x="6" y="38"/>
                  </a:lnTo>
                  <a:lnTo>
                    <a:pt x="14" y="42"/>
                  </a:lnTo>
                  <a:lnTo>
                    <a:pt x="22" y="44"/>
                  </a:lnTo>
                  <a:lnTo>
                    <a:pt x="22" y="44"/>
                  </a:lnTo>
                  <a:lnTo>
                    <a:pt x="32" y="42"/>
                  </a:lnTo>
                  <a:lnTo>
                    <a:pt x="38" y="38"/>
                  </a:lnTo>
                  <a:lnTo>
                    <a:pt x="44" y="30"/>
                  </a:lnTo>
                  <a:lnTo>
                    <a:pt x="46" y="22"/>
                  </a:lnTo>
                  <a:lnTo>
                    <a:pt x="46" y="22"/>
                  </a:lnTo>
                  <a:lnTo>
                    <a:pt x="44" y="14"/>
                  </a:lnTo>
                  <a:lnTo>
                    <a:pt x="38" y="6"/>
                  </a:lnTo>
                  <a:lnTo>
                    <a:pt x="32" y="2"/>
                  </a:lnTo>
                  <a:lnTo>
                    <a:pt x="22"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74" name="Freeform 17"/>
            <p:cNvSpPr/>
            <p:nvPr/>
          </p:nvSpPr>
          <p:spPr bwMode="auto">
            <a:xfrm>
              <a:off x="1858963" y="901700"/>
              <a:ext cx="82550" cy="82550"/>
            </a:xfrm>
            <a:custGeom>
              <a:avLst/>
              <a:gdLst/>
              <a:ahLst/>
              <a:cxnLst>
                <a:cxn ang="0">
                  <a:pos x="26" y="0"/>
                </a:cxn>
                <a:cxn ang="0">
                  <a:pos x="26" y="0"/>
                </a:cxn>
                <a:cxn ang="0">
                  <a:pos x="16" y="2"/>
                </a:cxn>
                <a:cxn ang="0">
                  <a:pos x="8" y="8"/>
                </a:cxn>
                <a:cxn ang="0">
                  <a:pos x="2" y="16"/>
                </a:cxn>
                <a:cxn ang="0">
                  <a:pos x="0" y="26"/>
                </a:cxn>
                <a:cxn ang="0">
                  <a:pos x="0" y="26"/>
                </a:cxn>
                <a:cxn ang="0">
                  <a:pos x="2" y="36"/>
                </a:cxn>
                <a:cxn ang="0">
                  <a:pos x="8" y="44"/>
                </a:cxn>
                <a:cxn ang="0">
                  <a:pos x="16" y="50"/>
                </a:cxn>
                <a:cxn ang="0">
                  <a:pos x="26" y="52"/>
                </a:cxn>
                <a:cxn ang="0">
                  <a:pos x="26" y="52"/>
                </a:cxn>
                <a:cxn ang="0">
                  <a:pos x="36" y="50"/>
                </a:cxn>
                <a:cxn ang="0">
                  <a:pos x="44" y="44"/>
                </a:cxn>
                <a:cxn ang="0">
                  <a:pos x="50" y="36"/>
                </a:cxn>
                <a:cxn ang="0">
                  <a:pos x="52" y="26"/>
                </a:cxn>
                <a:cxn ang="0">
                  <a:pos x="52" y="26"/>
                </a:cxn>
                <a:cxn ang="0">
                  <a:pos x="50" y="16"/>
                </a:cxn>
                <a:cxn ang="0">
                  <a:pos x="44" y="8"/>
                </a:cxn>
                <a:cxn ang="0">
                  <a:pos x="36" y="2"/>
                </a:cxn>
                <a:cxn ang="0">
                  <a:pos x="26" y="0"/>
                </a:cxn>
              </a:cxnLst>
              <a:rect l="0" t="0" r="r" b="b"/>
              <a:pathLst>
                <a:path w="52" h="52">
                  <a:moveTo>
                    <a:pt x="26" y="0"/>
                  </a:moveTo>
                  <a:lnTo>
                    <a:pt x="26" y="0"/>
                  </a:lnTo>
                  <a:lnTo>
                    <a:pt x="16" y="2"/>
                  </a:lnTo>
                  <a:lnTo>
                    <a:pt x="8" y="8"/>
                  </a:lnTo>
                  <a:lnTo>
                    <a:pt x="2" y="16"/>
                  </a:lnTo>
                  <a:lnTo>
                    <a:pt x="0" y="26"/>
                  </a:lnTo>
                  <a:lnTo>
                    <a:pt x="0" y="26"/>
                  </a:lnTo>
                  <a:lnTo>
                    <a:pt x="2" y="36"/>
                  </a:lnTo>
                  <a:lnTo>
                    <a:pt x="8" y="44"/>
                  </a:lnTo>
                  <a:lnTo>
                    <a:pt x="16" y="50"/>
                  </a:lnTo>
                  <a:lnTo>
                    <a:pt x="26" y="52"/>
                  </a:lnTo>
                  <a:lnTo>
                    <a:pt x="26" y="52"/>
                  </a:lnTo>
                  <a:lnTo>
                    <a:pt x="36" y="50"/>
                  </a:lnTo>
                  <a:lnTo>
                    <a:pt x="44" y="44"/>
                  </a:lnTo>
                  <a:lnTo>
                    <a:pt x="50" y="36"/>
                  </a:lnTo>
                  <a:lnTo>
                    <a:pt x="52" y="26"/>
                  </a:lnTo>
                  <a:lnTo>
                    <a:pt x="52" y="26"/>
                  </a:lnTo>
                  <a:lnTo>
                    <a:pt x="50" y="16"/>
                  </a:lnTo>
                  <a:lnTo>
                    <a:pt x="44" y="8"/>
                  </a:lnTo>
                  <a:lnTo>
                    <a:pt x="36" y="2"/>
                  </a:lnTo>
                  <a:lnTo>
                    <a:pt x="2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75" name="Freeform 18"/>
            <p:cNvSpPr/>
            <p:nvPr/>
          </p:nvSpPr>
          <p:spPr bwMode="auto">
            <a:xfrm>
              <a:off x="1858963" y="901700"/>
              <a:ext cx="82550" cy="82550"/>
            </a:xfrm>
            <a:custGeom>
              <a:avLst/>
              <a:gdLst/>
              <a:ahLst/>
              <a:cxnLst>
                <a:cxn ang="0">
                  <a:pos x="26" y="0"/>
                </a:cxn>
                <a:cxn ang="0">
                  <a:pos x="26" y="0"/>
                </a:cxn>
                <a:cxn ang="0">
                  <a:pos x="16" y="2"/>
                </a:cxn>
                <a:cxn ang="0">
                  <a:pos x="8" y="8"/>
                </a:cxn>
                <a:cxn ang="0">
                  <a:pos x="2" y="16"/>
                </a:cxn>
                <a:cxn ang="0">
                  <a:pos x="0" y="26"/>
                </a:cxn>
                <a:cxn ang="0">
                  <a:pos x="0" y="26"/>
                </a:cxn>
                <a:cxn ang="0">
                  <a:pos x="2" y="36"/>
                </a:cxn>
                <a:cxn ang="0">
                  <a:pos x="8" y="44"/>
                </a:cxn>
                <a:cxn ang="0">
                  <a:pos x="16" y="50"/>
                </a:cxn>
                <a:cxn ang="0">
                  <a:pos x="26" y="52"/>
                </a:cxn>
                <a:cxn ang="0">
                  <a:pos x="26" y="52"/>
                </a:cxn>
                <a:cxn ang="0">
                  <a:pos x="36" y="50"/>
                </a:cxn>
                <a:cxn ang="0">
                  <a:pos x="44" y="44"/>
                </a:cxn>
                <a:cxn ang="0">
                  <a:pos x="50" y="36"/>
                </a:cxn>
                <a:cxn ang="0">
                  <a:pos x="52" y="26"/>
                </a:cxn>
                <a:cxn ang="0">
                  <a:pos x="52" y="26"/>
                </a:cxn>
                <a:cxn ang="0">
                  <a:pos x="50" y="16"/>
                </a:cxn>
                <a:cxn ang="0">
                  <a:pos x="44" y="8"/>
                </a:cxn>
                <a:cxn ang="0">
                  <a:pos x="36" y="2"/>
                </a:cxn>
                <a:cxn ang="0">
                  <a:pos x="26" y="0"/>
                </a:cxn>
              </a:cxnLst>
              <a:rect l="0" t="0" r="r" b="b"/>
              <a:pathLst>
                <a:path w="52" h="52">
                  <a:moveTo>
                    <a:pt x="26" y="0"/>
                  </a:moveTo>
                  <a:lnTo>
                    <a:pt x="26" y="0"/>
                  </a:lnTo>
                  <a:lnTo>
                    <a:pt x="16" y="2"/>
                  </a:lnTo>
                  <a:lnTo>
                    <a:pt x="8" y="8"/>
                  </a:lnTo>
                  <a:lnTo>
                    <a:pt x="2" y="16"/>
                  </a:lnTo>
                  <a:lnTo>
                    <a:pt x="0" y="26"/>
                  </a:lnTo>
                  <a:lnTo>
                    <a:pt x="0" y="26"/>
                  </a:lnTo>
                  <a:lnTo>
                    <a:pt x="2" y="36"/>
                  </a:lnTo>
                  <a:lnTo>
                    <a:pt x="8" y="44"/>
                  </a:lnTo>
                  <a:lnTo>
                    <a:pt x="16" y="50"/>
                  </a:lnTo>
                  <a:lnTo>
                    <a:pt x="26" y="52"/>
                  </a:lnTo>
                  <a:lnTo>
                    <a:pt x="26" y="52"/>
                  </a:lnTo>
                  <a:lnTo>
                    <a:pt x="36" y="50"/>
                  </a:lnTo>
                  <a:lnTo>
                    <a:pt x="44" y="44"/>
                  </a:lnTo>
                  <a:lnTo>
                    <a:pt x="50" y="36"/>
                  </a:lnTo>
                  <a:lnTo>
                    <a:pt x="52" y="26"/>
                  </a:lnTo>
                  <a:lnTo>
                    <a:pt x="52" y="26"/>
                  </a:lnTo>
                  <a:lnTo>
                    <a:pt x="50" y="16"/>
                  </a:lnTo>
                  <a:lnTo>
                    <a:pt x="44" y="8"/>
                  </a:lnTo>
                  <a:lnTo>
                    <a:pt x="36" y="2"/>
                  </a:lnTo>
                  <a:lnTo>
                    <a:pt x="2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76" name="Freeform 19"/>
            <p:cNvSpPr/>
            <p:nvPr/>
          </p:nvSpPr>
          <p:spPr bwMode="auto">
            <a:xfrm>
              <a:off x="3217863" y="365125"/>
              <a:ext cx="34925" cy="34925"/>
            </a:xfrm>
            <a:custGeom>
              <a:avLst/>
              <a:gdLst/>
              <a:ahLst/>
              <a:cxnLst>
                <a:cxn ang="0">
                  <a:pos x="10" y="0"/>
                </a:cxn>
                <a:cxn ang="0">
                  <a:pos x="10" y="0"/>
                </a:cxn>
                <a:cxn ang="0">
                  <a:pos x="6" y="0"/>
                </a:cxn>
                <a:cxn ang="0">
                  <a:pos x="2" y="4"/>
                </a:cxn>
                <a:cxn ang="0">
                  <a:pos x="0" y="6"/>
                </a:cxn>
                <a:cxn ang="0">
                  <a:pos x="0" y="10"/>
                </a:cxn>
                <a:cxn ang="0">
                  <a:pos x="0" y="10"/>
                </a:cxn>
                <a:cxn ang="0">
                  <a:pos x="0" y="16"/>
                </a:cxn>
                <a:cxn ang="0">
                  <a:pos x="2" y="18"/>
                </a:cxn>
                <a:cxn ang="0">
                  <a:pos x="6" y="22"/>
                </a:cxn>
                <a:cxn ang="0">
                  <a:pos x="10" y="22"/>
                </a:cxn>
                <a:cxn ang="0">
                  <a:pos x="10" y="22"/>
                </a:cxn>
                <a:cxn ang="0">
                  <a:pos x="16" y="22"/>
                </a:cxn>
                <a:cxn ang="0">
                  <a:pos x="18" y="18"/>
                </a:cxn>
                <a:cxn ang="0">
                  <a:pos x="22" y="16"/>
                </a:cxn>
                <a:cxn ang="0">
                  <a:pos x="22" y="10"/>
                </a:cxn>
                <a:cxn ang="0">
                  <a:pos x="22" y="10"/>
                </a:cxn>
                <a:cxn ang="0">
                  <a:pos x="22" y="6"/>
                </a:cxn>
                <a:cxn ang="0">
                  <a:pos x="18" y="4"/>
                </a:cxn>
                <a:cxn ang="0">
                  <a:pos x="16" y="0"/>
                </a:cxn>
                <a:cxn ang="0">
                  <a:pos x="10" y="0"/>
                </a:cxn>
              </a:cxnLst>
              <a:rect l="0" t="0" r="r" b="b"/>
              <a:pathLst>
                <a:path w="22" h="22">
                  <a:moveTo>
                    <a:pt x="10" y="0"/>
                  </a:moveTo>
                  <a:lnTo>
                    <a:pt x="10" y="0"/>
                  </a:lnTo>
                  <a:lnTo>
                    <a:pt x="6" y="0"/>
                  </a:lnTo>
                  <a:lnTo>
                    <a:pt x="2" y="4"/>
                  </a:lnTo>
                  <a:lnTo>
                    <a:pt x="0" y="6"/>
                  </a:lnTo>
                  <a:lnTo>
                    <a:pt x="0" y="10"/>
                  </a:lnTo>
                  <a:lnTo>
                    <a:pt x="0" y="10"/>
                  </a:lnTo>
                  <a:lnTo>
                    <a:pt x="0" y="16"/>
                  </a:lnTo>
                  <a:lnTo>
                    <a:pt x="2" y="18"/>
                  </a:lnTo>
                  <a:lnTo>
                    <a:pt x="6" y="22"/>
                  </a:lnTo>
                  <a:lnTo>
                    <a:pt x="10" y="22"/>
                  </a:lnTo>
                  <a:lnTo>
                    <a:pt x="10" y="22"/>
                  </a:lnTo>
                  <a:lnTo>
                    <a:pt x="16" y="22"/>
                  </a:lnTo>
                  <a:lnTo>
                    <a:pt x="18" y="18"/>
                  </a:lnTo>
                  <a:lnTo>
                    <a:pt x="22" y="16"/>
                  </a:lnTo>
                  <a:lnTo>
                    <a:pt x="22" y="10"/>
                  </a:lnTo>
                  <a:lnTo>
                    <a:pt x="22" y="10"/>
                  </a:lnTo>
                  <a:lnTo>
                    <a:pt x="22" y="6"/>
                  </a:lnTo>
                  <a:lnTo>
                    <a:pt x="18" y="4"/>
                  </a:lnTo>
                  <a:lnTo>
                    <a:pt x="16" y="0"/>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77" name="Freeform 20"/>
            <p:cNvSpPr/>
            <p:nvPr/>
          </p:nvSpPr>
          <p:spPr bwMode="auto">
            <a:xfrm>
              <a:off x="3217863" y="365125"/>
              <a:ext cx="34925" cy="34925"/>
            </a:xfrm>
            <a:custGeom>
              <a:avLst/>
              <a:gdLst/>
              <a:ahLst/>
              <a:cxnLst>
                <a:cxn ang="0">
                  <a:pos x="10" y="0"/>
                </a:cxn>
                <a:cxn ang="0">
                  <a:pos x="10" y="0"/>
                </a:cxn>
                <a:cxn ang="0">
                  <a:pos x="6" y="0"/>
                </a:cxn>
                <a:cxn ang="0">
                  <a:pos x="2" y="4"/>
                </a:cxn>
                <a:cxn ang="0">
                  <a:pos x="0" y="6"/>
                </a:cxn>
                <a:cxn ang="0">
                  <a:pos x="0" y="10"/>
                </a:cxn>
                <a:cxn ang="0">
                  <a:pos x="0" y="10"/>
                </a:cxn>
                <a:cxn ang="0">
                  <a:pos x="0" y="16"/>
                </a:cxn>
                <a:cxn ang="0">
                  <a:pos x="2" y="18"/>
                </a:cxn>
                <a:cxn ang="0">
                  <a:pos x="6" y="22"/>
                </a:cxn>
                <a:cxn ang="0">
                  <a:pos x="10" y="22"/>
                </a:cxn>
                <a:cxn ang="0">
                  <a:pos x="10" y="22"/>
                </a:cxn>
                <a:cxn ang="0">
                  <a:pos x="16" y="22"/>
                </a:cxn>
                <a:cxn ang="0">
                  <a:pos x="18" y="18"/>
                </a:cxn>
                <a:cxn ang="0">
                  <a:pos x="22" y="16"/>
                </a:cxn>
                <a:cxn ang="0">
                  <a:pos x="22" y="10"/>
                </a:cxn>
                <a:cxn ang="0">
                  <a:pos x="22" y="10"/>
                </a:cxn>
                <a:cxn ang="0">
                  <a:pos x="22" y="6"/>
                </a:cxn>
                <a:cxn ang="0">
                  <a:pos x="18" y="4"/>
                </a:cxn>
                <a:cxn ang="0">
                  <a:pos x="16" y="0"/>
                </a:cxn>
                <a:cxn ang="0">
                  <a:pos x="10" y="0"/>
                </a:cxn>
              </a:cxnLst>
              <a:rect l="0" t="0" r="r" b="b"/>
              <a:pathLst>
                <a:path w="22" h="22">
                  <a:moveTo>
                    <a:pt x="10" y="0"/>
                  </a:moveTo>
                  <a:lnTo>
                    <a:pt x="10" y="0"/>
                  </a:lnTo>
                  <a:lnTo>
                    <a:pt x="6" y="0"/>
                  </a:lnTo>
                  <a:lnTo>
                    <a:pt x="2" y="4"/>
                  </a:lnTo>
                  <a:lnTo>
                    <a:pt x="0" y="6"/>
                  </a:lnTo>
                  <a:lnTo>
                    <a:pt x="0" y="10"/>
                  </a:lnTo>
                  <a:lnTo>
                    <a:pt x="0" y="10"/>
                  </a:lnTo>
                  <a:lnTo>
                    <a:pt x="0" y="16"/>
                  </a:lnTo>
                  <a:lnTo>
                    <a:pt x="2" y="18"/>
                  </a:lnTo>
                  <a:lnTo>
                    <a:pt x="6" y="22"/>
                  </a:lnTo>
                  <a:lnTo>
                    <a:pt x="10" y="22"/>
                  </a:lnTo>
                  <a:lnTo>
                    <a:pt x="10" y="22"/>
                  </a:lnTo>
                  <a:lnTo>
                    <a:pt x="16" y="22"/>
                  </a:lnTo>
                  <a:lnTo>
                    <a:pt x="18" y="18"/>
                  </a:lnTo>
                  <a:lnTo>
                    <a:pt x="22" y="16"/>
                  </a:lnTo>
                  <a:lnTo>
                    <a:pt x="22" y="10"/>
                  </a:lnTo>
                  <a:lnTo>
                    <a:pt x="22" y="10"/>
                  </a:lnTo>
                  <a:lnTo>
                    <a:pt x="22" y="6"/>
                  </a:lnTo>
                  <a:lnTo>
                    <a:pt x="18" y="4"/>
                  </a:lnTo>
                  <a:lnTo>
                    <a:pt x="16" y="0"/>
                  </a:lnTo>
                  <a:lnTo>
                    <a:pt x="10"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78" name="Freeform 21"/>
            <p:cNvSpPr/>
            <p:nvPr/>
          </p:nvSpPr>
          <p:spPr bwMode="auto">
            <a:xfrm>
              <a:off x="5957888" y="666750"/>
              <a:ext cx="34925" cy="34925"/>
            </a:xfrm>
            <a:custGeom>
              <a:avLst/>
              <a:gdLst/>
              <a:ahLst/>
              <a:cxnLst>
                <a:cxn ang="0">
                  <a:pos x="12" y="0"/>
                </a:cxn>
                <a:cxn ang="0">
                  <a:pos x="12" y="0"/>
                </a:cxn>
                <a:cxn ang="0">
                  <a:pos x="6" y="2"/>
                </a:cxn>
                <a:cxn ang="0">
                  <a:pos x="4" y="4"/>
                </a:cxn>
                <a:cxn ang="0">
                  <a:pos x="0" y="8"/>
                </a:cxn>
                <a:cxn ang="0">
                  <a:pos x="0" y="12"/>
                </a:cxn>
                <a:cxn ang="0">
                  <a:pos x="0" y="12"/>
                </a:cxn>
                <a:cxn ang="0">
                  <a:pos x="0" y="16"/>
                </a:cxn>
                <a:cxn ang="0">
                  <a:pos x="4" y="20"/>
                </a:cxn>
                <a:cxn ang="0">
                  <a:pos x="6" y="22"/>
                </a:cxn>
                <a:cxn ang="0">
                  <a:pos x="12" y="22"/>
                </a:cxn>
                <a:cxn ang="0">
                  <a:pos x="12" y="22"/>
                </a:cxn>
                <a:cxn ang="0">
                  <a:pos x="16" y="22"/>
                </a:cxn>
                <a:cxn ang="0">
                  <a:pos x="20" y="20"/>
                </a:cxn>
                <a:cxn ang="0">
                  <a:pos x="22" y="16"/>
                </a:cxn>
                <a:cxn ang="0">
                  <a:pos x="22" y="12"/>
                </a:cxn>
                <a:cxn ang="0">
                  <a:pos x="22" y="12"/>
                </a:cxn>
                <a:cxn ang="0">
                  <a:pos x="22" y="8"/>
                </a:cxn>
                <a:cxn ang="0">
                  <a:pos x="20" y="4"/>
                </a:cxn>
                <a:cxn ang="0">
                  <a:pos x="16" y="2"/>
                </a:cxn>
                <a:cxn ang="0">
                  <a:pos x="12" y="0"/>
                </a:cxn>
              </a:cxnLst>
              <a:rect l="0" t="0" r="r" b="b"/>
              <a:pathLst>
                <a:path w="22" h="22">
                  <a:moveTo>
                    <a:pt x="12" y="0"/>
                  </a:moveTo>
                  <a:lnTo>
                    <a:pt x="12" y="0"/>
                  </a:lnTo>
                  <a:lnTo>
                    <a:pt x="6" y="2"/>
                  </a:lnTo>
                  <a:lnTo>
                    <a:pt x="4" y="4"/>
                  </a:lnTo>
                  <a:lnTo>
                    <a:pt x="0" y="8"/>
                  </a:lnTo>
                  <a:lnTo>
                    <a:pt x="0" y="12"/>
                  </a:lnTo>
                  <a:lnTo>
                    <a:pt x="0" y="12"/>
                  </a:lnTo>
                  <a:lnTo>
                    <a:pt x="0" y="16"/>
                  </a:lnTo>
                  <a:lnTo>
                    <a:pt x="4" y="20"/>
                  </a:lnTo>
                  <a:lnTo>
                    <a:pt x="6" y="22"/>
                  </a:lnTo>
                  <a:lnTo>
                    <a:pt x="12" y="22"/>
                  </a:lnTo>
                  <a:lnTo>
                    <a:pt x="12" y="22"/>
                  </a:lnTo>
                  <a:lnTo>
                    <a:pt x="16" y="22"/>
                  </a:lnTo>
                  <a:lnTo>
                    <a:pt x="20" y="20"/>
                  </a:lnTo>
                  <a:lnTo>
                    <a:pt x="22" y="16"/>
                  </a:lnTo>
                  <a:lnTo>
                    <a:pt x="22" y="12"/>
                  </a:lnTo>
                  <a:lnTo>
                    <a:pt x="22" y="12"/>
                  </a:lnTo>
                  <a:lnTo>
                    <a:pt x="22" y="8"/>
                  </a:lnTo>
                  <a:lnTo>
                    <a:pt x="20" y="4"/>
                  </a:lnTo>
                  <a:lnTo>
                    <a:pt x="16" y="2"/>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79" name="Freeform 22"/>
            <p:cNvSpPr/>
            <p:nvPr/>
          </p:nvSpPr>
          <p:spPr bwMode="auto">
            <a:xfrm>
              <a:off x="5957888" y="666750"/>
              <a:ext cx="34925" cy="34925"/>
            </a:xfrm>
            <a:custGeom>
              <a:avLst/>
              <a:gdLst/>
              <a:ahLst/>
              <a:cxnLst>
                <a:cxn ang="0">
                  <a:pos x="12" y="0"/>
                </a:cxn>
                <a:cxn ang="0">
                  <a:pos x="12" y="0"/>
                </a:cxn>
                <a:cxn ang="0">
                  <a:pos x="6" y="2"/>
                </a:cxn>
                <a:cxn ang="0">
                  <a:pos x="4" y="4"/>
                </a:cxn>
                <a:cxn ang="0">
                  <a:pos x="0" y="8"/>
                </a:cxn>
                <a:cxn ang="0">
                  <a:pos x="0" y="12"/>
                </a:cxn>
                <a:cxn ang="0">
                  <a:pos x="0" y="12"/>
                </a:cxn>
                <a:cxn ang="0">
                  <a:pos x="0" y="16"/>
                </a:cxn>
                <a:cxn ang="0">
                  <a:pos x="4" y="20"/>
                </a:cxn>
                <a:cxn ang="0">
                  <a:pos x="6" y="22"/>
                </a:cxn>
                <a:cxn ang="0">
                  <a:pos x="12" y="22"/>
                </a:cxn>
                <a:cxn ang="0">
                  <a:pos x="12" y="22"/>
                </a:cxn>
                <a:cxn ang="0">
                  <a:pos x="16" y="22"/>
                </a:cxn>
                <a:cxn ang="0">
                  <a:pos x="20" y="20"/>
                </a:cxn>
                <a:cxn ang="0">
                  <a:pos x="22" y="16"/>
                </a:cxn>
                <a:cxn ang="0">
                  <a:pos x="22" y="12"/>
                </a:cxn>
                <a:cxn ang="0">
                  <a:pos x="22" y="12"/>
                </a:cxn>
                <a:cxn ang="0">
                  <a:pos x="22" y="8"/>
                </a:cxn>
                <a:cxn ang="0">
                  <a:pos x="20" y="4"/>
                </a:cxn>
                <a:cxn ang="0">
                  <a:pos x="16" y="2"/>
                </a:cxn>
                <a:cxn ang="0">
                  <a:pos x="12" y="0"/>
                </a:cxn>
              </a:cxnLst>
              <a:rect l="0" t="0" r="r" b="b"/>
              <a:pathLst>
                <a:path w="22" h="22">
                  <a:moveTo>
                    <a:pt x="12" y="0"/>
                  </a:moveTo>
                  <a:lnTo>
                    <a:pt x="12" y="0"/>
                  </a:lnTo>
                  <a:lnTo>
                    <a:pt x="6" y="2"/>
                  </a:lnTo>
                  <a:lnTo>
                    <a:pt x="4" y="4"/>
                  </a:lnTo>
                  <a:lnTo>
                    <a:pt x="0" y="8"/>
                  </a:lnTo>
                  <a:lnTo>
                    <a:pt x="0" y="12"/>
                  </a:lnTo>
                  <a:lnTo>
                    <a:pt x="0" y="12"/>
                  </a:lnTo>
                  <a:lnTo>
                    <a:pt x="0" y="16"/>
                  </a:lnTo>
                  <a:lnTo>
                    <a:pt x="4" y="20"/>
                  </a:lnTo>
                  <a:lnTo>
                    <a:pt x="6" y="22"/>
                  </a:lnTo>
                  <a:lnTo>
                    <a:pt x="12" y="22"/>
                  </a:lnTo>
                  <a:lnTo>
                    <a:pt x="12" y="22"/>
                  </a:lnTo>
                  <a:lnTo>
                    <a:pt x="16" y="22"/>
                  </a:lnTo>
                  <a:lnTo>
                    <a:pt x="20" y="20"/>
                  </a:lnTo>
                  <a:lnTo>
                    <a:pt x="22" y="16"/>
                  </a:lnTo>
                  <a:lnTo>
                    <a:pt x="22" y="12"/>
                  </a:lnTo>
                  <a:lnTo>
                    <a:pt x="22" y="12"/>
                  </a:lnTo>
                  <a:lnTo>
                    <a:pt x="22" y="8"/>
                  </a:lnTo>
                  <a:lnTo>
                    <a:pt x="20" y="4"/>
                  </a:lnTo>
                  <a:lnTo>
                    <a:pt x="16" y="2"/>
                  </a:lnTo>
                  <a:lnTo>
                    <a:pt x="12"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80" name="Freeform 23"/>
            <p:cNvSpPr/>
            <p:nvPr/>
          </p:nvSpPr>
          <p:spPr bwMode="auto">
            <a:xfrm>
              <a:off x="6500813" y="819150"/>
              <a:ext cx="34925" cy="34925"/>
            </a:xfrm>
            <a:custGeom>
              <a:avLst/>
              <a:gdLst/>
              <a:ahLst/>
              <a:cxnLst>
                <a:cxn ang="0">
                  <a:pos x="12" y="0"/>
                </a:cxn>
                <a:cxn ang="0">
                  <a:pos x="12" y="0"/>
                </a:cxn>
                <a:cxn ang="0">
                  <a:pos x="6" y="0"/>
                </a:cxn>
                <a:cxn ang="0">
                  <a:pos x="4" y="2"/>
                </a:cxn>
                <a:cxn ang="0">
                  <a:pos x="0" y="6"/>
                </a:cxn>
                <a:cxn ang="0">
                  <a:pos x="0" y="10"/>
                </a:cxn>
                <a:cxn ang="0">
                  <a:pos x="0" y="10"/>
                </a:cxn>
                <a:cxn ang="0">
                  <a:pos x="0" y="16"/>
                </a:cxn>
                <a:cxn ang="0">
                  <a:pos x="4" y="18"/>
                </a:cxn>
                <a:cxn ang="0">
                  <a:pos x="6" y="22"/>
                </a:cxn>
                <a:cxn ang="0">
                  <a:pos x="12" y="22"/>
                </a:cxn>
                <a:cxn ang="0">
                  <a:pos x="12" y="22"/>
                </a:cxn>
                <a:cxn ang="0">
                  <a:pos x="16" y="22"/>
                </a:cxn>
                <a:cxn ang="0">
                  <a:pos x="20" y="18"/>
                </a:cxn>
                <a:cxn ang="0">
                  <a:pos x="22" y="16"/>
                </a:cxn>
                <a:cxn ang="0">
                  <a:pos x="22" y="10"/>
                </a:cxn>
                <a:cxn ang="0">
                  <a:pos x="22" y="10"/>
                </a:cxn>
                <a:cxn ang="0">
                  <a:pos x="22" y="6"/>
                </a:cxn>
                <a:cxn ang="0">
                  <a:pos x="20" y="2"/>
                </a:cxn>
                <a:cxn ang="0">
                  <a:pos x="16" y="0"/>
                </a:cxn>
                <a:cxn ang="0">
                  <a:pos x="12" y="0"/>
                </a:cxn>
              </a:cxnLst>
              <a:rect l="0" t="0" r="r" b="b"/>
              <a:pathLst>
                <a:path w="22" h="22">
                  <a:moveTo>
                    <a:pt x="12" y="0"/>
                  </a:moveTo>
                  <a:lnTo>
                    <a:pt x="12" y="0"/>
                  </a:lnTo>
                  <a:lnTo>
                    <a:pt x="6" y="0"/>
                  </a:lnTo>
                  <a:lnTo>
                    <a:pt x="4" y="2"/>
                  </a:lnTo>
                  <a:lnTo>
                    <a:pt x="0" y="6"/>
                  </a:lnTo>
                  <a:lnTo>
                    <a:pt x="0" y="10"/>
                  </a:lnTo>
                  <a:lnTo>
                    <a:pt x="0" y="10"/>
                  </a:lnTo>
                  <a:lnTo>
                    <a:pt x="0" y="16"/>
                  </a:lnTo>
                  <a:lnTo>
                    <a:pt x="4" y="18"/>
                  </a:lnTo>
                  <a:lnTo>
                    <a:pt x="6" y="22"/>
                  </a:lnTo>
                  <a:lnTo>
                    <a:pt x="12" y="22"/>
                  </a:lnTo>
                  <a:lnTo>
                    <a:pt x="12" y="22"/>
                  </a:lnTo>
                  <a:lnTo>
                    <a:pt x="16" y="22"/>
                  </a:lnTo>
                  <a:lnTo>
                    <a:pt x="20" y="18"/>
                  </a:lnTo>
                  <a:lnTo>
                    <a:pt x="22" y="16"/>
                  </a:lnTo>
                  <a:lnTo>
                    <a:pt x="22" y="10"/>
                  </a:lnTo>
                  <a:lnTo>
                    <a:pt x="22" y="10"/>
                  </a:lnTo>
                  <a:lnTo>
                    <a:pt x="22" y="6"/>
                  </a:lnTo>
                  <a:lnTo>
                    <a:pt x="20" y="2"/>
                  </a:lnTo>
                  <a:lnTo>
                    <a:pt x="16" y="0"/>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81" name="Freeform 24"/>
            <p:cNvSpPr/>
            <p:nvPr/>
          </p:nvSpPr>
          <p:spPr bwMode="auto">
            <a:xfrm>
              <a:off x="6500813" y="819150"/>
              <a:ext cx="34925" cy="34925"/>
            </a:xfrm>
            <a:custGeom>
              <a:avLst/>
              <a:gdLst/>
              <a:ahLst/>
              <a:cxnLst>
                <a:cxn ang="0">
                  <a:pos x="12" y="0"/>
                </a:cxn>
                <a:cxn ang="0">
                  <a:pos x="12" y="0"/>
                </a:cxn>
                <a:cxn ang="0">
                  <a:pos x="6" y="0"/>
                </a:cxn>
                <a:cxn ang="0">
                  <a:pos x="4" y="2"/>
                </a:cxn>
                <a:cxn ang="0">
                  <a:pos x="0" y="6"/>
                </a:cxn>
                <a:cxn ang="0">
                  <a:pos x="0" y="10"/>
                </a:cxn>
                <a:cxn ang="0">
                  <a:pos x="0" y="10"/>
                </a:cxn>
                <a:cxn ang="0">
                  <a:pos x="0" y="16"/>
                </a:cxn>
                <a:cxn ang="0">
                  <a:pos x="4" y="18"/>
                </a:cxn>
                <a:cxn ang="0">
                  <a:pos x="6" y="22"/>
                </a:cxn>
                <a:cxn ang="0">
                  <a:pos x="12" y="22"/>
                </a:cxn>
                <a:cxn ang="0">
                  <a:pos x="12" y="22"/>
                </a:cxn>
                <a:cxn ang="0">
                  <a:pos x="16" y="22"/>
                </a:cxn>
                <a:cxn ang="0">
                  <a:pos x="20" y="18"/>
                </a:cxn>
                <a:cxn ang="0">
                  <a:pos x="22" y="16"/>
                </a:cxn>
                <a:cxn ang="0">
                  <a:pos x="22" y="10"/>
                </a:cxn>
                <a:cxn ang="0">
                  <a:pos x="22" y="10"/>
                </a:cxn>
                <a:cxn ang="0">
                  <a:pos x="22" y="6"/>
                </a:cxn>
                <a:cxn ang="0">
                  <a:pos x="20" y="2"/>
                </a:cxn>
                <a:cxn ang="0">
                  <a:pos x="16" y="0"/>
                </a:cxn>
                <a:cxn ang="0">
                  <a:pos x="12" y="0"/>
                </a:cxn>
              </a:cxnLst>
              <a:rect l="0" t="0" r="r" b="b"/>
              <a:pathLst>
                <a:path w="22" h="22">
                  <a:moveTo>
                    <a:pt x="12" y="0"/>
                  </a:moveTo>
                  <a:lnTo>
                    <a:pt x="12" y="0"/>
                  </a:lnTo>
                  <a:lnTo>
                    <a:pt x="6" y="0"/>
                  </a:lnTo>
                  <a:lnTo>
                    <a:pt x="4" y="2"/>
                  </a:lnTo>
                  <a:lnTo>
                    <a:pt x="0" y="6"/>
                  </a:lnTo>
                  <a:lnTo>
                    <a:pt x="0" y="10"/>
                  </a:lnTo>
                  <a:lnTo>
                    <a:pt x="0" y="10"/>
                  </a:lnTo>
                  <a:lnTo>
                    <a:pt x="0" y="16"/>
                  </a:lnTo>
                  <a:lnTo>
                    <a:pt x="4" y="18"/>
                  </a:lnTo>
                  <a:lnTo>
                    <a:pt x="6" y="22"/>
                  </a:lnTo>
                  <a:lnTo>
                    <a:pt x="12" y="22"/>
                  </a:lnTo>
                  <a:lnTo>
                    <a:pt x="12" y="22"/>
                  </a:lnTo>
                  <a:lnTo>
                    <a:pt x="16" y="22"/>
                  </a:lnTo>
                  <a:lnTo>
                    <a:pt x="20" y="18"/>
                  </a:lnTo>
                  <a:lnTo>
                    <a:pt x="22" y="16"/>
                  </a:lnTo>
                  <a:lnTo>
                    <a:pt x="22" y="10"/>
                  </a:lnTo>
                  <a:lnTo>
                    <a:pt x="22" y="10"/>
                  </a:lnTo>
                  <a:lnTo>
                    <a:pt x="22" y="6"/>
                  </a:lnTo>
                  <a:lnTo>
                    <a:pt x="20" y="2"/>
                  </a:lnTo>
                  <a:lnTo>
                    <a:pt x="16" y="0"/>
                  </a:lnTo>
                  <a:lnTo>
                    <a:pt x="12"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82" name="Freeform 25"/>
            <p:cNvSpPr/>
            <p:nvPr/>
          </p:nvSpPr>
          <p:spPr bwMode="auto">
            <a:xfrm>
              <a:off x="7735888" y="523875"/>
              <a:ext cx="38100" cy="38100"/>
            </a:xfrm>
            <a:custGeom>
              <a:avLst/>
              <a:gdLst/>
              <a:ahLst/>
              <a:cxnLst>
                <a:cxn ang="0">
                  <a:pos x="12" y="0"/>
                </a:cxn>
                <a:cxn ang="0">
                  <a:pos x="12" y="0"/>
                </a:cxn>
                <a:cxn ang="0">
                  <a:pos x="8" y="2"/>
                </a:cxn>
                <a:cxn ang="0">
                  <a:pos x="4" y="4"/>
                </a:cxn>
                <a:cxn ang="0">
                  <a:pos x="2" y="8"/>
                </a:cxn>
                <a:cxn ang="0">
                  <a:pos x="0" y="12"/>
                </a:cxn>
                <a:cxn ang="0">
                  <a:pos x="0" y="12"/>
                </a:cxn>
                <a:cxn ang="0">
                  <a:pos x="2" y="16"/>
                </a:cxn>
                <a:cxn ang="0">
                  <a:pos x="4" y="20"/>
                </a:cxn>
                <a:cxn ang="0">
                  <a:pos x="8" y="22"/>
                </a:cxn>
                <a:cxn ang="0">
                  <a:pos x="12" y="24"/>
                </a:cxn>
                <a:cxn ang="0">
                  <a:pos x="12" y="24"/>
                </a:cxn>
                <a:cxn ang="0">
                  <a:pos x="16" y="22"/>
                </a:cxn>
                <a:cxn ang="0">
                  <a:pos x="20" y="20"/>
                </a:cxn>
                <a:cxn ang="0">
                  <a:pos x="22" y="16"/>
                </a:cxn>
                <a:cxn ang="0">
                  <a:pos x="24" y="12"/>
                </a:cxn>
                <a:cxn ang="0">
                  <a:pos x="24" y="12"/>
                </a:cxn>
                <a:cxn ang="0">
                  <a:pos x="22" y="8"/>
                </a:cxn>
                <a:cxn ang="0">
                  <a:pos x="20" y="4"/>
                </a:cxn>
                <a:cxn ang="0">
                  <a:pos x="16" y="2"/>
                </a:cxn>
                <a:cxn ang="0">
                  <a:pos x="12" y="0"/>
                </a:cxn>
              </a:cxnLst>
              <a:rect l="0" t="0" r="r" b="b"/>
              <a:pathLst>
                <a:path w="24" h="24">
                  <a:moveTo>
                    <a:pt x="12" y="0"/>
                  </a:moveTo>
                  <a:lnTo>
                    <a:pt x="12" y="0"/>
                  </a:lnTo>
                  <a:lnTo>
                    <a:pt x="8" y="2"/>
                  </a:lnTo>
                  <a:lnTo>
                    <a:pt x="4" y="4"/>
                  </a:lnTo>
                  <a:lnTo>
                    <a:pt x="2" y="8"/>
                  </a:lnTo>
                  <a:lnTo>
                    <a:pt x="0" y="12"/>
                  </a:lnTo>
                  <a:lnTo>
                    <a:pt x="0" y="12"/>
                  </a:lnTo>
                  <a:lnTo>
                    <a:pt x="2" y="16"/>
                  </a:lnTo>
                  <a:lnTo>
                    <a:pt x="4" y="20"/>
                  </a:lnTo>
                  <a:lnTo>
                    <a:pt x="8" y="22"/>
                  </a:lnTo>
                  <a:lnTo>
                    <a:pt x="12" y="24"/>
                  </a:lnTo>
                  <a:lnTo>
                    <a:pt x="12" y="24"/>
                  </a:lnTo>
                  <a:lnTo>
                    <a:pt x="16" y="22"/>
                  </a:lnTo>
                  <a:lnTo>
                    <a:pt x="20" y="20"/>
                  </a:lnTo>
                  <a:lnTo>
                    <a:pt x="22" y="16"/>
                  </a:lnTo>
                  <a:lnTo>
                    <a:pt x="24" y="12"/>
                  </a:lnTo>
                  <a:lnTo>
                    <a:pt x="24" y="12"/>
                  </a:lnTo>
                  <a:lnTo>
                    <a:pt x="22" y="8"/>
                  </a:lnTo>
                  <a:lnTo>
                    <a:pt x="20" y="4"/>
                  </a:lnTo>
                  <a:lnTo>
                    <a:pt x="16" y="2"/>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83" name="Freeform 26"/>
            <p:cNvSpPr/>
            <p:nvPr/>
          </p:nvSpPr>
          <p:spPr bwMode="auto">
            <a:xfrm>
              <a:off x="7735888" y="523875"/>
              <a:ext cx="38100" cy="38100"/>
            </a:xfrm>
            <a:custGeom>
              <a:avLst/>
              <a:gdLst/>
              <a:ahLst/>
              <a:cxnLst>
                <a:cxn ang="0">
                  <a:pos x="12" y="0"/>
                </a:cxn>
                <a:cxn ang="0">
                  <a:pos x="12" y="0"/>
                </a:cxn>
                <a:cxn ang="0">
                  <a:pos x="8" y="2"/>
                </a:cxn>
                <a:cxn ang="0">
                  <a:pos x="4" y="4"/>
                </a:cxn>
                <a:cxn ang="0">
                  <a:pos x="2" y="8"/>
                </a:cxn>
                <a:cxn ang="0">
                  <a:pos x="0" y="12"/>
                </a:cxn>
                <a:cxn ang="0">
                  <a:pos x="0" y="12"/>
                </a:cxn>
                <a:cxn ang="0">
                  <a:pos x="2" y="16"/>
                </a:cxn>
                <a:cxn ang="0">
                  <a:pos x="4" y="20"/>
                </a:cxn>
                <a:cxn ang="0">
                  <a:pos x="8" y="22"/>
                </a:cxn>
                <a:cxn ang="0">
                  <a:pos x="12" y="24"/>
                </a:cxn>
                <a:cxn ang="0">
                  <a:pos x="12" y="24"/>
                </a:cxn>
                <a:cxn ang="0">
                  <a:pos x="16" y="22"/>
                </a:cxn>
                <a:cxn ang="0">
                  <a:pos x="20" y="20"/>
                </a:cxn>
                <a:cxn ang="0">
                  <a:pos x="22" y="16"/>
                </a:cxn>
                <a:cxn ang="0">
                  <a:pos x="24" y="12"/>
                </a:cxn>
                <a:cxn ang="0">
                  <a:pos x="24" y="12"/>
                </a:cxn>
                <a:cxn ang="0">
                  <a:pos x="22" y="8"/>
                </a:cxn>
                <a:cxn ang="0">
                  <a:pos x="20" y="4"/>
                </a:cxn>
                <a:cxn ang="0">
                  <a:pos x="16" y="2"/>
                </a:cxn>
                <a:cxn ang="0">
                  <a:pos x="12" y="0"/>
                </a:cxn>
              </a:cxnLst>
              <a:rect l="0" t="0" r="r" b="b"/>
              <a:pathLst>
                <a:path w="24" h="24">
                  <a:moveTo>
                    <a:pt x="12" y="0"/>
                  </a:moveTo>
                  <a:lnTo>
                    <a:pt x="12" y="0"/>
                  </a:lnTo>
                  <a:lnTo>
                    <a:pt x="8" y="2"/>
                  </a:lnTo>
                  <a:lnTo>
                    <a:pt x="4" y="4"/>
                  </a:lnTo>
                  <a:lnTo>
                    <a:pt x="2" y="8"/>
                  </a:lnTo>
                  <a:lnTo>
                    <a:pt x="0" y="12"/>
                  </a:lnTo>
                  <a:lnTo>
                    <a:pt x="0" y="12"/>
                  </a:lnTo>
                  <a:lnTo>
                    <a:pt x="2" y="16"/>
                  </a:lnTo>
                  <a:lnTo>
                    <a:pt x="4" y="20"/>
                  </a:lnTo>
                  <a:lnTo>
                    <a:pt x="8" y="22"/>
                  </a:lnTo>
                  <a:lnTo>
                    <a:pt x="12" y="24"/>
                  </a:lnTo>
                  <a:lnTo>
                    <a:pt x="12" y="24"/>
                  </a:lnTo>
                  <a:lnTo>
                    <a:pt x="16" y="22"/>
                  </a:lnTo>
                  <a:lnTo>
                    <a:pt x="20" y="20"/>
                  </a:lnTo>
                  <a:lnTo>
                    <a:pt x="22" y="16"/>
                  </a:lnTo>
                  <a:lnTo>
                    <a:pt x="24" y="12"/>
                  </a:lnTo>
                  <a:lnTo>
                    <a:pt x="24" y="12"/>
                  </a:lnTo>
                  <a:lnTo>
                    <a:pt x="22" y="8"/>
                  </a:lnTo>
                  <a:lnTo>
                    <a:pt x="20" y="4"/>
                  </a:lnTo>
                  <a:lnTo>
                    <a:pt x="16" y="2"/>
                  </a:lnTo>
                  <a:lnTo>
                    <a:pt x="12"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84" name="Freeform 27"/>
            <p:cNvSpPr/>
            <p:nvPr/>
          </p:nvSpPr>
          <p:spPr bwMode="auto">
            <a:xfrm>
              <a:off x="7497763" y="774700"/>
              <a:ext cx="34925" cy="34925"/>
            </a:xfrm>
            <a:custGeom>
              <a:avLst/>
              <a:gdLst/>
              <a:ahLst/>
              <a:cxnLst>
                <a:cxn ang="0">
                  <a:pos x="10" y="0"/>
                </a:cxn>
                <a:cxn ang="0">
                  <a:pos x="10" y="0"/>
                </a:cxn>
                <a:cxn ang="0">
                  <a:pos x="6" y="0"/>
                </a:cxn>
                <a:cxn ang="0">
                  <a:pos x="2" y="2"/>
                </a:cxn>
                <a:cxn ang="0">
                  <a:pos x="0" y="6"/>
                </a:cxn>
                <a:cxn ang="0">
                  <a:pos x="0" y="10"/>
                </a:cxn>
                <a:cxn ang="0">
                  <a:pos x="0" y="10"/>
                </a:cxn>
                <a:cxn ang="0">
                  <a:pos x="0" y="16"/>
                </a:cxn>
                <a:cxn ang="0">
                  <a:pos x="2" y="18"/>
                </a:cxn>
                <a:cxn ang="0">
                  <a:pos x="6" y="22"/>
                </a:cxn>
                <a:cxn ang="0">
                  <a:pos x="10" y="22"/>
                </a:cxn>
                <a:cxn ang="0">
                  <a:pos x="10" y="22"/>
                </a:cxn>
                <a:cxn ang="0">
                  <a:pos x="16" y="22"/>
                </a:cxn>
                <a:cxn ang="0">
                  <a:pos x="18" y="18"/>
                </a:cxn>
                <a:cxn ang="0">
                  <a:pos x="22" y="16"/>
                </a:cxn>
                <a:cxn ang="0">
                  <a:pos x="22" y="10"/>
                </a:cxn>
                <a:cxn ang="0">
                  <a:pos x="22" y="10"/>
                </a:cxn>
                <a:cxn ang="0">
                  <a:pos x="22" y="6"/>
                </a:cxn>
                <a:cxn ang="0">
                  <a:pos x="18" y="2"/>
                </a:cxn>
                <a:cxn ang="0">
                  <a:pos x="16" y="0"/>
                </a:cxn>
                <a:cxn ang="0">
                  <a:pos x="10" y="0"/>
                </a:cxn>
              </a:cxnLst>
              <a:rect l="0" t="0" r="r" b="b"/>
              <a:pathLst>
                <a:path w="22" h="22">
                  <a:moveTo>
                    <a:pt x="10" y="0"/>
                  </a:moveTo>
                  <a:lnTo>
                    <a:pt x="10" y="0"/>
                  </a:lnTo>
                  <a:lnTo>
                    <a:pt x="6" y="0"/>
                  </a:lnTo>
                  <a:lnTo>
                    <a:pt x="2" y="2"/>
                  </a:lnTo>
                  <a:lnTo>
                    <a:pt x="0" y="6"/>
                  </a:lnTo>
                  <a:lnTo>
                    <a:pt x="0" y="10"/>
                  </a:lnTo>
                  <a:lnTo>
                    <a:pt x="0" y="10"/>
                  </a:lnTo>
                  <a:lnTo>
                    <a:pt x="0" y="16"/>
                  </a:lnTo>
                  <a:lnTo>
                    <a:pt x="2" y="18"/>
                  </a:lnTo>
                  <a:lnTo>
                    <a:pt x="6" y="22"/>
                  </a:lnTo>
                  <a:lnTo>
                    <a:pt x="10" y="22"/>
                  </a:lnTo>
                  <a:lnTo>
                    <a:pt x="10" y="22"/>
                  </a:lnTo>
                  <a:lnTo>
                    <a:pt x="16" y="22"/>
                  </a:lnTo>
                  <a:lnTo>
                    <a:pt x="18" y="18"/>
                  </a:lnTo>
                  <a:lnTo>
                    <a:pt x="22" y="16"/>
                  </a:lnTo>
                  <a:lnTo>
                    <a:pt x="22" y="10"/>
                  </a:lnTo>
                  <a:lnTo>
                    <a:pt x="22" y="10"/>
                  </a:lnTo>
                  <a:lnTo>
                    <a:pt x="22" y="6"/>
                  </a:lnTo>
                  <a:lnTo>
                    <a:pt x="18" y="2"/>
                  </a:lnTo>
                  <a:lnTo>
                    <a:pt x="16" y="0"/>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85" name="Freeform 28"/>
            <p:cNvSpPr/>
            <p:nvPr/>
          </p:nvSpPr>
          <p:spPr bwMode="auto">
            <a:xfrm>
              <a:off x="7497763" y="774700"/>
              <a:ext cx="34925" cy="34925"/>
            </a:xfrm>
            <a:custGeom>
              <a:avLst/>
              <a:gdLst/>
              <a:ahLst/>
              <a:cxnLst>
                <a:cxn ang="0">
                  <a:pos x="10" y="0"/>
                </a:cxn>
                <a:cxn ang="0">
                  <a:pos x="10" y="0"/>
                </a:cxn>
                <a:cxn ang="0">
                  <a:pos x="6" y="0"/>
                </a:cxn>
                <a:cxn ang="0">
                  <a:pos x="2" y="2"/>
                </a:cxn>
                <a:cxn ang="0">
                  <a:pos x="0" y="6"/>
                </a:cxn>
                <a:cxn ang="0">
                  <a:pos x="0" y="10"/>
                </a:cxn>
                <a:cxn ang="0">
                  <a:pos x="0" y="10"/>
                </a:cxn>
                <a:cxn ang="0">
                  <a:pos x="0" y="16"/>
                </a:cxn>
                <a:cxn ang="0">
                  <a:pos x="2" y="18"/>
                </a:cxn>
                <a:cxn ang="0">
                  <a:pos x="6" y="22"/>
                </a:cxn>
                <a:cxn ang="0">
                  <a:pos x="10" y="22"/>
                </a:cxn>
                <a:cxn ang="0">
                  <a:pos x="10" y="22"/>
                </a:cxn>
                <a:cxn ang="0">
                  <a:pos x="16" y="22"/>
                </a:cxn>
                <a:cxn ang="0">
                  <a:pos x="18" y="18"/>
                </a:cxn>
                <a:cxn ang="0">
                  <a:pos x="22" y="16"/>
                </a:cxn>
                <a:cxn ang="0">
                  <a:pos x="22" y="10"/>
                </a:cxn>
                <a:cxn ang="0">
                  <a:pos x="22" y="10"/>
                </a:cxn>
                <a:cxn ang="0">
                  <a:pos x="22" y="6"/>
                </a:cxn>
                <a:cxn ang="0">
                  <a:pos x="18" y="2"/>
                </a:cxn>
                <a:cxn ang="0">
                  <a:pos x="16" y="0"/>
                </a:cxn>
                <a:cxn ang="0">
                  <a:pos x="10" y="0"/>
                </a:cxn>
              </a:cxnLst>
              <a:rect l="0" t="0" r="r" b="b"/>
              <a:pathLst>
                <a:path w="22" h="22">
                  <a:moveTo>
                    <a:pt x="10" y="0"/>
                  </a:moveTo>
                  <a:lnTo>
                    <a:pt x="10" y="0"/>
                  </a:lnTo>
                  <a:lnTo>
                    <a:pt x="6" y="0"/>
                  </a:lnTo>
                  <a:lnTo>
                    <a:pt x="2" y="2"/>
                  </a:lnTo>
                  <a:lnTo>
                    <a:pt x="0" y="6"/>
                  </a:lnTo>
                  <a:lnTo>
                    <a:pt x="0" y="10"/>
                  </a:lnTo>
                  <a:lnTo>
                    <a:pt x="0" y="10"/>
                  </a:lnTo>
                  <a:lnTo>
                    <a:pt x="0" y="16"/>
                  </a:lnTo>
                  <a:lnTo>
                    <a:pt x="2" y="18"/>
                  </a:lnTo>
                  <a:lnTo>
                    <a:pt x="6" y="22"/>
                  </a:lnTo>
                  <a:lnTo>
                    <a:pt x="10" y="22"/>
                  </a:lnTo>
                  <a:lnTo>
                    <a:pt x="10" y="22"/>
                  </a:lnTo>
                  <a:lnTo>
                    <a:pt x="16" y="22"/>
                  </a:lnTo>
                  <a:lnTo>
                    <a:pt x="18" y="18"/>
                  </a:lnTo>
                  <a:lnTo>
                    <a:pt x="22" y="16"/>
                  </a:lnTo>
                  <a:lnTo>
                    <a:pt x="22" y="10"/>
                  </a:lnTo>
                  <a:lnTo>
                    <a:pt x="22" y="10"/>
                  </a:lnTo>
                  <a:lnTo>
                    <a:pt x="22" y="6"/>
                  </a:lnTo>
                  <a:lnTo>
                    <a:pt x="18" y="2"/>
                  </a:lnTo>
                  <a:lnTo>
                    <a:pt x="16" y="0"/>
                  </a:lnTo>
                  <a:lnTo>
                    <a:pt x="10"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86" name="Freeform 29"/>
            <p:cNvSpPr/>
            <p:nvPr/>
          </p:nvSpPr>
          <p:spPr bwMode="auto">
            <a:xfrm>
              <a:off x="3478213" y="196850"/>
              <a:ext cx="47625" cy="50800"/>
            </a:xfrm>
            <a:custGeom>
              <a:avLst/>
              <a:gdLst/>
              <a:ahLst/>
              <a:cxnLst>
                <a:cxn ang="0">
                  <a:pos x="14" y="0"/>
                </a:cxn>
                <a:cxn ang="0">
                  <a:pos x="14" y="0"/>
                </a:cxn>
                <a:cxn ang="0">
                  <a:pos x="8" y="2"/>
                </a:cxn>
                <a:cxn ang="0">
                  <a:pos x="4" y="6"/>
                </a:cxn>
                <a:cxn ang="0">
                  <a:pos x="0" y="10"/>
                </a:cxn>
                <a:cxn ang="0">
                  <a:pos x="0" y="16"/>
                </a:cxn>
                <a:cxn ang="0">
                  <a:pos x="0" y="16"/>
                </a:cxn>
                <a:cxn ang="0">
                  <a:pos x="0" y="22"/>
                </a:cxn>
                <a:cxn ang="0">
                  <a:pos x="4" y="28"/>
                </a:cxn>
                <a:cxn ang="0">
                  <a:pos x="8" y="30"/>
                </a:cxn>
                <a:cxn ang="0">
                  <a:pos x="14" y="32"/>
                </a:cxn>
                <a:cxn ang="0">
                  <a:pos x="14" y="32"/>
                </a:cxn>
                <a:cxn ang="0">
                  <a:pos x="20" y="30"/>
                </a:cxn>
                <a:cxn ang="0">
                  <a:pos x="26" y="28"/>
                </a:cxn>
                <a:cxn ang="0">
                  <a:pos x="30" y="22"/>
                </a:cxn>
                <a:cxn ang="0">
                  <a:pos x="30" y="16"/>
                </a:cxn>
                <a:cxn ang="0">
                  <a:pos x="30" y="16"/>
                </a:cxn>
                <a:cxn ang="0">
                  <a:pos x="30" y="10"/>
                </a:cxn>
                <a:cxn ang="0">
                  <a:pos x="26" y="6"/>
                </a:cxn>
                <a:cxn ang="0">
                  <a:pos x="20" y="2"/>
                </a:cxn>
                <a:cxn ang="0">
                  <a:pos x="14" y="0"/>
                </a:cxn>
              </a:cxnLst>
              <a:rect l="0" t="0" r="r" b="b"/>
              <a:pathLst>
                <a:path w="30" h="32">
                  <a:moveTo>
                    <a:pt x="14" y="0"/>
                  </a:moveTo>
                  <a:lnTo>
                    <a:pt x="14" y="0"/>
                  </a:lnTo>
                  <a:lnTo>
                    <a:pt x="8" y="2"/>
                  </a:lnTo>
                  <a:lnTo>
                    <a:pt x="4" y="6"/>
                  </a:lnTo>
                  <a:lnTo>
                    <a:pt x="0" y="10"/>
                  </a:lnTo>
                  <a:lnTo>
                    <a:pt x="0" y="16"/>
                  </a:lnTo>
                  <a:lnTo>
                    <a:pt x="0" y="16"/>
                  </a:lnTo>
                  <a:lnTo>
                    <a:pt x="0" y="22"/>
                  </a:lnTo>
                  <a:lnTo>
                    <a:pt x="4" y="28"/>
                  </a:lnTo>
                  <a:lnTo>
                    <a:pt x="8" y="30"/>
                  </a:lnTo>
                  <a:lnTo>
                    <a:pt x="14" y="32"/>
                  </a:lnTo>
                  <a:lnTo>
                    <a:pt x="14" y="32"/>
                  </a:lnTo>
                  <a:lnTo>
                    <a:pt x="20" y="30"/>
                  </a:lnTo>
                  <a:lnTo>
                    <a:pt x="26" y="28"/>
                  </a:lnTo>
                  <a:lnTo>
                    <a:pt x="30" y="22"/>
                  </a:lnTo>
                  <a:lnTo>
                    <a:pt x="30" y="16"/>
                  </a:lnTo>
                  <a:lnTo>
                    <a:pt x="30" y="16"/>
                  </a:lnTo>
                  <a:lnTo>
                    <a:pt x="30" y="10"/>
                  </a:lnTo>
                  <a:lnTo>
                    <a:pt x="26" y="6"/>
                  </a:lnTo>
                  <a:lnTo>
                    <a:pt x="20" y="2"/>
                  </a:lnTo>
                  <a:lnTo>
                    <a:pt x="14"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87" name="Freeform 30"/>
            <p:cNvSpPr/>
            <p:nvPr/>
          </p:nvSpPr>
          <p:spPr bwMode="auto">
            <a:xfrm>
              <a:off x="3478213" y="196850"/>
              <a:ext cx="47625" cy="50800"/>
            </a:xfrm>
            <a:custGeom>
              <a:avLst/>
              <a:gdLst/>
              <a:ahLst/>
              <a:cxnLst>
                <a:cxn ang="0">
                  <a:pos x="14" y="0"/>
                </a:cxn>
                <a:cxn ang="0">
                  <a:pos x="14" y="0"/>
                </a:cxn>
                <a:cxn ang="0">
                  <a:pos x="8" y="2"/>
                </a:cxn>
                <a:cxn ang="0">
                  <a:pos x="4" y="6"/>
                </a:cxn>
                <a:cxn ang="0">
                  <a:pos x="0" y="10"/>
                </a:cxn>
                <a:cxn ang="0">
                  <a:pos x="0" y="16"/>
                </a:cxn>
                <a:cxn ang="0">
                  <a:pos x="0" y="16"/>
                </a:cxn>
                <a:cxn ang="0">
                  <a:pos x="0" y="22"/>
                </a:cxn>
                <a:cxn ang="0">
                  <a:pos x="4" y="28"/>
                </a:cxn>
                <a:cxn ang="0">
                  <a:pos x="8" y="30"/>
                </a:cxn>
                <a:cxn ang="0">
                  <a:pos x="14" y="32"/>
                </a:cxn>
                <a:cxn ang="0">
                  <a:pos x="14" y="32"/>
                </a:cxn>
                <a:cxn ang="0">
                  <a:pos x="20" y="30"/>
                </a:cxn>
                <a:cxn ang="0">
                  <a:pos x="26" y="28"/>
                </a:cxn>
                <a:cxn ang="0">
                  <a:pos x="30" y="22"/>
                </a:cxn>
                <a:cxn ang="0">
                  <a:pos x="30" y="16"/>
                </a:cxn>
                <a:cxn ang="0">
                  <a:pos x="30" y="16"/>
                </a:cxn>
                <a:cxn ang="0">
                  <a:pos x="30" y="10"/>
                </a:cxn>
                <a:cxn ang="0">
                  <a:pos x="26" y="6"/>
                </a:cxn>
                <a:cxn ang="0">
                  <a:pos x="20" y="2"/>
                </a:cxn>
                <a:cxn ang="0">
                  <a:pos x="14" y="0"/>
                </a:cxn>
              </a:cxnLst>
              <a:rect l="0" t="0" r="r" b="b"/>
              <a:pathLst>
                <a:path w="30" h="32">
                  <a:moveTo>
                    <a:pt x="14" y="0"/>
                  </a:moveTo>
                  <a:lnTo>
                    <a:pt x="14" y="0"/>
                  </a:lnTo>
                  <a:lnTo>
                    <a:pt x="8" y="2"/>
                  </a:lnTo>
                  <a:lnTo>
                    <a:pt x="4" y="6"/>
                  </a:lnTo>
                  <a:lnTo>
                    <a:pt x="0" y="10"/>
                  </a:lnTo>
                  <a:lnTo>
                    <a:pt x="0" y="16"/>
                  </a:lnTo>
                  <a:lnTo>
                    <a:pt x="0" y="16"/>
                  </a:lnTo>
                  <a:lnTo>
                    <a:pt x="0" y="22"/>
                  </a:lnTo>
                  <a:lnTo>
                    <a:pt x="4" y="28"/>
                  </a:lnTo>
                  <a:lnTo>
                    <a:pt x="8" y="30"/>
                  </a:lnTo>
                  <a:lnTo>
                    <a:pt x="14" y="32"/>
                  </a:lnTo>
                  <a:lnTo>
                    <a:pt x="14" y="32"/>
                  </a:lnTo>
                  <a:lnTo>
                    <a:pt x="20" y="30"/>
                  </a:lnTo>
                  <a:lnTo>
                    <a:pt x="26" y="28"/>
                  </a:lnTo>
                  <a:lnTo>
                    <a:pt x="30" y="22"/>
                  </a:lnTo>
                  <a:lnTo>
                    <a:pt x="30" y="16"/>
                  </a:lnTo>
                  <a:lnTo>
                    <a:pt x="30" y="16"/>
                  </a:lnTo>
                  <a:lnTo>
                    <a:pt x="30" y="10"/>
                  </a:lnTo>
                  <a:lnTo>
                    <a:pt x="26" y="6"/>
                  </a:lnTo>
                  <a:lnTo>
                    <a:pt x="20" y="2"/>
                  </a:lnTo>
                  <a:lnTo>
                    <a:pt x="14"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88" name="Freeform 31"/>
            <p:cNvSpPr/>
            <p:nvPr/>
          </p:nvSpPr>
          <p:spPr bwMode="auto">
            <a:xfrm>
              <a:off x="2557463" y="285750"/>
              <a:ext cx="38100" cy="34925"/>
            </a:xfrm>
            <a:custGeom>
              <a:avLst/>
              <a:gdLst/>
              <a:ahLst/>
              <a:cxnLst>
                <a:cxn ang="0">
                  <a:pos x="12" y="0"/>
                </a:cxn>
                <a:cxn ang="0">
                  <a:pos x="12" y="0"/>
                </a:cxn>
                <a:cxn ang="0">
                  <a:pos x="8" y="0"/>
                </a:cxn>
                <a:cxn ang="0">
                  <a:pos x="4" y="2"/>
                </a:cxn>
                <a:cxn ang="0">
                  <a:pos x="2" y="6"/>
                </a:cxn>
                <a:cxn ang="0">
                  <a:pos x="0" y="10"/>
                </a:cxn>
                <a:cxn ang="0">
                  <a:pos x="0" y="10"/>
                </a:cxn>
                <a:cxn ang="0">
                  <a:pos x="2" y="14"/>
                </a:cxn>
                <a:cxn ang="0">
                  <a:pos x="4" y="18"/>
                </a:cxn>
                <a:cxn ang="0">
                  <a:pos x="8" y="20"/>
                </a:cxn>
                <a:cxn ang="0">
                  <a:pos x="12" y="22"/>
                </a:cxn>
                <a:cxn ang="0">
                  <a:pos x="12" y="22"/>
                </a:cxn>
                <a:cxn ang="0">
                  <a:pos x="16" y="20"/>
                </a:cxn>
                <a:cxn ang="0">
                  <a:pos x="20" y="18"/>
                </a:cxn>
                <a:cxn ang="0">
                  <a:pos x="22" y="14"/>
                </a:cxn>
                <a:cxn ang="0">
                  <a:pos x="24" y="10"/>
                </a:cxn>
                <a:cxn ang="0">
                  <a:pos x="24" y="10"/>
                </a:cxn>
                <a:cxn ang="0">
                  <a:pos x="22" y="6"/>
                </a:cxn>
                <a:cxn ang="0">
                  <a:pos x="20" y="2"/>
                </a:cxn>
                <a:cxn ang="0">
                  <a:pos x="16" y="0"/>
                </a:cxn>
                <a:cxn ang="0">
                  <a:pos x="12" y="0"/>
                </a:cxn>
              </a:cxnLst>
              <a:rect l="0" t="0" r="r" b="b"/>
              <a:pathLst>
                <a:path w="24" h="22">
                  <a:moveTo>
                    <a:pt x="12" y="0"/>
                  </a:moveTo>
                  <a:lnTo>
                    <a:pt x="12" y="0"/>
                  </a:lnTo>
                  <a:lnTo>
                    <a:pt x="8" y="0"/>
                  </a:lnTo>
                  <a:lnTo>
                    <a:pt x="4" y="2"/>
                  </a:lnTo>
                  <a:lnTo>
                    <a:pt x="2" y="6"/>
                  </a:lnTo>
                  <a:lnTo>
                    <a:pt x="0" y="10"/>
                  </a:lnTo>
                  <a:lnTo>
                    <a:pt x="0" y="10"/>
                  </a:lnTo>
                  <a:lnTo>
                    <a:pt x="2" y="14"/>
                  </a:lnTo>
                  <a:lnTo>
                    <a:pt x="4" y="18"/>
                  </a:lnTo>
                  <a:lnTo>
                    <a:pt x="8" y="20"/>
                  </a:lnTo>
                  <a:lnTo>
                    <a:pt x="12" y="22"/>
                  </a:lnTo>
                  <a:lnTo>
                    <a:pt x="12" y="22"/>
                  </a:lnTo>
                  <a:lnTo>
                    <a:pt x="16" y="20"/>
                  </a:lnTo>
                  <a:lnTo>
                    <a:pt x="20" y="18"/>
                  </a:lnTo>
                  <a:lnTo>
                    <a:pt x="22" y="14"/>
                  </a:lnTo>
                  <a:lnTo>
                    <a:pt x="24" y="10"/>
                  </a:lnTo>
                  <a:lnTo>
                    <a:pt x="24" y="10"/>
                  </a:lnTo>
                  <a:lnTo>
                    <a:pt x="22" y="6"/>
                  </a:lnTo>
                  <a:lnTo>
                    <a:pt x="20" y="2"/>
                  </a:lnTo>
                  <a:lnTo>
                    <a:pt x="16" y="0"/>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89" name="Freeform 32"/>
            <p:cNvSpPr/>
            <p:nvPr/>
          </p:nvSpPr>
          <p:spPr bwMode="auto">
            <a:xfrm>
              <a:off x="2557463" y="285750"/>
              <a:ext cx="38100" cy="34925"/>
            </a:xfrm>
            <a:custGeom>
              <a:avLst/>
              <a:gdLst/>
              <a:ahLst/>
              <a:cxnLst>
                <a:cxn ang="0">
                  <a:pos x="12" y="0"/>
                </a:cxn>
                <a:cxn ang="0">
                  <a:pos x="12" y="0"/>
                </a:cxn>
                <a:cxn ang="0">
                  <a:pos x="8" y="0"/>
                </a:cxn>
                <a:cxn ang="0">
                  <a:pos x="4" y="2"/>
                </a:cxn>
                <a:cxn ang="0">
                  <a:pos x="2" y="6"/>
                </a:cxn>
                <a:cxn ang="0">
                  <a:pos x="0" y="10"/>
                </a:cxn>
                <a:cxn ang="0">
                  <a:pos x="0" y="10"/>
                </a:cxn>
                <a:cxn ang="0">
                  <a:pos x="2" y="14"/>
                </a:cxn>
                <a:cxn ang="0">
                  <a:pos x="4" y="18"/>
                </a:cxn>
                <a:cxn ang="0">
                  <a:pos x="8" y="20"/>
                </a:cxn>
                <a:cxn ang="0">
                  <a:pos x="12" y="22"/>
                </a:cxn>
                <a:cxn ang="0">
                  <a:pos x="12" y="22"/>
                </a:cxn>
                <a:cxn ang="0">
                  <a:pos x="16" y="20"/>
                </a:cxn>
                <a:cxn ang="0">
                  <a:pos x="20" y="18"/>
                </a:cxn>
                <a:cxn ang="0">
                  <a:pos x="22" y="14"/>
                </a:cxn>
                <a:cxn ang="0">
                  <a:pos x="24" y="10"/>
                </a:cxn>
                <a:cxn ang="0">
                  <a:pos x="24" y="10"/>
                </a:cxn>
                <a:cxn ang="0">
                  <a:pos x="22" y="6"/>
                </a:cxn>
                <a:cxn ang="0">
                  <a:pos x="20" y="2"/>
                </a:cxn>
                <a:cxn ang="0">
                  <a:pos x="16" y="0"/>
                </a:cxn>
                <a:cxn ang="0">
                  <a:pos x="12" y="0"/>
                </a:cxn>
              </a:cxnLst>
              <a:rect l="0" t="0" r="r" b="b"/>
              <a:pathLst>
                <a:path w="24" h="22">
                  <a:moveTo>
                    <a:pt x="12" y="0"/>
                  </a:moveTo>
                  <a:lnTo>
                    <a:pt x="12" y="0"/>
                  </a:lnTo>
                  <a:lnTo>
                    <a:pt x="8" y="0"/>
                  </a:lnTo>
                  <a:lnTo>
                    <a:pt x="4" y="2"/>
                  </a:lnTo>
                  <a:lnTo>
                    <a:pt x="2" y="6"/>
                  </a:lnTo>
                  <a:lnTo>
                    <a:pt x="0" y="10"/>
                  </a:lnTo>
                  <a:lnTo>
                    <a:pt x="0" y="10"/>
                  </a:lnTo>
                  <a:lnTo>
                    <a:pt x="2" y="14"/>
                  </a:lnTo>
                  <a:lnTo>
                    <a:pt x="4" y="18"/>
                  </a:lnTo>
                  <a:lnTo>
                    <a:pt x="8" y="20"/>
                  </a:lnTo>
                  <a:lnTo>
                    <a:pt x="12" y="22"/>
                  </a:lnTo>
                  <a:lnTo>
                    <a:pt x="12" y="22"/>
                  </a:lnTo>
                  <a:lnTo>
                    <a:pt x="16" y="20"/>
                  </a:lnTo>
                  <a:lnTo>
                    <a:pt x="20" y="18"/>
                  </a:lnTo>
                  <a:lnTo>
                    <a:pt x="22" y="14"/>
                  </a:lnTo>
                  <a:lnTo>
                    <a:pt x="24" y="10"/>
                  </a:lnTo>
                  <a:lnTo>
                    <a:pt x="24" y="10"/>
                  </a:lnTo>
                  <a:lnTo>
                    <a:pt x="22" y="6"/>
                  </a:lnTo>
                  <a:lnTo>
                    <a:pt x="20" y="2"/>
                  </a:lnTo>
                  <a:lnTo>
                    <a:pt x="16" y="0"/>
                  </a:lnTo>
                  <a:lnTo>
                    <a:pt x="12"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90" name="Freeform 33"/>
            <p:cNvSpPr/>
            <p:nvPr/>
          </p:nvSpPr>
          <p:spPr bwMode="auto">
            <a:xfrm>
              <a:off x="1608138" y="533400"/>
              <a:ext cx="38100" cy="34925"/>
            </a:xfrm>
            <a:custGeom>
              <a:avLst/>
              <a:gdLst/>
              <a:ahLst/>
              <a:cxnLst>
                <a:cxn ang="0">
                  <a:pos x="12" y="0"/>
                </a:cxn>
                <a:cxn ang="0">
                  <a:pos x="12" y="0"/>
                </a:cxn>
                <a:cxn ang="0">
                  <a:pos x="8" y="2"/>
                </a:cxn>
                <a:cxn ang="0">
                  <a:pos x="4" y="4"/>
                </a:cxn>
                <a:cxn ang="0">
                  <a:pos x="2" y="8"/>
                </a:cxn>
                <a:cxn ang="0">
                  <a:pos x="0" y="12"/>
                </a:cxn>
                <a:cxn ang="0">
                  <a:pos x="0" y="12"/>
                </a:cxn>
                <a:cxn ang="0">
                  <a:pos x="2" y="16"/>
                </a:cxn>
                <a:cxn ang="0">
                  <a:pos x="4" y="20"/>
                </a:cxn>
                <a:cxn ang="0">
                  <a:pos x="8" y="22"/>
                </a:cxn>
                <a:cxn ang="0">
                  <a:pos x="12" y="22"/>
                </a:cxn>
                <a:cxn ang="0">
                  <a:pos x="12" y="22"/>
                </a:cxn>
                <a:cxn ang="0">
                  <a:pos x="16" y="22"/>
                </a:cxn>
                <a:cxn ang="0">
                  <a:pos x="20" y="20"/>
                </a:cxn>
                <a:cxn ang="0">
                  <a:pos x="22" y="16"/>
                </a:cxn>
                <a:cxn ang="0">
                  <a:pos x="24" y="12"/>
                </a:cxn>
                <a:cxn ang="0">
                  <a:pos x="24" y="12"/>
                </a:cxn>
                <a:cxn ang="0">
                  <a:pos x="22" y="8"/>
                </a:cxn>
                <a:cxn ang="0">
                  <a:pos x="20" y="4"/>
                </a:cxn>
                <a:cxn ang="0">
                  <a:pos x="16" y="2"/>
                </a:cxn>
                <a:cxn ang="0">
                  <a:pos x="12" y="0"/>
                </a:cxn>
              </a:cxnLst>
              <a:rect l="0" t="0" r="r" b="b"/>
              <a:pathLst>
                <a:path w="24" h="22">
                  <a:moveTo>
                    <a:pt x="12" y="0"/>
                  </a:moveTo>
                  <a:lnTo>
                    <a:pt x="12" y="0"/>
                  </a:lnTo>
                  <a:lnTo>
                    <a:pt x="8" y="2"/>
                  </a:lnTo>
                  <a:lnTo>
                    <a:pt x="4" y="4"/>
                  </a:lnTo>
                  <a:lnTo>
                    <a:pt x="2" y="8"/>
                  </a:lnTo>
                  <a:lnTo>
                    <a:pt x="0" y="12"/>
                  </a:lnTo>
                  <a:lnTo>
                    <a:pt x="0" y="12"/>
                  </a:lnTo>
                  <a:lnTo>
                    <a:pt x="2" y="16"/>
                  </a:lnTo>
                  <a:lnTo>
                    <a:pt x="4" y="20"/>
                  </a:lnTo>
                  <a:lnTo>
                    <a:pt x="8" y="22"/>
                  </a:lnTo>
                  <a:lnTo>
                    <a:pt x="12" y="22"/>
                  </a:lnTo>
                  <a:lnTo>
                    <a:pt x="12" y="22"/>
                  </a:lnTo>
                  <a:lnTo>
                    <a:pt x="16" y="22"/>
                  </a:lnTo>
                  <a:lnTo>
                    <a:pt x="20" y="20"/>
                  </a:lnTo>
                  <a:lnTo>
                    <a:pt x="22" y="16"/>
                  </a:lnTo>
                  <a:lnTo>
                    <a:pt x="24" y="12"/>
                  </a:lnTo>
                  <a:lnTo>
                    <a:pt x="24" y="12"/>
                  </a:lnTo>
                  <a:lnTo>
                    <a:pt x="22" y="8"/>
                  </a:lnTo>
                  <a:lnTo>
                    <a:pt x="20" y="4"/>
                  </a:lnTo>
                  <a:lnTo>
                    <a:pt x="16" y="2"/>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91" name="Freeform 34"/>
            <p:cNvSpPr/>
            <p:nvPr/>
          </p:nvSpPr>
          <p:spPr bwMode="auto">
            <a:xfrm>
              <a:off x="1608138" y="533400"/>
              <a:ext cx="38100" cy="34925"/>
            </a:xfrm>
            <a:custGeom>
              <a:avLst/>
              <a:gdLst/>
              <a:ahLst/>
              <a:cxnLst>
                <a:cxn ang="0">
                  <a:pos x="12" y="0"/>
                </a:cxn>
                <a:cxn ang="0">
                  <a:pos x="12" y="0"/>
                </a:cxn>
                <a:cxn ang="0">
                  <a:pos x="8" y="2"/>
                </a:cxn>
                <a:cxn ang="0">
                  <a:pos x="4" y="4"/>
                </a:cxn>
                <a:cxn ang="0">
                  <a:pos x="2" y="8"/>
                </a:cxn>
                <a:cxn ang="0">
                  <a:pos x="0" y="12"/>
                </a:cxn>
                <a:cxn ang="0">
                  <a:pos x="0" y="12"/>
                </a:cxn>
                <a:cxn ang="0">
                  <a:pos x="2" y="16"/>
                </a:cxn>
                <a:cxn ang="0">
                  <a:pos x="4" y="20"/>
                </a:cxn>
                <a:cxn ang="0">
                  <a:pos x="8" y="22"/>
                </a:cxn>
                <a:cxn ang="0">
                  <a:pos x="12" y="22"/>
                </a:cxn>
                <a:cxn ang="0">
                  <a:pos x="12" y="22"/>
                </a:cxn>
                <a:cxn ang="0">
                  <a:pos x="16" y="22"/>
                </a:cxn>
                <a:cxn ang="0">
                  <a:pos x="20" y="20"/>
                </a:cxn>
                <a:cxn ang="0">
                  <a:pos x="22" y="16"/>
                </a:cxn>
                <a:cxn ang="0">
                  <a:pos x="24" y="12"/>
                </a:cxn>
                <a:cxn ang="0">
                  <a:pos x="24" y="12"/>
                </a:cxn>
                <a:cxn ang="0">
                  <a:pos x="22" y="8"/>
                </a:cxn>
                <a:cxn ang="0">
                  <a:pos x="20" y="4"/>
                </a:cxn>
                <a:cxn ang="0">
                  <a:pos x="16" y="2"/>
                </a:cxn>
                <a:cxn ang="0">
                  <a:pos x="12" y="0"/>
                </a:cxn>
              </a:cxnLst>
              <a:rect l="0" t="0" r="r" b="b"/>
              <a:pathLst>
                <a:path w="24" h="22">
                  <a:moveTo>
                    <a:pt x="12" y="0"/>
                  </a:moveTo>
                  <a:lnTo>
                    <a:pt x="12" y="0"/>
                  </a:lnTo>
                  <a:lnTo>
                    <a:pt x="8" y="2"/>
                  </a:lnTo>
                  <a:lnTo>
                    <a:pt x="4" y="4"/>
                  </a:lnTo>
                  <a:lnTo>
                    <a:pt x="2" y="8"/>
                  </a:lnTo>
                  <a:lnTo>
                    <a:pt x="0" y="12"/>
                  </a:lnTo>
                  <a:lnTo>
                    <a:pt x="0" y="12"/>
                  </a:lnTo>
                  <a:lnTo>
                    <a:pt x="2" y="16"/>
                  </a:lnTo>
                  <a:lnTo>
                    <a:pt x="4" y="20"/>
                  </a:lnTo>
                  <a:lnTo>
                    <a:pt x="8" y="22"/>
                  </a:lnTo>
                  <a:lnTo>
                    <a:pt x="12" y="22"/>
                  </a:lnTo>
                  <a:lnTo>
                    <a:pt x="12" y="22"/>
                  </a:lnTo>
                  <a:lnTo>
                    <a:pt x="16" y="22"/>
                  </a:lnTo>
                  <a:lnTo>
                    <a:pt x="20" y="20"/>
                  </a:lnTo>
                  <a:lnTo>
                    <a:pt x="22" y="16"/>
                  </a:lnTo>
                  <a:lnTo>
                    <a:pt x="24" y="12"/>
                  </a:lnTo>
                  <a:lnTo>
                    <a:pt x="24" y="12"/>
                  </a:lnTo>
                  <a:lnTo>
                    <a:pt x="22" y="8"/>
                  </a:lnTo>
                  <a:lnTo>
                    <a:pt x="20" y="4"/>
                  </a:lnTo>
                  <a:lnTo>
                    <a:pt x="16" y="2"/>
                  </a:lnTo>
                  <a:lnTo>
                    <a:pt x="12"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92" name="Freeform 35"/>
            <p:cNvSpPr/>
            <p:nvPr/>
          </p:nvSpPr>
          <p:spPr bwMode="auto">
            <a:xfrm>
              <a:off x="2132013" y="933450"/>
              <a:ext cx="34925" cy="34925"/>
            </a:xfrm>
            <a:custGeom>
              <a:avLst/>
              <a:gdLst/>
              <a:ahLst/>
              <a:cxnLst>
                <a:cxn ang="0">
                  <a:pos x="10" y="0"/>
                </a:cxn>
                <a:cxn ang="0">
                  <a:pos x="10" y="0"/>
                </a:cxn>
                <a:cxn ang="0">
                  <a:pos x="6" y="2"/>
                </a:cxn>
                <a:cxn ang="0">
                  <a:pos x="2" y="4"/>
                </a:cxn>
                <a:cxn ang="0">
                  <a:pos x="0" y="8"/>
                </a:cxn>
                <a:cxn ang="0">
                  <a:pos x="0" y="12"/>
                </a:cxn>
                <a:cxn ang="0">
                  <a:pos x="0" y="12"/>
                </a:cxn>
                <a:cxn ang="0">
                  <a:pos x="0" y="16"/>
                </a:cxn>
                <a:cxn ang="0">
                  <a:pos x="2" y="20"/>
                </a:cxn>
                <a:cxn ang="0">
                  <a:pos x="6" y="22"/>
                </a:cxn>
                <a:cxn ang="0">
                  <a:pos x="10" y="22"/>
                </a:cxn>
                <a:cxn ang="0">
                  <a:pos x="10" y="22"/>
                </a:cxn>
                <a:cxn ang="0">
                  <a:pos x="16" y="22"/>
                </a:cxn>
                <a:cxn ang="0">
                  <a:pos x="18" y="20"/>
                </a:cxn>
                <a:cxn ang="0">
                  <a:pos x="22" y="16"/>
                </a:cxn>
                <a:cxn ang="0">
                  <a:pos x="22" y="12"/>
                </a:cxn>
                <a:cxn ang="0">
                  <a:pos x="22" y="12"/>
                </a:cxn>
                <a:cxn ang="0">
                  <a:pos x="22" y="8"/>
                </a:cxn>
                <a:cxn ang="0">
                  <a:pos x="18" y="4"/>
                </a:cxn>
                <a:cxn ang="0">
                  <a:pos x="16" y="2"/>
                </a:cxn>
                <a:cxn ang="0">
                  <a:pos x="10" y="0"/>
                </a:cxn>
              </a:cxnLst>
              <a:rect l="0" t="0" r="r" b="b"/>
              <a:pathLst>
                <a:path w="22" h="22">
                  <a:moveTo>
                    <a:pt x="10" y="0"/>
                  </a:moveTo>
                  <a:lnTo>
                    <a:pt x="10" y="0"/>
                  </a:lnTo>
                  <a:lnTo>
                    <a:pt x="6" y="2"/>
                  </a:lnTo>
                  <a:lnTo>
                    <a:pt x="2" y="4"/>
                  </a:lnTo>
                  <a:lnTo>
                    <a:pt x="0" y="8"/>
                  </a:lnTo>
                  <a:lnTo>
                    <a:pt x="0" y="12"/>
                  </a:lnTo>
                  <a:lnTo>
                    <a:pt x="0" y="12"/>
                  </a:lnTo>
                  <a:lnTo>
                    <a:pt x="0" y="16"/>
                  </a:lnTo>
                  <a:lnTo>
                    <a:pt x="2" y="20"/>
                  </a:lnTo>
                  <a:lnTo>
                    <a:pt x="6" y="22"/>
                  </a:lnTo>
                  <a:lnTo>
                    <a:pt x="10" y="22"/>
                  </a:lnTo>
                  <a:lnTo>
                    <a:pt x="10" y="22"/>
                  </a:lnTo>
                  <a:lnTo>
                    <a:pt x="16" y="22"/>
                  </a:lnTo>
                  <a:lnTo>
                    <a:pt x="18" y="20"/>
                  </a:lnTo>
                  <a:lnTo>
                    <a:pt x="22" y="16"/>
                  </a:lnTo>
                  <a:lnTo>
                    <a:pt x="22" y="12"/>
                  </a:lnTo>
                  <a:lnTo>
                    <a:pt x="22" y="12"/>
                  </a:lnTo>
                  <a:lnTo>
                    <a:pt x="22" y="8"/>
                  </a:lnTo>
                  <a:lnTo>
                    <a:pt x="18" y="4"/>
                  </a:lnTo>
                  <a:lnTo>
                    <a:pt x="16" y="2"/>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93" name="Freeform 36"/>
            <p:cNvSpPr/>
            <p:nvPr/>
          </p:nvSpPr>
          <p:spPr bwMode="auto">
            <a:xfrm>
              <a:off x="2132013" y="933450"/>
              <a:ext cx="34925" cy="34925"/>
            </a:xfrm>
            <a:custGeom>
              <a:avLst/>
              <a:gdLst/>
              <a:ahLst/>
              <a:cxnLst>
                <a:cxn ang="0">
                  <a:pos x="10" y="0"/>
                </a:cxn>
                <a:cxn ang="0">
                  <a:pos x="10" y="0"/>
                </a:cxn>
                <a:cxn ang="0">
                  <a:pos x="6" y="2"/>
                </a:cxn>
                <a:cxn ang="0">
                  <a:pos x="2" y="4"/>
                </a:cxn>
                <a:cxn ang="0">
                  <a:pos x="0" y="8"/>
                </a:cxn>
                <a:cxn ang="0">
                  <a:pos x="0" y="12"/>
                </a:cxn>
                <a:cxn ang="0">
                  <a:pos x="0" y="12"/>
                </a:cxn>
                <a:cxn ang="0">
                  <a:pos x="0" y="16"/>
                </a:cxn>
                <a:cxn ang="0">
                  <a:pos x="2" y="20"/>
                </a:cxn>
                <a:cxn ang="0">
                  <a:pos x="6" y="22"/>
                </a:cxn>
                <a:cxn ang="0">
                  <a:pos x="10" y="22"/>
                </a:cxn>
                <a:cxn ang="0">
                  <a:pos x="10" y="22"/>
                </a:cxn>
                <a:cxn ang="0">
                  <a:pos x="16" y="22"/>
                </a:cxn>
                <a:cxn ang="0">
                  <a:pos x="18" y="20"/>
                </a:cxn>
                <a:cxn ang="0">
                  <a:pos x="22" y="16"/>
                </a:cxn>
                <a:cxn ang="0">
                  <a:pos x="22" y="12"/>
                </a:cxn>
                <a:cxn ang="0">
                  <a:pos x="22" y="12"/>
                </a:cxn>
                <a:cxn ang="0">
                  <a:pos x="22" y="8"/>
                </a:cxn>
                <a:cxn ang="0">
                  <a:pos x="18" y="4"/>
                </a:cxn>
                <a:cxn ang="0">
                  <a:pos x="16" y="2"/>
                </a:cxn>
                <a:cxn ang="0">
                  <a:pos x="10" y="0"/>
                </a:cxn>
              </a:cxnLst>
              <a:rect l="0" t="0" r="r" b="b"/>
              <a:pathLst>
                <a:path w="22" h="22">
                  <a:moveTo>
                    <a:pt x="10" y="0"/>
                  </a:moveTo>
                  <a:lnTo>
                    <a:pt x="10" y="0"/>
                  </a:lnTo>
                  <a:lnTo>
                    <a:pt x="6" y="2"/>
                  </a:lnTo>
                  <a:lnTo>
                    <a:pt x="2" y="4"/>
                  </a:lnTo>
                  <a:lnTo>
                    <a:pt x="0" y="8"/>
                  </a:lnTo>
                  <a:lnTo>
                    <a:pt x="0" y="12"/>
                  </a:lnTo>
                  <a:lnTo>
                    <a:pt x="0" y="12"/>
                  </a:lnTo>
                  <a:lnTo>
                    <a:pt x="0" y="16"/>
                  </a:lnTo>
                  <a:lnTo>
                    <a:pt x="2" y="20"/>
                  </a:lnTo>
                  <a:lnTo>
                    <a:pt x="6" y="22"/>
                  </a:lnTo>
                  <a:lnTo>
                    <a:pt x="10" y="22"/>
                  </a:lnTo>
                  <a:lnTo>
                    <a:pt x="10" y="22"/>
                  </a:lnTo>
                  <a:lnTo>
                    <a:pt x="16" y="22"/>
                  </a:lnTo>
                  <a:lnTo>
                    <a:pt x="18" y="20"/>
                  </a:lnTo>
                  <a:lnTo>
                    <a:pt x="22" y="16"/>
                  </a:lnTo>
                  <a:lnTo>
                    <a:pt x="22" y="12"/>
                  </a:lnTo>
                  <a:lnTo>
                    <a:pt x="22" y="12"/>
                  </a:lnTo>
                  <a:lnTo>
                    <a:pt x="22" y="8"/>
                  </a:lnTo>
                  <a:lnTo>
                    <a:pt x="18" y="4"/>
                  </a:lnTo>
                  <a:lnTo>
                    <a:pt x="16" y="2"/>
                  </a:lnTo>
                  <a:lnTo>
                    <a:pt x="10"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94" name="Freeform 37"/>
            <p:cNvSpPr/>
            <p:nvPr/>
          </p:nvSpPr>
          <p:spPr bwMode="auto">
            <a:xfrm>
              <a:off x="1681163" y="755650"/>
              <a:ext cx="34925" cy="34925"/>
            </a:xfrm>
            <a:custGeom>
              <a:avLst/>
              <a:gdLst/>
              <a:ahLst/>
              <a:cxnLst>
                <a:cxn ang="0">
                  <a:pos x="10" y="0"/>
                </a:cxn>
                <a:cxn ang="0">
                  <a:pos x="10" y="0"/>
                </a:cxn>
                <a:cxn ang="0">
                  <a:pos x="6" y="2"/>
                </a:cxn>
                <a:cxn ang="0">
                  <a:pos x="2" y="4"/>
                </a:cxn>
                <a:cxn ang="0">
                  <a:pos x="0" y="8"/>
                </a:cxn>
                <a:cxn ang="0">
                  <a:pos x="0" y="12"/>
                </a:cxn>
                <a:cxn ang="0">
                  <a:pos x="0" y="12"/>
                </a:cxn>
                <a:cxn ang="0">
                  <a:pos x="0" y="16"/>
                </a:cxn>
                <a:cxn ang="0">
                  <a:pos x="2" y="20"/>
                </a:cxn>
                <a:cxn ang="0">
                  <a:pos x="6" y="22"/>
                </a:cxn>
                <a:cxn ang="0">
                  <a:pos x="10" y="22"/>
                </a:cxn>
                <a:cxn ang="0">
                  <a:pos x="10" y="22"/>
                </a:cxn>
                <a:cxn ang="0">
                  <a:pos x="16" y="22"/>
                </a:cxn>
                <a:cxn ang="0">
                  <a:pos x="18" y="20"/>
                </a:cxn>
                <a:cxn ang="0">
                  <a:pos x="22" y="16"/>
                </a:cxn>
                <a:cxn ang="0">
                  <a:pos x="22" y="12"/>
                </a:cxn>
                <a:cxn ang="0">
                  <a:pos x="22" y="12"/>
                </a:cxn>
                <a:cxn ang="0">
                  <a:pos x="22" y="8"/>
                </a:cxn>
                <a:cxn ang="0">
                  <a:pos x="18" y="4"/>
                </a:cxn>
                <a:cxn ang="0">
                  <a:pos x="16" y="2"/>
                </a:cxn>
                <a:cxn ang="0">
                  <a:pos x="10" y="0"/>
                </a:cxn>
              </a:cxnLst>
              <a:rect l="0" t="0" r="r" b="b"/>
              <a:pathLst>
                <a:path w="22" h="22">
                  <a:moveTo>
                    <a:pt x="10" y="0"/>
                  </a:moveTo>
                  <a:lnTo>
                    <a:pt x="10" y="0"/>
                  </a:lnTo>
                  <a:lnTo>
                    <a:pt x="6" y="2"/>
                  </a:lnTo>
                  <a:lnTo>
                    <a:pt x="2" y="4"/>
                  </a:lnTo>
                  <a:lnTo>
                    <a:pt x="0" y="8"/>
                  </a:lnTo>
                  <a:lnTo>
                    <a:pt x="0" y="12"/>
                  </a:lnTo>
                  <a:lnTo>
                    <a:pt x="0" y="12"/>
                  </a:lnTo>
                  <a:lnTo>
                    <a:pt x="0" y="16"/>
                  </a:lnTo>
                  <a:lnTo>
                    <a:pt x="2" y="20"/>
                  </a:lnTo>
                  <a:lnTo>
                    <a:pt x="6" y="22"/>
                  </a:lnTo>
                  <a:lnTo>
                    <a:pt x="10" y="22"/>
                  </a:lnTo>
                  <a:lnTo>
                    <a:pt x="10" y="22"/>
                  </a:lnTo>
                  <a:lnTo>
                    <a:pt x="16" y="22"/>
                  </a:lnTo>
                  <a:lnTo>
                    <a:pt x="18" y="20"/>
                  </a:lnTo>
                  <a:lnTo>
                    <a:pt x="22" y="16"/>
                  </a:lnTo>
                  <a:lnTo>
                    <a:pt x="22" y="12"/>
                  </a:lnTo>
                  <a:lnTo>
                    <a:pt x="22" y="12"/>
                  </a:lnTo>
                  <a:lnTo>
                    <a:pt x="22" y="8"/>
                  </a:lnTo>
                  <a:lnTo>
                    <a:pt x="18" y="4"/>
                  </a:lnTo>
                  <a:lnTo>
                    <a:pt x="16" y="2"/>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95" name="Freeform 38"/>
            <p:cNvSpPr/>
            <p:nvPr/>
          </p:nvSpPr>
          <p:spPr bwMode="auto">
            <a:xfrm>
              <a:off x="1681163" y="755650"/>
              <a:ext cx="34925" cy="34925"/>
            </a:xfrm>
            <a:custGeom>
              <a:avLst/>
              <a:gdLst/>
              <a:ahLst/>
              <a:cxnLst>
                <a:cxn ang="0">
                  <a:pos x="10" y="0"/>
                </a:cxn>
                <a:cxn ang="0">
                  <a:pos x="10" y="0"/>
                </a:cxn>
                <a:cxn ang="0">
                  <a:pos x="6" y="2"/>
                </a:cxn>
                <a:cxn ang="0">
                  <a:pos x="2" y="4"/>
                </a:cxn>
                <a:cxn ang="0">
                  <a:pos x="0" y="8"/>
                </a:cxn>
                <a:cxn ang="0">
                  <a:pos x="0" y="12"/>
                </a:cxn>
                <a:cxn ang="0">
                  <a:pos x="0" y="12"/>
                </a:cxn>
                <a:cxn ang="0">
                  <a:pos x="0" y="16"/>
                </a:cxn>
                <a:cxn ang="0">
                  <a:pos x="2" y="20"/>
                </a:cxn>
                <a:cxn ang="0">
                  <a:pos x="6" y="22"/>
                </a:cxn>
                <a:cxn ang="0">
                  <a:pos x="10" y="22"/>
                </a:cxn>
                <a:cxn ang="0">
                  <a:pos x="10" y="22"/>
                </a:cxn>
                <a:cxn ang="0">
                  <a:pos x="16" y="22"/>
                </a:cxn>
                <a:cxn ang="0">
                  <a:pos x="18" y="20"/>
                </a:cxn>
                <a:cxn ang="0">
                  <a:pos x="22" y="16"/>
                </a:cxn>
                <a:cxn ang="0">
                  <a:pos x="22" y="12"/>
                </a:cxn>
                <a:cxn ang="0">
                  <a:pos x="22" y="12"/>
                </a:cxn>
                <a:cxn ang="0">
                  <a:pos x="22" y="8"/>
                </a:cxn>
                <a:cxn ang="0">
                  <a:pos x="18" y="4"/>
                </a:cxn>
                <a:cxn ang="0">
                  <a:pos x="16" y="2"/>
                </a:cxn>
                <a:cxn ang="0">
                  <a:pos x="10" y="0"/>
                </a:cxn>
              </a:cxnLst>
              <a:rect l="0" t="0" r="r" b="b"/>
              <a:pathLst>
                <a:path w="22" h="22">
                  <a:moveTo>
                    <a:pt x="10" y="0"/>
                  </a:moveTo>
                  <a:lnTo>
                    <a:pt x="10" y="0"/>
                  </a:lnTo>
                  <a:lnTo>
                    <a:pt x="6" y="2"/>
                  </a:lnTo>
                  <a:lnTo>
                    <a:pt x="2" y="4"/>
                  </a:lnTo>
                  <a:lnTo>
                    <a:pt x="0" y="8"/>
                  </a:lnTo>
                  <a:lnTo>
                    <a:pt x="0" y="12"/>
                  </a:lnTo>
                  <a:lnTo>
                    <a:pt x="0" y="12"/>
                  </a:lnTo>
                  <a:lnTo>
                    <a:pt x="0" y="16"/>
                  </a:lnTo>
                  <a:lnTo>
                    <a:pt x="2" y="20"/>
                  </a:lnTo>
                  <a:lnTo>
                    <a:pt x="6" y="22"/>
                  </a:lnTo>
                  <a:lnTo>
                    <a:pt x="10" y="22"/>
                  </a:lnTo>
                  <a:lnTo>
                    <a:pt x="10" y="22"/>
                  </a:lnTo>
                  <a:lnTo>
                    <a:pt x="16" y="22"/>
                  </a:lnTo>
                  <a:lnTo>
                    <a:pt x="18" y="20"/>
                  </a:lnTo>
                  <a:lnTo>
                    <a:pt x="22" y="16"/>
                  </a:lnTo>
                  <a:lnTo>
                    <a:pt x="22" y="12"/>
                  </a:lnTo>
                  <a:lnTo>
                    <a:pt x="22" y="12"/>
                  </a:lnTo>
                  <a:lnTo>
                    <a:pt x="22" y="8"/>
                  </a:lnTo>
                  <a:lnTo>
                    <a:pt x="18" y="4"/>
                  </a:lnTo>
                  <a:lnTo>
                    <a:pt x="16" y="2"/>
                  </a:lnTo>
                  <a:lnTo>
                    <a:pt x="10"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96" name="Freeform 39"/>
            <p:cNvSpPr/>
            <p:nvPr/>
          </p:nvSpPr>
          <p:spPr bwMode="auto">
            <a:xfrm>
              <a:off x="1582738" y="1012825"/>
              <a:ext cx="34925" cy="38100"/>
            </a:xfrm>
            <a:custGeom>
              <a:avLst/>
              <a:gdLst/>
              <a:ahLst/>
              <a:cxnLst>
                <a:cxn ang="0">
                  <a:pos x="12" y="0"/>
                </a:cxn>
                <a:cxn ang="0">
                  <a:pos x="12" y="0"/>
                </a:cxn>
                <a:cxn ang="0">
                  <a:pos x="6" y="2"/>
                </a:cxn>
                <a:cxn ang="0">
                  <a:pos x="4" y="4"/>
                </a:cxn>
                <a:cxn ang="0">
                  <a:pos x="0" y="8"/>
                </a:cxn>
                <a:cxn ang="0">
                  <a:pos x="0" y="12"/>
                </a:cxn>
                <a:cxn ang="0">
                  <a:pos x="0" y="12"/>
                </a:cxn>
                <a:cxn ang="0">
                  <a:pos x="0" y="16"/>
                </a:cxn>
                <a:cxn ang="0">
                  <a:pos x="4" y="20"/>
                </a:cxn>
                <a:cxn ang="0">
                  <a:pos x="6" y="22"/>
                </a:cxn>
                <a:cxn ang="0">
                  <a:pos x="12" y="24"/>
                </a:cxn>
                <a:cxn ang="0">
                  <a:pos x="12" y="24"/>
                </a:cxn>
                <a:cxn ang="0">
                  <a:pos x="16" y="22"/>
                </a:cxn>
                <a:cxn ang="0">
                  <a:pos x="20" y="20"/>
                </a:cxn>
                <a:cxn ang="0">
                  <a:pos x="22" y="16"/>
                </a:cxn>
                <a:cxn ang="0">
                  <a:pos x="22" y="12"/>
                </a:cxn>
                <a:cxn ang="0">
                  <a:pos x="22" y="12"/>
                </a:cxn>
                <a:cxn ang="0">
                  <a:pos x="22" y="8"/>
                </a:cxn>
                <a:cxn ang="0">
                  <a:pos x="20" y="4"/>
                </a:cxn>
                <a:cxn ang="0">
                  <a:pos x="16" y="2"/>
                </a:cxn>
                <a:cxn ang="0">
                  <a:pos x="12" y="0"/>
                </a:cxn>
              </a:cxnLst>
              <a:rect l="0" t="0" r="r" b="b"/>
              <a:pathLst>
                <a:path w="22" h="24">
                  <a:moveTo>
                    <a:pt x="12" y="0"/>
                  </a:moveTo>
                  <a:lnTo>
                    <a:pt x="12" y="0"/>
                  </a:lnTo>
                  <a:lnTo>
                    <a:pt x="6" y="2"/>
                  </a:lnTo>
                  <a:lnTo>
                    <a:pt x="4" y="4"/>
                  </a:lnTo>
                  <a:lnTo>
                    <a:pt x="0" y="8"/>
                  </a:lnTo>
                  <a:lnTo>
                    <a:pt x="0" y="12"/>
                  </a:lnTo>
                  <a:lnTo>
                    <a:pt x="0" y="12"/>
                  </a:lnTo>
                  <a:lnTo>
                    <a:pt x="0" y="16"/>
                  </a:lnTo>
                  <a:lnTo>
                    <a:pt x="4" y="20"/>
                  </a:lnTo>
                  <a:lnTo>
                    <a:pt x="6" y="22"/>
                  </a:lnTo>
                  <a:lnTo>
                    <a:pt x="12" y="24"/>
                  </a:lnTo>
                  <a:lnTo>
                    <a:pt x="12" y="24"/>
                  </a:lnTo>
                  <a:lnTo>
                    <a:pt x="16" y="22"/>
                  </a:lnTo>
                  <a:lnTo>
                    <a:pt x="20" y="20"/>
                  </a:lnTo>
                  <a:lnTo>
                    <a:pt x="22" y="16"/>
                  </a:lnTo>
                  <a:lnTo>
                    <a:pt x="22" y="12"/>
                  </a:lnTo>
                  <a:lnTo>
                    <a:pt x="22" y="12"/>
                  </a:lnTo>
                  <a:lnTo>
                    <a:pt x="22" y="8"/>
                  </a:lnTo>
                  <a:lnTo>
                    <a:pt x="20" y="4"/>
                  </a:lnTo>
                  <a:lnTo>
                    <a:pt x="16" y="2"/>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97" name="Freeform 40"/>
            <p:cNvSpPr/>
            <p:nvPr/>
          </p:nvSpPr>
          <p:spPr bwMode="auto">
            <a:xfrm>
              <a:off x="1582738" y="1012825"/>
              <a:ext cx="34925" cy="38100"/>
            </a:xfrm>
            <a:custGeom>
              <a:avLst/>
              <a:gdLst/>
              <a:ahLst/>
              <a:cxnLst>
                <a:cxn ang="0">
                  <a:pos x="12" y="0"/>
                </a:cxn>
                <a:cxn ang="0">
                  <a:pos x="12" y="0"/>
                </a:cxn>
                <a:cxn ang="0">
                  <a:pos x="6" y="2"/>
                </a:cxn>
                <a:cxn ang="0">
                  <a:pos x="4" y="4"/>
                </a:cxn>
                <a:cxn ang="0">
                  <a:pos x="0" y="8"/>
                </a:cxn>
                <a:cxn ang="0">
                  <a:pos x="0" y="12"/>
                </a:cxn>
                <a:cxn ang="0">
                  <a:pos x="0" y="12"/>
                </a:cxn>
                <a:cxn ang="0">
                  <a:pos x="0" y="16"/>
                </a:cxn>
                <a:cxn ang="0">
                  <a:pos x="4" y="20"/>
                </a:cxn>
                <a:cxn ang="0">
                  <a:pos x="6" y="22"/>
                </a:cxn>
                <a:cxn ang="0">
                  <a:pos x="12" y="24"/>
                </a:cxn>
                <a:cxn ang="0">
                  <a:pos x="12" y="24"/>
                </a:cxn>
                <a:cxn ang="0">
                  <a:pos x="16" y="22"/>
                </a:cxn>
                <a:cxn ang="0">
                  <a:pos x="20" y="20"/>
                </a:cxn>
                <a:cxn ang="0">
                  <a:pos x="22" y="16"/>
                </a:cxn>
                <a:cxn ang="0">
                  <a:pos x="22" y="12"/>
                </a:cxn>
                <a:cxn ang="0">
                  <a:pos x="22" y="12"/>
                </a:cxn>
                <a:cxn ang="0">
                  <a:pos x="22" y="8"/>
                </a:cxn>
                <a:cxn ang="0">
                  <a:pos x="20" y="4"/>
                </a:cxn>
                <a:cxn ang="0">
                  <a:pos x="16" y="2"/>
                </a:cxn>
                <a:cxn ang="0">
                  <a:pos x="12" y="0"/>
                </a:cxn>
              </a:cxnLst>
              <a:rect l="0" t="0" r="r" b="b"/>
              <a:pathLst>
                <a:path w="22" h="24">
                  <a:moveTo>
                    <a:pt x="12" y="0"/>
                  </a:moveTo>
                  <a:lnTo>
                    <a:pt x="12" y="0"/>
                  </a:lnTo>
                  <a:lnTo>
                    <a:pt x="6" y="2"/>
                  </a:lnTo>
                  <a:lnTo>
                    <a:pt x="4" y="4"/>
                  </a:lnTo>
                  <a:lnTo>
                    <a:pt x="0" y="8"/>
                  </a:lnTo>
                  <a:lnTo>
                    <a:pt x="0" y="12"/>
                  </a:lnTo>
                  <a:lnTo>
                    <a:pt x="0" y="12"/>
                  </a:lnTo>
                  <a:lnTo>
                    <a:pt x="0" y="16"/>
                  </a:lnTo>
                  <a:lnTo>
                    <a:pt x="4" y="20"/>
                  </a:lnTo>
                  <a:lnTo>
                    <a:pt x="6" y="22"/>
                  </a:lnTo>
                  <a:lnTo>
                    <a:pt x="12" y="24"/>
                  </a:lnTo>
                  <a:lnTo>
                    <a:pt x="12" y="24"/>
                  </a:lnTo>
                  <a:lnTo>
                    <a:pt x="16" y="22"/>
                  </a:lnTo>
                  <a:lnTo>
                    <a:pt x="20" y="20"/>
                  </a:lnTo>
                  <a:lnTo>
                    <a:pt x="22" y="16"/>
                  </a:lnTo>
                  <a:lnTo>
                    <a:pt x="22" y="12"/>
                  </a:lnTo>
                  <a:lnTo>
                    <a:pt x="22" y="12"/>
                  </a:lnTo>
                  <a:lnTo>
                    <a:pt x="22" y="8"/>
                  </a:lnTo>
                  <a:lnTo>
                    <a:pt x="20" y="4"/>
                  </a:lnTo>
                  <a:lnTo>
                    <a:pt x="16" y="2"/>
                  </a:lnTo>
                  <a:lnTo>
                    <a:pt x="12"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98" name="Freeform 41"/>
            <p:cNvSpPr/>
            <p:nvPr/>
          </p:nvSpPr>
          <p:spPr bwMode="auto">
            <a:xfrm>
              <a:off x="2782888" y="196850"/>
              <a:ext cx="38100" cy="34925"/>
            </a:xfrm>
            <a:custGeom>
              <a:avLst/>
              <a:gdLst/>
              <a:ahLst/>
              <a:cxnLst>
                <a:cxn ang="0">
                  <a:pos x="12" y="0"/>
                </a:cxn>
                <a:cxn ang="0">
                  <a:pos x="12" y="0"/>
                </a:cxn>
                <a:cxn ang="0">
                  <a:pos x="8" y="0"/>
                </a:cxn>
                <a:cxn ang="0">
                  <a:pos x="4" y="2"/>
                </a:cxn>
                <a:cxn ang="0">
                  <a:pos x="2" y="6"/>
                </a:cxn>
                <a:cxn ang="0">
                  <a:pos x="0" y="10"/>
                </a:cxn>
                <a:cxn ang="0">
                  <a:pos x="0" y="10"/>
                </a:cxn>
                <a:cxn ang="0">
                  <a:pos x="2" y="14"/>
                </a:cxn>
                <a:cxn ang="0">
                  <a:pos x="4" y="18"/>
                </a:cxn>
                <a:cxn ang="0">
                  <a:pos x="8" y="20"/>
                </a:cxn>
                <a:cxn ang="0">
                  <a:pos x="12" y="22"/>
                </a:cxn>
                <a:cxn ang="0">
                  <a:pos x="12" y="22"/>
                </a:cxn>
                <a:cxn ang="0">
                  <a:pos x="16" y="20"/>
                </a:cxn>
                <a:cxn ang="0">
                  <a:pos x="20" y="18"/>
                </a:cxn>
                <a:cxn ang="0">
                  <a:pos x="22" y="14"/>
                </a:cxn>
                <a:cxn ang="0">
                  <a:pos x="24" y="10"/>
                </a:cxn>
                <a:cxn ang="0">
                  <a:pos x="24" y="10"/>
                </a:cxn>
                <a:cxn ang="0">
                  <a:pos x="22" y="6"/>
                </a:cxn>
                <a:cxn ang="0">
                  <a:pos x="20" y="2"/>
                </a:cxn>
                <a:cxn ang="0">
                  <a:pos x="16" y="0"/>
                </a:cxn>
                <a:cxn ang="0">
                  <a:pos x="12" y="0"/>
                </a:cxn>
              </a:cxnLst>
              <a:rect l="0" t="0" r="r" b="b"/>
              <a:pathLst>
                <a:path w="24" h="22">
                  <a:moveTo>
                    <a:pt x="12" y="0"/>
                  </a:moveTo>
                  <a:lnTo>
                    <a:pt x="12" y="0"/>
                  </a:lnTo>
                  <a:lnTo>
                    <a:pt x="8" y="0"/>
                  </a:lnTo>
                  <a:lnTo>
                    <a:pt x="4" y="2"/>
                  </a:lnTo>
                  <a:lnTo>
                    <a:pt x="2" y="6"/>
                  </a:lnTo>
                  <a:lnTo>
                    <a:pt x="0" y="10"/>
                  </a:lnTo>
                  <a:lnTo>
                    <a:pt x="0" y="10"/>
                  </a:lnTo>
                  <a:lnTo>
                    <a:pt x="2" y="14"/>
                  </a:lnTo>
                  <a:lnTo>
                    <a:pt x="4" y="18"/>
                  </a:lnTo>
                  <a:lnTo>
                    <a:pt x="8" y="20"/>
                  </a:lnTo>
                  <a:lnTo>
                    <a:pt x="12" y="22"/>
                  </a:lnTo>
                  <a:lnTo>
                    <a:pt x="12" y="22"/>
                  </a:lnTo>
                  <a:lnTo>
                    <a:pt x="16" y="20"/>
                  </a:lnTo>
                  <a:lnTo>
                    <a:pt x="20" y="18"/>
                  </a:lnTo>
                  <a:lnTo>
                    <a:pt x="22" y="14"/>
                  </a:lnTo>
                  <a:lnTo>
                    <a:pt x="24" y="10"/>
                  </a:lnTo>
                  <a:lnTo>
                    <a:pt x="24" y="10"/>
                  </a:lnTo>
                  <a:lnTo>
                    <a:pt x="22" y="6"/>
                  </a:lnTo>
                  <a:lnTo>
                    <a:pt x="20" y="2"/>
                  </a:lnTo>
                  <a:lnTo>
                    <a:pt x="16" y="0"/>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99" name="Freeform 42"/>
            <p:cNvSpPr/>
            <p:nvPr/>
          </p:nvSpPr>
          <p:spPr bwMode="auto">
            <a:xfrm>
              <a:off x="2782888" y="196850"/>
              <a:ext cx="38100" cy="34925"/>
            </a:xfrm>
            <a:custGeom>
              <a:avLst/>
              <a:gdLst/>
              <a:ahLst/>
              <a:cxnLst>
                <a:cxn ang="0">
                  <a:pos x="12" y="0"/>
                </a:cxn>
                <a:cxn ang="0">
                  <a:pos x="12" y="0"/>
                </a:cxn>
                <a:cxn ang="0">
                  <a:pos x="8" y="0"/>
                </a:cxn>
                <a:cxn ang="0">
                  <a:pos x="4" y="2"/>
                </a:cxn>
                <a:cxn ang="0">
                  <a:pos x="2" y="6"/>
                </a:cxn>
                <a:cxn ang="0">
                  <a:pos x="0" y="10"/>
                </a:cxn>
                <a:cxn ang="0">
                  <a:pos x="0" y="10"/>
                </a:cxn>
                <a:cxn ang="0">
                  <a:pos x="2" y="14"/>
                </a:cxn>
                <a:cxn ang="0">
                  <a:pos x="4" y="18"/>
                </a:cxn>
                <a:cxn ang="0">
                  <a:pos x="8" y="20"/>
                </a:cxn>
                <a:cxn ang="0">
                  <a:pos x="12" y="22"/>
                </a:cxn>
                <a:cxn ang="0">
                  <a:pos x="12" y="22"/>
                </a:cxn>
                <a:cxn ang="0">
                  <a:pos x="16" y="20"/>
                </a:cxn>
                <a:cxn ang="0">
                  <a:pos x="20" y="18"/>
                </a:cxn>
                <a:cxn ang="0">
                  <a:pos x="22" y="14"/>
                </a:cxn>
                <a:cxn ang="0">
                  <a:pos x="24" y="10"/>
                </a:cxn>
                <a:cxn ang="0">
                  <a:pos x="24" y="10"/>
                </a:cxn>
                <a:cxn ang="0">
                  <a:pos x="22" y="6"/>
                </a:cxn>
                <a:cxn ang="0">
                  <a:pos x="20" y="2"/>
                </a:cxn>
                <a:cxn ang="0">
                  <a:pos x="16" y="0"/>
                </a:cxn>
                <a:cxn ang="0">
                  <a:pos x="12" y="0"/>
                </a:cxn>
              </a:cxnLst>
              <a:rect l="0" t="0" r="r" b="b"/>
              <a:pathLst>
                <a:path w="24" h="22">
                  <a:moveTo>
                    <a:pt x="12" y="0"/>
                  </a:moveTo>
                  <a:lnTo>
                    <a:pt x="12" y="0"/>
                  </a:lnTo>
                  <a:lnTo>
                    <a:pt x="8" y="0"/>
                  </a:lnTo>
                  <a:lnTo>
                    <a:pt x="4" y="2"/>
                  </a:lnTo>
                  <a:lnTo>
                    <a:pt x="2" y="6"/>
                  </a:lnTo>
                  <a:lnTo>
                    <a:pt x="0" y="10"/>
                  </a:lnTo>
                  <a:lnTo>
                    <a:pt x="0" y="10"/>
                  </a:lnTo>
                  <a:lnTo>
                    <a:pt x="2" y="14"/>
                  </a:lnTo>
                  <a:lnTo>
                    <a:pt x="4" y="18"/>
                  </a:lnTo>
                  <a:lnTo>
                    <a:pt x="8" y="20"/>
                  </a:lnTo>
                  <a:lnTo>
                    <a:pt x="12" y="22"/>
                  </a:lnTo>
                  <a:lnTo>
                    <a:pt x="12" y="22"/>
                  </a:lnTo>
                  <a:lnTo>
                    <a:pt x="16" y="20"/>
                  </a:lnTo>
                  <a:lnTo>
                    <a:pt x="20" y="18"/>
                  </a:lnTo>
                  <a:lnTo>
                    <a:pt x="22" y="14"/>
                  </a:lnTo>
                  <a:lnTo>
                    <a:pt x="24" y="10"/>
                  </a:lnTo>
                  <a:lnTo>
                    <a:pt x="24" y="10"/>
                  </a:lnTo>
                  <a:lnTo>
                    <a:pt x="22" y="6"/>
                  </a:lnTo>
                  <a:lnTo>
                    <a:pt x="20" y="2"/>
                  </a:lnTo>
                  <a:lnTo>
                    <a:pt x="16" y="0"/>
                  </a:lnTo>
                  <a:lnTo>
                    <a:pt x="12"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00" name="Freeform 43"/>
            <p:cNvSpPr/>
            <p:nvPr/>
          </p:nvSpPr>
          <p:spPr bwMode="auto">
            <a:xfrm>
              <a:off x="1325563" y="301625"/>
              <a:ext cx="34925" cy="34925"/>
            </a:xfrm>
            <a:custGeom>
              <a:avLst/>
              <a:gdLst/>
              <a:ahLst/>
              <a:cxnLst>
                <a:cxn ang="0">
                  <a:pos x="10" y="0"/>
                </a:cxn>
                <a:cxn ang="0">
                  <a:pos x="10" y="0"/>
                </a:cxn>
                <a:cxn ang="0">
                  <a:pos x="6" y="2"/>
                </a:cxn>
                <a:cxn ang="0">
                  <a:pos x="2" y="4"/>
                </a:cxn>
                <a:cxn ang="0">
                  <a:pos x="0" y="8"/>
                </a:cxn>
                <a:cxn ang="0">
                  <a:pos x="0" y="12"/>
                </a:cxn>
                <a:cxn ang="0">
                  <a:pos x="0" y="12"/>
                </a:cxn>
                <a:cxn ang="0">
                  <a:pos x="0" y="16"/>
                </a:cxn>
                <a:cxn ang="0">
                  <a:pos x="2" y="20"/>
                </a:cxn>
                <a:cxn ang="0">
                  <a:pos x="6" y="22"/>
                </a:cxn>
                <a:cxn ang="0">
                  <a:pos x="10" y="22"/>
                </a:cxn>
                <a:cxn ang="0">
                  <a:pos x="10" y="22"/>
                </a:cxn>
                <a:cxn ang="0">
                  <a:pos x="14" y="22"/>
                </a:cxn>
                <a:cxn ang="0">
                  <a:pos x="18" y="20"/>
                </a:cxn>
                <a:cxn ang="0">
                  <a:pos x="20" y="16"/>
                </a:cxn>
                <a:cxn ang="0">
                  <a:pos x="22" y="12"/>
                </a:cxn>
                <a:cxn ang="0">
                  <a:pos x="22" y="12"/>
                </a:cxn>
                <a:cxn ang="0">
                  <a:pos x="20" y="8"/>
                </a:cxn>
                <a:cxn ang="0">
                  <a:pos x="18" y="4"/>
                </a:cxn>
                <a:cxn ang="0">
                  <a:pos x="14" y="2"/>
                </a:cxn>
                <a:cxn ang="0">
                  <a:pos x="10" y="0"/>
                </a:cxn>
              </a:cxnLst>
              <a:rect l="0" t="0" r="r" b="b"/>
              <a:pathLst>
                <a:path w="22" h="22">
                  <a:moveTo>
                    <a:pt x="10" y="0"/>
                  </a:moveTo>
                  <a:lnTo>
                    <a:pt x="10" y="0"/>
                  </a:lnTo>
                  <a:lnTo>
                    <a:pt x="6" y="2"/>
                  </a:lnTo>
                  <a:lnTo>
                    <a:pt x="2" y="4"/>
                  </a:lnTo>
                  <a:lnTo>
                    <a:pt x="0" y="8"/>
                  </a:lnTo>
                  <a:lnTo>
                    <a:pt x="0" y="12"/>
                  </a:lnTo>
                  <a:lnTo>
                    <a:pt x="0" y="12"/>
                  </a:lnTo>
                  <a:lnTo>
                    <a:pt x="0" y="16"/>
                  </a:lnTo>
                  <a:lnTo>
                    <a:pt x="2" y="20"/>
                  </a:lnTo>
                  <a:lnTo>
                    <a:pt x="6" y="22"/>
                  </a:lnTo>
                  <a:lnTo>
                    <a:pt x="10" y="22"/>
                  </a:lnTo>
                  <a:lnTo>
                    <a:pt x="10" y="22"/>
                  </a:lnTo>
                  <a:lnTo>
                    <a:pt x="14" y="22"/>
                  </a:lnTo>
                  <a:lnTo>
                    <a:pt x="18" y="20"/>
                  </a:lnTo>
                  <a:lnTo>
                    <a:pt x="20" y="16"/>
                  </a:lnTo>
                  <a:lnTo>
                    <a:pt x="22" y="12"/>
                  </a:lnTo>
                  <a:lnTo>
                    <a:pt x="22" y="12"/>
                  </a:lnTo>
                  <a:lnTo>
                    <a:pt x="20" y="8"/>
                  </a:lnTo>
                  <a:lnTo>
                    <a:pt x="18" y="4"/>
                  </a:lnTo>
                  <a:lnTo>
                    <a:pt x="14" y="2"/>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01" name="Freeform 44"/>
            <p:cNvSpPr/>
            <p:nvPr/>
          </p:nvSpPr>
          <p:spPr bwMode="auto">
            <a:xfrm>
              <a:off x="1325563" y="301625"/>
              <a:ext cx="34925" cy="34925"/>
            </a:xfrm>
            <a:custGeom>
              <a:avLst/>
              <a:gdLst/>
              <a:ahLst/>
              <a:cxnLst>
                <a:cxn ang="0">
                  <a:pos x="10" y="0"/>
                </a:cxn>
                <a:cxn ang="0">
                  <a:pos x="10" y="0"/>
                </a:cxn>
                <a:cxn ang="0">
                  <a:pos x="6" y="2"/>
                </a:cxn>
                <a:cxn ang="0">
                  <a:pos x="2" y="4"/>
                </a:cxn>
                <a:cxn ang="0">
                  <a:pos x="0" y="8"/>
                </a:cxn>
                <a:cxn ang="0">
                  <a:pos x="0" y="12"/>
                </a:cxn>
                <a:cxn ang="0">
                  <a:pos x="0" y="12"/>
                </a:cxn>
                <a:cxn ang="0">
                  <a:pos x="0" y="16"/>
                </a:cxn>
                <a:cxn ang="0">
                  <a:pos x="2" y="20"/>
                </a:cxn>
                <a:cxn ang="0">
                  <a:pos x="6" y="22"/>
                </a:cxn>
                <a:cxn ang="0">
                  <a:pos x="10" y="22"/>
                </a:cxn>
                <a:cxn ang="0">
                  <a:pos x="10" y="22"/>
                </a:cxn>
                <a:cxn ang="0">
                  <a:pos x="14" y="22"/>
                </a:cxn>
                <a:cxn ang="0">
                  <a:pos x="18" y="20"/>
                </a:cxn>
                <a:cxn ang="0">
                  <a:pos x="20" y="16"/>
                </a:cxn>
                <a:cxn ang="0">
                  <a:pos x="22" y="12"/>
                </a:cxn>
                <a:cxn ang="0">
                  <a:pos x="22" y="12"/>
                </a:cxn>
                <a:cxn ang="0">
                  <a:pos x="20" y="8"/>
                </a:cxn>
                <a:cxn ang="0">
                  <a:pos x="18" y="4"/>
                </a:cxn>
                <a:cxn ang="0">
                  <a:pos x="14" y="2"/>
                </a:cxn>
                <a:cxn ang="0">
                  <a:pos x="10" y="0"/>
                </a:cxn>
              </a:cxnLst>
              <a:rect l="0" t="0" r="r" b="b"/>
              <a:pathLst>
                <a:path w="22" h="22">
                  <a:moveTo>
                    <a:pt x="10" y="0"/>
                  </a:moveTo>
                  <a:lnTo>
                    <a:pt x="10" y="0"/>
                  </a:lnTo>
                  <a:lnTo>
                    <a:pt x="6" y="2"/>
                  </a:lnTo>
                  <a:lnTo>
                    <a:pt x="2" y="4"/>
                  </a:lnTo>
                  <a:lnTo>
                    <a:pt x="0" y="8"/>
                  </a:lnTo>
                  <a:lnTo>
                    <a:pt x="0" y="12"/>
                  </a:lnTo>
                  <a:lnTo>
                    <a:pt x="0" y="12"/>
                  </a:lnTo>
                  <a:lnTo>
                    <a:pt x="0" y="16"/>
                  </a:lnTo>
                  <a:lnTo>
                    <a:pt x="2" y="20"/>
                  </a:lnTo>
                  <a:lnTo>
                    <a:pt x="6" y="22"/>
                  </a:lnTo>
                  <a:lnTo>
                    <a:pt x="10" y="22"/>
                  </a:lnTo>
                  <a:lnTo>
                    <a:pt x="10" y="22"/>
                  </a:lnTo>
                  <a:lnTo>
                    <a:pt x="14" y="22"/>
                  </a:lnTo>
                  <a:lnTo>
                    <a:pt x="18" y="20"/>
                  </a:lnTo>
                  <a:lnTo>
                    <a:pt x="20" y="16"/>
                  </a:lnTo>
                  <a:lnTo>
                    <a:pt x="22" y="12"/>
                  </a:lnTo>
                  <a:lnTo>
                    <a:pt x="22" y="12"/>
                  </a:lnTo>
                  <a:lnTo>
                    <a:pt x="20" y="8"/>
                  </a:lnTo>
                  <a:lnTo>
                    <a:pt x="18" y="4"/>
                  </a:lnTo>
                  <a:lnTo>
                    <a:pt x="14" y="2"/>
                  </a:lnTo>
                  <a:lnTo>
                    <a:pt x="10"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02" name="Freeform 45"/>
            <p:cNvSpPr/>
            <p:nvPr/>
          </p:nvSpPr>
          <p:spPr bwMode="auto">
            <a:xfrm>
              <a:off x="1906588" y="336550"/>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03" name="Freeform 46"/>
            <p:cNvSpPr/>
            <p:nvPr/>
          </p:nvSpPr>
          <p:spPr bwMode="auto">
            <a:xfrm>
              <a:off x="1906588" y="336550"/>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04" name="Freeform 47"/>
            <p:cNvSpPr/>
            <p:nvPr/>
          </p:nvSpPr>
          <p:spPr bwMode="auto">
            <a:xfrm>
              <a:off x="1433513" y="558800"/>
              <a:ext cx="25400" cy="22225"/>
            </a:xfrm>
            <a:custGeom>
              <a:avLst/>
              <a:gdLst/>
              <a:ahLst/>
              <a:cxnLst>
                <a:cxn ang="0">
                  <a:pos x="8" y="0"/>
                </a:cxn>
                <a:cxn ang="0">
                  <a:pos x="8" y="0"/>
                </a:cxn>
                <a:cxn ang="0">
                  <a:pos x="4" y="2"/>
                </a:cxn>
                <a:cxn ang="0">
                  <a:pos x="0" y="6"/>
                </a:cxn>
                <a:cxn ang="0">
                  <a:pos x="0" y="6"/>
                </a:cxn>
                <a:cxn ang="0">
                  <a:pos x="4" y="12"/>
                </a:cxn>
                <a:cxn ang="0">
                  <a:pos x="8" y="14"/>
                </a:cxn>
                <a:cxn ang="0">
                  <a:pos x="8" y="14"/>
                </a:cxn>
                <a:cxn ang="0">
                  <a:pos x="12" y="12"/>
                </a:cxn>
                <a:cxn ang="0">
                  <a:pos x="16" y="6"/>
                </a:cxn>
                <a:cxn ang="0">
                  <a:pos x="16" y="6"/>
                </a:cxn>
                <a:cxn ang="0">
                  <a:pos x="12" y="2"/>
                </a:cxn>
                <a:cxn ang="0">
                  <a:pos x="8" y="0"/>
                </a:cxn>
              </a:cxnLst>
              <a:rect l="0" t="0" r="r" b="b"/>
              <a:pathLst>
                <a:path w="16" h="14">
                  <a:moveTo>
                    <a:pt x="8" y="0"/>
                  </a:moveTo>
                  <a:lnTo>
                    <a:pt x="8" y="0"/>
                  </a:lnTo>
                  <a:lnTo>
                    <a:pt x="4" y="2"/>
                  </a:lnTo>
                  <a:lnTo>
                    <a:pt x="0" y="6"/>
                  </a:lnTo>
                  <a:lnTo>
                    <a:pt x="0" y="6"/>
                  </a:lnTo>
                  <a:lnTo>
                    <a:pt x="4" y="12"/>
                  </a:lnTo>
                  <a:lnTo>
                    <a:pt x="8" y="14"/>
                  </a:lnTo>
                  <a:lnTo>
                    <a:pt x="8" y="14"/>
                  </a:lnTo>
                  <a:lnTo>
                    <a:pt x="12" y="12"/>
                  </a:lnTo>
                  <a:lnTo>
                    <a:pt x="16" y="6"/>
                  </a:lnTo>
                  <a:lnTo>
                    <a:pt x="16"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05" name="Freeform 48"/>
            <p:cNvSpPr/>
            <p:nvPr/>
          </p:nvSpPr>
          <p:spPr bwMode="auto">
            <a:xfrm>
              <a:off x="1433513" y="558800"/>
              <a:ext cx="25400" cy="22225"/>
            </a:xfrm>
            <a:custGeom>
              <a:avLst/>
              <a:gdLst/>
              <a:ahLst/>
              <a:cxnLst>
                <a:cxn ang="0">
                  <a:pos x="8" y="0"/>
                </a:cxn>
                <a:cxn ang="0">
                  <a:pos x="8" y="0"/>
                </a:cxn>
                <a:cxn ang="0">
                  <a:pos x="4" y="2"/>
                </a:cxn>
                <a:cxn ang="0">
                  <a:pos x="0" y="6"/>
                </a:cxn>
                <a:cxn ang="0">
                  <a:pos x="0" y="6"/>
                </a:cxn>
                <a:cxn ang="0">
                  <a:pos x="4" y="12"/>
                </a:cxn>
                <a:cxn ang="0">
                  <a:pos x="8" y="14"/>
                </a:cxn>
                <a:cxn ang="0">
                  <a:pos x="8" y="14"/>
                </a:cxn>
                <a:cxn ang="0">
                  <a:pos x="12" y="12"/>
                </a:cxn>
                <a:cxn ang="0">
                  <a:pos x="16" y="6"/>
                </a:cxn>
                <a:cxn ang="0">
                  <a:pos x="16" y="6"/>
                </a:cxn>
                <a:cxn ang="0">
                  <a:pos x="12" y="2"/>
                </a:cxn>
                <a:cxn ang="0">
                  <a:pos x="8" y="0"/>
                </a:cxn>
              </a:cxnLst>
              <a:rect l="0" t="0" r="r" b="b"/>
              <a:pathLst>
                <a:path w="16" h="14">
                  <a:moveTo>
                    <a:pt x="8" y="0"/>
                  </a:moveTo>
                  <a:lnTo>
                    <a:pt x="8" y="0"/>
                  </a:lnTo>
                  <a:lnTo>
                    <a:pt x="4" y="2"/>
                  </a:lnTo>
                  <a:lnTo>
                    <a:pt x="0" y="6"/>
                  </a:lnTo>
                  <a:lnTo>
                    <a:pt x="0" y="6"/>
                  </a:lnTo>
                  <a:lnTo>
                    <a:pt x="4" y="12"/>
                  </a:lnTo>
                  <a:lnTo>
                    <a:pt x="8" y="14"/>
                  </a:lnTo>
                  <a:lnTo>
                    <a:pt x="8" y="14"/>
                  </a:lnTo>
                  <a:lnTo>
                    <a:pt x="12" y="12"/>
                  </a:lnTo>
                  <a:lnTo>
                    <a:pt x="16" y="6"/>
                  </a:lnTo>
                  <a:lnTo>
                    <a:pt x="16"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06" name="Freeform 49"/>
            <p:cNvSpPr/>
            <p:nvPr/>
          </p:nvSpPr>
          <p:spPr bwMode="auto">
            <a:xfrm>
              <a:off x="1338263" y="939800"/>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07" name="Freeform 50"/>
            <p:cNvSpPr/>
            <p:nvPr/>
          </p:nvSpPr>
          <p:spPr bwMode="auto">
            <a:xfrm>
              <a:off x="1338263" y="939800"/>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08" name="Freeform 51"/>
            <p:cNvSpPr/>
            <p:nvPr/>
          </p:nvSpPr>
          <p:spPr bwMode="auto">
            <a:xfrm>
              <a:off x="2224088" y="412750"/>
              <a:ext cx="47625" cy="47625"/>
            </a:xfrm>
            <a:custGeom>
              <a:avLst/>
              <a:gdLst/>
              <a:ahLst/>
              <a:cxnLst>
                <a:cxn ang="0">
                  <a:pos x="14" y="0"/>
                </a:cxn>
                <a:cxn ang="0">
                  <a:pos x="14" y="0"/>
                </a:cxn>
                <a:cxn ang="0">
                  <a:pos x="8" y="2"/>
                </a:cxn>
                <a:cxn ang="0">
                  <a:pos x="4" y="4"/>
                </a:cxn>
                <a:cxn ang="0">
                  <a:pos x="2" y="8"/>
                </a:cxn>
                <a:cxn ang="0">
                  <a:pos x="0" y="14"/>
                </a:cxn>
                <a:cxn ang="0">
                  <a:pos x="0" y="14"/>
                </a:cxn>
                <a:cxn ang="0">
                  <a:pos x="2" y="20"/>
                </a:cxn>
                <a:cxn ang="0">
                  <a:pos x="4" y="24"/>
                </a:cxn>
                <a:cxn ang="0">
                  <a:pos x="8" y="28"/>
                </a:cxn>
                <a:cxn ang="0">
                  <a:pos x="14" y="30"/>
                </a:cxn>
                <a:cxn ang="0">
                  <a:pos x="14" y="30"/>
                </a:cxn>
                <a:cxn ang="0">
                  <a:pos x="20" y="28"/>
                </a:cxn>
                <a:cxn ang="0">
                  <a:pos x="24" y="24"/>
                </a:cxn>
                <a:cxn ang="0">
                  <a:pos x="28" y="20"/>
                </a:cxn>
                <a:cxn ang="0">
                  <a:pos x="30" y="14"/>
                </a:cxn>
                <a:cxn ang="0">
                  <a:pos x="30" y="14"/>
                </a:cxn>
                <a:cxn ang="0">
                  <a:pos x="28" y="8"/>
                </a:cxn>
                <a:cxn ang="0">
                  <a:pos x="24" y="4"/>
                </a:cxn>
                <a:cxn ang="0">
                  <a:pos x="20" y="2"/>
                </a:cxn>
                <a:cxn ang="0">
                  <a:pos x="14" y="0"/>
                </a:cxn>
              </a:cxnLst>
              <a:rect l="0" t="0" r="r" b="b"/>
              <a:pathLst>
                <a:path w="30" h="30">
                  <a:moveTo>
                    <a:pt x="14" y="0"/>
                  </a:moveTo>
                  <a:lnTo>
                    <a:pt x="14" y="0"/>
                  </a:lnTo>
                  <a:lnTo>
                    <a:pt x="8" y="2"/>
                  </a:lnTo>
                  <a:lnTo>
                    <a:pt x="4" y="4"/>
                  </a:lnTo>
                  <a:lnTo>
                    <a:pt x="2" y="8"/>
                  </a:lnTo>
                  <a:lnTo>
                    <a:pt x="0" y="14"/>
                  </a:lnTo>
                  <a:lnTo>
                    <a:pt x="0" y="14"/>
                  </a:lnTo>
                  <a:lnTo>
                    <a:pt x="2" y="20"/>
                  </a:lnTo>
                  <a:lnTo>
                    <a:pt x="4" y="24"/>
                  </a:lnTo>
                  <a:lnTo>
                    <a:pt x="8" y="28"/>
                  </a:lnTo>
                  <a:lnTo>
                    <a:pt x="14" y="30"/>
                  </a:lnTo>
                  <a:lnTo>
                    <a:pt x="14" y="30"/>
                  </a:lnTo>
                  <a:lnTo>
                    <a:pt x="20" y="28"/>
                  </a:lnTo>
                  <a:lnTo>
                    <a:pt x="24" y="24"/>
                  </a:lnTo>
                  <a:lnTo>
                    <a:pt x="28" y="20"/>
                  </a:lnTo>
                  <a:lnTo>
                    <a:pt x="30" y="14"/>
                  </a:lnTo>
                  <a:lnTo>
                    <a:pt x="30" y="14"/>
                  </a:lnTo>
                  <a:lnTo>
                    <a:pt x="28" y="8"/>
                  </a:lnTo>
                  <a:lnTo>
                    <a:pt x="24" y="4"/>
                  </a:lnTo>
                  <a:lnTo>
                    <a:pt x="20" y="2"/>
                  </a:lnTo>
                  <a:lnTo>
                    <a:pt x="14"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09" name="Freeform 52"/>
            <p:cNvSpPr/>
            <p:nvPr/>
          </p:nvSpPr>
          <p:spPr bwMode="auto">
            <a:xfrm>
              <a:off x="2224088" y="412750"/>
              <a:ext cx="47625" cy="47625"/>
            </a:xfrm>
            <a:custGeom>
              <a:avLst/>
              <a:gdLst/>
              <a:ahLst/>
              <a:cxnLst>
                <a:cxn ang="0">
                  <a:pos x="14" y="0"/>
                </a:cxn>
                <a:cxn ang="0">
                  <a:pos x="14" y="0"/>
                </a:cxn>
                <a:cxn ang="0">
                  <a:pos x="8" y="2"/>
                </a:cxn>
                <a:cxn ang="0">
                  <a:pos x="4" y="4"/>
                </a:cxn>
                <a:cxn ang="0">
                  <a:pos x="2" y="8"/>
                </a:cxn>
                <a:cxn ang="0">
                  <a:pos x="0" y="14"/>
                </a:cxn>
                <a:cxn ang="0">
                  <a:pos x="0" y="14"/>
                </a:cxn>
                <a:cxn ang="0">
                  <a:pos x="2" y="20"/>
                </a:cxn>
                <a:cxn ang="0">
                  <a:pos x="4" y="24"/>
                </a:cxn>
                <a:cxn ang="0">
                  <a:pos x="8" y="28"/>
                </a:cxn>
                <a:cxn ang="0">
                  <a:pos x="14" y="30"/>
                </a:cxn>
                <a:cxn ang="0">
                  <a:pos x="14" y="30"/>
                </a:cxn>
                <a:cxn ang="0">
                  <a:pos x="20" y="28"/>
                </a:cxn>
                <a:cxn ang="0">
                  <a:pos x="24" y="24"/>
                </a:cxn>
                <a:cxn ang="0">
                  <a:pos x="28" y="20"/>
                </a:cxn>
                <a:cxn ang="0">
                  <a:pos x="30" y="14"/>
                </a:cxn>
                <a:cxn ang="0">
                  <a:pos x="30" y="14"/>
                </a:cxn>
                <a:cxn ang="0">
                  <a:pos x="28" y="8"/>
                </a:cxn>
                <a:cxn ang="0">
                  <a:pos x="24" y="4"/>
                </a:cxn>
                <a:cxn ang="0">
                  <a:pos x="20" y="2"/>
                </a:cxn>
                <a:cxn ang="0">
                  <a:pos x="14" y="0"/>
                </a:cxn>
              </a:cxnLst>
              <a:rect l="0" t="0" r="r" b="b"/>
              <a:pathLst>
                <a:path w="30" h="30">
                  <a:moveTo>
                    <a:pt x="14" y="0"/>
                  </a:moveTo>
                  <a:lnTo>
                    <a:pt x="14" y="0"/>
                  </a:lnTo>
                  <a:lnTo>
                    <a:pt x="8" y="2"/>
                  </a:lnTo>
                  <a:lnTo>
                    <a:pt x="4" y="4"/>
                  </a:lnTo>
                  <a:lnTo>
                    <a:pt x="2" y="8"/>
                  </a:lnTo>
                  <a:lnTo>
                    <a:pt x="0" y="14"/>
                  </a:lnTo>
                  <a:lnTo>
                    <a:pt x="0" y="14"/>
                  </a:lnTo>
                  <a:lnTo>
                    <a:pt x="2" y="20"/>
                  </a:lnTo>
                  <a:lnTo>
                    <a:pt x="4" y="24"/>
                  </a:lnTo>
                  <a:lnTo>
                    <a:pt x="8" y="28"/>
                  </a:lnTo>
                  <a:lnTo>
                    <a:pt x="14" y="30"/>
                  </a:lnTo>
                  <a:lnTo>
                    <a:pt x="14" y="30"/>
                  </a:lnTo>
                  <a:lnTo>
                    <a:pt x="20" y="28"/>
                  </a:lnTo>
                  <a:lnTo>
                    <a:pt x="24" y="24"/>
                  </a:lnTo>
                  <a:lnTo>
                    <a:pt x="28" y="20"/>
                  </a:lnTo>
                  <a:lnTo>
                    <a:pt x="30" y="14"/>
                  </a:lnTo>
                  <a:lnTo>
                    <a:pt x="30" y="14"/>
                  </a:lnTo>
                  <a:lnTo>
                    <a:pt x="28" y="8"/>
                  </a:lnTo>
                  <a:lnTo>
                    <a:pt x="24" y="4"/>
                  </a:lnTo>
                  <a:lnTo>
                    <a:pt x="20" y="2"/>
                  </a:lnTo>
                  <a:lnTo>
                    <a:pt x="14"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10" name="Freeform 53"/>
            <p:cNvSpPr/>
            <p:nvPr/>
          </p:nvSpPr>
          <p:spPr bwMode="auto">
            <a:xfrm>
              <a:off x="2598738" y="476250"/>
              <a:ext cx="28575" cy="28575"/>
            </a:xfrm>
            <a:custGeom>
              <a:avLst/>
              <a:gdLst/>
              <a:ahLst/>
              <a:cxnLst>
                <a:cxn ang="0">
                  <a:pos x="8" y="0"/>
                </a:cxn>
                <a:cxn ang="0">
                  <a:pos x="8" y="0"/>
                </a:cxn>
                <a:cxn ang="0">
                  <a:pos x="4" y="0"/>
                </a:cxn>
                <a:cxn ang="0">
                  <a:pos x="2" y="2"/>
                </a:cxn>
                <a:cxn ang="0">
                  <a:pos x="0" y="4"/>
                </a:cxn>
                <a:cxn ang="0">
                  <a:pos x="0" y="8"/>
                </a:cxn>
                <a:cxn ang="0">
                  <a:pos x="0" y="8"/>
                </a:cxn>
                <a:cxn ang="0">
                  <a:pos x="0" y="12"/>
                </a:cxn>
                <a:cxn ang="0">
                  <a:pos x="2" y="14"/>
                </a:cxn>
                <a:cxn ang="0">
                  <a:pos x="4" y="16"/>
                </a:cxn>
                <a:cxn ang="0">
                  <a:pos x="8" y="18"/>
                </a:cxn>
                <a:cxn ang="0">
                  <a:pos x="8" y="18"/>
                </a:cxn>
                <a:cxn ang="0">
                  <a:pos x="12" y="16"/>
                </a:cxn>
                <a:cxn ang="0">
                  <a:pos x="14" y="14"/>
                </a:cxn>
                <a:cxn ang="0">
                  <a:pos x="16" y="12"/>
                </a:cxn>
                <a:cxn ang="0">
                  <a:pos x="18" y="8"/>
                </a:cxn>
                <a:cxn ang="0">
                  <a:pos x="18" y="8"/>
                </a:cxn>
                <a:cxn ang="0">
                  <a:pos x="16" y="4"/>
                </a:cxn>
                <a:cxn ang="0">
                  <a:pos x="14" y="2"/>
                </a:cxn>
                <a:cxn ang="0">
                  <a:pos x="12" y="0"/>
                </a:cxn>
                <a:cxn ang="0">
                  <a:pos x="8" y="0"/>
                </a:cxn>
              </a:cxnLst>
              <a:rect l="0" t="0" r="r" b="b"/>
              <a:pathLst>
                <a:path w="18" h="18">
                  <a:moveTo>
                    <a:pt x="8" y="0"/>
                  </a:moveTo>
                  <a:lnTo>
                    <a:pt x="8" y="0"/>
                  </a:lnTo>
                  <a:lnTo>
                    <a:pt x="4" y="0"/>
                  </a:lnTo>
                  <a:lnTo>
                    <a:pt x="2" y="2"/>
                  </a:lnTo>
                  <a:lnTo>
                    <a:pt x="0" y="4"/>
                  </a:lnTo>
                  <a:lnTo>
                    <a:pt x="0" y="8"/>
                  </a:lnTo>
                  <a:lnTo>
                    <a:pt x="0" y="8"/>
                  </a:lnTo>
                  <a:lnTo>
                    <a:pt x="0" y="12"/>
                  </a:lnTo>
                  <a:lnTo>
                    <a:pt x="2" y="14"/>
                  </a:lnTo>
                  <a:lnTo>
                    <a:pt x="4" y="16"/>
                  </a:lnTo>
                  <a:lnTo>
                    <a:pt x="8" y="18"/>
                  </a:lnTo>
                  <a:lnTo>
                    <a:pt x="8" y="18"/>
                  </a:lnTo>
                  <a:lnTo>
                    <a:pt x="12" y="16"/>
                  </a:lnTo>
                  <a:lnTo>
                    <a:pt x="14" y="14"/>
                  </a:lnTo>
                  <a:lnTo>
                    <a:pt x="16" y="12"/>
                  </a:lnTo>
                  <a:lnTo>
                    <a:pt x="18" y="8"/>
                  </a:lnTo>
                  <a:lnTo>
                    <a:pt x="18" y="8"/>
                  </a:lnTo>
                  <a:lnTo>
                    <a:pt x="16" y="4"/>
                  </a:lnTo>
                  <a:lnTo>
                    <a:pt x="14" y="2"/>
                  </a:lnTo>
                  <a:lnTo>
                    <a:pt x="12" y="0"/>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11" name="Freeform 54"/>
            <p:cNvSpPr/>
            <p:nvPr/>
          </p:nvSpPr>
          <p:spPr bwMode="auto">
            <a:xfrm>
              <a:off x="2598738" y="476250"/>
              <a:ext cx="28575" cy="28575"/>
            </a:xfrm>
            <a:custGeom>
              <a:avLst/>
              <a:gdLst/>
              <a:ahLst/>
              <a:cxnLst>
                <a:cxn ang="0">
                  <a:pos x="8" y="0"/>
                </a:cxn>
                <a:cxn ang="0">
                  <a:pos x="8" y="0"/>
                </a:cxn>
                <a:cxn ang="0">
                  <a:pos x="4" y="0"/>
                </a:cxn>
                <a:cxn ang="0">
                  <a:pos x="2" y="2"/>
                </a:cxn>
                <a:cxn ang="0">
                  <a:pos x="0" y="4"/>
                </a:cxn>
                <a:cxn ang="0">
                  <a:pos x="0" y="8"/>
                </a:cxn>
                <a:cxn ang="0">
                  <a:pos x="0" y="8"/>
                </a:cxn>
                <a:cxn ang="0">
                  <a:pos x="0" y="12"/>
                </a:cxn>
                <a:cxn ang="0">
                  <a:pos x="2" y="14"/>
                </a:cxn>
                <a:cxn ang="0">
                  <a:pos x="4" y="16"/>
                </a:cxn>
                <a:cxn ang="0">
                  <a:pos x="8" y="18"/>
                </a:cxn>
                <a:cxn ang="0">
                  <a:pos x="8" y="18"/>
                </a:cxn>
                <a:cxn ang="0">
                  <a:pos x="12" y="16"/>
                </a:cxn>
                <a:cxn ang="0">
                  <a:pos x="14" y="14"/>
                </a:cxn>
                <a:cxn ang="0">
                  <a:pos x="16" y="12"/>
                </a:cxn>
                <a:cxn ang="0">
                  <a:pos x="18" y="8"/>
                </a:cxn>
                <a:cxn ang="0">
                  <a:pos x="18" y="8"/>
                </a:cxn>
                <a:cxn ang="0">
                  <a:pos x="16" y="4"/>
                </a:cxn>
                <a:cxn ang="0">
                  <a:pos x="14" y="2"/>
                </a:cxn>
                <a:cxn ang="0">
                  <a:pos x="12" y="0"/>
                </a:cxn>
                <a:cxn ang="0">
                  <a:pos x="8" y="0"/>
                </a:cxn>
              </a:cxnLst>
              <a:rect l="0" t="0" r="r" b="b"/>
              <a:pathLst>
                <a:path w="18" h="18">
                  <a:moveTo>
                    <a:pt x="8" y="0"/>
                  </a:moveTo>
                  <a:lnTo>
                    <a:pt x="8" y="0"/>
                  </a:lnTo>
                  <a:lnTo>
                    <a:pt x="4" y="0"/>
                  </a:lnTo>
                  <a:lnTo>
                    <a:pt x="2" y="2"/>
                  </a:lnTo>
                  <a:lnTo>
                    <a:pt x="0" y="4"/>
                  </a:lnTo>
                  <a:lnTo>
                    <a:pt x="0" y="8"/>
                  </a:lnTo>
                  <a:lnTo>
                    <a:pt x="0" y="8"/>
                  </a:lnTo>
                  <a:lnTo>
                    <a:pt x="0" y="12"/>
                  </a:lnTo>
                  <a:lnTo>
                    <a:pt x="2" y="14"/>
                  </a:lnTo>
                  <a:lnTo>
                    <a:pt x="4" y="16"/>
                  </a:lnTo>
                  <a:lnTo>
                    <a:pt x="8" y="18"/>
                  </a:lnTo>
                  <a:lnTo>
                    <a:pt x="8" y="18"/>
                  </a:lnTo>
                  <a:lnTo>
                    <a:pt x="12" y="16"/>
                  </a:lnTo>
                  <a:lnTo>
                    <a:pt x="14" y="14"/>
                  </a:lnTo>
                  <a:lnTo>
                    <a:pt x="16" y="12"/>
                  </a:lnTo>
                  <a:lnTo>
                    <a:pt x="18" y="8"/>
                  </a:lnTo>
                  <a:lnTo>
                    <a:pt x="18" y="8"/>
                  </a:lnTo>
                  <a:lnTo>
                    <a:pt x="16" y="4"/>
                  </a:lnTo>
                  <a:lnTo>
                    <a:pt x="14" y="2"/>
                  </a:lnTo>
                  <a:lnTo>
                    <a:pt x="12" y="0"/>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12" name="Freeform 55"/>
            <p:cNvSpPr/>
            <p:nvPr/>
          </p:nvSpPr>
          <p:spPr bwMode="auto">
            <a:xfrm>
              <a:off x="3144838" y="257175"/>
              <a:ext cx="22225" cy="19050"/>
            </a:xfrm>
            <a:custGeom>
              <a:avLst/>
              <a:gdLst/>
              <a:ahLst/>
              <a:cxnLst>
                <a:cxn ang="0">
                  <a:pos x="6" y="0"/>
                </a:cxn>
                <a:cxn ang="0">
                  <a:pos x="6" y="0"/>
                </a:cxn>
                <a:cxn ang="0">
                  <a:pos x="2" y="2"/>
                </a:cxn>
                <a:cxn ang="0">
                  <a:pos x="0" y="6"/>
                </a:cxn>
                <a:cxn ang="0">
                  <a:pos x="0" y="6"/>
                </a:cxn>
                <a:cxn ang="0">
                  <a:pos x="2" y="10"/>
                </a:cxn>
                <a:cxn ang="0">
                  <a:pos x="6" y="12"/>
                </a:cxn>
                <a:cxn ang="0">
                  <a:pos x="6" y="12"/>
                </a:cxn>
                <a:cxn ang="0">
                  <a:pos x="12" y="10"/>
                </a:cxn>
                <a:cxn ang="0">
                  <a:pos x="14" y="6"/>
                </a:cxn>
                <a:cxn ang="0">
                  <a:pos x="14" y="6"/>
                </a:cxn>
                <a:cxn ang="0">
                  <a:pos x="12" y="2"/>
                </a:cxn>
                <a:cxn ang="0">
                  <a:pos x="6" y="0"/>
                </a:cxn>
              </a:cxnLst>
              <a:rect l="0" t="0" r="r" b="b"/>
              <a:pathLst>
                <a:path w="14" h="12">
                  <a:moveTo>
                    <a:pt x="6" y="0"/>
                  </a:moveTo>
                  <a:lnTo>
                    <a:pt x="6" y="0"/>
                  </a:lnTo>
                  <a:lnTo>
                    <a:pt x="2" y="2"/>
                  </a:lnTo>
                  <a:lnTo>
                    <a:pt x="0" y="6"/>
                  </a:lnTo>
                  <a:lnTo>
                    <a:pt x="0" y="6"/>
                  </a:lnTo>
                  <a:lnTo>
                    <a:pt x="2" y="10"/>
                  </a:lnTo>
                  <a:lnTo>
                    <a:pt x="6" y="12"/>
                  </a:lnTo>
                  <a:lnTo>
                    <a:pt x="6" y="12"/>
                  </a:lnTo>
                  <a:lnTo>
                    <a:pt x="12" y="10"/>
                  </a:lnTo>
                  <a:lnTo>
                    <a:pt x="14" y="6"/>
                  </a:lnTo>
                  <a:lnTo>
                    <a:pt x="14" y="6"/>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13" name="Freeform 56"/>
            <p:cNvSpPr/>
            <p:nvPr/>
          </p:nvSpPr>
          <p:spPr bwMode="auto">
            <a:xfrm>
              <a:off x="3144838" y="257175"/>
              <a:ext cx="22225" cy="19050"/>
            </a:xfrm>
            <a:custGeom>
              <a:avLst/>
              <a:gdLst/>
              <a:ahLst/>
              <a:cxnLst>
                <a:cxn ang="0">
                  <a:pos x="6" y="0"/>
                </a:cxn>
                <a:cxn ang="0">
                  <a:pos x="6" y="0"/>
                </a:cxn>
                <a:cxn ang="0">
                  <a:pos x="2" y="2"/>
                </a:cxn>
                <a:cxn ang="0">
                  <a:pos x="0" y="6"/>
                </a:cxn>
                <a:cxn ang="0">
                  <a:pos x="0" y="6"/>
                </a:cxn>
                <a:cxn ang="0">
                  <a:pos x="2" y="10"/>
                </a:cxn>
                <a:cxn ang="0">
                  <a:pos x="6" y="12"/>
                </a:cxn>
                <a:cxn ang="0">
                  <a:pos x="6" y="12"/>
                </a:cxn>
                <a:cxn ang="0">
                  <a:pos x="12" y="10"/>
                </a:cxn>
                <a:cxn ang="0">
                  <a:pos x="14" y="6"/>
                </a:cxn>
                <a:cxn ang="0">
                  <a:pos x="14" y="6"/>
                </a:cxn>
                <a:cxn ang="0">
                  <a:pos x="12" y="2"/>
                </a:cxn>
                <a:cxn ang="0">
                  <a:pos x="6" y="0"/>
                </a:cxn>
              </a:cxnLst>
              <a:rect l="0" t="0" r="r" b="b"/>
              <a:pathLst>
                <a:path w="14" h="12">
                  <a:moveTo>
                    <a:pt x="6" y="0"/>
                  </a:moveTo>
                  <a:lnTo>
                    <a:pt x="6" y="0"/>
                  </a:lnTo>
                  <a:lnTo>
                    <a:pt x="2" y="2"/>
                  </a:lnTo>
                  <a:lnTo>
                    <a:pt x="0" y="6"/>
                  </a:lnTo>
                  <a:lnTo>
                    <a:pt x="0" y="6"/>
                  </a:lnTo>
                  <a:lnTo>
                    <a:pt x="2" y="10"/>
                  </a:lnTo>
                  <a:lnTo>
                    <a:pt x="6" y="12"/>
                  </a:lnTo>
                  <a:lnTo>
                    <a:pt x="6" y="12"/>
                  </a:lnTo>
                  <a:lnTo>
                    <a:pt x="12" y="10"/>
                  </a:lnTo>
                  <a:lnTo>
                    <a:pt x="14" y="6"/>
                  </a:lnTo>
                  <a:lnTo>
                    <a:pt x="14" y="6"/>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14" name="Freeform 57"/>
            <p:cNvSpPr/>
            <p:nvPr/>
          </p:nvSpPr>
          <p:spPr bwMode="auto">
            <a:xfrm>
              <a:off x="4217988" y="288925"/>
              <a:ext cx="25400" cy="28575"/>
            </a:xfrm>
            <a:custGeom>
              <a:avLst/>
              <a:gdLst/>
              <a:ahLst/>
              <a:cxnLst>
                <a:cxn ang="0">
                  <a:pos x="8" y="0"/>
                </a:cxn>
                <a:cxn ang="0">
                  <a:pos x="8" y="0"/>
                </a:cxn>
                <a:cxn ang="0">
                  <a:pos x="6" y="0"/>
                </a:cxn>
                <a:cxn ang="0">
                  <a:pos x="2" y="2"/>
                </a:cxn>
                <a:cxn ang="0">
                  <a:pos x="0" y="6"/>
                </a:cxn>
                <a:cxn ang="0">
                  <a:pos x="0" y="8"/>
                </a:cxn>
                <a:cxn ang="0">
                  <a:pos x="0" y="8"/>
                </a:cxn>
                <a:cxn ang="0">
                  <a:pos x="0" y="12"/>
                </a:cxn>
                <a:cxn ang="0">
                  <a:pos x="2" y="14"/>
                </a:cxn>
                <a:cxn ang="0">
                  <a:pos x="6" y="16"/>
                </a:cxn>
                <a:cxn ang="0">
                  <a:pos x="8" y="18"/>
                </a:cxn>
                <a:cxn ang="0">
                  <a:pos x="8" y="18"/>
                </a:cxn>
                <a:cxn ang="0">
                  <a:pos x="12" y="16"/>
                </a:cxn>
                <a:cxn ang="0">
                  <a:pos x="14" y="14"/>
                </a:cxn>
                <a:cxn ang="0">
                  <a:pos x="16" y="12"/>
                </a:cxn>
                <a:cxn ang="0">
                  <a:pos x="16" y="8"/>
                </a:cxn>
                <a:cxn ang="0">
                  <a:pos x="16" y="8"/>
                </a:cxn>
                <a:cxn ang="0">
                  <a:pos x="16" y="6"/>
                </a:cxn>
                <a:cxn ang="0">
                  <a:pos x="14" y="2"/>
                </a:cxn>
                <a:cxn ang="0">
                  <a:pos x="12" y="0"/>
                </a:cxn>
                <a:cxn ang="0">
                  <a:pos x="8" y="0"/>
                </a:cxn>
              </a:cxnLst>
              <a:rect l="0" t="0" r="r" b="b"/>
              <a:pathLst>
                <a:path w="16" h="18">
                  <a:moveTo>
                    <a:pt x="8" y="0"/>
                  </a:moveTo>
                  <a:lnTo>
                    <a:pt x="8" y="0"/>
                  </a:lnTo>
                  <a:lnTo>
                    <a:pt x="6" y="0"/>
                  </a:lnTo>
                  <a:lnTo>
                    <a:pt x="2" y="2"/>
                  </a:lnTo>
                  <a:lnTo>
                    <a:pt x="0" y="6"/>
                  </a:lnTo>
                  <a:lnTo>
                    <a:pt x="0" y="8"/>
                  </a:lnTo>
                  <a:lnTo>
                    <a:pt x="0" y="8"/>
                  </a:lnTo>
                  <a:lnTo>
                    <a:pt x="0" y="12"/>
                  </a:lnTo>
                  <a:lnTo>
                    <a:pt x="2" y="14"/>
                  </a:lnTo>
                  <a:lnTo>
                    <a:pt x="6" y="16"/>
                  </a:lnTo>
                  <a:lnTo>
                    <a:pt x="8" y="18"/>
                  </a:lnTo>
                  <a:lnTo>
                    <a:pt x="8" y="18"/>
                  </a:lnTo>
                  <a:lnTo>
                    <a:pt x="12" y="16"/>
                  </a:lnTo>
                  <a:lnTo>
                    <a:pt x="14" y="14"/>
                  </a:lnTo>
                  <a:lnTo>
                    <a:pt x="16" y="12"/>
                  </a:lnTo>
                  <a:lnTo>
                    <a:pt x="16" y="8"/>
                  </a:lnTo>
                  <a:lnTo>
                    <a:pt x="16" y="8"/>
                  </a:lnTo>
                  <a:lnTo>
                    <a:pt x="16" y="6"/>
                  </a:lnTo>
                  <a:lnTo>
                    <a:pt x="14" y="2"/>
                  </a:lnTo>
                  <a:lnTo>
                    <a:pt x="12" y="0"/>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15" name="Freeform 58"/>
            <p:cNvSpPr/>
            <p:nvPr/>
          </p:nvSpPr>
          <p:spPr bwMode="auto">
            <a:xfrm>
              <a:off x="4217988" y="288925"/>
              <a:ext cx="25400" cy="28575"/>
            </a:xfrm>
            <a:custGeom>
              <a:avLst/>
              <a:gdLst/>
              <a:ahLst/>
              <a:cxnLst>
                <a:cxn ang="0">
                  <a:pos x="8" y="0"/>
                </a:cxn>
                <a:cxn ang="0">
                  <a:pos x="8" y="0"/>
                </a:cxn>
                <a:cxn ang="0">
                  <a:pos x="6" y="0"/>
                </a:cxn>
                <a:cxn ang="0">
                  <a:pos x="2" y="2"/>
                </a:cxn>
                <a:cxn ang="0">
                  <a:pos x="0" y="6"/>
                </a:cxn>
                <a:cxn ang="0">
                  <a:pos x="0" y="8"/>
                </a:cxn>
                <a:cxn ang="0">
                  <a:pos x="0" y="8"/>
                </a:cxn>
                <a:cxn ang="0">
                  <a:pos x="0" y="12"/>
                </a:cxn>
                <a:cxn ang="0">
                  <a:pos x="2" y="14"/>
                </a:cxn>
                <a:cxn ang="0">
                  <a:pos x="6" y="16"/>
                </a:cxn>
                <a:cxn ang="0">
                  <a:pos x="8" y="18"/>
                </a:cxn>
                <a:cxn ang="0">
                  <a:pos x="8" y="18"/>
                </a:cxn>
                <a:cxn ang="0">
                  <a:pos x="12" y="16"/>
                </a:cxn>
                <a:cxn ang="0">
                  <a:pos x="14" y="14"/>
                </a:cxn>
                <a:cxn ang="0">
                  <a:pos x="16" y="12"/>
                </a:cxn>
                <a:cxn ang="0">
                  <a:pos x="16" y="8"/>
                </a:cxn>
                <a:cxn ang="0">
                  <a:pos x="16" y="8"/>
                </a:cxn>
                <a:cxn ang="0">
                  <a:pos x="16" y="6"/>
                </a:cxn>
                <a:cxn ang="0">
                  <a:pos x="14" y="2"/>
                </a:cxn>
                <a:cxn ang="0">
                  <a:pos x="12" y="0"/>
                </a:cxn>
                <a:cxn ang="0">
                  <a:pos x="8" y="0"/>
                </a:cxn>
              </a:cxnLst>
              <a:rect l="0" t="0" r="r" b="b"/>
              <a:pathLst>
                <a:path w="16" h="18">
                  <a:moveTo>
                    <a:pt x="8" y="0"/>
                  </a:moveTo>
                  <a:lnTo>
                    <a:pt x="8" y="0"/>
                  </a:lnTo>
                  <a:lnTo>
                    <a:pt x="6" y="0"/>
                  </a:lnTo>
                  <a:lnTo>
                    <a:pt x="2" y="2"/>
                  </a:lnTo>
                  <a:lnTo>
                    <a:pt x="0" y="6"/>
                  </a:lnTo>
                  <a:lnTo>
                    <a:pt x="0" y="8"/>
                  </a:lnTo>
                  <a:lnTo>
                    <a:pt x="0" y="8"/>
                  </a:lnTo>
                  <a:lnTo>
                    <a:pt x="0" y="12"/>
                  </a:lnTo>
                  <a:lnTo>
                    <a:pt x="2" y="14"/>
                  </a:lnTo>
                  <a:lnTo>
                    <a:pt x="6" y="16"/>
                  </a:lnTo>
                  <a:lnTo>
                    <a:pt x="8" y="18"/>
                  </a:lnTo>
                  <a:lnTo>
                    <a:pt x="8" y="18"/>
                  </a:lnTo>
                  <a:lnTo>
                    <a:pt x="12" y="16"/>
                  </a:lnTo>
                  <a:lnTo>
                    <a:pt x="14" y="14"/>
                  </a:lnTo>
                  <a:lnTo>
                    <a:pt x="16" y="12"/>
                  </a:lnTo>
                  <a:lnTo>
                    <a:pt x="16" y="8"/>
                  </a:lnTo>
                  <a:lnTo>
                    <a:pt x="16" y="8"/>
                  </a:lnTo>
                  <a:lnTo>
                    <a:pt x="16" y="6"/>
                  </a:lnTo>
                  <a:lnTo>
                    <a:pt x="14" y="2"/>
                  </a:lnTo>
                  <a:lnTo>
                    <a:pt x="12" y="0"/>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16" name="Freeform 59"/>
            <p:cNvSpPr/>
            <p:nvPr/>
          </p:nvSpPr>
          <p:spPr bwMode="auto">
            <a:xfrm>
              <a:off x="3932238" y="885825"/>
              <a:ext cx="28575" cy="25400"/>
            </a:xfrm>
            <a:custGeom>
              <a:avLst/>
              <a:gdLst/>
              <a:ahLst/>
              <a:cxnLst>
                <a:cxn ang="0">
                  <a:pos x="10" y="0"/>
                </a:cxn>
                <a:cxn ang="0">
                  <a:pos x="10" y="0"/>
                </a:cxn>
                <a:cxn ang="0">
                  <a:pos x="6" y="0"/>
                </a:cxn>
                <a:cxn ang="0">
                  <a:pos x="4" y="2"/>
                </a:cxn>
                <a:cxn ang="0">
                  <a:pos x="2" y="4"/>
                </a:cxn>
                <a:cxn ang="0">
                  <a:pos x="0" y="8"/>
                </a:cxn>
                <a:cxn ang="0">
                  <a:pos x="0" y="8"/>
                </a:cxn>
                <a:cxn ang="0">
                  <a:pos x="2" y="12"/>
                </a:cxn>
                <a:cxn ang="0">
                  <a:pos x="4" y="14"/>
                </a:cxn>
                <a:cxn ang="0">
                  <a:pos x="6" y="16"/>
                </a:cxn>
                <a:cxn ang="0">
                  <a:pos x="10" y="16"/>
                </a:cxn>
                <a:cxn ang="0">
                  <a:pos x="10" y="16"/>
                </a:cxn>
                <a:cxn ang="0">
                  <a:pos x="12" y="16"/>
                </a:cxn>
                <a:cxn ang="0">
                  <a:pos x="16" y="14"/>
                </a:cxn>
                <a:cxn ang="0">
                  <a:pos x="16" y="12"/>
                </a:cxn>
                <a:cxn ang="0">
                  <a:pos x="18" y="8"/>
                </a:cxn>
                <a:cxn ang="0">
                  <a:pos x="18" y="8"/>
                </a:cxn>
                <a:cxn ang="0">
                  <a:pos x="16" y="4"/>
                </a:cxn>
                <a:cxn ang="0">
                  <a:pos x="16" y="2"/>
                </a:cxn>
                <a:cxn ang="0">
                  <a:pos x="12" y="0"/>
                </a:cxn>
                <a:cxn ang="0">
                  <a:pos x="10" y="0"/>
                </a:cxn>
              </a:cxnLst>
              <a:rect l="0" t="0" r="r" b="b"/>
              <a:pathLst>
                <a:path w="18" h="16">
                  <a:moveTo>
                    <a:pt x="10" y="0"/>
                  </a:moveTo>
                  <a:lnTo>
                    <a:pt x="10" y="0"/>
                  </a:lnTo>
                  <a:lnTo>
                    <a:pt x="6" y="0"/>
                  </a:lnTo>
                  <a:lnTo>
                    <a:pt x="4" y="2"/>
                  </a:lnTo>
                  <a:lnTo>
                    <a:pt x="2" y="4"/>
                  </a:lnTo>
                  <a:lnTo>
                    <a:pt x="0" y="8"/>
                  </a:lnTo>
                  <a:lnTo>
                    <a:pt x="0" y="8"/>
                  </a:lnTo>
                  <a:lnTo>
                    <a:pt x="2" y="12"/>
                  </a:lnTo>
                  <a:lnTo>
                    <a:pt x="4" y="14"/>
                  </a:lnTo>
                  <a:lnTo>
                    <a:pt x="6" y="16"/>
                  </a:lnTo>
                  <a:lnTo>
                    <a:pt x="10" y="16"/>
                  </a:lnTo>
                  <a:lnTo>
                    <a:pt x="10" y="16"/>
                  </a:lnTo>
                  <a:lnTo>
                    <a:pt x="12" y="16"/>
                  </a:lnTo>
                  <a:lnTo>
                    <a:pt x="16" y="14"/>
                  </a:lnTo>
                  <a:lnTo>
                    <a:pt x="16" y="12"/>
                  </a:lnTo>
                  <a:lnTo>
                    <a:pt x="18" y="8"/>
                  </a:lnTo>
                  <a:lnTo>
                    <a:pt x="18" y="8"/>
                  </a:lnTo>
                  <a:lnTo>
                    <a:pt x="16" y="4"/>
                  </a:lnTo>
                  <a:lnTo>
                    <a:pt x="16" y="2"/>
                  </a:lnTo>
                  <a:lnTo>
                    <a:pt x="12" y="0"/>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17" name="Freeform 60"/>
            <p:cNvSpPr/>
            <p:nvPr/>
          </p:nvSpPr>
          <p:spPr bwMode="auto">
            <a:xfrm>
              <a:off x="3932238" y="885825"/>
              <a:ext cx="28575" cy="25400"/>
            </a:xfrm>
            <a:custGeom>
              <a:avLst/>
              <a:gdLst/>
              <a:ahLst/>
              <a:cxnLst>
                <a:cxn ang="0">
                  <a:pos x="10" y="0"/>
                </a:cxn>
                <a:cxn ang="0">
                  <a:pos x="10" y="0"/>
                </a:cxn>
                <a:cxn ang="0">
                  <a:pos x="6" y="0"/>
                </a:cxn>
                <a:cxn ang="0">
                  <a:pos x="4" y="2"/>
                </a:cxn>
                <a:cxn ang="0">
                  <a:pos x="2" y="4"/>
                </a:cxn>
                <a:cxn ang="0">
                  <a:pos x="0" y="8"/>
                </a:cxn>
                <a:cxn ang="0">
                  <a:pos x="0" y="8"/>
                </a:cxn>
                <a:cxn ang="0">
                  <a:pos x="2" y="12"/>
                </a:cxn>
                <a:cxn ang="0">
                  <a:pos x="4" y="14"/>
                </a:cxn>
                <a:cxn ang="0">
                  <a:pos x="6" y="16"/>
                </a:cxn>
                <a:cxn ang="0">
                  <a:pos x="10" y="16"/>
                </a:cxn>
                <a:cxn ang="0">
                  <a:pos x="10" y="16"/>
                </a:cxn>
                <a:cxn ang="0">
                  <a:pos x="12" y="16"/>
                </a:cxn>
                <a:cxn ang="0">
                  <a:pos x="16" y="14"/>
                </a:cxn>
                <a:cxn ang="0">
                  <a:pos x="16" y="12"/>
                </a:cxn>
                <a:cxn ang="0">
                  <a:pos x="18" y="8"/>
                </a:cxn>
                <a:cxn ang="0">
                  <a:pos x="18" y="8"/>
                </a:cxn>
                <a:cxn ang="0">
                  <a:pos x="16" y="4"/>
                </a:cxn>
                <a:cxn ang="0">
                  <a:pos x="16" y="2"/>
                </a:cxn>
                <a:cxn ang="0">
                  <a:pos x="12" y="0"/>
                </a:cxn>
                <a:cxn ang="0">
                  <a:pos x="10" y="0"/>
                </a:cxn>
              </a:cxnLst>
              <a:rect l="0" t="0" r="r" b="b"/>
              <a:pathLst>
                <a:path w="18" h="16">
                  <a:moveTo>
                    <a:pt x="10" y="0"/>
                  </a:moveTo>
                  <a:lnTo>
                    <a:pt x="10" y="0"/>
                  </a:lnTo>
                  <a:lnTo>
                    <a:pt x="6" y="0"/>
                  </a:lnTo>
                  <a:lnTo>
                    <a:pt x="4" y="2"/>
                  </a:lnTo>
                  <a:lnTo>
                    <a:pt x="2" y="4"/>
                  </a:lnTo>
                  <a:lnTo>
                    <a:pt x="0" y="8"/>
                  </a:lnTo>
                  <a:lnTo>
                    <a:pt x="0" y="8"/>
                  </a:lnTo>
                  <a:lnTo>
                    <a:pt x="2" y="12"/>
                  </a:lnTo>
                  <a:lnTo>
                    <a:pt x="4" y="14"/>
                  </a:lnTo>
                  <a:lnTo>
                    <a:pt x="6" y="16"/>
                  </a:lnTo>
                  <a:lnTo>
                    <a:pt x="10" y="16"/>
                  </a:lnTo>
                  <a:lnTo>
                    <a:pt x="10" y="16"/>
                  </a:lnTo>
                  <a:lnTo>
                    <a:pt x="12" y="16"/>
                  </a:lnTo>
                  <a:lnTo>
                    <a:pt x="16" y="14"/>
                  </a:lnTo>
                  <a:lnTo>
                    <a:pt x="16" y="12"/>
                  </a:lnTo>
                  <a:lnTo>
                    <a:pt x="18" y="8"/>
                  </a:lnTo>
                  <a:lnTo>
                    <a:pt x="18" y="8"/>
                  </a:lnTo>
                  <a:lnTo>
                    <a:pt x="16" y="4"/>
                  </a:lnTo>
                  <a:lnTo>
                    <a:pt x="16" y="2"/>
                  </a:lnTo>
                  <a:lnTo>
                    <a:pt x="12" y="0"/>
                  </a:lnTo>
                  <a:lnTo>
                    <a:pt x="10"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18" name="Freeform 61"/>
            <p:cNvSpPr/>
            <p:nvPr/>
          </p:nvSpPr>
          <p:spPr bwMode="auto">
            <a:xfrm>
              <a:off x="6434138" y="939800"/>
              <a:ext cx="25400" cy="25400"/>
            </a:xfrm>
            <a:custGeom>
              <a:avLst/>
              <a:gdLst/>
              <a:ahLst/>
              <a:cxnLst>
                <a:cxn ang="0">
                  <a:pos x="8" y="0"/>
                </a:cxn>
                <a:cxn ang="0">
                  <a:pos x="8" y="0"/>
                </a:cxn>
                <a:cxn ang="0">
                  <a:pos x="4" y="0"/>
                </a:cxn>
                <a:cxn ang="0">
                  <a:pos x="2" y="2"/>
                </a:cxn>
                <a:cxn ang="0">
                  <a:pos x="0" y="4"/>
                </a:cxn>
                <a:cxn ang="0">
                  <a:pos x="0" y="8"/>
                </a:cxn>
                <a:cxn ang="0">
                  <a:pos x="0" y="8"/>
                </a:cxn>
                <a:cxn ang="0">
                  <a:pos x="0" y="12"/>
                </a:cxn>
                <a:cxn ang="0">
                  <a:pos x="2" y="14"/>
                </a:cxn>
                <a:cxn ang="0">
                  <a:pos x="4" y="16"/>
                </a:cxn>
                <a:cxn ang="0">
                  <a:pos x="8" y="16"/>
                </a:cxn>
                <a:cxn ang="0">
                  <a:pos x="8" y="16"/>
                </a:cxn>
                <a:cxn ang="0">
                  <a:pos x="12" y="16"/>
                </a:cxn>
                <a:cxn ang="0">
                  <a:pos x="14" y="14"/>
                </a:cxn>
                <a:cxn ang="0">
                  <a:pos x="16" y="12"/>
                </a:cxn>
                <a:cxn ang="0">
                  <a:pos x="16" y="8"/>
                </a:cxn>
                <a:cxn ang="0">
                  <a:pos x="16" y="8"/>
                </a:cxn>
                <a:cxn ang="0">
                  <a:pos x="16" y="4"/>
                </a:cxn>
                <a:cxn ang="0">
                  <a:pos x="14" y="2"/>
                </a:cxn>
                <a:cxn ang="0">
                  <a:pos x="12" y="0"/>
                </a:cxn>
                <a:cxn ang="0">
                  <a:pos x="8" y="0"/>
                </a:cxn>
              </a:cxnLst>
              <a:rect l="0" t="0" r="r" b="b"/>
              <a:pathLst>
                <a:path w="16" h="16">
                  <a:moveTo>
                    <a:pt x="8" y="0"/>
                  </a:moveTo>
                  <a:lnTo>
                    <a:pt x="8" y="0"/>
                  </a:lnTo>
                  <a:lnTo>
                    <a:pt x="4" y="0"/>
                  </a:lnTo>
                  <a:lnTo>
                    <a:pt x="2" y="2"/>
                  </a:lnTo>
                  <a:lnTo>
                    <a:pt x="0" y="4"/>
                  </a:lnTo>
                  <a:lnTo>
                    <a:pt x="0" y="8"/>
                  </a:lnTo>
                  <a:lnTo>
                    <a:pt x="0" y="8"/>
                  </a:lnTo>
                  <a:lnTo>
                    <a:pt x="0" y="12"/>
                  </a:lnTo>
                  <a:lnTo>
                    <a:pt x="2" y="14"/>
                  </a:lnTo>
                  <a:lnTo>
                    <a:pt x="4" y="16"/>
                  </a:lnTo>
                  <a:lnTo>
                    <a:pt x="8" y="16"/>
                  </a:lnTo>
                  <a:lnTo>
                    <a:pt x="8" y="16"/>
                  </a:lnTo>
                  <a:lnTo>
                    <a:pt x="12" y="16"/>
                  </a:lnTo>
                  <a:lnTo>
                    <a:pt x="14" y="14"/>
                  </a:lnTo>
                  <a:lnTo>
                    <a:pt x="16" y="12"/>
                  </a:lnTo>
                  <a:lnTo>
                    <a:pt x="16" y="8"/>
                  </a:lnTo>
                  <a:lnTo>
                    <a:pt x="16" y="8"/>
                  </a:lnTo>
                  <a:lnTo>
                    <a:pt x="16" y="4"/>
                  </a:lnTo>
                  <a:lnTo>
                    <a:pt x="14" y="2"/>
                  </a:lnTo>
                  <a:lnTo>
                    <a:pt x="12" y="0"/>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19" name="Freeform 62"/>
            <p:cNvSpPr/>
            <p:nvPr/>
          </p:nvSpPr>
          <p:spPr bwMode="auto">
            <a:xfrm>
              <a:off x="6434138" y="939800"/>
              <a:ext cx="25400" cy="25400"/>
            </a:xfrm>
            <a:custGeom>
              <a:avLst/>
              <a:gdLst/>
              <a:ahLst/>
              <a:cxnLst>
                <a:cxn ang="0">
                  <a:pos x="8" y="0"/>
                </a:cxn>
                <a:cxn ang="0">
                  <a:pos x="8" y="0"/>
                </a:cxn>
                <a:cxn ang="0">
                  <a:pos x="4" y="0"/>
                </a:cxn>
                <a:cxn ang="0">
                  <a:pos x="2" y="2"/>
                </a:cxn>
                <a:cxn ang="0">
                  <a:pos x="0" y="4"/>
                </a:cxn>
                <a:cxn ang="0">
                  <a:pos x="0" y="8"/>
                </a:cxn>
                <a:cxn ang="0">
                  <a:pos x="0" y="8"/>
                </a:cxn>
                <a:cxn ang="0">
                  <a:pos x="0" y="12"/>
                </a:cxn>
                <a:cxn ang="0">
                  <a:pos x="2" y="14"/>
                </a:cxn>
                <a:cxn ang="0">
                  <a:pos x="4" y="16"/>
                </a:cxn>
                <a:cxn ang="0">
                  <a:pos x="8" y="16"/>
                </a:cxn>
                <a:cxn ang="0">
                  <a:pos x="8" y="16"/>
                </a:cxn>
                <a:cxn ang="0">
                  <a:pos x="12" y="16"/>
                </a:cxn>
                <a:cxn ang="0">
                  <a:pos x="14" y="14"/>
                </a:cxn>
                <a:cxn ang="0">
                  <a:pos x="16" y="12"/>
                </a:cxn>
                <a:cxn ang="0">
                  <a:pos x="16" y="8"/>
                </a:cxn>
                <a:cxn ang="0">
                  <a:pos x="16" y="8"/>
                </a:cxn>
                <a:cxn ang="0">
                  <a:pos x="16" y="4"/>
                </a:cxn>
                <a:cxn ang="0">
                  <a:pos x="14" y="2"/>
                </a:cxn>
                <a:cxn ang="0">
                  <a:pos x="12" y="0"/>
                </a:cxn>
                <a:cxn ang="0">
                  <a:pos x="8" y="0"/>
                </a:cxn>
              </a:cxnLst>
              <a:rect l="0" t="0" r="r" b="b"/>
              <a:pathLst>
                <a:path w="16" h="16">
                  <a:moveTo>
                    <a:pt x="8" y="0"/>
                  </a:moveTo>
                  <a:lnTo>
                    <a:pt x="8" y="0"/>
                  </a:lnTo>
                  <a:lnTo>
                    <a:pt x="4" y="0"/>
                  </a:lnTo>
                  <a:lnTo>
                    <a:pt x="2" y="2"/>
                  </a:lnTo>
                  <a:lnTo>
                    <a:pt x="0" y="4"/>
                  </a:lnTo>
                  <a:lnTo>
                    <a:pt x="0" y="8"/>
                  </a:lnTo>
                  <a:lnTo>
                    <a:pt x="0" y="8"/>
                  </a:lnTo>
                  <a:lnTo>
                    <a:pt x="0" y="12"/>
                  </a:lnTo>
                  <a:lnTo>
                    <a:pt x="2" y="14"/>
                  </a:lnTo>
                  <a:lnTo>
                    <a:pt x="4" y="16"/>
                  </a:lnTo>
                  <a:lnTo>
                    <a:pt x="8" y="16"/>
                  </a:lnTo>
                  <a:lnTo>
                    <a:pt x="8" y="16"/>
                  </a:lnTo>
                  <a:lnTo>
                    <a:pt x="12" y="16"/>
                  </a:lnTo>
                  <a:lnTo>
                    <a:pt x="14" y="14"/>
                  </a:lnTo>
                  <a:lnTo>
                    <a:pt x="16" y="12"/>
                  </a:lnTo>
                  <a:lnTo>
                    <a:pt x="16" y="8"/>
                  </a:lnTo>
                  <a:lnTo>
                    <a:pt x="16" y="8"/>
                  </a:lnTo>
                  <a:lnTo>
                    <a:pt x="16" y="4"/>
                  </a:lnTo>
                  <a:lnTo>
                    <a:pt x="14" y="2"/>
                  </a:lnTo>
                  <a:lnTo>
                    <a:pt x="12" y="0"/>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20" name="Freeform 63"/>
            <p:cNvSpPr/>
            <p:nvPr/>
          </p:nvSpPr>
          <p:spPr bwMode="auto">
            <a:xfrm>
              <a:off x="5046663" y="565150"/>
              <a:ext cx="25400" cy="25400"/>
            </a:xfrm>
            <a:custGeom>
              <a:avLst/>
              <a:gdLst/>
              <a:ahLst/>
              <a:cxnLst>
                <a:cxn ang="0">
                  <a:pos x="8" y="0"/>
                </a:cxn>
                <a:cxn ang="0">
                  <a:pos x="8" y="0"/>
                </a:cxn>
                <a:cxn ang="0">
                  <a:pos x="4" y="0"/>
                </a:cxn>
                <a:cxn ang="0">
                  <a:pos x="2" y="2"/>
                </a:cxn>
                <a:cxn ang="0">
                  <a:pos x="0" y="4"/>
                </a:cxn>
                <a:cxn ang="0">
                  <a:pos x="0" y="8"/>
                </a:cxn>
                <a:cxn ang="0">
                  <a:pos x="0" y="8"/>
                </a:cxn>
                <a:cxn ang="0">
                  <a:pos x="0" y="12"/>
                </a:cxn>
                <a:cxn ang="0">
                  <a:pos x="2" y="14"/>
                </a:cxn>
                <a:cxn ang="0">
                  <a:pos x="4" y="16"/>
                </a:cxn>
                <a:cxn ang="0">
                  <a:pos x="8" y="16"/>
                </a:cxn>
                <a:cxn ang="0">
                  <a:pos x="8" y="16"/>
                </a:cxn>
                <a:cxn ang="0">
                  <a:pos x="12" y="16"/>
                </a:cxn>
                <a:cxn ang="0">
                  <a:pos x="14" y="14"/>
                </a:cxn>
                <a:cxn ang="0">
                  <a:pos x="16" y="12"/>
                </a:cxn>
                <a:cxn ang="0">
                  <a:pos x="16" y="8"/>
                </a:cxn>
                <a:cxn ang="0">
                  <a:pos x="16" y="8"/>
                </a:cxn>
                <a:cxn ang="0">
                  <a:pos x="16" y="4"/>
                </a:cxn>
                <a:cxn ang="0">
                  <a:pos x="14" y="2"/>
                </a:cxn>
                <a:cxn ang="0">
                  <a:pos x="12" y="0"/>
                </a:cxn>
                <a:cxn ang="0">
                  <a:pos x="8" y="0"/>
                </a:cxn>
              </a:cxnLst>
              <a:rect l="0" t="0" r="r" b="b"/>
              <a:pathLst>
                <a:path w="16" h="16">
                  <a:moveTo>
                    <a:pt x="8" y="0"/>
                  </a:moveTo>
                  <a:lnTo>
                    <a:pt x="8" y="0"/>
                  </a:lnTo>
                  <a:lnTo>
                    <a:pt x="4" y="0"/>
                  </a:lnTo>
                  <a:lnTo>
                    <a:pt x="2" y="2"/>
                  </a:lnTo>
                  <a:lnTo>
                    <a:pt x="0" y="4"/>
                  </a:lnTo>
                  <a:lnTo>
                    <a:pt x="0" y="8"/>
                  </a:lnTo>
                  <a:lnTo>
                    <a:pt x="0" y="8"/>
                  </a:lnTo>
                  <a:lnTo>
                    <a:pt x="0" y="12"/>
                  </a:lnTo>
                  <a:lnTo>
                    <a:pt x="2" y="14"/>
                  </a:lnTo>
                  <a:lnTo>
                    <a:pt x="4" y="16"/>
                  </a:lnTo>
                  <a:lnTo>
                    <a:pt x="8" y="16"/>
                  </a:lnTo>
                  <a:lnTo>
                    <a:pt x="8" y="16"/>
                  </a:lnTo>
                  <a:lnTo>
                    <a:pt x="12" y="16"/>
                  </a:lnTo>
                  <a:lnTo>
                    <a:pt x="14" y="14"/>
                  </a:lnTo>
                  <a:lnTo>
                    <a:pt x="16" y="12"/>
                  </a:lnTo>
                  <a:lnTo>
                    <a:pt x="16" y="8"/>
                  </a:lnTo>
                  <a:lnTo>
                    <a:pt x="16" y="8"/>
                  </a:lnTo>
                  <a:lnTo>
                    <a:pt x="16" y="4"/>
                  </a:lnTo>
                  <a:lnTo>
                    <a:pt x="14" y="2"/>
                  </a:lnTo>
                  <a:lnTo>
                    <a:pt x="12" y="0"/>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21" name="Freeform 64"/>
            <p:cNvSpPr/>
            <p:nvPr/>
          </p:nvSpPr>
          <p:spPr bwMode="auto">
            <a:xfrm>
              <a:off x="5046663" y="565150"/>
              <a:ext cx="25400" cy="25400"/>
            </a:xfrm>
            <a:custGeom>
              <a:avLst/>
              <a:gdLst/>
              <a:ahLst/>
              <a:cxnLst>
                <a:cxn ang="0">
                  <a:pos x="8" y="0"/>
                </a:cxn>
                <a:cxn ang="0">
                  <a:pos x="8" y="0"/>
                </a:cxn>
                <a:cxn ang="0">
                  <a:pos x="4" y="0"/>
                </a:cxn>
                <a:cxn ang="0">
                  <a:pos x="2" y="2"/>
                </a:cxn>
                <a:cxn ang="0">
                  <a:pos x="0" y="4"/>
                </a:cxn>
                <a:cxn ang="0">
                  <a:pos x="0" y="8"/>
                </a:cxn>
                <a:cxn ang="0">
                  <a:pos x="0" y="8"/>
                </a:cxn>
                <a:cxn ang="0">
                  <a:pos x="0" y="12"/>
                </a:cxn>
                <a:cxn ang="0">
                  <a:pos x="2" y="14"/>
                </a:cxn>
                <a:cxn ang="0">
                  <a:pos x="4" y="16"/>
                </a:cxn>
                <a:cxn ang="0">
                  <a:pos x="8" y="16"/>
                </a:cxn>
                <a:cxn ang="0">
                  <a:pos x="8" y="16"/>
                </a:cxn>
                <a:cxn ang="0">
                  <a:pos x="12" y="16"/>
                </a:cxn>
                <a:cxn ang="0">
                  <a:pos x="14" y="14"/>
                </a:cxn>
                <a:cxn ang="0">
                  <a:pos x="16" y="12"/>
                </a:cxn>
                <a:cxn ang="0">
                  <a:pos x="16" y="8"/>
                </a:cxn>
                <a:cxn ang="0">
                  <a:pos x="16" y="8"/>
                </a:cxn>
                <a:cxn ang="0">
                  <a:pos x="16" y="4"/>
                </a:cxn>
                <a:cxn ang="0">
                  <a:pos x="14" y="2"/>
                </a:cxn>
                <a:cxn ang="0">
                  <a:pos x="12" y="0"/>
                </a:cxn>
                <a:cxn ang="0">
                  <a:pos x="8" y="0"/>
                </a:cxn>
              </a:cxnLst>
              <a:rect l="0" t="0" r="r" b="b"/>
              <a:pathLst>
                <a:path w="16" h="16">
                  <a:moveTo>
                    <a:pt x="8" y="0"/>
                  </a:moveTo>
                  <a:lnTo>
                    <a:pt x="8" y="0"/>
                  </a:lnTo>
                  <a:lnTo>
                    <a:pt x="4" y="0"/>
                  </a:lnTo>
                  <a:lnTo>
                    <a:pt x="2" y="2"/>
                  </a:lnTo>
                  <a:lnTo>
                    <a:pt x="0" y="4"/>
                  </a:lnTo>
                  <a:lnTo>
                    <a:pt x="0" y="8"/>
                  </a:lnTo>
                  <a:lnTo>
                    <a:pt x="0" y="8"/>
                  </a:lnTo>
                  <a:lnTo>
                    <a:pt x="0" y="12"/>
                  </a:lnTo>
                  <a:lnTo>
                    <a:pt x="2" y="14"/>
                  </a:lnTo>
                  <a:lnTo>
                    <a:pt x="4" y="16"/>
                  </a:lnTo>
                  <a:lnTo>
                    <a:pt x="8" y="16"/>
                  </a:lnTo>
                  <a:lnTo>
                    <a:pt x="8" y="16"/>
                  </a:lnTo>
                  <a:lnTo>
                    <a:pt x="12" y="16"/>
                  </a:lnTo>
                  <a:lnTo>
                    <a:pt x="14" y="14"/>
                  </a:lnTo>
                  <a:lnTo>
                    <a:pt x="16" y="12"/>
                  </a:lnTo>
                  <a:lnTo>
                    <a:pt x="16" y="8"/>
                  </a:lnTo>
                  <a:lnTo>
                    <a:pt x="16" y="8"/>
                  </a:lnTo>
                  <a:lnTo>
                    <a:pt x="16" y="4"/>
                  </a:lnTo>
                  <a:lnTo>
                    <a:pt x="14" y="2"/>
                  </a:lnTo>
                  <a:lnTo>
                    <a:pt x="12" y="0"/>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22" name="Freeform 65"/>
            <p:cNvSpPr/>
            <p:nvPr/>
          </p:nvSpPr>
          <p:spPr bwMode="auto">
            <a:xfrm>
              <a:off x="3516313" y="41592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23" name="Freeform 66"/>
            <p:cNvSpPr/>
            <p:nvPr/>
          </p:nvSpPr>
          <p:spPr bwMode="auto">
            <a:xfrm>
              <a:off x="3516313" y="41592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24" name="Freeform 67"/>
            <p:cNvSpPr/>
            <p:nvPr/>
          </p:nvSpPr>
          <p:spPr bwMode="auto">
            <a:xfrm>
              <a:off x="4281488" y="54927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25" name="Freeform 68"/>
            <p:cNvSpPr/>
            <p:nvPr/>
          </p:nvSpPr>
          <p:spPr bwMode="auto">
            <a:xfrm>
              <a:off x="4281488" y="54927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26" name="Freeform 69"/>
            <p:cNvSpPr/>
            <p:nvPr/>
          </p:nvSpPr>
          <p:spPr bwMode="auto">
            <a:xfrm>
              <a:off x="4506913" y="495300"/>
              <a:ext cx="19050"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0" y="12"/>
                </a:cxn>
                <a:cxn ang="0">
                  <a:pos x="12" y="8"/>
                </a:cxn>
                <a:cxn ang="0">
                  <a:pos x="12" y="8"/>
                </a:cxn>
                <a:cxn ang="0">
                  <a:pos x="10" y="2"/>
                </a:cxn>
                <a:cxn ang="0">
                  <a:pos x="6" y="0"/>
                </a:cxn>
              </a:cxnLst>
              <a:rect l="0" t="0" r="r" b="b"/>
              <a:pathLst>
                <a:path w="12" h="14">
                  <a:moveTo>
                    <a:pt x="6" y="0"/>
                  </a:moveTo>
                  <a:lnTo>
                    <a:pt x="6" y="0"/>
                  </a:lnTo>
                  <a:lnTo>
                    <a:pt x="2" y="2"/>
                  </a:lnTo>
                  <a:lnTo>
                    <a:pt x="0" y="8"/>
                  </a:lnTo>
                  <a:lnTo>
                    <a:pt x="0" y="8"/>
                  </a:lnTo>
                  <a:lnTo>
                    <a:pt x="2" y="12"/>
                  </a:lnTo>
                  <a:lnTo>
                    <a:pt x="6" y="14"/>
                  </a:lnTo>
                  <a:lnTo>
                    <a:pt x="6" y="14"/>
                  </a:lnTo>
                  <a:lnTo>
                    <a:pt x="10" y="12"/>
                  </a:lnTo>
                  <a:lnTo>
                    <a:pt x="12" y="8"/>
                  </a:lnTo>
                  <a:lnTo>
                    <a:pt x="12" y="8"/>
                  </a:lnTo>
                  <a:lnTo>
                    <a:pt x="10"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27" name="Freeform 70"/>
            <p:cNvSpPr/>
            <p:nvPr/>
          </p:nvSpPr>
          <p:spPr bwMode="auto">
            <a:xfrm>
              <a:off x="4506913" y="495300"/>
              <a:ext cx="19050"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0" y="12"/>
                </a:cxn>
                <a:cxn ang="0">
                  <a:pos x="12" y="8"/>
                </a:cxn>
                <a:cxn ang="0">
                  <a:pos x="12" y="8"/>
                </a:cxn>
                <a:cxn ang="0">
                  <a:pos x="10" y="2"/>
                </a:cxn>
                <a:cxn ang="0">
                  <a:pos x="6" y="0"/>
                </a:cxn>
              </a:cxnLst>
              <a:rect l="0" t="0" r="r" b="b"/>
              <a:pathLst>
                <a:path w="12" h="14">
                  <a:moveTo>
                    <a:pt x="6" y="0"/>
                  </a:moveTo>
                  <a:lnTo>
                    <a:pt x="6" y="0"/>
                  </a:lnTo>
                  <a:lnTo>
                    <a:pt x="2" y="2"/>
                  </a:lnTo>
                  <a:lnTo>
                    <a:pt x="0" y="8"/>
                  </a:lnTo>
                  <a:lnTo>
                    <a:pt x="0" y="8"/>
                  </a:lnTo>
                  <a:lnTo>
                    <a:pt x="2" y="12"/>
                  </a:lnTo>
                  <a:lnTo>
                    <a:pt x="6" y="14"/>
                  </a:lnTo>
                  <a:lnTo>
                    <a:pt x="6" y="14"/>
                  </a:lnTo>
                  <a:lnTo>
                    <a:pt x="10" y="12"/>
                  </a:lnTo>
                  <a:lnTo>
                    <a:pt x="12" y="8"/>
                  </a:lnTo>
                  <a:lnTo>
                    <a:pt x="12" y="8"/>
                  </a:lnTo>
                  <a:lnTo>
                    <a:pt x="10"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28" name="Freeform 71"/>
            <p:cNvSpPr/>
            <p:nvPr/>
          </p:nvSpPr>
          <p:spPr bwMode="auto">
            <a:xfrm>
              <a:off x="4487863" y="736600"/>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29" name="Freeform 72"/>
            <p:cNvSpPr/>
            <p:nvPr/>
          </p:nvSpPr>
          <p:spPr bwMode="auto">
            <a:xfrm>
              <a:off x="4487863" y="736600"/>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30" name="Freeform 73"/>
            <p:cNvSpPr/>
            <p:nvPr/>
          </p:nvSpPr>
          <p:spPr bwMode="auto">
            <a:xfrm>
              <a:off x="4068763" y="247650"/>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31" name="Freeform 74"/>
            <p:cNvSpPr/>
            <p:nvPr/>
          </p:nvSpPr>
          <p:spPr bwMode="auto">
            <a:xfrm>
              <a:off x="4068763" y="247650"/>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32" name="Freeform 75"/>
            <p:cNvSpPr/>
            <p:nvPr/>
          </p:nvSpPr>
          <p:spPr bwMode="auto">
            <a:xfrm>
              <a:off x="6472238" y="666750"/>
              <a:ext cx="22225" cy="19050"/>
            </a:xfrm>
            <a:custGeom>
              <a:avLst/>
              <a:gdLst/>
              <a:ahLst/>
              <a:cxnLst>
                <a:cxn ang="0">
                  <a:pos x="6" y="0"/>
                </a:cxn>
                <a:cxn ang="0">
                  <a:pos x="6" y="0"/>
                </a:cxn>
                <a:cxn ang="0">
                  <a:pos x="2" y="2"/>
                </a:cxn>
                <a:cxn ang="0">
                  <a:pos x="0" y="6"/>
                </a:cxn>
                <a:cxn ang="0">
                  <a:pos x="0" y="6"/>
                </a:cxn>
                <a:cxn ang="0">
                  <a:pos x="2" y="10"/>
                </a:cxn>
                <a:cxn ang="0">
                  <a:pos x="6" y="12"/>
                </a:cxn>
                <a:cxn ang="0">
                  <a:pos x="6" y="12"/>
                </a:cxn>
                <a:cxn ang="0">
                  <a:pos x="12" y="10"/>
                </a:cxn>
                <a:cxn ang="0">
                  <a:pos x="14" y="6"/>
                </a:cxn>
                <a:cxn ang="0">
                  <a:pos x="14" y="6"/>
                </a:cxn>
                <a:cxn ang="0">
                  <a:pos x="12" y="2"/>
                </a:cxn>
                <a:cxn ang="0">
                  <a:pos x="6" y="0"/>
                </a:cxn>
              </a:cxnLst>
              <a:rect l="0" t="0" r="r" b="b"/>
              <a:pathLst>
                <a:path w="14" h="12">
                  <a:moveTo>
                    <a:pt x="6" y="0"/>
                  </a:moveTo>
                  <a:lnTo>
                    <a:pt x="6" y="0"/>
                  </a:lnTo>
                  <a:lnTo>
                    <a:pt x="2" y="2"/>
                  </a:lnTo>
                  <a:lnTo>
                    <a:pt x="0" y="6"/>
                  </a:lnTo>
                  <a:lnTo>
                    <a:pt x="0" y="6"/>
                  </a:lnTo>
                  <a:lnTo>
                    <a:pt x="2" y="10"/>
                  </a:lnTo>
                  <a:lnTo>
                    <a:pt x="6" y="12"/>
                  </a:lnTo>
                  <a:lnTo>
                    <a:pt x="6" y="12"/>
                  </a:lnTo>
                  <a:lnTo>
                    <a:pt x="12" y="10"/>
                  </a:lnTo>
                  <a:lnTo>
                    <a:pt x="14" y="6"/>
                  </a:lnTo>
                  <a:lnTo>
                    <a:pt x="14" y="6"/>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33" name="Freeform 76"/>
            <p:cNvSpPr/>
            <p:nvPr/>
          </p:nvSpPr>
          <p:spPr bwMode="auto">
            <a:xfrm>
              <a:off x="6472238" y="666750"/>
              <a:ext cx="22225" cy="19050"/>
            </a:xfrm>
            <a:custGeom>
              <a:avLst/>
              <a:gdLst/>
              <a:ahLst/>
              <a:cxnLst>
                <a:cxn ang="0">
                  <a:pos x="6" y="0"/>
                </a:cxn>
                <a:cxn ang="0">
                  <a:pos x="6" y="0"/>
                </a:cxn>
                <a:cxn ang="0">
                  <a:pos x="2" y="2"/>
                </a:cxn>
                <a:cxn ang="0">
                  <a:pos x="0" y="6"/>
                </a:cxn>
                <a:cxn ang="0">
                  <a:pos x="0" y="6"/>
                </a:cxn>
                <a:cxn ang="0">
                  <a:pos x="2" y="10"/>
                </a:cxn>
                <a:cxn ang="0">
                  <a:pos x="6" y="12"/>
                </a:cxn>
                <a:cxn ang="0">
                  <a:pos x="6" y="12"/>
                </a:cxn>
                <a:cxn ang="0">
                  <a:pos x="12" y="10"/>
                </a:cxn>
                <a:cxn ang="0">
                  <a:pos x="14" y="6"/>
                </a:cxn>
                <a:cxn ang="0">
                  <a:pos x="14" y="6"/>
                </a:cxn>
                <a:cxn ang="0">
                  <a:pos x="12" y="2"/>
                </a:cxn>
                <a:cxn ang="0">
                  <a:pos x="6" y="0"/>
                </a:cxn>
              </a:cxnLst>
              <a:rect l="0" t="0" r="r" b="b"/>
              <a:pathLst>
                <a:path w="14" h="12">
                  <a:moveTo>
                    <a:pt x="6" y="0"/>
                  </a:moveTo>
                  <a:lnTo>
                    <a:pt x="6" y="0"/>
                  </a:lnTo>
                  <a:lnTo>
                    <a:pt x="2" y="2"/>
                  </a:lnTo>
                  <a:lnTo>
                    <a:pt x="0" y="6"/>
                  </a:lnTo>
                  <a:lnTo>
                    <a:pt x="0" y="6"/>
                  </a:lnTo>
                  <a:lnTo>
                    <a:pt x="2" y="10"/>
                  </a:lnTo>
                  <a:lnTo>
                    <a:pt x="6" y="12"/>
                  </a:lnTo>
                  <a:lnTo>
                    <a:pt x="6" y="12"/>
                  </a:lnTo>
                  <a:lnTo>
                    <a:pt x="12" y="10"/>
                  </a:lnTo>
                  <a:lnTo>
                    <a:pt x="14" y="6"/>
                  </a:lnTo>
                  <a:lnTo>
                    <a:pt x="14" y="6"/>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34" name="Freeform 77"/>
            <p:cNvSpPr/>
            <p:nvPr/>
          </p:nvSpPr>
          <p:spPr bwMode="auto">
            <a:xfrm>
              <a:off x="6354763" y="301625"/>
              <a:ext cx="22225" cy="19050"/>
            </a:xfrm>
            <a:custGeom>
              <a:avLst/>
              <a:gdLst/>
              <a:ahLst/>
              <a:cxnLst>
                <a:cxn ang="0">
                  <a:pos x="8" y="0"/>
                </a:cxn>
                <a:cxn ang="0">
                  <a:pos x="8" y="0"/>
                </a:cxn>
                <a:cxn ang="0">
                  <a:pos x="2" y="2"/>
                </a:cxn>
                <a:cxn ang="0">
                  <a:pos x="0" y="6"/>
                </a:cxn>
                <a:cxn ang="0">
                  <a:pos x="0" y="6"/>
                </a:cxn>
                <a:cxn ang="0">
                  <a:pos x="2" y="10"/>
                </a:cxn>
                <a:cxn ang="0">
                  <a:pos x="8" y="12"/>
                </a:cxn>
                <a:cxn ang="0">
                  <a:pos x="8" y="12"/>
                </a:cxn>
                <a:cxn ang="0">
                  <a:pos x="12" y="10"/>
                </a:cxn>
                <a:cxn ang="0">
                  <a:pos x="14" y="6"/>
                </a:cxn>
                <a:cxn ang="0">
                  <a:pos x="14" y="6"/>
                </a:cxn>
                <a:cxn ang="0">
                  <a:pos x="12" y="2"/>
                </a:cxn>
                <a:cxn ang="0">
                  <a:pos x="8" y="0"/>
                </a:cxn>
              </a:cxnLst>
              <a:rect l="0" t="0" r="r" b="b"/>
              <a:pathLst>
                <a:path w="14" h="12">
                  <a:moveTo>
                    <a:pt x="8" y="0"/>
                  </a:moveTo>
                  <a:lnTo>
                    <a:pt x="8" y="0"/>
                  </a:lnTo>
                  <a:lnTo>
                    <a:pt x="2" y="2"/>
                  </a:lnTo>
                  <a:lnTo>
                    <a:pt x="0" y="6"/>
                  </a:lnTo>
                  <a:lnTo>
                    <a:pt x="0" y="6"/>
                  </a:lnTo>
                  <a:lnTo>
                    <a:pt x="2" y="10"/>
                  </a:lnTo>
                  <a:lnTo>
                    <a:pt x="8" y="12"/>
                  </a:lnTo>
                  <a:lnTo>
                    <a:pt x="8" y="12"/>
                  </a:lnTo>
                  <a:lnTo>
                    <a:pt x="12" y="10"/>
                  </a:lnTo>
                  <a:lnTo>
                    <a:pt x="14" y="6"/>
                  </a:lnTo>
                  <a:lnTo>
                    <a:pt x="14"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35" name="Freeform 78"/>
            <p:cNvSpPr/>
            <p:nvPr/>
          </p:nvSpPr>
          <p:spPr bwMode="auto">
            <a:xfrm>
              <a:off x="6354763" y="301625"/>
              <a:ext cx="22225" cy="19050"/>
            </a:xfrm>
            <a:custGeom>
              <a:avLst/>
              <a:gdLst/>
              <a:ahLst/>
              <a:cxnLst>
                <a:cxn ang="0">
                  <a:pos x="8" y="0"/>
                </a:cxn>
                <a:cxn ang="0">
                  <a:pos x="8" y="0"/>
                </a:cxn>
                <a:cxn ang="0">
                  <a:pos x="2" y="2"/>
                </a:cxn>
                <a:cxn ang="0">
                  <a:pos x="0" y="6"/>
                </a:cxn>
                <a:cxn ang="0">
                  <a:pos x="0" y="6"/>
                </a:cxn>
                <a:cxn ang="0">
                  <a:pos x="2" y="10"/>
                </a:cxn>
                <a:cxn ang="0">
                  <a:pos x="8" y="12"/>
                </a:cxn>
                <a:cxn ang="0">
                  <a:pos x="8" y="12"/>
                </a:cxn>
                <a:cxn ang="0">
                  <a:pos x="12" y="10"/>
                </a:cxn>
                <a:cxn ang="0">
                  <a:pos x="14" y="6"/>
                </a:cxn>
                <a:cxn ang="0">
                  <a:pos x="14" y="6"/>
                </a:cxn>
                <a:cxn ang="0">
                  <a:pos x="12" y="2"/>
                </a:cxn>
                <a:cxn ang="0">
                  <a:pos x="8" y="0"/>
                </a:cxn>
              </a:cxnLst>
              <a:rect l="0" t="0" r="r" b="b"/>
              <a:pathLst>
                <a:path w="14" h="12">
                  <a:moveTo>
                    <a:pt x="8" y="0"/>
                  </a:moveTo>
                  <a:lnTo>
                    <a:pt x="8" y="0"/>
                  </a:lnTo>
                  <a:lnTo>
                    <a:pt x="2" y="2"/>
                  </a:lnTo>
                  <a:lnTo>
                    <a:pt x="0" y="6"/>
                  </a:lnTo>
                  <a:lnTo>
                    <a:pt x="0" y="6"/>
                  </a:lnTo>
                  <a:lnTo>
                    <a:pt x="2" y="10"/>
                  </a:lnTo>
                  <a:lnTo>
                    <a:pt x="8" y="12"/>
                  </a:lnTo>
                  <a:lnTo>
                    <a:pt x="8" y="12"/>
                  </a:lnTo>
                  <a:lnTo>
                    <a:pt x="12" y="10"/>
                  </a:lnTo>
                  <a:lnTo>
                    <a:pt x="14" y="6"/>
                  </a:lnTo>
                  <a:lnTo>
                    <a:pt x="14"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36" name="Freeform 79"/>
            <p:cNvSpPr/>
            <p:nvPr/>
          </p:nvSpPr>
          <p:spPr bwMode="auto">
            <a:xfrm>
              <a:off x="5500688" y="939800"/>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37" name="Freeform 80"/>
            <p:cNvSpPr/>
            <p:nvPr/>
          </p:nvSpPr>
          <p:spPr bwMode="auto">
            <a:xfrm>
              <a:off x="5500688" y="939800"/>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38" name="Freeform 81"/>
            <p:cNvSpPr/>
            <p:nvPr/>
          </p:nvSpPr>
          <p:spPr bwMode="auto">
            <a:xfrm>
              <a:off x="3757613" y="666750"/>
              <a:ext cx="22225" cy="19050"/>
            </a:xfrm>
            <a:custGeom>
              <a:avLst/>
              <a:gdLst/>
              <a:ahLst/>
              <a:cxnLst>
                <a:cxn ang="0">
                  <a:pos x="6" y="0"/>
                </a:cxn>
                <a:cxn ang="0">
                  <a:pos x="6" y="0"/>
                </a:cxn>
                <a:cxn ang="0">
                  <a:pos x="2" y="2"/>
                </a:cxn>
                <a:cxn ang="0">
                  <a:pos x="0" y="6"/>
                </a:cxn>
                <a:cxn ang="0">
                  <a:pos x="0" y="6"/>
                </a:cxn>
                <a:cxn ang="0">
                  <a:pos x="2" y="10"/>
                </a:cxn>
                <a:cxn ang="0">
                  <a:pos x="6" y="12"/>
                </a:cxn>
                <a:cxn ang="0">
                  <a:pos x="6" y="12"/>
                </a:cxn>
                <a:cxn ang="0">
                  <a:pos x="12" y="10"/>
                </a:cxn>
                <a:cxn ang="0">
                  <a:pos x="14" y="6"/>
                </a:cxn>
                <a:cxn ang="0">
                  <a:pos x="14" y="6"/>
                </a:cxn>
                <a:cxn ang="0">
                  <a:pos x="12" y="2"/>
                </a:cxn>
                <a:cxn ang="0">
                  <a:pos x="6" y="0"/>
                </a:cxn>
              </a:cxnLst>
              <a:rect l="0" t="0" r="r" b="b"/>
              <a:pathLst>
                <a:path w="14" h="12">
                  <a:moveTo>
                    <a:pt x="6" y="0"/>
                  </a:moveTo>
                  <a:lnTo>
                    <a:pt x="6" y="0"/>
                  </a:lnTo>
                  <a:lnTo>
                    <a:pt x="2" y="2"/>
                  </a:lnTo>
                  <a:lnTo>
                    <a:pt x="0" y="6"/>
                  </a:lnTo>
                  <a:lnTo>
                    <a:pt x="0" y="6"/>
                  </a:lnTo>
                  <a:lnTo>
                    <a:pt x="2" y="10"/>
                  </a:lnTo>
                  <a:lnTo>
                    <a:pt x="6" y="12"/>
                  </a:lnTo>
                  <a:lnTo>
                    <a:pt x="6" y="12"/>
                  </a:lnTo>
                  <a:lnTo>
                    <a:pt x="12" y="10"/>
                  </a:lnTo>
                  <a:lnTo>
                    <a:pt x="14" y="6"/>
                  </a:lnTo>
                  <a:lnTo>
                    <a:pt x="14" y="6"/>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39" name="Freeform 82"/>
            <p:cNvSpPr/>
            <p:nvPr/>
          </p:nvSpPr>
          <p:spPr bwMode="auto">
            <a:xfrm>
              <a:off x="3757613" y="666750"/>
              <a:ext cx="22225" cy="19050"/>
            </a:xfrm>
            <a:custGeom>
              <a:avLst/>
              <a:gdLst/>
              <a:ahLst/>
              <a:cxnLst>
                <a:cxn ang="0">
                  <a:pos x="6" y="0"/>
                </a:cxn>
                <a:cxn ang="0">
                  <a:pos x="6" y="0"/>
                </a:cxn>
                <a:cxn ang="0">
                  <a:pos x="2" y="2"/>
                </a:cxn>
                <a:cxn ang="0">
                  <a:pos x="0" y="6"/>
                </a:cxn>
                <a:cxn ang="0">
                  <a:pos x="0" y="6"/>
                </a:cxn>
                <a:cxn ang="0">
                  <a:pos x="2" y="10"/>
                </a:cxn>
                <a:cxn ang="0">
                  <a:pos x="6" y="12"/>
                </a:cxn>
                <a:cxn ang="0">
                  <a:pos x="6" y="12"/>
                </a:cxn>
                <a:cxn ang="0">
                  <a:pos x="12" y="10"/>
                </a:cxn>
                <a:cxn ang="0">
                  <a:pos x="14" y="6"/>
                </a:cxn>
                <a:cxn ang="0">
                  <a:pos x="14" y="6"/>
                </a:cxn>
                <a:cxn ang="0">
                  <a:pos x="12" y="2"/>
                </a:cxn>
                <a:cxn ang="0">
                  <a:pos x="6" y="0"/>
                </a:cxn>
              </a:cxnLst>
              <a:rect l="0" t="0" r="r" b="b"/>
              <a:pathLst>
                <a:path w="14" h="12">
                  <a:moveTo>
                    <a:pt x="6" y="0"/>
                  </a:moveTo>
                  <a:lnTo>
                    <a:pt x="6" y="0"/>
                  </a:lnTo>
                  <a:lnTo>
                    <a:pt x="2" y="2"/>
                  </a:lnTo>
                  <a:lnTo>
                    <a:pt x="0" y="6"/>
                  </a:lnTo>
                  <a:lnTo>
                    <a:pt x="0" y="6"/>
                  </a:lnTo>
                  <a:lnTo>
                    <a:pt x="2" y="10"/>
                  </a:lnTo>
                  <a:lnTo>
                    <a:pt x="6" y="12"/>
                  </a:lnTo>
                  <a:lnTo>
                    <a:pt x="6" y="12"/>
                  </a:lnTo>
                  <a:lnTo>
                    <a:pt x="12" y="10"/>
                  </a:lnTo>
                  <a:lnTo>
                    <a:pt x="14" y="6"/>
                  </a:lnTo>
                  <a:lnTo>
                    <a:pt x="14" y="6"/>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40" name="Freeform 83"/>
            <p:cNvSpPr/>
            <p:nvPr/>
          </p:nvSpPr>
          <p:spPr bwMode="auto">
            <a:xfrm>
              <a:off x="1846263" y="638175"/>
              <a:ext cx="19050"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0" y="12"/>
                </a:cxn>
                <a:cxn ang="0">
                  <a:pos x="12" y="8"/>
                </a:cxn>
                <a:cxn ang="0">
                  <a:pos x="12" y="8"/>
                </a:cxn>
                <a:cxn ang="0">
                  <a:pos x="10" y="2"/>
                </a:cxn>
                <a:cxn ang="0">
                  <a:pos x="6" y="0"/>
                </a:cxn>
              </a:cxnLst>
              <a:rect l="0" t="0" r="r" b="b"/>
              <a:pathLst>
                <a:path w="12" h="14">
                  <a:moveTo>
                    <a:pt x="6" y="0"/>
                  </a:moveTo>
                  <a:lnTo>
                    <a:pt x="6" y="0"/>
                  </a:lnTo>
                  <a:lnTo>
                    <a:pt x="2" y="2"/>
                  </a:lnTo>
                  <a:lnTo>
                    <a:pt x="0" y="8"/>
                  </a:lnTo>
                  <a:lnTo>
                    <a:pt x="0" y="8"/>
                  </a:lnTo>
                  <a:lnTo>
                    <a:pt x="2" y="12"/>
                  </a:lnTo>
                  <a:lnTo>
                    <a:pt x="6" y="14"/>
                  </a:lnTo>
                  <a:lnTo>
                    <a:pt x="6" y="14"/>
                  </a:lnTo>
                  <a:lnTo>
                    <a:pt x="10" y="12"/>
                  </a:lnTo>
                  <a:lnTo>
                    <a:pt x="12" y="8"/>
                  </a:lnTo>
                  <a:lnTo>
                    <a:pt x="12" y="8"/>
                  </a:lnTo>
                  <a:lnTo>
                    <a:pt x="10"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41" name="Freeform 84"/>
            <p:cNvSpPr/>
            <p:nvPr/>
          </p:nvSpPr>
          <p:spPr bwMode="auto">
            <a:xfrm>
              <a:off x="1846263" y="638175"/>
              <a:ext cx="19050"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0" y="12"/>
                </a:cxn>
                <a:cxn ang="0">
                  <a:pos x="12" y="8"/>
                </a:cxn>
                <a:cxn ang="0">
                  <a:pos x="12" y="8"/>
                </a:cxn>
                <a:cxn ang="0">
                  <a:pos x="10" y="2"/>
                </a:cxn>
                <a:cxn ang="0">
                  <a:pos x="6" y="0"/>
                </a:cxn>
              </a:cxnLst>
              <a:rect l="0" t="0" r="r" b="b"/>
              <a:pathLst>
                <a:path w="12" h="14">
                  <a:moveTo>
                    <a:pt x="6" y="0"/>
                  </a:moveTo>
                  <a:lnTo>
                    <a:pt x="6" y="0"/>
                  </a:lnTo>
                  <a:lnTo>
                    <a:pt x="2" y="2"/>
                  </a:lnTo>
                  <a:lnTo>
                    <a:pt x="0" y="8"/>
                  </a:lnTo>
                  <a:lnTo>
                    <a:pt x="0" y="8"/>
                  </a:lnTo>
                  <a:lnTo>
                    <a:pt x="2" y="12"/>
                  </a:lnTo>
                  <a:lnTo>
                    <a:pt x="6" y="14"/>
                  </a:lnTo>
                  <a:lnTo>
                    <a:pt x="6" y="14"/>
                  </a:lnTo>
                  <a:lnTo>
                    <a:pt x="10" y="12"/>
                  </a:lnTo>
                  <a:lnTo>
                    <a:pt x="12" y="8"/>
                  </a:lnTo>
                  <a:lnTo>
                    <a:pt x="12" y="8"/>
                  </a:lnTo>
                  <a:lnTo>
                    <a:pt x="10"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42" name="Freeform 85"/>
            <p:cNvSpPr/>
            <p:nvPr/>
          </p:nvSpPr>
          <p:spPr bwMode="auto">
            <a:xfrm>
              <a:off x="2128838" y="28257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43" name="Freeform 86"/>
            <p:cNvSpPr/>
            <p:nvPr/>
          </p:nvSpPr>
          <p:spPr bwMode="auto">
            <a:xfrm>
              <a:off x="2128838" y="28257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44" name="Freeform 87"/>
            <p:cNvSpPr/>
            <p:nvPr/>
          </p:nvSpPr>
          <p:spPr bwMode="auto">
            <a:xfrm>
              <a:off x="5938838" y="355600"/>
              <a:ext cx="53975" cy="53975"/>
            </a:xfrm>
            <a:custGeom>
              <a:avLst/>
              <a:gdLst/>
              <a:ahLst/>
              <a:cxnLst>
                <a:cxn ang="0">
                  <a:pos x="18" y="0"/>
                </a:cxn>
                <a:cxn ang="0">
                  <a:pos x="18" y="0"/>
                </a:cxn>
                <a:cxn ang="0">
                  <a:pos x="10" y="2"/>
                </a:cxn>
                <a:cxn ang="0">
                  <a:pos x="6" y="6"/>
                </a:cxn>
                <a:cxn ang="0">
                  <a:pos x="2" y="10"/>
                </a:cxn>
                <a:cxn ang="0">
                  <a:pos x="0" y="16"/>
                </a:cxn>
                <a:cxn ang="0">
                  <a:pos x="0" y="16"/>
                </a:cxn>
                <a:cxn ang="0">
                  <a:pos x="2" y="24"/>
                </a:cxn>
                <a:cxn ang="0">
                  <a:pos x="6" y="28"/>
                </a:cxn>
                <a:cxn ang="0">
                  <a:pos x="10" y="32"/>
                </a:cxn>
                <a:cxn ang="0">
                  <a:pos x="18" y="34"/>
                </a:cxn>
                <a:cxn ang="0">
                  <a:pos x="18" y="34"/>
                </a:cxn>
                <a:cxn ang="0">
                  <a:pos x="24" y="32"/>
                </a:cxn>
                <a:cxn ang="0">
                  <a:pos x="30" y="28"/>
                </a:cxn>
                <a:cxn ang="0">
                  <a:pos x="34" y="24"/>
                </a:cxn>
                <a:cxn ang="0">
                  <a:pos x="34" y="16"/>
                </a:cxn>
                <a:cxn ang="0">
                  <a:pos x="34" y="16"/>
                </a:cxn>
                <a:cxn ang="0">
                  <a:pos x="34" y="10"/>
                </a:cxn>
                <a:cxn ang="0">
                  <a:pos x="30" y="6"/>
                </a:cxn>
                <a:cxn ang="0">
                  <a:pos x="24" y="2"/>
                </a:cxn>
                <a:cxn ang="0">
                  <a:pos x="18" y="0"/>
                </a:cxn>
              </a:cxnLst>
              <a:rect l="0" t="0" r="r" b="b"/>
              <a:pathLst>
                <a:path w="34" h="34">
                  <a:moveTo>
                    <a:pt x="18" y="0"/>
                  </a:moveTo>
                  <a:lnTo>
                    <a:pt x="18" y="0"/>
                  </a:lnTo>
                  <a:lnTo>
                    <a:pt x="10" y="2"/>
                  </a:lnTo>
                  <a:lnTo>
                    <a:pt x="6" y="6"/>
                  </a:lnTo>
                  <a:lnTo>
                    <a:pt x="2" y="10"/>
                  </a:lnTo>
                  <a:lnTo>
                    <a:pt x="0" y="16"/>
                  </a:lnTo>
                  <a:lnTo>
                    <a:pt x="0" y="16"/>
                  </a:lnTo>
                  <a:lnTo>
                    <a:pt x="2" y="24"/>
                  </a:lnTo>
                  <a:lnTo>
                    <a:pt x="6" y="28"/>
                  </a:lnTo>
                  <a:lnTo>
                    <a:pt x="10" y="32"/>
                  </a:lnTo>
                  <a:lnTo>
                    <a:pt x="18" y="34"/>
                  </a:lnTo>
                  <a:lnTo>
                    <a:pt x="18" y="34"/>
                  </a:lnTo>
                  <a:lnTo>
                    <a:pt x="24" y="32"/>
                  </a:lnTo>
                  <a:lnTo>
                    <a:pt x="30" y="28"/>
                  </a:lnTo>
                  <a:lnTo>
                    <a:pt x="34" y="24"/>
                  </a:lnTo>
                  <a:lnTo>
                    <a:pt x="34" y="16"/>
                  </a:lnTo>
                  <a:lnTo>
                    <a:pt x="34" y="16"/>
                  </a:lnTo>
                  <a:lnTo>
                    <a:pt x="34" y="10"/>
                  </a:lnTo>
                  <a:lnTo>
                    <a:pt x="30" y="6"/>
                  </a:lnTo>
                  <a:lnTo>
                    <a:pt x="24" y="2"/>
                  </a:lnTo>
                  <a:lnTo>
                    <a:pt x="1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45" name="Freeform 88"/>
            <p:cNvSpPr/>
            <p:nvPr/>
          </p:nvSpPr>
          <p:spPr bwMode="auto">
            <a:xfrm>
              <a:off x="5938838" y="355600"/>
              <a:ext cx="53975" cy="53975"/>
            </a:xfrm>
            <a:custGeom>
              <a:avLst/>
              <a:gdLst/>
              <a:ahLst/>
              <a:cxnLst>
                <a:cxn ang="0">
                  <a:pos x="18" y="0"/>
                </a:cxn>
                <a:cxn ang="0">
                  <a:pos x="18" y="0"/>
                </a:cxn>
                <a:cxn ang="0">
                  <a:pos x="10" y="2"/>
                </a:cxn>
                <a:cxn ang="0">
                  <a:pos x="6" y="6"/>
                </a:cxn>
                <a:cxn ang="0">
                  <a:pos x="2" y="10"/>
                </a:cxn>
                <a:cxn ang="0">
                  <a:pos x="0" y="16"/>
                </a:cxn>
                <a:cxn ang="0">
                  <a:pos x="0" y="16"/>
                </a:cxn>
                <a:cxn ang="0">
                  <a:pos x="2" y="24"/>
                </a:cxn>
                <a:cxn ang="0">
                  <a:pos x="6" y="28"/>
                </a:cxn>
                <a:cxn ang="0">
                  <a:pos x="10" y="32"/>
                </a:cxn>
                <a:cxn ang="0">
                  <a:pos x="18" y="34"/>
                </a:cxn>
                <a:cxn ang="0">
                  <a:pos x="18" y="34"/>
                </a:cxn>
                <a:cxn ang="0">
                  <a:pos x="24" y="32"/>
                </a:cxn>
                <a:cxn ang="0">
                  <a:pos x="30" y="28"/>
                </a:cxn>
                <a:cxn ang="0">
                  <a:pos x="34" y="24"/>
                </a:cxn>
                <a:cxn ang="0">
                  <a:pos x="34" y="16"/>
                </a:cxn>
                <a:cxn ang="0">
                  <a:pos x="34" y="16"/>
                </a:cxn>
                <a:cxn ang="0">
                  <a:pos x="34" y="10"/>
                </a:cxn>
                <a:cxn ang="0">
                  <a:pos x="30" y="6"/>
                </a:cxn>
                <a:cxn ang="0">
                  <a:pos x="24" y="2"/>
                </a:cxn>
                <a:cxn ang="0">
                  <a:pos x="18" y="0"/>
                </a:cxn>
              </a:cxnLst>
              <a:rect l="0" t="0" r="r" b="b"/>
              <a:pathLst>
                <a:path w="34" h="34">
                  <a:moveTo>
                    <a:pt x="18" y="0"/>
                  </a:moveTo>
                  <a:lnTo>
                    <a:pt x="18" y="0"/>
                  </a:lnTo>
                  <a:lnTo>
                    <a:pt x="10" y="2"/>
                  </a:lnTo>
                  <a:lnTo>
                    <a:pt x="6" y="6"/>
                  </a:lnTo>
                  <a:lnTo>
                    <a:pt x="2" y="10"/>
                  </a:lnTo>
                  <a:lnTo>
                    <a:pt x="0" y="16"/>
                  </a:lnTo>
                  <a:lnTo>
                    <a:pt x="0" y="16"/>
                  </a:lnTo>
                  <a:lnTo>
                    <a:pt x="2" y="24"/>
                  </a:lnTo>
                  <a:lnTo>
                    <a:pt x="6" y="28"/>
                  </a:lnTo>
                  <a:lnTo>
                    <a:pt x="10" y="32"/>
                  </a:lnTo>
                  <a:lnTo>
                    <a:pt x="18" y="34"/>
                  </a:lnTo>
                  <a:lnTo>
                    <a:pt x="18" y="34"/>
                  </a:lnTo>
                  <a:lnTo>
                    <a:pt x="24" y="32"/>
                  </a:lnTo>
                  <a:lnTo>
                    <a:pt x="30" y="28"/>
                  </a:lnTo>
                  <a:lnTo>
                    <a:pt x="34" y="24"/>
                  </a:lnTo>
                  <a:lnTo>
                    <a:pt x="34" y="16"/>
                  </a:lnTo>
                  <a:lnTo>
                    <a:pt x="34" y="16"/>
                  </a:lnTo>
                  <a:lnTo>
                    <a:pt x="34" y="10"/>
                  </a:lnTo>
                  <a:lnTo>
                    <a:pt x="30" y="6"/>
                  </a:lnTo>
                  <a:lnTo>
                    <a:pt x="24" y="2"/>
                  </a:lnTo>
                  <a:lnTo>
                    <a:pt x="1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46" name="Freeform 89"/>
            <p:cNvSpPr/>
            <p:nvPr/>
          </p:nvSpPr>
          <p:spPr bwMode="auto">
            <a:xfrm>
              <a:off x="4249738" y="863600"/>
              <a:ext cx="53975" cy="53975"/>
            </a:xfrm>
            <a:custGeom>
              <a:avLst/>
              <a:gdLst/>
              <a:ahLst/>
              <a:cxnLst>
                <a:cxn ang="0">
                  <a:pos x="16" y="0"/>
                </a:cxn>
                <a:cxn ang="0">
                  <a:pos x="16" y="0"/>
                </a:cxn>
                <a:cxn ang="0">
                  <a:pos x="10" y="0"/>
                </a:cxn>
                <a:cxn ang="0">
                  <a:pos x="4" y="4"/>
                </a:cxn>
                <a:cxn ang="0">
                  <a:pos x="0" y="10"/>
                </a:cxn>
                <a:cxn ang="0">
                  <a:pos x="0" y="16"/>
                </a:cxn>
                <a:cxn ang="0">
                  <a:pos x="0" y="16"/>
                </a:cxn>
                <a:cxn ang="0">
                  <a:pos x="0" y="24"/>
                </a:cxn>
                <a:cxn ang="0">
                  <a:pos x="4" y="28"/>
                </a:cxn>
                <a:cxn ang="0">
                  <a:pos x="10" y="32"/>
                </a:cxn>
                <a:cxn ang="0">
                  <a:pos x="16" y="34"/>
                </a:cxn>
                <a:cxn ang="0">
                  <a:pos x="16" y="34"/>
                </a:cxn>
                <a:cxn ang="0">
                  <a:pos x="24" y="32"/>
                </a:cxn>
                <a:cxn ang="0">
                  <a:pos x="28" y="28"/>
                </a:cxn>
                <a:cxn ang="0">
                  <a:pos x="32" y="24"/>
                </a:cxn>
                <a:cxn ang="0">
                  <a:pos x="34" y="16"/>
                </a:cxn>
                <a:cxn ang="0">
                  <a:pos x="34" y="16"/>
                </a:cxn>
                <a:cxn ang="0">
                  <a:pos x="32" y="10"/>
                </a:cxn>
                <a:cxn ang="0">
                  <a:pos x="28" y="4"/>
                </a:cxn>
                <a:cxn ang="0">
                  <a:pos x="24" y="0"/>
                </a:cxn>
                <a:cxn ang="0">
                  <a:pos x="16" y="0"/>
                </a:cxn>
              </a:cxnLst>
              <a:rect l="0" t="0" r="r" b="b"/>
              <a:pathLst>
                <a:path w="34" h="34">
                  <a:moveTo>
                    <a:pt x="16" y="0"/>
                  </a:moveTo>
                  <a:lnTo>
                    <a:pt x="16" y="0"/>
                  </a:lnTo>
                  <a:lnTo>
                    <a:pt x="10" y="0"/>
                  </a:lnTo>
                  <a:lnTo>
                    <a:pt x="4" y="4"/>
                  </a:lnTo>
                  <a:lnTo>
                    <a:pt x="0" y="10"/>
                  </a:lnTo>
                  <a:lnTo>
                    <a:pt x="0" y="16"/>
                  </a:lnTo>
                  <a:lnTo>
                    <a:pt x="0" y="16"/>
                  </a:lnTo>
                  <a:lnTo>
                    <a:pt x="0" y="24"/>
                  </a:lnTo>
                  <a:lnTo>
                    <a:pt x="4" y="28"/>
                  </a:lnTo>
                  <a:lnTo>
                    <a:pt x="10" y="32"/>
                  </a:lnTo>
                  <a:lnTo>
                    <a:pt x="16" y="34"/>
                  </a:lnTo>
                  <a:lnTo>
                    <a:pt x="16" y="34"/>
                  </a:lnTo>
                  <a:lnTo>
                    <a:pt x="24" y="32"/>
                  </a:lnTo>
                  <a:lnTo>
                    <a:pt x="28" y="28"/>
                  </a:lnTo>
                  <a:lnTo>
                    <a:pt x="32" y="24"/>
                  </a:lnTo>
                  <a:lnTo>
                    <a:pt x="34" y="16"/>
                  </a:lnTo>
                  <a:lnTo>
                    <a:pt x="34" y="16"/>
                  </a:lnTo>
                  <a:lnTo>
                    <a:pt x="32" y="10"/>
                  </a:lnTo>
                  <a:lnTo>
                    <a:pt x="28" y="4"/>
                  </a:lnTo>
                  <a:lnTo>
                    <a:pt x="24" y="0"/>
                  </a:lnTo>
                  <a:lnTo>
                    <a:pt x="1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47" name="Freeform 90"/>
            <p:cNvSpPr/>
            <p:nvPr/>
          </p:nvSpPr>
          <p:spPr bwMode="auto">
            <a:xfrm>
              <a:off x="4249738" y="863600"/>
              <a:ext cx="53975" cy="53975"/>
            </a:xfrm>
            <a:custGeom>
              <a:avLst/>
              <a:gdLst/>
              <a:ahLst/>
              <a:cxnLst>
                <a:cxn ang="0">
                  <a:pos x="16" y="0"/>
                </a:cxn>
                <a:cxn ang="0">
                  <a:pos x="16" y="0"/>
                </a:cxn>
                <a:cxn ang="0">
                  <a:pos x="10" y="0"/>
                </a:cxn>
                <a:cxn ang="0">
                  <a:pos x="4" y="4"/>
                </a:cxn>
                <a:cxn ang="0">
                  <a:pos x="0" y="10"/>
                </a:cxn>
                <a:cxn ang="0">
                  <a:pos x="0" y="16"/>
                </a:cxn>
                <a:cxn ang="0">
                  <a:pos x="0" y="16"/>
                </a:cxn>
                <a:cxn ang="0">
                  <a:pos x="0" y="24"/>
                </a:cxn>
                <a:cxn ang="0">
                  <a:pos x="4" y="28"/>
                </a:cxn>
                <a:cxn ang="0">
                  <a:pos x="10" y="32"/>
                </a:cxn>
                <a:cxn ang="0">
                  <a:pos x="16" y="34"/>
                </a:cxn>
                <a:cxn ang="0">
                  <a:pos x="16" y="34"/>
                </a:cxn>
                <a:cxn ang="0">
                  <a:pos x="24" y="32"/>
                </a:cxn>
                <a:cxn ang="0">
                  <a:pos x="28" y="28"/>
                </a:cxn>
                <a:cxn ang="0">
                  <a:pos x="32" y="24"/>
                </a:cxn>
                <a:cxn ang="0">
                  <a:pos x="34" y="16"/>
                </a:cxn>
                <a:cxn ang="0">
                  <a:pos x="34" y="16"/>
                </a:cxn>
                <a:cxn ang="0">
                  <a:pos x="32" y="10"/>
                </a:cxn>
                <a:cxn ang="0">
                  <a:pos x="28" y="4"/>
                </a:cxn>
                <a:cxn ang="0">
                  <a:pos x="24" y="0"/>
                </a:cxn>
                <a:cxn ang="0">
                  <a:pos x="16" y="0"/>
                </a:cxn>
              </a:cxnLst>
              <a:rect l="0" t="0" r="r" b="b"/>
              <a:pathLst>
                <a:path w="34" h="34">
                  <a:moveTo>
                    <a:pt x="16" y="0"/>
                  </a:moveTo>
                  <a:lnTo>
                    <a:pt x="16" y="0"/>
                  </a:lnTo>
                  <a:lnTo>
                    <a:pt x="10" y="0"/>
                  </a:lnTo>
                  <a:lnTo>
                    <a:pt x="4" y="4"/>
                  </a:lnTo>
                  <a:lnTo>
                    <a:pt x="0" y="10"/>
                  </a:lnTo>
                  <a:lnTo>
                    <a:pt x="0" y="16"/>
                  </a:lnTo>
                  <a:lnTo>
                    <a:pt x="0" y="16"/>
                  </a:lnTo>
                  <a:lnTo>
                    <a:pt x="0" y="24"/>
                  </a:lnTo>
                  <a:lnTo>
                    <a:pt x="4" y="28"/>
                  </a:lnTo>
                  <a:lnTo>
                    <a:pt x="10" y="32"/>
                  </a:lnTo>
                  <a:lnTo>
                    <a:pt x="16" y="34"/>
                  </a:lnTo>
                  <a:lnTo>
                    <a:pt x="16" y="34"/>
                  </a:lnTo>
                  <a:lnTo>
                    <a:pt x="24" y="32"/>
                  </a:lnTo>
                  <a:lnTo>
                    <a:pt x="28" y="28"/>
                  </a:lnTo>
                  <a:lnTo>
                    <a:pt x="32" y="24"/>
                  </a:lnTo>
                  <a:lnTo>
                    <a:pt x="34" y="16"/>
                  </a:lnTo>
                  <a:lnTo>
                    <a:pt x="34" y="16"/>
                  </a:lnTo>
                  <a:lnTo>
                    <a:pt x="32" y="10"/>
                  </a:lnTo>
                  <a:lnTo>
                    <a:pt x="28" y="4"/>
                  </a:lnTo>
                  <a:lnTo>
                    <a:pt x="24" y="0"/>
                  </a:lnTo>
                  <a:lnTo>
                    <a:pt x="1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48" name="Freeform 91"/>
            <p:cNvSpPr/>
            <p:nvPr/>
          </p:nvSpPr>
          <p:spPr bwMode="auto">
            <a:xfrm>
              <a:off x="5351463" y="561975"/>
              <a:ext cx="53975" cy="50800"/>
            </a:xfrm>
            <a:custGeom>
              <a:avLst/>
              <a:gdLst/>
              <a:ahLst/>
              <a:cxnLst>
                <a:cxn ang="0">
                  <a:pos x="18" y="0"/>
                </a:cxn>
                <a:cxn ang="0">
                  <a:pos x="18" y="0"/>
                </a:cxn>
                <a:cxn ang="0">
                  <a:pos x="12" y="0"/>
                </a:cxn>
                <a:cxn ang="0">
                  <a:pos x="6" y="4"/>
                </a:cxn>
                <a:cxn ang="0">
                  <a:pos x="2" y="10"/>
                </a:cxn>
                <a:cxn ang="0">
                  <a:pos x="0" y="16"/>
                </a:cxn>
                <a:cxn ang="0">
                  <a:pos x="0" y="16"/>
                </a:cxn>
                <a:cxn ang="0">
                  <a:pos x="2" y="22"/>
                </a:cxn>
                <a:cxn ang="0">
                  <a:pos x="6" y="28"/>
                </a:cxn>
                <a:cxn ang="0">
                  <a:pos x="12" y="32"/>
                </a:cxn>
                <a:cxn ang="0">
                  <a:pos x="18" y="32"/>
                </a:cxn>
                <a:cxn ang="0">
                  <a:pos x="18" y="32"/>
                </a:cxn>
                <a:cxn ang="0">
                  <a:pos x="24" y="32"/>
                </a:cxn>
                <a:cxn ang="0">
                  <a:pos x="30" y="28"/>
                </a:cxn>
                <a:cxn ang="0">
                  <a:pos x="34" y="22"/>
                </a:cxn>
                <a:cxn ang="0">
                  <a:pos x="34" y="16"/>
                </a:cxn>
                <a:cxn ang="0">
                  <a:pos x="34" y="16"/>
                </a:cxn>
                <a:cxn ang="0">
                  <a:pos x="34" y="10"/>
                </a:cxn>
                <a:cxn ang="0">
                  <a:pos x="30" y="4"/>
                </a:cxn>
                <a:cxn ang="0">
                  <a:pos x="24" y="0"/>
                </a:cxn>
                <a:cxn ang="0">
                  <a:pos x="18" y="0"/>
                </a:cxn>
              </a:cxnLst>
              <a:rect l="0" t="0" r="r" b="b"/>
              <a:pathLst>
                <a:path w="34" h="32">
                  <a:moveTo>
                    <a:pt x="18" y="0"/>
                  </a:moveTo>
                  <a:lnTo>
                    <a:pt x="18" y="0"/>
                  </a:lnTo>
                  <a:lnTo>
                    <a:pt x="12" y="0"/>
                  </a:lnTo>
                  <a:lnTo>
                    <a:pt x="6" y="4"/>
                  </a:lnTo>
                  <a:lnTo>
                    <a:pt x="2" y="10"/>
                  </a:lnTo>
                  <a:lnTo>
                    <a:pt x="0" y="16"/>
                  </a:lnTo>
                  <a:lnTo>
                    <a:pt x="0" y="16"/>
                  </a:lnTo>
                  <a:lnTo>
                    <a:pt x="2" y="22"/>
                  </a:lnTo>
                  <a:lnTo>
                    <a:pt x="6" y="28"/>
                  </a:lnTo>
                  <a:lnTo>
                    <a:pt x="12" y="32"/>
                  </a:lnTo>
                  <a:lnTo>
                    <a:pt x="18" y="32"/>
                  </a:lnTo>
                  <a:lnTo>
                    <a:pt x="18" y="32"/>
                  </a:lnTo>
                  <a:lnTo>
                    <a:pt x="24" y="32"/>
                  </a:lnTo>
                  <a:lnTo>
                    <a:pt x="30" y="28"/>
                  </a:lnTo>
                  <a:lnTo>
                    <a:pt x="34" y="22"/>
                  </a:lnTo>
                  <a:lnTo>
                    <a:pt x="34" y="16"/>
                  </a:lnTo>
                  <a:lnTo>
                    <a:pt x="34" y="16"/>
                  </a:lnTo>
                  <a:lnTo>
                    <a:pt x="34" y="10"/>
                  </a:lnTo>
                  <a:lnTo>
                    <a:pt x="30" y="4"/>
                  </a:lnTo>
                  <a:lnTo>
                    <a:pt x="24" y="0"/>
                  </a:lnTo>
                  <a:lnTo>
                    <a:pt x="1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49" name="Freeform 92"/>
            <p:cNvSpPr/>
            <p:nvPr/>
          </p:nvSpPr>
          <p:spPr bwMode="auto">
            <a:xfrm>
              <a:off x="5351463" y="561975"/>
              <a:ext cx="53975" cy="50800"/>
            </a:xfrm>
            <a:custGeom>
              <a:avLst/>
              <a:gdLst/>
              <a:ahLst/>
              <a:cxnLst>
                <a:cxn ang="0">
                  <a:pos x="18" y="0"/>
                </a:cxn>
                <a:cxn ang="0">
                  <a:pos x="18" y="0"/>
                </a:cxn>
                <a:cxn ang="0">
                  <a:pos x="12" y="0"/>
                </a:cxn>
                <a:cxn ang="0">
                  <a:pos x="6" y="4"/>
                </a:cxn>
                <a:cxn ang="0">
                  <a:pos x="2" y="10"/>
                </a:cxn>
                <a:cxn ang="0">
                  <a:pos x="0" y="16"/>
                </a:cxn>
                <a:cxn ang="0">
                  <a:pos x="0" y="16"/>
                </a:cxn>
                <a:cxn ang="0">
                  <a:pos x="2" y="22"/>
                </a:cxn>
                <a:cxn ang="0">
                  <a:pos x="6" y="28"/>
                </a:cxn>
                <a:cxn ang="0">
                  <a:pos x="12" y="32"/>
                </a:cxn>
                <a:cxn ang="0">
                  <a:pos x="18" y="32"/>
                </a:cxn>
                <a:cxn ang="0">
                  <a:pos x="18" y="32"/>
                </a:cxn>
                <a:cxn ang="0">
                  <a:pos x="24" y="32"/>
                </a:cxn>
                <a:cxn ang="0">
                  <a:pos x="30" y="28"/>
                </a:cxn>
                <a:cxn ang="0">
                  <a:pos x="34" y="22"/>
                </a:cxn>
                <a:cxn ang="0">
                  <a:pos x="34" y="16"/>
                </a:cxn>
                <a:cxn ang="0">
                  <a:pos x="34" y="16"/>
                </a:cxn>
                <a:cxn ang="0">
                  <a:pos x="34" y="10"/>
                </a:cxn>
                <a:cxn ang="0">
                  <a:pos x="30" y="4"/>
                </a:cxn>
                <a:cxn ang="0">
                  <a:pos x="24" y="0"/>
                </a:cxn>
                <a:cxn ang="0">
                  <a:pos x="18" y="0"/>
                </a:cxn>
              </a:cxnLst>
              <a:rect l="0" t="0" r="r" b="b"/>
              <a:pathLst>
                <a:path w="34" h="32">
                  <a:moveTo>
                    <a:pt x="18" y="0"/>
                  </a:moveTo>
                  <a:lnTo>
                    <a:pt x="18" y="0"/>
                  </a:lnTo>
                  <a:lnTo>
                    <a:pt x="12" y="0"/>
                  </a:lnTo>
                  <a:lnTo>
                    <a:pt x="6" y="4"/>
                  </a:lnTo>
                  <a:lnTo>
                    <a:pt x="2" y="10"/>
                  </a:lnTo>
                  <a:lnTo>
                    <a:pt x="0" y="16"/>
                  </a:lnTo>
                  <a:lnTo>
                    <a:pt x="0" y="16"/>
                  </a:lnTo>
                  <a:lnTo>
                    <a:pt x="2" y="22"/>
                  </a:lnTo>
                  <a:lnTo>
                    <a:pt x="6" y="28"/>
                  </a:lnTo>
                  <a:lnTo>
                    <a:pt x="12" y="32"/>
                  </a:lnTo>
                  <a:lnTo>
                    <a:pt x="18" y="32"/>
                  </a:lnTo>
                  <a:lnTo>
                    <a:pt x="18" y="32"/>
                  </a:lnTo>
                  <a:lnTo>
                    <a:pt x="24" y="32"/>
                  </a:lnTo>
                  <a:lnTo>
                    <a:pt x="30" y="28"/>
                  </a:lnTo>
                  <a:lnTo>
                    <a:pt x="34" y="22"/>
                  </a:lnTo>
                  <a:lnTo>
                    <a:pt x="34" y="16"/>
                  </a:lnTo>
                  <a:lnTo>
                    <a:pt x="34" y="16"/>
                  </a:lnTo>
                  <a:lnTo>
                    <a:pt x="34" y="10"/>
                  </a:lnTo>
                  <a:lnTo>
                    <a:pt x="30" y="4"/>
                  </a:lnTo>
                  <a:lnTo>
                    <a:pt x="24" y="0"/>
                  </a:lnTo>
                  <a:lnTo>
                    <a:pt x="1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50" name="Freeform 93"/>
            <p:cNvSpPr/>
            <p:nvPr/>
          </p:nvSpPr>
          <p:spPr bwMode="auto">
            <a:xfrm>
              <a:off x="6427788" y="444500"/>
              <a:ext cx="73025" cy="73025"/>
            </a:xfrm>
            <a:custGeom>
              <a:avLst/>
              <a:gdLst/>
              <a:ahLst/>
              <a:cxnLst>
                <a:cxn ang="0">
                  <a:pos x="24" y="0"/>
                </a:cxn>
                <a:cxn ang="0">
                  <a:pos x="24" y="0"/>
                </a:cxn>
                <a:cxn ang="0">
                  <a:pos x="14" y="2"/>
                </a:cxn>
                <a:cxn ang="0">
                  <a:pos x="8" y="6"/>
                </a:cxn>
                <a:cxn ang="0">
                  <a:pos x="2" y="14"/>
                </a:cxn>
                <a:cxn ang="0">
                  <a:pos x="0" y="22"/>
                </a:cxn>
                <a:cxn ang="0">
                  <a:pos x="0" y="22"/>
                </a:cxn>
                <a:cxn ang="0">
                  <a:pos x="2" y="32"/>
                </a:cxn>
                <a:cxn ang="0">
                  <a:pos x="8" y="38"/>
                </a:cxn>
                <a:cxn ang="0">
                  <a:pos x="14" y="44"/>
                </a:cxn>
                <a:cxn ang="0">
                  <a:pos x="24" y="46"/>
                </a:cxn>
                <a:cxn ang="0">
                  <a:pos x="24" y="46"/>
                </a:cxn>
                <a:cxn ang="0">
                  <a:pos x="32" y="44"/>
                </a:cxn>
                <a:cxn ang="0">
                  <a:pos x="40" y="38"/>
                </a:cxn>
                <a:cxn ang="0">
                  <a:pos x="44" y="32"/>
                </a:cxn>
                <a:cxn ang="0">
                  <a:pos x="46" y="22"/>
                </a:cxn>
                <a:cxn ang="0">
                  <a:pos x="46" y="22"/>
                </a:cxn>
                <a:cxn ang="0">
                  <a:pos x="44" y="14"/>
                </a:cxn>
                <a:cxn ang="0">
                  <a:pos x="40" y="6"/>
                </a:cxn>
                <a:cxn ang="0">
                  <a:pos x="32" y="2"/>
                </a:cxn>
                <a:cxn ang="0">
                  <a:pos x="24" y="0"/>
                </a:cxn>
              </a:cxnLst>
              <a:rect l="0" t="0" r="r" b="b"/>
              <a:pathLst>
                <a:path w="46" h="46">
                  <a:moveTo>
                    <a:pt x="24" y="0"/>
                  </a:moveTo>
                  <a:lnTo>
                    <a:pt x="24" y="0"/>
                  </a:lnTo>
                  <a:lnTo>
                    <a:pt x="14" y="2"/>
                  </a:lnTo>
                  <a:lnTo>
                    <a:pt x="8" y="6"/>
                  </a:lnTo>
                  <a:lnTo>
                    <a:pt x="2" y="14"/>
                  </a:lnTo>
                  <a:lnTo>
                    <a:pt x="0" y="22"/>
                  </a:lnTo>
                  <a:lnTo>
                    <a:pt x="0" y="22"/>
                  </a:lnTo>
                  <a:lnTo>
                    <a:pt x="2" y="32"/>
                  </a:lnTo>
                  <a:lnTo>
                    <a:pt x="8" y="38"/>
                  </a:lnTo>
                  <a:lnTo>
                    <a:pt x="14" y="44"/>
                  </a:lnTo>
                  <a:lnTo>
                    <a:pt x="24" y="46"/>
                  </a:lnTo>
                  <a:lnTo>
                    <a:pt x="24" y="46"/>
                  </a:lnTo>
                  <a:lnTo>
                    <a:pt x="32" y="44"/>
                  </a:lnTo>
                  <a:lnTo>
                    <a:pt x="40" y="38"/>
                  </a:lnTo>
                  <a:lnTo>
                    <a:pt x="44" y="32"/>
                  </a:lnTo>
                  <a:lnTo>
                    <a:pt x="46" y="22"/>
                  </a:lnTo>
                  <a:lnTo>
                    <a:pt x="46" y="22"/>
                  </a:lnTo>
                  <a:lnTo>
                    <a:pt x="44" y="14"/>
                  </a:lnTo>
                  <a:lnTo>
                    <a:pt x="40" y="6"/>
                  </a:lnTo>
                  <a:lnTo>
                    <a:pt x="32" y="2"/>
                  </a:lnTo>
                  <a:lnTo>
                    <a:pt x="24"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51" name="Freeform 94"/>
            <p:cNvSpPr/>
            <p:nvPr/>
          </p:nvSpPr>
          <p:spPr bwMode="auto">
            <a:xfrm>
              <a:off x="6427788" y="444500"/>
              <a:ext cx="73025" cy="73025"/>
            </a:xfrm>
            <a:custGeom>
              <a:avLst/>
              <a:gdLst/>
              <a:ahLst/>
              <a:cxnLst>
                <a:cxn ang="0">
                  <a:pos x="24" y="0"/>
                </a:cxn>
                <a:cxn ang="0">
                  <a:pos x="24" y="0"/>
                </a:cxn>
                <a:cxn ang="0">
                  <a:pos x="14" y="2"/>
                </a:cxn>
                <a:cxn ang="0">
                  <a:pos x="8" y="6"/>
                </a:cxn>
                <a:cxn ang="0">
                  <a:pos x="2" y="14"/>
                </a:cxn>
                <a:cxn ang="0">
                  <a:pos x="0" y="22"/>
                </a:cxn>
                <a:cxn ang="0">
                  <a:pos x="0" y="22"/>
                </a:cxn>
                <a:cxn ang="0">
                  <a:pos x="2" y="32"/>
                </a:cxn>
                <a:cxn ang="0">
                  <a:pos x="8" y="38"/>
                </a:cxn>
                <a:cxn ang="0">
                  <a:pos x="14" y="44"/>
                </a:cxn>
                <a:cxn ang="0">
                  <a:pos x="24" y="46"/>
                </a:cxn>
                <a:cxn ang="0">
                  <a:pos x="24" y="46"/>
                </a:cxn>
                <a:cxn ang="0">
                  <a:pos x="32" y="44"/>
                </a:cxn>
                <a:cxn ang="0">
                  <a:pos x="40" y="38"/>
                </a:cxn>
                <a:cxn ang="0">
                  <a:pos x="44" y="32"/>
                </a:cxn>
                <a:cxn ang="0">
                  <a:pos x="46" y="22"/>
                </a:cxn>
                <a:cxn ang="0">
                  <a:pos x="46" y="22"/>
                </a:cxn>
                <a:cxn ang="0">
                  <a:pos x="44" y="14"/>
                </a:cxn>
                <a:cxn ang="0">
                  <a:pos x="40" y="6"/>
                </a:cxn>
                <a:cxn ang="0">
                  <a:pos x="32" y="2"/>
                </a:cxn>
                <a:cxn ang="0">
                  <a:pos x="24" y="0"/>
                </a:cxn>
              </a:cxnLst>
              <a:rect l="0" t="0" r="r" b="b"/>
              <a:pathLst>
                <a:path w="46" h="46">
                  <a:moveTo>
                    <a:pt x="24" y="0"/>
                  </a:moveTo>
                  <a:lnTo>
                    <a:pt x="24" y="0"/>
                  </a:lnTo>
                  <a:lnTo>
                    <a:pt x="14" y="2"/>
                  </a:lnTo>
                  <a:lnTo>
                    <a:pt x="8" y="6"/>
                  </a:lnTo>
                  <a:lnTo>
                    <a:pt x="2" y="14"/>
                  </a:lnTo>
                  <a:lnTo>
                    <a:pt x="0" y="22"/>
                  </a:lnTo>
                  <a:lnTo>
                    <a:pt x="0" y="22"/>
                  </a:lnTo>
                  <a:lnTo>
                    <a:pt x="2" y="32"/>
                  </a:lnTo>
                  <a:lnTo>
                    <a:pt x="8" y="38"/>
                  </a:lnTo>
                  <a:lnTo>
                    <a:pt x="14" y="44"/>
                  </a:lnTo>
                  <a:lnTo>
                    <a:pt x="24" y="46"/>
                  </a:lnTo>
                  <a:lnTo>
                    <a:pt x="24" y="46"/>
                  </a:lnTo>
                  <a:lnTo>
                    <a:pt x="32" y="44"/>
                  </a:lnTo>
                  <a:lnTo>
                    <a:pt x="40" y="38"/>
                  </a:lnTo>
                  <a:lnTo>
                    <a:pt x="44" y="32"/>
                  </a:lnTo>
                  <a:lnTo>
                    <a:pt x="46" y="22"/>
                  </a:lnTo>
                  <a:lnTo>
                    <a:pt x="46" y="22"/>
                  </a:lnTo>
                  <a:lnTo>
                    <a:pt x="44" y="14"/>
                  </a:lnTo>
                  <a:lnTo>
                    <a:pt x="40" y="6"/>
                  </a:lnTo>
                  <a:lnTo>
                    <a:pt x="32" y="2"/>
                  </a:lnTo>
                  <a:lnTo>
                    <a:pt x="24"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52" name="Freeform 95"/>
            <p:cNvSpPr/>
            <p:nvPr/>
          </p:nvSpPr>
          <p:spPr bwMode="auto">
            <a:xfrm>
              <a:off x="7256463" y="444500"/>
              <a:ext cx="73025" cy="73025"/>
            </a:xfrm>
            <a:custGeom>
              <a:avLst/>
              <a:gdLst/>
              <a:ahLst/>
              <a:cxnLst>
                <a:cxn ang="0">
                  <a:pos x="22" y="0"/>
                </a:cxn>
                <a:cxn ang="0">
                  <a:pos x="22" y="0"/>
                </a:cxn>
                <a:cxn ang="0">
                  <a:pos x="14" y="2"/>
                </a:cxn>
                <a:cxn ang="0">
                  <a:pos x="6" y="6"/>
                </a:cxn>
                <a:cxn ang="0">
                  <a:pos x="2" y="14"/>
                </a:cxn>
                <a:cxn ang="0">
                  <a:pos x="0" y="22"/>
                </a:cxn>
                <a:cxn ang="0">
                  <a:pos x="0" y="22"/>
                </a:cxn>
                <a:cxn ang="0">
                  <a:pos x="2" y="32"/>
                </a:cxn>
                <a:cxn ang="0">
                  <a:pos x="6" y="38"/>
                </a:cxn>
                <a:cxn ang="0">
                  <a:pos x="14" y="44"/>
                </a:cxn>
                <a:cxn ang="0">
                  <a:pos x="22" y="46"/>
                </a:cxn>
                <a:cxn ang="0">
                  <a:pos x="22" y="46"/>
                </a:cxn>
                <a:cxn ang="0">
                  <a:pos x="32" y="44"/>
                </a:cxn>
                <a:cxn ang="0">
                  <a:pos x="38" y="38"/>
                </a:cxn>
                <a:cxn ang="0">
                  <a:pos x="44" y="32"/>
                </a:cxn>
                <a:cxn ang="0">
                  <a:pos x="46" y="22"/>
                </a:cxn>
                <a:cxn ang="0">
                  <a:pos x="46" y="22"/>
                </a:cxn>
                <a:cxn ang="0">
                  <a:pos x="44" y="14"/>
                </a:cxn>
                <a:cxn ang="0">
                  <a:pos x="38" y="6"/>
                </a:cxn>
                <a:cxn ang="0">
                  <a:pos x="32" y="2"/>
                </a:cxn>
                <a:cxn ang="0">
                  <a:pos x="22" y="0"/>
                </a:cxn>
              </a:cxnLst>
              <a:rect l="0" t="0" r="r" b="b"/>
              <a:pathLst>
                <a:path w="46" h="46">
                  <a:moveTo>
                    <a:pt x="22" y="0"/>
                  </a:moveTo>
                  <a:lnTo>
                    <a:pt x="22" y="0"/>
                  </a:lnTo>
                  <a:lnTo>
                    <a:pt x="14" y="2"/>
                  </a:lnTo>
                  <a:lnTo>
                    <a:pt x="6" y="6"/>
                  </a:lnTo>
                  <a:lnTo>
                    <a:pt x="2" y="14"/>
                  </a:lnTo>
                  <a:lnTo>
                    <a:pt x="0" y="22"/>
                  </a:lnTo>
                  <a:lnTo>
                    <a:pt x="0" y="22"/>
                  </a:lnTo>
                  <a:lnTo>
                    <a:pt x="2" y="32"/>
                  </a:lnTo>
                  <a:lnTo>
                    <a:pt x="6" y="38"/>
                  </a:lnTo>
                  <a:lnTo>
                    <a:pt x="14" y="44"/>
                  </a:lnTo>
                  <a:lnTo>
                    <a:pt x="22" y="46"/>
                  </a:lnTo>
                  <a:lnTo>
                    <a:pt x="22" y="46"/>
                  </a:lnTo>
                  <a:lnTo>
                    <a:pt x="32" y="44"/>
                  </a:lnTo>
                  <a:lnTo>
                    <a:pt x="38" y="38"/>
                  </a:lnTo>
                  <a:lnTo>
                    <a:pt x="44" y="32"/>
                  </a:lnTo>
                  <a:lnTo>
                    <a:pt x="46" y="22"/>
                  </a:lnTo>
                  <a:lnTo>
                    <a:pt x="46" y="22"/>
                  </a:lnTo>
                  <a:lnTo>
                    <a:pt x="44" y="14"/>
                  </a:lnTo>
                  <a:lnTo>
                    <a:pt x="38" y="6"/>
                  </a:lnTo>
                  <a:lnTo>
                    <a:pt x="32" y="2"/>
                  </a:lnTo>
                  <a:lnTo>
                    <a:pt x="2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53" name="Freeform 96"/>
            <p:cNvSpPr/>
            <p:nvPr/>
          </p:nvSpPr>
          <p:spPr bwMode="auto">
            <a:xfrm>
              <a:off x="7256463" y="444500"/>
              <a:ext cx="73025" cy="73025"/>
            </a:xfrm>
            <a:custGeom>
              <a:avLst/>
              <a:gdLst/>
              <a:ahLst/>
              <a:cxnLst>
                <a:cxn ang="0">
                  <a:pos x="22" y="0"/>
                </a:cxn>
                <a:cxn ang="0">
                  <a:pos x="22" y="0"/>
                </a:cxn>
                <a:cxn ang="0">
                  <a:pos x="14" y="2"/>
                </a:cxn>
                <a:cxn ang="0">
                  <a:pos x="6" y="6"/>
                </a:cxn>
                <a:cxn ang="0">
                  <a:pos x="2" y="14"/>
                </a:cxn>
                <a:cxn ang="0">
                  <a:pos x="0" y="22"/>
                </a:cxn>
                <a:cxn ang="0">
                  <a:pos x="0" y="22"/>
                </a:cxn>
                <a:cxn ang="0">
                  <a:pos x="2" y="32"/>
                </a:cxn>
                <a:cxn ang="0">
                  <a:pos x="6" y="38"/>
                </a:cxn>
                <a:cxn ang="0">
                  <a:pos x="14" y="44"/>
                </a:cxn>
                <a:cxn ang="0">
                  <a:pos x="22" y="46"/>
                </a:cxn>
                <a:cxn ang="0">
                  <a:pos x="22" y="46"/>
                </a:cxn>
                <a:cxn ang="0">
                  <a:pos x="32" y="44"/>
                </a:cxn>
                <a:cxn ang="0">
                  <a:pos x="38" y="38"/>
                </a:cxn>
                <a:cxn ang="0">
                  <a:pos x="44" y="32"/>
                </a:cxn>
                <a:cxn ang="0">
                  <a:pos x="46" y="22"/>
                </a:cxn>
                <a:cxn ang="0">
                  <a:pos x="46" y="22"/>
                </a:cxn>
                <a:cxn ang="0">
                  <a:pos x="44" y="14"/>
                </a:cxn>
                <a:cxn ang="0">
                  <a:pos x="38" y="6"/>
                </a:cxn>
                <a:cxn ang="0">
                  <a:pos x="32" y="2"/>
                </a:cxn>
                <a:cxn ang="0">
                  <a:pos x="22" y="0"/>
                </a:cxn>
              </a:cxnLst>
              <a:rect l="0" t="0" r="r" b="b"/>
              <a:pathLst>
                <a:path w="46" h="46">
                  <a:moveTo>
                    <a:pt x="22" y="0"/>
                  </a:moveTo>
                  <a:lnTo>
                    <a:pt x="22" y="0"/>
                  </a:lnTo>
                  <a:lnTo>
                    <a:pt x="14" y="2"/>
                  </a:lnTo>
                  <a:lnTo>
                    <a:pt x="6" y="6"/>
                  </a:lnTo>
                  <a:lnTo>
                    <a:pt x="2" y="14"/>
                  </a:lnTo>
                  <a:lnTo>
                    <a:pt x="0" y="22"/>
                  </a:lnTo>
                  <a:lnTo>
                    <a:pt x="0" y="22"/>
                  </a:lnTo>
                  <a:lnTo>
                    <a:pt x="2" y="32"/>
                  </a:lnTo>
                  <a:lnTo>
                    <a:pt x="6" y="38"/>
                  </a:lnTo>
                  <a:lnTo>
                    <a:pt x="14" y="44"/>
                  </a:lnTo>
                  <a:lnTo>
                    <a:pt x="22" y="46"/>
                  </a:lnTo>
                  <a:lnTo>
                    <a:pt x="22" y="46"/>
                  </a:lnTo>
                  <a:lnTo>
                    <a:pt x="32" y="44"/>
                  </a:lnTo>
                  <a:lnTo>
                    <a:pt x="38" y="38"/>
                  </a:lnTo>
                  <a:lnTo>
                    <a:pt x="44" y="32"/>
                  </a:lnTo>
                  <a:lnTo>
                    <a:pt x="46" y="22"/>
                  </a:lnTo>
                  <a:lnTo>
                    <a:pt x="46" y="22"/>
                  </a:lnTo>
                  <a:lnTo>
                    <a:pt x="44" y="14"/>
                  </a:lnTo>
                  <a:lnTo>
                    <a:pt x="38" y="6"/>
                  </a:lnTo>
                  <a:lnTo>
                    <a:pt x="32" y="2"/>
                  </a:lnTo>
                  <a:lnTo>
                    <a:pt x="22"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54" name="Freeform 97"/>
            <p:cNvSpPr/>
            <p:nvPr/>
          </p:nvSpPr>
          <p:spPr bwMode="auto">
            <a:xfrm>
              <a:off x="5313363" y="254000"/>
              <a:ext cx="79375" cy="79375"/>
            </a:xfrm>
            <a:custGeom>
              <a:avLst/>
              <a:gdLst/>
              <a:ahLst/>
              <a:cxnLst>
                <a:cxn ang="0">
                  <a:pos x="24" y="0"/>
                </a:cxn>
                <a:cxn ang="0">
                  <a:pos x="24" y="0"/>
                </a:cxn>
                <a:cxn ang="0">
                  <a:pos x="14" y="2"/>
                </a:cxn>
                <a:cxn ang="0">
                  <a:pos x="6" y="6"/>
                </a:cxn>
                <a:cxn ang="0">
                  <a:pos x="2" y="14"/>
                </a:cxn>
                <a:cxn ang="0">
                  <a:pos x="0" y="24"/>
                </a:cxn>
                <a:cxn ang="0">
                  <a:pos x="0" y="24"/>
                </a:cxn>
                <a:cxn ang="0">
                  <a:pos x="2" y="34"/>
                </a:cxn>
                <a:cxn ang="0">
                  <a:pos x="6" y="44"/>
                </a:cxn>
                <a:cxn ang="0">
                  <a:pos x="14" y="48"/>
                </a:cxn>
                <a:cxn ang="0">
                  <a:pos x="24" y="50"/>
                </a:cxn>
                <a:cxn ang="0">
                  <a:pos x="24" y="50"/>
                </a:cxn>
                <a:cxn ang="0">
                  <a:pos x="34" y="48"/>
                </a:cxn>
                <a:cxn ang="0">
                  <a:pos x="42" y="44"/>
                </a:cxn>
                <a:cxn ang="0">
                  <a:pos x="48" y="34"/>
                </a:cxn>
                <a:cxn ang="0">
                  <a:pos x="50" y="24"/>
                </a:cxn>
                <a:cxn ang="0">
                  <a:pos x="50" y="24"/>
                </a:cxn>
                <a:cxn ang="0">
                  <a:pos x="48" y="14"/>
                </a:cxn>
                <a:cxn ang="0">
                  <a:pos x="42" y="6"/>
                </a:cxn>
                <a:cxn ang="0">
                  <a:pos x="34" y="2"/>
                </a:cxn>
                <a:cxn ang="0">
                  <a:pos x="24" y="0"/>
                </a:cxn>
              </a:cxnLst>
              <a:rect l="0" t="0" r="r" b="b"/>
              <a:pathLst>
                <a:path w="50" h="50">
                  <a:moveTo>
                    <a:pt x="24" y="0"/>
                  </a:moveTo>
                  <a:lnTo>
                    <a:pt x="24" y="0"/>
                  </a:lnTo>
                  <a:lnTo>
                    <a:pt x="14" y="2"/>
                  </a:lnTo>
                  <a:lnTo>
                    <a:pt x="6" y="6"/>
                  </a:lnTo>
                  <a:lnTo>
                    <a:pt x="2" y="14"/>
                  </a:lnTo>
                  <a:lnTo>
                    <a:pt x="0" y="24"/>
                  </a:lnTo>
                  <a:lnTo>
                    <a:pt x="0" y="24"/>
                  </a:lnTo>
                  <a:lnTo>
                    <a:pt x="2" y="34"/>
                  </a:lnTo>
                  <a:lnTo>
                    <a:pt x="6" y="44"/>
                  </a:lnTo>
                  <a:lnTo>
                    <a:pt x="14" y="48"/>
                  </a:lnTo>
                  <a:lnTo>
                    <a:pt x="24" y="50"/>
                  </a:lnTo>
                  <a:lnTo>
                    <a:pt x="24" y="50"/>
                  </a:lnTo>
                  <a:lnTo>
                    <a:pt x="34" y="48"/>
                  </a:lnTo>
                  <a:lnTo>
                    <a:pt x="42" y="44"/>
                  </a:lnTo>
                  <a:lnTo>
                    <a:pt x="48" y="34"/>
                  </a:lnTo>
                  <a:lnTo>
                    <a:pt x="50" y="24"/>
                  </a:lnTo>
                  <a:lnTo>
                    <a:pt x="50" y="24"/>
                  </a:lnTo>
                  <a:lnTo>
                    <a:pt x="48" y="14"/>
                  </a:lnTo>
                  <a:lnTo>
                    <a:pt x="42" y="6"/>
                  </a:lnTo>
                  <a:lnTo>
                    <a:pt x="34" y="2"/>
                  </a:lnTo>
                  <a:lnTo>
                    <a:pt x="24"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55" name="Freeform 98"/>
            <p:cNvSpPr/>
            <p:nvPr/>
          </p:nvSpPr>
          <p:spPr bwMode="auto">
            <a:xfrm>
              <a:off x="5313363" y="254000"/>
              <a:ext cx="79375" cy="79375"/>
            </a:xfrm>
            <a:custGeom>
              <a:avLst/>
              <a:gdLst/>
              <a:ahLst/>
              <a:cxnLst>
                <a:cxn ang="0">
                  <a:pos x="24" y="0"/>
                </a:cxn>
                <a:cxn ang="0">
                  <a:pos x="24" y="0"/>
                </a:cxn>
                <a:cxn ang="0">
                  <a:pos x="14" y="2"/>
                </a:cxn>
                <a:cxn ang="0">
                  <a:pos x="6" y="6"/>
                </a:cxn>
                <a:cxn ang="0">
                  <a:pos x="2" y="14"/>
                </a:cxn>
                <a:cxn ang="0">
                  <a:pos x="0" y="24"/>
                </a:cxn>
                <a:cxn ang="0">
                  <a:pos x="0" y="24"/>
                </a:cxn>
                <a:cxn ang="0">
                  <a:pos x="2" y="34"/>
                </a:cxn>
                <a:cxn ang="0">
                  <a:pos x="6" y="44"/>
                </a:cxn>
                <a:cxn ang="0">
                  <a:pos x="14" y="48"/>
                </a:cxn>
                <a:cxn ang="0">
                  <a:pos x="24" y="50"/>
                </a:cxn>
                <a:cxn ang="0">
                  <a:pos x="24" y="50"/>
                </a:cxn>
                <a:cxn ang="0">
                  <a:pos x="34" y="48"/>
                </a:cxn>
                <a:cxn ang="0">
                  <a:pos x="42" y="44"/>
                </a:cxn>
                <a:cxn ang="0">
                  <a:pos x="48" y="34"/>
                </a:cxn>
                <a:cxn ang="0">
                  <a:pos x="50" y="24"/>
                </a:cxn>
                <a:cxn ang="0">
                  <a:pos x="50" y="24"/>
                </a:cxn>
                <a:cxn ang="0">
                  <a:pos x="48" y="14"/>
                </a:cxn>
                <a:cxn ang="0">
                  <a:pos x="42" y="6"/>
                </a:cxn>
                <a:cxn ang="0">
                  <a:pos x="34" y="2"/>
                </a:cxn>
                <a:cxn ang="0">
                  <a:pos x="24" y="0"/>
                </a:cxn>
              </a:cxnLst>
              <a:rect l="0" t="0" r="r" b="b"/>
              <a:pathLst>
                <a:path w="50" h="50">
                  <a:moveTo>
                    <a:pt x="24" y="0"/>
                  </a:moveTo>
                  <a:lnTo>
                    <a:pt x="24" y="0"/>
                  </a:lnTo>
                  <a:lnTo>
                    <a:pt x="14" y="2"/>
                  </a:lnTo>
                  <a:lnTo>
                    <a:pt x="6" y="6"/>
                  </a:lnTo>
                  <a:lnTo>
                    <a:pt x="2" y="14"/>
                  </a:lnTo>
                  <a:lnTo>
                    <a:pt x="0" y="24"/>
                  </a:lnTo>
                  <a:lnTo>
                    <a:pt x="0" y="24"/>
                  </a:lnTo>
                  <a:lnTo>
                    <a:pt x="2" y="34"/>
                  </a:lnTo>
                  <a:lnTo>
                    <a:pt x="6" y="44"/>
                  </a:lnTo>
                  <a:lnTo>
                    <a:pt x="14" y="48"/>
                  </a:lnTo>
                  <a:lnTo>
                    <a:pt x="24" y="50"/>
                  </a:lnTo>
                  <a:lnTo>
                    <a:pt x="24" y="50"/>
                  </a:lnTo>
                  <a:lnTo>
                    <a:pt x="34" y="48"/>
                  </a:lnTo>
                  <a:lnTo>
                    <a:pt x="42" y="44"/>
                  </a:lnTo>
                  <a:lnTo>
                    <a:pt x="48" y="34"/>
                  </a:lnTo>
                  <a:lnTo>
                    <a:pt x="50" y="24"/>
                  </a:lnTo>
                  <a:lnTo>
                    <a:pt x="50" y="24"/>
                  </a:lnTo>
                  <a:lnTo>
                    <a:pt x="48" y="14"/>
                  </a:lnTo>
                  <a:lnTo>
                    <a:pt x="42" y="6"/>
                  </a:lnTo>
                  <a:lnTo>
                    <a:pt x="34" y="2"/>
                  </a:lnTo>
                  <a:lnTo>
                    <a:pt x="24"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56" name="Freeform 99"/>
            <p:cNvSpPr/>
            <p:nvPr/>
          </p:nvSpPr>
          <p:spPr bwMode="auto">
            <a:xfrm>
              <a:off x="4649788" y="968375"/>
              <a:ext cx="34925" cy="38100"/>
            </a:xfrm>
            <a:custGeom>
              <a:avLst/>
              <a:gdLst/>
              <a:ahLst/>
              <a:cxnLst>
                <a:cxn ang="0">
                  <a:pos x="12" y="0"/>
                </a:cxn>
                <a:cxn ang="0">
                  <a:pos x="12" y="0"/>
                </a:cxn>
                <a:cxn ang="0">
                  <a:pos x="6" y="2"/>
                </a:cxn>
                <a:cxn ang="0">
                  <a:pos x="4" y="4"/>
                </a:cxn>
                <a:cxn ang="0">
                  <a:pos x="0" y="8"/>
                </a:cxn>
                <a:cxn ang="0">
                  <a:pos x="0" y="12"/>
                </a:cxn>
                <a:cxn ang="0">
                  <a:pos x="0" y="12"/>
                </a:cxn>
                <a:cxn ang="0">
                  <a:pos x="0" y="16"/>
                </a:cxn>
                <a:cxn ang="0">
                  <a:pos x="4" y="20"/>
                </a:cxn>
                <a:cxn ang="0">
                  <a:pos x="6" y="22"/>
                </a:cxn>
                <a:cxn ang="0">
                  <a:pos x="12" y="24"/>
                </a:cxn>
                <a:cxn ang="0">
                  <a:pos x="12" y="24"/>
                </a:cxn>
                <a:cxn ang="0">
                  <a:pos x="16" y="22"/>
                </a:cxn>
                <a:cxn ang="0">
                  <a:pos x="20" y="20"/>
                </a:cxn>
                <a:cxn ang="0">
                  <a:pos x="22" y="16"/>
                </a:cxn>
                <a:cxn ang="0">
                  <a:pos x="22" y="12"/>
                </a:cxn>
                <a:cxn ang="0">
                  <a:pos x="22" y="12"/>
                </a:cxn>
                <a:cxn ang="0">
                  <a:pos x="22" y="8"/>
                </a:cxn>
                <a:cxn ang="0">
                  <a:pos x="20" y="4"/>
                </a:cxn>
                <a:cxn ang="0">
                  <a:pos x="16" y="2"/>
                </a:cxn>
                <a:cxn ang="0">
                  <a:pos x="12" y="0"/>
                </a:cxn>
              </a:cxnLst>
              <a:rect l="0" t="0" r="r" b="b"/>
              <a:pathLst>
                <a:path w="22" h="24">
                  <a:moveTo>
                    <a:pt x="12" y="0"/>
                  </a:moveTo>
                  <a:lnTo>
                    <a:pt x="12" y="0"/>
                  </a:lnTo>
                  <a:lnTo>
                    <a:pt x="6" y="2"/>
                  </a:lnTo>
                  <a:lnTo>
                    <a:pt x="4" y="4"/>
                  </a:lnTo>
                  <a:lnTo>
                    <a:pt x="0" y="8"/>
                  </a:lnTo>
                  <a:lnTo>
                    <a:pt x="0" y="12"/>
                  </a:lnTo>
                  <a:lnTo>
                    <a:pt x="0" y="12"/>
                  </a:lnTo>
                  <a:lnTo>
                    <a:pt x="0" y="16"/>
                  </a:lnTo>
                  <a:lnTo>
                    <a:pt x="4" y="20"/>
                  </a:lnTo>
                  <a:lnTo>
                    <a:pt x="6" y="22"/>
                  </a:lnTo>
                  <a:lnTo>
                    <a:pt x="12" y="24"/>
                  </a:lnTo>
                  <a:lnTo>
                    <a:pt x="12" y="24"/>
                  </a:lnTo>
                  <a:lnTo>
                    <a:pt x="16" y="22"/>
                  </a:lnTo>
                  <a:lnTo>
                    <a:pt x="20" y="20"/>
                  </a:lnTo>
                  <a:lnTo>
                    <a:pt x="22" y="16"/>
                  </a:lnTo>
                  <a:lnTo>
                    <a:pt x="22" y="12"/>
                  </a:lnTo>
                  <a:lnTo>
                    <a:pt x="22" y="12"/>
                  </a:lnTo>
                  <a:lnTo>
                    <a:pt x="22" y="8"/>
                  </a:lnTo>
                  <a:lnTo>
                    <a:pt x="20" y="4"/>
                  </a:lnTo>
                  <a:lnTo>
                    <a:pt x="16" y="2"/>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57" name="Freeform 100"/>
            <p:cNvSpPr/>
            <p:nvPr/>
          </p:nvSpPr>
          <p:spPr bwMode="auto">
            <a:xfrm>
              <a:off x="4649788" y="968375"/>
              <a:ext cx="34925" cy="38100"/>
            </a:xfrm>
            <a:custGeom>
              <a:avLst/>
              <a:gdLst/>
              <a:ahLst/>
              <a:cxnLst>
                <a:cxn ang="0">
                  <a:pos x="12" y="0"/>
                </a:cxn>
                <a:cxn ang="0">
                  <a:pos x="12" y="0"/>
                </a:cxn>
                <a:cxn ang="0">
                  <a:pos x="6" y="2"/>
                </a:cxn>
                <a:cxn ang="0">
                  <a:pos x="4" y="4"/>
                </a:cxn>
                <a:cxn ang="0">
                  <a:pos x="0" y="8"/>
                </a:cxn>
                <a:cxn ang="0">
                  <a:pos x="0" y="12"/>
                </a:cxn>
                <a:cxn ang="0">
                  <a:pos x="0" y="12"/>
                </a:cxn>
                <a:cxn ang="0">
                  <a:pos x="0" y="16"/>
                </a:cxn>
                <a:cxn ang="0">
                  <a:pos x="4" y="20"/>
                </a:cxn>
                <a:cxn ang="0">
                  <a:pos x="6" y="22"/>
                </a:cxn>
                <a:cxn ang="0">
                  <a:pos x="12" y="24"/>
                </a:cxn>
                <a:cxn ang="0">
                  <a:pos x="12" y="24"/>
                </a:cxn>
                <a:cxn ang="0">
                  <a:pos x="16" y="22"/>
                </a:cxn>
                <a:cxn ang="0">
                  <a:pos x="20" y="20"/>
                </a:cxn>
                <a:cxn ang="0">
                  <a:pos x="22" y="16"/>
                </a:cxn>
                <a:cxn ang="0">
                  <a:pos x="22" y="12"/>
                </a:cxn>
                <a:cxn ang="0">
                  <a:pos x="22" y="12"/>
                </a:cxn>
                <a:cxn ang="0">
                  <a:pos x="22" y="8"/>
                </a:cxn>
                <a:cxn ang="0">
                  <a:pos x="20" y="4"/>
                </a:cxn>
                <a:cxn ang="0">
                  <a:pos x="16" y="2"/>
                </a:cxn>
                <a:cxn ang="0">
                  <a:pos x="12" y="0"/>
                </a:cxn>
              </a:cxnLst>
              <a:rect l="0" t="0" r="r" b="b"/>
              <a:pathLst>
                <a:path w="22" h="24">
                  <a:moveTo>
                    <a:pt x="12" y="0"/>
                  </a:moveTo>
                  <a:lnTo>
                    <a:pt x="12" y="0"/>
                  </a:lnTo>
                  <a:lnTo>
                    <a:pt x="6" y="2"/>
                  </a:lnTo>
                  <a:lnTo>
                    <a:pt x="4" y="4"/>
                  </a:lnTo>
                  <a:lnTo>
                    <a:pt x="0" y="8"/>
                  </a:lnTo>
                  <a:lnTo>
                    <a:pt x="0" y="12"/>
                  </a:lnTo>
                  <a:lnTo>
                    <a:pt x="0" y="12"/>
                  </a:lnTo>
                  <a:lnTo>
                    <a:pt x="0" y="16"/>
                  </a:lnTo>
                  <a:lnTo>
                    <a:pt x="4" y="20"/>
                  </a:lnTo>
                  <a:lnTo>
                    <a:pt x="6" y="22"/>
                  </a:lnTo>
                  <a:lnTo>
                    <a:pt x="12" y="24"/>
                  </a:lnTo>
                  <a:lnTo>
                    <a:pt x="12" y="24"/>
                  </a:lnTo>
                  <a:lnTo>
                    <a:pt x="16" y="22"/>
                  </a:lnTo>
                  <a:lnTo>
                    <a:pt x="20" y="20"/>
                  </a:lnTo>
                  <a:lnTo>
                    <a:pt x="22" y="16"/>
                  </a:lnTo>
                  <a:lnTo>
                    <a:pt x="22" y="12"/>
                  </a:lnTo>
                  <a:lnTo>
                    <a:pt x="22" y="12"/>
                  </a:lnTo>
                  <a:lnTo>
                    <a:pt x="22" y="8"/>
                  </a:lnTo>
                  <a:lnTo>
                    <a:pt x="20" y="4"/>
                  </a:lnTo>
                  <a:lnTo>
                    <a:pt x="16" y="2"/>
                  </a:lnTo>
                  <a:lnTo>
                    <a:pt x="12"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58" name="Freeform 101"/>
            <p:cNvSpPr/>
            <p:nvPr/>
          </p:nvSpPr>
          <p:spPr bwMode="auto">
            <a:xfrm>
              <a:off x="4910138" y="803275"/>
              <a:ext cx="47625" cy="47625"/>
            </a:xfrm>
            <a:custGeom>
              <a:avLst/>
              <a:gdLst/>
              <a:ahLst/>
              <a:cxnLst>
                <a:cxn ang="0">
                  <a:pos x="16" y="0"/>
                </a:cxn>
                <a:cxn ang="0">
                  <a:pos x="16" y="0"/>
                </a:cxn>
                <a:cxn ang="0">
                  <a:pos x="10" y="0"/>
                </a:cxn>
                <a:cxn ang="0">
                  <a:pos x="4" y="4"/>
                </a:cxn>
                <a:cxn ang="0">
                  <a:pos x="2" y="10"/>
                </a:cxn>
                <a:cxn ang="0">
                  <a:pos x="0" y="16"/>
                </a:cxn>
                <a:cxn ang="0">
                  <a:pos x="0" y="16"/>
                </a:cxn>
                <a:cxn ang="0">
                  <a:pos x="2" y="22"/>
                </a:cxn>
                <a:cxn ang="0">
                  <a:pos x="4" y="26"/>
                </a:cxn>
                <a:cxn ang="0">
                  <a:pos x="10" y="30"/>
                </a:cxn>
                <a:cxn ang="0">
                  <a:pos x="16" y="30"/>
                </a:cxn>
                <a:cxn ang="0">
                  <a:pos x="16" y="30"/>
                </a:cxn>
                <a:cxn ang="0">
                  <a:pos x="22" y="30"/>
                </a:cxn>
                <a:cxn ang="0">
                  <a:pos x="26" y="26"/>
                </a:cxn>
                <a:cxn ang="0">
                  <a:pos x="30" y="22"/>
                </a:cxn>
                <a:cxn ang="0">
                  <a:pos x="30" y="16"/>
                </a:cxn>
                <a:cxn ang="0">
                  <a:pos x="30" y="16"/>
                </a:cxn>
                <a:cxn ang="0">
                  <a:pos x="30" y="10"/>
                </a:cxn>
                <a:cxn ang="0">
                  <a:pos x="26" y="4"/>
                </a:cxn>
                <a:cxn ang="0">
                  <a:pos x="22" y="0"/>
                </a:cxn>
                <a:cxn ang="0">
                  <a:pos x="16" y="0"/>
                </a:cxn>
              </a:cxnLst>
              <a:rect l="0" t="0" r="r" b="b"/>
              <a:pathLst>
                <a:path w="30" h="30">
                  <a:moveTo>
                    <a:pt x="16" y="0"/>
                  </a:moveTo>
                  <a:lnTo>
                    <a:pt x="16" y="0"/>
                  </a:lnTo>
                  <a:lnTo>
                    <a:pt x="10" y="0"/>
                  </a:lnTo>
                  <a:lnTo>
                    <a:pt x="4" y="4"/>
                  </a:lnTo>
                  <a:lnTo>
                    <a:pt x="2" y="10"/>
                  </a:lnTo>
                  <a:lnTo>
                    <a:pt x="0" y="16"/>
                  </a:lnTo>
                  <a:lnTo>
                    <a:pt x="0" y="16"/>
                  </a:lnTo>
                  <a:lnTo>
                    <a:pt x="2" y="22"/>
                  </a:lnTo>
                  <a:lnTo>
                    <a:pt x="4" y="26"/>
                  </a:lnTo>
                  <a:lnTo>
                    <a:pt x="10" y="30"/>
                  </a:lnTo>
                  <a:lnTo>
                    <a:pt x="16" y="30"/>
                  </a:lnTo>
                  <a:lnTo>
                    <a:pt x="16" y="30"/>
                  </a:lnTo>
                  <a:lnTo>
                    <a:pt x="22" y="30"/>
                  </a:lnTo>
                  <a:lnTo>
                    <a:pt x="26" y="26"/>
                  </a:lnTo>
                  <a:lnTo>
                    <a:pt x="30" y="22"/>
                  </a:lnTo>
                  <a:lnTo>
                    <a:pt x="30" y="16"/>
                  </a:lnTo>
                  <a:lnTo>
                    <a:pt x="30" y="16"/>
                  </a:lnTo>
                  <a:lnTo>
                    <a:pt x="30" y="10"/>
                  </a:lnTo>
                  <a:lnTo>
                    <a:pt x="26" y="4"/>
                  </a:lnTo>
                  <a:lnTo>
                    <a:pt x="22" y="0"/>
                  </a:lnTo>
                  <a:lnTo>
                    <a:pt x="1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59" name="Freeform 102"/>
            <p:cNvSpPr/>
            <p:nvPr/>
          </p:nvSpPr>
          <p:spPr bwMode="auto">
            <a:xfrm>
              <a:off x="4910138" y="803275"/>
              <a:ext cx="47625" cy="47625"/>
            </a:xfrm>
            <a:custGeom>
              <a:avLst/>
              <a:gdLst/>
              <a:ahLst/>
              <a:cxnLst>
                <a:cxn ang="0">
                  <a:pos x="16" y="0"/>
                </a:cxn>
                <a:cxn ang="0">
                  <a:pos x="16" y="0"/>
                </a:cxn>
                <a:cxn ang="0">
                  <a:pos x="10" y="0"/>
                </a:cxn>
                <a:cxn ang="0">
                  <a:pos x="4" y="4"/>
                </a:cxn>
                <a:cxn ang="0">
                  <a:pos x="2" y="10"/>
                </a:cxn>
                <a:cxn ang="0">
                  <a:pos x="0" y="16"/>
                </a:cxn>
                <a:cxn ang="0">
                  <a:pos x="0" y="16"/>
                </a:cxn>
                <a:cxn ang="0">
                  <a:pos x="2" y="22"/>
                </a:cxn>
                <a:cxn ang="0">
                  <a:pos x="4" y="26"/>
                </a:cxn>
                <a:cxn ang="0">
                  <a:pos x="10" y="30"/>
                </a:cxn>
                <a:cxn ang="0">
                  <a:pos x="16" y="30"/>
                </a:cxn>
                <a:cxn ang="0">
                  <a:pos x="16" y="30"/>
                </a:cxn>
                <a:cxn ang="0">
                  <a:pos x="22" y="30"/>
                </a:cxn>
                <a:cxn ang="0">
                  <a:pos x="26" y="26"/>
                </a:cxn>
                <a:cxn ang="0">
                  <a:pos x="30" y="22"/>
                </a:cxn>
                <a:cxn ang="0">
                  <a:pos x="30" y="16"/>
                </a:cxn>
                <a:cxn ang="0">
                  <a:pos x="30" y="16"/>
                </a:cxn>
                <a:cxn ang="0">
                  <a:pos x="30" y="10"/>
                </a:cxn>
                <a:cxn ang="0">
                  <a:pos x="26" y="4"/>
                </a:cxn>
                <a:cxn ang="0">
                  <a:pos x="22" y="0"/>
                </a:cxn>
                <a:cxn ang="0">
                  <a:pos x="16" y="0"/>
                </a:cxn>
              </a:cxnLst>
              <a:rect l="0" t="0" r="r" b="b"/>
              <a:pathLst>
                <a:path w="30" h="30">
                  <a:moveTo>
                    <a:pt x="16" y="0"/>
                  </a:moveTo>
                  <a:lnTo>
                    <a:pt x="16" y="0"/>
                  </a:lnTo>
                  <a:lnTo>
                    <a:pt x="10" y="0"/>
                  </a:lnTo>
                  <a:lnTo>
                    <a:pt x="4" y="4"/>
                  </a:lnTo>
                  <a:lnTo>
                    <a:pt x="2" y="10"/>
                  </a:lnTo>
                  <a:lnTo>
                    <a:pt x="0" y="16"/>
                  </a:lnTo>
                  <a:lnTo>
                    <a:pt x="0" y="16"/>
                  </a:lnTo>
                  <a:lnTo>
                    <a:pt x="2" y="22"/>
                  </a:lnTo>
                  <a:lnTo>
                    <a:pt x="4" y="26"/>
                  </a:lnTo>
                  <a:lnTo>
                    <a:pt x="10" y="30"/>
                  </a:lnTo>
                  <a:lnTo>
                    <a:pt x="16" y="30"/>
                  </a:lnTo>
                  <a:lnTo>
                    <a:pt x="16" y="30"/>
                  </a:lnTo>
                  <a:lnTo>
                    <a:pt x="22" y="30"/>
                  </a:lnTo>
                  <a:lnTo>
                    <a:pt x="26" y="26"/>
                  </a:lnTo>
                  <a:lnTo>
                    <a:pt x="30" y="22"/>
                  </a:lnTo>
                  <a:lnTo>
                    <a:pt x="30" y="16"/>
                  </a:lnTo>
                  <a:lnTo>
                    <a:pt x="30" y="16"/>
                  </a:lnTo>
                  <a:lnTo>
                    <a:pt x="30" y="10"/>
                  </a:lnTo>
                  <a:lnTo>
                    <a:pt x="26" y="4"/>
                  </a:lnTo>
                  <a:lnTo>
                    <a:pt x="22" y="0"/>
                  </a:lnTo>
                  <a:lnTo>
                    <a:pt x="1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60" name="Freeform 103"/>
            <p:cNvSpPr/>
            <p:nvPr/>
          </p:nvSpPr>
          <p:spPr bwMode="auto">
            <a:xfrm>
              <a:off x="6154738" y="355600"/>
              <a:ext cx="34925" cy="34925"/>
            </a:xfrm>
            <a:custGeom>
              <a:avLst/>
              <a:gdLst/>
              <a:ahLst/>
              <a:cxnLst>
                <a:cxn ang="0">
                  <a:pos x="10" y="0"/>
                </a:cxn>
                <a:cxn ang="0">
                  <a:pos x="10" y="0"/>
                </a:cxn>
                <a:cxn ang="0">
                  <a:pos x="6" y="0"/>
                </a:cxn>
                <a:cxn ang="0">
                  <a:pos x="2" y="4"/>
                </a:cxn>
                <a:cxn ang="0">
                  <a:pos x="0" y="6"/>
                </a:cxn>
                <a:cxn ang="0">
                  <a:pos x="0" y="12"/>
                </a:cxn>
                <a:cxn ang="0">
                  <a:pos x="0" y="12"/>
                </a:cxn>
                <a:cxn ang="0">
                  <a:pos x="0" y="16"/>
                </a:cxn>
                <a:cxn ang="0">
                  <a:pos x="2" y="20"/>
                </a:cxn>
                <a:cxn ang="0">
                  <a:pos x="6" y="22"/>
                </a:cxn>
                <a:cxn ang="0">
                  <a:pos x="10" y="22"/>
                </a:cxn>
                <a:cxn ang="0">
                  <a:pos x="10" y="22"/>
                </a:cxn>
                <a:cxn ang="0">
                  <a:pos x="14" y="22"/>
                </a:cxn>
                <a:cxn ang="0">
                  <a:pos x="18" y="20"/>
                </a:cxn>
                <a:cxn ang="0">
                  <a:pos x="20" y="16"/>
                </a:cxn>
                <a:cxn ang="0">
                  <a:pos x="22" y="12"/>
                </a:cxn>
                <a:cxn ang="0">
                  <a:pos x="22" y="12"/>
                </a:cxn>
                <a:cxn ang="0">
                  <a:pos x="20" y="6"/>
                </a:cxn>
                <a:cxn ang="0">
                  <a:pos x="18" y="4"/>
                </a:cxn>
                <a:cxn ang="0">
                  <a:pos x="14" y="0"/>
                </a:cxn>
                <a:cxn ang="0">
                  <a:pos x="10" y="0"/>
                </a:cxn>
              </a:cxnLst>
              <a:rect l="0" t="0" r="r" b="b"/>
              <a:pathLst>
                <a:path w="22" h="22">
                  <a:moveTo>
                    <a:pt x="10" y="0"/>
                  </a:moveTo>
                  <a:lnTo>
                    <a:pt x="10" y="0"/>
                  </a:lnTo>
                  <a:lnTo>
                    <a:pt x="6" y="0"/>
                  </a:lnTo>
                  <a:lnTo>
                    <a:pt x="2" y="4"/>
                  </a:lnTo>
                  <a:lnTo>
                    <a:pt x="0" y="6"/>
                  </a:lnTo>
                  <a:lnTo>
                    <a:pt x="0" y="12"/>
                  </a:lnTo>
                  <a:lnTo>
                    <a:pt x="0" y="12"/>
                  </a:lnTo>
                  <a:lnTo>
                    <a:pt x="0" y="16"/>
                  </a:lnTo>
                  <a:lnTo>
                    <a:pt x="2" y="20"/>
                  </a:lnTo>
                  <a:lnTo>
                    <a:pt x="6" y="22"/>
                  </a:lnTo>
                  <a:lnTo>
                    <a:pt x="10" y="22"/>
                  </a:lnTo>
                  <a:lnTo>
                    <a:pt x="10" y="22"/>
                  </a:lnTo>
                  <a:lnTo>
                    <a:pt x="14" y="22"/>
                  </a:lnTo>
                  <a:lnTo>
                    <a:pt x="18" y="20"/>
                  </a:lnTo>
                  <a:lnTo>
                    <a:pt x="20" y="16"/>
                  </a:lnTo>
                  <a:lnTo>
                    <a:pt x="22" y="12"/>
                  </a:lnTo>
                  <a:lnTo>
                    <a:pt x="22" y="12"/>
                  </a:lnTo>
                  <a:lnTo>
                    <a:pt x="20" y="6"/>
                  </a:lnTo>
                  <a:lnTo>
                    <a:pt x="18" y="4"/>
                  </a:lnTo>
                  <a:lnTo>
                    <a:pt x="14" y="0"/>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61" name="Freeform 104"/>
            <p:cNvSpPr/>
            <p:nvPr/>
          </p:nvSpPr>
          <p:spPr bwMode="auto">
            <a:xfrm>
              <a:off x="6154738" y="355600"/>
              <a:ext cx="34925" cy="34925"/>
            </a:xfrm>
            <a:custGeom>
              <a:avLst/>
              <a:gdLst/>
              <a:ahLst/>
              <a:cxnLst>
                <a:cxn ang="0">
                  <a:pos x="10" y="0"/>
                </a:cxn>
                <a:cxn ang="0">
                  <a:pos x="10" y="0"/>
                </a:cxn>
                <a:cxn ang="0">
                  <a:pos x="6" y="0"/>
                </a:cxn>
                <a:cxn ang="0">
                  <a:pos x="2" y="4"/>
                </a:cxn>
                <a:cxn ang="0">
                  <a:pos x="0" y="6"/>
                </a:cxn>
                <a:cxn ang="0">
                  <a:pos x="0" y="12"/>
                </a:cxn>
                <a:cxn ang="0">
                  <a:pos x="0" y="12"/>
                </a:cxn>
                <a:cxn ang="0">
                  <a:pos x="0" y="16"/>
                </a:cxn>
                <a:cxn ang="0">
                  <a:pos x="2" y="20"/>
                </a:cxn>
                <a:cxn ang="0">
                  <a:pos x="6" y="22"/>
                </a:cxn>
                <a:cxn ang="0">
                  <a:pos x="10" y="22"/>
                </a:cxn>
                <a:cxn ang="0">
                  <a:pos x="10" y="22"/>
                </a:cxn>
                <a:cxn ang="0">
                  <a:pos x="14" y="22"/>
                </a:cxn>
                <a:cxn ang="0">
                  <a:pos x="18" y="20"/>
                </a:cxn>
                <a:cxn ang="0">
                  <a:pos x="20" y="16"/>
                </a:cxn>
                <a:cxn ang="0">
                  <a:pos x="22" y="12"/>
                </a:cxn>
                <a:cxn ang="0">
                  <a:pos x="22" y="12"/>
                </a:cxn>
                <a:cxn ang="0">
                  <a:pos x="20" y="6"/>
                </a:cxn>
                <a:cxn ang="0">
                  <a:pos x="18" y="4"/>
                </a:cxn>
                <a:cxn ang="0">
                  <a:pos x="14" y="0"/>
                </a:cxn>
                <a:cxn ang="0">
                  <a:pos x="10" y="0"/>
                </a:cxn>
              </a:cxnLst>
              <a:rect l="0" t="0" r="r" b="b"/>
              <a:pathLst>
                <a:path w="22" h="22">
                  <a:moveTo>
                    <a:pt x="10" y="0"/>
                  </a:moveTo>
                  <a:lnTo>
                    <a:pt x="10" y="0"/>
                  </a:lnTo>
                  <a:lnTo>
                    <a:pt x="6" y="0"/>
                  </a:lnTo>
                  <a:lnTo>
                    <a:pt x="2" y="4"/>
                  </a:lnTo>
                  <a:lnTo>
                    <a:pt x="0" y="6"/>
                  </a:lnTo>
                  <a:lnTo>
                    <a:pt x="0" y="12"/>
                  </a:lnTo>
                  <a:lnTo>
                    <a:pt x="0" y="12"/>
                  </a:lnTo>
                  <a:lnTo>
                    <a:pt x="0" y="16"/>
                  </a:lnTo>
                  <a:lnTo>
                    <a:pt x="2" y="20"/>
                  </a:lnTo>
                  <a:lnTo>
                    <a:pt x="6" y="22"/>
                  </a:lnTo>
                  <a:lnTo>
                    <a:pt x="10" y="22"/>
                  </a:lnTo>
                  <a:lnTo>
                    <a:pt x="10" y="22"/>
                  </a:lnTo>
                  <a:lnTo>
                    <a:pt x="14" y="22"/>
                  </a:lnTo>
                  <a:lnTo>
                    <a:pt x="18" y="20"/>
                  </a:lnTo>
                  <a:lnTo>
                    <a:pt x="20" y="16"/>
                  </a:lnTo>
                  <a:lnTo>
                    <a:pt x="22" y="12"/>
                  </a:lnTo>
                  <a:lnTo>
                    <a:pt x="22" y="12"/>
                  </a:lnTo>
                  <a:lnTo>
                    <a:pt x="20" y="6"/>
                  </a:lnTo>
                  <a:lnTo>
                    <a:pt x="18" y="4"/>
                  </a:lnTo>
                  <a:lnTo>
                    <a:pt x="14" y="0"/>
                  </a:lnTo>
                  <a:lnTo>
                    <a:pt x="10"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62" name="Freeform 105"/>
            <p:cNvSpPr/>
            <p:nvPr/>
          </p:nvSpPr>
          <p:spPr bwMode="auto">
            <a:xfrm>
              <a:off x="5205413" y="606425"/>
              <a:ext cx="34925" cy="34925"/>
            </a:xfrm>
            <a:custGeom>
              <a:avLst/>
              <a:gdLst/>
              <a:ahLst/>
              <a:cxnLst>
                <a:cxn ang="0">
                  <a:pos x="10" y="0"/>
                </a:cxn>
                <a:cxn ang="0">
                  <a:pos x="10" y="0"/>
                </a:cxn>
                <a:cxn ang="0">
                  <a:pos x="6" y="0"/>
                </a:cxn>
                <a:cxn ang="0">
                  <a:pos x="2" y="2"/>
                </a:cxn>
                <a:cxn ang="0">
                  <a:pos x="0" y="6"/>
                </a:cxn>
                <a:cxn ang="0">
                  <a:pos x="0" y="10"/>
                </a:cxn>
                <a:cxn ang="0">
                  <a:pos x="0" y="10"/>
                </a:cxn>
                <a:cxn ang="0">
                  <a:pos x="0" y="14"/>
                </a:cxn>
                <a:cxn ang="0">
                  <a:pos x="2" y="18"/>
                </a:cxn>
                <a:cxn ang="0">
                  <a:pos x="6" y="20"/>
                </a:cxn>
                <a:cxn ang="0">
                  <a:pos x="10" y="22"/>
                </a:cxn>
                <a:cxn ang="0">
                  <a:pos x="10" y="22"/>
                </a:cxn>
                <a:cxn ang="0">
                  <a:pos x="14" y="20"/>
                </a:cxn>
                <a:cxn ang="0">
                  <a:pos x="18" y="18"/>
                </a:cxn>
                <a:cxn ang="0">
                  <a:pos x="20" y="14"/>
                </a:cxn>
                <a:cxn ang="0">
                  <a:pos x="22" y="10"/>
                </a:cxn>
                <a:cxn ang="0">
                  <a:pos x="22" y="10"/>
                </a:cxn>
                <a:cxn ang="0">
                  <a:pos x="20" y="6"/>
                </a:cxn>
                <a:cxn ang="0">
                  <a:pos x="18" y="2"/>
                </a:cxn>
                <a:cxn ang="0">
                  <a:pos x="14" y="0"/>
                </a:cxn>
                <a:cxn ang="0">
                  <a:pos x="10" y="0"/>
                </a:cxn>
              </a:cxnLst>
              <a:rect l="0" t="0" r="r" b="b"/>
              <a:pathLst>
                <a:path w="22" h="22">
                  <a:moveTo>
                    <a:pt x="10" y="0"/>
                  </a:moveTo>
                  <a:lnTo>
                    <a:pt x="10" y="0"/>
                  </a:lnTo>
                  <a:lnTo>
                    <a:pt x="6" y="0"/>
                  </a:lnTo>
                  <a:lnTo>
                    <a:pt x="2" y="2"/>
                  </a:lnTo>
                  <a:lnTo>
                    <a:pt x="0" y="6"/>
                  </a:lnTo>
                  <a:lnTo>
                    <a:pt x="0" y="10"/>
                  </a:lnTo>
                  <a:lnTo>
                    <a:pt x="0" y="10"/>
                  </a:lnTo>
                  <a:lnTo>
                    <a:pt x="0" y="14"/>
                  </a:lnTo>
                  <a:lnTo>
                    <a:pt x="2" y="18"/>
                  </a:lnTo>
                  <a:lnTo>
                    <a:pt x="6" y="20"/>
                  </a:lnTo>
                  <a:lnTo>
                    <a:pt x="10" y="22"/>
                  </a:lnTo>
                  <a:lnTo>
                    <a:pt x="10" y="22"/>
                  </a:lnTo>
                  <a:lnTo>
                    <a:pt x="14" y="20"/>
                  </a:lnTo>
                  <a:lnTo>
                    <a:pt x="18" y="18"/>
                  </a:lnTo>
                  <a:lnTo>
                    <a:pt x="20" y="14"/>
                  </a:lnTo>
                  <a:lnTo>
                    <a:pt x="22" y="10"/>
                  </a:lnTo>
                  <a:lnTo>
                    <a:pt x="22" y="10"/>
                  </a:lnTo>
                  <a:lnTo>
                    <a:pt x="20" y="6"/>
                  </a:lnTo>
                  <a:lnTo>
                    <a:pt x="18" y="2"/>
                  </a:lnTo>
                  <a:lnTo>
                    <a:pt x="14" y="0"/>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63" name="Freeform 106"/>
            <p:cNvSpPr/>
            <p:nvPr/>
          </p:nvSpPr>
          <p:spPr bwMode="auto">
            <a:xfrm>
              <a:off x="5205413" y="606425"/>
              <a:ext cx="34925" cy="34925"/>
            </a:xfrm>
            <a:custGeom>
              <a:avLst/>
              <a:gdLst/>
              <a:ahLst/>
              <a:cxnLst>
                <a:cxn ang="0">
                  <a:pos x="10" y="0"/>
                </a:cxn>
                <a:cxn ang="0">
                  <a:pos x="10" y="0"/>
                </a:cxn>
                <a:cxn ang="0">
                  <a:pos x="6" y="0"/>
                </a:cxn>
                <a:cxn ang="0">
                  <a:pos x="2" y="2"/>
                </a:cxn>
                <a:cxn ang="0">
                  <a:pos x="0" y="6"/>
                </a:cxn>
                <a:cxn ang="0">
                  <a:pos x="0" y="10"/>
                </a:cxn>
                <a:cxn ang="0">
                  <a:pos x="0" y="10"/>
                </a:cxn>
                <a:cxn ang="0">
                  <a:pos x="0" y="14"/>
                </a:cxn>
                <a:cxn ang="0">
                  <a:pos x="2" y="18"/>
                </a:cxn>
                <a:cxn ang="0">
                  <a:pos x="6" y="20"/>
                </a:cxn>
                <a:cxn ang="0">
                  <a:pos x="10" y="22"/>
                </a:cxn>
                <a:cxn ang="0">
                  <a:pos x="10" y="22"/>
                </a:cxn>
                <a:cxn ang="0">
                  <a:pos x="14" y="20"/>
                </a:cxn>
                <a:cxn ang="0">
                  <a:pos x="18" y="18"/>
                </a:cxn>
                <a:cxn ang="0">
                  <a:pos x="20" y="14"/>
                </a:cxn>
                <a:cxn ang="0">
                  <a:pos x="22" y="10"/>
                </a:cxn>
                <a:cxn ang="0">
                  <a:pos x="22" y="10"/>
                </a:cxn>
                <a:cxn ang="0">
                  <a:pos x="20" y="6"/>
                </a:cxn>
                <a:cxn ang="0">
                  <a:pos x="18" y="2"/>
                </a:cxn>
                <a:cxn ang="0">
                  <a:pos x="14" y="0"/>
                </a:cxn>
                <a:cxn ang="0">
                  <a:pos x="10" y="0"/>
                </a:cxn>
              </a:cxnLst>
              <a:rect l="0" t="0" r="r" b="b"/>
              <a:pathLst>
                <a:path w="22" h="22">
                  <a:moveTo>
                    <a:pt x="10" y="0"/>
                  </a:moveTo>
                  <a:lnTo>
                    <a:pt x="10" y="0"/>
                  </a:lnTo>
                  <a:lnTo>
                    <a:pt x="6" y="0"/>
                  </a:lnTo>
                  <a:lnTo>
                    <a:pt x="2" y="2"/>
                  </a:lnTo>
                  <a:lnTo>
                    <a:pt x="0" y="6"/>
                  </a:lnTo>
                  <a:lnTo>
                    <a:pt x="0" y="10"/>
                  </a:lnTo>
                  <a:lnTo>
                    <a:pt x="0" y="10"/>
                  </a:lnTo>
                  <a:lnTo>
                    <a:pt x="0" y="14"/>
                  </a:lnTo>
                  <a:lnTo>
                    <a:pt x="2" y="18"/>
                  </a:lnTo>
                  <a:lnTo>
                    <a:pt x="6" y="20"/>
                  </a:lnTo>
                  <a:lnTo>
                    <a:pt x="10" y="22"/>
                  </a:lnTo>
                  <a:lnTo>
                    <a:pt x="10" y="22"/>
                  </a:lnTo>
                  <a:lnTo>
                    <a:pt x="14" y="20"/>
                  </a:lnTo>
                  <a:lnTo>
                    <a:pt x="18" y="18"/>
                  </a:lnTo>
                  <a:lnTo>
                    <a:pt x="20" y="14"/>
                  </a:lnTo>
                  <a:lnTo>
                    <a:pt x="22" y="10"/>
                  </a:lnTo>
                  <a:lnTo>
                    <a:pt x="22" y="10"/>
                  </a:lnTo>
                  <a:lnTo>
                    <a:pt x="20" y="6"/>
                  </a:lnTo>
                  <a:lnTo>
                    <a:pt x="18" y="2"/>
                  </a:lnTo>
                  <a:lnTo>
                    <a:pt x="14" y="0"/>
                  </a:lnTo>
                  <a:lnTo>
                    <a:pt x="10"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64" name="Freeform 107"/>
            <p:cNvSpPr/>
            <p:nvPr/>
          </p:nvSpPr>
          <p:spPr bwMode="auto">
            <a:xfrm>
              <a:off x="7011988" y="292100"/>
              <a:ext cx="34925" cy="38100"/>
            </a:xfrm>
            <a:custGeom>
              <a:avLst/>
              <a:gdLst/>
              <a:ahLst/>
              <a:cxnLst>
                <a:cxn ang="0">
                  <a:pos x="10" y="0"/>
                </a:cxn>
                <a:cxn ang="0">
                  <a:pos x="10" y="0"/>
                </a:cxn>
                <a:cxn ang="0">
                  <a:pos x="6" y="2"/>
                </a:cxn>
                <a:cxn ang="0">
                  <a:pos x="2" y="4"/>
                </a:cxn>
                <a:cxn ang="0">
                  <a:pos x="0" y="8"/>
                </a:cxn>
                <a:cxn ang="0">
                  <a:pos x="0" y="12"/>
                </a:cxn>
                <a:cxn ang="0">
                  <a:pos x="0" y="12"/>
                </a:cxn>
                <a:cxn ang="0">
                  <a:pos x="0" y="16"/>
                </a:cxn>
                <a:cxn ang="0">
                  <a:pos x="2" y="20"/>
                </a:cxn>
                <a:cxn ang="0">
                  <a:pos x="6" y="22"/>
                </a:cxn>
                <a:cxn ang="0">
                  <a:pos x="10" y="24"/>
                </a:cxn>
                <a:cxn ang="0">
                  <a:pos x="10" y="24"/>
                </a:cxn>
                <a:cxn ang="0">
                  <a:pos x="14" y="22"/>
                </a:cxn>
                <a:cxn ang="0">
                  <a:pos x="18" y="20"/>
                </a:cxn>
                <a:cxn ang="0">
                  <a:pos x="20" y="16"/>
                </a:cxn>
                <a:cxn ang="0">
                  <a:pos x="22" y="12"/>
                </a:cxn>
                <a:cxn ang="0">
                  <a:pos x="22" y="12"/>
                </a:cxn>
                <a:cxn ang="0">
                  <a:pos x="20" y="8"/>
                </a:cxn>
                <a:cxn ang="0">
                  <a:pos x="18" y="4"/>
                </a:cxn>
                <a:cxn ang="0">
                  <a:pos x="14" y="2"/>
                </a:cxn>
                <a:cxn ang="0">
                  <a:pos x="10" y="0"/>
                </a:cxn>
              </a:cxnLst>
              <a:rect l="0" t="0" r="r" b="b"/>
              <a:pathLst>
                <a:path w="22" h="24">
                  <a:moveTo>
                    <a:pt x="10" y="0"/>
                  </a:moveTo>
                  <a:lnTo>
                    <a:pt x="10" y="0"/>
                  </a:lnTo>
                  <a:lnTo>
                    <a:pt x="6" y="2"/>
                  </a:lnTo>
                  <a:lnTo>
                    <a:pt x="2" y="4"/>
                  </a:lnTo>
                  <a:lnTo>
                    <a:pt x="0" y="8"/>
                  </a:lnTo>
                  <a:lnTo>
                    <a:pt x="0" y="12"/>
                  </a:lnTo>
                  <a:lnTo>
                    <a:pt x="0" y="12"/>
                  </a:lnTo>
                  <a:lnTo>
                    <a:pt x="0" y="16"/>
                  </a:lnTo>
                  <a:lnTo>
                    <a:pt x="2" y="20"/>
                  </a:lnTo>
                  <a:lnTo>
                    <a:pt x="6" y="22"/>
                  </a:lnTo>
                  <a:lnTo>
                    <a:pt x="10" y="24"/>
                  </a:lnTo>
                  <a:lnTo>
                    <a:pt x="10" y="24"/>
                  </a:lnTo>
                  <a:lnTo>
                    <a:pt x="14" y="22"/>
                  </a:lnTo>
                  <a:lnTo>
                    <a:pt x="18" y="20"/>
                  </a:lnTo>
                  <a:lnTo>
                    <a:pt x="20" y="16"/>
                  </a:lnTo>
                  <a:lnTo>
                    <a:pt x="22" y="12"/>
                  </a:lnTo>
                  <a:lnTo>
                    <a:pt x="22" y="12"/>
                  </a:lnTo>
                  <a:lnTo>
                    <a:pt x="20" y="8"/>
                  </a:lnTo>
                  <a:lnTo>
                    <a:pt x="18" y="4"/>
                  </a:lnTo>
                  <a:lnTo>
                    <a:pt x="14" y="2"/>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65" name="Freeform 108"/>
            <p:cNvSpPr/>
            <p:nvPr/>
          </p:nvSpPr>
          <p:spPr bwMode="auto">
            <a:xfrm>
              <a:off x="7011988" y="292100"/>
              <a:ext cx="34925" cy="38100"/>
            </a:xfrm>
            <a:custGeom>
              <a:avLst/>
              <a:gdLst/>
              <a:ahLst/>
              <a:cxnLst>
                <a:cxn ang="0">
                  <a:pos x="10" y="0"/>
                </a:cxn>
                <a:cxn ang="0">
                  <a:pos x="10" y="0"/>
                </a:cxn>
                <a:cxn ang="0">
                  <a:pos x="6" y="2"/>
                </a:cxn>
                <a:cxn ang="0">
                  <a:pos x="2" y="4"/>
                </a:cxn>
                <a:cxn ang="0">
                  <a:pos x="0" y="8"/>
                </a:cxn>
                <a:cxn ang="0">
                  <a:pos x="0" y="12"/>
                </a:cxn>
                <a:cxn ang="0">
                  <a:pos x="0" y="12"/>
                </a:cxn>
                <a:cxn ang="0">
                  <a:pos x="0" y="16"/>
                </a:cxn>
                <a:cxn ang="0">
                  <a:pos x="2" y="20"/>
                </a:cxn>
                <a:cxn ang="0">
                  <a:pos x="6" y="22"/>
                </a:cxn>
                <a:cxn ang="0">
                  <a:pos x="10" y="24"/>
                </a:cxn>
                <a:cxn ang="0">
                  <a:pos x="10" y="24"/>
                </a:cxn>
                <a:cxn ang="0">
                  <a:pos x="14" y="22"/>
                </a:cxn>
                <a:cxn ang="0">
                  <a:pos x="18" y="20"/>
                </a:cxn>
                <a:cxn ang="0">
                  <a:pos x="20" y="16"/>
                </a:cxn>
                <a:cxn ang="0">
                  <a:pos x="22" y="12"/>
                </a:cxn>
                <a:cxn ang="0">
                  <a:pos x="22" y="12"/>
                </a:cxn>
                <a:cxn ang="0">
                  <a:pos x="20" y="8"/>
                </a:cxn>
                <a:cxn ang="0">
                  <a:pos x="18" y="4"/>
                </a:cxn>
                <a:cxn ang="0">
                  <a:pos x="14" y="2"/>
                </a:cxn>
                <a:cxn ang="0">
                  <a:pos x="10" y="0"/>
                </a:cxn>
              </a:cxnLst>
              <a:rect l="0" t="0" r="r" b="b"/>
              <a:pathLst>
                <a:path w="22" h="24">
                  <a:moveTo>
                    <a:pt x="10" y="0"/>
                  </a:moveTo>
                  <a:lnTo>
                    <a:pt x="10" y="0"/>
                  </a:lnTo>
                  <a:lnTo>
                    <a:pt x="6" y="2"/>
                  </a:lnTo>
                  <a:lnTo>
                    <a:pt x="2" y="4"/>
                  </a:lnTo>
                  <a:lnTo>
                    <a:pt x="0" y="8"/>
                  </a:lnTo>
                  <a:lnTo>
                    <a:pt x="0" y="12"/>
                  </a:lnTo>
                  <a:lnTo>
                    <a:pt x="0" y="12"/>
                  </a:lnTo>
                  <a:lnTo>
                    <a:pt x="0" y="16"/>
                  </a:lnTo>
                  <a:lnTo>
                    <a:pt x="2" y="20"/>
                  </a:lnTo>
                  <a:lnTo>
                    <a:pt x="6" y="22"/>
                  </a:lnTo>
                  <a:lnTo>
                    <a:pt x="10" y="24"/>
                  </a:lnTo>
                  <a:lnTo>
                    <a:pt x="10" y="24"/>
                  </a:lnTo>
                  <a:lnTo>
                    <a:pt x="14" y="22"/>
                  </a:lnTo>
                  <a:lnTo>
                    <a:pt x="18" y="20"/>
                  </a:lnTo>
                  <a:lnTo>
                    <a:pt x="20" y="16"/>
                  </a:lnTo>
                  <a:lnTo>
                    <a:pt x="22" y="12"/>
                  </a:lnTo>
                  <a:lnTo>
                    <a:pt x="22" y="12"/>
                  </a:lnTo>
                  <a:lnTo>
                    <a:pt x="20" y="8"/>
                  </a:lnTo>
                  <a:lnTo>
                    <a:pt x="18" y="4"/>
                  </a:lnTo>
                  <a:lnTo>
                    <a:pt x="14" y="2"/>
                  </a:lnTo>
                  <a:lnTo>
                    <a:pt x="10"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66" name="Freeform 109"/>
            <p:cNvSpPr/>
            <p:nvPr/>
          </p:nvSpPr>
          <p:spPr bwMode="auto">
            <a:xfrm>
              <a:off x="7650163" y="381000"/>
              <a:ext cx="38100" cy="38100"/>
            </a:xfrm>
            <a:custGeom>
              <a:avLst/>
              <a:gdLst/>
              <a:ahLst/>
              <a:cxnLst>
                <a:cxn ang="0">
                  <a:pos x="12" y="0"/>
                </a:cxn>
                <a:cxn ang="0">
                  <a:pos x="12" y="0"/>
                </a:cxn>
                <a:cxn ang="0">
                  <a:pos x="8" y="2"/>
                </a:cxn>
                <a:cxn ang="0">
                  <a:pos x="4" y="4"/>
                </a:cxn>
                <a:cxn ang="0">
                  <a:pos x="2" y="8"/>
                </a:cxn>
                <a:cxn ang="0">
                  <a:pos x="0" y="12"/>
                </a:cxn>
                <a:cxn ang="0">
                  <a:pos x="0" y="12"/>
                </a:cxn>
                <a:cxn ang="0">
                  <a:pos x="2" y="16"/>
                </a:cxn>
                <a:cxn ang="0">
                  <a:pos x="4" y="20"/>
                </a:cxn>
                <a:cxn ang="0">
                  <a:pos x="8" y="22"/>
                </a:cxn>
                <a:cxn ang="0">
                  <a:pos x="12" y="24"/>
                </a:cxn>
                <a:cxn ang="0">
                  <a:pos x="12" y="24"/>
                </a:cxn>
                <a:cxn ang="0">
                  <a:pos x="16" y="22"/>
                </a:cxn>
                <a:cxn ang="0">
                  <a:pos x="20" y="20"/>
                </a:cxn>
                <a:cxn ang="0">
                  <a:pos x="22" y="16"/>
                </a:cxn>
                <a:cxn ang="0">
                  <a:pos x="24" y="12"/>
                </a:cxn>
                <a:cxn ang="0">
                  <a:pos x="24" y="12"/>
                </a:cxn>
                <a:cxn ang="0">
                  <a:pos x="22" y="8"/>
                </a:cxn>
                <a:cxn ang="0">
                  <a:pos x="20" y="4"/>
                </a:cxn>
                <a:cxn ang="0">
                  <a:pos x="16" y="2"/>
                </a:cxn>
                <a:cxn ang="0">
                  <a:pos x="12" y="0"/>
                </a:cxn>
              </a:cxnLst>
              <a:rect l="0" t="0" r="r" b="b"/>
              <a:pathLst>
                <a:path w="24" h="24">
                  <a:moveTo>
                    <a:pt x="12" y="0"/>
                  </a:moveTo>
                  <a:lnTo>
                    <a:pt x="12" y="0"/>
                  </a:lnTo>
                  <a:lnTo>
                    <a:pt x="8" y="2"/>
                  </a:lnTo>
                  <a:lnTo>
                    <a:pt x="4" y="4"/>
                  </a:lnTo>
                  <a:lnTo>
                    <a:pt x="2" y="8"/>
                  </a:lnTo>
                  <a:lnTo>
                    <a:pt x="0" y="12"/>
                  </a:lnTo>
                  <a:lnTo>
                    <a:pt x="0" y="12"/>
                  </a:lnTo>
                  <a:lnTo>
                    <a:pt x="2" y="16"/>
                  </a:lnTo>
                  <a:lnTo>
                    <a:pt x="4" y="20"/>
                  </a:lnTo>
                  <a:lnTo>
                    <a:pt x="8" y="22"/>
                  </a:lnTo>
                  <a:lnTo>
                    <a:pt x="12" y="24"/>
                  </a:lnTo>
                  <a:lnTo>
                    <a:pt x="12" y="24"/>
                  </a:lnTo>
                  <a:lnTo>
                    <a:pt x="16" y="22"/>
                  </a:lnTo>
                  <a:lnTo>
                    <a:pt x="20" y="20"/>
                  </a:lnTo>
                  <a:lnTo>
                    <a:pt x="22" y="16"/>
                  </a:lnTo>
                  <a:lnTo>
                    <a:pt x="24" y="12"/>
                  </a:lnTo>
                  <a:lnTo>
                    <a:pt x="24" y="12"/>
                  </a:lnTo>
                  <a:lnTo>
                    <a:pt x="22" y="8"/>
                  </a:lnTo>
                  <a:lnTo>
                    <a:pt x="20" y="4"/>
                  </a:lnTo>
                  <a:lnTo>
                    <a:pt x="16" y="2"/>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67" name="Freeform 110"/>
            <p:cNvSpPr/>
            <p:nvPr/>
          </p:nvSpPr>
          <p:spPr bwMode="auto">
            <a:xfrm>
              <a:off x="7650163" y="381000"/>
              <a:ext cx="38100" cy="38100"/>
            </a:xfrm>
            <a:custGeom>
              <a:avLst/>
              <a:gdLst/>
              <a:ahLst/>
              <a:cxnLst>
                <a:cxn ang="0">
                  <a:pos x="12" y="0"/>
                </a:cxn>
                <a:cxn ang="0">
                  <a:pos x="12" y="0"/>
                </a:cxn>
                <a:cxn ang="0">
                  <a:pos x="8" y="2"/>
                </a:cxn>
                <a:cxn ang="0">
                  <a:pos x="4" y="4"/>
                </a:cxn>
                <a:cxn ang="0">
                  <a:pos x="2" y="8"/>
                </a:cxn>
                <a:cxn ang="0">
                  <a:pos x="0" y="12"/>
                </a:cxn>
                <a:cxn ang="0">
                  <a:pos x="0" y="12"/>
                </a:cxn>
                <a:cxn ang="0">
                  <a:pos x="2" y="16"/>
                </a:cxn>
                <a:cxn ang="0">
                  <a:pos x="4" y="20"/>
                </a:cxn>
                <a:cxn ang="0">
                  <a:pos x="8" y="22"/>
                </a:cxn>
                <a:cxn ang="0">
                  <a:pos x="12" y="24"/>
                </a:cxn>
                <a:cxn ang="0">
                  <a:pos x="12" y="24"/>
                </a:cxn>
                <a:cxn ang="0">
                  <a:pos x="16" y="22"/>
                </a:cxn>
                <a:cxn ang="0">
                  <a:pos x="20" y="20"/>
                </a:cxn>
                <a:cxn ang="0">
                  <a:pos x="22" y="16"/>
                </a:cxn>
                <a:cxn ang="0">
                  <a:pos x="24" y="12"/>
                </a:cxn>
                <a:cxn ang="0">
                  <a:pos x="24" y="12"/>
                </a:cxn>
                <a:cxn ang="0">
                  <a:pos x="22" y="8"/>
                </a:cxn>
                <a:cxn ang="0">
                  <a:pos x="20" y="4"/>
                </a:cxn>
                <a:cxn ang="0">
                  <a:pos x="16" y="2"/>
                </a:cxn>
                <a:cxn ang="0">
                  <a:pos x="12" y="0"/>
                </a:cxn>
              </a:cxnLst>
              <a:rect l="0" t="0" r="r" b="b"/>
              <a:pathLst>
                <a:path w="24" h="24">
                  <a:moveTo>
                    <a:pt x="12" y="0"/>
                  </a:moveTo>
                  <a:lnTo>
                    <a:pt x="12" y="0"/>
                  </a:lnTo>
                  <a:lnTo>
                    <a:pt x="8" y="2"/>
                  </a:lnTo>
                  <a:lnTo>
                    <a:pt x="4" y="4"/>
                  </a:lnTo>
                  <a:lnTo>
                    <a:pt x="2" y="8"/>
                  </a:lnTo>
                  <a:lnTo>
                    <a:pt x="0" y="12"/>
                  </a:lnTo>
                  <a:lnTo>
                    <a:pt x="0" y="12"/>
                  </a:lnTo>
                  <a:lnTo>
                    <a:pt x="2" y="16"/>
                  </a:lnTo>
                  <a:lnTo>
                    <a:pt x="4" y="20"/>
                  </a:lnTo>
                  <a:lnTo>
                    <a:pt x="8" y="22"/>
                  </a:lnTo>
                  <a:lnTo>
                    <a:pt x="12" y="24"/>
                  </a:lnTo>
                  <a:lnTo>
                    <a:pt x="12" y="24"/>
                  </a:lnTo>
                  <a:lnTo>
                    <a:pt x="16" y="22"/>
                  </a:lnTo>
                  <a:lnTo>
                    <a:pt x="20" y="20"/>
                  </a:lnTo>
                  <a:lnTo>
                    <a:pt x="22" y="16"/>
                  </a:lnTo>
                  <a:lnTo>
                    <a:pt x="24" y="12"/>
                  </a:lnTo>
                  <a:lnTo>
                    <a:pt x="24" y="12"/>
                  </a:lnTo>
                  <a:lnTo>
                    <a:pt x="22" y="8"/>
                  </a:lnTo>
                  <a:lnTo>
                    <a:pt x="20" y="4"/>
                  </a:lnTo>
                  <a:lnTo>
                    <a:pt x="16" y="2"/>
                  </a:lnTo>
                  <a:lnTo>
                    <a:pt x="12"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68" name="Freeform 111"/>
            <p:cNvSpPr/>
            <p:nvPr/>
          </p:nvSpPr>
          <p:spPr bwMode="auto">
            <a:xfrm>
              <a:off x="5656263" y="676275"/>
              <a:ext cx="34925" cy="34925"/>
            </a:xfrm>
            <a:custGeom>
              <a:avLst/>
              <a:gdLst/>
              <a:ahLst/>
              <a:cxnLst>
                <a:cxn ang="0">
                  <a:pos x="10" y="0"/>
                </a:cxn>
                <a:cxn ang="0">
                  <a:pos x="10" y="0"/>
                </a:cxn>
                <a:cxn ang="0">
                  <a:pos x="6" y="0"/>
                </a:cxn>
                <a:cxn ang="0">
                  <a:pos x="2" y="4"/>
                </a:cxn>
                <a:cxn ang="0">
                  <a:pos x="0" y="6"/>
                </a:cxn>
                <a:cxn ang="0">
                  <a:pos x="0" y="12"/>
                </a:cxn>
                <a:cxn ang="0">
                  <a:pos x="0" y="12"/>
                </a:cxn>
                <a:cxn ang="0">
                  <a:pos x="0" y="16"/>
                </a:cxn>
                <a:cxn ang="0">
                  <a:pos x="2" y="20"/>
                </a:cxn>
                <a:cxn ang="0">
                  <a:pos x="6" y="22"/>
                </a:cxn>
                <a:cxn ang="0">
                  <a:pos x="10" y="22"/>
                </a:cxn>
                <a:cxn ang="0">
                  <a:pos x="10" y="22"/>
                </a:cxn>
                <a:cxn ang="0">
                  <a:pos x="14" y="22"/>
                </a:cxn>
                <a:cxn ang="0">
                  <a:pos x="18" y="20"/>
                </a:cxn>
                <a:cxn ang="0">
                  <a:pos x="20" y="16"/>
                </a:cxn>
                <a:cxn ang="0">
                  <a:pos x="22" y="12"/>
                </a:cxn>
                <a:cxn ang="0">
                  <a:pos x="22" y="12"/>
                </a:cxn>
                <a:cxn ang="0">
                  <a:pos x="20" y="6"/>
                </a:cxn>
                <a:cxn ang="0">
                  <a:pos x="18" y="4"/>
                </a:cxn>
                <a:cxn ang="0">
                  <a:pos x="14" y="0"/>
                </a:cxn>
                <a:cxn ang="0">
                  <a:pos x="10" y="0"/>
                </a:cxn>
              </a:cxnLst>
              <a:rect l="0" t="0" r="r" b="b"/>
              <a:pathLst>
                <a:path w="22" h="22">
                  <a:moveTo>
                    <a:pt x="10" y="0"/>
                  </a:moveTo>
                  <a:lnTo>
                    <a:pt x="10" y="0"/>
                  </a:lnTo>
                  <a:lnTo>
                    <a:pt x="6" y="0"/>
                  </a:lnTo>
                  <a:lnTo>
                    <a:pt x="2" y="4"/>
                  </a:lnTo>
                  <a:lnTo>
                    <a:pt x="0" y="6"/>
                  </a:lnTo>
                  <a:lnTo>
                    <a:pt x="0" y="12"/>
                  </a:lnTo>
                  <a:lnTo>
                    <a:pt x="0" y="12"/>
                  </a:lnTo>
                  <a:lnTo>
                    <a:pt x="0" y="16"/>
                  </a:lnTo>
                  <a:lnTo>
                    <a:pt x="2" y="20"/>
                  </a:lnTo>
                  <a:lnTo>
                    <a:pt x="6" y="22"/>
                  </a:lnTo>
                  <a:lnTo>
                    <a:pt x="10" y="22"/>
                  </a:lnTo>
                  <a:lnTo>
                    <a:pt x="10" y="22"/>
                  </a:lnTo>
                  <a:lnTo>
                    <a:pt x="14" y="22"/>
                  </a:lnTo>
                  <a:lnTo>
                    <a:pt x="18" y="20"/>
                  </a:lnTo>
                  <a:lnTo>
                    <a:pt x="20" y="16"/>
                  </a:lnTo>
                  <a:lnTo>
                    <a:pt x="22" y="12"/>
                  </a:lnTo>
                  <a:lnTo>
                    <a:pt x="22" y="12"/>
                  </a:lnTo>
                  <a:lnTo>
                    <a:pt x="20" y="6"/>
                  </a:lnTo>
                  <a:lnTo>
                    <a:pt x="18" y="4"/>
                  </a:lnTo>
                  <a:lnTo>
                    <a:pt x="14" y="0"/>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69" name="Freeform 112"/>
            <p:cNvSpPr/>
            <p:nvPr/>
          </p:nvSpPr>
          <p:spPr bwMode="auto">
            <a:xfrm>
              <a:off x="5656263" y="676275"/>
              <a:ext cx="34925" cy="34925"/>
            </a:xfrm>
            <a:custGeom>
              <a:avLst/>
              <a:gdLst/>
              <a:ahLst/>
              <a:cxnLst>
                <a:cxn ang="0">
                  <a:pos x="10" y="0"/>
                </a:cxn>
                <a:cxn ang="0">
                  <a:pos x="10" y="0"/>
                </a:cxn>
                <a:cxn ang="0">
                  <a:pos x="6" y="0"/>
                </a:cxn>
                <a:cxn ang="0">
                  <a:pos x="2" y="4"/>
                </a:cxn>
                <a:cxn ang="0">
                  <a:pos x="0" y="6"/>
                </a:cxn>
                <a:cxn ang="0">
                  <a:pos x="0" y="12"/>
                </a:cxn>
                <a:cxn ang="0">
                  <a:pos x="0" y="12"/>
                </a:cxn>
                <a:cxn ang="0">
                  <a:pos x="0" y="16"/>
                </a:cxn>
                <a:cxn ang="0">
                  <a:pos x="2" y="20"/>
                </a:cxn>
                <a:cxn ang="0">
                  <a:pos x="6" y="22"/>
                </a:cxn>
                <a:cxn ang="0">
                  <a:pos x="10" y="22"/>
                </a:cxn>
                <a:cxn ang="0">
                  <a:pos x="10" y="22"/>
                </a:cxn>
                <a:cxn ang="0">
                  <a:pos x="14" y="22"/>
                </a:cxn>
                <a:cxn ang="0">
                  <a:pos x="18" y="20"/>
                </a:cxn>
                <a:cxn ang="0">
                  <a:pos x="20" y="16"/>
                </a:cxn>
                <a:cxn ang="0">
                  <a:pos x="22" y="12"/>
                </a:cxn>
                <a:cxn ang="0">
                  <a:pos x="22" y="12"/>
                </a:cxn>
                <a:cxn ang="0">
                  <a:pos x="20" y="6"/>
                </a:cxn>
                <a:cxn ang="0">
                  <a:pos x="18" y="4"/>
                </a:cxn>
                <a:cxn ang="0">
                  <a:pos x="14" y="0"/>
                </a:cxn>
                <a:cxn ang="0">
                  <a:pos x="10" y="0"/>
                </a:cxn>
              </a:cxnLst>
              <a:rect l="0" t="0" r="r" b="b"/>
              <a:pathLst>
                <a:path w="22" h="22">
                  <a:moveTo>
                    <a:pt x="10" y="0"/>
                  </a:moveTo>
                  <a:lnTo>
                    <a:pt x="10" y="0"/>
                  </a:lnTo>
                  <a:lnTo>
                    <a:pt x="6" y="0"/>
                  </a:lnTo>
                  <a:lnTo>
                    <a:pt x="2" y="4"/>
                  </a:lnTo>
                  <a:lnTo>
                    <a:pt x="0" y="6"/>
                  </a:lnTo>
                  <a:lnTo>
                    <a:pt x="0" y="12"/>
                  </a:lnTo>
                  <a:lnTo>
                    <a:pt x="0" y="12"/>
                  </a:lnTo>
                  <a:lnTo>
                    <a:pt x="0" y="16"/>
                  </a:lnTo>
                  <a:lnTo>
                    <a:pt x="2" y="20"/>
                  </a:lnTo>
                  <a:lnTo>
                    <a:pt x="6" y="22"/>
                  </a:lnTo>
                  <a:lnTo>
                    <a:pt x="10" y="22"/>
                  </a:lnTo>
                  <a:lnTo>
                    <a:pt x="10" y="22"/>
                  </a:lnTo>
                  <a:lnTo>
                    <a:pt x="14" y="22"/>
                  </a:lnTo>
                  <a:lnTo>
                    <a:pt x="18" y="20"/>
                  </a:lnTo>
                  <a:lnTo>
                    <a:pt x="20" y="16"/>
                  </a:lnTo>
                  <a:lnTo>
                    <a:pt x="22" y="12"/>
                  </a:lnTo>
                  <a:lnTo>
                    <a:pt x="22" y="12"/>
                  </a:lnTo>
                  <a:lnTo>
                    <a:pt x="20" y="6"/>
                  </a:lnTo>
                  <a:lnTo>
                    <a:pt x="18" y="4"/>
                  </a:lnTo>
                  <a:lnTo>
                    <a:pt x="14" y="0"/>
                  </a:lnTo>
                  <a:lnTo>
                    <a:pt x="10"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70" name="Freeform 113"/>
            <p:cNvSpPr/>
            <p:nvPr/>
          </p:nvSpPr>
          <p:spPr bwMode="auto">
            <a:xfrm>
              <a:off x="5275263" y="828675"/>
              <a:ext cx="34925" cy="34925"/>
            </a:xfrm>
            <a:custGeom>
              <a:avLst/>
              <a:gdLst/>
              <a:ahLst/>
              <a:cxnLst>
                <a:cxn ang="0">
                  <a:pos x="12" y="0"/>
                </a:cxn>
                <a:cxn ang="0">
                  <a:pos x="12" y="0"/>
                </a:cxn>
                <a:cxn ang="0">
                  <a:pos x="6" y="0"/>
                </a:cxn>
                <a:cxn ang="0">
                  <a:pos x="4" y="2"/>
                </a:cxn>
                <a:cxn ang="0">
                  <a:pos x="0" y="6"/>
                </a:cxn>
                <a:cxn ang="0">
                  <a:pos x="0" y="10"/>
                </a:cxn>
                <a:cxn ang="0">
                  <a:pos x="0" y="10"/>
                </a:cxn>
                <a:cxn ang="0">
                  <a:pos x="0" y="14"/>
                </a:cxn>
                <a:cxn ang="0">
                  <a:pos x="4" y="18"/>
                </a:cxn>
                <a:cxn ang="0">
                  <a:pos x="6" y="20"/>
                </a:cxn>
                <a:cxn ang="0">
                  <a:pos x="12" y="22"/>
                </a:cxn>
                <a:cxn ang="0">
                  <a:pos x="12" y="22"/>
                </a:cxn>
                <a:cxn ang="0">
                  <a:pos x="16" y="20"/>
                </a:cxn>
                <a:cxn ang="0">
                  <a:pos x="20" y="18"/>
                </a:cxn>
                <a:cxn ang="0">
                  <a:pos x="22" y="14"/>
                </a:cxn>
                <a:cxn ang="0">
                  <a:pos x="22" y="10"/>
                </a:cxn>
                <a:cxn ang="0">
                  <a:pos x="22" y="10"/>
                </a:cxn>
                <a:cxn ang="0">
                  <a:pos x="22" y="6"/>
                </a:cxn>
                <a:cxn ang="0">
                  <a:pos x="20" y="2"/>
                </a:cxn>
                <a:cxn ang="0">
                  <a:pos x="16" y="0"/>
                </a:cxn>
                <a:cxn ang="0">
                  <a:pos x="12" y="0"/>
                </a:cxn>
              </a:cxnLst>
              <a:rect l="0" t="0" r="r" b="b"/>
              <a:pathLst>
                <a:path w="22" h="22">
                  <a:moveTo>
                    <a:pt x="12" y="0"/>
                  </a:moveTo>
                  <a:lnTo>
                    <a:pt x="12" y="0"/>
                  </a:lnTo>
                  <a:lnTo>
                    <a:pt x="6" y="0"/>
                  </a:lnTo>
                  <a:lnTo>
                    <a:pt x="4" y="2"/>
                  </a:lnTo>
                  <a:lnTo>
                    <a:pt x="0" y="6"/>
                  </a:lnTo>
                  <a:lnTo>
                    <a:pt x="0" y="10"/>
                  </a:lnTo>
                  <a:lnTo>
                    <a:pt x="0" y="10"/>
                  </a:lnTo>
                  <a:lnTo>
                    <a:pt x="0" y="14"/>
                  </a:lnTo>
                  <a:lnTo>
                    <a:pt x="4" y="18"/>
                  </a:lnTo>
                  <a:lnTo>
                    <a:pt x="6" y="20"/>
                  </a:lnTo>
                  <a:lnTo>
                    <a:pt x="12" y="22"/>
                  </a:lnTo>
                  <a:lnTo>
                    <a:pt x="12" y="22"/>
                  </a:lnTo>
                  <a:lnTo>
                    <a:pt x="16" y="20"/>
                  </a:lnTo>
                  <a:lnTo>
                    <a:pt x="20" y="18"/>
                  </a:lnTo>
                  <a:lnTo>
                    <a:pt x="22" y="14"/>
                  </a:lnTo>
                  <a:lnTo>
                    <a:pt x="22" y="10"/>
                  </a:lnTo>
                  <a:lnTo>
                    <a:pt x="22" y="10"/>
                  </a:lnTo>
                  <a:lnTo>
                    <a:pt x="22" y="6"/>
                  </a:lnTo>
                  <a:lnTo>
                    <a:pt x="20" y="2"/>
                  </a:lnTo>
                  <a:lnTo>
                    <a:pt x="16" y="0"/>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71" name="Freeform 114"/>
            <p:cNvSpPr/>
            <p:nvPr/>
          </p:nvSpPr>
          <p:spPr bwMode="auto">
            <a:xfrm>
              <a:off x="5275263" y="828675"/>
              <a:ext cx="34925" cy="34925"/>
            </a:xfrm>
            <a:custGeom>
              <a:avLst/>
              <a:gdLst/>
              <a:ahLst/>
              <a:cxnLst>
                <a:cxn ang="0">
                  <a:pos x="12" y="0"/>
                </a:cxn>
                <a:cxn ang="0">
                  <a:pos x="12" y="0"/>
                </a:cxn>
                <a:cxn ang="0">
                  <a:pos x="6" y="0"/>
                </a:cxn>
                <a:cxn ang="0">
                  <a:pos x="4" y="2"/>
                </a:cxn>
                <a:cxn ang="0">
                  <a:pos x="0" y="6"/>
                </a:cxn>
                <a:cxn ang="0">
                  <a:pos x="0" y="10"/>
                </a:cxn>
                <a:cxn ang="0">
                  <a:pos x="0" y="10"/>
                </a:cxn>
                <a:cxn ang="0">
                  <a:pos x="0" y="14"/>
                </a:cxn>
                <a:cxn ang="0">
                  <a:pos x="4" y="18"/>
                </a:cxn>
                <a:cxn ang="0">
                  <a:pos x="6" y="20"/>
                </a:cxn>
                <a:cxn ang="0">
                  <a:pos x="12" y="22"/>
                </a:cxn>
                <a:cxn ang="0">
                  <a:pos x="12" y="22"/>
                </a:cxn>
                <a:cxn ang="0">
                  <a:pos x="16" y="20"/>
                </a:cxn>
                <a:cxn ang="0">
                  <a:pos x="20" y="18"/>
                </a:cxn>
                <a:cxn ang="0">
                  <a:pos x="22" y="14"/>
                </a:cxn>
                <a:cxn ang="0">
                  <a:pos x="22" y="10"/>
                </a:cxn>
                <a:cxn ang="0">
                  <a:pos x="22" y="10"/>
                </a:cxn>
                <a:cxn ang="0">
                  <a:pos x="22" y="6"/>
                </a:cxn>
                <a:cxn ang="0">
                  <a:pos x="20" y="2"/>
                </a:cxn>
                <a:cxn ang="0">
                  <a:pos x="16" y="0"/>
                </a:cxn>
                <a:cxn ang="0">
                  <a:pos x="12" y="0"/>
                </a:cxn>
              </a:cxnLst>
              <a:rect l="0" t="0" r="r" b="b"/>
              <a:pathLst>
                <a:path w="22" h="22">
                  <a:moveTo>
                    <a:pt x="12" y="0"/>
                  </a:moveTo>
                  <a:lnTo>
                    <a:pt x="12" y="0"/>
                  </a:lnTo>
                  <a:lnTo>
                    <a:pt x="6" y="0"/>
                  </a:lnTo>
                  <a:lnTo>
                    <a:pt x="4" y="2"/>
                  </a:lnTo>
                  <a:lnTo>
                    <a:pt x="0" y="6"/>
                  </a:lnTo>
                  <a:lnTo>
                    <a:pt x="0" y="10"/>
                  </a:lnTo>
                  <a:lnTo>
                    <a:pt x="0" y="10"/>
                  </a:lnTo>
                  <a:lnTo>
                    <a:pt x="0" y="14"/>
                  </a:lnTo>
                  <a:lnTo>
                    <a:pt x="4" y="18"/>
                  </a:lnTo>
                  <a:lnTo>
                    <a:pt x="6" y="20"/>
                  </a:lnTo>
                  <a:lnTo>
                    <a:pt x="12" y="22"/>
                  </a:lnTo>
                  <a:lnTo>
                    <a:pt x="12" y="22"/>
                  </a:lnTo>
                  <a:lnTo>
                    <a:pt x="16" y="20"/>
                  </a:lnTo>
                  <a:lnTo>
                    <a:pt x="20" y="18"/>
                  </a:lnTo>
                  <a:lnTo>
                    <a:pt x="22" y="14"/>
                  </a:lnTo>
                  <a:lnTo>
                    <a:pt x="22" y="10"/>
                  </a:lnTo>
                  <a:lnTo>
                    <a:pt x="22" y="10"/>
                  </a:lnTo>
                  <a:lnTo>
                    <a:pt x="22" y="6"/>
                  </a:lnTo>
                  <a:lnTo>
                    <a:pt x="20" y="2"/>
                  </a:lnTo>
                  <a:lnTo>
                    <a:pt x="16" y="0"/>
                  </a:lnTo>
                  <a:lnTo>
                    <a:pt x="12"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72" name="Freeform 115"/>
            <p:cNvSpPr/>
            <p:nvPr/>
          </p:nvSpPr>
          <p:spPr bwMode="auto">
            <a:xfrm>
              <a:off x="5500688" y="406400"/>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73" name="Freeform 116"/>
            <p:cNvSpPr/>
            <p:nvPr/>
          </p:nvSpPr>
          <p:spPr bwMode="auto">
            <a:xfrm>
              <a:off x="5500688" y="406400"/>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74" name="Freeform 117"/>
            <p:cNvSpPr/>
            <p:nvPr/>
          </p:nvSpPr>
          <p:spPr bwMode="auto">
            <a:xfrm>
              <a:off x="6142038" y="21272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75" name="Freeform 118"/>
            <p:cNvSpPr/>
            <p:nvPr/>
          </p:nvSpPr>
          <p:spPr bwMode="auto">
            <a:xfrm>
              <a:off x="6142038" y="21272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76" name="Freeform 119"/>
            <p:cNvSpPr/>
            <p:nvPr/>
          </p:nvSpPr>
          <p:spPr bwMode="auto">
            <a:xfrm>
              <a:off x="6418263" y="203200"/>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77" name="Freeform 120"/>
            <p:cNvSpPr/>
            <p:nvPr/>
          </p:nvSpPr>
          <p:spPr bwMode="auto">
            <a:xfrm>
              <a:off x="6418263" y="203200"/>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78" name="Freeform 121"/>
            <p:cNvSpPr/>
            <p:nvPr/>
          </p:nvSpPr>
          <p:spPr bwMode="auto">
            <a:xfrm>
              <a:off x="6799263" y="247650"/>
              <a:ext cx="25400" cy="22225"/>
            </a:xfrm>
            <a:custGeom>
              <a:avLst/>
              <a:gdLst/>
              <a:ahLst/>
              <a:cxnLst>
                <a:cxn ang="0">
                  <a:pos x="8" y="0"/>
                </a:cxn>
                <a:cxn ang="0">
                  <a:pos x="8" y="0"/>
                </a:cxn>
                <a:cxn ang="0">
                  <a:pos x="4" y="2"/>
                </a:cxn>
                <a:cxn ang="0">
                  <a:pos x="0" y="6"/>
                </a:cxn>
                <a:cxn ang="0">
                  <a:pos x="0" y="6"/>
                </a:cxn>
                <a:cxn ang="0">
                  <a:pos x="4" y="12"/>
                </a:cxn>
                <a:cxn ang="0">
                  <a:pos x="8" y="14"/>
                </a:cxn>
                <a:cxn ang="0">
                  <a:pos x="8" y="14"/>
                </a:cxn>
                <a:cxn ang="0">
                  <a:pos x="12" y="12"/>
                </a:cxn>
                <a:cxn ang="0">
                  <a:pos x="16" y="6"/>
                </a:cxn>
                <a:cxn ang="0">
                  <a:pos x="16" y="6"/>
                </a:cxn>
                <a:cxn ang="0">
                  <a:pos x="12" y="2"/>
                </a:cxn>
                <a:cxn ang="0">
                  <a:pos x="8" y="0"/>
                </a:cxn>
              </a:cxnLst>
              <a:rect l="0" t="0" r="r" b="b"/>
              <a:pathLst>
                <a:path w="16" h="14">
                  <a:moveTo>
                    <a:pt x="8" y="0"/>
                  </a:moveTo>
                  <a:lnTo>
                    <a:pt x="8" y="0"/>
                  </a:lnTo>
                  <a:lnTo>
                    <a:pt x="4" y="2"/>
                  </a:lnTo>
                  <a:lnTo>
                    <a:pt x="0" y="6"/>
                  </a:lnTo>
                  <a:lnTo>
                    <a:pt x="0" y="6"/>
                  </a:lnTo>
                  <a:lnTo>
                    <a:pt x="4" y="12"/>
                  </a:lnTo>
                  <a:lnTo>
                    <a:pt x="8" y="14"/>
                  </a:lnTo>
                  <a:lnTo>
                    <a:pt x="8" y="14"/>
                  </a:lnTo>
                  <a:lnTo>
                    <a:pt x="12" y="12"/>
                  </a:lnTo>
                  <a:lnTo>
                    <a:pt x="16" y="6"/>
                  </a:lnTo>
                  <a:lnTo>
                    <a:pt x="16"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79" name="Freeform 122"/>
            <p:cNvSpPr/>
            <p:nvPr/>
          </p:nvSpPr>
          <p:spPr bwMode="auto">
            <a:xfrm>
              <a:off x="6799263" y="247650"/>
              <a:ext cx="25400" cy="22225"/>
            </a:xfrm>
            <a:custGeom>
              <a:avLst/>
              <a:gdLst/>
              <a:ahLst/>
              <a:cxnLst>
                <a:cxn ang="0">
                  <a:pos x="8" y="0"/>
                </a:cxn>
                <a:cxn ang="0">
                  <a:pos x="8" y="0"/>
                </a:cxn>
                <a:cxn ang="0">
                  <a:pos x="4" y="2"/>
                </a:cxn>
                <a:cxn ang="0">
                  <a:pos x="0" y="6"/>
                </a:cxn>
                <a:cxn ang="0">
                  <a:pos x="0" y="6"/>
                </a:cxn>
                <a:cxn ang="0">
                  <a:pos x="4" y="12"/>
                </a:cxn>
                <a:cxn ang="0">
                  <a:pos x="8" y="14"/>
                </a:cxn>
                <a:cxn ang="0">
                  <a:pos x="8" y="14"/>
                </a:cxn>
                <a:cxn ang="0">
                  <a:pos x="12" y="12"/>
                </a:cxn>
                <a:cxn ang="0">
                  <a:pos x="16" y="6"/>
                </a:cxn>
                <a:cxn ang="0">
                  <a:pos x="16" y="6"/>
                </a:cxn>
                <a:cxn ang="0">
                  <a:pos x="12" y="2"/>
                </a:cxn>
                <a:cxn ang="0">
                  <a:pos x="8" y="0"/>
                </a:cxn>
              </a:cxnLst>
              <a:rect l="0" t="0" r="r" b="b"/>
              <a:pathLst>
                <a:path w="16" h="14">
                  <a:moveTo>
                    <a:pt x="8" y="0"/>
                  </a:moveTo>
                  <a:lnTo>
                    <a:pt x="8" y="0"/>
                  </a:lnTo>
                  <a:lnTo>
                    <a:pt x="4" y="2"/>
                  </a:lnTo>
                  <a:lnTo>
                    <a:pt x="0" y="6"/>
                  </a:lnTo>
                  <a:lnTo>
                    <a:pt x="0" y="6"/>
                  </a:lnTo>
                  <a:lnTo>
                    <a:pt x="4" y="12"/>
                  </a:lnTo>
                  <a:lnTo>
                    <a:pt x="8" y="14"/>
                  </a:lnTo>
                  <a:lnTo>
                    <a:pt x="8" y="14"/>
                  </a:lnTo>
                  <a:lnTo>
                    <a:pt x="12" y="12"/>
                  </a:lnTo>
                  <a:lnTo>
                    <a:pt x="16" y="6"/>
                  </a:lnTo>
                  <a:lnTo>
                    <a:pt x="16"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80" name="Freeform 123"/>
            <p:cNvSpPr/>
            <p:nvPr/>
          </p:nvSpPr>
          <p:spPr bwMode="auto">
            <a:xfrm>
              <a:off x="6650038" y="35242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81" name="Freeform 124"/>
            <p:cNvSpPr/>
            <p:nvPr/>
          </p:nvSpPr>
          <p:spPr bwMode="auto">
            <a:xfrm>
              <a:off x="6650038" y="35242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82" name="Freeform 125"/>
            <p:cNvSpPr/>
            <p:nvPr/>
          </p:nvSpPr>
          <p:spPr bwMode="auto">
            <a:xfrm>
              <a:off x="6665913" y="692150"/>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83" name="Freeform 126"/>
            <p:cNvSpPr/>
            <p:nvPr/>
          </p:nvSpPr>
          <p:spPr bwMode="auto">
            <a:xfrm>
              <a:off x="6665913" y="692150"/>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84" name="Freeform 127"/>
            <p:cNvSpPr/>
            <p:nvPr/>
          </p:nvSpPr>
          <p:spPr bwMode="auto">
            <a:xfrm>
              <a:off x="7380288" y="72707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85" name="Freeform 128"/>
            <p:cNvSpPr/>
            <p:nvPr/>
          </p:nvSpPr>
          <p:spPr bwMode="auto">
            <a:xfrm>
              <a:off x="7380288" y="72707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86" name="Freeform 129"/>
            <p:cNvSpPr/>
            <p:nvPr/>
          </p:nvSpPr>
          <p:spPr bwMode="auto">
            <a:xfrm>
              <a:off x="6916738" y="72707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87" name="Freeform 130"/>
            <p:cNvSpPr/>
            <p:nvPr/>
          </p:nvSpPr>
          <p:spPr bwMode="auto">
            <a:xfrm>
              <a:off x="6916738" y="72707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88" name="Freeform 131"/>
            <p:cNvSpPr/>
            <p:nvPr/>
          </p:nvSpPr>
          <p:spPr bwMode="auto">
            <a:xfrm>
              <a:off x="6891338" y="46037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89" name="Freeform 132"/>
            <p:cNvSpPr/>
            <p:nvPr/>
          </p:nvSpPr>
          <p:spPr bwMode="auto">
            <a:xfrm>
              <a:off x="6891338" y="46037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90" name="Freeform 133"/>
            <p:cNvSpPr/>
            <p:nvPr/>
          </p:nvSpPr>
          <p:spPr bwMode="auto">
            <a:xfrm>
              <a:off x="7119938" y="54927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91" name="Freeform 134"/>
            <p:cNvSpPr/>
            <p:nvPr/>
          </p:nvSpPr>
          <p:spPr bwMode="auto">
            <a:xfrm>
              <a:off x="7119938" y="54927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92" name="Freeform 135"/>
            <p:cNvSpPr/>
            <p:nvPr/>
          </p:nvSpPr>
          <p:spPr bwMode="auto">
            <a:xfrm>
              <a:off x="7834313" y="317500"/>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93" name="Freeform 136"/>
            <p:cNvSpPr/>
            <p:nvPr/>
          </p:nvSpPr>
          <p:spPr bwMode="auto">
            <a:xfrm>
              <a:off x="7834313" y="317500"/>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94" name="Freeform 137"/>
            <p:cNvSpPr/>
            <p:nvPr/>
          </p:nvSpPr>
          <p:spPr bwMode="auto">
            <a:xfrm>
              <a:off x="7840663" y="584200"/>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95" name="Freeform 138"/>
            <p:cNvSpPr/>
            <p:nvPr/>
          </p:nvSpPr>
          <p:spPr bwMode="auto">
            <a:xfrm>
              <a:off x="7840663" y="584200"/>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96" name="Freeform 139"/>
            <p:cNvSpPr/>
            <p:nvPr/>
          </p:nvSpPr>
          <p:spPr bwMode="auto">
            <a:xfrm>
              <a:off x="7761288" y="79057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97" name="Freeform 140"/>
            <p:cNvSpPr/>
            <p:nvPr/>
          </p:nvSpPr>
          <p:spPr bwMode="auto">
            <a:xfrm>
              <a:off x="7761288" y="79057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98" name="Freeform 141"/>
            <p:cNvSpPr/>
            <p:nvPr/>
          </p:nvSpPr>
          <p:spPr bwMode="auto">
            <a:xfrm>
              <a:off x="6132513" y="939800"/>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99" name="Freeform 142"/>
            <p:cNvSpPr/>
            <p:nvPr/>
          </p:nvSpPr>
          <p:spPr bwMode="auto">
            <a:xfrm>
              <a:off x="6132513" y="939800"/>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00" name="Freeform 143"/>
            <p:cNvSpPr/>
            <p:nvPr/>
          </p:nvSpPr>
          <p:spPr bwMode="auto">
            <a:xfrm>
              <a:off x="5830888" y="96837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01" name="Freeform 144"/>
            <p:cNvSpPr/>
            <p:nvPr/>
          </p:nvSpPr>
          <p:spPr bwMode="auto">
            <a:xfrm>
              <a:off x="5830888" y="96837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02" name="Freeform 145"/>
            <p:cNvSpPr/>
            <p:nvPr/>
          </p:nvSpPr>
          <p:spPr bwMode="auto">
            <a:xfrm>
              <a:off x="3614738" y="844550"/>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03" name="Freeform 146"/>
            <p:cNvSpPr/>
            <p:nvPr/>
          </p:nvSpPr>
          <p:spPr bwMode="auto">
            <a:xfrm>
              <a:off x="3614738" y="844550"/>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04" name="Freeform 147"/>
            <p:cNvSpPr/>
            <p:nvPr/>
          </p:nvSpPr>
          <p:spPr bwMode="auto">
            <a:xfrm>
              <a:off x="3205163" y="889000"/>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05" name="Freeform 148"/>
            <p:cNvSpPr/>
            <p:nvPr/>
          </p:nvSpPr>
          <p:spPr bwMode="auto">
            <a:xfrm>
              <a:off x="3205163" y="889000"/>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06" name="Freeform 149"/>
            <p:cNvSpPr/>
            <p:nvPr/>
          </p:nvSpPr>
          <p:spPr bwMode="auto">
            <a:xfrm>
              <a:off x="2878138" y="86042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07" name="Freeform 150"/>
            <p:cNvSpPr/>
            <p:nvPr/>
          </p:nvSpPr>
          <p:spPr bwMode="auto">
            <a:xfrm>
              <a:off x="2878138" y="86042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08" name="Freeform 151"/>
            <p:cNvSpPr/>
            <p:nvPr/>
          </p:nvSpPr>
          <p:spPr bwMode="auto">
            <a:xfrm>
              <a:off x="3071813" y="1003300"/>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09" name="Freeform 152"/>
            <p:cNvSpPr/>
            <p:nvPr/>
          </p:nvSpPr>
          <p:spPr bwMode="auto">
            <a:xfrm>
              <a:off x="3071813" y="1003300"/>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10" name="Freeform 153"/>
            <p:cNvSpPr/>
            <p:nvPr/>
          </p:nvSpPr>
          <p:spPr bwMode="auto">
            <a:xfrm>
              <a:off x="7459663" y="346075"/>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11" name="Freeform 154"/>
            <p:cNvSpPr/>
            <p:nvPr/>
          </p:nvSpPr>
          <p:spPr bwMode="auto">
            <a:xfrm>
              <a:off x="7459663" y="346075"/>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12" name="Freeform 155"/>
            <p:cNvSpPr/>
            <p:nvPr/>
          </p:nvSpPr>
          <p:spPr bwMode="auto">
            <a:xfrm>
              <a:off x="7716838" y="19367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13" name="Freeform 156"/>
            <p:cNvSpPr/>
            <p:nvPr/>
          </p:nvSpPr>
          <p:spPr bwMode="auto">
            <a:xfrm>
              <a:off x="7716838" y="19367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14" name="Freeform 157"/>
            <p:cNvSpPr/>
            <p:nvPr/>
          </p:nvSpPr>
          <p:spPr bwMode="auto">
            <a:xfrm>
              <a:off x="7164388" y="21907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15" name="Freeform 158"/>
            <p:cNvSpPr/>
            <p:nvPr/>
          </p:nvSpPr>
          <p:spPr bwMode="auto">
            <a:xfrm>
              <a:off x="7164388" y="21907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16" name="Freeform 159"/>
            <p:cNvSpPr/>
            <p:nvPr/>
          </p:nvSpPr>
          <p:spPr bwMode="auto">
            <a:xfrm>
              <a:off x="7173913" y="752475"/>
              <a:ext cx="22225" cy="25400"/>
            </a:xfrm>
            <a:custGeom>
              <a:avLst/>
              <a:gdLst/>
              <a:ahLst/>
              <a:cxnLst>
                <a:cxn ang="0">
                  <a:pos x="8" y="0"/>
                </a:cxn>
                <a:cxn ang="0">
                  <a:pos x="8" y="0"/>
                </a:cxn>
                <a:cxn ang="0">
                  <a:pos x="2" y="4"/>
                </a:cxn>
                <a:cxn ang="0">
                  <a:pos x="0" y="8"/>
                </a:cxn>
                <a:cxn ang="0">
                  <a:pos x="0" y="8"/>
                </a:cxn>
                <a:cxn ang="0">
                  <a:pos x="2" y="12"/>
                </a:cxn>
                <a:cxn ang="0">
                  <a:pos x="8" y="16"/>
                </a:cxn>
                <a:cxn ang="0">
                  <a:pos x="8" y="16"/>
                </a:cxn>
                <a:cxn ang="0">
                  <a:pos x="12" y="12"/>
                </a:cxn>
                <a:cxn ang="0">
                  <a:pos x="14" y="8"/>
                </a:cxn>
                <a:cxn ang="0">
                  <a:pos x="14" y="8"/>
                </a:cxn>
                <a:cxn ang="0">
                  <a:pos x="12" y="4"/>
                </a:cxn>
                <a:cxn ang="0">
                  <a:pos x="8" y="0"/>
                </a:cxn>
              </a:cxnLst>
              <a:rect l="0" t="0" r="r" b="b"/>
              <a:pathLst>
                <a:path w="14" h="16">
                  <a:moveTo>
                    <a:pt x="8" y="0"/>
                  </a:moveTo>
                  <a:lnTo>
                    <a:pt x="8" y="0"/>
                  </a:lnTo>
                  <a:lnTo>
                    <a:pt x="2" y="4"/>
                  </a:lnTo>
                  <a:lnTo>
                    <a:pt x="0" y="8"/>
                  </a:lnTo>
                  <a:lnTo>
                    <a:pt x="0" y="8"/>
                  </a:lnTo>
                  <a:lnTo>
                    <a:pt x="2" y="12"/>
                  </a:lnTo>
                  <a:lnTo>
                    <a:pt x="8" y="16"/>
                  </a:lnTo>
                  <a:lnTo>
                    <a:pt x="8" y="16"/>
                  </a:lnTo>
                  <a:lnTo>
                    <a:pt x="12" y="12"/>
                  </a:lnTo>
                  <a:lnTo>
                    <a:pt x="14" y="8"/>
                  </a:lnTo>
                  <a:lnTo>
                    <a:pt x="14" y="8"/>
                  </a:lnTo>
                  <a:lnTo>
                    <a:pt x="12" y="4"/>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17" name="Freeform 160"/>
            <p:cNvSpPr/>
            <p:nvPr/>
          </p:nvSpPr>
          <p:spPr bwMode="auto">
            <a:xfrm>
              <a:off x="7173913" y="752475"/>
              <a:ext cx="22225" cy="25400"/>
            </a:xfrm>
            <a:custGeom>
              <a:avLst/>
              <a:gdLst/>
              <a:ahLst/>
              <a:cxnLst>
                <a:cxn ang="0">
                  <a:pos x="8" y="0"/>
                </a:cxn>
                <a:cxn ang="0">
                  <a:pos x="8" y="0"/>
                </a:cxn>
                <a:cxn ang="0">
                  <a:pos x="2" y="4"/>
                </a:cxn>
                <a:cxn ang="0">
                  <a:pos x="0" y="8"/>
                </a:cxn>
                <a:cxn ang="0">
                  <a:pos x="0" y="8"/>
                </a:cxn>
                <a:cxn ang="0">
                  <a:pos x="2" y="12"/>
                </a:cxn>
                <a:cxn ang="0">
                  <a:pos x="8" y="16"/>
                </a:cxn>
                <a:cxn ang="0">
                  <a:pos x="8" y="16"/>
                </a:cxn>
                <a:cxn ang="0">
                  <a:pos x="12" y="12"/>
                </a:cxn>
                <a:cxn ang="0">
                  <a:pos x="14" y="8"/>
                </a:cxn>
                <a:cxn ang="0">
                  <a:pos x="14" y="8"/>
                </a:cxn>
                <a:cxn ang="0">
                  <a:pos x="12" y="4"/>
                </a:cxn>
                <a:cxn ang="0">
                  <a:pos x="8" y="0"/>
                </a:cxn>
              </a:cxnLst>
              <a:rect l="0" t="0" r="r" b="b"/>
              <a:pathLst>
                <a:path w="14" h="16">
                  <a:moveTo>
                    <a:pt x="8" y="0"/>
                  </a:moveTo>
                  <a:lnTo>
                    <a:pt x="8" y="0"/>
                  </a:lnTo>
                  <a:lnTo>
                    <a:pt x="2" y="4"/>
                  </a:lnTo>
                  <a:lnTo>
                    <a:pt x="0" y="8"/>
                  </a:lnTo>
                  <a:lnTo>
                    <a:pt x="0" y="8"/>
                  </a:lnTo>
                  <a:lnTo>
                    <a:pt x="2" y="12"/>
                  </a:lnTo>
                  <a:lnTo>
                    <a:pt x="8" y="16"/>
                  </a:lnTo>
                  <a:lnTo>
                    <a:pt x="8" y="16"/>
                  </a:lnTo>
                  <a:lnTo>
                    <a:pt x="12" y="12"/>
                  </a:lnTo>
                  <a:lnTo>
                    <a:pt x="14" y="8"/>
                  </a:lnTo>
                  <a:lnTo>
                    <a:pt x="14" y="8"/>
                  </a:lnTo>
                  <a:lnTo>
                    <a:pt x="12" y="4"/>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18" name="Freeform 161"/>
            <p:cNvSpPr/>
            <p:nvPr/>
          </p:nvSpPr>
          <p:spPr bwMode="auto">
            <a:xfrm>
              <a:off x="5243513" y="228600"/>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19" name="Freeform 162"/>
            <p:cNvSpPr/>
            <p:nvPr/>
          </p:nvSpPr>
          <p:spPr bwMode="auto">
            <a:xfrm>
              <a:off x="5243513" y="228600"/>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20" name="Freeform 163"/>
            <p:cNvSpPr/>
            <p:nvPr/>
          </p:nvSpPr>
          <p:spPr bwMode="auto">
            <a:xfrm>
              <a:off x="5818188" y="482600"/>
              <a:ext cx="47625" cy="47625"/>
            </a:xfrm>
            <a:custGeom>
              <a:avLst/>
              <a:gdLst/>
              <a:ahLst/>
              <a:cxnLst>
                <a:cxn ang="0">
                  <a:pos x="16" y="0"/>
                </a:cxn>
                <a:cxn ang="0">
                  <a:pos x="16" y="0"/>
                </a:cxn>
                <a:cxn ang="0">
                  <a:pos x="10" y="2"/>
                </a:cxn>
                <a:cxn ang="0">
                  <a:pos x="4" y="6"/>
                </a:cxn>
                <a:cxn ang="0">
                  <a:pos x="2" y="10"/>
                </a:cxn>
                <a:cxn ang="0">
                  <a:pos x="0" y="16"/>
                </a:cxn>
                <a:cxn ang="0">
                  <a:pos x="0" y="16"/>
                </a:cxn>
                <a:cxn ang="0">
                  <a:pos x="2" y="22"/>
                </a:cxn>
                <a:cxn ang="0">
                  <a:pos x="4" y="26"/>
                </a:cxn>
                <a:cxn ang="0">
                  <a:pos x="10" y="28"/>
                </a:cxn>
                <a:cxn ang="0">
                  <a:pos x="16" y="30"/>
                </a:cxn>
                <a:cxn ang="0">
                  <a:pos x="16" y="30"/>
                </a:cxn>
                <a:cxn ang="0">
                  <a:pos x="20" y="28"/>
                </a:cxn>
                <a:cxn ang="0">
                  <a:pos x="26" y="26"/>
                </a:cxn>
                <a:cxn ang="0">
                  <a:pos x="28" y="22"/>
                </a:cxn>
                <a:cxn ang="0">
                  <a:pos x="30" y="16"/>
                </a:cxn>
                <a:cxn ang="0">
                  <a:pos x="30" y="16"/>
                </a:cxn>
                <a:cxn ang="0">
                  <a:pos x="28" y="10"/>
                </a:cxn>
                <a:cxn ang="0">
                  <a:pos x="26" y="6"/>
                </a:cxn>
                <a:cxn ang="0">
                  <a:pos x="20" y="2"/>
                </a:cxn>
                <a:cxn ang="0">
                  <a:pos x="16" y="0"/>
                </a:cxn>
              </a:cxnLst>
              <a:rect l="0" t="0" r="r" b="b"/>
              <a:pathLst>
                <a:path w="30" h="30">
                  <a:moveTo>
                    <a:pt x="16" y="0"/>
                  </a:moveTo>
                  <a:lnTo>
                    <a:pt x="16" y="0"/>
                  </a:lnTo>
                  <a:lnTo>
                    <a:pt x="10" y="2"/>
                  </a:lnTo>
                  <a:lnTo>
                    <a:pt x="4" y="6"/>
                  </a:lnTo>
                  <a:lnTo>
                    <a:pt x="2" y="10"/>
                  </a:lnTo>
                  <a:lnTo>
                    <a:pt x="0" y="16"/>
                  </a:lnTo>
                  <a:lnTo>
                    <a:pt x="0" y="16"/>
                  </a:lnTo>
                  <a:lnTo>
                    <a:pt x="2" y="22"/>
                  </a:lnTo>
                  <a:lnTo>
                    <a:pt x="4" y="26"/>
                  </a:lnTo>
                  <a:lnTo>
                    <a:pt x="10" y="28"/>
                  </a:lnTo>
                  <a:lnTo>
                    <a:pt x="16" y="30"/>
                  </a:lnTo>
                  <a:lnTo>
                    <a:pt x="16" y="30"/>
                  </a:lnTo>
                  <a:lnTo>
                    <a:pt x="20" y="28"/>
                  </a:lnTo>
                  <a:lnTo>
                    <a:pt x="26" y="26"/>
                  </a:lnTo>
                  <a:lnTo>
                    <a:pt x="28" y="22"/>
                  </a:lnTo>
                  <a:lnTo>
                    <a:pt x="30" y="16"/>
                  </a:lnTo>
                  <a:lnTo>
                    <a:pt x="30" y="16"/>
                  </a:lnTo>
                  <a:lnTo>
                    <a:pt x="28" y="10"/>
                  </a:lnTo>
                  <a:lnTo>
                    <a:pt x="26" y="6"/>
                  </a:lnTo>
                  <a:lnTo>
                    <a:pt x="20" y="2"/>
                  </a:lnTo>
                  <a:lnTo>
                    <a:pt x="1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21" name="Freeform 164"/>
            <p:cNvSpPr/>
            <p:nvPr/>
          </p:nvSpPr>
          <p:spPr bwMode="auto">
            <a:xfrm>
              <a:off x="5818188" y="482600"/>
              <a:ext cx="47625" cy="47625"/>
            </a:xfrm>
            <a:custGeom>
              <a:avLst/>
              <a:gdLst/>
              <a:ahLst/>
              <a:cxnLst>
                <a:cxn ang="0">
                  <a:pos x="16" y="0"/>
                </a:cxn>
                <a:cxn ang="0">
                  <a:pos x="16" y="0"/>
                </a:cxn>
                <a:cxn ang="0">
                  <a:pos x="10" y="2"/>
                </a:cxn>
                <a:cxn ang="0">
                  <a:pos x="4" y="6"/>
                </a:cxn>
                <a:cxn ang="0">
                  <a:pos x="2" y="10"/>
                </a:cxn>
                <a:cxn ang="0">
                  <a:pos x="0" y="16"/>
                </a:cxn>
                <a:cxn ang="0">
                  <a:pos x="0" y="16"/>
                </a:cxn>
                <a:cxn ang="0">
                  <a:pos x="2" y="22"/>
                </a:cxn>
                <a:cxn ang="0">
                  <a:pos x="4" y="26"/>
                </a:cxn>
                <a:cxn ang="0">
                  <a:pos x="10" y="28"/>
                </a:cxn>
                <a:cxn ang="0">
                  <a:pos x="16" y="30"/>
                </a:cxn>
                <a:cxn ang="0">
                  <a:pos x="16" y="30"/>
                </a:cxn>
                <a:cxn ang="0">
                  <a:pos x="20" y="28"/>
                </a:cxn>
                <a:cxn ang="0">
                  <a:pos x="26" y="26"/>
                </a:cxn>
                <a:cxn ang="0">
                  <a:pos x="28" y="22"/>
                </a:cxn>
                <a:cxn ang="0">
                  <a:pos x="30" y="16"/>
                </a:cxn>
                <a:cxn ang="0">
                  <a:pos x="30" y="16"/>
                </a:cxn>
                <a:cxn ang="0">
                  <a:pos x="28" y="10"/>
                </a:cxn>
                <a:cxn ang="0">
                  <a:pos x="26" y="6"/>
                </a:cxn>
                <a:cxn ang="0">
                  <a:pos x="20" y="2"/>
                </a:cxn>
                <a:cxn ang="0">
                  <a:pos x="16" y="0"/>
                </a:cxn>
              </a:cxnLst>
              <a:rect l="0" t="0" r="r" b="b"/>
              <a:pathLst>
                <a:path w="30" h="30">
                  <a:moveTo>
                    <a:pt x="16" y="0"/>
                  </a:moveTo>
                  <a:lnTo>
                    <a:pt x="16" y="0"/>
                  </a:lnTo>
                  <a:lnTo>
                    <a:pt x="10" y="2"/>
                  </a:lnTo>
                  <a:lnTo>
                    <a:pt x="4" y="6"/>
                  </a:lnTo>
                  <a:lnTo>
                    <a:pt x="2" y="10"/>
                  </a:lnTo>
                  <a:lnTo>
                    <a:pt x="0" y="16"/>
                  </a:lnTo>
                  <a:lnTo>
                    <a:pt x="0" y="16"/>
                  </a:lnTo>
                  <a:lnTo>
                    <a:pt x="2" y="22"/>
                  </a:lnTo>
                  <a:lnTo>
                    <a:pt x="4" y="26"/>
                  </a:lnTo>
                  <a:lnTo>
                    <a:pt x="10" y="28"/>
                  </a:lnTo>
                  <a:lnTo>
                    <a:pt x="16" y="30"/>
                  </a:lnTo>
                  <a:lnTo>
                    <a:pt x="16" y="30"/>
                  </a:lnTo>
                  <a:lnTo>
                    <a:pt x="20" y="28"/>
                  </a:lnTo>
                  <a:lnTo>
                    <a:pt x="26" y="26"/>
                  </a:lnTo>
                  <a:lnTo>
                    <a:pt x="28" y="22"/>
                  </a:lnTo>
                  <a:lnTo>
                    <a:pt x="30" y="16"/>
                  </a:lnTo>
                  <a:lnTo>
                    <a:pt x="30" y="16"/>
                  </a:lnTo>
                  <a:lnTo>
                    <a:pt x="28" y="10"/>
                  </a:lnTo>
                  <a:lnTo>
                    <a:pt x="26" y="6"/>
                  </a:lnTo>
                  <a:lnTo>
                    <a:pt x="20" y="2"/>
                  </a:lnTo>
                  <a:lnTo>
                    <a:pt x="1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22" name="Freeform 165"/>
            <p:cNvSpPr/>
            <p:nvPr/>
          </p:nvSpPr>
          <p:spPr bwMode="auto">
            <a:xfrm>
              <a:off x="7342188" y="155575"/>
              <a:ext cx="44450" cy="44450"/>
            </a:xfrm>
            <a:custGeom>
              <a:avLst/>
              <a:gdLst/>
              <a:ahLst/>
              <a:cxnLst>
                <a:cxn ang="0">
                  <a:pos x="14" y="0"/>
                </a:cxn>
                <a:cxn ang="0">
                  <a:pos x="14" y="0"/>
                </a:cxn>
                <a:cxn ang="0">
                  <a:pos x="8" y="0"/>
                </a:cxn>
                <a:cxn ang="0">
                  <a:pos x="4" y="4"/>
                </a:cxn>
                <a:cxn ang="0">
                  <a:pos x="0" y="8"/>
                </a:cxn>
                <a:cxn ang="0">
                  <a:pos x="0" y="14"/>
                </a:cxn>
                <a:cxn ang="0">
                  <a:pos x="0" y="14"/>
                </a:cxn>
                <a:cxn ang="0">
                  <a:pos x="0" y="20"/>
                </a:cxn>
                <a:cxn ang="0">
                  <a:pos x="4" y="24"/>
                </a:cxn>
                <a:cxn ang="0">
                  <a:pos x="8" y="28"/>
                </a:cxn>
                <a:cxn ang="0">
                  <a:pos x="14" y="28"/>
                </a:cxn>
                <a:cxn ang="0">
                  <a:pos x="14" y="28"/>
                </a:cxn>
                <a:cxn ang="0">
                  <a:pos x="20" y="28"/>
                </a:cxn>
                <a:cxn ang="0">
                  <a:pos x="24" y="24"/>
                </a:cxn>
                <a:cxn ang="0">
                  <a:pos x="26" y="20"/>
                </a:cxn>
                <a:cxn ang="0">
                  <a:pos x="28" y="14"/>
                </a:cxn>
                <a:cxn ang="0">
                  <a:pos x="28" y="14"/>
                </a:cxn>
                <a:cxn ang="0">
                  <a:pos x="26" y="8"/>
                </a:cxn>
                <a:cxn ang="0">
                  <a:pos x="24" y="4"/>
                </a:cxn>
                <a:cxn ang="0">
                  <a:pos x="20" y="0"/>
                </a:cxn>
                <a:cxn ang="0">
                  <a:pos x="14" y="0"/>
                </a:cxn>
              </a:cxnLst>
              <a:rect l="0" t="0" r="r" b="b"/>
              <a:pathLst>
                <a:path w="28" h="28">
                  <a:moveTo>
                    <a:pt x="14" y="0"/>
                  </a:moveTo>
                  <a:lnTo>
                    <a:pt x="14" y="0"/>
                  </a:lnTo>
                  <a:lnTo>
                    <a:pt x="8" y="0"/>
                  </a:lnTo>
                  <a:lnTo>
                    <a:pt x="4" y="4"/>
                  </a:lnTo>
                  <a:lnTo>
                    <a:pt x="0" y="8"/>
                  </a:lnTo>
                  <a:lnTo>
                    <a:pt x="0" y="14"/>
                  </a:lnTo>
                  <a:lnTo>
                    <a:pt x="0" y="14"/>
                  </a:lnTo>
                  <a:lnTo>
                    <a:pt x="0" y="20"/>
                  </a:lnTo>
                  <a:lnTo>
                    <a:pt x="4" y="24"/>
                  </a:lnTo>
                  <a:lnTo>
                    <a:pt x="8" y="28"/>
                  </a:lnTo>
                  <a:lnTo>
                    <a:pt x="14" y="28"/>
                  </a:lnTo>
                  <a:lnTo>
                    <a:pt x="14" y="28"/>
                  </a:lnTo>
                  <a:lnTo>
                    <a:pt x="20" y="28"/>
                  </a:lnTo>
                  <a:lnTo>
                    <a:pt x="24" y="24"/>
                  </a:lnTo>
                  <a:lnTo>
                    <a:pt x="26" y="20"/>
                  </a:lnTo>
                  <a:lnTo>
                    <a:pt x="28" y="14"/>
                  </a:lnTo>
                  <a:lnTo>
                    <a:pt x="28" y="14"/>
                  </a:lnTo>
                  <a:lnTo>
                    <a:pt x="26" y="8"/>
                  </a:lnTo>
                  <a:lnTo>
                    <a:pt x="24" y="4"/>
                  </a:lnTo>
                  <a:lnTo>
                    <a:pt x="20" y="0"/>
                  </a:lnTo>
                  <a:lnTo>
                    <a:pt x="14"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23" name="Freeform 166"/>
            <p:cNvSpPr/>
            <p:nvPr/>
          </p:nvSpPr>
          <p:spPr bwMode="auto">
            <a:xfrm>
              <a:off x="7342188" y="155575"/>
              <a:ext cx="44450" cy="44450"/>
            </a:xfrm>
            <a:custGeom>
              <a:avLst/>
              <a:gdLst/>
              <a:ahLst/>
              <a:cxnLst>
                <a:cxn ang="0">
                  <a:pos x="14" y="0"/>
                </a:cxn>
                <a:cxn ang="0">
                  <a:pos x="14" y="0"/>
                </a:cxn>
                <a:cxn ang="0">
                  <a:pos x="8" y="0"/>
                </a:cxn>
                <a:cxn ang="0">
                  <a:pos x="4" y="4"/>
                </a:cxn>
                <a:cxn ang="0">
                  <a:pos x="0" y="8"/>
                </a:cxn>
                <a:cxn ang="0">
                  <a:pos x="0" y="14"/>
                </a:cxn>
                <a:cxn ang="0">
                  <a:pos x="0" y="14"/>
                </a:cxn>
                <a:cxn ang="0">
                  <a:pos x="0" y="20"/>
                </a:cxn>
                <a:cxn ang="0">
                  <a:pos x="4" y="24"/>
                </a:cxn>
                <a:cxn ang="0">
                  <a:pos x="8" y="28"/>
                </a:cxn>
                <a:cxn ang="0">
                  <a:pos x="14" y="28"/>
                </a:cxn>
                <a:cxn ang="0">
                  <a:pos x="14" y="28"/>
                </a:cxn>
                <a:cxn ang="0">
                  <a:pos x="20" y="28"/>
                </a:cxn>
                <a:cxn ang="0">
                  <a:pos x="24" y="24"/>
                </a:cxn>
                <a:cxn ang="0">
                  <a:pos x="26" y="20"/>
                </a:cxn>
                <a:cxn ang="0">
                  <a:pos x="28" y="14"/>
                </a:cxn>
                <a:cxn ang="0">
                  <a:pos x="28" y="14"/>
                </a:cxn>
                <a:cxn ang="0">
                  <a:pos x="26" y="8"/>
                </a:cxn>
                <a:cxn ang="0">
                  <a:pos x="24" y="4"/>
                </a:cxn>
                <a:cxn ang="0">
                  <a:pos x="20" y="0"/>
                </a:cxn>
                <a:cxn ang="0">
                  <a:pos x="14" y="0"/>
                </a:cxn>
              </a:cxnLst>
              <a:rect l="0" t="0" r="r" b="b"/>
              <a:pathLst>
                <a:path w="28" h="28">
                  <a:moveTo>
                    <a:pt x="14" y="0"/>
                  </a:moveTo>
                  <a:lnTo>
                    <a:pt x="14" y="0"/>
                  </a:lnTo>
                  <a:lnTo>
                    <a:pt x="8" y="0"/>
                  </a:lnTo>
                  <a:lnTo>
                    <a:pt x="4" y="4"/>
                  </a:lnTo>
                  <a:lnTo>
                    <a:pt x="0" y="8"/>
                  </a:lnTo>
                  <a:lnTo>
                    <a:pt x="0" y="14"/>
                  </a:lnTo>
                  <a:lnTo>
                    <a:pt x="0" y="14"/>
                  </a:lnTo>
                  <a:lnTo>
                    <a:pt x="0" y="20"/>
                  </a:lnTo>
                  <a:lnTo>
                    <a:pt x="4" y="24"/>
                  </a:lnTo>
                  <a:lnTo>
                    <a:pt x="8" y="28"/>
                  </a:lnTo>
                  <a:lnTo>
                    <a:pt x="14" y="28"/>
                  </a:lnTo>
                  <a:lnTo>
                    <a:pt x="14" y="28"/>
                  </a:lnTo>
                  <a:lnTo>
                    <a:pt x="20" y="28"/>
                  </a:lnTo>
                  <a:lnTo>
                    <a:pt x="24" y="24"/>
                  </a:lnTo>
                  <a:lnTo>
                    <a:pt x="26" y="20"/>
                  </a:lnTo>
                  <a:lnTo>
                    <a:pt x="28" y="14"/>
                  </a:lnTo>
                  <a:lnTo>
                    <a:pt x="28" y="14"/>
                  </a:lnTo>
                  <a:lnTo>
                    <a:pt x="26" y="8"/>
                  </a:lnTo>
                  <a:lnTo>
                    <a:pt x="24" y="4"/>
                  </a:lnTo>
                  <a:lnTo>
                    <a:pt x="20" y="0"/>
                  </a:lnTo>
                  <a:lnTo>
                    <a:pt x="14"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24" name="Freeform 167"/>
            <p:cNvSpPr/>
            <p:nvPr/>
          </p:nvSpPr>
          <p:spPr bwMode="auto">
            <a:xfrm>
              <a:off x="4716463" y="457200"/>
              <a:ext cx="44450" cy="47625"/>
            </a:xfrm>
            <a:custGeom>
              <a:avLst/>
              <a:gdLst/>
              <a:ahLst/>
              <a:cxnLst>
                <a:cxn ang="0">
                  <a:pos x="14" y="0"/>
                </a:cxn>
                <a:cxn ang="0">
                  <a:pos x="14" y="0"/>
                </a:cxn>
                <a:cxn ang="0">
                  <a:pos x="8" y="2"/>
                </a:cxn>
                <a:cxn ang="0">
                  <a:pos x="4" y="4"/>
                </a:cxn>
                <a:cxn ang="0">
                  <a:pos x="0" y="8"/>
                </a:cxn>
                <a:cxn ang="0">
                  <a:pos x="0" y="14"/>
                </a:cxn>
                <a:cxn ang="0">
                  <a:pos x="0" y="14"/>
                </a:cxn>
                <a:cxn ang="0">
                  <a:pos x="0" y="20"/>
                </a:cxn>
                <a:cxn ang="0">
                  <a:pos x="4" y="24"/>
                </a:cxn>
                <a:cxn ang="0">
                  <a:pos x="8" y="28"/>
                </a:cxn>
                <a:cxn ang="0">
                  <a:pos x="14" y="30"/>
                </a:cxn>
                <a:cxn ang="0">
                  <a:pos x="14" y="30"/>
                </a:cxn>
                <a:cxn ang="0">
                  <a:pos x="20" y="28"/>
                </a:cxn>
                <a:cxn ang="0">
                  <a:pos x="24" y="24"/>
                </a:cxn>
                <a:cxn ang="0">
                  <a:pos x="28" y="20"/>
                </a:cxn>
                <a:cxn ang="0">
                  <a:pos x="28" y="14"/>
                </a:cxn>
                <a:cxn ang="0">
                  <a:pos x="28" y="14"/>
                </a:cxn>
                <a:cxn ang="0">
                  <a:pos x="28" y="8"/>
                </a:cxn>
                <a:cxn ang="0">
                  <a:pos x="24" y="4"/>
                </a:cxn>
                <a:cxn ang="0">
                  <a:pos x="20" y="2"/>
                </a:cxn>
                <a:cxn ang="0">
                  <a:pos x="14" y="0"/>
                </a:cxn>
              </a:cxnLst>
              <a:rect l="0" t="0" r="r" b="b"/>
              <a:pathLst>
                <a:path w="28" h="30">
                  <a:moveTo>
                    <a:pt x="14" y="0"/>
                  </a:moveTo>
                  <a:lnTo>
                    <a:pt x="14" y="0"/>
                  </a:lnTo>
                  <a:lnTo>
                    <a:pt x="8" y="2"/>
                  </a:lnTo>
                  <a:lnTo>
                    <a:pt x="4" y="4"/>
                  </a:lnTo>
                  <a:lnTo>
                    <a:pt x="0" y="8"/>
                  </a:lnTo>
                  <a:lnTo>
                    <a:pt x="0" y="14"/>
                  </a:lnTo>
                  <a:lnTo>
                    <a:pt x="0" y="14"/>
                  </a:lnTo>
                  <a:lnTo>
                    <a:pt x="0" y="20"/>
                  </a:lnTo>
                  <a:lnTo>
                    <a:pt x="4" y="24"/>
                  </a:lnTo>
                  <a:lnTo>
                    <a:pt x="8" y="28"/>
                  </a:lnTo>
                  <a:lnTo>
                    <a:pt x="14" y="30"/>
                  </a:lnTo>
                  <a:lnTo>
                    <a:pt x="14" y="30"/>
                  </a:lnTo>
                  <a:lnTo>
                    <a:pt x="20" y="28"/>
                  </a:lnTo>
                  <a:lnTo>
                    <a:pt x="24" y="24"/>
                  </a:lnTo>
                  <a:lnTo>
                    <a:pt x="28" y="20"/>
                  </a:lnTo>
                  <a:lnTo>
                    <a:pt x="28" y="14"/>
                  </a:lnTo>
                  <a:lnTo>
                    <a:pt x="28" y="14"/>
                  </a:lnTo>
                  <a:lnTo>
                    <a:pt x="28" y="8"/>
                  </a:lnTo>
                  <a:lnTo>
                    <a:pt x="24" y="4"/>
                  </a:lnTo>
                  <a:lnTo>
                    <a:pt x="20" y="2"/>
                  </a:lnTo>
                  <a:lnTo>
                    <a:pt x="14"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25" name="Freeform 168"/>
            <p:cNvSpPr/>
            <p:nvPr/>
          </p:nvSpPr>
          <p:spPr bwMode="auto">
            <a:xfrm>
              <a:off x="4716463" y="457200"/>
              <a:ext cx="44450" cy="47625"/>
            </a:xfrm>
            <a:custGeom>
              <a:avLst/>
              <a:gdLst/>
              <a:ahLst/>
              <a:cxnLst>
                <a:cxn ang="0">
                  <a:pos x="14" y="0"/>
                </a:cxn>
                <a:cxn ang="0">
                  <a:pos x="14" y="0"/>
                </a:cxn>
                <a:cxn ang="0">
                  <a:pos x="8" y="2"/>
                </a:cxn>
                <a:cxn ang="0">
                  <a:pos x="4" y="4"/>
                </a:cxn>
                <a:cxn ang="0">
                  <a:pos x="0" y="8"/>
                </a:cxn>
                <a:cxn ang="0">
                  <a:pos x="0" y="14"/>
                </a:cxn>
                <a:cxn ang="0">
                  <a:pos x="0" y="14"/>
                </a:cxn>
                <a:cxn ang="0">
                  <a:pos x="0" y="20"/>
                </a:cxn>
                <a:cxn ang="0">
                  <a:pos x="4" y="24"/>
                </a:cxn>
                <a:cxn ang="0">
                  <a:pos x="8" y="28"/>
                </a:cxn>
                <a:cxn ang="0">
                  <a:pos x="14" y="30"/>
                </a:cxn>
                <a:cxn ang="0">
                  <a:pos x="14" y="30"/>
                </a:cxn>
                <a:cxn ang="0">
                  <a:pos x="20" y="28"/>
                </a:cxn>
                <a:cxn ang="0">
                  <a:pos x="24" y="24"/>
                </a:cxn>
                <a:cxn ang="0">
                  <a:pos x="28" y="20"/>
                </a:cxn>
                <a:cxn ang="0">
                  <a:pos x="28" y="14"/>
                </a:cxn>
                <a:cxn ang="0">
                  <a:pos x="28" y="14"/>
                </a:cxn>
                <a:cxn ang="0">
                  <a:pos x="28" y="8"/>
                </a:cxn>
                <a:cxn ang="0">
                  <a:pos x="24" y="4"/>
                </a:cxn>
                <a:cxn ang="0">
                  <a:pos x="20" y="2"/>
                </a:cxn>
                <a:cxn ang="0">
                  <a:pos x="14" y="0"/>
                </a:cxn>
              </a:cxnLst>
              <a:rect l="0" t="0" r="r" b="b"/>
              <a:pathLst>
                <a:path w="28" h="30">
                  <a:moveTo>
                    <a:pt x="14" y="0"/>
                  </a:moveTo>
                  <a:lnTo>
                    <a:pt x="14" y="0"/>
                  </a:lnTo>
                  <a:lnTo>
                    <a:pt x="8" y="2"/>
                  </a:lnTo>
                  <a:lnTo>
                    <a:pt x="4" y="4"/>
                  </a:lnTo>
                  <a:lnTo>
                    <a:pt x="0" y="8"/>
                  </a:lnTo>
                  <a:lnTo>
                    <a:pt x="0" y="14"/>
                  </a:lnTo>
                  <a:lnTo>
                    <a:pt x="0" y="14"/>
                  </a:lnTo>
                  <a:lnTo>
                    <a:pt x="0" y="20"/>
                  </a:lnTo>
                  <a:lnTo>
                    <a:pt x="4" y="24"/>
                  </a:lnTo>
                  <a:lnTo>
                    <a:pt x="8" y="28"/>
                  </a:lnTo>
                  <a:lnTo>
                    <a:pt x="14" y="30"/>
                  </a:lnTo>
                  <a:lnTo>
                    <a:pt x="14" y="30"/>
                  </a:lnTo>
                  <a:lnTo>
                    <a:pt x="20" y="28"/>
                  </a:lnTo>
                  <a:lnTo>
                    <a:pt x="24" y="24"/>
                  </a:lnTo>
                  <a:lnTo>
                    <a:pt x="28" y="20"/>
                  </a:lnTo>
                  <a:lnTo>
                    <a:pt x="28" y="14"/>
                  </a:lnTo>
                  <a:lnTo>
                    <a:pt x="28" y="14"/>
                  </a:lnTo>
                  <a:lnTo>
                    <a:pt x="28" y="8"/>
                  </a:lnTo>
                  <a:lnTo>
                    <a:pt x="24" y="4"/>
                  </a:lnTo>
                  <a:lnTo>
                    <a:pt x="20" y="2"/>
                  </a:lnTo>
                  <a:lnTo>
                    <a:pt x="14"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26" name="Freeform 169"/>
            <p:cNvSpPr/>
            <p:nvPr/>
          </p:nvSpPr>
          <p:spPr bwMode="auto">
            <a:xfrm>
              <a:off x="6192838" y="546100"/>
              <a:ext cx="28575" cy="28575"/>
            </a:xfrm>
            <a:custGeom>
              <a:avLst/>
              <a:gdLst/>
              <a:ahLst/>
              <a:cxnLst>
                <a:cxn ang="0">
                  <a:pos x="8" y="0"/>
                </a:cxn>
                <a:cxn ang="0">
                  <a:pos x="8" y="0"/>
                </a:cxn>
                <a:cxn ang="0">
                  <a:pos x="6" y="0"/>
                </a:cxn>
                <a:cxn ang="0">
                  <a:pos x="2" y="2"/>
                </a:cxn>
                <a:cxn ang="0">
                  <a:pos x="0" y="6"/>
                </a:cxn>
                <a:cxn ang="0">
                  <a:pos x="0" y="10"/>
                </a:cxn>
                <a:cxn ang="0">
                  <a:pos x="0" y="10"/>
                </a:cxn>
                <a:cxn ang="0">
                  <a:pos x="0" y="12"/>
                </a:cxn>
                <a:cxn ang="0">
                  <a:pos x="2" y="16"/>
                </a:cxn>
                <a:cxn ang="0">
                  <a:pos x="6" y="18"/>
                </a:cxn>
                <a:cxn ang="0">
                  <a:pos x="8" y="18"/>
                </a:cxn>
                <a:cxn ang="0">
                  <a:pos x="8" y="18"/>
                </a:cxn>
                <a:cxn ang="0">
                  <a:pos x="12" y="18"/>
                </a:cxn>
                <a:cxn ang="0">
                  <a:pos x="16" y="16"/>
                </a:cxn>
                <a:cxn ang="0">
                  <a:pos x="18" y="12"/>
                </a:cxn>
                <a:cxn ang="0">
                  <a:pos x="18" y="10"/>
                </a:cxn>
                <a:cxn ang="0">
                  <a:pos x="18" y="10"/>
                </a:cxn>
                <a:cxn ang="0">
                  <a:pos x="18" y="6"/>
                </a:cxn>
                <a:cxn ang="0">
                  <a:pos x="16" y="2"/>
                </a:cxn>
                <a:cxn ang="0">
                  <a:pos x="12" y="0"/>
                </a:cxn>
                <a:cxn ang="0">
                  <a:pos x="8" y="0"/>
                </a:cxn>
              </a:cxnLst>
              <a:rect l="0" t="0" r="r" b="b"/>
              <a:pathLst>
                <a:path w="18" h="18">
                  <a:moveTo>
                    <a:pt x="8" y="0"/>
                  </a:moveTo>
                  <a:lnTo>
                    <a:pt x="8" y="0"/>
                  </a:lnTo>
                  <a:lnTo>
                    <a:pt x="6" y="0"/>
                  </a:lnTo>
                  <a:lnTo>
                    <a:pt x="2" y="2"/>
                  </a:lnTo>
                  <a:lnTo>
                    <a:pt x="0" y="6"/>
                  </a:lnTo>
                  <a:lnTo>
                    <a:pt x="0" y="10"/>
                  </a:lnTo>
                  <a:lnTo>
                    <a:pt x="0" y="10"/>
                  </a:lnTo>
                  <a:lnTo>
                    <a:pt x="0" y="12"/>
                  </a:lnTo>
                  <a:lnTo>
                    <a:pt x="2" y="16"/>
                  </a:lnTo>
                  <a:lnTo>
                    <a:pt x="6" y="18"/>
                  </a:lnTo>
                  <a:lnTo>
                    <a:pt x="8" y="18"/>
                  </a:lnTo>
                  <a:lnTo>
                    <a:pt x="8" y="18"/>
                  </a:lnTo>
                  <a:lnTo>
                    <a:pt x="12" y="18"/>
                  </a:lnTo>
                  <a:lnTo>
                    <a:pt x="16" y="16"/>
                  </a:lnTo>
                  <a:lnTo>
                    <a:pt x="18" y="12"/>
                  </a:lnTo>
                  <a:lnTo>
                    <a:pt x="18" y="10"/>
                  </a:lnTo>
                  <a:lnTo>
                    <a:pt x="18" y="10"/>
                  </a:lnTo>
                  <a:lnTo>
                    <a:pt x="18" y="6"/>
                  </a:lnTo>
                  <a:lnTo>
                    <a:pt x="16" y="2"/>
                  </a:lnTo>
                  <a:lnTo>
                    <a:pt x="12" y="0"/>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27" name="Freeform 170"/>
            <p:cNvSpPr/>
            <p:nvPr/>
          </p:nvSpPr>
          <p:spPr bwMode="auto">
            <a:xfrm>
              <a:off x="6192838" y="546100"/>
              <a:ext cx="28575" cy="28575"/>
            </a:xfrm>
            <a:custGeom>
              <a:avLst/>
              <a:gdLst/>
              <a:ahLst/>
              <a:cxnLst>
                <a:cxn ang="0">
                  <a:pos x="8" y="0"/>
                </a:cxn>
                <a:cxn ang="0">
                  <a:pos x="8" y="0"/>
                </a:cxn>
                <a:cxn ang="0">
                  <a:pos x="6" y="0"/>
                </a:cxn>
                <a:cxn ang="0">
                  <a:pos x="2" y="2"/>
                </a:cxn>
                <a:cxn ang="0">
                  <a:pos x="0" y="6"/>
                </a:cxn>
                <a:cxn ang="0">
                  <a:pos x="0" y="10"/>
                </a:cxn>
                <a:cxn ang="0">
                  <a:pos x="0" y="10"/>
                </a:cxn>
                <a:cxn ang="0">
                  <a:pos x="0" y="12"/>
                </a:cxn>
                <a:cxn ang="0">
                  <a:pos x="2" y="16"/>
                </a:cxn>
                <a:cxn ang="0">
                  <a:pos x="6" y="18"/>
                </a:cxn>
                <a:cxn ang="0">
                  <a:pos x="8" y="18"/>
                </a:cxn>
                <a:cxn ang="0">
                  <a:pos x="8" y="18"/>
                </a:cxn>
                <a:cxn ang="0">
                  <a:pos x="12" y="18"/>
                </a:cxn>
                <a:cxn ang="0">
                  <a:pos x="16" y="16"/>
                </a:cxn>
                <a:cxn ang="0">
                  <a:pos x="18" y="12"/>
                </a:cxn>
                <a:cxn ang="0">
                  <a:pos x="18" y="10"/>
                </a:cxn>
                <a:cxn ang="0">
                  <a:pos x="18" y="10"/>
                </a:cxn>
                <a:cxn ang="0">
                  <a:pos x="18" y="6"/>
                </a:cxn>
                <a:cxn ang="0">
                  <a:pos x="16" y="2"/>
                </a:cxn>
                <a:cxn ang="0">
                  <a:pos x="12" y="0"/>
                </a:cxn>
                <a:cxn ang="0">
                  <a:pos x="8" y="0"/>
                </a:cxn>
              </a:cxnLst>
              <a:rect l="0" t="0" r="r" b="b"/>
              <a:pathLst>
                <a:path w="18" h="18">
                  <a:moveTo>
                    <a:pt x="8" y="0"/>
                  </a:moveTo>
                  <a:lnTo>
                    <a:pt x="8" y="0"/>
                  </a:lnTo>
                  <a:lnTo>
                    <a:pt x="6" y="0"/>
                  </a:lnTo>
                  <a:lnTo>
                    <a:pt x="2" y="2"/>
                  </a:lnTo>
                  <a:lnTo>
                    <a:pt x="0" y="6"/>
                  </a:lnTo>
                  <a:lnTo>
                    <a:pt x="0" y="10"/>
                  </a:lnTo>
                  <a:lnTo>
                    <a:pt x="0" y="10"/>
                  </a:lnTo>
                  <a:lnTo>
                    <a:pt x="0" y="12"/>
                  </a:lnTo>
                  <a:lnTo>
                    <a:pt x="2" y="16"/>
                  </a:lnTo>
                  <a:lnTo>
                    <a:pt x="6" y="18"/>
                  </a:lnTo>
                  <a:lnTo>
                    <a:pt x="8" y="18"/>
                  </a:lnTo>
                  <a:lnTo>
                    <a:pt x="8" y="18"/>
                  </a:lnTo>
                  <a:lnTo>
                    <a:pt x="12" y="18"/>
                  </a:lnTo>
                  <a:lnTo>
                    <a:pt x="16" y="16"/>
                  </a:lnTo>
                  <a:lnTo>
                    <a:pt x="18" y="12"/>
                  </a:lnTo>
                  <a:lnTo>
                    <a:pt x="18" y="10"/>
                  </a:lnTo>
                  <a:lnTo>
                    <a:pt x="18" y="10"/>
                  </a:lnTo>
                  <a:lnTo>
                    <a:pt x="18" y="6"/>
                  </a:lnTo>
                  <a:lnTo>
                    <a:pt x="16" y="2"/>
                  </a:lnTo>
                  <a:lnTo>
                    <a:pt x="12" y="0"/>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28" name="Freeform 171"/>
            <p:cNvSpPr/>
            <p:nvPr/>
          </p:nvSpPr>
          <p:spPr bwMode="auto">
            <a:xfrm>
              <a:off x="6170613" y="762000"/>
              <a:ext cx="19050"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0" y="12"/>
                </a:cxn>
                <a:cxn ang="0">
                  <a:pos x="12" y="8"/>
                </a:cxn>
                <a:cxn ang="0">
                  <a:pos x="12" y="8"/>
                </a:cxn>
                <a:cxn ang="0">
                  <a:pos x="10" y="2"/>
                </a:cxn>
                <a:cxn ang="0">
                  <a:pos x="6" y="0"/>
                </a:cxn>
              </a:cxnLst>
              <a:rect l="0" t="0" r="r" b="b"/>
              <a:pathLst>
                <a:path w="12" h="14">
                  <a:moveTo>
                    <a:pt x="6" y="0"/>
                  </a:moveTo>
                  <a:lnTo>
                    <a:pt x="6" y="0"/>
                  </a:lnTo>
                  <a:lnTo>
                    <a:pt x="2" y="2"/>
                  </a:lnTo>
                  <a:lnTo>
                    <a:pt x="0" y="8"/>
                  </a:lnTo>
                  <a:lnTo>
                    <a:pt x="0" y="8"/>
                  </a:lnTo>
                  <a:lnTo>
                    <a:pt x="2" y="12"/>
                  </a:lnTo>
                  <a:lnTo>
                    <a:pt x="6" y="14"/>
                  </a:lnTo>
                  <a:lnTo>
                    <a:pt x="6" y="14"/>
                  </a:lnTo>
                  <a:lnTo>
                    <a:pt x="10" y="12"/>
                  </a:lnTo>
                  <a:lnTo>
                    <a:pt x="12" y="8"/>
                  </a:lnTo>
                  <a:lnTo>
                    <a:pt x="12" y="8"/>
                  </a:lnTo>
                  <a:lnTo>
                    <a:pt x="10"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29" name="Freeform 172"/>
            <p:cNvSpPr/>
            <p:nvPr/>
          </p:nvSpPr>
          <p:spPr bwMode="auto">
            <a:xfrm>
              <a:off x="6170613" y="762000"/>
              <a:ext cx="19050"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0" y="12"/>
                </a:cxn>
                <a:cxn ang="0">
                  <a:pos x="12" y="8"/>
                </a:cxn>
                <a:cxn ang="0">
                  <a:pos x="12" y="8"/>
                </a:cxn>
                <a:cxn ang="0">
                  <a:pos x="10" y="2"/>
                </a:cxn>
                <a:cxn ang="0">
                  <a:pos x="6" y="0"/>
                </a:cxn>
              </a:cxnLst>
              <a:rect l="0" t="0" r="r" b="b"/>
              <a:pathLst>
                <a:path w="12" h="14">
                  <a:moveTo>
                    <a:pt x="6" y="0"/>
                  </a:moveTo>
                  <a:lnTo>
                    <a:pt x="6" y="0"/>
                  </a:lnTo>
                  <a:lnTo>
                    <a:pt x="2" y="2"/>
                  </a:lnTo>
                  <a:lnTo>
                    <a:pt x="0" y="8"/>
                  </a:lnTo>
                  <a:lnTo>
                    <a:pt x="0" y="8"/>
                  </a:lnTo>
                  <a:lnTo>
                    <a:pt x="2" y="12"/>
                  </a:lnTo>
                  <a:lnTo>
                    <a:pt x="6" y="14"/>
                  </a:lnTo>
                  <a:lnTo>
                    <a:pt x="6" y="14"/>
                  </a:lnTo>
                  <a:lnTo>
                    <a:pt x="10" y="12"/>
                  </a:lnTo>
                  <a:lnTo>
                    <a:pt x="12" y="8"/>
                  </a:lnTo>
                  <a:lnTo>
                    <a:pt x="12" y="8"/>
                  </a:lnTo>
                  <a:lnTo>
                    <a:pt x="10"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30" name="Freeform 173"/>
            <p:cNvSpPr/>
            <p:nvPr/>
          </p:nvSpPr>
          <p:spPr bwMode="auto">
            <a:xfrm>
              <a:off x="6373813" y="755650"/>
              <a:ext cx="22225" cy="19050"/>
            </a:xfrm>
            <a:custGeom>
              <a:avLst/>
              <a:gdLst/>
              <a:ahLst/>
              <a:cxnLst>
                <a:cxn ang="0">
                  <a:pos x="6" y="0"/>
                </a:cxn>
                <a:cxn ang="0">
                  <a:pos x="6" y="0"/>
                </a:cxn>
                <a:cxn ang="0">
                  <a:pos x="2" y="2"/>
                </a:cxn>
                <a:cxn ang="0">
                  <a:pos x="0" y="6"/>
                </a:cxn>
                <a:cxn ang="0">
                  <a:pos x="0" y="6"/>
                </a:cxn>
                <a:cxn ang="0">
                  <a:pos x="2" y="10"/>
                </a:cxn>
                <a:cxn ang="0">
                  <a:pos x="6" y="12"/>
                </a:cxn>
                <a:cxn ang="0">
                  <a:pos x="6" y="12"/>
                </a:cxn>
                <a:cxn ang="0">
                  <a:pos x="12" y="10"/>
                </a:cxn>
                <a:cxn ang="0">
                  <a:pos x="14" y="6"/>
                </a:cxn>
                <a:cxn ang="0">
                  <a:pos x="14" y="6"/>
                </a:cxn>
                <a:cxn ang="0">
                  <a:pos x="12" y="2"/>
                </a:cxn>
                <a:cxn ang="0">
                  <a:pos x="6" y="0"/>
                </a:cxn>
              </a:cxnLst>
              <a:rect l="0" t="0" r="r" b="b"/>
              <a:pathLst>
                <a:path w="14" h="12">
                  <a:moveTo>
                    <a:pt x="6" y="0"/>
                  </a:moveTo>
                  <a:lnTo>
                    <a:pt x="6" y="0"/>
                  </a:lnTo>
                  <a:lnTo>
                    <a:pt x="2" y="2"/>
                  </a:lnTo>
                  <a:lnTo>
                    <a:pt x="0" y="6"/>
                  </a:lnTo>
                  <a:lnTo>
                    <a:pt x="0" y="6"/>
                  </a:lnTo>
                  <a:lnTo>
                    <a:pt x="2" y="10"/>
                  </a:lnTo>
                  <a:lnTo>
                    <a:pt x="6" y="12"/>
                  </a:lnTo>
                  <a:lnTo>
                    <a:pt x="6" y="12"/>
                  </a:lnTo>
                  <a:lnTo>
                    <a:pt x="12" y="10"/>
                  </a:lnTo>
                  <a:lnTo>
                    <a:pt x="14" y="6"/>
                  </a:lnTo>
                  <a:lnTo>
                    <a:pt x="14" y="6"/>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31" name="Freeform 174"/>
            <p:cNvSpPr/>
            <p:nvPr/>
          </p:nvSpPr>
          <p:spPr bwMode="auto">
            <a:xfrm>
              <a:off x="6373813" y="755650"/>
              <a:ext cx="22225" cy="19050"/>
            </a:xfrm>
            <a:custGeom>
              <a:avLst/>
              <a:gdLst/>
              <a:ahLst/>
              <a:cxnLst>
                <a:cxn ang="0">
                  <a:pos x="6" y="0"/>
                </a:cxn>
                <a:cxn ang="0">
                  <a:pos x="6" y="0"/>
                </a:cxn>
                <a:cxn ang="0">
                  <a:pos x="2" y="2"/>
                </a:cxn>
                <a:cxn ang="0">
                  <a:pos x="0" y="6"/>
                </a:cxn>
                <a:cxn ang="0">
                  <a:pos x="0" y="6"/>
                </a:cxn>
                <a:cxn ang="0">
                  <a:pos x="2" y="10"/>
                </a:cxn>
                <a:cxn ang="0">
                  <a:pos x="6" y="12"/>
                </a:cxn>
                <a:cxn ang="0">
                  <a:pos x="6" y="12"/>
                </a:cxn>
                <a:cxn ang="0">
                  <a:pos x="12" y="10"/>
                </a:cxn>
                <a:cxn ang="0">
                  <a:pos x="14" y="6"/>
                </a:cxn>
                <a:cxn ang="0">
                  <a:pos x="14" y="6"/>
                </a:cxn>
                <a:cxn ang="0">
                  <a:pos x="12" y="2"/>
                </a:cxn>
                <a:cxn ang="0">
                  <a:pos x="6" y="0"/>
                </a:cxn>
              </a:cxnLst>
              <a:rect l="0" t="0" r="r" b="b"/>
              <a:pathLst>
                <a:path w="14" h="12">
                  <a:moveTo>
                    <a:pt x="6" y="0"/>
                  </a:moveTo>
                  <a:lnTo>
                    <a:pt x="6" y="0"/>
                  </a:lnTo>
                  <a:lnTo>
                    <a:pt x="2" y="2"/>
                  </a:lnTo>
                  <a:lnTo>
                    <a:pt x="0" y="6"/>
                  </a:lnTo>
                  <a:lnTo>
                    <a:pt x="0" y="6"/>
                  </a:lnTo>
                  <a:lnTo>
                    <a:pt x="2" y="10"/>
                  </a:lnTo>
                  <a:lnTo>
                    <a:pt x="6" y="12"/>
                  </a:lnTo>
                  <a:lnTo>
                    <a:pt x="6" y="12"/>
                  </a:lnTo>
                  <a:lnTo>
                    <a:pt x="12" y="10"/>
                  </a:lnTo>
                  <a:lnTo>
                    <a:pt x="14" y="6"/>
                  </a:lnTo>
                  <a:lnTo>
                    <a:pt x="14" y="6"/>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32" name="Freeform 175"/>
            <p:cNvSpPr/>
            <p:nvPr/>
          </p:nvSpPr>
          <p:spPr bwMode="auto">
            <a:xfrm>
              <a:off x="5440363" y="711200"/>
              <a:ext cx="22225" cy="19050"/>
            </a:xfrm>
            <a:custGeom>
              <a:avLst/>
              <a:gdLst/>
              <a:ahLst/>
              <a:cxnLst>
                <a:cxn ang="0">
                  <a:pos x="6" y="0"/>
                </a:cxn>
                <a:cxn ang="0">
                  <a:pos x="6" y="0"/>
                </a:cxn>
                <a:cxn ang="0">
                  <a:pos x="2" y="2"/>
                </a:cxn>
                <a:cxn ang="0">
                  <a:pos x="0" y="6"/>
                </a:cxn>
                <a:cxn ang="0">
                  <a:pos x="0" y="6"/>
                </a:cxn>
                <a:cxn ang="0">
                  <a:pos x="2" y="10"/>
                </a:cxn>
                <a:cxn ang="0">
                  <a:pos x="6" y="12"/>
                </a:cxn>
                <a:cxn ang="0">
                  <a:pos x="6" y="12"/>
                </a:cxn>
                <a:cxn ang="0">
                  <a:pos x="12" y="10"/>
                </a:cxn>
                <a:cxn ang="0">
                  <a:pos x="14" y="6"/>
                </a:cxn>
                <a:cxn ang="0">
                  <a:pos x="14" y="6"/>
                </a:cxn>
                <a:cxn ang="0">
                  <a:pos x="12" y="2"/>
                </a:cxn>
                <a:cxn ang="0">
                  <a:pos x="6" y="0"/>
                </a:cxn>
              </a:cxnLst>
              <a:rect l="0" t="0" r="r" b="b"/>
              <a:pathLst>
                <a:path w="14" h="12">
                  <a:moveTo>
                    <a:pt x="6" y="0"/>
                  </a:moveTo>
                  <a:lnTo>
                    <a:pt x="6" y="0"/>
                  </a:lnTo>
                  <a:lnTo>
                    <a:pt x="2" y="2"/>
                  </a:lnTo>
                  <a:lnTo>
                    <a:pt x="0" y="6"/>
                  </a:lnTo>
                  <a:lnTo>
                    <a:pt x="0" y="6"/>
                  </a:lnTo>
                  <a:lnTo>
                    <a:pt x="2" y="10"/>
                  </a:lnTo>
                  <a:lnTo>
                    <a:pt x="6" y="12"/>
                  </a:lnTo>
                  <a:lnTo>
                    <a:pt x="6" y="12"/>
                  </a:lnTo>
                  <a:lnTo>
                    <a:pt x="12" y="10"/>
                  </a:lnTo>
                  <a:lnTo>
                    <a:pt x="14" y="6"/>
                  </a:lnTo>
                  <a:lnTo>
                    <a:pt x="14" y="6"/>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33" name="Freeform 176"/>
            <p:cNvSpPr/>
            <p:nvPr/>
          </p:nvSpPr>
          <p:spPr bwMode="auto">
            <a:xfrm>
              <a:off x="5440363" y="711200"/>
              <a:ext cx="22225" cy="19050"/>
            </a:xfrm>
            <a:custGeom>
              <a:avLst/>
              <a:gdLst/>
              <a:ahLst/>
              <a:cxnLst>
                <a:cxn ang="0">
                  <a:pos x="6" y="0"/>
                </a:cxn>
                <a:cxn ang="0">
                  <a:pos x="6" y="0"/>
                </a:cxn>
                <a:cxn ang="0">
                  <a:pos x="2" y="2"/>
                </a:cxn>
                <a:cxn ang="0">
                  <a:pos x="0" y="6"/>
                </a:cxn>
                <a:cxn ang="0">
                  <a:pos x="0" y="6"/>
                </a:cxn>
                <a:cxn ang="0">
                  <a:pos x="2" y="10"/>
                </a:cxn>
                <a:cxn ang="0">
                  <a:pos x="6" y="12"/>
                </a:cxn>
                <a:cxn ang="0">
                  <a:pos x="6" y="12"/>
                </a:cxn>
                <a:cxn ang="0">
                  <a:pos x="12" y="10"/>
                </a:cxn>
                <a:cxn ang="0">
                  <a:pos x="14" y="6"/>
                </a:cxn>
                <a:cxn ang="0">
                  <a:pos x="14" y="6"/>
                </a:cxn>
                <a:cxn ang="0">
                  <a:pos x="12" y="2"/>
                </a:cxn>
                <a:cxn ang="0">
                  <a:pos x="6" y="0"/>
                </a:cxn>
              </a:cxnLst>
              <a:rect l="0" t="0" r="r" b="b"/>
              <a:pathLst>
                <a:path w="14" h="12">
                  <a:moveTo>
                    <a:pt x="6" y="0"/>
                  </a:moveTo>
                  <a:lnTo>
                    <a:pt x="6" y="0"/>
                  </a:lnTo>
                  <a:lnTo>
                    <a:pt x="2" y="2"/>
                  </a:lnTo>
                  <a:lnTo>
                    <a:pt x="0" y="6"/>
                  </a:lnTo>
                  <a:lnTo>
                    <a:pt x="0" y="6"/>
                  </a:lnTo>
                  <a:lnTo>
                    <a:pt x="2" y="10"/>
                  </a:lnTo>
                  <a:lnTo>
                    <a:pt x="6" y="12"/>
                  </a:lnTo>
                  <a:lnTo>
                    <a:pt x="6" y="12"/>
                  </a:lnTo>
                  <a:lnTo>
                    <a:pt x="12" y="10"/>
                  </a:lnTo>
                  <a:lnTo>
                    <a:pt x="14" y="6"/>
                  </a:lnTo>
                  <a:lnTo>
                    <a:pt x="14" y="6"/>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34" name="Freeform 177"/>
            <p:cNvSpPr/>
            <p:nvPr/>
          </p:nvSpPr>
          <p:spPr bwMode="auto">
            <a:xfrm>
              <a:off x="5722938" y="35242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35" name="Freeform 178"/>
            <p:cNvSpPr/>
            <p:nvPr/>
          </p:nvSpPr>
          <p:spPr bwMode="auto">
            <a:xfrm>
              <a:off x="5722938" y="35242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36" name="Freeform 179"/>
            <p:cNvSpPr/>
            <p:nvPr/>
          </p:nvSpPr>
          <p:spPr bwMode="auto">
            <a:xfrm>
              <a:off x="5002213" y="307975"/>
              <a:ext cx="53975" cy="53975"/>
            </a:xfrm>
            <a:custGeom>
              <a:avLst/>
              <a:gdLst/>
              <a:ahLst/>
              <a:cxnLst>
                <a:cxn ang="0">
                  <a:pos x="18" y="0"/>
                </a:cxn>
                <a:cxn ang="0">
                  <a:pos x="18" y="0"/>
                </a:cxn>
                <a:cxn ang="0">
                  <a:pos x="10" y="2"/>
                </a:cxn>
                <a:cxn ang="0">
                  <a:pos x="6" y="6"/>
                </a:cxn>
                <a:cxn ang="0">
                  <a:pos x="2" y="10"/>
                </a:cxn>
                <a:cxn ang="0">
                  <a:pos x="0" y="18"/>
                </a:cxn>
                <a:cxn ang="0">
                  <a:pos x="0" y="18"/>
                </a:cxn>
                <a:cxn ang="0">
                  <a:pos x="2" y="24"/>
                </a:cxn>
                <a:cxn ang="0">
                  <a:pos x="6" y="28"/>
                </a:cxn>
                <a:cxn ang="0">
                  <a:pos x="10" y="32"/>
                </a:cxn>
                <a:cxn ang="0">
                  <a:pos x="18" y="34"/>
                </a:cxn>
                <a:cxn ang="0">
                  <a:pos x="18" y="34"/>
                </a:cxn>
                <a:cxn ang="0">
                  <a:pos x="24" y="32"/>
                </a:cxn>
                <a:cxn ang="0">
                  <a:pos x="30" y="28"/>
                </a:cxn>
                <a:cxn ang="0">
                  <a:pos x="32" y="24"/>
                </a:cxn>
                <a:cxn ang="0">
                  <a:pos x="34" y="18"/>
                </a:cxn>
                <a:cxn ang="0">
                  <a:pos x="34" y="18"/>
                </a:cxn>
                <a:cxn ang="0">
                  <a:pos x="32" y="10"/>
                </a:cxn>
                <a:cxn ang="0">
                  <a:pos x="30" y="6"/>
                </a:cxn>
                <a:cxn ang="0">
                  <a:pos x="24" y="2"/>
                </a:cxn>
                <a:cxn ang="0">
                  <a:pos x="18" y="0"/>
                </a:cxn>
              </a:cxnLst>
              <a:rect l="0" t="0" r="r" b="b"/>
              <a:pathLst>
                <a:path w="34" h="34">
                  <a:moveTo>
                    <a:pt x="18" y="0"/>
                  </a:moveTo>
                  <a:lnTo>
                    <a:pt x="18" y="0"/>
                  </a:lnTo>
                  <a:lnTo>
                    <a:pt x="10" y="2"/>
                  </a:lnTo>
                  <a:lnTo>
                    <a:pt x="6" y="6"/>
                  </a:lnTo>
                  <a:lnTo>
                    <a:pt x="2" y="10"/>
                  </a:lnTo>
                  <a:lnTo>
                    <a:pt x="0" y="18"/>
                  </a:lnTo>
                  <a:lnTo>
                    <a:pt x="0" y="18"/>
                  </a:lnTo>
                  <a:lnTo>
                    <a:pt x="2" y="24"/>
                  </a:lnTo>
                  <a:lnTo>
                    <a:pt x="6" y="28"/>
                  </a:lnTo>
                  <a:lnTo>
                    <a:pt x="10" y="32"/>
                  </a:lnTo>
                  <a:lnTo>
                    <a:pt x="18" y="34"/>
                  </a:lnTo>
                  <a:lnTo>
                    <a:pt x="18" y="34"/>
                  </a:lnTo>
                  <a:lnTo>
                    <a:pt x="24" y="32"/>
                  </a:lnTo>
                  <a:lnTo>
                    <a:pt x="30" y="28"/>
                  </a:lnTo>
                  <a:lnTo>
                    <a:pt x="32" y="24"/>
                  </a:lnTo>
                  <a:lnTo>
                    <a:pt x="34" y="18"/>
                  </a:lnTo>
                  <a:lnTo>
                    <a:pt x="34" y="18"/>
                  </a:lnTo>
                  <a:lnTo>
                    <a:pt x="32" y="10"/>
                  </a:lnTo>
                  <a:lnTo>
                    <a:pt x="30" y="6"/>
                  </a:lnTo>
                  <a:lnTo>
                    <a:pt x="24" y="2"/>
                  </a:lnTo>
                  <a:lnTo>
                    <a:pt x="1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37" name="Freeform 180"/>
            <p:cNvSpPr/>
            <p:nvPr/>
          </p:nvSpPr>
          <p:spPr bwMode="auto">
            <a:xfrm>
              <a:off x="5002213" y="307975"/>
              <a:ext cx="53975" cy="53975"/>
            </a:xfrm>
            <a:custGeom>
              <a:avLst/>
              <a:gdLst/>
              <a:ahLst/>
              <a:cxnLst>
                <a:cxn ang="0">
                  <a:pos x="18" y="0"/>
                </a:cxn>
                <a:cxn ang="0">
                  <a:pos x="18" y="0"/>
                </a:cxn>
                <a:cxn ang="0">
                  <a:pos x="10" y="2"/>
                </a:cxn>
                <a:cxn ang="0">
                  <a:pos x="6" y="6"/>
                </a:cxn>
                <a:cxn ang="0">
                  <a:pos x="2" y="10"/>
                </a:cxn>
                <a:cxn ang="0">
                  <a:pos x="0" y="18"/>
                </a:cxn>
                <a:cxn ang="0">
                  <a:pos x="0" y="18"/>
                </a:cxn>
                <a:cxn ang="0">
                  <a:pos x="2" y="24"/>
                </a:cxn>
                <a:cxn ang="0">
                  <a:pos x="6" y="28"/>
                </a:cxn>
                <a:cxn ang="0">
                  <a:pos x="10" y="32"/>
                </a:cxn>
                <a:cxn ang="0">
                  <a:pos x="18" y="34"/>
                </a:cxn>
                <a:cxn ang="0">
                  <a:pos x="18" y="34"/>
                </a:cxn>
                <a:cxn ang="0">
                  <a:pos x="24" y="32"/>
                </a:cxn>
                <a:cxn ang="0">
                  <a:pos x="30" y="28"/>
                </a:cxn>
                <a:cxn ang="0">
                  <a:pos x="32" y="24"/>
                </a:cxn>
                <a:cxn ang="0">
                  <a:pos x="34" y="18"/>
                </a:cxn>
                <a:cxn ang="0">
                  <a:pos x="34" y="18"/>
                </a:cxn>
                <a:cxn ang="0">
                  <a:pos x="32" y="10"/>
                </a:cxn>
                <a:cxn ang="0">
                  <a:pos x="30" y="6"/>
                </a:cxn>
                <a:cxn ang="0">
                  <a:pos x="24" y="2"/>
                </a:cxn>
                <a:cxn ang="0">
                  <a:pos x="18" y="0"/>
                </a:cxn>
              </a:cxnLst>
              <a:rect l="0" t="0" r="r" b="b"/>
              <a:pathLst>
                <a:path w="34" h="34">
                  <a:moveTo>
                    <a:pt x="18" y="0"/>
                  </a:moveTo>
                  <a:lnTo>
                    <a:pt x="18" y="0"/>
                  </a:lnTo>
                  <a:lnTo>
                    <a:pt x="10" y="2"/>
                  </a:lnTo>
                  <a:lnTo>
                    <a:pt x="6" y="6"/>
                  </a:lnTo>
                  <a:lnTo>
                    <a:pt x="2" y="10"/>
                  </a:lnTo>
                  <a:lnTo>
                    <a:pt x="0" y="18"/>
                  </a:lnTo>
                  <a:lnTo>
                    <a:pt x="0" y="18"/>
                  </a:lnTo>
                  <a:lnTo>
                    <a:pt x="2" y="24"/>
                  </a:lnTo>
                  <a:lnTo>
                    <a:pt x="6" y="28"/>
                  </a:lnTo>
                  <a:lnTo>
                    <a:pt x="10" y="32"/>
                  </a:lnTo>
                  <a:lnTo>
                    <a:pt x="18" y="34"/>
                  </a:lnTo>
                  <a:lnTo>
                    <a:pt x="18" y="34"/>
                  </a:lnTo>
                  <a:lnTo>
                    <a:pt x="24" y="32"/>
                  </a:lnTo>
                  <a:lnTo>
                    <a:pt x="30" y="28"/>
                  </a:lnTo>
                  <a:lnTo>
                    <a:pt x="32" y="24"/>
                  </a:lnTo>
                  <a:lnTo>
                    <a:pt x="34" y="18"/>
                  </a:lnTo>
                  <a:lnTo>
                    <a:pt x="34" y="18"/>
                  </a:lnTo>
                  <a:lnTo>
                    <a:pt x="32" y="10"/>
                  </a:lnTo>
                  <a:lnTo>
                    <a:pt x="30" y="6"/>
                  </a:lnTo>
                  <a:lnTo>
                    <a:pt x="24" y="2"/>
                  </a:lnTo>
                  <a:lnTo>
                    <a:pt x="1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38" name="Freeform 181"/>
            <p:cNvSpPr/>
            <p:nvPr/>
          </p:nvSpPr>
          <p:spPr bwMode="auto">
            <a:xfrm>
              <a:off x="5751513" y="771525"/>
              <a:ext cx="50800" cy="53975"/>
            </a:xfrm>
            <a:custGeom>
              <a:avLst/>
              <a:gdLst/>
              <a:ahLst/>
              <a:cxnLst>
                <a:cxn ang="0">
                  <a:pos x="16" y="0"/>
                </a:cxn>
                <a:cxn ang="0">
                  <a:pos x="16" y="0"/>
                </a:cxn>
                <a:cxn ang="0">
                  <a:pos x="10" y="2"/>
                </a:cxn>
                <a:cxn ang="0">
                  <a:pos x="4" y="4"/>
                </a:cxn>
                <a:cxn ang="0">
                  <a:pos x="0" y="10"/>
                </a:cxn>
                <a:cxn ang="0">
                  <a:pos x="0" y="16"/>
                </a:cxn>
                <a:cxn ang="0">
                  <a:pos x="0" y="16"/>
                </a:cxn>
                <a:cxn ang="0">
                  <a:pos x="0" y="24"/>
                </a:cxn>
                <a:cxn ang="0">
                  <a:pos x="4" y="28"/>
                </a:cxn>
                <a:cxn ang="0">
                  <a:pos x="10" y="32"/>
                </a:cxn>
                <a:cxn ang="0">
                  <a:pos x="16" y="34"/>
                </a:cxn>
                <a:cxn ang="0">
                  <a:pos x="16" y="34"/>
                </a:cxn>
                <a:cxn ang="0">
                  <a:pos x="22" y="32"/>
                </a:cxn>
                <a:cxn ang="0">
                  <a:pos x="28" y="28"/>
                </a:cxn>
                <a:cxn ang="0">
                  <a:pos x="32" y="24"/>
                </a:cxn>
                <a:cxn ang="0">
                  <a:pos x="32" y="16"/>
                </a:cxn>
                <a:cxn ang="0">
                  <a:pos x="32" y="16"/>
                </a:cxn>
                <a:cxn ang="0">
                  <a:pos x="32" y="10"/>
                </a:cxn>
                <a:cxn ang="0">
                  <a:pos x="28" y="4"/>
                </a:cxn>
                <a:cxn ang="0">
                  <a:pos x="22" y="2"/>
                </a:cxn>
                <a:cxn ang="0">
                  <a:pos x="16" y="0"/>
                </a:cxn>
              </a:cxnLst>
              <a:rect l="0" t="0" r="r" b="b"/>
              <a:pathLst>
                <a:path w="32" h="34">
                  <a:moveTo>
                    <a:pt x="16" y="0"/>
                  </a:moveTo>
                  <a:lnTo>
                    <a:pt x="16" y="0"/>
                  </a:lnTo>
                  <a:lnTo>
                    <a:pt x="10" y="2"/>
                  </a:lnTo>
                  <a:lnTo>
                    <a:pt x="4" y="4"/>
                  </a:lnTo>
                  <a:lnTo>
                    <a:pt x="0" y="10"/>
                  </a:lnTo>
                  <a:lnTo>
                    <a:pt x="0" y="16"/>
                  </a:lnTo>
                  <a:lnTo>
                    <a:pt x="0" y="16"/>
                  </a:lnTo>
                  <a:lnTo>
                    <a:pt x="0" y="24"/>
                  </a:lnTo>
                  <a:lnTo>
                    <a:pt x="4" y="28"/>
                  </a:lnTo>
                  <a:lnTo>
                    <a:pt x="10" y="32"/>
                  </a:lnTo>
                  <a:lnTo>
                    <a:pt x="16" y="34"/>
                  </a:lnTo>
                  <a:lnTo>
                    <a:pt x="16" y="34"/>
                  </a:lnTo>
                  <a:lnTo>
                    <a:pt x="22" y="32"/>
                  </a:lnTo>
                  <a:lnTo>
                    <a:pt x="28" y="28"/>
                  </a:lnTo>
                  <a:lnTo>
                    <a:pt x="32" y="24"/>
                  </a:lnTo>
                  <a:lnTo>
                    <a:pt x="32" y="16"/>
                  </a:lnTo>
                  <a:lnTo>
                    <a:pt x="32" y="16"/>
                  </a:lnTo>
                  <a:lnTo>
                    <a:pt x="32" y="10"/>
                  </a:lnTo>
                  <a:lnTo>
                    <a:pt x="28" y="4"/>
                  </a:lnTo>
                  <a:lnTo>
                    <a:pt x="22" y="2"/>
                  </a:lnTo>
                  <a:lnTo>
                    <a:pt x="1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39" name="Freeform 182"/>
            <p:cNvSpPr/>
            <p:nvPr/>
          </p:nvSpPr>
          <p:spPr bwMode="auto">
            <a:xfrm>
              <a:off x="5751513" y="771525"/>
              <a:ext cx="50800" cy="53975"/>
            </a:xfrm>
            <a:custGeom>
              <a:avLst/>
              <a:gdLst/>
              <a:ahLst/>
              <a:cxnLst>
                <a:cxn ang="0">
                  <a:pos x="16" y="0"/>
                </a:cxn>
                <a:cxn ang="0">
                  <a:pos x="16" y="0"/>
                </a:cxn>
                <a:cxn ang="0">
                  <a:pos x="10" y="2"/>
                </a:cxn>
                <a:cxn ang="0">
                  <a:pos x="4" y="4"/>
                </a:cxn>
                <a:cxn ang="0">
                  <a:pos x="0" y="10"/>
                </a:cxn>
                <a:cxn ang="0">
                  <a:pos x="0" y="16"/>
                </a:cxn>
                <a:cxn ang="0">
                  <a:pos x="0" y="16"/>
                </a:cxn>
                <a:cxn ang="0">
                  <a:pos x="0" y="24"/>
                </a:cxn>
                <a:cxn ang="0">
                  <a:pos x="4" y="28"/>
                </a:cxn>
                <a:cxn ang="0">
                  <a:pos x="10" y="32"/>
                </a:cxn>
                <a:cxn ang="0">
                  <a:pos x="16" y="34"/>
                </a:cxn>
                <a:cxn ang="0">
                  <a:pos x="16" y="34"/>
                </a:cxn>
                <a:cxn ang="0">
                  <a:pos x="22" y="32"/>
                </a:cxn>
                <a:cxn ang="0">
                  <a:pos x="28" y="28"/>
                </a:cxn>
                <a:cxn ang="0">
                  <a:pos x="32" y="24"/>
                </a:cxn>
                <a:cxn ang="0">
                  <a:pos x="32" y="16"/>
                </a:cxn>
                <a:cxn ang="0">
                  <a:pos x="32" y="16"/>
                </a:cxn>
                <a:cxn ang="0">
                  <a:pos x="32" y="10"/>
                </a:cxn>
                <a:cxn ang="0">
                  <a:pos x="28" y="4"/>
                </a:cxn>
                <a:cxn ang="0">
                  <a:pos x="22" y="2"/>
                </a:cxn>
                <a:cxn ang="0">
                  <a:pos x="16" y="0"/>
                </a:cxn>
              </a:cxnLst>
              <a:rect l="0" t="0" r="r" b="b"/>
              <a:pathLst>
                <a:path w="32" h="34">
                  <a:moveTo>
                    <a:pt x="16" y="0"/>
                  </a:moveTo>
                  <a:lnTo>
                    <a:pt x="16" y="0"/>
                  </a:lnTo>
                  <a:lnTo>
                    <a:pt x="10" y="2"/>
                  </a:lnTo>
                  <a:lnTo>
                    <a:pt x="4" y="4"/>
                  </a:lnTo>
                  <a:lnTo>
                    <a:pt x="0" y="10"/>
                  </a:lnTo>
                  <a:lnTo>
                    <a:pt x="0" y="16"/>
                  </a:lnTo>
                  <a:lnTo>
                    <a:pt x="0" y="16"/>
                  </a:lnTo>
                  <a:lnTo>
                    <a:pt x="0" y="24"/>
                  </a:lnTo>
                  <a:lnTo>
                    <a:pt x="4" y="28"/>
                  </a:lnTo>
                  <a:lnTo>
                    <a:pt x="10" y="32"/>
                  </a:lnTo>
                  <a:lnTo>
                    <a:pt x="16" y="34"/>
                  </a:lnTo>
                  <a:lnTo>
                    <a:pt x="16" y="34"/>
                  </a:lnTo>
                  <a:lnTo>
                    <a:pt x="22" y="32"/>
                  </a:lnTo>
                  <a:lnTo>
                    <a:pt x="28" y="28"/>
                  </a:lnTo>
                  <a:lnTo>
                    <a:pt x="32" y="24"/>
                  </a:lnTo>
                  <a:lnTo>
                    <a:pt x="32" y="16"/>
                  </a:lnTo>
                  <a:lnTo>
                    <a:pt x="32" y="16"/>
                  </a:lnTo>
                  <a:lnTo>
                    <a:pt x="32" y="10"/>
                  </a:lnTo>
                  <a:lnTo>
                    <a:pt x="28" y="4"/>
                  </a:lnTo>
                  <a:lnTo>
                    <a:pt x="22" y="2"/>
                  </a:lnTo>
                  <a:lnTo>
                    <a:pt x="1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40" name="Freeform 183"/>
            <p:cNvSpPr/>
            <p:nvPr/>
          </p:nvSpPr>
          <p:spPr bwMode="auto">
            <a:xfrm>
              <a:off x="4564063" y="35877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41" name="Freeform 184"/>
            <p:cNvSpPr/>
            <p:nvPr/>
          </p:nvSpPr>
          <p:spPr bwMode="auto">
            <a:xfrm>
              <a:off x="4564063" y="35877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42" name="Freeform 185"/>
            <p:cNvSpPr/>
            <p:nvPr/>
          </p:nvSpPr>
          <p:spPr bwMode="auto">
            <a:xfrm>
              <a:off x="4294188" y="231775"/>
              <a:ext cx="47625" cy="47625"/>
            </a:xfrm>
            <a:custGeom>
              <a:avLst/>
              <a:gdLst/>
              <a:ahLst/>
              <a:cxnLst>
                <a:cxn ang="0">
                  <a:pos x="14" y="0"/>
                </a:cxn>
                <a:cxn ang="0">
                  <a:pos x="14" y="0"/>
                </a:cxn>
                <a:cxn ang="0">
                  <a:pos x="10" y="2"/>
                </a:cxn>
                <a:cxn ang="0">
                  <a:pos x="4" y="4"/>
                </a:cxn>
                <a:cxn ang="0">
                  <a:pos x="2" y="8"/>
                </a:cxn>
                <a:cxn ang="0">
                  <a:pos x="0" y="14"/>
                </a:cxn>
                <a:cxn ang="0">
                  <a:pos x="0" y="14"/>
                </a:cxn>
                <a:cxn ang="0">
                  <a:pos x="2" y="20"/>
                </a:cxn>
                <a:cxn ang="0">
                  <a:pos x="4" y="24"/>
                </a:cxn>
                <a:cxn ang="0">
                  <a:pos x="10" y="28"/>
                </a:cxn>
                <a:cxn ang="0">
                  <a:pos x="14" y="30"/>
                </a:cxn>
                <a:cxn ang="0">
                  <a:pos x="14" y="30"/>
                </a:cxn>
                <a:cxn ang="0">
                  <a:pos x="20" y="28"/>
                </a:cxn>
                <a:cxn ang="0">
                  <a:pos x="26" y="24"/>
                </a:cxn>
                <a:cxn ang="0">
                  <a:pos x="28" y="20"/>
                </a:cxn>
                <a:cxn ang="0">
                  <a:pos x="30" y="14"/>
                </a:cxn>
                <a:cxn ang="0">
                  <a:pos x="30" y="14"/>
                </a:cxn>
                <a:cxn ang="0">
                  <a:pos x="28" y="8"/>
                </a:cxn>
                <a:cxn ang="0">
                  <a:pos x="26" y="4"/>
                </a:cxn>
                <a:cxn ang="0">
                  <a:pos x="20" y="2"/>
                </a:cxn>
                <a:cxn ang="0">
                  <a:pos x="14" y="0"/>
                </a:cxn>
              </a:cxnLst>
              <a:rect l="0" t="0" r="r" b="b"/>
              <a:pathLst>
                <a:path w="30" h="30">
                  <a:moveTo>
                    <a:pt x="14" y="0"/>
                  </a:moveTo>
                  <a:lnTo>
                    <a:pt x="14" y="0"/>
                  </a:lnTo>
                  <a:lnTo>
                    <a:pt x="10" y="2"/>
                  </a:lnTo>
                  <a:lnTo>
                    <a:pt x="4" y="4"/>
                  </a:lnTo>
                  <a:lnTo>
                    <a:pt x="2" y="8"/>
                  </a:lnTo>
                  <a:lnTo>
                    <a:pt x="0" y="14"/>
                  </a:lnTo>
                  <a:lnTo>
                    <a:pt x="0" y="14"/>
                  </a:lnTo>
                  <a:lnTo>
                    <a:pt x="2" y="20"/>
                  </a:lnTo>
                  <a:lnTo>
                    <a:pt x="4" y="24"/>
                  </a:lnTo>
                  <a:lnTo>
                    <a:pt x="10" y="28"/>
                  </a:lnTo>
                  <a:lnTo>
                    <a:pt x="14" y="30"/>
                  </a:lnTo>
                  <a:lnTo>
                    <a:pt x="14" y="30"/>
                  </a:lnTo>
                  <a:lnTo>
                    <a:pt x="20" y="28"/>
                  </a:lnTo>
                  <a:lnTo>
                    <a:pt x="26" y="24"/>
                  </a:lnTo>
                  <a:lnTo>
                    <a:pt x="28" y="20"/>
                  </a:lnTo>
                  <a:lnTo>
                    <a:pt x="30" y="14"/>
                  </a:lnTo>
                  <a:lnTo>
                    <a:pt x="30" y="14"/>
                  </a:lnTo>
                  <a:lnTo>
                    <a:pt x="28" y="8"/>
                  </a:lnTo>
                  <a:lnTo>
                    <a:pt x="26" y="4"/>
                  </a:lnTo>
                  <a:lnTo>
                    <a:pt x="20" y="2"/>
                  </a:lnTo>
                  <a:lnTo>
                    <a:pt x="14"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43" name="Freeform 186"/>
            <p:cNvSpPr/>
            <p:nvPr/>
          </p:nvSpPr>
          <p:spPr bwMode="auto">
            <a:xfrm>
              <a:off x="4294188" y="231775"/>
              <a:ext cx="47625" cy="47625"/>
            </a:xfrm>
            <a:custGeom>
              <a:avLst/>
              <a:gdLst/>
              <a:ahLst/>
              <a:cxnLst>
                <a:cxn ang="0">
                  <a:pos x="14" y="0"/>
                </a:cxn>
                <a:cxn ang="0">
                  <a:pos x="14" y="0"/>
                </a:cxn>
                <a:cxn ang="0">
                  <a:pos x="10" y="2"/>
                </a:cxn>
                <a:cxn ang="0">
                  <a:pos x="4" y="4"/>
                </a:cxn>
                <a:cxn ang="0">
                  <a:pos x="2" y="8"/>
                </a:cxn>
                <a:cxn ang="0">
                  <a:pos x="0" y="14"/>
                </a:cxn>
                <a:cxn ang="0">
                  <a:pos x="0" y="14"/>
                </a:cxn>
                <a:cxn ang="0">
                  <a:pos x="2" y="20"/>
                </a:cxn>
                <a:cxn ang="0">
                  <a:pos x="4" y="24"/>
                </a:cxn>
                <a:cxn ang="0">
                  <a:pos x="10" y="28"/>
                </a:cxn>
                <a:cxn ang="0">
                  <a:pos x="14" y="30"/>
                </a:cxn>
                <a:cxn ang="0">
                  <a:pos x="14" y="30"/>
                </a:cxn>
                <a:cxn ang="0">
                  <a:pos x="20" y="28"/>
                </a:cxn>
                <a:cxn ang="0">
                  <a:pos x="26" y="24"/>
                </a:cxn>
                <a:cxn ang="0">
                  <a:pos x="28" y="20"/>
                </a:cxn>
                <a:cxn ang="0">
                  <a:pos x="30" y="14"/>
                </a:cxn>
                <a:cxn ang="0">
                  <a:pos x="30" y="14"/>
                </a:cxn>
                <a:cxn ang="0">
                  <a:pos x="28" y="8"/>
                </a:cxn>
                <a:cxn ang="0">
                  <a:pos x="26" y="4"/>
                </a:cxn>
                <a:cxn ang="0">
                  <a:pos x="20" y="2"/>
                </a:cxn>
                <a:cxn ang="0">
                  <a:pos x="14" y="0"/>
                </a:cxn>
              </a:cxnLst>
              <a:rect l="0" t="0" r="r" b="b"/>
              <a:pathLst>
                <a:path w="30" h="30">
                  <a:moveTo>
                    <a:pt x="14" y="0"/>
                  </a:moveTo>
                  <a:lnTo>
                    <a:pt x="14" y="0"/>
                  </a:lnTo>
                  <a:lnTo>
                    <a:pt x="10" y="2"/>
                  </a:lnTo>
                  <a:lnTo>
                    <a:pt x="4" y="4"/>
                  </a:lnTo>
                  <a:lnTo>
                    <a:pt x="2" y="8"/>
                  </a:lnTo>
                  <a:lnTo>
                    <a:pt x="0" y="14"/>
                  </a:lnTo>
                  <a:lnTo>
                    <a:pt x="0" y="14"/>
                  </a:lnTo>
                  <a:lnTo>
                    <a:pt x="2" y="20"/>
                  </a:lnTo>
                  <a:lnTo>
                    <a:pt x="4" y="24"/>
                  </a:lnTo>
                  <a:lnTo>
                    <a:pt x="10" y="28"/>
                  </a:lnTo>
                  <a:lnTo>
                    <a:pt x="14" y="30"/>
                  </a:lnTo>
                  <a:lnTo>
                    <a:pt x="14" y="30"/>
                  </a:lnTo>
                  <a:lnTo>
                    <a:pt x="20" y="28"/>
                  </a:lnTo>
                  <a:lnTo>
                    <a:pt x="26" y="24"/>
                  </a:lnTo>
                  <a:lnTo>
                    <a:pt x="28" y="20"/>
                  </a:lnTo>
                  <a:lnTo>
                    <a:pt x="30" y="14"/>
                  </a:lnTo>
                  <a:lnTo>
                    <a:pt x="30" y="14"/>
                  </a:lnTo>
                  <a:lnTo>
                    <a:pt x="28" y="8"/>
                  </a:lnTo>
                  <a:lnTo>
                    <a:pt x="26" y="4"/>
                  </a:lnTo>
                  <a:lnTo>
                    <a:pt x="20" y="2"/>
                  </a:lnTo>
                  <a:lnTo>
                    <a:pt x="14"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44" name="Freeform 187"/>
            <p:cNvSpPr/>
            <p:nvPr/>
          </p:nvSpPr>
          <p:spPr bwMode="auto">
            <a:xfrm>
              <a:off x="6519863" y="187325"/>
              <a:ext cx="44450" cy="47625"/>
            </a:xfrm>
            <a:custGeom>
              <a:avLst/>
              <a:gdLst/>
              <a:ahLst/>
              <a:cxnLst>
                <a:cxn ang="0">
                  <a:pos x="14" y="0"/>
                </a:cxn>
                <a:cxn ang="0">
                  <a:pos x="14" y="0"/>
                </a:cxn>
                <a:cxn ang="0">
                  <a:pos x="8" y="2"/>
                </a:cxn>
                <a:cxn ang="0">
                  <a:pos x="4" y="4"/>
                </a:cxn>
                <a:cxn ang="0">
                  <a:pos x="0" y="8"/>
                </a:cxn>
                <a:cxn ang="0">
                  <a:pos x="0" y="14"/>
                </a:cxn>
                <a:cxn ang="0">
                  <a:pos x="0" y="14"/>
                </a:cxn>
                <a:cxn ang="0">
                  <a:pos x="0" y="20"/>
                </a:cxn>
                <a:cxn ang="0">
                  <a:pos x="4" y="24"/>
                </a:cxn>
                <a:cxn ang="0">
                  <a:pos x="8" y="28"/>
                </a:cxn>
                <a:cxn ang="0">
                  <a:pos x="14" y="30"/>
                </a:cxn>
                <a:cxn ang="0">
                  <a:pos x="14" y="30"/>
                </a:cxn>
                <a:cxn ang="0">
                  <a:pos x="20" y="28"/>
                </a:cxn>
                <a:cxn ang="0">
                  <a:pos x="24" y="24"/>
                </a:cxn>
                <a:cxn ang="0">
                  <a:pos x="28" y="20"/>
                </a:cxn>
                <a:cxn ang="0">
                  <a:pos x="28" y="14"/>
                </a:cxn>
                <a:cxn ang="0">
                  <a:pos x="28" y="14"/>
                </a:cxn>
                <a:cxn ang="0">
                  <a:pos x="28" y="8"/>
                </a:cxn>
                <a:cxn ang="0">
                  <a:pos x="24" y="4"/>
                </a:cxn>
                <a:cxn ang="0">
                  <a:pos x="20" y="2"/>
                </a:cxn>
                <a:cxn ang="0">
                  <a:pos x="14" y="0"/>
                </a:cxn>
              </a:cxnLst>
              <a:rect l="0" t="0" r="r" b="b"/>
              <a:pathLst>
                <a:path w="28" h="30">
                  <a:moveTo>
                    <a:pt x="14" y="0"/>
                  </a:moveTo>
                  <a:lnTo>
                    <a:pt x="14" y="0"/>
                  </a:lnTo>
                  <a:lnTo>
                    <a:pt x="8" y="2"/>
                  </a:lnTo>
                  <a:lnTo>
                    <a:pt x="4" y="4"/>
                  </a:lnTo>
                  <a:lnTo>
                    <a:pt x="0" y="8"/>
                  </a:lnTo>
                  <a:lnTo>
                    <a:pt x="0" y="14"/>
                  </a:lnTo>
                  <a:lnTo>
                    <a:pt x="0" y="14"/>
                  </a:lnTo>
                  <a:lnTo>
                    <a:pt x="0" y="20"/>
                  </a:lnTo>
                  <a:lnTo>
                    <a:pt x="4" y="24"/>
                  </a:lnTo>
                  <a:lnTo>
                    <a:pt x="8" y="28"/>
                  </a:lnTo>
                  <a:lnTo>
                    <a:pt x="14" y="30"/>
                  </a:lnTo>
                  <a:lnTo>
                    <a:pt x="14" y="30"/>
                  </a:lnTo>
                  <a:lnTo>
                    <a:pt x="20" y="28"/>
                  </a:lnTo>
                  <a:lnTo>
                    <a:pt x="24" y="24"/>
                  </a:lnTo>
                  <a:lnTo>
                    <a:pt x="28" y="20"/>
                  </a:lnTo>
                  <a:lnTo>
                    <a:pt x="28" y="14"/>
                  </a:lnTo>
                  <a:lnTo>
                    <a:pt x="28" y="14"/>
                  </a:lnTo>
                  <a:lnTo>
                    <a:pt x="28" y="8"/>
                  </a:lnTo>
                  <a:lnTo>
                    <a:pt x="24" y="4"/>
                  </a:lnTo>
                  <a:lnTo>
                    <a:pt x="20" y="2"/>
                  </a:lnTo>
                  <a:lnTo>
                    <a:pt x="14"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45" name="Freeform 188"/>
            <p:cNvSpPr/>
            <p:nvPr/>
          </p:nvSpPr>
          <p:spPr bwMode="auto">
            <a:xfrm>
              <a:off x="6519863" y="187325"/>
              <a:ext cx="44450" cy="47625"/>
            </a:xfrm>
            <a:custGeom>
              <a:avLst/>
              <a:gdLst/>
              <a:ahLst/>
              <a:cxnLst>
                <a:cxn ang="0">
                  <a:pos x="14" y="0"/>
                </a:cxn>
                <a:cxn ang="0">
                  <a:pos x="14" y="0"/>
                </a:cxn>
                <a:cxn ang="0">
                  <a:pos x="8" y="2"/>
                </a:cxn>
                <a:cxn ang="0">
                  <a:pos x="4" y="4"/>
                </a:cxn>
                <a:cxn ang="0">
                  <a:pos x="0" y="8"/>
                </a:cxn>
                <a:cxn ang="0">
                  <a:pos x="0" y="14"/>
                </a:cxn>
                <a:cxn ang="0">
                  <a:pos x="0" y="14"/>
                </a:cxn>
                <a:cxn ang="0">
                  <a:pos x="0" y="20"/>
                </a:cxn>
                <a:cxn ang="0">
                  <a:pos x="4" y="24"/>
                </a:cxn>
                <a:cxn ang="0">
                  <a:pos x="8" y="28"/>
                </a:cxn>
                <a:cxn ang="0">
                  <a:pos x="14" y="30"/>
                </a:cxn>
                <a:cxn ang="0">
                  <a:pos x="14" y="30"/>
                </a:cxn>
                <a:cxn ang="0">
                  <a:pos x="20" y="28"/>
                </a:cxn>
                <a:cxn ang="0">
                  <a:pos x="24" y="24"/>
                </a:cxn>
                <a:cxn ang="0">
                  <a:pos x="28" y="20"/>
                </a:cxn>
                <a:cxn ang="0">
                  <a:pos x="28" y="14"/>
                </a:cxn>
                <a:cxn ang="0">
                  <a:pos x="28" y="14"/>
                </a:cxn>
                <a:cxn ang="0">
                  <a:pos x="28" y="8"/>
                </a:cxn>
                <a:cxn ang="0">
                  <a:pos x="24" y="4"/>
                </a:cxn>
                <a:cxn ang="0">
                  <a:pos x="20" y="2"/>
                </a:cxn>
                <a:cxn ang="0">
                  <a:pos x="14" y="0"/>
                </a:cxn>
              </a:cxnLst>
              <a:rect l="0" t="0" r="r" b="b"/>
              <a:pathLst>
                <a:path w="28" h="30">
                  <a:moveTo>
                    <a:pt x="14" y="0"/>
                  </a:moveTo>
                  <a:lnTo>
                    <a:pt x="14" y="0"/>
                  </a:lnTo>
                  <a:lnTo>
                    <a:pt x="8" y="2"/>
                  </a:lnTo>
                  <a:lnTo>
                    <a:pt x="4" y="4"/>
                  </a:lnTo>
                  <a:lnTo>
                    <a:pt x="0" y="8"/>
                  </a:lnTo>
                  <a:lnTo>
                    <a:pt x="0" y="14"/>
                  </a:lnTo>
                  <a:lnTo>
                    <a:pt x="0" y="14"/>
                  </a:lnTo>
                  <a:lnTo>
                    <a:pt x="0" y="20"/>
                  </a:lnTo>
                  <a:lnTo>
                    <a:pt x="4" y="24"/>
                  </a:lnTo>
                  <a:lnTo>
                    <a:pt x="8" y="28"/>
                  </a:lnTo>
                  <a:lnTo>
                    <a:pt x="14" y="30"/>
                  </a:lnTo>
                  <a:lnTo>
                    <a:pt x="14" y="30"/>
                  </a:lnTo>
                  <a:lnTo>
                    <a:pt x="20" y="28"/>
                  </a:lnTo>
                  <a:lnTo>
                    <a:pt x="24" y="24"/>
                  </a:lnTo>
                  <a:lnTo>
                    <a:pt x="28" y="20"/>
                  </a:lnTo>
                  <a:lnTo>
                    <a:pt x="28" y="14"/>
                  </a:lnTo>
                  <a:lnTo>
                    <a:pt x="28" y="14"/>
                  </a:lnTo>
                  <a:lnTo>
                    <a:pt x="28" y="8"/>
                  </a:lnTo>
                  <a:lnTo>
                    <a:pt x="24" y="4"/>
                  </a:lnTo>
                  <a:lnTo>
                    <a:pt x="20" y="2"/>
                  </a:lnTo>
                  <a:lnTo>
                    <a:pt x="14"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46" name="Freeform 189"/>
            <p:cNvSpPr/>
            <p:nvPr/>
          </p:nvSpPr>
          <p:spPr bwMode="auto">
            <a:xfrm>
              <a:off x="6713538" y="498475"/>
              <a:ext cx="47625" cy="47625"/>
            </a:xfrm>
            <a:custGeom>
              <a:avLst/>
              <a:gdLst/>
              <a:ahLst/>
              <a:cxnLst>
                <a:cxn ang="0">
                  <a:pos x="16" y="0"/>
                </a:cxn>
                <a:cxn ang="0">
                  <a:pos x="16" y="0"/>
                </a:cxn>
                <a:cxn ang="0">
                  <a:pos x="10" y="2"/>
                </a:cxn>
                <a:cxn ang="0">
                  <a:pos x="6" y="4"/>
                </a:cxn>
                <a:cxn ang="0">
                  <a:pos x="2" y="10"/>
                </a:cxn>
                <a:cxn ang="0">
                  <a:pos x="0" y="14"/>
                </a:cxn>
                <a:cxn ang="0">
                  <a:pos x="0" y="14"/>
                </a:cxn>
                <a:cxn ang="0">
                  <a:pos x="2" y="20"/>
                </a:cxn>
                <a:cxn ang="0">
                  <a:pos x="6" y="26"/>
                </a:cxn>
                <a:cxn ang="0">
                  <a:pos x="10" y="28"/>
                </a:cxn>
                <a:cxn ang="0">
                  <a:pos x="16" y="30"/>
                </a:cxn>
                <a:cxn ang="0">
                  <a:pos x="16" y="30"/>
                </a:cxn>
                <a:cxn ang="0">
                  <a:pos x="22" y="28"/>
                </a:cxn>
                <a:cxn ang="0">
                  <a:pos x="26" y="26"/>
                </a:cxn>
                <a:cxn ang="0">
                  <a:pos x="28" y="20"/>
                </a:cxn>
                <a:cxn ang="0">
                  <a:pos x="30" y="14"/>
                </a:cxn>
                <a:cxn ang="0">
                  <a:pos x="30" y="14"/>
                </a:cxn>
                <a:cxn ang="0">
                  <a:pos x="28" y="10"/>
                </a:cxn>
                <a:cxn ang="0">
                  <a:pos x="26" y="4"/>
                </a:cxn>
                <a:cxn ang="0">
                  <a:pos x="22" y="2"/>
                </a:cxn>
                <a:cxn ang="0">
                  <a:pos x="16" y="0"/>
                </a:cxn>
              </a:cxnLst>
              <a:rect l="0" t="0" r="r" b="b"/>
              <a:pathLst>
                <a:path w="30" h="30">
                  <a:moveTo>
                    <a:pt x="16" y="0"/>
                  </a:moveTo>
                  <a:lnTo>
                    <a:pt x="16" y="0"/>
                  </a:lnTo>
                  <a:lnTo>
                    <a:pt x="10" y="2"/>
                  </a:lnTo>
                  <a:lnTo>
                    <a:pt x="6" y="4"/>
                  </a:lnTo>
                  <a:lnTo>
                    <a:pt x="2" y="10"/>
                  </a:lnTo>
                  <a:lnTo>
                    <a:pt x="0" y="14"/>
                  </a:lnTo>
                  <a:lnTo>
                    <a:pt x="0" y="14"/>
                  </a:lnTo>
                  <a:lnTo>
                    <a:pt x="2" y="20"/>
                  </a:lnTo>
                  <a:lnTo>
                    <a:pt x="6" y="26"/>
                  </a:lnTo>
                  <a:lnTo>
                    <a:pt x="10" y="28"/>
                  </a:lnTo>
                  <a:lnTo>
                    <a:pt x="16" y="30"/>
                  </a:lnTo>
                  <a:lnTo>
                    <a:pt x="16" y="30"/>
                  </a:lnTo>
                  <a:lnTo>
                    <a:pt x="22" y="28"/>
                  </a:lnTo>
                  <a:lnTo>
                    <a:pt x="26" y="26"/>
                  </a:lnTo>
                  <a:lnTo>
                    <a:pt x="28" y="20"/>
                  </a:lnTo>
                  <a:lnTo>
                    <a:pt x="30" y="14"/>
                  </a:lnTo>
                  <a:lnTo>
                    <a:pt x="30" y="14"/>
                  </a:lnTo>
                  <a:lnTo>
                    <a:pt x="28" y="10"/>
                  </a:lnTo>
                  <a:lnTo>
                    <a:pt x="26" y="4"/>
                  </a:lnTo>
                  <a:lnTo>
                    <a:pt x="22" y="2"/>
                  </a:lnTo>
                  <a:lnTo>
                    <a:pt x="1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47" name="Freeform 190"/>
            <p:cNvSpPr/>
            <p:nvPr/>
          </p:nvSpPr>
          <p:spPr bwMode="auto">
            <a:xfrm>
              <a:off x="6713538" y="498475"/>
              <a:ext cx="47625" cy="47625"/>
            </a:xfrm>
            <a:custGeom>
              <a:avLst/>
              <a:gdLst/>
              <a:ahLst/>
              <a:cxnLst>
                <a:cxn ang="0">
                  <a:pos x="16" y="0"/>
                </a:cxn>
                <a:cxn ang="0">
                  <a:pos x="16" y="0"/>
                </a:cxn>
                <a:cxn ang="0">
                  <a:pos x="10" y="2"/>
                </a:cxn>
                <a:cxn ang="0">
                  <a:pos x="6" y="4"/>
                </a:cxn>
                <a:cxn ang="0">
                  <a:pos x="2" y="10"/>
                </a:cxn>
                <a:cxn ang="0">
                  <a:pos x="0" y="14"/>
                </a:cxn>
                <a:cxn ang="0">
                  <a:pos x="0" y="14"/>
                </a:cxn>
                <a:cxn ang="0">
                  <a:pos x="2" y="20"/>
                </a:cxn>
                <a:cxn ang="0">
                  <a:pos x="6" y="26"/>
                </a:cxn>
                <a:cxn ang="0">
                  <a:pos x="10" y="28"/>
                </a:cxn>
                <a:cxn ang="0">
                  <a:pos x="16" y="30"/>
                </a:cxn>
                <a:cxn ang="0">
                  <a:pos x="16" y="30"/>
                </a:cxn>
                <a:cxn ang="0">
                  <a:pos x="22" y="28"/>
                </a:cxn>
                <a:cxn ang="0">
                  <a:pos x="26" y="26"/>
                </a:cxn>
                <a:cxn ang="0">
                  <a:pos x="28" y="20"/>
                </a:cxn>
                <a:cxn ang="0">
                  <a:pos x="30" y="14"/>
                </a:cxn>
                <a:cxn ang="0">
                  <a:pos x="30" y="14"/>
                </a:cxn>
                <a:cxn ang="0">
                  <a:pos x="28" y="10"/>
                </a:cxn>
                <a:cxn ang="0">
                  <a:pos x="26" y="4"/>
                </a:cxn>
                <a:cxn ang="0">
                  <a:pos x="22" y="2"/>
                </a:cxn>
                <a:cxn ang="0">
                  <a:pos x="16" y="0"/>
                </a:cxn>
              </a:cxnLst>
              <a:rect l="0" t="0" r="r" b="b"/>
              <a:pathLst>
                <a:path w="30" h="30">
                  <a:moveTo>
                    <a:pt x="16" y="0"/>
                  </a:moveTo>
                  <a:lnTo>
                    <a:pt x="16" y="0"/>
                  </a:lnTo>
                  <a:lnTo>
                    <a:pt x="10" y="2"/>
                  </a:lnTo>
                  <a:lnTo>
                    <a:pt x="6" y="4"/>
                  </a:lnTo>
                  <a:lnTo>
                    <a:pt x="2" y="10"/>
                  </a:lnTo>
                  <a:lnTo>
                    <a:pt x="0" y="14"/>
                  </a:lnTo>
                  <a:lnTo>
                    <a:pt x="0" y="14"/>
                  </a:lnTo>
                  <a:lnTo>
                    <a:pt x="2" y="20"/>
                  </a:lnTo>
                  <a:lnTo>
                    <a:pt x="6" y="26"/>
                  </a:lnTo>
                  <a:lnTo>
                    <a:pt x="10" y="28"/>
                  </a:lnTo>
                  <a:lnTo>
                    <a:pt x="16" y="30"/>
                  </a:lnTo>
                  <a:lnTo>
                    <a:pt x="16" y="30"/>
                  </a:lnTo>
                  <a:lnTo>
                    <a:pt x="22" y="28"/>
                  </a:lnTo>
                  <a:lnTo>
                    <a:pt x="26" y="26"/>
                  </a:lnTo>
                  <a:lnTo>
                    <a:pt x="28" y="20"/>
                  </a:lnTo>
                  <a:lnTo>
                    <a:pt x="30" y="14"/>
                  </a:lnTo>
                  <a:lnTo>
                    <a:pt x="30" y="14"/>
                  </a:lnTo>
                  <a:lnTo>
                    <a:pt x="28" y="10"/>
                  </a:lnTo>
                  <a:lnTo>
                    <a:pt x="26" y="4"/>
                  </a:lnTo>
                  <a:lnTo>
                    <a:pt x="22" y="2"/>
                  </a:lnTo>
                  <a:lnTo>
                    <a:pt x="1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48" name="Freeform 191"/>
            <p:cNvSpPr/>
            <p:nvPr/>
          </p:nvSpPr>
          <p:spPr bwMode="auto">
            <a:xfrm>
              <a:off x="7586663" y="552450"/>
              <a:ext cx="47625" cy="44450"/>
            </a:xfrm>
            <a:custGeom>
              <a:avLst/>
              <a:gdLst/>
              <a:ahLst/>
              <a:cxnLst>
                <a:cxn ang="0">
                  <a:pos x="14" y="0"/>
                </a:cxn>
                <a:cxn ang="0">
                  <a:pos x="14" y="0"/>
                </a:cxn>
                <a:cxn ang="0">
                  <a:pos x="10" y="2"/>
                </a:cxn>
                <a:cxn ang="0">
                  <a:pos x="4" y="4"/>
                </a:cxn>
                <a:cxn ang="0">
                  <a:pos x="2" y="8"/>
                </a:cxn>
                <a:cxn ang="0">
                  <a:pos x="0" y="14"/>
                </a:cxn>
                <a:cxn ang="0">
                  <a:pos x="0" y="14"/>
                </a:cxn>
                <a:cxn ang="0">
                  <a:pos x="2" y="20"/>
                </a:cxn>
                <a:cxn ang="0">
                  <a:pos x="4" y="24"/>
                </a:cxn>
                <a:cxn ang="0">
                  <a:pos x="10" y="28"/>
                </a:cxn>
                <a:cxn ang="0">
                  <a:pos x="14" y="28"/>
                </a:cxn>
                <a:cxn ang="0">
                  <a:pos x="14" y="28"/>
                </a:cxn>
                <a:cxn ang="0">
                  <a:pos x="20" y="28"/>
                </a:cxn>
                <a:cxn ang="0">
                  <a:pos x="24" y="24"/>
                </a:cxn>
                <a:cxn ang="0">
                  <a:pos x="28" y="20"/>
                </a:cxn>
                <a:cxn ang="0">
                  <a:pos x="30" y="14"/>
                </a:cxn>
                <a:cxn ang="0">
                  <a:pos x="30" y="14"/>
                </a:cxn>
                <a:cxn ang="0">
                  <a:pos x="28" y="8"/>
                </a:cxn>
                <a:cxn ang="0">
                  <a:pos x="24" y="4"/>
                </a:cxn>
                <a:cxn ang="0">
                  <a:pos x="20" y="2"/>
                </a:cxn>
                <a:cxn ang="0">
                  <a:pos x="14" y="0"/>
                </a:cxn>
              </a:cxnLst>
              <a:rect l="0" t="0" r="r" b="b"/>
              <a:pathLst>
                <a:path w="30" h="28">
                  <a:moveTo>
                    <a:pt x="14" y="0"/>
                  </a:moveTo>
                  <a:lnTo>
                    <a:pt x="14" y="0"/>
                  </a:lnTo>
                  <a:lnTo>
                    <a:pt x="10" y="2"/>
                  </a:lnTo>
                  <a:lnTo>
                    <a:pt x="4" y="4"/>
                  </a:lnTo>
                  <a:lnTo>
                    <a:pt x="2" y="8"/>
                  </a:lnTo>
                  <a:lnTo>
                    <a:pt x="0" y="14"/>
                  </a:lnTo>
                  <a:lnTo>
                    <a:pt x="0" y="14"/>
                  </a:lnTo>
                  <a:lnTo>
                    <a:pt x="2" y="20"/>
                  </a:lnTo>
                  <a:lnTo>
                    <a:pt x="4" y="24"/>
                  </a:lnTo>
                  <a:lnTo>
                    <a:pt x="10" y="28"/>
                  </a:lnTo>
                  <a:lnTo>
                    <a:pt x="14" y="28"/>
                  </a:lnTo>
                  <a:lnTo>
                    <a:pt x="14" y="28"/>
                  </a:lnTo>
                  <a:lnTo>
                    <a:pt x="20" y="28"/>
                  </a:lnTo>
                  <a:lnTo>
                    <a:pt x="24" y="24"/>
                  </a:lnTo>
                  <a:lnTo>
                    <a:pt x="28" y="20"/>
                  </a:lnTo>
                  <a:lnTo>
                    <a:pt x="30" y="14"/>
                  </a:lnTo>
                  <a:lnTo>
                    <a:pt x="30" y="14"/>
                  </a:lnTo>
                  <a:lnTo>
                    <a:pt x="28" y="8"/>
                  </a:lnTo>
                  <a:lnTo>
                    <a:pt x="24" y="4"/>
                  </a:lnTo>
                  <a:lnTo>
                    <a:pt x="20" y="2"/>
                  </a:lnTo>
                  <a:lnTo>
                    <a:pt x="14"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49" name="Freeform 192"/>
            <p:cNvSpPr/>
            <p:nvPr/>
          </p:nvSpPr>
          <p:spPr bwMode="auto">
            <a:xfrm>
              <a:off x="7586663" y="552450"/>
              <a:ext cx="47625" cy="44450"/>
            </a:xfrm>
            <a:custGeom>
              <a:avLst/>
              <a:gdLst/>
              <a:ahLst/>
              <a:cxnLst>
                <a:cxn ang="0">
                  <a:pos x="14" y="0"/>
                </a:cxn>
                <a:cxn ang="0">
                  <a:pos x="14" y="0"/>
                </a:cxn>
                <a:cxn ang="0">
                  <a:pos x="10" y="2"/>
                </a:cxn>
                <a:cxn ang="0">
                  <a:pos x="4" y="4"/>
                </a:cxn>
                <a:cxn ang="0">
                  <a:pos x="2" y="8"/>
                </a:cxn>
                <a:cxn ang="0">
                  <a:pos x="0" y="14"/>
                </a:cxn>
                <a:cxn ang="0">
                  <a:pos x="0" y="14"/>
                </a:cxn>
                <a:cxn ang="0">
                  <a:pos x="2" y="20"/>
                </a:cxn>
                <a:cxn ang="0">
                  <a:pos x="4" y="24"/>
                </a:cxn>
                <a:cxn ang="0">
                  <a:pos x="10" y="28"/>
                </a:cxn>
                <a:cxn ang="0">
                  <a:pos x="14" y="28"/>
                </a:cxn>
                <a:cxn ang="0">
                  <a:pos x="14" y="28"/>
                </a:cxn>
                <a:cxn ang="0">
                  <a:pos x="20" y="28"/>
                </a:cxn>
                <a:cxn ang="0">
                  <a:pos x="24" y="24"/>
                </a:cxn>
                <a:cxn ang="0">
                  <a:pos x="28" y="20"/>
                </a:cxn>
                <a:cxn ang="0">
                  <a:pos x="30" y="14"/>
                </a:cxn>
                <a:cxn ang="0">
                  <a:pos x="30" y="14"/>
                </a:cxn>
                <a:cxn ang="0">
                  <a:pos x="28" y="8"/>
                </a:cxn>
                <a:cxn ang="0">
                  <a:pos x="24" y="4"/>
                </a:cxn>
                <a:cxn ang="0">
                  <a:pos x="20" y="2"/>
                </a:cxn>
                <a:cxn ang="0">
                  <a:pos x="14" y="0"/>
                </a:cxn>
              </a:cxnLst>
              <a:rect l="0" t="0" r="r" b="b"/>
              <a:pathLst>
                <a:path w="30" h="28">
                  <a:moveTo>
                    <a:pt x="14" y="0"/>
                  </a:moveTo>
                  <a:lnTo>
                    <a:pt x="14" y="0"/>
                  </a:lnTo>
                  <a:lnTo>
                    <a:pt x="10" y="2"/>
                  </a:lnTo>
                  <a:lnTo>
                    <a:pt x="4" y="4"/>
                  </a:lnTo>
                  <a:lnTo>
                    <a:pt x="2" y="8"/>
                  </a:lnTo>
                  <a:lnTo>
                    <a:pt x="0" y="14"/>
                  </a:lnTo>
                  <a:lnTo>
                    <a:pt x="0" y="14"/>
                  </a:lnTo>
                  <a:lnTo>
                    <a:pt x="2" y="20"/>
                  </a:lnTo>
                  <a:lnTo>
                    <a:pt x="4" y="24"/>
                  </a:lnTo>
                  <a:lnTo>
                    <a:pt x="10" y="28"/>
                  </a:lnTo>
                  <a:lnTo>
                    <a:pt x="14" y="28"/>
                  </a:lnTo>
                  <a:lnTo>
                    <a:pt x="14" y="28"/>
                  </a:lnTo>
                  <a:lnTo>
                    <a:pt x="20" y="28"/>
                  </a:lnTo>
                  <a:lnTo>
                    <a:pt x="24" y="24"/>
                  </a:lnTo>
                  <a:lnTo>
                    <a:pt x="28" y="20"/>
                  </a:lnTo>
                  <a:lnTo>
                    <a:pt x="30" y="14"/>
                  </a:lnTo>
                  <a:lnTo>
                    <a:pt x="30" y="14"/>
                  </a:lnTo>
                  <a:lnTo>
                    <a:pt x="28" y="8"/>
                  </a:lnTo>
                  <a:lnTo>
                    <a:pt x="24" y="4"/>
                  </a:lnTo>
                  <a:lnTo>
                    <a:pt x="20" y="2"/>
                  </a:lnTo>
                  <a:lnTo>
                    <a:pt x="14"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50" name="Freeform 193"/>
            <p:cNvSpPr/>
            <p:nvPr/>
          </p:nvSpPr>
          <p:spPr bwMode="auto">
            <a:xfrm>
              <a:off x="7062788" y="854075"/>
              <a:ext cx="44450" cy="47625"/>
            </a:xfrm>
            <a:custGeom>
              <a:avLst/>
              <a:gdLst/>
              <a:ahLst/>
              <a:cxnLst>
                <a:cxn ang="0">
                  <a:pos x="14" y="0"/>
                </a:cxn>
                <a:cxn ang="0">
                  <a:pos x="14" y="0"/>
                </a:cxn>
                <a:cxn ang="0">
                  <a:pos x="8" y="2"/>
                </a:cxn>
                <a:cxn ang="0">
                  <a:pos x="4" y="4"/>
                </a:cxn>
                <a:cxn ang="0">
                  <a:pos x="0" y="10"/>
                </a:cxn>
                <a:cxn ang="0">
                  <a:pos x="0" y="16"/>
                </a:cxn>
                <a:cxn ang="0">
                  <a:pos x="0" y="16"/>
                </a:cxn>
                <a:cxn ang="0">
                  <a:pos x="0" y="20"/>
                </a:cxn>
                <a:cxn ang="0">
                  <a:pos x="4" y="26"/>
                </a:cxn>
                <a:cxn ang="0">
                  <a:pos x="8" y="28"/>
                </a:cxn>
                <a:cxn ang="0">
                  <a:pos x="14" y="30"/>
                </a:cxn>
                <a:cxn ang="0">
                  <a:pos x="14" y="30"/>
                </a:cxn>
                <a:cxn ang="0">
                  <a:pos x="20" y="28"/>
                </a:cxn>
                <a:cxn ang="0">
                  <a:pos x="24" y="26"/>
                </a:cxn>
                <a:cxn ang="0">
                  <a:pos x="28" y="20"/>
                </a:cxn>
                <a:cxn ang="0">
                  <a:pos x="28" y="16"/>
                </a:cxn>
                <a:cxn ang="0">
                  <a:pos x="28" y="16"/>
                </a:cxn>
                <a:cxn ang="0">
                  <a:pos x="28" y="10"/>
                </a:cxn>
                <a:cxn ang="0">
                  <a:pos x="24" y="4"/>
                </a:cxn>
                <a:cxn ang="0">
                  <a:pos x="20" y="2"/>
                </a:cxn>
                <a:cxn ang="0">
                  <a:pos x="14" y="0"/>
                </a:cxn>
              </a:cxnLst>
              <a:rect l="0" t="0" r="r" b="b"/>
              <a:pathLst>
                <a:path w="28" h="30">
                  <a:moveTo>
                    <a:pt x="14" y="0"/>
                  </a:moveTo>
                  <a:lnTo>
                    <a:pt x="14" y="0"/>
                  </a:lnTo>
                  <a:lnTo>
                    <a:pt x="8" y="2"/>
                  </a:lnTo>
                  <a:lnTo>
                    <a:pt x="4" y="4"/>
                  </a:lnTo>
                  <a:lnTo>
                    <a:pt x="0" y="10"/>
                  </a:lnTo>
                  <a:lnTo>
                    <a:pt x="0" y="16"/>
                  </a:lnTo>
                  <a:lnTo>
                    <a:pt x="0" y="16"/>
                  </a:lnTo>
                  <a:lnTo>
                    <a:pt x="0" y="20"/>
                  </a:lnTo>
                  <a:lnTo>
                    <a:pt x="4" y="26"/>
                  </a:lnTo>
                  <a:lnTo>
                    <a:pt x="8" y="28"/>
                  </a:lnTo>
                  <a:lnTo>
                    <a:pt x="14" y="30"/>
                  </a:lnTo>
                  <a:lnTo>
                    <a:pt x="14" y="30"/>
                  </a:lnTo>
                  <a:lnTo>
                    <a:pt x="20" y="28"/>
                  </a:lnTo>
                  <a:lnTo>
                    <a:pt x="24" y="26"/>
                  </a:lnTo>
                  <a:lnTo>
                    <a:pt x="28" y="20"/>
                  </a:lnTo>
                  <a:lnTo>
                    <a:pt x="28" y="16"/>
                  </a:lnTo>
                  <a:lnTo>
                    <a:pt x="28" y="16"/>
                  </a:lnTo>
                  <a:lnTo>
                    <a:pt x="28" y="10"/>
                  </a:lnTo>
                  <a:lnTo>
                    <a:pt x="24" y="4"/>
                  </a:lnTo>
                  <a:lnTo>
                    <a:pt x="20" y="2"/>
                  </a:lnTo>
                  <a:lnTo>
                    <a:pt x="14"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51" name="Freeform 194"/>
            <p:cNvSpPr/>
            <p:nvPr/>
          </p:nvSpPr>
          <p:spPr bwMode="auto">
            <a:xfrm>
              <a:off x="7062788" y="854075"/>
              <a:ext cx="44450" cy="47625"/>
            </a:xfrm>
            <a:custGeom>
              <a:avLst/>
              <a:gdLst/>
              <a:ahLst/>
              <a:cxnLst>
                <a:cxn ang="0">
                  <a:pos x="14" y="0"/>
                </a:cxn>
                <a:cxn ang="0">
                  <a:pos x="14" y="0"/>
                </a:cxn>
                <a:cxn ang="0">
                  <a:pos x="8" y="2"/>
                </a:cxn>
                <a:cxn ang="0">
                  <a:pos x="4" y="4"/>
                </a:cxn>
                <a:cxn ang="0">
                  <a:pos x="0" y="10"/>
                </a:cxn>
                <a:cxn ang="0">
                  <a:pos x="0" y="16"/>
                </a:cxn>
                <a:cxn ang="0">
                  <a:pos x="0" y="16"/>
                </a:cxn>
                <a:cxn ang="0">
                  <a:pos x="0" y="20"/>
                </a:cxn>
                <a:cxn ang="0">
                  <a:pos x="4" y="26"/>
                </a:cxn>
                <a:cxn ang="0">
                  <a:pos x="8" y="28"/>
                </a:cxn>
                <a:cxn ang="0">
                  <a:pos x="14" y="30"/>
                </a:cxn>
                <a:cxn ang="0">
                  <a:pos x="14" y="30"/>
                </a:cxn>
                <a:cxn ang="0">
                  <a:pos x="20" y="28"/>
                </a:cxn>
                <a:cxn ang="0">
                  <a:pos x="24" y="26"/>
                </a:cxn>
                <a:cxn ang="0">
                  <a:pos x="28" y="20"/>
                </a:cxn>
                <a:cxn ang="0">
                  <a:pos x="28" y="16"/>
                </a:cxn>
                <a:cxn ang="0">
                  <a:pos x="28" y="16"/>
                </a:cxn>
                <a:cxn ang="0">
                  <a:pos x="28" y="10"/>
                </a:cxn>
                <a:cxn ang="0">
                  <a:pos x="24" y="4"/>
                </a:cxn>
                <a:cxn ang="0">
                  <a:pos x="20" y="2"/>
                </a:cxn>
                <a:cxn ang="0">
                  <a:pos x="14" y="0"/>
                </a:cxn>
              </a:cxnLst>
              <a:rect l="0" t="0" r="r" b="b"/>
              <a:pathLst>
                <a:path w="28" h="30">
                  <a:moveTo>
                    <a:pt x="14" y="0"/>
                  </a:moveTo>
                  <a:lnTo>
                    <a:pt x="14" y="0"/>
                  </a:lnTo>
                  <a:lnTo>
                    <a:pt x="8" y="2"/>
                  </a:lnTo>
                  <a:lnTo>
                    <a:pt x="4" y="4"/>
                  </a:lnTo>
                  <a:lnTo>
                    <a:pt x="0" y="10"/>
                  </a:lnTo>
                  <a:lnTo>
                    <a:pt x="0" y="16"/>
                  </a:lnTo>
                  <a:lnTo>
                    <a:pt x="0" y="16"/>
                  </a:lnTo>
                  <a:lnTo>
                    <a:pt x="0" y="20"/>
                  </a:lnTo>
                  <a:lnTo>
                    <a:pt x="4" y="26"/>
                  </a:lnTo>
                  <a:lnTo>
                    <a:pt x="8" y="28"/>
                  </a:lnTo>
                  <a:lnTo>
                    <a:pt x="14" y="30"/>
                  </a:lnTo>
                  <a:lnTo>
                    <a:pt x="14" y="30"/>
                  </a:lnTo>
                  <a:lnTo>
                    <a:pt x="20" y="28"/>
                  </a:lnTo>
                  <a:lnTo>
                    <a:pt x="24" y="26"/>
                  </a:lnTo>
                  <a:lnTo>
                    <a:pt x="28" y="20"/>
                  </a:lnTo>
                  <a:lnTo>
                    <a:pt x="28" y="16"/>
                  </a:lnTo>
                  <a:lnTo>
                    <a:pt x="28" y="16"/>
                  </a:lnTo>
                  <a:lnTo>
                    <a:pt x="28" y="10"/>
                  </a:lnTo>
                  <a:lnTo>
                    <a:pt x="24" y="4"/>
                  </a:lnTo>
                  <a:lnTo>
                    <a:pt x="20" y="2"/>
                  </a:lnTo>
                  <a:lnTo>
                    <a:pt x="14"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52" name="Freeform 195"/>
            <p:cNvSpPr/>
            <p:nvPr/>
          </p:nvSpPr>
          <p:spPr bwMode="auto">
            <a:xfrm>
              <a:off x="3992563" y="561975"/>
              <a:ext cx="44450" cy="44450"/>
            </a:xfrm>
            <a:custGeom>
              <a:avLst/>
              <a:gdLst/>
              <a:ahLst/>
              <a:cxnLst>
                <a:cxn ang="0">
                  <a:pos x="14" y="0"/>
                </a:cxn>
                <a:cxn ang="0">
                  <a:pos x="14" y="0"/>
                </a:cxn>
                <a:cxn ang="0">
                  <a:pos x="8" y="0"/>
                </a:cxn>
                <a:cxn ang="0">
                  <a:pos x="4" y="4"/>
                </a:cxn>
                <a:cxn ang="0">
                  <a:pos x="0" y="8"/>
                </a:cxn>
                <a:cxn ang="0">
                  <a:pos x="0" y="14"/>
                </a:cxn>
                <a:cxn ang="0">
                  <a:pos x="0" y="14"/>
                </a:cxn>
                <a:cxn ang="0">
                  <a:pos x="0" y="20"/>
                </a:cxn>
                <a:cxn ang="0">
                  <a:pos x="4" y="24"/>
                </a:cxn>
                <a:cxn ang="0">
                  <a:pos x="8" y="28"/>
                </a:cxn>
                <a:cxn ang="0">
                  <a:pos x="14" y="28"/>
                </a:cxn>
                <a:cxn ang="0">
                  <a:pos x="14" y="28"/>
                </a:cxn>
                <a:cxn ang="0">
                  <a:pos x="20" y="28"/>
                </a:cxn>
                <a:cxn ang="0">
                  <a:pos x="24" y="24"/>
                </a:cxn>
                <a:cxn ang="0">
                  <a:pos x="28" y="20"/>
                </a:cxn>
                <a:cxn ang="0">
                  <a:pos x="28" y="14"/>
                </a:cxn>
                <a:cxn ang="0">
                  <a:pos x="28" y="14"/>
                </a:cxn>
                <a:cxn ang="0">
                  <a:pos x="28" y="8"/>
                </a:cxn>
                <a:cxn ang="0">
                  <a:pos x="24" y="4"/>
                </a:cxn>
                <a:cxn ang="0">
                  <a:pos x="20" y="0"/>
                </a:cxn>
                <a:cxn ang="0">
                  <a:pos x="14" y="0"/>
                </a:cxn>
              </a:cxnLst>
              <a:rect l="0" t="0" r="r" b="b"/>
              <a:pathLst>
                <a:path w="28" h="28">
                  <a:moveTo>
                    <a:pt x="14" y="0"/>
                  </a:moveTo>
                  <a:lnTo>
                    <a:pt x="14" y="0"/>
                  </a:lnTo>
                  <a:lnTo>
                    <a:pt x="8" y="0"/>
                  </a:lnTo>
                  <a:lnTo>
                    <a:pt x="4" y="4"/>
                  </a:lnTo>
                  <a:lnTo>
                    <a:pt x="0" y="8"/>
                  </a:lnTo>
                  <a:lnTo>
                    <a:pt x="0" y="14"/>
                  </a:lnTo>
                  <a:lnTo>
                    <a:pt x="0" y="14"/>
                  </a:lnTo>
                  <a:lnTo>
                    <a:pt x="0" y="20"/>
                  </a:lnTo>
                  <a:lnTo>
                    <a:pt x="4" y="24"/>
                  </a:lnTo>
                  <a:lnTo>
                    <a:pt x="8" y="28"/>
                  </a:lnTo>
                  <a:lnTo>
                    <a:pt x="14" y="28"/>
                  </a:lnTo>
                  <a:lnTo>
                    <a:pt x="14" y="28"/>
                  </a:lnTo>
                  <a:lnTo>
                    <a:pt x="20" y="28"/>
                  </a:lnTo>
                  <a:lnTo>
                    <a:pt x="24" y="24"/>
                  </a:lnTo>
                  <a:lnTo>
                    <a:pt x="28" y="20"/>
                  </a:lnTo>
                  <a:lnTo>
                    <a:pt x="28" y="14"/>
                  </a:lnTo>
                  <a:lnTo>
                    <a:pt x="28" y="14"/>
                  </a:lnTo>
                  <a:lnTo>
                    <a:pt x="28" y="8"/>
                  </a:lnTo>
                  <a:lnTo>
                    <a:pt x="24" y="4"/>
                  </a:lnTo>
                  <a:lnTo>
                    <a:pt x="20" y="0"/>
                  </a:lnTo>
                  <a:lnTo>
                    <a:pt x="14"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53" name="Freeform 196"/>
            <p:cNvSpPr/>
            <p:nvPr/>
          </p:nvSpPr>
          <p:spPr bwMode="auto">
            <a:xfrm>
              <a:off x="3992563" y="561975"/>
              <a:ext cx="44450" cy="44450"/>
            </a:xfrm>
            <a:custGeom>
              <a:avLst/>
              <a:gdLst/>
              <a:ahLst/>
              <a:cxnLst>
                <a:cxn ang="0">
                  <a:pos x="14" y="0"/>
                </a:cxn>
                <a:cxn ang="0">
                  <a:pos x="14" y="0"/>
                </a:cxn>
                <a:cxn ang="0">
                  <a:pos x="8" y="0"/>
                </a:cxn>
                <a:cxn ang="0">
                  <a:pos x="4" y="4"/>
                </a:cxn>
                <a:cxn ang="0">
                  <a:pos x="0" y="8"/>
                </a:cxn>
                <a:cxn ang="0">
                  <a:pos x="0" y="14"/>
                </a:cxn>
                <a:cxn ang="0">
                  <a:pos x="0" y="14"/>
                </a:cxn>
                <a:cxn ang="0">
                  <a:pos x="0" y="20"/>
                </a:cxn>
                <a:cxn ang="0">
                  <a:pos x="4" y="24"/>
                </a:cxn>
                <a:cxn ang="0">
                  <a:pos x="8" y="28"/>
                </a:cxn>
                <a:cxn ang="0">
                  <a:pos x="14" y="28"/>
                </a:cxn>
                <a:cxn ang="0">
                  <a:pos x="14" y="28"/>
                </a:cxn>
                <a:cxn ang="0">
                  <a:pos x="20" y="28"/>
                </a:cxn>
                <a:cxn ang="0">
                  <a:pos x="24" y="24"/>
                </a:cxn>
                <a:cxn ang="0">
                  <a:pos x="28" y="20"/>
                </a:cxn>
                <a:cxn ang="0">
                  <a:pos x="28" y="14"/>
                </a:cxn>
                <a:cxn ang="0">
                  <a:pos x="28" y="14"/>
                </a:cxn>
                <a:cxn ang="0">
                  <a:pos x="28" y="8"/>
                </a:cxn>
                <a:cxn ang="0">
                  <a:pos x="24" y="4"/>
                </a:cxn>
                <a:cxn ang="0">
                  <a:pos x="20" y="0"/>
                </a:cxn>
                <a:cxn ang="0">
                  <a:pos x="14" y="0"/>
                </a:cxn>
              </a:cxnLst>
              <a:rect l="0" t="0" r="r" b="b"/>
              <a:pathLst>
                <a:path w="28" h="28">
                  <a:moveTo>
                    <a:pt x="14" y="0"/>
                  </a:moveTo>
                  <a:lnTo>
                    <a:pt x="14" y="0"/>
                  </a:lnTo>
                  <a:lnTo>
                    <a:pt x="8" y="0"/>
                  </a:lnTo>
                  <a:lnTo>
                    <a:pt x="4" y="4"/>
                  </a:lnTo>
                  <a:lnTo>
                    <a:pt x="0" y="8"/>
                  </a:lnTo>
                  <a:lnTo>
                    <a:pt x="0" y="14"/>
                  </a:lnTo>
                  <a:lnTo>
                    <a:pt x="0" y="14"/>
                  </a:lnTo>
                  <a:lnTo>
                    <a:pt x="0" y="20"/>
                  </a:lnTo>
                  <a:lnTo>
                    <a:pt x="4" y="24"/>
                  </a:lnTo>
                  <a:lnTo>
                    <a:pt x="8" y="28"/>
                  </a:lnTo>
                  <a:lnTo>
                    <a:pt x="14" y="28"/>
                  </a:lnTo>
                  <a:lnTo>
                    <a:pt x="14" y="28"/>
                  </a:lnTo>
                  <a:lnTo>
                    <a:pt x="20" y="28"/>
                  </a:lnTo>
                  <a:lnTo>
                    <a:pt x="24" y="24"/>
                  </a:lnTo>
                  <a:lnTo>
                    <a:pt x="28" y="20"/>
                  </a:lnTo>
                  <a:lnTo>
                    <a:pt x="28" y="14"/>
                  </a:lnTo>
                  <a:lnTo>
                    <a:pt x="28" y="14"/>
                  </a:lnTo>
                  <a:lnTo>
                    <a:pt x="28" y="8"/>
                  </a:lnTo>
                  <a:lnTo>
                    <a:pt x="24" y="4"/>
                  </a:lnTo>
                  <a:lnTo>
                    <a:pt x="20" y="0"/>
                  </a:lnTo>
                  <a:lnTo>
                    <a:pt x="14"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54" name="Freeform 197"/>
            <p:cNvSpPr/>
            <p:nvPr/>
          </p:nvSpPr>
          <p:spPr bwMode="auto">
            <a:xfrm>
              <a:off x="4786313" y="307975"/>
              <a:ext cx="22225" cy="19050"/>
            </a:xfrm>
            <a:custGeom>
              <a:avLst/>
              <a:gdLst/>
              <a:ahLst/>
              <a:cxnLst>
                <a:cxn ang="0">
                  <a:pos x="8" y="0"/>
                </a:cxn>
                <a:cxn ang="0">
                  <a:pos x="8" y="0"/>
                </a:cxn>
                <a:cxn ang="0">
                  <a:pos x="2" y="2"/>
                </a:cxn>
                <a:cxn ang="0">
                  <a:pos x="0" y="6"/>
                </a:cxn>
                <a:cxn ang="0">
                  <a:pos x="0" y="6"/>
                </a:cxn>
                <a:cxn ang="0">
                  <a:pos x="2" y="10"/>
                </a:cxn>
                <a:cxn ang="0">
                  <a:pos x="8" y="12"/>
                </a:cxn>
                <a:cxn ang="0">
                  <a:pos x="8" y="12"/>
                </a:cxn>
                <a:cxn ang="0">
                  <a:pos x="12" y="10"/>
                </a:cxn>
                <a:cxn ang="0">
                  <a:pos x="14" y="6"/>
                </a:cxn>
                <a:cxn ang="0">
                  <a:pos x="14" y="6"/>
                </a:cxn>
                <a:cxn ang="0">
                  <a:pos x="12" y="2"/>
                </a:cxn>
                <a:cxn ang="0">
                  <a:pos x="8" y="0"/>
                </a:cxn>
              </a:cxnLst>
              <a:rect l="0" t="0" r="r" b="b"/>
              <a:pathLst>
                <a:path w="14" h="12">
                  <a:moveTo>
                    <a:pt x="8" y="0"/>
                  </a:moveTo>
                  <a:lnTo>
                    <a:pt x="8" y="0"/>
                  </a:lnTo>
                  <a:lnTo>
                    <a:pt x="2" y="2"/>
                  </a:lnTo>
                  <a:lnTo>
                    <a:pt x="0" y="6"/>
                  </a:lnTo>
                  <a:lnTo>
                    <a:pt x="0" y="6"/>
                  </a:lnTo>
                  <a:lnTo>
                    <a:pt x="2" y="10"/>
                  </a:lnTo>
                  <a:lnTo>
                    <a:pt x="8" y="12"/>
                  </a:lnTo>
                  <a:lnTo>
                    <a:pt x="8" y="12"/>
                  </a:lnTo>
                  <a:lnTo>
                    <a:pt x="12" y="10"/>
                  </a:lnTo>
                  <a:lnTo>
                    <a:pt x="14" y="6"/>
                  </a:lnTo>
                  <a:lnTo>
                    <a:pt x="14"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55" name="Freeform 198"/>
            <p:cNvSpPr/>
            <p:nvPr/>
          </p:nvSpPr>
          <p:spPr bwMode="auto">
            <a:xfrm>
              <a:off x="4786313" y="307975"/>
              <a:ext cx="22225" cy="19050"/>
            </a:xfrm>
            <a:custGeom>
              <a:avLst/>
              <a:gdLst/>
              <a:ahLst/>
              <a:cxnLst>
                <a:cxn ang="0">
                  <a:pos x="8" y="0"/>
                </a:cxn>
                <a:cxn ang="0">
                  <a:pos x="8" y="0"/>
                </a:cxn>
                <a:cxn ang="0">
                  <a:pos x="2" y="2"/>
                </a:cxn>
                <a:cxn ang="0">
                  <a:pos x="0" y="6"/>
                </a:cxn>
                <a:cxn ang="0">
                  <a:pos x="0" y="6"/>
                </a:cxn>
                <a:cxn ang="0">
                  <a:pos x="2" y="10"/>
                </a:cxn>
                <a:cxn ang="0">
                  <a:pos x="8" y="12"/>
                </a:cxn>
                <a:cxn ang="0">
                  <a:pos x="8" y="12"/>
                </a:cxn>
                <a:cxn ang="0">
                  <a:pos x="12" y="10"/>
                </a:cxn>
                <a:cxn ang="0">
                  <a:pos x="14" y="6"/>
                </a:cxn>
                <a:cxn ang="0">
                  <a:pos x="14" y="6"/>
                </a:cxn>
                <a:cxn ang="0">
                  <a:pos x="12" y="2"/>
                </a:cxn>
                <a:cxn ang="0">
                  <a:pos x="8" y="0"/>
                </a:cxn>
              </a:cxnLst>
              <a:rect l="0" t="0" r="r" b="b"/>
              <a:pathLst>
                <a:path w="14" h="12">
                  <a:moveTo>
                    <a:pt x="8" y="0"/>
                  </a:moveTo>
                  <a:lnTo>
                    <a:pt x="8" y="0"/>
                  </a:lnTo>
                  <a:lnTo>
                    <a:pt x="2" y="2"/>
                  </a:lnTo>
                  <a:lnTo>
                    <a:pt x="0" y="6"/>
                  </a:lnTo>
                  <a:lnTo>
                    <a:pt x="0" y="6"/>
                  </a:lnTo>
                  <a:lnTo>
                    <a:pt x="2" y="10"/>
                  </a:lnTo>
                  <a:lnTo>
                    <a:pt x="8" y="12"/>
                  </a:lnTo>
                  <a:lnTo>
                    <a:pt x="8" y="12"/>
                  </a:lnTo>
                  <a:lnTo>
                    <a:pt x="12" y="10"/>
                  </a:lnTo>
                  <a:lnTo>
                    <a:pt x="14" y="6"/>
                  </a:lnTo>
                  <a:lnTo>
                    <a:pt x="14"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56" name="Freeform 199"/>
            <p:cNvSpPr/>
            <p:nvPr/>
          </p:nvSpPr>
          <p:spPr bwMode="auto">
            <a:xfrm>
              <a:off x="1516063" y="800100"/>
              <a:ext cx="22225" cy="19050"/>
            </a:xfrm>
            <a:custGeom>
              <a:avLst/>
              <a:gdLst/>
              <a:ahLst/>
              <a:cxnLst>
                <a:cxn ang="0">
                  <a:pos x="6" y="0"/>
                </a:cxn>
                <a:cxn ang="0">
                  <a:pos x="6" y="0"/>
                </a:cxn>
                <a:cxn ang="0">
                  <a:pos x="2" y="2"/>
                </a:cxn>
                <a:cxn ang="0">
                  <a:pos x="0" y="6"/>
                </a:cxn>
                <a:cxn ang="0">
                  <a:pos x="0" y="6"/>
                </a:cxn>
                <a:cxn ang="0">
                  <a:pos x="2" y="10"/>
                </a:cxn>
                <a:cxn ang="0">
                  <a:pos x="6" y="12"/>
                </a:cxn>
                <a:cxn ang="0">
                  <a:pos x="6" y="12"/>
                </a:cxn>
                <a:cxn ang="0">
                  <a:pos x="12" y="10"/>
                </a:cxn>
                <a:cxn ang="0">
                  <a:pos x="14" y="6"/>
                </a:cxn>
                <a:cxn ang="0">
                  <a:pos x="14" y="6"/>
                </a:cxn>
                <a:cxn ang="0">
                  <a:pos x="12" y="2"/>
                </a:cxn>
                <a:cxn ang="0">
                  <a:pos x="6" y="0"/>
                </a:cxn>
              </a:cxnLst>
              <a:rect l="0" t="0" r="r" b="b"/>
              <a:pathLst>
                <a:path w="14" h="12">
                  <a:moveTo>
                    <a:pt x="6" y="0"/>
                  </a:moveTo>
                  <a:lnTo>
                    <a:pt x="6" y="0"/>
                  </a:lnTo>
                  <a:lnTo>
                    <a:pt x="2" y="2"/>
                  </a:lnTo>
                  <a:lnTo>
                    <a:pt x="0" y="6"/>
                  </a:lnTo>
                  <a:lnTo>
                    <a:pt x="0" y="6"/>
                  </a:lnTo>
                  <a:lnTo>
                    <a:pt x="2" y="10"/>
                  </a:lnTo>
                  <a:lnTo>
                    <a:pt x="6" y="12"/>
                  </a:lnTo>
                  <a:lnTo>
                    <a:pt x="6" y="12"/>
                  </a:lnTo>
                  <a:lnTo>
                    <a:pt x="12" y="10"/>
                  </a:lnTo>
                  <a:lnTo>
                    <a:pt x="14" y="6"/>
                  </a:lnTo>
                  <a:lnTo>
                    <a:pt x="14" y="6"/>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57" name="Freeform 200"/>
            <p:cNvSpPr/>
            <p:nvPr/>
          </p:nvSpPr>
          <p:spPr bwMode="auto">
            <a:xfrm>
              <a:off x="1516063" y="800100"/>
              <a:ext cx="22225" cy="19050"/>
            </a:xfrm>
            <a:custGeom>
              <a:avLst/>
              <a:gdLst/>
              <a:ahLst/>
              <a:cxnLst>
                <a:cxn ang="0">
                  <a:pos x="6" y="0"/>
                </a:cxn>
                <a:cxn ang="0">
                  <a:pos x="6" y="0"/>
                </a:cxn>
                <a:cxn ang="0">
                  <a:pos x="2" y="2"/>
                </a:cxn>
                <a:cxn ang="0">
                  <a:pos x="0" y="6"/>
                </a:cxn>
                <a:cxn ang="0">
                  <a:pos x="0" y="6"/>
                </a:cxn>
                <a:cxn ang="0">
                  <a:pos x="2" y="10"/>
                </a:cxn>
                <a:cxn ang="0">
                  <a:pos x="6" y="12"/>
                </a:cxn>
                <a:cxn ang="0">
                  <a:pos x="6" y="12"/>
                </a:cxn>
                <a:cxn ang="0">
                  <a:pos x="12" y="10"/>
                </a:cxn>
                <a:cxn ang="0">
                  <a:pos x="14" y="6"/>
                </a:cxn>
                <a:cxn ang="0">
                  <a:pos x="14" y="6"/>
                </a:cxn>
                <a:cxn ang="0">
                  <a:pos x="12" y="2"/>
                </a:cxn>
                <a:cxn ang="0">
                  <a:pos x="6" y="0"/>
                </a:cxn>
              </a:cxnLst>
              <a:rect l="0" t="0" r="r" b="b"/>
              <a:pathLst>
                <a:path w="14" h="12">
                  <a:moveTo>
                    <a:pt x="6" y="0"/>
                  </a:moveTo>
                  <a:lnTo>
                    <a:pt x="6" y="0"/>
                  </a:lnTo>
                  <a:lnTo>
                    <a:pt x="2" y="2"/>
                  </a:lnTo>
                  <a:lnTo>
                    <a:pt x="0" y="6"/>
                  </a:lnTo>
                  <a:lnTo>
                    <a:pt x="0" y="6"/>
                  </a:lnTo>
                  <a:lnTo>
                    <a:pt x="2" y="10"/>
                  </a:lnTo>
                  <a:lnTo>
                    <a:pt x="6" y="12"/>
                  </a:lnTo>
                  <a:lnTo>
                    <a:pt x="6" y="12"/>
                  </a:lnTo>
                  <a:lnTo>
                    <a:pt x="12" y="10"/>
                  </a:lnTo>
                  <a:lnTo>
                    <a:pt x="14" y="6"/>
                  </a:lnTo>
                  <a:lnTo>
                    <a:pt x="14" y="6"/>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58" name="Freeform 201"/>
            <p:cNvSpPr/>
            <p:nvPr/>
          </p:nvSpPr>
          <p:spPr bwMode="auto">
            <a:xfrm>
              <a:off x="3617913" y="276225"/>
              <a:ext cx="34925" cy="34925"/>
            </a:xfrm>
            <a:custGeom>
              <a:avLst/>
              <a:gdLst/>
              <a:ahLst/>
              <a:cxnLst>
                <a:cxn ang="0">
                  <a:pos x="10" y="0"/>
                </a:cxn>
                <a:cxn ang="0">
                  <a:pos x="10" y="0"/>
                </a:cxn>
                <a:cxn ang="0">
                  <a:pos x="6" y="0"/>
                </a:cxn>
                <a:cxn ang="0">
                  <a:pos x="2" y="2"/>
                </a:cxn>
                <a:cxn ang="0">
                  <a:pos x="0" y="6"/>
                </a:cxn>
                <a:cxn ang="0">
                  <a:pos x="0" y="10"/>
                </a:cxn>
                <a:cxn ang="0">
                  <a:pos x="0" y="10"/>
                </a:cxn>
                <a:cxn ang="0">
                  <a:pos x="0" y="16"/>
                </a:cxn>
                <a:cxn ang="0">
                  <a:pos x="2" y="18"/>
                </a:cxn>
                <a:cxn ang="0">
                  <a:pos x="6" y="22"/>
                </a:cxn>
                <a:cxn ang="0">
                  <a:pos x="10" y="22"/>
                </a:cxn>
                <a:cxn ang="0">
                  <a:pos x="10" y="22"/>
                </a:cxn>
                <a:cxn ang="0">
                  <a:pos x="16" y="22"/>
                </a:cxn>
                <a:cxn ang="0">
                  <a:pos x="18" y="18"/>
                </a:cxn>
                <a:cxn ang="0">
                  <a:pos x="22" y="16"/>
                </a:cxn>
                <a:cxn ang="0">
                  <a:pos x="22" y="10"/>
                </a:cxn>
                <a:cxn ang="0">
                  <a:pos x="22" y="10"/>
                </a:cxn>
                <a:cxn ang="0">
                  <a:pos x="22" y="6"/>
                </a:cxn>
                <a:cxn ang="0">
                  <a:pos x="18" y="2"/>
                </a:cxn>
                <a:cxn ang="0">
                  <a:pos x="16" y="0"/>
                </a:cxn>
                <a:cxn ang="0">
                  <a:pos x="10" y="0"/>
                </a:cxn>
              </a:cxnLst>
              <a:rect l="0" t="0" r="r" b="b"/>
              <a:pathLst>
                <a:path w="22" h="22">
                  <a:moveTo>
                    <a:pt x="10" y="0"/>
                  </a:moveTo>
                  <a:lnTo>
                    <a:pt x="10" y="0"/>
                  </a:lnTo>
                  <a:lnTo>
                    <a:pt x="6" y="0"/>
                  </a:lnTo>
                  <a:lnTo>
                    <a:pt x="2" y="2"/>
                  </a:lnTo>
                  <a:lnTo>
                    <a:pt x="0" y="6"/>
                  </a:lnTo>
                  <a:lnTo>
                    <a:pt x="0" y="10"/>
                  </a:lnTo>
                  <a:lnTo>
                    <a:pt x="0" y="10"/>
                  </a:lnTo>
                  <a:lnTo>
                    <a:pt x="0" y="16"/>
                  </a:lnTo>
                  <a:lnTo>
                    <a:pt x="2" y="18"/>
                  </a:lnTo>
                  <a:lnTo>
                    <a:pt x="6" y="22"/>
                  </a:lnTo>
                  <a:lnTo>
                    <a:pt x="10" y="22"/>
                  </a:lnTo>
                  <a:lnTo>
                    <a:pt x="10" y="22"/>
                  </a:lnTo>
                  <a:lnTo>
                    <a:pt x="16" y="22"/>
                  </a:lnTo>
                  <a:lnTo>
                    <a:pt x="18" y="18"/>
                  </a:lnTo>
                  <a:lnTo>
                    <a:pt x="22" y="16"/>
                  </a:lnTo>
                  <a:lnTo>
                    <a:pt x="22" y="10"/>
                  </a:lnTo>
                  <a:lnTo>
                    <a:pt x="22" y="10"/>
                  </a:lnTo>
                  <a:lnTo>
                    <a:pt x="22" y="6"/>
                  </a:lnTo>
                  <a:lnTo>
                    <a:pt x="18" y="2"/>
                  </a:lnTo>
                  <a:lnTo>
                    <a:pt x="16" y="0"/>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59" name="Freeform 202"/>
            <p:cNvSpPr/>
            <p:nvPr/>
          </p:nvSpPr>
          <p:spPr bwMode="auto">
            <a:xfrm>
              <a:off x="3617913" y="276225"/>
              <a:ext cx="34925" cy="34925"/>
            </a:xfrm>
            <a:custGeom>
              <a:avLst/>
              <a:gdLst/>
              <a:ahLst/>
              <a:cxnLst>
                <a:cxn ang="0">
                  <a:pos x="10" y="0"/>
                </a:cxn>
                <a:cxn ang="0">
                  <a:pos x="10" y="0"/>
                </a:cxn>
                <a:cxn ang="0">
                  <a:pos x="6" y="0"/>
                </a:cxn>
                <a:cxn ang="0">
                  <a:pos x="2" y="2"/>
                </a:cxn>
                <a:cxn ang="0">
                  <a:pos x="0" y="6"/>
                </a:cxn>
                <a:cxn ang="0">
                  <a:pos x="0" y="10"/>
                </a:cxn>
                <a:cxn ang="0">
                  <a:pos x="0" y="10"/>
                </a:cxn>
                <a:cxn ang="0">
                  <a:pos x="0" y="16"/>
                </a:cxn>
                <a:cxn ang="0">
                  <a:pos x="2" y="18"/>
                </a:cxn>
                <a:cxn ang="0">
                  <a:pos x="6" y="22"/>
                </a:cxn>
                <a:cxn ang="0">
                  <a:pos x="10" y="22"/>
                </a:cxn>
                <a:cxn ang="0">
                  <a:pos x="10" y="22"/>
                </a:cxn>
                <a:cxn ang="0">
                  <a:pos x="16" y="22"/>
                </a:cxn>
                <a:cxn ang="0">
                  <a:pos x="18" y="18"/>
                </a:cxn>
                <a:cxn ang="0">
                  <a:pos x="22" y="16"/>
                </a:cxn>
                <a:cxn ang="0">
                  <a:pos x="22" y="10"/>
                </a:cxn>
                <a:cxn ang="0">
                  <a:pos x="22" y="10"/>
                </a:cxn>
                <a:cxn ang="0">
                  <a:pos x="22" y="6"/>
                </a:cxn>
                <a:cxn ang="0">
                  <a:pos x="18" y="2"/>
                </a:cxn>
                <a:cxn ang="0">
                  <a:pos x="16" y="0"/>
                </a:cxn>
                <a:cxn ang="0">
                  <a:pos x="10" y="0"/>
                </a:cxn>
              </a:cxnLst>
              <a:rect l="0" t="0" r="r" b="b"/>
              <a:pathLst>
                <a:path w="22" h="22">
                  <a:moveTo>
                    <a:pt x="10" y="0"/>
                  </a:moveTo>
                  <a:lnTo>
                    <a:pt x="10" y="0"/>
                  </a:lnTo>
                  <a:lnTo>
                    <a:pt x="6" y="0"/>
                  </a:lnTo>
                  <a:lnTo>
                    <a:pt x="2" y="2"/>
                  </a:lnTo>
                  <a:lnTo>
                    <a:pt x="0" y="6"/>
                  </a:lnTo>
                  <a:lnTo>
                    <a:pt x="0" y="10"/>
                  </a:lnTo>
                  <a:lnTo>
                    <a:pt x="0" y="10"/>
                  </a:lnTo>
                  <a:lnTo>
                    <a:pt x="0" y="16"/>
                  </a:lnTo>
                  <a:lnTo>
                    <a:pt x="2" y="18"/>
                  </a:lnTo>
                  <a:lnTo>
                    <a:pt x="6" y="22"/>
                  </a:lnTo>
                  <a:lnTo>
                    <a:pt x="10" y="22"/>
                  </a:lnTo>
                  <a:lnTo>
                    <a:pt x="10" y="22"/>
                  </a:lnTo>
                  <a:lnTo>
                    <a:pt x="16" y="22"/>
                  </a:lnTo>
                  <a:lnTo>
                    <a:pt x="18" y="18"/>
                  </a:lnTo>
                  <a:lnTo>
                    <a:pt x="22" y="16"/>
                  </a:lnTo>
                  <a:lnTo>
                    <a:pt x="22" y="10"/>
                  </a:lnTo>
                  <a:lnTo>
                    <a:pt x="22" y="10"/>
                  </a:lnTo>
                  <a:lnTo>
                    <a:pt x="22" y="6"/>
                  </a:lnTo>
                  <a:lnTo>
                    <a:pt x="18" y="2"/>
                  </a:lnTo>
                  <a:lnTo>
                    <a:pt x="16" y="0"/>
                  </a:lnTo>
                  <a:lnTo>
                    <a:pt x="10"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60" name="Freeform 203"/>
            <p:cNvSpPr/>
            <p:nvPr/>
          </p:nvSpPr>
          <p:spPr bwMode="auto">
            <a:xfrm>
              <a:off x="2230438" y="641350"/>
              <a:ext cx="50800" cy="53975"/>
            </a:xfrm>
            <a:custGeom>
              <a:avLst/>
              <a:gdLst/>
              <a:ahLst/>
              <a:cxnLst>
                <a:cxn ang="0">
                  <a:pos x="16" y="0"/>
                </a:cxn>
                <a:cxn ang="0">
                  <a:pos x="16" y="0"/>
                </a:cxn>
                <a:cxn ang="0">
                  <a:pos x="10" y="0"/>
                </a:cxn>
                <a:cxn ang="0">
                  <a:pos x="4" y="4"/>
                </a:cxn>
                <a:cxn ang="0">
                  <a:pos x="0" y="10"/>
                </a:cxn>
                <a:cxn ang="0">
                  <a:pos x="0" y="16"/>
                </a:cxn>
                <a:cxn ang="0">
                  <a:pos x="0" y="16"/>
                </a:cxn>
                <a:cxn ang="0">
                  <a:pos x="0" y="22"/>
                </a:cxn>
                <a:cxn ang="0">
                  <a:pos x="4" y="28"/>
                </a:cxn>
                <a:cxn ang="0">
                  <a:pos x="10" y="32"/>
                </a:cxn>
                <a:cxn ang="0">
                  <a:pos x="16" y="34"/>
                </a:cxn>
                <a:cxn ang="0">
                  <a:pos x="16" y="34"/>
                </a:cxn>
                <a:cxn ang="0">
                  <a:pos x="22" y="32"/>
                </a:cxn>
                <a:cxn ang="0">
                  <a:pos x="28" y="28"/>
                </a:cxn>
                <a:cxn ang="0">
                  <a:pos x="32" y="22"/>
                </a:cxn>
                <a:cxn ang="0">
                  <a:pos x="32" y="16"/>
                </a:cxn>
                <a:cxn ang="0">
                  <a:pos x="32" y="16"/>
                </a:cxn>
                <a:cxn ang="0">
                  <a:pos x="32" y="10"/>
                </a:cxn>
                <a:cxn ang="0">
                  <a:pos x="28" y="4"/>
                </a:cxn>
                <a:cxn ang="0">
                  <a:pos x="22" y="0"/>
                </a:cxn>
                <a:cxn ang="0">
                  <a:pos x="16" y="0"/>
                </a:cxn>
              </a:cxnLst>
              <a:rect l="0" t="0" r="r" b="b"/>
              <a:pathLst>
                <a:path w="32" h="34">
                  <a:moveTo>
                    <a:pt x="16" y="0"/>
                  </a:moveTo>
                  <a:lnTo>
                    <a:pt x="16" y="0"/>
                  </a:lnTo>
                  <a:lnTo>
                    <a:pt x="10" y="0"/>
                  </a:lnTo>
                  <a:lnTo>
                    <a:pt x="4" y="4"/>
                  </a:lnTo>
                  <a:lnTo>
                    <a:pt x="0" y="10"/>
                  </a:lnTo>
                  <a:lnTo>
                    <a:pt x="0" y="16"/>
                  </a:lnTo>
                  <a:lnTo>
                    <a:pt x="0" y="16"/>
                  </a:lnTo>
                  <a:lnTo>
                    <a:pt x="0" y="22"/>
                  </a:lnTo>
                  <a:lnTo>
                    <a:pt x="4" y="28"/>
                  </a:lnTo>
                  <a:lnTo>
                    <a:pt x="10" y="32"/>
                  </a:lnTo>
                  <a:lnTo>
                    <a:pt x="16" y="34"/>
                  </a:lnTo>
                  <a:lnTo>
                    <a:pt x="16" y="34"/>
                  </a:lnTo>
                  <a:lnTo>
                    <a:pt x="22" y="32"/>
                  </a:lnTo>
                  <a:lnTo>
                    <a:pt x="28" y="28"/>
                  </a:lnTo>
                  <a:lnTo>
                    <a:pt x="32" y="22"/>
                  </a:lnTo>
                  <a:lnTo>
                    <a:pt x="32" y="16"/>
                  </a:lnTo>
                  <a:lnTo>
                    <a:pt x="32" y="16"/>
                  </a:lnTo>
                  <a:lnTo>
                    <a:pt x="32" y="10"/>
                  </a:lnTo>
                  <a:lnTo>
                    <a:pt x="28" y="4"/>
                  </a:lnTo>
                  <a:lnTo>
                    <a:pt x="22" y="0"/>
                  </a:lnTo>
                  <a:lnTo>
                    <a:pt x="1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61" name="Freeform 204"/>
            <p:cNvSpPr/>
            <p:nvPr/>
          </p:nvSpPr>
          <p:spPr bwMode="auto">
            <a:xfrm>
              <a:off x="2230438" y="641350"/>
              <a:ext cx="50800" cy="53975"/>
            </a:xfrm>
            <a:custGeom>
              <a:avLst/>
              <a:gdLst/>
              <a:ahLst/>
              <a:cxnLst>
                <a:cxn ang="0">
                  <a:pos x="16" y="0"/>
                </a:cxn>
                <a:cxn ang="0">
                  <a:pos x="16" y="0"/>
                </a:cxn>
                <a:cxn ang="0">
                  <a:pos x="10" y="0"/>
                </a:cxn>
                <a:cxn ang="0">
                  <a:pos x="4" y="4"/>
                </a:cxn>
                <a:cxn ang="0">
                  <a:pos x="0" y="10"/>
                </a:cxn>
                <a:cxn ang="0">
                  <a:pos x="0" y="16"/>
                </a:cxn>
                <a:cxn ang="0">
                  <a:pos x="0" y="16"/>
                </a:cxn>
                <a:cxn ang="0">
                  <a:pos x="0" y="22"/>
                </a:cxn>
                <a:cxn ang="0">
                  <a:pos x="4" y="28"/>
                </a:cxn>
                <a:cxn ang="0">
                  <a:pos x="10" y="32"/>
                </a:cxn>
                <a:cxn ang="0">
                  <a:pos x="16" y="34"/>
                </a:cxn>
                <a:cxn ang="0">
                  <a:pos x="16" y="34"/>
                </a:cxn>
                <a:cxn ang="0">
                  <a:pos x="22" y="32"/>
                </a:cxn>
                <a:cxn ang="0">
                  <a:pos x="28" y="28"/>
                </a:cxn>
                <a:cxn ang="0">
                  <a:pos x="32" y="22"/>
                </a:cxn>
                <a:cxn ang="0">
                  <a:pos x="32" y="16"/>
                </a:cxn>
                <a:cxn ang="0">
                  <a:pos x="32" y="16"/>
                </a:cxn>
                <a:cxn ang="0">
                  <a:pos x="32" y="10"/>
                </a:cxn>
                <a:cxn ang="0">
                  <a:pos x="28" y="4"/>
                </a:cxn>
                <a:cxn ang="0">
                  <a:pos x="22" y="0"/>
                </a:cxn>
                <a:cxn ang="0">
                  <a:pos x="16" y="0"/>
                </a:cxn>
              </a:cxnLst>
              <a:rect l="0" t="0" r="r" b="b"/>
              <a:pathLst>
                <a:path w="32" h="34">
                  <a:moveTo>
                    <a:pt x="16" y="0"/>
                  </a:moveTo>
                  <a:lnTo>
                    <a:pt x="16" y="0"/>
                  </a:lnTo>
                  <a:lnTo>
                    <a:pt x="10" y="0"/>
                  </a:lnTo>
                  <a:lnTo>
                    <a:pt x="4" y="4"/>
                  </a:lnTo>
                  <a:lnTo>
                    <a:pt x="0" y="10"/>
                  </a:lnTo>
                  <a:lnTo>
                    <a:pt x="0" y="16"/>
                  </a:lnTo>
                  <a:lnTo>
                    <a:pt x="0" y="16"/>
                  </a:lnTo>
                  <a:lnTo>
                    <a:pt x="0" y="22"/>
                  </a:lnTo>
                  <a:lnTo>
                    <a:pt x="4" y="28"/>
                  </a:lnTo>
                  <a:lnTo>
                    <a:pt x="10" y="32"/>
                  </a:lnTo>
                  <a:lnTo>
                    <a:pt x="16" y="34"/>
                  </a:lnTo>
                  <a:lnTo>
                    <a:pt x="16" y="34"/>
                  </a:lnTo>
                  <a:lnTo>
                    <a:pt x="22" y="32"/>
                  </a:lnTo>
                  <a:lnTo>
                    <a:pt x="28" y="28"/>
                  </a:lnTo>
                  <a:lnTo>
                    <a:pt x="32" y="22"/>
                  </a:lnTo>
                  <a:lnTo>
                    <a:pt x="32" y="16"/>
                  </a:lnTo>
                  <a:lnTo>
                    <a:pt x="32" y="16"/>
                  </a:lnTo>
                  <a:lnTo>
                    <a:pt x="32" y="10"/>
                  </a:lnTo>
                  <a:lnTo>
                    <a:pt x="28" y="4"/>
                  </a:lnTo>
                  <a:lnTo>
                    <a:pt x="22" y="0"/>
                  </a:lnTo>
                  <a:lnTo>
                    <a:pt x="1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62" name="Freeform 206"/>
            <p:cNvSpPr/>
            <p:nvPr/>
          </p:nvSpPr>
          <p:spPr bwMode="auto">
            <a:xfrm>
              <a:off x="2719388" y="730250"/>
              <a:ext cx="69850" cy="69850"/>
            </a:xfrm>
            <a:custGeom>
              <a:avLst/>
              <a:gdLst/>
              <a:ahLst/>
              <a:cxnLst>
                <a:cxn ang="0">
                  <a:pos x="22" y="0"/>
                </a:cxn>
                <a:cxn ang="0">
                  <a:pos x="22" y="0"/>
                </a:cxn>
                <a:cxn ang="0">
                  <a:pos x="14" y="2"/>
                </a:cxn>
                <a:cxn ang="0">
                  <a:pos x="6" y="6"/>
                </a:cxn>
                <a:cxn ang="0">
                  <a:pos x="2" y="14"/>
                </a:cxn>
                <a:cxn ang="0">
                  <a:pos x="0" y="22"/>
                </a:cxn>
                <a:cxn ang="0">
                  <a:pos x="0" y="22"/>
                </a:cxn>
                <a:cxn ang="0">
                  <a:pos x="2" y="30"/>
                </a:cxn>
                <a:cxn ang="0">
                  <a:pos x="6" y="38"/>
                </a:cxn>
                <a:cxn ang="0">
                  <a:pos x="14" y="42"/>
                </a:cxn>
                <a:cxn ang="0">
                  <a:pos x="22" y="44"/>
                </a:cxn>
                <a:cxn ang="0">
                  <a:pos x="22" y="44"/>
                </a:cxn>
                <a:cxn ang="0">
                  <a:pos x="30" y="42"/>
                </a:cxn>
                <a:cxn ang="0">
                  <a:pos x="38" y="38"/>
                </a:cxn>
                <a:cxn ang="0">
                  <a:pos x="42" y="30"/>
                </a:cxn>
                <a:cxn ang="0">
                  <a:pos x="44" y="22"/>
                </a:cxn>
                <a:cxn ang="0">
                  <a:pos x="44" y="22"/>
                </a:cxn>
                <a:cxn ang="0">
                  <a:pos x="42" y="14"/>
                </a:cxn>
                <a:cxn ang="0">
                  <a:pos x="38" y="6"/>
                </a:cxn>
                <a:cxn ang="0">
                  <a:pos x="30" y="2"/>
                </a:cxn>
                <a:cxn ang="0">
                  <a:pos x="22" y="0"/>
                </a:cxn>
              </a:cxnLst>
              <a:rect l="0" t="0" r="r" b="b"/>
              <a:pathLst>
                <a:path w="44" h="44">
                  <a:moveTo>
                    <a:pt x="22" y="0"/>
                  </a:moveTo>
                  <a:lnTo>
                    <a:pt x="22" y="0"/>
                  </a:lnTo>
                  <a:lnTo>
                    <a:pt x="14" y="2"/>
                  </a:lnTo>
                  <a:lnTo>
                    <a:pt x="6" y="6"/>
                  </a:lnTo>
                  <a:lnTo>
                    <a:pt x="2" y="14"/>
                  </a:lnTo>
                  <a:lnTo>
                    <a:pt x="0" y="22"/>
                  </a:lnTo>
                  <a:lnTo>
                    <a:pt x="0" y="22"/>
                  </a:lnTo>
                  <a:lnTo>
                    <a:pt x="2" y="30"/>
                  </a:lnTo>
                  <a:lnTo>
                    <a:pt x="6" y="38"/>
                  </a:lnTo>
                  <a:lnTo>
                    <a:pt x="14" y="42"/>
                  </a:lnTo>
                  <a:lnTo>
                    <a:pt x="22" y="44"/>
                  </a:lnTo>
                  <a:lnTo>
                    <a:pt x="22" y="44"/>
                  </a:lnTo>
                  <a:lnTo>
                    <a:pt x="30" y="42"/>
                  </a:lnTo>
                  <a:lnTo>
                    <a:pt x="38" y="38"/>
                  </a:lnTo>
                  <a:lnTo>
                    <a:pt x="42" y="30"/>
                  </a:lnTo>
                  <a:lnTo>
                    <a:pt x="44" y="22"/>
                  </a:lnTo>
                  <a:lnTo>
                    <a:pt x="44" y="22"/>
                  </a:lnTo>
                  <a:lnTo>
                    <a:pt x="42" y="14"/>
                  </a:lnTo>
                  <a:lnTo>
                    <a:pt x="38" y="6"/>
                  </a:lnTo>
                  <a:lnTo>
                    <a:pt x="30" y="2"/>
                  </a:lnTo>
                  <a:lnTo>
                    <a:pt x="2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63" name="Freeform 207"/>
            <p:cNvSpPr/>
            <p:nvPr/>
          </p:nvSpPr>
          <p:spPr bwMode="auto">
            <a:xfrm>
              <a:off x="2719388" y="730250"/>
              <a:ext cx="69850" cy="69850"/>
            </a:xfrm>
            <a:custGeom>
              <a:avLst/>
              <a:gdLst/>
              <a:ahLst/>
              <a:cxnLst>
                <a:cxn ang="0">
                  <a:pos x="22" y="0"/>
                </a:cxn>
                <a:cxn ang="0">
                  <a:pos x="22" y="0"/>
                </a:cxn>
                <a:cxn ang="0">
                  <a:pos x="14" y="2"/>
                </a:cxn>
                <a:cxn ang="0">
                  <a:pos x="6" y="6"/>
                </a:cxn>
                <a:cxn ang="0">
                  <a:pos x="2" y="14"/>
                </a:cxn>
                <a:cxn ang="0">
                  <a:pos x="0" y="22"/>
                </a:cxn>
                <a:cxn ang="0">
                  <a:pos x="0" y="22"/>
                </a:cxn>
                <a:cxn ang="0">
                  <a:pos x="2" y="30"/>
                </a:cxn>
                <a:cxn ang="0">
                  <a:pos x="6" y="38"/>
                </a:cxn>
                <a:cxn ang="0">
                  <a:pos x="14" y="42"/>
                </a:cxn>
                <a:cxn ang="0">
                  <a:pos x="22" y="44"/>
                </a:cxn>
                <a:cxn ang="0">
                  <a:pos x="22" y="44"/>
                </a:cxn>
                <a:cxn ang="0">
                  <a:pos x="30" y="42"/>
                </a:cxn>
                <a:cxn ang="0">
                  <a:pos x="38" y="38"/>
                </a:cxn>
                <a:cxn ang="0">
                  <a:pos x="42" y="30"/>
                </a:cxn>
                <a:cxn ang="0">
                  <a:pos x="44" y="22"/>
                </a:cxn>
                <a:cxn ang="0">
                  <a:pos x="44" y="22"/>
                </a:cxn>
                <a:cxn ang="0">
                  <a:pos x="42" y="14"/>
                </a:cxn>
                <a:cxn ang="0">
                  <a:pos x="38" y="6"/>
                </a:cxn>
                <a:cxn ang="0">
                  <a:pos x="30" y="2"/>
                </a:cxn>
                <a:cxn ang="0">
                  <a:pos x="22" y="0"/>
                </a:cxn>
              </a:cxnLst>
              <a:rect l="0" t="0" r="r" b="b"/>
              <a:pathLst>
                <a:path w="44" h="44">
                  <a:moveTo>
                    <a:pt x="22" y="0"/>
                  </a:moveTo>
                  <a:lnTo>
                    <a:pt x="22" y="0"/>
                  </a:lnTo>
                  <a:lnTo>
                    <a:pt x="14" y="2"/>
                  </a:lnTo>
                  <a:lnTo>
                    <a:pt x="6" y="6"/>
                  </a:lnTo>
                  <a:lnTo>
                    <a:pt x="2" y="14"/>
                  </a:lnTo>
                  <a:lnTo>
                    <a:pt x="0" y="22"/>
                  </a:lnTo>
                  <a:lnTo>
                    <a:pt x="0" y="22"/>
                  </a:lnTo>
                  <a:lnTo>
                    <a:pt x="2" y="30"/>
                  </a:lnTo>
                  <a:lnTo>
                    <a:pt x="6" y="38"/>
                  </a:lnTo>
                  <a:lnTo>
                    <a:pt x="14" y="42"/>
                  </a:lnTo>
                  <a:lnTo>
                    <a:pt x="22" y="44"/>
                  </a:lnTo>
                  <a:lnTo>
                    <a:pt x="22" y="44"/>
                  </a:lnTo>
                  <a:lnTo>
                    <a:pt x="30" y="42"/>
                  </a:lnTo>
                  <a:lnTo>
                    <a:pt x="38" y="38"/>
                  </a:lnTo>
                  <a:lnTo>
                    <a:pt x="42" y="30"/>
                  </a:lnTo>
                  <a:lnTo>
                    <a:pt x="44" y="22"/>
                  </a:lnTo>
                  <a:lnTo>
                    <a:pt x="44" y="22"/>
                  </a:lnTo>
                  <a:lnTo>
                    <a:pt x="42" y="14"/>
                  </a:lnTo>
                  <a:lnTo>
                    <a:pt x="38" y="6"/>
                  </a:lnTo>
                  <a:lnTo>
                    <a:pt x="30" y="2"/>
                  </a:lnTo>
                  <a:lnTo>
                    <a:pt x="22"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64" name="Freeform 208"/>
            <p:cNvSpPr/>
            <p:nvPr/>
          </p:nvSpPr>
          <p:spPr bwMode="auto">
            <a:xfrm>
              <a:off x="3100388" y="720725"/>
              <a:ext cx="38100" cy="34925"/>
            </a:xfrm>
            <a:custGeom>
              <a:avLst/>
              <a:gdLst/>
              <a:ahLst/>
              <a:cxnLst>
                <a:cxn ang="0">
                  <a:pos x="12" y="0"/>
                </a:cxn>
                <a:cxn ang="0">
                  <a:pos x="12" y="0"/>
                </a:cxn>
                <a:cxn ang="0">
                  <a:pos x="8" y="0"/>
                </a:cxn>
                <a:cxn ang="0">
                  <a:pos x="4" y="4"/>
                </a:cxn>
                <a:cxn ang="0">
                  <a:pos x="2" y="6"/>
                </a:cxn>
                <a:cxn ang="0">
                  <a:pos x="0" y="12"/>
                </a:cxn>
                <a:cxn ang="0">
                  <a:pos x="0" y="12"/>
                </a:cxn>
                <a:cxn ang="0">
                  <a:pos x="2" y="16"/>
                </a:cxn>
                <a:cxn ang="0">
                  <a:pos x="4" y="20"/>
                </a:cxn>
                <a:cxn ang="0">
                  <a:pos x="8" y="22"/>
                </a:cxn>
                <a:cxn ang="0">
                  <a:pos x="12" y="22"/>
                </a:cxn>
                <a:cxn ang="0">
                  <a:pos x="12" y="22"/>
                </a:cxn>
                <a:cxn ang="0">
                  <a:pos x="16" y="22"/>
                </a:cxn>
                <a:cxn ang="0">
                  <a:pos x="20" y="20"/>
                </a:cxn>
                <a:cxn ang="0">
                  <a:pos x="22" y="16"/>
                </a:cxn>
                <a:cxn ang="0">
                  <a:pos x="24" y="12"/>
                </a:cxn>
                <a:cxn ang="0">
                  <a:pos x="24" y="12"/>
                </a:cxn>
                <a:cxn ang="0">
                  <a:pos x="22" y="6"/>
                </a:cxn>
                <a:cxn ang="0">
                  <a:pos x="20" y="4"/>
                </a:cxn>
                <a:cxn ang="0">
                  <a:pos x="16" y="0"/>
                </a:cxn>
                <a:cxn ang="0">
                  <a:pos x="12" y="0"/>
                </a:cxn>
              </a:cxnLst>
              <a:rect l="0" t="0" r="r" b="b"/>
              <a:pathLst>
                <a:path w="24" h="22">
                  <a:moveTo>
                    <a:pt x="12" y="0"/>
                  </a:moveTo>
                  <a:lnTo>
                    <a:pt x="12" y="0"/>
                  </a:lnTo>
                  <a:lnTo>
                    <a:pt x="8" y="0"/>
                  </a:lnTo>
                  <a:lnTo>
                    <a:pt x="4" y="4"/>
                  </a:lnTo>
                  <a:lnTo>
                    <a:pt x="2" y="6"/>
                  </a:lnTo>
                  <a:lnTo>
                    <a:pt x="0" y="12"/>
                  </a:lnTo>
                  <a:lnTo>
                    <a:pt x="0" y="12"/>
                  </a:lnTo>
                  <a:lnTo>
                    <a:pt x="2" y="16"/>
                  </a:lnTo>
                  <a:lnTo>
                    <a:pt x="4" y="20"/>
                  </a:lnTo>
                  <a:lnTo>
                    <a:pt x="8" y="22"/>
                  </a:lnTo>
                  <a:lnTo>
                    <a:pt x="12" y="22"/>
                  </a:lnTo>
                  <a:lnTo>
                    <a:pt x="12" y="22"/>
                  </a:lnTo>
                  <a:lnTo>
                    <a:pt x="16" y="22"/>
                  </a:lnTo>
                  <a:lnTo>
                    <a:pt x="20" y="20"/>
                  </a:lnTo>
                  <a:lnTo>
                    <a:pt x="22" y="16"/>
                  </a:lnTo>
                  <a:lnTo>
                    <a:pt x="24" y="12"/>
                  </a:lnTo>
                  <a:lnTo>
                    <a:pt x="24" y="12"/>
                  </a:lnTo>
                  <a:lnTo>
                    <a:pt x="22" y="6"/>
                  </a:lnTo>
                  <a:lnTo>
                    <a:pt x="20" y="4"/>
                  </a:lnTo>
                  <a:lnTo>
                    <a:pt x="16" y="0"/>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65" name="Freeform 209"/>
            <p:cNvSpPr/>
            <p:nvPr/>
          </p:nvSpPr>
          <p:spPr bwMode="auto">
            <a:xfrm>
              <a:off x="3100388" y="720725"/>
              <a:ext cx="38100" cy="34925"/>
            </a:xfrm>
            <a:custGeom>
              <a:avLst/>
              <a:gdLst/>
              <a:ahLst/>
              <a:cxnLst>
                <a:cxn ang="0">
                  <a:pos x="12" y="0"/>
                </a:cxn>
                <a:cxn ang="0">
                  <a:pos x="12" y="0"/>
                </a:cxn>
                <a:cxn ang="0">
                  <a:pos x="8" y="0"/>
                </a:cxn>
                <a:cxn ang="0">
                  <a:pos x="4" y="4"/>
                </a:cxn>
                <a:cxn ang="0">
                  <a:pos x="2" y="6"/>
                </a:cxn>
                <a:cxn ang="0">
                  <a:pos x="0" y="12"/>
                </a:cxn>
                <a:cxn ang="0">
                  <a:pos x="0" y="12"/>
                </a:cxn>
                <a:cxn ang="0">
                  <a:pos x="2" y="16"/>
                </a:cxn>
                <a:cxn ang="0">
                  <a:pos x="4" y="20"/>
                </a:cxn>
                <a:cxn ang="0">
                  <a:pos x="8" y="22"/>
                </a:cxn>
                <a:cxn ang="0">
                  <a:pos x="12" y="22"/>
                </a:cxn>
                <a:cxn ang="0">
                  <a:pos x="12" y="22"/>
                </a:cxn>
                <a:cxn ang="0">
                  <a:pos x="16" y="22"/>
                </a:cxn>
                <a:cxn ang="0">
                  <a:pos x="20" y="20"/>
                </a:cxn>
                <a:cxn ang="0">
                  <a:pos x="22" y="16"/>
                </a:cxn>
                <a:cxn ang="0">
                  <a:pos x="24" y="12"/>
                </a:cxn>
                <a:cxn ang="0">
                  <a:pos x="24" y="12"/>
                </a:cxn>
                <a:cxn ang="0">
                  <a:pos x="22" y="6"/>
                </a:cxn>
                <a:cxn ang="0">
                  <a:pos x="20" y="4"/>
                </a:cxn>
                <a:cxn ang="0">
                  <a:pos x="16" y="0"/>
                </a:cxn>
                <a:cxn ang="0">
                  <a:pos x="12" y="0"/>
                </a:cxn>
              </a:cxnLst>
              <a:rect l="0" t="0" r="r" b="b"/>
              <a:pathLst>
                <a:path w="24" h="22">
                  <a:moveTo>
                    <a:pt x="12" y="0"/>
                  </a:moveTo>
                  <a:lnTo>
                    <a:pt x="12" y="0"/>
                  </a:lnTo>
                  <a:lnTo>
                    <a:pt x="8" y="0"/>
                  </a:lnTo>
                  <a:lnTo>
                    <a:pt x="4" y="4"/>
                  </a:lnTo>
                  <a:lnTo>
                    <a:pt x="2" y="6"/>
                  </a:lnTo>
                  <a:lnTo>
                    <a:pt x="0" y="12"/>
                  </a:lnTo>
                  <a:lnTo>
                    <a:pt x="0" y="12"/>
                  </a:lnTo>
                  <a:lnTo>
                    <a:pt x="2" y="16"/>
                  </a:lnTo>
                  <a:lnTo>
                    <a:pt x="4" y="20"/>
                  </a:lnTo>
                  <a:lnTo>
                    <a:pt x="8" y="22"/>
                  </a:lnTo>
                  <a:lnTo>
                    <a:pt x="12" y="22"/>
                  </a:lnTo>
                  <a:lnTo>
                    <a:pt x="12" y="22"/>
                  </a:lnTo>
                  <a:lnTo>
                    <a:pt x="16" y="22"/>
                  </a:lnTo>
                  <a:lnTo>
                    <a:pt x="20" y="20"/>
                  </a:lnTo>
                  <a:lnTo>
                    <a:pt x="22" y="16"/>
                  </a:lnTo>
                  <a:lnTo>
                    <a:pt x="24" y="12"/>
                  </a:lnTo>
                  <a:lnTo>
                    <a:pt x="24" y="12"/>
                  </a:lnTo>
                  <a:lnTo>
                    <a:pt x="22" y="6"/>
                  </a:lnTo>
                  <a:lnTo>
                    <a:pt x="20" y="4"/>
                  </a:lnTo>
                  <a:lnTo>
                    <a:pt x="16" y="0"/>
                  </a:lnTo>
                  <a:lnTo>
                    <a:pt x="12"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66" name="Freeform 210"/>
            <p:cNvSpPr/>
            <p:nvPr/>
          </p:nvSpPr>
          <p:spPr bwMode="auto">
            <a:xfrm>
              <a:off x="2640013" y="942975"/>
              <a:ext cx="34925" cy="34925"/>
            </a:xfrm>
            <a:custGeom>
              <a:avLst/>
              <a:gdLst/>
              <a:ahLst/>
              <a:cxnLst>
                <a:cxn ang="0">
                  <a:pos x="10" y="0"/>
                </a:cxn>
                <a:cxn ang="0">
                  <a:pos x="10" y="0"/>
                </a:cxn>
                <a:cxn ang="0">
                  <a:pos x="6" y="0"/>
                </a:cxn>
                <a:cxn ang="0">
                  <a:pos x="2" y="4"/>
                </a:cxn>
                <a:cxn ang="0">
                  <a:pos x="0" y="6"/>
                </a:cxn>
                <a:cxn ang="0">
                  <a:pos x="0" y="12"/>
                </a:cxn>
                <a:cxn ang="0">
                  <a:pos x="0" y="12"/>
                </a:cxn>
                <a:cxn ang="0">
                  <a:pos x="0" y="16"/>
                </a:cxn>
                <a:cxn ang="0">
                  <a:pos x="2" y="20"/>
                </a:cxn>
                <a:cxn ang="0">
                  <a:pos x="6" y="22"/>
                </a:cxn>
                <a:cxn ang="0">
                  <a:pos x="10" y="22"/>
                </a:cxn>
                <a:cxn ang="0">
                  <a:pos x="10" y="22"/>
                </a:cxn>
                <a:cxn ang="0">
                  <a:pos x="14" y="22"/>
                </a:cxn>
                <a:cxn ang="0">
                  <a:pos x="18" y="20"/>
                </a:cxn>
                <a:cxn ang="0">
                  <a:pos x="20" y="16"/>
                </a:cxn>
                <a:cxn ang="0">
                  <a:pos x="22" y="12"/>
                </a:cxn>
                <a:cxn ang="0">
                  <a:pos x="22" y="12"/>
                </a:cxn>
                <a:cxn ang="0">
                  <a:pos x="20" y="6"/>
                </a:cxn>
                <a:cxn ang="0">
                  <a:pos x="18" y="4"/>
                </a:cxn>
                <a:cxn ang="0">
                  <a:pos x="14" y="0"/>
                </a:cxn>
                <a:cxn ang="0">
                  <a:pos x="10" y="0"/>
                </a:cxn>
              </a:cxnLst>
              <a:rect l="0" t="0" r="r" b="b"/>
              <a:pathLst>
                <a:path w="22" h="22">
                  <a:moveTo>
                    <a:pt x="10" y="0"/>
                  </a:moveTo>
                  <a:lnTo>
                    <a:pt x="10" y="0"/>
                  </a:lnTo>
                  <a:lnTo>
                    <a:pt x="6" y="0"/>
                  </a:lnTo>
                  <a:lnTo>
                    <a:pt x="2" y="4"/>
                  </a:lnTo>
                  <a:lnTo>
                    <a:pt x="0" y="6"/>
                  </a:lnTo>
                  <a:lnTo>
                    <a:pt x="0" y="12"/>
                  </a:lnTo>
                  <a:lnTo>
                    <a:pt x="0" y="12"/>
                  </a:lnTo>
                  <a:lnTo>
                    <a:pt x="0" y="16"/>
                  </a:lnTo>
                  <a:lnTo>
                    <a:pt x="2" y="20"/>
                  </a:lnTo>
                  <a:lnTo>
                    <a:pt x="6" y="22"/>
                  </a:lnTo>
                  <a:lnTo>
                    <a:pt x="10" y="22"/>
                  </a:lnTo>
                  <a:lnTo>
                    <a:pt x="10" y="22"/>
                  </a:lnTo>
                  <a:lnTo>
                    <a:pt x="14" y="22"/>
                  </a:lnTo>
                  <a:lnTo>
                    <a:pt x="18" y="20"/>
                  </a:lnTo>
                  <a:lnTo>
                    <a:pt x="20" y="16"/>
                  </a:lnTo>
                  <a:lnTo>
                    <a:pt x="22" y="12"/>
                  </a:lnTo>
                  <a:lnTo>
                    <a:pt x="22" y="12"/>
                  </a:lnTo>
                  <a:lnTo>
                    <a:pt x="20" y="6"/>
                  </a:lnTo>
                  <a:lnTo>
                    <a:pt x="18" y="4"/>
                  </a:lnTo>
                  <a:lnTo>
                    <a:pt x="14" y="0"/>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67" name="Freeform 211"/>
            <p:cNvSpPr/>
            <p:nvPr/>
          </p:nvSpPr>
          <p:spPr bwMode="auto">
            <a:xfrm>
              <a:off x="2640013" y="942975"/>
              <a:ext cx="34925" cy="34925"/>
            </a:xfrm>
            <a:custGeom>
              <a:avLst/>
              <a:gdLst/>
              <a:ahLst/>
              <a:cxnLst>
                <a:cxn ang="0">
                  <a:pos x="10" y="0"/>
                </a:cxn>
                <a:cxn ang="0">
                  <a:pos x="10" y="0"/>
                </a:cxn>
                <a:cxn ang="0">
                  <a:pos x="6" y="0"/>
                </a:cxn>
                <a:cxn ang="0">
                  <a:pos x="2" y="4"/>
                </a:cxn>
                <a:cxn ang="0">
                  <a:pos x="0" y="6"/>
                </a:cxn>
                <a:cxn ang="0">
                  <a:pos x="0" y="12"/>
                </a:cxn>
                <a:cxn ang="0">
                  <a:pos x="0" y="12"/>
                </a:cxn>
                <a:cxn ang="0">
                  <a:pos x="0" y="16"/>
                </a:cxn>
                <a:cxn ang="0">
                  <a:pos x="2" y="20"/>
                </a:cxn>
                <a:cxn ang="0">
                  <a:pos x="6" y="22"/>
                </a:cxn>
                <a:cxn ang="0">
                  <a:pos x="10" y="22"/>
                </a:cxn>
                <a:cxn ang="0">
                  <a:pos x="10" y="22"/>
                </a:cxn>
                <a:cxn ang="0">
                  <a:pos x="14" y="22"/>
                </a:cxn>
                <a:cxn ang="0">
                  <a:pos x="18" y="20"/>
                </a:cxn>
                <a:cxn ang="0">
                  <a:pos x="20" y="16"/>
                </a:cxn>
                <a:cxn ang="0">
                  <a:pos x="22" y="12"/>
                </a:cxn>
                <a:cxn ang="0">
                  <a:pos x="22" y="12"/>
                </a:cxn>
                <a:cxn ang="0">
                  <a:pos x="20" y="6"/>
                </a:cxn>
                <a:cxn ang="0">
                  <a:pos x="18" y="4"/>
                </a:cxn>
                <a:cxn ang="0">
                  <a:pos x="14" y="0"/>
                </a:cxn>
                <a:cxn ang="0">
                  <a:pos x="10" y="0"/>
                </a:cxn>
              </a:cxnLst>
              <a:rect l="0" t="0" r="r" b="b"/>
              <a:pathLst>
                <a:path w="22" h="22">
                  <a:moveTo>
                    <a:pt x="10" y="0"/>
                  </a:moveTo>
                  <a:lnTo>
                    <a:pt x="10" y="0"/>
                  </a:lnTo>
                  <a:lnTo>
                    <a:pt x="6" y="0"/>
                  </a:lnTo>
                  <a:lnTo>
                    <a:pt x="2" y="4"/>
                  </a:lnTo>
                  <a:lnTo>
                    <a:pt x="0" y="6"/>
                  </a:lnTo>
                  <a:lnTo>
                    <a:pt x="0" y="12"/>
                  </a:lnTo>
                  <a:lnTo>
                    <a:pt x="0" y="12"/>
                  </a:lnTo>
                  <a:lnTo>
                    <a:pt x="0" y="16"/>
                  </a:lnTo>
                  <a:lnTo>
                    <a:pt x="2" y="20"/>
                  </a:lnTo>
                  <a:lnTo>
                    <a:pt x="6" y="22"/>
                  </a:lnTo>
                  <a:lnTo>
                    <a:pt x="10" y="22"/>
                  </a:lnTo>
                  <a:lnTo>
                    <a:pt x="10" y="22"/>
                  </a:lnTo>
                  <a:lnTo>
                    <a:pt x="14" y="22"/>
                  </a:lnTo>
                  <a:lnTo>
                    <a:pt x="18" y="20"/>
                  </a:lnTo>
                  <a:lnTo>
                    <a:pt x="20" y="16"/>
                  </a:lnTo>
                  <a:lnTo>
                    <a:pt x="22" y="12"/>
                  </a:lnTo>
                  <a:lnTo>
                    <a:pt x="22" y="12"/>
                  </a:lnTo>
                  <a:lnTo>
                    <a:pt x="20" y="6"/>
                  </a:lnTo>
                  <a:lnTo>
                    <a:pt x="18" y="4"/>
                  </a:lnTo>
                  <a:lnTo>
                    <a:pt x="14" y="0"/>
                  </a:lnTo>
                  <a:lnTo>
                    <a:pt x="10"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68" name="Freeform 212"/>
            <p:cNvSpPr/>
            <p:nvPr/>
          </p:nvSpPr>
          <p:spPr bwMode="auto">
            <a:xfrm>
              <a:off x="3430588" y="962025"/>
              <a:ext cx="34925" cy="34925"/>
            </a:xfrm>
            <a:custGeom>
              <a:avLst/>
              <a:gdLst/>
              <a:ahLst/>
              <a:cxnLst>
                <a:cxn ang="0">
                  <a:pos x="12" y="0"/>
                </a:cxn>
                <a:cxn ang="0">
                  <a:pos x="12" y="0"/>
                </a:cxn>
                <a:cxn ang="0">
                  <a:pos x="6" y="0"/>
                </a:cxn>
                <a:cxn ang="0">
                  <a:pos x="4" y="2"/>
                </a:cxn>
                <a:cxn ang="0">
                  <a:pos x="0" y="6"/>
                </a:cxn>
                <a:cxn ang="0">
                  <a:pos x="0" y="10"/>
                </a:cxn>
                <a:cxn ang="0">
                  <a:pos x="0" y="10"/>
                </a:cxn>
                <a:cxn ang="0">
                  <a:pos x="0" y="14"/>
                </a:cxn>
                <a:cxn ang="0">
                  <a:pos x="4" y="18"/>
                </a:cxn>
                <a:cxn ang="0">
                  <a:pos x="6" y="20"/>
                </a:cxn>
                <a:cxn ang="0">
                  <a:pos x="12" y="22"/>
                </a:cxn>
                <a:cxn ang="0">
                  <a:pos x="12" y="22"/>
                </a:cxn>
                <a:cxn ang="0">
                  <a:pos x="16" y="20"/>
                </a:cxn>
                <a:cxn ang="0">
                  <a:pos x="20" y="18"/>
                </a:cxn>
                <a:cxn ang="0">
                  <a:pos x="22" y="14"/>
                </a:cxn>
                <a:cxn ang="0">
                  <a:pos x="22" y="10"/>
                </a:cxn>
                <a:cxn ang="0">
                  <a:pos x="22" y="10"/>
                </a:cxn>
                <a:cxn ang="0">
                  <a:pos x="22" y="6"/>
                </a:cxn>
                <a:cxn ang="0">
                  <a:pos x="20" y="2"/>
                </a:cxn>
                <a:cxn ang="0">
                  <a:pos x="16" y="0"/>
                </a:cxn>
                <a:cxn ang="0">
                  <a:pos x="12" y="0"/>
                </a:cxn>
              </a:cxnLst>
              <a:rect l="0" t="0" r="r" b="b"/>
              <a:pathLst>
                <a:path w="22" h="22">
                  <a:moveTo>
                    <a:pt x="12" y="0"/>
                  </a:moveTo>
                  <a:lnTo>
                    <a:pt x="12" y="0"/>
                  </a:lnTo>
                  <a:lnTo>
                    <a:pt x="6" y="0"/>
                  </a:lnTo>
                  <a:lnTo>
                    <a:pt x="4" y="2"/>
                  </a:lnTo>
                  <a:lnTo>
                    <a:pt x="0" y="6"/>
                  </a:lnTo>
                  <a:lnTo>
                    <a:pt x="0" y="10"/>
                  </a:lnTo>
                  <a:lnTo>
                    <a:pt x="0" y="10"/>
                  </a:lnTo>
                  <a:lnTo>
                    <a:pt x="0" y="14"/>
                  </a:lnTo>
                  <a:lnTo>
                    <a:pt x="4" y="18"/>
                  </a:lnTo>
                  <a:lnTo>
                    <a:pt x="6" y="20"/>
                  </a:lnTo>
                  <a:lnTo>
                    <a:pt x="12" y="22"/>
                  </a:lnTo>
                  <a:lnTo>
                    <a:pt x="12" y="22"/>
                  </a:lnTo>
                  <a:lnTo>
                    <a:pt x="16" y="20"/>
                  </a:lnTo>
                  <a:lnTo>
                    <a:pt x="20" y="18"/>
                  </a:lnTo>
                  <a:lnTo>
                    <a:pt x="22" y="14"/>
                  </a:lnTo>
                  <a:lnTo>
                    <a:pt x="22" y="10"/>
                  </a:lnTo>
                  <a:lnTo>
                    <a:pt x="22" y="10"/>
                  </a:lnTo>
                  <a:lnTo>
                    <a:pt x="22" y="6"/>
                  </a:lnTo>
                  <a:lnTo>
                    <a:pt x="20" y="2"/>
                  </a:lnTo>
                  <a:lnTo>
                    <a:pt x="16" y="0"/>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69" name="Freeform 213"/>
            <p:cNvSpPr/>
            <p:nvPr/>
          </p:nvSpPr>
          <p:spPr bwMode="auto">
            <a:xfrm>
              <a:off x="3430588" y="962025"/>
              <a:ext cx="34925" cy="34925"/>
            </a:xfrm>
            <a:custGeom>
              <a:avLst/>
              <a:gdLst/>
              <a:ahLst/>
              <a:cxnLst>
                <a:cxn ang="0">
                  <a:pos x="12" y="0"/>
                </a:cxn>
                <a:cxn ang="0">
                  <a:pos x="12" y="0"/>
                </a:cxn>
                <a:cxn ang="0">
                  <a:pos x="6" y="0"/>
                </a:cxn>
                <a:cxn ang="0">
                  <a:pos x="4" y="2"/>
                </a:cxn>
                <a:cxn ang="0">
                  <a:pos x="0" y="6"/>
                </a:cxn>
                <a:cxn ang="0">
                  <a:pos x="0" y="10"/>
                </a:cxn>
                <a:cxn ang="0">
                  <a:pos x="0" y="10"/>
                </a:cxn>
                <a:cxn ang="0">
                  <a:pos x="0" y="14"/>
                </a:cxn>
                <a:cxn ang="0">
                  <a:pos x="4" y="18"/>
                </a:cxn>
                <a:cxn ang="0">
                  <a:pos x="6" y="20"/>
                </a:cxn>
                <a:cxn ang="0">
                  <a:pos x="12" y="22"/>
                </a:cxn>
                <a:cxn ang="0">
                  <a:pos x="12" y="22"/>
                </a:cxn>
                <a:cxn ang="0">
                  <a:pos x="16" y="20"/>
                </a:cxn>
                <a:cxn ang="0">
                  <a:pos x="20" y="18"/>
                </a:cxn>
                <a:cxn ang="0">
                  <a:pos x="22" y="14"/>
                </a:cxn>
                <a:cxn ang="0">
                  <a:pos x="22" y="10"/>
                </a:cxn>
                <a:cxn ang="0">
                  <a:pos x="22" y="10"/>
                </a:cxn>
                <a:cxn ang="0">
                  <a:pos x="22" y="6"/>
                </a:cxn>
                <a:cxn ang="0">
                  <a:pos x="20" y="2"/>
                </a:cxn>
                <a:cxn ang="0">
                  <a:pos x="16" y="0"/>
                </a:cxn>
                <a:cxn ang="0">
                  <a:pos x="12" y="0"/>
                </a:cxn>
              </a:cxnLst>
              <a:rect l="0" t="0" r="r" b="b"/>
              <a:pathLst>
                <a:path w="22" h="22">
                  <a:moveTo>
                    <a:pt x="12" y="0"/>
                  </a:moveTo>
                  <a:lnTo>
                    <a:pt x="12" y="0"/>
                  </a:lnTo>
                  <a:lnTo>
                    <a:pt x="6" y="0"/>
                  </a:lnTo>
                  <a:lnTo>
                    <a:pt x="4" y="2"/>
                  </a:lnTo>
                  <a:lnTo>
                    <a:pt x="0" y="6"/>
                  </a:lnTo>
                  <a:lnTo>
                    <a:pt x="0" y="10"/>
                  </a:lnTo>
                  <a:lnTo>
                    <a:pt x="0" y="10"/>
                  </a:lnTo>
                  <a:lnTo>
                    <a:pt x="0" y="14"/>
                  </a:lnTo>
                  <a:lnTo>
                    <a:pt x="4" y="18"/>
                  </a:lnTo>
                  <a:lnTo>
                    <a:pt x="6" y="20"/>
                  </a:lnTo>
                  <a:lnTo>
                    <a:pt x="12" y="22"/>
                  </a:lnTo>
                  <a:lnTo>
                    <a:pt x="12" y="22"/>
                  </a:lnTo>
                  <a:lnTo>
                    <a:pt x="16" y="20"/>
                  </a:lnTo>
                  <a:lnTo>
                    <a:pt x="20" y="18"/>
                  </a:lnTo>
                  <a:lnTo>
                    <a:pt x="22" y="14"/>
                  </a:lnTo>
                  <a:lnTo>
                    <a:pt x="22" y="10"/>
                  </a:lnTo>
                  <a:lnTo>
                    <a:pt x="22" y="10"/>
                  </a:lnTo>
                  <a:lnTo>
                    <a:pt x="22" y="6"/>
                  </a:lnTo>
                  <a:lnTo>
                    <a:pt x="20" y="2"/>
                  </a:lnTo>
                  <a:lnTo>
                    <a:pt x="16" y="0"/>
                  </a:lnTo>
                  <a:lnTo>
                    <a:pt x="12"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70" name="Freeform 214"/>
            <p:cNvSpPr/>
            <p:nvPr/>
          </p:nvSpPr>
          <p:spPr bwMode="auto">
            <a:xfrm>
              <a:off x="3360738" y="552450"/>
              <a:ext cx="50800" cy="50800"/>
            </a:xfrm>
            <a:custGeom>
              <a:avLst/>
              <a:gdLst/>
              <a:ahLst/>
              <a:cxnLst>
                <a:cxn ang="0">
                  <a:pos x="16" y="0"/>
                </a:cxn>
                <a:cxn ang="0">
                  <a:pos x="16" y="0"/>
                </a:cxn>
                <a:cxn ang="0">
                  <a:pos x="10" y="2"/>
                </a:cxn>
                <a:cxn ang="0">
                  <a:pos x="6" y="6"/>
                </a:cxn>
                <a:cxn ang="0">
                  <a:pos x="2" y="10"/>
                </a:cxn>
                <a:cxn ang="0">
                  <a:pos x="0" y="16"/>
                </a:cxn>
                <a:cxn ang="0">
                  <a:pos x="0" y="16"/>
                </a:cxn>
                <a:cxn ang="0">
                  <a:pos x="2" y="22"/>
                </a:cxn>
                <a:cxn ang="0">
                  <a:pos x="6" y="28"/>
                </a:cxn>
                <a:cxn ang="0">
                  <a:pos x="10" y="30"/>
                </a:cxn>
                <a:cxn ang="0">
                  <a:pos x="16" y="32"/>
                </a:cxn>
                <a:cxn ang="0">
                  <a:pos x="16" y="32"/>
                </a:cxn>
                <a:cxn ang="0">
                  <a:pos x="22" y="30"/>
                </a:cxn>
                <a:cxn ang="0">
                  <a:pos x="26" y="28"/>
                </a:cxn>
                <a:cxn ang="0">
                  <a:pos x="30" y="22"/>
                </a:cxn>
                <a:cxn ang="0">
                  <a:pos x="32" y="16"/>
                </a:cxn>
                <a:cxn ang="0">
                  <a:pos x="32" y="16"/>
                </a:cxn>
                <a:cxn ang="0">
                  <a:pos x="30" y="10"/>
                </a:cxn>
                <a:cxn ang="0">
                  <a:pos x="26" y="6"/>
                </a:cxn>
                <a:cxn ang="0">
                  <a:pos x="22" y="2"/>
                </a:cxn>
                <a:cxn ang="0">
                  <a:pos x="16" y="0"/>
                </a:cxn>
              </a:cxnLst>
              <a:rect l="0" t="0" r="r" b="b"/>
              <a:pathLst>
                <a:path w="32" h="32">
                  <a:moveTo>
                    <a:pt x="16" y="0"/>
                  </a:moveTo>
                  <a:lnTo>
                    <a:pt x="16" y="0"/>
                  </a:lnTo>
                  <a:lnTo>
                    <a:pt x="10" y="2"/>
                  </a:lnTo>
                  <a:lnTo>
                    <a:pt x="6" y="6"/>
                  </a:lnTo>
                  <a:lnTo>
                    <a:pt x="2" y="10"/>
                  </a:lnTo>
                  <a:lnTo>
                    <a:pt x="0" y="16"/>
                  </a:lnTo>
                  <a:lnTo>
                    <a:pt x="0" y="16"/>
                  </a:lnTo>
                  <a:lnTo>
                    <a:pt x="2" y="22"/>
                  </a:lnTo>
                  <a:lnTo>
                    <a:pt x="6" y="28"/>
                  </a:lnTo>
                  <a:lnTo>
                    <a:pt x="10" y="30"/>
                  </a:lnTo>
                  <a:lnTo>
                    <a:pt x="16" y="32"/>
                  </a:lnTo>
                  <a:lnTo>
                    <a:pt x="16" y="32"/>
                  </a:lnTo>
                  <a:lnTo>
                    <a:pt x="22" y="30"/>
                  </a:lnTo>
                  <a:lnTo>
                    <a:pt x="26" y="28"/>
                  </a:lnTo>
                  <a:lnTo>
                    <a:pt x="30" y="22"/>
                  </a:lnTo>
                  <a:lnTo>
                    <a:pt x="32" y="16"/>
                  </a:lnTo>
                  <a:lnTo>
                    <a:pt x="32" y="16"/>
                  </a:lnTo>
                  <a:lnTo>
                    <a:pt x="30" y="10"/>
                  </a:lnTo>
                  <a:lnTo>
                    <a:pt x="26" y="6"/>
                  </a:lnTo>
                  <a:lnTo>
                    <a:pt x="22" y="2"/>
                  </a:lnTo>
                  <a:lnTo>
                    <a:pt x="1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71" name="Freeform 215"/>
            <p:cNvSpPr/>
            <p:nvPr/>
          </p:nvSpPr>
          <p:spPr bwMode="auto">
            <a:xfrm>
              <a:off x="3360738" y="552450"/>
              <a:ext cx="50800" cy="50800"/>
            </a:xfrm>
            <a:custGeom>
              <a:avLst/>
              <a:gdLst/>
              <a:ahLst/>
              <a:cxnLst>
                <a:cxn ang="0">
                  <a:pos x="16" y="0"/>
                </a:cxn>
                <a:cxn ang="0">
                  <a:pos x="16" y="0"/>
                </a:cxn>
                <a:cxn ang="0">
                  <a:pos x="10" y="2"/>
                </a:cxn>
                <a:cxn ang="0">
                  <a:pos x="6" y="6"/>
                </a:cxn>
                <a:cxn ang="0">
                  <a:pos x="2" y="10"/>
                </a:cxn>
                <a:cxn ang="0">
                  <a:pos x="0" y="16"/>
                </a:cxn>
                <a:cxn ang="0">
                  <a:pos x="0" y="16"/>
                </a:cxn>
                <a:cxn ang="0">
                  <a:pos x="2" y="22"/>
                </a:cxn>
                <a:cxn ang="0">
                  <a:pos x="6" y="28"/>
                </a:cxn>
                <a:cxn ang="0">
                  <a:pos x="10" y="30"/>
                </a:cxn>
                <a:cxn ang="0">
                  <a:pos x="16" y="32"/>
                </a:cxn>
                <a:cxn ang="0">
                  <a:pos x="16" y="32"/>
                </a:cxn>
                <a:cxn ang="0">
                  <a:pos x="22" y="30"/>
                </a:cxn>
                <a:cxn ang="0">
                  <a:pos x="26" y="28"/>
                </a:cxn>
                <a:cxn ang="0">
                  <a:pos x="30" y="22"/>
                </a:cxn>
                <a:cxn ang="0">
                  <a:pos x="32" y="16"/>
                </a:cxn>
                <a:cxn ang="0">
                  <a:pos x="32" y="16"/>
                </a:cxn>
                <a:cxn ang="0">
                  <a:pos x="30" y="10"/>
                </a:cxn>
                <a:cxn ang="0">
                  <a:pos x="26" y="6"/>
                </a:cxn>
                <a:cxn ang="0">
                  <a:pos x="22" y="2"/>
                </a:cxn>
                <a:cxn ang="0">
                  <a:pos x="16" y="0"/>
                </a:cxn>
              </a:cxnLst>
              <a:rect l="0" t="0" r="r" b="b"/>
              <a:pathLst>
                <a:path w="32" h="32">
                  <a:moveTo>
                    <a:pt x="16" y="0"/>
                  </a:moveTo>
                  <a:lnTo>
                    <a:pt x="16" y="0"/>
                  </a:lnTo>
                  <a:lnTo>
                    <a:pt x="10" y="2"/>
                  </a:lnTo>
                  <a:lnTo>
                    <a:pt x="6" y="6"/>
                  </a:lnTo>
                  <a:lnTo>
                    <a:pt x="2" y="10"/>
                  </a:lnTo>
                  <a:lnTo>
                    <a:pt x="0" y="16"/>
                  </a:lnTo>
                  <a:lnTo>
                    <a:pt x="0" y="16"/>
                  </a:lnTo>
                  <a:lnTo>
                    <a:pt x="2" y="22"/>
                  </a:lnTo>
                  <a:lnTo>
                    <a:pt x="6" y="28"/>
                  </a:lnTo>
                  <a:lnTo>
                    <a:pt x="10" y="30"/>
                  </a:lnTo>
                  <a:lnTo>
                    <a:pt x="16" y="32"/>
                  </a:lnTo>
                  <a:lnTo>
                    <a:pt x="16" y="32"/>
                  </a:lnTo>
                  <a:lnTo>
                    <a:pt x="22" y="30"/>
                  </a:lnTo>
                  <a:lnTo>
                    <a:pt x="26" y="28"/>
                  </a:lnTo>
                  <a:lnTo>
                    <a:pt x="30" y="22"/>
                  </a:lnTo>
                  <a:lnTo>
                    <a:pt x="32" y="16"/>
                  </a:lnTo>
                  <a:lnTo>
                    <a:pt x="32" y="16"/>
                  </a:lnTo>
                  <a:lnTo>
                    <a:pt x="30" y="10"/>
                  </a:lnTo>
                  <a:lnTo>
                    <a:pt x="26" y="6"/>
                  </a:lnTo>
                  <a:lnTo>
                    <a:pt x="22" y="2"/>
                  </a:lnTo>
                  <a:lnTo>
                    <a:pt x="1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72" name="Freeform 216"/>
            <p:cNvSpPr/>
            <p:nvPr/>
          </p:nvSpPr>
          <p:spPr bwMode="auto">
            <a:xfrm>
              <a:off x="2443163" y="641350"/>
              <a:ext cx="34925" cy="34925"/>
            </a:xfrm>
            <a:custGeom>
              <a:avLst/>
              <a:gdLst/>
              <a:ahLst/>
              <a:cxnLst>
                <a:cxn ang="0">
                  <a:pos x="12" y="0"/>
                </a:cxn>
                <a:cxn ang="0">
                  <a:pos x="12" y="0"/>
                </a:cxn>
                <a:cxn ang="0">
                  <a:pos x="6" y="0"/>
                </a:cxn>
                <a:cxn ang="0">
                  <a:pos x="4" y="2"/>
                </a:cxn>
                <a:cxn ang="0">
                  <a:pos x="0" y="6"/>
                </a:cxn>
                <a:cxn ang="0">
                  <a:pos x="0" y="10"/>
                </a:cxn>
                <a:cxn ang="0">
                  <a:pos x="0" y="10"/>
                </a:cxn>
                <a:cxn ang="0">
                  <a:pos x="0" y="16"/>
                </a:cxn>
                <a:cxn ang="0">
                  <a:pos x="4" y="18"/>
                </a:cxn>
                <a:cxn ang="0">
                  <a:pos x="6" y="22"/>
                </a:cxn>
                <a:cxn ang="0">
                  <a:pos x="12" y="22"/>
                </a:cxn>
                <a:cxn ang="0">
                  <a:pos x="12" y="22"/>
                </a:cxn>
                <a:cxn ang="0">
                  <a:pos x="16" y="22"/>
                </a:cxn>
                <a:cxn ang="0">
                  <a:pos x="18" y="18"/>
                </a:cxn>
                <a:cxn ang="0">
                  <a:pos x="22" y="16"/>
                </a:cxn>
                <a:cxn ang="0">
                  <a:pos x="22" y="10"/>
                </a:cxn>
                <a:cxn ang="0">
                  <a:pos x="22" y="10"/>
                </a:cxn>
                <a:cxn ang="0">
                  <a:pos x="22" y="6"/>
                </a:cxn>
                <a:cxn ang="0">
                  <a:pos x="18" y="2"/>
                </a:cxn>
                <a:cxn ang="0">
                  <a:pos x="16" y="0"/>
                </a:cxn>
                <a:cxn ang="0">
                  <a:pos x="12" y="0"/>
                </a:cxn>
              </a:cxnLst>
              <a:rect l="0" t="0" r="r" b="b"/>
              <a:pathLst>
                <a:path w="22" h="22">
                  <a:moveTo>
                    <a:pt x="12" y="0"/>
                  </a:moveTo>
                  <a:lnTo>
                    <a:pt x="12" y="0"/>
                  </a:lnTo>
                  <a:lnTo>
                    <a:pt x="6" y="0"/>
                  </a:lnTo>
                  <a:lnTo>
                    <a:pt x="4" y="2"/>
                  </a:lnTo>
                  <a:lnTo>
                    <a:pt x="0" y="6"/>
                  </a:lnTo>
                  <a:lnTo>
                    <a:pt x="0" y="10"/>
                  </a:lnTo>
                  <a:lnTo>
                    <a:pt x="0" y="10"/>
                  </a:lnTo>
                  <a:lnTo>
                    <a:pt x="0" y="16"/>
                  </a:lnTo>
                  <a:lnTo>
                    <a:pt x="4" y="18"/>
                  </a:lnTo>
                  <a:lnTo>
                    <a:pt x="6" y="22"/>
                  </a:lnTo>
                  <a:lnTo>
                    <a:pt x="12" y="22"/>
                  </a:lnTo>
                  <a:lnTo>
                    <a:pt x="12" y="22"/>
                  </a:lnTo>
                  <a:lnTo>
                    <a:pt x="16" y="22"/>
                  </a:lnTo>
                  <a:lnTo>
                    <a:pt x="18" y="18"/>
                  </a:lnTo>
                  <a:lnTo>
                    <a:pt x="22" y="16"/>
                  </a:lnTo>
                  <a:lnTo>
                    <a:pt x="22" y="10"/>
                  </a:lnTo>
                  <a:lnTo>
                    <a:pt x="22" y="10"/>
                  </a:lnTo>
                  <a:lnTo>
                    <a:pt x="22" y="6"/>
                  </a:lnTo>
                  <a:lnTo>
                    <a:pt x="18" y="2"/>
                  </a:lnTo>
                  <a:lnTo>
                    <a:pt x="16" y="0"/>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73" name="Freeform 217"/>
            <p:cNvSpPr/>
            <p:nvPr/>
          </p:nvSpPr>
          <p:spPr bwMode="auto">
            <a:xfrm>
              <a:off x="2443163" y="641350"/>
              <a:ext cx="34925" cy="34925"/>
            </a:xfrm>
            <a:custGeom>
              <a:avLst/>
              <a:gdLst/>
              <a:ahLst/>
              <a:cxnLst>
                <a:cxn ang="0">
                  <a:pos x="12" y="0"/>
                </a:cxn>
                <a:cxn ang="0">
                  <a:pos x="12" y="0"/>
                </a:cxn>
                <a:cxn ang="0">
                  <a:pos x="6" y="0"/>
                </a:cxn>
                <a:cxn ang="0">
                  <a:pos x="4" y="2"/>
                </a:cxn>
                <a:cxn ang="0">
                  <a:pos x="0" y="6"/>
                </a:cxn>
                <a:cxn ang="0">
                  <a:pos x="0" y="10"/>
                </a:cxn>
                <a:cxn ang="0">
                  <a:pos x="0" y="10"/>
                </a:cxn>
                <a:cxn ang="0">
                  <a:pos x="0" y="16"/>
                </a:cxn>
                <a:cxn ang="0">
                  <a:pos x="4" y="18"/>
                </a:cxn>
                <a:cxn ang="0">
                  <a:pos x="6" y="22"/>
                </a:cxn>
                <a:cxn ang="0">
                  <a:pos x="12" y="22"/>
                </a:cxn>
                <a:cxn ang="0">
                  <a:pos x="12" y="22"/>
                </a:cxn>
                <a:cxn ang="0">
                  <a:pos x="16" y="22"/>
                </a:cxn>
                <a:cxn ang="0">
                  <a:pos x="18" y="18"/>
                </a:cxn>
                <a:cxn ang="0">
                  <a:pos x="22" y="16"/>
                </a:cxn>
                <a:cxn ang="0">
                  <a:pos x="22" y="10"/>
                </a:cxn>
                <a:cxn ang="0">
                  <a:pos x="22" y="10"/>
                </a:cxn>
                <a:cxn ang="0">
                  <a:pos x="22" y="6"/>
                </a:cxn>
                <a:cxn ang="0">
                  <a:pos x="18" y="2"/>
                </a:cxn>
                <a:cxn ang="0">
                  <a:pos x="16" y="0"/>
                </a:cxn>
                <a:cxn ang="0">
                  <a:pos x="12" y="0"/>
                </a:cxn>
              </a:cxnLst>
              <a:rect l="0" t="0" r="r" b="b"/>
              <a:pathLst>
                <a:path w="22" h="22">
                  <a:moveTo>
                    <a:pt x="12" y="0"/>
                  </a:moveTo>
                  <a:lnTo>
                    <a:pt x="12" y="0"/>
                  </a:lnTo>
                  <a:lnTo>
                    <a:pt x="6" y="0"/>
                  </a:lnTo>
                  <a:lnTo>
                    <a:pt x="4" y="2"/>
                  </a:lnTo>
                  <a:lnTo>
                    <a:pt x="0" y="6"/>
                  </a:lnTo>
                  <a:lnTo>
                    <a:pt x="0" y="10"/>
                  </a:lnTo>
                  <a:lnTo>
                    <a:pt x="0" y="10"/>
                  </a:lnTo>
                  <a:lnTo>
                    <a:pt x="0" y="16"/>
                  </a:lnTo>
                  <a:lnTo>
                    <a:pt x="4" y="18"/>
                  </a:lnTo>
                  <a:lnTo>
                    <a:pt x="6" y="22"/>
                  </a:lnTo>
                  <a:lnTo>
                    <a:pt x="12" y="22"/>
                  </a:lnTo>
                  <a:lnTo>
                    <a:pt x="12" y="22"/>
                  </a:lnTo>
                  <a:lnTo>
                    <a:pt x="16" y="22"/>
                  </a:lnTo>
                  <a:lnTo>
                    <a:pt x="18" y="18"/>
                  </a:lnTo>
                  <a:lnTo>
                    <a:pt x="22" y="16"/>
                  </a:lnTo>
                  <a:lnTo>
                    <a:pt x="22" y="10"/>
                  </a:lnTo>
                  <a:lnTo>
                    <a:pt x="22" y="10"/>
                  </a:lnTo>
                  <a:lnTo>
                    <a:pt x="22" y="6"/>
                  </a:lnTo>
                  <a:lnTo>
                    <a:pt x="18" y="2"/>
                  </a:lnTo>
                  <a:lnTo>
                    <a:pt x="16" y="0"/>
                  </a:lnTo>
                  <a:lnTo>
                    <a:pt x="12"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74" name="Freeform 218"/>
            <p:cNvSpPr/>
            <p:nvPr/>
          </p:nvSpPr>
          <p:spPr bwMode="auto">
            <a:xfrm>
              <a:off x="2109788" y="768350"/>
              <a:ext cx="44450" cy="47625"/>
            </a:xfrm>
            <a:custGeom>
              <a:avLst/>
              <a:gdLst/>
              <a:ahLst/>
              <a:cxnLst>
                <a:cxn ang="0">
                  <a:pos x="14" y="0"/>
                </a:cxn>
                <a:cxn ang="0">
                  <a:pos x="14" y="0"/>
                </a:cxn>
                <a:cxn ang="0">
                  <a:pos x="8" y="2"/>
                </a:cxn>
                <a:cxn ang="0">
                  <a:pos x="4" y="4"/>
                </a:cxn>
                <a:cxn ang="0">
                  <a:pos x="0" y="10"/>
                </a:cxn>
                <a:cxn ang="0">
                  <a:pos x="0" y="14"/>
                </a:cxn>
                <a:cxn ang="0">
                  <a:pos x="0" y="14"/>
                </a:cxn>
                <a:cxn ang="0">
                  <a:pos x="0" y="20"/>
                </a:cxn>
                <a:cxn ang="0">
                  <a:pos x="4" y="26"/>
                </a:cxn>
                <a:cxn ang="0">
                  <a:pos x="8" y="28"/>
                </a:cxn>
                <a:cxn ang="0">
                  <a:pos x="14" y="30"/>
                </a:cxn>
                <a:cxn ang="0">
                  <a:pos x="14" y="30"/>
                </a:cxn>
                <a:cxn ang="0">
                  <a:pos x="20" y="28"/>
                </a:cxn>
                <a:cxn ang="0">
                  <a:pos x="24" y="26"/>
                </a:cxn>
                <a:cxn ang="0">
                  <a:pos x="26" y="20"/>
                </a:cxn>
                <a:cxn ang="0">
                  <a:pos x="28" y="14"/>
                </a:cxn>
                <a:cxn ang="0">
                  <a:pos x="28" y="14"/>
                </a:cxn>
                <a:cxn ang="0">
                  <a:pos x="26" y="10"/>
                </a:cxn>
                <a:cxn ang="0">
                  <a:pos x="24" y="4"/>
                </a:cxn>
                <a:cxn ang="0">
                  <a:pos x="20" y="2"/>
                </a:cxn>
                <a:cxn ang="0">
                  <a:pos x="14" y="0"/>
                </a:cxn>
              </a:cxnLst>
              <a:rect l="0" t="0" r="r" b="b"/>
              <a:pathLst>
                <a:path w="28" h="30">
                  <a:moveTo>
                    <a:pt x="14" y="0"/>
                  </a:moveTo>
                  <a:lnTo>
                    <a:pt x="14" y="0"/>
                  </a:lnTo>
                  <a:lnTo>
                    <a:pt x="8" y="2"/>
                  </a:lnTo>
                  <a:lnTo>
                    <a:pt x="4" y="4"/>
                  </a:lnTo>
                  <a:lnTo>
                    <a:pt x="0" y="10"/>
                  </a:lnTo>
                  <a:lnTo>
                    <a:pt x="0" y="14"/>
                  </a:lnTo>
                  <a:lnTo>
                    <a:pt x="0" y="14"/>
                  </a:lnTo>
                  <a:lnTo>
                    <a:pt x="0" y="20"/>
                  </a:lnTo>
                  <a:lnTo>
                    <a:pt x="4" y="26"/>
                  </a:lnTo>
                  <a:lnTo>
                    <a:pt x="8" y="28"/>
                  </a:lnTo>
                  <a:lnTo>
                    <a:pt x="14" y="30"/>
                  </a:lnTo>
                  <a:lnTo>
                    <a:pt x="14" y="30"/>
                  </a:lnTo>
                  <a:lnTo>
                    <a:pt x="20" y="28"/>
                  </a:lnTo>
                  <a:lnTo>
                    <a:pt x="24" y="26"/>
                  </a:lnTo>
                  <a:lnTo>
                    <a:pt x="26" y="20"/>
                  </a:lnTo>
                  <a:lnTo>
                    <a:pt x="28" y="14"/>
                  </a:lnTo>
                  <a:lnTo>
                    <a:pt x="28" y="14"/>
                  </a:lnTo>
                  <a:lnTo>
                    <a:pt x="26" y="10"/>
                  </a:lnTo>
                  <a:lnTo>
                    <a:pt x="24" y="4"/>
                  </a:lnTo>
                  <a:lnTo>
                    <a:pt x="20" y="2"/>
                  </a:lnTo>
                  <a:lnTo>
                    <a:pt x="14"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75" name="Freeform 219"/>
            <p:cNvSpPr/>
            <p:nvPr/>
          </p:nvSpPr>
          <p:spPr bwMode="auto">
            <a:xfrm>
              <a:off x="2109788" y="768350"/>
              <a:ext cx="44450" cy="47625"/>
            </a:xfrm>
            <a:custGeom>
              <a:avLst/>
              <a:gdLst/>
              <a:ahLst/>
              <a:cxnLst>
                <a:cxn ang="0">
                  <a:pos x="14" y="0"/>
                </a:cxn>
                <a:cxn ang="0">
                  <a:pos x="14" y="0"/>
                </a:cxn>
                <a:cxn ang="0">
                  <a:pos x="8" y="2"/>
                </a:cxn>
                <a:cxn ang="0">
                  <a:pos x="4" y="4"/>
                </a:cxn>
                <a:cxn ang="0">
                  <a:pos x="0" y="10"/>
                </a:cxn>
                <a:cxn ang="0">
                  <a:pos x="0" y="14"/>
                </a:cxn>
                <a:cxn ang="0">
                  <a:pos x="0" y="14"/>
                </a:cxn>
                <a:cxn ang="0">
                  <a:pos x="0" y="20"/>
                </a:cxn>
                <a:cxn ang="0">
                  <a:pos x="4" y="26"/>
                </a:cxn>
                <a:cxn ang="0">
                  <a:pos x="8" y="28"/>
                </a:cxn>
                <a:cxn ang="0">
                  <a:pos x="14" y="30"/>
                </a:cxn>
                <a:cxn ang="0">
                  <a:pos x="14" y="30"/>
                </a:cxn>
                <a:cxn ang="0">
                  <a:pos x="20" y="28"/>
                </a:cxn>
                <a:cxn ang="0">
                  <a:pos x="24" y="26"/>
                </a:cxn>
                <a:cxn ang="0">
                  <a:pos x="26" y="20"/>
                </a:cxn>
                <a:cxn ang="0">
                  <a:pos x="28" y="14"/>
                </a:cxn>
                <a:cxn ang="0">
                  <a:pos x="28" y="14"/>
                </a:cxn>
                <a:cxn ang="0">
                  <a:pos x="26" y="10"/>
                </a:cxn>
                <a:cxn ang="0">
                  <a:pos x="24" y="4"/>
                </a:cxn>
                <a:cxn ang="0">
                  <a:pos x="20" y="2"/>
                </a:cxn>
                <a:cxn ang="0">
                  <a:pos x="14" y="0"/>
                </a:cxn>
              </a:cxnLst>
              <a:rect l="0" t="0" r="r" b="b"/>
              <a:pathLst>
                <a:path w="28" h="30">
                  <a:moveTo>
                    <a:pt x="14" y="0"/>
                  </a:moveTo>
                  <a:lnTo>
                    <a:pt x="14" y="0"/>
                  </a:lnTo>
                  <a:lnTo>
                    <a:pt x="8" y="2"/>
                  </a:lnTo>
                  <a:lnTo>
                    <a:pt x="4" y="4"/>
                  </a:lnTo>
                  <a:lnTo>
                    <a:pt x="0" y="10"/>
                  </a:lnTo>
                  <a:lnTo>
                    <a:pt x="0" y="14"/>
                  </a:lnTo>
                  <a:lnTo>
                    <a:pt x="0" y="14"/>
                  </a:lnTo>
                  <a:lnTo>
                    <a:pt x="0" y="20"/>
                  </a:lnTo>
                  <a:lnTo>
                    <a:pt x="4" y="26"/>
                  </a:lnTo>
                  <a:lnTo>
                    <a:pt x="8" y="28"/>
                  </a:lnTo>
                  <a:lnTo>
                    <a:pt x="14" y="30"/>
                  </a:lnTo>
                  <a:lnTo>
                    <a:pt x="14" y="30"/>
                  </a:lnTo>
                  <a:lnTo>
                    <a:pt x="20" y="28"/>
                  </a:lnTo>
                  <a:lnTo>
                    <a:pt x="24" y="26"/>
                  </a:lnTo>
                  <a:lnTo>
                    <a:pt x="26" y="20"/>
                  </a:lnTo>
                  <a:lnTo>
                    <a:pt x="28" y="14"/>
                  </a:lnTo>
                  <a:lnTo>
                    <a:pt x="28" y="14"/>
                  </a:lnTo>
                  <a:lnTo>
                    <a:pt x="26" y="10"/>
                  </a:lnTo>
                  <a:lnTo>
                    <a:pt x="24" y="4"/>
                  </a:lnTo>
                  <a:lnTo>
                    <a:pt x="20" y="2"/>
                  </a:lnTo>
                  <a:lnTo>
                    <a:pt x="14"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76" name="Freeform 220"/>
            <p:cNvSpPr/>
            <p:nvPr/>
          </p:nvSpPr>
          <p:spPr bwMode="auto">
            <a:xfrm>
              <a:off x="2481263" y="831850"/>
              <a:ext cx="28575" cy="28575"/>
            </a:xfrm>
            <a:custGeom>
              <a:avLst/>
              <a:gdLst/>
              <a:ahLst/>
              <a:cxnLst>
                <a:cxn ang="0">
                  <a:pos x="10" y="0"/>
                </a:cxn>
                <a:cxn ang="0">
                  <a:pos x="10" y="0"/>
                </a:cxn>
                <a:cxn ang="0">
                  <a:pos x="6" y="0"/>
                </a:cxn>
                <a:cxn ang="0">
                  <a:pos x="4" y="2"/>
                </a:cxn>
                <a:cxn ang="0">
                  <a:pos x="2" y="4"/>
                </a:cxn>
                <a:cxn ang="0">
                  <a:pos x="0" y="8"/>
                </a:cxn>
                <a:cxn ang="0">
                  <a:pos x="0" y="8"/>
                </a:cxn>
                <a:cxn ang="0">
                  <a:pos x="2" y="12"/>
                </a:cxn>
                <a:cxn ang="0">
                  <a:pos x="4" y="14"/>
                </a:cxn>
                <a:cxn ang="0">
                  <a:pos x="6" y="16"/>
                </a:cxn>
                <a:cxn ang="0">
                  <a:pos x="10" y="18"/>
                </a:cxn>
                <a:cxn ang="0">
                  <a:pos x="10" y="18"/>
                </a:cxn>
                <a:cxn ang="0">
                  <a:pos x="12" y="16"/>
                </a:cxn>
                <a:cxn ang="0">
                  <a:pos x="16" y="14"/>
                </a:cxn>
                <a:cxn ang="0">
                  <a:pos x="18" y="12"/>
                </a:cxn>
                <a:cxn ang="0">
                  <a:pos x="18" y="8"/>
                </a:cxn>
                <a:cxn ang="0">
                  <a:pos x="18" y="8"/>
                </a:cxn>
                <a:cxn ang="0">
                  <a:pos x="18" y="4"/>
                </a:cxn>
                <a:cxn ang="0">
                  <a:pos x="16" y="2"/>
                </a:cxn>
                <a:cxn ang="0">
                  <a:pos x="12" y="0"/>
                </a:cxn>
                <a:cxn ang="0">
                  <a:pos x="10" y="0"/>
                </a:cxn>
              </a:cxnLst>
              <a:rect l="0" t="0" r="r" b="b"/>
              <a:pathLst>
                <a:path w="18" h="18">
                  <a:moveTo>
                    <a:pt x="10" y="0"/>
                  </a:moveTo>
                  <a:lnTo>
                    <a:pt x="10" y="0"/>
                  </a:lnTo>
                  <a:lnTo>
                    <a:pt x="6" y="0"/>
                  </a:lnTo>
                  <a:lnTo>
                    <a:pt x="4" y="2"/>
                  </a:lnTo>
                  <a:lnTo>
                    <a:pt x="2" y="4"/>
                  </a:lnTo>
                  <a:lnTo>
                    <a:pt x="0" y="8"/>
                  </a:lnTo>
                  <a:lnTo>
                    <a:pt x="0" y="8"/>
                  </a:lnTo>
                  <a:lnTo>
                    <a:pt x="2" y="12"/>
                  </a:lnTo>
                  <a:lnTo>
                    <a:pt x="4" y="14"/>
                  </a:lnTo>
                  <a:lnTo>
                    <a:pt x="6" y="16"/>
                  </a:lnTo>
                  <a:lnTo>
                    <a:pt x="10" y="18"/>
                  </a:lnTo>
                  <a:lnTo>
                    <a:pt x="10" y="18"/>
                  </a:lnTo>
                  <a:lnTo>
                    <a:pt x="12" y="16"/>
                  </a:lnTo>
                  <a:lnTo>
                    <a:pt x="16" y="14"/>
                  </a:lnTo>
                  <a:lnTo>
                    <a:pt x="18" y="12"/>
                  </a:lnTo>
                  <a:lnTo>
                    <a:pt x="18" y="8"/>
                  </a:lnTo>
                  <a:lnTo>
                    <a:pt x="18" y="8"/>
                  </a:lnTo>
                  <a:lnTo>
                    <a:pt x="18" y="4"/>
                  </a:lnTo>
                  <a:lnTo>
                    <a:pt x="16" y="2"/>
                  </a:lnTo>
                  <a:lnTo>
                    <a:pt x="12" y="0"/>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77" name="Freeform 221"/>
            <p:cNvSpPr/>
            <p:nvPr/>
          </p:nvSpPr>
          <p:spPr bwMode="auto">
            <a:xfrm>
              <a:off x="2481263" y="831850"/>
              <a:ext cx="28575" cy="28575"/>
            </a:xfrm>
            <a:custGeom>
              <a:avLst/>
              <a:gdLst/>
              <a:ahLst/>
              <a:cxnLst>
                <a:cxn ang="0">
                  <a:pos x="10" y="0"/>
                </a:cxn>
                <a:cxn ang="0">
                  <a:pos x="10" y="0"/>
                </a:cxn>
                <a:cxn ang="0">
                  <a:pos x="6" y="0"/>
                </a:cxn>
                <a:cxn ang="0">
                  <a:pos x="4" y="2"/>
                </a:cxn>
                <a:cxn ang="0">
                  <a:pos x="2" y="4"/>
                </a:cxn>
                <a:cxn ang="0">
                  <a:pos x="0" y="8"/>
                </a:cxn>
                <a:cxn ang="0">
                  <a:pos x="0" y="8"/>
                </a:cxn>
                <a:cxn ang="0">
                  <a:pos x="2" y="12"/>
                </a:cxn>
                <a:cxn ang="0">
                  <a:pos x="4" y="14"/>
                </a:cxn>
                <a:cxn ang="0">
                  <a:pos x="6" y="16"/>
                </a:cxn>
                <a:cxn ang="0">
                  <a:pos x="10" y="18"/>
                </a:cxn>
                <a:cxn ang="0">
                  <a:pos x="10" y="18"/>
                </a:cxn>
                <a:cxn ang="0">
                  <a:pos x="12" y="16"/>
                </a:cxn>
                <a:cxn ang="0">
                  <a:pos x="16" y="14"/>
                </a:cxn>
                <a:cxn ang="0">
                  <a:pos x="18" y="12"/>
                </a:cxn>
                <a:cxn ang="0">
                  <a:pos x="18" y="8"/>
                </a:cxn>
                <a:cxn ang="0">
                  <a:pos x="18" y="8"/>
                </a:cxn>
                <a:cxn ang="0">
                  <a:pos x="18" y="4"/>
                </a:cxn>
                <a:cxn ang="0">
                  <a:pos x="16" y="2"/>
                </a:cxn>
                <a:cxn ang="0">
                  <a:pos x="12" y="0"/>
                </a:cxn>
                <a:cxn ang="0">
                  <a:pos x="10" y="0"/>
                </a:cxn>
              </a:cxnLst>
              <a:rect l="0" t="0" r="r" b="b"/>
              <a:pathLst>
                <a:path w="18" h="18">
                  <a:moveTo>
                    <a:pt x="10" y="0"/>
                  </a:moveTo>
                  <a:lnTo>
                    <a:pt x="10" y="0"/>
                  </a:lnTo>
                  <a:lnTo>
                    <a:pt x="6" y="0"/>
                  </a:lnTo>
                  <a:lnTo>
                    <a:pt x="4" y="2"/>
                  </a:lnTo>
                  <a:lnTo>
                    <a:pt x="2" y="4"/>
                  </a:lnTo>
                  <a:lnTo>
                    <a:pt x="0" y="8"/>
                  </a:lnTo>
                  <a:lnTo>
                    <a:pt x="0" y="8"/>
                  </a:lnTo>
                  <a:lnTo>
                    <a:pt x="2" y="12"/>
                  </a:lnTo>
                  <a:lnTo>
                    <a:pt x="4" y="14"/>
                  </a:lnTo>
                  <a:lnTo>
                    <a:pt x="6" y="16"/>
                  </a:lnTo>
                  <a:lnTo>
                    <a:pt x="10" y="18"/>
                  </a:lnTo>
                  <a:lnTo>
                    <a:pt x="10" y="18"/>
                  </a:lnTo>
                  <a:lnTo>
                    <a:pt x="12" y="16"/>
                  </a:lnTo>
                  <a:lnTo>
                    <a:pt x="16" y="14"/>
                  </a:lnTo>
                  <a:lnTo>
                    <a:pt x="18" y="12"/>
                  </a:lnTo>
                  <a:lnTo>
                    <a:pt x="18" y="8"/>
                  </a:lnTo>
                  <a:lnTo>
                    <a:pt x="18" y="8"/>
                  </a:lnTo>
                  <a:lnTo>
                    <a:pt x="18" y="4"/>
                  </a:lnTo>
                  <a:lnTo>
                    <a:pt x="16" y="2"/>
                  </a:lnTo>
                  <a:lnTo>
                    <a:pt x="12" y="0"/>
                  </a:lnTo>
                  <a:lnTo>
                    <a:pt x="10"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78" name="Freeform 222"/>
            <p:cNvSpPr/>
            <p:nvPr/>
          </p:nvSpPr>
          <p:spPr bwMode="auto">
            <a:xfrm>
              <a:off x="3027363" y="61277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79" name="Freeform 223"/>
            <p:cNvSpPr/>
            <p:nvPr/>
          </p:nvSpPr>
          <p:spPr bwMode="auto">
            <a:xfrm>
              <a:off x="3027363" y="61277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80" name="Freeform 224"/>
            <p:cNvSpPr/>
            <p:nvPr/>
          </p:nvSpPr>
          <p:spPr bwMode="auto">
            <a:xfrm>
              <a:off x="3402013" y="77152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81" name="Freeform 225"/>
            <p:cNvSpPr/>
            <p:nvPr/>
          </p:nvSpPr>
          <p:spPr bwMode="auto">
            <a:xfrm>
              <a:off x="3402013" y="77152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82" name="Freeform 226"/>
            <p:cNvSpPr/>
            <p:nvPr/>
          </p:nvSpPr>
          <p:spPr bwMode="auto">
            <a:xfrm>
              <a:off x="3757613" y="99377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83" name="Freeform 227"/>
            <p:cNvSpPr/>
            <p:nvPr/>
          </p:nvSpPr>
          <p:spPr bwMode="auto">
            <a:xfrm>
              <a:off x="3757613" y="99377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84" name="Freeform 228"/>
            <p:cNvSpPr/>
            <p:nvPr/>
          </p:nvSpPr>
          <p:spPr bwMode="auto">
            <a:xfrm>
              <a:off x="4186238" y="1003300"/>
              <a:ext cx="19050"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0" y="12"/>
                </a:cxn>
                <a:cxn ang="0">
                  <a:pos x="12" y="6"/>
                </a:cxn>
                <a:cxn ang="0">
                  <a:pos x="12" y="6"/>
                </a:cxn>
                <a:cxn ang="0">
                  <a:pos x="10" y="2"/>
                </a:cxn>
                <a:cxn ang="0">
                  <a:pos x="6" y="0"/>
                </a:cxn>
              </a:cxnLst>
              <a:rect l="0" t="0" r="r" b="b"/>
              <a:pathLst>
                <a:path w="12" h="14">
                  <a:moveTo>
                    <a:pt x="6" y="0"/>
                  </a:moveTo>
                  <a:lnTo>
                    <a:pt x="6" y="0"/>
                  </a:lnTo>
                  <a:lnTo>
                    <a:pt x="2" y="2"/>
                  </a:lnTo>
                  <a:lnTo>
                    <a:pt x="0" y="6"/>
                  </a:lnTo>
                  <a:lnTo>
                    <a:pt x="0" y="6"/>
                  </a:lnTo>
                  <a:lnTo>
                    <a:pt x="2" y="12"/>
                  </a:lnTo>
                  <a:lnTo>
                    <a:pt x="6" y="14"/>
                  </a:lnTo>
                  <a:lnTo>
                    <a:pt x="6" y="14"/>
                  </a:lnTo>
                  <a:lnTo>
                    <a:pt x="10" y="12"/>
                  </a:lnTo>
                  <a:lnTo>
                    <a:pt x="12" y="6"/>
                  </a:lnTo>
                  <a:lnTo>
                    <a:pt x="12" y="6"/>
                  </a:lnTo>
                  <a:lnTo>
                    <a:pt x="10"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85" name="Freeform 229"/>
            <p:cNvSpPr/>
            <p:nvPr/>
          </p:nvSpPr>
          <p:spPr bwMode="auto">
            <a:xfrm>
              <a:off x="4186238" y="1003300"/>
              <a:ext cx="19050"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0" y="12"/>
                </a:cxn>
                <a:cxn ang="0">
                  <a:pos x="12" y="6"/>
                </a:cxn>
                <a:cxn ang="0">
                  <a:pos x="12" y="6"/>
                </a:cxn>
                <a:cxn ang="0">
                  <a:pos x="10" y="2"/>
                </a:cxn>
                <a:cxn ang="0">
                  <a:pos x="6" y="0"/>
                </a:cxn>
              </a:cxnLst>
              <a:rect l="0" t="0" r="r" b="b"/>
              <a:pathLst>
                <a:path w="12" h="14">
                  <a:moveTo>
                    <a:pt x="6" y="0"/>
                  </a:moveTo>
                  <a:lnTo>
                    <a:pt x="6" y="0"/>
                  </a:lnTo>
                  <a:lnTo>
                    <a:pt x="2" y="2"/>
                  </a:lnTo>
                  <a:lnTo>
                    <a:pt x="0" y="6"/>
                  </a:lnTo>
                  <a:lnTo>
                    <a:pt x="0" y="6"/>
                  </a:lnTo>
                  <a:lnTo>
                    <a:pt x="2" y="12"/>
                  </a:lnTo>
                  <a:lnTo>
                    <a:pt x="6" y="14"/>
                  </a:lnTo>
                  <a:lnTo>
                    <a:pt x="6" y="14"/>
                  </a:lnTo>
                  <a:lnTo>
                    <a:pt x="10" y="12"/>
                  </a:lnTo>
                  <a:lnTo>
                    <a:pt x="12" y="6"/>
                  </a:lnTo>
                  <a:lnTo>
                    <a:pt x="12" y="6"/>
                  </a:lnTo>
                  <a:lnTo>
                    <a:pt x="10"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86" name="Freeform 230"/>
            <p:cNvSpPr/>
            <p:nvPr/>
          </p:nvSpPr>
          <p:spPr bwMode="auto">
            <a:xfrm>
              <a:off x="4675188" y="72707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87" name="Freeform 231"/>
            <p:cNvSpPr/>
            <p:nvPr/>
          </p:nvSpPr>
          <p:spPr bwMode="auto">
            <a:xfrm>
              <a:off x="4675188" y="72707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88" name="Freeform 232"/>
            <p:cNvSpPr/>
            <p:nvPr/>
          </p:nvSpPr>
          <p:spPr bwMode="auto">
            <a:xfrm>
              <a:off x="1595438" y="21907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89" name="Freeform 233"/>
            <p:cNvSpPr/>
            <p:nvPr/>
          </p:nvSpPr>
          <p:spPr bwMode="auto">
            <a:xfrm>
              <a:off x="1595438" y="21907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90" name="Freeform 234"/>
            <p:cNvSpPr/>
            <p:nvPr/>
          </p:nvSpPr>
          <p:spPr bwMode="auto">
            <a:xfrm>
              <a:off x="2014538" y="63817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91" name="Freeform 235"/>
            <p:cNvSpPr/>
            <p:nvPr/>
          </p:nvSpPr>
          <p:spPr bwMode="auto">
            <a:xfrm>
              <a:off x="2014538" y="63817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92" name="Freeform 236"/>
            <p:cNvSpPr/>
            <p:nvPr/>
          </p:nvSpPr>
          <p:spPr bwMode="auto">
            <a:xfrm>
              <a:off x="3500438" y="631825"/>
              <a:ext cx="38100" cy="34925"/>
            </a:xfrm>
            <a:custGeom>
              <a:avLst/>
              <a:gdLst/>
              <a:ahLst/>
              <a:cxnLst>
                <a:cxn ang="0">
                  <a:pos x="12" y="0"/>
                </a:cxn>
                <a:cxn ang="0">
                  <a:pos x="12" y="0"/>
                </a:cxn>
                <a:cxn ang="0">
                  <a:pos x="8" y="0"/>
                </a:cxn>
                <a:cxn ang="0">
                  <a:pos x="4" y="4"/>
                </a:cxn>
                <a:cxn ang="0">
                  <a:pos x="2" y="6"/>
                </a:cxn>
                <a:cxn ang="0">
                  <a:pos x="0" y="12"/>
                </a:cxn>
                <a:cxn ang="0">
                  <a:pos x="0" y="12"/>
                </a:cxn>
                <a:cxn ang="0">
                  <a:pos x="2" y="16"/>
                </a:cxn>
                <a:cxn ang="0">
                  <a:pos x="4" y="20"/>
                </a:cxn>
                <a:cxn ang="0">
                  <a:pos x="8" y="22"/>
                </a:cxn>
                <a:cxn ang="0">
                  <a:pos x="12" y="22"/>
                </a:cxn>
                <a:cxn ang="0">
                  <a:pos x="12" y="22"/>
                </a:cxn>
                <a:cxn ang="0">
                  <a:pos x="16" y="22"/>
                </a:cxn>
                <a:cxn ang="0">
                  <a:pos x="20" y="20"/>
                </a:cxn>
                <a:cxn ang="0">
                  <a:pos x="22" y="16"/>
                </a:cxn>
                <a:cxn ang="0">
                  <a:pos x="24" y="12"/>
                </a:cxn>
                <a:cxn ang="0">
                  <a:pos x="24" y="12"/>
                </a:cxn>
                <a:cxn ang="0">
                  <a:pos x="22" y="6"/>
                </a:cxn>
                <a:cxn ang="0">
                  <a:pos x="20" y="4"/>
                </a:cxn>
                <a:cxn ang="0">
                  <a:pos x="16" y="0"/>
                </a:cxn>
                <a:cxn ang="0">
                  <a:pos x="12" y="0"/>
                </a:cxn>
              </a:cxnLst>
              <a:rect l="0" t="0" r="r" b="b"/>
              <a:pathLst>
                <a:path w="24" h="22">
                  <a:moveTo>
                    <a:pt x="12" y="0"/>
                  </a:moveTo>
                  <a:lnTo>
                    <a:pt x="12" y="0"/>
                  </a:lnTo>
                  <a:lnTo>
                    <a:pt x="8" y="0"/>
                  </a:lnTo>
                  <a:lnTo>
                    <a:pt x="4" y="4"/>
                  </a:lnTo>
                  <a:lnTo>
                    <a:pt x="2" y="6"/>
                  </a:lnTo>
                  <a:lnTo>
                    <a:pt x="0" y="12"/>
                  </a:lnTo>
                  <a:lnTo>
                    <a:pt x="0" y="12"/>
                  </a:lnTo>
                  <a:lnTo>
                    <a:pt x="2" y="16"/>
                  </a:lnTo>
                  <a:lnTo>
                    <a:pt x="4" y="20"/>
                  </a:lnTo>
                  <a:lnTo>
                    <a:pt x="8" y="22"/>
                  </a:lnTo>
                  <a:lnTo>
                    <a:pt x="12" y="22"/>
                  </a:lnTo>
                  <a:lnTo>
                    <a:pt x="12" y="22"/>
                  </a:lnTo>
                  <a:lnTo>
                    <a:pt x="16" y="22"/>
                  </a:lnTo>
                  <a:lnTo>
                    <a:pt x="20" y="20"/>
                  </a:lnTo>
                  <a:lnTo>
                    <a:pt x="22" y="16"/>
                  </a:lnTo>
                  <a:lnTo>
                    <a:pt x="24" y="12"/>
                  </a:lnTo>
                  <a:lnTo>
                    <a:pt x="24" y="12"/>
                  </a:lnTo>
                  <a:lnTo>
                    <a:pt x="22" y="6"/>
                  </a:lnTo>
                  <a:lnTo>
                    <a:pt x="20" y="4"/>
                  </a:lnTo>
                  <a:lnTo>
                    <a:pt x="16" y="0"/>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93" name="Freeform 237"/>
            <p:cNvSpPr/>
            <p:nvPr/>
          </p:nvSpPr>
          <p:spPr bwMode="auto">
            <a:xfrm>
              <a:off x="3500438" y="631825"/>
              <a:ext cx="38100" cy="34925"/>
            </a:xfrm>
            <a:custGeom>
              <a:avLst/>
              <a:gdLst/>
              <a:ahLst/>
              <a:cxnLst>
                <a:cxn ang="0">
                  <a:pos x="12" y="0"/>
                </a:cxn>
                <a:cxn ang="0">
                  <a:pos x="12" y="0"/>
                </a:cxn>
                <a:cxn ang="0">
                  <a:pos x="8" y="0"/>
                </a:cxn>
                <a:cxn ang="0">
                  <a:pos x="4" y="4"/>
                </a:cxn>
                <a:cxn ang="0">
                  <a:pos x="2" y="6"/>
                </a:cxn>
                <a:cxn ang="0">
                  <a:pos x="0" y="12"/>
                </a:cxn>
                <a:cxn ang="0">
                  <a:pos x="0" y="12"/>
                </a:cxn>
                <a:cxn ang="0">
                  <a:pos x="2" y="16"/>
                </a:cxn>
                <a:cxn ang="0">
                  <a:pos x="4" y="20"/>
                </a:cxn>
                <a:cxn ang="0">
                  <a:pos x="8" y="22"/>
                </a:cxn>
                <a:cxn ang="0">
                  <a:pos x="12" y="22"/>
                </a:cxn>
                <a:cxn ang="0">
                  <a:pos x="12" y="22"/>
                </a:cxn>
                <a:cxn ang="0">
                  <a:pos x="16" y="22"/>
                </a:cxn>
                <a:cxn ang="0">
                  <a:pos x="20" y="20"/>
                </a:cxn>
                <a:cxn ang="0">
                  <a:pos x="22" y="16"/>
                </a:cxn>
                <a:cxn ang="0">
                  <a:pos x="24" y="12"/>
                </a:cxn>
                <a:cxn ang="0">
                  <a:pos x="24" y="12"/>
                </a:cxn>
                <a:cxn ang="0">
                  <a:pos x="22" y="6"/>
                </a:cxn>
                <a:cxn ang="0">
                  <a:pos x="20" y="4"/>
                </a:cxn>
                <a:cxn ang="0">
                  <a:pos x="16" y="0"/>
                </a:cxn>
                <a:cxn ang="0">
                  <a:pos x="12" y="0"/>
                </a:cxn>
              </a:cxnLst>
              <a:rect l="0" t="0" r="r" b="b"/>
              <a:pathLst>
                <a:path w="24" h="22">
                  <a:moveTo>
                    <a:pt x="12" y="0"/>
                  </a:moveTo>
                  <a:lnTo>
                    <a:pt x="12" y="0"/>
                  </a:lnTo>
                  <a:lnTo>
                    <a:pt x="8" y="0"/>
                  </a:lnTo>
                  <a:lnTo>
                    <a:pt x="4" y="4"/>
                  </a:lnTo>
                  <a:lnTo>
                    <a:pt x="2" y="6"/>
                  </a:lnTo>
                  <a:lnTo>
                    <a:pt x="0" y="12"/>
                  </a:lnTo>
                  <a:lnTo>
                    <a:pt x="0" y="12"/>
                  </a:lnTo>
                  <a:lnTo>
                    <a:pt x="2" y="16"/>
                  </a:lnTo>
                  <a:lnTo>
                    <a:pt x="4" y="20"/>
                  </a:lnTo>
                  <a:lnTo>
                    <a:pt x="8" y="22"/>
                  </a:lnTo>
                  <a:lnTo>
                    <a:pt x="12" y="22"/>
                  </a:lnTo>
                  <a:lnTo>
                    <a:pt x="12" y="22"/>
                  </a:lnTo>
                  <a:lnTo>
                    <a:pt x="16" y="22"/>
                  </a:lnTo>
                  <a:lnTo>
                    <a:pt x="20" y="20"/>
                  </a:lnTo>
                  <a:lnTo>
                    <a:pt x="22" y="16"/>
                  </a:lnTo>
                  <a:lnTo>
                    <a:pt x="24" y="12"/>
                  </a:lnTo>
                  <a:lnTo>
                    <a:pt x="24" y="12"/>
                  </a:lnTo>
                  <a:lnTo>
                    <a:pt x="22" y="6"/>
                  </a:lnTo>
                  <a:lnTo>
                    <a:pt x="20" y="4"/>
                  </a:lnTo>
                  <a:lnTo>
                    <a:pt x="16" y="0"/>
                  </a:lnTo>
                  <a:lnTo>
                    <a:pt x="12"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94" name="Freeform 238"/>
            <p:cNvSpPr/>
            <p:nvPr/>
          </p:nvSpPr>
          <p:spPr bwMode="auto">
            <a:xfrm>
              <a:off x="3732213" y="523875"/>
              <a:ext cx="38100" cy="38100"/>
            </a:xfrm>
            <a:custGeom>
              <a:avLst/>
              <a:gdLst/>
              <a:ahLst/>
              <a:cxnLst>
                <a:cxn ang="0">
                  <a:pos x="12" y="0"/>
                </a:cxn>
                <a:cxn ang="0">
                  <a:pos x="12" y="0"/>
                </a:cxn>
                <a:cxn ang="0">
                  <a:pos x="8" y="2"/>
                </a:cxn>
                <a:cxn ang="0">
                  <a:pos x="4" y="4"/>
                </a:cxn>
                <a:cxn ang="0">
                  <a:pos x="2" y="8"/>
                </a:cxn>
                <a:cxn ang="0">
                  <a:pos x="0" y="12"/>
                </a:cxn>
                <a:cxn ang="0">
                  <a:pos x="0" y="12"/>
                </a:cxn>
                <a:cxn ang="0">
                  <a:pos x="2" y="16"/>
                </a:cxn>
                <a:cxn ang="0">
                  <a:pos x="4" y="20"/>
                </a:cxn>
                <a:cxn ang="0">
                  <a:pos x="8" y="22"/>
                </a:cxn>
                <a:cxn ang="0">
                  <a:pos x="12" y="24"/>
                </a:cxn>
                <a:cxn ang="0">
                  <a:pos x="12" y="24"/>
                </a:cxn>
                <a:cxn ang="0">
                  <a:pos x="16" y="22"/>
                </a:cxn>
                <a:cxn ang="0">
                  <a:pos x="20" y="20"/>
                </a:cxn>
                <a:cxn ang="0">
                  <a:pos x="22" y="16"/>
                </a:cxn>
                <a:cxn ang="0">
                  <a:pos x="24" y="12"/>
                </a:cxn>
                <a:cxn ang="0">
                  <a:pos x="24" y="12"/>
                </a:cxn>
                <a:cxn ang="0">
                  <a:pos x="22" y="8"/>
                </a:cxn>
                <a:cxn ang="0">
                  <a:pos x="20" y="4"/>
                </a:cxn>
                <a:cxn ang="0">
                  <a:pos x="16" y="2"/>
                </a:cxn>
                <a:cxn ang="0">
                  <a:pos x="12" y="0"/>
                </a:cxn>
              </a:cxnLst>
              <a:rect l="0" t="0" r="r" b="b"/>
              <a:pathLst>
                <a:path w="24" h="24">
                  <a:moveTo>
                    <a:pt x="12" y="0"/>
                  </a:moveTo>
                  <a:lnTo>
                    <a:pt x="12" y="0"/>
                  </a:lnTo>
                  <a:lnTo>
                    <a:pt x="8" y="2"/>
                  </a:lnTo>
                  <a:lnTo>
                    <a:pt x="4" y="4"/>
                  </a:lnTo>
                  <a:lnTo>
                    <a:pt x="2" y="8"/>
                  </a:lnTo>
                  <a:lnTo>
                    <a:pt x="0" y="12"/>
                  </a:lnTo>
                  <a:lnTo>
                    <a:pt x="0" y="12"/>
                  </a:lnTo>
                  <a:lnTo>
                    <a:pt x="2" y="16"/>
                  </a:lnTo>
                  <a:lnTo>
                    <a:pt x="4" y="20"/>
                  </a:lnTo>
                  <a:lnTo>
                    <a:pt x="8" y="22"/>
                  </a:lnTo>
                  <a:lnTo>
                    <a:pt x="12" y="24"/>
                  </a:lnTo>
                  <a:lnTo>
                    <a:pt x="12" y="24"/>
                  </a:lnTo>
                  <a:lnTo>
                    <a:pt x="16" y="22"/>
                  </a:lnTo>
                  <a:lnTo>
                    <a:pt x="20" y="20"/>
                  </a:lnTo>
                  <a:lnTo>
                    <a:pt x="22" y="16"/>
                  </a:lnTo>
                  <a:lnTo>
                    <a:pt x="24" y="12"/>
                  </a:lnTo>
                  <a:lnTo>
                    <a:pt x="24" y="12"/>
                  </a:lnTo>
                  <a:lnTo>
                    <a:pt x="22" y="8"/>
                  </a:lnTo>
                  <a:lnTo>
                    <a:pt x="20" y="4"/>
                  </a:lnTo>
                  <a:lnTo>
                    <a:pt x="16" y="2"/>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95" name="Freeform 239"/>
            <p:cNvSpPr/>
            <p:nvPr/>
          </p:nvSpPr>
          <p:spPr bwMode="auto">
            <a:xfrm>
              <a:off x="3732213" y="523875"/>
              <a:ext cx="38100" cy="38100"/>
            </a:xfrm>
            <a:custGeom>
              <a:avLst/>
              <a:gdLst/>
              <a:ahLst/>
              <a:cxnLst>
                <a:cxn ang="0">
                  <a:pos x="12" y="0"/>
                </a:cxn>
                <a:cxn ang="0">
                  <a:pos x="12" y="0"/>
                </a:cxn>
                <a:cxn ang="0">
                  <a:pos x="8" y="2"/>
                </a:cxn>
                <a:cxn ang="0">
                  <a:pos x="4" y="4"/>
                </a:cxn>
                <a:cxn ang="0">
                  <a:pos x="2" y="8"/>
                </a:cxn>
                <a:cxn ang="0">
                  <a:pos x="0" y="12"/>
                </a:cxn>
                <a:cxn ang="0">
                  <a:pos x="0" y="12"/>
                </a:cxn>
                <a:cxn ang="0">
                  <a:pos x="2" y="16"/>
                </a:cxn>
                <a:cxn ang="0">
                  <a:pos x="4" y="20"/>
                </a:cxn>
                <a:cxn ang="0">
                  <a:pos x="8" y="22"/>
                </a:cxn>
                <a:cxn ang="0">
                  <a:pos x="12" y="24"/>
                </a:cxn>
                <a:cxn ang="0">
                  <a:pos x="12" y="24"/>
                </a:cxn>
                <a:cxn ang="0">
                  <a:pos x="16" y="22"/>
                </a:cxn>
                <a:cxn ang="0">
                  <a:pos x="20" y="20"/>
                </a:cxn>
                <a:cxn ang="0">
                  <a:pos x="22" y="16"/>
                </a:cxn>
                <a:cxn ang="0">
                  <a:pos x="24" y="12"/>
                </a:cxn>
                <a:cxn ang="0">
                  <a:pos x="24" y="12"/>
                </a:cxn>
                <a:cxn ang="0">
                  <a:pos x="22" y="8"/>
                </a:cxn>
                <a:cxn ang="0">
                  <a:pos x="20" y="4"/>
                </a:cxn>
                <a:cxn ang="0">
                  <a:pos x="16" y="2"/>
                </a:cxn>
                <a:cxn ang="0">
                  <a:pos x="12" y="0"/>
                </a:cxn>
              </a:cxnLst>
              <a:rect l="0" t="0" r="r" b="b"/>
              <a:pathLst>
                <a:path w="24" h="24">
                  <a:moveTo>
                    <a:pt x="12" y="0"/>
                  </a:moveTo>
                  <a:lnTo>
                    <a:pt x="12" y="0"/>
                  </a:lnTo>
                  <a:lnTo>
                    <a:pt x="8" y="2"/>
                  </a:lnTo>
                  <a:lnTo>
                    <a:pt x="4" y="4"/>
                  </a:lnTo>
                  <a:lnTo>
                    <a:pt x="2" y="8"/>
                  </a:lnTo>
                  <a:lnTo>
                    <a:pt x="0" y="12"/>
                  </a:lnTo>
                  <a:lnTo>
                    <a:pt x="0" y="12"/>
                  </a:lnTo>
                  <a:lnTo>
                    <a:pt x="2" y="16"/>
                  </a:lnTo>
                  <a:lnTo>
                    <a:pt x="4" y="20"/>
                  </a:lnTo>
                  <a:lnTo>
                    <a:pt x="8" y="22"/>
                  </a:lnTo>
                  <a:lnTo>
                    <a:pt x="12" y="24"/>
                  </a:lnTo>
                  <a:lnTo>
                    <a:pt x="12" y="24"/>
                  </a:lnTo>
                  <a:lnTo>
                    <a:pt x="16" y="22"/>
                  </a:lnTo>
                  <a:lnTo>
                    <a:pt x="20" y="20"/>
                  </a:lnTo>
                  <a:lnTo>
                    <a:pt x="22" y="16"/>
                  </a:lnTo>
                  <a:lnTo>
                    <a:pt x="24" y="12"/>
                  </a:lnTo>
                  <a:lnTo>
                    <a:pt x="24" y="12"/>
                  </a:lnTo>
                  <a:lnTo>
                    <a:pt x="22" y="8"/>
                  </a:lnTo>
                  <a:lnTo>
                    <a:pt x="20" y="4"/>
                  </a:lnTo>
                  <a:lnTo>
                    <a:pt x="16" y="2"/>
                  </a:lnTo>
                  <a:lnTo>
                    <a:pt x="12"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96" name="Freeform 240"/>
            <p:cNvSpPr/>
            <p:nvPr/>
          </p:nvSpPr>
          <p:spPr bwMode="auto">
            <a:xfrm>
              <a:off x="4106863" y="739775"/>
              <a:ext cx="34925" cy="34925"/>
            </a:xfrm>
            <a:custGeom>
              <a:avLst/>
              <a:gdLst/>
              <a:ahLst/>
              <a:cxnLst>
                <a:cxn ang="0">
                  <a:pos x="12" y="0"/>
                </a:cxn>
                <a:cxn ang="0">
                  <a:pos x="12" y="0"/>
                </a:cxn>
                <a:cxn ang="0">
                  <a:pos x="6" y="0"/>
                </a:cxn>
                <a:cxn ang="0">
                  <a:pos x="4" y="2"/>
                </a:cxn>
                <a:cxn ang="0">
                  <a:pos x="0" y="6"/>
                </a:cxn>
                <a:cxn ang="0">
                  <a:pos x="0" y="10"/>
                </a:cxn>
                <a:cxn ang="0">
                  <a:pos x="0" y="10"/>
                </a:cxn>
                <a:cxn ang="0">
                  <a:pos x="0" y="14"/>
                </a:cxn>
                <a:cxn ang="0">
                  <a:pos x="4" y="18"/>
                </a:cxn>
                <a:cxn ang="0">
                  <a:pos x="6" y="20"/>
                </a:cxn>
                <a:cxn ang="0">
                  <a:pos x="12" y="22"/>
                </a:cxn>
                <a:cxn ang="0">
                  <a:pos x="12" y="22"/>
                </a:cxn>
                <a:cxn ang="0">
                  <a:pos x="16" y="20"/>
                </a:cxn>
                <a:cxn ang="0">
                  <a:pos x="20" y="18"/>
                </a:cxn>
                <a:cxn ang="0">
                  <a:pos x="22" y="14"/>
                </a:cxn>
                <a:cxn ang="0">
                  <a:pos x="22" y="10"/>
                </a:cxn>
                <a:cxn ang="0">
                  <a:pos x="22" y="10"/>
                </a:cxn>
                <a:cxn ang="0">
                  <a:pos x="22" y="6"/>
                </a:cxn>
                <a:cxn ang="0">
                  <a:pos x="20" y="2"/>
                </a:cxn>
                <a:cxn ang="0">
                  <a:pos x="16" y="0"/>
                </a:cxn>
                <a:cxn ang="0">
                  <a:pos x="12" y="0"/>
                </a:cxn>
              </a:cxnLst>
              <a:rect l="0" t="0" r="r" b="b"/>
              <a:pathLst>
                <a:path w="22" h="22">
                  <a:moveTo>
                    <a:pt x="12" y="0"/>
                  </a:moveTo>
                  <a:lnTo>
                    <a:pt x="12" y="0"/>
                  </a:lnTo>
                  <a:lnTo>
                    <a:pt x="6" y="0"/>
                  </a:lnTo>
                  <a:lnTo>
                    <a:pt x="4" y="2"/>
                  </a:lnTo>
                  <a:lnTo>
                    <a:pt x="0" y="6"/>
                  </a:lnTo>
                  <a:lnTo>
                    <a:pt x="0" y="10"/>
                  </a:lnTo>
                  <a:lnTo>
                    <a:pt x="0" y="10"/>
                  </a:lnTo>
                  <a:lnTo>
                    <a:pt x="0" y="14"/>
                  </a:lnTo>
                  <a:lnTo>
                    <a:pt x="4" y="18"/>
                  </a:lnTo>
                  <a:lnTo>
                    <a:pt x="6" y="20"/>
                  </a:lnTo>
                  <a:lnTo>
                    <a:pt x="12" y="22"/>
                  </a:lnTo>
                  <a:lnTo>
                    <a:pt x="12" y="22"/>
                  </a:lnTo>
                  <a:lnTo>
                    <a:pt x="16" y="20"/>
                  </a:lnTo>
                  <a:lnTo>
                    <a:pt x="20" y="18"/>
                  </a:lnTo>
                  <a:lnTo>
                    <a:pt x="22" y="14"/>
                  </a:lnTo>
                  <a:lnTo>
                    <a:pt x="22" y="10"/>
                  </a:lnTo>
                  <a:lnTo>
                    <a:pt x="22" y="10"/>
                  </a:lnTo>
                  <a:lnTo>
                    <a:pt x="22" y="6"/>
                  </a:lnTo>
                  <a:lnTo>
                    <a:pt x="20" y="2"/>
                  </a:lnTo>
                  <a:lnTo>
                    <a:pt x="16" y="0"/>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97" name="Freeform 241"/>
            <p:cNvSpPr/>
            <p:nvPr/>
          </p:nvSpPr>
          <p:spPr bwMode="auto">
            <a:xfrm>
              <a:off x="4106863" y="739775"/>
              <a:ext cx="34925" cy="34925"/>
            </a:xfrm>
            <a:custGeom>
              <a:avLst/>
              <a:gdLst/>
              <a:ahLst/>
              <a:cxnLst>
                <a:cxn ang="0">
                  <a:pos x="12" y="0"/>
                </a:cxn>
                <a:cxn ang="0">
                  <a:pos x="12" y="0"/>
                </a:cxn>
                <a:cxn ang="0">
                  <a:pos x="6" y="0"/>
                </a:cxn>
                <a:cxn ang="0">
                  <a:pos x="4" y="2"/>
                </a:cxn>
                <a:cxn ang="0">
                  <a:pos x="0" y="6"/>
                </a:cxn>
                <a:cxn ang="0">
                  <a:pos x="0" y="10"/>
                </a:cxn>
                <a:cxn ang="0">
                  <a:pos x="0" y="10"/>
                </a:cxn>
                <a:cxn ang="0">
                  <a:pos x="0" y="14"/>
                </a:cxn>
                <a:cxn ang="0">
                  <a:pos x="4" y="18"/>
                </a:cxn>
                <a:cxn ang="0">
                  <a:pos x="6" y="20"/>
                </a:cxn>
                <a:cxn ang="0">
                  <a:pos x="12" y="22"/>
                </a:cxn>
                <a:cxn ang="0">
                  <a:pos x="12" y="22"/>
                </a:cxn>
                <a:cxn ang="0">
                  <a:pos x="16" y="20"/>
                </a:cxn>
                <a:cxn ang="0">
                  <a:pos x="20" y="18"/>
                </a:cxn>
                <a:cxn ang="0">
                  <a:pos x="22" y="14"/>
                </a:cxn>
                <a:cxn ang="0">
                  <a:pos x="22" y="10"/>
                </a:cxn>
                <a:cxn ang="0">
                  <a:pos x="22" y="10"/>
                </a:cxn>
                <a:cxn ang="0">
                  <a:pos x="22" y="6"/>
                </a:cxn>
                <a:cxn ang="0">
                  <a:pos x="20" y="2"/>
                </a:cxn>
                <a:cxn ang="0">
                  <a:pos x="16" y="0"/>
                </a:cxn>
                <a:cxn ang="0">
                  <a:pos x="12" y="0"/>
                </a:cxn>
              </a:cxnLst>
              <a:rect l="0" t="0" r="r" b="b"/>
              <a:pathLst>
                <a:path w="22" h="22">
                  <a:moveTo>
                    <a:pt x="12" y="0"/>
                  </a:moveTo>
                  <a:lnTo>
                    <a:pt x="12" y="0"/>
                  </a:lnTo>
                  <a:lnTo>
                    <a:pt x="6" y="0"/>
                  </a:lnTo>
                  <a:lnTo>
                    <a:pt x="4" y="2"/>
                  </a:lnTo>
                  <a:lnTo>
                    <a:pt x="0" y="6"/>
                  </a:lnTo>
                  <a:lnTo>
                    <a:pt x="0" y="10"/>
                  </a:lnTo>
                  <a:lnTo>
                    <a:pt x="0" y="10"/>
                  </a:lnTo>
                  <a:lnTo>
                    <a:pt x="0" y="14"/>
                  </a:lnTo>
                  <a:lnTo>
                    <a:pt x="4" y="18"/>
                  </a:lnTo>
                  <a:lnTo>
                    <a:pt x="6" y="20"/>
                  </a:lnTo>
                  <a:lnTo>
                    <a:pt x="12" y="22"/>
                  </a:lnTo>
                  <a:lnTo>
                    <a:pt x="12" y="22"/>
                  </a:lnTo>
                  <a:lnTo>
                    <a:pt x="16" y="20"/>
                  </a:lnTo>
                  <a:lnTo>
                    <a:pt x="20" y="18"/>
                  </a:lnTo>
                  <a:lnTo>
                    <a:pt x="22" y="14"/>
                  </a:lnTo>
                  <a:lnTo>
                    <a:pt x="22" y="10"/>
                  </a:lnTo>
                  <a:lnTo>
                    <a:pt x="22" y="10"/>
                  </a:lnTo>
                  <a:lnTo>
                    <a:pt x="22" y="6"/>
                  </a:lnTo>
                  <a:lnTo>
                    <a:pt x="20" y="2"/>
                  </a:lnTo>
                  <a:lnTo>
                    <a:pt x="16" y="0"/>
                  </a:lnTo>
                  <a:lnTo>
                    <a:pt x="12"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98" name="Freeform 242"/>
            <p:cNvSpPr/>
            <p:nvPr/>
          </p:nvSpPr>
          <p:spPr bwMode="auto">
            <a:xfrm>
              <a:off x="5745163" y="196850"/>
              <a:ext cx="34925" cy="34925"/>
            </a:xfrm>
            <a:custGeom>
              <a:avLst/>
              <a:gdLst/>
              <a:ahLst/>
              <a:cxnLst>
                <a:cxn ang="0">
                  <a:pos x="10" y="0"/>
                </a:cxn>
                <a:cxn ang="0">
                  <a:pos x="10" y="0"/>
                </a:cxn>
                <a:cxn ang="0">
                  <a:pos x="6" y="0"/>
                </a:cxn>
                <a:cxn ang="0">
                  <a:pos x="2" y="2"/>
                </a:cxn>
                <a:cxn ang="0">
                  <a:pos x="0" y="6"/>
                </a:cxn>
                <a:cxn ang="0">
                  <a:pos x="0" y="10"/>
                </a:cxn>
                <a:cxn ang="0">
                  <a:pos x="0" y="10"/>
                </a:cxn>
                <a:cxn ang="0">
                  <a:pos x="0" y="14"/>
                </a:cxn>
                <a:cxn ang="0">
                  <a:pos x="2" y="18"/>
                </a:cxn>
                <a:cxn ang="0">
                  <a:pos x="6" y="20"/>
                </a:cxn>
                <a:cxn ang="0">
                  <a:pos x="10" y="22"/>
                </a:cxn>
                <a:cxn ang="0">
                  <a:pos x="10" y="22"/>
                </a:cxn>
                <a:cxn ang="0">
                  <a:pos x="14" y="20"/>
                </a:cxn>
                <a:cxn ang="0">
                  <a:pos x="18" y="18"/>
                </a:cxn>
                <a:cxn ang="0">
                  <a:pos x="20" y="14"/>
                </a:cxn>
                <a:cxn ang="0">
                  <a:pos x="22" y="10"/>
                </a:cxn>
                <a:cxn ang="0">
                  <a:pos x="22" y="10"/>
                </a:cxn>
                <a:cxn ang="0">
                  <a:pos x="20" y="6"/>
                </a:cxn>
                <a:cxn ang="0">
                  <a:pos x="18" y="2"/>
                </a:cxn>
                <a:cxn ang="0">
                  <a:pos x="14" y="0"/>
                </a:cxn>
                <a:cxn ang="0">
                  <a:pos x="10" y="0"/>
                </a:cxn>
              </a:cxnLst>
              <a:rect l="0" t="0" r="r" b="b"/>
              <a:pathLst>
                <a:path w="22" h="22">
                  <a:moveTo>
                    <a:pt x="10" y="0"/>
                  </a:moveTo>
                  <a:lnTo>
                    <a:pt x="10" y="0"/>
                  </a:lnTo>
                  <a:lnTo>
                    <a:pt x="6" y="0"/>
                  </a:lnTo>
                  <a:lnTo>
                    <a:pt x="2" y="2"/>
                  </a:lnTo>
                  <a:lnTo>
                    <a:pt x="0" y="6"/>
                  </a:lnTo>
                  <a:lnTo>
                    <a:pt x="0" y="10"/>
                  </a:lnTo>
                  <a:lnTo>
                    <a:pt x="0" y="10"/>
                  </a:lnTo>
                  <a:lnTo>
                    <a:pt x="0" y="14"/>
                  </a:lnTo>
                  <a:lnTo>
                    <a:pt x="2" y="18"/>
                  </a:lnTo>
                  <a:lnTo>
                    <a:pt x="6" y="20"/>
                  </a:lnTo>
                  <a:lnTo>
                    <a:pt x="10" y="22"/>
                  </a:lnTo>
                  <a:lnTo>
                    <a:pt x="10" y="22"/>
                  </a:lnTo>
                  <a:lnTo>
                    <a:pt x="14" y="20"/>
                  </a:lnTo>
                  <a:lnTo>
                    <a:pt x="18" y="18"/>
                  </a:lnTo>
                  <a:lnTo>
                    <a:pt x="20" y="14"/>
                  </a:lnTo>
                  <a:lnTo>
                    <a:pt x="22" y="10"/>
                  </a:lnTo>
                  <a:lnTo>
                    <a:pt x="22" y="10"/>
                  </a:lnTo>
                  <a:lnTo>
                    <a:pt x="20" y="6"/>
                  </a:lnTo>
                  <a:lnTo>
                    <a:pt x="18" y="2"/>
                  </a:lnTo>
                  <a:lnTo>
                    <a:pt x="14" y="0"/>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99" name="Freeform 243"/>
            <p:cNvSpPr/>
            <p:nvPr/>
          </p:nvSpPr>
          <p:spPr bwMode="auto">
            <a:xfrm>
              <a:off x="5745163" y="196850"/>
              <a:ext cx="34925" cy="34925"/>
            </a:xfrm>
            <a:custGeom>
              <a:avLst/>
              <a:gdLst/>
              <a:ahLst/>
              <a:cxnLst>
                <a:cxn ang="0">
                  <a:pos x="10" y="0"/>
                </a:cxn>
                <a:cxn ang="0">
                  <a:pos x="10" y="0"/>
                </a:cxn>
                <a:cxn ang="0">
                  <a:pos x="6" y="0"/>
                </a:cxn>
                <a:cxn ang="0">
                  <a:pos x="2" y="2"/>
                </a:cxn>
                <a:cxn ang="0">
                  <a:pos x="0" y="6"/>
                </a:cxn>
                <a:cxn ang="0">
                  <a:pos x="0" y="10"/>
                </a:cxn>
                <a:cxn ang="0">
                  <a:pos x="0" y="10"/>
                </a:cxn>
                <a:cxn ang="0">
                  <a:pos x="0" y="14"/>
                </a:cxn>
                <a:cxn ang="0">
                  <a:pos x="2" y="18"/>
                </a:cxn>
                <a:cxn ang="0">
                  <a:pos x="6" y="20"/>
                </a:cxn>
                <a:cxn ang="0">
                  <a:pos x="10" y="22"/>
                </a:cxn>
                <a:cxn ang="0">
                  <a:pos x="10" y="22"/>
                </a:cxn>
                <a:cxn ang="0">
                  <a:pos x="14" y="20"/>
                </a:cxn>
                <a:cxn ang="0">
                  <a:pos x="18" y="18"/>
                </a:cxn>
                <a:cxn ang="0">
                  <a:pos x="20" y="14"/>
                </a:cxn>
                <a:cxn ang="0">
                  <a:pos x="22" y="10"/>
                </a:cxn>
                <a:cxn ang="0">
                  <a:pos x="22" y="10"/>
                </a:cxn>
                <a:cxn ang="0">
                  <a:pos x="20" y="6"/>
                </a:cxn>
                <a:cxn ang="0">
                  <a:pos x="18" y="2"/>
                </a:cxn>
                <a:cxn ang="0">
                  <a:pos x="14" y="0"/>
                </a:cxn>
                <a:cxn ang="0">
                  <a:pos x="10" y="0"/>
                </a:cxn>
              </a:cxnLst>
              <a:rect l="0" t="0" r="r" b="b"/>
              <a:pathLst>
                <a:path w="22" h="22">
                  <a:moveTo>
                    <a:pt x="10" y="0"/>
                  </a:moveTo>
                  <a:lnTo>
                    <a:pt x="10" y="0"/>
                  </a:lnTo>
                  <a:lnTo>
                    <a:pt x="6" y="0"/>
                  </a:lnTo>
                  <a:lnTo>
                    <a:pt x="2" y="2"/>
                  </a:lnTo>
                  <a:lnTo>
                    <a:pt x="0" y="6"/>
                  </a:lnTo>
                  <a:lnTo>
                    <a:pt x="0" y="10"/>
                  </a:lnTo>
                  <a:lnTo>
                    <a:pt x="0" y="10"/>
                  </a:lnTo>
                  <a:lnTo>
                    <a:pt x="0" y="14"/>
                  </a:lnTo>
                  <a:lnTo>
                    <a:pt x="2" y="18"/>
                  </a:lnTo>
                  <a:lnTo>
                    <a:pt x="6" y="20"/>
                  </a:lnTo>
                  <a:lnTo>
                    <a:pt x="10" y="22"/>
                  </a:lnTo>
                  <a:lnTo>
                    <a:pt x="10" y="22"/>
                  </a:lnTo>
                  <a:lnTo>
                    <a:pt x="14" y="20"/>
                  </a:lnTo>
                  <a:lnTo>
                    <a:pt x="18" y="18"/>
                  </a:lnTo>
                  <a:lnTo>
                    <a:pt x="20" y="14"/>
                  </a:lnTo>
                  <a:lnTo>
                    <a:pt x="22" y="10"/>
                  </a:lnTo>
                  <a:lnTo>
                    <a:pt x="22" y="10"/>
                  </a:lnTo>
                  <a:lnTo>
                    <a:pt x="20" y="6"/>
                  </a:lnTo>
                  <a:lnTo>
                    <a:pt x="18" y="2"/>
                  </a:lnTo>
                  <a:lnTo>
                    <a:pt x="14" y="0"/>
                  </a:lnTo>
                  <a:lnTo>
                    <a:pt x="10"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00" name="Freeform 244"/>
            <p:cNvSpPr/>
            <p:nvPr/>
          </p:nvSpPr>
          <p:spPr bwMode="auto">
            <a:xfrm>
              <a:off x="2332038" y="1114425"/>
              <a:ext cx="53975" cy="53975"/>
            </a:xfrm>
            <a:custGeom>
              <a:avLst/>
              <a:gdLst/>
              <a:ahLst/>
              <a:cxnLst>
                <a:cxn ang="0">
                  <a:pos x="18" y="0"/>
                </a:cxn>
                <a:cxn ang="0">
                  <a:pos x="18" y="0"/>
                </a:cxn>
                <a:cxn ang="0">
                  <a:pos x="10" y="2"/>
                </a:cxn>
                <a:cxn ang="0">
                  <a:pos x="6" y="6"/>
                </a:cxn>
                <a:cxn ang="0">
                  <a:pos x="2" y="10"/>
                </a:cxn>
                <a:cxn ang="0">
                  <a:pos x="0" y="18"/>
                </a:cxn>
                <a:cxn ang="0">
                  <a:pos x="0" y="18"/>
                </a:cxn>
                <a:cxn ang="0">
                  <a:pos x="2" y="24"/>
                </a:cxn>
                <a:cxn ang="0">
                  <a:pos x="6" y="30"/>
                </a:cxn>
                <a:cxn ang="0">
                  <a:pos x="10" y="32"/>
                </a:cxn>
                <a:cxn ang="0">
                  <a:pos x="18" y="34"/>
                </a:cxn>
                <a:cxn ang="0">
                  <a:pos x="18" y="34"/>
                </a:cxn>
                <a:cxn ang="0">
                  <a:pos x="24" y="32"/>
                </a:cxn>
                <a:cxn ang="0">
                  <a:pos x="30" y="30"/>
                </a:cxn>
                <a:cxn ang="0">
                  <a:pos x="32" y="24"/>
                </a:cxn>
                <a:cxn ang="0">
                  <a:pos x="34" y="18"/>
                </a:cxn>
                <a:cxn ang="0">
                  <a:pos x="34" y="18"/>
                </a:cxn>
                <a:cxn ang="0">
                  <a:pos x="32" y="10"/>
                </a:cxn>
                <a:cxn ang="0">
                  <a:pos x="30" y="6"/>
                </a:cxn>
                <a:cxn ang="0">
                  <a:pos x="24" y="2"/>
                </a:cxn>
                <a:cxn ang="0">
                  <a:pos x="18" y="0"/>
                </a:cxn>
              </a:cxnLst>
              <a:rect l="0" t="0" r="r" b="b"/>
              <a:pathLst>
                <a:path w="34" h="34">
                  <a:moveTo>
                    <a:pt x="18" y="0"/>
                  </a:moveTo>
                  <a:lnTo>
                    <a:pt x="18" y="0"/>
                  </a:lnTo>
                  <a:lnTo>
                    <a:pt x="10" y="2"/>
                  </a:lnTo>
                  <a:lnTo>
                    <a:pt x="6" y="6"/>
                  </a:lnTo>
                  <a:lnTo>
                    <a:pt x="2" y="10"/>
                  </a:lnTo>
                  <a:lnTo>
                    <a:pt x="0" y="18"/>
                  </a:lnTo>
                  <a:lnTo>
                    <a:pt x="0" y="18"/>
                  </a:lnTo>
                  <a:lnTo>
                    <a:pt x="2" y="24"/>
                  </a:lnTo>
                  <a:lnTo>
                    <a:pt x="6" y="30"/>
                  </a:lnTo>
                  <a:lnTo>
                    <a:pt x="10" y="32"/>
                  </a:lnTo>
                  <a:lnTo>
                    <a:pt x="18" y="34"/>
                  </a:lnTo>
                  <a:lnTo>
                    <a:pt x="18" y="34"/>
                  </a:lnTo>
                  <a:lnTo>
                    <a:pt x="24" y="32"/>
                  </a:lnTo>
                  <a:lnTo>
                    <a:pt x="30" y="30"/>
                  </a:lnTo>
                  <a:lnTo>
                    <a:pt x="32" y="24"/>
                  </a:lnTo>
                  <a:lnTo>
                    <a:pt x="34" y="18"/>
                  </a:lnTo>
                  <a:lnTo>
                    <a:pt x="34" y="18"/>
                  </a:lnTo>
                  <a:lnTo>
                    <a:pt x="32" y="10"/>
                  </a:lnTo>
                  <a:lnTo>
                    <a:pt x="30" y="6"/>
                  </a:lnTo>
                  <a:lnTo>
                    <a:pt x="24" y="2"/>
                  </a:lnTo>
                  <a:lnTo>
                    <a:pt x="1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01" name="Freeform 245"/>
            <p:cNvSpPr/>
            <p:nvPr/>
          </p:nvSpPr>
          <p:spPr bwMode="auto">
            <a:xfrm>
              <a:off x="2332038" y="1114425"/>
              <a:ext cx="53975" cy="53975"/>
            </a:xfrm>
            <a:custGeom>
              <a:avLst/>
              <a:gdLst/>
              <a:ahLst/>
              <a:cxnLst>
                <a:cxn ang="0">
                  <a:pos x="18" y="0"/>
                </a:cxn>
                <a:cxn ang="0">
                  <a:pos x="18" y="0"/>
                </a:cxn>
                <a:cxn ang="0">
                  <a:pos x="10" y="2"/>
                </a:cxn>
                <a:cxn ang="0">
                  <a:pos x="6" y="6"/>
                </a:cxn>
                <a:cxn ang="0">
                  <a:pos x="2" y="10"/>
                </a:cxn>
                <a:cxn ang="0">
                  <a:pos x="0" y="18"/>
                </a:cxn>
                <a:cxn ang="0">
                  <a:pos x="0" y="18"/>
                </a:cxn>
                <a:cxn ang="0">
                  <a:pos x="2" y="24"/>
                </a:cxn>
                <a:cxn ang="0">
                  <a:pos x="6" y="30"/>
                </a:cxn>
                <a:cxn ang="0">
                  <a:pos x="10" y="32"/>
                </a:cxn>
                <a:cxn ang="0">
                  <a:pos x="18" y="34"/>
                </a:cxn>
                <a:cxn ang="0">
                  <a:pos x="18" y="34"/>
                </a:cxn>
                <a:cxn ang="0">
                  <a:pos x="24" y="32"/>
                </a:cxn>
                <a:cxn ang="0">
                  <a:pos x="30" y="30"/>
                </a:cxn>
                <a:cxn ang="0">
                  <a:pos x="32" y="24"/>
                </a:cxn>
                <a:cxn ang="0">
                  <a:pos x="34" y="18"/>
                </a:cxn>
                <a:cxn ang="0">
                  <a:pos x="34" y="18"/>
                </a:cxn>
                <a:cxn ang="0">
                  <a:pos x="32" y="10"/>
                </a:cxn>
                <a:cxn ang="0">
                  <a:pos x="30" y="6"/>
                </a:cxn>
                <a:cxn ang="0">
                  <a:pos x="24" y="2"/>
                </a:cxn>
                <a:cxn ang="0">
                  <a:pos x="18" y="0"/>
                </a:cxn>
              </a:cxnLst>
              <a:rect l="0" t="0" r="r" b="b"/>
              <a:pathLst>
                <a:path w="34" h="34">
                  <a:moveTo>
                    <a:pt x="18" y="0"/>
                  </a:moveTo>
                  <a:lnTo>
                    <a:pt x="18" y="0"/>
                  </a:lnTo>
                  <a:lnTo>
                    <a:pt x="10" y="2"/>
                  </a:lnTo>
                  <a:lnTo>
                    <a:pt x="6" y="6"/>
                  </a:lnTo>
                  <a:lnTo>
                    <a:pt x="2" y="10"/>
                  </a:lnTo>
                  <a:lnTo>
                    <a:pt x="0" y="18"/>
                  </a:lnTo>
                  <a:lnTo>
                    <a:pt x="0" y="18"/>
                  </a:lnTo>
                  <a:lnTo>
                    <a:pt x="2" y="24"/>
                  </a:lnTo>
                  <a:lnTo>
                    <a:pt x="6" y="30"/>
                  </a:lnTo>
                  <a:lnTo>
                    <a:pt x="10" y="32"/>
                  </a:lnTo>
                  <a:lnTo>
                    <a:pt x="18" y="34"/>
                  </a:lnTo>
                  <a:lnTo>
                    <a:pt x="18" y="34"/>
                  </a:lnTo>
                  <a:lnTo>
                    <a:pt x="24" y="32"/>
                  </a:lnTo>
                  <a:lnTo>
                    <a:pt x="30" y="30"/>
                  </a:lnTo>
                  <a:lnTo>
                    <a:pt x="32" y="24"/>
                  </a:lnTo>
                  <a:lnTo>
                    <a:pt x="34" y="18"/>
                  </a:lnTo>
                  <a:lnTo>
                    <a:pt x="34" y="18"/>
                  </a:lnTo>
                  <a:lnTo>
                    <a:pt x="32" y="10"/>
                  </a:lnTo>
                  <a:lnTo>
                    <a:pt x="30" y="6"/>
                  </a:lnTo>
                  <a:lnTo>
                    <a:pt x="24" y="2"/>
                  </a:lnTo>
                  <a:lnTo>
                    <a:pt x="1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02" name="Freeform 246"/>
            <p:cNvSpPr/>
            <p:nvPr/>
          </p:nvSpPr>
          <p:spPr bwMode="auto">
            <a:xfrm>
              <a:off x="1550988" y="1187450"/>
              <a:ext cx="53975" cy="50800"/>
            </a:xfrm>
            <a:custGeom>
              <a:avLst/>
              <a:gdLst/>
              <a:ahLst/>
              <a:cxnLst>
                <a:cxn ang="0">
                  <a:pos x="16" y="0"/>
                </a:cxn>
                <a:cxn ang="0">
                  <a:pos x="16" y="0"/>
                </a:cxn>
                <a:cxn ang="0">
                  <a:pos x="10" y="0"/>
                </a:cxn>
                <a:cxn ang="0">
                  <a:pos x="4" y="4"/>
                </a:cxn>
                <a:cxn ang="0">
                  <a:pos x="0" y="10"/>
                </a:cxn>
                <a:cxn ang="0">
                  <a:pos x="0" y="16"/>
                </a:cxn>
                <a:cxn ang="0">
                  <a:pos x="0" y="16"/>
                </a:cxn>
                <a:cxn ang="0">
                  <a:pos x="0" y="22"/>
                </a:cxn>
                <a:cxn ang="0">
                  <a:pos x="4" y="28"/>
                </a:cxn>
                <a:cxn ang="0">
                  <a:pos x="10" y="32"/>
                </a:cxn>
                <a:cxn ang="0">
                  <a:pos x="16" y="32"/>
                </a:cxn>
                <a:cxn ang="0">
                  <a:pos x="16" y="32"/>
                </a:cxn>
                <a:cxn ang="0">
                  <a:pos x="22" y="32"/>
                </a:cxn>
                <a:cxn ang="0">
                  <a:pos x="28" y="28"/>
                </a:cxn>
                <a:cxn ang="0">
                  <a:pos x="32" y="22"/>
                </a:cxn>
                <a:cxn ang="0">
                  <a:pos x="34" y="16"/>
                </a:cxn>
                <a:cxn ang="0">
                  <a:pos x="34" y="16"/>
                </a:cxn>
                <a:cxn ang="0">
                  <a:pos x="32" y="10"/>
                </a:cxn>
                <a:cxn ang="0">
                  <a:pos x="28" y="4"/>
                </a:cxn>
                <a:cxn ang="0">
                  <a:pos x="22" y="0"/>
                </a:cxn>
                <a:cxn ang="0">
                  <a:pos x="16" y="0"/>
                </a:cxn>
              </a:cxnLst>
              <a:rect l="0" t="0" r="r" b="b"/>
              <a:pathLst>
                <a:path w="34" h="32">
                  <a:moveTo>
                    <a:pt x="16" y="0"/>
                  </a:moveTo>
                  <a:lnTo>
                    <a:pt x="16" y="0"/>
                  </a:lnTo>
                  <a:lnTo>
                    <a:pt x="10" y="0"/>
                  </a:lnTo>
                  <a:lnTo>
                    <a:pt x="4" y="4"/>
                  </a:lnTo>
                  <a:lnTo>
                    <a:pt x="0" y="10"/>
                  </a:lnTo>
                  <a:lnTo>
                    <a:pt x="0" y="16"/>
                  </a:lnTo>
                  <a:lnTo>
                    <a:pt x="0" y="16"/>
                  </a:lnTo>
                  <a:lnTo>
                    <a:pt x="0" y="22"/>
                  </a:lnTo>
                  <a:lnTo>
                    <a:pt x="4" y="28"/>
                  </a:lnTo>
                  <a:lnTo>
                    <a:pt x="10" y="32"/>
                  </a:lnTo>
                  <a:lnTo>
                    <a:pt x="16" y="32"/>
                  </a:lnTo>
                  <a:lnTo>
                    <a:pt x="16" y="32"/>
                  </a:lnTo>
                  <a:lnTo>
                    <a:pt x="22" y="32"/>
                  </a:lnTo>
                  <a:lnTo>
                    <a:pt x="28" y="28"/>
                  </a:lnTo>
                  <a:lnTo>
                    <a:pt x="32" y="22"/>
                  </a:lnTo>
                  <a:lnTo>
                    <a:pt x="34" y="16"/>
                  </a:lnTo>
                  <a:lnTo>
                    <a:pt x="34" y="16"/>
                  </a:lnTo>
                  <a:lnTo>
                    <a:pt x="32" y="10"/>
                  </a:lnTo>
                  <a:lnTo>
                    <a:pt x="28" y="4"/>
                  </a:lnTo>
                  <a:lnTo>
                    <a:pt x="22" y="0"/>
                  </a:lnTo>
                  <a:lnTo>
                    <a:pt x="1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03" name="Freeform 247"/>
            <p:cNvSpPr/>
            <p:nvPr/>
          </p:nvSpPr>
          <p:spPr bwMode="auto">
            <a:xfrm>
              <a:off x="1550988" y="1187450"/>
              <a:ext cx="53975" cy="50800"/>
            </a:xfrm>
            <a:custGeom>
              <a:avLst/>
              <a:gdLst/>
              <a:ahLst/>
              <a:cxnLst>
                <a:cxn ang="0">
                  <a:pos x="16" y="0"/>
                </a:cxn>
                <a:cxn ang="0">
                  <a:pos x="16" y="0"/>
                </a:cxn>
                <a:cxn ang="0">
                  <a:pos x="10" y="0"/>
                </a:cxn>
                <a:cxn ang="0">
                  <a:pos x="4" y="4"/>
                </a:cxn>
                <a:cxn ang="0">
                  <a:pos x="0" y="10"/>
                </a:cxn>
                <a:cxn ang="0">
                  <a:pos x="0" y="16"/>
                </a:cxn>
                <a:cxn ang="0">
                  <a:pos x="0" y="16"/>
                </a:cxn>
                <a:cxn ang="0">
                  <a:pos x="0" y="22"/>
                </a:cxn>
                <a:cxn ang="0">
                  <a:pos x="4" y="28"/>
                </a:cxn>
                <a:cxn ang="0">
                  <a:pos x="10" y="32"/>
                </a:cxn>
                <a:cxn ang="0">
                  <a:pos x="16" y="32"/>
                </a:cxn>
                <a:cxn ang="0">
                  <a:pos x="16" y="32"/>
                </a:cxn>
                <a:cxn ang="0">
                  <a:pos x="22" y="32"/>
                </a:cxn>
                <a:cxn ang="0">
                  <a:pos x="28" y="28"/>
                </a:cxn>
                <a:cxn ang="0">
                  <a:pos x="32" y="22"/>
                </a:cxn>
                <a:cxn ang="0">
                  <a:pos x="34" y="16"/>
                </a:cxn>
                <a:cxn ang="0">
                  <a:pos x="34" y="16"/>
                </a:cxn>
                <a:cxn ang="0">
                  <a:pos x="32" y="10"/>
                </a:cxn>
                <a:cxn ang="0">
                  <a:pos x="28" y="4"/>
                </a:cxn>
                <a:cxn ang="0">
                  <a:pos x="22" y="0"/>
                </a:cxn>
                <a:cxn ang="0">
                  <a:pos x="16" y="0"/>
                </a:cxn>
              </a:cxnLst>
              <a:rect l="0" t="0" r="r" b="b"/>
              <a:pathLst>
                <a:path w="34" h="32">
                  <a:moveTo>
                    <a:pt x="16" y="0"/>
                  </a:moveTo>
                  <a:lnTo>
                    <a:pt x="16" y="0"/>
                  </a:lnTo>
                  <a:lnTo>
                    <a:pt x="10" y="0"/>
                  </a:lnTo>
                  <a:lnTo>
                    <a:pt x="4" y="4"/>
                  </a:lnTo>
                  <a:lnTo>
                    <a:pt x="0" y="10"/>
                  </a:lnTo>
                  <a:lnTo>
                    <a:pt x="0" y="16"/>
                  </a:lnTo>
                  <a:lnTo>
                    <a:pt x="0" y="16"/>
                  </a:lnTo>
                  <a:lnTo>
                    <a:pt x="0" y="22"/>
                  </a:lnTo>
                  <a:lnTo>
                    <a:pt x="4" y="28"/>
                  </a:lnTo>
                  <a:lnTo>
                    <a:pt x="10" y="32"/>
                  </a:lnTo>
                  <a:lnTo>
                    <a:pt x="16" y="32"/>
                  </a:lnTo>
                  <a:lnTo>
                    <a:pt x="16" y="32"/>
                  </a:lnTo>
                  <a:lnTo>
                    <a:pt x="22" y="32"/>
                  </a:lnTo>
                  <a:lnTo>
                    <a:pt x="28" y="28"/>
                  </a:lnTo>
                  <a:lnTo>
                    <a:pt x="32" y="22"/>
                  </a:lnTo>
                  <a:lnTo>
                    <a:pt x="34" y="16"/>
                  </a:lnTo>
                  <a:lnTo>
                    <a:pt x="34" y="16"/>
                  </a:lnTo>
                  <a:lnTo>
                    <a:pt x="32" y="10"/>
                  </a:lnTo>
                  <a:lnTo>
                    <a:pt x="28" y="4"/>
                  </a:lnTo>
                  <a:lnTo>
                    <a:pt x="22" y="0"/>
                  </a:lnTo>
                  <a:lnTo>
                    <a:pt x="1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04" name="Freeform 248"/>
            <p:cNvSpPr/>
            <p:nvPr/>
          </p:nvSpPr>
          <p:spPr bwMode="auto">
            <a:xfrm>
              <a:off x="1744663" y="1320800"/>
              <a:ext cx="53975" cy="53975"/>
            </a:xfrm>
            <a:custGeom>
              <a:avLst/>
              <a:gdLst/>
              <a:ahLst/>
              <a:cxnLst>
                <a:cxn ang="0">
                  <a:pos x="18" y="0"/>
                </a:cxn>
                <a:cxn ang="0">
                  <a:pos x="18" y="0"/>
                </a:cxn>
                <a:cxn ang="0">
                  <a:pos x="10" y="0"/>
                </a:cxn>
                <a:cxn ang="0">
                  <a:pos x="6" y="4"/>
                </a:cxn>
                <a:cxn ang="0">
                  <a:pos x="2" y="10"/>
                </a:cxn>
                <a:cxn ang="0">
                  <a:pos x="0" y="16"/>
                </a:cxn>
                <a:cxn ang="0">
                  <a:pos x="0" y="16"/>
                </a:cxn>
                <a:cxn ang="0">
                  <a:pos x="2" y="22"/>
                </a:cxn>
                <a:cxn ang="0">
                  <a:pos x="6" y="28"/>
                </a:cxn>
                <a:cxn ang="0">
                  <a:pos x="10" y="32"/>
                </a:cxn>
                <a:cxn ang="0">
                  <a:pos x="18" y="34"/>
                </a:cxn>
                <a:cxn ang="0">
                  <a:pos x="18" y="34"/>
                </a:cxn>
                <a:cxn ang="0">
                  <a:pos x="24" y="32"/>
                </a:cxn>
                <a:cxn ang="0">
                  <a:pos x="30" y="28"/>
                </a:cxn>
                <a:cxn ang="0">
                  <a:pos x="34" y="22"/>
                </a:cxn>
                <a:cxn ang="0">
                  <a:pos x="34" y="16"/>
                </a:cxn>
                <a:cxn ang="0">
                  <a:pos x="34" y="16"/>
                </a:cxn>
                <a:cxn ang="0">
                  <a:pos x="34" y="10"/>
                </a:cxn>
                <a:cxn ang="0">
                  <a:pos x="30" y="4"/>
                </a:cxn>
                <a:cxn ang="0">
                  <a:pos x="24" y="0"/>
                </a:cxn>
                <a:cxn ang="0">
                  <a:pos x="18" y="0"/>
                </a:cxn>
              </a:cxnLst>
              <a:rect l="0" t="0" r="r" b="b"/>
              <a:pathLst>
                <a:path w="34" h="34">
                  <a:moveTo>
                    <a:pt x="18" y="0"/>
                  </a:moveTo>
                  <a:lnTo>
                    <a:pt x="18" y="0"/>
                  </a:lnTo>
                  <a:lnTo>
                    <a:pt x="10" y="0"/>
                  </a:lnTo>
                  <a:lnTo>
                    <a:pt x="6" y="4"/>
                  </a:lnTo>
                  <a:lnTo>
                    <a:pt x="2" y="10"/>
                  </a:lnTo>
                  <a:lnTo>
                    <a:pt x="0" y="16"/>
                  </a:lnTo>
                  <a:lnTo>
                    <a:pt x="0" y="16"/>
                  </a:lnTo>
                  <a:lnTo>
                    <a:pt x="2" y="22"/>
                  </a:lnTo>
                  <a:lnTo>
                    <a:pt x="6" y="28"/>
                  </a:lnTo>
                  <a:lnTo>
                    <a:pt x="10" y="32"/>
                  </a:lnTo>
                  <a:lnTo>
                    <a:pt x="18" y="34"/>
                  </a:lnTo>
                  <a:lnTo>
                    <a:pt x="18" y="34"/>
                  </a:lnTo>
                  <a:lnTo>
                    <a:pt x="24" y="32"/>
                  </a:lnTo>
                  <a:lnTo>
                    <a:pt x="30" y="28"/>
                  </a:lnTo>
                  <a:lnTo>
                    <a:pt x="34" y="22"/>
                  </a:lnTo>
                  <a:lnTo>
                    <a:pt x="34" y="16"/>
                  </a:lnTo>
                  <a:lnTo>
                    <a:pt x="34" y="16"/>
                  </a:lnTo>
                  <a:lnTo>
                    <a:pt x="34" y="10"/>
                  </a:lnTo>
                  <a:lnTo>
                    <a:pt x="30" y="4"/>
                  </a:lnTo>
                  <a:lnTo>
                    <a:pt x="24" y="0"/>
                  </a:lnTo>
                  <a:lnTo>
                    <a:pt x="1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05" name="Freeform 249"/>
            <p:cNvSpPr/>
            <p:nvPr/>
          </p:nvSpPr>
          <p:spPr bwMode="auto">
            <a:xfrm>
              <a:off x="1744663" y="1320800"/>
              <a:ext cx="53975" cy="53975"/>
            </a:xfrm>
            <a:custGeom>
              <a:avLst/>
              <a:gdLst/>
              <a:ahLst/>
              <a:cxnLst>
                <a:cxn ang="0">
                  <a:pos x="18" y="0"/>
                </a:cxn>
                <a:cxn ang="0">
                  <a:pos x="18" y="0"/>
                </a:cxn>
                <a:cxn ang="0">
                  <a:pos x="10" y="0"/>
                </a:cxn>
                <a:cxn ang="0">
                  <a:pos x="6" y="4"/>
                </a:cxn>
                <a:cxn ang="0">
                  <a:pos x="2" y="10"/>
                </a:cxn>
                <a:cxn ang="0">
                  <a:pos x="0" y="16"/>
                </a:cxn>
                <a:cxn ang="0">
                  <a:pos x="0" y="16"/>
                </a:cxn>
                <a:cxn ang="0">
                  <a:pos x="2" y="22"/>
                </a:cxn>
                <a:cxn ang="0">
                  <a:pos x="6" y="28"/>
                </a:cxn>
                <a:cxn ang="0">
                  <a:pos x="10" y="32"/>
                </a:cxn>
                <a:cxn ang="0">
                  <a:pos x="18" y="34"/>
                </a:cxn>
                <a:cxn ang="0">
                  <a:pos x="18" y="34"/>
                </a:cxn>
                <a:cxn ang="0">
                  <a:pos x="24" y="32"/>
                </a:cxn>
                <a:cxn ang="0">
                  <a:pos x="30" y="28"/>
                </a:cxn>
                <a:cxn ang="0">
                  <a:pos x="34" y="22"/>
                </a:cxn>
                <a:cxn ang="0">
                  <a:pos x="34" y="16"/>
                </a:cxn>
                <a:cxn ang="0">
                  <a:pos x="34" y="16"/>
                </a:cxn>
                <a:cxn ang="0">
                  <a:pos x="34" y="10"/>
                </a:cxn>
                <a:cxn ang="0">
                  <a:pos x="30" y="4"/>
                </a:cxn>
                <a:cxn ang="0">
                  <a:pos x="24" y="0"/>
                </a:cxn>
                <a:cxn ang="0">
                  <a:pos x="18" y="0"/>
                </a:cxn>
              </a:cxnLst>
              <a:rect l="0" t="0" r="r" b="b"/>
              <a:pathLst>
                <a:path w="34" h="34">
                  <a:moveTo>
                    <a:pt x="18" y="0"/>
                  </a:moveTo>
                  <a:lnTo>
                    <a:pt x="18" y="0"/>
                  </a:lnTo>
                  <a:lnTo>
                    <a:pt x="10" y="0"/>
                  </a:lnTo>
                  <a:lnTo>
                    <a:pt x="6" y="4"/>
                  </a:lnTo>
                  <a:lnTo>
                    <a:pt x="2" y="10"/>
                  </a:lnTo>
                  <a:lnTo>
                    <a:pt x="0" y="16"/>
                  </a:lnTo>
                  <a:lnTo>
                    <a:pt x="0" y="16"/>
                  </a:lnTo>
                  <a:lnTo>
                    <a:pt x="2" y="22"/>
                  </a:lnTo>
                  <a:lnTo>
                    <a:pt x="6" y="28"/>
                  </a:lnTo>
                  <a:lnTo>
                    <a:pt x="10" y="32"/>
                  </a:lnTo>
                  <a:lnTo>
                    <a:pt x="18" y="34"/>
                  </a:lnTo>
                  <a:lnTo>
                    <a:pt x="18" y="34"/>
                  </a:lnTo>
                  <a:lnTo>
                    <a:pt x="24" y="32"/>
                  </a:lnTo>
                  <a:lnTo>
                    <a:pt x="30" y="28"/>
                  </a:lnTo>
                  <a:lnTo>
                    <a:pt x="34" y="22"/>
                  </a:lnTo>
                  <a:lnTo>
                    <a:pt x="34" y="16"/>
                  </a:lnTo>
                  <a:lnTo>
                    <a:pt x="34" y="16"/>
                  </a:lnTo>
                  <a:lnTo>
                    <a:pt x="34" y="10"/>
                  </a:lnTo>
                  <a:lnTo>
                    <a:pt x="30" y="4"/>
                  </a:lnTo>
                  <a:lnTo>
                    <a:pt x="24" y="0"/>
                  </a:lnTo>
                  <a:lnTo>
                    <a:pt x="1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06" name="Freeform 250"/>
            <p:cNvSpPr/>
            <p:nvPr/>
          </p:nvSpPr>
          <p:spPr bwMode="auto">
            <a:xfrm>
              <a:off x="3792538" y="1143000"/>
              <a:ext cx="53975" cy="50800"/>
            </a:xfrm>
            <a:custGeom>
              <a:avLst/>
              <a:gdLst/>
              <a:ahLst/>
              <a:cxnLst>
                <a:cxn ang="0">
                  <a:pos x="16" y="0"/>
                </a:cxn>
                <a:cxn ang="0">
                  <a:pos x="16" y="0"/>
                </a:cxn>
                <a:cxn ang="0">
                  <a:pos x="10" y="0"/>
                </a:cxn>
                <a:cxn ang="0">
                  <a:pos x="4" y="4"/>
                </a:cxn>
                <a:cxn ang="0">
                  <a:pos x="2" y="10"/>
                </a:cxn>
                <a:cxn ang="0">
                  <a:pos x="0" y="16"/>
                </a:cxn>
                <a:cxn ang="0">
                  <a:pos x="0" y="16"/>
                </a:cxn>
                <a:cxn ang="0">
                  <a:pos x="2" y="22"/>
                </a:cxn>
                <a:cxn ang="0">
                  <a:pos x="4" y="28"/>
                </a:cxn>
                <a:cxn ang="0">
                  <a:pos x="10" y="32"/>
                </a:cxn>
                <a:cxn ang="0">
                  <a:pos x="16" y="32"/>
                </a:cxn>
                <a:cxn ang="0">
                  <a:pos x="16" y="32"/>
                </a:cxn>
                <a:cxn ang="0">
                  <a:pos x="24" y="32"/>
                </a:cxn>
                <a:cxn ang="0">
                  <a:pos x="28" y="28"/>
                </a:cxn>
                <a:cxn ang="0">
                  <a:pos x="32" y="22"/>
                </a:cxn>
                <a:cxn ang="0">
                  <a:pos x="34" y="16"/>
                </a:cxn>
                <a:cxn ang="0">
                  <a:pos x="34" y="16"/>
                </a:cxn>
                <a:cxn ang="0">
                  <a:pos x="32" y="10"/>
                </a:cxn>
                <a:cxn ang="0">
                  <a:pos x="28" y="4"/>
                </a:cxn>
                <a:cxn ang="0">
                  <a:pos x="24" y="0"/>
                </a:cxn>
                <a:cxn ang="0">
                  <a:pos x="16" y="0"/>
                </a:cxn>
              </a:cxnLst>
              <a:rect l="0" t="0" r="r" b="b"/>
              <a:pathLst>
                <a:path w="34" h="32">
                  <a:moveTo>
                    <a:pt x="16" y="0"/>
                  </a:moveTo>
                  <a:lnTo>
                    <a:pt x="16" y="0"/>
                  </a:lnTo>
                  <a:lnTo>
                    <a:pt x="10" y="0"/>
                  </a:lnTo>
                  <a:lnTo>
                    <a:pt x="4" y="4"/>
                  </a:lnTo>
                  <a:lnTo>
                    <a:pt x="2" y="10"/>
                  </a:lnTo>
                  <a:lnTo>
                    <a:pt x="0" y="16"/>
                  </a:lnTo>
                  <a:lnTo>
                    <a:pt x="0" y="16"/>
                  </a:lnTo>
                  <a:lnTo>
                    <a:pt x="2" y="22"/>
                  </a:lnTo>
                  <a:lnTo>
                    <a:pt x="4" y="28"/>
                  </a:lnTo>
                  <a:lnTo>
                    <a:pt x="10" y="32"/>
                  </a:lnTo>
                  <a:lnTo>
                    <a:pt x="16" y="32"/>
                  </a:lnTo>
                  <a:lnTo>
                    <a:pt x="16" y="32"/>
                  </a:lnTo>
                  <a:lnTo>
                    <a:pt x="24" y="32"/>
                  </a:lnTo>
                  <a:lnTo>
                    <a:pt x="28" y="28"/>
                  </a:lnTo>
                  <a:lnTo>
                    <a:pt x="32" y="22"/>
                  </a:lnTo>
                  <a:lnTo>
                    <a:pt x="34" y="16"/>
                  </a:lnTo>
                  <a:lnTo>
                    <a:pt x="34" y="16"/>
                  </a:lnTo>
                  <a:lnTo>
                    <a:pt x="32" y="10"/>
                  </a:lnTo>
                  <a:lnTo>
                    <a:pt x="28" y="4"/>
                  </a:lnTo>
                  <a:lnTo>
                    <a:pt x="24" y="0"/>
                  </a:lnTo>
                  <a:lnTo>
                    <a:pt x="1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07" name="Freeform 251"/>
            <p:cNvSpPr/>
            <p:nvPr/>
          </p:nvSpPr>
          <p:spPr bwMode="auto">
            <a:xfrm>
              <a:off x="3792538" y="1143000"/>
              <a:ext cx="53975" cy="50800"/>
            </a:xfrm>
            <a:custGeom>
              <a:avLst/>
              <a:gdLst/>
              <a:ahLst/>
              <a:cxnLst>
                <a:cxn ang="0">
                  <a:pos x="16" y="0"/>
                </a:cxn>
                <a:cxn ang="0">
                  <a:pos x="16" y="0"/>
                </a:cxn>
                <a:cxn ang="0">
                  <a:pos x="10" y="0"/>
                </a:cxn>
                <a:cxn ang="0">
                  <a:pos x="4" y="4"/>
                </a:cxn>
                <a:cxn ang="0">
                  <a:pos x="2" y="10"/>
                </a:cxn>
                <a:cxn ang="0">
                  <a:pos x="0" y="16"/>
                </a:cxn>
                <a:cxn ang="0">
                  <a:pos x="0" y="16"/>
                </a:cxn>
                <a:cxn ang="0">
                  <a:pos x="2" y="22"/>
                </a:cxn>
                <a:cxn ang="0">
                  <a:pos x="4" y="28"/>
                </a:cxn>
                <a:cxn ang="0">
                  <a:pos x="10" y="32"/>
                </a:cxn>
                <a:cxn ang="0">
                  <a:pos x="16" y="32"/>
                </a:cxn>
                <a:cxn ang="0">
                  <a:pos x="16" y="32"/>
                </a:cxn>
                <a:cxn ang="0">
                  <a:pos x="24" y="32"/>
                </a:cxn>
                <a:cxn ang="0">
                  <a:pos x="28" y="28"/>
                </a:cxn>
                <a:cxn ang="0">
                  <a:pos x="32" y="22"/>
                </a:cxn>
                <a:cxn ang="0">
                  <a:pos x="34" y="16"/>
                </a:cxn>
                <a:cxn ang="0">
                  <a:pos x="34" y="16"/>
                </a:cxn>
                <a:cxn ang="0">
                  <a:pos x="32" y="10"/>
                </a:cxn>
                <a:cxn ang="0">
                  <a:pos x="28" y="4"/>
                </a:cxn>
                <a:cxn ang="0">
                  <a:pos x="24" y="0"/>
                </a:cxn>
                <a:cxn ang="0">
                  <a:pos x="16" y="0"/>
                </a:cxn>
              </a:cxnLst>
              <a:rect l="0" t="0" r="r" b="b"/>
              <a:pathLst>
                <a:path w="34" h="32">
                  <a:moveTo>
                    <a:pt x="16" y="0"/>
                  </a:moveTo>
                  <a:lnTo>
                    <a:pt x="16" y="0"/>
                  </a:lnTo>
                  <a:lnTo>
                    <a:pt x="10" y="0"/>
                  </a:lnTo>
                  <a:lnTo>
                    <a:pt x="4" y="4"/>
                  </a:lnTo>
                  <a:lnTo>
                    <a:pt x="2" y="10"/>
                  </a:lnTo>
                  <a:lnTo>
                    <a:pt x="0" y="16"/>
                  </a:lnTo>
                  <a:lnTo>
                    <a:pt x="0" y="16"/>
                  </a:lnTo>
                  <a:lnTo>
                    <a:pt x="2" y="22"/>
                  </a:lnTo>
                  <a:lnTo>
                    <a:pt x="4" y="28"/>
                  </a:lnTo>
                  <a:lnTo>
                    <a:pt x="10" y="32"/>
                  </a:lnTo>
                  <a:lnTo>
                    <a:pt x="16" y="32"/>
                  </a:lnTo>
                  <a:lnTo>
                    <a:pt x="16" y="32"/>
                  </a:lnTo>
                  <a:lnTo>
                    <a:pt x="24" y="32"/>
                  </a:lnTo>
                  <a:lnTo>
                    <a:pt x="28" y="28"/>
                  </a:lnTo>
                  <a:lnTo>
                    <a:pt x="32" y="22"/>
                  </a:lnTo>
                  <a:lnTo>
                    <a:pt x="34" y="16"/>
                  </a:lnTo>
                  <a:lnTo>
                    <a:pt x="34" y="16"/>
                  </a:lnTo>
                  <a:lnTo>
                    <a:pt x="32" y="10"/>
                  </a:lnTo>
                  <a:lnTo>
                    <a:pt x="28" y="4"/>
                  </a:lnTo>
                  <a:lnTo>
                    <a:pt x="24" y="0"/>
                  </a:lnTo>
                  <a:lnTo>
                    <a:pt x="1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08" name="Freeform 252"/>
            <p:cNvSpPr/>
            <p:nvPr/>
          </p:nvSpPr>
          <p:spPr bwMode="auto">
            <a:xfrm>
              <a:off x="2833688" y="1060450"/>
              <a:ext cx="73025" cy="73025"/>
            </a:xfrm>
            <a:custGeom>
              <a:avLst/>
              <a:gdLst/>
              <a:ahLst/>
              <a:cxnLst>
                <a:cxn ang="0">
                  <a:pos x="22" y="0"/>
                </a:cxn>
                <a:cxn ang="0">
                  <a:pos x="22" y="0"/>
                </a:cxn>
                <a:cxn ang="0">
                  <a:pos x="14" y="2"/>
                </a:cxn>
                <a:cxn ang="0">
                  <a:pos x="6" y="8"/>
                </a:cxn>
                <a:cxn ang="0">
                  <a:pos x="2" y="14"/>
                </a:cxn>
                <a:cxn ang="0">
                  <a:pos x="0" y="24"/>
                </a:cxn>
                <a:cxn ang="0">
                  <a:pos x="0" y="24"/>
                </a:cxn>
                <a:cxn ang="0">
                  <a:pos x="2" y="32"/>
                </a:cxn>
                <a:cxn ang="0">
                  <a:pos x="6" y="40"/>
                </a:cxn>
                <a:cxn ang="0">
                  <a:pos x="14" y="44"/>
                </a:cxn>
                <a:cxn ang="0">
                  <a:pos x="22" y="46"/>
                </a:cxn>
                <a:cxn ang="0">
                  <a:pos x="22" y="46"/>
                </a:cxn>
                <a:cxn ang="0">
                  <a:pos x="32" y="44"/>
                </a:cxn>
                <a:cxn ang="0">
                  <a:pos x="38" y="40"/>
                </a:cxn>
                <a:cxn ang="0">
                  <a:pos x="44" y="32"/>
                </a:cxn>
                <a:cxn ang="0">
                  <a:pos x="46" y="24"/>
                </a:cxn>
                <a:cxn ang="0">
                  <a:pos x="46" y="24"/>
                </a:cxn>
                <a:cxn ang="0">
                  <a:pos x="44" y="14"/>
                </a:cxn>
                <a:cxn ang="0">
                  <a:pos x="38" y="8"/>
                </a:cxn>
                <a:cxn ang="0">
                  <a:pos x="32" y="2"/>
                </a:cxn>
                <a:cxn ang="0">
                  <a:pos x="22" y="0"/>
                </a:cxn>
              </a:cxnLst>
              <a:rect l="0" t="0" r="r" b="b"/>
              <a:pathLst>
                <a:path w="46" h="46">
                  <a:moveTo>
                    <a:pt x="22" y="0"/>
                  </a:moveTo>
                  <a:lnTo>
                    <a:pt x="22" y="0"/>
                  </a:lnTo>
                  <a:lnTo>
                    <a:pt x="14" y="2"/>
                  </a:lnTo>
                  <a:lnTo>
                    <a:pt x="6" y="8"/>
                  </a:lnTo>
                  <a:lnTo>
                    <a:pt x="2" y="14"/>
                  </a:lnTo>
                  <a:lnTo>
                    <a:pt x="0" y="24"/>
                  </a:lnTo>
                  <a:lnTo>
                    <a:pt x="0" y="24"/>
                  </a:lnTo>
                  <a:lnTo>
                    <a:pt x="2" y="32"/>
                  </a:lnTo>
                  <a:lnTo>
                    <a:pt x="6" y="40"/>
                  </a:lnTo>
                  <a:lnTo>
                    <a:pt x="14" y="44"/>
                  </a:lnTo>
                  <a:lnTo>
                    <a:pt x="22" y="46"/>
                  </a:lnTo>
                  <a:lnTo>
                    <a:pt x="22" y="46"/>
                  </a:lnTo>
                  <a:lnTo>
                    <a:pt x="32" y="44"/>
                  </a:lnTo>
                  <a:lnTo>
                    <a:pt x="38" y="40"/>
                  </a:lnTo>
                  <a:lnTo>
                    <a:pt x="44" y="32"/>
                  </a:lnTo>
                  <a:lnTo>
                    <a:pt x="46" y="24"/>
                  </a:lnTo>
                  <a:lnTo>
                    <a:pt x="46" y="24"/>
                  </a:lnTo>
                  <a:lnTo>
                    <a:pt x="44" y="14"/>
                  </a:lnTo>
                  <a:lnTo>
                    <a:pt x="38" y="8"/>
                  </a:lnTo>
                  <a:lnTo>
                    <a:pt x="32" y="2"/>
                  </a:lnTo>
                  <a:lnTo>
                    <a:pt x="2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09" name="Freeform 253"/>
            <p:cNvSpPr/>
            <p:nvPr/>
          </p:nvSpPr>
          <p:spPr bwMode="auto">
            <a:xfrm>
              <a:off x="2833688" y="1060450"/>
              <a:ext cx="73025" cy="73025"/>
            </a:xfrm>
            <a:custGeom>
              <a:avLst/>
              <a:gdLst/>
              <a:ahLst/>
              <a:cxnLst>
                <a:cxn ang="0">
                  <a:pos x="22" y="0"/>
                </a:cxn>
                <a:cxn ang="0">
                  <a:pos x="22" y="0"/>
                </a:cxn>
                <a:cxn ang="0">
                  <a:pos x="14" y="2"/>
                </a:cxn>
                <a:cxn ang="0">
                  <a:pos x="6" y="8"/>
                </a:cxn>
                <a:cxn ang="0">
                  <a:pos x="2" y="14"/>
                </a:cxn>
                <a:cxn ang="0">
                  <a:pos x="0" y="24"/>
                </a:cxn>
                <a:cxn ang="0">
                  <a:pos x="0" y="24"/>
                </a:cxn>
                <a:cxn ang="0">
                  <a:pos x="2" y="32"/>
                </a:cxn>
                <a:cxn ang="0">
                  <a:pos x="6" y="40"/>
                </a:cxn>
                <a:cxn ang="0">
                  <a:pos x="14" y="44"/>
                </a:cxn>
                <a:cxn ang="0">
                  <a:pos x="22" y="46"/>
                </a:cxn>
                <a:cxn ang="0">
                  <a:pos x="22" y="46"/>
                </a:cxn>
                <a:cxn ang="0">
                  <a:pos x="32" y="44"/>
                </a:cxn>
                <a:cxn ang="0">
                  <a:pos x="38" y="40"/>
                </a:cxn>
                <a:cxn ang="0">
                  <a:pos x="44" y="32"/>
                </a:cxn>
                <a:cxn ang="0">
                  <a:pos x="46" y="24"/>
                </a:cxn>
                <a:cxn ang="0">
                  <a:pos x="46" y="24"/>
                </a:cxn>
                <a:cxn ang="0">
                  <a:pos x="44" y="14"/>
                </a:cxn>
                <a:cxn ang="0">
                  <a:pos x="38" y="8"/>
                </a:cxn>
                <a:cxn ang="0">
                  <a:pos x="32" y="2"/>
                </a:cxn>
                <a:cxn ang="0">
                  <a:pos x="22" y="0"/>
                </a:cxn>
              </a:cxnLst>
              <a:rect l="0" t="0" r="r" b="b"/>
              <a:pathLst>
                <a:path w="46" h="46">
                  <a:moveTo>
                    <a:pt x="22" y="0"/>
                  </a:moveTo>
                  <a:lnTo>
                    <a:pt x="22" y="0"/>
                  </a:lnTo>
                  <a:lnTo>
                    <a:pt x="14" y="2"/>
                  </a:lnTo>
                  <a:lnTo>
                    <a:pt x="6" y="8"/>
                  </a:lnTo>
                  <a:lnTo>
                    <a:pt x="2" y="14"/>
                  </a:lnTo>
                  <a:lnTo>
                    <a:pt x="0" y="24"/>
                  </a:lnTo>
                  <a:lnTo>
                    <a:pt x="0" y="24"/>
                  </a:lnTo>
                  <a:lnTo>
                    <a:pt x="2" y="32"/>
                  </a:lnTo>
                  <a:lnTo>
                    <a:pt x="6" y="40"/>
                  </a:lnTo>
                  <a:lnTo>
                    <a:pt x="14" y="44"/>
                  </a:lnTo>
                  <a:lnTo>
                    <a:pt x="22" y="46"/>
                  </a:lnTo>
                  <a:lnTo>
                    <a:pt x="22" y="46"/>
                  </a:lnTo>
                  <a:lnTo>
                    <a:pt x="32" y="44"/>
                  </a:lnTo>
                  <a:lnTo>
                    <a:pt x="38" y="40"/>
                  </a:lnTo>
                  <a:lnTo>
                    <a:pt x="44" y="32"/>
                  </a:lnTo>
                  <a:lnTo>
                    <a:pt x="46" y="24"/>
                  </a:lnTo>
                  <a:lnTo>
                    <a:pt x="46" y="24"/>
                  </a:lnTo>
                  <a:lnTo>
                    <a:pt x="44" y="14"/>
                  </a:lnTo>
                  <a:lnTo>
                    <a:pt x="38" y="8"/>
                  </a:lnTo>
                  <a:lnTo>
                    <a:pt x="32" y="2"/>
                  </a:lnTo>
                  <a:lnTo>
                    <a:pt x="22"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10" name="Freeform 254"/>
            <p:cNvSpPr/>
            <p:nvPr/>
          </p:nvSpPr>
          <p:spPr bwMode="auto">
            <a:xfrm>
              <a:off x="3205163" y="1193800"/>
              <a:ext cx="34925" cy="38100"/>
            </a:xfrm>
            <a:custGeom>
              <a:avLst/>
              <a:gdLst/>
              <a:ahLst/>
              <a:cxnLst>
                <a:cxn ang="0">
                  <a:pos x="12" y="0"/>
                </a:cxn>
                <a:cxn ang="0">
                  <a:pos x="12" y="0"/>
                </a:cxn>
                <a:cxn ang="0">
                  <a:pos x="6" y="2"/>
                </a:cxn>
                <a:cxn ang="0">
                  <a:pos x="4" y="4"/>
                </a:cxn>
                <a:cxn ang="0">
                  <a:pos x="0" y="8"/>
                </a:cxn>
                <a:cxn ang="0">
                  <a:pos x="0" y="12"/>
                </a:cxn>
                <a:cxn ang="0">
                  <a:pos x="0" y="12"/>
                </a:cxn>
                <a:cxn ang="0">
                  <a:pos x="0" y="16"/>
                </a:cxn>
                <a:cxn ang="0">
                  <a:pos x="4" y="20"/>
                </a:cxn>
                <a:cxn ang="0">
                  <a:pos x="6" y="22"/>
                </a:cxn>
                <a:cxn ang="0">
                  <a:pos x="12" y="24"/>
                </a:cxn>
                <a:cxn ang="0">
                  <a:pos x="12" y="24"/>
                </a:cxn>
                <a:cxn ang="0">
                  <a:pos x="16" y="22"/>
                </a:cxn>
                <a:cxn ang="0">
                  <a:pos x="20" y="20"/>
                </a:cxn>
                <a:cxn ang="0">
                  <a:pos x="22" y="16"/>
                </a:cxn>
                <a:cxn ang="0">
                  <a:pos x="22" y="12"/>
                </a:cxn>
                <a:cxn ang="0">
                  <a:pos x="22" y="12"/>
                </a:cxn>
                <a:cxn ang="0">
                  <a:pos x="22" y="8"/>
                </a:cxn>
                <a:cxn ang="0">
                  <a:pos x="20" y="4"/>
                </a:cxn>
                <a:cxn ang="0">
                  <a:pos x="16" y="2"/>
                </a:cxn>
                <a:cxn ang="0">
                  <a:pos x="12" y="0"/>
                </a:cxn>
              </a:cxnLst>
              <a:rect l="0" t="0" r="r" b="b"/>
              <a:pathLst>
                <a:path w="22" h="24">
                  <a:moveTo>
                    <a:pt x="12" y="0"/>
                  </a:moveTo>
                  <a:lnTo>
                    <a:pt x="12" y="0"/>
                  </a:lnTo>
                  <a:lnTo>
                    <a:pt x="6" y="2"/>
                  </a:lnTo>
                  <a:lnTo>
                    <a:pt x="4" y="4"/>
                  </a:lnTo>
                  <a:lnTo>
                    <a:pt x="0" y="8"/>
                  </a:lnTo>
                  <a:lnTo>
                    <a:pt x="0" y="12"/>
                  </a:lnTo>
                  <a:lnTo>
                    <a:pt x="0" y="12"/>
                  </a:lnTo>
                  <a:lnTo>
                    <a:pt x="0" y="16"/>
                  </a:lnTo>
                  <a:lnTo>
                    <a:pt x="4" y="20"/>
                  </a:lnTo>
                  <a:lnTo>
                    <a:pt x="6" y="22"/>
                  </a:lnTo>
                  <a:lnTo>
                    <a:pt x="12" y="24"/>
                  </a:lnTo>
                  <a:lnTo>
                    <a:pt x="12" y="24"/>
                  </a:lnTo>
                  <a:lnTo>
                    <a:pt x="16" y="22"/>
                  </a:lnTo>
                  <a:lnTo>
                    <a:pt x="20" y="20"/>
                  </a:lnTo>
                  <a:lnTo>
                    <a:pt x="22" y="16"/>
                  </a:lnTo>
                  <a:lnTo>
                    <a:pt x="22" y="12"/>
                  </a:lnTo>
                  <a:lnTo>
                    <a:pt x="22" y="12"/>
                  </a:lnTo>
                  <a:lnTo>
                    <a:pt x="22" y="8"/>
                  </a:lnTo>
                  <a:lnTo>
                    <a:pt x="20" y="4"/>
                  </a:lnTo>
                  <a:lnTo>
                    <a:pt x="16" y="2"/>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11" name="Freeform 255"/>
            <p:cNvSpPr/>
            <p:nvPr/>
          </p:nvSpPr>
          <p:spPr bwMode="auto">
            <a:xfrm>
              <a:off x="3205163" y="1193800"/>
              <a:ext cx="34925" cy="38100"/>
            </a:xfrm>
            <a:custGeom>
              <a:avLst/>
              <a:gdLst/>
              <a:ahLst/>
              <a:cxnLst>
                <a:cxn ang="0">
                  <a:pos x="12" y="0"/>
                </a:cxn>
                <a:cxn ang="0">
                  <a:pos x="12" y="0"/>
                </a:cxn>
                <a:cxn ang="0">
                  <a:pos x="6" y="2"/>
                </a:cxn>
                <a:cxn ang="0">
                  <a:pos x="4" y="4"/>
                </a:cxn>
                <a:cxn ang="0">
                  <a:pos x="0" y="8"/>
                </a:cxn>
                <a:cxn ang="0">
                  <a:pos x="0" y="12"/>
                </a:cxn>
                <a:cxn ang="0">
                  <a:pos x="0" y="12"/>
                </a:cxn>
                <a:cxn ang="0">
                  <a:pos x="0" y="16"/>
                </a:cxn>
                <a:cxn ang="0">
                  <a:pos x="4" y="20"/>
                </a:cxn>
                <a:cxn ang="0">
                  <a:pos x="6" y="22"/>
                </a:cxn>
                <a:cxn ang="0">
                  <a:pos x="12" y="24"/>
                </a:cxn>
                <a:cxn ang="0">
                  <a:pos x="12" y="24"/>
                </a:cxn>
                <a:cxn ang="0">
                  <a:pos x="16" y="22"/>
                </a:cxn>
                <a:cxn ang="0">
                  <a:pos x="20" y="20"/>
                </a:cxn>
                <a:cxn ang="0">
                  <a:pos x="22" y="16"/>
                </a:cxn>
                <a:cxn ang="0">
                  <a:pos x="22" y="12"/>
                </a:cxn>
                <a:cxn ang="0">
                  <a:pos x="22" y="12"/>
                </a:cxn>
                <a:cxn ang="0">
                  <a:pos x="22" y="8"/>
                </a:cxn>
                <a:cxn ang="0">
                  <a:pos x="20" y="4"/>
                </a:cxn>
                <a:cxn ang="0">
                  <a:pos x="16" y="2"/>
                </a:cxn>
                <a:cxn ang="0">
                  <a:pos x="12" y="0"/>
                </a:cxn>
              </a:cxnLst>
              <a:rect l="0" t="0" r="r" b="b"/>
              <a:pathLst>
                <a:path w="22" h="24">
                  <a:moveTo>
                    <a:pt x="12" y="0"/>
                  </a:moveTo>
                  <a:lnTo>
                    <a:pt x="12" y="0"/>
                  </a:lnTo>
                  <a:lnTo>
                    <a:pt x="6" y="2"/>
                  </a:lnTo>
                  <a:lnTo>
                    <a:pt x="4" y="4"/>
                  </a:lnTo>
                  <a:lnTo>
                    <a:pt x="0" y="8"/>
                  </a:lnTo>
                  <a:lnTo>
                    <a:pt x="0" y="12"/>
                  </a:lnTo>
                  <a:lnTo>
                    <a:pt x="0" y="12"/>
                  </a:lnTo>
                  <a:lnTo>
                    <a:pt x="0" y="16"/>
                  </a:lnTo>
                  <a:lnTo>
                    <a:pt x="4" y="20"/>
                  </a:lnTo>
                  <a:lnTo>
                    <a:pt x="6" y="22"/>
                  </a:lnTo>
                  <a:lnTo>
                    <a:pt x="12" y="24"/>
                  </a:lnTo>
                  <a:lnTo>
                    <a:pt x="12" y="24"/>
                  </a:lnTo>
                  <a:lnTo>
                    <a:pt x="16" y="22"/>
                  </a:lnTo>
                  <a:lnTo>
                    <a:pt x="20" y="20"/>
                  </a:lnTo>
                  <a:lnTo>
                    <a:pt x="22" y="16"/>
                  </a:lnTo>
                  <a:lnTo>
                    <a:pt x="22" y="12"/>
                  </a:lnTo>
                  <a:lnTo>
                    <a:pt x="22" y="12"/>
                  </a:lnTo>
                  <a:lnTo>
                    <a:pt x="22" y="8"/>
                  </a:lnTo>
                  <a:lnTo>
                    <a:pt x="20" y="4"/>
                  </a:lnTo>
                  <a:lnTo>
                    <a:pt x="16" y="2"/>
                  </a:lnTo>
                  <a:lnTo>
                    <a:pt x="12"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12" name="Freeform 256"/>
            <p:cNvSpPr/>
            <p:nvPr/>
          </p:nvSpPr>
          <p:spPr bwMode="auto">
            <a:xfrm>
              <a:off x="5945188" y="1498600"/>
              <a:ext cx="34925" cy="34925"/>
            </a:xfrm>
            <a:custGeom>
              <a:avLst/>
              <a:gdLst/>
              <a:ahLst/>
              <a:cxnLst>
                <a:cxn ang="0">
                  <a:pos x="12" y="0"/>
                </a:cxn>
                <a:cxn ang="0">
                  <a:pos x="12" y="0"/>
                </a:cxn>
                <a:cxn ang="0">
                  <a:pos x="8" y="0"/>
                </a:cxn>
                <a:cxn ang="0">
                  <a:pos x="4" y="2"/>
                </a:cxn>
                <a:cxn ang="0">
                  <a:pos x="2" y="6"/>
                </a:cxn>
                <a:cxn ang="0">
                  <a:pos x="0" y="10"/>
                </a:cxn>
                <a:cxn ang="0">
                  <a:pos x="0" y="10"/>
                </a:cxn>
                <a:cxn ang="0">
                  <a:pos x="2" y="16"/>
                </a:cxn>
                <a:cxn ang="0">
                  <a:pos x="4" y="18"/>
                </a:cxn>
                <a:cxn ang="0">
                  <a:pos x="8" y="22"/>
                </a:cxn>
                <a:cxn ang="0">
                  <a:pos x="12" y="22"/>
                </a:cxn>
                <a:cxn ang="0">
                  <a:pos x="12" y="22"/>
                </a:cxn>
                <a:cxn ang="0">
                  <a:pos x="16" y="22"/>
                </a:cxn>
                <a:cxn ang="0">
                  <a:pos x="20" y="18"/>
                </a:cxn>
                <a:cxn ang="0">
                  <a:pos x="22" y="16"/>
                </a:cxn>
                <a:cxn ang="0">
                  <a:pos x="22" y="10"/>
                </a:cxn>
                <a:cxn ang="0">
                  <a:pos x="22" y="10"/>
                </a:cxn>
                <a:cxn ang="0">
                  <a:pos x="22" y="6"/>
                </a:cxn>
                <a:cxn ang="0">
                  <a:pos x="20" y="2"/>
                </a:cxn>
                <a:cxn ang="0">
                  <a:pos x="16" y="0"/>
                </a:cxn>
                <a:cxn ang="0">
                  <a:pos x="12" y="0"/>
                </a:cxn>
              </a:cxnLst>
              <a:rect l="0" t="0" r="r" b="b"/>
              <a:pathLst>
                <a:path w="22" h="22">
                  <a:moveTo>
                    <a:pt x="12" y="0"/>
                  </a:moveTo>
                  <a:lnTo>
                    <a:pt x="12" y="0"/>
                  </a:lnTo>
                  <a:lnTo>
                    <a:pt x="8" y="0"/>
                  </a:lnTo>
                  <a:lnTo>
                    <a:pt x="4" y="2"/>
                  </a:lnTo>
                  <a:lnTo>
                    <a:pt x="2" y="6"/>
                  </a:lnTo>
                  <a:lnTo>
                    <a:pt x="0" y="10"/>
                  </a:lnTo>
                  <a:lnTo>
                    <a:pt x="0" y="10"/>
                  </a:lnTo>
                  <a:lnTo>
                    <a:pt x="2" y="16"/>
                  </a:lnTo>
                  <a:lnTo>
                    <a:pt x="4" y="18"/>
                  </a:lnTo>
                  <a:lnTo>
                    <a:pt x="8" y="22"/>
                  </a:lnTo>
                  <a:lnTo>
                    <a:pt x="12" y="22"/>
                  </a:lnTo>
                  <a:lnTo>
                    <a:pt x="12" y="22"/>
                  </a:lnTo>
                  <a:lnTo>
                    <a:pt x="16" y="22"/>
                  </a:lnTo>
                  <a:lnTo>
                    <a:pt x="20" y="18"/>
                  </a:lnTo>
                  <a:lnTo>
                    <a:pt x="22" y="16"/>
                  </a:lnTo>
                  <a:lnTo>
                    <a:pt x="22" y="10"/>
                  </a:lnTo>
                  <a:lnTo>
                    <a:pt x="22" y="10"/>
                  </a:lnTo>
                  <a:lnTo>
                    <a:pt x="22" y="6"/>
                  </a:lnTo>
                  <a:lnTo>
                    <a:pt x="20" y="2"/>
                  </a:lnTo>
                  <a:lnTo>
                    <a:pt x="16" y="0"/>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13" name="Freeform 257"/>
            <p:cNvSpPr/>
            <p:nvPr/>
          </p:nvSpPr>
          <p:spPr bwMode="auto">
            <a:xfrm>
              <a:off x="5945188" y="1498600"/>
              <a:ext cx="34925" cy="34925"/>
            </a:xfrm>
            <a:custGeom>
              <a:avLst/>
              <a:gdLst/>
              <a:ahLst/>
              <a:cxnLst>
                <a:cxn ang="0">
                  <a:pos x="12" y="0"/>
                </a:cxn>
                <a:cxn ang="0">
                  <a:pos x="12" y="0"/>
                </a:cxn>
                <a:cxn ang="0">
                  <a:pos x="8" y="0"/>
                </a:cxn>
                <a:cxn ang="0">
                  <a:pos x="4" y="2"/>
                </a:cxn>
                <a:cxn ang="0">
                  <a:pos x="2" y="6"/>
                </a:cxn>
                <a:cxn ang="0">
                  <a:pos x="0" y="10"/>
                </a:cxn>
                <a:cxn ang="0">
                  <a:pos x="0" y="10"/>
                </a:cxn>
                <a:cxn ang="0">
                  <a:pos x="2" y="16"/>
                </a:cxn>
                <a:cxn ang="0">
                  <a:pos x="4" y="18"/>
                </a:cxn>
                <a:cxn ang="0">
                  <a:pos x="8" y="22"/>
                </a:cxn>
                <a:cxn ang="0">
                  <a:pos x="12" y="22"/>
                </a:cxn>
                <a:cxn ang="0">
                  <a:pos x="12" y="22"/>
                </a:cxn>
                <a:cxn ang="0">
                  <a:pos x="16" y="22"/>
                </a:cxn>
                <a:cxn ang="0">
                  <a:pos x="20" y="18"/>
                </a:cxn>
                <a:cxn ang="0">
                  <a:pos x="22" y="16"/>
                </a:cxn>
                <a:cxn ang="0">
                  <a:pos x="22" y="10"/>
                </a:cxn>
                <a:cxn ang="0">
                  <a:pos x="22" y="10"/>
                </a:cxn>
                <a:cxn ang="0">
                  <a:pos x="22" y="6"/>
                </a:cxn>
                <a:cxn ang="0">
                  <a:pos x="20" y="2"/>
                </a:cxn>
                <a:cxn ang="0">
                  <a:pos x="16" y="0"/>
                </a:cxn>
                <a:cxn ang="0">
                  <a:pos x="12" y="0"/>
                </a:cxn>
              </a:cxnLst>
              <a:rect l="0" t="0" r="r" b="b"/>
              <a:pathLst>
                <a:path w="22" h="22">
                  <a:moveTo>
                    <a:pt x="12" y="0"/>
                  </a:moveTo>
                  <a:lnTo>
                    <a:pt x="12" y="0"/>
                  </a:lnTo>
                  <a:lnTo>
                    <a:pt x="8" y="0"/>
                  </a:lnTo>
                  <a:lnTo>
                    <a:pt x="4" y="2"/>
                  </a:lnTo>
                  <a:lnTo>
                    <a:pt x="2" y="6"/>
                  </a:lnTo>
                  <a:lnTo>
                    <a:pt x="0" y="10"/>
                  </a:lnTo>
                  <a:lnTo>
                    <a:pt x="0" y="10"/>
                  </a:lnTo>
                  <a:lnTo>
                    <a:pt x="2" y="16"/>
                  </a:lnTo>
                  <a:lnTo>
                    <a:pt x="4" y="18"/>
                  </a:lnTo>
                  <a:lnTo>
                    <a:pt x="8" y="22"/>
                  </a:lnTo>
                  <a:lnTo>
                    <a:pt x="12" y="22"/>
                  </a:lnTo>
                  <a:lnTo>
                    <a:pt x="12" y="22"/>
                  </a:lnTo>
                  <a:lnTo>
                    <a:pt x="16" y="22"/>
                  </a:lnTo>
                  <a:lnTo>
                    <a:pt x="20" y="18"/>
                  </a:lnTo>
                  <a:lnTo>
                    <a:pt x="22" y="16"/>
                  </a:lnTo>
                  <a:lnTo>
                    <a:pt x="22" y="10"/>
                  </a:lnTo>
                  <a:lnTo>
                    <a:pt x="22" y="10"/>
                  </a:lnTo>
                  <a:lnTo>
                    <a:pt x="22" y="6"/>
                  </a:lnTo>
                  <a:lnTo>
                    <a:pt x="20" y="2"/>
                  </a:lnTo>
                  <a:lnTo>
                    <a:pt x="16" y="0"/>
                  </a:lnTo>
                  <a:lnTo>
                    <a:pt x="12"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14" name="Freeform 258"/>
            <p:cNvSpPr/>
            <p:nvPr/>
          </p:nvSpPr>
          <p:spPr bwMode="auto">
            <a:xfrm>
              <a:off x="6488113" y="1647825"/>
              <a:ext cx="34925" cy="38100"/>
            </a:xfrm>
            <a:custGeom>
              <a:avLst/>
              <a:gdLst/>
              <a:ahLst/>
              <a:cxnLst>
                <a:cxn ang="0">
                  <a:pos x="12" y="0"/>
                </a:cxn>
                <a:cxn ang="0">
                  <a:pos x="12" y="0"/>
                </a:cxn>
                <a:cxn ang="0">
                  <a:pos x="8" y="2"/>
                </a:cxn>
                <a:cxn ang="0">
                  <a:pos x="4" y="4"/>
                </a:cxn>
                <a:cxn ang="0">
                  <a:pos x="2" y="8"/>
                </a:cxn>
                <a:cxn ang="0">
                  <a:pos x="0" y="12"/>
                </a:cxn>
                <a:cxn ang="0">
                  <a:pos x="0" y="12"/>
                </a:cxn>
                <a:cxn ang="0">
                  <a:pos x="2" y="16"/>
                </a:cxn>
                <a:cxn ang="0">
                  <a:pos x="4" y="20"/>
                </a:cxn>
                <a:cxn ang="0">
                  <a:pos x="8" y="22"/>
                </a:cxn>
                <a:cxn ang="0">
                  <a:pos x="12" y="24"/>
                </a:cxn>
                <a:cxn ang="0">
                  <a:pos x="12" y="24"/>
                </a:cxn>
                <a:cxn ang="0">
                  <a:pos x="16" y="22"/>
                </a:cxn>
                <a:cxn ang="0">
                  <a:pos x="20" y="20"/>
                </a:cxn>
                <a:cxn ang="0">
                  <a:pos x="22" y="16"/>
                </a:cxn>
                <a:cxn ang="0">
                  <a:pos x="22" y="12"/>
                </a:cxn>
                <a:cxn ang="0">
                  <a:pos x="22" y="12"/>
                </a:cxn>
                <a:cxn ang="0">
                  <a:pos x="22" y="8"/>
                </a:cxn>
                <a:cxn ang="0">
                  <a:pos x="20" y="4"/>
                </a:cxn>
                <a:cxn ang="0">
                  <a:pos x="16" y="2"/>
                </a:cxn>
                <a:cxn ang="0">
                  <a:pos x="12" y="0"/>
                </a:cxn>
              </a:cxnLst>
              <a:rect l="0" t="0" r="r" b="b"/>
              <a:pathLst>
                <a:path w="22" h="24">
                  <a:moveTo>
                    <a:pt x="12" y="0"/>
                  </a:moveTo>
                  <a:lnTo>
                    <a:pt x="12" y="0"/>
                  </a:lnTo>
                  <a:lnTo>
                    <a:pt x="8" y="2"/>
                  </a:lnTo>
                  <a:lnTo>
                    <a:pt x="4" y="4"/>
                  </a:lnTo>
                  <a:lnTo>
                    <a:pt x="2" y="8"/>
                  </a:lnTo>
                  <a:lnTo>
                    <a:pt x="0" y="12"/>
                  </a:lnTo>
                  <a:lnTo>
                    <a:pt x="0" y="12"/>
                  </a:lnTo>
                  <a:lnTo>
                    <a:pt x="2" y="16"/>
                  </a:lnTo>
                  <a:lnTo>
                    <a:pt x="4" y="20"/>
                  </a:lnTo>
                  <a:lnTo>
                    <a:pt x="8" y="22"/>
                  </a:lnTo>
                  <a:lnTo>
                    <a:pt x="12" y="24"/>
                  </a:lnTo>
                  <a:lnTo>
                    <a:pt x="12" y="24"/>
                  </a:lnTo>
                  <a:lnTo>
                    <a:pt x="16" y="22"/>
                  </a:lnTo>
                  <a:lnTo>
                    <a:pt x="20" y="20"/>
                  </a:lnTo>
                  <a:lnTo>
                    <a:pt x="22" y="16"/>
                  </a:lnTo>
                  <a:lnTo>
                    <a:pt x="22" y="12"/>
                  </a:lnTo>
                  <a:lnTo>
                    <a:pt x="22" y="12"/>
                  </a:lnTo>
                  <a:lnTo>
                    <a:pt x="22" y="8"/>
                  </a:lnTo>
                  <a:lnTo>
                    <a:pt x="20" y="4"/>
                  </a:lnTo>
                  <a:lnTo>
                    <a:pt x="16" y="2"/>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15" name="Freeform 259"/>
            <p:cNvSpPr/>
            <p:nvPr/>
          </p:nvSpPr>
          <p:spPr bwMode="auto">
            <a:xfrm>
              <a:off x="6488113" y="1647825"/>
              <a:ext cx="34925" cy="38100"/>
            </a:xfrm>
            <a:custGeom>
              <a:avLst/>
              <a:gdLst/>
              <a:ahLst/>
              <a:cxnLst>
                <a:cxn ang="0">
                  <a:pos x="12" y="0"/>
                </a:cxn>
                <a:cxn ang="0">
                  <a:pos x="12" y="0"/>
                </a:cxn>
                <a:cxn ang="0">
                  <a:pos x="8" y="2"/>
                </a:cxn>
                <a:cxn ang="0">
                  <a:pos x="4" y="4"/>
                </a:cxn>
                <a:cxn ang="0">
                  <a:pos x="2" y="8"/>
                </a:cxn>
                <a:cxn ang="0">
                  <a:pos x="0" y="12"/>
                </a:cxn>
                <a:cxn ang="0">
                  <a:pos x="0" y="12"/>
                </a:cxn>
                <a:cxn ang="0">
                  <a:pos x="2" y="16"/>
                </a:cxn>
                <a:cxn ang="0">
                  <a:pos x="4" y="20"/>
                </a:cxn>
                <a:cxn ang="0">
                  <a:pos x="8" y="22"/>
                </a:cxn>
                <a:cxn ang="0">
                  <a:pos x="12" y="24"/>
                </a:cxn>
                <a:cxn ang="0">
                  <a:pos x="12" y="24"/>
                </a:cxn>
                <a:cxn ang="0">
                  <a:pos x="16" y="22"/>
                </a:cxn>
                <a:cxn ang="0">
                  <a:pos x="20" y="20"/>
                </a:cxn>
                <a:cxn ang="0">
                  <a:pos x="22" y="16"/>
                </a:cxn>
                <a:cxn ang="0">
                  <a:pos x="22" y="12"/>
                </a:cxn>
                <a:cxn ang="0">
                  <a:pos x="22" y="12"/>
                </a:cxn>
                <a:cxn ang="0">
                  <a:pos x="22" y="8"/>
                </a:cxn>
                <a:cxn ang="0">
                  <a:pos x="20" y="4"/>
                </a:cxn>
                <a:cxn ang="0">
                  <a:pos x="16" y="2"/>
                </a:cxn>
                <a:cxn ang="0">
                  <a:pos x="12" y="0"/>
                </a:cxn>
              </a:cxnLst>
              <a:rect l="0" t="0" r="r" b="b"/>
              <a:pathLst>
                <a:path w="22" h="24">
                  <a:moveTo>
                    <a:pt x="12" y="0"/>
                  </a:moveTo>
                  <a:lnTo>
                    <a:pt x="12" y="0"/>
                  </a:lnTo>
                  <a:lnTo>
                    <a:pt x="8" y="2"/>
                  </a:lnTo>
                  <a:lnTo>
                    <a:pt x="4" y="4"/>
                  </a:lnTo>
                  <a:lnTo>
                    <a:pt x="2" y="8"/>
                  </a:lnTo>
                  <a:lnTo>
                    <a:pt x="0" y="12"/>
                  </a:lnTo>
                  <a:lnTo>
                    <a:pt x="0" y="12"/>
                  </a:lnTo>
                  <a:lnTo>
                    <a:pt x="2" y="16"/>
                  </a:lnTo>
                  <a:lnTo>
                    <a:pt x="4" y="20"/>
                  </a:lnTo>
                  <a:lnTo>
                    <a:pt x="8" y="22"/>
                  </a:lnTo>
                  <a:lnTo>
                    <a:pt x="12" y="24"/>
                  </a:lnTo>
                  <a:lnTo>
                    <a:pt x="12" y="24"/>
                  </a:lnTo>
                  <a:lnTo>
                    <a:pt x="16" y="22"/>
                  </a:lnTo>
                  <a:lnTo>
                    <a:pt x="20" y="20"/>
                  </a:lnTo>
                  <a:lnTo>
                    <a:pt x="22" y="16"/>
                  </a:lnTo>
                  <a:lnTo>
                    <a:pt x="22" y="12"/>
                  </a:lnTo>
                  <a:lnTo>
                    <a:pt x="22" y="12"/>
                  </a:lnTo>
                  <a:lnTo>
                    <a:pt x="22" y="8"/>
                  </a:lnTo>
                  <a:lnTo>
                    <a:pt x="20" y="4"/>
                  </a:lnTo>
                  <a:lnTo>
                    <a:pt x="16" y="2"/>
                  </a:lnTo>
                  <a:lnTo>
                    <a:pt x="12"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16" name="Freeform 260"/>
            <p:cNvSpPr/>
            <p:nvPr/>
          </p:nvSpPr>
          <p:spPr bwMode="auto">
            <a:xfrm>
              <a:off x="7726363" y="1355725"/>
              <a:ext cx="34925" cy="34925"/>
            </a:xfrm>
            <a:custGeom>
              <a:avLst/>
              <a:gdLst/>
              <a:ahLst/>
              <a:cxnLst>
                <a:cxn ang="0">
                  <a:pos x="10" y="0"/>
                </a:cxn>
                <a:cxn ang="0">
                  <a:pos x="10" y="0"/>
                </a:cxn>
                <a:cxn ang="0">
                  <a:pos x="6" y="0"/>
                </a:cxn>
                <a:cxn ang="0">
                  <a:pos x="2" y="4"/>
                </a:cxn>
                <a:cxn ang="0">
                  <a:pos x="0" y="6"/>
                </a:cxn>
                <a:cxn ang="0">
                  <a:pos x="0" y="12"/>
                </a:cxn>
                <a:cxn ang="0">
                  <a:pos x="0" y="12"/>
                </a:cxn>
                <a:cxn ang="0">
                  <a:pos x="0" y="16"/>
                </a:cxn>
                <a:cxn ang="0">
                  <a:pos x="2" y="20"/>
                </a:cxn>
                <a:cxn ang="0">
                  <a:pos x="6" y="22"/>
                </a:cxn>
                <a:cxn ang="0">
                  <a:pos x="10" y="22"/>
                </a:cxn>
                <a:cxn ang="0">
                  <a:pos x="10" y="22"/>
                </a:cxn>
                <a:cxn ang="0">
                  <a:pos x="16" y="22"/>
                </a:cxn>
                <a:cxn ang="0">
                  <a:pos x="18" y="20"/>
                </a:cxn>
                <a:cxn ang="0">
                  <a:pos x="22" y="16"/>
                </a:cxn>
                <a:cxn ang="0">
                  <a:pos x="22" y="12"/>
                </a:cxn>
                <a:cxn ang="0">
                  <a:pos x="22" y="12"/>
                </a:cxn>
                <a:cxn ang="0">
                  <a:pos x="22" y="6"/>
                </a:cxn>
                <a:cxn ang="0">
                  <a:pos x="18" y="4"/>
                </a:cxn>
                <a:cxn ang="0">
                  <a:pos x="16" y="0"/>
                </a:cxn>
                <a:cxn ang="0">
                  <a:pos x="10" y="0"/>
                </a:cxn>
              </a:cxnLst>
              <a:rect l="0" t="0" r="r" b="b"/>
              <a:pathLst>
                <a:path w="22" h="22">
                  <a:moveTo>
                    <a:pt x="10" y="0"/>
                  </a:moveTo>
                  <a:lnTo>
                    <a:pt x="10" y="0"/>
                  </a:lnTo>
                  <a:lnTo>
                    <a:pt x="6" y="0"/>
                  </a:lnTo>
                  <a:lnTo>
                    <a:pt x="2" y="4"/>
                  </a:lnTo>
                  <a:lnTo>
                    <a:pt x="0" y="6"/>
                  </a:lnTo>
                  <a:lnTo>
                    <a:pt x="0" y="12"/>
                  </a:lnTo>
                  <a:lnTo>
                    <a:pt x="0" y="12"/>
                  </a:lnTo>
                  <a:lnTo>
                    <a:pt x="0" y="16"/>
                  </a:lnTo>
                  <a:lnTo>
                    <a:pt x="2" y="20"/>
                  </a:lnTo>
                  <a:lnTo>
                    <a:pt x="6" y="22"/>
                  </a:lnTo>
                  <a:lnTo>
                    <a:pt x="10" y="22"/>
                  </a:lnTo>
                  <a:lnTo>
                    <a:pt x="10" y="22"/>
                  </a:lnTo>
                  <a:lnTo>
                    <a:pt x="16" y="22"/>
                  </a:lnTo>
                  <a:lnTo>
                    <a:pt x="18" y="20"/>
                  </a:lnTo>
                  <a:lnTo>
                    <a:pt x="22" y="16"/>
                  </a:lnTo>
                  <a:lnTo>
                    <a:pt x="22" y="12"/>
                  </a:lnTo>
                  <a:lnTo>
                    <a:pt x="22" y="12"/>
                  </a:lnTo>
                  <a:lnTo>
                    <a:pt x="22" y="6"/>
                  </a:lnTo>
                  <a:lnTo>
                    <a:pt x="18" y="4"/>
                  </a:lnTo>
                  <a:lnTo>
                    <a:pt x="16" y="0"/>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17" name="Freeform 261"/>
            <p:cNvSpPr/>
            <p:nvPr/>
          </p:nvSpPr>
          <p:spPr bwMode="auto">
            <a:xfrm>
              <a:off x="7726363" y="1355725"/>
              <a:ext cx="34925" cy="34925"/>
            </a:xfrm>
            <a:custGeom>
              <a:avLst/>
              <a:gdLst/>
              <a:ahLst/>
              <a:cxnLst>
                <a:cxn ang="0">
                  <a:pos x="10" y="0"/>
                </a:cxn>
                <a:cxn ang="0">
                  <a:pos x="10" y="0"/>
                </a:cxn>
                <a:cxn ang="0">
                  <a:pos x="6" y="0"/>
                </a:cxn>
                <a:cxn ang="0">
                  <a:pos x="2" y="4"/>
                </a:cxn>
                <a:cxn ang="0">
                  <a:pos x="0" y="6"/>
                </a:cxn>
                <a:cxn ang="0">
                  <a:pos x="0" y="12"/>
                </a:cxn>
                <a:cxn ang="0">
                  <a:pos x="0" y="12"/>
                </a:cxn>
                <a:cxn ang="0">
                  <a:pos x="0" y="16"/>
                </a:cxn>
                <a:cxn ang="0">
                  <a:pos x="2" y="20"/>
                </a:cxn>
                <a:cxn ang="0">
                  <a:pos x="6" y="22"/>
                </a:cxn>
                <a:cxn ang="0">
                  <a:pos x="10" y="22"/>
                </a:cxn>
                <a:cxn ang="0">
                  <a:pos x="10" y="22"/>
                </a:cxn>
                <a:cxn ang="0">
                  <a:pos x="16" y="22"/>
                </a:cxn>
                <a:cxn ang="0">
                  <a:pos x="18" y="20"/>
                </a:cxn>
                <a:cxn ang="0">
                  <a:pos x="22" y="16"/>
                </a:cxn>
                <a:cxn ang="0">
                  <a:pos x="22" y="12"/>
                </a:cxn>
                <a:cxn ang="0">
                  <a:pos x="22" y="12"/>
                </a:cxn>
                <a:cxn ang="0">
                  <a:pos x="22" y="6"/>
                </a:cxn>
                <a:cxn ang="0">
                  <a:pos x="18" y="4"/>
                </a:cxn>
                <a:cxn ang="0">
                  <a:pos x="16" y="0"/>
                </a:cxn>
                <a:cxn ang="0">
                  <a:pos x="10" y="0"/>
                </a:cxn>
              </a:cxnLst>
              <a:rect l="0" t="0" r="r" b="b"/>
              <a:pathLst>
                <a:path w="22" h="22">
                  <a:moveTo>
                    <a:pt x="10" y="0"/>
                  </a:moveTo>
                  <a:lnTo>
                    <a:pt x="10" y="0"/>
                  </a:lnTo>
                  <a:lnTo>
                    <a:pt x="6" y="0"/>
                  </a:lnTo>
                  <a:lnTo>
                    <a:pt x="2" y="4"/>
                  </a:lnTo>
                  <a:lnTo>
                    <a:pt x="0" y="6"/>
                  </a:lnTo>
                  <a:lnTo>
                    <a:pt x="0" y="12"/>
                  </a:lnTo>
                  <a:lnTo>
                    <a:pt x="0" y="12"/>
                  </a:lnTo>
                  <a:lnTo>
                    <a:pt x="0" y="16"/>
                  </a:lnTo>
                  <a:lnTo>
                    <a:pt x="2" y="20"/>
                  </a:lnTo>
                  <a:lnTo>
                    <a:pt x="6" y="22"/>
                  </a:lnTo>
                  <a:lnTo>
                    <a:pt x="10" y="22"/>
                  </a:lnTo>
                  <a:lnTo>
                    <a:pt x="10" y="22"/>
                  </a:lnTo>
                  <a:lnTo>
                    <a:pt x="16" y="22"/>
                  </a:lnTo>
                  <a:lnTo>
                    <a:pt x="18" y="20"/>
                  </a:lnTo>
                  <a:lnTo>
                    <a:pt x="22" y="16"/>
                  </a:lnTo>
                  <a:lnTo>
                    <a:pt x="22" y="12"/>
                  </a:lnTo>
                  <a:lnTo>
                    <a:pt x="22" y="12"/>
                  </a:lnTo>
                  <a:lnTo>
                    <a:pt x="22" y="6"/>
                  </a:lnTo>
                  <a:lnTo>
                    <a:pt x="18" y="4"/>
                  </a:lnTo>
                  <a:lnTo>
                    <a:pt x="16" y="0"/>
                  </a:lnTo>
                  <a:lnTo>
                    <a:pt x="10"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18" name="Freeform 262"/>
            <p:cNvSpPr/>
            <p:nvPr/>
          </p:nvSpPr>
          <p:spPr bwMode="auto">
            <a:xfrm>
              <a:off x="7485063" y="1603375"/>
              <a:ext cx="34925" cy="38100"/>
            </a:xfrm>
            <a:custGeom>
              <a:avLst/>
              <a:gdLst/>
              <a:ahLst/>
              <a:cxnLst>
                <a:cxn ang="0">
                  <a:pos x="12" y="0"/>
                </a:cxn>
                <a:cxn ang="0">
                  <a:pos x="12" y="0"/>
                </a:cxn>
                <a:cxn ang="0">
                  <a:pos x="6" y="2"/>
                </a:cxn>
                <a:cxn ang="0">
                  <a:pos x="4" y="4"/>
                </a:cxn>
                <a:cxn ang="0">
                  <a:pos x="0" y="8"/>
                </a:cxn>
                <a:cxn ang="0">
                  <a:pos x="0" y="12"/>
                </a:cxn>
                <a:cxn ang="0">
                  <a:pos x="0" y="12"/>
                </a:cxn>
                <a:cxn ang="0">
                  <a:pos x="0" y="16"/>
                </a:cxn>
                <a:cxn ang="0">
                  <a:pos x="4" y="20"/>
                </a:cxn>
                <a:cxn ang="0">
                  <a:pos x="6" y="22"/>
                </a:cxn>
                <a:cxn ang="0">
                  <a:pos x="12" y="24"/>
                </a:cxn>
                <a:cxn ang="0">
                  <a:pos x="12" y="24"/>
                </a:cxn>
                <a:cxn ang="0">
                  <a:pos x="16" y="22"/>
                </a:cxn>
                <a:cxn ang="0">
                  <a:pos x="20" y="20"/>
                </a:cxn>
                <a:cxn ang="0">
                  <a:pos x="22" y="16"/>
                </a:cxn>
                <a:cxn ang="0">
                  <a:pos x="22" y="12"/>
                </a:cxn>
                <a:cxn ang="0">
                  <a:pos x="22" y="12"/>
                </a:cxn>
                <a:cxn ang="0">
                  <a:pos x="22" y="8"/>
                </a:cxn>
                <a:cxn ang="0">
                  <a:pos x="20" y="4"/>
                </a:cxn>
                <a:cxn ang="0">
                  <a:pos x="16" y="2"/>
                </a:cxn>
                <a:cxn ang="0">
                  <a:pos x="12" y="0"/>
                </a:cxn>
              </a:cxnLst>
              <a:rect l="0" t="0" r="r" b="b"/>
              <a:pathLst>
                <a:path w="22" h="24">
                  <a:moveTo>
                    <a:pt x="12" y="0"/>
                  </a:moveTo>
                  <a:lnTo>
                    <a:pt x="12" y="0"/>
                  </a:lnTo>
                  <a:lnTo>
                    <a:pt x="6" y="2"/>
                  </a:lnTo>
                  <a:lnTo>
                    <a:pt x="4" y="4"/>
                  </a:lnTo>
                  <a:lnTo>
                    <a:pt x="0" y="8"/>
                  </a:lnTo>
                  <a:lnTo>
                    <a:pt x="0" y="12"/>
                  </a:lnTo>
                  <a:lnTo>
                    <a:pt x="0" y="12"/>
                  </a:lnTo>
                  <a:lnTo>
                    <a:pt x="0" y="16"/>
                  </a:lnTo>
                  <a:lnTo>
                    <a:pt x="4" y="20"/>
                  </a:lnTo>
                  <a:lnTo>
                    <a:pt x="6" y="22"/>
                  </a:lnTo>
                  <a:lnTo>
                    <a:pt x="12" y="24"/>
                  </a:lnTo>
                  <a:lnTo>
                    <a:pt x="12" y="24"/>
                  </a:lnTo>
                  <a:lnTo>
                    <a:pt x="16" y="22"/>
                  </a:lnTo>
                  <a:lnTo>
                    <a:pt x="20" y="20"/>
                  </a:lnTo>
                  <a:lnTo>
                    <a:pt x="22" y="16"/>
                  </a:lnTo>
                  <a:lnTo>
                    <a:pt x="22" y="12"/>
                  </a:lnTo>
                  <a:lnTo>
                    <a:pt x="22" y="12"/>
                  </a:lnTo>
                  <a:lnTo>
                    <a:pt x="22" y="8"/>
                  </a:lnTo>
                  <a:lnTo>
                    <a:pt x="20" y="4"/>
                  </a:lnTo>
                  <a:lnTo>
                    <a:pt x="16" y="2"/>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19" name="Freeform 263"/>
            <p:cNvSpPr/>
            <p:nvPr/>
          </p:nvSpPr>
          <p:spPr bwMode="auto">
            <a:xfrm>
              <a:off x="7485063" y="1603375"/>
              <a:ext cx="34925" cy="38100"/>
            </a:xfrm>
            <a:custGeom>
              <a:avLst/>
              <a:gdLst/>
              <a:ahLst/>
              <a:cxnLst>
                <a:cxn ang="0">
                  <a:pos x="12" y="0"/>
                </a:cxn>
                <a:cxn ang="0">
                  <a:pos x="12" y="0"/>
                </a:cxn>
                <a:cxn ang="0">
                  <a:pos x="6" y="2"/>
                </a:cxn>
                <a:cxn ang="0">
                  <a:pos x="4" y="4"/>
                </a:cxn>
                <a:cxn ang="0">
                  <a:pos x="0" y="8"/>
                </a:cxn>
                <a:cxn ang="0">
                  <a:pos x="0" y="12"/>
                </a:cxn>
                <a:cxn ang="0">
                  <a:pos x="0" y="12"/>
                </a:cxn>
                <a:cxn ang="0">
                  <a:pos x="0" y="16"/>
                </a:cxn>
                <a:cxn ang="0">
                  <a:pos x="4" y="20"/>
                </a:cxn>
                <a:cxn ang="0">
                  <a:pos x="6" y="22"/>
                </a:cxn>
                <a:cxn ang="0">
                  <a:pos x="12" y="24"/>
                </a:cxn>
                <a:cxn ang="0">
                  <a:pos x="12" y="24"/>
                </a:cxn>
                <a:cxn ang="0">
                  <a:pos x="16" y="22"/>
                </a:cxn>
                <a:cxn ang="0">
                  <a:pos x="20" y="20"/>
                </a:cxn>
                <a:cxn ang="0">
                  <a:pos x="22" y="16"/>
                </a:cxn>
                <a:cxn ang="0">
                  <a:pos x="22" y="12"/>
                </a:cxn>
                <a:cxn ang="0">
                  <a:pos x="22" y="12"/>
                </a:cxn>
                <a:cxn ang="0">
                  <a:pos x="22" y="8"/>
                </a:cxn>
                <a:cxn ang="0">
                  <a:pos x="20" y="4"/>
                </a:cxn>
                <a:cxn ang="0">
                  <a:pos x="16" y="2"/>
                </a:cxn>
                <a:cxn ang="0">
                  <a:pos x="12" y="0"/>
                </a:cxn>
              </a:cxnLst>
              <a:rect l="0" t="0" r="r" b="b"/>
              <a:pathLst>
                <a:path w="22" h="24">
                  <a:moveTo>
                    <a:pt x="12" y="0"/>
                  </a:moveTo>
                  <a:lnTo>
                    <a:pt x="12" y="0"/>
                  </a:lnTo>
                  <a:lnTo>
                    <a:pt x="6" y="2"/>
                  </a:lnTo>
                  <a:lnTo>
                    <a:pt x="4" y="4"/>
                  </a:lnTo>
                  <a:lnTo>
                    <a:pt x="0" y="8"/>
                  </a:lnTo>
                  <a:lnTo>
                    <a:pt x="0" y="12"/>
                  </a:lnTo>
                  <a:lnTo>
                    <a:pt x="0" y="12"/>
                  </a:lnTo>
                  <a:lnTo>
                    <a:pt x="0" y="16"/>
                  </a:lnTo>
                  <a:lnTo>
                    <a:pt x="4" y="20"/>
                  </a:lnTo>
                  <a:lnTo>
                    <a:pt x="6" y="22"/>
                  </a:lnTo>
                  <a:lnTo>
                    <a:pt x="12" y="24"/>
                  </a:lnTo>
                  <a:lnTo>
                    <a:pt x="12" y="24"/>
                  </a:lnTo>
                  <a:lnTo>
                    <a:pt x="16" y="22"/>
                  </a:lnTo>
                  <a:lnTo>
                    <a:pt x="20" y="20"/>
                  </a:lnTo>
                  <a:lnTo>
                    <a:pt x="22" y="16"/>
                  </a:lnTo>
                  <a:lnTo>
                    <a:pt x="22" y="12"/>
                  </a:lnTo>
                  <a:lnTo>
                    <a:pt x="22" y="12"/>
                  </a:lnTo>
                  <a:lnTo>
                    <a:pt x="22" y="8"/>
                  </a:lnTo>
                  <a:lnTo>
                    <a:pt x="20" y="4"/>
                  </a:lnTo>
                  <a:lnTo>
                    <a:pt x="16" y="2"/>
                  </a:lnTo>
                  <a:lnTo>
                    <a:pt x="12"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20" name="Freeform 264"/>
            <p:cNvSpPr/>
            <p:nvPr/>
          </p:nvSpPr>
          <p:spPr bwMode="auto">
            <a:xfrm>
              <a:off x="3465513" y="1028700"/>
              <a:ext cx="47625" cy="47625"/>
            </a:xfrm>
            <a:custGeom>
              <a:avLst/>
              <a:gdLst/>
              <a:ahLst/>
              <a:cxnLst>
                <a:cxn ang="0">
                  <a:pos x="16" y="0"/>
                </a:cxn>
                <a:cxn ang="0">
                  <a:pos x="16" y="0"/>
                </a:cxn>
                <a:cxn ang="0">
                  <a:pos x="10" y="2"/>
                </a:cxn>
                <a:cxn ang="0">
                  <a:pos x="4" y="4"/>
                </a:cxn>
                <a:cxn ang="0">
                  <a:pos x="2" y="10"/>
                </a:cxn>
                <a:cxn ang="0">
                  <a:pos x="0" y="16"/>
                </a:cxn>
                <a:cxn ang="0">
                  <a:pos x="0" y="16"/>
                </a:cxn>
                <a:cxn ang="0">
                  <a:pos x="2" y="22"/>
                </a:cxn>
                <a:cxn ang="0">
                  <a:pos x="4" y="26"/>
                </a:cxn>
                <a:cxn ang="0">
                  <a:pos x="10" y="30"/>
                </a:cxn>
                <a:cxn ang="0">
                  <a:pos x="16" y="30"/>
                </a:cxn>
                <a:cxn ang="0">
                  <a:pos x="16" y="30"/>
                </a:cxn>
                <a:cxn ang="0">
                  <a:pos x="22" y="30"/>
                </a:cxn>
                <a:cxn ang="0">
                  <a:pos x="26" y="26"/>
                </a:cxn>
                <a:cxn ang="0">
                  <a:pos x="30" y="22"/>
                </a:cxn>
                <a:cxn ang="0">
                  <a:pos x="30" y="16"/>
                </a:cxn>
                <a:cxn ang="0">
                  <a:pos x="30" y="16"/>
                </a:cxn>
                <a:cxn ang="0">
                  <a:pos x="30" y="10"/>
                </a:cxn>
                <a:cxn ang="0">
                  <a:pos x="26" y="4"/>
                </a:cxn>
                <a:cxn ang="0">
                  <a:pos x="22" y="2"/>
                </a:cxn>
                <a:cxn ang="0">
                  <a:pos x="16" y="0"/>
                </a:cxn>
              </a:cxnLst>
              <a:rect l="0" t="0" r="r" b="b"/>
              <a:pathLst>
                <a:path w="30" h="30">
                  <a:moveTo>
                    <a:pt x="16" y="0"/>
                  </a:moveTo>
                  <a:lnTo>
                    <a:pt x="16" y="0"/>
                  </a:lnTo>
                  <a:lnTo>
                    <a:pt x="10" y="2"/>
                  </a:lnTo>
                  <a:lnTo>
                    <a:pt x="4" y="4"/>
                  </a:lnTo>
                  <a:lnTo>
                    <a:pt x="2" y="10"/>
                  </a:lnTo>
                  <a:lnTo>
                    <a:pt x="0" y="16"/>
                  </a:lnTo>
                  <a:lnTo>
                    <a:pt x="0" y="16"/>
                  </a:lnTo>
                  <a:lnTo>
                    <a:pt x="2" y="22"/>
                  </a:lnTo>
                  <a:lnTo>
                    <a:pt x="4" y="26"/>
                  </a:lnTo>
                  <a:lnTo>
                    <a:pt x="10" y="30"/>
                  </a:lnTo>
                  <a:lnTo>
                    <a:pt x="16" y="30"/>
                  </a:lnTo>
                  <a:lnTo>
                    <a:pt x="16" y="30"/>
                  </a:lnTo>
                  <a:lnTo>
                    <a:pt x="22" y="30"/>
                  </a:lnTo>
                  <a:lnTo>
                    <a:pt x="26" y="26"/>
                  </a:lnTo>
                  <a:lnTo>
                    <a:pt x="30" y="22"/>
                  </a:lnTo>
                  <a:lnTo>
                    <a:pt x="30" y="16"/>
                  </a:lnTo>
                  <a:lnTo>
                    <a:pt x="30" y="16"/>
                  </a:lnTo>
                  <a:lnTo>
                    <a:pt x="30" y="10"/>
                  </a:lnTo>
                  <a:lnTo>
                    <a:pt x="26" y="4"/>
                  </a:lnTo>
                  <a:lnTo>
                    <a:pt x="22" y="2"/>
                  </a:lnTo>
                  <a:lnTo>
                    <a:pt x="1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21" name="Freeform 265"/>
            <p:cNvSpPr/>
            <p:nvPr/>
          </p:nvSpPr>
          <p:spPr bwMode="auto">
            <a:xfrm>
              <a:off x="3465513" y="1028700"/>
              <a:ext cx="47625" cy="47625"/>
            </a:xfrm>
            <a:custGeom>
              <a:avLst/>
              <a:gdLst/>
              <a:ahLst/>
              <a:cxnLst>
                <a:cxn ang="0">
                  <a:pos x="16" y="0"/>
                </a:cxn>
                <a:cxn ang="0">
                  <a:pos x="16" y="0"/>
                </a:cxn>
                <a:cxn ang="0">
                  <a:pos x="10" y="2"/>
                </a:cxn>
                <a:cxn ang="0">
                  <a:pos x="4" y="4"/>
                </a:cxn>
                <a:cxn ang="0">
                  <a:pos x="2" y="10"/>
                </a:cxn>
                <a:cxn ang="0">
                  <a:pos x="0" y="16"/>
                </a:cxn>
                <a:cxn ang="0">
                  <a:pos x="0" y="16"/>
                </a:cxn>
                <a:cxn ang="0">
                  <a:pos x="2" y="22"/>
                </a:cxn>
                <a:cxn ang="0">
                  <a:pos x="4" y="26"/>
                </a:cxn>
                <a:cxn ang="0">
                  <a:pos x="10" y="30"/>
                </a:cxn>
                <a:cxn ang="0">
                  <a:pos x="16" y="30"/>
                </a:cxn>
                <a:cxn ang="0">
                  <a:pos x="16" y="30"/>
                </a:cxn>
                <a:cxn ang="0">
                  <a:pos x="22" y="30"/>
                </a:cxn>
                <a:cxn ang="0">
                  <a:pos x="26" y="26"/>
                </a:cxn>
                <a:cxn ang="0">
                  <a:pos x="30" y="22"/>
                </a:cxn>
                <a:cxn ang="0">
                  <a:pos x="30" y="16"/>
                </a:cxn>
                <a:cxn ang="0">
                  <a:pos x="30" y="16"/>
                </a:cxn>
                <a:cxn ang="0">
                  <a:pos x="30" y="10"/>
                </a:cxn>
                <a:cxn ang="0">
                  <a:pos x="26" y="4"/>
                </a:cxn>
                <a:cxn ang="0">
                  <a:pos x="22" y="2"/>
                </a:cxn>
                <a:cxn ang="0">
                  <a:pos x="16" y="0"/>
                </a:cxn>
              </a:cxnLst>
              <a:rect l="0" t="0" r="r" b="b"/>
              <a:pathLst>
                <a:path w="30" h="30">
                  <a:moveTo>
                    <a:pt x="16" y="0"/>
                  </a:moveTo>
                  <a:lnTo>
                    <a:pt x="16" y="0"/>
                  </a:lnTo>
                  <a:lnTo>
                    <a:pt x="10" y="2"/>
                  </a:lnTo>
                  <a:lnTo>
                    <a:pt x="4" y="4"/>
                  </a:lnTo>
                  <a:lnTo>
                    <a:pt x="2" y="10"/>
                  </a:lnTo>
                  <a:lnTo>
                    <a:pt x="0" y="16"/>
                  </a:lnTo>
                  <a:lnTo>
                    <a:pt x="0" y="16"/>
                  </a:lnTo>
                  <a:lnTo>
                    <a:pt x="2" y="22"/>
                  </a:lnTo>
                  <a:lnTo>
                    <a:pt x="4" y="26"/>
                  </a:lnTo>
                  <a:lnTo>
                    <a:pt x="10" y="30"/>
                  </a:lnTo>
                  <a:lnTo>
                    <a:pt x="16" y="30"/>
                  </a:lnTo>
                  <a:lnTo>
                    <a:pt x="16" y="30"/>
                  </a:lnTo>
                  <a:lnTo>
                    <a:pt x="22" y="30"/>
                  </a:lnTo>
                  <a:lnTo>
                    <a:pt x="26" y="26"/>
                  </a:lnTo>
                  <a:lnTo>
                    <a:pt x="30" y="22"/>
                  </a:lnTo>
                  <a:lnTo>
                    <a:pt x="30" y="16"/>
                  </a:lnTo>
                  <a:lnTo>
                    <a:pt x="30" y="16"/>
                  </a:lnTo>
                  <a:lnTo>
                    <a:pt x="30" y="10"/>
                  </a:lnTo>
                  <a:lnTo>
                    <a:pt x="26" y="4"/>
                  </a:lnTo>
                  <a:lnTo>
                    <a:pt x="22" y="2"/>
                  </a:lnTo>
                  <a:lnTo>
                    <a:pt x="1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22" name="Freeform 266"/>
            <p:cNvSpPr/>
            <p:nvPr/>
          </p:nvSpPr>
          <p:spPr bwMode="auto">
            <a:xfrm>
              <a:off x="2547938" y="1114425"/>
              <a:ext cx="34925" cy="34925"/>
            </a:xfrm>
            <a:custGeom>
              <a:avLst/>
              <a:gdLst/>
              <a:ahLst/>
              <a:cxnLst>
                <a:cxn ang="0">
                  <a:pos x="10" y="0"/>
                </a:cxn>
                <a:cxn ang="0">
                  <a:pos x="10" y="0"/>
                </a:cxn>
                <a:cxn ang="0">
                  <a:pos x="6" y="2"/>
                </a:cxn>
                <a:cxn ang="0">
                  <a:pos x="2" y="4"/>
                </a:cxn>
                <a:cxn ang="0">
                  <a:pos x="0" y="8"/>
                </a:cxn>
                <a:cxn ang="0">
                  <a:pos x="0" y="12"/>
                </a:cxn>
                <a:cxn ang="0">
                  <a:pos x="0" y="12"/>
                </a:cxn>
                <a:cxn ang="0">
                  <a:pos x="0" y="16"/>
                </a:cxn>
                <a:cxn ang="0">
                  <a:pos x="2" y="20"/>
                </a:cxn>
                <a:cxn ang="0">
                  <a:pos x="6" y="22"/>
                </a:cxn>
                <a:cxn ang="0">
                  <a:pos x="10" y="22"/>
                </a:cxn>
                <a:cxn ang="0">
                  <a:pos x="10" y="22"/>
                </a:cxn>
                <a:cxn ang="0">
                  <a:pos x="14" y="22"/>
                </a:cxn>
                <a:cxn ang="0">
                  <a:pos x="18" y="20"/>
                </a:cxn>
                <a:cxn ang="0">
                  <a:pos x="20" y="16"/>
                </a:cxn>
                <a:cxn ang="0">
                  <a:pos x="22" y="12"/>
                </a:cxn>
                <a:cxn ang="0">
                  <a:pos x="22" y="12"/>
                </a:cxn>
                <a:cxn ang="0">
                  <a:pos x="20" y="8"/>
                </a:cxn>
                <a:cxn ang="0">
                  <a:pos x="18" y="4"/>
                </a:cxn>
                <a:cxn ang="0">
                  <a:pos x="14" y="2"/>
                </a:cxn>
                <a:cxn ang="0">
                  <a:pos x="10" y="0"/>
                </a:cxn>
              </a:cxnLst>
              <a:rect l="0" t="0" r="r" b="b"/>
              <a:pathLst>
                <a:path w="22" h="22">
                  <a:moveTo>
                    <a:pt x="10" y="0"/>
                  </a:moveTo>
                  <a:lnTo>
                    <a:pt x="10" y="0"/>
                  </a:lnTo>
                  <a:lnTo>
                    <a:pt x="6" y="2"/>
                  </a:lnTo>
                  <a:lnTo>
                    <a:pt x="2" y="4"/>
                  </a:lnTo>
                  <a:lnTo>
                    <a:pt x="0" y="8"/>
                  </a:lnTo>
                  <a:lnTo>
                    <a:pt x="0" y="12"/>
                  </a:lnTo>
                  <a:lnTo>
                    <a:pt x="0" y="12"/>
                  </a:lnTo>
                  <a:lnTo>
                    <a:pt x="0" y="16"/>
                  </a:lnTo>
                  <a:lnTo>
                    <a:pt x="2" y="20"/>
                  </a:lnTo>
                  <a:lnTo>
                    <a:pt x="6" y="22"/>
                  </a:lnTo>
                  <a:lnTo>
                    <a:pt x="10" y="22"/>
                  </a:lnTo>
                  <a:lnTo>
                    <a:pt x="10" y="22"/>
                  </a:lnTo>
                  <a:lnTo>
                    <a:pt x="14" y="22"/>
                  </a:lnTo>
                  <a:lnTo>
                    <a:pt x="18" y="20"/>
                  </a:lnTo>
                  <a:lnTo>
                    <a:pt x="20" y="16"/>
                  </a:lnTo>
                  <a:lnTo>
                    <a:pt x="22" y="12"/>
                  </a:lnTo>
                  <a:lnTo>
                    <a:pt x="22" y="12"/>
                  </a:lnTo>
                  <a:lnTo>
                    <a:pt x="20" y="8"/>
                  </a:lnTo>
                  <a:lnTo>
                    <a:pt x="18" y="4"/>
                  </a:lnTo>
                  <a:lnTo>
                    <a:pt x="14" y="2"/>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23" name="Freeform 267"/>
            <p:cNvSpPr/>
            <p:nvPr/>
          </p:nvSpPr>
          <p:spPr bwMode="auto">
            <a:xfrm>
              <a:off x="2547938" y="1114425"/>
              <a:ext cx="34925" cy="34925"/>
            </a:xfrm>
            <a:custGeom>
              <a:avLst/>
              <a:gdLst/>
              <a:ahLst/>
              <a:cxnLst>
                <a:cxn ang="0">
                  <a:pos x="10" y="0"/>
                </a:cxn>
                <a:cxn ang="0">
                  <a:pos x="10" y="0"/>
                </a:cxn>
                <a:cxn ang="0">
                  <a:pos x="6" y="2"/>
                </a:cxn>
                <a:cxn ang="0">
                  <a:pos x="2" y="4"/>
                </a:cxn>
                <a:cxn ang="0">
                  <a:pos x="0" y="8"/>
                </a:cxn>
                <a:cxn ang="0">
                  <a:pos x="0" y="12"/>
                </a:cxn>
                <a:cxn ang="0">
                  <a:pos x="0" y="12"/>
                </a:cxn>
                <a:cxn ang="0">
                  <a:pos x="0" y="16"/>
                </a:cxn>
                <a:cxn ang="0">
                  <a:pos x="2" y="20"/>
                </a:cxn>
                <a:cxn ang="0">
                  <a:pos x="6" y="22"/>
                </a:cxn>
                <a:cxn ang="0">
                  <a:pos x="10" y="22"/>
                </a:cxn>
                <a:cxn ang="0">
                  <a:pos x="10" y="22"/>
                </a:cxn>
                <a:cxn ang="0">
                  <a:pos x="14" y="22"/>
                </a:cxn>
                <a:cxn ang="0">
                  <a:pos x="18" y="20"/>
                </a:cxn>
                <a:cxn ang="0">
                  <a:pos x="20" y="16"/>
                </a:cxn>
                <a:cxn ang="0">
                  <a:pos x="22" y="12"/>
                </a:cxn>
                <a:cxn ang="0">
                  <a:pos x="22" y="12"/>
                </a:cxn>
                <a:cxn ang="0">
                  <a:pos x="20" y="8"/>
                </a:cxn>
                <a:cxn ang="0">
                  <a:pos x="18" y="4"/>
                </a:cxn>
                <a:cxn ang="0">
                  <a:pos x="14" y="2"/>
                </a:cxn>
                <a:cxn ang="0">
                  <a:pos x="10" y="0"/>
                </a:cxn>
              </a:cxnLst>
              <a:rect l="0" t="0" r="r" b="b"/>
              <a:pathLst>
                <a:path w="22" h="22">
                  <a:moveTo>
                    <a:pt x="10" y="0"/>
                  </a:moveTo>
                  <a:lnTo>
                    <a:pt x="10" y="0"/>
                  </a:lnTo>
                  <a:lnTo>
                    <a:pt x="6" y="2"/>
                  </a:lnTo>
                  <a:lnTo>
                    <a:pt x="2" y="4"/>
                  </a:lnTo>
                  <a:lnTo>
                    <a:pt x="0" y="8"/>
                  </a:lnTo>
                  <a:lnTo>
                    <a:pt x="0" y="12"/>
                  </a:lnTo>
                  <a:lnTo>
                    <a:pt x="0" y="12"/>
                  </a:lnTo>
                  <a:lnTo>
                    <a:pt x="0" y="16"/>
                  </a:lnTo>
                  <a:lnTo>
                    <a:pt x="2" y="20"/>
                  </a:lnTo>
                  <a:lnTo>
                    <a:pt x="6" y="22"/>
                  </a:lnTo>
                  <a:lnTo>
                    <a:pt x="10" y="22"/>
                  </a:lnTo>
                  <a:lnTo>
                    <a:pt x="10" y="22"/>
                  </a:lnTo>
                  <a:lnTo>
                    <a:pt x="14" y="22"/>
                  </a:lnTo>
                  <a:lnTo>
                    <a:pt x="18" y="20"/>
                  </a:lnTo>
                  <a:lnTo>
                    <a:pt x="20" y="16"/>
                  </a:lnTo>
                  <a:lnTo>
                    <a:pt x="22" y="12"/>
                  </a:lnTo>
                  <a:lnTo>
                    <a:pt x="22" y="12"/>
                  </a:lnTo>
                  <a:lnTo>
                    <a:pt x="20" y="8"/>
                  </a:lnTo>
                  <a:lnTo>
                    <a:pt x="18" y="4"/>
                  </a:lnTo>
                  <a:lnTo>
                    <a:pt x="14" y="2"/>
                  </a:lnTo>
                  <a:lnTo>
                    <a:pt x="10"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24" name="Freeform 268"/>
            <p:cNvSpPr/>
            <p:nvPr/>
          </p:nvSpPr>
          <p:spPr bwMode="auto">
            <a:xfrm>
              <a:off x="1598613" y="1365250"/>
              <a:ext cx="34925" cy="34925"/>
            </a:xfrm>
            <a:custGeom>
              <a:avLst/>
              <a:gdLst/>
              <a:ahLst/>
              <a:cxnLst>
                <a:cxn ang="0">
                  <a:pos x="10" y="0"/>
                </a:cxn>
                <a:cxn ang="0">
                  <a:pos x="10" y="0"/>
                </a:cxn>
                <a:cxn ang="0">
                  <a:pos x="6" y="0"/>
                </a:cxn>
                <a:cxn ang="0">
                  <a:pos x="2" y="2"/>
                </a:cxn>
                <a:cxn ang="0">
                  <a:pos x="0" y="6"/>
                </a:cxn>
                <a:cxn ang="0">
                  <a:pos x="0" y="10"/>
                </a:cxn>
                <a:cxn ang="0">
                  <a:pos x="0" y="10"/>
                </a:cxn>
                <a:cxn ang="0">
                  <a:pos x="0" y="16"/>
                </a:cxn>
                <a:cxn ang="0">
                  <a:pos x="2" y="18"/>
                </a:cxn>
                <a:cxn ang="0">
                  <a:pos x="6" y="22"/>
                </a:cxn>
                <a:cxn ang="0">
                  <a:pos x="10" y="22"/>
                </a:cxn>
                <a:cxn ang="0">
                  <a:pos x="10" y="22"/>
                </a:cxn>
                <a:cxn ang="0">
                  <a:pos x="14" y="22"/>
                </a:cxn>
                <a:cxn ang="0">
                  <a:pos x="18" y="18"/>
                </a:cxn>
                <a:cxn ang="0">
                  <a:pos x="20" y="16"/>
                </a:cxn>
                <a:cxn ang="0">
                  <a:pos x="22" y="10"/>
                </a:cxn>
                <a:cxn ang="0">
                  <a:pos x="22" y="10"/>
                </a:cxn>
                <a:cxn ang="0">
                  <a:pos x="20" y="6"/>
                </a:cxn>
                <a:cxn ang="0">
                  <a:pos x="18" y="2"/>
                </a:cxn>
                <a:cxn ang="0">
                  <a:pos x="14" y="0"/>
                </a:cxn>
                <a:cxn ang="0">
                  <a:pos x="10" y="0"/>
                </a:cxn>
              </a:cxnLst>
              <a:rect l="0" t="0" r="r" b="b"/>
              <a:pathLst>
                <a:path w="22" h="22">
                  <a:moveTo>
                    <a:pt x="10" y="0"/>
                  </a:moveTo>
                  <a:lnTo>
                    <a:pt x="10" y="0"/>
                  </a:lnTo>
                  <a:lnTo>
                    <a:pt x="6" y="0"/>
                  </a:lnTo>
                  <a:lnTo>
                    <a:pt x="2" y="2"/>
                  </a:lnTo>
                  <a:lnTo>
                    <a:pt x="0" y="6"/>
                  </a:lnTo>
                  <a:lnTo>
                    <a:pt x="0" y="10"/>
                  </a:lnTo>
                  <a:lnTo>
                    <a:pt x="0" y="10"/>
                  </a:lnTo>
                  <a:lnTo>
                    <a:pt x="0" y="16"/>
                  </a:lnTo>
                  <a:lnTo>
                    <a:pt x="2" y="18"/>
                  </a:lnTo>
                  <a:lnTo>
                    <a:pt x="6" y="22"/>
                  </a:lnTo>
                  <a:lnTo>
                    <a:pt x="10" y="22"/>
                  </a:lnTo>
                  <a:lnTo>
                    <a:pt x="10" y="22"/>
                  </a:lnTo>
                  <a:lnTo>
                    <a:pt x="14" y="22"/>
                  </a:lnTo>
                  <a:lnTo>
                    <a:pt x="18" y="18"/>
                  </a:lnTo>
                  <a:lnTo>
                    <a:pt x="20" y="16"/>
                  </a:lnTo>
                  <a:lnTo>
                    <a:pt x="22" y="10"/>
                  </a:lnTo>
                  <a:lnTo>
                    <a:pt x="22" y="10"/>
                  </a:lnTo>
                  <a:lnTo>
                    <a:pt x="20" y="6"/>
                  </a:lnTo>
                  <a:lnTo>
                    <a:pt x="18" y="2"/>
                  </a:lnTo>
                  <a:lnTo>
                    <a:pt x="14" y="0"/>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25" name="Freeform 269"/>
            <p:cNvSpPr/>
            <p:nvPr/>
          </p:nvSpPr>
          <p:spPr bwMode="auto">
            <a:xfrm>
              <a:off x="1598613" y="1365250"/>
              <a:ext cx="34925" cy="34925"/>
            </a:xfrm>
            <a:custGeom>
              <a:avLst/>
              <a:gdLst/>
              <a:ahLst/>
              <a:cxnLst>
                <a:cxn ang="0">
                  <a:pos x="10" y="0"/>
                </a:cxn>
                <a:cxn ang="0">
                  <a:pos x="10" y="0"/>
                </a:cxn>
                <a:cxn ang="0">
                  <a:pos x="6" y="0"/>
                </a:cxn>
                <a:cxn ang="0">
                  <a:pos x="2" y="2"/>
                </a:cxn>
                <a:cxn ang="0">
                  <a:pos x="0" y="6"/>
                </a:cxn>
                <a:cxn ang="0">
                  <a:pos x="0" y="10"/>
                </a:cxn>
                <a:cxn ang="0">
                  <a:pos x="0" y="10"/>
                </a:cxn>
                <a:cxn ang="0">
                  <a:pos x="0" y="16"/>
                </a:cxn>
                <a:cxn ang="0">
                  <a:pos x="2" y="18"/>
                </a:cxn>
                <a:cxn ang="0">
                  <a:pos x="6" y="22"/>
                </a:cxn>
                <a:cxn ang="0">
                  <a:pos x="10" y="22"/>
                </a:cxn>
                <a:cxn ang="0">
                  <a:pos x="10" y="22"/>
                </a:cxn>
                <a:cxn ang="0">
                  <a:pos x="14" y="22"/>
                </a:cxn>
                <a:cxn ang="0">
                  <a:pos x="18" y="18"/>
                </a:cxn>
                <a:cxn ang="0">
                  <a:pos x="20" y="16"/>
                </a:cxn>
                <a:cxn ang="0">
                  <a:pos x="22" y="10"/>
                </a:cxn>
                <a:cxn ang="0">
                  <a:pos x="22" y="10"/>
                </a:cxn>
                <a:cxn ang="0">
                  <a:pos x="20" y="6"/>
                </a:cxn>
                <a:cxn ang="0">
                  <a:pos x="18" y="2"/>
                </a:cxn>
                <a:cxn ang="0">
                  <a:pos x="14" y="0"/>
                </a:cxn>
                <a:cxn ang="0">
                  <a:pos x="10" y="0"/>
                </a:cxn>
              </a:cxnLst>
              <a:rect l="0" t="0" r="r" b="b"/>
              <a:pathLst>
                <a:path w="22" h="22">
                  <a:moveTo>
                    <a:pt x="10" y="0"/>
                  </a:moveTo>
                  <a:lnTo>
                    <a:pt x="10" y="0"/>
                  </a:lnTo>
                  <a:lnTo>
                    <a:pt x="6" y="0"/>
                  </a:lnTo>
                  <a:lnTo>
                    <a:pt x="2" y="2"/>
                  </a:lnTo>
                  <a:lnTo>
                    <a:pt x="0" y="6"/>
                  </a:lnTo>
                  <a:lnTo>
                    <a:pt x="0" y="10"/>
                  </a:lnTo>
                  <a:lnTo>
                    <a:pt x="0" y="10"/>
                  </a:lnTo>
                  <a:lnTo>
                    <a:pt x="0" y="16"/>
                  </a:lnTo>
                  <a:lnTo>
                    <a:pt x="2" y="18"/>
                  </a:lnTo>
                  <a:lnTo>
                    <a:pt x="6" y="22"/>
                  </a:lnTo>
                  <a:lnTo>
                    <a:pt x="10" y="22"/>
                  </a:lnTo>
                  <a:lnTo>
                    <a:pt x="10" y="22"/>
                  </a:lnTo>
                  <a:lnTo>
                    <a:pt x="14" y="22"/>
                  </a:lnTo>
                  <a:lnTo>
                    <a:pt x="18" y="18"/>
                  </a:lnTo>
                  <a:lnTo>
                    <a:pt x="20" y="16"/>
                  </a:lnTo>
                  <a:lnTo>
                    <a:pt x="22" y="10"/>
                  </a:lnTo>
                  <a:lnTo>
                    <a:pt x="22" y="10"/>
                  </a:lnTo>
                  <a:lnTo>
                    <a:pt x="20" y="6"/>
                  </a:lnTo>
                  <a:lnTo>
                    <a:pt x="18" y="2"/>
                  </a:lnTo>
                  <a:lnTo>
                    <a:pt x="14" y="0"/>
                  </a:lnTo>
                  <a:lnTo>
                    <a:pt x="10"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26" name="Freeform 270"/>
            <p:cNvSpPr/>
            <p:nvPr/>
          </p:nvSpPr>
          <p:spPr bwMode="auto">
            <a:xfrm>
              <a:off x="2119313" y="1765300"/>
              <a:ext cx="34925" cy="34925"/>
            </a:xfrm>
            <a:custGeom>
              <a:avLst/>
              <a:gdLst/>
              <a:ahLst/>
              <a:cxnLst>
                <a:cxn ang="0">
                  <a:pos x="12" y="0"/>
                </a:cxn>
                <a:cxn ang="0">
                  <a:pos x="12" y="0"/>
                </a:cxn>
                <a:cxn ang="0">
                  <a:pos x="6" y="0"/>
                </a:cxn>
                <a:cxn ang="0">
                  <a:pos x="4" y="2"/>
                </a:cxn>
                <a:cxn ang="0">
                  <a:pos x="0" y="6"/>
                </a:cxn>
                <a:cxn ang="0">
                  <a:pos x="0" y="10"/>
                </a:cxn>
                <a:cxn ang="0">
                  <a:pos x="0" y="10"/>
                </a:cxn>
                <a:cxn ang="0">
                  <a:pos x="0" y="16"/>
                </a:cxn>
                <a:cxn ang="0">
                  <a:pos x="4" y="18"/>
                </a:cxn>
                <a:cxn ang="0">
                  <a:pos x="6" y="22"/>
                </a:cxn>
                <a:cxn ang="0">
                  <a:pos x="12" y="22"/>
                </a:cxn>
                <a:cxn ang="0">
                  <a:pos x="12" y="22"/>
                </a:cxn>
                <a:cxn ang="0">
                  <a:pos x="16" y="22"/>
                </a:cxn>
                <a:cxn ang="0">
                  <a:pos x="20" y="18"/>
                </a:cxn>
                <a:cxn ang="0">
                  <a:pos x="22" y="16"/>
                </a:cxn>
                <a:cxn ang="0">
                  <a:pos x="22" y="10"/>
                </a:cxn>
                <a:cxn ang="0">
                  <a:pos x="22" y="10"/>
                </a:cxn>
                <a:cxn ang="0">
                  <a:pos x="22" y="6"/>
                </a:cxn>
                <a:cxn ang="0">
                  <a:pos x="20" y="2"/>
                </a:cxn>
                <a:cxn ang="0">
                  <a:pos x="16" y="0"/>
                </a:cxn>
                <a:cxn ang="0">
                  <a:pos x="12" y="0"/>
                </a:cxn>
              </a:cxnLst>
              <a:rect l="0" t="0" r="r" b="b"/>
              <a:pathLst>
                <a:path w="22" h="22">
                  <a:moveTo>
                    <a:pt x="12" y="0"/>
                  </a:moveTo>
                  <a:lnTo>
                    <a:pt x="12" y="0"/>
                  </a:lnTo>
                  <a:lnTo>
                    <a:pt x="6" y="0"/>
                  </a:lnTo>
                  <a:lnTo>
                    <a:pt x="4" y="2"/>
                  </a:lnTo>
                  <a:lnTo>
                    <a:pt x="0" y="6"/>
                  </a:lnTo>
                  <a:lnTo>
                    <a:pt x="0" y="10"/>
                  </a:lnTo>
                  <a:lnTo>
                    <a:pt x="0" y="10"/>
                  </a:lnTo>
                  <a:lnTo>
                    <a:pt x="0" y="16"/>
                  </a:lnTo>
                  <a:lnTo>
                    <a:pt x="4" y="18"/>
                  </a:lnTo>
                  <a:lnTo>
                    <a:pt x="6" y="22"/>
                  </a:lnTo>
                  <a:lnTo>
                    <a:pt x="12" y="22"/>
                  </a:lnTo>
                  <a:lnTo>
                    <a:pt x="12" y="22"/>
                  </a:lnTo>
                  <a:lnTo>
                    <a:pt x="16" y="22"/>
                  </a:lnTo>
                  <a:lnTo>
                    <a:pt x="20" y="18"/>
                  </a:lnTo>
                  <a:lnTo>
                    <a:pt x="22" y="16"/>
                  </a:lnTo>
                  <a:lnTo>
                    <a:pt x="22" y="10"/>
                  </a:lnTo>
                  <a:lnTo>
                    <a:pt x="22" y="10"/>
                  </a:lnTo>
                  <a:lnTo>
                    <a:pt x="22" y="6"/>
                  </a:lnTo>
                  <a:lnTo>
                    <a:pt x="20" y="2"/>
                  </a:lnTo>
                  <a:lnTo>
                    <a:pt x="16" y="0"/>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27" name="Freeform 271"/>
            <p:cNvSpPr/>
            <p:nvPr/>
          </p:nvSpPr>
          <p:spPr bwMode="auto">
            <a:xfrm>
              <a:off x="2119313" y="1765300"/>
              <a:ext cx="34925" cy="34925"/>
            </a:xfrm>
            <a:custGeom>
              <a:avLst/>
              <a:gdLst/>
              <a:ahLst/>
              <a:cxnLst>
                <a:cxn ang="0">
                  <a:pos x="12" y="0"/>
                </a:cxn>
                <a:cxn ang="0">
                  <a:pos x="12" y="0"/>
                </a:cxn>
                <a:cxn ang="0">
                  <a:pos x="6" y="0"/>
                </a:cxn>
                <a:cxn ang="0">
                  <a:pos x="4" y="2"/>
                </a:cxn>
                <a:cxn ang="0">
                  <a:pos x="0" y="6"/>
                </a:cxn>
                <a:cxn ang="0">
                  <a:pos x="0" y="10"/>
                </a:cxn>
                <a:cxn ang="0">
                  <a:pos x="0" y="10"/>
                </a:cxn>
                <a:cxn ang="0">
                  <a:pos x="0" y="16"/>
                </a:cxn>
                <a:cxn ang="0">
                  <a:pos x="4" y="18"/>
                </a:cxn>
                <a:cxn ang="0">
                  <a:pos x="6" y="22"/>
                </a:cxn>
                <a:cxn ang="0">
                  <a:pos x="12" y="22"/>
                </a:cxn>
                <a:cxn ang="0">
                  <a:pos x="12" y="22"/>
                </a:cxn>
                <a:cxn ang="0">
                  <a:pos x="16" y="22"/>
                </a:cxn>
                <a:cxn ang="0">
                  <a:pos x="20" y="18"/>
                </a:cxn>
                <a:cxn ang="0">
                  <a:pos x="22" y="16"/>
                </a:cxn>
                <a:cxn ang="0">
                  <a:pos x="22" y="10"/>
                </a:cxn>
                <a:cxn ang="0">
                  <a:pos x="22" y="10"/>
                </a:cxn>
                <a:cxn ang="0">
                  <a:pos x="22" y="6"/>
                </a:cxn>
                <a:cxn ang="0">
                  <a:pos x="20" y="2"/>
                </a:cxn>
                <a:cxn ang="0">
                  <a:pos x="16" y="0"/>
                </a:cxn>
                <a:cxn ang="0">
                  <a:pos x="12" y="0"/>
                </a:cxn>
              </a:cxnLst>
              <a:rect l="0" t="0" r="r" b="b"/>
              <a:pathLst>
                <a:path w="22" h="22">
                  <a:moveTo>
                    <a:pt x="12" y="0"/>
                  </a:moveTo>
                  <a:lnTo>
                    <a:pt x="12" y="0"/>
                  </a:lnTo>
                  <a:lnTo>
                    <a:pt x="6" y="0"/>
                  </a:lnTo>
                  <a:lnTo>
                    <a:pt x="4" y="2"/>
                  </a:lnTo>
                  <a:lnTo>
                    <a:pt x="0" y="6"/>
                  </a:lnTo>
                  <a:lnTo>
                    <a:pt x="0" y="10"/>
                  </a:lnTo>
                  <a:lnTo>
                    <a:pt x="0" y="10"/>
                  </a:lnTo>
                  <a:lnTo>
                    <a:pt x="0" y="16"/>
                  </a:lnTo>
                  <a:lnTo>
                    <a:pt x="4" y="18"/>
                  </a:lnTo>
                  <a:lnTo>
                    <a:pt x="6" y="22"/>
                  </a:lnTo>
                  <a:lnTo>
                    <a:pt x="12" y="22"/>
                  </a:lnTo>
                  <a:lnTo>
                    <a:pt x="12" y="22"/>
                  </a:lnTo>
                  <a:lnTo>
                    <a:pt x="16" y="22"/>
                  </a:lnTo>
                  <a:lnTo>
                    <a:pt x="20" y="18"/>
                  </a:lnTo>
                  <a:lnTo>
                    <a:pt x="22" y="16"/>
                  </a:lnTo>
                  <a:lnTo>
                    <a:pt x="22" y="10"/>
                  </a:lnTo>
                  <a:lnTo>
                    <a:pt x="22" y="10"/>
                  </a:lnTo>
                  <a:lnTo>
                    <a:pt x="22" y="6"/>
                  </a:lnTo>
                  <a:lnTo>
                    <a:pt x="20" y="2"/>
                  </a:lnTo>
                  <a:lnTo>
                    <a:pt x="16" y="0"/>
                  </a:lnTo>
                  <a:lnTo>
                    <a:pt x="12"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28" name="Freeform 272"/>
            <p:cNvSpPr/>
            <p:nvPr/>
          </p:nvSpPr>
          <p:spPr bwMode="auto">
            <a:xfrm>
              <a:off x="1668463" y="1587500"/>
              <a:ext cx="34925" cy="34925"/>
            </a:xfrm>
            <a:custGeom>
              <a:avLst/>
              <a:gdLst/>
              <a:ahLst/>
              <a:cxnLst>
                <a:cxn ang="0">
                  <a:pos x="12" y="0"/>
                </a:cxn>
                <a:cxn ang="0">
                  <a:pos x="12" y="0"/>
                </a:cxn>
                <a:cxn ang="0">
                  <a:pos x="6" y="0"/>
                </a:cxn>
                <a:cxn ang="0">
                  <a:pos x="4" y="2"/>
                </a:cxn>
                <a:cxn ang="0">
                  <a:pos x="0" y="6"/>
                </a:cxn>
                <a:cxn ang="0">
                  <a:pos x="0" y="10"/>
                </a:cxn>
                <a:cxn ang="0">
                  <a:pos x="0" y="10"/>
                </a:cxn>
                <a:cxn ang="0">
                  <a:pos x="0" y="16"/>
                </a:cxn>
                <a:cxn ang="0">
                  <a:pos x="4" y="18"/>
                </a:cxn>
                <a:cxn ang="0">
                  <a:pos x="6" y="22"/>
                </a:cxn>
                <a:cxn ang="0">
                  <a:pos x="12" y="22"/>
                </a:cxn>
                <a:cxn ang="0">
                  <a:pos x="12" y="22"/>
                </a:cxn>
                <a:cxn ang="0">
                  <a:pos x="16" y="22"/>
                </a:cxn>
                <a:cxn ang="0">
                  <a:pos x="20" y="18"/>
                </a:cxn>
                <a:cxn ang="0">
                  <a:pos x="22" y="16"/>
                </a:cxn>
                <a:cxn ang="0">
                  <a:pos x="22" y="10"/>
                </a:cxn>
                <a:cxn ang="0">
                  <a:pos x="22" y="10"/>
                </a:cxn>
                <a:cxn ang="0">
                  <a:pos x="22" y="6"/>
                </a:cxn>
                <a:cxn ang="0">
                  <a:pos x="20" y="2"/>
                </a:cxn>
                <a:cxn ang="0">
                  <a:pos x="16" y="0"/>
                </a:cxn>
                <a:cxn ang="0">
                  <a:pos x="12" y="0"/>
                </a:cxn>
              </a:cxnLst>
              <a:rect l="0" t="0" r="r" b="b"/>
              <a:pathLst>
                <a:path w="22" h="22">
                  <a:moveTo>
                    <a:pt x="12" y="0"/>
                  </a:moveTo>
                  <a:lnTo>
                    <a:pt x="12" y="0"/>
                  </a:lnTo>
                  <a:lnTo>
                    <a:pt x="6" y="0"/>
                  </a:lnTo>
                  <a:lnTo>
                    <a:pt x="4" y="2"/>
                  </a:lnTo>
                  <a:lnTo>
                    <a:pt x="0" y="6"/>
                  </a:lnTo>
                  <a:lnTo>
                    <a:pt x="0" y="10"/>
                  </a:lnTo>
                  <a:lnTo>
                    <a:pt x="0" y="10"/>
                  </a:lnTo>
                  <a:lnTo>
                    <a:pt x="0" y="16"/>
                  </a:lnTo>
                  <a:lnTo>
                    <a:pt x="4" y="18"/>
                  </a:lnTo>
                  <a:lnTo>
                    <a:pt x="6" y="22"/>
                  </a:lnTo>
                  <a:lnTo>
                    <a:pt x="12" y="22"/>
                  </a:lnTo>
                  <a:lnTo>
                    <a:pt x="12" y="22"/>
                  </a:lnTo>
                  <a:lnTo>
                    <a:pt x="16" y="22"/>
                  </a:lnTo>
                  <a:lnTo>
                    <a:pt x="20" y="18"/>
                  </a:lnTo>
                  <a:lnTo>
                    <a:pt x="22" y="16"/>
                  </a:lnTo>
                  <a:lnTo>
                    <a:pt x="22" y="10"/>
                  </a:lnTo>
                  <a:lnTo>
                    <a:pt x="22" y="10"/>
                  </a:lnTo>
                  <a:lnTo>
                    <a:pt x="22" y="6"/>
                  </a:lnTo>
                  <a:lnTo>
                    <a:pt x="20" y="2"/>
                  </a:lnTo>
                  <a:lnTo>
                    <a:pt x="16" y="0"/>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29" name="Freeform 273"/>
            <p:cNvSpPr/>
            <p:nvPr/>
          </p:nvSpPr>
          <p:spPr bwMode="auto">
            <a:xfrm>
              <a:off x="1668463" y="1587500"/>
              <a:ext cx="34925" cy="34925"/>
            </a:xfrm>
            <a:custGeom>
              <a:avLst/>
              <a:gdLst/>
              <a:ahLst/>
              <a:cxnLst>
                <a:cxn ang="0">
                  <a:pos x="12" y="0"/>
                </a:cxn>
                <a:cxn ang="0">
                  <a:pos x="12" y="0"/>
                </a:cxn>
                <a:cxn ang="0">
                  <a:pos x="6" y="0"/>
                </a:cxn>
                <a:cxn ang="0">
                  <a:pos x="4" y="2"/>
                </a:cxn>
                <a:cxn ang="0">
                  <a:pos x="0" y="6"/>
                </a:cxn>
                <a:cxn ang="0">
                  <a:pos x="0" y="10"/>
                </a:cxn>
                <a:cxn ang="0">
                  <a:pos x="0" y="10"/>
                </a:cxn>
                <a:cxn ang="0">
                  <a:pos x="0" y="16"/>
                </a:cxn>
                <a:cxn ang="0">
                  <a:pos x="4" y="18"/>
                </a:cxn>
                <a:cxn ang="0">
                  <a:pos x="6" y="22"/>
                </a:cxn>
                <a:cxn ang="0">
                  <a:pos x="12" y="22"/>
                </a:cxn>
                <a:cxn ang="0">
                  <a:pos x="12" y="22"/>
                </a:cxn>
                <a:cxn ang="0">
                  <a:pos x="16" y="22"/>
                </a:cxn>
                <a:cxn ang="0">
                  <a:pos x="20" y="18"/>
                </a:cxn>
                <a:cxn ang="0">
                  <a:pos x="22" y="16"/>
                </a:cxn>
                <a:cxn ang="0">
                  <a:pos x="22" y="10"/>
                </a:cxn>
                <a:cxn ang="0">
                  <a:pos x="22" y="10"/>
                </a:cxn>
                <a:cxn ang="0">
                  <a:pos x="22" y="6"/>
                </a:cxn>
                <a:cxn ang="0">
                  <a:pos x="20" y="2"/>
                </a:cxn>
                <a:cxn ang="0">
                  <a:pos x="16" y="0"/>
                </a:cxn>
                <a:cxn ang="0">
                  <a:pos x="12" y="0"/>
                </a:cxn>
              </a:cxnLst>
              <a:rect l="0" t="0" r="r" b="b"/>
              <a:pathLst>
                <a:path w="22" h="22">
                  <a:moveTo>
                    <a:pt x="12" y="0"/>
                  </a:moveTo>
                  <a:lnTo>
                    <a:pt x="12" y="0"/>
                  </a:lnTo>
                  <a:lnTo>
                    <a:pt x="6" y="0"/>
                  </a:lnTo>
                  <a:lnTo>
                    <a:pt x="4" y="2"/>
                  </a:lnTo>
                  <a:lnTo>
                    <a:pt x="0" y="6"/>
                  </a:lnTo>
                  <a:lnTo>
                    <a:pt x="0" y="10"/>
                  </a:lnTo>
                  <a:lnTo>
                    <a:pt x="0" y="10"/>
                  </a:lnTo>
                  <a:lnTo>
                    <a:pt x="0" y="16"/>
                  </a:lnTo>
                  <a:lnTo>
                    <a:pt x="4" y="18"/>
                  </a:lnTo>
                  <a:lnTo>
                    <a:pt x="6" y="22"/>
                  </a:lnTo>
                  <a:lnTo>
                    <a:pt x="12" y="22"/>
                  </a:lnTo>
                  <a:lnTo>
                    <a:pt x="12" y="22"/>
                  </a:lnTo>
                  <a:lnTo>
                    <a:pt x="16" y="22"/>
                  </a:lnTo>
                  <a:lnTo>
                    <a:pt x="20" y="18"/>
                  </a:lnTo>
                  <a:lnTo>
                    <a:pt x="22" y="16"/>
                  </a:lnTo>
                  <a:lnTo>
                    <a:pt x="22" y="10"/>
                  </a:lnTo>
                  <a:lnTo>
                    <a:pt x="22" y="10"/>
                  </a:lnTo>
                  <a:lnTo>
                    <a:pt x="22" y="6"/>
                  </a:lnTo>
                  <a:lnTo>
                    <a:pt x="20" y="2"/>
                  </a:lnTo>
                  <a:lnTo>
                    <a:pt x="16" y="0"/>
                  </a:lnTo>
                  <a:lnTo>
                    <a:pt x="12"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30" name="Freeform 274"/>
            <p:cNvSpPr/>
            <p:nvPr/>
          </p:nvSpPr>
          <p:spPr bwMode="auto">
            <a:xfrm>
              <a:off x="1570038" y="1844675"/>
              <a:ext cx="34925" cy="34925"/>
            </a:xfrm>
            <a:custGeom>
              <a:avLst/>
              <a:gdLst/>
              <a:ahLst/>
              <a:cxnLst>
                <a:cxn ang="0">
                  <a:pos x="12" y="0"/>
                </a:cxn>
                <a:cxn ang="0">
                  <a:pos x="12" y="0"/>
                </a:cxn>
                <a:cxn ang="0">
                  <a:pos x="8" y="0"/>
                </a:cxn>
                <a:cxn ang="0">
                  <a:pos x="4" y="4"/>
                </a:cxn>
                <a:cxn ang="0">
                  <a:pos x="2" y="6"/>
                </a:cxn>
                <a:cxn ang="0">
                  <a:pos x="0" y="12"/>
                </a:cxn>
                <a:cxn ang="0">
                  <a:pos x="0" y="12"/>
                </a:cxn>
                <a:cxn ang="0">
                  <a:pos x="2" y="16"/>
                </a:cxn>
                <a:cxn ang="0">
                  <a:pos x="4" y="20"/>
                </a:cxn>
                <a:cxn ang="0">
                  <a:pos x="8" y="22"/>
                </a:cxn>
                <a:cxn ang="0">
                  <a:pos x="12" y="22"/>
                </a:cxn>
                <a:cxn ang="0">
                  <a:pos x="12" y="22"/>
                </a:cxn>
                <a:cxn ang="0">
                  <a:pos x="16" y="22"/>
                </a:cxn>
                <a:cxn ang="0">
                  <a:pos x="20" y="20"/>
                </a:cxn>
                <a:cxn ang="0">
                  <a:pos x="22" y="16"/>
                </a:cxn>
                <a:cxn ang="0">
                  <a:pos x="22" y="12"/>
                </a:cxn>
                <a:cxn ang="0">
                  <a:pos x="22" y="12"/>
                </a:cxn>
                <a:cxn ang="0">
                  <a:pos x="22" y="6"/>
                </a:cxn>
                <a:cxn ang="0">
                  <a:pos x="20" y="4"/>
                </a:cxn>
                <a:cxn ang="0">
                  <a:pos x="16" y="0"/>
                </a:cxn>
                <a:cxn ang="0">
                  <a:pos x="12" y="0"/>
                </a:cxn>
              </a:cxnLst>
              <a:rect l="0" t="0" r="r" b="b"/>
              <a:pathLst>
                <a:path w="22" h="22">
                  <a:moveTo>
                    <a:pt x="12" y="0"/>
                  </a:moveTo>
                  <a:lnTo>
                    <a:pt x="12" y="0"/>
                  </a:lnTo>
                  <a:lnTo>
                    <a:pt x="8" y="0"/>
                  </a:lnTo>
                  <a:lnTo>
                    <a:pt x="4" y="4"/>
                  </a:lnTo>
                  <a:lnTo>
                    <a:pt x="2" y="6"/>
                  </a:lnTo>
                  <a:lnTo>
                    <a:pt x="0" y="12"/>
                  </a:lnTo>
                  <a:lnTo>
                    <a:pt x="0" y="12"/>
                  </a:lnTo>
                  <a:lnTo>
                    <a:pt x="2" y="16"/>
                  </a:lnTo>
                  <a:lnTo>
                    <a:pt x="4" y="20"/>
                  </a:lnTo>
                  <a:lnTo>
                    <a:pt x="8" y="22"/>
                  </a:lnTo>
                  <a:lnTo>
                    <a:pt x="12" y="22"/>
                  </a:lnTo>
                  <a:lnTo>
                    <a:pt x="12" y="22"/>
                  </a:lnTo>
                  <a:lnTo>
                    <a:pt x="16" y="22"/>
                  </a:lnTo>
                  <a:lnTo>
                    <a:pt x="20" y="20"/>
                  </a:lnTo>
                  <a:lnTo>
                    <a:pt x="22" y="16"/>
                  </a:lnTo>
                  <a:lnTo>
                    <a:pt x="22" y="12"/>
                  </a:lnTo>
                  <a:lnTo>
                    <a:pt x="22" y="12"/>
                  </a:lnTo>
                  <a:lnTo>
                    <a:pt x="22" y="6"/>
                  </a:lnTo>
                  <a:lnTo>
                    <a:pt x="20" y="4"/>
                  </a:lnTo>
                  <a:lnTo>
                    <a:pt x="16" y="0"/>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31" name="Freeform 275"/>
            <p:cNvSpPr/>
            <p:nvPr/>
          </p:nvSpPr>
          <p:spPr bwMode="auto">
            <a:xfrm>
              <a:off x="1570038" y="1844675"/>
              <a:ext cx="34925" cy="34925"/>
            </a:xfrm>
            <a:custGeom>
              <a:avLst/>
              <a:gdLst/>
              <a:ahLst/>
              <a:cxnLst>
                <a:cxn ang="0">
                  <a:pos x="12" y="0"/>
                </a:cxn>
                <a:cxn ang="0">
                  <a:pos x="12" y="0"/>
                </a:cxn>
                <a:cxn ang="0">
                  <a:pos x="8" y="0"/>
                </a:cxn>
                <a:cxn ang="0">
                  <a:pos x="4" y="4"/>
                </a:cxn>
                <a:cxn ang="0">
                  <a:pos x="2" y="6"/>
                </a:cxn>
                <a:cxn ang="0">
                  <a:pos x="0" y="12"/>
                </a:cxn>
                <a:cxn ang="0">
                  <a:pos x="0" y="12"/>
                </a:cxn>
                <a:cxn ang="0">
                  <a:pos x="2" y="16"/>
                </a:cxn>
                <a:cxn ang="0">
                  <a:pos x="4" y="20"/>
                </a:cxn>
                <a:cxn ang="0">
                  <a:pos x="8" y="22"/>
                </a:cxn>
                <a:cxn ang="0">
                  <a:pos x="12" y="22"/>
                </a:cxn>
                <a:cxn ang="0">
                  <a:pos x="12" y="22"/>
                </a:cxn>
                <a:cxn ang="0">
                  <a:pos x="16" y="22"/>
                </a:cxn>
                <a:cxn ang="0">
                  <a:pos x="20" y="20"/>
                </a:cxn>
                <a:cxn ang="0">
                  <a:pos x="22" y="16"/>
                </a:cxn>
                <a:cxn ang="0">
                  <a:pos x="22" y="12"/>
                </a:cxn>
                <a:cxn ang="0">
                  <a:pos x="22" y="12"/>
                </a:cxn>
                <a:cxn ang="0">
                  <a:pos x="22" y="6"/>
                </a:cxn>
                <a:cxn ang="0">
                  <a:pos x="20" y="4"/>
                </a:cxn>
                <a:cxn ang="0">
                  <a:pos x="16" y="0"/>
                </a:cxn>
                <a:cxn ang="0">
                  <a:pos x="12" y="0"/>
                </a:cxn>
              </a:cxnLst>
              <a:rect l="0" t="0" r="r" b="b"/>
              <a:pathLst>
                <a:path w="22" h="22">
                  <a:moveTo>
                    <a:pt x="12" y="0"/>
                  </a:moveTo>
                  <a:lnTo>
                    <a:pt x="12" y="0"/>
                  </a:lnTo>
                  <a:lnTo>
                    <a:pt x="8" y="0"/>
                  </a:lnTo>
                  <a:lnTo>
                    <a:pt x="4" y="4"/>
                  </a:lnTo>
                  <a:lnTo>
                    <a:pt x="2" y="6"/>
                  </a:lnTo>
                  <a:lnTo>
                    <a:pt x="0" y="12"/>
                  </a:lnTo>
                  <a:lnTo>
                    <a:pt x="0" y="12"/>
                  </a:lnTo>
                  <a:lnTo>
                    <a:pt x="2" y="16"/>
                  </a:lnTo>
                  <a:lnTo>
                    <a:pt x="4" y="20"/>
                  </a:lnTo>
                  <a:lnTo>
                    <a:pt x="8" y="22"/>
                  </a:lnTo>
                  <a:lnTo>
                    <a:pt x="12" y="22"/>
                  </a:lnTo>
                  <a:lnTo>
                    <a:pt x="12" y="22"/>
                  </a:lnTo>
                  <a:lnTo>
                    <a:pt x="16" y="22"/>
                  </a:lnTo>
                  <a:lnTo>
                    <a:pt x="20" y="20"/>
                  </a:lnTo>
                  <a:lnTo>
                    <a:pt x="22" y="16"/>
                  </a:lnTo>
                  <a:lnTo>
                    <a:pt x="22" y="12"/>
                  </a:lnTo>
                  <a:lnTo>
                    <a:pt x="22" y="12"/>
                  </a:lnTo>
                  <a:lnTo>
                    <a:pt x="22" y="6"/>
                  </a:lnTo>
                  <a:lnTo>
                    <a:pt x="20" y="4"/>
                  </a:lnTo>
                  <a:lnTo>
                    <a:pt x="16" y="0"/>
                  </a:lnTo>
                  <a:lnTo>
                    <a:pt x="12"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32" name="Freeform 276"/>
            <p:cNvSpPr/>
            <p:nvPr/>
          </p:nvSpPr>
          <p:spPr bwMode="auto">
            <a:xfrm>
              <a:off x="2773363" y="1025525"/>
              <a:ext cx="34925" cy="34925"/>
            </a:xfrm>
            <a:custGeom>
              <a:avLst/>
              <a:gdLst/>
              <a:ahLst/>
              <a:cxnLst>
                <a:cxn ang="0">
                  <a:pos x="10" y="0"/>
                </a:cxn>
                <a:cxn ang="0">
                  <a:pos x="10" y="0"/>
                </a:cxn>
                <a:cxn ang="0">
                  <a:pos x="6" y="2"/>
                </a:cxn>
                <a:cxn ang="0">
                  <a:pos x="2" y="4"/>
                </a:cxn>
                <a:cxn ang="0">
                  <a:pos x="0" y="8"/>
                </a:cxn>
                <a:cxn ang="0">
                  <a:pos x="0" y="12"/>
                </a:cxn>
                <a:cxn ang="0">
                  <a:pos x="0" y="12"/>
                </a:cxn>
                <a:cxn ang="0">
                  <a:pos x="0" y="16"/>
                </a:cxn>
                <a:cxn ang="0">
                  <a:pos x="2" y="20"/>
                </a:cxn>
                <a:cxn ang="0">
                  <a:pos x="6" y="22"/>
                </a:cxn>
                <a:cxn ang="0">
                  <a:pos x="10" y="22"/>
                </a:cxn>
                <a:cxn ang="0">
                  <a:pos x="10" y="22"/>
                </a:cxn>
                <a:cxn ang="0">
                  <a:pos x="14" y="22"/>
                </a:cxn>
                <a:cxn ang="0">
                  <a:pos x="18" y="20"/>
                </a:cxn>
                <a:cxn ang="0">
                  <a:pos x="20" y="16"/>
                </a:cxn>
                <a:cxn ang="0">
                  <a:pos x="22" y="12"/>
                </a:cxn>
                <a:cxn ang="0">
                  <a:pos x="22" y="12"/>
                </a:cxn>
                <a:cxn ang="0">
                  <a:pos x="20" y="8"/>
                </a:cxn>
                <a:cxn ang="0">
                  <a:pos x="18" y="4"/>
                </a:cxn>
                <a:cxn ang="0">
                  <a:pos x="14" y="2"/>
                </a:cxn>
                <a:cxn ang="0">
                  <a:pos x="10" y="0"/>
                </a:cxn>
              </a:cxnLst>
              <a:rect l="0" t="0" r="r" b="b"/>
              <a:pathLst>
                <a:path w="22" h="22">
                  <a:moveTo>
                    <a:pt x="10" y="0"/>
                  </a:moveTo>
                  <a:lnTo>
                    <a:pt x="10" y="0"/>
                  </a:lnTo>
                  <a:lnTo>
                    <a:pt x="6" y="2"/>
                  </a:lnTo>
                  <a:lnTo>
                    <a:pt x="2" y="4"/>
                  </a:lnTo>
                  <a:lnTo>
                    <a:pt x="0" y="8"/>
                  </a:lnTo>
                  <a:lnTo>
                    <a:pt x="0" y="12"/>
                  </a:lnTo>
                  <a:lnTo>
                    <a:pt x="0" y="12"/>
                  </a:lnTo>
                  <a:lnTo>
                    <a:pt x="0" y="16"/>
                  </a:lnTo>
                  <a:lnTo>
                    <a:pt x="2" y="20"/>
                  </a:lnTo>
                  <a:lnTo>
                    <a:pt x="6" y="22"/>
                  </a:lnTo>
                  <a:lnTo>
                    <a:pt x="10" y="22"/>
                  </a:lnTo>
                  <a:lnTo>
                    <a:pt x="10" y="22"/>
                  </a:lnTo>
                  <a:lnTo>
                    <a:pt x="14" y="22"/>
                  </a:lnTo>
                  <a:lnTo>
                    <a:pt x="18" y="20"/>
                  </a:lnTo>
                  <a:lnTo>
                    <a:pt x="20" y="16"/>
                  </a:lnTo>
                  <a:lnTo>
                    <a:pt x="22" y="12"/>
                  </a:lnTo>
                  <a:lnTo>
                    <a:pt x="22" y="12"/>
                  </a:lnTo>
                  <a:lnTo>
                    <a:pt x="20" y="8"/>
                  </a:lnTo>
                  <a:lnTo>
                    <a:pt x="18" y="4"/>
                  </a:lnTo>
                  <a:lnTo>
                    <a:pt x="14" y="2"/>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33" name="Freeform 277"/>
            <p:cNvSpPr/>
            <p:nvPr/>
          </p:nvSpPr>
          <p:spPr bwMode="auto">
            <a:xfrm>
              <a:off x="2773363" y="1025525"/>
              <a:ext cx="34925" cy="34925"/>
            </a:xfrm>
            <a:custGeom>
              <a:avLst/>
              <a:gdLst/>
              <a:ahLst/>
              <a:cxnLst>
                <a:cxn ang="0">
                  <a:pos x="10" y="0"/>
                </a:cxn>
                <a:cxn ang="0">
                  <a:pos x="10" y="0"/>
                </a:cxn>
                <a:cxn ang="0">
                  <a:pos x="6" y="2"/>
                </a:cxn>
                <a:cxn ang="0">
                  <a:pos x="2" y="4"/>
                </a:cxn>
                <a:cxn ang="0">
                  <a:pos x="0" y="8"/>
                </a:cxn>
                <a:cxn ang="0">
                  <a:pos x="0" y="12"/>
                </a:cxn>
                <a:cxn ang="0">
                  <a:pos x="0" y="12"/>
                </a:cxn>
                <a:cxn ang="0">
                  <a:pos x="0" y="16"/>
                </a:cxn>
                <a:cxn ang="0">
                  <a:pos x="2" y="20"/>
                </a:cxn>
                <a:cxn ang="0">
                  <a:pos x="6" y="22"/>
                </a:cxn>
                <a:cxn ang="0">
                  <a:pos x="10" y="22"/>
                </a:cxn>
                <a:cxn ang="0">
                  <a:pos x="10" y="22"/>
                </a:cxn>
                <a:cxn ang="0">
                  <a:pos x="14" y="22"/>
                </a:cxn>
                <a:cxn ang="0">
                  <a:pos x="18" y="20"/>
                </a:cxn>
                <a:cxn ang="0">
                  <a:pos x="20" y="16"/>
                </a:cxn>
                <a:cxn ang="0">
                  <a:pos x="22" y="12"/>
                </a:cxn>
                <a:cxn ang="0">
                  <a:pos x="22" y="12"/>
                </a:cxn>
                <a:cxn ang="0">
                  <a:pos x="20" y="8"/>
                </a:cxn>
                <a:cxn ang="0">
                  <a:pos x="18" y="4"/>
                </a:cxn>
                <a:cxn ang="0">
                  <a:pos x="14" y="2"/>
                </a:cxn>
                <a:cxn ang="0">
                  <a:pos x="10" y="0"/>
                </a:cxn>
              </a:cxnLst>
              <a:rect l="0" t="0" r="r" b="b"/>
              <a:pathLst>
                <a:path w="22" h="22">
                  <a:moveTo>
                    <a:pt x="10" y="0"/>
                  </a:moveTo>
                  <a:lnTo>
                    <a:pt x="10" y="0"/>
                  </a:lnTo>
                  <a:lnTo>
                    <a:pt x="6" y="2"/>
                  </a:lnTo>
                  <a:lnTo>
                    <a:pt x="2" y="4"/>
                  </a:lnTo>
                  <a:lnTo>
                    <a:pt x="0" y="8"/>
                  </a:lnTo>
                  <a:lnTo>
                    <a:pt x="0" y="12"/>
                  </a:lnTo>
                  <a:lnTo>
                    <a:pt x="0" y="12"/>
                  </a:lnTo>
                  <a:lnTo>
                    <a:pt x="0" y="16"/>
                  </a:lnTo>
                  <a:lnTo>
                    <a:pt x="2" y="20"/>
                  </a:lnTo>
                  <a:lnTo>
                    <a:pt x="6" y="22"/>
                  </a:lnTo>
                  <a:lnTo>
                    <a:pt x="10" y="22"/>
                  </a:lnTo>
                  <a:lnTo>
                    <a:pt x="10" y="22"/>
                  </a:lnTo>
                  <a:lnTo>
                    <a:pt x="14" y="22"/>
                  </a:lnTo>
                  <a:lnTo>
                    <a:pt x="18" y="20"/>
                  </a:lnTo>
                  <a:lnTo>
                    <a:pt x="20" y="16"/>
                  </a:lnTo>
                  <a:lnTo>
                    <a:pt x="22" y="12"/>
                  </a:lnTo>
                  <a:lnTo>
                    <a:pt x="22" y="12"/>
                  </a:lnTo>
                  <a:lnTo>
                    <a:pt x="20" y="8"/>
                  </a:lnTo>
                  <a:lnTo>
                    <a:pt x="18" y="4"/>
                  </a:lnTo>
                  <a:lnTo>
                    <a:pt x="14" y="2"/>
                  </a:lnTo>
                  <a:lnTo>
                    <a:pt x="10"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34" name="Freeform 278"/>
            <p:cNvSpPr/>
            <p:nvPr/>
          </p:nvSpPr>
          <p:spPr bwMode="auto">
            <a:xfrm>
              <a:off x="1312863" y="1133475"/>
              <a:ext cx="34925" cy="34925"/>
            </a:xfrm>
            <a:custGeom>
              <a:avLst/>
              <a:gdLst/>
              <a:ahLst/>
              <a:cxnLst>
                <a:cxn ang="0">
                  <a:pos x="12" y="0"/>
                </a:cxn>
                <a:cxn ang="0">
                  <a:pos x="12" y="0"/>
                </a:cxn>
                <a:cxn ang="0">
                  <a:pos x="6" y="0"/>
                </a:cxn>
                <a:cxn ang="0">
                  <a:pos x="4" y="2"/>
                </a:cxn>
                <a:cxn ang="0">
                  <a:pos x="0" y="6"/>
                </a:cxn>
                <a:cxn ang="0">
                  <a:pos x="0" y="10"/>
                </a:cxn>
                <a:cxn ang="0">
                  <a:pos x="0" y="10"/>
                </a:cxn>
                <a:cxn ang="0">
                  <a:pos x="0" y="16"/>
                </a:cxn>
                <a:cxn ang="0">
                  <a:pos x="4" y="18"/>
                </a:cxn>
                <a:cxn ang="0">
                  <a:pos x="6" y="22"/>
                </a:cxn>
                <a:cxn ang="0">
                  <a:pos x="12" y="22"/>
                </a:cxn>
                <a:cxn ang="0">
                  <a:pos x="12" y="22"/>
                </a:cxn>
                <a:cxn ang="0">
                  <a:pos x="16" y="22"/>
                </a:cxn>
                <a:cxn ang="0">
                  <a:pos x="20" y="18"/>
                </a:cxn>
                <a:cxn ang="0">
                  <a:pos x="22" y="16"/>
                </a:cxn>
                <a:cxn ang="0">
                  <a:pos x="22" y="10"/>
                </a:cxn>
                <a:cxn ang="0">
                  <a:pos x="22" y="10"/>
                </a:cxn>
                <a:cxn ang="0">
                  <a:pos x="22" y="6"/>
                </a:cxn>
                <a:cxn ang="0">
                  <a:pos x="20" y="2"/>
                </a:cxn>
                <a:cxn ang="0">
                  <a:pos x="16" y="0"/>
                </a:cxn>
                <a:cxn ang="0">
                  <a:pos x="12" y="0"/>
                </a:cxn>
              </a:cxnLst>
              <a:rect l="0" t="0" r="r" b="b"/>
              <a:pathLst>
                <a:path w="22" h="22">
                  <a:moveTo>
                    <a:pt x="12" y="0"/>
                  </a:moveTo>
                  <a:lnTo>
                    <a:pt x="12" y="0"/>
                  </a:lnTo>
                  <a:lnTo>
                    <a:pt x="6" y="0"/>
                  </a:lnTo>
                  <a:lnTo>
                    <a:pt x="4" y="2"/>
                  </a:lnTo>
                  <a:lnTo>
                    <a:pt x="0" y="6"/>
                  </a:lnTo>
                  <a:lnTo>
                    <a:pt x="0" y="10"/>
                  </a:lnTo>
                  <a:lnTo>
                    <a:pt x="0" y="10"/>
                  </a:lnTo>
                  <a:lnTo>
                    <a:pt x="0" y="16"/>
                  </a:lnTo>
                  <a:lnTo>
                    <a:pt x="4" y="18"/>
                  </a:lnTo>
                  <a:lnTo>
                    <a:pt x="6" y="22"/>
                  </a:lnTo>
                  <a:lnTo>
                    <a:pt x="12" y="22"/>
                  </a:lnTo>
                  <a:lnTo>
                    <a:pt x="12" y="22"/>
                  </a:lnTo>
                  <a:lnTo>
                    <a:pt x="16" y="22"/>
                  </a:lnTo>
                  <a:lnTo>
                    <a:pt x="20" y="18"/>
                  </a:lnTo>
                  <a:lnTo>
                    <a:pt x="22" y="16"/>
                  </a:lnTo>
                  <a:lnTo>
                    <a:pt x="22" y="10"/>
                  </a:lnTo>
                  <a:lnTo>
                    <a:pt x="22" y="10"/>
                  </a:lnTo>
                  <a:lnTo>
                    <a:pt x="22" y="6"/>
                  </a:lnTo>
                  <a:lnTo>
                    <a:pt x="20" y="2"/>
                  </a:lnTo>
                  <a:lnTo>
                    <a:pt x="16" y="0"/>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35" name="Freeform 279"/>
            <p:cNvSpPr/>
            <p:nvPr/>
          </p:nvSpPr>
          <p:spPr bwMode="auto">
            <a:xfrm>
              <a:off x="1312863" y="1133475"/>
              <a:ext cx="34925" cy="34925"/>
            </a:xfrm>
            <a:custGeom>
              <a:avLst/>
              <a:gdLst/>
              <a:ahLst/>
              <a:cxnLst>
                <a:cxn ang="0">
                  <a:pos x="12" y="0"/>
                </a:cxn>
                <a:cxn ang="0">
                  <a:pos x="12" y="0"/>
                </a:cxn>
                <a:cxn ang="0">
                  <a:pos x="6" y="0"/>
                </a:cxn>
                <a:cxn ang="0">
                  <a:pos x="4" y="2"/>
                </a:cxn>
                <a:cxn ang="0">
                  <a:pos x="0" y="6"/>
                </a:cxn>
                <a:cxn ang="0">
                  <a:pos x="0" y="10"/>
                </a:cxn>
                <a:cxn ang="0">
                  <a:pos x="0" y="10"/>
                </a:cxn>
                <a:cxn ang="0">
                  <a:pos x="0" y="16"/>
                </a:cxn>
                <a:cxn ang="0">
                  <a:pos x="4" y="18"/>
                </a:cxn>
                <a:cxn ang="0">
                  <a:pos x="6" y="22"/>
                </a:cxn>
                <a:cxn ang="0">
                  <a:pos x="12" y="22"/>
                </a:cxn>
                <a:cxn ang="0">
                  <a:pos x="12" y="22"/>
                </a:cxn>
                <a:cxn ang="0">
                  <a:pos x="16" y="22"/>
                </a:cxn>
                <a:cxn ang="0">
                  <a:pos x="20" y="18"/>
                </a:cxn>
                <a:cxn ang="0">
                  <a:pos x="22" y="16"/>
                </a:cxn>
                <a:cxn ang="0">
                  <a:pos x="22" y="10"/>
                </a:cxn>
                <a:cxn ang="0">
                  <a:pos x="22" y="10"/>
                </a:cxn>
                <a:cxn ang="0">
                  <a:pos x="22" y="6"/>
                </a:cxn>
                <a:cxn ang="0">
                  <a:pos x="20" y="2"/>
                </a:cxn>
                <a:cxn ang="0">
                  <a:pos x="16" y="0"/>
                </a:cxn>
                <a:cxn ang="0">
                  <a:pos x="12" y="0"/>
                </a:cxn>
              </a:cxnLst>
              <a:rect l="0" t="0" r="r" b="b"/>
              <a:pathLst>
                <a:path w="22" h="22">
                  <a:moveTo>
                    <a:pt x="12" y="0"/>
                  </a:moveTo>
                  <a:lnTo>
                    <a:pt x="12" y="0"/>
                  </a:lnTo>
                  <a:lnTo>
                    <a:pt x="6" y="0"/>
                  </a:lnTo>
                  <a:lnTo>
                    <a:pt x="4" y="2"/>
                  </a:lnTo>
                  <a:lnTo>
                    <a:pt x="0" y="6"/>
                  </a:lnTo>
                  <a:lnTo>
                    <a:pt x="0" y="10"/>
                  </a:lnTo>
                  <a:lnTo>
                    <a:pt x="0" y="10"/>
                  </a:lnTo>
                  <a:lnTo>
                    <a:pt x="0" y="16"/>
                  </a:lnTo>
                  <a:lnTo>
                    <a:pt x="4" y="18"/>
                  </a:lnTo>
                  <a:lnTo>
                    <a:pt x="6" y="22"/>
                  </a:lnTo>
                  <a:lnTo>
                    <a:pt x="12" y="22"/>
                  </a:lnTo>
                  <a:lnTo>
                    <a:pt x="12" y="22"/>
                  </a:lnTo>
                  <a:lnTo>
                    <a:pt x="16" y="22"/>
                  </a:lnTo>
                  <a:lnTo>
                    <a:pt x="20" y="18"/>
                  </a:lnTo>
                  <a:lnTo>
                    <a:pt x="22" y="16"/>
                  </a:lnTo>
                  <a:lnTo>
                    <a:pt x="22" y="10"/>
                  </a:lnTo>
                  <a:lnTo>
                    <a:pt x="22" y="10"/>
                  </a:lnTo>
                  <a:lnTo>
                    <a:pt x="22" y="6"/>
                  </a:lnTo>
                  <a:lnTo>
                    <a:pt x="20" y="2"/>
                  </a:lnTo>
                  <a:lnTo>
                    <a:pt x="16" y="0"/>
                  </a:lnTo>
                  <a:lnTo>
                    <a:pt x="12"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36" name="Freeform 280"/>
            <p:cNvSpPr/>
            <p:nvPr/>
          </p:nvSpPr>
          <p:spPr bwMode="auto">
            <a:xfrm>
              <a:off x="1893888" y="116522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37" name="Freeform 281"/>
            <p:cNvSpPr/>
            <p:nvPr/>
          </p:nvSpPr>
          <p:spPr bwMode="auto">
            <a:xfrm>
              <a:off x="1893888" y="116522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38" name="Freeform 282"/>
            <p:cNvSpPr/>
            <p:nvPr/>
          </p:nvSpPr>
          <p:spPr bwMode="auto">
            <a:xfrm>
              <a:off x="1423988" y="138747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39" name="Freeform 283"/>
            <p:cNvSpPr/>
            <p:nvPr/>
          </p:nvSpPr>
          <p:spPr bwMode="auto">
            <a:xfrm>
              <a:off x="1423988" y="138747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40" name="Freeform 284"/>
            <p:cNvSpPr/>
            <p:nvPr/>
          </p:nvSpPr>
          <p:spPr bwMode="auto">
            <a:xfrm>
              <a:off x="1325563" y="1771650"/>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41" name="Freeform 285"/>
            <p:cNvSpPr/>
            <p:nvPr/>
          </p:nvSpPr>
          <p:spPr bwMode="auto">
            <a:xfrm>
              <a:off x="1325563" y="1771650"/>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42" name="Freeform 286"/>
            <p:cNvSpPr/>
            <p:nvPr/>
          </p:nvSpPr>
          <p:spPr bwMode="auto">
            <a:xfrm>
              <a:off x="2211388" y="1244600"/>
              <a:ext cx="47625" cy="44450"/>
            </a:xfrm>
            <a:custGeom>
              <a:avLst/>
              <a:gdLst/>
              <a:ahLst/>
              <a:cxnLst>
                <a:cxn ang="0">
                  <a:pos x="16" y="0"/>
                </a:cxn>
                <a:cxn ang="0">
                  <a:pos x="16" y="0"/>
                </a:cxn>
                <a:cxn ang="0">
                  <a:pos x="10" y="0"/>
                </a:cxn>
                <a:cxn ang="0">
                  <a:pos x="4" y="4"/>
                </a:cxn>
                <a:cxn ang="0">
                  <a:pos x="2" y="8"/>
                </a:cxn>
                <a:cxn ang="0">
                  <a:pos x="0" y="14"/>
                </a:cxn>
                <a:cxn ang="0">
                  <a:pos x="0" y="14"/>
                </a:cxn>
                <a:cxn ang="0">
                  <a:pos x="2" y="20"/>
                </a:cxn>
                <a:cxn ang="0">
                  <a:pos x="4" y="24"/>
                </a:cxn>
                <a:cxn ang="0">
                  <a:pos x="10" y="28"/>
                </a:cxn>
                <a:cxn ang="0">
                  <a:pos x="16" y="28"/>
                </a:cxn>
                <a:cxn ang="0">
                  <a:pos x="16" y="28"/>
                </a:cxn>
                <a:cxn ang="0">
                  <a:pos x="20" y="28"/>
                </a:cxn>
                <a:cxn ang="0">
                  <a:pos x="26" y="24"/>
                </a:cxn>
                <a:cxn ang="0">
                  <a:pos x="28" y="20"/>
                </a:cxn>
                <a:cxn ang="0">
                  <a:pos x="30" y="14"/>
                </a:cxn>
                <a:cxn ang="0">
                  <a:pos x="30" y="14"/>
                </a:cxn>
                <a:cxn ang="0">
                  <a:pos x="28" y="8"/>
                </a:cxn>
                <a:cxn ang="0">
                  <a:pos x="26" y="4"/>
                </a:cxn>
                <a:cxn ang="0">
                  <a:pos x="20" y="0"/>
                </a:cxn>
                <a:cxn ang="0">
                  <a:pos x="16" y="0"/>
                </a:cxn>
              </a:cxnLst>
              <a:rect l="0" t="0" r="r" b="b"/>
              <a:pathLst>
                <a:path w="30" h="28">
                  <a:moveTo>
                    <a:pt x="16" y="0"/>
                  </a:moveTo>
                  <a:lnTo>
                    <a:pt x="16" y="0"/>
                  </a:lnTo>
                  <a:lnTo>
                    <a:pt x="10" y="0"/>
                  </a:lnTo>
                  <a:lnTo>
                    <a:pt x="4" y="4"/>
                  </a:lnTo>
                  <a:lnTo>
                    <a:pt x="2" y="8"/>
                  </a:lnTo>
                  <a:lnTo>
                    <a:pt x="0" y="14"/>
                  </a:lnTo>
                  <a:lnTo>
                    <a:pt x="0" y="14"/>
                  </a:lnTo>
                  <a:lnTo>
                    <a:pt x="2" y="20"/>
                  </a:lnTo>
                  <a:lnTo>
                    <a:pt x="4" y="24"/>
                  </a:lnTo>
                  <a:lnTo>
                    <a:pt x="10" y="28"/>
                  </a:lnTo>
                  <a:lnTo>
                    <a:pt x="16" y="28"/>
                  </a:lnTo>
                  <a:lnTo>
                    <a:pt x="16" y="28"/>
                  </a:lnTo>
                  <a:lnTo>
                    <a:pt x="20" y="28"/>
                  </a:lnTo>
                  <a:lnTo>
                    <a:pt x="26" y="24"/>
                  </a:lnTo>
                  <a:lnTo>
                    <a:pt x="28" y="20"/>
                  </a:lnTo>
                  <a:lnTo>
                    <a:pt x="30" y="14"/>
                  </a:lnTo>
                  <a:lnTo>
                    <a:pt x="30" y="14"/>
                  </a:lnTo>
                  <a:lnTo>
                    <a:pt x="28" y="8"/>
                  </a:lnTo>
                  <a:lnTo>
                    <a:pt x="26" y="4"/>
                  </a:lnTo>
                  <a:lnTo>
                    <a:pt x="20" y="0"/>
                  </a:lnTo>
                  <a:lnTo>
                    <a:pt x="1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43" name="Freeform 287"/>
            <p:cNvSpPr/>
            <p:nvPr/>
          </p:nvSpPr>
          <p:spPr bwMode="auto">
            <a:xfrm>
              <a:off x="2211388" y="1244600"/>
              <a:ext cx="47625" cy="44450"/>
            </a:xfrm>
            <a:custGeom>
              <a:avLst/>
              <a:gdLst/>
              <a:ahLst/>
              <a:cxnLst>
                <a:cxn ang="0">
                  <a:pos x="16" y="0"/>
                </a:cxn>
                <a:cxn ang="0">
                  <a:pos x="16" y="0"/>
                </a:cxn>
                <a:cxn ang="0">
                  <a:pos x="10" y="0"/>
                </a:cxn>
                <a:cxn ang="0">
                  <a:pos x="4" y="4"/>
                </a:cxn>
                <a:cxn ang="0">
                  <a:pos x="2" y="8"/>
                </a:cxn>
                <a:cxn ang="0">
                  <a:pos x="0" y="14"/>
                </a:cxn>
                <a:cxn ang="0">
                  <a:pos x="0" y="14"/>
                </a:cxn>
                <a:cxn ang="0">
                  <a:pos x="2" y="20"/>
                </a:cxn>
                <a:cxn ang="0">
                  <a:pos x="4" y="24"/>
                </a:cxn>
                <a:cxn ang="0">
                  <a:pos x="10" y="28"/>
                </a:cxn>
                <a:cxn ang="0">
                  <a:pos x="16" y="28"/>
                </a:cxn>
                <a:cxn ang="0">
                  <a:pos x="16" y="28"/>
                </a:cxn>
                <a:cxn ang="0">
                  <a:pos x="20" y="28"/>
                </a:cxn>
                <a:cxn ang="0">
                  <a:pos x="26" y="24"/>
                </a:cxn>
                <a:cxn ang="0">
                  <a:pos x="28" y="20"/>
                </a:cxn>
                <a:cxn ang="0">
                  <a:pos x="30" y="14"/>
                </a:cxn>
                <a:cxn ang="0">
                  <a:pos x="30" y="14"/>
                </a:cxn>
                <a:cxn ang="0">
                  <a:pos x="28" y="8"/>
                </a:cxn>
                <a:cxn ang="0">
                  <a:pos x="26" y="4"/>
                </a:cxn>
                <a:cxn ang="0">
                  <a:pos x="20" y="0"/>
                </a:cxn>
                <a:cxn ang="0">
                  <a:pos x="16" y="0"/>
                </a:cxn>
              </a:cxnLst>
              <a:rect l="0" t="0" r="r" b="b"/>
              <a:pathLst>
                <a:path w="30" h="28">
                  <a:moveTo>
                    <a:pt x="16" y="0"/>
                  </a:moveTo>
                  <a:lnTo>
                    <a:pt x="16" y="0"/>
                  </a:lnTo>
                  <a:lnTo>
                    <a:pt x="10" y="0"/>
                  </a:lnTo>
                  <a:lnTo>
                    <a:pt x="4" y="4"/>
                  </a:lnTo>
                  <a:lnTo>
                    <a:pt x="2" y="8"/>
                  </a:lnTo>
                  <a:lnTo>
                    <a:pt x="0" y="14"/>
                  </a:lnTo>
                  <a:lnTo>
                    <a:pt x="0" y="14"/>
                  </a:lnTo>
                  <a:lnTo>
                    <a:pt x="2" y="20"/>
                  </a:lnTo>
                  <a:lnTo>
                    <a:pt x="4" y="24"/>
                  </a:lnTo>
                  <a:lnTo>
                    <a:pt x="10" y="28"/>
                  </a:lnTo>
                  <a:lnTo>
                    <a:pt x="16" y="28"/>
                  </a:lnTo>
                  <a:lnTo>
                    <a:pt x="16" y="28"/>
                  </a:lnTo>
                  <a:lnTo>
                    <a:pt x="20" y="28"/>
                  </a:lnTo>
                  <a:lnTo>
                    <a:pt x="26" y="24"/>
                  </a:lnTo>
                  <a:lnTo>
                    <a:pt x="28" y="20"/>
                  </a:lnTo>
                  <a:lnTo>
                    <a:pt x="30" y="14"/>
                  </a:lnTo>
                  <a:lnTo>
                    <a:pt x="30" y="14"/>
                  </a:lnTo>
                  <a:lnTo>
                    <a:pt x="28" y="8"/>
                  </a:lnTo>
                  <a:lnTo>
                    <a:pt x="26" y="4"/>
                  </a:lnTo>
                  <a:lnTo>
                    <a:pt x="20" y="0"/>
                  </a:lnTo>
                  <a:lnTo>
                    <a:pt x="1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44" name="Freeform 288"/>
            <p:cNvSpPr/>
            <p:nvPr/>
          </p:nvSpPr>
          <p:spPr bwMode="auto">
            <a:xfrm>
              <a:off x="2586038" y="1304925"/>
              <a:ext cx="28575" cy="28575"/>
            </a:xfrm>
            <a:custGeom>
              <a:avLst/>
              <a:gdLst/>
              <a:ahLst/>
              <a:cxnLst>
                <a:cxn ang="0">
                  <a:pos x="8" y="0"/>
                </a:cxn>
                <a:cxn ang="0">
                  <a:pos x="8" y="0"/>
                </a:cxn>
                <a:cxn ang="0">
                  <a:pos x="6" y="2"/>
                </a:cxn>
                <a:cxn ang="0">
                  <a:pos x="2" y="4"/>
                </a:cxn>
                <a:cxn ang="0">
                  <a:pos x="0" y="6"/>
                </a:cxn>
                <a:cxn ang="0">
                  <a:pos x="0" y="10"/>
                </a:cxn>
                <a:cxn ang="0">
                  <a:pos x="0" y="10"/>
                </a:cxn>
                <a:cxn ang="0">
                  <a:pos x="0" y="12"/>
                </a:cxn>
                <a:cxn ang="0">
                  <a:pos x="2" y="16"/>
                </a:cxn>
                <a:cxn ang="0">
                  <a:pos x="6" y="18"/>
                </a:cxn>
                <a:cxn ang="0">
                  <a:pos x="8" y="18"/>
                </a:cxn>
                <a:cxn ang="0">
                  <a:pos x="8" y="18"/>
                </a:cxn>
                <a:cxn ang="0">
                  <a:pos x="12" y="18"/>
                </a:cxn>
                <a:cxn ang="0">
                  <a:pos x="16" y="16"/>
                </a:cxn>
                <a:cxn ang="0">
                  <a:pos x="18" y="12"/>
                </a:cxn>
                <a:cxn ang="0">
                  <a:pos x="18" y="10"/>
                </a:cxn>
                <a:cxn ang="0">
                  <a:pos x="18" y="10"/>
                </a:cxn>
                <a:cxn ang="0">
                  <a:pos x="18" y="6"/>
                </a:cxn>
                <a:cxn ang="0">
                  <a:pos x="16" y="4"/>
                </a:cxn>
                <a:cxn ang="0">
                  <a:pos x="12" y="2"/>
                </a:cxn>
                <a:cxn ang="0">
                  <a:pos x="8" y="0"/>
                </a:cxn>
              </a:cxnLst>
              <a:rect l="0" t="0" r="r" b="b"/>
              <a:pathLst>
                <a:path w="18" h="18">
                  <a:moveTo>
                    <a:pt x="8" y="0"/>
                  </a:moveTo>
                  <a:lnTo>
                    <a:pt x="8" y="0"/>
                  </a:lnTo>
                  <a:lnTo>
                    <a:pt x="6" y="2"/>
                  </a:lnTo>
                  <a:lnTo>
                    <a:pt x="2" y="4"/>
                  </a:lnTo>
                  <a:lnTo>
                    <a:pt x="0" y="6"/>
                  </a:lnTo>
                  <a:lnTo>
                    <a:pt x="0" y="10"/>
                  </a:lnTo>
                  <a:lnTo>
                    <a:pt x="0" y="10"/>
                  </a:lnTo>
                  <a:lnTo>
                    <a:pt x="0" y="12"/>
                  </a:lnTo>
                  <a:lnTo>
                    <a:pt x="2" y="16"/>
                  </a:lnTo>
                  <a:lnTo>
                    <a:pt x="6" y="18"/>
                  </a:lnTo>
                  <a:lnTo>
                    <a:pt x="8" y="18"/>
                  </a:lnTo>
                  <a:lnTo>
                    <a:pt x="8" y="18"/>
                  </a:lnTo>
                  <a:lnTo>
                    <a:pt x="12" y="18"/>
                  </a:lnTo>
                  <a:lnTo>
                    <a:pt x="16" y="16"/>
                  </a:lnTo>
                  <a:lnTo>
                    <a:pt x="18" y="12"/>
                  </a:lnTo>
                  <a:lnTo>
                    <a:pt x="18" y="10"/>
                  </a:lnTo>
                  <a:lnTo>
                    <a:pt x="18" y="10"/>
                  </a:lnTo>
                  <a:lnTo>
                    <a:pt x="18" y="6"/>
                  </a:lnTo>
                  <a:lnTo>
                    <a:pt x="16" y="4"/>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45" name="Freeform 289"/>
            <p:cNvSpPr/>
            <p:nvPr/>
          </p:nvSpPr>
          <p:spPr bwMode="auto">
            <a:xfrm>
              <a:off x="2586038" y="1304925"/>
              <a:ext cx="28575" cy="28575"/>
            </a:xfrm>
            <a:custGeom>
              <a:avLst/>
              <a:gdLst/>
              <a:ahLst/>
              <a:cxnLst>
                <a:cxn ang="0">
                  <a:pos x="8" y="0"/>
                </a:cxn>
                <a:cxn ang="0">
                  <a:pos x="8" y="0"/>
                </a:cxn>
                <a:cxn ang="0">
                  <a:pos x="6" y="2"/>
                </a:cxn>
                <a:cxn ang="0">
                  <a:pos x="2" y="4"/>
                </a:cxn>
                <a:cxn ang="0">
                  <a:pos x="0" y="6"/>
                </a:cxn>
                <a:cxn ang="0">
                  <a:pos x="0" y="10"/>
                </a:cxn>
                <a:cxn ang="0">
                  <a:pos x="0" y="10"/>
                </a:cxn>
                <a:cxn ang="0">
                  <a:pos x="0" y="12"/>
                </a:cxn>
                <a:cxn ang="0">
                  <a:pos x="2" y="16"/>
                </a:cxn>
                <a:cxn ang="0">
                  <a:pos x="6" y="18"/>
                </a:cxn>
                <a:cxn ang="0">
                  <a:pos x="8" y="18"/>
                </a:cxn>
                <a:cxn ang="0">
                  <a:pos x="8" y="18"/>
                </a:cxn>
                <a:cxn ang="0">
                  <a:pos x="12" y="18"/>
                </a:cxn>
                <a:cxn ang="0">
                  <a:pos x="16" y="16"/>
                </a:cxn>
                <a:cxn ang="0">
                  <a:pos x="18" y="12"/>
                </a:cxn>
                <a:cxn ang="0">
                  <a:pos x="18" y="10"/>
                </a:cxn>
                <a:cxn ang="0">
                  <a:pos x="18" y="10"/>
                </a:cxn>
                <a:cxn ang="0">
                  <a:pos x="18" y="6"/>
                </a:cxn>
                <a:cxn ang="0">
                  <a:pos x="16" y="4"/>
                </a:cxn>
                <a:cxn ang="0">
                  <a:pos x="12" y="2"/>
                </a:cxn>
                <a:cxn ang="0">
                  <a:pos x="8" y="0"/>
                </a:cxn>
              </a:cxnLst>
              <a:rect l="0" t="0" r="r" b="b"/>
              <a:pathLst>
                <a:path w="18" h="18">
                  <a:moveTo>
                    <a:pt x="8" y="0"/>
                  </a:moveTo>
                  <a:lnTo>
                    <a:pt x="8" y="0"/>
                  </a:lnTo>
                  <a:lnTo>
                    <a:pt x="6" y="2"/>
                  </a:lnTo>
                  <a:lnTo>
                    <a:pt x="2" y="4"/>
                  </a:lnTo>
                  <a:lnTo>
                    <a:pt x="0" y="6"/>
                  </a:lnTo>
                  <a:lnTo>
                    <a:pt x="0" y="10"/>
                  </a:lnTo>
                  <a:lnTo>
                    <a:pt x="0" y="10"/>
                  </a:lnTo>
                  <a:lnTo>
                    <a:pt x="0" y="12"/>
                  </a:lnTo>
                  <a:lnTo>
                    <a:pt x="2" y="16"/>
                  </a:lnTo>
                  <a:lnTo>
                    <a:pt x="6" y="18"/>
                  </a:lnTo>
                  <a:lnTo>
                    <a:pt x="8" y="18"/>
                  </a:lnTo>
                  <a:lnTo>
                    <a:pt x="8" y="18"/>
                  </a:lnTo>
                  <a:lnTo>
                    <a:pt x="12" y="18"/>
                  </a:lnTo>
                  <a:lnTo>
                    <a:pt x="16" y="16"/>
                  </a:lnTo>
                  <a:lnTo>
                    <a:pt x="18" y="12"/>
                  </a:lnTo>
                  <a:lnTo>
                    <a:pt x="18" y="10"/>
                  </a:lnTo>
                  <a:lnTo>
                    <a:pt x="18" y="10"/>
                  </a:lnTo>
                  <a:lnTo>
                    <a:pt x="18" y="6"/>
                  </a:lnTo>
                  <a:lnTo>
                    <a:pt x="16" y="4"/>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46" name="Freeform 290"/>
            <p:cNvSpPr/>
            <p:nvPr/>
          </p:nvSpPr>
          <p:spPr bwMode="auto">
            <a:xfrm>
              <a:off x="3132138" y="1085850"/>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47" name="Freeform 291"/>
            <p:cNvSpPr/>
            <p:nvPr/>
          </p:nvSpPr>
          <p:spPr bwMode="auto">
            <a:xfrm>
              <a:off x="3132138" y="1085850"/>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48" name="Freeform 292"/>
            <p:cNvSpPr/>
            <p:nvPr/>
          </p:nvSpPr>
          <p:spPr bwMode="auto">
            <a:xfrm>
              <a:off x="4205288" y="1120775"/>
              <a:ext cx="28575" cy="25400"/>
            </a:xfrm>
            <a:custGeom>
              <a:avLst/>
              <a:gdLst/>
              <a:ahLst/>
              <a:cxnLst>
                <a:cxn ang="0">
                  <a:pos x="8" y="0"/>
                </a:cxn>
                <a:cxn ang="0">
                  <a:pos x="8" y="0"/>
                </a:cxn>
                <a:cxn ang="0">
                  <a:pos x="6" y="0"/>
                </a:cxn>
                <a:cxn ang="0">
                  <a:pos x="2" y="2"/>
                </a:cxn>
                <a:cxn ang="0">
                  <a:pos x="2" y="4"/>
                </a:cxn>
                <a:cxn ang="0">
                  <a:pos x="0" y="8"/>
                </a:cxn>
                <a:cxn ang="0">
                  <a:pos x="0" y="8"/>
                </a:cxn>
                <a:cxn ang="0">
                  <a:pos x="2" y="12"/>
                </a:cxn>
                <a:cxn ang="0">
                  <a:pos x="2" y="14"/>
                </a:cxn>
                <a:cxn ang="0">
                  <a:pos x="6" y="16"/>
                </a:cxn>
                <a:cxn ang="0">
                  <a:pos x="8" y="16"/>
                </a:cxn>
                <a:cxn ang="0">
                  <a:pos x="8" y="16"/>
                </a:cxn>
                <a:cxn ang="0">
                  <a:pos x="12" y="16"/>
                </a:cxn>
                <a:cxn ang="0">
                  <a:pos x="16" y="14"/>
                </a:cxn>
                <a:cxn ang="0">
                  <a:pos x="16" y="12"/>
                </a:cxn>
                <a:cxn ang="0">
                  <a:pos x="18" y="8"/>
                </a:cxn>
                <a:cxn ang="0">
                  <a:pos x="18" y="8"/>
                </a:cxn>
                <a:cxn ang="0">
                  <a:pos x="16" y="4"/>
                </a:cxn>
                <a:cxn ang="0">
                  <a:pos x="16" y="2"/>
                </a:cxn>
                <a:cxn ang="0">
                  <a:pos x="12" y="0"/>
                </a:cxn>
                <a:cxn ang="0">
                  <a:pos x="8" y="0"/>
                </a:cxn>
              </a:cxnLst>
              <a:rect l="0" t="0" r="r" b="b"/>
              <a:pathLst>
                <a:path w="18" h="16">
                  <a:moveTo>
                    <a:pt x="8" y="0"/>
                  </a:moveTo>
                  <a:lnTo>
                    <a:pt x="8" y="0"/>
                  </a:lnTo>
                  <a:lnTo>
                    <a:pt x="6" y="0"/>
                  </a:lnTo>
                  <a:lnTo>
                    <a:pt x="2" y="2"/>
                  </a:lnTo>
                  <a:lnTo>
                    <a:pt x="2" y="4"/>
                  </a:lnTo>
                  <a:lnTo>
                    <a:pt x="0" y="8"/>
                  </a:lnTo>
                  <a:lnTo>
                    <a:pt x="0" y="8"/>
                  </a:lnTo>
                  <a:lnTo>
                    <a:pt x="2" y="12"/>
                  </a:lnTo>
                  <a:lnTo>
                    <a:pt x="2" y="14"/>
                  </a:lnTo>
                  <a:lnTo>
                    <a:pt x="6" y="16"/>
                  </a:lnTo>
                  <a:lnTo>
                    <a:pt x="8" y="16"/>
                  </a:lnTo>
                  <a:lnTo>
                    <a:pt x="8" y="16"/>
                  </a:lnTo>
                  <a:lnTo>
                    <a:pt x="12" y="16"/>
                  </a:lnTo>
                  <a:lnTo>
                    <a:pt x="16" y="14"/>
                  </a:lnTo>
                  <a:lnTo>
                    <a:pt x="16" y="12"/>
                  </a:lnTo>
                  <a:lnTo>
                    <a:pt x="18" y="8"/>
                  </a:lnTo>
                  <a:lnTo>
                    <a:pt x="18" y="8"/>
                  </a:lnTo>
                  <a:lnTo>
                    <a:pt x="16" y="4"/>
                  </a:lnTo>
                  <a:lnTo>
                    <a:pt x="16" y="2"/>
                  </a:lnTo>
                  <a:lnTo>
                    <a:pt x="12" y="0"/>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49" name="Freeform 293"/>
            <p:cNvSpPr/>
            <p:nvPr/>
          </p:nvSpPr>
          <p:spPr bwMode="auto">
            <a:xfrm>
              <a:off x="4205288" y="1120775"/>
              <a:ext cx="28575" cy="25400"/>
            </a:xfrm>
            <a:custGeom>
              <a:avLst/>
              <a:gdLst/>
              <a:ahLst/>
              <a:cxnLst>
                <a:cxn ang="0">
                  <a:pos x="8" y="0"/>
                </a:cxn>
                <a:cxn ang="0">
                  <a:pos x="8" y="0"/>
                </a:cxn>
                <a:cxn ang="0">
                  <a:pos x="6" y="0"/>
                </a:cxn>
                <a:cxn ang="0">
                  <a:pos x="2" y="2"/>
                </a:cxn>
                <a:cxn ang="0">
                  <a:pos x="2" y="4"/>
                </a:cxn>
                <a:cxn ang="0">
                  <a:pos x="0" y="8"/>
                </a:cxn>
                <a:cxn ang="0">
                  <a:pos x="0" y="8"/>
                </a:cxn>
                <a:cxn ang="0">
                  <a:pos x="2" y="12"/>
                </a:cxn>
                <a:cxn ang="0">
                  <a:pos x="2" y="14"/>
                </a:cxn>
                <a:cxn ang="0">
                  <a:pos x="6" y="16"/>
                </a:cxn>
                <a:cxn ang="0">
                  <a:pos x="8" y="16"/>
                </a:cxn>
                <a:cxn ang="0">
                  <a:pos x="8" y="16"/>
                </a:cxn>
                <a:cxn ang="0">
                  <a:pos x="12" y="16"/>
                </a:cxn>
                <a:cxn ang="0">
                  <a:pos x="16" y="14"/>
                </a:cxn>
                <a:cxn ang="0">
                  <a:pos x="16" y="12"/>
                </a:cxn>
                <a:cxn ang="0">
                  <a:pos x="18" y="8"/>
                </a:cxn>
                <a:cxn ang="0">
                  <a:pos x="18" y="8"/>
                </a:cxn>
                <a:cxn ang="0">
                  <a:pos x="16" y="4"/>
                </a:cxn>
                <a:cxn ang="0">
                  <a:pos x="16" y="2"/>
                </a:cxn>
                <a:cxn ang="0">
                  <a:pos x="12" y="0"/>
                </a:cxn>
                <a:cxn ang="0">
                  <a:pos x="8" y="0"/>
                </a:cxn>
              </a:cxnLst>
              <a:rect l="0" t="0" r="r" b="b"/>
              <a:pathLst>
                <a:path w="18" h="16">
                  <a:moveTo>
                    <a:pt x="8" y="0"/>
                  </a:moveTo>
                  <a:lnTo>
                    <a:pt x="8" y="0"/>
                  </a:lnTo>
                  <a:lnTo>
                    <a:pt x="6" y="0"/>
                  </a:lnTo>
                  <a:lnTo>
                    <a:pt x="2" y="2"/>
                  </a:lnTo>
                  <a:lnTo>
                    <a:pt x="2" y="4"/>
                  </a:lnTo>
                  <a:lnTo>
                    <a:pt x="0" y="8"/>
                  </a:lnTo>
                  <a:lnTo>
                    <a:pt x="0" y="8"/>
                  </a:lnTo>
                  <a:lnTo>
                    <a:pt x="2" y="12"/>
                  </a:lnTo>
                  <a:lnTo>
                    <a:pt x="2" y="14"/>
                  </a:lnTo>
                  <a:lnTo>
                    <a:pt x="6" y="16"/>
                  </a:lnTo>
                  <a:lnTo>
                    <a:pt x="8" y="16"/>
                  </a:lnTo>
                  <a:lnTo>
                    <a:pt x="8" y="16"/>
                  </a:lnTo>
                  <a:lnTo>
                    <a:pt x="12" y="16"/>
                  </a:lnTo>
                  <a:lnTo>
                    <a:pt x="16" y="14"/>
                  </a:lnTo>
                  <a:lnTo>
                    <a:pt x="16" y="12"/>
                  </a:lnTo>
                  <a:lnTo>
                    <a:pt x="18" y="8"/>
                  </a:lnTo>
                  <a:lnTo>
                    <a:pt x="18" y="8"/>
                  </a:lnTo>
                  <a:lnTo>
                    <a:pt x="16" y="4"/>
                  </a:lnTo>
                  <a:lnTo>
                    <a:pt x="16" y="2"/>
                  </a:lnTo>
                  <a:lnTo>
                    <a:pt x="12" y="0"/>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50" name="Freeform 294"/>
            <p:cNvSpPr/>
            <p:nvPr/>
          </p:nvSpPr>
          <p:spPr bwMode="auto">
            <a:xfrm>
              <a:off x="3922713" y="1714500"/>
              <a:ext cx="25400" cy="28575"/>
            </a:xfrm>
            <a:custGeom>
              <a:avLst/>
              <a:gdLst/>
              <a:ahLst/>
              <a:cxnLst>
                <a:cxn ang="0">
                  <a:pos x="8" y="0"/>
                </a:cxn>
                <a:cxn ang="0">
                  <a:pos x="8" y="0"/>
                </a:cxn>
                <a:cxn ang="0">
                  <a:pos x="4" y="2"/>
                </a:cxn>
                <a:cxn ang="0">
                  <a:pos x="2" y="4"/>
                </a:cxn>
                <a:cxn ang="0">
                  <a:pos x="0" y="6"/>
                </a:cxn>
                <a:cxn ang="0">
                  <a:pos x="0" y="10"/>
                </a:cxn>
                <a:cxn ang="0">
                  <a:pos x="0" y="10"/>
                </a:cxn>
                <a:cxn ang="0">
                  <a:pos x="0" y="12"/>
                </a:cxn>
                <a:cxn ang="0">
                  <a:pos x="2" y="16"/>
                </a:cxn>
                <a:cxn ang="0">
                  <a:pos x="4" y="18"/>
                </a:cxn>
                <a:cxn ang="0">
                  <a:pos x="8" y="18"/>
                </a:cxn>
                <a:cxn ang="0">
                  <a:pos x="8" y="18"/>
                </a:cxn>
                <a:cxn ang="0">
                  <a:pos x="10" y="18"/>
                </a:cxn>
                <a:cxn ang="0">
                  <a:pos x="14" y="16"/>
                </a:cxn>
                <a:cxn ang="0">
                  <a:pos x="16" y="12"/>
                </a:cxn>
                <a:cxn ang="0">
                  <a:pos x="16" y="10"/>
                </a:cxn>
                <a:cxn ang="0">
                  <a:pos x="16" y="10"/>
                </a:cxn>
                <a:cxn ang="0">
                  <a:pos x="16" y="6"/>
                </a:cxn>
                <a:cxn ang="0">
                  <a:pos x="14" y="4"/>
                </a:cxn>
                <a:cxn ang="0">
                  <a:pos x="10" y="2"/>
                </a:cxn>
                <a:cxn ang="0">
                  <a:pos x="8" y="0"/>
                </a:cxn>
              </a:cxnLst>
              <a:rect l="0" t="0" r="r" b="b"/>
              <a:pathLst>
                <a:path w="16" h="18">
                  <a:moveTo>
                    <a:pt x="8" y="0"/>
                  </a:moveTo>
                  <a:lnTo>
                    <a:pt x="8" y="0"/>
                  </a:lnTo>
                  <a:lnTo>
                    <a:pt x="4" y="2"/>
                  </a:lnTo>
                  <a:lnTo>
                    <a:pt x="2" y="4"/>
                  </a:lnTo>
                  <a:lnTo>
                    <a:pt x="0" y="6"/>
                  </a:lnTo>
                  <a:lnTo>
                    <a:pt x="0" y="10"/>
                  </a:lnTo>
                  <a:lnTo>
                    <a:pt x="0" y="10"/>
                  </a:lnTo>
                  <a:lnTo>
                    <a:pt x="0" y="12"/>
                  </a:lnTo>
                  <a:lnTo>
                    <a:pt x="2" y="16"/>
                  </a:lnTo>
                  <a:lnTo>
                    <a:pt x="4" y="18"/>
                  </a:lnTo>
                  <a:lnTo>
                    <a:pt x="8" y="18"/>
                  </a:lnTo>
                  <a:lnTo>
                    <a:pt x="8" y="18"/>
                  </a:lnTo>
                  <a:lnTo>
                    <a:pt x="10" y="18"/>
                  </a:lnTo>
                  <a:lnTo>
                    <a:pt x="14" y="16"/>
                  </a:lnTo>
                  <a:lnTo>
                    <a:pt x="16" y="12"/>
                  </a:lnTo>
                  <a:lnTo>
                    <a:pt x="16" y="10"/>
                  </a:lnTo>
                  <a:lnTo>
                    <a:pt x="16" y="10"/>
                  </a:lnTo>
                  <a:lnTo>
                    <a:pt x="16" y="6"/>
                  </a:lnTo>
                  <a:lnTo>
                    <a:pt x="14" y="4"/>
                  </a:lnTo>
                  <a:lnTo>
                    <a:pt x="10"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51" name="Freeform 295"/>
            <p:cNvSpPr/>
            <p:nvPr/>
          </p:nvSpPr>
          <p:spPr bwMode="auto">
            <a:xfrm>
              <a:off x="3922713" y="1714500"/>
              <a:ext cx="25400" cy="28575"/>
            </a:xfrm>
            <a:custGeom>
              <a:avLst/>
              <a:gdLst/>
              <a:ahLst/>
              <a:cxnLst>
                <a:cxn ang="0">
                  <a:pos x="8" y="0"/>
                </a:cxn>
                <a:cxn ang="0">
                  <a:pos x="8" y="0"/>
                </a:cxn>
                <a:cxn ang="0">
                  <a:pos x="4" y="2"/>
                </a:cxn>
                <a:cxn ang="0">
                  <a:pos x="2" y="4"/>
                </a:cxn>
                <a:cxn ang="0">
                  <a:pos x="0" y="6"/>
                </a:cxn>
                <a:cxn ang="0">
                  <a:pos x="0" y="10"/>
                </a:cxn>
                <a:cxn ang="0">
                  <a:pos x="0" y="10"/>
                </a:cxn>
                <a:cxn ang="0">
                  <a:pos x="0" y="12"/>
                </a:cxn>
                <a:cxn ang="0">
                  <a:pos x="2" y="16"/>
                </a:cxn>
                <a:cxn ang="0">
                  <a:pos x="4" y="18"/>
                </a:cxn>
                <a:cxn ang="0">
                  <a:pos x="8" y="18"/>
                </a:cxn>
                <a:cxn ang="0">
                  <a:pos x="8" y="18"/>
                </a:cxn>
                <a:cxn ang="0">
                  <a:pos x="10" y="18"/>
                </a:cxn>
                <a:cxn ang="0">
                  <a:pos x="14" y="16"/>
                </a:cxn>
                <a:cxn ang="0">
                  <a:pos x="16" y="12"/>
                </a:cxn>
                <a:cxn ang="0">
                  <a:pos x="16" y="10"/>
                </a:cxn>
                <a:cxn ang="0">
                  <a:pos x="16" y="10"/>
                </a:cxn>
                <a:cxn ang="0">
                  <a:pos x="16" y="6"/>
                </a:cxn>
                <a:cxn ang="0">
                  <a:pos x="14" y="4"/>
                </a:cxn>
                <a:cxn ang="0">
                  <a:pos x="10" y="2"/>
                </a:cxn>
                <a:cxn ang="0">
                  <a:pos x="8" y="0"/>
                </a:cxn>
              </a:cxnLst>
              <a:rect l="0" t="0" r="r" b="b"/>
              <a:pathLst>
                <a:path w="16" h="18">
                  <a:moveTo>
                    <a:pt x="8" y="0"/>
                  </a:moveTo>
                  <a:lnTo>
                    <a:pt x="8" y="0"/>
                  </a:lnTo>
                  <a:lnTo>
                    <a:pt x="4" y="2"/>
                  </a:lnTo>
                  <a:lnTo>
                    <a:pt x="2" y="4"/>
                  </a:lnTo>
                  <a:lnTo>
                    <a:pt x="0" y="6"/>
                  </a:lnTo>
                  <a:lnTo>
                    <a:pt x="0" y="10"/>
                  </a:lnTo>
                  <a:lnTo>
                    <a:pt x="0" y="10"/>
                  </a:lnTo>
                  <a:lnTo>
                    <a:pt x="0" y="12"/>
                  </a:lnTo>
                  <a:lnTo>
                    <a:pt x="2" y="16"/>
                  </a:lnTo>
                  <a:lnTo>
                    <a:pt x="4" y="18"/>
                  </a:lnTo>
                  <a:lnTo>
                    <a:pt x="8" y="18"/>
                  </a:lnTo>
                  <a:lnTo>
                    <a:pt x="8" y="18"/>
                  </a:lnTo>
                  <a:lnTo>
                    <a:pt x="10" y="18"/>
                  </a:lnTo>
                  <a:lnTo>
                    <a:pt x="14" y="16"/>
                  </a:lnTo>
                  <a:lnTo>
                    <a:pt x="16" y="12"/>
                  </a:lnTo>
                  <a:lnTo>
                    <a:pt x="16" y="10"/>
                  </a:lnTo>
                  <a:lnTo>
                    <a:pt x="16" y="10"/>
                  </a:lnTo>
                  <a:lnTo>
                    <a:pt x="16" y="6"/>
                  </a:lnTo>
                  <a:lnTo>
                    <a:pt x="14" y="4"/>
                  </a:lnTo>
                  <a:lnTo>
                    <a:pt x="10"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52" name="Freeform 296"/>
            <p:cNvSpPr/>
            <p:nvPr/>
          </p:nvSpPr>
          <p:spPr bwMode="auto">
            <a:xfrm>
              <a:off x="6421438" y="1768475"/>
              <a:ext cx="28575" cy="28575"/>
            </a:xfrm>
            <a:custGeom>
              <a:avLst/>
              <a:gdLst/>
              <a:ahLst/>
              <a:cxnLst>
                <a:cxn ang="0">
                  <a:pos x="8" y="0"/>
                </a:cxn>
                <a:cxn ang="0">
                  <a:pos x="8" y="0"/>
                </a:cxn>
                <a:cxn ang="0">
                  <a:pos x="6" y="2"/>
                </a:cxn>
                <a:cxn ang="0">
                  <a:pos x="2" y="2"/>
                </a:cxn>
                <a:cxn ang="0">
                  <a:pos x="0" y="6"/>
                </a:cxn>
                <a:cxn ang="0">
                  <a:pos x="0" y="8"/>
                </a:cxn>
                <a:cxn ang="0">
                  <a:pos x="0" y="8"/>
                </a:cxn>
                <a:cxn ang="0">
                  <a:pos x="0" y="12"/>
                </a:cxn>
                <a:cxn ang="0">
                  <a:pos x="2" y="14"/>
                </a:cxn>
                <a:cxn ang="0">
                  <a:pos x="6" y="16"/>
                </a:cxn>
                <a:cxn ang="0">
                  <a:pos x="8" y="18"/>
                </a:cxn>
                <a:cxn ang="0">
                  <a:pos x="8" y="18"/>
                </a:cxn>
                <a:cxn ang="0">
                  <a:pos x="12" y="16"/>
                </a:cxn>
                <a:cxn ang="0">
                  <a:pos x="14" y="14"/>
                </a:cxn>
                <a:cxn ang="0">
                  <a:pos x="16" y="12"/>
                </a:cxn>
                <a:cxn ang="0">
                  <a:pos x="18" y="8"/>
                </a:cxn>
                <a:cxn ang="0">
                  <a:pos x="18" y="8"/>
                </a:cxn>
                <a:cxn ang="0">
                  <a:pos x="16" y="6"/>
                </a:cxn>
                <a:cxn ang="0">
                  <a:pos x="14" y="2"/>
                </a:cxn>
                <a:cxn ang="0">
                  <a:pos x="12" y="2"/>
                </a:cxn>
                <a:cxn ang="0">
                  <a:pos x="8" y="0"/>
                </a:cxn>
              </a:cxnLst>
              <a:rect l="0" t="0" r="r" b="b"/>
              <a:pathLst>
                <a:path w="18" h="18">
                  <a:moveTo>
                    <a:pt x="8" y="0"/>
                  </a:moveTo>
                  <a:lnTo>
                    <a:pt x="8" y="0"/>
                  </a:lnTo>
                  <a:lnTo>
                    <a:pt x="6" y="2"/>
                  </a:lnTo>
                  <a:lnTo>
                    <a:pt x="2" y="2"/>
                  </a:lnTo>
                  <a:lnTo>
                    <a:pt x="0" y="6"/>
                  </a:lnTo>
                  <a:lnTo>
                    <a:pt x="0" y="8"/>
                  </a:lnTo>
                  <a:lnTo>
                    <a:pt x="0" y="8"/>
                  </a:lnTo>
                  <a:lnTo>
                    <a:pt x="0" y="12"/>
                  </a:lnTo>
                  <a:lnTo>
                    <a:pt x="2" y="14"/>
                  </a:lnTo>
                  <a:lnTo>
                    <a:pt x="6" y="16"/>
                  </a:lnTo>
                  <a:lnTo>
                    <a:pt x="8" y="18"/>
                  </a:lnTo>
                  <a:lnTo>
                    <a:pt x="8" y="18"/>
                  </a:lnTo>
                  <a:lnTo>
                    <a:pt x="12" y="16"/>
                  </a:lnTo>
                  <a:lnTo>
                    <a:pt x="14" y="14"/>
                  </a:lnTo>
                  <a:lnTo>
                    <a:pt x="16" y="12"/>
                  </a:lnTo>
                  <a:lnTo>
                    <a:pt x="18" y="8"/>
                  </a:lnTo>
                  <a:lnTo>
                    <a:pt x="18" y="8"/>
                  </a:lnTo>
                  <a:lnTo>
                    <a:pt x="16" y="6"/>
                  </a:lnTo>
                  <a:lnTo>
                    <a:pt x="14" y="2"/>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53" name="Freeform 297"/>
            <p:cNvSpPr/>
            <p:nvPr/>
          </p:nvSpPr>
          <p:spPr bwMode="auto">
            <a:xfrm>
              <a:off x="6421438" y="1768475"/>
              <a:ext cx="28575" cy="28575"/>
            </a:xfrm>
            <a:custGeom>
              <a:avLst/>
              <a:gdLst/>
              <a:ahLst/>
              <a:cxnLst>
                <a:cxn ang="0">
                  <a:pos x="8" y="0"/>
                </a:cxn>
                <a:cxn ang="0">
                  <a:pos x="8" y="0"/>
                </a:cxn>
                <a:cxn ang="0">
                  <a:pos x="6" y="2"/>
                </a:cxn>
                <a:cxn ang="0">
                  <a:pos x="2" y="2"/>
                </a:cxn>
                <a:cxn ang="0">
                  <a:pos x="0" y="6"/>
                </a:cxn>
                <a:cxn ang="0">
                  <a:pos x="0" y="8"/>
                </a:cxn>
                <a:cxn ang="0">
                  <a:pos x="0" y="8"/>
                </a:cxn>
                <a:cxn ang="0">
                  <a:pos x="0" y="12"/>
                </a:cxn>
                <a:cxn ang="0">
                  <a:pos x="2" y="14"/>
                </a:cxn>
                <a:cxn ang="0">
                  <a:pos x="6" y="16"/>
                </a:cxn>
                <a:cxn ang="0">
                  <a:pos x="8" y="18"/>
                </a:cxn>
                <a:cxn ang="0">
                  <a:pos x="8" y="18"/>
                </a:cxn>
                <a:cxn ang="0">
                  <a:pos x="12" y="16"/>
                </a:cxn>
                <a:cxn ang="0">
                  <a:pos x="14" y="14"/>
                </a:cxn>
                <a:cxn ang="0">
                  <a:pos x="16" y="12"/>
                </a:cxn>
                <a:cxn ang="0">
                  <a:pos x="18" y="8"/>
                </a:cxn>
                <a:cxn ang="0">
                  <a:pos x="18" y="8"/>
                </a:cxn>
                <a:cxn ang="0">
                  <a:pos x="16" y="6"/>
                </a:cxn>
                <a:cxn ang="0">
                  <a:pos x="14" y="2"/>
                </a:cxn>
                <a:cxn ang="0">
                  <a:pos x="12" y="2"/>
                </a:cxn>
                <a:cxn ang="0">
                  <a:pos x="8" y="0"/>
                </a:cxn>
              </a:cxnLst>
              <a:rect l="0" t="0" r="r" b="b"/>
              <a:pathLst>
                <a:path w="18" h="18">
                  <a:moveTo>
                    <a:pt x="8" y="0"/>
                  </a:moveTo>
                  <a:lnTo>
                    <a:pt x="8" y="0"/>
                  </a:lnTo>
                  <a:lnTo>
                    <a:pt x="6" y="2"/>
                  </a:lnTo>
                  <a:lnTo>
                    <a:pt x="2" y="2"/>
                  </a:lnTo>
                  <a:lnTo>
                    <a:pt x="0" y="6"/>
                  </a:lnTo>
                  <a:lnTo>
                    <a:pt x="0" y="8"/>
                  </a:lnTo>
                  <a:lnTo>
                    <a:pt x="0" y="8"/>
                  </a:lnTo>
                  <a:lnTo>
                    <a:pt x="0" y="12"/>
                  </a:lnTo>
                  <a:lnTo>
                    <a:pt x="2" y="14"/>
                  </a:lnTo>
                  <a:lnTo>
                    <a:pt x="6" y="16"/>
                  </a:lnTo>
                  <a:lnTo>
                    <a:pt x="8" y="18"/>
                  </a:lnTo>
                  <a:lnTo>
                    <a:pt x="8" y="18"/>
                  </a:lnTo>
                  <a:lnTo>
                    <a:pt x="12" y="16"/>
                  </a:lnTo>
                  <a:lnTo>
                    <a:pt x="14" y="14"/>
                  </a:lnTo>
                  <a:lnTo>
                    <a:pt x="16" y="12"/>
                  </a:lnTo>
                  <a:lnTo>
                    <a:pt x="18" y="8"/>
                  </a:lnTo>
                  <a:lnTo>
                    <a:pt x="18" y="8"/>
                  </a:lnTo>
                  <a:lnTo>
                    <a:pt x="16" y="6"/>
                  </a:lnTo>
                  <a:lnTo>
                    <a:pt x="14" y="2"/>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54" name="Freeform 298"/>
            <p:cNvSpPr/>
            <p:nvPr/>
          </p:nvSpPr>
          <p:spPr bwMode="auto">
            <a:xfrm>
              <a:off x="5033963" y="1393825"/>
              <a:ext cx="25400" cy="28575"/>
            </a:xfrm>
            <a:custGeom>
              <a:avLst/>
              <a:gdLst/>
              <a:ahLst/>
              <a:cxnLst>
                <a:cxn ang="0">
                  <a:pos x="8" y="0"/>
                </a:cxn>
                <a:cxn ang="0">
                  <a:pos x="8" y="0"/>
                </a:cxn>
                <a:cxn ang="0">
                  <a:pos x="4" y="2"/>
                </a:cxn>
                <a:cxn ang="0">
                  <a:pos x="2" y="4"/>
                </a:cxn>
                <a:cxn ang="0">
                  <a:pos x="0" y="6"/>
                </a:cxn>
                <a:cxn ang="0">
                  <a:pos x="0" y="10"/>
                </a:cxn>
                <a:cxn ang="0">
                  <a:pos x="0" y="10"/>
                </a:cxn>
                <a:cxn ang="0">
                  <a:pos x="0" y="12"/>
                </a:cxn>
                <a:cxn ang="0">
                  <a:pos x="2" y="16"/>
                </a:cxn>
                <a:cxn ang="0">
                  <a:pos x="4" y="18"/>
                </a:cxn>
                <a:cxn ang="0">
                  <a:pos x="8" y="18"/>
                </a:cxn>
                <a:cxn ang="0">
                  <a:pos x="8" y="18"/>
                </a:cxn>
                <a:cxn ang="0">
                  <a:pos x="12" y="18"/>
                </a:cxn>
                <a:cxn ang="0">
                  <a:pos x="14" y="16"/>
                </a:cxn>
                <a:cxn ang="0">
                  <a:pos x="16" y="12"/>
                </a:cxn>
                <a:cxn ang="0">
                  <a:pos x="16" y="10"/>
                </a:cxn>
                <a:cxn ang="0">
                  <a:pos x="16" y="10"/>
                </a:cxn>
                <a:cxn ang="0">
                  <a:pos x="16" y="6"/>
                </a:cxn>
                <a:cxn ang="0">
                  <a:pos x="14" y="4"/>
                </a:cxn>
                <a:cxn ang="0">
                  <a:pos x="12" y="2"/>
                </a:cxn>
                <a:cxn ang="0">
                  <a:pos x="8" y="0"/>
                </a:cxn>
              </a:cxnLst>
              <a:rect l="0" t="0" r="r" b="b"/>
              <a:pathLst>
                <a:path w="16" h="18">
                  <a:moveTo>
                    <a:pt x="8" y="0"/>
                  </a:moveTo>
                  <a:lnTo>
                    <a:pt x="8" y="0"/>
                  </a:lnTo>
                  <a:lnTo>
                    <a:pt x="4" y="2"/>
                  </a:lnTo>
                  <a:lnTo>
                    <a:pt x="2" y="4"/>
                  </a:lnTo>
                  <a:lnTo>
                    <a:pt x="0" y="6"/>
                  </a:lnTo>
                  <a:lnTo>
                    <a:pt x="0" y="10"/>
                  </a:lnTo>
                  <a:lnTo>
                    <a:pt x="0" y="10"/>
                  </a:lnTo>
                  <a:lnTo>
                    <a:pt x="0" y="12"/>
                  </a:lnTo>
                  <a:lnTo>
                    <a:pt x="2" y="16"/>
                  </a:lnTo>
                  <a:lnTo>
                    <a:pt x="4" y="18"/>
                  </a:lnTo>
                  <a:lnTo>
                    <a:pt x="8" y="18"/>
                  </a:lnTo>
                  <a:lnTo>
                    <a:pt x="8" y="18"/>
                  </a:lnTo>
                  <a:lnTo>
                    <a:pt x="12" y="18"/>
                  </a:lnTo>
                  <a:lnTo>
                    <a:pt x="14" y="16"/>
                  </a:lnTo>
                  <a:lnTo>
                    <a:pt x="16" y="12"/>
                  </a:lnTo>
                  <a:lnTo>
                    <a:pt x="16" y="10"/>
                  </a:lnTo>
                  <a:lnTo>
                    <a:pt x="16" y="10"/>
                  </a:lnTo>
                  <a:lnTo>
                    <a:pt x="16" y="6"/>
                  </a:lnTo>
                  <a:lnTo>
                    <a:pt x="14" y="4"/>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55" name="Freeform 299"/>
            <p:cNvSpPr/>
            <p:nvPr/>
          </p:nvSpPr>
          <p:spPr bwMode="auto">
            <a:xfrm>
              <a:off x="5033963" y="1393825"/>
              <a:ext cx="25400" cy="28575"/>
            </a:xfrm>
            <a:custGeom>
              <a:avLst/>
              <a:gdLst/>
              <a:ahLst/>
              <a:cxnLst>
                <a:cxn ang="0">
                  <a:pos x="8" y="0"/>
                </a:cxn>
                <a:cxn ang="0">
                  <a:pos x="8" y="0"/>
                </a:cxn>
                <a:cxn ang="0">
                  <a:pos x="4" y="2"/>
                </a:cxn>
                <a:cxn ang="0">
                  <a:pos x="2" y="4"/>
                </a:cxn>
                <a:cxn ang="0">
                  <a:pos x="0" y="6"/>
                </a:cxn>
                <a:cxn ang="0">
                  <a:pos x="0" y="10"/>
                </a:cxn>
                <a:cxn ang="0">
                  <a:pos x="0" y="10"/>
                </a:cxn>
                <a:cxn ang="0">
                  <a:pos x="0" y="12"/>
                </a:cxn>
                <a:cxn ang="0">
                  <a:pos x="2" y="16"/>
                </a:cxn>
                <a:cxn ang="0">
                  <a:pos x="4" y="18"/>
                </a:cxn>
                <a:cxn ang="0">
                  <a:pos x="8" y="18"/>
                </a:cxn>
                <a:cxn ang="0">
                  <a:pos x="8" y="18"/>
                </a:cxn>
                <a:cxn ang="0">
                  <a:pos x="12" y="18"/>
                </a:cxn>
                <a:cxn ang="0">
                  <a:pos x="14" y="16"/>
                </a:cxn>
                <a:cxn ang="0">
                  <a:pos x="16" y="12"/>
                </a:cxn>
                <a:cxn ang="0">
                  <a:pos x="16" y="10"/>
                </a:cxn>
                <a:cxn ang="0">
                  <a:pos x="16" y="10"/>
                </a:cxn>
                <a:cxn ang="0">
                  <a:pos x="16" y="6"/>
                </a:cxn>
                <a:cxn ang="0">
                  <a:pos x="14" y="4"/>
                </a:cxn>
                <a:cxn ang="0">
                  <a:pos x="12" y="2"/>
                </a:cxn>
                <a:cxn ang="0">
                  <a:pos x="8" y="0"/>
                </a:cxn>
              </a:cxnLst>
              <a:rect l="0" t="0" r="r" b="b"/>
              <a:pathLst>
                <a:path w="16" h="18">
                  <a:moveTo>
                    <a:pt x="8" y="0"/>
                  </a:moveTo>
                  <a:lnTo>
                    <a:pt x="8" y="0"/>
                  </a:lnTo>
                  <a:lnTo>
                    <a:pt x="4" y="2"/>
                  </a:lnTo>
                  <a:lnTo>
                    <a:pt x="2" y="4"/>
                  </a:lnTo>
                  <a:lnTo>
                    <a:pt x="0" y="6"/>
                  </a:lnTo>
                  <a:lnTo>
                    <a:pt x="0" y="10"/>
                  </a:lnTo>
                  <a:lnTo>
                    <a:pt x="0" y="10"/>
                  </a:lnTo>
                  <a:lnTo>
                    <a:pt x="0" y="12"/>
                  </a:lnTo>
                  <a:lnTo>
                    <a:pt x="2" y="16"/>
                  </a:lnTo>
                  <a:lnTo>
                    <a:pt x="4" y="18"/>
                  </a:lnTo>
                  <a:lnTo>
                    <a:pt x="8" y="18"/>
                  </a:lnTo>
                  <a:lnTo>
                    <a:pt x="8" y="18"/>
                  </a:lnTo>
                  <a:lnTo>
                    <a:pt x="12" y="18"/>
                  </a:lnTo>
                  <a:lnTo>
                    <a:pt x="14" y="16"/>
                  </a:lnTo>
                  <a:lnTo>
                    <a:pt x="16" y="12"/>
                  </a:lnTo>
                  <a:lnTo>
                    <a:pt x="16" y="10"/>
                  </a:lnTo>
                  <a:lnTo>
                    <a:pt x="16" y="10"/>
                  </a:lnTo>
                  <a:lnTo>
                    <a:pt x="16" y="6"/>
                  </a:lnTo>
                  <a:lnTo>
                    <a:pt x="14" y="4"/>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56" name="Freeform 300"/>
            <p:cNvSpPr/>
            <p:nvPr/>
          </p:nvSpPr>
          <p:spPr bwMode="auto">
            <a:xfrm>
              <a:off x="3506788" y="1247775"/>
              <a:ext cx="19050" cy="19050"/>
            </a:xfrm>
            <a:custGeom>
              <a:avLst/>
              <a:gdLst/>
              <a:ahLst/>
              <a:cxnLst>
                <a:cxn ang="0">
                  <a:pos x="6" y="0"/>
                </a:cxn>
                <a:cxn ang="0">
                  <a:pos x="6" y="0"/>
                </a:cxn>
                <a:cxn ang="0">
                  <a:pos x="2" y="2"/>
                </a:cxn>
                <a:cxn ang="0">
                  <a:pos x="0" y="6"/>
                </a:cxn>
                <a:cxn ang="0">
                  <a:pos x="0" y="6"/>
                </a:cxn>
                <a:cxn ang="0">
                  <a:pos x="2" y="12"/>
                </a:cxn>
                <a:cxn ang="0">
                  <a:pos x="6" y="12"/>
                </a:cxn>
                <a:cxn ang="0">
                  <a:pos x="6" y="12"/>
                </a:cxn>
                <a:cxn ang="0">
                  <a:pos x="10" y="12"/>
                </a:cxn>
                <a:cxn ang="0">
                  <a:pos x="12" y="6"/>
                </a:cxn>
                <a:cxn ang="0">
                  <a:pos x="12" y="6"/>
                </a:cxn>
                <a:cxn ang="0">
                  <a:pos x="10" y="2"/>
                </a:cxn>
                <a:cxn ang="0">
                  <a:pos x="6" y="0"/>
                </a:cxn>
              </a:cxnLst>
              <a:rect l="0" t="0" r="r" b="b"/>
              <a:pathLst>
                <a:path w="12" h="12">
                  <a:moveTo>
                    <a:pt x="6" y="0"/>
                  </a:moveTo>
                  <a:lnTo>
                    <a:pt x="6" y="0"/>
                  </a:lnTo>
                  <a:lnTo>
                    <a:pt x="2" y="2"/>
                  </a:lnTo>
                  <a:lnTo>
                    <a:pt x="0" y="6"/>
                  </a:lnTo>
                  <a:lnTo>
                    <a:pt x="0" y="6"/>
                  </a:lnTo>
                  <a:lnTo>
                    <a:pt x="2" y="12"/>
                  </a:lnTo>
                  <a:lnTo>
                    <a:pt x="6" y="12"/>
                  </a:lnTo>
                  <a:lnTo>
                    <a:pt x="6" y="12"/>
                  </a:lnTo>
                  <a:lnTo>
                    <a:pt x="10" y="12"/>
                  </a:lnTo>
                  <a:lnTo>
                    <a:pt x="12" y="6"/>
                  </a:lnTo>
                  <a:lnTo>
                    <a:pt x="12" y="6"/>
                  </a:lnTo>
                  <a:lnTo>
                    <a:pt x="10"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57" name="Freeform 301"/>
            <p:cNvSpPr/>
            <p:nvPr/>
          </p:nvSpPr>
          <p:spPr bwMode="auto">
            <a:xfrm>
              <a:off x="3506788" y="1247775"/>
              <a:ext cx="19050" cy="19050"/>
            </a:xfrm>
            <a:custGeom>
              <a:avLst/>
              <a:gdLst/>
              <a:ahLst/>
              <a:cxnLst>
                <a:cxn ang="0">
                  <a:pos x="6" y="0"/>
                </a:cxn>
                <a:cxn ang="0">
                  <a:pos x="6" y="0"/>
                </a:cxn>
                <a:cxn ang="0">
                  <a:pos x="2" y="2"/>
                </a:cxn>
                <a:cxn ang="0">
                  <a:pos x="0" y="6"/>
                </a:cxn>
                <a:cxn ang="0">
                  <a:pos x="0" y="6"/>
                </a:cxn>
                <a:cxn ang="0">
                  <a:pos x="2" y="12"/>
                </a:cxn>
                <a:cxn ang="0">
                  <a:pos x="6" y="12"/>
                </a:cxn>
                <a:cxn ang="0">
                  <a:pos x="6" y="12"/>
                </a:cxn>
                <a:cxn ang="0">
                  <a:pos x="10" y="12"/>
                </a:cxn>
                <a:cxn ang="0">
                  <a:pos x="12" y="6"/>
                </a:cxn>
                <a:cxn ang="0">
                  <a:pos x="12" y="6"/>
                </a:cxn>
                <a:cxn ang="0">
                  <a:pos x="10" y="2"/>
                </a:cxn>
                <a:cxn ang="0">
                  <a:pos x="6" y="0"/>
                </a:cxn>
              </a:cxnLst>
              <a:rect l="0" t="0" r="r" b="b"/>
              <a:pathLst>
                <a:path w="12" h="12">
                  <a:moveTo>
                    <a:pt x="6" y="0"/>
                  </a:moveTo>
                  <a:lnTo>
                    <a:pt x="6" y="0"/>
                  </a:lnTo>
                  <a:lnTo>
                    <a:pt x="2" y="2"/>
                  </a:lnTo>
                  <a:lnTo>
                    <a:pt x="0" y="6"/>
                  </a:lnTo>
                  <a:lnTo>
                    <a:pt x="0" y="6"/>
                  </a:lnTo>
                  <a:lnTo>
                    <a:pt x="2" y="12"/>
                  </a:lnTo>
                  <a:lnTo>
                    <a:pt x="6" y="12"/>
                  </a:lnTo>
                  <a:lnTo>
                    <a:pt x="6" y="12"/>
                  </a:lnTo>
                  <a:lnTo>
                    <a:pt x="10" y="12"/>
                  </a:lnTo>
                  <a:lnTo>
                    <a:pt x="12" y="6"/>
                  </a:lnTo>
                  <a:lnTo>
                    <a:pt x="12" y="6"/>
                  </a:lnTo>
                  <a:lnTo>
                    <a:pt x="10"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58" name="Freeform 302"/>
            <p:cNvSpPr/>
            <p:nvPr/>
          </p:nvSpPr>
          <p:spPr bwMode="auto">
            <a:xfrm>
              <a:off x="4271963" y="1381125"/>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59" name="Freeform 303"/>
            <p:cNvSpPr/>
            <p:nvPr/>
          </p:nvSpPr>
          <p:spPr bwMode="auto">
            <a:xfrm>
              <a:off x="4271963" y="1381125"/>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60" name="Freeform 304"/>
            <p:cNvSpPr/>
            <p:nvPr/>
          </p:nvSpPr>
          <p:spPr bwMode="auto">
            <a:xfrm>
              <a:off x="4494213" y="1327150"/>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61" name="Freeform 305"/>
            <p:cNvSpPr/>
            <p:nvPr/>
          </p:nvSpPr>
          <p:spPr bwMode="auto">
            <a:xfrm>
              <a:off x="4494213" y="1327150"/>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62" name="Freeform 306"/>
            <p:cNvSpPr/>
            <p:nvPr/>
          </p:nvSpPr>
          <p:spPr bwMode="auto">
            <a:xfrm>
              <a:off x="4475163" y="1568450"/>
              <a:ext cx="22225" cy="19050"/>
            </a:xfrm>
            <a:custGeom>
              <a:avLst/>
              <a:gdLst/>
              <a:ahLst/>
              <a:cxnLst>
                <a:cxn ang="0">
                  <a:pos x="8" y="0"/>
                </a:cxn>
                <a:cxn ang="0">
                  <a:pos x="8" y="0"/>
                </a:cxn>
                <a:cxn ang="0">
                  <a:pos x="2" y="2"/>
                </a:cxn>
                <a:cxn ang="0">
                  <a:pos x="0" y="6"/>
                </a:cxn>
                <a:cxn ang="0">
                  <a:pos x="0" y="6"/>
                </a:cxn>
                <a:cxn ang="0">
                  <a:pos x="2" y="10"/>
                </a:cxn>
                <a:cxn ang="0">
                  <a:pos x="8" y="12"/>
                </a:cxn>
                <a:cxn ang="0">
                  <a:pos x="8" y="12"/>
                </a:cxn>
                <a:cxn ang="0">
                  <a:pos x="12" y="10"/>
                </a:cxn>
                <a:cxn ang="0">
                  <a:pos x="14" y="6"/>
                </a:cxn>
                <a:cxn ang="0">
                  <a:pos x="14" y="6"/>
                </a:cxn>
                <a:cxn ang="0">
                  <a:pos x="12" y="2"/>
                </a:cxn>
                <a:cxn ang="0">
                  <a:pos x="8" y="0"/>
                </a:cxn>
              </a:cxnLst>
              <a:rect l="0" t="0" r="r" b="b"/>
              <a:pathLst>
                <a:path w="14" h="12">
                  <a:moveTo>
                    <a:pt x="8" y="0"/>
                  </a:moveTo>
                  <a:lnTo>
                    <a:pt x="8" y="0"/>
                  </a:lnTo>
                  <a:lnTo>
                    <a:pt x="2" y="2"/>
                  </a:lnTo>
                  <a:lnTo>
                    <a:pt x="0" y="6"/>
                  </a:lnTo>
                  <a:lnTo>
                    <a:pt x="0" y="6"/>
                  </a:lnTo>
                  <a:lnTo>
                    <a:pt x="2" y="10"/>
                  </a:lnTo>
                  <a:lnTo>
                    <a:pt x="8" y="12"/>
                  </a:lnTo>
                  <a:lnTo>
                    <a:pt x="8" y="12"/>
                  </a:lnTo>
                  <a:lnTo>
                    <a:pt x="12" y="10"/>
                  </a:lnTo>
                  <a:lnTo>
                    <a:pt x="14" y="6"/>
                  </a:lnTo>
                  <a:lnTo>
                    <a:pt x="14"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63" name="Freeform 307"/>
            <p:cNvSpPr/>
            <p:nvPr/>
          </p:nvSpPr>
          <p:spPr bwMode="auto">
            <a:xfrm>
              <a:off x="4475163" y="1568450"/>
              <a:ext cx="22225" cy="19050"/>
            </a:xfrm>
            <a:custGeom>
              <a:avLst/>
              <a:gdLst/>
              <a:ahLst/>
              <a:cxnLst>
                <a:cxn ang="0">
                  <a:pos x="8" y="0"/>
                </a:cxn>
                <a:cxn ang="0">
                  <a:pos x="8" y="0"/>
                </a:cxn>
                <a:cxn ang="0">
                  <a:pos x="2" y="2"/>
                </a:cxn>
                <a:cxn ang="0">
                  <a:pos x="0" y="6"/>
                </a:cxn>
                <a:cxn ang="0">
                  <a:pos x="0" y="6"/>
                </a:cxn>
                <a:cxn ang="0">
                  <a:pos x="2" y="10"/>
                </a:cxn>
                <a:cxn ang="0">
                  <a:pos x="8" y="12"/>
                </a:cxn>
                <a:cxn ang="0">
                  <a:pos x="8" y="12"/>
                </a:cxn>
                <a:cxn ang="0">
                  <a:pos x="12" y="10"/>
                </a:cxn>
                <a:cxn ang="0">
                  <a:pos x="14" y="6"/>
                </a:cxn>
                <a:cxn ang="0">
                  <a:pos x="14" y="6"/>
                </a:cxn>
                <a:cxn ang="0">
                  <a:pos x="12" y="2"/>
                </a:cxn>
                <a:cxn ang="0">
                  <a:pos x="8" y="0"/>
                </a:cxn>
              </a:cxnLst>
              <a:rect l="0" t="0" r="r" b="b"/>
              <a:pathLst>
                <a:path w="14" h="12">
                  <a:moveTo>
                    <a:pt x="8" y="0"/>
                  </a:moveTo>
                  <a:lnTo>
                    <a:pt x="8" y="0"/>
                  </a:lnTo>
                  <a:lnTo>
                    <a:pt x="2" y="2"/>
                  </a:lnTo>
                  <a:lnTo>
                    <a:pt x="0" y="6"/>
                  </a:lnTo>
                  <a:lnTo>
                    <a:pt x="0" y="6"/>
                  </a:lnTo>
                  <a:lnTo>
                    <a:pt x="2" y="10"/>
                  </a:lnTo>
                  <a:lnTo>
                    <a:pt x="8" y="12"/>
                  </a:lnTo>
                  <a:lnTo>
                    <a:pt x="8" y="12"/>
                  </a:lnTo>
                  <a:lnTo>
                    <a:pt x="12" y="10"/>
                  </a:lnTo>
                  <a:lnTo>
                    <a:pt x="14" y="6"/>
                  </a:lnTo>
                  <a:lnTo>
                    <a:pt x="14"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64" name="Freeform 308"/>
            <p:cNvSpPr/>
            <p:nvPr/>
          </p:nvSpPr>
          <p:spPr bwMode="auto">
            <a:xfrm>
              <a:off x="4056063" y="107632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65" name="Freeform 309"/>
            <p:cNvSpPr/>
            <p:nvPr/>
          </p:nvSpPr>
          <p:spPr bwMode="auto">
            <a:xfrm>
              <a:off x="4056063" y="107632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66" name="Freeform 310"/>
            <p:cNvSpPr/>
            <p:nvPr/>
          </p:nvSpPr>
          <p:spPr bwMode="auto">
            <a:xfrm>
              <a:off x="6459538" y="149542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67" name="Freeform 311"/>
            <p:cNvSpPr/>
            <p:nvPr/>
          </p:nvSpPr>
          <p:spPr bwMode="auto">
            <a:xfrm>
              <a:off x="6459538" y="149542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68" name="Freeform 312"/>
            <p:cNvSpPr/>
            <p:nvPr/>
          </p:nvSpPr>
          <p:spPr bwMode="auto">
            <a:xfrm>
              <a:off x="6345238" y="1130300"/>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69" name="Freeform 313"/>
            <p:cNvSpPr/>
            <p:nvPr/>
          </p:nvSpPr>
          <p:spPr bwMode="auto">
            <a:xfrm>
              <a:off x="6345238" y="1130300"/>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70" name="Freeform 314"/>
            <p:cNvSpPr/>
            <p:nvPr/>
          </p:nvSpPr>
          <p:spPr bwMode="auto">
            <a:xfrm>
              <a:off x="5491163" y="1771650"/>
              <a:ext cx="19050"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0" y="12"/>
                </a:cxn>
                <a:cxn ang="0">
                  <a:pos x="12" y="6"/>
                </a:cxn>
                <a:cxn ang="0">
                  <a:pos x="12" y="6"/>
                </a:cxn>
                <a:cxn ang="0">
                  <a:pos x="10" y="2"/>
                </a:cxn>
                <a:cxn ang="0">
                  <a:pos x="6" y="0"/>
                </a:cxn>
              </a:cxnLst>
              <a:rect l="0" t="0" r="r" b="b"/>
              <a:pathLst>
                <a:path w="12" h="14">
                  <a:moveTo>
                    <a:pt x="6" y="0"/>
                  </a:moveTo>
                  <a:lnTo>
                    <a:pt x="6" y="0"/>
                  </a:lnTo>
                  <a:lnTo>
                    <a:pt x="2" y="2"/>
                  </a:lnTo>
                  <a:lnTo>
                    <a:pt x="0" y="6"/>
                  </a:lnTo>
                  <a:lnTo>
                    <a:pt x="0" y="6"/>
                  </a:lnTo>
                  <a:lnTo>
                    <a:pt x="2" y="12"/>
                  </a:lnTo>
                  <a:lnTo>
                    <a:pt x="6" y="14"/>
                  </a:lnTo>
                  <a:lnTo>
                    <a:pt x="6" y="14"/>
                  </a:lnTo>
                  <a:lnTo>
                    <a:pt x="10" y="12"/>
                  </a:lnTo>
                  <a:lnTo>
                    <a:pt x="12" y="6"/>
                  </a:lnTo>
                  <a:lnTo>
                    <a:pt x="12" y="6"/>
                  </a:lnTo>
                  <a:lnTo>
                    <a:pt x="10"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71" name="Freeform 315"/>
            <p:cNvSpPr/>
            <p:nvPr/>
          </p:nvSpPr>
          <p:spPr bwMode="auto">
            <a:xfrm>
              <a:off x="5491163" y="1771650"/>
              <a:ext cx="19050"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0" y="12"/>
                </a:cxn>
                <a:cxn ang="0">
                  <a:pos x="12" y="6"/>
                </a:cxn>
                <a:cxn ang="0">
                  <a:pos x="12" y="6"/>
                </a:cxn>
                <a:cxn ang="0">
                  <a:pos x="10" y="2"/>
                </a:cxn>
                <a:cxn ang="0">
                  <a:pos x="6" y="0"/>
                </a:cxn>
              </a:cxnLst>
              <a:rect l="0" t="0" r="r" b="b"/>
              <a:pathLst>
                <a:path w="12" h="14">
                  <a:moveTo>
                    <a:pt x="6" y="0"/>
                  </a:moveTo>
                  <a:lnTo>
                    <a:pt x="6" y="0"/>
                  </a:lnTo>
                  <a:lnTo>
                    <a:pt x="2" y="2"/>
                  </a:lnTo>
                  <a:lnTo>
                    <a:pt x="0" y="6"/>
                  </a:lnTo>
                  <a:lnTo>
                    <a:pt x="0" y="6"/>
                  </a:lnTo>
                  <a:lnTo>
                    <a:pt x="2" y="12"/>
                  </a:lnTo>
                  <a:lnTo>
                    <a:pt x="6" y="14"/>
                  </a:lnTo>
                  <a:lnTo>
                    <a:pt x="6" y="14"/>
                  </a:lnTo>
                  <a:lnTo>
                    <a:pt x="10" y="12"/>
                  </a:lnTo>
                  <a:lnTo>
                    <a:pt x="12" y="6"/>
                  </a:lnTo>
                  <a:lnTo>
                    <a:pt x="12" y="6"/>
                  </a:lnTo>
                  <a:lnTo>
                    <a:pt x="10"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72" name="Freeform 316"/>
            <p:cNvSpPr/>
            <p:nvPr/>
          </p:nvSpPr>
          <p:spPr bwMode="auto">
            <a:xfrm>
              <a:off x="3744913" y="149542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73" name="Freeform 317"/>
            <p:cNvSpPr/>
            <p:nvPr/>
          </p:nvSpPr>
          <p:spPr bwMode="auto">
            <a:xfrm>
              <a:off x="3744913" y="149542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74" name="Freeform 318"/>
            <p:cNvSpPr/>
            <p:nvPr/>
          </p:nvSpPr>
          <p:spPr bwMode="auto">
            <a:xfrm>
              <a:off x="1833563" y="1470025"/>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75" name="Freeform 319"/>
            <p:cNvSpPr/>
            <p:nvPr/>
          </p:nvSpPr>
          <p:spPr bwMode="auto">
            <a:xfrm>
              <a:off x="1833563" y="1470025"/>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76" name="Freeform 320"/>
            <p:cNvSpPr/>
            <p:nvPr/>
          </p:nvSpPr>
          <p:spPr bwMode="auto">
            <a:xfrm>
              <a:off x="2116138" y="1114425"/>
              <a:ext cx="22225" cy="19050"/>
            </a:xfrm>
            <a:custGeom>
              <a:avLst/>
              <a:gdLst/>
              <a:ahLst/>
              <a:cxnLst>
                <a:cxn ang="0">
                  <a:pos x="8" y="0"/>
                </a:cxn>
                <a:cxn ang="0">
                  <a:pos x="8" y="0"/>
                </a:cxn>
                <a:cxn ang="0">
                  <a:pos x="2" y="2"/>
                </a:cxn>
                <a:cxn ang="0">
                  <a:pos x="0" y="6"/>
                </a:cxn>
                <a:cxn ang="0">
                  <a:pos x="0" y="6"/>
                </a:cxn>
                <a:cxn ang="0">
                  <a:pos x="2" y="10"/>
                </a:cxn>
                <a:cxn ang="0">
                  <a:pos x="8" y="12"/>
                </a:cxn>
                <a:cxn ang="0">
                  <a:pos x="8" y="12"/>
                </a:cxn>
                <a:cxn ang="0">
                  <a:pos x="12" y="10"/>
                </a:cxn>
                <a:cxn ang="0">
                  <a:pos x="14" y="6"/>
                </a:cxn>
                <a:cxn ang="0">
                  <a:pos x="14" y="6"/>
                </a:cxn>
                <a:cxn ang="0">
                  <a:pos x="12" y="2"/>
                </a:cxn>
                <a:cxn ang="0">
                  <a:pos x="8" y="0"/>
                </a:cxn>
              </a:cxnLst>
              <a:rect l="0" t="0" r="r" b="b"/>
              <a:pathLst>
                <a:path w="14" h="12">
                  <a:moveTo>
                    <a:pt x="8" y="0"/>
                  </a:moveTo>
                  <a:lnTo>
                    <a:pt x="8" y="0"/>
                  </a:lnTo>
                  <a:lnTo>
                    <a:pt x="2" y="2"/>
                  </a:lnTo>
                  <a:lnTo>
                    <a:pt x="0" y="6"/>
                  </a:lnTo>
                  <a:lnTo>
                    <a:pt x="0" y="6"/>
                  </a:lnTo>
                  <a:lnTo>
                    <a:pt x="2" y="10"/>
                  </a:lnTo>
                  <a:lnTo>
                    <a:pt x="8" y="12"/>
                  </a:lnTo>
                  <a:lnTo>
                    <a:pt x="8" y="12"/>
                  </a:lnTo>
                  <a:lnTo>
                    <a:pt x="12" y="10"/>
                  </a:lnTo>
                  <a:lnTo>
                    <a:pt x="14" y="6"/>
                  </a:lnTo>
                  <a:lnTo>
                    <a:pt x="14"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77" name="Freeform 321"/>
            <p:cNvSpPr/>
            <p:nvPr/>
          </p:nvSpPr>
          <p:spPr bwMode="auto">
            <a:xfrm>
              <a:off x="2116138" y="1114425"/>
              <a:ext cx="22225" cy="19050"/>
            </a:xfrm>
            <a:custGeom>
              <a:avLst/>
              <a:gdLst/>
              <a:ahLst/>
              <a:cxnLst>
                <a:cxn ang="0">
                  <a:pos x="8" y="0"/>
                </a:cxn>
                <a:cxn ang="0">
                  <a:pos x="8" y="0"/>
                </a:cxn>
                <a:cxn ang="0">
                  <a:pos x="2" y="2"/>
                </a:cxn>
                <a:cxn ang="0">
                  <a:pos x="0" y="6"/>
                </a:cxn>
                <a:cxn ang="0">
                  <a:pos x="0" y="6"/>
                </a:cxn>
                <a:cxn ang="0">
                  <a:pos x="2" y="10"/>
                </a:cxn>
                <a:cxn ang="0">
                  <a:pos x="8" y="12"/>
                </a:cxn>
                <a:cxn ang="0">
                  <a:pos x="8" y="12"/>
                </a:cxn>
                <a:cxn ang="0">
                  <a:pos x="12" y="10"/>
                </a:cxn>
                <a:cxn ang="0">
                  <a:pos x="14" y="6"/>
                </a:cxn>
                <a:cxn ang="0">
                  <a:pos x="14" y="6"/>
                </a:cxn>
                <a:cxn ang="0">
                  <a:pos x="12" y="2"/>
                </a:cxn>
                <a:cxn ang="0">
                  <a:pos x="8" y="0"/>
                </a:cxn>
              </a:cxnLst>
              <a:rect l="0" t="0" r="r" b="b"/>
              <a:pathLst>
                <a:path w="14" h="12">
                  <a:moveTo>
                    <a:pt x="8" y="0"/>
                  </a:moveTo>
                  <a:lnTo>
                    <a:pt x="8" y="0"/>
                  </a:lnTo>
                  <a:lnTo>
                    <a:pt x="2" y="2"/>
                  </a:lnTo>
                  <a:lnTo>
                    <a:pt x="0" y="6"/>
                  </a:lnTo>
                  <a:lnTo>
                    <a:pt x="0" y="6"/>
                  </a:lnTo>
                  <a:lnTo>
                    <a:pt x="2" y="10"/>
                  </a:lnTo>
                  <a:lnTo>
                    <a:pt x="8" y="12"/>
                  </a:lnTo>
                  <a:lnTo>
                    <a:pt x="8" y="12"/>
                  </a:lnTo>
                  <a:lnTo>
                    <a:pt x="12" y="10"/>
                  </a:lnTo>
                  <a:lnTo>
                    <a:pt x="14" y="6"/>
                  </a:lnTo>
                  <a:lnTo>
                    <a:pt x="14"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78" name="Freeform 322"/>
            <p:cNvSpPr/>
            <p:nvPr/>
          </p:nvSpPr>
          <p:spPr bwMode="auto">
            <a:xfrm>
              <a:off x="5405438" y="1044575"/>
              <a:ext cx="53975" cy="53975"/>
            </a:xfrm>
            <a:custGeom>
              <a:avLst/>
              <a:gdLst/>
              <a:ahLst/>
              <a:cxnLst>
                <a:cxn ang="0">
                  <a:pos x="18" y="0"/>
                </a:cxn>
                <a:cxn ang="0">
                  <a:pos x="18" y="0"/>
                </a:cxn>
                <a:cxn ang="0">
                  <a:pos x="10" y="0"/>
                </a:cxn>
                <a:cxn ang="0">
                  <a:pos x="6" y="4"/>
                </a:cxn>
                <a:cxn ang="0">
                  <a:pos x="2" y="10"/>
                </a:cxn>
                <a:cxn ang="0">
                  <a:pos x="0" y="16"/>
                </a:cxn>
                <a:cxn ang="0">
                  <a:pos x="0" y="16"/>
                </a:cxn>
                <a:cxn ang="0">
                  <a:pos x="2" y="24"/>
                </a:cxn>
                <a:cxn ang="0">
                  <a:pos x="6" y="28"/>
                </a:cxn>
                <a:cxn ang="0">
                  <a:pos x="10" y="32"/>
                </a:cxn>
                <a:cxn ang="0">
                  <a:pos x="18" y="34"/>
                </a:cxn>
                <a:cxn ang="0">
                  <a:pos x="18" y="34"/>
                </a:cxn>
                <a:cxn ang="0">
                  <a:pos x="24" y="32"/>
                </a:cxn>
                <a:cxn ang="0">
                  <a:pos x="30" y="28"/>
                </a:cxn>
                <a:cxn ang="0">
                  <a:pos x="32" y="24"/>
                </a:cxn>
                <a:cxn ang="0">
                  <a:pos x="34" y="16"/>
                </a:cxn>
                <a:cxn ang="0">
                  <a:pos x="34" y="16"/>
                </a:cxn>
                <a:cxn ang="0">
                  <a:pos x="32" y="10"/>
                </a:cxn>
                <a:cxn ang="0">
                  <a:pos x="30" y="4"/>
                </a:cxn>
                <a:cxn ang="0">
                  <a:pos x="24" y="0"/>
                </a:cxn>
                <a:cxn ang="0">
                  <a:pos x="18" y="0"/>
                </a:cxn>
              </a:cxnLst>
              <a:rect l="0" t="0" r="r" b="b"/>
              <a:pathLst>
                <a:path w="34" h="34">
                  <a:moveTo>
                    <a:pt x="18" y="0"/>
                  </a:moveTo>
                  <a:lnTo>
                    <a:pt x="18" y="0"/>
                  </a:lnTo>
                  <a:lnTo>
                    <a:pt x="10" y="0"/>
                  </a:lnTo>
                  <a:lnTo>
                    <a:pt x="6" y="4"/>
                  </a:lnTo>
                  <a:lnTo>
                    <a:pt x="2" y="10"/>
                  </a:lnTo>
                  <a:lnTo>
                    <a:pt x="0" y="16"/>
                  </a:lnTo>
                  <a:lnTo>
                    <a:pt x="0" y="16"/>
                  </a:lnTo>
                  <a:lnTo>
                    <a:pt x="2" y="24"/>
                  </a:lnTo>
                  <a:lnTo>
                    <a:pt x="6" y="28"/>
                  </a:lnTo>
                  <a:lnTo>
                    <a:pt x="10" y="32"/>
                  </a:lnTo>
                  <a:lnTo>
                    <a:pt x="18" y="34"/>
                  </a:lnTo>
                  <a:lnTo>
                    <a:pt x="18" y="34"/>
                  </a:lnTo>
                  <a:lnTo>
                    <a:pt x="24" y="32"/>
                  </a:lnTo>
                  <a:lnTo>
                    <a:pt x="30" y="28"/>
                  </a:lnTo>
                  <a:lnTo>
                    <a:pt x="32" y="24"/>
                  </a:lnTo>
                  <a:lnTo>
                    <a:pt x="34" y="16"/>
                  </a:lnTo>
                  <a:lnTo>
                    <a:pt x="34" y="16"/>
                  </a:lnTo>
                  <a:lnTo>
                    <a:pt x="32" y="10"/>
                  </a:lnTo>
                  <a:lnTo>
                    <a:pt x="30" y="4"/>
                  </a:lnTo>
                  <a:lnTo>
                    <a:pt x="24" y="0"/>
                  </a:lnTo>
                  <a:lnTo>
                    <a:pt x="1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79" name="Freeform 323"/>
            <p:cNvSpPr/>
            <p:nvPr/>
          </p:nvSpPr>
          <p:spPr bwMode="auto">
            <a:xfrm>
              <a:off x="5405438" y="1044575"/>
              <a:ext cx="53975" cy="53975"/>
            </a:xfrm>
            <a:custGeom>
              <a:avLst/>
              <a:gdLst/>
              <a:ahLst/>
              <a:cxnLst>
                <a:cxn ang="0">
                  <a:pos x="18" y="0"/>
                </a:cxn>
                <a:cxn ang="0">
                  <a:pos x="18" y="0"/>
                </a:cxn>
                <a:cxn ang="0">
                  <a:pos x="10" y="0"/>
                </a:cxn>
                <a:cxn ang="0">
                  <a:pos x="6" y="4"/>
                </a:cxn>
                <a:cxn ang="0">
                  <a:pos x="2" y="10"/>
                </a:cxn>
                <a:cxn ang="0">
                  <a:pos x="0" y="16"/>
                </a:cxn>
                <a:cxn ang="0">
                  <a:pos x="0" y="16"/>
                </a:cxn>
                <a:cxn ang="0">
                  <a:pos x="2" y="24"/>
                </a:cxn>
                <a:cxn ang="0">
                  <a:pos x="6" y="28"/>
                </a:cxn>
                <a:cxn ang="0">
                  <a:pos x="10" y="32"/>
                </a:cxn>
                <a:cxn ang="0">
                  <a:pos x="18" y="34"/>
                </a:cxn>
                <a:cxn ang="0">
                  <a:pos x="18" y="34"/>
                </a:cxn>
                <a:cxn ang="0">
                  <a:pos x="24" y="32"/>
                </a:cxn>
                <a:cxn ang="0">
                  <a:pos x="30" y="28"/>
                </a:cxn>
                <a:cxn ang="0">
                  <a:pos x="32" y="24"/>
                </a:cxn>
                <a:cxn ang="0">
                  <a:pos x="34" y="16"/>
                </a:cxn>
                <a:cxn ang="0">
                  <a:pos x="34" y="16"/>
                </a:cxn>
                <a:cxn ang="0">
                  <a:pos x="32" y="10"/>
                </a:cxn>
                <a:cxn ang="0">
                  <a:pos x="30" y="4"/>
                </a:cxn>
                <a:cxn ang="0">
                  <a:pos x="24" y="0"/>
                </a:cxn>
                <a:cxn ang="0">
                  <a:pos x="18" y="0"/>
                </a:cxn>
              </a:cxnLst>
              <a:rect l="0" t="0" r="r" b="b"/>
              <a:pathLst>
                <a:path w="34" h="34">
                  <a:moveTo>
                    <a:pt x="18" y="0"/>
                  </a:moveTo>
                  <a:lnTo>
                    <a:pt x="18" y="0"/>
                  </a:lnTo>
                  <a:lnTo>
                    <a:pt x="10" y="0"/>
                  </a:lnTo>
                  <a:lnTo>
                    <a:pt x="6" y="4"/>
                  </a:lnTo>
                  <a:lnTo>
                    <a:pt x="2" y="10"/>
                  </a:lnTo>
                  <a:lnTo>
                    <a:pt x="0" y="16"/>
                  </a:lnTo>
                  <a:lnTo>
                    <a:pt x="0" y="16"/>
                  </a:lnTo>
                  <a:lnTo>
                    <a:pt x="2" y="24"/>
                  </a:lnTo>
                  <a:lnTo>
                    <a:pt x="6" y="28"/>
                  </a:lnTo>
                  <a:lnTo>
                    <a:pt x="10" y="32"/>
                  </a:lnTo>
                  <a:lnTo>
                    <a:pt x="18" y="34"/>
                  </a:lnTo>
                  <a:lnTo>
                    <a:pt x="18" y="34"/>
                  </a:lnTo>
                  <a:lnTo>
                    <a:pt x="24" y="32"/>
                  </a:lnTo>
                  <a:lnTo>
                    <a:pt x="30" y="28"/>
                  </a:lnTo>
                  <a:lnTo>
                    <a:pt x="32" y="24"/>
                  </a:lnTo>
                  <a:lnTo>
                    <a:pt x="34" y="16"/>
                  </a:lnTo>
                  <a:lnTo>
                    <a:pt x="34" y="16"/>
                  </a:lnTo>
                  <a:lnTo>
                    <a:pt x="32" y="10"/>
                  </a:lnTo>
                  <a:lnTo>
                    <a:pt x="30" y="4"/>
                  </a:lnTo>
                  <a:lnTo>
                    <a:pt x="24" y="0"/>
                  </a:lnTo>
                  <a:lnTo>
                    <a:pt x="1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80" name="Freeform 324"/>
            <p:cNvSpPr/>
            <p:nvPr/>
          </p:nvSpPr>
          <p:spPr bwMode="auto">
            <a:xfrm>
              <a:off x="4237038" y="1692275"/>
              <a:ext cx="53975" cy="53975"/>
            </a:xfrm>
            <a:custGeom>
              <a:avLst/>
              <a:gdLst/>
              <a:ahLst/>
              <a:cxnLst>
                <a:cxn ang="0">
                  <a:pos x="18" y="0"/>
                </a:cxn>
                <a:cxn ang="0">
                  <a:pos x="18" y="0"/>
                </a:cxn>
                <a:cxn ang="0">
                  <a:pos x="10" y="2"/>
                </a:cxn>
                <a:cxn ang="0">
                  <a:pos x="6" y="6"/>
                </a:cxn>
                <a:cxn ang="0">
                  <a:pos x="2" y="12"/>
                </a:cxn>
                <a:cxn ang="0">
                  <a:pos x="0" y="18"/>
                </a:cxn>
                <a:cxn ang="0">
                  <a:pos x="0" y="18"/>
                </a:cxn>
                <a:cxn ang="0">
                  <a:pos x="2" y="24"/>
                </a:cxn>
                <a:cxn ang="0">
                  <a:pos x="6" y="30"/>
                </a:cxn>
                <a:cxn ang="0">
                  <a:pos x="10" y="34"/>
                </a:cxn>
                <a:cxn ang="0">
                  <a:pos x="18" y="34"/>
                </a:cxn>
                <a:cxn ang="0">
                  <a:pos x="18" y="34"/>
                </a:cxn>
                <a:cxn ang="0">
                  <a:pos x="24" y="34"/>
                </a:cxn>
                <a:cxn ang="0">
                  <a:pos x="28" y="30"/>
                </a:cxn>
                <a:cxn ang="0">
                  <a:pos x="32" y="24"/>
                </a:cxn>
                <a:cxn ang="0">
                  <a:pos x="34" y="18"/>
                </a:cxn>
                <a:cxn ang="0">
                  <a:pos x="34" y="18"/>
                </a:cxn>
                <a:cxn ang="0">
                  <a:pos x="32" y="12"/>
                </a:cxn>
                <a:cxn ang="0">
                  <a:pos x="28" y="6"/>
                </a:cxn>
                <a:cxn ang="0">
                  <a:pos x="24" y="2"/>
                </a:cxn>
                <a:cxn ang="0">
                  <a:pos x="18" y="0"/>
                </a:cxn>
              </a:cxnLst>
              <a:rect l="0" t="0" r="r" b="b"/>
              <a:pathLst>
                <a:path w="34" h="34">
                  <a:moveTo>
                    <a:pt x="18" y="0"/>
                  </a:moveTo>
                  <a:lnTo>
                    <a:pt x="18" y="0"/>
                  </a:lnTo>
                  <a:lnTo>
                    <a:pt x="10" y="2"/>
                  </a:lnTo>
                  <a:lnTo>
                    <a:pt x="6" y="6"/>
                  </a:lnTo>
                  <a:lnTo>
                    <a:pt x="2" y="12"/>
                  </a:lnTo>
                  <a:lnTo>
                    <a:pt x="0" y="18"/>
                  </a:lnTo>
                  <a:lnTo>
                    <a:pt x="0" y="18"/>
                  </a:lnTo>
                  <a:lnTo>
                    <a:pt x="2" y="24"/>
                  </a:lnTo>
                  <a:lnTo>
                    <a:pt x="6" y="30"/>
                  </a:lnTo>
                  <a:lnTo>
                    <a:pt x="10" y="34"/>
                  </a:lnTo>
                  <a:lnTo>
                    <a:pt x="18" y="34"/>
                  </a:lnTo>
                  <a:lnTo>
                    <a:pt x="18" y="34"/>
                  </a:lnTo>
                  <a:lnTo>
                    <a:pt x="24" y="34"/>
                  </a:lnTo>
                  <a:lnTo>
                    <a:pt x="28" y="30"/>
                  </a:lnTo>
                  <a:lnTo>
                    <a:pt x="32" y="24"/>
                  </a:lnTo>
                  <a:lnTo>
                    <a:pt x="34" y="18"/>
                  </a:lnTo>
                  <a:lnTo>
                    <a:pt x="34" y="18"/>
                  </a:lnTo>
                  <a:lnTo>
                    <a:pt x="32" y="12"/>
                  </a:lnTo>
                  <a:lnTo>
                    <a:pt x="28" y="6"/>
                  </a:lnTo>
                  <a:lnTo>
                    <a:pt x="24" y="2"/>
                  </a:lnTo>
                  <a:lnTo>
                    <a:pt x="1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81" name="Freeform 325"/>
            <p:cNvSpPr/>
            <p:nvPr/>
          </p:nvSpPr>
          <p:spPr bwMode="auto">
            <a:xfrm>
              <a:off x="4237038" y="1692275"/>
              <a:ext cx="53975" cy="53975"/>
            </a:xfrm>
            <a:custGeom>
              <a:avLst/>
              <a:gdLst/>
              <a:ahLst/>
              <a:cxnLst>
                <a:cxn ang="0">
                  <a:pos x="18" y="0"/>
                </a:cxn>
                <a:cxn ang="0">
                  <a:pos x="18" y="0"/>
                </a:cxn>
                <a:cxn ang="0">
                  <a:pos x="10" y="2"/>
                </a:cxn>
                <a:cxn ang="0">
                  <a:pos x="6" y="6"/>
                </a:cxn>
                <a:cxn ang="0">
                  <a:pos x="2" y="12"/>
                </a:cxn>
                <a:cxn ang="0">
                  <a:pos x="0" y="18"/>
                </a:cxn>
                <a:cxn ang="0">
                  <a:pos x="0" y="18"/>
                </a:cxn>
                <a:cxn ang="0">
                  <a:pos x="2" y="24"/>
                </a:cxn>
                <a:cxn ang="0">
                  <a:pos x="6" y="30"/>
                </a:cxn>
                <a:cxn ang="0">
                  <a:pos x="10" y="34"/>
                </a:cxn>
                <a:cxn ang="0">
                  <a:pos x="18" y="34"/>
                </a:cxn>
                <a:cxn ang="0">
                  <a:pos x="18" y="34"/>
                </a:cxn>
                <a:cxn ang="0">
                  <a:pos x="24" y="34"/>
                </a:cxn>
                <a:cxn ang="0">
                  <a:pos x="28" y="30"/>
                </a:cxn>
                <a:cxn ang="0">
                  <a:pos x="32" y="24"/>
                </a:cxn>
                <a:cxn ang="0">
                  <a:pos x="34" y="18"/>
                </a:cxn>
                <a:cxn ang="0">
                  <a:pos x="34" y="18"/>
                </a:cxn>
                <a:cxn ang="0">
                  <a:pos x="32" y="12"/>
                </a:cxn>
                <a:cxn ang="0">
                  <a:pos x="28" y="6"/>
                </a:cxn>
                <a:cxn ang="0">
                  <a:pos x="24" y="2"/>
                </a:cxn>
                <a:cxn ang="0">
                  <a:pos x="18" y="0"/>
                </a:cxn>
              </a:cxnLst>
              <a:rect l="0" t="0" r="r" b="b"/>
              <a:pathLst>
                <a:path w="34" h="34">
                  <a:moveTo>
                    <a:pt x="18" y="0"/>
                  </a:moveTo>
                  <a:lnTo>
                    <a:pt x="18" y="0"/>
                  </a:lnTo>
                  <a:lnTo>
                    <a:pt x="10" y="2"/>
                  </a:lnTo>
                  <a:lnTo>
                    <a:pt x="6" y="6"/>
                  </a:lnTo>
                  <a:lnTo>
                    <a:pt x="2" y="12"/>
                  </a:lnTo>
                  <a:lnTo>
                    <a:pt x="0" y="18"/>
                  </a:lnTo>
                  <a:lnTo>
                    <a:pt x="0" y="18"/>
                  </a:lnTo>
                  <a:lnTo>
                    <a:pt x="2" y="24"/>
                  </a:lnTo>
                  <a:lnTo>
                    <a:pt x="6" y="30"/>
                  </a:lnTo>
                  <a:lnTo>
                    <a:pt x="10" y="34"/>
                  </a:lnTo>
                  <a:lnTo>
                    <a:pt x="18" y="34"/>
                  </a:lnTo>
                  <a:lnTo>
                    <a:pt x="18" y="34"/>
                  </a:lnTo>
                  <a:lnTo>
                    <a:pt x="24" y="34"/>
                  </a:lnTo>
                  <a:lnTo>
                    <a:pt x="28" y="30"/>
                  </a:lnTo>
                  <a:lnTo>
                    <a:pt x="32" y="24"/>
                  </a:lnTo>
                  <a:lnTo>
                    <a:pt x="34" y="18"/>
                  </a:lnTo>
                  <a:lnTo>
                    <a:pt x="34" y="18"/>
                  </a:lnTo>
                  <a:lnTo>
                    <a:pt x="32" y="12"/>
                  </a:lnTo>
                  <a:lnTo>
                    <a:pt x="28" y="6"/>
                  </a:lnTo>
                  <a:lnTo>
                    <a:pt x="24" y="2"/>
                  </a:lnTo>
                  <a:lnTo>
                    <a:pt x="1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82" name="Freeform 326"/>
            <p:cNvSpPr/>
            <p:nvPr/>
          </p:nvSpPr>
          <p:spPr bwMode="auto">
            <a:xfrm>
              <a:off x="5341938" y="1390650"/>
              <a:ext cx="50800" cy="53975"/>
            </a:xfrm>
            <a:custGeom>
              <a:avLst/>
              <a:gdLst/>
              <a:ahLst/>
              <a:cxnLst>
                <a:cxn ang="0">
                  <a:pos x="16" y="0"/>
                </a:cxn>
                <a:cxn ang="0">
                  <a:pos x="16" y="0"/>
                </a:cxn>
                <a:cxn ang="0">
                  <a:pos x="10" y="2"/>
                </a:cxn>
                <a:cxn ang="0">
                  <a:pos x="4" y="6"/>
                </a:cxn>
                <a:cxn ang="0">
                  <a:pos x="0" y="10"/>
                </a:cxn>
                <a:cxn ang="0">
                  <a:pos x="0" y="18"/>
                </a:cxn>
                <a:cxn ang="0">
                  <a:pos x="0" y="18"/>
                </a:cxn>
                <a:cxn ang="0">
                  <a:pos x="0" y="24"/>
                </a:cxn>
                <a:cxn ang="0">
                  <a:pos x="4" y="28"/>
                </a:cxn>
                <a:cxn ang="0">
                  <a:pos x="10" y="32"/>
                </a:cxn>
                <a:cxn ang="0">
                  <a:pos x="16" y="34"/>
                </a:cxn>
                <a:cxn ang="0">
                  <a:pos x="16" y="34"/>
                </a:cxn>
                <a:cxn ang="0">
                  <a:pos x="22" y="32"/>
                </a:cxn>
                <a:cxn ang="0">
                  <a:pos x="28" y="28"/>
                </a:cxn>
                <a:cxn ang="0">
                  <a:pos x="32" y="24"/>
                </a:cxn>
                <a:cxn ang="0">
                  <a:pos x="32" y="18"/>
                </a:cxn>
                <a:cxn ang="0">
                  <a:pos x="32" y="18"/>
                </a:cxn>
                <a:cxn ang="0">
                  <a:pos x="32" y="10"/>
                </a:cxn>
                <a:cxn ang="0">
                  <a:pos x="28" y="6"/>
                </a:cxn>
                <a:cxn ang="0">
                  <a:pos x="22" y="2"/>
                </a:cxn>
                <a:cxn ang="0">
                  <a:pos x="16" y="0"/>
                </a:cxn>
              </a:cxnLst>
              <a:rect l="0" t="0" r="r" b="b"/>
              <a:pathLst>
                <a:path w="32" h="34">
                  <a:moveTo>
                    <a:pt x="16" y="0"/>
                  </a:moveTo>
                  <a:lnTo>
                    <a:pt x="16" y="0"/>
                  </a:lnTo>
                  <a:lnTo>
                    <a:pt x="10" y="2"/>
                  </a:lnTo>
                  <a:lnTo>
                    <a:pt x="4" y="6"/>
                  </a:lnTo>
                  <a:lnTo>
                    <a:pt x="0" y="10"/>
                  </a:lnTo>
                  <a:lnTo>
                    <a:pt x="0" y="18"/>
                  </a:lnTo>
                  <a:lnTo>
                    <a:pt x="0" y="18"/>
                  </a:lnTo>
                  <a:lnTo>
                    <a:pt x="0" y="24"/>
                  </a:lnTo>
                  <a:lnTo>
                    <a:pt x="4" y="28"/>
                  </a:lnTo>
                  <a:lnTo>
                    <a:pt x="10" y="32"/>
                  </a:lnTo>
                  <a:lnTo>
                    <a:pt x="16" y="34"/>
                  </a:lnTo>
                  <a:lnTo>
                    <a:pt x="16" y="34"/>
                  </a:lnTo>
                  <a:lnTo>
                    <a:pt x="22" y="32"/>
                  </a:lnTo>
                  <a:lnTo>
                    <a:pt x="28" y="28"/>
                  </a:lnTo>
                  <a:lnTo>
                    <a:pt x="32" y="24"/>
                  </a:lnTo>
                  <a:lnTo>
                    <a:pt x="32" y="18"/>
                  </a:lnTo>
                  <a:lnTo>
                    <a:pt x="32" y="18"/>
                  </a:lnTo>
                  <a:lnTo>
                    <a:pt x="32" y="10"/>
                  </a:lnTo>
                  <a:lnTo>
                    <a:pt x="28" y="6"/>
                  </a:lnTo>
                  <a:lnTo>
                    <a:pt x="22" y="2"/>
                  </a:lnTo>
                  <a:lnTo>
                    <a:pt x="1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83" name="Freeform 327"/>
            <p:cNvSpPr/>
            <p:nvPr/>
          </p:nvSpPr>
          <p:spPr bwMode="auto">
            <a:xfrm>
              <a:off x="5341938" y="1390650"/>
              <a:ext cx="50800" cy="53975"/>
            </a:xfrm>
            <a:custGeom>
              <a:avLst/>
              <a:gdLst/>
              <a:ahLst/>
              <a:cxnLst>
                <a:cxn ang="0">
                  <a:pos x="16" y="0"/>
                </a:cxn>
                <a:cxn ang="0">
                  <a:pos x="16" y="0"/>
                </a:cxn>
                <a:cxn ang="0">
                  <a:pos x="10" y="2"/>
                </a:cxn>
                <a:cxn ang="0">
                  <a:pos x="4" y="6"/>
                </a:cxn>
                <a:cxn ang="0">
                  <a:pos x="0" y="10"/>
                </a:cxn>
                <a:cxn ang="0">
                  <a:pos x="0" y="18"/>
                </a:cxn>
                <a:cxn ang="0">
                  <a:pos x="0" y="18"/>
                </a:cxn>
                <a:cxn ang="0">
                  <a:pos x="0" y="24"/>
                </a:cxn>
                <a:cxn ang="0">
                  <a:pos x="4" y="28"/>
                </a:cxn>
                <a:cxn ang="0">
                  <a:pos x="10" y="32"/>
                </a:cxn>
                <a:cxn ang="0">
                  <a:pos x="16" y="34"/>
                </a:cxn>
                <a:cxn ang="0">
                  <a:pos x="16" y="34"/>
                </a:cxn>
                <a:cxn ang="0">
                  <a:pos x="22" y="32"/>
                </a:cxn>
                <a:cxn ang="0">
                  <a:pos x="28" y="28"/>
                </a:cxn>
                <a:cxn ang="0">
                  <a:pos x="32" y="24"/>
                </a:cxn>
                <a:cxn ang="0">
                  <a:pos x="32" y="18"/>
                </a:cxn>
                <a:cxn ang="0">
                  <a:pos x="32" y="18"/>
                </a:cxn>
                <a:cxn ang="0">
                  <a:pos x="32" y="10"/>
                </a:cxn>
                <a:cxn ang="0">
                  <a:pos x="28" y="6"/>
                </a:cxn>
                <a:cxn ang="0">
                  <a:pos x="22" y="2"/>
                </a:cxn>
                <a:cxn ang="0">
                  <a:pos x="16" y="0"/>
                </a:cxn>
              </a:cxnLst>
              <a:rect l="0" t="0" r="r" b="b"/>
              <a:pathLst>
                <a:path w="32" h="34">
                  <a:moveTo>
                    <a:pt x="16" y="0"/>
                  </a:moveTo>
                  <a:lnTo>
                    <a:pt x="16" y="0"/>
                  </a:lnTo>
                  <a:lnTo>
                    <a:pt x="10" y="2"/>
                  </a:lnTo>
                  <a:lnTo>
                    <a:pt x="4" y="6"/>
                  </a:lnTo>
                  <a:lnTo>
                    <a:pt x="0" y="10"/>
                  </a:lnTo>
                  <a:lnTo>
                    <a:pt x="0" y="18"/>
                  </a:lnTo>
                  <a:lnTo>
                    <a:pt x="0" y="18"/>
                  </a:lnTo>
                  <a:lnTo>
                    <a:pt x="0" y="24"/>
                  </a:lnTo>
                  <a:lnTo>
                    <a:pt x="4" y="28"/>
                  </a:lnTo>
                  <a:lnTo>
                    <a:pt x="10" y="32"/>
                  </a:lnTo>
                  <a:lnTo>
                    <a:pt x="16" y="34"/>
                  </a:lnTo>
                  <a:lnTo>
                    <a:pt x="16" y="34"/>
                  </a:lnTo>
                  <a:lnTo>
                    <a:pt x="22" y="32"/>
                  </a:lnTo>
                  <a:lnTo>
                    <a:pt x="28" y="28"/>
                  </a:lnTo>
                  <a:lnTo>
                    <a:pt x="32" y="24"/>
                  </a:lnTo>
                  <a:lnTo>
                    <a:pt x="32" y="18"/>
                  </a:lnTo>
                  <a:lnTo>
                    <a:pt x="32" y="18"/>
                  </a:lnTo>
                  <a:lnTo>
                    <a:pt x="32" y="10"/>
                  </a:lnTo>
                  <a:lnTo>
                    <a:pt x="28" y="6"/>
                  </a:lnTo>
                  <a:lnTo>
                    <a:pt x="22" y="2"/>
                  </a:lnTo>
                  <a:lnTo>
                    <a:pt x="1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84" name="Freeform 328"/>
            <p:cNvSpPr/>
            <p:nvPr/>
          </p:nvSpPr>
          <p:spPr bwMode="auto">
            <a:xfrm>
              <a:off x="6418263" y="1276350"/>
              <a:ext cx="69850" cy="69850"/>
            </a:xfrm>
            <a:custGeom>
              <a:avLst/>
              <a:gdLst/>
              <a:ahLst/>
              <a:cxnLst>
                <a:cxn ang="0">
                  <a:pos x="22" y="0"/>
                </a:cxn>
                <a:cxn ang="0">
                  <a:pos x="22" y="0"/>
                </a:cxn>
                <a:cxn ang="0">
                  <a:pos x="14" y="2"/>
                </a:cxn>
                <a:cxn ang="0">
                  <a:pos x="6" y="6"/>
                </a:cxn>
                <a:cxn ang="0">
                  <a:pos x="2" y="14"/>
                </a:cxn>
                <a:cxn ang="0">
                  <a:pos x="0" y="22"/>
                </a:cxn>
                <a:cxn ang="0">
                  <a:pos x="0" y="22"/>
                </a:cxn>
                <a:cxn ang="0">
                  <a:pos x="2" y="30"/>
                </a:cxn>
                <a:cxn ang="0">
                  <a:pos x="6" y="38"/>
                </a:cxn>
                <a:cxn ang="0">
                  <a:pos x="14" y="42"/>
                </a:cxn>
                <a:cxn ang="0">
                  <a:pos x="22" y="44"/>
                </a:cxn>
                <a:cxn ang="0">
                  <a:pos x="22" y="44"/>
                </a:cxn>
                <a:cxn ang="0">
                  <a:pos x="30" y="42"/>
                </a:cxn>
                <a:cxn ang="0">
                  <a:pos x="38" y="38"/>
                </a:cxn>
                <a:cxn ang="0">
                  <a:pos x="42" y="30"/>
                </a:cxn>
                <a:cxn ang="0">
                  <a:pos x="44" y="22"/>
                </a:cxn>
                <a:cxn ang="0">
                  <a:pos x="44" y="22"/>
                </a:cxn>
                <a:cxn ang="0">
                  <a:pos x="42" y="14"/>
                </a:cxn>
                <a:cxn ang="0">
                  <a:pos x="38" y="6"/>
                </a:cxn>
                <a:cxn ang="0">
                  <a:pos x="30" y="2"/>
                </a:cxn>
                <a:cxn ang="0">
                  <a:pos x="22" y="0"/>
                </a:cxn>
              </a:cxnLst>
              <a:rect l="0" t="0" r="r" b="b"/>
              <a:pathLst>
                <a:path w="44" h="44">
                  <a:moveTo>
                    <a:pt x="22" y="0"/>
                  </a:moveTo>
                  <a:lnTo>
                    <a:pt x="22" y="0"/>
                  </a:lnTo>
                  <a:lnTo>
                    <a:pt x="14" y="2"/>
                  </a:lnTo>
                  <a:lnTo>
                    <a:pt x="6" y="6"/>
                  </a:lnTo>
                  <a:lnTo>
                    <a:pt x="2" y="14"/>
                  </a:lnTo>
                  <a:lnTo>
                    <a:pt x="0" y="22"/>
                  </a:lnTo>
                  <a:lnTo>
                    <a:pt x="0" y="22"/>
                  </a:lnTo>
                  <a:lnTo>
                    <a:pt x="2" y="30"/>
                  </a:lnTo>
                  <a:lnTo>
                    <a:pt x="6" y="38"/>
                  </a:lnTo>
                  <a:lnTo>
                    <a:pt x="14" y="42"/>
                  </a:lnTo>
                  <a:lnTo>
                    <a:pt x="22" y="44"/>
                  </a:lnTo>
                  <a:lnTo>
                    <a:pt x="22" y="44"/>
                  </a:lnTo>
                  <a:lnTo>
                    <a:pt x="30" y="42"/>
                  </a:lnTo>
                  <a:lnTo>
                    <a:pt x="38" y="38"/>
                  </a:lnTo>
                  <a:lnTo>
                    <a:pt x="42" y="30"/>
                  </a:lnTo>
                  <a:lnTo>
                    <a:pt x="44" y="22"/>
                  </a:lnTo>
                  <a:lnTo>
                    <a:pt x="44" y="22"/>
                  </a:lnTo>
                  <a:lnTo>
                    <a:pt x="42" y="14"/>
                  </a:lnTo>
                  <a:lnTo>
                    <a:pt x="38" y="6"/>
                  </a:lnTo>
                  <a:lnTo>
                    <a:pt x="30" y="2"/>
                  </a:lnTo>
                  <a:lnTo>
                    <a:pt x="2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85" name="Freeform 329"/>
            <p:cNvSpPr/>
            <p:nvPr/>
          </p:nvSpPr>
          <p:spPr bwMode="auto">
            <a:xfrm>
              <a:off x="6418263" y="1276350"/>
              <a:ext cx="69850" cy="69850"/>
            </a:xfrm>
            <a:custGeom>
              <a:avLst/>
              <a:gdLst/>
              <a:ahLst/>
              <a:cxnLst>
                <a:cxn ang="0">
                  <a:pos x="22" y="0"/>
                </a:cxn>
                <a:cxn ang="0">
                  <a:pos x="22" y="0"/>
                </a:cxn>
                <a:cxn ang="0">
                  <a:pos x="14" y="2"/>
                </a:cxn>
                <a:cxn ang="0">
                  <a:pos x="6" y="6"/>
                </a:cxn>
                <a:cxn ang="0">
                  <a:pos x="2" y="14"/>
                </a:cxn>
                <a:cxn ang="0">
                  <a:pos x="0" y="22"/>
                </a:cxn>
                <a:cxn ang="0">
                  <a:pos x="0" y="22"/>
                </a:cxn>
                <a:cxn ang="0">
                  <a:pos x="2" y="30"/>
                </a:cxn>
                <a:cxn ang="0">
                  <a:pos x="6" y="38"/>
                </a:cxn>
                <a:cxn ang="0">
                  <a:pos x="14" y="42"/>
                </a:cxn>
                <a:cxn ang="0">
                  <a:pos x="22" y="44"/>
                </a:cxn>
                <a:cxn ang="0">
                  <a:pos x="22" y="44"/>
                </a:cxn>
                <a:cxn ang="0">
                  <a:pos x="30" y="42"/>
                </a:cxn>
                <a:cxn ang="0">
                  <a:pos x="38" y="38"/>
                </a:cxn>
                <a:cxn ang="0">
                  <a:pos x="42" y="30"/>
                </a:cxn>
                <a:cxn ang="0">
                  <a:pos x="44" y="22"/>
                </a:cxn>
                <a:cxn ang="0">
                  <a:pos x="44" y="22"/>
                </a:cxn>
                <a:cxn ang="0">
                  <a:pos x="42" y="14"/>
                </a:cxn>
                <a:cxn ang="0">
                  <a:pos x="38" y="6"/>
                </a:cxn>
                <a:cxn ang="0">
                  <a:pos x="30" y="2"/>
                </a:cxn>
                <a:cxn ang="0">
                  <a:pos x="22" y="0"/>
                </a:cxn>
              </a:cxnLst>
              <a:rect l="0" t="0" r="r" b="b"/>
              <a:pathLst>
                <a:path w="44" h="44">
                  <a:moveTo>
                    <a:pt x="22" y="0"/>
                  </a:moveTo>
                  <a:lnTo>
                    <a:pt x="22" y="0"/>
                  </a:lnTo>
                  <a:lnTo>
                    <a:pt x="14" y="2"/>
                  </a:lnTo>
                  <a:lnTo>
                    <a:pt x="6" y="6"/>
                  </a:lnTo>
                  <a:lnTo>
                    <a:pt x="2" y="14"/>
                  </a:lnTo>
                  <a:lnTo>
                    <a:pt x="0" y="22"/>
                  </a:lnTo>
                  <a:lnTo>
                    <a:pt x="0" y="22"/>
                  </a:lnTo>
                  <a:lnTo>
                    <a:pt x="2" y="30"/>
                  </a:lnTo>
                  <a:lnTo>
                    <a:pt x="6" y="38"/>
                  </a:lnTo>
                  <a:lnTo>
                    <a:pt x="14" y="42"/>
                  </a:lnTo>
                  <a:lnTo>
                    <a:pt x="22" y="44"/>
                  </a:lnTo>
                  <a:lnTo>
                    <a:pt x="22" y="44"/>
                  </a:lnTo>
                  <a:lnTo>
                    <a:pt x="30" y="42"/>
                  </a:lnTo>
                  <a:lnTo>
                    <a:pt x="38" y="38"/>
                  </a:lnTo>
                  <a:lnTo>
                    <a:pt x="42" y="30"/>
                  </a:lnTo>
                  <a:lnTo>
                    <a:pt x="44" y="22"/>
                  </a:lnTo>
                  <a:lnTo>
                    <a:pt x="44" y="22"/>
                  </a:lnTo>
                  <a:lnTo>
                    <a:pt x="42" y="14"/>
                  </a:lnTo>
                  <a:lnTo>
                    <a:pt x="38" y="6"/>
                  </a:lnTo>
                  <a:lnTo>
                    <a:pt x="30" y="2"/>
                  </a:lnTo>
                  <a:lnTo>
                    <a:pt x="22"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86" name="Freeform 330"/>
            <p:cNvSpPr/>
            <p:nvPr/>
          </p:nvSpPr>
          <p:spPr bwMode="auto">
            <a:xfrm>
              <a:off x="1277938" y="574675"/>
              <a:ext cx="69850" cy="73025"/>
            </a:xfrm>
            <a:custGeom>
              <a:avLst/>
              <a:gdLst/>
              <a:ahLst/>
              <a:cxnLst>
                <a:cxn ang="0">
                  <a:pos x="22" y="0"/>
                </a:cxn>
                <a:cxn ang="0">
                  <a:pos x="22" y="0"/>
                </a:cxn>
                <a:cxn ang="0">
                  <a:pos x="12" y="2"/>
                </a:cxn>
                <a:cxn ang="0">
                  <a:pos x="6" y="6"/>
                </a:cxn>
                <a:cxn ang="0">
                  <a:pos x="0" y="14"/>
                </a:cxn>
                <a:cxn ang="0">
                  <a:pos x="0" y="22"/>
                </a:cxn>
                <a:cxn ang="0">
                  <a:pos x="0" y="22"/>
                </a:cxn>
                <a:cxn ang="0">
                  <a:pos x="0" y="32"/>
                </a:cxn>
                <a:cxn ang="0">
                  <a:pos x="6" y="38"/>
                </a:cxn>
                <a:cxn ang="0">
                  <a:pos x="12" y="44"/>
                </a:cxn>
                <a:cxn ang="0">
                  <a:pos x="22" y="46"/>
                </a:cxn>
                <a:cxn ang="0">
                  <a:pos x="22" y="46"/>
                </a:cxn>
                <a:cxn ang="0">
                  <a:pos x="30" y="44"/>
                </a:cxn>
                <a:cxn ang="0">
                  <a:pos x="38" y="38"/>
                </a:cxn>
                <a:cxn ang="0">
                  <a:pos x="42" y="32"/>
                </a:cxn>
                <a:cxn ang="0">
                  <a:pos x="44" y="22"/>
                </a:cxn>
                <a:cxn ang="0">
                  <a:pos x="44" y="22"/>
                </a:cxn>
                <a:cxn ang="0">
                  <a:pos x="42" y="14"/>
                </a:cxn>
                <a:cxn ang="0">
                  <a:pos x="38" y="6"/>
                </a:cxn>
                <a:cxn ang="0">
                  <a:pos x="30" y="2"/>
                </a:cxn>
                <a:cxn ang="0">
                  <a:pos x="22" y="0"/>
                </a:cxn>
              </a:cxnLst>
              <a:rect l="0" t="0" r="r" b="b"/>
              <a:pathLst>
                <a:path w="44" h="46">
                  <a:moveTo>
                    <a:pt x="22" y="0"/>
                  </a:moveTo>
                  <a:lnTo>
                    <a:pt x="22" y="0"/>
                  </a:lnTo>
                  <a:lnTo>
                    <a:pt x="12" y="2"/>
                  </a:lnTo>
                  <a:lnTo>
                    <a:pt x="6" y="6"/>
                  </a:lnTo>
                  <a:lnTo>
                    <a:pt x="0" y="14"/>
                  </a:lnTo>
                  <a:lnTo>
                    <a:pt x="0" y="22"/>
                  </a:lnTo>
                  <a:lnTo>
                    <a:pt x="0" y="22"/>
                  </a:lnTo>
                  <a:lnTo>
                    <a:pt x="0" y="32"/>
                  </a:lnTo>
                  <a:lnTo>
                    <a:pt x="6" y="38"/>
                  </a:lnTo>
                  <a:lnTo>
                    <a:pt x="12" y="44"/>
                  </a:lnTo>
                  <a:lnTo>
                    <a:pt x="22" y="46"/>
                  </a:lnTo>
                  <a:lnTo>
                    <a:pt x="22" y="46"/>
                  </a:lnTo>
                  <a:lnTo>
                    <a:pt x="30" y="44"/>
                  </a:lnTo>
                  <a:lnTo>
                    <a:pt x="38" y="38"/>
                  </a:lnTo>
                  <a:lnTo>
                    <a:pt x="42" y="32"/>
                  </a:lnTo>
                  <a:lnTo>
                    <a:pt x="44" y="22"/>
                  </a:lnTo>
                  <a:lnTo>
                    <a:pt x="44" y="22"/>
                  </a:lnTo>
                  <a:lnTo>
                    <a:pt x="42" y="14"/>
                  </a:lnTo>
                  <a:lnTo>
                    <a:pt x="38" y="6"/>
                  </a:lnTo>
                  <a:lnTo>
                    <a:pt x="30" y="2"/>
                  </a:lnTo>
                  <a:lnTo>
                    <a:pt x="2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87" name="Freeform 331"/>
            <p:cNvSpPr/>
            <p:nvPr/>
          </p:nvSpPr>
          <p:spPr bwMode="auto">
            <a:xfrm>
              <a:off x="1277938" y="574675"/>
              <a:ext cx="69850" cy="73025"/>
            </a:xfrm>
            <a:custGeom>
              <a:avLst/>
              <a:gdLst/>
              <a:ahLst/>
              <a:cxnLst>
                <a:cxn ang="0">
                  <a:pos x="22" y="0"/>
                </a:cxn>
                <a:cxn ang="0">
                  <a:pos x="22" y="0"/>
                </a:cxn>
                <a:cxn ang="0">
                  <a:pos x="12" y="2"/>
                </a:cxn>
                <a:cxn ang="0">
                  <a:pos x="6" y="6"/>
                </a:cxn>
                <a:cxn ang="0">
                  <a:pos x="0" y="14"/>
                </a:cxn>
                <a:cxn ang="0">
                  <a:pos x="0" y="22"/>
                </a:cxn>
                <a:cxn ang="0">
                  <a:pos x="0" y="22"/>
                </a:cxn>
                <a:cxn ang="0">
                  <a:pos x="0" y="32"/>
                </a:cxn>
                <a:cxn ang="0">
                  <a:pos x="6" y="38"/>
                </a:cxn>
                <a:cxn ang="0">
                  <a:pos x="12" y="44"/>
                </a:cxn>
                <a:cxn ang="0">
                  <a:pos x="22" y="46"/>
                </a:cxn>
                <a:cxn ang="0">
                  <a:pos x="22" y="46"/>
                </a:cxn>
                <a:cxn ang="0">
                  <a:pos x="30" y="44"/>
                </a:cxn>
                <a:cxn ang="0">
                  <a:pos x="38" y="38"/>
                </a:cxn>
                <a:cxn ang="0">
                  <a:pos x="42" y="32"/>
                </a:cxn>
                <a:cxn ang="0">
                  <a:pos x="44" y="22"/>
                </a:cxn>
                <a:cxn ang="0">
                  <a:pos x="44" y="22"/>
                </a:cxn>
                <a:cxn ang="0">
                  <a:pos x="42" y="14"/>
                </a:cxn>
                <a:cxn ang="0">
                  <a:pos x="38" y="6"/>
                </a:cxn>
                <a:cxn ang="0">
                  <a:pos x="30" y="2"/>
                </a:cxn>
                <a:cxn ang="0">
                  <a:pos x="22" y="0"/>
                </a:cxn>
              </a:cxnLst>
              <a:rect l="0" t="0" r="r" b="b"/>
              <a:pathLst>
                <a:path w="44" h="46">
                  <a:moveTo>
                    <a:pt x="22" y="0"/>
                  </a:moveTo>
                  <a:lnTo>
                    <a:pt x="22" y="0"/>
                  </a:lnTo>
                  <a:lnTo>
                    <a:pt x="12" y="2"/>
                  </a:lnTo>
                  <a:lnTo>
                    <a:pt x="6" y="6"/>
                  </a:lnTo>
                  <a:lnTo>
                    <a:pt x="0" y="14"/>
                  </a:lnTo>
                  <a:lnTo>
                    <a:pt x="0" y="22"/>
                  </a:lnTo>
                  <a:lnTo>
                    <a:pt x="0" y="22"/>
                  </a:lnTo>
                  <a:lnTo>
                    <a:pt x="0" y="32"/>
                  </a:lnTo>
                  <a:lnTo>
                    <a:pt x="6" y="38"/>
                  </a:lnTo>
                  <a:lnTo>
                    <a:pt x="12" y="44"/>
                  </a:lnTo>
                  <a:lnTo>
                    <a:pt x="22" y="46"/>
                  </a:lnTo>
                  <a:lnTo>
                    <a:pt x="22" y="46"/>
                  </a:lnTo>
                  <a:lnTo>
                    <a:pt x="30" y="44"/>
                  </a:lnTo>
                  <a:lnTo>
                    <a:pt x="38" y="38"/>
                  </a:lnTo>
                  <a:lnTo>
                    <a:pt x="42" y="32"/>
                  </a:lnTo>
                  <a:lnTo>
                    <a:pt x="44" y="22"/>
                  </a:lnTo>
                  <a:lnTo>
                    <a:pt x="44" y="22"/>
                  </a:lnTo>
                  <a:lnTo>
                    <a:pt x="42" y="14"/>
                  </a:lnTo>
                  <a:lnTo>
                    <a:pt x="38" y="6"/>
                  </a:lnTo>
                  <a:lnTo>
                    <a:pt x="30" y="2"/>
                  </a:lnTo>
                  <a:lnTo>
                    <a:pt x="22"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88" name="Freeform 332"/>
            <p:cNvSpPr/>
            <p:nvPr/>
          </p:nvSpPr>
          <p:spPr bwMode="auto">
            <a:xfrm>
              <a:off x="4637088" y="1800225"/>
              <a:ext cx="34925" cy="34925"/>
            </a:xfrm>
            <a:custGeom>
              <a:avLst/>
              <a:gdLst/>
              <a:ahLst/>
              <a:cxnLst>
                <a:cxn ang="0">
                  <a:pos x="12" y="0"/>
                </a:cxn>
                <a:cxn ang="0">
                  <a:pos x="12" y="0"/>
                </a:cxn>
                <a:cxn ang="0">
                  <a:pos x="8" y="0"/>
                </a:cxn>
                <a:cxn ang="0">
                  <a:pos x="4" y="4"/>
                </a:cxn>
                <a:cxn ang="0">
                  <a:pos x="2" y="6"/>
                </a:cxn>
                <a:cxn ang="0">
                  <a:pos x="0" y="12"/>
                </a:cxn>
                <a:cxn ang="0">
                  <a:pos x="0" y="12"/>
                </a:cxn>
                <a:cxn ang="0">
                  <a:pos x="2" y="16"/>
                </a:cxn>
                <a:cxn ang="0">
                  <a:pos x="4" y="20"/>
                </a:cxn>
                <a:cxn ang="0">
                  <a:pos x="8" y="22"/>
                </a:cxn>
                <a:cxn ang="0">
                  <a:pos x="12" y="22"/>
                </a:cxn>
                <a:cxn ang="0">
                  <a:pos x="12" y="22"/>
                </a:cxn>
                <a:cxn ang="0">
                  <a:pos x="16" y="22"/>
                </a:cxn>
                <a:cxn ang="0">
                  <a:pos x="20" y="20"/>
                </a:cxn>
                <a:cxn ang="0">
                  <a:pos x="22" y="16"/>
                </a:cxn>
                <a:cxn ang="0">
                  <a:pos x="22" y="12"/>
                </a:cxn>
                <a:cxn ang="0">
                  <a:pos x="22" y="12"/>
                </a:cxn>
                <a:cxn ang="0">
                  <a:pos x="22" y="6"/>
                </a:cxn>
                <a:cxn ang="0">
                  <a:pos x="20" y="4"/>
                </a:cxn>
                <a:cxn ang="0">
                  <a:pos x="16" y="0"/>
                </a:cxn>
                <a:cxn ang="0">
                  <a:pos x="12" y="0"/>
                </a:cxn>
              </a:cxnLst>
              <a:rect l="0" t="0" r="r" b="b"/>
              <a:pathLst>
                <a:path w="22" h="22">
                  <a:moveTo>
                    <a:pt x="12" y="0"/>
                  </a:moveTo>
                  <a:lnTo>
                    <a:pt x="12" y="0"/>
                  </a:lnTo>
                  <a:lnTo>
                    <a:pt x="8" y="0"/>
                  </a:lnTo>
                  <a:lnTo>
                    <a:pt x="4" y="4"/>
                  </a:lnTo>
                  <a:lnTo>
                    <a:pt x="2" y="6"/>
                  </a:lnTo>
                  <a:lnTo>
                    <a:pt x="0" y="12"/>
                  </a:lnTo>
                  <a:lnTo>
                    <a:pt x="0" y="12"/>
                  </a:lnTo>
                  <a:lnTo>
                    <a:pt x="2" y="16"/>
                  </a:lnTo>
                  <a:lnTo>
                    <a:pt x="4" y="20"/>
                  </a:lnTo>
                  <a:lnTo>
                    <a:pt x="8" y="22"/>
                  </a:lnTo>
                  <a:lnTo>
                    <a:pt x="12" y="22"/>
                  </a:lnTo>
                  <a:lnTo>
                    <a:pt x="12" y="22"/>
                  </a:lnTo>
                  <a:lnTo>
                    <a:pt x="16" y="22"/>
                  </a:lnTo>
                  <a:lnTo>
                    <a:pt x="20" y="20"/>
                  </a:lnTo>
                  <a:lnTo>
                    <a:pt x="22" y="16"/>
                  </a:lnTo>
                  <a:lnTo>
                    <a:pt x="22" y="12"/>
                  </a:lnTo>
                  <a:lnTo>
                    <a:pt x="22" y="12"/>
                  </a:lnTo>
                  <a:lnTo>
                    <a:pt x="22" y="6"/>
                  </a:lnTo>
                  <a:lnTo>
                    <a:pt x="20" y="4"/>
                  </a:lnTo>
                  <a:lnTo>
                    <a:pt x="16" y="0"/>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89" name="Freeform 333"/>
            <p:cNvSpPr/>
            <p:nvPr/>
          </p:nvSpPr>
          <p:spPr bwMode="auto">
            <a:xfrm>
              <a:off x="4637088" y="1800225"/>
              <a:ext cx="34925" cy="34925"/>
            </a:xfrm>
            <a:custGeom>
              <a:avLst/>
              <a:gdLst/>
              <a:ahLst/>
              <a:cxnLst>
                <a:cxn ang="0">
                  <a:pos x="12" y="0"/>
                </a:cxn>
                <a:cxn ang="0">
                  <a:pos x="12" y="0"/>
                </a:cxn>
                <a:cxn ang="0">
                  <a:pos x="8" y="0"/>
                </a:cxn>
                <a:cxn ang="0">
                  <a:pos x="4" y="4"/>
                </a:cxn>
                <a:cxn ang="0">
                  <a:pos x="2" y="6"/>
                </a:cxn>
                <a:cxn ang="0">
                  <a:pos x="0" y="12"/>
                </a:cxn>
                <a:cxn ang="0">
                  <a:pos x="0" y="12"/>
                </a:cxn>
                <a:cxn ang="0">
                  <a:pos x="2" y="16"/>
                </a:cxn>
                <a:cxn ang="0">
                  <a:pos x="4" y="20"/>
                </a:cxn>
                <a:cxn ang="0">
                  <a:pos x="8" y="22"/>
                </a:cxn>
                <a:cxn ang="0">
                  <a:pos x="12" y="22"/>
                </a:cxn>
                <a:cxn ang="0">
                  <a:pos x="12" y="22"/>
                </a:cxn>
                <a:cxn ang="0">
                  <a:pos x="16" y="22"/>
                </a:cxn>
                <a:cxn ang="0">
                  <a:pos x="20" y="20"/>
                </a:cxn>
                <a:cxn ang="0">
                  <a:pos x="22" y="16"/>
                </a:cxn>
                <a:cxn ang="0">
                  <a:pos x="22" y="12"/>
                </a:cxn>
                <a:cxn ang="0">
                  <a:pos x="22" y="12"/>
                </a:cxn>
                <a:cxn ang="0">
                  <a:pos x="22" y="6"/>
                </a:cxn>
                <a:cxn ang="0">
                  <a:pos x="20" y="4"/>
                </a:cxn>
                <a:cxn ang="0">
                  <a:pos x="16" y="0"/>
                </a:cxn>
                <a:cxn ang="0">
                  <a:pos x="12" y="0"/>
                </a:cxn>
              </a:cxnLst>
              <a:rect l="0" t="0" r="r" b="b"/>
              <a:pathLst>
                <a:path w="22" h="22">
                  <a:moveTo>
                    <a:pt x="12" y="0"/>
                  </a:moveTo>
                  <a:lnTo>
                    <a:pt x="12" y="0"/>
                  </a:lnTo>
                  <a:lnTo>
                    <a:pt x="8" y="0"/>
                  </a:lnTo>
                  <a:lnTo>
                    <a:pt x="4" y="4"/>
                  </a:lnTo>
                  <a:lnTo>
                    <a:pt x="2" y="6"/>
                  </a:lnTo>
                  <a:lnTo>
                    <a:pt x="0" y="12"/>
                  </a:lnTo>
                  <a:lnTo>
                    <a:pt x="0" y="12"/>
                  </a:lnTo>
                  <a:lnTo>
                    <a:pt x="2" y="16"/>
                  </a:lnTo>
                  <a:lnTo>
                    <a:pt x="4" y="20"/>
                  </a:lnTo>
                  <a:lnTo>
                    <a:pt x="8" y="22"/>
                  </a:lnTo>
                  <a:lnTo>
                    <a:pt x="12" y="22"/>
                  </a:lnTo>
                  <a:lnTo>
                    <a:pt x="12" y="22"/>
                  </a:lnTo>
                  <a:lnTo>
                    <a:pt x="16" y="22"/>
                  </a:lnTo>
                  <a:lnTo>
                    <a:pt x="20" y="20"/>
                  </a:lnTo>
                  <a:lnTo>
                    <a:pt x="22" y="16"/>
                  </a:lnTo>
                  <a:lnTo>
                    <a:pt x="22" y="12"/>
                  </a:lnTo>
                  <a:lnTo>
                    <a:pt x="22" y="12"/>
                  </a:lnTo>
                  <a:lnTo>
                    <a:pt x="22" y="6"/>
                  </a:lnTo>
                  <a:lnTo>
                    <a:pt x="20" y="4"/>
                  </a:lnTo>
                  <a:lnTo>
                    <a:pt x="16" y="0"/>
                  </a:lnTo>
                  <a:lnTo>
                    <a:pt x="12"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90" name="Freeform 334"/>
            <p:cNvSpPr/>
            <p:nvPr/>
          </p:nvSpPr>
          <p:spPr bwMode="auto">
            <a:xfrm>
              <a:off x="4897438" y="1631950"/>
              <a:ext cx="50800" cy="50800"/>
            </a:xfrm>
            <a:custGeom>
              <a:avLst/>
              <a:gdLst/>
              <a:ahLst/>
              <a:cxnLst>
                <a:cxn ang="0">
                  <a:pos x="16" y="0"/>
                </a:cxn>
                <a:cxn ang="0">
                  <a:pos x="16" y="0"/>
                </a:cxn>
                <a:cxn ang="0">
                  <a:pos x="10" y="2"/>
                </a:cxn>
                <a:cxn ang="0">
                  <a:pos x="4" y="6"/>
                </a:cxn>
                <a:cxn ang="0">
                  <a:pos x="2" y="10"/>
                </a:cxn>
                <a:cxn ang="0">
                  <a:pos x="0" y="16"/>
                </a:cxn>
                <a:cxn ang="0">
                  <a:pos x="0" y="16"/>
                </a:cxn>
                <a:cxn ang="0">
                  <a:pos x="2" y="22"/>
                </a:cxn>
                <a:cxn ang="0">
                  <a:pos x="4" y="28"/>
                </a:cxn>
                <a:cxn ang="0">
                  <a:pos x="10" y="30"/>
                </a:cxn>
                <a:cxn ang="0">
                  <a:pos x="16" y="32"/>
                </a:cxn>
                <a:cxn ang="0">
                  <a:pos x="16" y="32"/>
                </a:cxn>
                <a:cxn ang="0">
                  <a:pos x="22" y="30"/>
                </a:cxn>
                <a:cxn ang="0">
                  <a:pos x="26" y="28"/>
                </a:cxn>
                <a:cxn ang="0">
                  <a:pos x="30" y="22"/>
                </a:cxn>
                <a:cxn ang="0">
                  <a:pos x="32" y="16"/>
                </a:cxn>
                <a:cxn ang="0">
                  <a:pos x="32" y="16"/>
                </a:cxn>
                <a:cxn ang="0">
                  <a:pos x="30" y="10"/>
                </a:cxn>
                <a:cxn ang="0">
                  <a:pos x="26" y="6"/>
                </a:cxn>
                <a:cxn ang="0">
                  <a:pos x="22" y="2"/>
                </a:cxn>
                <a:cxn ang="0">
                  <a:pos x="16" y="0"/>
                </a:cxn>
              </a:cxnLst>
              <a:rect l="0" t="0" r="r" b="b"/>
              <a:pathLst>
                <a:path w="32" h="32">
                  <a:moveTo>
                    <a:pt x="16" y="0"/>
                  </a:moveTo>
                  <a:lnTo>
                    <a:pt x="16" y="0"/>
                  </a:lnTo>
                  <a:lnTo>
                    <a:pt x="10" y="2"/>
                  </a:lnTo>
                  <a:lnTo>
                    <a:pt x="4" y="6"/>
                  </a:lnTo>
                  <a:lnTo>
                    <a:pt x="2" y="10"/>
                  </a:lnTo>
                  <a:lnTo>
                    <a:pt x="0" y="16"/>
                  </a:lnTo>
                  <a:lnTo>
                    <a:pt x="0" y="16"/>
                  </a:lnTo>
                  <a:lnTo>
                    <a:pt x="2" y="22"/>
                  </a:lnTo>
                  <a:lnTo>
                    <a:pt x="4" y="28"/>
                  </a:lnTo>
                  <a:lnTo>
                    <a:pt x="10" y="30"/>
                  </a:lnTo>
                  <a:lnTo>
                    <a:pt x="16" y="32"/>
                  </a:lnTo>
                  <a:lnTo>
                    <a:pt x="16" y="32"/>
                  </a:lnTo>
                  <a:lnTo>
                    <a:pt x="22" y="30"/>
                  </a:lnTo>
                  <a:lnTo>
                    <a:pt x="26" y="28"/>
                  </a:lnTo>
                  <a:lnTo>
                    <a:pt x="30" y="22"/>
                  </a:lnTo>
                  <a:lnTo>
                    <a:pt x="32" y="16"/>
                  </a:lnTo>
                  <a:lnTo>
                    <a:pt x="32" y="16"/>
                  </a:lnTo>
                  <a:lnTo>
                    <a:pt x="30" y="10"/>
                  </a:lnTo>
                  <a:lnTo>
                    <a:pt x="26" y="6"/>
                  </a:lnTo>
                  <a:lnTo>
                    <a:pt x="22" y="2"/>
                  </a:lnTo>
                  <a:lnTo>
                    <a:pt x="1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91" name="Freeform 335"/>
            <p:cNvSpPr/>
            <p:nvPr/>
          </p:nvSpPr>
          <p:spPr bwMode="auto">
            <a:xfrm>
              <a:off x="4897438" y="1631950"/>
              <a:ext cx="50800" cy="50800"/>
            </a:xfrm>
            <a:custGeom>
              <a:avLst/>
              <a:gdLst/>
              <a:ahLst/>
              <a:cxnLst>
                <a:cxn ang="0">
                  <a:pos x="16" y="0"/>
                </a:cxn>
                <a:cxn ang="0">
                  <a:pos x="16" y="0"/>
                </a:cxn>
                <a:cxn ang="0">
                  <a:pos x="10" y="2"/>
                </a:cxn>
                <a:cxn ang="0">
                  <a:pos x="4" y="6"/>
                </a:cxn>
                <a:cxn ang="0">
                  <a:pos x="2" y="10"/>
                </a:cxn>
                <a:cxn ang="0">
                  <a:pos x="0" y="16"/>
                </a:cxn>
                <a:cxn ang="0">
                  <a:pos x="0" y="16"/>
                </a:cxn>
                <a:cxn ang="0">
                  <a:pos x="2" y="22"/>
                </a:cxn>
                <a:cxn ang="0">
                  <a:pos x="4" y="28"/>
                </a:cxn>
                <a:cxn ang="0">
                  <a:pos x="10" y="30"/>
                </a:cxn>
                <a:cxn ang="0">
                  <a:pos x="16" y="32"/>
                </a:cxn>
                <a:cxn ang="0">
                  <a:pos x="16" y="32"/>
                </a:cxn>
                <a:cxn ang="0">
                  <a:pos x="22" y="30"/>
                </a:cxn>
                <a:cxn ang="0">
                  <a:pos x="26" y="28"/>
                </a:cxn>
                <a:cxn ang="0">
                  <a:pos x="30" y="22"/>
                </a:cxn>
                <a:cxn ang="0">
                  <a:pos x="32" y="16"/>
                </a:cxn>
                <a:cxn ang="0">
                  <a:pos x="32" y="16"/>
                </a:cxn>
                <a:cxn ang="0">
                  <a:pos x="30" y="10"/>
                </a:cxn>
                <a:cxn ang="0">
                  <a:pos x="26" y="6"/>
                </a:cxn>
                <a:cxn ang="0">
                  <a:pos x="22" y="2"/>
                </a:cxn>
                <a:cxn ang="0">
                  <a:pos x="16" y="0"/>
                </a:cxn>
              </a:cxnLst>
              <a:rect l="0" t="0" r="r" b="b"/>
              <a:pathLst>
                <a:path w="32" h="32">
                  <a:moveTo>
                    <a:pt x="16" y="0"/>
                  </a:moveTo>
                  <a:lnTo>
                    <a:pt x="16" y="0"/>
                  </a:lnTo>
                  <a:lnTo>
                    <a:pt x="10" y="2"/>
                  </a:lnTo>
                  <a:lnTo>
                    <a:pt x="4" y="6"/>
                  </a:lnTo>
                  <a:lnTo>
                    <a:pt x="2" y="10"/>
                  </a:lnTo>
                  <a:lnTo>
                    <a:pt x="0" y="16"/>
                  </a:lnTo>
                  <a:lnTo>
                    <a:pt x="0" y="16"/>
                  </a:lnTo>
                  <a:lnTo>
                    <a:pt x="2" y="22"/>
                  </a:lnTo>
                  <a:lnTo>
                    <a:pt x="4" y="28"/>
                  </a:lnTo>
                  <a:lnTo>
                    <a:pt x="10" y="30"/>
                  </a:lnTo>
                  <a:lnTo>
                    <a:pt x="16" y="32"/>
                  </a:lnTo>
                  <a:lnTo>
                    <a:pt x="16" y="32"/>
                  </a:lnTo>
                  <a:lnTo>
                    <a:pt x="22" y="30"/>
                  </a:lnTo>
                  <a:lnTo>
                    <a:pt x="26" y="28"/>
                  </a:lnTo>
                  <a:lnTo>
                    <a:pt x="30" y="22"/>
                  </a:lnTo>
                  <a:lnTo>
                    <a:pt x="32" y="16"/>
                  </a:lnTo>
                  <a:lnTo>
                    <a:pt x="32" y="16"/>
                  </a:lnTo>
                  <a:lnTo>
                    <a:pt x="30" y="10"/>
                  </a:lnTo>
                  <a:lnTo>
                    <a:pt x="26" y="6"/>
                  </a:lnTo>
                  <a:lnTo>
                    <a:pt x="22" y="2"/>
                  </a:lnTo>
                  <a:lnTo>
                    <a:pt x="1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92" name="Freeform 336"/>
            <p:cNvSpPr/>
            <p:nvPr/>
          </p:nvSpPr>
          <p:spPr bwMode="auto">
            <a:xfrm>
              <a:off x="6142038" y="1187450"/>
              <a:ext cx="34925" cy="34925"/>
            </a:xfrm>
            <a:custGeom>
              <a:avLst/>
              <a:gdLst/>
              <a:ahLst/>
              <a:cxnLst>
                <a:cxn ang="0">
                  <a:pos x="10" y="0"/>
                </a:cxn>
                <a:cxn ang="0">
                  <a:pos x="10" y="0"/>
                </a:cxn>
                <a:cxn ang="0">
                  <a:pos x="6" y="0"/>
                </a:cxn>
                <a:cxn ang="0">
                  <a:pos x="4" y="2"/>
                </a:cxn>
                <a:cxn ang="0">
                  <a:pos x="0" y="6"/>
                </a:cxn>
                <a:cxn ang="0">
                  <a:pos x="0" y="10"/>
                </a:cxn>
                <a:cxn ang="0">
                  <a:pos x="0" y="10"/>
                </a:cxn>
                <a:cxn ang="0">
                  <a:pos x="0" y="14"/>
                </a:cxn>
                <a:cxn ang="0">
                  <a:pos x="4" y="18"/>
                </a:cxn>
                <a:cxn ang="0">
                  <a:pos x="6" y="20"/>
                </a:cxn>
                <a:cxn ang="0">
                  <a:pos x="10" y="22"/>
                </a:cxn>
                <a:cxn ang="0">
                  <a:pos x="10" y="22"/>
                </a:cxn>
                <a:cxn ang="0">
                  <a:pos x="16" y="20"/>
                </a:cxn>
                <a:cxn ang="0">
                  <a:pos x="18" y="18"/>
                </a:cxn>
                <a:cxn ang="0">
                  <a:pos x="22" y="14"/>
                </a:cxn>
                <a:cxn ang="0">
                  <a:pos x="22" y="10"/>
                </a:cxn>
                <a:cxn ang="0">
                  <a:pos x="22" y="10"/>
                </a:cxn>
                <a:cxn ang="0">
                  <a:pos x="22" y="6"/>
                </a:cxn>
                <a:cxn ang="0">
                  <a:pos x="18" y="2"/>
                </a:cxn>
                <a:cxn ang="0">
                  <a:pos x="16" y="0"/>
                </a:cxn>
                <a:cxn ang="0">
                  <a:pos x="10" y="0"/>
                </a:cxn>
              </a:cxnLst>
              <a:rect l="0" t="0" r="r" b="b"/>
              <a:pathLst>
                <a:path w="22" h="22">
                  <a:moveTo>
                    <a:pt x="10" y="0"/>
                  </a:moveTo>
                  <a:lnTo>
                    <a:pt x="10" y="0"/>
                  </a:lnTo>
                  <a:lnTo>
                    <a:pt x="6" y="0"/>
                  </a:lnTo>
                  <a:lnTo>
                    <a:pt x="4" y="2"/>
                  </a:lnTo>
                  <a:lnTo>
                    <a:pt x="0" y="6"/>
                  </a:lnTo>
                  <a:lnTo>
                    <a:pt x="0" y="10"/>
                  </a:lnTo>
                  <a:lnTo>
                    <a:pt x="0" y="10"/>
                  </a:lnTo>
                  <a:lnTo>
                    <a:pt x="0" y="14"/>
                  </a:lnTo>
                  <a:lnTo>
                    <a:pt x="4" y="18"/>
                  </a:lnTo>
                  <a:lnTo>
                    <a:pt x="6" y="20"/>
                  </a:lnTo>
                  <a:lnTo>
                    <a:pt x="10" y="22"/>
                  </a:lnTo>
                  <a:lnTo>
                    <a:pt x="10" y="22"/>
                  </a:lnTo>
                  <a:lnTo>
                    <a:pt x="16" y="20"/>
                  </a:lnTo>
                  <a:lnTo>
                    <a:pt x="18" y="18"/>
                  </a:lnTo>
                  <a:lnTo>
                    <a:pt x="22" y="14"/>
                  </a:lnTo>
                  <a:lnTo>
                    <a:pt x="22" y="10"/>
                  </a:lnTo>
                  <a:lnTo>
                    <a:pt x="22" y="10"/>
                  </a:lnTo>
                  <a:lnTo>
                    <a:pt x="22" y="6"/>
                  </a:lnTo>
                  <a:lnTo>
                    <a:pt x="18" y="2"/>
                  </a:lnTo>
                  <a:lnTo>
                    <a:pt x="16" y="0"/>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93" name="Freeform 337"/>
            <p:cNvSpPr/>
            <p:nvPr/>
          </p:nvSpPr>
          <p:spPr bwMode="auto">
            <a:xfrm>
              <a:off x="6142038" y="1187450"/>
              <a:ext cx="34925" cy="34925"/>
            </a:xfrm>
            <a:custGeom>
              <a:avLst/>
              <a:gdLst/>
              <a:ahLst/>
              <a:cxnLst>
                <a:cxn ang="0">
                  <a:pos x="10" y="0"/>
                </a:cxn>
                <a:cxn ang="0">
                  <a:pos x="10" y="0"/>
                </a:cxn>
                <a:cxn ang="0">
                  <a:pos x="6" y="0"/>
                </a:cxn>
                <a:cxn ang="0">
                  <a:pos x="4" y="2"/>
                </a:cxn>
                <a:cxn ang="0">
                  <a:pos x="0" y="6"/>
                </a:cxn>
                <a:cxn ang="0">
                  <a:pos x="0" y="10"/>
                </a:cxn>
                <a:cxn ang="0">
                  <a:pos x="0" y="10"/>
                </a:cxn>
                <a:cxn ang="0">
                  <a:pos x="0" y="14"/>
                </a:cxn>
                <a:cxn ang="0">
                  <a:pos x="4" y="18"/>
                </a:cxn>
                <a:cxn ang="0">
                  <a:pos x="6" y="20"/>
                </a:cxn>
                <a:cxn ang="0">
                  <a:pos x="10" y="22"/>
                </a:cxn>
                <a:cxn ang="0">
                  <a:pos x="10" y="22"/>
                </a:cxn>
                <a:cxn ang="0">
                  <a:pos x="16" y="20"/>
                </a:cxn>
                <a:cxn ang="0">
                  <a:pos x="18" y="18"/>
                </a:cxn>
                <a:cxn ang="0">
                  <a:pos x="22" y="14"/>
                </a:cxn>
                <a:cxn ang="0">
                  <a:pos x="22" y="10"/>
                </a:cxn>
                <a:cxn ang="0">
                  <a:pos x="22" y="10"/>
                </a:cxn>
                <a:cxn ang="0">
                  <a:pos x="22" y="6"/>
                </a:cxn>
                <a:cxn ang="0">
                  <a:pos x="18" y="2"/>
                </a:cxn>
                <a:cxn ang="0">
                  <a:pos x="16" y="0"/>
                </a:cxn>
                <a:cxn ang="0">
                  <a:pos x="10" y="0"/>
                </a:cxn>
              </a:cxnLst>
              <a:rect l="0" t="0" r="r" b="b"/>
              <a:pathLst>
                <a:path w="22" h="22">
                  <a:moveTo>
                    <a:pt x="10" y="0"/>
                  </a:moveTo>
                  <a:lnTo>
                    <a:pt x="10" y="0"/>
                  </a:lnTo>
                  <a:lnTo>
                    <a:pt x="6" y="0"/>
                  </a:lnTo>
                  <a:lnTo>
                    <a:pt x="4" y="2"/>
                  </a:lnTo>
                  <a:lnTo>
                    <a:pt x="0" y="6"/>
                  </a:lnTo>
                  <a:lnTo>
                    <a:pt x="0" y="10"/>
                  </a:lnTo>
                  <a:lnTo>
                    <a:pt x="0" y="10"/>
                  </a:lnTo>
                  <a:lnTo>
                    <a:pt x="0" y="14"/>
                  </a:lnTo>
                  <a:lnTo>
                    <a:pt x="4" y="18"/>
                  </a:lnTo>
                  <a:lnTo>
                    <a:pt x="6" y="20"/>
                  </a:lnTo>
                  <a:lnTo>
                    <a:pt x="10" y="22"/>
                  </a:lnTo>
                  <a:lnTo>
                    <a:pt x="10" y="22"/>
                  </a:lnTo>
                  <a:lnTo>
                    <a:pt x="16" y="20"/>
                  </a:lnTo>
                  <a:lnTo>
                    <a:pt x="18" y="18"/>
                  </a:lnTo>
                  <a:lnTo>
                    <a:pt x="22" y="14"/>
                  </a:lnTo>
                  <a:lnTo>
                    <a:pt x="22" y="10"/>
                  </a:lnTo>
                  <a:lnTo>
                    <a:pt x="22" y="10"/>
                  </a:lnTo>
                  <a:lnTo>
                    <a:pt x="22" y="6"/>
                  </a:lnTo>
                  <a:lnTo>
                    <a:pt x="18" y="2"/>
                  </a:lnTo>
                  <a:lnTo>
                    <a:pt x="16" y="0"/>
                  </a:lnTo>
                  <a:lnTo>
                    <a:pt x="10"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94" name="Freeform 338"/>
            <p:cNvSpPr/>
            <p:nvPr/>
          </p:nvSpPr>
          <p:spPr bwMode="auto">
            <a:xfrm>
              <a:off x="5192713" y="1435100"/>
              <a:ext cx="34925" cy="34925"/>
            </a:xfrm>
            <a:custGeom>
              <a:avLst/>
              <a:gdLst/>
              <a:ahLst/>
              <a:cxnLst>
                <a:cxn ang="0">
                  <a:pos x="12" y="0"/>
                </a:cxn>
                <a:cxn ang="0">
                  <a:pos x="12" y="0"/>
                </a:cxn>
                <a:cxn ang="0">
                  <a:pos x="6" y="2"/>
                </a:cxn>
                <a:cxn ang="0">
                  <a:pos x="4" y="4"/>
                </a:cxn>
                <a:cxn ang="0">
                  <a:pos x="0" y="8"/>
                </a:cxn>
                <a:cxn ang="0">
                  <a:pos x="0" y="12"/>
                </a:cxn>
                <a:cxn ang="0">
                  <a:pos x="0" y="12"/>
                </a:cxn>
                <a:cxn ang="0">
                  <a:pos x="0" y="16"/>
                </a:cxn>
                <a:cxn ang="0">
                  <a:pos x="4" y="20"/>
                </a:cxn>
                <a:cxn ang="0">
                  <a:pos x="6" y="22"/>
                </a:cxn>
                <a:cxn ang="0">
                  <a:pos x="12" y="22"/>
                </a:cxn>
                <a:cxn ang="0">
                  <a:pos x="12" y="22"/>
                </a:cxn>
                <a:cxn ang="0">
                  <a:pos x="16" y="22"/>
                </a:cxn>
                <a:cxn ang="0">
                  <a:pos x="18" y="20"/>
                </a:cxn>
                <a:cxn ang="0">
                  <a:pos x="22" y="16"/>
                </a:cxn>
                <a:cxn ang="0">
                  <a:pos x="22" y="12"/>
                </a:cxn>
                <a:cxn ang="0">
                  <a:pos x="22" y="12"/>
                </a:cxn>
                <a:cxn ang="0">
                  <a:pos x="22" y="8"/>
                </a:cxn>
                <a:cxn ang="0">
                  <a:pos x="18" y="4"/>
                </a:cxn>
                <a:cxn ang="0">
                  <a:pos x="16" y="2"/>
                </a:cxn>
                <a:cxn ang="0">
                  <a:pos x="12" y="0"/>
                </a:cxn>
              </a:cxnLst>
              <a:rect l="0" t="0" r="r" b="b"/>
              <a:pathLst>
                <a:path w="22" h="22">
                  <a:moveTo>
                    <a:pt x="12" y="0"/>
                  </a:moveTo>
                  <a:lnTo>
                    <a:pt x="12" y="0"/>
                  </a:lnTo>
                  <a:lnTo>
                    <a:pt x="6" y="2"/>
                  </a:lnTo>
                  <a:lnTo>
                    <a:pt x="4" y="4"/>
                  </a:lnTo>
                  <a:lnTo>
                    <a:pt x="0" y="8"/>
                  </a:lnTo>
                  <a:lnTo>
                    <a:pt x="0" y="12"/>
                  </a:lnTo>
                  <a:lnTo>
                    <a:pt x="0" y="12"/>
                  </a:lnTo>
                  <a:lnTo>
                    <a:pt x="0" y="16"/>
                  </a:lnTo>
                  <a:lnTo>
                    <a:pt x="4" y="20"/>
                  </a:lnTo>
                  <a:lnTo>
                    <a:pt x="6" y="22"/>
                  </a:lnTo>
                  <a:lnTo>
                    <a:pt x="12" y="22"/>
                  </a:lnTo>
                  <a:lnTo>
                    <a:pt x="12" y="22"/>
                  </a:lnTo>
                  <a:lnTo>
                    <a:pt x="16" y="22"/>
                  </a:lnTo>
                  <a:lnTo>
                    <a:pt x="18" y="20"/>
                  </a:lnTo>
                  <a:lnTo>
                    <a:pt x="22" y="16"/>
                  </a:lnTo>
                  <a:lnTo>
                    <a:pt x="22" y="12"/>
                  </a:lnTo>
                  <a:lnTo>
                    <a:pt x="22" y="12"/>
                  </a:lnTo>
                  <a:lnTo>
                    <a:pt x="22" y="8"/>
                  </a:lnTo>
                  <a:lnTo>
                    <a:pt x="18" y="4"/>
                  </a:lnTo>
                  <a:lnTo>
                    <a:pt x="16" y="2"/>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95" name="Freeform 339"/>
            <p:cNvSpPr/>
            <p:nvPr/>
          </p:nvSpPr>
          <p:spPr bwMode="auto">
            <a:xfrm>
              <a:off x="5192713" y="1435100"/>
              <a:ext cx="34925" cy="34925"/>
            </a:xfrm>
            <a:custGeom>
              <a:avLst/>
              <a:gdLst/>
              <a:ahLst/>
              <a:cxnLst>
                <a:cxn ang="0">
                  <a:pos x="12" y="0"/>
                </a:cxn>
                <a:cxn ang="0">
                  <a:pos x="12" y="0"/>
                </a:cxn>
                <a:cxn ang="0">
                  <a:pos x="6" y="2"/>
                </a:cxn>
                <a:cxn ang="0">
                  <a:pos x="4" y="4"/>
                </a:cxn>
                <a:cxn ang="0">
                  <a:pos x="0" y="8"/>
                </a:cxn>
                <a:cxn ang="0">
                  <a:pos x="0" y="12"/>
                </a:cxn>
                <a:cxn ang="0">
                  <a:pos x="0" y="12"/>
                </a:cxn>
                <a:cxn ang="0">
                  <a:pos x="0" y="16"/>
                </a:cxn>
                <a:cxn ang="0">
                  <a:pos x="4" y="20"/>
                </a:cxn>
                <a:cxn ang="0">
                  <a:pos x="6" y="22"/>
                </a:cxn>
                <a:cxn ang="0">
                  <a:pos x="12" y="22"/>
                </a:cxn>
                <a:cxn ang="0">
                  <a:pos x="12" y="22"/>
                </a:cxn>
                <a:cxn ang="0">
                  <a:pos x="16" y="22"/>
                </a:cxn>
                <a:cxn ang="0">
                  <a:pos x="18" y="20"/>
                </a:cxn>
                <a:cxn ang="0">
                  <a:pos x="22" y="16"/>
                </a:cxn>
                <a:cxn ang="0">
                  <a:pos x="22" y="12"/>
                </a:cxn>
                <a:cxn ang="0">
                  <a:pos x="22" y="12"/>
                </a:cxn>
                <a:cxn ang="0">
                  <a:pos x="22" y="8"/>
                </a:cxn>
                <a:cxn ang="0">
                  <a:pos x="18" y="4"/>
                </a:cxn>
                <a:cxn ang="0">
                  <a:pos x="16" y="2"/>
                </a:cxn>
                <a:cxn ang="0">
                  <a:pos x="12" y="0"/>
                </a:cxn>
              </a:cxnLst>
              <a:rect l="0" t="0" r="r" b="b"/>
              <a:pathLst>
                <a:path w="22" h="22">
                  <a:moveTo>
                    <a:pt x="12" y="0"/>
                  </a:moveTo>
                  <a:lnTo>
                    <a:pt x="12" y="0"/>
                  </a:lnTo>
                  <a:lnTo>
                    <a:pt x="6" y="2"/>
                  </a:lnTo>
                  <a:lnTo>
                    <a:pt x="4" y="4"/>
                  </a:lnTo>
                  <a:lnTo>
                    <a:pt x="0" y="8"/>
                  </a:lnTo>
                  <a:lnTo>
                    <a:pt x="0" y="12"/>
                  </a:lnTo>
                  <a:lnTo>
                    <a:pt x="0" y="12"/>
                  </a:lnTo>
                  <a:lnTo>
                    <a:pt x="0" y="16"/>
                  </a:lnTo>
                  <a:lnTo>
                    <a:pt x="4" y="20"/>
                  </a:lnTo>
                  <a:lnTo>
                    <a:pt x="6" y="22"/>
                  </a:lnTo>
                  <a:lnTo>
                    <a:pt x="12" y="22"/>
                  </a:lnTo>
                  <a:lnTo>
                    <a:pt x="12" y="22"/>
                  </a:lnTo>
                  <a:lnTo>
                    <a:pt x="16" y="22"/>
                  </a:lnTo>
                  <a:lnTo>
                    <a:pt x="18" y="20"/>
                  </a:lnTo>
                  <a:lnTo>
                    <a:pt x="22" y="16"/>
                  </a:lnTo>
                  <a:lnTo>
                    <a:pt x="22" y="12"/>
                  </a:lnTo>
                  <a:lnTo>
                    <a:pt x="22" y="12"/>
                  </a:lnTo>
                  <a:lnTo>
                    <a:pt x="22" y="8"/>
                  </a:lnTo>
                  <a:lnTo>
                    <a:pt x="18" y="4"/>
                  </a:lnTo>
                  <a:lnTo>
                    <a:pt x="16" y="2"/>
                  </a:lnTo>
                  <a:lnTo>
                    <a:pt x="12"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96" name="Freeform 340"/>
            <p:cNvSpPr/>
            <p:nvPr/>
          </p:nvSpPr>
          <p:spPr bwMode="auto">
            <a:xfrm>
              <a:off x="6999288" y="1123950"/>
              <a:ext cx="34925" cy="34925"/>
            </a:xfrm>
            <a:custGeom>
              <a:avLst/>
              <a:gdLst/>
              <a:ahLst/>
              <a:cxnLst>
                <a:cxn ang="0">
                  <a:pos x="10" y="0"/>
                </a:cxn>
                <a:cxn ang="0">
                  <a:pos x="10" y="0"/>
                </a:cxn>
                <a:cxn ang="0">
                  <a:pos x="6" y="0"/>
                </a:cxn>
                <a:cxn ang="0">
                  <a:pos x="2" y="4"/>
                </a:cxn>
                <a:cxn ang="0">
                  <a:pos x="0" y="6"/>
                </a:cxn>
                <a:cxn ang="0">
                  <a:pos x="0" y="12"/>
                </a:cxn>
                <a:cxn ang="0">
                  <a:pos x="0" y="12"/>
                </a:cxn>
                <a:cxn ang="0">
                  <a:pos x="0" y="16"/>
                </a:cxn>
                <a:cxn ang="0">
                  <a:pos x="2" y="20"/>
                </a:cxn>
                <a:cxn ang="0">
                  <a:pos x="6" y="22"/>
                </a:cxn>
                <a:cxn ang="0">
                  <a:pos x="10" y="22"/>
                </a:cxn>
                <a:cxn ang="0">
                  <a:pos x="10" y="22"/>
                </a:cxn>
                <a:cxn ang="0">
                  <a:pos x="16" y="22"/>
                </a:cxn>
                <a:cxn ang="0">
                  <a:pos x="18" y="20"/>
                </a:cxn>
                <a:cxn ang="0">
                  <a:pos x="22" y="16"/>
                </a:cxn>
                <a:cxn ang="0">
                  <a:pos x="22" y="12"/>
                </a:cxn>
                <a:cxn ang="0">
                  <a:pos x="22" y="12"/>
                </a:cxn>
                <a:cxn ang="0">
                  <a:pos x="22" y="6"/>
                </a:cxn>
                <a:cxn ang="0">
                  <a:pos x="18" y="4"/>
                </a:cxn>
                <a:cxn ang="0">
                  <a:pos x="16" y="0"/>
                </a:cxn>
                <a:cxn ang="0">
                  <a:pos x="10" y="0"/>
                </a:cxn>
              </a:cxnLst>
              <a:rect l="0" t="0" r="r" b="b"/>
              <a:pathLst>
                <a:path w="22" h="22">
                  <a:moveTo>
                    <a:pt x="10" y="0"/>
                  </a:moveTo>
                  <a:lnTo>
                    <a:pt x="10" y="0"/>
                  </a:lnTo>
                  <a:lnTo>
                    <a:pt x="6" y="0"/>
                  </a:lnTo>
                  <a:lnTo>
                    <a:pt x="2" y="4"/>
                  </a:lnTo>
                  <a:lnTo>
                    <a:pt x="0" y="6"/>
                  </a:lnTo>
                  <a:lnTo>
                    <a:pt x="0" y="12"/>
                  </a:lnTo>
                  <a:lnTo>
                    <a:pt x="0" y="12"/>
                  </a:lnTo>
                  <a:lnTo>
                    <a:pt x="0" y="16"/>
                  </a:lnTo>
                  <a:lnTo>
                    <a:pt x="2" y="20"/>
                  </a:lnTo>
                  <a:lnTo>
                    <a:pt x="6" y="22"/>
                  </a:lnTo>
                  <a:lnTo>
                    <a:pt x="10" y="22"/>
                  </a:lnTo>
                  <a:lnTo>
                    <a:pt x="10" y="22"/>
                  </a:lnTo>
                  <a:lnTo>
                    <a:pt x="16" y="22"/>
                  </a:lnTo>
                  <a:lnTo>
                    <a:pt x="18" y="20"/>
                  </a:lnTo>
                  <a:lnTo>
                    <a:pt x="22" y="16"/>
                  </a:lnTo>
                  <a:lnTo>
                    <a:pt x="22" y="12"/>
                  </a:lnTo>
                  <a:lnTo>
                    <a:pt x="22" y="12"/>
                  </a:lnTo>
                  <a:lnTo>
                    <a:pt x="22" y="6"/>
                  </a:lnTo>
                  <a:lnTo>
                    <a:pt x="18" y="4"/>
                  </a:lnTo>
                  <a:lnTo>
                    <a:pt x="16" y="0"/>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97" name="Freeform 341"/>
            <p:cNvSpPr/>
            <p:nvPr/>
          </p:nvSpPr>
          <p:spPr bwMode="auto">
            <a:xfrm>
              <a:off x="6999288" y="1123950"/>
              <a:ext cx="34925" cy="34925"/>
            </a:xfrm>
            <a:custGeom>
              <a:avLst/>
              <a:gdLst/>
              <a:ahLst/>
              <a:cxnLst>
                <a:cxn ang="0">
                  <a:pos x="10" y="0"/>
                </a:cxn>
                <a:cxn ang="0">
                  <a:pos x="10" y="0"/>
                </a:cxn>
                <a:cxn ang="0">
                  <a:pos x="6" y="0"/>
                </a:cxn>
                <a:cxn ang="0">
                  <a:pos x="2" y="4"/>
                </a:cxn>
                <a:cxn ang="0">
                  <a:pos x="0" y="6"/>
                </a:cxn>
                <a:cxn ang="0">
                  <a:pos x="0" y="12"/>
                </a:cxn>
                <a:cxn ang="0">
                  <a:pos x="0" y="12"/>
                </a:cxn>
                <a:cxn ang="0">
                  <a:pos x="0" y="16"/>
                </a:cxn>
                <a:cxn ang="0">
                  <a:pos x="2" y="20"/>
                </a:cxn>
                <a:cxn ang="0">
                  <a:pos x="6" y="22"/>
                </a:cxn>
                <a:cxn ang="0">
                  <a:pos x="10" y="22"/>
                </a:cxn>
                <a:cxn ang="0">
                  <a:pos x="10" y="22"/>
                </a:cxn>
                <a:cxn ang="0">
                  <a:pos x="16" y="22"/>
                </a:cxn>
                <a:cxn ang="0">
                  <a:pos x="18" y="20"/>
                </a:cxn>
                <a:cxn ang="0">
                  <a:pos x="22" y="16"/>
                </a:cxn>
                <a:cxn ang="0">
                  <a:pos x="22" y="12"/>
                </a:cxn>
                <a:cxn ang="0">
                  <a:pos x="22" y="12"/>
                </a:cxn>
                <a:cxn ang="0">
                  <a:pos x="22" y="6"/>
                </a:cxn>
                <a:cxn ang="0">
                  <a:pos x="18" y="4"/>
                </a:cxn>
                <a:cxn ang="0">
                  <a:pos x="16" y="0"/>
                </a:cxn>
                <a:cxn ang="0">
                  <a:pos x="10" y="0"/>
                </a:cxn>
              </a:cxnLst>
              <a:rect l="0" t="0" r="r" b="b"/>
              <a:pathLst>
                <a:path w="22" h="22">
                  <a:moveTo>
                    <a:pt x="10" y="0"/>
                  </a:moveTo>
                  <a:lnTo>
                    <a:pt x="10" y="0"/>
                  </a:lnTo>
                  <a:lnTo>
                    <a:pt x="6" y="0"/>
                  </a:lnTo>
                  <a:lnTo>
                    <a:pt x="2" y="4"/>
                  </a:lnTo>
                  <a:lnTo>
                    <a:pt x="0" y="6"/>
                  </a:lnTo>
                  <a:lnTo>
                    <a:pt x="0" y="12"/>
                  </a:lnTo>
                  <a:lnTo>
                    <a:pt x="0" y="12"/>
                  </a:lnTo>
                  <a:lnTo>
                    <a:pt x="0" y="16"/>
                  </a:lnTo>
                  <a:lnTo>
                    <a:pt x="2" y="20"/>
                  </a:lnTo>
                  <a:lnTo>
                    <a:pt x="6" y="22"/>
                  </a:lnTo>
                  <a:lnTo>
                    <a:pt x="10" y="22"/>
                  </a:lnTo>
                  <a:lnTo>
                    <a:pt x="10" y="22"/>
                  </a:lnTo>
                  <a:lnTo>
                    <a:pt x="16" y="22"/>
                  </a:lnTo>
                  <a:lnTo>
                    <a:pt x="18" y="20"/>
                  </a:lnTo>
                  <a:lnTo>
                    <a:pt x="22" y="16"/>
                  </a:lnTo>
                  <a:lnTo>
                    <a:pt x="22" y="12"/>
                  </a:lnTo>
                  <a:lnTo>
                    <a:pt x="22" y="12"/>
                  </a:lnTo>
                  <a:lnTo>
                    <a:pt x="22" y="6"/>
                  </a:lnTo>
                  <a:lnTo>
                    <a:pt x="18" y="4"/>
                  </a:lnTo>
                  <a:lnTo>
                    <a:pt x="16" y="0"/>
                  </a:lnTo>
                  <a:lnTo>
                    <a:pt x="10"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98" name="Freeform 342"/>
            <p:cNvSpPr/>
            <p:nvPr/>
          </p:nvSpPr>
          <p:spPr bwMode="auto">
            <a:xfrm>
              <a:off x="7640638" y="1212850"/>
              <a:ext cx="34925" cy="34925"/>
            </a:xfrm>
            <a:custGeom>
              <a:avLst/>
              <a:gdLst/>
              <a:ahLst/>
              <a:cxnLst>
                <a:cxn ang="0">
                  <a:pos x="10" y="0"/>
                </a:cxn>
                <a:cxn ang="0">
                  <a:pos x="10" y="0"/>
                </a:cxn>
                <a:cxn ang="0">
                  <a:pos x="6" y="2"/>
                </a:cxn>
                <a:cxn ang="0">
                  <a:pos x="2" y="4"/>
                </a:cxn>
                <a:cxn ang="0">
                  <a:pos x="0" y="6"/>
                </a:cxn>
                <a:cxn ang="0">
                  <a:pos x="0" y="12"/>
                </a:cxn>
                <a:cxn ang="0">
                  <a:pos x="0" y="12"/>
                </a:cxn>
                <a:cxn ang="0">
                  <a:pos x="0" y="16"/>
                </a:cxn>
                <a:cxn ang="0">
                  <a:pos x="2" y="20"/>
                </a:cxn>
                <a:cxn ang="0">
                  <a:pos x="6" y="22"/>
                </a:cxn>
                <a:cxn ang="0">
                  <a:pos x="10" y="22"/>
                </a:cxn>
                <a:cxn ang="0">
                  <a:pos x="10" y="22"/>
                </a:cxn>
                <a:cxn ang="0">
                  <a:pos x="14" y="22"/>
                </a:cxn>
                <a:cxn ang="0">
                  <a:pos x="18" y="20"/>
                </a:cxn>
                <a:cxn ang="0">
                  <a:pos x="20" y="16"/>
                </a:cxn>
                <a:cxn ang="0">
                  <a:pos x="22" y="12"/>
                </a:cxn>
                <a:cxn ang="0">
                  <a:pos x="22" y="12"/>
                </a:cxn>
                <a:cxn ang="0">
                  <a:pos x="20" y="6"/>
                </a:cxn>
                <a:cxn ang="0">
                  <a:pos x="18" y="4"/>
                </a:cxn>
                <a:cxn ang="0">
                  <a:pos x="14" y="2"/>
                </a:cxn>
                <a:cxn ang="0">
                  <a:pos x="10" y="0"/>
                </a:cxn>
              </a:cxnLst>
              <a:rect l="0" t="0" r="r" b="b"/>
              <a:pathLst>
                <a:path w="22" h="22">
                  <a:moveTo>
                    <a:pt x="10" y="0"/>
                  </a:moveTo>
                  <a:lnTo>
                    <a:pt x="10" y="0"/>
                  </a:lnTo>
                  <a:lnTo>
                    <a:pt x="6" y="2"/>
                  </a:lnTo>
                  <a:lnTo>
                    <a:pt x="2" y="4"/>
                  </a:lnTo>
                  <a:lnTo>
                    <a:pt x="0" y="6"/>
                  </a:lnTo>
                  <a:lnTo>
                    <a:pt x="0" y="12"/>
                  </a:lnTo>
                  <a:lnTo>
                    <a:pt x="0" y="12"/>
                  </a:lnTo>
                  <a:lnTo>
                    <a:pt x="0" y="16"/>
                  </a:lnTo>
                  <a:lnTo>
                    <a:pt x="2" y="20"/>
                  </a:lnTo>
                  <a:lnTo>
                    <a:pt x="6" y="22"/>
                  </a:lnTo>
                  <a:lnTo>
                    <a:pt x="10" y="22"/>
                  </a:lnTo>
                  <a:lnTo>
                    <a:pt x="10" y="22"/>
                  </a:lnTo>
                  <a:lnTo>
                    <a:pt x="14" y="22"/>
                  </a:lnTo>
                  <a:lnTo>
                    <a:pt x="18" y="20"/>
                  </a:lnTo>
                  <a:lnTo>
                    <a:pt x="20" y="16"/>
                  </a:lnTo>
                  <a:lnTo>
                    <a:pt x="22" y="12"/>
                  </a:lnTo>
                  <a:lnTo>
                    <a:pt x="22" y="12"/>
                  </a:lnTo>
                  <a:lnTo>
                    <a:pt x="20" y="6"/>
                  </a:lnTo>
                  <a:lnTo>
                    <a:pt x="18" y="4"/>
                  </a:lnTo>
                  <a:lnTo>
                    <a:pt x="14" y="2"/>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99" name="Freeform 343"/>
            <p:cNvSpPr/>
            <p:nvPr/>
          </p:nvSpPr>
          <p:spPr bwMode="auto">
            <a:xfrm>
              <a:off x="7640638" y="1212850"/>
              <a:ext cx="34925" cy="34925"/>
            </a:xfrm>
            <a:custGeom>
              <a:avLst/>
              <a:gdLst/>
              <a:ahLst/>
              <a:cxnLst>
                <a:cxn ang="0">
                  <a:pos x="10" y="0"/>
                </a:cxn>
                <a:cxn ang="0">
                  <a:pos x="10" y="0"/>
                </a:cxn>
                <a:cxn ang="0">
                  <a:pos x="6" y="2"/>
                </a:cxn>
                <a:cxn ang="0">
                  <a:pos x="2" y="4"/>
                </a:cxn>
                <a:cxn ang="0">
                  <a:pos x="0" y="6"/>
                </a:cxn>
                <a:cxn ang="0">
                  <a:pos x="0" y="12"/>
                </a:cxn>
                <a:cxn ang="0">
                  <a:pos x="0" y="12"/>
                </a:cxn>
                <a:cxn ang="0">
                  <a:pos x="0" y="16"/>
                </a:cxn>
                <a:cxn ang="0">
                  <a:pos x="2" y="20"/>
                </a:cxn>
                <a:cxn ang="0">
                  <a:pos x="6" y="22"/>
                </a:cxn>
                <a:cxn ang="0">
                  <a:pos x="10" y="22"/>
                </a:cxn>
                <a:cxn ang="0">
                  <a:pos x="10" y="22"/>
                </a:cxn>
                <a:cxn ang="0">
                  <a:pos x="14" y="22"/>
                </a:cxn>
                <a:cxn ang="0">
                  <a:pos x="18" y="20"/>
                </a:cxn>
                <a:cxn ang="0">
                  <a:pos x="20" y="16"/>
                </a:cxn>
                <a:cxn ang="0">
                  <a:pos x="22" y="12"/>
                </a:cxn>
                <a:cxn ang="0">
                  <a:pos x="22" y="12"/>
                </a:cxn>
                <a:cxn ang="0">
                  <a:pos x="20" y="6"/>
                </a:cxn>
                <a:cxn ang="0">
                  <a:pos x="18" y="4"/>
                </a:cxn>
                <a:cxn ang="0">
                  <a:pos x="14" y="2"/>
                </a:cxn>
                <a:cxn ang="0">
                  <a:pos x="10" y="0"/>
                </a:cxn>
              </a:cxnLst>
              <a:rect l="0" t="0" r="r" b="b"/>
              <a:pathLst>
                <a:path w="22" h="22">
                  <a:moveTo>
                    <a:pt x="10" y="0"/>
                  </a:moveTo>
                  <a:lnTo>
                    <a:pt x="10" y="0"/>
                  </a:lnTo>
                  <a:lnTo>
                    <a:pt x="6" y="2"/>
                  </a:lnTo>
                  <a:lnTo>
                    <a:pt x="2" y="4"/>
                  </a:lnTo>
                  <a:lnTo>
                    <a:pt x="0" y="6"/>
                  </a:lnTo>
                  <a:lnTo>
                    <a:pt x="0" y="12"/>
                  </a:lnTo>
                  <a:lnTo>
                    <a:pt x="0" y="12"/>
                  </a:lnTo>
                  <a:lnTo>
                    <a:pt x="0" y="16"/>
                  </a:lnTo>
                  <a:lnTo>
                    <a:pt x="2" y="20"/>
                  </a:lnTo>
                  <a:lnTo>
                    <a:pt x="6" y="22"/>
                  </a:lnTo>
                  <a:lnTo>
                    <a:pt x="10" y="22"/>
                  </a:lnTo>
                  <a:lnTo>
                    <a:pt x="10" y="22"/>
                  </a:lnTo>
                  <a:lnTo>
                    <a:pt x="14" y="22"/>
                  </a:lnTo>
                  <a:lnTo>
                    <a:pt x="18" y="20"/>
                  </a:lnTo>
                  <a:lnTo>
                    <a:pt x="20" y="16"/>
                  </a:lnTo>
                  <a:lnTo>
                    <a:pt x="22" y="12"/>
                  </a:lnTo>
                  <a:lnTo>
                    <a:pt x="22" y="12"/>
                  </a:lnTo>
                  <a:lnTo>
                    <a:pt x="20" y="6"/>
                  </a:lnTo>
                  <a:lnTo>
                    <a:pt x="18" y="4"/>
                  </a:lnTo>
                  <a:lnTo>
                    <a:pt x="14" y="2"/>
                  </a:lnTo>
                  <a:lnTo>
                    <a:pt x="10"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00" name="Freeform 344"/>
            <p:cNvSpPr/>
            <p:nvPr/>
          </p:nvSpPr>
          <p:spPr bwMode="auto">
            <a:xfrm>
              <a:off x="5643563" y="1508125"/>
              <a:ext cx="34925" cy="34925"/>
            </a:xfrm>
            <a:custGeom>
              <a:avLst/>
              <a:gdLst/>
              <a:ahLst/>
              <a:cxnLst>
                <a:cxn ang="0">
                  <a:pos x="12" y="0"/>
                </a:cxn>
                <a:cxn ang="0">
                  <a:pos x="12" y="0"/>
                </a:cxn>
                <a:cxn ang="0">
                  <a:pos x="6" y="0"/>
                </a:cxn>
                <a:cxn ang="0">
                  <a:pos x="4" y="2"/>
                </a:cxn>
                <a:cxn ang="0">
                  <a:pos x="0" y="6"/>
                </a:cxn>
                <a:cxn ang="0">
                  <a:pos x="0" y="10"/>
                </a:cxn>
                <a:cxn ang="0">
                  <a:pos x="0" y="10"/>
                </a:cxn>
                <a:cxn ang="0">
                  <a:pos x="0" y="14"/>
                </a:cxn>
                <a:cxn ang="0">
                  <a:pos x="4" y="18"/>
                </a:cxn>
                <a:cxn ang="0">
                  <a:pos x="6" y="20"/>
                </a:cxn>
                <a:cxn ang="0">
                  <a:pos x="12" y="22"/>
                </a:cxn>
                <a:cxn ang="0">
                  <a:pos x="12" y="22"/>
                </a:cxn>
                <a:cxn ang="0">
                  <a:pos x="16" y="20"/>
                </a:cxn>
                <a:cxn ang="0">
                  <a:pos x="20" y="18"/>
                </a:cxn>
                <a:cxn ang="0">
                  <a:pos x="22" y="14"/>
                </a:cxn>
                <a:cxn ang="0">
                  <a:pos x="22" y="10"/>
                </a:cxn>
                <a:cxn ang="0">
                  <a:pos x="22" y="10"/>
                </a:cxn>
                <a:cxn ang="0">
                  <a:pos x="22" y="6"/>
                </a:cxn>
                <a:cxn ang="0">
                  <a:pos x="20" y="2"/>
                </a:cxn>
                <a:cxn ang="0">
                  <a:pos x="16" y="0"/>
                </a:cxn>
                <a:cxn ang="0">
                  <a:pos x="12" y="0"/>
                </a:cxn>
              </a:cxnLst>
              <a:rect l="0" t="0" r="r" b="b"/>
              <a:pathLst>
                <a:path w="22" h="22">
                  <a:moveTo>
                    <a:pt x="12" y="0"/>
                  </a:moveTo>
                  <a:lnTo>
                    <a:pt x="12" y="0"/>
                  </a:lnTo>
                  <a:lnTo>
                    <a:pt x="6" y="0"/>
                  </a:lnTo>
                  <a:lnTo>
                    <a:pt x="4" y="2"/>
                  </a:lnTo>
                  <a:lnTo>
                    <a:pt x="0" y="6"/>
                  </a:lnTo>
                  <a:lnTo>
                    <a:pt x="0" y="10"/>
                  </a:lnTo>
                  <a:lnTo>
                    <a:pt x="0" y="10"/>
                  </a:lnTo>
                  <a:lnTo>
                    <a:pt x="0" y="14"/>
                  </a:lnTo>
                  <a:lnTo>
                    <a:pt x="4" y="18"/>
                  </a:lnTo>
                  <a:lnTo>
                    <a:pt x="6" y="20"/>
                  </a:lnTo>
                  <a:lnTo>
                    <a:pt x="12" y="22"/>
                  </a:lnTo>
                  <a:lnTo>
                    <a:pt x="12" y="22"/>
                  </a:lnTo>
                  <a:lnTo>
                    <a:pt x="16" y="20"/>
                  </a:lnTo>
                  <a:lnTo>
                    <a:pt x="20" y="18"/>
                  </a:lnTo>
                  <a:lnTo>
                    <a:pt x="22" y="14"/>
                  </a:lnTo>
                  <a:lnTo>
                    <a:pt x="22" y="10"/>
                  </a:lnTo>
                  <a:lnTo>
                    <a:pt x="22" y="10"/>
                  </a:lnTo>
                  <a:lnTo>
                    <a:pt x="22" y="6"/>
                  </a:lnTo>
                  <a:lnTo>
                    <a:pt x="20" y="2"/>
                  </a:lnTo>
                  <a:lnTo>
                    <a:pt x="16" y="0"/>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01" name="Freeform 345"/>
            <p:cNvSpPr/>
            <p:nvPr/>
          </p:nvSpPr>
          <p:spPr bwMode="auto">
            <a:xfrm>
              <a:off x="5643563" y="1508125"/>
              <a:ext cx="34925" cy="34925"/>
            </a:xfrm>
            <a:custGeom>
              <a:avLst/>
              <a:gdLst/>
              <a:ahLst/>
              <a:cxnLst>
                <a:cxn ang="0">
                  <a:pos x="12" y="0"/>
                </a:cxn>
                <a:cxn ang="0">
                  <a:pos x="12" y="0"/>
                </a:cxn>
                <a:cxn ang="0">
                  <a:pos x="6" y="0"/>
                </a:cxn>
                <a:cxn ang="0">
                  <a:pos x="4" y="2"/>
                </a:cxn>
                <a:cxn ang="0">
                  <a:pos x="0" y="6"/>
                </a:cxn>
                <a:cxn ang="0">
                  <a:pos x="0" y="10"/>
                </a:cxn>
                <a:cxn ang="0">
                  <a:pos x="0" y="10"/>
                </a:cxn>
                <a:cxn ang="0">
                  <a:pos x="0" y="14"/>
                </a:cxn>
                <a:cxn ang="0">
                  <a:pos x="4" y="18"/>
                </a:cxn>
                <a:cxn ang="0">
                  <a:pos x="6" y="20"/>
                </a:cxn>
                <a:cxn ang="0">
                  <a:pos x="12" y="22"/>
                </a:cxn>
                <a:cxn ang="0">
                  <a:pos x="12" y="22"/>
                </a:cxn>
                <a:cxn ang="0">
                  <a:pos x="16" y="20"/>
                </a:cxn>
                <a:cxn ang="0">
                  <a:pos x="20" y="18"/>
                </a:cxn>
                <a:cxn ang="0">
                  <a:pos x="22" y="14"/>
                </a:cxn>
                <a:cxn ang="0">
                  <a:pos x="22" y="10"/>
                </a:cxn>
                <a:cxn ang="0">
                  <a:pos x="22" y="10"/>
                </a:cxn>
                <a:cxn ang="0">
                  <a:pos x="22" y="6"/>
                </a:cxn>
                <a:cxn ang="0">
                  <a:pos x="20" y="2"/>
                </a:cxn>
                <a:cxn ang="0">
                  <a:pos x="16" y="0"/>
                </a:cxn>
                <a:cxn ang="0">
                  <a:pos x="12" y="0"/>
                </a:cxn>
              </a:cxnLst>
              <a:rect l="0" t="0" r="r" b="b"/>
              <a:pathLst>
                <a:path w="22" h="22">
                  <a:moveTo>
                    <a:pt x="12" y="0"/>
                  </a:moveTo>
                  <a:lnTo>
                    <a:pt x="12" y="0"/>
                  </a:lnTo>
                  <a:lnTo>
                    <a:pt x="6" y="0"/>
                  </a:lnTo>
                  <a:lnTo>
                    <a:pt x="4" y="2"/>
                  </a:lnTo>
                  <a:lnTo>
                    <a:pt x="0" y="6"/>
                  </a:lnTo>
                  <a:lnTo>
                    <a:pt x="0" y="10"/>
                  </a:lnTo>
                  <a:lnTo>
                    <a:pt x="0" y="10"/>
                  </a:lnTo>
                  <a:lnTo>
                    <a:pt x="0" y="14"/>
                  </a:lnTo>
                  <a:lnTo>
                    <a:pt x="4" y="18"/>
                  </a:lnTo>
                  <a:lnTo>
                    <a:pt x="6" y="20"/>
                  </a:lnTo>
                  <a:lnTo>
                    <a:pt x="12" y="22"/>
                  </a:lnTo>
                  <a:lnTo>
                    <a:pt x="12" y="22"/>
                  </a:lnTo>
                  <a:lnTo>
                    <a:pt x="16" y="20"/>
                  </a:lnTo>
                  <a:lnTo>
                    <a:pt x="20" y="18"/>
                  </a:lnTo>
                  <a:lnTo>
                    <a:pt x="22" y="14"/>
                  </a:lnTo>
                  <a:lnTo>
                    <a:pt x="22" y="10"/>
                  </a:lnTo>
                  <a:lnTo>
                    <a:pt x="22" y="10"/>
                  </a:lnTo>
                  <a:lnTo>
                    <a:pt x="22" y="6"/>
                  </a:lnTo>
                  <a:lnTo>
                    <a:pt x="20" y="2"/>
                  </a:lnTo>
                  <a:lnTo>
                    <a:pt x="16" y="0"/>
                  </a:lnTo>
                  <a:lnTo>
                    <a:pt x="12"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02" name="Freeform 346"/>
            <p:cNvSpPr/>
            <p:nvPr/>
          </p:nvSpPr>
          <p:spPr bwMode="auto">
            <a:xfrm>
              <a:off x="5262563" y="1657350"/>
              <a:ext cx="38100" cy="34925"/>
            </a:xfrm>
            <a:custGeom>
              <a:avLst/>
              <a:gdLst/>
              <a:ahLst/>
              <a:cxnLst>
                <a:cxn ang="0">
                  <a:pos x="12" y="0"/>
                </a:cxn>
                <a:cxn ang="0">
                  <a:pos x="12" y="0"/>
                </a:cxn>
                <a:cxn ang="0">
                  <a:pos x="8" y="2"/>
                </a:cxn>
                <a:cxn ang="0">
                  <a:pos x="4" y="4"/>
                </a:cxn>
                <a:cxn ang="0">
                  <a:pos x="2" y="8"/>
                </a:cxn>
                <a:cxn ang="0">
                  <a:pos x="0" y="12"/>
                </a:cxn>
                <a:cxn ang="0">
                  <a:pos x="0" y="12"/>
                </a:cxn>
                <a:cxn ang="0">
                  <a:pos x="2" y="16"/>
                </a:cxn>
                <a:cxn ang="0">
                  <a:pos x="4" y="20"/>
                </a:cxn>
                <a:cxn ang="0">
                  <a:pos x="8" y="22"/>
                </a:cxn>
                <a:cxn ang="0">
                  <a:pos x="12" y="22"/>
                </a:cxn>
                <a:cxn ang="0">
                  <a:pos x="12" y="22"/>
                </a:cxn>
                <a:cxn ang="0">
                  <a:pos x="16" y="22"/>
                </a:cxn>
                <a:cxn ang="0">
                  <a:pos x="20" y="20"/>
                </a:cxn>
                <a:cxn ang="0">
                  <a:pos x="22" y="16"/>
                </a:cxn>
                <a:cxn ang="0">
                  <a:pos x="24" y="12"/>
                </a:cxn>
                <a:cxn ang="0">
                  <a:pos x="24" y="12"/>
                </a:cxn>
                <a:cxn ang="0">
                  <a:pos x="22" y="8"/>
                </a:cxn>
                <a:cxn ang="0">
                  <a:pos x="20" y="4"/>
                </a:cxn>
                <a:cxn ang="0">
                  <a:pos x="16" y="2"/>
                </a:cxn>
                <a:cxn ang="0">
                  <a:pos x="12" y="0"/>
                </a:cxn>
              </a:cxnLst>
              <a:rect l="0" t="0" r="r" b="b"/>
              <a:pathLst>
                <a:path w="24" h="22">
                  <a:moveTo>
                    <a:pt x="12" y="0"/>
                  </a:moveTo>
                  <a:lnTo>
                    <a:pt x="12" y="0"/>
                  </a:lnTo>
                  <a:lnTo>
                    <a:pt x="8" y="2"/>
                  </a:lnTo>
                  <a:lnTo>
                    <a:pt x="4" y="4"/>
                  </a:lnTo>
                  <a:lnTo>
                    <a:pt x="2" y="8"/>
                  </a:lnTo>
                  <a:lnTo>
                    <a:pt x="0" y="12"/>
                  </a:lnTo>
                  <a:lnTo>
                    <a:pt x="0" y="12"/>
                  </a:lnTo>
                  <a:lnTo>
                    <a:pt x="2" y="16"/>
                  </a:lnTo>
                  <a:lnTo>
                    <a:pt x="4" y="20"/>
                  </a:lnTo>
                  <a:lnTo>
                    <a:pt x="8" y="22"/>
                  </a:lnTo>
                  <a:lnTo>
                    <a:pt x="12" y="22"/>
                  </a:lnTo>
                  <a:lnTo>
                    <a:pt x="12" y="22"/>
                  </a:lnTo>
                  <a:lnTo>
                    <a:pt x="16" y="22"/>
                  </a:lnTo>
                  <a:lnTo>
                    <a:pt x="20" y="20"/>
                  </a:lnTo>
                  <a:lnTo>
                    <a:pt x="22" y="16"/>
                  </a:lnTo>
                  <a:lnTo>
                    <a:pt x="24" y="12"/>
                  </a:lnTo>
                  <a:lnTo>
                    <a:pt x="24" y="12"/>
                  </a:lnTo>
                  <a:lnTo>
                    <a:pt x="22" y="8"/>
                  </a:lnTo>
                  <a:lnTo>
                    <a:pt x="20" y="4"/>
                  </a:lnTo>
                  <a:lnTo>
                    <a:pt x="16" y="2"/>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03" name="Freeform 347"/>
            <p:cNvSpPr/>
            <p:nvPr/>
          </p:nvSpPr>
          <p:spPr bwMode="auto">
            <a:xfrm>
              <a:off x="5262563" y="1657350"/>
              <a:ext cx="38100" cy="34925"/>
            </a:xfrm>
            <a:custGeom>
              <a:avLst/>
              <a:gdLst/>
              <a:ahLst/>
              <a:cxnLst>
                <a:cxn ang="0">
                  <a:pos x="12" y="0"/>
                </a:cxn>
                <a:cxn ang="0">
                  <a:pos x="12" y="0"/>
                </a:cxn>
                <a:cxn ang="0">
                  <a:pos x="8" y="2"/>
                </a:cxn>
                <a:cxn ang="0">
                  <a:pos x="4" y="4"/>
                </a:cxn>
                <a:cxn ang="0">
                  <a:pos x="2" y="8"/>
                </a:cxn>
                <a:cxn ang="0">
                  <a:pos x="0" y="12"/>
                </a:cxn>
                <a:cxn ang="0">
                  <a:pos x="0" y="12"/>
                </a:cxn>
                <a:cxn ang="0">
                  <a:pos x="2" y="16"/>
                </a:cxn>
                <a:cxn ang="0">
                  <a:pos x="4" y="20"/>
                </a:cxn>
                <a:cxn ang="0">
                  <a:pos x="8" y="22"/>
                </a:cxn>
                <a:cxn ang="0">
                  <a:pos x="12" y="22"/>
                </a:cxn>
                <a:cxn ang="0">
                  <a:pos x="12" y="22"/>
                </a:cxn>
                <a:cxn ang="0">
                  <a:pos x="16" y="22"/>
                </a:cxn>
                <a:cxn ang="0">
                  <a:pos x="20" y="20"/>
                </a:cxn>
                <a:cxn ang="0">
                  <a:pos x="22" y="16"/>
                </a:cxn>
                <a:cxn ang="0">
                  <a:pos x="24" y="12"/>
                </a:cxn>
                <a:cxn ang="0">
                  <a:pos x="24" y="12"/>
                </a:cxn>
                <a:cxn ang="0">
                  <a:pos x="22" y="8"/>
                </a:cxn>
                <a:cxn ang="0">
                  <a:pos x="20" y="4"/>
                </a:cxn>
                <a:cxn ang="0">
                  <a:pos x="16" y="2"/>
                </a:cxn>
                <a:cxn ang="0">
                  <a:pos x="12" y="0"/>
                </a:cxn>
              </a:cxnLst>
              <a:rect l="0" t="0" r="r" b="b"/>
              <a:pathLst>
                <a:path w="24" h="22">
                  <a:moveTo>
                    <a:pt x="12" y="0"/>
                  </a:moveTo>
                  <a:lnTo>
                    <a:pt x="12" y="0"/>
                  </a:lnTo>
                  <a:lnTo>
                    <a:pt x="8" y="2"/>
                  </a:lnTo>
                  <a:lnTo>
                    <a:pt x="4" y="4"/>
                  </a:lnTo>
                  <a:lnTo>
                    <a:pt x="2" y="8"/>
                  </a:lnTo>
                  <a:lnTo>
                    <a:pt x="0" y="12"/>
                  </a:lnTo>
                  <a:lnTo>
                    <a:pt x="0" y="12"/>
                  </a:lnTo>
                  <a:lnTo>
                    <a:pt x="2" y="16"/>
                  </a:lnTo>
                  <a:lnTo>
                    <a:pt x="4" y="20"/>
                  </a:lnTo>
                  <a:lnTo>
                    <a:pt x="8" y="22"/>
                  </a:lnTo>
                  <a:lnTo>
                    <a:pt x="12" y="22"/>
                  </a:lnTo>
                  <a:lnTo>
                    <a:pt x="12" y="22"/>
                  </a:lnTo>
                  <a:lnTo>
                    <a:pt x="16" y="22"/>
                  </a:lnTo>
                  <a:lnTo>
                    <a:pt x="20" y="20"/>
                  </a:lnTo>
                  <a:lnTo>
                    <a:pt x="22" y="16"/>
                  </a:lnTo>
                  <a:lnTo>
                    <a:pt x="24" y="12"/>
                  </a:lnTo>
                  <a:lnTo>
                    <a:pt x="24" y="12"/>
                  </a:lnTo>
                  <a:lnTo>
                    <a:pt x="22" y="8"/>
                  </a:lnTo>
                  <a:lnTo>
                    <a:pt x="20" y="4"/>
                  </a:lnTo>
                  <a:lnTo>
                    <a:pt x="16" y="2"/>
                  </a:lnTo>
                  <a:lnTo>
                    <a:pt x="12"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04" name="Freeform 348"/>
            <p:cNvSpPr/>
            <p:nvPr/>
          </p:nvSpPr>
          <p:spPr bwMode="auto">
            <a:xfrm>
              <a:off x="5491163" y="1238250"/>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05" name="Freeform 349"/>
            <p:cNvSpPr/>
            <p:nvPr/>
          </p:nvSpPr>
          <p:spPr bwMode="auto">
            <a:xfrm>
              <a:off x="5491163" y="1238250"/>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06" name="Freeform 350"/>
            <p:cNvSpPr/>
            <p:nvPr/>
          </p:nvSpPr>
          <p:spPr bwMode="auto">
            <a:xfrm>
              <a:off x="6129338" y="1041400"/>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07" name="Freeform 351"/>
            <p:cNvSpPr/>
            <p:nvPr/>
          </p:nvSpPr>
          <p:spPr bwMode="auto">
            <a:xfrm>
              <a:off x="6129338" y="1041400"/>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08" name="Freeform 352"/>
            <p:cNvSpPr/>
            <p:nvPr/>
          </p:nvSpPr>
          <p:spPr bwMode="auto">
            <a:xfrm>
              <a:off x="6405563" y="103187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09" name="Freeform 353"/>
            <p:cNvSpPr/>
            <p:nvPr/>
          </p:nvSpPr>
          <p:spPr bwMode="auto">
            <a:xfrm>
              <a:off x="6405563" y="103187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10" name="Freeform 354"/>
            <p:cNvSpPr/>
            <p:nvPr/>
          </p:nvSpPr>
          <p:spPr bwMode="auto">
            <a:xfrm>
              <a:off x="6789738" y="107632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11" name="Freeform 355"/>
            <p:cNvSpPr/>
            <p:nvPr/>
          </p:nvSpPr>
          <p:spPr bwMode="auto">
            <a:xfrm>
              <a:off x="6789738" y="107632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12" name="Freeform 356"/>
            <p:cNvSpPr/>
            <p:nvPr/>
          </p:nvSpPr>
          <p:spPr bwMode="auto">
            <a:xfrm>
              <a:off x="6637338" y="118427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13" name="Freeform 357"/>
            <p:cNvSpPr/>
            <p:nvPr/>
          </p:nvSpPr>
          <p:spPr bwMode="auto">
            <a:xfrm>
              <a:off x="6637338" y="118427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14" name="Freeform 358"/>
            <p:cNvSpPr/>
            <p:nvPr/>
          </p:nvSpPr>
          <p:spPr bwMode="auto">
            <a:xfrm>
              <a:off x="6656388" y="152082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15" name="Freeform 359"/>
            <p:cNvSpPr/>
            <p:nvPr/>
          </p:nvSpPr>
          <p:spPr bwMode="auto">
            <a:xfrm>
              <a:off x="6656388" y="152082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16" name="Freeform 360"/>
            <p:cNvSpPr/>
            <p:nvPr/>
          </p:nvSpPr>
          <p:spPr bwMode="auto">
            <a:xfrm>
              <a:off x="7367588" y="1558925"/>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17" name="Freeform 361"/>
            <p:cNvSpPr/>
            <p:nvPr/>
          </p:nvSpPr>
          <p:spPr bwMode="auto">
            <a:xfrm>
              <a:off x="7367588" y="1558925"/>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18" name="Freeform 362"/>
            <p:cNvSpPr/>
            <p:nvPr/>
          </p:nvSpPr>
          <p:spPr bwMode="auto">
            <a:xfrm>
              <a:off x="6904038" y="155892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19" name="Freeform 363"/>
            <p:cNvSpPr/>
            <p:nvPr/>
          </p:nvSpPr>
          <p:spPr bwMode="auto">
            <a:xfrm>
              <a:off x="6904038" y="155892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20" name="Freeform 364"/>
            <p:cNvSpPr/>
            <p:nvPr/>
          </p:nvSpPr>
          <p:spPr bwMode="auto">
            <a:xfrm>
              <a:off x="6878638" y="1292225"/>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21" name="Freeform 365"/>
            <p:cNvSpPr/>
            <p:nvPr/>
          </p:nvSpPr>
          <p:spPr bwMode="auto">
            <a:xfrm>
              <a:off x="6878638" y="1292225"/>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22" name="Freeform 366"/>
            <p:cNvSpPr/>
            <p:nvPr/>
          </p:nvSpPr>
          <p:spPr bwMode="auto">
            <a:xfrm>
              <a:off x="7110413" y="1381125"/>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23" name="Freeform 367"/>
            <p:cNvSpPr/>
            <p:nvPr/>
          </p:nvSpPr>
          <p:spPr bwMode="auto">
            <a:xfrm>
              <a:off x="7110413" y="1381125"/>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24" name="Freeform 368"/>
            <p:cNvSpPr/>
            <p:nvPr/>
          </p:nvSpPr>
          <p:spPr bwMode="auto">
            <a:xfrm>
              <a:off x="7821613" y="1149350"/>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25" name="Freeform 369"/>
            <p:cNvSpPr/>
            <p:nvPr/>
          </p:nvSpPr>
          <p:spPr bwMode="auto">
            <a:xfrm>
              <a:off x="7821613" y="1149350"/>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26" name="Freeform 370"/>
            <p:cNvSpPr/>
            <p:nvPr/>
          </p:nvSpPr>
          <p:spPr bwMode="auto">
            <a:xfrm>
              <a:off x="7831138" y="1416050"/>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27" name="Freeform 371"/>
            <p:cNvSpPr/>
            <p:nvPr/>
          </p:nvSpPr>
          <p:spPr bwMode="auto">
            <a:xfrm>
              <a:off x="7831138" y="1416050"/>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28" name="Freeform 372"/>
            <p:cNvSpPr/>
            <p:nvPr/>
          </p:nvSpPr>
          <p:spPr bwMode="auto">
            <a:xfrm>
              <a:off x="7748588" y="1619250"/>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29" name="Freeform 373"/>
            <p:cNvSpPr/>
            <p:nvPr/>
          </p:nvSpPr>
          <p:spPr bwMode="auto">
            <a:xfrm>
              <a:off x="7748588" y="1619250"/>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30" name="Freeform 374"/>
            <p:cNvSpPr/>
            <p:nvPr/>
          </p:nvSpPr>
          <p:spPr bwMode="auto">
            <a:xfrm>
              <a:off x="6122988" y="1771650"/>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31" name="Freeform 375"/>
            <p:cNvSpPr/>
            <p:nvPr/>
          </p:nvSpPr>
          <p:spPr bwMode="auto">
            <a:xfrm>
              <a:off x="6122988" y="1771650"/>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32" name="Freeform 376"/>
            <p:cNvSpPr/>
            <p:nvPr/>
          </p:nvSpPr>
          <p:spPr bwMode="auto">
            <a:xfrm>
              <a:off x="5818188" y="1797050"/>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33" name="Freeform 377"/>
            <p:cNvSpPr/>
            <p:nvPr/>
          </p:nvSpPr>
          <p:spPr bwMode="auto">
            <a:xfrm>
              <a:off x="5818188" y="1797050"/>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34" name="Freeform 378"/>
            <p:cNvSpPr/>
            <p:nvPr/>
          </p:nvSpPr>
          <p:spPr bwMode="auto">
            <a:xfrm>
              <a:off x="3602038" y="167322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35" name="Freeform 379"/>
            <p:cNvSpPr/>
            <p:nvPr/>
          </p:nvSpPr>
          <p:spPr bwMode="auto">
            <a:xfrm>
              <a:off x="3602038" y="167322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36" name="Freeform 380"/>
            <p:cNvSpPr/>
            <p:nvPr/>
          </p:nvSpPr>
          <p:spPr bwMode="auto">
            <a:xfrm>
              <a:off x="3192463" y="1717675"/>
              <a:ext cx="25400" cy="22225"/>
            </a:xfrm>
            <a:custGeom>
              <a:avLst/>
              <a:gdLst/>
              <a:ahLst/>
              <a:cxnLst>
                <a:cxn ang="0">
                  <a:pos x="8" y="0"/>
                </a:cxn>
                <a:cxn ang="0">
                  <a:pos x="8" y="0"/>
                </a:cxn>
                <a:cxn ang="0">
                  <a:pos x="4" y="2"/>
                </a:cxn>
                <a:cxn ang="0">
                  <a:pos x="0" y="8"/>
                </a:cxn>
                <a:cxn ang="0">
                  <a:pos x="0" y="8"/>
                </a:cxn>
                <a:cxn ang="0">
                  <a:pos x="4" y="12"/>
                </a:cxn>
                <a:cxn ang="0">
                  <a:pos x="8" y="14"/>
                </a:cxn>
                <a:cxn ang="0">
                  <a:pos x="8" y="14"/>
                </a:cxn>
                <a:cxn ang="0">
                  <a:pos x="12" y="12"/>
                </a:cxn>
                <a:cxn ang="0">
                  <a:pos x="16" y="8"/>
                </a:cxn>
                <a:cxn ang="0">
                  <a:pos x="16" y="8"/>
                </a:cxn>
                <a:cxn ang="0">
                  <a:pos x="12" y="2"/>
                </a:cxn>
                <a:cxn ang="0">
                  <a:pos x="8" y="0"/>
                </a:cxn>
              </a:cxnLst>
              <a:rect l="0" t="0" r="r" b="b"/>
              <a:pathLst>
                <a:path w="16" h="14">
                  <a:moveTo>
                    <a:pt x="8" y="0"/>
                  </a:moveTo>
                  <a:lnTo>
                    <a:pt x="8" y="0"/>
                  </a:lnTo>
                  <a:lnTo>
                    <a:pt x="4" y="2"/>
                  </a:lnTo>
                  <a:lnTo>
                    <a:pt x="0" y="8"/>
                  </a:lnTo>
                  <a:lnTo>
                    <a:pt x="0" y="8"/>
                  </a:lnTo>
                  <a:lnTo>
                    <a:pt x="4" y="12"/>
                  </a:lnTo>
                  <a:lnTo>
                    <a:pt x="8" y="14"/>
                  </a:lnTo>
                  <a:lnTo>
                    <a:pt x="8" y="14"/>
                  </a:lnTo>
                  <a:lnTo>
                    <a:pt x="12" y="12"/>
                  </a:lnTo>
                  <a:lnTo>
                    <a:pt x="16" y="8"/>
                  </a:lnTo>
                  <a:lnTo>
                    <a:pt x="16" y="8"/>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37" name="Freeform 381"/>
            <p:cNvSpPr/>
            <p:nvPr/>
          </p:nvSpPr>
          <p:spPr bwMode="auto">
            <a:xfrm>
              <a:off x="3192463" y="1717675"/>
              <a:ext cx="25400" cy="22225"/>
            </a:xfrm>
            <a:custGeom>
              <a:avLst/>
              <a:gdLst/>
              <a:ahLst/>
              <a:cxnLst>
                <a:cxn ang="0">
                  <a:pos x="8" y="0"/>
                </a:cxn>
                <a:cxn ang="0">
                  <a:pos x="8" y="0"/>
                </a:cxn>
                <a:cxn ang="0">
                  <a:pos x="4" y="2"/>
                </a:cxn>
                <a:cxn ang="0">
                  <a:pos x="0" y="8"/>
                </a:cxn>
                <a:cxn ang="0">
                  <a:pos x="0" y="8"/>
                </a:cxn>
                <a:cxn ang="0">
                  <a:pos x="4" y="12"/>
                </a:cxn>
                <a:cxn ang="0">
                  <a:pos x="8" y="14"/>
                </a:cxn>
                <a:cxn ang="0">
                  <a:pos x="8" y="14"/>
                </a:cxn>
                <a:cxn ang="0">
                  <a:pos x="12" y="12"/>
                </a:cxn>
                <a:cxn ang="0">
                  <a:pos x="16" y="8"/>
                </a:cxn>
                <a:cxn ang="0">
                  <a:pos x="16" y="8"/>
                </a:cxn>
                <a:cxn ang="0">
                  <a:pos x="12" y="2"/>
                </a:cxn>
                <a:cxn ang="0">
                  <a:pos x="8" y="0"/>
                </a:cxn>
              </a:cxnLst>
              <a:rect l="0" t="0" r="r" b="b"/>
              <a:pathLst>
                <a:path w="16" h="14">
                  <a:moveTo>
                    <a:pt x="8" y="0"/>
                  </a:moveTo>
                  <a:lnTo>
                    <a:pt x="8" y="0"/>
                  </a:lnTo>
                  <a:lnTo>
                    <a:pt x="4" y="2"/>
                  </a:lnTo>
                  <a:lnTo>
                    <a:pt x="0" y="8"/>
                  </a:lnTo>
                  <a:lnTo>
                    <a:pt x="0" y="8"/>
                  </a:lnTo>
                  <a:lnTo>
                    <a:pt x="4" y="12"/>
                  </a:lnTo>
                  <a:lnTo>
                    <a:pt x="8" y="14"/>
                  </a:lnTo>
                  <a:lnTo>
                    <a:pt x="8" y="14"/>
                  </a:lnTo>
                  <a:lnTo>
                    <a:pt x="12" y="12"/>
                  </a:lnTo>
                  <a:lnTo>
                    <a:pt x="16" y="8"/>
                  </a:lnTo>
                  <a:lnTo>
                    <a:pt x="16" y="8"/>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38" name="Freeform 382"/>
            <p:cNvSpPr/>
            <p:nvPr/>
          </p:nvSpPr>
          <p:spPr bwMode="auto">
            <a:xfrm>
              <a:off x="2865438" y="1692275"/>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39" name="Freeform 383"/>
            <p:cNvSpPr/>
            <p:nvPr/>
          </p:nvSpPr>
          <p:spPr bwMode="auto">
            <a:xfrm>
              <a:off x="2865438" y="1692275"/>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40" name="Freeform 384"/>
            <p:cNvSpPr/>
            <p:nvPr/>
          </p:nvSpPr>
          <p:spPr bwMode="auto">
            <a:xfrm>
              <a:off x="3059113" y="1835150"/>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41" name="Freeform 385"/>
            <p:cNvSpPr/>
            <p:nvPr/>
          </p:nvSpPr>
          <p:spPr bwMode="auto">
            <a:xfrm>
              <a:off x="3059113" y="1835150"/>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42" name="Freeform 386"/>
            <p:cNvSpPr/>
            <p:nvPr/>
          </p:nvSpPr>
          <p:spPr bwMode="auto">
            <a:xfrm>
              <a:off x="7446963" y="1174750"/>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43" name="Freeform 387"/>
            <p:cNvSpPr/>
            <p:nvPr/>
          </p:nvSpPr>
          <p:spPr bwMode="auto">
            <a:xfrm>
              <a:off x="7446963" y="1174750"/>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44" name="Freeform 388"/>
            <p:cNvSpPr/>
            <p:nvPr/>
          </p:nvSpPr>
          <p:spPr bwMode="auto">
            <a:xfrm>
              <a:off x="7704138" y="102552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45" name="Freeform 389"/>
            <p:cNvSpPr/>
            <p:nvPr/>
          </p:nvSpPr>
          <p:spPr bwMode="auto">
            <a:xfrm>
              <a:off x="7704138" y="102552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46" name="Freeform 390"/>
            <p:cNvSpPr/>
            <p:nvPr/>
          </p:nvSpPr>
          <p:spPr bwMode="auto">
            <a:xfrm>
              <a:off x="7154863" y="1050925"/>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47" name="Freeform 391"/>
            <p:cNvSpPr/>
            <p:nvPr/>
          </p:nvSpPr>
          <p:spPr bwMode="auto">
            <a:xfrm>
              <a:off x="7154863" y="1050925"/>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48" name="Freeform 392"/>
            <p:cNvSpPr/>
            <p:nvPr/>
          </p:nvSpPr>
          <p:spPr bwMode="auto">
            <a:xfrm>
              <a:off x="7161213" y="1584325"/>
              <a:ext cx="25400"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6" y="8"/>
                </a:cxn>
                <a:cxn ang="0">
                  <a:pos x="16" y="8"/>
                </a:cxn>
                <a:cxn ang="0">
                  <a:pos x="12" y="2"/>
                </a:cxn>
                <a:cxn ang="0">
                  <a:pos x="8" y="0"/>
                </a:cxn>
              </a:cxnLst>
              <a:rect l="0" t="0" r="r" b="b"/>
              <a:pathLst>
                <a:path w="16" h="14">
                  <a:moveTo>
                    <a:pt x="8" y="0"/>
                  </a:moveTo>
                  <a:lnTo>
                    <a:pt x="8" y="0"/>
                  </a:lnTo>
                  <a:lnTo>
                    <a:pt x="2" y="2"/>
                  </a:lnTo>
                  <a:lnTo>
                    <a:pt x="0" y="8"/>
                  </a:lnTo>
                  <a:lnTo>
                    <a:pt x="0" y="8"/>
                  </a:lnTo>
                  <a:lnTo>
                    <a:pt x="2" y="12"/>
                  </a:lnTo>
                  <a:lnTo>
                    <a:pt x="8" y="14"/>
                  </a:lnTo>
                  <a:lnTo>
                    <a:pt x="8" y="14"/>
                  </a:lnTo>
                  <a:lnTo>
                    <a:pt x="12" y="12"/>
                  </a:lnTo>
                  <a:lnTo>
                    <a:pt x="16" y="8"/>
                  </a:lnTo>
                  <a:lnTo>
                    <a:pt x="16" y="8"/>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49" name="Freeform 393"/>
            <p:cNvSpPr/>
            <p:nvPr/>
          </p:nvSpPr>
          <p:spPr bwMode="auto">
            <a:xfrm>
              <a:off x="7161213" y="1584325"/>
              <a:ext cx="25400"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6" y="8"/>
                </a:cxn>
                <a:cxn ang="0">
                  <a:pos x="16" y="8"/>
                </a:cxn>
                <a:cxn ang="0">
                  <a:pos x="12" y="2"/>
                </a:cxn>
                <a:cxn ang="0">
                  <a:pos x="8" y="0"/>
                </a:cxn>
              </a:cxnLst>
              <a:rect l="0" t="0" r="r" b="b"/>
              <a:pathLst>
                <a:path w="16" h="14">
                  <a:moveTo>
                    <a:pt x="8" y="0"/>
                  </a:moveTo>
                  <a:lnTo>
                    <a:pt x="8" y="0"/>
                  </a:lnTo>
                  <a:lnTo>
                    <a:pt x="2" y="2"/>
                  </a:lnTo>
                  <a:lnTo>
                    <a:pt x="0" y="8"/>
                  </a:lnTo>
                  <a:lnTo>
                    <a:pt x="0" y="8"/>
                  </a:lnTo>
                  <a:lnTo>
                    <a:pt x="2" y="12"/>
                  </a:lnTo>
                  <a:lnTo>
                    <a:pt x="8" y="14"/>
                  </a:lnTo>
                  <a:lnTo>
                    <a:pt x="8" y="14"/>
                  </a:lnTo>
                  <a:lnTo>
                    <a:pt x="12" y="12"/>
                  </a:lnTo>
                  <a:lnTo>
                    <a:pt x="16" y="8"/>
                  </a:lnTo>
                  <a:lnTo>
                    <a:pt x="16" y="8"/>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50" name="Freeform 394"/>
            <p:cNvSpPr/>
            <p:nvPr/>
          </p:nvSpPr>
          <p:spPr bwMode="auto">
            <a:xfrm>
              <a:off x="5230813" y="1060450"/>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51" name="Freeform 395"/>
            <p:cNvSpPr/>
            <p:nvPr/>
          </p:nvSpPr>
          <p:spPr bwMode="auto">
            <a:xfrm>
              <a:off x="5230813" y="1060450"/>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52" name="Freeform 396"/>
            <p:cNvSpPr/>
            <p:nvPr/>
          </p:nvSpPr>
          <p:spPr bwMode="auto">
            <a:xfrm>
              <a:off x="5808663" y="1314450"/>
              <a:ext cx="44450" cy="47625"/>
            </a:xfrm>
            <a:custGeom>
              <a:avLst/>
              <a:gdLst/>
              <a:ahLst/>
              <a:cxnLst>
                <a:cxn ang="0">
                  <a:pos x="14" y="0"/>
                </a:cxn>
                <a:cxn ang="0">
                  <a:pos x="14" y="0"/>
                </a:cxn>
                <a:cxn ang="0">
                  <a:pos x="8" y="2"/>
                </a:cxn>
                <a:cxn ang="0">
                  <a:pos x="4" y="4"/>
                </a:cxn>
                <a:cxn ang="0">
                  <a:pos x="0" y="8"/>
                </a:cxn>
                <a:cxn ang="0">
                  <a:pos x="0" y="14"/>
                </a:cxn>
                <a:cxn ang="0">
                  <a:pos x="0" y="14"/>
                </a:cxn>
                <a:cxn ang="0">
                  <a:pos x="0" y="20"/>
                </a:cxn>
                <a:cxn ang="0">
                  <a:pos x="4" y="24"/>
                </a:cxn>
                <a:cxn ang="0">
                  <a:pos x="8" y="28"/>
                </a:cxn>
                <a:cxn ang="0">
                  <a:pos x="14" y="30"/>
                </a:cxn>
                <a:cxn ang="0">
                  <a:pos x="14" y="30"/>
                </a:cxn>
                <a:cxn ang="0">
                  <a:pos x="20" y="28"/>
                </a:cxn>
                <a:cxn ang="0">
                  <a:pos x="24" y="24"/>
                </a:cxn>
                <a:cxn ang="0">
                  <a:pos x="26" y="20"/>
                </a:cxn>
                <a:cxn ang="0">
                  <a:pos x="28" y="14"/>
                </a:cxn>
                <a:cxn ang="0">
                  <a:pos x="28" y="14"/>
                </a:cxn>
                <a:cxn ang="0">
                  <a:pos x="26" y="8"/>
                </a:cxn>
                <a:cxn ang="0">
                  <a:pos x="24" y="4"/>
                </a:cxn>
                <a:cxn ang="0">
                  <a:pos x="20" y="2"/>
                </a:cxn>
                <a:cxn ang="0">
                  <a:pos x="14" y="0"/>
                </a:cxn>
              </a:cxnLst>
              <a:rect l="0" t="0" r="r" b="b"/>
              <a:pathLst>
                <a:path w="28" h="30">
                  <a:moveTo>
                    <a:pt x="14" y="0"/>
                  </a:moveTo>
                  <a:lnTo>
                    <a:pt x="14" y="0"/>
                  </a:lnTo>
                  <a:lnTo>
                    <a:pt x="8" y="2"/>
                  </a:lnTo>
                  <a:lnTo>
                    <a:pt x="4" y="4"/>
                  </a:lnTo>
                  <a:lnTo>
                    <a:pt x="0" y="8"/>
                  </a:lnTo>
                  <a:lnTo>
                    <a:pt x="0" y="14"/>
                  </a:lnTo>
                  <a:lnTo>
                    <a:pt x="0" y="14"/>
                  </a:lnTo>
                  <a:lnTo>
                    <a:pt x="0" y="20"/>
                  </a:lnTo>
                  <a:lnTo>
                    <a:pt x="4" y="24"/>
                  </a:lnTo>
                  <a:lnTo>
                    <a:pt x="8" y="28"/>
                  </a:lnTo>
                  <a:lnTo>
                    <a:pt x="14" y="30"/>
                  </a:lnTo>
                  <a:lnTo>
                    <a:pt x="14" y="30"/>
                  </a:lnTo>
                  <a:lnTo>
                    <a:pt x="20" y="28"/>
                  </a:lnTo>
                  <a:lnTo>
                    <a:pt x="24" y="24"/>
                  </a:lnTo>
                  <a:lnTo>
                    <a:pt x="26" y="20"/>
                  </a:lnTo>
                  <a:lnTo>
                    <a:pt x="28" y="14"/>
                  </a:lnTo>
                  <a:lnTo>
                    <a:pt x="28" y="14"/>
                  </a:lnTo>
                  <a:lnTo>
                    <a:pt x="26" y="8"/>
                  </a:lnTo>
                  <a:lnTo>
                    <a:pt x="24" y="4"/>
                  </a:lnTo>
                  <a:lnTo>
                    <a:pt x="20" y="2"/>
                  </a:lnTo>
                  <a:lnTo>
                    <a:pt x="14"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53" name="Freeform 397"/>
            <p:cNvSpPr/>
            <p:nvPr/>
          </p:nvSpPr>
          <p:spPr bwMode="auto">
            <a:xfrm>
              <a:off x="5808663" y="1314450"/>
              <a:ext cx="44450" cy="47625"/>
            </a:xfrm>
            <a:custGeom>
              <a:avLst/>
              <a:gdLst/>
              <a:ahLst/>
              <a:cxnLst>
                <a:cxn ang="0">
                  <a:pos x="14" y="0"/>
                </a:cxn>
                <a:cxn ang="0">
                  <a:pos x="14" y="0"/>
                </a:cxn>
                <a:cxn ang="0">
                  <a:pos x="8" y="2"/>
                </a:cxn>
                <a:cxn ang="0">
                  <a:pos x="4" y="4"/>
                </a:cxn>
                <a:cxn ang="0">
                  <a:pos x="0" y="8"/>
                </a:cxn>
                <a:cxn ang="0">
                  <a:pos x="0" y="14"/>
                </a:cxn>
                <a:cxn ang="0">
                  <a:pos x="0" y="14"/>
                </a:cxn>
                <a:cxn ang="0">
                  <a:pos x="0" y="20"/>
                </a:cxn>
                <a:cxn ang="0">
                  <a:pos x="4" y="24"/>
                </a:cxn>
                <a:cxn ang="0">
                  <a:pos x="8" y="28"/>
                </a:cxn>
                <a:cxn ang="0">
                  <a:pos x="14" y="30"/>
                </a:cxn>
                <a:cxn ang="0">
                  <a:pos x="14" y="30"/>
                </a:cxn>
                <a:cxn ang="0">
                  <a:pos x="20" y="28"/>
                </a:cxn>
                <a:cxn ang="0">
                  <a:pos x="24" y="24"/>
                </a:cxn>
                <a:cxn ang="0">
                  <a:pos x="26" y="20"/>
                </a:cxn>
                <a:cxn ang="0">
                  <a:pos x="28" y="14"/>
                </a:cxn>
                <a:cxn ang="0">
                  <a:pos x="28" y="14"/>
                </a:cxn>
                <a:cxn ang="0">
                  <a:pos x="26" y="8"/>
                </a:cxn>
                <a:cxn ang="0">
                  <a:pos x="24" y="4"/>
                </a:cxn>
                <a:cxn ang="0">
                  <a:pos x="20" y="2"/>
                </a:cxn>
                <a:cxn ang="0">
                  <a:pos x="14" y="0"/>
                </a:cxn>
              </a:cxnLst>
              <a:rect l="0" t="0" r="r" b="b"/>
              <a:pathLst>
                <a:path w="28" h="30">
                  <a:moveTo>
                    <a:pt x="14" y="0"/>
                  </a:moveTo>
                  <a:lnTo>
                    <a:pt x="14" y="0"/>
                  </a:lnTo>
                  <a:lnTo>
                    <a:pt x="8" y="2"/>
                  </a:lnTo>
                  <a:lnTo>
                    <a:pt x="4" y="4"/>
                  </a:lnTo>
                  <a:lnTo>
                    <a:pt x="0" y="8"/>
                  </a:lnTo>
                  <a:lnTo>
                    <a:pt x="0" y="14"/>
                  </a:lnTo>
                  <a:lnTo>
                    <a:pt x="0" y="14"/>
                  </a:lnTo>
                  <a:lnTo>
                    <a:pt x="0" y="20"/>
                  </a:lnTo>
                  <a:lnTo>
                    <a:pt x="4" y="24"/>
                  </a:lnTo>
                  <a:lnTo>
                    <a:pt x="8" y="28"/>
                  </a:lnTo>
                  <a:lnTo>
                    <a:pt x="14" y="30"/>
                  </a:lnTo>
                  <a:lnTo>
                    <a:pt x="14" y="30"/>
                  </a:lnTo>
                  <a:lnTo>
                    <a:pt x="20" y="28"/>
                  </a:lnTo>
                  <a:lnTo>
                    <a:pt x="24" y="24"/>
                  </a:lnTo>
                  <a:lnTo>
                    <a:pt x="26" y="20"/>
                  </a:lnTo>
                  <a:lnTo>
                    <a:pt x="28" y="14"/>
                  </a:lnTo>
                  <a:lnTo>
                    <a:pt x="28" y="14"/>
                  </a:lnTo>
                  <a:lnTo>
                    <a:pt x="26" y="8"/>
                  </a:lnTo>
                  <a:lnTo>
                    <a:pt x="24" y="4"/>
                  </a:lnTo>
                  <a:lnTo>
                    <a:pt x="20" y="2"/>
                  </a:lnTo>
                  <a:lnTo>
                    <a:pt x="14"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54" name="Freeform 398"/>
            <p:cNvSpPr/>
            <p:nvPr/>
          </p:nvSpPr>
          <p:spPr bwMode="auto">
            <a:xfrm>
              <a:off x="7329488" y="984250"/>
              <a:ext cx="44450" cy="47625"/>
            </a:xfrm>
            <a:custGeom>
              <a:avLst/>
              <a:gdLst/>
              <a:ahLst/>
              <a:cxnLst>
                <a:cxn ang="0">
                  <a:pos x="14" y="0"/>
                </a:cxn>
                <a:cxn ang="0">
                  <a:pos x="14" y="0"/>
                </a:cxn>
                <a:cxn ang="0">
                  <a:pos x="8" y="2"/>
                </a:cxn>
                <a:cxn ang="0">
                  <a:pos x="4" y="4"/>
                </a:cxn>
                <a:cxn ang="0">
                  <a:pos x="0" y="10"/>
                </a:cxn>
                <a:cxn ang="0">
                  <a:pos x="0" y="16"/>
                </a:cxn>
                <a:cxn ang="0">
                  <a:pos x="0" y="16"/>
                </a:cxn>
                <a:cxn ang="0">
                  <a:pos x="0" y="20"/>
                </a:cxn>
                <a:cxn ang="0">
                  <a:pos x="4" y="26"/>
                </a:cxn>
                <a:cxn ang="0">
                  <a:pos x="8" y="28"/>
                </a:cxn>
                <a:cxn ang="0">
                  <a:pos x="14" y="30"/>
                </a:cxn>
                <a:cxn ang="0">
                  <a:pos x="14" y="30"/>
                </a:cxn>
                <a:cxn ang="0">
                  <a:pos x="20" y="28"/>
                </a:cxn>
                <a:cxn ang="0">
                  <a:pos x="24" y="26"/>
                </a:cxn>
                <a:cxn ang="0">
                  <a:pos x="28" y="20"/>
                </a:cxn>
                <a:cxn ang="0">
                  <a:pos x="28" y="16"/>
                </a:cxn>
                <a:cxn ang="0">
                  <a:pos x="28" y="16"/>
                </a:cxn>
                <a:cxn ang="0">
                  <a:pos x="28" y="10"/>
                </a:cxn>
                <a:cxn ang="0">
                  <a:pos x="24" y="4"/>
                </a:cxn>
                <a:cxn ang="0">
                  <a:pos x="20" y="2"/>
                </a:cxn>
                <a:cxn ang="0">
                  <a:pos x="14" y="0"/>
                </a:cxn>
              </a:cxnLst>
              <a:rect l="0" t="0" r="r" b="b"/>
              <a:pathLst>
                <a:path w="28" h="30">
                  <a:moveTo>
                    <a:pt x="14" y="0"/>
                  </a:moveTo>
                  <a:lnTo>
                    <a:pt x="14" y="0"/>
                  </a:lnTo>
                  <a:lnTo>
                    <a:pt x="8" y="2"/>
                  </a:lnTo>
                  <a:lnTo>
                    <a:pt x="4" y="4"/>
                  </a:lnTo>
                  <a:lnTo>
                    <a:pt x="0" y="10"/>
                  </a:lnTo>
                  <a:lnTo>
                    <a:pt x="0" y="16"/>
                  </a:lnTo>
                  <a:lnTo>
                    <a:pt x="0" y="16"/>
                  </a:lnTo>
                  <a:lnTo>
                    <a:pt x="0" y="20"/>
                  </a:lnTo>
                  <a:lnTo>
                    <a:pt x="4" y="26"/>
                  </a:lnTo>
                  <a:lnTo>
                    <a:pt x="8" y="28"/>
                  </a:lnTo>
                  <a:lnTo>
                    <a:pt x="14" y="30"/>
                  </a:lnTo>
                  <a:lnTo>
                    <a:pt x="14" y="30"/>
                  </a:lnTo>
                  <a:lnTo>
                    <a:pt x="20" y="28"/>
                  </a:lnTo>
                  <a:lnTo>
                    <a:pt x="24" y="26"/>
                  </a:lnTo>
                  <a:lnTo>
                    <a:pt x="28" y="20"/>
                  </a:lnTo>
                  <a:lnTo>
                    <a:pt x="28" y="16"/>
                  </a:lnTo>
                  <a:lnTo>
                    <a:pt x="28" y="16"/>
                  </a:lnTo>
                  <a:lnTo>
                    <a:pt x="28" y="10"/>
                  </a:lnTo>
                  <a:lnTo>
                    <a:pt x="24" y="4"/>
                  </a:lnTo>
                  <a:lnTo>
                    <a:pt x="20" y="2"/>
                  </a:lnTo>
                  <a:lnTo>
                    <a:pt x="14"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55" name="Freeform 399"/>
            <p:cNvSpPr/>
            <p:nvPr/>
          </p:nvSpPr>
          <p:spPr bwMode="auto">
            <a:xfrm>
              <a:off x="7329488" y="984250"/>
              <a:ext cx="44450" cy="47625"/>
            </a:xfrm>
            <a:custGeom>
              <a:avLst/>
              <a:gdLst/>
              <a:ahLst/>
              <a:cxnLst>
                <a:cxn ang="0">
                  <a:pos x="14" y="0"/>
                </a:cxn>
                <a:cxn ang="0">
                  <a:pos x="14" y="0"/>
                </a:cxn>
                <a:cxn ang="0">
                  <a:pos x="8" y="2"/>
                </a:cxn>
                <a:cxn ang="0">
                  <a:pos x="4" y="4"/>
                </a:cxn>
                <a:cxn ang="0">
                  <a:pos x="0" y="10"/>
                </a:cxn>
                <a:cxn ang="0">
                  <a:pos x="0" y="16"/>
                </a:cxn>
                <a:cxn ang="0">
                  <a:pos x="0" y="16"/>
                </a:cxn>
                <a:cxn ang="0">
                  <a:pos x="0" y="20"/>
                </a:cxn>
                <a:cxn ang="0">
                  <a:pos x="4" y="26"/>
                </a:cxn>
                <a:cxn ang="0">
                  <a:pos x="8" y="28"/>
                </a:cxn>
                <a:cxn ang="0">
                  <a:pos x="14" y="30"/>
                </a:cxn>
                <a:cxn ang="0">
                  <a:pos x="14" y="30"/>
                </a:cxn>
                <a:cxn ang="0">
                  <a:pos x="20" y="28"/>
                </a:cxn>
                <a:cxn ang="0">
                  <a:pos x="24" y="26"/>
                </a:cxn>
                <a:cxn ang="0">
                  <a:pos x="28" y="20"/>
                </a:cxn>
                <a:cxn ang="0">
                  <a:pos x="28" y="16"/>
                </a:cxn>
                <a:cxn ang="0">
                  <a:pos x="28" y="16"/>
                </a:cxn>
                <a:cxn ang="0">
                  <a:pos x="28" y="10"/>
                </a:cxn>
                <a:cxn ang="0">
                  <a:pos x="24" y="4"/>
                </a:cxn>
                <a:cxn ang="0">
                  <a:pos x="20" y="2"/>
                </a:cxn>
                <a:cxn ang="0">
                  <a:pos x="14" y="0"/>
                </a:cxn>
              </a:cxnLst>
              <a:rect l="0" t="0" r="r" b="b"/>
              <a:pathLst>
                <a:path w="28" h="30">
                  <a:moveTo>
                    <a:pt x="14" y="0"/>
                  </a:moveTo>
                  <a:lnTo>
                    <a:pt x="14" y="0"/>
                  </a:lnTo>
                  <a:lnTo>
                    <a:pt x="8" y="2"/>
                  </a:lnTo>
                  <a:lnTo>
                    <a:pt x="4" y="4"/>
                  </a:lnTo>
                  <a:lnTo>
                    <a:pt x="0" y="10"/>
                  </a:lnTo>
                  <a:lnTo>
                    <a:pt x="0" y="16"/>
                  </a:lnTo>
                  <a:lnTo>
                    <a:pt x="0" y="16"/>
                  </a:lnTo>
                  <a:lnTo>
                    <a:pt x="0" y="20"/>
                  </a:lnTo>
                  <a:lnTo>
                    <a:pt x="4" y="26"/>
                  </a:lnTo>
                  <a:lnTo>
                    <a:pt x="8" y="28"/>
                  </a:lnTo>
                  <a:lnTo>
                    <a:pt x="14" y="30"/>
                  </a:lnTo>
                  <a:lnTo>
                    <a:pt x="14" y="30"/>
                  </a:lnTo>
                  <a:lnTo>
                    <a:pt x="20" y="28"/>
                  </a:lnTo>
                  <a:lnTo>
                    <a:pt x="24" y="26"/>
                  </a:lnTo>
                  <a:lnTo>
                    <a:pt x="28" y="20"/>
                  </a:lnTo>
                  <a:lnTo>
                    <a:pt x="28" y="16"/>
                  </a:lnTo>
                  <a:lnTo>
                    <a:pt x="28" y="16"/>
                  </a:lnTo>
                  <a:lnTo>
                    <a:pt x="28" y="10"/>
                  </a:lnTo>
                  <a:lnTo>
                    <a:pt x="24" y="4"/>
                  </a:lnTo>
                  <a:lnTo>
                    <a:pt x="20" y="2"/>
                  </a:lnTo>
                  <a:lnTo>
                    <a:pt x="14"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56" name="Freeform 400"/>
            <p:cNvSpPr/>
            <p:nvPr/>
          </p:nvSpPr>
          <p:spPr bwMode="auto">
            <a:xfrm>
              <a:off x="4703763" y="1289050"/>
              <a:ext cx="47625" cy="44450"/>
            </a:xfrm>
            <a:custGeom>
              <a:avLst/>
              <a:gdLst/>
              <a:ahLst/>
              <a:cxnLst>
                <a:cxn ang="0">
                  <a:pos x="14" y="0"/>
                </a:cxn>
                <a:cxn ang="0">
                  <a:pos x="14" y="0"/>
                </a:cxn>
                <a:cxn ang="0">
                  <a:pos x="8" y="0"/>
                </a:cxn>
                <a:cxn ang="0">
                  <a:pos x="4" y="4"/>
                </a:cxn>
                <a:cxn ang="0">
                  <a:pos x="2" y="8"/>
                </a:cxn>
                <a:cxn ang="0">
                  <a:pos x="0" y="14"/>
                </a:cxn>
                <a:cxn ang="0">
                  <a:pos x="0" y="14"/>
                </a:cxn>
                <a:cxn ang="0">
                  <a:pos x="2" y="20"/>
                </a:cxn>
                <a:cxn ang="0">
                  <a:pos x="4" y="24"/>
                </a:cxn>
                <a:cxn ang="0">
                  <a:pos x="8" y="28"/>
                </a:cxn>
                <a:cxn ang="0">
                  <a:pos x="14" y="28"/>
                </a:cxn>
                <a:cxn ang="0">
                  <a:pos x="14" y="28"/>
                </a:cxn>
                <a:cxn ang="0">
                  <a:pos x="20" y="28"/>
                </a:cxn>
                <a:cxn ang="0">
                  <a:pos x="24" y="24"/>
                </a:cxn>
                <a:cxn ang="0">
                  <a:pos x="28" y="20"/>
                </a:cxn>
                <a:cxn ang="0">
                  <a:pos x="30" y="14"/>
                </a:cxn>
                <a:cxn ang="0">
                  <a:pos x="30" y="14"/>
                </a:cxn>
                <a:cxn ang="0">
                  <a:pos x="28" y="8"/>
                </a:cxn>
                <a:cxn ang="0">
                  <a:pos x="24" y="4"/>
                </a:cxn>
                <a:cxn ang="0">
                  <a:pos x="20" y="0"/>
                </a:cxn>
                <a:cxn ang="0">
                  <a:pos x="14" y="0"/>
                </a:cxn>
              </a:cxnLst>
              <a:rect l="0" t="0" r="r" b="b"/>
              <a:pathLst>
                <a:path w="30" h="28">
                  <a:moveTo>
                    <a:pt x="14" y="0"/>
                  </a:moveTo>
                  <a:lnTo>
                    <a:pt x="14" y="0"/>
                  </a:lnTo>
                  <a:lnTo>
                    <a:pt x="8" y="0"/>
                  </a:lnTo>
                  <a:lnTo>
                    <a:pt x="4" y="4"/>
                  </a:lnTo>
                  <a:lnTo>
                    <a:pt x="2" y="8"/>
                  </a:lnTo>
                  <a:lnTo>
                    <a:pt x="0" y="14"/>
                  </a:lnTo>
                  <a:lnTo>
                    <a:pt x="0" y="14"/>
                  </a:lnTo>
                  <a:lnTo>
                    <a:pt x="2" y="20"/>
                  </a:lnTo>
                  <a:lnTo>
                    <a:pt x="4" y="24"/>
                  </a:lnTo>
                  <a:lnTo>
                    <a:pt x="8" y="28"/>
                  </a:lnTo>
                  <a:lnTo>
                    <a:pt x="14" y="28"/>
                  </a:lnTo>
                  <a:lnTo>
                    <a:pt x="14" y="28"/>
                  </a:lnTo>
                  <a:lnTo>
                    <a:pt x="20" y="28"/>
                  </a:lnTo>
                  <a:lnTo>
                    <a:pt x="24" y="24"/>
                  </a:lnTo>
                  <a:lnTo>
                    <a:pt x="28" y="20"/>
                  </a:lnTo>
                  <a:lnTo>
                    <a:pt x="30" y="14"/>
                  </a:lnTo>
                  <a:lnTo>
                    <a:pt x="30" y="14"/>
                  </a:lnTo>
                  <a:lnTo>
                    <a:pt x="28" y="8"/>
                  </a:lnTo>
                  <a:lnTo>
                    <a:pt x="24" y="4"/>
                  </a:lnTo>
                  <a:lnTo>
                    <a:pt x="20" y="0"/>
                  </a:lnTo>
                  <a:lnTo>
                    <a:pt x="14"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57" name="Freeform 401"/>
            <p:cNvSpPr/>
            <p:nvPr/>
          </p:nvSpPr>
          <p:spPr bwMode="auto">
            <a:xfrm>
              <a:off x="4703763" y="1289050"/>
              <a:ext cx="47625" cy="44450"/>
            </a:xfrm>
            <a:custGeom>
              <a:avLst/>
              <a:gdLst/>
              <a:ahLst/>
              <a:cxnLst>
                <a:cxn ang="0">
                  <a:pos x="14" y="0"/>
                </a:cxn>
                <a:cxn ang="0">
                  <a:pos x="14" y="0"/>
                </a:cxn>
                <a:cxn ang="0">
                  <a:pos x="8" y="0"/>
                </a:cxn>
                <a:cxn ang="0">
                  <a:pos x="4" y="4"/>
                </a:cxn>
                <a:cxn ang="0">
                  <a:pos x="2" y="8"/>
                </a:cxn>
                <a:cxn ang="0">
                  <a:pos x="0" y="14"/>
                </a:cxn>
                <a:cxn ang="0">
                  <a:pos x="0" y="14"/>
                </a:cxn>
                <a:cxn ang="0">
                  <a:pos x="2" y="20"/>
                </a:cxn>
                <a:cxn ang="0">
                  <a:pos x="4" y="24"/>
                </a:cxn>
                <a:cxn ang="0">
                  <a:pos x="8" y="28"/>
                </a:cxn>
                <a:cxn ang="0">
                  <a:pos x="14" y="28"/>
                </a:cxn>
                <a:cxn ang="0">
                  <a:pos x="14" y="28"/>
                </a:cxn>
                <a:cxn ang="0">
                  <a:pos x="20" y="28"/>
                </a:cxn>
                <a:cxn ang="0">
                  <a:pos x="24" y="24"/>
                </a:cxn>
                <a:cxn ang="0">
                  <a:pos x="28" y="20"/>
                </a:cxn>
                <a:cxn ang="0">
                  <a:pos x="30" y="14"/>
                </a:cxn>
                <a:cxn ang="0">
                  <a:pos x="30" y="14"/>
                </a:cxn>
                <a:cxn ang="0">
                  <a:pos x="28" y="8"/>
                </a:cxn>
                <a:cxn ang="0">
                  <a:pos x="24" y="4"/>
                </a:cxn>
                <a:cxn ang="0">
                  <a:pos x="20" y="0"/>
                </a:cxn>
                <a:cxn ang="0">
                  <a:pos x="14" y="0"/>
                </a:cxn>
              </a:cxnLst>
              <a:rect l="0" t="0" r="r" b="b"/>
              <a:pathLst>
                <a:path w="30" h="28">
                  <a:moveTo>
                    <a:pt x="14" y="0"/>
                  </a:moveTo>
                  <a:lnTo>
                    <a:pt x="14" y="0"/>
                  </a:lnTo>
                  <a:lnTo>
                    <a:pt x="8" y="0"/>
                  </a:lnTo>
                  <a:lnTo>
                    <a:pt x="4" y="4"/>
                  </a:lnTo>
                  <a:lnTo>
                    <a:pt x="2" y="8"/>
                  </a:lnTo>
                  <a:lnTo>
                    <a:pt x="0" y="14"/>
                  </a:lnTo>
                  <a:lnTo>
                    <a:pt x="0" y="14"/>
                  </a:lnTo>
                  <a:lnTo>
                    <a:pt x="2" y="20"/>
                  </a:lnTo>
                  <a:lnTo>
                    <a:pt x="4" y="24"/>
                  </a:lnTo>
                  <a:lnTo>
                    <a:pt x="8" y="28"/>
                  </a:lnTo>
                  <a:lnTo>
                    <a:pt x="14" y="28"/>
                  </a:lnTo>
                  <a:lnTo>
                    <a:pt x="14" y="28"/>
                  </a:lnTo>
                  <a:lnTo>
                    <a:pt x="20" y="28"/>
                  </a:lnTo>
                  <a:lnTo>
                    <a:pt x="24" y="24"/>
                  </a:lnTo>
                  <a:lnTo>
                    <a:pt x="28" y="20"/>
                  </a:lnTo>
                  <a:lnTo>
                    <a:pt x="30" y="14"/>
                  </a:lnTo>
                  <a:lnTo>
                    <a:pt x="30" y="14"/>
                  </a:lnTo>
                  <a:lnTo>
                    <a:pt x="28" y="8"/>
                  </a:lnTo>
                  <a:lnTo>
                    <a:pt x="24" y="4"/>
                  </a:lnTo>
                  <a:lnTo>
                    <a:pt x="20" y="0"/>
                  </a:lnTo>
                  <a:lnTo>
                    <a:pt x="14"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58" name="Freeform 402"/>
            <p:cNvSpPr/>
            <p:nvPr/>
          </p:nvSpPr>
          <p:spPr bwMode="auto">
            <a:xfrm>
              <a:off x="6180138" y="1377950"/>
              <a:ext cx="28575" cy="28575"/>
            </a:xfrm>
            <a:custGeom>
              <a:avLst/>
              <a:gdLst/>
              <a:ahLst/>
              <a:cxnLst>
                <a:cxn ang="0">
                  <a:pos x="10" y="0"/>
                </a:cxn>
                <a:cxn ang="0">
                  <a:pos x="10" y="0"/>
                </a:cxn>
                <a:cxn ang="0">
                  <a:pos x="6" y="0"/>
                </a:cxn>
                <a:cxn ang="0">
                  <a:pos x="2" y="2"/>
                </a:cxn>
                <a:cxn ang="0">
                  <a:pos x="2" y="4"/>
                </a:cxn>
                <a:cxn ang="0">
                  <a:pos x="0" y="8"/>
                </a:cxn>
                <a:cxn ang="0">
                  <a:pos x="0" y="8"/>
                </a:cxn>
                <a:cxn ang="0">
                  <a:pos x="2" y="12"/>
                </a:cxn>
                <a:cxn ang="0">
                  <a:pos x="2" y="14"/>
                </a:cxn>
                <a:cxn ang="0">
                  <a:pos x="6" y="16"/>
                </a:cxn>
                <a:cxn ang="0">
                  <a:pos x="10" y="18"/>
                </a:cxn>
                <a:cxn ang="0">
                  <a:pos x="10" y="18"/>
                </a:cxn>
                <a:cxn ang="0">
                  <a:pos x="12" y="16"/>
                </a:cxn>
                <a:cxn ang="0">
                  <a:pos x="16" y="14"/>
                </a:cxn>
                <a:cxn ang="0">
                  <a:pos x="18" y="12"/>
                </a:cxn>
                <a:cxn ang="0">
                  <a:pos x="18" y="8"/>
                </a:cxn>
                <a:cxn ang="0">
                  <a:pos x="18" y="8"/>
                </a:cxn>
                <a:cxn ang="0">
                  <a:pos x="18" y="4"/>
                </a:cxn>
                <a:cxn ang="0">
                  <a:pos x="16" y="2"/>
                </a:cxn>
                <a:cxn ang="0">
                  <a:pos x="12" y="0"/>
                </a:cxn>
                <a:cxn ang="0">
                  <a:pos x="10" y="0"/>
                </a:cxn>
              </a:cxnLst>
              <a:rect l="0" t="0" r="r" b="b"/>
              <a:pathLst>
                <a:path w="18" h="18">
                  <a:moveTo>
                    <a:pt x="10" y="0"/>
                  </a:moveTo>
                  <a:lnTo>
                    <a:pt x="10" y="0"/>
                  </a:lnTo>
                  <a:lnTo>
                    <a:pt x="6" y="0"/>
                  </a:lnTo>
                  <a:lnTo>
                    <a:pt x="2" y="2"/>
                  </a:lnTo>
                  <a:lnTo>
                    <a:pt x="2" y="4"/>
                  </a:lnTo>
                  <a:lnTo>
                    <a:pt x="0" y="8"/>
                  </a:lnTo>
                  <a:lnTo>
                    <a:pt x="0" y="8"/>
                  </a:lnTo>
                  <a:lnTo>
                    <a:pt x="2" y="12"/>
                  </a:lnTo>
                  <a:lnTo>
                    <a:pt x="2" y="14"/>
                  </a:lnTo>
                  <a:lnTo>
                    <a:pt x="6" y="16"/>
                  </a:lnTo>
                  <a:lnTo>
                    <a:pt x="10" y="18"/>
                  </a:lnTo>
                  <a:lnTo>
                    <a:pt x="10" y="18"/>
                  </a:lnTo>
                  <a:lnTo>
                    <a:pt x="12" y="16"/>
                  </a:lnTo>
                  <a:lnTo>
                    <a:pt x="16" y="14"/>
                  </a:lnTo>
                  <a:lnTo>
                    <a:pt x="18" y="12"/>
                  </a:lnTo>
                  <a:lnTo>
                    <a:pt x="18" y="8"/>
                  </a:lnTo>
                  <a:lnTo>
                    <a:pt x="18" y="8"/>
                  </a:lnTo>
                  <a:lnTo>
                    <a:pt x="18" y="4"/>
                  </a:lnTo>
                  <a:lnTo>
                    <a:pt x="16" y="2"/>
                  </a:lnTo>
                  <a:lnTo>
                    <a:pt x="12" y="0"/>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59" name="Freeform 403"/>
            <p:cNvSpPr/>
            <p:nvPr/>
          </p:nvSpPr>
          <p:spPr bwMode="auto">
            <a:xfrm>
              <a:off x="6180138" y="1377950"/>
              <a:ext cx="28575" cy="28575"/>
            </a:xfrm>
            <a:custGeom>
              <a:avLst/>
              <a:gdLst/>
              <a:ahLst/>
              <a:cxnLst>
                <a:cxn ang="0">
                  <a:pos x="10" y="0"/>
                </a:cxn>
                <a:cxn ang="0">
                  <a:pos x="10" y="0"/>
                </a:cxn>
                <a:cxn ang="0">
                  <a:pos x="6" y="0"/>
                </a:cxn>
                <a:cxn ang="0">
                  <a:pos x="2" y="2"/>
                </a:cxn>
                <a:cxn ang="0">
                  <a:pos x="2" y="4"/>
                </a:cxn>
                <a:cxn ang="0">
                  <a:pos x="0" y="8"/>
                </a:cxn>
                <a:cxn ang="0">
                  <a:pos x="0" y="8"/>
                </a:cxn>
                <a:cxn ang="0">
                  <a:pos x="2" y="12"/>
                </a:cxn>
                <a:cxn ang="0">
                  <a:pos x="2" y="14"/>
                </a:cxn>
                <a:cxn ang="0">
                  <a:pos x="6" y="16"/>
                </a:cxn>
                <a:cxn ang="0">
                  <a:pos x="10" y="18"/>
                </a:cxn>
                <a:cxn ang="0">
                  <a:pos x="10" y="18"/>
                </a:cxn>
                <a:cxn ang="0">
                  <a:pos x="12" y="16"/>
                </a:cxn>
                <a:cxn ang="0">
                  <a:pos x="16" y="14"/>
                </a:cxn>
                <a:cxn ang="0">
                  <a:pos x="18" y="12"/>
                </a:cxn>
                <a:cxn ang="0">
                  <a:pos x="18" y="8"/>
                </a:cxn>
                <a:cxn ang="0">
                  <a:pos x="18" y="8"/>
                </a:cxn>
                <a:cxn ang="0">
                  <a:pos x="18" y="4"/>
                </a:cxn>
                <a:cxn ang="0">
                  <a:pos x="16" y="2"/>
                </a:cxn>
                <a:cxn ang="0">
                  <a:pos x="12" y="0"/>
                </a:cxn>
                <a:cxn ang="0">
                  <a:pos x="10" y="0"/>
                </a:cxn>
              </a:cxnLst>
              <a:rect l="0" t="0" r="r" b="b"/>
              <a:pathLst>
                <a:path w="18" h="18">
                  <a:moveTo>
                    <a:pt x="10" y="0"/>
                  </a:moveTo>
                  <a:lnTo>
                    <a:pt x="10" y="0"/>
                  </a:lnTo>
                  <a:lnTo>
                    <a:pt x="6" y="0"/>
                  </a:lnTo>
                  <a:lnTo>
                    <a:pt x="2" y="2"/>
                  </a:lnTo>
                  <a:lnTo>
                    <a:pt x="2" y="4"/>
                  </a:lnTo>
                  <a:lnTo>
                    <a:pt x="0" y="8"/>
                  </a:lnTo>
                  <a:lnTo>
                    <a:pt x="0" y="8"/>
                  </a:lnTo>
                  <a:lnTo>
                    <a:pt x="2" y="12"/>
                  </a:lnTo>
                  <a:lnTo>
                    <a:pt x="2" y="14"/>
                  </a:lnTo>
                  <a:lnTo>
                    <a:pt x="6" y="16"/>
                  </a:lnTo>
                  <a:lnTo>
                    <a:pt x="10" y="18"/>
                  </a:lnTo>
                  <a:lnTo>
                    <a:pt x="10" y="18"/>
                  </a:lnTo>
                  <a:lnTo>
                    <a:pt x="12" y="16"/>
                  </a:lnTo>
                  <a:lnTo>
                    <a:pt x="16" y="14"/>
                  </a:lnTo>
                  <a:lnTo>
                    <a:pt x="18" y="12"/>
                  </a:lnTo>
                  <a:lnTo>
                    <a:pt x="18" y="8"/>
                  </a:lnTo>
                  <a:lnTo>
                    <a:pt x="18" y="8"/>
                  </a:lnTo>
                  <a:lnTo>
                    <a:pt x="18" y="4"/>
                  </a:lnTo>
                  <a:lnTo>
                    <a:pt x="16" y="2"/>
                  </a:lnTo>
                  <a:lnTo>
                    <a:pt x="12" y="0"/>
                  </a:lnTo>
                  <a:lnTo>
                    <a:pt x="10"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60" name="Freeform 404"/>
            <p:cNvSpPr/>
            <p:nvPr/>
          </p:nvSpPr>
          <p:spPr bwMode="auto">
            <a:xfrm>
              <a:off x="6157913" y="1593850"/>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61" name="Freeform 405"/>
            <p:cNvSpPr/>
            <p:nvPr/>
          </p:nvSpPr>
          <p:spPr bwMode="auto">
            <a:xfrm>
              <a:off x="6157913" y="1593850"/>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62" name="Freeform 407"/>
            <p:cNvSpPr/>
            <p:nvPr/>
          </p:nvSpPr>
          <p:spPr bwMode="auto">
            <a:xfrm>
              <a:off x="6361113" y="158432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63" name="Freeform 408"/>
            <p:cNvSpPr/>
            <p:nvPr/>
          </p:nvSpPr>
          <p:spPr bwMode="auto">
            <a:xfrm>
              <a:off x="6361113" y="158432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64" name="Freeform 411"/>
            <p:cNvSpPr/>
            <p:nvPr/>
          </p:nvSpPr>
          <p:spPr bwMode="auto">
            <a:xfrm>
              <a:off x="5713413" y="1184275"/>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65" name="Freeform 412"/>
            <p:cNvSpPr/>
            <p:nvPr/>
          </p:nvSpPr>
          <p:spPr bwMode="auto">
            <a:xfrm>
              <a:off x="5713413" y="1184275"/>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66" name="Freeform 413"/>
            <p:cNvSpPr/>
            <p:nvPr/>
          </p:nvSpPr>
          <p:spPr bwMode="auto">
            <a:xfrm>
              <a:off x="4989513" y="1139825"/>
              <a:ext cx="53975" cy="53975"/>
            </a:xfrm>
            <a:custGeom>
              <a:avLst/>
              <a:gdLst/>
              <a:ahLst/>
              <a:cxnLst>
                <a:cxn ang="0">
                  <a:pos x="18" y="0"/>
                </a:cxn>
                <a:cxn ang="0">
                  <a:pos x="18" y="0"/>
                </a:cxn>
                <a:cxn ang="0">
                  <a:pos x="12" y="0"/>
                </a:cxn>
                <a:cxn ang="0">
                  <a:pos x="6" y="4"/>
                </a:cxn>
                <a:cxn ang="0">
                  <a:pos x="2" y="10"/>
                </a:cxn>
                <a:cxn ang="0">
                  <a:pos x="0" y="16"/>
                </a:cxn>
                <a:cxn ang="0">
                  <a:pos x="0" y="16"/>
                </a:cxn>
                <a:cxn ang="0">
                  <a:pos x="2" y="22"/>
                </a:cxn>
                <a:cxn ang="0">
                  <a:pos x="6" y="28"/>
                </a:cxn>
                <a:cxn ang="0">
                  <a:pos x="12" y="32"/>
                </a:cxn>
                <a:cxn ang="0">
                  <a:pos x="18" y="34"/>
                </a:cxn>
                <a:cxn ang="0">
                  <a:pos x="18" y="34"/>
                </a:cxn>
                <a:cxn ang="0">
                  <a:pos x="24" y="32"/>
                </a:cxn>
                <a:cxn ang="0">
                  <a:pos x="30" y="28"/>
                </a:cxn>
                <a:cxn ang="0">
                  <a:pos x="34" y="22"/>
                </a:cxn>
                <a:cxn ang="0">
                  <a:pos x="34" y="16"/>
                </a:cxn>
                <a:cxn ang="0">
                  <a:pos x="34" y="16"/>
                </a:cxn>
                <a:cxn ang="0">
                  <a:pos x="34" y="10"/>
                </a:cxn>
                <a:cxn ang="0">
                  <a:pos x="30" y="4"/>
                </a:cxn>
                <a:cxn ang="0">
                  <a:pos x="24" y="0"/>
                </a:cxn>
                <a:cxn ang="0">
                  <a:pos x="18" y="0"/>
                </a:cxn>
              </a:cxnLst>
              <a:rect l="0" t="0" r="r" b="b"/>
              <a:pathLst>
                <a:path w="34" h="34">
                  <a:moveTo>
                    <a:pt x="18" y="0"/>
                  </a:moveTo>
                  <a:lnTo>
                    <a:pt x="18" y="0"/>
                  </a:lnTo>
                  <a:lnTo>
                    <a:pt x="12" y="0"/>
                  </a:lnTo>
                  <a:lnTo>
                    <a:pt x="6" y="4"/>
                  </a:lnTo>
                  <a:lnTo>
                    <a:pt x="2" y="10"/>
                  </a:lnTo>
                  <a:lnTo>
                    <a:pt x="0" y="16"/>
                  </a:lnTo>
                  <a:lnTo>
                    <a:pt x="0" y="16"/>
                  </a:lnTo>
                  <a:lnTo>
                    <a:pt x="2" y="22"/>
                  </a:lnTo>
                  <a:lnTo>
                    <a:pt x="6" y="28"/>
                  </a:lnTo>
                  <a:lnTo>
                    <a:pt x="12" y="32"/>
                  </a:lnTo>
                  <a:lnTo>
                    <a:pt x="18" y="34"/>
                  </a:lnTo>
                  <a:lnTo>
                    <a:pt x="18" y="34"/>
                  </a:lnTo>
                  <a:lnTo>
                    <a:pt x="24" y="32"/>
                  </a:lnTo>
                  <a:lnTo>
                    <a:pt x="30" y="28"/>
                  </a:lnTo>
                  <a:lnTo>
                    <a:pt x="34" y="22"/>
                  </a:lnTo>
                  <a:lnTo>
                    <a:pt x="34" y="16"/>
                  </a:lnTo>
                  <a:lnTo>
                    <a:pt x="34" y="16"/>
                  </a:lnTo>
                  <a:lnTo>
                    <a:pt x="34" y="10"/>
                  </a:lnTo>
                  <a:lnTo>
                    <a:pt x="30" y="4"/>
                  </a:lnTo>
                  <a:lnTo>
                    <a:pt x="24" y="0"/>
                  </a:lnTo>
                  <a:lnTo>
                    <a:pt x="1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67" name="Freeform 414"/>
            <p:cNvSpPr/>
            <p:nvPr/>
          </p:nvSpPr>
          <p:spPr bwMode="auto">
            <a:xfrm>
              <a:off x="4989513" y="1139825"/>
              <a:ext cx="53975" cy="53975"/>
            </a:xfrm>
            <a:custGeom>
              <a:avLst/>
              <a:gdLst/>
              <a:ahLst/>
              <a:cxnLst>
                <a:cxn ang="0">
                  <a:pos x="18" y="0"/>
                </a:cxn>
                <a:cxn ang="0">
                  <a:pos x="18" y="0"/>
                </a:cxn>
                <a:cxn ang="0">
                  <a:pos x="12" y="0"/>
                </a:cxn>
                <a:cxn ang="0">
                  <a:pos x="6" y="4"/>
                </a:cxn>
                <a:cxn ang="0">
                  <a:pos x="2" y="10"/>
                </a:cxn>
                <a:cxn ang="0">
                  <a:pos x="0" y="16"/>
                </a:cxn>
                <a:cxn ang="0">
                  <a:pos x="0" y="16"/>
                </a:cxn>
                <a:cxn ang="0">
                  <a:pos x="2" y="22"/>
                </a:cxn>
                <a:cxn ang="0">
                  <a:pos x="6" y="28"/>
                </a:cxn>
                <a:cxn ang="0">
                  <a:pos x="12" y="32"/>
                </a:cxn>
                <a:cxn ang="0">
                  <a:pos x="18" y="34"/>
                </a:cxn>
                <a:cxn ang="0">
                  <a:pos x="18" y="34"/>
                </a:cxn>
                <a:cxn ang="0">
                  <a:pos x="24" y="32"/>
                </a:cxn>
                <a:cxn ang="0">
                  <a:pos x="30" y="28"/>
                </a:cxn>
                <a:cxn ang="0">
                  <a:pos x="34" y="22"/>
                </a:cxn>
                <a:cxn ang="0">
                  <a:pos x="34" y="16"/>
                </a:cxn>
                <a:cxn ang="0">
                  <a:pos x="34" y="16"/>
                </a:cxn>
                <a:cxn ang="0">
                  <a:pos x="34" y="10"/>
                </a:cxn>
                <a:cxn ang="0">
                  <a:pos x="30" y="4"/>
                </a:cxn>
                <a:cxn ang="0">
                  <a:pos x="24" y="0"/>
                </a:cxn>
                <a:cxn ang="0">
                  <a:pos x="18" y="0"/>
                </a:cxn>
              </a:cxnLst>
              <a:rect l="0" t="0" r="r" b="b"/>
              <a:pathLst>
                <a:path w="34" h="34">
                  <a:moveTo>
                    <a:pt x="18" y="0"/>
                  </a:moveTo>
                  <a:lnTo>
                    <a:pt x="18" y="0"/>
                  </a:lnTo>
                  <a:lnTo>
                    <a:pt x="12" y="0"/>
                  </a:lnTo>
                  <a:lnTo>
                    <a:pt x="6" y="4"/>
                  </a:lnTo>
                  <a:lnTo>
                    <a:pt x="2" y="10"/>
                  </a:lnTo>
                  <a:lnTo>
                    <a:pt x="0" y="16"/>
                  </a:lnTo>
                  <a:lnTo>
                    <a:pt x="0" y="16"/>
                  </a:lnTo>
                  <a:lnTo>
                    <a:pt x="2" y="22"/>
                  </a:lnTo>
                  <a:lnTo>
                    <a:pt x="6" y="28"/>
                  </a:lnTo>
                  <a:lnTo>
                    <a:pt x="12" y="32"/>
                  </a:lnTo>
                  <a:lnTo>
                    <a:pt x="18" y="34"/>
                  </a:lnTo>
                  <a:lnTo>
                    <a:pt x="18" y="34"/>
                  </a:lnTo>
                  <a:lnTo>
                    <a:pt x="24" y="32"/>
                  </a:lnTo>
                  <a:lnTo>
                    <a:pt x="30" y="28"/>
                  </a:lnTo>
                  <a:lnTo>
                    <a:pt x="34" y="22"/>
                  </a:lnTo>
                  <a:lnTo>
                    <a:pt x="34" y="16"/>
                  </a:lnTo>
                  <a:lnTo>
                    <a:pt x="34" y="16"/>
                  </a:lnTo>
                  <a:lnTo>
                    <a:pt x="34" y="10"/>
                  </a:lnTo>
                  <a:lnTo>
                    <a:pt x="30" y="4"/>
                  </a:lnTo>
                  <a:lnTo>
                    <a:pt x="24" y="0"/>
                  </a:lnTo>
                  <a:lnTo>
                    <a:pt x="1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68" name="Freeform 415"/>
            <p:cNvSpPr/>
            <p:nvPr/>
          </p:nvSpPr>
          <p:spPr bwMode="auto">
            <a:xfrm>
              <a:off x="5738813" y="1600200"/>
              <a:ext cx="53975" cy="53975"/>
            </a:xfrm>
            <a:custGeom>
              <a:avLst/>
              <a:gdLst/>
              <a:ahLst/>
              <a:cxnLst>
                <a:cxn ang="0">
                  <a:pos x="16" y="0"/>
                </a:cxn>
                <a:cxn ang="0">
                  <a:pos x="16" y="0"/>
                </a:cxn>
                <a:cxn ang="0">
                  <a:pos x="10" y="2"/>
                </a:cxn>
                <a:cxn ang="0">
                  <a:pos x="4" y="6"/>
                </a:cxn>
                <a:cxn ang="0">
                  <a:pos x="2" y="12"/>
                </a:cxn>
                <a:cxn ang="0">
                  <a:pos x="0" y="18"/>
                </a:cxn>
                <a:cxn ang="0">
                  <a:pos x="0" y="18"/>
                </a:cxn>
                <a:cxn ang="0">
                  <a:pos x="2" y="24"/>
                </a:cxn>
                <a:cxn ang="0">
                  <a:pos x="4" y="30"/>
                </a:cxn>
                <a:cxn ang="0">
                  <a:pos x="10" y="34"/>
                </a:cxn>
                <a:cxn ang="0">
                  <a:pos x="16" y="34"/>
                </a:cxn>
                <a:cxn ang="0">
                  <a:pos x="16" y="34"/>
                </a:cxn>
                <a:cxn ang="0">
                  <a:pos x="24" y="34"/>
                </a:cxn>
                <a:cxn ang="0">
                  <a:pos x="28" y="30"/>
                </a:cxn>
                <a:cxn ang="0">
                  <a:pos x="32" y="24"/>
                </a:cxn>
                <a:cxn ang="0">
                  <a:pos x="34" y="18"/>
                </a:cxn>
                <a:cxn ang="0">
                  <a:pos x="34" y="18"/>
                </a:cxn>
                <a:cxn ang="0">
                  <a:pos x="32" y="12"/>
                </a:cxn>
                <a:cxn ang="0">
                  <a:pos x="28" y="6"/>
                </a:cxn>
                <a:cxn ang="0">
                  <a:pos x="24" y="2"/>
                </a:cxn>
                <a:cxn ang="0">
                  <a:pos x="16" y="0"/>
                </a:cxn>
              </a:cxnLst>
              <a:rect l="0" t="0" r="r" b="b"/>
              <a:pathLst>
                <a:path w="34" h="34">
                  <a:moveTo>
                    <a:pt x="16" y="0"/>
                  </a:moveTo>
                  <a:lnTo>
                    <a:pt x="16" y="0"/>
                  </a:lnTo>
                  <a:lnTo>
                    <a:pt x="10" y="2"/>
                  </a:lnTo>
                  <a:lnTo>
                    <a:pt x="4" y="6"/>
                  </a:lnTo>
                  <a:lnTo>
                    <a:pt x="2" y="12"/>
                  </a:lnTo>
                  <a:lnTo>
                    <a:pt x="0" y="18"/>
                  </a:lnTo>
                  <a:lnTo>
                    <a:pt x="0" y="18"/>
                  </a:lnTo>
                  <a:lnTo>
                    <a:pt x="2" y="24"/>
                  </a:lnTo>
                  <a:lnTo>
                    <a:pt x="4" y="30"/>
                  </a:lnTo>
                  <a:lnTo>
                    <a:pt x="10" y="34"/>
                  </a:lnTo>
                  <a:lnTo>
                    <a:pt x="16" y="34"/>
                  </a:lnTo>
                  <a:lnTo>
                    <a:pt x="16" y="34"/>
                  </a:lnTo>
                  <a:lnTo>
                    <a:pt x="24" y="34"/>
                  </a:lnTo>
                  <a:lnTo>
                    <a:pt x="28" y="30"/>
                  </a:lnTo>
                  <a:lnTo>
                    <a:pt x="32" y="24"/>
                  </a:lnTo>
                  <a:lnTo>
                    <a:pt x="34" y="18"/>
                  </a:lnTo>
                  <a:lnTo>
                    <a:pt x="34" y="18"/>
                  </a:lnTo>
                  <a:lnTo>
                    <a:pt x="32" y="12"/>
                  </a:lnTo>
                  <a:lnTo>
                    <a:pt x="28" y="6"/>
                  </a:lnTo>
                  <a:lnTo>
                    <a:pt x="24" y="2"/>
                  </a:lnTo>
                  <a:lnTo>
                    <a:pt x="1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69" name="Freeform 416"/>
            <p:cNvSpPr/>
            <p:nvPr/>
          </p:nvSpPr>
          <p:spPr bwMode="auto">
            <a:xfrm>
              <a:off x="5738813" y="1600200"/>
              <a:ext cx="53975" cy="53975"/>
            </a:xfrm>
            <a:custGeom>
              <a:avLst/>
              <a:gdLst/>
              <a:ahLst/>
              <a:cxnLst>
                <a:cxn ang="0">
                  <a:pos x="16" y="0"/>
                </a:cxn>
                <a:cxn ang="0">
                  <a:pos x="16" y="0"/>
                </a:cxn>
                <a:cxn ang="0">
                  <a:pos x="10" y="2"/>
                </a:cxn>
                <a:cxn ang="0">
                  <a:pos x="4" y="6"/>
                </a:cxn>
                <a:cxn ang="0">
                  <a:pos x="2" y="12"/>
                </a:cxn>
                <a:cxn ang="0">
                  <a:pos x="0" y="18"/>
                </a:cxn>
                <a:cxn ang="0">
                  <a:pos x="0" y="18"/>
                </a:cxn>
                <a:cxn ang="0">
                  <a:pos x="2" y="24"/>
                </a:cxn>
                <a:cxn ang="0">
                  <a:pos x="4" y="30"/>
                </a:cxn>
                <a:cxn ang="0">
                  <a:pos x="10" y="34"/>
                </a:cxn>
                <a:cxn ang="0">
                  <a:pos x="16" y="34"/>
                </a:cxn>
                <a:cxn ang="0">
                  <a:pos x="16" y="34"/>
                </a:cxn>
                <a:cxn ang="0">
                  <a:pos x="24" y="34"/>
                </a:cxn>
                <a:cxn ang="0">
                  <a:pos x="28" y="30"/>
                </a:cxn>
                <a:cxn ang="0">
                  <a:pos x="32" y="24"/>
                </a:cxn>
                <a:cxn ang="0">
                  <a:pos x="34" y="18"/>
                </a:cxn>
                <a:cxn ang="0">
                  <a:pos x="34" y="18"/>
                </a:cxn>
                <a:cxn ang="0">
                  <a:pos x="32" y="12"/>
                </a:cxn>
                <a:cxn ang="0">
                  <a:pos x="28" y="6"/>
                </a:cxn>
                <a:cxn ang="0">
                  <a:pos x="24" y="2"/>
                </a:cxn>
                <a:cxn ang="0">
                  <a:pos x="16" y="0"/>
                </a:cxn>
              </a:cxnLst>
              <a:rect l="0" t="0" r="r" b="b"/>
              <a:pathLst>
                <a:path w="34" h="34">
                  <a:moveTo>
                    <a:pt x="16" y="0"/>
                  </a:moveTo>
                  <a:lnTo>
                    <a:pt x="16" y="0"/>
                  </a:lnTo>
                  <a:lnTo>
                    <a:pt x="10" y="2"/>
                  </a:lnTo>
                  <a:lnTo>
                    <a:pt x="4" y="6"/>
                  </a:lnTo>
                  <a:lnTo>
                    <a:pt x="2" y="12"/>
                  </a:lnTo>
                  <a:lnTo>
                    <a:pt x="0" y="18"/>
                  </a:lnTo>
                  <a:lnTo>
                    <a:pt x="0" y="18"/>
                  </a:lnTo>
                  <a:lnTo>
                    <a:pt x="2" y="24"/>
                  </a:lnTo>
                  <a:lnTo>
                    <a:pt x="4" y="30"/>
                  </a:lnTo>
                  <a:lnTo>
                    <a:pt x="10" y="34"/>
                  </a:lnTo>
                  <a:lnTo>
                    <a:pt x="16" y="34"/>
                  </a:lnTo>
                  <a:lnTo>
                    <a:pt x="16" y="34"/>
                  </a:lnTo>
                  <a:lnTo>
                    <a:pt x="24" y="34"/>
                  </a:lnTo>
                  <a:lnTo>
                    <a:pt x="28" y="30"/>
                  </a:lnTo>
                  <a:lnTo>
                    <a:pt x="32" y="24"/>
                  </a:lnTo>
                  <a:lnTo>
                    <a:pt x="34" y="18"/>
                  </a:lnTo>
                  <a:lnTo>
                    <a:pt x="34" y="18"/>
                  </a:lnTo>
                  <a:lnTo>
                    <a:pt x="32" y="12"/>
                  </a:lnTo>
                  <a:lnTo>
                    <a:pt x="28" y="6"/>
                  </a:lnTo>
                  <a:lnTo>
                    <a:pt x="24" y="2"/>
                  </a:lnTo>
                  <a:lnTo>
                    <a:pt x="1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70" name="Freeform 417"/>
            <p:cNvSpPr/>
            <p:nvPr/>
          </p:nvSpPr>
          <p:spPr bwMode="auto">
            <a:xfrm>
              <a:off x="4551363" y="119062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71" name="Freeform 418"/>
            <p:cNvSpPr/>
            <p:nvPr/>
          </p:nvSpPr>
          <p:spPr bwMode="auto">
            <a:xfrm>
              <a:off x="4551363" y="119062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72" name="Freeform 419"/>
            <p:cNvSpPr/>
            <p:nvPr/>
          </p:nvSpPr>
          <p:spPr bwMode="auto">
            <a:xfrm>
              <a:off x="4281488" y="1063625"/>
              <a:ext cx="47625" cy="44450"/>
            </a:xfrm>
            <a:custGeom>
              <a:avLst/>
              <a:gdLst/>
              <a:ahLst/>
              <a:cxnLst>
                <a:cxn ang="0">
                  <a:pos x="16" y="0"/>
                </a:cxn>
                <a:cxn ang="0">
                  <a:pos x="16" y="0"/>
                </a:cxn>
                <a:cxn ang="0">
                  <a:pos x="10" y="0"/>
                </a:cxn>
                <a:cxn ang="0">
                  <a:pos x="6" y="4"/>
                </a:cxn>
                <a:cxn ang="0">
                  <a:pos x="2" y="8"/>
                </a:cxn>
                <a:cxn ang="0">
                  <a:pos x="0" y="14"/>
                </a:cxn>
                <a:cxn ang="0">
                  <a:pos x="0" y="14"/>
                </a:cxn>
                <a:cxn ang="0">
                  <a:pos x="2" y="20"/>
                </a:cxn>
                <a:cxn ang="0">
                  <a:pos x="6" y="24"/>
                </a:cxn>
                <a:cxn ang="0">
                  <a:pos x="10" y="28"/>
                </a:cxn>
                <a:cxn ang="0">
                  <a:pos x="16" y="28"/>
                </a:cxn>
                <a:cxn ang="0">
                  <a:pos x="16" y="28"/>
                </a:cxn>
                <a:cxn ang="0">
                  <a:pos x="20" y="28"/>
                </a:cxn>
                <a:cxn ang="0">
                  <a:pos x="26" y="24"/>
                </a:cxn>
                <a:cxn ang="0">
                  <a:pos x="28" y="20"/>
                </a:cxn>
                <a:cxn ang="0">
                  <a:pos x="30" y="14"/>
                </a:cxn>
                <a:cxn ang="0">
                  <a:pos x="30" y="14"/>
                </a:cxn>
                <a:cxn ang="0">
                  <a:pos x="28" y="8"/>
                </a:cxn>
                <a:cxn ang="0">
                  <a:pos x="26" y="4"/>
                </a:cxn>
                <a:cxn ang="0">
                  <a:pos x="20" y="0"/>
                </a:cxn>
                <a:cxn ang="0">
                  <a:pos x="16" y="0"/>
                </a:cxn>
              </a:cxnLst>
              <a:rect l="0" t="0" r="r" b="b"/>
              <a:pathLst>
                <a:path w="30" h="28">
                  <a:moveTo>
                    <a:pt x="16" y="0"/>
                  </a:moveTo>
                  <a:lnTo>
                    <a:pt x="16" y="0"/>
                  </a:lnTo>
                  <a:lnTo>
                    <a:pt x="10" y="0"/>
                  </a:lnTo>
                  <a:lnTo>
                    <a:pt x="6" y="4"/>
                  </a:lnTo>
                  <a:lnTo>
                    <a:pt x="2" y="8"/>
                  </a:lnTo>
                  <a:lnTo>
                    <a:pt x="0" y="14"/>
                  </a:lnTo>
                  <a:lnTo>
                    <a:pt x="0" y="14"/>
                  </a:lnTo>
                  <a:lnTo>
                    <a:pt x="2" y="20"/>
                  </a:lnTo>
                  <a:lnTo>
                    <a:pt x="6" y="24"/>
                  </a:lnTo>
                  <a:lnTo>
                    <a:pt x="10" y="28"/>
                  </a:lnTo>
                  <a:lnTo>
                    <a:pt x="16" y="28"/>
                  </a:lnTo>
                  <a:lnTo>
                    <a:pt x="16" y="28"/>
                  </a:lnTo>
                  <a:lnTo>
                    <a:pt x="20" y="28"/>
                  </a:lnTo>
                  <a:lnTo>
                    <a:pt x="26" y="24"/>
                  </a:lnTo>
                  <a:lnTo>
                    <a:pt x="28" y="20"/>
                  </a:lnTo>
                  <a:lnTo>
                    <a:pt x="30" y="14"/>
                  </a:lnTo>
                  <a:lnTo>
                    <a:pt x="30" y="14"/>
                  </a:lnTo>
                  <a:lnTo>
                    <a:pt x="28" y="8"/>
                  </a:lnTo>
                  <a:lnTo>
                    <a:pt x="26" y="4"/>
                  </a:lnTo>
                  <a:lnTo>
                    <a:pt x="20" y="0"/>
                  </a:lnTo>
                  <a:lnTo>
                    <a:pt x="1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73" name="Freeform 420"/>
            <p:cNvSpPr/>
            <p:nvPr/>
          </p:nvSpPr>
          <p:spPr bwMode="auto">
            <a:xfrm>
              <a:off x="4281488" y="1063625"/>
              <a:ext cx="47625" cy="44450"/>
            </a:xfrm>
            <a:custGeom>
              <a:avLst/>
              <a:gdLst/>
              <a:ahLst/>
              <a:cxnLst>
                <a:cxn ang="0">
                  <a:pos x="16" y="0"/>
                </a:cxn>
                <a:cxn ang="0">
                  <a:pos x="16" y="0"/>
                </a:cxn>
                <a:cxn ang="0">
                  <a:pos x="10" y="0"/>
                </a:cxn>
                <a:cxn ang="0">
                  <a:pos x="6" y="4"/>
                </a:cxn>
                <a:cxn ang="0">
                  <a:pos x="2" y="8"/>
                </a:cxn>
                <a:cxn ang="0">
                  <a:pos x="0" y="14"/>
                </a:cxn>
                <a:cxn ang="0">
                  <a:pos x="0" y="14"/>
                </a:cxn>
                <a:cxn ang="0">
                  <a:pos x="2" y="20"/>
                </a:cxn>
                <a:cxn ang="0">
                  <a:pos x="6" y="24"/>
                </a:cxn>
                <a:cxn ang="0">
                  <a:pos x="10" y="28"/>
                </a:cxn>
                <a:cxn ang="0">
                  <a:pos x="16" y="28"/>
                </a:cxn>
                <a:cxn ang="0">
                  <a:pos x="16" y="28"/>
                </a:cxn>
                <a:cxn ang="0">
                  <a:pos x="20" y="28"/>
                </a:cxn>
                <a:cxn ang="0">
                  <a:pos x="26" y="24"/>
                </a:cxn>
                <a:cxn ang="0">
                  <a:pos x="28" y="20"/>
                </a:cxn>
                <a:cxn ang="0">
                  <a:pos x="30" y="14"/>
                </a:cxn>
                <a:cxn ang="0">
                  <a:pos x="30" y="14"/>
                </a:cxn>
                <a:cxn ang="0">
                  <a:pos x="28" y="8"/>
                </a:cxn>
                <a:cxn ang="0">
                  <a:pos x="26" y="4"/>
                </a:cxn>
                <a:cxn ang="0">
                  <a:pos x="20" y="0"/>
                </a:cxn>
                <a:cxn ang="0">
                  <a:pos x="16" y="0"/>
                </a:cxn>
              </a:cxnLst>
              <a:rect l="0" t="0" r="r" b="b"/>
              <a:pathLst>
                <a:path w="30" h="28">
                  <a:moveTo>
                    <a:pt x="16" y="0"/>
                  </a:moveTo>
                  <a:lnTo>
                    <a:pt x="16" y="0"/>
                  </a:lnTo>
                  <a:lnTo>
                    <a:pt x="10" y="0"/>
                  </a:lnTo>
                  <a:lnTo>
                    <a:pt x="6" y="4"/>
                  </a:lnTo>
                  <a:lnTo>
                    <a:pt x="2" y="8"/>
                  </a:lnTo>
                  <a:lnTo>
                    <a:pt x="0" y="14"/>
                  </a:lnTo>
                  <a:lnTo>
                    <a:pt x="0" y="14"/>
                  </a:lnTo>
                  <a:lnTo>
                    <a:pt x="2" y="20"/>
                  </a:lnTo>
                  <a:lnTo>
                    <a:pt x="6" y="24"/>
                  </a:lnTo>
                  <a:lnTo>
                    <a:pt x="10" y="28"/>
                  </a:lnTo>
                  <a:lnTo>
                    <a:pt x="16" y="28"/>
                  </a:lnTo>
                  <a:lnTo>
                    <a:pt x="16" y="28"/>
                  </a:lnTo>
                  <a:lnTo>
                    <a:pt x="20" y="28"/>
                  </a:lnTo>
                  <a:lnTo>
                    <a:pt x="26" y="24"/>
                  </a:lnTo>
                  <a:lnTo>
                    <a:pt x="28" y="20"/>
                  </a:lnTo>
                  <a:lnTo>
                    <a:pt x="30" y="14"/>
                  </a:lnTo>
                  <a:lnTo>
                    <a:pt x="30" y="14"/>
                  </a:lnTo>
                  <a:lnTo>
                    <a:pt x="28" y="8"/>
                  </a:lnTo>
                  <a:lnTo>
                    <a:pt x="26" y="4"/>
                  </a:lnTo>
                  <a:lnTo>
                    <a:pt x="20" y="0"/>
                  </a:lnTo>
                  <a:lnTo>
                    <a:pt x="1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74" name="Freeform 421"/>
            <p:cNvSpPr/>
            <p:nvPr/>
          </p:nvSpPr>
          <p:spPr bwMode="auto">
            <a:xfrm>
              <a:off x="6507163" y="1019175"/>
              <a:ext cx="47625" cy="44450"/>
            </a:xfrm>
            <a:custGeom>
              <a:avLst/>
              <a:gdLst/>
              <a:ahLst/>
              <a:cxnLst>
                <a:cxn ang="0">
                  <a:pos x="14" y="0"/>
                </a:cxn>
                <a:cxn ang="0">
                  <a:pos x="14" y="0"/>
                </a:cxn>
                <a:cxn ang="0">
                  <a:pos x="8" y="0"/>
                </a:cxn>
                <a:cxn ang="0">
                  <a:pos x="4" y="4"/>
                </a:cxn>
                <a:cxn ang="0">
                  <a:pos x="2" y="8"/>
                </a:cxn>
                <a:cxn ang="0">
                  <a:pos x="0" y="14"/>
                </a:cxn>
                <a:cxn ang="0">
                  <a:pos x="0" y="14"/>
                </a:cxn>
                <a:cxn ang="0">
                  <a:pos x="2" y="20"/>
                </a:cxn>
                <a:cxn ang="0">
                  <a:pos x="4" y="24"/>
                </a:cxn>
                <a:cxn ang="0">
                  <a:pos x="8" y="28"/>
                </a:cxn>
                <a:cxn ang="0">
                  <a:pos x="14" y="28"/>
                </a:cxn>
                <a:cxn ang="0">
                  <a:pos x="14" y="28"/>
                </a:cxn>
                <a:cxn ang="0">
                  <a:pos x="20" y="28"/>
                </a:cxn>
                <a:cxn ang="0">
                  <a:pos x="24" y="24"/>
                </a:cxn>
                <a:cxn ang="0">
                  <a:pos x="28" y="20"/>
                </a:cxn>
                <a:cxn ang="0">
                  <a:pos x="30" y="14"/>
                </a:cxn>
                <a:cxn ang="0">
                  <a:pos x="30" y="14"/>
                </a:cxn>
                <a:cxn ang="0">
                  <a:pos x="28" y="8"/>
                </a:cxn>
                <a:cxn ang="0">
                  <a:pos x="24" y="4"/>
                </a:cxn>
                <a:cxn ang="0">
                  <a:pos x="20" y="0"/>
                </a:cxn>
                <a:cxn ang="0">
                  <a:pos x="14" y="0"/>
                </a:cxn>
              </a:cxnLst>
              <a:rect l="0" t="0" r="r" b="b"/>
              <a:pathLst>
                <a:path w="30" h="28">
                  <a:moveTo>
                    <a:pt x="14" y="0"/>
                  </a:moveTo>
                  <a:lnTo>
                    <a:pt x="14" y="0"/>
                  </a:lnTo>
                  <a:lnTo>
                    <a:pt x="8" y="0"/>
                  </a:lnTo>
                  <a:lnTo>
                    <a:pt x="4" y="4"/>
                  </a:lnTo>
                  <a:lnTo>
                    <a:pt x="2" y="8"/>
                  </a:lnTo>
                  <a:lnTo>
                    <a:pt x="0" y="14"/>
                  </a:lnTo>
                  <a:lnTo>
                    <a:pt x="0" y="14"/>
                  </a:lnTo>
                  <a:lnTo>
                    <a:pt x="2" y="20"/>
                  </a:lnTo>
                  <a:lnTo>
                    <a:pt x="4" y="24"/>
                  </a:lnTo>
                  <a:lnTo>
                    <a:pt x="8" y="28"/>
                  </a:lnTo>
                  <a:lnTo>
                    <a:pt x="14" y="28"/>
                  </a:lnTo>
                  <a:lnTo>
                    <a:pt x="14" y="28"/>
                  </a:lnTo>
                  <a:lnTo>
                    <a:pt x="20" y="28"/>
                  </a:lnTo>
                  <a:lnTo>
                    <a:pt x="24" y="24"/>
                  </a:lnTo>
                  <a:lnTo>
                    <a:pt x="28" y="20"/>
                  </a:lnTo>
                  <a:lnTo>
                    <a:pt x="30" y="14"/>
                  </a:lnTo>
                  <a:lnTo>
                    <a:pt x="30" y="14"/>
                  </a:lnTo>
                  <a:lnTo>
                    <a:pt x="28" y="8"/>
                  </a:lnTo>
                  <a:lnTo>
                    <a:pt x="24" y="4"/>
                  </a:lnTo>
                  <a:lnTo>
                    <a:pt x="20" y="0"/>
                  </a:lnTo>
                  <a:lnTo>
                    <a:pt x="14"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75" name="Freeform 422"/>
            <p:cNvSpPr/>
            <p:nvPr/>
          </p:nvSpPr>
          <p:spPr bwMode="auto">
            <a:xfrm>
              <a:off x="6507163" y="1019175"/>
              <a:ext cx="47625" cy="44450"/>
            </a:xfrm>
            <a:custGeom>
              <a:avLst/>
              <a:gdLst/>
              <a:ahLst/>
              <a:cxnLst>
                <a:cxn ang="0">
                  <a:pos x="14" y="0"/>
                </a:cxn>
                <a:cxn ang="0">
                  <a:pos x="14" y="0"/>
                </a:cxn>
                <a:cxn ang="0">
                  <a:pos x="8" y="0"/>
                </a:cxn>
                <a:cxn ang="0">
                  <a:pos x="4" y="4"/>
                </a:cxn>
                <a:cxn ang="0">
                  <a:pos x="2" y="8"/>
                </a:cxn>
                <a:cxn ang="0">
                  <a:pos x="0" y="14"/>
                </a:cxn>
                <a:cxn ang="0">
                  <a:pos x="0" y="14"/>
                </a:cxn>
                <a:cxn ang="0">
                  <a:pos x="2" y="20"/>
                </a:cxn>
                <a:cxn ang="0">
                  <a:pos x="4" y="24"/>
                </a:cxn>
                <a:cxn ang="0">
                  <a:pos x="8" y="28"/>
                </a:cxn>
                <a:cxn ang="0">
                  <a:pos x="14" y="28"/>
                </a:cxn>
                <a:cxn ang="0">
                  <a:pos x="14" y="28"/>
                </a:cxn>
                <a:cxn ang="0">
                  <a:pos x="20" y="28"/>
                </a:cxn>
                <a:cxn ang="0">
                  <a:pos x="24" y="24"/>
                </a:cxn>
                <a:cxn ang="0">
                  <a:pos x="28" y="20"/>
                </a:cxn>
                <a:cxn ang="0">
                  <a:pos x="30" y="14"/>
                </a:cxn>
                <a:cxn ang="0">
                  <a:pos x="30" y="14"/>
                </a:cxn>
                <a:cxn ang="0">
                  <a:pos x="28" y="8"/>
                </a:cxn>
                <a:cxn ang="0">
                  <a:pos x="24" y="4"/>
                </a:cxn>
                <a:cxn ang="0">
                  <a:pos x="20" y="0"/>
                </a:cxn>
                <a:cxn ang="0">
                  <a:pos x="14" y="0"/>
                </a:cxn>
              </a:cxnLst>
              <a:rect l="0" t="0" r="r" b="b"/>
              <a:pathLst>
                <a:path w="30" h="28">
                  <a:moveTo>
                    <a:pt x="14" y="0"/>
                  </a:moveTo>
                  <a:lnTo>
                    <a:pt x="14" y="0"/>
                  </a:lnTo>
                  <a:lnTo>
                    <a:pt x="8" y="0"/>
                  </a:lnTo>
                  <a:lnTo>
                    <a:pt x="4" y="4"/>
                  </a:lnTo>
                  <a:lnTo>
                    <a:pt x="2" y="8"/>
                  </a:lnTo>
                  <a:lnTo>
                    <a:pt x="0" y="14"/>
                  </a:lnTo>
                  <a:lnTo>
                    <a:pt x="0" y="14"/>
                  </a:lnTo>
                  <a:lnTo>
                    <a:pt x="2" y="20"/>
                  </a:lnTo>
                  <a:lnTo>
                    <a:pt x="4" y="24"/>
                  </a:lnTo>
                  <a:lnTo>
                    <a:pt x="8" y="28"/>
                  </a:lnTo>
                  <a:lnTo>
                    <a:pt x="14" y="28"/>
                  </a:lnTo>
                  <a:lnTo>
                    <a:pt x="14" y="28"/>
                  </a:lnTo>
                  <a:lnTo>
                    <a:pt x="20" y="28"/>
                  </a:lnTo>
                  <a:lnTo>
                    <a:pt x="24" y="24"/>
                  </a:lnTo>
                  <a:lnTo>
                    <a:pt x="28" y="20"/>
                  </a:lnTo>
                  <a:lnTo>
                    <a:pt x="30" y="14"/>
                  </a:lnTo>
                  <a:lnTo>
                    <a:pt x="30" y="14"/>
                  </a:lnTo>
                  <a:lnTo>
                    <a:pt x="28" y="8"/>
                  </a:lnTo>
                  <a:lnTo>
                    <a:pt x="24" y="4"/>
                  </a:lnTo>
                  <a:lnTo>
                    <a:pt x="20" y="0"/>
                  </a:lnTo>
                  <a:lnTo>
                    <a:pt x="14"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76" name="Freeform 423"/>
            <p:cNvSpPr/>
            <p:nvPr/>
          </p:nvSpPr>
          <p:spPr bwMode="auto">
            <a:xfrm>
              <a:off x="6704013" y="1330325"/>
              <a:ext cx="44450" cy="44450"/>
            </a:xfrm>
            <a:custGeom>
              <a:avLst/>
              <a:gdLst/>
              <a:ahLst/>
              <a:cxnLst>
                <a:cxn ang="0">
                  <a:pos x="14" y="0"/>
                </a:cxn>
                <a:cxn ang="0">
                  <a:pos x="14" y="0"/>
                </a:cxn>
                <a:cxn ang="0">
                  <a:pos x="8" y="0"/>
                </a:cxn>
                <a:cxn ang="0">
                  <a:pos x="4" y="4"/>
                </a:cxn>
                <a:cxn ang="0">
                  <a:pos x="0" y="8"/>
                </a:cxn>
                <a:cxn ang="0">
                  <a:pos x="0" y="14"/>
                </a:cxn>
                <a:cxn ang="0">
                  <a:pos x="0" y="14"/>
                </a:cxn>
                <a:cxn ang="0">
                  <a:pos x="0" y="20"/>
                </a:cxn>
                <a:cxn ang="0">
                  <a:pos x="4" y="24"/>
                </a:cxn>
                <a:cxn ang="0">
                  <a:pos x="8" y="28"/>
                </a:cxn>
                <a:cxn ang="0">
                  <a:pos x="14" y="28"/>
                </a:cxn>
                <a:cxn ang="0">
                  <a:pos x="14" y="28"/>
                </a:cxn>
                <a:cxn ang="0">
                  <a:pos x="20" y="28"/>
                </a:cxn>
                <a:cxn ang="0">
                  <a:pos x="24" y="24"/>
                </a:cxn>
                <a:cxn ang="0">
                  <a:pos x="28" y="20"/>
                </a:cxn>
                <a:cxn ang="0">
                  <a:pos x="28" y="14"/>
                </a:cxn>
                <a:cxn ang="0">
                  <a:pos x="28" y="14"/>
                </a:cxn>
                <a:cxn ang="0">
                  <a:pos x="28" y="8"/>
                </a:cxn>
                <a:cxn ang="0">
                  <a:pos x="24" y="4"/>
                </a:cxn>
                <a:cxn ang="0">
                  <a:pos x="20" y="0"/>
                </a:cxn>
                <a:cxn ang="0">
                  <a:pos x="14" y="0"/>
                </a:cxn>
              </a:cxnLst>
              <a:rect l="0" t="0" r="r" b="b"/>
              <a:pathLst>
                <a:path w="28" h="28">
                  <a:moveTo>
                    <a:pt x="14" y="0"/>
                  </a:moveTo>
                  <a:lnTo>
                    <a:pt x="14" y="0"/>
                  </a:lnTo>
                  <a:lnTo>
                    <a:pt x="8" y="0"/>
                  </a:lnTo>
                  <a:lnTo>
                    <a:pt x="4" y="4"/>
                  </a:lnTo>
                  <a:lnTo>
                    <a:pt x="0" y="8"/>
                  </a:lnTo>
                  <a:lnTo>
                    <a:pt x="0" y="14"/>
                  </a:lnTo>
                  <a:lnTo>
                    <a:pt x="0" y="14"/>
                  </a:lnTo>
                  <a:lnTo>
                    <a:pt x="0" y="20"/>
                  </a:lnTo>
                  <a:lnTo>
                    <a:pt x="4" y="24"/>
                  </a:lnTo>
                  <a:lnTo>
                    <a:pt x="8" y="28"/>
                  </a:lnTo>
                  <a:lnTo>
                    <a:pt x="14" y="28"/>
                  </a:lnTo>
                  <a:lnTo>
                    <a:pt x="14" y="28"/>
                  </a:lnTo>
                  <a:lnTo>
                    <a:pt x="20" y="28"/>
                  </a:lnTo>
                  <a:lnTo>
                    <a:pt x="24" y="24"/>
                  </a:lnTo>
                  <a:lnTo>
                    <a:pt x="28" y="20"/>
                  </a:lnTo>
                  <a:lnTo>
                    <a:pt x="28" y="14"/>
                  </a:lnTo>
                  <a:lnTo>
                    <a:pt x="28" y="14"/>
                  </a:lnTo>
                  <a:lnTo>
                    <a:pt x="28" y="8"/>
                  </a:lnTo>
                  <a:lnTo>
                    <a:pt x="24" y="4"/>
                  </a:lnTo>
                  <a:lnTo>
                    <a:pt x="20" y="0"/>
                  </a:lnTo>
                  <a:lnTo>
                    <a:pt x="14"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77" name="Freeform 424"/>
            <p:cNvSpPr/>
            <p:nvPr/>
          </p:nvSpPr>
          <p:spPr bwMode="auto">
            <a:xfrm>
              <a:off x="6704013" y="1330325"/>
              <a:ext cx="44450" cy="44450"/>
            </a:xfrm>
            <a:custGeom>
              <a:avLst/>
              <a:gdLst/>
              <a:ahLst/>
              <a:cxnLst>
                <a:cxn ang="0">
                  <a:pos x="14" y="0"/>
                </a:cxn>
                <a:cxn ang="0">
                  <a:pos x="14" y="0"/>
                </a:cxn>
                <a:cxn ang="0">
                  <a:pos x="8" y="0"/>
                </a:cxn>
                <a:cxn ang="0">
                  <a:pos x="4" y="4"/>
                </a:cxn>
                <a:cxn ang="0">
                  <a:pos x="0" y="8"/>
                </a:cxn>
                <a:cxn ang="0">
                  <a:pos x="0" y="14"/>
                </a:cxn>
                <a:cxn ang="0">
                  <a:pos x="0" y="14"/>
                </a:cxn>
                <a:cxn ang="0">
                  <a:pos x="0" y="20"/>
                </a:cxn>
                <a:cxn ang="0">
                  <a:pos x="4" y="24"/>
                </a:cxn>
                <a:cxn ang="0">
                  <a:pos x="8" y="28"/>
                </a:cxn>
                <a:cxn ang="0">
                  <a:pos x="14" y="28"/>
                </a:cxn>
                <a:cxn ang="0">
                  <a:pos x="14" y="28"/>
                </a:cxn>
                <a:cxn ang="0">
                  <a:pos x="20" y="28"/>
                </a:cxn>
                <a:cxn ang="0">
                  <a:pos x="24" y="24"/>
                </a:cxn>
                <a:cxn ang="0">
                  <a:pos x="28" y="20"/>
                </a:cxn>
                <a:cxn ang="0">
                  <a:pos x="28" y="14"/>
                </a:cxn>
                <a:cxn ang="0">
                  <a:pos x="28" y="14"/>
                </a:cxn>
                <a:cxn ang="0">
                  <a:pos x="28" y="8"/>
                </a:cxn>
                <a:cxn ang="0">
                  <a:pos x="24" y="4"/>
                </a:cxn>
                <a:cxn ang="0">
                  <a:pos x="20" y="0"/>
                </a:cxn>
                <a:cxn ang="0">
                  <a:pos x="14" y="0"/>
                </a:cxn>
              </a:cxnLst>
              <a:rect l="0" t="0" r="r" b="b"/>
              <a:pathLst>
                <a:path w="28" h="28">
                  <a:moveTo>
                    <a:pt x="14" y="0"/>
                  </a:moveTo>
                  <a:lnTo>
                    <a:pt x="14" y="0"/>
                  </a:lnTo>
                  <a:lnTo>
                    <a:pt x="8" y="0"/>
                  </a:lnTo>
                  <a:lnTo>
                    <a:pt x="4" y="4"/>
                  </a:lnTo>
                  <a:lnTo>
                    <a:pt x="0" y="8"/>
                  </a:lnTo>
                  <a:lnTo>
                    <a:pt x="0" y="14"/>
                  </a:lnTo>
                  <a:lnTo>
                    <a:pt x="0" y="14"/>
                  </a:lnTo>
                  <a:lnTo>
                    <a:pt x="0" y="20"/>
                  </a:lnTo>
                  <a:lnTo>
                    <a:pt x="4" y="24"/>
                  </a:lnTo>
                  <a:lnTo>
                    <a:pt x="8" y="28"/>
                  </a:lnTo>
                  <a:lnTo>
                    <a:pt x="14" y="28"/>
                  </a:lnTo>
                  <a:lnTo>
                    <a:pt x="14" y="28"/>
                  </a:lnTo>
                  <a:lnTo>
                    <a:pt x="20" y="28"/>
                  </a:lnTo>
                  <a:lnTo>
                    <a:pt x="24" y="24"/>
                  </a:lnTo>
                  <a:lnTo>
                    <a:pt x="28" y="20"/>
                  </a:lnTo>
                  <a:lnTo>
                    <a:pt x="28" y="14"/>
                  </a:lnTo>
                  <a:lnTo>
                    <a:pt x="28" y="14"/>
                  </a:lnTo>
                  <a:lnTo>
                    <a:pt x="28" y="8"/>
                  </a:lnTo>
                  <a:lnTo>
                    <a:pt x="24" y="4"/>
                  </a:lnTo>
                  <a:lnTo>
                    <a:pt x="20" y="0"/>
                  </a:lnTo>
                  <a:lnTo>
                    <a:pt x="14"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78" name="Freeform 425"/>
            <p:cNvSpPr/>
            <p:nvPr/>
          </p:nvSpPr>
          <p:spPr bwMode="auto">
            <a:xfrm>
              <a:off x="7573963" y="1384300"/>
              <a:ext cx="47625" cy="44450"/>
            </a:xfrm>
            <a:custGeom>
              <a:avLst/>
              <a:gdLst/>
              <a:ahLst/>
              <a:cxnLst>
                <a:cxn ang="0">
                  <a:pos x="16" y="0"/>
                </a:cxn>
                <a:cxn ang="0">
                  <a:pos x="16" y="0"/>
                </a:cxn>
                <a:cxn ang="0">
                  <a:pos x="10" y="0"/>
                </a:cxn>
                <a:cxn ang="0">
                  <a:pos x="4" y="4"/>
                </a:cxn>
                <a:cxn ang="0">
                  <a:pos x="2" y="8"/>
                </a:cxn>
                <a:cxn ang="0">
                  <a:pos x="0" y="14"/>
                </a:cxn>
                <a:cxn ang="0">
                  <a:pos x="0" y="14"/>
                </a:cxn>
                <a:cxn ang="0">
                  <a:pos x="2" y="20"/>
                </a:cxn>
                <a:cxn ang="0">
                  <a:pos x="4" y="24"/>
                </a:cxn>
                <a:cxn ang="0">
                  <a:pos x="10" y="26"/>
                </a:cxn>
                <a:cxn ang="0">
                  <a:pos x="16" y="28"/>
                </a:cxn>
                <a:cxn ang="0">
                  <a:pos x="16" y="28"/>
                </a:cxn>
                <a:cxn ang="0">
                  <a:pos x="20" y="26"/>
                </a:cxn>
                <a:cxn ang="0">
                  <a:pos x="26" y="24"/>
                </a:cxn>
                <a:cxn ang="0">
                  <a:pos x="28" y="20"/>
                </a:cxn>
                <a:cxn ang="0">
                  <a:pos x="30" y="14"/>
                </a:cxn>
                <a:cxn ang="0">
                  <a:pos x="30" y="14"/>
                </a:cxn>
                <a:cxn ang="0">
                  <a:pos x="28" y="8"/>
                </a:cxn>
                <a:cxn ang="0">
                  <a:pos x="26" y="4"/>
                </a:cxn>
                <a:cxn ang="0">
                  <a:pos x="20" y="0"/>
                </a:cxn>
                <a:cxn ang="0">
                  <a:pos x="16" y="0"/>
                </a:cxn>
              </a:cxnLst>
              <a:rect l="0" t="0" r="r" b="b"/>
              <a:pathLst>
                <a:path w="30" h="28">
                  <a:moveTo>
                    <a:pt x="16" y="0"/>
                  </a:moveTo>
                  <a:lnTo>
                    <a:pt x="16" y="0"/>
                  </a:lnTo>
                  <a:lnTo>
                    <a:pt x="10" y="0"/>
                  </a:lnTo>
                  <a:lnTo>
                    <a:pt x="4" y="4"/>
                  </a:lnTo>
                  <a:lnTo>
                    <a:pt x="2" y="8"/>
                  </a:lnTo>
                  <a:lnTo>
                    <a:pt x="0" y="14"/>
                  </a:lnTo>
                  <a:lnTo>
                    <a:pt x="0" y="14"/>
                  </a:lnTo>
                  <a:lnTo>
                    <a:pt x="2" y="20"/>
                  </a:lnTo>
                  <a:lnTo>
                    <a:pt x="4" y="24"/>
                  </a:lnTo>
                  <a:lnTo>
                    <a:pt x="10" y="26"/>
                  </a:lnTo>
                  <a:lnTo>
                    <a:pt x="16" y="28"/>
                  </a:lnTo>
                  <a:lnTo>
                    <a:pt x="16" y="28"/>
                  </a:lnTo>
                  <a:lnTo>
                    <a:pt x="20" y="26"/>
                  </a:lnTo>
                  <a:lnTo>
                    <a:pt x="26" y="24"/>
                  </a:lnTo>
                  <a:lnTo>
                    <a:pt x="28" y="20"/>
                  </a:lnTo>
                  <a:lnTo>
                    <a:pt x="30" y="14"/>
                  </a:lnTo>
                  <a:lnTo>
                    <a:pt x="30" y="14"/>
                  </a:lnTo>
                  <a:lnTo>
                    <a:pt x="28" y="8"/>
                  </a:lnTo>
                  <a:lnTo>
                    <a:pt x="26" y="4"/>
                  </a:lnTo>
                  <a:lnTo>
                    <a:pt x="20" y="0"/>
                  </a:lnTo>
                  <a:lnTo>
                    <a:pt x="1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79" name="Freeform 426"/>
            <p:cNvSpPr/>
            <p:nvPr/>
          </p:nvSpPr>
          <p:spPr bwMode="auto">
            <a:xfrm>
              <a:off x="7573963" y="1384300"/>
              <a:ext cx="47625" cy="44450"/>
            </a:xfrm>
            <a:custGeom>
              <a:avLst/>
              <a:gdLst/>
              <a:ahLst/>
              <a:cxnLst>
                <a:cxn ang="0">
                  <a:pos x="16" y="0"/>
                </a:cxn>
                <a:cxn ang="0">
                  <a:pos x="16" y="0"/>
                </a:cxn>
                <a:cxn ang="0">
                  <a:pos x="10" y="0"/>
                </a:cxn>
                <a:cxn ang="0">
                  <a:pos x="4" y="4"/>
                </a:cxn>
                <a:cxn ang="0">
                  <a:pos x="2" y="8"/>
                </a:cxn>
                <a:cxn ang="0">
                  <a:pos x="0" y="14"/>
                </a:cxn>
                <a:cxn ang="0">
                  <a:pos x="0" y="14"/>
                </a:cxn>
                <a:cxn ang="0">
                  <a:pos x="2" y="20"/>
                </a:cxn>
                <a:cxn ang="0">
                  <a:pos x="4" y="24"/>
                </a:cxn>
                <a:cxn ang="0">
                  <a:pos x="10" y="26"/>
                </a:cxn>
                <a:cxn ang="0">
                  <a:pos x="16" y="28"/>
                </a:cxn>
                <a:cxn ang="0">
                  <a:pos x="16" y="28"/>
                </a:cxn>
                <a:cxn ang="0">
                  <a:pos x="20" y="26"/>
                </a:cxn>
                <a:cxn ang="0">
                  <a:pos x="26" y="24"/>
                </a:cxn>
                <a:cxn ang="0">
                  <a:pos x="28" y="20"/>
                </a:cxn>
                <a:cxn ang="0">
                  <a:pos x="30" y="14"/>
                </a:cxn>
                <a:cxn ang="0">
                  <a:pos x="30" y="14"/>
                </a:cxn>
                <a:cxn ang="0">
                  <a:pos x="28" y="8"/>
                </a:cxn>
                <a:cxn ang="0">
                  <a:pos x="26" y="4"/>
                </a:cxn>
                <a:cxn ang="0">
                  <a:pos x="20" y="0"/>
                </a:cxn>
                <a:cxn ang="0">
                  <a:pos x="16" y="0"/>
                </a:cxn>
              </a:cxnLst>
              <a:rect l="0" t="0" r="r" b="b"/>
              <a:pathLst>
                <a:path w="30" h="28">
                  <a:moveTo>
                    <a:pt x="16" y="0"/>
                  </a:moveTo>
                  <a:lnTo>
                    <a:pt x="16" y="0"/>
                  </a:lnTo>
                  <a:lnTo>
                    <a:pt x="10" y="0"/>
                  </a:lnTo>
                  <a:lnTo>
                    <a:pt x="4" y="4"/>
                  </a:lnTo>
                  <a:lnTo>
                    <a:pt x="2" y="8"/>
                  </a:lnTo>
                  <a:lnTo>
                    <a:pt x="0" y="14"/>
                  </a:lnTo>
                  <a:lnTo>
                    <a:pt x="0" y="14"/>
                  </a:lnTo>
                  <a:lnTo>
                    <a:pt x="2" y="20"/>
                  </a:lnTo>
                  <a:lnTo>
                    <a:pt x="4" y="24"/>
                  </a:lnTo>
                  <a:lnTo>
                    <a:pt x="10" y="26"/>
                  </a:lnTo>
                  <a:lnTo>
                    <a:pt x="16" y="28"/>
                  </a:lnTo>
                  <a:lnTo>
                    <a:pt x="16" y="28"/>
                  </a:lnTo>
                  <a:lnTo>
                    <a:pt x="20" y="26"/>
                  </a:lnTo>
                  <a:lnTo>
                    <a:pt x="26" y="24"/>
                  </a:lnTo>
                  <a:lnTo>
                    <a:pt x="28" y="20"/>
                  </a:lnTo>
                  <a:lnTo>
                    <a:pt x="30" y="14"/>
                  </a:lnTo>
                  <a:lnTo>
                    <a:pt x="30" y="14"/>
                  </a:lnTo>
                  <a:lnTo>
                    <a:pt x="28" y="8"/>
                  </a:lnTo>
                  <a:lnTo>
                    <a:pt x="26" y="4"/>
                  </a:lnTo>
                  <a:lnTo>
                    <a:pt x="20" y="0"/>
                  </a:lnTo>
                  <a:lnTo>
                    <a:pt x="1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80" name="Freeform 427"/>
            <p:cNvSpPr/>
            <p:nvPr/>
          </p:nvSpPr>
          <p:spPr bwMode="auto">
            <a:xfrm>
              <a:off x="7050088" y="1685925"/>
              <a:ext cx="47625" cy="44450"/>
            </a:xfrm>
            <a:custGeom>
              <a:avLst/>
              <a:gdLst/>
              <a:ahLst/>
              <a:cxnLst>
                <a:cxn ang="0">
                  <a:pos x="14" y="0"/>
                </a:cxn>
                <a:cxn ang="0">
                  <a:pos x="14" y="0"/>
                </a:cxn>
                <a:cxn ang="0">
                  <a:pos x="8" y="0"/>
                </a:cxn>
                <a:cxn ang="0">
                  <a:pos x="4" y="4"/>
                </a:cxn>
                <a:cxn ang="0">
                  <a:pos x="2" y="8"/>
                </a:cxn>
                <a:cxn ang="0">
                  <a:pos x="0" y="14"/>
                </a:cxn>
                <a:cxn ang="0">
                  <a:pos x="0" y="14"/>
                </a:cxn>
                <a:cxn ang="0">
                  <a:pos x="2" y="20"/>
                </a:cxn>
                <a:cxn ang="0">
                  <a:pos x="4" y="24"/>
                </a:cxn>
                <a:cxn ang="0">
                  <a:pos x="8" y="28"/>
                </a:cxn>
                <a:cxn ang="0">
                  <a:pos x="14" y="28"/>
                </a:cxn>
                <a:cxn ang="0">
                  <a:pos x="14" y="28"/>
                </a:cxn>
                <a:cxn ang="0">
                  <a:pos x="20" y="28"/>
                </a:cxn>
                <a:cxn ang="0">
                  <a:pos x="24" y="24"/>
                </a:cxn>
                <a:cxn ang="0">
                  <a:pos x="28" y="20"/>
                </a:cxn>
                <a:cxn ang="0">
                  <a:pos x="30" y="14"/>
                </a:cxn>
                <a:cxn ang="0">
                  <a:pos x="30" y="14"/>
                </a:cxn>
                <a:cxn ang="0">
                  <a:pos x="28" y="8"/>
                </a:cxn>
                <a:cxn ang="0">
                  <a:pos x="24" y="4"/>
                </a:cxn>
                <a:cxn ang="0">
                  <a:pos x="20" y="0"/>
                </a:cxn>
                <a:cxn ang="0">
                  <a:pos x="14" y="0"/>
                </a:cxn>
              </a:cxnLst>
              <a:rect l="0" t="0" r="r" b="b"/>
              <a:pathLst>
                <a:path w="30" h="28">
                  <a:moveTo>
                    <a:pt x="14" y="0"/>
                  </a:moveTo>
                  <a:lnTo>
                    <a:pt x="14" y="0"/>
                  </a:lnTo>
                  <a:lnTo>
                    <a:pt x="8" y="0"/>
                  </a:lnTo>
                  <a:lnTo>
                    <a:pt x="4" y="4"/>
                  </a:lnTo>
                  <a:lnTo>
                    <a:pt x="2" y="8"/>
                  </a:lnTo>
                  <a:lnTo>
                    <a:pt x="0" y="14"/>
                  </a:lnTo>
                  <a:lnTo>
                    <a:pt x="0" y="14"/>
                  </a:lnTo>
                  <a:lnTo>
                    <a:pt x="2" y="20"/>
                  </a:lnTo>
                  <a:lnTo>
                    <a:pt x="4" y="24"/>
                  </a:lnTo>
                  <a:lnTo>
                    <a:pt x="8" y="28"/>
                  </a:lnTo>
                  <a:lnTo>
                    <a:pt x="14" y="28"/>
                  </a:lnTo>
                  <a:lnTo>
                    <a:pt x="14" y="28"/>
                  </a:lnTo>
                  <a:lnTo>
                    <a:pt x="20" y="28"/>
                  </a:lnTo>
                  <a:lnTo>
                    <a:pt x="24" y="24"/>
                  </a:lnTo>
                  <a:lnTo>
                    <a:pt x="28" y="20"/>
                  </a:lnTo>
                  <a:lnTo>
                    <a:pt x="30" y="14"/>
                  </a:lnTo>
                  <a:lnTo>
                    <a:pt x="30" y="14"/>
                  </a:lnTo>
                  <a:lnTo>
                    <a:pt x="28" y="8"/>
                  </a:lnTo>
                  <a:lnTo>
                    <a:pt x="24" y="4"/>
                  </a:lnTo>
                  <a:lnTo>
                    <a:pt x="20" y="0"/>
                  </a:lnTo>
                  <a:lnTo>
                    <a:pt x="14"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81" name="Freeform 428"/>
            <p:cNvSpPr/>
            <p:nvPr/>
          </p:nvSpPr>
          <p:spPr bwMode="auto">
            <a:xfrm>
              <a:off x="7050088" y="1685925"/>
              <a:ext cx="47625" cy="44450"/>
            </a:xfrm>
            <a:custGeom>
              <a:avLst/>
              <a:gdLst/>
              <a:ahLst/>
              <a:cxnLst>
                <a:cxn ang="0">
                  <a:pos x="14" y="0"/>
                </a:cxn>
                <a:cxn ang="0">
                  <a:pos x="14" y="0"/>
                </a:cxn>
                <a:cxn ang="0">
                  <a:pos x="8" y="0"/>
                </a:cxn>
                <a:cxn ang="0">
                  <a:pos x="4" y="4"/>
                </a:cxn>
                <a:cxn ang="0">
                  <a:pos x="2" y="8"/>
                </a:cxn>
                <a:cxn ang="0">
                  <a:pos x="0" y="14"/>
                </a:cxn>
                <a:cxn ang="0">
                  <a:pos x="0" y="14"/>
                </a:cxn>
                <a:cxn ang="0">
                  <a:pos x="2" y="20"/>
                </a:cxn>
                <a:cxn ang="0">
                  <a:pos x="4" y="24"/>
                </a:cxn>
                <a:cxn ang="0">
                  <a:pos x="8" y="28"/>
                </a:cxn>
                <a:cxn ang="0">
                  <a:pos x="14" y="28"/>
                </a:cxn>
                <a:cxn ang="0">
                  <a:pos x="14" y="28"/>
                </a:cxn>
                <a:cxn ang="0">
                  <a:pos x="20" y="28"/>
                </a:cxn>
                <a:cxn ang="0">
                  <a:pos x="24" y="24"/>
                </a:cxn>
                <a:cxn ang="0">
                  <a:pos x="28" y="20"/>
                </a:cxn>
                <a:cxn ang="0">
                  <a:pos x="30" y="14"/>
                </a:cxn>
                <a:cxn ang="0">
                  <a:pos x="30" y="14"/>
                </a:cxn>
                <a:cxn ang="0">
                  <a:pos x="28" y="8"/>
                </a:cxn>
                <a:cxn ang="0">
                  <a:pos x="24" y="4"/>
                </a:cxn>
                <a:cxn ang="0">
                  <a:pos x="20" y="0"/>
                </a:cxn>
                <a:cxn ang="0">
                  <a:pos x="14" y="0"/>
                </a:cxn>
              </a:cxnLst>
              <a:rect l="0" t="0" r="r" b="b"/>
              <a:pathLst>
                <a:path w="30" h="28">
                  <a:moveTo>
                    <a:pt x="14" y="0"/>
                  </a:moveTo>
                  <a:lnTo>
                    <a:pt x="14" y="0"/>
                  </a:lnTo>
                  <a:lnTo>
                    <a:pt x="8" y="0"/>
                  </a:lnTo>
                  <a:lnTo>
                    <a:pt x="4" y="4"/>
                  </a:lnTo>
                  <a:lnTo>
                    <a:pt x="2" y="8"/>
                  </a:lnTo>
                  <a:lnTo>
                    <a:pt x="0" y="14"/>
                  </a:lnTo>
                  <a:lnTo>
                    <a:pt x="0" y="14"/>
                  </a:lnTo>
                  <a:lnTo>
                    <a:pt x="2" y="20"/>
                  </a:lnTo>
                  <a:lnTo>
                    <a:pt x="4" y="24"/>
                  </a:lnTo>
                  <a:lnTo>
                    <a:pt x="8" y="28"/>
                  </a:lnTo>
                  <a:lnTo>
                    <a:pt x="14" y="28"/>
                  </a:lnTo>
                  <a:lnTo>
                    <a:pt x="14" y="28"/>
                  </a:lnTo>
                  <a:lnTo>
                    <a:pt x="20" y="28"/>
                  </a:lnTo>
                  <a:lnTo>
                    <a:pt x="24" y="24"/>
                  </a:lnTo>
                  <a:lnTo>
                    <a:pt x="28" y="20"/>
                  </a:lnTo>
                  <a:lnTo>
                    <a:pt x="30" y="14"/>
                  </a:lnTo>
                  <a:lnTo>
                    <a:pt x="30" y="14"/>
                  </a:lnTo>
                  <a:lnTo>
                    <a:pt x="28" y="8"/>
                  </a:lnTo>
                  <a:lnTo>
                    <a:pt x="24" y="4"/>
                  </a:lnTo>
                  <a:lnTo>
                    <a:pt x="20" y="0"/>
                  </a:lnTo>
                  <a:lnTo>
                    <a:pt x="14"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82" name="Freeform 429"/>
            <p:cNvSpPr/>
            <p:nvPr/>
          </p:nvSpPr>
          <p:spPr bwMode="auto">
            <a:xfrm>
              <a:off x="3979863" y="1390650"/>
              <a:ext cx="47625" cy="47625"/>
            </a:xfrm>
            <a:custGeom>
              <a:avLst/>
              <a:gdLst/>
              <a:ahLst/>
              <a:cxnLst>
                <a:cxn ang="0">
                  <a:pos x="14" y="0"/>
                </a:cxn>
                <a:cxn ang="0">
                  <a:pos x="14" y="0"/>
                </a:cxn>
                <a:cxn ang="0">
                  <a:pos x="10" y="2"/>
                </a:cxn>
                <a:cxn ang="0">
                  <a:pos x="4" y="4"/>
                </a:cxn>
                <a:cxn ang="0">
                  <a:pos x="2" y="10"/>
                </a:cxn>
                <a:cxn ang="0">
                  <a:pos x="0" y="16"/>
                </a:cxn>
                <a:cxn ang="0">
                  <a:pos x="0" y="16"/>
                </a:cxn>
                <a:cxn ang="0">
                  <a:pos x="2" y="20"/>
                </a:cxn>
                <a:cxn ang="0">
                  <a:pos x="4" y="26"/>
                </a:cxn>
                <a:cxn ang="0">
                  <a:pos x="10" y="28"/>
                </a:cxn>
                <a:cxn ang="0">
                  <a:pos x="14" y="30"/>
                </a:cxn>
                <a:cxn ang="0">
                  <a:pos x="14" y="30"/>
                </a:cxn>
                <a:cxn ang="0">
                  <a:pos x="20" y="28"/>
                </a:cxn>
                <a:cxn ang="0">
                  <a:pos x="24" y="26"/>
                </a:cxn>
                <a:cxn ang="0">
                  <a:pos x="28" y="20"/>
                </a:cxn>
                <a:cxn ang="0">
                  <a:pos x="30" y="16"/>
                </a:cxn>
                <a:cxn ang="0">
                  <a:pos x="30" y="16"/>
                </a:cxn>
                <a:cxn ang="0">
                  <a:pos x="28" y="10"/>
                </a:cxn>
                <a:cxn ang="0">
                  <a:pos x="24" y="4"/>
                </a:cxn>
                <a:cxn ang="0">
                  <a:pos x="20" y="2"/>
                </a:cxn>
                <a:cxn ang="0">
                  <a:pos x="14" y="0"/>
                </a:cxn>
              </a:cxnLst>
              <a:rect l="0" t="0" r="r" b="b"/>
              <a:pathLst>
                <a:path w="30" h="30">
                  <a:moveTo>
                    <a:pt x="14" y="0"/>
                  </a:moveTo>
                  <a:lnTo>
                    <a:pt x="14" y="0"/>
                  </a:lnTo>
                  <a:lnTo>
                    <a:pt x="10" y="2"/>
                  </a:lnTo>
                  <a:lnTo>
                    <a:pt x="4" y="4"/>
                  </a:lnTo>
                  <a:lnTo>
                    <a:pt x="2" y="10"/>
                  </a:lnTo>
                  <a:lnTo>
                    <a:pt x="0" y="16"/>
                  </a:lnTo>
                  <a:lnTo>
                    <a:pt x="0" y="16"/>
                  </a:lnTo>
                  <a:lnTo>
                    <a:pt x="2" y="20"/>
                  </a:lnTo>
                  <a:lnTo>
                    <a:pt x="4" y="26"/>
                  </a:lnTo>
                  <a:lnTo>
                    <a:pt x="10" y="28"/>
                  </a:lnTo>
                  <a:lnTo>
                    <a:pt x="14" y="30"/>
                  </a:lnTo>
                  <a:lnTo>
                    <a:pt x="14" y="30"/>
                  </a:lnTo>
                  <a:lnTo>
                    <a:pt x="20" y="28"/>
                  </a:lnTo>
                  <a:lnTo>
                    <a:pt x="24" y="26"/>
                  </a:lnTo>
                  <a:lnTo>
                    <a:pt x="28" y="20"/>
                  </a:lnTo>
                  <a:lnTo>
                    <a:pt x="30" y="16"/>
                  </a:lnTo>
                  <a:lnTo>
                    <a:pt x="30" y="16"/>
                  </a:lnTo>
                  <a:lnTo>
                    <a:pt x="28" y="10"/>
                  </a:lnTo>
                  <a:lnTo>
                    <a:pt x="24" y="4"/>
                  </a:lnTo>
                  <a:lnTo>
                    <a:pt x="20" y="2"/>
                  </a:lnTo>
                  <a:lnTo>
                    <a:pt x="14"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83" name="Freeform 430"/>
            <p:cNvSpPr/>
            <p:nvPr/>
          </p:nvSpPr>
          <p:spPr bwMode="auto">
            <a:xfrm>
              <a:off x="3979863" y="1390650"/>
              <a:ext cx="47625" cy="47625"/>
            </a:xfrm>
            <a:custGeom>
              <a:avLst/>
              <a:gdLst/>
              <a:ahLst/>
              <a:cxnLst>
                <a:cxn ang="0">
                  <a:pos x="14" y="0"/>
                </a:cxn>
                <a:cxn ang="0">
                  <a:pos x="14" y="0"/>
                </a:cxn>
                <a:cxn ang="0">
                  <a:pos x="10" y="2"/>
                </a:cxn>
                <a:cxn ang="0">
                  <a:pos x="4" y="4"/>
                </a:cxn>
                <a:cxn ang="0">
                  <a:pos x="2" y="10"/>
                </a:cxn>
                <a:cxn ang="0">
                  <a:pos x="0" y="16"/>
                </a:cxn>
                <a:cxn ang="0">
                  <a:pos x="0" y="16"/>
                </a:cxn>
                <a:cxn ang="0">
                  <a:pos x="2" y="20"/>
                </a:cxn>
                <a:cxn ang="0">
                  <a:pos x="4" y="26"/>
                </a:cxn>
                <a:cxn ang="0">
                  <a:pos x="10" y="28"/>
                </a:cxn>
                <a:cxn ang="0">
                  <a:pos x="14" y="30"/>
                </a:cxn>
                <a:cxn ang="0">
                  <a:pos x="14" y="30"/>
                </a:cxn>
                <a:cxn ang="0">
                  <a:pos x="20" y="28"/>
                </a:cxn>
                <a:cxn ang="0">
                  <a:pos x="24" y="26"/>
                </a:cxn>
                <a:cxn ang="0">
                  <a:pos x="28" y="20"/>
                </a:cxn>
                <a:cxn ang="0">
                  <a:pos x="30" y="16"/>
                </a:cxn>
                <a:cxn ang="0">
                  <a:pos x="30" y="16"/>
                </a:cxn>
                <a:cxn ang="0">
                  <a:pos x="28" y="10"/>
                </a:cxn>
                <a:cxn ang="0">
                  <a:pos x="24" y="4"/>
                </a:cxn>
                <a:cxn ang="0">
                  <a:pos x="20" y="2"/>
                </a:cxn>
                <a:cxn ang="0">
                  <a:pos x="14" y="0"/>
                </a:cxn>
              </a:cxnLst>
              <a:rect l="0" t="0" r="r" b="b"/>
              <a:pathLst>
                <a:path w="30" h="30">
                  <a:moveTo>
                    <a:pt x="14" y="0"/>
                  </a:moveTo>
                  <a:lnTo>
                    <a:pt x="14" y="0"/>
                  </a:lnTo>
                  <a:lnTo>
                    <a:pt x="10" y="2"/>
                  </a:lnTo>
                  <a:lnTo>
                    <a:pt x="4" y="4"/>
                  </a:lnTo>
                  <a:lnTo>
                    <a:pt x="2" y="10"/>
                  </a:lnTo>
                  <a:lnTo>
                    <a:pt x="0" y="16"/>
                  </a:lnTo>
                  <a:lnTo>
                    <a:pt x="0" y="16"/>
                  </a:lnTo>
                  <a:lnTo>
                    <a:pt x="2" y="20"/>
                  </a:lnTo>
                  <a:lnTo>
                    <a:pt x="4" y="26"/>
                  </a:lnTo>
                  <a:lnTo>
                    <a:pt x="10" y="28"/>
                  </a:lnTo>
                  <a:lnTo>
                    <a:pt x="14" y="30"/>
                  </a:lnTo>
                  <a:lnTo>
                    <a:pt x="14" y="30"/>
                  </a:lnTo>
                  <a:lnTo>
                    <a:pt x="20" y="28"/>
                  </a:lnTo>
                  <a:lnTo>
                    <a:pt x="24" y="26"/>
                  </a:lnTo>
                  <a:lnTo>
                    <a:pt x="28" y="20"/>
                  </a:lnTo>
                  <a:lnTo>
                    <a:pt x="30" y="16"/>
                  </a:lnTo>
                  <a:lnTo>
                    <a:pt x="30" y="16"/>
                  </a:lnTo>
                  <a:lnTo>
                    <a:pt x="28" y="10"/>
                  </a:lnTo>
                  <a:lnTo>
                    <a:pt x="24" y="4"/>
                  </a:lnTo>
                  <a:lnTo>
                    <a:pt x="20" y="2"/>
                  </a:lnTo>
                  <a:lnTo>
                    <a:pt x="14"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84" name="Freeform 431"/>
            <p:cNvSpPr/>
            <p:nvPr/>
          </p:nvSpPr>
          <p:spPr bwMode="auto">
            <a:xfrm>
              <a:off x="4776788" y="1136650"/>
              <a:ext cx="19050"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0" y="12"/>
                </a:cxn>
                <a:cxn ang="0">
                  <a:pos x="12" y="8"/>
                </a:cxn>
                <a:cxn ang="0">
                  <a:pos x="12" y="8"/>
                </a:cxn>
                <a:cxn ang="0">
                  <a:pos x="10" y="2"/>
                </a:cxn>
                <a:cxn ang="0">
                  <a:pos x="6" y="0"/>
                </a:cxn>
              </a:cxnLst>
              <a:rect l="0" t="0" r="r" b="b"/>
              <a:pathLst>
                <a:path w="12" h="14">
                  <a:moveTo>
                    <a:pt x="6" y="0"/>
                  </a:moveTo>
                  <a:lnTo>
                    <a:pt x="6" y="0"/>
                  </a:lnTo>
                  <a:lnTo>
                    <a:pt x="2" y="2"/>
                  </a:lnTo>
                  <a:lnTo>
                    <a:pt x="0" y="8"/>
                  </a:lnTo>
                  <a:lnTo>
                    <a:pt x="0" y="8"/>
                  </a:lnTo>
                  <a:lnTo>
                    <a:pt x="2" y="12"/>
                  </a:lnTo>
                  <a:lnTo>
                    <a:pt x="6" y="14"/>
                  </a:lnTo>
                  <a:lnTo>
                    <a:pt x="6" y="14"/>
                  </a:lnTo>
                  <a:lnTo>
                    <a:pt x="10" y="12"/>
                  </a:lnTo>
                  <a:lnTo>
                    <a:pt x="12" y="8"/>
                  </a:lnTo>
                  <a:lnTo>
                    <a:pt x="12" y="8"/>
                  </a:lnTo>
                  <a:lnTo>
                    <a:pt x="10"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85" name="Freeform 432"/>
            <p:cNvSpPr/>
            <p:nvPr/>
          </p:nvSpPr>
          <p:spPr bwMode="auto">
            <a:xfrm>
              <a:off x="4776788" y="1136650"/>
              <a:ext cx="19050"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0" y="12"/>
                </a:cxn>
                <a:cxn ang="0">
                  <a:pos x="12" y="8"/>
                </a:cxn>
                <a:cxn ang="0">
                  <a:pos x="12" y="8"/>
                </a:cxn>
                <a:cxn ang="0">
                  <a:pos x="10" y="2"/>
                </a:cxn>
                <a:cxn ang="0">
                  <a:pos x="6" y="0"/>
                </a:cxn>
              </a:cxnLst>
              <a:rect l="0" t="0" r="r" b="b"/>
              <a:pathLst>
                <a:path w="12" h="14">
                  <a:moveTo>
                    <a:pt x="6" y="0"/>
                  </a:moveTo>
                  <a:lnTo>
                    <a:pt x="6" y="0"/>
                  </a:lnTo>
                  <a:lnTo>
                    <a:pt x="2" y="2"/>
                  </a:lnTo>
                  <a:lnTo>
                    <a:pt x="0" y="8"/>
                  </a:lnTo>
                  <a:lnTo>
                    <a:pt x="0" y="8"/>
                  </a:lnTo>
                  <a:lnTo>
                    <a:pt x="2" y="12"/>
                  </a:lnTo>
                  <a:lnTo>
                    <a:pt x="6" y="14"/>
                  </a:lnTo>
                  <a:lnTo>
                    <a:pt x="6" y="14"/>
                  </a:lnTo>
                  <a:lnTo>
                    <a:pt x="10" y="12"/>
                  </a:lnTo>
                  <a:lnTo>
                    <a:pt x="12" y="8"/>
                  </a:lnTo>
                  <a:lnTo>
                    <a:pt x="12" y="8"/>
                  </a:lnTo>
                  <a:lnTo>
                    <a:pt x="10"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86" name="Freeform 433"/>
            <p:cNvSpPr/>
            <p:nvPr/>
          </p:nvSpPr>
          <p:spPr bwMode="auto">
            <a:xfrm>
              <a:off x="1503363" y="162877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87" name="Freeform 434"/>
            <p:cNvSpPr/>
            <p:nvPr/>
          </p:nvSpPr>
          <p:spPr bwMode="auto">
            <a:xfrm>
              <a:off x="1503363" y="162877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88" name="Freeform 435"/>
            <p:cNvSpPr/>
            <p:nvPr/>
          </p:nvSpPr>
          <p:spPr bwMode="auto">
            <a:xfrm>
              <a:off x="3605213" y="1104900"/>
              <a:ext cx="34925" cy="38100"/>
            </a:xfrm>
            <a:custGeom>
              <a:avLst/>
              <a:gdLst/>
              <a:ahLst/>
              <a:cxnLst>
                <a:cxn ang="0">
                  <a:pos x="12" y="0"/>
                </a:cxn>
                <a:cxn ang="0">
                  <a:pos x="12" y="0"/>
                </a:cxn>
                <a:cxn ang="0">
                  <a:pos x="8" y="2"/>
                </a:cxn>
                <a:cxn ang="0">
                  <a:pos x="4" y="4"/>
                </a:cxn>
                <a:cxn ang="0">
                  <a:pos x="2" y="8"/>
                </a:cxn>
                <a:cxn ang="0">
                  <a:pos x="0" y="12"/>
                </a:cxn>
                <a:cxn ang="0">
                  <a:pos x="0" y="12"/>
                </a:cxn>
                <a:cxn ang="0">
                  <a:pos x="2" y="16"/>
                </a:cxn>
                <a:cxn ang="0">
                  <a:pos x="4" y="20"/>
                </a:cxn>
                <a:cxn ang="0">
                  <a:pos x="8" y="22"/>
                </a:cxn>
                <a:cxn ang="0">
                  <a:pos x="12" y="24"/>
                </a:cxn>
                <a:cxn ang="0">
                  <a:pos x="12" y="24"/>
                </a:cxn>
                <a:cxn ang="0">
                  <a:pos x="16" y="22"/>
                </a:cxn>
                <a:cxn ang="0">
                  <a:pos x="20" y="20"/>
                </a:cxn>
                <a:cxn ang="0">
                  <a:pos x="22" y="16"/>
                </a:cxn>
                <a:cxn ang="0">
                  <a:pos x="22" y="12"/>
                </a:cxn>
                <a:cxn ang="0">
                  <a:pos x="22" y="12"/>
                </a:cxn>
                <a:cxn ang="0">
                  <a:pos x="22" y="8"/>
                </a:cxn>
                <a:cxn ang="0">
                  <a:pos x="20" y="4"/>
                </a:cxn>
                <a:cxn ang="0">
                  <a:pos x="16" y="2"/>
                </a:cxn>
                <a:cxn ang="0">
                  <a:pos x="12" y="0"/>
                </a:cxn>
              </a:cxnLst>
              <a:rect l="0" t="0" r="r" b="b"/>
              <a:pathLst>
                <a:path w="22" h="24">
                  <a:moveTo>
                    <a:pt x="12" y="0"/>
                  </a:moveTo>
                  <a:lnTo>
                    <a:pt x="12" y="0"/>
                  </a:lnTo>
                  <a:lnTo>
                    <a:pt x="8" y="2"/>
                  </a:lnTo>
                  <a:lnTo>
                    <a:pt x="4" y="4"/>
                  </a:lnTo>
                  <a:lnTo>
                    <a:pt x="2" y="8"/>
                  </a:lnTo>
                  <a:lnTo>
                    <a:pt x="0" y="12"/>
                  </a:lnTo>
                  <a:lnTo>
                    <a:pt x="0" y="12"/>
                  </a:lnTo>
                  <a:lnTo>
                    <a:pt x="2" y="16"/>
                  </a:lnTo>
                  <a:lnTo>
                    <a:pt x="4" y="20"/>
                  </a:lnTo>
                  <a:lnTo>
                    <a:pt x="8" y="22"/>
                  </a:lnTo>
                  <a:lnTo>
                    <a:pt x="12" y="24"/>
                  </a:lnTo>
                  <a:lnTo>
                    <a:pt x="12" y="24"/>
                  </a:lnTo>
                  <a:lnTo>
                    <a:pt x="16" y="22"/>
                  </a:lnTo>
                  <a:lnTo>
                    <a:pt x="20" y="20"/>
                  </a:lnTo>
                  <a:lnTo>
                    <a:pt x="22" y="16"/>
                  </a:lnTo>
                  <a:lnTo>
                    <a:pt x="22" y="12"/>
                  </a:lnTo>
                  <a:lnTo>
                    <a:pt x="22" y="12"/>
                  </a:lnTo>
                  <a:lnTo>
                    <a:pt x="22" y="8"/>
                  </a:lnTo>
                  <a:lnTo>
                    <a:pt x="20" y="4"/>
                  </a:lnTo>
                  <a:lnTo>
                    <a:pt x="16" y="2"/>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89" name="Freeform 436"/>
            <p:cNvSpPr/>
            <p:nvPr/>
          </p:nvSpPr>
          <p:spPr bwMode="auto">
            <a:xfrm>
              <a:off x="3605213" y="1104900"/>
              <a:ext cx="34925" cy="38100"/>
            </a:xfrm>
            <a:custGeom>
              <a:avLst/>
              <a:gdLst/>
              <a:ahLst/>
              <a:cxnLst>
                <a:cxn ang="0">
                  <a:pos x="12" y="0"/>
                </a:cxn>
                <a:cxn ang="0">
                  <a:pos x="12" y="0"/>
                </a:cxn>
                <a:cxn ang="0">
                  <a:pos x="8" y="2"/>
                </a:cxn>
                <a:cxn ang="0">
                  <a:pos x="4" y="4"/>
                </a:cxn>
                <a:cxn ang="0">
                  <a:pos x="2" y="8"/>
                </a:cxn>
                <a:cxn ang="0">
                  <a:pos x="0" y="12"/>
                </a:cxn>
                <a:cxn ang="0">
                  <a:pos x="0" y="12"/>
                </a:cxn>
                <a:cxn ang="0">
                  <a:pos x="2" y="16"/>
                </a:cxn>
                <a:cxn ang="0">
                  <a:pos x="4" y="20"/>
                </a:cxn>
                <a:cxn ang="0">
                  <a:pos x="8" y="22"/>
                </a:cxn>
                <a:cxn ang="0">
                  <a:pos x="12" y="24"/>
                </a:cxn>
                <a:cxn ang="0">
                  <a:pos x="12" y="24"/>
                </a:cxn>
                <a:cxn ang="0">
                  <a:pos x="16" y="22"/>
                </a:cxn>
                <a:cxn ang="0">
                  <a:pos x="20" y="20"/>
                </a:cxn>
                <a:cxn ang="0">
                  <a:pos x="22" y="16"/>
                </a:cxn>
                <a:cxn ang="0">
                  <a:pos x="22" y="12"/>
                </a:cxn>
                <a:cxn ang="0">
                  <a:pos x="22" y="12"/>
                </a:cxn>
                <a:cxn ang="0">
                  <a:pos x="22" y="8"/>
                </a:cxn>
                <a:cxn ang="0">
                  <a:pos x="20" y="4"/>
                </a:cxn>
                <a:cxn ang="0">
                  <a:pos x="16" y="2"/>
                </a:cxn>
                <a:cxn ang="0">
                  <a:pos x="12" y="0"/>
                </a:cxn>
              </a:cxnLst>
              <a:rect l="0" t="0" r="r" b="b"/>
              <a:pathLst>
                <a:path w="22" h="24">
                  <a:moveTo>
                    <a:pt x="12" y="0"/>
                  </a:moveTo>
                  <a:lnTo>
                    <a:pt x="12" y="0"/>
                  </a:lnTo>
                  <a:lnTo>
                    <a:pt x="8" y="2"/>
                  </a:lnTo>
                  <a:lnTo>
                    <a:pt x="4" y="4"/>
                  </a:lnTo>
                  <a:lnTo>
                    <a:pt x="2" y="8"/>
                  </a:lnTo>
                  <a:lnTo>
                    <a:pt x="0" y="12"/>
                  </a:lnTo>
                  <a:lnTo>
                    <a:pt x="0" y="12"/>
                  </a:lnTo>
                  <a:lnTo>
                    <a:pt x="2" y="16"/>
                  </a:lnTo>
                  <a:lnTo>
                    <a:pt x="4" y="20"/>
                  </a:lnTo>
                  <a:lnTo>
                    <a:pt x="8" y="22"/>
                  </a:lnTo>
                  <a:lnTo>
                    <a:pt x="12" y="24"/>
                  </a:lnTo>
                  <a:lnTo>
                    <a:pt x="12" y="24"/>
                  </a:lnTo>
                  <a:lnTo>
                    <a:pt x="16" y="22"/>
                  </a:lnTo>
                  <a:lnTo>
                    <a:pt x="20" y="20"/>
                  </a:lnTo>
                  <a:lnTo>
                    <a:pt x="22" y="16"/>
                  </a:lnTo>
                  <a:lnTo>
                    <a:pt x="22" y="12"/>
                  </a:lnTo>
                  <a:lnTo>
                    <a:pt x="22" y="12"/>
                  </a:lnTo>
                  <a:lnTo>
                    <a:pt x="22" y="8"/>
                  </a:lnTo>
                  <a:lnTo>
                    <a:pt x="20" y="4"/>
                  </a:lnTo>
                  <a:lnTo>
                    <a:pt x="16" y="2"/>
                  </a:lnTo>
                  <a:lnTo>
                    <a:pt x="12"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90" name="Freeform 437"/>
            <p:cNvSpPr/>
            <p:nvPr/>
          </p:nvSpPr>
          <p:spPr bwMode="auto">
            <a:xfrm>
              <a:off x="2217738" y="1470025"/>
              <a:ext cx="53975" cy="53975"/>
            </a:xfrm>
            <a:custGeom>
              <a:avLst/>
              <a:gdLst/>
              <a:ahLst/>
              <a:cxnLst>
                <a:cxn ang="0">
                  <a:pos x="16" y="0"/>
                </a:cxn>
                <a:cxn ang="0">
                  <a:pos x="16" y="0"/>
                </a:cxn>
                <a:cxn ang="0">
                  <a:pos x="10" y="2"/>
                </a:cxn>
                <a:cxn ang="0">
                  <a:pos x="4" y="6"/>
                </a:cxn>
                <a:cxn ang="0">
                  <a:pos x="2" y="10"/>
                </a:cxn>
                <a:cxn ang="0">
                  <a:pos x="0" y="18"/>
                </a:cxn>
                <a:cxn ang="0">
                  <a:pos x="0" y="18"/>
                </a:cxn>
                <a:cxn ang="0">
                  <a:pos x="2" y="24"/>
                </a:cxn>
                <a:cxn ang="0">
                  <a:pos x="4" y="30"/>
                </a:cxn>
                <a:cxn ang="0">
                  <a:pos x="10" y="34"/>
                </a:cxn>
                <a:cxn ang="0">
                  <a:pos x="16" y="34"/>
                </a:cxn>
                <a:cxn ang="0">
                  <a:pos x="16" y="34"/>
                </a:cxn>
                <a:cxn ang="0">
                  <a:pos x="24" y="34"/>
                </a:cxn>
                <a:cxn ang="0">
                  <a:pos x="28" y="30"/>
                </a:cxn>
                <a:cxn ang="0">
                  <a:pos x="32" y="24"/>
                </a:cxn>
                <a:cxn ang="0">
                  <a:pos x="34" y="18"/>
                </a:cxn>
                <a:cxn ang="0">
                  <a:pos x="34" y="18"/>
                </a:cxn>
                <a:cxn ang="0">
                  <a:pos x="32" y="10"/>
                </a:cxn>
                <a:cxn ang="0">
                  <a:pos x="28" y="6"/>
                </a:cxn>
                <a:cxn ang="0">
                  <a:pos x="24" y="2"/>
                </a:cxn>
                <a:cxn ang="0">
                  <a:pos x="16" y="0"/>
                </a:cxn>
              </a:cxnLst>
              <a:rect l="0" t="0" r="r" b="b"/>
              <a:pathLst>
                <a:path w="34" h="34">
                  <a:moveTo>
                    <a:pt x="16" y="0"/>
                  </a:moveTo>
                  <a:lnTo>
                    <a:pt x="16" y="0"/>
                  </a:lnTo>
                  <a:lnTo>
                    <a:pt x="10" y="2"/>
                  </a:lnTo>
                  <a:lnTo>
                    <a:pt x="4" y="6"/>
                  </a:lnTo>
                  <a:lnTo>
                    <a:pt x="2" y="10"/>
                  </a:lnTo>
                  <a:lnTo>
                    <a:pt x="0" y="18"/>
                  </a:lnTo>
                  <a:lnTo>
                    <a:pt x="0" y="18"/>
                  </a:lnTo>
                  <a:lnTo>
                    <a:pt x="2" y="24"/>
                  </a:lnTo>
                  <a:lnTo>
                    <a:pt x="4" y="30"/>
                  </a:lnTo>
                  <a:lnTo>
                    <a:pt x="10" y="34"/>
                  </a:lnTo>
                  <a:lnTo>
                    <a:pt x="16" y="34"/>
                  </a:lnTo>
                  <a:lnTo>
                    <a:pt x="16" y="34"/>
                  </a:lnTo>
                  <a:lnTo>
                    <a:pt x="24" y="34"/>
                  </a:lnTo>
                  <a:lnTo>
                    <a:pt x="28" y="30"/>
                  </a:lnTo>
                  <a:lnTo>
                    <a:pt x="32" y="24"/>
                  </a:lnTo>
                  <a:lnTo>
                    <a:pt x="34" y="18"/>
                  </a:lnTo>
                  <a:lnTo>
                    <a:pt x="34" y="18"/>
                  </a:lnTo>
                  <a:lnTo>
                    <a:pt x="32" y="10"/>
                  </a:lnTo>
                  <a:lnTo>
                    <a:pt x="28" y="6"/>
                  </a:lnTo>
                  <a:lnTo>
                    <a:pt x="24" y="2"/>
                  </a:lnTo>
                  <a:lnTo>
                    <a:pt x="1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91" name="Freeform 438"/>
            <p:cNvSpPr/>
            <p:nvPr/>
          </p:nvSpPr>
          <p:spPr bwMode="auto">
            <a:xfrm>
              <a:off x="2217738" y="1470025"/>
              <a:ext cx="53975" cy="53975"/>
            </a:xfrm>
            <a:custGeom>
              <a:avLst/>
              <a:gdLst/>
              <a:ahLst/>
              <a:cxnLst>
                <a:cxn ang="0">
                  <a:pos x="16" y="0"/>
                </a:cxn>
                <a:cxn ang="0">
                  <a:pos x="16" y="0"/>
                </a:cxn>
                <a:cxn ang="0">
                  <a:pos x="10" y="2"/>
                </a:cxn>
                <a:cxn ang="0">
                  <a:pos x="4" y="6"/>
                </a:cxn>
                <a:cxn ang="0">
                  <a:pos x="2" y="10"/>
                </a:cxn>
                <a:cxn ang="0">
                  <a:pos x="0" y="18"/>
                </a:cxn>
                <a:cxn ang="0">
                  <a:pos x="0" y="18"/>
                </a:cxn>
                <a:cxn ang="0">
                  <a:pos x="2" y="24"/>
                </a:cxn>
                <a:cxn ang="0">
                  <a:pos x="4" y="30"/>
                </a:cxn>
                <a:cxn ang="0">
                  <a:pos x="10" y="34"/>
                </a:cxn>
                <a:cxn ang="0">
                  <a:pos x="16" y="34"/>
                </a:cxn>
                <a:cxn ang="0">
                  <a:pos x="16" y="34"/>
                </a:cxn>
                <a:cxn ang="0">
                  <a:pos x="24" y="34"/>
                </a:cxn>
                <a:cxn ang="0">
                  <a:pos x="28" y="30"/>
                </a:cxn>
                <a:cxn ang="0">
                  <a:pos x="32" y="24"/>
                </a:cxn>
                <a:cxn ang="0">
                  <a:pos x="34" y="18"/>
                </a:cxn>
                <a:cxn ang="0">
                  <a:pos x="34" y="18"/>
                </a:cxn>
                <a:cxn ang="0">
                  <a:pos x="32" y="10"/>
                </a:cxn>
                <a:cxn ang="0">
                  <a:pos x="28" y="6"/>
                </a:cxn>
                <a:cxn ang="0">
                  <a:pos x="24" y="2"/>
                </a:cxn>
                <a:cxn ang="0">
                  <a:pos x="16" y="0"/>
                </a:cxn>
              </a:cxnLst>
              <a:rect l="0" t="0" r="r" b="b"/>
              <a:pathLst>
                <a:path w="34" h="34">
                  <a:moveTo>
                    <a:pt x="16" y="0"/>
                  </a:moveTo>
                  <a:lnTo>
                    <a:pt x="16" y="0"/>
                  </a:lnTo>
                  <a:lnTo>
                    <a:pt x="10" y="2"/>
                  </a:lnTo>
                  <a:lnTo>
                    <a:pt x="4" y="6"/>
                  </a:lnTo>
                  <a:lnTo>
                    <a:pt x="2" y="10"/>
                  </a:lnTo>
                  <a:lnTo>
                    <a:pt x="0" y="18"/>
                  </a:lnTo>
                  <a:lnTo>
                    <a:pt x="0" y="18"/>
                  </a:lnTo>
                  <a:lnTo>
                    <a:pt x="2" y="24"/>
                  </a:lnTo>
                  <a:lnTo>
                    <a:pt x="4" y="30"/>
                  </a:lnTo>
                  <a:lnTo>
                    <a:pt x="10" y="34"/>
                  </a:lnTo>
                  <a:lnTo>
                    <a:pt x="16" y="34"/>
                  </a:lnTo>
                  <a:lnTo>
                    <a:pt x="16" y="34"/>
                  </a:lnTo>
                  <a:lnTo>
                    <a:pt x="24" y="34"/>
                  </a:lnTo>
                  <a:lnTo>
                    <a:pt x="28" y="30"/>
                  </a:lnTo>
                  <a:lnTo>
                    <a:pt x="32" y="24"/>
                  </a:lnTo>
                  <a:lnTo>
                    <a:pt x="34" y="18"/>
                  </a:lnTo>
                  <a:lnTo>
                    <a:pt x="34" y="18"/>
                  </a:lnTo>
                  <a:lnTo>
                    <a:pt x="32" y="10"/>
                  </a:lnTo>
                  <a:lnTo>
                    <a:pt x="28" y="6"/>
                  </a:lnTo>
                  <a:lnTo>
                    <a:pt x="24" y="2"/>
                  </a:lnTo>
                  <a:lnTo>
                    <a:pt x="1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92" name="Freeform 439"/>
            <p:cNvSpPr/>
            <p:nvPr/>
          </p:nvSpPr>
          <p:spPr bwMode="auto">
            <a:xfrm>
              <a:off x="2706688" y="1558925"/>
              <a:ext cx="73025" cy="73025"/>
            </a:xfrm>
            <a:custGeom>
              <a:avLst/>
              <a:gdLst/>
              <a:ahLst/>
              <a:cxnLst>
                <a:cxn ang="0">
                  <a:pos x="22" y="0"/>
                </a:cxn>
                <a:cxn ang="0">
                  <a:pos x="22" y="0"/>
                </a:cxn>
                <a:cxn ang="0">
                  <a:pos x="14" y="2"/>
                </a:cxn>
                <a:cxn ang="0">
                  <a:pos x="6" y="8"/>
                </a:cxn>
                <a:cxn ang="0">
                  <a:pos x="2" y="14"/>
                </a:cxn>
                <a:cxn ang="0">
                  <a:pos x="0" y="24"/>
                </a:cxn>
                <a:cxn ang="0">
                  <a:pos x="0" y="24"/>
                </a:cxn>
                <a:cxn ang="0">
                  <a:pos x="2" y="32"/>
                </a:cxn>
                <a:cxn ang="0">
                  <a:pos x="6" y="40"/>
                </a:cxn>
                <a:cxn ang="0">
                  <a:pos x="14" y="44"/>
                </a:cxn>
                <a:cxn ang="0">
                  <a:pos x="22" y="46"/>
                </a:cxn>
                <a:cxn ang="0">
                  <a:pos x="22" y="46"/>
                </a:cxn>
                <a:cxn ang="0">
                  <a:pos x="32" y="44"/>
                </a:cxn>
                <a:cxn ang="0">
                  <a:pos x="38" y="40"/>
                </a:cxn>
                <a:cxn ang="0">
                  <a:pos x="44" y="32"/>
                </a:cxn>
                <a:cxn ang="0">
                  <a:pos x="46" y="24"/>
                </a:cxn>
                <a:cxn ang="0">
                  <a:pos x="46" y="24"/>
                </a:cxn>
                <a:cxn ang="0">
                  <a:pos x="44" y="14"/>
                </a:cxn>
                <a:cxn ang="0">
                  <a:pos x="38" y="8"/>
                </a:cxn>
                <a:cxn ang="0">
                  <a:pos x="32" y="2"/>
                </a:cxn>
                <a:cxn ang="0">
                  <a:pos x="22" y="0"/>
                </a:cxn>
              </a:cxnLst>
              <a:rect l="0" t="0" r="r" b="b"/>
              <a:pathLst>
                <a:path w="46" h="46">
                  <a:moveTo>
                    <a:pt x="22" y="0"/>
                  </a:moveTo>
                  <a:lnTo>
                    <a:pt x="22" y="0"/>
                  </a:lnTo>
                  <a:lnTo>
                    <a:pt x="14" y="2"/>
                  </a:lnTo>
                  <a:lnTo>
                    <a:pt x="6" y="8"/>
                  </a:lnTo>
                  <a:lnTo>
                    <a:pt x="2" y="14"/>
                  </a:lnTo>
                  <a:lnTo>
                    <a:pt x="0" y="24"/>
                  </a:lnTo>
                  <a:lnTo>
                    <a:pt x="0" y="24"/>
                  </a:lnTo>
                  <a:lnTo>
                    <a:pt x="2" y="32"/>
                  </a:lnTo>
                  <a:lnTo>
                    <a:pt x="6" y="40"/>
                  </a:lnTo>
                  <a:lnTo>
                    <a:pt x="14" y="44"/>
                  </a:lnTo>
                  <a:lnTo>
                    <a:pt x="22" y="46"/>
                  </a:lnTo>
                  <a:lnTo>
                    <a:pt x="22" y="46"/>
                  </a:lnTo>
                  <a:lnTo>
                    <a:pt x="32" y="44"/>
                  </a:lnTo>
                  <a:lnTo>
                    <a:pt x="38" y="40"/>
                  </a:lnTo>
                  <a:lnTo>
                    <a:pt x="44" y="32"/>
                  </a:lnTo>
                  <a:lnTo>
                    <a:pt x="46" y="24"/>
                  </a:lnTo>
                  <a:lnTo>
                    <a:pt x="46" y="24"/>
                  </a:lnTo>
                  <a:lnTo>
                    <a:pt x="44" y="14"/>
                  </a:lnTo>
                  <a:lnTo>
                    <a:pt x="38" y="8"/>
                  </a:lnTo>
                  <a:lnTo>
                    <a:pt x="32" y="2"/>
                  </a:lnTo>
                  <a:lnTo>
                    <a:pt x="2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93" name="Freeform 440"/>
            <p:cNvSpPr/>
            <p:nvPr/>
          </p:nvSpPr>
          <p:spPr bwMode="auto">
            <a:xfrm>
              <a:off x="2706688" y="1558925"/>
              <a:ext cx="73025" cy="73025"/>
            </a:xfrm>
            <a:custGeom>
              <a:avLst/>
              <a:gdLst/>
              <a:ahLst/>
              <a:cxnLst>
                <a:cxn ang="0">
                  <a:pos x="22" y="0"/>
                </a:cxn>
                <a:cxn ang="0">
                  <a:pos x="22" y="0"/>
                </a:cxn>
                <a:cxn ang="0">
                  <a:pos x="14" y="2"/>
                </a:cxn>
                <a:cxn ang="0">
                  <a:pos x="6" y="8"/>
                </a:cxn>
                <a:cxn ang="0">
                  <a:pos x="2" y="14"/>
                </a:cxn>
                <a:cxn ang="0">
                  <a:pos x="0" y="24"/>
                </a:cxn>
                <a:cxn ang="0">
                  <a:pos x="0" y="24"/>
                </a:cxn>
                <a:cxn ang="0">
                  <a:pos x="2" y="32"/>
                </a:cxn>
                <a:cxn ang="0">
                  <a:pos x="6" y="40"/>
                </a:cxn>
                <a:cxn ang="0">
                  <a:pos x="14" y="44"/>
                </a:cxn>
                <a:cxn ang="0">
                  <a:pos x="22" y="46"/>
                </a:cxn>
                <a:cxn ang="0">
                  <a:pos x="22" y="46"/>
                </a:cxn>
                <a:cxn ang="0">
                  <a:pos x="32" y="44"/>
                </a:cxn>
                <a:cxn ang="0">
                  <a:pos x="38" y="40"/>
                </a:cxn>
                <a:cxn ang="0">
                  <a:pos x="44" y="32"/>
                </a:cxn>
                <a:cxn ang="0">
                  <a:pos x="46" y="24"/>
                </a:cxn>
                <a:cxn ang="0">
                  <a:pos x="46" y="24"/>
                </a:cxn>
                <a:cxn ang="0">
                  <a:pos x="44" y="14"/>
                </a:cxn>
                <a:cxn ang="0">
                  <a:pos x="38" y="8"/>
                </a:cxn>
                <a:cxn ang="0">
                  <a:pos x="32" y="2"/>
                </a:cxn>
                <a:cxn ang="0">
                  <a:pos x="22" y="0"/>
                </a:cxn>
              </a:cxnLst>
              <a:rect l="0" t="0" r="r" b="b"/>
              <a:pathLst>
                <a:path w="46" h="46">
                  <a:moveTo>
                    <a:pt x="22" y="0"/>
                  </a:moveTo>
                  <a:lnTo>
                    <a:pt x="22" y="0"/>
                  </a:lnTo>
                  <a:lnTo>
                    <a:pt x="14" y="2"/>
                  </a:lnTo>
                  <a:lnTo>
                    <a:pt x="6" y="8"/>
                  </a:lnTo>
                  <a:lnTo>
                    <a:pt x="2" y="14"/>
                  </a:lnTo>
                  <a:lnTo>
                    <a:pt x="0" y="24"/>
                  </a:lnTo>
                  <a:lnTo>
                    <a:pt x="0" y="24"/>
                  </a:lnTo>
                  <a:lnTo>
                    <a:pt x="2" y="32"/>
                  </a:lnTo>
                  <a:lnTo>
                    <a:pt x="6" y="40"/>
                  </a:lnTo>
                  <a:lnTo>
                    <a:pt x="14" y="44"/>
                  </a:lnTo>
                  <a:lnTo>
                    <a:pt x="22" y="46"/>
                  </a:lnTo>
                  <a:lnTo>
                    <a:pt x="22" y="46"/>
                  </a:lnTo>
                  <a:lnTo>
                    <a:pt x="32" y="44"/>
                  </a:lnTo>
                  <a:lnTo>
                    <a:pt x="38" y="40"/>
                  </a:lnTo>
                  <a:lnTo>
                    <a:pt x="44" y="32"/>
                  </a:lnTo>
                  <a:lnTo>
                    <a:pt x="46" y="24"/>
                  </a:lnTo>
                  <a:lnTo>
                    <a:pt x="46" y="24"/>
                  </a:lnTo>
                  <a:lnTo>
                    <a:pt x="44" y="14"/>
                  </a:lnTo>
                  <a:lnTo>
                    <a:pt x="38" y="8"/>
                  </a:lnTo>
                  <a:lnTo>
                    <a:pt x="32" y="2"/>
                  </a:lnTo>
                  <a:lnTo>
                    <a:pt x="22"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94" name="Freeform 441"/>
            <p:cNvSpPr/>
            <p:nvPr/>
          </p:nvSpPr>
          <p:spPr bwMode="auto">
            <a:xfrm>
              <a:off x="3090863" y="1552575"/>
              <a:ext cx="34925" cy="34925"/>
            </a:xfrm>
            <a:custGeom>
              <a:avLst/>
              <a:gdLst/>
              <a:ahLst/>
              <a:cxnLst>
                <a:cxn ang="0">
                  <a:pos x="10" y="0"/>
                </a:cxn>
                <a:cxn ang="0">
                  <a:pos x="10" y="0"/>
                </a:cxn>
                <a:cxn ang="0">
                  <a:pos x="6" y="0"/>
                </a:cxn>
                <a:cxn ang="0">
                  <a:pos x="2" y="2"/>
                </a:cxn>
                <a:cxn ang="0">
                  <a:pos x="0" y="6"/>
                </a:cxn>
                <a:cxn ang="0">
                  <a:pos x="0" y="10"/>
                </a:cxn>
                <a:cxn ang="0">
                  <a:pos x="0" y="10"/>
                </a:cxn>
                <a:cxn ang="0">
                  <a:pos x="0" y="14"/>
                </a:cxn>
                <a:cxn ang="0">
                  <a:pos x="2" y="18"/>
                </a:cxn>
                <a:cxn ang="0">
                  <a:pos x="6" y="20"/>
                </a:cxn>
                <a:cxn ang="0">
                  <a:pos x="10" y="22"/>
                </a:cxn>
                <a:cxn ang="0">
                  <a:pos x="10" y="22"/>
                </a:cxn>
                <a:cxn ang="0">
                  <a:pos x="14" y="20"/>
                </a:cxn>
                <a:cxn ang="0">
                  <a:pos x="18" y="18"/>
                </a:cxn>
                <a:cxn ang="0">
                  <a:pos x="20" y="14"/>
                </a:cxn>
                <a:cxn ang="0">
                  <a:pos x="22" y="10"/>
                </a:cxn>
                <a:cxn ang="0">
                  <a:pos x="22" y="10"/>
                </a:cxn>
                <a:cxn ang="0">
                  <a:pos x="20" y="6"/>
                </a:cxn>
                <a:cxn ang="0">
                  <a:pos x="18" y="2"/>
                </a:cxn>
                <a:cxn ang="0">
                  <a:pos x="14" y="0"/>
                </a:cxn>
                <a:cxn ang="0">
                  <a:pos x="10" y="0"/>
                </a:cxn>
              </a:cxnLst>
              <a:rect l="0" t="0" r="r" b="b"/>
              <a:pathLst>
                <a:path w="22" h="22">
                  <a:moveTo>
                    <a:pt x="10" y="0"/>
                  </a:moveTo>
                  <a:lnTo>
                    <a:pt x="10" y="0"/>
                  </a:lnTo>
                  <a:lnTo>
                    <a:pt x="6" y="0"/>
                  </a:lnTo>
                  <a:lnTo>
                    <a:pt x="2" y="2"/>
                  </a:lnTo>
                  <a:lnTo>
                    <a:pt x="0" y="6"/>
                  </a:lnTo>
                  <a:lnTo>
                    <a:pt x="0" y="10"/>
                  </a:lnTo>
                  <a:lnTo>
                    <a:pt x="0" y="10"/>
                  </a:lnTo>
                  <a:lnTo>
                    <a:pt x="0" y="14"/>
                  </a:lnTo>
                  <a:lnTo>
                    <a:pt x="2" y="18"/>
                  </a:lnTo>
                  <a:lnTo>
                    <a:pt x="6" y="20"/>
                  </a:lnTo>
                  <a:lnTo>
                    <a:pt x="10" y="22"/>
                  </a:lnTo>
                  <a:lnTo>
                    <a:pt x="10" y="22"/>
                  </a:lnTo>
                  <a:lnTo>
                    <a:pt x="14" y="20"/>
                  </a:lnTo>
                  <a:lnTo>
                    <a:pt x="18" y="18"/>
                  </a:lnTo>
                  <a:lnTo>
                    <a:pt x="20" y="14"/>
                  </a:lnTo>
                  <a:lnTo>
                    <a:pt x="22" y="10"/>
                  </a:lnTo>
                  <a:lnTo>
                    <a:pt x="22" y="10"/>
                  </a:lnTo>
                  <a:lnTo>
                    <a:pt x="20" y="6"/>
                  </a:lnTo>
                  <a:lnTo>
                    <a:pt x="18" y="2"/>
                  </a:lnTo>
                  <a:lnTo>
                    <a:pt x="14" y="0"/>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95" name="Freeform 442"/>
            <p:cNvSpPr/>
            <p:nvPr/>
          </p:nvSpPr>
          <p:spPr bwMode="auto">
            <a:xfrm>
              <a:off x="3090863" y="1552575"/>
              <a:ext cx="34925" cy="34925"/>
            </a:xfrm>
            <a:custGeom>
              <a:avLst/>
              <a:gdLst/>
              <a:ahLst/>
              <a:cxnLst>
                <a:cxn ang="0">
                  <a:pos x="10" y="0"/>
                </a:cxn>
                <a:cxn ang="0">
                  <a:pos x="10" y="0"/>
                </a:cxn>
                <a:cxn ang="0">
                  <a:pos x="6" y="0"/>
                </a:cxn>
                <a:cxn ang="0">
                  <a:pos x="2" y="2"/>
                </a:cxn>
                <a:cxn ang="0">
                  <a:pos x="0" y="6"/>
                </a:cxn>
                <a:cxn ang="0">
                  <a:pos x="0" y="10"/>
                </a:cxn>
                <a:cxn ang="0">
                  <a:pos x="0" y="10"/>
                </a:cxn>
                <a:cxn ang="0">
                  <a:pos x="0" y="14"/>
                </a:cxn>
                <a:cxn ang="0">
                  <a:pos x="2" y="18"/>
                </a:cxn>
                <a:cxn ang="0">
                  <a:pos x="6" y="20"/>
                </a:cxn>
                <a:cxn ang="0">
                  <a:pos x="10" y="22"/>
                </a:cxn>
                <a:cxn ang="0">
                  <a:pos x="10" y="22"/>
                </a:cxn>
                <a:cxn ang="0">
                  <a:pos x="14" y="20"/>
                </a:cxn>
                <a:cxn ang="0">
                  <a:pos x="18" y="18"/>
                </a:cxn>
                <a:cxn ang="0">
                  <a:pos x="20" y="14"/>
                </a:cxn>
                <a:cxn ang="0">
                  <a:pos x="22" y="10"/>
                </a:cxn>
                <a:cxn ang="0">
                  <a:pos x="22" y="10"/>
                </a:cxn>
                <a:cxn ang="0">
                  <a:pos x="20" y="6"/>
                </a:cxn>
                <a:cxn ang="0">
                  <a:pos x="18" y="2"/>
                </a:cxn>
                <a:cxn ang="0">
                  <a:pos x="14" y="0"/>
                </a:cxn>
                <a:cxn ang="0">
                  <a:pos x="10" y="0"/>
                </a:cxn>
              </a:cxnLst>
              <a:rect l="0" t="0" r="r" b="b"/>
              <a:pathLst>
                <a:path w="22" h="22">
                  <a:moveTo>
                    <a:pt x="10" y="0"/>
                  </a:moveTo>
                  <a:lnTo>
                    <a:pt x="10" y="0"/>
                  </a:lnTo>
                  <a:lnTo>
                    <a:pt x="6" y="0"/>
                  </a:lnTo>
                  <a:lnTo>
                    <a:pt x="2" y="2"/>
                  </a:lnTo>
                  <a:lnTo>
                    <a:pt x="0" y="6"/>
                  </a:lnTo>
                  <a:lnTo>
                    <a:pt x="0" y="10"/>
                  </a:lnTo>
                  <a:lnTo>
                    <a:pt x="0" y="10"/>
                  </a:lnTo>
                  <a:lnTo>
                    <a:pt x="0" y="14"/>
                  </a:lnTo>
                  <a:lnTo>
                    <a:pt x="2" y="18"/>
                  </a:lnTo>
                  <a:lnTo>
                    <a:pt x="6" y="20"/>
                  </a:lnTo>
                  <a:lnTo>
                    <a:pt x="10" y="22"/>
                  </a:lnTo>
                  <a:lnTo>
                    <a:pt x="10" y="22"/>
                  </a:lnTo>
                  <a:lnTo>
                    <a:pt x="14" y="20"/>
                  </a:lnTo>
                  <a:lnTo>
                    <a:pt x="18" y="18"/>
                  </a:lnTo>
                  <a:lnTo>
                    <a:pt x="20" y="14"/>
                  </a:lnTo>
                  <a:lnTo>
                    <a:pt x="22" y="10"/>
                  </a:lnTo>
                  <a:lnTo>
                    <a:pt x="22" y="10"/>
                  </a:lnTo>
                  <a:lnTo>
                    <a:pt x="20" y="6"/>
                  </a:lnTo>
                  <a:lnTo>
                    <a:pt x="18" y="2"/>
                  </a:lnTo>
                  <a:lnTo>
                    <a:pt x="14" y="0"/>
                  </a:lnTo>
                  <a:lnTo>
                    <a:pt x="10"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96" name="Freeform 443"/>
            <p:cNvSpPr/>
            <p:nvPr/>
          </p:nvSpPr>
          <p:spPr bwMode="auto">
            <a:xfrm>
              <a:off x="2627313" y="1774825"/>
              <a:ext cx="34925" cy="34925"/>
            </a:xfrm>
            <a:custGeom>
              <a:avLst/>
              <a:gdLst/>
              <a:ahLst/>
              <a:cxnLst>
                <a:cxn ang="0">
                  <a:pos x="10" y="0"/>
                </a:cxn>
                <a:cxn ang="0">
                  <a:pos x="10" y="0"/>
                </a:cxn>
                <a:cxn ang="0">
                  <a:pos x="6" y="0"/>
                </a:cxn>
                <a:cxn ang="0">
                  <a:pos x="2" y="2"/>
                </a:cxn>
                <a:cxn ang="0">
                  <a:pos x="0" y="6"/>
                </a:cxn>
                <a:cxn ang="0">
                  <a:pos x="0" y="10"/>
                </a:cxn>
                <a:cxn ang="0">
                  <a:pos x="0" y="10"/>
                </a:cxn>
                <a:cxn ang="0">
                  <a:pos x="0" y="14"/>
                </a:cxn>
                <a:cxn ang="0">
                  <a:pos x="2" y="18"/>
                </a:cxn>
                <a:cxn ang="0">
                  <a:pos x="6" y="20"/>
                </a:cxn>
                <a:cxn ang="0">
                  <a:pos x="10" y="22"/>
                </a:cxn>
                <a:cxn ang="0">
                  <a:pos x="10" y="22"/>
                </a:cxn>
                <a:cxn ang="0">
                  <a:pos x="16" y="20"/>
                </a:cxn>
                <a:cxn ang="0">
                  <a:pos x="18" y="18"/>
                </a:cxn>
                <a:cxn ang="0">
                  <a:pos x="22" y="14"/>
                </a:cxn>
                <a:cxn ang="0">
                  <a:pos x="22" y="10"/>
                </a:cxn>
                <a:cxn ang="0">
                  <a:pos x="22" y="10"/>
                </a:cxn>
                <a:cxn ang="0">
                  <a:pos x="22" y="6"/>
                </a:cxn>
                <a:cxn ang="0">
                  <a:pos x="18" y="2"/>
                </a:cxn>
                <a:cxn ang="0">
                  <a:pos x="16" y="0"/>
                </a:cxn>
                <a:cxn ang="0">
                  <a:pos x="10" y="0"/>
                </a:cxn>
              </a:cxnLst>
              <a:rect l="0" t="0" r="r" b="b"/>
              <a:pathLst>
                <a:path w="22" h="22">
                  <a:moveTo>
                    <a:pt x="10" y="0"/>
                  </a:moveTo>
                  <a:lnTo>
                    <a:pt x="10" y="0"/>
                  </a:lnTo>
                  <a:lnTo>
                    <a:pt x="6" y="0"/>
                  </a:lnTo>
                  <a:lnTo>
                    <a:pt x="2" y="2"/>
                  </a:lnTo>
                  <a:lnTo>
                    <a:pt x="0" y="6"/>
                  </a:lnTo>
                  <a:lnTo>
                    <a:pt x="0" y="10"/>
                  </a:lnTo>
                  <a:lnTo>
                    <a:pt x="0" y="10"/>
                  </a:lnTo>
                  <a:lnTo>
                    <a:pt x="0" y="14"/>
                  </a:lnTo>
                  <a:lnTo>
                    <a:pt x="2" y="18"/>
                  </a:lnTo>
                  <a:lnTo>
                    <a:pt x="6" y="20"/>
                  </a:lnTo>
                  <a:lnTo>
                    <a:pt x="10" y="22"/>
                  </a:lnTo>
                  <a:lnTo>
                    <a:pt x="10" y="22"/>
                  </a:lnTo>
                  <a:lnTo>
                    <a:pt x="16" y="20"/>
                  </a:lnTo>
                  <a:lnTo>
                    <a:pt x="18" y="18"/>
                  </a:lnTo>
                  <a:lnTo>
                    <a:pt x="22" y="14"/>
                  </a:lnTo>
                  <a:lnTo>
                    <a:pt x="22" y="10"/>
                  </a:lnTo>
                  <a:lnTo>
                    <a:pt x="22" y="10"/>
                  </a:lnTo>
                  <a:lnTo>
                    <a:pt x="22" y="6"/>
                  </a:lnTo>
                  <a:lnTo>
                    <a:pt x="18" y="2"/>
                  </a:lnTo>
                  <a:lnTo>
                    <a:pt x="16" y="0"/>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97" name="Freeform 444"/>
            <p:cNvSpPr/>
            <p:nvPr/>
          </p:nvSpPr>
          <p:spPr bwMode="auto">
            <a:xfrm>
              <a:off x="2627313" y="1774825"/>
              <a:ext cx="34925" cy="34925"/>
            </a:xfrm>
            <a:custGeom>
              <a:avLst/>
              <a:gdLst/>
              <a:ahLst/>
              <a:cxnLst>
                <a:cxn ang="0">
                  <a:pos x="10" y="0"/>
                </a:cxn>
                <a:cxn ang="0">
                  <a:pos x="10" y="0"/>
                </a:cxn>
                <a:cxn ang="0">
                  <a:pos x="6" y="0"/>
                </a:cxn>
                <a:cxn ang="0">
                  <a:pos x="2" y="2"/>
                </a:cxn>
                <a:cxn ang="0">
                  <a:pos x="0" y="6"/>
                </a:cxn>
                <a:cxn ang="0">
                  <a:pos x="0" y="10"/>
                </a:cxn>
                <a:cxn ang="0">
                  <a:pos x="0" y="10"/>
                </a:cxn>
                <a:cxn ang="0">
                  <a:pos x="0" y="14"/>
                </a:cxn>
                <a:cxn ang="0">
                  <a:pos x="2" y="18"/>
                </a:cxn>
                <a:cxn ang="0">
                  <a:pos x="6" y="20"/>
                </a:cxn>
                <a:cxn ang="0">
                  <a:pos x="10" y="22"/>
                </a:cxn>
                <a:cxn ang="0">
                  <a:pos x="10" y="22"/>
                </a:cxn>
                <a:cxn ang="0">
                  <a:pos x="16" y="20"/>
                </a:cxn>
                <a:cxn ang="0">
                  <a:pos x="18" y="18"/>
                </a:cxn>
                <a:cxn ang="0">
                  <a:pos x="22" y="14"/>
                </a:cxn>
                <a:cxn ang="0">
                  <a:pos x="22" y="10"/>
                </a:cxn>
                <a:cxn ang="0">
                  <a:pos x="22" y="10"/>
                </a:cxn>
                <a:cxn ang="0">
                  <a:pos x="22" y="6"/>
                </a:cxn>
                <a:cxn ang="0">
                  <a:pos x="18" y="2"/>
                </a:cxn>
                <a:cxn ang="0">
                  <a:pos x="16" y="0"/>
                </a:cxn>
                <a:cxn ang="0">
                  <a:pos x="10" y="0"/>
                </a:cxn>
              </a:cxnLst>
              <a:rect l="0" t="0" r="r" b="b"/>
              <a:pathLst>
                <a:path w="22" h="22">
                  <a:moveTo>
                    <a:pt x="10" y="0"/>
                  </a:moveTo>
                  <a:lnTo>
                    <a:pt x="10" y="0"/>
                  </a:lnTo>
                  <a:lnTo>
                    <a:pt x="6" y="0"/>
                  </a:lnTo>
                  <a:lnTo>
                    <a:pt x="2" y="2"/>
                  </a:lnTo>
                  <a:lnTo>
                    <a:pt x="0" y="6"/>
                  </a:lnTo>
                  <a:lnTo>
                    <a:pt x="0" y="10"/>
                  </a:lnTo>
                  <a:lnTo>
                    <a:pt x="0" y="10"/>
                  </a:lnTo>
                  <a:lnTo>
                    <a:pt x="0" y="14"/>
                  </a:lnTo>
                  <a:lnTo>
                    <a:pt x="2" y="18"/>
                  </a:lnTo>
                  <a:lnTo>
                    <a:pt x="6" y="20"/>
                  </a:lnTo>
                  <a:lnTo>
                    <a:pt x="10" y="22"/>
                  </a:lnTo>
                  <a:lnTo>
                    <a:pt x="10" y="22"/>
                  </a:lnTo>
                  <a:lnTo>
                    <a:pt x="16" y="20"/>
                  </a:lnTo>
                  <a:lnTo>
                    <a:pt x="18" y="18"/>
                  </a:lnTo>
                  <a:lnTo>
                    <a:pt x="22" y="14"/>
                  </a:lnTo>
                  <a:lnTo>
                    <a:pt x="22" y="10"/>
                  </a:lnTo>
                  <a:lnTo>
                    <a:pt x="22" y="10"/>
                  </a:lnTo>
                  <a:lnTo>
                    <a:pt x="22" y="6"/>
                  </a:lnTo>
                  <a:lnTo>
                    <a:pt x="18" y="2"/>
                  </a:lnTo>
                  <a:lnTo>
                    <a:pt x="16" y="0"/>
                  </a:lnTo>
                  <a:lnTo>
                    <a:pt x="10"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98" name="Freeform 445"/>
            <p:cNvSpPr/>
            <p:nvPr/>
          </p:nvSpPr>
          <p:spPr bwMode="auto">
            <a:xfrm>
              <a:off x="3417888" y="1790700"/>
              <a:ext cx="38100" cy="34925"/>
            </a:xfrm>
            <a:custGeom>
              <a:avLst/>
              <a:gdLst/>
              <a:ahLst/>
              <a:cxnLst>
                <a:cxn ang="0">
                  <a:pos x="12" y="0"/>
                </a:cxn>
                <a:cxn ang="0">
                  <a:pos x="12" y="0"/>
                </a:cxn>
                <a:cxn ang="0">
                  <a:pos x="8" y="2"/>
                </a:cxn>
                <a:cxn ang="0">
                  <a:pos x="4" y="4"/>
                </a:cxn>
                <a:cxn ang="0">
                  <a:pos x="2" y="8"/>
                </a:cxn>
                <a:cxn ang="0">
                  <a:pos x="0" y="12"/>
                </a:cxn>
                <a:cxn ang="0">
                  <a:pos x="0" y="12"/>
                </a:cxn>
                <a:cxn ang="0">
                  <a:pos x="2" y="16"/>
                </a:cxn>
                <a:cxn ang="0">
                  <a:pos x="4" y="20"/>
                </a:cxn>
                <a:cxn ang="0">
                  <a:pos x="8" y="22"/>
                </a:cxn>
                <a:cxn ang="0">
                  <a:pos x="12" y="22"/>
                </a:cxn>
                <a:cxn ang="0">
                  <a:pos x="12" y="22"/>
                </a:cxn>
                <a:cxn ang="0">
                  <a:pos x="16" y="22"/>
                </a:cxn>
                <a:cxn ang="0">
                  <a:pos x="20" y="20"/>
                </a:cxn>
                <a:cxn ang="0">
                  <a:pos x="22" y="16"/>
                </a:cxn>
                <a:cxn ang="0">
                  <a:pos x="24" y="12"/>
                </a:cxn>
                <a:cxn ang="0">
                  <a:pos x="24" y="12"/>
                </a:cxn>
                <a:cxn ang="0">
                  <a:pos x="22" y="8"/>
                </a:cxn>
                <a:cxn ang="0">
                  <a:pos x="20" y="4"/>
                </a:cxn>
                <a:cxn ang="0">
                  <a:pos x="16" y="2"/>
                </a:cxn>
                <a:cxn ang="0">
                  <a:pos x="12" y="0"/>
                </a:cxn>
              </a:cxnLst>
              <a:rect l="0" t="0" r="r" b="b"/>
              <a:pathLst>
                <a:path w="24" h="22">
                  <a:moveTo>
                    <a:pt x="12" y="0"/>
                  </a:moveTo>
                  <a:lnTo>
                    <a:pt x="12" y="0"/>
                  </a:lnTo>
                  <a:lnTo>
                    <a:pt x="8" y="2"/>
                  </a:lnTo>
                  <a:lnTo>
                    <a:pt x="4" y="4"/>
                  </a:lnTo>
                  <a:lnTo>
                    <a:pt x="2" y="8"/>
                  </a:lnTo>
                  <a:lnTo>
                    <a:pt x="0" y="12"/>
                  </a:lnTo>
                  <a:lnTo>
                    <a:pt x="0" y="12"/>
                  </a:lnTo>
                  <a:lnTo>
                    <a:pt x="2" y="16"/>
                  </a:lnTo>
                  <a:lnTo>
                    <a:pt x="4" y="20"/>
                  </a:lnTo>
                  <a:lnTo>
                    <a:pt x="8" y="22"/>
                  </a:lnTo>
                  <a:lnTo>
                    <a:pt x="12" y="22"/>
                  </a:lnTo>
                  <a:lnTo>
                    <a:pt x="12" y="22"/>
                  </a:lnTo>
                  <a:lnTo>
                    <a:pt x="16" y="22"/>
                  </a:lnTo>
                  <a:lnTo>
                    <a:pt x="20" y="20"/>
                  </a:lnTo>
                  <a:lnTo>
                    <a:pt x="22" y="16"/>
                  </a:lnTo>
                  <a:lnTo>
                    <a:pt x="24" y="12"/>
                  </a:lnTo>
                  <a:lnTo>
                    <a:pt x="24" y="12"/>
                  </a:lnTo>
                  <a:lnTo>
                    <a:pt x="22" y="8"/>
                  </a:lnTo>
                  <a:lnTo>
                    <a:pt x="20" y="4"/>
                  </a:lnTo>
                  <a:lnTo>
                    <a:pt x="16" y="2"/>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99" name="Freeform 446"/>
            <p:cNvSpPr/>
            <p:nvPr/>
          </p:nvSpPr>
          <p:spPr bwMode="auto">
            <a:xfrm>
              <a:off x="3417888" y="1790700"/>
              <a:ext cx="38100" cy="34925"/>
            </a:xfrm>
            <a:custGeom>
              <a:avLst/>
              <a:gdLst/>
              <a:ahLst/>
              <a:cxnLst>
                <a:cxn ang="0">
                  <a:pos x="12" y="0"/>
                </a:cxn>
                <a:cxn ang="0">
                  <a:pos x="12" y="0"/>
                </a:cxn>
                <a:cxn ang="0">
                  <a:pos x="8" y="2"/>
                </a:cxn>
                <a:cxn ang="0">
                  <a:pos x="4" y="4"/>
                </a:cxn>
                <a:cxn ang="0">
                  <a:pos x="2" y="8"/>
                </a:cxn>
                <a:cxn ang="0">
                  <a:pos x="0" y="12"/>
                </a:cxn>
                <a:cxn ang="0">
                  <a:pos x="0" y="12"/>
                </a:cxn>
                <a:cxn ang="0">
                  <a:pos x="2" y="16"/>
                </a:cxn>
                <a:cxn ang="0">
                  <a:pos x="4" y="20"/>
                </a:cxn>
                <a:cxn ang="0">
                  <a:pos x="8" y="22"/>
                </a:cxn>
                <a:cxn ang="0">
                  <a:pos x="12" y="22"/>
                </a:cxn>
                <a:cxn ang="0">
                  <a:pos x="12" y="22"/>
                </a:cxn>
                <a:cxn ang="0">
                  <a:pos x="16" y="22"/>
                </a:cxn>
                <a:cxn ang="0">
                  <a:pos x="20" y="20"/>
                </a:cxn>
                <a:cxn ang="0">
                  <a:pos x="22" y="16"/>
                </a:cxn>
                <a:cxn ang="0">
                  <a:pos x="24" y="12"/>
                </a:cxn>
                <a:cxn ang="0">
                  <a:pos x="24" y="12"/>
                </a:cxn>
                <a:cxn ang="0">
                  <a:pos x="22" y="8"/>
                </a:cxn>
                <a:cxn ang="0">
                  <a:pos x="20" y="4"/>
                </a:cxn>
                <a:cxn ang="0">
                  <a:pos x="16" y="2"/>
                </a:cxn>
                <a:cxn ang="0">
                  <a:pos x="12" y="0"/>
                </a:cxn>
              </a:cxnLst>
              <a:rect l="0" t="0" r="r" b="b"/>
              <a:pathLst>
                <a:path w="24" h="22">
                  <a:moveTo>
                    <a:pt x="12" y="0"/>
                  </a:moveTo>
                  <a:lnTo>
                    <a:pt x="12" y="0"/>
                  </a:lnTo>
                  <a:lnTo>
                    <a:pt x="8" y="2"/>
                  </a:lnTo>
                  <a:lnTo>
                    <a:pt x="4" y="4"/>
                  </a:lnTo>
                  <a:lnTo>
                    <a:pt x="2" y="8"/>
                  </a:lnTo>
                  <a:lnTo>
                    <a:pt x="0" y="12"/>
                  </a:lnTo>
                  <a:lnTo>
                    <a:pt x="0" y="12"/>
                  </a:lnTo>
                  <a:lnTo>
                    <a:pt x="2" y="16"/>
                  </a:lnTo>
                  <a:lnTo>
                    <a:pt x="4" y="20"/>
                  </a:lnTo>
                  <a:lnTo>
                    <a:pt x="8" y="22"/>
                  </a:lnTo>
                  <a:lnTo>
                    <a:pt x="12" y="22"/>
                  </a:lnTo>
                  <a:lnTo>
                    <a:pt x="12" y="22"/>
                  </a:lnTo>
                  <a:lnTo>
                    <a:pt x="16" y="22"/>
                  </a:lnTo>
                  <a:lnTo>
                    <a:pt x="20" y="20"/>
                  </a:lnTo>
                  <a:lnTo>
                    <a:pt x="22" y="16"/>
                  </a:lnTo>
                  <a:lnTo>
                    <a:pt x="24" y="12"/>
                  </a:lnTo>
                  <a:lnTo>
                    <a:pt x="24" y="12"/>
                  </a:lnTo>
                  <a:lnTo>
                    <a:pt x="22" y="8"/>
                  </a:lnTo>
                  <a:lnTo>
                    <a:pt x="20" y="4"/>
                  </a:lnTo>
                  <a:lnTo>
                    <a:pt x="16" y="2"/>
                  </a:lnTo>
                  <a:lnTo>
                    <a:pt x="12"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00" name="Freeform 447"/>
            <p:cNvSpPr/>
            <p:nvPr/>
          </p:nvSpPr>
          <p:spPr bwMode="auto">
            <a:xfrm>
              <a:off x="3351213" y="1384300"/>
              <a:ext cx="47625" cy="47625"/>
            </a:xfrm>
            <a:custGeom>
              <a:avLst/>
              <a:gdLst/>
              <a:ahLst/>
              <a:cxnLst>
                <a:cxn ang="0">
                  <a:pos x="14" y="0"/>
                </a:cxn>
                <a:cxn ang="0">
                  <a:pos x="14" y="0"/>
                </a:cxn>
                <a:cxn ang="0">
                  <a:pos x="8" y="2"/>
                </a:cxn>
                <a:cxn ang="0">
                  <a:pos x="4" y="4"/>
                </a:cxn>
                <a:cxn ang="0">
                  <a:pos x="0" y="10"/>
                </a:cxn>
                <a:cxn ang="0">
                  <a:pos x="0" y="16"/>
                </a:cxn>
                <a:cxn ang="0">
                  <a:pos x="0" y="16"/>
                </a:cxn>
                <a:cxn ang="0">
                  <a:pos x="0" y="22"/>
                </a:cxn>
                <a:cxn ang="0">
                  <a:pos x="4" y="26"/>
                </a:cxn>
                <a:cxn ang="0">
                  <a:pos x="8" y="30"/>
                </a:cxn>
                <a:cxn ang="0">
                  <a:pos x="14" y="30"/>
                </a:cxn>
                <a:cxn ang="0">
                  <a:pos x="14" y="30"/>
                </a:cxn>
                <a:cxn ang="0">
                  <a:pos x="20" y="30"/>
                </a:cxn>
                <a:cxn ang="0">
                  <a:pos x="26" y="26"/>
                </a:cxn>
                <a:cxn ang="0">
                  <a:pos x="28" y="22"/>
                </a:cxn>
                <a:cxn ang="0">
                  <a:pos x="30" y="16"/>
                </a:cxn>
                <a:cxn ang="0">
                  <a:pos x="30" y="16"/>
                </a:cxn>
                <a:cxn ang="0">
                  <a:pos x="28" y="10"/>
                </a:cxn>
                <a:cxn ang="0">
                  <a:pos x="26" y="4"/>
                </a:cxn>
                <a:cxn ang="0">
                  <a:pos x="20" y="2"/>
                </a:cxn>
                <a:cxn ang="0">
                  <a:pos x="14" y="0"/>
                </a:cxn>
              </a:cxnLst>
              <a:rect l="0" t="0" r="r" b="b"/>
              <a:pathLst>
                <a:path w="30" h="30">
                  <a:moveTo>
                    <a:pt x="14" y="0"/>
                  </a:moveTo>
                  <a:lnTo>
                    <a:pt x="14" y="0"/>
                  </a:lnTo>
                  <a:lnTo>
                    <a:pt x="8" y="2"/>
                  </a:lnTo>
                  <a:lnTo>
                    <a:pt x="4" y="4"/>
                  </a:lnTo>
                  <a:lnTo>
                    <a:pt x="0" y="10"/>
                  </a:lnTo>
                  <a:lnTo>
                    <a:pt x="0" y="16"/>
                  </a:lnTo>
                  <a:lnTo>
                    <a:pt x="0" y="16"/>
                  </a:lnTo>
                  <a:lnTo>
                    <a:pt x="0" y="22"/>
                  </a:lnTo>
                  <a:lnTo>
                    <a:pt x="4" y="26"/>
                  </a:lnTo>
                  <a:lnTo>
                    <a:pt x="8" y="30"/>
                  </a:lnTo>
                  <a:lnTo>
                    <a:pt x="14" y="30"/>
                  </a:lnTo>
                  <a:lnTo>
                    <a:pt x="14" y="30"/>
                  </a:lnTo>
                  <a:lnTo>
                    <a:pt x="20" y="30"/>
                  </a:lnTo>
                  <a:lnTo>
                    <a:pt x="26" y="26"/>
                  </a:lnTo>
                  <a:lnTo>
                    <a:pt x="28" y="22"/>
                  </a:lnTo>
                  <a:lnTo>
                    <a:pt x="30" y="16"/>
                  </a:lnTo>
                  <a:lnTo>
                    <a:pt x="30" y="16"/>
                  </a:lnTo>
                  <a:lnTo>
                    <a:pt x="28" y="10"/>
                  </a:lnTo>
                  <a:lnTo>
                    <a:pt x="26" y="4"/>
                  </a:lnTo>
                  <a:lnTo>
                    <a:pt x="20" y="2"/>
                  </a:lnTo>
                  <a:lnTo>
                    <a:pt x="14"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01" name="Freeform 448"/>
            <p:cNvSpPr/>
            <p:nvPr/>
          </p:nvSpPr>
          <p:spPr bwMode="auto">
            <a:xfrm>
              <a:off x="3351213" y="1384300"/>
              <a:ext cx="47625" cy="47625"/>
            </a:xfrm>
            <a:custGeom>
              <a:avLst/>
              <a:gdLst/>
              <a:ahLst/>
              <a:cxnLst>
                <a:cxn ang="0">
                  <a:pos x="14" y="0"/>
                </a:cxn>
                <a:cxn ang="0">
                  <a:pos x="14" y="0"/>
                </a:cxn>
                <a:cxn ang="0">
                  <a:pos x="8" y="2"/>
                </a:cxn>
                <a:cxn ang="0">
                  <a:pos x="4" y="4"/>
                </a:cxn>
                <a:cxn ang="0">
                  <a:pos x="0" y="10"/>
                </a:cxn>
                <a:cxn ang="0">
                  <a:pos x="0" y="16"/>
                </a:cxn>
                <a:cxn ang="0">
                  <a:pos x="0" y="16"/>
                </a:cxn>
                <a:cxn ang="0">
                  <a:pos x="0" y="22"/>
                </a:cxn>
                <a:cxn ang="0">
                  <a:pos x="4" y="26"/>
                </a:cxn>
                <a:cxn ang="0">
                  <a:pos x="8" y="30"/>
                </a:cxn>
                <a:cxn ang="0">
                  <a:pos x="14" y="30"/>
                </a:cxn>
                <a:cxn ang="0">
                  <a:pos x="14" y="30"/>
                </a:cxn>
                <a:cxn ang="0">
                  <a:pos x="20" y="30"/>
                </a:cxn>
                <a:cxn ang="0">
                  <a:pos x="26" y="26"/>
                </a:cxn>
                <a:cxn ang="0">
                  <a:pos x="28" y="22"/>
                </a:cxn>
                <a:cxn ang="0">
                  <a:pos x="30" y="16"/>
                </a:cxn>
                <a:cxn ang="0">
                  <a:pos x="30" y="16"/>
                </a:cxn>
                <a:cxn ang="0">
                  <a:pos x="28" y="10"/>
                </a:cxn>
                <a:cxn ang="0">
                  <a:pos x="26" y="4"/>
                </a:cxn>
                <a:cxn ang="0">
                  <a:pos x="20" y="2"/>
                </a:cxn>
                <a:cxn ang="0">
                  <a:pos x="14" y="0"/>
                </a:cxn>
              </a:cxnLst>
              <a:rect l="0" t="0" r="r" b="b"/>
              <a:pathLst>
                <a:path w="30" h="30">
                  <a:moveTo>
                    <a:pt x="14" y="0"/>
                  </a:moveTo>
                  <a:lnTo>
                    <a:pt x="14" y="0"/>
                  </a:lnTo>
                  <a:lnTo>
                    <a:pt x="8" y="2"/>
                  </a:lnTo>
                  <a:lnTo>
                    <a:pt x="4" y="4"/>
                  </a:lnTo>
                  <a:lnTo>
                    <a:pt x="0" y="10"/>
                  </a:lnTo>
                  <a:lnTo>
                    <a:pt x="0" y="16"/>
                  </a:lnTo>
                  <a:lnTo>
                    <a:pt x="0" y="16"/>
                  </a:lnTo>
                  <a:lnTo>
                    <a:pt x="0" y="22"/>
                  </a:lnTo>
                  <a:lnTo>
                    <a:pt x="4" y="26"/>
                  </a:lnTo>
                  <a:lnTo>
                    <a:pt x="8" y="30"/>
                  </a:lnTo>
                  <a:lnTo>
                    <a:pt x="14" y="30"/>
                  </a:lnTo>
                  <a:lnTo>
                    <a:pt x="14" y="30"/>
                  </a:lnTo>
                  <a:lnTo>
                    <a:pt x="20" y="30"/>
                  </a:lnTo>
                  <a:lnTo>
                    <a:pt x="26" y="26"/>
                  </a:lnTo>
                  <a:lnTo>
                    <a:pt x="28" y="22"/>
                  </a:lnTo>
                  <a:lnTo>
                    <a:pt x="30" y="16"/>
                  </a:lnTo>
                  <a:lnTo>
                    <a:pt x="30" y="16"/>
                  </a:lnTo>
                  <a:lnTo>
                    <a:pt x="28" y="10"/>
                  </a:lnTo>
                  <a:lnTo>
                    <a:pt x="26" y="4"/>
                  </a:lnTo>
                  <a:lnTo>
                    <a:pt x="20" y="2"/>
                  </a:lnTo>
                  <a:lnTo>
                    <a:pt x="14"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02" name="Freeform 449"/>
            <p:cNvSpPr/>
            <p:nvPr/>
          </p:nvSpPr>
          <p:spPr bwMode="auto">
            <a:xfrm>
              <a:off x="2430463" y="1470025"/>
              <a:ext cx="34925" cy="38100"/>
            </a:xfrm>
            <a:custGeom>
              <a:avLst/>
              <a:gdLst/>
              <a:ahLst/>
              <a:cxnLst>
                <a:cxn ang="0">
                  <a:pos x="12" y="0"/>
                </a:cxn>
                <a:cxn ang="0">
                  <a:pos x="12" y="0"/>
                </a:cxn>
                <a:cxn ang="0">
                  <a:pos x="8" y="2"/>
                </a:cxn>
                <a:cxn ang="0">
                  <a:pos x="4" y="4"/>
                </a:cxn>
                <a:cxn ang="0">
                  <a:pos x="2" y="8"/>
                </a:cxn>
                <a:cxn ang="0">
                  <a:pos x="0" y="12"/>
                </a:cxn>
                <a:cxn ang="0">
                  <a:pos x="0" y="12"/>
                </a:cxn>
                <a:cxn ang="0">
                  <a:pos x="2" y="16"/>
                </a:cxn>
                <a:cxn ang="0">
                  <a:pos x="4" y="20"/>
                </a:cxn>
                <a:cxn ang="0">
                  <a:pos x="8" y="22"/>
                </a:cxn>
                <a:cxn ang="0">
                  <a:pos x="12" y="24"/>
                </a:cxn>
                <a:cxn ang="0">
                  <a:pos x="12" y="24"/>
                </a:cxn>
                <a:cxn ang="0">
                  <a:pos x="16" y="22"/>
                </a:cxn>
                <a:cxn ang="0">
                  <a:pos x="20" y="20"/>
                </a:cxn>
                <a:cxn ang="0">
                  <a:pos x="22" y="16"/>
                </a:cxn>
                <a:cxn ang="0">
                  <a:pos x="22" y="12"/>
                </a:cxn>
                <a:cxn ang="0">
                  <a:pos x="22" y="12"/>
                </a:cxn>
                <a:cxn ang="0">
                  <a:pos x="22" y="8"/>
                </a:cxn>
                <a:cxn ang="0">
                  <a:pos x="20" y="4"/>
                </a:cxn>
                <a:cxn ang="0">
                  <a:pos x="16" y="2"/>
                </a:cxn>
                <a:cxn ang="0">
                  <a:pos x="12" y="0"/>
                </a:cxn>
              </a:cxnLst>
              <a:rect l="0" t="0" r="r" b="b"/>
              <a:pathLst>
                <a:path w="22" h="24">
                  <a:moveTo>
                    <a:pt x="12" y="0"/>
                  </a:moveTo>
                  <a:lnTo>
                    <a:pt x="12" y="0"/>
                  </a:lnTo>
                  <a:lnTo>
                    <a:pt x="8" y="2"/>
                  </a:lnTo>
                  <a:lnTo>
                    <a:pt x="4" y="4"/>
                  </a:lnTo>
                  <a:lnTo>
                    <a:pt x="2" y="8"/>
                  </a:lnTo>
                  <a:lnTo>
                    <a:pt x="0" y="12"/>
                  </a:lnTo>
                  <a:lnTo>
                    <a:pt x="0" y="12"/>
                  </a:lnTo>
                  <a:lnTo>
                    <a:pt x="2" y="16"/>
                  </a:lnTo>
                  <a:lnTo>
                    <a:pt x="4" y="20"/>
                  </a:lnTo>
                  <a:lnTo>
                    <a:pt x="8" y="22"/>
                  </a:lnTo>
                  <a:lnTo>
                    <a:pt x="12" y="24"/>
                  </a:lnTo>
                  <a:lnTo>
                    <a:pt x="12" y="24"/>
                  </a:lnTo>
                  <a:lnTo>
                    <a:pt x="16" y="22"/>
                  </a:lnTo>
                  <a:lnTo>
                    <a:pt x="20" y="20"/>
                  </a:lnTo>
                  <a:lnTo>
                    <a:pt x="22" y="16"/>
                  </a:lnTo>
                  <a:lnTo>
                    <a:pt x="22" y="12"/>
                  </a:lnTo>
                  <a:lnTo>
                    <a:pt x="22" y="12"/>
                  </a:lnTo>
                  <a:lnTo>
                    <a:pt x="22" y="8"/>
                  </a:lnTo>
                  <a:lnTo>
                    <a:pt x="20" y="4"/>
                  </a:lnTo>
                  <a:lnTo>
                    <a:pt x="16" y="2"/>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03" name="Freeform 450"/>
            <p:cNvSpPr/>
            <p:nvPr/>
          </p:nvSpPr>
          <p:spPr bwMode="auto">
            <a:xfrm>
              <a:off x="2430463" y="1470025"/>
              <a:ext cx="34925" cy="38100"/>
            </a:xfrm>
            <a:custGeom>
              <a:avLst/>
              <a:gdLst/>
              <a:ahLst/>
              <a:cxnLst>
                <a:cxn ang="0">
                  <a:pos x="12" y="0"/>
                </a:cxn>
                <a:cxn ang="0">
                  <a:pos x="12" y="0"/>
                </a:cxn>
                <a:cxn ang="0">
                  <a:pos x="8" y="2"/>
                </a:cxn>
                <a:cxn ang="0">
                  <a:pos x="4" y="4"/>
                </a:cxn>
                <a:cxn ang="0">
                  <a:pos x="2" y="8"/>
                </a:cxn>
                <a:cxn ang="0">
                  <a:pos x="0" y="12"/>
                </a:cxn>
                <a:cxn ang="0">
                  <a:pos x="0" y="12"/>
                </a:cxn>
                <a:cxn ang="0">
                  <a:pos x="2" y="16"/>
                </a:cxn>
                <a:cxn ang="0">
                  <a:pos x="4" y="20"/>
                </a:cxn>
                <a:cxn ang="0">
                  <a:pos x="8" y="22"/>
                </a:cxn>
                <a:cxn ang="0">
                  <a:pos x="12" y="24"/>
                </a:cxn>
                <a:cxn ang="0">
                  <a:pos x="12" y="24"/>
                </a:cxn>
                <a:cxn ang="0">
                  <a:pos x="16" y="22"/>
                </a:cxn>
                <a:cxn ang="0">
                  <a:pos x="20" y="20"/>
                </a:cxn>
                <a:cxn ang="0">
                  <a:pos x="22" y="16"/>
                </a:cxn>
                <a:cxn ang="0">
                  <a:pos x="22" y="12"/>
                </a:cxn>
                <a:cxn ang="0">
                  <a:pos x="22" y="12"/>
                </a:cxn>
                <a:cxn ang="0">
                  <a:pos x="22" y="8"/>
                </a:cxn>
                <a:cxn ang="0">
                  <a:pos x="20" y="4"/>
                </a:cxn>
                <a:cxn ang="0">
                  <a:pos x="16" y="2"/>
                </a:cxn>
                <a:cxn ang="0">
                  <a:pos x="12" y="0"/>
                </a:cxn>
              </a:cxnLst>
              <a:rect l="0" t="0" r="r" b="b"/>
              <a:pathLst>
                <a:path w="22" h="24">
                  <a:moveTo>
                    <a:pt x="12" y="0"/>
                  </a:moveTo>
                  <a:lnTo>
                    <a:pt x="12" y="0"/>
                  </a:lnTo>
                  <a:lnTo>
                    <a:pt x="8" y="2"/>
                  </a:lnTo>
                  <a:lnTo>
                    <a:pt x="4" y="4"/>
                  </a:lnTo>
                  <a:lnTo>
                    <a:pt x="2" y="8"/>
                  </a:lnTo>
                  <a:lnTo>
                    <a:pt x="0" y="12"/>
                  </a:lnTo>
                  <a:lnTo>
                    <a:pt x="0" y="12"/>
                  </a:lnTo>
                  <a:lnTo>
                    <a:pt x="2" y="16"/>
                  </a:lnTo>
                  <a:lnTo>
                    <a:pt x="4" y="20"/>
                  </a:lnTo>
                  <a:lnTo>
                    <a:pt x="8" y="22"/>
                  </a:lnTo>
                  <a:lnTo>
                    <a:pt x="12" y="24"/>
                  </a:lnTo>
                  <a:lnTo>
                    <a:pt x="12" y="24"/>
                  </a:lnTo>
                  <a:lnTo>
                    <a:pt x="16" y="22"/>
                  </a:lnTo>
                  <a:lnTo>
                    <a:pt x="20" y="20"/>
                  </a:lnTo>
                  <a:lnTo>
                    <a:pt x="22" y="16"/>
                  </a:lnTo>
                  <a:lnTo>
                    <a:pt x="22" y="12"/>
                  </a:lnTo>
                  <a:lnTo>
                    <a:pt x="22" y="12"/>
                  </a:lnTo>
                  <a:lnTo>
                    <a:pt x="22" y="8"/>
                  </a:lnTo>
                  <a:lnTo>
                    <a:pt x="20" y="4"/>
                  </a:lnTo>
                  <a:lnTo>
                    <a:pt x="16" y="2"/>
                  </a:lnTo>
                  <a:lnTo>
                    <a:pt x="12"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04" name="Freeform 451"/>
            <p:cNvSpPr/>
            <p:nvPr/>
          </p:nvSpPr>
          <p:spPr bwMode="auto">
            <a:xfrm>
              <a:off x="1906588" y="1670050"/>
              <a:ext cx="47625" cy="47625"/>
            </a:xfrm>
            <a:custGeom>
              <a:avLst/>
              <a:gdLst/>
              <a:ahLst/>
              <a:cxnLst>
                <a:cxn ang="0">
                  <a:pos x="14" y="0"/>
                </a:cxn>
                <a:cxn ang="0">
                  <a:pos x="14" y="0"/>
                </a:cxn>
                <a:cxn ang="0">
                  <a:pos x="8" y="2"/>
                </a:cxn>
                <a:cxn ang="0">
                  <a:pos x="4" y="4"/>
                </a:cxn>
                <a:cxn ang="0">
                  <a:pos x="2" y="10"/>
                </a:cxn>
                <a:cxn ang="0">
                  <a:pos x="0" y="14"/>
                </a:cxn>
                <a:cxn ang="0">
                  <a:pos x="0" y="14"/>
                </a:cxn>
                <a:cxn ang="0">
                  <a:pos x="2" y="20"/>
                </a:cxn>
                <a:cxn ang="0">
                  <a:pos x="4" y="26"/>
                </a:cxn>
                <a:cxn ang="0">
                  <a:pos x="8" y="28"/>
                </a:cxn>
                <a:cxn ang="0">
                  <a:pos x="14" y="30"/>
                </a:cxn>
                <a:cxn ang="0">
                  <a:pos x="14" y="30"/>
                </a:cxn>
                <a:cxn ang="0">
                  <a:pos x="20" y="28"/>
                </a:cxn>
                <a:cxn ang="0">
                  <a:pos x="24" y="26"/>
                </a:cxn>
                <a:cxn ang="0">
                  <a:pos x="28" y="20"/>
                </a:cxn>
                <a:cxn ang="0">
                  <a:pos x="30" y="14"/>
                </a:cxn>
                <a:cxn ang="0">
                  <a:pos x="30" y="14"/>
                </a:cxn>
                <a:cxn ang="0">
                  <a:pos x="28" y="10"/>
                </a:cxn>
                <a:cxn ang="0">
                  <a:pos x="24" y="4"/>
                </a:cxn>
                <a:cxn ang="0">
                  <a:pos x="20" y="2"/>
                </a:cxn>
                <a:cxn ang="0">
                  <a:pos x="14" y="0"/>
                </a:cxn>
              </a:cxnLst>
              <a:rect l="0" t="0" r="r" b="b"/>
              <a:pathLst>
                <a:path w="30" h="30">
                  <a:moveTo>
                    <a:pt x="14" y="0"/>
                  </a:moveTo>
                  <a:lnTo>
                    <a:pt x="14" y="0"/>
                  </a:lnTo>
                  <a:lnTo>
                    <a:pt x="8" y="2"/>
                  </a:lnTo>
                  <a:lnTo>
                    <a:pt x="4" y="4"/>
                  </a:lnTo>
                  <a:lnTo>
                    <a:pt x="2" y="10"/>
                  </a:lnTo>
                  <a:lnTo>
                    <a:pt x="0" y="14"/>
                  </a:lnTo>
                  <a:lnTo>
                    <a:pt x="0" y="14"/>
                  </a:lnTo>
                  <a:lnTo>
                    <a:pt x="2" y="20"/>
                  </a:lnTo>
                  <a:lnTo>
                    <a:pt x="4" y="26"/>
                  </a:lnTo>
                  <a:lnTo>
                    <a:pt x="8" y="28"/>
                  </a:lnTo>
                  <a:lnTo>
                    <a:pt x="14" y="30"/>
                  </a:lnTo>
                  <a:lnTo>
                    <a:pt x="14" y="30"/>
                  </a:lnTo>
                  <a:lnTo>
                    <a:pt x="20" y="28"/>
                  </a:lnTo>
                  <a:lnTo>
                    <a:pt x="24" y="26"/>
                  </a:lnTo>
                  <a:lnTo>
                    <a:pt x="28" y="20"/>
                  </a:lnTo>
                  <a:lnTo>
                    <a:pt x="30" y="14"/>
                  </a:lnTo>
                  <a:lnTo>
                    <a:pt x="30" y="14"/>
                  </a:lnTo>
                  <a:lnTo>
                    <a:pt x="28" y="10"/>
                  </a:lnTo>
                  <a:lnTo>
                    <a:pt x="24" y="4"/>
                  </a:lnTo>
                  <a:lnTo>
                    <a:pt x="20" y="2"/>
                  </a:lnTo>
                  <a:lnTo>
                    <a:pt x="14"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05" name="Freeform 452"/>
            <p:cNvSpPr/>
            <p:nvPr/>
          </p:nvSpPr>
          <p:spPr bwMode="auto">
            <a:xfrm>
              <a:off x="1906588" y="1670050"/>
              <a:ext cx="47625" cy="47625"/>
            </a:xfrm>
            <a:custGeom>
              <a:avLst/>
              <a:gdLst/>
              <a:ahLst/>
              <a:cxnLst>
                <a:cxn ang="0">
                  <a:pos x="14" y="0"/>
                </a:cxn>
                <a:cxn ang="0">
                  <a:pos x="14" y="0"/>
                </a:cxn>
                <a:cxn ang="0">
                  <a:pos x="8" y="2"/>
                </a:cxn>
                <a:cxn ang="0">
                  <a:pos x="4" y="4"/>
                </a:cxn>
                <a:cxn ang="0">
                  <a:pos x="2" y="10"/>
                </a:cxn>
                <a:cxn ang="0">
                  <a:pos x="0" y="14"/>
                </a:cxn>
                <a:cxn ang="0">
                  <a:pos x="0" y="14"/>
                </a:cxn>
                <a:cxn ang="0">
                  <a:pos x="2" y="20"/>
                </a:cxn>
                <a:cxn ang="0">
                  <a:pos x="4" y="26"/>
                </a:cxn>
                <a:cxn ang="0">
                  <a:pos x="8" y="28"/>
                </a:cxn>
                <a:cxn ang="0">
                  <a:pos x="14" y="30"/>
                </a:cxn>
                <a:cxn ang="0">
                  <a:pos x="14" y="30"/>
                </a:cxn>
                <a:cxn ang="0">
                  <a:pos x="20" y="28"/>
                </a:cxn>
                <a:cxn ang="0">
                  <a:pos x="24" y="26"/>
                </a:cxn>
                <a:cxn ang="0">
                  <a:pos x="28" y="20"/>
                </a:cxn>
                <a:cxn ang="0">
                  <a:pos x="30" y="14"/>
                </a:cxn>
                <a:cxn ang="0">
                  <a:pos x="30" y="14"/>
                </a:cxn>
                <a:cxn ang="0">
                  <a:pos x="28" y="10"/>
                </a:cxn>
                <a:cxn ang="0">
                  <a:pos x="24" y="4"/>
                </a:cxn>
                <a:cxn ang="0">
                  <a:pos x="20" y="2"/>
                </a:cxn>
                <a:cxn ang="0">
                  <a:pos x="14" y="0"/>
                </a:cxn>
              </a:cxnLst>
              <a:rect l="0" t="0" r="r" b="b"/>
              <a:pathLst>
                <a:path w="30" h="30">
                  <a:moveTo>
                    <a:pt x="14" y="0"/>
                  </a:moveTo>
                  <a:lnTo>
                    <a:pt x="14" y="0"/>
                  </a:lnTo>
                  <a:lnTo>
                    <a:pt x="8" y="2"/>
                  </a:lnTo>
                  <a:lnTo>
                    <a:pt x="4" y="4"/>
                  </a:lnTo>
                  <a:lnTo>
                    <a:pt x="2" y="10"/>
                  </a:lnTo>
                  <a:lnTo>
                    <a:pt x="0" y="14"/>
                  </a:lnTo>
                  <a:lnTo>
                    <a:pt x="0" y="14"/>
                  </a:lnTo>
                  <a:lnTo>
                    <a:pt x="2" y="20"/>
                  </a:lnTo>
                  <a:lnTo>
                    <a:pt x="4" y="26"/>
                  </a:lnTo>
                  <a:lnTo>
                    <a:pt x="8" y="28"/>
                  </a:lnTo>
                  <a:lnTo>
                    <a:pt x="14" y="30"/>
                  </a:lnTo>
                  <a:lnTo>
                    <a:pt x="14" y="30"/>
                  </a:lnTo>
                  <a:lnTo>
                    <a:pt x="20" y="28"/>
                  </a:lnTo>
                  <a:lnTo>
                    <a:pt x="24" y="26"/>
                  </a:lnTo>
                  <a:lnTo>
                    <a:pt x="28" y="20"/>
                  </a:lnTo>
                  <a:lnTo>
                    <a:pt x="30" y="14"/>
                  </a:lnTo>
                  <a:lnTo>
                    <a:pt x="30" y="14"/>
                  </a:lnTo>
                  <a:lnTo>
                    <a:pt x="28" y="10"/>
                  </a:lnTo>
                  <a:lnTo>
                    <a:pt x="24" y="4"/>
                  </a:lnTo>
                  <a:lnTo>
                    <a:pt x="20" y="2"/>
                  </a:lnTo>
                  <a:lnTo>
                    <a:pt x="14"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06" name="Freeform 453"/>
            <p:cNvSpPr/>
            <p:nvPr/>
          </p:nvSpPr>
          <p:spPr bwMode="auto">
            <a:xfrm>
              <a:off x="2468563" y="1660525"/>
              <a:ext cx="31750" cy="28575"/>
            </a:xfrm>
            <a:custGeom>
              <a:avLst/>
              <a:gdLst/>
              <a:ahLst/>
              <a:cxnLst>
                <a:cxn ang="0">
                  <a:pos x="10" y="0"/>
                </a:cxn>
                <a:cxn ang="0">
                  <a:pos x="10" y="0"/>
                </a:cxn>
                <a:cxn ang="0">
                  <a:pos x="6" y="2"/>
                </a:cxn>
                <a:cxn ang="0">
                  <a:pos x="4" y="4"/>
                </a:cxn>
                <a:cxn ang="0">
                  <a:pos x="2" y="6"/>
                </a:cxn>
                <a:cxn ang="0">
                  <a:pos x="0" y="10"/>
                </a:cxn>
                <a:cxn ang="0">
                  <a:pos x="0" y="10"/>
                </a:cxn>
                <a:cxn ang="0">
                  <a:pos x="2" y="14"/>
                </a:cxn>
                <a:cxn ang="0">
                  <a:pos x="4" y="16"/>
                </a:cxn>
                <a:cxn ang="0">
                  <a:pos x="6" y="18"/>
                </a:cxn>
                <a:cxn ang="0">
                  <a:pos x="10" y="18"/>
                </a:cxn>
                <a:cxn ang="0">
                  <a:pos x="10" y="18"/>
                </a:cxn>
                <a:cxn ang="0">
                  <a:pos x="14" y="18"/>
                </a:cxn>
                <a:cxn ang="0">
                  <a:pos x="16" y="16"/>
                </a:cxn>
                <a:cxn ang="0">
                  <a:pos x="18" y="14"/>
                </a:cxn>
                <a:cxn ang="0">
                  <a:pos x="20" y="10"/>
                </a:cxn>
                <a:cxn ang="0">
                  <a:pos x="20" y="10"/>
                </a:cxn>
                <a:cxn ang="0">
                  <a:pos x="18" y="6"/>
                </a:cxn>
                <a:cxn ang="0">
                  <a:pos x="16" y="4"/>
                </a:cxn>
                <a:cxn ang="0">
                  <a:pos x="14" y="2"/>
                </a:cxn>
                <a:cxn ang="0">
                  <a:pos x="10" y="0"/>
                </a:cxn>
              </a:cxnLst>
              <a:rect l="0" t="0" r="r" b="b"/>
              <a:pathLst>
                <a:path w="20" h="18">
                  <a:moveTo>
                    <a:pt x="10" y="0"/>
                  </a:moveTo>
                  <a:lnTo>
                    <a:pt x="10" y="0"/>
                  </a:lnTo>
                  <a:lnTo>
                    <a:pt x="6" y="2"/>
                  </a:lnTo>
                  <a:lnTo>
                    <a:pt x="4" y="4"/>
                  </a:lnTo>
                  <a:lnTo>
                    <a:pt x="2" y="6"/>
                  </a:lnTo>
                  <a:lnTo>
                    <a:pt x="0" y="10"/>
                  </a:lnTo>
                  <a:lnTo>
                    <a:pt x="0" y="10"/>
                  </a:lnTo>
                  <a:lnTo>
                    <a:pt x="2" y="14"/>
                  </a:lnTo>
                  <a:lnTo>
                    <a:pt x="4" y="16"/>
                  </a:lnTo>
                  <a:lnTo>
                    <a:pt x="6" y="18"/>
                  </a:lnTo>
                  <a:lnTo>
                    <a:pt x="10" y="18"/>
                  </a:lnTo>
                  <a:lnTo>
                    <a:pt x="10" y="18"/>
                  </a:lnTo>
                  <a:lnTo>
                    <a:pt x="14" y="18"/>
                  </a:lnTo>
                  <a:lnTo>
                    <a:pt x="16" y="16"/>
                  </a:lnTo>
                  <a:lnTo>
                    <a:pt x="18" y="14"/>
                  </a:lnTo>
                  <a:lnTo>
                    <a:pt x="20" y="10"/>
                  </a:lnTo>
                  <a:lnTo>
                    <a:pt x="20" y="10"/>
                  </a:lnTo>
                  <a:lnTo>
                    <a:pt x="18" y="6"/>
                  </a:lnTo>
                  <a:lnTo>
                    <a:pt x="16" y="4"/>
                  </a:lnTo>
                  <a:lnTo>
                    <a:pt x="14" y="2"/>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07" name="Freeform 454"/>
            <p:cNvSpPr/>
            <p:nvPr/>
          </p:nvSpPr>
          <p:spPr bwMode="auto">
            <a:xfrm>
              <a:off x="2468563" y="1660525"/>
              <a:ext cx="31750" cy="28575"/>
            </a:xfrm>
            <a:custGeom>
              <a:avLst/>
              <a:gdLst/>
              <a:ahLst/>
              <a:cxnLst>
                <a:cxn ang="0">
                  <a:pos x="10" y="0"/>
                </a:cxn>
                <a:cxn ang="0">
                  <a:pos x="10" y="0"/>
                </a:cxn>
                <a:cxn ang="0">
                  <a:pos x="6" y="2"/>
                </a:cxn>
                <a:cxn ang="0">
                  <a:pos x="4" y="4"/>
                </a:cxn>
                <a:cxn ang="0">
                  <a:pos x="2" y="6"/>
                </a:cxn>
                <a:cxn ang="0">
                  <a:pos x="0" y="10"/>
                </a:cxn>
                <a:cxn ang="0">
                  <a:pos x="0" y="10"/>
                </a:cxn>
                <a:cxn ang="0">
                  <a:pos x="2" y="14"/>
                </a:cxn>
                <a:cxn ang="0">
                  <a:pos x="4" y="16"/>
                </a:cxn>
                <a:cxn ang="0">
                  <a:pos x="6" y="18"/>
                </a:cxn>
                <a:cxn ang="0">
                  <a:pos x="10" y="18"/>
                </a:cxn>
                <a:cxn ang="0">
                  <a:pos x="10" y="18"/>
                </a:cxn>
                <a:cxn ang="0">
                  <a:pos x="14" y="18"/>
                </a:cxn>
                <a:cxn ang="0">
                  <a:pos x="16" y="16"/>
                </a:cxn>
                <a:cxn ang="0">
                  <a:pos x="18" y="14"/>
                </a:cxn>
                <a:cxn ang="0">
                  <a:pos x="20" y="10"/>
                </a:cxn>
                <a:cxn ang="0">
                  <a:pos x="20" y="10"/>
                </a:cxn>
                <a:cxn ang="0">
                  <a:pos x="18" y="6"/>
                </a:cxn>
                <a:cxn ang="0">
                  <a:pos x="16" y="4"/>
                </a:cxn>
                <a:cxn ang="0">
                  <a:pos x="14" y="2"/>
                </a:cxn>
                <a:cxn ang="0">
                  <a:pos x="10" y="0"/>
                </a:cxn>
              </a:cxnLst>
              <a:rect l="0" t="0" r="r" b="b"/>
              <a:pathLst>
                <a:path w="20" h="18">
                  <a:moveTo>
                    <a:pt x="10" y="0"/>
                  </a:moveTo>
                  <a:lnTo>
                    <a:pt x="10" y="0"/>
                  </a:lnTo>
                  <a:lnTo>
                    <a:pt x="6" y="2"/>
                  </a:lnTo>
                  <a:lnTo>
                    <a:pt x="4" y="4"/>
                  </a:lnTo>
                  <a:lnTo>
                    <a:pt x="2" y="6"/>
                  </a:lnTo>
                  <a:lnTo>
                    <a:pt x="0" y="10"/>
                  </a:lnTo>
                  <a:lnTo>
                    <a:pt x="0" y="10"/>
                  </a:lnTo>
                  <a:lnTo>
                    <a:pt x="2" y="14"/>
                  </a:lnTo>
                  <a:lnTo>
                    <a:pt x="4" y="16"/>
                  </a:lnTo>
                  <a:lnTo>
                    <a:pt x="6" y="18"/>
                  </a:lnTo>
                  <a:lnTo>
                    <a:pt x="10" y="18"/>
                  </a:lnTo>
                  <a:lnTo>
                    <a:pt x="10" y="18"/>
                  </a:lnTo>
                  <a:lnTo>
                    <a:pt x="14" y="18"/>
                  </a:lnTo>
                  <a:lnTo>
                    <a:pt x="16" y="16"/>
                  </a:lnTo>
                  <a:lnTo>
                    <a:pt x="18" y="14"/>
                  </a:lnTo>
                  <a:lnTo>
                    <a:pt x="20" y="10"/>
                  </a:lnTo>
                  <a:lnTo>
                    <a:pt x="20" y="10"/>
                  </a:lnTo>
                  <a:lnTo>
                    <a:pt x="18" y="6"/>
                  </a:lnTo>
                  <a:lnTo>
                    <a:pt x="16" y="4"/>
                  </a:lnTo>
                  <a:lnTo>
                    <a:pt x="14" y="2"/>
                  </a:lnTo>
                  <a:lnTo>
                    <a:pt x="10"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08" name="Freeform 455"/>
            <p:cNvSpPr/>
            <p:nvPr/>
          </p:nvSpPr>
          <p:spPr bwMode="auto">
            <a:xfrm>
              <a:off x="3017838" y="1441450"/>
              <a:ext cx="19050"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0" y="12"/>
                </a:cxn>
                <a:cxn ang="0">
                  <a:pos x="12" y="8"/>
                </a:cxn>
                <a:cxn ang="0">
                  <a:pos x="12" y="8"/>
                </a:cxn>
                <a:cxn ang="0">
                  <a:pos x="10" y="2"/>
                </a:cxn>
                <a:cxn ang="0">
                  <a:pos x="6" y="0"/>
                </a:cxn>
              </a:cxnLst>
              <a:rect l="0" t="0" r="r" b="b"/>
              <a:pathLst>
                <a:path w="12" h="14">
                  <a:moveTo>
                    <a:pt x="6" y="0"/>
                  </a:moveTo>
                  <a:lnTo>
                    <a:pt x="6" y="0"/>
                  </a:lnTo>
                  <a:lnTo>
                    <a:pt x="2" y="2"/>
                  </a:lnTo>
                  <a:lnTo>
                    <a:pt x="0" y="8"/>
                  </a:lnTo>
                  <a:lnTo>
                    <a:pt x="0" y="8"/>
                  </a:lnTo>
                  <a:lnTo>
                    <a:pt x="2" y="12"/>
                  </a:lnTo>
                  <a:lnTo>
                    <a:pt x="6" y="14"/>
                  </a:lnTo>
                  <a:lnTo>
                    <a:pt x="6" y="14"/>
                  </a:lnTo>
                  <a:lnTo>
                    <a:pt x="10" y="12"/>
                  </a:lnTo>
                  <a:lnTo>
                    <a:pt x="12" y="8"/>
                  </a:lnTo>
                  <a:lnTo>
                    <a:pt x="12" y="8"/>
                  </a:lnTo>
                  <a:lnTo>
                    <a:pt x="10"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09" name="Freeform 456"/>
            <p:cNvSpPr/>
            <p:nvPr/>
          </p:nvSpPr>
          <p:spPr bwMode="auto">
            <a:xfrm>
              <a:off x="3017838" y="1441450"/>
              <a:ext cx="19050"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0" y="12"/>
                </a:cxn>
                <a:cxn ang="0">
                  <a:pos x="12" y="8"/>
                </a:cxn>
                <a:cxn ang="0">
                  <a:pos x="12" y="8"/>
                </a:cxn>
                <a:cxn ang="0">
                  <a:pos x="10" y="2"/>
                </a:cxn>
                <a:cxn ang="0">
                  <a:pos x="6" y="0"/>
                </a:cxn>
              </a:cxnLst>
              <a:rect l="0" t="0" r="r" b="b"/>
              <a:pathLst>
                <a:path w="12" h="14">
                  <a:moveTo>
                    <a:pt x="6" y="0"/>
                  </a:moveTo>
                  <a:lnTo>
                    <a:pt x="6" y="0"/>
                  </a:lnTo>
                  <a:lnTo>
                    <a:pt x="2" y="2"/>
                  </a:lnTo>
                  <a:lnTo>
                    <a:pt x="0" y="8"/>
                  </a:lnTo>
                  <a:lnTo>
                    <a:pt x="0" y="8"/>
                  </a:lnTo>
                  <a:lnTo>
                    <a:pt x="2" y="12"/>
                  </a:lnTo>
                  <a:lnTo>
                    <a:pt x="6" y="14"/>
                  </a:lnTo>
                  <a:lnTo>
                    <a:pt x="6" y="14"/>
                  </a:lnTo>
                  <a:lnTo>
                    <a:pt x="10" y="12"/>
                  </a:lnTo>
                  <a:lnTo>
                    <a:pt x="12" y="8"/>
                  </a:lnTo>
                  <a:lnTo>
                    <a:pt x="12" y="8"/>
                  </a:lnTo>
                  <a:lnTo>
                    <a:pt x="10"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10" name="Freeform 457"/>
            <p:cNvSpPr/>
            <p:nvPr/>
          </p:nvSpPr>
          <p:spPr bwMode="auto">
            <a:xfrm>
              <a:off x="3389313" y="160337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11" name="Freeform 458"/>
            <p:cNvSpPr/>
            <p:nvPr/>
          </p:nvSpPr>
          <p:spPr bwMode="auto">
            <a:xfrm>
              <a:off x="3389313" y="160337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12" name="Freeform 459"/>
            <p:cNvSpPr/>
            <p:nvPr/>
          </p:nvSpPr>
          <p:spPr bwMode="auto">
            <a:xfrm>
              <a:off x="3744913" y="182562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13" name="Freeform 460"/>
            <p:cNvSpPr/>
            <p:nvPr/>
          </p:nvSpPr>
          <p:spPr bwMode="auto">
            <a:xfrm>
              <a:off x="3744913" y="182562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14" name="Freeform 465"/>
            <p:cNvSpPr/>
            <p:nvPr/>
          </p:nvSpPr>
          <p:spPr bwMode="auto">
            <a:xfrm>
              <a:off x="1582738" y="105092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15" name="Freeform 466"/>
            <p:cNvSpPr/>
            <p:nvPr/>
          </p:nvSpPr>
          <p:spPr bwMode="auto">
            <a:xfrm>
              <a:off x="1582738" y="105092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16" name="Freeform 467"/>
            <p:cNvSpPr/>
            <p:nvPr/>
          </p:nvSpPr>
          <p:spPr bwMode="auto">
            <a:xfrm>
              <a:off x="2001838" y="1470025"/>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17" name="Freeform 468"/>
            <p:cNvSpPr/>
            <p:nvPr/>
          </p:nvSpPr>
          <p:spPr bwMode="auto">
            <a:xfrm>
              <a:off x="2001838" y="1470025"/>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18" name="Freeform 469"/>
            <p:cNvSpPr/>
            <p:nvPr/>
          </p:nvSpPr>
          <p:spPr bwMode="auto">
            <a:xfrm>
              <a:off x="3490913" y="1463675"/>
              <a:ext cx="34925" cy="34925"/>
            </a:xfrm>
            <a:custGeom>
              <a:avLst/>
              <a:gdLst/>
              <a:ahLst/>
              <a:cxnLst>
                <a:cxn ang="0">
                  <a:pos x="10" y="0"/>
                </a:cxn>
                <a:cxn ang="0">
                  <a:pos x="10" y="0"/>
                </a:cxn>
                <a:cxn ang="0">
                  <a:pos x="6" y="0"/>
                </a:cxn>
                <a:cxn ang="0">
                  <a:pos x="2" y="2"/>
                </a:cxn>
                <a:cxn ang="0">
                  <a:pos x="0" y="6"/>
                </a:cxn>
                <a:cxn ang="0">
                  <a:pos x="0" y="10"/>
                </a:cxn>
                <a:cxn ang="0">
                  <a:pos x="0" y="10"/>
                </a:cxn>
                <a:cxn ang="0">
                  <a:pos x="0" y="14"/>
                </a:cxn>
                <a:cxn ang="0">
                  <a:pos x="2" y="18"/>
                </a:cxn>
                <a:cxn ang="0">
                  <a:pos x="6" y="20"/>
                </a:cxn>
                <a:cxn ang="0">
                  <a:pos x="10" y="22"/>
                </a:cxn>
                <a:cxn ang="0">
                  <a:pos x="10" y="22"/>
                </a:cxn>
                <a:cxn ang="0">
                  <a:pos x="14" y="20"/>
                </a:cxn>
                <a:cxn ang="0">
                  <a:pos x="18" y="18"/>
                </a:cxn>
                <a:cxn ang="0">
                  <a:pos x="20" y="14"/>
                </a:cxn>
                <a:cxn ang="0">
                  <a:pos x="22" y="10"/>
                </a:cxn>
                <a:cxn ang="0">
                  <a:pos x="22" y="10"/>
                </a:cxn>
                <a:cxn ang="0">
                  <a:pos x="20" y="6"/>
                </a:cxn>
                <a:cxn ang="0">
                  <a:pos x="18" y="2"/>
                </a:cxn>
                <a:cxn ang="0">
                  <a:pos x="14" y="0"/>
                </a:cxn>
                <a:cxn ang="0">
                  <a:pos x="10" y="0"/>
                </a:cxn>
              </a:cxnLst>
              <a:rect l="0" t="0" r="r" b="b"/>
              <a:pathLst>
                <a:path w="22" h="22">
                  <a:moveTo>
                    <a:pt x="10" y="0"/>
                  </a:moveTo>
                  <a:lnTo>
                    <a:pt x="10" y="0"/>
                  </a:lnTo>
                  <a:lnTo>
                    <a:pt x="6" y="0"/>
                  </a:lnTo>
                  <a:lnTo>
                    <a:pt x="2" y="2"/>
                  </a:lnTo>
                  <a:lnTo>
                    <a:pt x="0" y="6"/>
                  </a:lnTo>
                  <a:lnTo>
                    <a:pt x="0" y="10"/>
                  </a:lnTo>
                  <a:lnTo>
                    <a:pt x="0" y="10"/>
                  </a:lnTo>
                  <a:lnTo>
                    <a:pt x="0" y="14"/>
                  </a:lnTo>
                  <a:lnTo>
                    <a:pt x="2" y="18"/>
                  </a:lnTo>
                  <a:lnTo>
                    <a:pt x="6" y="20"/>
                  </a:lnTo>
                  <a:lnTo>
                    <a:pt x="10" y="22"/>
                  </a:lnTo>
                  <a:lnTo>
                    <a:pt x="10" y="22"/>
                  </a:lnTo>
                  <a:lnTo>
                    <a:pt x="14" y="20"/>
                  </a:lnTo>
                  <a:lnTo>
                    <a:pt x="18" y="18"/>
                  </a:lnTo>
                  <a:lnTo>
                    <a:pt x="20" y="14"/>
                  </a:lnTo>
                  <a:lnTo>
                    <a:pt x="22" y="10"/>
                  </a:lnTo>
                  <a:lnTo>
                    <a:pt x="22" y="10"/>
                  </a:lnTo>
                  <a:lnTo>
                    <a:pt x="20" y="6"/>
                  </a:lnTo>
                  <a:lnTo>
                    <a:pt x="18" y="2"/>
                  </a:lnTo>
                  <a:lnTo>
                    <a:pt x="14" y="0"/>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19" name="Freeform 470"/>
            <p:cNvSpPr/>
            <p:nvPr/>
          </p:nvSpPr>
          <p:spPr bwMode="auto">
            <a:xfrm>
              <a:off x="3490913" y="1463675"/>
              <a:ext cx="34925" cy="34925"/>
            </a:xfrm>
            <a:custGeom>
              <a:avLst/>
              <a:gdLst/>
              <a:ahLst/>
              <a:cxnLst>
                <a:cxn ang="0">
                  <a:pos x="10" y="0"/>
                </a:cxn>
                <a:cxn ang="0">
                  <a:pos x="10" y="0"/>
                </a:cxn>
                <a:cxn ang="0">
                  <a:pos x="6" y="0"/>
                </a:cxn>
                <a:cxn ang="0">
                  <a:pos x="2" y="2"/>
                </a:cxn>
                <a:cxn ang="0">
                  <a:pos x="0" y="6"/>
                </a:cxn>
                <a:cxn ang="0">
                  <a:pos x="0" y="10"/>
                </a:cxn>
                <a:cxn ang="0">
                  <a:pos x="0" y="10"/>
                </a:cxn>
                <a:cxn ang="0">
                  <a:pos x="0" y="14"/>
                </a:cxn>
                <a:cxn ang="0">
                  <a:pos x="2" y="18"/>
                </a:cxn>
                <a:cxn ang="0">
                  <a:pos x="6" y="20"/>
                </a:cxn>
                <a:cxn ang="0">
                  <a:pos x="10" y="22"/>
                </a:cxn>
                <a:cxn ang="0">
                  <a:pos x="10" y="22"/>
                </a:cxn>
                <a:cxn ang="0">
                  <a:pos x="14" y="20"/>
                </a:cxn>
                <a:cxn ang="0">
                  <a:pos x="18" y="18"/>
                </a:cxn>
                <a:cxn ang="0">
                  <a:pos x="20" y="14"/>
                </a:cxn>
                <a:cxn ang="0">
                  <a:pos x="22" y="10"/>
                </a:cxn>
                <a:cxn ang="0">
                  <a:pos x="22" y="10"/>
                </a:cxn>
                <a:cxn ang="0">
                  <a:pos x="20" y="6"/>
                </a:cxn>
                <a:cxn ang="0">
                  <a:pos x="18" y="2"/>
                </a:cxn>
                <a:cxn ang="0">
                  <a:pos x="14" y="0"/>
                </a:cxn>
                <a:cxn ang="0">
                  <a:pos x="10" y="0"/>
                </a:cxn>
              </a:cxnLst>
              <a:rect l="0" t="0" r="r" b="b"/>
              <a:pathLst>
                <a:path w="22" h="22">
                  <a:moveTo>
                    <a:pt x="10" y="0"/>
                  </a:moveTo>
                  <a:lnTo>
                    <a:pt x="10" y="0"/>
                  </a:lnTo>
                  <a:lnTo>
                    <a:pt x="6" y="0"/>
                  </a:lnTo>
                  <a:lnTo>
                    <a:pt x="2" y="2"/>
                  </a:lnTo>
                  <a:lnTo>
                    <a:pt x="0" y="6"/>
                  </a:lnTo>
                  <a:lnTo>
                    <a:pt x="0" y="10"/>
                  </a:lnTo>
                  <a:lnTo>
                    <a:pt x="0" y="10"/>
                  </a:lnTo>
                  <a:lnTo>
                    <a:pt x="0" y="14"/>
                  </a:lnTo>
                  <a:lnTo>
                    <a:pt x="2" y="18"/>
                  </a:lnTo>
                  <a:lnTo>
                    <a:pt x="6" y="20"/>
                  </a:lnTo>
                  <a:lnTo>
                    <a:pt x="10" y="22"/>
                  </a:lnTo>
                  <a:lnTo>
                    <a:pt x="10" y="22"/>
                  </a:lnTo>
                  <a:lnTo>
                    <a:pt x="14" y="20"/>
                  </a:lnTo>
                  <a:lnTo>
                    <a:pt x="18" y="18"/>
                  </a:lnTo>
                  <a:lnTo>
                    <a:pt x="20" y="14"/>
                  </a:lnTo>
                  <a:lnTo>
                    <a:pt x="22" y="10"/>
                  </a:lnTo>
                  <a:lnTo>
                    <a:pt x="22" y="10"/>
                  </a:lnTo>
                  <a:lnTo>
                    <a:pt x="20" y="6"/>
                  </a:lnTo>
                  <a:lnTo>
                    <a:pt x="18" y="2"/>
                  </a:lnTo>
                  <a:lnTo>
                    <a:pt x="14" y="0"/>
                  </a:lnTo>
                  <a:lnTo>
                    <a:pt x="10"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20" name="Freeform 471"/>
            <p:cNvSpPr/>
            <p:nvPr/>
          </p:nvSpPr>
          <p:spPr bwMode="auto">
            <a:xfrm>
              <a:off x="3722688" y="1355725"/>
              <a:ext cx="34925" cy="34925"/>
            </a:xfrm>
            <a:custGeom>
              <a:avLst/>
              <a:gdLst/>
              <a:ahLst/>
              <a:cxnLst>
                <a:cxn ang="0">
                  <a:pos x="10" y="0"/>
                </a:cxn>
                <a:cxn ang="0">
                  <a:pos x="10" y="0"/>
                </a:cxn>
                <a:cxn ang="0">
                  <a:pos x="6" y="0"/>
                </a:cxn>
                <a:cxn ang="0">
                  <a:pos x="2" y="4"/>
                </a:cxn>
                <a:cxn ang="0">
                  <a:pos x="0" y="6"/>
                </a:cxn>
                <a:cxn ang="0">
                  <a:pos x="0" y="12"/>
                </a:cxn>
                <a:cxn ang="0">
                  <a:pos x="0" y="12"/>
                </a:cxn>
                <a:cxn ang="0">
                  <a:pos x="0" y="16"/>
                </a:cxn>
                <a:cxn ang="0">
                  <a:pos x="2" y="20"/>
                </a:cxn>
                <a:cxn ang="0">
                  <a:pos x="6" y="22"/>
                </a:cxn>
                <a:cxn ang="0">
                  <a:pos x="10" y="22"/>
                </a:cxn>
                <a:cxn ang="0">
                  <a:pos x="10" y="22"/>
                </a:cxn>
                <a:cxn ang="0">
                  <a:pos x="14" y="22"/>
                </a:cxn>
                <a:cxn ang="0">
                  <a:pos x="18" y="20"/>
                </a:cxn>
                <a:cxn ang="0">
                  <a:pos x="20" y="16"/>
                </a:cxn>
                <a:cxn ang="0">
                  <a:pos x="22" y="12"/>
                </a:cxn>
                <a:cxn ang="0">
                  <a:pos x="22" y="12"/>
                </a:cxn>
                <a:cxn ang="0">
                  <a:pos x="20" y="6"/>
                </a:cxn>
                <a:cxn ang="0">
                  <a:pos x="18" y="4"/>
                </a:cxn>
                <a:cxn ang="0">
                  <a:pos x="14" y="0"/>
                </a:cxn>
                <a:cxn ang="0">
                  <a:pos x="10" y="0"/>
                </a:cxn>
              </a:cxnLst>
              <a:rect l="0" t="0" r="r" b="b"/>
              <a:pathLst>
                <a:path w="22" h="22">
                  <a:moveTo>
                    <a:pt x="10" y="0"/>
                  </a:moveTo>
                  <a:lnTo>
                    <a:pt x="10" y="0"/>
                  </a:lnTo>
                  <a:lnTo>
                    <a:pt x="6" y="0"/>
                  </a:lnTo>
                  <a:lnTo>
                    <a:pt x="2" y="4"/>
                  </a:lnTo>
                  <a:lnTo>
                    <a:pt x="0" y="6"/>
                  </a:lnTo>
                  <a:lnTo>
                    <a:pt x="0" y="12"/>
                  </a:lnTo>
                  <a:lnTo>
                    <a:pt x="0" y="12"/>
                  </a:lnTo>
                  <a:lnTo>
                    <a:pt x="0" y="16"/>
                  </a:lnTo>
                  <a:lnTo>
                    <a:pt x="2" y="20"/>
                  </a:lnTo>
                  <a:lnTo>
                    <a:pt x="6" y="22"/>
                  </a:lnTo>
                  <a:lnTo>
                    <a:pt x="10" y="22"/>
                  </a:lnTo>
                  <a:lnTo>
                    <a:pt x="10" y="22"/>
                  </a:lnTo>
                  <a:lnTo>
                    <a:pt x="14" y="22"/>
                  </a:lnTo>
                  <a:lnTo>
                    <a:pt x="18" y="20"/>
                  </a:lnTo>
                  <a:lnTo>
                    <a:pt x="20" y="16"/>
                  </a:lnTo>
                  <a:lnTo>
                    <a:pt x="22" y="12"/>
                  </a:lnTo>
                  <a:lnTo>
                    <a:pt x="22" y="12"/>
                  </a:lnTo>
                  <a:lnTo>
                    <a:pt x="20" y="6"/>
                  </a:lnTo>
                  <a:lnTo>
                    <a:pt x="18" y="4"/>
                  </a:lnTo>
                  <a:lnTo>
                    <a:pt x="14" y="0"/>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21" name="Freeform 472"/>
            <p:cNvSpPr/>
            <p:nvPr/>
          </p:nvSpPr>
          <p:spPr bwMode="auto">
            <a:xfrm>
              <a:off x="3722688" y="1355725"/>
              <a:ext cx="34925" cy="34925"/>
            </a:xfrm>
            <a:custGeom>
              <a:avLst/>
              <a:gdLst/>
              <a:ahLst/>
              <a:cxnLst>
                <a:cxn ang="0">
                  <a:pos x="10" y="0"/>
                </a:cxn>
                <a:cxn ang="0">
                  <a:pos x="10" y="0"/>
                </a:cxn>
                <a:cxn ang="0">
                  <a:pos x="6" y="0"/>
                </a:cxn>
                <a:cxn ang="0">
                  <a:pos x="2" y="4"/>
                </a:cxn>
                <a:cxn ang="0">
                  <a:pos x="0" y="6"/>
                </a:cxn>
                <a:cxn ang="0">
                  <a:pos x="0" y="12"/>
                </a:cxn>
                <a:cxn ang="0">
                  <a:pos x="0" y="12"/>
                </a:cxn>
                <a:cxn ang="0">
                  <a:pos x="0" y="16"/>
                </a:cxn>
                <a:cxn ang="0">
                  <a:pos x="2" y="20"/>
                </a:cxn>
                <a:cxn ang="0">
                  <a:pos x="6" y="22"/>
                </a:cxn>
                <a:cxn ang="0">
                  <a:pos x="10" y="22"/>
                </a:cxn>
                <a:cxn ang="0">
                  <a:pos x="10" y="22"/>
                </a:cxn>
                <a:cxn ang="0">
                  <a:pos x="14" y="22"/>
                </a:cxn>
                <a:cxn ang="0">
                  <a:pos x="18" y="20"/>
                </a:cxn>
                <a:cxn ang="0">
                  <a:pos x="20" y="16"/>
                </a:cxn>
                <a:cxn ang="0">
                  <a:pos x="22" y="12"/>
                </a:cxn>
                <a:cxn ang="0">
                  <a:pos x="22" y="12"/>
                </a:cxn>
                <a:cxn ang="0">
                  <a:pos x="20" y="6"/>
                </a:cxn>
                <a:cxn ang="0">
                  <a:pos x="18" y="4"/>
                </a:cxn>
                <a:cxn ang="0">
                  <a:pos x="14" y="0"/>
                </a:cxn>
                <a:cxn ang="0">
                  <a:pos x="10" y="0"/>
                </a:cxn>
              </a:cxnLst>
              <a:rect l="0" t="0" r="r" b="b"/>
              <a:pathLst>
                <a:path w="22" h="22">
                  <a:moveTo>
                    <a:pt x="10" y="0"/>
                  </a:moveTo>
                  <a:lnTo>
                    <a:pt x="10" y="0"/>
                  </a:lnTo>
                  <a:lnTo>
                    <a:pt x="6" y="0"/>
                  </a:lnTo>
                  <a:lnTo>
                    <a:pt x="2" y="4"/>
                  </a:lnTo>
                  <a:lnTo>
                    <a:pt x="0" y="6"/>
                  </a:lnTo>
                  <a:lnTo>
                    <a:pt x="0" y="12"/>
                  </a:lnTo>
                  <a:lnTo>
                    <a:pt x="0" y="12"/>
                  </a:lnTo>
                  <a:lnTo>
                    <a:pt x="0" y="16"/>
                  </a:lnTo>
                  <a:lnTo>
                    <a:pt x="2" y="20"/>
                  </a:lnTo>
                  <a:lnTo>
                    <a:pt x="6" y="22"/>
                  </a:lnTo>
                  <a:lnTo>
                    <a:pt x="10" y="22"/>
                  </a:lnTo>
                  <a:lnTo>
                    <a:pt x="10" y="22"/>
                  </a:lnTo>
                  <a:lnTo>
                    <a:pt x="14" y="22"/>
                  </a:lnTo>
                  <a:lnTo>
                    <a:pt x="18" y="20"/>
                  </a:lnTo>
                  <a:lnTo>
                    <a:pt x="20" y="16"/>
                  </a:lnTo>
                  <a:lnTo>
                    <a:pt x="22" y="12"/>
                  </a:lnTo>
                  <a:lnTo>
                    <a:pt x="22" y="12"/>
                  </a:lnTo>
                  <a:lnTo>
                    <a:pt x="20" y="6"/>
                  </a:lnTo>
                  <a:lnTo>
                    <a:pt x="18" y="4"/>
                  </a:lnTo>
                  <a:lnTo>
                    <a:pt x="14" y="0"/>
                  </a:lnTo>
                  <a:lnTo>
                    <a:pt x="10"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22" name="Freeform 473"/>
            <p:cNvSpPr/>
            <p:nvPr/>
          </p:nvSpPr>
          <p:spPr bwMode="auto">
            <a:xfrm>
              <a:off x="4094163" y="1568450"/>
              <a:ext cx="34925" cy="34925"/>
            </a:xfrm>
            <a:custGeom>
              <a:avLst/>
              <a:gdLst/>
              <a:ahLst/>
              <a:cxnLst>
                <a:cxn ang="0">
                  <a:pos x="12" y="0"/>
                </a:cxn>
                <a:cxn ang="0">
                  <a:pos x="12" y="0"/>
                </a:cxn>
                <a:cxn ang="0">
                  <a:pos x="8" y="2"/>
                </a:cxn>
                <a:cxn ang="0">
                  <a:pos x="4" y="4"/>
                </a:cxn>
                <a:cxn ang="0">
                  <a:pos x="2" y="8"/>
                </a:cxn>
                <a:cxn ang="0">
                  <a:pos x="0" y="12"/>
                </a:cxn>
                <a:cxn ang="0">
                  <a:pos x="0" y="12"/>
                </a:cxn>
                <a:cxn ang="0">
                  <a:pos x="2" y="16"/>
                </a:cxn>
                <a:cxn ang="0">
                  <a:pos x="4" y="20"/>
                </a:cxn>
                <a:cxn ang="0">
                  <a:pos x="8" y="22"/>
                </a:cxn>
                <a:cxn ang="0">
                  <a:pos x="12" y="22"/>
                </a:cxn>
                <a:cxn ang="0">
                  <a:pos x="12" y="22"/>
                </a:cxn>
                <a:cxn ang="0">
                  <a:pos x="16" y="22"/>
                </a:cxn>
                <a:cxn ang="0">
                  <a:pos x="20" y="20"/>
                </a:cxn>
                <a:cxn ang="0">
                  <a:pos x="22" y="16"/>
                </a:cxn>
                <a:cxn ang="0">
                  <a:pos x="22" y="12"/>
                </a:cxn>
                <a:cxn ang="0">
                  <a:pos x="22" y="12"/>
                </a:cxn>
                <a:cxn ang="0">
                  <a:pos x="22" y="8"/>
                </a:cxn>
                <a:cxn ang="0">
                  <a:pos x="20" y="4"/>
                </a:cxn>
                <a:cxn ang="0">
                  <a:pos x="16" y="2"/>
                </a:cxn>
                <a:cxn ang="0">
                  <a:pos x="12" y="0"/>
                </a:cxn>
              </a:cxnLst>
              <a:rect l="0" t="0" r="r" b="b"/>
              <a:pathLst>
                <a:path w="22" h="22">
                  <a:moveTo>
                    <a:pt x="12" y="0"/>
                  </a:moveTo>
                  <a:lnTo>
                    <a:pt x="12" y="0"/>
                  </a:lnTo>
                  <a:lnTo>
                    <a:pt x="8" y="2"/>
                  </a:lnTo>
                  <a:lnTo>
                    <a:pt x="4" y="4"/>
                  </a:lnTo>
                  <a:lnTo>
                    <a:pt x="2" y="8"/>
                  </a:lnTo>
                  <a:lnTo>
                    <a:pt x="0" y="12"/>
                  </a:lnTo>
                  <a:lnTo>
                    <a:pt x="0" y="12"/>
                  </a:lnTo>
                  <a:lnTo>
                    <a:pt x="2" y="16"/>
                  </a:lnTo>
                  <a:lnTo>
                    <a:pt x="4" y="20"/>
                  </a:lnTo>
                  <a:lnTo>
                    <a:pt x="8" y="22"/>
                  </a:lnTo>
                  <a:lnTo>
                    <a:pt x="12" y="22"/>
                  </a:lnTo>
                  <a:lnTo>
                    <a:pt x="12" y="22"/>
                  </a:lnTo>
                  <a:lnTo>
                    <a:pt x="16" y="22"/>
                  </a:lnTo>
                  <a:lnTo>
                    <a:pt x="20" y="20"/>
                  </a:lnTo>
                  <a:lnTo>
                    <a:pt x="22" y="16"/>
                  </a:lnTo>
                  <a:lnTo>
                    <a:pt x="22" y="12"/>
                  </a:lnTo>
                  <a:lnTo>
                    <a:pt x="22" y="12"/>
                  </a:lnTo>
                  <a:lnTo>
                    <a:pt x="22" y="8"/>
                  </a:lnTo>
                  <a:lnTo>
                    <a:pt x="20" y="4"/>
                  </a:lnTo>
                  <a:lnTo>
                    <a:pt x="16" y="2"/>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23" name="Freeform 474"/>
            <p:cNvSpPr/>
            <p:nvPr/>
          </p:nvSpPr>
          <p:spPr bwMode="auto">
            <a:xfrm>
              <a:off x="4094163" y="1568450"/>
              <a:ext cx="34925" cy="34925"/>
            </a:xfrm>
            <a:custGeom>
              <a:avLst/>
              <a:gdLst/>
              <a:ahLst/>
              <a:cxnLst>
                <a:cxn ang="0">
                  <a:pos x="12" y="0"/>
                </a:cxn>
                <a:cxn ang="0">
                  <a:pos x="12" y="0"/>
                </a:cxn>
                <a:cxn ang="0">
                  <a:pos x="8" y="2"/>
                </a:cxn>
                <a:cxn ang="0">
                  <a:pos x="4" y="4"/>
                </a:cxn>
                <a:cxn ang="0">
                  <a:pos x="2" y="8"/>
                </a:cxn>
                <a:cxn ang="0">
                  <a:pos x="0" y="12"/>
                </a:cxn>
                <a:cxn ang="0">
                  <a:pos x="0" y="12"/>
                </a:cxn>
                <a:cxn ang="0">
                  <a:pos x="2" y="16"/>
                </a:cxn>
                <a:cxn ang="0">
                  <a:pos x="4" y="20"/>
                </a:cxn>
                <a:cxn ang="0">
                  <a:pos x="8" y="22"/>
                </a:cxn>
                <a:cxn ang="0">
                  <a:pos x="12" y="22"/>
                </a:cxn>
                <a:cxn ang="0">
                  <a:pos x="12" y="22"/>
                </a:cxn>
                <a:cxn ang="0">
                  <a:pos x="16" y="22"/>
                </a:cxn>
                <a:cxn ang="0">
                  <a:pos x="20" y="20"/>
                </a:cxn>
                <a:cxn ang="0">
                  <a:pos x="22" y="16"/>
                </a:cxn>
                <a:cxn ang="0">
                  <a:pos x="22" y="12"/>
                </a:cxn>
                <a:cxn ang="0">
                  <a:pos x="22" y="12"/>
                </a:cxn>
                <a:cxn ang="0">
                  <a:pos x="22" y="8"/>
                </a:cxn>
                <a:cxn ang="0">
                  <a:pos x="20" y="4"/>
                </a:cxn>
                <a:cxn ang="0">
                  <a:pos x="16" y="2"/>
                </a:cxn>
                <a:cxn ang="0">
                  <a:pos x="12" y="0"/>
                </a:cxn>
              </a:cxnLst>
              <a:rect l="0" t="0" r="r" b="b"/>
              <a:pathLst>
                <a:path w="22" h="22">
                  <a:moveTo>
                    <a:pt x="12" y="0"/>
                  </a:moveTo>
                  <a:lnTo>
                    <a:pt x="12" y="0"/>
                  </a:lnTo>
                  <a:lnTo>
                    <a:pt x="8" y="2"/>
                  </a:lnTo>
                  <a:lnTo>
                    <a:pt x="4" y="4"/>
                  </a:lnTo>
                  <a:lnTo>
                    <a:pt x="2" y="8"/>
                  </a:lnTo>
                  <a:lnTo>
                    <a:pt x="0" y="12"/>
                  </a:lnTo>
                  <a:lnTo>
                    <a:pt x="0" y="12"/>
                  </a:lnTo>
                  <a:lnTo>
                    <a:pt x="2" y="16"/>
                  </a:lnTo>
                  <a:lnTo>
                    <a:pt x="4" y="20"/>
                  </a:lnTo>
                  <a:lnTo>
                    <a:pt x="8" y="22"/>
                  </a:lnTo>
                  <a:lnTo>
                    <a:pt x="12" y="22"/>
                  </a:lnTo>
                  <a:lnTo>
                    <a:pt x="12" y="22"/>
                  </a:lnTo>
                  <a:lnTo>
                    <a:pt x="16" y="22"/>
                  </a:lnTo>
                  <a:lnTo>
                    <a:pt x="20" y="20"/>
                  </a:lnTo>
                  <a:lnTo>
                    <a:pt x="22" y="16"/>
                  </a:lnTo>
                  <a:lnTo>
                    <a:pt x="22" y="12"/>
                  </a:lnTo>
                  <a:lnTo>
                    <a:pt x="22" y="12"/>
                  </a:lnTo>
                  <a:lnTo>
                    <a:pt x="22" y="8"/>
                  </a:lnTo>
                  <a:lnTo>
                    <a:pt x="20" y="4"/>
                  </a:lnTo>
                  <a:lnTo>
                    <a:pt x="16" y="2"/>
                  </a:lnTo>
                  <a:lnTo>
                    <a:pt x="12"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24" name="Freeform 475"/>
            <p:cNvSpPr/>
            <p:nvPr/>
          </p:nvSpPr>
          <p:spPr bwMode="auto">
            <a:xfrm>
              <a:off x="5732463" y="1025525"/>
              <a:ext cx="34925" cy="34925"/>
            </a:xfrm>
            <a:custGeom>
              <a:avLst/>
              <a:gdLst/>
              <a:ahLst/>
              <a:cxnLst>
                <a:cxn ang="0">
                  <a:pos x="12" y="0"/>
                </a:cxn>
                <a:cxn ang="0">
                  <a:pos x="12" y="0"/>
                </a:cxn>
                <a:cxn ang="0">
                  <a:pos x="6" y="2"/>
                </a:cxn>
                <a:cxn ang="0">
                  <a:pos x="4" y="4"/>
                </a:cxn>
                <a:cxn ang="0">
                  <a:pos x="0" y="8"/>
                </a:cxn>
                <a:cxn ang="0">
                  <a:pos x="0" y="12"/>
                </a:cxn>
                <a:cxn ang="0">
                  <a:pos x="0" y="12"/>
                </a:cxn>
                <a:cxn ang="0">
                  <a:pos x="0" y="16"/>
                </a:cxn>
                <a:cxn ang="0">
                  <a:pos x="4" y="20"/>
                </a:cxn>
                <a:cxn ang="0">
                  <a:pos x="6" y="22"/>
                </a:cxn>
                <a:cxn ang="0">
                  <a:pos x="12" y="22"/>
                </a:cxn>
                <a:cxn ang="0">
                  <a:pos x="12" y="22"/>
                </a:cxn>
                <a:cxn ang="0">
                  <a:pos x="16" y="22"/>
                </a:cxn>
                <a:cxn ang="0">
                  <a:pos x="20" y="20"/>
                </a:cxn>
                <a:cxn ang="0">
                  <a:pos x="22" y="16"/>
                </a:cxn>
                <a:cxn ang="0">
                  <a:pos x="22" y="12"/>
                </a:cxn>
                <a:cxn ang="0">
                  <a:pos x="22" y="12"/>
                </a:cxn>
                <a:cxn ang="0">
                  <a:pos x="22" y="8"/>
                </a:cxn>
                <a:cxn ang="0">
                  <a:pos x="20" y="4"/>
                </a:cxn>
                <a:cxn ang="0">
                  <a:pos x="16" y="2"/>
                </a:cxn>
                <a:cxn ang="0">
                  <a:pos x="12" y="0"/>
                </a:cxn>
              </a:cxnLst>
              <a:rect l="0" t="0" r="r" b="b"/>
              <a:pathLst>
                <a:path w="22" h="22">
                  <a:moveTo>
                    <a:pt x="12" y="0"/>
                  </a:moveTo>
                  <a:lnTo>
                    <a:pt x="12" y="0"/>
                  </a:lnTo>
                  <a:lnTo>
                    <a:pt x="6" y="2"/>
                  </a:lnTo>
                  <a:lnTo>
                    <a:pt x="4" y="4"/>
                  </a:lnTo>
                  <a:lnTo>
                    <a:pt x="0" y="8"/>
                  </a:lnTo>
                  <a:lnTo>
                    <a:pt x="0" y="12"/>
                  </a:lnTo>
                  <a:lnTo>
                    <a:pt x="0" y="12"/>
                  </a:lnTo>
                  <a:lnTo>
                    <a:pt x="0" y="16"/>
                  </a:lnTo>
                  <a:lnTo>
                    <a:pt x="4" y="20"/>
                  </a:lnTo>
                  <a:lnTo>
                    <a:pt x="6" y="22"/>
                  </a:lnTo>
                  <a:lnTo>
                    <a:pt x="12" y="22"/>
                  </a:lnTo>
                  <a:lnTo>
                    <a:pt x="12" y="22"/>
                  </a:lnTo>
                  <a:lnTo>
                    <a:pt x="16" y="22"/>
                  </a:lnTo>
                  <a:lnTo>
                    <a:pt x="20" y="20"/>
                  </a:lnTo>
                  <a:lnTo>
                    <a:pt x="22" y="16"/>
                  </a:lnTo>
                  <a:lnTo>
                    <a:pt x="22" y="12"/>
                  </a:lnTo>
                  <a:lnTo>
                    <a:pt x="22" y="12"/>
                  </a:lnTo>
                  <a:lnTo>
                    <a:pt x="22" y="8"/>
                  </a:lnTo>
                  <a:lnTo>
                    <a:pt x="20" y="4"/>
                  </a:lnTo>
                  <a:lnTo>
                    <a:pt x="16" y="2"/>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25" name="Freeform 476"/>
            <p:cNvSpPr/>
            <p:nvPr/>
          </p:nvSpPr>
          <p:spPr bwMode="auto">
            <a:xfrm>
              <a:off x="5732463" y="1025525"/>
              <a:ext cx="34925" cy="34925"/>
            </a:xfrm>
            <a:custGeom>
              <a:avLst/>
              <a:gdLst/>
              <a:ahLst/>
              <a:cxnLst>
                <a:cxn ang="0">
                  <a:pos x="12" y="0"/>
                </a:cxn>
                <a:cxn ang="0">
                  <a:pos x="12" y="0"/>
                </a:cxn>
                <a:cxn ang="0">
                  <a:pos x="6" y="2"/>
                </a:cxn>
                <a:cxn ang="0">
                  <a:pos x="4" y="4"/>
                </a:cxn>
                <a:cxn ang="0">
                  <a:pos x="0" y="8"/>
                </a:cxn>
                <a:cxn ang="0">
                  <a:pos x="0" y="12"/>
                </a:cxn>
                <a:cxn ang="0">
                  <a:pos x="0" y="12"/>
                </a:cxn>
                <a:cxn ang="0">
                  <a:pos x="0" y="16"/>
                </a:cxn>
                <a:cxn ang="0">
                  <a:pos x="4" y="20"/>
                </a:cxn>
                <a:cxn ang="0">
                  <a:pos x="6" y="22"/>
                </a:cxn>
                <a:cxn ang="0">
                  <a:pos x="12" y="22"/>
                </a:cxn>
                <a:cxn ang="0">
                  <a:pos x="12" y="22"/>
                </a:cxn>
                <a:cxn ang="0">
                  <a:pos x="16" y="22"/>
                </a:cxn>
                <a:cxn ang="0">
                  <a:pos x="20" y="20"/>
                </a:cxn>
                <a:cxn ang="0">
                  <a:pos x="22" y="16"/>
                </a:cxn>
                <a:cxn ang="0">
                  <a:pos x="22" y="12"/>
                </a:cxn>
                <a:cxn ang="0">
                  <a:pos x="22" y="12"/>
                </a:cxn>
                <a:cxn ang="0">
                  <a:pos x="22" y="8"/>
                </a:cxn>
                <a:cxn ang="0">
                  <a:pos x="20" y="4"/>
                </a:cxn>
                <a:cxn ang="0">
                  <a:pos x="16" y="2"/>
                </a:cxn>
                <a:cxn ang="0">
                  <a:pos x="12" y="0"/>
                </a:cxn>
              </a:cxnLst>
              <a:rect l="0" t="0" r="r" b="b"/>
              <a:pathLst>
                <a:path w="22" h="22">
                  <a:moveTo>
                    <a:pt x="12" y="0"/>
                  </a:moveTo>
                  <a:lnTo>
                    <a:pt x="12" y="0"/>
                  </a:lnTo>
                  <a:lnTo>
                    <a:pt x="6" y="2"/>
                  </a:lnTo>
                  <a:lnTo>
                    <a:pt x="4" y="4"/>
                  </a:lnTo>
                  <a:lnTo>
                    <a:pt x="0" y="8"/>
                  </a:lnTo>
                  <a:lnTo>
                    <a:pt x="0" y="12"/>
                  </a:lnTo>
                  <a:lnTo>
                    <a:pt x="0" y="12"/>
                  </a:lnTo>
                  <a:lnTo>
                    <a:pt x="0" y="16"/>
                  </a:lnTo>
                  <a:lnTo>
                    <a:pt x="4" y="20"/>
                  </a:lnTo>
                  <a:lnTo>
                    <a:pt x="6" y="22"/>
                  </a:lnTo>
                  <a:lnTo>
                    <a:pt x="12" y="22"/>
                  </a:lnTo>
                  <a:lnTo>
                    <a:pt x="12" y="22"/>
                  </a:lnTo>
                  <a:lnTo>
                    <a:pt x="16" y="22"/>
                  </a:lnTo>
                  <a:lnTo>
                    <a:pt x="20" y="20"/>
                  </a:lnTo>
                  <a:lnTo>
                    <a:pt x="22" y="16"/>
                  </a:lnTo>
                  <a:lnTo>
                    <a:pt x="22" y="12"/>
                  </a:lnTo>
                  <a:lnTo>
                    <a:pt x="22" y="12"/>
                  </a:lnTo>
                  <a:lnTo>
                    <a:pt x="22" y="8"/>
                  </a:lnTo>
                  <a:lnTo>
                    <a:pt x="20" y="4"/>
                  </a:lnTo>
                  <a:lnTo>
                    <a:pt x="16" y="2"/>
                  </a:lnTo>
                  <a:lnTo>
                    <a:pt x="12"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26" name="Freeform 478"/>
            <p:cNvSpPr/>
            <p:nvPr/>
          </p:nvSpPr>
          <p:spPr bwMode="auto">
            <a:xfrm>
              <a:off x="2335213" y="1562100"/>
              <a:ext cx="635000" cy="485775"/>
            </a:xfrm>
            <a:custGeom>
              <a:avLst/>
              <a:gdLst/>
              <a:ahLst/>
              <a:cxnLst>
                <a:cxn ang="0">
                  <a:pos x="348" y="172"/>
                </a:cxn>
                <a:cxn ang="0">
                  <a:pos x="342" y="200"/>
                </a:cxn>
                <a:cxn ang="0">
                  <a:pos x="330" y="222"/>
                </a:cxn>
                <a:cxn ang="0">
                  <a:pos x="312" y="238"/>
                </a:cxn>
                <a:cxn ang="0">
                  <a:pos x="290" y="248"/>
                </a:cxn>
                <a:cxn ang="0">
                  <a:pos x="264" y="254"/>
                </a:cxn>
                <a:cxn ang="0">
                  <a:pos x="212" y="250"/>
                </a:cxn>
                <a:cxn ang="0">
                  <a:pos x="186" y="242"/>
                </a:cxn>
                <a:cxn ang="0">
                  <a:pos x="140" y="212"/>
                </a:cxn>
                <a:cxn ang="0">
                  <a:pos x="100" y="172"/>
                </a:cxn>
                <a:cxn ang="0">
                  <a:pos x="68" y="124"/>
                </a:cxn>
                <a:cxn ang="0">
                  <a:pos x="48" y="74"/>
                </a:cxn>
                <a:cxn ang="0">
                  <a:pos x="44" y="52"/>
                </a:cxn>
                <a:cxn ang="0">
                  <a:pos x="34" y="20"/>
                </a:cxn>
                <a:cxn ang="0">
                  <a:pos x="24" y="2"/>
                </a:cxn>
                <a:cxn ang="0">
                  <a:pos x="16" y="0"/>
                </a:cxn>
                <a:cxn ang="0">
                  <a:pos x="8" y="8"/>
                </a:cxn>
                <a:cxn ang="0">
                  <a:pos x="4" y="18"/>
                </a:cxn>
                <a:cxn ang="0">
                  <a:pos x="0" y="36"/>
                </a:cxn>
                <a:cxn ang="0">
                  <a:pos x="4" y="74"/>
                </a:cxn>
                <a:cxn ang="0">
                  <a:pos x="28" y="128"/>
                </a:cxn>
                <a:cxn ang="0">
                  <a:pos x="46" y="160"/>
                </a:cxn>
                <a:cxn ang="0">
                  <a:pos x="70" y="204"/>
                </a:cxn>
                <a:cxn ang="0">
                  <a:pos x="102" y="240"/>
                </a:cxn>
                <a:cxn ang="0">
                  <a:pos x="142" y="270"/>
                </a:cxn>
                <a:cxn ang="0">
                  <a:pos x="186" y="290"/>
                </a:cxn>
                <a:cxn ang="0">
                  <a:pos x="212" y="298"/>
                </a:cxn>
                <a:cxn ang="0">
                  <a:pos x="262" y="306"/>
                </a:cxn>
                <a:cxn ang="0">
                  <a:pos x="288" y="306"/>
                </a:cxn>
                <a:cxn ang="0">
                  <a:pos x="328" y="300"/>
                </a:cxn>
                <a:cxn ang="0">
                  <a:pos x="358" y="284"/>
                </a:cxn>
                <a:cxn ang="0">
                  <a:pos x="380" y="260"/>
                </a:cxn>
                <a:cxn ang="0">
                  <a:pos x="400" y="224"/>
                </a:cxn>
              </a:cxnLst>
              <a:rect l="0" t="0" r="r" b="b"/>
              <a:pathLst>
                <a:path w="400" h="306">
                  <a:moveTo>
                    <a:pt x="348" y="172"/>
                  </a:moveTo>
                  <a:lnTo>
                    <a:pt x="348" y="172"/>
                  </a:lnTo>
                  <a:lnTo>
                    <a:pt x="346" y="186"/>
                  </a:lnTo>
                  <a:lnTo>
                    <a:pt x="342" y="200"/>
                  </a:lnTo>
                  <a:lnTo>
                    <a:pt x="338" y="212"/>
                  </a:lnTo>
                  <a:lnTo>
                    <a:pt x="330" y="222"/>
                  </a:lnTo>
                  <a:lnTo>
                    <a:pt x="322" y="230"/>
                  </a:lnTo>
                  <a:lnTo>
                    <a:pt x="312" y="238"/>
                  </a:lnTo>
                  <a:lnTo>
                    <a:pt x="302" y="244"/>
                  </a:lnTo>
                  <a:lnTo>
                    <a:pt x="290" y="248"/>
                  </a:lnTo>
                  <a:lnTo>
                    <a:pt x="276" y="252"/>
                  </a:lnTo>
                  <a:lnTo>
                    <a:pt x="264" y="254"/>
                  </a:lnTo>
                  <a:lnTo>
                    <a:pt x="238" y="254"/>
                  </a:lnTo>
                  <a:lnTo>
                    <a:pt x="212" y="250"/>
                  </a:lnTo>
                  <a:lnTo>
                    <a:pt x="186" y="242"/>
                  </a:lnTo>
                  <a:lnTo>
                    <a:pt x="186" y="242"/>
                  </a:lnTo>
                  <a:lnTo>
                    <a:pt x="164" y="228"/>
                  </a:lnTo>
                  <a:lnTo>
                    <a:pt x="140" y="212"/>
                  </a:lnTo>
                  <a:lnTo>
                    <a:pt x="120" y="194"/>
                  </a:lnTo>
                  <a:lnTo>
                    <a:pt x="100" y="172"/>
                  </a:lnTo>
                  <a:lnTo>
                    <a:pt x="84" y="150"/>
                  </a:lnTo>
                  <a:lnTo>
                    <a:pt x="68" y="124"/>
                  </a:lnTo>
                  <a:lnTo>
                    <a:pt x="58" y="100"/>
                  </a:lnTo>
                  <a:lnTo>
                    <a:pt x="48" y="74"/>
                  </a:lnTo>
                  <a:lnTo>
                    <a:pt x="48" y="74"/>
                  </a:lnTo>
                  <a:lnTo>
                    <a:pt x="44" y="52"/>
                  </a:lnTo>
                  <a:lnTo>
                    <a:pt x="38" y="36"/>
                  </a:lnTo>
                  <a:lnTo>
                    <a:pt x="34" y="20"/>
                  </a:lnTo>
                  <a:lnTo>
                    <a:pt x="26" y="6"/>
                  </a:lnTo>
                  <a:lnTo>
                    <a:pt x="24" y="2"/>
                  </a:lnTo>
                  <a:lnTo>
                    <a:pt x="20" y="0"/>
                  </a:lnTo>
                  <a:lnTo>
                    <a:pt x="16" y="0"/>
                  </a:lnTo>
                  <a:lnTo>
                    <a:pt x="12" y="2"/>
                  </a:lnTo>
                  <a:lnTo>
                    <a:pt x="8" y="8"/>
                  </a:lnTo>
                  <a:lnTo>
                    <a:pt x="4" y="18"/>
                  </a:lnTo>
                  <a:lnTo>
                    <a:pt x="4" y="18"/>
                  </a:lnTo>
                  <a:lnTo>
                    <a:pt x="2" y="26"/>
                  </a:lnTo>
                  <a:lnTo>
                    <a:pt x="0" y="36"/>
                  </a:lnTo>
                  <a:lnTo>
                    <a:pt x="0" y="54"/>
                  </a:lnTo>
                  <a:lnTo>
                    <a:pt x="4" y="74"/>
                  </a:lnTo>
                  <a:lnTo>
                    <a:pt x="12" y="92"/>
                  </a:lnTo>
                  <a:lnTo>
                    <a:pt x="28" y="128"/>
                  </a:lnTo>
                  <a:lnTo>
                    <a:pt x="46" y="160"/>
                  </a:lnTo>
                  <a:lnTo>
                    <a:pt x="46" y="160"/>
                  </a:lnTo>
                  <a:lnTo>
                    <a:pt x="58" y="182"/>
                  </a:lnTo>
                  <a:lnTo>
                    <a:pt x="70" y="204"/>
                  </a:lnTo>
                  <a:lnTo>
                    <a:pt x="86" y="222"/>
                  </a:lnTo>
                  <a:lnTo>
                    <a:pt x="102" y="240"/>
                  </a:lnTo>
                  <a:lnTo>
                    <a:pt x="120" y="256"/>
                  </a:lnTo>
                  <a:lnTo>
                    <a:pt x="142" y="270"/>
                  </a:lnTo>
                  <a:lnTo>
                    <a:pt x="164" y="282"/>
                  </a:lnTo>
                  <a:lnTo>
                    <a:pt x="186" y="290"/>
                  </a:lnTo>
                  <a:lnTo>
                    <a:pt x="186" y="290"/>
                  </a:lnTo>
                  <a:lnTo>
                    <a:pt x="212" y="298"/>
                  </a:lnTo>
                  <a:lnTo>
                    <a:pt x="236" y="302"/>
                  </a:lnTo>
                  <a:lnTo>
                    <a:pt x="262" y="306"/>
                  </a:lnTo>
                  <a:lnTo>
                    <a:pt x="288" y="306"/>
                  </a:lnTo>
                  <a:lnTo>
                    <a:pt x="288" y="306"/>
                  </a:lnTo>
                  <a:lnTo>
                    <a:pt x="310" y="304"/>
                  </a:lnTo>
                  <a:lnTo>
                    <a:pt x="328" y="300"/>
                  </a:lnTo>
                  <a:lnTo>
                    <a:pt x="344" y="294"/>
                  </a:lnTo>
                  <a:lnTo>
                    <a:pt x="358" y="284"/>
                  </a:lnTo>
                  <a:lnTo>
                    <a:pt x="370" y="274"/>
                  </a:lnTo>
                  <a:lnTo>
                    <a:pt x="380" y="260"/>
                  </a:lnTo>
                  <a:lnTo>
                    <a:pt x="390" y="242"/>
                  </a:lnTo>
                  <a:lnTo>
                    <a:pt x="400" y="224"/>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27" name="Freeform 483"/>
            <p:cNvSpPr/>
            <p:nvPr/>
          </p:nvSpPr>
          <p:spPr bwMode="auto">
            <a:xfrm>
              <a:off x="1862138" y="577850"/>
              <a:ext cx="104775" cy="88900"/>
            </a:xfrm>
            <a:custGeom>
              <a:avLst/>
              <a:gdLst/>
              <a:ahLst/>
              <a:cxnLst>
                <a:cxn ang="0">
                  <a:pos x="48" y="0"/>
                </a:cxn>
                <a:cxn ang="0">
                  <a:pos x="48" y="0"/>
                </a:cxn>
                <a:cxn ang="0">
                  <a:pos x="34" y="0"/>
                </a:cxn>
                <a:cxn ang="0">
                  <a:pos x="20" y="6"/>
                </a:cxn>
                <a:cxn ang="0">
                  <a:pos x="14" y="10"/>
                </a:cxn>
                <a:cxn ang="0">
                  <a:pos x="8" y="14"/>
                </a:cxn>
                <a:cxn ang="0">
                  <a:pos x="4" y="20"/>
                </a:cxn>
                <a:cxn ang="0">
                  <a:pos x="2" y="26"/>
                </a:cxn>
                <a:cxn ang="0">
                  <a:pos x="2" y="26"/>
                </a:cxn>
                <a:cxn ang="0">
                  <a:pos x="0" y="34"/>
                </a:cxn>
                <a:cxn ang="0">
                  <a:pos x="2" y="40"/>
                </a:cxn>
                <a:cxn ang="0">
                  <a:pos x="6" y="46"/>
                </a:cxn>
                <a:cxn ang="0">
                  <a:pos x="10" y="50"/>
                </a:cxn>
                <a:cxn ang="0">
                  <a:pos x="16" y="54"/>
                </a:cxn>
                <a:cxn ang="0">
                  <a:pos x="24" y="56"/>
                </a:cxn>
                <a:cxn ang="0">
                  <a:pos x="38" y="56"/>
                </a:cxn>
                <a:cxn ang="0">
                  <a:pos x="38" y="56"/>
                </a:cxn>
                <a:cxn ang="0">
                  <a:pos x="54" y="52"/>
                </a:cxn>
                <a:cxn ang="0">
                  <a:pos x="60" y="48"/>
                </a:cxn>
                <a:cxn ang="0">
                  <a:pos x="64" y="46"/>
                </a:cxn>
                <a:cxn ang="0">
                  <a:pos x="66" y="42"/>
                </a:cxn>
                <a:cxn ang="0">
                  <a:pos x="66" y="42"/>
                </a:cxn>
                <a:cxn ang="0">
                  <a:pos x="66" y="38"/>
                </a:cxn>
                <a:cxn ang="0">
                  <a:pos x="66" y="34"/>
                </a:cxn>
                <a:cxn ang="0">
                  <a:pos x="64" y="32"/>
                </a:cxn>
                <a:cxn ang="0">
                  <a:pos x="60" y="32"/>
                </a:cxn>
                <a:cxn ang="0">
                  <a:pos x="54" y="34"/>
                </a:cxn>
                <a:cxn ang="0">
                  <a:pos x="48" y="36"/>
                </a:cxn>
                <a:cxn ang="0">
                  <a:pos x="48" y="36"/>
                </a:cxn>
                <a:cxn ang="0">
                  <a:pos x="40" y="38"/>
                </a:cxn>
                <a:cxn ang="0">
                  <a:pos x="34" y="38"/>
                </a:cxn>
                <a:cxn ang="0">
                  <a:pos x="30" y="36"/>
                </a:cxn>
                <a:cxn ang="0">
                  <a:pos x="28" y="32"/>
                </a:cxn>
                <a:cxn ang="0">
                  <a:pos x="28" y="28"/>
                </a:cxn>
                <a:cxn ang="0">
                  <a:pos x="30" y="24"/>
                </a:cxn>
                <a:cxn ang="0">
                  <a:pos x="36" y="22"/>
                </a:cxn>
                <a:cxn ang="0">
                  <a:pos x="44" y="20"/>
                </a:cxn>
              </a:cxnLst>
              <a:rect l="0" t="0" r="r" b="b"/>
              <a:pathLst>
                <a:path w="66" h="56">
                  <a:moveTo>
                    <a:pt x="48" y="0"/>
                  </a:moveTo>
                  <a:lnTo>
                    <a:pt x="48" y="0"/>
                  </a:lnTo>
                  <a:lnTo>
                    <a:pt x="34" y="0"/>
                  </a:lnTo>
                  <a:lnTo>
                    <a:pt x="20" y="6"/>
                  </a:lnTo>
                  <a:lnTo>
                    <a:pt x="14" y="10"/>
                  </a:lnTo>
                  <a:lnTo>
                    <a:pt x="8" y="14"/>
                  </a:lnTo>
                  <a:lnTo>
                    <a:pt x="4" y="20"/>
                  </a:lnTo>
                  <a:lnTo>
                    <a:pt x="2" y="26"/>
                  </a:lnTo>
                  <a:lnTo>
                    <a:pt x="2" y="26"/>
                  </a:lnTo>
                  <a:lnTo>
                    <a:pt x="0" y="34"/>
                  </a:lnTo>
                  <a:lnTo>
                    <a:pt x="2" y="40"/>
                  </a:lnTo>
                  <a:lnTo>
                    <a:pt x="6" y="46"/>
                  </a:lnTo>
                  <a:lnTo>
                    <a:pt x="10" y="50"/>
                  </a:lnTo>
                  <a:lnTo>
                    <a:pt x="16" y="54"/>
                  </a:lnTo>
                  <a:lnTo>
                    <a:pt x="24" y="56"/>
                  </a:lnTo>
                  <a:lnTo>
                    <a:pt x="38" y="56"/>
                  </a:lnTo>
                  <a:lnTo>
                    <a:pt x="38" y="56"/>
                  </a:lnTo>
                  <a:lnTo>
                    <a:pt x="54" y="52"/>
                  </a:lnTo>
                  <a:lnTo>
                    <a:pt x="60" y="48"/>
                  </a:lnTo>
                  <a:lnTo>
                    <a:pt x="64" y="46"/>
                  </a:lnTo>
                  <a:lnTo>
                    <a:pt x="66" y="42"/>
                  </a:lnTo>
                  <a:lnTo>
                    <a:pt x="66" y="42"/>
                  </a:lnTo>
                  <a:lnTo>
                    <a:pt x="66" y="38"/>
                  </a:lnTo>
                  <a:lnTo>
                    <a:pt x="66" y="34"/>
                  </a:lnTo>
                  <a:lnTo>
                    <a:pt x="64" y="32"/>
                  </a:lnTo>
                  <a:lnTo>
                    <a:pt x="60" y="32"/>
                  </a:lnTo>
                  <a:lnTo>
                    <a:pt x="54" y="34"/>
                  </a:lnTo>
                  <a:lnTo>
                    <a:pt x="48" y="36"/>
                  </a:lnTo>
                  <a:lnTo>
                    <a:pt x="48" y="36"/>
                  </a:lnTo>
                  <a:lnTo>
                    <a:pt x="40" y="38"/>
                  </a:lnTo>
                  <a:lnTo>
                    <a:pt x="34" y="38"/>
                  </a:lnTo>
                  <a:lnTo>
                    <a:pt x="30" y="36"/>
                  </a:lnTo>
                  <a:lnTo>
                    <a:pt x="28" y="32"/>
                  </a:lnTo>
                  <a:lnTo>
                    <a:pt x="28" y="28"/>
                  </a:lnTo>
                  <a:lnTo>
                    <a:pt x="30" y="24"/>
                  </a:lnTo>
                  <a:lnTo>
                    <a:pt x="36" y="22"/>
                  </a:lnTo>
                  <a:lnTo>
                    <a:pt x="44" y="2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grpSp>
      <p:sp>
        <p:nvSpPr>
          <p:cNvPr id="5129" name="矩形 41"/>
          <p:cNvSpPr>
            <a:spLocks noChangeArrowheads="1"/>
          </p:cNvSpPr>
          <p:nvPr/>
        </p:nvSpPr>
        <p:spPr bwMode="auto">
          <a:xfrm>
            <a:off x="539552" y="3003798"/>
            <a:ext cx="2057906" cy="830997"/>
          </a:xfrm>
          <a:prstGeom prst="rect">
            <a:avLst/>
          </a:prstGeom>
          <a:noFill/>
          <a:ln w="9525">
            <a:noFill/>
            <a:miter lim="800000"/>
          </a:ln>
        </p:spPr>
        <p:txBody>
          <a:bodyPr wrap="square">
            <a:spAutoFit/>
          </a:bodyPr>
          <a:lstStyle/>
          <a:p>
            <a:pPr algn="ctr" eaLnBrk="1" hangingPunct="1">
              <a:lnSpc>
                <a:spcPct val="150000"/>
              </a:lnSpc>
              <a:buFont typeface="Wingdings" panose="05000000000000000000" pitchFamily="2" charset="2"/>
              <a:buChar char="Ø"/>
            </a:pPr>
            <a:r>
              <a:rPr lang="hu-HU" altLang="zh-CN" sz="1600" dirty="0" smtClean="0">
                <a:solidFill>
                  <a:srgbClr val="FDDDD6"/>
                </a:solidFill>
                <a:latin typeface="Arial" panose="020B0604020202020204" pitchFamily="34" charset="0"/>
                <a:ea typeface="Arial" panose="020B0604020202020204" pitchFamily="34" charset="0"/>
              </a:rPr>
              <a:t>Men</a:t>
            </a:r>
            <a:r>
              <a:rPr lang="ro-RO" altLang="zh-CN" sz="1600" dirty="0" smtClean="0">
                <a:solidFill>
                  <a:srgbClr val="FDDDD6"/>
                </a:solidFill>
                <a:latin typeface="Arial" panose="020B0604020202020204" pitchFamily="34" charset="0"/>
                <a:ea typeface="Arial" panose="020B0604020202020204" pitchFamily="34" charset="0"/>
              </a:rPr>
              <a:t>ţinerea relaţiei strânse cu elevii mei</a:t>
            </a:r>
            <a:endParaRPr lang="zh-CN" altLang="en-US" sz="1600" dirty="0">
              <a:solidFill>
                <a:srgbClr val="FDDDD6"/>
              </a:solidFill>
              <a:latin typeface="Arial" panose="020B0604020202020204" pitchFamily="34" charset="0"/>
              <a:ea typeface="Arial" panose="020B0604020202020204" pitchFamily="34" charset="0"/>
            </a:endParaRPr>
          </a:p>
        </p:txBody>
      </p:sp>
      <p:sp>
        <p:nvSpPr>
          <p:cNvPr id="5134" name="矩形 25"/>
          <p:cNvSpPr>
            <a:spLocks noChangeArrowheads="1"/>
          </p:cNvSpPr>
          <p:nvPr/>
        </p:nvSpPr>
        <p:spPr bwMode="auto">
          <a:xfrm>
            <a:off x="3349376" y="3003798"/>
            <a:ext cx="2055760" cy="1511952"/>
          </a:xfrm>
          <a:prstGeom prst="rect">
            <a:avLst/>
          </a:prstGeom>
          <a:noFill/>
          <a:ln w="9525">
            <a:noFill/>
            <a:miter lim="800000"/>
          </a:ln>
        </p:spPr>
        <p:txBody>
          <a:bodyPr wrap="square">
            <a:spAutoFit/>
          </a:bodyPr>
          <a:lstStyle/>
          <a:p>
            <a:pPr eaLnBrk="1" hangingPunct="1">
              <a:lnSpc>
                <a:spcPct val="150000"/>
              </a:lnSpc>
              <a:buFont typeface="Wingdings" panose="05000000000000000000" pitchFamily="2" charset="2"/>
              <a:buChar char="Ø"/>
            </a:pPr>
            <a:r>
              <a:rPr lang="ro-RO" altLang="zh-CN" sz="1600" dirty="0" smtClean="0">
                <a:solidFill>
                  <a:srgbClr val="FDDDD6"/>
                </a:solidFill>
                <a:latin typeface="Arial" panose="020B0604020202020204" pitchFamily="34" charset="0"/>
                <a:ea typeface="Arial" panose="020B0604020202020204" pitchFamily="34" charset="0"/>
              </a:rPr>
              <a:t>Încurajarea elevilor în perioada dificilă de carantină </a:t>
            </a:r>
            <a:endParaRPr lang="en-US" altLang="zh-CN" sz="1600" dirty="0">
              <a:solidFill>
                <a:srgbClr val="FDDDD6"/>
              </a:solidFill>
              <a:latin typeface="Arial" panose="020B0604020202020204" pitchFamily="34" charset="0"/>
              <a:ea typeface="Arial" panose="020B0604020202020204" pitchFamily="34" charset="0"/>
            </a:endParaRPr>
          </a:p>
          <a:p>
            <a:pPr algn="ctr" eaLnBrk="1" hangingPunct="1">
              <a:lnSpc>
                <a:spcPct val="150000"/>
              </a:lnSpc>
              <a:buFont typeface="Wingdings" panose="05000000000000000000" pitchFamily="2" charset="2"/>
              <a:buChar char="Ø"/>
            </a:pPr>
            <a:endParaRPr lang="zh-CN" altLang="en-US" sz="1350" dirty="0">
              <a:solidFill>
                <a:srgbClr val="FDDDD6"/>
              </a:solidFill>
              <a:latin typeface="Arial" panose="020B0604020202020204" pitchFamily="34" charset="0"/>
              <a:ea typeface="Arial" panose="020B0604020202020204" pitchFamily="34" charset="0"/>
            </a:endParaRPr>
          </a:p>
        </p:txBody>
      </p:sp>
      <p:sp>
        <p:nvSpPr>
          <p:cNvPr id="5135" name="矩形 26"/>
          <p:cNvSpPr>
            <a:spLocks noChangeArrowheads="1"/>
          </p:cNvSpPr>
          <p:nvPr/>
        </p:nvSpPr>
        <p:spPr bwMode="auto">
          <a:xfrm>
            <a:off x="5724128" y="2931790"/>
            <a:ext cx="2232248" cy="2250616"/>
          </a:xfrm>
          <a:prstGeom prst="rect">
            <a:avLst/>
          </a:prstGeom>
          <a:noFill/>
          <a:ln w="9525">
            <a:noFill/>
            <a:miter lim="800000"/>
          </a:ln>
        </p:spPr>
        <p:txBody>
          <a:bodyPr wrap="square">
            <a:spAutoFit/>
          </a:bodyPr>
          <a:lstStyle/>
          <a:p>
            <a:pPr>
              <a:lnSpc>
                <a:spcPct val="150000"/>
              </a:lnSpc>
              <a:buFont typeface="Wingdings" panose="05000000000000000000" pitchFamily="2" charset="2"/>
              <a:buChar char="Ø"/>
            </a:pPr>
            <a:r>
              <a:rPr lang="hu-HU" altLang="zh-CN" sz="1600" dirty="0" smtClean="0">
                <a:solidFill>
                  <a:schemeClr val="bg1"/>
                </a:solidFill>
              </a:rPr>
              <a:t>P</a:t>
            </a:r>
            <a:r>
              <a:rPr lang="vi-VN" sz="1600" dirty="0" smtClean="0">
                <a:solidFill>
                  <a:schemeClr val="bg1"/>
                </a:solidFill>
              </a:rPr>
              <a:t>romovarea utilizării, în condiţii de mai mare siguranţă, a internetului şi a noilor tehnologii online.</a:t>
            </a:r>
            <a:r>
              <a:rPr lang="vi-VN" sz="1400" dirty="0" smtClean="0">
                <a:solidFill>
                  <a:schemeClr val="bg1"/>
                </a:solidFill>
              </a:rPr>
              <a:t> </a:t>
            </a:r>
            <a:endParaRPr lang="en-US" altLang="zh-CN" sz="1350" dirty="0">
              <a:solidFill>
                <a:schemeClr val="bg1"/>
              </a:solidFill>
              <a:latin typeface="Arial" panose="020B0604020202020204" pitchFamily="34" charset="0"/>
              <a:ea typeface="Arial" panose="020B0604020202020204" pitchFamily="34" charset="0"/>
            </a:endParaRPr>
          </a:p>
          <a:p>
            <a:pPr algn="ctr" eaLnBrk="1" hangingPunct="1">
              <a:lnSpc>
                <a:spcPct val="150000"/>
              </a:lnSpc>
              <a:buFont typeface="Wingdings" panose="05000000000000000000" pitchFamily="2" charset="2"/>
              <a:buChar char="Ø"/>
            </a:pPr>
            <a:endParaRPr lang="zh-CN" altLang="en-US" sz="1350" dirty="0">
              <a:solidFill>
                <a:srgbClr val="FDDDD6"/>
              </a:solidFill>
              <a:latin typeface="Arial" panose="020B0604020202020204" pitchFamily="34" charset="0"/>
              <a:ea typeface="Arial" panose="020B0604020202020204" pitchFamily="34" charset="0"/>
            </a:endParaRPr>
          </a:p>
        </p:txBody>
      </p:sp>
      <p:grpSp>
        <p:nvGrpSpPr>
          <p:cNvPr id="122" name="组合 230"/>
          <p:cNvGrpSpPr/>
          <p:nvPr/>
        </p:nvGrpSpPr>
        <p:grpSpPr>
          <a:xfrm>
            <a:off x="979160" y="1960226"/>
            <a:ext cx="1356438" cy="806132"/>
            <a:chOff x="4552950" y="1273175"/>
            <a:chExt cx="1739900" cy="1076325"/>
          </a:xfrm>
        </p:grpSpPr>
        <p:sp>
          <p:nvSpPr>
            <p:cNvPr id="123" name="Freeform 52"/>
            <p:cNvSpPr/>
            <p:nvPr/>
          </p:nvSpPr>
          <p:spPr bwMode="auto">
            <a:xfrm>
              <a:off x="4552950" y="1273175"/>
              <a:ext cx="1739900" cy="1076325"/>
            </a:xfrm>
            <a:custGeom>
              <a:avLst/>
              <a:gdLst/>
              <a:ahLst/>
              <a:cxnLst>
                <a:cxn ang="0">
                  <a:pos x="322" y="606"/>
                </a:cxn>
                <a:cxn ang="0">
                  <a:pos x="306" y="532"/>
                </a:cxn>
                <a:cxn ang="0">
                  <a:pos x="300" y="532"/>
                </a:cxn>
                <a:cxn ang="0">
                  <a:pos x="252" y="566"/>
                </a:cxn>
                <a:cxn ang="0">
                  <a:pos x="196" y="582"/>
                </a:cxn>
                <a:cxn ang="0">
                  <a:pos x="138" y="574"/>
                </a:cxn>
                <a:cxn ang="0">
                  <a:pos x="98" y="556"/>
                </a:cxn>
                <a:cxn ang="0">
                  <a:pos x="64" y="514"/>
                </a:cxn>
                <a:cxn ang="0">
                  <a:pos x="50" y="460"/>
                </a:cxn>
                <a:cxn ang="0">
                  <a:pos x="58" y="408"/>
                </a:cxn>
                <a:cxn ang="0">
                  <a:pos x="90" y="364"/>
                </a:cxn>
                <a:cxn ang="0">
                  <a:pos x="40" y="354"/>
                </a:cxn>
                <a:cxn ang="0">
                  <a:pos x="6" y="318"/>
                </a:cxn>
                <a:cxn ang="0">
                  <a:pos x="0" y="264"/>
                </a:cxn>
                <a:cxn ang="0">
                  <a:pos x="28" y="196"/>
                </a:cxn>
                <a:cxn ang="0">
                  <a:pos x="64" y="172"/>
                </a:cxn>
                <a:cxn ang="0">
                  <a:pos x="172" y="158"/>
                </a:cxn>
                <a:cxn ang="0">
                  <a:pos x="246" y="184"/>
                </a:cxn>
                <a:cxn ang="0">
                  <a:pos x="262" y="114"/>
                </a:cxn>
                <a:cxn ang="0">
                  <a:pos x="302" y="58"/>
                </a:cxn>
                <a:cxn ang="0">
                  <a:pos x="382" y="8"/>
                </a:cxn>
                <a:cxn ang="0">
                  <a:pos x="438" y="0"/>
                </a:cxn>
                <a:cxn ang="0">
                  <a:pos x="496" y="16"/>
                </a:cxn>
                <a:cxn ang="0">
                  <a:pos x="558" y="74"/>
                </a:cxn>
                <a:cxn ang="0">
                  <a:pos x="598" y="106"/>
                </a:cxn>
                <a:cxn ang="0">
                  <a:pos x="628" y="54"/>
                </a:cxn>
                <a:cxn ang="0">
                  <a:pos x="674" y="24"/>
                </a:cxn>
                <a:cxn ang="0">
                  <a:pos x="746" y="16"/>
                </a:cxn>
                <a:cxn ang="0">
                  <a:pos x="842" y="50"/>
                </a:cxn>
                <a:cxn ang="0">
                  <a:pos x="880" y="92"/>
                </a:cxn>
                <a:cxn ang="0">
                  <a:pos x="898" y="146"/>
                </a:cxn>
                <a:cxn ang="0">
                  <a:pos x="892" y="196"/>
                </a:cxn>
                <a:cxn ang="0">
                  <a:pos x="954" y="188"/>
                </a:cxn>
                <a:cxn ang="0">
                  <a:pos x="1012" y="210"/>
                </a:cxn>
                <a:cxn ang="0">
                  <a:pos x="1060" y="252"/>
                </a:cxn>
                <a:cxn ang="0">
                  <a:pos x="1088" y="304"/>
                </a:cxn>
                <a:cxn ang="0">
                  <a:pos x="1094" y="362"/>
                </a:cxn>
                <a:cxn ang="0">
                  <a:pos x="1068" y="412"/>
                </a:cxn>
                <a:cxn ang="0">
                  <a:pos x="996" y="440"/>
                </a:cxn>
                <a:cxn ang="0">
                  <a:pos x="928" y="478"/>
                </a:cxn>
                <a:cxn ang="0">
                  <a:pos x="912" y="564"/>
                </a:cxn>
                <a:cxn ang="0">
                  <a:pos x="878" y="602"/>
                </a:cxn>
                <a:cxn ang="0">
                  <a:pos x="836" y="622"/>
                </a:cxn>
                <a:cxn ang="0">
                  <a:pos x="772" y="636"/>
                </a:cxn>
                <a:cxn ang="0">
                  <a:pos x="716" y="626"/>
                </a:cxn>
                <a:cxn ang="0">
                  <a:pos x="614" y="558"/>
                </a:cxn>
                <a:cxn ang="0">
                  <a:pos x="600" y="600"/>
                </a:cxn>
                <a:cxn ang="0">
                  <a:pos x="564" y="644"/>
                </a:cxn>
                <a:cxn ang="0">
                  <a:pos x="514" y="670"/>
                </a:cxn>
                <a:cxn ang="0">
                  <a:pos x="454" y="678"/>
                </a:cxn>
                <a:cxn ang="0">
                  <a:pos x="396" y="668"/>
                </a:cxn>
                <a:cxn ang="0">
                  <a:pos x="344" y="636"/>
                </a:cxn>
              </a:cxnLst>
              <a:rect l="0" t="0" r="r" b="b"/>
              <a:pathLst>
                <a:path w="1096" h="678">
                  <a:moveTo>
                    <a:pt x="334" y="626"/>
                  </a:moveTo>
                  <a:lnTo>
                    <a:pt x="334" y="626"/>
                  </a:lnTo>
                  <a:lnTo>
                    <a:pt x="328" y="618"/>
                  </a:lnTo>
                  <a:lnTo>
                    <a:pt x="322" y="606"/>
                  </a:lnTo>
                  <a:lnTo>
                    <a:pt x="310" y="576"/>
                  </a:lnTo>
                  <a:lnTo>
                    <a:pt x="306" y="560"/>
                  </a:lnTo>
                  <a:lnTo>
                    <a:pt x="304" y="544"/>
                  </a:lnTo>
                  <a:lnTo>
                    <a:pt x="306" y="532"/>
                  </a:lnTo>
                  <a:lnTo>
                    <a:pt x="308" y="526"/>
                  </a:lnTo>
                  <a:lnTo>
                    <a:pt x="310" y="522"/>
                  </a:lnTo>
                  <a:lnTo>
                    <a:pt x="310" y="522"/>
                  </a:lnTo>
                  <a:lnTo>
                    <a:pt x="300" y="532"/>
                  </a:lnTo>
                  <a:lnTo>
                    <a:pt x="290" y="542"/>
                  </a:lnTo>
                  <a:lnTo>
                    <a:pt x="278" y="552"/>
                  </a:lnTo>
                  <a:lnTo>
                    <a:pt x="266" y="560"/>
                  </a:lnTo>
                  <a:lnTo>
                    <a:pt x="252" y="566"/>
                  </a:lnTo>
                  <a:lnTo>
                    <a:pt x="238" y="572"/>
                  </a:lnTo>
                  <a:lnTo>
                    <a:pt x="224" y="576"/>
                  </a:lnTo>
                  <a:lnTo>
                    <a:pt x="210" y="580"/>
                  </a:lnTo>
                  <a:lnTo>
                    <a:pt x="196" y="582"/>
                  </a:lnTo>
                  <a:lnTo>
                    <a:pt x="180" y="582"/>
                  </a:lnTo>
                  <a:lnTo>
                    <a:pt x="166" y="580"/>
                  </a:lnTo>
                  <a:lnTo>
                    <a:pt x="152" y="578"/>
                  </a:lnTo>
                  <a:lnTo>
                    <a:pt x="138" y="574"/>
                  </a:lnTo>
                  <a:lnTo>
                    <a:pt x="124" y="570"/>
                  </a:lnTo>
                  <a:lnTo>
                    <a:pt x="110" y="564"/>
                  </a:lnTo>
                  <a:lnTo>
                    <a:pt x="98" y="556"/>
                  </a:lnTo>
                  <a:lnTo>
                    <a:pt x="98" y="556"/>
                  </a:lnTo>
                  <a:lnTo>
                    <a:pt x="88" y="546"/>
                  </a:lnTo>
                  <a:lnTo>
                    <a:pt x="78" y="536"/>
                  </a:lnTo>
                  <a:lnTo>
                    <a:pt x="70" y="526"/>
                  </a:lnTo>
                  <a:lnTo>
                    <a:pt x="64" y="514"/>
                  </a:lnTo>
                  <a:lnTo>
                    <a:pt x="58" y="500"/>
                  </a:lnTo>
                  <a:lnTo>
                    <a:pt x="54" y="488"/>
                  </a:lnTo>
                  <a:lnTo>
                    <a:pt x="52" y="474"/>
                  </a:lnTo>
                  <a:lnTo>
                    <a:pt x="50" y="460"/>
                  </a:lnTo>
                  <a:lnTo>
                    <a:pt x="50" y="446"/>
                  </a:lnTo>
                  <a:lnTo>
                    <a:pt x="50" y="434"/>
                  </a:lnTo>
                  <a:lnTo>
                    <a:pt x="54" y="420"/>
                  </a:lnTo>
                  <a:lnTo>
                    <a:pt x="58" y="408"/>
                  </a:lnTo>
                  <a:lnTo>
                    <a:pt x="64" y="394"/>
                  </a:lnTo>
                  <a:lnTo>
                    <a:pt x="70" y="384"/>
                  </a:lnTo>
                  <a:lnTo>
                    <a:pt x="80" y="374"/>
                  </a:lnTo>
                  <a:lnTo>
                    <a:pt x="90" y="364"/>
                  </a:lnTo>
                  <a:lnTo>
                    <a:pt x="90" y="364"/>
                  </a:lnTo>
                  <a:lnTo>
                    <a:pt x="64" y="360"/>
                  </a:lnTo>
                  <a:lnTo>
                    <a:pt x="52" y="358"/>
                  </a:lnTo>
                  <a:lnTo>
                    <a:pt x="40" y="354"/>
                  </a:lnTo>
                  <a:lnTo>
                    <a:pt x="30" y="348"/>
                  </a:lnTo>
                  <a:lnTo>
                    <a:pt x="20" y="340"/>
                  </a:lnTo>
                  <a:lnTo>
                    <a:pt x="14" y="330"/>
                  </a:lnTo>
                  <a:lnTo>
                    <a:pt x="6" y="318"/>
                  </a:lnTo>
                  <a:lnTo>
                    <a:pt x="6" y="318"/>
                  </a:lnTo>
                  <a:lnTo>
                    <a:pt x="2" y="302"/>
                  </a:lnTo>
                  <a:lnTo>
                    <a:pt x="0" y="282"/>
                  </a:lnTo>
                  <a:lnTo>
                    <a:pt x="0" y="264"/>
                  </a:lnTo>
                  <a:lnTo>
                    <a:pt x="4" y="246"/>
                  </a:lnTo>
                  <a:lnTo>
                    <a:pt x="8" y="228"/>
                  </a:lnTo>
                  <a:lnTo>
                    <a:pt x="18" y="212"/>
                  </a:lnTo>
                  <a:lnTo>
                    <a:pt x="28" y="196"/>
                  </a:lnTo>
                  <a:lnTo>
                    <a:pt x="42" y="184"/>
                  </a:lnTo>
                  <a:lnTo>
                    <a:pt x="42" y="184"/>
                  </a:lnTo>
                  <a:lnTo>
                    <a:pt x="52" y="178"/>
                  </a:lnTo>
                  <a:lnTo>
                    <a:pt x="64" y="172"/>
                  </a:lnTo>
                  <a:lnTo>
                    <a:pt x="90" y="162"/>
                  </a:lnTo>
                  <a:lnTo>
                    <a:pt x="116" y="158"/>
                  </a:lnTo>
                  <a:lnTo>
                    <a:pt x="144" y="156"/>
                  </a:lnTo>
                  <a:lnTo>
                    <a:pt x="172" y="158"/>
                  </a:lnTo>
                  <a:lnTo>
                    <a:pt x="198" y="164"/>
                  </a:lnTo>
                  <a:lnTo>
                    <a:pt x="222" y="172"/>
                  </a:lnTo>
                  <a:lnTo>
                    <a:pt x="246" y="184"/>
                  </a:lnTo>
                  <a:lnTo>
                    <a:pt x="246" y="184"/>
                  </a:lnTo>
                  <a:lnTo>
                    <a:pt x="244" y="180"/>
                  </a:lnTo>
                  <a:lnTo>
                    <a:pt x="244" y="172"/>
                  </a:lnTo>
                  <a:lnTo>
                    <a:pt x="250" y="150"/>
                  </a:lnTo>
                  <a:lnTo>
                    <a:pt x="262" y="114"/>
                  </a:lnTo>
                  <a:lnTo>
                    <a:pt x="262" y="114"/>
                  </a:lnTo>
                  <a:lnTo>
                    <a:pt x="272" y="96"/>
                  </a:lnTo>
                  <a:lnTo>
                    <a:pt x="286" y="76"/>
                  </a:lnTo>
                  <a:lnTo>
                    <a:pt x="302" y="58"/>
                  </a:lnTo>
                  <a:lnTo>
                    <a:pt x="320" y="42"/>
                  </a:lnTo>
                  <a:lnTo>
                    <a:pt x="340" y="28"/>
                  </a:lnTo>
                  <a:lnTo>
                    <a:pt x="360" y="16"/>
                  </a:lnTo>
                  <a:lnTo>
                    <a:pt x="382" y="8"/>
                  </a:lnTo>
                  <a:lnTo>
                    <a:pt x="402" y="2"/>
                  </a:lnTo>
                  <a:lnTo>
                    <a:pt x="402" y="2"/>
                  </a:lnTo>
                  <a:lnTo>
                    <a:pt x="420" y="0"/>
                  </a:lnTo>
                  <a:lnTo>
                    <a:pt x="438" y="0"/>
                  </a:lnTo>
                  <a:lnTo>
                    <a:pt x="454" y="2"/>
                  </a:lnTo>
                  <a:lnTo>
                    <a:pt x="468" y="4"/>
                  </a:lnTo>
                  <a:lnTo>
                    <a:pt x="482" y="10"/>
                  </a:lnTo>
                  <a:lnTo>
                    <a:pt x="496" y="16"/>
                  </a:lnTo>
                  <a:lnTo>
                    <a:pt x="508" y="22"/>
                  </a:lnTo>
                  <a:lnTo>
                    <a:pt x="520" y="30"/>
                  </a:lnTo>
                  <a:lnTo>
                    <a:pt x="540" y="50"/>
                  </a:lnTo>
                  <a:lnTo>
                    <a:pt x="558" y="74"/>
                  </a:lnTo>
                  <a:lnTo>
                    <a:pt x="576" y="98"/>
                  </a:lnTo>
                  <a:lnTo>
                    <a:pt x="594" y="122"/>
                  </a:lnTo>
                  <a:lnTo>
                    <a:pt x="594" y="122"/>
                  </a:lnTo>
                  <a:lnTo>
                    <a:pt x="598" y="106"/>
                  </a:lnTo>
                  <a:lnTo>
                    <a:pt x="604" y="90"/>
                  </a:lnTo>
                  <a:lnTo>
                    <a:pt x="610" y="78"/>
                  </a:lnTo>
                  <a:lnTo>
                    <a:pt x="618" y="64"/>
                  </a:lnTo>
                  <a:lnTo>
                    <a:pt x="628" y="54"/>
                  </a:lnTo>
                  <a:lnTo>
                    <a:pt x="638" y="44"/>
                  </a:lnTo>
                  <a:lnTo>
                    <a:pt x="650" y="36"/>
                  </a:lnTo>
                  <a:lnTo>
                    <a:pt x="662" y="30"/>
                  </a:lnTo>
                  <a:lnTo>
                    <a:pt x="674" y="24"/>
                  </a:lnTo>
                  <a:lnTo>
                    <a:pt x="688" y="20"/>
                  </a:lnTo>
                  <a:lnTo>
                    <a:pt x="702" y="16"/>
                  </a:lnTo>
                  <a:lnTo>
                    <a:pt x="716" y="16"/>
                  </a:lnTo>
                  <a:lnTo>
                    <a:pt x="746" y="16"/>
                  </a:lnTo>
                  <a:lnTo>
                    <a:pt x="776" y="20"/>
                  </a:lnTo>
                  <a:lnTo>
                    <a:pt x="804" y="28"/>
                  </a:lnTo>
                  <a:lnTo>
                    <a:pt x="830" y="42"/>
                  </a:lnTo>
                  <a:lnTo>
                    <a:pt x="842" y="50"/>
                  </a:lnTo>
                  <a:lnTo>
                    <a:pt x="852" y="60"/>
                  </a:lnTo>
                  <a:lnTo>
                    <a:pt x="862" y="70"/>
                  </a:lnTo>
                  <a:lnTo>
                    <a:pt x="872" y="80"/>
                  </a:lnTo>
                  <a:lnTo>
                    <a:pt x="880" y="92"/>
                  </a:lnTo>
                  <a:lnTo>
                    <a:pt x="886" y="104"/>
                  </a:lnTo>
                  <a:lnTo>
                    <a:pt x="892" y="118"/>
                  </a:lnTo>
                  <a:lnTo>
                    <a:pt x="896" y="132"/>
                  </a:lnTo>
                  <a:lnTo>
                    <a:pt x="898" y="146"/>
                  </a:lnTo>
                  <a:lnTo>
                    <a:pt x="898" y="162"/>
                  </a:lnTo>
                  <a:lnTo>
                    <a:pt x="896" y="178"/>
                  </a:lnTo>
                  <a:lnTo>
                    <a:pt x="892" y="196"/>
                  </a:lnTo>
                  <a:lnTo>
                    <a:pt x="892" y="196"/>
                  </a:lnTo>
                  <a:lnTo>
                    <a:pt x="908" y="190"/>
                  </a:lnTo>
                  <a:lnTo>
                    <a:pt x="922" y="188"/>
                  </a:lnTo>
                  <a:lnTo>
                    <a:pt x="938" y="188"/>
                  </a:lnTo>
                  <a:lnTo>
                    <a:pt x="954" y="188"/>
                  </a:lnTo>
                  <a:lnTo>
                    <a:pt x="968" y="192"/>
                  </a:lnTo>
                  <a:lnTo>
                    <a:pt x="984" y="196"/>
                  </a:lnTo>
                  <a:lnTo>
                    <a:pt x="998" y="202"/>
                  </a:lnTo>
                  <a:lnTo>
                    <a:pt x="1012" y="210"/>
                  </a:lnTo>
                  <a:lnTo>
                    <a:pt x="1026" y="218"/>
                  </a:lnTo>
                  <a:lnTo>
                    <a:pt x="1038" y="228"/>
                  </a:lnTo>
                  <a:lnTo>
                    <a:pt x="1050" y="240"/>
                  </a:lnTo>
                  <a:lnTo>
                    <a:pt x="1060" y="252"/>
                  </a:lnTo>
                  <a:lnTo>
                    <a:pt x="1070" y="264"/>
                  </a:lnTo>
                  <a:lnTo>
                    <a:pt x="1078" y="276"/>
                  </a:lnTo>
                  <a:lnTo>
                    <a:pt x="1084" y="290"/>
                  </a:lnTo>
                  <a:lnTo>
                    <a:pt x="1088" y="304"/>
                  </a:lnTo>
                  <a:lnTo>
                    <a:pt x="1088" y="304"/>
                  </a:lnTo>
                  <a:lnTo>
                    <a:pt x="1094" y="326"/>
                  </a:lnTo>
                  <a:lnTo>
                    <a:pt x="1096" y="344"/>
                  </a:lnTo>
                  <a:lnTo>
                    <a:pt x="1094" y="362"/>
                  </a:lnTo>
                  <a:lnTo>
                    <a:pt x="1092" y="376"/>
                  </a:lnTo>
                  <a:lnTo>
                    <a:pt x="1086" y="390"/>
                  </a:lnTo>
                  <a:lnTo>
                    <a:pt x="1078" y="402"/>
                  </a:lnTo>
                  <a:lnTo>
                    <a:pt x="1068" y="412"/>
                  </a:lnTo>
                  <a:lnTo>
                    <a:pt x="1056" y="420"/>
                  </a:lnTo>
                  <a:lnTo>
                    <a:pt x="1042" y="426"/>
                  </a:lnTo>
                  <a:lnTo>
                    <a:pt x="1028" y="432"/>
                  </a:lnTo>
                  <a:lnTo>
                    <a:pt x="996" y="440"/>
                  </a:lnTo>
                  <a:lnTo>
                    <a:pt x="962" y="446"/>
                  </a:lnTo>
                  <a:lnTo>
                    <a:pt x="928" y="450"/>
                  </a:lnTo>
                  <a:lnTo>
                    <a:pt x="928" y="450"/>
                  </a:lnTo>
                  <a:lnTo>
                    <a:pt x="928" y="478"/>
                  </a:lnTo>
                  <a:lnTo>
                    <a:pt x="928" y="504"/>
                  </a:lnTo>
                  <a:lnTo>
                    <a:pt x="924" y="530"/>
                  </a:lnTo>
                  <a:lnTo>
                    <a:pt x="918" y="552"/>
                  </a:lnTo>
                  <a:lnTo>
                    <a:pt x="912" y="564"/>
                  </a:lnTo>
                  <a:lnTo>
                    <a:pt x="906" y="574"/>
                  </a:lnTo>
                  <a:lnTo>
                    <a:pt x="898" y="584"/>
                  </a:lnTo>
                  <a:lnTo>
                    <a:pt x="888" y="592"/>
                  </a:lnTo>
                  <a:lnTo>
                    <a:pt x="878" y="602"/>
                  </a:lnTo>
                  <a:lnTo>
                    <a:pt x="866" y="608"/>
                  </a:lnTo>
                  <a:lnTo>
                    <a:pt x="852" y="616"/>
                  </a:lnTo>
                  <a:lnTo>
                    <a:pt x="836" y="622"/>
                  </a:lnTo>
                  <a:lnTo>
                    <a:pt x="836" y="622"/>
                  </a:lnTo>
                  <a:lnTo>
                    <a:pt x="820" y="628"/>
                  </a:lnTo>
                  <a:lnTo>
                    <a:pt x="802" y="632"/>
                  </a:lnTo>
                  <a:lnTo>
                    <a:pt x="788" y="634"/>
                  </a:lnTo>
                  <a:lnTo>
                    <a:pt x="772" y="636"/>
                  </a:lnTo>
                  <a:lnTo>
                    <a:pt x="758" y="636"/>
                  </a:lnTo>
                  <a:lnTo>
                    <a:pt x="744" y="634"/>
                  </a:lnTo>
                  <a:lnTo>
                    <a:pt x="730" y="632"/>
                  </a:lnTo>
                  <a:lnTo>
                    <a:pt x="716" y="626"/>
                  </a:lnTo>
                  <a:lnTo>
                    <a:pt x="690" y="616"/>
                  </a:lnTo>
                  <a:lnTo>
                    <a:pt x="664" y="600"/>
                  </a:lnTo>
                  <a:lnTo>
                    <a:pt x="640" y="580"/>
                  </a:lnTo>
                  <a:lnTo>
                    <a:pt x="614" y="558"/>
                  </a:lnTo>
                  <a:lnTo>
                    <a:pt x="614" y="558"/>
                  </a:lnTo>
                  <a:lnTo>
                    <a:pt x="612" y="572"/>
                  </a:lnTo>
                  <a:lnTo>
                    <a:pt x="606" y="586"/>
                  </a:lnTo>
                  <a:lnTo>
                    <a:pt x="600" y="600"/>
                  </a:lnTo>
                  <a:lnTo>
                    <a:pt x="594" y="612"/>
                  </a:lnTo>
                  <a:lnTo>
                    <a:pt x="584" y="624"/>
                  </a:lnTo>
                  <a:lnTo>
                    <a:pt x="574" y="634"/>
                  </a:lnTo>
                  <a:lnTo>
                    <a:pt x="564" y="644"/>
                  </a:lnTo>
                  <a:lnTo>
                    <a:pt x="552" y="652"/>
                  </a:lnTo>
                  <a:lnTo>
                    <a:pt x="540" y="658"/>
                  </a:lnTo>
                  <a:lnTo>
                    <a:pt x="526" y="664"/>
                  </a:lnTo>
                  <a:lnTo>
                    <a:pt x="514" y="670"/>
                  </a:lnTo>
                  <a:lnTo>
                    <a:pt x="498" y="674"/>
                  </a:lnTo>
                  <a:lnTo>
                    <a:pt x="484" y="676"/>
                  </a:lnTo>
                  <a:lnTo>
                    <a:pt x="470" y="678"/>
                  </a:lnTo>
                  <a:lnTo>
                    <a:pt x="454" y="678"/>
                  </a:lnTo>
                  <a:lnTo>
                    <a:pt x="438" y="676"/>
                  </a:lnTo>
                  <a:lnTo>
                    <a:pt x="438" y="676"/>
                  </a:lnTo>
                  <a:lnTo>
                    <a:pt x="410" y="672"/>
                  </a:lnTo>
                  <a:lnTo>
                    <a:pt x="396" y="668"/>
                  </a:lnTo>
                  <a:lnTo>
                    <a:pt x="380" y="662"/>
                  </a:lnTo>
                  <a:lnTo>
                    <a:pt x="368" y="654"/>
                  </a:lnTo>
                  <a:lnTo>
                    <a:pt x="354" y="646"/>
                  </a:lnTo>
                  <a:lnTo>
                    <a:pt x="344" y="636"/>
                  </a:lnTo>
                  <a:lnTo>
                    <a:pt x="334" y="626"/>
                  </a:lnTo>
                  <a:lnTo>
                    <a:pt x="334" y="626"/>
                  </a:lnTo>
                  <a:close/>
                </a:path>
              </a:pathLst>
            </a:custGeom>
            <a:solidFill>
              <a:schemeClr val="bg1"/>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24" name="Freeform 53"/>
            <p:cNvSpPr/>
            <p:nvPr/>
          </p:nvSpPr>
          <p:spPr bwMode="auto">
            <a:xfrm>
              <a:off x="4959350" y="1647825"/>
              <a:ext cx="50800" cy="50800"/>
            </a:xfrm>
            <a:custGeom>
              <a:avLst/>
              <a:gdLst/>
              <a:ahLst/>
              <a:cxnLst>
                <a:cxn ang="0">
                  <a:pos x="32" y="16"/>
                </a:cxn>
                <a:cxn ang="0">
                  <a:pos x="32" y="16"/>
                </a:cxn>
                <a:cxn ang="0">
                  <a:pos x="30" y="22"/>
                </a:cxn>
                <a:cxn ang="0">
                  <a:pos x="26" y="26"/>
                </a:cxn>
                <a:cxn ang="0">
                  <a:pos x="22" y="30"/>
                </a:cxn>
                <a:cxn ang="0">
                  <a:pos x="16" y="32"/>
                </a:cxn>
                <a:cxn ang="0">
                  <a:pos x="16" y="32"/>
                </a:cxn>
                <a:cxn ang="0">
                  <a:pos x="10" y="30"/>
                </a:cxn>
                <a:cxn ang="0">
                  <a:pos x="4" y="26"/>
                </a:cxn>
                <a:cxn ang="0">
                  <a:pos x="2" y="22"/>
                </a:cxn>
                <a:cxn ang="0">
                  <a:pos x="0" y="16"/>
                </a:cxn>
                <a:cxn ang="0">
                  <a:pos x="0" y="16"/>
                </a:cxn>
                <a:cxn ang="0">
                  <a:pos x="2" y="10"/>
                </a:cxn>
                <a:cxn ang="0">
                  <a:pos x="4" y="6"/>
                </a:cxn>
                <a:cxn ang="0">
                  <a:pos x="10" y="2"/>
                </a:cxn>
                <a:cxn ang="0">
                  <a:pos x="16" y="0"/>
                </a:cxn>
                <a:cxn ang="0">
                  <a:pos x="16" y="0"/>
                </a:cxn>
                <a:cxn ang="0">
                  <a:pos x="22" y="2"/>
                </a:cxn>
                <a:cxn ang="0">
                  <a:pos x="26" y="6"/>
                </a:cxn>
                <a:cxn ang="0">
                  <a:pos x="30" y="10"/>
                </a:cxn>
                <a:cxn ang="0">
                  <a:pos x="32" y="16"/>
                </a:cxn>
                <a:cxn ang="0">
                  <a:pos x="32" y="16"/>
                </a:cxn>
              </a:cxnLst>
              <a:rect l="0" t="0" r="r" b="b"/>
              <a:pathLst>
                <a:path w="32" h="32">
                  <a:moveTo>
                    <a:pt x="32" y="16"/>
                  </a:moveTo>
                  <a:lnTo>
                    <a:pt x="32" y="16"/>
                  </a:lnTo>
                  <a:lnTo>
                    <a:pt x="30" y="22"/>
                  </a:lnTo>
                  <a:lnTo>
                    <a:pt x="26" y="26"/>
                  </a:lnTo>
                  <a:lnTo>
                    <a:pt x="22" y="30"/>
                  </a:lnTo>
                  <a:lnTo>
                    <a:pt x="16" y="32"/>
                  </a:lnTo>
                  <a:lnTo>
                    <a:pt x="16" y="32"/>
                  </a:lnTo>
                  <a:lnTo>
                    <a:pt x="10" y="30"/>
                  </a:lnTo>
                  <a:lnTo>
                    <a:pt x="4" y="26"/>
                  </a:lnTo>
                  <a:lnTo>
                    <a:pt x="2" y="22"/>
                  </a:lnTo>
                  <a:lnTo>
                    <a:pt x="0" y="16"/>
                  </a:lnTo>
                  <a:lnTo>
                    <a:pt x="0" y="16"/>
                  </a:lnTo>
                  <a:lnTo>
                    <a:pt x="2" y="10"/>
                  </a:lnTo>
                  <a:lnTo>
                    <a:pt x="4" y="6"/>
                  </a:lnTo>
                  <a:lnTo>
                    <a:pt x="10" y="2"/>
                  </a:lnTo>
                  <a:lnTo>
                    <a:pt x="16" y="0"/>
                  </a:lnTo>
                  <a:lnTo>
                    <a:pt x="16" y="0"/>
                  </a:lnTo>
                  <a:lnTo>
                    <a:pt x="22" y="2"/>
                  </a:lnTo>
                  <a:lnTo>
                    <a:pt x="26" y="6"/>
                  </a:lnTo>
                  <a:lnTo>
                    <a:pt x="30" y="10"/>
                  </a:lnTo>
                  <a:lnTo>
                    <a:pt x="32" y="16"/>
                  </a:lnTo>
                  <a:lnTo>
                    <a:pt x="32" y="16"/>
                  </a:lnTo>
                  <a:close/>
                </a:path>
              </a:pathLst>
            </a:custGeom>
            <a:solidFill>
              <a:srgbClr val="743F2D"/>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25" name="Freeform 54"/>
            <p:cNvSpPr/>
            <p:nvPr/>
          </p:nvSpPr>
          <p:spPr bwMode="auto">
            <a:xfrm>
              <a:off x="5822950" y="1651000"/>
              <a:ext cx="47625" cy="47625"/>
            </a:xfrm>
            <a:custGeom>
              <a:avLst/>
              <a:gdLst/>
              <a:ahLst/>
              <a:cxnLst>
                <a:cxn ang="0">
                  <a:pos x="30" y="14"/>
                </a:cxn>
                <a:cxn ang="0">
                  <a:pos x="30" y="14"/>
                </a:cxn>
                <a:cxn ang="0">
                  <a:pos x="30" y="20"/>
                </a:cxn>
                <a:cxn ang="0">
                  <a:pos x="26" y="26"/>
                </a:cxn>
                <a:cxn ang="0">
                  <a:pos x="22" y="30"/>
                </a:cxn>
                <a:cxn ang="0">
                  <a:pos x="16" y="30"/>
                </a:cxn>
                <a:cxn ang="0">
                  <a:pos x="16" y="30"/>
                </a:cxn>
                <a:cxn ang="0">
                  <a:pos x="10" y="30"/>
                </a:cxn>
                <a:cxn ang="0">
                  <a:pos x="4" y="26"/>
                </a:cxn>
                <a:cxn ang="0">
                  <a:pos x="2" y="20"/>
                </a:cxn>
                <a:cxn ang="0">
                  <a:pos x="0" y="14"/>
                </a:cxn>
                <a:cxn ang="0">
                  <a:pos x="0" y="14"/>
                </a:cxn>
                <a:cxn ang="0">
                  <a:pos x="2" y="8"/>
                </a:cxn>
                <a:cxn ang="0">
                  <a:pos x="4" y="4"/>
                </a:cxn>
                <a:cxn ang="0">
                  <a:pos x="10" y="0"/>
                </a:cxn>
                <a:cxn ang="0">
                  <a:pos x="16" y="0"/>
                </a:cxn>
                <a:cxn ang="0">
                  <a:pos x="16" y="0"/>
                </a:cxn>
                <a:cxn ang="0">
                  <a:pos x="22" y="0"/>
                </a:cxn>
                <a:cxn ang="0">
                  <a:pos x="26" y="4"/>
                </a:cxn>
                <a:cxn ang="0">
                  <a:pos x="30" y="8"/>
                </a:cxn>
                <a:cxn ang="0">
                  <a:pos x="30" y="14"/>
                </a:cxn>
                <a:cxn ang="0">
                  <a:pos x="30" y="14"/>
                </a:cxn>
              </a:cxnLst>
              <a:rect l="0" t="0" r="r" b="b"/>
              <a:pathLst>
                <a:path w="30" h="30">
                  <a:moveTo>
                    <a:pt x="30" y="14"/>
                  </a:moveTo>
                  <a:lnTo>
                    <a:pt x="30" y="14"/>
                  </a:lnTo>
                  <a:lnTo>
                    <a:pt x="30" y="20"/>
                  </a:lnTo>
                  <a:lnTo>
                    <a:pt x="26" y="26"/>
                  </a:lnTo>
                  <a:lnTo>
                    <a:pt x="22" y="30"/>
                  </a:lnTo>
                  <a:lnTo>
                    <a:pt x="16" y="30"/>
                  </a:lnTo>
                  <a:lnTo>
                    <a:pt x="16" y="30"/>
                  </a:lnTo>
                  <a:lnTo>
                    <a:pt x="10" y="30"/>
                  </a:lnTo>
                  <a:lnTo>
                    <a:pt x="4" y="26"/>
                  </a:lnTo>
                  <a:lnTo>
                    <a:pt x="2" y="20"/>
                  </a:lnTo>
                  <a:lnTo>
                    <a:pt x="0" y="14"/>
                  </a:lnTo>
                  <a:lnTo>
                    <a:pt x="0" y="14"/>
                  </a:lnTo>
                  <a:lnTo>
                    <a:pt x="2" y="8"/>
                  </a:lnTo>
                  <a:lnTo>
                    <a:pt x="4" y="4"/>
                  </a:lnTo>
                  <a:lnTo>
                    <a:pt x="10" y="0"/>
                  </a:lnTo>
                  <a:lnTo>
                    <a:pt x="16" y="0"/>
                  </a:lnTo>
                  <a:lnTo>
                    <a:pt x="16" y="0"/>
                  </a:lnTo>
                  <a:lnTo>
                    <a:pt x="22" y="0"/>
                  </a:lnTo>
                  <a:lnTo>
                    <a:pt x="26" y="4"/>
                  </a:lnTo>
                  <a:lnTo>
                    <a:pt x="30" y="8"/>
                  </a:lnTo>
                  <a:lnTo>
                    <a:pt x="30" y="14"/>
                  </a:lnTo>
                  <a:lnTo>
                    <a:pt x="30" y="14"/>
                  </a:lnTo>
                  <a:close/>
                </a:path>
              </a:pathLst>
            </a:custGeom>
            <a:solidFill>
              <a:srgbClr val="743F2D"/>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26" name="Freeform 55"/>
            <p:cNvSpPr/>
            <p:nvPr/>
          </p:nvSpPr>
          <p:spPr bwMode="auto">
            <a:xfrm>
              <a:off x="4841875" y="1781175"/>
              <a:ext cx="266700" cy="174625"/>
            </a:xfrm>
            <a:custGeom>
              <a:avLst/>
              <a:gdLst/>
              <a:ahLst/>
              <a:cxnLst>
                <a:cxn ang="0">
                  <a:pos x="168" y="56"/>
                </a:cxn>
                <a:cxn ang="0">
                  <a:pos x="168" y="56"/>
                </a:cxn>
                <a:cxn ang="0">
                  <a:pos x="166" y="66"/>
                </a:cxn>
                <a:cxn ang="0">
                  <a:pos x="162" y="76"/>
                </a:cxn>
                <a:cxn ang="0">
                  <a:pos x="154" y="86"/>
                </a:cxn>
                <a:cxn ang="0">
                  <a:pos x="144" y="94"/>
                </a:cxn>
                <a:cxn ang="0">
                  <a:pos x="130" y="100"/>
                </a:cxn>
                <a:cxn ang="0">
                  <a:pos x="116" y="106"/>
                </a:cxn>
                <a:cxn ang="0">
                  <a:pos x="100" y="108"/>
                </a:cxn>
                <a:cxn ang="0">
                  <a:pos x="84" y="110"/>
                </a:cxn>
                <a:cxn ang="0">
                  <a:pos x="84" y="110"/>
                </a:cxn>
                <a:cxn ang="0">
                  <a:pos x="66" y="108"/>
                </a:cxn>
                <a:cxn ang="0">
                  <a:pos x="50" y="106"/>
                </a:cxn>
                <a:cxn ang="0">
                  <a:pos x="36" y="100"/>
                </a:cxn>
                <a:cxn ang="0">
                  <a:pos x="24" y="94"/>
                </a:cxn>
                <a:cxn ang="0">
                  <a:pos x="14" y="86"/>
                </a:cxn>
                <a:cxn ang="0">
                  <a:pos x="6" y="76"/>
                </a:cxn>
                <a:cxn ang="0">
                  <a:pos x="2" y="66"/>
                </a:cxn>
                <a:cxn ang="0">
                  <a:pos x="0" y="56"/>
                </a:cxn>
                <a:cxn ang="0">
                  <a:pos x="0" y="56"/>
                </a:cxn>
                <a:cxn ang="0">
                  <a:pos x="2" y="44"/>
                </a:cxn>
                <a:cxn ang="0">
                  <a:pos x="6" y="34"/>
                </a:cxn>
                <a:cxn ang="0">
                  <a:pos x="14" y="24"/>
                </a:cxn>
                <a:cxn ang="0">
                  <a:pos x="24" y="16"/>
                </a:cxn>
                <a:cxn ang="0">
                  <a:pos x="36" y="10"/>
                </a:cxn>
                <a:cxn ang="0">
                  <a:pos x="50" y="4"/>
                </a:cxn>
                <a:cxn ang="0">
                  <a:pos x="66" y="2"/>
                </a:cxn>
                <a:cxn ang="0">
                  <a:pos x="84" y="0"/>
                </a:cxn>
                <a:cxn ang="0">
                  <a:pos x="84" y="0"/>
                </a:cxn>
                <a:cxn ang="0">
                  <a:pos x="100" y="2"/>
                </a:cxn>
                <a:cxn ang="0">
                  <a:pos x="116" y="4"/>
                </a:cxn>
                <a:cxn ang="0">
                  <a:pos x="130" y="10"/>
                </a:cxn>
                <a:cxn ang="0">
                  <a:pos x="144" y="16"/>
                </a:cxn>
                <a:cxn ang="0">
                  <a:pos x="154" y="24"/>
                </a:cxn>
                <a:cxn ang="0">
                  <a:pos x="162" y="34"/>
                </a:cxn>
                <a:cxn ang="0">
                  <a:pos x="166" y="44"/>
                </a:cxn>
                <a:cxn ang="0">
                  <a:pos x="168" y="56"/>
                </a:cxn>
                <a:cxn ang="0">
                  <a:pos x="168" y="56"/>
                </a:cxn>
              </a:cxnLst>
              <a:rect l="0" t="0" r="r" b="b"/>
              <a:pathLst>
                <a:path w="168" h="110">
                  <a:moveTo>
                    <a:pt x="168" y="56"/>
                  </a:moveTo>
                  <a:lnTo>
                    <a:pt x="168" y="56"/>
                  </a:lnTo>
                  <a:lnTo>
                    <a:pt x="166" y="66"/>
                  </a:lnTo>
                  <a:lnTo>
                    <a:pt x="162" y="76"/>
                  </a:lnTo>
                  <a:lnTo>
                    <a:pt x="154" y="86"/>
                  </a:lnTo>
                  <a:lnTo>
                    <a:pt x="144" y="94"/>
                  </a:lnTo>
                  <a:lnTo>
                    <a:pt x="130" y="100"/>
                  </a:lnTo>
                  <a:lnTo>
                    <a:pt x="116" y="106"/>
                  </a:lnTo>
                  <a:lnTo>
                    <a:pt x="100" y="108"/>
                  </a:lnTo>
                  <a:lnTo>
                    <a:pt x="84" y="110"/>
                  </a:lnTo>
                  <a:lnTo>
                    <a:pt x="84" y="110"/>
                  </a:lnTo>
                  <a:lnTo>
                    <a:pt x="66" y="108"/>
                  </a:lnTo>
                  <a:lnTo>
                    <a:pt x="50" y="106"/>
                  </a:lnTo>
                  <a:lnTo>
                    <a:pt x="36" y="100"/>
                  </a:lnTo>
                  <a:lnTo>
                    <a:pt x="24" y="94"/>
                  </a:lnTo>
                  <a:lnTo>
                    <a:pt x="14" y="86"/>
                  </a:lnTo>
                  <a:lnTo>
                    <a:pt x="6" y="76"/>
                  </a:lnTo>
                  <a:lnTo>
                    <a:pt x="2" y="66"/>
                  </a:lnTo>
                  <a:lnTo>
                    <a:pt x="0" y="56"/>
                  </a:lnTo>
                  <a:lnTo>
                    <a:pt x="0" y="56"/>
                  </a:lnTo>
                  <a:lnTo>
                    <a:pt x="2" y="44"/>
                  </a:lnTo>
                  <a:lnTo>
                    <a:pt x="6" y="34"/>
                  </a:lnTo>
                  <a:lnTo>
                    <a:pt x="14" y="24"/>
                  </a:lnTo>
                  <a:lnTo>
                    <a:pt x="24" y="16"/>
                  </a:lnTo>
                  <a:lnTo>
                    <a:pt x="36" y="10"/>
                  </a:lnTo>
                  <a:lnTo>
                    <a:pt x="50" y="4"/>
                  </a:lnTo>
                  <a:lnTo>
                    <a:pt x="66" y="2"/>
                  </a:lnTo>
                  <a:lnTo>
                    <a:pt x="84" y="0"/>
                  </a:lnTo>
                  <a:lnTo>
                    <a:pt x="84" y="0"/>
                  </a:lnTo>
                  <a:lnTo>
                    <a:pt x="100" y="2"/>
                  </a:lnTo>
                  <a:lnTo>
                    <a:pt x="116" y="4"/>
                  </a:lnTo>
                  <a:lnTo>
                    <a:pt x="130" y="10"/>
                  </a:lnTo>
                  <a:lnTo>
                    <a:pt x="144" y="16"/>
                  </a:lnTo>
                  <a:lnTo>
                    <a:pt x="154" y="24"/>
                  </a:lnTo>
                  <a:lnTo>
                    <a:pt x="162" y="34"/>
                  </a:lnTo>
                  <a:lnTo>
                    <a:pt x="166" y="44"/>
                  </a:lnTo>
                  <a:lnTo>
                    <a:pt x="168" y="56"/>
                  </a:lnTo>
                  <a:lnTo>
                    <a:pt x="168" y="56"/>
                  </a:lnTo>
                  <a:close/>
                </a:path>
              </a:pathLst>
            </a:custGeom>
            <a:solidFill>
              <a:srgbClr val="FFA59C"/>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27" name="Freeform 56"/>
            <p:cNvSpPr/>
            <p:nvPr/>
          </p:nvSpPr>
          <p:spPr bwMode="auto">
            <a:xfrm>
              <a:off x="5715000" y="1790700"/>
              <a:ext cx="266700" cy="174625"/>
            </a:xfrm>
            <a:custGeom>
              <a:avLst/>
              <a:gdLst/>
              <a:ahLst/>
              <a:cxnLst>
                <a:cxn ang="0">
                  <a:pos x="168" y="54"/>
                </a:cxn>
                <a:cxn ang="0">
                  <a:pos x="168" y="54"/>
                </a:cxn>
                <a:cxn ang="0">
                  <a:pos x="168" y="66"/>
                </a:cxn>
                <a:cxn ang="0">
                  <a:pos x="162" y="76"/>
                </a:cxn>
                <a:cxn ang="0">
                  <a:pos x="154" y="86"/>
                </a:cxn>
                <a:cxn ang="0">
                  <a:pos x="144" y="94"/>
                </a:cxn>
                <a:cxn ang="0">
                  <a:pos x="132" y="100"/>
                </a:cxn>
                <a:cxn ang="0">
                  <a:pos x="118" y="106"/>
                </a:cxn>
                <a:cxn ang="0">
                  <a:pos x="102" y="108"/>
                </a:cxn>
                <a:cxn ang="0">
                  <a:pos x="84" y="110"/>
                </a:cxn>
                <a:cxn ang="0">
                  <a:pos x="84" y="110"/>
                </a:cxn>
                <a:cxn ang="0">
                  <a:pos x="68" y="108"/>
                </a:cxn>
                <a:cxn ang="0">
                  <a:pos x="52" y="106"/>
                </a:cxn>
                <a:cxn ang="0">
                  <a:pos x="38" y="100"/>
                </a:cxn>
                <a:cxn ang="0">
                  <a:pos x="26" y="94"/>
                </a:cxn>
                <a:cxn ang="0">
                  <a:pos x="14" y="86"/>
                </a:cxn>
                <a:cxn ang="0">
                  <a:pos x="8" y="76"/>
                </a:cxn>
                <a:cxn ang="0">
                  <a:pos x="2" y="66"/>
                </a:cxn>
                <a:cxn ang="0">
                  <a:pos x="0" y="54"/>
                </a:cxn>
                <a:cxn ang="0">
                  <a:pos x="0" y="54"/>
                </a:cxn>
                <a:cxn ang="0">
                  <a:pos x="2" y="44"/>
                </a:cxn>
                <a:cxn ang="0">
                  <a:pos x="8" y="34"/>
                </a:cxn>
                <a:cxn ang="0">
                  <a:pos x="14" y="24"/>
                </a:cxn>
                <a:cxn ang="0">
                  <a:pos x="26" y="16"/>
                </a:cxn>
                <a:cxn ang="0">
                  <a:pos x="38" y="10"/>
                </a:cxn>
                <a:cxn ang="0">
                  <a:pos x="52" y="4"/>
                </a:cxn>
                <a:cxn ang="0">
                  <a:pos x="68" y="0"/>
                </a:cxn>
                <a:cxn ang="0">
                  <a:pos x="84" y="0"/>
                </a:cxn>
                <a:cxn ang="0">
                  <a:pos x="84" y="0"/>
                </a:cxn>
                <a:cxn ang="0">
                  <a:pos x="102" y="0"/>
                </a:cxn>
                <a:cxn ang="0">
                  <a:pos x="118" y="4"/>
                </a:cxn>
                <a:cxn ang="0">
                  <a:pos x="132" y="10"/>
                </a:cxn>
                <a:cxn ang="0">
                  <a:pos x="144" y="16"/>
                </a:cxn>
                <a:cxn ang="0">
                  <a:pos x="154" y="24"/>
                </a:cxn>
                <a:cxn ang="0">
                  <a:pos x="162" y="34"/>
                </a:cxn>
                <a:cxn ang="0">
                  <a:pos x="168" y="44"/>
                </a:cxn>
                <a:cxn ang="0">
                  <a:pos x="168" y="54"/>
                </a:cxn>
                <a:cxn ang="0">
                  <a:pos x="168" y="54"/>
                </a:cxn>
              </a:cxnLst>
              <a:rect l="0" t="0" r="r" b="b"/>
              <a:pathLst>
                <a:path w="168" h="110">
                  <a:moveTo>
                    <a:pt x="168" y="54"/>
                  </a:moveTo>
                  <a:lnTo>
                    <a:pt x="168" y="54"/>
                  </a:lnTo>
                  <a:lnTo>
                    <a:pt x="168" y="66"/>
                  </a:lnTo>
                  <a:lnTo>
                    <a:pt x="162" y="76"/>
                  </a:lnTo>
                  <a:lnTo>
                    <a:pt x="154" y="86"/>
                  </a:lnTo>
                  <a:lnTo>
                    <a:pt x="144" y="94"/>
                  </a:lnTo>
                  <a:lnTo>
                    <a:pt x="132" y="100"/>
                  </a:lnTo>
                  <a:lnTo>
                    <a:pt x="118" y="106"/>
                  </a:lnTo>
                  <a:lnTo>
                    <a:pt x="102" y="108"/>
                  </a:lnTo>
                  <a:lnTo>
                    <a:pt x="84" y="110"/>
                  </a:lnTo>
                  <a:lnTo>
                    <a:pt x="84" y="110"/>
                  </a:lnTo>
                  <a:lnTo>
                    <a:pt x="68" y="108"/>
                  </a:lnTo>
                  <a:lnTo>
                    <a:pt x="52" y="106"/>
                  </a:lnTo>
                  <a:lnTo>
                    <a:pt x="38" y="100"/>
                  </a:lnTo>
                  <a:lnTo>
                    <a:pt x="26" y="94"/>
                  </a:lnTo>
                  <a:lnTo>
                    <a:pt x="14" y="86"/>
                  </a:lnTo>
                  <a:lnTo>
                    <a:pt x="8" y="76"/>
                  </a:lnTo>
                  <a:lnTo>
                    <a:pt x="2" y="66"/>
                  </a:lnTo>
                  <a:lnTo>
                    <a:pt x="0" y="54"/>
                  </a:lnTo>
                  <a:lnTo>
                    <a:pt x="0" y="54"/>
                  </a:lnTo>
                  <a:lnTo>
                    <a:pt x="2" y="44"/>
                  </a:lnTo>
                  <a:lnTo>
                    <a:pt x="8" y="34"/>
                  </a:lnTo>
                  <a:lnTo>
                    <a:pt x="14" y="24"/>
                  </a:lnTo>
                  <a:lnTo>
                    <a:pt x="26" y="16"/>
                  </a:lnTo>
                  <a:lnTo>
                    <a:pt x="38" y="10"/>
                  </a:lnTo>
                  <a:lnTo>
                    <a:pt x="52" y="4"/>
                  </a:lnTo>
                  <a:lnTo>
                    <a:pt x="68" y="0"/>
                  </a:lnTo>
                  <a:lnTo>
                    <a:pt x="84" y="0"/>
                  </a:lnTo>
                  <a:lnTo>
                    <a:pt x="84" y="0"/>
                  </a:lnTo>
                  <a:lnTo>
                    <a:pt x="102" y="0"/>
                  </a:lnTo>
                  <a:lnTo>
                    <a:pt x="118" y="4"/>
                  </a:lnTo>
                  <a:lnTo>
                    <a:pt x="132" y="10"/>
                  </a:lnTo>
                  <a:lnTo>
                    <a:pt x="144" y="16"/>
                  </a:lnTo>
                  <a:lnTo>
                    <a:pt x="154" y="24"/>
                  </a:lnTo>
                  <a:lnTo>
                    <a:pt x="162" y="34"/>
                  </a:lnTo>
                  <a:lnTo>
                    <a:pt x="168" y="44"/>
                  </a:lnTo>
                  <a:lnTo>
                    <a:pt x="168" y="54"/>
                  </a:lnTo>
                  <a:lnTo>
                    <a:pt x="168" y="54"/>
                  </a:lnTo>
                  <a:close/>
                </a:path>
              </a:pathLst>
            </a:custGeom>
            <a:solidFill>
              <a:srgbClr val="FFA59C"/>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28" name="Freeform 57"/>
            <p:cNvSpPr/>
            <p:nvPr/>
          </p:nvSpPr>
          <p:spPr bwMode="auto">
            <a:xfrm>
              <a:off x="4994275" y="1781175"/>
              <a:ext cx="857250" cy="250825"/>
            </a:xfrm>
            <a:custGeom>
              <a:avLst/>
              <a:gdLst/>
              <a:ahLst/>
              <a:cxnLst>
                <a:cxn ang="0">
                  <a:pos x="4" y="0"/>
                </a:cxn>
                <a:cxn ang="0">
                  <a:pos x="0" y="6"/>
                </a:cxn>
                <a:cxn ang="0">
                  <a:pos x="0" y="12"/>
                </a:cxn>
                <a:cxn ang="0">
                  <a:pos x="8" y="40"/>
                </a:cxn>
                <a:cxn ang="0">
                  <a:pos x="28" y="70"/>
                </a:cxn>
                <a:cxn ang="0">
                  <a:pos x="48" y="92"/>
                </a:cxn>
                <a:cxn ang="0">
                  <a:pos x="80" y="114"/>
                </a:cxn>
                <a:cxn ang="0">
                  <a:pos x="120" y="134"/>
                </a:cxn>
                <a:cxn ang="0">
                  <a:pos x="146" y="142"/>
                </a:cxn>
                <a:cxn ang="0">
                  <a:pos x="202" y="154"/>
                </a:cxn>
                <a:cxn ang="0">
                  <a:pos x="262" y="158"/>
                </a:cxn>
                <a:cxn ang="0">
                  <a:pos x="322" y="154"/>
                </a:cxn>
                <a:cxn ang="0">
                  <a:pos x="382" y="144"/>
                </a:cxn>
                <a:cxn ang="0">
                  <a:pos x="436" y="126"/>
                </a:cxn>
                <a:cxn ang="0">
                  <a:pos x="482" y="100"/>
                </a:cxn>
                <a:cxn ang="0">
                  <a:pos x="518" y="68"/>
                </a:cxn>
                <a:cxn ang="0">
                  <a:pos x="540" y="28"/>
                </a:cxn>
                <a:cxn ang="0">
                  <a:pos x="540" y="24"/>
                </a:cxn>
                <a:cxn ang="0">
                  <a:pos x="536" y="22"/>
                </a:cxn>
                <a:cxn ang="0">
                  <a:pos x="530" y="26"/>
                </a:cxn>
                <a:cxn ang="0">
                  <a:pos x="522" y="44"/>
                </a:cxn>
                <a:cxn ang="0">
                  <a:pos x="496" y="76"/>
                </a:cxn>
                <a:cxn ang="0">
                  <a:pos x="456" y="104"/>
                </a:cxn>
                <a:cxn ang="0">
                  <a:pos x="406" y="126"/>
                </a:cxn>
                <a:cxn ang="0">
                  <a:pos x="378" y="134"/>
                </a:cxn>
                <a:cxn ang="0">
                  <a:pos x="320" y="144"/>
                </a:cxn>
                <a:cxn ang="0">
                  <a:pos x="260" y="148"/>
                </a:cxn>
                <a:cxn ang="0">
                  <a:pos x="202" y="144"/>
                </a:cxn>
                <a:cxn ang="0">
                  <a:pos x="148" y="132"/>
                </a:cxn>
                <a:cxn ang="0">
                  <a:pos x="124" y="124"/>
                </a:cxn>
                <a:cxn ang="0">
                  <a:pos x="86" y="104"/>
                </a:cxn>
                <a:cxn ang="0">
                  <a:pos x="58" y="84"/>
                </a:cxn>
                <a:cxn ang="0">
                  <a:pos x="36" y="64"/>
                </a:cxn>
                <a:cxn ang="0">
                  <a:pos x="18" y="34"/>
                </a:cxn>
                <a:cxn ang="0">
                  <a:pos x="10" y="6"/>
                </a:cxn>
                <a:cxn ang="0">
                  <a:pos x="8" y="2"/>
                </a:cxn>
                <a:cxn ang="0">
                  <a:pos x="4" y="0"/>
                </a:cxn>
              </a:cxnLst>
              <a:rect l="0" t="0" r="r" b="b"/>
              <a:pathLst>
                <a:path w="540" h="158">
                  <a:moveTo>
                    <a:pt x="4" y="0"/>
                  </a:moveTo>
                  <a:lnTo>
                    <a:pt x="4" y="0"/>
                  </a:lnTo>
                  <a:lnTo>
                    <a:pt x="2" y="2"/>
                  </a:lnTo>
                  <a:lnTo>
                    <a:pt x="0" y="6"/>
                  </a:lnTo>
                  <a:lnTo>
                    <a:pt x="0" y="6"/>
                  </a:lnTo>
                  <a:lnTo>
                    <a:pt x="0" y="12"/>
                  </a:lnTo>
                  <a:lnTo>
                    <a:pt x="2" y="22"/>
                  </a:lnTo>
                  <a:lnTo>
                    <a:pt x="8" y="40"/>
                  </a:lnTo>
                  <a:lnTo>
                    <a:pt x="20" y="60"/>
                  </a:lnTo>
                  <a:lnTo>
                    <a:pt x="28" y="70"/>
                  </a:lnTo>
                  <a:lnTo>
                    <a:pt x="38" y="80"/>
                  </a:lnTo>
                  <a:lnTo>
                    <a:pt x="48" y="92"/>
                  </a:lnTo>
                  <a:lnTo>
                    <a:pt x="62" y="102"/>
                  </a:lnTo>
                  <a:lnTo>
                    <a:pt x="80" y="114"/>
                  </a:lnTo>
                  <a:lnTo>
                    <a:pt x="98" y="124"/>
                  </a:lnTo>
                  <a:lnTo>
                    <a:pt x="120" y="134"/>
                  </a:lnTo>
                  <a:lnTo>
                    <a:pt x="146" y="142"/>
                  </a:lnTo>
                  <a:lnTo>
                    <a:pt x="146" y="142"/>
                  </a:lnTo>
                  <a:lnTo>
                    <a:pt x="172" y="150"/>
                  </a:lnTo>
                  <a:lnTo>
                    <a:pt x="202" y="154"/>
                  </a:lnTo>
                  <a:lnTo>
                    <a:pt x="232" y="158"/>
                  </a:lnTo>
                  <a:lnTo>
                    <a:pt x="262" y="158"/>
                  </a:lnTo>
                  <a:lnTo>
                    <a:pt x="292" y="158"/>
                  </a:lnTo>
                  <a:lnTo>
                    <a:pt x="322" y="154"/>
                  </a:lnTo>
                  <a:lnTo>
                    <a:pt x="352" y="150"/>
                  </a:lnTo>
                  <a:lnTo>
                    <a:pt x="382" y="144"/>
                  </a:lnTo>
                  <a:lnTo>
                    <a:pt x="410" y="136"/>
                  </a:lnTo>
                  <a:lnTo>
                    <a:pt x="436" y="126"/>
                  </a:lnTo>
                  <a:lnTo>
                    <a:pt x="460" y="114"/>
                  </a:lnTo>
                  <a:lnTo>
                    <a:pt x="482" y="100"/>
                  </a:lnTo>
                  <a:lnTo>
                    <a:pt x="502" y="84"/>
                  </a:lnTo>
                  <a:lnTo>
                    <a:pt x="518" y="68"/>
                  </a:lnTo>
                  <a:lnTo>
                    <a:pt x="530" y="50"/>
                  </a:lnTo>
                  <a:lnTo>
                    <a:pt x="540" y="28"/>
                  </a:lnTo>
                  <a:lnTo>
                    <a:pt x="540" y="28"/>
                  </a:lnTo>
                  <a:lnTo>
                    <a:pt x="540" y="24"/>
                  </a:lnTo>
                  <a:lnTo>
                    <a:pt x="536" y="22"/>
                  </a:lnTo>
                  <a:lnTo>
                    <a:pt x="536" y="22"/>
                  </a:lnTo>
                  <a:lnTo>
                    <a:pt x="532" y="22"/>
                  </a:lnTo>
                  <a:lnTo>
                    <a:pt x="530" y="26"/>
                  </a:lnTo>
                  <a:lnTo>
                    <a:pt x="530" y="26"/>
                  </a:lnTo>
                  <a:lnTo>
                    <a:pt x="522" y="44"/>
                  </a:lnTo>
                  <a:lnTo>
                    <a:pt x="510" y="60"/>
                  </a:lnTo>
                  <a:lnTo>
                    <a:pt x="496" y="76"/>
                  </a:lnTo>
                  <a:lnTo>
                    <a:pt x="478" y="90"/>
                  </a:lnTo>
                  <a:lnTo>
                    <a:pt x="456" y="104"/>
                  </a:lnTo>
                  <a:lnTo>
                    <a:pt x="432" y="116"/>
                  </a:lnTo>
                  <a:lnTo>
                    <a:pt x="406" y="126"/>
                  </a:lnTo>
                  <a:lnTo>
                    <a:pt x="378" y="134"/>
                  </a:lnTo>
                  <a:lnTo>
                    <a:pt x="378" y="134"/>
                  </a:lnTo>
                  <a:lnTo>
                    <a:pt x="348" y="140"/>
                  </a:lnTo>
                  <a:lnTo>
                    <a:pt x="320" y="144"/>
                  </a:lnTo>
                  <a:lnTo>
                    <a:pt x="290" y="148"/>
                  </a:lnTo>
                  <a:lnTo>
                    <a:pt x="260" y="148"/>
                  </a:lnTo>
                  <a:lnTo>
                    <a:pt x="230" y="146"/>
                  </a:lnTo>
                  <a:lnTo>
                    <a:pt x="202" y="144"/>
                  </a:lnTo>
                  <a:lnTo>
                    <a:pt x="174" y="138"/>
                  </a:lnTo>
                  <a:lnTo>
                    <a:pt x="148" y="132"/>
                  </a:lnTo>
                  <a:lnTo>
                    <a:pt x="148" y="132"/>
                  </a:lnTo>
                  <a:lnTo>
                    <a:pt x="124" y="124"/>
                  </a:lnTo>
                  <a:lnTo>
                    <a:pt x="104" y="114"/>
                  </a:lnTo>
                  <a:lnTo>
                    <a:pt x="86" y="104"/>
                  </a:lnTo>
                  <a:lnTo>
                    <a:pt x="70" y="94"/>
                  </a:lnTo>
                  <a:lnTo>
                    <a:pt x="58" y="84"/>
                  </a:lnTo>
                  <a:lnTo>
                    <a:pt x="46" y="74"/>
                  </a:lnTo>
                  <a:lnTo>
                    <a:pt x="36" y="64"/>
                  </a:lnTo>
                  <a:lnTo>
                    <a:pt x="30" y="54"/>
                  </a:lnTo>
                  <a:lnTo>
                    <a:pt x="18" y="34"/>
                  </a:lnTo>
                  <a:lnTo>
                    <a:pt x="14" y="20"/>
                  </a:lnTo>
                  <a:lnTo>
                    <a:pt x="10" y="6"/>
                  </a:lnTo>
                  <a:lnTo>
                    <a:pt x="10" y="6"/>
                  </a:lnTo>
                  <a:lnTo>
                    <a:pt x="8" y="2"/>
                  </a:lnTo>
                  <a:lnTo>
                    <a:pt x="4" y="0"/>
                  </a:lnTo>
                  <a:lnTo>
                    <a:pt x="4" y="0"/>
                  </a:lnTo>
                  <a:close/>
                </a:path>
              </a:pathLst>
            </a:custGeom>
            <a:solidFill>
              <a:srgbClr val="FFA59C"/>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grpSp>
      <p:grpSp>
        <p:nvGrpSpPr>
          <p:cNvPr id="129" name="组合 230"/>
          <p:cNvGrpSpPr/>
          <p:nvPr/>
        </p:nvGrpSpPr>
        <p:grpSpPr>
          <a:xfrm>
            <a:off x="3563888" y="1995686"/>
            <a:ext cx="1356438" cy="806132"/>
            <a:chOff x="4552950" y="1273175"/>
            <a:chExt cx="1739900" cy="1076325"/>
          </a:xfrm>
        </p:grpSpPr>
        <p:sp>
          <p:nvSpPr>
            <p:cNvPr id="130" name="Freeform 52"/>
            <p:cNvSpPr/>
            <p:nvPr/>
          </p:nvSpPr>
          <p:spPr bwMode="auto">
            <a:xfrm>
              <a:off x="4552950" y="1273175"/>
              <a:ext cx="1739900" cy="1076325"/>
            </a:xfrm>
            <a:custGeom>
              <a:avLst/>
              <a:gdLst/>
              <a:ahLst/>
              <a:cxnLst>
                <a:cxn ang="0">
                  <a:pos x="322" y="606"/>
                </a:cxn>
                <a:cxn ang="0">
                  <a:pos x="306" y="532"/>
                </a:cxn>
                <a:cxn ang="0">
                  <a:pos x="300" y="532"/>
                </a:cxn>
                <a:cxn ang="0">
                  <a:pos x="252" y="566"/>
                </a:cxn>
                <a:cxn ang="0">
                  <a:pos x="196" y="582"/>
                </a:cxn>
                <a:cxn ang="0">
                  <a:pos x="138" y="574"/>
                </a:cxn>
                <a:cxn ang="0">
                  <a:pos x="98" y="556"/>
                </a:cxn>
                <a:cxn ang="0">
                  <a:pos x="64" y="514"/>
                </a:cxn>
                <a:cxn ang="0">
                  <a:pos x="50" y="460"/>
                </a:cxn>
                <a:cxn ang="0">
                  <a:pos x="58" y="408"/>
                </a:cxn>
                <a:cxn ang="0">
                  <a:pos x="90" y="364"/>
                </a:cxn>
                <a:cxn ang="0">
                  <a:pos x="40" y="354"/>
                </a:cxn>
                <a:cxn ang="0">
                  <a:pos x="6" y="318"/>
                </a:cxn>
                <a:cxn ang="0">
                  <a:pos x="0" y="264"/>
                </a:cxn>
                <a:cxn ang="0">
                  <a:pos x="28" y="196"/>
                </a:cxn>
                <a:cxn ang="0">
                  <a:pos x="64" y="172"/>
                </a:cxn>
                <a:cxn ang="0">
                  <a:pos x="172" y="158"/>
                </a:cxn>
                <a:cxn ang="0">
                  <a:pos x="246" y="184"/>
                </a:cxn>
                <a:cxn ang="0">
                  <a:pos x="262" y="114"/>
                </a:cxn>
                <a:cxn ang="0">
                  <a:pos x="302" y="58"/>
                </a:cxn>
                <a:cxn ang="0">
                  <a:pos x="382" y="8"/>
                </a:cxn>
                <a:cxn ang="0">
                  <a:pos x="438" y="0"/>
                </a:cxn>
                <a:cxn ang="0">
                  <a:pos x="496" y="16"/>
                </a:cxn>
                <a:cxn ang="0">
                  <a:pos x="558" y="74"/>
                </a:cxn>
                <a:cxn ang="0">
                  <a:pos x="598" y="106"/>
                </a:cxn>
                <a:cxn ang="0">
                  <a:pos x="628" y="54"/>
                </a:cxn>
                <a:cxn ang="0">
                  <a:pos x="674" y="24"/>
                </a:cxn>
                <a:cxn ang="0">
                  <a:pos x="746" y="16"/>
                </a:cxn>
                <a:cxn ang="0">
                  <a:pos x="842" y="50"/>
                </a:cxn>
                <a:cxn ang="0">
                  <a:pos x="880" y="92"/>
                </a:cxn>
                <a:cxn ang="0">
                  <a:pos x="898" y="146"/>
                </a:cxn>
                <a:cxn ang="0">
                  <a:pos x="892" y="196"/>
                </a:cxn>
                <a:cxn ang="0">
                  <a:pos x="954" y="188"/>
                </a:cxn>
                <a:cxn ang="0">
                  <a:pos x="1012" y="210"/>
                </a:cxn>
                <a:cxn ang="0">
                  <a:pos x="1060" y="252"/>
                </a:cxn>
                <a:cxn ang="0">
                  <a:pos x="1088" y="304"/>
                </a:cxn>
                <a:cxn ang="0">
                  <a:pos x="1094" y="362"/>
                </a:cxn>
                <a:cxn ang="0">
                  <a:pos x="1068" y="412"/>
                </a:cxn>
                <a:cxn ang="0">
                  <a:pos x="996" y="440"/>
                </a:cxn>
                <a:cxn ang="0">
                  <a:pos x="928" y="478"/>
                </a:cxn>
                <a:cxn ang="0">
                  <a:pos x="912" y="564"/>
                </a:cxn>
                <a:cxn ang="0">
                  <a:pos x="878" y="602"/>
                </a:cxn>
                <a:cxn ang="0">
                  <a:pos x="836" y="622"/>
                </a:cxn>
                <a:cxn ang="0">
                  <a:pos x="772" y="636"/>
                </a:cxn>
                <a:cxn ang="0">
                  <a:pos x="716" y="626"/>
                </a:cxn>
                <a:cxn ang="0">
                  <a:pos x="614" y="558"/>
                </a:cxn>
                <a:cxn ang="0">
                  <a:pos x="600" y="600"/>
                </a:cxn>
                <a:cxn ang="0">
                  <a:pos x="564" y="644"/>
                </a:cxn>
                <a:cxn ang="0">
                  <a:pos x="514" y="670"/>
                </a:cxn>
                <a:cxn ang="0">
                  <a:pos x="454" y="678"/>
                </a:cxn>
                <a:cxn ang="0">
                  <a:pos x="396" y="668"/>
                </a:cxn>
                <a:cxn ang="0">
                  <a:pos x="344" y="636"/>
                </a:cxn>
              </a:cxnLst>
              <a:rect l="0" t="0" r="r" b="b"/>
              <a:pathLst>
                <a:path w="1096" h="678">
                  <a:moveTo>
                    <a:pt x="334" y="626"/>
                  </a:moveTo>
                  <a:lnTo>
                    <a:pt x="334" y="626"/>
                  </a:lnTo>
                  <a:lnTo>
                    <a:pt x="328" y="618"/>
                  </a:lnTo>
                  <a:lnTo>
                    <a:pt x="322" y="606"/>
                  </a:lnTo>
                  <a:lnTo>
                    <a:pt x="310" y="576"/>
                  </a:lnTo>
                  <a:lnTo>
                    <a:pt x="306" y="560"/>
                  </a:lnTo>
                  <a:lnTo>
                    <a:pt x="304" y="544"/>
                  </a:lnTo>
                  <a:lnTo>
                    <a:pt x="306" y="532"/>
                  </a:lnTo>
                  <a:lnTo>
                    <a:pt x="308" y="526"/>
                  </a:lnTo>
                  <a:lnTo>
                    <a:pt x="310" y="522"/>
                  </a:lnTo>
                  <a:lnTo>
                    <a:pt x="310" y="522"/>
                  </a:lnTo>
                  <a:lnTo>
                    <a:pt x="300" y="532"/>
                  </a:lnTo>
                  <a:lnTo>
                    <a:pt x="290" y="542"/>
                  </a:lnTo>
                  <a:lnTo>
                    <a:pt x="278" y="552"/>
                  </a:lnTo>
                  <a:lnTo>
                    <a:pt x="266" y="560"/>
                  </a:lnTo>
                  <a:lnTo>
                    <a:pt x="252" y="566"/>
                  </a:lnTo>
                  <a:lnTo>
                    <a:pt x="238" y="572"/>
                  </a:lnTo>
                  <a:lnTo>
                    <a:pt x="224" y="576"/>
                  </a:lnTo>
                  <a:lnTo>
                    <a:pt x="210" y="580"/>
                  </a:lnTo>
                  <a:lnTo>
                    <a:pt x="196" y="582"/>
                  </a:lnTo>
                  <a:lnTo>
                    <a:pt x="180" y="582"/>
                  </a:lnTo>
                  <a:lnTo>
                    <a:pt x="166" y="580"/>
                  </a:lnTo>
                  <a:lnTo>
                    <a:pt x="152" y="578"/>
                  </a:lnTo>
                  <a:lnTo>
                    <a:pt x="138" y="574"/>
                  </a:lnTo>
                  <a:lnTo>
                    <a:pt x="124" y="570"/>
                  </a:lnTo>
                  <a:lnTo>
                    <a:pt x="110" y="564"/>
                  </a:lnTo>
                  <a:lnTo>
                    <a:pt x="98" y="556"/>
                  </a:lnTo>
                  <a:lnTo>
                    <a:pt x="98" y="556"/>
                  </a:lnTo>
                  <a:lnTo>
                    <a:pt x="88" y="546"/>
                  </a:lnTo>
                  <a:lnTo>
                    <a:pt x="78" y="536"/>
                  </a:lnTo>
                  <a:lnTo>
                    <a:pt x="70" y="526"/>
                  </a:lnTo>
                  <a:lnTo>
                    <a:pt x="64" y="514"/>
                  </a:lnTo>
                  <a:lnTo>
                    <a:pt x="58" y="500"/>
                  </a:lnTo>
                  <a:lnTo>
                    <a:pt x="54" y="488"/>
                  </a:lnTo>
                  <a:lnTo>
                    <a:pt x="52" y="474"/>
                  </a:lnTo>
                  <a:lnTo>
                    <a:pt x="50" y="460"/>
                  </a:lnTo>
                  <a:lnTo>
                    <a:pt x="50" y="446"/>
                  </a:lnTo>
                  <a:lnTo>
                    <a:pt x="50" y="434"/>
                  </a:lnTo>
                  <a:lnTo>
                    <a:pt x="54" y="420"/>
                  </a:lnTo>
                  <a:lnTo>
                    <a:pt x="58" y="408"/>
                  </a:lnTo>
                  <a:lnTo>
                    <a:pt x="64" y="394"/>
                  </a:lnTo>
                  <a:lnTo>
                    <a:pt x="70" y="384"/>
                  </a:lnTo>
                  <a:lnTo>
                    <a:pt x="80" y="374"/>
                  </a:lnTo>
                  <a:lnTo>
                    <a:pt x="90" y="364"/>
                  </a:lnTo>
                  <a:lnTo>
                    <a:pt x="90" y="364"/>
                  </a:lnTo>
                  <a:lnTo>
                    <a:pt x="64" y="360"/>
                  </a:lnTo>
                  <a:lnTo>
                    <a:pt x="52" y="358"/>
                  </a:lnTo>
                  <a:lnTo>
                    <a:pt x="40" y="354"/>
                  </a:lnTo>
                  <a:lnTo>
                    <a:pt x="30" y="348"/>
                  </a:lnTo>
                  <a:lnTo>
                    <a:pt x="20" y="340"/>
                  </a:lnTo>
                  <a:lnTo>
                    <a:pt x="14" y="330"/>
                  </a:lnTo>
                  <a:lnTo>
                    <a:pt x="6" y="318"/>
                  </a:lnTo>
                  <a:lnTo>
                    <a:pt x="6" y="318"/>
                  </a:lnTo>
                  <a:lnTo>
                    <a:pt x="2" y="302"/>
                  </a:lnTo>
                  <a:lnTo>
                    <a:pt x="0" y="282"/>
                  </a:lnTo>
                  <a:lnTo>
                    <a:pt x="0" y="264"/>
                  </a:lnTo>
                  <a:lnTo>
                    <a:pt x="4" y="246"/>
                  </a:lnTo>
                  <a:lnTo>
                    <a:pt x="8" y="228"/>
                  </a:lnTo>
                  <a:lnTo>
                    <a:pt x="18" y="212"/>
                  </a:lnTo>
                  <a:lnTo>
                    <a:pt x="28" y="196"/>
                  </a:lnTo>
                  <a:lnTo>
                    <a:pt x="42" y="184"/>
                  </a:lnTo>
                  <a:lnTo>
                    <a:pt x="42" y="184"/>
                  </a:lnTo>
                  <a:lnTo>
                    <a:pt x="52" y="178"/>
                  </a:lnTo>
                  <a:lnTo>
                    <a:pt x="64" y="172"/>
                  </a:lnTo>
                  <a:lnTo>
                    <a:pt x="90" y="162"/>
                  </a:lnTo>
                  <a:lnTo>
                    <a:pt x="116" y="158"/>
                  </a:lnTo>
                  <a:lnTo>
                    <a:pt x="144" y="156"/>
                  </a:lnTo>
                  <a:lnTo>
                    <a:pt x="172" y="158"/>
                  </a:lnTo>
                  <a:lnTo>
                    <a:pt x="198" y="164"/>
                  </a:lnTo>
                  <a:lnTo>
                    <a:pt x="222" y="172"/>
                  </a:lnTo>
                  <a:lnTo>
                    <a:pt x="246" y="184"/>
                  </a:lnTo>
                  <a:lnTo>
                    <a:pt x="246" y="184"/>
                  </a:lnTo>
                  <a:lnTo>
                    <a:pt x="244" y="180"/>
                  </a:lnTo>
                  <a:lnTo>
                    <a:pt x="244" y="172"/>
                  </a:lnTo>
                  <a:lnTo>
                    <a:pt x="250" y="150"/>
                  </a:lnTo>
                  <a:lnTo>
                    <a:pt x="262" y="114"/>
                  </a:lnTo>
                  <a:lnTo>
                    <a:pt x="262" y="114"/>
                  </a:lnTo>
                  <a:lnTo>
                    <a:pt x="272" y="96"/>
                  </a:lnTo>
                  <a:lnTo>
                    <a:pt x="286" y="76"/>
                  </a:lnTo>
                  <a:lnTo>
                    <a:pt x="302" y="58"/>
                  </a:lnTo>
                  <a:lnTo>
                    <a:pt x="320" y="42"/>
                  </a:lnTo>
                  <a:lnTo>
                    <a:pt x="340" y="28"/>
                  </a:lnTo>
                  <a:lnTo>
                    <a:pt x="360" y="16"/>
                  </a:lnTo>
                  <a:lnTo>
                    <a:pt x="382" y="8"/>
                  </a:lnTo>
                  <a:lnTo>
                    <a:pt x="402" y="2"/>
                  </a:lnTo>
                  <a:lnTo>
                    <a:pt x="402" y="2"/>
                  </a:lnTo>
                  <a:lnTo>
                    <a:pt x="420" y="0"/>
                  </a:lnTo>
                  <a:lnTo>
                    <a:pt x="438" y="0"/>
                  </a:lnTo>
                  <a:lnTo>
                    <a:pt x="454" y="2"/>
                  </a:lnTo>
                  <a:lnTo>
                    <a:pt x="468" y="4"/>
                  </a:lnTo>
                  <a:lnTo>
                    <a:pt x="482" y="10"/>
                  </a:lnTo>
                  <a:lnTo>
                    <a:pt x="496" y="16"/>
                  </a:lnTo>
                  <a:lnTo>
                    <a:pt x="508" y="22"/>
                  </a:lnTo>
                  <a:lnTo>
                    <a:pt x="520" y="30"/>
                  </a:lnTo>
                  <a:lnTo>
                    <a:pt x="540" y="50"/>
                  </a:lnTo>
                  <a:lnTo>
                    <a:pt x="558" y="74"/>
                  </a:lnTo>
                  <a:lnTo>
                    <a:pt x="576" y="98"/>
                  </a:lnTo>
                  <a:lnTo>
                    <a:pt x="594" y="122"/>
                  </a:lnTo>
                  <a:lnTo>
                    <a:pt x="594" y="122"/>
                  </a:lnTo>
                  <a:lnTo>
                    <a:pt x="598" y="106"/>
                  </a:lnTo>
                  <a:lnTo>
                    <a:pt x="604" y="90"/>
                  </a:lnTo>
                  <a:lnTo>
                    <a:pt x="610" y="78"/>
                  </a:lnTo>
                  <a:lnTo>
                    <a:pt x="618" y="64"/>
                  </a:lnTo>
                  <a:lnTo>
                    <a:pt x="628" y="54"/>
                  </a:lnTo>
                  <a:lnTo>
                    <a:pt x="638" y="44"/>
                  </a:lnTo>
                  <a:lnTo>
                    <a:pt x="650" y="36"/>
                  </a:lnTo>
                  <a:lnTo>
                    <a:pt x="662" y="30"/>
                  </a:lnTo>
                  <a:lnTo>
                    <a:pt x="674" y="24"/>
                  </a:lnTo>
                  <a:lnTo>
                    <a:pt x="688" y="20"/>
                  </a:lnTo>
                  <a:lnTo>
                    <a:pt x="702" y="16"/>
                  </a:lnTo>
                  <a:lnTo>
                    <a:pt x="716" y="16"/>
                  </a:lnTo>
                  <a:lnTo>
                    <a:pt x="746" y="16"/>
                  </a:lnTo>
                  <a:lnTo>
                    <a:pt x="776" y="20"/>
                  </a:lnTo>
                  <a:lnTo>
                    <a:pt x="804" y="28"/>
                  </a:lnTo>
                  <a:lnTo>
                    <a:pt x="830" y="42"/>
                  </a:lnTo>
                  <a:lnTo>
                    <a:pt x="842" y="50"/>
                  </a:lnTo>
                  <a:lnTo>
                    <a:pt x="852" y="60"/>
                  </a:lnTo>
                  <a:lnTo>
                    <a:pt x="862" y="70"/>
                  </a:lnTo>
                  <a:lnTo>
                    <a:pt x="872" y="80"/>
                  </a:lnTo>
                  <a:lnTo>
                    <a:pt x="880" y="92"/>
                  </a:lnTo>
                  <a:lnTo>
                    <a:pt x="886" y="104"/>
                  </a:lnTo>
                  <a:lnTo>
                    <a:pt x="892" y="118"/>
                  </a:lnTo>
                  <a:lnTo>
                    <a:pt x="896" y="132"/>
                  </a:lnTo>
                  <a:lnTo>
                    <a:pt x="898" y="146"/>
                  </a:lnTo>
                  <a:lnTo>
                    <a:pt x="898" y="162"/>
                  </a:lnTo>
                  <a:lnTo>
                    <a:pt x="896" y="178"/>
                  </a:lnTo>
                  <a:lnTo>
                    <a:pt x="892" y="196"/>
                  </a:lnTo>
                  <a:lnTo>
                    <a:pt x="892" y="196"/>
                  </a:lnTo>
                  <a:lnTo>
                    <a:pt x="908" y="190"/>
                  </a:lnTo>
                  <a:lnTo>
                    <a:pt x="922" y="188"/>
                  </a:lnTo>
                  <a:lnTo>
                    <a:pt x="938" y="188"/>
                  </a:lnTo>
                  <a:lnTo>
                    <a:pt x="954" y="188"/>
                  </a:lnTo>
                  <a:lnTo>
                    <a:pt x="968" y="192"/>
                  </a:lnTo>
                  <a:lnTo>
                    <a:pt x="984" y="196"/>
                  </a:lnTo>
                  <a:lnTo>
                    <a:pt x="998" y="202"/>
                  </a:lnTo>
                  <a:lnTo>
                    <a:pt x="1012" y="210"/>
                  </a:lnTo>
                  <a:lnTo>
                    <a:pt x="1026" y="218"/>
                  </a:lnTo>
                  <a:lnTo>
                    <a:pt x="1038" y="228"/>
                  </a:lnTo>
                  <a:lnTo>
                    <a:pt x="1050" y="240"/>
                  </a:lnTo>
                  <a:lnTo>
                    <a:pt x="1060" y="252"/>
                  </a:lnTo>
                  <a:lnTo>
                    <a:pt x="1070" y="264"/>
                  </a:lnTo>
                  <a:lnTo>
                    <a:pt x="1078" y="276"/>
                  </a:lnTo>
                  <a:lnTo>
                    <a:pt x="1084" y="290"/>
                  </a:lnTo>
                  <a:lnTo>
                    <a:pt x="1088" y="304"/>
                  </a:lnTo>
                  <a:lnTo>
                    <a:pt x="1088" y="304"/>
                  </a:lnTo>
                  <a:lnTo>
                    <a:pt x="1094" y="326"/>
                  </a:lnTo>
                  <a:lnTo>
                    <a:pt x="1096" y="344"/>
                  </a:lnTo>
                  <a:lnTo>
                    <a:pt x="1094" y="362"/>
                  </a:lnTo>
                  <a:lnTo>
                    <a:pt x="1092" y="376"/>
                  </a:lnTo>
                  <a:lnTo>
                    <a:pt x="1086" y="390"/>
                  </a:lnTo>
                  <a:lnTo>
                    <a:pt x="1078" y="402"/>
                  </a:lnTo>
                  <a:lnTo>
                    <a:pt x="1068" y="412"/>
                  </a:lnTo>
                  <a:lnTo>
                    <a:pt x="1056" y="420"/>
                  </a:lnTo>
                  <a:lnTo>
                    <a:pt x="1042" y="426"/>
                  </a:lnTo>
                  <a:lnTo>
                    <a:pt x="1028" y="432"/>
                  </a:lnTo>
                  <a:lnTo>
                    <a:pt x="996" y="440"/>
                  </a:lnTo>
                  <a:lnTo>
                    <a:pt x="962" y="446"/>
                  </a:lnTo>
                  <a:lnTo>
                    <a:pt x="928" y="450"/>
                  </a:lnTo>
                  <a:lnTo>
                    <a:pt x="928" y="450"/>
                  </a:lnTo>
                  <a:lnTo>
                    <a:pt x="928" y="478"/>
                  </a:lnTo>
                  <a:lnTo>
                    <a:pt x="928" y="504"/>
                  </a:lnTo>
                  <a:lnTo>
                    <a:pt x="924" y="530"/>
                  </a:lnTo>
                  <a:lnTo>
                    <a:pt x="918" y="552"/>
                  </a:lnTo>
                  <a:lnTo>
                    <a:pt x="912" y="564"/>
                  </a:lnTo>
                  <a:lnTo>
                    <a:pt x="906" y="574"/>
                  </a:lnTo>
                  <a:lnTo>
                    <a:pt x="898" y="584"/>
                  </a:lnTo>
                  <a:lnTo>
                    <a:pt x="888" y="592"/>
                  </a:lnTo>
                  <a:lnTo>
                    <a:pt x="878" y="602"/>
                  </a:lnTo>
                  <a:lnTo>
                    <a:pt x="866" y="608"/>
                  </a:lnTo>
                  <a:lnTo>
                    <a:pt x="852" y="616"/>
                  </a:lnTo>
                  <a:lnTo>
                    <a:pt x="836" y="622"/>
                  </a:lnTo>
                  <a:lnTo>
                    <a:pt x="836" y="622"/>
                  </a:lnTo>
                  <a:lnTo>
                    <a:pt x="820" y="628"/>
                  </a:lnTo>
                  <a:lnTo>
                    <a:pt x="802" y="632"/>
                  </a:lnTo>
                  <a:lnTo>
                    <a:pt x="788" y="634"/>
                  </a:lnTo>
                  <a:lnTo>
                    <a:pt x="772" y="636"/>
                  </a:lnTo>
                  <a:lnTo>
                    <a:pt x="758" y="636"/>
                  </a:lnTo>
                  <a:lnTo>
                    <a:pt x="744" y="634"/>
                  </a:lnTo>
                  <a:lnTo>
                    <a:pt x="730" y="632"/>
                  </a:lnTo>
                  <a:lnTo>
                    <a:pt x="716" y="626"/>
                  </a:lnTo>
                  <a:lnTo>
                    <a:pt x="690" y="616"/>
                  </a:lnTo>
                  <a:lnTo>
                    <a:pt x="664" y="600"/>
                  </a:lnTo>
                  <a:lnTo>
                    <a:pt x="640" y="580"/>
                  </a:lnTo>
                  <a:lnTo>
                    <a:pt x="614" y="558"/>
                  </a:lnTo>
                  <a:lnTo>
                    <a:pt x="614" y="558"/>
                  </a:lnTo>
                  <a:lnTo>
                    <a:pt x="612" y="572"/>
                  </a:lnTo>
                  <a:lnTo>
                    <a:pt x="606" y="586"/>
                  </a:lnTo>
                  <a:lnTo>
                    <a:pt x="600" y="600"/>
                  </a:lnTo>
                  <a:lnTo>
                    <a:pt x="594" y="612"/>
                  </a:lnTo>
                  <a:lnTo>
                    <a:pt x="584" y="624"/>
                  </a:lnTo>
                  <a:lnTo>
                    <a:pt x="574" y="634"/>
                  </a:lnTo>
                  <a:lnTo>
                    <a:pt x="564" y="644"/>
                  </a:lnTo>
                  <a:lnTo>
                    <a:pt x="552" y="652"/>
                  </a:lnTo>
                  <a:lnTo>
                    <a:pt x="540" y="658"/>
                  </a:lnTo>
                  <a:lnTo>
                    <a:pt x="526" y="664"/>
                  </a:lnTo>
                  <a:lnTo>
                    <a:pt x="514" y="670"/>
                  </a:lnTo>
                  <a:lnTo>
                    <a:pt x="498" y="674"/>
                  </a:lnTo>
                  <a:lnTo>
                    <a:pt x="484" y="676"/>
                  </a:lnTo>
                  <a:lnTo>
                    <a:pt x="470" y="678"/>
                  </a:lnTo>
                  <a:lnTo>
                    <a:pt x="454" y="678"/>
                  </a:lnTo>
                  <a:lnTo>
                    <a:pt x="438" y="676"/>
                  </a:lnTo>
                  <a:lnTo>
                    <a:pt x="438" y="676"/>
                  </a:lnTo>
                  <a:lnTo>
                    <a:pt x="410" y="672"/>
                  </a:lnTo>
                  <a:lnTo>
                    <a:pt x="396" y="668"/>
                  </a:lnTo>
                  <a:lnTo>
                    <a:pt x="380" y="662"/>
                  </a:lnTo>
                  <a:lnTo>
                    <a:pt x="368" y="654"/>
                  </a:lnTo>
                  <a:lnTo>
                    <a:pt x="354" y="646"/>
                  </a:lnTo>
                  <a:lnTo>
                    <a:pt x="344" y="636"/>
                  </a:lnTo>
                  <a:lnTo>
                    <a:pt x="334" y="626"/>
                  </a:lnTo>
                  <a:lnTo>
                    <a:pt x="334" y="626"/>
                  </a:lnTo>
                  <a:close/>
                </a:path>
              </a:pathLst>
            </a:custGeom>
            <a:solidFill>
              <a:schemeClr val="bg1"/>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31" name="Freeform 53"/>
            <p:cNvSpPr/>
            <p:nvPr/>
          </p:nvSpPr>
          <p:spPr bwMode="auto">
            <a:xfrm>
              <a:off x="4959350" y="1647825"/>
              <a:ext cx="50800" cy="50800"/>
            </a:xfrm>
            <a:custGeom>
              <a:avLst/>
              <a:gdLst/>
              <a:ahLst/>
              <a:cxnLst>
                <a:cxn ang="0">
                  <a:pos x="32" y="16"/>
                </a:cxn>
                <a:cxn ang="0">
                  <a:pos x="32" y="16"/>
                </a:cxn>
                <a:cxn ang="0">
                  <a:pos x="30" y="22"/>
                </a:cxn>
                <a:cxn ang="0">
                  <a:pos x="26" y="26"/>
                </a:cxn>
                <a:cxn ang="0">
                  <a:pos x="22" y="30"/>
                </a:cxn>
                <a:cxn ang="0">
                  <a:pos x="16" y="32"/>
                </a:cxn>
                <a:cxn ang="0">
                  <a:pos x="16" y="32"/>
                </a:cxn>
                <a:cxn ang="0">
                  <a:pos x="10" y="30"/>
                </a:cxn>
                <a:cxn ang="0">
                  <a:pos x="4" y="26"/>
                </a:cxn>
                <a:cxn ang="0">
                  <a:pos x="2" y="22"/>
                </a:cxn>
                <a:cxn ang="0">
                  <a:pos x="0" y="16"/>
                </a:cxn>
                <a:cxn ang="0">
                  <a:pos x="0" y="16"/>
                </a:cxn>
                <a:cxn ang="0">
                  <a:pos x="2" y="10"/>
                </a:cxn>
                <a:cxn ang="0">
                  <a:pos x="4" y="6"/>
                </a:cxn>
                <a:cxn ang="0">
                  <a:pos x="10" y="2"/>
                </a:cxn>
                <a:cxn ang="0">
                  <a:pos x="16" y="0"/>
                </a:cxn>
                <a:cxn ang="0">
                  <a:pos x="16" y="0"/>
                </a:cxn>
                <a:cxn ang="0">
                  <a:pos x="22" y="2"/>
                </a:cxn>
                <a:cxn ang="0">
                  <a:pos x="26" y="6"/>
                </a:cxn>
                <a:cxn ang="0">
                  <a:pos x="30" y="10"/>
                </a:cxn>
                <a:cxn ang="0">
                  <a:pos x="32" y="16"/>
                </a:cxn>
                <a:cxn ang="0">
                  <a:pos x="32" y="16"/>
                </a:cxn>
              </a:cxnLst>
              <a:rect l="0" t="0" r="r" b="b"/>
              <a:pathLst>
                <a:path w="32" h="32">
                  <a:moveTo>
                    <a:pt x="32" y="16"/>
                  </a:moveTo>
                  <a:lnTo>
                    <a:pt x="32" y="16"/>
                  </a:lnTo>
                  <a:lnTo>
                    <a:pt x="30" y="22"/>
                  </a:lnTo>
                  <a:lnTo>
                    <a:pt x="26" y="26"/>
                  </a:lnTo>
                  <a:lnTo>
                    <a:pt x="22" y="30"/>
                  </a:lnTo>
                  <a:lnTo>
                    <a:pt x="16" y="32"/>
                  </a:lnTo>
                  <a:lnTo>
                    <a:pt x="16" y="32"/>
                  </a:lnTo>
                  <a:lnTo>
                    <a:pt x="10" y="30"/>
                  </a:lnTo>
                  <a:lnTo>
                    <a:pt x="4" y="26"/>
                  </a:lnTo>
                  <a:lnTo>
                    <a:pt x="2" y="22"/>
                  </a:lnTo>
                  <a:lnTo>
                    <a:pt x="0" y="16"/>
                  </a:lnTo>
                  <a:lnTo>
                    <a:pt x="0" y="16"/>
                  </a:lnTo>
                  <a:lnTo>
                    <a:pt x="2" y="10"/>
                  </a:lnTo>
                  <a:lnTo>
                    <a:pt x="4" y="6"/>
                  </a:lnTo>
                  <a:lnTo>
                    <a:pt x="10" y="2"/>
                  </a:lnTo>
                  <a:lnTo>
                    <a:pt x="16" y="0"/>
                  </a:lnTo>
                  <a:lnTo>
                    <a:pt x="16" y="0"/>
                  </a:lnTo>
                  <a:lnTo>
                    <a:pt x="22" y="2"/>
                  </a:lnTo>
                  <a:lnTo>
                    <a:pt x="26" y="6"/>
                  </a:lnTo>
                  <a:lnTo>
                    <a:pt x="30" y="10"/>
                  </a:lnTo>
                  <a:lnTo>
                    <a:pt x="32" y="16"/>
                  </a:lnTo>
                  <a:lnTo>
                    <a:pt x="32" y="16"/>
                  </a:lnTo>
                  <a:close/>
                </a:path>
              </a:pathLst>
            </a:custGeom>
            <a:solidFill>
              <a:srgbClr val="743F2D"/>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32" name="Freeform 54"/>
            <p:cNvSpPr/>
            <p:nvPr/>
          </p:nvSpPr>
          <p:spPr bwMode="auto">
            <a:xfrm>
              <a:off x="5822950" y="1651000"/>
              <a:ext cx="47625" cy="47625"/>
            </a:xfrm>
            <a:custGeom>
              <a:avLst/>
              <a:gdLst/>
              <a:ahLst/>
              <a:cxnLst>
                <a:cxn ang="0">
                  <a:pos x="30" y="14"/>
                </a:cxn>
                <a:cxn ang="0">
                  <a:pos x="30" y="14"/>
                </a:cxn>
                <a:cxn ang="0">
                  <a:pos x="30" y="20"/>
                </a:cxn>
                <a:cxn ang="0">
                  <a:pos x="26" y="26"/>
                </a:cxn>
                <a:cxn ang="0">
                  <a:pos x="22" y="30"/>
                </a:cxn>
                <a:cxn ang="0">
                  <a:pos x="16" y="30"/>
                </a:cxn>
                <a:cxn ang="0">
                  <a:pos x="16" y="30"/>
                </a:cxn>
                <a:cxn ang="0">
                  <a:pos x="10" y="30"/>
                </a:cxn>
                <a:cxn ang="0">
                  <a:pos x="4" y="26"/>
                </a:cxn>
                <a:cxn ang="0">
                  <a:pos x="2" y="20"/>
                </a:cxn>
                <a:cxn ang="0">
                  <a:pos x="0" y="14"/>
                </a:cxn>
                <a:cxn ang="0">
                  <a:pos x="0" y="14"/>
                </a:cxn>
                <a:cxn ang="0">
                  <a:pos x="2" y="8"/>
                </a:cxn>
                <a:cxn ang="0">
                  <a:pos x="4" y="4"/>
                </a:cxn>
                <a:cxn ang="0">
                  <a:pos x="10" y="0"/>
                </a:cxn>
                <a:cxn ang="0">
                  <a:pos x="16" y="0"/>
                </a:cxn>
                <a:cxn ang="0">
                  <a:pos x="16" y="0"/>
                </a:cxn>
                <a:cxn ang="0">
                  <a:pos x="22" y="0"/>
                </a:cxn>
                <a:cxn ang="0">
                  <a:pos x="26" y="4"/>
                </a:cxn>
                <a:cxn ang="0">
                  <a:pos x="30" y="8"/>
                </a:cxn>
                <a:cxn ang="0">
                  <a:pos x="30" y="14"/>
                </a:cxn>
                <a:cxn ang="0">
                  <a:pos x="30" y="14"/>
                </a:cxn>
              </a:cxnLst>
              <a:rect l="0" t="0" r="r" b="b"/>
              <a:pathLst>
                <a:path w="30" h="30">
                  <a:moveTo>
                    <a:pt x="30" y="14"/>
                  </a:moveTo>
                  <a:lnTo>
                    <a:pt x="30" y="14"/>
                  </a:lnTo>
                  <a:lnTo>
                    <a:pt x="30" y="20"/>
                  </a:lnTo>
                  <a:lnTo>
                    <a:pt x="26" y="26"/>
                  </a:lnTo>
                  <a:lnTo>
                    <a:pt x="22" y="30"/>
                  </a:lnTo>
                  <a:lnTo>
                    <a:pt x="16" y="30"/>
                  </a:lnTo>
                  <a:lnTo>
                    <a:pt x="16" y="30"/>
                  </a:lnTo>
                  <a:lnTo>
                    <a:pt x="10" y="30"/>
                  </a:lnTo>
                  <a:lnTo>
                    <a:pt x="4" y="26"/>
                  </a:lnTo>
                  <a:lnTo>
                    <a:pt x="2" y="20"/>
                  </a:lnTo>
                  <a:lnTo>
                    <a:pt x="0" y="14"/>
                  </a:lnTo>
                  <a:lnTo>
                    <a:pt x="0" y="14"/>
                  </a:lnTo>
                  <a:lnTo>
                    <a:pt x="2" y="8"/>
                  </a:lnTo>
                  <a:lnTo>
                    <a:pt x="4" y="4"/>
                  </a:lnTo>
                  <a:lnTo>
                    <a:pt x="10" y="0"/>
                  </a:lnTo>
                  <a:lnTo>
                    <a:pt x="16" y="0"/>
                  </a:lnTo>
                  <a:lnTo>
                    <a:pt x="16" y="0"/>
                  </a:lnTo>
                  <a:lnTo>
                    <a:pt x="22" y="0"/>
                  </a:lnTo>
                  <a:lnTo>
                    <a:pt x="26" y="4"/>
                  </a:lnTo>
                  <a:lnTo>
                    <a:pt x="30" y="8"/>
                  </a:lnTo>
                  <a:lnTo>
                    <a:pt x="30" y="14"/>
                  </a:lnTo>
                  <a:lnTo>
                    <a:pt x="30" y="14"/>
                  </a:lnTo>
                  <a:close/>
                </a:path>
              </a:pathLst>
            </a:custGeom>
            <a:solidFill>
              <a:srgbClr val="743F2D"/>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33" name="Freeform 55"/>
            <p:cNvSpPr/>
            <p:nvPr/>
          </p:nvSpPr>
          <p:spPr bwMode="auto">
            <a:xfrm>
              <a:off x="4841875" y="1781175"/>
              <a:ext cx="266700" cy="174625"/>
            </a:xfrm>
            <a:custGeom>
              <a:avLst/>
              <a:gdLst/>
              <a:ahLst/>
              <a:cxnLst>
                <a:cxn ang="0">
                  <a:pos x="168" y="56"/>
                </a:cxn>
                <a:cxn ang="0">
                  <a:pos x="168" y="56"/>
                </a:cxn>
                <a:cxn ang="0">
                  <a:pos x="166" y="66"/>
                </a:cxn>
                <a:cxn ang="0">
                  <a:pos x="162" y="76"/>
                </a:cxn>
                <a:cxn ang="0">
                  <a:pos x="154" y="86"/>
                </a:cxn>
                <a:cxn ang="0">
                  <a:pos x="144" y="94"/>
                </a:cxn>
                <a:cxn ang="0">
                  <a:pos x="130" y="100"/>
                </a:cxn>
                <a:cxn ang="0">
                  <a:pos x="116" y="106"/>
                </a:cxn>
                <a:cxn ang="0">
                  <a:pos x="100" y="108"/>
                </a:cxn>
                <a:cxn ang="0">
                  <a:pos x="84" y="110"/>
                </a:cxn>
                <a:cxn ang="0">
                  <a:pos x="84" y="110"/>
                </a:cxn>
                <a:cxn ang="0">
                  <a:pos x="66" y="108"/>
                </a:cxn>
                <a:cxn ang="0">
                  <a:pos x="50" y="106"/>
                </a:cxn>
                <a:cxn ang="0">
                  <a:pos x="36" y="100"/>
                </a:cxn>
                <a:cxn ang="0">
                  <a:pos x="24" y="94"/>
                </a:cxn>
                <a:cxn ang="0">
                  <a:pos x="14" y="86"/>
                </a:cxn>
                <a:cxn ang="0">
                  <a:pos x="6" y="76"/>
                </a:cxn>
                <a:cxn ang="0">
                  <a:pos x="2" y="66"/>
                </a:cxn>
                <a:cxn ang="0">
                  <a:pos x="0" y="56"/>
                </a:cxn>
                <a:cxn ang="0">
                  <a:pos x="0" y="56"/>
                </a:cxn>
                <a:cxn ang="0">
                  <a:pos x="2" y="44"/>
                </a:cxn>
                <a:cxn ang="0">
                  <a:pos x="6" y="34"/>
                </a:cxn>
                <a:cxn ang="0">
                  <a:pos x="14" y="24"/>
                </a:cxn>
                <a:cxn ang="0">
                  <a:pos x="24" y="16"/>
                </a:cxn>
                <a:cxn ang="0">
                  <a:pos x="36" y="10"/>
                </a:cxn>
                <a:cxn ang="0">
                  <a:pos x="50" y="4"/>
                </a:cxn>
                <a:cxn ang="0">
                  <a:pos x="66" y="2"/>
                </a:cxn>
                <a:cxn ang="0">
                  <a:pos x="84" y="0"/>
                </a:cxn>
                <a:cxn ang="0">
                  <a:pos x="84" y="0"/>
                </a:cxn>
                <a:cxn ang="0">
                  <a:pos x="100" y="2"/>
                </a:cxn>
                <a:cxn ang="0">
                  <a:pos x="116" y="4"/>
                </a:cxn>
                <a:cxn ang="0">
                  <a:pos x="130" y="10"/>
                </a:cxn>
                <a:cxn ang="0">
                  <a:pos x="144" y="16"/>
                </a:cxn>
                <a:cxn ang="0">
                  <a:pos x="154" y="24"/>
                </a:cxn>
                <a:cxn ang="0">
                  <a:pos x="162" y="34"/>
                </a:cxn>
                <a:cxn ang="0">
                  <a:pos x="166" y="44"/>
                </a:cxn>
                <a:cxn ang="0">
                  <a:pos x="168" y="56"/>
                </a:cxn>
                <a:cxn ang="0">
                  <a:pos x="168" y="56"/>
                </a:cxn>
              </a:cxnLst>
              <a:rect l="0" t="0" r="r" b="b"/>
              <a:pathLst>
                <a:path w="168" h="110">
                  <a:moveTo>
                    <a:pt x="168" y="56"/>
                  </a:moveTo>
                  <a:lnTo>
                    <a:pt x="168" y="56"/>
                  </a:lnTo>
                  <a:lnTo>
                    <a:pt x="166" y="66"/>
                  </a:lnTo>
                  <a:lnTo>
                    <a:pt x="162" y="76"/>
                  </a:lnTo>
                  <a:lnTo>
                    <a:pt x="154" y="86"/>
                  </a:lnTo>
                  <a:lnTo>
                    <a:pt x="144" y="94"/>
                  </a:lnTo>
                  <a:lnTo>
                    <a:pt x="130" y="100"/>
                  </a:lnTo>
                  <a:lnTo>
                    <a:pt x="116" y="106"/>
                  </a:lnTo>
                  <a:lnTo>
                    <a:pt x="100" y="108"/>
                  </a:lnTo>
                  <a:lnTo>
                    <a:pt x="84" y="110"/>
                  </a:lnTo>
                  <a:lnTo>
                    <a:pt x="84" y="110"/>
                  </a:lnTo>
                  <a:lnTo>
                    <a:pt x="66" y="108"/>
                  </a:lnTo>
                  <a:lnTo>
                    <a:pt x="50" y="106"/>
                  </a:lnTo>
                  <a:lnTo>
                    <a:pt x="36" y="100"/>
                  </a:lnTo>
                  <a:lnTo>
                    <a:pt x="24" y="94"/>
                  </a:lnTo>
                  <a:lnTo>
                    <a:pt x="14" y="86"/>
                  </a:lnTo>
                  <a:lnTo>
                    <a:pt x="6" y="76"/>
                  </a:lnTo>
                  <a:lnTo>
                    <a:pt x="2" y="66"/>
                  </a:lnTo>
                  <a:lnTo>
                    <a:pt x="0" y="56"/>
                  </a:lnTo>
                  <a:lnTo>
                    <a:pt x="0" y="56"/>
                  </a:lnTo>
                  <a:lnTo>
                    <a:pt x="2" y="44"/>
                  </a:lnTo>
                  <a:lnTo>
                    <a:pt x="6" y="34"/>
                  </a:lnTo>
                  <a:lnTo>
                    <a:pt x="14" y="24"/>
                  </a:lnTo>
                  <a:lnTo>
                    <a:pt x="24" y="16"/>
                  </a:lnTo>
                  <a:lnTo>
                    <a:pt x="36" y="10"/>
                  </a:lnTo>
                  <a:lnTo>
                    <a:pt x="50" y="4"/>
                  </a:lnTo>
                  <a:lnTo>
                    <a:pt x="66" y="2"/>
                  </a:lnTo>
                  <a:lnTo>
                    <a:pt x="84" y="0"/>
                  </a:lnTo>
                  <a:lnTo>
                    <a:pt x="84" y="0"/>
                  </a:lnTo>
                  <a:lnTo>
                    <a:pt x="100" y="2"/>
                  </a:lnTo>
                  <a:lnTo>
                    <a:pt x="116" y="4"/>
                  </a:lnTo>
                  <a:lnTo>
                    <a:pt x="130" y="10"/>
                  </a:lnTo>
                  <a:lnTo>
                    <a:pt x="144" y="16"/>
                  </a:lnTo>
                  <a:lnTo>
                    <a:pt x="154" y="24"/>
                  </a:lnTo>
                  <a:lnTo>
                    <a:pt x="162" y="34"/>
                  </a:lnTo>
                  <a:lnTo>
                    <a:pt x="166" y="44"/>
                  </a:lnTo>
                  <a:lnTo>
                    <a:pt x="168" y="56"/>
                  </a:lnTo>
                  <a:lnTo>
                    <a:pt x="168" y="56"/>
                  </a:lnTo>
                  <a:close/>
                </a:path>
              </a:pathLst>
            </a:custGeom>
            <a:solidFill>
              <a:srgbClr val="FFA59C"/>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34" name="Freeform 56"/>
            <p:cNvSpPr/>
            <p:nvPr/>
          </p:nvSpPr>
          <p:spPr bwMode="auto">
            <a:xfrm>
              <a:off x="5715000" y="1790700"/>
              <a:ext cx="266700" cy="174625"/>
            </a:xfrm>
            <a:custGeom>
              <a:avLst/>
              <a:gdLst/>
              <a:ahLst/>
              <a:cxnLst>
                <a:cxn ang="0">
                  <a:pos x="168" y="54"/>
                </a:cxn>
                <a:cxn ang="0">
                  <a:pos x="168" y="54"/>
                </a:cxn>
                <a:cxn ang="0">
                  <a:pos x="168" y="66"/>
                </a:cxn>
                <a:cxn ang="0">
                  <a:pos x="162" y="76"/>
                </a:cxn>
                <a:cxn ang="0">
                  <a:pos x="154" y="86"/>
                </a:cxn>
                <a:cxn ang="0">
                  <a:pos x="144" y="94"/>
                </a:cxn>
                <a:cxn ang="0">
                  <a:pos x="132" y="100"/>
                </a:cxn>
                <a:cxn ang="0">
                  <a:pos x="118" y="106"/>
                </a:cxn>
                <a:cxn ang="0">
                  <a:pos x="102" y="108"/>
                </a:cxn>
                <a:cxn ang="0">
                  <a:pos x="84" y="110"/>
                </a:cxn>
                <a:cxn ang="0">
                  <a:pos x="84" y="110"/>
                </a:cxn>
                <a:cxn ang="0">
                  <a:pos x="68" y="108"/>
                </a:cxn>
                <a:cxn ang="0">
                  <a:pos x="52" y="106"/>
                </a:cxn>
                <a:cxn ang="0">
                  <a:pos x="38" y="100"/>
                </a:cxn>
                <a:cxn ang="0">
                  <a:pos x="26" y="94"/>
                </a:cxn>
                <a:cxn ang="0">
                  <a:pos x="14" y="86"/>
                </a:cxn>
                <a:cxn ang="0">
                  <a:pos x="8" y="76"/>
                </a:cxn>
                <a:cxn ang="0">
                  <a:pos x="2" y="66"/>
                </a:cxn>
                <a:cxn ang="0">
                  <a:pos x="0" y="54"/>
                </a:cxn>
                <a:cxn ang="0">
                  <a:pos x="0" y="54"/>
                </a:cxn>
                <a:cxn ang="0">
                  <a:pos x="2" y="44"/>
                </a:cxn>
                <a:cxn ang="0">
                  <a:pos x="8" y="34"/>
                </a:cxn>
                <a:cxn ang="0">
                  <a:pos x="14" y="24"/>
                </a:cxn>
                <a:cxn ang="0">
                  <a:pos x="26" y="16"/>
                </a:cxn>
                <a:cxn ang="0">
                  <a:pos x="38" y="10"/>
                </a:cxn>
                <a:cxn ang="0">
                  <a:pos x="52" y="4"/>
                </a:cxn>
                <a:cxn ang="0">
                  <a:pos x="68" y="0"/>
                </a:cxn>
                <a:cxn ang="0">
                  <a:pos x="84" y="0"/>
                </a:cxn>
                <a:cxn ang="0">
                  <a:pos x="84" y="0"/>
                </a:cxn>
                <a:cxn ang="0">
                  <a:pos x="102" y="0"/>
                </a:cxn>
                <a:cxn ang="0">
                  <a:pos x="118" y="4"/>
                </a:cxn>
                <a:cxn ang="0">
                  <a:pos x="132" y="10"/>
                </a:cxn>
                <a:cxn ang="0">
                  <a:pos x="144" y="16"/>
                </a:cxn>
                <a:cxn ang="0">
                  <a:pos x="154" y="24"/>
                </a:cxn>
                <a:cxn ang="0">
                  <a:pos x="162" y="34"/>
                </a:cxn>
                <a:cxn ang="0">
                  <a:pos x="168" y="44"/>
                </a:cxn>
                <a:cxn ang="0">
                  <a:pos x="168" y="54"/>
                </a:cxn>
                <a:cxn ang="0">
                  <a:pos x="168" y="54"/>
                </a:cxn>
              </a:cxnLst>
              <a:rect l="0" t="0" r="r" b="b"/>
              <a:pathLst>
                <a:path w="168" h="110">
                  <a:moveTo>
                    <a:pt x="168" y="54"/>
                  </a:moveTo>
                  <a:lnTo>
                    <a:pt x="168" y="54"/>
                  </a:lnTo>
                  <a:lnTo>
                    <a:pt x="168" y="66"/>
                  </a:lnTo>
                  <a:lnTo>
                    <a:pt x="162" y="76"/>
                  </a:lnTo>
                  <a:lnTo>
                    <a:pt x="154" y="86"/>
                  </a:lnTo>
                  <a:lnTo>
                    <a:pt x="144" y="94"/>
                  </a:lnTo>
                  <a:lnTo>
                    <a:pt x="132" y="100"/>
                  </a:lnTo>
                  <a:lnTo>
                    <a:pt x="118" y="106"/>
                  </a:lnTo>
                  <a:lnTo>
                    <a:pt x="102" y="108"/>
                  </a:lnTo>
                  <a:lnTo>
                    <a:pt x="84" y="110"/>
                  </a:lnTo>
                  <a:lnTo>
                    <a:pt x="84" y="110"/>
                  </a:lnTo>
                  <a:lnTo>
                    <a:pt x="68" y="108"/>
                  </a:lnTo>
                  <a:lnTo>
                    <a:pt x="52" y="106"/>
                  </a:lnTo>
                  <a:lnTo>
                    <a:pt x="38" y="100"/>
                  </a:lnTo>
                  <a:lnTo>
                    <a:pt x="26" y="94"/>
                  </a:lnTo>
                  <a:lnTo>
                    <a:pt x="14" y="86"/>
                  </a:lnTo>
                  <a:lnTo>
                    <a:pt x="8" y="76"/>
                  </a:lnTo>
                  <a:lnTo>
                    <a:pt x="2" y="66"/>
                  </a:lnTo>
                  <a:lnTo>
                    <a:pt x="0" y="54"/>
                  </a:lnTo>
                  <a:lnTo>
                    <a:pt x="0" y="54"/>
                  </a:lnTo>
                  <a:lnTo>
                    <a:pt x="2" y="44"/>
                  </a:lnTo>
                  <a:lnTo>
                    <a:pt x="8" y="34"/>
                  </a:lnTo>
                  <a:lnTo>
                    <a:pt x="14" y="24"/>
                  </a:lnTo>
                  <a:lnTo>
                    <a:pt x="26" y="16"/>
                  </a:lnTo>
                  <a:lnTo>
                    <a:pt x="38" y="10"/>
                  </a:lnTo>
                  <a:lnTo>
                    <a:pt x="52" y="4"/>
                  </a:lnTo>
                  <a:lnTo>
                    <a:pt x="68" y="0"/>
                  </a:lnTo>
                  <a:lnTo>
                    <a:pt x="84" y="0"/>
                  </a:lnTo>
                  <a:lnTo>
                    <a:pt x="84" y="0"/>
                  </a:lnTo>
                  <a:lnTo>
                    <a:pt x="102" y="0"/>
                  </a:lnTo>
                  <a:lnTo>
                    <a:pt x="118" y="4"/>
                  </a:lnTo>
                  <a:lnTo>
                    <a:pt x="132" y="10"/>
                  </a:lnTo>
                  <a:lnTo>
                    <a:pt x="144" y="16"/>
                  </a:lnTo>
                  <a:lnTo>
                    <a:pt x="154" y="24"/>
                  </a:lnTo>
                  <a:lnTo>
                    <a:pt x="162" y="34"/>
                  </a:lnTo>
                  <a:lnTo>
                    <a:pt x="168" y="44"/>
                  </a:lnTo>
                  <a:lnTo>
                    <a:pt x="168" y="54"/>
                  </a:lnTo>
                  <a:lnTo>
                    <a:pt x="168" y="54"/>
                  </a:lnTo>
                  <a:close/>
                </a:path>
              </a:pathLst>
            </a:custGeom>
            <a:solidFill>
              <a:srgbClr val="FFA59C"/>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35" name="Freeform 57"/>
            <p:cNvSpPr/>
            <p:nvPr/>
          </p:nvSpPr>
          <p:spPr bwMode="auto">
            <a:xfrm>
              <a:off x="4994275" y="1781175"/>
              <a:ext cx="857250" cy="250825"/>
            </a:xfrm>
            <a:custGeom>
              <a:avLst/>
              <a:gdLst/>
              <a:ahLst/>
              <a:cxnLst>
                <a:cxn ang="0">
                  <a:pos x="4" y="0"/>
                </a:cxn>
                <a:cxn ang="0">
                  <a:pos x="0" y="6"/>
                </a:cxn>
                <a:cxn ang="0">
                  <a:pos x="0" y="12"/>
                </a:cxn>
                <a:cxn ang="0">
                  <a:pos x="8" y="40"/>
                </a:cxn>
                <a:cxn ang="0">
                  <a:pos x="28" y="70"/>
                </a:cxn>
                <a:cxn ang="0">
                  <a:pos x="48" y="92"/>
                </a:cxn>
                <a:cxn ang="0">
                  <a:pos x="80" y="114"/>
                </a:cxn>
                <a:cxn ang="0">
                  <a:pos x="120" y="134"/>
                </a:cxn>
                <a:cxn ang="0">
                  <a:pos x="146" y="142"/>
                </a:cxn>
                <a:cxn ang="0">
                  <a:pos x="202" y="154"/>
                </a:cxn>
                <a:cxn ang="0">
                  <a:pos x="262" y="158"/>
                </a:cxn>
                <a:cxn ang="0">
                  <a:pos x="322" y="154"/>
                </a:cxn>
                <a:cxn ang="0">
                  <a:pos x="382" y="144"/>
                </a:cxn>
                <a:cxn ang="0">
                  <a:pos x="436" y="126"/>
                </a:cxn>
                <a:cxn ang="0">
                  <a:pos x="482" y="100"/>
                </a:cxn>
                <a:cxn ang="0">
                  <a:pos x="518" y="68"/>
                </a:cxn>
                <a:cxn ang="0">
                  <a:pos x="540" y="28"/>
                </a:cxn>
                <a:cxn ang="0">
                  <a:pos x="540" y="24"/>
                </a:cxn>
                <a:cxn ang="0">
                  <a:pos x="536" y="22"/>
                </a:cxn>
                <a:cxn ang="0">
                  <a:pos x="530" y="26"/>
                </a:cxn>
                <a:cxn ang="0">
                  <a:pos x="522" y="44"/>
                </a:cxn>
                <a:cxn ang="0">
                  <a:pos x="496" y="76"/>
                </a:cxn>
                <a:cxn ang="0">
                  <a:pos x="456" y="104"/>
                </a:cxn>
                <a:cxn ang="0">
                  <a:pos x="406" y="126"/>
                </a:cxn>
                <a:cxn ang="0">
                  <a:pos x="378" y="134"/>
                </a:cxn>
                <a:cxn ang="0">
                  <a:pos x="320" y="144"/>
                </a:cxn>
                <a:cxn ang="0">
                  <a:pos x="260" y="148"/>
                </a:cxn>
                <a:cxn ang="0">
                  <a:pos x="202" y="144"/>
                </a:cxn>
                <a:cxn ang="0">
                  <a:pos x="148" y="132"/>
                </a:cxn>
                <a:cxn ang="0">
                  <a:pos x="124" y="124"/>
                </a:cxn>
                <a:cxn ang="0">
                  <a:pos x="86" y="104"/>
                </a:cxn>
                <a:cxn ang="0">
                  <a:pos x="58" y="84"/>
                </a:cxn>
                <a:cxn ang="0">
                  <a:pos x="36" y="64"/>
                </a:cxn>
                <a:cxn ang="0">
                  <a:pos x="18" y="34"/>
                </a:cxn>
                <a:cxn ang="0">
                  <a:pos x="10" y="6"/>
                </a:cxn>
                <a:cxn ang="0">
                  <a:pos x="8" y="2"/>
                </a:cxn>
                <a:cxn ang="0">
                  <a:pos x="4" y="0"/>
                </a:cxn>
              </a:cxnLst>
              <a:rect l="0" t="0" r="r" b="b"/>
              <a:pathLst>
                <a:path w="540" h="158">
                  <a:moveTo>
                    <a:pt x="4" y="0"/>
                  </a:moveTo>
                  <a:lnTo>
                    <a:pt x="4" y="0"/>
                  </a:lnTo>
                  <a:lnTo>
                    <a:pt x="2" y="2"/>
                  </a:lnTo>
                  <a:lnTo>
                    <a:pt x="0" y="6"/>
                  </a:lnTo>
                  <a:lnTo>
                    <a:pt x="0" y="6"/>
                  </a:lnTo>
                  <a:lnTo>
                    <a:pt x="0" y="12"/>
                  </a:lnTo>
                  <a:lnTo>
                    <a:pt x="2" y="22"/>
                  </a:lnTo>
                  <a:lnTo>
                    <a:pt x="8" y="40"/>
                  </a:lnTo>
                  <a:lnTo>
                    <a:pt x="20" y="60"/>
                  </a:lnTo>
                  <a:lnTo>
                    <a:pt x="28" y="70"/>
                  </a:lnTo>
                  <a:lnTo>
                    <a:pt x="38" y="80"/>
                  </a:lnTo>
                  <a:lnTo>
                    <a:pt x="48" y="92"/>
                  </a:lnTo>
                  <a:lnTo>
                    <a:pt x="62" y="102"/>
                  </a:lnTo>
                  <a:lnTo>
                    <a:pt x="80" y="114"/>
                  </a:lnTo>
                  <a:lnTo>
                    <a:pt x="98" y="124"/>
                  </a:lnTo>
                  <a:lnTo>
                    <a:pt x="120" y="134"/>
                  </a:lnTo>
                  <a:lnTo>
                    <a:pt x="146" y="142"/>
                  </a:lnTo>
                  <a:lnTo>
                    <a:pt x="146" y="142"/>
                  </a:lnTo>
                  <a:lnTo>
                    <a:pt x="172" y="150"/>
                  </a:lnTo>
                  <a:lnTo>
                    <a:pt x="202" y="154"/>
                  </a:lnTo>
                  <a:lnTo>
                    <a:pt x="232" y="158"/>
                  </a:lnTo>
                  <a:lnTo>
                    <a:pt x="262" y="158"/>
                  </a:lnTo>
                  <a:lnTo>
                    <a:pt x="292" y="158"/>
                  </a:lnTo>
                  <a:lnTo>
                    <a:pt x="322" y="154"/>
                  </a:lnTo>
                  <a:lnTo>
                    <a:pt x="352" y="150"/>
                  </a:lnTo>
                  <a:lnTo>
                    <a:pt x="382" y="144"/>
                  </a:lnTo>
                  <a:lnTo>
                    <a:pt x="410" y="136"/>
                  </a:lnTo>
                  <a:lnTo>
                    <a:pt x="436" y="126"/>
                  </a:lnTo>
                  <a:lnTo>
                    <a:pt x="460" y="114"/>
                  </a:lnTo>
                  <a:lnTo>
                    <a:pt x="482" y="100"/>
                  </a:lnTo>
                  <a:lnTo>
                    <a:pt x="502" y="84"/>
                  </a:lnTo>
                  <a:lnTo>
                    <a:pt x="518" y="68"/>
                  </a:lnTo>
                  <a:lnTo>
                    <a:pt x="530" y="50"/>
                  </a:lnTo>
                  <a:lnTo>
                    <a:pt x="540" y="28"/>
                  </a:lnTo>
                  <a:lnTo>
                    <a:pt x="540" y="28"/>
                  </a:lnTo>
                  <a:lnTo>
                    <a:pt x="540" y="24"/>
                  </a:lnTo>
                  <a:lnTo>
                    <a:pt x="536" y="22"/>
                  </a:lnTo>
                  <a:lnTo>
                    <a:pt x="536" y="22"/>
                  </a:lnTo>
                  <a:lnTo>
                    <a:pt x="532" y="22"/>
                  </a:lnTo>
                  <a:lnTo>
                    <a:pt x="530" y="26"/>
                  </a:lnTo>
                  <a:lnTo>
                    <a:pt x="530" y="26"/>
                  </a:lnTo>
                  <a:lnTo>
                    <a:pt x="522" y="44"/>
                  </a:lnTo>
                  <a:lnTo>
                    <a:pt x="510" y="60"/>
                  </a:lnTo>
                  <a:lnTo>
                    <a:pt x="496" y="76"/>
                  </a:lnTo>
                  <a:lnTo>
                    <a:pt x="478" y="90"/>
                  </a:lnTo>
                  <a:lnTo>
                    <a:pt x="456" y="104"/>
                  </a:lnTo>
                  <a:lnTo>
                    <a:pt x="432" y="116"/>
                  </a:lnTo>
                  <a:lnTo>
                    <a:pt x="406" y="126"/>
                  </a:lnTo>
                  <a:lnTo>
                    <a:pt x="378" y="134"/>
                  </a:lnTo>
                  <a:lnTo>
                    <a:pt x="378" y="134"/>
                  </a:lnTo>
                  <a:lnTo>
                    <a:pt x="348" y="140"/>
                  </a:lnTo>
                  <a:lnTo>
                    <a:pt x="320" y="144"/>
                  </a:lnTo>
                  <a:lnTo>
                    <a:pt x="290" y="148"/>
                  </a:lnTo>
                  <a:lnTo>
                    <a:pt x="260" y="148"/>
                  </a:lnTo>
                  <a:lnTo>
                    <a:pt x="230" y="146"/>
                  </a:lnTo>
                  <a:lnTo>
                    <a:pt x="202" y="144"/>
                  </a:lnTo>
                  <a:lnTo>
                    <a:pt x="174" y="138"/>
                  </a:lnTo>
                  <a:lnTo>
                    <a:pt x="148" y="132"/>
                  </a:lnTo>
                  <a:lnTo>
                    <a:pt x="148" y="132"/>
                  </a:lnTo>
                  <a:lnTo>
                    <a:pt x="124" y="124"/>
                  </a:lnTo>
                  <a:lnTo>
                    <a:pt x="104" y="114"/>
                  </a:lnTo>
                  <a:lnTo>
                    <a:pt x="86" y="104"/>
                  </a:lnTo>
                  <a:lnTo>
                    <a:pt x="70" y="94"/>
                  </a:lnTo>
                  <a:lnTo>
                    <a:pt x="58" y="84"/>
                  </a:lnTo>
                  <a:lnTo>
                    <a:pt x="46" y="74"/>
                  </a:lnTo>
                  <a:lnTo>
                    <a:pt x="36" y="64"/>
                  </a:lnTo>
                  <a:lnTo>
                    <a:pt x="30" y="54"/>
                  </a:lnTo>
                  <a:lnTo>
                    <a:pt x="18" y="34"/>
                  </a:lnTo>
                  <a:lnTo>
                    <a:pt x="14" y="20"/>
                  </a:lnTo>
                  <a:lnTo>
                    <a:pt x="10" y="6"/>
                  </a:lnTo>
                  <a:lnTo>
                    <a:pt x="10" y="6"/>
                  </a:lnTo>
                  <a:lnTo>
                    <a:pt x="8" y="2"/>
                  </a:lnTo>
                  <a:lnTo>
                    <a:pt x="4" y="0"/>
                  </a:lnTo>
                  <a:lnTo>
                    <a:pt x="4" y="0"/>
                  </a:lnTo>
                  <a:close/>
                </a:path>
              </a:pathLst>
            </a:custGeom>
            <a:solidFill>
              <a:srgbClr val="FFA59C"/>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grpSp>
      <p:grpSp>
        <p:nvGrpSpPr>
          <p:cNvPr id="136" name="组合 230"/>
          <p:cNvGrpSpPr/>
          <p:nvPr/>
        </p:nvGrpSpPr>
        <p:grpSpPr>
          <a:xfrm>
            <a:off x="5796136" y="1995686"/>
            <a:ext cx="1356438" cy="806132"/>
            <a:chOff x="4552950" y="1273175"/>
            <a:chExt cx="1739900" cy="1076325"/>
          </a:xfrm>
        </p:grpSpPr>
        <p:sp>
          <p:nvSpPr>
            <p:cNvPr id="137" name="Freeform 52"/>
            <p:cNvSpPr/>
            <p:nvPr/>
          </p:nvSpPr>
          <p:spPr bwMode="auto">
            <a:xfrm>
              <a:off x="4552950" y="1273175"/>
              <a:ext cx="1739900" cy="1076325"/>
            </a:xfrm>
            <a:custGeom>
              <a:avLst/>
              <a:gdLst/>
              <a:ahLst/>
              <a:cxnLst>
                <a:cxn ang="0">
                  <a:pos x="322" y="606"/>
                </a:cxn>
                <a:cxn ang="0">
                  <a:pos x="306" y="532"/>
                </a:cxn>
                <a:cxn ang="0">
                  <a:pos x="300" y="532"/>
                </a:cxn>
                <a:cxn ang="0">
                  <a:pos x="252" y="566"/>
                </a:cxn>
                <a:cxn ang="0">
                  <a:pos x="196" y="582"/>
                </a:cxn>
                <a:cxn ang="0">
                  <a:pos x="138" y="574"/>
                </a:cxn>
                <a:cxn ang="0">
                  <a:pos x="98" y="556"/>
                </a:cxn>
                <a:cxn ang="0">
                  <a:pos x="64" y="514"/>
                </a:cxn>
                <a:cxn ang="0">
                  <a:pos x="50" y="460"/>
                </a:cxn>
                <a:cxn ang="0">
                  <a:pos x="58" y="408"/>
                </a:cxn>
                <a:cxn ang="0">
                  <a:pos x="90" y="364"/>
                </a:cxn>
                <a:cxn ang="0">
                  <a:pos x="40" y="354"/>
                </a:cxn>
                <a:cxn ang="0">
                  <a:pos x="6" y="318"/>
                </a:cxn>
                <a:cxn ang="0">
                  <a:pos x="0" y="264"/>
                </a:cxn>
                <a:cxn ang="0">
                  <a:pos x="28" y="196"/>
                </a:cxn>
                <a:cxn ang="0">
                  <a:pos x="64" y="172"/>
                </a:cxn>
                <a:cxn ang="0">
                  <a:pos x="172" y="158"/>
                </a:cxn>
                <a:cxn ang="0">
                  <a:pos x="246" y="184"/>
                </a:cxn>
                <a:cxn ang="0">
                  <a:pos x="262" y="114"/>
                </a:cxn>
                <a:cxn ang="0">
                  <a:pos x="302" y="58"/>
                </a:cxn>
                <a:cxn ang="0">
                  <a:pos x="382" y="8"/>
                </a:cxn>
                <a:cxn ang="0">
                  <a:pos x="438" y="0"/>
                </a:cxn>
                <a:cxn ang="0">
                  <a:pos x="496" y="16"/>
                </a:cxn>
                <a:cxn ang="0">
                  <a:pos x="558" y="74"/>
                </a:cxn>
                <a:cxn ang="0">
                  <a:pos x="598" y="106"/>
                </a:cxn>
                <a:cxn ang="0">
                  <a:pos x="628" y="54"/>
                </a:cxn>
                <a:cxn ang="0">
                  <a:pos x="674" y="24"/>
                </a:cxn>
                <a:cxn ang="0">
                  <a:pos x="746" y="16"/>
                </a:cxn>
                <a:cxn ang="0">
                  <a:pos x="842" y="50"/>
                </a:cxn>
                <a:cxn ang="0">
                  <a:pos x="880" y="92"/>
                </a:cxn>
                <a:cxn ang="0">
                  <a:pos x="898" y="146"/>
                </a:cxn>
                <a:cxn ang="0">
                  <a:pos x="892" y="196"/>
                </a:cxn>
                <a:cxn ang="0">
                  <a:pos x="954" y="188"/>
                </a:cxn>
                <a:cxn ang="0">
                  <a:pos x="1012" y="210"/>
                </a:cxn>
                <a:cxn ang="0">
                  <a:pos x="1060" y="252"/>
                </a:cxn>
                <a:cxn ang="0">
                  <a:pos x="1088" y="304"/>
                </a:cxn>
                <a:cxn ang="0">
                  <a:pos x="1094" y="362"/>
                </a:cxn>
                <a:cxn ang="0">
                  <a:pos x="1068" y="412"/>
                </a:cxn>
                <a:cxn ang="0">
                  <a:pos x="996" y="440"/>
                </a:cxn>
                <a:cxn ang="0">
                  <a:pos x="928" y="478"/>
                </a:cxn>
                <a:cxn ang="0">
                  <a:pos x="912" y="564"/>
                </a:cxn>
                <a:cxn ang="0">
                  <a:pos x="878" y="602"/>
                </a:cxn>
                <a:cxn ang="0">
                  <a:pos x="836" y="622"/>
                </a:cxn>
                <a:cxn ang="0">
                  <a:pos x="772" y="636"/>
                </a:cxn>
                <a:cxn ang="0">
                  <a:pos x="716" y="626"/>
                </a:cxn>
                <a:cxn ang="0">
                  <a:pos x="614" y="558"/>
                </a:cxn>
                <a:cxn ang="0">
                  <a:pos x="600" y="600"/>
                </a:cxn>
                <a:cxn ang="0">
                  <a:pos x="564" y="644"/>
                </a:cxn>
                <a:cxn ang="0">
                  <a:pos x="514" y="670"/>
                </a:cxn>
                <a:cxn ang="0">
                  <a:pos x="454" y="678"/>
                </a:cxn>
                <a:cxn ang="0">
                  <a:pos x="396" y="668"/>
                </a:cxn>
                <a:cxn ang="0">
                  <a:pos x="344" y="636"/>
                </a:cxn>
              </a:cxnLst>
              <a:rect l="0" t="0" r="r" b="b"/>
              <a:pathLst>
                <a:path w="1096" h="678">
                  <a:moveTo>
                    <a:pt x="334" y="626"/>
                  </a:moveTo>
                  <a:lnTo>
                    <a:pt x="334" y="626"/>
                  </a:lnTo>
                  <a:lnTo>
                    <a:pt x="328" y="618"/>
                  </a:lnTo>
                  <a:lnTo>
                    <a:pt x="322" y="606"/>
                  </a:lnTo>
                  <a:lnTo>
                    <a:pt x="310" y="576"/>
                  </a:lnTo>
                  <a:lnTo>
                    <a:pt x="306" y="560"/>
                  </a:lnTo>
                  <a:lnTo>
                    <a:pt x="304" y="544"/>
                  </a:lnTo>
                  <a:lnTo>
                    <a:pt x="306" y="532"/>
                  </a:lnTo>
                  <a:lnTo>
                    <a:pt x="308" y="526"/>
                  </a:lnTo>
                  <a:lnTo>
                    <a:pt x="310" y="522"/>
                  </a:lnTo>
                  <a:lnTo>
                    <a:pt x="310" y="522"/>
                  </a:lnTo>
                  <a:lnTo>
                    <a:pt x="300" y="532"/>
                  </a:lnTo>
                  <a:lnTo>
                    <a:pt x="290" y="542"/>
                  </a:lnTo>
                  <a:lnTo>
                    <a:pt x="278" y="552"/>
                  </a:lnTo>
                  <a:lnTo>
                    <a:pt x="266" y="560"/>
                  </a:lnTo>
                  <a:lnTo>
                    <a:pt x="252" y="566"/>
                  </a:lnTo>
                  <a:lnTo>
                    <a:pt x="238" y="572"/>
                  </a:lnTo>
                  <a:lnTo>
                    <a:pt x="224" y="576"/>
                  </a:lnTo>
                  <a:lnTo>
                    <a:pt x="210" y="580"/>
                  </a:lnTo>
                  <a:lnTo>
                    <a:pt x="196" y="582"/>
                  </a:lnTo>
                  <a:lnTo>
                    <a:pt x="180" y="582"/>
                  </a:lnTo>
                  <a:lnTo>
                    <a:pt x="166" y="580"/>
                  </a:lnTo>
                  <a:lnTo>
                    <a:pt x="152" y="578"/>
                  </a:lnTo>
                  <a:lnTo>
                    <a:pt x="138" y="574"/>
                  </a:lnTo>
                  <a:lnTo>
                    <a:pt x="124" y="570"/>
                  </a:lnTo>
                  <a:lnTo>
                    <a:pt x="110" y="564"/>
                  </a:lnTo>
                  <a:lnTo>
                    <a:pt x="98" y="556"/>
                  </a:lnTo>
                  <a:lnTo>
                    <a:pt x="98" y="556"/>
                  </a:lnTo>
                  <a:lnTo>
                    <a:pt x="88" y="546"/>
                  </a:lnTo>
                  <a:lnTo>
                    <a:pt x="78" y="536"/>
                  </a:lnTo>
                  <a:lnTo>
                    <a:pt x="70" y="526"/>
                  </a:lnTo>
                  <a:lnTo>
                    <a:pt x="64" y="514"/>
                  </a:lnTo>
                  <a:lnTo>
                    <a:pt x="58" y="500"/>
                  </a:lnTo>
                  <a:lnTo>
                    <a:pt x="54" y="488"/>
                  </a:lnTo>
                  <a:lnTo>
                    <a:pt x="52" y="474"/>
                  </a:lnTo>
                  <a:lnTo>
                    <a:pt x="50" y="460"/>
                  </a:lnTo>
                  <a:lnTo>
                    <a:pt x="50" y="446"/>
                  </a:lnTo>
                  <a:lnTo>
                    <a:pt x="50" y="434"/>
                  </a:lnTo>
                  <a:lnTo>
                    <a:pt x="54" y="420"/>
                  </a:lnTo>
                  <a:lnTo>
                    <a:pt x="58" y="408"/>
                  </a:lnTo>
                  <a:lnTo>
                    <a:pt x="64" y="394"/>
                  </a:lnTo>
                  <a:lnTo>
                    <a:pt x="70" y="384"/>
                  </a:lnTo>
                  <a:lnTo>
                    <a:pt x="80" y="374"/>
                  </a:lnTo>
                  <a:lnTo>
                    <a:pt x="90" y="364"/>
                  </a:lnTo>
                  <a:lnTo>
                    <a:pt x="90" y="364"/>
                  </a:lnTo>
                  <a:lnTo>
                    <a:pt x="64" y="360"/>
                  </a:lnTo>
                  <a:lnTo>
                    <a:pt x="52" y="358"/>
                  </a:lnTo>
                  <a:lnTo>
                    <a:pt x="40" y="354"/>
                  </a:lnTo>
                  <a:lnTo>
                    <a:pt x="30" y="348"/>
                  </a:lnTo>
                  <a:lnTo>
                    <a:pt x="20" y="340"/>
                  </a:lnTo>
                  <a:lnTo>
                    <a:pt x="14" y="330"/>
                  </a:lnTo>
                  <a:lnTo>
                    <a:pt x="6" y="318"/>
                  </a:lnTo>
                  <a:lnTo>
                    <a:pt x="6" y="318"/>
                  </a:lnTo>
                  <a:lnTo>
                    <a:pt x="2" y="302"/>
                  </a:lnTo>
                  <a:lnTo>
                    <a:pt x="0" y="282"/>
                  </a:lnTo>
                  <a:lnTo>
                    <a:pt x="0" y="264"/>
                  </a:lnTo>
                  <a:lnTo>
                    <a:pt x="4" y="246"/>
                  </a:lnTo>
                  <a:lnTo>
                    <a:pt x="8" y="228"/>
                  </a:lnTo>
                  <a:lnTo>
                    <a:pt x="18" y="212"/>
                  </a:lnTo>
                  <a:lnTo>
                    <a:pt x="28" y="196"/>
                  </a:lnTo>
                  <a:lnTo>
                    <a:pt x="42" y="184"/>
                  </a:lnTo>
                  <a:lnTo>
                    <a:pt x="42" y="184"/>
                  </a:lnTo>
                  <a:lnTo>
                    <a:pt x="52" y="178"/>
                  </a:lnTo>
                  <a:lnTo>
                    <a:pt x="64" y="172"/>
                  </a:lnTo>
                  <a:lnTo>
                    <a:pt x="90" y="162"/>
                  </a:lnTo>
                  <a:lnTo>
                    <a:pt x="116" y="158"/>
                  </a:lnTo>
                  <a:lnTo>
                    <a:pt x="144" y="156"/>
                  </a:lnTo>
                  <a:lnTo>
                    <a:pt x="172" y="158"/>
                  </a:lnTo>
                  <a:lnTo>
                    <a:pt x="198" y="164"/>
                  </a:lnTo>
                  <a:lnTo>
                    <a:pt x="222" y="172"/>
                  </a:lnTo>
                  <a:lnTo>
                    <a:pt x="246" y="184"/>
                  </a:lnTo>
                  <a:lnTo>
                    <a:pt x="246" y="184"/>
                  </a:lnTo>
                  <a:lnTo>
                    <a:pt x="244" y="180"/>
                  </a:lnTo>
                  <a:lnTo>
                    <a:pt x="244" y="172"/>
                  </a:lnTo>
                  <a:lnTo>
                    <a:pt x="250" y="150"/>
                  </a:lnTo>
                  <a:lnTo>
                    <a:pt x="262" y="114"/>
                  </a:lnTo>
                  <a:lnTo>
                    <a:pt x="262" y="114"/>
                  </a:lnTo>
                  <a:lnTo>
                    <a:pt x="272" y="96"/>
                  </a:lnTo>
                  <a:lnTo>
                    <a:pt x="286" y="76"/>
                  </a:lnTo>
                  <a:lnTo>
                    <a:pt x="302" y="58"/>
                  </a:lnTo>
                  <a:lnTo>
                    <a:pt x="320" y="42"/>
                  </a:lnTo>
                  <a:lnTo>
                    <a:pt x="340" y="28"/>
                  </a:lnTo>
                  <a:lnTo>
                    <a:pt x="360" y="16"/>
                  </a:lnTo>
                  <a:lnTo>
                    <a:pt x="382" y="8"/>
                  </a:lnTo>
                  <a:lnTo>
                    <a:pt x="402" y="2"/>
                  </a:lnTo>
                  <a:lnTo>
                    <a:pt x="402" y="2"/>
                  </a:lnTo>
                  <a:lnTo>
                    <a:pt x="420" y="0"/>
                  </a:lnTo>
                  <a:lnTo>
                    <a:pt x="438" y="0"/>
                  </a:lnTo>
                  <a:lnTo>
                    <a:pt x="454" y="2"/>
                  </a:lnTo>
                  <a:lnTo>
                    <a:pt x="468" y="4"/>
                  </a:lnTo>
                  <a:lnTo>
                    <a:pt x="482" y="10"/>
                  </a:lnTo>
                  <a:lnTo>
                    <a:pt x="496" y="16"/>
                  </a:lnTo>
                  <a:lnTo>
                    <a:pt x="508" y="22"/>
                  </a:lnTo>
                  <a:lnTo>
                    <a:pt x="520" y="30"/>
                  </a:lnTo>
                  <a:lnTo>
                    <a:pt x="540" y="50"/>
                  </a:lnTo>
                  <a:lnTo>
                    <a:pt x="558" y="74"/>
                  </a:lnTo>
                  <a:lnTo>
                    <a:pt x="576" y="98"/>
                  </a:lnTo>
                  <a:lnTo>
                    <a:pt x="594" y="122"/>
                  </a:lnTo>
                  <a:lnTo>
                    <a:pt x="594" y="122"/>
                  </a:lnTo>
                  <a:lnTo>
                    <a:pt x="598" y="106"/>
                  </a:lnTo>
                  <a:lnTo>
                    <a:pt x="604" y="90"/>
                  </a:lnTo>
                  <a:lnTo>
                    <a:pt x="610" y="78"/>
                  </a:lnTo>
                  <a:lnTo>
                    <a:pt x="618" y="64"/>
                  </a:lnTo>
                  <a:lnTo>
                    <a:pt x="628" y="54"/>
                  </a:lnTo>
                  <a:lnTo>
                    <a:pt x="638" y="44"/>
                  </a:lnTo>
                  <a:lnTo>
                    <a:pt x="650" y="36"/>
                  </a:lnTo>
                  <a:lnTo>
                    <a:pt x="662" y="30"/>
                  </a:lnTo>
                  <a:lnTo>
                    <a:pt x="674" y="24"/>
                  </a:lnTo>
                  <a:lnTo>
                    <a:pt x="688" y="20"/>
                  </a:lnTo>
                  <a:lnTo>
                    <a:pt x="702" y="16"/>
                  </a:lnTo>
                  <a:lnTo>
                    <a:pt x="716" y="16"/>
                  </a:lnTo>
                  <a:lnTo>
                    <a:pt x="746" y="16"/>
                  </a:lnTo>
                  <a:lnTo>
                    <a:pt x="776" y="20"/>
                  </a:lnTo>
                  <a:lnTo>
                    <a:pt x="804" y="28"/>
                  </a:lnTo>
                  <a:lnTo>
                    <a:pt x="830" y="42"/>
                  </a:lnTo>
                  <a:lnTo>
                    <a:pt x="842" y="50"/>
                  </a:lnTo>
                  <a:lnTo>
                    <a:pt x="852" y="60"/>
                  </a:lnTo>
                  <a:lnTo>
                    <a:pt x="862" y="70"/>
                  </a:lnTo>
                  <a:lnTo>
                    <a:pt x="872" y="80"/>
                  </a:lnTo>
                  <a:lnTo>
                    <a:pt x="880" y="92"/>
                  </a:lnTo>
                  <a:lnTo>
                    <a:pt x="886" y="104"/>
                  </a:lnTo>
                  <a:lnTo>
                    <a:pt x="892" y="118"/>
                  </a:lnTo>
                  <a:lnTo>
                    <a:pt x="896" y="132"/>
                  </a:lnTo>
                  <a:lnTo>
                    <a:pt x="898" y="146"/>
                  </a:lnTo>
                  <a:lnTo>
                    <a:pt x="898" y="162"/>
                  </a:lnTo>
                  <a:lnTo>
                    <a:pt x="896" y="178"/>
                  </a:lnTo>
                  <a:lnTo>
                    <a:pt x="892" y="196"/>
                  </a:lnTo>
                  <a:lnTo>
                    <a:pt x="892" y="196"/>
                  </a:lnTo>
                  <a:lnTo>
                    <a:pt x="908" y="190"/>
                  </a:lnTo>
                  <a:lnTo>
                    <a:pt x="922" y="188"/>
                  </a:lnTo>
                  <a:lnTo>
                    <a:pt x="938" y="188"/>
                  </a:lnTo>
                  <a:lnTo>
                    <a:pt x="954" y="188"/>
                  </a:lnTo>
                  <a:lnTo>
                    <a:pt x="968" y="192"/>
                  </a:lnTo>
                  <a:lnTo>
                    <a:pt x="984" y="196"/>
                  </a:lnTo>
                  <a:lnTo>
                    <a:pt x="998" y="202"/>
                  </a:lnTo>
                  <a:lnTo>
                    <a:pt x="1012" y="210"/>
                  </a:lnTo>
                  <a:lnTo>
                    <a:pt x="1026" y="218"/>
                  </a:lnTo>
                  <a:lnTo>
                    <a:pt x="1038" y="228"/>
                  </a:lnTo>
                  <a:lnTo>
                    <a:pt x="1050" y="240"/>
                  </a:lnTo>
                  <a:lnTo>
                    <a:pt x="1060" y="252"/>
                  </a:lnTo>
                  <a:lnTo>
                    <a:pt x="1070" y="264"/>
                  </a:lnTo>
                  <a:lnTo>
                    <a:pt x="1078" y="276"/>
                  </a:lnTo>
                  <a:lnTo>
                    <a:pt x="1084" y="290"/>
                  </a:lnTo>
                  <a:lnTo>
                    <a:pt x="1088" y="304"/>
                  </a:lnTo>
                  <a:lnTo>
                    <a:pt x="1088" y="304"/>
                  </a:lnTo>
                  <a:lnTo>
                    <a:pt x="1094" y="326"/>
                  </a:lnTo>
                  <a:lnTo>
                    <a:pt x="1096" y="344"/>
                  </a:lnTo>
                  <a:lnTo>
                    <a:pt x="1094" y="362"/>
                  </a:lnTo>
                  <a:lnTo>
                    <a:pt x="1092" y="376"/>
                  </a:lnTo>
                  <a:lnTo>
                    <a:pt x="1086" y="390"/>
                  </a:lnTo>
                  <a:lnTo>
                    <a:pt x="1078" y="402"/>
                  </a:lnTo>
                  <a:lnTo>
                    <a:pt x="1068" y="412"/>
                  </a:lnTo>
                  <a:lnTo>
                    <a:pt x="1056" y="420"/>
                  </a:lnTo>
                  <a:lnTo>
                    <a:pt x="1042" y="426"/>
                  </a:lnTo>
                  <a:lnTo>
                    <a:pt x="1028" y="432"/>
                  </a:lnTo>
                  <a:lnTo>
                    <a:pt x="996" y="440"/>
                  </a:lnTo>
                  <a:lnTo>
                    <a:pt x="962" y="446"/>
                  </a:lnTo>
                  <a:lnTo>
                    <a:pt x="928" y="450"/>
                  </a:lnTo>
                  <a:lnTo>
                    <a:pt x="928" y="450"/>
                  </a:lnTo>
                  <a:lnTo>
                    <a:pt x="928" y="478"/>
                  </a:lnTo>
                  <a:lnTo>
                    <a:pt x="928" y="504"/>
                  </a:lnTo>
                  <a:lnTo>
                    <a:pt x="924" y="530"/>
                  </a:lnTo>
                  <a:lnTo>
                    <a:pt x="918" y="552"/>
                  </a:lnTo>
                  <a:lnTo>
                    <a:pt x="912" y="564"/>
                  </a:lnTo>
                  <a:lnTo>
                    <a:pt x="906" y="574"/>
                  </a:lnTo>
                  <a:lnTo>
                    <a:pt x="898" y="584"/>
                  </a:lnTo>
                  <a:lnTo>
                    <a:pt x="888" y="592"/>
                  </a:lnTo>
                  <a:lnTo>
                    <a:pt x="878" y="602"/>
                  </a:lnTo>
                  <a:lnTo>
                    <a:pt x="866" y="608"/>
                  </a:lnTo>
                  <a:lnTo>
                    <a:pt x="852" y="616"/>
                  </a:lnTo>
                  <a:lnTo>
                    <a:pt x="836" y="622"/>
                  </a:lnTo>
                  <a:lnTo>
                    <a:pt x="836" y="622"/>
                  </a:lnTo>
                  <a:lnTo>
                    <a:pt x="820" y="628"/>
                  </a:lnTo>
                  <a:lnTo>
                    <a:pt x="802" y="632"/>
                  </a:lnTo>
                  <a:lnTo>
                    <a:pt x="788" y="634"/>
                  </a:lnTo>
                  <a:lnTo>
                    <a:pt x="772" y="636"/>
                  </a:lnTo>
                  <a:lnTo>
                    <a:pt x="758" y="636"/>
                  </a:lnTo>
                  <a:lnTo>
                    <a:pt x="744" y="634"/>
                  </a:lnTo>
                  <a:lnTo>
                    <a:pt x="730" y="632"/>
                  </a:lnTo>
                  <a:lnTo>
                    <a:pt x="716" y="626"/>
                  </a:lnTo>
                  <a:lnTo>
                    <a:pt x="690" y="616"/>
                  </a:lnTo>
                  <a:lnTo>
                    <a:pt x="664" y="600"/>
                  </a:lnTo>
                  <a:lnTo>
                    <a:pt x="640" y="580"/>
                  </a:lnTo>
                  <a:lnTo>
                    <a:pt x="614" y="558"/>
                  </a:lnTo>
                  <a:lnTo>
                    <a:pt x="614" y="558"/>
                  </a:lnTo>
                  <a:lnTo>
                    <a:pt x="612" y="572"/>
                  </a:lnTo>
                  <a:lnTo>
                    <a:pt x="606" y="586"/>
                  </a:lnTo>
                  <a:lnTo>
                    <a:pt x="600" y="600"/>
                  </a:lnTo>
                  <a:lnTo>
                    <a:pt x="594" y="612"/>
                  </a:lnTo>
                  <a:lnTo>
                    <a:pt x="584" y="624"/>
                  </a:lnTo>
                  <a:lnTo>
                    <a:pt x="574" y="634"/>
                  </a:lnTo>
                  <a:lnTo>
                    <a:pt x="564" y="644"/>
                  </a:lnTo>
                  <a:lnTo>
                    <a:pt x="552" y="652"/>
                  </a:lnTo>
                  <a:lnTo>
                    <a:pt x="540" y="658"/>
                  </a:lnTo>
                  <a:lnTo>
                    <a:pt x="526" y="664"/>
                  </a:lnTo>
                  <a:lnTo>
                    <a:pt x="514" y="670"/>
                  </a:lnTo>
                  <a:lnTo>
                    <a:pt x="498" y="674"/>
                  </a:lnTo>
                  <a:lnTo>
                    <a:pt x="484" y="676"/>
                  </a:lnTo>
                  <a:lnTo>
                    <a:pt x="470" y="678"/>
                  </a:lnTo>
                  <a:lnTo>
                    <a:pt x="454" y="678"/>
                  </a:lnTo>
                  <a:lnTo>
                    <a:pt x="438" y="676"/>
                  </a:lnTo>
                  <a:lnTo>
                    <a:pt x="438" y="676"/>
                  </a:lnTo>
                  <a:lnTo>
                    <a:pt x="410" y="672"/>
                  </a:lnTo>
                  <a:lnTo>
                    <a:pt x="396" y="668"/>
                  </a:lnTo>
                  <a:lnTo>
                    <a:pt x="380" y="662"/>
                  </a:lnTo>
                  <a:lnTo>
                    <a:pt x="368" y="654"/>
                  </a:lnTo>
                  <a:lnTo>
                    <a:pt x="354" y="646"/>
                  </a:lnTo>
                  <a:lnTo>
                    <a:pt x="344" y="636"/>
                  </a:lnTo>
                  <a:lnTo>
                    <a:pt x="334" y="626"/>
                  </a:lnTo>
                  <a:lnTo>
                    <a:pt x="334" y="626"/>
                  </a:lnTo>
                  <a:close/>
                </a:path>
              </a:pathLst>
            </a:custGeom>
            <a:solidFill>
              <a:schemeClr val="bg1"/>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38" name="Freeform 53"/>
            <p:cNvSpPr/>
            <p:nvPr/>
          </p:nvSpPr>
          <p:spPr bwMode="auto">
            <a:xfrm>
              <a:off x="4959350" y="1647825"/>
              <a:ext cx="50800" cy="50800"/>
            </a:xfrm>
            <a:custGeom>
              <a:avLst/>
              <a:gdLst/>
              <a:ahLst/>
              <a:cxnLst>
                <a:cxn ang="0">
                  <a:pos x="32" y="16"/>
                </a:cxn>
                <a:cxn ang="0">
                  <a:pos x="32" y="16"/>
                </a:cxn>
                <a:cxn ang="0">
                  <a:pos x="30" y="22"/>
                </a:cxn>
                <a:cxn ang="0">
                  <a:pos x="26" y="26"/>
                </a:cxn>
                <a:cxn ang="0">
                  <a:pos x="22" y="30"/>
                </a:cxn>
                <a:cxn ang="0">
                  <a:pos x="16" y="32"/>
                </a:cxn>
                <a:cxn ang="0">
                  <a:pos x="16" y="32"/>
                </a:cxn>
                <a:cxn ang="0">
                  <a:pos x="10" y="30"/>
                </a:cxn>
                <a:cxn ang="0">
                  <a:pos x="4" y="26"/>
                </a:cxn>
                <a:cxn ang="0">
                  <a:pos x="2" y="22"/>
                </a:cxn>
                <a:cxn ang="0">
                  <a:pos x="0" y="16"/>
                </a:cxn>
                <a:cxn ang="0">
                  <a:pos x="0" y="16"/>
                </a:cxn>
                <a:cxn ang="0">
                  <a:pos x="2" y="10"/>
                </a:cxn>
                <a:cxn ang="0">
                  <a:pos x="4" y="6"/>
                </a:cxn>
                <a:cxn ang="0">
                  <a:pos x="10" y="2"/>
                </a:cxn>
                <a:cxn ang="0">
                  <a:pos x="16" y="0"/>
                </a:cxn>
                <a:cxn ang="0">
                  <a:pos x="16" y="0"/>
                </a:cxn>
                <a:cxn ang="0">
                  <a:pos x="22" y="2"/>
                </a:cxn>
                <a:cxn ang="0">
                  <a:pos x="26" y="6"/>
                </a:cxn>
                <a:cxn ang="0">
                  <a:pos x="30" y="10"/>
                </a:cxn>
                <a:cxn ang="0">
                  <a:pos x="32" y="16"/>
                </a:cxn>
                <a:cxn ang="0">
                  <a:pos x="32" y="16"/>
                </a:cxn>
              </a:cxnLst>
              <a:rect l="0" t="0" r="r" b="b"/>
              <a:pathLst>
                <a:path w="32" h="32">
                  <a:moveTo>
                    <a:pt x="32" y="16"/>
                  </a:moveTo>
                  <a:lnTo>
                    <a:pt x="32" y="16"/>
                  </a:lnTo>
                  <a:lnTo>
                    <a:pt x="30" y="22"/>
                  </a:lnTo>
                  <a:lnTo>
                    <a:pt x="26" y="26"/>
                  </a:lnTo>
                  <a:lnTo>
                    <a:pt x="22" y="30"/>
                  </a:lnTo>
                  <a:lnTo>
                    <a:pt x="16" y="32"/>
                  </a:lnTo>
                  <a:lnTo>
                    <a:pt x="16" y="32"/>
                  </a:lnTo>
                  <a:lnTo>
                    <a:pt x="10" y="30"/>
                  </a:lnTo>
                  <a:lnTo>
                    <a:pt x="4" y="26"/>
                  </a:lnTo>
                  <a:lnTo>
                    <a:pt x="2" y="22"/>
                  </a:lnTo>
                  <a:lnTo>
                    <a:pt x="0" y="16"/>
                  </a:lnTo>
                  <a:lnTo>
                    <a:pt x="0" y="16"/>
                  </a:lnTo>
                  <a:lnTo>
                    <a:pt x="2" y="10"/>
                  </a:lnTo>
                  <a:lnTo>
                    <a:pt x="4" y="6"/>
                  </a:lnTo>
                  <a:lnTo>
                    <a:pt x="10" y="2"/>
                  </a:lnTo>
                  <a:lnTo>
                    <a:pt x="16" y="0"/>
                  </a:lnTo>
                  <a:lnTo>
                    <a:pt x="16" y="0"/>
                  </a:lnTo>
                  <a:lnTo>
                    <a:pt x="22" y="2"/>
                  </a:lnTo>
                  <a:lnTo>
                    <a:pt x="26" y="6"/>
                  </a:lnTo>
                  <a:lnTo>
                    <a:pt x="30" y="10"/>
                  </a:lnTo>
                  <a:lnTo>
                    <a:pt x="32" y="16"/>
                  </a:lnTo>
                  <a:lnTo>
                    <a:pt x="32" y="16"/>
                  </a:lnTo>
                  <a:close/>
                </a:path>
              </a:pathLst>
            </a:custGeom>
            <a:solidFill>
              <a:srgbClr val="743F2D"/>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39" name="Freeform 54"/>
            <p:cNvSpPr/>
            <p:nvPr/>
          </p:nvSpPr>
          <p:spPr bwMode="auto">
            <a:xfrm>
              <a:off x="5822950" y="1651000"/>
              <a:ext cx="47625" cy="47625"/>
            </a:xfrm>
            <a:custGeom>
              <a:avLst/>
              <a:gdLst/>
              <a:ahLst/>
              <a:cxnLst>
                <a:cxn ang="0">
                  <a:pos x="30" y="14"/>
                </a:cxn>
                <a:cxn ang="0">
                  <a:pos x="30" y="14"/>
                </a:cxn>
                <a:cxn ang="0">
                  <a:pos x="30" y="20"/>
                </a:cxn>
                <a:cxn ang="0">
                  <a:pos x="26" y="26"/>
                </a:cxn>
                <a:cxn ang="0">
                  <a:pos x="22" y="30"/>
                </a:cxn>
                <a:cxn ang="0">
                  <a:pos x="16" y="30"/>
                </a:cxn>
                <a:cxn ang="0">
                  <a:pos x="16" y="30"/>
                </a:cxn>
                <a:cxn ang="0">
                  <a:pos x="10" y="30"/>
                </a:cxn>
                <a:cxn ang="0">
                  <a:pos x="4" y="26"/>
                </a:cxn>
                <a:cxn ang="0">
                  <a:pos x="2" y="20"/>
                </a:cxn>
                <a:cxn ang="0">
                  <a:pos x="0" y="14"/>
                </a:cxn>
                <a:cxn ang="0">
                  <a:pos x="0" y="14"/>
                </a:cxn>
                <a:cxn ang="0">
                  <a:pos x="2" y="8"/>
                </a:cxn>
                <a:cxn ang="0">
                  <a:pos x="4" y="4"/>
                </a:cxn>
                <a:cxn ang="0">
                  <a:pos x="10" y="0"/>
                </a:cxn>
                <a:cxn ang="0">
                  <a:pos x="16" y="0"/>
                </a:cxn>
                <a:cxn ang="0">
                  <a:pos x="16" y="0"/>
                </a:cxn>
                <a:cxn ang="0">
                  <a:pos x="22" y="0"/>
                </a:cxn>
                <a:cxn ang="0">
                  <a:pos x="26" y="4"/>
                </a:cxn>
                <a:cxn ang="0">
                  <a:pos x="30" y="8"/>
                </a:cxn>
                <a:cxn ang="0">
                  <a:pos x="30" y="14"/>
                </a:cxn>
                <a:cxn ang="0">
                  <a:pos x="30" y="14"/>
                </a:cxn>
              </a:cxnLst>
              <a:rect l="0" t="0" r="r" b="b"/>
              <a:pathLst>
                <a:path w="30" h="30">
                  <a:moveTo>
                    <a:pt x="30" y="14"/>
                  </a:moveTo>
                  <a:lnTo>
                    <a:pt x="30" y="14"/>
                  </a:lnTo>
                  <a:lnTo>
                    <a:pt x="30" y="20"/>
                  </a:lnTo>
                  <a:lnTo>
                    <a:pt x="26" y="26"/>
                  </a:lnTo>
                  <a:lnTo>
                    <a:pt x="22" y="30"/>
                  </a:lnTo>
                  <a:lnTo>
                    <a:pt x="16" y="30"/>
                  </a:lnTo>
                  <a:lnTo>
                    <a:pt x="16" y="30"/>
                  </a:lnTo>
                  <a:lnTo>
                    <a:pt x="10" y="30"/>
                  </a:lnTo>
                  <a:lnTo>
                    <a:pt x="4" y="26"/>
                  </a:lnTo>
                  <a:lnTo>
                    <a:pt x="2" y="20"/>
                  </a:lnTo>
                  <a:lnTo>
                    <a:pt x="0" y="14"/>
                  </a:lnTo>
                  <a:lnTo>
                    <a:pt x="0" y="14"/>
                  </a:lnTo>
                  <a:lnTo>
                    <a:pt x="2" y="8"/>
                  </a:lnTo>
                  <a:lnTo>
                    <a:pt x="4" y="4"/>
                  </a:lnTo>
                  <a:lnTo>
                    <a:pt x="10" y="0"/>
                  </a:lnTo>
                  <a:lnTo>
                    <a:pt x="16" y="0"/>
                  </a:lnTo>
                  <a:lnTo>
                    <a:pt x="16" y="0"/>
                  </a:lnTo>
                  <a:lnTo>
                    <a:pt x="22" y="0"/>
                  </a:lnTo>
                  <a:lnTo>
                    <a:pt x="26" y="4"/>
                  </a:lnTo>
                  <a:lnTo>
                    <a:pt x="30" y="8"/>
                  </a:lnTo>
                  <a:lnTo>
                    <a:pt x="30" y="14"/>
                  </a:lnTo>
                  <a:lnTo>
                    <a:pt x="30" y="14"/>
                  </a:lnTo>
                  <a:close/>
                </a:path>
              </a:pathLst>
            </a:custGeom>
            <a:solidFill>
              <a:srgbClr val="743F2D"/>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40" name="Freeform 55"/>
            <p:cNvSpPr/>
            <p:nvPr/>
          </p:nvSpPr>
          <p:spPr bwMode="auto">
            <a:xfrm>
              <a:off x="4841875" y="1781175"/>
              <a:ext cx="266700" cy="174625"/>
            </a:xfrm>
            <a:custGeom>
              <a:avLst/>
              <a:gdLst/>
              <a:ahLst/>
              <a:cxnLst>
                <a:cxn ang="0">
                  <a:pos x="168" y="56"/>
                </a:cxn>
                <a:cxn ang="0">
                  <a:pos x="168" y="56"/>
                </a:cxn>
                <a:cxn ang="0">
                  <a:pos x="166" y="66"/>
                </a:cxn>
                <a:cxn ang="0">
                  <a:pos x="162" y="76"/>
                </a:cxn>
                <a:cxn ang="0">
                  <a:pos x="154" y="86"/>
                </a:cxn>
                <a:cxn ang="0">
                  <a:pos x="144" y="94"/>
                </a:cxn>
                <a:cxn ang="0">
                  <a:pos x="130" y="100"/>
                </a:cxn>
                <a:cxn ang="0">
                  <a:pos x="116" y="106"/>
                </a:cxn>
                <a:cxn ang="0">
                  <a:pos x="100" y="108"/>
                </a:cxn>
                <a:cxn ang="0">
                  <a:pos x="84" y="110"/>
                </a:cxn>
                <a:cxn ang="0">
                  <a:pos x="84" y="110"/>
                </a:cxn>
                <a:cxn ang="0">
                  <a:pos x="66" y="108"/>
                </a:cxn>
                <a:cxn ang="0">
                  <a:pos x="50" y="106"/>
                </a:cxn>
                <a:cxn ang="0">
                  <a:pos x="36" y="100"/>
                </a:cxn>
                <a:cxn ang="0">
                  <a:pos x="24" y="94"/>
                </a:cxn>
                <a:cxn ang="0">
                  <a:pos x="14" y="86"/>
                </a:cxn>
                <a:cxn ang="0">
                  <a:pos x="6" y="76"/>
                </a:cxn>
                <a:cxn ang="0">
                  <a:pos x="2" y="66"/>
                </a:cxn>
                <a:cxn ang="0">
                  <a:pos x="0" y="56"/>
                </a:cxn>
                <a:cxn ang="0">
                  <a:pos x="0" y="56"/>
                </a:cxn>
                <a:cxn ang="0">
                  <a:pos x="2" y="44"/>
                </a:cxn>
                <a:cxn ang="0">
                  <a:pos x="6" y="34"/>
                </a:cxn>
                <a:cxn ang="0">
                  <a:pos x="14" y="24"/>
                </a:cxn>
                <a:cxn ang="0">
                  <a:pos x="24" y="16"/>
                </a:cxn>
                <a:cxn ang="0">
                  <a:pos x="36" y="10"/>
                </a:cxn>
                <a:cxn ang="0">
                  <a:pos x="50" y="4"/>
                </a:cxn>
                <a:cxn ang="0">
                  <a:pos x="66" y="2"/>
                </a:cxn>
                <a:cxn ang="0">
                  <a:pos x="84" y="0"/>
                </a:cxn>
                <a:cxn ang="0">
                  <a:pos x="84" y="0"/>
                </a:cxn>
                <a:cxn ang="0">
                  <a:pos x="100" y="2"/>
                </a:cxn>
                <a:cxn ang="0">
                  <a:pos x="116" y="4"/>
                </a:cxn>
                <a:cxn ang="0">
                  <a:pos x="130" y="10"/>
                </a:cxn>
                <a:cxn ang="0">
                  <a:pos x="144" y="16"/>
                </a:cxn>
                <a:cxn ang="0">
                  <a:pos x="154" y="24"/>
                </a:cxn>
                <a:cxn ang="0">
                  <a:pos x="162" y="34"/>
                </a:cxn>
                <a:cxn ang="0">
                  <a:pos x="166" y="44"/>
                </a:cxn>
                <a:cxn ang="0">
                  <a:pos x="168" y="56"/>
                </a:cxn>
                <a:cxn ang="0">
                  <a:pos x="168" y="56"/>
                </a:cxn>
              </a:cxnLst>
              <a:rect l="0" t="0" r="r" b="b"/>
              <a:pathLst>
                <a:path w="168" h="110">
                  <a:moveTo>
                    <a:pt x="168" y="56"/>
                  </a:moveTo>
                  <a:lnTo>
                    <a:pt x="168" y="56"/>
                  </a:lnTo>
                  <a:lnTo>
                    <a:pt x="166" y="66"/>
                  </a:lnTo>
                  <a:lnTo>
                    <a:pt x="162" y="76"/>
                  </a:lnTo>
                  <a:lnTo>
                    <a:pt x="154" y="86"/>
                  </a:lnTo>
                  <a:lnTo>
                    <a:pt x="144" y="94"/>
                  </a:lnTo>
                  <a:lnTo>
                    <a:pt x="130" y="100"/>
                  </a:lnTo>
                  <a:lnTo>
                    <a:pt x="116" y="106"/>
                  </a:lnTo>
                  <a:lnTo>
                    <a:pt x="100" y="108"/>
                  </a:lnTo>
                  <a:lnTo>
                    <a:pt x="84" y="110"/>
                  </a:lnTo>
                  <a:lnTo>
                    <a:pt x="84" y="110"/>
                  </a:lnTo>
                  <a:lnTo>
                    <a:pt x="66" y="108"/>
                  </a:lnTo>
                  <a:lnTo>
                    <a:pt x="50" y="106"/>
                  </a:lnTo>
                  <a:lnTo>
                    <a:pt x="36" y="100"/>
                  </a:lnTo>
                  <a:lnTo>
                    <a:pt x="24" y="94"/>
                  </a:lnTo>
                  <a:lnTo>
                    <a:pt x="14" y="86"/>
                  </a:lnTo>
                  <a:lnTo>
                    <a:pt x="6" y="76"/>
                  </a:lnTo>
                  <a:lnTo>
                    <a:pt x="2" y="66"/>
                  </a:lnTo>
                  <a:lnTo>
                    <a:pt x="0" y="56"/>
                  </a:lnTo>
                  <a:lnTo>
                    <a:pt x="0" y="56"/>
                  </a:lnTo>
                  <a:lnTo>
                    <a:pt x="2" y="44"/>
                  </a:lnTo>
                  <a:lnTo>
                    <a:pt x="6" y="34"/>
                  </a:lnTo>
                  <a:lnTo>
                    <a:pt x="14" y="24"/>
                  </a:lnTo>
                  <a:lnTo>
                    <a:pt x="24" y="16"/>
                  </a:lnTo>
                  <a:lnTo>
                    <a:pt x="36" y="10"/>
                  </a:lnTo>
                  <a:lnTo>
                    <a:pt x="50" y="4"/>
                  </a:lnTo>
                  <a:lnTo>
                    <a:pt x="66" y="2"/>
                  </a:lnTo>
                  <a:lnTo>
                    <a:pt x="84" y="0"/>
                  </a:lnTo>
                  <a:lnTo>
                    <a:pt x="84" y="0"/>
                  </a:lnTo>
                  <a:lnTo>
                    <a:pt x="100" y="2"/>
                  </a:lnTo>
                  <a:lnTo>
                    <a:pt x="116" y="4"/>
                  </a:lnTo>
                  <a:lnTo>
                    <a:pt x="130" y="10"/>
                  </a:lnTo>
                  <a:lnTo>
                    <a:pt x="144" y="16"/>
                  </a:lnTo>
                  <a:lnTo>
                    <a:pt x="154" y="24"/>
                  </a:lnTo>
                  <a:lnTo>
                    <a:pt x="162" y="34"/>
                  </a:lnTo>
                  <a:lnTo>
                    <a:pt x="166" y="44"/>
                  </a:lnTo>
                  <a:lnTo>
                    <a:pt x="168" y="56"/>
                  </a:lnTo>
                  <a:lnTo>
                    <a:pt x="168" y="56"/>
                  </a:lnTo>
                  <a:close/>
                </a:path>
              </a:pathLst>
            </a:custGeom>
            <a:solidFill>
              <a:srgbClr val="FFA59C"/>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41" name="Freeform 56"/>
            <p:cNvSpPr/>
            <p:nvPr/>
          </p:nvSpPr>
          <p:spPr bwMode="auto">
            <a:xfrm>
              <a:off x="5715000" y="1790700"/>
              <a:ext cx="266700" cy="174625"/>
            </a:xfrm>
            <a:custGeom>
              <a:avLst/>
              <a:gdLst/>
              <a:ahLst/>
              <a:cxnLst>
                <a:cxn ang="0">
                  <a:pos x="168" y="54"/>
                </a:cxn>
                <a:cxn ang="0">
                  <a:pos x="168" y="54"/>
                </a:cxn>
                <a:cxn ang="0">
                  <a:pos x="168" y="66"/>
                </a:cxn>
                <a:cxn ang="0">
                  <a:pos x="162" y="76"/>
                </a:cxn>
                <a:cxn ang="0">
                  <a:pos x="154" y="86"/>
                </a:cxn>
                <a:cxn ang="0">
                  <a:pos x="144" y="94"/>
                </a:cxn>
                <a:cxn ang="0">
                  <a:pos x="132" y="100"/>
                </a:cxn>
                <a:cxn ang="0">
                  <a:pos x="118" y="106"/>
                </a:cxn>
                <a:cxn ang="0">
                  <a:pos x="102" y="108"/>
                </a:cxn>
                <a:cxn ang="0">
                  <a:pos x="84" y="110"/>
                </a:cxn>
                <a:cxn ang="0">
                  <a:pos x="84" y="110"/>
                </a:cxn>
                <a:cxn ang="0">
                  <a:pos x="68" y="108"/>
                </a:cxn>
                <a:cxn ang="0">
                  <a:pos x="52" y="106"/>
                </a:cxn>
                <a:cxn ang="0">
                  <a:pos x="38" y="100"/>
                </a:cxn>
                <a:cxn ang="0">
                  <a:pos x="26" y="94"/>
                </a:cxn>
                <a:cxn ang="0">
                  <a:pos x="14" y="86"/>
                </a:cxn>
                <a:cxn ang="0">
                  <a:pos x="8" y="76"/>
                </a:cxn>
                <a:cxn ang="0">
                  <a:pos x="2" y="66"/>
                </a:cxn>
                <a:cxn ang="0">
                  <a:pos x="0" y="54"/>
                </a:cxn>
                <a:cxn ang="0">
                  <a:pos x="0" y="54"/>
                </a:cxn>
                <a:cxn ang="0">
                  <a:pos x="2" y="44"/>
                </a:cxn>
                <a:cxn ang="0">
                  <a:pos x="8" y="34"/>
                </a:cxn>
                <a:cxn ang="0">
                  <a:pos x="14" y="24"/>
                </a:cxn>
                <a:cxn ang="0">
                  <a:pos x="26" y="16"/>
                </a:cxn>
                <a:cxn ang="0">
                  <a:pos x="38" y="10"/>
                </a:cxn>
                <a:cxn ang="0">
                  <a:pos x="52" y="4"/>
                </a:cxn>
                <a:cxn ang="0">
                  <a:pos x="68" y="0"/>
                </a:cxn>
                <a:cxn ang="0">
                  <a:pos x="84" y="0"/>
                </a:cxn>
                <a:cxn ang="0">
                  <a:pos x="84" y="0"/>
                </a:cxn>
                <a:cxn ang="0">
                  <a:pos x="102" y="0"/>
                </a:cxn>
                <a:cxn ang="0">
                  <a:pos x="118" y="4"/>
                </a:cxn>
                <a:cxn ang="0">
                  <a:pos x="132" y="10"/>
                </a:cxn>
                <a:cxn ang="0">
                  <a:pos x="144" y="16"/>
                </a:cxn>
                <a:cxn ang="0">
                  <a:pos x="154" y="24"/>
                </a:cxn>
                <a:cxn ang="0">
                  <a:pos x="162" y="34"/>
                </a:cxn>
                <a:cxn ang="0">
                  <a:pos x="168" y="44"/>
                </a:cxn>
                <a:cxn ang="0">
                  <a:pos x="168" y="54"/>
                </a:cxn>
                <a:cxn ang="0">
                  <a:pos x="168" y="54"/>
                </a:cxn>
              </a:cxnLst>
              <a:rect l="0" t="0" r="r" b="b"/>
              <a:pathLst>
                <a:path w="168" h="110">
                  <a:moveTo>
                    <a:pt x="168" y="54"/>
                  </a:moveTo>
                  <a:lnTo>
                    <a:pt x="168" y="54"/>
                  </a:lnTo>
                  <a:lnTo>
                    <a:pt x="168" y="66"/>
                  </a:lnTo>
                  <a:lnTo>
                    <a:pt x="162" y="76"/>
                  </a:lnTo>
                  <a:lnTo>
                    <a:pt x="154" y="86"/>
                  </a:lnTo>
                  <a:lnTo>
                    <a:pt x="144" y="94"/>
                  </a:lnTo>
                  <a:lnTo>
                    <a:pt x="132" y="100"/>
                  </a:lnTo>
                  <a:lnTo>
                    <a:pt x="118" y="106"/>
                  </a:lnTo>
                  <a:lnTo>
                    <a:pt x="102" y="108"/>
                  </a:lnTo>
                  <a:lnTo>
                    <a:pt x="84" y="110"/>
                  </a:lnTo>
                  <a:lnTo>
                    <a:pt x="84" y="110"/>
                  </a:lnTo>
                  <a:lnTo>
                    <a:pt x="68" y="108"/>
                  </a:lnTo>
                  <a:lnTo>
                    <a:pt x="52" y="106"/>
                  </a:lnTo>
                  <a:lnTo>
                    <a:pt x="38" y="100"/>
                  </a:lnTo>
                  <a:lnTo>
                    <a:pt x="26" y="94"/>
                  </a:lnTo>
                  <a:lnTo>
                    <a:pt x="14" y="86"/>
                  </a:lnTo>
                  <a:lnTo>
                    <a:pt x="8" y="76"/>
                  </a:lnTo>
                  <a:lnTo>
                    <a:pt x="2" y="66"/>
                  </a:lnTo>
                  <a:lnTo>
                    <a:pt x="0" y="54"/>
                  </a:lnTo>
                  <a:lnTo>
                    <a:pt x="0" y="54"/>
                  </a:lnTo>
                  <a:lnTo>
                    <a:pt x="2" y="44"/>
                  </a:lnTo>
                  <a:lnTo>
                    <a:pt x="8" y="34"/>
                  </a:lnTo>
                  <a:lnTo>
                    <a:pt x="14" y="24"/>
                  </a:lnTo>
                  <a:lnTo>
                    <a:pt x="26" y="16"/>
                  </a:lnTo>
                  <a:lnTo>
                    <a:pt x="38" y="10"/>
                  </a:lnTo>
                  <a:lnTo>
                    <a:pt x="52" y="4"/>
                  </a:lnTo>
                  <a:lnTo>
                    <a:pt x="68" y="0"/>
                  </a:lnTo>
                  <a:lnTo>
                    <a:pt x="84" y="0"/>
                  </a:lnTo>
                  <a:lnTo>
                    <a:pt x="84" y="0"/>
                  </a:lnTo>
                  <a:lnTo>
                    <a:pt x="102" y="0"/>
                  </a:lnTo>
                  <a:lnTo>
                    <a:pt x="118" y="4"/>
                  </a:lnTo>
                  <a:lnTo>
                    <a:pt x="132" y="10"/>
                  </a:lnTo>
                  <a:lnTo>
                    <a:pt x="144" y="16"/>
                  </a:lnTo>
                  <a:lnTo>
                    <a:pt x="154" y="24"/>
                  </a:lnTo>
                  <a:lnTo>
                    <a:pt x="162" y="34"/>
                  </a:lnTo>
                  <a:lnTo>
                    <a:pt x="168" y="44"/>
                  </a:lnTo>
                  <a:lnTo>
                    <a:pt x="168" y="54"/>
                  </a:lnTo>
                  <a:lnTo>
                    <a:pt x="168" y="54"/>
                  </a:lnTo>
                  <a:close/>
                </a:path>
              </a:pathLst>
            </a:custGeom>
            <a:solidFill>
              <a:srgbClr val="FFA59C"/>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42" name="Freeform 57"/>
            <p:cNvSpPr/>
            <p:nvPr/>
          </p:nvSpPr>
          <p:spPr bwMode="auto">
            <a:xfrm>
              <a:off x="4994275" y="1781175"/>
              <a:ext cx="857250" cy="250825"/>
            </a:xfrm>
            <a:custGeom>
              <a:avLst/>
              <a:gdLst/>
              <a:ahLst/>
              <a:cxnLst>
                <a:cxn ang="0">
                  <a:pos x="4" y="0"/>
                </a:cxn>
                <a:cxn ang="0">
                  <a:pos x="0" y="6"/>
                </a:cxn>
                <a:cxn ang="0">
                  <a:pos x="0" y="12"/>
                </a:cxn>
                <a:cxn ang="0">
                  <a:pos x="8" y="40"/>
                </a:cxn>
                <a:cxn ang="0">
                  <a:pos x="28" y="70"/>
                </a:cxn>
                <a:cxn ang="0">
                  <a:pos x="48" y="92"/>
                </a:cxn>
                <a:cxn ang="0">
                  <a:pos x="80" y="114"/>
                </a:cxn>
                <a:cxn ang="0">
                  <a:pos x="120" y="134"/>
                </a:cxn>
                <a:cxn ang="0">
                  <a:pos x="146" y="142"/>
                </a:cxn>
                <a:cxn ang="0">
                  <a:pos x="202" y="154"/>
                </a:cxn>
                <a:cxn ang="0">
                  <a:pos x="262" y="158"/>
                </a:cxn>
                <a:cxn ang="0">
                  <a:pos x="322" y="154"/>
                </a:cxn>
                <a:cxn ang="0">
                  <a:pos x="382" y="144"/>
                </a:cxn>
                <a:cxn ang="0">
                  <a:pos x="436" y="126"/>
                </a:cxn>
                <a:cxn ang="0">
                  <a:pos x="482" y="100"/>
                </a:cxn>
                <a:cxn ang="0">
                  <a:pos x="518" y="68"/>
                </a:cxn>
                <a:cxn ang="0">
                  <a:pos x="540" y="28"/>
                </a:cxn>
                <a:cxn ang="0">
                  <a:pos x="540" y="24"/>
                </a:cxn>
                <a:cxn ang="0">
                  <a:pos x="536" y="22"/>
                </a:cxn>
                <a:cxn ang="0">
                  <a:pos x="530" y="26"/>
                </a:cxn>
                <a:cxn ang="0">
                  <a:pos x="522" y="44"/>
                </a:cxn>
                <a:cxn ang="0">
                  <a:pos x="496" y="76"/>
                </a:cxn>
                <a:cxn ang="0">
                  <a:pos x="456" y="104"/>
                </a:cxn>
                <a:cxn ang="0">
                  <a:pos x="406" y="126"/>
                </a:cxn>
                <a:cxn ang="0">
                  <a:pos x="378" y="134"/>
                </a:cxn>
                <a:cxn ang="0">
                  <a:pos x="320" y="144"/>
                </a:cxn>
                <a:cxn ang="0">
                  <a:pos x="260" y="148"/>
                </a:cxn>
                <a:cxn ang="0">
                  <a:pos x="202" y="144"/>
                </a:cxn>
                <a:cxn ang="0">
                  <a:pos x="148" y="132"/>
                </a:cxn>
                <a:cxn ang="0">
                  <a:pos x="124" y="124"/>
                </a:cxn>
                <a:cxn ang="0">
                  <a:pos x="86" y="104"/>
                </a:cxn>
                <a:cxn ang="0">
                  <a:pos x="58" y="84"/>
                </a:cxn>
                <a:cxn ang="0">
                  <a:pos x="36" y="64"/>
                </a:cxn>
                <a:cxn ang="0">
                  <a:pos x="18" y="34"/>
                </a:cxn>
                <a:cxn ang="0">
                  <a:pos x="10" y="6"/>
                </a:cxn>
                <a:cxn ang="0">
                  <a:pos x="8" y="2"/>
                </a:cxn>
                <a:cxn ang="0">
                  <a:pos x="4" y="0"/>
                </a:cxn>
              </a:cxnLst>
              <a:rect l="0" t="0" r="r" b="b"/>
              <a:pathLst>
                <a:path w="540" h="158">
                  <a:moveTo>
                    <a:pt x="4" y="0"/>
                  </a:moveTo>
                  <a:lnTo>
                    <a:pt x="4" y="0"/>
                  </a:lnTo>
                  <a:lnTo>
                    <a:pt x="2" y="2"/>
                  </a:lnTo>
                  <a:lnTo>
                    <a:pt x="0" y="6"/>
                  </a:lnTo>
                  <a:lnTo>
                    <a:pt x="0" y="6"/>
                  </a:lnTo>
                  <a:lnTo>
                    <a:pt x="0" y="12"/>
                  </a:lnTo>
                  <a:lnTo>
                    <a:pt x="2" y="22"/>
                  </a:lnTo>
                  <a:lnTo>
                    <a:pt x="8" y="40"/>
                  </a:lnTo>
                  <a:lnTo>
                    <a:pt x="20" y="60"/>
                  </a:lnTo>
                  <a:lnTo>
                    <a:pt x="28" y="70"/>
                  </a:lnTo>
                  <a:lnTo>
                    <a:pt x="38" y="80"/>
                  </a:lnTo>
                  <a:lnTo>
                    <a:pt x="48" y="92"/>
                  </a:lnTo>
                  <a:lnTo>
                    <a:pt x="62" y="102"/>
                  </a:lnTo>
                  <a:lnTo>
                    <a:pt x="80" y="114"/>
                  </a:lnTo>
                  <a:lnTo>
                    <a:pt x="98" y="124"/>
                  </a:lnTo>
                  <a:lnTo>
                    <a:pt x="120" y="134"/>
                  </a:lnTo>
                  <a:lnTo>
                    <a:pt x="146" y="142"/>
                  </a:lnTo>
                  <a:lnTo>
                    <a:pt x="146" y="142"/>
                  </a:lnTo>
                  <a:lnTo>
                    <a:pt x="172" y="150"/>
                  </a:lnTo>
                  <a:lnTo>
                    <a:pt x="202" y="154"/>
                  </a:lnTo>
                  <a:lnTo>
                    <a:pt x="232" y="158"/>
                  </a:lnTo>
                  <a:lnTo>
                    <a:pt x="262" y="158"/>
                  </a:lnTo>
                  <a:lnTo>
                    <a:pt x="292" y="158"/>
                  </a:lnTo>
                  <a:lnTo>
                    <a:pt x="322" y="154"/>
                  </a:lnTo>
                  <a:lnTo>
                    <a:pt x="352" y="150"/>
                  </a:lnTo>
                  <a:lnTo>
                    <a:pt x="382" y="144"/>
                  </a:lnTo>
                  <a:lnTo>
                    <a:pt x="410" y="136"/>
                  </a:lnTo>
                  <a:lnTo>
                    <a:pt x="436" y="126"/>
                  </a:lnTo>
                  <a:lnTo>
                    <a:pt x="460" y="114"/>
                  </a:lnTo>
                  <a:lnTo>
                    <a:pt x="482" y="100"/>
                  </a:lnTo>
                  <a:lnTo>
                    <a:pt x="502" y="84"/>
                  </a:lnTo>
                  <a:lnTo>
                    <a:pt x="518" y="68"/>
                  </a:lnTo>
                  <a:lnTo>
                    <a:pt x="530" y="50"/>
                  </a:lnTo>
                  <a:lnTo>
                    <a:pt x="540" y="28"/>
                  </a:lnTo>
                  <a:lnTo>
                    <a:pt x="540" y="28"/>
                  </a:lnTo>
                  <a:lnTo>
                    <a:pt x="540" y="24"/>
                  </a:lnTo>
                  <a:lnTo>
                    <a:pt x="536" y="22"/>
                  </a:lnTo>
                  <a:lnTo>
                    <a:pt x="536" y="22"/>
                  </a:lnTo>
                  <a:lnTo>
                    <a:pt x="532" y="22"/>
                  </a:lnTo>
                  <a:lnTo>
                    <a:pt x="530" y="26"/>
                  </a:lnTo>
                  <a:lnTo>
                    <a:pt x="530" y="26"/>
                  </a:lnTo>
                  <a:lnTo>
                    <a:pt x="522" y="44"/>
                  </a:lnTo>
                  <a:lnTo>
                    <a:pt x="510" y="60"/>
                  </a:lnTo>
                  <a:lnTo>
                    <a:pt x="496" y="76"/>
                  </a:lnTo>
                  <a:lnTo>
                    <a:pt x="478" y="90"/>
                  </a:lnTo>
                  <a:lnTo>
                    <a:pt x="456" y="104"/>
                  </a:lnTo>
                  <a:lnTo>
                    <a:pt x="432" y="116"/>
                  </a:lnTo>
                  <a:lnTo>
                    <a:pt x="406" y="126"/>
                  </a:lnTo>
                  <a:lnTo>
                    <a:pt x="378" y="134"/>
                  </a:lnTo>
                  <a:lnTo>
                    <a:pt x="378" y="134"/>
                  </a:lnTo>
                  <a:lnTo>
                    <a:pt x="348" y="140"/>
                  </a:lnTo>
                  <a:lnTo>
                    <a:pt x="320" y="144"/>
                  </a:lnTo>
                  <a:lnTo>
                    <a:pt x="290" y="148"/>
                  </a:lnTo>
                  <a:lnTo>
                    <a:pt x="260" y="148"/>
                  </a:lnTo>
                  <a:lnTo>
                    <a:pt x="230" y="146"/>
                  </a:lnTo>
                  <a:lnTo>
                    <a:pt x="202" y="144"/>
                  </a:lnTo>
                  <a:lnTo>
                    <a:pt x="174" y="138"/>
                  </a:lnTo>
                  <a:lnTo>
                    <a:pt x="148" y="132"/>
                  </a:lnTo>
                  <a:lnTo>
                    <a:pt x="148" y="132"/>
                  </a:lnTo>
                  <a:lnTo>
                    <a:pt x="124" y="124"/>
                  </a:lnTo>
                  <a:lnTo>
                    <a:pt x="104" y="114"/>
                  </a:lnTo>
                  <a:lnTo>
                    <a:pt x="86" y="104"/>
                  </a:lnTo>
                  <a:lnTo>
                    <a:pt x="70" y="94"/>
                  </a:lnTo>
                  <a:lnTo>
                    <a:pt x="58" y="84"/>
                  </a:lnTo>
                  <a:lnTo>
                    <a:pt x="46" y="74"/>
                  </a:lnTo>
                  <a:lnTo>
                    <a:pt x="36" y="64"/>
                  </a:lnTo>
                  <a:lnTo>
                    <a:pt x="30" y="54"/>
                  </a:lnTo>
                  <a:lnTo>
                    <a:pt x="18" y="34"/>
                  </a:lnTo>
                  <a:lnTo>
                    <a:pt x="14" y="20"/>
                  </a:lnTo>
                  <a:lnTo>
                    <a:pt x="10" y="6"/>
                  </a:lnTo>
                  <a:lnTo>
                    <a:pt x="10" y="6"/>
                  </a:lnTo>
                  <a:lnTo>
                    <a:pt x="8" y="2"/>
                  </a:lnTo>
                  <a:lnTo>
                    <a:pt x="4" y="0"/>
                  </a:lnTo>
                  <a:lnTo>
                    <a:pt x="4" y="0"/>
                  </a:lnTo>
                  <a:close/>
                </a:path>
              </a:pathLst>
            </a:custGeom>
            <a:solidFill>
              <a:srgbClr val="FFA59C"/>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grpSp>
      <p:grpSp>
        <p:nvGrpSpPr>
          <p:cNvPr id="143" name="组合 142"/>
          <p:cNvGrpSpPr/>
          <p:nvPr/>
        </p:nvGrpSpPr>
        <p:grpSpPr>
          <a:xfrm>
            <a:off x="6008433" y="609797"/>
            <a:ext cx="2470555" cy="2443389"/>
            <a:chOff x="1506388" y="2311306"/>
            <a:chExt cx="3326595" cy="3057607"/>
          </a:xfrm>
        </p:grpSpPr>
        <p:sp>
          <p:nvSpPr>
            <p:cNvPr id="144" name="Freeform 25"/>
            <p:cNvSpPr/>
            <p:nvPr/>
          </p:nvSpPr>
          <p:spPr bwMode="auto">
            <a:xfrm>
              <a:off x="3476567" y="2639902"/>
              <a:ext cx="1356416" cy="930092"/>
            </a:xfrm>
            <a:custGeom>
              <a:avLst/>
              <a:gdLst/>
              <a:ahLst/>
              <a:cxnLst>
                <a:cxn ang="0">
                  <a:pos x="0" y="264"/>
                </a:cxn>
                <a:cxn ang="0">
                  <a:pos x="0" y="264"/>
                </a:cxn>
                <a:cxn ang="0">
                  <a:pos x="14" y="268"/>
                </a:cxn>
                <a:cxn ang="0">
                  <a:pos x="28" y="268"/>
                </a:cxn>
                <a:cxn ang="0">
                  <a:pos x="42" y="268"/>
                </a:cxn>
                <a:cxn ang="0">
                  <a:pos x="56" y="266"/>
                </a:cxn>
                <a:cxn ang="0">
                  <a:pos x="84" y="260"/>
                </a:cxn>
                <a:cxn ang="0">
                  <a:pos x="112" y="252"/>
                </a:cxn>
                <a:cxn ang="0">
                  <a:pos x="112" y="252"/>
                </a:cxn>
                <a:cxn ang="0">
                  <a:pos x="130" y="248"/>
                </a:cxn>
                <a:cxn ang="0">
                  <a:pos x="150" y="242"/>
                </a:cxn>
                <a:cxn ang="0">
                  <a:pos x="168" y="236"/>
                </a:cxn>
                <a:cxn ang="0">
                  <a:pos x="184" y="228"/>
                </a:cxn>
                <a:cxn ang="0">
                  <a:pos x="220" y="206"/>
                </a:cxn>
                <a:cxn ang="0">
                  <a:pos x="252" y="182"/>
                </a:cxn>
                <a:cxn ang="0">
                  <a:pos x="284" y="156"/>
                </a:cxn>
                <a:cxn ang="0">
                  <a:pos x="312" y="128"/>
                </a:cxn>
                <a:cxn ang="0">
                  <a:pos x="340" y="98"/>
                </a:cxn>
                <a:cxn ang="0">
                  <a:pos x="362" y="70"/>
                </a:cxn>
                <a:cxn ang="0">
                  <a:pos x="362" y="70"/>
                </a:cxn>
                <a:cxn ang="0">
                  <a:pos x="372" y="52"/>
                </a:cxn>
                <a:cxn ang="0">
                  <a:pos x="386" y="28"/>
                </a:cxn>
                <a:cxn ang="0">
                  <a:pos x="394" y="18"/>
                </a:cxn>
                <a:cxn ang="0">
                  <a:pos x="402" y="8"/>
                </a:cxn>
                <a:cxn ang="0">
                  <a:pos x="410" y="2"/>
                </a:cxn>
                <a:cxn ang="0">
                  <a:pos x="418" y="0"/>
                </a:cxn>
                <a:cxn ang="0">
                  <a:pos x="418" y="0"/>
                </a:cxn>
                <a:cxn ang="0">
                  <a:pos x="424" y="0"/>
                </a:cxn>
                <a:cxn ang="0">
                  <a:pos x="428" y="2"/>
                </a:cxn>
                <a:cxn ang="0">
                  <a:pos x="434" y="4"/>
                </a:cxn>
                <a:cxn ang="0">
                  <a:pos x="436" y="8"/>
                </a:cxn>
                <a:cxn ang="0">
                  <a:pos x="440" y="18"/>
                </a:cxn>
                <a:cxn ang="0">
                  <a:pos x="442" y="28"/>
                </a:cxn>
                <a:cxn ang="0">
                  <a:pos x="442" y="40"/>
                </a:cxn>
                <a:cxn ang="0">
                  <a:pos x="438" y="54"/>
                </a:cxn>
                <a:cxn ang="0">
                  <a:pos x="432" y="72"/>
                </a:cxn>
                <a:cxn ang="0">
                  <a:pos x="432" y="72"/>
                </a:cxn>
                <a:cxn ang="0">
                  <a:pos x="418" y="98"/>
                </a:cxn>
                <a:cxn ang="0">
                  <a:pos x="400" y="122"/>
                </a:cxn>
                <a:cxn ang="0">
                  <a:pos x="378" y="146"/>
                </a:cxn>
                <a:cxn ang="0">
                  <a:pos x="356" y="168"/>
                </a:cxn>
                <a:cxn ang="0">
                  <a:pos x="330" y="188"/>
                </a:cxn>
                <a:cxn ang="0">
                  <a:pos x="304" y="208"/>
                </a:cxn>
                <a:cxn ang="0">
                  <a:pos x="256" y="242"/>
                </a:cxn>
                <a:cxn ang="0">
                  <a:pos x="256" y="242"/>
                </a:cxn>
                <a:cxn ang="0">
                  <a:pos x="228" y="258"/>
                </a:cxn>
                <a:cxn ang="0">
                  <a:pos x="200" y="272"/>
                </a:cxn>
                <a:cxn ang="0">
                  <a:pos x="142" y="298"/>
                </a:cxn>
                <a:cxn ang="0">
                  <a:pos x="142" y="298"/>
                </a:cxn>
                <a:cxn ang="0">
                  <a:pos x="116" y="308"/>
                </a:cxn>
                <a:cxn ang="0">
                  <a:pos x="88" y="316"/>
                </a:cxn>
                <a:cxn ang="0">
                  <a:pos x="62" y="324"/>
                </a:cxn>
                <a:cxn ang="0">
                  <a:pos x="36" y="334"/>
                </a:cxn>
                <a:cxn ang="0">
                  <a:pos x="0" y="264"/>
                </a:cxn>
              </a:cxnLst>
              <a:rect l="0" t="0" r="r" b="b"/>
              <a:pathLst>
                <a:path w="442" h="334">
                  <a:moveTo>
                    <a:pt x="0" y="264"/>
                  </a:moveTo>
                  <a:lnTo>
                    <a:pt x="0" y="264"/>
                  </a:lnTo>
                  <a:lnTo>
                    <a:pt x="14" y="268"/>
                  </a:lnTo>
                  <a:lnTo>
                    <a:pt x="28" y="268"/>
                  </a:lnTo>
                  <a:lnTo>
                    <a:pt x="42" y="268"/>
                  </a:lnTo>
                  <a:lnTo>
                    <a:pt x="56" y="266"/>
                  </a:lnTo>
                  <a:lnTo>
                    <a:pt x="84" y="260"/>
                  </a:lnTo>
                  <a:lnTo>
                    <a:pt x="112" y="252"/>
                  </a:lnTo>
                  <a:lnTo>
                    <a:pt x="112" y="252"/>
                  </a:lnTo>
                  <a:lnTo>
                    <a:pt x="130" y="248"/>
                  </a:lnTo>
                  <a:lnTo>
                    <a:pt x="150" y="242"/>
                  </a:lnTo>
                  <a:lnTo>
                    <a:pt x="168" y="236"/>
                  </a:lnTo>
                  <a:lnTo>
                    <a:pt x="184" y="228"/>
                  </a:lnTo>
                  <a:lnTo>
                    <a:pt x="220" y="206"/>
                  </a:lnTo>
                  <a:lnTo>
                    <a:pt x="252" y="182"/>
                  </a:lnTo>
                  <a:lnTo>
                    <a:pt x="284" y="156"/>
                  </a:lnTo>
                  <a:lnTo>
                    <a:pt x="312" y="128"/>
                  </a:lnTo>
                  <a:lnTo>
                    <a:pt x="340" y="98"/>
                  </a:lnTo>
                  <a:lnTo>
                    <a:pt x="362" y="70"/>
                  </a:lnTo>
                  <a:lnTo>
                    <a:pt x="362" y="70"/>
                  </a:lnTo>
                  <a:lnTo>
                    <a:pt x="372" y="52"/>
                  </a:lnTo>
                  <a:lnTo>
                    <a:pt x="386" y="28"/>
                  </a:lnTo>
                  <a:lnTo>
                    <a:pt x="394" y="18"/>
                  </a:lnTo>
                  <a:lnTo>
                    <a:pt x="402" y="8"/>
                  </a:lnTo>
                  <a:lnTo>
                    <a:pt x="410" y="2"/>
                  </a:lnTo>
                  <a:lnTo>
                    <a:pt x="418" y="0"/>
                  </a:lnTo>
                  <a:lnTo>
                    <a:pt x="418" y="0"/>
                  </a:lnTo>
                  <a:lnTo>
                    <a:pt x="424" y="0"/>
                  </a:lnTo>
                  <a:lnTo>
                    <a:pt x="428" y="2"/>
                  </a:lnTo>
                  <a:lnTo>
                    <a:pt x="434" y="4"/>
                  </a:lnTo>
                  <a:lnTo>
                    <a:pt x="436" y="8"/>
                  </a:lnTo>
                  <a:lnTo>
                    <a:pt x="440" y="18"/>
                  </a:lnTo>
                  <a:lnTo>
                    <a:pt x="442" y="28"/>
                  </a:lnTo>
                  <a:lnTo>
                    <a:pt x="442" y="40"/>
                  </a:lnTo>
                  <a:lnTo>
                    <a:pt x="438" y="54"/>
                  </a:lnTo>
                  <a:lnTo>
                    <a:pt x="432" y="72"/>
                  </a:lnTo>
                  <a:lnTo>
                    <a:pt x="432" y="72"/>
                  </a:lnTo>
                  <a:lnTo>
                    <a:pt x="418" y="98"/>
                  </a:lnTo>
                  <a:lnTo>
                    <a:pt x="400" y="122"/>
                  </a:lnTo>
                  <a:lnTo>
                    <a:pt x="378" y="146"/>
                  </a:lnTo>
                  <a:lnTo>
                    <a:pt x="356" y="168"/>
                  </a:lnTo>
                  <a:lnTo>
                    <a:pt x="330" y="188"/>
                  </a:lnTo>
                  <a:lnTo>
                    <a:pt x="304" y="208"/>
                  </a:lnTo>
                  <a:lnTo>
                    <a:pt x="256" y="242"/>
                  </a:lnTo>
                  <a:lnTo>
                    <a:pt x="256" y="242"/>
                  </a:lnTo>
                  <a:lnTo>
                    <a:pt x="228" y="258"/>
                  </a:lnTo>
                  <a:lnTo>
                    <a:pt x="200" y="272"/>
                  </a:lnTo>
                  <a:lnTo>
                    <a:pt x="142" y="298"/>
                  </a:lnTo>
                  <a:lnTo>
                    <a:pt x="142" y="298"/>
                  </a:lnTo>
                  <a:lnTo>
                    <a:pt x="116" y="308"/>
                  </a:lnTo>
                  <a:lnTo>
                    <a:pt x="88" y="316"/>
                  </a:lnTo>
                  <a:lnTo>
                    <a:pt x="62" y="324"/>
                  </a:lnTo>
                  <a:lnTo>
                    <a:pt x="36" y="334"/>
                  </a:lnTo>
                  <a:lnTo>
                    <a:pt x="0" y="264"/>
                  </a:lnTo>
                  <a:close/>
                </a:path>
              </a:pathLst>
            </a:custGeom>
            <a:solidFill>
              <a:srgbClr val="2F7C68"/>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45" name="Freeform 27"/>
            <p:cNvSpPr/>
            <p:nvPr/>
          </p:nvSpPr>
          <p:spPr bwMode="auto">
            <a:xfrm>
              <a:off x="1506388" y="3358356"/>
              <a:ext cx="1626472" cy="334165"/>
            </a:xfrm>
            <a:custGeom>
              <a:avLst/>
              <a:gdLst/>
              <a:ahLst/>
              <a:cxnLst>
                <a:cxn ang="0">
                  <a:pos x="526" y="76"/>
                </a:cxn>
                <a:cxn ang="0">
                  <a:pos x="526" y="76"/>
                </a:cxn>
                <a:cxn ang="0">
                  <a:pos x="492" y="82"/>
                </a:cxn>
                <a:cxn ang="0">
                  <a:pos x="456" y="86"/>
                </a:cxn>
                <a:cxn ang="0">
                  <a:pos x="422" y="88"/>
                </a:cxn>
                <a:cxn ang="0">
                  <a:pos x="386" y="88"/>
                </a:cxn>
                <a:cxn ang="0">
                  <a:pos x="386" y="88"/>
                </a:cxn>
                <a:cxn ang="0">
                  <a:pos x="346" y="84"/>
                </a:cxn>
                <a:cxn ang="0">
                  <a:pos x="308" y="78"/>
                </a:cxn>
                <a:cxn ang="0">
                  <a:pos x="270" y="70"/>
                </a:cxn>
                <a:cxn ang="0">
                  <a:pos x="232" y="62"/>
                </a:cxn>
                <a:cxn ang="0">
                  <a:pos x="158" y="38"/>
                </a:cxn>
                <a:cxn ang="0">
                  <a:pos x="82" y="14"/>
                </a:cxn>
                <a:cxn ang="0">
                  <a:pos x="82" y="14"/>
                </a:cxn>
                <a:cxn ang="0">
                  <a:pos x="60" y="6"/>
                </a:cxn>
                <a:cxn ang="0">
                  <a:pos x="46" y="2"/>
                </a:cxn>
                <a:cxn ang="0">
                  <a:pos x="34" y="0"/>
                </a:cxn>
                <a:cxn ang="0">
                  <a:pos x="22" y="0"/>
                </a:cxn>
                <a:cxn ang="0">
                  <a:pos x="12" y="2"/>
                </a:cxn>
                <a:cxn ang="0">
                  <a:pos x="8" y="4"/>
                </a:cxn>
                <a:cxn ang="0">
                  <a:pos x="4" y="8"/>
                </a:cxn>
                <a:cxn ang="0">
                  <a:pos x="2" y="12"/>
                </a:cxn>
                <a:cxn ang="0">
                  <a:pos x="0" y="18"/>
                </a:cxn>
                <a:cxn ang="0">
                  <a:pos x="0" y="18"/>
                </a:cxn>
                <a:cxn ang="0">
                  <a:pos x="0" y="26"/>
                </a:cxn>
                <a:cxn ang="0">
                  <a:pos x="2" y="32"/>
                </a:cxn>
                <a:cxn ang="0">
                  <a:pos x="4" y="38"/>
                </a:cxn>
                <a:cxn ang="0">
                  <a:pos x="8" y="44"/>
                </a:cxn>
                <a:cxn ang="0">
                  <a:pos x="20" y="54"/>
                </a:cxn>
                <a:cxn ang="0">
                  <a:pos x="34" y="62"/>
                </a:cxn>
                <a:cxn ang="0">
                  <a:pos x="48" y="68"/>
                </a:cxn>
                <a:cxn ang="0">
                  <a:pos x="64" y="74"/>
                </a:cxn>
                <a:cxn ang="0">
                  <a:pos x="90" y="80"/>
                </a:cxn>
                <a:cxn ang="0">
                  <a:pos x="90" y="80"/>
                </a:cxn>
                <a:cxn ang="0">
                  <a:pos x="138" y="90"/>
                </a:cxn>
                <a:cxn ang="0">
                  <a:pos x="184" y="100"/>
                </a:cxn>
                <a:cxn ang="0">
                  <a:pos x="230" y="108"/>
                </a:cxn>
                <a:cxn ang="0">
                  <a:pos x="278" y="114"/>
                </a:cxn>
                <a:cxn ang="0">
                  <a:pos x="324" y="118"/>
                </a:cxn>
                <a:cxn ang="0">
                  <a:pos x="372" y="120"/>
                </a:cxn>
                <a:cxn ang="0">
                  <a:pos x="420" y="120"/>
                </a:cxn>
                <a:cxn ang="0">
                  <a:pos x="468" y="120"/>
                </a:cxn>
                <a:cxn ang="0">
                  <a:pos x="468" y="120"/>
                </a:cxn>
                <a:cxn ang="0">
                  <a:pos x="500" y="118"/>
                </a:cxn>
                <a:cxn ang="0">
                  <a:pos x="516" y="114"/>
                </a:cxn>
                <a:cxn ang="0">
                  <a:pos x="524" y="110"/>
                </a:cxn>
                <a:cxn ang="0">
                  <a:pos x="530" y="108"/>
                </a:cxn>
                <a:cxn ang="0">
                  <a:pos x="526" y="76"/>
                </a:cxn>
              </a:cxnLst>
              <a:rect l="0" t="0" r="r" b="b"/>
              <a:pathLst>
                <a:path w="530" h="120">
                  <a:moveTo>
                    <a:pt x="526" y="76"/>
                  </a:moveTo>
                  <a:lnTo>
                    <a:pt x="526" y="76"/>
                  </a:lnTo>
                  <a:lnTo>
                    <a:pt x="492" y="82"/>
                  </a:lnTo>
                  <a:lnTo>
                    <a:pt x="456" y="86"/>
                  </a:lnTo>
                  <a:lnTo>
                    <a:pt x="422" y="88"/>
                  </a:lnTo>
                  <a:lnTo>
                    <a:pt x="386" y="88"/>
                  </a:lnTo>
                  <a:lnTo>
                    <a:pt x="386" y="88"/>
                  </a:lnTo>
                  <a:lnTo>
                    <a:pt x="346" y="84"/>
                  </a:lnTo>
                  <a:lnTo>
                    <a:pt x="308" y="78"/>
                  </a:lnTo>
                  <a:lnTo>
                    <a:pt x="270" y="70"/>
                  </a:lnTo>
                  <a:lnTo>
                    <a:pt x="232" y="62"/>
                  </a:lnTo>
                  <a:lnTo>
                    <a:pt x="158" y="38"/>
                  </a:lnTo>
                  <a:lnTo>
                    <a:pt x="82" y="14"/>
                  </a:lnTo>
                  <a:lnTo>
                    <a:pt x="82" y="14"/>
                  </a:lnTo>
                  <a:lnTo>
                    <a:pt x="60" y="6"/>
                  </a:lnTo>
                  <a:lnTo>
                    <a:pt x="46" y="2"/>
                  </a:lnTo>
                  <a:lnTo>
                    <a:pt x="34" y="0"/>
                  </a:lnTo>
                  <a:lnTo>
                    <a:pt x="22" y="0"/>
                  </a:lnTo>
                  <a:lnTo>
                    <a:pt x="12" y="2"/>
                  </a:lnTo>
                  <a:lnTo>
                    <a:pt x="8" y="4"/>
                  </a:lnTo>
                  <a:lnTo>
                    <a:pt x="4" y="8"/>
                  </a:lnTo>
                  <a:lnTo>
                    <a:pt x="2" y="12"/>
                  </a:lnTo>
                  <a:lnTo>
                    <a:pt x="0" y="18"/>
                  </a:lnTo>
                  <a:lnTo>
                    <a:pt x="0" y="18"/>
                  </a:lnTo>
                  <a:lnTo>
                    <a:pt x="0" y="26"/>
                  </a:lnTo>
                  <a:lnTo>
                    <a:pt x="2" y="32"/>
                  </a:lnTo>
                  <a:lnTo>
                    <a:pt x="4" y="38"/>
                  </a:lnTo>
                  <a:lnTo>
                    <a:pt x="8" y="44"/>
                  </a:lnTo>
                  <a:lnTo>
                    <a:pt x="20" y="54"/>
                  </a:lnTo>
                  <a:lnTo>
                    <a:pt x="34" y="62"/>
                  </a:lnTo>
                  <a:lnTo>
                    <a:pt x="48" y="68"/>
                  </a:lnTo>
                  <a:lnTo>
                    <a:pt x="64" y="74"/>
                  </a:lnTo>
                  <a:lnTo>
                    <a:pt x="90" y="80"/>
                  </a:lnTo>
                  <a:lnTo>
                    <a:pt x="90" y="80"/>
                  </a:lnTo>
                  <a:lnTo>
                    <a:pt x="138" y="90"/>
                  </a:lnTo>
                  <a:lnTo>
                    <a:pt x="184" y="100"/>
                  </a:lnTo>
                  <a:lnTo>
                    <a:pt x="230" y="108"/>
                  </a:lnTo>
                  <a:lnTo>
                    <a:pt x="278" y="114"/>
                  </a:lnTo>
                  <a:lnTo>
                    <a:pt x="324" y="118"/>
                  </a:lnTo>
                  <a:lnTo>
                    <a:pt x="372" y="120"/>
                  </a:lnTo>
                  <a:lnTo>
                    <a:pt x="420" y="120"/>
                  </a:lnTo>
                  <a:lnTo>
                    <a:pt x="468" y="120"/>
                  </a:lnTo>
                  <a:lnTo>
                    <a:pt x="468" y="120"/>
                  </a:lnTo>
                  <a:lnTo>
                    <a:pt x="500" y="118"/>
                  </a:lnTo>
                  <a:lnTo>
                    <a:pt x="516" y="114"/>
                  </a:lnTo>
                  <a:lnTo>
                    <a:pt x="524" y="110"/>
                  </a:lnTo>
                  <a:lnTo>
                    <a:pt x="530" y="108"/>
                  </a:lnTo>
                  <a:lnTo>
                    <a:pt x="526" y="76"/>
                  </a:lnTo>
                  <a:close/>
                </a:path>
              </a:pathLst>
            </a:custGeom>
            <a:solidFill>
              <a:srgbClr val="2F7C68"/>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46" name="Freeform 101"/>
            <p:cNvSpPr/>
            <p:nvPr/>
          </p:nvSpPr>
          <p:spPr bwMode="auto">
            <a:xfrm>
              <a:off x="2942593" y="3297092"/>
              <a:ext cx="558524" cy="289609"/>
            </a:xfrm>
            <a:custGeom>
              <a:avLst/>
              <a:gdLst/>
              <a:ahLst/>
              <a:cxnLst>
                <a:cxn ang="0">
                  <a:pos x="148" y="0"/>
                </a:cxn>
                <a:cxn ang="0">
                  <a:pos x="0" y="68"/>
                </a:cxn>
                <a:cxn ang="0">
                  <a:pos x="0" y="68"/>
                </a:cxn>
                <a:cxn ang="0">
                  <a:pos x="6" y="86"/>
                </a:cxn>
                <a:cxn ang="0">
                  <a:pos x="14" y="104"/>
                </a:cxn>
                <a:cxn ang="0">
                  <a:pos x="14" y="104"/>
                </a:cxn>
                <a:cxn ang="0">
                  <a:pos x="56" y="88"/>
                </a:cxn>
                <a:cxn ang="0">
                  <a:pos x="100" y="68"/>
                </a:cxn>
                <a:cxn ang="0">
                  <a:pos x="140" y="48"/>
                </a:cxn>
                <a:cxn ang="0">
                  <a:pos x="182" y="26"/>
                </a:cxn>
                <a:cxn ang="0">
                  <a:pos x="182" y="26"/>
                </a:cxn>
                <a:cxn ang="0">
                  <a:pos x="148" y="0"/>
                </a:cxn>
                <a:cxn ang="0">
                  <a:pos x="148" y="0"/>
                </a:cxn>
              </a:cxnLst>
              <a:rect l="0" t="0" r="r" b="b"/>
              <a:pathLst>
                <a:path w="182" h="104">
                  <a:moveTo>
                    <a:pt x="148" y="0"/>
                  </a:moveTo>
                  <a:lnTo>
                    <a:pt x="0" y="68"/>
                  </a:lnTo>
                  <a:lnTo>
                    <a:pt x="0" y="68"/>
                  </a:lnTo>
                  <a:lnTo>
                    <a:pt x="6" y="86"/>
                  </a:lnTo>
                  <a:lnTo>
                    <a:pt x="14" y="104"/>
                  </a:lnTo>
                  <a:lnTo>
                    <a:pt x="14" y="104"/>
                  </a:lnTo>
                  <a:lnTo>
                    <a:pt x="56" y="88"/>
                  </a:lnTo>
                  <a:lnTo>
                    <a:pt x="100" y="68"/>
                  </a:lnTo>
                  <a:lnTo>
                    <a:pt x="140" y="48"/>
                  </a:lnTo>
                  <a:lnTo>
                    <a:pt x="182" y="26"/>
                  </a:lnTo>
                  <a:lnTo>
                    <a:pt x="182" y="26"/>
                  </a:lnTo>
                  <a:lnTo>
                    <a:pt x="148" y="0"/>
                  </a:lnTo>
                  <a:lnTo>
                    <a:pt x="148" y="0"/>
                  </a:lnTo>
                  <a:close/>
                </a:path>
              </a:pathLst>
            </a:custGeom>
            <a:solidFill>
              <a:srgbClr val="2F7C68"/>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47" name="Freeform 102"/>
            <p:cNvSpPr/>
            <p:nvPr/>
          </p:nvSpPr>
          <p:spPr bwMode="auto">
            <a:xfrm>
              <a:off x="2985557" y="3369494"/>
              <a:ext cx="564662" cy="267332"/>
            </a:xfrm>
            <a:custGeom>
              <a:avLst/>
              <a:gdLst/>
              <a:ahLst/>
              <a:cxnLst>
                <a:cxn ang="0">
                  <a:pos x="168" y="0"/>
                </a:cxn>
                <a:cxn ang="0">
                  <a:pos x="168" y="0"/>
                </a:cxn>
                <a:cxn ang="0">
                  <a:pos x="126" y="22"/>
                </a:cxn>
                <a:cxn ang="0">
                  <a:pos x="86" y="42"/>
                </a:cxn>
                <a:cxn ang="0">
                  <a:pos x="42" y="62"/>
                </a:cxn>
                <a:cxn ang="0">
                  <a:pos x="0" y="78"/>
                </a:cxn>
                <a:cxn ang="0">
                  <a:pos x="0" y="78"/>
                </a:cxn>
                <a:cxn ang="0">
                  <a:pos x="14" y="96"/>
                </a:cxn>
                <a:cxn ang="0">
                  <a:pos x="14" y="96"/>
                </a:cxn>
                <a:cxn ang="0">
                  <a:pos x="58" y="80"/>
                </a:cxn>
                <a:cxn ang="0">
                  <a:pos x="100" y="60"/>
                </a:cxn>
                <a:cxn ang="0">
                  <a:pos x="142" y="38"/>
                </a:cxn>
                <a:cxn ang="0">
                  <a:pos x="184" y="14"/>
                </a:cxn>
                <a:cxn ang="0">
                  <a:pos x="184" y="14"/>
                </a:cxn>
                <a:cxn ang="0">
                  <a:pos x="168" y="0"/>
                </a:cxn>
                <a:cxn ang="0">
                  <a:pos x="168" y="0"/>
                </a:cxn>
              </a:cxnLst>
              <a:rect l="0" t="0" r="r" b="b"/>
              <a:pathLst>
                <a:path w="184" h="96">
                  <a:moveTo>
                    <a:pt x="168" y="0"/>
                  </a:moveTo>
                  <a:lnTo>
                    <a:pt x="168" y="0"/>
                  </a:lnTo>
                  <a:lnTo>
                    <a:pt x="126" y="22"/>
                  </a:lnTo>
                  <a:lnTo>
                    <a:pt x="86" y="42"/>
                  </a:lnTo>
                  <a:lnTo>
                    <a:pt x="42" y="62"/>
                  </a:lnTo>
                  <a:lnTo>
                    <a:pt x="0" y="78"/>
                  </a:lnTo>
                  <a:lnTo>
                    <a:pt x="0" y="78"/>
                  </a:lnTo>
                  <a:lnTo>
                    <a:pt x="14" y="96"/>
                  </a:lnTo>
                  <a:lnTo>
                    <a:pt x="14" y="96"/>
                  </a:lnTo>
                  <a:lnTo>
                    <a:pt x="58" y="80"/>
                  </a:lnTo>
                  <a:lnTo>
                    <a:pt x="100" y="60"/>
                  </a:lnTo>
                  <a:lnTo>
                    <a:pt x="142" y="38"/>
                  </a:lnTo>
                  <a:lnTo>
                    <a:pt x="184" y="14"/>
                  </a:lnTo>
                  <a:lnTo>
                    <a:pt x="184" y="14"/>
                  </a:lnTo>
                  <a:lnTo>
                    <a:pt x="168" y="0"/>
                  </a:lnTo>
                  <a:lnTo>
                    <a:pt x="168" y="0"/>
                  </a:lnTo>
                  <a:close/>
                </a:path>
              </a:pathLst>
            </a:custGeom>
            <a:solidFill>
              <a:srgbClr val="2F7C68"/>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48" name="Freeform 103"/>
            <p:cNvSpPr/>
            <p:nvPr/>
          </p:nvSpPr>
          <p:spPr bwMode="auto">
            <a:xfrm>
              <a:off x="3071483" y="3475313"/>
              <a:ext cx="607625" cy="295179"/>
            </a:xfrm>
            <a:custGeom>
              <a:avLst/>
              <a:gdLst/>
              <a:ahLst/>
              <a:cxnLst>
                <a:cxn ang="0">
                  <a:pos x="180" y="0"/>
                </a:cxn>
                <a:cxn ang="0">
                  <a:pos x="180" y="0"/>
                </a:cxn>
                <a:cxn ang="0">
                  <a:pos x="136" y="22"/>
                </a:cxn>
                <a:cxn ang="0">
                  <a:pos x="92" y="44"/>
                </a:cxn>
                <a:cxn ang="0">
                  <a:pos x="46" y="62"/>
                </a:cxn>
                <a:cxn ang="0">
                  <a:pos x="0" y="78"/>
                </a:cxn>
                <a:cxn ang="0">
                  <a:pos x="0" y="78"/>
                </a:cxn>
                <a:cxn ang="0">
                  <a:pos x="16" y="98"/>
                </a:cxn>
                <a:cxn ang="0">
                  <a:pos x="16" y="98"/>
                </a:cxn>
                <a:cxn ang="0">
                  <a:pos x="20" y="106"/>
                </a:cxn>
                <a:cxn ang="0">
                  <a:pos x="20" y="106"/>
                </a:cxn>
                <a:cxn ang="0">
                  <a:pos x="66" y="88"/>
                </a:cxn>
                <a:cxn ang="0">
                  <a:pos x="110" y="66"/>
                </a:cxn>
                <a:cxn ang="0">
                  <a:pos x="154" y="44"/>
                </a:cxn>
                <a:cxn ang="0">
                  <a:pos x="198" y="20"/>
                </a:cxn>
                <a:cxn ang="0">
                  <a:pos x="198" y="20"/>
                </a:cxn>
                <a:cxn ang="0">
                  <a:pos x="180" y="0"/>
                </a:cxn>
                <a:cxn ang="0">
                  <a:pos x="180" y="0"/>
                </a:cxn>
              </a:cxnLst>
              <a:rect l="0" t="0" r="r" b="b"/>
              <a:pathLst>
                <a:path w="198" h="106">
                  <a:moveTo>
                    <a:pt x="180" y="0"/>
                  </a:moveTo>
                  <a:lnTo>
                    <a:pt x="180" y="0"/>
                  </a:lnTo>
                  <a:lnTo>
                    <a:pt x="136" y="22"/>
                  </a:lnTo>
                  <a:lnTo>
                    <a:pt x="92" y="44"/>
                  </a:lnTo>
                  <a:lnTo>
                    <a:pt x="46" y="62"/>
                  </a:lnTo>
                  <a:lnTo>
                    <a:pt x="0" y="78"/>
                  </a:lnTo>
                  <a:lnTo>
                    <a:pt x="0" y="78"/>
                  </a:lnTo>
                  <a:lnTo>
                    <a:pt x="16" y="98"/>
                  </a:lnTo>
                  <a:lnTo>
                    <a:pt x="16" y="98"/>
                  </a:lnTo>
                  <a:lnTo>
                    <a:pt x="20" y="106"/>
                  </a:lnTo>
                  <a:lnTo>
                    <a:pt x="20" y="106"/>
                  </a:lnTo>
                  <a:lnTo>
                    <a:pt x="66" y="88"/>
                  </a:lnTo>
                  <a:lnTo>
                    <a:pt x="110" y="66"/>
                  </a:lnTo>
                  <a:lnTo>
                    <a:pt x="154" y="44"/>
                  </a:lnTo>
                  <a:lnTo>
                    <a:pt x="198" y="20"/>
                  </a:lnTo>
                  <a:lnTo>
                    <a:pt x="198" y="20"/>
                  </a:lnTo>
                  <a:lnTo>
                    <a:pt x="180" y="0"/>
                  </a:lnTo>
                  <a:lnTo>
                    <a:pt x="180" y="0"/>
                  </a:lnTo>
                  <a:close/>
                </a:path>
              </a:pathLst>
            </a:custGeom>
            <a:solidFill>
              <a:srgbClr val="E67726"/>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49" name="Freeform 104"/>
            <p:cNvSpPr/>
            <p:nvPr/>
          </p:nvSpPr>
          <p:spPr bwMode="auto">
            <a:xfrm>
              <a:off x="3132860" y="3531007"/>
              <a:ext cx="589212" cy="300748"/>
            </a:xfrm>
            <a:custGeom>
              <a:avLst/>
              <a:gdLst/>
              <a:ahLst/>
              <a:cxnLst>
                <a:cxn ang="0">
                  <a:pos x="58" y="90"/>
                </a:cxn>
                <a:cxn ang="0">
                  <a:pos x="58" y="90"/>
                </a:cxn>
                <a:cxn ang="0">
                  <a:pos x="66" y="88"/>
                </a:cxn>
                <a:cxn ang="0">
                  <a:pos x="76" y="82"/>
                </a:cxn>
                <a:cxn ang="0">
                  <a:pos x="76" y="82"/>
                </a:cxn>
                <a:cxn ang="0">
                  <a:pos x="134" y="52"/>
                </a:cxn>
                <a:cxn ang="0">
                  <a:pos x="192" y="18"/>
                </a:cxn>
                <a:cxn ang="0">
                  <a:pos x="192" y="18"/>
                </a:cxn>
                <a:cxn ang="0">
                  <a:pos x="178" y="0"/>
                </a:cxn>
                <a:cxn ang="0">
                  <a:pos x="178" y="0"/>
                </a:cxn>
                <a:cxn ang="0">
                  <a:pos x="134" y="24"/>
                </a:cxn>
                <a:cxn ang="0">
                  <a:pos x="90" y="46"/>
                </a:cxn>
                <a:cxn ang="0">
                  <a:pos x="46" y="68"/>
                </a:cxn>
                <a:cxn ang="0">
                  <a:pos x="0" y="86"/>
                </a:cxn>
                <a:cxn ang="0">
                  <a:pos x="0" y="86"/>
                </a:cxn>
                <a:cxn ang="0">
                  <a:pos x="12" y="108"/>
                </a:cxn>
                <a:cxn ang="0">
                  <a:pos x="12" y="108"/>
                </a:cxn>
                <a:cxn ang="0">
                  <a:pos x="34" y="98"/>
                </a:cxn>
                <a:cxn ang="0">
                  <a:pos x="58" y="90"/>
                </a:cxn>
                <a:cxn ang="0">
                  <a:pos x="58" y="90"/>
                </a:cxn>
              </a:cxnLst>
              <a:rect l="0" t="0" r="r" b="b"/>
              <a:pathLst>
                <a:path w="192" h="108">
                  <a:moveTo>
                    <a:pt x="58" y="90"/>
                  </a:moveTo>
                  <a:lnTo>
                    <a:pt x="58" y="90"/>
                  </a:lnTo>
                  <a:lnTo>
                    <a:pt x="66" y="88"/>
                  </a:lnTo>
                  <a:lnTo>
                    <a:pt x="76" y="82"/>
                  </a:lnTo>
                  <a:lnTo>
                    <a:pt x="76" y="82"/>
                  </a:lnTo>
                  <a:lnTo>
                    <a:pt x="134" y="52"/>
                  </a:lnTo>
                  <a:lnTo>
                    <a:pt x="192" y="18"/>
                  </a:lnTo>
                  <a:lnTo>
                    <a:pt x="192" y="18"/>
                  </a:lnTo>
                  <a:lnTo>
                    <a:pt x="178" y="0"/>
                  </a:lnTo>
                  <a:lnTo>
                    <a:pt x="178" y="0"/>
                  </a:lnTo>
                  <a:lnTo>
                    <a:pt x="134" y="24"/>
                  </a:lnTo>
                  <a:lnTo>
                    <a:pt x="90" y="46"/>
                  </a:lnTo>
                  <a:lnTo>
                    <a:pt x="46" y="68"/>
                  </a:lnTo>
                  <a:lnTo>
                    <a:pt x="0" y="86"/>
                  </a:lnTo>
                  <a:lnTo>
                    <a:pt x="0" y="86"/>
                  </a:lnTo>
                  <a:lnTo>
                    <a:pt x="12" y="108"/>
                  </a:lnTo>
                  <a:lnTo>
                    <a:pt x="12" y="108"/>
                  </a:lnTo>
                  <a:lnTo>
                    <a:pt x="34" y="98"/>
                  </a:lnTo>
                  <a:lnTo>
                    <a:pt x="58" y="90"/>
                  </a:lnTo>
                  <a:lnTo>
                    <a:pt x="58" y="90"/>
                  </a:lnTo>
                  <a:close/>
                </a:path>
              </a:pathLst>
            </a:custGeom>
            <a:solidFill>
              <a:srgbClr val="472800"/>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50" name="Freeform 105"/>
            <p:cNvSpPr/>
            <p:nvPr/>
          </p:nvSpPr>
          <p:spPr bwMode="auto">
            <a:xfrm>
              <a:off x="3169686" y="3581132"/>
              <a:ext cx="607625" cy="323026"/>
            </a:xfrm>
            <a:custGeom>
              <a:avLst/>
              <a:gdLst/>
              <a:ahLst/>
              <a:cxnLst>
                <a:cxn ang="0">
                  <a:pos x="198" y="26"/>
                </a:cxn>
                <a:cxn ang="0">
                  <a:pos x="198" y="26"/>
                </a:cxn>
                <a:cxn ang="0">
                  <a:pos x="180" y="0"/>
                </a:cxn>
                <a:cxn ang="0">
                  <a:pos x="180" y="0"/>
                </a:cxn>
                <a:cxn ang="0">
                  <a:pos x="122" y="34"/>
                </a:cxn>
                <a:cxn ang="0">
                  <a:pos x="64" y="64"/>
                </a:cxn>
                <a:cxn ang="0">
                  <a:pos x="64" y="64"/>
                </a:cxn>
                <a:cxn ang="0">
                  <a:pos x="54" y="70"/>
                </a:cxn>
                <a:cxn ang="0">
                  <a:pos x="46" y="72"/>
                </a:cxn>
                <a:cxn ang="0">
                  <a:pos x="46" y="72"/>
                </a:cxn>
                <a:cxn ang="0">
                  <a:pos x="22" y="80"/>
                </a:cxn>
                <a:cxn ang="0">
                  <a:pos x="0" y="90"/>
                </a:cxn>
                <a:cxn ang="0">
                  <a:pos x="0" y="90"/>
                </a:cxn>
                <a:cxn ang="0">
                  <a:pos x="10" y="116"/>
                </a:cxn>
                <a:cxn ang="0">
                  <a:pos x="10" y="116"/>
                </a:cxn>
                <a:cxn ang="0">
                  <a:pos x="60" y="98"/>
                </a:cxn>
                <a:cxn ang="0">
                  <a:pos x="108" y="78"/>
                </a:cxn>
                <a:cxn ang="0">
                  <a:pos x="154" y="54"/>
                </a:cxn>
                <a:cxn ang="0">
                  <a:pos x="176" y="42"/>
                </a:cxn>
                <a:cxn ang="0">
                  <a:pos x="198" y="26"/>
                </a:cxn>
                <a:cxn ang="0">
                  <a:pos x="198" y="26"/>
                </a:cxn>
              </a:cxnLst>
              <a:rect l="0" t="0" r="r" b="b"/>
              <a:pathLst>
                <a:path w="198" h="116">
                  <a:moveTo>
                    <a:pt x="198" y="26"/>
                  </a:moveTo>
                  <a:lnTo>
                    <a:pt x="198" y="26"/>
                  </a:lnTo>
                  <a:lnTo>
                    <a:pt x="180" y="0"/>
                  </a:lnTo>
                  <a:lnTo>
                    <a:pt x="180" y="0"/>
                  </a:lnTo>
                  <a:lnTo>
                    <a:pt x="122" y="34"/>
                  </a:lnTo>
                  <a:lnTo>
                    <a:pt x="64" y="64"/>
                  </a:lnTo>
                  <a:lnTo>
                    <a:pt x="64" y="64"/>
                  </a:lnTo>
                  <a:lnTo>
                    <a:pt x="54" y="70"/>
                  </a:lnTo>
                  <a:lnTo>
                    <a:pt x="46" y="72"/>
                  </a:lnTo>
                  <a:lnTo>
                    <a:pt x="46" y="72"/>
                  </a:lnTo>
                  <a:lnTo>
                    <a:pt x="22" y="80"/>
                  </a:lnTo>
                  <a:lnTo>
                    <a:pt x="0" y="90"/>
                  </a:lnTo>
                  <a:lnTo>
                    <a:pt x="0" y="90"/>
                  </a:lnTo>
                  <a:lnTo>
                    <a:pt x="10" y="116"/>
                  </a:lnTo>
                  <a:lnTo>
                    <a:pt x="10" y="116"/>
                  </a:lnTo>
                  <a:lnTo>
                    <a:pt x="60" y="98"/>
                  </a:lnTo>
                  <a:lnTo>
                    <a:pt x="108" y="78"/>
                  </a:lnTo>
                  <a:lnTo>
                    <a:pt x="154" y="54"/>
                  </a:lnTo>
                  <a:lnTo>
                    <a:pt x="176" y="42"/>
                  </a:lnTo>
                  <a:lnTo>
                    <a:pt x="198" y="26"/>
                  </a:lnTo>
                  <a:lnTo>
                    <a:pt x="198" y="26"/>
                  </a:lnTo>
                  <a:close/>
                </a:path>
              </a:pathLst>
            </a:custGeom>
            <a:solidFill>
              <a:srgbClr val="E67726"/>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51" name="Freeform 106"/>
            <p:cNvSpPr/>
            <p:nvPr/>
          </p:nvSpPr>
          <p:spPr bwMode="auto">
            <a:xfrm>
              <a:off x="3200374" y="3653534"/>
              <a:ext cx="619901" cy="323026"/>
            </a:xfrm>
            <a:custGeom>
              <a:avLst/>
              <a:gdLst/>
              <a:ahLst/>
              <a:cxnLst>
                <a:cxn ang="0">
                  <a:pos x="202" y="24"/>
                </a:cxn>
                <a:cxn ang="0">
                  <a:pos x="202" y="24"/>
                </a:cxn>
                <a:cxn ang="0">
                  <a:pos x="188" y="0"/>
                </a:cxn>
                <a:cxn ang="0">
                  <a:pos x="188" y="0"/>
                </a:cxn>
                <a:cxn ang="0">
                  <a:pos x="166" y="16"/>
                </a:cxn>
                <a:cxn ang="0">
                  <a:pos x="144" y="28"/>
                </a:cxn>
                <a:cxn ang="0">
                  <a:pos x="98" y="52"/>
                </a:cxn>
                <a:cxn ang="0">
                  <a:pos x="50" y="72"/>
                </a:cxn>
                <a:cxn ang="0">
                  <a:pos x="0" y="90"/>
                </a:cxn>
                <a:cxn ang="0">
                  <a:pos x="0" y="90"/>
                </a:cxn>
                <a:cxn ang="0">
                  <a:pos x="10" y="116"/>
                </a:cxn>
                <a:cxn ang="0">
                  <a:pos x="10" y="116"/>
                </a:cxn>
                <a:cxn ang="0">
                  <a:pos x="36" y="108"/>
                </a:cxn>
                <a:cxn ang="0">
                  <a:pos x="62" y="100"/>
                </a:cxn>
                <a:cxn ang="0">
                  <a:pos x="110" y="78"/>
                </a:cxn>
                <a:cxn ang="0">
                  <a:pos x="156" y="52"/>
                </a:cxn>
                <a:cxn ang="0">
                  <a:pos x="202" y="24"/>
                </a:cxn>
                <a:cxn ang="0">
                  <a:pos x="202" y="24"/>
                </a:cxn>
              </a:cxnLst>
              <a:rect l="0" t="0" r="r" b="b"/>
              <a:pathLst>
                <a:path w="202" h="116">
                  <a:moveTo>
                    <a:pt x="202" y="24"/>
                  </a:moveTo>
                  <a:lnTo>
                    <a:pt x="202" y="24"/>
                  </a:lnTo>
                  <a:lnTo>
                    <a:pt x="188" y="0"/>
                  </a:lnTo>
                  <a:lnTo>
                    <a:pt x="188" y="0"/>
                  </a:lnTo>
                  <a:lnTo>
                    <a:pt x="166" y="16"/>
                  </a:lnTo>
                  <a:lnTo>
                    <a:pt x="144" y="28"/>
                  </a:lnTo>
                  <a:lnTo>
                    <a:pt x="98" y="52"/>
                  </a:lnTo>
                  <a:lnTo>
                    <a:pt x="50" y="72"/>
                  </a:lnTo>
                  <a:lnTo>
                    <a:pt x="0" y="90"/>
                  </a:lnTo>
                  <a:lnTo>
                    <a:pt x="0" y="90"/>
                  </a:lnTo>
                  <a:lnTo>
                    <a:pt x="10" y="116"/>
                  </a:lnTo>
                  <a:lnTo>
                    <a:pt x="10" y="116"/>
                  </a:lnTo>
                  <a:lnTo>
                    <a:pt x="36" y="108"/>
                  </a:lnTo>
                  <a:lnTo>
                    <a:pt x="62" y="100"/>
                  </a:lnTo>
                  <a:lnTo>
                    <a:pt x="110" y="78"/>
                  </a:lnTo>
                  <a:lnTo>
                    <a:pt x="156" y="52"/>
                  </a:lnTo>
                  <a:lnTo>
                    <a:pt x="202" y="24"/>
                  </a:lnTo>
                  <a:lnTo>
                    <a:pt x="202" y="24"/>
                  </a:lnTo>
                  <a:close/>
                </a:path>
              </a:pathLst>
            </a:custGeom>
            <a:solidFill>
              <a:srgbClr val="472800"/>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52" name="Freeform 107"/>
            <p:cNvSpPr/>
            <p:nvPr/>
          </p:nvSpPr>
          <p:spPr bwMode="auto">
            <a:xfrm>
              <a:off x="3231062" y="3720367"/>
              <a:ext cx="619901" cy="317456"/>
            </a:xfrm>
            <a:custGeom>
              <a:avLst/>
              <a:gdLst/>
              <a:ahLst/>
              <a:cxnLst>
                <a:cxn ang="0">
                  <a:pos x="192" y="0"/>
                </a:cxn>
                <a:cxn ang="0">
                  <a:pos x="192" y="0"/>
                </a:cxn>
                <a:cxn ang="0">
                  <a:pos x="146" y="28"/>
                </a:cxn>
                <a:cxn ang="0">
                  <a:pos x="100" y="54"/>
                </a:cxn>
                <a:cxn ang="0">
                  <a:pos x="52" y="76"/>
                </a:cxn>
                <a:cxn ang="0">
                  <a:pos x="26" y="84"/>
                </a:cxn>
                <a:cxn ang="0">
                  <a:pos x="0" y="92"/>
                </a:cxn>
                <a:cxn ang="0">
                  <a:pos x="0" y="92"/>
                </a:cxn>
                <a:cxn ang="0">
                  <a:pos x="8" y="114"/>
                </a:cxn>
                <a:cxn ang="0">
                  <a:pos x="8" y="114"/>
                </a:cxn>
                <a:cxn ang="0">
                  <a:pos x="60" y="98"/>
                </a:cxn>
                <a:cxn ang="0">
                  <a:pos x="86" y="88"/>
                </a:cxn>
                <a:cxn ang="0">
                  <a:pos x="110" y="78"/>
                </a:cxn>
                <a:cxn ang="0">
                  <a:pos x="136" y="66"/>
                </a:cxn>
                <a:cxn ang="0">
                  <a:pos x="158" y="52"/>
                </a:cxn>
                <a:cxn ang="0">
                  <a:pos x="180" y="36"/>
                </a:cxn>
                <a:cxn ang="0">
                  <a:pos x="202" y="20"/>
                </a:cxn>
                <a:cxn ang="0">
                  <a:pos x="202" y="20"/>
                </a:cxn>
                <a:cxn ang="0">
                  <a:pos x="192" y="0"/>
                </a:cxn>
                <a:cxn ang="0">
                  <a:pos x="192" y="0"/>
                </a:cxn>
              </a:cxnLst>
              <a:rect l="0" t="0" r="r" b="b"/>
              <a:pathLst>
                <a:path w="202" h="114">
                  <a:moveTo>
                    <a:pt x="192" y="0"/>
                  </a:moveTo>
                  <a:lnTo>
                    <a:pt x="192" y="0"/>
                  </a:lnTo>
                  <a:lnTo>
                    <a:pt x="146" y="28"/>
                  </a:lnTo>
                  <a:lnTo>
                    <a:pt x="100" y="54"/>
                  </a:lnTo>
                  <a:lnTo>
                    <a:pt x="52" y="76"/>
                  </a:lnTo>
                  <a:lnTo>
                    <a:pt x="26" y="84"/>
                  </a:lnTo>
                  <a:lnTo>
                    <a:pt x="0" y="92"/>
                  </a:lnTo>
                  <a:lnTo>
                    <a:pt x="0" y="92"/>
                  </a:lnTo>
                  <a:lnTo>
                    <a:pt x="8" y="114"/>
                  </a:lnTo>
                  <a:lnTo>
                    <a:pt x="8" y="114"/>
                  </a:lnTo>
                  <a:lnTo>
                    <a:pt x="60" y="98"/>
                  </a:lnTo>
                  <a:lnTo>
                    <a:pt x="86" y="88"/>
                  </a:lnTo>
                  <a:lnTo>
                    <a:pt x="110" y="78"/>
                  </a:lnTo>
                  <a:lnTo>
                    <a:pt x="136" y="66"/>
                  </a:lnTo>
                  <a:lnTo>
                    <a:pt x="158" y="52"/>
                  </a:lnTo>
                  <a:lnTo>
                    <a:pt x="180" y="36"/>
                  </a:lnTo>
                  <a:lnTo>
                    <a:pt x="202" y="20"/>
                  </a:lnTo>
                  <a:lnTo>
                    <a:pt x="202" y="20"/>
                  </a:lnTo>
                  <a:lnTo>
                    <a:pt x="192" y="0"/>
                  </a:lnTo>
                  <a:lnTo>
                    <a:pt x="192" y="0"/>
                  </a:lnTo>
                  <a:close/>
                </a:path>
              </a:pathLst>
            </a:custGeom>
            <a:solidFill>
              <a:srgbClr val="E67726"/>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53" name="Freeform 108"/>
            <p:cNvSpPr/>
            <p:nvPr/>
          </p:nvSpPr>
          <p:spPr bwMode="auto">
            <a:xfrm>
              <a:off x="3255612" y="3776061"/>
              <a:ext cx="650589" cy="323026"/>
            </a:xfrm>
            <a:custGeom>
              <a:avLst/>
              <a:gdLst/>
              <a:ahLst/>
              <a:cxnLst>
                <a:cxn ang="0">
                  <a:pos x="0" y="94"/>
                </a:cxn>
                <a:cxn ang="0">
                  <a:pos x="0" y="94"/>
                </a:cxn>
                <a:cxn ang="0">
                  <a:pos x="2" y="102"/>
                </a:cxn>
                <a:cxn ang="0">
                  <a:pos x="2" y="102"/>
                </a:cxn>
                <a:cxn ang="0">
                  <a:pos x="6" y="116"/>
                </a:cxn>
                <a:cxn ang="0">
                  <a:pos x="6" y="116"/>
                </a:cxn>
                <a:cxn ang="0">
                  <a:pos x="32" y="110"/>
                </a:cxn>
                <a:cxn ang="0">
                  <a:pos x="60" y="104"/>
                </a:cxn>
                <a:cxn ang="0">
                  <a:pos x="112" y="86"/>
                </a:cxn>
                <a:cxn ang="0">
                  <a:pos x="162" y="66"/>
                </a:cxn>
                <a:cxn ang="0">
                  <a:pos x="212" y="42"/>
                </a:cxn>
                <a:cxn ang="0">
                  <a:pos x="212" y="42"/>
                </a:cxn>
                <a:cxn ang="0">
                  <a:pos x="194" y="0"/>
                </a:cxn>
                <a:cxn ang="0">
                  <a:pos x="194" y="0"/>
                </a:cxn>
                <a:cxn ang="0">
                  <a:pos x="172" y="16"/>
                </a:cxn>
                <a:cxn ang="0">
                  <a:pos x="150" y="32"/>
                </a:cxn>
                <a:cxn ang="0">
                  <a:pos x="128" y="46"/>
                </a:cxn>
                <a:cxn ang="0">
                  <a:pos x="102" y="58"/>
                </a:cxn>
                <a:cxn ang="0">
                  <a:pos x="78" y="68"/>
                </a:cxn>
                <a:cxn ang="0">
                  <a:pos x="52" y="78"/>
                </a:cxn>
                <a:cxn ang="0">
                  <a:pos x="0" y="94"/>
                </a:cxn>
                <a:cxn ang="0">
                  <a:pos x="0" y="94"/>
                </a:cxn>
              </a:cxnLst>
              <a:rect l="0" t="0" r="r" b="b"/>
              <a:pathLst>
                <a:path w="212" h="116">
                  <a:moveTo>
                    <a:pt x="0" y="94"/>
                  </a:moveTo>
                  <a:lnTo>
                    <a:pt x="0" y="94"/>
                  </a:lnTo>
                  <a:lnTo>
                    <a:pt x="2" y="102"/>
                  </a:lnTo>
                  <a:lnTo>
                    <a:pt x="2" y="102"/>
                  </a:lnTo>
                  <a:lnTo>
                    <a:pt x="6" y="116"/>
                  </a:lnTo>
                  <a:lnTo>
                    <a:pt x="6" y="116"/>
                  </a:lnTo>
                  <a:lnTo>
                    <a:pt x="32" y="110"/>
                  </a:lnTo>
                  <a:lnTo>
                    <a:pt x="60" y="104"/>
                  </a:lnTo>
                  <a:lnTo>
                    <a:pt x="112" y="86"/>
                  </a:lnTo>
                  <a:lnTo>
                    <a:pt x="162" y="66"/>
                  </a:lnTo>
                  <a:lnTo>
                    <a:pt x="212" y="42"/>
                  </a:lnTo>
                  <a:lnTo>
                    <a:pt x="212" y="42"/>
                  </a:lnTo>
                  <a:lnTo>
                    <a:pt x="194" y="0"/>
                  </a:lnTo>
                  <a:lnTo>
                    <a:pt x="194" y="0"/>
                  </a:lnTo>
                  <a:lnTo>
                    <a:pt x="172" y="16"/>
                  </a:lnTo>
                  <a:lnTo>
                    <a:pt x="150" y="32"/>
                  </a:lnTo>
                  <a:lnTo>
                    <a:pt x="128" y="46"/>
                  </a:lnTo>
                  <a:lnTo>
                    <a:pt x="102" y="58"/>
                  </a:lnTo>
                  <a:lnTo>
                    <a:pt x="78" y="68"/>
                  </a:lnTo>
                  <a:lnTo>
                    <a:pt x="52" y="78"/>
                  </a:lnTo>
                  <a:lnTo>
                    <a:pt x="0" y="94"/>
                  </a:lnTo>
                  <a:lnTo>
                    <a:pt x="0" y="94"/>
                  </a:lnTo>
                  <a:close/>
                </a:path>
              </a:pathLst>
            </a:custGeom>
            <a:solidFill>
              <a:srgbClr val="472800"/>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54" name="Freeform 109"/>
            <p:cNvSpPr/>
            <p:nvPr/>
          </p:nvSpPr>
          <p:spPr bwMode="auto">
            <a:xfrm>
              <a:off x="3028520" y="3408480"/>
              <a:ext cx="595350" cy="284040"/>
            </a:xfrm>
            <a:custGeom>
              <a:avLst/>
              <a:gdLst/>
              <a:ahLst/>
              <a:cxnLst>
                <a:cxn ang="0">
                  <a:pos x="170" y="0"/>
                </a:cxn>
                <a:cxn ang="0">
                  <a:pos x="170" y="0"/>
                </a:cxn>
                <a:cxn ang="0">
                  <a:pos x="128" y="24"/>
                </a:cxn>
                <a:cxn ang="0">
                  <a:pos x="86" y="46"/>
                </a:cxn>
                <a:cxn ang="0">
                  <a:pos x="44" y="66"/>
                </a:cxn>
                <a:cxn ang="0">
                  <a:pos x="0" y="82"/>
                </a:cxn>
                <a:cxn ang="0">
                  <a:pos x="0" y="82"/>
                </a:cxn>
                <a:cxn ang="0">
                  <a:pos x="14" y="102"/>
                </a:cxn>
                <a:cxn ang="0">
                  <a:pos x="14" y="102"/>
                </a:cxn>
                <a:cxn ang="0">
                  <a:pos x="60" y="86"/>
                </a:cxn>
                <a:cxn ang="0">
                  <a:pos x="106" y="68"/>
                </a:cxn>
                <a:cxn ang="0">
                  <a:pos x="150" y="46"/>
                </a:cxn>
                <a:cxn ang="0">
                  <a:pos x="194" y="24"/>
                </a:cxn>
                <a:cxn ang="0">
                  <a:pos x="194" y="24"/>
                </a:cxn>
                <a:cxn ang="0">
                  <a:pos x="170" y="0"/>
                </a:cxn>
                <a:cxn ang="0">
                  <a:pos x="170" y="0"/>
                </a:cxn>
              </a:cxnLst>
              <a:rect l="0" t="0" r="r" b="b"/>
              <a:pathLst>
                <a:path w="194" h="102">
                  <a:moveTo>
                    <a:pt x="170" y="0"/>
                  </a:moveTo>
                  <a:lnTo>
                    <a:pt x="170" y="0"/>
                  </a:lnTo>
                  <a:lnTo>
                    <a:pt x="128" y="24"/>
                  </a:lnTo>
                  <a:lnTo>
                    <a:pt x="86" y="46"/>
                  </a:lnTo>
                  <a:lnTo>
                    <a:pt x="44" y="66"/>
                  </a:lnTo>
                  <a:lnTo>
                    <a:pt x="0" y="82"/>
                  </a:lnTo>
                  <a:lnTo>
                    <a:pt x="0" y="82"/>
                  </a:lnTo>
                  <a:lnTo>
                    <a:pt x="14" y="102"/>
                  </a:lnTo>
                  <a:lnTo>
                    <a:pt x="14" y="102"/>
                  </a:lnTo>
                  <a:lnTo>
                    <a:pt x="60" y="86"/>
                  </a:lnTo>
                  <a:lnTo>
                    <a:pt x="106" y="68"/>
                  </a:lnTo>
                  <a:lnTo>
                    <a:pt x="150" y="46"/>
                  </a:lnTo>
                  <a:lnTo>
                    <a:pt x="194" y="24"/>
                  </a:lnTo>
                  <a:lnTo>
                    <a:pt x="194" y="24"/>
                  </a:lnTo>
                  <a:lnTo>
                    <a:pt x="170" y="0"/>
                  </a:lnTo>
                  <a:lnTo>
                    <a:pt x="170" y="0"/>
                  </a:lnTo>
                  <a:close/>
                </a:path>
              </a:pathLst>
            </a:custGeom>
            <a:solidFill>
              <a:srgbClr val="472800"/>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55" name="Freeform 110"/>
            <p:cNvSpPr/>
            <p:nvPr/>
          </p:nvSpPr>
          <p:spPr bwMode="auto">
            <a:xfrm>
              <a:off x="3046933" y="3893019"/>
              <a:ext cx="994296" cy="1475894"/>
            </a:xfrm>
            <a:custGeom>
              <a:avLst/>
              <a:gdLst/>
              <a:ahLst/>
              <a:cxnLst>
                <a:cxn ang="0">
                  <a:pos x="280" y="0"/>
                </a:cxn>
                <a:cxn ang="0">
                  <a:pos x="180" y="44"/>
                </a:cxn>
                <a:cxn ang="0">
                  <a:pos x="100" y="68"/>
                </a:cxn>
                <a:cxn ang="0">
                  <a:pos x="74" y="74"/>
                </a:cxn>
                <a:cxn ang="0">
                  <a:pos x="84" y="126"/>
                </a:cxn>
                <a:cxn ang="0">
                  <a:pos x="90" y="180"/>
                </a:cxn>
                <a:cxn ang="0">
                  <a:pos x="88" y="234"/>
                </a:cxn>
                <a:cxn ang="0">
                  <a:pos x="78" y="288"/>
                </a:cxn>
                <a:cxn ang="0">
                  <a:pos x="72" y="310"/>
                </a:cxn>
                <a:cxn ang="0">
                  <a:pos x="52" y="350"/>
                </a:cxn>
                <a:cxn ang="0">
                  <a:pos x="36" y="370"/>
                </a:cxn>
                <a:cxn ang="0">
                  <a:pos x="10" y="402"/>
                </a:cxn>
                <a:cxn ang="0">
                  <a:pos x="0" y="422"/>
                </a:cxn>
                <a:cxn ang="0">
                  <a:pos x="4" y="436"/>
                </a:cxn>
                <a:cxn ang="0">
                  <a:pos x="6" y="440"/>
                </a:cxn>
                <a:cxn ang="0">
                  <a:pos x="18" y="442"/>
                </a:cxn>
                <a:cxn ang="0">
                  <a:pos x="44" y="434"/>
                </a:cxn>
                <a:cxn ang="0">
                  <a:pos x="54" y="430"/>
                </a:cxn>
                <a:cxn ang="0">
                  <a:pos x="80" y="416"/>
                </a:cxn>
                <a:cxn ang="0">
                  <a:pos x="130" y="386"/>
                </a:cxn>
                <a:cxn ang="0">
                  <a:pos x="156" y="378"/>
                </a:cxn>
                <a:cxn ang="0">
                  <a:pos x="170" y="378"/>
                </a:cxn>
                <a:cxn ang="0">
                  <a:pos x="196" y="382"/>
                </a:cxn>
                <a:cxn ang="0">
                  <a:pos x="216" y="394"/>
                </a:cxn>
                <a:cxn ang="0">
                  <a:pos x="230" y="412"/>
                </a:cxn>
                <a:cxn ang="0">
                  <a:pos x="234" y="426"/>
                </a:cxn>
                <a:cxn ang="0">
                  <a:pos x="234" y="452"/>
                </a:cxn>
                <a:cxn ang="0">
                  <a:pos x="234" y="508"/>
                </a:cxn>
                <a:cxn ang="0">
                  <a:pos x="238" y="522"/>
                </a:cxn>
                <a:cxn ang="0">
                  <a:pos x="246" y="528"/>
                </a:cxn>
                <a:cxn ang="0">
                  <a:pos x="260" y="528"/>
                </a:cxn>
                <a:cxn ang="0">
                  <a:pos x="266" y="526"/>
                </a:cxn>
                <a:cxn ang="0">
                  <a:pos x="280" y="510"/>
                </a:cxn>
                <a:cxn ang="0">
                  <a:pos x="290" y="480"/>
                </a:cxn>
                <a:cxn ang="0">
                  <a:pos x="300" y="422"/>
                </a:cxn>
                <a:cxn ang="0">
                  <a:pos x="316" y="318"/>
                </a:cxn>
                <a:cxn ang="0">
                  <a:pos x="324" y="238"/>
                </a:cxn>
                <a:cxn ang="0">
                  <a:pos x="324" y="212"/>
                </a:cxn>
                <a:cxn ang="0">
                  <a:pos x="316" y="116"/>
                </a:cxn>
                <a:cxn ang="0">
                  <a:pos x="290" y="24"/>
                </a:cxn>
                <a:cxn ang="0">
                  <a:pos x="280" y="0"/>
                </a:cxn>
              </a:cxnLst>
              <a:rect l="0" t="0" r="r" b="b"/>
              <a:pathLst>
                <a:path w="324" h="530">
                  <a:moveTo>
                    <a:pt x="280" y="0"/>
                  </a:moveTo>
                  <a:lnTo>
                    <a:pt x="280" y="0"/>
                  </a:lnTo>
                  <a:lnTo>
                    <a:pt x="230" y="24"/>
                  </a:lnTo>
                  <a:lnTo>
                    <a:pt x="180" y="44"/>
                  </a:lnTo>
                  <a:lnTo>
                    <a:pt x="128" y="62"/>
                  </a:lnTo>
                  <a:lnTo>
                    <a:pt x="100" y="68"/>
                  </a:lnTo>
                  <a:lnTo>
                    <a:pt x="74" y="74"/>
                  </a:lnTo>
                  <a:lnTo>
                    <a:pt x="74" y="74"/>
                  </a:lnTo>
                  <a:lnTo>
                    <a:pt x="80" y="100"/>
                  </a:lnTo>
                  <a:lnTo>
                    <a:pt x="84" y="126"/>
                  </a:lnTo>
                  <a:lnTo>
                    <a:pt x="88" y="154"/>
                  </a:lnTo>
                  <a:lnTo>
                    <a:pt x="90" y="180"/>
                  </a:lnTo>
                  <a:lnTo>
                    <a:pt x="90" y="208"/>
                  </a:lnTo>
                  <a:lnTo>
                    <a:pt x="88" y="234"/>
                  </a:lnTo>
                  <a:lnTo>
                    <a:pt x="84" y="260"/>
                  </a:lnTo>
                  <a:lnTo>
                    <a:pt x="78" y="288"/>
                  </a:lnTo>
                  <a:lnTo>
                    <a:pt x="78" y="288"/>
                  </a:lnTo>
                  <a:lnTo>
                    <a:pt x="72" y="310"/>
                  </a:lnTo>
                  <a:lnTo>
                    <a:pt x="62" y="332"/>
                  </a:lnTo>
                  <a:lnTo>
                    <a:pt x="52" y="350"/>
                  </a:lnTo>
                  <a:lnTo>
                    <a:pt x="36" y="370"/>
                  </a:lnTo>
                  <a:lnTo>
                    <a:pt x="36" y="370"/>
                  </a:lnTo>
                  <a:lnTo>
                    <a:pt x="24" y="384"/>
                  </a:lnTo>
                  <a:lnTo>
                    <a:pt x="10" y="402"/>
                  </a:lnTo>
                  <a:lnTo>
                    <a:pt x="4" y="412"/>
                  </a:lnTo>
                  <a:lnTo>
                    <a:pt x="0" y="422"/>
                  </a:lnTo>
                  <a:lnTo>
                    <a:pt x="2" y="432"/>
                  </a:lnTo>
                  <a:lnTo>
                    <a:pt x="4" y="436"/>
                  </a:lnTo>
                  <a:lnTo>
                    <a:pt x="6" y="440"/>
                  </a:lnTo>
                  <a:lnTo>
                    <a:pt x="6" y="440"/>
                  </a:lnTo>
                  <a:lnTo>
                    <a:pt x="12" y="442"/>
                  </a:lnTo>
                  <a:lnTo>
                    <a:pt x="18" y="442"/>
                  </a:lnTo>
                  <a:lnTo>
                    <a:pt x="32" y="440"/>
                  </a:lnTo>
                  <a:lnTo>
                    <a:pt x="44" y="434"/>
                  </a:lnTo>
                  <a:lnTo>
                    <a:pt x="54" y="430"/>
                  </a:lnTo>
                  <a:lnTo>
                    <a:pt x="54" y="430"/>
                  </a:lnTo>
                  <a:lnTo>
                    <a:pt x="66" y="424"/>
                  </a:lnTo>
                  <a:lnTo>
                    <a:pt x="80" y="416"/>
                  </a:lnTo>
                  <a:lnTo>
                    <a:pt x="104" y="400"/>
                  </a:lnTo>
                  <a:lnTo>
                    <a:pt x="130" y="386"/>
                  </a:lnTo>
                  <a:lnTo>
                    <a:pt x="144" y="382"/>
                  </a:lnTo>
                  <a:lnTo>
                    <a:pt x="156" y="378"/>
                  </a:lnTo>
                  <a:lnTo>
                    <a:pt x="156" y="378"/>
                  </a:lnTo>
                  <a:lnTo>
                    <a:pt x="170" y="378"/>
                  </a:lnTo>
                  <a:lnTo>
                    <a:pt x="184" y="380"/>
                  </a:lnTo>
                  <a:lnTo>
                    <a:pt x="196" y="382"/>
                  </a:lnTo>
                  <a:lnTo>
                    <a:pt x="206" y="388"/>
                  </a:lnTo>
                  <a:lnTo>
                    <a:pt x="216" y="394"/>
                  </a:lnTo>
                  <a:lnTo>
                    <a:pt x="224" y="402"/>
                  </a:lnTo>
                  <a:lnTo>
                    <a:pt x="230" y="412"/>
                  </a:lnTo>
                  <a:lnTo>
                    <a:pt x="234" y="426"/>
                  </a:lnTo>
                  <a:lnTo>
                    <a:pt x="234" y="426"/>
                  </a:lnTo>
                  <a:lnTo>
                    <a:pt x="236" y="436"/>
                  </a:lnTo>
                  <a:lnTo>
                    <a:pt x="234" y="452"/>
                  </a:lnTo>
                  <a:lnTo>
                    <a:pt x="232" y="490"/>
                  </a:lnTo>
                  <a:lnTo>
                    <a:pt x="234" y="508"/>
                  </a:lnTo>
                  <a:lnTo>
                    <a:pt x="234" y="516"/>
                  </a:lnTo>
                  <a:lnTo>
                    <a:pt x="238" y="522"/>
                  </a:lnTo>
                  <a:lnTo>
                    <a:pt x="240" y="526"/>
                  </a:lnTo>
                  <a:lnTo>
                    <a:pt x="246" y="528"/>
                  </a:lnTo>
                  <a:lnTo>
                    <a:pt x="252" y="530"/>
                  </a:lnTo>
                  <a:lnTo>
                    <a:pt x="260" y="528"/>
                  </a:lnTo>
                  <a:lnTo>
                    <a:pt x="260" y="528"/>
                  </a:lnTo>
                  <a:lnTo>
                    <a:pt x="266" y="526"/>
                  </a:lnTo>
                  <a:lnTo>
                    <a:pt x="272" y="522"/>
                  </a:lnTo>
                  <a:lnTo>
                    <a:pt x="280" y="510"/>
                  </a:lnTo>
                  <a:lnTo>
                    <a:pt x="286" y="496"/>
                  </a:lnTo>
                  <a:lnTo>
                    <a:pt x="290" y="480"/>
                  </a:lnTo>
                  <a:lnTo>
                    <a:pt x="296" y="448"/>
                  </a:lnTo>
                  <a:lnTo>
                    <a:pt x="300" y="422"/>
                  </a:lnTo>
                  <a:lnTo>
                    <a:pt x="300" y="422"/>
                  </a:lnTo>
                  <a:lnTo>
                    <a:pt x="316" y="318"/>
                  </a:lnTo>
                  <a:lnTo>
                    <a:pt x="322" y="264"/>
                  </a:lnTo>
                  <a:lnTo>
                    <a:pt x="324" y="238"/>
                  </a:lnTo>
                  <a:lnTo>
                    <a:pt x="324" y="212"/>
                  </a:lnTo>
                  <a:lnTo>
                    <a:pt x="324" y="212"/>
                  </a:lnTo>
                  <a:lnTo>
                    <a:pt x="322" y="162"/>
                  </a:lnTo>
                  <a:lnTo>
                    <a:pt x="316" y="116"/>
                  </a:lnTo>
                  <a:lnTo>
                    <a:pt x="304" y="70"/>
                  </a:lnTo>
                  <a:lnTo>
                    <a:pt x="290" y="24"/>
                  </a:lnTo>
                  <a:lnTo>
                    <a:pt x="290" y="24"/>
                  </a:lnTo>
                  <a:lnTo>
                    <a:pt x="280" y="0"/>
                  </a:lnTo>
                  <a:lnTo>
                    <a:pt x="280" y="0"/>
                  </a:lnTo>
                  <a:close/>
                </a:path>
              </a:pathLst>
            </a:custGeom>
            <a:solidFill>
              <a:srgbClr val="2F7C68"/>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56" name="Freeform 111"/>
            <p:cNvSpPr/>
            <p:nvPr/>
          </p:nvSpPr>
          <p:spPr bwMode="auto">
            <a:xfrm>
              <a:off x="2500684" y="2311306"/>
              <a:ext cx="1307315" cy="1303242"/>
            </a:xfrm>
            <a:custGeom>
              <a:avLst/>
              <a:gdLst/>
              <a:ahLst/>
              <a:cxnLst>
                <a:cxn ang="0">
                  <a:pos x="374" y="320"/>
                </a:cxn>
                <a:cxn ang="0">
                  <a:pos x="406" y="244"/>
                </a:cxn>
                <a:cxn ang="0">
                  <a:pos x="422" y="168"/>
                </a:cxn>
                <a:cxn ang="0">
                  <a:pos x="426" y="130"/>
                </a:cxn>
                <a:cxn ang="0">
                  <a:pos x="426" y="70"/>
                </a:cxn>
                <a:cxn ang="0">
                  <a:pos x="418" y="28"/>
                </a:cxn>
                <a:cxn ang="0">
                  <a:pos x="408" y="8"/>
                </a:cxn>
                <a:cxn ang="0">
                  <a:pos x="390" y="0"/>
                </a:cxn>
                <a:cxn ang="0">
                  <a:pos x="380" y="2"/>
                </a:cxn>
                <a:cxn ang="0">
                  <a:pos x="376" y="24"/>
                </a:cxn>
                <a:cxn ang="0">
                  <a:pos x="362" y="38"/>
                </a:cxn>
                <a:cxn ang="0">
                  <a:pos x="340" y="48"/>
                </a:cxn>
                <a:cxn ang="0">
                  <a:pos x="284" y="58"/>
                </a:cxn>
                <a:cxn ang="0">
                  <a:pos x="216" y="62"/>
                </a:cxn>
                <a:cxn ang="0">
                  <a:pos x="184" y="66"/>
                </a:cxn>
                <a:cxn ang="0">
                  <a:pos x="128" y="80"/>
                </a:cxn>
                <a:cxn ang="0">
                  <a:pos x="80" y="104"/>
                </a:cxn>
                <a:cxn ang="0">
                  <a:pos x="42" y="144"/>
                </a:cxn>
                <a:cxn ang="0">
                  <a:pos x="24" y="172"/>
                </a:cxn>
                <a:cxn ang="0">
                  <a:pos x="8" y="214"/>
                </a:cxn>
                <a:cxn ang="0">
                  <a:pos x="0" y="256"/>
                </a:cxn>
                <a:cxn ang="0">
                  <a:pos x="0" y="300"/>
                </a:cxn>
                <a:cxn ang="0">
                  <a:pos x="8" y="342"/>
                </a:cxn>
                <a:cxn ang="0">
                  <a:pos x="26" y="382"/>
                </a:cxn>
                <a:cxn ang="0">
                  <a:pos x="50" y="416"/>
                </a:cxn>
                <a:cxn ang="0">
                  <a:pos x="82" y="442"/>
                </a:cxn>
                <a:cxn ang="0">
                  <a:pos x="122" y="460"/>
                </a:cxn>
                <a:cxn ang="0">
                  <a:pos x="144" y="464"/>
                </a:cxn>
                <a:cxn ang="0">
                  <a:pos x="184" y="468"/>
                </a:cxn>
                <a:cxn ang="0">
                  <a:pos x="222" y="462"/>
                </a:cxn>
                <a:cxn ang="0">
                  <a:pos x="258" y="448"/>
                </a:cxn>
                <a:cxn ang="0">
                  <a:pos x="290" y="428"/>
                </a:cxn>
                <a:cxn ang="0">
                  <a:pos x="318" y="402"/>
                </a:cxn>
                <a:cxn ang="0">
                  <a:pos x="342" y="372"/>
                </a:cxn>
                <a:cxn ang="0">
                  <a:pos x="374" y="320"/>
                </a:cxn>
              </a:cxnLst>
              <a:rect l="0" t="0" r="r" b="b"/>
              <a:pathLst>
                <a:path w="426" h="468">
                  <a:moveTo>
                    <a:pt x="374" y="320"/>
                  </a:moveTo>
                  <a:lnTo>
                    <a:pt x="374" y="320"/>
                  </a:lnTo>
                  <a:lnTo>
                    <a:pt x="392" y="282"/>
                  </a:lnTo>
                  <a:lnTo>
                    <a:pt x="406" y="244"/>
                  </a:lnTo>
                  <a:lnTo>
                    <a:pt x="414" y="206"/>
                  </a:lnTo>
                  <a:lnTo>
                    <a:pt x="422" y="168"/>
                  </a:lnTo>
                  <a:lnTo>
                    <a:pt x="422" y="168"/>
                  </a:lnTo>
                  <a:lnTo>
                    <a:pt x="426" y="130"/>
                  </a:lnTo>
                  <a:lnTo>
                    <a:pt x="426" y="100"/>
                  </a:lnTo>
                  <a:lnTo>
                    <a:pt x="426" y="70"/>
                  </a:lnTo>
                  <a:lnTo>
                    <a:pt x="422" y="40"/>
                  </a:lnTo>
                  <a:lnTo>
                    <a:pt x="418" y="28"/>
                  </a:lnTo>
                  <a:lnTo>
                    <a:pt x="414" y="16"/>
                  </a:lnTo>
                  <a:lnTo>
                    <a:pt x="408" y="8"/>
                  </a:lnTo>
                  <a:lnTo>
                    <a:pt x="400" y="2"/>
                  </a:lnTo>
                  <a:lnTo>
                    <a:pt x="390" y="0"/>
                  </a:lnTo>
                  <a:lnTo>
                    <a:pt x="380" y="2"/>
                  </a:lnTo>
                  <a:lnTo>
                    <a:pt x="380" y="2"/>
                  </a:lnTo>
                  <a:lnTo>
                    <a:pt x="380" y="14"/>
                  </a:lnTo>
                  <a:lnTo>
                    <a:pt x="376" y="24"/>
                  </a:lnTo>
                  <a:lnTo>
                    <a:pt x="370" y="32"/>
                  </a:lnTo>
                  <a:lnTo>
                    <a:pt x="362" y="38"/>
                  </a:lnTo>
                  <a:lnTo>
                    <a:pt x="352" y="44"/>
                  </a:lnTo>
                  <a:lnTo>
                    <a:pt x="340" y="48"/>
                  </a:lnTo>
                  <a:lnTo>
                    <a:pt x="314" y="56"/>
                  </a:lnTo>
                  <a:lnTo>
                    <a:pt x="284" y="58"/>
                  </a:lnTo>
                  <a:lnTo>
                    <a:pt x="256" y="60"/>
                  </a:lnTo>
                  <a:lnTo>
                    <a:pt x="216" y="62"/>
                  </a:lnTo>
                  <a:lnTo>
                    <a:pt x="216" y="62"/>
                  </a:lnTo>
                  <a:lnTo>
                    <a:pt x="184" y="66"/>
                  </a:lnTo>
                  <a:lnTo>
                    <a:pt x="154" y="72"/>
                  </a:lnTo>
                  <a:lnTo>
                    <a:pt x="128" y="80"/>
                  </a:lnTo>
                  <a:lnTo>
                    <a:pt x="102" y="90"/>
                  </a:lnTo>
                  <a:lnTo>
                    <a:pt x="80" y="104"/>
                  </a:lnTo>
                  <a:lnTo>
                    <a:pt x="60" y="122"/>
                  </a:lnTo>
                  <a:lnTo>
                    <a:pt x="42" y="144"/>
                  </a:lnTo>
                  <a:lnTo>
                    <a:pt x="24" y="172"/>
                  </a:lnTo>
                  <a:lnTo>
                    <a:pt x="24" y="172"/>
                  </a:lnTo>
                  <a:lnTo>
                    <a:pt x="16" y="192"/>
                  </a:lnTo>
                  <a:lnTo>
                    <a:pt x="8" y="214"/>
                  </a:lnTo>
                  <a:lnTo>
                    <a:pt x="4" y="236"/>
                  </a:lnTo>
                  <a:lnTo>
                    <a:pt x="0" y="256"/>
                  </a:lnTo>
                  <a:lnTo>
                    <a:pt x="0" y="278"/>
                  </a:lnTo>
                  <a:lnTo>
                    <a:pt x="0" y="300"/>
                  </a:lnTo>
                  <a:lnTo>
                    <a:pt x="4" y="322"/>
                  </a:lnTo>
                  <a:lnTo>
                    <a:pt x="8" y="342"/>
                  </a:lnTo>
                  <a:lnTo>
                    <a:pt x="16" y="362"/>
                  </a:lnTo>
                  <a:lnTo>
                    <a:pt x="26" y="382"/>
                  </a:lnTo>
                  <a:lnTo>
                    <a:pt x="36" y="400"/>
                  </a:lnTo>
                  <a:lnTo>
                    <a:pt x="50" y="416"/>
                  </a:lnTo>
                  <a:lnTo>
                    <a:pt x="64" y="430"/>
                  </a:lnTo>
                  <a:lnTo>
                    <a:pt x="82" y="442"/>
                  </a:lnTo>
                  <a:lnTo>
                    <a:pt x="102" y="452"/>
                  </a:lnTo>
                  <a:lnTo>
                    <a:pt x="122" y="460"/>
                  </a:lnTo>
                  <a:lnTo>
                    <a:pt x="122" y="460"/>
                  </a:lnTo>
                  <a:lnTo>
                    <a:pt x="144" y="464"/>
                  </a:lnTo>
                  <a:lnTo>
                    <a:pt x="164" y="468"/>
                  </a:lnTo>
                  <a:lnTo>
                    <a:pt x="184" y="468"/>
                  </a:lnTo>
                  <a:lnTo>
                    <a:pt x="204" y="466"/>
                  </a:lnTo>
                  <a:lnTo>
                    <a:pt x="222" y="462"/>
                  </a:lnTo>
                  <a:lnTo>
                    <a:pt x="240" y="456"/>
                  </a:lnTo>
                  <a:lnTo>
                    <a:pt x="258" y="448"/>
                  </a:lnTo>
                  <a:lnTo>
                    <a:pt x="274" y="438"/>
                  </a:lnTo>
                  <a:lnTo>
                    <a:pt x="290" y="428"/>
                  </a:lnTo>
                  <a:lnTo>
                    <a:pt x="304" y="416"/>
                  </a:lnTo>
                  <a:lnTo>
                    <a:pt x="318" y="402"/>
                  </a:lnTo>
                  <a:lnTo>
                    <a:pt x="330" y="388"/>
                  </a:lnTo>
                  <a:lnTo>
                    <a:pt x="342" y="372"/>
                  </a:lnTo>
                  <a:lnTo>
                    <a:pt x="354" y="356"/>
                  </a:lnTo>
                  <a:lnTo>
                    <a:pt x="374" y="320"/>
                  </a:lnTo>
                  <a:lnTo>
                    <a:pt x="374" y="320"/>
                  </a:lnTo>
                  <a:close/>
                </a:path>
              </a:pathLst>
            </a:custGeom>
            <a:solidFill>
              <a:srgbClr val="2F7C68"/>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57" name="Freeform 112"/>
            <p:cNvSpPr/>
            <p:nvPr/>
          </p:nvSpPr>
          <p:spPr bwMode="auto">
            <a:xfrm>
              <a:off x="2611161" y="2712304"/>
              <a:ext cx="626038" cy="824273"/>
            </a:xfrm>
            <a:custGeom>
              <a:avLst/>
              <a:gdLst/>
              <a:ahLst/>
              <a:cxnLst>
                <a:cxn ang="0">
                  <a:pos x="180" y="62"/>
                </a:cxn>
                <a:cxn ang="0">
                  <a:pos x="180" y="62"/>
                </a:cxn>
                <a:cxn ang="0">
                  <a:pos x="188" y="78"/>
                </a:cxn>
                <a:cxn ang="0">
                  <a:pos x="194" y="96"/>
                </a:cxn>
                <a:cxn ang="0">
                  <a:pos x="198" y="112"/>
                </a:cxn>
                <a:cxn ang="0">
                  <a:pos x="202" y="130"/>
                </a:cxn>
                <a:cxn ang="0">
                  <a:pos x="204" y="148"/>
                </a:cxn>
                <a:cxn ang="0">
                  <a:pos x="204" y="166"/>
                </a:cxn>
                <a:cxn ang="0">
                  <a:pos x="204" y="184"/>
                </a:cxn>
                <a:cxn ang="0">
                  <a:pos x="202" y="200"/>
                </a:cxn>
                <a:cxn ang="0">
                  <a:pos x="202" y="200"/>
                </a:cxn>
                <a:cxn ang="0">
                  <a:pos x="198" y="220"/>
                </a:cxn>
                <a:cxn ang="0">
                  <a:pos x="190" y="238"/>
                </a:cxn>
                <a:cxn ang="0">
                  <a:pos x="180" y="256"/>
                </a:cxn>
                <a:cxn ang="0">
                  <a:pos x="168" y="270"/>
                </a:cxn>
                <a:cxn ang="0">
                  <a:pos x="154" y="282"/>
                </a:cxn>
                <a:cxn ang="0">
                  <a:pos x="138" y="290"/>
                </a:cxn>
                <a:cxn ang="0">
                  <a:pos x="120" y="294"/>
                </a:cxn>
                <a:cxn ang="0">
                  <a:pos x="98" y="296"/>
                </a:cxn>
                <a:cxn ang="0">
                  <a:pos x="98" y="296"/>
                </a:cxn>
                <a:cxn ang="0">
                  <a:pos x="88" y="294"/>
                </a:cxn>
                <a:cxn ang="0">
                  <a:pos x="78" y="290"/>
                </a:cxn>
                <a:cxn ang="0">
                  <a:pos x="68" y="286"/>
                </a:cxn>
                <a:cxn ang="0">
                  <a:pos x="60" y="282"/>
                </a:cxn>
                <a:cxn ang="0">
                  <a:pos x="44" y="268"/>
                </a:cxn>
                <a:cxn ang="0">
                  <a:pos x="32" y="252"/>
                </a:cxn>
                <a:cxn ang="0">
                  <a:pos x="22" y="232"/>
                </a:cxn>
                <a:cxn ang="0">
                  <a:pos x="14" y="212"/>
                </a:cxn>
                <a:cxn ang="0">
                  <a:pos x="8" y="192"/>
                </a:cxn>
                <a:cxn ang="0">
                  <a:pos x="4" y="172"/>
                </a:cxn>
                <a:cxn ang="0">
                  <a:pos x="4" y="172"/>
                </a:cxn>
                <a:cxn ang="0">
                  <a:pos x="0" y="138"/>
                </a:cxn>
                <a:cxn ang="0">
                  <a:pos x="0" y="122"/>
                </a:cxn>
                <a:cxn ang="0">
                  <a:pos x="0" y="104"/>
                </a:cxn>
                <a:cxn ang="0">
                  <a:pos x="2" y="88"/>
                </a:cxn>
                <a:cxn ang="0">
                  <a:pos x="6" y="72"/>
                </a:cxn>
                <a:cxn ang="0">
                  <a:pos x="14" y="56"/>
                </a:cxn>
                <a:cxn ang="0">
                  <a:pos x="22" y="40"/>
                </a:cxn>
                <a:cxn ang="0">
                  <a:pos x="22" y="40"/>
                </a:cxn>
                <a:cxn ang="0">
                  <a:pos x="30" y="32"/>
                </a:cxn>
                <a:cxn ang="0">
                  <a:pos x="38" y="22"/>
                </a:cxn>
                <a:cxn ang="0">
                  <a:pos x="46" y="16"/>
                </a:cxn>
                <a:cxn ang="0">
                  <a:pos x="56" y="10"/>
                </a:cxn>
                <a:cxn ang="0">
                  <a:pos x="66" y="6"/>
                </a:cxn>
                <a:cxn ang="0">
                  <a:pos x="78" y="2"/>
                </a:cxn>
                <a:cxn ang="0">
                  <a:pos x="90" y="2"/>
                </a:cxn>
                <a:cxn ang="0">
                  <a:pos x="102" y="0"/>
                </a:cxn>
                <a:cxn ang="0">
                  <a:pos x="102" y="0"/>
                </a:cxn>
                <a:cxn ang="0">
                  <a:pos x="112" y="2"/>
                </a:cxn>
                <a:cxn ang="0">
                  <a:pos x="120" y="4"/>
                </a:cxn>
                <a:cxn ang="0">
                  <a:pos x="130" y="8"/>
                </a:cxn>
                <a:cxn ang="0">
                  <a:pos x="138" y="14"/>
                </a:cxn>
                <a:cxn ang="0">
                  <a:pos x="154" y="26"/>
                </a:cxn>
                <a:cxn ang="0">
                  <a:pos x="166" y="42"/>
                </a:cxn>
                <a:cxn ang="0">
                  <a:pos x="166" y="42"/>
                </a:cxn>
                <a:cxn ang="0">
                  <a:pos x="180" y="62"/>
                </a:cxn>
                <a:cxn ang="0">
                  <a:pos x="180" y="62"/>
                </a:cxn>
              </a:cxnLst>
              <a:rect l="0" t="0" r="r" b="b"/>
              <a:pathLst>
                <a:path w="204" h="296">
                  <a:moveTo>
                    <a:pt x="180" y="62"/>
                  </a:moveTo>
                  <a:lnTo>
                    <a:pt x="180" y="62"/>
                  </a:lnTo>
                  <a:lnTo>
                    <a:pt x="188" y="78"/>
                  </a:lnTo>
                  <a:lnTo>
                    <a:pt x="194" y="96"/>
                  </a:lnTo>
                  <a:lnTo>
                    <a:pt x="198" y="112"/>
                  </a:lnTo>
                  <a:lnTo>
                    <a:pt x="202" y="130"/>
                  </a:lnTo>
                  <a:lnTo>
                    <a:pt x="204" y="148"/>
                  </a:lnTo>
                  <a:lnTo>
                    <a:pt x="204" y="166"/>
                  </a:lnTo>
                  <a:lnTo>
                    <a:pt x="204" y="184"/>
                  </a:lnTo>
                  <a:lnTo>
                    <a:pt x="202" y="200"/>
                  </a:lnTo>
                  <a:lnTo>
                    <a:pt x="202" y="200"/>
                  </a:lnTo>
                  <a:lnTo>
                    <a:pt x="198" y="220"/>
                  </a:lnTo>
                  <a:lnTo>
                    <a:pt x="190" y="238"/>
                  </a:lnTo>
                  <a:lnTo>
                    <a:pt x="180" y="256"/>
                  </a:lnTo>
                  <a:lnTo>
                    <a:pt x="168" y="270"/>
                  </a:lnTo>
                  <a:lnTo>
                    <a:pt x="154" y="282"/>
                  </a:lnTo>
                  <a:lnTo>
                    <a:pt x="138" y="290"/>
                  </a:lnTo>
                  <a:lnTo>
                    <a:pt x="120" y="294"/>
                  </a:lnTo>
                  <a:lnTo>
                    <a:pt x="98" y="296"/>
                  </a:lnTo>
                  <a:lnTo>
                    <a:pt x="98" y="296"/>
                  </a:lnTo>
                  <a:lnTo>
                    <a:pt x="88" y="294"/>
                  </a:lnTo>
                  <a:lnTo>
                    <a:pt x="78" y="290"/>
                  </a:lnTo>
                  <a:lnTo>
                    <a:pt x="68" y="286"/>
                  </a:lnTo>
                  <a:lnTo>
                    <a:pt x="60" y="282"/>
                  </a:lnTo>
                  <a:lnTo>
                    <a:pt x="44" y="268"/>
                  </a:lnTo>
                  <a:lnTo>
                    <a:pt x="32" y="252"/>
                  </a:lnTo>
                  <a:lnTo>
                    <a:pt x="22" y="232"/>
                  </a:lnTo>
                  <a:lnTo>
                    <a:pt x="14" y="212"/>
                  </a:lnTo>
                  <a:lnTo>
                    <a:pt x="8" y="192"/>
                  </a:lnTo>
                  <a:lnTo>
                    <a:pt x="4" y="172"/>
                  </a:lnTo>
                  <a:lnTo>
                    <a:pt x="4" y="172"/>
                  </a:lnTo>
                  <a:lnTo>
                    <a:pt x="0" y="138"/>
                  </a:lnTo>
                  <a:lnTo>
                    <a:pt x="0" y="122"/>
                  </a:lnTo>
                  <a:lnTo>
                    <a:pt x="0" y="104"/>
                  </a:lnTo>
                  <a:lnTo>
                    <a:pt x="2" y="88"/>
                  </a:lnTo>
                  <a:lnTo>
                    <a:pt x="6" y="72"/>
                  </a:lnTo>
                  <a:lnTo>
                    <a:pt x="14" y="56"/>
                  </a:lnTo>
                  <a:lnTo>
                    <a:pt x="22" y="40"/>
                  </a:lnTo>
                  <a:lnTo>
                    <a:pt x="22" y="40"/>
                  </a:lnTo>
                  <a:lnTo>
                    <a:pt x="30" y="32"/>
                  </a:lnTo>
                  <a:lnTo>
                    <a:pt x="38" y="22"/>
                  </a:lnTo>
                  <a:lnTo>
                    <a:pt x="46" y="16"/>
                  </a:lnTo>
                  <a:lnTo>
                    <a:pt x="56" y="10"/>
                  </a:lnTo>
                  <a:lnTo>
                    <a:pt x="66" y="6"/>
                  </a:lnTo>
                  <a:lnTo>
                    <a:pt x="78" y="2"/>
                  </a:lnTo>
                  <a:lnTo>
                    <a:pt x="90" y="2"/>
                  </a:lnTo>
                  <a:lnTo>
                    <a:pt x="102" y="0"/>
                  </a:lnTo>
                  <a:lnTo>
                    <a:pt x="102" y="0"/>
                  </a:lnTo>
                  <a:lnTo>
                    <a:pt x="112" y="2"/>
                  </a:lnTo>
                  <a:lnTo>
                    <a:pt x="120" y="4"/>
                  </a:lnTo>
                  <a:lnTo>
                    <a:pt x="130" y="8"/>
                  </a:lnTo>
                  <a:lnTo>
                    <a:pt x="138" y="14"/>
                  </a:lnTo>
                  <a:lnTo>
                    <a:pt x="154" y="26"/>
                  </a:lnTo>
                  <a:lnTo>
                    <a:pt x="166" y="42"/>
                  </a:lnTo>
                  <a:lnTo>
                    <a:pt x="166" y="42"/>
                  </a:lnTo>
                  <a:lnTo>
                    <a:pt x="180" y="62"/>
                  </a:lnTo>
                  <a:lnTo>
                    <a:pt x="180" y="62"/>
                  </a:lnTo>
                  <a:close/>
                </a:path>
              </a:pathLst>
            </a:custGeom>
            <a:solidFill>
              <a:srgbClr val="FFFFFF"/>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58" name="Freeform 113"/>
            <p:cNvSpPr/>
            <p:nvPr/>
          </p:nvSpPr>
          <p:spPr bwMode="auto">
            <a:xfrm>
              <a:off x="3010107" y="2935080"/>
              <a:ext cx="42963" cy="38986"/>
            </a:xfrm>
            <a:custGeom>
              <a:avLst/>
              <a:gdLst/>
              <a:ahLst/>
              <a:cxnLst>
                <a:cxn ang="0">
                  <a:pos x="2" y="10"/>
                </a:cxn>
                <a:cxn ang="0">
                  <a:pos x="2" y="10"/>
                </a:cxn>
                <a:cxn ang="0">
                  <a:pos x="0" y="8"/>
                </a:cxn>
                <a:cxn ang="0">
                  <a:pos x="0" y="4"/>
                </a:cxn>
                <a:cxn ang="0">
                  <a:pos x="2" y="2"/>
                </a:cxn>
                <a:cxn ang="0">
                  <a:pos x="4" y="0"/>
                </a:cxn>
                <a:cxn ang="0">
                  <a:pos x="10" y="2"/>
                </a:cxn>
                <a:cxn ang="0">
                  <a:pos x="12" y="4"/>
                </a:cxn>
                <a:cxn ang="0">
                  <a:pos x="14" y="6"/>
                </a:cxn>
                <a:cxn ang="0">
                  <a:pos x="14" y="6"/>
                </a:cxn>
                <a:cxn ang="0">
                  <a:pos x="12" y="10"/>
                </a:cxn>
                <a:cxn ang="0">
                  <a:pos x="10" y="14"/>
                </a:cxn>
                <a:cxn ang="0">
                  <a:pos x="6" y="14"/>
                </a:cxn>
                <a:cxn ang="0">
                  <a:pos x="2" y="10"/>
                </a:cxn>
                <a:cxn ang="0">
                  <a:pos x="2" y="10"/>
                </a:cxn>
              </a:cxnLst>
              <a:rect l="0" t="0" r="r" b="b"/>
              <a:pathLst>
                <a:path w="14" h="14">
                  <a:moveTo>
                    <a:pt x="2" y="10"/>
                  </a:moveTo>
                  <a:lnTo>
                    <a:pt x="2" y="10"/>
                  </a:lnTo>
                  <a:lnTo>
                    <a:pt x="0" y="8"/>
                  </a:lnTo>
                  <a:lnTo>
                    <a:pt x="0" y="4"/>
                  </a:lnTo>
                  <a:lnTo>
                    <a:pt x="2" y="2"/>
                  </a:lnTo>
                  <a:lnTo>
                    <a:pt x="4" y="0"/>
                  </a:lnTo>
                  <a:lnTo>
                    <a:pt x="10" y="2"/>
                  </a:lnTo>
                  <a:lnTo>
                    <a:pt x="12" y="4"/>
                  </a:lnTo>
                  <a:lnTo>
                    <a:pt x="14" y="6"/>
                  </a:lnTo>
                  <a:lnTo>
                    <a:pt x="14" y="6"/>
                  </a:lnTo>
                  <a:lnTo>
                    <a:pt x="12" y="10"/>
                  </a:lnTo>
                  <a:lnTo>
                    <a:pt x="10" y="14"/>
                  </a:lnTo>
                  <a:lnTo>
                    <a:pt x="6" y="14"/>
                  </a:lnTo>
                  <a:lnTo>
                    <a:pt x="2" y="10"/>
                  </a:lnTo>
                  <a:lnTo>
                    <a:pt x="2" y="10"/>
                  </a:lnTo>
                  <a:close/>
                </a:path>
              </a:pathLst>
            </a:custGeom>
            <a:solidFill>
              <a:srgbClr val="587935"/>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59" name="Freeform 114"/>
            <p:cNvSpPr/>
            <p:nvPr/>
          </p:nvSpPr>
          <p:spPr bwMode="auto">
            <a:xfrm>
              <a:off x="2629574" y="2979636"/>
              <a:ext cx="36826" cy="33416"/>
            </a:xfrm>
            <a:custGeom>
              <a:avLst/>
              <a:gdLst/>
              <a:ahLst/>
              <a:cxnLst>
                <a:cxn ang="0">
                  <a:pos x="2" y="10"/>
                </a:cxn>
                <a:cxn ang="0">
                  <a:pos x="2" y="10"/>
                </a:cxn>
                <a:cxn ang="0">
                  <a:pos x="0" y="6"/>
                </a:cxn>
                <a:cxn ang="0">
                  <a:pos x="0" y="4"/>
                </a:cxn>
                <a:cxn ang="0">
                  <a:pos x="2" y="0"/>
                </a:cxn>
                <a:cxn ang="0">
                  <a:pos x="4" y="0"/>
                </a:cxn>
                <a:cxn ang="0">
                  <a:pos x="10" y="0"/>
                </a:cxn>
                <a:cxn ang="0">
                  <a:pos x="12" y="2"/>
                </a:cxn>
                <a:cxn ang="0">
                  <a:pos x="12" y="6"/>
                </a:cxn>
                <a:cxn ang="0">
                  <a:pos x="12" y="6"/>
                </a:cxn>
                <a:cxn ang="0">
                  <a:pos x="12" y="10"/>
                </a:cxn>
                <a:cxn ang="0">
                  <a:pos x="8" y="12"/>
                </a:cxn>
                <a:cxn ang="0">
                  <a:pos x="4" y="12"/>
                </a:cxn>
                <a:cxn ang="0">
                  <a:pos x="2" y="10"/>
                </a:cxn>
                <a:cxn ang="0">
                  <a:pos x="2" y="10"/>
                </a:cxn>
              </a:cxnLst>
              <a:rect l="0" t="0" r="r" b="b"/>
              <a:pathLst>
                <a:path w="12" h="12">
                  <a:moveTo>
                    <a:pt x="2" y="10"/>
                  </a:moveTo>
                  <a:lnTo>
                    <a:pt x="2" y="10"/>
                  </a:lnTo>
                  <a:lnTo>
                    <a:pt x="0" y="6"/>
                  </a:lnTo>
                  <a:lnTo>
                    <a:pt x="0" y="4"/>
                  </a:lnTo>
                  <a:lnTo>
                    <a:pt x="2" y="0"/>
                  </a:lnTo>
                  <a:lnTo>
                    <a:pt x="4" y="0"/>
                  </a:lnTo>
                  <a:lnTo>
                    <a:pt x="10" y="0"/>
                  </a:lnTo>
                  <a:lnTo>
                    <a:pt x="12" y="2"/>
                  </a:lnTo>
                  <a:lnTo>
                    <a:pt x="12" y="6"/>
                  </a:lnTo>
                  <a:lnTo>
                    <a:pt x="12" y="6"/>
                  </a:lnTo>
                  <a:lnTo>
                    <a:pt x="12" y="10"/>
                  </a:lnTo>
                  <a:lnTo>
                    <a:pt x="8" y="12"/>
                  </a:lnTo>
                  <a:lnTo>
                    <a:pt x="4" y="12"/>
                  </a:lnTo>
                  <a:lnTo>
                    <a:pt x="2" y="10"/>
                  </a:lnTo>
                  <a:lnTo>
                    <a:pt x="2" y="10"/>
                  </a:lnTo>
                  <a:close/>
                </a:path>
              </a:pathLst>
            </a:custGeom>
            <a:solidFill>
              <a:srgbClr val="587935"/>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60" name="Freeform 115"/>
            <p:cNvSpPr/>
            <p:nvPr/>
          </p:nvSpPr>
          <p:spPr bwMode="auto">
            <a:xfrm>
              <a:off x="2764602" y="2940650"/>
              <a:ext cx="104340" cy="256193"/>
            </a:xfrm>
            <a:custGeom>
              <a:avLst/>
              <a:gdLst/>
              <a:ahLst/>
              <a:cxnLst>
                <a:cxn ang="0">
                  <a:pos x="2" y="42"/>
                </a:cxn>
                <a:cxn ang="0">
                  <a:pos x="2" y="42"/>
                </a:cxn>
                <a:cxn ang="0">
                  <a:pos x="0" y="32"/>
                </a:cxn>
                <a:cxn ang="0">
                  <a:pos x="0" y="16"/>
                </a:cxn>
                <a:cxn ang="0">
                  <a:pos x="0" y="10"/>
                </a:cxn>
                <a:cxn ang="0">
                  <a:pos x="2" y="4"/>
                </a:cxn>
                <a:cxn ang="0">
                  <a:pos x="6" y="0"/>
                </a:cxn>
                <a:cxn ang="0">
                  <a:pos x="10" y="0"/>
                </a:cxn>
                <a:cxn ang="0">
                  <a:pos x="10" y="0"/>
                </a:cxn>
                <a:cxn ang="0">
                  <a:pos x="16" y="4"/>
                </a:cxn>
                <a:cxn ang="0">
                  <a:pos x="22" y="8"/>
                </a:cxn>
                <a:cxn ang="0">
                  <a:pos x="24" y="16"/>
                </a:cxn>
                <a:cxn ang="0">
                  <a:pos x="28" y="26"/>
                </a:cxn>
                <a:cxn ang="0">
                  <a:pos x="30" y="44"/>
                </a:cxn>
                <a:cxn ang="0">
                  <a:pos x="32" y="58"/>
                </a:cxn>
                <a:cxn ang="0">
                  <a:pos x="32" y="58"/>
                </a:cxn>
                <a:cxn ang="0">
                  <a:pos x="34" y="70"/>
                </a:cxn>
                <a:cxn ang="0">
                  <a:pos x="34" y="82"/>
                </a:cxn>
                <a:cxn ang="0">
                  <a:pos x="32" y="88"/>
                </a:cxn>
                <a:cxn ang="0">
                  <a:pos x="28" y="92"/>
                </a:cxn>
                <a:cxn ang="0">
                  <a:pos x="22" y="92"/>
                </a:cxn>
                <a:cxn ang="0">
                  <a:pos x="14" y="90"/>
                </a:cxn>
                <a:cxn ang="0">
                  <a:pos x="14" y="90"/>
                </a:cxn>
                <a:cxn ang="0">
                  <a:pos x="10" y="86"/>
                </a:cxn>
                <a:cxn ang="0">
                  <a:pos x="6" y="80"/>
                </a:cxn>
                <a:cxn ang="0">
                  <a:pos x="2" y="68"/>
                </a:cxn>
                <a:cxn ang="0">
                  <a:pos x="2" y="54"/>
                </a:cxn>
                <a:cxn ang="0">
                  <a:pos x="2" y="42"/>
                </a:cxn>
                <a:cxn ang="0">
                  <a:pos x="2" y="42"/>
                </a:cxn>
              </a:cxnLst>
              <a:rect l="0" t="0" r="r" b="b"/>
              <a:pathLst>
                <a:path w="34" h="92">
                  <a:moveTo>
                    <a:pt x="2" y="42"/>
                  </a:moveTo>
                  <a:lnTo>
                    <a:pt x="2" y="42"/>
                  </a:lnTo>
                  <a:lnTo>
                    <a:pt x="0" y="32"/>
                  </a:lnTo>
                  <a:lnTo>
                    <a:pt x="0" y="16"/>
                  </a:lnTo>
                  <a:lnTo>
                    <a:pt x="0" y="10"/>
                  </a:lnTo>
                  <a:lnTo>
                    <a:pt x="2" y="4"/>
                  </a:lnTo>
                  <a:lnTo>
                    <a:pt x="6" y="0"/>
                  </a:lnTo>
                  <a:lnTo>
                    <a:pt x="10" y="0"/>
                  </a:lnTo>
                  <a:lnTo>
                    <a:pt x="10" y="0"/>
                  </a:lnTo>
                  <a:lnTo>
                    <a:pt x="16" y="4"/>
                  </a:lnTo>
                  <a:lnTo>
                    <a:pt x="22" y="8"/>
                  </a:lnTo>
                  <a:lnTo>
                    <a:pt x="24" y="16"/>
                  </a:lnTo>
                  <a:lnTo>
                    <a:pt x="28" y="26"/>
                  </a:lnTo>
                  <a:lnTo>
                    <a:pt x="30" y="44"/>
                  </a:lnTo>
                  <a:lnTo>
                    <a:pt x="32" y="58"/>
                  </a:lnTo>
                  <a:lnTo>
                    <a:pt x="32" y="58"/>
                  </a:lnTo>
                  <a:lnTo>
                    <a:pt x="34" y="70"/>
                  </a:lnTo>
                  <a:lnTo>
                    <a:pt x="34" y="82"/>
                  </a:lnTo>
                  <a:lnTo>
                    <a:pt x="32" y="88"/>
                  </a:lnTo>
                  <a:lnTo>
                    <a:pt x="28" y="92"/>
                  </a:lnTo>
                  <a:lnTo>
                    <a:pt x="22" y="92"/>
                  </a:lnTo>
                  <a:lnTo>
                    <a:pt x="14" y="90"/>
                  </a:lnTo>
                  <a:lnTo>
                    <a:pt x="14" y="90"/>
                  </a:lnTo>
                  <a:lnTo>
                    <a:pt x="10" y="86"/>
                  </a:lnTo>
                  <a:lnTo>
                    <a:pt x="6" y="80"/>
                  </a:lnTo>
                  <a:lnTo>
                    <a:pt x="2" y="68"/>
                  </a:lnTo>
                  <a:lnTo>
                    <a:pt x="2" y="54"/>
                  </a:lnTo>
                  <a:lnTo>
                    <a:pt x="2" y="42"/>
                  </a:lnTo>
                  <a:lnTo>
                    <a:pt x="2" y="42"/>
                  </a:lnTo>
                  <a:close/>
                </a:path>
              </a:pathLst>
            </a:custGeom>
            <a:solidFill>
              <a:srgbClr val="FF7E35"/>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61" name="Freeform 116"/>
            <p:cNvSpPr/>
            <p:nvPr/>
          </p:nvSpPr>
          <p:spPr bwMode="auto">
            <a:xfrm>
              <a:off x="3010107" y="3029760"/>
              <a:ext cx="171854" cy="105819"/>
            </a:xfrm>
            <a:custGeom>
              <a:avLst/>
              <a:gdLst/>
              <a:ahLst/>
              <a:cxnLst>
                <a:cxn ang="0">
                  <a:pos x="2" y="24"/>
                </a:cxn>
                <a:cxn ang="0">
                  <a:pos x="2" y="24"/>
                </a:cxn>
                <a:cxn ang="0">
                  <a:pos x="6" y="30"/>
                </a:cxn>
                <a:cxn ang="0">
                  <a:pos x="12" y="34"/>
                </a:cxn>
                <a:cxn ang="0">
                  <a:pos x="20" y="38"/>
                </a:cxn>
                <a:cxn ang="0">
                  <a:pos x="28" y="38"/>
                </a:cxn>
                <a:cxn ang="0">
                  <a:pos x="38" y="36"/>
                </a:cxn>
                <a:cxn ang="0">
                  <a:pos x="46" y="32"/>
                </a:cxn>
                <a:cxn ang="0">
                  <a:pos x="52" y="26"/>
                </a:cxn>
                <a:cxn ang="0">
                  <a:pos x="56" y="20"/>
                </a:cxn>
                <a:cxn ang="0">
                  <a:pos x="56" y="20"/>
                </a:cxn>
                <a:cxn ang="0">
                  <a:pos x="56" y="16"/>
                </a:cxn>
                <a:cxn ang="0">
                  <a:pos x="56" y="12"/>
                </a:cxn>
                <a:cxn ang="0">
                  <a:pos x="54" y="8"/>
                </a:cxn>
                <a:cxn ang="0">
                  <a:pos x="50" y="4"/>
                </a:cxn>
                <a:cxn ang="0">
                  <a:pos x="40" y="0"/>
                </a:cxn>
                <a:cxn ang="0">
                  <a:pos x="30" y="0"/>
                </a:cxn>
                <a:cxn ang="0">
                  <a:pos x="18" y="0"/>
                </a:cxn>
                <a:cxn ang="0">
                  <a:pos x="8" y="6"/>
                </a:cxn>
                <a:cxn ang="0">
                  <a:pos x="4" y="8"/>
                </a:cxn>
                <a:cxn ang="0">
                  <a:pos x="2" y="12"/>
                </a:cxn>
                <a:cxn ang="0">
                  <a:pos x="0" y="18"/>
                </a:cxn>
                <a:cxn ang="0">
                  <a:pos x="2" y="24"/>
                </a:cxn>
                <a:cxn ang="0">
                  <a:pos x="2" y="24"/>
                </a:cxn>
              </a:cxnLst>
              <a:rect l="0" t="0" r="r" b="b"/>
              <a:pathLst>
                <a:path w="56" h="38">
                  <a:moveTo>
                    <a:pt x="2" y="24"/>
                  </a:moveTo>
                  <a:lnTo>
                    <a:pt x="2" y="24"/>
                  </a:lnTo>
                  <a:lnTo>
                    <a:pt x="6" y="30"/>
                  </a:lnTo>
                  <a:lnTo>
                    <a:pt x="12" y="34"/>
                  </a:lnTo>
                  <a:lnTo>
                    <a:pt x="20" y="38"/>
                  </a:lnTo>
                  <a:lnTo>
                    <a:pt x="28" y="38"/>
                  </a:lnTo>
                  <a:lnTo>
                    <a:pt x="38" y="36"/>
                  </a:lnTo>
                  <a:lnTo>
                    <a:pt x="46" y="32"/>
                  </a:lnTo>
                  <a:lnTo>
                    <a:pt x="52" y="26"/>
                  </a:lnTo>
                  <a:lnTo>
                    <a:pt x="56" y="20"/>
                  </a:lnTo>
                  <a:lnTo>
                    <a:pt x="56" y="20"/>
                  </a:lnTo>
                  <a:lnTo>
                    <a:pt x="56" y="16"/>
                  </a:lnTo>
                  <a:lnTo>
                    <a:pt x="56" y="12"/>
                  </a:lnTo>
                  <a:lnTo>
                    <a:pt x="54" y="8"/>
                  </a:lnTo>
                  <a:lnTo>
                    <a:pt x="50" y="4"/>
                  </a:lnTo>
                  <a:lnTo>
                    <a:pt x="40" y="0"/>
                  </a:lnTo>
                  <a:lnTo>
                    <a:pt x="30" y="0"/>
                  </a:lnTo>
                  <a:lnTo>
                    <a:pt x="18" y="0"/>
                  </a:lnTo>
                  <a:lnTo>
                    <a:pt x="8" y="6"/>
                  </a:lnTo>
                  <a:lnTo>
                    <a:pt x="4" y="8"/>
                  </a:lnTo>
                  <a:lnTo>
                    <a:pt x="2" y="12"/>
                  </a:lnTo>
                  <a:lnTo>
                    <a:pt x="0" y="18"/>
                  </a:lnTo>
                  <a:lnTo>
                    <a:pt x="2" y="24"/>
                  </a:lnTo>
                  <a:lnTo>
                    <a:pt x="2" y="24"/>
                  </a:lnTo>
                  <a:close/>
                </a:path>
              </a:pathLst>
            </a:custGeom>
            <a:solidFill>
              <a:srgbClr val="FFC09F"/>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62" name="Freeform 117"/>
            <p:cNvSpPr/>
            <p:nvPr/>
          </p:nvSpPr>
          <p:spPr bwMode="auto">
            <a:xfrm>
              <a:off x="2690951" y="3085454"/>
              <a:ext cx="405084" cy="267332"/>
            </a:xfrm>
            <a:custGeom>
              <a:avLst/>
              <a:gdLst/>
              <a:ahLst/>
              <a:cxnLst>
                <a:cxn ang="0">
                  <a:pos x="128" y="0"/>
                </a:cxn>
                <a:cxn ang="0">
                  <a:pos x="128" y="0"/>
                </a:cxn>
                <a:cxn ang="0">
                  <a:pos x="126" y="2"/>
                </a:cxn>
                <a:cxn ang="0">
                  <a:pos x="126" y="4"/>
                </a:cxn>
                <a:cxn ang="0">
                  <a:pos x="126" y="4"/>
                </a:cxn>
                <a:cxn ang="0">
                  <a:pos x="128" y="24"/>
                </a:cxn>
                <a:cxn ang="0">
                  <a:pos x="126" y="42"/>
                </a:cxn>
                <a:cxn ang="0">
                  <a:pos x="120" y="58"/>
                </a:cxn>
                <a:cxn ang="0">
                  <a:pos x="112" y="72"/>
                </a:cxn>
                <a:cxn ang="0">
                  <a:pos x="112" y="72"/>
                </a:cxn>
                <a:cxn ang="0">
                  <a:pos x="104" y="80"/>
                </a:cxn>
                <a:cxn ang="0">
                  <a:pos x="94" y="86"/>
                </a:cxn>
                <a:cxn ang="0">
                  <a:pos x="82" y="90"/>
                </a:cxn>
                <a:cxn ang="0">
                  <a:pos x="68" y="90"/>
                </a:cxn>
                <a:cxn ang="0">
                  <a:pos x="68" y="90"/>
                </a:cxn>
                <a:cxn ang="0">
                  <a:pos x="56" y="90"/>
                </a:cxn>
                <a:cxn ang="0">
                  <a:pos x="44" y="86"/>
                </a:cxn>
                <a:cxn ang="0">
                  <a:pos x="32" y="80"/>
                </a:cxn>
                <a:cxn ang="0">
                  <a:pos x="24" y="70"/>
                </a:cxn>
                <a:cxn ang="0">
                  <a:pos x="16" y="60"/>
                </a:cxn>
                <a:cxn ang="0">
                  <a:pos x="10" y="48"/>
                </a:cxn>
                <a:cxn ang="0">
                  <a:pos x="6" y="36"/>
                </a:cxn>
                <a:cxn ang="0">
                  <a:pos x="4" y="22"/>
                </a:cxn>
                <a:cxn ang="0">
                  <a:pos x="4" y="22"/>
                </a:cxn>
                <a:cxn ang="0">
                  <a:pos x="4" y="20"/>
                </a:cxn>
                <a:cxn ang="0">
                  <a:pos x="2" y="20"/>
                </a:cxn>
                <a:cxn ang="0">
                  <a:pos x="2" y="20"/>
                </a:cxn>
                <a:cxn ang="0">
                  <a:pos x="0" y="20"/>
                </a:cxn>
                <a:cxn ang="0">
                  <a:pos x="0" y="22"/>
                </a:cxn>
                <a:cxn ang="0">
                  <a:pos x="0" y="22"/>
                </a:cxn>
                <a:cxn ang="0">
                  <a:pos x="2" y="36"/>
                </a:cxn>
                <a:cxn ang="0">
                  <a:pos x="6" y="50"/>
                </a:cxn>
                <a:cxn ang="0">
                  <a:pos x="12" y="62"/>
                </a:cxn>
                <a:cxn ang="0">
                  <a:pos x="20" y="74"/>
                </a:cxn>
                <a:cxn ang="0">
                  <a:pos x="30" y="82"/>
                </a:cxn>
                <a:cxn ang="0">
                  <a:pos x="42" y="90"/>
                </a:cxn>
                <a:cxn ang="0">
                  <a:pos x="56" y="94"/>
                </a:cxn>
                <a:cxn ang="0">
                  <a:pos x="70" y="96"/>
                </a:cxn>
                <a:cxn ang="0">
                  <a:pos x="70" y="96"/>
                </a:cxn>
                <a:cxn ang="0">
                  <a:pos x="84" y="94"/>
                </a:cxn>
                <a:cxn ang="0">
                  <a:pos x="96" y="90"/>
                </a:cxn>
                <a:cxn ang="0">
                  <a:pos x="106" y="82"/>
                </a:cxn>
                <a:cxn ang="0">
                  <a:pos x="116" y="74"/>
                </a:cxn>
                <a:cxn ang="0">
                  <a:pos x="116" y="74"/>
                </a:cxn>
                <a:cxn ang="0">
                  <a:pos x="124" y="60"/>
                </a:cxn>
                <a:cxn ang="0">
                  <a:pos x="130" y="44"/>
                </a:cxn>
                <a:cxn ang="0">
                  <a:pos x="132" y="24"/>
                </a:cxn>
                <a:cxn ang="0">
                  <a:pos x="130" y="2"/>
                </a:cxn>
                <a:cxn ang="0">
                  <a:pos x="130" y="2"/>
                </a:cxn>
                <a:cxn ang="0">
                  <a:pos x="130" y="2"/>
                </a:cxn>
                <a:cxn ang="0">
                  <a:pos x="128" y="0"/>
                </a:cxn>
                <a:cxn ang="0">
                  <a:pos x="128" y="0"/>
                </a:cxn>
              </a:cxnLst>
              <a:rect l="0" t="0" r="r" b="b"/>
              <a:pathLst>
                <a:path w="132" h="96">
                  <a:moveTo>
                    <a:pt x="128" y="0"/>
                  </a:moveTo>
                  <a:lnTo>
                    <a:pt x="128" y="0"/>
                  </a:lnTo>
                  <a:lnTo>
                    <a:pt x="126" y="2"/>
                  </a:lnTo>
                  <a:lnTo>
                    <a:pt x="126" y="4"/>
                  </a:lnTo>
                  <a:lnTo>
                    <a:pt x="126" y="4"/>
                  </a:lnTo>
                  <a:lnTo>
                    <a:pt x="128" y="24"/>
                  </a:lnTo>
                  <a:lnTo>
                    <a:pt x="126" y="42"/>
                  </a:lnTo>
                  <a:lnTo>
                    <a:pt x="120" y="58"/>
                  </a:lnTo>
                  <a:lnTo>
                    <a:pt x="112" y="72"/>
                  </a:lnTo>
                  <a:lnTo>
                    <a:pt x="112" y="72"/>
                  </a:lnTo>
                  <a:lnTo>
                    <a:pt x="104" y="80"/>
                  </a:lnTo>
                  <a:lnTo>
                    <a:pt x="94" y="86"/>
                  </a:lnTo>
                  <a:lnTo>
                    <a:pt x="82" y="90"/>
                  </a:lnTo>
                  <a:lnTo>
                    <a:pt x="68" y="90"/>
                  </a:lnTo>
                  <a:lnTo>
                    <a:pt x="68" y="90"/>
                  </a:lnTo>
                  <a:lnTo>
                    <a:pt x="56" y="90"/>
                  </a:lnTo>
                  <a:lnTo>
                    <a:pt x="44" y="86"/>
                  </a:lnTo>
                  <a:lnTo>
                    <a:pt x="32" y="80"/>
                  </a:lnTo>
                  <a:lnTo>
                    <a:pt x="24" y="70"/>
                  </a:lnTo>
                  <a:lnTo>
                    <a:pt x="16" y="60"/>
                  </a:lnTo>
                  <a:lnTo>
                    <a:pt x="10" y="48"/>
                  </a:lnTo>
                  <a:lnTo>
                    <a:pt x="6" y="36"/>
                  </a:lnTo>
                  <a:lnTo>
                    <a:pt x="4" y="22"/>
                  </a:lnTo>
                  <a:lnTo>
                    <a:pt x="4" y="22"/>
                  </a:lnTo>
                  <a:lnTo>
                    <a:pt x="4" y="20"/>
                  </a:lnTo>
                  <a:lnTo>
                    <a:pt x="2" y="20"/>
                  </a:lnTo>
                  <a:lnTo>
                    <a:pt x="2" y="20"/>
                  </a:lnTo>
                  <a:lnTo>
                    <a:pt x="0" y="20"/>
                  </a:lnTo>
                  <a:lnTo>
                    <a:pt x="0" y="22"/>
                  </a:lnTo>
                  <a:lnTo>
                    <a:pt x="0" y="22"/>
                  </a:lnTo>
                  <a:lnTo>
                    <a:pt x="2" y="36"/>
                  </a:lnTo>
                  <a:lnTo>
                    <a:pt x="6" y="50"/>
                  </a:lnTo>
                  <a:lnTo>
                    <a:pt x="12" y="62"/>
                  </a:lnTo>
                  <a:lnTo>
                    <a:pt x="20" y="74"/>
                  </a:lnTo>
                  <a:lnTo>
                    <a:pt x="30" y="82"/>
                  </a:lnTo>
                  <a:lnTo>
                    <a:pt x="42" y="90"/>
                  </a:lnTo>
                  <a:lnTo>
                    <a:pt x="56" y="94"/>
                  </a:lnTo>
                  <a:lnTo>
                    <a:pt x="70" y="96"/>
                  </a:lnTo>
                  <a:lnTo>
                    <a:pt x="70" y="96"/>
                  </a:lnTo>
                  <a:lnTo>
                    <a:pt x="84" y="94"/>
                  </a:lnTo>
                  <a:lnTo>
                    <a:pt x="96" y="90"/>
                  </a:lnTo>
                  <a:lnTo>
                    <a:pt x="106" y="82"/>
                  </a:lnTo>
                  <a:lnTo>
                    <a:pt x="116" y="74"/>
                  </a:lnTo>
                  <a:lnTo>
                    <a:pt x="116" y="74"/>
                  </a:lnTo>
                  <a:lnTo>
                    <a:pt x="124" y="60"/>
                  </a:lnTo>
                  <a:lnTo>
                    <a:pt x="130" y="44"/>
                  </a:lnTo>
                  <a:lnTo>
                    <a:pt x="132" y="24"/>
                  </a:lnTo>
                  <a:lnTo>
                    <a:pt x="130" y="2"/>
                  </a:lnTo>
                  <a:lnTo>
                    <a:pt x="130" y="2"/>
                  </a:lnTo>
                  <a:lnTo>
                    <a:pt x="130" y="2"/>
                  </a:lnTo>
                  <a:lnTo>
                    <a:pt x="128" y="0"/>
                  </a:lnTo>
                  <a:lnTo>
                    <a:pt x="128" y="0"/>
                  </a:lnTo>
                  <a:close/>
                </a:path>
              </a:pathLst>
            </a:custGeom>
            <a:solidFill>
              <a:srgbClr val="587935"/>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grpSp>
    </p:spTree>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airplan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122"/>
                                        </p:tgtEl>
                                        <p:attrNameLst>
                                          <p:attrName>style.visibility</p:attrName>
                                        </p:attrNameLst>
                                      </p:cBhvr>
                                      <p:to>
                                        <p:strVal val="visible"/>
                                      </p:to>
                                    </p:set>
                                    <p:anim calcmode="lin" valueType="num">
                                      <p:cBhvr additive="base">
                                        <p:cTn id="7" dur="500" fill="hold"/>
                                        <p:tgtEl>
                                          <p:spTgt spid="122"/>
                                        </p:tgtEl>
                                        <p:attrNameLst>
                                          <p:attrName>ppt_x</p:attrName>
                                        </p:attrNameLst>
                                      </p:cBhvr>
                                      <p:tavLst>
                                        <p:tav tm="0">
                                          <p:val>
                                            <p:strVal val="#ppt_x"/>
                                          </p:val>
                                        </p:tav>
                                        <p:tav tm="100000">
                                          <p:val>
                                            <p:strVal val="#ppt_x"/>
                                          </p:val>
                                        </p:tav>
                                      </p:tavLst>
                                    </p:anim>
                                    <p:anim calcmode="lin" valueType="num">
                                      <p:cBhvr additive="base">
                                        <p:cTn id="8" dur="500" fill="hold"/>
                                        <p:tgtEl>
                                          <p:spTgt spid="122"/>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10" presetClass="entr" presetSubtype="0" fill="hold" grpId="0" nodeType="clickEffect">
                                  <p:stCondLst>
                                    <p:cond delay="0"/>
                                  </p:stCondLst>
                                  <p:childTnLst>
                                    <p:set>
                                      <p:cBhvr>
                                        <p:cTn id="12" dur="1" fill="hold">
                                          <p:stCondLst>
                                            <p:cond delay="0"/>
                                          </p:stCondLst>
                                        </p:cTn>
                                        <p:tgtEl>
                                          <p:spTgt spid="5129">
                                            <p:txEl>
                                              <p:pRg st="0" end="0"/>
                                            </p:txEl>
                                          </p:spTgt>
                                        </p:tgtEl>
                                        <p:attrNameLst>
                                          <p:attrName>style.visibility</p:attrName>
                                        </p:attrNameLst>
                                      </p:cBhvr>
                                      <p:to>
                                        <p:strVal val="visible"/>
                                      </p:to>
                                    </p:set>
                                    <p:animEffect transition="in" filter="fade">
                                      <p:cBhvr>
                                        <p:cTn id="13" dur="2000"/>
                                        <p:tgtEl>
                                          <p:spTgt spid="5129">
                                            <p:txEl>
                                              <p:pRg st="0" end="0"/>
                                            </p:txEl>
                                          </p:spTgt>
                                        </p:tgtEl>
                                      </p:cBhvr>
                                    </p:animEffect>
                                  </p:childTnLst>
                                </p:cTn>
                              </p:par>
                            </p:childTnLst>
                          </p:cTn>
                        </p:par>
                      </p:childTnLst>
                    </p:cTn>
                  </p:par>
                  <p:par>
                    <p:cTn id="14" fill="hold">
                      <p:stCondLst>
                        <p:cond delay="indefinite"/>
                      </p:stCondLst>
                      <p:childTnLst>
                        <p:par>
                          <p:cTn id="15" fill="hold">
                            <p:stCondLst>
                              <p:cond delay="0"/>
                            </p:stCondLst>
                            <p:childTnLst>
                              <p:par>
                                <p:cTn id="16" presetID="2" presetClass="entr" presetSubtype="4" fill="hold" nodeType="clickEffect">
                                  <p:stCondLst>
                                    <p:cond delay="0"/>
                                  </p:stCondLst>
                                  <p:childTnLst>
                                    <p:set>
                                      <p:cBhvr>
                                        <p:cTn id="17" dur="1" fill="hold">
                                          <p:stCondLst>
                                            <p:cond delay="0"/>
                                          </p:stCondLst>
                                        </p:cTn>
                                        <p:tgtEl>
                                          <p:spTgt spid="129"/>
                                        </p:tgtEl>
                                        <p:attrNameLst>
                                          <p:attrName>style.visibility</p:attrName>
                                        </p:attrNameLst>
                                      </p:cBhvr>
                                      <p:to>
                                        <p:strVal val="visible"/>
                                      </p:to>
                                    </p:set>
                                    <p:anim calcmode="lin" valueType="num">
                                      <p:cBhvr additive="base">
                                        <p:cTn id="18" dur="500" fill="hold"/>
                                        <p:tgtEl>
                                          <p:spTgt spid="129"/>
                                        </p:tgtEl>
                                        <p:attrNameLst>
                                          <p:attrName>ppt_x</p:attrName>
                                        </p:attrNameLst>
                                      </p:cBhvr>
                                      <p:tavLst>
                                        <p:tav tm="0">
                                          <p:val>
                                            <p:strVal val="#ppt_x"/>
                                          </p:val>
                                        </p:tav>
                                        <p:tav tm="100000">
                                          <p:val>
                                            <p:strVal val="#ppt_x"/>
                                          </p:val>
                                        </p:tav>
                                      </p:tavLst>
                                    </p:anim>
                                    <p:anim calcmode="lin" valueType="num">
                                      <p:cBhvr additive="base">
                                        <p:cTn id="19" dur="500" fill="hold"/>
                                        <p:tgtEl>
                                          <p:spTgt spid="129"/>
                                        </p:tgtEl>
                                        <p:attrNameLst>
                                          <p:attrName>ppt_y</p:attrName>
                                        </p:attrNameLst>
                                      </p:cBhvr>
                                      <p:tavLst>
                                        <p:tav tm="0">
                                          <p:val>
                                            <p:strVal val="1+#ppt_h/2"/>
                                          </p:val>
                                        </p:tav>
                                        <p:tav tm="100000">
                                          <p:val>
                                            <p:strVal val="#ppt_y"/>
                                          </p:val>
                                        </p:tav>
                                      </p:tavLst>
                                    </p:anim>
                                  </p:childTnLst>
                                </p:cTn>
                              </p:par>
                            </p:childTnLst>
                          </p:cTn>
                        </p:par>
                      </p:childTnLst>
                    </p:cTn>
                  </p:par>
                  <p:par>
                    <p:cTn id="20" fill="hold">
                      <p:stCondLst>
                        <p:cond delay="indefinite"/>
                      </p:stCondLst>
                      <p:childTnLst>
                        <p:par>
                          <p:cTn id="21" fill="hold">
                            <p:stCondLst>
                              <p:cond delay="0"/>
                            </p:stCondLst>
                            <p:childTnLst>
                              <p:par>
                                <p:cTn id="22" presetID="10" presetClass="entr" presetSubtype="0" fill="hold" grpId="0" nodeType="clickEffect">
                                  <p:stCondLst>
                                    <p:cond delay="0"/>
                                  </p:stCondLst>
                                  <p:childTnLst>
                                    <p:set>
                                      <p:cBhvr>
                                        <p:cTn id="23" dur="1" fill="hold">
                                          <p:stCondLst>
                                            <p:cond delay="0"/>
                                          </p:stCondLst>
                                        </p:cTn>
                                        <p:tgtEl>
                                          <p:spTgt spid="5134">
                                            <p:txEl>
                                              <p:pRg st="0" end="0"/>
                                            </p:txEl>
                                          </p:spTgt>
                                        </p:tgtEl>
                                        <p:attrNameLst>
                                          <p:attrName>style.visibility</p:attrName>
                                        </p:attrNameLst>
                                      </p:cBhvr>
                                      <p:to>
                                        <p:strVal val="visible"/>
                                      </p:to>
                                    </p:set>
                                    <p:animEffect transition="in" filter="fade">
                                      <p:cBhvr>
                                        <p:cTn id="24" dur="2000"/>
                                        <p:tgtEl>
                                          <p:spTgt spid="5134">
                                            <p:txEl>
                                              <p:pRg st="0" end="0"/>
                                            </p:txEl>
                                          </p:spTgt>
                                        </p:tgtEl>
                                      </p:cBhvr>
                                    </p:animEffect>
                                  </p:childTnLst>
                                </p:cTn>
                              </p:par>
                            </p:childTnLst>
                          </p:cTn>
                        </p:par>
                      </p:childTnLst>
                    </p:cTn>
                  </p:par>
                  <p:par>
                    <p:cTn id="25" fill="hold">
                      <p:stCondLst>
                        <p:cond delay="indefinite"/>
                      </p:stCondLst>
                      <p:childTnLst>
                        <p:par>
                          <p:cTn id="26" fill="hold">
                            <p:stCondLst>
                              <p:cond delay="0"/>
                            </p:stCondLst>
                            <p:childTnLst>
                              <p:par>
                                <p:cTn id="27" presetID="2" presetClass="entr" presetSubtype="4" fill="hold" nodeType="clickEffect">
                                  <p:stCondLst>
                                    <p:cond delay="0"/>
                                  </p:stCondLst>
                                  <p:childTnLst>
                                    <p:set>
                                      <p:cBhvr>
                                        <p:cTn id="28" dur="1" fill="hold">
                                          <p:stCondLst>
                                            <p:cond delay="0"/>
                                          </p:stCondLst>
                                        </p:cTn>
                                        <p:tgtEl>
                                          <p:spTgt spid="136"/>
                                        </p:tgtEl>
                                        <p:attrNameLst>
                                          <p:attrName>style.visibility</p:attrName>
                                        </p:attrNameLst>
                                      </p:cBhvr>
                                      <p:to>
                                        <p:strVal val="visible"/>
                                      </p:to>
                                    </p:set>
                                    <p:anim calcmode="lin" valueType="num">
                                      <p:cBhvr additive="base">
                                        <p:cTn id="29" dur="500" fill="hold"/>
                                        <p:tgtEl>
                                          <p:spTgt spid="136"/>
                                        </p:tgtEl>
                                        <p:attrNameLst>
                                          <p:attrName>ppt_x</p:attrName>
                                        </p:attrNameLst>
                                      </p:cBhvr>
                                      <p:tavLst>
                                        <p:tav tm="0">
                                          <p:val>
                                            <p:strVal val="#ppt_x"/>
                                          </p:val>
                                        </p:tav>
                                        <p:tav tm="100000">
                                          <p:val>
                                            <p:strVal val="#ppt_x"/>
                                          </p:val>
                                        </p:tav>
                                      </p:tavLst>
                                    </p:anim>
                                    <p:anim calcmode="lin" valueType="num">
                                      <p:cBhvr additive="base">
                                        <p:cTn id="30" dur="500" fill="hold"/>
                                        <p:tgtEl>
                                          <p:spTgt spid="136"/>
                                        </p:tgtEl>
                                        <p:attrNameLst>
                                          <p:attrName>ppt_y</p:attrName>
                                        </p:attrNameLst>
                                      </p:cBhvr>
                                      <p:tavLst>
                                        <p:tav tm="0">
                                          <p:val>
                                            <p:strVal val="1+#ppt_h/2"/>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10" presetClass="entr" presetSubtype="0" fill="hold" grpId="0" nodeType="clickEffect">
                                  <p:stCondLst>
                                    <p:cond delay="0"/>
                                  </p:stCondLst>
                                  <p:childTnLst>
                                    <p:set>
                                      <p:cBhvr>
                                        <p:cTn id="34" dur="1" fill="hold">
                                          <p:stCondLst>
                                            <p:cond delay="0"/>
                                          </p:stCondLst>
                                        </p:cTn>
                                        <p:tgtEl>
                                          <p:spTgt spid="5135">
                                            <p:txEl>
                                              <p:pRg st="0" end="0"/>
                                            </p:txEl>
                                          </p:spTgt>
                                        </p:tgtEl>
                                        <p:attrNameLst>
                                          <p:attrName>style.visibility</p:attrName>
                                        </p:attrNameLst>
                                      </p:cBhvr>
                                      <p:to>
                                        <p:strVal val="visible"/>
                                      </p:to>
                                    </p:set>
                                    <p:animEffect transition="in" filter="fade">
                                      <p:cBhvr>
                                        <p:cTn id="35" dur="2000"/>
                                        <p:tgtEl>
                                          <p:spTgt spid="5135">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29" grpId="0" build="p"/>
      <p:bldP spid="5134" grpId="0" build="p"/>
      <p:bldP spid="5135" grpId="0" build="p"/>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09" name="组合 308"/>
          <p:cNvGrpSpPr/>
          <p:nvPr/>
        </p:nvGrpSpPr>
        <p:grpSpPr>
          <a:xfrm>
            <a:off x="107504" y="51470"/>
            <a:ext cx="8928992" cy="2637619"/>
            <a:chOff x="1277938" y="155575"/>
            <a:chExt cx="6584950" cy="1892300"/>
          </a:xfrm>
        </p:grpSpPr>
        <p:sp>
          <p:nvSpPr>
            <p:cNvPr id="310" name="Freeform 7"/>
            <p:cNvSpPr/>
            <p:nvPr/>
          </p:nvSpPr>
          <p:spPr bwMode="auto">
            <a:xfrm>
              <a:off x="2344738" y="285750"/>
              <a:ext cx="53975" cy="50800"/>
            </a:xfrm>
            <a:custGeom>
              <a:avLst/>
              <a:gdLst/>
              <a:ahLst/>
              <a:cxnLst>
                <a:cxn ang="0">
                  <a:pos x="16" y="0"/>
                </a:cxn>
                <a:cxn ang="0">
                  <a:pos x="16" y="0"/>
                </a:cxn>
                <a:cxn ang="0">
                  <a:pos x="10" y="0"/>
                </a:cxn>
                <a:cxn ang="0">
                  <a:pos x="6" y="4"/>
                </a:cxn>
                <a:cxn ang="0">
                  <a:pos x="2" y="10"/>
                </a:cxn>
                <a:cxn ang="0">
                  <a:pos x="0" y="16"/>
                </a:cxn>
                <a:cxn ang="0">
                  <a:pos x="0" y="16"/>
                </a:cxn>
                <a:cxn ang="0">
                  <a:pos x="2" y="22"/>
                </a:cxn>
                <a:cxn ang="0">
                  <a:pos x="6" y="28"/>
                </a:cxn>
                <a:cxn ang="0">
                  <a:pos x="10" y="32"/>
                </a:cxn>
                <a:cxn ang="0">
                  <a:pos x="16" y="32"/>
                </a:cxn>
                <a:cxn ang="0">
                  <a:pos x="16" y="32"/>
                </a:cxn>
                <a:cxn ang="0">
                  <a:pos x="24" y="32"/>
                </a:cxn>
                <a:cxn ang="0">
                  <a:pos x="28" y="28"/>
                </a:cxn>
                <a:cxn ang="0">
                  <a:pos x="32" y="22"/>
                </a:cxn>
                <a:cxn ang="0">
                  <a:pos x="34" y="16"/>
                </a:cxn>
                <a:cxn ang="0">
                  <a:pos x="34" y="16"/>
                </a:cxn>
                <a:cxn ang="0">
                  <a:pos x="32" y="10"/>
                </a:cxn>
                <a:cxn ang="0">
                  <a:pos x="28" y="4"/>
                </a:cxn>
                <a:cxn ang="0">
                  <a:pos x="24" y="0"/>
                </a:cxn>
                <a:cxn ang="0">
                  <a:pos x="16" y="0"/>
                </a:cxn>
              </a:cxnLst>
              <a:rect l="0" t="0" r="r" b="b"/>
              <a:pathLst>
                <a:path w="34" h="32">
                  <a:moveTo>
                    <a:pt x="16" y="0"/>
                  </a:moveTo>
                  <a:lnTo>
                    <a:pt x="16" y="0"/>
                  </a:lnTo>
                  <a:lnTo>
                    <a:pt x="10" y="0"/>
                  </a:lnTo>
                  <a:lnTo>
                    <a:pt x="6" y="4"/>
                  </a:lnTo>
                  <a:lnTo>
                    <a:pt x="2" y="10"/>
                  </a:lnTo>
                  <a:lnTo>
                    <a:pt x="0" y="16"/>
                  </a:lnTo>
                  <a:lnTo>
                    <a:pt x="0" y="16"/>
                  </a:lnTo>
                  <a:lnTo>
                    <a:pt x="2" y="22"/>
                  </a:lnTo>
                  <a:lnTo>
                    <a:pt x="6" y="28"/>
                  </a:lnTo>
                  <a:lnTo>
                    <a:pt x="10" y="32"/>
                  </a:lnTo>
                  <a:lnTo>
                    <a:pt x="16" y="32"/>
                  </a:lnTo>
                  <a:lnTo>
                    <a:pt x="16" y="32"/>
                  </a:lnTo>
                  <a:lnTo>
                    <a:pt x="24" y="32"/>
                  </a:lnTo>
                  <a:lnTo>
                    <a:pt x="28" y="28"/>
                  </a:lnTo>
                  <a:lnTo>
                    <a:pt x="32" y="22"/>
                  </a:lnTo>
                  <a:lnTo>
                    <a:pt x="34" y="16"/>
                  </a:lnTo>
                  <a:lnTo>
                    <a:pt x="34" y="16"/>
                  </a:lnTo>
                  <a:lnTo>
                    <a:pt x="32" y="10"/>
                  </a:lnTo>
                  <a:lnTo>
                    <a:pt x="28" y="4"/>
                  </a:lnTo>
                  <a:lnTo>
                    <a:pt x="24" y="0"/>
                  </a:lnTo>
                  <a:lnTo>
                    <a:pt x="1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11" name="Freeform 8"/>
            <p:cNvSpPr/>
            <p:nvPr/>
          </p:nvSpPr>
          <p:spPr bwMode="auto">
            <a:xfrm>
              <a:off x="2344738" y="285750"/>
              <a:ext cx="53975" cy="50800"/>
            </a:xfrm>
            <a:custGeom>
              <a:avLst/>
              <a:gdLst/>
              <a:ahLst/>
              <a:cxnLst>
                <a:cxn ang="0">
                  <a:pos x="16" y="0"/>
                </a:cxn>
                <a:cxn ang="0">
                  <a:pos x="16" y="0"/>
                </a:cxn>
                <a:cxn ang="0">
                  <a:pos x="10" y="0"/>
                </a:cxn>
                <a:cxn ang="0">
                  <a:pos x="6" y="4"/>
                </a:cxn>
                <a:cxn ang="0">
                  <a:pos x="2" y="10"/>
                </a:cxn>
                <a:cxn ang="0">
                  <a:pos x="0" y="16"/>
                </a:cxn>
                <a:cxn ang="0">
                  <a:pos x="0" y="16"/>
                </a:cxn>
                <a:cxn ang="0">
                  <a:pos x="2" y="22"/>
                </a:cxn>
                <a:cxn ang="0">
                  <a:pos x="6" y="28"/>
                </a:cxn>
                <a:cxn ang="0">
                  <a:pos x="10" y="32"/>
                </a:cxn>
                <a:cxn ang="0">
                  <a:pos x="16" y="32"/>
                </a:cxn>
                <a:cxn ang="0">
                  <a:pos x="16" y="32"/>
                </a:cxn>
                <a:cxn ang="0">
                  <a:pos x="24" y="32"/>
                </a:cxn>
                <a:cxn ang="0">
                  <a:pos x="28" y="28"/>
                </a:cxn>
                <a:cxn ang="0">
                  <a:pos x="32" y="22"/>
                </a:cxn>
                <a:cxn ang="0">
                  <a:pos x="34" y="16"/>
                </a:cxn>
                <a:cxn ang="0">
                  <a:pos x="34" y="16"/>
                </a:cxn>
                <a:cxn ang="0">
                  <a:pos x="32" y="10"/>
                </a:cxn>
                <a:cxn ang="0">
                  <a:pos x="28" y="4"/>
                </a:cxn>
                <a:cxn ang="0">
                  <a:pos x="24" y="0"/>
                </a:cxn>
                <a:cxn ang="0">
                  <a:pos x="16" y="0"/>
                </a:cxn>
              </a:cxnLst>
              <a:rect l="0" t="0" r="r" b="b"/>
              <a:pathLst>
                <a:path w="34" h="32">
                  <a:moveTo>
                    <a:pt x="16" y="0"/>
                  </a:moveTo>
                  <a:lnTo>
                    <a:pt x="16" y="0"/>
                  </a:lnTo>
                  <a:lnTo>
                    <a:pt x="10" y="0"/>
                  </a:lnTo>
                  <a:lnTo>
                    <a:pt x="6" y="4"/>
                  </a:lnTo>
                  <a:lnTo>
                    <a:pt x="2" y="10"/>
                  </a:lnTo>
                  <a:lnTo>
                    <a:pt x="0" y="16"/>
                  </a:lnTo>
                  <a:lnTo>
                    <a:pt x="0" y="16"/>
                  </a:lnTo>
                  <a:lnTo>
                    <a:pt x="2" y="22"/>
                  </a:lnTo>
                  <a:lnTo>
                    <a:pt x="6" y="28"/>
                  </a:lnTo>
                  <a:lnTo>
                    <a:pt x="10" y="32"/>
                  </a:lnTo>
                  <a:lnTo>
                    <a:pt x="16" y="32"/>
                  </a:lnTo>
                  <a:lnTo>
                    <a:pt x="16" y="32"/>
                  </a:lnTo>
                  <a:lnTo>
                    <a:pt x="24" y="32"/>
                  </a:lnTo>
                  <a:lnTo>
                    <a:pt x="28" y="28"/>
                  </a:lnTo>
                  <a:lnTo>
                    <a:pt x="32" y="22"/>
                  </a:lnTo>
                  <a:lnTo>
                    <a:pt x="34" y="16"/>
                  </a:lnTo>
                  <a:lnTo>
                    <a:pt x="34" y="16"/>
                  </a:lnTo>
                  <a:lnTo>
                    <a:pt x="32" y="10"/>
                  </a:lnTo>
                  <a:lnTo>
                    <a:pt x="28" y="4"/>
                  </a:lnTo>
                  <a:lnTo>
                    <a:pt x="24" y="0"/>
                  </a:lnTo>
                  <a:lnTo>
                    <a:pt x="1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12" name="Freeform 9"/>
            <p:cNvSpPr/>
            <p:nvPr/>
          </p:nvSpPr>
          <p:spPr bwMode="auto">
            <a:xfrm>
              <a:off x="1560513" y="355600"/>
              <a:ext cx="53975" cy="53975"/>
            </a:xfrm>
            <a:custGeom>
              <a:avLst/>
              <a:gdLst/>
              <a:ahLst/>
              <a:cxnLst>
                <a:cxn ang="0">
                  <a:pos x="18" y="0"/>
                </a:cxn>
                <a:cxn ang="0">
                  <a:pos x="18" y="0"/>
                </a:cxn>
                <a:cxn ang="0">
                  <a:pos x="12" y="2"/>
                </a:cxn>
                <a:cxn ang="0">
                  <a:pos x="6" y="6"/>
                </a:cxn>
                <a:cxn ang="0">
                  <a:pos x="2" y="10"/>
                </a:cxn>
                <a:cxn ang="0">
                  <a:pos x="0" y="16"/>
                </a:cxn>
                <a:cxn ang="0">
                  <a:pos x="0" y="16"/>
                </a:cxn>
                <a:cxn ang="0">
                  <a:pos x="2" y="24"/>
                </a:cxn>
                <a:cxn ang="0">
                  <a:pos x="6" y="28"/>
                </a:cxn>
                <a:cxn ang="0">
                  <a:pos x="12" y="32"/>
                </a:cxn>
                <a:cxn ang="0">
                  <a:pos x="18" y="34"/>
                </a:cxn>
                <a:cxn ang="0">
                  <a:pos x="18" y="34"/>
                </a:cxn>
                <a:cxn ang="0">
                  <a:pos x="24" y="32"/>
                </a:cxn>
                <a:cxn ang="0">
                  <a:pos x="30" y="28"/>
                </a:cxn>
                <a:cxn ang="0">
                  <a:pos x="34" y="24"/>
                </a:cxn>
                <a:cxn ang="0">
                  <a:pos x="34" y="16"/>
                </a:cxn>
                <a:cxn ang="0">
                  <a:pos x="34" y="16"/>
                </a:cxn>
                <a:cxn ang="0">
                  <a:pos x="34" y="10"/>
                </a:cxn>
                <a:cxn ang="0">
                  <a:pos x="30" y="6"/>
                </a:cxn>
                <a:cxn ang="0">
                  <a:pos x="24" y="2"/>
                </a:cxn>
                <a:cxn ang="0">
                  <a:pos x="18" y="0"/>
                </a:cxn>
              </a:cxnLst>
              <a:rect l="0" t="0" r="r" b="b"/>
              <a:pathLst>
                <a:path w="34" h="34">
                  <a:moveTo>
                    <a:pt x="18" y="0"/>
                  </a:moveTo>
                  <a:lnTo>
                    <a:pt x="18" y="0"/>
                  </a:lnTo>
                  <a:lnTo>
                    <a:pt x="12" y="2"/>
                  </a:lnTo>
                  <a:lnTo>
                    <a:pt x="6" y="6"/>
                  </a:lnTo>
                  <a:lnTo>
                    <a:pt x="2" y="10"/>
                  </a:lnTo>
                  <a:lnTo>
                    <a:pt x="0" y="16"/>
                  </a:lnTo>
                  <a:lnTo>
                    <a:pt x="0" y="16"/>
                  </a:lnTo>
                  <a:lnTo>
                    <a:pt x="2" y="24"/>
                  </a:lnTo>
                  <a:lnTo>
                    <a:pt x="6" y="28"/>
                  </a:lnTo>
                  <a:lnTo>
                    <a:pt x="12" y="32"/>
                  </a:lnTo>
                  <a:lnTo>
                    <a:pt x="18" y="34"/>
                  </a:lnTo>
                  <a:lnTo>
                    <a:pt x="18" y="34"/>
                  </a:lnTo>
                  <a:lnTo>
                    <a:pt x="24" y="32"/>
                  </a:lnTo>
                  <a:lnTo>
                    <a:pt x="30" y="28"/>
                  </a:lnTo>
                  <a:lnTo>
                    <a:pt x="34" y="24"/>
                  </a:lnTo>
                  <a:lnTo>
                    <a:pt x="34" y="16"/>
                  </a:lnTo>
                  <a:lnTo>
                    <a:pt x="34" y="16"/>
                  </a:lnTo>
                  <a:lnTo>
                    <a:pt x="34" y="10"/>
                  </a:lnTo>
                  <a:lnTo>
                    <a:pt x="30" y="6"/>
                  </a:lnTo>
                  <a:lnTo>
                    <a:pt x="24" y="2"/>
                  </a:lnTo>
                  <a:lnTo>
                    <a:pt x="1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13" name="Freeform 10"/>
            <p:cNvSpPr/>
            <p:nvPr/>
          </p:nvSpPr>
          <p:spPr bwMode="auto">
            <a:xfrm>
              <a:off x="1560513" y="355600"/>
              <a:ext cx="53975" cy="53975"/>
            </a:xfrm>
            <a:custGeom>
              <a:avLst/>
              <a:gdLst/>
              <a:ahLst/>
              <a:cxnLst>
                <a:cxn ang="0">
                  <a:pos x="18" y="0"/>
                </a:cxn>
                <a:cxn ang="0">
                  <a:pos x="18" y="0"/>
                </a:cxn>
                <a:cxn ang="0">
                  <a:pos x="12" y="2"/>
                </a:cxn>
                <a:cxn ang="0">
                  <a:pos x="6" y="6"/>
                </a:cxn>
                <a:cxn ang="0">
                  <a:pos x="2" y="10"/>
                </a:cxn>
                <a:cxn ang="0">
                  <a:pos x="0" y="16"/>
                </a:cxn>
                <a:cxn ang="0">
                  <a:pos x="0" y="16"/>
                </a:cxn>
                <a:cxn ang="0">
                  <a:pos x="2" y="24"/>
                </a:cxn>
                <a:cxn ang="0">
                  <a:pos x="6" y="28"/>
                </a:cxn>
                <a:cxn ang="0">
                  <a:pos x="12" y="32"/>
                </a:cxn>
                <a:cxn ang="0">
                  <a:pos x="18" y="34"/>
                </a:cxn>
                <a:cxn ang="0">
                  <a:pos x="18" y="34"/>
                </a:cxn>
                <a:cxn ang="0">
                  <a:pos x="24" y="32"/>
                </a:cxn>
                <a:cxn ang="0">
                  <a:pos x="30" y="28"/>
                </a:cxn>
                <a:cxn ang="0">
                  <a:pos x="34" y="24"/>
                </a:cxn>
                <a:cxn ang="0">
                  <a:pos x="34" y="16"/>
                </a:cxn>
                <a:cxn ang="0">
                  <a:pos x="34" y="16"/>
                </a:cxn>
                <a:cxn ang="0">
                  <a:pos x="34" y="10"/>
                </a:cxn>
                <a:cxn ang="0">
                  <a:pos x="30" y="6"/>
                </a:cxn>
                <a:cxn ang="0">
                  <a:pos x="24" y="2"/>
                </a:cxn>
                <a:cxn ang="0">
                  <a:pos x="18" y="0"/>
                </a:cxn>
              </a:cxnLst>
              <a:rect l="0" t="0" r="r" b="b"/>
              <a:pathLst>
                <a:path w="34" h="34">
                  <a:moveTo>
                    <a:pt x="18" y="0"/>
                  </a:moveTo>
                  <a:lnTo>
                    <a:pt x="18" y="0"/>
                  </a:lnTo>
                  <a:lnTo>
                    <a:pt x="12" y="2"/>
                  </a:lnTo>
                  <a:lnTo>
                    <a:pt x="6" y="6"/>
                  </a:lnTo>
                  <a:lnTo>
                    <a:pt x="2" y="10"/>
                  </a:lnTo>
                  <a:lnTo>
                    <a:pt x="0" y="16"/>
                  </a:lnTo>
                  <a:lnTo>
                    <a:pt x="0" y="16"/>
                  </a:lnTo>
                  <a:lnTo>
                    <a:pt x="2" y="24"/>
                  </a:lnTo>
                  <a:lnTo>
                    <a:pt x="6" y="28"/>
                  </a:lnTo>
                  <a:lnTo>
                    <a:pt x="12" y="32"/>
                  </a:lnTo>
                  <a:lnTo>
                    <a:pt x="18" y="34"/>
                  </a:lnTo>
                  <a:lnTo>
                    <a:pt x="18" y="34"/>
                  </a:lnTo>
                  <a:lnTo>
                    <a:pt x="24" y="32"/>
                  </a:lnTo>
                  <a:lnTo>
                    <a:pt x="30" y="28"/>
                  </a:lnTo>
                  <a:lnTo>
                    <a:pt x="34" y="24"/>
                  </a:lnTo>
                  <a:lnTo>
                    <a:pt x="34" y="16"/>
                  </a:lnTo>
                  <a:lnTo>
                    <a:pt x="34" y="16"/>
                  </a:lnTo>
                  <a:lnTo>
                    <a:pt x="34" y="10"/>
                  </a:lnTo>
                  <a:lnTo>
                    <a:pt x="30" y="6"/>
                  </a:lnTo>
                  <a:lnTo>
                    <a:pt x="24" y="2"/>
                  </a:lnTo>
                  <a:lnTo>
                    <a:pt x="1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14" name="Freeform 11"/>
            <p:cNvSpPr/>
            <p:nvPr/>
          </p:nvSpPr>
          <p:spPr bwMode="auto">
            <a:xfrm>
              <a:off x="1757363" y="488950"/>
              <a:ext cx="53975" cy="53975"/>
            </a:xfrm>
            <a:custGeom>
              <a:avLst/>
              <a:gdLst/>
              <a:ahLst/>
              <a:cxnLst>
                <a:cxn ang="0">
                  <a:pos x="18" y="0"/>
                </a:cxn>
                <a:cxn ang="0">
                  <a:pos x="18" y="0"/>
                </a:cxn>
                <a:cxn ang="0">
                  <a:pos x="10" y="2"/>
                </a:cxn>
                <a:cxn ang="0">
                  <a:pos x="6" y="6"/>
                </a:cxn>
                <a:cxn ang="0">
                  <a:pos x="2" y="10"/>
                </a:cxn>
                <a:cxn ang="0">
                  <a:pos x="0" y="18"/>
                </a:cxn>
                <a:cxn ang="0">
                  <a:pos x="0" y="18"/>
                </a:cxn>
                <a:cxn ang="0">
                  <a:pos x="2" y="24"/>
                </a:cxn>
                <a:cxn ang="0">
                  <a:pos x="6" y="28"/>
                </a:cxn>
                <a:cxn ang="0">
                  <a:pos x="10" y="32"/>
                </a:cxn>
                <a:cxn ang="0">
                  <a:pos x="18" y="34"/>
                </a:cxn>
                <a:cxn ang="0">
                  <a:pos x="18" y="34"/>
                </a:cxn>
                <a:cxn ang="0">
                  <a:pos x="24" y="32"/>
                </a:cxn>
                <a:cxn ang="0">
                  <a:pos x="28" y="28"/>
                </a:cxn>
                <a:cxn ang="0">
                  <a:pos x="32" y="24"/>
                </a:cxn>
                <a:cxn ang="0">
                  <a:pos x="34" y="18"/>
                </a:cxn>
                <a:cxn ang="0">
                  <a:pos x="34" y="18"/>
                </a:cxn>
                <a:cxn ang="0">
                  <a:pos x="32" y="10"/>
                </a:cxn>
                <a:cxn ang="0">
                  <a:pos x="28" y="6"/>
                </a:cxn>
                <a:cxn ang="0">
                  <a:pos x="24" y="2"/>
                </a:cxn>
                <a:cxn ang="0">
                  <a:pos x="18" y="0"/>
                </a:cxn>
              </a:cxnLst>
              <a:rect l="0" t="0" r="r" b="b"/>
              <a:pathLst>
                <a:path w="34" h="34">
                  <a:moveTo>
                    <a:pt x="18" y="0"/>
                  </a:moveTo>
                  <a:lnTo>
                    <a:pt x="18" y="0"/>
                  </a:lnTo>
                  <a:lnTo>
                    <a:pt x="10" y="2"/>
                  </a:lnTo>
                  <a:lnTo>
                    <a:pt x="6" y="6"/>
                  </a:lnTo>
                  <a:lnTo>
                    <a:pt x="2" y="10"/>
                  </a:lnTo>
                  <a:lnTo>
                    <a:pt x="0" y="18"/>
                  </a:lnTo>
                  <a:lnTo>
                    <a:pt x="0" y="18"/>
                  </a:lnTo>
                  <a:lnTo>
                    <a:pt x="2" y="24"/>
                  </a:lnTo>
                  <a:lnTo>
                    <a:pt x="6" y="28"/>
                  </a:lnTo>
                  <a:lnTo>
                    <a:pt x="10" y="32"/>
                  </a:lnTo>
                  <a:lnTo>
                    <a:pt x="18" y="34"/>
                  </a:lnTo>
                  <a:lnTo>
                    <a:pt x="18" y="34"/>
                  </a:lnTo>
                  <a:lnTo>
                    <a:pt x="24" y="32"/>
                  </a:lnTo>
                  <a:lnTo>
                    <a:pt x="28" y="28"/>
                  </a:lnTo>
                  <a:lnTo>
                    <a:pt x="32" y="24"/>
                  </a:lnTo>
                  <a:lnTo>
                    <a:pt x="34" y="18"/>
                  </a:lnTo>
                  <a:lnTo>
                    <a:pt x="34" y="18"/>
                  </a:lnTo>
                  <a:lnTo>
                    <a:pt x="32" y="10"/>
                  </a:lnTo>
                  <a:lnTo>
                    <a:pt x="28" y="6"/>
                  </a:lnTo>
                  <a:lnTo>
                    <a:pt x="24" y="2"/>
                  </a:lnTo>
                  <a:lnTo>
                    <a:pt x="1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15" name="Freeform 12"/>
            <p:cNvSpPr/>
            <p:nvPr/>
          </p:nvSpPr>
          <p:spPr bwMode="auto">
            <a:xfrm>
              <a:off x="1757363" y="488950"/>
              <a:ext cx="53975" cy="53975"/>
            </a:xfrm>
            <a:custGeom>
              <a:avLst/>
              <a:gdLst/>
              <a:ahLst/>
              <a:cxnLst>
                <a:cxn ang="0">
                  <a:pos x="18" y="0"/>
                </a:cxn>
                <a:cxn ang="0">
                  <a:pos x="18" y="0"/>
                </a:cxn>
                <a:cxn ang="0">
                  <a:pos x="10" y="2"/>
                </a:cxn>
                <a:cxn ang="0">
                  <a:pos x="6" y="6"/>
                </a:cxn>
                <a:cxn ang="0">
                  <a:pos x="2" y="10"/>
                </a:cxn>
                <a:cxn ang="0">
                  <a:pos x="0" y="18"/>
                </a:cxn>
                <a:cxn ang="0">
                  <a:pos x="0" y="18"/>
                </a:cxn>
                <a:cxn ang="0">
                  <a:pos x="2" y="24"/>
                </a:cxn>
                <a:cxn ang="0">
                  <a:pos x="6" y="28"/>
                </a:cxn>
                <a:cxn ang="0">
                  <a:pos x="10" y="32"/>
                </a:cxn>
                <a:cxn ang="0">
                  <a:pos x="18" y="34"/>
                </a:cxn>
                <a:cxn ang="0">
                  <a:pos x="18" y="34"/>
                </a:cxn>
                <a:cxn ang="0">
                  <a:pos x="24" y="32"/>
                </a:cxn>
                <a:cxn ang="0">
                  <a:pos x="28" y="28"/>
                </a:cxn>
                <a:cxn ang="0">
                  <a:pos x="32" y="24"/>
                </a:cxn>
                <a:cxn ang="0">
                  <a:pos x="34" y="18"/>
                </a:cxn>
                <a:cxn ang="0">
                  <a:pos x="34" y="18"/>
                </a:cxn>
                <a:cxn ang="0">
                  <a:pos x="32" y="10"/>
                </a:cxn>
                <a:cxn ang="0">
                  <a:pos x="28" y="6"/>
                </a:cxn>
                <a:cxn ang="0">
                  <a:pos x="24" y="2"/>
                </a:cxn>
                <a:cxn ang="0">
                  <a:pos x="18" y="0"/>
                </a:cxn>
              </a:cxnLst>
              <a:rect l="0" t="0" r="r" b="b"/>
              <a:pathLst>
                <a:path w="34" h="34">
                  <a:moveTo>
                    <a:pt x="18" y="0"/>
                  </a:moveTo>
                  <a:lnTo>
                    <a:pt x="18" y="0"/>
                  </a:lnTo>
                  <a:lnTo>
                    <a:pt x="10" y="2"/>
                  </a:lnTo>
                  <a:lnTo>
                    <a:pt x="6" y="6"/>
                  </a:lnTo>
                  <a:lnTo>
                    <a:pt x="2" y="10"/>
                  </a:lnTo>
                  <a:lnTo>
                    <a:pt x="0" y="18"/>
                  </a:lnTo>
                  <a:lnTo>
                    <a:pt x="0" y="18"/>
                  </a:lnTo>
                  <a:lnTo>
                    <a:pt x="2" y="24"/>
                  </a:lnTo>
                  <a:lnTo>
                    <a:pt x="6" y="28"/>
                  </a:lnTo>
                  <a:lnTo>
                    <a:pt x="10" y="32"/>
                  </a:lnTo>
                  <a:lnTo>
                    <a:pt x="18" y="34"/>
                  </a:lnTo>
                  <a:lnTo>
                    <a:pt x="18" y="34"/>
                  </a:lnTo>
                  <a:lnTo>
                    <a:pt x="24" y="32"/>
                  </a:lnTo>
                  <a:lnTo>
                    <a:pt x="28" y="28"/>
                  </a:lnTo>
                  <a:lnTo>
                    <a:pt x="32" y="24"/>
                  </a:lnTo>
                  <a:lnTo>
                    <a:pt x="34" y="18"/>
                  </a:lnTo>
                  <a:lnTo>
                    <a:pt x="34" y="18"/>
                  </a:lnTo>
                  <a:lnTo>
                    <a:pt x="32" y="10"/>
                  </a:lnTo>
                  <a:lnTo>
                    <a:pt x="28" y="6"/>
                  </a:lnTo>
                  <a:lnTo>
                    <a:pt x="24" y="2"/>
                  </a:lnTo>
                  <a:lnTo>
                    <a:pt x="1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16" name="Freeform 13"/>
            <p:cNvSpPr/>
            <p:nvPr/>
          </p:nvSpPr>
          <p:spPr bwMode="auto">
            <a:xfrm>
              <a:off x="3805238" y="311150"/>
              <a:ext cx="53975" cy="53975"/>
            </a:xfrm>
            <a:custGeom>
              <a:avLst/>
              <a:gdLst/>
              <a:ahLst/>
              <a:cxnLst>
                <a:cxn ang="0">
                  <a:pos x="16" y="0"/>
                </a:cxn>
                <a:cxn ang="0">
                  <a:pos x="16" y="0"/>
                </a:cxn>
                <a:cxn ang="0">
                  <a:pos x="10" y="2"/>
                </a:cxn>
                <a:cxn ang="0">
                  <a:pos x="4" y="6"/>
                </a:cxn>
                <a:cxn ang="0">
                  <a:pos x="0" y="10"/>
                </a:cxn>
                <a:cxn ang="0">
                  <a:pos x="0" y="16"/>
                </a:cxn>
                <a:cxn ang="0">
                  <a:pos x="0" y="16"/>
                </a:cxn>
                <a:cxn ang="0">
                  <a:pos x="0" y="24"/>
                </a:cxn>
                <a:cxn ang="0">
                  <a:pos x="4" y="28"/>
                </a:cxn>
                <a:cxn ang="0">
                  <a:pos x="10" y="32"/>
                </a:cxn>
                <a:cxn ang="0">
                  <a:pos x="16" y="34"/>
                </a:cxn>
                <a:cxn ang="0">
                  <a:pos x="16" y="34"/>
                </a:cxn>
                <a:cxn ang="0">
                  <a:pos x="22" y="32"/>
                </a:cxn>
                <a:cxn ang="0">
                  <a:pos x="28" y="28"/>
                </a:cxn>
                <a:cxn ang="0">
                  <a:pos x="32" y="24"/>
                </a:cxn>
                <a:cxn ang="0">
                  <a:pos x="34" y="16"/>
                </a:cxn>
                <a:cxn ang="0">
                  <a:pos x="34" y="16"/>
                </a:cxn>
                <a:cxn ang="0">
                  <a:pos x="32" y="10"/>
                </a:cxn>
                <a:cxn ang="0">
                  <a:pos x="28" y="6"/>
                </a:cxn>
                <a:cxn ang="0">
                  <a:pos x="22" y="2"/>
                </a:cxn>
                <a:cxn ang="0">
                  <a:pos x="16" y="0"/>
                </a:cxn>
              </a:cxnLst>
              <a:rect l="0" t="0" r="r" b="b"/>
              <a:pathLst>
                <a:path w="34" h="34">
                  <a:moveTo>
                    <a:pt x="16" y="0"/>
                  </a:moveTo>
                  <a:lnTo>
                    <a:pt x="16" y="0"/>
                  </a:lnTo>
                  <a:lnTo>
                    <a:pt x="10" y="2"/>
                  </a:lnTo>
                  <a:lnTo>
                    <a:pt x="4" y="6"/>
                  </a:lnTo>
                  <a:lnTo>
                    <a:pt x="0" y="10"/>
                  </a:lnTo>
                  <a:lnTo>
                    <a:pt x="0" y="16"/>
                  </a:lnTo>
                  <a:lnTo>
                    <a:pt x="0" y="16"/>
                  </a:lnTo>
                  <a:lnTo>
                    <a:pt x="0" y="24"/>
                  </a:lnTo>
                  <a:lnTo>
                    <a:pt x="4" y="28"/>
                  </a:lnTo>
                  <a:lnTo>
                    <a:pt x="10" y="32"/>
                  </a:lnTo>
                  <a:lnTo>
                    <a:pt x="16" y="34"/>
                  </a:lnTo>
                  <a:lnTo>
                    <a:pt x="16" y="34"/>
                  </a:lnTo>
                  <a:lnTo>
                    <a:pt x="22" y="32"/>
                  </a:lnTo>
                  <a:lnTo>
                    <a:pt x="28" y="28"/>
                  </a:lnTo>
                  <a:lnTo>
                    <a:pt x="32" y="24"/>
                  </a:lnTo>
                  <a:lnTo>
                    <a:pt x="34" y="16"/>
                  </a:lnTo>
                  <a:lnTo>
                    <a:pt x="34" y="16"/>
                  </a:lnTo>
                  <a:lnTo>
                    <a:pt x="32" y="10"/>
                  </a:lnTo>
                  <a:lnTo>
                    <a:pt x="28" y="6"/>
                  </a:lnTo>
                  <a:lnTo>
                    <a:pt x="22" y="2"/>
                  </a:lnTo>
                  <a:lnTo>
                    <a:pt x="1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17" name="Freeform 14"/>
            <p:cNvSpPr/>
            <p:nvPr/>
          </p:nvSpPr>
          <p:spPr bwMode="auto">
            <a:xfrm>
              <a:off x="3805238" y="311150"/>
              <a:ext cx="53975" cy="53975"/>
            </a:xfrm>
            <a:custGeom>
              <a:avLst/>
              <a:gdLst/>
              <a:ahLst/>
              <a:cxnLst>
                <a:cxn ang="0">
                  <a:pos x="16" y="0"/>
                </a:cxn>
                <a:cxn ang="0">
                  <a:pos x="16" y="0"/>
                </a:cxn>
                <a:cxn ang="0">
                  <a:pos x="10" y="2"/>
                </a:cxn>
                <a:cxn ang="0">
                  <a:pos x="4" y="6"/>
                </a:cxn>
                <a:cxn ang="0">
                  <a:pos x="0" y="10"/>
                </a:cxn>
                <a:cxn ang="0">
                  <a:pos x="0" y="16"/>
                </a:cxn>
                <a:cxn ang="0">
                  <a:pos x="0" y="16"/>
                </a:cxn>
                <a:cxn ang="0">
                  <a:pos x="0" y="24"/>
                </a:cxn>
                <a:cxn ang="0">
                  <a:pos x="4" y="28"/>
                </a:cxn>
                <a:cxn ang="0">
                  <a:pos x="10" y="32"/>
                </a:cxn>
                <a:cxn ang="0">
                  <a:pos x="16" y="34"/>
                </a:cxn>
                <a:cxn ang="0">
                  <a:pos x="16" y="34"/>
                </a:cxn>
                <a:cxn ang="0">
                  <a:pos x="22" y="32"/>
                </a:cxn>
                <a:cxn ang="0">
                  <a:pos x="28" y="28"/>
                </a:cxn>
                <a:cxn ang="0">
                  <a:pos x="32" y="24"/>
                </a:cxn>
                <a:cxn ang="0">
                  <a:pos x="34" y="16"/>
                </a:cxn>
                <a:cxn ang="0">
                  <a:pos x="34" y="16"/>
                </a:cxn>
                <a:cxn ang="0">
                  <a:pos x="32" y="10"/>
                </a:cxn>
                <a:cxn ang="0">
                  <a:pos x="28" y="6"/>
                </a:cxn>
                <a:cxn ang="0">
                  <a:pos x="22" y="2"/>
                </a:cxn>
                <a:cxn ang="0">
                  <a:pos x="16" y="0"/>
                </a:cxn>
              </a:cxnLst>
              <a:rect l="0" t="0" r="r" b="b"/>
              <a:pathLst>
                <a:path w="34" h="34">
                  <a:moveTo>
                    <a:pt x="16" y="0"/>
                  </a:moveTo>
                  <a:lnTo>
                    <a:pt x="16" y="0"/>
                  </a:lnTo>
                  <a:lnTo>
                    <a:pt x="10" y="2"/>
                  </a:lnTo>
                  <a:lnTo>
                    <a:pt x="4" y="6"/>
                  </a:lnTo>
                  <a:lnTo>
                    <a:pt x="0" y="10"/>
                  </a:lnTo>
                  <a:lnTo>
                    <a:pt x="0" y="16"/>
                  </a:lnTo>
                  <a:lnTo>
                    <a:pt x="0" y="16"/>
                  </a:lnTo>
                  <a:lnTo>
                    <a:pt x="0" y="24"/>
                  </a:lnTo>
                  <a:lnTo>
                    <a:pt x="4" y="28"/>
                  </a:lnTo>
                  <a:lnTo>
                    <a:pt x="10" y="32"/>
                  </a:lnTo>
                  <a:lnTo>
                    <a:pt x="16" y="34"/>
                  </a:lnTo>
                  <a:lnTo>
                    <a:pt x="16" y="34"/>
                  </a:lnTo>
                  <a:lnTo>
                    <a:pt x="22" y="32"/>
                  </a:lnTo>
                  <a:lnTo>
                    <a:pt x="28" y="28"/>
                  </a:lnTo>
                  <a:lnTo>
                    <a:pt x="32" y="24"/>
                  </a:lnTo>
                  <a:lnTo>
                    <a:pt x="34" y="16"/>
                  </a:lnTo>
                  <a:lnTo>
                    <a:pt x="34" y="16"/>
                  </a:lnTo>
                  <a:lnTo>
                    <a:pt x="32" y="10"/>
                  </a:lnTo>
                  <a:lnTo>
                    <a:pt x="28" y="6"/>
                  </a:lnTo>
                  <a:lnTo>
                    <a:pt x="22" y="2"/>
                  </a:lnTo>
                  <a:lnTo>
                    <a:pt x="1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18" name="Freeform 15"/>
            <p:cNvSpPr/>
            <p:nvPr/>
          </p:nvSpPr>
          <p:spPr bwMode="auto">
            <a:xfrm>
              <a:off x="2833688" y="374650"/>
              <a:ext cx="73025" cy="69850"/>
            </a:xfrm>
            <a:custGeom>
              <a:avLst/>
              <a:gdLst/>
              <a:ahLst/>
              <a:cxnLst>
                <a:cxn ang="0">
                  <a:pos x="22" y="0"/>
                </a:cxn>
                <a:cxn ang="0">
                  <a:pos x="22" y="0"/>
                </a:cxn>
                <a:cxn ang="0">
                  <a:pos x="14" y="2"/>
                </a:cxn>
                <a:cxn ang="0">
                  <a:pos x="6" y="6"/>
                </a:cxn>
                <a:cxn ang="0">
                  <a:pos x="2" y="14"/>
                </a:cxn>
                <a:cxn ang="0">
                  <a:pos x="0" y="22"/>
                </a:cxn>
                <a:cxn ang="0">
                  <a:pos x="0" y="22"/>
                </a:cxn>
                <a:cxn ang="0">
                  <a:pos x="2" y="30"/>
                </a:cxn>
                <a:cxn ang="0">
                  <a:pos x="6" y="38"/>
                </a:cxn>
                <a:cxn ang="0">
                  <a:pos x="14" y="42"/>
                </a:cxn>
                <a:cxn ang="0">
                  <a:pos x="22" y="44"/>
                </a:cxn>
                <a:cxn ang="0">
                  <a:pos x="22" y="44"/>
                </a:cxn>
                <a:cxn ang="0">
                  <a:pos x="32" y="42"/>
                </a:cxn>
                <a:cxn ang="0">
                  <a:pos x="38" y="38"/>
                </a:cxn>
                <a:cxn ang="0">
                  <a:pos x="44" y="30"/>
                </a:cxn>
                <a:cxn ang="0">
                  <a:pos x="46" y="22"/>
                </a:cxn>
                <a:cxn ang="0">
                  <a:pos x="46" y="22"/>
                </a:cxn>
                <a:cxn ang="0">
                  <a:pos x="44" y="14"/>
                </a:cxn>
                <a:cxn ang="0">
                  <a:pos x="38" y="6"/>
                </a:cxn>
                <a:cxn ang="0">
                  <a:pos x="32" y="2"/>
                </a:cxn>
                <a:cxn ang="0">
                  <a:pos x="22" y="0"/>
                </a:cxn>
              </a:cxnLst>
              <a:rect l="0" t="0" r="r" b="b"/>
              <a:pathLst>
                <a:path w="46" h="44">
                  <a:moveTo>
                    <a:pt x="22" y="0"/>
                  </a:moveTo>
                  <a:lnTo>
                    <a:pt x="22" y="0"/>
                  </a:lnTo>
                  <a:lnTo>
                    <a:pt x="14" y="2"/>
                  </a:lnTo>
                  <a:lnTo>
                    <a:pt x="6" y="6"/>
                  </a:lnTo>
                  <a:lnTo>
                    <a:pt x="2" y="14"/>
                  </a:lnTo>
                  <a:lnTo>
                    <a:pt x="0" y="22"/>
                  </a:lnTo>
                  <a:lnTo>
                    <a:pt x="0" y="22"/>
                  </a:lnTo>
                  <a:lnTo>
                    <a:pt x="2" y="30"/>
                  </a:lnTo>
                  <a:lnTo>
                    <a:pt x="6" y="38"/>
                  </a:lnTo>
                  <a:lnTo>
                    <a:pt x="14" y="42"/>
                  </a:lnTo>
                  <a:lnTo>
                    <a:pt x="22" y="44"/>
                  </a:lnTo>
                  <a:lnTo>
                    <a:pt x="22" y="44"/>
                  </a:lnTo>
                  <a:lnTo>
                    <a:pt x="32" y="42"/>
                  </a:lnTo>
                  <a:lnTo>
                    <a:pt x="38" y="38"/>
                  </a:lnTo>
                  <a:lnTo>
                    <a:pt x="44" y="30"/>
                  </a:lnTo>
                  <a:lnTo>
                    <a:pt x="46" y="22"/>
                  </a:lnTo>
                  <a:lnTo>
                    <a:pt x="46" y="22"/>
                  </a:lnTo>
                  <a:lnTo>
                    <a:pt x="44" y="14"/>
                  </a:lnTo>
                  <a:lnTo>
                    <a:pt x="38" y="6"/>
                  </a:lnTo>
                  <a:lnTo>
                    <a:pt x="32" y="2"/>
                  </a:lnTo>
                  <a:lnTo>
                    <a:pt x="2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19" name="Freeform 16"/>
            <p:cNvSpPr/>
            <p:nvPr/>
          </p:nvSpPr>
          <p:spPr bwMode="auto">
            <a:xfrm>
              <a:off x="2833688" y="374650"/>
              <a:ext cx="73025" cy="69850"/>
            </a:xfrm>
            <a:custGeom>
              <a:avLst/>
              <a:gdLst/>
              <a:ahLst/>
              <a:cxnLst>
                <a:cxn ang="0">
                  <a:pos x="22" y="0"/>
                </a:cxn>
                <a:cxn ang="0">
                  <a:pos x="22" y="0"/>
                </a:cxn>
                <a:cxn ang="0">
                  <a:pos x="14" y="2"/>
                </a:cxn>
                <a:cxn ang="0">
                  <a:pos x="6" y="6"/>
                </a:cxn>
                <a:cxn ang="0">
                  <a:pos x="2" y="14"/>
                </a:cxn>
                <a:cxn ang="0">
                  <a:pos x="0" y="22"/>
                </a:cxn>
                <a:cxn ang="0">
                  <a:pos x="0" y="22"/>
                </a:cxn>
                <a:cxn ang="0">
                  <a:pos x="2" y="30"/>
                </a:cxn>
                <a:cxn ang="0">
                  <a:pos x="6" y="38"/>
                </a:cxn>
                <a:cxn ang="0">
                  <a:pos x="14" y="42"/>
                </a:cxn>
                <a:cxn ang="0">
                  <a:pos x="22" y="44"/>
                </a:cxn>
                <a:cxn ang="0">
                  <a:pos x="22" y="44"/>
                </a:cxn>
                <a:cxn ang="0">
                  <a:pos x="32" y="42"/>
                </a:cxn>
                <a:cxn ang="0">
                  <a:pos x="38" y="38"/>
                </a:cxn>
                <a:cxn ang="0">
                  <a:pos x="44" y="30"/>
                </a:cxn>
                <a:cxn ang="0">
                  <a:pos x="46" y="22"/>
                </a:cxn>
                <a:cxn ang="0">
                  <a:pos x="46" y="22"/>
                </a:cxn>
                <a:cxn ang="0">
                  <a:pos x="44" y="14"/>
                </a:cxn>
                <a:cxn ang="0">
                  <a:pos x="38" y="6"/>
                </a:cxn>
                <a:cxn ang="0">
                  <a:pos x="32" y="2"/>
                </a:cxn>
                <a:cxn ang="0">
                  <a:pos x="22" y="0"/>
                </a:cxn>
              </a:cxnLst>
              <a:rect l="0" t="0" r="r" b="b"/>
              <a:pathLst>
                <a:path w="46" h="44">
                  <a:moveTo>
                    <a:pt x="22" y="0"/>
                  </a:moveTo>
                  <a:lnTo>
                    <a:pt x="22" y="0"/>
                  </a:lnTo>
                  <a:lnTo>
                    <a:pt x="14" y="2"/>
                  </a:lnTo>
                  <a:lnTo>
                    <a:pt x="6" y="6"/>
                  </a:lnTo>
                  <a:lnTo>
                    <a:pt x="2" y="14"/>
                  </a:lnTo>
                  <a:lnTo>
                    <a:pt x="0" y="22"/>
                  </a:lnTo>
                  <a:lnTo>
                    <a:pt x="0" y="22"/>
                  </a:lnTo>
                  <a:lnTo>
                    <a:pt x="2" y="30"/>
                  </a:lnTo>
                  <a:lnTo>
                    <a:pt x="6" y="38"/>
                  </a:lnTo>
                  <a:lnTo>
                    <a:pt x="14" y="42"/>
                  </a:lnTo>
                  <a:lnTo>
                    <a:pt x="22" y="44"/>
                  </a:lnTo>
                  <a:lnTo>
                    <a:pt x="22" y="44"/>
                  </a:lnTo>
                  <a:lnTo>
                    <a:pt x="32" y="42"/>
                  </a:lnTo>
                  <a:lnTo>
                    <a:pt x="38" y="38"/>
                  </a:lnTo>
                  <a:lnTo>
                    <a:pt x="44" y="30"/>
                  </a:lnTo>
                  <a:lnTo>
                    <a:pt x="46" y="22"/>
                  </a:lnTo>
                  <a:lnTo>
                    <a:pt x="46" y="22"/>
                  </a:lnTo>
                  <a:lnTo>
                    <a:pt x="44" y="14"/>
                  </a:lnTo>
                  <a:lnTo>
                    <a:pt x="38" y="6"/>
                  </a:lnTo>
                  <a:lnTo>
                    <a:pt x="32" y="2"/>
                  </a:lnTo>
                  <a:lnTo>
                    <a:pt x="22"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20" name="Freeform 17"/>
            <p:cNvSpPr/>
            <p:nvPr/>
          </p:nvSpPr>
          <p:spPr bwMode="auto">
            <a:xfrm>
              <a:off x="1858963" y="901700"/>
              <a:ext cx="82550" cy="82550"/>
            </a:xfrm>
            <a:custGeom>
              <a:avLst/>
              <a:gdLst/>
              <a:ahLst/>
              <a:cxnLst>
                <a:cxn ang="0">
                  <a:pos x="26" y="0"/>
                </a:cxn>
                <a:cxn ang="0">
                  <a:pos x="26" y="0"/>
                </a:cxn>
                <a:cxn ang="0">
                  <a:pos x="16" y="2"/>
                </a:cxn>
                <a:cxn ang="0">
                  <a:pos x="8" y="8"/>
                </a:cxn>
                <a:cxn ang="0">
                  <a:pos x="2" y="16"/>
                </a:cxn>
                <a:cxn ang="0">
                  <a:pos x="0" y="26"/>
                </a:cxn>
                <a:cxn ang="0">
                  <a:pos x="0" y="26"/>
                </a:cxn>
                <a:cxn ang="0">
                  <a:pos x="2" y="36"/>
                </a:cxn>
                <a:cxn ang="0">
                  <a:pos x="8" y="44"/>
                </a:cxn>
                <a:cxn ang="0">
                  <a:pos x="16" y="50"/>
                </a:cxn>
                <a:cxn ang="0">
                  <a:pos x="26" y="52"/>
                </a:cxn>
                <a:cxn ang="0">
                  <a:pos x="26" y="52"/>
                </a:cxn>
                <a:cxn ang="0">
                  <a:pos x="36" y="50"/>
                </a:cxn>
                <a:cxn ang="0">
                  <a:pos x="44" y="44"/>
                </a:cxn>
                <a:cxn ang="0">
                  <a:pos x="50" y="36"/>
                </a:cxn>
                <a:cxn ang="0">
                  <a:pos x="52" y="26"/>
                </a:cxn>
                <a:cxn ang="0">
                  <a:pos x="52" y="26"/>
                </a:cxn>
                <a:cxn ang="0">
                  <a:pos x="50" y="16"/>
                </a:cxn>
                <a:cxn ang="0">
                  <a:pos x="44" y="8"/>
                </a:cxn>
                <a:cxn ang="0">
                  <a:pos x="36" y="2"/>
                </a:cxn>
                <a:cxn ang="0">
                  <a:pos x="26" y="0"/>
                </a:cxn>
              </a:cxnLst>
              <a:rect l="0" t="0" r="r" b="b"/>
              <a:pathLst>
                <a:path w="52" h="52">
                  <a:moveTo>
                    <a:pt x="26" y="0"/>
                  </a:moveTo>
                  <a:lnTo>
                    <a:pt x="26" y="0"/>
                  </a:lnTo>
                  <a:lnTo>
                    <a:pt x="16" y="2"/>
                  </a:lnTo>
                  <a:lnTo>
                    <a:pt x="8" y="8"/>
                  </a:lnTo>
                  <a:lnTo>
                    <a:pt x="2" y="16"/>
                  </a:lnTo>
                  <a:lnTo>
                    <a:pt x="0" y="26"/>
                  </a:lnTo>
                  <a:lnTo>
                    <a:pt x="0" y="26"/>
                  </a:lnTo>
                  <a:lnTo>
                    <a:pt x="2" y="36"/>
                  </a:lnTo>
                  <a:lnTo>
                    <a:pt x="8" y="44"/>
                  </a:lnTo>
                  <a:lnTo>
                    <a:pt x="16" y="50"/>
                  </a:lnTo>
                  <a:lnTo>
                    <a:pt x="26" y="52"/>
                  </a:lnTo>
                  <a:lnTo>
                    <a:pt x="26" y="52"/>
                  </a:lnTo>
                  <a:lnTo>
                    <a:pt x="36" y="50"/>
                  </a:lnTo>
                  <a:lnTo>
                    <a:pt x="44" y="44"/>
                  </a:lnTo>
                  <a:lnTo>
                    <a:pt x="50" y="36"/>
                  </a:lnTo>
                  <a:lnTo>
                    <a:pt x="52" y="26"/>
                  </a:lnTo>
                  <a:lnTo>
                    <a:pt x="52" y="26"/>
                  </a:lnTo>
                  <a:lnTo>
                    <a:pt x="50" y="16"/>
                  </a:lnTo>
                  <a:lnTo>
                    <a:pt x="44" y="8"/>
                  </a:lnTo>
                  <a:lnTo>
                    <a:pt x="36" y="2"/>
                  </a:lnTo>
                  <a:lnTo>
                    <a:pt x="2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21" name="Freeform 18"/>
            <p:cNvSpPr/>
            <p:nvPr/>
          </p:nvSpPr>
          <p:spPr bwMode="auto">
            <a:xfrm>
              <a:off x="1858963" y="901700"/>
              <a:ext cx="82550" cy="82550"/>
            </a:xfrm>
            <a:custGeom>
              <a:avLst/>
              <a:gdLst/>
              <a:ahLst/>
              <a:cxnLst>
                <a:cxn ang="0">
                  <a:pos x="26" y="0"/>
                </a:cxn>
                <a:cxn ang="0">
                  <a:pos x="26" y="0"/>
                </a:cxn>
                <a:cxn ang="0">
                  <a:pos x="16" y="2"/>
                </a:cxn>
                <a:cxn ang="0">
                  <a:pos x="8" y="8"/>
                </a:cxn>
                <a:cxn ang="0">
                  <a:pos x="2" y="16"/>
                </a:cxn>
                <a:cxn ang="0">
                  <a:pos x="0" y="26"/>
                </a:cxn>
                <a:cxn ang="0">
                  <a:pos x="0" y="26"/>
                </a:cxn>
                <a:cxn ang="0">
                  <a:pos x="2" y="36"/>
                </a:cxn>
                <a:cxn ang="0">
                  <a:pos x="8" y="44"/>
                </a:cxn>
                <a:cxn ang="0">
                  <a:pos x="16" y="50"/>
                </a:cxn>
                <a:cxn ang="0">
                  <a:pos x="26" y="52"/>
                </a:cxn>
                <a:cxn ang="0">
                  <a:pos x="26" y="52"/>
                </a:cxn>
                <a:cxn ang="0">
                  <a:pos x="36" y="50"/>
                </a:cxn>
                <a:cxn ang="0">
                  <a:pos x="44" y="44"/>
                </a:cxn>
                <a:cxn ang="0">
                  <a:pos x="50" y="36"/>
                </a:cxn>
                <a:cxn ang="0">
                  <a:pos x="52" y="26"/>
                </a:cxn>
                <a:cxn ang="0">
                  <a:pos x="52" y="26"/>
                </a:cxn>
                <a:cxn ang="0">
                  <a:pos x="50" y="16"/>
                </a:cxn>
                <a:cxn ang="0">
                  <a:pos x="44" y="8"/>
                </a:cxn>
                <a:cxn ang="0">
                  <a:pos x="36" y="2"/>
                </a:cxn>
                <a:cxn ang="0">
                  <a:pos x="26" y="0"/>
                </a:cxn>
              </a:cxnLst>
              <a:rect l="0" t="0" r="r" b="b"/>
              <a:pathLst>
                <a:path w="52" h="52">
                  <a:moveTo>
                    <a:pt x="26" y="0"/>
                  </a:moveTo>
                  <a:lnTo>
                    <a:pt x="26" y="0"/>
                  </a:lnTo>
                  <a:lnTo>
                    <a:pt x="16" y="2"/>
                  </a:lnTo>
                  <a:lnTo>
                    <a:pt x="8" y="8"/>
                  </a:lnTo>
                  <a:lnTo>
                    <a:pt x="2" y="16"/>
                  </a:lnTo>
                  <a:lnTo>
                    <a:pt x="0" y="26"/>
                  </a:lnTo>
                  <a:lnTo>
                    <a:pt x="0" y="26"/>
                  </a:lnTo>
                  <a:lnTo>
                    <a:pt x="2" y="36"/>
                  </a:lnTo>
                  <a:lnTo>
                    <a:pt x="8" y="44"/>
                  </a:lnTo>
                  <a:lnTo>
                    <a:pt x="16" y="50"/>
                  </a:lnTo>
                  <a:lnTo>
                    <a:pt x="26" y="52"/>
                  </a:lnTo>
                  <a:lnTo>
                    <a:pt x="26" y="52"/>
                  </a:lnTo>
                  <a:lnTo>
                    <a:pt x="36" y="50"/>
                  </a:lnTo>
                  <a:lnTo>
                    <a:pt x="44" y="44"/>
                  </a:lnTo>
                  <a:lnTo>
                    <a:pt x="50" y="36"/>
                  </a:lnTo>
                  <a:lnTo>
                    <a:pt x="52" y="26"/>
                  </a:lnTo>
                  <a:lnTo>
                    <a:pt x="52" y="26"/>
                  </a:lnTo>
                  <a:lnTo>
                    <a:pt x="50" y="16"/>
                  </a:lnTo>
                  <a:lnTo>
                    <a:pt x="44" y="8"/>
                  </a:lnTo>
                  <a:lnTo>
                    <a:pt x="36" y="2"/>
                  </a:lnTo>
                  <a:lnTo>
                    <a:pt x="2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22" name="Freeform 19"/>
            <p:cNvSpPr/>
            <p:nvPr/>
          </p:nvSpPr>
          <p:spPr bwMode="auto">
            <a:xfrm>
              <a:off x="3217863" y="365125"/>
              <a:ext cx="34925" cy="34925"/>
            </a:xfrm>
            <a:custGeom>
              <a:avLst/>
              <a:gdLst/>
              <a:ahLst/>
              <a:cxnLst>
                <a:cxn ang="0">
                  <a:pos x="10" y="0"/>
                </a:cxn>
                <a:cxn ang="0">
                  <a:pos x="10" y="0"/>
                </a:cxn>
                <a:cxn ang="0">
                  <a:pos x="6" y="0"/>
                </a:cxn>
                <a:cxn ang="0">
                  <a:pos x="2" y="4"/>
                </a:cxn>
                <a:cxn ang="0">
                  <a:pos x="0" y="6"/>
                </a:cxn>
                <a:cxn ang="0">
                  <a:pos x="0" y="10"/>
                </a:cxn>
                <a:cxn ang="0">
                  <a:pos x="0" y="10"/>
                </a:cxn>
                <a:cxn ang="0">
                  <a:pos x="0" y="16"/>
                </a:cxn>
                <a:cxn ang="0">
                  <a:pos x="2" y="18"/>
                </a:cxn>
                <a:cxn ang="0">
                  <a:pos x="6" y="22"/>
                </a:cxn>
                <a:cxn ang="0">
                  <a:pos x="10" y="22"/>
                </a:cxn>
                <a:cxn ang="0">
                  <a:pos x="10" y="22"/>
                </a:cxn>
                <a:cxn ang="0">
                  <a:pos x="16" y="22"/>
                </a:cxn>
                <a:cxn ang="0">
                  <a:pos x="18" y="18"/>
                </a:cxn>
                <a:cxn ang="0">
                  <a:pos x="22" y="16"/>
                </a:cxn>
                <a:cxn ang="0">
                  <a:pos x="22" y="10"/>
                </a:cxn>
                <a:cxn ang="0">
                  <a:pos x="22" y="10"/>
                </a:cxn>
                <a:cxn ang="0">
                  <a:pos x="22" y="6"/>
                </a:cxn>
                <a:cxn ang="0">
                  <a:pos x="18" y="4"/>
                </a:cxn>
                <a:cxn ang="0">
                  <a:pos x="16" y="0"/>
                </a:cxn>
                <a:cxn ang="0">
                  <a:pos x="10" y="0"/>
                </a:cxn>
              </a:cxnLst>
              <a:rect l="0" t="0" r="r" b="b"/>
              <a:pathLst>
                <a:path w="22" h="22">
                  <a:moveTo>
                    <a:pt x="10" y="0"/>
                  </a:moveTo>
                  <a:lnTo>
                    <a:pt x="10" y="0"/>
                  </a:lnTo>
                  <a:lnTo>
                    <a:pt x="6" y="0"/>
                  </a:lnTo>
                  <a:lnTo>
                    <a:pt x="2" y="4"/>
                  </a:lnTo>
                  <a:lnTo>
                    <a:pt x="0" y="6"/>
                  </a:lnTo>
                  <a:lnTo>
                    <a:pt x="0" y="10"/>
                  </a:lnTo>
                  <a:lnTo>
                    <a:pt x="0" y="10"/>
                  </a:lnTo>
                  <a:lnTo>
                    <a:pt x="0" y="16"/>
                  </a:lnTo>
                  <a:lnTo>
                    <a:pt x="2" y="18"/>
                  </a:lnTo>
                  <a:lnTo>
                    <a:pt x="6" y="22"/>
                  </a:lnTo>
                  <a:lnTo>
                    <a:pt x="10" y="22"/>
                  </a:lnTo>
                  <a:lnTo>
                    <a:pt x="10" y="22"/>
                  </a:lnTo>
                  <a:lnTo>
                    <a:pt x="16" y="22"/>
                  </a:lnTo>
                  <a:lnTo>
                    <a:pt x="18" y="18"/>
                  </a:lnTo>
                  <a:lnTo>
                    <a:pt x="22" y="16"/>
                  </a:lnTo>
                  <a:lnTo>
                    <a:pt x="22" y="10"/>
                  </a:lnTo>
                  <a:lnTo>
                    <a:pt x="22" y="10"/>
                  </a:lnTo>
                  <a:lnTo>
                    <a:pt x="22" y="6"/>
                  </a:lnTo>
                  <a:lnTo>
                    <a:pt x="18" y="4"/>
                  </a:lnTo>
                  <a:lnTo>
                    <a:pt x="16" y="0"/>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23" name="Freeform 20"/>
            <p:cNvSpPr/>
            <p:nvPr/>
          </p:nvSpPr>
          <p:spPr bwMode="auto">
            <a:xfrm>
              <a:off x="3217863" y="365125"/>
              <a:ext cx="34925" cy="34925"/>
            </a:xfrm>
            <a:custGeom>
              <a:avLst/>
              <a:gdLst/>
              <a:ahLst/>
              <a:cxnLst>
                <a:cxn ang="0">
                  <a:pos x="10" y="0"/>
                </a:cxn>
                <a:cxn ang="0">
                  <a:pos x="10" y="0"/>
                </a:cxn>
                <a:cxn ang="0">
                  <a:pos x="6" y="0"/>
                </a:cxn>
                <a:cxn ang="0">
                  <a:pos x="2" y="4"/>
                </a:cxn>
                <a:cxn ang="0">
                  <a:pos x="0" y="6"/>
                </a:cxn>
                <a:cxn ang="0">
                  <a:pos x="0" y="10"/>
                </a:cxn>
                <a:cxn ang="0">
                  <a:pos x="0" y="10"/>
                </a:cxn>
                <a:cxn ang="0">
                  <a:pos x="0" y="16"/>
                </a:cxn>
                <a:cxn ang="0">
                  <a:pos x="2" y="18"/>
                </a:cxn>
                <a:cxn ang="0">
                  <a:pos x="6" y="22"/>
                </a:cxn>
                <a:cxn ang="0">
                  <a:pos x="10" y="22"/>
                </a:cxn>
                <a:cxn ang="0">
                  <a:pos x="10" y="22"/>
                </a:cxn>
                <a:cxn ang="0">
                  <a:pos x="16" y="22"/>
                </a:cxn>
                <a:cxn ang="0">
                  <a:pos x="18" y="18"/>
                </a:cxn>
                <a:cxn ang="0">
                  <a:pos x="22" y="16"/>
                </a:cxn>
                <a:cxn ang="0">
                  <a:pos x="22" y="10"/>
                </a:cxn>
                <a:cxn ang="0">
                  <a:pos x="22" y="10"/>
                </a:cxn>
                <a:cxn ang="0">
                  <a:pos x="22" y="6"/>
                </a:cxn>
                <a:cxn ang="0">
                  <a:pos x="18" y="4"/>
                </a:cxn>
                <a:cxn ang="0">
                  <a:pos x="16" y="0"/>
                </a:cxn>
                <a:cxn ang="0">
                  <a:pos x="10" y="0"/>
                </a:cxn>
              </a:cxnLst>
              <a:rect l="0" t="0" r="r" b="b"/>
              <a:pathLst>
                <a:path w="22" h="22">
                  <a:moveTo>
                    <a:pt x="10" y="0"/>
                  </a:moveTo>
                  <a:lnTo>
                    <a:pt x="10" y="0"/>
                  </a:lnTo>
                  <a:lnTo>
                    <a:pt x="6" y="0"/>
                  </a:lnTo>
                  <a:lnTo>
                    <a:pt x="2" y="4"/>
                  </a:lnTo>
                  <a:lnTo>
                    <a:pt x="0" y="6"/>
                  </a:lnTo>
                  <a:lnTo>
                    <a:pt x="0" y="10"/>
                  </a:lnTo>
                  <a:lnTo>
                    <a:pt x="0" y="10"/>
                  </a:lnTo>
                  <a:lnTo>
                    <a:pt x="0" y="16"/>
                  </a:lnTo>
                  <a:lnTo>
                    <a:pt x="2" y="18"/>
                  </a:lnTo>
                  <a:lnTo>
                    <a:pt x="6" y="22"/>
                  </a:lnTo>
                  <a:lnTo>
                    <a:pt x="10" y="22"/>
                  </a:lnTo>
                  <a:lnTo>
                    <a:pt x="10" y="22"/>
                  </a:lnTo>
                  <a:lnTo>
                    <a:pt x="16" y="22"/>
                  </a:lnTo>
                  <a:lnTo>
                    <a:pt x="18" y="18"/>
                  </a:lnTo>
                  <a:lnTo>
                    <a:pt x="22" y="16"/>
                  </a:lnTo>
                  <a:lnTo>
                    <a:pt x="22" y="10"/>
                  </a:lnTo>
                  <a:lnTo>
                    <a:pt x="22" y="10"/>
                  </a:lnTo>
                  <a:lnTo>
                    <a:pt x="22" y="6"/>
                  </a:lnTo>
                  <a:lnTo>
                    <a:pt x="18" y="4"/>
                  </a:lnTo>
                  <a:lnTo>
                    <a:pt x="16" y="0"/>
                  </a:lnTo>
                  <a:lnTo>
                    <a:pt x="10"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24" name="Freeform 21"/>
            <p:cNvSpPr/>
            <p:nvPr/>
          </p:nvSpPr>
          <p:spPr bwMode="auto">
            <a:xfrm>
              <a:off x="5957888" y="666750"/>
              <a:ext cx="34925" cy="34925"/>
            </a:xfrm>
            <a:custGeom>
              <a:avLst/>
              <a:gdLst/>
              <a:ahLst/>
              <a:cxnLst>
                <a:cxn ang="0">
                  <a:pos x="12" y="0"/>
                </a:cxn>
                <a:cxn ang="0">
                  <a:pos x="12" y="0"/>
                </a:cxn>
                <a:cxn ang="0">
                  <a:pos x="6" y="2"/>
                </a:cxn>
                <a:cxn ang="0">
                  <a:pos x="4" y="4"/>
                </a:cxn>
                <a:cxn ang="0">
                  <a:pos x="0" y="8"/>
                </a:cxn>
                <a:cxn ang="0">
                  <a:pos x="0" y="12"/>
                </a:cxn>
                <a:cxn ang="0">
                  <a:pos x="0" y="12"/>
                </a:cxn>
                <a:cxn ang="0">
                  <a:pos x="0" y="16"/>
                </a:cxn>
                <a:cxn ang="0">
                  <a:pos x="4" y="20"/>
                </a:cxn>
                <a:cxn ang="0">
                  <a:pos x="6" y="22"/>
                </a:cxn>
                <a:cxn ang="0">
                  <a:pos x="12" y="22"/>
                </a:cxn>
                <a:cxn ang="0">
                  <a:pos x="12" y="22"/>
                </a:cxn>
                <a:cxn ang="0">
                  <a:pos x="16" y="22"/>
                </a:cxn>
                <a:cxn ang="0">
                  <a:pos x="20" y="20"/>
                </a:cxn>
                <a:cxn ang="0">
                  <a:pos x="22" y="16"/>
                </a:cxn>
                <a:cxn ang="0">
                  <a:pos x="22" y="12"/>
                </a:cxn>
                <a:cxn ang="0">
                  <a:pos x="22" y="12"/>
                </a:cxn>
                <a:cxn ang="0">
                  <a:pos x="22" y="8"/>
                </a:cxn>
                <a:cxn ang="0">
                  <a:pos x="20" y="4"/>
                </a:cxn>
                <a:cxn ang="0">
                  <a:pos x="16" y="2"/>
                </a:cxn>
                <a:cxn ang="0">
                  <a:pos x="12" y="0"/>
                </a:cxn>
              </a:cxnLst>
              <a:rect l="0" t="0" r="r" b="b"/>
              <a:pathLst>
                <a:path w="22" h="22">
                  <a:moveTo>
                    <a:pt x="12" y="0"/>
                  </a:moveTo>
                  <a:lnTo>
                    <a:pt x="12" y="0"/>
                  </a:lnTo>
                  <a:lnTo>
                    <a:pt x="6" y="2"/>
                  </a:lnTo>
                  <a:lnTo>
                    <a:pt x="4" y="4"/>
                  </a:lnTo>
                  <a:lnTo>
                    <a:pt x="0" y="8"/>
                  </a:lnTo>
                  <a:lnTo>
                    <a:pt x="0" y="12"/>
                  </a:lnTo>
                  <a:lnTo>
                    <a:pt x="0" y="12"/>
                  </a:lnTo>
                  <a:lnTo>
                    <a:pt x="0" y="16"/>
                  </a:lnTo>
                  <a:lnTo>
                    <a:pt x="4" y="20"/>
                  </a:lnTo>
                  <a:lnTo>
                    <a:pt x="6" y="22"/>
                  </a:lnTo>
                  <a:lnTo>
                    <a:pt x="12" y="22"/>
                  </a:lnTo>
                  <a:lnTo>
                    <a:pt x="12" y="22"/>
                  </a:lnTo>
                  <a:lnTo>
                    <a:pt x="16" y="22"/>
                  </a:lnTo>
                  <a:lnTo>
                    <a:pt x="20" y="20"/>
                  </a:lnTo>
                  <a:lnTo>
                    <a:pt x="22" y="16"/>
                  </a:lnTo>
                  <a:lnTo>
                    <a:pt x="22" y="12"/>
                  </a:lnTo>
                  <a:lnTo>
                    <a:pt x="22" y="12"/>
                  </a:lnTo>
                  <a:lnTo>
                    <a:pt x="22" y="8"/>
                  </a:lnTo>
                  <a:lnTo>
                    <a:pt x="20" y="4"/>
                  </a:lnTo>
                  <a:lnTo>
                    <a:pt x="16" y="2"/>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25" name="Freeform 22"/>
            <p:cNvSpPr/>
            <p:nvPr/>
          </p:nvSpPr>
          <p:spPr bwMode="auto">
            <a:xfrm>
              <a:off x="5957888" y="666750"/>
              <a:ext cx="34925" cy="34925"/>
            </a:xfrm>
            <a:custGeom>
              <a:avLst/>
              <a:gdLst/>
              <a:ahLst/>
              <a:cxnLst>
                <a:cxn ang="0">
                  <a:pos x="12" y="0"/>
                </a:cxn>
                <a:cxn ang="0">
                  <a:pos x="12" y="0"/>
                </a:cxn>
                <a:cxn ang="0">
                  <a:pos x="6" y="2"/>
                </a:cxn>
                <a:cxn ang="0">
                  <a:pos x="4" y="4"/>
                </a:cxn>
                <a:cxn ang="0">
                  <a:pos x="0" y="8"/>
                </a:cxn>
                <a:cxn ang="0">
                  <a:pos x="0" y="12"/>
                </a:cxn>
                <a:cxn ang="0">
                  <a:pos x="0" y="12"/>
                </a:cxn>
                <a:cxn ang="0">
                  <a:pos x="0" y="16"/>
                </a:cxn>
                <a:cxn ang="0">
                  <a:pos x="4" y="20"/>
                </a:cxn>
                <a:cxn ang="0">
                  <a:pos x="6" y="22"/>
                </a:cxn>
                <a:cxn ang="0">
                  <a:pos x="12" y="22"/>
                </a:cxn>
                <a:cxn ang="0">
                  <a:pos x="12" y="22"/>
                </a:cxn>
                <a:cxn ang="0">
                  <a:pos x="16" y="22"/>
                </a:cxn>
                <a:cxn ang="0">
                  <a:pos x="20" y="20"/>
                </a:cxn>
                <a:cxn ang="0">
                  <a:pos x="22" y="16"/>
                </a:cxn>
                <a:cxn ang="0">
                  <a:pos x="22" y="12"/>
                </a:cxn>
                <a:cxn ang="0">
                  <a:pos x="22" y="12"/>
                </a:cxn>
                <a:cxn ang="0">
                  <a:pos x="22" y="8"/>
                </a:cxn>
                <a:cxn ang="0">
                  <a:pos x="20" y="4"/>
                </a:cxn>
                <a:cxn ang="0">
                  <a:pos x="16" y="2"/>
                </a:cxn>
                <a:cxn ang="0">
                  <a:pos x="12" y="0"/>
                </a:cxn>
              </a:cxnLst>
              <a:rect l="0" t="0" r="r" b="b"/>
              <a:pathLst>
                <a:path w="22" h="22">
                  <a:moveTo>
                    <a:pt x="12" y="0"/>
                  </a:moveTo>
                  <a:lnTo>
                    <a:pt x="12" y="0"/>
                  </a:lnTo>
                  <a:lnTo>
                    <a:pt x="6" y="2"/>
                  </a:lnTo>
                  <a:lnTo>
                    <a:pt x="4" y="4"/>
                  </a:lnTo>
                  <a:lnTo>
                    <a:pt x="0" y="8"/>
                  </a:lnTo>
                  <a:lnTo>
                    <a:pt x="0" y="12"/>
                  </a:lnTo>
                  <a:lnTo>
                    <a:pt x="0" y="12"/>
                  </a:lnTo>
                  <a:lnTo>
                    <a:pt x="0" y="16"/>
                  </a:lnTo>
                  <a:lnTo>
                    <a:pt x="4" y="20"/>
                  </a:lnTo>
                  <a:lnTo>
                    <a:pt x="6" y="22"/>
                  </a:lnTo>
                  <a:lnTo>
                    <a:pt x="12" y="22"/>
                  </a:lnTo>
                  <a:lnTo>
                    <a:pt x="12" y="22"/>
                  </a:lnTo>
                  <a:lnTo>
                    <a:pt x="16" y="22"/>
                  </a:lnTo>
                  <a:lnTo>
                    <a:pt x="20" y="20"/>
                  </a:lnTo>
                  <a:lnTo>
                    <a:pt x="22" y="16"/>
                  </a:lnTo>
                  <a:lnTo>
                    <a:pt x="22" y="12"/>
                  </a:lnTo>
                  <a:lnTo>
                    <a:pt x="22" y="12"/>
                  </a:lnTo>
                  <a:lnTo>
                    <a:pt x="22" y="8"/>
                  </a:lnTo>
                  <a:lnTo>
                    <a:pt x="20" y="4"/>
                  </a:lnTo>
                  <a:lnTo>
                    <a:pt x="16" y="2"/>
                  </a:lnTo>
                  <a:lnTo>
                    <a:pt x="12"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26" name="Freeform 23"/>
            <p:cNvSpPr/>
            <p:nvPr/>
          </p:nvSpPr>
          <p:spPr bwMode="auto">
            <a:xfrm>
              <a:off x="6500813" y="819150"/>
              <a:ext cx="34925" cy="34925"/>
            </a:xfrm>
            <a:custGeom>
              <a:avLst/>
              <a:gdLst/>
              <a:ahLst/>
              <a:cxnLst>
                <a:cxn ang="0">
                  <a:pos x="12" y="0"/>
                </a:cxn>
                <a:cxn ang="0">
                  <a:pos x="12" y="0"/>
                </a:cxn>
                <a:cxn ang="0">
                  <a:pos x="6" y="0"/>
                </a:cxn>
                <a:cxn ang="0">
                  <a:pos x="4" y="2"/>
                </a:cxn>
                <a:cxn ang="0">
                  <a:pos x="0" y="6"/>
                </a:cxn>
                <a:cxn ang="0">
                  <a:pos x="0" y="10"/>
                </a:cxn>
                <a:cxn ang="0">
                  <a:pos x="0" y="10"/>
                </a:cxn>
                <a:cxn ang="0">
                  <a:pos x="0" y="16"/>
                </a:cxn>
                <a:cxn ang="0">
                  <a:pos x="4" y="18"/>
                </a:cxn>
                <a:cxn ang="0">
                  <a:pos x="6" y="22"/>
                </a:cxn>
                <a:cxn ang="0">
                  <a:pos x="12" y="22"/>
                </a:cxn>
                <a:cxn ang="0">
                  <a:pos x="12" y="22"/>
                </a:cxn>
                <a:cxn ang="0">
                  <a:pos x="16" y="22"/>
                </a:cxn>
                <a:cxn ang="0">
                  <a:pos x="20" y="18"/>
                </a:cxn>
                <a:cxn ang="0">
                  <a:pos x="22" y="16"/>
                </a:cxn>
                <a:cxn ang="0">
                  <a:pos x="22" y="10"/>
                </a:cxn>
                <a:cxn ang="0">
                  <a:pos x="22" y="10"/>
                </a:cxn>
                <a:cxn ang="0">
                  <a:pos x="22" y="6"/>
                </a:cxn>
                <a:cxn ang="0">
                  <a:pos x="20" y="2"/>
                </a:cxn>
                <a:cxn ang="0">
                  <a:pos x="16" y="0"/>
                </a:cxn>
                <a:cxn ang="0">
                  <a:pos x="12" y="0"/>
                </a:cxn>
              </a:cxnLst>
              <a:rect l="0" t="0" r="r" b="b"/>
              <a:pathLst>
                <a:path w="22" h="22">
                  <a:moveTo>
                    <a:pt x="12" y="0"/>
                  </a:moveTo>
                  <a:lnTo>
                    <a:pt x="12" y="0"/>
                  </a:lnTo>
                  <a:lnTo>
                    <a:pt x="6" y="0"/>
                  </a:lnTo>
                  <a:lnTo>
                    <a:pt x="4" y="2"/>
                  </a:lnTo>
                  <a:lnTo>
                    <a:pt x="0" y="6"/>
                  </a:lnTo>
                  <a:lnTo>
                    <a:pt x="0" y="10"/>
                  </a:lnTo>
                  <a:lnTo>
                    <a:pt x="0" y="10"/>
                  </a:lnTo>
                  <a:lnTo>
                    <a:pt x="0" y="16"/>
                  </a:lnTo>
                  <a:lnTo>
                    <a:pt x="4" y="18"/>
                  </a:lnTo>
                  <a:lnTo>
                    <a:pt x="6" y="22"/>
                  </a:lnTo>
                  <a:lnTo>
                    <a:pt x="12" y="22"/>
                  </a:lnTo>
                  <a:lnTo>
                    <a:pt x="12" y="22"/>
                  </a:lnTo>
                  <a:lnTo>
                    <a:pt x="16" y="22"/>
                  </a:lnTo>
                  <a:lnTo>
                    <a:pt x="20" y="18"/>
                  </a:lnTo>
                  <a:lnTo>
                    <a:pt x="22" y="16"/>
                  </a:lnTo>
                  <a:lnTo>
                    <a:pt x="22" y="10"/>
                  </a:lnTo>
                  <a:lnTo>
                    <a:pt x="22" y="10"/>
                  </a:lnTo>
                  <a:lnTo>
                    <a:pt x="22" y="6"/>
                  </a:lnTo>
                  <a:lnTo>
                    <a:pt x="20" y="2"/>
                  </a:lnTo>
                  <a:lnTo>
                    <a:pt x="16" y="0"/>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27" name="Freeform 24"/>
            <p:cNvSpPr/>
            <p:nvPr/>
          </p:nvSpPr>
          <p:spPr bwMode="auto">
            <a:xfrm>
              <a:off x="6500813" y="819150"/>
              <a:ext cx="34925" cy="34925"/>
            </a:xfrm>
            <a:custGeom>
              <a:avLst/>
              <a:gdLst/>
              <a:ahLst/>
              <a:cxnLst>
                <a:cxn ang="0">
                  <a:pos x="12" y="0"/>
                </a:cxn>
                <a:cxn ang="0">
                  <a:pos x="12" y="0"/>
                </a:cxn>
                <a:cxn ang="0">
                  <a:pos x="6" y="0"/>
                </a:cxn>
                <a:cxn ang="0">
                  <a:pos x="4" y="2"/>
                </a:cxn>
                <a:cxn ang="0">
                  <a:pos x="0" y="6"/>
                </a:cxn>
                <a:cxn ang="0">
                  <a:pos x="0" y="10"/>
                </a:cxn>
                <a:cxn ang="0">
                  <a:pos x="0" y="10"/>
                </a:cxn>
                <a:cxn ang="0">
                  <a:pos x="0" y="16"/>
                </a:cxn>
                <a:cxn ang="0">
                  <a:pos x="4" y="18"/>
                </a:cxn>
                <a:cxn ang="0">
                  <a:pos x="6" y="22"/>
                </a:cxn>
                <a:cxn ang="0">
                  <a:pos x="12" y="22"/>
                </a:cxn>
                <a:cxn ang="0">
                  <a:pos x="12" y="22"/>
                </a:cxn>
                <a:cxn ang="0">
                  <a:pos x="16" y="22"/>
                </a:cxn>
                <a:cxn ang="0">
                  <a:pos x="20" y="18"/>
                </a:cxn>
                <a:cxn ang="0">
                  <a:pos x="22" y="16"/>
                </a:cxn>
                <a:cxn ang="0">
                  <a:pos x="22" y="10"/>
                </a:cxn>
                <a:cxn ang="0">
                  <a:pos x="22" y="10"/>
                </a:cxn>
                <a:cxn ang="0">
                  <a:pos x="22" y="6"/>
                </a:cxn>
                <a:cxn ang="0">
                  <a:pos x="20" y="2"/>
                </a:cxn>
                <a:cxn ang="0">
                  <a:pos x="16" y="0"/>
                </a:cxn>
                <a:cxn ang="0">
                  <a:pos x="12" y="0"/>
                </a:cxn>
              </a:cxnLst>
              <a:rect l="0" t="0" r="r" b="b"/>
              <a:pathLst>
                <a:path w="22" h="22">
                  <a:moveTo>
                    <a:pt x="12" y="0"/>
                  </a:moveTo>
                  <a:lnTo>
                    <a:pt x="12" y="0"/>
                  </a:lnTo>
                  <a:lnTo>
                    <a:pt x="6" y="0"/>
                  </a:lnTo>
                  <a:lnTo>
                    <a:pt x="4" y="2"/>
                  </a:lnTo>
                  <a:lnTo>
                    <a:pt x="0" y="6"/>
                  </a:lnTo>
                  <a:lnTo>
                    <a:pt x="0" y="10"/>
                  </a:lnTo>
                  <a:lnTo>
                    <a:pt x="0" y="10"/>
                  </a:lnTo>
                  <a:lnTo>
                    <a:pt x="0" y="16"/>
                  </a:lnTo>
                  <a:lnTo>
                    <a:pt x="4" y="18"/>
                  </a:lnTo>
                  <a:lnTo>
                    <a:pt x="6" y="22"/>
                  </a:lnTo>
                  <a:lnTo>
                    <a:pt x="12" y="22"/>
                  </a:lnTo>
                  <a:lnTo>
                    <a:pt x="12" y="22"/>
                  </a:lnTo>
                  <a:lnTo>
                    <a:pt x="16" y="22"/>
                  </a:lnTo>
                  <a:lnTo>
                    <a:pt x="20" y="18"/>
                  </a:lnTo>
                  <a:lnTo>
                    <a:pt x="22" y="16"/>
                  </a:lnTo>
                  <a:lnTo>
                    <a:pt x="22" y="10"/>
                  </a:lnTo>
                  <a:lnTo>
                    <a:pt x="22" y="10"/>
                  </a:lnTo>
                  <a:lnTo>
                    <a:pt x="22" y="6"/>
                  </a:lnTo>
                  <a:lnTo>
                    <a:pt x="20" y="2"/>
                  </a:lnTo>
                  <a:lnTo>
                    <a:pt x="16" y="0"/>
                  </a:lnTo>
                  <a:lnTo>
                    <a:pt x="12"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28" name="Freeform 25"/>
            <p:cNvSpPr/>
            <p:nvPr/>
          </p:nvSpPr>
          <p:spPr bwMode="auto">
            <a:xfrm>
              <a:off x="7735888" y="523875"/>
              <a:ext cx="38100" cy="38100"/>
            </a:xfrm>
            <a:custGeom>
              <a:avLst/>
              <a:gdLst/>
              <a:ahLst/>
              <a:cxnLst>
                <a:cxn ang="0">
                  <a:pos x="12" y="0"/>
                </a:cxn>
                <a:cxn ang="0">
                  <a:pos x="12" y="0"/>
                </a:cxn>
                <a:cxn ang="0">
                  <a:pos x="8" y="2"/>
                </a:cxn>
                <a:cxn ang="0">
                  <a:pos x="4" y="4"/>
                </a:cxn>
                <a:cxn ang="0">
                  <a:pos x="2" y="8"/>
                </a:cxn>
                <a:cxn ang="0">
                  <a:pos x="0" y="12"/>
                </a:cxn>
                <a:cxn ang="0">
                  <a:pos x="0" y="12"/>
                </a:cxn>
                <a:cxn ang="0">
                  <a:pos x="2" y="16"/>
                </a:cxn>
                <a:cxn ang="0">
                  <a:pos x="4" y="20"/>
                </a:cxn>
                <a:cxn ang="0">
                  <a:pos x="8" y="22"/>
                </a:cxn>
                <a:cxn ang="0">
                  <a:pos x="12" y="24"/>
                </a:cxn>
                <a:cxn ang="0">
                  <a:pos x="12" y="24"/>
                </a:cxn>
                <a:cxn ang="0">
                  <a:pos x="16" y="22"/>
                </a:cxn>
                <a:cxn ang="0">
                  <a:pos x="20" y="20"/>
                </a:cxn>
                <a:cxn ang="0">
                  <a:pos x="22" y="16"/>
                </a:cxn>
                <a:cxn ang="0">
                  <a:pos x="24" y="12"/>
                </a:cxn>
                <a:cxn ang="0">
                  <a:pos x="24" y="12"/>
                </a:cxn>
                <a:cxn ang="0">
                  <a:pos x="22" y="8"/>
                </a:cxn>
                <a:cxn ang="0">
                  <a:pos x="20" y="4"/>
                </a:cxn>
                <a:cxn ang="0">
                  <a:pos x="16" y="2"/>
                </a:cxn>
                <a:cxn ang="0">
                  <a:pos x="12" y="0"/>
                </a:cxn>
              </a:cxnLst>
              <a:rect l="0" t="0" r="r" b="b"/>
              <a:pathLst>
                <a:path w="24" h="24">
                  <a:moveTo>
                    <a:pt x="12" y="0"/>
                  </a:moveTo>
                  <a:lnTo>
                    <a:pt x="12" y="0"/>
                  </a:lnTo>
                  <a:lnTo>
                    <a:pt x="8" y="2"/>
                  </a:lnTo>
                  <a:lnTo>
                    <a:pt x="4" y="4"/>
                  </a:lnTo>
                  <a:lnTo>
                    <a:pt x="2" y="8"/>
                  </a:lnTo>
                  <a:lnTo>
                    <a:pt x="0" y="12"/>
                  </a:lnTo>
                  <a:lnTo>
                    <a:pt x="0" y="12"/>
                  </a:lnTo>
                  <a:lnTo>
                    <a:pt x="2" y="16"/>
                  </a:lnTo>
                  <a:lnTo>
                    <a:pt x="4" y="20"/>
                  </a:lnTo>
                  <a:lnTo>
                    <a:pt x="8" y="22"/>
                  </a:lnTo>
                  <a:lnTo>
                    <a:pt x="12" y="24"/>
                  </a:lnTo>
                  <a:lnTo>
                    <a:pt x="12" y="24"/>
                  </a:lnTo>
                  <a:lnTo>
                    <a:pt x="16" y="22"/>
                  </a:lnTo>
                  <a:lnTo>
                    <a:pt x="20" y="20"/>
                  </a:lnTo>
                  <a:lnTo>
                    <a:pt x="22" y="16"/>
                  </a:lnTo>
                  <a:lnTo>
                    <a:pt x="24" y="12"/>
                  </a:lnTo>
                  <a:lnTo>
                    <a:pt x="24" y="12"/>
                  </a:lnTo>
                  <a:lnTo>
                    <a:pt x="22" y="8"/>
                  </a:lnTo>
                  <a:lnTo>
                    <a:pt x="20" y="4"/>
                  </a:lnTo>
                  <a:lnTo>
                    <a:pt x="16" y="2"/>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29" name="Freeform 26"/>
            <p:cNvSpPr/>
            <p:nvPr/>
          </p:nvSpPr>
          <p:spPr bwMode="auto">
            <a:xfrm>
              <a:off x="7735888" y="523875"/>
              <a:ext cx="38100" cy="38100"/>
            </a:xfrm>
            <a:custGeom>
              <a:avLst/>
              <a:gdLst/>
              <a:ahLst/>
              <a:cxnLst>
                <a:cxn ang="0">
                  <a:pos x="12" y="0"/>
                </a:cxn>
                <a:cxn ang="0">
                  <a:pos x="12" y="0"/>
                </a:cxn>
                <a:cxn ang="0">
                  <a:pos x="8" y="2"/>
                </a:cxn>
                <a:cxn ang="0">
                  <a:pos x="4" y="4"/>
                </a:cxn>
                <a:cxn ang="0">
                  <a:pos x="2" y="8"/>
                </a:cxn>
                <a:cxn ang="0">
                  <a:pos x="0" y="12"/>
                </a:cxn>
                <a:cxn ang="0">
                  <a:pos x="0" y="12"/>
                </a:cxn>
                <a:cxn ang="0">
                  <a:pos x="2" y="16"/>
                </a:cxn>
                <a:cxn ang="0">
                  <a:pos x="4" y="20"/>
                </a:cxn>
                <a:cxn ang="0">
                  <a:pos x="8" y="22"/>
                </a:cxn>
                <a:cxn ang="0">
                  <a:pos x="12" y="24"/>
                </a:cxn>
                <a:cxn ang="0">
                  <a:pos x="12" y="24"/>
                </a:cxn>
                <a:cxn ang="0">
                  <a:pos x="16" y="22"/>
                </a:cxn>
                <a:cxn ang="0">
                  <a:pos x="20" y="20"/>
                </a:cxn>
                <a:cxn ang="0">
                  <a:pos x="22" y="16"/>
                </a:cxn>
                <a:cxn ang="0">
                  <a:pos x="24" y="12"/>
                </a:cxn>
                <a:cxn ang="0">
                  <a:pos x="24" y="12"/>
                </a:cxn>
                <a:cxn ang="0">
                  <a:pos x="22" y="8"/>
                </a:cxn>
                <a:cxn ang="0">
                  <a:pos x="20" y="4"/>
                </a:cxn>
                <a:cxn ang="0">
                  <a:pos x="16" y="2"/>
                </a:cxn>
                <a:cxn ang="0">
                  <a:pos x="12" y="0"/>
                </a:cxn>
              </a:cxnLst>
              <a:rect l="0" t="0" r="r" b="b"/>
              <a:pathLst>
                <a:path w="24" h="24">
                  <a:moveTo>
                    <a:pt x="12" y="0"/>
                  </a:moveTo>
                  <a:lnTo>
                    <a:pt x="12" y="0"/>
                  </a:lnTo>
                  <a:lnTo>
                    <a:pt x="8" y="2"/>
                  </a:lnTo>
                  <a:lnTo>
                    <a:pt x="4" y="4"/>
                  </a:lnTo>
                  <a:lnTo>
                    <a:pt x="2" y="8"/>
                  </a:lnTo>
                  <a:lnTo>
                    <a:pt x="0" y="12"/>
                  </a:lnTo>
                  <a:lnTo>
                    <a:pt x="0" y="12"/>
                  </a:lnTo>
                  <a:lnTo>
                    <a:pt x="2" y="16"/>
                  </a:lnTo>
                  <a:lnTo>
                    <a:pt x="4" y="20"/>
                  </a:lnTo>
                  <a:lnTo>
                    <a:pt x="8" y="22"/>
                  </a:lnTo>
                  <a:lnTo>
                    <a:pt x="12" y="24"/>
                  </a:lnTo>
                  <a:lnTo>
                    <a:pt x="12" y="24"/>
                  </a:lnTo>
                  <a:lnTo>
                    <a:pt x="16" y="22"/>
                  </a:lnTo>
                  <a:lnTo>
                    <a:pt x="20" y="20"/>
                  </a:lnTo>
                  <a:lnTo>
                    <a:pt x="22" y="16"/>
                  </a:lnTo>
                  <a:lnTo>
                    <a:pt x="24" y="12"/>
                  </a:lnTo>
                  <a:lnTo>
                    <a:pt x="24" y="12"/>
                  </a:lnTo>
                  <a:lnTo>
                    <a:pt x="22" y="8"/>
                  </a:lnTo>
                  <a:lnTo>
                    <a:pt x="20" y="4"/>
                  </a:lnTo>
                  <a:lnTo>
                    <a:pt x="16" y="2"/>
                  </a:lnTo>
                  <a:lnTo>
                    <a:pt x="12"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30" name="Freeform 27"/>
            <p:cNvSpPr/>
            <p:nvPr/>
          </p:nvSpPr>
          <p:spPr bwMode="auto">
            <a:xfrm>
              <a:off x="7497763" y="774700"/>
              <a:ext cx="34925" cy="34925"/>
            </a:xfrm>
            <a:custGeom>
              <a:avLst/>
              <a:gdLst/>
              <a:ahLst/>
              <a:cxnLst>
                <a:cxn ang="0">
                  <a:pos x="10" y="0"/>
                </a:cxn>
                <a:cxn ang="0">
                  <a:pos x="10" y="0"/>
                </a:cxn>
                <a:cxn ang="0">
                  <a:pos x="6" y="0"/>
                </a:cxn>
                <a:cxn ang="0">
                  <a:pos x="2" y="2"/>
                </a:cxn>
                <a:cxn ang="0">
                  <a:pos x="0" y="6"/>
                </a:cxn>
                <a:cxn ang="0">
                  <a:pos x="0" y="10"/>
                </a:cxn>
                <a:cxn ang="0">
                  <a:pos x="0" y="10"/>
                </a:cxn>
                <a:cxn ang="0">
                  <a:pos x="0" y="16"/>
                </a:cxn>
                <a:cxn ang="0">
                  <a:pos x="2" y="18"/>
                </a:cxn>
                <a:cxn ang="0">
                  <a:pos x="6" y="22"/>
                </a:cxn>
                <a:cxn ang="0">
                  <a:pos x="10" y="22"/>
                </a:cxn>
                <a:cxn ang="0">
                  <a:pos x="10" y="22"/>
                </a:cxn>
                <a:cxn ang="0">
                  <a:pos x="16" y="22"/>
                </a:cxn>
                <a:cxn ang="0">
                  <a:pos x="18" y="18"/>
                </a:cxn>
                <a:cxn ang="0">
                  <a:pos x="22" y="16"/>
                </a:cxn>
                <a:cxn ang="0">
                  <a:pos x="22" y="10"/>
                </a:cxn>
                <a:cxn ang="0">
                  <a:pos x="22" y="10"/>
                </a:cxn>
                <a:cxn ang="0">
                  <a:pos x="22" y="6"/>
                </a:cxn>
                <a:cxn ang="0">
                  <a:pos x="18" y="2"/>
                </a:cxn>
                <a:cxn ang="0">
                  <a:pos x="16" y="0"/>
                </a:cxn>
                <a:cxn ang="0">
                  <a:pos x="10" y="0"/>
                </a:cxn>
              </a:cxnLst>
              <a:rect l="0" t="0" r="r" b="b"/>
              <a:pathLst>
                <a:path w="22" h="22">
                  <a:moveTo>
                    <a:pt x="10" y="0"/>
                  </a:moveTo>
                  <a:lnTo>
                    <a:pt x="10" y="0"/>
                  </a:lnTo>
                  <a:lnTo>
                    <a:pt x="6" y="0"/>
                  </a:lnTo>
                  <a:lnTo>
                    <a:pt x="2" y="2"/>
                  </a:lnTo>
                  <a:lnTo>
                    <a:pt x="0" y="6"/>
                  </a:lnTo>
                  <a:lnTo>
                    <a:pt x="0" y="10"/>
                  </a:lnTo>
                  <a:lnTo>
                    <a:pt x="0" y="10"/>
                  </a:lnTo>
                  <a:lnTo>
                    <a:pt x="0" y="16"/>
                  </a:lnTo>
                  <a:lnTo>
                    <a:pt x="2" y="18"/>
                  </a:lnTo>
                  <a:lnTo>
                    <a:pt x="6" y="22"/>
                  </a:lnTo>
                  <a:lnTo>
                    <a:pt x="10" y="22"/>
                  </a:lnTo>
                  <a:lnTo>
                    <a:pt x="10" y="22"/>
                  </a:lnTo>
                  <a:lnTo>
                    <a:pt x="16" y="22"/>
                  </a:lnTo>
                  <a:lnTo>
                    <a:pt x="18" y="18"/>
                  </a:lnTo>
                  <a:lnTo>
                    <a:pt x="22" y="16"/>
                  </a:lnTo>
                  <a:lnTo>
                    <a:pt x="22" y="10"/>
                  </a:lnTo>
                  <a:lnTo>
                    <a:pt x="22" y="10"/>
                  </a:lnTo>
                  <a:lnTo>
                    <a:pt x="22" y="6"/>
                  </a:lnTo>
                  <a:lnTo>
                    <a:pt x="18" y="2"/>
                  </a:lnTo>
                  <a:lnTo>
                    <a:pt x="16" y="0"/>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31" name="Freeform 28"/>
            <p:cNvSpPr/>
            <p:nvPr/>
          </p:nvSpPr>
          <p:spPr bwMode="auto">
            <a:xfrm>
              <a:off x="7497763" y="774700"/>
              <a:ext cx="34925" cy="34925"/>
            </a:xfrm>
            <a:custGeom>
              <a:avLst/>
              <a:gdLst/>
              <a:ahLst/>
              <a:cxnLst>
                <a:cxn ang="0">
                  <a:pos x="10" y="0"/>
                </a:cxn>
                <a:cxn ang="0">
                  <a:pos x="10" y="0"/>
                </a:cxn>
                <a:cxn ang="0">
                  <a:pos x="6" y="0"/>
                </a:cxn>
                <a:cxn ang="0">
                  <a:pos x="2" y="2"/>
                </a:cxn>
                <a:cxn ang="0">
                  <a:pos x="0" y="6"/>
                </a:cxn>
                <a:cxn ang="0">
                  <a:pos x="0" y="10"/>
                </a:cxn>
                <a:cxn ang="0">
                  <a:pos x="0" y="10"/>
                </a:cxn>
                <a:cxn ang="0">
                  <a:pos x="0" y="16"/>
                </a:cxn>
                <a:cxn ang="0">
                  <a:pos x="2" y="18"/>
                </a:cxn>
                <a:cxn ang="0">
                  <a:pos x="6" y="22"/>
                </a:cxn>
                <a:cxn ang="0">
                  <a:pos x="10" y="22"/>
                </a:cxn>
                <a:cxn ang="0">
                  <a:pos x="10" y="22"/>
                </a:cxn>
                <a:cxn ang="0">
                  <a:pos x="16" y="22"/>
                </a:cxn>
                <a:cxn ang="0">
                  <a:pos x="18" y="18"/>
                </a:cxn>
                <a:cxn ang="0">
                  <a:pos x="22" y="16"/>
                </a:cxn>
                <a:cxn ang="0">
                  <a:pos x="22" y="10"/>
                </a:cxn>
                <a:cxn ang="0">
                  <a:pos x="22" y="10"/>
                </a:cxn>
                <a:cxn ang="0">
                  <a:pos x="22" y="6"/>
                </a:cxn>
                <a:cxn ang="0">
                  <a:pos x="18" y="2"/>
                </a:cxn>
                <a:cxn ang="0">
                  <a:pos x="16" y="0"/>
                </a:cxn>
                <a:cxn ang="0">
                  <a:pos x="10" y="0"/>
                </a:cxn>
              </a:cxnLst>
              <a:rect l="0" t="0" r="r" b="b"/>
              <a:pathLst>
                <a:path w="22" h="22">
                  <a:moveTo>
                    <a:pt x="10" y="0"/>
                  </a:moveTo>
                  <a:lnTo>
                    <a:pt x="10" y="0"/>
                  </a:lnTo>
                  <a:lnTo>
                    <a:pt x="6" y="0"/>
                  </a:lnTo>
                  <a:lnTo>
                    <a:pt x="2" y="2"/>
                  </a:lnTo>
                  <a:lnTo>
                    <a:pt x="0" y="6"/>
                  </a:lnTo>
                  <a:lnTo>
                    <a:pt x="0" y="10"/>
                  </a:lnTo>
                  <a:lnTo>
                    <a:pt x="0" y="10"/>
                  </a:lnTo>
                  <a:lnTo>
                    <a:pt x="0" y="16"/>
                  </a:lnTo>
                  <a:lnTo>
                    <a:pt x="2" y="18"/>
                  </a:lnTo>
                  <a:lnTo>
                    <a:pt x="6" y="22"/>
                  </a:lnTo>
                  <a:lnTo>
                    <a:pt x="10" y="22"/>
                  </a:lnTo>
                  <a:lnTo>
                    <a:pt x="10" y="22"/>
                  </a:lnTo>
                  <a:lnTo>
                    <a:pt x="16" y="22"/>
                  </a:lnTo>
                  <a:lnTo>
                    <a:pt x="18" y="18"/>
                  </a:lnTo>
                  <a:lnTo>
                    <a:pt x="22" y="16"/>
                  </a:lnTo>
                  <a:lnTo>
                    <a:pt x="22" y="10"/>
                  </a:lnTo>
                  <a:lnTo>
                    <a:pt x="22" y="10"/>
                  </a:lnTo>
                  <a:lnTo>
                    <a:pt x="22" y="6"/>
                  </a:lnTo>
                  <a:lnTo>
                    <a:pt x="18" y="2"/>
                  </a:lnTo>
                  <a:lnTo>
                    <a:pt x="16" y="0"/>
                  </a:lnTo>
                  <a:lnTo>
                    <a:pt x="10"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32" name="Freeform 29"/>
            <p:cNvSpPr/>
            <p:nvPr/>
          </p:nvSpPr>
          <p:spPr bwMode="auto">
            <a:xfrm>
              <a:off x="3478213" y="196850"/>
              <a:ext cx="47625" cy="50800"/>
            </a:xfrm>
            <a:custGeom>
              <a:avLst/>
              <a:gdLst/>
              <a:ahLst/>
              <a:cxnLst>
                <a:cxn ang="0">
                  <a:pos x="14" y="0"/>
                </a:cxn>
                <a:cxn ang="0">
                  <a:pos x="14" y="0"/>
                </a:cxn>
                <a:cxn ang="0">
                  <a:pos x="8" y="2"/>
                </a:cxn>
                <a:cxn ang="0">
                  <a:pos x="4" y="6"/>
                </a:cxn>
                <a:cxn ang="0">
                  <a:pos x="0" y="10"/>
                </a:cxn>
                <a:cxn ang="0">
                  <a:pos x="0" y="16"/>
                </a:cxn>
                <a:cxn ang="0">
                  <a:pos x="0" y="16"/>
                </a:cxn>
                <a:cxn ang="0">
                  <a:pos x="0" y="22"/>
                </a:cxn>
                <a:cxn ang="0">
                  <a:pos x="4" y="28"/>
                </a:cxn>
                <a:cxn ang="0">
                  <a:pos x="8" y="30"/>
                </a:cxn>
                <a:cxn ang="0">
                  <a:pos x="14" y="32"/>
                </a:cxn>
                <a:cxn ang="0">
                  <a:pos x="14" y="32"/>
                </a:cxn>
                <a:cxn ang="0">
                  <a:pos x="20" y="30"/>
                </a:cxn>
                <a:cxn ang="0">
                  <a:pos x="26" y="28"/>
                </a:cxn>
                <a:cxn ang="0">
                  <a:pos x="30" y="22"/>
                </a:cxn>
                <a:cxn ang="0">
                  <a:pos x="30" y="16"/>
                </a:cxn>
                <a:cxn ang="0">
                  <a:pos x="30" y="16"/>
                </a:cxn>
                <a:cxn ang="0">
                  <a:pos x="30" y="10"/>
                </a:cxn>
                <a:cxn ang="0">
                  <a:pos x="26" y="6"/>
                </a:cxn>
                <a:cxn ang="0">
                  <a:pos x="20" y="2"/>
                </a:cxn>
                <a:cxn ang="0">
                  <a:pos x="14" y="0"/>
                </a:cxn>
              </a:cxnLst>
              <a:rect l="0" t="0" r="r" b="b"/>
              <a:pathLst>
                <a:path w="30" h="32">
                  <a:moveTo>
                    <a:pt x="14" y="0"/>
                  </a:moveTo>
                  <a:lnTo>
                    <a:pt x="14" y="0"/>
                  </a:lnTo>
                  <a:lnTo>
                    <a:pt x="8" y="2"/>
                  </a:lnTo>
                  <a:lnTo>
                    <a:pt x="4" y="6"/>
                  </a:lnTo>
                  <a:lnTo>
                    <a:pt x="0" y="10"/>
                  </a:lnTo>
                  <a:lnTo>
                    <a:pt x="0" y="16"/>
                  </a:lnTo>
                  <a:lnTo>
                    <a:pt x="0" y="16"/>
                  </a:lnTo>
                  <a:lnTo>
                    <a:pt x="0" y="22"/>
                  </a:lnTo>
                  <a:lnTo>
                    <a:pt x="4" y="28"/>
                  </a:lnTo>
                  <a:lnTo>
                    <a:pt x="8" y="30"/>
                  </a:lnTo>
                  <a:lnTo>
                    <a:pt x="14" y="32"/>
                  </a:lnTo>
                  <a:lnTo>
                    <a:pt x="14" y="32"/>
                  </a:lnTo>
                  <a:lnTo>
                    <a:pt x="20" y="30"/>
                  </a:lnTo>
                  <a:lnTo>
                    <a:pt x="26" y="28"/>
                  </a:lnTo>
                  <a:lnTo>
                    <a:pt x="30" y="22"/>
                  </a:lnTo>
                  <a:lnTo>
                    <a:pt x="30" y="16"/>
                  </a:lnTo>
                  <a:lnTo>
                    <a:pt x="30" y="16"/>
                  </a:lnTo>
                  <a:lnTo>
                    <a:pt x="30" y="10"/>
                  </a:lnTo>
                  <a:lnTo>
                    <a:pt x="26" y="6"/>
                  </a:lnTo>
                  <a:lnTo>
                    <a:pt x="20" y="2"/>
                  </a:lnTo>
                  <a:lnTo>
                    <a:pt x="14"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33" name="Freeform 30"/>
            <p:cNvSpPr/>
            <p:nvPr/>
          </p:nvSpPr>
          <p:spPr bwMode="auto">
            <a:xfrm>
              <a:off x="3478213" y="196850"/>
              <a:ext cx="47625" cy="50800"/>
            </a:xfrm>
            <a:custGeom>
              <a:avLst/>
              <a:gdLst/>
              <a:ahLst/>
              <a:cxnLst>
                <a:cxn ang="0">
                  <a:pos x="14" y="0"/>
                </a:cxn>
                <a:cxn ang="0">
                  <a:pos x="14" y="0"/>
                </a:cxn>
                <a:cxn ang="0">
                  <a:pos x="8" y="2"/>
                </a:cxn>
                <a:cxn ang="0">
                  <a:pos x="4" y="6"/>
                </a:cxn>
                <a:cxn ang="0">
                  <a:pos x="0" y="10"/>
                </a:cxn>
                <a:cxn ang="0">
                  <a:pos x="0" y="16"/>
                </a:cxn>
                <a:cxn ang="0">
                  <a:pos x="0" y="16"/>
                </a:cxn>
                <a:cxn ang="0">
                  <a:pos x="0" y="22"/>
                </a:cxn>
                <a:cxn ang="0">
                  <a:pos x="4" y="28"/>
                </a:cxn>
                <a:cxn ang="0">
                  <a:pos x="8" y="30"/>
                </a:cxn>
                <a:cxn ang="0">
                  <a:pos x="14" y="32"/>
                </a:cxn>
                <a:cxn ang="0">
                  <a:pos x="14" y="32"/>
                </a:cxn>
                <a:cxn ang="0">
                  <a:pos x="20" y="30"/>
                </a:cxn>
                <a:cxn ang="0">
                  <a:pos x="26" y="28"/>
                </a:cxn>
                <a:cxn ang="0">
                  <a:pos x="30" y="22"/>
                </a:cxn>
                <a:cxn ang="0">
                  <a:pos x="30" y="16"/>
                </a:cxn>
                <a:cxn ang="0">
                  <a:pos x="30" y="16"/>
                </a:cxn>
                <a:cxn ang="0">
                  <a:pos x="30" y="10"/>
                </a:cxn>
                <a:cxn ang="0">
                  <a:pos x="26" y="6"/>
                </a:cxn>
                <a:cxn ang="0">
                  <a:pos x="20" y="2"/>
                </a:cxn>
                <a:cxn ang="0">
                  <a:pos x="14" y="0"/>
                </a:cxn>
              </a:cxnLst>
              <a:rect l="0" t="0" r="r" b="b"/>
              <a:pathLst>
                <a:path w="30" h="32">
                  <a:moveTo>
                    <a:pt x="14" y="0"/>
                  </a:moveTo>
                  <a:lnTo>
                    <a:pt x="14" y="0"/>
                  </a:lnTo>
                  <a:lnTo>
                    <a:pt x="8" y="2"/>
                  </a:lnTo>
                  <a:lnTo>
                    <a:pt x="4" y="6"/>
                  </a:lnTo>
                  <a:lnTo>
                    <a:pt x="0" y="10"/>
                  </a:lnTo>
                  <a:lnTo>
                    <a:pt x="0" y="16"/>
                  </a:lnTo>
                  <a:lnTo>
                    <a:pt x="0" y="16"/>
                  </a:lnTo>
                  <a:lnTo>
                    <a:pt x="0" y="22"/>
                  </a:lnTo>
                  <a:lnTo>
                    <a:pt x="4" y="28"/>
                  </a:lnTo>
                  <a:lnTo>
                    <a:pt x="8" y="30"/>
                  </a:lnTo>
                  <a:lnTo>
                    <a:pt x="14" y="32"/>
                  </a:lnTo>
                  <a:lnTo>
                    <a:pt x="14" y="32"/>
                  </a:lnTo>
                  <a:lnTo>
                    <a:pt x="20" y="30"/>
                  </a:lnTo>
                  <a:lnTo>
                    <a:pt x="26" y="28"/>
                  </a:lnTo>
                  <a:lnTo>
                    <a:pt x="30" y="22"/>
                  </a:lnTo>
                  <a:lnTo>
                    <a:pt x="30" y="16"/>
                  </a:lnTo>
                  <a:lnTo>
                    <a:pt x="30" y="16"/>
                  </a:lnTo>
                  <a:lnTo>
                    <a:pt x="30" y="10"/>
                  </a:lnTo>
                  <a:lnTo>
                    <a:pt x="26" y="6"/>
                  </a:lnTo>
                  <a:lnTo>
                    <a:pt x="20" y="2"/>
                  </a:lnTo>
                  <a:lnTo>
                    <a:pt x="14"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34" name="Freeform 31"/>
            <p:cNvSpPr/>
            <p:nvPr/>
          </p:nvSpPr>
          <p:spPr bwMode="auto">
            <a:xfrm>
              <a:off x="2557463" y="285750"/>
              <a:ext cx="38100" cy="34925"/>
            </a:xfrm>
            <a:custGeom>
              <a:avLst/>
              <a:gdLst/>
              <a:ahLst/>
              <a:cxnLst>
                <a:cxn ang="0">
                  <a:pos x="12" y="0"/>
                </a:cxn>
                <a:cxn ang="0">
                  <a:pos x="12" y="0"/>
                </a:cxn>
                <a:cxn ang="0">
                  <a:pos x="8" y="0"/>
                </a:cxn>
                <a:cxn ang="0">
                  <a:pos x="4" y="2"/>
                </a:cxn>
                <a:cxn ang="0">
                  <a:pos x="2" y="6"/>
                </a:cxn>
                <a:cxn ang="0">
                  <a:pos x="0" y="10"/>
                </a:cxn>
                <a:cxn ang="0">
                  <a:pos x="0" y="10"/>
                </a:cxn>
                <a:cxn ang="0">
                  <a:pos x="2" y="14"/>
                </a:cxn>
                <a:cxn ang="0">
                  <a:pos x="4" y="18"/>
                </a:cxn>
                <a:cxn ang="0">
                  <a:pos x="8" y="20"/>
                </a:cxn>
                <a:cxn ang="0">
                  <a:pos x="12" y="22"/>
                </a:cxn>
                <a:cxn ang="0">
                  <a:pos x="12" y="22"/>
                </a:cxn>
                <a:cxn ang="0">
                  <a:pos x="16" y="20"/>
                </a:cxn>
                <a:cxn ang="0">
                  <a:pos x="20" y="18"/>
                </a:cxn>
                <a:cxn ang="0">
                  <a:pos x="22" y="14"/>
                </a:cxn>
                <a:cxn ang="0">
                  <a:pos x="24" y="10"/>
                </a:cxn>
                <a:cxn ang="0">
                  <a:pos x="24" y="10"/>
                </a:cxn>
                <a:cxn ang="0">
                  <a:pos x="22" y="6"/>
                </a:cxn>
                <a:cxn ang="0">
                  <a:pos x="20" y="2"/>
                </a:cxn>
                <a:cxn ang="0">
                  <a:pos x="16" y="0"/>
                </a:cxn>
                <a:cxn ang="0">
                  <a:pos x="12" y="0"/>
                </a:cxn>
              </a:cxnLst>
              <a:rect l="0" t="0" r="r" b="b"/>
              <a:pathLst>
                <a:path w="24" h="22">
                  <a:moveTo>
                    <a:pt x="12" y="0"/>
                  </a:moveTo>
                  <a:lnTo>
                    <a:pt x="12" y="0"/>
                  </a:lnTo>
                  <a:lnTo>
                    <a:pt x="8" y="0"/>
                  </a:lnTo>
                  <a:lnTo>
                    <a:pt x="4" y="2"/>
                  </a:lnTo>
                  <a:lnTo>
                    <a:pt x="2" y="6"/>
                  </a:lnTo>
                  <a:lnTo>
                    <a:pt x="0" y="10"/>
                  </a:lnTo>
                  <a:lnTo>
                    <a:pt x="0" y="10"/>
                  </a:lnTo>
                  <a:lnTo>
                    <a:pt x="2" y="14"/>
                  </a:lnTo>
                  <a:lnTo>
                    <a:pt x="4" y="18"/>
                  </a:lnTo>
                  <a:lnTo>
                    <a:pt x="8" y="20"/>
                  </a:lnTo>
                  <a:lnTo>
                    <a:pt x="12" y="22"/>
                  </a:lnTo>
                  <a:lnTo>
                    <a:pt x="12" y="22"/>
                  </a:lnTo>
                  <a:lnTo>
                    <a:pt x="16" y="20"/>
                  </a:lnTo>
                  <a:lnTo>
                    <a:pt x="20" y="18"/>
                  </a:lnTo>
                  <a:lnTo>
                    <a:pt x="22" y="14"/>
                  </a:lnTo>
                  <a:lnTo>
                    <a:pt x="24" y="10"/>
                  </a:lnTo>
                  <a:lnTo>
                    <a:pt x="24" y="10"/>
                  </a:lnTo>
                  <a:lnTo>
                    <a:pt x="22" y="6"/>
                  </a:lnTo>
                  <a:lnTo>
                    <a:pt x="20" y="2"/>
                  </a:lnTo>
                  <a:lnTo>
                    <a:pt x="16" y="0"/>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35" name="Freeform 32"/>
            <p:cNvSpPr/>
            <p:nvPr/>
          </p:nvSpPr>
          <p:spPr bwMode="auto">
            <a:xfrm>
              <a:off x="2557463" y="285750"/>
              <a:ext cx="38100" cy="34925"/>
            </a:xfrm>
            <a:custGeom>
              <a:avLst/>
              <a:gdLst/>
              <a:ahLst/>
              <a:cxnLst>
                <a:cxn ang="0">
                  <a:pos x="12" y="0"/>
                </a:cxn>
                <a:cxn ang="0">
                  <a:pos x="12" y="0"/>
                </a:cxn>
                <a:cxn ang="0">
                  <a:pos x="8" y="0"/>
                </a:cxn>
                <a:cxn ang="0">
                  <a:pos x="4" y="2"/>
                </a:cxn>
                <a:cxn ang="0">
                  <a:pos x="2" y="6"/>
                </a:cxn>
                <a:cxn ang="0">
                  <a:pos x="0" y="10"/>
                </a:cxn>
                <a:cxn ang="0">
                  <a:pos x="0" y="10"/>
                </a:cxn>
                <a:cxn ang="0">
                  <a:pos x="2" y="14"/>
                </a:cxn>
                <a:cxn ang="0">
                  <a:pos x="4" y="18"/>
                </a:cxn>
                <a:cxn ang="0">
                  <a:pos x="8" y="20"/>
                </a:cxn>
                <a:cxn ang="0">
                  <a:pos x="12" y="22"/>
                </a:cxn>
                <a:cxn ang="0">
                  <a:pos x="12" y="22"/>
                </a:cxn>
                <a:cxn ang="0">
                  <a:pos x="16" y="20"/>
                </a:cxn>
                <a:cxn ang="0">
                  <a:pos x="20" y="18"/>
                </a:cxn>
                <a:cxn ang="0">
                  <a:pos x="22" y="14"/>
                </a:cxn>
                <a:cxn ang="0">
                  <a:pos x="24" y="10"/>
                </a:cxn>
                <a:cxn ang="0">
                  <a:pos x="24" y="10"/>
                </a:cxn>
                <a:cxn ang="0">
                  <a:pos x="22" y="6"/>
                </a:cxn>
                <a:cxn ang="0">
                  <a:pos x="20" y="2"/>
                </a:cxn>
                <a:cxn ang="0">
                  <a:pos x="16" y="0"/>
                </a:cxn>
                <a:cxn ang="0">
                  <a:pos x="12" y="0"/>
                </a:cxn>
              </a:cxnLst>
              <a:rect l="0" t="0" r="r" b="b"/>
              <a:pathLst>
                <a:path w="24" h="22">
                  <a:moveTo>
                    <a:pt x="12" y="0"/>
                  </a:moveTo>
                  <a:lnTo>
                    <a:pt x="12" y="0"/>
                  </a:lnTo>
                  <a:lnTo>
                    <a:pt x="8" y="0"/>
                  </a:lnTo>
                  <a:lnTo>
                    <a:pt x="4" y="2"/>
                  </a:lnTo>
                  <a:lnTo>
                    <a:pt x="2" y="6"/>
                  </a:lnTo>
                  <a:lnTo>
                    <a:pt x="0" y="10"/>
                  </a:lnTo>
                  <a:lnTo>
                    <a:pt x="0" y="10"/>
                  </a:lnTo>
                  <a:lnTo>
                    <a:pt x="2" y="14"/>
                  </a:lnTo>
                  <a:lnTo>
                    <a:pt x="4" y="18"/>
                  </a:lnTo>
                  <a:lnTo>
                    <a:pt x="8" y="20"/>
                  </a:lnTo>
                  <a:lnTo>
                    <a:pt x="12" y="22"/>
                  </a:lnTo>
                  <a:lnTo>
                    <a:pt x="12" y="22"/>
                  </a:lnTo>
                  <a:lnTo>
                    <a:pt x="16" y="20"/>
                  </a:lnTo>
                  <a:lnTo>
                    <a:pt x="20" y="18"/>
                  </a:lnTo>
                  <a:lnTo>
                    <a:pt x="22" y="14"/>
                  </a:lnTo>
                  <a:lnTo>
                    <a:pt x="24" y="10"/>
                  </a:lnTo>
                  <a:lnTo>
                    <a:pt x="24" y="10"/>
                  </a:lnTo>
                  <a:lnTo>
                    <a:pt x="22" y="6"/>
                  </a:lnTo>
                  <a:lnTo>
                    <a:pt x="20" y="2"/>
                  </a:lnTo>
                  <a:lnTo>
                    <a:pt x="16" y="0"/>
                  </a:lnTo>
                  <a:lnTo>
                    <a:pt x="12"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36" name="Freeform 33"/>
            <p:cNvSpPr/>
            <p:nvPr/>
          </p:nvSpPr>
          <p:spPr bwMode="auto">
            <a:xfrm>
              <a:off x="1608138" y="533400"/>
              <a:ext cx="38100" cy="34925"/>
            </a:xfrm>
            <a:custGeom>
              <a:avLst/>
              <a:gdLst/>
              <a:ahLst/>
              <a:cxnLst>
                <a:cxn ang="0">
                  <a:pos x="12" y="0"/>
                </a:cxn>
                <a:cxn ang="0">
                  <a:pos x="12" y="0"/>
                </a:cxn>
                <a:cxn ang="0">
                  <a:pos x="8" y="2"/>
                </a:cxn>
                <a:cxn ang="0">
                  <a:pos x="4" y="4"/>
                </a:cxn>
                <a:cxn ang="0">
                  <a:pos x="2" y="8"/>
                </a:cxn>
                <a:cxn ang="0">
                  <a:pos x="0" y="12"/>
                </a:cxn>
                <a:cxn ang="0">
                  <a:pos x="0" y="12"/>
                </a:cxn>
                <a:cxn ang="0">
                  <a:pos x="2" y="16"/>
                </a:cxn>
                <a:cxn ang="0">
                  <a:pos x="4" y="20"/>
                </a:cxn>
                <a:cxn ang="0">
                  <a:pos x="8" y="22"/>
                </a:cxn>
                <a:cxn ang="0">
                  <a:pos x="12" y="22"/>
                </a:cxn>
                <a:cxn ang="0">
                  <a:pos x="12" y="22"/>
                </a:cxn>
                <a:cxn ang="0">
                  <a:pos x="16" y="22"/>
                </a:cxn>
                <a:cxn ang="0">
                  <a:pos x="20" y="20"/>
                </a:cxn>
                <a:cxn ang="0">
                  <a:pos x="22" y="16"/>
                </a:cxn>
                <a:cxn ang="0">
                  <a:pos x="24" y="12"/>
                </a:cxn>
                <a:cxn ang="0">
                  <a:pos x="24" y="12"/>
                </a:cxn>
                <a:cxn ang="0">
                  <a:pos x="22" y="8"/>
                </a:cxn>
                <a:cxn ang="0">
                  <a:pos x="20" y="4"/>
                </a:cxn>
                <a:cxn ang="0">
                  <a:pos x="16" y="2"/>
                </a:cxn>
                <a:cxn ang="0">
                  <a:pos x="12" y="0"/>
                </a:cxn>
              </a:cxnLst>
              <a:rect l="0" t="0" r="r" b="b"/>
              <a:pathLst>
                <a:path w="24" h="22">
                  <a:moveTo>
                    <a:pt x="12" y="0"/>
                  </a:moveTo>
                  <a:lnTo>
                    <a:pt x="12" y="0"/>
                  </a:lnTo>
                  <a:lnTo>
                    <a:pt x="8" y="2"/>
                  </a:lnTo>
                  <a:lnTo>
                    <a:pt x="4" y="4"/>
                  </a:lnTo>
                  <a:lnTo>
                    <a:pt x="2" y="8"/>
                  </a:lnTo>
                  <a:lnTo>
                    <a:pt x="0" y="12"/>
                  </a:lnTo>
                  <a:lnTo>
                    <a:pt x="0" y="12"/>
                  </a:lnTo>
                  <a:lnTo>
                    <a:pt x="2" y="16"/>
                  </a:lnTo>
                  <a:lnTo>
                    <a:pt x="4" y="20"/>
                  </a:lnTo>
                  <a:lnTo>
                    <a:pt x="8" y="22"/>
                  </a:lnTo>
                  <a:lnTo>
                    <a:pt x="12" y="22"/>
                  </a:lnTo>
                  <a:lnTo>
                    <a:pt x="12" y="22"/>
                  </a:lnTo>
                  <a:lnTo>
                    <a:pt x="16" y="22"/>
                  </a:lnTo>
                  <a:lnTo>
                    <a:pt x="20" y="20"/>
                  </a:lnTo>
                  <a:lnTo>
                    <a:pt x="22" y="16"/>
                  </a:lnTo>
                  <a:lnTo>
                    <a:pt x="24" y="12"/>
                  </a:lnTo>
                  <a:lnTo>
                    <a:pt x="24" y="12"/>
                  </a:lnTo>
                  <a:lnTo>
                    <a:pt x="22" y="8"/>
                  </a:lnTo>
                  <a:lnTo>
                    <a:pt x="20" y="4"/>
                  </a:lnTo>
                  <a:lnTo>
                    <a:pt x="16" y="2"/>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37" name="Freeform 34"/>
            <p:cNvSpPr/>
            <p:nvPr/>
          </p:nvSpPr>
          <p:spPr bwMode="auto">
            <a:xfrm>
              <a:off x="1608138" y="533400"/>
              <a:ext cx="38100" cy="34925"/>
            </a:xfrm>
            <a:custGeom>
              <a:avLst/>
              <a:gdLst/>
              <a:ahLst/>
              <a:cxnLst>
                <a:cxn ang="0">
                  <a:pos x="12" y="0"/>
                </a:cxn>
                <a:cxn ang="0">
                  <a:pos x="12" y="0"/>
                </a:cxn>
                <a:cxn ang="0">
                  <a:pos x="8" y="2"/>
                </a:cxn>
                <a:cxn ang="0">
                  <a:pos x="4" y="4"/>
                </a:cxn>
                <a:cxn ang="0">
                  <a:pos x="2" y="8"/>
                </a:cxn>
                <a:cxn ang="0">
                  <a:pos x="0" y="12"/>
                </a:cxn>
                <a:cxn ang="0">
                  <a:pos x="0" y="12"/>
                </a:cxn>
                <a:cxn ang="0">
                  <a:pos x="2" y="16"/>
                </a:cxn>
                <a:cxn ang="0">
                  <a:pos x="4" y="20"/>
                </a:cxn>
                <a:cxn ang="0">
                  <a:pos x="8" y="22"/>
                </a:cxn>
                <a:cxn ang="0">
                  <a:pos x="12" y="22"/>
                </a:cxn>
                <a:cxn ang="0">
                  <a:pos x="12" y="22"/>
                </a:cxn>
                <a:cxn ang="0">
                  <a:pos x="16" y="22"/>
                </a:cxn>
                <a:cxn ang="0">
                  <a:pos x="20" y="20"/>
                </a:cxn>
                <a:cxn ang="0">
                  <a:pos x="22" y="16"/>
                </a:cxn>
                <a:cxn ang="0">
                  <a:pos x="24" y="12"/>
                </a:cxn>
                <a:cxn ang="0">
                  <a:pos x="24" y="12"/>
                </a:cxn>
                <a:cxn ang="0">
                  <a:pos x="22" y="8"/>
                </a:cxn>
                <a:cxn ang="0">
                  <a:pos x="20" y="4"/>
                </a:cxn>
                <a:cxn ang="0">
                  <a:pos x="16" y="2"/>
                </a:cxn>
                <a:cxn ang="0">
                  <a:pos x="12" y="0"/>
                </a:cxn>
              </a:cxnLst>
              <a:rect l="0" t="0" r="r" b="b"/>
              <a:pathLst>
                <a:path w="24" h="22">
                  <a:moveTo>
                    <a:pt x="12" y="0"/>
                  </a:moveTo>
                  <a:lnTo>
                    <a:pt x="12" y="0"/>
                  </a:lnTo>
                  <a:lnTo>
                    <a:pt x="8" y="2"/>
                  </a:lnTo>
                  <a:lnTo>
                    <a:pt x="4" y="4"/>
                  </a:lnTo>
                  <a:lnTo>
                    <a:pt x="2" y="8"/>
                  </a:lnTo>
                  <a:lnTo>
                    <a:pt x="0" y="12"/>
                  </a:lnTo>
                  <a:lnTo>
                    <a:pt x="0" y="12"/>
                  </a:lnTo>
                  <a:lnTo>
                    <a:pt x="2" y="16"/>
                  </a:lnTo>
                  <a:lnTo>
                    <a:pt x="4" y="20"/>
                  </a:lnTo>
                  <a:lnTo>
                    <a:pt x="8" y="22"/>
                  </a:lnTo>
                  <a:lnTo>
                    <a:pt x="12" y="22"/>
                  </a:lnTo>
                  <a:lnTo>
                    <a:pt x="12" y="22"/>
                  </a:lnTo>
                  <a:lnTo>
                    <a:pt x="16" y="22"/>
                  </a:lnTo>
                  <a:lnTo>
                    <a:pt x="20" y="20"/>
                  </a:lnTo>
                  <a:lnTo>
                    <a:pt x="22" y="16"/>
                  </a:lnTo>
                  <a:lnTo>
                    <a:pt x="24" y="12"/>
                  </a:lnTo>
                  <a:lnTo>
                    <a:pt x="24" y="12"/>
                  </a:lnTo>
                  <a:lnTo>
                    <a:pt x="22" y="8"/>
                  </a:lnTo>
                  <a:lnTo>
                    <a:pt x="20" y="4"/>
                  </a:lnTo>
                  <a:lnTo>
                    <a:pt x="16" y="2"/>
                  </a:lnTo>
                  <a:lnTo>
                    <a:pt x="12"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38" name="Freeform 35"/>
            <p:cNvSpPr/>
            <p:nvPr/>
          </p:nvSpPr>
          <p:spPr bwMode="auto">
            <a:xfrm>
              <a:off x="2132013" y="933450"/>
              <a:ext cx="34925" cy="34925"/>
            </a:xfrm>
            <a:custGeom>
              <a:avLst/>
              <a:gdLst/>
              <a:ahLst/>
              <a:cxnLst>
                <a:cxn ang="0">
                  <a:pos x="10" y="0"/>
                </a:cxn>
                <a:cxn ang="0">
                  <a:pos x="10" y="0"/>
                </a:cxn>
                <a:cxn ang="0">
                  <a:pos x="6" y="2"/>
                </a:cxn>
                <a:cxn ang="0">
                  <a:pos x="2" y="4"/>
                </a:cxn>
                <a:cxn ang="0">
                  <a:pos x="0" y="8"/>
                </a:cxn>
                <a:cxn ang="0">
                  <a:pos x="0" y="12"/>
                </a:cxn>
                <a:cxn ang="0">
                  <a:pos x="0" y="12"/>
                </a:cxn>
                <a:cxn ang="0">
                  <a:pos x="0" y="16"/>
                </a:cxn>
                <a:cxn ang="0">
                  <a:pos x="2" y="20"/>
                </a:cxn>
                <a:cxn ang="0">
                  <a:pos x="6" y="22"/>
                </a:cxn>
                <a:cxn ang="0">
                  <a:pos x="10" y="22"/>
                </a:cxn>
                <a:cxn ang="0">
                  <a:pos x="10" y="22"/>
                </a:cxn>
                <a:cxn ang="0">
                  <a:pos x="16" y="22"/>
                </a:cxn>
                <a:cxn ang="0">
                  <a:pos x="18" y="20"/>
                </a:cxn>
                <a:cxn ang="0">
                  <a:pos x="22" y="16"/>
                </a:cxn>
                <a:cxn ang="0">
                  <a:pos x="22" y="12"/>
                </a:cxn>
                <a:cxn ang="0">
                  <a:pos x="22" y="12"/>
                </a:cxn>
                <a:cxn ang="0">
                  <a:pos x="22" y="8"/>
                </a:cxn>
                <a:cxn ang="0">
                  <a:pos x="18" y="4"/>
                </a:cxn>
                <a:cxn ang="0">
                  <a:pos x="16" y="2"/>
                </a:cxn>
                <a:cxn ang="0">
                  <a:pos x="10" y="0"/>
                </a:cxn>
              </a:cxnLst>
              <a:rect l="0" t="0" r="r" b="b"/>
              <a:pathLst>
                <a:path w="22" h="22">
                  <a:moveTo>
                    <a:pt x="10" y="0"/>
                  </a:moveTo>
                  <a:lnTo>
                    <a:pt x="10" y="0"/>
                  </a:lnTo>
                  <a:lnTo>
                    <a:pt x="6" y="2"/>
                  </a:lnTo>
                  <a:lnTo>
                    <a:pt x="2" y="4"/>
                  </a:lnTo>
                  <a:lnTo>
                    <a:pt x="0" y="8"/>
                  </a:lnTo>
                  <a:lnTo>
                    <a:pt x="0" y="12"/>
                  </a:lnTo>
                  <a:lnTo>
                    <a:pt x="0" y="12"/>
                  </a:lnTo>
                  <a:lnTo>
                    <a:pt x="0" y="16"/>
                  </a:lnTo>
                  <a:lnTo>
                    <a:pt x="2" y="20"/>
                  </a:lnTo>
                  <a:lnTo>
                    <a:pt x="6" y="22"/>
                  </a:lnTo>
                  <a:lnTo>
                    <a:pt x="10" y="22"/>
                  </a:lnTo>
                  <a:lnTo>
                    <a:pt x="10" y="22"/>
                  </a:lnTo>
                  <a:lnTo>
                    <a:pt x="16" y="22"/>
                  </a:lnTo>
                  <a:lnTo>
                    <a:pt x="18" y="20"/>
                  </a:lnTo>
                  <a:lnTo>
                    <a:pt x="22" y="16"/>
                  </a:lnTo>
                  <a:lnTo>
                    <a:pt x="22" y="12"/>
                  </a:lnTo>
                  <a:lnTo>
                    <a:pt x="22" y="12"/>
                  </a:lnTo>
                  <a:lnTo>
                    <a:pt x="22" y="8"/>
                  </a:lnTo>
                  <a:lnTo>
                    <a:pt x="18" y="4"/>
                  </a:lnTo>
                  <a:lnTo>
                    <a:pt x="16" y="2"/>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39" name="Freeform 36"/>
            <p:cNvSpPr/>
            <p:nvPr/>
          </p:nvSpPr>
          <p:spPr bwMode="auto">
            <a:xfrm>
              <a:off x="2132013" y="933450"/>
              <a:ext cx="34925" cy="34925"/>
            </a:xfrm>
            <a:custGeom>
              <a:avLst/>
              <a:gdLst/>
              <a:ahLst/>
              <a:cxnLst>
                <a:cxn ang="0">
                  <a:pos x="10" y="0"/>
                </a:cxn>
                <a:cxn ang="0">
                  <a:pos x="10" y="0"/>
                </a:cxn>
                <a:cxn ang="0">
                  <a:pos x="6" y="2"/>
                </a:cxn>
                <a:cxn ang="0">
                  <a:pos x="2" y="4"/>
                </a:cxn>
                <a:cxn ang="0">
                  <a:pos x="0" y="8"/>
                </a:cxn>
                <a:cxn ang="0">
                  <a:pos x="0" y="12"/>
                </a:cxn>
                <a:cxn ang="0">
                  <a:pos x="0" y="12"/>
                </a:cxn>
                <a:cxn ang="0">
                  <a:pos x="0" y="16"/>
                </a:cxn>
                <a:cxn ang="0">
                  <a:pos x="2" y="20"/>
                </a:cxn>
                <a:cxn ang="0">
                  <a:pos x="6" y="22"/>
                </a:cxn>
                <a:cxn ang="0">
                  <a:pos x="10" y="22"/>
                </a:cxn>
                <a:cxn ang="0">
                  <a:pos x="10" y="22"/>
                </a:cxn>
                <a:cxn ang="0">
                  <a:pos x="16" y="22"/>
                </a:cxn>
                <a:cxn ang="0">
                  <a:pos x="18" y="20"/>
                </a:cxn>
                <a:cxn ang="0">
                  <a:pos x="22" y="16"/>
                </a:cxn>
                <a:cxn ang="0">
                  <a:pos x="22" y="12"/>
                </a:cxn>
                <a:cxn ang="0">
                  <a:pos x="22" y="12"/>
                </a:cxn>
                <a:cxn ang="0">
                  <a:pos x="22" y="8"/>
                </a:cxn>
                <a:cxn ang="0">
                  <a:pos x="18" y="4"/>
                </a:cxn>
                <a:cxn ang="0">
                  <a:pos x="16" y="2"/>
                </a:cxn>
                <a:cxn ang="0">
                  <a:pos x="10" y="0"/>
                </a:cxn>
              </a:cxnLst>
              <a:rect l="0" t="0" r="r" b="b"/>
              <a:pathLst>
                <a:path w="22" h="22">
                  <a:moveTo>
                    <a:pt x="10" y="0"/>
                  </a:moveTo>
                  <a:lnTo>
                    <a:pt x="10" y="0"/>
                  </a:lnTo>
                  <a:lnTo>
                    <a:pt x="6" y="2"/>
                  </a:lnTo>
                  <a:lnTo>
                    <a:pt x="2" y="4"/>
                  </a:lnTo>
                  <a:lnTo>
                    <a:pt x="0" y="8"/>
                  </a:lnTo>
                  <a:lnTo>
                    <a:pt x="0" y="12"/>
                  </a:lnTo>
                  <a:lnTo>
                    <a:pt x="0" y="12"/>
                  </a:lnTo>
                  <a:lnTo>
                    <a:pt x="0" y="16"/>
                  </a:lnTo>
                  <a:lnTo>
                    <a:pt x="2" y="20"/>
                  </a:lnTo>
                  <a:lnTo>
                    <a:pt x="6" y="22"/>
                  </a:lnTo>
                  <a:lnTo>
                    <a:pt x="10" y="22"/>
                  </a:lnTo>
                  <a:lnTo>
                    <a:pt x="10" y="22"/>
                  </a:lnTo>
                  <a:lnTo>
                    <a:pt x="16" y="22"/>
                  </a:lnTo>
                  <a:lnTo>
                    <a:pt x="18" y="20"/>
                  </a:lnTo>
                  <a:lnTo>
                    <a:pt x="22" y="16"/>
                  </a:lnTo>
                  <a:lnTo>
                    <a:pt x="22" y="12"/>
                  </a:lnTo>
                  <a:lnTo>
                    <a:pt x="22" y="12"/>
                  </a:lnTo>
                  <a:lnTo>
                    <a:pt x="22" y="8"/>
                  </a:lnTo>
                  <a:lnTo>
                    <a:pt x="18" y="4"/>
                  </a:lnTo>
                  <a:lnTo>
                    <a:pt x="16" y="2"/>
                  </a:lnTo>
                  <a:lnTo>
                    <a:pt x="10"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40" name="Freeform 37"/>
            <p:cNvSpPr/>
            <p:nvPr/>
          </p:nvSpPr>
          <p:spPr bwMode="auto">
            <a:xfrm>
              <a:off x="1681163" y="755650"/>
              <a:ext cx="34925" cy="34925"/>
            </a:xfrm>
            <a:custGeom>
              <a:avLst/>
              <a:gdLst/>
              <a:ahLst/>
              <a:cxnLst>
                <a:cxn ang="0">
                  <a:pos x="10" y="0"/>
                </a:cxn>
                <a:cxn ang="0">
                  <a:pos x="10" y="0"/>
                </a:cxn>
                <a:cxn ang="0">
                  <a:pos x="6" y="2"/>
                </a:cxn>
                <a:cxn ang="0">
                  <a:pos x="2" y="4"/>
                </a:cxn>
                <a:cxn ang="0">
                  <a:pos x="0" y="8"/>
                </a:cxn>
                <a:cxn ang="0">
                  <a:pos x="0" y="12"/>
                </a:cxn>
                <a:cxn ang="0">
                  <a:pos x="0" y="12"/>
                </a:cxn>
                <a:cxn ang="0">
                  <a:pos x="0" y="16"/>
                </a:cxn>
                <a:cxn ang="0">
                  <a:pos x="2" y="20"/>
                </a:cxn>
                <a:cxn ang="0">
                  <a:pos x="6" y="22"/>
                </a:cxn>
                <a:cxn ang="0">
                  <a:pos x="10" y="22"/>
                </a:cxn>
                <a:cxn ang="0">
                  <a:pos x="10" y="22"/>
                </a:cxn>
                <a:cxn ang="0">
                  <a:pos x="16" y="22"/>
                </a:cxn>
                <a:cxn ang="0">
                  <a:pos x="18" y="20"/>
                </a:cxn>
                <a:cxn ang="0">
                  <a:pos x="22" y="16"/>
                </a:cxn>
                <a:cxn ang="0">
                  <a:pos x="22" y="12"/>
                </a:cxn>
                <a:cxn ang="0">
                  <a:pos x="22" y="12"/>
                </a:cxn>
                <a:cxn ang="0">
                  <a:pos x="22" y="8"/>
                </a:cxn>
                <a:cxn ang="0">
                  <a:pos x="18" y="4"/>
                </a:cxn>
                <a:cxn ang="0">
                  <a:pos x="16" y="2"/>
                </a:cxn>
                <a:cxn ang="0">
                  <a:pos x="10" y="0"/>
                </a:cxn>
              </a:cxnLst>
              <a:rect l="0" t="0" r="r" b="b"/>
              <a:pathLst>
                <a:path w="22" h="22">
                  <a:moveTo>
                    <a:pt x="10" y="0"/>
                  </a:moveTo>
                  <a:lnTo>
                    <a:pt x="10" y="0"/>
                  </a:lnTo>
                  <a:lnTo>
                    <a:pt x="6" y="2"/>
                  </a:lnTo>
                  <a:lnTo>
                    <a:pt x="2" y="4"/>
                  </a:lnTo>
                  <a:lnTo>
                    <a:pt x="0" y="8"/>
                  </a:lnTo>
                  <a:lnTo>
                    <a:pt x="0" y="12"/>
                  </a:lnTo>
                  <a:lnTo>
                    <a:pt x="0" y="12"/>
                  </a:lnTo>
                  <a:lnTo>
                    <a:pt x="0" y="16"/>
                  </a:lnTo>
                  <a:lnTo>
                    <a:pt x="2" y="20"/>
                  </a:lnTo>
                  <a:lnTo>
                    <a:pt x="6" y="22"/>
                  </a:lnTo>
                  <a:lnTo>
                    <a:pt x="10" y="22"/>
                  </a:lnTo>
                  <a:lnTo>
                    <a:pt x="10" y="22"/>
                  </a:lnTo>
                  <a:lnTo>
                    <a:pt x="16" y="22"/>
                  </a:lnTo>
                  <a:lnTo>
                    <a:pt x="18" y="20"/>
                  </a:lnTo>
                  <a:lnTo>
                    <a:pt x="22" y="16"/>
                  </a:lnTo>
                  <a:lnTo>
                    <a:pt x="22" y="12"/>
                  </a:lnTo>
                  <a:lnTo>
                    <a:pt x="22" y="12"/>
                  </a:lnTo>
                  <a:lnTo>
                    <a:pt x="22" y="8"/>
                  </a:lnTo>
                  <a:lnTo>
                    <a:pt x="18" y="4"/>
                  </a:lnTo>
                  <a:lnTo>
                    <a:pt x="16" y="2"/>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41" name="Freeform 38"/>
            <p:cNvSpPr/>
            <p:nvPr/>
          </p:nvSpPr>
          <p:spPr bwMode="auto">
            <a:xfrm>
              <a:off x="1681163" y="755650"/>
              <a:ext cx="34925" cy="34925"/>
            </a:xfrm>
            <a:custGeom>
              <a:avLst/>
              <a:gdLst/>
              <a:ahLst/>
              <a:cxnLst>
                <a:cxn ang="0">
                  <a:pos x="10" y="0"/>
                </a:cxn>
                <a:cxn ang="0">
                  <a:pos x="10" y="0"/>
                </a:cxn>
                <a:cxn ang="0">
                  <a:pos x="6" y="2"/>
                </a:cxn>
                <a:cxn ang="0">
                  <a:pos x="2" y="4"/>
                </a:cxn>
                <a:cxn ang="0">
                  <a:pos x="0" y="8"/>
                </a:cxn>
                <a:cxn ang="0">
                  <a:pos x="0" y="12"/>
                </a:cxn>
                <a:cxn ang="0">
                  <a:pos x="0" y="12"/>
                </a:cxn>
                <a:cxn ang="0">
                  <a:pos x="0" y="16"/>
                </a:cxn>
                <a:cxn ang="0">
                  <a:pos x="2" y="20"/>
                </a:cxn>
                <a:cxn ang="0">
                  <a:pos x="6" y="22"/>
                </a:cxn>
                <a:cxn ang="0">
                  <a:pos x="10" y="22"/>
                </a:cxn>
                <a:cxn ang="0">
                  <a:pos x="10" y="22"/>
                </a:cxn>
                <a:cxn ang="0">
                  <a:pos x="16" y="22"/>
                </a:cxn>
                <a:cxn ang="0">
                  <a:pos x="18" y="20"/>
                </a:cxn>
                <a:cxn ang="0">
                  <a:pos x="22" y="16"/>
                </a:cxn>
                <a:cxn ang="0">
                  <a:pos x="22" y="12"/>
                </a:cxn>
                <a:cxn ang="0">
                  <a:pos x="22" y="12"/>
                </a:cxn>
                <a:cxn ang="0">
                  <a:pos x="22" y="8"/>
                </a:cxn>
                <a:cxn ang="0">
                  <a:pos x="18" y="4"/>
                </a:cxn>
                <a:cxn ang="0">
                  <a:pos x="16" y="2"/>
                </a:cxn>
                <a:cxn ang="0">
                  <a:pos x="10" y="0"/>
                </a:cxn>
              </a:cxnLst>
              <a:rect l="0" t="0" r="r" b="b"/>
              <a:pathLst>
                <a:path w="22" h="22">
                  <a:moveTo>
                    <a:pt x="10" y="0"/>
                  </a:moveTo>
                  <a:lnTo>
                    <a:pt x="10" y="0"/>
                  </a:lnTo>
                  <a:lnTo>
                    <a:pt x="6" y="2"/>
                  </a:lnTo>
                  <a:lnTo>
                    <a:pt x="2" y="4"/>
                  </a:lnTo>
                  <a:lnTo>
                    <a:pt x="0" y="8"/>
                  </a:lnTo>
                  <a:lnTo>
                    <a:pt x="0" y="12"/>
                  </a:lnTo>
                  <a:lnTo>
                    <a:pt x="0" y="12"/>
                  </a:lnTo>
                  <a:lnTo>
                    <a:pt x="0" y="16"/>
                  </a:lnTo>
                  <a:lnTo>
                    <a:pt x="2" y="20"/>
                  </a:lnTo>
                  <a:lnTo>
                    <a:pt x="6" y="22"/>
                  </a:lnTo>
                  <a:lnTo>
                    <a:pt x="10" y="22"/>
                  </a:lnTo>
                  <a:lnTo>
                    <a:pt x="10" y="22"/>
                  </a:lnTo>
                  <a:lnTo>
                    <a:pt x="16" y="22"/>
                  </a:lnTo>
                  <a:lnTo>
                    <a:pt x="18" y="20"/>
                  </a:lnTo>
                  <a:lnTo>
                    <a:pt x="22" y="16"/>
                  </a:lnTo>
                  <a:lnTo>
                    <a:pt x="22" y="12"/>
                  </a:lnTo>
                  <a:lnTo>
                    <a:pt x="22" y="12"/>
                  </a:lnTo>
                  <a:lnTo>
                    <a:pt x="22" y="8"/>
                  </a:lnTo>
                  <a:lnTo>
                    <a:pt x="18" y="4"/>
                  </a:lnTo>
                  <a:lnTo>
                    <a:pt x="16" y="2"/>
                  </a:lnTo>
                  <a:lnTo>
                    <a:pt x="10"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42" name="Freeform 39"/>
            <p:cNvSpPr/>
            <p:nvPr/>
          </p:nvSpPr>
          <p:spPr bwMode="auto">
            <a:xfrm>
              <a:off x="1582738" y="1012825"/>
              <a:ext cx="34925" cy="38100"/>
            </a:xfrm>
            <a:custGeom>
              <a:avLst/>
              <a:gdLst/>
              <a:ahLst/>
              <a:cxnLst>
                <a:cxn ang="0">
                  <a:pos x="12" y="0"/>
                </a:cxn>
                <a:cxn ang="0">
                  <a:pos x="12" y="0"/>
                </a:cxn>
                <a:cxn ang="0">
                  <a:pos x="6" y="2"/>
                </a:cxn>
                <a:cxn ang="0">
                  <a:pos x="4" y="4"/>
                </a:cxn>
                <a:cxn ang="0">
                  <a:pos x="0" y="8"/>
                </a:cxn>
                <a:cxn ang="0">
                  <a:pos x="0" y="12"/>
                </a:cxn>
                <a:cxn ang="0">
                  <a:pos x="0" y="12"/>
                </a:cxn>
                <a:cxn ang="0">
                  <a:pos x="0" y="16"/>
                </a:cxn>
                <a:cxn ang="0">
                  <a:pos x="4" y="20"/>
                </a:cxn>
                <a:cxn ang="0">
                  <a:pos x="6" y="22"/>
                </a:cxn>
                <a:cxn ang="0">
                  <a:pos x="12" y="24"/>
                </a:cxn>
                <a:cxn ang="0">
                  <a:pos x="12" y="24"/>
                </a:cxn>
                <a:cxn ang="0">
                  <a:pos x="16" y="22"/>
                </a:cxn>
                <a:cxn ang="0">
                  <a:pos x="20" y="20"/>
                </a:cxn>
                <a:cxn ang="0">
                  <a:pos x="22" y="16"/>
                </a:cxn>
                <a:cxn ang="0">
                  <a:pos x="22" y="12"/>
                </a:cxn>
                <a:cxn ang="0">
                  <a:pos x="22" y="12"/>
                </a:cxn>
                <a:cxn ang="0">
                  <a:pos x="22" y="8"/>
                </a:cxn>
                <a:cxn ang="0">
                  <a:pos x="20" y="4"/>
                </a:cxn>
                <a:cxn ang="0">
                  <a:pos x="16" y="2"/>
                </a:cxn>
                <a:cxn ang="0">
                  <a:pos x="12" y="0"/>
                </a:cxn>
              </a:cxnLst>
              <a:rect l="0" t="0" r="r" b="b"/>
              <a:pathLst>
                <a:path w="22" h="24">
                  <a:moveTo>
                    <a:pt x="12" y="0"/>
                  </a:moveTo>
                  <a:lnTo>
                    <a:pt x="12" y="0"/>
                  </a:lnTo>
                  <a:lnTo>
                    <a:pt x="6" y="2"/>
                  </a:lnTo>
                  <a:lnTo>
                    <a:pt x="4" y="4"/>
                  </a:lnTo>
                  <a:lnTo>
                    <a:pt x="0" y="8"/>
                  </a:lnTo>
                  <a:lnTo>
                    <a:pt x="0" y="12"/>
                  </a:lnTo>
                  <a:lnTo>
                    <a:pt x="0" y="12"/>
                  </a:lnTo>
                  <a:lnTo>
                    <a:pt x="0" y="16"/>
                  </a:lnTo>
                  <a:lnTo>
                    <a:pt x="4" y="20"/>
                  </a:lnTo>
                  <a:lnTo>
                    <a:pt x="6" y="22"/>
                  </a:lnTo>
                  <a:lnTo>
                    <a:pt x="12" y="24"/>
                  </a:lnTo>
                  <a:lnTo>
                    <a:pt x="12" y="24"/>
                  </a:lnTo>
                  <a:lnTo>
                    <a:pt x="16" y="22"/>
                  </a:lnTo>
                  <a:lnTo>
                    <a:pt x="20" y="20"/>
                  </a:lnTo>
                  <a:lnTo>
                    <a:pt x="22" y="16"/>
                  </a:lnTo>
                  <a:lnTo>
                    <a:pt x="22" y="12"/>
                  </a:lnTo>
                  <a:lnTo>
                    <a:pt x="22" y="12"/>
                  </a:lnTo>
                  <a:lnTo>
                    <a:pt x="22" y="8"/>
                  </a:lnTo>
                  <a:lnTo>
                    <a:pt x="20" y="4"/>
                  </a:lnTo>
                  <a:lnTo>
                    <a:pt x="16" y="2"/>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43" name="Freeform 40"/>
            <p:cNvSpPr/>
            <p:nvPr/>
          </p:nvSpPr>
          <p:spPr bwMode="auto">
            <a:xfrm>
              <a:off x="1582738" y="1012825"/>
              <a:ext cx="34925" cy="38100"/>
            </a:xfrm>
            <a:custGeom>
              <a:avLst/>
              <a:gdLst/>
              <a:ahLst/>
              <a:cxnLst>
                <a:cxn ang="0">
                  <a:pos x="12" y="0"/>
                </a:cxn>
                <a:cxn ang="0">
                  <a:pos x="12" y="0"/>
                </a:cxn>
                <a:cxn ang="0">
                  <a:pos x="6" y="2"/>
                </a:cxn>
                <a:cxn ang="0">
                  <a:pos x="4" y="4"/>
                </a:cxn>
                <a:cxn ang="0">
                  <a:pos x="0" y="8"/>
                </a:cxn>
                <a:cxn ang="0">
                  <a:pos x="0" y="12"/>
                </a:cxn>
                <a:cxn ang="0">
                  <a:pos x="0" y="12"/>
                </a:cxn>
                <a:cxn ang="0">
                  <a:pos x="0" y="16"/>
                </a:cxn>
                <a:cxn ang="0">
                  <a:pos x="4" y="20"/>
                </a:cxn>
                <a:cxn ang="0">
                  <a:pos x="6" y="22"/>
                </a:cxn>
                <a:cxn ang="0">
                  <a:pos x="12" y="24"/>
                </a:cxn>
                <a:cxn ang="0">
                  <a:pos x="12" y="24"/>
                </a:cxn>
                <a:cxn ang="0">
                  <a:pos x="16" y="22"/>
                </a:cxn>
                <a:cxn ang="0">
                  <a:pos x="20" y="20"/>
                </a:cxn>
                <a:cxn ang="0">
                  <a:pos x="22" y="16"/>
                </a:cxn>
                <a:cxn ang="0">
                  <a:pos x="22" y="12"/>
                </a:cxn>
                <a:cxn ang="0">
                  <a:pos x="22" y="12"/>
                </a:cxn>
                <a:cxn ang="0">
                  <a:pos x="22" y="8"/>
                </a:cxn>
                <a:cxn ang="0">
                  <a:pos x="20" y="4"/>
                </a:cxn>
                <a:cxn ang="0">
                  <a:pos x="16" y="2"/>
                </a:cxn>
                <a:cxn ang="0">
                  <a:pos x="12" y="0"/>
                </a:cxn>
              </a:cxnLst>
              <a:rect l="0" t="0" r="r" b="b"/>
              <a:pathLst>
                <a:path w="22" h="24">
                  <a:moveTo>
                    <a:pt x="12" y="0"/>
                  </a:moveTo>
                  <a:lnTo>
                    <a:pt x="12" y="0"/>
                  </a:lnTo>
                  <a:lnTo>
                    <a:pt x="6" y="2"/>
                  </a:lnTo>
                  <a:lnTo>
                    <a:pt x="4" y="4"/>
                  </a:lnTo>
                  <a:lnTo>
                    <a:pt x="0" y="8"/>
                  </a:lnTo>
                  <a:lnTo>
                    <a:pt x="0" y="12"/>
                  </a:lnTo>
                  <a:lnTo>
                    <a:pt x="0" y="12"/>
                  </a:lnTo>
                  <a:lnTo>
                    <a:pt x="0" y="16"/>
                  </a:lnTo>
                  <a:lnTo>
                    <a:pt x="4" y="20"/>
                  </a:lnTo>
                  <a:lnTo>
                    <a:pt x="6" y="22"/>
                  </a:lnTo>
                  <a:lnTo>
                    <a:pt x="12" y="24"/>
                  </a:lnTo>
                  <a:lnTo>
                    <a:pt x="12" y="24"/>
                  </a:lnTo>
                  <a:lnTo>
                    <a:pt x="16" y="22"/>
                  </a:lnTo>
                  <a:lnTo>
                    <a:pt x="20" y="20"/>
                  </a:lnTo>
                  <a:lnTo>
                    <a:pt x="22" y="16"/>
                  </a:lnTo>
                  <a:lnTo>
                    <a:pt x="22" y="12"/>
                  </a:lnTo>
                  <a:lnTo>
                    <a:pt x="22" y="12"/>
                  </a:lnTo>
                  <a:lnTo>
                    <a:pt x="22" y="8"/>
                  </a:lnTo>
                  <a:lnTo>
                    <a:pt x="20" y="4"/>
                  </a:lnTo>
                  <a:lnTo>
                    <a:pt x="16" y="2"/>
                  </a:lnTo>
                  <a:lnTo>
                    <a:pt x="12"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44" name="Freeform 41"/>
            <p:cNvSpPr/>
            <p:nvPr/>
          </p:nvSpPr>
          <p:spPr bwMode="auto">
            <a:xfrm>
              <a:off x="2782888" y="196850"/>
              <a:ext cx="38100" cy="34925"/>
            </a:xfrm>
            <a:custGeom>
              <a:avLst/>
              <a:gdLst/>
              <a:ahLst/>
              <a:cxnLst>
                <a:cxn ang="0">
                  <a:pos x="12" y="0"/>
                </a:cxn>
                <a:cxn ang="0">
                  <a:pos x="12" y="0"/>
                </a:cxn>
                <a:cxn ang="0">
                  <a:pos x="8" y="0"/>
                </a:cxn>
                <a:cxn ang="0">
                  <a:pos x="4" y="2"/>
                </a:cxn>
                <a:cxn ang="0">
                  <a:pos x="2" y="6"/>
                </a:cxn>
                <a:cxn ang="0">
                  <a:pos x="0" y="10"/>
                </a:cxn>
                <a:cxn ang="0">
                  <a:pos x="0" y="10"/>
                </a:cxn>
                <a:cxn ang="0">
                  <a:pos x="2" y="14"/>
                </a:cxn>
                <a:cxn ang="0">
                  <a:pos x="4" y="18"/>
                </a:cxn>
                <a:cxn ang="0">
                  <a:pos x="8" y="20"/>
                </a:cxn>
                <a:cxn ang="0">
                  <a:pos x="12" y="22"/>
                </a:cxn>
                <a:cxn ang="0">
                  <a:pos x="12" y="22"/>
                </a:cxn>
                <a:cxn ang="0">
                  <a:pos x="16" y="20"/>
                </a:cxn>
                <a:cxn ang="0">
                  <a:pos x="20" y="18"/>
                </a:cxn>
                <a:cxn ang="0">
                  <a:pos x="22" y="14"/>
                </a:cxn>
                <a:cxn ang="0">
                  <a:pos x="24" y="10"/>
                </a:cxn>
                <a:cxn ang="0">
                  <a:pos x="24" y="10"/>
                </a:cxn>
                <a:cxn ang="0">
                  <a:pos x="22" y="6"/>
                </a:cxn>
                <a:cxn ang="0">
                  <a:pos x="20" y="2"/>
                </a:cxn>
                <a:cxn ang="0">
                  <a:pos x="16" y="0"/>
                </a:cxn>
                <a:cxn ang="0">
                  <a:pos x="12" y="0"/>
                </a:cxn>
              </a:cxnLst>
              <a:rect l="0" t="0" r="r" b="b"/>
              <a:pathLst>
                <a:path w="24" h="22">
                  <a:moveTo>
                    <a:pt x="12" y="0"/>
                  </a:moveTo>
                  <a:lnTo>
                    <a:pt x="12" y="0"/>
                  </a:lnTo>
                  <a:lnTo>
                    <a:pt x="8" y="0"/>
                  </a:lnTo>
                  <a:lnTo>
                    <a:pt x="4" y="2"/>
                  </a:lnTo>
                  <a:lnTo>
                    <a:pt x="2" y="6"/>
                  </a:lnTo>
                  <a:lnTo>
                    <a:pt x="0" y="10"/>
                  </a:lnTo>
                  <a:lnTo>
                    <a:pt x="0" y="10"/>
                  </a:lnTo>
                  <a:lnTo>
                    <a:pt x="2" y="14"/>
                  </a:lnTo>
                  <a:lnTo>
                    <a:pt x="4" y="18"/>
                  </a:lnTo>
                  <a:lnTo>
                    <a:pt x="8" y="20"/>
                  </a:lnTo>
                  <a:lnTo>
                    <a:pt x="12" y="22"/>
                  </a:lnTo>
                  <a:lnTo>
                    <a:pt x="12" y="22"/>
                  </a:lnTo>
                  <a:lnTo>
                    <a:pt x="16" y="20"/>
                  </a:lnTo>
                  <a:lnTo>
                    <a:pt x="20" y="18"/>
                  </a:lnTo>
                  <a:lnTo>
                    <a:pt x="22" y="14"/>
                  </a:lnTo>
                  <a:lnTo>
                    <a:pt x="24" y="10"/>
                  </a:lnTo>
                  <a:lnTo>
                    <a:pt x="24" y="10"/>
                  </a:lnTo>
                  <a:lnTo>
                    <a:pt x="22" y="6"/>
                  </a:lnTo>
                  <a:lnTo>
                    <a:pt x="20" y="2"/>
                  </a:lnTo>
                  <a:lnTo>
                    <a:pt x="16" y="0"/>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45" name="Freeform 42"/>
            <p:cNvSpPr/>
            <p:nvPr/>
          </p:nvSpPr>
          <p:spPr bwMode="auto">
            <a:xfrm>
              <a:off x="2782888" y="196850"/>
              <a:ext cx="38100" cy="34925"/>
            </a:xfrm>
            <a:custGeom>
              <a:avLst/>
              <a:gdLst/>
              <a:ahLst/>
              <a:cxnLst>
                <a:cxn ang="0">
                  <a:pos x="12" y="0"/>
                </a:cxn>
                <a:cxn ang="0">
                  <a:pos x="12" y="0"/>
                </a:cxn>
                <a:cxn ang="0">
                  <a:pos x="8" y="0"/>
                </a:cxn>
                <a:cxn ang="0">
                  <a:pos x="4" y="2"/>
                </a:cxn>
                <a:cxn ang="0">
                  <a:pos x="2" y="6"/>
                </a:cxn>
                <a:cxn ang="0">
                  <a:pos x="0" y="10"/>
                </a:cxn>
                <a:cxn ang="0">
                  <a:pos x="0" y="10"/>
                </a:cxn>
                <a:cxn ang="0">
                  <a:pos x="2" y="14"/>
                </a:cxn>
                <a:cxn ang="0">
                  <a:pos x="4" y="18"/>
                </a:cxn>
                <a:cxn ang="0">
                  <a:pos x="8" y="20"/>
                </a:cxn>
                <a:cxn ang="0">
                  <a:pos x="12" y="22"/>
                </a:cxn>
                <a:cxn ang="0">
                  <a:pos x="12" y="22"/>
                </a:cxn>
                <a:cxn ang="0">
                  <a:pos x="16" y="20"/>
                </a:cxn>
                <a:cxn ang="0">
                  <a:pos x="20" y="18"/>
                </a:cxn>
                <a:cxn ang="0">
                  <a:pos x="22" y="14"/>
                </a:cxn>
                <a:cxn ang="0">
                  <a:pos x="24" y="10"/>
                </a:cxn>
                <a:cxn ang="0">
                  <a:pos x="24" y="10"/>
                </a:cxn>
                <a:cxn ang="0">
                  <a:pos x="22" y="6"/>
                </a:cxn>
                <a:cxn ang="0">
                  <a:pos x="20" y="2"/>
                </a:cxn>
                <a:cxn ang="0">
                  <a:pos x="16" y="0"/>
                </a:cxn>
                <a:cxn ang="0">
                  <a:pos x="12" y="0"/>
                </a:cxn>
              </a:cxnLst>
              <a:rect l="0" t="0" r="r" b="b"/>
              <a:pathLst>
                <a:path w="24" h="22">
                  <a:moveTo>
                    <a:pt x="12" y="0"/>
                  </a:moveTo>
                  <a:lnTo>
                    <a:pt x="12" y="0"/>
                  </a:lnTo>
                  <a:lnTo>
                    <a:pt x="8" y="0"/>
                  </a:lnTo>
                  <a:lnTo>
                    <a:pt x="4" y="2"/>
                  </a:lnTo>
                  <a:lnTo>
                    <a:pt x="2" y="6"/>
                  </a:lnTo>
                  <a:lnTo>
                    <a:pt x="0" y="10"/>
                  </a:lnTo>
                  <a:lnTo>
                    <a:pt x="0" y="10"/>
                  </a:lnTo>
                  <a:lnTo>
                    <a:pt x="2" y="14"/>
                  </a:lnTo>
                  <a:lnTo>
                    <a:pt x="4" y="18"/>
                  </a:lnTo>
                  <a:lnTo>
                    <a:pt x="8" y="20"/>
                  </a:lnTo>
                  <a:lnTo>
                    <a:pt x="12" y="22"/>
                  </a:lnTo>
                  <a:lnTo>
                    <a:pt x="12" y="22"/>
                  </a:lnTo>
                  <a:lnTo>
                    <a:pt x="16" y="20"/>
                  </a:lnTo>
                  <a:lnTo>
                    <a:pt x="20" y="18"/>
                  </a:lnTo>
                  <a:lnTo>
                    <a:pt x="22" y="14"/>
                  </a:lnTo>
                  <a:lnTo>
                    <a:pt x="24" y="10"/>
                  </a:lnTo>
                  <a:lnTo>
                    <a:pt x="24" y="10"/>
                  </a:lnTo>
                  <a:lnTo>
                    <a:pt x="22" y="6"/>
                  </a:lnTo>
                  <a:lnTo>
                    <a:pt x="20" y="2"/>
                  </a:lnTo>
                  <a:lnTo>
                    <a:pt x="16" y="0"/>
                  </a:lnTo>
                  <a:lnTo>
                    <a:pt x="12"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46" name="Freeform 43"/>
            <p:cNvSpPr/>
            <p:nvPr/>
          </p:nvSpPr>
          <p:spPr bwMode="auto">
            <a:xfrm>
              <a:off x="1325563" y="301625"/>
              <a:ext cx="34925" cy="34925"/>
            </a:xfrm>
            <a:custGeom>
              <a:avLst/>
              <a:gdLst/>
              <a:ahLst/>
              <a:cxnLst>
                <a:cxn ang="0">
                  <a:pos x="10" y="0"/>
                </a:cxn>
                <a:cxn ang="0">
                  <a:pos x="10" y="0"/>
                </a:cxn>
                <a:cxn ang="0">
                  <a:pos x="6" y="2"/>
                </a:cxn>
                <a:cxn ang="0">
                  <a:pos x="2" y="4"/>
                </a:cxn>
                <a:cxn ang="0">
                  <a:pos x="0" y="8"/>
                </a:cxn>
                <a:cxn ang="0">
                  <a:pos x="0" y="12"/>
                </a:cxn>
                <a:cxn ang="0">
                  <a:pos x="0" y="12"/>
                </a:cxn>
                <a:cxn ang="0">
                  <a:pos x="0" y="16"/>
                </a:cxn>
                <a:cxn ang="0">
                  <a:pos x="2" y="20"/>
                </a:cxn>
                <a:cxn ang="0">
                  <a:pos x="6" y="22"/>
                </a:cxn>
                <a:cxn ang="0">
                  <a:pos x="10" y="22"/>
                </a:cxn>
                <a:cxn ang="0">
                  <a:pos x="10" y="22"/>
                </a:cxn>
                <a:cxn ang="0">
                  <a:pos x="14" y="22"/>
                </a:cxn>
                <a:cxn ang="0">
                  <a:pos x="18" y="20"/>
                </a:cxn>
                <a:cxn ang="0">
                  <a:pos x="20" y="16"/>
                </a:cxn>
                <a:cxn ang="0">
                  <a:pos x="22" y="12"/>
                </a:cxn>
                <a:cxn ang="0">
                  <a:pos x="22" y="12"/>
                </a:cxn>
                <a:cxn ang="0">
                  <a:pos x="20" y="8"/>
                </a:cxn>
                <a:cxn ang="0">
                  <a:pos x="18" y="4"/>
                </a:cxn>
                <a:cxn ang="0">
                  <a:pos x="14" y="2"/>
                </a:cxn>
                <a:cxn ang="0">
                  <a:pos x="10" y="0"/>
                </a:cxn>
              </a:cxnLst>
              <a:rect l="0" t="0" r="r" b="b"/>
              <a:pathLst>
                <a:path w="22" h="22">
                  <a:moveTo>
                    <a:pt x="10" y="0"/>
                  </a:moveTo>
                  <a:lnTo>
                    <a:pt x="10" y="0"/>
                  </a:lnTo>
                  <a:lnTo>
                    <a:pt x="6" y="2"/>
                  </a:lnTo>
                  <a:lnTo>
                    <a:pt x="2" y="4"/>
                  </a:lnTo>
                  <a:lnTo>
                    <a:pt x="0" y="8"/>
                  </a:lnTo>
                  <a:lnTo>
                    <a:pt x="0" y="12"/>
                  </a:lnTo>
                  <a:lnTo>
                    <a:pt x="0" y="12"/>
                  </a:lnTo>
                  <a:lnTo>
                    <a:pt x="0" y="16"/>
                  </a:lnTo>
                  <a:lnTo>
                    <a:pt x="2" y="20"/>
                  </a:lnTo>
                  <a:lnTo>
                    <a:pt x="6" y="22"/>
                  </a:lnTo>
                  <a:lnTo>
                    <a:pt x="10" y="22"/>
                  </a:lnTo>
                  <a:lnTo>
                    <a:pt x="10" y="22"/>
                  </a:lnTo>
                  <a:lnTo>
                    <a:pt x="14" y="22"/>
                  </a:lnTo>
                  <a:lnTo>
                    <a:pt x="18" y="20"/>
                  </a:lnTo>
                  <a:lnTo>
                    <a:pt x="20" y="16"/>
                  </a:lnTo>
                  <a:lnTo>
                    <a:pt x="22" y="12"/>
                  </a:lnTo>
                  <a:lnTo>
                    <a:pt x="22" y="12"/>
                  </a:lnTo>
                  <a:lnTo>
                    <a:pt x="20" y="8"/>
                  </a:lnTo>
                  <a:lnTo>
                    <a:pt x="18" y="4"/>
                  </a:lnTo>
                  <a:lnTo>
                    <a:pt x="14" y="2"/>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47" name="Freeform 44"/>
            <p:cNvSpPr/>
            <p:nvPr/>
          </p:nvSpPr>
          <p:spPr bwMode="auto">
            <a:xfrm>
              <a:off x="1325563" y="301625"/>
              <a:ext cx="34925" cy="34925"/>
            </a:xfrm>
            <a:custGeom>
              <a:avLst/>
              <a:gdLst/>
              <a:ahLst/>
              <a:cxnLst>
                <a:cxn ang="0">
                  <a:pos x="10" y="0"/>
                </a:cxn>
                <a:cxn ang="0">
                  <a:pos x="10" y="0"/>
                </a:cxn>
                <a:cxn ang="0">
                  <a:pos x="6" y="2"/>
                </a:cxn>
                <a:cxn ang="0">
                  <a:pos x="2" y="4"/>
                </a:cxn>
                <a:cxn ang="0">
                  <a:pos x="0" y="8"/>
                </a:cxn>
                <a:cxn ang="0">
                  <a:pos x="0" y="12"/>
                </a:cxn>
                <a:cxn ang="0">
                  <a:pos x="0" y="12"/>
                </a:cxn>
                <a:cxn ang="0">
                  <a:pos x="0" y="16"/>
                </a:cxn>
                <a:cxn ang="0">
                  <a:pos x="2" y="20"/>
                </a:cxn>
                <a:cxn ang="0">
                  <a:pos x="6" y="22"/>
                </a:cxn>
                <a:cxn ang="0">
                  <a:pos x="10" y="22"/>
                </a:cxn>
                <a:cxn ang="0">
                  <a:pos x="10" y="22"/>
                </a:cxn>
                <a:cxn ang="0">
                  <a:pos x="14" y="22"/>
                </a:cxn>
                <a:cxn ang="0">
                  <a:pos x="18" y="20"/>
                </a:cxn>
                <a:cxn ang="0">
                  <a:pos x="20" y="16"/>
                </a:cxn>
                <a:cxn ang="0">
                  <a:pos x="22" y="12"/>
                </a:cxn>
                <a:cxn ang="0">
                  <a:pos x="22" y="12"/>
                </a:cxn>
                <a:cxn ang="0">
                  <a:pos x="20" y="8"/>
                </a:cxn>
                <a:cxn ang="0">
                  <a:pos x="18" y="4"/>
                </a:cxn>
                <a:cxn ang="0">
                  <a:pos x="14" y="2"/>
                </a:cxn>
                <a:cxn ang="0">
                  <a:pos x="10" y="0"/>
                </a:cxn>
              </a:cxnLst>
              <a:rect l="0" t="0" r="r" b="b"/>
              <a:pathLst>
                <a:path w="22" h="22">
                  <a:moveTo>
                    <a:pt x="10" y="0"/>
                  </a:moveTo>
                  <a:lnTo>
                    <a:pt x="10" y="0"/>
                  </a:lnTo>
                  <a:lnTo>
                    <a:pt x="6" y="2"/>
                  </a:lnTo>
                  <a:lnTo>
                    <a:pt x="2" y="4"/>
                  </a:lnTo>
                  <a:lnTo>
                    <a:pt x="0" y="8"/>
                  </a:lnTo>
                  <a:lnTo>
                    <a:pt x="0" y="12"/>
                  </a:lnTo>
                  <a:lnTo>
                    <a:pt x="0" y="12"/>
                  </a:lnTo>
                  <a:lnTo>
                    <a:pt x="0" y="16"/>
                  </a:lnTo>
                  <a:lnTo>
                    <a:pt x="2" y="20"/>
                  </a:lnTo>
                  <a:lnTo>
                    <a:pt x="6" y="22"/>
                  </a:lnTo>
                  <a:lnTo>
                    <a:pt x="10" y="22"/>
                  </a:lnTo>
                  <a:lnTo>
                    <a:pt x="10" y="22"/>
                  </a:lnTo>
                  <a:lnTo>
                    <a:pt x="14" y="22"/>
                  </a:lnTo>
                  <a:lnTo>
                    <a:pt x="18" y="20"/>
                  </a:lnTo>
                  <a:lnTo>
                    <a:pt x="20" y="16"/>
                  </a:lnTo>
                  <a:lnTo>
                    <a:pt x="22" y="12"/>
                  </a:lnTo>
                  <a:lnTo>
                    <a:pt x="22" y="12"/>
                  </a:lnTo>
                  <a:lnTo>
                    <a:pt x="20" y="8"/>
                  </a:lnTo>
                  <a:lnTo>
                    <a:pt x="18" y="4"/>
                  </a:lnTo>
                  <a:lnTo>
                    <a:pt x="14" y="2"/>
                  </a:lnTo>
                  <a:lnTo>
                    <a:pt x="10"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48" name="Freeform 45"/>
            <p:cNvSpPr/>
            <p:nvPr/>
          </p:nvSpPr>
          <p:spPr bwMode="auto">
            <a:xfrm>
              <a:off x="1906588" y="336550"/>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49" name="Freeform 46"/>
            <p:cNvSpPr/>
            <p:nvPr/>
          </p:nvSpPr>
          <p:spPr bwMode="auto">
            <a:xfrm>
              <a:off x="1906588" y="336550"/>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50" name="Freeform 47"/>
            <p:cNvSpPr/>
            <p:nvPr/>
          </p:nvSpPr>
          <p:spPr bwMode="auto">
            <a:xfrm>
              <a:off x="1433513" y="558800"/>
              <a:ext cx="25400" cy="22225"/>
            </a:xfrm>
            <a:custGeom>
              <a:avLst/>
              <a:gdLst/>
              <a:ahLst/>
              <a:cxnLst>
                <a:cxn ang="0">
                  <a:pos x="8" y="0"/>
                </a:cxn>
                <a:cxn ang="0">
                  <a:pos x="8" y="0"/>
                </a:cxn>
                <a:cxn ang="0">
                  <a:pos x="4" y="2"/>
                </a:cxn>
                <a:cxn ang="0">
                  <a:pos x="0" y="6"/>
                </a:cxn>
                <a:cxn ang="0">
                  <a:pos x="0" y="6"/>
                </a:cxn>
                <a:cxn ang="0">
                  <a:pos x="4" y="12"/>
                </a:cxn>
                <a:cxn ang="0">
                  <a:pos x="8" y="14"/>
                </a:cxn>
                <a:cxn ang="0">
                  <a:pos x="8" y="14"/>
                </a:cxn>
                <a:cxn ang="0">
                  <a:pos x="12" y="12"/>
                </a:cxn>
                <a:cxn ang="0">
                  <a:pos x="16" y="6"/>
                </a:cxn>
                <a:cxn ang="0">
                  <a:pos x="16" y="6"/>
                </a:cxn>
                <a:cxn ang="0">
                  <a:pos x="12" y="2"/>
                </a:cxn>
                <a:cxn ang="0">
                  <a:pos x="8" y="0"/>
                </a:cxn>
              </a:cxnLst>
              <a:rect l="0" t="0" r="r" b="b"/>
              <a:pathLst>
                <a:path w="16" h="14">
                  <a:moveTo>
                    <a:pt x="8" y="0"/>
                  </a:moveTo>
                  <a:lnTo>
                    <a:pt x="8" y="0"/>
                  </a:lnTo>
                  <a:lnTo>
                    <a:pt x="4" y="2"/>
                  </a:lnTo>
                  <a:lnTo>
                    <a:pt x="0" y="6"/>
                  </a:lnTo>
                  <a:lnTo>
                    <a:pt x="0" y="6"/>
                  </a:lnTo>
                  <a:lnTo>
                    <a:pt x="4" y="12"/>
                  </a:lnTo>
                  <a:lnTo>
                    <a:pt x="8" y="14"/>
                  </a:lnTo>
                  <a:lnTo>
                    <a:pt x="8" y="14"/>
                  </a:lnTo>
                  <a:lnTo>
                    <a:pt x="12" y="12"/>
                  </a:lnTo>
                  <a:lnTo>
                    <a:pt x="16" y="6"/>
                  </a:lnTo>
                  <a:lnTo>
                    <a:pt x="16"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51" name="Freeform 48"/>
            <p:cNvSpPr/>
            <p:nvPr/>
          </p:nvSpPr>
          <p:spPr bwMode="auto">
            <a:xfrm>
              <a:off x="1433513" y="558800"/>
              <a:ext cx="25400" cy="22225"/>
            </a:xfrm>
            <a:custGeom>
              <a:avLst/>
              <a:gdLst/>
              <a:ahLst/>
              <a:cxnLst>
                <a:cxn ang="0">
                  <a:pos x="8" y="0"/>
                </a:cxn>
                <a:cxn ang="0">
                  <a:pos x="8" y="0"/>
                </a:cxn>
                <a:cxn ang="0">
                  <a:pos x="4" y="2"/>
                </a:cxn>
                <a:cxn ang="0">
                  <a:pos x="0" y="6"/>
                </a:cxn>
                <a:cxn ang="0">
                  <a:pos x="0" y="6"/>
                </a:cxn>
                <a:cxn ang="0">
                  <a:pos x="4" y="12"/>
                </a:cxn>
                <a:cxn ang="0">
                  <a:pos x="8" y="14"/>
                </a:cxn>
                <a:cxn ang="0">
                  <a:pos x="8" y="14"/>
                </a:cxn>
                <a:cxn ang="0">
                  <a:pos x="12" y="12"/>
                </a:cxn>
                <a:cxn ang="0">
                  <a:pos x="16" y="6"/>
                </a:cxn>
                <a:cxn ang="0">
                  <a:pos x="16" y="6"/>
                </a:cxn>
                <a:cxn ang="0">
                  <a:pos x="12" y="2"/>
                </a:cxn>
                <a:cxn ang="0">
                  <a:pos x="8" y="0"/>
                </a:cxn>
              </a:cxnLst>
              <a:rect l="0" t="0" r="r" b="b"/>
              <a:pathLst>
                <a:path w="16" h="14">
                  <a:moveTo>
                    <a:pt x="8" y="0"/>
                  </a:moveTo>
                  <a:lnTo>
                    <a:pt x="8" y="0"/>
                  </a:lnTo>
                  <a:lnTo>
                    <a:pt x="4" y="2"/>
                  </a:lnTo>
                  <a:lnTo>
                    <a:pt x="0" y="6"/>
                  </a:lnTo>
                  <a:lnTo>
                    <a:pt x="0" y="6"/>
                  </a:lnTo>
                  <a:lnTo>
                    <a:pt x="4" y="12"/>
                  </a:lnTo>
                  <a:lnTo>
                    <a:pt x="8" y="14"/>
                  </a:lnTo>
                  <a:lnTo>
                    <a:pt x="8" y="14"/>
                  </a:lnTo>
                  <a:lnTo>
                    <a:pt x="12" y="12"/>
                  </a:lnTo>
                  <a:lnTo>
                    <a:pt x="16" y="6"/>
                  </a:lnTo>
                  <a:lnTo>
                    <a:pt x="16"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52" name="Freeform 49"/>
            <p:cNvSpPr/>
            <p:nvPr/>
          </p:nvSpPr>
          <p:spPr bwMode="auto">
            <a:xfrm>
              <a:off x="1338263" y="939800"/>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53" name="Freeform 50"/>
            <p:cNvSpPr/>
            <p:nvPr/>
          </p:nvSpPr>
          <p:spPr bwMode="auto">
            <a:xfrm>
              <a:off x="1338263" y="939800"/>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54" name="Freeform 51"/>
            <p:cNvSpPr/>
            <p:nvPr/>
          </p:nvSpPr>
          <p:spPr bwMode="auto">
            <a:xfrm>
              <a:off x="2224088" y="412750"/>
              <a:ext cx="47625" cy="47625"/>
            </a:xfrm>
            <a:custGeom>
              <a:avLst/>
              <a:gdLst/>
              <a:ahLst/>
              <a:cxnLst>
                <a:cxn ang="0">
                  <a:pos x="14" y="0"/>
                </a:cxn>
                <a:cxn ang="0">
                  <a:pos x="14" y="0"/>
                </a:cxn>
                <a:cxn ang="0">
                  <a:pos x="8" y="2"/>
                </a:cxn>
                <a:cxn ang="0">
                  <a:pos x="4" y="4"/>
                </a:cxn>
                <a:cxn ang="0">
                  <a:pos x="2" y="8"/>
                </a:cxn>
                <a:cxn ang="0">
                  <a:pos x="0" y="14"/>
                </a:cxn>
                <a:cxn ang="0">
                  <a:pos x="0" y="14"/>
                </a:cxn>
                <a:cxn ang="0">
                  <a:pos x="2" y="20"/>
                </a:cxn>
                <a:cxn ang="0">
                  <a:pos x="4" y="24"/>
                </a:cxn>
                <a:cxn ang="0">
                  <a:pos x="8" y="28"/>
                </a:cxn>
                <a:cxn ang="0">
                  <a:pos x="14" y="30"/>
                </a:cxn>
                <a:cxn ang="0">
                  <a:pos x="14" y="30"/>
                </a:cxn>
                <a:cxn ang="0">
                  <a:pos x="20" y="28"/>
                </a:cxn>
                <a:cxn ang="0">
                  <a:pos x="24" y="24"/>
                </a:cxn>
                <a:cxn ang="0">
                  <a:pos x="28" y="20"/>
                </a:cxn>
                <a:cxn ang="0">
                  <a:pos x="30" y="14"/>
                </a:cxn>
                <a:cxn ang="0">
                  <a:pos x="30" y="14"/>
                </a:cxn>
                <a:cxn ang="0">
                  <a:pos x="28" y="8"/>
                </a:cxn>
                <a:cxn ang="0">
                  <a:pos x="24" y="4"/>
                </a:cxn>
                <a:cxn ang="0">
                  <a:pos x="20" y="2"/>
                </a:cxn>
                <a:cxn ang="0">
                  <a:pos x="14" y="0"/>
                </a:cxn>
              </a:cxnLst>
              <a:rect l="0" t="0" r="r" b="b"/>
              <a:pathLst>
                <a:path w="30" h="30">
                  <a:moveTo>
                    <a:pt x="14" y="0"/>
                  </a:moveTo>
                  <a:lnTo>
                    <a:pt x="14" y="0"/>
                  </a:lnTo>
                  <a:lnTo>
                    <a:pt x="8" y="2"/>
                  </a:lnTo>
                  <a:lnTo>
                    <a:pt x="4" y="4"/>
                  </a:lnTo>
                  <a:lnTo>
                    <a:pt x="2" y="8"/>
                  </a:lnTo>
                  <a:lnTo>
                    <a:pt x="0" y="14"/>
                  </a:lnTo>
                  <a:lnTo>
                    <a:pt x="0" y="14"/>
                  </a:lnTo>
                  <a:lnTo>
                    <a:pt x="2" y="20"/>
                  </a:lnTo>
                  <a:lnTo>
                    <a:pt x="4" y="24"/>
                  </a:lnTo>
                  <a:lnTo>
                    <a:pt x="8" y="28"/>
                  </a:lnTo>
                  <a:lnTo>
                    <a:pt x="14" y="30"/>
                  </a:lnTo>
                  <a:lnTo>
                    <a:pt x="14" y="30"/>
                  </a:lnTo>
                  <a:lnTo>
                    <a:pt x="20" y="28"/>
                  </a:lnTo>
                  <a:lnTo>
                    <a:pt x="24" y="24"/>
                  </a:lnTo>
                  <a:lnTo>
                    <a:pt x="28" y="20"/>
                  </a:lnTo>
                  <a:lnTo>
                    <a:pt x="30" y="14"/>
                  </a:lnTo>
                  <a:lnTo>
                    <a:pt x="30" y="14"/>
                  </a:lnTo>
                  <a:lnTo>
                    <a:pt x="28" y="8"/>
                  </a:lnTo>
                  <a:lnTo>
                    <a:pt x="24" y="4"/>
                  </a:lnTo>
                  <a:lnTo>
                    <a:pt x="20" y="2"/>
                  </a:lnTo>
                  <a:lnTo>
                    <a:pt x="14"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55" name="Freeform 52"/>
            <p:cNvSpPr/>
            <p:nvPr/>
          </p:nvSpPr>
          <p:spPr bwMode="auto">
            <a:xfrm>
              <a:off x="2224088" y="412750"/>
              <a:ext cx="47625" cy="47625"/>
            </a:xfrm>
            <a:custGeom>
              <a:avLst/>
              <a:gdLst/>
              <a:ahLst/>
              <a:cxnLst>
                <a:cxn ang="0">
                  <a:pos x="14" y="0"/>
                </a:cxn>
                <a:cxn ang="0">
                  <a:pos x="14" y="0"/>
                </a:cxn>
                <a:cxn ang="0">
                  <a:pos x="8" y="2"/>
                </a:cxn>
                <a:cxn ang="0">
                  <a:pos x="4" y="4"/>
                </a:cxn>
                <a:cxn ang="0">
                  <a:pos x="2" y="8"/>
                </a:cxn>
                <a:cxn ang="0">
                  <a:pos x="0" y="14"/>
                </a:cxn>
                <a:cxn ang="0">
                  <a:pos x="0" y="14"/>
                </a:cxn>
                <a:cxn ang="0">
                  <a:pos x="2" y="20"/>
                </a:cxn>
                <a:cxn ang="0">
                  <a:pos x="4" y="24"/>
                </a:cxn>
                <a:cxn ang="0">
                  <a:pos x="8" y="28"/>
                </a:cxn>
                <a:cxn ang="0">
                  <a:pos x="14" y="30"/>
                </a:cxn>
                <a:cxn ang="0">
                  <a:pos x="14" y="30"/>
                </a:cxn>
                <a:cxn ang="0">
                  <a:pos x="20" y="28"/>
                </a:cxn>
                <a:cxn ang="0">
                  <a:pos x="24" y="24"/>
                </a:cxn>
                <a:cxn ang="0">
                  <a:pos x="28" y="20"/>
                </a:cxn>
                <a:cxn ang="0">
                  <a:pos x="30" y="14"/>
                </a:cxn>
                <a:cxn ang="0">
                  <a:pos x="30" y="14"/>
                </a:cxn>
                <a:cxn ang="0">
                  <a:pos x="28" y="8"/>
                </a:cxn>
                <a:cxn ang="0">
                  <a:pos x="24" y="4"/>
                </a:cxn>
                <a:cxn ang="0">
                  <a:pos x="20" y="2"/>
                </a:cxn>
                <a:cxn ang="0">
                  <a:pos x="14" y="0"/>
                </a:cxn>
              </a:cxnLst>
              <a:rect l="0" t="0" r="r" b="b"/>
              <a:pathLst>
                <a:path w="30" h="30">
                  <a:moveTo>
                    <a:pt x="14" y="0"/>
                  </a:moveTo>
                  <a:lnTo>
                    <a:pt x="14" y="0"/>
                  </a:lnTo>
                  <a:lnTo>
                    <a:pt x="8" y="2"/>
                  </a:lnTo>
                  <a:lnTo>
                    <a:pt x="4" y="4"/>
                  </a:lnTo>
                  <a:lnTo>
                    <a:pt x="2" y="8"/>
                  </a:lnTo>
                  <a:lnTo>
                    <a:pt x="0" y="14"/>
                  </a:lnTo>
                  <a:lnTo>
                    <a:pt x="0" y="14"/>
                  </a:lnTo>
                  <a:lnTo>
                    <a:pt x="2" y="20"/>
                  </a:lnTo>
                  <a:lnTo>
                    <a:pt x="4" y="24"/>
                  </a:lnTo>
                  <a:lnTo>
                    <a:pt x="8" y="28"/>
                  </a:lnTo>
                  <a:lnTo>
                    <a:pt x="14" y="30"/>
                  </a:lnTo>
                  <a:lnTo>
                    <a:pt x="14" y="30"/>
                  </a:lnTo>
                  <a:lnTo>
                    <a:pt x="20" y="28"/>
                  </a:lnTo>
                  <a:lnTo>
                    <a:pt x="24" y="24"/>
                  </a:lnTo>
                  <a:lnTo>
                    <a:pt x="28" y="20"/>
                  </a:lnTo>
                  <a:lnTo>
                    <a:pt x="30" y="14"/>
                  </a:lnTo>
                  <a:lnTo>
                    <a:pt x="30" y="14"/>
                  </a:lnTo>
                  <a:lnTo>
                    <a:pt x="28" y="8"/>
                  </a:lnTo>
                  <a:lnTo>
                    <a:pt x="24" y="4"/>
                  </a:lnTo>
                  <a:lnTo>
                    <a:pt x="20" y="2"/>
                  </a:lnTo>
                  <a:lnTo>
                    <a:pt x="14"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56" name="Freeform 53"/>
            <p:cNvSpPr/>
            <p:nvPr/>
          </p:nvSpPr>
          <p:spPr bwMode="auto">
            <a:xfrm>
              <a:off x="2598738" y="476250"/>
              <a:ext cx="28575" cy="28575"/>
            </a:xfrm>
            <a:custGeom>
              <a:avLst/>
              <a:gdLst/>
              <a:ahLst/>
              <a:cxnLst>
                <a:cxn ang="0">
                  <a:pos x="8" y="0"/>
                </a:cxn>
                <a:cxn ang="0">
                  <a:pos x="8" y="0"/>
                </a:cxn>
                <a:cxn ang="0">
                  <a:pos x="4" y="0"/>
                </a:cxn>
                <a:cxn ang="0">
                  <a:pos x="2" y="2"/>
                </a:cxn>
                <a:cxn ang="0">
                  <a:pos x="0" y="4"/>
                </a:cxn>
                <a:cxn ang="0">
                  <a:pos x="0" y="8"/>
                </a:cxn>
                <a:cxn ang="0">
                  <a:pos x="0" y="8"/>
                </a:cxn>
                <a:cxn ang="0">
                  <a:pos x="0" y="12"/>
                </a:cxn>
                <a:cxn ang="0">
                  <a:pos x="2" y="14"/>
                </a:cxn>
                <a:cxn ang="0">
                  <a:pos x="4" y="16"/>
                </a:cxn>
                <a:cxn ang="0">
                  <a:pos x="8" y="18"/>
                </a:cxn>
                <a:cxn ang="0">
                  <a:pos x="8" y="18"/>
                </a:cxn>
                <a:cxn ang="0">
                  <a:pos x="12" y="16"/>
                </a:cxn>
                <a:cxn ang="0">
                  <a:pos x="14" y="14"/>
                </a:cxn>
                <a:cxn ang="0">
                  <a:pos x="16" y="12"/>
                </a:cxn>
                <a:cxn ang="0">
                  <a:pos x="18" y="8"/>
                </a:cxn>
                <a:cxn ang="0">
                  <a:pos x="18" y="8"/>
                </a:cxn>
                <a:cxn ang="0">
                  <a:pos x="16" y="4"/>
                </a:cxn>
                <a:cxn ang="0">
                  <a:pos x="14" y="2"/>
                </a:cxn>
                <a:cxn ang="0">
                  <a:pos x="12" y="0"/>
                </a:cxn>
                <a:cxn ang="0">
                  <a:pos x="8" y="0"/>
                </a:cxn>
              </a:cxnLst>
              <a:rect l="0" t="0" r="r" b="b"/>
              <a:pathLst>
                <a:path w="18" h="18">
                  <a:moveTo>
                    <a:pt x="8" y="0"/>
                  </a:moveTo>
                  <a:lnTo>
                    <a:pt x="8" y="0"/>
                  </a:lnTo>
                  <a:lnTo>
                    <a:pt x="4" y="0"/>
                  </a:lnTo>
                  <a:lnTo>
                    <a:pt x="2" y="2"/>
                  </a:lnTo>
                  <a:lnTo>
                    <a:pt x="0" y="4"/>
                  </a:lnTo>
                  <a:lnTo>
                    <a:pt x="0" y="8"/>
                  </a:lnTo>
                  <a:lnTo>
                    <a:pt x="0" y="8"/>
                  </a:lnTo>
                  <a:lnTo>
                    <a:pt x="0" y="12"/>
                  </a:lnTo>
                  <a:lnTo>
                    <a:pt x="2" y="14"/>
                  </a:lnTo>
                  <a:lnTo>
                    <a:pt x="4" y="16"/>
                  </a:lnTo>
                  <a:lnTo>
                    <a:pt x="8" y="18"/>
                  </a:lnTo>
                  <a:lnTo>
                    <a:pt x="8" y="18"/>
                  </a:lnTo>
                  <a:lnTo>
                    <a:pt x="12" y="16"/>
                  </a:lnTo>
                  <a:lnTo>
                    <a:pt x="14" y="14"/>
                  </a:lnTo>
                  <a:lnTo>
                    <a:pt x="16" y="12"/>
                  </a:lnTo>
                  <a:lnTo>
                    <a:pt x="18" y="8"/>
                  </a:lnTo>
                  <a:lnTo>
                    <a:pt x="18" y="8"/>
                  </a:lnTo>
                  <a:lnTo>
                    <a:pt x="16" y="4"/>
                  </a:lnTo>
                  <a:lnTo>
                    <a:pt x="14" y="2"/>
                  </a:lnTo>
                  <a:lnTo>
                    <a:pt x="12" y="0"/>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57" name="Freeform 54"/>
            <p:cNvSpPr/>
            <p:nvPr/>
          </p:nvSpPr>
          <p:spPr bwMode="auto">
            <a:xfrm>
              <a:off x="2598738" y="476250"/>
              <a:ext cx="28575" cy="28575"/>
            </a:xfrm>
            <a:custGeom>
              <a:avLst/>
              <a:gdLst/>
              <a:ahLst/>
              <a:cxnLst>
                <a:cxn ang="0">
                  <a:pos x="8" y="0"/>
                </a:cxn>
                <a:cxn ang="0">
                  <a:pos x="8" y="0"/>
                </a:cxn>
                <a:cxn ang="0">
                  <a:pos x="4" y="0"/>
                </a:cxn>
                <a:cxn ang="0">
                  <a:pos x="2" y="2"/>
                </a:cxn>
                <a:cxn ang="0">
                  <a:pos x="0" y="4"/>
                </a:cxn>
                <a:cxn ang="0">
                  <a:pos x="0" y="8"/>
                </a:cxn>
                <a:cxn ang="0">
                  <a:pos x="0" y="8"/>
                </a:cxn>
                <a:cxn ang="0">
                  <a:pos x="0" y="12"/>
                </a:cxn>
                <a:cxn ang="0">
                  <a:pos x="2" y="14"/>
                </a:cxn>
                <a:cxn ang="0">
                  <a:pos x="4" y="16"/>
                </a:cxn>
                <a:cxn ang="0">
                  <a:pos x="8" y="18"/>
                </a:cxn>
                <a:cxn ang="0">
                  <a:pos x="8" y="18"/>
                </a:cxn>
                <a:cxn ang="0">
                  <a:pos x="12" y="16"/>
                </a:cxn>
                <a:cxn ang="0">
                  <a:pos x="14" y="14"/>
                </a:cxn>
                <a:cxn ang="0">
                  <a:pos x="16" y="12"/>
                </a:cxn>
                <a:cxn ang="0">
                  <a:pos x="18" y="8"/>
                </a:cxn>
                <a:cxn ang="0">
                  <a:pos x="18" y="8"/>
                </a:cxn>
                <a:cxn ang="0">
                  <a:pos x="16" y="4"/>
                </a:cxn>
                <a:cxn ang="0">
                  <a:pos x="14" y="2"/>
                </a:cxn>
                <a:cxn ang="0">
                  <a:pos x="12" y="0"/>
                </a:cxn>
                <a:cxn ang="0">
                  <a:pos x="8" y="0"/>
                </a:cxn>
              </a:cxnLst>
              <a:rect l="0" t="0" r="r" b="b"/>
              <a:pathLst>
                <a:path w="18" h="18">
                  <a:moveTo>
                    <a:pt x="8" y="0"/>
                  </a:moveTo>
                  <a:lnTo>
                    <a:pt x="8" y="0"/>
                  </a:lnTo>
                  <a:lnTo>
                    <a:pt x="4" y="0"/>
                  </a:lnTo>
                  <a:lnTo>
                    <a:pt x="2" y="2"/>
                  </a:lnTo>
                  <a:lnTo>
                    <a:pt x="0" y="4"/>
                  </a:lnTo>
                  <a:lnTo>
                    <a:pt x="0" y="8"/>
                  </a:lnTo>
                  <a:lnTo>
                    <a:pt x="0" y="8"/>
                  </a:lnTo>
                  <a:lnTo>
                    <a:pt x="0" y="12"/>
                  </a:lnTo>
                  <a:lnTo>
                    <a:pt x="2" y="14"/>
                  </a:lnTo>
                  <a:lnTo>
                    <a:pt x="4" y="16"/>
                  </a:lnTo>
                  <a:lnTo>
                    <a:pt x="8" y="18"/>
                  </a:lnTo>
                  <a:lnTo>
                    <a:pt x="8" y="18"/>
                  </a:lnTo>
                  <a:lnTo>
                    <a:pt x="12" y="16"/>
                  </a:lnTo>
                  <a:lnTo>
                    <a:pt x="14" y="14"/>
                  </a:lnTo>
                  <a:lnTo>
                    <a:pt x="16" y="12"/>
                  </a:lnTo>
                  <a:lnTo>
                    <a:pt x="18" y="8"/>
                  </a:lnTo>
                  <a:lnTo>
                    <a:pt x="18" y="8"/>
                  </a:lnTo>
                  <a:lnTo>
                    <a:pt x="16" y="4"/>
                  </a:lnTo>
                  <a:lnTo>
                    <a:pt x="14" y="2"/>
                  </a:lnTo>
                  <a:lnTo>
                    <a:pt x="12" y="0"/>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58" name="Freeform 55"/>
            <p:cNvSpPr/>
            <p:nvPr/>
          </p:nvSpPr>
          <p:spPr bwMode="auto">
            <a:xfrm>
              <a:off x="3144838" y="257175"/>
              <a:ext cx="22225" cy="19050"/>
            </a:xfrm>
            <a:custGeom>
              <a:avLst/>
              <a:gdLst/>
              <a:ahLst/>
              <a:cxnLst>
                <a:cxn ang="0">
                  <a:pos x="6" y="0"/>
                </a:cxn>
                <a:cxn ang="0">
                  <a:pos x="6" y="0"/>
                </a:cxn>
                <a:cxn ang="0">
                  <a:pos x="2" y="2"/>
                </a:cxn>
                <a:cxn ang="0">
                  <a:pos x="0" y="6"/>
                </a:cxn>
                <a:cxn ang="0">
                  <a:pos x="0" y="6"/>
                </a:cxn>
                <a:cxn ang="0">
                  <a:pos x="2" y="10"/>
                </a:cxn>
                <a:cxn ang="0">
                  <a:pos x="6" y="12"/>
                </a:cxn>
                <a:cxn ang="0">
                  <a:pos x="6" y="12"/>
                </a:cxn>
                <a:cxn ang="0">
                  <a:pos x="12" y="10"/>
                </a:cxn>
                <a:cxn ang="0">
                  <a:pos x="14" y="6"/>
                </a:cxn>
                <a:cxn ang="0">
                  <a:pos x="14" y="6"/>
                </a:cxn>
                <a:cxn ang="0">
                  <a:pos x="12" y="2"/>
                </a:cxn>
                <a:cxn ang="0">
                  <a:pos x="6" y="0"/>
                </a:cxn>
              </a:cxnLst>
              <a:rect l="0" t="0" r="r" b="b"/>
              <a:pathLst>
                <a:path w="14" h="12">
                  <a:moveTo>
                    <a:pt x="6" y="0"/>
                  </a:moveTo>
                  <a:lnTo>
                    <a:pt x="6" y="0"/>
                  </a:lnTo>
                  <a:lnTo>
                    <a:pt x="2" y="2"/>
                  </a:lnTo>
                  <a:lnTo>
                    <a:pt x="0" y="6"/>
                  </a:lnTo>
                  <a:lnTo>
                    <a:pt x="0" y="6"/>
                  </a:lnTo>
                  <a:lnTo>
                    <a:pt x="2" y="10"/>
                  </a:lnTo>
                  <a:lnTo>
                    <a:pt x="6" y="12"/>
                  </a:lnTo>
                  <a:lnTo>
                    <a:pt x="6" y="12"/>
                  </a:lnTo>
                  <a:lnTo>
                    <a:pt x="12" y="10"/>
                  </a:lnTo>
                  <a:lnTo>
                    <a:pt x="14" y="6"/>
                  </a:lnTo>
                  <a:lnTo>
                    <a:pt x="14" y="6"/>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59" name="Freeform 56"/>
            <p:cNvSpPr/>
            <p:nvPr/>
          </p:nvSpPr>
          <p:spPr bwMode="auto">
            <a:xfrm>
              <a:off x="3144838" y="257175"/>
              <a:ext cx="22225" cy="19050"/>
            </a:xfrm>
            <a:custGeom>
              <a:avLst/>
              <a:gdLst/>
              <a:ahLst/>
              <a:cxnLst>
                <a:cxn ang="0">
                  <a:pos x="6" y="0"/>
                </a:cxn>
                <a:cxn ang="0">
                  <a:pos x="6" y="0"/>
                </a:cxn>
                <a:cxn ang="0">
                  <a:pos x="2" y="2"/>
                </a:cxn>
                <a:cxn ang="0">
                  <a:pos x="0" y="6"/>
                </a:cxn>
                <a:cxn ang="0">
                  <a:pos x="0" y="6"/>
                </a:cxn>
                <a:cxn ang="0">
                  <a:pos x="2" y="10"/>
                </a:cxn>
                <a:cxn ang="0">
                  <a:pos x="6" y="12"/>
                </a:cxn>
                <a:cxn ang="0">
                  <a:pos x="6" y="12"/>
                </a:cxn>
                <a:cxn ang="0">
                  <a:pos x="12" y="10"/>
                </a:cxn>
                <a:cxn ang="0">
                  <a:pos x="14" y="6"/>
                </a:cxn>
                <a:cxn ang="0">
                  <a:pos x="14" y="6"/>
                </a:cxn>
                <a:cxn ang="0">
                  <a:pos x="12" y="2"/>
                </a:cxn>
                <a:cxn ang="0">
                  <a:pos x="6" y="0"/>
                </a:cxn>
              </a:cxnLst>
              <a:rect l="0" t="0" r="r" b="b"/>
              <a:pathLst>
                <a:path w="14" h="12">
                  <a:moveTo>
                    <a:pt x="6" y="0"/>
                  </a:moveTo>
                  <a:lnTo>
                    <a:pt x="6" y="0"/>
                  </a:lnTo>
                  <a:lnTo>
                    <a:pt x="2" y="2"/>
                  </a:lnTo>
                  <a:lnTo>
                    <a:pt x="0" y="6"/>
                  </a:lnTo>
                  <a:lnTo>
                    <a:pt x="0" y="6"/>
                  </a:lnTo>
                  <a:lnTo>
                    <a:pt x="2" y="10"/>
                  </a:lnTo>
                  <a:lnTo>
                    <a:pt x="6" y="12"/>
                  </a:lnTo>
                  <a:lnTo>
                    <a:pt x="6" y="12"/>
                  </a:lnTo>
                  <a:lnTo>
                    <a:pt x="12" y="10"/>
                  </a:lnTo>
                  <a:lnTo>
                    <a:pt x="14" y="6"/>
                  </a:lnTo>
                  <a:lnTo>
                    <a:pt x="14" y="6"/>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60" name="Freeform 57"/>
            <p:cNvSpPr/>
            <p:nvPr/>
          </p:nvSpPr>
          <p:spPr bwMode="auto">
            <a:xfrm>
              <a:off x="4217988" y="288925"/>
              <a:ext cx="25400" cy="28575"/>
            </a:xfrm>
            <a:custGeom>
              <a:avLst/>
              <a:gdLst/>
              <a:ahLst/>
              <a:cxnLst>
                <a:cxn ang="0">
                  <a:pos x="8" y="0"/>
                </a:cxn>
                <a:cxn ang="0">
                  <a:pos x="8" y="0"/>
                </a:cxn>
                <a:cxn ang="0">
                  <a:pos x="6" y="0"/>
                </a:cxn>
                <a:cxn ang="0">
                  <a:pos x="2" y="2"/>
                </a:cxn>
                <a:cxn ang="0">
                  <a:pos x="0" y="6"/>
                </a:cxn>
                <a:cxn ang="0">
                  <a:pos x="0" y="8"/>
                </a:cxn>
                <a:cxn ang="0">
                  <a:pos x="0" y="8"/>
                </a:cxn>
                <a:cxn ang="0">
                  <a:pos x="0" y="12"/>
                </a:cxn>
                <a:cxn ang="0">
                  <a:pos x="2" y="14"/>
                </a:cxn>
                <a:cxn ang="0">
                  <a:pos x="6" y="16"/>
                </a:cxn>
                <a:cxn ang="0">
                  <a:pos x="8" y="18"/>
                </a:cxn>
                <a:cxn ang="0">
                  <a:pos x="8" y="18"/>
                </a:cxn>
                <a:cxn ang="0">
                  <a:pos x="12" y="16"/>
                </a:cxn>
                <a:cxn ang="0">
                  <a:pos x="14" y="14"/>
                </a:cxn>
                <a:cxn ang="0">
                  <a:pos x="16" y="12"/>
                </a:cxn>
                <a:cxn ang="0">
                  <a:pos x="16" y="8"/>
                </a:cxn>
                <a:cxn ang="0">
                  <a:pos x="16" y="8"/>
                </a:cxn>
                <a:cxn ang="0">
                  <a:pos x="16" y="6"/>
                </a:cxn>
                <a:cxn ang="0">
                  <a:pos x="14" y="2"/>
                </a:cxn>
                <a:cxn ang="0">
                  <a:pos x="12" y="0"/>
                </a:cxn>
                <a:cxn ang="0">
                  <a:pos x="8" y="0"/>
                </a:cxn>
              </a:cxnLst>
              <a:rect l="0" t="0" r="r" b="b"/>
              <a:pathLst>
                <a:path w="16" h="18">
                  <a:moveTo>
                    <a:pt x="8" y="0"/>
                  </a:moveTo>
                  <a:lnTo>
                    <a:pt x="8" y="0"/>
                  </a:lnTo>
                  <a:lnTo>
                    <a:pt x="6" y="0"/>
                  </a:lnTo>
                  <a:lnTo>
                    <a:pt x="2" y="2"/>
                  </a:lnTo>
                  <a:lnTo>
                    <a:pt x="0" y="6"/>
                  </a:lnTo>
                  <a:lnTo>
                    <a:pt x="0" y="8"/>
                  </a:lnTo>
                  <a:lnTo>
                    <a:pt x="0" y="8"/>
                  </a:lnTo>
                  <a:lnTo>
                    <a:pt x="0" y="12"/>
                  </a:lnTo>
                  <a:lnTo>
                    <a:pt x="2" y="14"/>
                  </a:lnTo>
                  <a:lnTo>
                    <a:pt x="6" y="16"/>
                  </a:lnTo>
                  <a:lnTo>
                    <a:pt x="8" y="18"/>
                  </a:lnTo>
                  <a:lnTo>
                    <a:pt x="8" y="18"/>
                  </a:lnTo>
                  <a:lnTo>
                    <a:pt x="12" y="16"/>
                  </a:lnTo>
                  <a:lnTo>
                    <a:pt x="14" y="14"/>
                  </a:lnTo>
                  <a:lnTo>
                    <a:pt x="16" y="12"/>
                  </a:lnTo>
                  <a:lnTo>
                    <a:pt x="16" y="8"/>
                  </a:lnTo>
                  <a:lnTo>
                    <a:pt x="16" y="8"/>
                  </a:lnTo>
                  <a:lnTo>
                    <a:pt x="16" y="6"/>
                  </a:lnTo>
                  <a:lnTo>
                    <a:pt x="14" y="2"/>
                  </a:lnTo>
                  <a:lnTo>
                    <a:pt x="12" y="0"/>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61" name="Freeform 58"/>
            <p:cNvSpPr/>
            <p:nvPr/>
          </p:nvSpPr>
          <p:spPr bwMode="auto">
            <a:xfrm>
              <a:off x="4217988" y="288925"/>
              <a:ext cx="25400" cy="28575"/>
            </a:xfrm>
            <a:custGeom>
              <a:avLst/>
              <a:gdLst/>
              <a:ahLst/>
              <a:cxnLst>
                <a:cxn ang="0">
                  <a:pos x="8" y="0"/>
                </a:cxn>
                <a:cxn ang="0">
                  <a:pos x="8" y="0"/>
                </a:cxn>
                <a:cxn ang="0">
                  <a:pos x="6" y="0"/>
                </a:cxn>
                <a:cxn ang="0">
                  <a:pos x="2" y="2"/>
                </a:cxn>
                <a:cxn ang="0">
                  <a:pos x="0" y="6"/>
                </a:cxn>
                <a:cxn ang="0">
                  <a:pos x="0" y="8"/>
                </a:cxn>
                <a:cxn ang="0">
                  <a:pos x="0" y="8"/>
                </a:cxn>
                <a:cxn ang="0">
                  <a:pos x="0" y="12"/>
                </a:cxn>
                <a:cxn ang="0">
                  <a:pos x="2" y="14"/>
                </a:cxn>
                <a:cxn ang="0">
                  <a:pos x="6" y="16"/>
                </a:cxn>
                <a:cxn ang="0">
                  <a:pos x="8" y="18"/>
                </a:cxn>
                <a:cxn ang="0">
                  <a:pos x="8" y="18"/>
                </a:cxn>
                <a:cxn ang="0">
                  <a:pos x="12" y="16"/>
                </a:cxn>
                <a:cxn ang="0">
                  <a:pos x="14" y="14"/>
                </a:cxn>
                <a:cxn ang="0">
                  <a:pos x="16" y="12"/>
                </a:cxn>
                <a:cxn ang="0">
                  <a:pos x="16" y="8"/>
                </a:cxn>
                <a:cxn ang="0">
                  <a:pos x="16" y="8"/>
                </a:cxn>
                <a:cxn ang="0">
                  <a:pos x="16" y="6"/>
                </a:cxn>
                <a:cxn ang="0">
                  <a:pos x="14" y="2"/>
                </a:cxn>
                <a:cxn ang="0">
                  <a:pos x="12" y="0"/>
                </a:cxn>
                <a:cxn ang="0">
                  <a:pos x="8" y="0"/>
                </a:cxn>
              </a:cxnLst>
              <a:rect l="0" t="0" r="r" b="b"/>
              <a:pathLst>
                <a:path w="16" h="18">
                  <a:moveTo>
                    <a:pt x="8" y="0"/>
                  </a:moveTo>
                  <a:lnTo>
                    <a:pt x="8" y="0"/>
                  </a:lnTo>
                  <a:lnTo>
                    <a:pt x="6" y="0"/>
                  </a:lnTo>
                  <a:lnTo>
                    <a:pt x="2" y="2"/>
                  </a:lnTo>
                  <a:lnTo>
                    <a:pt x="0" y="6"/>
                  </a:lnTo>
                  <a:lnTo>
                    <a:pt x="0" y="8"/>
                  </a:lnTo>
                  <a:lnTo>
                    <a:pt x="0" y="8"/>
                  </a:lnTo>
                  <a:lnTo>
                    <a:pt x="0" y="12"/>
                  </a:lnTo>
                  <a:lnTo>
                    <a:pt x="2" y="14"/>
                  </a:lnTo>
                  <a:lnTo>
                    <a:pt x="6" y="16"/>
                  </a:lnTo>
                  <a:lnTo>
                    <a:pt x="8" y="18"/>
                  </a:lnTo>
                  <a:lnTo>
                    <a:pt x="8" y="18"/>
                  </a:lnTo>
                  <a:lnTo>
                    <a:pt x="12" y="16"/>
                  </a:lnTo>
                  <a:lnTo>
                    <a:pt x="14" y="14"/>
                  </a:lnTo>
                  <a:lnTo>
                    <a:pt x="16" y="12"/>
                  </a:lnTo>
                  <a:lnTo>
                    <a:pt x="16" y="8"/>
                  </a:lnTo>
                  <a:lnTo>
                    <a:pt x="16" y="8"/>
                  </a:lnTo>
                  <a:lnTo>
                    <a:pt x="16" y="6"/>
                  </a:lnTo>
                  <a:lnTo>
                    <a:pt x="14" y="2"/>
                  </a:lnTo>
                  <a:lnTo>
                    <a:pt x="12" y="0"/>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62" name="Freeform 59"/>
            <p:cNvSpPr/>
            <p:nvPr/>
          </p:nvSpPr>
          <p:spPr bwMode="auto">
            <a:xfrm>
              <a:off x="3932238" y="885825"/>
              <a:ext cx="28575" cy="25400"/>
            </a:xfrm>
            <a:custGeom>
              <a:avLst/>
              <a:gdLst/>
              <a:ahLst/>
              <a:cxnLst>
                <a:cxn ang="0">
                  <a:pos x="10" y="0"/>
                </a:cxn>
                <a:cxn ang="0">
                  <a:pos x="10" y="0"/>
                </a:cxn>
                <a:cxn ang="0">
                  <a:pos x="6" y="0"/>
                </a:cxn>
                <a:cxn ang="0">
                  <a:pos x="4" y="2"/>
                </a:cxn>
                <a:cxn ang="0">
                  <a:pos x="2" y="4"/>
                </a:cxn>
                <a:cxn ang="0">
                  <a:pos x="0" y="8"/>
                </a:cxn>
                <a:cxn ang="0">
                  <a:pos x="0" y="8"/>
                </a:cxn>
                <a:cxn ang="0">
                  <a:pos x="2" y="12"/>
                </a:cxn>
                <a:cxn ang="0">
                  <a:pos x="4" y="14"/>
                </a:cxn>
                <a:cxn ang="0">
                  <a:pos x="6" y="16"/>
                </a:cxn>
                <a:cxn ang="0">
                  <a:pos x="10" y="16"/>
                </a:cxn>
                <a:cxn ang="0">
                  <a:pos x="10" y="16"/>
                </a:cxn>
                <a:cxn ang="0">
                  <a:pos x="12" y="16"/>
                </a:cxn>
                <a:cxn ang="0">
                  <a:pos x="16" y="14"/>
                </a:cxn>
                <a:cxn ang="0">
                  <a:pos x="16" y="12"/>
                </a:cxn>
                <a:cxn ang="0">
                  <a:pos x="18" y="8"/>
                </a:cxn>
                <a:cxn ang="0">
                  <a:pos x="18" y="8"/>
                </a:cxn>
                <a:cxn ang="0">
                  <a:pos x="16" y="4"/>
                </a:cxn>
                <a:cxn ang="0">
                  <a:pos x="16" y="2"/>
                </a:cxn>
                <a:cxn ang="0">
                  <a:pos x="12" y="0"/>
                </a:cxn>
                <a:cxn ang="0">
                  <a:pos x="10" y="0"/>
                </a:cxn>
              </a:cxnLst>
              <a:rect l="0" t="0" r="r" b="b"/>
              <a:pathLst>
                <a:path w="18" h="16">
                  <a:moveTo>
                    <a:pt x="10" y="0"/>
                  </a:moveTo>
                  <a:lnTo>
                    <a:pt x="10" y="0"/>
                  </a:lnTo>
                  <a:lnTo>
                    <a:pt x="6" y="0"/>
                  </a:lnTo>
                  <a:lnTo>
                    <a:pt x="4" y="2"/>
                  </a:lnTo>
                  <a:lnTo>
                    <a:pt x="2" y="4"/>
                  </a:lnTo>
                  <a:lnTo>
                    <a:pt x="0" y="8"/>
                  </a:lnTo>
                  <a:lnTo>
                    <a:pt x="0" y="8"/>
                  </a:lnTo>
                  <a:lnTo>
                    <a:pt x="2" y="12"/>
                  </a:lnTo>
                  <a:lnTo>
                    <a:pt x="4" y="14"/>
                  </a:lnTo>
                  <a:lnTo>
                    <a:pt x="6" y="16"/>
                  </a:lnTo>
                  <a:lnTo>
                    <a:pt x="10" y="16"/>
                  </a:lnTo>
                  <a:lnTo>
                    <a:pt x="10" y="16"/>
                  </a:lnTo>
                  <a:lnTo>
                    <a:pt x="12" y="16"/>
                  </a:lnTo>
                  <a:lnTo>
                    <a:pt x="16" y="14"/>
                  </a:lnTo>
                  <a:lnTo>
                    <a:pt x="16" y="12"/>
                  </a:lnTo>
                  <a:lnTo>
                    <a:pt x="18" y="8"/>
                  </a:lnTo>
                  <a:lnTo>
                    <a:pt x="18" y="8"/>
                  </a:lnTo>
                  <a:lnTo>
                    <a:pt x="16" y="4"/>
                  </a:lnTo>
                  <a:lnTo>
                    <a:pt x="16" y="2"/>
                  </a:lnTo>
                  <a:lnTo>
                    <a:pt x="12" y="0"/>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63" name="Freeform 60"/>
            <p:cNvSpPr/>
            <p:nvPr/>
          </p:nvSpPr>
          <p:spPr bwMode="auto">
            <a:xfrm>
              <a:off x="3932238" y="885825"/>
              <a:ext cx="28575" cy="25400"/>
            </a:xfrm>
            <a:custGeom>
              <a:avLst/>
              <a:gdLst/>
              <a:ahLst/>
              <a:cxnLst>
                <a:cxn ang="0">
                  <a:pos x="10" y="0"/>
                </a:cxn>
                <a:cxn ang="0">
                  <a:pos x="10" y="0"/>
                </a:cxn>
                <a:cxn ang="0">
                  <a:pos x="6" y="0"/>
                </a:cxn>
                <a:cxn ang="0">
                  <a:pos x="4" y="2"/>
                </a:cxn>
                <a:cxn ang="0">
                  <a:pos x="2" y="4"/>
                </a:cxn>
                <a:cxn ang="0">
                  <a:pos x="0" y="8"/>
                </a:cxn>
                <a:cxn ang="0">
                  <a:pos x="0" y="8"/>
                </a:cxn>
                <a:cxn ang="0">
                  <a:pos x="2" y="12"/>
                </a:cxn>
                <a:cxn ang="0">
                  <a:pos x="4" y="14"/>
                </a:cxn>
                <a:cxn ang="0">
                  <a:pos x="6" y="16"/>
                </a:cxn>
                <a:cxn ang="0">
                  <a:pos x="10" y="16"/>
                </a:cxn>
                <a:cxn ang="0">
                  <a:pos x="10" y="16"/>
                </a:cxn>
                <a:cxn ang="0">
                  <a:pos x="12" y="16"/>
                </a:cxn>
                <a:cxn ang="0">
                  <a:pos x="16" y="14"/>
                </a:cxn>
                <a:cxn ang="0">
                  <a:pos x="16" y="12"/>
                </a:cxn>
                <a:cxn ang="0">
                  <a:pos x="18" y="8"/>
                </a:cxn>
                <a:cxn ang="0">
                  <a:pos x="18" y="8"/>
                </a:cxn>
                <a:cxn ang="0">
                  <a:pos x="16" y="4"/>
                </a:cxn>
                <a:cxn ang="0">
                  <a:pos x="16" y="2"/>
                </a:cxn>
                <a:cxn ang="0">
                  <a:pos x="12" y="0"/>
                </a:cxn>
                <a:cxn ang="0">
                  <a:pos x="10" y="0"/>
                </a:cxn>
              </a:cxnLst>
              <a:rect l="0" t="0" r="r" b="b"/>
              <a:pathLst>
                <a:path w="18" h="16">
                  <a:moveTo>
                    <a:pt x="10" y="0"/>
                  </a:moveTo>
                  <a:lnTo>
                    <a:pt x="10" y="0"/>
                  </a:lnTo>
                  <a:lnTo>
                    <a:pt x="6" y="0"/>
                  </a:lnTo>
                  <a:lnTo>
                    <a:pt x="4" y="2"/>
                  </a:lnTo>
                  <a:lnTo>
                    <a:pt x="2" y="4"/>
                  </a:lnTo>
                  <a:lnTo>
                    <a:pt x="0" y="8"/>
                  </a:lnTo>
                  <a:lnTo>
                    <a:pt x="0" y="8"/>
                  </a:lnTo>
                  <a:lnTo>
                    <a:pt x="2" y="12"/>
                  </a:lnTo>
                  <a:lnTo>
                    <a:pt x="4" y="14"/>
                  </a:lnTo>
                  <a:lnTo>
                    <a:pt x="6" y="16"/>
                  </a:lnTo>
                  <a:lnTo>
                    <a:pt x="10" y="16"/>
                  </a:lnTo>
                  <a:lnTo>
                    <a:pt x="10" y="16"/>
                  </a:lnTo>
                  <a:lnTo>
                    <a:pt x="12" y="16"/>
                  </a:lnTo>
                  <a:lnTo>
                    <a:pt x="16" y="14"/>
                  </a:lnTo>
                  <a:lnTo>
                    <a:pt x="16" y="12"/>
                  </a:lnTo>
                  <a:lnTo>
                    <a:pt x="18" y="8"/>
                  </a:lnTo>
                  <a:lnTo>
                    <a:pt x="18" y="8"/>
                  </a:lnTo>
                  <a:lnTo>
                    <a:pt x="16" y="4"/>
                  </a:lnTo>
                  <a:lnTo>
                    <a:pt x="16" y="2"/>
                  </a:lnTo>
                  <a:lnTo>
                    <a:pt x="12" y="0"/>
                  </a:lnTo>
                  <a:lnTo>
                    <a:pt x="10"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64" name="Freeform 61"/>
            <p:cNvSpPr/>
            <p:nvPr/>
          </p:nvSpPr>
          <p:spPr bwMode="auto">
            <a:xfrm>
              <a:off x="6434138" y="939800"/>
              <a:ext cx="25400" cy="25400"/>
            </a:xfrm>
            <a:custGeom>
              <a:avLst/>
              <a:gdLst/>
              <a:ahLst/>
              <a:cxnLst>
                <a:cxn ang="0">
                  <a:pos x="8" y="0"/>
                </a:cxn>
                <a:cxn ang="0">
                  <a:pos x="8" y="0"/>
                </a:cxn>
                <a:cxn ang="0">
                  <a:pos x="4" y="0"/>
                </a:cxn>
                <a:cxn ang="0">
                  <a:pos x="2" y="2"/>
                </a:cxn>
                <a:cxn ang="0">
                  <a:pos x="0" y="4"/>
                </a:cxn>
                <a:cxn ang="0">
                  <a:pos x="0" y="8"/>
                </a:cxn>
                <a:cxn ang="0">
                  <a:pos x="0" y="8"/>
                </a:cxn>
                <a:cxn ang="0">
                  <a:pos x="0" y="12"/>
                </a:cxn>
                <a:cxn ang="0">
                  <a:pos x="2" y="14"/>
                </a:cxn>
                <a:cxn ang="0">
                  <a:pos x="4" y="16"/>
                </a:cxn>
                <a:cxn ang="0">
                  <a:pos x="8" y="16"/>
                </a:cxn>
                <a:cxn ang="0">
                  <a:pos x="8" y="16"/>
                </a:cxn>
                <a:cxn ang="0">
                  <a:pos x="12" y="16"/>
                </a:cxn>
                <a:cxn ang="0">
                  <a:pos x="14" y="14"/>
                </a:cxn>
                <a:cxn ang="0">
                  <a:pos x="16" y="12"/>
                </a:cxn>
                <a:cxn ang="0">
                  <a:pos x="16" y="8"/>
                </a:cxn>
                <a:cxn ang="0">
                  <a:pos x="16" y="8"/>
                </a:cxn>
                <a:cxn ang="0">
                  <a:pos x="16" y="4"/>
                </a:cxn>
                <a:cxn ang="0">
                  <a:pos x="14" y="2"/>
                </a:cxn>
                <a:cxn ang="0">
                  <a:pos x="12" y="0"/>
                </a:cxn>
                <a:cxn ang="0">
                  <a:pos x="8" y="0"/>
                </a:cxn>
              </a:cxnLst>
              <a:rect l="0" t="0" r="r" b="b"/>
              <a:pathLst>
                <a:path w="16" h="16">
                  <a:moveTo>
                    <a:pt x="8" y="0"/>
                  </a:moveTo>
                  <a:lnTo>
                    <a:pt x="8" y="0"/>
                  </a:lnTo>
                  <a:lnTo>
                    <a:pt x="4" y="0"/>
                  </a:lnTo>
                  <a:lnTo>
                    <a:pt x="2" y="2"/>
                  </a:lnTo>
                  <a:lnTo>
                    <a:pt x="0" y="4"/>
                  </a:lnTo>
                  <a:lnTo>
                    <a:pt x="0" y="8"/>
                  </a:lnTo>
                  <a:lnTo>
                    <a:pt x="0" y="8"/>
                  </a:lnTo>
                  <a:lnTo>
                    <a:pt x="0" y="12"/>
                  </a:lnTo>
                  <a:lnTo>
                    <a:pt x="2" y="14"/>
                  </a:lnTo>
                  <a:lnTo>
                    <a:pt x="4" y="16"/>
                  </a:lnTo>
                  <a:lnTo>
                    <a:pt x="8" y="16"/>
                  </a:lnTo>
                  <a:lnTo>
                    <a:pt x="8" y="16"/>
                  </a:lnTo>
                  <a:lnTo>
                    <a:pt x="12" y="16"/>
                  </a:lnTo>
                  <a:lnTo>
                    <a:pt x="14" y="14"/>
                  </a:lnTo>
                  <a:lnTo>
                    <a:pt x="16" y="12"/>
                  </a:lnTo>
                  <a:lnTo>
                    <a:pt x="16" y="8"/>
                  </a:lnTo>
                  <a:lnTo>
                    <a:pt x="16" y="8"/>
                  </a:lnTo>
                  <a:lnTo>
                    <a:pt x="16" y="4"/>
                  </a:lnTo>
                  <a:lnTo>
                    <a:pt x="14" y="2"/>
                  </a:lnTo>
                  <a:lnTo>
                    <a:pt x="12" y="0"/>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65" name="Freeform 62"/>
            <p:cNvSpPr/>
            <p:nvPr/>
          </p:nvSpPr>
          <p:spPr bwMode="auto">
            <a:xfrm>
              <a:off x="6434138" y="939800"/>
              <a:ext cx="25400" cy="25400"/>
            </a:xfrm>
            <a:custGeom>
              <a:avLst/>
              <a:gdLst/>
              <a:ahLst/>
              <a:cxnLst>
                <a:cxn ang="0">
                  <a:pos x="8" y="0"/>
                </a:cxn>
                <a:cxn ang="0">
                  <a:pos x="8" y="0"/>
                </a:cxn>
                <a:cxn ang="0">
                  <a:pos x="4" y="0"/>
                </a:cxn>
                <a:cxn ang="0">
                  <a:pos x="2" y="2"/>
                </a:cxn>
                <a:cxn ang="0">
                  <a:pos x="0" y="4"/>
                </a:cxn>
                <a:cxn ang="0">
                  <a:pos x="0" y="8"/>
                </a:cxn>
                <a:cxn ang="0">
                  <a:pos x="0" y="8"/>
                </a:cxn>
                <a:cxn ang="0">
                  <a:pos x="0" y="12"/>
                </a:cxn>
                <a:cxn ang="0">
                  <a:pos x="2" y="14"/>
                </a:cxn>
                <a:cxn ang="0">
                  <a:pos x="4" y="16"/>
                </a:cxn>
                <a:cxn ang="0">
                  <a:pos x="8" y="16"/>
                </a:cxn>
                <a:cxn ang="0">
                  <a:pos x="8" y="16"/>
                </a:cxn>
                <a:cxn ang="0">
                  <a:pos x="12" y="16"/>
                </a:cxn>
                <a:cxn ang="0">
                  <a:pos x="14" y="14"/>
                </a:cxn>
                <a:cxn ang="0">
                  <a:pos x="16" y="12"/>
                </a:cxn>
                <a:cxn ang="0">
                  <a:pos x="16" y="8"/>
                </a:cxn>
                <a:cxn ang="0">
                  <a:pos x="16" y="8"/>
                </a:cxn>
                <a:cxn ang="0">
                  <a:pos x="16" y="4"/>
                </a:cxn>
                <a:cxn ang="0">
                  <a:pos x="14" y="2"/>
                </a:cxn>
                <a:cxn ang="0">
                  <a:pos x="12" y="0"/>
                </a:cxn>
                <a:cxn ang="0">
                  <a:pos x="8" y="0"/>
                </a:cxn>
              </a:cxnLst>
              <a:rect l="0" t="0" r="r" b="b"/>
              <a:pathLst>
                <a:path w="16" h="16">
                  <a:moveTo>
                    <a:pt x="8" y="0"/>
                  </a:moveTo>
                  <a:lnTo>
                    <a:pt x="8" y="0"/>
                  </a:lnTo>
                  <a:lnTo>
                    <a:pt x="4" y="0"/>
                  </a:lnTo>
                  <a:lnTo>
                    <a:pt x="2" y="2"/>
                  </a:lnTo>
                  <a:lnTo>
                    <a:pt x="0" y="4"/>
                  </a:lnTo>
                  <a:lnTo>
                    <a:pt x="0" y="8"/>
                  </a:lnTo>
                  <a:lnTo>
                    <a:pt x="0" y="8"/>
                  </a:lnTo>
                  <a:lnTo>
                    <a:pt x="0" y="12"/>
                  </a:lnTo>
                  <a:lnTo>
                    <a:pt x="2" y="14"/>
                  </a:lnTo>
                  <a:lnTo>
                    <a:pt x="4" y="16"/>
                  </a:lnTo>
                  <a:lnTo>
                    <a:pt x="8" y="16"/>
                  </a:lnTo>
                  <a:lnTo>
                    <a:pt x="8" y="16"/>
                  </a:lnTo>
                  <a:lnTo>
                    <a:pt x="12" y="16"/>
                  </a:lnTo>
                  <a:lnTo>
                    <a:pt x="14" y="14"/>
                  </a:lnTo>
                  <a:lnTo>
                    <a:pt x="16" y="12"/>
                  </a:lnTo>
                  <a:lnTo>
                    <a:pt x="16" y="8"/>
                  </a:lnTo>
                  <a:lnTo>
                    <a:pt x="16" y="8"/>
                  </a:lnTo>
                  <a:lnTo>
                    <a:pt x="16" y="4"/>
                  </a:lnTo>
                  <a:lnTo>
                    <a:pt x="14" y="2"/>
                  </a:lnTo>
                  <a:lnTo>
                    <a:pt x="12" y="0"/>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66" name="Freeform 63"/>
            <p:cNvSpPr/>
            <p:nvPr/>
          </p:nvSpPr>
          <p:spPr bwMode="auto">
            <a:xfrm>
              <a:off x="5046663" y="565150"/>
              <a:ext cx="25400" cy="25400"/>
            </a:xfrm>
            <a:custGeom>
              <a:avLst/>
              <a:gdLst/>
              <a:ahLst/>
              <a:cxnLst>
                <a:cxn ang="0">
                  <a:pos x="8" y="0"/>
                </a:cxn>
                <a:cxn ang="0">
                  <a:pos x="8" y="0"/>
                </a:cxn>
                <a:cxn ang="0">
                  <a:pos x="4" y="0"/>
                </a:cxn>
                <a:cxn ang="0">
                  <a:pos x="2" y="2"/>
                </a:cxn>
                <a:cxn ang="0">
                  <a:pos x="0" y="4"/>
                </a:cxn>
                <a:cxn ang="0">
                  <a:pos x="0" y="8"/>
                </a:cxn>
                <a:cxn ang="0">
                  <a:pos x="0" y="8"/>
                </a:cxn>
                <a:cxn ang="0">
                  <a:pos x="0" y="12"/>
                </a:cxn>
                <a:cxn ang="0">
                  <a:pos x="2" y="14"/>
                </a:cxn>
                <a:cxn ang="0">
                  <a:pos x="4" y="16"/>
                </a:cxn>
                <a:cxn ang="0">
                  <a:pos x="8" y="16"/>
                </a:cxn>
                <a:cxn ang="0">
                  <a:pos x="8" y="16"/>
                </a:cxn>
                <a:cxn ang="0">
                  <a:pos x="12" y="16"/>
                </a:cxn>
                <a:cxn ang="0">
                  <a:pos x="14" y="14"/>
                </a:cxn>
                <a:cxn ang="0">
                  <a:pos x="16" y="12"/>
                </a:cxn>
                <a:cxn ang="0">
                  <a:pos x="16" y="8"/>
                </a:cxn>
                <a:cxn ang="0">
                  <a:pos x="16" y="8"/>
                </a:cxn>
                <a:cxn ang="0">
                  <a:pos x="16" y="4"/>
                </a:cxn>
                <a:cxn ang="0">
                  <a:pos x="14" y="2"/>
                </a:cxn>
                <a:cxn ang="0">
                  <a:pos x="12" y="0"/>
                </a:cxn>
                <a:cxn ang="0">
                  <a:pos x="8" y="0"/>
                </a:cxn>
              </a:cxnLst>
              <a:rect l="0" t="0" r="r" b="b"/>
              <a:pathLst>
                <a:path w="16" h="16">
                  <a:moveTo>
                    <a:pt x="8" y="0"/>
                  </a:moveTo>
                  <a:lnTo>
                    <a:pt x="8" y="0"/>
                  </a:lnTo>
                  <a:lnTo>
                    <a:pt x="4" y="0"/>
                  </a:lnTo>
                  <a:lnTo>
                    <a:pt x="2" y="2"/>
                  </a:lnTo>
                  <a:lnTo>
                    <a:pt x="0" y="4"/>
                  </a:lnTo>
                  <a:lnTo>
                    <a:pt x="0" y="8"/>
                  </a:lnTo>
                  <a:lnTo>
                    <a:pt x="0" y="8"/>
                  </a:lnTo>
                  <a:lnTo>
                    <a:pt x="0" y="12"/>
                  </a:lnTo>
                  <a:lnTo>
                    <a:pt x="2" y="14"/>
                  </a:lnTo>
                  <a:lnTo>
                    <a:pt x="4" y="16"/>
                  </a:lnTo>
                  <a:lnTo>
                    <a:pt x="8" y="16"/>
                  </a:lnTo>
                  <a:lnTo>
                    <a:pt x="8" y="16"/>
                  </a:lnTo>
                  <a:lnTo>
                    <a:pt x="12" y="16"/>
                  </a:lnTo>
                  <a:lnTo>
                    <a:pt x="14" y="14"/>
                  </a:lnTo>
                  <a:lnTo>
                    <a:pt x="16" y="12"/>
                  </a:lnTo>
                  <a:lnTo>
                    <a:pt x="16" y="8"/>
                  </a:lnTo>
                  <a:lnTo>
                    <a:pt x="16" y="8"/>
                  </a:lnTo>
                  <a:lnTo>
                    <a:pt x="16" y="4"/>
                  </a:lnTo>
                  <a:lnTo>
                    <a:pt x="14" y="2"/>
                  </a:lnTo>
                  <a:lnTo>
                    <a:pt x="12" y="0"/>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67" name="Freeform 64"/>
            <p:cNvSpPr/>
            <p:nvPr/>
          </p:nvSpPr>
          <p:spPr bwMode="auto">
            <a:xfrm>
              <a:off x="5046663" y="565150"/>
              <a:ext cx="25400" cy="25400"/>
            </a:xfrm>
            <a:custGeom>
              <a:avLst/>
              <a:gdLst/>
              <a:ahLst/>
              <a:cxnLst>
                <a:cxn ang="0">
                  <a:pos x="8" y="0"/>
                </a:cxn>
                <a:cxn ang="0">
                  <a:pos x="8" y="0"/>
                </a:cxn>
                <a:cxn ang="0">
                  <a:pos x="4" y="0"/>
                </a:cxn>
                <a:cxn ang="0">
                  <a:pos x="2" y="2"/>
                </a:cxn>
                <a:cxn ang="0">
                  <a:pos x="0" y="4"/>
                </a:cxn>
                <a:cxn ang="0">
                  <a:pos x="0" y="8"/>
                </a:cxn>
                <a:cxn ang="0">
                  <a:pos x="0" y="8"/>
                </a:cxn>
                <a:cxn ang="0">
                  <a:pos x="0" y="12"/>
                </a:cxn>
                <a:cxn ang="0">
                  <a:pos x="2" y="14"/>
                </a:cxn>
                <a:cxn ang="0">
                  <a:pos x="4" y="16"/>
                </a:cxn>
                <a:cxn ang="0">
                  <a:pos x="8" y="16"/>
                </a:cxn>
                <a:cxn ang="0">
                  <a:pos x="8" y="16"/>
                </a:cxn>
                <a:cxn ang="0">
                  <a:pos x="12" y="16"/>
                </a:cxn>
                <a:cxn ang="0">
                  <a:pos x="14" y="14"/>
                </a:cxn>
                <a:cxn ang="0">
                  <a:pos x="16" y="12"/>
                </a:cxn>
                <a:cxn ang="0">
                  <a:pos x="16" y="8"/>
                </a:cxn>
                <a:cxn ang="0">
                  <a:pos x="16" y="8"/>
                </a:cxn>
                <a:cxn ang="0">
                  <a:pos x="16" y="4"/>
                </a:cxn>
                <a:cxn ang="0">
                  <a:pos x="14" y="2"/>
                </a:cxn>
                <a:cxn ang="0">
                  <a:pos x="12" y="0"/>
                </a:cxn>
                <a:cxn ang="0">
                  <a:pos x="8" y="0"/>
                </a:cxn>
              </a:cxnLst>
              <a:rect l="0" t="0" r="r" b="b"/>
              <a:pathLst>
                <a:path w="16" h="16">
                  <a:moveTo>
                    <a:pt x="8" y="0"/>
                  </a:moveTo>
                  <a:lnTo>
                    <a:pt x="8" y="0"/>
                  </a:lnTo>
                  <a:lnTo>
                    <a:pt x="4" y="0"/>
                  </a:lnTo>
                  <a:lnTo>
                    <a:pt x="2" y="2"/>
                  </a:lnTo>
                  <a:lnTo>
                    <a:pt x="0" y="4"/>
                  </a:lnTo>
                  <a:lnTo>
                    <a:pt x="0" y="8"/>
                  </a:lnTo>
                  <a:lnTo>
                    <a:pt x="0" y="8"/>
                  </a:lnTo>
                  <a:lnTo>
                    <a:pt x="0" y="12"/>
                  </a:lnTo>
                  <a:lnTo>
                    <a:pt x="2" y="14"/>
                  </a:lnTo>
                  <a:lnTo>
                    <a:pt x="4" y="16"/>
                  </a:lnTo>
                  <a:lnTo>
                    <a:pt x="8" y="16"/>
                  </a:lnTo>
                  <a:lnTo>
                    <a:pt x="8" y="16"/>
                  </a:lnTo>
                  <a:lnTo>
                    <a:pt x="12" y="16"/>
                  </a:lnTo>
                  <a:lnTo>
                    <a:pt x="14" y="14"/>
                  </a:lnTo>
                  <a:lnTo>
                    <a:pt x="16" y="12"/>
                  </a:lnTo>
                  <a:lnTo>
                    <a:pt x="16" y="8"/>
                  </a:lnTo>
                  <a:lnTo>
                    <a:pt x="16" y="8"/>
                  </a:lnTo>
                  <a:lnTo>
                    <a:pt x="16" y="4"/>
                  </a:lnTo>
                  <a:lnTo>
                    <a:pt x="14" y="2"/>
                  </a:lnTo>
                  <a:lnTo>
                    <a:pt x="12" y="0"/>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68" name="Freeform 65"/>
            <p:cNvSpPr/>
            <p:nvPr/>
          </p:nvSpPr>
          <p:spPr bwMode="auto">
            <a:xfrm>
              <a:off x="3516313" y="41592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69" name="Freeform 66"/>
            <p:cNvSpPr/>
            <p:nvPr/>
          </p:nvSpPr>
          <p:spPr bwMode="auto">
            <a:xfrm>
              <a:off x="3516313" y="41592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70" name="Freeform 67"/>
            <p:cNvSpPr/>
            <p:nvPr/>
          </p:nvSpPr>
          <p:spPr bwMode="auto">
            <a:xfrm>
              <a:off x="4281488" y="54927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71" name="Freeform 68"/>
            <p:cNvSpPr/>
            <p:nvPr/>
          </p:nvSpPr>
          <p:spPr bwMode="auto">
            <a:xfrm>
              <a:off x="4281488" y="54927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72" name="Freeform 69"/>
            <p:cNvSpPr/>
            <p:nvPr/>
          </p:nvSpPr>
          <p:spPr bwMode="auto">
            <a:xfrm>
              <a:off x="4506913" y="495300"/>
              <a:ext cx="19050"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0" y="12"/>
                </a:cxn>
                <a:cxn ang="0">
                  <a:pos x="12" y="8"/>
                </a:cxn>
                <a:cxn ang="0">
                  <a:pos x="12" y="8"/>
                </a:cxn>
                <a:cxn ang="0">
                  <a:pos x="10" y="2"/>
                </a:cxn>
                <a:cxn ang="0">
                  <a:pos x="6" y="0"/>
                </a:cxn>
              </a:cxnLst>
              <a:rect l="0" t="0" r="r" b="b"/>
              <a:pathLst>
                <a:path w="12" h="14">
                  <a:moveTo>
                    <a:pt x="6" y="0"/>
                  </a:moveTo>
                  <a:lnTo>
                    <a:pt x="6" y="0"/>
                  </a:lnTo>
                  <a:lnTo>
                    <a:pt x="2" y="2"/>
                  </a:lnTo>
                  <a:lnTo>
                    <a:pt x="0" y="8"/>
                  </a:lnTo>
                  <a:lnTo>
                    <a:pt x="0" y="8"/>
                  </a:lnTo>
                  <a:lnTo>
                    <a:pt x="2" y="12"/>
                  </a:lnTo>
                  <a:lnTo>
                    <a:pt x="6" y="14"/>
                  </a:lnTo>
                  <a:lnTo>
                    <a:pt x="6" y="14"/>
                  </a:lnTo>
                  <a:lnTo>
                    <a:pt x="10" y="12"/>
                  </a:lnTo>
                  <a:lnTo>
                    <a:pt x="12" y="8"/>
                  </a:lnTo>
                  <a:lnTo>
                    <a:pt x="12" y="8"/>
                  </a:lnTo>
                  <a:lnTo>
                    <a:pt x="10"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73" name="Freeform 70"/>
            <p:cNvSpPr/>
            <p:nvPr/>
          </p:nvSpPr>
          <p:spPr bwMode="auto">
            <a:xfrm>
              <a:off x="4506913" y="495300"/>
              <a:ext cx="19050"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0" y="12"/>
                </a:cxn>
                <a:cxn ang="0">
                  <a:pos x="12" y="8"/>
                </a:cxn>
                <a:cxn ang="0">
                  <a:pos x="12" y="8"/>
                </a:cxn>
                <a:cxn ang="0">
                  <a:pos x="10" y="2"/>
                </a:cxn>
                <a:cxn ang="0">
                  <a:pos x="6" y="0"/>
                </a:cxn>
              </a:cxnLst>
              <a:rect l="0" t="0" r="r" b="b"/>
              <a:pathLst>
                <a:path w="12" h="14">
                  <a:moveTo>
                    <a:pt x="6" y="0"/>
                  </a:moveTo>
                  <a:lnTo>
                    <a:pt x="6" y="0"/>
                  </a:lnTo>
                  <a:lnTo>
                    <a:pt x="2" y="2"/>
                  </a:lnTo>
                  <a:lnTo>
                    <a:pt x="0" y="8"/>
                  </a:lnTo>
                  <a:lnTo>
                    <a:pt x="0" y="8"/>
                  </a:lnTo>
                  <a:lnTo>
                    <a:pt x="2" y="12"/>
                  </a:lnTo>
                  <a:lnTo>
                    <a:pt x="6" y="14"/>
                  </a:lnTo>
                  <a:lnTo>
                    <a:pt x="6" y="14"/>
                  </a:lnTo>
                  <a:lnTo>
                    <a:pt x="10" y="12"/>
                  </a:lnTo>
                  <a:lnTo>
                    <a:pt x="12" y="8"/>
                  </a:lnTo>
                  <a:lnTo>
                    <a:pt x="12" y="8"/>
                  </a:lnTo>
                  <a:lnTo>
                    <a:pt x="10"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74" name="Freeform 71"/>
            <p:cNvSpPr/>
            <p:nvPr/>
          </p:nvSpPr>
          <p:spPr bwMode="auto">
            <a:xfrm>
              <a:off x="4487863" y="736600"/>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75" name="Freeform 72"/>
            <p:cNvSpPr/>
            <p:nvPr/>
          </p:nvSpPr>
          <p:spPr bwMode="auto">
            <a:xfrm>
              <a:off x="4487863" y="736600"/>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76" name="Freeform 73"/>
            <p:cNvSpPr/>
            <p:nvPr/>
          </p:nvSpPr>
          <p:spPr bwMode="auto">
            <a:xfrm>
              <a:off x="4068763" y="247650"/>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77" name="Freeform 74"/>
            <p:cNvSpPr/>
            <p:nvPr/>
          </p:nvSpPr>
          <p:spPr bwMode="auto">
            <a:xfrm>
              <a:off x="4068763" y="247650"/>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78" name="Freeform 75"/>
            <p:cNvSpPr/>
            <p:nvPr/>
          </p:nvSpPr>
          <p:spPr bwMode="auto">
            <a:xfrm>
              <a:off x="6472238" y="666750"/>
              <a:ext cx="22225" cy="19050"/>
            </a:xfrm>
            <a:custGeom>
              <a:avLst/>
              <a:gdLst/>
              <a:ahLst/>
              <a:cxnLst>
                <a:cxn ang="0">
                  <a:pos x="6" y="0"/>
                </a:cxn>
                <a:cxn ang="0">
                  <a:pos x="6" y="0"/>
                </a:cxn>
                <a:cxn ang="0">
                  <a:pos x="2" y="2"/>
                </a:cxn>
                <a:cxn ang="0">
                  <a:pos x="0" y="6"/>
                </a:cxn>
                <a:cxn ang="0">
                  <a:pos x="0" y="6"/>
                </a:cxn>
                <a:cxn ang="0">
                  <a:pos x="2" y="10"/>
                </a:cxn>
                <a:cxn ang="0">
                  <a:pos x="6" y="12"/>
                </a:cxn>
                <a:cxn ang="0">
                  <a:pos x="6" y="12"/>
                </a:cxn>
                <a:cxn ang="0">
                  <a:pos x="12" y="10"/>
                </a:cxn>
                <a:cxn ang="0">
                  <a:pos x="14" y="6"/>
                </a:cxn>
                <a:cxn ang="0">
                  <a:pos x="14" y="6"/>
                </a:cxn>
                <a:cxn ang="0">
                  <a:pos x="12" y="2"/>
                </a:cxn>
                <a:cxn ang="0">
                  <a:pos x="6" y="0"/>
                </a:cxn>
              </a:cxnLst>
              <a:rect l="0" t="0" r="r" b="b"/>
              <a:pathLst>
                <a:path w="14" h="12">
                  <a:moveTo>
                    <a:pt x="6" y="0"/>
                  </a:moveTo>
                  <a:lnTo>
                    <a:pt x="6" y="0"/>
                  </a:lnTo>
                  <a:lnTo>
                    <a:pt x="2" y="2"/>
                  </a:lnTo>
                  <a:lnTo>
                    <a:pt x="0" y="6"/>
                  </a:lnTo>
                  <a:lnTo>
                    <a:pt x="0" y="6"/>
                  </a:lnTo>
                  <a:lnTo>
                    <a:pt x="2" y="10"/>
                  </a:lnTo>
                  <a:lnTo>
                    <a:pt x="6" y="12"/>
                  </a:lnTo>
                  <a:lnTo>
                    <a:pt x="6" y="12"/>
                  </a:lnTo>
                  <a:lnTo>
                    <a:pt x="12" y="10"/>
                  </a:lnTo>
                  <a:lnTo>
                    <a:pt x="14" y="6"/>
                  </a:lnTo>
                  <a:lnTo>
                    <a:pt x="14" y="6"/>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79" name="Freeform 76"/>
            <p:cNvSpPr/>
            <p:nvPr/>
          </p:nvSpPr>
          <p:spPr bwMode="auto">
            <a:xfrm>
              <a:off x="6472238" y="666750"/>
              <a:ext cx="22225" cy="19050"/>
            </a:xfrm>
            <a:custGeom>
              <a:avLst/>
              <a:gdLst/>
              <a:ahLst/>
              <a:cxnLst>
                <a:cxn ang="0">
                  <a:pos x="6" y="0"/>
                </a:cxn>
                <a:cxn ang="0">
                  <a:pos x="6" y="0"/>
                </a:cxn>
                <a:cxn ang="0">
                  <a:pos x="2" y="2"/>
                </a:cxn>
                <a:cxn ang="0">
                  <a:pos x="0" y="6"/>
                </a:cxn>
                <a:cxn ang="0">
                  <a:pos x="0" y="6"/>
                </a:cxn>
                <a:cxn ang="0">
                  <a:pos x="2" y="10"/>
                </a:cxn>
                <a:cxn ang="0">
                  <a:pos x="6" y="12"/>
                </a:cxn>
                <a:cxn ang="0">
                  <a:pos x="6" y="12"/>
                </a:cxn>
                <a:cxn ang="0">
                  <a:pos x="12" y="10"/>
                </a:cxn>
                <a:cxn ang="0">
                  <a:pos x="14" y="6"/>
                </a:cxn>
                <a:cxn ang="0">
                  <a:pos x="14" y="6"/>
                </a:cxn>
                <a:cxn ang="0">
                  <a:pos x="12" y="2"/>
                </a:cxn>
                <a:cxn ang="0">
                  <a:pos x="6" y="0"/>
                </a:cxn>
              </a:cxnLst>
              <a:rect l="0" t="0" r="r" b="b"/>
              <a:pathLst>
                <a:path w="14" h="12">
                  <a:moveTo>
                    <a:pt x="6" y="0"/>
                  </a:moveTo>
                  <a:lnTo>
                    <a:pt x="6" y="0"/>
                  </a:lnTo>
                  <a:lnTo>
                    <a:pt x="2" y="2"/>
                  </a:lnTo>
                  <a:lnTo>
                    <a:pt x="0" y="6"/>
                  </a:lnTo>
                  <a:lnTo>
                    <a:pt x="0" y="6"/>
                  </a:lnTo>
                  <a:lnTo>
                    <a:pt x="2" y="10"/>
                  </a:lnTo>
                  <a:lnTo>
                    <a:pt x="6" y="12"/>
                  </a:lnTo>
                  <a:lnTo>
                    <a:pt x="6" y="12"/>
                  </a:lnTo>
                  <a:lnTo>
                    <a:pt x="12" y="10"/>
                  </a:lnTo>
                  <a:lnTo>
                    <a:pt x="14" y="6"/>
                  </a:lnTo>
                  <a:lnTo>
                    <a:pt x="14" y="6"/>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80" name="Freeform 77"/>
            <p:cNvSpPr/>
            <p:nvPr/>
          </p:nvSpPr>
          <p:spPr bwMode="auto">
            <a:xfrm>
              <a:off x="6354763" y="301625"/>
              <a:ext cx="22225" cy="19050"/>
            </a:xfrm>
            <a:custGeom>
              <a:avLst/>
              <a:gdLst/>
              <a:ahLst/>
              <a:cxnLst>
                <a:cxn ang="0">
                  <a:pos x="8" y="0"/>
                </a:cxn>
                <a:cxn ang="0">
                  <a:pos x="8" y="0"/>
                </a:cxn>
                <a:cxn ang="0">
                  <a:pos x="2" y="2"/>
                </a:cxn>
                <a:cxn ang="0">
                  <a:pos x="0" y="6"/>
                </a:cxn>
                <a:cxn ang="0">
                  <a:pos x="0" y="6"/>
                </a:cxn>
                <a:cxn ang="0">
                  <a:pos x="2" y="10"/>
                </a:cxn>
                <a:cxn ang="0">
                  <a:pos x="8" y="12"/>
                </a:cxn>
                <a:cxn ang="0">
                  <a:pos x="8" y="12"/>
                </a:cxn>
                <a:cxn ang="0">
                  <a:pos x="12" y="10"/>
                </a:cxn>
                <a:cxn ang="0">
                  <a:pos x="14" y="6"/>
                </a:cxn>
                <a:cxn ang="0">
                  <a:pos x="14" y="6"/>
                </a:cxn>
                <a:cxn ang="0">
                  <a:pos x="12" y="2"/>
                </a:cxn>
                <a:cxn ang="0">
                  <a:pos x="8" y="0"/>
                </a:cxn>
              </a:cxnLst>
              <a:rect l="0" t="0" r="r" b="b"/>
              <a:pathLst>
                <a:path w="14" h="12">
                  <a:moveTo>
                    <a:pt x="8" y="0"/>
                  </a:moveTo>
                  <a:lnTo>
                    <a:pt x="8" y="0"/>
                  </a:lnTo>
                  <a:lnTo>
                    <a:pt x="2" y="2"/>
                  </a:lnTo>
                  <a:lnTo>
                    <a:pt x="0" y="6"/>
                  </a:lnTo>
                  <a:lnTo>
                    <a:pt x="0" y="6"/>
                  </a:lnTo>
                  <a:lnTo>
                    <a:pt x="2" y="10"/>
                  </a:lnTo>
                  <a:lnTo>
                    <a:pt x="8" y="12"/>
                  </a:lnTo>
                  <a:lnTo>
                    <a:pt x="8" y="12"/>
                  </a:lnTo>
                  <a:lnTo>
                    <a:pt x="12" y="10"/>
                  </a:lnTo>
                  <a:lnTo>
                    <a:pt x="14" y="6"/>
                  </a:lnTo>
                  <a:lnTo>
                    <a:pt x="14"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81" name="Freeform 78"/>
            <p:cNvSpPr/>
            <p:nvPr/>
          </p:nvSpPr>
          <p:spPr bwMode="auto">
            <a:xfrm>
              <a:off x="6354763" y="301625"/>
              <a:ext cx="22225" cy="19050"/>
            </a:xfrm>
            <a:custGeom>
              <a:avLst/>
              <a:gdLst/>
              <a:ahLst/>
              <a:cxnLst>
                <a:cxn ang="0">
                  <a:pos x="8" y="0"/>
                </a:cxn>
                <a:cxn ang="0">
                  <a:pos x="8" y="0"/>
                </a:cxn>
                <a:cxn ang="0">
                  <a:pos x="2" y="2"/>
                </a:cxn>
                <a:cxn ang="0">
                  <a:pos x="0" y="6"/>
                </a:cxn>
                <a:cxn ang="0">
                  <a:pos x="0" y="6"/>
                </a:cxn>
                <a:cxn ang="0">
                  <a:pos x="2" y="10"/>
                </a:cxn>
                <a:cxn ang="0">
                  <a:pos x="8" y="12"/>
                </a:cxn>
                <a:cxn ang="0">
                  <a:pos x="8" y="12"/>
                </a:cxn>
                <a:cxn ang="0">
                  <a:pos x="12" y="10"/>
                </a:cxn>
                <a:cxn ang="0">
                  <a:pos x="14" y="6"/>
                </a:cxn>
                <a:cxn ang="0">
                  <a:pos x="14" y="6"/>
                </a:cxn>
                <a:cxn ang="0">
                  <a:pos x="12" y="2"/>
                </a:cxn>
                <a:cxn ang="0">
                  <a:pos x="8" y="0"/>
                </a:cxn>
              </a:cxnLst>
              <a:rect l="0" t="0" r="r" b="b"/>
              <a:pathLst>
                <a:path w="14" h="12">
                  <a:moveTo>
                    <a:pt x="8" y="0"/>
                  </a:moveTo>
                  <a:lnTo>
                    <a:pt x="8" y="0"/>
                  </a:lnTo>
                  <a:lnTo>
                    <a:pt x="2" y="2"/>
                  </a:lnTo>
                  <a:lnTo>
                    <a:pt x="0" y="6"/>
                  </a:lnTo>
                  <a:lnTo>
                    <a:pt x="0" y="6"/>
                  </a:lnTo>
                  <a:lnTo>
                    <a:pt x="2" y="10"/>
                  </a:lnTo>
                  <a:lnTo>
                    <a:pt x="8" y="12"/>
                  </a:lnTo>
                  <a:lnTo>
                    <a:pt x="8" y="12"/>
                  </a:lnTo>
                  <a:lnTo>
                    <a:pt x="12" y="10"/>
                  </a:lnTo>
                  <a:lnTo>
                    <a:pt x="14" y="6"/>
                  </a:lnTo>
                  <a:lnTo>
                    <a:pt x="14"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82" name="Freeform 79"/>
            <p:cNvSpPr/>
            <p:nvPr/>
          </p:nvSpPr>
          <p:spPr bwMode="auto">
            <a:xfrm>
              <a:off x="5500688" y="939800"/>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83" name="Freeform 80"/>
            <p:cNvSpPr/>
            <p:nvPr/>
          </p:nvSpPr>
          <p:spPr bwMode="auto">
            <a:xfrm>
              <a:off x="5500688" y="939800"/>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84" name="Freeform 81"/>
            <p:cNvSpPr/>
            <p:nvPr/>
          </p:nvSpPr>
          <p:spPr bwMode="auto">
            <a:xfrm>
              <a:off x="3757613" y="666750"/>
              <a:ext cx="22225" cy="19050"/>
            </a:xfrm>
            <a:custGeom>
              <a:avLst/>
              <a:gdLst/>
              <a:ahLst/>
              <a:cxnLst>
                <a:cxn ang="0">
                  <a:pos x="6" y="0"/>
                </a:cxn>
                <a:cxn ang="0">
                  <a:pos x="6" y="0"/>
                </a:cxn>
                <a:cxn ang="0">
                  <a:pos x="2" y="2"/>
                </a:cxn>
                <a:cxn ang="0">
                  <a:pos x="0" y="6"/>
                </a:cxn>
                <a:cxn ang="0">
                  <a:pos x="0" y="6"/>
                </a:cxn>
                <a:cxn ang="0">
                  <a:pos x="2" y="10"/>
                </a:cxn>
                <a:cxn ang="0">
                  <a:pos x="6" y="12"/>
                </a:cxn>
                <a:cxn ang="0">
                  <a:pos x="6" y="12"/>
                </a:cxn>
                <a:cxn ang="0">
                  <a:pos x="12" y="10"/>
                </a:cxn>
                <a:cxn ang="0">
                  <a:pos x="14" y="6"/>
                </a:cxn>
                <a:cxn ang="0">
                  <a:pos x="14" y="6"/>
                </a:cxn>
                <a:cxn ang="0">
                  <a:pos x="12" y="2"/>
                </a:cxn>
                <a:cxn ang="0">
                  <a:pos x="6" y="0"/>
                </a:cxn>
              </a:cxnLst>
              <a:rect l="0" t="0" r="r" b="b"/>
              <a:pathLst>
                <a:path w="14" h="12">
                  <a:moveTo>
                    <a:pt x="6" y="0"/>
                  </a:moveTo>
                  <a:lnTo>
                    <a:pt x="6" y="0"/>
                  </a:lnTo>
                  <a:lnTo>
                    <a:pt x="2" y="2"/>
                  </a:lnTo>
                  <a:lnTo>
                    <a:pt x="0" y="6"/>
                  </a:lnTo>
                  <a:lnTo>
                    <a:pt x="0" y="6"/>
                  </a:lnTo>
                  <a:lnTo>
                    <a:pt x="2" y="10"/>
                  </a:lnTo>
                  <a:lnTo>
                    <a:pt x="6" y="12"/>
                  </a:lnTo>
                  <a:lnTo>
                    <a:pt x="6" y="12"/>
                  </a:lnTo>
                  <a:lnTo>
                    <a:pt x="12" y="10"/>
                  </a:lnTo>
                  <a:lnTo>
                    <a:pt x="14" y="6"/>
                  </a:lnTo>
                  <a:lnTo>
                    <a:pt x="14" y="6"/>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85" name="Freeform 82"/>
            <p:cNvSpPr/>
            <p:nvPr/>
          </p:nvSpPr>
          <p:spPr bwMode="auto">
            <a:xfrm>
              <a:off x="3757613" y="666750"/>
              <a:ext cx="22225" cy="19050"/>
            </a:xfrm>
            <a:custGeom>
              <a:avLst/>
              <a:gdLst/>
              <a:ahLst/>
              <a:cxnLst>
                <a:cxn ang="0">
                  <a:pos x="6" y="0"/>
                </a:cxn>
                <a:cxn ang="0">
                  <a:pos x="6" y="0"/>
                </a:cxn>
                <a:cxn ang="0">
                  <a:pos x="2" y="2"/>
                </a:cxn>
                <a:cxn ang="0">
                  <a:pos x="0" y="6"/>
                </a:cxn>
                <a:cxn ang="0">
                  <a:pos x="0" y="6"/>
                </a:cxn>
                <a:cxn ang="0">
                  <a:pos x="2" y="10"/>
                </a:cxn>
                <a:cxn ang="0">
                  <a:pos x="6" y="12"/>
                </a:cxn>
                <a:cxn ang="0">
                  <a:pos x="6" y="12"/>
                </a:cxn>
                <a:cxn ang="0">
                  <a:pos x="12" y="10"/>
                </a:cxn>
                <a:cxn ang="0">
                  <a:pos x="14" y="6"/>
                </a:cxn>
                <a:cxn ang="0">
                  <a:pos x="14" y="6"/>
                </a:cxn>
                <a:cxn ang="0">
                  <a:pos x="12" y="2"/>
                </a:cxn>
                <a:cxn ang="0">
                  <a:pos x="6" y="0"/>
                </a:cxn>
              </a:cxnLst>
              <a:rect l="0" t="0" r="r" b="b"/>
              <a:pathLst>
                <a:path w="14" h="12">
                  <a:moveTo>
                    <a:pt x="6" y="0"/>
                  </a:moveTo>
                  <a:lnTo>
                    <a:pt x="6" y="0"/>
                  </a:lnTo>
                  <a:lnTo>
                    <a:pt x="2" y="2"/>
                  </a:lnTo>
                  <a:lnTo>
                    <a:pt x="0" y="6"/>
                  </a:lnTo>
                  <a:lnTo>
                    <a:pt x="0" y="6"/>
                  </a:lnTo>
                  <a:lnTo>
                    <a:pt x="2" y="10"/>
                  </a:lnTo>
                  <a:lnTo>
                    <a:pt x="6" y="12"/>
                  </a:lnTo>
                  <a:lnTo>
                    <a:pt x="6" y="12"/>
                  </a:lnTo>
                  <a:lnTo>
                    <a:pt x="12" y="10"/>
                  </a:lnTo>
                  <a:lnTo>
                    <a:pt x="14" y="6"/>
                  </a:lnTo>
                  <a:lnTo>
                    <a:pt x="14" y="6"/>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86" name="Freeform 83"/>
            <p:cNvSpPr/>
            <p:nvPr/>
          </p:nvSpPr>
          <p:spPr bwMode="auto">
            <a:xfrm>
              <a:off x="1846263" y="638175"/>
              <a:ext cx="19050"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0" y="12"/>
                </a:cxn>
                <a:cxn ang="0">
                  <a:pos x="12" y="8"/>
                </a:cxn>
                <a:cxn ang="0">
                  <a:pos x="12" y="8"/>
                </a:cxn>
                <a:cxn ang="0">
                  <a:pos x="10" y="2"/>
                </a:cxn>
                <a:cxn ang="0">
                  <a:pos x="6" y="0"/>
                </a:cxn>
              </a:cxnLst>
              <a:rect l="0" t="0" r="r" b="b"/>
              <a:pathLst>
                <a:path w="12" h="14">
                  <a:moveTo>
                    <a:pt x="6" y="0"/>
                  </a:moveTo>
                  <a:lnTo>
                    <a:pt x="6" y="0"/>
                  </a:lnTo>
                  <a:lnTo>
                    <a:pt x="2" y="2"/>
                  </a:lnTo>
                  <a:lnTo>
                    <a:pt x="0" y="8"/>
                  </a:lnTo>
                  <a:lnTo>
                    <a:pt x="0" y="8"/>
                  </a:lnTo>
                  <a:lnTo>
                    <a:pt x="2" y="12"/>
                  </a:lnTo>
                  <a:lnTo>
                    <a:pt x="6" y="14"/>
                  </a:lnTo>
                  <a:lnTo>
                    <a:pt x="6" y="14"/>
                  </a:lnTo>
                  <a:lnTo>
                    <a:pt x="10" y="12"/>
                  </a:lnTo>
                  <a:lnTo>
                    <a:pt x="12" y="8"/>
                  </a:lnTo>
                  <a:lnTo>
                    <a:pt x="12" y="8"/>
                  </a:lnTo>
                  <a:lnTo>
                    <a:pt x="10"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87" name="Freeform 84"/>
            <p:cNvSpPr/>
            <p:nvPr/>
          </p:nvSpPr>
          <p:spPr bwMode="auto">
            <a:xfrm>
              <a:off x="1846263" y="638175"/>
              <a:ext cx="19050"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0" y="12"/>
                </a:cxn>
                <a:cxn ang="0">
                  <a:pos x="12" y="8"/>
                </a:cxn>
                <a:cxn ang="0">
                  <a:pos x="12" y="8"/>
                </a:cxn>
                <a:cxn ang="0">
                  <a:pos x="10" y="2"/>
                </a:cxn>
                <a:cxn ang="0">
                  <a:pos x="6" y="0"/>
                </a:cxn>
              </a:cxnLst>
              <a:rect l="0" t="0" r="r" b="b"/>
              <a:pathLst>
                <a:path w="12" h="14">
                  <a:moveTo>
                    <a:pt x="6" y="0"/>
                  </a:moveTo>
                  <a:lnTo>
                    <a:pt x="6" y="0"/>
                  </a:lnTo>
                  <a:lnTo>
                    <a:pt x="2" y="2"/>
                  </a:lnTo>
                  <a:lnTo>
                    <a:pt x="0" y="8"/>
                  </a:lnTo>
                  <a:lnTo>
                    <a:pt x="0" y="8"/>
                  </a:lnTo>
                  <a:lnTo>
                    <a:pt x="2" y="12"/>
                  </a:lnTo>
                  <a:lnTo>
                    <a:pt x="6" y="14"/>
                  </a:lnTo>
                  <a:lnTo>
                    <a:pt x="6" y="14"/>
                  </a:lnTo>
                  <a:lnTo>
                    <a:pt x="10" y="12"/>
                  </a:lnTo>
                  <a:lnTo>
                    <a:pt x="12" y="8"/>
                  </a:lnTo>
                  <a:lnTo>
                    <a:pt x="12" y="8"/>
                  </a:lnTo>
                  <a:lnTo>
                    <a:pt x="10"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88" name="Freeform 85"/>
            <p:cNvSpPr/>
            <p:nvPr/>
          </p:nvSpPr>
          <p:spPr bwMode="auto">
            <a:xfrm>
              <a:off x="2128838" y="28257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89" name="Freeform 86"/>
            <p:cNvSpPr/>
            <p:nvPr/>
          </p:nvSpPr>
          <p:spPr bwMode="auto">
            <a:xfrm>
              <a:off x="2128838" y="28257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90" name="Freeform 87"/>
            <p:cNvSpPr/>
            <p:nvPr/>
          </p:nvSpPr>
          <p:spPr bwMode="auto">
            <a:xfrm>
              <a:off x="5938838" y="355600"/>
              <a:ext cx="53975" cy="53975"/>
            </a:xfrm>
            <a:custGeom>
              <a:avLst/>
              <a:gdLst/>
              <a:ahLst/>
              <a:cxnLst>
                <a:cxn ang="0">
                  <a:pos x="18" y="0"/>
                </a:cxn>
                <a:cxn ang="0">
                  <a:pos x="18" y="0"/>
                </a:cxn>
                <a:cxn ang="0">
                  <a:pos x="10" y="2"/>
                </a:cxn>
                <a:cxn ang="0">
                  <a:pos x="6" y="6"/>
                </a:cxn>
                <a:cxn ang="0">
                  <a:pos x="2" y="10"/>
                </a:cxn>
                <a:cxn ang="0">
                  <a:pos x="0" y="16"/>
                </a:cxn>
                <a:cxn ang="0">
                  <a:pos x="0" y="16"/>
                </a:cxn>
                <a:cxn ang="0">
                  <a:pos x="2" y="24"/>
                </a:cxn>
                <a:cxn ang="0">
                  <a:pos x="6" y="28"/>
                </a:cxn>
                <a:cxn ang="0">
                  <a:pos x="10" y="32"/>
                </a:cxn>
                <a:cxn ang="0">
                  <a:pos x="18" y="34"/>
                </a:cxn>
                <a:cxn ang="0">
                  <a:pos x="18" y="34"/>
                </a:cxn>
                <a:cxn ang="0">
                  <a:pos x="24" y="32"/>
                </a:cxn>
                <a:cxn ang="0">
                  <a:pos x="30" y="28"/>
                </a:cxn>
                <a:cxn ang="0">
                  <a:pos x="34" y="24"/>
                </a:cxn>
                <a:cxn ang="0">
                  <a:pos x="34" y="16"/>
                </a:cxn>
                <a:cxn ang="0">
                  <a:pos x="34" y="16"/>
                </a:cxn>
                <a:cxn ang="0">
                  <a:pos x="34" y="10"/>
                </a:cxn>
                <a:cxn ang="0">
                  <a:pos x="30" y="6"/>
                </a:cxn>
                <a:cxn ang="0">
                  <a:pos x="24" y="2"/>
                </a:cxn>
                <a:cxn ang="0">
                  <a:pos x="18" y="0"/>
                </a:cxn>
              </a:cxnLst>
              <a:rect l="0" t="0" r="r" b="b"/>
              <a:pathLst>
                <a:path w="34" h="34">
                  <a:moveTo>
                    <a:pt x="18" y="0"/>
                  </a:moveTo>
                  <a:lnTo>
                    <a:pt x="18" y="0"/>
                  </a:lnTo>
                  <a:lnTo>
                    <a:pt x="10" y="2"/>
                  </a:lnTo>
                  <a:lnTo>
                    <a:pt x="6" y="6"/>
                  </a:lnTo>
                  <a:lnTo>
                    <a:pt x="2" y="10"/>
                  </a:lnTo>
                  <a:lnTo>
                    <a:pt x="0" y="16"/>
                  </a:lnTo>
                  <a:lnTo>
                    <a:pt x="0" y="16"/>
                  </a:lnTo>
                  <a:lnTo>
                    <a:pt x="2" y="24"/>
                  </a:lnTo>
                  <a:lnTo>
                    <a:pt x="6" y="28"/>
                  </a:lnTo>
                  <a:lnTo>
                    <a:pt x="10" y="32"/>
                  </a:lnTo>
                  <a:lnTo>
                    <a:pt x="18" y="34"/>
                  </a:lnTo>
                  <a:lnTo>
                    <a:pt x="18" y="34"/>
                  </a:lnTo>
                  <a:lnTo>
                    <a:pt x="24" y="32"/>
                  </a:lnTo>
                  <a:lnTo>
                    <a:pt x="30" y="28"/>
                  </a:lnTo>
                  <a:lnTo>
                    <a:pt x="34" y="24"/>
                  </a:lnTo>
                  <a:lnTo>
                    <a:pt x="34" y="16"/>
                  </a:lnTo>
                  <a:lnTo>
                    <a:pt x="34" y="16"/>
                  </a:lnTo>
                  <a:lnTo>
                    <a:pt x="34" y="10"/>
                  </a:lnTo>
                  <a:lnTo>
                    <a:pt x="30" y="6"/>
                  </a:lnTo>
                  <a:lnTo>
                    <a:pt x="24" y="2"/>
                  </a:lnTo>
                  <a:lnTo>
                    <a:pt x="1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91" name="Freeform 88"/>
            <p:cNvSpPr/>
            <p:nvPr/>
          </p:nvSpPr>
          <p:spPr bwMode="auto">
            <a:xfrm>
              <a:off x="5938838" y="355600"/>
              <a:ext cx="53975" cy="53975"/>
            </a:xfrm>
            <a:custGeom>
              <a:avLst/>
              <a:gdLst/>
              <a:ahLst/>
              <a:cxnLst>
                <a:cxn ang="0">
                  <a:pos x="18" y="0"/>
                </a:cxn>
                <a:cxn ang="0">
                  <a:pos x="18" y="0"/>
                </a:cxn>
                <a:cxn ang="0">
                  <a:pos x="10" y="2"/>
                </a:cxn>
                <a:cxn ang="0">
                  <a:pos x="6" y="6"/>
                </a:cxn>
                <a:cxn ang="0">
                  <a:pos x="2" y="10"/>
                </a:cxn>
                <a:cxn ang="0">
                  <a:pos x="0" y="16"/>
                </a:cxn>
                <a:cxn ang="0">
                  <a:pos x="0" y="16"/>
                </a:cxn>
                <a:cxn ang="0">
                  <a:pos x="2" y="24"/>
                </a:cxn>
                <a:cxn ang="0">
                  <a:pos x="6" y="28"/>
                </a:cxn>
                <a:cxn ang="0">
                  <a:pos x="10" y="32"/>
                </a:cxn>
                <a:cxn ang="0">
                  <a:pos x="18" y="34"/>
                </a:cxn>
                <a:cxn ang="0">
                  <a:pos x="18" y="34"/>
                </a:cxn>
                <a:cxn ang="0">
                  <a:pos x="24" y="32"/>
                </a:cxn>
                <a:cxn ang="0">
                  <a:pos x="30" y="28"/>
                </a:cxn>
                <a:cxn ang="0">
                  <a:pos x="34" y="24"/>
                </a:cxn>
                <a:cxn ang="0">
                  <a:pos x="34" y="16"/>
                </a:cxn>
                <a:cxn ang="0">
                  <a:pos x="34" y="16"/>
                </a:cxn>
                <a:cxn ang="0">
                  <a:pos x="34" y="10"/>
                </a:cxn>
                <a:cxn ang="0">
                  <a:pos x="30" y="6"/>
                </a:cxn>
                <a:cxn ang="0">
                  <a:pos x="24" y="2"/>
                </a:cxn>
                <a:cxn ang="0">
                  <a:pos x="18" y="0"/>
                </a:cxn>
              </a:cxnLst>
              <a:rect l="0" t="0" r="r" b="b"/>
              <a:pathLst>
                <a:path w="34" h="34">
                  <a:moveTo>
                    <a:pt x="18" y="0"/>
                  </a:moveTo>
                  <a:lnTo>
                    <a:pt x="18" y="0"/>
                  </a:lnTo>
                  <a:lnTo>
                    <a:pt x="10" y="2"/>
                  </a:lnTo>
                  <a:lnTo>
                    <a:pt x="6" y="6"/>
                  </a:lnTo>
                  <a:lnTo>
                    <a:pt x="2" y="10"/>
                  </a:lnTo>
                  <a:lnTo>
                    <a:pt x="0" y="16"/>
                  </a:lnTo>
                  <a:lnTo>
                    <a:pt x="0" y="16"/>
                  </a:lnTo>
                  <a:lnTo>
                    <a:pt x="2" y="24"/>
                  </a:lnTo>
                  <a:lnTo>
                    <a:pt x="6" y="28"/>
                  </a:lnTo>
                  <a:lnTo>
                    <a:pt x="10" y="32"/>
                  </a:lnTo>
                  <a:lnTo>
                    <a:pt x="18" y="34"/>
                  </a:lnTo>
                  <a:lnTo>
                    <a:pt x="18" y="34"/>
                  </a:lnTo>
                  <a:lnTo>
                    <a:pt x="24" y="32"/>
                  </a:lnTo>
                  <a:lnTo>
                    <a:pt x="30" y="28"/>
                  </a:lnTo>
                  <a:lnTo>
                    <a:pt x="34" y="24"/>
                  </a:lnTo>
                  <a:lnTo>
                    <a:pt x="34" y="16"/>
                  </a:lnTo>
                  <a:lnTo>
                    <a:pt x="34" y="16"/>
                  </a:lnTo>
                  <a:lnTo>
                    <a:pt x="34" y="10"/>
                  </a:lnTo>
                  <a:lnTo>
                    <a:pt x="30" y="6"/>
                  </a:lnTo>
                  <a:lnTo>
                    <a:pt x="24" y="2"/>
                  </a:lnTo>
                  <a:lnTo>
                    <a:pt x="1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92" name="Freeform 89"/>
            <p:cNvSpPr/>
            <p:nvPr/>
          </p:nvSpPr>
          <p:spPr bwMode="auto">
            <a:xfrm>
              <a:off x="4249738" y="863600"/>
              <a:ext cx="53975" cy="53975"/>
            </a:xfrm>
            <a:custGeom>
              <a:avLst/>
              <a:gdLst/>
              <a:ahLst/>
              <a:cxnLst>
                <a:cxn ang="0">
                  <a:pos x="16" y="0"/>
                </a:cxn>
                <a:cxn ang="0">
                  <a:pos x="16" y="0"/>
                </a:cxn>
                <a:cxn ang="0">
                  <a:pos x="10" y="0"/>
                </a:cxn>
                <a:cxn ang="0">
                  <a:pos x="4" y="4"/>
                </a:cxn>
                <a:cxn ang="0">
                  <a:pos x="0" y="10"/>
                </a:cxn>
                <a:cxn ang="0">
                  <a:pos x="0" y="16"/>
                </a:cxn>
                <a:cxn ang="0">
                  <a:pos x="0" y="16"/>
                </a:cxn>
                <a:cxn ang="0">
                  <a:pos x="0" y="24"/>
                </a:cxn>
                <a:cxn ang="0">
                  <a:pos x="4" y="28"/>
                </a:cxn>
                <a:cxn ang="0">
                  <a:pos x="10" y="32"/>
                </a:cxn>
                <a:cxn ang="0">
                  <a:pos x="16" y="34"/>
                </a:cxn>
                <a:cxn ang="0">
                  <a:pos x="16" y="34"/>
                </a:cxn>
                <a:cxn ang="0">
                  <a:pos x="24" y="32"/>
                </a:cxn>
                <a:cxn ang="0">
                  <a:pos x="28" y="28"/>
                </a:cxn>
                <a:cxn ang="0">
                  <a:pos x="32" y="24"/>
                </a:cxn>
                <a:cxn ang="0">
                  <a:pos x="34" y="16"/>
                </a:cxn>
                <a:cxn ang="0">
                  <a:pos x="34" y="16"/>
                </a:cxn>
                <a:cxn ang="0">
                  <a:pos x="32" y="10"/>
                </a:cxn>
                <a:cxn ang="0">
                  <a:pos x="28" y="4"/>
                </a:cxn>
                <a:cxn ang="0">
                  <a:pos x="24" y="0"/>
                </a:cxn>
                <a:cxn ang="0">
                  <a:pos x="16" y="0"/>
                </a:cxn>
              </a:cxnLst>
              <a:rect l="0" t="0" r="r" b="b"/>
              <a:pathLst>
                <a:path w="34" h="34">
                  <a:moveTo>
                    <a:pt x="16" y="0"/>
                  </a:moveTo>
                  <a:lnTo>
                    <a:pt x="16" y="0"/>
                  </a:lnTo>
                  <a:lnTo>
                    <a:pt x="10" y="0"/>
                  </a:lnTo>
                  <a:lnTo>
                    <a:pt x="4" y="4"/>
                  </a:lnTo>
                  <a:lnTo>
                    <a:pt x="0" y="10"/>
                  </a:lnTo>
                  <a:lnTo>
                    <a:pt x="0" y="16"/>
                  </a:lnTo>
                  <a:lnTo>
                    <a:pt x="0" y="16"/>
                  </a:lnTo>
                  <a:lnTo>
                    <a:pt x="0" y="24"/>
                  </a:lnTo>
                  <a:lnTo>
                    <a:pt x="4" y="28"/>
                  </a:lnTo>
                  <a:lnTo>
                    <a:pt x="10" y="32"/>
                  </a:lnTo>
                  <a:lnTo>
                    <a:pt x="16" y="34"/>
                  </a:lnTo>
                  <a:lnTo>
                    <a:pt x="16" y="34"/>
                  </a:lnTo>
                  <a:lnTo>
                    <a:pt x="24" y="32"/>
                  </a:lnTo>
                  <a:lnTo>
                    <a:pt x="28" y="28"/>
                  </a:lnTo>
                  <a:lnTo>
                    <a:pt x="32" y="24"/>
                  </a:lnTo>
                  <a:lnTo>
                    <a:pt x="34" y="16"/>
                  </a:lnTo>
                  <a:lnTo>
                    <a:pt x="34" y="16"/>
                  </a:lnTo>
                  <a:lnTo>
                    <a:pt x="32" y="10"/>
                  </a:lnTo>
                  <a:lnTo>
                    <a:pt x="28" y="4"/>
                  </a:lnTo>
                  <a:lnTo>
                    <a:pt x="24" y="0"/>
                  </a:lnTo>
                  <a:lnTo>
                    <a:pt x="1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93" name="Freeform 90"/>
            <p:cNvSpPr/>
            <p:nvPr/>
          </p:nvSpPr>
          <p:spPr bwMode="auto">
            <a:xfrm>
              <a:off x="4249738" y="863600"/>
              <a:ext cx="53975" cy="53975"/>
            </a:xfrm>
            <a:custGeom>
              <a:avLst/>
              <a:gdLst/>
              <a:ahLst/>
              <a:cxnLst>
                <a:cxn ang="0">
                  <a:pos x="16" y="0"/>
                </a:cxn>
                <a:cxn ang="0">
                  <a:pos x="16" y="0"/>
                </a:cxn>
                <a:cxn ang="0">
                  <a:pos x="10" y="0"/>
                </a:cxn>
                <a:cxn ang="0">
                  <a:pos x="4" y="4"/>
                </a:cxn>
                <a:cxn ang="0">
                  <a:pos x="0" y="10"/>
                </a:cxn>
                <a:cxn ang="0">
                  <a:pos x="0" y="16"/>
                </a:cxn>
                <a:cxn ang="0">
                  <a:pos x="0" y="16"/>
                </a:cxn>
                <a:cxn ang="0">
                  <a:pos x="0" y="24"/>
                </a:cxn>
                <a:cxn ang="0">
                  <a:pos x="4" y="28"/>
                </a:cxn>
                <a:cxn ang="0">
                  <a:pos x="10" y="32"/>
                </a:cxn>
                <a:cxn ang="0">
                  <a:pos x="16" y="34"/>
                </a:cxn>
                <a:cxn ang="0">
                  <a:pos x="16" y="34"/>
                </a:cxn>
                <a:cxn ang="0">
                  <a:pos x="24" y="32"/>
                </a:cxn>
                <a:cxn ang="0">
                  <a:pos x="28" y="28"/>
                </a:cxn>
                <a:cxn ang="0">
                  <a:pos x="32" y="24"/>
                </a:cxn>
                <a:cxn ang="0">
                  <a:pos x="34" y="16"/>
                </a:cxn>
                <a:cxn ang="0">
                  <a:pos x="34" y="16"/>
                </a:cxn>
                <a:cxn ang="0">
                  <a:pos x="32" y="10"/>
                </a:cxn>
                <a:cxn ang="0">
                  <a:pos x="28" y="4"/>
                </a:cxn>
                <a:cxn ang="0">
                  <a:pos x="24" y="0"/>
                </a:cxn>
                <a:cxn ang="0">
                  <a:pos x="16" y="0"/>
                </a:cxn>
              </a:cxnLst>
              <a:rect l="0" t="0" r="r" b="b"/>
              <a:pathLst>
                <a:path w="34" h="34">
                  <a:moveTo>
                    <a:pt x="16" y="0"/>
                  </a:moveTo>
                  <a:lnTo>
                    <a:pt x="16" y="0"/>
                  </a:lnTo>
                  <a:lnTo>
                    <a:pt x="10" y="0"/>
                  </a:lnTo>
                  <a:lnTo>
                    <a:pt x="4" y="4"/>
                  </a:lnTo>
                  <a:lnTo>
                    <a:pt x="0" y="10"/>
                  </a:lnTo>
                  <a:lnTo>
                    <a:pt x="0" y="16"/>
                  </a:lnTo>
                  <a:lnTo>
                    <a:pt x="0" y="16"/>
                  </a:lnTo>
                  <a:lnTo>
                    <a:pt x="0" y="24"/>
                  </a:lnTo>
                  <a:lnTo>
                    <a:pt x="4" y="28"/>
                  </a:lnTo>
                  <a:lnTo>
                    <a:pt x="10" y="32"/>
                  </a:lnTo>
                  <a:lnTo>
                    <a:pt x="16" y="34"/>
                  </a:lnTo>
                  <a:lnTo>
                    <a:pt x="16" y="34"/>
                  </a:lnTo>
                  <a:lnTo>
                    <a:pt x="24" y="32"/>
                  </a:lnTo>
                  <a:lnTo>
                    <a:pt x="28" y="28"/>
                  </a:lnTo>
                  <a:lnTo>
                    <a:pt x="32" y="24"/>
                  </a:lnTo>
                  <a:lnTo>
                    <a:pt x="34" y="16"/>
                  </a:lnTo>
                  <a:lnTo>
                    <a:pt x="34" y="16"/>
                  </a:lnTo>
                  <a:lnTo>
                    <a:pt x="32" y="10"/>
                  </a:lnTo>
                  <a:lnTo>
                    <a:pt x="28" y="4"/>
                  </a:lnTo>
                  <a:lnTo>
                    <a:pt x="24" y="0"/>
                  </a:lnTo>
                  <a:lnTo>
                    <a:pt x="1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94" name="Freeform 91"/>
            <p:cNvSpPr/>
            <p:nvPr/>
          </p:nvSpPr>
          <p:spPr bwMode="auto">
            <a:xfrm>
              <a:off x="5351463" y="561975"/>
              <a:ext cx="53975" cy="50800"/>
            </a:xfrm>
            <a:custGeom>
              <a:avLst/>
              <a:gdLst/>
              <a:ahLst/>
              <a:cxnLst>
                <a:cxn ang="0">
                  <a:pos x="18" y="0"/>
                </a:cxn>
                <a:cxn ang="0">
                  <a:pos x="18" y="0"/>
                </a:cxn>
                <a:cxn ang="0">
                  <a:pos x="12" y="0"/>
                </a:cxn>
                <a:cxn ang="0">
                  <a:pos x="6" y="4"/>
                </a:cxn>
                <a:cxn ang="0">
                  <a:pos x="2" y="10"/>
                </a:cxn>
                <a:cxn ang="0">
                  <a:pos x="0" y="16"/>
                </a:cxn>
                <a:cxn ang="0">
                  <a:pos x="0" y="16"/>
                </a:cxn>
                <a:cxn ang="0">
                  <a:pos x="2" y="22"/>
                </a:cxn>
                <a:cxn ang="0">
                  <a:pos x="6" y="28"/>
                </a:cxn>
                <a:cxn ang="0">
                  <a:pos x="12" y="32"/>
                </a:cxn>
                <a:cxn ang="0">
                  <a:pos x="18" y="32"/>
                </a:cxn>
                <a:cxn ang="0">
                  <a:pos x="18" y="32"/>
                </a:cxn>
                <a:cxn ang="0">
                  <a:pos x="24" y="32"/>
                </a:cxn>
                <a:cxn ang="0">
                  <a:pos x="30" y="28"/>
                </a:cxn>
                <a:cxn ang="0">
                  <a:pos x="34" y="22"/>
                </a:cxn>
                <a:cxn ang="0">
                  <a:pos x="34" y="16"/>
                </a:cxn>
                <a:cxn ang="0">
                  <a:pos x="34" y="16"/>
                </a:cxn>
                <a:cxn ang="0">
                  <a:pos x="34" y="10"/>
                </a:cxn>
                <a:cxn ang="0">
                  <a:pos x="30" y="4"/>
                </a:cxn>
                <a:cxn ang="0">
                  <a:pos x="24" y="0"/>
                </a:cxn>
                <a:cxn ang="0">
                  <a:pos x="18" y="0"/>
                </a:cxn>
              </a:cxnLst>
              <a:rect l="0" t="0" r="r" b="b"/>
              <a:pathLst>
                <a:path w="34" h="32">
                  <a:moveTo>
                    <a:pt x="18" y="0"/>
                  </a:moveTo>
                  <a:lnTo>
                    <a:pt x="18" y="0"/>
                  </a:lnTo>
                  <a:lnTo>
                    <a:pt x="12" y="0"/>
                  </a:lnTo>
                  <a:lnTo>
                    <a:pt x="6" y="4"/>
                  </a:lnTo>
                  <a:lnTo>
                    <a:pt x="2" y="10"/>
                  </a:lnTo>
                  <a:lnTo>
                    <a:pt x="0" y="16"/>
                  </a:lnTo>
                  <a:lnTo>
                    <a:pt x="0" y="16"/>
                  </a:lnTo>
                  <a:lnTo>
                    <a:pt x="2" y="22"/>
                  </a:lnTo>
                  <a:lnTo>
                    <a:pt x="6" y="28"/>
                  </a:lnTo>
                  <a:lnTo>
                    <a:pt x="12" y="32"/>
                  </a:lnTo>
                  <a:lnTo>
                    <a:pt x="18" y="32"/>
                  </a:lnTo>
                  <a:lnTo>
                    <a:pt x="18" y="32"/>
                  </a:lnTo>
                  <a:lnTo>
                    <a:pt x="24" y="32"/>
                  </a:lnTo>
                  <a:lnTo>
                    <a:pt x="30" y="28"/>
                  </a:lnTo>
                  <a:lnTo>
                    <a:pt x="34" y="22"/>
                  </a:lnTo>
                  <a:lnTo>
                    <a:pt x="34" y="16"/>
                  </a:lnTo>
                  <a:lnTo>
                    <a:pt x="34" y="16"/>
                  </a:lnTo>
                  <a:lnTo>
                    <a:pt x="34" y="10"/>
                  </a:lnTo>
                  <a:lnTo>
                    <a:pt x="30" y="4"/>
                  </a:lnTo>
                  <a:lnTo>
                    <a:pt x="24" y="0"/>
                  </a:lnTo>
                  <a:lnTo>
                    <a:pt x="1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95" name="Freeform 92"/>
            <p:cNvSpPr/>
            <p:nvPr/>
          </p:nvSpPr>
          <p:spPr bwMode="auto">
            <a:xfrm>
              <a:off x="5351463" y="561975"/>
              <a:ext cx="53975" cy="50800"/>
            </a:xfrm>
            <a:custGeom>
              <a:avLst/>
              <a:gdLst/>
              <a:ahLst/>
              <a:cxnLst>
                <a:cxn ang="0">
                  <a:pos x="18" y="0"/>
                </a:cxn>
                <a:cxn ang="0">
                  <a:pos x="18" y="0"/>
                </a:cxn>
                <a:cxn ang="0">
                  <a:pos x="12" y="0"/>
                </a:cxn>
                <a:cxn ang="0">
                  <a:pos x="6" y="4"/>
                </a:cxn>
                <a:cxn ang="0">
                  <a:pos x="2" y="10"/>
                </a:cxn>
                <a:cxn ang="0">
                  <a:pos x="0" y="16"/>
                </a:cxn>
                <a:cxn ang="0">
                  <a:pos x="0" y="16"/>
                </a:cxn>
                <a:cxn ang="0">
                  <a:pos x="2" y="22"/>
                </a:cxn>
                <a:cxn ang="0">
                  <a:pos x="6" y="28"/>
                </a:cxn>
                <a:cxn ang="0">
                  <a:pos x="12" y="32"/>
                </a:cxn>
                <a:cxn ang="0">
                  <a:pos x="18" y="32"/>
                </a:cxn>
                <a:cxn ang="0">
                  <a:pos x="18" y="32"/>
                </a:cxn>
                <a:cxn ang="0">
                  <a:pos x="24" y="32"/>
                </a:cxn>
                <a:cxn ang="0">
                  <a:pos x="30" y="28"/>
                </a:cxn>
                <a:cxn ang="0">
                  <a:pos x="34" y="22"/>
                </a:cxn>
                <a:cxn ang="0">
                  <a:pos x="34" y="16"/>
                </a:cxn>
                <a:cxn ang="0">
                  <a:pos x="34" y="16"/>
                </a:cxn>
                <a:cxn ang="0">
                  <a:pos x="34" y="10"/>
                </a:cxn>
                <a:cxn ang="0">
                  <a:pos x="30" y="4"/>
                </a:cxn>
                <a:cxn ang="0">
                  <a:pos x="24" y="0"/>
                </a:cxn>
                <a:cxn ang="0">
                  <a:pos x="18" y="0"/>
                </a:cxn>
              </a:cxnLst>
              <a:rect l="0" t="0" r="r" b="b"/>
              <a:pathLst>
                <a:path w="34" h="32">
                  <a:moveTo>
                    <a:pt x="18" y="0"/>
                  </a:moveTo>
                  <a:lnTo>
                    <a:pt x="18" y="0"/>
                  </a:lnTo>
                  <a:lnTo>
                    <a:pt x="12" y="0"/>
                  </a:lnTo>
                  <a:lnTo>
                    <a:pt x="6" y="4"/>
                  </a:lnTo>
                  <a:lnTo>
                    <a:pt x="2" y="10"/>
                  </a:lnTo>
                  <a:lnTo>
                    <a:pt x="0" y="16"/>
                  </a:lnTo>
                  <a:lnTo>
                    <a:pt x="0" y="16"/>
                  </a:lnTo>
                  <a:lnTo>
                    <a:pt x="2" y="22"/>
                  </a:lnTo>
                  <a:lnTo>
                    <a:pt x="6" y="28"/>
                  </a:lnTo>
                  <a:lnTo>
                    <a:pt x="12" y="32"/>
                  </a:lnTo>
                  <a:lnTo>
                    <a:pt x="18" y="32"/>
                  </a:lnTo>
                  <a:lnTo>
                    <a:pt x="18" y="32"/>
                  </a:lnTo>
                  <a:lnTo>
                    <a:pt x="24" y="32"/>
                  </a:lnTo>
                  <a:lnTo>
                    <a:pt x="30" y="28"/>
                  </a:lnTo>
                  <a:lnTo>
                    <a:pt x="34" y="22"/>
                  </a:lnTo>
                  <a:lnTo>
                    <a:pt x="34" y="16"/>
                  </a:lnTo>
                  <a:lnTo>
                    <a:pt x="34" y="16"/>
                  </a:lnTo>
                  <a:lnTo>
                    <a:pt x="34" y="10"/>
                  </a:lnTo>
                  <a:lnTo>
                    <a:pt x="30" y="4"/>
                  </a:lnTo>
                  <a:lnTo>
                    <a:pt x="24" y="0"/>
                  </a:lnTo>
                  <a:lnTo>
                    <a:pt x="1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96" name="Freeform 93"/>
            <p:cNvSpPr/>
            <p:nvPr/>
          </p:nvSpPr>
          <p:spPr bwMode="auto">
            <a:xfrm>
              <a:off x="6427788" y="444500"/>
              <a:ext cx="73025" cy="73025"/>
            </a:xfrm>
            <a:custGeom>
              <a:avLst/>
              <a:gdLst/>
              <a:ahLst/>
              <a:cxnLst>
                <a:cxn ang="0">
                  <a:pos x="24" y="0"/>
                </a:cxn>
                <a:cxn ang="0">
                  <a:pos x="24" y="0"/>
                </a:cxn>
                <a:cxn ang="0">
                  <a:pos x="14" y="2"/>
                </a:cxn>
                <a:cxn ang="0">
                  <a:pos x="8" y="6"/>
                </a:cxn>
                <a:cxn ang="0">
                  <a:pos x="2" y="14"/>
                </a:cxn>
                <a:cxn ang="0">
                  <a:pos x="0" y="22"/>
                </a:cxn>
                <a:cxn ang="0">
                  <a:pos x="0" y="22"/>
                </a:cxn>
                <a:cxn ang="0">
                  <a:pos x="2" y="32"/>
                </a:cxn>
                <a:cxn ang="0">
                  <a:pos x="8" y="38"/>
                </a:cxn>
                <a:cxn ang="0">
                  <a:pos x="14" y="44"/>
                </a:cxn>
                <a:cxn ang="0">
                  <a:pos x="24" y="46"/>
                </a:cxn>
                <a:cxn ang="0">
                  <a:pos x="24" y="46"/>
                </a:cxn>
                <a:cxn ang="0">
                  <a:pos x="32" y="44"/>
                </a:cxn>
                <a:cxn ang="0">
                  <a:pos x="40" y="38"/>
                </a:cxn>
                <a:cxn ang="0">
                  <a:pos x="44" y="32"/>
                </a:cxn>
                <a:cxn ang="0">
                  <a:pos x="46" y="22"/>
                </a:cxn>
                <a:cxn ang="0">
                  <a:pos x="46" y="22"/>
                </a:cxn>
                <a:cxn ang="0">
                  <a:pos x="44" y="14"/>
                </a:cxn>
                <a:cxn ang="0">
                  <a:pos x="40" y="6"/>
                </a:cxn>
                <a:cxn ang="0">
                  <a:pos x="32" y="2"/>
                </a:cxn>
                <a:cxn ang="0">
                  <a:pos x="24" y="0"/>
                </a:cxn>
              </a:cxnLst>
              <a:rect l="0" t="0" r="r" b="b"/>
              <a:pathLst>
                <a:path w="46" h="46">
                  <a:moveTo>
                    <a:pt x="24" y="0"/>
                  </a:moveTo>
                  <a:lnTo>
                    <a:pt x="24" y="0"/>
                  </a:lnTo>
                  <a:lnTo>
                    <a:pt x="14" y="2"/>
                  </a:lnTo>
                  <a:lnTo>
                    <a:pt x="8" y="6"/>
                  </a:lnTo>
                  <a:lnTo>
                    <a:pt x="2" y="14"/>
                  </a:lnTo>
                  <a:lnTo>
                    <a:pt x="0" y="22"/>
                  </a:lnTo>
                  <a:lnTo>
                    <a:pt x="0" y="22"/>
                  </a:lnTo>
                  <a:lnTo>
                    <a:pt x="2" y="32"/>
                  </a:lnTo>
                  <a:lnTo>
                    <a:pt x="8" y="38"/>
                  </a:lnTo>
                  <a:lnTo>
                    <a:pt x="14" y="44"/>
                  </a:lnTo>
                  <a:lnTo>
                    <a:pt x="24" y="46"/>
                  </a:lnTo>
                  <a:lnTo>
                    <a:pt x="24" y="46"/>
                  </a:lnTo>
                  <a:lnTo>
                    <a:pt x="32" y="44"/>
                  </a:lnTo>
                  <a:lnTo>
                    <a:pt x="40" y="38"/>
                  </a:lnTo>
                  <a:lnTo>
                    <a:pt x="44" y="32"/>
                  </a:lnTo>
                  <a:lnTo>
                    <a:pt x="46" y="22"/>
                  </a:lnTo>
                  <a:lnTo>
                    <a:pt x="46" y="22"/>
                  </a:lnTo>
                  <a:lnTo>
                    <a:pt x="44" y="14"/>
                  </a:lnTo>
                  <a:lnTo>
                    <a:pt x="40" y="6"/>
                  </a:lnTo>
                  <a:lnTo>
                    <a:pt x="32" y="2"/>
                  </a:lnTo>
                  <a:lnTo>
                    <a:pt x="24"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97" name="Freeform 94"/>
            <p:cNvSpPr/>
            <p:nvPr/>
          </p:nvSpPr>
          <p:spPr bwMode="auto">
            <a:xfrm>
              <a:off x="6427788" y="444500"/>
              <a:ext cx="73025" cy="73025"/>
            </a:xfrm>
            <a:custGeom>
              <a:avLst/>
              <a:gdLst/>
              <a:ahLst/>
              <a:cxnLst>
                <a:cxn ang="0">
                  <a:pos x="24" y="0"/>
                </a:cxn>
                <a:cxn ang="0">
                  <a:pos x="24" y="0"/>
                </a:cxn>
                <a:cxn ang="0">
                  <a:pos x="14" y="2"/>
                </a:cxn>
                <a:cxn ang="0">
                  <a:pos x="8" y="6"/>
                </a:cxn>
                <a:cxn ang="0">
                  <a:pos x="2" y="14"/>
                </a:cxn>
                <a:cxn ang="0">
                  <a:pos x="0" y="22"/>
                </a:cxn>
                <a:cxn ang="0">
                  <a:pos x="0" y="22"/>
                </a:cxn>
                <a:cxn ang="0">
                  <a:pos x="2" y="32"/>
                </a:cxn>
                <a:cxn ang="0">
                  <a:pos x="8" y="38"/>
                </a:cxn>
                <a:cxn ang="0">
                  <a:pos x="14" y="44"/>
                </a:cxn>
                <a:cxn ang="0">
                  <a:pos x="24" y="46"/>
                </a:cxn>
                <a:cxn ang="0">
                  <a:pos x="24" y="46"/>
                </a:cxn>
                <a:cxn ang="0">
                  <a:pos x="32" y="44"/>
                </a:cxn>
                <a:cxn ang="0">
                  <a:pos x="40" y="38"/>
                </a:cxn>
                <a:cxn ang="0">
                  <a:pos x="44" y="32"/>
                </a:cxn>
                <a:cxn ang="0">
                  <a:pos x="46" y="22"/>
                </a:cxn>
                <a:cxn ang="0">
                  <a:pos x="46" y="22"/>
                </a:cxn>
                <a:cxn ang="0">
                  <a:pos x="44" y="14"/>
                </a:cxn>
                <a:cxn ang="0">
                  <a:pos x="40" y="6"/>
                </a:cxn>
                <a:cxn ang="0">
                  <a:pos x="32" y="2"/>
                </a:cxn>
                <a:cxn ang="0">
                  <a:pos x="24" y="0"/>
                </a:cxn>
              </a:cxnLst>
              <a:rect l="0" t="0" r="r" b="b"/>
              <a:pathLst>
                <a:path w="46" h="46">
                  <a:moveTo>
                    <a:pt x="24" y="0"/>
                  </a:moveTo>
                  <a:lnTo>
                    <a:pt x="24" y="0"/>
                  </a:lnTo>
                  <a:lnTo>
                    <a:pt x="14" y="2"/>
                  </a:lnTo>
                  <a:lnTo>
                    <a:pt x="8" y="6"/>
                  </a:lnTo>
                  <a:lnTo>
                    <a:pt x="2" y="14"/>
                  </a:lnTo>
                  <a:lnTo>
                    <a:pt x="0" y="22"/>
                  </a:lnTo>
                  <a:lnTo>
                    <a:pt x="0" y="22"/>
                  </a:lnTo>
                  <a:lnTo>
                    <a:pt x="2" y="32"/>
                  </a:lnTo>
                  <a:lnTo>
                    <a:pt x="8" y="38"/>
                  </a:lnTo>
                  <a:lnTo>
                    <a:pt x="14" y="44"/>
                  </a:lnTo>
                  <a:lnTo>
                    <a:pt x="24" y="46"/>
                  </a:lnTo>
                  <a:lnTo>
                    <a:pt x="24" y="46"/>
                  </a:lnTo>
                  <a:lnTo>
                    <a:pt x="32" y="44"/>
                  </a:lnTo>
                  <a:lnTo>
                    <a:pt x="40" y="38"/>
                  </a:lnTo>
                  <a:lnTo>
                    <a:pt x="44" y="32"/>
                  </a:lnTo>
                  <a:lnTo>
                    <a:pt x="46" y="22"/>
                  </a:lnTo>
                  <a:lnTo>
                    <a:pt x="46" y="22"/>
                  </a:lnTo>
                  <a:lnTo>
                    <a:pt x="44" y="14"/>
                  </a:lnTo>
                  <a:lnTo>
                    <a:pt x="40" y="6"/>
                  </a:lnTo>
                  <a:lnTo>
                    <a:pt x="32" y="2"/>
                  </a:lnTo>
                  <a:lnTo>
                    <a:pt x="24"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98" name="Freeform 95"/>
            <p:cNvSpPr/>
            <p:nvPr/>
          </p:nvSpPr>
          <p:spPr bwMode="auto">
            <a:xfrm>
              <a:off x="7256463" y="444500"/>
              <a:ext cx="73025" cy="73025"/>
            </a:xfrm>
            <a:custGeom>
              <a:avLst/>
              <a:gdLst/>
              <a:ahLst/>
              <a:cxnLst>
                <a:cxn ang="0">
                  <a:pos x="22" y="0"/>
                </a:cxn>
                <a:cxn ang="0">
                  <a:pos x="22" y="0"/>
                </a:cxn>
                <a:cxn ang="0">
                  <a:pos x="14" y="2"/>
                </a:cxn>
                <a:cxn ang="0">
                  <a:pos x="6" y="6"/>
                </a:cxn>
                <a:cxn ang="0">
                  <a:pos x="2" y="14"/>
                </a:cxn>
                <a:cxn ang="0">
                  <a:pos x="0" y="22"/>
                </a:cxn>
                <a:cxn ang="0">
                  <a:pos x="0" y="22"/>
                </a:cxn>
                <a:cxn ang="0">
                  <a:pos x="2" y="32"/>
                </a:cxn>
                <a:cxn ang="0">
                  <a:pos x="6" y="38"/>
                </a:cxn>
                <a:cxn ang="0">
                  <a:pos x="14" y="44"/>
                </a:cxn>
                <a:cxn ang="0">
                  <a:pos x="22" y="46"/>
                </a:cxn>
                <a:cxn ang="0">
                  <a:pos x="22" y="46"/>
                </a:cxn>
                <a:cxn ang="0">
                  <a:pos x="32" y="44"/>
                </a:cxn>
                <a:cxn ang="0">
                  <a:pos x="38" y="38"/>
                </a:cxn>
                <a:cxn ang="0">
                  <a:pos x="44" y="32"/>
                </a:cxn>
                <a:cxn ang="0">
                  <a:pos x="46" y="22"/>
                </a:cxn>
                <a:cxn ang="0">
                  <a:pos x="46" y="22"/>
                </a:cxn>
                <a:cxn ang="0">
                  <a:pos x="44" y="14"/>
                </a:cxn>
                <a:cxn ang="0">
                  <a:pos x="38" y="6"/>
                </a:cxn>
                <a:cxn ang="0">
                  <a:pos x="32" y="2"/>
                </a:cxn>
                <a:cxn ang="0">
                  <a:pos x="22" y="0"/>
                </a:cxn>
              </a:cxnLst>
              <a:rect l="0" t="0" r="r" b="b"/>
              <a:pathLst>
                <a:path w="46" h="46">
                  <a:moveTo>
                    <a:pt x="22" y="0"/>
                  </a:moveTo>
                  <a:lnTo>
                    <a:pt x="22" y="0"/>
                  </a:lnTo>
                  <a:lnTo>
                    <a:pt x="14" y="2"/>
                  </a:lnTo>
                  <a:lnTo>
                    <a:pt x="6" y="6"/>
                  </a:lnTo>
                  <a:lnTo>
                    <a:pt x="2" y="14"/>
                  </a:lnTo>
                  <a:lnTo>
                    <a:pt x="0" y="22"/>
                  </a:lnTo>
                  <a:lnTo>
                    <a:pt x="0" y="22"/>
                  </a:lnTo>
                  <a:lnTo>
                    <a:pt x="2" y="32"/>
                  </a:lnTo>
                  <a:lnTo>
                    <a:pt x="6" y="38"/>
                  </a:lnTo>
                  <a:lnTo>
                    <a:pt x="14" y="44"/>
                  </a:lnTo>
                  <a:lnTo>
                    <a:pt x="22" y="46"/>
                  </a:lnTo>
                  <a:lnTo>
                    <a:pt x="22" y="46"/>
                  </a:lnTo>
                  <a:lnTo>
                    <a:pt x="32" y="44"/>
                  </a:lnTo>
                  <a:lnTo>
                    <a:pt x="38" y="38"/>
                  </a:lnTo>
                  <a:lnTo>
                    <a:pt x="44" y="32"/>
                  </a:lnTo>
                  <a:lnTo>
                    <a:pt x="46" y="22"/>
                  </a:lnTo>
                  <a:lnTo>
                    <a:pt x="46" y="22"/>
                  </a:lnTo>
                  <a:lnTo>
                    <a:pt x="44" y="14"/>
                  </a:lnTo>
                  <a:lnTo>
                    <a:pt x="38" y="6"/>
                  </a:lnTo>
                  <a:lnTo>
                    <a:pt x="32" y="2"/>
                  </a:lnTo>
                  <a:lnTo>
                    <a:pt x="2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99" name="Freeform 96"/>
            <p:cNvSpPr/>
            <p:nvPr/>
          </p:nvSpPr>
          <p:spPr bwMode="auto">
            <a:xfrm>
              <a:off x="7256463" y="444500"/>
              <a:ext cx="73025" cy="73025"/>
            </a:xfrm>
            <a:custGeom>
              <a:avLst/>
              <a:gdLst/>
              <a:ahLst/>
              <a:cxnLst>
                <a:cxn ang="0">
                  <a:pos x="22" y="0"/>
                </a:cxn>
                <a:cxn ang="0">
                  <a:pos x="22" y="0"/>
                </a:cxn>
                <a:cxn ang="0">
                  <a:pos x="14" y="2"/>
                </a:cxn>
                <a:cxn ang="0">
                  <a:pos x="6" y="6"/>
                </a:cxn>
                <a:cxn ang="0">
                  <a:pos x="2" y="14"/>
                </a:cxn>
                <a:cxn ang="0">
                  <a:pos x="0" y="22"/>
                </a:cxn>
                <a:cxn ang="0">
                  <a:pos x="0" y="22"/>
                </a:cxn>
                <a:cxn ang="0">
                  <a:pos x="2" y="32"/>
                </a:cxn>
                <a:cxn ang="0">
                  <a:pos x="6" y="38"/>
                </a:cxn>
                <a:cxn ang="0">
                  <a:pos x="14" y="44"/>
                </a:cxn>
                <a:cxn ang="0">
                  <a:pos x="22" y="46"/>
                </a:cxn>
                <a:cxn ang="0">
                  <a:pos x="22" y="46"/>
                </a:cxn>
                <a:cxn ang="0">
                  <a:pos x="32" y="44"/>
                </a:cxn>
                <a:cxn ang="0">
                  <a:pos x="38" y="38"/>
                </a:cxn>
                <a:cxn ang="0">
                  <a:pos x="44" y="32"/>
                </a:cxn>
                <a:cxn ang="0">
                  <a:pos x="46" y="22"/>
                </a:cxn>
                <a:cxn ang="0">
                  <a:pos x="46" y="22"/>
                </a:cxn>
                <a:cxn ang="0">
                  <a:pos x="44" y="14"/>
                </a:cxn>
                <a:cxn ang="0">
                  <a:pos x="38" y="6"/>
                </a:cxn>
                <a:cxn ang="0">
                  <a:pos x="32" y="2"/>
                </a:cxn>
                <a:cxn ang="0">
                  <a:pos x="22" y="0"/>
                </a:cxn>
              </a:cxnLst>
              <a:rect l="0" t="0" r="r" b="b"/>
              <a:pathLst>
                <a:path w="46" h="46">
                  <a:moveTo>
                    <a:pt x="22" y="0"/>
                  </a:moveTo>
                  <a:lnTo>
                    <a:pt x="22" y="0"/>
                  </a:lnTo>
                  <a:lnTo>
                    <a:pt x="14" y="2"/>
                  </a:lnTo>
                  <a:lnTo>
                    <a:pt x="6" y="6"/>
                  </a:lnTo>
                  <a:lnTo>
                    <a:pt x="2" y="14"/>
                  </a:lnTo>
                  <a:lnTo>
                    <a:pt x="0" y="22"/>
                  </a:lnTo>
                  <a:lnTo>
                    <a:pt x="0" y="22"/>
                  </a:lnTo>
                  <a:lnTo>
                    <a:pt x="2" y="32"/>
                  </a:lnTo>
                  <a:lnTo>
                    <a:pt x="6" y="38"/>
                  </a:lnTo>
                  <a:lnTo>
                    <a:pt x="14" y="44"/>
                  </a:lnTo>
                  <a:lnTo>
                    <a:pt x="22" y="46"/>
                  </a:lnTo>
                  <a:lnTo>
                    <a:pt x="22" y="46"/>
                  </a:lnTo>
                  <a:lnTo>
                    <a:pt x="32" y="44"/>
                  </a:lnTo>
                  <a:lnTo>
                    <a:pt x="38" y="38"/>
                  </a:lnTo>
                  <a:lnTo>
                    <a:pt x="44" y="32"/>
                  </a:lnTo>
                  <a:lnTo>
                    <a:pt x="46" y="22"/>
                  </a:lnTo>
                  <a:lnTo>
                    <a:pt x="46" y="22"/>
                  </a:lnTo>
                  <a:lnTo>
                    <a:pt x="44" y="14"/>
                  </a:lnTo>
                  <a:lnTo>
                    <a:pt x="38" y="6"/>
                  </a:lnTo>
                  <a:lnTo>
                    <a:pt x="32" y="2"/>
                  </a:lnTo>
                  <a:lnTo>
                    <a:pt x="22"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00" name="Freeform 97"/>
            <p:cNvSpPr/>
            <p:nvPr/>
          </p:nvSpPr>
          <p:spPr bwMode="auto">
            <a:xfrm>
              <a:off x="5313363" y="254000"/>
              <a:ext cx="79375" cy="79375"/>
            </a:xfrm>
            <a:custGeom>
              <a:avLst/>
              <a:gdLst/>
              <a:ahLst/>
              <a:cxnLst>
                <a:cxn ang="0">
                  <a:pos x="24" y="0"/>
                </a:cxn>
                <a:cxn ang="0">
                  <a:pos x="24" y="0"/>
                </a:cxn>
                <a:cxn ang="0">
                  <a:pos x="14" y="2"/>
                </a:cxn>
                <a:cxn ang="0">
                  <a:pos x="6" y="6"/>
                </a:cxn>
                <a:cxn ang="0">
                  <a:pos x="2" y="14"/>
                </a:cxn>
                <a:cxn ang="0">
                  <a:pos x="0" y="24"/>
                </a:cxn>
                <a:cxn ang="0">
                  <a:pos x="0" y="24"/>
                </a:cxn>
                <a:cxn ang="0">
                  <a:pos x="2" y="34"/>
                </a:cxn>
                <a:cxn ang="0">
                  <a:pos x="6" y="44"/>
                </a:cxn>
                <a:cxn ang="0">
                  <a:pos x="14" y="48"/>
                </a:cxn>
                <a:cxn ang="0">
                  <a:pos x="24" y="50"/>
                </a:cxn>
                <a:cxn ang="0">
                  <a:pos x="24" y="50"/>
                </a:cxn>
                <a:cxn ang="0">
                  <a:pos x="34" y="48"/>
                </a:cxn>
                <a:cxn ang="0">
                  <a:pos x="42" y="44"/>
                </a:cxn>
                <a:cxn ang="0">
                  <a:pos x="48" y="34"/>
                </a:cxn>
                <a:cxn ang="0">
                  <a:pos x="50" y="24"/>
                </a:cxn>
                <a:cxn ang="0">
                  <a:pos x="50" y="24"/>
                </a:cxn>
                <a:cxn ang="0">
                  <a:pos x="48" y="14"/>
                </a:cxn>
                <a:cxn ang="0">
                  <a:pos x="42" y="6"/>
                </a:cxn>
                <a:cxn ang="0">
                  <a:pos x="34" y="2"/>
                </a:cxn>
                <a:cxn ang="0">
                  <a:pos x="24" y="0"/>
                </a:cxn>
              </a:cxnLst>
              <a:rect l="0" t="0" r="r" b="b"/>
              <a:pathLst>
                <a:path w="50" h="50">
                  <a:moveTo>
                    <a:pt x="24" y="0"/>
                  </a:moveTo>
                  <a:lnTo>
                    <a:pt x="24" y="0"/>
                  </a:lnTo>
                  <a:lnTo>
                    <a:pt x="14" y="2"/>
                  </a:lnTo>
                  <a:lnTo>
                    <a:pt x="6" y="6"/>
                  </a:lnTo>
                  <a:lnTo>
                    <a:pt x="2" y="14"/>
                  </a:lnTo>
                  <a:lnTo>
                    <a:pt x="0" y="24"/>
                  </a:lnTo>
                  <a:lnTo>
                    <a:pt x="0" y="24"/>
                  </a:lnTo>
                  <a:lnTo>
                    <a:pt x="2" y="34"/>
                  </a:lnTo>
                  <a:lnTo>
                    <a:pt x="6" y="44"/>
                  </a:lnTo>
                  <a:lnTo>
                    <a:pt x="14" y="48"/>
                  </a:lnTo>
                  <a:lnTo>
                    <a:pt x="24" y="50"/>
                  </a:lnTo>
                  <a:lnTo>
                    <a:pt x="24" y="50"/>
                  </a:lnTo>
                  <a:lnTo>
                    <a:pt x="34" y="48"/>
                  </a:lnTo>
                  <a:lnTo>
                    <a:pt x="42" y="44"/>
                  </a:lnTo>
                  <a:lnTo>
                    <a:pt x="48" y="34"/>
                  </a:lnTo>
                  <a:lnTo>
                    <a:pt x="50" y="24"/>
                  </a:lnTo>
                  <a:lnTo>
                    <a:pt x="50" y="24"/>
                  </a:lnTo>
                  <a:lnTo>
                    <a:pt x="48" y="14"/>
                  </a:lnTo>
                  <a:lnTo>
                    <a:pt x="42" y="6"/>
                  </a:lnTo>
                  <a:lnTo>
                    <a:pt x="34" y="2"/>
                  </a:lnTo>
                  <a:lnTo>
                    <a:pt x="24"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01" name="Freeform 98"/>
            <p:cNvSpPr/>
            <p:nvPr/>
          </p:nvSpPr>
          <p:spPr bwMode="auto">
            <a:xfrm>
              <a:off x="5313363" y="254000"/>
              <a:ext cx="79375" cy="79375"/>
            </a:xfrm>
            <a:custGeom>
              <a:avLst/>
              <a:gdLst/>
              <a:ahLst/>
              <a:cxnLst>
                <a:cxn ang="0">
                  <a:pos x="24" y="0"/>
                </a:cxn>
                <a:cxn ang="0">
                  <a:pos x="24" y="0"/>
                </a:cxn>
                <a:cxn ang="0">
                  <a:pos x="14" y="2"/>
                </a:cxn>
                <a:cxn ang="0">
                  <a:pos x="6" y="6"/>
                </a:cxn>
                <a:cxn ang="0">
                  <a:pos x="2" y="14"/>
                </a:cxn>
                <a:cxn ang="0">
                  <a:pos x="0" y="24"/>
                </a:cxn>
                <a:cxn ang="0">
                  <a:pos x="0" y="24"/>
                </a:cxn>
                <a:cxn ang="0">
                  <a:pos x="2" y="34"/>
                </a:cxn>
                <a:cxn ang="0">
                  <a:pos x="6" y="44"/>
                </a:cxn>
                <a:cxn ang="0">
                  <a:pos x="14" y="48"/>
                </a:cxn>
                <a:cxn ang="0">
                  <a:pos x="24" y="50"/>
                </a:cxn>
                <a:cxn ang="0">
                  <a:pos x="24" y="50"/>
                </a:cxn>
                <a:cxn ang="0">
                  <a:pos x="34" y="48"/>
                </a:cxn>
                <a:cxn ang="0">
                  <a:pos x="42" y="44"/>
                </a:cxn>
                <a:cxn ang="0">
                  <a:pos x="48" y="34"/>
                </a:cxn>
                <a:cxn ang="0">
                  <a:pos x="50" y="24"/>
                </a:cxn>
                <a:cxn ang="0">
                  <a:pos x="50" y="24"/>
                </a:cxn>
                <a:cxn ang="0">
                  <a:pos x="48" y="14"/>
                </a:cxn>
                <a:cxn ang="0">
                  <a:pos x="42" y="6"/>
                </a:cxn>
                <a:cxn ang="0">
                  <a:pos x="34" y="2"/>
                </a:cxn>
                <a:cxn ang="0">
                  <a:pos x="24" y="0"/>
                </a:cxn>
              </a:cxnLst>
              <a:rect l="0" t="0" r="r" b="b"/>
              <a:pathLst>
                <a:path w="50" h="50">
                  <a:moveTo>
                    <a:pt x="24" y="0"/>
                  </a:moveTo>
                  <a:lnTo>
                    <a:pt x="24" y="0"/>
                  </a:lnTo>
                  <a:lnTo>
                    <a:pt x="14" y="2"/>
                  </a:lnTo>
                  <a:lnTo>
                    <a:pt x="6" y="6"/>
                  </a:lnTo>
                  <a:lnTo>
                    <a:pt x="2" y="14"/>
                  </a:lnTo>
                  <a:lnTo>
                    <a:pt x="0" y="24"/>
                  </a:lnTo>
                  <a:lnTo>
                    <a:pt x="0" y="24"/>
                  </a:lnTo>
                  <a:lnTo>
                    <a:pt x="2" y="34"/>
                  </a:lnTo>
                  <a:lnTo>
                    <a:pt x="6" y="44"/>
                  </a:lnTo>
                  <a:lnTo>
                    <a:pt x="14" y="48"/>
                  </a:lnTo>
                  <a:lnTo>
                    <a:pt x="24" y="50"/>
                  </a:lnTo>
                  <a:lnTo>
                    <a:pt x="24" y="50"/>
                  </a:lnTo>
                  <a:lnTo>
                    <a:pt x="34" y="48"/>
                  </a:lnTo>
                  <a:lnTo>
                    <a:pt x="42" y="44"/>
                  </a:lnTo>
                  <a:lnTo>
                    <a:pt x="48" y="34"/>
                  </a:lnTo>
                  <a:lnTo>
                    <a:pt x="50" y="24"/>
                  </a:lnTo>
                  <a:lnTo>
                    <a:pt x="50" y="24"/>
                  </a:lnTo>
                  <a:lnTo>
                    <a:pt x="48" y="14"/>
                  </a:lnTo>
                  <a:lnTo>
                    <a:pt x="42" y="6"/>
                  </a:lnTo>
                  <a:lnTo>
                    <a:pt x="34" y="2"/>
                  </a:lnTo>
                  <a:lnTo>
                    <a:pt x="24"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02" name="Freeform 99"/>
            <p:cNvSpPr/>
            <p:nvPr/>
          </p:nvSpPr>
          <p:spPr bwMode="auto">
            <a:xfrm>
              <a:off x="4649788" y="968375"/>
              <a:ext cx="34925" cy="38100"/>
            </a:xfrm>
            <a:custGeom>
              <a:avLst/>
              <a:gdLst/>
              <a:ahLst/>
              <a:cxnLst>
                <a:cxn ang="0">
                  <a:pos x="12" y="0"/>
                </a:cxn>
                <a:cxn ang="0">
                  <a:pos x="12" y="0"/>
                </a:cxn>
                <a:cxn ang="0">
                  <a:pos x="6" y="2"/>
                </a:cxn>
                <a:cxn ang="0">
                  <a:pos x="4" y="4"/>
                </a:cxn>
                <a:cxn ang="0">
                  <a:pos x="0" y="8"/>
                </a:cxn>
                <a:cxn ang="0">
                  <a:pos x="0" y="12"/>
                </a:cxn>
                <a:cxn ang="0">
                  <a:pos x="0" y="12"/>
                </a:cxn>
                <a:cxn ang="0">
                  <a:pos x="0" y="16"/>
                </a:cxn>
                <a:cxn ang="0">
                  <a:pos x="4" y="20"/>
                </a:cxn>
                <a:cxn ang="0">
                  <a:pos x="6" y="22"/>
                </a:cxn>
                <a:cxn ang="0">
                  <a:pos x="12" y="24"/>
                </a:cxn>
                <a:cxn ang="0">
                  <a:pos x="12" y="24"/>
                </a:cxn>
                <a:cxn ang="0">
                  <a:pos x="16" y="22"/>
                </a:cxn>
                <a:cxn ang="0">
                  <a:pos x="20" y="20"/>
                </a:cxn>
                <a:cxn ang="0">
                  <a:pos x="22" y="16"/>
                </a:cxn>
                <a:cxn ang="0">
                  <a:pos x="22" y="12"/>
                </a:cxn>
                <a:cxn ang="0">
                  <a:pos x="22" y="12"/>
                </a:cxn>
                <a:cxn ang="0">
                  <a:pos x="22" y="8"/>
                </a:cxn>
                <a:cxn ang="0">
                  <a:pos x="20" y="4"/>
                </a:cxn>
                <a:cxn ang="0">
                  <a:pos x="16" y="2"/>
                </a:cxn>
                <a:cxn ang="0">
                  <a:pos x="12" y="0"/>
                </a:cxn>
              </a:cxnLst>
              <a:rect l="0" t="0" r="r" b="b"/>
              <a:pathLst>
                <a:path w="22" h="24">
                  <a:moveTo>
                    <a:pt x="12" y="0"/>
                  </a:moveTo>
                  <a:lnTo>
                    <a:pt x="12" y="0"/>
                  </a:lnTo>
                  <a:lnTo>
                    <a:pt x="6" y="2"/>
                  </a:lnTo>
                  <a:lnTo>
                    <a:pt x="4" y="4"/>
                  </a:lnTo>
                  <a:lnTo>
                    <a:pt x="0" y="8"/>
                  </a:lnTo>
                  <a:lnTo>
                    <a:pt x="0" y="12"/>
                  </a:lnTo>
                  <a:lnTo>
                    <a:pt x="0" y="12"/>
                  </a:lnTo>
                  <a:lnTo>
                    <a:pt x="0" y="16"/>
                  </a:lnTo>
                  <a:lnTo>
                    <a:pt x="4" y="20"/>
                  </a:lnTo>
                  <a:lnTo>
                    <a:pt x="6" y="22"/>
                  </a:lnTo>
                  <a:lnTo>
                    <a:pt x="12" y="24"/>
                  </a:lnTo>
                  <a:lnTo>
                    <a:pt x="12" y="24"/>
                  </a:lnTo>
                  <a:lnTo>
                    <a:pt x="16" y="22"/>
                  </a:lnTo>
                  <a:lnTo>
                    <a:pt x="20" y="20"/>
                  </a:lnTo>
                  <a:lnTo>
                    <a:pt x="22" y="16"/>
                  </a:lnTo>
                  <a:lnTo>
                    <a:pt x="22" y="12"/>
                  </a:lnTo>
                  <a:lnTo>
                    <a:pt x="22" y="12"/>
                  </a:lnTo>
                  <a:lnTo>
                    <a:pt x="22" y="8"/>
                  </a:lnTo>
                  <a:lnTo>
                    <a:pt x="20" y="4"/>
                  </a:lnTo>
                  <a:lnTo>
                    <a:pt x="16" y="2"/>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03" name="Freeform 100"/>
            <p:cNvSpPr/>
            <p:nvPr/>
          </p:nvSpPr>
          <p:spPr bwMode="auto">
            <a:xfrm>
              <a:off x="4649788" y="968375"/>
              <a:ext cx="34925" cy="38100"/>
            </a:xfrm>
            <a:custGeom>
              <a:avLst/>
              <a:gdLst/>
              <a:ahLst/>
              <a:cxnLst>
                <a:cxn ang="0">
                  <a:pos x="12" y="0"/>
                </a:cxn>
                <a:cxn ang="0">
                  <a:pos x="12" y="0"/>
                </a:cxn>
                <a:cxn ang="0">
                  <a:pos x="6" y="2"/>
                </a:cxn>
                <a:cxn ang="0">
                  <a:pos x="4" y="4"/>
                </a:cxn>
                <a:cxn ang="0">
                  <a:pos x="0" y="8"/>
                </a:cxn>
                <a:cxn ang="0">
                  <a:pos x="0" y="12"/>
                </a:cxn>
                <a:cxn ang="0">
                  <a:pos x="0" y="12"/>
                </a:cxn>
                <a:cxn ang="0">
                  <a:pos x="0" y="16"/>
                </a:cxn>
                <a:cxn ang="0">
                  <a:pos x="4" y="20"/>
                </a:cxn>
                <a:cxn ang="0">
                  <a:pos x="6" y="22"/>
                </a:cxn>
                <a:cxn ang="0">
                  <a:pos x="12" y="24"/>
                </a:cxn>
                <a:cxn ang="0">
                  <a:pos x="12" y="24"/>
                </a:cxn>
                <a:cxn ang="0">
                  <a:pos x="16" y="22"/>
                </a:cxn>
                <a:cxn ang="0">
                  <a:pos x="20" y="20"/>
                </a:cxn>
                <a:cxn ang="0">
                  <a:pos x="22" y="16"/>
                </a:cxn>
                <a:cxn ang="0">
                  <a:pos x="22" y="12"/>
                </a:cxn>
                <a:cxn ang="0">
                  <a:pos x="22" y="12"/>
                </a:cxn>
                <a:cxn ang="0">
                  <a:pos x="22" y="8"/>
                </a:cxn>
                <a:cxn ang="0">
                  <a:pos x="20" y="4"/>
                </a:cxn>
                <a:cxn ang="0">
                  <a:pos x="16" y="2"/>
                </a:cxn>
                <a:cxn ang="0">
                  <a:pos x="12" y="0"/>
                </a:cxn>
              </a:cxnLst>
              <a:rect l="0" t="0" r="r" b="b"/>
              <a:pathLst>
                <a:path w="22" h="24">
                  <a:moveTo>
                    <a:pt x="12" y="0"/>
                  </a:moveTo>
                  <a:lnTo>
                    <a:pt x="12" y="0"/>
                  </a:lnTo>
                  <a:lnTo>
                    <a:pt x="6" y="2"/>
                  </a:lnTo>
                  <a:lnTo>
                    <a:pt x="4" y="4"/>
                  </a:lnTo>
                  <a:lnTo>
                    <a:pt x="0" y="8"/>
                  </a:lnTo>
                  <a:lnTo>
                    <a:pt x="0" y="12"/>
                  </a:lnTo>
                  <a:lnTo>
                    <a:pt x="0" y="12"/>
                  </a:lnTo>
                  <a:lnTo>
                    <a:pt x="0" y="16"/>
                  </a:lnTo>
                  <a:lnTo>
                    <a:pt x="4" y="20"/>
                  </a:lnTo>
                  <a:lnTo>
                    <a:pt x="6" y="22"/>
                  </a:lnTo>
                  <a:lnTo>
                    <a:pt x="12" y="24"/>
                  </a:lnTo>
                  <a:lnTo>
                    <a:pt x="12" y="24"/>
                  </a:lnTo>
                  <a:lnTo>
                    <a:pt x="16" y="22"/>
                  </a:lnTo>
                  <a:lnTo>
                    <a:pt x="20" y="20"/>
                  </a:lnTo>
                  <a:lnTo>
                    <a:pt x="22" y="16"/>
                  </a:lnTo>
                  <a:lnTo>
                    <a:pt x="22" y="12"/>
                  </a:lnTo>
                  <a:lnTo>
                    <a:pt x="22" y="12"/>
                  </a:lnTo>
                  <a:lnTo>
                    <a:pt x="22" y="8"/>
                  </a:lnTo>
                  <a:lnTo>
                    <a:pt x="20" y="4"/>
                  </a:lnTo>
                  <a:lnTo>
                    <a:pt x="16" y="2"/>
                  </a:lnTo>
                  <a:lnTo>
                    <a:pt x="12"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04" name="Freeform 101"/>
            <p:cNvSpPr/>
            <p:nvPr/>
          </p:nvSpPr>
          <p:spPr bwMode="auto">
            <a:xfrm>
              <a:off x="4910138" y="803275"/>
              <a:ext cx="47625" cy="47625"/>
            </a:xfrm>
            <a:custGeom>
              <a:avLst/>
              <a:gdLst/>
              <a:ahLst/>
              <a:cxnLst>
                <a:cxn ang="0">
                  <a:pos x="16" y="0"/>
                </a:cxn>
                <a:cxn ang="0">
                  <a:pos x="16" y="0"/>
                </a:cxn>
                <a:cxn ang="0">
                  <a:pos x="10" y="0"/>
                </a:cxn>
                <a:cxn ang="0">
                  <a:pos x="4" y="4"/>
                </a:cxn>
                <a:cxn ang="0">
                  <a:pos x="2" y="10"/>
                </a:cxn>
                <a:cxn ang="0">
                  <a:pos x="0" y="16"/>
                </a:cxn>
                <a:cxn ang="0">
                  <a:pos x="0" y="16"/>
                </a:cxn>
                <a:cxn ang="0">
                  <a:pos x="2" y="22"/>
                </a:cxn>
                <a:cxn ang="0">
                  <a:pos x="4" y="26"/>
                </a:cxn>
                <a:cxn ang="0">
                  <a:pos x="10" y="30"/>
                </a:cxn>
                <a:cxn ang="0">
                  <a:pos x="16" y="30"/>
                </a:cxn>
                <a:cxn ang="0">
                  <a:pos x="16" y="30"/>
                </a:cxn>
                <a:cxn ang="0">
                  <a:pos x="22" y="30"/>
                </a:cxn>
                <a:cxn ang="0">
                  <a:pos x="26" y="26"/>
                </a:cxn>
                <a:cxn ang="0">
                  <a:pos x="30" y="22"/>
                </a:cxn>
                <a:cxn ang="0">
                  <a:pos x="30" y="16"/>
                </a:cxn>
                <a:cxn ang="0">
                  <a:pos x="30" y="16"/>
                </a:cxn>
                <a:cxn ang="0">
                  <a:pos x="30" y="10"/>
                </a:cxn>
                <a:cxn ang="0">
                  <a:pos x="26" y="4"/>
                </a:cxn>
                <a:cxn ang="0">
                  <a:pos x="22" y="0"/>
                </a:cxn>
                <a:cxn ang="0">
                  <a:pos x="16" y="0"/>
                </a:cxn>
              </a:cxnLst>
              <a:rect l="0" t="0" r="r" b="b"/>
              <a:pathLst>
                <a:path w="30" h="30">
                  <a:moveTo>
                    <a:pt x="16" y="0"/>
                  </a:moveTo>
                  <a:lnTo>
                    <a:pt x="16" y="0"/>
                  </a:lnTo>
                  <a:lnTo>
                    <a:pt x="10" y="0"/>
                  </a:lnTo>
                  <a:lnTo>
                    <a:pt x="4" y="4"/>
                  </a:lnTo>
                  <a:lnTo>
                    <a:pt x="2" y="10"/>
                  </a:lnTo>
                  <a:lnTo>
                    <a:pt x="0" y="16"/>
                  </a:lnTo>
                  <a:lnTo>
                    <a:pt x="0" y="16"/>
                  </a:lnTo>
                  <a:lnTo>
                    <a:pt x="2" y="22"/>
                  </a:lnTo>
                  <a:lnTo>
                    <a:pt x="4" y="26"/>
                  </a:lnTo>
                  <a:lnTo>
                    <a:pt x="10" y="30"/>
                  </a:lnTo>
                  <a:lnTo>
                    <a:pt x="16" y="30"/>
                  </a:lnTo>
                  <a:lnTo>
                    <a:pt x="16" y="30"/>
                  </a:lnTo>
                  <a:lnTo>
                    <a:pt x="22" y="30"/>
                  </a:lnTo>
                  <a:lnTo>
                    <a:pt x="26" y="26"/>
                  </a:lnTo>
                  <a:lnTo>
                    <a:pt x="30" y="22"/>
                  </a:lnTo>
                  <a:lnTo>
                    <a:pt x="30" y="16"/>
                  </a:lnTo>
                  <a:lnTo>
                    <a:pt x="30" y="16"/>
                  </a:lnTo>
                  <a:lnTo>
                    <a:pt x="30" y="10"/>
                  </a:lnTo>
                  <a:lnTo>
                    <a:pt x="26" y="4"/>
                  </a:lnTo>
                  <a:lnTo>
                    <a:pt x="22" y="0"/>
                  </a:lnTo>
                  <a:lnTo>
                    <a:pt x="1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05" name="Freeform 102"/>
            <p:cNvSpPr/>
            <p:nvPr/>
          </p:nvSpPr>
          <p:spPr bwMode="auto">
            <a:xfrm>
              <a:off x="4910138" y="803275"/>
              <a:ext cx="47625" cy="47625"/>
            </a:xfrm>
            <a:custGeom>
              <a:avLst/>
              <a:gdLst/>
              <a:ahLst/>
              <a:cxnLst>
                <a:cxn ang="0">
                  <a:pos x="16" y="0"/>
                </a:cxn>
                <a:cxn ang="0">
                  <a:pos x="16" y="0"/>
                </a:cxn>
                <a:cxn ang="0">
                  <a:pos x="10" y="0"/>
                </a:cxn>
                <a:cxn ang="0">
                  <a:pos x="4" y="4"/>
                </a:cxn>
                <a:cxn ang="0">
                  <a:pos x="2" y="10"/>
                </a:cxn>
                <a:cxn ang="0">
                  <a:pos x="0" y="16"/>
                </a:cxn>
                <a:cxn ang="0">
                  <a:pos x="0" y="16"/>
                </a:cxn>
                <a:cxn ang="0">
                  <a:pos x="2" y="22"/>
                </a:cxn>
                <a:cxn ang="0">
                  <a:pos x="4" y="26"/>
                </a:cxn>
                <a:cxn ang="0">
                  <a:pos x="10" y="30"/>
                </a:cxn>
                <a:cxn ang="0">
                  <a:pos x="16" y="30"/>
                </a:cxn>
                <a:cxn ang="0">
                  <a:pos x="16" y="30"/>
                </a:cxn>
                <a:cxn ang="0">
                  <a:pos x="22" y="30"/>
                </a:cxn>
                <a:cxn ang="0">
                  <a:pos x="26" y="26"/>
                </a:cxn>
                <a:cxn ang="0">
                  <a:pos x="30" y="22"/>
                </a:cxn>
                <a:cxn ang="0">
                  <a:pos x="30" y="16"/>
                </a:cxn>
                <a:cxn ang="0">
                  <a:pos x="30" y="16"/>
                </a:cxn>
                <a:cxn ang="0">
                  <a:pos x="30" y="10"/>
                </a:cxn>
                <a:cxn ang="0">
                  <a:pos x="26" y="4"/>
                </a:cxn>
                <a:cxn ang="0">
                  <a:pos x="22" y="0"/>
                </a:cxn>
                <a:cxn ang="0">
                  <a:pos x="16" y="0"/>
                </a:cxn>
              </a:cxnLst>
              <a:rect l="0" t="0" r="r" b="b"/>
              <a:pathLst>
                <a:path w="30" h="30">
                  <a:moveTo>
                    <a:pt x="16" y="0"/>
                  </a:moveTo>
                  <a:lnTo>
                    <a:pt x="16" y="0"/>
                  </a:lnTo>
                  <a:lnTo>
                    <a:pt x="10" y="0"/>
                  </a:lnTo>
                  <a:lnTo>
                    <a:pt x="4" y="4"/>
                  </a:lnTo>
                  <a:lnTo>
                    <a:pt x="2" y="10"/>
                  </a:lnTo>
                  <a:lnTo>
                    <a:pt x="0" y="16"/>
                  </a:lnTo>
                  <a:lnTo>
                    <a:pt x="0" y="16"/>
                  </a:lnTo>
                  <a:lnTo>
                    <a:pt x="2" y="22"/>
                  </a:lnTo>
                  <a:lnTo>
                    <a:pt x="4" y="26"/>
                  </a:lnTo>
                  <a:lnTo>
                    <a:pt x="10" y="30"/>
                  </a:lnTo>
                  <a:lnTo>
                    <a:pt x="16" y="30"/>
                  </a:lnTo>
                  <a:lnTo>
                    <a:pt x="16" y="30"/>
                  </a:lnTo>
                  <a:lnTo>
                    <a:pt x="22" y="30"/>
                  </a:lnTo>
                  <a:lnTo>
                    <a:pt x="26" y="26"/>
                  </a:lnTo>
                  <a:lnTo>
                    <a:pt x="30" y="22"/>
                  </a:lnTo>
                  <a:lnTo>
                    <a:pt x="30" y="16"/>
                  </a:lnTo>
                  <a:lnTo>
                    <a:pt x="30" y="16"/>
                  </a:lnTo>
                  <a:lnTo>
                    <a:pt x="30" y="10"/>
                  </a:lnTo>
                  <a:lnTo>
                    <a:pt x="26" y="4"/>
                  </a:lnTo>
                  <a:lnTo>
                    <a:pt x="22" y="0"/>
                  </a:lnTo>
                  <a:lnTo>
                    <a:pt x="1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06" name="Freeform 103"/>
            <p:cNvSpPr/>
            <p:nvPr/>
          </p:nvSpPr>
          <p:spPr bwMode="auto">
            <a:xfrm>
              <a:off x="6154738" y="355600"/>
              <a:ext cx="34925" cy="34925"/>
            </a:xfrm>
            <a:custGeom>
              <a:avLst/>
              <a:gdLst/>
              <a:ahLst/>
              <a:cxnLst>
                <a:cxn ang="0">
                  <a:pos x="10" y="0"/>
                </a:cxn>
                <a:cxn ang="0">
                  <a:pos x="10" y="0"/>
                </a:cxn>
                <a:cxn ang="0">
                  <a:pos x="6" y="0"/>
                </a:cxn>
                <a:cxn ang="0">
                  <a:pos x="2" y="4"/>
                </a:cxn>
                <a:cxn ang="0">
                  <a:pos x="0" y="6"/>
                </a:cxn>
                <a:cxn ang="0">
                  <a:pos x="0" y="12"/>
                </a:cxn>
                <a:cxn ang="0">
                  <a:pos x="0" y="12"/>
                </a:cxn>
                <a:cxn ang="0">
                  <a:pos x="0" y="16"/>
                </a:cxn>
                <a:cxn ang="0">
                  <a:pos x="2" y="20"/>
                </a:cxn>
                <a:cxn ang="0">
                  <a:pos x="6" y="22"/>
                </a:cxn>
                <a:cxn ang="0">
                  <a:pos x="10" y="22"/>
                </a:cxn>
                <a:cxn ang="0">
                  <a:pos x="10" y="22"/>
                </a:cxn>
                <a:cxn ang="0">
                  <a:pos x="14" y="22"/>
                </a:cxn>
                <a:cxn ang="0">
                  <a:pos x="18" y="20"/>
                </a:cxn>
                <a:cxn ang="0">
                  <a:pos x="20" y="16"/>
                </a:cxn>
                <a:cxn ang="0">
                  <a:pos x="22" y="12"/>
                </a:cxn>
                <a:cxn ang="0">
                  <a:pos x="22" y="12"/>
                </a:cxn>
                <a:cxn ang="0">
                  <a:pos x="20" y="6"/>
                </a:cxn>
                <a:cxn ang="0">
                  <a:pos x="18" y="4"/>
                </a:cxn>
                <a:cxn ang="0">
                  <a:pos x="14" y="0"/>
                </a:cxn>
                <a:cxn ang="0">
                  <a:pos x="10" y="0"/>
                </a:cxn>
              </a:cxnLst>
              <a:rect l="0" t="0" r="r" b="b"/>
              <a:pathLst>
                <a:path w="22" h="22">
                  <a:moveTo>
                    <a:pt x="10" y="0"/>
                  </a:moveTo>
                  <a:lnTo>
                    <a:pt x="10" y="0"/>
                  </a:lnTo>
                  <a:lnTo>
                    <a:pt x="6" y="0"/>
                  </a:lnTo>
                  <a:lnTo>
                    <a:pt x="2" y="4"/>
                  </a:lnTo>
                  <a:lnTo>
                    <a:pt x="0" y="6"/>
                  </a:lnTo>
                  <a:lnTo>
                    <a:pt x="0" y="12"/>
                  </a:lnTo>
                  <a:lnTo>
                    <a:pt x="0" y="12"/>
                  </a:lnTo>
                  <a:lnTo>
                    <a:pt x="0" y="16"/>
                  </a:lnTo>
                  <a:lnTo>
                    <a:pt x="2" y="20"/>
                  </a:lnTo>
                  <a:lnTo>
                    <a:pt x="6" y="22"/>
                  </a:lnTo>
                  <a:lnTo>
                    <a:pt x="10" y="22"/>
                  </a:lnTo>
                  <a:lnTo>
                    <a:pt x="10" y="22"/>
                  </a:lnTo>
                  <a:lnTo>
                    <a:pt x="14" y="22"/>
                  </a:lnTo>
                  <a:lnTo>
                    <a:pt x="18" y="20"/>
                  </a:lnTo>
                  <a:lnTo>
                    <a:pt x="20" y="16"/>
                  </a:lnTo>
                  <a:lnTo>
                    <a:pt x="22" y="12"/>
                  </a:lnTo>
                  <a:lnTo>
                    <a:pt x="22" y="12"/>
                  </a:lnTo>
                  <a:lnTo>
                    <a:pt x="20" y="6"/>
                  </a:lnTo>
                  <a:lnTo>
                    <a:pt x="18" y="4"/>
                  </a:lnTo>
                  <a:lnTo>
                    <a:pt x="14" y="0"/>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07" name="Freeform 104"/>
            <p:cNvSpPr/>
            <p:nvPr/>
          </p:nvSpPr>
          <p:spPr bwMode="auto">
            <a:xfrm>
              <a:off x="6154738" y="355600"/>
              <a:ext cx="34925" cy="34925"/>
            </a:xfrm>
            <a:custGeom>
              <a:avLst/>
              <a:gdLst/>
              <a:ahLst/>
              <a:cxnLst>
                <a:cxn ang="0">
                  <a:pos x="10" y="0"/>
                </a:cxn>
                <a:cxn ang="0">
                  <a:pos x="10" y="0"/>
                </a:cxn>
                <a:cxn ang="0">
                  <a:pos x="6" y="0"/>
                </a:cxn>
                <a:cxn ang="0">
                  <a:pos x="2" y="4"/>
                </a:cxn>
                <a:cxn ang="0">
                  <a:pos x="0" y="6"/>
                </a:cxn>
                <a:cxn ang="0">
                  <a:pos x="0" y="12"/>
                </a:cxn>
                <a:cxn ang="0">
                  <a:pos x="0" y="12"/>
                </a:cxn>
                <a:cxn ang="0">
                  <a:pos x="0" y="16"/>
                </a:cxn>
                <a:cxn ang="0">
                  <a:pos x="2" y="20"/>
                </a:cxn>
                <a:cxn ang="0">
                  <a:pos x="6" y="22"/>
                </a:cxn>
                <a:cxn ang="0">
                  <a:pos x="10" y="22"/>
                </a:cxn>
                <a:cxn ang="0">
                  <a:pos x="10" y="22"/>
                </a:cxn>
                <a:cxn ang="0">
                  <a:pos x="14" y="22"/>
                </a:cxn>
                <a:cxn ang="0">
                  <a:pos x="18" y="20"/>
                </a:cxn>
                <a:cxn ang="0">
                  <a:pos x="20" y="16"/>
                </a:cxn>
                <a:cxn ang="0">
                  <a:pos x="22" y="12"/>
                </a:cxn>
                <a:cxn ang="0">
                  <a:pos x="22" y="12"/>
                </a:cxn>
                <a:cxn ang="0">
                  <a:pos x="20" y="6"/>
                </a:cxn>
                <a:cxn ang="0">
                  <a:pos x="18" y="4"/>
                </a:cxn>
                <a:cxn ang="0">
                  <a:pos x="14" y="0"/>
                </a:cxn>
                <a:cxn ang="0">
                  <a:pos x="10" y="0"/>
                </a:cxn>
              </a:cxnLst>
              <a:rect l="0" t="0" r="r" b="b"/>
              <a:pathLst>
                <a:path w="22" h="22">
                  <a:moveTo>
                    <a:pt x="10" y="0"/>
                  </a:moveTo>
                  <a:lnTo>
                    <a:pt x="10" y="0"/>
                  </a:lnTo>
                  <a:lnTo>
                    <a:pt x="6" y="0"/>
                  </a:lnTo>
                  <a:lnTo>
                    <a:pt x="2" y="4"/>
                  </a:lnTo>
                  <a:lnTo>
                    <a:pt x="0" y="6"/>
                  </a:lnTo>
                  <a:lnTo>
                    <a:pt x="0" y="12"/>
                  </a:lnTo>
                  <a:lnTo>
                    <a:pt x="0" y="12"/>
                  </a:lnTo>
                  <a:lnTo>
                    <a:pt x="0" y="16"/>
                  </a:lnTo>
                  <a:lnTo>
                    <a:pt x="2" y="20"/>
                  </a:lnTo>
                  <a:lnTo>
                    <a:pt x="6" y="22"/>
                  </a:lnTo>
                  <a:lnTo>
                    <a:pt x="10" y="22"/>
                  </a:lnTo>
                  <a:lnTo>
                    <a:pt x="10" y="22"/>
                  </a:lnTo>
                  <a:lnTo>
                    <a:pt x="14" y="22"/>
                  </a:lnTo>
                  <a:lnTo>
                    <a:pt x="18" y="20"/>
                  </a:lnTo>
                  <a:lnTo>
                    <a:pt x="20" y="16"/>
                  </a:lnTo>
                  <a:lnTo>
                    <a:pt x="22" y="12"/>
                  </a:lnTo>
                  <a:lnTo>
                    <a:pt x="22" y="12"/>
                  </a:lnTo>
                  <a:lnTo>
                    <a:pt x="20" y="6"/>
                  </a:lnTo>
                  <a:lnTo>
                    <a:pt x="18" y="4"/>
                  </a:lnTo>
                  <a:lnTo>
                    <a:pt x="14" y="0"/>
                  </a:lnTo>
                  <a:lnTo>
                    <a:pt x="10"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08" name="Freeform 105"/>
            <p:cNvSpPr/>
            <p:nvPr/>
          </p:nvSpPr>
          <p:spPr bwMode="auto">
            <a:xfrm>
              <a:off x="5205413" y="606425"/>
              <a:ext cx="34925" cy="34925"/>
            </a:xfrm>
            <a:custGeom>
              <a:avLst/>
              <a:gdLst/>
              <a:ahLst/>
              <a:cxnLst>
                <a:cxn ang="0">
                  <a:pos x="10" y="0"/>
                </a:cxn>
                <a:cxn ang="0">
                  <a:pos x="10" y="0"/>
                </a:cxn>
                <a:cxn ang="0">
                  <a:pos x="6" y="0"/>
                </a:cxn>
                <a:cxn ang="0">
                  <a:pos x="2" y="2"/>
                </a:cxn>
                <a:cxn ang="0">
                  <a:pos x="0" y="6"/>
                </a:cxn>
                <a:cxn ang="0">
                  <a:pos x="0" y="10"/>
                </a:cxn>
                <a:cxn ang="0">
                  <a:pos x="0" y="10"/>
                </a:cxn>
                <a:cxn ang="0">
                  <a:pos x="0" y="14"/>
                </a:cxn>
                <a:cxn ang="0">
                  <a:pos x="2" y="18"/>
                </a:cxn>
                <a:cxn ang="0">
                  <a:pos x="6" y="20"/>
                </a:cxn>
                <a:cxn ang="0">
                  <a:pos x="10" y="22"/>
                </a:cxn>
                <a:cxn ang="0">
                  <a:pos x="10" y="22"/>
                </a:cxn>
                <a:cxn ang="0">
                  <a:pos x="14" y="20"/>
                </a:cxn>
                <a:cxn ang="0">
                  <a:pos x="18" y="18"/>
                </a:cxn>
                <a:cxn ang="0">
                  <a:pos x="20" y="14"/>
                </a:cxn>
                <a:cxn ang="0">
                  <a:pos x="22" y="10"/>
                </a:cxn>
                <a:cxn ang="0">
                  <a:pos x="22" y="10"/>
                </a:cxn>
                <a:cxn ang="0">
                  <a:pos x="20" y="6"/>
                </a:cxn>
                <a:cxn ang="0">
                  <a:pos x="18" y="2"/>
                </a:cxn>
                <a:cxn ang="0">
                  <a:pos x="14" y="0"/>
                </a:cxn>
                <a:cxn ang="0">
                  <a:pos x="10" y="0"/>
                </a:cxn>
              </a:cxnLst>
              <a:rect l="0" t="0" r="r" b="b"/>
              <a:pathLst>
                <a:path w="22" h="22">
                  <a:moveTo>
                    <a:pt x="10" y="0"/>
                  </a:moveTo>
                  <a:lnTo>
                    <a:pt x="10" y="0"/>
                  </a:lnTo>
                  <a:lnTo>
                    <a:pt x="6" y="0"/>
                  </a:lnTo>
                  <a:lnTo>
                    <a:pt x="2" y="2"/>
                  </a:lnTo>
                  <a:lnTo>
                    <a:pt x="0" y="6"/>
                  </a:lnTo>
                  <a:lnTo>
                    <a:pt x="0" y="10"/>
                  </a:lnTo>
                  <a:lnTo>
                    <a:pt x="0" y="10"/>
                  </a:lnTo>
                  <a:lnTo>
                    <a:pt x="0" y="14"/>
                  </a:lnTo>
                  <a:lnTo>
                    <a:pt x="2" y="18"/>
                  </a:lnTo>
                  <a:lnTo>
                    <a:pt x="6" y="20"/>
                  </a:lnTo>
                  <a:lnTo>
                    <a:pt x="10" y="22"/>
                  </a:lnTo>
                  <a:lnTo>
                    <a:pt x="10" y="22"/>
                  </a:lnTo>
                  <a:lnTo>
                    <a:pt x="14" y="20"/>
                  </a:lnTo>
                  <a:lnTo>
                    <a:pt x="18" y="18"/>
                  </a:lnTo>
                  <a:lnTo>
                    <a:pt x="20" y="14"/>
                  </a:lnTo>
                  <a:lnTo>
                    <a:pt x="22" y="10"/>
                  </a:lnTo>
                  <a:lnTo>
                    <a:pt x="22" y="10"/>
                  </a:lnTo>
                  <a:lnTo>
                    <a:pt x="20" y="6"/>
                  </a:lnTo>
                  <a:lnTo>
                    <a:pt x="18" y="2"/>
                  </a:lnTo>
                  <a:lnTo>
                    <a:pt x="14" y="0"/>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09" name="Freeform 106"/>
            <p:cNvSpPr/>
            <p:nvPr/>
          </p:nvSpPr>
          <p:spPr bwMode="auto">
            <a:xfrm>
              <a:off x="5205413" y="606425"/>
              <a:ext cx="34925" cy="34925"/>
            </a:xfrm>
            <a:custGeom>
              <a:avLst/>
              <a:gdLst/>
              <a:ahLst/>
              <a:cxnLst>
                <a:cxn ang="0">
                  <a:pos x="10" y="0"/>
                </a:cxn>
                <a:cxn ang="0">
                  <a:pos x="10" y="0"/>
                </a:cxn>
                <a:cxn ang="0">
                  <a:pos x="6" y="0"/>
                </a:cxn>
                <a:cxn ang="0">
                  <a:pos x="2" y="2"/>
                </a:cxn>
                <a:cxn ang="0">
                  <a:pos x="0" y="6"/>
                </a:cxn>
                <a:cxn ang="0">
                  <a:pos x="0" y="10"/>
                </a:cxn>
                <a:cxn ang="0">
                  <a:pos x="0" y="10"/>
                </a:cxn>
                <a:cxn ang="0">
                  <a:pos x="0" y="14"/>
                </a:cxn>
                <a:cxn ang="0">
                  <a:pos x="2" y="18"/>
                </a:cxn>
                <a:cxn ang="0">
                  <a:pos x="6" y="20"/>
                </a:cxn>
                <a:cxn ang="0">
                  <a:pos x="10" y="22"/>
                </a:cxn>
                <a:cxn ang="0">
                  <a:pos x="10" y="22"/>
                </a:cxn>
                <a:cxn ang="0">
                  <a:pos x="14" y="20"/>
                </a:cxn>
                <a:cxn ang="0">
                  <a:pos x="18" y="18"/>
                </a:cxn>
                <a:cxn ang="0">
                  <a:pos x="20" y="14"/>
                </a:cxn>
                <a:cxn ang="0">
                  <a:pos x="22" y="10"/>
                </a:cxn>
                <a:cxn ang="0">
                  <a:pos x="22" y="10"/>
                </a:cxn>
                <a:cxn ang="0">
                  <a:pos x="20" y="6"/>
                </a:cxn>
                <a:cxn ang="0">
                  <a:pos x="18" y="2"/>
                </a:cxn>
                <a:cxn ang="0">
                  <a:pos x="14" y="0"/>
                </a:cxn>
                <a:cxn ang="0">
                  <a:pos x="10" y="0"/>
                </a:cxn>
              </a:cxnLst>
              <a:rect l="0" t="0" r="r" b="b"/>
              <a:pathLst>
                <a:path w="22" h="22">
                  <a:moveTo>
                    <a:pt x="10" y="0"/>
                  </a:moveTo>
                  <a:lnTo>
                    <a:pt x="10" y="0"/>
                  </a:lnTo>
                  <a:lnTo>
                    <a:pt x="6" y="0"/>
                  </a:lnTo>
                  <a:lnTo>
                    <a:pt x="2" y="2"/>
                  </a:lnTo>
                  <a:lnTo>
                    <a:pt x="0" y="6"/>
                  </a:lnTo>
                  <a:lnTo>
                    <a:pt x="0" y="10"/>
                  </a:lnTo>
                  <a:lnTo>
                    <a:pt x="0" y="10"/>
                  </a:lnTo>
                  <a:lnTo>
                    <a:pt x="0" y="14"/>
                  </a:lnTo>
                  <a:lnTo>
                    <a:pt x="2" y="18"/>
                  </a:lnTo>
                  <a:lnTo>
                    <a:pt x="6" y="20"/>
                  </a:lnTo>
                  <a:lnTo>
                    <a:pt x="10" y="22"/>
                  </a:lnTo>
                  <a:lnTo>
                    <a:pt x="10" y="22"/>
                  </a:lnTo>
                  <a:lnTo>
                    <a:pt x="14" y="20"/>
                  </a:lnTo>
                  <a:lnTo>
                    <a:pt x="18" y="18"/>
                  </a:lnTo>
                  <a:lnTo>
                    <a:pt x="20" y="14"/>
                  </a:lnTo>
                  <a:lnTo>
                    <a:pt x="22" y="10"/>
                  </a:lnTo>
                  <a:lnTo>
                    <a:pt x="22" y="10"/>
                  </a:lnTo>
                  <a:lnTo>
                    <a:pt x="20" y="6"/>
                  </a:lnTo>
                  <a:lnTo>
                    <a:pt x="18" y="2"/>
                  </a:lnTo>
                  <a:lnTo>
                    <a:pt x="14" y="0"/>
                  </a:lnTo>
                  <a:lnTo>
                    <a:pt x="10"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10" name="Freeform 107"/>
            <p:cNvSpPr/>
            <p:nvPr/>
          </p:nvSpPr>
          <p:spPr bwMode="auto">
            <a:xfrm>
              <a:off x="7011988" y="292100"/>
              <a:ext cx="34925" cy="38100"/>
            </a:xfrm>
            <a:custGeom>
              <a:avLst/>
              <a:gdLst/>
              <a:ahLst/>
              <a:cxnLst>
                <a:cxn ang="0">
                  <a:pos x="10" y="0"/>
                </a:cxn>
                <a:cxn ang="0">
                  <a:pos x="10" y="0"/>
                </a:cxn>
                <a:cxn ang="0">
                  <a:pos x="6" y="2"/>
                </a:cxn>
                <a:cxn ang="0">
                  <a:pos x="2" y="4"/>
                </a:cxn>
                <a:cxn ang="0">
                  <a:pos x="0" y="8"/>
                </a:cxn>
                <a:cxn ang="0">
                  <a:pos x="0" y="12"/>
                </a:cxn>
                <a:cxn ang="0">
                  <a:pos x="0" y="12"/>
                </a:cxn>
                <a:cxn ang="0">
                  <a:pos x="0" y="16"/>
                </a:cxn>
                <a:cxn ang="0">
                  <a:pos x="2" y="20"/>
                </a:cxn>
                <a:cxn ang="0">
                  <a:pos x="6" y="22"/>
                </a:cxn>
                <a:cxn ang="0">
                  <a:pos x="10" y="24"/>
                </a:cxn>
                <a:cxn ang="0">
                  <a:pos x="10" y="24"/>
                </a:cxn>
                <a:cxn ang="0">
                  <a:pos x="14" y="22"/>
                </a:cxn>
                <a:cxn ang="0">
                  <a:pos x="18" y="20"/>
                </a:cxn>
                <a:cxn ang="0">
                  <a:pos x="20" y="16"/>
                </a:cxn>
                <a:cxn ang="0">
                  <a:pos x="22" y="12"/>
                </a:cxn>
                <a:cxn ang="0">
                  <a:pos x="22" y="12"/>
                </a:cxn>
                <a:cxn ang="0">
                  <a:pos x="20" y="8"/>
                </a:cxn>
                <a:cxn ang="0">
                  <a:pos x="18" y="4"/>
                </a:cxn>
                <a:cxn ang="0">
                  <a:pos x="14" y="2"/>
                </a:cxn>
                <a:cxn ang="0">
                  <a:pos x="10" y="0"/>
                </a:cxn>
              </a:cxnLst>
              <a:rect l="0" t="0" r="r" b="b"/>
              <a:pathLst>
                <a:path w="22" h="24">
                  <a:moveTo>
                    <a:pt x="10" y="0"/>
                  </a:moveTo>
                  <a:lnTo>
                    <a:pt x="10" y="0"/>
                  </a:lnTo>
                  <a:lnTo>
                    <a:pt x="6" y="2"/>
                  </a:lnTo>
                  <a:lnTo>
                    <a:pt x="2" y="4"/>
                  </a:lnTo>
                  <a:lnTo>
                    <a:pt x="0" y="8"/>
                  </a:lnTo>
                  <a:lnTo>
                    <a:pt x="0" y="12"/>
                  </a:lnTo>
                  <a:lnTo>
                    <a:pt x="0" y="12"/>
                  </a:lnTo>
                  <a:lnTo>
                    <a:pt x="0" y="16"/>
                  </a:lnTo>
                  <a:lnTo>
                    <a:pt x="2" y="20"/>
                  </a:lnTo>
                  <a:lnTo>
                    <a:pt x="6" y="22"/>
                  </a:lnTo>
                  <a:lnTo>
                    <a:pt x="10" y="24"/>
                  </a:lnTo>
                  <a:lnTo>
                    <a:pt x="10" y="24"/>
                  </a:lnTo>
                  <a:lnTo>
                    <a:pt x="14" y="22"/>
                  </a:lnTo>
                  <a:lnTo>
                    <a:pt x="18" y="20"/>
                  </a:lnTo>
                  <a:lnTo>
                    <a:pt x="20" y="16"/>
                  </a:lnTo>
                  <a:lnTo>
                    <a:pt x="22" y="12"/>
                  </a:lnTo>
                  <a:lnTo>
                    <a:pt x="22" y="12"/>
                  </a:lnTo>
                  <a:lnTo>
                    <a:pt x="20" y="8"/>
                  </a:lnTo>
                  <a:lnTo>
                    <a:pt x="18" y="4"/>
                  </a:lnTo>
                  <a:lnTo>
                    <a:pt x="14" y="2"/>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11" name="Freeform 108"/>
            <p:cNvSpPr/>
            <p:nvPr/>
          </p:nvSpPr>
          <p:spPr bwMode="auto">
            <a:xfrm>
              <a:off x="7011988" y="292100"/>
              <a:ext cx="34925" cy="38100"/>
            </a:xfrm>
            <a:custGeom>
              <a:avLst/>
              <a:gdLst/>
              <a:ahLst/>
              <a:cxnLst>
                <a:cxn ang="0">
                  <a:pos x="10" y="0"/>
                </a:cxn>
                <a:cxn ang="0">
                  <a:pos x="10" y="0"/>
                </a:cxn>
                <a:cxn ang="0">
                  <a:pos x="6" y="2"/>
                </a:cxn>
                <a:cxn ang="0">
                  <a:pos x="2" y="4"/>
                </a:cxn>
                <a:cxn ang="0">
                  <a:pos x="0" y="8"/>
                </a:cxn>
                <a:cxn ang="0">
                  <a:pos x="0" y="12"/>
                </a:cxn>
                <a:cxn ang="0">
                  <a:pos x="0" y="12"/>
                </a:cxn>
                <a:cxn ang="0">
                  <a:pos x="0" y="16"/>
                </a:cxn>
                <a:cxn ang="0">
                  <a:pos x="2" y="20"/>
                </a:cxn>
                <a:cxn ang="0">
                  <a:pos x="6" y="22"/>
                </a:cxn>
                <a:cxn ang="0">
                  <a:pos x="10" y="24"/>
                </a:cxn>
                <a:cxn ang="0">
                  <a:pos x="10" y="24"/>
                </a:cxn>
                <a:cxn ang="0">
                  <a:pos x="14" y="22"/>
                </a:cxn>
                <a:cxn ang="0">
                  <a:pos x="18" y="20"/>
                </a:cxn>
                <a:cxn ang="0">
                  <a:pos x="20" y="16"/>
                </a:cxn>
                <a:cxn ang="0">
                  <a:pos x="22" y="12"/>
                </a:cxn>
                <a:cxn ang="0">
                  <a:pos x="22" y="12"/>
                </a:cxn>
                <a:cxn ang="0">
                  <a:pos x="20" y="8"/>
                </a:cxn>
                <a:cxn ang="0">
                  <a:pos x="18" y="4"/>
                </a:cxn>
                <a:cxn ang="0">
                  <a:pos x="14" y="2"/>
                </a:cxn>
                <a:cxn ang="0">
                  <a:pos x="10" y="0"/>
                </a:cxn>
              </a:cxnLst>
              <a:rect l="0" t="0" r="r" b="b"/>
              <a:pathLst>
                <a:path w="22" h="24">
                  <a:moveTo>
                    <a:pt x="10" y="0"/>
                  </a:moveTo>
                  <a:lnTo>
                    <a:pt x="10" y="0"/>
                  </a:lnTo>
                  <a:lnTo>
                    <a:pt x="6" y="2"/>
                  </a:lnTo>
                  <a:lnTo>
                    <a:pt x="2" y="4"/>
                  </a:lnTo>
                  <a:lnTo>
                    <a:pt x="0" y="8"/>
                  </a:lnTo>
                  <a:lnTo>
                    <a:pt x="0" y="12"/>
                  </a:lnTo>
                  <a:lnTo>
                    <a:pt x="0" y="12"/>
                  </a:lnTo>
                  <a:lnTo>
                    <a:pt x="0" y="16"/>
                  </a:lnTo>
                  <a:lnTo>
                    <a:pt x="2" y="20"/>
                  </a:lnTo>
                  <a:lnTo>
                    <a:pt x="6" y="22"/>
                  </a:lnTo>
                  <a:lnTo>
                    <a:pt x="10" y="24"/>
                  </a:lnTo>
                  <a:lnTo>
                    <a:pt x="10" y="24"/>
                  </a:lnTo>
                  <a:lnTo>
                    <a:pt x="14" y="22"/>
                  </a:lnTo>
                  <a:lnTo>
                    <a:pt x="18" y="20"/>
                  </a:lnTo>
                  <a:lnTo>
                    <a:pt x="20" y="16"/>
                  </a:lnTo>
                  <a:lnTo>
                    <a:pt x="22" y="12"/>
                  </a:lnTo>
                  <a:lnTo>
                    <a:pt x="22" y="12"/>
                  </a:lnTo>
                  <a:lnTo>
                    <a:pt x="20" y="8"/>
                  </a:lnTo>
                  <a:lnTo>
                    <a:pt x="18" y="4"/>
                  </a:lnTo>
                  <a:lnTo>
                    <a:pt x="14" y="2"/>
                  </a:lnTo>
                  <a:lnTo>
                    <a:pt x="10"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12" name="Freeform 109"/>
            <p:cNvSpPr/>
            <p:nvPr/>
          </p:nvSpPr>
          <p:spPr bwMode="auto">
            <a:xfrm>
              <a:off x="7650163" y="381000"/>
              <a:ext cx="38100" cy="38100"/>
            </a:xfrm>
            <a:custGeom>
              <a:avLst/>
              <a:gdLst/>
              <a:ahLst/>
              <a:cxnLst>
                <a:cxn ang="0">
                  <a:pos x="12" y="0"/>
                </a:cxn>
                <a:cxn ang="0">
                  <a:pos x="12" y="0"/>
                </a:cxn>
                <a:cxn ang="0">
                  <a:pos x="8" y="2"/>
                </a:cxn>
                <a:cxn ang="0">
                  <a:pos x="4" y="4"/>
                </a:cxn>
                <a:cxn ang="0">
                  <a:pos x="2" y="8"/>
                </a:cxn>
                <a:cxn ang="0">
                  <a:pos x="0" y="12"/>
                </a:cxn>
                <a:cxn ang="0">
                  <a:pos x="0" y="12"/>
                </a:cxn>
                <a:cxn ang="0">
                  <a:pos x="2" y="16"/>
                </a:cxn>
                <a:cxn ang="0">
                  <a:pos x="4" y="20"/>
                </a:cxn>
                <a:cxn ang="0">
                  <a:pos x="8" y="22"/>
                </a:cxn>
                <a:cxn ang="0">
                  <a:pos x="12" y="24"/>
                </a:cxn>
                <a:cxn ang="0">
                  <a:pos x="12" y="24"/>
                </a:cxn>
                <a:cxn ang="0">
                  <a:pos x="16" y="22"/>
                </a:cxn>
                <a:cxn ang="0">
                  <a:pos x="20" y="20"/>
                </a:cxn>
                <a:cxn ang="0">
                  <a:pos x="22" y="16"/>
                </a:cxn>
                <a:cxn ang="0">
                  <a:pos x="24" y="12"/>
                </a:cxn>
                <a:cxn ang="0">
                  <a:pos x="24" y="12"/>
                </a:cxn>
                <a:cxn ang="0">
                  <a:pos x="22" y="8"/>
                </a:cxn>
                <a:cxn ang="0">
                  <a:pos x="20" y="4"/>
                </a:cxn>
                <a:cxn ang="0">
                  <a:pos x="16" y="2"/>
                </a:cxn>
                <a:cxn ang="0">
                  <a:pos x="12" y="0"/>
                </a:cxn>
              </a:cxnLst>
              <a:rect l="0" t="0" r="r" b="b"/>
              <a:pathLst>
                <a:path w="24" h="24">
                  <a:moveTo>
                    <a:pt x="12" y="0"/>
                  </a:moveTo>
                  <a:lnTo>
                    <a:pt x="12" y="0"/>
                  </a:lnTo>
                  <a:lnTo>
                    <a:pt x="8" y="2"/>
                  </a:lnTo>
                  <a:lnTo>
                    <a:pt x="4" y="4"/>
                  </a:lnTo>
                  <a:lnTo>
                    <a:pt x="2" y="8"/>
                  </a:lnTo>
                  <a:lnTo>
                    <a:pt x="0" y="12"/>
                  </a:lnTo>
                  <a:lnTo>
                    <a:pt x="0" y="12"/>
                  </a:lnTo>
                  <a:lnTo>
                    <a:pt x="2" y="16"/>
                  </a:lnTo>
                  <a:lnTo>
                    <a:pt x="4" y="20"/>
                  </a:lnTo>
                  <a:lnTo>
                    <a:pt x="8" y="22"/>
                  </a:lnTo>
                  <a:lnTo>
                    <a:pt x="12" y="24"/>
                  </a:lnTo>
                  <a:lnTo>
                    <a:pt x="12" y="24"/>
                  </a:lnTo>
                  <a:lnTo>
                    <a:pt x="16" y="22"/>
                  </a:lnTo>
                  <a:lnTo>
                    <a:pt x="20" y="20"/>
                  </a:lnTo>
                  <a:lnTo>
                    <a:pt x="22" y="16"/>
                  </a:lnTo>
                  <a:lnTo>
                    <a:pt x="24" y="12"/>
                  </a:lnTo>
                  <a:lnTo>
                    <a:pt x="24" y="12"/>
                  </a:lnTo>
                  <a:lnTo>
                    <a:pt x="22" y="8"/>
                  </a:lnTo>
                  <a:lnTo>
                    <a:pt x="20" y="4"/>
                  </a:lnTo>
                  <a:lnTo>
                    <a:pt x="16" y="2"/>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13" name="Freeform 110"/>
            <p:cNvSpPr/>
            <p:nvPr/>
          </p:nvSpPr>
          <p:spPr bwMode="auto">
            <a:xfrm>
              <a:off x="7650163" y="381000"/>
              <a:ext cx="38100" cy="38100"/>
            </a:xfrm>
            <a:custGeom>
              <a:avLst/>
              <a:gdLst/>
              <a:ahLst/>
              <a:cxnLst>
                <a:cxn ang="0">
                  <a:pos x="12" y="0"/>
                </a:cxn>
                <a:cxn ang="0">
                  <a:pos x="12" y="0"/>
                </a:cxn>
                <a:cxn ang="0">
                  <a:pos x="8" y="2"/>
                </a:cxn>
                <a:cxn ang="0">
                  <a:pos x="4" y="4"/>
                </a:cxn>
                <a:cxn ang="0">
                  <a:pos x="2" y="8"/>
                </a:cxn>
                <a:cxn ang="0">
                  <a:pos x="0" y="12"/>
                </a:cxn>
                <a:cxn ang="0">
                  <a:pos x="0" y="12"/>
                </a:cxn>
                <a:cxn ang="0">
                  <a:pos x="2" y="16"/>
                </a:cxn>
                <a:cxn ang="0">
                  <a:pos x="4" y="20"/>
                </a:cxn>
                <a:cxn ang="0">
                  <a:pos x="8" y="22"/>
                </a:cxn>
                <a:cxn ang="0">
                  <a:pos x="12" y="24"/>
                </a:cxn>
                <a:cxn ang="0">
                  <a:pos x="12" y="24"/>
                </a:cxn>
                <a:cxn ang="0">
                  <a:pos x="16" y="22"/>
                </a:cxn>
                <a:cxn ang="0">
                  <a:pos x="20" y="20"/>
                </a:cxn>
                <a:cxn ang="0">
                  <a:pos x="22" y="16"/>
                </a:cxn>
                <a:cxn ang="0">
                  <a:pos x="24" y="12"/>
                </a:cxn>
                <a:cxn ang="0">
                  <a:pos x="24" y="12"/>
                </a:cxn>
                <a:cxn ang="0">
                  <a:pos x="22" y="8"/>
                </a:cxn>
                <a:cxn ang="0">
                  <a:pos x="20" y="4"/>
                </a:cxn>
                <a:cxn ang="0">
                  <a:pos x="16" y="2"/>
                </a:cxn>
                <a:cxn ang="0">
                  <a:pos x="12" y="0"/>
                </a:cxn>
              </a:cxnLst>
              <a:rect l="0" t="0" r="r" b="b"/>
              <a:pathLst>
                <a:path w="24" h="24">
                  <a:moveTo>
                    <a:pt x="12" y="0"/>
                  </a:moveTo>
                  <a:lnTo>
                    <a:pt x="12" y="0"/>
                  </a:lnTo>
                  <a:lnTo>
                    <a:pt x="8" y="2"/>
                  </a:lnTo>
                  <a:lnTo>
                    <a:pt x="4" y="4"/>
                  </a:lnTo>
                  <a:lnTo>
                    <a:pt x="2" y="8"/>
                  </a:lnTo>
                  <a:lnTo>
                    <a:pt x="0" y="12"/>
                  </a:lnTo>
                  <a:lnTo>
                    <a:pt x="0" y="12"/>
                  </a:lnTo>
                  <a:lnTo>
                    <a:pt x="2" y="16"/>
                  </a:lnTo>
                  <a:lnTo>
                    <a:pt x="4" y="20"/>
                  </a:lnTo>
                  <a:lnTo>
                    <a:pt x="8" y="22"/>
                  </a:lnTo>
                  <a:lnTo>
                    <a:pt x="12" y="24"/>
                  </a:lnTo>
                  <a:lnTo>
                    <a:pt x="12" y="24"/>
                  </a:lnTo>
                  <a:lnTo>
                    <a:pt x="16" y="22"/>
                  </a:lnTo>
                  <a:lnTo>
                    <a:pt x="20" y="20"/>
                  </a:lnTo>
                  <a:lnTo>
                    <a:pt x="22" y="16"/>
                  </a:lnTo>
                  <a:lnTo>
                    <a:pt x="24" y="12"/>
                  </a:lnTo>
                  <a:lnTo>
                    <a:pt x="24" y="12"/>
                  </a:lnTo>
                  <a:lnTo>
                    <a:pt x="22" y="8"/>
                  </a:lnTo>
                  <a:lnTo>
                    <a:pt x="20" y="4"/>
                  </a:lnTo>
                  <a:lnTo>
                    <a:pt x="16" y="2"/>
                  </a:lnTo>
                  <a:lnTo>
                    <a:pt x="12"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14" name="Freeform 111"/>
            <p:cNvSpPr/>
            <p:nvPr/>
          </p:nvSpPr>
          <p:spPr bwMode="auto">
            <a:xfrm>
              <a:off x="5656263" y="676275"/>
              <a:ext cx="34925" cy="34925"/>
            </a:xfrm>
            <a:custGeom>
              <a:avLst/>
              <a:gdLst/>
              <a:ahLst/>
              <a:cxnLst>
                <a:cxn ang="0">
                  <a:pos x="10" y="0"/>
                </a:cxn>
                <a:cxn ang="0">
                  <a:pos x="10" y="0"/>
                </a:cxn>
                <a:cxn ang="0">
                  <a:pos x="6" y="0"/>
                </a:cxn>
                <a:cxn ang="0">
                  <a:pos x="2" y="4"/>
                </a:cxn>
                <a:cxn ang="0">
                  <a:pos x="0" y="6"/>
                </a:cxn>
                <a:cxn ang="0">
                  <a:pos x="0" y="12"/>
                </a:cxn>
                <a:cxn ang="0">
                  <a:pos x="0" y="12"/>
                </a:cxn>
                <a:cxn ang="0">
                  <a:pos x="0" y="16"/>
                </a:cxn>
                <a:cxn ang="0">
                  <a:pos x="2" y="20"/>
                </a:cxn>
                <a:cxn ang="0">
                  <a:pos x="6" y="22"/>
                </a:cxn>
                <a:cxn ang="0">
                  <a:pos x="10" y="22"/>
                </a:cxn>
                <a:cxn ang="0">
                  <a:pos x="10" y="22"/>
                </a:cxn>
                <a:cxn ang="0">
                  <a:pos x="14" y="22"/>
                </a:cxn>
                <a:cxn ang="0">
                  <a:pos x="18" y="20"/>
                </a:cxn>
                <a:cxn ang="0">
                  <a:pos x="20" y="16"/>
                </a:cxn>
                <a:cxn ang="0">
                  <a:pos x="22" y="12"/>
                </a:cxn>
                <a:cxn ang="0">
                  <a:pos x="22" y="12"/>
                </a:cxn>
                <a:cxn ang="0">
                  <a:pos x="20" y="6"/>
                </a:cxn>
                <a:cxn ang="0">
                  <a:pos x="18" y="4"/>
                </a:cxn>
                <a:cxn ang="0">
                  <a:pos x="14" y="0"/>
                </a:cxn>
                <a:cxn ang="0">
                  <a:pos x="10" y="0"/>
                </a:cxn>
              </a:cxnLst>
              <a:rect l="0" t="0" r="r" b="b"/>
              <a:pathLst>
                <a:path w="22" h="22">
                  <a:moveTo>
                    <a:pt x="10" y="0"/>
                  </a:moveTo>
                  <a:lnTo>
                    <a:pt x="10" y="0"/>
                  </a:lnTo>
                  <a:lnTo>
                    <a:pt x="6" y="0"/>
                  </a:lnTo>
                  <a:lnTo>
                    <a:pt x="2" y="4"/>
                  </a:lnTo>
                  <a:lnTo>
                    <a:pt x="0" y="6"/>
                  </a:lnTo>
                  <a:lnTo>
                    <a:pt x="0" y="12"/>
                  </a:lnTo>
                  <a:lnTo>
                    <a:pt x="0" y="12"/>
                  </a:lnTo>
                  <a:lnTo>
                    <a:pt x="0" y="16"/>
                  </a:lnTo>
                  <a:lnTo>
                    <a:pt x="2" y="20"/>
                  </a:lnTo>
                  <a:lnTo>
                    <a:pt x="6" y="22"/>
                  </a:lnTo>
                  <a:lnTo>
                    <a:pt x="10" y="22"/>
                  </a:lnTo>
                  <a:lnTo>
                    <a:pt x="10" y="22"/>
                  </a:lnTo>
                  <a:lnTo>
                    <a:pt x="14" y="22"/>
                  </a:lnTo>
                  <a:lnTo>
                    <a:pt x="18" y="20"/>
                  </a:lnTo>
                  <a:lnTo>
                    <a:pt x="20" y="16"/>
                  </a:lnTo>
                  <a:lnTo>
                    <a:pt x="22" y="12"/>
                  </a:lnTo>
                  <a:lnTo>
                    <a:pt x="22" y="12"/>
                  </a:lnTo>
                  <a:lnTo>
                    <a:pt x="20" y="6"/>
                  </a:lnTo>
                  <a:lnTo>
                    <a:pt x="18" y="4"/>
                  </a:lnTo>
                  <a:lnTo>
                    <a:pt x="14" y="0"/>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15" name="Freeform 112"/>
            <p:cNvSpPr/>
            <p:nvPr/>
          </p:nvSpPr>
          <p:spPr bwMode="auto">
            <a:xfrm>
              <a:off x="5656263" y="676275"/>
              <a:ext cx="34925" cy="34925"/>
            </a:xfrm>
            <a:custGeom>
              <a:avLst/>
              <a:gdLst/>
              <a:ahLst/>
              <a:cxnLst>
                <a:cxn ang="0">
                  <a:pos x="10" y="0"/>
                </a:cxn>
                <a:cxn ang="0">
                  <a:pos x="10" y="0"/>
                </a:cxn>
                <a:cxn ang="0">
                  <a:pos x="6" y="0"/>
                </a:cxn>
                <a:cxn ang="0">
                  <a:pos x="2" y="4"/>
                </a:cxn>
                <a:cxn ang="0">
                  <a:pos x="0" y="6"/>
                </a:cxn>
                <a:cxn ang="0">
                  <a:pos x="0" y="12"/>
                </a:cxn>
                <a:cxn ang="0">
                  <a:pos x="0" y="12"/>
                </a:cxn>
                <a:cxn ang="0">
                  <a:pos x="0" y="16"/>
                </a:cxn>
                <a:cxn ang="0">
                  <a:pos x="2" y="20"/>
                </a:cxn>
                <a:cxn ang="0">
                  <a:pos x="6" y="22"/>
                </a:cxn>
                <a:cxn ang="0">
                  <a:pos x="10" y="22"/>
                </a:cxn>
                <a:cxn ang="0">
                  <a:pos x="10" y="22"/>
                </a:cxn>
                <a:cxn ang="0">
                  <a:pos x="14" y="22"/>
                </a:cxn>
                <a:cxn ang="0">
                  <a:pos x="18" y="20"/>
                </a:cxn>
                <a:cxn ang="0">
                  <a:pos x="20" y="16"/>
                </a:cxn>
                <a:cxn ang="0">
                  <a:pos x="22" y="12"/>
                </a:cxn>
                <a:cxn ang="0">
                  <a:pos x="22" y="12"/>
                </a:cxn>
                <a:cxn ang="0">
                  <a:pos x="20" y="6"/>
                </a:cxn>
                <a:cxn ang="0">
                  <a:pos x="18" y="4"/>
                </a:cxn>
                <a:cxn ang="0">
                  <a:pos x="14" y="0"/>
                </a:cxn>
                <a:cxn ang="0">
                  <a:pos x="10" y="0"/>
                </a:cxn>
              </a:cxnLst>
              <a:rect l="0" t="0" r="r" b="b"/>
              <a:pathLst>
                <a:path w="22" h="22">
                  <a:moveTo>
                    <a:pt x="10" y="0"/>
                  </a:moveTo>
                  <a:lnTo>
                    <a:pt x="10" y="0"/>
                  </a:lnTo>
                  <a:lnTo>
                    <a:pt x="6" y="0"/>
                  </a:lnTo>
                  <a:lnTo>
                    <a:pt x="2" y="4"/>
                  </a:lnTo>
                  <a:lnTo>
                    <a:pt x="0" y="6"/>
                  </a:lnTo>
                  <a:lnTo>
                    <a:pt x="0" y="12"/>
                  </a:lnTo>
                  <a:lnTo>
                    <a:pt x="0" y="12"/>
                  </a:lnTo>
                  <a:lnTo>
                    <a:pt x="0" y="16"/>
                  </a:lnTo>
                  <a:lnTo>
                    <a:pt x="2" y="20"/>
                  </a:lnTo>
                  <a:lnTo>
                    <a:pt x="6" y="22"/>
                  </a:lnTo>
                  <a:lnTo>
                    <a:pt x="10" y="22"/>
                  </a:lnTo>
                  <a:lnTo>
                    <a:pt x="10" y="22"/>
                  </a:lnTo>
                  <a:lnTo>
                    <a:pt x="14" y="22"/>
                  </a:lnTo>
                  <a:lnTo>
                    <a:pt x="18" y="20"/>
                  </a:lnTo>
                  <a:lnTo>
                    <a:pt x="20" y="16"/>
                  </a:lnTo>
                  <a:lnTo>
                    <a:pt x="22" y="12"/>
                  </a:lnTo>
                  <a:lnTo>
                    <a:pt x="22" y="12"/>
                  </a:lnTo>
                  <a:lnTo>
                    <a:pt x="20" y="6"/>
                  </a:lnTo>
                  <a:lnTo>
                    <a:pt x="18" y="4"/>
                  </a:lnTo>
                  <a:lnTo>
                    <a:pt x="14" y="0"/>
                  </a:lnTo>
                  <a:lnTo>
                    <a:pt x="10"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16" name="Freeform 113"/>
            <p:cNvSpPr/>
            <p:nvPr/>
          </p:nvSpPr>
          <p:spPr bwMode="auto">
            <a:xfrm>
              <a:off x="5275263" y="828675"/>
              <a:ext cx="34925" cy="34925"/>
            </a:xfrm>
            <a:custGeom>
              <a:avLst/>
              <a:gdLst/>
              <a:ahLst/>
              <a:cxnLst>
                <a:cxn ang="0">
                  <a:pos x="12" y="0"/>
                </a:cxn>
                <a:cxn ang="0">
                  <a:pos x="12" y="0"/>
                </a:cxn>
                <a:cxn ang="0">
                  <a:pos x="6" y="0"/>
                </a:cxn>
                <a:cxn ang="0">
                  <a:pos x="4" y="2"/>
                </a:cxn>
                <a:cxn ang="0">
                  <a:pos x="0" y="6"/>
                </a:cxn>
                <a:cxn ang="0">
                  <a:pos x="0" y="10"/>
                </a:cxn>
                <a:cxn ang="0">
                  <a:pos x="0" y="10"/>
                </a:cxn>
                <a:cxn ang="0">
                  <a:pos x="0" y="14"/>
                </a:cxn>
                <a:cxn ang="0">
                  <a:pos x="4" y="18"/>
                </a:cxn>
                <a:cxn ang="0">
                  <a:pos x="6" y="20"/>
                </a:cxn>
                <a:cxn ang="0">
                  <a:pos x="12" y="22"/>
                </a:cxn>
                <a:cxn ang="0">
                  <a:pos x="12" y="22"/>
                </a:cxn>
                <a:cxn ang="0">
                  <a:pos x="16" y="20"/>
                </a:cxn>
                <a:cxn ang="0">
                  <a:pos x="20" y="18"/>
                </a:cxn>
                <a:cxn ang="0">
                  <a:pos x="22" y="14"/>
                </a:cxn>
                <a:cxn ang="0">
                  <a:pos x="22" y="10"/>
                </a:cxn>
                <a:cxn ang="0">
                  <a:pos x="22" y="10"/>
                </a:cxn>
                <a:cxn ang="0">
                  <a:pos x="22" y="6"/>
                </a:cxn>
                <a:cxn ang="0">
                  <a:pos x="20" y="2"/>
                </a:cxn>
                <a:cxn ang="0">
                  <a:pos x="16" y="0"/>
                </a:cxn>
                <a:cxn ang="0">
                  <a:pos x="12" y="0"/>
                </a:cxn>
              </a:cxnLst>
              <a:rect l="0" t="0" r="r" b="b"/>
              <a:pathLst>
                <a:path w="22" h="22">
                  <a:moveTo>
                    <a:pt x="12" y="0"/>
                  </a:moveTo>
                  <a:lnTo>
                    <a:pt x="12" y="0"/>
                  </a:lnTo>
                  <a:lnTo>
                    <a:pt x="6" y="0"/>
                  </a:lnTo>
                  <a:lnTo>
                    <a:pt x="4" y="2"/>
                  </a:lnTo>
                  <a:lnTo>
                    <a:pt x="0" y="6"/>
                  </a:lnTo>
                  <a:lnTo>
                    <a:pt x="0" y="10"/>
                  </a:lnTo>
                  <a:lnTo>
                    <a:pt x="0" y="10"/>
                  </a:lnTo>
                  <a:lnTo>
                    <a:pt x="0" y="14"/>
                  </a:lnTo>
                  <a:lnTo>
                    <a:pt x="4" y="18"/>
                  </a:lnTo>
                  <a:lnTo>
                    <a:pt x="6" y="20"/>
                  </a:lnTo>
                  <a:lnTo>
                    <a:pt x="12" y="22"/>
                  </a:lnTo>
                  <a:lnTo>
                    <a:pt x="12" y="22"/>
                  </a:lnTo>
                  <a:lnTo>
                    <a:pt x="16" y="20"/>
                  </a:lnTo>
                  <a:lnTo>
                    <a:pt x="20" y="18"/>
                  </a:lnTo>
                  <a:lnTo>
                    <a:pt x="22" y="14"/>
                  </a:lnTo>
                  <a:lnTo>
                    <a:pt x="22" y="10"/>
                  </a:lnTo>
                  <a:lnTo>
                    <a:pt x="22" y="10"/>
                  </a:lnTo>
                  <a:lnTo>
                    <a:pt x="22" y="6"/>
                  </a:lnTo>
                  <a:lnTo>
                    <a:pt x="20" y="2"/>
                  </a:lnTo>
                  <a:lnTo>
                    <a:pt x="16" y="0"/>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17" name="Freeform 114"/>
            <p:cNvSpPr/>
            <p:nvPr/>
          </p:nvSpPr>
          <p:spPr bwMode="auto">
            <a:xfrm>
              <a:off x="5275263" y="828675"/>
              <a:ext cx="34925" cy="34925"/>
            </a:xfrm>
            <a:custGeom>
              <a:avLst/>
              <a:gdLst/>
              <a:ahLst/>
              <a:cxnLst>
                <a:cxn ang="0">
                  <a:pos x="12" y="0"/>
                </a:cxn>
                <a:cxn ang="0">
                  <a:pos x="12" y="0"/>
                </a:cxn>
                <a:cxn ang="0">
                  <a:pos x="6" y="0"/>
                </a:cxn>
                <a:cxn ang="0">
                  <a:pos x="4" y="2"/>
                </a:cxn>
                <a:cxn ang="0">
                  <a:pos x="0" y="6"/>
                </a:cxn>
                <a:cxn ang="0">
                  <a:pos x="0" y="10"/>
                </a:cxn>
                <a:cxn ang="0">
                  <a:pos x="0" y="10"/>
                </a:cxn>
                <a:cxn ang="0">
                  <a:pos x="0" y="14"/>
                </a:cxn>
                <a:cxn ang="0">
                  <a:pos x="4" y="18"/>
                </a:cxn>
                <a:cxn ang="0">
                  <a:pos x="6" y="20"/>
                </a:cxn>
                <a:cxn ang="0">
                  <a:pos x="12" y="22"/>
                </a:cxn>
                <a:cxn ang="0">
                  <a:pos x="12" y="22"/>
                </a:cxn>
                <a:cxn ang="0">
                  <a:pos x="16" y="20"/>
                </a:cxn>
                <a:cxn ang="0">
                  <a:pos x="20" y="18"/>
                </a:cxn>
                <a:cxn ang="0">
                  <a:pos x="22" y="14"/>
                </a:cxn>
                <a:cxn ang="0">
                  <a:pos x="22" y="10"/>
                </a:cxn>
                <a:cxn ang="0">
                  <a:pos x="22" y="10"/>
                </a:cxn>
                <a:cxn ang="0">
                  <a:pos x="22" y="6"/>
                </a:cxn>
                <a:cxn ang="0">
                  <a:pos x="20" y="2"/>
                </a:cxn>
                <a:cxn ang="0">
                  <a:pos x="16" y="0"/>
                </a:cxn>
                <a:cxn ang="0">
                  <a:pos x="12" y="0"/>
                </a:cxn>
              </a:cxnLst>
              <a:rect l="0" t="0" r="r" b="b"/>
              <a:pathLst>
                <a:path w="22" h="22">
                  <a:moveTo>
                    <a:pt x="12" y="0"/>
                  </a:moveTo>
                  <a:lnTo>
                    <a:pt x="12" y="0"/>
                  </a:lnTo>
                  <a:lnTo>
                    <a:pt x="6" y="0"/>
                  </a:lnTo>
                  <a:lnTo>
                    <a:pt x="4" y="2"/>
                  </a:lnTo>
                  <a:lnTo>
                    <a:pt x="0" y="6"/>
                  </a:lnTo>
                  <a:lnTo>
                    <a:pt x="0" y="10"/>
                  </a:lnTo>
                  <a:lnTo>
                    <a:pt x="0" y="10"/>
                  </a:lnTo>
                  <a:lnTo>
                    <a:pt x="0" y="14"/>
                  </a:lnTo>
                  <a:lnTo>
                    <a:pt x="4" y="18"/>
                  </a:lnTo>
                  <a:lnTo>
                    <a:pt x="6" y="20"/>
                  </a:lnTo>
                  <a:lnTo>
                    <a:pt x="12" y="22"/>
                  </a:lnTo>
                  <a:lnTo>
                    <a:pt x="12" y="22"/>
                  </a:lnTo>
                  <a:lnTo>
                    <a:pt x="16" y="20"/>
                  </a:lnTo>
                  <a:lnTo>
                    <a:pt x="20" y="18"/>
                  </a:lnTo>
                  <a:lnTo>
                    <a:pt x="22" y="14"/>
                  </a:lnTo>
                  <a:lnTo>
                    <a:pt x="22" y="10"/>
                  </a:lnTo>
                  <a:lnTo>
                    <a:pt x="22" y="10"/>
                  </a:lnTo>
                  <a:lnTo>
                    <a:pt x="22" y="6"/>
                  </a:lnTo>
                  <a:lnTo>
                    <a:pt x="20" y="2"/>
                  </a:lnTo>
                  <a:lnTo>
                    <a:pt x="16" y="0"/>
                  </a:lnTo>
                  <a:lnTo>
                    <a:pt x="12"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18" name="Freeform 115"/>
            <p:cNvSpPr/>
            <p:nvPr/>
          </p:nvSpPr>
          <p:spPr bwMode="auto">
            <a:xfrm>
              <a:off x="5500688" y="406400"/>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19" name="Freeform 116"/>
            <p:cNvSpPr/>
            <p:nvPr/>
          </p:nvSpPr>
          <p:spPr bwMode="auto">
            <a:xfrm>
              <a:off x="5500688" y="406400"/>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20" name="Freeform 117"/>
            <p:cNvSpPr/>
            <p:nvPr/>
          </p:nvSpPr>
          <p:spPr bwMode="auto">
            <a:xfrm>
              <a:off x="6142038" y="21272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21" name="Freeform 118"/>
            <p:cNvSpPr/>
            <p:nvPr/>
          </p:nvSpPr>
          <p:spPr bwMode="auto">
            <a:xfrm>
              <a:off x="6142038" y="21272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22" name="Freeform 119"/>
            <p:cNvSpPr/>
            <p:nvPr/>
          </p:nvSpPr>
          <p:spPr bwMode="auto">
            <a:xfrm>
              <a:off x="6418263" y="203200"/>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23" name="Freeform 120"/>
            <p:cNvSpPr/>
            <p:nvPr/>
          </p:nvSpPr>
          <p:spPr bwMode="auto">
            <a:xfrm>
              <a:off x="6418263" y="203200"/>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24" name="Freeform 121"/>
            <p:cNvSpPr/>
            <p:nvPr/>
          </p:nvSpPr>
          <p:spPr bwMode="auto">
            <a:xfrm>
              <a:off x="6799263" y="247650"/>
              <a:ext cx="25400" cy="22225"/>
            </a:xfrm>
            <a:custGeom>
              <a:avLst/>
              <a:gdLst/>
              <a:ahLst/>
              <a:cxnLst>
                <a:cxn ang="0">
                  <a:pos x="8" y="0"/>
                </a:cxn>
                <a:cxn ang="0">
                  <a:pos x="8" y="0"/>
                </a:cxn>
                <a:cxn ang="0">
                  <a:pos x="4" y="2"/>
                </a:cxn>
                <a:cxn ang="0">
                  <a:pos x="0" y="6"/>
                </a:cxn>
                <a:cxn ang="0">
                  <a:pos x="0" y="6"/>
                </a:cxn>
                <a:cxn ang="0">
                  <a:pos x="4" y="12"/>
                </a:cxn>
                <a:cxn ang="0">
                  <a:pos x="8" y="14"/>
                </a:cxn>
                <a:cxn ang="0">
                  <a:pos x="8" y="14"/>
                </a:cxn>
                <a:cxn ang="0">
                  <a:pos x="12" y="12"/>
                </a:cxn>
                <a:cxn ang="0">
                  <a:pos x="16" y="6"/>
                </a:cxn>
                <a:cxn ang="0">
                  <a:pos x="16" y="6"/>
                </a:cxn>
                <a:cxn ang="0">
                  <a:pos x="12" y="2"/>
                </a:cxn>
                <a:cxn ang="0">
                  <a:pos x="8" y="0"/>
                </a:cxn>
              </a:cxnLst>
              <a:rect l="0" t="0" r="r" b="b"/>
              <a:pathLst>
                <a:path w="16" h="14">
                  <a:moveTo>
                    <a:pt x="8" y="0"/>
                  </a:moveTo>
                  <a:lnTo>
                    <a:pt x="8" y="0"/>
                  </a:lnTo>
                  <a:lnTo>
                    <a:pt x="4" y="2"/>
                  </a:lnTo>
                  <a:lnTo>
                    <a:pt x="0" y="6"/>
                  </a:lnTo>
                  <a:lnTo>
                    <a:pt x="0" y="6"/>
                  </a:lnTo>
                  <a:lnTo>
                    <a:pt x="4" y="12"/>
                  </a:lnTo>
                  <a:lnTo>
                    <a:pt x="8" y="14"/>
                  </a:lnTo>
                  <a:lnTo>
                    <a:pt x="8" y="14"/>
                  </a:lnTo>
                  <a:lnTo>
                    <a:pt x="12" y="12"/>
                  </a:lnTo>
                  <a:lnTo>
                    <a:pt x="16" y="6"/>
                  </a:lnTo>
                  <a:lnTo>
                    <a:pt x="16"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25" name="Freeform 122"/>
            <p:cNvSpPr/>
            <p:nvPr/>
          </p:nvSpPr>
          <p:spPr bwMode="auto">
            <a:xfrm>
              <a:off x="6799263" y="247650"/>
              <a:ext cx="25400" cy="22225"/>
            </a:xfrm>
            <a:custGeom>
              <a:avLst/>
              <a:gdLst/>
              <a:ahLst/>
              <a:cxnLst>
                <a:cxn ang="0">
                  <a:pos x="8" y="0"/>
                </a:cxn>
                <a:cxn ang="0">
                  <a:pos x="8" y="0"/>
                </a:cxn>
                <a:cxn ang="0">
                  <a:pos x="4" y="2"/>
                </a:cxn>
                <a:cxn ang="0">
                  <a:pos x="0" y="6"/>
                </a:cxn>
                <a:cxn ang="0">
                  <a:pos x="0" y="6"/>
                </a:cxn>
                <a:cxn ang="0">
                  <a:pos x="4" y="12"/>
                </a:cxn>
                <a:cxn ang="0">
                  <a:pos x="8" y="14"/>
                </a:cxn>
                <a:cxn ang="0">
                  <a:pos x="8" y="14"/>
                </a:cxn>
                <a:cxn ang="0">
                  <a:pos x="12" y="12"/>
                </a:cxn>
                <a:cxn ang="0">
                  <a:pos x="16" y="6"/>
                </a:cxn>
                <a:cxn ang="0">
                  <a:pos x="16" y="6"/>
                </a:cxn>
                <a:cxn ang="0">
                  <a:pos x="12" y="2"/>
                </a:cxn>
                <a:cxn ang="0">
                  <a:pos x="8" y="0"/>
                </a:cxn>
              </a:cxnLst>
              <a:rect l="0" t="0" r="r" b="b"/>
              <a:pathLst>
                <a:path w="16" h="14">
                  <a:moveTo>
                    <a:pt x="8" y="0"/>
                  </a:moveTo>
                  <a:lnTo>
                    <a:pt x="8" y="0"/>
                  </a:lnTo>
                  <a:lnTo>
                    <a:pt x="4" y="2"/>
                  </a:lnTo>
                  <a:lnTo>
                    <a:pt x="0" y="6"/>
                  </a:lnTo>
                  <a:lnTo>
                    <a:pt x="0" y="6"/>
                  </a:lnTo>
                  <a:lnTo>
                    <a:pt x="4" y="12"/>
                  </a:lnTo>
                  <a:lnTo>
                    <a:pt x="8" y="14"/>
                  </a:lnTo>
                  <a:lnTo>
                    <a:pt x="8" y="14"/>
                  </a:lnTo>
                  <a:lnTo>
                    <a:pt x="12" y="12"/>
                  </a:lnTo>
                  <a:lnTo>
                    <a:pt x="16" y="6"/>
                  </a:lnTo>
                  <a:lnTo>
                    <a:pt x="16"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26" name="Freeform 123"/>
            <p:cNvSpPr/>
            <p:nvPr/>
          </p:nvSpPr>
          <p:spPr bwMode="auto">
            <a:xfrm>
              <a:off x="6650038" y="35242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27" name="Freeform 124"/>
            <p:cNvSpPr/>
            <p:nvPr/>
          </p:nvSpPr>
          <p:spPr bwMode="auto">
            <a:xfrm>
              <a:off x="6650038" y="35242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28" name="Freeform 125"/>
            <p:cNvSpPr/>
            <p:nvPr/>
          </p:nvSpPr>
          <p:spPr bwMode="auto">
            <a:xfrm>
              <a:off x="6665913" y="692150"/>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29" name="Freeform 126"/>
            <p:cNvSpPr/>
            <p:nvPr/>
          </p:nvSpPr>
          <p:spPr bwMode="auto">
            <a:xfrm>
              <a:off x="6665913" y="692150"/>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30" name="Freeform 127"/>
            <p:cNvSpPr/>
            <p:nvPr/>
          </p:nvSpPr>
          <p:spPr bwMode="auto">
            <a:xfrm>
              <a:off x="7380288" y="72707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31" name="Freeform 128"/>
            <p:cNvSpPr/>
            <p:nvPr/>
          </p:nvSpPr>
          <p:spPr bwMode="auto">
            <a:xfrm>
              <a:off x="7380288" y="72707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32" name="Freeform 129"/>
            <p:cNvSpPr/>
            <p:nvPr/>
          </p:nvSpPr>
          <p:spPr bwMode="auto">
            <a:xfrm>
              <a:off x="6916738" y="72707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33" name="Freeform 130"/>
            <p:cNvSpPr/>
            <p:nvPr/>
          </p:nvSpPr>
          <p:spPr bwMode="auto">
            <a:xfrm>
              <a:off x="6916738" y="72707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34" name="Freeform 131"/>
            <p:cNvSpPr/>
            <p:nvPr/>
          </p:nvSpPr>
          <p:spPr bwMode="auto">
            <a:xfrm>
              <a:off x="6891338" y="46037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35" name="Freeform 132"/>
            <p:cNvSpPr/>
            <p:nvPr/>
          </p:nvSpPr>
          <p:spPr bwMode="auto">
            <a:xfrm>
              <a:off x="6891338" y="46037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36" name="Freeform 133"/>
            <p:cNvSpPr/>
            <p:nvPr/>
          </p:nvSpPr>
          <p:spPr bwMode="auto">
            <a:xfrm>
              <a:off x="7119938" y="54927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37" name="Freeform 134"/>
            <p:cNvSpPr/>
            <p:nvPr/>
          </p:nvSpPr>
          <p:spPr bwMode="auto">
            <a:xfrm>
              <a:off x="7119938" y="54927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38" name="Freeform 135"/>
            <p:cNvSpPr/>
            <p:nvPr/>
          </p:nvSpPr>
          <p:spPr bwMode="auto">
            <a:xfrm>
              <a:off x="7834313" y="317500"/>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39" name="Freeform 136"/>
            <p:cNvSpPr/>
            <p:nvPr/>
          </p:nvSpPr>
          <p:spPr bwMode="auto">
            <a:xfrm>
              <a:off x="7834313" y="317500"/>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40" name="Freeform 137"/>
            <p:cNvSpPr/>
            <p:nvPr/>
          </p:nvSpPr>
          <p:spPr bwMode="auto">
            <a:xfrm>
              <a:off x="7840663" y="584200"/>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41" name="Freeform 138"/>
            <p:cNvSpPr/>
            <p:nvPr/>
          </p:nvSpPr>
          <p:spPr bwMode="auto">
            <a:xfrm>
              <a:off x="7840663" y="584200"/>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42" name="Freeform 139"/>
            <p:cNvSpPr/>
            <p:nvPr/>
          </p:nvSpPr>
          <p:spPr bwMode="auto">
            <a:xfrm>
              <a:off x="7761288" y="79057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43" name="Freeform 140"/>
            <p:cNvSpPr/>
            <p:nvPr/>
          </p:nvSpPr>
          <p:spPr bwMode="auto">
            <a:xfrm>
              <a:off x="7761288" y="79057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44" name="Freeform 141"/>
            <p:cNvSpPr/>
            <p:nvPr/>
          </p:nvSpPr>
          <p:spPr bwMode="auto">
            <a:xfrm>
              <a:off x="6132513" y="939800"/>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45" name="Freeform 142"/>
            <p:cNvSpPr/>
            <p:nvPr/>
          </p:nvSpPr>
          <p:spPr bwMode="auto">
            <a:xfrm>
              <a:off x="6132513" y="939800"/>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46" name="Freeform 143"/>
            <p:cNvSpPr/>
            <p:nvPr/>
          </p:nvSpPr>
          <p:spPr bwMode="auto">
            <a:xfrm>
              <a:off x="5830888" y="96837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47" name="Freeform 144"/>
            <p:cNvSpPr/>
            <p:nvPr/>
          </p:nvSpPr>
          <p:spPr bwMode="auto">
            <a:xfrm>
              <a:off x="5830888" y="96837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48" name="Freeform 145"/>
            <p:cNvSpPr/>
            <p:nvPr/>
          </p:nvSpPr>
          <p:spPr bwMode="auto">
            <a:xfrm>
              <a:off x="3614738" y="844550"/>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49" name="Freeform 146"/>
            <p:cNvSpPr/>
            <p:nvPr/>
          </p:nvSpPr>
          <p:spPr bwMode="auto">
            <a:xfrm>
              <a:off x="3614738" y="844550"/>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50" name="Freeform 147"/>
            <p:cNvSpPr/>
            <p:nvPr/>
          </p:nvSpPr>
          <p:spPr bwMode="auto">
            <a:xfrm>
              <a:off x="3205163" y="889000"/>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51" name="Freeform 148"/>
            <p:cNvSpPr/>
            <p:nvPr/>
          </p:nvSpPr>
          <p:spPr bwMode="auto">
            <a:xfrm>
              <a:off x="3205163" y="889000"/>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52" name="Freeform 149"/>
            <p:cNvSpPr/>
            <p:nvPr/>
          </p:nvSpPr>
          <p:spPr bwMode="auto">
            <a:xfrm>
              <a:off x="2878138" y="86042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53" name="Freeform 150"/>
            <p:cNvSpPr/>
            <p:nvPr/>
          </p:nvSpPr>
          <p:spPr bwMode="auto">
            <a:xfrm>
              <a:off x="2878138" y="86042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54" name="Freeform 151"/>
            <p:cNvSpPr/>
            <p:nvPr/>
          </p:nvSpPr>
          <p:spPr bwMode="auto">
            <a:xfrm>
              <a:off x="3071813" y="1003300"/>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55" name="Freeform 152"/>
            <p:cNvSpPr/>
            <p:nvPr/>
          </p:nvSpPr>
          <p:spPr bwMode="auto">
            <a:xfrm>
              <a:off x="3071813" y="1003300"/>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56" name="Freeform 153"/>
            <p:cNvSpPr/>
            <p:nvPr/>
          </p:nvSpPr>
          <p:spPr bwMode="auto">
            <a:xfrm>
              <a:off x="7459663" y="346075"/>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57" name="Freeform 154"/>
            <p:cNvSpPr/>
            <p:nvPr/>
          </p:nvSpPr>
          <p:spPr bwMode="auto">
            <a:xfrm>
              <a:off x="7459663" y="346075"/>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58" name="Freeform 155"/>
            <p:cNvSpPr/>
            <p:nvPr/>
          </p:nvSpPr>
          <p:spPr bwMode="auto">
            <a:xfrm>
              <a:off x="7716838" y="19367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59" name="Freeform 156"/>
            <p:cNvSpPr/>
            <p:nvPr/>
          </p:nvSpPr>
          <p:spPr bwMode="auto">
            <a:xfrm>
              <a:off x="7716838" y="19367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60" name="Freeform 157"/>
            <p:cNvSpPr/>
            <p:nvPr/>
          </p:nvSpPr>
          <p:spPr bwMode="auto">
            <a:xfrm>
              <a:off x="7164388" y="21907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61" name="Freeform 158"/>
            <p:cNvSpPr/>
            <p:nvPr/>
          </p:nvSpPr>
          <p:spPr bwMode="auto">
            <a:xfrm>
              <a:off x="7164388" y="21907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62" name="Freeform 159"/>
            <p:cNvSpPr/>
            <p:nvPr/>
          </p:nvSpPr>
          <p:spPr bwMode="auto">
            <a:xfrm>
              <a:off x="7173913" y="752475"/>
              <a:ext cx="22225" cy="25400"/>
            </a:xfrm>
            <a:custGeom>
              <a:avLst/>
              <a:gdLst/>
              <a:ahLst/>
              <a:cxnLst>
                <a:cxn ang="0">
                  <a:pos x="8" y="0"/>
                </a:cxn>
                <a:cxn ang="0">
                  <a:pos x="8" y="0"/>
                </a:cxn>
                <a:cxn ang="0">
                  <a:pos x="2" y="4"/>
                </a:cxn>
                <a:cxn ang="0">
                  <a:pos x="0" y="8"/>
                </a:cxn>
                <a:cxn ang="0">
                  <a:pos x="0" y="8"/>
                </a:cxn>
                <a:cxn ang="0">
                  <a:pos x="2" y="12"/>
                </a:cxn>
                <a:cxn ang="0">
                  <a:pos x="8" y="16"/>
                </a:cxn>
                <a:cxn ang="0">
                  <a:pos x="8" y="16"/>
                </a:cxn>
                <a:cxn ang="0">
                  <a:pos x="12" y="12"/>
                </a:cxn>
                <a:cxn ang="0">
                  <a:pos x="14" y="8"/>
                </a:cxn>
                <a:cxn ang="0">
                  <a:pos x="14" y="8"/>
                </a:cxn>
                <a:cxn ang="0">
                  <a:pos x="12" y="4"/>
                </a:cxn>
                <a:cxn ang="0">
                  <a:pos x="8" y="0"/>
                </a:cxn>
              </a:cxnLst>
              <a:rect l="0" t="0" r="r" b="b"/>
              <a:pathLst>
                <a:path w="14" h="16">
                  <a:moveTo>
                    <a:pt x="8" y="0"/>
                  </a:moveTo>
                  <a:lnTo>
                    <a:pt x="8" y="0"/>
                  </a:lnTo>
                  <a:lnTo>
                    <a:pt x="2" y="4"/>
                  </a:lnTo>
                  <a:lnTo>
                    <a:pt x="0" y="8"/>
                  </a:lnTo>
                  <a:lnTo>
                    <a:pt x="0" y="8"/>
                  </a:lnTo>
                  <a:lnTo>
                    <a:pt x="2" y="12"/>
                  </a:lnTo>
                  <a:lnTo>
                    <a:pt x="8" y="16"/>
                  </a:lnTo>
                  <a:lnTo>
                    <a:pt x="8" y="16"/>
                  </a:lnTo>
                  <a:lnTo>
                    <a:pt x="12" y="12"/>
                  </a:lnTo>
                  <a:lnTo>
                    <a:pt x="14" y="8"/>
                  </a:lnTo>
                  <a:lnTo>
                    <a:pt x="14" y="8"/>
                  </a:lnTo>
                  <a:lnTo>
                    <a:pt x="12" y="4"/>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63" name="Freeform 160"/>
            <p:cNvSpPr/>
            <p:nvPr/>
          </p:nvSpPr>
          <p:spPr bwMode="auto">
            <a:xfrm>
              <a:off x="7173913" y="752475"/>
              <a:ext cx="22225" cy="25400"/>
            </a:xfrm>
            <a:custGeom>
              <a:avLst/>
              <a:gdLst/>
              <a:ahLst/>
              <a:cxnLst>
                <a:cxn ang="0">
                  <a:pos x="8" y="0"/>
                </a:cxn>
                <a:cxn ang="0">
                  <a:pos x="8" y="0"/>
                </a:cxn>
                <a:cxn ang="0">
                  <a:pos x="2" y="4"/>
                </a:cxn>
                <a:cxn ang="0">
                  <a:pos x="0" y="8"/>
                </a:cxn>
                <a:cxn ang="0">
                  <a:pos x="0" y="8"/>
                </a:cxn>
                <a:cxn ang="0">
                  <a:pos x="2" y="12"/>
                </a:cxn>
                <a:cxn ang="0">
                  <a:pos x="8" y="16"/>
                </a:cxn>
                <a:cxn ang="0">
                  <a:pos x="8" y="16"/>
                </a:cxn>
                <a:cxn ang="0">
                  <a:pos x="12" y="12"/>
                </a:cxn>
                <a:cxn ang="0">
                  <a:pos x="14" y="8"/>
                </a:cxn>
                <a:cxn ang="0">
                  <a:pos x="14" y="8"/>
                </a:cxn>
                <a:cxn ang="0">
                  <a:pos x="12" y="4"/>
                </a:cxn>
                <a:cxn ang="0">
                  <a:pos x="8" y="0"/>
                </a:cxn>
              </a:cxnLst>
              <a:rect l="0" t="0" r="r" b="b"/>
              <a:pathLst>
                <a:path w="14" h="16">
                  <a:moveTo>
                    <a:pt x="8" y="0"/>
                  </a:moveTo>
                  <a:lnTo>
                    <a:pt x="8" y="0"/>
                  </a:lnTo>
                  <a:lnTo>
                    <a:pt x="2" y="4"/>
                  </a:lnTo>
                  <a:lnTo>
                    <a:pt x="0" y="8"/>
                  </a:lnTo>
                  <a:lnTo>
                    <a:pt x="0" y="8"/>
                  </a:lnTo>
                  <a:lnTo>
                    <a:pt x="2" y="12"/>
                  </a:lnTo>
                  <a:lnTo>
                    <a:pt x="8" y="16"/>
                  </a:lnTo>
                  <a:lnTo>
                    <a:pt x="8" y="16"/>
                  </a:lnTo>
                  <a:lnTo>
                    <a:pt x="12" y="12"/>
                  </a:lnTo>
                  <a:lnTo>
                    <a:pt x="14" y="8"/>
                  </a:lnTo>
                  <a:lnTo>
                    <a:pt x="14" y="8"/>
                  </a:lnTo>
                  <a:lnTo>
                    <a:pt x="12" y="4"/>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64" name="Freeform 161"/>
            <p:cNvSpPr/>
            <p:nvPr/>
          </p:nvSpPr>
          <p:spPr bwMode="auto">
            <a:xfrm>
              <a:off x="5243513" y="228600"/>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65" name="Freeform 162"/>
            <p:cNvSpPr/>
            <p:nvPr/>
          </p:nvSpPr>
          <p:spPr bwMode="auto">
            <a:xfrm>
              <a:off x="5243513" y="228600"/>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66" name="Freeform 163"/>
            <p:cNvSpPr/>
            <p:nvPr/>
          </p:nvSpPr>
          <p:spPr bwMode="auto">
            <a:xfrm>
              <a:off x="5818188" y="482600"/>
              <a:ext cx="47625" cy="47625"/>
            </a:xfrm>
            <a:custGeom>
              <a:avLst/>
              <a:gdLst/>
              <a:ahLst/>
              <a:cxnLst>
                <a:cxn ang="0">
                  <a:pos x="16" y="0"/>
                </a:cxn>
                <a:cxn ang="0">
                  <a:pos x="16" y="0"/>
                </a:cxn>
                <a:cxn ang="0">
                  <a:pos x="10" y="2"/>
                </a:cxn>
                <a:cxn ang="0">
                  <a:pos x="4" y="6"/>
                </a:cxn>
                <a:cxn ang="0">
                  <a:pos x="2" y="10"/>
                </a:cxn>
                <a:cxn ang="0">
                  <a:pos x="0" y="16"/>
                </a:cxn>
                <a:cxn ang="0">
                  <a:pos x="0" y="16"/>
                </a:cxn>
                <a:cxn ang="0">
                  <a:pos x="2" y="22"/>
                </a:cxn>
                <a:cxn ang="0">
                  <a:pos x="4" y="26"/>
                </a:cxn>
                <a:cxn ang="0">
                  <a:pos x="10" y="28"/>
                </a:cxn>
                <a:cxn ang="0">
                  <a:pos x="16" y="30"/>
                </a:cxn>
                <a:cxn ang="0">
                  <a:pos x="16" y="30"/>
                </a:cxn>
                <a:cxn ang="0">
                  <a:pos x="20" y="28"/>
                </a:cxn>
                <a:cxn ang="0">
                  <a:pos x="26" y="26"/>
                </a:cxn>
                <a:cxn ang="0">
                  <a:pos x="28" y="22"/>
                </a:cxn>
                <a:cxn ang="0">
                  <a:pos x="30" y="16"/>
                </a:cxn>
                <a:cxn ang="0">
                  <a:pos x="30" y="16"/>
                </a:cxn>
                <a:cxn ang="0">
                  <a:pos x="28" y="10"/>
                </a:cxn>
                <a:cxn ang="0">
                  <a:pos x="26" y="6"/>
                </a:cxn>
                <a:cxn ang="0">
                  <a:pos x="20" y="2"/>
                </a:cxn>
                <a:cxn ang="0">
                  <a:pos x="16" y="0"/>
                </a:cxn>
              </a:cxnLst>
              <a:rect l="0" t="0" r="r" b="b"/>
              <a:pathLst>
                <a:path w="30" h="30">
                  <a:moveTo>
                    <a:pt x="16" y="0"/>
                  </a:moveTo>
                  <a:lnTo>
                    <a:pt x="16" y="0"/>
                  </a:lnTo>
                  <a:lnTo>
                    <a:pt x="10" y="2"/>
                  </a:lnTo>
                  <a:lnTo>
                    <a:pt x="4" y="6"/>
                  </a:lnTo>
                  <a:lnTo>
                    <a:pt x="2" y="10"/>
                  </a:lnTo>
                  <a:lnTo>
                    <a:pt x="0" y="16"/>
                  </a:lnTo>
                  <a:lnTo>
                    <a:pt x="0" y="16"/>
                  </a:lnTo>
                  <a:lnTo>
                    <a:pt x="2" y="22"/>
                  </a:lnTo>
                  <a:lnTo>
                    <a:pt x="4" y="26"/>
                  </a:lnTo>
                  <a:lnTo>
                    <a:pt x="10" y="28"/>
                  </a:lnTo>
                  <a:lnTo>
                    <a:pt x="16" y="30"/>
                  </a:lnTo>
                  <a:lnTo>
                    <a:pt x="16" y="30"/>
                  </a:lnTo>
                  <a:lnTo>
                    <a:pt x="20" y="28"/>
                  </a:lnTo>
                  <a:lnTo>
                    <a:pt x="26" y="26"/>
                  </a:lnTo>
                  <a:lnTo>
                    <a:pt x="28" y="22"/>
                  </a:lnTo>
                  <a:lnTo>
                    <a:pt x="30" y="16"/>
                  </a:lnTo>
                  <a:lnTo>
                    <a:pt x="30" y="16"/>
                  </a:lnTo>
                  <a:lnTo>
                    <a:pt x="28" y="10"/>
                  </a:lnTo>
                  <a:lnTo>
                    <a:pt x="26" y="6"/>
                  </a:lnTo>
                  <a:lnTo>
                    <a:pt x="20" y="2"/>
                  </a:lnTo>
                  <a:lnTo>
                    <a:pt x="1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67" name="Freeform 164"/>
            <p:cNvSpPr/>
            <p:nvPr/>
          </p:nvSpPr>
          <p:spPr bwMode="auto">
            <a:xfrm>
              <a:off x="5818188" y="482600"/>
              <a:ext cx="47625" cy="47625"/>
            </a:xfrm>
            <a:custGeom>
              <a:avLst/>
              <a:gdLst/>
              <a:ahLst/>
              <a:cxnLst>
                <a:cxn ang="0">
                  <a:pos x="16" y="0"/>
                </a:cxn>
                <a:cxn ang="0">
                  <a:pos x="16" y="0"/>
                </a:cxn>
                <a:cxn ang="0">
                  <a:pos x="10" y="2"/>
                </a:cxn>
                <a:cxn ang="0">
                  <a:pos x="4" y="6"/>
                </a:cxn>
                <a:cxn ang="0">
                  <a:pos x="2" y="10"/>
                </a:cxn>
                <a:cxn ang="0">
                  <a:pos x="0" y="16"/>
                </a:cxn>
                <a:cxn ang="0">
                  <a:pos x="0" y="16"/>
                </a:cxn>
                <a:cxn ang="0">
                  <a:pos x="2" y="22"/>
                </a:cxn>
                <a:cxn ang="0">
                  <a:pos x="4" y="26"/>
                </a:cxn>
                <a:cxn ang="0">
                  <a:pos x="10" y="28"/>
                </a:cxn>
                <a:cxn ang="0">
                  <a:pos x="16" y="30"/>
                </a:cxn>
                <a:cxn ang="0">
                  <a:pos x="16" y="30"/>
                </a:cxn>
                <a:cxn ang="0">
                  <a:pos x="20" y="28"/>
                </a:cxn>
                <a:cxn ang="0">
                  <a:pos x="26" y="26"/>
                </a:cxn>
                <a:cxn ang="0">
                  <a:pos x="28" y="22"/>
                </a:cxn>
                <a:cxn ang="0">
                  <a:pos x="30" y="16"/>
                </a:cxn>
                <a:cxn ang="0">
                  <a:pos x="30" y="16"/>
                </a:cxn>
                <a:cxn ang="0">
                  <a:pos x="28" y="10"/>
                </a:cxn>
                <a:cxn ang="0">
                  <a:pos x="26" y="6"/>
                </a:cxn>
                <a:cxn ang="0">
                  <a:pos x="20" y="2"/>
                </a:cxn>
                <a:cxn ang="0">
                  <a:pos x="16" y="0"/>
                </a:cxn>
              </a:cxnLst>
              <a:rect l="0" t="0" r="r" b="b"/>
              <a:pathLst>
                <a:path w="30" h="30">
                  <a:moveTo>
                    <a:pt x="16" y="0"/>
                  </a:moveTo>
                  <a:lnTo>
                    <a:pt x="16" y="0"/>
                  </a:lnTo>
                  <a:lnTo>
                    <a:pt x="10" y="2"/>
                  </a:lnTo>
                  <a:lnTo>
                    <a:pt x="4" y="6"/>
                  </a:lnTo>
                  <a:lnTo>
                    <a:pt x="2" y="10"/>
                  </a:lnTo>
                  <a:lnTo>
                    <a:pt x="0" y="16"/>
                  </a:lnTo>
                  <a:lnTo>
                    <a:pt x="0" y="16"/>
                  </a:lnTo>
                  <a:lnTo>
                    <a:pt x="2" y="22"/>
                  </a:lnTo>
                  <a:lnTo>
                    <a:pt x="4" y="26"/>
                  </a:lnTo>
                  <a:lnTo>
                    <a:pt x="10" y="28"/>
                  </a:lnTo>
                  <a:lnTo>
                    <a:pt x="16" y="30"/>
                  </a:lnTo>
                  <a:lnTo>
                    <a:pt x="16" y="30"/>
                  </a:lnTo>
                  <a:lnTo>
                    <a:pt x="20" y="28"/>
                  </a:lnTo>
                  <a:lnTo>
                    <a:pt x="26" y="26"/>
                  </a:lnTo>
                  <a:lnTo>
                    <a:pt x="28" y="22"/>
                  </a:lnTo>
                  <a:lnTo>
                    <a:pt x="30" y="16"/>
                  </a:lnTo>
                  <a:lnTo>
                    <a:pt x="30" y="16"/>
                  </a:lnTo>
                  <a:lnTo>
                    <a:pt x="28" y="10"/>
                  </a:lnTo>
                  <a:lnTo>
                    <a:pt x="26" y="6"/>
                  </a:lnTo>
                  <a:lnTo>
                    <a:pt x="20" y="2"/>
                  </a:lnTo>
                  <a:lnTo>
                    <a:pt x="1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68" name="Freeform 165"/>
            <p:cNvSpPr/>
            <p:nvPr/>
          </p:nvSpPr>
          <p:spPr bwMode="auto">
            <a:xfrm>
              <a:off x="7342188" y="155575"/>
              <a:ext cx="44450" cy="44450"/>
            </a:xfrm>
            <a:custGeom>
              <a:avLst/>
              <a:gdLst/>
              <a:ahLst/>
              <a:cxnLst>
                <a:cxn ang="0">
                  <a:pos x="14" y="0"/>
                </a:cxn>
                <a:cxn ang="0">
                  <a:pos x="14" y="0"/>
                </a:cxn>
                <a:cxn ang="0">
                  <a:pos x="8" y="0"/>
                </a:cxn>
                <a:cxn ang="0">
                  <a:pos x="4" y="4"/>
                </a:cxn>
                <a:cxn ang="0">
                  <a:pos x="0" y="8"/>
                </a:cxn>
                <a:cxn ang="0">
                  <a:pos x="0" y="14"/>
                </a:cxn>
                <a:cxn ang="0">
                  <a:pos x="0" y="14"/>
                </a:cxn>
                <a:cxn ang="0">
                  <a:pos x="0" y="20"/>
                </a:cxn>
                <a:cxn ang="0">
                  <a:pos x="4" y="24"/>
                </a:cxn>
                <a:cxn ang="0">
                  <a:pos x="8" y="28"/>
                </a:cxn>
                <a:cxn ang="0">
                  <a:pos x="14" y="28"/>
                </a:cxn>
                <a:cxn ang="0">
                  <a:pos x="14" y="28"/>
                </a:cxn>
                <a:cxn ang="0">
                  <a:pos x="20" y="28"/>
                </a:cxn>
                <a:cxn ang="0">
                  <a:pos x="24" y="24"/>
                </a:cxn>
                <a:cxn ang="0">
                  <a:pos x="26" y="20"/>
                </a:cxn>
                <a:cxn ang="0">
                  <a:pos x="28" y="14"/>
                </a:cxn>
                <a:cxn ang="0">
                  <a:pos x="28" y="14"/>
                </a:cxn>
                <a:cxn ang="0">
                  <a:pos x="26" y="8"/>
                </a:cxn>
                <a:cxn ang="0">
                  <a:pos x="24" y="4"/>
                </a:cxn>
                <a:cxn ang="0">
                  <a:pos x="20" y="0"/>
                </a:cxn>
                <a:cxn ang="0">
                  <a:pos x="14" y="0"/>
                </a:cxn>
              </a:cxnLst>
              <a:rect l="0" t="0" r="r" b="b"/>
              <a:pathLst>
                <a:path w="28" h="28">
                  <a:moveTo>
                    <a:pt x="14" y="0"/>
                  </a:moveTo>
                  <a:lnTo>
                    <a:pt x="14" y="0"/>
                  </a:lnTo>
                  <a:lnTo>
                    <a:pt x="8" y="0"/>
                  </a:lnTo>
                  <a:lnTo>
                    <a:pt x="4" y="4"/>
                  </a:lnTo>
                  <a:lnTo>
                    <a:pt x="0" y="8"/>
                  </a:lnTo>
                  <a:lnTo>
                    <a:pt x="0" y="14"/>
                  </a:lnTo>
                  <a:lnTo>
                    <a:pt x="0" y="14"/>
                  </a:lnTo>
                  <a:lnTo>
                    <a:pt x="0" y="20"/>
                  </a:lnTo>
                  <a:lnTo>
                    <a:pt x="4" y="24"/>
                  </a:lnTo>
                  <a:lnTo>
                    <a:pt x="8" y="28"/>
                  </a:lnTo>
                  <a:lnTo>
                    <a:pt x="14" y="28"/>
                  </a:lnTo>
                  <a:lnTo>
                    <a:pt x="14" y="28"/>
                  </a:lnTo>
                  <a:lnTo>
                    <a:pt x="20" y="28"/>
                  </a:lnTo>
                  <a:lnTo>
                    <a:pt x="24" y="24"/>
                  </a:lnTo>
                  <a:lnTo>
                    <a:pt x="26" y="20"/>
                  </a:lnTo>
                  <a:lnTo>
                    <a:pt x="28" y="14"/>
                  </a:lnTo>
                  <a:lnTo>
                    <a:pt x="28" y="14"/>
                  </a:lnTo>
                  <a:lnTo>
                    <a:pt x="26" y="8"/>
                  </a:lnTo>
                  <a:lnTo>
                    <a:pt x="24" y="4"/>
                  </a:lnTo>
                  <a:lnTo>
                    <a:pt x="20" y="0"/>
                  </a:lnTo>
                  <a:lnTo>
                    <a:pt x="14"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69" name="Freeform 166"/>
            <p:cNvSpPr/>
            <p:nvPr/>
          </p:nvSpPr>
          <p:spPr bwMode="auto">
            <a:xfrm>
              <a:off x="7342188" y="155575"/>
              <a:ext cx="44450" cy="44450"/>
            </a:xfrm>
            <a:custGeom>
              <a:avLst/>
              <a:gdLst/>
              <a:ahLst/>
              <a:cxnLst>
                <a:cxn ang="0">
                  <a:pos x="14" y="0"/>
                </a:cxn>
                <a:cxn ang="0">
                  <a:pos x="14" y="0"/>
                </a:cxn>
                <a:cxn ang="0">
                  <a:pos x="8" y="0"/>
                </a:cxn>
                <a:cxn ang="0">
                  <a:pos x="4" y="4"/>
                </a:cxn>
                <a:cxn ang="0">
                  <a:pos x="0" y="8"/>
                </a:cxn>
                <a:cxn ang="0">
                  <a:pos x="0" y="14"/>
                </a:cxn>
                <a:cxn ang="0">
                  <a:pos x="0" y="14"/>
                </a:cxn>
                <a:cxn ang="0">
                  <a:pos x="0" y="20"/>
                </a:cxn>
                <a:cxn ang="0">
                  <a:pos x="4" y="24"/>
                </a:cxn>
                <a:cxn ang="0">
                  <a:pos x="8" y="28"/>
                </a:cxn>
                <a:cxn ang="0">
                  <a:pos x="14" y="28"/>
                </a:cxn>
                <a:cxn ang="0">
                  <a:pos x="14" y="28"/>
                </a:cxn>
                <a:cxn ang="0">
                  <a:pos x="20" y="28"/>
                </a:cxn>
                <a:cxn ang="0">
                  <a:pos x="24" y="24"/>
                </a:cxn>
                <a:cxn ang="0">
                  <a:pos x="26" y="20"/>
                </a:cxn>
                <a:cxn ang="0">
                  <a:pos x="28" y="14"/>
                </a:cxn>
                <a:cxn ang="0">
                  <a:pos x="28" y="14"/>
                </a:cxn>
                <a:cxn ang="0">
                  <a:pos x="26" y="8"/>
                </a:cxn>
                <a:cxn ang="0">
                  <a:pos x="24" y="4"/>
                </a:cxn>
                <a:cxn ang="0">
                  <a:pos x="20" y="0"/>
                </a:cxn>
                <a:cxn ang="0">
                  <a:pos x="14" y="0"/>
                </a:cxn>
              </a:cxnLst>
              <a:rect l="0" t="0" r="r" b="b"/>
              <a:pathLst>
                <a:path w="28" h="28">
                  <a:moveTo>
                    <a:pt x="14" y="0"/>
                  </a:moveTo>
                  <a:lnTo>
                    <a:pt x="14" y="0"/>
                  </a:lnTo>
                  <a:lnTo>
                    <a:pt x="8" y="0"/>
                  </a:lnTo>
                  <a:lnTo>
                    <a:pt x="4" y="4"/>
                  </a:lnTo>
                  <a:lnTo>
                    <a:pt x="0" y="8"/>
                  </a:lnTo>
                  <a:lnTo>
                    <a:pt x="0" y="14"/>
                  </a:lnTo>
                  <a:lnTo>
                    <a:pt x="0" y="14"/>
                  </a:lnTo>
                  <a:lnTo>
                    <a:pt x="0" y="20"/>
                  </a:lnTo>
                  <a:lnTo>
                    <a:pt x="4" y="24"/>
                  </a:lnTo>
                  <a:lnTo>
                    <a:pt x="8" y="28"/>
                  </a:lnTo>
                  <a:lnTo>
                    <a:pt x="14" y="28"/>
                  </a:lnTo>
                  <a:lnTo>
                    <a:pt x="14" y="28"/>
                  </a:lnTo>
                  <a:lnTo>
                    <a:pt x="20" y="28"/>
                  </a:lnTo>
                  <a:lnTo>
                    <a:pt x="24" y="24"/>
                  </a:lnTo>
                  <a:lnTo>
                    <a:pt x="26" y="20"/>
                  </a:lnTo>
                  <a:lnTo>
                    <a:pt x="28" y="14"/>
                  </a:lnTo>
                  <a:lnTo>
                    <a:pt x="28" y="14"/>
                  </a:lnTo>
                  <a:lnTo>
                    <a:pt x="26" y="8"/>
                  </a:lnTo>
                  <a:lnTo>
                    <a:pt x="24" y="4"/>
                  </a:lnTo>
                  <a:lnTo>
                    <a:pt x="20" y="0"/>
                  </a:lnTo>
                  <a:lnTo>
                    <a:pt x="14"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70" name="Freeform 167"/>
            <p:cNvSpPr/>
            <p:nvPr/>
          </p:nvSpPr>
          <p:spPr bwMode="auto">
            <a:xfrm>
              <a:off x="4716463" y="457200"/>
              <a:ext cx="44450" cy="47625"/>
            </a:xfrm>
            <a:custGeom>
              <a:avLst/>
              <a:gdLst/>
              <a:ahLst/>
              <a:cxnLst>
                <a:cxn ang="0">
                  <a:pos x="14" y="0"/>
                </a:cxn>
                <a:cxn ang="0">
                  <a:pos x="14" y="0"/>
                </a:cxn>
                <a:cxn ang="0">
                  <a:pos x="8" y="2"/>
                </a:cxn>
                <a:cxn ang="0">
                  <a:pos x="4" y="4"/>
                </a:cxn>
                <a:cxn ang="0">
                  <a:pos x="0" y="8"/>
                </a:cxn>
                <a:cxn ang="0">
                  <a:pos x="0" y="14"/>
                </a:cxn>
                <a:cxn ang="0">
                  <a:pos x="0" y="14"/>
                </a:cxn>
                <a:cxn ang="0">
                  <a:pos x="0" y="20"/>
                </a:cxn>
                <a:cxn ang="0">
                  <a:pos x="4" y="24"/>
                </a:cxn>
                <a:cxn ang="0">
                  <a:pos x="8" y="28"/>
                </a:cxn>
                <a:cxn ang="0">
                  <a:pos x="14" y="30"/>
                </a:cxn>
                <a:cxn ang="0">
                  <a:pos x="14" y="30"/>
                </a:cxn>
                <a:cxn ang="0">
                  <a:pos x="20" y="28"/>
                </a:cxn>
                <a:cxn ang="0">
                  <a:pos x="24" y="24"/>
                </a:cxn>
                <a:cxn ang="0">
                  <a:pos x="28" y="20"/>
                </a:cxn>
                <a:cxn ang="0">
                  <a:pos x="28" y="14"/>
                </a:cxn>
                <a:cxn ang="0">
                  <a:pos x="28" y="14"/>
                </a:cxn>
                <a:cxn ang="0">
                  <a:pos x="28" y="8"/>
                </a:cxn>
                <a:cxn ang="0">
                  <a:pos x="24" y="4"/>
                </a:cxn>
                <a:cxn ang="0">
                  <a:pos x="20" y="2"/>
                </a:cxn>
                <a:cxn ang="0">
                  <a:pos x="14" y="0"/>
                </a:cxn>
              </a:cxnLst>
              <a:rect l="0" t="0" r="r" b="b"/>
              <a:pathLst>
                <a:path w="28" h="30">
                  <a:moveTo>
                    <a:pt x="14" y="0"/>
                  </a:moveTo>
                  <a:lnTo>
                    <a:pt x="14" y="0"/>
                  </a:lnTo>
                  <a:lnTo>
                    <a:pt x="8" y="2"/>
                  </a:lnTo>
                  <a:lnTo>
                    <a:pt x="4" y="4"/>
                  </a:lnTo>
                  <a:lnTo>
                    <a:pt x="0" y="8"/>
                  </a:lnTo>
                  <a:lnTo>
                    <a:pt x="0" y="14"/>
                  </a:lnTo>
                  <a:lnTo>
                    <a:pt x="0" y="14"/>
                  </a:lnTo>
                  <a:lnTo>
                    <a:pt x="0" y="20"/>
                  </a:lnTo>
                  <a:lnTo>
                    <a:pt x="4" y="24"/>
                  </a:lnTo>
                  <a:lnTo>
                    <a:pt x="8" y="28"/>
                  </a:lnTo>
                  <a:lnTo>
                    <a:pt x="14" y="30"/>
                  </a:lnTo>
                  <a:lnTo>
                    <a:pt x="14" y="30"/>
                  </a:lnTo>
                  <a:lnTo>
                    <a:pt x="20" y="28"/>
                  </a:lnTo>
                  <a:lnTo>
                    <a:pt x="24" y="24"/>
                  </a:lnTo>
                  <a:lnTo>
                    <a:pt x="28" y="20"/>
                  </a:lnTo>
                  <a:lnTo>
                    <a:pt x="28" y="14"/>
                  </a:lnTo>
                  <a:lnTo>
                    <a:pt x="28" y="14"/>
                  </a:lnTo>
                  <a:lnTo>
                    <a:pt x="28" y="8"/>
                  </a:lnTo>
                  <a:lnTo>
                    <a:pt x="24" y="4"/>
                  </a:lnTo>
                  <a:lnTo>
                    <a:pt x="20" y="2"/>
                  </a:lnTo>
                  <a:lnTo>
                    <a:pt x="14"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71" name="Freeform 168"/>
            <p:cNvSpPr/>
            <p:nvPr/>
          </p:nvSpPr>
          <p:spPr bwMode="auto">
            <a:xfrm>
              <a:off x="4716463" y="457200"/>
              <a:ext cx="44450" cy="47625"/>
            </a:xfrm>
            <a:custGeom>
              <a:avLst/>
              <a:gdLst/>
              <a:ahLst/>
              <a:cxnLst>
                <a:cxn ang="0">
                  <a:pos x="14" y="0"/>
                </a:cxn>
                <a:cxn ang="0">
                  <a:pos x="14" y="0"/>
                </a:cxn>
                <a:cxn ang="0">
                  <a:pos x="8" y="2"/>
                </a:cxn>
                <a:cxn ang="0">
                  <a:pos x="4" y="4"/>
                </a:cxn>
                <a:cxn ang="0">
                  <a:pos x="0" y="8"/>
                </a:cxn>
                <a:cxn ang="0">
                  <a:pos x="0" y="14"/>
                </a:cxn>
                <a:cxn ang="0">
                  <a:pos x="0" y="14"/>
                </a:cxn>
                <a:cxn ang="0">
                  <a:pos x="0" y="20"/>
                </a:cxn>
                <a:cxn ang="0">
                  <a:pos x="4" y="24"/>
                </a:cxn>
                <a:cxn ang="0">
                  <a:pos x="8" y="28"/>
                </a:cxn>
                <a:cxn ang="0">
                  <a:pos x="14" y="30"/>
                </a:cxn>
                <a:cxn ang="0">
                  <a:pos x="14" y="30"/>
                </a:cxn>
                <a:cxn ang="0">
                  <a:pos x="20" y="28"/>
                </a:cxn>
                <a:cxn ang="0">
                  <a:pos x="24" y="24"/>
                </a:cxn>
                <a:cxn ang="0">
                  <a:pos x="28" y="20"/>
                </a:cxn>
                <a:cxn ang="0">
                  <a:pos x="28" y="14"/>
                </a:cxn>
                <a:cxn ang="0">
                  <a:pos x="28" y="14"/>
                </a:cxn>
                <a:cxn ang="0">
                  <a:pos x="28" y="8"/>
                </a:cxn>
                <a:cxn ang="0">
                  <a:pos x="24" y="4"/>
                </a:cxn>
                <a:cxn ang="0">
                  <a:pos x="20" y="2"/>
                </a:cxn>
                <a:cxn ang="0">
                  <a:pos x="14" y="0"/>
                </a:cxn>
              </a:cxnLst>
              <a:rect l="0" t="0" r="r" b="b"/>
              <a:pathLst>
                <a:path w="28" h="30">
                  <a:moveTo>
                    <a:pt x="14" y="0"/>
                  </a:moveTo>
                  <a:lnTo>
                    <a:pt x="14" y="0"/>
                  </a:lnTo>
                  <a:lnTo>
                    <a:pt x="8" y="2"/>
                  </a:lnTo>
                  <a:lnTo>
                    <a:pt x="4" y="4"/>
                  </a:lnTo>
                  <a:lnTo>
                    <a:pt x="0" y="8"/>
                  </a:lnTo>
                  <a:lnTo>
                    <a:pt x="0" y="14"/>
                  </a:lnTo>
                  <a:lnTo>
                    <a:pt x="0" y="14"/>
                  </a:lnTo>
                  <a:lnTo>
                    <a:pt x="0" y="20"/>
                  </a:lnTo>
                  <a:lnTo>
                    <a:pt x="4" y="24"/>
                  </a:lnTo>
                  <a:lnTo>
                    <a:pt x="8" y="28"/>
                  </a:lnTo>
                  <a:lnTo>
                    <a:pt x="14" y="30"/>
                  </a:lnTo>
                  <a:lnTo>
                    <a:pt x="14" y="30"/>
                  </a:lnTo>
                  <a:lnTo>
                    <a:pt x="20" y="28"/>
                  </a:lnTo>
                  <a:lnTo>
                    <a:pt x="24" y="24"/>
                  </a:lnTo>
                  <a:lnTo>
                    <a:pt x="28" y="20"/>
                  </a:lnTo>
                  <a:lnTo>
                    <a:pt x="28" y="14"/>
                  </a:lnTo>
                  <a:lnTo>
                    <a:pt x="28" y="14"/>
                  </a:lnTo>
                  <a:lnTo>
                    <a:pt x="28" y="8"/>
                  </a:lnTo>
                  <a:lnTo>
                    <a:pt x="24" y="4"/>
                  </a:lnTo>
                  <a:lnTo>
                    <a:pt x="20" y="2"/>
                  </a:lnTo>
                  <a:lnTo>
                    <a:pt x="14"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72" name="Freeform 169"/>
            <p:cNvSpPr/>
            <p:nvPr/>
          </p:nvSpPr>
          <p:spPr bwMode="auto">
            <a:xfrm>
              <a:off x="6192838" y="546100"/>
              <a:ext cx="28575" cy="28575"/>
            </a:xfrm>
            <a:custGeom>
              <a:avLst/>
              <a:gdLst/>
              <a:ahLst/>
              <a:cxnLst>
                <a:cxn ang="0">
                  <a:pos x="8" y="0"/>
                </a:cxn>
                <a:cxn ang="0">
                  <a:pos x="8" y="0"/>
                </a:cxn>
                <a:cxn ang="0">
                  <a:pos x="6" y="0"/>
                </a:cxn>
                <a:cxn ang="0">
                  <a:pos x="2" y="2"/>
                </a:cxn>
                <a:cxn ang="0">
                  <a:pos x="0" y="6"/>
                </a:cxn>
                <a:cxn ang="0">
                  <a:pos x="0" y="10"/>
                </a:cxn>
                <a:cxn ang="0">
                  <a:pos x="0" y="10"/>
                </a:cxn>
                <a:cxn ang="0">
                  <a:pos x="0" y="12"/>
                </a:cxn>
                <a:cxn ang="0">
                  <a:pos x="2" y="16"/>
                </a:cxn>
                <a:cxn ang="0">
                  <a:pos x="6" y="18"/>
                </a:cxn>
                <a:cxn ang="0">
                  <a:pos x="8" y="18"/>
                </a:cxn>
                <a:cxn ang="0">
                  <a:pos x="8" y="18"/>
                </a:cxn>
                <a:cxn ang="0">
                  <a:pos x="12" y="18"/>
                </a:cxn>
                <a:cxn ang="0">
                  <a:pos x="16" y="16"/>
                </a:cxn>
                <a:cxn ang="0">
                  <a:pos x="18" y="12"/>
                </a:cxn>
                <a:cxn ang="0">
                  <a:pos x="18" y="10"/>
                </a:cxn>
                <a:cxn ang="0">
                  <a:pos x="18" y="10"/>
                </a:cxn>
                <a:cxn ang="0">
                  <a:pos x="18" y="6"/>
                </a:cxn>
                <a:cxn ang="0">
                  <a:pos x="16" y="2"/>
                </a:cxn>
                <a:cxn ang="0">
                  <a:pos x="12" y="0"/>
                </a:cxn>
                <a:cxn ang="0">
                  <a:pos x="8" y="0"/>
                </a:cxn>
              </a:cxnLst>
              <a:rect l="0" t="0" r="r" b="b"/>
              <a:pathLst>
                <a:path w="18" h="18">
                  <a:moveTo>
                    <a:pt x="8" y="0"/>
                  </a:moveTo>
                  <a:lnTo>
                    <a:pt x="8" y="0"/>
                  </a:lnTo>
                  <a:lnTo>
                    <a:pt x="6" y="0"/>
                  </a:lnTo>
                  <a:lnTo>
                    <a:pt x="2" y="2"/>
                  </a:lnTo>
                  <a:lnTo>
                    <a:pt x="0" y="6"/>
                  </a:lnTo>
                  <a:lnTo>
                    <a:pt x="0" y="10"/>
                  </a:lnTo>
                  <a:lnTo>
                    <a:pt x="0" y="10"/>
                  </a:lnTo>
                  <a:lnTo>
                    <a:pt x="0" y="12"/>
                  </a:lnTo>
                  <a:lnTo>
                    <a:pt x="2" y="16"/>
                  </a:lnTo>
                  <a:lnTo>
                    <a:pt x="6" y="18"/>
                  </a:lnTo>
                  <a:lnTo>
                    <a:pt x="8" y="18"/>
                  </a:lnTo>
                  <a:lnTo>
                    <a:pt x="8" y="18"/>
                  </a:lnTo>
                  <a:lnTo>
                    <a:pt x="12" y="18"/>
                  </a:lnTo>
                  <a:lnTo>
                    <a:pt x="16" y="16"/>
                  </a:lnTo>
                  <a:lnTo>
                    <a:pt x="18" y="12"/>
                  </a:lnTo>
                  <a:lnTo>
                    <a:pt x="18" y="10"/>
                  </a:lnTo>
                  <a:lnTo>
                    <a:pt x="18" y="10"/>
                  </a:lnTo>
                  <a:lnTo>
                    <a:pt x="18" y="6"/>
                  </a:lnTo>
                  <a:lnTo>
                    <a:pt x="16" y="2"/>
                  </a:lnTo>
                  <a:lnTo>
                    <a:pt x="12" y="0"/>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73" name="Freeform 170"/>
            <p:cNvSpPr/>
            <p:nvPr/>
          </p:nvSpPr>
          <p:spPr bwMode="auto">
            <a:xfrm>
              <a:off x="6192838" y="546100"/>
              <a:ext cx="28575" cy="28575"/>
            </a:xfrm>
            <a:custGeom>
              <a:avLst/>
              <a:gdLst/>
              <a:ahLst/>
              <a:cxnLst>
                <a:cxn ang="0">
                  <a:pos x="8" y="0"/>
                </a:cxn>
                <a:cxn ang="0">
                  <a:pos x="8" y="0"/>
                </a:cxn>
                <a:cxn ang="0">
                  <a:pos x="6" y="0"/>
                </a:cxn>
                <a:cxn ang="0">
                  <a:pos x="2" y="2"/>
                </a:cxn>
                <a:cxn ang="0">
                  <a:pos x="0" y="6"/>
                </a:cxn>
                <a:cxn ang="0">
                  <a:pos x="0" y="10"/>
                </a:cxn>
                <a:cxn ang="0">
                  <a:pos x="0" y="10"/>
                </a:cxn>
                <a:cxn ang="0">
                  <a:pos x="0" y="12"/>
                </a:cxn>
                <a:cxn ang="0">
                  <a:pos x="2" y="16"/>
                </a:cxn>
                <a:cxn ang="0">
                  <a:pos x="6" y="18"/>
                </a:cxn>
                <a:cxn ang="0">
                  <a:pos x="8" y="18"/>
                </a:cxn>
                <a:cxn ang="0">
                  <a:pos x="8" y="18"/>
                </a:cxn>
                <a:cxn ang="0">
                  <a:pos x="12" y="18"/>
                </a:cxn>
                <a:cxn ang="0">
                  <a:pos x="16" y="16"/>
                </a:cxn>
                <a:cxn ang="0">
                  <a:pos x="18" y="12"/>
                </a:cxn>
                <a:cxn ang="0">
                  <a:pos x="18" y="10"/>
                </a:cxn>
                <a:cxn ang="0">
                  <a:pos x="18" y="10"/>
                </a:cxn>
                <a:cxn ang="0">
                  <a:pos x="18" y="6"/>
                </a:cxn>
                <a:cxn ang="0">
                  <a:pos x="16" y="2"/>
                </a:cxn>
                <a:cxn ang="0">
                  <a:pos x="12" y="0"/>
                </a:cxn>
                <a:cxn ang="0">
                  <a:pos x="8" y="0"/>
                </a:cxn>
              </a:cxnLst>
              <a:rect l="0" t="0" r="r" b="b"/>
              <a:pathLst>
                <a:path w="18" h="18">
                  <a:moveTo>
                    <a:pt x="8" y="0"/>
                  </a:moveTo>
                  <a:lnTo>
                    <a:pt x="8" y="0"/>
                  </a:lnTo>
                  <a:lnTo>
                    <a:pt x="6" y="0"/>
                  </a:lnTo>
                  <a:lnTo>
                    <a:pt x="2" y="2"/>
                  </a:lnTo>
                  <a:lnTo>
                    <a:pt x="0" y="6"/>
                  </a:lnTo>
                  <a:lnTo>
                    <a:pt x="0" y="10"/>
                  </a:lnTo>
                  <a:lnTo>
                    <a:pt x="0" y="10"/>
                  </a:lnTo>
                  <a:lnTo>
                    <a:pt x="0" y="12"/>
                  </a:lnTo>
                  <a:lnTo>
                    <a:pt x="2" y="16"/>
                  </a:lnTo>
                  <a:lnTo>
                    <a:pt x="6" y="18"/>
                  </a:lnTo>
                  <a:lnTo>
                    <a:pt x="8" y="18"/>
                  </a:lnTo>
                  <a:lnTo>
                    <a:pt x="8" y="18"/>
                  </a:lnTo>
                  <a:lnTo>
                    <a:pt x="12" y="18"/>
                  </a:lnTo>
                  <a:lnTo>
                    <a:pt x="16" y="16"/>
                  </a:lnTo>
                  <a:lnTo>
                    <a:pt x="18" y="12"/>
                  </a:lnTo>
                  <a:lnTo>
                    <a:pt x="18" y="10"/>
                  </a:lnTo>
                  <a:lnTo>
                    <a:pt x="18" y="10"/>
                  </a:lnTo>
                  <a:lnTo>
                    <a:pt x="18" y="6"/>
                  </a:lnTo>
                  <a:lnTo>
                    <a:pt x="16" y="2"/>
                  </a:lnTo>
                  <a:lnTo>
                    <a:pt x="12" y="0"/>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74" name="Freeform 171"/>
            <p:cNvSpPr/>
            <p:nvPr/>
          </p:nvSpPr>
          <p:spPr bwMode="auto">
            <a:xfrm>
              <a:off x="6170613" y="762000"/>
              <a:ext cx="19050"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0" y="12"/>
                </a:cxn>
                <a:cxn ang="0">
                  <a:pos x="12" y="8"/>
                </a:cxn>
                <a:cxn ang="0">
                  <a:pos x="12" y="8"/>
                </a:cxn>
                <a:cxn ang="0">
                  <a:pos x="10" y="2"/>
                </a:cxn>
                <a:cxn ang="0">
                  <a:pos x="6" y="0"/>
                </a:cxn>
              </a:cxnLst>
              <a:rect l="0" t="0" r="r" b="b"/>
              <a:pathLst>
                <a:path w="12" h="14">
                  <a:moveTo>
                    <a:pt x="6" y="0"/>
                  </a:moveTo>
                  <a:lnTo>
                    <a:pt x="6" y="0"/>
                  </a:lnTo>
                  <a:lnTo>
                    <a:pt x="2" y="2"/>
                  </a:lnTo>
                  <a:lnTo>
                    <a:pt x="0" y="8"/>
                  </a:lnTo>
                  <a:lnTo>
                    <a:pt x="0" y="8"/>
                  </a:lnTo>
                  <a:lnTo>
                    <a:pt x="2" y="12"/>
                  </a:lnTo>
                  <a:lnTo>
                    <a:pt x="6" y="14"/>
                  </a:lnTo>
                  <a:lnTo>
                    <a:pt x="6" y="14"/>
                  </a:lnTo>
                  <a:lnTo>
                    <a:pt x="10" y="12"/>
                  </a:lnTo>
                  <a:lnTo>
                    <a:pt x="12" y="8"/>
                  </a:lnTo>
                  <a:lnTo>
                    <a:pt x="12" y="8"/>
                  </a:lnTo>
                  <a:lnTo>
                    <a:pt x="10"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75" name="Freeform 172"/>
            <p:cNvSpPr/>
            <p:nvPr/>
          </p:nvSpPr>
          <p:spPr bwMode="auto">
            <a:xfrm>
              <a:off x="6170613" y="762000"/>
              <a:ext cx="19050"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0" y="12"/>
                </a:cxn>
                <a:cxn ang="0">
                  <a:pos x="12" y="8"/>
                </a:cxn>
                <a:cxn ang="0">
                  <a:pos x="12" y="8"/>
                </a:cxn>
                <a:cxn ang="0">
                  <a:pos x="10" y="2"/>
                </a:cxn>
                <a:cxn ang="0">
                  <a:pos x="6" y="0"/>
                </a:cxn>
              </a:cxnLst>
              <a:rect l="0" t="0" r="r" b="b"/>
              <a:pathLst>
                <a:path w="12" h="14">
                  <a:moveTo>
                    <a:pt x="6" y="0"/>
                  </a:moveTo>
                  <a:lnTo>
                    <a:pt x="6" y="0"/>
                  </a:lnTo>
                  <a:lnTo>
                    <a:pt x="2" y="2"/>
                  </a:lnTo>
                  <a:lnTo>
                    <a:pt x="0" y="8"/>
                  </a:lnTo>
                  <a:lnTo>
                    <a:pt x="0" y="8"/>
                  </a:lnTo>
                  <a:lnTo>
                    <a:pt x="2" y="12"/>
                  </a:lnTo>
                  <a:lnTo>
                    <a:pt x="6" y="14"/>
                  </a:lnTo>
                  <a:lnTo>
                    <a:pt x="6" y="14"/>
                  </a:lnTo>
                  <a:lnTo>
                    <a:pt x="10" y="12"/>
                  </a:lnTo>
                  <a:lnTo>
                    <a:pt x="12" y="8"/>
                  </a:lnTo>
                  <a:lnTo>
                    <a:pt x="12" y="8"/>
                  </a:lnTo>
                  <a:lnTo>
                    <a:pt x="10"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76" name="Freeform 173"/>
            <p:cNvSpPr/>
            <p:nvPr/>
          </p:nvSpPr>
          <p:spPr bwMode="auto">
            <a:xfrm>
              <a:off x="6373813" y="755650"/>
              <a:ext cx="22225" cy="19050"/>
            </a:xfrm>
            <a:custGeom>
              <a:avLst/>
              <a:gdLst/>
              <a:ahLst/>
              <a:cxnLst>
                <a:cxn ang="0">
                  <a:pos x="6" y="0"/>
                </a:cxn>
                <a:cxn ang="0">
                  <a:pos x="6" y="0"/>
                </a:cxn>
                <a:cxn ang="0">
                  <a:pos x="2" y="2"/>
                </a:cxn>
                <a:cxn ang="0">
                  <a:pos x="0" y="6"/>
                </a:cxn>
                <a:cxn ang="0">
                  <a:pos x="0" y="6"/>
                </a:cxn>
                <a:cxn ang="0">
                  <a:pos x="2" y="10"/>
                </a:cxn>
                <a:cxn ang="0">
                  <a:pos x="6" y="12"/>
                </a:cxn>
                <a:cxn ang="0">
                  <a:pos x="6" y="12"/>
                </a:cxn>
                <a:cxn ang="0">
                  <a:pos x="12" y="10"/>
                </a:cxn>
                <a:cxn ang="0">
                  <a:pos x="14" y="6"/>
                </a:cxn>
                <a:cxn ang="0">
                  <a:pos x="14" y="6"/>
                </a:cxn>
                <a:cxn ang="0">
                  <a:pos x="12" y="2"/>
                </a:cxn>
                <a:cxn ang="0">
                  <a:pos x="6" y="0"/>
                </a:cxn>
              </a:cxnLst>
              <a:rect l="0" t="0" r="r" b="b"/>
              <a:pathLst>
                <a:path w="14" h="12">
                  <a:moveTo>
                    <a:pt x="6" y="0"/>
                  </a:moveTo>
                  <a:lnTo>
                    <a:pt x="6" y="0"/>
                  </a:lnTo>
                  <a:lnTo>
                    <a:pt x="2" y="2"/>
                  </a:lnTo>
                  <a:lnTo>
                    <a:pt x="0" y="6"/>
                  </a:lnTo>
                  <a:lnTo>
                    <a:pt x="0" y="6"/>
                  </a:lnTo>
                  <a:lnTo>
                    <a:pt x="2" y="10"/>
                  </a:lnTo>
                  <a:lnTo>
                    <a:pt x="6" y="12"/>
                  </a:lnTo>
                  <a:lnTo>
                    <a:pt x="6" y="12"/>
                  </a:lnTo>
                  <a:lnTo>
                    <a:pt x="12" y="10"/>
                  </a:lnTo>
                  <a:lnTo>
                    <a:pt x="14" y="6"/>
                  </a:lnTo>
                  <a:lnTo>
                    <a:pt x="14" y="6"/>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77" name="Freeform 174"/>
            <p:cNvSpPr/>
            <p:nvPr/>
          </p:nvSpPr>
          <p:spPr bwMode="auto">
            <a:xfrm>
              <a:off x="6373813" y="755650"/>
              <a:ext cx="22225" cy="19050"/>
            </a:xfrm>
            <a:custGeom>
              <a:avLst/>
              <a:gdLst/>
              <a:ahLst/>
              <a:cxnLst>
                <a:cxn ang="0">
                  <a:pos x="6" y="0"/>
                </a:cxn>
                <a:cxn ang="0">
                  <a:pos x="6" y="0"/>
                </a:cxn>
                <a:cxn ang="0">
                  <a:pos x="2" y="2"/>
                </a:cxn>
                <a:cxn ang="0">
                  <a:pos x="0" y="6"/>
                </a:cxn>
                <a:cxn ang="0">
                  <a:pos x="0" y="6"/>
                </a:cxn>
                <a:cxn ang="0">
                  <a:pos x="2" y="10"/>
                </a:cxn>
                <a:cxn ang="0">
                  <a:pos x="6" y="12"/>
                </a:cxn>
                <a:cxn ang="0">
                  <a:pos x="6" y="12"/>
                </a:cxn>
                <a:cxn ang="0">
                  <a:pos x="12" y="10"/>
                </a:cxn>
                <a:cxn ang="0">
                  <a:pos x="14" y="6"/>
                </a:cxn>
                <a:cxn ang="0">
                  <a:pos x="14" y="6"/>
                </a:cxn>
                <a:cxn ang="0">
                  <a:pos x="12" y="2"/>
                </a:cxn>
                <a:cxn ang="0">
                  <a:pos x="6" y="0"/>
                </a:cxn>
              </a:cxnLst>
              <a:rect l="0" t="0" r="r" b="b"/>
              <a:pathLst>
                <a:path w="14" h="12">
                  <a:moveTo>
                    <a:pt x="6" y="0"/>
                  </a:moveTo>
                  <a:lnTo>
                    <a:pt x="6" y="0"/>
                  </a:lnTo>
                  <a:lnTo>
                    <a:pt x="2" y="2"/>
                  </a:lnTo>
                  <a:lnTo>
                    <a:pt x="0" y="6"/>
                  </a:lnTo>
                  <a:lnTo>
                    <a:pt x="0" y="6"/>
                  </a:lnTo>
                  <a:lnTo>
                    <a:pt x="2" y="10"/>
                  </a:lnTo>
                  <a:lnTo>
                    <a:pt x="6" y="12"/>
                  </a:lnTo>
                  <a:lnTo>
                    <a:pt x="6" y="12"/>
                  </a:lnTo>
                  <a:lnTo>
                    <a:pt x="12" y="10"/>
                  </a:lnTo>
                  <a:lnTo>
                    <a:pt x="14" y="6"/>
                  </a:lnTo>
                  <a:lnTo>
                    <a:pt x="14" y="6"/>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78" name="Freeform 175"/>
            <p:cNvSpPr/>
            <p:nvPr/>
          </p:nvSpPr>
          <p:spPr bwMode="auto">
            <a:xfrm>
              <a:off x="5440363" y="711200"/>
              <a:ext cx="22225" cy="19050"/>
            </a:xfrm>
            <a:custGeom>
              <a:avLst/>
              <a:gdLst/>
              <a:ahLst/>
              <a:cxnLst>
                <a:cxn ang="0">
                  <a:pos x="6" y="0"/>
                </a:cxn>
                <a:cxn ang="0">
                  <a:pos x="6" y="0"/>
                </a:cxn>
                <a:cxn ang="0">
                  <a:pos x="2" y="2"/>
                </a:cxn>
                <a:cxn ang="0">
                  <a:pos x="0" y="6"/>
                </a:cxn>
                <a:cxn ang="0">
                  <a:pos x="0" y="6"/>
                </a:cxn>
                <a:cxn ang="0">
                  <a:pos x="2" y="10"/>
                </a:cxn>
                <a:cxn ang="0">
                  <a:pos x="6" y="12"/>
                </a:cxn>
                <a:cxn ang="0">
                  <a:pos x="6" y="12"/>
                </a:cxn>
                <a:cxn ang="0">
                  <a:pos x="12" y="10"/>
                </a:cxn>
                <a:cxn ang="0">
                  <a:pos x="14" y="6"/>
                </a:cxn>
                <a:cxn ang="0">
                  <a:pos x="14" y="6"/>
                </a:cxn>
                <a:cxn ang="0">
                  <a:pos x="12" y="2"/>
                </a:cxn>
                <a:cxn ang="0">
                  <a:pos x="6" y="0"/>
                </a:cxn>
              </a:cxnLst>
              <a:rect l="0" t="0" r="r" b="b"/>
              <a:pathLst>
                <a:path w="14" h="12">
                  <a:moveTo>
                    <a:pt x="6" y="0"/>
                  </a:moveTo>
                  <a:lnTo>
                    <a:pt x="6" y="0"/>
                  </a:lnTo>
                  <a:lnTo>
                    <a:pt x="2" y="2"/>
                  </a:lnTo>
                  <a:lnTo>
                    <a:pt x="0" y="6"/>
                  </a:lnTo>
                  <a:lnTo>
                    <a:pt x="0" y="6"/>
                  </a:lnTo>
                  <a:lnTo>
                    <a:pt x="2" y="10"/>
                  </a:lnTo>
                  <a:lnTo>
                    <a:pt x="6" y="12"/>
                  </a:lnTo>
                  <a:lnTo>
                    <a:pt x="6" y="12"/>
                  </a:lnTo>
                  <a:lnTo>
                    <a:pt x="12" y="10"/>
                  </a:lnTo>
                  <a:lnTo>
                    <a:pt x="14" y="6"/>
                  </a:lnTo>
                  <a:lnTo>
                    <a:pt x="14" y="6"/>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79" name="Freeform 176"/>
            <p:cNvSpPr/>
            <p:nvPr/>
          </p:nvSpPr>
          <p:spPr bwMode="auto">
            <a:xfrm>
              <a:off x="5440363" y="711200"/>
              <a:ext cx="22225" cy="19050"/>
            </a:xfrm>
            <a:custGeom>
              <a:avLst/>
              <a:gdLst/>
              <a:ahLst/>
              <a:cxnLst>
                <a:cxn ang="0">
                  <a:pos x="6" y="0"/>
                </a:cxn>
                <a:cxn ang="0">
                  <a:pos x="6" y="0"/>
                </a:cxn>
                <a:cxn ang="0">
                  <a:pos x="2" y="2"/>
                </a:cxn>
                <a:cxn ang="0">
                  <a:pos x="0" y="6"/>
                </a:cxn>
                <a:cxn ang="0">
                  <a:pos x="0" y="6"/>
                </a:cxn>
                <a:cxn ang="0">
                  <a:pos x="2" y="10"/>
                </a:cxn>
                <a:cxn ang="0">
                  <a:pos x="6" y="12"/>
                </a:cxn>
                <a:cxn ang="0">
                  <a:pos x="6" y="12"/>
                </a:cxn>
                <a:cxn ang="0">
                  <a:pos x="12" y="10"/>
                </a:cxn>
                <a:cxn ang="0">
                  <a:pos x="14" y="6"/>
                </a:cxn>
                <a:cxn ang="0">
                  <a:pos x="14" y="6"/>
                </a:cxn>
                <a:cxn ang="0">
                  <a:pos x="12" y="2"/>
                </a:cxn>
                <a:cxn ang="0">
                  <a:pos x="6" y="0"/>
                </a:cxn>
              </a:cxnLst>
              <a:rect l="0" t="0" r="r" b="b"/>
              <a:pathLst>
                <a:path w="14" h="12">
                  <a:moveTo>
                    <a:pt x="6" y="0"/>
                  </a:moveTo>
                  <a:lnTo>
                    <a:pt x="6" y="0"/>
                  </a:lnTo>
                  <a:lnTo>
                    <a:pt x="2" y="2"/>
                  </a:lnTo>
                  <a:lnTo>
                    <a:pt x="0" y="6"/>
                  </a:lnTo>
                  <a:lnTo>
                    <a:pt x="0" y="6"/>
                  </a:lnTo>
                  <a:lnTo>
                    <a:pt x="2" y="10"/>
                  </a:lnTo>
                  <a:lnTo>
                    <a:pt x="6" y="12"/>
                  </a:lnTo>
                  <a:lnTo>
                    <a:pt x="6" y="12"/>
                  </a:lnTo>
                  <a:lnTo>
                    <a:pt x="12" y="10"/>
                  </a:lnTo>
                  <a:lnTo>
                    <a:pt x="14" y="6"/>
                  </a:lnTo>
                  <a:lnTo>
                    <a:pt x="14" y="6"/>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80" name="Freeform 177"/>
            <p:cNvSpPr/>
            <p:nvPr/>
          </p:nvSpPr>
          <p:spPr bwMode="auto">
            <a:xfrm>
              <a:off x="5722938" y="35242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81" name="Freeform 178"/>
            <p:cNvSpPr/>
            <p:nvPr/>
          </p:nvSpPr>
          <p:spPr bwMode="auto">
            <a:xfrm>
              <a:off x="5722938" y="35242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82" name="Freeform 179"/>
            <p:cNvSpPr/>
            <p:nvPr/>
          </p:nvSpPr>
          <p:spPr bwMode="auto">
            <a:xfrm>
              <a:off x="5002213" y="307975"/>
              <a:ext cx="53975" cy="53975"/>
            </a:xfrm>
            <a:custGeom>
              <a:avLst/>
              <a:gdLst/>
              <a:ahLst/>
              <a:cxnLst>
                <a:cxn ang="0">
                  <a:pos x="18" y="0"/>
                </a:cxn>
                <a:cxn ang="0">
                  <a:pos x="18" y="0"/>
                </a:cxn>
                <a:cxn ang="0">
                  <a:pos x="10" y="2"/>
                </a:cxn>
                <a:cxn ang="0">
                  <a:pos x="6" y="6"/>
                </a:cxn>
                <a:cxn ang="0">
                  <a:pos x="2" y="10"/>
                </a:cxn>
                <a:cxn ang="0">
                  <a:pos x="0" y="18"/>
                </a:cxn>
                <a:cxn ang="0">
                  <a:pos x="0" y="18"/>
                </a:cxn>
                <a:cxn ang="0">
                  <a:pos x="2" y="24"/>
                </a:cxn>
                <a:cxn ang="0">
                  <a:pos x="6" y="28"/>
                </a:cxn>
                <a:cxn ang="0">
                  <a:pos x="10" y="32"/>
                </a:cxn>
                <a:cxn ang="0">
                  <a:pos x="18" y="34"/>
                </a:cxn>
                <a:cxn ang="0">
                  <a:pos x="18" y="34"/>
                </a:cxn>
                <a:cxn ang="0">
                  <a:pos x="24" y="32"/>
                </a:cxn>
                <a:cxn ang="0">
                  <a:pos x="30" y="28"/>
                </a:cxn>
                <a:cxn ang="0">
                  <a:pos x="32" y="24"/>
                </a:cxn>
                <a:cxn ang="0">
                  <a:pos x="34" y="18"/>
                </a:cxn>
                <a:cxn ang="0">
                  <a:pos x="34" y="18"/>
                </a:cxn>
                <a:cxn ang="0">
                  <a:pos x="32" y="10"/>
                </a:cxn>
                <a:cxn ang="0">
                  <a:pos x="30" y="6"/>
                </a:cxn>
                <a:cxn ang="0">
                  <a:pos x="24" y="2"/>
                </a:cxn>
                <a:cxn ang="0">
                  <a:pos x="18" y="0"/>
                </a:cxn>
              </a:cxnLst>
              <a:rect l="0" t="0" r="r" b="b"/>
              <a:pathLst>
                <a:path w="34" h="34">
                  <a:moveTo>
                    <a:pt x="18" y="0"/>
                  </a:moveTo>
                  <a:lnTo>
                    <a:pt x="18" y="0"/>
                  </a:lnTo>
                  <a:lnTo>
                    <a:pt x="10" y="2"/>
                  </a:lnTo>
                  <a:lnTo>
                    <a:pt x="6" y="6"/>
                  </a:lnTo>
                  <a:lnTo>
                    <a:pt x="2" y="10"/>
                  </a:lnTo>
                  <a:lnTo>
                    <a:pt x="0" y="18"/>
                  </a:lnTo>
                  <a:lnTo>
                    <a:pt x="0" y="18"/>
                  </a:lnTo>
                  <a:lnTo>
                    <a:pt x="2" y="24"/>
                  </a:lnTo>
                  <a:lnTo>
                    <a:pt x="6" y="28"/>
                  </a:lnTo>
                  <a:lnTo>
                    <a:pt x="10" y="32"/>
                  </a:lnTo>
                  <a:lnTo>
                    <a:pt x="18" y="34"/>
                  </a:lnTo>
                  <a:lnTo>
                    <a:pt x="18" y="34"/>
                  </a:lnTo>
                  <a:lnTo>
                    <a:pt x="24" y="32"/>
                  </a:lnTo>
                  <a:lnTo>
                    <a:pt x="30" y="28"/>
                  </a:lnTo>
                  <a:lnTo>
                    <a:pt x="32" y="24"/>
                  </a:lnTo>
                  <a:lnTo>
                    <a:pt x="34" y="18"/>
                  </a:lnTo>
                  <a:lnTo>
                    <a:pt x="34" y="18"/>
                  </a:lnTo>
                  <a:lnTo>
                    <a:pt x="32" y="10"/>
                  </a:lnTo>
                  <a:lnTo>
                    <a:pt x="30" y="6"/>
                  </a:lnTo>
                  <a:lnTo>
                    <a:pt x="24" y="2"/>
                  </a:lnTo>
                  <a:lnTo>
                    <a:pt x="1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83" name="Freeform 180"/>
            <p:cNvSpPr/>
            <p:nvPr/>
          </p:nvSpPr>
          <p:spPr bwMode="auto">
            <a:xfrm>
              <a:off x="5002213" y="307975"/>
              <a:ext cx="53975" cy="53975"/>
            </a:xfrm>
            <a:custGeom>
              <a:avLst/>
              <a:gdLst/>
              <a:ahLst/>
              <a:cxnLst>
                <a:cxn ang="0">
                  <a:pos x="18" y="0"/>
                </a:cxn>
                <a:cxn ang="0">
                  <a:pos x="18" y="0"/>
                </a:cxn>
                <a:cxn ang="0">
                  <a:pos x="10" y="2"/>
                </a:cxn>
                <a:cxn ang="0">
                  <a:pos x="6" y="6"/>
                </a:cxn>
                <a:cxn ang="0">
                  <a:pos x="2" y="10"/>
                </a:cxn>
                <a:cxn ang="0">
                  <a:pos x="0" y="18"/>
                </a:cxn>
                <a:cxn ang="0">
                  <a:pos x="0" y="18"/>
                </a:cxn>
                <a:cxn ang="0">
                  <a:pos x="2" y="24"/>
                </a:cxn>
                <a:cxn ang="0">
                  <a:pos x="6" y="28"/>
                </a:cxn>
                <a:cxn ang="0">
                  <a:pos x="10" y="32"/>
                </a:cxn>
                <a:cxn ang="0">
                  <a:pos x="18" y="34"/>
                </a:cxn>
                <a:cxn ang="0">
                  <a:pos x="18" y="34"/>
                </a:cxn>
                <a:cxn ang="0">
                  <a:pos x="24" y="32"/>
                </a:cxn>
                <a:cxn ang="0">
                  <a:pos x="30" y="28"/>
                </a:cxn>
                <a:cxn ang="0">
                  <a:pos x="32" y="24"/>
                </a:cxn>
                <a:cxn ang="0">
                  <a:pos x="34" y="18"/>
                </a:cxn>
                <a:cxn ang="0">
                  <a:pos x="34" y="18"/>
                </a:cxn>
                <a:cxn ang="0">
                  <a:pos x="32" y="10"/>
                </a:cxn>
                <a:cxn ang="0">
                  <a:pos x="30" y="6"/>
                </a:cxn>
                <a:cxn ang="0">
                  <a:pos x="24" y="2"/>
                </a:cxn>
                <a:cxn ang="0">
                  <a:pos x="18" y="0"/>
                </a:cxn>
              </a:cxnLst>
              <a:rect l="0" t="0" r="r" b="b"/>
              <a:pathLst>
                <a:path w="34" h="34">
                  <a:moveTo>
                    <a:pt x="18" y="0"/>
                  </a:moveTo>
                  <a:lnTo>
                    <a:pt x="18" y="0"/>
                  </a:lnTo>
                  <a:lnTo>
                    <a:pt x="10" y="2"/>
                  </a:lnTo>
                  <a:lnTo>
                    <a:pt x="6" y="6"/>
                  </a:lnTo>
                  <a:lnTo>
                    <a:pt x="2" y="10"/>
                  </a:lnTo>
                  <a:lnTo>
                    <a:pt x="0" y="18"/>
                  </a:lnTo>
                  <a:lnTo>
                    <a:pt x="0" y="18"/>
                  </a:lnTo>
                  <a:lnTo>
                    <a:pt x="2" y="24"/>
                  </a:lnTo>
                  <a:lnTo>
                    <a:pt x="6" y="28"/>
                  </a:lnTo>
                  <a:lnTo>
                    <a:pt x="10" y="32"/>
                  </a:lnTo>
                  <a:lnTo>
                    <a:pt x="18" y="34"/>
                  </a:lnTo>
                  <a:lnTo>
                    <a:pt x="18" y="34"/>
                  </a:lnTo>
                  <a:lnTo>
                    <a:pt x="24" y="32"/>
                  </a:lnTo>
                  <a:lnTo>
                    <a:pt x="30" y="28"/>
                  </a:lnTo>
                  <a:lnTo>
                    <a:pt x="32" y="24"/>
                  </a:lnTo>
                  <a:lnTo>
                    <a:pt x="34" y="18"/>
                  </a:lnTo>
                  <a:lnTo>
                    <a:pt x="34" y="18"/>
                  </a:lnTo>
                  <a:lnTo>
                    <a:pt x="32" y="10"/>
                  </a:lnTo>
                  <a:lnTo>
                    <a:pt x="30" y="6"/>
                  </a:lnTo>
                  <a:lnTo>
                    <a:pt x="24" y="2"/>
                  </a:lnTo>
                  <a:lnTo>
                    <a:pt x="1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84" name="Freeform 181"/>
            <p:cNvSpPr/>
            <p:nvPr/>
          </p:nvSpPr>
          <p:spPr bwMode="auto">
            <a:xfrm>
              <a:off x="5751513" y="771525"/>
              <a:ext cx="50800" cy="53975"/>
            </a:xfrm>
            <a:custGeom>
              <a:avLst/>
              <a:gdLst/>
              <a:ahLst/>
              <a:cxnLst>
                <a:cxn ang="0">
                  <a:pos x="16" y="0"/>
                </a:cxn>
                <a:cxn ang="0">
                  <a:pos x="16" y="0"/>
                </a:cxn>
                <a:cxn ang="0">
                  <a:pos x="10" y="2"/>
                </a:cxn>
                <a:cxn ang="0">
                  <a:pos x="4" y="4"/>
                </a:cxn>
                <a:cxn ang="0">
                  <a:pos x="0" y="10"/>
                </a:cxn>
                <a:cxn ang="0">
                  <a:pos x="0" y="16"/>
                </a:cxn>
                <a:cxn ang="0">
                  <a:pos x="0" y="16"/>
                </a:cxn>
                <a:cxn ang="0">
                  <a:pos x="0" y="24"/>
                </a:cxn>
                <a:cxn ang="0">
                  <a:pos x="4" y="28"/>
                </a:cxn>
                <a:cxn ang="0">
                  <a:pos x="10" y="32"/>
                </a:cxn>
                <a:cxn ang="0">
                  <a:pos x="16" y="34"/>
                </a:cxn>
                <a:cxn ang="0">
                  <a:pos x="16" y="34"/>
                </a:cxn>
                <a:cxn ang="0">
                  <a:pos x="22" y="32"/>
                </a:cxn>
                <a:cxn ang="0">
                  <a:pos x="28" y="28"/>
                </a:cxn>
                <a:cxn ang="0">
                  <a:pos x="32" y="24"/>
                </a:cxn>
                <a:cxn ang="0">
                  <a:pos x="32" y="16"/>
                </a:cxn>
                <a:cxn ang="0">
                  <a:pos x="32" y="16"/>
                </a:cxn>
                <a:cxn ang="0">
                  <a:pos x="32" y="10"/>
                </a:cxn>
                <a:cxn ang="0">
                  <a:pos x="28" y="4"/>
                </a:cxn>
                <a:cxn ang="0">
                  <a:pos x="22" y="2"/>
                </a:cxn>
                <a:cxn ang="0">
                  <a:pos x="16" y="0"/>
                </a:cxn>
              </a:cxnLst>
              <a:rect l="0" t="0" r="r" b="b"/>
              <a:pathLst>
                <a:path w="32" h="34">
                  <a:moveTo>
                    <a:pt x="16" y="0"/>
                  </a:moveTo>
                  <a:lnTo>
                    <a:pt x="16" y="0"/>
                  </a:lnTo>
                  <a:lnTo>
                    <a:pt x="10" y="2"/>
                  </a:lnTo>
                  <a:lnTo>
                    <a:pt x="4" y="4"/>
                  </a:lnTo>
                  <a:lnTo>
                    <a:pt x="0" y="10"/>
                  </a:lnTo>
                  <a:lnTo>
                    <a:pt x="0" y="16"/>
                  </a:lnTo>
                  <a:lnTo>
                    <a:pt x="0" y="16"/>
                  </a:lnTo>
                  <a:lnTo>
                    <a:pt x="0" y="24"/>
                  </a:lnTo>
                  <a:lnTo>
                    <a:pt x="4" y="28"/>
                  </a:lnTo>
                  <a:lnTo>
                    <a:pt x="10" y="32"/>
                  </a:lnTo>
                  <a:lnTo>
                    <a:pt x="16" y="34"/>
                  </a:lnTo>
                  <a:lnTo>
                    <a:pt x="16" y="34"/>
                  </a:lnTo>
                  <a:lnTo>
                    <a:pt x="22" y="32"/>
                  </a:lnTo>
                  <a:lnTo>
                    <a:pt x="28" y="28"/>
                  </a:lnTo>
                  <a:lnTo>
                    <a:pt x="32" y="24"/>
                  </a:lnTo>
                  <a:lnTo>
                    <a:pt x="32" y="16"/>
                  </a:lnTo>
                  <a:lnTo>
                    <a:pt x="32" y="16"/>
                  </a:lnTo>
                  <a:lnTo>
                    <a:pt x="32" y="10"/>
                  </a:lnTo>
                  <a:lnTo>
                    <a:pt x="28" y="4"/>
                  </a:lnTo>
                  <a:lnTo>
                    <a:pt x="22" y="2"/>
                  </a:lnTo>
                  <a:lnTo>
                    <a:pt x="1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85" name="Freeform 182"/>
            <p:cNvSpPr/>
            <p:nvPr/>
          </p:nvSpPr>
          <p:spPr bwMode="auto">
            <a:xfrm>
              <a:off x="5751513" y="771525"/>
              <a:ext cx="50800" cy="53975"/>
            </a:xfrm>
            <a:custGeom>
              <a:avLst/>
              <a:gdLst/>
              <a:ahLst/>
              <a:cxnLst>
                <a:cxn ang="0">
                  <a:pos x="16" y="0"/>
                </a:cxn>
                <a:cxn ang="0">
                  <a:pos x="16" y="0"/>
                </a:cxn>
                <a:cxn ang="0">
                  <a:pos x="10" y="2"/>
                </a:cxn>
                <a:cxn ang="0">
                  <a:pos x="4" y="4"/>
                </a:cxn>
                <a:cxn ang="0">
                  <a:pos x="0" y="10"/>
                </a:cxn>
                <a:cxn ang="0">
                  <a:pos x="0" y="16"/>
                </a:cxn>
                <a:cxn ang="0">
                  <a:pos x="0" y="16"/>
                </a:cxn>
                <a:cxn ang="0">
                  <a:pos x="0" y="24"/>
                </a:cxn>
                <a:cxn ang="0">
                  <a:pos x="4" y="28"/>
                </a:cxn>
                <a:cxn ang="0">
                  <a:pos x="10" y="32"/>
                </a:cxn>
                <a:cxn ang="0">
                  <a:pos x="16" y="34"/>
                </a:cxn>
                <a:cxn ang="0">
                  <a:pos x="16" y="34"/>
                </a:cxn>
                <a:cxn ang="0">
                  <a:pos x="22" y="32"/>
                </a:cxn>
                <a:cxn ang="0">
                  <a:pos x="28" y="28"/>
                </a:cxn>
                <a:cxn ang="0">
                  <a:pos x="32" y="24"/>
                </a:cxn>
                <a:cxn ang="0">
                  <a:pos x="32" y="16"/>
                </a:cxn>
                <a:cxn ang="0">
                  <a:pos x="32" y="16"/>
                </a:cxn>
                <a:cxn ang="0">
                  <a:pos x="32" y="10"/>
                </a:cxn>
                <a:cxn ang="0">
                  <a:pos x="28" y="4"/>
                </a:cxn>
                <a:cxn ang="0">
                  <a:pos x="22" y="2"/>
                </a:cxn>
                <a:cxn ang="0">
                  <a:pos x="16" y="0"/>
                </a:cxn>
              </a:cxnLst>
              <a:rect l="0" t="0" r="r" b="b"/>
              <a:pathLst>
                <a:path w="32" h="34">
                  <a:moveTo>
                    <a:pt x="16" y="0"/>
                  </a:moveTo>
                  <a:lnTo>
                    <a:pt x="16" y="0"/>
                  </a:lnTo>
                  <a:lnTo>
                    <a:pt x="10" y="2"/>
                  </a:lnTo>
                  <a:lnTo>
                    <a:pt x="4" y="4"/>
                  </a:lnTo>
                  <a:lnTo>
                    <a:pt x="0" y="10"/>
                  </a:lnTo>
                  <a:lnTo>
                    <a:pt x="0" y="16"/>
                  </a:lnTo>
                  <a:lnTo>
                    <a:pt x="0" y="16"/>
                  </a:lnTo>
                  <a:lnTo>
                    <a:pt x="0" y="24"/>
                  </a:lnTo>
                  <a:lnTo>
                    <a:pt x="4" y="28"/>
                  </a:lnTo>
                  <a:lnTo>
                    <a:pt x="10" y="32"/>
                  </a:lnTo>
                  <a:lnTo>
                    <a:pt x="16" y="34"/>
                  </a:lnTo>
                  <a:lnTo>
                    <a:pt x="16" y="34"/>
                  </a:lnTo>
                  <a:lnTo>
                    <a:pt x="22" y="32"/>
                  </a:lnTo>
                  <a:lnTo>
                    <a:pt x="28" y="28"/>
                  </a:lnTo>
                  <a:lnTo>
                    <a:pt x="32" y="24"/>
                  </a:lnTo>
                  <a:lnTo>
                    <a:pt x="32" y="16"/>
                  </a:lnTo>
                  <a:lnTo>
                    <a:pt x="32" y="16"/>
                  </a:lnTo>
                  <a:lnTo>
                    <a:pt x="32" y="10"/>
                  </a:lnTo>
                  <a:lnTo>
                    <a:pt x="28" y="4"/>
                  </a:lnTo>
                  <a:lnTo>
                    <a:pt x="22" y="2"/>
                  </a:lnTo>
                  <a:lnTo>
                    <a:pt x="1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86" name="Freeform 183"/>
            <p:cNvSpPr/>
            <p:nvPr/>
          </p:nvSpPr>
          <p:spPr bwMode="auto">
            <a:xfrm>
              <a:off x="4564063" y="35877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87" name="Freeform 184"/>
            <p:cNvSpPr/>
            <p:nvPr/>
          </p:nvSpPr>
          <p:spPr bwMode="auto">
            <a:xfrm>
              <a:off x="4564063" y="35877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88" name="Freeform 185"/>
            <p:cNvSpPr/>
            <p:nvPr/>
          </p:nvSpPr>
          <p:spPr bwMode="auto">
            <a:xfrm>
              <a:off x="4294188" y="231775"/>
              <a:ext cx="47625" cy="47625"/>
            </a:xfrm>
            <a:custGeom>
              <a:avLst/>
              <a:gdLst/>
              <a:ahLst/>
              <a:cxnLst>
                <a:cxn ang="0">
                  <a:pos x="14" y="0"/>
                </a:cxn>
                <a:cxn ang="0">
                  <a:pos x="14" y="0"/>
                </a:cxn>
                <a:cxn ang="0">
                  <a:pos x="10" y="2"/>
                </a:cxn>
                <a:cxn ang="0">
                  <a:pos x="4" y="4"/>
                </a:cxn>
                <a:cxn ang="0">
                  <a:pos x="2" y="8"/>
                </a:cxn>
                <a:cxn ang="0">
                  <a:pos x="0" y="14"/>
                </a:cxn>
                <a:cxn ang="0">
                  <a:pos x="0" y="14"/>
                </a:cxn>
                <a:cxn ang="0">
                  <a:pos x="2" y="20"/>
                </a:cxn>
                <a:cxn ang="0">
                  <a:pos x="4" y="24"/>
                </a:cxn>
                <a:cxn ang="0">
                  <a:pos x="10" y="28"/>
                </a:cxn>
                <a:cxn ang="0">
                  <a:pos x="14" y="30"/>
                </a:cxn>
                <a:cxn ang="0">
                  <a:pos x="14" y="30"/>
                </a:cxn>
                <a:cxn ang="0">
                  <a:pos x="20" y="28"/>
                </a:cxn>
                <a:cxn ang="0">
                  <a:pos x="26" y="24"/>
                </a:cxn>
                <a:cxn ang="0">
                  <a:pos x="28" y="20"/>
                </a:cxn>
                <a:cxn ang="0">
                  <a:pos x="30" y="14"/>
                </a:cxn>
                <a:cxn ang="0">
                  <a:pos x="30" y="14"/>
                </a:cxn>
                <a:cxn ang="0">
                  <a:pos x="28" y="8"/>
                </a:cxn>
                <a:cxn ang="0">
                  <a:pos x="26" y="4"/>
                </a:cxn>
                <a:cxn ang="0">
                  <a:pos x="20" y="2"/>
                </a:cxn>
                <a:cxn ang="0">
                  <a:pos x="14" y="0"/>
                </a:cxn>
              </a:cxnLst>
              <a:rect l="0" t="0" r="r" b="b"/>
              <a:pathLst>
                <a:path w="30" h="30">
                  <a:moveTo>
                    <a:pt x="14" y="0"/>
                  </a:moveTo>
                  <a:lnTo>
                    <a:pt x="14" y="0"/>
                  </a:lnTo>
                  <a:lnTo>
                    <a:pt x="10" y="2"/>
                  </a:lnTo>
                  <a:lnTo>
                    <a:pt x="4" y="4"/>
                  </a:lnTo>
                  <a:lnTo>
                    <a:pt x="2" y="8"/>
                  </a:lnTo>
                  <a:lnTo>
                    <a:pt x="0" y="14"/>
                  </a:lnTo>
                  <a:lnTo>
                    <a:pt x="0" y="14"/>
                  </a:lnTo>
                  <a:lnTo>
                    <a:pt x="2" y="20"/>
                  </a:lnTo>
                  <a:lnTo>
                    <a:pt x="4" y="24"/>
                  </a:lnTo>
                  <a:lnTo>
                    <a:pt x="10" y="28"/>
                  </a:lnTo>
                  <a:lnTo>
                    <a:pt x="14" y="30"/>
                  </a:lnTo>
                  <a:lnTo>
                    <a:pt x="14" y="30"/>
                  </a:lnTo>
                  <a:lnTo>
                    <a:pt x="20" y="28"/>
                  </a:lnTo>
                  <a:lnTo>
                    <a:pt x="26" y="24"/>
                  </a:lnTo>
                  <a:lnTo>
                    <a:pt x="28" y="20"/>
                  </a:lnTo>
                  <a:lnTo>
                    <a:pt x="30" y="14"/>
                  </a:lnTo>
                  <a:lnTo>
                    <a:pt x="30" y="14"/>
                  </a:lnTo>
                  <a:lnTo>
                    <a:pt x="28" y="8"/>
                  </a:lnTo>
                  <a:lnTo>
                    <a:pt x="26" y="4"/>
                  </a:lnTo>
                  <a:lnTo>
                    <a:pt x="20" y="2"/>
                  </a:lnTo>
                  <a:lnTo>
                    <a:pt x="14"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89" name="Freeform 186"/>
            <p:cNvSpPr/>
            <p:nvPr/>
          </p:nvSpPr>
          <p:spPr bwMode="auto">
            <a:xfrm>
              <a:off x="4294188" y="231775"/>
              <a:ext cx="47625" cy="47625"/>
            </a:xfrm>
            <a:custGeom>
              <a:avLst/>
              <a:gdLst/>
              <a:ahLst/>
              <a:cxnLst>
                <a:cxn ang="0">
                  <a:pos x="14" y="0"/>
                </a:cxn>
                <a:cxn ang="0">
                  <a:pos x="14" y="0"/>
                </a:cxn>
                <a:cxn ang="0">
                  <a:pos x="10" y="2"/>
                </a:cxn>
                <a:cxn ang="0">
                  <a:pos x="4" y="4"/>
                </a:cxn>
                <a:cxn ang="0">
                  <a:pos x="2" y="8"/>
                </a:cxn>
                <a:cxn ang="0">
                  <a:pos x="0" y="14"/>
                </a:cxn>
                <a:cxn ang="0">
                  <a:pos x="0" y="14"/>
                </a:cxn>
                <a:cxn ang="0">
                  <a:pos x="2" y="20"/>
                </a:cxn>
                <a:cxn ang="0">
                  <a:pos x="4" y="24"/>
                </a:cxn>
                <a:cxn ang="0">
                  <a:pos x="10" y="28"/>
                </a:cxn>
                <a:cxn ang="0">
                  <a:pos x="14" y="30"/>
                </a:cxn>
                <a:cxn ang="0">
                  <a:pos x="14" y="30"/>
                </a:cxn>
                <a:cxn ang="0">
                  <a:pos x="20" y="28"/>
                </a:cxn>
                <a:cxn ang="0">
                  <a:pos x="26" y="24"/>
                </a:cxn>
                <a:cxn ang="0">
                  <a:pos x="28" y="20"/>
                </a:cxn>
                <a:cxn ang="0">
                  <a:pos x="30" y="14"/>
                </a:cxn>
                <a:cxn ang="0">
                  <a:pos x="30" y="14"/>
                </a:cxn>
                <a:cxn ang="0">
                  <a:pos x="28" y="8"/>
                </a:cxn>
                <a:cxn ang="0">
                  <a:pos x="26" y="4"/>
                </a:cxn>
                <a:cxn ang="0">
                  <a:pos x="20" y="2"/>
                </a:cxn>
                <a:cxn ang="0">
                  <a:pos x="14" y="0"/>
                </a:cxn>
              </a:cxnLst>
              <a:rect l="0" t="0" r="r" b="b"/>
              <a:pathLst>
                <a:path w="30" h="30">
                  <a:moveTo>
                    <a:pt x="14" y="0"/>
                  </a:moveTo>
                  <a:lnTo>
                    <a:pt x="14" y="0"/>
                  </a:lnTo>
                  <a:lnTo>
                    <a:pt x="10" y="2"/>
                  </a:lnTo>
                  <a:lnTo>
                    <a:pt x="4" y="4"/>
                  </a:lnTo>
                  <a:lnTo>
                    <a:pt x="2" y="8"/>
                  </a:lnTo>
                  <a:lnTo>
                    <a:pt x="0" y="14"/>
                  </a:lnTo>
                  <a:lnTo>
                    <a:pt x="0" y="14"/>
                  </a:lnTo>
                  <a:lnTo>
                    <a:pt x="2" y="20"/>
                  </a:lnTo>
                  <a:lnTo>
                    <a:pt x="4" y="24"/>
                  </a:lnTo>
                  <a:lnTo>
                    <a:pt x="10" y="28"/>
                  </a:lnTo>
                  <a:lnTo>
                    <a:pt x="14" y="30"/>
                  </a:lnTo>
                  <a:lnTo>
                    <a:pt x="14" y="30"/>
                  </a:lnTo>
                  <a:lnTo>
                    <a:pt x="20" y="28"/>
                  </a:lnTo>
                  <a:lnTo>
                    <a:pt x="26" y="24"/>
                  </a:lnTo>
                  <a:lnTo>
                    <a:pt x="28" y="20"/>
                  </a:lnTo>
                  <a:lnTo>
                    <a:pt x="30" y="14"/>
                  </a:lnTo>
                  <a:lnTo>
                    <a:pt x="30" y="14"/>
                  </a:lnTo>
                  <a:lnTo>
                    <a:pt x="28" y="8"/>
                  </a:lnTo>
                  <a:lnTo>
                    <a:pt x="26" y="4"/>
                  </a:lnTo>
                  <a:lnTo>
                    <a:pt x="20" y="2"/>
                  </a:lnTo>
                  <a:lnTo>
                    <a:pt x="14"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90" name="Freeform 187"/>
            <p:cNvSpPr/>
            <p:nvPr/>
          </p:nvSpPr>
          <p:spPr bwMode="auto">
            <a:xfrm>
              <a:off x="6519863" y="187325"/>
              <a:ext cx="44450" cy="47625"/>
            </a:xfrm>
            <a:custGeom>
              <a:avLst/>
              <a:gdLst/>
              <a:ahLst/>
              <a:cxnLst>
                <a:cxn ang="0">
                  <a:pos x="14" y="0"/>
                </a:cxn>
                <a:cxn ang="0">
                  <a:pos x="14" y="0"/>
                </a:cxn>
                <a:cxn ang="0">
                  <a:pos x="8" y="2"/>
                </a:cxn>
                <a:cxn ang="0">
                  <a:pos x="4" y="4"/>
                </a:cxn>
                <a:cxn ang="0">
                  <a:pos x="0" y="8"/>
                </a:cxn>
                <a:cxn ang="0">
                  <a:pos x="0" y="14"/>
                </a:cxn>
                <a:cxn ang="0">
                  <a:pos x="0" y="14"/>
                </a:cxn>
                <a:cxn ang="0">
                  <a:pos x="0" y="20"/>
                </a:cxn>
                <a:cxn ang="0">
                  <a:pos x="4" y="24"/>
                </a:cxn>
                <a:cxn ang="0">
                  <a:pos x="8" y="28"/>
                </a:cxn>
                <a:cxn ang="0">
                  <a:pos x="14" y="30"/>
                </a:cxn>
                <a:cxn ang="0">
                  <a:pos x="14" y="30"/>
                </a:cxn>
                <a:cxn ang="0">
                  <a:pos x="20" y="28"/>
                </a:cxn>
                <a:cxn ang="0">
                  <a:pos x="24" y="24"/>
                </a:cxn>
                <a:cxn ang="0">
                  <a:pos x="28" y="20"/>
                </a:cxn>
                <a:cxn ang="0">
                  <a:pos x="28" y="14"/>
                </a:cxn>
                <a:cxn ang="0">
                  <a:pos x="28" y="14"/>
                </a:cxn>
                <a:cxn ang="0">
                  <a:pos x="28" y="8"/>
                </a:cxn>
                <a:cxn ang="0">
                  <a:pos x="24" y="4"/>
                </a:cxn>
                <a:cxn ang="0">
                  <a:pos x="20" y="2"/>
                </a:cxn>
                <a:cxn ang="0">
                  <a:pos x="14" y="0"/>
                </a:cxn>
              </a:cxnLst>
              <a:rect l="0" t="0" r="r" b="b"/>
              <a:pathLst>
                <a:path w="28" h="30">
                  <a:moveTo>
                    <a:pt x="14" y="0"/>
                  </a:moveTo>
                  <a:lnTo>
                    <a:pt x="14" y="0"/>
                  </a:lnTo>
                  <a:lnTo>
                    <a:pt x="8" y="2"/>
                  </a:lnTo>
                  <a:lnTo>
                    <a:pt x="4" y="4"/>
                  </a:lnTo>
                  <a:lnTo>
                    <a:pt x="0" y="8"/>
                  </a:lnTo>
                  <a:lnTo>
                    <a:pt x="0" y="14"/>
                  </a:lnTo>
                  <a:lnTo>
                    <a:pt x="0" y="14"/>
                  </a:lnTo>
                  <a:lnTo>
                    <a:pt x="0" y="20"/>
                  </a:lnTo>
                  <a:lnTo>
                    <a:pt x="4" y="24"/>
                  </a:lnTo>
                  <a:lnTo>
                    <a:pt x="8" y="28"/>
                  </a:lnTo>
                  <a:lnTo>
                    <a:pt x="14" y="30"/>
                  </a:lnTo>
                  <a:lnTo>
                    <a:pt x="14" y="30"/>
                  </a:lnTo>
                  <a:lnTo>
                    <a:pt x="20" y="28"/>
                  </a:lnTo>
                  <a:lnTo>
                    <a:pt x="24" y="24"/>
                  </a:lnTo>
                  <a:lnTo>
                    <a:pt x="28" y="20"/>
                  </a:lnTo>
                  <a:lnTo>
                    <a:pt x="28" y="14"/>
                  </a:lnTo>
                  <a:lnTo>
                    <a:pt x="28" y="14"/>
                  </a:lnTo>
                  <a:lnTo>
                    <a:pt x="28" y="8"/>
                  </a:lnTo>
                  <a:lnTo>
                    <a:pt x="24" y="4"/>
                  </a:lnTo>
                  <a:lnTo>
                    <a:pt x="20" y="2"/>
                  </a:lnTo>
                  <a:lnTo>
                    <a:pt x="14"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91" name="Freeform 188"/>
            <p:cNvSpPr/>
            <p:nvPr/>
          </p:nvSpPr>
          <p:spPr bwMode="auto">
            <a:xfrm>
              <a:off x="6519863" y="187325"/>
              <a:ext cx="44450" cy="47625"/>
            </a:xfrm>
            <a:custGeom>
              <a:avLst/>
              <a:gdLst/>
              <a:ahLst/>
              <a:cxnLst>
                <a:cxn ang="0">
                  <a:pos x="14" y="0"/>
                </a:cxn>
                <a:cxn ang="0">
                  <a:pos x="14" y="0"/>
                </a:cxn>
                <a:cxn ang="0">
                  <a:pos x="8" y="2"/>
                </a:cxn>
                <a:cxn ang="0">
                  <a:pos x="4" y="4"/>
                </a:cxn>
                <a:cxn ang="0">
                  <a:pos x="0" y="8"/>
                </a:cxn>
                <a:cxn ang="0">
                  <a:pos x="0" y="14"/>
                </a:cxn>
                <a:cxn ang="0">
                  <a:pos x="0" y="14"/>
                </a:cxn>
                <a:cxn ang="0">
                  <a:pos x="0" y="20"/>
                </a:cxn>
                <a:cxn ang="0">
                  <a:pos x="4" y="24"/>
                </a:cxn>
                <a:cxn ang="0">
                  <a:pos x="8" y="28"/>
                </a:cxn>
                <a:cxn ang="0">
                  <a:pos x="14" y="30"/>
                </a:cxn>
                <a:cxn ang="0">
                  <a:pos x="14" y="30"/>
                </a:cxn>
                <a:cxn ang="0">
                  <a:pos x="20" y="28"/>
                </a:cxn>
                <a:cxn ang="0">
                  <a:pos x="24" y="24"/>
                </a:cxn>
                <a:cxn ang="0">
                  <a:pos x="28" y="20"/>
                </a:cxn>
                <a:cxn ang="0">
                  <a:pos x="28" y="14"/>
                </a:cxn>
                <a:cxn ang="0">
                  <a:pos x="28" y="14"/>
                </a:cxn>
                <a:cxn ang="0">
                  <a:pos x="28" y="8"/>
                </a:cxn>
                <a:cxn ang="0">
                  <a:pos x="24" y="4"/>
                </a:cxn>
                <a:cxn ang="0">
                  <a:pos x="20" y="2"/>
                </a:cxn>
                <a:cxn ang="0">
                  <a:pos x="14" y="0"/>
                </a:cxn>
              </a:cxnLst>
              <a:rect l="0" t="0" r="r" b="b"/>
              <a:pathLst>
                <a:path w="28" h="30">
                  <a:moveTo>
                    <a:pt x="14" y="0"/>
                  </a:moveTo>
                  <a:lnTo>
                    <a:pt x="14" y="0"/>
                  </a:lnTo>
                  <a:lnTo>
                    <a:pt x="8" y="2"/>
                  </a:lnTo>
                  <a:lnTo>
                    <a:pt x="4" y="4"/>
                  </a:lnTo>
                  <a:lnTo>
                    <a:pt x="0" y="8"/>
                  </a:lnTo>
                  <a:lnTo>
                    <a:pt x="0" y="14"/>
                  </a:lnTo>
                  <a:lnTo>
                    <a:pt x="0" y="14"/>
                  </a:lnTo>
                  <a:lnTo>
                    <a:pt x="0" y="20"/>
                  </a:lnTo>
                  <a:lnTo>
                    <a:pt x="4" y="24"/>
                  </a:lnTo>
                  <a:lnTo>
                    <a:pt x="8" y="28"/>
                  </a:lnTo>
                  <a:lnTo>
                    <a:pt x="14" y="30"/>
                  </a:lnTo>
                  <a:lnTo>
                    <a:pt x="14" y="30"/>
                  </a:lnTo>
                  <a:lnTo>
                    <a:pt x="20" y="28"/>
                  </a:lnTo>
                  <a:lnTo>
                    <a:pt x="24" y="24"/>
                  </a:lnTo>
                  <a:lnTo>
                    <a:pt x="28" y="20"/>
                  </a:lnTo>
                  <a:lnTo>
                    <a:pt x="28" y="14"/>
                  </a:lnTo>
                  <a:lnTo>
                    <a:pt x="28" y="14"/>
                  </a:lnTo>
                  <a:lnTo>
                    <a:pt x="28" y="8"/>
                  </a:lnTo>
                  <a:lnTo>
                    <a:pt x="24" y="4"/>
                  </a:lnTo>
                  <a:lnTo>
                    <a:pt x="20" y="2"/>
                  </a:lnTo>
                  <a:lnTo>
                    <a:pt x="14"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92" name="Freeform 189"/>
            <p:cNvSpPr/>
            <p:nvPr/>
          </p:nvSpPr>
          <p:spPr bwMode="auto">
            <a:xfrm>
              <a:off x="6713538" y="498475"/>
              <a:ext cx="47625" cy="47625"/>
            </a:xfrm>
            <a:custGeom>
              <a:avLst/>
              <a:gdLst/>
              <a:ahLst/>
              <a:cxnLst>
                <a:cxn ang="0">
                  <a:pos x="16" y="0"/>
                </a:cxn>
                <a:cxn ang="0">
                  <a:pos x="16" y="0"/>
                </a:cxn>
                <a:cxn ang="0">
                  <a:pos x="10" y="2"/>
                </a:cxn>
                <a:cxn ang="0">
                  <a:pos x="6" y="4"/>
                </a:cxn>
                <a:cxn ang="0">
                  <a:pos x="2" y="10"/>
                </a:cxn>
                <a:cxn ang="0">
                  <a:pos x="0" y="14"/>
                </a:cxn>
                <a:cxn ang="0">
                  <a:pos x="0" y="14"/>
                </a:cxn>
                <a:cxn ang="0">
                  <a:pos x="2" y="20"/>
                </a:cxn>
                <a:cxn ang="0">
                  <a:pos x="6" y="26"/>
                </a:cxn>
                <a:cxn ang="0">
                  <a:pos x="10" y="28"/>
                </a:cxn>
                <a:cxn ang="0">
                  <a:pos x="16" y="30"/>
                </a:cxn>
                <a:cxn ang="0">
                  <a:pos x="16" y="30"/>
                </a:cxn>
                <a:cxn ang="0">
                  <a:pos x="22" y="28"/>
                </a:cxn>
                <a:cxn ang="0">
                  <a:pos x="26" y="26"/>
                </a:cxn>
                <a:cxn ang="0">
                  <a:pos x="28" y="20"/>
                </a:cxn>
                <a:cxn ang="0">
                  <a:pos x="30" y="14"/>
                </a:cxn>
                <a:cxn ang="0">
                  <a:pos x="30" y="14"/>
                </a:cxn>
                <a:cxn ang="0">
                  <a:pos x="28" y="10"/>
                </a:cxn>
                <a:cxn ang="0">
                  <a:pos x="26" y="4"/>
                </a:cxn>
                <a:cxn ang="0">
                  <a:pos x="22" y="2"/>
                </a:cxn>
                <a:cxn ang="0">
                  <a:pos x="16" y="0"/>
                </a:cxn>
              </a:cxnLst>
              <a:rect l="0" t="0" r="r" b="b"/>
              <a:pathLst>
                <a:path w="30" h="30">
                  <a:moveTo>
                    <a:pt x="16" y="0"/>
                  </a:moveTo>
                  <a:lnTo>
                    <a:pt x="16" y="0"/>
                  </a:lnTo>
                  <a:lnTo>
                    <a:pt x="10" y="2"/>
                  </a:lnTo>
                  <a:lnTo>
                    <a:pt x="6" y="4"/>
                  </a:lnTo>
                  <a:lnTo>
                    <a:pt x="2" y="10"/>
                  </a:lnTo>
                  <a:lnTo>
                    <a:pt x="0" y="14"/>
                  </a:lnTo>
                  <a:lnTo>
                    <a:pt x="0" y="14"/>
                  </a:lnTo>
                  <a:lnTo>
                    <a:pt x="2" y="20"/>
                  </a:lnTo>
                  <a:lnTo>
                    <a:pt x="6" y="26"/>
                  </a:lnTo>
                  <a:lnTo>
                    <a:pt x="10" y="28"/>
                  </a:lnTo>
                  <a:lnTo>
                    <a:pt x="16" y="30"/>
                  </a:lnTo>
                  <a:lnTo>
                    <a:pt x="16" y="30"/>
                  </a:lnTo>
                  <a:lnTo>
                    <a:pt x="22" y="28"/>
                  </a:lnTo>
                  <a:lnTo>
                    <a:pt x="26" y="26"/>
                  </a:lnTo>
                  <a:lnTo>
                    <a:pt x="28" y="20"/>
                  </a:lnTo>
                  <a:lnTo>
                    <a:pt x="30" y="14"/>
                  </a:lnTo>
                  <a:lnTo>
                    <a:pt x="30" y="14"/>
                  </a:lnTo>
                  <a:lnTo>
                    <a:pt x="28" y="10"/>
                  </a:lnTo>
                  <a:lnTo>
                    <a:pt x="26" y="4"/>
                  </a:lnTo>
                  <a:lnTo>
                    <a:pt x="22" y="2"/>
                  </a:lnTo>
                  <a:lnTo>
                    <a:pt x="1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93" name="Freeform 190"/>
            <p:cNvSpPr/>
            <p:nvPr/>
          </p:nvSpPr>
          <p:spPr bwMode="auto">
            <a:xfrm>
              <a:off x="6713538" y="498475"/>
              <a:ext cx="47625" cy="47625"/>
            </a:xfrm>
            <a:custGeom>
              <a:avLst/>
              <a:gdLst/>
              <a:ahLst/>
              <a:cxnLst>
                <a:cxn ang="0">
                  <a:pos x="16" y="0"/>
                </a:cxn>
                <a:cxn ang="0">
                  <a:pos x="16" y="0"/>
                </a:cxn>
                <a:cxn ang="0">
                  <a:pos x="10" y="2"/>
                </a:cxn>
                <a:cxn ang="0">
                  <a:pos x="6" y="4"/>
                </a:cxn>
                <a:cxn ang="0">
                  <a:pos x="2" y="10"/>
                </a:cxn>
                <a:cxn ang="0">
                  <a:pos x="0" y="14"/>
                </a:cxn>
                <a:cxn ang="0">
                  <a:pos x="0" y="14"/>
                </a:cxn>
                <a:cxn ang="0">
                  <a:pos x="2" y="20"/>
                </a:cxn>
                <a:cxn ang="0">
                  <a:pos x="6" y="26"/>
                </a:cxn>
                <a:cxn ang="0">
                  <a:pos x="10" y="28"/>
                </a:cxn>
                <a:cxn ang="0">
                  <a:pos x="16" y="30"/>
                </a:cxn>
                <a:cxn ang="0">
                  <a:pos x="16" y="30"/>
                </a:cxn>
                <a:cxn ang="0">
                  <a:pos x="22" y="28"/>
                </a:cxn>
                <a:cxn ang="0">
                  <a:pos x="26" y="26"/>
                </a:cxn>
                <a:cxn ang="0">
                  <a:pos x="28" y="20"/>
                </a:cxn>
                <a:cxn ang="0">
                  <a:pos x="30" y="14"/>
                </a:cxn>
                <a:cxn ang="0">
                  <a:pos x="30" y="14"/>
                </a:cxn>
                <a:cxn ang="0">
                  <a:pos x="28" y="10"/>
                </a:cxn>
                <a:cxn ang="0">
                  <a:pos x="26" y="4"/>
                </a:cxn>
                <a:cxn ang="0">
                  <a:pos x="22" y="2"/>
                </a:cxn>
                <a:cxn ang="0">
                  <a:pos x="16" y="0"/>
                </a:cxn>
              </a:cxnLst>
              <a:rect l="0" t="0" r="r" b="b"/>
              <a:pathLst>
                <a:path w="30" h="30">
                  <a:moveTo>
                    <a:pt x="16" y="0"/>
                  </a:moveTo>
                  <a:lnTo>
                    <a:pt x="16" y="0"/>
                  </a:lnTo>
                  <a:lnTo>
                    <a:pt x="10" y="2"/>
                  </a:lnTo>
                  <a:lnTo>
                    <a:pt x="6" y="4"/>
                  </a:lnTo>
                  <a:lnTo>
                    <a:pt x="2" y="10"/>
                  </a:lnTo>
                  <a:lnTo>
                    <a:pt x="0" y="14"/>
                  </a:lnTo>
                  <a:lnTo>
                    <a:pt x="0" y="14"/>
                  </a:lnTo>
                  <a:lnTo>
                    <a:pt x="2" y="20"/>
                  </a:lnTo>
                  <a:lnTo>
                    <a:pt x="6" y="26"/>
                  </a:lnTo>
                  <a:lnTo>
                    <a:pt x="10" y="28"/>
                  </a:lnTo>
                  <a:lnTo>
                    <a:pt x="16" y="30"/>
                  </a:lnTo>
                  <a:lnTo>
                    <a:pt x="16" y="30"/>
                  </a:lnTo>
                  <a:lnTo>
                    <a:pt x="22" y="28"/>
                  </a:lnTo>
                  <a:lnTo>
                    <a:pt x="26" y="26"/>
                  </a:lnTo>
                  <a:lnTo>
                    <a:pt x="28" y="20"/>
                  </a:lnTo>
                  <a:lnTo>
                    <a:pt x="30" y="14"/>
                  </a:lnTo>
                  <a:lnTo>
                    <a:pt x="30" y="14"/>
                  </a:lnTo>
                  <a:lnTo>
                    <a:pt x="28" y="10"/>
                  </a:lnTo>
                  <a:lnTo>
                    <a:pt x="26" y="4"/>
                  </a:lnTo>
                  <a:lnTo>
                    <a:pt x="22" y="2"/>
                  </a:lnTo>
                  <a:lnTo>
                    <a:pt x="1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94" name="Freeform 191"/>
            <p:cNvSpPr/>
            <p:nvPr/>
          </p:nvSpPr>
          <p:spPr bwMode="auto">
            <a:xfrm>
              <a:off x="7586663" y="552450"/>
              <a:ext cx="47625" cy="44450"/>
            </a:xfrm>
            <a:custGeom>
              <a:avLst/>
              <a:gdLst/>
              <a:ahLst/>
              <a:cxnLst>
                <a:cxn ang="0">
                  <a:pos x="14" y="0"/>
                </a:cxn>
                <a:cxn ang="0">
                  <a:pos x="14" y="0"/>
                </a:cxn>
                <a:cxn ang="0">
                  <a:pos x="10" y="2"/>
                </a:cxn>
                <a:cxn ang="0">
                  <a:pos x="4" y="4"/>
                </a:cxn>
                <a:cxn ang="0">
                  <a:pos x="2" y="8"/>
                </a:cxn>
                <a:cxn ang="0">
                  <a:pos x="0" y="14"/>
                </a:cxn>
                <a:cxn ang="0">
                  <a:pos x="0" y="14"/>
                </a:cxn>
                <a:cxn ang="0">
                  <a:pos x="2" y="20"/>
                </a:cxn>
                <a:cxn ang="0">
                  <a:pos x="4" y="24"/>
                </a:cxn>
                <a:cxn ang="0">
                  <a:pos x="10" y="28"/>
                </a:cxn>
                <a:cxn ang="0">
                  <a:pos x="14" y="28"/>
                </a:cxn>
                <a:cxn ang="0">
                  <a:pos x="14" y="28"/>
                </a:cxn>
                <a:cxn ang="0">
                  <a:pos x="20" y="28"/>
                </a:cxn>
                <a:cxn ang="0">
                  <a:pos x="24" y="24"/>
                </a:cxn>
                <a:cxn ang="0">
                  <a:pos x="28" y="20"/>
                </a:cxn>
                <a:cxn ang="0">
                  <a:pos x="30" y="14"/>
                </a:cxn>
                <a:cxn ang="0">
                  <a:pos x="30" y="14"/>
                </a:cxn>
                <a:cxn ang="0">
                  <a:pos x="28" y="8"/>
                </a:cxn>
                <a:cxn ang="0">
                  <a:pos x="24" y="4"/>
                </a:cxn>
                <a:cxn ang="0">
                  <a:pos x="20" y="2"/>
                </a:cxn>
                <a:cxn ang="0">
                  <a:pos x="14" y="0"/>
                </a:cxn>
              </a:cxnLst>
              <a:rect l="0" t="0" r="r" b="b"/>
              <a:pathLst>
                <a:path w="30" h="28">
                  <a:moveTo>
                    <a:pt x="14" y="0"/>
                  </a:moveTo>
                  <a:lnTo>
                    <a:pt x="14" y="0"/>
                  </a:lnTo>
                  <a:lnTo>
                    <a:pt x="10" y="2"/>
                  </a:lnTo>
                  <a:lnTo>
                    <a:pt x="4" y="4"/>
                  </a:lnTo>
                  <a:lnTo>
                    <a:pt x="2" y="8"/>
                  </a:lnTo>
                  <a:lnTo>
                    <a:pt x="0" y="14"/>
                  </a:lnTo>
                  <a:lnTo>
                    <a:pt x="0" y="14"/>
                  </a:lnTo>
                  <a:lnTo>
                    <a:pt x="2" y="20"/>
                  </a:lnTo>
                  <a:lnTo>
                    <a:pt x="4" y="24"/>
                  </a:lnTo>
                  <a:lnTo>
                    <a:pt x="10" y="28"/>
                  </a:lnTo>
                  <a:lnTo>
                    <a:pt x="14" y="28"/>
                  </a:lnTo>
                  <a:lnTo>
                    <a:pt x="14" y="28"/>
                  </a:lnTo>
                  <a:lnTo>
                    <a:pt x="20" y="28"/>
                  </a:lnTo>
                  <a:lnTo>
                    <a:pt x="24" y="24"/>
                  </a:lnTo>
                  <a:lnTo>
                    <a:pt x="28" y="20"/>
                  </a:lnTo>
                  <a:lnTo>
                    <a:pt x="30" y="14"/>
                  </a:lnTo>
                  <a:lnTo>
                    <a:pt x="30" y="14"/>
                  </a:lnTo>
                  <a:lnTo>
                    <a:pt x="28" y="8"/>
                  </a:lnTo>
                  <a:lnTo>
                    <a:pt x="24" y="4"/>
                  </a:lnTo>
                  <a:lnTo>
                    <a:pt x="20" y="2"/>
                  </a:lnTo>
                  <a:lnTo>
                    <a:pt x="14"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95" name="Freeform 192"/>
            <p:cNvSpPr/>
            <p:nvPr/>
          </p:nvSpPr>
          <p:spPr bwMode="auto">
            <a:xfrm>
              <a:off x="7586663" y="552450"/>
              <a:ext cx="47625" cy="44450"/>
            </a:xfrm>
            <a:custGeom>
              <a:avLst/>
              <a:gdLst/>
              <a:ahLst/>
              <a:cxnLst>
                <a:cxn ang="0">
                  <a:pos x="14" y="0"/>
                </a:cxn>
                <a:cxn ang="0">
                  <a:pos x="14" y="0"/>
                </a:cxn>
                <a:cxn ang="0">
                  <a:pos x="10" y="2"/>
                </a:cxn>
                <a:cxn ang="0">
                  <a:pos x="4" y="4"/>
                </a:cxn>
                <a:cxn ang="0">
                  <a:pos x="2" y="8"/>
                </a:cxn>
                <a:cxn ang="0">
                  <a:pos x="0" y="14"/>
                </a:cxn>
                <a:cxn ang="0">
                  <a:pos x="0" y="14"/>
                </a:cxn>
                <a:cxn ang="0">
                  <a:pos x="2" y="20"/>
                </a:cxn>
                <a:cxn ang="0">
                  <a:pos x="4" y="24"/>
                </a:cxn>
                <a:cxn ang="0">
                  <a:pos x="10" y="28"/>
                </a:cxn>
                <a:cxn ang="0">
                  <a:pos x="14" y="28"/>
                </a:cxn>
                <a:cxn ang="0">
                  <a:pos x="14" y="28"/>
                </a:cxn>
                <a:cxn ang="0">
                  <a:pos x="20" y="28"/>
                </a:cxn>
                <a:cxn ang="0">
                  <a:pos x="24" y="24"/>
                </a:cxn>
                <a:cxn ang="0">
                  <a:pos x="28" y="20"/>
                </a:cxn>
                <a:cxn ang="0">
                  <a:pos x="30" y="14"/>
                </a:cxn>
                <a:cxn ang="0">
                  <a:pos x="30" y="14"/>
                </a:cxn>
                <a:cxn ang="0">
                  <a:pos x="28" y="8"/>
                </a:cxn>
                <a:cxn ang="0">
                  <a:pos x="24" y="4"/>
                </a:cxn>
                <a:cxn ang="0">
                  <a:pos x="20" y="2"/>
                </a:cxn>
                <a:cxn ang="0">
                  <a:pos x="14" y="0"/>
                </a:cxn>
              </a:cxnLst>
              <a:rect l="0" t="0" r="r" b="b"/>
              <a:pathLst>
                <a:path w="30" h="28">
                  <a:moveTo>
                    <a:pt x="14" y="0"/>
                  </a:moveTo>
                  <a:lnTo>
                    <a:pt x="14" y="0"/>
                  </a:lnTo>
                  <a:lnTo>
                    <a:pt x="10" y="2"/>
                  </a:lnTo>
                  <a:lnTo>
                    <a:pt x="4" y="4"/>
                  </a:lnTo>
                  <a:lnTo>
                    <a:pt x="2" y="8"/>
                  </a:lnTo>
                  <a:lnTo>
                    <a:pt x="0" y="14"/>
                  </a:lnTo>
                  <a:lnTo>
                    <a:pt x="0" y="14"/>
                  </a:lnTo>
                  <a:lnTo>
                    <a:pt x="2" y="20"/>
                  </a:lnTo>
                  <a:lnTo>
                    <a:pt x="4" y="24"/>
                  </a:lnTo>
                  <a:lnTo>
                    <a:pt x="10" y="28"/>
                  </a:lnTo>
                  <a:lnTo>
                    <a:pt x="14" y="28"/>
                  </a:lnTo>
                  <a:lnTo>
                    <a:pt x="14" y="28"/>
                  </a:lnTo>
                  <a:lnTo>
                    <a:pt x="20" y="28"/>
                  </a:lnTo>
                  <a:lnTo>
                    <a:pt x="24" y="24"/>
                  </a:lnTo>
                  <a:lnTo>
                    <a:pt x="28" y="20"/>
                  </a:lnTo>
                  <a:lnTo>
                    <a:pt x="30" y="14"/>
                  </a:lnTo>
                  <a:lnTo>
                    <a:pt x="30" y="14"/>
                  </a:lnTo>
                  <a:lnTo>
                    <a:pt x="28" y="8"/>
                  </a:lnTo>
                  <a:lnTo>
                    <a:pt x="24" y="4"/>
                  </a:lnTo>
                  <a:lnTo>
                    <a:pt x="20" y="2"/>
                  </a:lnTo>
                  <a:lnTo>
                    <a:pt x="14"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96" name="Freeform 193"/>
            <p:cNvSpPr/>
            <p:nvPr/>
          </p:nvSpPr>
          <p:spPr bwMode="auto">
            <a:xfrm>
              <a:off x="7062788" y="854075"/>
              <a:ext cx="44450" cy="47625"/>
            </a:xfrm>
            <a:custGeom>
              <a:avLst/>
              <a:gdLst/>
              <a:ahLst/>
              <a:cxnLst>
                <a:cxn ang="0">
                  <a:pos x="14" y="0"/>
                </a:cxn>
                <a:cxn ang="0">
                  <a:pos x="14" y="0"/>
                </a:cxn>
                <a:cxn ang="0">
                  <a:pos x="8" y="2"/>
                </a:cxn>
                <a:cxn ang="0">
                  <a:pos x="4" y="4"/>
                </a:cxn>
                <a:cxn ang="0">
                  <a:pos x="0" y="10"/>
                </a:cxn>
                <a:cxn ang="0">
                  <a:pos x="0" y="16"/>
                </a:cxn>
                <a:cxn ang="0">
                  <a:pos x="0" y="16"/>
                </a:cxn>
                <a:cxn ang="0">
                  <a:pos x="0" y="20"/>
                </a:cxn>
                <a:cxn ang="0">
                  <a:pos x="4" y="26"/>
                </a:cxn>
                <a:cxn ang="0">
                  <a:pos x="8" y="28"/>
                </a:cxn>
                <a:cxn ang="0">
                  <a:pos x="14" y="30"/>
                </a:cxn>
                <a:cxn ang="0">
                  <a:pos x="14" y="30"/>
                </a:cxn>
                <a:cxn ang="0">
                  <a:pos x="20" y="28"/>
                </a:cxn>
                <a:cxn ang="0">
                  <a:pos x="24" y="26"/>
                </a:cxn>
                <a:cxn ang="0">
                  <a:pos x="28" y="20"/>
                </a:cxn>
                <a:cxn ang="0">
                  <a:pos x="28" y="16"/>
                </a:cxn>
                <a:cxn ang="0">
                  <a:pos x="28" y="16"/>
                </a:cxn>
                <a:cxn ang="0">
                  <a:pos x="28" y="10"/>
                </a:cxn>
                <a:cxn ang="0">
                  <a:pos x="24" y="4"/>
                </a:cxn>
                <a:cxn ang="0">
                  <a:pos x="20" y="2"/>
                </a:cxn>
                <a:cxn ang="0">
                  <a:pos x="14" y="0"/>
                </a:cxn>
              </a:cxnLst>
              <a:rect l="0" t="0" r="r" b="b"/>
              <a:pathLst>
                <a:path w="28" h="30">
                  <a:moveTo>
                    <a:pt x="14" y="0"/>
                  </a:moveTo>
                  <a:lnTo>
                    <a:pt x="14" y="0"/>
                  </a:lnTo>
                  <a:lnTo>
                    <a:pt x="8" y="2"/>
                  </a:lnTo>
                  <a:lnTo>
                    <a:pt x="4" y="4"/>
                  </a:lnTo>
                  <a:lnTo>
                    <a:pt x="0" y="10"/>
                  </a:lnTo>
                  <a:lnTo>
                    <a:pt x="0" y="16"/>
                  </a:lnTo>
                  <a:lnTo>
                    <a:pt x="0" y="16"/>
                  </a:lnTo>
                  <a:lnTo>
                    <a:pt x="0" y="20"/>
                  </a:lnTo>
                  <a:lnTo>
                    <a:pt x="4" y="26"/>
                  </a:lnTo>
                  <a:lnTo>
                    <a:pt x="8" y="28"/>
                  </a:lnTo>
                  <a:lnTo>
                    <a:pt x="14" y="30"/>
                  </a:lnTo>
                  <a:lnTo>
                    <a:pt x="14" y="30"/>
                  </a:lnTo>
                  <a:lnTo>
                    <a:pt x="20" y="28"/>
                  </a:lnTo>
                  <a:lnTo>
                    <a:pt x="24" y="26"/>
                  </a:lnTo>
                  <a:lnTo>
                    <a:pt x="28" y="20"/>
                  </a:lnTo>
                  <a:lnTo>
                    <a:pt x="28" y="16"/>
                  </a:lnTo>
                  <a:lnTo>
                    <a:pt x="28" y="16"/>
                  </a:lnTo>
                  <a:lnTo>
                    <a:pt x="28" y="10"/>
                  </a:lnTo>
                  <a:lnTo>
                    <a:pt x="24" y="4"/>
                  </a:lnTo>
                  <a:lnTo>
                    <a:pt x="20" y="2"/>
                  </a:lnTo>
                  <a:lnTo>
                    <a:pt x="14"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97" name="Freeform 194"/>
            <p:cNvSpPr/>
            <p:nvPr/>
          </p:nvSpPr>
          <p:spPr bwMode="auto">
            <a:xfrm>
              <a:off x="7062788" y="854075"/>
              <a:ext cx="44450" cy="47625"/>
            </a:xfrm>
            <a:custGeom>
              <a:avLst/>
              <a:gdLst/>
              <a:ahLst/>
              <a:cxnLst>
                <a:cxn ang="0">
                  <a:pos x="14" y="0"/>
                </a:cxn>
                <a:cxn ang="0">
                  <a:pos x="14" y="0"/>
                </a:cxn>
                <a:cxn ang="0">
                  <a:pos x="8" y="2"/>
                </a:cxn>
                <a:cxn ang="0">
                  <a:pos x="4" y="4"/>
                </a:cxn>
                <a:cxn ang="0">
                  <a:pos x="0" y="10"/>
                </a:cxn>
                <a:cxn ang="0">
                  <a:pos x="0" y="16"/>
                </a:cxn>
                <a:cxn ang="0">
                  <a:pos x="0" y="16"/>
                </a:cxn>
                <a:cxn ang="0">
                  <a:pos x="0" y="20"/>
                </a:cxn>
                <a:cxn ang="0">
                  <a:pos x="4" y="26"/>
                </a:cxn>
                <a:cxn ang="0">
                  <a:pos x="8" y="28"/>
                </a:cxn>
                <a:cxn ang="0">
                  <a:pos x="14" y="30"/>
                </a:cxn>
                <a:cxn ang="0">
                  <a:pos x="14" y="30"/>
                </a:cxn>
                <a:cxn ang="0">
                  <a:pos x="20" y="28"/>
                </a:cxn>
                <a:cxn ang="0">
                  <a:pos x="24" y="26"/>
                </a:cxn>
                <a:cxn ang="0">
                  <a:pos x="28" y="20"/>
                </a:cxn>
                <a:cxn ang="0">
                  <a:pos x="28" y="16"/>
                </a:cxn>
                <a:cxn ang="0">
                  <a:pos x="28" y="16"/>
                </a:cxn>
                <a:cxn ang="0">
                  <a:pos x="28" y="10"/>
                </a:cxn>
                <a:cxn ang="0">
                  <a:pos x="24" y="4"/>
                </a:cxn>
                <a:cxn ang="0">
                  <a:pos x="20" y="2"/>
                </a:cxn>
                <a:cxn ang="0">
                  <a:pos x="14" y="0"/>
                </a:cxn>
              </a:cxnLst>
              <a:rect l="0" t="0" r="r" b="b"/>
              <a:pathLst>
                <a:path w="28" h="30">
                  <a:moveTo>
                    <a:pt x="14" y="0"/>
                  </a:moveTo>
                  <a:lnTo>
                    <a:pt x="14" y="0"/>
                  </a:lnTo>
                  <a:lnTo>
                    <a:pt x="8" y="2"/>
                  </a:lnTo>
                  <a:lnTo>
                    <a:pt x="4" y="4"/>
                  </a:lnTo>
                  <a:lnTo>
                    <a:pt x="0" y="10"/>
                  </a:lnTo>
                  <a:lnTo>
                    <a:pt x="0" y="16"/>
                  </a:lnTo>
                  <a:lnTo>
                    <a:pt x="0" y="16"/>
                  </a:lnTo>
                  <a:lnTo>
                    <a:pt x="0" y="20"/>
                  </a:lnTo>
                  <a:lnTo>
                    <a:pt x="4" y="26"/>
                  </a:lnTo>
                  <a:lnTo>
                    <a:pt x="8" y="28"/>
                  </a:lnTo>
                  <a:lnTo>
                    <a:pt x="14" y="30"/>
                  </a:lnTo>
                  <a:lnTo>
                    <a:pt x="14" y="30"/>
                  </a:lnTo>
                  <a:lnTo>
                    <a:pt x="20" y="28"/>
                  </a:lnTo>
                  <a:lnTo>
                    <a:pt x="24" y="26"/>
                  </a:lnTo>
                  <a:lnTo>
                    <a:pt x="28" y="20"/>
                  </a:lnTo>
                  <a:lnTo>
                    <a:pt x="28" y="16"/>
                  </a:lnTo>
                  <a:lnTo>
                    <a:pt x="28" y="16"/>
                  </a:lnTo>
                  <a:lnTo>
                    <a:pt x="28" y="10"/>
                  </a:lnTo>
                  <a:lnTo>
                    <a:pt x="24" y="4"/>
                  </a:lnTo>
                  <a:lnTo>
                    <a:pt x="20" y="2"/>
                  </a:lnTo>
                  <a:lnTo>
                    <a:pt x="14"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98" name="Freeform 195"/>
            <p:cNvSpPr/>
            <p:nvPr/>
          </p:nvSpPr>
          <p:spPr bwMode="auto">
            <a:xfrm>
              <a:off x="3992563" y="561975"/>
              <a:ext cx="44450" cy="44450"/>
            </a:xfrm>
            <a:custGeom>
              <a:avLst/>
              <a:gdLst/>
              <a:ahLst/>
              <a:cxnLst>
                <a:cxn ang="0">
                  <a:pos x="14" y="0"/>
                </a:cxn>
                <a:cxn ang="0">
                  <a:pos x="14" y="0"/>
                </a:cxn>
                <a:cxn ang="0">
                  <a:pos x="8" y="0"/>
                </a:cxn>
                <a:cxn ang="0">
                  <a:pos x="4" y="4"/>
                </a:cxn>
                <a:cxn ang="0">
                  <a:pos x="0" y="8"/>
                </a:cxn>
                <a:cxn ang="0">
                  <a:pos x="0" y="14"/>
                </a:cxn>
                <a:cxn ang="0">
                  <a:pos x="0" y="14"/>
                </a:cxn>
                <a:cxn ang="0">
                  <a:pos x="0" y="20"/>
                </a:cxn>
                <a:cxn ang="0">
                  <a:pos x="4" y="24"/>
                </a:cxn>
                <a:cxn ang="0">
                  <a:pos x="8" y="28"/>
                </a:cxn>
                <a:cxn ang="0">
                  <a:pos x="14" y="28"/>
                </a:cxn>
                <a:cxn ang="0">
                  <a:pos x="14" y="28"/>
                </a:cxn>
                <a:cxn ang="0">
                  <a:pos x="20" y="28"/>
                </a:cxn>
                <a:cxn ang="0">
                  <a:pos x="24" y="24"/>
                </a:cxn>
                <a:cxn ang="0">
                  <a:pos x="28" y="20"/>
                </a:cxn>
                <a:cxn ang="0">
                  <a:pos x="28" y="14"/>
                </a:cxn>
                <a:cxn ang="0">
                  <a:pos x="28" y="14"/>
                </a:cxn>
                <a:cxn ang="0">
                  <a:pos x="28" y="8"/>
                </a:cxn>
                <a:cxn ang="0">
                  <a:pos x="24" y="4"/>
                </a:cxn>
                <a:cxn ang="0">
                  <a:pos x="20" y="0"/>
                </a:cxn>
                <a:cxn ang="0">
                  <a:pos x="14" y="0"/>
                </a:cxn>
              </a:cxnLst>
              <a:rect l="0" t="0" r="r" b="b"/>
              <a:pathLst>
                <a:path w="28" h="28">
                  <a:moveTo>
                    <a:pt x="14" y="0"/>
                  </a:moveTo>
                  <a:lnTo>
                    <a:pt x="14" y="0"/>
                  </a:lnTo>
                  <a:lnTo>
                    <a:pt x="8" y="0"/>
                  </a:lnTo>
                  <a:lnTo>
                    <a:pt x="4" y="4"/>
                  </a:lnTo>
                  <a:lnTo>
                    <a:pt x="0" y="8"/>
                  </a:lnTo>
                  <a:lnTo>
                    <a:pt x="0" y="14"/>
                  </a:lnTo>
                  <a:lnTo>
                    <a:pt x="0" y="14"/>
                  </a:lnTo>
                  <a:lnTo>
                    <a:pt x="0" y="20"/>
                  </a:lnTo>
                  <a:lnTo>
                    <a:pt x="4" y="24"/>
                  </a:lnTo>
                  <a:lnTo>
                    <a:pt x="8" y="28"/>
                  </a:lnTo>
                  <a:lnTo>
                    <a:pt x="14" y="28"/>
                  </a:lnTo>
                  <a:lnTo>
                    <a:pt x="14" y="28"/>
                  </a:lnTo>
                  <a:lnTo>
                    <a:pt x="20" y="28"/>
                  </a:lnTo>
                  <a:lnTo>
                    <a:pt x="24" y="24"/>
                  </a:lnTo>
                  <a:lnTo>
                    <a:pt x="28" y="20"/>
                  </a:lnTo>
                  <a:lnTo>
                    <a:pt x="28" y="14"/>
                  </a:lnTo>
                  <a:lnTo>
                    <a:pt x="28" y="14"/>
                  </a:lnTo>
                  <a:lnTo>
                    <a:pt x="28" y="8"/>
                  </a:lnTo>
                  <a:lnTo>
                    <a:pt x="24" y="4"/>
                  </a:lnTo>
                  <a:lnTo>
                    <a:pt x="20" y="0"/>
                  </a:lnTo>
                  <a:lnTo>
                    <a:pt x="14"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99" name="Freeform 196"/>
            <p:cNvSpPr/>
            <p:nvPr/>
          </p:nvSpPr>
          <p:spPr bwMode="auto">
            <a:xfrm>
              <a:off x="3992563" y="561975"/>
              <a:ext cx="44450" cy="44450"/>
            </a:xfrm>
            <a:custGeom>
              <a:avLst/>
              <a:gdLst/>
              <a:ahLst/>
              <a:cxnLst>
                <a:cxn ang="0">
                  <a:pos x="14" y="0"/>
                </a:cxn>
                <a:cxn ang="0">
                  <a:pos x="14" y="0"/>
                </a:cxn>
                <a:cxn ang="0">
                  <a:pos x="8" y="0"/>
                </a:cxn>
                <a:cxn ang="0">
                  <a:pos x="4" y="4"/>
                </a:cxn>
                <a:cxn ang="0">
                  <a:pos x="0" y="8"/>
                </a:cxn>
                <a:cxn ang="0">
                  <a:pos x="0" y="14"/>
                </a:cxn>
                <a:cxn ang="0">
                  <a:pos x="0" y="14"/>
                </a:cxn>
                <a:cxn ang="0">
                  <a:pos x="0" y="20"/>
                </a:cxn>
                <a:cxn ang="0">
                  <a:pos x="4" y="24"/>
                </a:cxn>
                <a:cxn ang="0">
                  <a:pos x="8" y="28"/>
                </a:cxn>
                <a:cxn ang="0">
                  <a:pos x="14" y="28"/>
                </a:cxn>
                <a:cxn ang="0">
                  <a:pos x="14" y="28"/>
                </a:cxn>
                <a:cxn ang="0">
                  <a:pos x="20" y="28"/>
                </a:cxn>
                <a:cxn ang="0">
                  <a:pos x="24" y="24"/>
                </a:cxn>
                <a:cxn ang="0">
                  <a:pos x="28" y="20"/>
                </a:cxn>
                <a:cxn ang="0">
                  <a:pos x="28" y="14"/>
                </a:cxn>
                <a:cxn ang="0">
                  <a:pos x="28" y="14"/>
                </a:cxn>
                <a:cxn ang="0">
                  <a:pos x="28" y="8"/>
                </a:cxn>
                <a:cxn ang="0">
                  <a:pos x="24" y="4"/>
                </a:cxn>
                <a:cxn ang="0">
                  <a:pos x="20" y="0"/>
                </a:cxn>
                <a:cxn ang="0">
                  <a:pos x="14" y="0"/>
                </a:cxn>
              </a:cxnLst>
              <a:rect l="0" t="0" r="r" b="b"/>
              <a:pathLst>
                <a:path w="28" h="28">
                  <a:moveTo>
                    <a:pt x="14" y="0"/>
                  </a:moveTo>
                  <a:lnTo>
                    <a:pt x="14" y="0"/>
                  </a:lnTo>
                  <a:lnTo>
                    <a:pt x="8" y="0"/>
                  </a:lnTo>
                  <a:lnTo>
                    <a:pt x="4" y="4"/>
                  </a:lnTo>
                  <a:lnTo>
                    <a:pt x="0" y="8"/>
                  </a:lnTo>
                  <a:lnTo>
                    <a:pt x="0" y="14"/>
                  </a:lnTo>
                  <a:lnTo>
                    <a:pt x="0" y="14"/>
                  </a:lnTo>
                  <a:lnTo>
                    <a:pt x="0" y="20"/>
                  </a:lnTo>
                  <a:lnTo>
                    <a:pt x="4" y="24"/>
                  </a:lnTo>
                  <a:lnTo>
                    <a:pt x="8" y="28"/>
                  </a:lnTo>
                  <a:lnTo>
                    <a:pt x="14" y="28"/>
                  </a:lnTo>
                  <a:lnTo>
                    <a:pt x="14" y="28"/>
                  </a:lnTo>
                  <a:lnTo>
                    <a:pt x="20" y="28"/>
                  </a:lnTo>
                  <a:lnTo>
                    <a:pt x="24" y="24"/>
                  </a:lnTo>
                  <a:lnTo>
                    <a:pt x="28" y="20"/>
                  </a:lnTo>
                  <a:lnTo>
                    <a:pt x="28" y="14"/>
                  </a:lnTo>
                  <a:lnTo>
                    <a:pt x="28" y="14"/>
                  </a:lnTo>
                  <a:lnTo>
                    <a:pt x="28" y="8"/>
                  </a:lnTo>
                  <a:lnTo>
                    <a:pt x="24" y="4"/>
                  </a:lnTo>
                  <a:lnTo>
                    <a:pt x="20" y="0"/>
                  </a:lnTo>
                  <a:lnTo>
                    <a:pt x="14"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00" name="Freeform 197"/>
            <p:cNvSpPr/>
            <p:nvPr/>
          </p:nvSpPr>
          <p:spPr bwMode="auto">
            <a:xfrm>
              <a:off x="4786313" y="307975"/>
              <a:ext cx="22225" cy="19050"/>
            </a:xfrm>
            <a:custGeom>
              <a:avLst/>
              <a:gdLst/>
              <a:ahLst/>
              <a:cxnLst>
                <a:cxn ang="0">
                  <a:pos x="8" y="0"/>
                </a:cxn>
                <a:cxn ang="0">
                  <a:pos x="8" y="0"/>
                </a:cxn>
                <a:cxn ang="0">
                  <a:pos x="2" y="2"/>
                </a:cxn>
                <a:cxn ang="0">
                  <a:pos x="0" y="6"/>
                </a:cxn>
                <a:cxn ang="0">
                  <a:pos x="0" y="6"/>
                </a:cxn>
                <a:cxn ang="0">
                  <a:pos x="2" y="10"/>
                </a:cxn>
                <a:cxn ang="0">
                  <a:pos x="8" y="12"/>
                </a:cxn>
                <a:cxn ang="0">
                  <a:pos x="8" y="12"/>
                </a:cxn>
                <a:cxn ang="0">
                  <a:pos x="12" y="10"/>
                </a:cxn>
                <a:cxn ang="0">
                  <a:pos x="14" y="6"/>
                </a:cxn>
                <a:cxn ang="0">
                  <a:pos x="14" y="6"/>
                </a:cxn>
                <a:cxn ang="0">
                  <a:pos x="12" y="2"/>
                </a:cxn>
                <a:cxn ang="0">
                  <a:pos x="8" y="0"/>
                </a:cxn>
              </a:cxnLst>
              <a:rect l="0" t="0" r="r" b="b"/>
              <a:pathLst>
                <a:path w="14" h="12">
                  <a:moveTo>
                    <a:pt x="8" y="0"/>
                  </a:moveTo>
                  <a:lnTo>
                    <a:pt x="8" y="0"/>
                  </a:lnTo>
                  <a:lnTo>
                    <a:pt x="2" y="2"/>
                  </a:lnTo>
                  <a:lnTo>
                    <a:pt x="0" y="6"/>
                  </a:lnTo>
                  <a:lnTo>
                    <a:pt x="0" y="6"/>
                  </a:lnTo>
                  <a:lnTo>
                    <a:pt x="2" y="10"/>
                  </a:lnTo>
                  <a:lnTo>
                    <a:pt x="8" y="12"/>
                  </a:lnTo>
                  <a:lnTo>
                    <a:pt x="8" y="12"/>
                  </a:lnTo>
                  <a:lnTo>
                    <a:pt x="12" y="10"/>
                  </a:lnTo>
                  <a:lnTo>
                    <a:pt x="14" y="6"/>
                  </a:lnTo>
                  <a:lnTo>
                    <a:pt x="14"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01" name="Freeform 198"/>
            <p:cNvSpPr/>
            <p:nvPr/>
          </p:nvSpPr>
          <p:spPr bwMode="auto">
            <a:xfrm>
              <a:off x="4786313" y="307975"/>
              <a:ext cx="22225" cy="19050"/>
            </a:xfrm>
            <a:custGeom>
              <a:avLst/>
              <a:gdLst/>
              <a:ahLst/>
              <a:cxnLst>
                <a:cxn ang="0">
                  <a:pos x="8" y="0"/>
                </a:cxn>
                <a:cxn ang="0">
                  <a:pos x="8" y="0"/>
                </a:cxn>
                <a:cxn ang="0">
                  <a:pos x="2" y="2"/>
                </a:cxn>
                <a:cxn ang="0">
                  <a:pos x="0" y="6"/>
                </a:cxn>
                <a:cxn ang="0">
                  <a:pos x="0" y="6"/>
                </a:cxn>
                <a:cxn ang="0">
                  <a:pos x="2" y="10"/>
                </a:cxn>
                <a:cxn ang="0">
                  <a:pos x="8" y="12"/>
                </a:cxn>
                <a:cxn ang="0">
                  <a:pos x="8" y="12"/>
                </a:cxn>
                <a:cxn ang="0">
                  <a:pos x="12" y="10"/>
                </a:cxn>
                <a:cxn ang="0">
                  <a:pos x="14" y="6"/>
                </a:cxn>
                <a:cxn ang="0">
                  <a:pos x="14" y="6"/>
                </a:cxn>
                <a:cxn ang="0">
                  <a:pos x="12" y="2"/>
                </a:cxn>
                <a:cxn ang="0">
                  <a:pos x="8" y="0"/>
                </a:cxn>
              </a:cxnLst>
              <a:rect l="0" t="0" r="r" b="b"/>
              <a:pathLst>
                <a:path w="14" h="12">
                  <a:moveTo>
                    <a:pt x="8" y="0"/>
                  </a:moveTo>
                  <a:lnTo>
                    <a:pt x="8" y="0"/>
                  </a:lnTo>
                  <a:lnTo>
                    <a:pt x="2" y="2"/>
                  </a:lnTo>
                  <a:lnTo>
                    <a:pt x="0" y="6"/>
                  </a:lnTo>
                  <a:lnTo>
                    <a:pt x="0" y="6"/>
                  </a:lnTo>
                  <a:lnTo>
                    <a:pt x="2" y="10"/>
                  </a:lnTo>
                  <a:lnTo>
                    <a:pt x="8" y="12"/>
                  </a:lnTo>
                  <a:lnTo>
                    <a:pt x="8" y="12"/>
                  </a:lnTo>
                  <a:lnTo>
                    <a:pt x="12" y="10"/>
                  </a:lnTo>
                  <a:lnTo>
                    <a:pt x="14" y="6"/>
                  </a:lnTo>
                  <a:lnTo>
                    <a:pt x="14"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02" name="Freeform 199"/>
            <p:cNvSpPr/>
            <p:nvPr/>
          </p:nvSpPr>
          <p:spPr bwMode="auto">
            <a:xfrm>
              <a:off x="1516063" y="800100"/>
              <a:ext cx="22225" cy="19050"/>
            </a:xfrm>
            <a:custGeom>
              <a:avLst/>
              <a:gdLst/>
              <a:ahLst/>
              <a:cxnLst>
                <a:cxn ang="0">
                  <a:pos x="6" y="0"/>
                </a:cxn>
                <a:cxn ang="0">
                  <a:pos x="6" y="0"/>
                </a:cxn>
                <a:cxn ang="0">
                  <a:pos x="2" y="2"/>
                </a:cxn>
                <a:cxn ang="0">
                  <a:pos x="0" y="6"/>
                </a:cxn>
                <a:cxn ang="0">
                  <a:pos x="0" y="6"/>
                </a:cxn>
                <a:cxn ang="0">
                  <a:pos x="2" y="10"/>
                </a:cxn>
                <a:cxn ang="0">
                  <a:pos x="6" y="12"/>
                </a:cxn>
                <a:cxn ang="0">
                  <a:pos x="6" y="12"/>
                </a:cxn>
                <a:cxn ang="0">
                  <a:pos x="12" y="10"/>
                </a:cxn>
                <a:cxn ang="0">
                  <a:pos x="14" y="6"/>
                </a:cxn>
                <a:cxn ang="0">
                  <a:pos x="14" y="6"/>
                </a:cxn>
                <a:cxn ang="0">
                  <a:pos x="12" y="2"/>
                </a:cxn>
                <a:cxn ang="0">
                  <a:pos x="6" y="0"/>
                </a:cxn>
              </a:cxnLst>
              <a:rect l="0" t="0" r="r" b="b"/>
              <a:pathLst>
                <a:path w="14" h="12">
                  <a:moveTo>
                    <a:pt x="6" y="0"/>
                  </a:moveTo>
                  <a:lnTo>
                    <a:pt x="6" y="0"/>
                  </a:lnTo>
                  <a:lnTo>
                    <a:pt x="2" y="2"/>
                  </a:lnTo>
                  <a:lnTo>
                    <a:pt x="0" y="6"/>
                  </a:lnTo>
                  <a:lnTo>
                    <a:pt x="0" y="6"/>
                  </a:lnTo>
                  <a:lnTo>
                    <a:pt x="2" y="10"/>
                  </a:lnTo>
                  <a:lnTo>
                    <a:pt x="6" y="12"/>
                  </a:lnTo>
                  <a:lnTo>
                    <a:pt x="6" y="12"/>
                  </a:lnTo>
                  <a:lnTo>
                    <a:pt x="12" y="10"/>
                  </a:lnTo>
                  <a:lnTo>
                    <a:pt x="14" y="6"/>
                  </a:lnTo>
                  <a:lnTo>
                    <a:pt x="14" y="6"/>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03" name="Freeform 200"/>
            <p:cNvSpPr/>
            <p:nvPr/>
          </p:nvSpPr>
          <p:spPr bwMode="auto">
            <a:xfrm>
              <a:off x="1516063" y="800100"/>
              <a:ext cx="22225" cy="19050"/>
            </a:xfrm>
            <a:custGeom>
              <a:avLst/>
              <a:gdLst/>
              <a:ahLst/>
              <a:cxnLst>
                <a:cxn ang="0">
                  <a:pos x="6" y="0"/>
                </a:cxn>
                <a:cxn ang="0">
                  <a:pos x="6" y="0"/>
                </a:cxn>
                <a:cxn ang="0">
                  <a:pos x="2" y="2"/>
                </a:cxn>
                <a:cxn ang="0">
                  <a:pos x="0" y="6"/>
                </a:cxn>
                <a:cxn ang="0">
                  <a:pos x="0" y="6"/>
                </a:cxn>
                <a:cxn ang="0">
                  <a:pos x="2" y="10"/>
                </a:cxn>
                <a:cxn ang="0">
                  <a:pos x="6" y="12"/>
                </a:cxn>
                <a:cxn ang="0">
                  <a:pos x="6" y="12"/>
                </a:cxn>
                <a:cxn ang="0">
                  <a:pos x="12" y="10"/>
                </a:cxn>
                <a:cxn ang="0">
                  <a:pos x="14" y="6"/>
                </a:cxn>
                <a:cxn ang="0">
                  <a:pos x="14" y="6"/>
                </a:cxn>
                <a:cxn ang="0">
                  <a:pos x="12" y="2"/>
                </a:cxn>
                <a:cxn ang="0">
                  <a:pos x="6" y="0"/>
                </a:cxn>
              </a:cxnLst>
              <a:rect l="0" t="0" r="r" b="b"/>
              <a:pathLst>
                <a:path w="14" h="12">
                  <a:moveTo>
                    <a:pt x="6" y="0"/>
                  </a:moveTo>
                  <a:lnTo>
                    <a:pt x="6" y="0"/>
                  </a:lnTo>
                  <a:lnTo>
                    <a:pt x="2" y="2"/>
                  </a:lnTo>
                  <a:lnTo>
                    <a:pt x="0" y="6"/>
                  </a:lnTo>
                  <a:lnTo>
                    <a:pt x="0" y="6"/>
                  </a:lnTo>
                  <a:lnTo>
                    <a:pt x="2" y="10"/>
                  </a:lnTo>
                  <a:lnTo>
                    <a:pt x="6" y="12"/>
                  </a:lnTo>
                  <a:lnTo>
                    <a:pt x="6" y="12"/>
                  </a:lnTo>
                  <a:lnTo>
                    <a:pt x="12" y="10"/>
                  </a:lnTo>
                  <a:lnTo>
                    <a:pt x="14" y="6"/>
                  </a:lnTo>
                  <a:lnTo>
                    <a:pt x="14" y="6"/>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04" name="Freeform 201"/>
            <p:cNvSpPr/>
            <p:nvPr/>
          </p:nvSpPr>
          <p:spPr bwMode="auto">
            <a:xfrm>
              <a:off x="3617913" y="276225"/>
              <a:ext cx="34925" cy="34925"/>
            </a:xfrm>
            <a:custGeom>
              <a:avLst/>
              <a:gdLst/>
              <a:ahLst/>
              <a:cxnLst>
                <a:cxn ang="0">
                  <a:pos x="10" y="0"/>
                </a:cxn>
                <a:cxn ang="0">
                  <a:pos x="10" y="0"/>
                </a:cxn>
                <a:cxn ang="0">
                  <a:pos x="6" y="0"/>
                </a:cxn>
                <a:cxn ang="0">
                  <a:pos x="2" y="2"/>
                </a:cxn>
                <a:cxn ang="0">
                  <a:pos x="0" y="6"/>
                </a:cxn>
                <a:cxn ang="0">
                  <a:pos x="0" y="10"/>
                </a:cxn>
                <a:cxn ang="0">
                  <a:pos x="0" y="10"/>
                </a:cxn>
                <a:cxn ang="0">
                  <a:pos x="0" y="16"/>
                </a:cxn>
                <a:cxn ang="0">
                  <a:pos x="2" y="18"/>
                </a:cxn>
                <a:cxn ang="0">
                  <a:pos x="6" y="22"/>
                </a:cxn>
                <a:cxn ang="0">
                  <a:pos x="10" y="22"/>
                </a:cxn>
                <a:cxn ang="0">
                  <a:pos x="10" y="22"/>
                </a:cxn>
                <a:cxn ang="0">
                  <a:pos x="16" y="22"/>
                </a:cxn>
                <a:cxn ang="0">
                  <a:pos x="18" y="18"/>
                </a:cxn>
                <a:cxn ang="0">
                  <a:pos x="22" y="16"/>
                </a:cxn>
                <a:cxn ang="0">
                  <a:pos x="22" y="10"/>
                </a:cxn>
                <a:cxn ang="0">
                  <a:pos x="22" y="10"/>
                </a:cxn>
                <a:cxn ang="0">
                  <a:pos x="22" y="6"/>
                </a:cxn>
                <a:cxn ang="0">
                  <a:pos x="18" y="2"/>
                </a:cxn>
                <a:cxn ang="0">
                  <a:pos x="16" y="0"/>
                </a:cxn>
                <a:cxn ang="0">
                  <a:pos x="10" y="0"/>
                </a:cxn>
              </a:cxnLst>
              <a:rect l="0" t="0" r="r" b="b"/>
              <a:pathLst>
                <a:path w="22" h="22">
                  <a:moveTo>
                    <a:pt x="10" y="0"/>
                  </a:moveTo>
                  <a:lnTo>
                    <a:pt x="10" y="0"/>
                  </a:lnTo>
                  <a:lnTo>
                    <a:pt x="6" y="0"/>
                  </a:lnTo>
                  <a:lnTo>
                    <a:pt x="2" y="2"/>
                  </a:lnTo>
                  <a:lnTo>
                    <a:pt x="0" y="6"/>
                  </a:lnTo>
                  <a:lnTo>
                    <a:pt x="0" y="10"/>
                  </a:lnTo>
                  <a:lnTo>
                    <a:pt x="0" y="10"/>
                  </a:lnTo>
                  <a:lnTo>
                    <a:pt x="0" y="16"/>
                  </a:lnTo>
                  <a:lnTo>
                    <a:pt x="2" y="18"/>
                  </a:lnTo>
                  <a:lnTo>
                    <a:pt x="6" y="22"/>
                  </a:lnTo>
                  <a:lnTo>
                    <a:pt x="10" y="22"/>
                  </a:lnTo>
                  <a:lnTo>
                    <a:pt x="10" y="22"/>
                  </a:lnTo>
                  <a:lnTo>
                    <a:pt x="16" y="22"/>
                  </a:lnTo>
                  <a:lnTo>
                    <a:pt x="18" y="18"/>
                  </a:lnTo>
                  <a:lnTo>
                    <a:pt x="22" y="16"/>
                  </a:lnTo>
                  <a:lnTo>
                    <a:pt x="22" y="10"/>
                  </a:lnTo>
                  <a:lnTo>
                    <a:pt x="22" y="10"/>
                  </a:lnTo>
                  <a:lnTo>
                    <a:pt x="22" y="6"/>
                  </a:lnTo>
                  <a:lnTo>
                    <a:pt x="18" y="2"/>
                  </a:lnTo>
                  <a:lnTo>
                    <a:pt x="16" y="0"/>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05" name="Freeform 202"/>
            <p:cNvSpPr/>
            <p:nvPr/>
          </p:nvSpPr>
          <p:spPr bwMode="auto">
            <a:xfrm>
              <a:off x="3617913" y="276225"/>
              <a:ext cx="34925" cy="34925"/>
            </a:xfrm>
            <a:custGeom>
              <a:avLst/>
              <a:gdLst/>
              <a:ahLst/>
              <a:cxnLst>
                <a:cxn ang="0">
                  <a:pos x="10" y="0"/>
                </a:cxn>
                <a:cxn ang="0">
                  <a:pos x="10" y="0"/>
                </a:cxn>
                <a:cxn ang="0">
                  <a:pos x="6" y="0"/>
                </a:cxn>
                <a:cxn ang="0">
                  <a:pos x="2" y="2"/>
                </a:cxn>
                <a:cxn ang="0">
                  <a:pos x="0" y="6"/>
                </a:cxn>
                <a:cxn ang="0">
                  <a:pos x="0" y="10"/>
                </a:cxn>
                <a:cxn ang="0">
                  <a:pos x="0" y="10"/>
                </a:cxn>
                <a:cxn ang="0">
                  <a:pos x="0" y="16"/>
                </a:cxn>
                <a:cxn ang="0">
                  <a:pos x="2" y="18"/>
                </a:cxn>
                <a:cxn ang="0">
                  <a:pos x="6" y="22"/>
                </a:cxn>
                <a:cxn ang="0">
                  <a:pos x="10" y="22"/>
                </a:cxn>
                <a:cxn ang="0">
                  <a:pos x="10" y="22"/>
                </a:cxn>
                <a:cxn ang="0">
                  <a:pos x="16" y="22"/>
                </a:cxn>
                <a:cxn ang="0">
                  <a:pos x="18" y="18"/>
                </a:cxn>
                <a:cxn ang="0">
                  <a:pos x="22" y="16"/>
                </a:cxn>
                <a:cxn ang="0">
                  <a:pos x="22" y="10"/>
                </a:cxn>
                <a:cxn ang="0">
                  <a:pos x="22" y="10"/>
                </a:cxn>
                <a:cxn ang="0">
                  <a:pos x="22" y="6"/>
                </a:cxn>
                <a:cxn ang="0">
                  <a:pos x="18" y="2"/>
                </a:cxn>
                <a:cxn ang="0">
                  <a:pos x="16" y="0"/>
                </a:cxn>
                <a:cxn ang="0">
                  <a:pos x="10" y="0"/>
                </a:cxn>
              </a:cxnLst>
              <a:rect l="0" t="0" r="r" b="b"/>
              <a:pathLst>
                <a:path w="22" h="22">
                  <a:moveTo>
                    <a:pt x="10" y="0"/>
                  </a:moveTo>
                  <a:lnTo>
                    <a:pt x="10" y="0"/>
                  </a:lnTo>
                  <a:lnTo>
                    <a:pt x="6" y="0"/>
                  </a:lnTo>
                  <a:lnTo>
                    <a:pt x="2" y="2"/>
                  </a:lnTo>
                  <a:lnTo>
                    <a:pt x="0" y="6"/>
                  </a:lnTo>
                  <a:lnTo>
                    <a:pt x="0" y="10"/>
                  </a:lnTo>
                  <a:lnTo>
                    <a:pt x="0" y="10"/>
                  </a:lnTo>
                  <a:lnTo>
                    <a:pt x="0" y="16"/>
                  </a:lnTo>
                  <a:lnTo>
                    <a:pt x="2" y="18"/>
                  </a:lnTo>
                  <a:lnTo>
                    <a:pt x="6" y="22"/>
                  </a:lnTo>
                  <a:lnTo>
                    <a:pt x="10" y="22"/>
                  </a:lnTo>
                  <a:lnTo>
                    <a:pt x="10" y="22"/>
                  </a:lnTo>
                  <a:lnTo>
                    <a:pt x="16" y="22"/>
                  </a:lnTo>
                  <a:lnTo>
                    <a:pt x="18" y="18"/>
                  </a:lnTo>
                  <a:lnTo>
                    <a:pt x="22" y="16"/>
                  </a:lnTo>
                  <a:lnTo>
                    <a:pt x="22" y="10"/>
                  </a:lnTo>
                  <a:lnTo>
                    <a:pt x="22" y="10"/>
                  </a:lnTo>
                  <a:lnTo>
                    <a:pt x="22" y="6"/>
                  </a:lnTo>
                  <a:lnTo>
                    <a:pt x="18" y="2"/>
                  </a:lnTo>
                  <a:lnTo>
                    <a:pt x="16" y="0"/>
                  </a:lnTo>
                  <a:lnTo>
                    <a:pt x="10"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06" name="Freeform 203"/>
            <p:cNvSpPr/>
            <p:nvPr/>
          </p:nvSpPr>
          <p:spPr bwMode="auto">
            <a:xfrm>
              <a:off x="2230438" y="641350"/>
              <a:ext cx="50800" cy="53975"/>
            </a:xfrm>
            <a:custGeom>
              <a:avLst/>
              <a:gdLst/>
              <a:ahLst/>
              <a:cxnLst>
                <a:cxn ang="0">
                  <a:pos x="16" y="0"/>
                </a:cxn>
                <a:cxn ang="0">
                  <a:pos x="16" y="0"/>
                </a:cxn>
                <a:cxn ang="0">
                  <a:pos x="10" y="0"/>
                </a:cxn>
                <a:cxn ang="0">
                  <a:pos x="4" y="4"/>
                </a:cxn>
                <a:cxn ang="0">
                  <a:pos x="0" y="10"/>
                </a:cxn>
                <a:cxn ang="0">
                  <a:pos x="0" y="16"/>
                </a:cxn>
                <a:cxn ang="0">
                  <a:pos x="0" y="16"/>
                </a:cxn>
                <a:cxn ang="0">
                  <a:pos x="0" y="22"/>
                </a:cxn>
                <a:cxn ang="0">
                  <a:pos x="4" y="28"/>
                </a:cxn>
                <a:cxn ang="0">
                  <a:pos x="10" y="32"/>
                </a:cxn>
                <a:cxn ang="0">
                  <a:pos x="16" y="34"/>
                </a:cxn>
                <a:cxn ang="0">
                  <a:pos x="16" y="34"/>
                </a:cxn>
                <a:cxn ang="0">
                  <a:pos x="22" y="32"/>
                </a:cxn>
                <a:cxn ang="0">
                  <a:pos x="28" y="28"/>
                </a:cxn>
                <a:cxn ang="0">
                  <a:pos x="32" y="22"/>
                </a:cxn>
                <a:cxn ang="0">
                  <a:pos x="32" y="16"/>
                </a:cxn>
                <a:cxn ang="0">
                  <a:pos x="32" y="16"/>
                </a:cxn>
                <a:cxn ang="0">
                  <a:pos x="32" y="10"/>
                </a:cxn>
                <a:cxn ang="0">
                  <a:pos x="28" y="4"/>
                </a:cxn>
                <a:cxn ang="0">
                  <a:pos x="22" y="0"/>
                </a:cxn>
                <a:cxn ang="0">
                  <a:pos x="16" y="0"/>
                </a:cxn>
              </a:cxnLst>
              <a:rect l="0" t="0" r="r" b="b"/>
              <a:pathLst>
                <a:path w="32" h="34">
                  <a:moveTo>
                    <a:pt x="16" y="0"/>
                  </a:moveTo>
                  <a:lnTo>
                    <a:pt x="16" y="0"/>
                  </a:lnTo>
                  <a:lnTo>
                    <a:pt x="10" y="0"/>
                  </a:lnTo>
                  <a:lnTo>
                    <a:pt x="4" y="4"/>
                  </a:lnTo>
                  <a:lnTo>
                    <a:pt x="0" y="10"/>
                  </a:lnTo>
                  <a:lnTo>
                    <a:pt x="0" y="16"/>
                  </a:lnTo>
                  <a:lnTo>
                    <a:pt x="0" y="16"/>
                  </a:lnTo>
                  <a:lnTo>
                    <a:pt x="0" y="22"/>
                  </a:lnTo>
                  <a:lnTo>
                    <a:pt x="4" y="28"/>
                  </a:lnTo>
                  <a:lnTo>
                    <a:pt x="10" y="32"/>
                  </a:lnTo>
                  <a:lnTo>
                    <a:pt x="16" y="34"/>
                  </a:lnTo>
                  <a:lnTo>
                    <a:pt x="16" y="34"/>
                  </a:lnTo>
                  <a:lnTo>
                    <a:pt x="22" y="32"/>
                  </a:lnTo>
                  <a:lnTo>
                    <a:pt x="28" y="28"/>
                  </a:lnTo>
                  <a:lnTo>
                    <a:pt x="32" y="22"/>
                  </a:lnTo>
                  <a:lnTo>
                    <a:pt x="32" y="16"/>
                  </a:lnTo>
                  <a:lnTo>
                    <a:pt x="32" y="16"/>
                  </a:lnTo>
                  <a:lnTo>
                    <a:pt x="32" y="10"/>
                  </a:lnTo>
                  <a:lnTo>
                    <a:pt x="28" y="4"/>
                  </a:lnTo>
                  <a:lnTo>
                    <a:pt x="22" y="0"/>
                  </a:lnTo>
                  <a:lnTo>
                    <a:pt x="1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07" name="Freeform 204"/>
            <p:cNvSpPr/>
            <p:nvPr/>
          </p:nvSpPr>
          <p:spPr bwMode="auto">
            <a:xfrm>
              <a:off x="2230438" y="641350"/>
              <a:ext cx="50800" cy="53975"/>
            </a:xfrm>
            <a:custGeom>
              <a:avLst/>
              <a:gdLst/>
              <a:ahLst/>
              <a:cxnLst>
                <a:cxn ang="0">
                  <a:pos x="16" y="0"/>
                </a:cxn>
                <a:cxn ang="0">
                  <a:pos x="16" y="0"/>
                </a:cxn>
                <a:cxn ang="0">
                  <a:pos x="10" y="0"/>
                </a:cxn>
                <a:cxn ang="0">
                  <a:pos x="4" y="4"/>
                </a:cxn>
                <a:cxn ang="0">
                  <a:pos x="0" y="10"/>
                </a:cxn>
                <a:cxn ang="0">
                  <a:pos x="0" y="16"/>
                </a:cxn>
                <a:cxn ang="0">
                  <a:pos x="0" y="16"/>
                </a:cxn>
                <a:cxn ang="0">
                  <a:pos x="0" y="22"/>
                </a:cxn>
                <a:cxn ang="0">
                  <a:pos x="4" y="28"/>
                </a:cxn>
                <a:cxn ang="0">
                  <a:pos x="10" y="32"/>
                </a:cxn>
                <a:cxn ang="0">
                  <a:pos x="16" y="34"/>
                </a:cxn>
                <a:cxn ang="0">
                  <a:pos x="16" y="34"/>
                </a:cxn>
                <a:cxn ang="0">
                  <a:pos x="22" y="32"/>
                </a:cxn>
                <a:cxn ang="0">
                  <a:pos x="28" y="28"/>
                </a:cxn>
                <a:cxn ang="0">
                  <a:pos x="32" y="22"/>
                </a:cxn>
                <a:cxn ang="0">
                  <a:pos x="32" y="16"/>
                </a:cxn>
                <a:cxn ang="0">
                  <a:pos x="32" y="16"/>
                </a:cxn>
                <a:cxn ang="0">
                  <a:pos x="32" y="10"/>
                </a:cxn>
                <a:cxn ang="0">
                  <a:pos x="28" y="4"/>
                </a:cxn>
                <a:cxn ang="0">
                  <a:pos x="22" y="0"/>
                </a:cxn>
                <a:cxn ang="0">
                  <a:pos x="16" y="0"/>
                </a:cxn>
              </a:cxnLst>
              <a:rect l="0" t="0" r="r" b="b"/>
              <a:pathLst>
                <a:path w="32" h="34">
                  <a:moveTo>
                    <a:pt x="16" y="0"/>
                  </a:moveTo>
                  <a:lnTo>
                    <a:pt x="16" y="0"/>
                  </a:lnTo>
                  <a:lnTo>
                    <a:pt x="10" y="0"/>
                  </a:lnTo>
                  <a:lnTo>
                    <a:pt x="4" y="4"/>
                  </a:lnTo>
                  <a:lnTo>
                    <a:pt x="0" y="10"/>
                  </a:lnTo>
                  <a:lnTo>
                    <a:pt x="0" y="16"/>
                  </a:lnTo>
                  <a:lnTo>
                    <a:pt x="0" y="16"/>
                  </a:lnTo>
                  <a:lnTo>
                    <a:pt x="0" y="22"/>
                  </a:lnTo>
                  <a:lnTo>
                    <a:pt x="4" y="28"/>
                  </a:lnTo>
                  <a:lnTo>
                    <a:pt x="10" y="32"/>
                  </a:lnTo>
                  <a:lnTo>
                    <a:pt x="16" y="34"/>
                  </a:lnTo>
                  <a:lnTo>
                    <a:pt x="16" y="34"/>
                  </a:lnTo>
                  <a:lnTo>
                    <a:pt x="22" y="32"/>
                  </a:lnTo>
                  <a:lnTo>
                    <a:pt x="28" y="28"/>
                  </a:lnTo>
                  <a:lnTo>
                    <a:pt x="32" y="22"/>
                  </a:lnTo>
                  <a:lnTo>
                    <a:pt x="32" y="16"/>
                  </a:lnTo>
                  <a:lnTo>
                    <a:pt x="32" y="16"/>
                  </a:lnTo>
                  <a:lnTo>
                    <a:pt x="32" y="10"/>
                  </a:lnTo>
                  <a:lnTo>
                    <a:pt x="28" y="4"/>
                  </a:lnTo>
                  <a:lnTo>
                    <a:pt x="22" y="0"/>
                  </a:lnTo>
                  <a:lnTo>
                    <a:pt x="1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08" name="Freeform 206"/>
            <p:cNvSpPr/>
            <p:nvPr/>
          </p:nvSpPr>
          <p:spPr bwMode="auto">
            <a:xfrm>
              <a:off x="2719388" y="730250"/>
              <a:ext cx="69850" cy="69850"/>
            </a:xfrm>
            <a:custGeom>
              <a:avLst/>
              <a:gdLst/>
              <a:ahLst/>
              <a:cxnLst>
                <a:cxn ang="0">
                  <a:pos x="22" y="0"/>
                </a:cxn>
                <a:cxn ang="0">
                  <a:pos x="22" y="0"/>
                </a:cxn>
                <a:cxn ang="0">
                  <a:pos x="14" y="2"/>
                </a:cxn>
                <a:cxn ang="0">
                  <a:pos x="6" y="6"/>
                </a:cxn>
                <a:cxn ang="0">
                  <a:pos x="2" y="14"/>
                </a:cxn>
                <a:cxn ang="0">
                  <a:pos x="0" y="22"/>
                </a:cxn>
                <a:cxn ang="0">
                  <a:pos x="0" y="22"/>
                </a:cxn>
                <a:cxn ang="0">
                  <a:pos x="2" y="30"/>
                </a:cxn>
                <a:cxn ang="0">
                  <a:pos x="6" y="38"/>
                </a:cxn>
                <a:cxn ang="0">
                  <a:pos x="14" y="42"/>
                </a:cxn>
                <a:cxn ang="0">
                  <a:pos x="22" y="44"/>
                </a:cxn>
                <a:cxn ang="0">
                  <a:pos x="22" y="44"/>
                </a:cxn>
                <a:cxn ang="0">
                  <a:pos x="30" y="42"/>
                </a:cxn>
                <a:cxn ang="0">
                  <a:pos x="38" y="38"/>
                </a:cxn>
                <a:cxn ang="0">
                  <a:pos x="42" y="30"/>
                </a:cxn>
                <a:cxn ang="0">
                  <a:pos x="44" y="22"/>
                </a:cxn>
                <a:cxn ang="0">
                  <a:pos x="44" y="22"/>
                </a:cxn>
                <a:cxn ang="0">
                  <a:pos x="42" y="14"/>
                </a:cxn>
                <a:cxn ang="0">
                  <a:pos x="38" y="6"/>
                </a:cxn>
                <a:cxn ang="0">
                  <a:pos x="30" y="2"/>
                </a:cxn>
                <a:cxn ang="0">
                  <a:pos x="22" y="0"/>
                </a:cxn>
              </a:cxnLst>
              <a:rect l="0" t="0" r="r" b="b"/>
              <a:pathLst>
                <a:path w="44" h="44">
                  <a:moveTo>
                    <a:pt x="22" y="0"/>
                  </a:moveTo>
                  <a:lnTo>
                    <a:pt x="22" y="0"/>
                  </a:lnTo>
                  <a:lnTo>
                    <a:pt x="14" y="2"/>
                  </a:lnTo>
                  <a:lnTo>
                    <a:pt x="6" y="6"/>
                  </a:lnTo>
                  <a:lnTo>
                    <a:pt x="2" y="14"/>
                  </a:lnTo>
                  <a:lnTo>
                    <a:pt x="0" y="22"/>
                  </a:lnTo>
                  <a:lnTo>
                    <a:pt x="0" y="22"/>
                  </a:lnTo>
                  <a:lnTo>
                    <a:pt x="2" y="30"/>
                  </a:lnTo>
                  <a:lnTo>
                    <a:pt x="6" y="38"/>
                  </a:lnTo>
                  <a:lnTo>
                    <a:pt x="14" y="42"/>
                  </a:lnTo>
                  <a:lnTo>
                    <a:pt x="22" y="44"/>
                  </a:lnTo>
                  <a:lnTo>
                    <a:pt x="22" y="44"/>
                  </a:lnTo>
                  <a:lnTo>
                    <a:pt x="30" y="42"/>
                  </a:lnTo>
                  <a:lnTo>
                    <a:pt x="38" y="38"/>
                  </a:lnTo>
                  <a:lnTo>
                    <a:pt x="42" y="30"/>
                  </a:lnTo>
                  <a:lnTo>
                    <a:pt x="44" y="22"/>
                  </a:lnTo>
                  <a:lnTo>
                    <a:pt x="44" y="22"/>
                  </a:lnTo>
                  <a:lnTo>
                    <a:pt x="42" y="14"/>
                  </a:lnTo>
                  <a:lnTo>
                    <a:pt x="38" y="6"/>
                  </a:lnTo>
                  <a:lnTo>
                    <a:pt x="30" y="2"/>
                  </a:lnTo>
                  <a:lnTo>
                    <a:pt x="2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09" name="Freeform 207"/>
            <p:cNvSpPr/>
            <p:nvPr/>
          </p:nvSpPr>
          <p:spPr bwMode="auto">
            <a:xfrm>
              <a:off x="2719388" y="730250"/>
              <a:ext cx="69850" cy="69850"/>
            </a:xfrm>
            <a:custGeom>
              <a:avLst/>
              <a:gdLst/>
              <a:ahLst/>
              <a:cxnLst>
                <a:cxn ang="0">
                  <a:pos x="22" y="0"/>
                </a:cxn>
                <a:cxn ang="0">
                  <a:pos x="22" y="0"/>
                </a:cxn>
                <a:cxn ang="0">
                  <a:pos x="14" y="2"/>
                </a:cxn>
                <a:cxn ang="0">
                  <a:pos x="6" y="6"/>
                </a:cxn>
                <a:cxn ang="0">
                  <a:pos x="2" y="14"/>
                </a:cxn>
                <a:cxn ang="0">
                  <a:pos x="0" y="22"/>
                </a:cxn>
                <a:cxn ang="0">
                  <a:pos x="0" y="22"/>
                </a:cxn>
                <a:cxn ang="0">
                  <a:pos x="2" y="30"/>
                </a:cxn>
                <a:cxn ang="0">
                  <a:pos x="6" y="38"/>
                </a:cxn>
                <a:cxn ang="0">
                  <a:pos x="14" y="42"/>
                </a:cxn>
                <a:cxn ang="0">
                  <a:pos x="22" y="44"/>
                </a:cxn>
                <a:cxn ang="0">
                  <a:pos x="22" y="44"/>
                </a:cxn>
                <a:cxn ang="0">
                  <a:pos x="30" y="42"/>
                </a:cxn>
                <a:cxn ang="0">
                  <a:pos x="38" y="38"/>
                </a:cxn>
                <a:cxn ang="0">
                  <a:pos x="42" y="30"/>
                </a:cxn>
                <a:cxn ang="0">
                  <a:pos x="44" y="22"/>
                </a:cxn>
                <a:cxn ang="0">
                  <a:pos x="44" y="22"/>
                </a:cxn>
                <a:cxn ang="0">
                  <a:pos x="42" y="14"/>
                </a:cxn>
                <a:cxn ang="0">
                  <a:pos x="38" y="6"/>
                </a:cxn>
                <a:cxn ang="0">
                  <a:pos x="30" y="2"/>
                </a:cxn>
                <a:cxn ang="0">
                  <a:pos x="22" y="0"/>
                </a:cxn>
              </a:cxnLst>
              <a:rect l="0" t="0" r="r" b="b"/>
              <a:pathLst>
                <a:path w="44" h="44">
                  <a:moveTo>
                    <a:pt x="22" y="0"/>
                  </a:moveTo>
                  <a:lnTo>
                    <a:pt x="22" y="0"/>
                  </a:lnTo>
                  <a:lnTo>
                    <a:pt x="14" y="2"/>
                  </a:lnTo>
                  <a:lnTo>
                    <a:pt x="6" y="6"/>
                  </a:lnTo>
                  <a:lnTo>
                    <a:pt x="2" y="14"/>
                  </a:lnTo>
                  <a:lnTo>
                    <a:pt x="0" y="22"/>
                  </a:lnTo>
                  <a:lnTo>
                    <a:pt x="0" y="22"/>
                  </a:lnTo>
                  <a:lnTo>
                    <a:pt x="2" y="30"/>
                  </a:lnTo>
                  <a:lnTo>
                    <a:pt x="6" y="38"/>
                  </a:lnTo>
                  <a:lnTo>
                    <a:pt x="14" y="42"/>
                  </a:lnTo>
                  <a:lnTo>
                    <a:pt x="22" y="44"/>
                  </a:lnTo>
                  <a:lnTo>
                    <a:pt x="22" y="44"/>
                  </a:lnTo>
                  <a:lnTo>
                    <a:pt x="30" y="42"/>
                  </a:lnTo>
                  <a:lnTo>
                    <a:pt x="38" y="38"/>
                  </a:lnTo>
                  <a:lnTo>
                    <a:pt x="42" y="30"/>
                  </a:lnTo>
                  <a:lnTo>
                    <a:pt x="44" y="22"/>
                  </a:lnTo>
                  <a:lnTo>
                    <a:pt x="44" y="22"/>
                  </a:lnTo>
                  <a:lnTo>
                    <a:pt x="42" y="14"/>
                  </a:lnTo>
                  <a:lnTo>
                    <a:pt x="38" y="6"/>
                  </a:lnTo>
                  <a:lnTo>
                    <a:pt x="30" y="2"/>
                  </a:lnTo>
                  <a:lnTo>
                    <a:pt x="22"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10" name="Freeform 208"/>
            <p:cNvSpPr/>
            <p:nvPr/>
          </p:nvSpPr>
          <p:spPr bwMode="auto">
            <a:xfrm>
              <a:off x="3100388" y="720725"/>
              <a:ext cx="38100" cy="34925"/>
            </a:xfrm>
            <a:custGeom>
              <a:avLst/>
              <a:gdLst/>
              <a:ahLst/>
              <a:cxnLst>
                <a:cxn ang="0">
                  <a:pos x="12" y="0"/>
                </a:cxn>
                <a:cxn ang="0">
                  <a:pos x="12" y="0"/>
                </a:cxn>
                <a:cxn ang="0">
                  <a:pos x="8" y="0"/>
                </a:cxn>
                <a:cxn ang="0">
                  <a:pos x="4" y="4"/>
                </a:cxn>
                <a:cxn ang="0">
                  <a:pos x="2" y="6"/>
                </a:cxn>
                <a:cxn ang="0">
                  <a:pos x="0" y="12"/>
                </a:cxn>
                <a:cxn ang="0">
                  <a:pos x="0" y="12"/>
                </a:cxn>
                <a:cxn ang="0">
                  <a:pos x="2" y="16"/>
                </a:cxn>
                <a:cxn ang="0">
                  <a:pos x="4" y="20"/>
                </a:cxn>
                <a:cxn ang="0">
                  <a:pos x="8" y="22"/>
                </a:cxn>
                <a:cxn ang="0">
                  <a:pos x="12" y="22"/>
                </a:cxn>
                <a:cxn ang="0">
                  <a:pos x="12" y="22"/>
                </a:cxn>
                <a:cxn ang="0">
                  <a:pos x="16" y="22"/>
                </a:cxn>
                <a:cxn ang="0">
                  <a:pos x="20" y="20"/>
                </a:cxn>
                <a:cxn ang="0">
                  <a:pos x="22" y="16"/>
                </a:cxn>
                <a:cxn ang="0">
                  <a:pos x="24" y="12"/>
                </a:cxn>
                <a:cxn ang="0">
                  <a:pos x="24" y="12"/>
                </a:cxn>
                <a:cxn ang="0">
                  <a:pos x="22" y="6"/>
                </a:cxn>
                <a:cxn ang="0">
                  <a:pos x="20" y="4"/>
                </a:cxn>
                <a:cxn ang="0">
                  <a:pos x="16" y="0"/>
                </a:cxn>
                <a:cxn ang="0">
                  <a:pos x="12" y="0"/>
                </a:cxn>
              </a:cxnLst>
              <a:rect l="0" t="0" r="r" b="b"/>
              <a:pathLst>
                <a:path w="24" h="22">
                  <a:moveTo>
                    <a:pt x="12" y="0"/>
                  </a:moveTo>
                  <a:lnTo>
                    <a:pt x="12" y="0"/>
                  </a:lnTo>
                  <a:lnTo>
                    <a:pt x="8" y="0"/>
                  </a:lnTo>
                  <a:lnTo>
                    <a:pt x="4" y="4"/>
                  </a:lnTo>
                  <a:lnTo>
                    <a:pt x="2" y="6"/>
                  </a:lnTo>
                  <a:lnTo>
                    <a:pt x="0" y="12"/>
                  </a:lnTo>
                  <a:lnTo>
                    <a:pt x="0" y="12"/>
                  </a:lnTo>
                  <a:lnTo>
                    <a:pt x="2" y="16"/>
                  </a:lnTo>
                  <a:lnTo>
                    <a:pt x="4" y="20"/>
                  </a:lnTo>
                  <a:lnTo>
                    <a:pt x="8" y="22"/>
                  </a:lnTo>
                  <a:lnTo>
                    <a:pt x="12" y="22"/>
                  </a:lnTo>
                  <a:lnTo>
                    <a:pt x="12" y="22"/>
                  </a:lnTo>
                  <a:lnTo>
                    <a:pt x="16" y="22"/>
                  </a:lnTo>
                  <a:lnTo>
                    <a:pt x="20" y="20"/>
                  </a:lnTo>
                  <a:lnTo>
                    <a:pt x="22" y="16"/>
                  </a:lnTo>
                  <a:lnTo>
                    <a:pt x="24" y="12"/>
                  </a:lnTo>
                  <a:lnTo>
                    <a:pt x="24" y="12"/>
                  </a:lnTo>
                  <a:lnTo>
                    <a:pt x="22" y="6"/>
                  </a:lnTo>
                  <a:lnTo>
                    <a:pt x="20" y="4"/>
                  </a:lnTo>
                  <a:lnTo>
                    <a:pt x="16" y="0"/>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11" name="Freeform 209"/>
            <p:cNvSpPr/>
            <p:nvPr/>
          </p:nvSpPr>
          <p:spPr bwMode="auto">
            <a:xfrm>
              <a:off x="3100388" y="720725"/>
              <a:ext cx="38100" cy="34925"/>
            </a:xfrm>
            <a:custGeom>
              <a:avLst/>
              <a:gdLst/>
              <a:ahLst/>
              <a:cxnLst>
                <a:cxn ang="0">
                  <a:pos x="12" y="0"/>
                </a:cxn>
                <a:cxn ang="0">
                  <a:pos x="12" y="0"/>
                </a:cxn>
                <a:cxn ang="0">
                  <a:pos x="8" y="0"/>
                </a:cxn>
                <a:cxn ang="0">
                  <a:pos x="4" y="4"/>
                </a:cxn>
                <a:cxn ang="0">
                  <a:pos x="2" y="6"/>
                </a:cxn>
                <a:cxn ang="0">
                  <a:pos x="0" y="12"/>
                </a:cxn>
                <a:cxn ang="0">
                  <a:pos x="0" y="12"/>
                </a:cxn>
                <a:cxn ang="0">
                  <a:pos x="2" y="16"/>
                </a:cxn>
                <a:cxn ang="0">
                  <a:pos x="4" y="20"/>
                </a:cxn>
                <a:cxn ang="0">
                  <a:pos x="8" y="22"/>
                </a:cxn>
                <a:cxn ang="0">
                  <a:pos x="12" y="22"/>
                </a:cxn>
                <a:cxn ang="0">
                  <a:pos x="12" y="22"/>
                </a:cxn>
                <a:cxn ang="0">
                  <a:pos x="16" y="22"/>
                </a:cxn>
                <a:cxn ang="0">
                  <a:pos x="20" y="20"/>
                </a:cxn>
                <a:cxn ang="0">
                  <a:pos x="22" y="16"/>
                </a:cxn>
                <a:cxn ang="0">
                  <a:pos x="24" y="12"/>
                </a:cxn>
                <a:cxn ang="0">
                  <a:pos x="24" y="12"/>
                </a:cxn>
                <a:cxn ang="0">
                  <a:pos x="22" y="6"/>
                </a:cxn>
                <a:cxn ang="0">
                  <a:pos x="20" y="4"/>
                </a:cxn>
                <a:cxn ang="0">
                  <a:pos x="16" y="0"/>
                </a:cxn>
                <a:cxn ang="0">
                  <a:pos x="12" y="0"/>
                </a:cxn>
              </a:cxnLst>
              <a:rect l="0" t="0" r="r" b="b"/>
              <a:pathLst>
                <a:path w="24" h="22">
                  <a:moveTo>
                    <a:pt x="12" y="0"/>
                  </a:moveTo>
                  <a:lnTo>
                    <a:pt x="12" y="0"/>
                  </a:lnTo>
                  <a:lnTo>
                    <a:pt x="8" y="0"/>
                  </a:lnTo>
                  <a:lnTo>
                    <a:pt x="4" y="4"/>
                  </a:lnTo>
                  <a:lnTo>
                    <a:pt x="2" y="6"/>
                  </a:lnTo>
                  <a:lnTo>
                    <a:pt x="0" y="12"/>
                  </a:lnTo>
                  <a:lnTo>
                    <a:pt x="0" y="12"/>
                  </a:lnTo>
                  <a:lnTo>
                    <a:pt x="2" y="16"/>
                  </a:lnTo>
                  <a:lnTo>
                    <a:pt x="4" y="20"/>
                  </a:lnTo>
                  <a:lnTo>
                    <a:pt x="8" y="22"/>
                  </a:lnTo>
                  <a:lnTo>
                    <a:pt x="12" y="22"/>
                  </a:lnTo>
                  <a:lnTo>
                    <a:pt x="12" y="22"/>
                  </a:lnTo>
                  <a:lnTo>
                    <a:pt x="16" y="22"/>
                  </a:lnTo>
                  <a:lnTo>
                    <a:pt x="20" y="20"/>
                  </a:lnTo>
                  <a:lnTo>
                    <a:pt x="22" y="16"/>
                  </a:lnTo>
                  <a:lnTo>
                    <a:pt x="24" y="12"/>
                  </a:lnTo>
                  <a:lnTo>
                    <a:pt x="24" y="12"/>
                  </a:lnTo>
                  <a:lnTo>
                    <a:pt x="22" y="6"/>
                  </a:lnTo>
                  <a:lnTo>
                    <a:pt x="20" y="4"/>
                  </a:lnTo>
                  <a:lnTo>
                    <a:pt x="16" y="0"/>
                  </a:lnTo>
                  <a:lnTo>
                    <a:pt x="12"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12" name="Freeform 210"/>
            <p:cNvSpPr/>
            <p:nvPr/>
          </p:nvSpPr>
          <p:spPr bwMode="auto">
            <a:xfrm>
              <a:off x="2640013" y="942975"/>
              <a:ext cx="34925" cy="34925"/>
            </a:xfrm>
            <a:custGeom>
              <a:avLst/>
              <a:gdLst/>
              <a:ahLst/>
              <a:cxnLst>
                <a:cxn ang="0">
                  <a:pos x="10" y="0"/>
                </a:cxn>
                <a:cxn ang="0">
                  <a:pos x="10" y="0"/>
                </a:cxn>
                <a:cxn ang="0">
                  <a:pos x="6" y="0"/>
                </a:cxn>
                <a:cxn ang="0">
                  <a:pos x="2" y="4"/>
                </a:cxn>
                <a:cxn ang="0">
                  <a:pos x="0" y="6"/>
                </a:cxn>
                <a:cxn ang="0">
                  <a:pos x="0" y="12"/>
                </a:cxn>
                <a:cxn ang="0">
                  <a:pos x="0" y="12"/>
                </a:cxn>
                <a:cxn ang="0">
                  <a:pos x="0" y="16"/>
                </a:cxn>
                <a:cxn ang="0">
                  <a:pos x="2" y="20"/>
                </a:cxn>
                <a:cxn ang="0">
                  <a:pos x="6" y="22"/>
                </a:cxn>
                <a:cxn ang="0">
                  <a:pos x="10" y="22"/>
                </a:cxn>
                <a:cxn ang="0">
                  <a:pos x="10" y="22"/>
                </a:cxn>
                <a:cxn ang="0">
                  <a:pos x="14" y="22"/>
                </a:cxn>
                <a:cxn ang="0">
                  <a:pos x="18" y="20"/>
                </a:cxn>
                <a:cxn ang="0">
                  <a:pos x="20" y="16"/>
                </a:cxn>
                <a:cxn ang="0">
                  <a:pos x="22" y="12"/>
                </a:cxn>
                <a:cxn ang="0">
                  <a:pos x="22" y="12"/>
                </a:cxn>
                <a:cxn ang="0">
                  <a:pos x="20" y="6"/>
                </a:cxn>
                <a:cxn ang="0">
                  <a:pos x="18" y="4"/>
                </a:cxn>
                <a:cxn ang="0">
                  <a:pos x="14" y="0"/>
                </a:cxn>
                <a:cxn ang="0">
                  <a:pos x="10" y="0"/>
                </a:cxn>
              </a:cxnLst>
              <a:rect l="0" t="0" r="r" b="b"/>
              <a:pathLst>
                <a:path w="22" h="22">
                  <a:moveTo>
                    <a:pt x="10" y="0"/>
                  </a:moveTo>
                  <a:lnTo>
                    <a:pt x="10" y="0"/>
                  </a:lnTo>
                  <a:lnTo>
                    <a:pt x="6" y="0"/>
                  </a:lnTo>
                  <a:lnTo>
                    <a:pt x="2" y="4"/>
                  </a:lnTo>
                  <a:lnTo>
                    <a:pt x="0" y="6"/>
                  </a:lnTo>
                  <a:lnTo>
                    <a:pt x="0" y="12"/>
                  </a:lnTo>
                  <a:lnTo>
                    <a:pt x="0" y="12"/>
                  </a:lnTo>
                  <a:lnTo>
                    <a:pt x="0" y="16"/>
                  </a:lnTo>
                  <a:lnTo>
                    <a:pt x="2" y="20"/>
                  </a:lnTo>
                  <a:lnTo>
                    <a:pt x="6" y="22"/>
                  </a:lnTo>
                  <a:lnTo>
                    <a:pt x="10" y="22"/>
                  </a:lnTo>
                  <a:lnTo>
                    <a:pt x="10" y="22"/>
                  </a:lnTo>
                  <a:lnTo>
                    <a:pt x="14" y="22"/>
                  </a:lnTo>
                  <a:lnTo>
                    <a:pt x="18" y="20"/>
                  </a:lnTo>
                  <a:lnTo>
                    <a:pt x="20" y="16"/>
                  </a:lnTo>
                  <a:lnTo>
                    <a:pt x="22" y="12"/>
                  </a:lnTo>
                  <a:lnTo>
                    <a:pt x="22" y="12"/>
                  </a:lnTo>
                  <a:lnTo>
                    <a:pt x="20" y="6"/>
                  </a:lnTo>
                  <a:lnTo>
                    <a:pt x="18" y="4"/>
                  </a:lnTo>
                  <a:lnTo>
                    <a:pt x="14" y="0"/>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13" name="Freeform 211"/>
            <p:cNvSpPr/>
            <p:nvPr/>
          </p:nvSpPr>
          <p:spPr bwMode="auto">
            <a:xfrm>
              <a:off x="2640013" y="942975"/>
              <a:ext cx="34925" cy="34925"/>
            </a:xfrm>
            <a:custGeom>
              <a:avLst/>
              <a:gdLst/>
              <a:ahLst/>
              <a:cxnLst>
                <a:cxn ang="0">
                  <a:pos x="10" y="0"/>
                </a:cxn>
                <a:cxn ang="0">
                  <a:pos x="10" y="0"/>
                </a:cxn>
                <a:cxn ang="0">
                  <a:pos x="6" y="0"/>
                </a:cxn>
                <a:cxn ang="0">
                  <a:pos x="2" y="4"/>
                </a:cxn>
                <a:cxn ang="0">
                  <a:pos x="0" y="6"/>
                </a:cxn>
                <a:cxn ang="0">
                  <a:pos x="0" y="12"/>
                </a:cxn>
                <a:cxn ang="0">
                  <a:pos x="0" y="12"/>
                </a:cxn>
                <a:cxn ang="0">
                  <a:pos x="0" y="16"/>
                </a:cxn>
                <a:cxn ang="0">
                  <a:pos x="2" y="20"/>
                </a:cxn>
                <a:cxn ang="0">
                  <a:pos x="6" y="22"/>
                </a:cxn>
                <a:cxn ang="0">
                  <a:pos x="10" y="22"/>
                </a:cxn>
                <a:cxn ang="0">
                  <a:pos x="10" y="22"/>
                </a:cxn>
                <a:cxn ang="0">
                  <a:pos x="14" y="22"/>
                </a:cxn>
                <a:cxn ang="0">
                  <a:pos x="18" y="20"/>
                </a:cxn>
                <a:cxn ang="0">
                  <a:pos x="20" y="16"/>
                </a:cxn>
                <a:cxn ang="0">
                  <a:pos x="22" y="12"/>
                </a:cxn>
                <a:cxn ang="0">
                  <a:pos x="22" y="12"/>
                </a:cxn>
                <a:cxn ang="0">
                  <a:pos x="20" y="6"/>
                </a:cxn>
                <a:cxn ang="0">
                  <a:pos x="18" y="4"/>
                </a:cxn>
                <a:cxn ang="0">
                  <a:pos x="14" y="0"/>
                </a:cxn>
                <a:cxn ang="0">
                  <a:pos x="10" y="0"/>
                </a:cxn>
              </a:cxnLst>
              <a:rect l="0" t="0" r="r" b="b"/>
              <a:pathLst>
                <a:path w="22" h="22">
                  <a:moveTo>
                    <a:pt x="10" y="0"/>
                  </a:moveTo>
                  <a:lnTo>
                    <a:pt x="10" y="0"/>
                  </a:lnTo>
                  <a:lnTo>
                    <a:pt x="6" y="0"/>
                  </a:lnTo>
                  <a:lnTo>
                    <a:pt x="2" y="4"/>
                  </a:lnTo>
                  <a:lnTo>
                    <a:pt x="0" y="6"/>
                  </a:lnTo>
                  <a:lnTo>
                    <a:pt x="0" y="12"/>
                  </a:lnTo>
                  <a:lnTo>
                    <a:pt x="0" y="12"/>
                  </a:lnTo>
                  <a:lnTo>
                    <a:pt x="0" y="16"/>
                  </a:lnTo>
                  <a:lnTo>
                    <a:pt x="2" y="20"/>
                  </a:lnTo>
                  <a:lnTo>
                    <a:pt x="6" y="22"/>
                  </a:lnTo>
                  <a:lnTo>
                    <a:pt x="10" y="22"/>
                  </a:lnTo>
                  <a:lnTo>
                    <a:pt x="10" y="22"/>
                  </a:lnTo>
                  <a:lnTo>
                    <a:pt x="14" y="22"/>
                  </a:lnTo>
                  <a:lnTo>
                    <a:pt x="18" y="20"/>
                  </a:lnTo>
                  <a:lnTo>
                    <a:pt x="20" y="16"/>
                  </a:lnTo>
                  <a:lnTo>
                    <a:pt x="22" y="12"/>
                  </a:lnTo>
                  <a:lnTo>
                    <a:pt x="22" y="12"/>
                  </a:lnTo>
                  <a:lnTo>
                    <a:pt x="20" y="6"/>
                  </a:lnTo>
                  <a:lnTo>
                    <a:pt x="18" y="4"/>
                  </a:lnTo>
                  <a:lnTo>
                    <a:pt x="14" y="0"/>
                  </a:lnTo>
                  <a:lnTo>
                    <a:pt x="10"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14" name="Freeform 212"/>
            <p:cNvSpPr/>
            <p:nvPr/>
          </p:nvSpPr>
          <p:spPr bwMode="auto">
            <a:xfrm>
              <a:off x="3430588" y="962025"/>
              <a:ext cx="34925" cy="34925"/>
            </a:xfrm>
            <a:custGeom>
              <a:avLst/>
              <a:gdLst/>
              <a:ahLst/>
              <a:cxnLst>
                <a:cxn ang="0">
                  <a:pos x="12" y="0"/>
                </a:cxn>
                <a:cxn ang="0">
                  <a:pos x="12" y="0"/>
                </a:cxn>
                <a:cxn ang="0">
                  <a:pos x="6" y="0"/>
                </a:cxn>
                <a:cxn ang="0">
                  <a:pos x="4" y="2"/>
                </a:cxn>
                <a:cxn ang="0">
                  <a:pos x="0" y="6"/>
                </a:cxn>
                <a:cxn ang="0">
                  <a:pos x="0" y="10"/>
                </a:cxn>
                <a:cxn ang="0">
                  <a:pos x="0" y="10"/>
                </a:cxn>
                <a:cxn ang="0">
                  <a:pos x="0" y="14"/>
                </a:cxn>
                <a:cxn ang="0">
                  <a:pos x="4" y="18"/>
                </a:cxn>
                <a:cxn ang="0">
                  <a:pos x="6" y="20"/>
                </a:cxn>
                <a:cxn ang="0">
                  <a:pos x="12" y="22"/>
                </a:cxn>
                <a:cxn ang="0">
                  <a:pos x="12" y="22"/>
                </a:cxn>
                <a:cxn ang="0">
                  <a:pos x="16" y="20"/>
                </a:cxn>
                <a:cxn ang="0">
                  <a:pos x="20" y="18"/>
                </a:cxn>
                <a:cxn ang="0">
                  <a:pos x="22" y="14"/>
                </a:cxn>
                <a:cxn ang="0">
                  <a:pos x="22" y="10"/>
                </a:cxn>
                <a:cxn ang="0">
                  <a:pos x="22" y="10"/>
                </a:cxn>
                <a:cxn ang="0">
                  <a:pos x="22" y="6"/>
                </a:cxn>
                <a:cxn ang="0">
                  <a:pos x="20" y="2"/>
                </a:cxn>
                <a:cxn ang="0">
                  <a:pos x="16" y="0"/>
                </a:cxn>
                <a:cxn ang="0">
                  <a:pos x="12" y="0"/>
                </a:cxn>
              </a:cxnLst>
              <a:rect l="0" t="0" r="r" b="b"/>
              <a:pathLst>
                <a:path w="22" h="22">
                  <a:moveTo>
                    <a:pt x="12" y="0"/>
                  </a:moveTo>
                  <a:lnTo>
                    <a:pt x="12" y="0"/>
                  </a:lnTo>
                  <a:lnTo>
                    <a:pt x="6" y="0"/>
                  </a:lnTo>
                  <a:lnTo>
                    <a:pt x="4" y="2"/>
                  </a:lnTo>
                  <a:lnTo>
                    <a:pt x="0" y="6"/>
                  </a:lnTo>
                  <a:lnTo>
                    <a:pt x="0" y="10"/>
                  </a:lnTo>
                  <a:lnTo>
                    <a:pt x="0" y="10"/>
                  </a:lnTo>
                  <a:lnTo>
                    <a:pt x="0" y="14"/>
                  </a:lnTo>
                  <a:lnTo>
                    <a:pt x="4" y="18"/>
                  </a:lnTo>
                  <a:lnTo>
                    <a:pt x="6" y="20"/>
                  </a:lnTo>
                  <a:lnTo>
                    <a:pt x="12" y="22"/>
                  </a:lnTo>
                  <a:lnTo>
                    <a:pt x="12" y="22"/>
                  </a:lnTo>
                  <a:lnTo>
                    <a:pt x="16" y="20"/>
                  </a:lnTo>
                  <a:lnTo>
                    <a:pt x="20" y="18"/>
                  </a:lnTo>
                  <a:lnTo>
                    <a:pt x="22" y="14"/>
                  </a:lnTo>
                  <a:lnTo>
                    <a:pt x="22" y="10"/>
                  </a:lnTo>
                  <a:lnTo>
                    <a:pt x="22" y="10"/>
                  </a:lnTo>
                  <a:lnTo>
                    <a:pt x="22" y="6"/>
                  </a:lnTo>
                  <a:lnTo>
                    <a:pt x="20" y="2"/>
                  </a:lnTo>
                  <a:lnTo>
                    <a:pt x="16" y="0"/>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15" name="Freeform 213"/>
            <p:cNvSpPr/>
            <p:nvPr/>
          </p:nvSpPr>
          <p:spPr bwMode="auto">
            <a:xfrm>
              <a:off x="3430588" y="962025"/>
              <a:ext cx="34925" cy="34925"/>
            </a:xfrm>
            <a:custGeom>
              <a:avLst/>
              <a:gdLst/>
              <a:ahLst/>
              <a:cxnLst>
                <a:cxn ang="0">
                  <a:pos x="12" y="0"/>
                </a:cxn>
                <a:cxn ang="0">
                  <a:pos x="12" y="0"/>
                </a:cxn>
                <a:cxn ang="0">
                  <a:pos x="6" y="0"/>
                </a:cxn>
                <a:cxn ang="0">
                  <a:pos x="4" y="2"/>
                </a:cxn>
                <a:cxn ang="0">
                  <a:pos x="0" y="6"/>
                </a:cxn>
                <a:cxn ang="0">
                  <a:pos x="0" y="10"/>
                </a:cxn>
                <a:cxn ang="0">
                  <a:pos x="0" y="10"/>
                </a:cxn>
                <a:cxn ang="0">
                  <a:pos x="0" y="14"/>
                </a:cxn>
                <a:cxn ang="0">
                  <a:pos x="4" y="18"/>
                </a:cxn>
                <a:cxn ang="0">
                  <a:pos x="6" y="20"/>
                </a:cxn>
                <a:cxn ang="0">
                  <a:pos x="12" y="22"/>
                </a:cxn>
                <a:cxn ang="0">
                  <a:pos x="12" y="22"/>
                </a:cxn>
                <a:cxn ang="0">
                  <a:pos x="16" y="20"/>
                </a:cxn>
                <a:cxn ang="0">
                  <a:pos x="20" y="18"/>
                </a:cxn>
                <a:cxn ang="0">
                  <a:pos x="22" y="14"/>
                </a:cxn>
                <a:cxn ang="0">
                  <a:pos x="22" y="10"/>
                </a:cxn>
                <a:cxn ang="0">
                  <a:pos x="22" y="10"/>
                </a:cxn>
                <a:cxn ang="0">
                  <a:pos x="22" y="6"/>
                </a:cxn>
                <a:cxn ang="0">
                  <a:pos x="20" y="2"/>
                </a:cxn>
                <a:cxn ang="0">
                  <a:pos x="16" y="0"/>
                </a:cxn>
                <a:cxn ang="0">
                  <a:pos x="12" y="0"/>
                </a:cxn>
              </a:cxnLst>
              <a:rect l="0" t="0" r="r" b="b"/>
              <a:pathLst>
                <a:path w="22" h="22">
                  <a:moveTo>
                    <a:pt x="12" y="0"/>
                  </a:moveTo>
                  <a:lnTo>
                    <a:pt x="12" y="0"/>
                  </a:lnTo>
                  <a:lnTo>
                    <a:pt x="6" y="0"/>
                  </a:lnTo>
                  <a:lnTo>
                    <a:pt x="4" y="2"/>
                  </a:lnTo>
                  <a:lnTo>
                    <a:pt x="0" y="6"/>
                  </a:lnTo>
                  <a:lnTo>
                    <a:pt x="0" y="10"/>
                  </a:lnTo>
                  <a:lnTo>
                    <a:pt x="0" y="10"/>
                  </a:lnTo>
                  <a:lnTo>
                    <a:pt x="0" y="14"/>
                  </a:lnTo>
                  <a:lnTo>
                    <a:pt x="4" y="18"/>
                  </a:lnTo>
                  <a:lnTo>
                    <a:pt x="6" y="20"/>
                  </a:lnTo>
                  <a:lnTo>
                    <a:pt x="12" y="22"/>
                  </a:lnTo>
                  <a:lnTo>
                    <a:pt x="12" y="22"/>
                  </a:lnTo>
                  <a:lnTo>
                    <a:pt x="16" y="20"/>
                  </a:lnTo>
                  <a:lnTo>
                    <a:pt x="20" y="18"/>
                  </a:lnTo>
                  <a:lnTo>
                    <a:pt x="22" y="14"/>
                  </a:lnTo>
                  <a:lnTo>
                    <a:pt x="22" y="10"/>
                  </a:lnTo>
                  <a:lnTo>
                    <a:pt x="22" y="10"/>
                  </a:lnTo>
                  <a:lnTo>
                    <a:pt x="22" y="6"/>
                  </a:lnTo>
                  <a:lnTo>
                    <a:pt x="20" y="2"/>
                  </a:lnTo>
                  <a:lnTo>
                    <a:pt x="16" y="0"/>
                  </a:lnTo>
                  <a:lnTo>
                    <a:pt x="12"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16" name="Freeform 214"/>
            <p:cNvSpPr/>
            <p:nvPr/>
          </p:nvSpPr>
          <p:spPr bwMode="auto">
            <a:xfrm>
              <a:off x="3360738" y="552450"/>
              <a:ext cx="50800" cy="50800"/>
            </a:xfrm>
            <a:custGeom>
              <a:avLst/>
              <a:gdLst/>
              <a:ahLst/>
              <a:cxnLst>
                <a:cxn ang="0">
                  <a:pos x="16" y="0"/>
                </a:cxn>
                <a:cxn ang="0">
                  <a:pos x="16" y="0"/>
                </a:cxn>
                <a:cxn ang="0">
                  <a:pos x="10" y="2"/>
                </a:cxn>
                <a:cxn ang="0">
                  <a:pos x="6" y="6"/>
                </a:cxn>
                <a:cxn ang="0">
                  <a:pos x="2" y="10"/>
                </a:cxn>
                <a:cxn ang="0">
                  <a:pos x="0" y="16"/>
                </a:cxn>
                <a:cxn ang="0">
                  <a:pos x="0" y="16"/>
                </a:cxn>
                <a:cxn ang="0">
                  <a:pos x="2" y="22"/>
                </a:cxn>
                <a:cxn ang="0">
                  <a:pos x="6" y="28"/>
                </a:cxn>
                <a:cxn ang="0">
                  <a:pos x="10" y="30"/>
                </a:cxn>
                <a:cxn ang="0">
                  <a:pos x="16" y="32"/>
                </a:cxn>
                <a:cxn ang="0">
                  <a:pos x="16" y="32"/>
                </a:cxn>
                <a:cxn ang="0">
                  <a:pos x="22" y="30"/>
                </a:cxn>
                <a:cxn ang="0">
                  <a:pos x="26" y="28"/>
                </a:cxn>
                <a:cxn ang="0">
                  <a:pos x="30" y="22"/>
                </a:cxn>
                <a:cxn ang="0">
                  <a:pos x="32" y="16"/>
                </a:cxn>
                <a:cxn ang="0">
                  <a:pos x="32" y="16"/>
                </a:cxn>
                <a:cxn ang="0">
                  <a:pos x="30" y="10"/>
                </a:cxn>
                <a:cxn ang="0">
                  <a:pos x="26" y="6"/>
                </a:cxn>
                <a:cxn ang="0">
                  <a:pos x="22" y="2"/>
                </a:cxn>
                <a:cxn ang="0">
                  <a:pos x="16" y="0"/>
                </a:cxn>
              </a:cxnLst>
              <a:rect l="0" t="0" r="r" b="b"/>
              <a:pathLst>
                <a:path w="32" h="32">
                  <a:moveTo>
                    <a:pt x="16" y="0"/>
                  </a:moveTo>
                  <a:lnTo>
                    <a:pt x="16" y="0"/>
                  </a:lnTo>
                  <a:lnTo>
                    <a:pt x="10" y="2"/>
                  </a:lnTo>
                  <a:lnTo>
                    <a:pt x="6" y="6"/>
                  </a:lnTo>
                  <a:lnTo>
                    <a:pt x="2" y="10"/>
                  </a:lnTo>
                  <a:lnTo>
                    <a:pt x="0" y="16"/>
                  </a:lnTo>
                  <a:lnTo>
                    <a:pt x="0" y="16"/>
                  </a:lnTo>
                  <a:lnTo>
                    <a:pt x="2" y="22"/>
                  </a:lnTo>
                  <a:lnTo>
                    <a:pt x="6" y="28"/>
                  </a:lnTo>
                  <a:lnTo>
                    <a:pt x="10" y="30"/>
                  </a:lnTo>
                  <a:lnTo>
                    <a:pt x="16" y="32"/>
                  </a:lnTo>
                  <a:lnTo>
                    <a:pt x="16" y="32"/>
                  </a:lnTo>
                  <a:lnTo>
                    <a:pt x="22" y="30"/>
                  </a:lnTo>
                  <a:lnTo>
                    <a:pt x="26" y="28"/>
                  </a:lnTo>
                  <a:lnTo>
                    <a:pt x="30" y="22"/>
                  </a:lnTo>
                  <a:lnTo>
                    <a:pt x="32" y="16"/>
                  </a:lnTo>
                  <a:lnTo>
                    <a:pt x="32" y="16"/>
                  </a:lnTo>
                  <a:lnTo>
                    <a:pt x="30" y="10"/>
                  </a:lnTo>
                  <a:lnTo>
                    <a:pt x="26" y="6"/>
                  </a:lnTo>
                  <a:lnTo>
                    <a:pt x="22" y="2"/>
                  </a:lnTo>
                  <a:lnTo>
                    <a:pt x="1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17" name="Freeform 215"/>
            <p:cNvSpPr/>
            <p:nvPr/>
          </p:nvSpPr>
          <p:spPr bwMode="auto">
            <a:xfrm>
              <a:off x="3360738" y="552450"/>
              <a:ext cx="50800" cy="50800"/>
            </a:xfrm>
            <a:custGeom>
              <a:avLst/>
              <a:gdLst/>
              <a:ahLst/>
              <a:cxnLst>
                <a:cxn ang="0">
                  <a:pos x="16" y="0"/>
                </a:cxn>
                <a:cxn ang="0">
                  <a:pos x="16" y="0"/>
                </a:cxn>
                <a:cxn ang="0">
                  <a:pos x="10" y="2"/>
                </a:cxn>
                <a:cxn ang="0">
                  <a:pos x="6" y="6"/>
                </a:cxn>
                <a:cxn ang="0">
                  <a:pos x="2" y="10"/>
                </a:cxn>
                <a:cxn ang="0">
                  <a:pos x="0" y="16"/>
                </a:cxn>
                <a:cxn ang="0">
                  <a:pos x="0" y="16"/>
                </a:cxn>
                <a:cxn ang="0">
                  <a:pos x="2" y="22"/>
                </a:cxn>
                <a:cxn ang="0">
                  <a:pos x="6" y="28"/>
                </a:cxn>
                <a:cxn ang="0">
                  <a:pos x="10" y="30"/>
                </a:cxn>
                <a:cxn ang="0">
                  <a:pos x="16" y="32"/>
                </a:cxn>
                <a:cxn ang="0">
                  <a:pos x="16" y="32"/>
                </a:cxn>
                <a:cxn ang="0">
                  <a:pos x="22" y="30"/>
                </a:cxn>
                <a:cxn ang="0">
                  <a:pos x="26" y="28"/>
                </a:cxn>
                <a:cxn ang="0">
                  <a:pos x="30" y="22"/>
                </a:cxn>
                <a:cxn ang="0">
                  <a:pos x="32" y="16"/>
                </a:cxn>
                <a:cxn ang="0">
                  <a:pos x="32" y="16"/>
                </a:cxn>
                <a:cxn ang="0">
                  <a:pos x="30" y="10"/>
                </a:cxn>
                <a:cxn ang="0">
                  <a:pos x="26" y="6"/>
                </a:cxn>
                <a:cxn ang="0">
                  <a:pos x="22" y="2"/>
                </a:cxn>
                <a:cxn ang="0">
                  <a:pos x="16" y="0"/>
                </a:cxn>
              </a:cxnLst>
              <a:rect l="0" t="0" r="r" b="b"/>
              <a:pathLst>
                <a:path w="32" h="32">
                  <a:moveTo>
                    <a:pt x="16" y="0"/>
                  </a:moveTo>
                  <a:lnTo>
                    <a:pt x="16" y="0"/>
                  </a:lnTo>
                  <a:lnTo>
                    <a:pt x="10" y="2"/>
                  </a:lnTo>
                  <a:lnTo>
                    <a:pt x="6" y="6"/>
                  </a:lnTo>
                  <a:lnTo>
                    <a:pt x="2" y="10"/>
                  </a:lnTo>
                  <a:lnTo>
                    <a:pt x="0" y="16"/>
                  </a:lnTo>
                  <a:lnTo>
                    <a:pt x="0" y="16"/>
                  </a:lnTo>
                  <a:lnTo>
                    <a:pt x="2" y="22"/>
                  </a:lnTo>
                  <a:lnTo>
                    <a:pt x="6" y="28"/>
                  </a:lnTo>
                  <a:lnTo>
                    <a:pt x="10" y="30"/>
                  </a:lnTo>
                  <a:lnTo>
                    <a:pt x="16" y="32"/>
                  </a:lnTo>
                  <a:lnTo>
                    <a:pt x="16" y="32"/>
                  </a:lnTo>
                  <a:lnTo>
                    <a:pt x="22" y="30"/>
                  </a:lnTo>
                  <a:lnTo>
                    <a:pt x="26" y="28"/>
                  </a:lnTo>
                  <a:lnTo>
                    <a:pt x="30" y="22"/>
                  </a:lnTo>
                  <a:lnTo>
                    <a:pt x="32" y="16"/>
                  </a:lnTo>
                  <a:lnTo>
                    <a:pt x="32" y="16"/>
                  </a:lnTo>
                  <a:lnTo>
                    <a:pt x="30" y="10"/>
                  </a:lnTo>
                  <a:lnTo>
                    <a:pt x="26" y="6"/>
                  </a:lnTo>
                  <a:lnTo>
                    <a:pt x="22" y="2"/>
                  </a:lnTo>
                  <a:lnTo>
                    <a:pt x="1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18" name="Freeform 216"/>
            <p:cNvSpPr/>
            <p:nvPr/>
          </p:nvSpPr>
          <p:spPr bwMode="auto">
            <a:xfrm>
              <a:off x="2443163" y="641350"/>
              <a:ext cx="34925" cy="34925"/>
            </a:xfrm>
            <a:custGeom>
              <a:avLst/>
              <a:gdLst/>
              <a:ahLst/>
              <a:cxnLst>
                <a:cxn ang="0">
                  <a:pos x="12" y="0"/>
                </a:cxn>
                <a:cxn ang="0">
                  <a:pos x="12" y="0"/>
                </a:cxn>
                <a:cxn ang="0">
                  <a:pos x="6" y="0"/>
                </a:cxn>
                <a:cxn ang="0">
                  <a:pos x="4" y="2"/>
                </a:cxn>
                <a:cxn ang="0">
                  <a:pos x="0" y="6"/>
                </a:cxn>
                <a:cxn ang="0">
                  <a:pos x="0" y="10"/>
                </a:cxn>
                <a:cxn ang="0">
                  <a:pos x="0" y="10"/>
                </a:cxn>
                <a:cxn ang="0">
                  <a:pos x="0" y="16"/>
                </a:cxn>
                <a:cxn ang="0">
                  <a:pos x="4" y="18"/>
                </a:cxn>
                <a:cxn ang="0">
                  <a:pos x="6" y="22"/>
                </a:cxn>
                <a:cxn ang="0">
                  <a:pos x="12" y="22"/>
                </a:cxn>
                <a:cxn ang="0">
                  <a:pos x="12" y="22"/>
                </a:cxn>
                <a:cxn ang="0">
                  <a:pos x="16" y="22"/>
                </a:cxn>
                <a:cxn ang="0">
                  <a:pos x="18" y="18"/>
                </a:cxn>
                <a:cxn ang="0">
                  <a:pos x="22" y="16"/>
                </a:cxn>
                <a:cxn ang="0">
                  <a:pos x="22" y="10"/>
                </a:cxn>
                <a:cxn ang="0">
                  <a:pos x="22" y="10"/>
                </a:cxn>
                <a:cxn ang="0">
                  <a:pos x="22" y="6"/>
                </a:cxn>
                <a:cxn ang="0">
                  <a:pos x="18" y="2"/>
                </a:cxn>
                <a:cxn ang="0">
                  <a:pos x="16" y="0"/>
                </a:cxn>
                <a:cxn ang="0">
                  <a:pos x="12" y="0"/>
                </a:cxn>
              </a:cxnLst>
              <a:rect l="0" t="0" r="r" b="b"/>
              <a:pathLst>
                <a:path w="22" h="22">
                  <a:moveTo>
                    <a:pt x="12" y="0"/>
                  </a:moveTo>
                  <a:lnTo>
                    <a:pt x="12" y="0"/>
                  </a:lnTo>
                  <a:lnTo>
                    <a:pt x="6" y="0"/>
                  </a:lnTo>
                  <a:lnTo>
                    <a:pt x="4" y="2"/>
                  </a:lnTo>
                  <a:lnTo>
                    <a:pt x="0" y="6"/>
                  </a:lnTo>
                  <a:lnTo>
                    <a:pt x="0" y="10"/>
                  </a:lnTo>
                  <a:lnTo>
                    <a:pt x="0" y="10"/>
                  </a:lnTo>
                  <a:lnTo>
                    <a:pt x="0" y="16"/>
                  </a:lnTo>
                  <a:lnTo>
                    <a:pt x="4" y="18"/>
                  </a:lnTo>
                  <a:lnTo>
                    <a:pt x="6" y="22"/>
                  </a:lnTo>
                  <a:lnTo>
                    <a:pt x="12" y="22"/>
                  </a:lnTo>
                  <a:lnTo>
                    <a:pt x="12" y="22"/>
                  </a:lnTo>
                  <a:lnTo>
                    <a:pt x="16" y="22"/>
                  </a:lnTo>
                  <a:lnTo>
                    <a:pt x="18" y="18"/>
                  </a:lnTo>
                  <a:lnTo>
                    <a:pt x="22" y="16"/>
                  </a:lnTo>
                  <a:lnTo>
                    <a:pt x="22" y="10"/>
                  </a:lnTo>
                  <a:lnTo>
                    <a:pt x="22" y="10"/>
                  </a:lnTo>
                  <a:lnTo>
                    <a:pt x="22" y="6"/>
                  </a:lnTo>
                  <a:lnTo>
                    <a:pt x="18" y="2"/>
                  </a:lnTo>
                  <a:lnTo>
                    <a:pt x="16" y="0"/>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19" name="Freeform 217"/>
            <p:cNvSpPr/>
            <p:nvPr/>
          </p:nvSpPr>
          <p:spPr bwMode="auto">
            <a:xfrm>
              <a:off x="2443163" y="641350"/>
              <a:ext cx="34925" cy="34925"/>
            </a:xfrm>
            <a:custGeom>
              <a:avLst/>
              <a:gdLst/>
              <a:ahLst/>
              <a:cxnLst>
                <a:cxn ang="0">
                  <a:pos x="12" y="0"/>
                </a:cxn>
                <a:cxn ang="0">
                  <a:pos x="12" y="0"/>
                </a:cxn>
                <a:cxn ang="0">
                  <a:pos x="6" y="0"/>
                </a:cxn>
                <a:cxn ang="0">
                  <a:pos x="4" y="2"/>
                </a:cxn>
                <a:cxn ang="0">
                  <a:pos x="0" y="6"/>
                </a:cxn>
                <a:cxn ang="0">
                  <a:pos x="0" y="10"/>
                </a:cxn>
                <a:cxn ang="0">
                  <a:pos x="0" y="10"/>
                </a:cxn>
                <a:cxn ang="0">
                  <a:pos x="0" y="16"/>
                </a:cxn>
                <a:cxn ang="0">
                  <a:pos x="4" y="18"/>
                </a:cxn>
                <a:cxn ang="0">
                  <a:pos x="6" y="22"/>
                </a:cxn>
                <a:cxn ang="0">
                  <a:pos x="12" y="22"/>
                </a:cxn>
                <a:cxn ang="0">
                  <a:pos x="12" y="22"/>
                </a:cxn>
                <a:cxn ang="0">
                  <a:pos x="16" y="22"/>
                </a:cxn>
                <a:cxn ang="0">
                  <a:pos x="18" y="18"/>
                </a:cxn>
                <a:cxn ang="0">
                  <a:pos x="22" y="16"/>
                </a:cxn>
                <a:cxn ang="0">
                  <a:pos x="22" y="10"/>
                </a:cxn>
                <a:cxn ang="0">
                  <a:pos x="22" y="10"/>
                </a:cxn>
                <a:cxn ang="0">
                  <a:pos x="22" y="6"/>
                </a:cxn>
                <a:cxn ang="0">
                  <a:pos x="18" y="2"/>
                </a:cxn>
                <a:cxn ang="0">
                  <a:pos x="16" y="0"/>
                </a:cxn>
                <a:cxn ang="0">
                  <a:pos x="12" y="0"/>
                </a:cxn>
              </a:cxnLst>
              <a:rect l="0" t="0" r="r" b="b"/>
              <a:pathLst>
                <a:path w="22" h="22">
                  <a:moveTo>
                    <a:pt x="12" y="0"/>
                  </a:moveTo>
                  <a:lnTo>
                    <a:pt x="12" y="0"/>
                  </a:lnTo>
                  <a:lnTo>
                    <a:pt x="6" y="0"/>
                  </a:lnTo>
                  <a:lnTo>
                    <a:pt x="4" y="2"/>
                  </a:lnTo>
                  <a:lnTo>
                    <a:pt x="0" y="6"/>
                  </a:lnTo>
                  <a:lnTo>
                    <a:pt x="0" y="10"/>
                  </a:lnTo>
                  <a:lnTo>
                    <a:pt x="0" y="10"/>
                  </a:lnTo>
                  <a:lnTo>
                    <a:pt x="0" y="16"/>
                  </a:lnTo>
                  <a:lnTo>
                    <a:pt x="4" y="18"/>
                  </a:lnTo>
                  <a:lnTo>
                    <a:pt x="6" y="22"/>
                  </a:lnTo>
                  <a:lnTo>
                    <a:pt x="12" y="22"/>
                  </a:lnTo>
                  <a:lnTo>
                    <a:pt x="12" y="22"/>
                  </a:lnTo>
                  <a:lnTo>
                    <a:pt x="16" y="22"/>
                  </a:lnTo>
                  <a:lnTo>
                    <a:pt x="18" y="18"/>
                  </a:lnTo>
                  <a:lnTo>
                    <a:pt x="22" y="16"/>
                  </a:lnTo>
                  <a:lnTo>
                    <a:pt x="22" y="10"/>
                  </a:lnTo>
                  <a:lnTo>
                    <a:pt x="22" y="10"/>
                  </a:lnTo>
                  <a:lnTo>
                    <a:pt x="22" y="6"/>
                  </a:lnTo>
                  <a:lnTo>
                    <a:pt x="18" y="2"/>
                  </a:lnTo>
                  <a:lnTo>
                    <a:pt x="16" y="0"/>
                  </a:lnTo>
                  <a:lnTo>
                    <a:pt x="12"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20" name="Freeform 218"/>
            <p:cNvSpPr/>
            <p:nvPr/>
          </p:nvSpPr>
          <p:spPr bwMode="auto">
            <a:xfrm>
              <a:off x="2109788" y="768350"/>
              <a:ext cx="44450" cy="47625"/>
            </a:xfrm>
            <a:custGeom>
              <a:avLst/>
              <a:gdLst/>
              <a:ahLst/>
              <a:cxnLst>
                <a:cxn ang="0">
                  <a:pos x="14" y="0"/>
                </a:cxn>
                <a:cxn ang="0">
                  <a:pos x="14" y="0"/>
                </a:cxn>
                <a:cxn ang="0">
                  <a:pos x="8" y="2"/>
                </a:cxn>
                <a:cxn ang="0">
                  <a:pos x="4" y="4"/>
                </a:cxn>
                <a:cxn ang="0">
                  <a:pos x="0" y="10"/>
                </a:cxn>
                <a:cxn ang="0">
                  <a:pos x="0" y="14"/>
                </a:cxn>
                <a:cxn ang="0">
                  <a:pos x="0" y="14"/>
                </a:cxn>
                <a:cxn ang="0">
                  <a:pos x="0" y="20"/>
                </a:cxn>
                <a:cxn ang="0">
                  <a:pos x="4" y="26"/>
                </a:cxn>
                <a:cxn ang="0">
                  <a:pos x="8" y="28"/>
                </a:cxn>
                <a:cxn ang="0">
                  <a:pos x="14" y="30"/>
                </a:cxn>
                <a:cxn ang="0">
                  <a:pos x="14" y="30"/>
                </a:cxn>
                <a:cxn ang="0">
                  <a:pos x="20" y="28"/>
                </a:cxn>
                <a:cxn ang="0">
                  <a:pos x="24" y="26"/>
                </a:cxn>
                <a:cxn ang="0">
                  <a:pos x="26" y="20"/>
                </a:cxn>
                <a:cxn ang="0">
                  <a:pos x="28" y="14"/>
                </a:cxn>
                <a:cxn ang="0">
                  <a:pos x="28" y="14"/>
                </a:cxn>
                <a:cxn ang="0">
                  <a:pos x="26" y="10"/>
                </a:cxn>
                <a:cxn ang="0">
                  <a:pos x="24" y="4"/>
                </a:cxn>
                <a:cxn ang="0">
                  <a:pos x="20" y="2"/>
                </a:cxn>
                <a:cxn ang="0">
                  <a:pos x="14" y="0"/>
                </a:cxn>
              </a:cxnLst>
              <a:rect l="0" t="0" r="r" b="b"/>
              <a:pathLst>
                <a:path w="28" h="30">
                  <a:moveTo>
                    <a:pt x="14" y="0"/>
                  </a:moveTo>
                  <a:lnTo>
                    <a:pt x="14" y="0"/>
                  </a:lnTo>
                  <a:lnTo>
                    <a:pt x="8" y="2"/>
                  </a:lnTo>
                  <a:lnTo>
                    <a:pt x="4" y="4"/>
                  </a:lnTo>
                  <a:lnTo>
                    <a:pt x="0" y="10"/>
                  </a:lnTo>
                  <a:lnTo>
                    <a:pt x="0" y="14"/>
                  </a:lnTo>
                  <a:lnTo>
                    <a:pt x="0" y="14"/>
                  </a:lnTo>
                  <a:lnTo>
                    <a:pt x="0" y="20"/>
                  </a:lnTo>
                  <a:lnTo>
                    <a:pt x="4" y="26"/>
                  </a:lnTo>
                  <a:lnTo>
                    <a:pt x="8" y="28"/>
                  </a:lnTo>
                  <a:lnTo>
                    <a:pt x="14" y="30"/>
                  </a:lnTo>
                  <a:lnTo>
                    <a:pt x="14" y="30"/>
                  </a:lnTo>
                  <a:lnTo>
                    <a:pt x="20" y="28"/>
                  </a:lnTo>
                  <a:lnTo>
                    <a:pt x="24" y="26"/>
                  </a:lnTo>
                  <a:lnTo>
                    <a:pt x="26" y="20"/>
                  </a:lnTo>
                  <a:lnTo>
                    <a:pt x="28" y="14"/>
                  </a:lnTo>
                  <a:lnTo>
                    <a:pt x="28" y="14"/>
                  </a:lnTo>
                  <a:lnTo>
                    <a:pt x="26" y="10"/>
                  </a:lnTo>
                  <a:lnTo>
                    <a:pt x="24" y="4"/>
                  </a:lnTo>
                  <a:lnTo>
                    <a:pt x="20" y="2"/>
                  </a:lnTo>
                  <a:lnTo>
                    <a:pt x="14"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21" name="Freeform 219"/>
            <p:cNvSpPr/>
            <p:nvPr/>
          </p:nvSpPr>
          <p:spPr bwMode="auto">
            <a:xfrm>
              <a:off x="2109788" y="768350"/>
              <a:ext cx="44450" cy="47625"/>
            </a:xfrm>
            <a:custGeom>
              <a:avLst/>
              <a:gdLst/>
              <a:ahLst/>
              <a:cxnLst>
                <a:cxn ang="0">
                  <a:pos x="14" y="0"/>
                </a:cxn>
                <a:cxn ang="0">
                  <a:pos x="14" y="0"/>
                </a:cxn>
                <a:cxn ang="0">
                  <a:pos x="8" y="2"/>
                </a:cxn>
                <a:cxn ang="0">
                  <a:pos x="4" y="4"/>
                </a:cxn>
                <a:cxn ang="0">
                  <a:pos x="0" y="10"/>
                </a:cxn>
                <a:cxn ang="0">
                  <a:pos x="0" y="14"/>
                </a:cxn>
                <a:cxn ang="0">
                  <a:pos x="0" y="14"/>
                </a:cxn>
                <a:cxn ang="0">
                  <a:pos x="0" y="20"/>
                </a:cxn>
                <a:cxn ang="0">
                  <a:pos x="4" y="26"/>
                </a:cxn>
                <a:cxn ang="0">
                  <a:pos x="8" y="28"/>
                </a:cxn>
                <a:cxn ang="0">
                  <a:pos x="14" y="30"/>
                </a:cxn>
                <a:cxn ang="0">
                  <a:pos x="14" y="30"/>
                </a:cxn>
                <a:cxn ang="0">
                  <a:pos x="20" y="28"/>
                </a:cxn>
                <a:cxn ang="0">
                  <a:pos x="24" y="26"/>
                </a:cxn>
                <a:cxn ang="0">
                  <a:pos x="26" y="20"/>
                </a:cxn>
                <a:cxn ang="0">
                  <a:pos x="28" y="14"/>
                </a:cxn>
                <a:cxn ang="0">
                  <a:pos x="28" y="14"/>
                </a:cxn>
                <a:cxn ang="0">
                  <a:pos x="26" y="10"/>
                </a:cxn>
                <a:cxn ang="0">
                  <a:pos x="24" y="4"/>
                </a:cxn>
                <a:cxn ang="0">
                  <a:pos x="20" y="2"/>
                </a:cxn>
                <a:cxn ang="0">
                  <a:pos x="14" y="0"/>
                </a:cxn>
              </a:cxnLst>
              <a:rect l="0" t="0" r="r" b="b"/>
              <a:pathLst>
                <a:path w="28" h="30">
                  <a:moveTo>
                    <a:pt x="14" y="0"/>
                  </a:moveTo>
                  <a:lnTo>
                    <a:pt x="14" y="0"/>
                  </a:lnTo>
                  <a:lnTo>
                    <a:pt x="8" y="2"/>
                  </a:lnTo>
                  <a:lnTo>
                    <a:pt x="4" y="4"/>
                  </a:lnTo>
                  <a:lnTo>
                    <a:pt x="0" y="10"/>
                  </a:lnTo>
                  <a:lnTo>
                    <a:pt x="0" y="14"/>
                  </a:lnTo>
                  <a:lnTo>
                    <a:pt x="0" y="14"/>
                  </a:lnTo>
                  <a:lnTo>
                    <a:pt x="0" y="20"/>
                  </a:lnTo>
                  <a:lnTo>
                    <a:pt x="4" y="26"/>
                  </a:lnTo>
                  <a:lnTo>
                    <a:pt x="8" y="28"/>
                  </a:lnTo>
                  <a:lnTo>
                    <a:pt x="14" y="30"/>
                  </a:lnTo>
                  <a:lnTo>
                    <a:pt x="14" y="30"/>
                  </a:lnTo>
                  <a:lnTo>
                    <a:pt x="20" y="28"/>
                  </a:lnTo>
                  <a:lnTo>
                    <a:pt x="24" y="26"/>
                  </a:lnTo>
                  <a:lnTo>
                    <a:pt x="26" y="20"/>
                  </a:lnTo>
                  <a:lnTo>
                    <a:pt x="28" y="14"/>
                  </a:lnTo>
                  <a:lnTo>
                    <a:pt x="28" y="14"/>
                  </a:lnTo>
                  <a:lnTo>
                    <a:pt x="26" y="10"/>
                  </a:lnTo>
                  <a:lnTo>
                    <a:pt x="24" y="4"/>
                  </a:lnTo>
                  <a:lnTo>
                    <a:pt x="20" y="2"/>
                  </a:lnTo>
                  <a:lnTo>
                    <a:pt x="14"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22" name="Freeform 220"/>
            <p:cNvSpPr/>
            <p:nvPr/>
          </p:nvSpPr>
          <p:spPr bwMode="auto">
            <a:xfrm>
              <a:off x="2481263" y="831850"/>
              <a:ext cx="28575" cy="28575"/>
            </a:xfrm>
            <a:custGeom>
              <a:avLst/>
              <a:gdLst/>
              <a:ahLst/>
              <a:cxnLst>
                <a:cxn ang="0">
                  <a:pos x="10" y="0"/>
                </a:cxn>
                <a:cxn ang="0">
                  <a:pos x="10" y="0"/>
                </a:cxn>
                <a:cxn ang="0">
                  <a:pos x="6" y="0"/>
                </a:cxn>
                <a:cxn ang="0">
                  <a:pos x="4" y="2"/>
                </a:cxn>
                <a:cxn ang="0">
                  <a:pos x="2" y="4"/>
                </a:cxn>
                <a:cxn ang="0">
                  <a:pos x="0" y="8"/>
                </a:cxn>
                <a:cxn ang="0">
                  <a:pos x="0" y="8"/>
                </a:cxn>
                <a:cxn ang="0">
                  <a:pos x="2" y="12"/>
                </a:cxn>
                <a:cxn ang="0">
                  <a:pos x="4" y="14"/>
                </a:cxn>
                <a:cxn ang="0">
                  <a:pos x="6" y="16"/>
                </a:cxn>
                <a:cxn ang="0">
                  <a:pos x="10" y="18"/>
                </a:cxn>
                <a:cxn ang="0">
                  <a:pos x="10" y="18"/>
                </a:cxn>
                <a:cxn ang="0">
                  <a:pos x="12" y="16"/>
                </a:cxn>
                <a:cxn ang="0">
                  <a:pos x="16" y="14"/>
                </a:cxn>
                <a:cxn ang="0">
                  <a:pos x="18" y="12"/>
                </a:cxn>
                <a:cxn ang="0">
                  <a:pos x="18" y="8"/>
                </a:cxn>
                <a:cxn ang="0">
                  <a:pos x="18" y="8"/>
                </a:cxn>
                <a:cxn ang="0">
                  <a:pos x="18" y="4"/>
                </a:cxn>
                <a:cxn ang="0">
                  <a:pos x="16" y="2"/>
                </a:cxn>
                <a:cxn ang="0">
                  <a:pos x="12" y="0"/>
                </a:cxn>
                <a:cxn ang="0">
                  <a:pos x="10" y="0"/>
                </a:cxn>
              </a:cxnLst>
              <a:rect l="0" t="0" r="r" b="b"/>
              <a:pathLst>
                <a:path w="18" h="18">
                  <a:moveTo>
                    <a:pt x="10" y="0"/>
                  </a:moveTo>
                  <a:lnTo>
                    <a:pt x="10" y="0"/>
                  </a:lnTo>
                  <a:lnTo>
                    <a:pt x="6" y="0"/>
                  </a:lnTo>
                  <a:lnTo>
                    <a:pt x="4" y="2"/>
                  </a:lnTo>
                  <a:lnTo>
                    <a:pt x="2" y="4"/>
                  </a:lnTo>
                  <a:lnTo>
                    <a:pt x="0" y="8"/>
                  </a:lnTo>
                  <a:lnTo>
                    <a:pt x="0" y="8"/>
                  </a:lnTo>
                  <a:lnTo>
                    <a:pt x="2" y="12"/>
                  </a:lnTo>
                  <a:lnTo>
                    <a:pt x="4" y="14"/>
                  </a:lnTo>
                  <a:lnTo>
                    <a:pt x="6" y="16"/>
                  </a:lnTo>
                  <a:lnTo>
                    <a:pt x="10" y="18"/>
                  </a:lnTo>
                  <a:lnTo>
                    <a:pt x="10" y="18"/>
                  </a:lnTo>
                  <a:lnTo>
                    <a:pt x="12" y="16"/>
                  </a:lnTo>
                  <a:lnTo>
                    <a:pt x="16" y="14"/>
                  </a:lnTo>
                  <a:lnTo>
                    <a:pt x="18" y="12"/>
                  </a:lnTo>
                  <a:lnTo>
                    <a:pt x="18" y="8"/>
                  </a:lnTo>
                  <a:lnTo>
                    <a:pt x="18" y="8"/>
                  </a:lnTo>
                  <a:lnTo>
                    <a:pt x="18" y="4"/>
                  </a:lnTo>
                  <a:lnTo>
                    <a:pt x="16" y="2"/>
                  </a:lnTo>
                  <a:lnTo>
                    <a:pt x="12" y="0"/>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23" name="Freeform 221"/>
            <p:cNvSpPr/>
            <p:nvPr/>
          </p:nvSpPr>
          <p:spPr bwMode="auto">
            <a:xfrm>
              <a:off x="2481263" y="831850"/>
              <a:ext cx="28575" cy="28575"/>
            </a:xfrm>
            <a:custGeom>
              <a:avLst/>
              <a:gdLst/>
              <a:ahLst/>
              <a:cxnLst>
                <a:cxn ang="0">
                  <a:pos x="10" y="0"/>
                </a:cxn>
                <a:cxn ang="0">
                  <a:pos x="10" y="0"/>
                </a:cxn>
                <a:cxn ang="0">
                  <a:pos x="6" y="0"/>
                </a:cxn>
                <a:cxn ang="0">
                  <a:pos x="4" y="2"/>
                </a:cxn>
                <a:cxn ang="0">
                  <a:pos x="2" y="4"/>
                </a:cxn>
                <a:cxn ang="0">
                  <a:pos x="0" y="8"/>
                </a:cxn>
                <a:cxn ang="0">
                  <a:pos x="0" y="8"/>
                </a:cxn>
                <a:cxn ang="0">
                  <a:pos x="2" y="12"/>
                </a:cxn>
                <a:cxn ang="0">
                  <a:pos x="4" y="14"/>
                </a:cxn>
                <a:cxn ang="0">
                  <a:pos x="6" y="16"/>
                </a:cxn>
                <a:cxn ang="0">
                  <a:pos x="10" y="18"/>
                </a:cxn>
                <a:cxn ang="0">
                  <a:pos x="10" y="18"/>
                </a:cxn>
                <a:cxn ang="0">
                  <a:pos x="12" y="16"/>
                </a:cxn>
                <a:cxn ang="0">
                  <a:pos x="16" y="14"/>
                </a:cxn>
                <a:cxn ang="0">
                  <a:pos x="18" y="12"/>
                </a:cxn>
                <a:cxn ang="0">
                  <a:pos x="18" y="8"/>
                </a:cxn>
                <a:cxn ang="0">
                  <a:pos x="18" y="8"/>
                </a:cxn>
                <a:cxn ang="0">
                  <a:pos x="18" y="4"/>
                </a:cxn>
                <a:cxn ang="0">
                  <a:pos x="16" y="2"/>
                </a:cxn>
                <a:cxn ang="0">
                  <a:pos x="12" y="0"/>
                </a:cxn>
                <a:cxn ang="0">
                  <a:pos x="10" y="0"/>
                </a:cxn>
              </a:cxnLst>
              <a:rect l="0" t="0" r="r" b="b"/>
              <a:pathLst>
                <a:path w="18" h="18">
                  <a:moveTo>
                    <a:pt x="10" y="0"/>
                  </a:moveTo>
                  <a:lnTo>
                    <a:pt x="10" y="0"/>
                  </a:lnTo>
                  <a:lnTo>
                    <a:pt x="6" y="0"/>
                  </a:lnTo>
                  <a:lnTo>
                    <a:pt x="4" y="2"/>
                  </a:lnTo>
                  <a:lnTo>
                    <a:pt x="2" y="4"/>
                  </a:lnTo>
                  <a:lnTo>
                    <a:pt x="0" y="8"/>
                  </a:lnTo>
                  <a:lnTo>
                    <a:pt x="0" y="8"/>
                  </a:lnTo>
                  <a:lnTo>
                    <a:pt x="2" y="12"/>
                  </a:lnTo>
                  <a:lnTo>
                    <a:pt x="4" y="14"/>
                  </a:lnTo>
                  <a:lnTo>
                    <a:pt x="6" y="16"/>
                  </a:lnTo>
                  <a:lnTo>
                    <a:pt x="10" y="18"/>
                  </a:lnTo>
                  <a:lnTo>
                    <a:pt x="10" y="18"/>
                  </a:lnTo>
                  <a:lnTo>
                    <a:pt x="12" y="16"/>
                  </a:lnTo>
                  <a:lnTo>
                    <a:pt x="16" y="14"/>
                  </a:lnTo>
                  <a:lnTo>
                    <a:pt x="18" y="12"/>
                  </a:lnTo>
                  <a:lnTo>
                    <a:pt x="18" y="8"/>
                  </a:lnTo>
                  <a:lnTo>
                    <a:pt x="18" y="8"/>
                  </a:lnTo>
                  <a:lnTo>
                    <a:pt x="18" y="4"/>
                  </a:lnTo>
                  <a:lnTo>
                    <a:pt x="16" y="2"/>
                  </a:lnTo>
                  <a:lnTo>
                    <a:pt x="12" y="0"/>
                  </a:lnTo>
                  <a:lnTo>
                    <a:pt x="10"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24" name="Freeform 222"/>
            <p:cNvSpPr/>
            <p:nvPr/>
          </p:nvSpPr>
          <p:spPr bwMode="auto">
            <a:xfrm>
              <a:off x="3027363" y="61277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25" name="Freeform 223"/>
            <p:cNvSpPr/>
            <p:nvPr/>
          </p:nvSpPr>
          <p:spPr bwMode="auto">
            <a:xfrm>
              <a:off x="3027363" y="61277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26" name="Freeform 224"/>
            <p:cNvSpPr/>
            <p:nvPr/>
          </p:nvSpPr>
          <p:spPr bwMode="auto">
            <a:xfrm>
              <a:off x="3402013" y="77152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27" name="Freeform 225"/>
            <p:cNvSpPr/>
            <p:nvPr/>
          </p:nvSpPr>
          <p:spPr bwMode="auto">
            <a:xfrm>
              <a:off x="3402013" y="77152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28" name="Freeform 226"/>
            <p:cNvSpPr/>
            <p:nvPr/>
          </p:nvSpPr>
          <p:spPr bwMode="auto">
            <a:xfrm>
              <a:off x="3757613" y="99377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29" name="Freeform 227"/>
            <p:cNvSpPr/>
            <p:nvPr/>
          </p:nvSpPr>
          <p:spPr bwMode="auto">
            <a:xfrm>
              <a:off x="3757613" y="99377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30" name="Freeform 228"/>
            <p:cNvSpPr/>
            <p:nvPr/>
          </p:nvSpPr>
          <p:spPr bwMode="auto">
            <a:xfrm>
              <a:off x="4186238" y="1003300"/>
              <a:ext cx="19050"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0" y="12"/>
                </a:cxn>
                <a:cxn ang="0">
                  <a:pos x="12" y="6"/>
                </a:cxn>
                <a:cxn ang="0">
                  <a:pos x="12" y="6"/>
                </a:cxn>
                <a:cxn ang="0">
                  <a:pos x="10" y="2"/>
                </a:cxn>
                <a:cxn ang="0">
                  <a:pos x="6" y="0"/>
                </a:cxn>
              </a:cxnLst>
              <a:rect l="0" t="0" r="r" b="b"/>
              <a:pathLst>
                <a:path w="12" h="14">
                  <a:moveTo>
                    <a:pt x="6" y="0"/>
                  </a:moveTo>
                  <a:lnTo>
                    <a:pt x="6" y="0"/>
                  </a:lnTo>
                  <a:lnTo>
                    <a:pt x="2" y="2"/>
                  </a:lnTo>
                  <a:lnTo>
                    <a:pt x="0" y="6"/>
                  </a:lnTo>
                  <a:lnTo>
                    <a:pt x="0" y="6"/>
                  </a:lnTo>
                  <a:lnTo>
                    <a:pt x="2" y="12"/>
                  </a:lnTo>
                  <a:lnTo>
                    <a:pt x="6" y="14"/>
                  </a:lnTo>
                  <a:lnTo>
                    <a:pt x="6" y="14"/>
                  </a:lnTo>
                  <a:lnTo>
                    <a:pt x="10" y="12"/>
                  </a:lnTo>
                  <a:lnTo>
                    <a:pt x="12" y="6"/>
                  </a:lnTo>
                  <a:lnTo>
                    <a:pt x="12" y="6"/>
                  </a:lnTo>
                  <a:lnTo>
                    <a:pt x="10"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31" name="Freeform 229"/>
            <p:cNvSpPr/>
            <p:nvPr/>
          </p:nvSpPr>
          <p:spPr bwMode="auto">
            <a:xfrm>
              <a:off x="4186238" y="1003300"/>
              <a:ext cx="19050"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0" y="12"/>
                </a:cxn>
                <a:cxn ang="0">
                  <a:pos x="12" y="6"/>
                </a:cxn>
                <a:cxn ang="0">
                  <a:pos x="12" y="6"/>
                </a:cxn>
                <a:cxn ang="0">
                  <a:pos x="10" y="2"/>
                </a:cxn>
                <a:cxn ang="0">
                  <a:pos x="6" y="0"/>
                </a:cxn>
              </a:cxnLst>
              <a:rect l="0" t="0" r="r" b="b"/>
              <a:pathLst>
                <a:path w="12" h="14">
                  <a:moveTo>
                    <a:pt x="6" y="0"/>
                  </a:moveTo>
                  <a:lnTo>
                    <a:pt x="6" y="0"/>
                  </a:lnTo>
                  <a:lnTo>
                    <a:pt x="2" y="2"/>
                  </a:lnTo>
                  <a:lnTo>
                    <a:pt x="0" y="6"/>
                  </a:lnTo>
                  <a:lnTo>
                    <a:pt x="0" y="6"/>
                  </a:lnTo>
                  <a:lnTo>
                    <a:pt x="2" y="12"/>
                  </a:lnTo>
                  <a:lnTo>
                    <a:pt x="6" y="14"/>
                  </a:lnTo>
                  <a:lnTo>
                    <a:pt x="6" y="14"/>
                  </a:lnTo>
                  <a:lnTo>
                    <a:pt x="10" y="12"/>
                  </a:lnTo>
                  <a:lnTo>
                    <a:pt x="12" y="6"/>
                  </a:lnTo>
                  <a:lnTo>
                    <a:pt x="12" y="6"/>
                  </a:lnTo>
                  <a:lnTo>
                    <a:pt x="10"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32" name="Freeform 230"/>
            <p:cNvSpPr/>
            <p:nvPr/>
          </p:nvSpPr>
          <p:spPr bwMode="auto">
            <a:xfrm>
              <a:off x="4675188" y="72707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33" name="Freeform 231"/>
            <p:cNvSpPr/>
            <p:nvPr/>
          </p:nvSpPr>
          <p:spPr bwMode="auto">
            <a:xfrm>
              <a:off x="4675188" y="72707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34" name="Freeform 232"/>
            <p:cNvSpPr/>
            <p:nvPr/>
          </p:nvSpPr>
          <p:spPr bwMode="auto">
            <a:xfrm>
              <a:off x="1595438" y="21907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35" name="Freeform 233"/>
            <p:cNvSpPr/>
            <p:nvPr/>
          </p:nvSpPr>
          <p:spPr bwMode="auto">
            <a:xfrm>
              <a:off x="1595438" y="21907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36" name="Freeform 234"/>
            <p:cNvSpPr/>
            <p:nvPr/>
          </p:nvSpPr>
          <p:spPr bwMode="auto">
            <a:xfrm>
              <a:off x="2014538" y="63817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37" name="Freeform 235"/>
            <p:cNvSpPr/>
            <p:nvPr/>
          </p:nvSpPr>
          <p:spPr bwMode="auto">
            <a:xfrm>
              <a:off x="2014538" y="63817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38" name="Freeform 236"/>
            <p:cNvSpPr/>
            <p:nvPr/>
          </p:nvSpPr>
          <p:spPr bwMode="auto">
            <a:xfrm>
              <a:off x="3500438" y="631825"/>
              <a:ext cx="38100" cy="34925"/>
            </a:xfrm>
            <a:custGeom>
              <a:avLst/>
              <a:gdLst/>
              <a:ahLst/>
              <a:cxnLst>
                <a:cxn ang="0">
                  <a:pos x="12" y="0"/>
                </a:cxn>
                <a:cxn ang="0">
                  <a:pos x="12" y="0"/>
                </a:cxn>
                <a:cxn ang="0">
                  <a:pos x="8" y="0"/>
                </a:cxn>
                <a:cxn ang="0">
                  <a:pos x="4" y="4"/>
                </a:cxn>
                <a:cxn ang="0">
                  <a:pos x="2" y="6"/>
                </a:cxn>
                <a:cxn ang="0">
                  <a:pos x="0" y="12"/>
                </a:cxn>
                <a:cxn ang="0">
                  <a:pos x="0" y="12"/>
                </a:cxn>
                <a:cxn ang="0">
                  <a:pos x="2" y="16"/>
                </a:cxn>
                <a:cxn ang="0">
                  <a:pos x="4" y="20"/>
                </a:cxn>
                <a:cxn ang="0">
                  <a:pos x="8" y="22"/>
                </a:cxn>
                <a:cxn ang="0">
                  <a:pos x="12" y="22"/>
                </a:cxn>
                <a:cxn ang="0">
                  <a:pos x="12" y="22"/>
                </a:cxn>
                <a:cxn ang="0">
                  <a:pos x="16" y="22"/>
                </a:cxn>
                <a:cxn ang="0">
                  <a:pos x="20" y="20"/>
                </a:cxn>
                <a:cxn ang="0">
                  <a:pos x="22" y="16"/>
                </a:cxn>
                <a:cxn ang="0">
                  <a:pos x="24" y="12"/>
                </a:cxn>
                <a:cxn ang="0">
                  <a:pos x="24" y="12"/>
                </a:cxn>
                <a:cxn ang="0">
                  <a:pos x="22" y="6"/>
                </a:cxn>
                <a:cxn ang="0">
                  <a:pos x="20" y="4"/>
                </a:cxn>
                <a:cxn ang="0">
                  <a:pos x="16" y="0"/>
                </a:cxn>
                <a:cxn ang="0">
                  <a:pos x="12" y="0"/>
                </a:cxn>
              </a:cxnLst>
              <a:rect l="0" t="0" r="r" b="b"/>
              <a:pathLst>
                <a:path w="24" h="22">
                  <a:moveTo>
                    <a:pt x="12" y="0"/>
                  </a:moveTo>
                  <a:lnTo>
                    <a:pt x="12" y="0"/>
                  </a:lnTo>
                  <a:lnTo>
                    <a:pt x="8" y="0"/>
                  </a:lnTo>
                  <a:lnTo>
                    <a:pt x="4" y="4"/>
                  </a:lnTo>
                  <a:lnTo>
                    <a:pt x="2" y="6"/>
                  </a:lnTo>
                  <a:lnTo>
                    <a:pt x="0" y="12"/>
                  </a:lnTo>
                  <a:lnTo>
                    <a:pt x="0" y="12"/>
                  </a:lnTo>
                  <a:lnTo>
                    <a:pt x="2" y="16"/>
                  </a:lnTo>
                  <a:lnTo>
                    <a:pt x="4" y="20"/>
                  </a:lnTo>
                  <a:lnTo>
                    <a:pt x="8" y="22"/>
                  </a:lnTo>
                  <a:lnTo>
                    <a:pt x="12" y="22"/>
                  </a:lnTo>
                  <a:lnTo>
                    <a:pt x="12" y="22"/>
                  </a:lnTo>
                  <a:lnTo>
                    <a:pt x="16" y="22"/>
                  </a:lnTo>
                  <a:lnTo>
                    <a:pt x="20" y="20"/>
                  </a:lnTo>
                  <a:lnTo>
                    <a:pt x="22" y="16"/>
                  </a:lnTo>
                  <a:lnTo>
                    <a:pt x="24" y="12"/>
                  </a:lnTo>
                  <a:lnTo>
                    <a:pt x="24" y="12"/>
                  </a:lnTo>
                  <a:lnTo>
                    <a:pt x="22" y="6"/>
                  </a:lnTo>
                  <a:lnTo>
                    <a:pt x="20" y="4"/>
                  </a:lnTo>
                  <a:lnTo>
                    <a:pt x="16" y="0"/>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39" name="Freeform 237"/>
            <p:cNvSpPr/>
            <p:nvPr/>
          </p:nvSpPr>
          <p:spPr bwMode="auto">
            <a:xfrm>
              <a:off x="3500438" y="631825"/>
              <a:ext cx="38100" cy="34925"/>
            </a:xfrm>
            <a:custGeom>
              <a:avLst/>
              <a:gdLst/>
              <a:ahLst/>
              <a:cxnLst>
                <a:cxn ang="0">
                  <a:pos x="12" y="0"/>
                </a:cxn>
                <a:cxn ang="0">
                  <a:pos x="12" y="0"/>
                </a:cxn>
                <a:cxn ang="0">
                  <a:pos x="8" y="0"/>
                </a:cxn>
                <a:cxn ang="0">
                  <a:pos x="4" y="4"/>
                </a:cxn>
                <a:cxn ang="0">
                  <a:pos x="2" y="6"/>
                </a:cxn>
                <a:cxn ang="0">
                  <a:pos x="0" y="12"/>
                </a:cxn>
                <a:cxn ang="0">
                  <a:pos x="0" y="12"/>
                </a:cxn>
                <a:cxn ang="0">
                  <a:pos x="2" y="16"/>
                </a:cxn>
                <a:cxn ang="0">
                  <a:pos x="4" y="20"/>
                </a:cxn>
                <a:cxn ang="0">
                  <a:pos x="8" y="22"/>
                </a:cxn>
                <a:cxn ang="0">
                  <a:pos x="12" y="22"/>
                </a:cxn>
                <a:cxn ang="0">
                  <a:pos x="12" y="22"/>
                </a:cxn>
                <a:cxn ang="0">
                  <a:pos x="16" y="22"/>
                </a:cxn>
                <a:cxn ang="0">
                  <a:pos x="20" y="20"/>
                </a:cxn>
                <a:cxn ang="0">
                  <a:pos x="22" y="16"/>
                </a:cxn>
                <a:cxn ang="0">
                  <a:pos x="24" y="12"/>
                </a:cxn>
                <a:cxn ang="0">
                  <a:pos x="24" y="12"/>
                </a:cxn>
                <a:cxn ang="0">
                  <a:pos x="22" y="6"/>
                </a:cxn>
                <a:cxn ang="0">
                  <a:pos x="20" y="4"/>
                </a:cxn>
                <a:cxn ang="0">
                  <a:pos x="16" y="0"/>
                </a:cxn>
                <a:cxn ang="0">
                  <a:pos x="12" y="0"/>
                </a:cxn>
              </a:cxnLst>
              <a:rect l="0" t="0" r="r" b="b"/>
              <a:pathLst>
                <a:path w="24" h="22">
                  <a:moveTo>
                    <a:pt x="12" y="0"/>
                  </a:moveTo>
                  <a:lnTo>
                    <a:pt x="12" y="0"/>
                  </a:lnTo>
                  <a:lnTo>
                    <a:pt x="8" y="0"/>
                  </a:lnTo>
                  <a:lnTo>
                    <a:pt x="4" y="4"/>
                  </a:lnTo>
                  <a:lnTo>
                    <a:pt x="2" y="6"/>
                  </a:lnTo>
                  <a:lnTo>
                    <a:pt x="0" y="12"/>
                  </a:lnTo>
                  <a:lnTo>
                    <a:pt x="0" y="12"/>
                  </a:lnTo>
                  <a:lnTo>
                    <a:pt x="2" y="16"/>
                  </a:lnTo>
                  <a:lnTo>
                    <a:pt x="4" y="20"/>
                  </a:lnTo>
                  <a:lnTo>
                    <a:pt x="8" y="22"/>
                  </a:lnTo>
                  <a:lnTo>
                    <a:pt x="12" y="22"/>
                  </a:lnTo>
                  <a:lnTo>
                    <a:pt x="12" y="22"/>
                  </a:lnTo>
                  <a:lnTo>
                    <a:pt x="16" y="22"/>
                  </a:lnTo>
                  <a:lnTo>
                    <a:pt x="20" y="20"/>
                  </a:lnTo>
                  <a:lnTo>
                    <a:pt x="22" y="16"/>
                  </a:lnTo>
                  <a:lnTo>
                    <a:pt x="24" y="12"/>
                  </a:lnTo>
                  <a:lnTo>
                    <a:pt x="24" y="12"/>
                  </a:lnTo>
                  <a:lnTo>
                    <a:pt x="22" y="6"/>
                  </a:lnTo>
                  <a:lnTo>
                    <a:pt x="20" y="4"/>
                  </a:lnTo>
                  <a:lnTo>
                    <a:pt x="16" y="0"/>
                  </a:lnTo>
                  <a:lnTo>
                    <a:pt x="12"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40" name="Freeform 238"/>
            <p:cNvSpPr/>
            <p:nvPr/>
          </p:nvSpPr>
          <p:spPr bwMode="auto">
            <a:xfrm>
              <a:off x="3732213" y="523875"/>
              <a:ext cx="38100" cy="38100"/>
            </a:xfrm>
            <a:custGeom>
              <a:avLst/>
              <a:gdLst/>
              <a:ahLst/>
              <a:cxnLst>
                <a:cxn ang="0">
                  <a:pos x="12" y="0"/>
                </a:cxn>
                <a:cxn ang="0">
                  <a:pos x="12" y="0"/>
                </a:cxn>
                <a:cxn ang="0">
                  <a:pos x="8" y="2"/>
                </a:cxn>
                <a:cxn ang="0">
                  <a:pos x="4" y="4"/>
                </a:cxn>
                <a:cxn ang="0">
                  <a:pos x="2" y="8"/>
                </a:cxn>
                <a:cxn ang="0">
                  <a:pos x="0" y="12"/>
                </a:cxn>
                <a:cxn ang="0">
                  <a:pos x="0" y="12"/>
                </a:cxn>
                <a:cxn ang="0">
                  <a:pos x="2" y="16"/>
                </a:cxn>
                <a:cxn ang="0">
                  <a:pos x="4" y="20"/>
                </a:cxn>
                <a:cxn ang="0">
                  <a:pos x="8" y="22"/>
                </a:cxn>
                <a:cxn ang="0">
                  <a:pos x="12" y="24"/>
                </a:cxn>
                <a:cxn ang="0">
                  <a:pos x="12" y="24"/>
                </a:cxn>
                <a:cxn ang="0">
                  <a:pos x="16" y="22"/>
                </a:cxn>
                <a:cxn ang="0">
                  <a:pos x="20" y="20"/>
                </a:cxn>
                <a:cxn ang="0">
                  <a:pos x="22" y="16"/>
                </a:cxn>
                <a:cxn ang="0">
                  <a:pos x="24" y="12"/>
                </a:cxn>
                <a:cxn ang="0">
                  <a:pos x="24" y="12"/>
                </a:cxn>
                <a:cxn ang="0">
                  <a:pos x="22" y="8"/>
                </a:cxn>
                <a:cxn ang="0">
                  <a:pos x="20" y="4"/>
                </a:cxn>
                <a:cxn ang="0">
                  <a:pos x="16" y="2"/>
                </a:cxn>
                <a:cxn ang="0">
                  <a:pos x="12" y="0"/>
                </a:cxn>
              </a:cxnLst>
              <a:rect l="0" t="0" r="r" b="b"/>
              <a:pathLst>
                <a:path w="24" h="24">
                  <a:moveTo>
                    <a:pt x="12" y="0"/>
                  </a:moveTo>
                  <a:lnTo>
                    <a:pt x="12" y="0"/>
                  </a:lnTo>
                  <a:lnTo>
                    <a:pt x="8" y="2"/>
                  </a:lnTo>
                  <a:lnTo>
                    <a:pt x="4" y="4"/>
                  </a:lnTo>
                  <a:lnTo>
                    <a:pt x="2" y="8"/>
                  </a:lnTo>
                  <a:lnTo>
                    <a:pt x="0" y="12"/>
                  </a:lnTo>
                  <a:lnTo>
                    <a:pt x="0" y="12"/>
                  </a:lnTo>
                  <a:lnTo>
                    <a:pt x="2" y="16"/>
                  </a:lnTo>
                  <a:lnTo>
                    <a:pt x="4" y="20"/>
                  </a:lnTo>
                  <a:lnTo>
                    <a:pt x="8" y="22"/>
                  </a:lnTo>
                  <a:lnTo>
                    <a:pt x="12" y="24"/>
                  </a:lnTo>
                  <a:lnTo>
                    <a:pt x="12" y="24"/>
                  </a:lnTo>
                  <a:lnTo>
                    <a:pt x="16" y="22"/>
                  </a:lnTo>
                  <a:lnTo>
                    <a:pt x="20" y="20"/>
                  </a:lnTo>
                  <a:lnTo>
                    <a:pt x="22" y="16"/>
                  </a:lnTo>
                  <a:lnTo>
                    <a:pt x="24" y="12"/>
                  </a:lnTo>
                  <a:lnTo>
                    <a:pt x="24" y="12"/>
                  </a:lnTo>
                  <a:lnTo>
                    <a:pt x="22" y="8"/>
                  </a:lnTo>
                  <a:lnTo>
                    <a:pt x="20" y="4"/>
                  </a:lnTo>
                  <a:lnTo>
                    <a:pt x="16" y="2"/>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41" name="Freeform 239"/>
            <p:cNvSpPr/>
            <p:nvPr/>
          </p:nvSpPr>
          <p:spPr bwMode="auto">
            <a:xfrm>
              <a:off x="3732213" y="523875"/>
              <a:ext cx="38100" cy="38100"/>
            </a:xfrm>
            <a:custGeom>
              <a:avLst/>
              <a:gdLst/>
              <a:ahLst/>
              <a:cxnLst>
                <a:cxn ang="0">
                  <a:pos x="12" y="0"/>
                </a:cxn>
                <a:cxn ang="0">
                  <a:pos x="12" y="0"/>
                </a:cxn>
                <a:cxn ang="0">
                  <a:pos x="8" y="2"/>
                </a:cxn>
                <a:cxn ang="0">
                  <a:pos x="4" y="4"/>
                </a:cxn>
                <a:cxn ang="0">
                  <a:pos x="2" y="8"/>
                </a:cxn>
                <a:cxn ang="0">
                  <a:pos x="0" y="12"/>
                </a:cxn>
                <a:cxn ang="0">
                  <a:pos x="0" y="12"/>
                </a:cxn>
                <a:cxn ang="0">
                  <a:pos x="2" y="16"/>
                </a:cxn>
                <a:cxn ang="0">
                  <a:pos x="4" y="20"/>
                </a:cxn>
                <a:cxn ang="0">
                  <a:pos x="8" y="22"/>
                </a:cxn>
                <a:cxn ang="0">
                  <a:pos x="12" y="24"/>
                </a:cxn>
                <a:cxn ang="0">
                  <a:pos x="12" y="24"/>
                </a:cxn>
                <a:cxn ang="0">
                  <a:pos x="16" y="22"/>
                </a:cxn>
                <a:cxn ang="0">
                  <a:pos x="20" y="20"/>
                </a:cxn>
                <a:cxn ang="0">
                  <a:pos x="22" y="16"/>
                </a:cxn>
                <a:cxn ang="0">
                  <a:pos x="24" y="12"/>
                </a:cxn>
                <a:cxn ang="0">
                  <a:pos x="24" y="12"/>
                </a:cxn>
                <a:cxn ang="0">
                  <a:pos x="22" y="8"/>
                </a:cxn>
                <a:cxn ang="0">
                  <a:pos x="20" y="4"/>
                </a:cxn>
                <a:cxn ang="0">
                  <a:pos x="16" y="2"/>
                </a:cxn>
                <a:cxn ang="0">
                  <a:pos x="12" y="0"/>
                </a:cxn>
              </a:cxnLst>
              <a:rect l="0" t="0" r="r" b="b"/>
              <a:pathLst>
                <a:path w="24" h="24">
                  <a:moveTo>
                    <a:pt x="12" y="0"/>
                  </a:moveTo>
                  <a:lnTo>
                    <a:pt x="12" y="0"/>
                  </a:lnTo>
                  <a:lnTo>
                    <a:pt x="8" y="2"/>
                  </a:lnTo>
                  <a:lnTo>
                    <a:pt x="4" y="4"/>
                  </a:lnTo>
                  <a:lnTo>
                    <a:pt x="2" y="8"/>
                  </a:lnTo>
                  <a:lnTo>
                    <a:pt x="0" y="12"/>
                  </a:lnTo>
                  <a:lnTo>
                    <a:pt x="0" y="12"/>
                  </a:lnTo>
                  <a:lnTo>
                    <a:pt x="2" y="16"/>
                  </a:lnTo>
                  <a:lnTo>
                    <a:pt x="4" y="20"/>
                  </a:lnTo>
                  <a:lnTo>
                    <a:pt x="8" y="22"/>
                  </a:lnTo>
                  <a:lnTo>
                    <a:pt x="12" y="24"/>
                  </a:lnTo>
                  <a:lnTo>
                    <a:pt x="12" y="24"/>
                  </a:lnTo>
                  <a:lnTo>
                    <a:pt x="16" y="22"/>
                  </a:lnTo>
                  <a:lnTo>
                    <a:pt x="20" y="20"/>
                  </a:lnTo>
                  <a:lnTo>
                    <a:pt x="22" y="16"/>
                  </a:lnTo>
                  <a:lnTo>
                    <a:pt x="24" y="12"/>
                  </a:lnTo>
                  <a:lnTo>
                    <a:pt x="24" y="12"/>
                  </a:lnTo>
                  <a:lnTo>
                    <a:pt x="22" y="8"/>
                  </a:lnTo>
                  <a:lnTo>
                    <a:pt x="20" y="4"/>
                  </a:lnTo>
                  <a:lnTo>
                    <a:pt x="16" y="2"/>
                  </a:lnTo>
                  <a:lnTo>
                    <a:pt x="12"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42" name="Freeform 240"/>
            <p:cNvSpPr/>
            <p:nvPr/>
          </p:nvSpPr>
          <p:spPr bwMode="auto">
            <a:xfrm>
              <a:off x="4106863" y="739775"/>
              <a:ext cx="34925" cy="34925"/>
            </a:xfrm>
            <a:custGeom>
              <a:avLst/>
              <a:gdLst/>
              <a:ahLst/>
              <a:cxnLst>
                <a:cxn ang="0">
                  <a:pos x="12" y="0"/>
                </a:cxn>
                <a:cxn ang="0">
                  <a:pos x="12" y="0"/>
                </a:cxn>
                <a:cxn ang="0">
                  <a:pos x="6" y="0"/>
                </a:cxn>
                <a:cxn ang="0">
                  <a:pos x="4" y="2"/>
                </a:cxn>
                <a:cxn ang="0">
                  <a:pos x="0" y="6"/>
                </a:cxn>
                <a:cxn ang="0">
                  <a:pos x="0" y="10"/>
                </a:cxn>
                <a:cxn ang="0">
                  <a:pos x="0" y="10"/>
                </a:cxn>
                <a:cxn ang="0">
                  <a:pos x="0" y="14"/>
                </a:cxn>
                <a:cxn ang="0">
                  <a:pos x="4" y="18"/>
                </a:cxn>
                <a:cxn ang="0">
                  <a:pos x="6" y="20"/>
                </a:cxn>
                <a:cxn ang="0">
                  <a:pos x="12" y="22"/>
                </a:cxn>
                <a:cxn ang="0">
                  <a:pos x="12" y="22"/>
                </a:cxn>
                <a:cxn ang="0">
                  <a:pos x="16" y="20"/>
                </a:cxn>
                <a:cxn ang="0">
                  <a:pos x="20" y="18"/>
                </a:cxn>
                <a:cxn ang="0">
                  <a:pos x="22" y="14"/>
                </a:cxn>
                <a:cxn ang="0">
                  <a:pos x="22" y="10"/>
                </a:cxn>
                <a:cxn ang="0">
                  <a:pos x="22" y="10"/>
                </a:cxn>
                <a:cxn ang="0">
                  <a:pos x="22" y="6"/>
                </a:cxn>
                <a:cxn ang="0">
                  <a:pos x="20" y="2"/>
                </a:cxn>
                <a:cxn ang="0">
                  <a:pos x="16" y="0"/>
                </a:cxn>
                <a:cxn ang="0">
                  <a:pos x="12" y="0"/>
                </a:cxn>
              </a:cxnLst>
              <a:rect l="0" t="0" r="r" b="b"/>
              <a:pathLst>
                <a:path w="22" h="22">
                  <a:moveTo>
                    <a:pt x="12" y="0"/>
                  </a:moveTo>
                  <a:lnTo>
                    <a:pt x="12" y="0"/>
                  </a:lnTo>
                  <a:lnTo>
                    <a:pt x="6" y="0"/>
                  </a:lnTo>
                  <a:lnTo>
                    <a:pt x="4" y="2"/>
                  </a:lnTo>
                  <a:lnTo>
                    <a:pt x="0" y="6"/>
                  </a:lnTo>
                  <a:lnTo>
                    <a:pt x="0" y="10"/>
                  </a:lnTo>
                  <a:lnTo>
                    <a:pt x="0" y="10"/>
                  </a:lnTo>
                  <a:lnTo>
                    <a:pt x="0" y="14"/>
                  </a:lnTo>
                  <a:lnTo>
                    <a:pt x="4" y="18"/>
                  </a:lnTo>
                  <a:lnTo>
                    <a:pt x="6" y="20"/>
                  </a:lnTo>
                  <a:lnTo>
                    <a:pt x="12" y="22"/>
                  </a:lnTo>
                  <a:lnTo>
                    <a:pt x="12" y="22"/>
                  </a:lnTo>
                  <a:lnTo>
                    <a:pt x="16" y="20"/>
                  </a:lnTo>
                  <a:lnTo>
                    <a:pt x="20" y="18"/>
                  </a:lnTo>
                  <a:lnTo>
                    <a:pt x="22" y="14"/>
                  </a:lnTo>
                  <a:lnTo>
                    <a:pt x="22" y="10"/>
                  </a:lnTo>
                  <a:lnTo>
                    <a:pt x="22" y="10"/>
                  </a:lnTo>
                  <a:lnTo>
                    <a:pt x="22" y="6"/>
                  </a:lnTo>
                  <a:lnTo>
                    <a:pt x="20" y="2"/>
                  </a:lnTo>
                  <a:lnTo>
                    <a:pt x="16" y="0"/>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43" name="Freeform 241"/>
            <p:cNvSpPr/>
            <p:nvPr/>
          </p:nvSpPr>
          <p:spPr bwMode="auto">
            <a:xfrm>
              <a:off x="4106863" y="739775"/>
              <a:ext cx="34925" cy="34925"/>
            </a:xfrm>
            <a:custGeom>
              <a:avLst/>
              <a:gdLst/>
              <a:ahLst/>
              <a:cxnLst>
                <a:cxn ang="0">
                  <a:pos x="12" y="0"/>
                </a:cxn>
                <a:cxn ang="0">
                  <a:pos x="12" y="0"/>
                </a:cxn>
                <a:cxn ang="0">
                  <a:pos x="6" y="0"/>
                </a:cxn>
                <a:cxn ang="0">
                  <a:pos x="4" y="2"/>
                </a:cxn>
                <a:cxn ang="0">
                  <a:pos x="0" y="6"/>
                </a:cxn>
                <a:cxn ang="0">
                  <a:pos x="0" y="10"/>
                </a:cxn>
                <a:cxn ang="0">
                  <a:pos x="0" y="10"/>
                </a:cxn>
                <a:cxn ang="0">
                  <a:pos x="0" y="14"/>
                </a:cxn>
                <a:cxn ang="0">
                  <a:pos x="4" y="18"/>
                </a:cxn>
                <a:cxn ang="0">
                  <a:pos x="6" y="20"/>
                </a:cxn>
                <a:cxn ang="0">
                  <a:pos x="12" y="22"/>
                </a:cxn>
                <a:cxn ang="0">
                  <a:pos x="12" y="22"/>
                </a:cxn>
                <a:cxn ang="0">
                  <a:pos x="16" y="20"/>
                </a:cxn>
                <a:cxn ang="0">
                  <a:pos x="20" y="18"/>
                </a:cxn>
                <a:cxn ang="0">
                  <a:pos x="22" y="14"/>
                </a:cxn>
                <a:cxn ang="0">
                  <a:pos x="22" y="10"/>
                </a:cxn>
                <a:cxn ang="0">
                  <a:pos x="22" y="10"/>
                </a:cxn>
                <a:cxn ang="0">
                  <a:pos x="22" y="6"/>
                </a:cxn>
                <a:cxn ang="0">
                  <a:pos x="20" y="2"/>
                </a:cxn>
                <a:cxn ang="0">
                  <a:pos x="16" y="0"/>
                </a:cxn>
                <a:cxn ang="0">
                  <a:pos x="12" y="0"/>
                </a:cxn>
              </a:cxnLst>
              <a:rect l="0" t="0" r="r" b="b"/>
              <a:pathLst>
                <a:path w="22" h="22">
                  <a:moveTo>
                    <a:pt x="12" y="0"/>
                  </a:moveTo>
                  <a:lnTo>
                    <a:pt x="12" y="0"/>
                  </a:lnTo>
                  <a:lnTo>
                    <a:pt x="6" y="0"/>
                  </a:lnTo>
                  <a:lnTo>
                    <a:pt x="4" y="2"/>
                  </a:lnTo>
                  <a:lnTo>
                    <a:pt x="0" y="6"/>
                  </a:lnTo>
                  <a:lnTo>
                    <a:pt x="0" y="10"/>
                  </a:lnTo>
                  <a:lnTo>
                    <a:pt x="0" y="10"/>
                  </a:lnTo>
                  <a:lnTo>
                    <a:pt x="0" y="14"/>
                  </a:lnTo>
                  <a:lnTo>
                    <a:pt x="4" y="18"/>
                  </a:lnTo>
                  <a:lnTo>
                    <a:pt x="6" y="20"/>
                  </a:lnTo>
                  <a:lnTo>
                    <a:pt x="12" y="22"/>
                  </a:lnTo>
                  <a:lnTo>
                    <a:pt x="12" y="22"/>
                  </a:lnTo>
                  <a:lnTo>
                    <a:pt x="16" y="20"/>
                  </a:lnTo>
                  <a:lnTo>
                    <a:pt x="20" y="18"/>
                  </a:lnTo>
                  <a:lnTo>
                    <a:pt x="22" y="14"/>
                  </a:lnTo>
                  <a:lnTo>
                    <a:pt x="22" y="10"/>
                  </a:lnTo>
                  <a:lnTo>
                    <a:pt x="22" y="10"/>
                  </a:lnTo>
                  <a:lnTo>
                    <a:pt x="22" y="6"/>
                  </a:lnTo>
                  <a:lnTo>
                    <a:pt x="20" y="2"/>
                  </a:lnTo>
                  <a:lnTo>
                    <a:pt x="16" y="0"/>
                  </a:lnTo>
                  <a:lnTo>
                    <a:pt x="12"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44" name="Freeform 242"/>
            <p:cNvSpPr/>
            <p:nvPr/>
          </p:nvSpPr>
          <p:spPr bwMode="auto">
            <a:xfrm>
              <a:off x="5745163" y="196850"/>
              <a:ext cx="34925" cy="34925"/>
            </a:xfrm>
            <a:custGeom>
              <a:avLst/>
              <a:gdLst/>
              <a:ahLst/>
              <a:cxnLst>
                <a:cxn ang="0">
                  <a:pos x="10" y="0"/>
                </a:cxn>
                <a:cxn ang="0">
                  <a:pos x="10" y="0"/>
                </a:cxn>
                <a:cxn ang="0">
                  <a:pos x="6" y="0"/>
                </a:cxn>
                <a:cxn ang="0">
                  <a:pos x="2" y="2"/>
                </a:cxn>
                <a:cxn ang="0">
                  <a:pos x="0" y="6"/>
                </a:cxn>
                <a:cxn ang="0">
                  <a:pos x="0" y="10"/>
                </a:cxn>
                <a:cxn ang="0">
                  <a:pos x="0" y="10"/>
                </a:cxn>
                <a:cxn ang="0">
                  <a:pos x="0" y="14"/>
                </a:cxn>
                <a:cxn ang="0">
                  <a:pos x="2" y="18"/>
                </a:cxn>
                <a:cxn ang="0">
                  <a:pos x="6" y="20"/>
                </a:cxn>
                <a:cxn ang="0">
                  <a:pos x="10" y="22"/>
                </a:cxn>
                <a:cxn ang="0">
                  <a:pos x="10" y="22"/>
                </a:cxn>
                <a:cxn ang="0">
                  <a:pos x="14" y="20"/>
                </a:cxn>
                <a:cxn ang="0">
                  <a:pos x="18" y="18"/>
                </a:cxn>
                <a:cxn ang="0">
                  <a:pos x="20" y="14"/>
                </a:cxn>
                <a:cxn ang="0">
                  <a:pos x="22" y="10"/>
                </a:cxn>
                <a:cxn ang="0">
                  <a:pos x="22" y="10"/>
                </a:cxn>
                <a:cxn ang="0">
                  <a:pos x="20" y="6"/>
                </a:cxn>
                <a:cxn ang="0">
                  <a:pos x="18" y="2"/>
                </a:cxn>
                <a:cxn ang="0">
                  <a:pos x="14" y="0"/>
                </a:cxn>
                <a:cxn ang="0">
                  <a:pos x="10" y="0"/>
                </a:cxn>
              </a:cxnLst>
              <a:rect l="0" t="0" r="r" b="b"/>
              <a:pathLst>
                <a:path w="22" h="22">
                  <a:moveTo>
                    <a:pt x="10" y="0"/>
                  </a:moveTo>
                  <a:lnTo>
                    <a:pt x="10" y="0"/>
                  </a:lnTo>
                  <a:lnTo>
                    <a:pt x="6" y="0"/>
                  </a:lnTo>
                  <a:lnTo>
                    <a:pt x="2" y="2"/>
                  </a:lnTo>
                  <a:lnTo>
                    <a:pt x="0" y="6"/>
                  </a:lnTo>
                  <a:lnTo>
                    <a:pt x="0" y="10"/>
                  </a:lnTo>
                  <a:lnTo>
                    <a:pt x="0" y="10"/>
                  </a:lnTo>
                  <a:lnTo>
                    <a:pt x="0" y="14"/>
                  </a:lnTo>
                  <a:lnTo>
                    <a:pt x="2" y="18"/>
                  </a:lnTo>
                  <a:lnTo>
                    <a:pt x="6" y="20"/>
                  </a:lnTo>
                  <a:lnTo>
                    <a:pt x="10" y="22"/>
                  </a:lnTo>
                  <a:lnTo>
                    <a:pt x="10" y="22"/>
                  </a:lnTo>
                  <a:lnTo>
                    <a:pt x="14" y="20"/>
                  </a:lnTo>
                  <a:lnTo>
                    <a:pt x="18" y="18"/>
                  </a:lnTo>
                  <a:lnTo>
                    <a:pt x="20" y="14"/>
                  </a:lnTo>
                  <a:lnTo>
                    <a:pt x="22" y="10"/>
                  </a:lnTo>
                  <a:lnTo>
                    <a:pt x="22" y="10"/>
                  </a:lnTo>
                  <a:lnTo>
                    <a:pt x="20" y="6"/>
                  </a:lnTo>
                  <a:lnTo>
                    <a:pt x="18" y="2"/>
                  </a:lnTo>
                  <a:lnTo>
                    <a:pt x="14" y="0"/>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45" name="Freeform 243"/>
            <p:cNvSpPr/>
            <p:nvPr/>
          </p:nvSpPr>
          <p:spPr bwMode="auto">
            <a:xfrm>
              <a:off x="5745163" y="196850"/>
              <a:ext cx="34925" cy="34925"/>
            </a:xfrm>
            <a:custGeom>
              <a:avLst/>
              <a:gdLst/>
              <a:ahLst/>
              <a:cxnLst>
                <a:cxn ang="0">
                  <a:pos x="10" y="0"/>
                </a:cxn>
                <a:cxn ang="0">
                  <a:pos x="10" y="0"/>
                </a:cxn>
                <a:cxn ang="0">
                  <a:pos x="6" y="0"/>
                </a:cxn>
                <a:cxn ang="0">
                  <a:pos x="2" y="2"/>
                </a:cxn>
                <a:cxn ang="0">
                  <a:pos x="0" y="6"/>
                </a:cxn>
                <a:cxn ang="0">
                  <a:pos x="0" y="10"/>
                </a:cxn>
                <a:cxn ang="0">
                  <a:pos x="0" y="10"/>
                </a:cxn>
                <a:cxn ang="0">
                  <a:pos x="0" y="14"/>
                </a:cxn>
                <a:cxn ang="0">
                  <a:pos x="2" y="18"/>
                </a:cxn>
                <a:cxn ang="0">
                  <a:pos x="6" y="20"/>
                </a:cxn>
                <a:cxn ang="0">
                  <a:pos x="10" y="22"/>
                </a:cxn>
                <a:cxn ang="0">
                  <a:pos x="10" y="22"/>
                </a:cxn>
                <a:cxn ang="0">
                  <a:pos x="14" y="20"/>
                </a:cxn>
                <a:cxn ang="0">
                  <a:pos x="18" y="18"/>
                </a:cxn>
                <a:cxn ang="0">
                  <a:pos x="20" y="14"/>
                </a:cxn>
                <a:cxn ang="0">
                  <a:pos x="22" y="10"/>
                </a:cxn>
                <a:cxn ang="0">
                  <a:pos x="22" y="10"/>
                </a:cxn>
                <a:cxn ang="0">
                  <a:pos x="20" y="6"/>
                </a:cxn>
                <a:cxn ang="0">
                  <a:pos x="18" y="2"/>
                </a:cxn>
                <a:cxn ang="0">
                  <a:pos x="14" y="0"/>
                </a:cxn>
                <a:cxn ang="0">
                  <a:pos x="10" y="0"/>
                </a:cxn>
              </a:cxnLst>
              <a:rect l="0" t="0" r="r" b="b"/>
              <a:pathLst>
                <a:path w="22" h="22">
                  <a:moveTo>
                    <a:pt x="10" y="0"/>
                  </a:moveTo>
                  <a:lnTo>
                    <a:pt x="10" y="0"/>
                  </a:lnTo>
                  <a:lnTo>
                    <a:pt x="6" y="0"/>
                  </a:lnTo>
                  <a:lnTo>
                    <a:pt x="2" y="2"/>
                  </a:lnTo>
                  <a:lnTo>
                    <a:pt x="0" y="6"/>
                  </a:lnTo>
                  <a:lnTo>
                    <a:pt x="0" y="10"/>
                  </a:lnTo>
                  <a:lnTo>
                    <a:pt x="0" y="10"/>
                  </a:lnTo>
                  <a:lnTo>
                    <a:pt x="0" y="14"/>
                  </a:lnTo>
                  <a:lnTo>
                    <a:pt x="2" y="18"/>
                  </a:lnTo>
                  <a:lnTo>
                    <a:pt x="6" y="20"/>
                  </a:lnTo>
                  <a:lnTo>
                    <a:pt x="10" y="22"/>
                  </a:lnTo>
                  <a:lnTo>
                    <a:pt x="10" y="22"/>
                  </a:lnTo>
                  <a:lnTo>
                    <a:pt x="14" y="20"/>
                  </a:lnTo>
                  <a:lnTo>
                    <a:pt x="18" y="18"/>
                  </a:lnTo>
                  <a:lnTo>
                    <a:pt x="20" y="14"/>
                  </a:lnTo>
                  <a:lnTo>
                    <a:pt x="22" y="10"/>
                  </a:lnTo>
                  <a:lnTo>
                    <a:pt x="22" y="10"/>
                  </a:lnTo>
                  <a:lnTo>
                    <a:pt x="20" y="6"/>
                  </a:lnTo>
                  <a:lnTo>
                    <a:pt x="18" y="2"/>
                  </a:lnTo>
                  <a:lnTo>
                    <a:pt x="14" y="0"/>
                  </a:lnTo>
                  <a:lnTo>
                    <a:pt x="10"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46" name="Freeform 244"/>
            <p:cNvSpPr/>
            <p:nvPr/>
          </p:nvSpPr>
          <p:spPr bwMode="auto">
            <a:xfrm>
              <a:off x="2332038" y="1114425"/>
              <a:ext cx="53975" cy="53975"/>
            </a:xfrm>
            <a:custGeom>
              <a:avLst/>
              <a:gdLst/>
              <a:ahLst/>
              <a:cxnLst>
                <a:cxn ang="0">
                  <a:pos x="18" y="0"/>
                </a:cxn>
                <a:cxn ang="0">
                  <a:pos x="18" y="0"/>
                </a:cxn>
                <a:cxn ang="0">
                  <a:pos x="10" y="2"/>
                </a:cxn>
                <a:cxn ang="0">
                  <a:pos x="6" y="6"/>
                </a:cxn>
                <a:cxn ang="0">
                  <a:pos x="2" y="10"/>
                </a:cxn>
                <a:cxn ang="0">
                  <a:pos x="0" y="18"/>
                </a:cxn>
                <a:cxn ang="0">
                  <a:pos x="0" y="18"/>
                </a:cxn>
                <a:cxn ang="0">
                  <a:pos x="2" y="24"/>
                </a:cxn>
                <a:cxn ang="0">
                  <a:pos x="6" y="30"/>
                </a:cxn>
                <a:cxn ang="0">
                  <a:pos x="10" y="32"/>
                </a:cxn>
                <a:cxn ang="0">
                  <a:pos x="18" y="34"/>
                </a:cxn>
                <a:cxn ang="0">
                  <a:pos x="18" y="34"/>
                </a:cxn>
                <a:cxn ang="0">
                  <a:pos x="24" y="32"/>
                </a:cxn>
                <a:cxn ang="0">
                  <a:pos x="30" y="30"/>
                </a:cxn>
                <a:cxn ang="0">
                  <a:pos x="32" y="24"/>
                </a:cxn>
                <a:cxn ang="0">
                  <a:pos x="34" y="18"/>
                </a:cxn>
                <a:cxn ang="0">
                  <a:pos x="34" y="18"/>
                </a:cxn>
                <a:cxn ang="0">
                  <a:pos x="32" y="10"/>
                </a:cxn>
                <a:cxn ang="0">
                  <a:pos x="30" y="6"/>
                </a:cxn>
                <a:cxn ang="0">
                  <a:pos x="24" y="2"/>
                </a:cxn>
                <a:cxn ang="0">
                  <a:pos x="18" y="0"/>
                </a:cxn>
              </a:cxnLst>
              <a:rect l="0" t="0" r="r" b="b"/>
              <a:pathLst>
                <a:path w="34" h="34">
                  <a:moveTo>
                    <a:pt x="18" y="0"/>
                  </a:moveTo>
                  <a:lnTo>
                    <a:pt x="18" y="0"/>
                  </a:lnTo>
                  <a:lnTo>
                    <a:pt x="10" y="2"/>
                  </a:lnTo>
                  <a:lnTo>
                    <a:pt x="6" y="6"/>
                  </a:lnTo>
                  <a:lnTo>
                    <a:pt x="2" y="10"/>
                  </a:lnTo>
                  <a:lnTo>
                    <a:pt x="0" y="18"/>
                  </a:lnTo>
                  <a:lnTo>
                    <a:pt x="0" y="18"/>
                  </a:lnTo>
                  <a:lnTo>
                    <a:pt x="2" y="24"/>
                  </a:lnTo>
                  <a:lnTo>
                    <a:pt x="6" y="30"/>
                  </a:lnTo>
                  <a:lnTo>
                    <a:pt x="10" y="32"/>
                  </a:lnTo>
                  <a:lnTo>
                    <a:pt x="18" y="34"/>
                  </a:lnTo>
                  <a:lnTo>
                    <a:pt x="18" y="34"/>
                  </a:lnTo>
                  <a:lnTo>
                    <a:pt x="24" y="32"/>
                  </a:lnTo>
                  <a:lnTo>
                    <a:pt x="30" y="30"/>
                  </a:lnTo>
                  <a:lnTo>
                    <a:pt x="32" y="24"/>
                  </a:lnTo>
                  <a:lnTo>
                    <a:pt x="34" y="18"/>
                  </a:lnTo>
                  <a:lnTo>
                    <a:pt x="34" y="18"/>
                  </a:lnTo>
                  <a:lnTo>
                    <a:pt x="32" y="10"/>
                  </a:lnTo>
                  <a:lnTo>
                    <a:pt x="30" y="6"/>
                  </a:lnTo>
                  <a:lnTo>
                    <a:pt x="24" y="2"/>
                  </a:lnTo>
                  <a:lnTo>
                    <a:pt x="1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47" name="Freeform 245"/>
            <p:cNvSpPr/>
            <p:nvPr/>
          </p:nvSpPr>
          <p:spPr bwMode="auto">
            <a:xfrm>
              <a:off x="2332038" y="1114425"/>
              <a:ext cx="53975" cy="53975"/>
            </a:xfrm>
            <a:custGeom>
              <a:avLst/>
              <a:gdLst/>
              <a:ahLst/>
              <a:cxnLst>
                <a:cxn ang="0">
                  <a:pos x="18" y="0"/>
                </a:cxn>
                <a:cxn ang="0">
                  <a:pos x="18" y="0"/>
                </a:cxn>
                <a:cxn ang="0">
                  <a:pos x="10" y="2"/>
                </a:cxn>
                <a:cxn ang="0">
                  <a:pos x="6" y="6"/>
                </a:cxn>
                <a:cxn ang="0">
                  <a:pos x="2" y="10"/>
                </a:cxn>
                <a:cxn ang="0">
                  <a:pos x="0" y="18"/>
                </a:cxn>
                <a:cxn ang="0">
                  <a:pos x="0" y="18"/>
                </a:cxn>
                <a:cxn ang="0">
                  <a:pos x="2" y="24"/>
                </a:cxn>
                <a:cxn ang="0">
                  <a:pos x="6" y="30"/>
                </a:cxn>
                <a:cxn ang="0">
                  <a:pos x="10" y="32"/>
                </a:cxn>
                <a:cxn ang="0">
                  <a:pos x="18" y="34"/>
                </a:cxn>
                <a:cxn ang="0">
                  <a:pos x="18" y="34"/>
                </a:cxn>
                <a:cxn ang="0">
                  <a:pos x="24" y="32"/>
                </a:cxn>
                <a:cxn ang="0">
                  <a:pos x="30" y="30"/>
                </a:cxn>
                <a:cxn ang="0">
                  <a:pos x="32" y="24"/>
                </a:cxn>
                <a:cxn ang="0">
                  <a:pos x="34" y="18"/>
                </a:cxn>
                <a:cxn ang="0">
                  <a:pos x="34" y="18"/>
                </a:cxn>
                <a:cxn ang="0">
                  <a:pos x="32" y="10"/>
                </a:cxn>
                <a:cxn ang="0">
                  <a:pos x="30" y="6"/>
                </a:cxn>
                <a:cxn ang="0">
                  <a:pos x="24" y="2"/>
                </a:cxn>
                <a:cxn ang="0">
                  <a:pos x="18" y="0"/>
                </a:cxn>
              </a:cxnLst>
              <a:rect l="0" t="0" r="r" b="b"/>
              <a:pathLst>
                <a:path w="34" h="34">
                  <a:moveTo>
                    <a:pt x="18" y="0"/>
                  </a:moveTo>
                  <a:lnTo>
                    <a:pt x="18" y="0"/>
                  </a:lnTo>
                  <a:lnTo>
                    <a:pt x="10" y="2"/>
                  </a:lnTo>
                  <a:lnTo>
                    <a:pt x="6" y="6"/>
                  </a:lnTo>
                  <a:lnTo>
                    <a:pt x="2" y="10"/>
                  </a:lnTo>
                  <a:lnTo>
                    <a:pt x="0" y="18"/>
                  </a:lnTo>
                  <a:lnTo>
                    <a:pt x="0" y="18"/>
                  </a:lnTo>
                  <a:lnTo>
                    <a:pt x="2" y="24"/>
                  </a:lnTo>
                  <a:lnTo>
                    <a:pt x="6" y="30"/>
                  </a:lnTo>
                  <a:lnTo>
                    <a:pt x="10" y="32"/>
                  </a:lnTo>
                  <a:lnTo>
                    <a:pt x="18" y="34"/>
                  </a:lnTo>
                  <a:lnTo>
                    <a:pt x="18" y="34"/>
                  </a:lnTo>
                  <a:lnTo>
                    <a:pt x="24" y="32"/>
                  </a:lnTo>
                  <a:lnTo>
                    <a:pt x="30" y="30"/>
                  </a:lnTo>
                  <a:lnTo>
                    <a:pt x="32" y="24"/>
                  </a:lnTo>
                  <a:lnTo>
                    <a:pt x="34" y="18"/>
                  </a:lnTo>
                  <a:lnTo>
                    <a:pt x="34" y="18"/>
                  </a:lnTo>
                  <a:lnTo>
                    <a:pt x="32" y="10"/>
                  </a:lnTo>
                  <a:lnTo>
                    <a:pt x="30" y="6"/>
                  </a:lnTo>
                  <a:lnTo>
                    <a:pt x="24" y="2"/>
                  </a:lnTo>
                  <a:lnTo>
                    <a:pt x="1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48" name="Freeform 246"/>
            <p:cNvSpPr/>
            <p:nvPr/>
          </p:nvSpPr>
          <p:spPr bwMode="auto">
            <a:xfrm>
              <a:off x="1550988" y="1187450"/>
              <a:ext cx="53975" cy="50800"/>
            </a:xfrm>
            <a:custGeom>
              <a:avLst/>
              <a:gdLst/>
              <a:ahLst/>
              <a:cxnLst>
                <a:cxn ang="0">
                  <a:pos x="16" y="0"/>
                </a:cxn>
                <a:cxn ang="0">
                  <a:pos x="16" y="0"/>
                </a:cxn>
                <a:cxn ang="0">
                  <a:pos x="10" y="0"/>
                </a:cxn>
                <a:cxn ang="0">
                  <a:pos x="4" y="4"/>
                </a:cxn>
                <a:cxn ang="0">
                  <a:pos x="0" y="10"/>
                </a:cxn>
                <a:cxn ang="0">
                  <a:pos x="0" y="16"/>
                </a:cxn>
                <a:cxn ang="0">
                  <a:pos x="0" y="16"/>
                </a:cxn>
                <a:cxn ang="0">
                  <a:pos x="0" y="22"/>
                </a:cxn>
                <a:cxn ang="0">
                  <a:pos x="4" y="28"/>
                </a:cxn>
                <a:cxn ang="0">
                  <a:pos x="10" y="32"/>
                </a:cxn>
                <a:cxn ang="0">
                  <a:pos x="16" y="32"/>
                </a:cxn>
                <a:cxn ang="0">
                  <a:pos x="16" y="32"/>
                </a:cxn>
                <a:cxn ang="0">
                  <a:pos x="22" y="32"/>
                </a:cxn>
                <a:cxn ang="0">
                  <a:pos x="28" y="28"/>
                </a:cxn>
                <a:cxn ang="0">
                  <a:pos x="32" y="22"/>
                </a:cxn>
                <a:cxn ang="0">
                  <a:pos x="34" y="16"/>
                </a:cxn>
                <a:cxn ang="0">
                  <a:pos x="34" y="16"/>
                </a:cxn>
                <a:cxn ang="0">
                  <a:pos x="32" y="10"/>
                </a:cxn>
                <a:cxn ang="0">
                  <a:pos x="28" y="4"/>
                </a:cxn>
                <a:cxn ang="0">
                  <a:pos x="22" y="0"/>
                </a:cxn>
                <a:cxn ang="0">
                  <a:pos x="16" y="0"/>
                </a:cxn>
              </a:cxnLst>
              <a:rect l="0" t="0" r="r" b="b"/>
              <a:pathLst>
                <a:path w="34" h="32">
                  <a:moveTo>
                    <a:pt x="16" y="0"/>
                  </a:moveTo>
                  <a:lnTo>
                    <a:pt x="16" y="0"/>
                  </a:lnTo>
                  <a:lnTo>
                    <a:pt x="10" y="0"/>
                  </a:lnTo>
                  <a:lnTo>
                    <a:pt x="4" y="4"/>
                  </a:lnTo>
                  <a:lnTo>
                    <a:pt x="0" y="10"/>
                  </a:lnTo>
                  <a:lnTo>
                    <a:pt x="0" y="16"/>
                  </a:lnTo>
                  <a:lnTo>
                    <a:pt x="0" y="16"/>
                  </a:lnTo>
                  <a:lnTo>
                    <a:pt x="0" y="22"/>
                  </a:lnTo>
                  <a:lnTo>
                    <a:pt x="4" y="28"/>
                  </a:lnTo>
                  <a:lnTo>
                    <a:pt x="10" y="32"/>
                  </a:lnTo>
                  <a:lnTo>
                    <a:pt x="16" y="32"/>
                  </a:lnTo>
                  <a:lnTo>
                    <a:pt x="16" y="32"/>
                  </a:lnTo>
                  <a:lnTo>
                    <a:pt x="22" y="32"/>
                  </a:lnTo>
                  <a:lnTo>
                    <a:pt x="28" y="28"/>
                  </a:lnTo>
                  <a:lnTo>
                    <a:pt x="32" y="22"/>
                  </a:lnTo>
                  <a:lnTo>
                    <a:pt x="34" y="16"/>
                  </a:lnTo>
                  <a:lnTo>
                    <a:pt x="34" y="16"/>
                  </a:lnTo>
                  <a:lnTo>
                    <a:pt x="32" y="10"/>
                  </a:lnTo>
                  <a:lnTo>
                    <a:pt x="28" y="4"/>
                  </a:lnTo>
                  <a:lnTo>
                    <a:pt x="22" y="0"/>
                  </a:lnTo>
                  <a:lnTo>
                    <a:pt x="1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49" name="Freeform 247"/>
            <p:cNvSpPr/>
            <p:nvPr/>
          </p:nvSpPr>
          <p:spPr bwMode="auto">
            <a:xfrm>
              <a:off x="1550988" y="1187450"/>
              <a:ext cx="53975" cy="50800"/>
            </a:xfrm>
            <a:custGeom>
              <a:avLst/>
              <a:gdLst/>
              <a:ahLst/>
              <a:cxnLst>
                <a:cxn ang="0">
                  <a:pos x="16" y="0"/>
                </a:cxn>
                <a:cxn ang="0">
                  <a:pos x="16" y="0"/>
                </a:cxn>
                <a:cxn ang="0">
                  <a:pos x="10" y="0"/>
                </a:cxn>
                <a:cxn ang="0">
                  <a:pos x="4" y="4"/>
                </a:cxn>
                <a:cxn ang="0">
                  <a:pos x="0" y="10"/>
                </a:cxn>
                <a:cxn ang="0">
                  <a:pos x="0" y="16"/>
                </a:cxn>
                <a:cxn ang="0">
                  <a:pos x="0" y="16"/>
                </a:cxn>
                <a:cxn ang="0">
                  <a:pos x="0" y="22"/>
                </a:cxn>
                <a:cxn ang="0">
                  <a:pos x="4" y="28"/>
                </a:cxn>
                <a:cxn ang="0">
                  <a:pos x="10" y="32"/>
                </a:cxn>
                <a:cxn ang="0">
                  <a:pos x="16" y="32"/>
                </a:cxn>
                <a:cxn ang="0">
                  <a:pos x="16" y="32"/>
                </a:cxn>
                <a:cxn ang="0">
                  <a:pos x="22" y="32"/>
                </a:cxn>
                <a:cxn ang="0">
                  <a:pos x="28" y="28"/>
                </a:cxn>
                <a:cxn ang="0">
                  <a:pos x="32" y="22"/>
                </a:cxn>
                <a:cxn ang="0">
                  <a:pos x="34" y="16"/>
                </a:cxn>
                <a:cxn ang="0">
                  <a:pos x="34" y="16"/>
                </a:cxn>
                <a:cxn ang="0">
                  <a:pos x="32" y="10"/>
                </a:cxn>
                <a:cxn ang="0">
                  <a:pos x="28" y="4"/>
                </a:cxn>
                <a:cxn ang="0">
                  <a:pos x="22" y="0"/>
                </a:cxn>
                <a:cxn ang="0">
                  <a:pos x="16" y="0"/>
                </a:cxn>
              </a:cxnLst>
              <a:rect l="0" t="0" r="r" b="b"/>
              <a:pathLst>
                <a:path w="34" h="32">
                  <a:moveTo>
                    <a:pt x="16" y="0"/>
                  </a:moveTo>
                  <a:lnTo>
                    <a:pt x="16" y="0"/>
                  </a:lnTo>
                  <a:lnTo>
                    <a:pt x="10" y="0"/>
                  </a:lnTo>
                  <a:lnTo>
                    <a:pt x="4" y="4"/>
                  </a:lnTo>
                  <a:lnTo>
                    <a:pt x="0" y="10"/>
                  </a:lnTo>
                  <a:lnTo>
                    <a:pt x="0" y="16"/>
                  </a:lnTo>
                  <a:lnTo>
                    <a:pt x="0" y="16"/>
                  </a:lnTo>
                  <a:lnTo>
                    <a:pt x="0" y="22"/>
                  </a:lnTo>
                  <a:lnTo>
                    <a:pt x="4" y="28"/>
                  </a:lnTo>
                  <a:lnTo>
                    <a:pt x="10" y="32"/>
                  </a:lnTo>
                  <a:lnTo>
                    <a:pt x="16" y="32"/>
                  </a:lnTo>
                  <a:lnTo>
                    <a:pt x="16" y="32"/>
                  </a:lnTo>
                  <a:lnTo>
                    <a:pt x="22" y="32"/>
                  </a:lnTo>
                  <a:lnTo>
                    <a:pt x="28" y="28"/>
                  </a:lnTo>
                  <a:lnTo>
                    <a:pt x="32" y="22"/>
                  </a:lnTo>
                  <a:lnTo>
                    <a:pt x="34" y="16"/>
                  </a:lnTo>
                  <a:lnTo>
                    <a:pt x="34" y="16"/>
                  </a:lnTo>
                  <a:lnTo>
                    <a:pt x="32" y="10"/>
                  </a:lnTo>
                  <a:lnTo>
                    <a:pt x="28" y="4"/>
                  </a:lnTo>
                  <a:lnTo>
                    <a:pt x="22" y="0"/>
                  </a:lnTo>
                  <a:lnTo>
                    <a:pt x="1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50" name="Freeform 248"/>
            <p:cNvSpPr/>
            <p:nvPr/>
          </p:nvSpPr>
          <p:spPr bwMode="auto">
            <a:xfrm>
              <a:off x="1744663" y="1320800"/>
              <a:ext cx="53975" cy="53975"/>
            </a:xfrm>
            <a:custGeom>
              <a:avLst/>
              <a:gdLst/>
              <a:ahLst/>
              <a:cxnLst>
                <a:cxn ang="0">
                  <a:pos x="18" y="0"/>
                </a:cxn>
                <a:cxn ang="0">
                  <a:pos x="18" y="0"/>
                </a:cxn>
                <a:cxn ang="0">
                  <a:pos x="10" y="0"/>
                </a:cxn>
                <a:cxn ang="0">
                  <a:pos x="6" y="4"/>
                </a:cxn>
                <a:cxn ang="0">
                  <a:pos x="2" y="10"/>
                </a:cxn>
                <a:cxn ang="0">
                  <a:pos x="0" y="16"/>
                </a:cxn>
                <a:cxn ang="0">
                  <a:pos x="0" y="16"/>
                </a:cxn>
                <a:cxn ang="0">
                  <a:pos x="2" y="22"/>
                </a:cxn>
                <a:cxn ang="0">
                  <a:pos x="6" y="28"/>
                </a:cxn>
                <a:cxn ang="0">
                  <a:pos x="10" y="32"/>
                </a:cxn>
                <a:cxn ang="0">
                  <a:pos x="18" y="34"/>
                </a:cxn>
                <a:cxn ang="0">
                  <a:pos x="18" y="34"/>
                </a:cxn>
                <a:cxn ang="0">
                  <a:pos x="24" y="32"/>
                </a:cxn>
                <a:cxn ang="0">
                  <a:pos x="30" y="28"/>
                </a:cxn>
                <a:cxn ang="0">
                  <a:pos x="34" y="22"/>
                </a:cxn>
                <a:cxn ang="0">
                  <a:pos x="34" y="16"/>
                </a:cxn>
                <a:cxn ang="0">
                  <a:pos x="34" y="16"/>
                </a:cxn>
                <a:cxn ang="0">
                  <a:pos x="34" y="10"/>
                </a:cxn>
                <a:cxn ang="0">
                  <a:pos x="30" y="4"/>
                </a:cxn>
                <a:cxn ang="0">
                  <a:pos x="24" y="0"/>
                </a:cxn>
                <a:cxn ang="0">
                  <a:pos x="18" y="0"/>
                </a:cxn>
              </a:cxnLst>
              <a:rect l="0" t="0" r="r" b="b"/>
              <a:pathLst>
                <a:path w="34" h="34">
                  <a:moveTo>
                    <a:pt x="18" y="0"/>
                  </a:moveTo>
                  <a:lnTo>
                    <a:pt x="18" y="0"/>
                  </a:lnTo>
                  <a:lnTo>
                    <a:pt x="10" y="0"/>
                  </a:lnTo>
                  <a:lnTo>
                    <a:pt x="6" y="4"/>
                  </a:lnTo>
                  <a:lnTo>
                    <a:pt x="2" y="10"/>
                  </a:lnTo>
                  <a:lnTo>
                    <a:pt x="0" y="16"/>
                  </a:lnTo>
                  <a:lnTo>
                    <a:pt x="0" y="16"/>
                  </a:lnTo>
                  <a:lnTo>
                    <a:pt x="2" y="22"/>
                  </a:lnTo>
                  <a:lnTo>
                    <a:pt x="6" y="28"/>
                  </a:lnTo>
                  <a:lnTo>
                    <a:pt x="10" y="32"/>
                  </a:lnTo>
                  <a:lnTo>
                    <a:pt x="18" y="34"/>
                  </a:lnTo>
                  <a:lnTo>
                    <a:pt x="18" y="34"/>
                  </a:lnTo>
                  <a:lnTo>
                    <a:pt x="24" y="32"/>
                  </a:lnTo>
                  <a:lnTo>
                    <a:pt x="30" y="28"/>
                  </a:lnTo>
                  <a:lnTo>
                    <a:pt x="34" y="22"/>
                  </a:lnTo>
                  <a:lnTo>
                    <a:pt x="34" y="16"/>
                  </a:lnTo>
                  <a:lnTo>
                    <a:pt x="34" y="16"/>
                  </a:lnTo>
                  <a:lnTo>
                    <a:pt x="34" y="10"/>
                  </a:lnTo>
                  <a:lnTo>
                    <a:pt x="30" y="4"/>
                  </a:lnTo>
                  <a:lnTo>
                    <a:pt x="24" y="0"/>
                  </a:lnTo>
                  <a:lnTo>
                    <a:pt x="1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51" name="Freeform 249"/>
            <p:cNvSpPr/>
            <p:nvPr/>
          </p:nvSpPr>
          <p:spPr bwMode="auto">
            <a:xfrm>
              <a:off x="1744663" y="1320800"/>
              <a:ext cx="53975" cy="53975"/>
            </a:xfrm>
            <a:custGeom>
              <a:avLst/>
              <a:gdLst/>
              <a:ahLst/>
              <a:cxnLst>
                <a:cxn ang="0">
                  <a:pos x="18" y="0"/>
                </a:cxn>
                <a:cxn ang="0">
                  <a:pos x="18" y="0"/>
                </a:cxn>
                <a:cxn ang="0">
                  <a:pos x="10" y="0"/>
                </a:cxn>
                <a:cxn ang="0">
                  <a:pos x="6" y="4"/>
                </a:cxn>
                <a:cxn ang="0">
                  <a:pos x="2" y="10"/>
                </a:cxn>
                <a:cxn ang="0">
                  <a:pos x="0" y="16"/>
                </a:cxn>
                <a:cxn ang="0">
                  <a:pos x="0" y="16"/>
                </a:cxn>
                <a:cxn ang="0">
                  <a:pos x="2" y="22"/>
                </a:cxn>
                <a:cxn ang="0">
                  <a:pos x="6" y="28"/>
                </a:cxn>
                <a:cxn ang="0">
                  <a:pos x="10" y="32"/>
                </a:cxn>
                <a:cxn ang="0">
                  <a:pos x="18" y="34"/>
                </a:cxn>
                <a:cxn ang="0">
                  <a:pos x="18" y="34"/>
                </a:cxn>
                <a:cxn ang="0">
                  <a:pos x="24" y="32"/>
                </a:cxn>
                <a:cxn ang="0">
                  <a:pos x="30" y="28"/>
                </a:cxn>
                <a:cxn ang="0">
                  <a:pos x="34" y="22"/>
                </a:cxn>
                <a:cxn ang="0">
                  <a:pos x="34" y="16"/>
                </a:cxn>
                <a:cxn ang="0">
                  <a:pos x="34" y="16"/>
                </a:cxn>
                <a:cxn ang="0">
                  <a:pos x="34" y="10"/>
                </a:cxn>
                <a:cxn ang="0">
                  <a:pos x="30" y="4"/>
                </a:cxn>
                <a:cxn ang="0">
                  <a:pos x="24" y="0"/>
                </a:cxn>
                <a:cxn ang="0">
                  <a:pos x="18" y="0"/>
                </a:cxn>
              </a:cxnLst>
              <a:rect l="0" t="0" r="r" b="b"/>
              <a:pathLst>
                <a:path w="34" h="34">
                  <a:moveTo>
                    <a:pt x="18" y="0"/>
                  </a:moveTo>
                  <a:lnTo>
                    <a:pt x="18" y="0"/>
                  </a:lnTo>
                  <a:lnTo>
                    <a:pt x="10" y="0"/>
                  </a:lnTo>
                  <a:lnTo>
                    <a:pt x="6" y="4"/>
                  </a:lnTo>
                  <a:lnTo>
                    <a:pt x="2" y="10"/>
                  </a:lnTo>
                  <a:lnTo>
                    <a:pt x="0" y="16"/>
                  </a:lnTo>
                  <a:lnTo>
                    <a:pt x="0" y="16"/>
                  </a:lnTo>
                  <a:lnTo>
                    <a:pt x="2" y="22"/>
                  </a:lnTo>
                  <a:lnTo>
                    <a:pt x="6" y="28"/>
                  </a:lnTo>
                  <a:lnTo>
                    <a:pt x="10" y="32"/>
                  </a:lnTo>
                  <a:lnTo>
                    <a:pt x="18" y="34"/>
                  </a:lnTo>
                  <a:lnTo>
                    <a:pt x="18" y="34"/>
                  </a:lnTo>
                  <a:lnTo>
                    <a:pt x="24" y="32"/>
                  </a:lnTo>
                  <a:lnTo>
                    <a:pt x="30" y="28"/>
                  </a:lnTo>
                  <a:lnTo>
                    <a:pt x="34" y="22"/>
                  </a:lnTo>
                  <a:lnTo>
                    <a:pt x="34" y="16"/>
                  </a:lnTo>
                  <a:lnTo>
                    <a:pt x="34" y="16"/>
                  </a:lnTo>
                  <a:lnTo>
                    <a:pt x="34" y="10"/>
                  </a:lnTo>
                  <a:lnTo>
                    <a:pt x="30" y="4"/>
                  </a:lnTo>
                  <a:lnTo>
                    <a:pt x="24" y="0"/>
                  </a:lnTo>
                  <a:lnTo>
                    <a:pt x="1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52" name="Freeform 250"/>
            <p:cNvSpPr/>
            <p:nvPr/>
          </p:nvSpPr>
          <p:spPr bwMode="auto">
            <a:xfrm>
              <a:off x="3792538" y="1143000"/>
              <a:ext cx="53975" cy="50800"/>
            </a:xfrm>
            <a:custGeom>
              <a:avLst/>
              <a:gdLst/>
              <a:ahLst/>
              <a:cxnLst>
                <a:cxn ang="0">
                  <a:pos x="16" y="0"/>
                </a:cxn>
                <a:cxn ang="0">
                  <a:pos x="16" y="0"/>
                </a:cxn>
                <a:cxn ang="0">
                  <a:pos x="10" y="0"/>
                </a:cxn>
                <a:cxn ang="0">
                  <a:pos x="4" y="4"/>
                </a:cxn>
                <a:cxn ang="0">
                  <a:pos x="2" y="10"/>
                </a:cxn>
                <a:cxn ang="0">
                  <a:pos x="0" y="16"/>
                </a:cxn>
                <a:cxn ang="0">
                  <a:pos x="0" y="16"/>
                </a:cxn>
                <a:cxn ang="0">
                  <a:pos x="2" y="22"/>
                </a:cxn>
                <a:cxn ang="0">
                  <a:pos x="4" y="28"/>
                </a:cxn>
                <a:cxn ang="0">
                  <a:pos x="10" y="32"/>
                </a:cxn>
                <a:cxn ang="0">
                  <a:pos x="16" y="32"/>
                </a:cxn>
                <a:cxn ang="0">
                  <a:pos x="16" y="32"/>
                </a:cxn>
                <a:cxn ang="0">
                  <a:pos x="24" y="32"/>
                </a:cxn>
                <a:cxn ang="0">
                  <a:pos x="28" y="28"/>
                </a:cxn>
                <a:cxn ang="0">
                  <a:pos x="32" y="22"/>
                </a:cxn>
                <a:cxn ang="0">
                  <a:pos x="34" y="16"/>
                </a:cxn>
                <a:cxn ang="0">
                  <a:pos x="34" y="16"/>
                </a:cxn>
                <a:cxn ang="0">
                  <a:pos x="32" y="10"/>
                </a:cxn>
                <a:cxn ang="0">
                  <a:pos x="28" y="4"/>
                </a:cxn>
                <a:cxn ang="0">
                  <a:pos x="24" y="0"/>
                </a:cxn>
                <a:cxn ang="0">
                  <a:pos x="16" y="0"/>
                </a:cxn>
              </a:cxnLst>
              <a:rect l="0" t="0" r="r" b="b"/>
              <a:pathLst>
                <a:path w="34" h="32">
                  <a:moveTo>
                    <a:pt x="16" y="0"/>
                  </a:moveTo>
                  <a:lnTo>
                    <a:pt x="16" y="0"/>
                  </a:lnTo>
                  <a:lnTo>
                    <a:pt x="10" y="0"/>
                  </a:lnTo>
                  <a:lnTo>
                    <a:pt x="4" y="4"/>
                  </a:lnTo>
                  <a:lnTo>
                    <a:pt x="2" y="10"/>
                  </a:lnTo>
                  <a:lnTo>
                    <a:pt x="0" y="16"/>
                  </a:lnTo>
                  <a:lnTo>
                    <a:pt x="0" y="16"/>
                  </a:lnTo>
                  <a:lnTo>
                    <a:pt x="2" y="22"/>
                  </a:lnTo>
                  <a:lnTo>
                    <a:pt x="4" y="28"/>
                  </a:lnTo>
                  <a:lnTo>
                    <a:pt x="10" y="32"/>
                  </a:lnTo>
                  <a:lnTo>
                    <a:pt x="16" y="32"/>
                  </a:lnTo>
                  <a:lnTo>
                    <a:pt x="16" y="32"/>
                  </a:lnTo>
                  <a:lnTo>
                    <a:pt x="24" y="32"/>
                  </a:lnTo>
                  <a:lnTo>
                    <a:pt x="28" y="28"/>
                  </a:lnTo>
                  <a:lnTo>
                    <a:pt x="32" y="22"/>
                  </a:lnTo>
                  <a:lnTo>
                    <a:pt x="34" y="16"/>
                  </a:lnTo>
                  <a:lnTo>
                    <a:pt x="34" y="16"/>
                  </a:lnTo>
                  <a:lnTo>
                    <a:pt x="32" y="10"/>
                  </a:lnTo>
                  <a:lnTo>
                    <a:pt x="28" y="4"/>
                  </a:lnTo>
                  <a:lnTo>
                    <a:pt x="24" y="0"/>
                  </a:lnTo>
                  <a:lnTo>
                    <a:pt x="1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53" name="Freeform 251"/>
            <p:cNvSpPr/>
            <p:nvPr/>
          </p:nvSpPr>
          <p:spPr bwMode="auto">
            <a:xfrm>
              <a:off x="3792538" y="1143000"/>
              <a:ext cx="53975" cy="50800"/>
            </a:xfrm>
            <a:custGeom>
              <a:avLst/>
              <a:gdLst/>
              <a:ahLst/>
              <a:cxnLst>
                <a:cxn ang="0">
                  <a:pos x="16" y="0"/>
                </a:cxn>
                <a:cxn ang="0">
                  <a:pos x="16" y="0"/>
                </a:cxn>
                <a:cxn ang="0">
                  <a:pos x="10" y="0"/>
                </a:cxn>
                <a:cxn ang="0">
                  <a:pos x="4" y="4"/>
                </a:cxn>
                <a:cxn ang="0">
                  <a:pos x="2" y="10"/>
                </a:cxn>
                <a:cxn ang="0">
                  <a:pos x="0" y="16"/>
                </a:cxn>
                <a:cxn ang="0">
                  <a:pos x="0" y="16"/>
                </a:cxn>
                <a:cxn ang="0">
                  <a:pos x="2" y="22"/>
                </a:cxn>
                <a:cxn ang="0">
                  <a:pos x="4" y="28"/>
                </a:cxn>
                <a:cxn ang="0">
                  <a:pos x="10" y="32"/>
                </a:cxn>
                <a:cxn ang="0">
                  <a:pos x="16" y="32"/>
                </a:cxn>
                <a:cxn ang="0">
                  <a:pos x="16" y="32"/>
                </a:cxn>
                <a:cxn ang="0">
                  <a:pos x="24" y="32"/>
                </a:cxn>
                <a:cxn ang="0">
                  <a:pos x="28" y="28"/>
                </a:cxn>
                <a:cxn ang="0">
                  <a:pos x="32" y="22"/>
                </a:cxn>
                <a:cxn ang="0">
                  <a:pos x="34" y="16"/>
                </a:cxn>
                <a:cxn ang="0">
                  <a:pos x="34" y="16"/>
                </a:cxn>
                <a:cxn ang="0">
                  <a:pos x="32" y="10"/>
                </a:cxn>
                <a:cxn ang="0">
                  <a:pos x="28" y="4"/>
                </a:cxn>
                <a:cxn ang="0">
                  <a:pos x="24" y="0"/>
                </a:cxn>
                <a:cxn ang="0">
                  <a:pos x="16" y="0"/>
                </a:cxn>
              </a:cxnLst>
              <a:rect l="0" t="0" r="r" b="b"/>
              <a:pathLst>
                <a:path w="34" h="32">
                  <a:moveTo>
                    <a:pt x="16" y="0"/>
                  </a:moveTo>
                  <a:lnTo>
                    <a:pt x="16" y="0"/>
                  </a:lnTo>
                  <a:lnTo>
                    <a:pt x="10" y="0"/>
                  </a:lnTo>
                  <a:lnTo>
                    <a:pt x="4" y="4"/>
                  </a:lnTo>
                  <a:lnTo>
                    <a:pt x="2" y="10"/>
                  </a:lnTo>
                  <a:lnTo>
                    <a:pt x="0" y="16"/>
                  </a:lnTo>
                  <a:lnTo>
                    <a:pt x="0" y="16"/>
                  </a:lnTo>
                  <a:lnTo>
                    <a:pt x="2" y="22"/>
                  </a:lnTo>
                  <a:lnTo>
                    <a:pt x="4" y="28"/>
                  </a:lnTo>
                  <a:lnTo>
                    <a:pt x="10" y="32"/>
                  </a:lnTo>
                  <a:lnTo>
                    <a:pt x="16" y="32"/>
                  </a:lnTo>
                  <a:lnTo>
                    <a:pt x="16" y="32"/>
                  </a:lnTo>
                  <a:lnTo>
                    <a:pt x="24" y="32"/>
                  </a:lnTo>
                  <a:lnTo>
                    <a:pt x="28" y="28"/>
                  </a:lnTo>
                  <a:lnTo>
                    <a:pt x="32" y="22"/>
                  </a:lnTo>
                  <a:lnTo>
                    <a:pt x="34" y="16"/>
                  </a:lnTo>
                  <a:lnTo>
                    <a:pt x="34" y="16"/>
                  </a:lnTo>
                  <a:lnTo>
                    <a:pt x="32" y="10"/>
                  </a:lnTo>
                  <a:lnTo>
                    <a:pt x="28" y="4"/>
                  </a:lnTo>
                  <a:lnTo>
                    <a:pt x="24" y="0"/>
                  </a:lnTo>
                  <a:lnTo>
                    <a:pt x="1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54" name="Freeform 252"/>
            <p:cNvSpPr/>
            <p:nvPr/>
          </p:nvSpPr>
          <p:spPr bwMode="auto">
            <a:xfrm>
              <a:off x="2833688" y="1060450"/>
              <a:ext cx="73025" cy="73025"/>
            </a:xfrm>
            <a:custGeom>
              <a:avLst/>
              <a:gdLst/>
              <a:ahLst/>
              <a:cxnLst>
                <a:cxn ang="0">
                  <a:pos x="22" y="0"/>
                </a:cxn>
                <a:cxn ang="0">
                  <a:pos x="22" y="0"/>
                </a:cxn>
                <a:cxn ang="0">
                  <a:pos x="14" y="2"/>
                </a:cxn>
                <a:cxn ang="0">
                  <a:pos x="6" y="8"/>
                </a:cxn>
                <a:cxn ang="0">
                  <a:pos x="2" y="14"/>
                </a:cxn>
                <a:cxn ang="0">
                  <a:pos x="0" y="24"/>
                </a:cxn>
                <a:cxn ang="0">
                  <a:pos x="0" y="24"/>
                </a:cxn>
                <a:cxn ang="0">
                  <a:pos x="2" y="32"/>
                </a:cxn>
                <a:cxn ang="0">
                  <a:pos x="6" y="40"/>
                </a:cxn>
                <a:cxn ang="0">
                  <a:pos x="14" y="44"/>
                </a:cxn>
                <a:cxn ang="0">
                  <a:pos x="22" y="46"/>
                </a:cxn>
                <a:cxn ang="0">
                  <a:pos x="22" y="46"/>
                </a:cxn>
                <a:cxn ang="0">
                  <a:pos x="32" y="44"/>
                </a:cxn>
                <a:cxn ang="0">
                  <a:pos x="38" y="40"/>
                </a:cxn>
                <a:cxn ang="0">
                  <a:pos x="44" y="32"/>
                </a:cxn>
                <a:cxn ang="0">
                  <a:pos x="46" y="24"/>
                </a:cxn>
                <a:cxn ang="0">
                  <a:pos x="46" y="24"/>
                </a:cxn>
                <a:cxn ang="0">
                  <a:pos x="44" y="14"/>
                </a:cxn>
                <a:cxn ang="0">
                  <a:pos x="38" y="8"/>
                </a:cxn>
                <a:cxn ang="0">
                  <a:pos x="32" y="2"/>
                </a:cxn>
                <a:cxn ang="0">
                  <a:pos x="22" y="0"/>
                </a:cxn>
              </a:cxnLst>
              <a:rect l="0" t="0" r="r" b="b"/>
              <a:pathLst>
                <a:path w="46" h="46">
                  <a:moveTo>
                    <a:pt x="22" y="0"/>
                  </a:moveTo>
                  <a:lnTo>
                    <a:pt x="22" y="0"/>
                  </a:lnTo>
                  <a:lnTo>
                    <a:pt x="14" y="2"/>
                  </a:lnTo>
                  <a:lnTo>
                    <a:pt x="6" y="8"/>
                  </a:lnTo>
                  <a:lnTo>
                    <a:pt x="2" y="14"/>
                  </a:lnTo>
                  <a:lnTo>
                    <a:pt x="0" y="24"/>
                  </a:lnTo>
                  <a:lnTo>
                    <a:pt x="0" y="24"/>
                  </a:lnTo>
                  <a:lnTo>
                    <a:pt x="2" y="32"/>
                  </a:lnTo>
                  <a:lnTo>
                    <a:pt x="6" y="40"/>
                  </a:lnTo>
                  <a:lnTo>
                    <a:pt x="14" y="44"/>
                  </a:lnTo>
                  <a:lnTo>
                    <a:pt x="22" y="46"/>
                  </a:lnTo>
                  <a:lnTo>
                    <a:pt x="22" y="46"/>
                  </a:lnTo>
                  <a:lnTo>
                    <a:pt x="32" y="44"/>
                  </a:lnTo>
                  <a:lnTo>
                    <a:pt x="38" y="40"/>
                  </a:lnTo>
                  <a:lnTo>
                    <a:pt x="44" y="32"/>
                  </a:lnTo>
                  <a:lnTo>
                    <a:pt x="46" y="24"/>
                  </a:lnTo>
                  <a:lnTo>
                    <a:pt x="46" y="24"/>
                  </a:lnTo>
                  <a:lnTo>
                    <a:pt x="44" y="14"/>
                  </a:lnTo>
                  <a:lnTo>
                    <a:pt x="38" y="8"/>
                  </a:lnTo>
                  <a:lnTo>
                    <a:pt x="32" y="2"/>
                  </a:lnTo>
                  <a:lnTo>
                    <a:pt x="2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55" name="Freeform 253"/>
            <p:cNvSpPr/>
            <p:nvPr/>
          </p:nvSpPr>
          <p:spPr bwMode="auto">
            <a:xfrm>
              <a:off x="2833688" y="1060450"/>
              <a:ext cx="73025" cy="73025"/>
            </a:xfrm>
            <a:custGeom>
              <a:avLst/>
              <a:gdLst/>
              <a:ahLst/>
              <a:cxnLst>
                <a:cxn ang="0">
                  <a:pos x="22" y="0"/>
                </a:cxn>
                <a:cxn ang="0">
                  <a:pos x="22" y="0"/>
                </a:cxn>
                <a:cxn ang="0">
                  <a:pos x="14" y="2"/>
                </a:cxn>
                <a:cxn ang="0">
                  <a:pos x="6" y="8"/>
                </a:cxn>
                <a:cxn ang="0">
                  <a:pos x="2" y="14"/>
                </a:cxn>
                <a:cxn ang="0">
                  <a:pos x="0" y="24"/>
                </a:cxn>
                <a:cxn ang="0">
                  <a:pos x="0" y="24"/>
                </a:cxn>
                <a:cxn ang="0">
                  <a:pos x="2" y="32"/>
                </a:cxn>
                <a:cxn ang="0">
                  <a:pos x="6" y="40"/>
                </a:cxn>
                <a:cxn ang="0">
                  <a:pos x="14" y="44"/>
                </a:cxn>
                <a:cxn ang="0">
                  <a:pos x="22" y="46"/>
                </a:cxn>
                <a:cxn ang="0">
                  <a:pos x="22" y="46"/>
                </a:cxn>
                <a:cxn ang="0">
                  <a:pos x="32" y="44"/>
                </a:cxn>
                <a:cxn ang="0">
                  <a:pos x="38" y="40"/>
                </a:cxn>
                <a:cxn ang="0">
                  <a:pos x="44" y="32"/>
                </a:cxn>
                <a:cxn ang="0">
                  <a:pos x="46" y="24"/>
                </a:cxn>
                <a:cxn ang="0">
                  <a:pos x="46" y="24"/>
                </a:cxn>
                <a:cxn ang="0">
                  <a:pos x="44" y="14"/>
                </a:cxn>
                <a:cxn ang="0">
                  <a:pos x="38" y="8"/>
                </a:cxn>
                <a:cxn ang="0">
                  <a:pos x="32" y="2"/>
                </a:cxn>
                <a:cxn ang="0">
                  <a:pos x="22" y="0"/>
                </a:cxn>
              </a:cxnLst>
              <a:rect l="0" t="0" r="r" b="b"/>
              <a:pathLst>
                <a:path w="46" h="46">
                  <a:moveTo>
                    <a:pt x="22" y="0"/>
                  </a:moveTo>
                  <a:lnTo>
                    <a:pt x="22" y="0"/>
                  </a:lnTo>
                  <a:lnTo>
                    <a:pt x="14" y="2"/>
                  </a:lnTo>
                  <a:lnTo>
                    <a:pt x="6" y="8"/>
                  </a:lnTo>
                  <a:lnTo>
                    <a:pt x="2" y="14"/>
                  </a:lnTo>
                  <a:lnTo>
                    <a:pt x="0" y="24"/>
                  </a:lnTo>
                  <a:lnTo>
                    <a:pt x="0" y="24"/>
                  </a:lnTo>
                  <a:lnTo>
                    <a:pt x="2" y="32"/>
                  </a:lnTo>
                  <a:lnTo>
                    <a:pt x="6" y="40"/>
                  </a:lnTo>
                  <a:lnTo>
                    <a:pt x="14" y="44"/>
                  </a:lnTo>
                  <a:lnTo>
                    <a:pt x="22" y="46"/>
                  </a:lnTo>
                  <a:lnTo>
                    <a:pt x="22" y="46"/>
                  </a:lnTo>
                  <a:lnTo>
                    <a:pt x="32" y="44"/>
                  </a:lnTo>
                  <a:lnTo>
                    <a:pt x="38" y="40"/>
                  </a:lnTo>
                  <a:lnTo>
                    <a:pt x="44" y="32"/>
                  </a:lnTo>
                  <a:lnTo>
                    <a:pt x="46" y="24"/>
                  </a:lnTo>
                  <a:lnTo>
                    <a:pt x="46" y="24"/>
                  </a:lnTo>
                  <a:lnTo>
                    <a:pt x="44" y="14"/>
                  </a:lnTo>
                  <a:lnTo>
                    <a:pt x="38" y="8"/>
                  </a:lnTo>
                  <a:lnTo>
                    <a:pt x="32" y="2"/>
                  </a:lnTo>
                  <a:lnTo>
                    <a:pt x="22"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56" name="Freeform 254"/>
            <p:cNvSpPr/>
            <p:nvPr/>
          </p:nvSpPr>
          <p:spPr bwMode="auto">
            <a:xfrm>
              <a:off x="3205163" y="1193800"/>
              <a:ext cx="34925" cy="38100"/>
            </a:xfrm>
            <a:custGeom>
              <a:avLst/>
              <a:gdLst/>
              <a:ahLst/>
              <a:cxnLst>
                <a:cxn ang="0">
                  <a:pos x="12" y="0"/>
                </a:cxn>
                <a:cxn ang="0">
                  <a:pos x="12" y="0"/>
                </a:cxn>
                <a:cxn ang="0">
                  <a:pos x="6" y="2"/>
                </a:cxn>
                <a:cxn ang="0">
                  <a:pos x="4" y="4"/>
                </a:cxn>
                <a:cxn ang="0">
                  <a:pos x="0" y="8"/>
                </a:cxn>
                <a:cxn ang="0">
                  <a:pos x="0" y="12"/>
                </a:cxn>
                <a:cxn ang="0">
                  <a:pos x="0" y="12"/>
                </a:cxn>
                <a:cxn ang="0">
                  <a:pos x="0" y="16"/>
                </a:cxn>
                <a:cxn ang="0">
                  <a:pos x="4" y="20"/>
                </a:cxn>
                <a:cxn ang="0">
                  <a:pos x="6" y="22"/>
                </a:cxn>
                <a:cxn ang="0">
                  <a:pos x="12" y="24"/>
                </a:cxn>
                <a:cxn ang="0">
                  <a:pos x="12" y="24"/>
                </a:cxn>
                <a:cxn ang="0">
                  <a:pos x="16" y="22"/>
                </a:cxn>
                <a:cxn ang="0">
                  <a:pos x="20" y="20"/>
                </a:cxn>
                <a:cxn ang="0">
                  <a:pos x="22" y="16"/>
                </a:cxn>
                <a:cxn ang="0">
                  <a:pos x="22" y="12"/>
                </a:cxn>
                <a:cxn ang="0">
                  <a:pos x="22" y="12"/>
                </a:cxn>
                <a:cxn ang="0">
                  <a:pos x="22" y="8"/>
                </a:cxn>
                <a:cxn ang="0">
                  <a:pos x="20" y="4"/>
                </a:cxn>
                <a:cxn ang="0">
                  <a:pos x="16" y="2"/>
                </a:cxn>
                <a:cxn ang="0">
                  <a:pos x="12" y="0"/>
                </a:cxn>
              </a:cxnLst>
              <a:rect l="0" t="0" r="r" b="b"/>
              <a:pathLst>
                <a:path w="22" h="24">
                  <a:moveTo>
                    <a:pt x="12" y="0"/>
                  </a:moveTo>
                  <a:lnTo>
                    <a:pt x="12" y="0"/>
                  </a:lnTo>
                  <a:lnTo>
                    <a:pt x="6" y="2"/>
                  </a:lnTo>
                  <a:lnTo>
                    <a:pt x="4" y="4"/>
                  </a:lnTo>
                  <a:lnTo>
                    <a:pt x="0" y="8"/>
                  </a:lnTo>
                  <a:lnTo>
                    <a:pt x="0" y="12"/>
                  </a:lnTo>
                  <a:lnTo>
                    <a:pt x="0" y="12"/>
                  </a:lnTo>
                  <a:lnTo>
                    <a:pt x="0" y="16"/>
                  </a:lnTo>
                  <a:lnTo>
                    <a:pt x="4" y="20"/>
                  </a:lnTo>
                  <a:lnTo>
                    <a:pt x="6" y="22"/>
                  </a:lnTo>
                  <a:lnTo>
                    <a:pt x="12" y="24"/>
                  </a:lnTo>
                  <a:lnTo>
                    <a:pt x="12" y="24"/>
                  </a:lnTo>
                  <a:lnTo>
                    <a:pt x="16" y="22"/>
                  </a:lnTo>
                  <a:lnTo>
                    <a:pt x="20" y="20"/>
                  </a:lnTo>
                  <a:lnTo>
                    <a:pt x="22" y="16"/>
                  </a:lnTo>
                  <a:lnTo>
                    <a:pt x="22" y="12"/>
                  </a:lnTo>
                  <a:lnTo>
                    <a:pt x="22" y="12"/>
                  </a:lnTo>
                  <a:lnTo>
                    <a:pt x="22" y="8"/>
                  </a:lnTo>
                  <a:lnTo>
                    <a:pt x="20" y="4"/>
                  </a:lnTo>
                  <a:lnTo>
                    <a:pt x="16" y="2"/>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57" name="Freeform 255"/>
            <p:cNvSpPr/>
            <p:nvPr/>
          </p:nvSpPr>
          <p:spPr bwMode="auto">
            <a:xfrm>
              <a:off x="3205163" y="1193800"/>
              <a:ext cx="34925" cy="38100"/>
            </a:xfrm>
            <a:custGeom>
              <a:avLst/>
              <a:gdLst/>
              <a:ahLst/>
              <a:cxnLst>
                <a:cxn ang="0">
                  <a:pos x="12" y="0"/>
                </a:cxn>
                <a:cxn ang="0">
                  <a:pos x="12" y="0"/>
                </a:cxn>
                <a:cxn ang="0">
                  <a:pos x="6" y="2"/>
                </a:cxn>
                <a:cxn ang="0">
                  <a:pos x="4" y="4"/>
                </a:cxn>
                <a:cxn ang="0">
                  <a:pos x="0" y="8"/>
                </a:cxn>
                <a:cxn ang="0">
                  <a:pos x="0" y="12"/>
                </a:cxn>
                <a:cxn ang="0">
                  <a:pos x="0" y="12"/>
                </a:cxn>
                <a:cxn ang="0">
                  <a:pos x="0" y="16"/>
                </a:cxn>
                <a:cxn ang="0">
                  <a:pos x="4" y="20"/>
                </a:cxn>
                <a:cxn ang="0">
                  <a:pos x="6" y="22"/>
                </a:cxn>
                <a:cxn ang="0">
                  <a:pos x="12" y="24"/>
                </a:cxn>
                <a:cxn ang="0">
                  <a:pos x="12" y="24"/>
                </a:cxn>
                <a:cxn ang="0">
                  <a:pos x="16" y="22"/>
                </a:cxn>
                <a:cxn ang="0">
                  <a:pos x="20" y="20"/>
                </a:cxn>
                <a:cxn ang="0">
                  <a:pos x="22" y="16"/>
                </a:cxn>
                <a:cxn ang="0">
                  <a:pos x="22" y="12"/>
                </a:cxn>
                <a:cxn ang="0">
                  <a:pos x="22" y="12"/>
                </a:cxn>
                <a:cxn ang="0">
                  <a:pos x="22" y="8"/>
                </a:cxn>
                <a:cxn ang="0">
                  <a:pos x="20" y="4"/>
                </a:cxn>
                <a:cxn ang="0">
                  <a:pos x="16" y="2"/>
                </a:cxn>
                <a:cxn ang="0">
                  <a:pos x="12" y="0"/>
                </a:cxn>
              </a:cxnLst>
              <a:rect l="0" t="0" r="r" b="b"/>
              <a:pathLst>
                <a:path w="22" h="24">
                  <a:moveTo>
                    <a:pt x="12" y="0"/>
                  </a:moveTo>
                  <a:lnTo>
                    <a:pt x="12" y="0"/>
                  </a:lnTo>
                  <a:lnTo>
                    <a:pt x="6" y="2"/>
                  </a:lnTo>
                  <a:lnTo>
                    <a:pt x="4" y="4"/>
                  </a:lnTo>
                  <a:lnTo>
                    <a:pt x="0" y="8"/>
                  </a:lnTo>
                  <a:lnTo>
                    <a:pt x="0" y="12"/>
                  </a:lnTo>
                  <a:lnTo>
                    <a:pt x="0" y="12"/>
                  </a:lnTo>
                  <a:lnTo>
                    <a:pt x="0" y="16"/>
                  </a:lnTo>
                  <a:lnTo>
                    <a:pt x="4" y="20"/>
                  </a:lnTo>
                  <a:lnTo>
                    <a:pt x="6" y="22"/>
                  </a:lnTo>
                  <a:lnTo>
                    <a:pt x="12" y="24"/>
                  </a:lnTo>
                  <a:lnTo>
                    <a:pt x="12" y="24"/>
                  </a:lnTo>
                  <a:lnTo>
                    <a:pt x="16" y="22"/>
                  </a:lnTo>
                  <a:lnTo>
                    <a:pt x="20" y="20"/>
                  </a:lnTo>
                  <a:lnTo>
                    <a:pt x="22" y="16"/>
                  </a:lnTo>
                  <a:lnTo>
                    <a:pt x="22" y="12"/>
                  </a:lnTo>
                  <a:lnTo>
                    <a:pt x="22" y="12"/>
                  </a:lnTo>
                  <a:lnTo>
                    <a:pt x="22" y="8"/>
                  </a:lnTo>
                  <a:lnTo>
                    <a:pt x="20" y="4"/>
                  </a:lnTo>
                  <a:lnTo>
                    <a:pt x="16" y="2"/>
                  </a:lnTo>
                  <a:lnTo>
                    <a:pt x="12"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58" name="Freeform 256"/>
            <p:cNvSpPr/>
            <p:nvPr/>
          </p:nvSpPr>
          <p:spPr bwMode="auto">
            <a:xfrm>
              <a:off x="5945188" y="1498600"/>
              <a:ext cx="34925" cy="34925"/>
            </a:xfrm>
            <a:custGeom>
              <a:avLst/>
              <a:gdLst/>
              <a:ahLst/>
              <a:cxnLst>
                <a:cxn ang="0">
                  <a:pos x="12" y="0"/>
                </a:cxn>
                <a:cxn ang="0">
                  <a:pos x="12" y="0"/>
                </a:cxn>
                <a:cxn ang="0">
                  <a:pos x="8" y="0"/>
                </a:cxn>
                <a:cxn ang="0">
                  <a:pos x="4" y="2"/>
                </a:cxn>
                <a:cxn ang="0">
                  <a:pos x="2" y="6"/>
                </a:cxn>
                <a:cxn ang="0">
                  <a:pos x="0" y="10"/>
                </a:cxn>
                <a:cxn ang="0">
                  <a:pos x="0" y="10"/>
                </a:cxn>
                <a:cxn ang="0">
                  <a:pos x="2" y="16"/>
                </a:cxn>
                <a:cxn ang="0">
                  <a:pos x="4" y="18"/>
                </a:cxn>
                <a:cxn ang="0">
                  <a:pos x="8" y="22"/>
                </a:cxn>
                <a:cxn ang="0">
                  <a:pos x="12" y="22"/>
                </a:cxn>
                <a:cxn ang="0">
                  <a:pos x="12" y="22"/>
                </a:cxn>
                <a:cxn ang="0">
                  <a:pos x="16" y="22"/>
                </a:cxn>
                <a:cxn ang="0">
                  <a:pos x="20" y="18"/>
                </a:cxn>
                <a:cxn ang="0">
                  <a:pos x="22" y="16"/>
                </a:cxn>
                <a:cxn ang="0">
                  <a:pos x="22" y="10"/>
                </a:cxn>
                <a:cxn ang="0">
                  <a:pos x="22" y="10"/>
                </a:cxn>
                <a:cxn ang="0">
                  <a:pos x="22" y="6"/>
                </a:cxn>
                <a:cxn ang="0">
                  <a:pos x="20" y="2"/>
                </a:cxn>
                <a:cxn ang="0">
                  <a:pos x="16" y="0"/>
                </a:cxn>
                <a:cxn ang="0">
                  <a:pos x="12" y="0"/>
                </a:cxn>
              </a:cxnLst>
              <a:rect l="0" t="0" r="r" b="b"/>
              <a:pathLst>
                <a:path w="22" h="22">
                  <a:moveTo>
                    <a:pt x="12" y="0"/>
                  </a:moveTo>
                  <a:lnTo>
                    <a:pt x="12" y="0"/>
                  </a:lnTo>
                  <a:lnTo>
                    <a:pt x="8" y="0"/>
                  </a:lnTo>
                  <a:lnTo>
                    <a:pt x="4" y="2"/>
                  </a:lnTo>
                  <a:lnTo>
                    <a:pt x="2" y="6"/>
                  </a:lnTo>
                  <a:lnTo>
                    <a:pt x="0" y="10"/>
                  </a:lnTo>
                  <a:lnTo>
                    <a:pt x="0" y="10"/>
                  </a:lnTo>
                  <a:lnTo>
                    <a:pt x="2" y="16"/>
                  </a:lnTo>
                  <a:lnTo>
                    <a:pt x="4" y="18"/>
                  </a:lnTo>
                  <a:lnTo>
                    <a:pt x="8" y="22"/>
                  </a:lnTo>
                  <a:lnTo>
                    <a:pt x="12" y="22"/>
                  </a:lnTo>
                  <a:lnTo>
                    <a:pt x="12" y="22"/>
                  </a:lnTo>
                  <a:lnTo>
                    <a:pt x="16" y="22"/>
                  </a:lnTo>
                  <a:lnTo>
                    <a:pt x="20" y="18"/>
                  </a:lnTo>
                  <a:lnTo>
                    <a:pt x="22" y="16"/>
                  </a:lnTo>
                  <a:lnTo>
                    <a:pt x="22" y="10"/>
                  </a:lnTo>
                  <a:lnTo>
                    <a:pt x="22" y="10"/>
                  </a:lnTo>
                  <a:lnTo>
                    <a:pt x="22" y="6"/>
                  </a:lnTo>
                  <a:lnTo>
                    <a:pt x="20" y="2"/>
                  </a:lnTo>
                  <a:lnTo>
                    <a:pt x="16" y="0"/>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59" name="Freeform 257"/>
            <p:cNvSpPr/>
            <p:nvPr/>
          </p:nvSpPr>
          <p:spPr bwMode="auto">
            <a:xfrm>
              <a:off x="5945188" y="1498600"/>
              <a:ext cx="34925" cy="34925"/>
            </a:xfrm>
            <a:custGeom>
              <a:avLst/>
              <a:gdLst/>
              <a:ahLst/>
              <a:cxnLst>
                <a:cxn ang="0">
                  <a:pos x="12" y="0"/>
                </a:cxn>
                <a:cxn ang="0">
                  <a:pos x="12" y="0"/>
                </a:cxn>
                <a:cxn ang="0">
                  <a:pos x="8" y="0"/>
                </a:cxn>
                <a:cxn ang="0">
                  <a:pos x="4" y="2"/>
                </a:cxn>
                <a:cxn ang="0">
                  <a:pos x="2" y="6"/>
                </a:cxn>
                <a:cxn ang="0">
                  <a:pos x="0" y="10"/>
                </a:cxn>
                <a:cxn ang="0">
                  <a:pos x="0" y="10"/>
                </a:cxn>
                <a:cxn ang="0">
                  <a:pos x="2" y="16"/>
                </a:cxn>
                <a:cxn ang="0">
                  <a:pos x="4" y="18"/>
                </a:cxn>
                <a:cxn ang="0">
                  <a:pos x="8" y="22"/>
                </a:cxn>
                <a:cxn ang="0">
                  <a:pos x="12" y="22"/>
                </a:cxn>
                <a:cxn ang="0">
                  <a:pos x="12" y="22"/>
                </a:cxn>
                <a:cxn ang="0">
                  <a:pos x="16" y="22"/>
                </a:cxn>
                <a:cxn ang="0">
                  <a:pos x="20" y="18"/>
                </a:cxn>
                <a:cxn ang="0">
                  <a:pos x="22" y="16"/>
                </a:cxn>
                <a:cxn ang="0">
                  <a:pos x="22" y="10"/>
                </a:cxn>
                <a:cxn ang="0">
                  <a:pos x="22" y="10"/>
                </a:cxn>
                <a:cxn ang="0">
                  <a:pos x="22" y="6"/>
                </a:cxn>
                <a:cxn ang="0">
                  <a:pos x="20" y="2"/>
                </a:cxn>
                <a:cxn ang="0">
                  <a:pos x="16" y="0"/>
                </a:cxn>
                <a:cxn ang="0">
                  <a:pos x="12" y="0"/>
                </a:cxn>
              </a:cxnLst>
              <a:rect l="0" t="0" r="r" b="b"/>
              <a:pathLst>
                <a:path w="22" h="22">
                  <a:moveTo>
                    <a:pt x="12" y="0"/>
                  </a:moveTo>
                  <a:lnTo>
                    <a:pt x="12" y="0"/>
                  </a:lnTo>
                  <a:lnTo>
                    <a:pt x="8" y="0"/>
                  </a:lnTo>
                  <a:lnTo>
                    <a:pt x="4" y="2"/>
                  </a:lnTo>
                  <a:lnTo>
                    <a:pt x="2" y="6"/>
                  </a:lnTo>
                  <a:lnTo>
                    <a:pt x="0" y="10"/>
                  </a:lnTo>
                  <a:lnTo>
                    <a:pt x="0" y="10"/>
                  </a:lnTo>
                  <a:lnTo>
                    <a:pt x="2" y="16"/>
                  </a:lnTo>
                  <a:lnTo>
                    <a:pt x="4" y="18"/>
                  </a:lnTo>
                  <a:lnTo>
                    <a:pt x="8" y="22"/>
                  </a:lnTo>
                  <a:lnTo>
                    <a:pt x="12" y="22"/>
                  </a:lnTo>
                  <a:lnTo>
                    <a:pt x="12" y="22"/>
                  </a:lnTo>
                  <a:lnTo>
                    <a:pt x="16" y="22"/>
                  </a:lnTo>
                  <a:lnTo>
                    <a:pt x="20" y="18"/>
                  </a:lnTo>
                  <a:lnTo>
                    <a:pt x="22" y="16"/>
                  </a:lnTo>
                  <a:lnTo>
                    <a:pt x="22" y="10"/>
                  </a:lnTo>
                  <a:lnTo>
                    <a:pt x="22" y="10"/>
                  </a:lnTo>
                  <a:lnTo>
                    <a:pt x="22" y="6"/>
                  </a:lnTo>
                  <a:lnTo>
                    <a:pt x="20" y="2"/>
                  </a:lnTo>
                  <a:lnTo>
                    <a:pt x="16" y="0"/>
                  </a:lnTo>
                  <a:lnTo>
                    <a:pt x="12"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60" name="Freeform 258"/>
            <p:cNvSpPr/>
            <p:nvPr/>
          </p:nvSpPr>
          <p:spPr bwMode="auto">
            <a:xfrm>
              <a:off x="6488113" y="1647825"/>
              <a:ext cx="34925" cy="38100"/>
            </a:xfrm>
            <a:custGeom>
              <a:avLst/>
              <a:gdLst/>
              <a:ahLst/>
              <a:cxnLst>
                <a:cxn ang="0">
                  <a:pos x="12" y="0"/>
                </a:cxn>
                <a:cxn ang="0">
                  <a:pos x="12" y="0"/>
                </a:cxn>
                <a:cxn ang="0">
                  <a:pos x="8" y="2"/>
                </a:cxn>
                <a:cxn ang="0">
                  <a:pos x="4" y="4"/>
                </a:cxn>
                <a:cxn ang="0">
                  <a:pos x="2" y="8"/>
                </a:cxn>
                <a:cxn ang="0">
                  <a:pos x="0" y="12"/>
                </a:cxn>
                <a:cxn ang="0">
                  <a:pos x="0" y="12"/>
                </a:cxn>
                <a:cxn ang="0">
                  <a:pos x="2" y="16"/>
                </a:cxn>
                <a:cxn ang="0">
                  <a:pos x="4" y="20"/>
                </a:cxn>
                <a:cxn ang="0">
                  <a:pos x="8" y="22"/>
                </a:cxn>
                <a:cxn ang="0">
                  <a:pos x="12" y="24"/>
                </a:cxn>
                <a:cxn ang="0">
                  <a:pos x="12" y="24"/>
                </a:cxn>
                <a:cxn ang="0">
                  <a:pos x="16" y="22"/>
                </a:cxn>
                <a:cxn ang="0">
                  <a:pos x="20" y="20"/>
                </a:cxn>
                <a:cxn ang="0">
                  <a:pos x="22" y="16"/>
                </a:cxn>
                <a:cxn ang="0">
                  <a:pos x="22" y="12"/>
                </a:cxn>
                <a:cxn ang="0">
                  <a:pos x="22" y="12"/>
                </a:cxn>
                <a:cxn ang="0">
                  <a:pos x="22" y="8"/>
                </a:cxn>
                <a:cxn ang="0">
                  <a:pos x="20" y="4"/>
                </a:cxn>
                <a:cxn ang="0">
                  <a:pos x="16" y="2"/>
                </a:cxn>
                <a:cxn ang="0">
                  <a:pos x="12" y="0"/>
                </a:cxn>
              </a:cxnLst>
              <a:rect l="0" t="0" r="r" b="b"/>
              <a:pathLst>
                <a:path w="22" h="24">
                  <a:moveTo>
                    <a:pt x="12" y="0"/>
                  </a:moveTo>
                  <a:lnTo>
                    <a:pt x="12" y="0"/>
                  </a:lnTo>
                  <a:lnTo>
                    <a:pt x="8" y="2"/>
                  </a:lnTo>
                  <a:lnTo>
                    <a:pt x="4" y="4"/>
                  </a:lnTo>
                  <a:lnTo>
                    <a:pt x="2" y="8"/>
                  </a:lnTo>
                  <a:lnTo>
                    <a:pt x="0" y="12"/>
                  </a:lnTo>
                  <a:lnTo>
                    <a:pt x="0" y="12"/>
                  </a:lnTo>
                  <a:lnTo>
                    <a:pt x="2" y="16"/>
                  </a:lnTo>
                  <a:lnTo>
                    <a:pt x="4" y="20"/>
                  </a:lnTo>
                  <a:lnTo>
                    <a:pt x="8" y="22"/>
                  </a:lnTo>
                  <a:lnTo>
                    <a:pt x="12" y="24"/>
                  </a:lnTo>
                  <a:lnTo>
                    <a:pt x="12" y="24"/>
                  </a:lnTo>
                  <a:lnTo>
                    <a:pt x="16" y="22"/>
                  </a:lnTo>
                  <a:lnTo>
                    <a:pt x="20" y="20"/>
                  </a:lnTo>
                  <a:lnTo>
                    <a:pt x="22" y="16"/>
                  </a:lnTo>
                  <a:lnTo>
                    <a:pt x="22" y="12"/>
                  </a:lnTo>
                  <a:lnTo>
                    <a:pt x="22" y="12"/>
                  </a:lnTo>
                  <a:lnTo>
                    <a:pt x="22" y="8"/>
                  </a:lnTo>
                  <a:lnTo>
                    <a:pt x="20" y="4"/>
                  </a:lnTo>
                  <a:lnTo>
                    <a:pt x="16" y="2"/>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61" name="Freeform 259"/>
            <p:cNvSpPr/>
            <p:nvPr/>
          </p:nvSpPr>
          <p:spPr bwMode="auto">
            <a:xfrm>
              <a:off x="6488113" y="1647825"/>
              <a:ext cx="34925" cy="38100"/>
            </a:xfrm>
            <a:custGeom>
              <a:avLst/>
              <a:gdLst/>
              <a:ahLst/>
              <a:cxnLst>
                <a:cxn ang="0">
                  <a:pos x="12" y="0"/>
                </a:cxn>
                <a:cxn ang="0">
                  <a:pos x="12" y="0"/>
                </a:cxn>
                <a:cxn ang="0">
                  <a:pos x="8" y="2"/>
                </a:cxn>
                <a:cxn ang="0">
                  <a:pos x="4" y="4"/>
                </a:cxn>
                <a:cxn ang="0">
                  <a:pos x="2" y="8"/>
                </a:cxn>
                <a:cxn ang="0">
                  <a:pos x="0" y="12"/>
                </a:cxn>
                <a:cxn ang="0">
                  <a:pos x="0" y="12"/>
                </a:cxn>
                <a:cxn ang="0">
                  <a:pos x="2" y="16"/>
                </a:cxn>
                <a:cxn ang="0">
                  <a:pos x="4" y="20"/>
                </a:cxn>
                <a:cxn ang="0">
                  <a:pos x="8" y="22"/>
                </a:cxn>
                <a:cxn ang="0">
                  <a:pos x="12" y="24"/>
                </a:cxn>
                <a:cxn ang="0">
                  <a:pos x="12" y="24"/>
                </a:cxn>
                <a:cxn ang="0">
                  <a:pos x="16" y="22"/>
                </a:cxn>
                <a:cxn ang="0">
                  <a:pos x="20" y="20"/>
                </a:cxn>
                <a:cxn ang="0">
                  <a:pos x="22" y="16"/>
                </a:cxn>
                <a:cxn ang="0">
                  <a:pos x="22" y="12"/>
                </a:cxn>
                <a:cxn ang="0">
                  <a:pos x="22" y="12"/>
                </a:cxn>
                <a:cxn ang="0">
                  <a:pos x="22" y="8"/>
                </a:cxn>
                <a:cxn ang="0">
                  <a:pos x="20" y="4"/>
                </a:cxn>
                <a:cxn ang="0">
                  <a:pos x="16" y="2"/>
                </a:cxn>
                <a:cxn ang="0">
                  <a:pos x="12" y="0"/>
                </a:cxn>
              </a:cxnLst>
              <a:rect l="0" t="0" r="r" b="b"/>
              <a:pathLst>
                <a:path w="22" h="24">
                  <a:moveTo>
                    <a:pt x="12" y="0"/>
                  </a:moveTo>
                  <a:lnTo>
                    <a:pt x="12" y="0"/>
                  </a:lnTo>
                  <a:lnTo>
                    <a:pt x="8" y="2"/>
                  </a:lnTo>
                  <a:lnTo>
                    <a:pt x="4" y="4"/>
                  </a:lnTo>
                  <a:lnTo>
                    <a:pt x="2" y="8"/>
                  </a:lnTo>
                  <a:lnTo>
                    <a:pt x="0" y="12"/>
                  </a:lnTo>
                  <a:lnTo>
                    <a:pt x="0" y="12"/>
                  </a:lnTo>
                  <a:lnTo>
                    <a:pt x="2" y="16"/>
                  </a:lnTo>
                  <a:lnTo>
                    <a:pt x="4" y="20"/>
                  </a:lnTo>
                  <a:lnTo>
                    <a:pt x="8" y="22"/>
                  </a:lnTo>
                  <a:lnTo>
                    <a:pt x="12" y="24"/>
                  </a:lnTo>
                  <a:lnTo>
                    <a:pt x="12" y="24"/>
                  </a:lnTo>
                  <a:lnTo>
                    <a:pt x="16" y="22"/>
                  </a:lnTo>
                  <a:lnTo>
                    <a:pt x="20" y="20"/>
                  </a:lnTo>
                  <a:lnTo>
                    <a:pt x="22" y="16"/>
                  </a:lnTo>
                  <a:lnTo>
                    <a:pt x="22" y="12"/>
                  </a:lnTo>
                  <a:lnTo>
                    <a:pt x="22" y="12"/>
                  </a:lnTo>
                  <a:lnTo>
                    <a:pt x="22" y="8"/>
                  </a:lnTo>
                  <a:lnTo>
                    <a:pt x="20" y="4"/>
                  </a:lnTo>
                  <a:lnTo>
                    <a:pt x="16" y="2"/>
                  </a:lnTo>
                  <a:lnTo>
                    <a:pt x="12"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62" name="Freeform 260"/>
            <p:cNvSpPr/>
            <p:nvPr/>
          </p:nvSpPr>
          <p:spPr bwMode="auto">
            <a:xfrm>
              <a:off x="7726363" y="1355725"/>
              <a:ext cx="34925" cy="34925"/>
            </a:xfrm>
            <a:custGeom>
              <a:avLst/>
              <a:gdLst/>
              <a:ahLst/>
              <a:cxnLst>
                <a:cxn ang="0">
                  <a:pos x="10" y="0"/>
                </a:cxn>
                <a:cxn ang="0">
                  <a:pos x="10" y="0"/>
                </a:cxn>
                <a:cxn ang="0">
                  <a:pos x="6" y="0"/>
                </a:cxn>
                <a:cxn ang="0">
                  <a:pos x="2" y="4"/>
                </a:cxn>
                <a:cxn ang="0">
                  <a:pos x="0" y="6"/>
                </a:cxn>
                <a:cxn ang="0">
                  <a:pos x="0" y="12"/>
                </a:cxn>
                <a:cxn ang="0">
                  <a:pos x="0" y="12"/>
                </a:cxn>
                <a:cxn ang="0">
                  <a:pos x="0" y="16"/>
                </a:cxn>
                <a:cxn ang="0">
                  <a:pos x="2" y="20"/>
                </a:cxn>
                <a:cxn ang="0">
                  <a:pos x="6" y="22"/>
                </a:cxn>
                <a:cxn ang="0">
                  <a:pos x="10" y="22"/>
                </a:cxn>
                <a:cxn ang="0">
                  <a:pos x="10" y="22"/>
                </a:cxn>
                <a:cxn ang="0">
                  <a:pos x="16" y="22"/>
                </a:cxn>
                <a:cxn ang="0">
                  <a:pos x="18" y="20"/>
                </a:cxn>
                <a:cxn ang="0">
                  <a:pos x="22" y="16"/>
                </a:cxn>
                <a:cxn ang="0">
                  <a:pos x="22" y="12"/>
                </a:cxn>
                <a:cxn ang="0">
                  <a:pos x="22" y="12"/>
                </a:cxn>
                <a:cxn ang="0">
                  <a:pos x="22" y="6"/>
                </a:cxn>
                <a:cxn ang="0">
                  <a:pos x="18" y="4"/>
                </a:cxn>
                <a:cxn ang="0">
                  <a:pos x="16" y="0"/>
                </a:cxn>
                <a:cxn ang="0">
                  <a:pos x="10" y="0"/>
                </a:cxn>
              </a:cxnLst>
              <a:rect l="0" t="0" r="r" b="b"/>
              <a:pathLst>
                <a:path w="22" h="22">
                  <a:moveTo>
                    <a:pt x="10" y="0"/>
                  </a:moveTo>
                  <a:lnTo>
                    <a:pt x="10" y="0"/>
                  </a:lnTo>
                  <a:lnTo>
                    <a:pt x="6" y="0"/>
                  </a:lnTo>
                  <a:lnTo>
                    <a:pt x="2" y="4"/>
                  </a:lnTo>
                  <a:lnTo>
                    <a:pt x="0" y="6"/>
                  </a:lnTo>
                  <a:lnTo>
                    <a:pt x="0" y="12"/>
                  </a:lnTo>
                  <a:lnTo>
                    <a:pt x="0" y="12"/>
                  </a:lnTo>
                  <a:lnTo>
                    <a:pt x="0" y="16"/>
                  </a:lnTo>
                  <a:lnTo>
                    <a:pt x="2" y="20"/>
                  </a:lnTo>
                  <a:lnTo>
                    <a:pt x="6" y="22"/>
                  </a:lnTo>
                  <a:lnTo>
                    <a:pt x="10" y="22"/>
                  </a:lnTo>
                  <a:lnTo>
                    <a:pt x="10" y="22"/>
                  </a:lnTo>
                  <a:lnTo>
                    <a:pt x="16" y="22"/>
                  </a:lnTo>
                  <a:lnTo>
                    <a:pt x="18" y="20"/>
                  </a:lnTo>
                  <a:lnTo>
                    <a:pt x="22" y="16"/>
                  </a:lnTo>
                  <a:lnTo>
                    <a:pt x="22" y="12"/>
                  </a:lnTo>
                  <a:lnTo>
                    <a:pt x="22" y="12"/>
                  </a:lnTo>
                  <a:lnTo>
                    <a:pt x="22" y="6"/>
                  </a:lnTo>
                  <a:lnTo>
                    <a:pt x="18" y="4"/>
                  </a:lnTo>
                  <a:lnTo>
                    <a:pt x="16" y="0"/>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63" name="Freeform 261"/>
            <p:cNvSpPr/>
            <p:nvPr/>
          </p:nvSpPr>
          <p:spPr bwMode="auto">
            <a:xfrm>
              <a:off x="7726363" y="1355725"/>
              <a:ext cx="34925" cy="34925"/>
            </a:xfrm>
            <a:custGeom>
              <a:avLst/>
              <a:gdLst/>
              <a:ahLst/>
              <a:cxnLst>
                <a:cxn ang="0">
                  <a:pos x="10" y="0"/>
                </a:cxn>
                <a:cxn ang="0">
                  <a:pos x="10" y="0"/>
                </a:cxn>
                <a:cxn ang="0">
                  <a:pos x="6" y="0"/>
                </a:cxn>
                <a:cxn ang="0">
                  <a:pos x="2" y="4"/>
                </a:cxn>
                <a:cxn ang="0">
                  <a:pos x="0" y="6"/>
                </a:cxn>
                <a:cxn ang="0">
                  <a:pos x="0" y="12"/>
                </a:cxn>
                <a:cxn ang="0">
                  <a:pos x="0" y="12"/>
                </a:cxn>
                <a:cxn ang="0">
                  <a:pos x="0" y="16"/>
                </a:cxn>
                <a:cxn ang="0">
                  <a:pos x="2" y="20"/>
                </a:cxn>
                <a:cxn ang="0">
                  <a:pos x="6" y="22"/>
                </a:cxn>
                <a:cxn ang="0">
                  <a:pos x="10" y="22"/>
                </a:cxn>
                <a:cxn ang="0">
                  <a:pos x="10" y="22"/>
                </a:cxn>
                <a:cxn ang="0">
                  <a:pos x="16" y="22"/>
                </a:cxn>
                <a:cxn ang="0">
                  <a:pos x="18" y="20"/>
                </a:cxn>
                <a:cxn ang="0">
                  <a:pos x="22" y="16"/>
                </a:cxn>
                <a:cxn ang="0">
                  <a:pos x="22" y="12"/>
                </a:cxn>
                <a:cxn ang="0">
                  <a:pos x="22" y="12"/>
                </a:cxn>
                <a:cxn ang="0">
                  <a:pos x="22" y="6"/>
                </a:cxn>
                <a:cxn ang="0">
                  <a:pos x="18" y="4"/>
                </a:cxn>
                <a:cxn ang="0">
                  <a:pos x="16" y="0"/>
                </a:cxn>
                <a:cxn ang="0">
                  <a:pos x="10" y="0"/>
                </a:cxn>
              </a:cxnLst>
              <a:rect l="0" t="0" r="r" b="b"/>
              <a:pathLst>
                <a:path w="22" h="22">
                  <a:moveTo>
                    <a:pt x="10" y="0"/>
                  </a:moveTo>
                  <a:lnTo>
                    <a:pt x="10" y="0"/>
                  </a:lnTo>
                  <a:lnTo>
                    <a:pt x="6" y="0"/>
                  </a:lnTo>
                  <a:lnTo>
                    <a:pt x="2" y="4"/>
                  </a:lnTo>
                  <a:lnTo>
                    <a:pt x="0" y="6"/>
                  </a:lnTo>
                  <a:lnTo>
                    <a:pt x="0" y="12"/>
                  </a:lnTo>
                  <a:lnTo>
                    <a:pt x="0" y="12"/>
                  </a:lnTo>
                  <a:lnTo>
                    <a:pt x="0" y="16"/>
                  </a:lnTo>
                  <a:lnTo>
                    <a:pt x="2" y="20"/>
                  </a:lnTo>
                  <a:lnTo>
                    <a:pt x="6" y="22"/>
                  </a:lnTo>
                  <a:lnTo>
                    <a:pt x="10" y="22"/>
                  </a:lnTo>
                  <a:lnTo>
                    <a:pt x="10" y="22"/>
                  </a:lnTo>
                  <a:lnTo>
                    <a:pt x="16" y="22"/>
                  </a:lnTo>
                  <a:lnTo>
                    <a:pt x="18" y="20"/>
                  </a:lnTo>
                  <a:lnTo>
                    <a:pt x="22" y="16"/>
                  </a:lnTo>
                  <a:lnTo>
                    <a:pt x="22" y="12"/>
                  </a:lnTo>
                  <a:lnTo>
                    <a:pt x="22" y="12"/>
                  </a:lnTo>
                  <a:lnTo>
                    <a:pt x="22" y="6"/>
                  </a:lnTo>
                  <a:lnTo>
                    <a:pt x="18" y="4"/>
                  </a:lnTo>
                  <a:lnTo>
                    <a:pt x="16" y="0"/>
                  </a:lnTo>
                  <a:lnTo>
                    <a:pt x="10"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64" name="Freeform 262"/>
            <p:cNvSpPr/>
            <p:nvPr/>
          </p:nvSpPr>
          <p:spPr bwMode="auto">
            <a:xfrm>
              <a:off x="7485063" y="1603375"/>
              <a:ext cx="34925" cy="38100"/>
            </a:xfrm>
            <a:custGeom>
              <a:avLst/>
              <a:gdLst/>
              <a:ahLst/>
              <a:cxnLst>
                <a:cxn ang="0">
                  <a:pos x="12" y="0"/>
                </a:cxn>
                <a:cxn ang="0">
                  <a:pos x="12" y="0"/>
                </a:cxn>
                <a:cxn ang="0">
                  <a:pos x="6" y="2"/>
                </a:cxn>
                <a:cxn ang="0">
                  <a:pos x="4" y="4"/>
                </a:cxn>
                <a:cxn ang="0">
                  <a:pos x="0" y="8"/>
                </a:cxn>
                <a:cxn ang="0">
                  <a:pos x="0" y="12"/>
                </a:cxn>
                <a:cxn ang="0">
                  <a:pos x="0" y="12"/>
                </a:cxn>
                <a:cxn ang="0">
                  <a:pos x="0" y="16"/>
                </a:cxn>
                <a:cxn ang="0">
                  <a:pos x="4" y="20"/>
                </a:cxn>
                <a:cxn ang="0">
                  <a:pos x="6" y="22"/>
                </a:cxn>
                <a:cxn ang="0">
                  <a:pos x="12" y="24"/>
                </a:cxn>
                <a:cxn ang="0">
                  <a:pos x="12" y="24"/>
                </a:cxn>
                <a:cxn ang="0">
                  <a:pos x="16" y="22"/>
                </a:cxn>
                <a:cxn ang="0">
                  <a:pos x="20" y="20"/>
                </a:cxn>
                <a:cxn ang="0">
                  <a:pos x="22" y="16"/>
                </a:cxn>
                <a:cxn ang="0">
                  <a:pos x="22" y="12"/>
                </a:cxn>
                <a:cxn ang="0">
                  <a:pos x="22" y="12"/>
                </a:cxn>
                <a:cxn ang="0">
                  <a:pos x="22" y="8"/>
                </a:cxn>
                <a:cxn ang="0">
                  <a:pos x="20" y="4"/>
                </a:cxn>
                <a:cxn ang="0">
                  <a:pos x="16" y="2"/>
                </a:cxn>
                <a:cxn ang="0">
                  <a:pos x="12" y="0"/>
                </a:cxn>
              </a:cxnLst>
              <a:rect l="0" t="0" r="r" b="b"/>
              <a:pathLst>
                <a:path w="22" h="24">
                  <a:moveTo>
                    <a:pt x="12" y="0"/>
                  </a:moveTo>
                  <a:lnTo>
                    <a:pt x="12" y="0"/>
                  </a:lnTo>
                  <a:lnTo>
                    <a:pt x="6" y="2"/>
                  </a:lnTo>
                  <a:lnTo>
                    <a:pt x="4" y="4"/>
                  </a:lnTo>
                  <a:lnTo>
                    <a:pt x="0" y="8"/>
                  </a:lnTo>
                  <a:lnTo>
                    <a:pt x="0" y="12"/>
                  </a:lnTo>
                  <a:lnTo>
                    <a:pt x="0" y="12"/>
                  </a:lnTo>
                  <a:lnTo>
                    <a:pt x="0" y="16"/>
                  </a:lnTo>
                  <a:lnTo>
                    <a:pt x="4" y="20"/>
                  </a:lnTo>
                  <a:lnTo>
                    <a:pt x="6" y="22"/>
                  </a:lnTo>
                  <a:lnTo>
                    <a:pt x="12" y="24"/>
                  </a:lnTo>
                  <a:lnTo>
                    <a:pt x="12" y="24"/>
                  </a:lnTo>
                  <a:lnTo>
                    <a:pt x="16" y="22"/>
                  </a:lnTo>
                  <a:lnTo>
                    <a:pt x="20" y="20"/>
                  </a:lnTo>
                  <a:lnTo>
                    <a:pt x="22" y="16"/>
                  </a:lnTo>
                  <a:lnTo>
                    <a:pt x="22" y="12"/>
                  </a:lnTo>
                  <a:lnTo>
                    <a:pt x="22" y="12"/>
                  </a:lnTo>
                  <a:lnTo>
                    <a:pt x="22" y="8"/>
                  </a:lnTo>
                  <a:lnTo>
                    <a:pt x="20" y="4"/>
                  </a:lnTo>
                  <a:lnTo>
                    <a:pt x="16" y="2"/>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65" name="Freeform 263"/>
            <p:cNvSpPr/>
            <p:nvPr/>
          </p:nvSpPr>
          <p:spPr bwMode="auto">
            <a:xfrm>
              <a:off x="7485063" y="1603375"/>
              <a:ext cx="34925" cy="38100"/>
            </a:xfrm>
            <a:custGeom>
              <a:avLst/>
              <a:gdLst/>
              <a:ahLst/>
              <a:cxnLst>
                <a:cxn ang="0">
                  <a:pos x="12" y="0"/>
                </a:cxn>
                <a:cxn ang="0">
                  <a:pos x="12" y="0"/>
                </a:cxn>
                <a:cxn ang="0">
                  <a:pos x="6" y="2"/>
                </a:cxn>
                <a:cxn ang="0">
                  <a:pos x="4" y="4"/>
                </a:cxn>
                <a:cxn ang="0">
                  <a:pos x="0" y="8"/>
                </a:cxn>
                <a:cxn ang="0">
                  <a:pos x="0" y="12"/>
                </a:cxn>
                <a:cxn ang="0">
                  <a:pos x="0" y="12"/>
                </a:cxn>
                <a:cxn ang="0">
                  <a:pos x="0" y="16"/>
                </a:cxn>
                <a:cxn ang="0">
                  <a:pos x="4" y="20"/>
                </a:cxn>
                <a:cxn ang="0">
                  <a:pos x="6" y="22"/>
                </a:cxn>
                <a:cxn ang="0">
                  <a:pos x="12" y="24"/>
                </a:cxn>
                <a:cxn ang="0">
                  <a:pos x="12" y="24"/>
                </a:cxn>
                <a:cxn ang="0">
                  <a:pos x="16" y="22"/>
                </a:cxn>
                <a:cxn ang="0">
                  <a:pos x="20" y="20"/>
                </a:cxn>
                <a:cxn ang="0">
                  <a:pos x="22" y="16"/>
                </a:cxn>
                <a:cxn ang="0">
                  <a:pos x="22" y="12"/>
                </a:cxn>
                <a:cxn ang="0">
                  <a:pos x="22" y="12"/>
                </a:cxn>
                <a:cxn ang="0">
                  <a:pos x="22" y="8"/>
                </a:cxn>
                <a:cxn ang="0">
                  <a:pos x="20" y="4"/>
                </a:cxn>
                <a:cxn ang="0">
                  <a:pos x="16" y="2"/>
                </a:cxn>
                <a:cxn ang="0">
                  <a:pos x="12" y="0"/>
                </a:cxn>
              </a:cxnLst>
              <a:rect l="0" t="0" r="r" b="b"/>
              <a:pathLst>
                <a:path w="22" h="24">
                  <a:moveTo>
                    <a:pt x="12" y="0"/>
                  </a:moveTo>
                  <a:lnTo>
                    <a:pt x="12" y="0"/>
                  </a:lnTo>
                  <a:lnTo>
                    <a:pt x="6" y="2"/>
                  </a:lnTo>
                  <a:lnTo>
                    <a:pt x="4" y="4"/>
                  </a:lnTo>
                  <a:lnTo>
                    <a:pt x="0" y="8"/>
                  </a:lnTo>
                  <a:lnTo>
                    <a:pt x="0" y="12"/>
                  </a:lnTo>
                  <a:lnTo>
                    <a:pt x="0" y="12"/>
                  </a:lnTo>
                  <a:lnTo>
                    <a:pt x="0" y="16"/>
                  </a:lnTo>
                  <a:lnTo>
                    <a:pt x="4" y="20"/>
                  </a:lnTo>
                  <a:lnTo>
                    <a:pt x="6" y="22"/>
                  </a:lnTo>
                  <a:lnTo>
                    <a:pt x="12" y="24"/>
                  </a:lnTo>
                  <a:lnTo>
                    <a:pt x="12" y="24"/>
                  </a:lnTo>
                  <a:lnTo>
                    <a:pt x="16" y="22"/>
                  </a:lnTo>
                  <a:lnTo>
                    <a:pt x="20" y="20"/>
                  </a:lnTo>
                  <a:lnTo>
                    <a:pt x="22" y="16"/>
                  </a:lnTo>
                  <a:lnTo>
                    <a:pt x="22" y="12"/>
                  </a:lnTo>
                  <a:lnTo>
                    <a:pt x="22" y="12"/>
                  </a:lnTo>
                  <a:lnTo>
                    <a:pt x="22" y="8"/>
                  </a:lnTo>
                  <a:lnTo>
                    <a:pt x="20" y="4"/>
                  </a:lnTo>
                  <a:lnTo>
                    <a:pt x="16" y="2"/>
                  </a:lnTo>
                  <a:lnTo>
                    <a:pt x="12"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66" name="Freeform 264"/>
            <p:cNvSpPr/>
            <p:nvPr/>
          </p:nvSpPr>
          <p:spPr bwMode="auto">
            <a:xfrm>
              <a:off x="3465513" y="1028700"/>
              <a:ext cx="47625" cy="47625"/>
            </a:xfrm>
            <a:custGeom>
              <a:avLst/>
              <a:gdLst/>
              <a:ahLst/>
              <a:cxnLst>
                <a:cxn ang="0">
                  <a:pos x="16" y="0"/>
                </a:cxn>
                <a:cxn ang="0">
                  <a:pos x="16" y="0"/>
                </a:cxn>
                <a:cxn ang="0">
                  <a:pos x="10" y="2"/>
                </a:cxn>
                <a:cxn ang="0">
                  <a:pos x="4" y="4"/>
                </a:cxn>
                <a:cxn ang="0">
                  <a:pos x="2" y="10"/>
                </a:cxn>
                <a:cxn ang="0">
                  <a:pos x="0" y="16"/>
                </a:cxn>
                <a:cxn ang="0">
                  <a:pos x="0" y="16"/>
                </a:cxn>
                <a:cxn ang="0">
                  <a:pos x="2" y="22"/>
                </a:cxn>
                <a:cxn ang="0">
                  <a:pos x="4" y="26"/>
                </a:cxn>
                <a:cxn ang="0">
                  <a:pos x="10" y="30"/>
                </a:cxn>
                <a:cxn ang="0">
                  <a:pos x="16" y="30"/>
                </a:cxn>
                <a:cxn ang="0">
                  <a:pos x="16" y="30"/>
                </a:cxn>
                <a:cxn ang="0">
                  <a:pos x="22" y="30"/>
                </a:cxn>
                <a:cxn ang="0">
                  <a:pos x="26" y="26"/>
                </a:cxn>
                <a:cxn ang="0">
                  <a:pos x="30" y="22"/>
                </a:cxn>
                <a:cxn ang="0">
                  <a:pos x="30" y="16"/>
                </a:cxn>
                <a:cxn ang="0">
                  <a:pos x="30" y="16"/>
                </a:cxn>
                <a:cxn ang="0">
                  <a:pos x="30" y="10"/>
                </a:cxn>
                <a:cxn ang="0">
                  <a:pos x="26" y="4"/>
                </a:cxn>
                <a:cxn ang="0">
                  <a:pos x="22" y="2"/>
                </a:cxn>
                <a:cxn ang="0">
                  <a:pos x="16" y="0"/>
                </a:cxn>
              </a:cxnLst>
              <a:rect l="0" t="0" r="r" b="b"/>
              <a:pathLst>
                <a:path w="30" h="30">
                  <a:moveTo>
                    <a:pt x="16" y="0"/>
                  </a:moveTo>
                  <a:lnTo>
                    <a:pt x="16" y="0"/>
                  </a:lnTo>
                  <a:lnTo>
                    <a:pt x="10" y="2"/>
                  </a:lnTo>
                  <a:lnTo>
                    <a:pt x="4" y="4"/>
                  </a:lnTo>
                  <a:lnTo>
                    <a:pt x="2" y="10"/>
                  </a:lnTo>
                  <a:lnTo>
                    <a:pt x="0" y="16"/>
                  </a:lnTo>
                  <a:lnTo>
                    <a:pt x="0" y="16"/>
                  </a:lnTo>
                  <a:lnTo>
                    <a:pt x="2" y="22"/>
                  </a:lnTo>
                  <a:lnTo>
                    <a:pt x="4" y="26"/>
                  </a:lnTo>
                  <a:lnTo>
                    <a:pt x="10" y="30"/>
                  </a:lnTo>
                  <a:lnTo>
                    <a:pt x="16" y="30"/>
                  </a:lnTo>
                  <a:lnTo>
                    <a:pt x="16" y="30"/>
                  </a:lnTo>
                  <a:lnTo>
                    <a:pt x="22" y="30"/>
                  </a:lnTo>
                  <a:lnTo>
                    <a:pt x="26" y="26"/>
                  </a:lnTo>
                  <a:lnTo>
                    <a:pt x="30" y="22"/>
                  </a:lnTo>
                  <a:lnTo>
                    <a:pt x="30" y="16"/>
                  </a:lnTo>
                  <a:lnTo>
                    <a:pt x="30" y="16"/>
                  </a:lnTo>
                  <a:lnTo>
                    <a:pt x="30" y="10"/>
                  </a:lnTo>
                  <a:lnTo>
                    <a:pt x="26" y="4"/>
                  </a:lnTo>
                  <a:lnTo>
                    <a:pt x="22" y="2"/>
                  </a:lnTo>
                  <a:lnTo>
                    <a:pt x="1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67" name="Freeform 265"/>
            <p:cNvSpPr/>
            <p:nvPr/>
          </p:nvSpPr>
          <p:spPr bwMode="auto">
            <a:xfrm>
              <a:off x="3465513" y="1028700"/>
              <a:ext cx="47625" cy="47625"/>
            </a:xfrm>
            <a:custGeom>
              <a:avLst/>
              <a:gdLst/>
              <a:ahLst/>
              <a:cxnLst>
                <a:cxn ang="0">
                  <a:pos x="16" y="0"/>
                </a:cxn>
                <a:cxn ang="0">
                  <a:pos x="16" y="0"/>
                </a:cxn>
                <a:cxn ang="0">
                  <a:pos x="10" y="2"/>
                </a:cxn>
                <a:cxn ang="0">
                  <a:pos x="4" y="4"/>
                </a:cxn>
                <a:cxn ang="0">
                  <a:pos x="2" y="10"/>
                </a:cxn>
                <a:cxn ang="0">
                  <a:pos x="0" y="16"/>
                </a:cxn>
                <a:cxn ang="0">
                  <a:pos x="0" y="16"/>
                </a:cxn>
                <a:cxn ang="0">
                  <a:pos x="2" y="22"/>
                </a:cxn>
                <a:cxn ang="0">
                  <a:pos x="4" y="26"/>
                </a:cxn>
                <a:cxn ang="0">
                  <a:pos x="10" y="30"/>
                </a:cxn>
                <a:cxn ang="0">
                  <a:pos x="16" y="30"/>
                </a:cxn>
                <a:cxn ang="0">
                  <a:pos x="16" y="30"/>
                </a:cxn>
                <a:cxn ang="0">
                  <a:pos x="22" y="30"/>
                </a:cxn>
                <a:cxn ang="0">
                  <a:pos x="26" y="26"/>
                </a:cxn>
                <a:cxn ang="0">
                  <a:pos x="30" y="22"/>
                </a:cxn>
                <a:cxn ang="0">
                  <a:pos x="30" y="16"/>
                </a:cxn>
                <a:cxn ang="0">
                  <a:pos x="30" y="16"/>
                </a:cxn>
                <a:cxn ang="0">
                  <a:pos x="30" y="10"/>
                </a:cxn>
                <a:cxn ang="0">
                  <a:pos x="26" y="4"/>
                </a:cxn>
                <a:cxn ang="0">
                  <a:pos x="22" y="2"/>
                </a:cxn>
                <a:cxn ang="0">
                  <a:pos x="16" y="0"/>
                </a:cxn>
              </a:cxnLst>
              <a:rect l="0" t="0" r="r" b="b"/>
              <a:pathLst>
                <a:path w="30" h="30">
                  <a:moveTo>
                    <a:pt x="16" y="0"/>
                  </a:moveTo>
                  <a:lnTo>
                    <a:pt x="16" y="0"/>
                  </a:lnTo>
                  <a:lnTo>
                    <a:pt x="10" y="2"/>
                  </a:lnTo>
                  <a:lnTo>
                    <a:pt x="4" y="4"/>
                  </a:lnTo>
                  <a:lnTo>
                    <a:pt x="2" y="10"/>
                  </a:lnTo>
                  <a:lnTo>
                    <a:pt x="0" y="16"/>
                  </a:lnTo>
                  <a:lnTo>
                    <a:pt x="0" y="16"/>
                  </a:lnTo>
                  <a:lnTo>
                    <a:pt x="2" y="22"/>
                  </a:lnTo>
                  <a:lnTo>
                    <a:pt x="4" y="26"/>
                  </a:lnTo>
                  <a:lnTo>
                    <a:pt x="10" y="30"/>
                  </a:lnTo>
                  <a:lnTo>
                    <a:pt x="16" y="30"/>
                  </a:lnTo>
                  <a:lnTo>
                    <a:pt x="16" y="30"/>
                  </a:lnTo>
                  <a:lnTo>
                    <a:pt x="22" y="30"/>
                  </a:lnTo>
                  <a:lnTo>
                    <a:pt x="26" y="26"/>
                  </a:lnTo>
                  <a:lnTo>
                    <a:pt x="30" y="22"/>
                  </a:lnTo>
                  <a:lnTo>
                    <a:pt x="30" y="16"/>
                  </a:lnTo>
                  <a:lnTo>
                    <a:pt x="30" y="16"/>
                  </a:lnTo>
                  <a:lnTo>
                    <a:pt x="30" y="10"/>
                  </a:lnTo>
                  <a:lnTo>
                    <a:pt x="26" y="4"/>
                  </a:lnTo>
                  <a:lnTo>
                    <a:pt x="22" y="2"/>
                  </a:lnTo>
                  <a:lnTo>
                    <a:pt x="1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68" name="Freeform 266"/>
            <p:cNvSpPr/>
            <p:nvPr/>
          </p:nvSpPr>
          <p:spPr bwMode="auto">
            <a:xfrm>
              <a:off x="2547938" y="1114425"/>
              <a:ext cx="34925" cy="34925"/>
            </a:xfrm>
            <a:custGeom>
              <a:avLst/>
              <a:gdLst/>
              <a:ahLst/>
              <a:cxnLst>
                <a:cxn ang="0">
                  <a:pos x="10" y="0"/>
                </a:cxn>
                <a:cxn ang="0">
                  <a:pos x="10" y="0"/>
                </a:cxn>
                <a:cxn ang="0">
                  <a:pos x="6" y="2"/>
                </a:cxn>
                <a:cxn ang="0">
                  <a:pos x="2" y="4"/>
                </a:cxn>
                <a:cxn ang="0">
                  <a:pos x="0" y="8"/>
                </a:cxn>
                <a:cxn ang="0">
                  <a:pos x="0" y="12"/>
                </a:cxn>
                <a:cxn ang="0">
                  <a:pos x="0" y="12"/>
                </a:cxn>
                <a:cxn ang="0">
                  <a:pos x="0" y="16"/>
                </a:cxn>
                <a:cxn ang="0">
                  <a:pos x="2" y="20"/>
                </a:cxn>
                <a:cxn ang="0">
                  <a:pos x="6" y="22"/>
                </a:cxn>
                <a:cxn ang="0">
                  <a:pos x="10" y="22"/>
                </a:cxn>
                <a:cxn ang="0">
                  <a:pos x="10" y="22"/>
                </a:cxn>
                <a:cxn ang="0">
                  <a:pos x="14" y="22"/>
                </a:cxn>
                <a:cxn ang="0">
                  <a:pos x="18" y="20"/>
                </a:cxn>
                <a:cxn ang="0">
                  <a:pos x="20" y="16"/>
                </a:cxn>
                <a:cxn ang="0">
                  <a:pos x="22" y="12"/>
                </a:cxn>
                <a:cxn ang="0">
                  <a:pos x="22" y="12"/>
                </a:cxn>
                <a:cxn ang="0">
                  <a:pos x="20" y="8"/>
                </a:cxn>
                <a:cxn ang="0">
                  <a:pos x="18" y="4"/>
                </a:cxn>
                <a:cxn ang="0">
                  <a:pos x="14" y="2"/>
                </a:cxn>
                <a:cxn ang="0">
                  <a:pos x="10" y="0"/>
                </a:cxn>
              </a:cxnLst>
              <a:rect l="0" t="0" r="r" b="b"/>
              <a:pathLst>
                <a:path w="22" h="22">
                  <a:moveTo>
                    <a:pt x="10" y="0"/>
                  </a:moveTo>
                  <a:lnTo>
                    <a:pt x="10" y="0"/>
                  </a:lnTo>
                  <a:lnTo>
                    <a:pt x="6" y="2"/>
                  </a:lnTo>
                  <a:lnTo>
                    <a:pt x="2" y="4"/>
                  </a:lnTo>
                  <a:lnTo>
                    <a:pt x="0" y="8"/>
                  </a:lnTo>
                  <a:lnTo>
                    <a:pt x="0" y="12"/>
                  </a:lnTo>
                  <a:lnTo>
                    <a:pt x="0" y="12"/>
                  </a:lnTo>
                  <a:lnTo>
                    <a:pt x="0" y="16"/>
                  </a:lnTo>
                  <a:lnTo>
                    <a:pt x="2" y="20"/>
                  </a:lnTo>
                  <a:lnTo>
                    <a:pt x="6" y="22"/>
                  </a:lnTo>
                  <a:lnTo>
                    <a:pt x="10" y="22"/>
                  </a:lnTo>
                  <a:lnTo>
                    <a:pt x="10" y="22"/>
                  </a:lnTo>
                  <a:lnTo>
                    <a:pt x="14" y="22"/>
                  </a:lnTo>
                  <a:lnTo>
                    <a:pt x="18" y="20"/>
                  </a:lnTo>
                  <a:lnTo>
                    <a:pt x="20" y="16"/>
                  </a:lnTo>
                  <a:lnTo>
                    <a:pt x="22" y="12"/>
                  </a:lnTo>
                  <a:lnTo>
                    <a:pt x="22" y="12"/>
                  </a:lnTo>
                  <a:lnTo>
                    <a:pt x="20" y="8"/>
                  </a:lnTo>
                  <a:lnTo>
                    <a:pt x="18" y="4"/>
                  </a:lnTo>
                  <a:lnTo>
                    <a:pt x="14" y="2"/>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69" name="Freeform 267"/>
            <p:cNvSpPr/>
            <p:nvPr/>
          </p:nvSpPr>
          <p:spPr bwMode="auto">
            <a:xfrm>
              <a:off x="2547938" y="1114425"/>
              <a:ext cx="34925" cy="34925"/>
            </a:xfrm>
            <a:custGeom>
              <a:avLst/>
              <a:gdLst/>
              <a:ahLst/>
              <a:cxnLst>
                <a:cxn ang="0">
                  <a:pos x="10" y="0"/>
                </a:cxn>
                <a:cxn ang="0">
                  <a:pos x="10" y="0"/>
                </a:cxn>
                <a:cxn ang="0">
                  <a:pos x="6" y="2"/>
                </a:cxn>
                <a:cxn ang="0">
                  <a:pos x="2" y="4"/>
                </a:cxn>
                <a:cxn ang="0">
                  <a:pos x="0" y="8"/>
                </a:cxn>
                <a:cxn ang="0">
                  <a:pos x="0" y="12"/>
                </a:cxn>
                <a:cxn ang="0">
                  <a:pos x="0" y="12"/>
                </a:cxn>
                <a:cxn ang="0">
                  <a:pos x="0" y="16"/>
                </a:cxn>
                <a:cxn ang="0">
                  <a:pos x="2" y="20"/>
                </a:cxn>
                <a:cxn ang="0">
                  <a:pos x="6" y="22"/>
                </a:cxn>
                <a:cxn ang="0">
                  <a:pos x="10" y="22"/>
                </a:cxn>
                <a:cxn ang="0">
                  <a:pos x="10" y="22"/>
                </a:cxn>
                <a:cxn ang="0">
                  <a:pos x="14" y="22"/>
                </a:cxn>
                <a:cxn ang="0">
                  <a:pos x="18" y="20"/>
                </a:cxn>
                <a:cxn ang="0">
                  <a:pos x="20" y="16"/>
                </a:cxn>
                <a:cxn ang="0">
                  <a:pos x="22" y="12"/>
                </a:cxn>
                <a:cxn ang="0">
                  <a:pos x="22" y="12"/>
                </a:cxn>
                <a:cxn ang="0">
                  <a:pos x="20" y="8"/>
                </a:cxn>
                <a:cxn ang="0">
                  <a:pos x="18" y="4"/>
                </a:cxn>
                <a:cxn ang="0">
                  <a:pos x="14" y="2"/>
                </a:cxn>
                <a:cxn ang="0">
                  <a:pos x="10" y="0"/>
                </a:cxn>
              </a:cxnLst>
              <a:rect l="0" t="0" r="r" b="b"/>
              <a:pathLst>
                <a:path w="22" h="22">
                  <a:moveTo>
                    <a:pt x="10" y="0"/>
                  </a:moveTo>
                  <a:lnTo>
                    <a:pt x="10" y="0"/>
                  </a:lnTo>
                  <a:lnTo>
                    <a:pt x="6" y="2"/>
                  </a:lnTo>
                  <a:lnTo>
                    <a:pt x="2" y="4"/>
                  </a:lnTo>
                  <a:lnTo>
                    <a:pt x="0" y="8"/>
                  </a:lnTo>
                  <a:lnTo>
                    <a:pt x="0" y="12"/>
                  </a:lnTo>
                  <a:lnTo>
                    <a:pt x="0" y="12"/>
                  </a:lnTo>
                  <a:lnTo>
                    <a:pt x="0" y="16"/>
                  </a:lnTo>
                  <a:lnTo>
                    <a:pt x="2" y="20"/>
                  </a:lnTo>
                  <a:lnTo>
                    <a:pt x="6" y="22"/>
                  </a:lnTo>
                  <a:lnTo>
                    <a:pt x="10" y="22"/>
                  </a:lnTo>
                  <a:lnTo>
                    <a:pt x="10" y="22"/>
                  </a:lnTo>
                  <a:lnTo>
                    <a:pt x="14" y="22"/>
                  </a:lnTo>
                  <a:lnTo>
                    <a:pt x="18" y="20"/>
                  </a:lnTo>
                  <a:lnTo>
                    <a:pt x="20" y="16"/>
                  </a:lnTo>
                  <a:lnTo>
                    <a:pt x="22" y="12"/>
                  </a:lnTo>
                  <a:lnTo>
                    <a:pt x="22" y="12"/>
                  </a:lnTo>
                  <a:lnTo>
                    <a:pt x="20" y="8"/>
                  </a:lnTo>
                  <a:lnTo>
                    <a:pt x="18" y="4"/>
                  </a:lnTo>
                  <a:lnTo>
                    <a:pt x="14" y="2"/>
                  </a:lnTo>
                  <a:lnTo>
                    <a:pt x="10"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70" name="Freeform 268"/>
            <p:cNvSpPr/>
            <p:nvPr/>
          </p:nvSpPr>
          <p:spPr bwMode="auto">
            <a:xfrm>
              <a:off x="1598613" y="1365250"/>
              <a:ext cx="34925" cy="34925"/>
            </a:xfrm>
            <a:custGeom>
              <a:avLst/>
              <a:gdLst/>
              <a:ahLst/>
              <a:cxnLst>
                <a:cxn ang="0">
                  <a:pos x="10" y="0"/>
                </a:cxn>
                <a:cxn ang="0">
                  <a:pos x="10" y="0"/>
                </a:cxn>
                <a:cxn ang="0">
                  <a:pos x="6" y="0"/>
                </a:cxn>
                <a:cxn ang="0">
                  <a:pos x="2" y="2"/>
                </a:cxn>
                <a:cxn ang="0">
                  <a:pos x="0" y="6"/>
                </a:cxn>
                <a:cxn ang="0">
                  <a:pos x="0" y="10"/>
                </a:cxn>
                <a:cxn ang="0">
                  <a:pos x="0" y="10"/>
                </a:cxn>
                <a:cxn ang="0">
                  <a:pos x="0" y="16"/>
                </a:cxn>
                <a:cxn ang="0">
                  <a:pos x="2" y="18"/>
                </a:cxn>
                <a:cxn ang="0">
                  <a:pos x="6" y="22"/>
                </a:cxn>
                <a:cxn ang="0">
                  <a:pos x="10" y="22"/>
                </a:cxn>
                <a:cxn ang="0">
                  <a:pos x="10" y="22"/>
                </a:cxn>
                <a:cxn ang="0">
                  <a:pos x="14" y="22"/>
                </a:cxn>
                <a:cxn ang="0">
                  <a:pos x="18" y="18"/>
                </a:cxn>
                <a:cxn ang="0">
                  <a:pos x="20" y="16"/>
                </a:cxn>
                <a:cxn ang="0">
                  <a:pos x="22" y="10"/>
                </a:cxn>
                <a:cxn ang="0">
                  <a:pos x="22" y="10"/>
                </a:cxn>
                <a:cxn ang="0">
                  <a:pos x="20" y="6"/>
                </a:cxn>
                <a:cxn ang="0">
                  <a:pos x="18" y="2"/>
                </a:cxn>
                <a:cxn ang="0">
                  <a:pos x="14" y="0"/>
                </a:cxn>
                <a:cxn ang="0">
                  <a:pos x="10" y="0"/>
                </a:cxn>
              </a:cxnLst>
              <a:rect l="0" t="0" r="r" b="b"/>
              <a:pathLst>
                <a:path w="22" h="22">
                  <a:moveTo>
                    <a:pt x="10" y="0"/>
                  </a:moveTo>
                  <a:lnTo>
                    <a:pt x="10" y="0"/>
                  </a:lnTo>
                  <a:lnTo>
                    <a:pt x="6" y="0"/>
                  </a:lnTo>
                  <a:lnTo>
                    <a:pt x="2" y="2"/>
                  </a:lnTo>
                  <a:lnTo>
                    <a:pt x="0" y="6"/>
                  </a:lnTo>
                  <a:lnTo>
                    <a:pt x="0" y="10"/>
                  </a:lnTo>
                  <a:lnTo>
                    <a:pt x="0" y="10"/>
                  </a:lnTo>
                  <a:lnTo>
                    <a:pt x="0" y="16"/>
                  </a:lnTo>
                  <a:lnTo>
                    <a:pt x="2" y="18"/>
                  </a:lnTo>
                  <a:lnTo>
                    <a:pt x="6" y="22"/>
                  </a:lnTo>
                  <a:lnTo>
                    <a:pt x="10" y="22"/>
                  </a:lnTo>
                  <a:lnTo>
                    <a:pt x="10" y="22"/>
                  </a:lnTo>
                  <a:lnTo>
                    <a:pt x="14" y="22"/>
                  </a:lnTo>
                  <a:lnTo>
                    <a:pt x="18" y="18"/>
                  </a:lnTo>
                  <a:lnTo>
                    <a:pt x="20" y="16"/>
                  </a:lnTo>
                  <a:lnTo>
                    <a:pt x="22" y="10"/>
                  </a:lnTo>
                  <a:lnTo>
                    <a:pt x="22" y="10"/>
                  </a:lnTo>
                  <a:lnTo>
                    <a:pt x="20" y="6"/>
                  </a:lnTo>
                  <a:lnTo>
                    <a:pt x="18" y="2"/>
                  </a:lnTo>
                  <a:lnTo>
                    <a:pt x="14" y="0"/>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71" name="Freeform 269"/>
            <p:cNvSpPr/>
            <p:nvPr/>
          </p:nvSpPr>
          <p:spPr bwMode="auto">
            <a:xfrm>
              <a:off x="1598613" y="1365250"/>
              <a:ext cx="34925" cy="34925"/>
            </a:xfrm>
            <a:custGeom>
              <a:avLst/>
              <a:gdLst/>
              <a:ahLst/>
              <a:cxnLst>
                <a:cxn ang="0">
                  <a:pos x="10" y="0"/>
                </a:cxn>
                <a:cxn ang="0">
                  <a:pos x="10" y="0"/>
                </a:cxn>
                <a:cxn ang="0">
                  <a:pos x="6" y="0"/>
                </a:cxn>
                <a:cxn ang="0">
                  <a:pos x="2" y="2"/>
                </a:cxn>
                <a:cxn ang="0">
                  <a:pos x="0" y="6"/>
                </a:cxn>
                <a:cxn ang="0">
                  <a:pos x="0" y="10"/>
                </a:cxn>
                <a:cxn ang="0">
                  <a:pos x="0" y="10"/>
                </a:cxn>
                <a:cxn ang="0">
                  <a:pos x="0" y="16"/>
                </a:cxn>
                <a:cxn ang="0">
                  <a:pos x="2" y="18"/>
                </a:cxn>
                <a:cxn ang="0">
                  <a:pos x="6" y="22"/>
                </a:cxn>
                <a:cxn ang="0">
                  <a:pos x="10" y="22"/>
                </a:cxn>
                <a:cxn ang="0">
                  <a:pos x="10" y="22"/>
                </a:cxn>
                <a:cxn ang="0">
                  <a:pos x="14" y="22"/>
                </a:cxn>
                <a:cxn ang="0">
                  <a:pos x="18" y="18"/>
                </a:cxn>
                <a:cxn ang="0">
                  <a:pos x="20" y="16"/>
                </a:cxn>
                <a:cxn ang="0">
                  <a:pos x="22" y="10"/>
                </a:cxn>
                <a:cxn ang="0">
                  <a:pos x="22" y="10"/>
                </a:cxn>
                <a:cxn ang="0">
                  <a:pos x="20" y="6"/>
                </a:cxn>
                <a:cxn ang="0">
                  <a:pos x="18" y="2"/>
                </a:cxn>
                <a:cxn ang="0">
                  <a:pos x="14" y="0"/>
                </a:cxn>
                <a:cxn ang="0">
                  <a:pos x="10" y="0"/>
                </a:cxn>
              </a:cxnLst>
              <a:rect l="0" t="0" r="r" b="b"/>
              <a:pathLst>
                <a:path w="22" h="22">
                  <a:moveTo>
                    <a:pt x="10" y="0"/>
                  </a:moveTo>
                  <a:lnTo>
                    <a:pt x="10" y="0"/>
                  </a:lnTo>
                  <a:lnTo>
                    <a:pt x="6" y="0"/>
                  </a:lnTo>
                  <a:lnTo>
                    <a:pt x="2" y="2"/>
                  </a:lnTo>
                  <a:lnTo>
                    <a:pt x="0" y="6"/>
                  </a:lnTo>
                  <a:lnTo>
                    <a:pt x="0" y="10"/>
                  </a:lnTo>
                  <a:lnTo>
                    <a:pt x="0" y="10"/>
                  </a:lnTo>
                  <a:lnTo>
                    <a:pt x="0" y="16"/>
                  </a:lnTo>
                  <a:lnTo>
                    <a:pt x="2" y="18"/>
                  </a:lnTo>
                  <a:lnTo>
                    <a:pt x="6" y="22"/>
                  </a:lnTo>
                  <a:lnTo>
                    <a:pt x="10" y="22"/>
                  </a:lnTo>
                  <a:lnTo>
                    <a:pt x="10" y="22"/>
                  </a:lnTo>
                  <a:lnTo>
                    <a:pt x="14" y="22"/>
                  </a:lnTo>
                  <a:lnTo>
                    <a:pt x="18" y="18"/>
                  </a:lnTo>
                  <a:lnTo>
                    <a:pt x="20" y="16"/>
                  </a:lnTo>
                  <a:lnTo>
                    <a:pt x="22" y="10"/>
                  </a:lnTo>
                  <a:lnTo>
                    <a:pt x="22" y="10"/>
                  </a:lnTo>
                  <a:lnTo>
                    <a:pt x="20" y="6"/>
                  </a:lnTo>
                  <a:lnTo>
                    <a:pt x="18" y="2"/>
                  </a:lnTo>
                  <a:lnTo>
                    <a:pt x="14" y="0"/>
                  </a:lnTo>
                  <a:lnTo>
                    <a:pt x="10"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72" name="Freeform 270"/>
            <p:cNvSpPr/>
            <p:nvPr/>
          </p:nvSpPr>
          <p:spPr bwMode="auto">
            <a:xfrm>
              <a:off x="2119313" y="1765300"/>
              <a:ext cx="34925" cy="34925"/>
            </a:xfrm>
            <a:custGeom>
              <a:avLst/>
              <a:gdLst/>
              <a:ahLst/>
              <a:cxnLst>
                <a:cxn ang="0">
                  <a:pos x="12" y="0"/>
                </a:cxn>
                <a:cxn ang="0">
                  <a:pos x="12" y="0"/>
                </a:cxn>
                <a:cxn ang="0">
                  <a:pos x="6" y="0"/>
                </a:cxn>
                <a:cxn ang="0">
                  <a:pos x="4" y="2"/>
                </a:cxn>
                <a:cxn ang="0">
                  <a:pos x="0" y="6"/>
                </a:cxn>
                <a:cxn ang="0">
                  <a:pos x="0" y="10"/>
                </a:cxn>
                <a:cxn ang="0">
                  <a:pos x="0" y="10"/>
                </a:cxn>
                <a:cxn ang="0">
                  <a:pos x="0" y="16"/>
                </a:cxn>
                <a:cxn ang="0">
                  <a:pos x="4" y="18"/>
                </a:cxn>
                <a:cxn ang="0">
                  <a:pos x="6" y="22"/>
                </a:cxn>
                <a:cxn ang="0">
                  <a:pos x="12" y="22"/>
                </a:cxn>
                <a:cxn ang="0">
                  <a:pos x="12" y="22"/>
                </a:cxn>
                <a:cxn ang="0">
                  <a:pos x="16" y="22"/>
                </a:cxn>
                <a:cxn ang="0">
                  <a:pos x="20" y="18"/>
                </a:cxn>
                <a:cxn ang="0">
                  <a:pos x="22" y="16"/>
                </a:cxn>
                <a:cxn ang="0">
                  <a:pos x="22" y="10"/>
                </a:cxn>
                <a:cxn ang="0">
                  <a:pos x="22" y="10"/>
                </a:cxn>
                <a:cxn ang="0">
                  <a:pos x="22" y="6"/>
                </a:cxn>
                <a:cxn ang="0">
                  <a:pos x="20" y="2"/>
                </a:cxn>
                <a:cxn ang="0">
                  <a:pos x="16" y="0"/>
                </a:cxn>
                <a:cxn ang="0">
                  <a:pos x="12" y="0"/>
                </a:cxn>
              </a:cxnLst>
              <a:rect l="0" t="0" r="r" b="b"/>
              <a:pathLst>
                <a:path w="22" h="22">
                  <a:moveTo>
                    <a:pt x="12" y="0"/>
                  </a:moveTo>
                  <a:lnTo>
                    <a:pt x="12" y="0"/>
                  </a:lnTo>
                  <a:lnTo>
                    <a:pt x="6" y="0"/>
                  </a:lnTo>
                  <a:lnTo>
                    <a:pt x="4" y="2"/>
                  </a:lnTo>
                  <a:lnTo>
                    <a:pt x="0" y="6"/>
                  </a:lnTo>
                  <a:lnTo>
                    <a:pt x="0" y="10"/>
                  </a:lnTo>
                  <a:lnTo>
                    <a:pt x="0" y="10"/>
                  </a:lnTo>
                  <a:lnTo>
                    <a:pt x="0" y="16"/>
                  </a:lnTo>
                  <a:lnTo>
                    <a:pt x="4" y="18"/>
                  </a:lnTo>
                  <a:lnTo>
                    <a:pt x="6" y="22"/>
                  </a:lnTo>
                  <a:lnTo>
                    <a:pt x="12" y="22"/>
                  </a:lnTo>
                  <a:lnTo>
                    <a:pt x="12" y="22"/>
                  </a:lnTo>
                  <a:lnTo>
                    <a:pt x="16" y="22"/>
                  </a:lnTo>
                  <a:lnTo>
                    <a:pt x="20" y="18"/>
                  </a:lnTo>
                  <a:lnTo>
                    <a:pt x="22" y="16"/>
                  </a:lnTo>
                  <a:lnTo>
                    <a:pt x="22" y="10"/>
                  </a:lnTo>
                  <a:lnTo>
                    <a:pt x="22" y="10"/>
                  </a:lnTo>
                  <a:lnTo>
                    <a:pt x="22" y="6"/>
                  </a:lnTo>
                  <a:lnTo>
                    <a:pt x="20" y="2"/>
                  </a:lnTo>
                  <a:lnTo>
                    <a:pt x="16" y="0"/>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73" name="Freeform 271"/>
            <p:cNvSpPr/>
            <p:nvPr/>
          </p:nvSpPr>
          <p:spPr bwMode="auto">
            <a:xfrm>
              <a:off x="2119313" y="1765300"/>
              <a:ext cx="34925" cy="34925"/>
            </a:xfrm>
            <a:custGeom>
              <a:avLst/>
              <a:gdLst/>
              <a:ahLst/>
              <a:cxnLst>
                <a:cxn ang="0">
                  <a:pos x="12" y="0"/>
                </a:cxn>
                <a:cxn ang="0">
                  <a:pos x="12" y="0"/>
                </a:cxn>
                <a:cxn ang="0">
                  <a:pos x="6" y="0"/>
                </a:cxn>
                <a:cxn ang="0">
                  <a:pos x="4" y="2"/>
                </a:cxn>
                <a:cxn ang="0">
                  <a:pos x="0" y="6"/>
                </a:cxn>
                <a:cxn ang="0">
                  <a:pos x="0" y="10"/>
                </a:cxn>
                <a:cxn ang="0">
                  <a:pos x="0" y="10"/>
                </a:cxn>
                <a:cxn ang="0">
                  <a:pos x="0" y="16"/>
                </a:cxn>
                <a:cxn ang="0">
                  <a:pos x="4" y="18"/>
                </a:cxn>
                <a:cxn ang="0">
                  <a:pos x="6" y="22"/>
                </a:cxn>
                <a:cxn ang="0">
                  <a:pos x="12" y="22"/>
                </a:cxn>
                <a:cxn ang="0">
                  <a:pos x="12" y="22"/>
                </a:cxn>
                <a:cxn ang="0">
                  <a:pos x="16" y="22"/>
                </a:cxn>
                <a:cxn ang="0">
                  <a:pos x="20" y="18"/>
                </a:cxn>
                <a:cxn ang="0">
                  <a:pos x="22" y="16"/>
                </a:cxn>
                <a:cxn ang="0">
                  <a:pos x="22" y="10"/>
                </a:cxn>
                <a:cxn ang="0">
                  <a:pos x="22" y="10"/>
                </a:cxn>
                <a:cxn ang="0">
                  <a:pos x="22" y="6"/>
                </a:cxn>
                <a:cxn ang="0">
                  <a:pos x="20" y="2"/>
                </a:cxn>
                <a:cxn ang="0">
                  <a:pos x="16" y="0"/>
                </a:cxn>
                <a:cxn ang="0">
                  <a:pos x="12" y="0"/>
                </a:cxn>
              </a:cxnLst>
              <a:rect l="0" t="0" r="r" b="b"/>
              <a:pathLst>
                <a:path w="22" h="22">
                  <a:moveTo>
                    <a:pt x="12" y="0"/>
                  </a:moveTo>
                  <a:lnTo>
                    <a:pt x="12" y="0"/>
                  </a:lnTo>
                  <a:lnTo>
                    <a:pt x="6" y="0"/>
                  </a:lnTo>
                  <a:lnTo>
                    <a:pt x="4" y="2"/>
                  </a:lnTo>
                  <a:lnTo>
                    <a:pt x="0" y="6"/>
                  </a:lnTo>
                  <a:lnTo>
                    <a:pt x="0" y="10"/>
                  </a:lnTo>
                  <a:lnTo>
                    <a:pt x="0" y="10"/>
                  </a:lnTo>
                  <a:lnTo>
                    <a:pt x="0" y="16"/>
                  </a:lnTo>
                  <a:lnTo>
                    <a:pt x="4" y="18"/>
                  </a:lnTo>
                  <a:lnTo>
                    <a:pt x="6" y="22"/>
                  </a:lnTo>
                  <a:lnTo>
                    <a:pt x="12" y="22"/>
                  </a:lnTo>
                  <a:lnTo>
                    <a:pt x="12" y="22"/>
                  </a:lnTo>
                  <a:lnTo>
                    <a:pt x="16" y="22"/>
                  </a:lnTo>
                  <a:lnTo>
                    <a:pt x="20" y="18"/>
                  </a:lnTo>
                  <a:lnTo>
                    <a:pt x="22" y="16"/>
                  </a:lnTo>
                  <a:lnTo>
                    <a:pt x="22" y="10"/>
                  </a:lnTo>
                  <a:lnTo>
                    <a:pt x="22" y="10"/>
                  </a:lnTo>
                  <a:lnTo>
                    <a:pt x="22" y="6"/>
                  </a:lnTo>
                  <a:lnTo>
                    <a:pt x="20" y="2"/>
                  </a:lnTo>
                  <a:lnTo>
                    <a:pt x="16" y="0"/>
                  </a:lnTo>
                  <a:lnTo>
                    <a:pt x="12"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74" name="Freeform 272"/>
            <p:cNvSpPr/>
            <p:nvPr/>
          </p:nvSpPr>
          <p:spPr bwMode="auto">
            <a:xfrm>
              <a:off x="1668463" y="1587500"/>
              <a:ext cx="34925" cy="34925"/>
            </a:xfrm>
            <a:custGeom>
              <a:avLst/>
              <a:gdLst/>
              <a:ahLst/>
              <a:cxnLst>
                <a:cxn ang="0">
                  <a:pos x="12" y="0"/>
                </a:cxn>
                <a:cxn ang="0">
                  <a:pos x="12" y="0"/>
                </a:cxn>
                <a:cxn ang="0">
                  <a:pos x="6" y="0"/>
                </a:cxn>
                <a:cxn ang="0">
                  <a:pos x="4" y="2"/>
                </a:cxn>
                <a:cxn ang="0">
                  <a:pos x="0" y="6"/>
                </a:cxn>
                <a:cxn ang="0">
                  <a:pos x="0" y="10"/>
                </a:cxn>
                <a:cxn ang="0">
                  <a:pos x="0" y="10"/>
                </a:cxn>
                <a:cxn ang="0">
                  <a:pos x="0" y="16"/>
                </a:cxn>
                <a:cxn ang="0">
                  <a:pos x="4" y="18"/>
                </a:cxn>
                <a:cxn ang="0">
                  <a:pos x="6" y="22"/>
                </a:cxn>
                <a:cxn ang="0">
                  <a:pos x="12" y="22"/>
                </a:cxn>
                <a:cxn ang="0">
                  <a:pos x="12" y="22"/>
                </a:cxn>
                <a:cxn ang="0">
                  <a:pos x="16" y="22"/>
                </a:cxn>
                <a:cxn ang="0">
                  <a:pos x="20" y="18"/>
                </a:cxn>
                <a:cxn ang="0">
                  <a:pos x="22" y="16"/>
                </a:cxn>
                <a:cxn ang="0">
                  <a:pos x="22" y="10"/>
                </a:cxn>
                <a:cxn ang="0">
                  <a:pos x="22" y="10"/>
                </a:cxn>
                <a:cxn ang="0">
                  <a:pos x="22" y="6"/>
                </a:cxn>
                <a:cxn ang="0">
                  <a:pos x="20" y="2"/>
                </a:cxn>
                <a:cxn ang="0">
                  <a:pos x="16" y="0"/>
                </a:cxn>
                <a:cxn ang="0">
                  <a:pos x="12" y="0"/>
                </a:cxn>
              </a:cxnLst>
              <a:rect l="0" t="0" r="r" b="b"/>
              <a:pathLst>
                <a:path w="22" h="22">
                  <a:moveTo>
                    <a:pt x="12" y="0"/>
                  </a:moveTo>
                  <a:lnTo>
                    <a:pt x="12" y="0"/>
                  </a:lnTo>
                  <a:lnTo>
                    <a:pt x="6" y="0"/>
                  </a:lnTo>
                  <a:lnTo>
                    <a:pt x="4" y="2"/>
                  </a:lnTo>
                  <a:lnTo>
                    <a:pt x="0" y="6"/>
                  </a:lnTo>
                  <a:lnTo>
                    <a:pt x="0" y="10"/>
                  </a:lnTo>
                  <a:lnTo>
                    <a:pt x="0" y="10"/>
                  </a:lnTo>
                  <a:lnTo>
                    <a:pt x="0" y="16"/>
                  </a:lnTo>
                  <a:lnTo>
                    <a:pt x="4" y="18"/>
                  </a:lnTo>
                  <a:lnTo>
                    <a:pt x="6" y="22"/>
                  </a:lnTo>
                  <a:lnTo>
                    <a:pt x="12" y="22"/>
                  </a:lnTo>
                  <a:lnTo>
                    <a:pt x="12" y="22"/>
                  </a:lnTo>
                  <a:lnTo>
                    <a:pt x="16" y="22"/>
                  </a:lnTo>
                  <a:lnTo>
                    <a:pt x="20" y="18"/>
                  </a:lnTo>
                  <a:lnTo>
                    <a:pt x="22" y="16"/>
                  </a:lnTo>
                  <a:lnTo>
                    <a:pt x="22" y="10"/>
                  </a:lnTo>
                  <a:lnTo>
                    <a:pt x="22" y="10"/>
                  </a:lnTo>
                  <a:lnTo>
                    <a:pt x="22" y="6"/>
                  </a:lnTo>
                  <a:lnTo>
                    <a:pt x="20" y="2"/>
                  </a:lnTo>
                  <a:lnTo>
                    <a:pt x="16" y="0"/>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75" name="Freeform 273"/>
            <p:cNvSpPr/>
            <p:nvPr/>
          </p:nvSpPr>
          <p:spPr bwMode="auto">
            <a:xfrm>
              <a:off x="1668463" y="1587500"/>
              <a:ext cx="34925" cy="34925"/>
            </a:xfrm>
            <a:custGeom>
              <a:avLst/>
              <a:gdLst/>
              <a:ahLst/>
              <a:cxnLst>
                <a:cxn ang="0">
                  <a:pos x="12" y="0"/>
                </a:cxn>
                <a:cxn ang="0">
                  <a:pos x="12" y="0"/>
                </a:cxn>
                <a:cxn ang="0">
                  <a:pos x="6" y="0"/>
                </a:cxn>
                <a:cxn ang="0">
                  <a:pos x="4" y="2"/>
                </a:cxn>
                <a:cxn ang="0">
                  <a:pos x="0" y="6"/>
                </a:cxn>
                <a:cxn ang="0">
                  <a:pos x="0" y="10"/>
                </a:cxn>
                <a:cxn ang="0">
                  <a:pos x="0" y="10"/>
                </a:cxn>
                <a:cxn ang="0">
                  <a:pos x="0" y="16"/>
                </a:cxn>
                <a:cxn ang="0">
                  <a:pos x="4" y="18"/>
                </a:cxn>
                <a:cxn ang="0">
                  <a:pos x="6" y="22"/>
                </a:cxn>
                <a:cxn ang="0">
                  <a:pos x="12" y="22"/>
                </a:cxn>
                <a:cxn ang="0">
                  <a:pos x="12" y="22"/>
                </a:cxn>
                <a:cxn ang="0">
                  <a:pos x="16" y="22"/>
                </a:cxn>
                <a:cxn ang="0">
                  <a:pos x="20" y="18"/>
                </a:cxn>
                <a:cxn ang="0">
                  <a:pos x="22" y="16"/>
                </a:cxn>
                <a:cxn ang="0">
                  <a:pos x="22" y="10"/>
                </a:cxn>
                <a:cxn ang="0">
                  <a:pos x="22" y="10"/>
                </a:cxn>
                <a:cxn ang="0">
                  <a:pos x="22" y="6"/>
                </a:cxn>
                <a:cxn ang="0">
                  <a:pos x="20" y="2"/>
                </a:cxn>
                <a:cxn ang="0">
                  <a:pos x="16" y="0"/>
                </a:cxn>
                <a:cxn ang="0">
                  <a:pos x="12" y="0"/>
                </a:cxn>
              </a:cxnLst>
              <a:rect l="0" t="0" r="r" b="b"/>
              <a:pathLst>
                <a:path w="22" h="22">
                  <a:moveTo>
                    <a:pt x="12" y="0"/>
                  </a:moveTo>
                  <a:lnTo>
                    <a:pt x="12" y="0"/>
                  </a:lnTo>
                  <a:lnTo>
                    <a:pt x="6" y="0"/>
                  </a:lnTo>
                  <a:lnTo>
                    <a:pt x="4" y="2"/>
                  </a:lnTo>
                  <a:lnTo>
                    <a:pt x="0" y="6"/>
                  </a:lnTo>
                  <a:lnTo>
                    <a:pt x="0" y="10"/>
                  </a:lnTo>
                  <a:lnTo>
                    <a:pt x="0" y="10"/>
                  </a:lnTo>
                  <a:lnTo>
                    <a:pt x="0" y="16"/>
                  </a:lnTo>
                  <a:lnTo>
                    <a:pt x="4" y="18"/>
                  </a:lnTo>
                  <a:lnTo>
                    <a:pt x="6" y="22"/>
                  </a:lnTo>
                  <a:lnTo>
                    <a:pt x="12" y="22"/>
                  </a:lnTo>
                  <a:lnTo>
                    <a:pt x="12" y="22"/>
                  </a:lnTo>
                  <a:lnTo>
                    <a:pt x="16" y="22"/>
                  </a:lnTo>
                  <a:lnTo>
                    <a:pt x="20" y="18"/>
                  </a:lnTo>
                  <a:lnTo>
                    <a:pt x="22" y="16"/>
                  </a:lnTo>
                  <a:lnTo>
                    <a:pt x="22" y="10"/>
                  </a:lnTo>
                  <a:lnTo>
                    <a:pt x="22" y="10"/>
                  </a:lnTo>
                  <a:lnTo>
                    <a:pt x="22" y="6"/>
                  </a:lnTo>
                  <a:lnTo>
                    <a:pt x="20" y="2"/>
                  </a:lnTo>
                  <a:lnTo>
                    <a:pt x="16" y="0"/>
                  </a:lnTo>
                  <a:lnTo>
                    <a:pt x="12"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76" name="Freeform 274"/>
            <p:cNvSpPr/>
            <p:nvPr/>
          </p:nvSpPr>
          <p:spPr bwMode="auto">
            <a:xfrm>
              <a:off x="1570038" y="1844675"/>
              <a:ext cx="34925" cy="34925"/>
            </a:xfrm>
            <a:custGeom>
              <a:avLst/>
              <a:gdLst/>
              <a:ahLst/>
              <a:cxnLst>
                <a:cxn ang="0">
                  <a:pos x="12" y="0"/>
                </a:cxn>
                <a:cxn ang="0">
                  <a:pos x="12" y="0"/>
                </a:cxn>
                <a:cxn ang="0">
                  <a:pos x="8" y="0"/>
                </a:cxn>
                <a:cxn ang="0">
                  <a:pos x="4" y="4"/>
                </a:cxn>
                <a:cxn ang="0">
                  <a:pos x="2" y="6"/>
                </a:cxn>
                <a:cxn ang="0">
                  <a:pos x="0" y="12"/>
                </a:cxn>
                <a:cxn ang="0">
                  <a:pos x="0" y="12"/>
                </a:cxn>
                <a:cxn ang="0">
                  <a:pos x="2" y="16"/>
                </a:cxn>
                <a:cxn ang="0">
                  <a:pos x="4" y="20"/>
                </a:cxn>
                <a:cxn ang="0">
                  <a:pos x="8" y="22"/>
                </a:cxn>
                <a:cxn ang="0">
                  <a:pos x="12" y="22"/>
                </a:cxn>
                <a:cxn ang="0">
                  <a:pos x="12" y="22"/>
                </a:cxn>
                <a:cxn ang="0">
                  <a:pos x="16" y="22"/>
                </a:cxn>
                <a:cxn ang="0">
                  <a:pos x="20" y="20"/>
                </a:cxn>
                <a:cxn ang="0">
                  <a:pos x="22" y="16"/>
                </a:cxn>
                <a:cxn ang="0">
                  <a:pos x="22" y="12"/>
                </a:cxn>
                <a:cxn ang="0">
                  <a:pos x="22" y="12"/>
                </a:cxn>
                <a:cxn ang="0">
                  <a:pos x="22" y="6"/>
                </a:cxn>
                <a:cxn ang="0">
                  <a:pos x="20" y="4"/>
                </a:cxn>
                <a:cxn ang="0">
                  <a:pos x="16" y="0"/>
                </a:cxn>
                <a:cxn ang="0">
                  <a:pos x="12" y="0"/>
                </a:cxn>
              </a:cxnLst>
              <a:rect l="0" t="0" r="r" b="b"/>
              <a:pathLst>
                <a:path w="22" h="22">
                  <a:moveTo>
                    <a:pt x="12" y="0"/>
                  </a:moveTo>
                  <a:lnTo>
                    <a:pt x="12" y="0"/>
                  </a:lnTo>
                  <a:lnTo>
                    <a:pt x="8" y="0"/>
                  </a:lnTo>
                  <a:lnTo>
                    <a:pt x="4" y="4"/>
                  </a:lnTo>
                  <a:lnTo>
                    <a:pt x="2" y="6"/>
                  </a:lnTo>
                  <a:lnTo>
                    <a:pt x="0" y="12"/>
                  </a:lnTo>
                  <a:lnTo>
                    <a:pt x="0" y="12"/>
                  </a:lnTo>
                  <a:lnTo>
                    <a:pt x="2" y="16"/>
                  </a:lnTo>
                  <a:lnTo>
                    <a:pt x="4" y="20"/>
                  </a:lnTo>
                  <a:lnTo>
                    <a:pt x="8" y="22"/>
                  </a:lnTo>
                  <a:lnTo>
                    <a:pt x="12" y="22"/>
                  </a:lnTo>
                  <a:lnTo>
                    <a:pt x="12" y="22"/>
                  </a:lnTo>
                  <a:lnTo>
                    <a:pt x="16" y="22"/>
                  </a:lnTo>
                  <a:lnTo>
                    <a:pt x="20" y="20"/>
                  </a:lnTo>
                  <a:lnTo>
                    <a:pt x="22" y="16"/>
                  </a:lnTo>
                  <a:lnTo>
                    <a:pt x="22" y="12"/>
                  </a:lnTo>
                  <a:lnTo>
                    <a:pt x="22" y="12"/>
                  </a:lnTo>
                  <a:lnTo>
                    <a:pt x="22" y="6"/>
                  </a:lnTo>
                  <a:lnTo>
                    <a:pt x="20" y="4"/>
                  </a:lnTo>
                  <a:lnTo>
                    <a:pt x="16" y="0"/>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77" name="Freeform 275"/>
            <p:cNvSpPr/>
            <p:nvPr/>
          </p:nvSpPr>
          <p:spPr bwMode="auto">
            <a:xfrm>
              <a:off x="1570038" y="1844675"/>
              <a:ext cx="34925" cy="34925"/>
            </a:xfrm>
            <a:custGeom>
              <a:avLst/>
              <a:gdLst/>
              <a:ahLst/>
              <a:cxnLst>
                <a:cxn ang="0">
                  <a:pos x="12" y="0"/>
                </a:cxn>
                <a:cxn ang="0">
                  <a:pos x="12" y="0"/>
                </a:cxn>
                <a:cxn ang="0">
                  <a:pos x="8" y="0"/>
                </a:cxn>
                <a:cxn ang="0">
                  <a:pos x="4" y="4"/>
                </a:cxn>
                <a:cxn ang="0">
                  <a:pos x="2" y="6"/>
                </a:cxn>
                <a:cxn ang="0">
                  <a:pos x="0" y="12"/>
                </a:cxn>
                <a:cxn ang="0">
                  <a:pos x="0" y="12"/>
                </a:cxn>
                <a:cxn ang="0">
                  <a:pos x="2" y="16"/>
                </a:cxn>
                <a:cxn ang="0">
                  <a:pos x="4" y="20"/>
                </a:cxn>
                <a:cxn ang="0">
                  <a:pos x="8" y="22"/>
                </a:cxn>
                <a:cxn ang="0">
                  <a:pos x="12" y="22"/>
                </a:cxn>
                <a:cxn ang="0">
                  <a:pos x="12" y="22"/>
                </a:cxn>
                <a:cxn ang="0">
                  <a:pos x="16" y="22"/>
                </a:cxn>
                <a:cxn ang="0">
                  <a:pos x="20" y="20"/>
                </a:cxn>
                <a:cxn ang="0">
                  <a:pos x="22" y="16"/>
                </a:cxn>
                <a:cxn ang="0">
                  <a:pos x="22" y="12"/>
                </a:cxn>
                <a:cxn ang="0">
                  <a:pos x="22" y="12"/>
                </a:cxn>
                <a:cxn ang="0">
                  <a:pos x="22" y="6"/>
                </a:cxn>
                <a:cxn ang="0">
                  <a:pos x="20" y="4"/>
                </a:cxn>
                <a:cxn ang="0">
                  <a:pos x="16" y="0"/>
                </a:cxn>
                <a:cxn ang="0">
                  <a:pos x="12" y="0"/>
                </a:cxn>
              </a:cxnLst>
              <a:rect l="0" t="0" r="r" b="b"/>
              <a:pathLst>
                <a:path w="22" h="22">
                  <a:moveTo>
                    <a:pt x="12" y="0"/>
                  </a:moveTo>
                  <a:lnTo>
                    <a:pt x="12" y="0"/>
                  </a:lnTo>
                  <a:lnTo>
                    <a:pt x="8" y="0"/>
                  </a:lnTo>
                  <a:lnTo>
                    <a:pt x="4" y="4"/>
                  </a:lnTo>
                  <a:lnTo>
                    <a:pt x="2" y="6"/>
                  </a:lnTo>
                  <a:lnTo>
                    <a:pt x="0" y="12"/>
                  </a:lnTo>
                  <a:lnTo>
                    <a:pt x="0" y="12"/>
                  </a:lnTo>
                  <a:lnTo>
                    <a:pt x="2" y="16"/>
                  </a:lnTo>
                  <a:lnTo>
                    <a:pt x="4" y="20"/>
                  </a:lnTo>
                  <a:lnTo>
                    <a:pt x="8" y="22"/>
                  </a:lnTo>
                  <a:lnTo>
                    <a:pt x="12" y="22"/>
                  </a:lnTo>
                  <a:lnTo>
                    <a:pt x="12" y="22"/>
                  </a:lnTo>
                  <a:lnTo>
                    <a:pt x="16" y="22"/>
                  </a:lnTo>
                  <a:lnTo>
                    <a:pt x="20" y="20"/>
                  </a:lnTo>
                  <a:lnTo>
                    <a:pt x="22" y="16"/>
                  </a:lnTo>
                  <a:lnTo>
                    <a:pt x="22" y="12"/>
                  </a:lnTo>
                  <a:lnTo>
                    <a:pt x="22" y="12"/>
                  </a:lnTo>
                  <a:lnTo>
                    <a:pt x="22" y="6"/>
                  </a:lnTo>
                  <a:lnTo>
                    <a:pt x="20" y="4"/>
                  </a:lnTo>
                  <a:lnTo>
                    <a:pt x="16" y="0"/>
                  </a:lnTo>
                  <a:lnTo>
                    <a:pt x="12"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78" name="Freeform 276"/>
            <p:cNvSpPr/>
            <p:nvPr/>
          </p:nvSpPr>
          <p:spPr bwMode="auto">
            <a:xfrm>
              <a:off x="2773363" y="1025525"/>
              <a:ext cx="34925" cy="34925"/>
            </a:xfrm>
            <a:custGeom>
              <a:avLst/>
              <a:gdLst/>
              <a:ahLst/>
              <a:cxnLst>
                <a:cxn ang="0">
                  <a:pos x="10" y="0"/>
                </a:cxn>
                <a:cxn ang="0">
                  <a:pos x="10" y="0"/>
                </a:cxn>
                <a:cxn ang="0">
                  <a:pos x="6" y="2"/>
                </a:cxn>
                <a:cxn ang="0">
                  <a:pos x="2" y="4"/>
                </a:cxn>
                <a:cxn ang="0">
                  <a:pos x="0" y="8"/>
                </a:cxn>
                <a:cxn ang="0">
                  <a:pos x="0" y="12"/>
                </a:cxn>
                <a:cxn ang="0">
                  <a:pos x="0" y="12"/>
                </a:cxn>
                <a:cxn ang="0">
                  <a:pos x="0" y="16"/>
                </a:cxn>
                <a:cxn ang="0">
                  <a:pos x="2" y="20"/>
                </a:cxn>
                <a:cxn ang="0">
                  <a:pos x="6" y="22"/>
                </a:cxn>
                <a:cxn ang="0">
                  <a:pos x="10" y="22"/>
                </a:cxn>
                <a:cxn ang="0">
                  <a:pos x="10" y="22"/>
                </a:cxn>
                <a:cxn ang="0">
                  <a:pos x="14" y="22"/>
                </a:cxn>
                <a:cxn ang="0">
                  <a:pos x="18" y="20"/>
                </a:cxn>
                <a:cxn ang="0">
                  <a:pos x="20" y="16"/>
                </a:cxn>
                <a:cxn ang="0">
                  <a:pos x="22" y="12"/>
                </a:cxn>
                <a:cxn ang="0">
                  <a:pos x="22" y="12"/>
                </a:cxn>
                <a:cxn ang="0">
                  <a:pos x="20" y="8"/>
                </a:cxn>
                <a:cxn ang="0">
                  <a:pos x="18" y="4"/>
                </a:cxn>
                <a:cxn ang="0">
                  <a:pos x="14" y="2"/>
                </a:cxn>
                <a:cxn ang="0">
                  <a:pos x="10" y="0"/>
                </a:cxn>
              </a:cxnLst>
              <a:rect l="0" t="0" r="r" b="b"/>
              <a:pathLst>
                <a:path w="22" h="22">
                  <a:moveTo>
                    <a:pt x="10" y="0"/>
                  </a:moveTo>
                  <a:lnTo>
                    <a:pt x="10" y="0"/>
                  </a:lnTo>
                  <a:lnTo>
                    <a:pt x="6" y="2"/>
                  </a:lnTo>
                  <a:lnTo>
                    <a:pt x="2" y="4"/>
                  </a:lnTo>
                  <a:lnTo>
                    <a:pt x="0" y="8"/>
                  </a:lnTo>
                  <a:lnTo>
                    <a:pt x="0" y="12"/>
                  </a:lnTo>
                  <a:lnTo>
                    <a:pt x="0" y="12"/>
                  </a:lnTo>
                  <a:lnTo>
                    <a:pt x="0" y="16"/>
                  </a:lnTo>
                  <a:lnTo>
                    <a:pt x="2" y="20"/>
                  </a:lnTo>
                  <a:lnTo>
                    <a:pt x="6" y="22"/>
                  </a:lnTo>
                  <a:lnTo>
                    <a:pt x="10" y="22"/>
                  </a:lnTo>
                  <a:lnTo>
                    <a:pt x="10" y="22"/>
                  </a:lnTo>
                  <a:lnTo>
                    <a:pt x="14" y="22"/>
                  </a:lnTo>
                  <a:lnTo>
                    <a:pt x="18" y="20"/>
                  </a:lnTo>
                  <a:lnTo>
                    <a:pt x="20" y="16"/>
                  </a:lnTo>
                  <a:lnTo>
                    <a:pt x="22" y="12"/>
                  </a:lnTo>
                  <a:lnTo>
                    <a:pt x="22" y="12"/>
                  </a:lnTo>
                  <a:lnTo>
                    <a:pt x="20" y="8"/>
                  </a:lnTo>
                  <a:lnTo>
                    <a:pt x="18" y="4"/>
                  </a:lnTo>
                  <a:lnTo>
                    <a:pt x="14" y="2"/>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79" name="Freeform 277"/>
            <p:cNvSpPr/>
            <p:nvPr/>
          </p:nvSpPr>
          <p:spPr bwMode="auto">
            <a:xfrm>
              <a:off x="2773363" y="1025525"/>
              <a:ext cx="34925" cy="34925"/>
            </a:xfrm>
            <a:custGeom>
              <a:avLst/>
              <a:gdLst/>
              <a:ahLst/>
              <a:cxnLst>
                <a:cxn ang="0">
                  <a:pos x="10" y="0"/>
                </a:cxn>
                <a:cxn ang="0">
                  <a:pos x="10" y="0"/>
                </a:cxn>
                <a:cxn ang="0">
                  <a:pos x="6" y="2"/>
                </a:cxn>
                <a:cxn ang="0">
                  <a:pos x="2" y="4"/>
                </a:cxn>
                <a:cxn ang="0">
                  <a:pos x="0" y="8"/>
                </a:cxn>
                <a:cxn ang="0">
                  <a:pos x="0" y="12"/>
                </a:cxn>
                <a:cxn ang="0">
                  <a:pos x="0" y="12"/>
                </a:cxn>
                <a:cxn ang="0">
                  <a:pos x="0" y="16"/>
                </a:cxn>
                <a:cxn ang="0">
                  <a:pos x="2" y="20"/>
                </a:cxn>
                <a:cxn ang="0">
                  <a:pos x="6" y="22"/>
                </a:cxn>
                <a:cxn ang="0">
                  <a:pos x="10" y="22"/>
                </a:cxn>
                <a:cxn ang="0">
                  <a:pos x="10" y="22"/>
                </a:cxn>
                <a:cxn ang="0">
                  <a:pos x="14" y="22"/>
                </a:cxn>
                <a:cxn ang="0">
                  <a:pos x="18" y="20"/>
                </a:cxn>
                <a:cxn ang="0">
                  <a:pos x="20" y="16"/>
                </a:cxn>
                <a:cxn ang="0">
                  <a:pos x="22" y="12"/>
                </a:cxn>
                <a:cxn ang="0">
                  <a:pos x="22" y="12"/>
                </a:cxn>
                <a:cxn ang="0">
                  <a:pos x="20" y="8"/>
                </a:cxn>
                <a:cxn ang="0">
                  <a:pos x="18" y="4"/>
                </a:cxn>
                <a:cxn ang="0">
                  <a:pos x="14" y="2"/>
                </a:cxn>
                <a:cxn ang="0">
                  <a:pos x="10" y="0"/>
                </a:cxn>
              </a:cxnLst>
              <a:rect l="0" t="0" r="r" b="b"/>
              <a:pathLst>
                <a:path w="22" h="22">
                  <a:moveTo>
                    <a:pt x="10" y="0"/>
                  </a:moveTo>
                  <a:lnTo>
                    <a:pt x="10" y="0"/>
                  </a:lnTo>
                  <a:lnTo>
                    <a:pt x="6" y="2"/>
                  </a:lnTo>
                  <a:lnTo>
                    <a:pt x="2" y="4"/>
                  </a:lnTo>
                  <a:lnTo>
                    <a:pt x="0" y="8"/>
                  </a:lnTo>
                  <a:lnTo>
                    <a:pt x="0" y="12"/>
                  </a:lnTo>
                  <a:lnTo>
                    <a:pt x="0" y="12"/>
                  </a:lnTo>
                  <a:lnTo>
                    <a:pt x="0" y="16"/>
                  </a:lnTo>
                  <a:lnTo>
                    <a:pt x="2" y="20"/>
                  </a:lnTo>
                  <a:lnTo>
                    <a:pt x="6" y="22"/>
                  </a:lnTo>
                  <a:lnTo>
                    <a:pt x="10" y="22"/>
                  </a:lnTo>
                  <a:lnTo>
                    <a:pt x="10" y="22"/>
                  </a:lnTo>
                  <a:lnTo>
                    <a:pt x="14" y="22"/>
                  </a:lnTo>
                  <a:lnTo>
                    <a:pt x="18" y="20"/>
                  </a:lnTo>
                  <a:lnTo>
                    <a:pt x="20" y="16"/>
                  </a:lnTo>
                  <a:lnTo>
                    <a:pt x="22" y="12"/>
                  </a:lnTo>
                  <a:lnTo>
                    <a:pt x="22" y="12"/>
                  </a:lnTo>
                  <a:lnTo>
                    <a:pt x="20" y="8"/>
                  </a:lnTo>
                  <a:lnTo>
                    <a:pt x="18" y="4"/>
                  </a:lnTo>
                  <a:lnTo>
                    <a:pt x="14" y="2"/>
                  </a:lnTo>
                  <a:lnTo>
                    <a:pt x="10"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80" name="Freeform 278"/>
            <p:cNvSpPr/>
            <p:nvPr/>
          </p:nvSpPr>
          <p:spPr bwMode="auto">
            <a:xfrm>
              <a:off x="1312863" y="1133475"/>
              <a:ext cx="34925" cy="34925"/>
            </a:xfrm>
            <a:custGeom>
              <a:avLst/>
              <a:gdLst/>
              <a:ahLst/>
              <a:cxnLst>
                <a:cxn ang="0">
                  <a:pos x="12" y="0"/>
                </a:cxn>
                <a:cxn ang="0">
                  <a:pos x="12" y="0"/>
                </a:cxn>
                <a:cxn ang="0">
                  <a:pos x="6" y="0"/>
                </a:cxn>
                <a:cxn ang="0">
                  <a:pos x="4" y="2"/>
                </a:cxn>
                <a:cxn ang="0">
                  <a:pos x="0" y="6"/>
                </a:cxn>
                <a:cxn ang="0">
                  <a:pos x="0" y="10"/>
                </a:cxn>
                <a:cxn ang="0">
                  <a:pos x="0" y="10"/>
                </a:cxn>
                <a:cxn ang="0">
                  <a:pos x="0" y="16"/>
                </a:cxn>
                <a:cxn ang="0">
                  <a:pos x="4" y="18"/>
                </a:cxn>
                <a:cxn ang="0">
                  <a:pos x="6" y="22"/>
                </a:cxn>
                <a:cxn ang="0">
                  <a:pos x="12" y="22"/>
                </a:cxn>
                <a:cxn ang="0">
                  <a:pos x="12" y="22"/>
                </a:cxn>
                <a:cxn ang="0">
                  <a:pos x="16" y="22"/>
                </a:cxn>
                <a:cxn ang="0">
                  <a:pos x="20" y="18"/>
                </a:cxn>
                <a:cxn ang="0">
                  <a:pos x="22" y="16"/>
                </a:cxn>
                <a:cxn ang="0">
                  <a:pos x="22" y="10"/>
                </a:cxn>
                <a:cxn ang="0">
                  <a:pos x="22" y="10"/>
                </a:cxn>
                <a:cxn ang="0">
                  <a:pos x="22" y="6"/>
                </a:cxn>
                <a:cxn ang="0">
                  <a:pos x="20" y="2"/>
                </a:cxn>
                <a:cxn ang="0">
                  <a:pos x="16" y="0"/>
                </a:cxn>
                <a:cxn ang="0">
                  <a:pos x="12" y="0"/>
                </a:cxn>
              </a:cxnLst>
              <a:rect l="0" t="0" r="r" b="b"/>
              <a:pathLst>
                <a:path w="22" h="22">
                  <a:moveTo>
                    <a:pt x="12" y="0"/>
                  </a:moveTo>
                  <a:lnTo>
                    <a:pt x="12" y="0"/>
                  </a:lnTo>
                  <a:lnTo>
                    <a:pt x="6" y="0"/>
                  </a:lnTo>
                  <a:lnTo>
                    <a:pt x="4" y="2"/>
                  </a:lnTo>
                  <a:lnTo>
                    <a:pt x="0" y="6"/>
                  </a:lnTo>
                  <a:lnTo>
                    <a:pt x="0" y="10"/>
                  </a:lnTo>
                  <a:lnTo>
                    <a:pt x="0" y="10"/>
                  </a:lnTo>
                  <a:lnTo>
                    <a:pt x="0" y="16"/>
                  </a:lnTo>
                  <a:lnTo>
                    <a:pt x="4" y="18"/>
                  </a:lnTo>
                  <a:lnTo>
                    <a:pt x="6" y="22"/>
                  </a:lnTo>
                  <a:lnTo>
                    <a:pt x="12" y="22"/>
                  </a:lnTo>
                  <a:lnTo>
                    <a:pt x="12" y="22"/>
                  </a:lnTo>
                  <a:lnTo>
                    <a:pt x="16" y="22"/>
                  </a:lnTo>
                  <a:lnTo>
                    <a:pt x="20" y="18"/>
                  </a:lnTo>
                  <a:lnTo>
                    <a:pt x="22" y="16"/>
                  </a:lnTo>
                  <a:lnTo>
                    <a:pt x="22" y="10"/>
                  </a:lnTo>
                  <a:lnTo>
                    <a:pt x="22" y="10"/>
                  </a:lnTo>
                  <a:lnTo>
                    <a:pt x="22" y="6"/>
                  </a:lnTo>
                  <a:lnTo>
                    <a:pt x="20" y="2"/>
                  </a:lnTo>
                  <a:lnTo>
                    <a:pt x="16" y="0"/>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81" name="Freeform 279"/>
            <p:cNvSpPr/>
            <p:nvPr/>
          </p:nvSpPr>
          <p:spPr bwMode="auto">
            <a:xfrm>
              <a:off x="1312863" y="1133475"/>
              <a:ext cx="34925" cy="34925"/>
            </a:xfrm>
            <a:custGeom>
              <a:avLst/>
              <a:gdLst/>
              <a:ahLst/>
              <a:cxnLst>
                <a:cxn ang="0">
                  <a:pos x="12" y="0"/>
                </a:cxn>
                <a:cxn ang="0">
                  <a:pos x="12" y="0"/>
                </a:cxn>
                <a:cxn ang="0">
                  <a:pos x="6" y="0"/>
                </a:cxn>
                <a:cxn ang="0">
                  <a:pos x="4" y="2"/>
                </a:cxn>
                <a:cxn ang="0">
                  <a:pos x="0" y="6"/>
                </a:cxn>
                <a:cxn ang="0">
                  <a:pos x="0" y="10"/>
                </a:cxn>
                <a:cxn ang="0">
                  <a:pos x="0" y="10"/>
                </a:cxn>
                <a:cxn ang="0">
                  <a:pos x="0" y="16"/>
                </a:cxn>
                <a:cxn ang="0">
                  <a:pos x="4" y="18"/>
                </a:cxn>
                <a:cxn ang="0">
                  <a:pos x="6" y="22"/>
                </a:cxn>
                <a:cxn ang="0">
                  <a:pos x="12" y="22"/>
                </a:cxn>
                <a:cxn ang="0">
                  <a:pos x="12" y="22"/>
                </a:cxn>
                <a:cxn ang="0">
                  <a:pos x="16" y="22"/>
                </a:cxn>
                <a:cxn ang="0">
                  <a:pos x="20" y="18"/>
                </a:cxn>
                <a:cxn ang="0">
                  <a:pos x="22" y="16"/>
                </a:cxn>
                <a:cxn ang="0">
                  <a:pos x="22" y="10"/>
                </a:cxn>
                <a:cxn ang="0">
                  <a:pos x="22" y="10"/>
                </a:cxn>
                <a:cxn ang="0">
                  <a:pos x="22" y="6"/>
                </a:cxn>
                <a:cxn ang="0">
                  <a:pos x="20" y="2"/>
                </a:cxn>
                <a:cxn ang="0">
                  <a:pos x="16" y="0"/>
                </a:cxn>
                <a:cxn ang="0">
                  <a:pos x="12" y="0"/>
                </a:cxn>
              </a:cxnLst>
              <a:rect l="0" t="0" r="r" b="b"/>
              <a:pathLst>
                <a:path w="22" h="22">
                  <a:moveTo>
                    <a:pt x="12" y="0"/>
                  </a:moveTo>
                  <a:lnTo>
                    <a:pt x="12" y="0"/>
                  </a:lnTo>
                  <a:lnTo>
                    <a:pt x="6" y="0"/>
                  </a:lnTo>
                  <a:lnTo>
                    <a:pt x="4" y="2"/>
                  </a:lnTo>
                  <a:lnTo>
                    <a:pt x="0" y="6"/>
                  </a:lnTo>
                  <a:lnTo>
                    <a:pt x="0" y="10"/>
                  </a:lnTo>
                  <a:lnTo>
                    <a:pt x="0" y="10"/>
                  </a:lnTo>
                  <a:lnTo>
                    <a:pt x="0" y="16"/>
                  </a:lnTo>
                  <a:lnTo>
                    <a:pt x="4" y="18"/>
                  </a:lnTo>
                  <a:lnTo>
                    <a:pt x="6" y="22"/>
                  </a:lnTo>
                  <a:lnTo>
                    <a:pt x="12" y="22"/>
                  </a:lnTo>
                  <a:lnTo>
                    <a:pt x="12" y="22"/>
                  </a:lnTo>
                  <a:lnTo>
                    <a:pt x="16" y="22"/>
                  </a:lnTo>
                  <a:lnTo>
                    <a:pt x="20" y="18"/>
                  </a:lnTo>
                  <a:lnTo>
                    <a:pt x="22" y="16"/>
                  </a:lnTo>
                  <a:lnTo>
                    <a:pt x="22" y="10"/>
                  </a:lnTo>
                  <a:lnTo>
                    <a:pt x="22" y="10"/>
                  </a:lnTo>
                  <a:lnTo>
                    <a:pt x="22" y="6"/>
                  </a:lnTo>
                  <a:lnTo>
                    <a:pt x="20" y="2"/>
                  </a:lnTo>
                  <a:lnTo>
                    <a:pt x="16" y="0"/>
                  </a:lnTo>
                  <a:lnTo>
                    <a:pt x="12"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82" name="Freeform 280"/>
            <p:cNvSpPr/>
            <p:nvPr/>
          </p:nvSpPr>
          <p:spPr bwMode="auto">
            <a:xfrm>
              <a:off x="1893888" y="116522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83" name="Freeform 281"/>
            <p:cNvSpPr/>
            <p:nvPr/>
          </p:nvSpPr>
          <p:spPr bwMode="auto">
            <a:xfrm>
              <a:off x="1893888" y="116522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84" name="Freeform 282"/>
            <p:cNvSpPr/>
            <p:nvPr/>
          </p:nvSpPr>
          <p:spPr bwMode="auto">
            <a:xfrm>
              <a:off x="1423988" y="138747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85" name="Freeform 283"/>
            <p:cNvSpPr/>
            <p:nvPr/>
          </p:nvSpPr>
          <p:spPr bwMode="auto">
            <a:xfrm>
              <a:off x="1423988" y="138747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86" name="Freeform 284"/>
            <p:cNvSpPr/>
            <p:nvPr/>
          </p:nvSpPr>
          <p:spPr bwMode="auto">
            <a:xfrm>
              <a:off x="1325563" y="1771650"/>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87" name="Freeform 285"/>
            <p:cNvSpPr/>
            <p:nvPr/>
          </p:nvSpPr>
          <p:spPr bwMode="auto">
            <a:xfrm>
              <a:off x="1325563" y="1771650"/>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88" name="Freeform 286"/>
            <p:cNvSpPr/>
            <p:nvPr/>
          </p:nvSpPr>
          <p:spPr bwMode="auto">
            <a:xfrm>
              <a:off x="2211388" y="1244600"/>
              <a:ext cx="47625" cy="44450"/>
            </a:xfrm>
            <a:custGeom>
              <a:avLst/>
              <a:gdLst/>
              <a:ahLst/>
              <a:cxnLst>
                <a:cxn ang="0">
                  <a:pos x="16" y="0"/>
                </a:cxn>
                <a:cxn ang="0">
                  <a:pos x="16" y="0"/>
                </a:cxn>
                <a:cxn ang="0">
                  <a:pos x="10" y="0"/>
                </a:cxn>
                <a:cxn ang="0">
                  <a:pos x="4" y="4"/>
                </a:cxn>
                <a:cxn ang="0">
                  <a:pos x="2" y="8"/>
                </a:cxn>
                <a:cxn ang="0">
                  <a:pos x="0" y="14"/>
                </a:cxn>
                <a:cxn ang="0">
                  <a:pos x="0" y="14"/>
                </a:cxn>
                <a:cxn ang="0">
                  <a:pos x="2" y="20"/>
                </a:cxn>
                <a:cxn ang="0">
                  <a:pos x="4" y="24"/>
                </a:cxn>
                <a:cxn ang="0">
                  <a:pos x="10" y="28"/>
                </a:cxn>
                <a:cxn ang="0">
                  <a:pos x="16" y="28"/>
                </a:cxn>
                <a:cxn ang="0">
                  <a:pos x="16" y="28"/>
                </a:cxn>
                <a:cxn ang="0">
                  <a:pos x="20" y="28"/>
                </a:cxn>
                <a:cxn ang="0">
                  <a:pos x="26" y="24"/>
                </a:cxn>
                <a:cxn ang="0">
                  <a:pos x="28" y="20"/>
                </a:cxn>
                <a:cxn ang="0">
                  <a:pos x="30" y="14"/>
                </a:cxn>
                <a:cxn ang="0">
                  <a:pos x="30" y="14"/>
                </a:cxn>
                <a:cxn ang="0">
                  <a:pos x="28" y="8"/>
                </a:cxn>
                <a:cxn ang="0">
                  <a:pos x="26" y="4"/>
                </a:cxn>
                <a:cxn ang="0">
                  <a:pos x="20" y="0"/>
                </a:cxn>
                <a:cxn ang="0">
                  <a:pos x="16" y="0"/>
                </a:cxn>
              </a:cxnLst>
              <a:rect l="0" t="0" r="r" b="b"/>
              <a:pathLst>
                <a:path w="30" h="28">
                  <a:moveTo>
                    <a:pt x="16" y="0"/>
                  </a:moveTo>
                  <a:lnTo>
                    <a:pt x="16" y="0"/>
                  </a:lnTo>
                  <a:lnTo>
                    <a:pt x="10" y="0"/>
                  </a:lnTo>
                  <a:lnTo>
                    <a:pt x="4" y="4"/>
                  </a:lnTo>
                  <a:lnTo>
                    <a:pt x="2" y="8"/>
                  </a:lnTo>
                  <a:lnTo>
                    <a:pt x="0" y="14"/>
                  </a:lnTo>
                  <a:lnTo>
                    <a:pt x="0" y="14"/>
                  </a:lnTo>
                  <a:lnTo>
                    <a:pt x="2" y="20"/>
                  </a:lnTo>
                  <a:lnTo>
                    <a:pt x="4" y="24"/>
                  </a:lnTo>
                  <a:lnTo>
                    <a:pt x="10" y="28"/>
                  </a:lnTo>
                  <a:lnTo>
                    <a:pt x="16" y="28"/>
                  </a:lnTo>
                  <a:lnTo>
                    <a:pt x="16" y="28"/>
                  </a:lnTo>
                  <a:lnTo>
                    <a:pt x="20" y="28"/>
                  </a:lnTo>
                  <a:lnTo>
                    <a:pt x="26" y="24"/>
                  </a:lnTo>
                  <a:lnTo>
                    <a:pt x="28" y="20"/>
                  </a:lnTo>
                  <a:lnTo>
                    <a:pt x="30" y="14"/>
                  </a:lnTo>
                  <a:lnTo>
                    <a:pt x="30" y="14"/>
                  </a:lnTo>
                  <a:lnTo>
                    <a:pt x="28" y="8"/>
                  </a:lnTo>
                  <a:lnTo>
                    <a:pt x="26" y="4"/>
                  </a:lnTo>
                  <a:lnTo>
                    <a:pt x="20" y="0"/>
                  </a:lnTo>
                  <a:lnTo>
                    <a:pt x="1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89" name="Freeform 287"/>
            <p:cNvSpPr/>
            <p:nvPr/>
          </p:nvSpPr>
          <p:spPr bwMode="auto">
            <a:xfrm>
              <a:off x="2211388" y="1244600"/>
              <a:ext cx="47625" cy="44450"/>
            </a:xfrm>
            <a:custGeom>
              <a:avLst/>
              <a:gdLst/>
              <a:ahLst/>
              <a:cxnLst>
                <a:cxn ang="0">
                  <a:pos x="16" y="0"/>
                </a:cxn>
                <a:cxn ang="0">
                  <a:pos x="16" y="0"/>
                </a:cxn>
                <a:cxn ang="0">
                  <a:pos x="10" y="0"/>
                </a:cxn>
                <a:cxn ang="0">
                  <a:pos x="4" y="4"/>
                </a:cxn>
                <a:cxn ang="0">
                  <a:pos x="2" y="8"/>
                </a:cxn>
                <a:cxn ang="0">
                  <a:pos x="0" y="14"/>
                </a:cxn>
                <a:cxn ang="0">
                  <a:pos x="0" y="14"/>
                </a:cxn>
                <a:cxn ang="0">
                  <a:pos x="2" y="20"/>
                </a:cxn>
                <a:cxn ang="0">
                  <a:pos x="4" y="24"/>
                </a:cxn>
                <a:cxn ang="0">
                  <a:pos x="10" y="28"/>
                </a:cxn>
                <a:cxn ang="0">
                  <a:pos x="16" y="28"/>
                </a:cxn>
                <a:cxn ang="0">
                  <a:pos x="16" y="28"/>
                </a:cxn>
                <a:cxn ang="0">
                  <a:pos x="20" y="28"/>
                </a:cxn>
                <a:cxn ang="0">
                  <a:pos x="26" y="24"/>
                </a:cxn>
                <a:cxn ang="0">
                  <a:pos x="28" y="20"/>
                </a:cxn>
                <a:cxn ang="0">
                  <a:pos x="30" y="14"/>
                </a:cxn>
                <a:cxn ang="0">
                  <a:pos x="30" y="14"/>
                </a:cxn>
                <a:cxn ang="0">
                  <a:pos x="28" y="8"/>
                </a:cxn>
                <a:cxn ang="0">
                  <a:pos x="26" y="4"/>
                </a:cxn>
                <a:cxn ang="0">
                  <a:pos x="20" y="0"/>
                </a:cxn>
                <a:cxn ang="0">
                  <a:pos x="16" y="0"/>
                </a:cxn>
              </a:cxnLst>
              <a:rect l="0" t="0" r="r" b="b"/>
              <a:pathLst>
                <a:path w="30" h="28">
                  <a:moveTo>
                    <a:pt x="16" y="0"/>
                  </a:moveTo>
                  <a:lnTo>
                    <a:pt x="16" y="0"/>
                  </a:lnTo>
                  <a:lnTo>
                    <a:pt x="10" y="0"/>
                  </a:lnTo>
                  <a:lnTo>
                    <a:pt x="4" y="4"/>
                  </a:lnTo>
                  <a:lnTo>
                    <a:pt x="2" y="8"/>
                  </a:lnTo>
                  <a:lnTo>
                    <a:pt x="0" y="14"/>
                  </a:lnTo>
                  <a:lnTo>
                    <a:pt x="0" y="14"/>
                  </a:lnTo>
                  <a:lnTo>
                    <a:pt x="2" y="20"/>
                  </a:lnTo>
                  <a:lnTo>
                    <a:pt x="4" y="24"/>
                  </a:lnTo>
                  <a:lnTo>
                    <a:pt x="10" y="28"/>
                  </a:lnTo>
                  <a:lnTo>
                    <a:pt x="16" y="28"/>
                  </a:lnTo>
                  <a:lnTo>
                    <a:pt x="16" y="28"/>
                  </a:lnTo>
                  <a:lnTo>
                    <a:pt x="20" y="28"/>
                  </a:lnTo>
                  <a:lnTo>
                    <a:pt x="26" y="24"/>
                  </a:lnTo>
                  <a:lnTo>
                    <a:pt x="28" y="20"/>
                  </a:lnTo>
                  <a:lnTo>
                    <a:pt x="30" y="14"/>
                  </a:lnTo>
                  <a:lnTo>
                    <a:pt x="30" y="14"/>
                  </a:lnTo>
                  <a:lnTo>
                    <a:pt x="28" y="8"/>
                  </a:lnTo>
                  <a:lnTo>
                    <a:pt x="26" y="4"/>
                  </a:lnTo>
                  <a:lnTo>
                    <a:pt x="20" y="0"/>
                  </a:lnTo>
                  <a:lnTo>
                    <a:pt x="1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90" name="Freeform 288"/>
            <p:cNvSpPr/>
            <p:nvPr/>
          </p:nvSpPr>
          <p:spPr bwMode="auto">
            <a:xfrm>
              <a:off x="2586038" y="1304925"/>
              <a:ext cx="28575" cy="28575"/>
            </a:xfrm>
            <a:custGeom>
              <a:avLst/>
              <a:gdLst/>
              <a:ahLst/>
              <a:cxnLst>
                <a:cxn ang="0">
                  <a:pos x="8" y="0"/>
                </a:cxn>
                <a:cxn ang="0">
                  <a:pos x="8" y="0"/>
                </a:cxn>
                <a:cxn ang="0">
                  <a:pos x="6" y="2"/>
                </a:cxn>
                <a:cxn ang="0">
                  <a:pos x="2" y="4"/>
                </a:cxn>
                <a:cxn ang="0">
                  <a:pos x="0" y="6"/>
                </a:cxn>
                <a:cxn ang="0">
                  <a:pos x="0" y="10"/>
                </a:cxn>
                <a:cxn ang="0">
                  <a:pos x="0" y="10"/>
                </a:cxn>
                <a:cxn ang="0">
                  <a:pos x="0" y="12"/>
                </a:cxn>
                <a:cxn ang="0">
                  <a:pos x="2" y="16"/>
                </a:cxn>
                <a:cxn ang="0">
                  <a:pos x="6" y="18"/>
                </a:cxn>
                <a:cxn ang="0">
                  <a:pos x="8" y="18"/>
                </a:cxn>
                <a:cxn ang="0">
                  <a:pos x="8" y="18"/>
                </a:cxn>
                <a:cxn ang="0">
                  <a:pos x="12" y="18"/>
                </a:cxn>
                <a:cxn ang="0">
                  <a:pos x="16" y="16"/>
                </a:cxn>
                <a:cxn ang="0">
                  <a:pos x="18" y="12"/>
                </a:cxn>
                <a:cxn ang="0">
                  <a:pos x="18" y="10"/>
                </a:cxn>
                <a:cxn ang="0">
                  <a:pos x="18" y="10"/>
                </a:cxn>
                <a:cxn ang="0">
                  <a:pos x="18" y="6"/>
                </a:cxn>
                <a:cxn ang="0">
                  <a:pos x="16" y="4"/>
                </a:cxn>
                <a:cxn ang="0">
                  <a:pos x="12" y="2"/>
                </a:cxn>
                <a:cxn ang="0">
                  <a:pos x="8" y="0"/>
                </a:cxn>
              </a:cxnLst>
              <a:rect l="0" t="0" r="r" b="b"/>
              <a:pathLst>
                <a:path w="18" h="18">
                  <a:moveTo>
                    <a:pt x="8" y="0"/>
                  </a:moveTo>
                  <a:lnTo>
                    <a:pt x="8" y="0"/>
                  </a:lnTo>
                  <a:lnTo>
                    <a:pt x="6" y="2"/>
                  </a:lnTo>
                  <a:lnTo>
                    <a:pt x="2" y="4"/>
                  </a:lnTo>
                  <a:lnTo>
                    <a:pt x="0" y="6"/>
                  </a:lnTo>
                  <a:lnTo>
                    <a:pt x="0" y="10"/>
                  </a:lnTo>
                  <a:lnTo>
                    <a:pt x="0" y="10"/>
                  </a:lnTo>
                  <a:lnTo>
                    <a:pt x="0" y="12"/>
                  </a:lnTo>
                  <a:lnTo>
                    <a:pt x="2" y="16"/>
                  </a:lnTo>
                  <a:lnTo>
                    <a:pt x="6" y="18"/>
                  </a:lnTo>
                  <a:lnTo>
                    <a:pt x="8" y="18"/>
                  </a:lnTo>
                  <a:lnTo>
                    <a:pt x="8" y="18"/>
                  </a:lnTo>
                  <a:lnTo>
                    <a:pt x="12" y="18"/>
                  </a:lnTo>
                  <a:lnTo>
                    <a:pt x="16" y="16"/>
                  </a:lnTo>
                  <a:lnTo>
                    <a:pt x="18" y="12"/>
                  </a:lnTo>
                  <a:lnTo>
                    <a:pt x="18" y="10"/>
                  </a:lnTo>
                  <a:lnTo>
                    <a:pt x="18" y="10"/>
                  </a:lnTo>
                  <a:lnTo>
                    <a:pt x="18" y="6"/>
                  </a:lnTo>
                  <a:lnTo>
                    <a:pt x="16" y="4"/>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91" name="Freeform 289"/>
            <p:cNvSpPr/>
            <p:nvPr/>
          </p:nvSpPr>
          <p:spPr bwMode="auto">
            <a:xfrm>
              <a:off x="2586038" y="1304925"/>
              <a:ext cx="28575" cy="28575"/>
            </a:xfrm>
            <a:custGeom>
              <a:avLst/>
              <a:gdLst/>
              <a:ahLst/>
              <a:cxnLst>
                <a:cxn ang="0">
                  <a:pos x="8" y="0"/>
                </a:cxn>
                <a:cxn ang="0">
                  <a:pos x="8" y="0"/>
                </a:cxn>
                <a:cxn ang="0">
                  <a:pos x="6" y="2"/>
                </a:cxn>
                <a:cxn ang="0">
                  <a:pos x="2" y="4"/>
                </a:cxn>
                <a:cxn ang="0">
                  <a:pos x="0" y="6"/>
                </a:cxn>
                <a:cxn ang="0">
                  <a:pos x="0" y="10"/>
                </a:cxn>
                <a:cxn ang="0">
                  <a:pos x="0" y="10"/>
                </a:cxn>
                <a:cxn ang="0">
                  <a:pos x="0" y="12"/>
                </a:cxn>
                <a:cxn ang="0">
                  <a:pos x="2" y="16"/>
                </a:cxn>
                <a:cxn ang="0">
                  <a:pos x="6" y="18"/>
                </a:cxn>
                <a:cxn ang="0">
                  <a:pos x="8" y="18"/>
                </a:cxn>
                <a:cxn ang="0">
                  <a:pos x="8" y="18"/>
                </a:cxn>
                <a:cxn ang="0">
                  <a:pos x="12" y="18"/>
                </a:cxn>
                <a:cxn ang="0">
                  <a:pos x="16" y="16"/>
                </a:cxn>
                <a:cxn ang="0">
                  <a:pos x="18" y="12"/>
                </a:cxn>
                <a:cxn ang="0">
                  <a:pos x="18" y="10"/>
                </a:cxn>
                <a:cxn ang="0">
                  <a:pos x="18" y="10"/>
                </a:cxn>
                <a:cxn ang="0">
                  <a:pos x="18" y="6"/>
                </a:cxn>
                <a:cxn ang="0">
                  <a:pos x="16" y="4"/>
                </a:cxn>
                <a:cxn ang="0">
                  <a:pos x="12" y="2"/>
                </a:cxn>
                <a:cxn ang="0">
                  <a:pos x="8" y="0"/>
                </a:cxn>
              </a:cxnLst>
              <a:rect l="0" t="0" r="r" b="b"/>
              <a:pathLst>
                <a:path w="18" h="18">
                  <a:moveTo>
                    <a:pt x="8" y="0"/>
                  </a:moveTo>
                  <a:lnTo>
                    <a:pt x="8" y="0"/>
                  </a:lnTo>
                  <a:lnTo>
                    <a:pt x="6" y="2"/>
                  </a:lnTo>
                  <a:lnTo>
                    <a:pt x="2" y="4"/>
                  </a:lnTo>
                  <a:lnTo>
                    <a:pt x="0" y="6"/>
                  </a:lnTo>
                  <a:lnTo>
                    <a:pt x="0" y="10"/>
                  </a:lnTo>
                  <a:lnTo>
                    <a:pt x="0" y="10"/>
                  </a:lnTo>
                  <a:lnTo>
                    <a:pt x="0" y="12"/>
                  </a:lnTo>
                  <a:lnTo>
                    <a:pt x="2" y="16"/>
                  </a:lnTo>
                  <a:lnTo>
                    <a:pt x="6" y="18"/>
                  </a:lnTo>
                  <a:lnTo>
                    <a:pt x="8" y="18"/>
                  </a:lnTo>
                  <a:lnTo>
                    <a:pt x="8" y="18"/>
                  </a:lnTo>
                  <a:lnTo>
                    <a:pt x="12" y="18"/>
                  </a:lnTo>
                  <a:lnTo>
                    <a:pt x="16" y="16"/>
                  </a:lnTo>
                  <a:lnTo>
                    <a:pt x="18" y="12"/>
                  </a:lnTo>
                  <a:lnTo>
                    <a:pt x="18" y="10"/>
                  </a:lnTo>
                  <a:lnTo>
                    <a:pt x="18" y="10"/>
                  </a:lnTo>
                  <a:lnTo>
                    <a:pt x="18" y="6"/>
                  </a:lnTo>
                  <a:lnTo>
                    <a:pt x="16" y="4"/>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92" name="Freeform 290"/>
            <p:cNvSpPr/>
            <p:nvPr/>
          </p:nvSpPr>
          <p:spPr bwMode="auto">
            <a:xfrm>
              <a:off x="3132138" y="1085850"/>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93" name="Freeform 291"/>
            <p:cNvSpPr/>
            <p:nvPr/>
          </p:nvSpPr>
          <p:spPr bwMode="auto">
            <a:xfrm>
              <a:off x="3132138" y="1085850"/>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94" name="Freeform 292"/>
            <p:cNvSpPr/>
            <p:nvPr/>
          </p:nvSpPr>
          <p:spPr bwMode="auto">
            <a:xfrm>
              <a:off x="4205288" y="1120775"/>
              <a:ext cx="28575" cy="25400"/>
            </a:xfrm>
            <a:custGeom>
              <a:avLst/>
              <a:gdLst/>
              <a:ahLst/>
              <a:cxnLst>
                <a:cxn ang="0">
                  <a:pos x="8" y="0"/>
                </a:cxn>
                <a:cxn ang="0">
                  <a:pos x="8" y="0"/>
                </a:cxn>
                <a:cxn ang="0">
                  <a:pos x="6" y="0"/>
                </a:cxn>
                <a:cxn ang="0">
                  <a:pos x="2" y="2"/>
                </a:cxn>
                <a:cxn ang="0">
                  <a:pos x="2" y="4"/>
                </a:cxn>
                <a:cxn ang="0">
                  <a:pos x="0" y="8"/>
                </a:cxn>
                <a:cxn ang="0">
                  <a:pos x="0" y="8"/>
                </a:cxn>
                <a:cxn ang="0">
                  <a:pos x="2" y="12"/>
                </a:cxn>
                <a:cxn ang="0">
                  <a:pos x="2" y="14"/>
                </a:cxn>
                <a:cxn ang="0">
                  <a:pos x="6" y="16"/>
                </a:cxn>
                <a:cxn ang="0">
                  <a:pos x="8" y="16"/>
                </a:cxn>
                <a:cxn ang="0">
                  <a:pos x="8" y="16"/>
                </a:cxn>
                <a:cxn ang="0">
                  <a:pos x="12" y="16"/>
                </a:cxn>
                <a:cxn ang="0">
                  <a:pos x="16" y="14"/>
                </a:cxn>
                <a:cxn ang="0">
                  <a:pos x="16" y="12"/>
                </a:cxn>
                <a:cxn ang="0">
                  <a:pos x="18" y="8"/>
                </a:cxn>
                <a:cxn ang="0">
                  <a:pos x="18" y="8"/>
                </a:cxn>
                <a:cxn ang="0">
                  <a:pos x="16" y="4"/>
                </a:cxn>
                <a:cxn ang="0">
                  <a:pos x="16" y="2"/>
                </a:cxn>
                <a:cxn ang="0">
                  <a:pos x="12" y="0"/>
                </a:cxn>
                <a:cxn ang="0">
                  <a:pos x="8" y="0"/>
                </a:cxn>
              </a:cxnLst>
              <a:rect l="0" t="0" r="r" b="b"/>
              <a:pathLst>
                <a:path w="18" h="16">
                  <a:moveTo>
                    <a:pt x="8" y="0"/>
                  </a:moveTo>
                  <a:lnTo>
                    <a:pt x="8" y="0"/>
                  </a:lnTo>
                  <a:lnTo>
                    <a:pt x="6" y="0"/>
                  </a:lnTo>
                  <a:lnTo>
                    <a:pt x="2" y="2"/>
                  </a:lnTo>
                  <a:lnTo>
                    <a:pt x="2" y="4"/>
                  </a:lnTo>
                  <a:lnTo>
                    <a:pt x="0" y="8"/>
                  </a:lnTo>
                  <a:lnTo>
                    <a:pt x="0" y="8"/>
                  </a:lnTo>
                  <a:lnTo>
                    <a:pt x="2" y="12"/>
                  </a:lnTo>
                  <a:lnTo>
                    <a:pt x="2" y="14"/>
                  </a:lnTo>
                  <a:lnTo>
                    <a:pt x="6" y="16"/>
                  </a:lnTo>
                  <a:lnTo>
                    <a:pt x="8" y="16"/>
                  </a:lnTo>
                  <a:lnTo>
                    <a:pt x="8" y="16"/>
                  </a:lnTo>
                  <a:lnTo>
                    <a:pt x="12" y="16"/>
                  </a:lnTo>
                  <a:lnTo>
                    <a:pt x="16" y="14"/>
                  </a:lnTo>
                  <a:lnTo>
                    <a:pt x="16" y="12"/>
                  </a:lnTo>
                  <a:lnTo>
                    <a:pt x="18" y="8"/>
                  </a:lnTo>
                  <a:lnTo>
                    <a:pt x="18" y="8"/>
                  </a:lnTo>
                  <a:lnTo>
                    <a:pt x="16" y="4"/>
                  </a:lnTo>
                  <a:lnTo>
                    <a:pt x="16" y="2"/>
                  </a:lnTo>
                  <a:lnTo>
                    <a:pt x="12" y="0"/>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95" name="Freeform 293"/>
            <p:cNvSpPr/>
            <p:nvPr/>
          </p:nvSpPr>
          <p:spPr bwMode="auto">
            <a:xfrm>
              <a:off x="4205288" y="1120775"/>
              <a:ext cx="28575" cy="25400"/>
            </a:xfrm>
            <a:custGeom>
              <a:avLst/>
              <a:gdLst/>
              <a:ahLst/>
              <a:cxnLst>
                <a:cxn ang="0">
                  <a:pos x="8" y="0"/>
                </a:cxn>
                <a:cxn ang="0">
                  <a:pos x="8" y="0"/>
                </a:cxn>
                <a:cxn ang="0">
                  <a:pos x="6" y="0"/>
                </a:cxn>
                <a:cxn ang="0">
                  <a:pos x="2" y="2"/>
                </a:cxn>
                <a:cxn ang="0">
                  <a:pos x="2" y="4"/>
                </a:cxn>
                <a:cxn ang="0">
                  <a:pos x="0" y="8"/>
                </a:cxn>
                <a:cxn ang="0">
                  <a:pos x="0" y="8"/>
                </a:cxn>
                <a:cxn ang="0">
                  <a:pos x="2" y="12"/>
                </a:cxn>
                <a:cxn ang="0">
                  <a:pos x="2" y="14"/>
                </a:cxn>
                <a:cxn ang="0">
                  <a:pos x="6" y="16"/>
                </a:cxn>
                <a:cxn ang="0">
                  <a:pos x="8" y="16"/>
                </a:cxn>
                <a:cxn ang="0">
                  <a:pos x="8" y="16"/>
                </a:cxn>
                <a:cxn ang="0">
                  <a:pos x="12" y="16"/>
                </a:cxn>
                <a:cxn ang="0">
                  <a:pos x="16" y="14"/>
                </a:cxn>
                <a:cxn ang="0">
                  <a:pos x="16" y="12"/>
                </a:cxn>
                <a:cxn ang="0">
                  <a:pos x="18" y="8"/>
                </a:cxn>
                <a:cxn ang="0">
                  <a:pos x="18" y="8"/>
                </a:cxn>
                <a:cxn ang="0">
                  <a:pos x="16" y="4"/>
                </a:cxn>
                <a:cxn ang="0">
                  <a:pos x="16" y="2"/>
                </a:cxn>
                <a:cxn ang="0">
                  <a:pos x="12" y="0"/>
                </a:cxn>
                <a:cxn ang="0">
                  <a:pos x="8" y="0"/>
                </a:cxn>
              </a:cxnLst>
              <a:rect l="0" t="0" r="r" b="b"/>
              <a:pathLst>
                <a:path w="18" h="16">
                  <a:moveTo>
                    <a:pt x="8" y="0"/>
                  </a:moveTo>
                  <a:lnTo>
                    <a:pt x="8" y="0"/>
                  </a:lnTo>
                  <a:lnTo>
                    <a:pt x="6" y="0"/>
                  </a:lnTo>
                  <a:lnTo>
                    <a:pt x="2" y="2"/>
                  </a:lnTo>
                  <a:lnTo>
                    <a:pt x="2" y="4"/>
                  </a:lnTo>
                  <a:lnTo>
                    <a:pt x="0" y="8"/>
                  </a:lnTo>
                  <a:lnTo>
                    <a:pt x="0" y="8"/>
                  </a:lnTo>
                  <a:lnTo>
                    <a:pt x="2" y="12"/>
                  </a:lnTo>
                  <a:lnTo>
                    <a:pt x="2" y="14"/>
                  </a:lnTo>
                  <a:lnTo>
                    <a:pt x="6" y="16"/>
                  </a:lnTo>
                  <a:lnTo>
                    <a:pt x="8" y="16"/>
                  </a:lnTo>
                  <a:lnTo>
                    <a:pt x="8" y="16"/>
                  </a:lnTo>
                  <a:lnTo>
                    <a:pt x="12" y="16"/>
                  </a:lnTo>
                  <a:lnTo>
                    <a:pt x="16" y="14"/>
                  </a:lnTo>
                  <a:lnTo>
                    <a:pt x="16" y="12"/>
                  </a:lnTo>
                  <a:lnTo>
                    <a:pt x="18" y="8"/>
                  </a:lnTo>
                  <a:lnTo>
                    <a:pt x="18" y="8"/>
                  </a:lnTo>
                  <a:lnTo>
                    <a:pt x="16" y="4"/>
                  </a:lnTo>
                  <a:lnTo>
                    <a:pt x="16" y="2"/>
                  </a:lnTo>
                  <a:lnTo>
                    <a:pt x="12" y="0"/>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96" name="Freeform 294"/>
            <p:cNvSpPr/>
            <p:nvPr/>
          </p:nvSpPr>
          <p:spPr bwMode="auto">
            <a:xfrm>
              <a:off x="3922713" y="1714500"/>
              <a:ext cx="25400" cy="28575"/>
            </a:xfrm>
            <a:custGeom>
              <a:avLst/>
              <a:gdLst/>
              <a:ahLst/>
              <a:cxnLst>
                <a:cxn ang="0">
                  <a:pos x="8" y="0"/>
                </a:cxn>
                <a:cxn ang="0">
                  <a:pos x="8" y="0"/>
                </a:cxn>
                <a:cxn ang="0">
                  <a:pos x="4" y="2"/>
                </a:cxn>
                <a:cxn ang="0">
                  <a:pos x="2" y="4"/>
                </a:cxn>
                <a:cxn ang="0">
                  <a:pos x="0" y="6"/>
                </a:cxn>
                <a:cxn ang="0">
                  <a:pos x="0" y="10"/>
                </a:cxn>
                <a:cxn ang="0">
                  <a:pos x="0" y="10"/>
                </a:cxn>
                <a:cxn ang="0">
                  <a:pos x="0" y="12"/>
                </a:cxn>
                <a:cxn ang="0">
                  <a:pos x="2" y="16"/>
                </a:cxn>
                <a:cxn ang="0">
                  <a:pos x="4" y="18"/>
                </a:cxn>
                <a:cxn ang="0">
                  <a:pos x="8" y="18"/>
                </a:cxn>
                <a:cxn ang="0">
                  <a:pos x="8" y="18"/>
                </a:cxn>
                <a:cxn ang="0">
                  <a:pos x="10" y="18"/>
                </a:cxn>
                <a:cxn ang="0">
                  <a:pos x="14" y="16"/>
                </a:cxn>
                <a:cxn ang="0">
                  <a:pos x="16" y="12"/>
                </a:cxn>
                <a:cxn ang="0">
                  <a:pos x="16" y="10"/>
                </a:cxn>
                <a:cxn ang="0">
                  <a:pos x="16" y="10"/>
                </a:cxn>
                <a:cxn ang="0">
                  <a:pos x="16" y="6"/>
                </a:cxn>
                <a:cxn ang="0">
                  <a:pos x="14" y="4"/>
                </a:cxn>
                <a:cxn ang="0">
                  <a:pos x="10" y="2"/>
                </a:cxn>
                <a:cxn ang="0">
                  <a:pos x="8" y="0"/>
                </a:cxn>
              </a:cxnLst>
              <a:rect l="0" t="0" r="r" b="b"/>
              <a:pathLst>
                <a:path w="16" h="18">
                  <a:moveTo>
                    <a:pt x="8" y="0"/>
                  </a:moveTo>
                  <a:lnTo>
                    <a:pt x="8" y="0"/>
                  </a:lnTo>
                  <a:lnTo>
                    <a:pt x="4" y="2"/>
                  </a:lnTo>
                  <a:lnTo>
                    <a:pt x="2" y="4"/>
                  </a:lnTo>
                  <a:lnTo>
                    <a:pt x="0" y="6"/>
                  </a:lnTo>
                  <a:lnTo>
                    <a:pt x="0" y="10"/>
                  </a:lnTo>
                  <a:lnTo>
                    <a:pt x="0" y="10"/>
                  </a:lnTo>
                  <a:lnTo>
                    <a:pt x="0" y="12"/>
                  </a:lnTo>
                  <a:lnTo>
                    <a:pt x="2" y="16"/>
                  </a:lnTo>
                  <a:lnTo>
                    <a:pt x="4" y="18"/>
                  </a:lnTo>
                  <a:lnTo>
                    <a:pt x="8" y="18"/>
                  </a:lnTo>
                  <a:lnTo>
                    <a:pt x="8" y="18"/>
                  </a:lnTo>
                  <a:lnTo>
                    <a:pt x="10" y="18"/>
                  </a:lnTo>
                  <a:lnTo>
                    <a:pt x="14" y="16"/>
                  </a:lnTo>
                  <a:lnTo>
                    <a:pt x="16" y="12"/>
                  </a:lnTo>
                  <a:lnTo>
                    <a:pt x="16" y="10"/>
                  </a:lnTo>
                  <a:lnTo>
                    <a:pt x="16" y="10"/>
                  </a:lnTo>
                  <a:lnTo>
                    <a:pt x="16" y="6"/>
                  </a:lnTo>
                  <a:lnTo>
                    <a:pt x="14" y="4"/>
                  </a:lnTo>
                  <a:lnTo>
                    <a:pt x="10"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97" name="Freeform 295"/>
            <p:cNvSpPr/>
            <p:nvPr/>
          </p:nvSpPr>
          <p:spPr bwMode="auto">
            <a:xfrm>
              <a:off x="3922713" y="1714500"/>
              <a:ext cx="25400" cy="28575"/>
            </a:xfrm>
            <a:custGeom>
              <a:avLst/>
              <a:gdLst/>
              <a:ahLst/>
              <a:cxnLst>
                <a:cxn ang="0">
                  <a:pos x="8" y="0"/>
                </a:cxn>
                <a:cxn ang="0">
                  <a:pos x="8" y="0"/>
                </a:cxn>
                <a:cxn ang="0">
                  <a:pos x="4" y="2"/>
                </a:cxn>
                <a:cxn ang="0">
                  <a:pos x="2" y="4"/>
                </a:cxn>
                <a:cxn ang="0">
                  <a:pos x="0" y="6"/>
                </a:cxn>
                <a:cxn ang="0">
                  <a:pos x="0" y="10"/>
                </a:cxn>
                <a:cxn ang="0">
                  <a:pos x="0" y="10"/>
                </a:cxn>
                <a:cxn ang="0">
                  <a:pos x="0" y="12"/>
                </a:cxn>
                <a:cxn ang="0">
                  <a:pos x="2" y="16"/>
                </a:cxn>
                <a:cxn ang="0">
                  <a:pos x="4" y="18"/>
                </a:cxn>
                <a:cxn ang="0">
                  <a:pos x="8" y="18"/>
                </a:cxn>
                <a:cxn ang="0">
                  <a:pos x="8" y="18"/>
                </a:cxn>
                <a:cxn ang="0">
                  <a:pos x="10" y="18"/>
                </a:cxn>
                <a:cxn ang="0">
                  <a:pos x="14" y="16"/>
                </a:cxn>
                <a:cxn ang="0">
                  <a:pos x="16" y="12"/>
                </a:cxn>
                <a:cxn ang="0">
                  <a:pos x="16" y="10"/>
                </a:cxn>
                <a:cxn ang="0">
                  <a:pos x="16" y="10"/>
                </a:cxn>
                <a:cxn ang="0">
                  <a:pos x="16" y="6"/>
                </a:cxn>
                <a:cxn ang="0">
                  <a:pos x="14" y="4"/>
                </a:cxn>
                <a:cxn ang="0">
                  <a:pos x="10" y="2"/>
                </a:cxn>
                <a:cxn ang="0">
                  <a:pos x="8" y="0"/>
                </a:cxn>
              </a:cxnLst>
              <a:rect l="0" t="0" r="r" b="b"/>
              <a:pathLst>
                <a:path w="16" h="18">
                  <a:moveTo>
                    <a:pt x="8" y="0"/>
                  </a:moveTo>
                  <a:lnTo>
                    <a:pt x="8" y="0"/>
                  </a:lnTo>
                  <a:lnTo>
                    <a:pt x="4" y="2"/>
                  </a:lnTo>
                  <a:lnTo>
                    <a:pt x="2" y="4"/>
                  </a:lnTo>
                  <a:lnTo>
                    <a:pt x="0" y="6"/>
                  </a:lnTo>
                  <a:lnTo>
                    <a:pt x="0" y="10"/>
                  </a:lnTo>
                  <a:lnTo>
                    <a:pt x="0" y="10"/>
                  </a:lnTo>
                  <a:lnTo>
                    <a:pt x="0" y="12"/>
                  </a:lnTo>
                  <a:lnTo>
                    <a:pt x="2" y="16"/>
                  </a:lnTo>
                  <a:lnTo>
                    <a:pt x="4" y="18"/>
                  </a:lnTo>
                  <a:lnTo>
                    <a:pt x="8" y="18"/>
                  </a:lnTo>
                  <a:lnTo>
                    <a:pt x="8" y="18"/>
                  </a:lnTo>
                  <a:lnTo>
                    <a:pt x="10" y="18"/>
                  </a:lnTo>
                  <a:lnTo>
                    <a:pt x="14" y="16"/>
                  </a:lnTo>
                  <a:lnTo>
                    <a:pt x="16" y="12"/>
                  </a:lnTo>
                  <a:lnTo>
                    <a:pt x="16" y="10"/>
                  </a:lnTo>
                  <a:lnTo>
                    <a:pt x="16" y="10"/>
                  </a:lnTo>
                  <a:lnTo>
                    <a:pt x="16" y="6"/>
                  </a:lnTo>
                  <a:lnTo>
                    <a:pt x="14" y="4"/>
                  </a:lnTo>
                  <a:lnTo>
                    <a:pt x="10"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98" name="Freeform 296"/>
            <p:cNvSpPr/>
            <p:nvPr/>
          </p:nvSpPr>
          <p:spPr bwMode="auto">
            <a:xfrm>
              <a:off x="6421438" y="1768475"/>
              <a:ext cx="28575" cy="28575"/>
            </a:xfrm>
            <a:custGeom>
              <a:avLst/>
              <a:gdLst/>
              <a:ahLst/>
              <a:cxnLst>
                <a:cxn ang="0">
                  <a:pos x="8" y="0"/>
                </a:cxn>
                <a:cxn ang="0">
                  <a:pos x="8" y="0"/>
                </a:cxn>
                <a:cxn ang="0">
                  <a:pos x="6" y="2"/>
                </a:cxn>
                <a:cxn ang="0">
                  <a:pos x="2" y="2"/>
                </a:cxn>
                <a:cxn ang="0">
                  <a:pos x="0" y="6"/>
                </a:cxn>
                <a:cxn ang="0">
                  <a:pos x="0" y="8"/>
                </a:cxn>
                <a:cxn ang="0">
                  <a:pos x="0" y="8"/>
                </a:cxn>
                <a:cxn ang="0">
                  <a:pos x="0" y="12"/>
                </a:cxn>
                <a:cxn ang="0">
                  <a:pos x="2" y="14"/>
                </a:cxn>
                <a:cxn ang="0">
                  <a:pos x="6" y="16"/>
                </a:cxn>
                <a:cxn ang="0">
                  <a:pos x="8" y="18"/>
                </a:cxn>
                <a:cxn ang="0">
                  <a:pos x="8" y="18"/>
                </a:cxn>
                <a:cxn ang="0">
                  <a:pos x="12" y="16"/>
                </a:cxn>
                <a:cxn ang="0">
                  <a:pos x="14" y="14"/>
                </a:cxn>
                <a:cxn ang="0">
                  <a:pos x="16" y="12"/>
                </a:cxn>
                <a:cxn ang="0">
                  <a:pos x="18" y="8"/>
                </a:cxn>
                <a:cxn ang="0">
                  <a:pos x="18" y="8"/>
                </a:cxn>
                <a:cxn ang="0">
                  <a:pos x="16" y="6"/>
                </a:cxn>
                <a:cxn ang="0">
                  <a:pos x="14" y="2"/>
                </a:cxn>
                <a:cxn ang="0">
                  <a:pos x="12" y="2"/>
                </a:cxn>
                <a:cxn ang="0">
                  <a:pos x="8" y="0"/>
                </a:cxn>
              </a:cxnLst>
              <a:rect l="0" t="0" r="r" b="b"/>
              <a:pathLst>
                <a:path w="18" h="18">
                  <a:moveTo>
                    <a:pt x="8" y="0"/>
                  </a:moveTo>
                  <a:lnTo>
                    <a:pt x="8" y="0"/>
                  </a:lnTo>
                  <a:lnTo>
                    <a:pt x="6" y="2"/>
                  </a:lnTo>
                  <a:lnTo>
                    <a:pt x="2" y="2"/>
                  </a:lnTo>
                  <a:lnTo>
                    <a:pt x="0" y="6"/>
                  </a:lnTo>
                  <a:lnTo>
                    <a:pt x="0" y="8"/>
                  </a:lnTo>
                  <a:lnTo>
                    <a:pt x="0" y="8"/>
                  </a:lnTo>
                  <a:lnTo>
                    <a:pt x="0" y="12"/>
                  </a:lnTo>
                  <a:lnTo>
                    <a:pt x="2" y="14"/>
                  </a:lnTo>
                  <a:lnTo>
                    <a:pt x="6" y="16"/>
                  </a:lnTo>
                  <a:lnTo>
                    <a:pt x="8" y="18"/>
                  </a:lnTo>
                  <a:lnTo>
                    <a:pt x="8" y="18"/>
                  </a:lnTo>
                  <a:lnTo>
                    <a:pt x="12" y="16"/>
                  </a:lnTo>
                  <a:lnTo>
                    <a:pt x="14" y="14"/>
                  </a:lnTo>
                  <a:lnTo>
                    <a:pt x="16" y="12"/>
                  </a:lnTo>
                  <a:lnTo>
                    <a:pt x="18" y="8"/>
                  </a:lnTo>
                  <a:lnTo>
                    <a:pt x="18" y="8"/>
                  </a:lnTo>
                  <a:lnTo>
                    <a:pt x="16" y="6"/>
                  </a:lnTo>
                  <a:lnTo>
                    <a:pt x="14" y="2"/>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99" name="Freeform 297"/>
            <p:cNvSpPr/>
            <p:nvPr/>
          </p:nvSpPr>
          <p:spPr bwMode="auto">
            <a:xfrm>
              <a:off x="6421438" y="1768475"/>
              <a:ext cx="28575" cy="28575"/>
            </a:xfrm>
            <a:custGeom>
              <a:avLst/>
              <a:gdLst/>
              <a:ahLst/>
              <a:cxnLst>
                <a:cxn ang="0">
                  <a:pos x="8" y="0"/>
                </a:cxn>
                <a:cxn ang="0">
                  <a:pos x="8" y="0"/>
                </a:cxn>
                <a:cxn ang="0">
                  <a:pos x="6" y="2"/>
                </a:cxn>
                <a:cxn ang="0">
                  <a:pos x="2" y="2"/>
                </a:cxn>
                <a:cxn ang="0">
                  <a:pos x="0" y="6"/>
                </a:cxn>
                <a:cxn ang="0">
                  <a:pos x="0" y="8"/>
                </a:cxn>
                <a:cxn ang="0">
                  <a:pos x="0" y="8"/>
                </a:cxn>
                <a:cxn ang="0">
                  <a:pos x="0" y="12"/>
                </a:cxn>
                <a:cxn ang="0">
                  <a:pos x="2" y="14"/>
                </a:cxn>
                <a:cxn ang="0">
                  <a:pos x="6" y="16"/>
                </a:cxn>
                <a:cxn ang="0">
                  <a:pos x="8" y="18"/>
                </a:cxn>
                <a:cxn ang="0">
                  <a:pos x="8" y="18"/>
                </a:cxn>
                <a:cxn ang="0">
                  <a:pos x="12" y="16"/>
                </a:cxn>
                <a:cxn ang="0">
                  <a:pos x="14" y="14"/>
                </a:cxn>
                <a:cxn ang="0">
                  <a:pos x="16" y="12"/>
                </a:cxn>
                <a:cxn ang="0">
                  <a:pos x="18" y="8"/>
                </a:cxn>
                <a:cxn ang="0">
                  <a:pos x="18" y="8"/>
                </a:cxn>
                <a:cxn ang="0">
                  <a:pos x="16" y="6"/>
                </a:cxn>
                <a:cxn ang="0">
                  <a:pos x="14" y="2"/>
                </a:cxn>
                <a:cxn ang="0">
                  <a:pos x="12" y="2"/>
                </a:cxn>
                <a:cxn ang="0">
                  <a:pos x="8" y="0"/>
                </a:cxn>
              </a:cxnLst>
              <a:rect l="0" t="0" r="r" b="b"/>
              <a:pathLst>
                <a:path w="18" h="18">
                  <a:moveTo>
                    <a:pt x="8" y="0"/>
                  </a:moveTo>
                  <a:lnTo>
                    <a:pt x="8" y="0"/>
                  </a:lnTo>
                  <a:lnTo>
                    <a:pt x="6" y="2"/>
                  </a:lnTo>
                  <a:lnTo>
                    <a:pt x="2" y="2"/>
                  </a:lnTo>
                  <a:lnTo>
                    <a:pt x="0" y="6"/>
                  </a:lnTo>
                  <a:lnTo>
                    <a:pt x="0" y="8"/>
                  </a:lnTo>
                  <a:lnTo>
                    <a:pt x="0" y="8"/>
                  </a:lnTo>
                  <a:lnTo>
                    <a:pt x="0" y="12"/>
                  </a:lnTo>
                  <a:lnTo>
                    <a:pt x="2" y="14"/>
                  </a:lnTo>
                  <a:lnTo>
                    <a:pt x="6" y="16"/>
                  </a:lnTo>
                  <a:lnTo>
                    <a:pt x="8" y="18"/>
                  </a:lnTo>
                  <a:lnTo>
                    <a:pt x="8" y="18"/>
                  </a:lnTo>
                  <a:lnTo>
                    <a:pt x="12" y="16"/>
                  </a:lnTo>
                  <a:lnTo>
                    <a:pt x="14" y="14"/>
                  </a:lnTo>
                  <a:lnTo>
                    <a:pt x="16" y="12"/>
                  </a:lnTo>
                  <a:lnTo>
                    <a:pt x="18" y="8"/>
                  </a:lnTo>
                  <a:lnTo>
                    <a:pt x="18" y="8"/>
                  </a:lnTo>
                  <a:lnTo>
                    <a:pt x="16" y="6"/>
                  </a:lnTo>
                  <a:lnTo>
                    <a:pt x="14" y="2"/>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00" name="Freeform 298"/>
            <p:cNvSpPr/>
            <p:nvPr/>
          </p:nvSpPr>
          <p:spPr bwMode="auto">
            <a:xfrm>
              <a:off x="5033963" y="1393825"/>
              <a:ext cx="25400" cy="28575"/>
            </a:xfrm>
            <a:custGeom>
              <a:avLst/>
              <a:gdLst/>
              <a:ahLst/>
              <a:cxnLst>
                <a:cxn ang="0">
                  <a:pos x="8" y="0"/>
                </a:cxn>
                <a:cxn ang="0">
                  <a:pos x="8" y="0"/>
                </a:cxn>
                <a:cxn ang="0">
                  <a:pos x="4" y="2"/>
                </a:cxn>
                <a:cxn ang="0">
                  <a:pos x="2" y="4"/>
                </a:cxn>
                <a:cxn ang="0">
                  <a:pos x="0" y="6"/>
                </a:cxn>
                <a:cxn ang="0">
                  <a:pos x="0" y="10"/>
                </a:cxn>
                <a:cxn ang="0">
                  <a:pos x="0" y="10"/>
                </a:cxn>
                <a:cxn ang="0">
                  <a:pos x="0" y="12"/>
                </a:cxn>
                <a:cxn ang="0">
                  <a:pos x="2" y="16"/>
                </a:cxn>
                <a:cxn ang="0">
                  <a:pos x="4" y="18"/>
                </a:cxn>
                <a:cxn ang="0">
                  <a:pos x="8" y="18"/>
                </a:cxn>
                <a:cxn ang="0">
                  <a:pos x="8" y="18"/>
                </a:cxn>
                <a:cxn ang="0">
                  <a:pos x="12" y="18"/>
                </a:cxn>
                <a:cxn ang="0">
                  <a:pos x="14" y="16"/>
                </a:cxn>
                <a:cxn ang="0">
                  <a:pos x="16" y="12"/>
                </a:cxn>
                <a:cxn ang="0">
                  <a:pos x="16" y="10"/>
                </a:cxn>
                <a:cxn ang="0">
                  <a:pos x="16" y="10"/>
                </a:cxn>
                <a:cxn ang="0">
                  <a:pos x="16" y="6"/>
                </a:cxn>
                <a:cxn ang="0">
                  <a:pos x="14" y="4"/>
                </a:cxn>
                <a:cxn ang="0">
                  <a:pos x="12" y="2"/>
                </a:cxn>
                <a:cxn ang="0">
                  <a:pos x="8" y="0"/>
                </a:cxn>
              </a:cxnLst>
              <a:rect l="0" t="0" r="r" b="b"/>
              <a:pathLst>
                <a:path w="16" h="18">
                  <a:moveTo>
                    <a:pt x="8" y="0"/>
                  </a:moveTo>
                  <a:lnTo>
                    <a:pt x="8" y="0"/>
                  </a:lnTo>
                  <a:lnTo>
                    <a:pt x="4" y="2"/>
                  </a:lnTo>
                  <a:lnTo>
                    <a:pt x="2" y="4"/>
                  </a:lnTo>
                  <a:lnTo>
                    <a:pt x="0" y="6"/>
                  </a:lnTo>
                  <a:lnTo>
                    <a:pt x="0" y="10"/>
                  </a:lnTo>
                  <a:lnTo>
                    <a:pt x="0" y="10"/>
                  </a:lnTo>
                  <a:lnTo>
                    <a:pt x="0" y="12"/>
                  </a:lnTo>
                  <a:lnTo>
                    <a:pt x="2" y="16"/>
                  </a:lnTo>
                  <a:lnTo>
                    <a:pt x="4" y="18"/>
                  </a:lnTo>
                  <a:lnTo>
                    <a:pt x="8" y="18"/>
                  </a:lnTo>
                  <a:lnTo>
                    <a:pt x="8" y="18"/>
                  </a:lnTo>
                  <a:lnTo>
                    <a:pt x="12" y="18"/>
                  </a:lnTo>
                  <a:lnTo>
                    <a:pt x="14" y="16"/>
                  </a:lnTo>
                  <a:lnTo>
                    <a:pt x="16" y="12"/>
                  </a:lnTo>
                  <a:lnTo>
                    <a:pt x="16" y="10"/>
                  </a:lnTo>
                  <a:lnTo>
                    <a:pt x="16" y="10"/>
                  </a:lnTo>
                  <a:lnTo>
                    <a:pt x="16" y="6"/>
                  </a:lnTo>
                  <a:lnTo>
                    <a:pt x="14" y="4"/>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01" name="Freeform 299"/>
            <p:cNvSpPr/>
            <p:nvPr/>
          </p:nvSpPr>
          <p:spPr bwMode="auto">
            <a:xfrm>
              <a:off x="5033963" y="1393825"/>
              <a:ext cx="25400" cy="28575"/>
            </a:xfrm>
            <a:custGeom>
              <a:avLst/>
              <a:gdLst/>
              <a:ahLst/>
              <a:cxnLst>
                <a:cxn ang="0">
                  <a:pos x="8" y="0"/>
                </a:cxn>
                <a:cxn ang="0">
                  <a:pos x="8" y="0"/>
                </a:cxn>
                <a:cxn ang="0">
                  <a:pos x="4" y="2"/>
                </a:cxn>
                <a:cxn ang="0">
                  <a:pos x="2" y="4"/>
                </a:cxn>
                <a:cxn ang="0">
                  <a:pos x="0" y="6"/>
                </a:cxn>
                <a:cxn ang="0">
                  <a:pos x="0" y="10"/>
                </a:cxn>
                <a:cxn ang="0">
                  <a:pos x="0" y="10"/>
                </a:cxn>
                <a:cxn ang="0">
                  <a:pos x="0" y="12"/>
                </a:cxn>
                <a:cxn ang="0">
                  <a:pos x="2" y="16"/>
                </a:cxn>
                <a:cxn ang="0">
                  <a:pos x="4" y="18"/>
                </a:cxn>
                <a:cxn ang="0">
                  <a:pos x="8" y="18"/>
                </a:cxn>
                <a:cxn ang="0">
                  <a:pos x="8" y="18"/>
                </a:cxn>
                <a:cxn ang="0">
                  <a:pos x="12" y="18"/>
                </a:cxn>
                <a:cxn ang="0">
                  <a:pos x="14" y="16"/>
                </a:cxn>
                <a:cxn ang="0">
                  <a:pos x="16" y="12"/>
                </a:cxn>
                <a:cxn ang="0">
                  <a:pos x="16" y="10"/>
                </a:cxn>
                <a:cxn ang="0">
                  <a:pos x="16" y="10"/>
                </a:cxn>
                <a:cxn ang="0">
                  <a:pos x="16" y="6"/>
                </a:cxn>
                <a:cxn ang="0">
                  <a:pos x="14" y="4"/>
                </a:cxn>
                <a:cxn ang="0">
                  <a:pos x="12" y="2"/>
                </a:cxn>
                <a:cxn ang="0">
                  <a:pos x="8" y="0"/>
                </a:cxn>
              </a:cxnLst>
              <a:rect l="0" t="0" r="r" b="b"/>
              <a:pathLst>
                <a:path w="16" h="18">
                  <a:moveTo>
                    <a:pt x="8" y="0"/>
                  </a:moveTo>
                  <a:lnTo>
                    <a:pt x="8" y="0"/>
                  </a:lnTo>
                  <a:lnTo>
                    <a:pt x="4" y="2"/>
                  </a:lnTo>
                  <a:lnTo>
                    <a:pt x="2" y="4"/>
                  </a:lnTo>
                  <a:lnTo>
                    <a:pt x="0" y="6"/>
                  </a:lnTo>
                  <a:lnTo>
                    <a:pt x="0" y="10"/>
                  </a:lnTo>
                  <a:lnTo>
                    <a:pt x="0" y="10"/>
                  </a:lnTo>
                  <a:lnTo>
                    <a:pt x="0" y="12"/>
                  </a:lnTo>
                  <a:lnTo>
                    <a:pt x="2" y="16"/>
                  </a:lnTo>
                  <a:lnTo>
                    <a:pt x="4" y="18"/>
                  </a:lnTo>
                  <a:lnTo>
                    <a:pt x="8" y="18"/>
                  </a:lnTo>
                  <a:lnTo>
                    <a:pt x="8" y="18"/>
                  </a:lnTo>
                  <a:lnTo>
                    <a:pt x="12" y="18"/>
                  </a:lnTo>
                  <a:lnTo>
                    <a:pt x="14" y="16"/>
                  </a:lnTo>
                  <a:lnTo>
                    <a:pt x="16" y="12"/>
                  </a:lnTo>
                  <a:lnTo>
                    <a:pt x="16" y="10"/>
                  </a:lnTo>
                  <a:lnTo>
                    <a:pt x="16" y="10"/>
                  </a:lnTo>
                  <a:lnTo>
                    <a:pt x="16" y="6"/>
                  </a:lnTo>
                  <a:lnTo>
                    <a:pt x="14" y="4"/>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02" name="Freeform 300"/>
            <p:cNvSpPr/>
            <p:nvPr/>
          </p:nvSpPr>
          <p:spPr bwMode="auto">
            <a:xfrm>
              <a:off x="3506788" y="1247775"/>
              <a:ext cx="19050" cy="19050"/>
            </a:xfrm>
            <a:custGeom>
              <a:avLst/>
              <a:gdLst/>
              <a:ahLst/>
              <a:cxnLst>
                <a:cxn ang="0">
                  <a:pos x="6" y="0"/>
                </a:cxn>
                <a:cxn ang="0">
                  <a:pos x="6" y="0"/>
                </a:cxn>
                <a:cxn ang="0">
                  <a:pos x="2" y="2"/>
                </a:cxn>
                <a:cxn ang="0">
                  <a:pos x="0" y="6"/>
                </a:cxn>
                <a:cxn ang="0">
                  <a:pos x="0" y="6"/>
                </a:cxn>
                <a:cxn ang="0">
                  <a:pos x="2" y="12"/>
                </a:cxn>
                <a:cxn ang="0">
                  <a:pos x="6" y="12"/>
                </a:cxn>
                <a:cxn ang="0">
                  <a:pos x="6" y="12"/>
                </a:cxn>
                <a:cxn ang="0">
                  <a:pos x="10" y="12"/>
                </a:cxn>
                <a:cxn ang="0">
                  <a:pos x="12" y="6"/>
                </a:cxn>
                <a:cxn ang="0">
                  <a:pos x="12" y="6"/>
                </a:cxn>
                <a:cxn ang="0">
                  <a:pos x="10" y="2"/>
                </a:cxn>
                <a:cxn ang="0">
                  <a:pos x="6" y="0"/>
                </a:cxn>
              </a:cxnLst>
              <a:rect l="0" t="0" r="r" b="b"/>
              <a:pathLst>
                <a:path w="12" h="12">
                  <a:moveTo>
                    <a:pt x="6" y="0"/>
                  </a:moveTo>
                  <a:lnTo>
                    <a:pt x="6" y="0"/>
                  </a:lnTo>
                  <a:lnTo>
                    <a:pt x="2" y="2"/>
                  </a:lnTo>
                  <a:lnTo>
                    <a:pt x="0" y="6"/>
                  </a:lnTo>
                  <a:lnTo>
                    <a:pt x="0" y="6"/>
                  </a:lnTo>
                  <a:lnTo>
                    <a:pt x="2" y="12"/>
                  </a:lnTo>
                  <a:lnTo>
                    <a:pt x="6" y="12"/>
                  </a:lnTo>
                  <a:lnTo>
                    <a:pt x="6" y="12"/>
                  </a:lnTo>
                  <a:lnTo>
                    <a:pt x="10" y="12"/>
                  </a:lnTo>
                  <a:lnTo>
                    <a:pt x="12" y="6"/>
                  </a:lnTo>
                  <a:lnTo>
                    <a:pt x="12" y="6"/>
                  </a:lnTo>
                  <a:lnTo>
                    <a:pt x="10"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03" name="Freeform 301"/>
            <p:cNvSpPr/>
            <p:nvPr/>
          </p:nvSpPr>
          <p:spPr bwMode="auto">
            <a:xfrm>
              <a:off x="3506788" y="1247775"/>
              <a:ext cx="19050" cy="19050"/>
            </a:xfrm>
            <a:custGeom>
              <a:avLst/>
              <a:gdLst/>
              <a:ahLst/>
              <a:cxnLst>
                <a:cxn ang="0">
                  <a:pos x="6" y="0"/>
                </a:cxn>
                <a:cxn ang="0">
                  <a:pos x="6" y="0"/>
                </a:cxn>
                <a:cxn ang="0">
                  <a:pos x="2" y="2"/>
                </a:cxn>
                <a:cxn ang="0">
                  <a:pos x="0" y="6"/>
                </a:cxn>
                <a:cxn ang="0">
                  <a:pos x="0" y="6"/>
                </a:cxn>
                <a:cxn ang="0">
                  <a:pos x="2" y="12"/>
                </a:cxn>
                <a:cxn ang="0">
                  <a:pos x="6" y="12"/>
                </a:cxn>
                <a:cxn ang="0">
                  <a:pos x="6" y="12"/>
                </a:cxn>
                <a:cxn ang="0">
                  <a:pos x="10" y="12"/>
                </a:cxn>
                <a:cxn ang="0">
                  <a:pos x="12" y="6"/>
                </a:cxn>
                <a:cxn ang="0">
                  <a:pos x="12" y="6"/>
                </a:cxn>
                <a:cxn ang="0">
                  <a:pos x="10" y="2"/>
                </a:cxn>
                <a:cxn ang="0">
                  <a:pos x="6" y="0"/>
                </a:cxn>
              </a:cxnLst>
              <a:rect l="0" t="0" r="r" b="b"/>
              <a:pathLst>
                <a:path w="12" h="12">
                  <a:moveTo>
                    <a:pt x="6" y="0"/>
                  </a:moveTo>
                  <a:lnTo>
                    <a:pt x="6" y="0"/>
                  </a:lnTo>
                  <a:lnTo>
                    <a:pt x="2" y="2"/>
                  </a:lnTo>
                  <a:lnTo>
                    <a:pt x="0" y="6"/>
                  </a:lnTo>
                  <a:lnTo>
                    <a:pt x="0" y="6"/>
                  </a:lnTo>
                  <a:lnTo>
                    <a:pt x="2" y="12"/>
                  </a:lnTo>
                  <a:lnTo>
                    <a:pt x="6" y="12"/>
                  </a:lnTo>
                  <a:lnTo>
                    <a:pt x="6" y="12"/>
                  </a:lnTo>
                  <a:lnTo>
                    <a:pt x="10" y="12"/>
                  </a:lnTo>
                  <a:lnTo>
                    <a:pt x="12" y="6"/>
                  </a:lnTo>
                  <a:lnTo>
                    <a:pt x="12" y="6"/>
                  </a:lnTo>
                  <a:lnTo>
                    <a:pt x="10"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04" name="Freeform 302"/>
            <p:cNvSpPr/>
            <p:nvPr/>
          </p:nvSpPr>
          <p:spPr bwMode="auto">
            <a:xfrm>
              <a:off x="4271963" y="1381125"/>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05" name="Freeform 303"/>
            <p:cNvSpPr/>
            <p:nvPr/>
          </p:nvSpPr>
          <p:spPr bwMode="auto">
            <a:xfrm>
              <a:off x="4271963" y="1381125"/>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06" name="Freeform 304"/>
            <p:cNvSpPr/>
            <p:nvPr/>
          </p:nvSpPr>
          <p:spPr bwMode="auto">
            <a:xfrm>
              <a:off x="4494213" y="1327150"/>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07" name="Freeform 305"/>
            <p:cNvSpPr/>
            <p:nvPr/>
          </p:nvSpPr>
          <p:spPr bwMode="auto">
            <a:xfrm>
              <a:off x="4494213" y="1327150"/>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08" name="Freeform 306"/>
            <p:cNvSpPr/>
            <p:nvPr/>
          </p:nvSpPr>
          <p:spPr bwMode="auto">
            <a:xfrm>
              <a:off x="4475163" y="1568450"/>
              <a:ext cx="22225" cy="19050"/>
            </a:xfrm>
            <a:custGeom>
              <a:avLst/>
              <a:gdLst/>
              <a:ahLst/>
              <a:cxnLst>
                <a:cxn ang="0">
                  <a:pos x="8" y="0"/>
                </a:cxn>
                <a:cxn ang="0">
                  <a:pos x="8" y="0"/>
                </a:cxn>
                <a:cxn ang="0">
                  <a:pos x="2" y="2"/>
                </a:cxn>
                <a:cxn ang="0">
                  <a:pos x="0" y="6"/>
                </a:cxn>
                <a:cxn ang="0">
                  <a:pos x="0" y="6"/>
                </a:cxn>
                <a:cxn ang="0">
                  <a:pos x="2" y="10"/>
                </a:cxn>
                <a:cxn ang="0">
                  <a:pos x="8" y="12"/>
                </a:cxn>
                <a:cxn ang="0">
                  <a:pos x="8" y="12"/>
                </a:cxn>
                <a:cxn ang="0">
                  <a:pos x="12" y="10"/>
                </a:cxn>
                <a:cxn ang="0">
                  <a:pos x="14" y="6"/>
                </a:cxn>
                <a:cxn ang="0">
                  <a:pos x="14" y="6"/>
                </a:cxn>
                <a:cxn ang="0">
                  <a:pos x="12" y="2"/>
                </a:cxn>
                <a:cxn ang="0">
                  <a:pos x="8" y="0"/>
                </a:cxn>
              </a:cxnLst>
              <a:rect l="0" t="0" r="r" b="b"/>
              <a:pathLst>
                <a:path w="14" h="12">
                  <a:moveTo>
                    <a:pt x="8" y="0"/>
                  </a:moveTo>
                  <a:lnTo>
                    <a:pt x="8" y="0"/>
                  </a:lnTo>
                  <a:lnTo>
                    <a:pt x="2" y="2"/>
                  </a:lnTo>
                  <a:lnTo>
                    <a:pt x="0" y="6"/>
                  </a:lnTo>
                  <a:lnTo>
                    <a:pt x="0" y="6"/>
                  </a:lnTo>
                  <a:lnTo>
                    <a:pt x="2" y="10"/>
                  </a:lnTo>
                  <a:lnTo>
                    <a:pt x="8" y="12"/>
                  </a:lnTo>
                  <a:lnTo>
                    <a:pt x="8" y="12"/>
                  </a:lnTo>
                  <a:lnTo>
                    <a:pt x="12" y="10"/>
                  </a:lnTo>
                  <a:lnTo>
                    <a:pt x="14" y="6"/>
                  </a:lnTo>
                  <a:lnTo>
                    <a:pt x="14"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09" name="Freeform 307"/>
            <p:cNvSpPr/>
            <p:nvPr/>
          </p:nvSpPr>
          <p:spPr bwMode="auto">
            <a:xfrm>
              <a:off x="4475163" y="1568450"/>
              <a:ext cx="22225" cy="19050"/>
            </a:xfrm>
            <a:custGeom>
              <a:avLst/>
              <a:gdLst/>
              <a:ahLst/>
              <a:cxnLst>
                <a:cxn ang="0">
                  <a:pos x="8" y="0"/>
                </a:cxn>
                <a:cxn ang="0">
                  <a:pos x="8" y="0"/>
                </a:cxn>
                <a:cxn ang="0">
                  <a:pos x="2" y="2"/>
                </a:cxn>
                <a:cxn ang="0">
                  <a:pos x="0" y="6"/>
                </a:cxn>
                <a:cxn ang="0">
                  <a:pos x="0" y="6"/>
                </a:cxn>
                <a:cxn ang="0">
                  <a:pos x="2" y="10"/>
                </a:cxn>
                <a:cxn ang="0">
                  <a:pos x="8" y="12"/>
                </a:cxn>
                <a:cxn ang="0">
                  <a:pos x="8" y="12"/>
                </a:cxn>
                <a:cxn ang="0">
                  <a:pos x="12" y="10"/>
                </a:cxn>
                <a:cxn ang="0">
                  <a:pos x="14" y="6"/>
                </a:cxn>
                <a:cxn ang="0">
                  <a:pos x="14" y="6"/>
                </a:cxn>
                <a:cxn ang="0">
                  <a:pos x="12" y="2"/>
                </a:cxn>
                <a:cxn ang="0">
                  <a:pos x="8" y="0"/>
                </a:cxn>
              </a:cxnLst>
              <a:rect l="0" t="0" r="r" b="b"/>
              <a:pathLst>
                <a:path w="14" h="12">
                  <a:moveTo>
                    <a:pt x="8" y="0"/>
                  </a:moveTo>
                  <a:lnTo>
                    <a:pt x="8" y="0"/>
                  </a:lnTo>
                  <a:lnTo>
                    <a:pt x="2" y="2"/>
                  </a:lnTo>
                  <a:lnTo>
                    <a:pt x="0" y="6"/>
                  </a:lnTo>
                  <a:lnTo>
                    <a:pt x="0" y="6"/>
                  </a:lnTo>
                  <a:lnTo>
                    <a:pt x="2" y="10"/>
                  </a:lnTo>
                  <a:lnTo>
                    <a:pt x="8" y="12"/>
                  </a:lnTo>
                  <a:lnTo>
                    <a:pt x="8" y="12"/>
                  </a:lnTo>
                  <a:lnTo>
                    <a:pt x="12" y="10"/>
                  </a:lnTo>
                  <a:lnTo>
                    <a:pt x="14" y="6"/>
                  </a:lnTo>
                  <a:lnTo>
                    <a:pt x="14"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10" name="Freeform 308"/>
            <p:cNvSpPr/>
            <p:nvPr/>
          </p:nvSpPr>
          <p:spPr bwMode="auto">
            <a:xfrm>
              <a:off x="4056063" y="107632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11" name="Freeform 309"/>
            <p:cNvSpPr/>
            <p:nvPr/>
          </p:nvSpPr>
          <p:spPr bwMode="auto">
            <a:xfrm>
              <a:off x="4056063" y="107632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12" name="Freeform 310"/>
            <p:cNvSpPr/>
            <p:nvPr/>
          </p:nvSpPr>
          <p:spPr bwMode="auto">
            <a:xfrm>
              <a:off x="6459538" y="149542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13" name="Freeform 311"/>
            <p:cNvSpPr/>
            <p:nvPr/>
          </p:nvSpPr>
          <p:spPr bwMode="auto">
            <a:xfrm>
              <a:off x="6459538" y="149542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14" name="Freeform 312"/>
            <p:cNvSpPr/>
            <p:nvPr/>
          </p:nvSpPr>
          <p:spPr bwMode="auto">
            <a:xfrm>
              <a:off x="6345238" y="1130300"/>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15" name="Freeform 313"/>
            <p:cNvSpPr/>
            <p:nvPr/>
          </p:nvSpPr>
          <p:spPr bwMode="auto">
            <a:xfrm>
              <a:off x="6345238" y="1130300"/>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16" name="Freeform 314"/>
            <p:cNvSpPr/>
            <p:nvPr/>
          </p:nvSpPr>
          <p:spPr bwMode="auto">
            <a:xfrm>
              <a:off x="5491163" y="1771650"/>
              <a:ext cx="19050"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0" y="12"/>
                </a:cxn>
                <a:cxn ang="0">
                  <a:pos x="12" y="6"/>
                </a:cxn>
                <a:cxn ang="0">
                  <a:pos x="12" y="6"/>
                </a:cxn>
                <a:cxn ang="0">
                  <a:pos x="10" y="2"/>
                </a:cxn>
                <a:cxn ang="0">
                  <a:pos x="6" y="0"/>
                </a:cxn>
              </a:cxnLst>
              <a:rect l="0" t="0" r="r" b="b"/>
              <a:pathLst>
                <a:path w="12" h="14">
                  <a:moveTo>
                    <a:pt x="6" y="0"/>
                  </a:moveTo>
                  <a:lnTo>
                    <a:pt x="6" y="0"/>
                  </a:lnTo>
                  <a:lnTo>
                    <a:pt x="2" y="2"/>
                  </a:lnTo>
                  <a:lnTo>
                    <a:pt x="0" y="6"/>
                  </a:lnTo>
                  <a:lnTo>
                    <a:pt x="0" y="6"/>
                  </a:lnTo>
                  <a:lnTo>
                    <a:pt x="2" y="12"/>
                  </a:lnTo>
                  <a:lnTo>
                    <a:pt x="6" y="14"/>
                  </a:lnTo>
                  <a:lnTo>
                    <a:pt x="6" y="14"/>
                  </a:lnTo>
                  <a:lnTo>
                    <a:pt x="10" y="12"/>
                  </a:lnTo>
                  <a:lnTo>
                    <a:pt x="12" y="6"/>
                  </a:lnTo>
                  <a:lnTo>
                    <a:pt x="12" y="6"/>
                  </a:lnTo>
                  <a:lnTo>
                    <a:pt x="10"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17" name="Freeform 315"/>
            <p:cNvSpPr/>
            <p:nvPr/>
          </p:nvSpPr>
          <p:spPr bwMode="auto">
            <a:xfrm>
              <a:off x="5491163" y="1771650"/>
              <a:ext cx="19050"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0" y="12"/>
                </a:cxn>
                <a:cxn ang="0">
                  <a:pos x="12" y="6"/>
                </a:cxn>
                <a:cxn ang="0">
                  <a:pos x="12" y="6"/>
                </a:cxn>
                <a:cxn ang="0">
                  <a:pos x="10" y="2"/>
                </a:cxn>
                <a:cxn ang="0">
                  <a:pos x="6" y="0"/>
                </a:cxn>
              </a:cxnLst>
              <a:rect l="0" t="0" r="r" b="b"/>
              <a:pathLst>
                <a:path w="12" h="14">
                  <a:moveTo>
                    <a:pt x="6" y="0"/>
                  </a:moveTo>
                  <a:lnTo>
                    <a:pt x="6" y="0"/>
                  </a:lnTo>
                  <a:lnTo>
                    <a:pt x="2" y="2"/>
                  </a:lnTo>
                  <a:lnTo>
                    <a:pt x="0" y="6"/>
                  </a:lnTo>
                  <a:lnTo>
                    <a:pt x="0" y="6"/>
                  </a:lnTo>
                  <a:lnTo>
                    <a:pt x="2" y="12"/>
                  </a:lnTo>
                  <a:lnTo>
                    <a:pt x="6" y="14"/>
                  </a:lnTo>
                  <a:lnTo>
                    <a:pt x="6" y="14"/>
                  </a:lnTo>
                  <a:lnTo>
                    <a:pt x="10" y="12"/>
                  </a:lnTo>
                  <a:lnTo>
                    <a:pt x="12" y="6"/>
                  </a:lnTo>
                  <a:lnTo>
                    <a:pt x="12" y="6"/>
                  </a:lnTo>
                  <a:lnTo>
                    <a:pt x="10"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18" name="Freeform 316"/>
            <p:cNvSpPr/>
            <p:nvPr/>
          </p:nvSpPr>
          <p:spPr bwMode="auto">
            <a:xfrm>
              <a:off x="3744913" y="149542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19" name="Freeform 317"/>
            <p:cNvSpPr/>
            <p:nvPr/>
          </p:nvSpPr>
          <p:spPr bwMode="auto">
            <a:xfrm>
              <a:off x="3744913" y="149542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20" name="Freeform 318"/>
            <p:cNvSpPr/>
            <p:nvPr/>
          </p:nvSpPr>
          <p:spPr bwMode="auto">
            <a:xfrm>
              <a:off x="1833563" y="1470025"/>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21" name="Freeform 319"/>
            <p:cNvSpPr/>
            <p:nvPr/>
          </p:nvSpPr>
          <p:spPr bwMode="auto">
            <a:xfrm>
              <a:off x="1833563" y="1470025"/>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22" name="Freeform 320"/>
            <p:cNvSpPr/>
            <p:nvPr/>
          </p:nvSpPr>
          <p:spPr bwMode="auto">
            <a:xfrm>
              <a:off x="2116138" y="1114425"/>
              <a:ext cx="22225" cy="19050"/>
            </a:xfrm>
            <a:custGeom>
              <a:avLst/>
              <a:gdLst/>
              <a:ahLst/>
              <a:cxnLst>
                <a:cxn ang="0">
                  <a:pos x="8" y="0"/>
                </a:cxn>
                <a:cxn ang="0">
                  <a:pos x="8" y="0"/>
                </a:cxn>
                <a:cxn ang="0">
                  <a:pos x="2" y="2"/>
                </a:cxn>
                <a:cxn ang="0">
                  <a:pos x="0" y="6"/>
                </a:cxn>
                <a:cxn ang="0">
                  <a:pos x="0" y="6"/>
                </a:cxn>
                <a:cxn ang="0">
                  <a:pos x="2" y="10"/>
                </a:cxn>
                <a:cxn ang="0">
                  <a:pos x="8" y="12"/>
                </a:cxn>
                <a:cxn ang="0">
                  <a:pos x="8" y="12"/>
                </a:cxn>
                <a:cxn ang="0">
                  <a:pos x="12" y="10"/>
                </a:cxn>
                <a:cxn ang="0">
                  <a:pos x="14" y="6"/>
                </a:cxn>
                <a:cxn ang="0">
                  <a:pos x="14" y="6"/>
                </a:cxn>
                <a:cxn ang="0">
                  <a:pos x="12" y="2"/>
                </a:cxn>
                <a:cxn ang="0">
                  <a:pos x="8" y="0"/>
                </a:cxn>
              </a:cxnLst>
              <a:rect l="0" t="0" r="r" b="b"/>
              <a:pathLst>
                <a:path w="14" h="12">
                  <a:moveTo>
                    <a:pt x="8" y="0"/>
                  </a:moveTo>
                  <a:lnTo>
                    <a:pt x="8" y="0"/>
                  </a:lnTo>
                  <a:lnTo>
                    <a:pt x="2" y="2"/>
                  </a:lnTo>
                  <a:lnTo>
                    <a:pt x="0" y="6"/>
                  </a:lnTo>
                  <a:lnTo>
                    <a:pt x="0" y="6"/>
                  </a:lnTo>
                  <a:lnTo>
                    <a:pt x="2" y="10"/>
                  </a:lnTo>
                  <a:lnTo>
                    <a:pt x="8" y="12"/>
                  </a:lnTo>
                  <a:lnTo>
                    <a:pt x="8" y="12"/>
                  </a:lnTo>
                  <a:lnTo>
                    <a:pt x="12" y="10"/>
                  </a:lnTo>
                  <a:lnTo>
                    <a:pt x="14" y="6"/>
                  </a:lnTo>
                  <a:lnTo>
                    <a:pt x="14"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23" name="Freeform 321"/>
            <p:cNvSpPr/>
            <p:nvPr/>
          </p:nvSpPr>
          <p:spPr bwMode="auto">
            <a:xfrm>
              <a:off x="2116138" y="1114425"/>
              <a:ext cx="22225" cy="19050"/>
            </a:xfrm>
            <a:custGeom>
              <a:avLst/>
              <a:gdLst/>
              <a:ahLst/>
              <a:cxnLst>
                <a:cxn ang="0">
                  <a:pos x="8" y="0"/>
                </a:cxn>
                <a:cxn ang="0">
                  <a:pos x="8" y="0"/>
                </a:cxn>
                <a:cxn ang="0">
                  <a:pos x="2" y="2"/>
                </a:cxn>
                <a:cxn ang="0">
                  <a:pos x="0" y="6"/>
                </a:cxn>
                <a:cxn ang="0">
                  <a:pos x="0" y="6"/>
                </a:cxn>
                <a:cxn ang="0">
                  <a:pos x="2" y="10"/>
                </a:cxn>
                <a:cxn ang="0">
                  <a:pos x="8" y="12"/>
                </a:cxn>
                <a:cxn ang="0">
                  <a:pos x="8" y="12"/>
                </a:cxn>
                <a:cxn ang="0">
                  <a:pos x="12" y="10"/>
                </a:cxn>
                <a:cxn ang="0">
                  <a:pos x="14" y="6"/>
                </a:cxn>
                <a:cxn ang="0">
                  <a:pos x="14" y="6"/>
                </a:cxn>
                <a:cxn ang="0">
                  <a:pos x="12" y="2"/>
                </a:cxn>
                <a:cxn ang="0">
                  <a:pos x="8" y="0"/>
                </a:cxn>
              </a:cxnLst>
              <a:rect l="0" t="0" r="r" b="b"/>
              <a:pathLst>
                <a:path w="14" h="12">
                  <a:moveTo>
                    <a:pt x="8" y="0"/>
                  </a:moveTo>
                  <a:lnTo>
                    <a:pt x="8" y="0"/>
                  </a:lnTo>
                  <a:lnTo>
                    <a:pt x="2" y="2"/>
                  </a:lnTo>
                  <a:lnTo>
                    <a:pt x="0" y="6"/>
                  </a:lnTo>
                  <a:lnTo>
                    <a:pt x="0" y="6"/>
                  </a:lnTo>
                  <a:lnTo>
                    <a:pt x="2" y="10"/>
                  </a:lnTo>
                  <a:lnTo>
                    <a:pt x="8" y="12"/>
                  </a:lnTo>
                  <a:lnTo>
                    <a:pt x="8" y="12"/>
                  </a:lnTo>
                  <a:lnTo>
                    <a:pt x="12" y="10"/>
                  </a:lnTo>
                  <a:lnTo>
                    <a:pt x="14" y="6"/>
                  </a:lnTo>
                  <a:lnTo>
                    <a:pt x="14"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24" name="Freeform 322"/>
            <p:cNvSpPr/>
            <p:nvPr/>
          </p:nvSpPr>
          <p:spPr bwMode="auto">
            <a:xfrm>
              <a:off x="5405438" y="1044575"/>
              <a:ext cx="53975" cy="53975"/>
            </a:xfrm>
            <a:custGeom>
              <a:avLst/>
              <a:gdLst/>
              <a:ahLst/>
              <a:cxnLst>
                <a:cxn ang="0">
                  <a:pos x="18" y="0"/>
                </a:cxn>
                <a:cxn ang="0">
                  <a:pos x="18" y="0"/>
                </a:cxn>
                <a:cxn ang="0">
                  <a:pos x="10" y="0"/>
                </a:cxn>
                <a:cxn ang="0">
                  <a:pos x="6" y="4"/>
                </a:cxn>
                <a:cxn ang="0">
                  <a:pos x="2" y="10"/>
                </a:cxn>
                <a:cxn ang="0">
                  <a:pos x="0" y="16"/>
                </a:cxn>
                <a:cxn ang="0">
                  <a:pos x="0" y="16"/>
                </a:cxn>
                <a:cxn ang="0">
                  <a:pos x="2" y="24"/>
                </a:cxn>
                <a:cxn ang="0">
                  <a:pos x="6" y="28"/>
                </a:cxn>
                <a:cxn ang="0">
                  <a:pos x="10" y="32"/>
                </a:cxn>
                <a:cxn ang="0">
                  <a:pos x="18" y="34"/>
                </a:cxn>
                <a:cxn ang="0">
                  <a:pos x="18" y="34"/>
                </a:cxn>
                <a:cxn ang="0">
                  <a:pos x="24" y="32"/>
                </a:cxn>
                <a:cxn ang="0">
                  <a:pos x="30" y="28"/>
                </a:cxn>
                <a:cxn ang="0">
                  <a:pos x="32" y="24"/>
                </a:cxn>
                <a:cxn ang="0">
                  <a:pos x="34" y="16"/>
                </a:cxn>
                <a:cxn ang="0">
                  <a:pos x="34" y="16"/>
                </a:cxn>
                <a:cxn ang="0">
                  <a:pos x="32" y="10"/>
                </a:cxn>
                <a:cxn ang="0">
                  <a:pos x="30" y="4"/>
                </a:cxn>
                <a:cxn ang="0">
                  <a:pos x="24" y="0"/>
                </a:cxn>
                <a:cxn ang="0">
                  <a:pos x="18" y="0"/>
                </a:cxn>
              </a:cxnLst>
              <a:rect l="0" t="0" r="r" b="b"/>
              <a:pathLst>
                <a:path w="34" h="34">
                  <a:moveTo>
                    <a:pt x="18" y="0"/>
                  </a:moveTo>
                  <a:lnTo>
                    <a:pt x="18" y="0"/>
                  </a:lnTo>
                  <a:lnTo>
                    <a:pt x="10" y="0"/>
                  </a:lnTo>
                  <a:lnTo>
                    <a:pt x="6" y="4"/>
                  </a:lnTo>
                  <a:lnTo>
                    <a:pt x="2" y="10"/>
                  </a:lnTo>
                  <a:lnTo>
                    <a:pt x="0" y="16"/>
                  </a:lnTo>
                  <a:lnTo>
                    <a:pt x="0" y="16"/>
                  </a:lnTo>
                  <a:lnTo>
                    <a:pt x="2" y="24"/>
                  </a:lnTo>
                  <a:lnTo>
                    <a:pt x="6" y="28"/>
                  </a:lnTo>
                  <a:lnTo>
                    <a:pt x="10" y="32"/>
                  </a:lnTo>
                  <a:lnTo>
                    <a:pt x="18" y="34"/>
                  </a:lnTo>
                  <a:lnTo>
                    <a:pt x="18" y="34"/>
                  </a:lnTo>
                  <a:lnTo>
                    <a:pt x="24" y="32"/>
                  </a:lnTo>
                  <a:lnTo>
                    <a:pt x="30" y="28"/>
                  </a:lnTo>
                  <a:lnTo>
                    <a:pt x="32" y="24"/>
                  </a:lnTo>
                  <a:lnTo>
                    <a:pt x="34" y="16"/>
                  </a:lnTo>
                  <a:lnTo>
                    <a:pt x="34" y="16"/>
                  </a:lnTo>
                  <a:lnTo>
                    <a:pt x="32" y="10"/>
                  </a:lnTo>
                  <a:lnTo>
                    <a:pt x="30" y="4"/>
                  </a:lnTo>
                  <a:lnTo>
                    <a:pt x="24" y="0"/>
                  </a:lnTo>
                  <a:lnTo>
                    <a:pt x="1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25" name="Freeform 323"/>
            <p:cNvSpPr/>
            <p:nvPr/>
          </p:nvSpPr>
          <p:spPr bwMode="auto">
            <a:xfrm>
              <a:off x="5405438" y="1044575"/>
              <a:ext cx="53975" cy="53975"/>
            </a:xfrm>
            <a:custGeom>
              <a:avLst/>
              <a:gdLst/>
              <a:ahLst/>
              <a:cxnLst>
                <a:cxn ang="0">
                  <a:pos x="18" y="0"/>
                </a:cxn>
                <a:cxn ang="0">
                  <a:pos x="18" y="0"/>
                </a:cxn>
                <a:cxn ang="0">
                  <a:pos x="10" y="0"/>
                </a:cxn>
                <a:cxn ang="0">
                  <a:pos x="6" y="4"/>
                </a:cxn>
                <a:cxn ang="0">
                  <a:pos x="2" y="10"/>
                </a:cxn>
                <a:cxn ang="0">
                  <a:pos x="0" y="16"/>
                </a:cxn>
                <a:cxn ang="0">
                  <a:pos x="0" y="16"/>
                </a:cxn>
                <a:cxn ang="0">
                  <a:pos x="2" y="24"/>
                </a:cxn>
                <a:cxn ang="0">
                  <a:pos x="6" y="28"/>
                </a:cxn>
                <a:cxn ang="0">
                  <a:pos x="10" y="32"/>
                </a:cxn>
                <a:cxn ang="0">
                  <a:pos x="18" y="34"/>
                </a:cxn>
                <a:cxn ang="0">
                  <a:pos x="18" y="34"/>
                </a:cxn>
                <a:cxn ang="0">
                  <a:pos x="24" y="32"/>
                </a:cxn>
                <a:cxn ang="0">
                  <a:pos x="30" y="28"/>
                </a:cxn>
                <a:cxn ang="0">
                  <a:pos x="32" y="24"/>
                </a:cxn>
                <a:cxn ang="0">
                  <a:pos x="34" y="16"/>
                </a:cxn>
                <a:cxn ang="0">
                  <a:pos x="34" y="16"/>
                </a:cxn>
                <a:cxn ang="0">
                  <a:pos x="32" y="10"/>
                </a:cxn>
                <a:cxn ang="0">
                  <a:pos x="30" y="4"/>
                </a:cxn>
                <a:cxn ang="0">
                  <a:pos x="24" y="0"/>
                </a:cxn>
                <a:cxn ang="0">
                  <a:pos x="18" y="0"/>
                </a:cxn>
              </a:cxnLst>
              <a:rect l="0" t="0" r="r" b="b"/>
              <a:pathLst>
                <a:path w="34" h="34">
                  <a:moveTo>
                    <a:pt x="18" y="0"/>
                  </a:moveTo>
                  <a:lnTo>
                    <a:pt x="18" y="0"/>
                  </a:lnTo>
                  <a:lnTo>
                    <a:pt x="10" y="0"/>
                  </a:lnTo>
                  <a:lnTo>
                    <a:pt x="6" y="4"/>
                  </a:lnTo>
                  <a:lnTo>
                    <a:pt x="2" y="10"/>
                  </a:lnTo>
                  <a:lnTo>
                    <a:pt x="0" y="16"/>
                  </a:lnTo>
                  <a:lnTo>
                    <a:pt x="0" y="16"/>
                  </a:lnTo>
                  <a:lnTo>
                    <a:pt x="2" y="24"/>
                  </a:lnTo>
                  <a:lnTo>
                    <a:pt x="6" y="28"/>
                  </a:lnTo>
                  <a:lnTo>
                    <a:pt x="10" y="32"/>
                  </a:lnTo>
                  <a:lnTo>
                    <a:pt x="18" y="34"/>
                  </a:lnTo>
                  <a:lnTo>
                    <a:pt x="18" y="34"/>
                  </a:lnTo>
                  <a:lnTo>
                    <a:pt x="24" y="32"/>
                  </a:lnTo>
                  <a:lnTo>
                    <a:pt x="30" y="28"/>
                  </a:lnTo>
                  <a:lnTo>
                    <a:pt x="32" y="24"/>
                  </a:lnTo>
                  <a:lnTo>
                    <a:pt x="34" y="16"/>
                  </a:lnTo>
                  <a:lnTo>
                    <a:pt x="34" y="16"/>
                  </a:lnTo>
                  <a:lnTo>
                    <a:pt x="32" y="10"/>
                  </a:lnTo>
                  <a:lnTo>
                    <a:pt x="30" y="4"/>
                  </a:lnTo>
                  <a:lnTo>
                    <a:pt x="24" y="0"/>
                  </a:lnTo>
                  <a:lnTo>
                    <a:pt x="1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26" name="Freeform 324"/>
            <p:cNvSpPr/>
            <p:nvPr/>
          </p:nvSpPr>
          <p:spPr bwMode="auto">
            <a:xfrm>
              <a:off x="4237038" y="1692275"/>
              <a:ext cx="53975" cy="53975"/>
            </a:xfrm>
            <a:custGeom>
              <a:avLst/>
              <a:gdLst/>
              <a:ahLst/>
              <a:cxnLst>
                <a:cxn ang="0">
                  <a:pos x="18" y="0"/>
                </a:cxn>
                <a:cxn ang="0">
                  <a:pos x="18" y="0"/>
                </a:cxn>
                <a:cxn ang="0">
                  <a:pos x="10" y="2"/>
                </a:cxn>
                <a:cxn ang="0">
                  <a:pos x="6" y="6"/>
                </a:cxn>
                <a:cxn ang="0">
                  <a:pos x="2" y="12"/>
                </a:cxn>
                <a:cxn ang="0">
                  <a:pos x="0" y="18"/>
                </a:cxn>
                <a:cxn ang="0">
                  <a:pos x="0" y="18"/>
                </a:cxn>
                <a:cxn ang="0">
                  <a:pos x="2" y="24"/>
                </a:cxn>
                <a:cxn ang="0">
                  <a:pos x="6" y="30"/>
                </a:cxn>
                <a:cxn ang="0">
                  <a:pos x="10" y="34"/>
                </a:cxn>
                <a:cxn ang="0">
                  <a:pos x="18" y="34"/>
                </a:cxn>
                <a:cxn ang="0">
                  <a:pos x="18" y="34"/>
                </a:cxn>
                <a:cxn ang="0">
                  <a:pos x="24" y="34"/>
                </a:cxn>
                <a:cxn ang="0">
                  <a:pos x="28" y="30"/>
                </a:cxn>
                <a:cxn ang="0">
                  <a:pos x="32" y="24"/>
                </a:cxn>
                <a:cxn ang="0">
                  <a:pos x="34" y="18"/>
                </a:cxn>
                <a:cxn ang="0">
                  <a:pos x="34" y="18"/>
                </a:cxn>
                <a:cxn ang="0">
                  <a:pos x="32" y="12"/>
                </a:cxn>
                <a:cxn ang="0">
                  <a:pos x="28" y="6"/>
                </a:cxn>
                <a:cxn ang="0">
                  <a:pos x="24" y="2"/>
                </a:cxn>
                <a:cxn ang="0">
                  <a:pos x="18" y="0"/>
                </a:cxn>
              </a:cxnLst>
              <a:rect l="0" t="0" r="r" b="b"/>
              <a:pathLst>
                <a:path w="34" h="34">
                  <a:moveTo>
                    <a:pt x="18" y="0"/>
                  </a:moveTo>
                  <a:lnTo>
                    <a:pt x="18" y="0"/>
                  </a:lnTo>
                  <a:lnTo>
                    <a:pt x="10" y="2"/>
                  </a:lnTo>
                  <a:lnTo>
                    <a:pt x="6" y="6"/>
                  </a:lnTo>
                  <a:lnTo>
                    <a:pt x="2" y="12"/>
                  </a:lnTo>
                  <a:lnTo>
                    <a:pt x="0" y="18"/>
                  </a:lnTo>
                  <a:lnTo>
                    <a:pt x="0" y="18"/>
                  </a:lnTo>
                  <a:lnTo>
                    <a:pt x="2" y="24"/>
                  </a:lnTo>
                  <a:lnTo>
                    <a:pt x="6" y="30"/>
                  </a:lnTo>
                  <a:lnTo>
                    <a:pt x="10" y="34"/>
                  </a:lnTo>
                  <a:lnTo>
                    <a:pt x="18" y="34"/>
                  </a:lnTo>
                  <a:lnTo>
                    <a:pt x="18" y="34"/>
                  </a:lnTo>
                  <a:lnTo>
                    <a:pt x="24" y="34"/>
                  </a:lnTo>
                  <a:lnTo>
                    <a:pt x="28" y="30"/>
                  </a:lnTo>
                  <a:lnTo>
                    <a:pt x="32" y="24"/>
                  </a:lnTo>
                  <a:lnTo>
                    <a:pt x="34" y="18"/>
                  </a:lnTo>
                  <a:lnTo>
                    <a:pt x="34" y="18"/>
                  </a:lnTo>
                  <a:lnTo>
                    <a:pt x="32" y="12"/>
                  </a:lnTo>
                  <a:lnTo>
                    <a:pt x="28" y="6"/>
                  </a:lnTo>
                  <a:lnTo>
                    <a:pt x="24" y="2"/>
                  </a:lnTo>
                  <a:lnTo>
                    <a:pt x="1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27" name="Freeform 325"/>
            <p:cNvSpPr/>
            <p:nvPr/>
          </p:nvSpPr>
          <p:spPr bwMode="auto">
            <a:xfrm>
              <a:off x="4237038" y="1692275"/>
              <a:ext cx="53975" cy="53975"/>
            </a:xfrm>
            <a:custGeom>
              <a:avLst/>
              <a:gdLst/>
              <a:ahLst/>
              <a:cxnLst>
                <a:cxn ang="0">
                  <a:pos x="18" y="0"/>
                </a:cxn>
                <a:cxn ang="0">
                  <a:pos x="18" y="0"/>
                </a:cxn>
                <a:cxn ang="0">
                  <a:pos x="10" y="2"/>
                </a:cxn>
                <a:cxn ang="0">
                  <a:pos x="6" y="6"/>
                </a:cxn>
                <a:cxn ang="0">
                  <a:pos x="2" y="12"/>
                </a:cxn>
                <a:cxn ang="0">
                  <a:pos x="0" y="18"/>
                </a:cxn>
                <a:cxn ang="0">
                  <a:pos x="0" y="18"/>
                </a:cxn>
                <a:cxn ang="0">
                  <a:pos x="2" y="24"/>
                </a:cxn>
                <a:cxn ang="0">
                  <a:pos x="6" y="30"/>
                </a:cxn>
                <a:cxn ang="0">
                  <a:pos x="10" y="34"/>
                </a:cxn>
                <a:cxn ang="0">
                  <a:pos x="18" y="34"/>
                </a:cxn>
                <a:cxn ang="0">
                  <a:pos x="18" y="34"/>
                </a:cxn>
                <a:cxn ang="0">
                  <a:pos x="24" y="34"/>
                </a:cxn>
                <a:cxn ang="0">
                  <a:pos x="28" y="30"/>
                </a:cxn>
                <a:cxn ang="0">
                  <a:pos x="32" y="24"/>
                </a:cxn>
                <a:cxn ang="0">
                  <a:pos x="34" y="18"/>
                </a:cxn>
                <a:cxn ang="0">
                  <a:pos x="34" y="18"/>
                </a:cxn>
                <a:cxn ang="0">
                  <a:pos x="32" y="12"/>
                </a:cxn>
                <a:cxn ang="0">
                  <a:pos x="28" y="6"/>
                </a:cxn>
                <a:cxn ang="0">
                  <a:pos x="24" y="2"/>
                </a:cxn>
                <a:cxn ang="0">
                  <a:pos x="18" y="0"/>
                </a:cxn>
              </a:cxnLst>
              <a:rect l="0" t="0" r="r" b="b"/>
              <a:pathLst>
                <a:path w="34" h="34">
                  <a:moveTo>
                    <a:pt x="18" y="0"/>
                  </a:moveTo>
                  <a:lnTo>
                    <a:pt x="18" y="0"/>
                  </a:lnTo>
                  <a:lnTo>
                    <a:pt x="10" y="2"/>
                  </a:lnTo>
                  <a:lnTo>
                    <a:pt x="6" y="6"/>
                  </a:lnTo>
                  <a:lnTo>
                    <a:pt x="2" y="12"/>
                  </a:lnTo>
                  <a:lnTo>
                    <a:pt x="0" y="18"/>
                  </a:lnTo>
                  <a:lnTo>
                    <a:pt x="0" y="18"/>
                  </a:lnTo>
                  <a:lnTo>
                    <a:pt x="2" y="24"/>
                  </a:lnTo>
                  <a:lnTo>
                    <a:pt x="6" y="30"/>
                  </a:lnTo>
                  <a:lnTo>
                    <a:pt x="10" y="34"/>
                  </a:lnTo>
                  <a:lnTo>
                    <a:pt x="18" y="34"/>
                  </a:lnTo>
                  <a:lnTo>
                    <a:pt x="18" y="34"/>
                  </a:lnTo>
                  <a:lnTo>
                    <a:pt x="24" y="34"/>
                  </a:lnTo>
                  <a:lnTo>
                    <a:pt x="28" y="30"/>
                  </a:lnTo>
                  <a:lnTo>
                    <a:pt x="32" y="24"/>
                  </a:lnTo>
                  <a:lnTo>
                    <a:pt x="34" y="18"/>
                  </a:lnTo>
                  <a:lnTo>
                    <a:pt x="34" y="18"/>
                  </a:lnTo>
                  <a:lnTo>
                    <a:pt x="32" y="12"/>
                  </a:lnTo>
                  <a:lnTo>
                    <a:pt x="28" y="6"/>
                  </a:lnTo>
                  <a:lnTo>
                    <a:pt x="24" y="2"/>
                  </a:lnTo>
                  <a:lnTo>
                    <a:pt x="1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28" name="Freeform 326"/>
            <p:cNvSpPr/>
            <p:nvPr/>
          </p:nvSpPr>
          <p:spPr bwMode="auto">
            <a:xfrm>
              <a:off x="5341938" y="1390650"/>
              <a:ext cx="50800" cy="53975"/>
            </a:xfrm>
            <a:custGeom>
              <a:avLst/>
              <a:gdLst/>
              <a:ahLst/>
              <a:cxnLst>
                <a:cxn ang="0">
                  <a:pos x="16" y="0"/>
                </a:cxn>
                <a:cxn ang="0">
                  <a:pos x="16" y="0"/>
                </a:cxn>
                <a:cxn ang="0">
                  <a:pos x="10" y="2"/>
                </a:cxn>
                <a:cxn ang="0">
                  <a:pos x="4" y="6"/>
                </a:cxn>
                <a:cxn ang="0">
                  <a:pos x="0" y="10"/>
                </a:cxn>
                <a:cxn ang="0">
                  <a:pos x="0" y="18"/>
                </a:cxn>
                <a:cxn ang="0">
                  <a:pos x="0" y="18"/>
                </a:cxn>
                <a:cxn ang="0">
                  <a:pos x="0" y="24"/>
                </a:cxn>
                <a:cxn ang="0">
                  <a:pos x="4" y="28"/>
                </a:cxn>
                <a:cxn ang="0">
                  <a:pos x="10" y="32"/>
                </a:cxn>
                <a:cxn ang="0">
                  <a:pos x="16" y="34"/>
                </a:cxn>
                <a:cxn ang="0">
                  <a:pos x="16" y="34"/>
                </a:cxn>
                <a:cxn ang="0">
                  <a:pos x="22" y="32"/>
                </a:cxn>
                <a:cxn ang="0">
                  <a:pos x="28" y="28"/>
                </a:cxn>
                <a:cxn ang="0">
                  <a:pos x="32" y="24"/>
                </a:cxn>
                <a:cxn ang="0">
                  <a:pos x="32" y="18"/>
                </a:cxn>
                <a:cxn ang="0">
                  <a:pos x="32" y="18"/>
                </a:cxn>
                <a:cxn ang="0">
                  <a:pos x="32" y="10"/>
                </a:cxn>
                <a:cxn ang="0">
                  <a:pos x="28" y="6"/>
                </a:cxn>
                <a:cxn ang="0">
                  <a:pos x="22" y="2"/>
                </a:cxn>
                <a:cxn ang="0">
                  <a:pos x="16" y="0"/>
                </a:cxn>
              </a:cxnLst>
              <a:rect l="0" t="0" r="r" b="b"/>
              <a:pathLst>
                <a:path w="32" h="34">
                  <a:moveTo>
                    <a:pt x="16" y="0"/>
                  </a:moveTo>
                  <a:lnTo>
                    <a:pt x="16" y="0"/>
                  </a:lnTo>
                  <a:lnTo>
                    <a:pt x="10" y="2"/>
                  </a:lnTo>
                  <a:lnTo>
                    <a:pt x="4" y="6"/>
                  </a:lnTo>
                  <a:lnTo>
                    <a:pt x="0" y="10"/>
                  </a:lnTo>
                  <a:lnTo>
                    <a:pt x="0" y="18"/>
                  </a:lnTo>
                  <a:lnTo>
                    <a:pt x="0" y="18"/>
                  </a:lnTo>
                  <a:lnTo>
                    <a:pt x="0" y="24"/>
                  </a:lnTo>
                  <a:lnTo>
                    <a:pt x="4" y="28"/>
                  </a:lnTo>
                  <a:lnTo>
                    <a:pt x="10" y="32"/>
                  </a:lnTo>
                  <a:lnTo>
                    <a:pt x="16" y="34"/>
                  </a:lnTo>
                  <a:lnTo>
                    <a:pt x="16" y="34"/>
                  </a:lnTo>
                  <a:lnTo>
                    <a:pt x="22" y="32"/>
                  </a:lnTo>
                  <a:lnTo>
                    <a:pt x="28" y="28"/>
                  </a:lnTo>
                  <a:lnTo>
                    <a:pt x="32" y="24"/>
                  </a:lnTo>
                  <a:lnTo>
                    <a:pt x="32" y="18"/>
                  </a:lnTo>
                  <a:lnTo>
                    <a:pt x="32" y="18"/>
                  </a:lnTo>
                  <a:lnTo>
                    <a:pt x="32" y="10"/>
                  </a:lnTo>
                  <a:lnTo>
                    <a:pt x="28" y="6"/>
                  </a:lnTo>
                  <a:lnTo>
                    <a:pt x="22" y="2"/>
                  </a:lnTo>
                  <a:lnTo>
                    <a:pt x="1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29" name="Freeform 327"/>
            <p:cNvSpPr/>
            <p:nvPr/>
          </p:nvSpPr>
          <p:spPr bwMode="auto">
            <a:xfrm>
              <a:off x="5341938" y="1390650"/>
              <a:ext cx="50800" cy="53975"/>
            </a:xfrm>
            <a:custGeom>
              <a:avLst/>
              <a:gdLst/>
              <a:ahLst/>
              <a:cxnLst>
                <a:cxn ang="0">
                  <a:pos x="16" y="0"/>
                </a:cxn>
                <a:cxn ang="0">
                  <a:pos x="16" y="0"/>
                </a:cxn>
                <a:cxn ang="0">
                  <a:pos x="10" y="2"/>
                </a:cxn>
                <a:cxn ang="0">
                  <a:pos x="4" y="6"/>
                </a:cxn>
                <a:cxn ang="0">
                  <a:pos x="0" y="10"/>
                </a:cxn>
                <a:cxn ang="0">
                  <a:pos x="0" y="18"/>
                </a:cxn>
                <a:cxn ang="0">
                  <a:pos x="0" y="18"/>
                </a:cxn>
                <a:cxn ang="0">
                  <a:pos x="0" y="24"/>
                </a:cxn>
                <a:cxn ang="0">
                  <a:pos x="4" y="28"/>
                </a:cxn>
                <a:cxn ang="0">
                  <a:pos x="10" y="32"/>
                </a:cxn>
                <a:cxn ang="0">
                  <a:pos x="16" y="34"/>
                </a:cxn>
                <a:cxn ang="0">
                  <a:pos x="16" y="34"/>
                </a:cxn>
                <a:cxn ang="0">
                  <a:pos x="22" y="32"/>
                </a:cxn>
                <a:cxn ang="0">
                  <a:pos x="28" y="28"/>
                </a:cxn>
                <a:cxn ang="0">
                  <a:pos x="32" y="24"/>
                </a:cxn>
                <a:cxn ang="0">
                  <a:pos x="32" y="18"/>
                </a:cxn>
                <a:cxn ang="0">
                  <a:pos x="32" y="18"/>
                </a:cxn>
                <a:cxn ang="0">
                  <a:pos x="32" y="10"/>
                </a:cxn>
                <a:cxn ang="0">
                  <a:pos x="28" y="6"/>
                </a:cxn>
                <a:cxn ang="0">
                  <a:pos x="22" y="2"/>
                </a:cxn>
                <a:cxn ang="0">
                  <a:pos x="16" y="0"/>
                </a:cxn>
              </a:cxnLst>
              <a:rect l="0" t="0" r="r" b="b"/>
              <a:pathLst>
                <a:path w="32" h="34">
                  <a:moveTo>
                    <a:pt x="16" y="0"/>
                  </a:moveTo>
                  <a:lnTo>
                    <a:pt x="16" y="0"/>
                  </a:lnTo>
                  <a:lnTo>
                    <a:pt x="10" y="2"/>
                  </a:lnTo>
                  <a:lnTo>
                    <a:pt x="4" y="6"/>
                  </a:lnTo>
                  <a:lnTo>
                    <a:pt x="0" y="10"/>
                  </a:lnTo>
                  <a:lnTo>
                    <a:pt x="0" y="18"/>
                  </a:lnTo>
                  <a:lnTo>
                    <a:pt x="0" y="18"/>
                  </a:lnTo>
                  <a:lnTo>
                    <a:pt x="0" y="24"/>
                  </a:lnTo>
                  <a:lnTo>
                    <a:pt x="4" y="28"/>
                  </a:lnTo>
                  <a:lnTo>
                    <a:pt x="10" y="32"/>
                  </a:lnTo>
                  <a:lnTo>
                    <a:pt x="16" y="34"/>
                  </a:lnTo>
                  <a:lnTo>
                    <a:pt x="16" y="34"/>
                  </a:lnTo>
                  <a:lnTo>
                    <a:pt x="22" y="32"/>
                  </a:lnTo>
                  <a:lnTo>
                    <a:pt x="28" y="28"/>
                  </a:lnTo>
                  <a:lnTo>
                    <a:pt x="32" y="24"/>
                  </a:lnTo>
                  <a:lnTo>
                    <a:pt x="32" y="18"/>
                  </a:lnTo>
                  <a:lnTo>
                    <a:pt x="32" y="18"/>
                  </a:lnTo>
                  <a:lnTo>
                    <a:pt x="32" y="10"/>
                  </a:lnTo>
                  <a:lnTo>
                    <a:pt x="28" y="6"/>
                  </a:lnTo>
                  <a:lnTo>
                    <a:pt x="22" y="2"/>
                  </a:lnTo>
                  <a:lnTo>
                    <a:pt x="1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30" name="Freeform 328"/>
            <p:cNvSpPr/>
            <p:nvPr/>
          </p:nvSpPr>
          <p:spPr bwMode="auto">
            <a:xfrm>
              <a:off x="6418263" y="1276350"/>
              <a:ext cx="69850" cy="69850"/>
            </a:xfrm>
            <a:custGeom>
              <a:avLst/>
              <a:gdLst/>
              <a:ahLst/>
              <a:cxnLst>
                <a:cxn ang="0">
                  <a:pos x="22" y="0"/>
                </a:cxn>
                <a:cxn ang="0">
                  <a:pos x="22" y="0"/>
                </a:cxn>
                <a:cxn ang="0">
                  <a:pos x="14" y="2"/>
                </a:cxn>
                <a:cxn ang="0">
                  <a:pos x="6" y="6"/>
                </a:cxn>
                <a:cxn ang="0">
                  <a:pos x="2" y="14"/>
                </a:cxn>
                <a:cxn ang="0">
                  <a:pos x="0" y="22"/>
                </a:cxn>
                <a:cxn ang="0">
                  <a:pos x="0" y="22"/>
                </a:cxn>
                <a:cxn ang="0">
                  <a:pos x="2" y="30"/>
                </a:cxn>
                <a:cxn ang="0">
                  <a:pos x="6" y="38"/>
                </a:cxn>
                <a:cxn ang="0">
                  <a:pos x="14" y="42"/>
                </a:cxn>
                <a:cxn ang="0">
                  <a:pos x="22" y="44"/>
                </a:cxn>
                <a:cxn ang="0">
                  <a:pos x="22" y="44"/>
                </a:cxn>
                <a:cxn ang="0">
                  <a:pos x="30" y="42"/>
                </a:cxn>
                <a:cxn ang="0">
                  <a:pos x="38" y="38"/>
                </a:cxn>
                <a:cxn ang="0">
                  <a:pos x="42" y="30"/>
                </a:cxn>
                <a:cxn ang="0">
                  <a:pos x="44" y="22"/>
                </a:cxn>
                <a:cxn ang="0">
                  <a:pos x="44" y="22"/>
                </a:cxn>
                <a:cxn ang="0">
                  <a:pos x="42" y="14"/>
                </a:cxn>
                <a:cxn ang="0">
                  <a:pos x="38" y="6"/>
                </a:cxn>
                <a:cxn ang="0">
                  <a:pos x="30" y="2"/>
                </a:cxn>
                <a:cxn ang="0">
                  <a:pos x="22" y="0"/>
                </a:cxn>
              </a:cxnLst>
              <a:rect l="0" t="0" r="r" b="b"/>
              <a:pathLst>
                <a:path w="44" h="44">
                  <a:moveTo>
                    <a:pt x="22" y="0"/>
                  </a:moveTo>
                  <a:lnTo>
                    <a:pt x="22" y="0"/>
                  </a:lnTo>
                  <a:lnTo>
                    <a:pt x="14" y="2"/>
                  </a:lnTo>
                  <a:lnTo>
                    <a:pt x="6" y="6"/>
                  </a:lnTo>
                  <a:lnTo>
                    <a:pt x="2" y="14"/>
                  </a:lnTo>
                  <a:lnTo>
                    <a:pt x="0" y="22"/>
                  </a:lnTo>
                  <a:lnTo>
                    <a:pt x="0" y="22"/>
                  </a:lnTo>
                  <a:lnTo>
                    <a:pt x="2" y="30"/>
                  </a:lnTo>
                  <a:lnTo>
                    <a:pt x="6" y="38"/>
                  </a:lnTo>
                  <a:lnTo>
                    <a:pt x="14" y="42"/>
                  </a:lnTo>
                  <a:lnTo>
                    <a:pt x="22" y="44"/>
                  </a:lnTo>
                  <a:lnTo>
                    <a:pt x="22" y="44"/>
                  </a:lnTo>
                  <a:lnTo>
                    <a:pt x="30" y="42"/>
                  </a:lnTo>
                  <a:lnTo>
                    <a:pt x="38" y="38"/>
                  </a:lnTo>
                  <a:lnTo>
                    <a:pt x="42" y="30"/>
                  </a:lnTo>
                  <a:lnTo>
                    <a:pt x="44" y="22"/>
                  </a:lnTo>
                  <a:lnTo>
                    <a:pt x="44" y="22"/>
                  </a:lnTo>
                  <a:lnTo>
                    <a:pt x="42" y="14"/>
                  </a:lnTo>
                  <a:lnTo>
                    <a:pt x="38" y="6"/>
                  </a:lnTo>
                  <a:lnTo>
                    <a:pt x="30" y="2"/>
                  </a:lnTo>
                  <a:lnTo>
                    <a:pt x="2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31" name="Freeform 329"/>
            <p:cNvSpPr/>
            <p:nvPr/>
          </p:nvSpPr>
          <p:spPr bwMode="auto">
            <a:xfrm>
              <a:off x="6418263" y="1276350"/>
              <a:ext cx="69850" cy="69850"/>
            </a:xfrm>
            <a:custGeom>
              <a:avLst/>
              <a:gdLst/>
              <a:ahLst/>
              <a:cxnLst>
                <a:cxn ang="0">
                  <a:pos x="22" y="0"/>
                </a:cxn>
                <a:cxn ang="0">
                  <a:pos x="22" y="0"/>
                </a:cxn>
                <a:cxn ang="0">
                  <a:pos x="14" y="2"/>
                </a:cxn>
                <a:cxn ang="0">
                  <a:pos x="6" y="6"/>
                </a:cxn>
                <a:cxn ang="0">
                  <a:pos x="2" y="14"/>
                </a:cxn>
                <a:cxn ang="0">
                  <a:pos x="0" y="22"/>
                </a:cxn>
                <a:cxn ang="0">
                  <a:pos x="0" y="22"/>
                </a:cxn>
                <a:cxn ang="0">
                  <a:pos x="2" y="30"/>
                </a:cxn>
                <a:cxn ang="0">
                  <a:pos x="6" y="38"/>
                </a:cxn>
                <a:cxn ang="0">
                  <a:pos x="14" y="42"/>
                </a:cxn>
                <a:cxn ang="0">
                  <a:pos x="22" y="44"/>
                </a:cxn>
                <a:cxn ang="0">
                  <a:pos x="22" y="44"/>
                </a:cxn>
                <a:cxn ang="0">
                  <a:pos x="30" y="42"/>
                </a:cxn>
                <a:cxn ang="0">
                  <a:pos x="38" y="38"/>
                </a:cxn>
                <a:cxn ang="0">
                  <a:pos x="42" y="30"/>
                </a:cxn>
                <a:cxn ang="0">
                  <a:pos x="44" y="22"/>
                </a:cxn>
                <a:cxn ang="0">
                  <a:pos x="44" y="22"/>
                </a:cxn>
                <a:cxn ang="0">
                  <a:pos x="42" y="14"/>
                </a:cxn>
                <a:cxn ang="0">
                  <a:pos x="38" y="6"/>
                </a:cxn>
                <a:cxn ang="0">
                  <a:pos x="30" y="2"/>
                </a:cxn>
                <a:cxn ang="0">
                  <a:pos x="22" y="0"/>
                </a:cxn>
              </a:cxnLst>
              <a:rect l="0" t="0" r="r" b="b"/>
              <a:pathLst>
                <a:path w="44" h="44">
                  <a:moveTo>
                    <a:pt x="22" y="0"/>
                  </a:moveTo>
                  <a:lnTo>
                    <a:pt x="22" y="0"/>
                  </a:lnTo>
                  <a:lnTo>
                    <a:pt x="14" y="2"/>
                  </a:lnTo>
                  <a:lnTo>
                    <a:pt x="6" y="6"/>
                  </a:lnTo>
                  <a:lnTo>
                    <a:pt x="2" y="14"/>
                  </a:lnTo>
                  <a:lnTo>
                    <a:pt x="0" y="22"/>
                  </a:lnTo>
                  <a:lnTo>
                    <a:pt x="0" y="22"/>
                  </a:lnTo>
                  <a:lnTo>
                    <a:pt x="2" y="30"/>
                  </a:lnTo>
                  <a:lnTo>
                    <a:pt x="6" y="38"/>
                  </a:lnTo>
                  <a:lnTo>
                    <a:pt x="14" y="42"/>
                  </a:lnTo>
                  <a:lnTo>
                    <a:pt x="22" y="44"/>
                  </a:lnTo>
                  <a:lnTo>
                    <a:pt x="22" y="44"/>
                  </a:lnTo>
                  <a:lnTo>
                    <a:pt x="30" y="42"/>
                  </a:lnTo>
                  <a:lnTo>
                    <a:pt x="38" y="38"/>
                  </a:lnTo>
                  <a:lnTo>
                    <a:pt x="42" y="30"/>
                  </a:lnTo>
                  <a:lnTo>
                    <a:pt x="44" y="22"/>
                  </a:lnTo>
                  <a:lnTo>
                    <a:pt x="44" y="22"/>
                  </a:lnTo>
                  <a:lnTo>
                    <a:pt x="42" y="14"/>
                  </a:lnTo>
                  <a:lnTo>
                    <a:pt x="38" y="6"/>
                  </a:lnTo>
                  <a:lnTo>
                    <a:pt x="30" y="2"/>
                  </a:lnTo>
                  <a:lnTo>
                    <a:pt x="22"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32" name="Freeform 330"/>
            <p:cNvSpPr/>
            <p:nvPr/>
          </p:nvSpPr>
          <p:spPr bwMode="auto">
            <a:xfrm>
              <a:off x="1277938" y="574675"/>
              <a:ext cx="69850" cy="73025"/>
            </a:xfrm>
            <a:custGeom>
              <a:avLst/>
              <a:gdLst/>
              <a:ahLst/>
              <a:cxnLst>
                <a:cxn ang="0">
                  <a:pos x="22" y="0"/>
                </a:cxn>
                <a:cxn ang="0">
                  <a:pos x="22" y="0"/>
                </a:cxn>
                <a:cxn ang="0">
                  <a:pos x="12" y="2"/>
                </a:cxn>
                <a:cxn ang="0">
                  <a:pos x="6" y="6"/>
                </a:cxn>
                <a:cxn ang="0">
                  <a:pos x="0" y="14"/>
                </a:cxn>
                <a:cxn ang="0">
                  <a:pos x="0" y="22"/>
                </a:cxn>
                <a:cxn ang="0">
                  <a:pos x="0" y="22"/>
                </a:cxn>
                <a:cxn ang="0">
                  <a:pos x="0" y="32"/>
                </a:cxn>
                <a:cxn ang="0">
                  <a:pos x="6" y="38"/>
                </a:cxn>
                <a:cxn ang="0">
                  <a:pos x="12" y="44"/>
                </a:cxn>
                <a:cxn ang="0">
                  <a:pos x="22" y="46"/>
                </a:cxn>
                <a:cxn ang="0">
                  <a:pos x="22" y="46"/>
                </a:cxn>
                <a:cxn ang="0">
                  <a:pos x="30" y="44"/>
                </a:cxn>
                <a:cxn ang="0">
                  <a:pos x="38" y="38"/>
                </a:cxn>
                <a:cxn ang="0">
                  <a:pos x="42" y="32"/>
                </a:cxn>
                <a:cxn ang="0">
                  <a:pos x="44" y="22"/>
                </a:cxn>
                <a:cxn ang="0">
                  <a:pos x="44" y="22"/>
                </a:cxn>
                <a:cxn ang="0">
                  <a:pos x="42" y="14"/>
                </a:cxn>
                <a:cxn ang="0">
                  <a:pos x="38" y="6"/>
                </a:cxn>
                <a:cxn ang="0">
                  <a:pos x="30" y="2"/>
                </a:cxn>
                <a:cxn ang="0">
                  <a:pos x="22" y="0"/>
                </a:cxn>
              </a:cxnLst>
              <a:rect l="0" t="0" r="r" b="b"/>
              <a:pathLst>
                <a:path w="44" h="46">
                  <a:moveTo>
                    <a:pt x="22" y="0"/>
                  </a:moveTo>
                  <a:lnTo>
                    <a:pt x="22" y="0"/>
                  </a:lnTo>
                  <a:lnTo>
                    <a:pt x="12" y="2"/>
                  </a:lnTo>
                  <a:lnTo>
                    <a:pt x="6" y="6"/>
                  </a:lnTo>
                  <a:lnTo>
                    <a:pt x="0" y="14"/>
                  </a:lnTo>
                  <a:lnTo>
                    <a:pt x="0" y="22"/>
                  </a:lnTo>
                  <a:lnTo>
                    <a:pt x="0" y="22"/>
                  </a:lnTo>
                  <a:lnTo>
                    <a:pt x="0" y="32"/>
                  </a:lnTo>
                  <a:lnTo>
                    <a:pt x="6" y="38"/>
                  </a:lnTo>
                  <a:lnTo>
                    <a:pt x="12" y="44"/>
                  </a:lnTo>
                  <a:lnTo>
                    <a:pt x="22" y="46"/>
                  </a:lnTo>
                  <a:lnTo>
                    <a:pt x="22" y="46"/>
                  </a:lnTo>
                  <a:lnTo>
                    <a:pt x="30" y="44"/>
                  </a:lnTo>
                  <a:lnTo>
                    <a:pt x="38" y="38"/>
                  </a:lnTo>
                  <a:lnTo>
                    <a:pt x="42" y="32"/>
                  </a:lnTo>
                  <a:lnTo>
                    <a:pt x="44" y="22"/>
                  </a:lnTo>
                  <a:lnTo>
                    <a:pt x="44" y="22"/>
                  </a:lnTo>
                  <a:lnTo>
                    <a:pt x="42" y="14"/>
                  </a:lnTo>
                  <a:lnTo>
                    <a:pt x="38" y="6"/>
                  </a:lnTo>
                  <a:lnTo>
                    <a:pt x="30" y="2"/>
                  </a:lnTo>
                  <a:lnTo>
                    <a:pt x="2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33" name="Freeform 331"/>
            <p:cNvSpPr/>
            <p:nvPr/>
          </p:nvSpPr>
          <p:spPr bwMode="auto">
            <a:xfrm>
              <a:off x="1277938" y="574675"/>
              <a:ext cx="69850" cy="73025"/>
            </a:xfrm>
            <a:custGeom>
              <a:avLst/>
              <a:gdLst/>
              <a:ahLst/>
              <a:cxnLst>
                <a:cxn ang="0">
                  <a:pos x="22" y="0"/>
                </a:cxn>
                <a:cxn ang="0">
                  <a:pos x="22" y="0"/>
                </a:cxn>
                <a:cxn ang="0">
                  <a:pos x="12" y="2"/>
                </a:cxn>
                <a:cxn ang="0">
                  <a:pos x="6" y="6"/>
                </a:cxn>
                <a:cxn ang="0">
                  <a:pos x="0" y="14"/>
                </a:cxn>
                <a:cxn ang="0">
                  <a:pos x="0" y="22"/>
                </a:cxn>
                <a:cxn ang="0">
                  <a:pos x="0" y="22"/>
                </a:cxn>
                <a:cxn ang="0">
                  <a:pos x="0" y="32"/>
                </a:cxn>
                <a:cxn ang="0">
                  <a:pos x="6" y="38"/>
                </a:cxn>
                <a:cxn ang="0">
                  <a:pos x="12" y="44"/>
                </a:cxn>
                <a:cxn ang="0">
                  <a:pos x="22" y="46"/>
                </a:cxn>
                <a:cxn ang="0">
                  <a:pos x="22" y="46"/>
                </a:cxn>
                <a:cxn ang="0">
                  <a:pos x="30" y="44"/>
                </a:cxn>
                <a:cxn ang="0">
                  <a:pos x="38" y="38"/>
                </a:cxn>
                <a:cxn ang="0">
                  <a:pos x="42" y="32"/>
                </a:cxn>
                <a:cxn ang="0">
                  <a:pos x="44" y="22"/>
                </a:cxn>
                <a:cxn ang="0">
                  <a:pos x="44" y="22"/>
                </a:cxn>
                <a:cxn ang="0">
                  <a:pos x="42" y="14"/>
                </a:cxn>
                <a:cxn ang="0">
                  <a:pos x="38" y="6"/>
                </a:cxn>
                <a:cxn ang="0">
                  <a:pos x="30" y="2"/>
                </a:cxn>
                <a:cxn ang="0">
                  <a:pos x="22" y="0"/>
                </a:cxn>
              </a:cxnLst>
              <a:rect l="0" t="0" r="r" b="b"/>
              <a:pathLst>
                <a:path w="44" h="46">
                  <a:moveTo>
                    <a:pt x="22" y="0"/>
                  </a:moveTo>
                  <a:lnTo>
                    <a:pt x="22" y="0"/>
                  </a:lnTo>
                  <a:lnTo>
                    <a:pt x="12" y="2"/>
                  </a:lnTo>
                  <a:lnTo>
                    <a:pt x="6" y="6"/>
                  </a:lnTo>
                  <a:lnTo>
                    <a:pt x="0" y="14"/>
                  </a:lnTo>
                  <a:lnTo>
                    <a:pt x="0" y="22"/>
                  </a:lnTo>
                  <a:lnTo>
                    <a:pt x="0" y="22"/>
                  </a:lnTo>
                  <a:lnTo>
                    <a:pt x="0" y="32"/>
                  </a:lnTo>
                  <a:lnTo>
                    <a:pt x="6" y="38"/>
                  </a:lnTo>
                  <a:lnTo>
                    <a:pt x="12" y="44"/>
                  </a:lnTo>
                  <a:lnTo>
                    <a:pt x="22" y="46"/>
                  </a:lnTo>
                  <a:lnTo>
                    <a:pt x="22" y="46"/>
                  </a:lnTo>
                  <a:lnTo>
                    <a:pt x="30" y="44"/>
                  </a:lnTo>
                  <a:lnTo>
                    <a:pt x="38" y="38"/>
                  </a:lnTo>
                  <a:lnTo>
                    <a:pt x="42" y="32"/>
                  </a:lnTo>
                  <a:lnTo>
                    <a:pt x="44" y="22"/>
                  </a:lnTo>
                  <a:lnTo>
                    <a:pt x="44" y="22"/>
                  </a:lnTo>
                  <a:lnTo>
                    <a:pt x="42" y="14"/>
                  </a:lnTo>
                  <a:lnTo>
                    <a:pt x="38" y="6"/>
                  </a:lnTo>
                  <a:lnTo>
                    <a:pt x="30" y="2"/>
                  </a:lnTo>
                  <a:lnTo>
                    <a:pt x="22"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34" name="Freeform 332"/>
            <p:cNvSpPr/>
            <p:nvPr/>
          </p:nvSpPr>
          <p:spPr bwMode="auto">
            <a:xfrm>
              <a:off x="4637088" y="1800225"/>
              <a:ext cx="34925" cy="34925"/>
            </a:xfrm>
            <a:custGeom>
              <a:avLst/>
              <a:gdLst/>
              <a:ahLst/>
              <a:cxnLst>
                <a:cxn ang="0">
                  <a:pos x="12" y="0"/>
                </a:cxn>
                <a:cxn ang="0">
                  <a:pos x="12" y="0"/>
                </a:cxn>
                <a:cxn ang="0">
                  <a:pos x="8" y="0"/>
                </a:cxn>
                <a:cxn ang="0">
                  <a:pos x="4" y="4"/>
                </a:cxn>
                <a:cxn ang="0">
                  <a:pos x="2" y="6"/>
                </a:cxn>
                <a:cxn ang="0">
                  <a:pos x="0" y="12"/>
                </a:cxn>
                <a:cxn ang="0">
                  <a:pos x="0" y="12"/>
                </a:cxn>
                <a:cxn ang="0">
                  <a:pos x="2" y="16"/>
                </a:cxn>
                <a:cxn ang="0">
                  <a:pos x="4" y="20"/>
                </a:cxn>
                <a:cxn ang="0">
                  <a:pos x="8" y="22"/>
                </a:cxn>
                <a:cxn ang="0">
                  <a:pos x="12" y="22"/>
                </a:cxn>
                <a:cxn ang="0">
                  <a:pos x="12" y="22"/>
                </a:cxn>
                <a:cxn ang="0">
                  <a:pos x="16" y="22"/>
                </a:cxn>
                <a:cxn ang="0">
                  <a:pos x="20" y="20"/>
                </a:cxn>
                <a:cxn ang="0">
                  <a:pos x="22" y="16"/>
                </a:cxn>
                <a:cxn ang="0">
                  <a:pos x="22" y="12"/>
                </a:cxn>
                <a:cxn ang="0">
                  <a:pos x="22" y="12"/>
                </a:cxn>
                <a:cxn ang="0">
                  <a:pos x="22" y="6"/>
                </a:cxn>
                <a:cxn ang="0">
                  <a:pos x="20" y="4"/>
                </a:cxn>
                <a:cxn ang="0">
                  <a:pos x="16" y="0"/>
                </a:cxn>
                <a:cxn ang="0">
                  <a:pos x="12" y="0"/>
                </a:cxn>
              </a:cxnLst>
              <a:rect l="0" t="0" r="r" b="b"/>
              <a:pathLst>
                <a:path w="22" h="22">
                  <a:moveTo>
                    <a:pt x="12" y="0"/>
                  </a:moveTo>
                  <a:lnTo>
                    <a:pt x="12" y="0"/>
                  </a:lnTo>
                  <a:lnTo>
                    <a:pt x="8" y="0"/>
                  </a:lnTo>
                  <a:lnTo>
                    <a:pt x="4" y="4"/>
                  </a:lnTo>
                  <a:lnTo>
                    <a:pt x="2" y="6"/>
                  </a:lnTo>
                  <a:lnTo>
                    <a:pt x="0" y="12"/>
                  </a:lnTo>
                  <a:lnTo>
                    <a:pt x="0" y="12"/>
                  </a:lnTo>
                  <a:lnTo>
                    <a:pt x="2" y="16"/>
                  </a:lnTo>
                  <a:lnTo>
                    <a:pt x="4" y="20"/>
                  </a:lnTo>
                  <a:lnTo>
                    <a:pt x="8" y="22"/>
                  </a:lnTo>
                  <a:lnTo>
                    <a:pt x="12" y="22"/>
                  </a:lnTo>
                  <a:lnTo>
                    <a:pt x="12" y="22"/>
                  </a:lnTo>
                  <a:lnTo>
                    <a:pt x="16" y="22"/>
                  </a:lnTo>
                  <a:lnTo>
                    <a:pt x="20" y="20"/>
                  </a:lnTo>
                  <a:lnTo>
                    <a:pt x="22" y="16"/>
                  </a:lnTo>
                  <a:lnTo>
                    <a:pt x="22" y="12"/>
                  </a:lnTo>
                  <a:lnTo>
                    <a:pt x="22" y="12"/>
                  </a:lnTo>
                  <a:lnTo>
                    <a:pt x="22" y="6"/>
                  </a:lnTo>
                  <a:lnTo>
                    <a:pt x="20" y="4"/>
                  </a:lnTo>
                  <a:lnTo>
                    <a:pt x="16" y="0"/>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35" name="Freeform 333"/>
            <p:cNvSpPr/>
            <p:nvPr/>
          </p:nvSpPr>
          <p:spPr bwMode="auto">
            <a:xfrm>
              <a:off x="4637088" y="1800225"/>
              <a:ext cx="34925" cy="34925"/>
            </a:xfrm>
            <a:custGeom>
              <a:avLst/>
              <a:gdLst/>
              <a:ahLst/>
              <a:cxnLst>
                <a:cxn ang="0">
                  <a:pos x="12" y="0"/>
                </a:cxn>
                <a:cxn ang="0">
                  <a:pos x="12" y="0"/>
                </a:cxn>
                <a:cxn ang="0">
                  <a:pos x="8" y="0"/>
                </a:cxn>
                <a:cxn ang="0">
                  <a:pos x="4" y="4"/>
                </a:cxn>
                <a:cxn ang="0">
                  <a:pos x="2" y="6"/>
                </a:cxn>
                <a:cxn ang="0">
                  <a:pos x="0" y="12"/>
                </a:cxn>
                <a:cxn ang="0">
                  <a:pos x="0" y="12"/>
                </a:cxn>
                <a:cxn ang="0">
                  <a:pos x="2" y="16"/>
                </a:cxn>
                <a:cxn ang="0">
                  <a:pos x="4" y="20"/>
                </a:cxn>
                <a:cxn ang="0">
                  <a:pos x="8" y="22"/>
                </a:cxn>
                <a:cxn ang="0">
                  <a:pos x="12" y="22"/>
                </a:cxn>
                <a:cxn ang="0">
                  <a:pos x="12" y="22"/>
                </a:cxn>
                <a:cxn ang="0">
                  <a:pos x="16" y="22"/>
                </a:cxn>
                <a:cxn ang="0">
                  <a:pos x="20" y="20"/>
                </a:cxn>
                <a:cxn ang="0">
                  <a:pos x="22" y="16"/>
                </a:cxn>
                <a:cxn ang="0">
                  <a:pos x="22" y="12"/>
                </a:cxn>
                <a:cxn ang="0">
                  <a:pos x="22" y="12"/>
                </a:cxn>
                <a:cxn ang="0">
                  <a:pos x="22" y="6"/>
                </a:cxn>
                <a:cxn ang="0">
                  <a:pos x="20" y="4"/>
                </a:cxn>
                <a:cxn ang="0">
                  <a:pos x="16" y="0"/>
                </a:cxn>
                <a:cxn ang="0">
                  <a:pos x="12" y="0"/>
                </a:cxn>
              </a:cxnLst>
              <a:rect l="0" t="0" r="r" b="b"/>
              <a:pathLst>
                <a:path w="22" h="22">
                  <a:moveTo>
                    <a:pt x="12" y="0"/>
                  </a:moveTo>
                  <a:lnTo>
                    <a:pt x="12" y="0"/>
                  </a:lnTo>
                  <a:lnTo>
                    <a:pt x="8" y="0"/>
                  </a:lnTo>
                  <a:lnTo>
                    <a:pt x="4" y="4"/>
                  </a:lnTo>
                  <a:lnTo>
                    <a:pt x="2" y="6"/>
                  </a:lnTo>
                  <a:lnTo>
                    <a:pt x="0" y="12"/>
                  </a:lnTo>
                  <a:lnTo>
                    <a:pt x="0" y="12"/>
                  </a:lnTo>
                  <a:lnTo>
                    <a:pt x="2" y="16"/>
                  </a:lnTo>
                  <a:lnTo>
                    <a:pt x="4" y="20"/>
                  </a:lnTo>
                  <a:lnTo>
                    <a:pt x="8" y="22"/>
                  </a:lnTo>
                  <a:lnTo>
                    <a:pt x="12" y="22"/>
                  </a:lnTo>
                  <a:lnTo>
                    <a:pt x="12" y="22"/>
                  </a:lnTo>
                  <a:lnTo>
                    <a:pt x="16" y="22"/>
                  </a:lnTo>
                  <a:lnTo>
                    <a:pt x="20" y="20"/>
                  </a:lnTo>
                  <a:lnTo>
                    <a:pt x="22" y="16"/>
                  </a:lnTo>
                  <a:lnTo>
                    <a:pt x="22" y="12"/>
                  </a:lnTo>
                  <a:lnTo>
                    <a:pt x="22" y="12"/>
                  </a:lnTo>
                  <a:lnTo>
                    <a:pt x="22" y="6"/>
                  </a:lnTo>
                  <a:lnTo>
                    <a:pt x="20" y="4"/>
                  </a:lnTo>
                  <a:lnTo>
                    <a:pt x="16" y="0"/>
                  </a:lnTo>
                  <a:lnTo>
                    <a:pt x="12"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36" name="Freeform 334"/>
            <p:cNvSpPr/>
            <p:nvPr/>
          </p:nvSpPr>
          <p:spPr bwMode="auto">
            <a:xfrm>
              <a:off x="4897438" y="1631950"/>
              <a:ext cx="50800" cy="50800"/>
            </a:xfrm>
            <a:custGeom>
              <a:avLst/>
              <a:gdLst/>
              <a:ahLst/>
              <a:cxnLst>
                <a:cxn ang="0">
                  <a:pos x="16" y="0"/>
                </a:cxn>
                <a:cxn ang="0">
                  <a:pos x="16" y="0"/>
                </a:cxn>
                <a:cxn ang="0">
                  <a:pos x="10" y="2"/>
                </a:cxn>
                <a:cxn ang="0">
                  <a:pos x="4" y="6"/>
                </a:cxn>
                <a:cxn ang="0">
                  <a:pos x="2" y="10"/>
                </a:cxn>
                <a:cxn ang="0">
                  <a:pos x="0" y="16"/>
                </a:cxn>
                <a:cxn ang="0">
                  <a:pos x="0" y="16"/>
                </a:cxn>
                <a:cxn ang="0">
                  <a:pos x="2" y="22"/>
                </a:cxn>
                <a:cxn ang="0">
                  <a:pos x="4" y="28"/>
                </a:cxn>
                <a:cxn ang="0">
                  <a:pos x="10" y="30"/>
                </a:cxn>
                <a:cxn ang="0">
                  <a:pos x="16" y="32"/>
                </a:cxn>
                <a:cxn ang="0">
                  <a:pos x="16" y="32"/>
                </a:cxn>
                <a:cxn ang="0">
                  <a:pos x="22" y="30"/>
                </a:cxn>
                <a:cxn ang="0">
                  <a:pos x="26" y="28"/>
                </a:cxn>
                <a:cxn ang="0">
                  <a:pos x="30" y="22"/>
                </a:cxn>
                <a:cxn ang="0">
                  <a:pos x="32" y="16"/>
                </a:cxn>
                <a:cxn ang="0">
                  <a:pos x="32" y="16"/>
                </a:cxn>
                <a:cxn ang="0">
                  <a:pos x="30" y="10"/>
                </a:cxn>
                <a:cxn ang="0">
                  <a:pos x="26" y="6"/>
                </a:cxn>
                <a:cxn ang="0">
                  <a:pos x="22" y="2"/>
                </a:cxn>
                <a:cxn ang="0">
                  <a:pos x="16" y="0"/>
                </a:cxn>
              </a:cxnLst>
              <a:rect l="0" t="0" r="r" b="b"/>
              <a:pathLst>
                <a:path w="32" h="32">
                  <a:moveTo>
                    <a:pt x="16" y="0"/>
                  </a:moveTo>
                  <a:lnTo>
                    <a:pt x="16" y="0"/>
                  </a:lnTo>
                  <a:lnTo>
                    <a:pt x="10" y="2"/>
                  </a:lnTo>
                  <a:lnTo>
                    <a:pt x="4" y="6"/>
                  </a:lnTo>
                  <a:lnTo>
                    <a:pt x="2" y="10"/>
                  </a:lnTo>
                  <a:lnTo>
                    <a:pt x="0" y="16"/>
                  </a:lnTo>
                  <a:lnTo>
                    <a:pt x="0" y="16"/>
                  </a:lnTo>
                  <a:lnTo>
                    <a:pt x="2" y="22"/>
                  </a:lnTo>
                  <a:lnTo>
                    <a:pt x="4" y="28"/>
                  </a:lnTo>
                  <a:lnTo>
                    <a:pt x="10" y="30"/>
                  </a:lnTo>
                  <a:lnTo>
                    <a:pt x="16" y="32"/>
                  </a:lnTo>
                  <a:lnTo>
                    <a:pt x="16" y="32"/>
                  </a:lnTo>
                  <a:lnTo>
                    <a:pt x="22" y="30"/>
                  </a:lnTo>
                  <a:lnTo>
                    <a:pt x="26" y="28"/>
                  </a:lnTo>
                  <a:lnTo>
                    <a:pt x="30" y="22"/>
                  </a:lnTo>
                  <a:lnTo>
                    <a:pt x="32" y="16"/>
                  </a:lnTo>
                  <a:lnTo>
                    <a:pt x="32" y="16"/>
                  </a:lnTo>
                  <a:lnTo>
                    <a:pt x="30" y="10"/>
                  </a:lnTo>
                  <a:lnTo>
                    <a:pt x="26" y="6"/>
                  </a:lnTo>
                  <a:lnTo>
                    <a:pt x="22" y="2"/>
                  </a:lnTo>
                  <a:lnTo>
                    <a:pt x="1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37" name="Freeform 335"/>
            <p:cNvSpPr/>
            <p:nvPr/>
          </p:nvSpPr>
          <p:spPr bwMode="auto">
            <a:xfrm>
              <a:off x="4897438" y="1631950"/>
              <a:ext cx="50800" cy="50800"/>
            </a:xfrm>
            <a:custGeom>
              <a:avLst/>
              <a:gdLst/>
              <a:ahLst/>
              <a:cxnLst>
                <a:cxn ang="0">
                  <a:pos x="16" y="0"/>
                </a:cxn>
                <a:cxn ang="0">
                  <a:pos x="16" y="0"/>
                </a:cxn>
                <a:cxn ang="0">
                  <a:pos x="10" y="2"/>
                </a:cxn>
                <a:cxn ang="0">
                  <a:pos x="4" y="6"/>
                </a:cxn>
                <a:cxn ang="0">
                  <a:pos x="2" y="10"/>
                </a:cxn>
                <a:cxn ang="0">
                  <a:pos x="0" y="16"/>
                </a:cxn>
                <a:cxn ang="0">
                  <a:pos x="0" y="16"/>
                </a:cxn>
                <a:cxn ang="0">
                  <a:pos x="2" y="22"/>
                </a:cxn>
                <a:cxn ang="0">
                  <a:pos x="4" y="28"/>
                </a:cxn>
                <a:cxn ang="0">
                  <a:pos x="10" y="30"/>
                </a:cxn>
                <a:cxn ang="0">
                  <a:pos x="16" y="32"/>
                </a:cxn>
                <a:cxn ang="0">
                  <a:pos x="16" y="32"/>
                </a:cxn>
                <a:cxn ang="0">
                  <a:pos x="22" y="30"/>
                </a:cxn>
                <a:cxn ang="0">
                  <a:pos x="26" y="28"/>
                </a:cxn>
                <a:cxn ang="0">
                  <a:pos x="30" y="22"/>
                </a:cxn>
                <a:cxn ang="0">
                  <a:pos x="32" y="16"/>
                </a:cxn>
                <a:cxn ang="0">
                  <a:pos x="32" y="16"/>
                </a:cxn>
                <a:cxn ang="0">
                  <a:pos x="30" y="10"/>
                </a:cxn>
                <a:cxn ang="0">
                  <a:pos x="26" y="6"/>
                </a:cxn>
                <a:cxn ang="0">
                  <a:pos x="22" y="2"/>
                </a:cxn>
                <a:cxn ang="0">
                  <a:pos x="16" y="0"/>
                </a:cxn>
              </a:cxnLst>
              <a:rect l="0" t="0" r="r" b="b"/>
              <a:pathLst>
                <a:path w="32" h="32">
                  <a:moveTo>
                    <a:pt x="16" y="0"/>
                  </a:moveTo>
                  <a:lnTo>
                    <a:pt x="16" y="0"/>
                  </a:lnTo>
                  <a:lnTo>
                    <a:pt x="10" y="2"/>
                  </a:lnTo>
                  <a:lnTo>
                    <a:pt x="4" y="6"/>
                  </a:lnTo>
                  <a:lnTo>
                    <a:pt x="2" y="10"/>
                  </a:lnTo>
                  <a:lnTo>
                    <a:pt x="0" y="16"/>
                  </a:lnTo>
                  <a:lnTo>
                    <a:pt x="0" y="16"/>
                  </a:lnTo>
                  <a:lnTo>
                    <a:pt x="2" y="22"/>
                  </a:lnTo>
                  <a:lnTo>
                    <a:pt x="4" y="28"/>
                  </a:lnTo>
                  <a:lnTo>
                    <a:pt x="10" y="30"/>
                  </a:lnTo>
                  <a:lnTo>
                    <a:pt x="16" y="32"/>
                  </a:lnTo>
                  <a:lnTo>
                    <a:pt x="16" y="32"/>
                  </a:lnTo>
                  <a:lnTo>
                    <a:pt x="22" y="30"/>
                  </a:lnTo>
                  <a:lnTo>
                    <a:pt x="26" y="28"/>
                  </a:lnTo>
                  <a:lnTo>
                    <a:pt x="30" y="22"/>
                  </a:lnTo>
                  <a:lnTo>
                    <a:pt x="32" y="16"/>
                  </a:lnTo>
                  <a:lnTo>
                    <a:pt x="32" y="16"/>
                  </a:lnTo>
                  <a:lnTo>
                    <a:pt x="30" y="10"/>
                  </a:lnTo>
                  <a:lnTo>
                    <a:pt x="26" y="6"/>
                  </a:lnTo>
                  <a:lnTo>
                    <a:pt x="22" y="2"/>
                  </a:lnTo>
                  <a:lnTo>
                    <a:pt x="1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38" name="Freeform 336"/>
            <p:cNvSpPr/>
            <p:nvPr/>
          </p:nvSpPr>
          <p:spPr bwMode="auto">
            <a:xfrm>
              <a:off x="6142038" y="1187450"/>
              <a:ext cx="34925" cy="34925"/>
            </a:xfrm>
            <a:custGeom>
              <a:avLst/>
              <a:gdLst/>
              <a:ahLst/>
              <a:cxnLst>
                <a:cxn ang="0">
                  <a:pos x="10" y="0"/>
                </a:cxn>
                <a:cxn ang="0">
                  <a:pos x="10" y="0"/>
                </a:cxn>
                <a:cxn ang="0">
                  <a:pos x="6" y="0"/>
                </a:cxn>
                <a:cxn ang="0">
                  <a:pos x="4" y="2"/>
                </a:cxn>
                <a:cxn ang="0">
                  <a:pos x="0" y="6"/>
                </a:cxn>
                <a:cxn ang="0">
                  <a:pos x="0" y="10"/>
                </a:cxn>
                <a:cxn ang="0">
                  <a:pos x="0" y="10"/>
                </a:cxn>
                <a:cxn ang="0">
                  <a:pos x="0" y="14"/>
                </a:cxn>
                <a:cxn ang="0">
                  <a:pos x="4" y="18"/>
                </a:cxn>
                <a:cxn ang="0">
                  <a:pos x="6" y="20"/>
                </a:cxn>
                <a:cxn ang="0">
                  <a:pos x="10" y="22"/>
                </a:cxn>
                <a:cxn ang="0">
                  <a:pos x="10" y="22"/>
                </a:cxn>
                <a:cxn ang="0">
                  <a:pos x="16" y="20"/>
                </a:cxn>
                <a:cxn ang="0">
                  <a:pos x="18" y="18"/>
                </a:cxn>
                <a:cxn ang="0">
                  <a:pos x="22" y="14"/>
                </a:cxn>
                <a:cxn ang="0">
                  <a:pos x="22" y="10"/>
                </a:cxn>
                <a:cxn ang="0">
                  <a:pos x="22" y="10"/>
                </a:cxn>
                <a:cxn ang="0">
                  <a:pos x="22" y="6"/>
                </a:cxn>
                <a:cxn ang="0">
                  <a:pos x="18" y="2"/>
                </a:cxn>
                <a:cxn ang="0">
                  <a:pos x="16" y="0"/>
                </a:cxn>
                <a:cxn ang="0">
                  <a:pos x="10" y="0"/>
                </a:cxn>
              </a:cxnLst>
              <a:rect l="0" t="0" r="r" b="b"/>
              <a:pathLst>
                <a:path w="22" h="22">
                  <a:moveTo>
                    <a:pt x="10" y="0"/>
                  </a:moveTo>
                  <a:lnTo>
                    <a:pt x="10" y="0"/>
                  </a:lnTo>
                  <a:lnTo>
                    <a:pt x="6" y="0"/>
                  </a:lnTo>
                  <a:lnTo>
                    <a:pt x="4" y="2"/>
                  </a:lnTo>
                  <a:lnTo>
                    <a:pt x="0" y="6"/>
                  </a:lnTo>
                  <a:lnTo>
                    <a:pt x="0" y="10"/>
                  </a:lnTo>
                  <a:lnTo>
                    <a:pt x="0" y="10"/>
                  </a:lnTo>
                  <a:lnTo>
                    <a:pt x="0" y="14"/>
                  </a:lnTo>
                  <a:lnTo>
                    <a:pt x="4" y="18"/>
                  </a:lnTo>
                  <a:lnTo>
                    <a:pt x="6" y="20"/>
                  </a:lnTo>
                  <a:lnTo>
                    <a:pt x="10" y="22"/>
                  </a:lnTo>
                  <a:lnTo>
                    <a:pt x="10" y="22"/>
                  </a:lnTo>
                  <a:lnTo>
                    <a:pt x="16" y="20"/>
                  </a:lnTo>
                  <a:lnTo>
                    <a:pt x="18" y="18"/>
                  </a:lnTo>
                  <a:lnTo>
                    <a:pt x="22" y="14"/>
                  </a:lnTo>
                  <a:lnTo>
                    <a:pt x="22" y="10"/>
                  </a:lnTo>
                  <a:lnTo>
                    <a:pt x="22" y="10"/>
                  </a:lnTo>
                  <a:lnTo>
                    <a:pt x="22" y="6"/>
                  </a:lnTo>
                  <a:lnTo>
                    <a:pt x="18" y="2"/>
                  </a:lnTo>
                  <a:lnTo>
                    <a:pt x="16" y="0"/>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39" name="Freeform 337"/>
            <p:cNvSpPr/>
            <p:nvPr/>
          </p:nvSpPr>
          <p:spPr bwMode="auto">
            <a:xfrm>
              <a:off x="6142038" y="1187450"/>
              <a:ext cx="34925" cy="34925"/>
            </a:xfrm>
            <a:custGeom>
              <a:avLst/>
              <a:gdLst/>
              <a:ahLst/>
              <a:cxnLst>
                <a:cxn ang="0">
                  <a:pos x="10" y="0"/>
                </a:cxn>
                <a:cxn ang="0">
                  <a:pos x="10" y="0"/>
                </a:cxn>
                <a:cxn ang="0">
                  <a:pos x="6" y="0"/>
                </a:cxn>
                <a:cxn ang="0">
                  <a:pos x="4" y="2"/>
                </a:cxn>
                <a:cxn ang="0">
                  <a:pos x="0" y="6"/>
                </a:cxn>
                <a:cxn ang="0">
                  <a:pos x="0" y="10"/>
                </a:cxn>
                <a:cxn ang="0">
                  <a:pos x="0" y="10"/>
                </a:cxn>
                <a:cxn ang="0">
                  <a:pos x="0" y="14"/>
                </a:cxn>
                <a:cxn ang="0">
                  <a:pos x="4" y="18"/>
                </a:cxn>
                <a:cxn ang="0">
                  <a:pos x="6" y="20"/>
                </a:cxn>
                <a:cxn ang="0">
                  <a:pos x="10" y="22"/>
                </a:cxn>
                <a:cxn ang="0">
                  <a:pos x="10" y="22"/>
                </a:cxn>
                <a:cxn ang="0">
                  <a:pos x="16" y="20"/>
                </a:cxn>
                <a:cxn ang="0">
                  <a:pos x="18" y="18"/>
                </a:cxn>
                <a:cxn ang="0">
                  <a:pos x="22" y="14"/>
                </a:cxn>
                <a:cxn ang="0">
                  <a:pos x="22" y="10"/>
                </a:cxn>
                <a:cxn ang="0">
                  <a:pos x="22" y="10"/>
                </a:cxn>
                <a:cxn ang="0">
                  <a:pos x="22" y="6"/>
                </a:cxn>
                <a:cxn ang="0">
                  <a:pos x="18" y="2"/>
                </a:cxn>
                <a:cxn ang="0">
                  <a:pos x="16" y="0"/>
                </a:cxn>
                <a:cxn ang="0">
                  <a:pos x="10" y="0"/>
                </a:cxn>
              </a:cxnLst>
              <a:rect l="0" t="0" r="r" b="b"/>
              <a:pathLst>
                <a:path w="22" h="22">
                  <a:moveTo>
                    <a:pt x="10" y="0"/>
                  </a:moveTo>
                  <a:lnTo>
                    <a:pt x="10" y="0"/>
                  </a:lnTo>
                  <a:lnTo>
                    <a:pt x="6" y="0"/>
                  </a:lnTo>
                  <a:lnTo>
                    <a:pt x="4" y="2"/>
                  </a:lnTo>
                  <a:lnTo>
                    <a:pt x="0" y="6"/>
                  </a:lnTo>
                  <a:lnTo>
                    <a:pt x="0" y="10"/>
                  </a:lnTo>
                  <a:lnTo>
                    <a:pt x="0" y="10"/>
                  </a:lnTo>
                  <a:lnTo>
                    <a:pt x="0" y="14"/>
                  </a:lnTo>
                  <a:lnTo>
                    <a:pt x="4" y="18"/>
                  </a:lnTo>
                  <a:lnTo>
                    <a:pt x="6" y="20"/>
                  </a:lnTo>
                  <a:lnTo>
                    <a:pt x="10" y="22"/>
                  </a:lnTo>
                  <a:lnTo>
                    <a:pt x="10" y="22"/>
                  </a:lnTo>
                  <a:lnTo>
                    <a:pt x="16" y="20"/>
                  </a:lnTo>
                  <a:lnTo>
                    <a:pt x="18" y="18"/>
                  </a:lnTo>
                  <a:lnTo>
                    <a:pt x="22" y="14"/>
                  </a:lnTo>
                  <a:lnTo>
                    <a:pt x="22" y="10"/>
                  </a:lnTo>
                  <a:lnTo>
                    <a:pt x="22" y="10"/>
                  </a:lnTo>
                  <a:lnTo>
                    <a:pt x="22" y="6"/>
                  </a:lnTo>
                  <a:lnTo>
                    <a:pt x="18" y="2"/>
                  </a:lnTo>
                  <a:lnTo>
                    <a:pt x="16" y="0"/>
                  </a:lnTo>
                  <a:lnTo>
                    <a:pt x="10"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40" name="Freeform 338"/>
            <p:cNvSpPr/>
            <p:nvPr/>
          </p:nvSpPr>
          <p:spPr bwMode="auto">
            <a:xfrm>
              <a:off x="5192713" y="1435100"/>
              <a:ext cx="34925" cy="34925"/>
            </a:xfrm>
            <a:custGeom>
              <a:avLst/>
              <a:gdLst/>
              <a:ahLst/>
              <a:cxnLst>
                <a:cxn ang="0">
                  <a:pos x="12" y="0"/>
                </a:cxn>
                <a:cxn ang="0">
                  <a:pos x="12" y="0"/>
                </a:cxn>
                <a:cxn ang="0">
                  <a:pos x="6" y="2"/>
                </a:cxn>
                <a:cxn ang="0">
                  <a:pos x="4" y="4"/>
                </a:cxn>
                <a:cxn ang="0">
                  <a:pos x="0" y="8"/>
                </a:cxn>
                <a:cxn ang="0">
                  <a:pos x="0" y="12"/>
                </a:cxn>
                <a:cxn ang="0">
                  <a:pos x="0" y="12"/>
                </a:cxn>
                <a:cxn ang="0">
                  <a:pos x="0" y="16"/>
                </a:cxn>
                <a:cxn ang="0">
                  <a:pos x="4" y="20"/>
                </a:cxn>
                <a:cxn ang="0">
                  <a:pos x="6" y="22"/>
                </a:cxn>
                <a:cxn ang="0">
                  <a:pos x="12" y="22"/>
                </a:cxn>
                <a:cxn ang="0">
                  <a:pos x="12" y="22"/>
                </a:cxn>
                <a:cxn ang="0">
                  <a:pos x="16" y="22"/>
                </a:cxn>
                <a:cxn ang="0">
                  <a:pos x="18" y="20"/>
                </a:cxn>
                <a:cxn ang="0">
                  <a:pos x="22" y="16"/>
                </a:cxn>
                <a:cxn ang="0">
                  <a:pos x="22" y="12"/>
                </a:cxn>
                <a:cxn ang="0">
                  <a:pos x="22" y="12"/>
                </a:cxn>
                <a:cxn ang="0">
                  <a:pos x="22" y="8"/>
                </a:cxn>
                <a:cxn ang="0">
                  <a:pos x="18" y="4"/>
                </a:cxn>
                <a:cxn ang="0">
                  <a:pos x="16" y="2"/>
                </a:cxn>
                <a:cxn ang="0">
                  <a:pos x="12" y="0"/>
                </a:cxn>
              </a:cxnLst>
              <a:rect l="0" t="0" r="r" b="b"/>
              <a:pathLst>
                <a:path w="22" h="22">
                  <a:moveTo>
                    <a:pt x="12" y="0"/>
                  </a:moveTo>
                  <a:lnTo>
                    <a:pt x="12" y="0"/>
                  </a:lnTo>
                  <a:lnTo>
                    <a:pt x="6" y="2"/>
                  </a:lnTo>
                  <a:lnTo>
                    <a:pt x="4" y="4"/>
                  </a:lnTo>
                  <a:lnTo>
                    <a:pt x="0" y="8"/>
                  </a:lnTo>
                  <a:lnTo>
                    <a:pt x="0" y="12"/>
                  </a:lnTo>
                  <a:lnTo>
                    <a:pt x="0" y="12"/>
                  </a:lnTo>
                  <a:lnTo>
                    <a:pt x="0" y="16"/>
                  </a:lnTo>
                  <a:lnTo>
                    <a:pt x="4" y="20"/>
                  </a:lnTo>
                  <a:lnTo>
                    <a:pt x="6" y="22"/>
                  </a:lnTo>
                  <a:lnTo>
                    <a:pt x="12" y="22"/>
                  </a:lnTo>
                  <a:lnTo>
                    <a:pt x="12" y="22"/>
                  </a:lnTo>
                  <a:lnTo>
                    <a:pt x="16" y="22"/>
                  </a:lnTo>
                  <a:lnTo>
                    <a:pt x="18" y="20"/>
                  </a:lnTo>
                  <a:lnTo>
                    <a:pt x="22" y="16"/>
                  </a:lnTo>
                  <a:lnTo>
                    <a:pt x="22" y="12"/>
                  </a:lnTo>
                  <a:lnTo>
                    <a:pt x="22" y="12"/>
                  </a:lnTo>
                  <a:lnTo>
                    <a:pt x="22" y="8"/>
                  </a:lnTo>
                  <a:lnTo>
                    <a:pt x="18" y="4"/>
                  </a:lnTo>
                  <a:lnTo>
                    <a:pt x="16" y="2"/>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41" name="Freeform 339"/>
            <p:cNvSpPr/>
            <p:nvPr/>
          </p:nvSpPr>
          <p:spPr bwMode="auto">
            <a:xfrm>
              <a:off x="5192713" y="1435100"/>
              <a:ext cx="34925" cy="34925"/>
            </a:xfrm>
            <a:custGeom>
              <a:avLst/>
              <a:gdLst/>
              <a:ahLst/>
              <a:cxnLst>
                <a:cxn ang="0">
                  <a:pos x="12" y="0"/>
                </a:cxn>
                <a:cxn ang="0">
                  <a:pos x="12" y="0"/>
                </a:cxn>
                <a:cxn ang="0">
                  <a:pos x="6" y="2"/>
                </a:cxn>
                <a:cxn ang="0">
                  <a:pos x="4" y="4"/>
                </a:cxn>
                <a:cxn ang="0">
                  <a:pos x="0" y="8"/>
                </a:cxn>
                <a:cxn ang="0">
                  <a:pos x="0" y="12"/>
                </a:cxn>
                <a:cxn ang="0">
                  <a:pos x="0" y="12"/>
                </a:cxn>
                <a:cxn ang="0">
                  <a:pos x="0" y="16"/>
                </a:cxn>
                <a:cxn ang="0">
                  <a:pos x="4" y="20"/>
                </a:cxn>
                <a:cxn ang="0">
                  <a:pos x="6" y="22"/>
                </a:cxn>
                <a:cxn ang="0">
                  <a:pos x="12" y="22"/>
                </a:cxn>
                <a:cxn ang="0">
                  <a:pos x="12" y="22"/>
                </a:cxn>
                <a:cxn ang="0">
                  <a:pos x="16" y="22"/>
                </a:cxn>
                <a:cxn ang="0">
                  <a:pos x="18" y="20"/>
                </a:cxn>
                <a:cxn ang="0">
                  <a:pos x="22" y="16"/>
                </a:cxn>
                <a:cxn ang="0">
                  <a:pos x="22" y="12"/>
                </a:cxn>
                <a:cxn ang="0">
                  <a:pos x="22" y="12"/>
                </a:cxn>
                <a:cxn ang="0">
                  <a:pos x="22" y="8"/>
                </a:cxn>
                <a:cxn ang="0">
                  <a:pos x="18" y="4"/>
                </a:cxn>
                <a:cxn ang="0">
                  <a:pos x="16" y="2"/>
                </a:cxn>
                <a:cxn ang="0">
                  <a:pos x="12" y="0"/>
                </a:cxn>
              </a:cxnLst>
              <a:rect l="0" t="0" r="r" b="b"/>
              <a:pathLst>
                <a:path w="22" h="22">
                  <a:moveTo>
                    <a:pt x="12" y="0"/>
                  </a:moveTo>
                  <a:lnTo>
                    <a:pt x="12" y="0"/>
                  </a:lnTo>
                  <a:lnTo>
                    <a:pt x="6" y="2"/>
                  </a:lnTo>
                  <a:lnTo>
                    <a:pt x="4" y="4"/>
                  </a:lnTo>
                  <a:lnTo>
                    <a:pt x="0" y="8"/>
                  </a:lnTo>
                  <a:lnTo>
                    <a:pt x="0" y="12"/>
                  </a:lnTo>
                  <a:lnTo>
                    <a:pt x="0" y="12"/>
                  </a:lnTo>
                  <a:lnTo>
                    <a:pt x="0" y="16"/>
                  </a:lnTo>
                  <a:lnTo>
                    <a:pt x="4" y="20"/>
                  </a:lnTo>
                  <a:lnTo>
                    <a:pt x="6" y="22"/>
                  </a:lnTo>
                  <a:lnTo>
                    <a:pt x="12" y="22"/>
                  </a:lnTo>
                  <a:lnTo>
                    <a:pt x="12" y="22"/>
                  </a:lnTo>
                  <a:lnTo>
                    <a:pt x="16" y="22"/>
                  </a:lnTo>
                  <a:lnTo>
                    <a:pt x="18" y="20"/>
                  </a:lnTo>
                  <a:lnTo>
                    <a:pt x="22" y="16"/>
                  </a:lnTo>
                  <a:lnTo>
                    <a:pt x="22" y="12"/>
                  </a:lnTo>
                  <a:lnTo>
                    <a:pt x="22" y="12"/>
                  </a:lnTo>
                  <a:lnTo>
                    <a:pt x="22" y="8"/>
                  </a:lnTo>
                  <a:lnTo>
                    <a:pt x="18" y="4"/>
                  </a:lnTo>
                  <a:lnTo>
                    <a:pt x="16" y="2"/>
                  </a:lnTo>
                  <a:lnTo>
                    <a:pt x="12"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42" name="Freeform 340"/>
            <p:cNvSpPr/>
            <p:nvPr/>
          </p:nvSpPr>
          <p:spPr bwMode="auto">
            <a:xfrm>
              <a:off x="6999288" y="1123950"/>
              <a:ext cx="34925" cy="34925"/>
            </a:xfrm>
            <a:custGeom>
              <a:avLst/>
              <a:gdLst/>
              <a:ahLst/>
              <a:cxnLst>
                <a:cxn ang="0">
                  <a:pos x="10" y="0"/>
                </a:cxn>
                <a:cxn ang="0">
                  <a:pos x="10" y="0"/>
                </a:cxn>
                <a:cxn ang="0">
                  <a:pos x="6" y="0"/>
                </a:cxn>
                <a:cxn ang="0">
                  <a:pos x="2" y="4"/>
                </a:cxn>
                <a:cxn ang="0">
                  <a:pos x="0" y="6"/>
                </a:cxn>
                <a:cxn ang="0">
                  <a:pos x="0" y="12"/>
                </a:cxn>
                <a:cxn ang="0">
                  <a:pos x="0" y="12"/>
                </a:cxn>
                <a:cxn ang="0">
                  <a:pos x="0" y="16"/>
                </a:cxn>
                <a:cxn ang="0">
                  <a:pos x="2" y="20"/>
                </a:cxn>
                <a:cxn ang="0">
                  <a:pos x="6" y="22"/>
                </a:cxn>
                <a:cxn ang="0">
                  <a:pos x="10" y="22"/>
                </a:cxn>
                <a:cxn ang="0">
                  <a:pos x="10" y="22"/>
                </a:cxn>
                <a:cxn ang="0">
                  <a:pos x="16" y="22"/>
                </a:cxn>
                <a:cxn ang="0">
                  <a:pos x="18" y="20"/>
                </a:cxn>
                <a:cxn ang="0">
                  <a:pos x="22" y="16"/>
                </a:cxn>
                <a:cxn ang="0">
                  <a:pos x="22" y="12"/>
                </a:cxn>
                <a:cxn ang="0">
                  <a:pos x="22" y="12"/>
                </a:cxn>
                <a:cxn ang="0">
                  <a:pos x="22" y="6"/>
                </a:cxn>
                <a:cxn ang="0">
                  <a:pos x="18" y="4"/>
                </a:cxn>
                <a:cxn ang="0">
                  <a:pos x="16" y="0"/>
                </a:cxn>
                <a:cxn ang="0">
                  <a:pos x="10" y="0"/>
                </a:cxn>
              </a:cxnLst>
              <a:rect l="0" t="0" r="r" b="b"/>
              <a:pathLst>
                <a:path w="22" h="22">
                  <a:moveTo>
                    <a:pt x="10" y="0"/>
                  </a:moveTo>
                  <a:lnTo>
                    <a:pt x="10" y="0"/>
                  </a:lnTo>
                  <a:lnTo>
                    <a:pt x="6" y="0"/>
                  </a:lnTo>
                  <a:lnTo>
                    <a:pt x="2" y="4"/>
                  </a:lnTo>
                  <a:lnTo>
                    <a:pt x="0" y="6"/>
                  </a:lnTo>
                  <a:lnTo>
                    <a:pt x="0" y="12"/>
                  </a:lnTo>
                  <a:lnTo>
                    <a:pt x="0" y="12"/>
                  </a:lnTo>
                  <a:lnTo>
                    <a:pt x="0" y="16"/>
                  </a:lnTo>
                  <a:lnTo>
                    <a:pt x="2" y="20"/>
                  </a:lnTo>
                  <a:lnTo>
                    <a:pt x="6" y="22"/>
                  </a:lnTo>
                  <a:lnTo>
                    <a:pt x="10" y="22"/>
                  </a:lnTo>
                  <a:lnTo>
                    <a:pt x="10" y="22"/>
                  </a:lnTo>
                  <a:lnTo>
                    <a:pt x="16" y="22"/>
                  </a:lnTo>
                  <a:lnTo>
                    <a:pt x="18" y="20"/>
                  </a:lnTo>
                  <a:lnTo>
                    <a:pt x="22" y="16"/>
                  </a:lnTo>
                  <a:lnTo>
                    <a:pt x="22" y="12"/>
                  </a:lnTo>
                  <a:lnTo>
                    <a:pt x="22" y="12"/>
                  </a:lnTo>
                  <a:lnTo>
                    <a:pt x="22" y="6"/>
                  </a:lnTo>
                  <a:lnTo>
                    <a:pt x="18" y="4"/>
                  </a:lnTo>
                  <a:lnTo>
                    <a:pt x="16" y="0"/>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43" name="Freeform 341"/>
            <p:cNvSpPr/>
            <p:nvPr/>
          </p:nvSpPr>
          <p:spPr bwMode="auto">
            <a:xfrm>
              <a:off x="6999288" y="1123950"/>
              <a:ext cx="34925" cy="34925"/>
            </a:xfrm>
            <a:custGeom>
              <a:avLst/>
              <a:gdLst/>
              <a:ahLst/>
              <a:cxnLst>
                <a:cxn ang="0">
                  <a:pos x="10" y="0"/>
                </a:cxn>
                <a:cxn ang="0">
                  <a:pos x="10" y="0"/>
                </a:cxn>
                <a:cxn ang="0">
                  <a:pos x="6" y="0"/>
                </a:cxn>
                <a:cxn ang="0">
                  <a:pos x="2" y="4"/>
                </a:cxn>
                <a:cxn ang="0">
                  <a:pos x="0" y="6"/>
                </a:cxn>
                <a:cxn ang="0">
                  <a:pos x="0" y="12"/>
                </a:cxn>
                <a:cxn ang="0">
                  <a:pos x="0" y="12"/>
                </a:cxn>
                <a:cxn ang="0">
                  <a:pos x="0" y="16"/>
                </a:cxn>
                <a:cxn ang="0">
                  <a:pos x="2" y="20"/>
                </a:cxn>
                <a:cxn ang="0">
                  <a:pos x="6" y="22"/>
                </a:cxn>
                <a:cxn ang="0">
                  <a:pos x="10" y="22"/>
                </a:cxn>
                <a:cxn ang="0">
                  <a:pos x="10" y="22"/>
                </a:cxn>
                <a:cxn ang="0">
                  <a:pos x="16" y="22"/>
                </a:cxn>
                <a:cxn ang="0">
                  <a:pos x="18" y="20"/>
                </a:cxn>
                <a:cxn ang="0">
                  <a:pos x="22" y="16"/>
                </a:cxn>
                <a:cxn ang="0">
                  <a:pos x="22" y="12"/>
                </a:cxn>
                <a:cxn ang="0">
                  <a:pos x="22" y="12"/>
                </a:cxn>
                <a:cxn ang="0">
                  <a:pos x="22" y="6"/>
                </a:cxn>
                <a:cxn ang="0">
                  <a:pos x="18" y="4"/>
                </a:cxn>
                <a:cxn ang="0">
                  <a:pos x="16" y="0"/>
                </a:cxn>
                <a:cxn ang="0">
                  <a:pos x="10" y="0"/>
                </a:cxn>
              </a:cxnLst>
              <a:rect l="0" t="0" r="r" b="b"/>
              <a:pathLst>
                <a:path w="22" h="22">
                  <a:moveTo>
                    <a:pt x="10" y="0"/>
                  </a:moveTo>
                  <a:lnTo>
                    <a:pt x="10" y="0"/>
                  </a:lnTo>
                  <a:lnTo>
                    <a:pt x="6" y="0"/>
                  </a:lnTo>
                  <a:lnTo>
                    <a:pt x="2" y="4"/>
                  </a:lnTo>
                  <a:lnTo>
                    <a:pt x="0" y="6"/>
                  </a:lnTo>
                  <a:lnTo>
                    <a:pt x="0" y="12"/>
                  </a:lnTo>
                  <a:lnTo>
                    <a:pt x="0" y="12"/>
                  </a:lnTo>
                  <a:lnTo>
                    <a:pt x="0" y="16"/>
                  </a:lnTo>
                  <a:lnTo>
                    <a:pt x="2" y="20"/>
                  </a:lnTo>
                  <a:lnTo>
                    <a:pt x="6" y="22"/>
                  </a:lnTo>
                  <a:lnTo>
                    <a:pt x="10" y="22"/>
                  </a:lnTo>
                  <a:lnTo>
                    <a:pt x="10" y="22"/>
                  </a:lnTo>
                  <a:lnTo>
                    <a:pt x="16" y="22"/>
                  </a:lnTo>
                  <a:lnTo>
                    <a:pt x="18" y="20"/>
                  </a:lnTo>
                  <a:lnTo>
                    <a:pt x="22" y="16"/>
                  </a:lnTo>
                  <a:lnTo>
                    <a:pt x="22" y="12"/>
                  </a:lnTo>
                  <a:lnTo>
                    <a:pt x="22" y="12"/>
                  </a:lnTo>
                  <a:lnTo>
                    <a:pt x="22" y="6"/>
                  </a:lnTo>
                  <a:lnTo>
                    <a:pt x="18" y="4"/>
                  </a:lnTo>
                  <a:lnTo>
                    <a:pt x="16" y="0"/>
                  </a:lnTo>
                  <a:lnTo>
                    <a:pt x="10"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44" name="Freeform 342"/>
            <p:cNvSpPr/>
            <p:nvPr/>
          </p:nvSpPr>
          <p:spPr bwMode="auto">
            <a:xfrm>
              <a:off x="7640638" y="1212850"/>
              <a:ext cx="34925" cy="34925"/>
            </a:xfrm>
            <a:custGeom>
              <a:avLst/>
              <a:gdLst/>
              <a:ahLst/>
              <a:cxnLst>
                <a:cxn ang="0">
                  <a:pos x="10" y="0"/>
                </a:cxn>
                <a:cxn ang="0">
                  <a:pos x="10" y="0"/>
                </a:cxn>
                <a:cxn ang="0">
                  <a:pos x="6" y="2"/>
                </a:cxn>
                <a:cxn ang="0">
                  <a:pos x="2" y="4"/>
                </a:cxn>
                <a:cxn ang="0">
                  <a:pos x="0" y="6"/>
                </a:cxn>
                <a:cxn ang="0">
                  <a:pos x="0" y="12"/>
                </a:cxn>
                <a:cxn ang="0">
                  <a:pos x="0" y="12"/>
                </a:cxn>
                <a:cxn ang="0">
                  <a:pos x="0" y="16"/>
                </a:cxn>
                <a:cxn ang="0">
                  <a:pos x="2" y="20"/>
                </a:cxn>
                <a:cxn ang="0">
                  <a:pos x="6" y="22"/>
                </a:cxn>
                <a:cxn ang="0">
                  <a:pos x="10" y="22"/>
                </a:cxn>
                <a:cxn ang="0">
                  <a:pos x="10" y="22"/>
                </a:cxn>
                <a:cxn ang="0">
                  <a:pos x="14" y="22"/>
                </a:cxn>
                <a:cxn ang="0">
                  <a:pos x="18" y="20"/>
                </a:cxn>
                <a:cxn ang="0">
                  <a:pos x="20" y="16"/>
                </a:cxn>
                <a:cxn ang="0">
                  <a:pos x="22" y="12"/>
                </a:cxn>
                <a:cxn ang="0">
                  <a:pos x="22" y="12"/>
                </a:cxn>
                <a:cxn ang="0">
                  <a:pos x="20" y="6"/>
                </a:cxn>
                <a:cxn ang="0">
                  <a:pos x="18" y="4"/>
                </a:cxn>
                <a:cxn ang="0">
                  <a:pos x="14" y="2"/>
                </a:cxn>
                <a:cxn ang="0">
                  <a:pos x="10" y="0"/>
                </a:cxn>
              </a:cxnLst>
              <a:rect l="0" t="0" r="r" b="b"/>
              <a:pathLst>
                <a:path w="22" h="22">
                  <a:moveTo>
                    <a:pt x="10" y="0"/>
                  </a:moveTo>
                  <a:lnTo>
                    <a:pt x="10" y="0"/>
                  </a:lnTo>
                  <a:lnTo>
                    <a:pt x="6" y="2"/>
                  </a:lnTo>
                  <a:lnTo>
                    <a:pt x="2" y="4"/>
                  </a:lnTo>
                  <a:lnTo>
                    <a:pt x="0" y="6"/>
                  </a:lnTo>
                  <a:lnTo>
                    <a:pt x="0" y="12"/>
                  </a:lnTo>
                  <a:lnTo>
                    <a:pt x="0" y="12"/>
                  </a:lnTo>
                  <a:lnTo>
                    <a:pt x="0" y="16"/>
                  </a:lnTo>
                  <a:lnTo>
                    <a:pt x="2" y="20"/>
                  </a:lnTo>
                  <a:lnTo>
                    <a:pt x="6" y="22"/>
                  </a:lnTo>
                  <a:lnTo>
                    <a:pt x="10" y="22"/>
                  </a:lnTo>
                  <a:lnTo>
                    <a:pt x="10" y="22"/>
                  </a:lnTo>
                  <a:lnTo>
                    <a:pt x="14" y="22"/>
                  </a:lnTo>
                  <a:lnTo>
                    <a:pt x="18" y="20"/>
                  </a:lnTo>
                  <a:lnTo>
                    <a:pt x="20" y="16"/>
                  </a:lnTo>
                  <a:lnTo>
                    <a:pt x="22" y="12"/>
                  </a:lnTo>
                  <a:lnTo>
                    <a:pt x="22" y="12"/>
                  </a:lnTo>
                  <a:lnTo>
                    <a:pt x="20" y="6"/>
                  </a:lnTo>
                  <a:lnTo>
                    <a:pt x="18" y="4"/>
                  </a:lnTo>
                  <a:lnTo>
                    <a:pt x="14" y="2"/>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45" name="Freeform 343"/>
            <p:cNvSpPr/>
            <p:nvPr/>
          </p:nvSpPr>
          <p:spPr bwMode="auto">
            <a:xfrm>
              <a:off x="7640638" y="1212850"/>
              <a:ext cx="34925" cy="34925"/>
            </a:xfrm>
            <a:custGeom>
              <a:avLst/>
              <a:gdLst/>
              <a:ahLst/>
              <a:cxnLst>
                <a:cxn ang="0">
                  <a:pos x="10" y="0"/>
                </a:cxn>
                <a:cxn ang="0">
                  <a:pos x="10" y="0"/>
                </a:cxn>
                <a:cxn ang="0">
                  <a:pos x="6" y="2"/>
                </a:cxn>
                <a:cxn ang="0">
                  <a:pos x="2" y="4"/>
                </a:cxn>
                <a:cxn ang="0">
                  <a:pos x="0" y="6"/>
                </a:cxn>
                <a:cxn ang="0">
                  <a:pos x="0" y="12"/>
                </a:cxn>
                <a:cxn ang="0">
                  <a:pos x="0" y="12"/>
                </a:cxn>
                <a:cxn ang="0">
                  <a:pos x="0" y="16"/>
                </a:cxn>
                <a:cxn ang="0">
                  <a:pos x="2" y="20"/>
                </a:cxn>
                <a:cxn ang="0">
                  <a:pos x="6" y="22"/>
                </a:cxn>
                <a:cxn ang="0">
                  <a:pos x="10" y="22"/>
                </a:cxn>
                <a:cxn ang="0">
                  <a:pos x="10" y="22"/>
                </a:cxn>
                <a:cxn ang="0">
                  <a:pos x="14" y="22"/>
                </a:cxn>
                <a:cxn ang="0">
                  <a:pos x="18" y="20"/>
                </a:cxn>
                <a:cxn ang="0">
                  <a:pos x="20" y="16"/>
                </a:cxn>
                <a:cxn ang="0">
                  <a:pos x="22" y="12"/>
                </a:cxn>
                <a:cxn ang="0">
                  <a:pos x="22" y="12"/>
                </a:cxn>
                <a:cxn ang="0">
                  <a:pos x="20" y="6"/>
                </a:cxn>
                <a:cxn ang="0">
                  <a:pos x="18" y="4"/>
                </a:cxn>
                <a:cxn ang="0">
                  <a:pos x="14" y="2"/>
                </a:cxn>
                <a:cxn ang="0">
                  <a:pos x="10" y="0"/>
                </a:cxn>
              </a:cxnLst>
              <a:rect l="0" t="0" r="r" b="b"/>
              <a:pathLst>
                <a:path w="22" h="22">
                  <a:moveTo>
                    <a:pt x="10" y="0"/>
                  </a:moveTo>
                  <a:lnTo>
                    <a:pt x="10" y="0"/>
                  </a:lnTo>
                  <a:lnTo>
                    <a:pt x="6" y="2"/>
                  </a:lnTo>
                  <a:lnTo>
                    <a:pt x="2" y="4"/>
                  </a:lnTo>
                  <a:lnTo>
                    <a:pt x="0" y="6"/>
                  </a:lnTo>
                  <a:lnTo>
                    <a:pt x="0" y="12"/>
                  </a:lnTo>
                  <a:lnTo>
                    <a:pt x="0" y="12"/>
                  </a:lnTo>
                  <a:lnTo>
                    <a:pt x="0" y="16"/>
                  </a:lnTo>
                  <a:lnTo>
                    <a:pt x="2" y="20"/>
                  </a:lnTo>
                  <a:lnTo>
                    <a:pt x="6" y="22"/>
                  </a:lnTo>
                  <a:lnTo>
                    <a:pt x="10" y="22"/>
                  </a:lnTo>
                  <a:lnTo>
                    <a:pt x="10" y="22"/>
                  </a:lnTo>
                  <a:lnTo>
                    <a:pt x="14" y="22"/>
                  </a:lnTo>
                  <a:lnTo>
                    <a:pt x="18" y="20"/>
                  </a:lnTo>
                  <a:lnTo>
                    <a:pt x="20" y="16"/>
                  </a:lnTo>
                  <a:lnTo>
                    <a:pt x="22" y="12"/>
                  </a:lnTo>
                  <a:lnTo>
                    <a:pt x="22" y="12"/>
                  </a:lnTo>
                  <a:lnTo>
                    <a:pt x="20" y="6"/>
                  </a:lnTo>
                  <a:lnTo>
                    <a:pt x="18" y="4"/>
                  </a:lnTo>
                  <a:lnTo>
                    <a:pt x="14" y="2"/>
                  </a:lnTo>
                  <a:lnTo>
                    <a:pt x="10"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46" name="Freeform 344"/>
            <p:cNvSpPr/>
            <p:nvPr/>
          </p:nvSpPr>
          <p:spPr bwMode="auto">
            <a:xfrm>
              <a:off x="5643563" y="1508125"/>
              <a:ext cx="34925" cy="34925"/>
            </a:xfrm>
            <a:custGeom>
              <a:avLst/>
              <a:gdLst/>
              <a:ahLst/>
              <a:cxnLst>
                <a:cxn ang="0">
                  <a:pos x="12" y="0"/>
                </a:cxn>
                <a:cxn ang="0">
                  <a:pos x="12" y="0"/>
                </a:cxn>
                <a:cxn ang="0">
                  <a:pos x="6" y="0"/>
                </a:cxn>
                <a:cxn ang="0">
                  <a:pos x="4" y="2"/>
                </a:cxn>
                <a:cxn ang="0">
                  <a:pos x="0" y="6"/>
                </a:cxn>
                <a:cxn ang="0">
                  <a:pos x="0" y="10"/>
                </a:cxn>
                <a:cxn ang="0">
                  <a:pos x="0" y="10"/>
                </a:cxn>
                <a:cxn ang="0">
                  <a:pos x="0" y="14"/>
                </a:cxn>
                <a:cxn ang="0">
                  <a:pos x="4" y="18"/>
                </a:cxn>
                <a:cxn ang="0">
                  <a:pos x="6" y="20"/>
                </a:cxn>
                <a:cxn ang="0">
                  <a:pos x="12" y="22"/>
                </a:cxn>
                <a:cxn ang="0">
                  <a:pos x="12" y="22"/>
                </a:cxn>
                <a:cxn ang="0">
                  <a:pos x="16" y="20"/>
                </a:cxn>
                <a:cxn ang="0">
                  <a:pos x="20" y="18"/>
                </a:cxn>
                <a:cxn ang="0">
                  <a:pos x="22" y="14"/>
                </a:cxn>
                <a:cxn ang="0">
                  <a:pos x="22" y="10"/>
                </a:cxn>
                <a:cxn ang="0">
                  <a:pos x="22" y="10"/>
                </a:cxn>
                <a:cxn ang="0">
                  <a:pos x="22" y="6"/>
                </a:cxn>
                <a:cxn ang="0">
                  <a:pos x="20" y="2"/>
                </a:cxn>
                <a:cxn ang="0">
                  <a:pos x="16" y="0"/>
                </a:cxn>
                <a:cxn ang="0">
                  <a:pos x="12" y="0"/>
                </a:cxn>
              </a:cxnLst>
              <a:rect l="0" t="0" r="r" b="b"/>
              <a:pathLst>
                <a:path w="22" h="22">
                  <a:moveTo>
                    <a:pt x="12" y="0"/>
                  </a:moveTo>
                  <a:lnTo>
                    <a:pt x="12" y="0"/>
                  </a:lnTo>
                  <a:lnTo>
                    <a:pt x="6" y="0"/>
                  </a:lnTo>
                  <a:lnTo>
                    <a:pt x="4" y="2"/>
                  </a:lnTo>
                  <a:lnTo>
                    <a:pt x="0" y="6"/>
                  </a:lnTo>
                  <a:lnTo>
                    <a:pt x="0" y="10"/>
                  </a:lnTo>
                  <a:lnTo>
                    <a:pt x="0" y="10"/>
                  </a:lnTo>
                  <a:lnTo>
                    <a:pt x="0" y="14"/>
                  </a:lnTo>
                  <a:lnTo>
                    <a:pt x="4" y="18"/>
                  </a:lnTo>
                  <a:lnTo>
                    <a:pt x="6" y="20"/>
                  </a:lnTo>
                  <a:lnTo>
                    <a:pt x="12" y="22"/>
                  </a:lnTo>
                  <a:lnTo>
                    <a:pt x="12" y="22"/>
                  </a:lnTo>
                  <a:lnTo>
                    <a:pt x="16" y="20"/>
                  </a:lnTo>
                  <a:lnTo>
                    <a:pt x="20" y="18"/>
                  </a:lnTo>
                  <a:lnTo>
                    <a:pt x="22" y="14"/>
                  </a:lnTo>
                  <a:lnTo>
                    <a:pt x="22" y="10"/>
                  </a:lnTo>
                  <a:lnTo>
                    <a:pt x="22" y="10"/>
                  </a:lnTo>
                  <a:lnTo>
                    <a:pt x="22" y="6"/>
                  </a:lnTo>
                  <a:lnTo>
                    <a:pt x="20" y="2"/>
                  </a:lnTo>
                  <a:lnTo>
                    <a:pt x="16" y="0"/>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47" name="Freeform 345"/>
            <p:cNvSpPr/>
            <p:nvPr/>
          </p:nvSpPr>
          <p:spPr bwMode="auto">
            <a:xfrm>
              <a:off x="5643563" y="1508125"/>
              <a:ext cx="34925" cy="34925"/>
            </a:xfrm>
            <a:custGeom>
              <a:avLst/>
              <a:gdLst/>
              <a:ahLst/>
              <a:cxnLst>
                <a:cxn ang="0">
                  <a:pos x="12" y="0"/>
                </a:cxn>
                <a:cxn ang="0">
                  <a:pos x="12" y="0"/>
                </a:cxn>
                <a:cxn ang="0">
                  <a:pos x="6" y="0"/>
                </a:cxn>
                <a:cxn ang="0">
                  <a:pos x="4" y="2"/>
                </a:cxn>
                <a:cxn ang="0">
                  <a:pos x="0" y="6"/>
                </a:cxn>
                <a:cxn ang="0">
                  <a:pos x="0" y="10"/>
                </a:cxn>
                <a:cxn ang="0">
                  <a:pos x="0" y="10"/>
                </a:cxn>
                <a:cxn ang="0">
                  <a:pos x="0" y="14"/>
                </a:cxn>
                <a:cxn ang="0">
                  <a:pos x="4" y="18"/>
                </a:cxn>
                <a:cxn ang="0">
                  <a:pos x="6" y="20"/>
                </a:cxn>
                <a:cxn ang="0">
                  <a:pos x="12" y="22"/>
                </a:cxn>
                <a:cxn ang="0">
                  <a:pos x="12" y="22"/>
                </a:cxn>
                <a:cxn ang="0">
                  <a:pos x="16" y="20"/>
                </a:cxn>
                <a:cxn ang="0">
                  <a:pos x="20" y="18"/>
                </a:cxn>
                <a:cxn ang="0">
                  <a:pos x="22" y="14"/>
                </a:cxn>
                <a:cxn ang="0">
                  <a:pos x="22" y="10"/>
                </a:cxn>
                <a:cxn ang="0">
                  <a:pos x="22" y="10"/>
                </a:cxn>
                <a:cxn ang="0">
                  <a:pos x="22" y="6"/>
                </a:cxn>
                <a:cxn ang="0">
                  <a:pos x="20" y="2"/>
                </a:cxn>
                <a:cxn ang="0">
                  <a:pos x="16" y="0"/>
                </a:cxn>
                <a:cxn ang="0">
                  <a:pos x="12" y="0"/>
                </a:cxn>
              </a:cxnLst>
              <a:rect l="0" t="0" r="r" b="b"/>
              <a:pathLst>
                <a:path w="22" h="22">
                  <a:moveTo>
                    <a:pt x="12" y="0"/>
                  </a:moveTo>
                  <a:lnTo>
                    <a:pt x="12" y="0"/>
                  </a:lnTo>
                  <a:lnTo>
                    <a:pt x="6" y="0"/>
                  </a:lnTo>
                  <a:lnTo>
                    <a:pt x="4" y="2"/>
                  </a:lnTo>
                  <a:lnTo>
                    <a:pt x="0" y="6"/>
                  </a:lnTo>
                  <a:lnTo>
                    <a:pt x="0" y="10"/>
                  </a:lnTo>
                  <a:lnTo>
                    <a:pt x="0" y="10"/>
                  </a:lnTo>
                  <a:lnTo>
                    <a:pt x="0" y="14"/>
                  </a:lnTo>
                  <a:lnTo>
                    <a:pt x="4" y="18"/>
                  </a:lnTo>
                  <a:lnTo>
                    <a:pt x="6" y="20"/>
                  </a:lnTo>
                  <a:lnTo>
                    <a:pt x="12" y="22"/>
                  </a:lnTo>
                  <a:lnTo>
                    <a:pt x="12" y="22"/>
                  </a:lnTo>
                  <a:lnTo>
                    <a:pt x="16" y="20"/>
                  </a:lnTo>
                  <a:lnTo>
                    <a:pt x="20" y="18"/>
                  </a:lnTo>
                  <a:lnTo>
                    <a:pt x="22" y="14"/>
                  </a:lnTo>
                  <a:lnTo>
                    <a:pt x="22" y="10"/>
                  </a:lnTo>
                  <a:lnTo>
                    <a:pt x="22" y="10"/>
                  </a:lnTo>
                  <a:lnTo>
                    <a:pt x="22" y="6"/>
                  </a:lnTo>
                  <a:lnTo>
                    <a:pt x="20" y="2"/>
                  </a:lnTo>
                  <a:lnTo>
                    <a:pt x="16" y="0"/>
                  </a:lnTo>
                  <a:lnTo>
                    <a:pt x="12"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48" name="Freeform 346"/>
            <p:cNvSpPr/>
            <p:nvPr/>
          </p:nvSpPr>
          <p:spPr bwMode="auto">
            <a:xfrm>
              <a:off x="5262563" y="1657350"/>
              <a:ext cx="38100" cy="34925"/>
            </a:xfrm>
            <a:custGeom>
              <a:avLst/>
              <a:gdLst/>
              <a:ahLst/>
              <a:cxnLst>
                <a:cxn ang="0">
                  <a:pos x="12" y="0"/>
                </a:cxn>
                <a:cxn ang="0">
                  <a:pos x="12" y="0"/>
                </a:cxn>
                <a:cxn ang="0">
                  <a:pos x="8" y="2"/>
                </a:cxn>
                <a:cxn ang="0">
                  <a:pos x="4" y="4"/>
                </a:cxn>
                <a:cxn ang="0">
                  <a:pos x="2" y="8"/>
                </a:cxn>
                <a:cxn ang="0">
                  <a:pos x="0" y="12"/>
                </a:cxn>
                <a:cxn ang="0">
                  <a:pos x="0" y="12"/>
                </a:cxn>
                <a:cxn ang="0">
                  <a:pos x="2" y="16"/>
                </a:cxn>
                <a:cxn ang="0">
                  <a:pos x="4" y="20"/>
                </a:cxn>
                <a:cxn ang="0">
                  <a:pos x="8" y="22"/>
                </a:cxn>
                <a:cxn ang="0">
                  <a:pos x="12" y="22"/>
                </a:cxn>
                <a:cxn ang="0">
                  <a:pos x="12" y="22"/>
                </a:cxn>
                <a:cxn ang="0">
                  <a:pos x="16" y="22"/>
                </a:cxn>
                <a:cxn ang="0">
                  <a:pos x="20" y="20"/>
                </a:cxn>
                <a:cxn ang="0">
                  <a:pos x="22" y="16"/>
                </a:cxn>
                <a:cxn ang="0">
                  <a:pos x="24" y="12"/>
                </a:cxn>
                <a:cxn ang="0">
                  <a:pos x="24" y="12"/>
                </a:cxn>
                <a:cxn ang="0">
                  <a:pos x="22" y="8"/>
                </a:cxn>
                <a:cxn ang="0">
                  <a:pos x="20" y="4"/>
                </a:cxn>
                <a:cxn ang="0">
                  <a:pos x="16" y="2"/>
                </a:cxn>
                <a:cxn ang="0">
                  <a:pos x="12" y="0"/>
                </a:cxn>
              </a:cxnLst>
              <a:rect l="0" t="0" r="r" b="b"/>
              <a:pathLst>
                <a:path w="24" h="22">
                  <a:moveTo>
                    <a:pt x="12" y="0"/>
                  </a:moveTo>
                  <a:lnTo>
                    <a:pt x="12" y="0"/>
                  </a:lnTo>
                  <a:lnTo>
                    <a:pt x="8" y="2"/>
                  </a:lnTo>
                  <a:lnTo>
                    <a:pt x="4" y="4"/>
                  </a:lnTo>
                  <a:lnTo>
                    <a:pt x="2" y="8"/>
                  </a:lnTo>
                  <a:lnTo>
                    <a:pt x="0" y="12"/>
                  </a:lnTo>
                  <a:lnTo>
                    <a:pt x="0" y="12"/>
                  </a:lnTo>
                  <a:lnTo>
                    <a:pt x="2" y="16"/>
                  </a:lnTo>
                  <a:lnTo>
                    <a:pt x="4" y="20"/>
                  </a:lnTo>
                  <a:lnTo>
                    <a:pt x="8" y="22"/>
                  </a:lnTo>
                  <a:lnTo>
                    <a:pt x="12" y="22"/>
                  </a:lnTo>
                  <a:lnTo>
                    <a:pt x="12" y="22"/>
                  </a:lnTo>
                  <a:lnTo>
                    <a:pt x="16" y="22"/>
                  </a:lnTo>
                  <a:lnTo>
                    <a:pt x="20" y="20"/>
                  </a:lnTo>
                  <a:lnTo>
                    <a:pt x="22" y="16"/>
                  </a:lnTo>
                  <a:lnTo>
                    <a:pt x="24" y="12"/>
                  </a:lnTo>
                  <a:lnTo>
                    <a:pt x="24" y="12"/>
                  </a:lnTo>
                  <a:lnTo>
                    <a:pt x="22" y="8"/>
                  </a:lnTo>
                  <a:lnTo>
                    <a:pt x="20" y="4"/>
                  </a:lnTo>
                  <a:lnTo>
                    <a:pt x="16" y="2"/>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49" name="Freeform 347"/>
            <p:cNvSpPr/>
            <p:nvPr/>
          </p:nvSpPr>
          <p:spPr bwMode="auto">
            <a:xfrm>
              <a:off x="5262563" y="1657350"/>
              <a:ext cx="38100" cy="34925"/>
            </a:xfrm>
            <a:custGeom>
              <a:avLst/>
              <a:gdLst/>
              <a:ahLst/>
              <a:cxnLst>
                <a:cxn ang="0">
                  <a:pos x="12" y="0"/>
                </a:cxn>
                <a:cxn ang="0">
                  <a:pos x="12" y="0"/>
                </a:cxn>
                <a:cxn ang="0">
                  <a:pos x="8" y="2"/>
                </a:cxn>
                <a:cxn ang="0">
                  <a:pos x="4" y="4"/>
                </a:cxn>
                <a:cxn ang="0">
                  <a:pos x="2" y="8"/>
                </a:cxn>
                <a:cxn ang="0">
                  <a:pos x="0" y="12"/>
                </a:cxn>
                <a:cxn ang="0">
                  <a:pos x="0" y="12"/>
                </a:cxn>
                <a:cxn ang="0">
                  <a:pos x="2" y="16"/>
                </a:cxn>
                <a:cxn ang="0">
                  <a:pos x="4" y="20"/>
                </a:cxn>
                <a:cxn ang="0">
                  <a:pos x="8" y="22"/>
                </a:cxn>
                <a:cxn ang="0">
                  <a:pos x="12" y="22"/>
                </a:cxn>
                <a:cxn ang="0">
                  <a:pos x="12" y="22"/>
                </a:cxn>
                <a:cxn ang="0">
                  <a:pos x="16" y="22"/>
                </a:cxn>
                <a:cxn ang="0">
                  <a:pos x="20" y="20"/>
                </a:cxn>
                <a:cxn ang="0">
                  <a:pos x="22" y="16"/>
                </a:cxn>
                <a:cxn ang="0">
                  <a:pos x="24" y="12"/>
                </a:cxn>
                <a:cxn ang="0">
                  <a:pos x="24" y="12"/>
                </a:cxn>
                <a:cxn ang="0">
                  <a:pos x="22" y="8"/>
                </a:cxn>
                <a:cxn ang="0">
                  <a:pos x="20" y="4"/>
                </a:cxn>
                <a:cxn ang="0">
                  <a:pos x="16" y="2"/>
                </a:cxn>
                <a:cxn ang="0">
                  <a:pos x="12" y="0"/>
                </a:cxn>
              </a:cxnLst>
              <a:rect l="0" t="0" r="r" b="b"/>
              <a:pathLst>
                <a:path w="24" h="22">
                  <a:moveTo>
                    <a:pt x="12" y="0"/>
                  </a:moveTo>
                  <a:lnTo>
                    <a:pt x="12" y="0"/>
                  </a:lnTo>
                  <a:lnTo>
                    <a:pt x="8" y="2"/>
                  </a:lnTo>
                  <a:lnTo>
                    <a:pt x="4" y="4"/>
                  </a:lnTo>
                  <a:lnTo>
                    <a:pt x="2" y="8"/>
                  </a:lnTo>
                  <a:lnTo>
                    <a:pt x="0" y="12"/>
                  </a:lnTo>
                  <a:lnTo>
                    <a:pt x="0" y="12"/>
                  </a:lnTo>
                  <a:lnTo>
                    <a:pt x="2" y="16"/>
                  </a:lnTo>
                  <a:lnTo>
                    <a:pt x="4" y="20"/>
                  </a:lnTo>
                  <a:lnTo>
                    <a:pt x="8" y="22"/>
                  </a:lnTo>
                  <a:lnTo>
                    <a:pt x="12" y="22"/>
                  </a:lnTo>
                  <a:lnTo>
                    <a:pt x="12" y="22"/>
                  </a:lnTo>
                  <a:lnTo>
                    <a:pt x="16" y="22"/>
                  </a:lnTo>
                  <a:lnTo>
                    <a:pt x="20" y="20"/>
                  </a:lnTo>
                  <a:lnTo>
                    <a:pt x="22" y="16"/>
                  </a:lnTo>
                  <a:lnTo>
                    <a:pt x="24" y="12"/>
                  </a:lnTo>
                  <a:lnTo>
                    <a:pt x="24" y="12"/>
                  </a:lnTo>
                  <a:lnTo>
                    <a:pt x="22" y="8"/>
                  </a:lnTo>
                  <a:lnTo>
                    <a:pt x="20" y="4"/>
                  </a:lnTo>
                  <a:lnTo>
                    <a:pt x="16" y="2"/>
                  </a:lnTo>
                  <a:lnTo>
                    <a:pt x="12"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50" name="Freeform 348"/>
            <p:cNvSpPr/>
            <p:nvPr/>
          </p:nvSpPr>
          <p:spPr bwMode="auto">
            <a:xfrm>
              <a:off x="5491163" y="1238250"/>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51" name="Freeform 349"/>
            <p:cNvSpPr/>
            <p:nvPr/>
          </p:nvSpPr>
          <p:spPr bwMode="auto">
            <a:xfrm>
              <a:off x="5491163" y="1238250"/>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52" name="Freeform 350"/>
            <p:cNvSpPr/>
            <p:nvPr/>
          </p:nvSpPr>
          <p:spPr bwMode="auto">
            <a:xfrm>
              <a:off x="6129338" y="1041400"/>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53" name="Freeform 351"/>
            <p:cNvSpPr/>
            <p:nvPr/>
          </p:nvSpPr>
          <p:spPr bwMode="auto">
            <a:xfrm>
              <a:off x="6129338" y="1041400"/>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54" name="Freeform 352"/>
            <p:cNvSpPr/>
            <p:nvPr/>
          </p:nvSpPr>
          <p:spPr bwMode="auto">
            <a:xfrm>
              <a:off x="6405563" y="103187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55" name="Freeform 353"/>
            <p:cNvSpPr/>
            <p:nvPr/>
          </p:nvSpPr>
          <p:spPr bwMode="auto">
            <a:xfrm>
              <a:off x="6405563" y="103187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56" name="Freeform 354"/>
            <p:cNvSpPr/>
            <p:nvPr/>
          </p:nvSpPr>
          <p:spPr bwMode="auto">
            <a:xfrm>
              <a:off x="6789738" y="107632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57" name="Freeform 355"/>
            <p:cNvSpPr/>
            <p:nvPr/>
          </p:nvSpPr>
          <p:spPr bwMode="auto">
            <a:xfrm>
              <a:off x="6789738" y="107632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58" name="Freeform 356"/>
            <p:cNvSpPr/>
            <p:nvPr/>
          </p:nvSpPr>
          <p:spPr bwMode="auto">
            <a:xfrm>
              <a:off x="6637338" y="118427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59" name="Freeform 357"/>
            <p:cNvSpPr/>
            <p:nvPr/>
          </p:nvSpPr>
          <p:spPr bwMode="auto">
            <a:xfrm>
              <a:off x="6637338" y="118427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60" name="Freeform 358"/>
            <p:cNvSpPr/>
            <p:nvPr/>
          </p:nvSpPr>
          <p:spPr bwMode="auto">
            <a:xfrm>
              <a:off x="6656388" y="152082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61" name="Freeform 359"/>
            <p:cNvSpPr/>
            <p:nvPr/>
          </p:nvSpPr>
          <p:spPr bwMode="auto">
            <a:xfrm>
              <a:off x="6656388" y="152082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62" name="Freeform 360"/>
            <p:cNvSpPr/>
            <p:nvPr/>
          </p:nvSpPr>
          <p:spPr bwMode="auto">
            <a:xfrm>
              <a:off x="7367588" y="1558925"/>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63" name="Freeform 361"/>
            <p:cNvSpPr/>
            <p:nvPr/>
          </p:nvSpPr>
          <p:spPr bwMode="auto">
            <a:xfrm>
              <a:off x="7367588" y="1558925"/>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64" name="Freeform 362"/>
            <p:cNvSpPr/>
            <p:nvPr/>
          </p:nvSpPr>
          <p:spPr bwMode="auto">
            <a:xfrm>
              <a:off x="6904038" y="155892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65" name="Freeform 363"/>
            <p:cNvSpPr/>
            <p:nvPr/>
          </p:nvSpPr>
          <p:spPr bwMode="auto">
            <a:xfrm>
              <a:off x="6904038" y="155892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66" name="Freeform 364"/>
            <p:cNvSpPr/>
            <p:nvPr/>
          </p:nvSpPr>
          <p:spPr bwMode="auto">
            <a:xfrm>
              <a:off x="6878638" y="1292225"/>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67" name="Freeform 365"/>
            <p:cNvSpPr/>
            <p:nvPr/>
          </p:nvSpPr>
          <p:spPr bwMode="auto">
            <a:xfrm>
              <a:off x="6878638" y="1292225"/>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68" name="Freeform 366"/>
            <p:cNvSpPr/>
            <p:nvPr/>
          </p:nvSpPr>
          <p:spPr bwMode="auto">
            <a:xfrm>
              <a:off x="7110413" y="1381125"/>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69" name="Freeform 367"/>
            <p:cNvSpPr/>
            <p:nvPr/>
          </p:nvSpPr>
          <p:spPr bwMode="auto">
            <a:xfrm>
              <a:off x="7110413" y="1381125"/>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70" name="Freeform 368"/>
            <p:cNvSpPr/>
            <p:nvPr/>
          </p:nvSpPr>
          <p:spPr bwMode="auto">
            <a:xfrm>
              <a:off x="7821613" y="1149350"/>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71" name="Freeform 369"/>
            <p:cNvSpPr/>
            <p:nvPr/>
          </p:nvSpPr>
          <p:spPr bwMode="auto">
            <a:xfrm>
              <a:off x="7821613" y="1149350"/>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72" name="Freeform 370"/>
            <p:cNvSpPr/>
            <p:nvPr/>
          </p:nvSpPr>
          <p:spPr bwMode="auto">
            <a:xfrm>
              <a:off x="7831138" y="1416050"/>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73" name="Freeform 371"/>
            <p:cNvSpPr/>
            <p:nvPr/>
          </p:nvSpPr>
          <p:spPr bwMode="auto">
            <a:xfrm>
              <a:off x="7831138" y="1416050"/>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74" name="Freeform 372"/>
            <p:cNvSpPr/>
            <p:nvPr/>
          </p:nvSpPr>
          <p:spPr bwMode="auto">
            <a:xfrm>
              <a:off x="7748588" y="1619250"/>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75" name="Freeform 373"/>
            <p:cNvSpPr/>
            <p:nvPr/>
          </p:nvSpPr>
          <p:spPr bwMode="auto">
            <a:xfrm>
              <a:off x="7748588" y="1619250"/>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76" name="Freeform 374"/>
            <p:cNvSpPr/>
            <p:nvPr/>
          </p:nvSpPr>
          <p:spPr bwMode="auto">
            <a:xfrm>
              <a:off x="6122988" y="1771650"/>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77" name="Freeform 375"/>
            <p:cNvSpPr/>
            <p:nvPr/>
          </p:nvSpPr>
          <p:spPr bwMode="auto">
            <a:xfrm>
              <a:off x="6122988" y="1771650"/>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78" name="Freeform 376"/>
            <p:cNvSpPr/>
            <p:nvPr/>
          </p:nvSpPr>
          <p:spPr bwMode="auto">
            <a:xfrm>
              <a:off x="5818188" y="1797050"/>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79" name="Freeform 377"/>
            <p:cNvSpPr/>
            <p:nvPr/>
          </p:nvSpPr>
          <p:spPr bwMode="auto">
            <a:xfrm>
              <a:off x="5818188" y="1797050"/>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80" name="Freeform 378"/>
            <p:cNvSpPr/>
            <p:nvPr/>
          </p:nvSpPr>
          <p:spPr bwMode="auto">
            <a:xfrm>
              <a:off x="3602038" y="167322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81" name="Freeform 379"/>
            <p:cNvSpPr/>
            <p:nvPr/>
          </p:nvSpPr>
          <p:spPr bwMode="auto">
            <a:xfrm>
              <a:off x="3602038" y="167322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82" name="Freeform 380"/>
            <p:cNvSpPr/>
            <p:nvPr/>
          </p:nvSpPr>
          <p:spPr bwMode="auto">
            <a:xfrm>
              <a:off x="3192463" y="1717675"/>
              <a:ext cx="25400" cy="22225"/>
            </a:xfrm>
            <a:custGeom>
              <a:avLst/>
              <a:gdLst/>
              <a:ahLst/>
              <a:cxnLst>
                <a:cxn ang="0">
                  <a:pos x="8" y="0"/>
                </a:cxn>
                <a:cxn ang="0">
                  <a:pos x="8" y="0"/>
                </a:cxn>
                <a:cxn ang="0">
                  <a:pos x="4" y="2"/>
                </a:cxn>
                <a:cxn ang="0">
                  <a:pos x="0" y="8"/>
                </a:cxn>
                <a:cxn ang="0">
                  <a:pos x="0" y="8"/>
                </a:cxn>
                <a:cxn ang="0">
                  <a:pos x="4" y="12"/>
                </a:cxn>
                <a:cxn ang="0">
                  <a:pos x="8" y="14"/>
                </a:cxn>
                <a:cxn ang="0">
                  <a:pos x="8" y="14"/>
                </a:cxn>
                <a:cxn ang="0">
                  <a:pos x="12" y="12"/>
                </a:cxn>
                <a:cxn ang="0">
                  <a:pos x="16" y="8"/>
                </a:cxn>
                <a:cxn ang="0">
                  <a:pos x="16" y="8"/>
                </a:cxn>
                <a:cxn ang="0">
                  <a:pos x="12" y="2"/>
                </a:cxn>
                <a:cxn ang="0">
                  <a:pos x="8" y="0"/>
                </a:cxn>
              </a:cxnLst>
              <a:rect l="0" t="0" r="r" b="b"/>
              <a:pathLst>
                <a:path w="16" h="14">
                  <a:moveTo>
                    <a:pt x="8" y="0"/>
                  </a:moveTo>
                  <a:lnTo>
                    <a:pt x="8" y="0"/>
                  </a:lnTo>
                  <a:lnTo>
                    <a:pt x="4" y="2"/>
                  </a:lnTo>
                  <a:lnTo>
                    <a:pt x="0" y="8"/>
                  </a:lnTo>
                  <a:lnTo>
                    <a:pt x="0" y="8"/>
                  </a:lnTo>
                  <a:lnTo>
                    <a:pt x="4" y="12"/>
                  </a:lnTo>
                  <a:lnTo>
                    <a:pt x="8" y="14"/>
                  </a:lnTo>
                  <a:lnTo>
                    <a:pt x="8" y="14"/>
                  </a:lnTo>
                  <a:lnTo>
                    <a:pt x="12" y="12"/>
                  </a:lnTo>
                  <a:lnTo>
                    <a:pt x="16" y="8"/>
                  </a:lnTo>
                  <a:lnTo>
                    <a:pt x="16" y="8"/>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83" name="Freeform 381"/>
            <p:cNvSpPr/>
            <p:nvPr/>
          </p:nvSpPr>
          <p:spPr bwMode="auto">
            <a:xfrm>
              <a:off x="3192463" y="1717675"/>
              <a:ext cx="25400" cy="22225"/>
            </a:xfrm>
            <a:custGeom>
              <a:avLst/>
              <a:gdLst/>
              <a:ahLst/>
              <a:cxnLst>
                <a:cxn ang="0">
                  <a:pos x="8" y="0"/>
                </a:cxn>
                <a:cxn ang="0">
                  <a:pos x="8" y="0"/>
                </a:cxn>
                <a:cxn ang="0">
                  <a:pos x="4" y="2"/>
                </a:cxn>
                <a:cxn ang="0">
                  <a:pos x="0" y="8"/>
                </a:cxn>
                <a:cxn ang="0">
                  <a:pos x="0" y="8"/>
                </a:cxn>
                <a:cxn ang="0">
                  <a:pos x="4" y="12"/>
                </a:cxn>
                <a:cxn ang="0">
                  <a:pos x="8" y="14"/>
                </a:cxn>
                <a:cxn ang="0">
                  <a:pos x="8" y="14"/>
                </a:cxn>
                <a:cxn ang="0">
                  <a:pos x="12" y="12"/>
                </a:cxn>
                <a:cxn ang="0">
                  <a:pos x="16" y="8"/>
                </a:cxn>
                <a:cxn ang="0">
                  <a:pos x="16" y="8"/>
                </a:cxn>
                <a:cxn ang="0">
                  <a:pos x="12" y="2"/>
                </a:cxn>
                <a:cxn ang="0">
                  <a:pos x="8" y="0"/>
                </a:cxn>
              </a:cxnLst>
              <a:rect l="0" t="0" r="r" b="b"/>
              <a:pathLst>
                <a:path w="16" h="14">
                  <a:moveTo>
                    <a:pt x="8" y="0"/>
                  </a:moveTo>
                  <a:lnTo>
                    <a:pt x="8" y="0"/>
                  </a:lnTo>
                  <a:lnTo>
                    <a:pt x="4" y="2"/>
                  </a:lnTo>
                  <a:lnTo>
                    <a:pt x="0" y="8"/>
                  </a:lnTo>
                  <a:lnTo>
                    <a:pt x="0" y="8"/>
                  </a:lnTo>
                  <a:lnTo>
                    <a:pt x="4" y="12"/>
                  </a:lnTo>
                  <a:lnTo>
                    <a:pt x="8" y="14"/>
                  </a:lnTo>
                  <a:lnTo>
                    <a:pt x="8" y="14"/>
                  </a:lnTo>
                  <a:lnTo>
                    <a:pt x="12" y="12"/>
                  </a:lnTo>
                  <a:lnTo>
                    <a:pt x="16" y="8"/>
                  </a:lnTo>
                  <a:lnTo>
                    <a:pt x="16" y="8"/>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84" name="Freeform 382"/>
            <p:cNvSpPr/>
            <p:nvPr/>
          </p:nvSpPr>
          <p:spPr bwMode="auto">
            <a:xfrm>
              <a:off x="2865438" y="1692275"/>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85" name="Freeform 383"/>
            <p:cNvSpPr/>
            <p:nvPr/>
          </p:nvSpPr>
          <p:spPr bwMode="auto">
            <a:xfrm>
              <a:off x="2865438" y="1692275"/>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86" name="Freeform 384"/>
            <p:cNvSpPr/>
            <p:nvPr/>
          </p:nvSpPr>
          <p:spPr bwMode="auto">
            <a:xfrm>
              <a:off x="3059113" y="1835150"/>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87" name="Freeform 385"/>
            <p:cNvSpPr/>
            <p:nvPr/>
          </p:nvSpPr>
          <p:spPr bwMode="auto">
            <a:xfrm>
              <a:off x="3059113" y="1835150"/>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88" name="Freeform 386"/>
            <p:cNvSpPr/>
            <p:nvPr/>
          </p:nvSpPr>
          <p:spPr bwMode="auto">
            <a:xfrm>
              <a:off x="7446963" y="1174750"/>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89" name="Freeform 387"/>
            <p:cNvSpPr/>
            <p:nvPr/>
          </p:nvSpPr>
          <p:spPr bwMode="auto">
            <a:xfrm>
              <a:off x="7446963" y="1174750"/>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90" name="Freeform 388"/>
            <p:cNvSpPr/>
            <p:nvPr/>
          </p:nvSpPr>
          <p:spPr bwMode="auto">
            <a:xfrm>
              <a:off x="7704138" y="102552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91" name="Freeform 389"/>
            <p:cNvSpPr/>
            <p:nvPr/>
          </p:nvSpPr>
          <p:spPr bwMode="auto">
            <a:xfrm>
              <a:off x="7704138" y="102552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92" name="Freeform 390"/>
            <p:cNvSpPr/>
            <p:nvPr/>
          </p:nvSpPr>
          <p:spPr bwMode="auto">
            <a:xfrm>
              <a:off x="7154863" y="1050925"/>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93" name="Freeform 391"/>
            <p:cNvSpPr/>
            <p:nvPr/>
          </p:nvSpPr>
          <p:spPr bwMode="auto">
            <a:xfrm>
              <a:off x="7154863" y="1050925"/>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94" name="Freeform 392"/>
            <p:cNvSpPr/>
            <p:nvPr/>
          </p:nvSpPr>
          <p:spPr bwMode="auto">
            <a:xfrm>
              <a:off x="7161213" y="1584325"/>
              <a:ext cx="25400"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6" y="8"/>
                </a:cxn>
                <a:cxn ang="0">
                  <a:pos x="16" y="8"/>
                </a:cxn>
                <a:cxn ang="0">
                  <a:pos x="12" y="2"/>
                </a:cxn>
                <a:cxn ang="0">
                  <a:pos x="8" y="0"/>
                </a:cxn>
              </a:cxnLst>
              <a:rect l="0" t="0" r="r" b="b"/>
              <a:pathLst>
                <a:path w="16" h="14">
                  <a:moveTo>
                    <a:pt x="8" y="0"/>
                  </a:moveTo>
                  <a:lnTo>
                    <a:pt x="8" y="0"/>
                  </a:lnTo>
                  <a:lnTo>
                    <a:pt x="2" y="2"/>
                  </a:lnTo>
                  <a:lnTo>
                    <a:pt x="0" y="8"/>
                  </a:lnTo>
                  <a:lnTo>
                    <a:pt x="0" y="8"/>
                  </a:lnTo>
                  <a:lnTo>
                    <a:pt x="2" y="12"/>
                  </a:lnTo>
                  <a:lnTo>
                    <a:pt x="8" y="14"/>
                  </a:lnTo>
                  <a:lnTo>
                    <a:pt x="8" y="14"/>
                  </a:lnTo>
                  <a:lnTo>
                    <a:pt x="12" y="12"/>
                  </a:lnTo>
                  <a:lnTo>
                    <a:pt x="16" y="8"/>
                  </a:lnTo>
                  <a:lnTo>
                    <a:pt x="16" y="8"/>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95" name="Freeform 393"/>
            <p:cNvSpPr/>
            <p:nvPr/>
          </p:nvSpPr>
          <p:spPr bwMode="auto">
            <a:xfrm>
              <a:off x="7161213" y="1584325"/>
              <a:ext cx="25400"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6" y="8"/>
                </a:cxn>
                <a:cxn ang="0">
                  <a:pos x="16" y="8"/>
                </a:cxn>
                <a:cxn ang="0">
                  <a:pos x="12" y="2"/>
                </a:cxn>
                <a:cxn ang="0">
                  <a:pos x="8" y="0"/>
                </a:cxn>
              </a:cxnLst>
              <a:rect l="0" t="0" r="r" b="b"/>
              <a:pathLst>
                <a:path w="16" h="14">
                  <a:moveTo>
                    <a:pt x="8" y="0"/>
                  </a:moveTo>
                  <a:lnTo>
                    <a:pt x="8" y="0"/>
                  </a:lnTo>
                  <a:lnTo>
                    <a:pt x="2" y="2"/>
                  </a:lnTo>
                  <a:lnTo>
                    <a:pt x="0" y="8"/>
                  </a:lnTo>
                  <a:lnTo>
                    <a:pt x="0" y="8"/>
                  </a:lnTo>
                  <a:lnTo>
                    <a:pt x="2" y="12"/>
                  </a:lnTo>
                  <a:lnTo>
                    <a:pt x="8" y="14"/>
                  </a:lnTo>
                  <a:lnTo>
                    <a:pt x="8" y="14"/>
                  </a:lnTo>
                  <a:lnTo>
                    <a:pt x="12" y="12"/>
                  </a:lnTo>
                  <a:lnTo>
                    <a:pt x="16" y="8"/>
                  </a:lnTo>
                  <a:lnTo>
                    <a:pt x="16" y="8"/>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96" name="Freeform 394"/>
            <p:cNvSpPr/>
            <p:nvPr/>
          </p:nvSpPr>
          <p:spPr bwMode="auto">
            <a:xfrm>
              <a:off x="5230813" y="1060450"/>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97" name="Freeform 395"/>
            <p:cNvSpPr/>
            <p:nvPr/>
          </p:nvSpPr>
          <p:spPr bwMode="auto">
            <a:xfrm>
              <a:off x="5230813" y="1060450"/>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98" name="Freeform 396"/>
            <p:cNvSpPr/>
            <p:nvPr/>
          </p:nvSpPr>
          <p:spPr bwMode="auto">
            <a:xfrm>
              <a:off x="5808663" y="1314450"/>
              <a:ext cx="44450" cy="47625"/>
            </a:xfrm>
            <a:custGeom>
              <a:avLst/>
              <a:gdLst/>
              <a:ahLst/>
              <a:cxnLst>
                <a:cxn ang="0">
                  <a:pos x="14" y="0"/>
                </a:cxn>
                <a:cxn ang="0">
                  <a:pos x="14" y="0"/>
                </a:cxn>
                <a:cxn ang="0">
                  <a:pos x="8" y="2"/>
                </a:cxn>
                <a:cxn ang="0">
                  <a:pos x="4" y="4"/>
                </a:cxn>
                <a:cxn ang="0">
                  <a:pos x="0" y="8"/>
                </a:cxn>
                <a:cxn ang="0">
                  <a:pos x="0" y="14"/>
                </a:cxn>
                <a:cxn ang="0">
                  <a:pos x="0" y="14"/>
                </a:cxn>
                <a:cxn ang="0">
                  <a:pos x="0" y="20"/>
                </a:cxn>
                <a:cxn ang="0">
                  <a:pos x="4" y="24"/>
                </a:cxn>
                <a:cxn ang="0">
                  <a:pos x="8" y="28"/>
                </a:cxn>
                <a:cxn ang="0">
                  <a:pos x="14" y="30"/>
                </a:cxn>
                <a:cxn ang="0">
                  <a:pos x="14" y="30"/>
                </a:cxn>
                <a:cxn ang="0">
                  <a:pos x="20" y="28"/>
                </a:cxn>
                <a:cxn ang="0">
                  <a:pos x="24" y="24"/>
                </a:cxn>
                <a:cxn ang="0">
                  <a:pos x="26" y="20"/>
                </a:cxn>
                <a:cxn ang="0">
                  <a:pos x="28" y="14"/>
                </a:cxn>
                <a:cxn ang="0">
                  <a:pos x="28" y="14"/>
                </a:cxn>
                <a:cxn ang="0">
                  <a:pos x="26" y="8"/>
                </a:cxn>
                <a:cxn ang="0">
                  <a:pos x="24" y="4"/>
                </a:cxn>
                <a:cxn ang="0">
                  <a:pos x="20" y="2"/>
                </a:cxn>
                <a:cxn ang="0">
                  <a:pos x="14" y="0"/>
                </a:cxn>
              </a:cxnLst>
              <a:rect l="0" t="0" r="r" b="b"/>
              <a:pathLst>
                <a:path w="28" h="30">
                  <a:moveTo>
                    <a:pt x="14" y="0"/>
                  </a:moveTo>
                  <a:lnTo>
                    <a:pt x="14" y="0"/>
                  </a:lnTo>
                  <a:lnTo>
                    <a:pt x="8" y="2"/>
                  </a:lnTo>
                  <a:lnTo>
                    <a:pt x="4" y="4"/>
                  </a:lnTo>
                  <a:lnTo>
                    <a:pt x="0" y="8"/>
                  </a:lnTo>
                  <a:lnTo>
                    <a:pt x="0" y="14"/>
                  </a:lnTo>
                  <a:lnTo>
                    <a:pt x="0" y="14"/>
                  </a:lnTo>
                  <a:lnTo>
                    <a:pt x="0" y="20"/>
                  </a:lnTo>
                  <a:lnTo>
                    <a:pt x="4" y="24"/>
                  </a:lnTo>
                  <a:lnTo>
                    <a:pt x="8" y="28"/>
                  </a:lnTo>
                  <a:lnTo>
                    <a:pt x="14" y="30"/>
                  </a:lnTo>
                  <a:lnTo>
                    <a:pt x="14" y="30"/>
                  </a:lnTo>
                  <a:lnTo>
                    <a:pt x="20" y="28"/>
                  </a:lnTo>
                  <a:lnTo>
                    <a:pt x="24" y="24"/>
                  </a:lnTo>
                  <a:lnTo>
                    <a:pt x="26" y="20"/>
                  </a:lnTo>
                  <a:lnTo>
                    <a:pt x="28" y="14"/>
                  </a:lnTo>
                  <a:lnTo>
                    <a:pt x="28" y="14"/>
                  </a:lnTo>
                  <a:lnTo>
                    <a:pt x="26" y="8"/>
                  </a:lnTo>
                  <a:lnTo>
                    <a:pt x="24" y="4"/>
                  </a:lnTo>
                  <a:lnTo>
                    <a:pt x="20" y="2"/>
                  </a:lnTo>
                  <a:lnTo>
                    <a:pt x="14"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99" name="Freeform 397"/>
            <p:cNvSpPr/>
            <p:nvPr/>
          </p:nvSpPr>
          <p:spPr bwMode="auto">
            <a:xfrm>
              <a:off x="5808663" y="1314450"/>
              <a:ext cx="44450" cy="47625"/>
            </a:xfrm>
            <a:custGeom>
              <a:avLst/>
              <a:gdLst/>
              <a:ahLst/>
              <a:cxnLst>
                <a:cxn ang="0">
                  <a:pos x="14" y="0"/>
                </a:cxn>
                <a:cxn ang="0">
                  <a:pos x="14" y="0"/>
                </a:cxn>
                <a:cxn ang="0">
                  <a:pos x="8" y="2"/>
                </a:cxn>
                <a:cxn ang="0">
                  <a:pos x="4" y="4"/>
                </a:cxn>
                <a:cxn ang="0">
                  <a:pos x="0" y="8"/>
                </a:cxn>
                <a:cxn ang="0">
                  <a:pos x="0" y="14"/>
                </a:cxn>
                <a:cxn ang="0">
                  <a:pos x="0" y="14"/>
                </a:cxn>
                <a:cxn ang="0">
                  <a:pos x="0" y="20"/>
                </a:cxn>
                <a:cxn ang="0">
                  <a:pos x="4" y="24"/>
                </a:cxn>
                <a:cxn ang="0">
                  <a:pos x="8" y="28"/>
                </a:cxn>
                <a:cxn ang="0">
                  <a:pos x="14" y="30"/>
                </a:cxn>
                <a:cxn ang="0">
                  <a:pos x="14" y="30"/>
                </a:cxn>
                <a:cxn ang="0">
                  <a:pos x="20" y="28"/>
                </a:cxn>
                <a:cxn ang="0">
                  <a:pos x="24" y="24"/>
                </a:cxn>
                <a:cxn ang="0">
                  <a:pos x="26" y="20"/>
                </a:cxn>
                <a:cxn ang="0">
                  <a:pos x="28" y="14"/>
                </a:cxn>
                <a:cxn ang="0">
                  <a:pos x="28" y="14"/>
                </a:cxn>
                <a:cxn ang="0">
                  <a:pos x="26" y="8"/>
                </a:cxn>
                <a:cxn ang="0">
                  <a:pos x="24" y="4"/>
                </a:cxn>
                <a:cxn ang="0">
                  <a:pos x="20" y="2"/>
                </a:cxn>
                <a:cxn ang="0">
                  <a:pos x="14" y="0"/>
                </a:cxn>
              </a:cxnLst>
              <a:rect l="0" t="0" r="r" b="b"/>
              <a:pathLst>
                <a:path w="28" h="30">
                  <a:moveTo>
                    <a:pt x="14" y="0"/>
                  </a:moveTo>
                  <a:lnTo>
                    <a:pt x="14" y="0"/>
                  </a:lnTo>
                  <a:lnTo>
                    <a:pt x="8" y="2"/>
                  </a:lnTo>
                  <a:lnTo>
                    <a:pt x="4" y="4"/>
                  </a:lnTo>
                  <a:lnTo>
                    <a:pt x="0" y="8"/>
                  </a:lnTo>
                  <a:lnTo>
                    <a:pt x="0" y="14"/>
                  </a:lnTo>
                  <a:lnTo>
                    <a:pt x="0" y="14"/>
                  </a:lnTo>
                  <a:lnTo>
                    <a:pt x="0" y="20"/>
                  </a:lnTo>
                  <a:lnTo>
                    <a:pt x="4" y="24"/>
                  </a:lnTo>
                  <a:lnTo>
                    <a:pt x="8" y="28"/>
                  </a:lnTo>
                  <a:lnTo>
                    <a:pt x="14" y="30"/>
                  </a:lnTo>
                  <a:lnTo>
                    <a:pt x="14" y="30"/>
                  </a:lnTo>
                  <a:lnTo>
                    <a:pt x="20" y="28"/>
                  </a:lnTo>
                  <a:lnTo>
                    <a:pt x="24" y="24"/>
                  </a:lnTo>
                  <a:lnTo>
                    <a:pt x="26" y="20"/>
                  </a:lnTo>
                  <a:lnTo>
                    <a:pt x="28" y="14"/>
                  </a:lnTo>
                  <a:lnTo>
                    <a:pt x="28" y="14"/>
                  </a:lnTo>
                  <a:lnTo>
                    <a:pt x="26" y="8"/>
                  </a:lnTo>
                  <a:lnTo>
                    <a:pt x="24" y="4"/>
                  </a:lnTo>
                  <a:lnTo>
                    <a:pt x="20" y="2"/>
                  </a:lnTo>
                  <a:lnTo>
                    <a:pt x="14"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00" name="Freeform 398"/>
            <p:cNvSpPr/>
            <p:nvPr/>
          </p:nvSpPr>
          <p:spPr bwMode="auto">
            <a:xfrm>
              <a:off x="7329488" y="984250"/>
              <a:ext cx="44450" cy="47625"/>
            </a:xfrm>
            <a:custGeom>
              <a:avLst/>
              <a:gdLst/>
              <a:ahLst/>
              <a:cxnLst>
                <a:cxn ang="0">
                  <a:pos x="14" y="0"/>
                </a:cxn>
                <a:cxn ang="0">
                  <a:pos x="14" y="0"/>
                </a:cxn>
                <a:cxn ang="0">
                  <a:pos x="8" y="2"/>
                </a:cxn>
                <a:cxn ang="0">
                  <a:pos x="4" y="4"/>
                </a:cxn>
                <a:cxn ang="0">
                  <a:pos x="0" y="10"/>
                </a:cxn>
                <a:cxn ang="0">
                  <a:pos x="0" y="16"/>
                </a:cxn>
                <a:cxn ang="0">
                  <a:pos x="0" y="16"/>
                </a:cxn>
                <a:cxn ang="0">
                  <a:pos x="0" y="20"/>
                </a:cxn>
                <a:cxn ang="0">
                  <a:pos x="4" y="26"/>
                </a:cxn>
                <a:cxn ang="0">
                  <a:pos x="8" y="28"/>
                </a:cxn>
                <a:cxn ang="0">
                  <a:pos x="14" y="30"/>
                </a:cxn>
                <a:cxn ang="0">
                  <a:pos x="14" y="30"/>
                </a:cxn>
                <a:cxn ang="0">
                  <a:pos x="20" y="28"/>
                </a:cxn>
                <a:cxn ang="0">
                  <a:pos x="24" y="26"/>
                </a:cxn>
                <a:cxn ang="0">
                  <a:pos x="28" y="20"/>
                </a:cxn>
                <a:cxn ang="0">
                  <a:pos x="28" y="16"/>
                </a:cxn>
                <a:cxn ang="0">
                  <a:pos x="28" y="16"/>
                </a:cxn>
                <a:cxn ang="0">
                  <a:pos x="28" y="10"/>
                </a:cxn>
                <a:cxn ang="0">
                  <a:pos x="24" y="4"/>
                </a:cxn>
                <a:cxn ang="0">
                  <a:pos x="20" y="2"/>
                </a:cxn>
                <a:cxn ang="0">
                  <a:pos x="14" y="0"/>
                </a:cxn>
              </a:cxnLst>
              <a:rect l="0" t="0" r="r" b="b"/>
              <a:pathLst>
                <a:path w="28" h="30">
                  <a:moveTo>
                    <a:pt x="14" y="0"/>
                  </a:moveTo>
                  <a:lnTo>
                    <a:pt x="14" y="0"/>
                  </a:lnTo>
                  <a:lnTo>
                    <a:pt x="8" y="2"/>
                  </a:lnTo>
                  <a:lnTo>
                    <a:pt x="4" y="4"/>
                  </a:lnTo>
                  <a:lnTo>
                    <a:pt x="0" y="10"/>
                  </a:lnTo>
                  <a:lnTo>
                    <a:pt x="0" y="16"/>
                  </a:lnTo>
                  <a:lnTo>
                    <a:pt x="0" y="16"/>
                  </a:lnTo>
                  <a:lnTo>
                    <a:pt x="0" y="20"/>
                  </a:lnTo>
                  <a:lnTo>
                    <a:pt x="4" y="26"/>
                  </a:lnTo>
                  <a:lnTo>
                    <a:pt x="8" y="28"/>
                  </a:lnTo>
                  <a:lnTo>
                    <a:pt x="14" y="30"/>
                  </a:lnTo>
                  <a:lnTo>
                    <a:pt x="14" y="30"/>
                  </a:lnTo>
                  <a:lnTo>
                    <a:pt x="20" y="28"/>
                  </a:lnTo>
                  <a:lnTo>
                    <a:pt x="24" y="26"/>
                  </a:lnTo>
                  <a:lnTo>
                    <a:pt x="28" y="20"/>
                  </a:lnTo>
                  <a:lnTo>
                    <a:pt x="28" y="16"/>
                  </a:lnTo>
                  <a:lnTo>
                    <a:pt x="28" y="16"/>
                  </a:lnTo>
                  <a:lnTo>
                    <a:pt x="28" y="10"/>
                  </a:lnTo>
                  <a:lnTo>
                    <a:pt x="24" y="4"/>
                  </a:lnTo>
                  <a:lnTo>
                    <a:pt x="20" y="2"/>
                  </a:lnTo>
                  <a:lnTo>
                    <a:pt x="14"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01" name="Freeform 399"/>
            <p:cNvSpPr/>
            <p:nvPr/>
          </p:nvSpPr>
          <p:spPr bwMode="auto">
            <a:xfrm>
              <a:off x="7329488" y="984250"/>
              <a:ext cx="44450" cy="47625"/>
            </a:xfrm>
            <a:custGeom>
              <a:avLst/>
              <a:gdLst/>
              <a:ahLst/>
              <a:cxnLst>
                <a:cxn ang="0">
                  <a:pos x="14" y="0"/>
                </a:cxn>
                <a:cxn ang="0">
                  <a:pos x="14" y="0"/>
                </a:cxn>
                <a:cxn ang="0">
                  <a:pos x="8" y="2"/>
                </a:cxn>
                <a:cxn ang="0">
                  <a:pos x="4" y="4"/>
                </a:cxn>
                <a:cxn ang="0">
                  <a:pos x="0" y="10"/>
                </a:cxn>
                <a:cxn ang="0">
                  <a:pos x="0" y="16"/>
                </a:cxn>
                <a:cxn ang="0">
                  <a:pos x="0" y="16"/>
                </a:cxn>
                <a:cxn ang="0">
                  <a:pos x="0" y="20"/>
                </a:cxn>
                <a:cxn ang="0">
                  <a:pos x="4" y="26"/>
                </a:cxn>
                <a:cxn ang="0">
                  <a:pos x="8" y="28"/>
                </a:cxn>
                <a:cxn ang="0">
                  <a:pos x="14" y="30"/>
                </a:cxn>
                <a:cxn ang="0">
                  <a:pos x="14" y="30"/>
                </a:cxn>
                <a:cxn ang="0">
                  <a:pos x="20" y="28"/>
                </a:cxn>
                <a:cxn ang="0">
                  <a:pos x="24" y="26"/>
                </a:cxn>
                <a:cxn ang="0">
                  <a:pos x="28" y="20"/>
                </a:cxn>
                <a:cxn ang="0">
                  <a:pos x="28" y="16"/>
                </a:cxn>
                <a:cxn ang="0">
                  <a:pos x="28" y="16"/>
                </a:cxn>
                <a:cxn ang="0">
                  <a:pos x="28" y="10"/>
                </a:cxn>
                <a:cxn ang="0">
                  <a:pos x="24" y="4"/>
                </a:cxn>
                <a:cxn ang="0">
                  <a:pos x="20" y="2"/>
                </a:cxn>
                <a:cxn ang="0">
                  <a:pos x="14" y="0"/>
                </a:cxn>
              </a:cxnLst>
              <a:rect l="0" t="0" r="r" b="b"/>
              <a:pathLst>
                <a:path w="28" h="30">
                  <a:moveTo>
                    <a:pt x="14" y="0"/>
                  </a:moveTo>
                  <a:lnTo>
                    <a:pt x="14" y="0"/>
                  </a:lnTo>
                  <a:lnTo>
                    <a:pt x="8" y="2"/>
                  </a:lnTo>
                  <a:lnTo>
                    <a:pt x="4" y="4"/>
                  </a:lnTo>
                  <a:lnTo>
                    <a:pt x="0" y="10"/>
                  </a:lnTo>
                  <a:lnTo>
                    <a:pt x="0" y="16"/>
                  </a:lnTo>
                  <a:lnTo>
                    <a:pt x="0" y="16"/>
                  </a:lnTo>
                  <a:lnTo>
                    <a:pt x="0" y="20"/>
                  </a:lnTo>
                  <a:lnTo>
                    <a:pt x="4" y="26"/>
                  </a:lnTo>
                  <a:lnTo>
                    <a:pt x="8" y="28"/>
                  </a:lnTo>
                  <a:lnTo>
                    <a:pt x="14" y="30"/>
                  </a:lnTo>
                  <a:lnTo>
                    <a:pt x="14" y="30"/>
                  </a:lnTo>
                  <a:lnTo>
                    <a:pt x="20" y="28"/>
                  </a:lnTo>
                  <a:lnTo>
                    <a:pt x="24" y="26"/>
                  </a:lnTo>
                  <a:lnTo>
                    <a:pt x="28" y="20"/>
                  </a:lnTo>
                  <a:lnTo>
                    <a:pt x="28" y="16"/>
                  </a:lnTo>
                  <a:lnTo>
                    <a:pt x="28" y="16"/>
                  </a:lnTo>
                  <a:lnTo>
                    <a:pt x="28" y="10"/>
                  </a:lnTo>
                  <a:lnTo>
                    <a:pt x="24" y="4"/>
                  </a:lnTo>
                  <a:lnTo>
                    <a:pt x="20" y="2"/>
                  </a:lnTo>
                  <a:lnTo>
                    <a:pt x="14"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02" name="Freeform 400"/>
            <p:cNvSpPr/>
            <p:nvPr/>
          </p:nvSpPr>
          <p:spPr bwMode="auto">
            <a:xfrm>
              <a:off x="4703763" y="1289050"/>
              <a:ext cx="47625" cy="44450"/>
            </a:xfrm>
            <a:custGeom>
              <a:avLst/>
              <a:gdLst/>
              <a:ahLst/>
              <a:cxnLst>
                <a:cxn ang="0">
                  <a:pos x="14" y="0"/>
                </a:cxn>
                <a:cxn ang="0">
                  <a:pos x="14" y="0"/>
                </a:cxn>
                <a:cxn ang="0">
                  <a:pos x="8" y="0"/>
                </a:cxn>
                <a:cxn ang="0">
                  <a:pos x="4" y="4"/>
                </a:cxn>
                <a:cxn ang="0">
                  <a:pos x="2" y="8"/>
                </a:cxn>
                <a:cxn ang="0">
                  <a:pos x="0" y="14"/>
                </a:cxn>
                <a:cxn ang="0">
                  <a:pos x="0" y="14"/>
                </a:cxn>
                <a:cxn ang="0">
                  <a:pos x="2" y="20"/>
                </a:cxn>
                <a:cxn ang="0">
                  <a:pos x="4" y="24"/>
                </a:cxn>
                <a:cxn ang="0">
                  <a:pos x="8" y="28"/>
                </a:cxn>
                <a:cxn ang="0">
                  <a:pos x="14" y="28"/>
                </a:cxn>
                <a:cxn ang="0">
                  <a:pos x="14" y="28"/>
                </a:cxn>
                <a:cxn ang="0">
                  <a:pos x="20" y="28"/>
                </a:cxn>
                <a:cxn ang="0">
                  <a:pos x="24" y="24"/>
                </a:cxn>
                <a:cxn ang="0">
                  <a:pos x="28" y="20"/>
                </a:cxn>
                <a:cxn ang="0">
                  <a:pos x="30" y="14"/>
                </a:cxn>
                <a:cxn ang="0">
                  <a:pos x="30" y="14"/>
                </a:cxn>
                <a:cxn ang="0">
                  <a:pos x="28" y="8"/>
                </a:cxn>
                <a:cxn ang="0">
                  <a:pos x="24" y="4"/>
                </a:cxn>
                <a:cxn ang="0">
                  <a:pos x="20" y="0"/>
                </a:cxn>
                <a:cxn ang="0">
                  <a:pos x="14" y="0"/>
                </a:cxn>
              </a:cxnLst>
              <a:rect l="0" t="0" r="r" b="b"/>
              <a:pathLst>
                <a:path w="30" h="28">
                  <a:moveTo>
                    <a:pt x="14" y="0"/>
                  </a:moveTo>
                  <a:lnTo>
                    <a:pt x="14" y="0"/>
                  </a:lnTo>
                  <a:lnTo>
                    <a:pt x="8" y="0"/>
                  </a:lnTo>
                  <a:lnTo>
                    <a:pt x="4" y="4"/>
                  </a:lnTo>
                  <a:lnTo>
                    <a:pt x="2" y="8"/>
                  </a:lnTo>
                  <a:lnTo>
                    <a:pt x="0" y="14"/>
                  </a:lnTo>
                  <a:lnTo>
                    <a:pt x="0" y="14"/>
                  </a:lnTo>
                  <a:lnTo>
                    <a:pt x="2" y="20"/>
                  </a:lnTo>
                  <a:lnTo>
                    <a:pt x="4" y="24"/>
                  </a:lnTo>
                  <a:lnTo>
                    <a:pt x="8" y="28"/>
                  </a:lnTo>
                  <a:lnTo>
                    <a:pt x="14" y="28"/>
                  </a:lnTo>
                  <a:lnTo>
                    <a:pt x="14" y="28"/>
                  </a:lnTo>
                  <a:lnTo>
                    <a:pt x="20" y="28"/>
                  </a:lnTo>
                  <a:lnTo>
                    <a:pt x="24" y="24"/>
                  </a:lnTo>
                  <a:lnTo>
                    <a:pt x="28" y="20"/>
                  </a:lnTo>
                  <a:lnTo>
                    <a:pt x="30" y="14"/>
                  </a:lnTo>
                  <a:lnTo>
                    <a:pt x="30" y="14"/>
                  </a:lnTo>
                  <a:lnTo>
                    <a:pt x="28" y="8"/>
                  </a:lnTo>
                  <a:lnTo>
                    <a:pt x="24" y="4"/>
                  </a:lnTo>
                  <a:lnTo>
                    <a:pt x="20" y="0"/>
                  </a:lnTo>
                  <a:lnTo>
                    <a:pt x="14"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03" name="Freeform 401"/>
            <p:cNvSpPr/>
            <p:nvPr/>
          </p:nvSpPr>
          <p:spPr bwMode="auto">
            <a:xfrm>
              <a:off x="4703763" y="1289050"/>
              <a:ext cx="47625" cy="44450"/>
            </a:xfrm>
            <a:custGeom>
              <a:avLst/>
              <a:gdLst/>
              <a:ahLst/>
              <a:cxnLst>
                <a:cxn ang="0">
                  <a:pos x="14" y="0"/>
                </a:cxn>
                <a:cxn ang="0">
                  <a:pos x="14" y="0"/>
                </a:cxn>
                <a:cxn ang="0">
                  <a:pos x="8" y="0"/>
                </a:cxn>
                <a:cxn ang="0">
                  <a:pos x="4" y="4"/>
                </a:cxn>
                <a:cxn ang="0">
                  <a:pos x="2" y="8"/>
                </a:cxn>
                <a:cxn ang="0">
                  <a:pos x="0" y="14"/>
                </a:cxn>
                <a:cxn ang="0">
                  <a:pos x="0" y="14"/>
                </a:cxn>
                <a:cxn ang="0">
                  <a:pos x="2" y="20"/>
                </a:cxn>
                <a:cxn ang="0">
                  <a:pos x="4" y="24"/>
                </a:cxn>
                <a:cxn ang="0">
                  <a:pos x="8" y="28"/>
                </a:cxn>
                <a:cxn ang="0">
                  <a:pos x="14" y="28"/>
                </a:cxn>
                <a:cxn ang="0">
                  <a:pos x="14" y="28"/>
                </a:cxn>
                <a:cxn ang="0">
                  <a:pos x="20" y="28"/>
                </a:cxn>
                <a:cxn ang="0">
                  <a:pos x="24" y="24"/>
                </a:cxn>
                <a:cxn ang="0">
                  <a:pos x="28" y="20"/>
                </a:cxn>
                <a:cxn ang="0">
                  <a:pos x="30" y="14"/>
                </a:cxn>
                <a:cxn ang="0">
                  <a:pos x="30" y="14"/>
                </a:cxn>
                <a:cxn ang="0">
                  <a:pos x="28" y="8"/>
                </a:cxn>
                <a:cxn ang="0">
                  <a:pos x="24" y="4"/>
                </a:cxn>
                <a:cxn ang="0">
                  <a:pos x="20" y="0"/>
                </a:cxn>
                <a:cxn ang="0">
                  <a:pos x="14" y="0"/>
                </a:cxn>
              </a:cxnLst>
              <a:rect l="0" t="0" r="r" b="b"/>
              <a:pathLst>
                <a:path w="30" h="28">
                  <a:moveTo>
                    <a:pt x="14" y="0"/>
                  </a:moveTo>
                  <a:lnTo>
                    <a:pt x="14" y="0"/>
                  </a:lnTo>
                  <a:lnTo>
                    <a:pt x="8" y="0"/>
                  </a:lnTo>
                  <a:lnTo>
                    <a:pt x="4" y="4"/>
                  </a:lnTo>
                  <a:lnTo>
                    <a:pt x="2" y="8"/>
                  </a:lnTo>
                  <a:lnTo>
                    <a:pt x="0" y="14"/>
                  </a:lnTo>
                  <a:lnTo>
                    <a:pt x="0" y="14"/>
                  </a:lnTo>
                  <a:lnTo>
                    <a:pt x="2" y="20"/>
                  </a:lnTo>
                  <a:lnTo>
                    <a:pt x="4" y="24"/>
                  </a:lnTo>
                  <a:lnTo>
                    <a:pt x="8" y="28"/>
                  </a:lnTo>
                  <a:lnTo>
                    <a:pt x="14" y="28"/>
                  </a:lnTo>
                  <a:lnTo>
                    <a:pt x="14" y="28"/>
                  </a:lnTo>
                  <a:lnTo>
                    <a:pt x="20" y="28"/>
                  </a:lnTo>
                  <a:lnTo>
                    <a:pt x="24" y="24"/>
                  </a:lnTo>
                  <a:lnTo>
                    <a:pt x="28" y="20"/>
                  </a:lnTo>
                  <a:lnTo>
                    <a:pt x="30" y="14"/>
                  </a:lnTo>
                  <a:lnTo>
                    <a:pt x="30" y="14"/>
                  </a:lnTo>
                  <a:lnTo>
                    <a:pt x="28" y="8"/>
                  </a:lnTo>
                  <a:lnTo>
                    <a:pt x="24" y="4"/>
                  </a:lnTo>
                  <a:lnTo>
                    <a:pt x="20" y="0"/>
                  </a:lnTo>
                  <a:lnTo>
                    <a:pt x="14"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04" name="Freeform 402"/>
            <p:cNvSpPr/>
            <p:nvPr/>
          </p:nvSpPr>
          <p:spPr bwMode="auto">
            <a:xfrm>
              <a:off x="6180138" y="1377950"/>
              <a:ext cx="28575" cy="28575"/>
            </a:xfrm>
            <a:custGeom>
              <a:avLst/>
              <a:gdLst/>
              <a:ahLst/>
              <a:cxnLst>
                <a:cxn ang="0">
                  <a:pos x="10" y="0"/>
                </a:cxn>
                <a:cxn ang="0">
                  <a:pos x="10" y="0"/>
                </a:cxn>
                <a:cxn ang="0">
                  <a:pos x="6" y="0"/>
                </a:cxn>
                <a:cxn ang="0">
                  <a:pos x="2" y="2"/>
                </a:cxn>
                <a:cxn ang="0">
                  <a:pos x="2" y="4"/>
                </a:cxn>
                <a:cxn ang="0">
                  <a:pos x="0" y="8"/>
                </a:cxn>
                <a:cxn ang="0">
                  <a:pos x="0" y="8"/>
                </a:cxn>
                <a:cxn ang="0">
                  <a:pos x="2" y="12"/>
                </a:cxn>
                <a:cxn ang="0">
                  <a:pos x="2" y="14"/>
                </a:cxn>
                <a:cxn ang="0">
                  <a:pos x="6" y="16"/>
                </a:cxn>
                <a:cxn ang="0">
                  <a:pos x="10" y="18"/>
                </a:cxn>
                <a:cxn ang="0">
                  <a:pos x="10" y="18"/>
                </a:cxn>
                <a:cxn ang="0">
                  <a:pos x="12" y="16"/>
                </a:cxn>
                <a:cxn ang="0">
                  <a:pos x="16" y="14"/>
                </a:cxn>
                <a:cxn ang="0">
                  <a:pos x="18" y="12"/>
                </a:cxn>
                <a:cxn ang="0">
                  <a:pos x="18" y="8"/>
                </a:cxn>
                <a:cxn ang="0">
                  <a:pos x="18" y="8"/>
                </a:cxn>
                <a:cxn ang="0">
                  <a:pos x="18" y="4"/>
                </a:cxn>
                <a:cxn ang="0">
                  <a:pos x="16" y="2"/>
                </a:cxn>
                <a:cxn ang="0">
                  <a:pos x="12" y="0"/>
                </a:cxn>
                <a:cxn ang="0">
                  <a:pos x="10" y="0"/>
                </a:cxn>
              </a:cxnLst>
              <a:rect l="0" t="0" r="r" b="b"/>
              <a:pathLst>
                <a:path w="18" h="18">
                  <a:moveTo>
                    <a:pt x="10" y="0"/>
                  </a:moveTo>
                  <a:lnTo>
                    <a:pt x="10" y="0"/>
                  </a:lnTo>
                  <a:lnTo>
                    <a:pt x="6" y="0"/>
                  </a:lnTo>
                  <a:lnTo>
                    <a:pt x="2" y="2"/>
                  </a:lnTo>
                  <a:lnTo>
                    <a:pt x="2" y="4"/>
                  </a:lnTo>
                  <a:lnTo>
                    <a:pt x="0" y="8"/>
                  </a:lnTo>
                  <a:lnTo>
                    <a:pt x="0" y="8"/>
                  </a:lnTo>
                  <a:lnTo>
                    <a:pt x="2" y="12"/>
                  </a:lnTo>
                  <a:lnTo>
                    <a:pt x="2" y="14"/>
                  </a:lnTo>
                  <a:lnTo>
                    <a:pt x="6" y="16"/>
                  </a:lnTo>
                  <a:lnTo>
                    <a:pt x="10" y="18"/>
                  </a:lnTo>
                  <a:lnTo>
                    <a:pt x="10" y="18"/>
                  </a:lnTo>
                  <a:lnTo>
                    <a:pt x="12" y="16"/>
                  </a:lnTo>
                  <a:lnTo>
                    <a:pt x="16" y="14"/>
                  </a:lnTo>
                  <a:lnTo>
                    <a:pt x="18" y="12"/>
                  </a:lnTo>
                  <a:lnTo>
                    <a:pt x="18" y="8"/>
                  </a:lnTo>
                  <a:lnTo>
                    <a:pt x="18" y="8"/>
                  </a:lnTo>
                  <a:lnTo>
                    <a:pt x="18" y="4"/>
                  </a:lnTo>
                  <a:lnTo>
                    <a:pt x="16" y="2"/>
                  </a:lnTo>
                  <a:lnTo>
                    <a:pt x="12" y="0"/>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05" name="Freeform 403"/>
            <p:cNvSpPr/>
            <p:nvPr/>
          </p:nvSpPr>
          <p:spPr bwMode="auto">
            <a:xfrm>
              <a:off x="6180138" y="1377950"/>
              <a:ext cx="28575" cy="28575"/>
            </a:xfrm>
            <a:custGeom>
              <a:avLst/>
              <a:gdLst/>
              <a:ahLst/>
              <a:cxnLst>
                <a:cxn ang="0">
                  <a:pos x="10" y="0"/>
                </a:cxn>
                <a:cxn ang="0">
                  <a:pos x="10" y="0"/>
                </a:cxn>
                <a:cxn ang="0">
                  <a:pos x="6" y="0"/>
                </a:cxn>
                <a:cxn ang="0">
                  <a:pos x="2" y="2"/>
                </a:cxn>
                <a:cxn ang="0">
                  <a:pos x="2" y="4"/>
                </a:cxn>
                <a:cxn ang="0">
                  <a:pos x="0" y="8"/>
                </a:cxn>
                <a:cxn ang="0">
                  <a:pos x="0" y="8"/>
                </a:cxn>
                <a:cxn ang="0">
                  <a:pos x="2" y="12"/>
                </a:cxn>
                <a:cxn ang="0">
                  <a:pos x="2" y="14"/>
                </a:cxn>
                <a:cxn ang="0">
                  <a:pos x="6" y="16"/>
                </a:cxn>
                <a:cxn ang="0">
                  <a:pos x="10" y="18"/>
                </a:cxn>
                <a:cxn ang="0">
                  <a:pos x="10" y="18"/>
                </a:cxn>
                <a:cxn ang="0">
                  <a:pos x="12" y="16"/>
                </a:cxn>
                <a:cxn ang="0">
                  <a:pos x="16" y="14"/>
                </a:cxn>
                <a:cxn ang="0">
                  <a:pos x="18" y="12"/>
                </a:cxn>
                <a:cxn ang="0">
                  <a:pos x="18" y="8"/>
                </a:cxn>
                <a:cxn ang="0">
                  <a:pos x="18" y="8"/>
                </a:cxn>
                <a:cxn ang="0">
                  <a:pos x="18" y="4"/>
                </a:cxn>
                <a:cxn ang="0">
                  <a:pos x="16" y="2"/>
                </a:cxn>
                <a:cxn ang="0">
                  <a:pos x="12" y="0"/>
                </a:cxn>
                <a:cxn ang="0">
                  <a:pos x="10" y="0"/>
                </a:cxn>
              </a:cxnLst>
              <a:rect l="0" t="0" r="r" b="b"/>
              <a:pathLst>
                <a:path w="18" h="18">
                  <a:moveTo>
                    <a:pt x="10" y="0"/>
                  </a:moveTo>
                  <a:lnTo>
                    <a:pt x="10" y="0"/>
                  </a:lnTo>
                  <a:lnTo>
                    <a:pt x="6" y="0"/>
                  </a:lnTo>
                  <a:lnTo>
                    <a:pt x="2" y="2"/>
                  </a:lnTo>
                  <a:lnTo>
                    <a:pt x="2" y="4"/>
                  </a:lnTo>
                  <a:lnTo>
                    <a:pt x="0" y="8"/>
                  </a:lnTo>
                  <a:lnTo>
                    <a:pt x="0" y="8"/>
                  </a:lnTo>
                  <a:lnTo>
                    <a:pt x="2" y="12"/>
                  </a:lnTo>
                  <a:lnTo>
                    <a:pt x="2" y="14"/>
                  </a:lnTo>
                  <a:lnTo>
                    <a:pt x="6" y="16"/>
                  </a:lnTo>
                  <a:lnTo>
                    <a:pt x="10" y="18"/>
                  </a:lnTo>
                  <a:lnTo>
                    <a:pt x="10" y="18"/>
                  </a:lnTo>
                  <a:lnTo>
                    <a:pt x="12" y="16"/>
                  </a:lnTo>
                  <a:lnTo>
                    <a:pt x="16" y="14"/>
                  </a:lnTo>
                  <a:lnTo>
                    <a:pt x="18" y="12"/>
                  </a:lnTo>
                  <a:lnTo>
                    <a:pt x="18" y="8"/>
                  </a:lnTo>
                  <a:lnTo>
                    <a:pt x="18" y="8"/>
                  </a:lnTo>
                  <a:lnTo>
                    <a:pt x="18" y="4"/>
                  </a:lnTo>
                  <a:lnTo>
                    <a:pt x="16" y="2"/>
                  </a:lnTo>
                  <a:lnTo>
                    <a:pt x="12" y="0"/>
                  </a:lnTo>
                  <a:lnTo>
                    <a:pt x="10"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06" name="Freeform 404"/>
            <p:cNvSpPr/>
            <p:nvPr/>
          </p:nvSpPr>
          <p:spPr bwMode="auto">
            <a:xfrm>
              <a:off x="6157913" y="1593850"/>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07" name="Freeform 405"/>
            <p:cNvSpPr/>
            <p:nvPr/>
          </p:nvSpPr>
          <p:spPr bwMode="auto">
            <a:xfrm>
              <a:off x="6157913" y="1593850"/>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08" name="Freeform 407"/>
            <p:cNvSpPr/>
            <p:nvPr/>
          </p:nvSpPr>
          <p:spPr bwMode="auto">
            <a:xfrm>
              <a:off x="6361113" y="158432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09" name="Freeform 408"/>
            <p:cNvSpPr/>
            <p:nvPr/>
          </p:nvSpPr>
          <p:spPr bwMode="auto">
            <a:xfrm>
              <a:off x="6361113" y="158432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10" name="Freeform 411"/>
            <p:cNvSpPr/>
            <p:nvPr/>
          </p:nvSpPr>
          <p:spPr bwMode="auto">
            <a:xfrm>
              <a:off x="5713413" y="1184275"/>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11" name="Freeform 412"/>
            <p:cNvSpPr/>
            <p:nvPr/>
          </p:nvSpPr>
          <p:spPr bwMode="auto">
            <a:xfrm>
              <a:off x="5713413" y="1184275"/>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12" name="Freeform 413"/>
            <p:cNvSpPr/>
            <p:nvPr/>
          </p:nvSpPr>
          <p:spPr bwMode="auto">
            <a:xfrm>
              <a:off x="4989513" y="1139825"/>
              <a:ext cx="53975" cy="53975"/>
            </a:xfrm>
            <a:custGeom>
              <a:avLst/>
              <a:gdLst/>
              <a:ahLst/>
              <a:cxnLst>
                <a:cxn ang="0">
                  <a:pos x="18" y="0"/>
                </a:cxn>
                <a:cxn ang="0">
                  <a:pos x="18" y="0"/>
                </a:cxn>
                <a:cxn ang="0">
                  <a:pos x="12" y="0"/>
                </a:cxn>
                <a:cxn ang="0">
                  <a:pos x="6" y="4"/>
                </a:cxn>
                <a:cxn ang="0">
                  <a:pos x="2" y="10"/>
                </a:cxn>
                <a:cxn ang="0">
                  <a:pos x="0" y="16"/>
                </a:cxn>
                <a:cxn ang="0">
                  <a:pos x="0" y="16"/>
                </a:cxn>
                <a:cxn ang="0">
                  <a:pos x="2" y="22"/>
                </a:cxn>
                <a:cxn ang="0">
                  <a:pos x="6" y="28"/>
                </a:cxn>
                <a:cxn ang="0">
                  <a:pos x="12" y="32"/>
                </a:cxn>
                <a:cxn ang="0">
                  <a:pos x="18" y="34"/>
                </a:cxn>
                <a:cxn ang="0">
                  <a:pos x="18" y="34"/>
                </a:cxn>
                <a:cxn ang="0">
                  <a:pos x="24" y="32"/>
                </a:cxn>
                <a:cxn ang="0">
                  <a:pos x="30" y="28"/>
                </a:cxn>
                <a:cxn ang="0">
                  <a:pos x="34" y="22"/>
                </a:cxn>
                <a:cxn ang="0">
                  <a:pos x="34" y="16"/>
                </a:cxn>
                <a:cxn ang="0">
                  <a:pos x="34" y="16"/>
                </a:cxn>
                <a:cxn ang="0">
                  <a:pos x="34" y="10"/>
                </a:cxn>
                <a:cxn ang="0">
                  <a:pos x="30" y="4"/>
                </a:cxn>
                <a:cxn ang="0">
                  <a:pos x="24" y="0"/>
                </a:cxn>
                <a:cxn ang="0">
                  <a:pos x="18" y="0"/>
                </a:cxn>
              </a:cxnLst>
              <a:rect l="0" t="0" r="r" b="b"/>
              <a:pathLst>
                <a:path w="34" h="34">
                  <a:moveTo>
                    <a:pt x="18" y="0"/>
                  </a:moveTo>
                  <a:lnTo>
                    <a:pt x="18" y="0"/>
                  </a:lnTo>
                  <a:lnTo>
                    <a:pt x="12" y="0"/>
                  </a:lnTo>
                  <a:lnTo>
                    <a:pt x="6" y="4"/>
                  </a:lnTo>
                  <a:lnTo>
                    <a:pt x="2" y="10"/>
                  </a:lnTo>
                  <a:lnTo>
                    <a:pt x="0" y="16"/>
                  </a:lnTo>
                  <a:lnTo>
                    <a:pt x="0" y="16"/>
                  </a:lnTo>
                  <a:lnTo>
                    <a:pt x="2" y="22"/>
                  </a:lnTo>
                  <a:lnTo>
                    <a:pt x="6" y="28"/>
                  </a:lnTo>
                  <a:lnTo>
                    <a:pt x="12" y="32"/>
                  </a:lnTo>
                  <a:lnTo>
                    <a:pt x="18" y="34"/>
                  </a:lnTo>
                  <a:lnTo>
                    <a:pt x="18" y="34"/>
                  </a:lnTo>
                  <a:lnTo>
                    <a:pt x="24" y="32"/>
                  </a:lnTo>
                  <a:lnTo>
                    <a:pt x="30" y="28"/>
                  </a:lnTo>
                  <a:lnTo>
                    <a:pt x="34" y="22"/>
                  </a:lnTo>
                  <a:lnTo>
                    <a:pt x="34" y="16"/>
                  </a:lnTo>
                  <a:lnTo>
                    <a:pt x="34" y="16"/>
                  </a:lnTo>
                  <a:lnTo>
                    <a:pt x="34" y="10"/>
                  </a:lnTo>
                  <a:lnTo>
                    <a:pt x="30" y="4"/>
                  </a:lnTo>
                  <a:lnTo>
                    <a:pt x="24" y="0"/>
                  </a:lnTo>
                  <a:lnTo>
                    <a:pt x="1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13" name="Freeform 414"/>
            <p:cNvSpPr/>
            <p:nvPr/>
          </p:nvSpPr>
          <p:spPr bwMode="auto">
            <a:xfrm>
              <a:off x="4989513" y="1139825"/>
              <a:ext cx="53975" cy="53975"/>
            </a:xfrm>
            <a:custGeom>
              <a:avLst/>
              <a:gdLst/>
              <a:ahLst/>
              <a:cxnLst>
                <a:cxn ang="0">
                  <a:pos x="18" y="0"/>
                </a:cxn>
                <a:cxn ang="0">
                  <a:pos x="18" y="0"/>
                </a:cxn>
                <a:cxn ang="0">
                  <a:pos x="12" y="0"/>
                </a:cxn>
                <a:cxn ang="0">
                  <a:pos x="6" y="4"/>
                </a:cxn>
                <a:cxn ang="0">
                  <a:pos x="2" y="10"/>
                </a:cxn>
                <a:cxn ang="0">
                  <a:pos x="0" y="16"/>
                </a:cxn>
                <a:cxn ang="0">
                  <a:pos x="0" y="16"/>
                </a:cxn>
                <a:cxn ang="0">
                  <a:pos x="2" y="22"/>
                </a:cxn>
                <a:cxn ang="0">
                  <a:pos x="6" y="28"/>
                </a:cxn>
                <a:cxn ang="0">
                  <a:pos x="12" y="32"/>
                </a:cxn>
                <a:cxn ang="0">
                  <a:pos x="18" y="34"/>
                </a:cxn>
                <a:cxn ang="0">
                  <a:pos x="18" y="34"/>
                </a:cxn>
                <a:cxn ang="0">
                  <a:pos x="24" y="32"/>
                </a:cxn>
                <a:cxn ang="0">
                  <a:pos x="30" y="28"/>
                </a:cxn>
                <a:cxn ang="0">
                  <a:pos x="34" y="22"/>
                </a:cxn>
                <a:cxn ang="0">
                  <a:pos x="34" y="16"/>
                </a:cxn>
                <a:cxn ang="0">
                  <a:pos x="34" y="16"/>
                </a:cxn>
                <a:cxn ang="0">
                  <a:pos x="34" y="10"/>
                </a:cxn>
                <a:cxn ang="0">
                  <a:pos x="30" y="4"/>
                </a:cxn>
                <a:cxn ang="0">
                  <a:pos x="24" y="0"/>
                </a:cxn>
                <a:cxn ang="0">
                  <a:pos x="18" y="0"/>
                </a:cxn>
              </a:cxnLst>
              <a:rect l="0" t="0" r="r" b="b"/>
              <a:pathLst>
                <a:path w="34" h="34">
                  <a:moveTo>
                    <a:pt x="18" y="0"/>
                  </a:moveTo>
                  <a:lnTo>
                    <a:pt x="18" y="0"/>
                  </a:lnTo>
                  <a:lnTo>
                    <a:pt x="12" y="0"/>
                  </a:lnTo>
                  <a:lnTo>
                    <a:pt x="6" y="4"/>
                  </a:lnTo>
                  <a:lnTo>
                    <a:pt x="2" y="10"/>
                  </a:lnTo>
                  <a:lnTo>
                    <a:pt x="0" y="16"/>
                  </a:lnTo>
                  <a:lnTo>
                    <a:pt x="0" y="16"/>
                  </a:lnTo>
                  <a:lnTo>
                    <a:pt x="2" y="22"/>
                  </a:lnTo>
                  <a:lnTo>
                    <a:pt x="6" y="28"/>
                  </a:lnTo>
                  <a:lnTo>
                    <a:pt x="12" y="32"/>
                  </a:lnTo>
                  <a:lnTo>
                    <a:pt x="18" y="34"/>
                  </a:lnTo>
                  <a:lnTo>
                    <a:pt x="18" y="34"/>
                  </a:lnTo>
                  <a:lnTo>
                    <a:pt x="24" y="32"/>
                  </a:lnTo>
                  <a:lnTo>
                    <a:pt x="30" y="28"/>
                  </a:lnTo>
                  <a:lnTo>
                    <a:pt x="34" y="22"/>
                  </a:lnTo>
                  <a:lnTo>
                    <a:pt x="34" y="16"/>
                  </a:lnTo>
                  <a:lnTo>
                    <a:pt x="34" y="16"/>
                  </a:lnTo>
                  <a:lnTo>
                    <a:pt x="34" y="10"/>
                  </a:lnTo>
                  <a:lnTo>
                    <a:pt x="30" y="4"/>
                  </a:lnTo>
                  <a:lnTo>
                    <a:pt x="24" y="0"/>
                  </a:lnTo>
                  <a:lnTo>
                    <a:pt x="1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14" name="Freeform 415"/>
            <p:cNvSpPr/>
            <p:nvPr/>
          </p:nvSpPr>
          <p:spPr bwMode="auto">
            <a:xfrm>
              <a:off x="5738813" y="1600200"/>
              <a:ext cx="53975" cy="53975"/>
            </a:xfrm>
            <a:custGeom>
              <a:avLst/>
              <a:gdLst/>
              <a:ahLst/>
              <a:cxnLst>
                <a:cxn ang="0">
                  <a:pos x="16" y="0"/>
                </a:cxn>
                <a:cxn ang="0">
                  <a:pos x="16" y="0"/>
                </a:cxn>
                <a:cxn ang="0">
                  <a:pos x="10" y="2"/>
                </a:cxn>
                <a:cxn ang="0">
                  <a:pos x="4" y="6"/>
                </a:cxn>
                <a:cxn ang="0">
                  <a:pos x="2" y="12"/>
                </a:cxn>
                <a:cxn ang="0">
                  <a:pos x="0" y="18"/>
                </a:cxn>
                <a:cxn ang="0">
                  <a:pos x="0" y="18"/>
                </a:cxn>
                <a:cxn ang="0">
                  <a:pos x="2" y="24"/>
                </a:cxn>
                <a:cxn ang="0">
                  <a:pos x="4" y="30"/>
                </a:cxn>
                <a:cxn ang="0">
                  <a:pos x="10" y="34"/>
                </a:cxn>
                <a:cxn ang="0">
                  <a:pos x="16" y="34"/>
                </a:cxn>
                <a:cxn ang="0">
                  <a:pos x="16" y="34"/>
                </a:cxn>
                <a:cxn ang="0">
                  <a:pos x="24" y="34"/>
                </a:cxn>
                <a:cxn ang="0">
                  <a:pos x="28" y="30"/>
                </a:cxn>
                <a:cxn ang="0">
                  <a:pos x="32" y="24"/>
                </a:cxn>
                <a:cxn ang="0">
                  <a:pos x="34" y="18"/>
                </a:cxn>
                <a:cxn ang="0">
                  <a:pos x="34" y="18"/>
                </a:cxn>
                <a:cxn ang="0">
                  <a:pos x="32" y="12"/>
                </a:cxn>
                <a:cxn ang="0">
                  <a:pos x="28" y="6"/>
                </a:cxn>
                <a:cxn ang="0">
                  <a:pos x="24" y="2"/>
                </a:cxn>
                <a:cxn ang="0">
                  <a:pos x="16" y="0"/>
                </a:cxn>
              </a:cxnLst>
              <a:rect l="0" t="0" r="r" b="b"/>
              <a:pathLst>
                <a:path w="34" h="34">
                  <a:moveTo>
                    <a:pt x="16" y="0"/>
                  </a:moveTo>
                  <a:lnTo>
                    <a:pt x="16" y="0"/>
                  </a:lnTo>
                  <a:lnTo>
                    <a:pt x="10" y="2"/>
                  </a:lnTo>
                  <a:lnTo>
                    <a:pt x="4" y="6"/>
                  </a:lnTo>
                  <a:lnTo>
                    <a:pt x="2" y="12"/>
                  </a:lnTo>
                  <a:lnTo>
                    <a:pt x="0" y="18"/>
                  </a:lnTo>
                  <a:lnTo>
                    <a:pt x="0" y="18"/>
                  </a:lnTo>
                  <a:lnTo>
                    <a:pt x="2" y="24"/>
                  </a:lnTo>
                  <a:lnTo>
                    <a:pt x="4" y="30"/>
                  </a:lnTo>
                  <a:lnTo>
                    <a:pt x="10" y="34"/>
                  </a:lnTo>
                  <a:lnTo>
                    <a:pt x="16" y="34"/>
                  </a:lnTo>
                  <a:lnTo>
                    <a:pt x="16" y="34"/>
                  </a:lnTo>
                  <a:lnTo>
                    <a:pt x="24" y="34"/>
                  </a:lnTo>
                  <a:lnTo>
                    <a:pt x="28" y="30"/>
                  </a:lnTo>
                  <a:lnTo>
                    <a:pt x="32" y="24"/>
                  </a:lnTo>
                  <a:lnTo>
                    <a:pt x="34" y="18"/>
                  </a:lnTo>
                  <a:lnTo>
                    <a:pt x="34" y="18"/>
                  </a:lnTo>
                  <a:lnTo>
                    <a:pt x="32" y="12"/>
                  </a:lnTo>
                  <a:lnTo>
                    <a:pt x="28" y="6"/>
                  </a:lnTo>
                  <a:lnTo>
                    <a:pt x="24" y="2"/>
                  </a:lnTo>
                  <a:lnTo>
                    <a:pt x="1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15" name="Freeform 416"/>
            <p:cNvSpPr/>
            <p:nvPr/>
          </p:nvSpPr>
          <p:spPr bwMode="auto">
            <a:xfrm>
              <a:off x="5738813" y="1600200"/>
              <a:ext cx="53975" cy="53975"/>
            </a:xfrm>
            <a:custGeom>
              <a:avLst/>
              <a:gdLst/>
              <a:ahLst/>
              <a:cxnLst>
                <a:cxn ang="0">
                  <a:pos x="16" y="0"/>
                </a:cxn>
                <a:cxn ang="0">
                  <a:pos x="16" y="0"/>
                </a:cxn>
                <a:cxn ang="0">
                  <a:pos x="10" y="2"/>
                </a:cxn>
                <a:cxn ang="0">
                  <a:pos x="4" y="6"/>
                </a:cxn>
                <a:cxn ang="0">
                  <a:pos x="2" y="12"/>
                </a:cxn>
                <a:cxn ang="0">
                  <a:pos x="0" y="18"/>
                </a:cxn>
                <a:cxn ang="0">
                  <a:pos x="0" y="18"/>
                </a:cxn>
                <a:cxn ang="0">
                  <a:pos x="2" y="24"/>
                </a:cxn>
                <a:cxn ang="0">
                  <a:pos x="4" y="30"/>
                </a:cxn>
                <a:cxn ang="0">
                  <a:pos x="10" y="34"/>
                </a:cxn>
                <a:cxn ang="0">
                  <a:pos x="16" y="34"/>
                </a:cxn>
                <a:cxn ang="0">
                  <a:pos x="16" y="34"/>
                </a:cxn>
                <a:cxn ang="0">
                  <a:pos x="24" y="34"/>
                </a:cxn>
                <a:cxn ang="0">
                  <a:pos x="28" y="30"/>
                </a:cxn>
                <a:cxn ang="0">
                  <a:pos x="32" y="24"/>
                </a:cxn>
                <a:cxn ang="0">
                  <a:pos x="34" y="18"/>
                </a:cxn>
                <a:cxn ang="0">
                  <a:pos x="34" y="18"/>
                </a:cxn>
                <a:cxn ang="0">
                  <a:pos x="32" y="12"/>
                </a:cxn>
                <a:cxn ang="0">
                  <a:pos x="28" y="6"/>
                </a:cxn>
                <a:cxn ang="0">
                  <a:pos x="24" y="2"/>
                </a:cxn>
                <a:cxn ang="0">
                  <a:pos x="16" y="0"/>
                </a:cxn>
              </a:cxnLst>
              <a:rect l="0" t="0" r="r" b="b"/>
              <a:pathLst>
                <a:path w="34" h="34">
                  <a:moveTo>
                    <a:pt x="16" y="0"/>
                  </a:moveTo>
                  <a:lnTo>
                    <a:pt x="16" y="0"/>
                  </a:lnTo>
                  <a:lnTo>
                    <a:pt x="10" y="2"/>
                  </a:lnTo>
                  <a:lnTo>
                    <a:pt x="4" y="6"/>
                  </a:lnTo>
                  <a:lnTo>
                    <a:pt x="2" y="12"/>
                  </a:lnTo>
                  <a:lnTo>
                    <a:pt x="0" y="18"/>
                  </a:lnTo>
                  <a:lnTo>
                    <a:pt x="0" y="18"/>
                  </a:lnTo>
                  <a:lnTo>
                    <a:pt x="2" y="24"/>
                  </a:lnTo>
                  <a:lnTo>
                    <a:pt x="4" y="30"/>
                  </a:lnTo>
                  <a:lnTo>
                    <a:pt x="10" y="34"/>
                  </a:lnTo>
                  <a:lnTo>
                    <a:pt x="16" y="34"/>
                  </a:lnTo>
                  <a:lnTo>
                    <a:pt x="16" y="34"/>
                  </a:lnTo>
                  <a:lnTo>
                    <a:pt x="24" y="34"/>
                  </a:lnTo>
                  <a:lnTo>
                    <a:pt x="28" y="30"/>
                  </a:lnTo>
                  <a:lnTo>
                    <a:pt x="32" y="24"/>
                  </a:lnTo>
                  <a:lnTo>
                    <a:pt x="34" y="18"/>
                  </a:lnTo>
                  <a:lnTo>
                    <a:pt x="34" y="18"/>
                  </a:lnTo>
                  <a:lnTo>
                    <a:pt x="32" y="12"/>
                  </a:lnTo>
                  <a:lnTo>
                    <a:pt x="28" y="6"/>
                  </a:lnTo>
                  <a:lnTo>
                    <a:pt x="24" y="2"/>
                  </a:lnTo>
                  <a:lnTo>
                    <a:pt x="1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16" name="Freeform 417"/>
            <p:cNvSpPr/>
            <p:nvPr/>
          </p:nvSpPr>
          <p:spPr bwMode="auto">
            <a:xfrm>
              <a:off x="4551363" y="119062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17" name="Freeform 418"/>
            <p:cNvSpPr/>
            <p:nvPr/>
          </p:nvSpPr>
          <p:spPr bwMode="auto">
            <a:xfrm>
              <a:off x="4551363" y="119062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18" name="Freeform 419"/>
            <p:cNvSpPr/>
            <p:nvPr/>
          </p:nvSpPr>
          <p:spPr bwMode="auto">
            <a:xfrm>
              <a:off x="4281488" y="1063625"/>
              <a:ext cx="47625" cy="44450"/>
            </a:xfrm>
            <a:custGeom>
              <a:avLst/>
              <a:gdLst/>
              <a:ahLst/>
              <a:cxnLst>
                <a:cxn ang="0">
                  <a:pos x="16" y="0"/>
                </a:cxn>
                <a:cxn ang="0">
                  <a:pos x="16" y="0"/>
                </a:cxn>
                <a:cxn ang="0">
                  <a:pos x="10" y="0"/>
                </a:cxn>
                <a:cxn ang="0">
                  <a:pos x="6" y="4"/>
                </a:cxn>
                <a:cxn ang="0">
                  <a:pos x="2" y="8"/>
                </a:cxn>
                <a:cxn ang="0">
                  <a:pos x="0" y="14"/>
                </a:cxn>
                <a:cxn ang="0">
                  <a:pos x="0" y="14"/>
                </a:cxn>
                <a:cxn ang="0">
                  <a:pos x="2" y="20"/>
                </a:cxn>
                <a:cxn ang="0">
                  <a:pos x="6" y="24"/>
                </a:cxn>
                <a:cxn ang="0">
                  <a:pos x="10" y="28"/>
                </a:cxn>
                <a:cxn ang="0">
                  <a:pos x="16" y="28"/>
                </a:cxn>
                <a:cxn ang="0">
                  <a:pos x="16" y="28"/>
                </a:cxn>
                <a:cxn ang="0">
                  <a:pos x="20" y="28"/>
                </a:cxn>
                <a:cxn ang="0">
                  <a:pos x="26" y="24"/>
                </a:cxn>
                <a:cxn ang="0">
                  <a:pos x="28" y="20"/>
                </a:cxn>
                <a:cxn ang="0">
                  <a:pos x="30" y="14"/>
                </a:cxn>
                <a:cxn ang="0">
                  <a:pos x="30" y="14"/>
                </a:cxn>
                <a:cxn ang="0">
                  <a:pos x="28" y="8"/>
                </a:cxn>
                <a:cxn ang="0">
                  <a:pos x="26" y="4"/>
                </a:cxn>
                <a:cxn ang="0">
                  <a:pos x="20" y="0"/>
                </a:cxn>
                <a:cxn ang="0">
                  <a:pos x="16" y="0"/>
                </a:cxn>
              </a:cxnLst>
              <a:rect l="0" t="0" r="r" b="b"/>
              <a:pathLst>
                <a:path w="30" h="28">
                  <a:moveTo>
                    <a:pt x="16" y="0"/>
                  </a:moveTo>
                  <a:lnTo>
                    <a:pt x="16" y="0"/>
                  </a:lnTo>
                  <a:lnTo>
                    <a:pt x="10" y="0"/>
                  </a:lnTo>
                  <a:lnTo>
                    <a:pt x="6" y="4"/>
                  </a:lnTo>
                  <a:lnTo>
                    <a:pt x="2" y="8"/>
                  </a:lnTo>
                  <a:lnTo>
                    <a:pt x="0" y="14"/>
                  </a:lnTo>
                  <a:lnTo>
                    <a:pt x="0" y="14"/>
                  </a:lnTo>
                  <a:lnTo>
                    <a:pt x="2" y="20"/>
                  </a:lnTo>
                  <a:lnTo>
                    <a:pt x="6" y="24"/>
                  </a:lnTo>
                  <a:lnTo>
                    <a:pt x="10" y="28"/>
                  </a:lnTo>
                  <a:lnTo>
                    <a:pt x="16" y="28"/>
                  </a:lnTo>
                  <a:lnTo>
                    <a:pt x="16" y="28"/>
                  </a:lnTo>
                  <a:lnTo>
                    <a:pt x="20" y="28"/>
                  </a:lnTo>
                  <a:lnTo>
                    <a:pt x="26" y="24"/>
                  </a:lnTo>
                  <a:lnTo>
                    <a:pt x="28" y="20"/>
                  </a:lnTo>
                  <a:lnTo>
                    <a:pt x="30" y="14"/>
                  </a:lnTo>
                  <a:lnTo>
                    <a:pt x="30" y="14"/>
                  </a:lnTo>
                  <a:lnTo>
                    <a:pt x="28" y="8"/>
                  </a:lnTo>
                  <a:lnTo>
                    <a:pt x="26" y="4"/>
                  </a:lnTo>
                  <a:lnTo>
                    <a:pt x="20" y="0"/>
                  </a:lnTo>
                  <a:lnTo>
                    <a:pt x="1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19" name="Freeform 420"/>
            <p:cNvSpPr/>
            <p:nvPr/>
          </p:nvSpPr>
          <p:spPr bwMode="auto">
            <a:xfrm>
              <a:off x="4281488" y="1063625"/>
              <a:ext cx="47625" cy="44450"/>
            </a:xfrm>
            <a:custGeom>
              <a:avLst/>
              <a:gdLst/>
              <a:ahLst/>
              <a:cxnLst>
                <a:cxn ang="0">
                  <a:pos x="16" y="0"/>
                </a:cxn>
                <a:cxn ang="0">
                  <a:pos x="16" y="0"/>
                </a:cxn>
                <a:cxn ang="0">
                  <a:pos x="10" y="0"/>
                </a:cxn>
                <a:cxn ang="0">
                  <a:pos x="6" y="4"/>
                </a:cxn>
                <a:cxn ang="0">
                  <a:pos x="2" y="8"/>
                </a:cxn>
                <a:cxn ang="0">
                  <a:pos x="0" y="14"/>
                </a:cxn>
                <a:cxn ang="0">
                  <a:pos x="0" y="14"/>
                </a:cxn>
                <a:cxn ang="0">
                  <a:pos x="2" y="20"/>
                </a:cxn>
                <a:cxn ang="0">
                  <a:pos x="6" y="24"/>
                </a:cxn>
                <a:cxn ang="0">
                  <a:pos x="10" y="28"/>
                </a:cxn>
                <a:cxn ang="0">
                  <a:pos x="16" y="28"/>
                </a:cxn>
                <a:cxn ang="0">
                  <a:pos x="16" y="28"/>
                </a:cxn>
                <a:cxn ang="0">
                  <a:pos x="20" y="28"/>
                </a:cxn>
                <a:cxn ang="0">
                  <a:pos x="26" y="24"/>
                </a:cxn>
                <a:cxn ang="0">
                  <a:pos x="28" y="20"/>
                </a:cxn>
                <a:cxn ang="0">
                  <a:pos x="30" y="14"/>
                </a:cxn>
                <a:cxn ang="0">
                  <a:pos x="30" y="14"/>
                </a:cxn>
                <a:cxn ang="0">
                  <a:pos x="28" y="8"/>
                </a:cxn>
                <a:cxn ang="0">
                  <a:pos x="26" y="4"/>
                </a:cxn>
                <a:cxn ang="0">
                  <a:pos x="20" y="0"/>
                </a:cxn>
                <a:cxn ang="0">
                  <a:pos x="16" y="0"/>
                </a:cxn>
              </a:cxnLst>
              <a:rect l="0" t="0" r="r" b="b"/>
              <a:pathLst>
                <a:path w="30" h="28">
                  <a:moveTo>
                    <a:pt x="16" y="0"/>
                  </a:moveTo>
                  <a:lnTo>
                    <a:pt x="16" y="0"/>
                  </a:lnTo>
                  <a:lnTo>
                    <a:pt x="10" y="0"/>
                  </a:lnTo>
                  <a:lnTo>
                    <a:pt x="6" y="4"/>
                  </a:lnTo>
                  <a:lnTo>
                    <a:pt x="2" y="8"/>
                  </a:lnTo>
                  <a:lnTo>
                    <a:pt x="0" y="14"/>
                  </a:lnTo>
                  <a:lnTo>
                    <a:pt x="0" y="14"/>
                  </a:lnTo>
                  <a:lnTo>
                    <a:pt x="2" y="20"/>
                  </a:lnTo>
                  <a:lnTo>
                    <a:pt x="6" y="24"/>
                  </a:lnTo>
                  <a:lnTo>
                    <a:pt x="10" y="28"/>
                  </a:lnTo>
                  <a:lnTo>
                    <a:pt x="16" y="28"/>
                  </a:lnTo>
                  <a:lnTo>
                    <a:pt x="16" y="28"/>
                  </a:lnTo>
                  <a:lnTo>
                    <a:pt x="20" y="28"/>
                  </a:lnTo>
                  <a:lnTo>
                    <a:pt x="26" y="24"/>
                  </a:lnTo>
                  <a:lnTo>
                    <a:pt x="28" y="20"/>
                  </a:lnTo>
                  <a:lnTo>
                    <a:pt x="30" y="14"/>
                  </a:lnTo>
                  <a:lnTo>
                    <a:pt x="30" y="14"/>
                  </a:lnTo>
                  <a:lnTo>
                    <a:pt x="28" y="8"/>
                  </a:lnTo>
                  <a:lnTo>
                    <a:pt x="26" y="4"/>
                  </a:lnTo>
                  <a:lnTo>
                    <a:pt x="20" y="0"/>
                  </a:lnTo>
                  <a:lnTo>
                    <a:pt x="1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20" name="Freeform 421"/>
            <p:cNvSpPr/>
            <p:nvPr/>
          </p:nvSpPr>
          <p:spPr bwMode="auto">
            <a:xfrm>
              <a:off x="6507163" y="1019175"/>
              <a:ext cx="47625" cy="44450"/>
            </a:xfrm>
            <a:custGeom>
              <a:avLst/>
              <a:gdLst/>
              <a:ahLst/>
              <a:cxnLst>
                <a:cxn ang="0">
                  <a:pos x="14" y="0"/>
                </a:cxn>
                <a:cxn ang="0">
                  <a:pos x="14" y="0"/>
                </a:cxn>
                <a:cxn ang="0">
                  <a:pos x="8" y="0"/>
                </a:cxn>
                <a:cxn ang="0">
                  <a:pos x="4" y="4"/>
                </a:cxn>
                <a:cxn ang="0">
                  <a:pos x="2" y="8"/>
                </a:cxn>
                <a:cxn ang="0">
                  <a:pos x="0" y="14"/>
                </a:cxn>
                <a:cxn ang="0">
                  <a:pos x="0" y="14"/>
                </a:cxn>
                <a:cxn ang="0">
                  <a:pos x="2" y="20"/>
                </a:cxn>
                <a:cxn ang="0">
                  <a:pos x="4" y="24"/>
                </a:cxn>
                <a:cxn ang="0">
                  <a:pos x="8" y="28"/>
                </a:cxn>
                <a:cxn ang="0">
                  <a:pos x="14" y="28"/>
                </a:cxn>
                <a:cxn ang="0">
                  <a:pos x="14" y="28"/>
                </a:cxn>
                <a:cxn ang="0">
                  <a:pos x="20" y="28"/>
                </a:cxn>
                <a:cxn ang="0">
                  <a:pos x="24" y="24"/>
                </a:cxn>
                <a:cxn ang="0">
                  <a:pos x="28" y="20"/>
                </a:cxn>
                <a:cxn ang="0">
                  <a:pos x="30" y="14"/>
                </a:cxn>
                <a:cxn ang="0">
                  <a:pos x="30" y="14"/>
                </a:cxn>
                <a:cxn ang="0">
                  <a:pos x="28" y="8"/>
                </a:cxn>
                <a:cxn ang="0">
                  <a:pos x="24" y="4"/>
                </a:cxn>
                <a:cxn ang="0">
                  <a:pos x="20" y="0"/>
                </a:cxn>
                <a:cxn ang="0">
                  <a:pos x="14" y="0"/>
                </a:cxn>
              </a:cxnLst>
              <a:rect l="0" t="0" r="r" b="b"/>
              <a:pathLst>
                <a:path w="30" h="28">
                  <a:moveTo>
                    <a:pt x="14" y="0"/>
                  </a:moveTo>
                  <a:lnTo>
                    <a:pt x="14" y="0"/>
                  </a:lnTo>
                  <a:lnTo>
                    <a:pt x="8" y="0"/>
                  </a:lnTo>
                  <a:lnTo>
                    <a:pt x="4" y="4"/>
                  </a:lnTo>
                  <a:lnTo>
                    <a:pt x="2" y="8"/>
                  </a:lnTo>
                  <a:lnTo>
                    <a:pt x="0" y="14"/>
                  </a:lnTo>
                  <a:lnTo>
                    <a:pt x="0" y="14"/>
                  </a:lnTo>
                  <a:lnTo>
                    <a:pt x="2" y="20"/>
                  </a:lnTo>
                  <a:lnTo>
                    <a:pt x="4" y="24"/>
                  </a:lnTo>
                  <a:lnTo>
                    <a:pt x="8" y="28"/>
                  </a:lnTo>
                  <a:lnTo>
                    <a:pt x="14" y="28"/>
                  </a:lnTo>
                  <a:lnTo>
                    <a:pt x="14" y="28"/>
                  </a:lnTo>
                  <a:lnTo>
                    <a:pt x="20" y="28"/>
                  </a:lnTo>
                  <a:lnTo>
                    <a:pt x="24" y="24"/>
                  </a:lnTo>
                  <a:lnTo>
                    <a:pt x="28" y="20"/>
                  </a:lnTo>
                  <a:lnTo>
                    <a:pt x="30" y="14"/>
                  </a:lnTo>
                  <a:lnTo>
                    <a:pt x="30" y="14"/>
                  </a:lnTo>
                  <a:lnTo>
                    <a:pt x="28" y="8"/>
                  </a:lnTo>
                  <a:lnTo>
                    <a:pt x="24" y="4"/>
                  </a:lnTo>
                  <a:lnTo>
                    <a:pt x="20" y="0"/>
                  </a:lnTo>
                  <a:lnTo>
                    <a:pt x="14"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21" name="Freeform 422"/>
            <p:cNvSpPr/>
            <p:nvPr/>
          </p:nvSpPr>
          <p:spPr bwMode="auto">
            <a:xfrm>
              <a:off x="6507163" y="1019175"/>
              <a:ext cx="47625" cy="44450"/>
            </a:xfrm>
            <a:custGeom>
              <a:avLst/>
              <a:gdLst/>
              <a:ahLst/>
              <a:cxnLst>
                <a:cxn ang="0">
                  <a:pos x="14" y="0"/>
                </a:cxn>
                <a:cxn ang="0">
                  <a:pos x="14" y="0"/>
                </a:cxn>
                <a:cxn ang="0">
                  <a:pos x="8" y="0"/>
                </a:cxn>
                <a:cxn ang="0">
                  <a:pos x="4" y="4"/>
                </a:cxn>
                <a:cxn ang="0">
                  <a:pos x="2" y="8"/>
                </a:cxn>
                <a:cxn ang="0">
                  <a:pos x="0" y="14"/>
                </a:cxn>
                <a:cxn ang="0">
                  <a:pos x="0" y="14"/>
                </a:cxn>
                <a:cxn ang="0">
                  <a:pos x="2" y="20"/>
                </a:cxn>
                <a:cxn ang="0">
                  <a:pos x="4" y="24"/>
                </a:cxn>
                <a:cxn ang="0">
                  <a:pos x="8" y="28"/>
                </a:cxn>
                <a:cxn ang="0">
                  <a:pos x="14" y="28"/>
                </a:cxn>
                <a:cxn ang="0">
                  <a:pos x="14" y="28"/>
                </a:cxn>
                <a:cxn ang="0">
                  <a:pos x="20" y="28"/>
                </a:cxn>
                <a:cxn ang="0">
                  <a:pos x="24" y="24"/>
                </a:cxn>
                <a:cxn ang="0">
                  <a:pos x="28" y="20"/>
                </a:cxn>
                <a:cxn ang="0">
                  <a:pos x="30" y="14"/>
                </a:cxn>
                <a:cxn ang="0">
                  <a:pos x="30" y="14"/>
                </a:cxn>
                <a:cxn ang="0">
                  <a:pos x="28" y="8"/>
                </a:cxn>
                <a:cxn ang="0">
                  <a:pos x="24" y="4"/>
                </a:cxn>
                <a:cxn ang="0">
                  <a:pos x="20" y="0"/>
                </a:cxn>
                <a:cxn ang="0">
                  <a:pos x="14" y="0"/>
                </a:cxn>
              </a:cxnLst>
              <a:rect l="0" t="0" r="r" b="b"/>
              <a:pathLst>
                <a:path w="30" h="28">
                  <a:moveTo>
                    <a:pt x="14" y="0"/>
                  </a:moveTo>
                  <a:lnTo>
                    <a:pt x="14" y="0"/>
                  </a:lnTo>
                  <a:lnTo>
                    <a:pt x="8" y="0"/>
                  </a:lnTo>
                  <a:lnTo>
                    <a:pt x="4" y="4"/>
                  </a:lnTo>
                  <a:lnTo>
                    <a:pt x="2" y="8"/>
                  </a:lnTo>
                  <a:lnTo>
                    <a:pt x="0" y="14"/>
                  </a:lnTo>
                  <a:lnTo>
                    <a:pt x="0" y="14"/>
                  </a:lnTo>
                  <a:lnTo>
                    <a:pt x="2" y="20"/>
                  </a:lnTo>
                  <a:lnTo>
                    <a:pt x="4" y="24"/>
                  </a:lnTo>
                  <a:lnTo>
                    <a:pt x="8" y="28"/>
                  </a:lnTo>
                  <a:lnTo>
                    <a:pt x="14" y="28"/>
                  </a:lnTo>
                  <a:lnTo>
                    <a:pt x="14" y="28"/>
                  </a:lnTo>
                  <a:lnTo>
                    <a:pt x="20" y="28"/>
                  </a:lnTo>
                  <a:lnTo>
                    <a:pt x="24" y="24"/>
                  </a:lnTo>
                  <a:lnTo>
                    <a:pt x="28" y="20"/>
                  </a:lnTo>
                  <a:lnTo>
                    <a:pt x="30" y="14"/>
                  </a:lnTo>
                  <a:lnTo>
                    <a:pt x="30" y="14"/>
                  </a:lnTo>
                  <a:lnTo>
                    <a:pt x="28" y="8"/>
                  </a:lnTo>
                  <a:lnTo>
                    <a:pt x="24" y="4"/>
                  </a:lnTo>
                  <a:lnTo>
                    <a:pt x="20" y="0"/>
                  </a:lnTo>
                  <a:lnTo>
                    <a:pt x="14"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22" name="Freeform 423"/>
            <p:cNvSpPr/>
            <p:nvPr/>
          </p:nvSpPr>
          <p:spPr bwMode="auto">
            <a:xfrm>
              <a:off x="6704013" y="1330325"/>
              <a:ext cx="44450" cy="44450"/>
            </a:xfrm>
            <a:custGeom>
              <a:avLst/>
              <a:gdLst/>
              <a:ahLst/>
              <a:cxnLst>
                <a:cxn ang="0">
                  <a:pos x="14" y="0"/>
                </a:cxn>
                <a:cxn ang="0">
                  <a:pos x="14" y="0"/>
                </a:cxn>
                <a:cxn ang="0">
                  <a:pos x="8" y="0"/>
                </a:cxn>
                <a:cxn ang="0">
                  <a:pos x="4" y="4"/>
                </a:cxn>
                <a:cxn ang="0">
                  <a:pos x="0" y="8"/>
                </a:cxn>
                <a:cxn ang="0">
                  <a:pos x="0" y="14"/>
                </a:cxn>
                <a:cxn ang="0">
                  <a:pos x="0" y="14"/>
                </a:cxn>
                <a:cxn ang="0">
                  <a:pos x="0" y="20"/>
                </a:cxn>
                <a:cxn ang="0">
                  <a:pos x="4" y="24"/>
                </a:cxn>
                <a:cxn ang="0">
                  <a:pos x="8" y="28"/>
                </a:cxn>
                <a:cxn ang="0">
                  <a:pos x="14" y="28"/>
                </a:cxn>
                <a:cxn ang="0">
                  <a:pos x="14" y="28"/>
                </a:cxn>
                <a:cxn ang="0">
                  <a:pos x="20" y="28"/>
                </a:cxn>
                <a:cxn ang="0">
                  <a:pos x="24" y="24"/>
                </a:cxn>
                <a:cxn ang="0">
                  <a:pos x="28" y="20"/>
                </a:cxn>
                <a:cxn ang="0">
                  <a:pos x="28" y="14"/>
                </a:cxn>
                <a:cxn ang="0">
                  <a:pos x="28" y="14"/>
                </a:cxn>
                <a:cxn ang="0">
                  <a:pos x="28" y="8"/>
                </a:cxn>
                <a:cxn ang="0">
                  <a:pos x="24" y="4"/>
                </a:cxn>
                <a:cxn ang="0">
                  <a:pos x="20" y="0"/>
                </a:cxn>
                <a:cxn ang="0">
                  <a:pos x="14" y="0"/>
                </a:cxn>
              </a:cxnLst>
              <a:rect l="0" t="0" r="r" b="b"/>
              <a:pathLst>
                <a:path w="28" h="28">
                  <a:moveTo>
                    <a:pt x="14" y="0"/>
                  </a:moveTo>
                  <a:lnTo>
                    <a:pt x="14" y="0"/>
                  </a:lnTo>
                  <a:lnTo>
                    <a:pt x="8" y="0"/>
                  </a:lnTo>
                  <a:lnTo>
                    <a:pt x="4" y="4"/>
                  </a:lnTo>
                  <a:lnTo>
                    <a:pt x="0" y="8"/>
                  </a:lnTo>
                  <a:lnTo>
                    <a:pt x="0" y="14"/>
                  </a:lnTo>
                  <a:lnTo>
                    <a:pt x="0" y="14"/>
                  </a:lnTo>
                  <a:lnTo>
                    <a:pt x="0" y="20"/>
                  </a:lnTo>
                  <a:lnTo>
                    <a:pt x="4" y="24"/>
                  </a:lnTo>
                  <a:lnTo>
                    <a:pt x="8" y="28"/>
                  </a:lnTo>
                  <a:lnTo>
                    <a:pt x="14" y="28"/>
                  </a:lnTo>
                  <a:lnTo>
                    <a:pt x="14" y="28"/>
                  </a:lnTo>
                  <a:lnTo>
                    <a:pt x="20" y="28"/>
                  </a:lnTo>
                  <a:lnTo>
                    <a:pt x="24" y="24"/>
                  </a:lnTo>
                  <a:lnTo>
                    <a:pt x="28" y="20"/>
                  </a:lnTo>
                  <a:lnTo>
                    <a:pt x="28" y="14"/>
                  </a:lnTo>
                  <a:lnTo>
                    <a:pt x="28" y="14"/>
                  </a:lnTo>
                  <a:lnTo>
                    <a:pt x="28" y="8"/>
                  </a:lnTo>
                  <a:lnTo>
                    <a:pt x="24" y="4"/>
                  </a:lnTo>
                  <a:lnTo>
                    <a:pt x="20" y="0"/>
                  </a:lnTo>
                  <a:lnTo>
                    <a:pt x="14"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23" name="Freeform 424"/>
            <p:cNvSpPr/>
            <p:nvPr/>
          </p:nvSpPr>
          <p:spPr bwMode="auto">
            <a:xfrm>
              <a:off x="6704013" y="1330325"/>
              <a:ext cx="44450" cy="44450"/>
            </a:xfrm>
            <a:custGeom>
              <a:avLst/>
              <a:gdLst/>
              <a:ahLst/>
              <a:cxnLst>
                <a:cxn ang="0">
                  <a:pos x="14" y="0"/>
                </a:cxn>
                <a:cxn ang="0">
                  <a:pos x="14" y="0"/>
                </a:cxn>
                <a:cxn ang="0">
                  <a:pos x="8" y="0"/>
                </a:cxn>
                <a:cxn ang="0">
                  <a:pos x="4" y="4"/>
                </a:cxn>
                <a:cxn ang="0">
                  <a:pos x="0" y="8"/>
                </a:cxn>
                <a:cxn ang="0">
                  <a:pos x="0" y="14"/>
                </a:cxn>
                <a:cxn ang="0">
                  <a:pos x="0" y="14"/>
                </a:cxn>
                <a:cxn ang="0">
                  <a:pos x="0" y="20"/>
                </a:cxn>
                <a:cxn ang="0">
                  <a:pos x="4" y="24"/>
                </a:cxn>
                <a:cxn ang="0">
                  <a:pos x="8" y="28"/>
                </a:cxn>
                <a:cxn ang="0">
                  <a:pos x="14" y="28"/>
                </a:cxn>
                <a:cxn ang="0">
                  <a:pos x="14" y="28"/>
                </a:cxn>
                <a:cxn ang="0">
                  <a:pos x="20" y="28"/>
                </a:cxn>
                <a:cxn ang="0">
                  <a:pos x="24" y="24"/>
                </a:cxn>
                <a:cxn ang="0">
                  <a:pos x="28" y="20"/>
                </a:cxn>
                <a:cxn ang="0">
                  <a:pos x="28" y="14"/>
                </a:cxn>
                <a:cxn ang="0">
                  <a:pos x="28" y="14"/>
                </a:cxn>
                <a:cxn ang="0">
                  <a:pos x="28" y="8"/>
                </a:cxn>
                <a:cxn ang="0">
                  <a:pos x="24" y="4"/>
                </a:cxn>
                <a:cxn ang="0">
                  <a:pos x="20" y="0"/>
                </a:cxn>
                <a:cxn ang="0">
                  <a:pos x="14" y="0"/>
                </a:cxn>
              </a:cxnLst>
              <a:rect l="0" t="0" r="r" b="b"/>
              <a:pathLst>
                <a:path w="28" h="28">
                  <a:moveTo>
                    <a:pt x="14" y="0"/>
                  </a:moveTo>
                  <a:lnTo>
                    <a:pt x="14" y="0"/>
                  </a:lnTo>
                  <a:lnTo>
                    <a:pt x="8" y="0"/>
                  </a:lnTo>
                  <a:lnTo>
                    <a:pt x="4" y="4"/>
                  </a:lnTo>
                  <a:lnTo>
                    <a:pt x="0" y="8"/>
                  </a:lnTo>
                  <a:lnTo>
                    <a:pt x="0" y="14"/>
                  </a:lnTo>
                  <a:lnTo>
                    <a:pt x="0" y="14"/>
                  </a:lnTo>
                  <a:lnTo>
                    <a:pt x="0" y="20"/>
                  </a:lnTo>
                  <a:lnTo>
                    <a:pt x="4" y="24"/>
                  </a:lnTo>
                  <a:lnTo>
                    <a:pt x="8" y="28"/>
                  </a:lnTo>
                  <a:lnTo>
                    <a:pt x="14" y="28"/>
                  </a:lnTo>
                  <a:lnTo>
                    <a:pt x="14" y="28"/>
                  </a:lnTo>
                  <a:lnTo>
                    <a:pt x="20" y="28"/>
                  </a:lnTo>
                  <a:lnTo>
                    <a:pt x="24" y="24"/>
                  </a:lnTo>
                  <a:lnTo>
                    <a:pt x="28" y="20"/>
                  </a:lnTo>
                  <a:lnTo>
                    <a:pt x="28" y="14"/>
                  </a:lnTo>
                  <a:lnTo>
                    <a:pt x="28" y="14"/>
                  </a:lnTo>
                  <a:lnTo>
                    <a:pt x="28" y="8"/>
                  </a:lnTo>
                  <a:lnTo>
                    <a:pt x="24" y="4"/>
                  </a:lnTo>
                  <a:lnTo>
                    <a:pt x="20" y="0"/>
                  </a:lnTo>
                  <a:lnTo>
                    <a:pt x="14"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24" name="Freeform 425"/>
            <p:cNvSpPr/>
            <p:nvPr/>
          </p:nvSpPr>
          <p:spPr bwMode="auto">
            <a:xfrm>
              <a:off x="7573963" y="1384300"/>
              <a:ext cx="47625" cy="44450"/>
            </a:xfrm>
            <a:custGeom>
              <a:avLst/>
              <a:gdLst/>
              <a:ahLst/>
              <a:cxnLst>
                <a:cxn ang="0">
                  <a:pos x="16" y="0"/>
                </a:cxn>
                <a:cxn ang="0">
                  <a:pos x="16" y="0"/>
                </a:cxn>
                <a:cxn ang="0">
                  <a:pos x="10" y="0"/>
                </a:cxn>
                <a:cxn ang="0">
                  <a:pos x="4" y="4"/>
                </a:cxn>
                <a:cxn ang="0">
                  <a:pos x="2" y="8"/>
                </a:cxn>
                <a:cxn ang="0">
                  <a:pos x="0" y="14"/>
                </a:cxn>
                <a:cxn ang="0">
                  <a:pos x="0" y="14"/>
                </a:cxn>
                <a:cxn ang="0">
                  <a:pos x="2" y="20"/>
                </a:cxn>
                <a:cxn ang="0">
                  <a:pos x="4" y="24"/>
                </a:cxn>
                <a:cxn ang="0">
                  <a:pos x="10" y="26"/>
                </a:cxn>
                <a:cxn ang="0">
                  <a:pos x="16" y="28"/>
                </a:cxn>
                <a:cxn ang="0">
                  <a:pos x="16" y="28"/>
                </a:cxn>
                <a:cxn ang="0">
                  <a:pos x="20" y="26"/>
                </a:cxn>
                <a:cxn ang="0">
                  <a:pos x="26" y="24"/>
                </a:cxn>
                <a:cxn ang="0">
                  <a:pos x="28" y="20"/>
                </a:cxn>
                <a:cxn ang="0">
                  <a:pos x="30" y="14"/>
                </a:cxn>
                <a:cxn ang="0">
                  <a:pos x="30" y="14"/>
                </a:cxn>
                <a:cxn ang="0">
                  <a:pos x="28" y="8"/>
                </a:cxn>
                <a:cxn ang="0">
                  <a:pos x="26" y="4"/>
                </a:cxn>
                <a:cxn ang="0">
                  <a:pos x="20" y="0"/>
                </a:cxn>
                <a:cxn ang="0">
                  <a:pos x="16" y="0"/>
                </a:cxn>
              </a:cxnLst>
              <a:rect l="0" t="0" r="r" b="b"/>
              <a:pathLst>
                <a:path w="30" h="28">
                  <a:moveTo>
                    <a:pt x="16" y="0"/>
                  </a:moveTo>
                  <a:lnTo>
                    <a:pt x="16" y="0"/>
                  </a:lnTo>
                  <a:lnTo>
                    <a:pt x="10" y="0"/>
                  </a:lnTo>
                  <a:lnTo>
                    <a:pt x="4" y="4"/>
                  </a:lnTo>
                  <a:lnTo>
                    <a:pt x="2" y="8"/>
                  </a:lnTo>
                  <a:lnTo>
                    <a:pt x="0" y="14"/>
                  </a:lnTo>
                  <a:lnTo>
                    <a:pt x="0" y="14"/>
                  </a:lnTo>
                  <a:lnTo>
                    <a:pt x="2" y="20"/>
                  </a:lnTo>
                  <a:lnTo>
                    <a:pt x="4" y="24"/>
                  </a:lnTo>
                  <a:lnTo>
                    <a:pt x="10" y="26"/>
                  </a:lnTo>
                  <a:lnTo>
                    <a:pt x="16" y="28"/>
                  </a:lnTo>
                  <a:lnTo>
                    <a:pt x="16" y="28"/>
                  </a:lnTo>
                  <a:lnTo>
                    <a:pt x="20" y="26"/>
                  </a:lnTo>
                  <a:lnTo>
                    <a:pt x="26" y="24"/>
                  </a:lnTo>
                  <a:lnTo>
                    <a:pt x="28" y="20"/>
                  </a:lnTo>
                  <a:lnTo>
                    <a:pt x="30" y="14"/>
                  </a:lnTo>
                  <a:lnTo>
                    <a:pt x="30" y="14"/>
                  </a:lnTo>
                  <a:lnTo>
                    <a:pt x="28" y="8"/>
                  </a:lnTo>
                  <a:lnTo>
                    <a:pt x="26" y="4"/>
                  </a:lnTo>
                  <a:lnTo>
                    <a:pt x="20" y="0"/>
                  </a:lnTo>
                  <a:lnTo>
                    <a:pt x="1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25" name="Freeform 426"/>
            <p:cNvSpPr/>
            <p:nvPr/>
          </p:nvSpPr>
          <p:spPr bwMode="auto">
            <a:xfrm>
              <a:off x="7573963" y="1384300"/>
              <a:ext cx="47625" cy="44450"/>
            </a:xfrm>
            <a:custGeom>
              <a:avLst/>
              <a:gdLst/>
              <a:ahLst/>
              <a:cxnLst>
                <a:cxn ang="0">
                  <a:pos x="16" y="0"/>
                </a:cxn>
                <a:cxn ang="0">
                  <a:pos x="16" y="0"/>
                </a:cxn>
                <a:cxn ang="0">
                  <a:pos x="10" y="0"/>
                </a:cxn>
                <a:cxn ang="0">
                  <a:pos x="4" y="4"/>
                </a:cxn>
                <a:cxn ang="0">
                  <a:pos x="2" y="8"/>
                </a:cxn>
                <a:cxn ang="0">
                  <a:pos x="0" y="14"/>
                </a:cxn>
                <a:cxn ang="0">
                  <a:pos x="0" y="14"/>
                </a:cxn>
                <a:cxn ang="0">
                  <a:pos x="2" y="20"/>
                </a:cxn>
                <a:cxn ang="0">
                  <a:pos x="4" y="24"/>
                </a:cxn>
                <a:cxn ang="0">
                  <a:pos x="10" y="26"/>
                </a:cxn>
                <a:cxn ang="0">
                  <a:pos x="16" y="28"/>
                </a:cxn>
                <a:cxn ang="0">
                  <a:pos x="16" y="28"/>
                </a:cxn>
                <a:cxn ang="0">
                  <a:pos x="20" y="26"/>
                </a:cxn>
                <a:cxn ang="0">
                  <a:pos x="26" y="24"/>
                </a:cxn>
                <a:cxn ang="0">
                  <a:pos x="28" y="20"/>
                </a:cxn>
                <a:cxn ang="0">
                  <a:pos x="30" y="14"/>
                </a:cxn>
                <a:cxn ang="0">
                  <a:pos x="30" y="14"/>
                </a:cxn>
                <a:cxn ang="0">
                  <a:pos x="28" y="8"/>
                </a:cxn>
                <a:cxn ang="0">
                  <a:pos x="26" y="4"/>
                </a:cxn>
                <a:cxn ang="0">
                  <a:pos x="20" y="0"/>
                </a:cxn>
                <a:cxn ang="0">
                  <a:pos x="16" y="0"/>
                </a:cxn>
              </a:cxnLst>
              <a:rect l="0" t="0" r="r" b="b"/>
              <a:pathLst>
                <a:path w="30" h="28">
                  <a:moveTo>
                    <a:pt x="16" y="0"/>
                  </a:moveTo>
                  <a:lnTo>
                    <a:pt x="16" y="0"/>
                  </a:lnTo>
                  <a:lnTo>
                    <a:pt x="10" y="0"/>
                  </a:lnTo>
                  <a:lnTo>
                    <a:pt x="4" y="4"/>
                  </a:lnTo>
                  <a:lnTo>
                    <a:pt x="2" y="8"/>
                  </a:lnTo>
                  <a:lnTo>
                    <a:pt x="0" y="14"/>
                  </a:lnTo>
                  <a:lnTo>
                    <a:pt x="0" y="14"/>
                  </a:lnTo>
                  <a:lnTo>
                    <a:pt x="2" y="20"/>
                  </a:lnTo>
                  <a:lnTo>
                    <a:pt x="4" y="24"/>
                  </a:lnTo>
                  <a:lnTo>
                    <a:pt x="10" y="26"/>
                  </a:lnTo>
                  <a:lnTo>
                    <a:pt x="16" y="28"/>
                  </a:lnTo>
                  <a:lnTo>
                    <a:pt x="16" y="28"/>
                  </a:lnTo>
                  <a:lnTo>
                    <a:pt x="20" y="26"/>
                  </a:lnTo>
                  <a:lnTo>
                    <a:pt x="26" y="24"/>
                  </a:lnTo>
                  <a:lnTo>
                    <a:pt x="28" y="20"/>
                  </a:lnTo>
                  <a:lnTo>
                    <a:pt x="30" y="14"/>
                  </a:lnTo>
                  <a:lnTo>
                    <a:pt x="30" y="14"/>
                  </a:lnTo>
                  <a:lnTo>
                    <a:pt x="28" y="8"/>
                  </a:lnTo>
                  <a:lnTo>
                    <a:pt x="26" y="4"/>
                  </a:lnTo>
                  <a:lnTo>
                    <a:pt x="20" y="0"/>
                  </a:lnTo>
                  <a:lnTo>
                    <a:pt x="1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26" name="Freeform 427"/>
            <p:cNvSpPr/>
            <p:nvPr/>
          </p:nvSpPr>
          <p:spPr bwMode="auto">
            <a:xfrm>
              <a:off x="7050088" y="1685925"/>
              <a:ext cx="47625" cy="44450"/>
            </a:xfrm>
            <a:custGeom>
              <a:avLst/>
              <a:gdLst/>
              <a:ahLst/>
              <a:cxnLst>
                <a:cxn ang="0">
                  <a:pos x="14" y="0"/>
                </a:cxn>
                <a:cxn ang="0">
                  <a:pos x="14" y="0"/>
                </a:cxn>
                <a:cxn ang="0">
                  <a:pos x="8" y="0"/>
                </a:cxn>
                <a:cxn ang="0">
                  <a:pos x="4" y="4"/>
                </a:cxn>
                <a:cxn ang="0">
                  <a:pos x="2" y="8"/>
                </a:cxn>
                <a:cxn ang="0">
                  <a:pos x="0" y="14"/>
                </a:cxn>
                <a:cxn ang="0">
                  <a:pos x="0" y="14"/>
                </a:cxn>
                <a:cxn ang="0">
                  <a:pos x="2" y="20"/>
                </a:cxn>
                <a:cxn ang="0">
                  <a:pos x="4" y="24"/>
                </a:cxn>
                <a:cxn ang="0">
                  <a:pos x="8" y="28"/>
                </a:cxn>
                <a:cxn ang="0">
                  <a:pos x="14" y="28"/>
                </a:cxn>
                <a:cxn ang="0">
                  <a:pos x="14" y="28"/>
                </a:cxn>
                <a:cxn ang="0">
                  <a:pos x="20" y="28"/>
                </a:cxn>
                <a:cxn ang="0">
                  <a:pos x="24" y="24"/>
                </a:cxn>
                <a:cxn ang="0">
                  <a:pos x="28" y="20"/>
                </a:cxn>
                <a:cxn ang="0">
                  <a:pos x="30" y="14"/>
                </a:cxn>
                <a:cxn ang="0">
                  <a:pos x="30" y="14"/>
                </a:cxn>
                <a:cxn ang="0">
                  <a:pos x="28" y="8"/>
                </a:cxn>
                <a:cxn ang="0">
                  <a:pos x="24" y="4"/>
                </a:cxn>
                <a:cxn ang="0">
                  <a:pos x="20" y="0"/>
                </a:cxn>
                <a:cxn ang="0">
                  <a:pos x="14" y="0"/>
                </a:cxn>
              </a:cxnLst>
              <a:rect l="0" t="0" r="r" b="b"/>
              <a:pathLst>
                <a:path w="30" h="28">
                  <a:moveTo>
                    <a:pt x="14" y="0"/>
                  </a:moveTo>
                  <a:lnTo>
                    <a:pt x="14" y="0"/>
                  </a:lnTo>
                  <a:lnTo>
                    <a:pt x="8" y="0"/>
                  </a:lnTo>
                  <a:lnTo>
                    <a:pt x="4" y="4"/>
                  </a:lnTo>
                  <a:lnTo>
                    <a:pt x="2" y="8"/>
                  </a:lnTo>
                  <a:lnTo>
                    <a:pt x="0" y="14"/>
                  </a:lnTo>
                  <a:lnTo>
                    <a:pt x="0" y="14"/>
                  </a:lnTo>
                  <a:lnTo>
                    <a:pt x="2" y="20"/>
                  </a:lnTo>
                  <a:lnTo>
                    <a:pt x="4" y="24"/>
                  </a:lnTo>
                  <a:lnTo>
                    <a:pt x="8" y="28"/>
                  </a:lnTo>
                  <a:lnTo>
                    <a:pt x="14" y="28"/>
                  </a:lnTo>
                  <a:lnTo>
                    <a:pt x="14" y="28"/>
                  </a:lnTo>
                  <a:lnTo>
                    <a:pt x="20" y="28"/>
                  </a:lnTo>
                  <a:lnTo>
                    <a:pt x="24" y="24"/>
                  </a:lnTo>
                  <a:lnTo>
                    <a:pt x="28" y="20"/>
                  </a:lnTo>
                  <a:lnTo>
                    <a:pt x="30" y="14"/>
                  </a:lnTo>
                  <a:lnTo>
                    <a:pt x="30" y="14"/>
                  </a:lnTo>
                  <a:lnTo>
                    <a:pt x="28" y="8"/>
                  </a:lnTo>
                  <a:lnTo>
                    <a:pt x="24" y="4"/>
                  </a:lnTo>
                  <a:lnTo>
                    <a:pt x="20" y="0"/>
                  </a:lnTo>
                  <a:lnTo>
                    <a:pt x="14"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27" name="Freeform 428"/>
            <p:cNvSpPr/>
            <p:nvPr/>
          </p:nvSpPr>
          <p:spPr bwMode="auto">
            <a:xfrm>
              <a:off x="7050088" y="1685925"/>
              <a:ext cx="47625" cy="44450"/>
            </a:xfrm>
            <a:custGeom>
              <a:avLst/>
              <a:gdLst/>
              <a:ahLst/>
              <a:cxnLst>
                <a:cxn ang="0">
                  <a:pos x="14" y="0"/>
                </a:cxn>
                <a:cxn ang="0">
                  <a:pos x="14" y="0"/>
                </a:cxn>
                <a:cxn ang="0">
                  <a:pos x="8" y="0"/>
                </a:cxn>
                <a:cxn ang="0">
                  <a:pos x="4" y="4"/>
                </a:cxn>
                <a:cxn ang="0">
                  <a:pos x="2" y="8"/>
                </a:cxn>
                <a:cxn ang="0">
                  <a:pos x="0" y="14"/>
                </a:cxn>
                <a:cxn ang="0">
                  <a:pos x="0" y="14"/>
                </a:cxn>
                <a:cxn ang="0">
                  <a:pos x="2" y="20"/>
                </a:cxn>
                <a:cxn ang="0">
                  <a:pos x="4" y="24"/>
                </a:cxn>
                <a:cxn ang="0">
                  <a:pos x="8" y="28"/>
                </a:cxn>
                <a:cxn ang="0">
                  <a:pos x="14" y="28"/>
                </a:cxn>
                <a:cxn ang="0">
                  <a:pos x="14" y="28"/>
                </a:cxn>
                <a:cxn ang="0">
                  <a:pos x="20" y="28"/>
                </a:cxn>
                <a:cxn ang="0">
                  <a:pos x="24" y="24"/>
                </a:cxn>
                <a:cxn ang="0">
                  <a:pos x="28" y="20"/>
                </a:cxn>
                <a:cxn ang="0">
                  <a:pos x="30" y="14"/>
                </a:cxn>
                <a:cxn ang="0">
                  <a:pos x="30" y="14"/>
                </a:cxn>
                <a:cxn ang="0">
                  <a:pos x="28" y="8"/>
                </a:cxn>
                <a:cxn ang="0">
                  <a:pos x="24" y="4"/>
                </a:cxn>
                <a:cxn ang="0">
                  <a:pos x="20" y="0"/>
                </a:cxn>
                <a:cxn ang="0">
                  <a:pos x="14" y="0"/>
                </a:cxn>
              </a:cxnLst>
              <a:rect l="0" t="0" r="r" b="b"/>
              <a:pathLst>
                <a:path w="30" h="28">
                  <a:moveTo>
                    <a:pt x="14" y="0"/>
                  </a:moveTo>
                  <a:lnTo>
                    <a:pt x="14" y="0"/>
                  </a:lnTo>
                  <a:lnTo>
                    <a:pt x="8" y="0"/>
                  </a:lnTo>
                  <a:lnTo>
                    <a:pt x="4" y="4"/>
                  </a:lnTo>
                  <a:lnTo>
                    <a:pt x="2" y="8"/>
                  </a:lnTo>
                  <a:lnTo>
                    <a:pt x="0" y="14"/>
                  </a:lnTo>
                  <a:lnTo>
                    <a:pt x="0" y="14"/>
                  </a:lnTo>
                  <a:lnTo>
                    <a:pt x="2" y="20"/>
                  </a:lnTo>
                  <a:lnTo>
                    <a:pt x="4" y="24"/>
                  </a:lnTo>
                  <a:lnTo>
                    <a:pt x="8" y="28"/>
                  </a:lnTo>
                  <a:lnTo>
                    <a:pt x="14" y="28"/>
                  </a:lnTo>
                  <a:lnTo>
                    <a:pt x="14" y="28"/>
                  </a:lnTo>
                  <a:lnTo>
                    <a:pt x="20" y="28"/>
                  </a:lnTo>
                  <a:lnTo>
                    <a:pt x="24" y="24"/>
                  </a:lnTo>
                  <a:lnTo>
                    <a:pt x="28" y="20"/>
                  </a:lnTo>
                  <a:lnTo>
                    <a:pt x="30" y="14"/>
                  </a:lnTo>
                  <a:lnTo>
                    <a:pt x="30" y="14"/>
                  </a:lnTo>
                  <a:lnTo>
                    <a:pt x="28" y="8"/>
                  </a:lnTo>
                  <a:lnTo>
                    <a:pt x="24" y="4"/>
                  </a:lnTo>
                  <a:lnTo>
                    <a:pt x="20" y="0"/>
                  </a:lnTo>
                  <a:lnTo>
                    <a:pt x="14"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28" name="Freeform 429"/>
            <p:cNvSpPr/>
            <p:nvPr/>
          </p:nvSpPr>
          <p:spPr bwMode="auto">
            <a:xfrm>
              <a:off x="3979863" y="1390650"/>
              <a:ext cx="47625" cy="47625"/>
            </a:xfrm>
            <a:custGeom>
              <a:avLst/>
              <a:gdLst/>
              <a:ahLst/>
              <a:cxnLst>
                <a:cxn ang="0">
                  <a:pos x="14" y="0"/>
                </a:cxn>
                <a:cxn ang="0">
                  <a:pos x="14" y="0"/>
                </a:cxn>
                <a:cxn ang="0">
                  <a:pos x="10" y="2"/>
                </a:cxn>
                <a:cxn ang="0">
                  <a:pos x="4" y="4"/>
                </a:cxn>
                <a:cxn ang="0">
                  <a:pos x="2" y="10"/>
                </a:cxn>
                <a:cxn ang="0">
                  <a:pos x="0" y="16"/>
                </a:cxn>
                <a:cxn ang="0">
                  <a:pos x="0" y="16"/>
                </a:cxn>
                <a:cxn ang="0">
                  <a:pos x="2" y="20"/>
                </a:cxn>
                <a:cxn ang="0">
                  <a:pos x="4" y="26"/>
                </a:cxn>
                <a:cxn ang="0">
                  <a:pos x="10" y="28"/>
                </a:cxn>
                <a:cxn ang="0">
                  <a:pos x="14" y="30"/>
                </a:cxn>
                <a:cxn ang="0">
                  <a:pos x="14" y="30"/>
                </a:cxn>
                <a:cxn ang="0">
                  <a:pos x="20" y="28"/>
                </a:cxn>
                <a:cxn ang="0">
                  <a:pos x="24" y="26"/>
                </a:cxn>
                <a:cxn ang="0">
                  <a:pos x="28" y="20"/>
                </a:cxn>
                <a:cxn ang="0">
                  <a:pos x="30" y="16"/>
                </a:cxn>
                <a:cxn ang="0">
                  <a:pos x="30" y="16"/>
                </a:cxn>
                <a:cxn ang="0">
                  <a:pos x="28" y="10"/>
                </a:cxn>
                <a:cxn ang="0">
                  <a:pos x="24" y="4"/>
                </a:cxn>
                <a:cxn ang="0">
                  <a:pos x="20" y="2"/>
                </a:cxn>
                <a:cxn ang="0">
                  <a:pos x="14" y="0"/>
                </a:cxn>
              </a:cxnLst>
              <a:rect l="0" t="0" r="r" b="b"/>
              <a:pathLst>
                <a:path w="30" h="30">
                  <a:moveTo>
                    <a:pt x="14" y="0"/>
                  </a:moveTo>
                  <a:lnTo>
                    <a:pt x="14" y="0"/>
                  </a:lnTo>
                  <a:lnTo>
                    <a:pt x="10" y="2"/>
                  </a:lnTo>
                  <a:lnTo>
                    <a:pt x="4" y="4"/>
                  </a:lnTo>
                  <a:lnTo>
                    <a:pt x="2" y="10"/>
                  </a:lnTo>
                  <a:lnTo>
                    <a:pt x="0" y="16"/>
                  </a:lnTo>
                  <a:lnTo>
                    <a:pt x="0" y="16"/>
                  </a:lnTo>
                  <a:lnTo>
                    <a:pt x="2" y="20"/>
                  </a:lnTo>
                  <a:lnTo>
                    <a:pt x="4" y="26"/>
                  </a:lnTo>
                  <a:lnTo>
                    <a:pt x="10" y="28"/>
                  </a:lnTo>
                  <a:lnTo>
                    <a:pt x="14" y="30"/>
                  </a:lnTo>
                  <a:lnTo>
                    <a:pt x="14" y="30"/>
                  </a:lnTo>
                  <a:lnTo>
                    <a:pt x="20" y="28"/>
                  </a:lnTo>
                  <a:lnTo>
                    <a:pt x="24" y="26"/>
                  </a:lnTo>
                  <a:lnTo>
                    <a:pt x="28" y="20"/>
                  </a:lnTo>
                  <a:lnTo>
                    <a:pt x="30" y="16"/>
                  </a:lnTo>
                  <a:lnTo>
                    <a:pt x="30" y="16"/>
                  </a:lnTo>
                  <a:lnTo>
                    <a:pt x="28" y="10"/>
                  </a:lnTo>
                  <a:lnTo>
                    <a:pt x="24" y="4"/>
                  </a:lnTo>
                  <a:lnTo>
                    <a:pt x="20" y="2"/>
                  </a:lnTo>
                  <a:lnTo>
                    <a:pt x="14"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29" name="Freeform 430"/>
            <p:cNvSpPr/>
            <p:nvPr/>
          </p:nvSpPr>
          <p:spPr bwMode="auto">
            <a:xfrm>
              <a:off x="3979863" y="1390650"/>
              <a:ext cx="47625" cy="47625"/>
            </a:xfrm>
            <a:custGeom>
              <a:avLst/>
              <a:gdLst/>
              <a:ahLst/>
              <a:cxnLst>
                <a:cxn ang="0">
                  <a:pos x="14" y="0"/>
                </a:cxn>
                <a:cxn ang="0">
                  <a:pos x="14" y="0"/>
                </a:cxn>
                <a:cxn ang="0">
                  <a:pos x="10" y="2"/>
                </a:cxn>
                <a:cxn ang="0">
                  <a:pos x="4" y="4"/>
                </a:cxn>
                <a:cxn ang="0">
                  <a:pos x="2" y="10"/>
                </a:cxn>
                <a:cxn ang="0">
                  <a:pos x="0" y="16"/>
                </a:cxn>
                <a:cxn ang="0">
                  <a:pos x="0" y="16"/>
                </a:cxn>
                <a:cxn ang="0">
                  <a:pos x="2" y="20"/>
                </a:cxn>
                <a:cxn ang="0">
                  <a:pos x="4" y="26"/>
                </a:cxn>
                <a:cxn ang="0">
                  <a:pos x="10" y="28"/>
                </a:cxn>
                <a:cxn ang="0">
                  <a:pos x="14" y="30"/>
                </a:cxn>
                <a:cxn ang="0">
                  <a:pos x="14" y="30"/>
                </a:cxn>
                <a:cxn ang="0">
                  <a:pos x="20" y="28"/>
                </a:cxn>
                <a:cxn ang="0">
                  <a:pos x="24" y="26"/>
                </a:cxn>
                <a:cxn ang="0">
                  <a:pos x="28" y="20"/>
                </a:cxn>
                <a:cxn ang="0">
                  <a:pos x="30" y="16"/>
                </a:cxn>
                <a:cxn ang="0">
                  <a:pos x="30" y="16"/>
                </a:cxn>
                <a:cxn ang="0">
                  <a:pos x="28" y="10"/>
                </a:cxn>
                <a:cxn ang="0">
                  <a:pos x="24" y="4"/>
                </a:cxn>
                <a:cxn ang="0">
                  <a:pos x="20" y="2"/>
                </a:cxn>
                <a:cxn ang="0">
                  <a:pos x="14" y="0"/>
                </a:cxn>
              </a:cxnLst>
              <a:rect l="0" t="0" r="r" b="b"/>
              <a:pathLst>
                <a:path w="30" h="30">
                  <a:moveTo>
                    <a:pt x="14" y="0"/>
                  </a:moveTo>
                  <a:lnTo>
                    <a:pt x="14" y="0"/>
                  </a:lnTo>
                  <a:lnTo>
                    <a:pt x="10" y="2"/>
                  </a:lnTo>
                  <a:lnTo>
                    <a:pt x="4" y="4"/>
                  </a:lnTo>
                  <a:lnTo>
                    <a:pt x="2" y="10"/>
                  </a:lnTo>
                  <a:lnTo>
                    <a:pt x="0" y="16"/>
                  </a:lnTo>
                  <a:lnTo>
                    <a:pt x="0" y="16"/>
                  </a:lnTo>
                  <a:lnTo>
                    <a:pt x="2" y="20"/>
                  </a:lnTo>
                  <a:lnTo>
                    <a:pt x="4" y="26"/>
                  </a:lnTo>
                  <a:lnTo>
                    <a:pt x="10" y="28"/>
                  </a:lnTo>
                  <a:lnTo>
                    <a:pt x="14" y="30"/>
                  </a:lnTo>
                  <a:lnTo>
                    <a:pt x="14" y="30"/>
                  </a:lnTo>
                  <a:lnTo>
                    <a:pt x="20" y="28"/>
                  </a:lnTo>
                  <a:lnTo>
                    <a:pt x="24" y="26"/>
                  </a:lnTo>
                  <a:lnTo>
                    <a:pt x="28" y="20"/>
                  </a:lnTo>
                  <a:lnTo>
                    <a:pt x="30" y="16"/>
                  </a:lnTo>
                  <a:lnTo>
                    <a:pt x="30" y="16"/>
                  </a:lnTo>
                  <a:lnTo>
                    <a:pt x="28" y="10"/>
                  </a:lnTo>
                  <a:lnTo>
                    <a:pt x="24" y="4"/>
                  </a:lnTo>
                  <a:lnTo>
                    <a:pt x="20" y="2"/>
                  </a:lnTo>
                  <a:lnTo>
                    <a:pt x="14"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30" name="Freeform 431"/>
            <p:cNvSpPr/>
            <p:nvPr/>
          </p:nvSpPr>
          <p:spPr bwMode="auto">
            <a:xfrm>
              <a:off x="4776788" y="1136650"/>
              <a:ext cx="19050"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0" y="12"/>
                </a:cxn>
                <a:cxn ang="0">
                  <a:pos x="12" y="8"/>
                </a:cxn>
                <a:cxn ang="0">
                  <a:pos x="12" y="8"/>
                </a:cxn>
                <a:cxn ang="0">
                  <a:pos x="10" y="2"/>
                </a:cxn>
                <a:cxn ang="0">
                  <a:pos x="6" y="0"/>
                </a:cxn>
              </a:cxnLst>
              <a:rect l="0" t="0" r="r" b="b"/>
              <a:pathLst>
                <a:path w="12" h="14">
                  <a:moveTo>
                    <a:pt x="6" y="0"/>
                  </a:moveTo>
                  <a:lnTo>
                    <a:pt x="6" y="0"/>
                  </a:lnTo>
                  <a:lnTo>
                    <a:pt x="2" y="2"/>
                  </a:lnTo>
                  <a:lnTo>
                    <a:pt x="0" y="8"/>
                  </a:lnTo>
                  <a:lnTo>
                    <a:pt x="0" y="8"/>
                  </a:lnTo>
                  <a:lnTo>
                    <a:pt x="2" y="12"/>
                  </a:lnTo>
                  <a:lnTo>
                    <a:pt x="6" y="14"/>
                  </a:lnTo>
                  <a:lnTo>
                    <a:pt x="6" y="14"/>
                  </a:lnTo>
                  <a:lnTo>
                    <a:pt x="10" y="12"/>
                  </a:lnTo>
                  <a:lnTo>
                    <a:pt x="12" y="8"/>
                  </a:lnTo>
                  <a:lnTo>
                    <a:pt x="12" y="8"/>
                  </a:lnTo>
                  <a:lnTo>
                    <a:pt x="10"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31" name="Freeform 432"/>
            <p:cNvSpPr/>
            <p:nvPr/>
          </p:nvSpPr>
          <p:spPr bwMode="auto">
            <a:xfrm>
              <a:off x="4776788" y="1136650"/>
              <a:ext cx="19050"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0" y="12"/>
                </a:cxn>
                <a:cxn ang="0">
                  <a:pos x="12" y="8"/>
                </a:cxn>
                <a:cxn ang="0">
                  <a:pos x="12" y="8"/>
                </a:cxn>
                <a:cxn ang="0">
                  <a:pos x="10" y="2"/>
                </a:cxn>
                <a:cxn ang="0">
                  <a:pos x="6" y="0"/>
                </a:cxn>
              </a:cxnLst>
              <a:rect l="0" t="0" r="r" b="b"/>
              <a:pathLst>
                <a:path w="12" h="14">
                  <a:moveTo>
                    <a:pt x="6" y="0"/>
                  </a:moveTo>
                  <a:lnTo>
                    <a:pt x="6" y="0"/>
                  </a:lnTo>
                  <a:lnTo>
                    <a:pt x="2" y="2"/>
                  </a:lnTo>
                  <a:lnTo>
                    <a:pt x="0" y="8"/>
                  </a:lnTo>
                  <a:lnTo>
                    <a:pt x="0" y="8"/>
                  </a:lnTo>
                  <a:lnTo>
                    <a:pt x="2" y="12"/>
                  </a:lnTo>
                  <a:lnTo>
                    <a:pt x="6" y="14"/>
                  </a:lnTo>
                  <a:lnTo>
                    <a:pt x="6" y="14"/>
                  </a:lnTo>
                  <a:lnTo>
                    <a:pt x="10" y="12"/>
                  </a:lnTo>
                  <a:lnTo>
                    <a:pt x="12" y="8"/>
                  </a:lnTo>
                  <a:lnTo>
                    <a:pt x="12" y="8"/>
                  </a:lnTo>
                  <a:lnTo>
                    <a:pt x="10"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32" name="Freeform 433"/>
            <p:cNvSpPr/>
            <p:nvPr/>
          </p:nvSpPr>
          <p:spPr bwMode="auto">
            <a:xfrm>
              <a:off x="1503363" y="162877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33" name="Freeform 434"/>
            <p:cNvSpPr/>
            <p:nvPr/>
          </p:nvSpPr>
          <p:spPr bwMode="auto">
            <a:xfrm>
              <a:off x="1503363" y="162877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34" name="Freeform 435"/>
            <p:cNvSpPr/>
            <p:nvPr/>
          </p:nvSpPr>
          <p:spPr bwMode="auto">
            <a:xfrm>
              <a:off x="3605213" y="1104900"/>
              <a:ext cx="34925" cy="38100"/>
            </a:xfrm>
            <a:custGeom>
              <a:avLst/>
              <a:gdLst/>
              <a:ahLst/>
              <a:cxnLst>
                <a:cxn ang="0">
                  <a:pos x="12" y="0"/>
                </a:cxn>
                <a:cxn ang="0">
                  <a:pos x="12" y="0"/>
                </a:cxn>
                <a:cxn ang="0">
                  <a:pos x="8" y="2"/>
                </a:cxn>
                <a:cxn ang="0">
                  <a:pos x="4" y="4"/>
                </a:cxn>
                <a:cxn ang="0">
                  <a:pos x="2" y="8"/>
                </a:cxn>
                <a:cxn ang="0">
                  <a:pos x="0" y="12"/>
                </a:cxn>
                <a:cxn ang="0">
                  <a:pos x="0" y="12"/>
                </a:cxn>
                <a:cxn ang="0">
                  <a:pos x="2" y="16"/>
                </a:cxn>
                <a:cxn ang="0">
                  <a:pos x="4" y="20"/>
                </a:cxn>
                <a:cxn ang="0">
                  <a:pos x="8" y="22"/>
                </a:cxn>
                <a:cxn ang="0">
                  <a:pos x="12" y="24"/>
                </a:cxn>
                <a:cxn ang="0">
                  <a:pos x="12" y="24"/>
                </a:cxn>
                <a:cxn ang="0">
                  <a:pos x="16" y="22"/>
                </a:cxn>
                <a:cxn ang="0">
                  <a:pos x="20" y="20"/>
                </a:cxn>
                <a:cxn ang="0">
                  <a:pos x="22" y="16"/>
                </a:cxn>
                <a:cxn ang="0">
                  <a:pos x="22" y="12"/>
                </a:cxn>
                <a:cxn ang="0">
                  <a:pos x="22" y="12"/>
                </a:cxn>
                <a:cxn ang="0">
                  <a:pos x="22" y="8"/>
                </a:cxn>
                <a:cxn ang="0">
                  <a:pos x="20" y="4"/>
                </a:cxn>
                <a:cxn ang="0">
                  <a:pos x="16" y="2"/>
                </a:cxn>
                <a:cxn ang="0">
                  <a:pos x="12" y="0"/>
                </a:cxn>
              </a:cxnLst>
              <a:rect l="0" t="0" r="r" b="b"/>
              <a:pathLst>
                <a:path w="22" h="24">
                  <a:moveTo>
                    <a:pt x="12" y="0"/>
                  </a:moveTo>
                  <a:lnTo>
                    <a:pt x="12" y="0"/>
                  </a:lnTo>
                  <a:lnTo>
                    <a:pt x="8" y="2"/>
                  </a:lnTo>
                  <a:lnTo>
                    <a:pt x="4" y="4"/>
                  </a:lnTo>
                  <a:lnTo>
                    <a:pt x="2" y="8"/>
                  </a:lnTo>
                  <a:lnTo>
                    <a:pt x="0" y="12"/>
                  </a:lnTo>
                  <a:lnTo>
                    <a:pt x="0" y="12"/>
                  </a:lnTo>
                  <a:lnTo>
                    <a:pt x="2" y="16"/>
                  </a:lnTo>
                  <a:lnTo>
                    <a:pt x="4" y="20"/>
                  </a:lnTo>
                  <a:lnTo>
                    <a:pt x="8" y="22"/>
                  </a:lnTo>
                  <a:lnTo>
                    <a:pt x="12" y="24"/>
                  </a:lnTo>
                  <a:lnTo>
                    <a:pt x="12" y="24"/>
                  </a:lnTo>
                  <a:lnTo>
                    <a:pt x="16" y="22"/>
                  </a:lnTo>
                  <a:lnTo>
                    <a:pt x="20" y="20"/>
                  </a:lnTo>
                  <a:lnTo>
                    <a:pt x="22" y="16"/>
                  </a:lnTo>
                  <a:lnTo>
                    <a:pt x="22" y="12"/>
                  </a:lnTo>
                  <a:lnTo>
                    <a:pt x="22" y="12"/>
                  </a:lnTo>
                  <a:lnTo>
                    <a:pt x="22" y="8"/>
                  </a:lnTo>
                  <a:lnTo>
                    <a:pt x="20" y="4"/>
                  </a:lnTo>
                  <a:lnTo>
                    <a:pt x="16" y="2"/>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35" name="Freeform 436"/>
            <p:cNvSpPr/>
            <p:nvPr/>
          </p:nvSpPr>
          <p:spPr bwMode="auto">
            <a:xfrm>
              <a:off x="3605213" y="1104900"/>
              <a:ext cx="34925" cy="38100"/>
            </a:xfrm>
            <a:custGeom>
              <a:avLst/>
              <a:gdLst/>
              <a:ahLst/>
              <a:cxnLst>
                <a:cxn ang="0">
                  <a:pos x="12" y="0"/>
                </a:cxn>
                <a:cxn ang="0">
                  <a:pos x="12" y="0"/>
                </a:cxn>
                <a:cxn ang="0">
                  <a:pos x="8" y="2"/>
                </a:cxn>
                <a:cxn ang="0">
                  <a:pos x="4" y="4"/>
                </a:cxn>
                <a:cxn ang="0">
                  <a:pos x="2" y="8"/>
                </a:cxn>
                <a:cxn ang="0">
                  <a:pos x="0" y="12"/>
                </a:cxn>
                <a:cxn ang="0">
                  <a:pos x="0" y="12"/>
                </a:cxn>
                <a:cxn ang="0">
                  <a:pos x="2" y="16"/>
                </a:cxn>
                <a:cxn ang="0">
                  <a:pos x="4" y="20"/>
                </a:cxn>
                <a:cxn ang="0">
                  <a:pos x="8" y="22"/>
                </a:cxn>
                <a:cxn ang="0">
                  <a:pos x="12" y="24"/>
                </a:cxn>
                <a:cxn ang="0">
                  <a:pos x="12" y="24"/>
                </a:cxn>
                <a:cxn ang="0">
                  <a:pos x="16" y="22"/>
                </a:cxn>
                <a:cxn ang="0">
                  <a:pos x="20" y="20"/>
                </a:cxn>
                <a:cxn ang="0">
                  <a:pos x="22" y="16"/>
                </a:cxn>
                <a:cxn ang="0">
                  <a:pos x="22" y="12"/>
                </a:cxn>
                <a:cxn ang="0">
                  <a:pos x="22" y="12"/>
                </a:cxn>
                <a:cxn ang="0">
                  <a:pos x="22" y="8"/>
                </a:cxn>
                <a:cxn ang="0">
                  <a:pos x="20" y="4"/>
                </a:cxn>
                <a:cxn ang="0">
                  <a:pos x="16" y="2"/>
                </a:cxn>
                <a:cxn ang="0">
                  <a:pos x="12" y="0"/>
                </a:cxn>
              </a:cxnLst>
              <a:rect l="0" t="0" r="r" b="b"/>
              <a:pathLst>
                <a:path w="22" h="24">
                  <a:moveTo>
                    <a:pt x="12" y="0"/>
                  </a:moveTo>
                  <a:lnTo>
                    <a:pt x="12" y="0"/>
                  </a:lnTo>
                  <a:lnTo>
                    <a:pt x="8" y="2"/>
                  </a:lnTo>
                  <a:lnTo>
                    <a:pt x="4" y="4"/>
                  </a:lnTo>
                  <a:lnTo>
                    <a:pt x="2" y="8"/>
                  </a:lnTo>
                  <a:lnTo>
                    <a:pt x="0" y="12"/>
                  </a:lnTo>
                  <a:lnTo>
                    <a:pt x="0" y="12"/>
                  </a:lnTo>
                  <a:lnTo>
                    <a:pt x="2" y="16"/>
                  </a:lnTo>
                  <a:lnTo>
                    <a:pt x="4" y="20"/>
                  </a:lnTo>
                  <a:lnTo>
                    <a:pt x="8" y="22"/>
                  </a:lnTo>
                  <a:lnTo>
                    <a:pt x="12" y="24"/>
                  </a:lnTo>
                  <a:lnTo>
                    <a:pt x="12" y="24"/>
                  </a:lnTo>
                  <a:lnTo>
                    <a:pt x="16" y="22"/>
                  </a:lnTo>
                  <a:lnTo>
                    <a:pt x="20" y="20"/>
                  </a:lnTo>
                  <a:lnTo>
                    <a:pt x="22" y="16"/>
                  </a:lnTo>
                  <a:lnTo>
                    <a:pt x="22" y="12"/>
                  </a:lnTo>
                  <a:lnTo>
                    <a:pt x="22" y="12"/>
                  </a:lnTo>
                  <a:lnTo>
                    <a:pt x="22" y="8"/>
                  </a:lnTo>
                  <a:lnTo>
                    <a:pt x="20" y="4"/>
                  </a:lnTo>
                  <a:lnTo>
                    <a:pt x="16" y="2"/>
                  </a:lnTo>
                  <a:lnTo>
                    <a:pt x="12"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36" name="Freeform 437"/>
            <p:cNvSpPr/>
            <p:nvPr/>
          </p:nvSpPr>
          <p:spPr bwMode="auto">
            <a:xfrm>
              <a:off x="2217738" y="1470025"/>
              <a:ext cx="53975" cy="53975"/>
            </a:xfrm>
            <a:custGeom>
              <a:avLst/>
              <a:gdLst/>
              <a:ahLst/>
              <a:cxnLst>
                <a:cxn ang="0">
                  <a:pos x="16" y="0"/>
                </a:cxn>
                <a:cxn ang="0">
                  <a:pos x="16" y="0"/>
                </a:cxn>
                <a:cxn ang="0">
                  <a:pos x="10" y="2"/>
                </a:cxn>
                <a:cxn ang="0">
                  <a:pos x="4" y="6"/>
                </a:cxn>
                <a:cxn ang="0">
                  <a:pos x="2" y="10"/>
                </a:cxn>
                <a:cxn ang="0">
                  <a:pos x="0" y="18"/>
                </a:cxn>
                <a:cxn ang="0">
                  <a:pos x="0" y="18"/>
                </a:cxn>
                <a:cxn ang="0">
                  <a:pos x="2" y="24"/>
                </a:cxn>
                <a:cxn ang="0">
                  <a:pos x="4" y="30"/>
                </a:cxn>
                <a:cxn ang="0">
                  <a:pos x="10" y="34"/>
                </a:cxn>
                <a:cxn ang="0">
                  <a:pos x="16" y="34"/>
                </a:cxn>
                <a:cxn ang="0">
                  <a:pos x="16" y="34"/>
                </a:cxn>
                <a:cxn ang="0">
                  <a:pos x="24" y="34"/>
                </a:cxn>
                <a:cxn ang="0">
                  <a:pos x="28" y="30"/>
                </a:cxn>
                <a:cxn ang="0">
                  <a:pos x="32" y="24"/>
                </a:cxn>
                <a:cxn ang="0">
                  <a:pos x="34" y="18"/>
                </a:cxn>
                <a:cxn ang="0">
                  <a:pos x="34" y="18"/>
                </a:cxn>
                <a:cxn ang="0">
                  <a:pos x="32" y="10"/>
                </a:cxn>
                <a:cxn ang="0">
                  <a:pos x="28" y="6"/>
                </a:cxn>
                <a:cxn ang="0">
                  <a:pos x="24" y="2"/>
                </a:cxn>
                <a:cxn ang="0">
                  <a:pos x="16" y="0"/>
                </a:cxn>
              </a:cxnLst>
              <a:rect l="0" t="0" r="r" b="b"/>
              <a:pathLst>
                <a:path w="34" h="34">
                  <a:moveTo>
                    <a:pt x="16" y="0"/>
                  </a:moveTo>
                  <a:lnTo>
                    <a:pt x="16" y="0"/>
                  </a:lnTo>
                  <a:lnTo>
                    <a:pt x="10" y="2"/>
                  </a:lnTo>
                  <a:lnTo>
                    <a:pt x="4" y="6"/>
                  </a:lnTo>
                  <a:lnTo>
                    <a:pt x="2" y="10"/>
                  </a:lnTo>
                  <a:lnTo>
                    <a:pt x="0" y="18"/>
                  </a:lnTo>
                  <a:lnTo>
                    <a:pt x="0" y="18"/>
                  </a:lnTo>
                  <a:lnTo>
                    <a:pt x="2" y="24"/>
                  </a:lnTo>
                  <a:lnTo>
                    <a:pt x="4" y="30"/>
                  </a:lnTo>
                  <a:lnTo>
                    <a:pt x="10" y="34"/>
                  </a:lnTo>
                  <a:lnTo>
                    <a:pt x="16" y="34"/>
                  </a:lnTo>
                  <a:lnTo>
                    <a:pt x="16" y="34"/>
                  </a:lnTo>
                  <a:lnTo>
                    <a:pt x="24" y="34"/>
                  </a:lnTo>
                  <a:lnTo>
                    <a:pt x="28" y="30"/>
                  </a:lnTo>
                  <a:lnTo>
                    <a:pt x="32" y="24"/>
                  </a:lnTo>
                  <a:lnTo>
                    <a:pt x="34" y="18"/>
                  </a:lnTo>
                  <a:lnTo>
                    <a:pt x="34" y="18"/>
                  </a:lnTo>
                  <a:lnTo>
                    <a:pt x="32" y="10"/>
                  </a:lnTo>
                  <a:lnTo>
                    <a:pt x="28" y="6"/>
                  </a:lnTo>
                  <a:lnTo>
                    <a:pt x="24" y="2"/>
                  </a:lnTo>
                  <a:lnTo>
                    <a:pt x="1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37" name="Freeform 438"/>
            <p:cNvSpPr/>
            <p:nvPr/>
          </p:nvSpPr>
          <p:spPr bwMode="auto">
            <a:xfrm>
              <a:off x="2217738" y="1470025"/>
              <a:ext cx="53975" cy="53975"/>
            </a:xfrm>
            <a:custGeom>
              <a:avLst/>
              <a:gdLst/>
              <a:ahLst/>
              <a:cxnLst>
                <a:cxn ang="0">
                  <a:pos x="16" y="0"/>
                </a:cxn>
                <a:cxn ang="0">
                  <a:pos x="16" y="0"/>
                </a:cxn>
                <a:cxn ang="0">
                  <a:pos x="10" y="2"/>
                </a:cxn>
                <a:cxn ang="0">
                  <a:pos x="4" y="6"/>
                </a:cxn>
                <a:cxn ang="0">
                  <a:pos x="2" y="10"/>
                </a:cxn>
                <a:cxn ang="0">
                  <a:pos x="0" y="18"/>
                </a:cxn>
                <a:cxn ang="0">
                  <a:pos x="0" y="18"/>
                </a:cxn>
                <a:cxn ang="0">
                  <a:pos x="2" y="24"/>
                </a:cxn>
                <a:cxn ang="0">
                  <a:pos x="4" y="30"/>
                </a:cxn>
                <a:cxn ang="0">
                  <a:pos x="10" y="34"/>
                </a:cxn>
                <a:cxn ang="0">
                  <a:pos x="16" y="34"/>
                </a:cxn>
                <a:cxn ang="0">
                  <a:pos x="16" y="34"/>
                </a:cxn>
                <a:cxn ang="0">
                  <a:pos x="24" y="34"/>
                </a:cxn>
                <a:cxn ang="0">
                  <a:pos x="28" y="30"/>
                </a:cxn>
                <a:cxn ang="0">
                  <a:pos x="32" y="24"/>
                </a:cxn>
                <a:cxn ang="0">
                  <a:pos x="34" y="18"/>
                </a:cxn>
                <a:cxn ang="0">
                  <a:pos x="34" y="18"/>
                </a:cxn>
                <a:cxn ang="0">
                  <a:pos x="32" y="10"/>
                </a:cxn>
                <a:cxn ang="0">
                  <a:pos x="28" y="6"/>
                </a:cxn>
                <a:cxn ang="0">
                  <a:pos x="24" y="2"/>
                </a:cxn>
                <a:cxn ang="0">
                  <a:pos x="16" y="0"/>
                </a:cxn>
              </a:cxnLst>
              <a:rect l="0" t="0" r="r" b="b"/>
              <a:pathLst>
                <a:path w="34" h="34">
                  <a:moveTo>
                    <a:pt x="16" y="0"/>
                  </a:moveTo>
                  <a:lnTo>
                    <a:pt x="16" y="0"/>
                  </a:lnTo>
                  <a:lnTo>
                    <a:pt x="10" y="2"/>
                  </a:lnTo>
                  <a:lnTo>
                    <a:pt x="4" y="6"/>
                  </a:lnTo>
                  <a:lnTo>
                    <a:pt x="2" y="10"/>
                  </a:lnTo>
                  <a:lnTo>
                    <a:pt x="0" y="18"/>
                  </a:lnTo>
                  <a:lnTo>
                    <a:pt x="0" y="18"/>
                  </a:lnTo>
                  <a:lnTo>
                    <a:pt x="2" y="24"/>
                  </a:lnTo>
                  <a:lnTo>
                    <a:pt x="4" y="30"/>
                  </a:lnTo>
                  <a:lnTo>
                    <a:pt x="10" y="34"/>
                  </a:lnTo>
                  <a:lnTo>
                    <a:pt x="16" y="34"/>
                  </a:lnTo>
                  <a:lnTo>
                    <a:pt x="16" y="34"/>
                  </a:lnTo>
                  <a:lnTo>
                    <a:pt x="24" y="34"/>
                  </a:lnTo>
                  <a:lnTo>
                    <a:pt x="28" y="30"/>
                  </a:lnTo>
                  <a:lnTo>
                    <a:pt x="32" y="24"/>
                  </a:lnTo>
                  <a:lnTo>
                    <a:pt x="34" y="18"/>
                  </a:lnTo>
                  <a:lnTo>
                    <a:pt x="34" y="18"/>
                  </a:lnTo>
                  <a:lnTo>
                    <a:pt x="32" y="10"/>
                  </a:lnTo>
                  <a:lnTo>
                    <a:pt x="28" y="6"/>
                  </a:lnTo>
                  <a:lnTo>
                    <a:pt x="24" y="2"/>
                  </a:lnTo>
                  <a:lnTo>
                    <a:pt x="1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38" name="Freeform 439"/>
            <p:cNvSpPr/>
            <p:nvPr/>
          </p:nvSpPr>
          <p:spPr bwMode="auto">
            <a:xfrm>
              <a:off x="2706688" y="1558925"/>
              <a:ext cx="73025" cy="73025"/>
            </a:xfrm>
            <a:custGeom>
              <a:avLst/>
              <a:gdLst/>
              <a:ahLst/>
              <a:cxnLst>
                <a:cxn ang="0">
                  <a:pos x="22" y="0"/>
                </a:cxn>
                <a:cxn ang="0">
                  <a:pos x="22" y="0"/>
                </a:cxn>
                <a:cxn ang="0">
                  <a:pos x="14" y="2"/>
                </a:cxn>
                <a:cxn ang="0">
                  <a:pos x="6" y="8"/>
                </a:cxn>
                <a:cxn ang="0">
                  <a:pos x="2" y="14"/>
                </a:cxn>
                <a:cxn ang="0">
                  <a:pos x="0" y="24"/>
                </a:cxn>
                <a:cxn ang="0">
                  <a:pos x="0" y="24"/>
                </a:cxn>
                <a:cxn ang="0">
                  <a:pos x="2" y="32"/>
                </a:cxn>
                <a:cxn ang="0">
                  <a:pos x="6" y="40"/>
                </a:cxn>
                <a:cxn ang="0">
                  <a:pos x="14" y="44"/>
                </a:cxn>
                <a:cxn ang="0">
                  <a:pos x="22" y="46"/>
                </a:cxn>
                <a:cxn ang="0">
                  <a:pos x="22" y="46"/>
                </a:cxn>
                <a:cxn ang="0">
                  <a:pos x="32" y="44"/>
                </a:cxn>
                <a:cxn ang="0">
                  <a:pos x="38" y="40"/>
                </a:cxn>
                <a:cxn ang="0">
                  <a:pos x="44" y="32"/>
                </a:cxn>
                <a:cxn ang="0">
                  <a:pos x="46" y="24"/>
                </a:cxn>
                <a:cxn ang="0">
                  <a:pos x="46" y="24"/>
                </a:cxn>
                <a:cxn ang="0">
                  <a:pos x="44" y="14"/>
                </a:cxn>
                <a:cxn ang="0">
                  <a:pos x="38" y="8"/>
                </a:cxn>
                <a:cxn ang="0">
                  <a:pos x="32" y="2"/>
                </a:cxn>
                <a:cxn ang="0">
                  <a:pos x="22" y="0"/>
                </a:cxn>
              </a:cxnLst>
              <a:rect l="0" t="0" r="r" b="b"/>
              <a:pathLst>
                <a:path w="46" h="46">
                  <a:moveTo>
                    <a:pt x="22" y="0"/>
                  </a:moveTo>
                  <a:lnTo>
                    <a:pt x="22" y="0"/>
                  </a:lnTo>
                  <a:lnTo>
                    <a:pt x="14" y="2"/>
                  </a:lnTo>
                  <a:lnTo>
                    <a:pt x="6" y="8"/>
                  </a:lnTo>
                  <a:lnTo>
                    <a:pt x="2" y="14"/>
                  </a:lnTo>
                  <a:lnTo>
                    <a:pt x="0" y="24"/>
                  </a:lnTo>
                  <a:lnTo>
                    <a:pt x="0" y="24"/>
                  </a:lnTo>
                  <a:lnTo>
                    <a:pt x="2" y="32"/>
                  </a:lnTo>
                  <a:lnTo>
                    <a:pt x="6" y="40"/>
                  </a:lnTo>
                  <a:lnTo>
                    <a:pt x="14" y="44"/>
                  </a:lnTo>
                  <a:lnTo>
                    <a:pt x="22" y="46"/>
                  </a:lnTo>
                  <a:lnTo>
                    <a:pt x="22" y="46"/>
                  </a:lnTo>
                  <a:lnTo>
                    <a:pt x="32" y="44"/>
                  </a:lnTo>
                  <a:lnTo>
                    <a:pt x="38" y="40"/>
                  </a:lnTo>
                  <a:lnTo>
                    <a:pt x="44" y="32"/>
                  </a:lnTo>
                  <a:lnTo>
                    <a:pt x="46" y="24"/>
                  </a:lnTo>
                  <a:lnTo>
                    <a:pt x="46" y="24"/>
                  </a:lnTo>
                  <a:lnTo>
                    <a:pt x="44" y="14"/>
                  </a:lnTo>
                  <a:lnTo>
                    <a:pt x="38" y="8"/>
                  </a:lnTo>
                  <a:lnTo>
                    <a:pt x="32" y="2"/>
                  </a:lnTo>
                  <a:lnTo>
                    <a:pt x="2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39" name="Freeform 440"/>
            <p:cNvSpPr/>
            <p:nvPr/>
          </p:nvSpPr>
          <p:spPr bwMode="auto">
            <a:xfrm>
              <a:off x="2706688" y="1558925"/>
              <a:ext cx="73025" cy="73025"/>
            </a:xfrm>
            <a:custGeom>
              <a:avLst/>
              <a:gdLst/>
              <a:ahLst/>
              <a:cxnLst>
                <a:cxn ang="0">
                  <a:pos x="22" y="0"/>
                </a:cxn>
                <a:cxn ang="0">
                  <a:pos x="22" y="0"/>
                </a:cxn>
                <a:cxn ang="0">
                  <a:pos x="14" y="2"/>
                </a:cxn>
                <a:cxn ang="0">
                  <a:pos x="6" y="8"/>
                </a:cxn>
                <a:cxn ang="0">
                  <a:pos x="2" y="14"/>
                </a:cxn>
                <a:cxn ang="0">
                  <a:pos x="0" y="24"/>
                </a:cxn>
                <a:cxn ang="0">
                  <a:pos x="0" y="24"/>
                </a:cxn>
                <a:cxn ang="0">
                  <a:pos x="2" y="32"/>
                </a:cxn>
                <a:cxn ang="0">
                  <a:pos x="6" y="40"/>
                </a:cxn>
                <a:cxn ang="0">
                  <a:pos x="14" y="44"/>
                </a:cxn>
                <a:cxn ang="0">
                  <a:pos x="22" y="46"/>
                </a:cxn>
                <a:cxn ang="0">
                  <a:pos x="22" y="46"/>
                </a:cxn>
                <a:cxn ang="0">
                  <a:pos x="32" y="44"/>
                </a:cxn>
                <a:cxn ang="0">
                  <a:pos x="38" y="40"/>
                </a:cxn>
                <a:cxn ang="0">
                  <a:pos x="44" y="32"/>
                </a:cxn>
                <a:cxn ang="0">
                  <a:pos x="46" y="24"/>
                </a:cxn>
                <a:cxn ang="0">
                  <a:pos x="46" y="24"/>
                </a:cxn>
                <a:cxn ang="0">
                  <a:pos x="44" y="14"/>
                </a:cxn>
                <a:cxn ang="0">
                  <a:pos x="38" y="8"/>
                </a:cxn>
                <a:cxn ang="0">
                  <a:pos x="32" y="2"/>
                </a:cxn>
                <a:cxn ang="0">
                  <a:pos x="22" y="0"/>
                </a:cxn>
              </a:cxnLst>
              <a:rect l="0" t="0" r="r" b="b"/>
              <a:pathLst>
                <a:path w="46" h="46">
                  <a:moveTo>
                    <a:pt x="22" y="0"/>
                  </a:moveTo>
                  <a:lnTo>
                    <a:pt x="22" y="0"/>
                  </a:lnTo>
                  <a:lnTo>
                    <a:pt x="14" y="2"/>
                  </a:lnTo>
                  <a:lnTo>
                    <a:pt x="6" y="8"/>
                  </a:lnTo>
                  <a:lnTo>
                    <a:pt x="2" y="14"/>
                  </a:lnTo>
                  <a:lnTo>
                    <a:pt x="0" y="24"/>
                  </a:lnTo>
                  <a:lnTo>
                    <a:pt x="0" y="24"/>
                  </a:lnTo>
                  <a:lnTo>
                    <a:pt x="2" y="32"/>
                  </a:lnTo>
                  <a:lnTo>
                    <a:pt x="6" y="40"/>
                  </a:lnTo>
                  <a:lnTo>
                    <a:pt x="14" y="44"/>
                  </a:lnTo>
                  <a:lnTo>
                    <a:pt x="22" y="46"/>
                  </a:lnTo>
                  <a:lnTo>
                    <a:pt x="22" y="46"/>
                  </a:lnTo>
                  <a:lnTo>
                    <a:pt x="32" y="44"/>
                  </a:lnTo>
                  <a:lnTo>
                    <a:pt x="38" y="40"/>
                  </a:lnTo>
                  <a:lnTo>
                    <a:pt x="44" y="32"/>
                  </a:lnTo>
                  <a:lnTo>
                    <a:pt x="46" y="24"/>
                  </a:lnTo>
                  <a:lnTo>
                    <a:pt x="46" y="24"/>
                  </a:lnTo>
                  <a:lnTo>
                    <a:pt x="44" y="14"/>
                  </a:lnTo>
                  <a:lnTo>
                    <a:pt x="38" y="8"/>
                  </a:lnTo>
                  <a:lnTo>
                    <a:pt x="32" y="2"/>
                  </a:lnTo>
                  <a:lnTo>
                    <a:pt x="22"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40" name="Freeform 441"/>
            <p:cNvSpPr/>
            <p:nvPr/>
          </p:nvSpPr>
          <p:spPr bwMode="auto">
            <a:xfrm>
              <a:off x="3090863" y="1552575"/>
              <a:ext cx="34925" cy="34925"/>
            </a:xfrm>
            <a:custGeom>
              <a:avLst/>
              <a:gdLst/>
              <a:ahLst/>
              <a:cxnLst>
                <a:cxn ang="0">
                  <a:pos x="10" y="0"/>
                </a:cxn>
                <a:cxn ang="0">
                  <a:pos x="10" y="0"/>
                </a:cxn>
                <a:cxn ang="0">
                  <a:pos x="6" y="0"/>
                </a:cxn>
                <a:cxn ang="0">
                  <a:pos x="2" y="2"/>
                </a:cxn>
                <a:cxn ang="0">
                  <a:pos x="0" y="6"/>
                </a:cxn>
                <a:cxn ang="0">
                  <a:pos x="0" y="10"/>
                </a:cxn>
                <a:cxn ang="0">
                  <a:pos x="0" y="10"/>
                </a:cxn>
                <a:cxn ang="0">
                  <a:pos x="0" y="14"/>
                </a:cxn>
                <a:cxn ang="0">
                  <a:pos x="2" y="18"/>
                </a:cxn>
                <a:cxn ang="0">
                  <a:pos x="6" y="20"/>
                </a:cxn>
                <a:cxn ang="0">
                  <a:pos x="10" y="22"/>
                </a:cxn>
                <a:cxn ang="0">
                  <a:pos x="10" y="22"/>
                </a:cxn>
                <a:cxn ang="0">
                  <a:pos x="14" y="20"/>
                </a:cxn>
                <a:cxn ang="0">
                  <a:pos x="18" y="18"/>
                </a:cxn>
                <a:cxn ang="0">
                  <a:pos x="20" y="14"/>
                </a:cxn>
                <a:cxn ang="0">
                  <a:pos x="22" y="10"/>
                </a:cxn>
                <a:cxn ang="0">
                  <a:pos x="22" y="10"/>
                </a:cxn>
                <a:cxn ang="0">
                  <a:pos x="20" y="6"/>
                </a:cxn>
                <a:cxn ang="0">
                  <a:pos x="18" y="2"/>
                </a:cxn>
                <a:cxn ang="0">
                  <a:pos x="14" y="0"/>
                </a:cxn>
                <a:cxn ang="0">
                  <a:pos x="10" y="0"/>
                </a:cxn>
              </a:cxnLst>
              <a:rect l="0" t="0" r="r" b="b"/>
              <a:pathLst>
                <a:path w="22" h="22">
                  <a:moveTo>
                    <a:pt x="10" y="0"/>
                  </a:moveTo>
                  <a:lnTo>
                    <a:pt x="10" y="0"/>
                  </a:lnTo>
                  <a:lnTo>
                    <a:pt x="6" y="0"/>
                  </a:lnTo>
                  <a:lnTo>
                    <a:pt x="2" y="2"/>
                  </a:lnTo>
                  <a:lnTo>
                    <a:pt x="0" y="6"/>
                  </a:lnTo>
                  <a:lnTo>
                    <a:pt x="0" y="10"/>
                  </a:lnTo>
                  <a:lnTo>
                    <a:pt x="0" y="10"/>
                  </a:lnTo>
                  <a:lnTo>
                    <a:pt x="0" y="14"/>
                  </a:lnTo>
                  <a:lnTo>
                    <a:pt x="2" y="18"/>
                  </a:lnTo>
                  <a:lnTo>
                    <a:pt x="6" y="20"/>
                  </a:lnTo>
                  <a:lnTo>
                    <a:pt x="10" y="22"/>
                  </a:lnTo>
                  <a:lnTo>
                    <a:pt x="10" y="22"/>
                  </a:lnTo>
                  <a:lnTo>
                    <a:pt x="14" y="20"/>
                  </a:lnTo>
                  <a:lnTo>
                    <a:pt x="18" y="18"/>
                  </a:lnTo>
                  <a:lnTo>
                    <a:pt x="20" y="14"/>
                  </a:lnTo>
                  <a:lnTo>
                    <a:pt x="22" y="10"/>
                  </a:lnTo>
                  <a:lnTo>
                    <a:pt x="22" y="10"/>
                  </a:lnTo>
                  <a:lnTo>
                    <a:pt x="20" y="6"/>
                  </a:lnTo>
                  <a:lnTo>
                    <a:pt x="18" y="2"/>
                  </a:lnTo>
                  <a:lnTo>
                    <a:pt x="14" y="0"/>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41" name="Freeform 442"/>
            <p:cNvSpPr/>
            <p:nvPr/>
          </p:nvSpPr>
          <p:spPr bwMode="auto">
            <a:xfrm>
              <a:off x="3090863" y="1552575"/>
              <a:ext cx="34925" cy="34925"/>
            </a:xfrm>
            <a:custGeom>
              <a:avLst/>
              <a:gdLst/>
              <a:ahLst/>
              <a:cxnLst>
                <a:cxn ang="0">
                  <a:pos x="10" y="0"/>
                </a:cxn>
                <a:cxn ang="0">
                  <a:pos x="10" y="0"/>
                </a:cxn>
                <a:cxn ang="0">
                  <a:pos x="6" y="0"/>
                </a:cxn>
                <a:cxn ang="0">
                  <a:pos x="2" y="2"/>
                </a:cxn>
                <a:cxn ang="0">
                  <a:pos x="0" y="6"/>
                </a:cxn>
                <a:cxn ang="0">
                  <a:pos x="0" y="10"/>
                </a:cxn>
                <a:cxn ang="0">
                  <a:pos x="0" y="10"/>
                </a:cxn>
                <a:cxn ang="0">
                  <a:pos x="0" y="14"/>
                </a:cxn>
                <a:cxn ang="0">
                  <a:pos x="2" y="18"/>
                </a:cxn>
                <a:cxn ang="0">
                  <a:pos x="6" y="20"/>
                </a:cxn>
                <a:cxn ang="0">
                  <a:pos x="10" y="22"/>
                </a:cxn>
                <a:cxn ang="0">
                  <a:pos x="10" y="22"/>
                </a:cxn>
                <a:cxn ang="0">
                  <a:pos x="14" y="20"/>
                </a:cxn>
                <a:cxn ang="0">
                  <a:pos x="18" y="18"/>
                </a:cxn>
                <a:cxn ang="0">
                  <a:pos x="20" y="14"/>
                </a:cxn>
                <a:cxn ang="0">
                  <a:pos x="22" y="10"/>
                </a:cxn>
                <a:cxn ang="0">
                  <a:pos x="22" y="10"/>
                </a:cxn>
                <a:cxn ang="0">
                  <a:pos x="20" y="6"/>
                </a:cxn>
                <a:cxn ang="0">
                  <a:pos x="18" y="2"/>
                </a:cxn>
                <a:cxn ang="0">
                  <a:pos x="14" y="0"/>
                </a:cxn>
                <a:cxn ang="0">
                  <a:pos x="10" y="0"/>
                </a:cxn>
              </a:cxnLst>
              <a:rect l="0" t="0" r="r" b="b"/>
              <a:pathLst>
                <a:path w="22" h="22">
                  <a:moveTo>
                    <a:pt x="10" y="0"/>
                  </a:moveTo>
                  <a:lnTo>
                    <a:pt x="10" y="0"/>
                  </a:lnTo>
                  <a:lnTo>
                    <a:pt x="6" y="0"/>
                  </a:lnTo>
                  <a:lnTo>
                    <a:pt x="2" y="2"/>
                  </a:lnTo>
                  <a:lnTo>
                    <a:pt x="0" y="6"/>
                  </a:lnTo>
                  <a:lnTo>
                    <a:pt x="0" y="10"/>
                  </a:lnTo>
                  <a:lnTo>
                    <a:pt x="0" y="10"/>
                  </a:lnTo>
                  <a:lnTo>
                    <a:pt x="0" y="14"/>
                  </a:lnTo>
                  <a:lnTo>
                    <a:pt x="2" y="18"/>
                  </a:lnTo>
                  <a:lnTo>
                    <a:pt x="6" y="20"/>
                  </a:lnTo>
                  <a:lnTo>
                    <a:pt x="10" y="22"/>
                  </a:lnTo>
                  <a:lnTo>
                    <a:pt x="10" y="22"/>
                  </a:lnTo>
                  <a:lnTo>
                    <a:pt x="14" y="20"/>
                  </a:lnTo>
                  <a:lnTo>
                    <a:pt x="18" y="18"/>
                  </a:lnTo>
                  <a:lnTo>
                    <a:pt x="20" y="14"/>
                  </a:lnTo>
                  <a:lnTo>
                    <a:pt x="22" y="10"/>
                  </a:lnTo>
                  <a:lnTo>
                    <a:pt x="22" y="10"/>
                  </a:lnTo>
                  <a:lnTo>
                    <a:pt x="20" y="6"/>
                  </a:lnTo>
                  <a:lnTo>
                    <a:pt x="18" y="2"/>
                  </a:lnTo>
                  <a:lnTo>
                    <a:pt x="14" y="0"/>
                  </a:lnTo>
                  <a:lnTo>
                    <a:pt x="10"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42" name="Freeform 443"/>
            <p:cNvSpPr/>
            <p:nvPr/>
          </p:nvSpPr>
          <p:spPr bwMode="auto">
            <a:xfrm>
              <a:off x="2627313" y="1774825"/>
              <a:ext cx="34925" cy="34925"/>
            </a:xfrm>
            <a:custGeom>
              <a:avLst/>
              <a:gdLst/>
              <a:ahLst/>
              <a:cxnLst>
                <a:cxn ang="0">
                  <a:pos x="10" y="0"/>
                </a:cxn>
                <a:cxn ang="0">
                  <a:pos x="10" y="0"/>
                </a:cxn>
                <a:cxn ang="0">
                  <a:pos x="6" y="0"/>
                </a:cxn>
                <a:cxn ang="0">
                  <a:pos x="2" y="2"/>
                </a:cxn>
                <a:cxn ang="0">
                  <a:pos x="0" y="6"/>
                </a:cxn>
                <a:cxn ang="0">
                  <a:pos x="0" y="10"/>
                </a:cxn>
                <a:cxn ang="0">
                  <a:pos x="0" y="10"/>
                </a:cxn>
                <a:cxn ang="0">
                  <a:pos x="0" y="14"/>
                </a:cxn>
                <a:cxn ang="0">
                  <a:pos x="2" y="18"/>
                </a:cxn>
                <a:cxn ang="0">
                  <a:pos x="6" y="20"/>
                </a:cxn>
                <a:cxn ang="0">
                  <a:pos x="10" y="22"/>
                </a:cxn>
                <a:cxn ang="0">
                  <a:pos x="10" y="22"/>
                </a:cxn>
                <a:cxn ang="0">
                  <a:pos x="16" y="20"/>
                </a:cxn>
                <a:cxn ang="0">
                  <a:pos x="18" y="18"/>
                </a:cxn>
                <a:cxn ang="0">
                  <a:pos x="22" y="14"/>
                </a:cxn>
                <a:cxn ang="0">
                  <a:pos x="22" y="10"/>
                </a:cxn>
                <a:cxn ang="0">
                  <a:pos x="22" y="10"/>
                </a:cxn>
                <a:cxn ang="0">
                  <a:pos x="22" y="6"/>
                </a:cxn>
                <a:cxn ang="0">
                  <a:pos x="18" y="2"/>
                </a:cxn>
                <a:cxn ang="0">
                  <a:pos x="16" y="0"/>
                </a:cxn>
                <a:cxn ang="0">
                  <a:pos x="10" y="0"/>
                </a:cxn>
              </a:cxnLst>
              <a:rect l="0" t="0" r="r" b="b"/>
              <a:pathLst>
                <a:path w="22" h="22">
                  <a:moveTo>
                    <a:pt x="10" y="0"/>
                  </a:moveTo>
                  <a:lnTo>
                    <a:pt x="10" y="0"/>
                  </a:lnTo>
                  <a:lnTo>
                    <a:pt x="6" y="0"/>
                  </a:lnTo>
                  <a:lnTo>
                    <a:pt x="2" y="2"/>
                  </a:lnTo>
                  <a:lnTo>
                    <a:pt x="0" y="6"/>
                  </a:lnTo>
                  <a:lnTo>
                    <a:pt x="0" y="10"/>
                  </a:lnTo>
                  <a:lnTo>
                    <a:pt x="0" y="10"/>
                  </a:lnTo>
                  <a:lnTo>
                    <a:pt x="0" y="14"/>
                  </a:lnTo>
                  <a:lnTo>
                    <a:pt x="2" y="18"/>
                  </a:lnTo>
                  <a:lnTo>
                    <a:pt x="6" y="20"/>
                  </a:lnTo>
                  <a:lnTo>
                    <a:pt x="10" y="22"/>
                  </a:lnTo>
                  <a:lnTo>
                    <a:pt x="10" y="22"/>
                  </a:lnTo>
                  <a:lnTo>
                    <a:pt x="16" y="20"/>
                  </a:lnTo>
                  <a:lnTo>
                    <a:pt x="18" y="18"/>
                  </a:lnTo>
                  <a:lnTo>
                    <a:pt x="22" y="14"/>
                  </a:lnTo>
                  <a:lnTo>
                    <a:pt x="22" y="10"/>
                  </a:lnTo>
                  <a:lnTo>
                    <a:pt x="22" y="10"/>
                  </a:lnTo>
                  <a:lnTo>
                    <a:pt x="22" y="6"/>
                  </a:lnTo>
                  <a:lnTo>
                    <a:pt x="18" y="2"/>
                  </a:lnTo>
                  <a:lnTo>
                    <a:pt x="16" y="0"/>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43" name="Freeform 444"/>
            <p:cNvSpPr/>
            <p:nvPr/>
          </p:nvSpPr>
          <p:spPr bwMode="auto">
            <a:xfrm>
              <a:off x="2627313" y="1774825"/>
              <a:ext cx="34925" cy="34925"/>
            </a:xfrm>
            <a:custGeom>
              <a:avLst/>
              <a:gdLst/>
              <a:ahLst/>
              <a:cxnLst>
                <a:cxn ang="0">
                  <a:pos x="10" y="0"/>
                </a:cxn>
                <a:cxn ang="0">
                  <a:pos x="10" y="0"/>
                </a:cxn>
                <a:cxn ang="0">
                  <a:pos x="6" y="0"/>
                </a:cxn>
                <a:cxn ang="0">
                  <a:pos x="2" y="2"/>
                </a:cxn>
                <a:cxn ang="0">
                  <a:pos x="0" y="6"/>
                </a:cxn>
                <a:cxn ang="0">
                  <a:pos x="0" y="10"/>
                </a:cxn>
                <a:cxn ang="0">
                  <a:pos x="0" y="10"/>
                </a:cxn>
                <a:cxn ang="0">
                  <a:pos x="0" y="14"/>
                </a:cxn>
                <a:cxn ang="0">
                  <a:pos x="2" y="18"/>
                </a:cxn>
                <a:cxn ang="0">
                  <a:pos x="6" y="20"/>
                </a:cxn>
                <a:cxn ang="0">
                  <a:pos x="10" y="22"/>
                </a:cxn>
                <a:cxn ang="0">
                  <a:pos x="10" y="22"/>
                </a:cxn>
                <a:cxn ang="0">
                  <a:pos x="16" y="20"/>
                </a:cxn>
                <a:cxn ang="0">
                  <a:pos x="18" y="18"/>
                </a:cxn>
                <a:cxn ang="0">
                  <a:pos x="22" y="14"/>
                </a:cxn>
                <a:cxn ang="0">
                  <a:pos x="22" y="10"/>
                </a:cxn>
                <a:cxn ang="0">
                  <a:pos x="22" y="10"/>
                </a:cxn>
                <a:cxn ang="0">
                  <a:pos x="22" y="6"/>
                </a:cxn>
                <a:cxn ang="0">
                  <a:pos x="18" y="2"/>
                </a:cxn>
                <a:cxn ang="0">
                  <a:pos x="16" y="0"/>
                </a:cxn>
                <a:cxn ang="0">
                  <a:pos x="10" y="0"/>
                </a:cxn>
              </a:cxnLst>
              <a:rect l="0" t="0" r="r" b="b"/>
              <a:pathLst>
                <a:path w="22" h="22">
                  <a:moveTo>
                    <a:pt x="10" y="0"/>
                  </a:moveTo>
                  <a:lnTo>
                    <a:pt x="10" y="0"/>
                  </a:lnTo>
                  <a:lnTo>
                    <a:pt x="6" y="0"/>
                  </a:lnTo>
                  <a:lnTo>
                    <a:pt x="2" y="2"/>
                  </a:lnTo>
                  <a:lnTo>
                    <a:pt x="0" y="6"/>
                  </a:lnTo>
                  <a:lnTo>
                    <a:pt x="0" y="10"/>
                  </a:lnTo>
                  <a:lnTo>
                    <a:pt x="0" y="10"/>
                  </a:lnTo>
                  <a:lnTo>
                    <a:pt x="0" y="14"/>
                  </a:lnTo>
                  <a:lnTo>
                    <a:pt x="2" y="18"/>
                  </a:lnTo>
                  <a:lnTo>
                    <a:pt x="6" y="20"/>
                  </a:lnTo>
                  <a:lnTo>
                    <a:pt x="10" y="22"/>
                  </a:lnTo>
                  <a:lnTo>
                    <a:pt x="10" y="22"/>
                  </a:lnTo>
                  <a:lnTo>
                    <a:pt x="16" y="20"/>
                  </a:lnTo>
                  <a:lnTo>
                    <a:pt x="18" y="18"/>
                  </a:lnTo>
                  <a:lnTo>
                    <a:pt x="22" y="14"/>
                  </a:lnTo>
                  <a:lnTo>
                    <a:pt x="22" y="10"/>
                  </a:lnTo>
                  <a:lnTo>
                    <a:pt x="22" y="10"/>
                  </a:lnTo>
                  <a:lnTo>
                    <a:pt x="22" y="6"/>
                  </a:lnTo>
                  <a:lnTo>
                    <a:pt x="18" y="2"/>
                  </a:lnTo>
                  <a:lnTo>
                    <a:pt x="16" y="0"/>
                  </a:lnTo>
                  <a:lnTo>
                    <a:pt x="10"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44" name="Freeform 445"/>
            <p:cNvSpPr/>
            <p:nvPr/>
          </p:nvSpPr>
          <p:spPr bwMode="auto">
            <a:xfrm>
              <a:off x="3417888" y="1790700"/>
              <a:ext cx="38100" cy="34925"/>
            </a:xfrm>
            <a:custGeom>
              <a:avLst/>
              <a:gdLst/>
              <a:ahLst/>
              <a:cxnLst>
                <a:cxn ang="0">
                  <a:pos x="12" y="0"/>
                </a:cxn>
                <a:cxn ang="0">
                  <a:pos x="12" y="0"/>
                </a:cxn>
                <a:cxn ang="0">
                  <a:pos x="8" y="2"/>
                </a:cxn>
                <a:cxn ang="0">
                  <a:pos x="4" y="4"/>
                </a:cxn>
                <a:cxn ang="0">
                  <a:pos x="2" y="8"/>
                </a:cxn>
                <a:cxn ang="0">
                  <a:pos x="0" y="12"/>
                </a:cxn>
                <a:cxn ang="0">
                  <a:pos x="0" y="12"/>
                </a:cxn>
                <a:cxn ang="0">
                  <a:pos x="2" y="16"/>
                </a:cxn>
                <a:cxn ang="0">
                  <a:pos x="4" y="20"/>
                </a:cxn>
                <a:cxn ang="0">
                  <a:pos x="8" y="22"/>
                </a:cxn>
                <a:cxn ang="0">
                  <a:pos x="12" y="22"/>
                </a:cxn>
                <a:cxn ang="0">
                  <a:pos x="12" y="22"/>
                </a:cxn>
                <a:cxn ang="0">
                  <a:pos x="16" y="22"/>
                </a:cxn>
                <a:cxn ang="0">
                  <a:pos x="20" y="20"/>
                </a:cxn>
                <a:cxn ang="0">
                  <a:pos x="22" y="16"/>
                </a:cxn>
                <a:cxn ang="0">
                  <a:pos x="24" y="12"/>
                </a:cxn>
                <a:cxn ang="0">
                  <a:pos x="24" y="12"/>
                </a:cxn>
                <a:cxn ang="0">
                  <a:pos x="22" y="8"/>
                </a:cxn>
                <a:cxn ang="0">
                  <a:pos x="20" y="4"/>
                </a:cxn>
                <a:cxn ang="0">
                  <a:pos x="16" y="2"/>
                </a:cxn>
                <a:cxn ang="0">
                  <a:pos x="12" y="0"/>
                </a:cxn>
              </a:cxnLst>
              <a:rect l="0" t="0" r="r" b="b"/>
              <a:pathLst>
                <a:path w="24" h="22">
                  <a:moveTo>
                    <a:pt x="12" y="0"/>
                  </a:moveTo>
                  <a:lnTo>
                    <a:pt x="12" y="0"/>
                  </a:lnTo>
                  <a:lnTo>
                    <a:pt x="8" y="2"/>
                  </a:lnTo>
                  <a:lnTo>
                    <a:pt x="4" y="4"/>
                  </a:lnTo>
                  <a:lnTo>
                    <a:pt x="2" y="8"/>
                  </a:lnTo>
                  <a:lnTo>
                    <a:pt x="0" y="12"/>
                  </a:lnTo>
                  <a:lnTo>
                    <a:pt x="0" y="12"/>
                  </a:lnTo>
                  <a:lnTo>
                    <a:pt x="2" y="16"/>
                  </a:lnTo>
                  <a:lnTo>
                    <a:pt x="4" y="20"/>
                  </a:lnTo>
                  <a:lnTo>
                    <a:pt x="8" y="22"/>
                  </a:lnTo>
                  <a:lnTo>
                    <a:pt x="12" y="22"/>
                  </a:lnTo>
                  <a:lnTo>
                    <a:pt x="12" y="22"/>
                  </a:lnTo>
                  <a:lnTo>
                    <a:pt x="16" y="22"/>
                  </a:lnTo>
                  <a:lnTo>
                    <a:pt x="20" y="20"/>
                  </a:lnTo>
                  <a:lnTo>
                    <a:pt x="22" y="16"/>
                  </a:lnTo>
                  <a:lnTo>
                    <a:pt x="24" y="12"/>
                  </a:lnTo>
                  <a:lnTo>
                    <a:pt x="24" y="12"/>
                  </a:lnTo>
                  <a:lnTo>
                    <a:pt x="22" y="8"/>
                  </a:lnTo>
                  <a:lnTo>
                    <a:pt x="20" y="4"/>
                  </a:lnTo>
                  <a:lnTo>
                    <a:pt x="16" y="2"/>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45" name="Freeform 446"/>
            <p:cNvSpPr/>
            <p:nvPr/>
          </p:nvSpPr>
          <p:spPr bwMode="auto">
            <a:xfrm>
              <a:off x="3417888" y="1790700"/>
              <a:ext cx="38100" cy="34925"/>
            </a:xfrm>
            <a:custGeom>
              <a:avLst/>
              <a:gdLst/>
              <a:ahLst/>
              <a:cxnLst>
                <a:cxn ang="0">
                  <a:pos x="12" y="0"/>
                </a:cxn>
                <a:cxn ang="0">
                  <a:pos x="12" y="0"/>
                </a:cxn>
                <a:cxn ang="0">
                  <a:pos x="8" y="2"/>
                </a:cxn>
                <a:cxn ang="0">
                  <a:pos x="4" y="4"/>
                </a:cxn>
                <a:cxn ang="0">
                  <a:pos x="2" y="8"/>
                </a:cxn>
                <a:cxn ang="0">
                  <a:pos x="0" y="12"/>
                </a:cxn>
                <a:cxn ang="0">
                  <a:pos x="0" y="12"/>
                </a:cxn>
                <a:cxn ang="0">
                  <a:pos x="2" y="16"/>
                </a:cxn>
                <a:cxn ang="0">
                  <a:pos x="4" y="20"/>
                </a:cxn>
                <a:cxn ang="0">
                  <a:pos x="8" y="22"/>
                </a:cxn>
                <a:cxn ang="0">
                  <a:pos x="12" y="22"/>
                </a:cxn>
                <a:cxn ang="0">
                  <a:pos x="12" y="22"/>
                </a:cxn>
                <a:cxn ang="0">
                  <a:pos x="16" y="22"/>
                </a:cxn>
                <a:cxn ang="0">
                  <a:pos x="20" y="20"/>
                </a:cxn>
                <a:cxn ang="0">
                  <a:pos x="22" y="16"/>
                </a:cxn>
                <a:cxn ang="0">
                  <a:pos x="24" y="12"/>
                </a:cxn>
                <a:cxn ang="0">
                  <a:pos x="24" y="12"/>
                </a:cxn>
                <a:cxn ang="0">
                  <a:pos x="22" y="8"/>
                </a:cxn>
                <a:cxn ang="0">
                  <a:pos x="20" y="4"/>
                </a:cxn>
                <a:cxn ang="0">
                  <a:pos x="16" y="2"/>
                </a:cxn>
                <a:cxn ang="0">
                  <a:pos x="12" y="0"/>
                </a:cxn>
              </a:cxnLst>
              <a:rect l="0" t="0" r="r" b="b"/>
              <a:pathLst>
                <a:path w="24" h="22">
                  <a:moveTo>
                    <a:pt x="12" y="0"/>
                  </a:moveTo>
                  <a:lnTo>
                    <a:pt x="12" y="0"/>
                  </a:lnTo>
                  <a:lnTo>
                    <a:pt x="8" y="2"/>
                  </a:lnTo>
                  <a:lnTo>
                    <a:pt x="4" y="4"/>
                  </a:lnTo>
                  <a:lnTo>
                    <a:pt x="2" y="8"/>
                  </a:lnTo>
                  <a:lnTo>
                    <a:pt x="0" y="12"/>
                  </a:lnTo>
                  <a:lnTo>
                    <a:pt x="0" y="12"/>
                  </a:lnTo>
                  <a:lnTo>
                    <a:pt x="2" y="16"/>
                  </a:lnTo>
                  <a:lnTo>
                    <a:pt x="4" y="20"/>
                  </a:lnTo>
                  <a:lnTo>
                    <a:pt x="8" y="22"/>
                  </a:lnTo>
                  <a:lnTo>
                    <a:pt x="12" y="22"/>
                  </a:lnTo>
                  <a:lnTo>
                    <a:pt x="12" y="22"/>
                  </a:lnTo>
                  <a:lnTo>
                    <a:pt x="16" y="22"/>
                  </a:lnTo>
                  <a:lnTo>
                    <a:pt x="20" y="20"/>
                  </a:lnTo>
                  <a:lnTo>
                    <a:pt x="22" y="16"/>
                  </a:lnTo>
                  <a:lnTo>
                    <a:pt x="24" y="12"/>
                  </a:lnTo>
                  <a:lnTo>
                    <a:pt x="24" y="12"/>
                  </a:lnTo>
                  <a:lnTo>
                    <a:pt x="22" y="8"/>
                  </a:lnTo>
                  <a:lnTo>
                    <a:pt x="20" y="4"/>
                  </a:lnTo>
                  <a:lnTo>
                    <a:pt x="16" y="2"/>
                  </a:lnTo>
                  <a:lnTo>
                    <a:pt x="12"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46" name="Freeform 447"/>
            <p:cNvSpPr/>
            <p:nvPr/>
          </p:nvSpPr>
          <p:spPr bwMode="auto">
            <a:xfrm>
              <a:off x="3351213" y="1384300"/>
              <a:ext cx="47625" cy="47625"/>
            </a:xfrm>
            <a:custGeom>
              <a:avLst/>
              <a:gdLst/>
              <a:ahLst/>
              <a:cxnLst>
                <a:cxn ang="0">
                  <a:pos x="14" y="0"/>
                </a:cxn>
                <a:cxn ang="0">
                  <a:pos x="14" y="0"/>
                </a:cxn>
                <a:cxn ang="0">
                  <a:pos x="8" y="2"/>
                </a:cxn>
                <a:cxn ang="0">
                  <a:pos x="4" y="4"/>
                </a:cxn>
                <a:cxn ang="0">
                  <a:pos x="0" y="10"/>
                </a:cxn>
                <a:cxn ang="0">
                  <a:pos x="0" y="16"/>
                </a:cxn>
                <a:cxn ang="0">
                  <a:pos x="0" y="16"/>
                </a:cxn>
                <a:cxn ang="0">
                  <a:pos x="0" y="22"/>
                </a:cxn>
                <a:cxn ang="0">
                  <a:pos x="4" y="26"/>
                </a:cxn>
                <a:cxn ang="0">
                  <a:pos x="8" y="30"/>
                </a:cxn>
                <a:cxn ang="0">
                  <a:pos x="14" y="30"/>
                </a:cxn>
                <a:cxn ang="0">
                  <a:pos x="14" y="30"/>
                </a:cxn>
                <a:cxn ang="0">
                  <a:pos x="20" y="30"/>
                </a:cxn>
                <a:cxn ang="0">
                  <a:pos x="26" y="26"/>
                </a:cxn>
                <a:cxn ang="0">
                  <a:pos x="28" y="22"/>
                </a:cxn>
                <a:cxn ang="0">
                  <a:pos x="30" y="16"/>
                </a:cxn>
                <a:cxn ang="0">
                  <a:pos x="30" y="16"/>
                </a:cxn>
                <a:cxn ang="0">
                  <a:pos x="28" y="10"/>
                </a:cxn>
                <a:cxn ang="0">
                  <a:pos x="26" y="4"/>
                </a:cxn>
                <a:cxn ang="0">
                  <a:pos x="20" y="2"/>
                </a:cxn>
                <a:cxn ang="0">
                  <a:pos x="14" y="0"/>
                </a:cxn>
              </a:cxnLst>
              <a:rect l="0" t="0" r="r" b="b"/>
              <a:pathLst>
                <a:path w="30" h="30">
                  <a:moveTo>
                    <a:pt x="14" y="0"/>
                  </a:moveTo>
                  <a:lnTo>
                    <a:pt x="14" y="0"/>
                  </a:lnTo>
                  <a:lnTo>
                    <a:pt x="8" y="2"/>
                  </a:lnTo>
                  <a:lnTo>
                    <a:pt x="4" y="4"/>
                  </a:lnTo>
                  <a:lnTo>
                    <a:pt x="0" y="10"/>
                  </a:lnTo>
                  <a:lnTo>
                    <a:pt x="0" y="16"/>
                  </a:lnTo>
                  <a:lnTo>
                    <a:pt x="0" y="16"/>
                  </a:lnTo>
                  <a:lnTo>
                    <a:pt x="0" y="22"/>
                  </a:lnTo>
                  <a:lnTo>
                    <a:pt x="4" y="26"/>
                  </a:lnTo>
                  <a:lnTo>
                    <a:pt x="8" y="30"/>
                  </a:lnTo>
                  <a:lnTo>
                    <a:pt x="14" y="30"/>
                  </a:lnTo>
                  <a:lnTo>
                    <a:pt x="14" y="30"/>
                  </a:lnTo>
                  <a:lnTo>
                    <a:pt x="20" y="30"/>
                  </a:lnTo>
                  <a:lnTo>
                    <a:pt x="26" y="26"/>
                  </a:lnTo>
                  <a:lnTo>
                    <a:pt x="28" y="22"/>
                  </a:lnTo>
                  <a:lnTo>
                    <a:pt x="30" y="16"/>
                  </a:lnTo>
                  <a:lnTo>
                    <a:pt x="30" y="16"/>
                  </a:lnTo>
                  <a:lnTo>
                    <a:pt x="28" y="10"/>
                  </a:lnTo>
                  <a:lnTo>
                    <a:pt x="26" y="4"/>
                  </a:lnTo>
                  <a:lnTo>
                    <a:pt x="20" y="2"/>
                  </a:lnTo>
                  <a:lnTo>
                    <a:pt x="14"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47" name="Freeform 448"/>
            <p:cNvSpPr/>
            <p:nvPr/>
          </p:nvSpPr>
          <p:spPr bwMode="auto">
            <a:xfrm>
              <a:off x="3351213" y="1384300"/>
              <a:ext cx="47625" cy="47625"/>
            </a:xfrm>
            <a:custGeom>
              <a:avLst/>
              <a:gdLst/>
              <a:ahLst/>
              <a:cxnLst>
                <a:cxn ang="0">
                  <a:pos x="14" y="0"/>
                </a:cxn>
                <a:cxn ang="0">
                  <a:pos x="14" y="0"/>
                </a:cxn>
                <a:cxn ang="0">
                  <a:pos x="8" y="2"/>
                </a:cxn>
                <a:cxn ang="0">
                  <a:pos x="4" y="4"/>
                </a:cxn>
                <a:cxn ang="0">
                  <a:pos x="0" y="10"/>
                </a:cxn>
                <a:cxn ang="0">
                  <a:pos x="0" y="16"/>
                </a:cxn>
                <a:cxn ang="0">
                  <a:pos x="0" y="16"/>
                </a:cxn>
                <a:cxn ang="0">
                  <a:pos x="0" y="22"/>
                </a:cxn>
                <a:cxn ang="0">
                  <a:pos x="4" y="26"/>
                </a:cxn>
                <a:cxn ang="0">
                  <a:pos x="8" y="30"/>
                </a:cxn>
                <a:cxn ang="0">
                  <a:pos x="14" y="30"/>
                </a:cxn>
                <a:cxn ang="0">
                  <a:pos x="14" y="30"/>
                </a:cxn>
                <a:cxn ang="0">
                  <a:pos x="20" y="30"/>
                </a:cxn>
                <a:cxn ang="0">
                  <a:pos x="26" y="26"/>
                </a:cxn>
                <a:cxn ang="0">
                  <a:pos x="28" y="22"/>
                </a:cxn>
                <a:cxn ang="0">
                  <a:pos x="30" y="16"/>
                </a:cxn>
                <a:cxn ang="0">
                  <a:pos x="30" y="16"/>
                </a:cxn>
                <a:cxn ang="0">
                  <a:pos x="28" y="10"/>
                </a:cxn>
                <a:cxn ang="0">
                  <a:pos x="26" y="4"/>
                </a:cxn>
                <a:cxn ang="0">
                  <a:pos x="20" y="2"/>
                </a:cxn>
                <a:cxn ang="0">
                  <a:pos x="14" y="0"/>
                </a:cxn>
              </a:cxnLst>
              <a:rect l="0" t="0" r="r" b="b"/>
              <a:pathLst>
                <a:path w="30" h="30">
                  <a:moveTo>
                    <a:pt x="14" y="0"/>
                  </a:moveTo>
                  <a:lnTo>
                    <a:pt x="14" y="0"/>
                  </a:lnTo>
                  <a:lnTo>
                    <a:pt x="8" y="2"/>
                  </a:lnTo>
                  <a:lnTo>
                    <a:pt x="4" y="4"/>
                  </a:lnTo>
                  <a:lnTo>
                    <a:pt x="0" y="10"/>
                  </a:lnTo>
                  <a:lnTo>
                    <a:pt x="0" y="16"/>
                  </a:lnTo>
                  <a:lnTo>
                    <a:pt x="0" y="16"/>
                  </a:lnTo>
                  <a:lnTo>
                    <a:pt x="0" y="22"/>
                  </a:lnTo>
                  <a:lnTo>
                    <a:pt x="4" y="26"/>
                  </a:lnTo>
                  <a:lnTo>
                    <a:pt x="8" y="30"/>
                  </a:lnTo>
                  <a:lnTo>
                    <a:pt x="14" y="30"/>
                  </a:lnTo>
                  <a:lnTo>
                    <a:pt x="14" y="30"/>
                  </a:lnTo>
                  <a:lnTo>
                    <a:pt x="20" y="30"/>
                  </a:lnTo>
                  <a:lnTo>
                    <a:pt x="26" y="26"/>
                  </a:lnTo>
                  <a:lnTo>
                    <a:pt x="28" y="22"/>
                  </a:lnTo>
                  <a:lnTo>
                    <a:pt x="30" y="16"/>
                  </a:lnTo>
                  <a:lnTo>
                    <a:pt x="30" y="16"/>
                  </a:lnTo>
                  <a:lnTo>
                    <a:pt x="28" y="10"/>
                  </a:lnTo>
                  <a:lnTo>
                    <a:pt x="26" y="4"/>
                  </a:lnTo>
                  <a:lnTo>
                    <a:pt x="20" y="2"/>
                  </a:lnTo>
                  <a:lnTo>
                    <a:pt x="14"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48" name="Freeform 449"/>
            <p:cNvSpPr/>
            <p:nvPr/>
          </p:nvSpPr>
          <p:spPr bwMode="auto">
            <a:xfrm>
              <a:off x="2430463" y="1470025"/>
              <a:ext cx="34925" cy="38100"/>
            </a:xfrm>
            <a:custGeom>
              <a:avLst/>
              <a:gdLst/>
              <a:ahLst/>
              <a:cxnLst>
                <a:cxn ang="0">
                  <a:pos x="12" y="0"/>
                </a:cxn>
                <a:cxn ang="0">
                  <a:pos x="12" y="0"/>
                </a:cxn>
                <a:cxn ang="0">
                  <a:pos x="8" y="2"/>
                </a:cxn>
                <a:cxn ang="0">
                  <a:pos x="4" y="4"/>
                </a:cxn>
                <a:cxn ang="0">
                  <a:pos x="2" y="8"/>
                </a:cxn>
                <a:cxn ang="0">
                  <a:pos x="0" y="12"/>
                </a:cxn>
                <a:cxn ang="0">
                  <a:pos x="0" y="12"/>
                </a:cxn>
                <a:cxn ang="0">
                  <a:pos x="2" y="16"/>
                </a:cxn>
                <a:cxn ang="0">
                  <a:pos x="4" y="20"/>
                </a:cxn>
                <a:cxn ang="0">
                  <a:pos x="8" y="22"/>
                </a:cxn>
                <a:cxn ang="0">
                  <a:pos x="12" y="24"/>
                </a:cxn>
                <a:cxn ang="0">
                  <a:pos x="12" y="24"/>
                </a:cxn>
                <a:cxn ang="0">
                  <a:pos x="16" y="22"/>
                </a:cxn>
                <a:cxn ang="0">
                  <a:pos x="20" y="20"/>
                </a:cxn>
                <a:cxn ang="0">
                  <a:pos x="22" y="16"/>
                </a:cxn>
                <a:cxn ang="0">
                  <a:pos x="22" y="12"/>
                </a:cxn>
                <a:cxn ang="0">
                  <a:pos x="22" y="12"/>
                </a:cxn>
                <a:cxn ang="0">
                  <a:pos x="22" y="8"/>
                </a:cxn>
                <a:cxn ang="0">
                  <a:pos x="20" y="4"/>
                </a:cxn>
                <a:cxn ang="0">
                  <a:pos x="16" y="2"/>
                </a:cxn>
                <a:cxn ang="0">
                  <a:pos x="12" y="0"/>
                </a:cxn>
              </a:cxnLst>
              <a:rect l="0" t="0" r="r" b="b"/>
              <a:pathLst>
                <a:path w="22" h="24">
                  <a:moveTo>
                    <a:pt x="12" y="0"/>
                  </a:moveTo>
                  <a:lnTo>
                    <a:pt x="12" y="0"/>
                  </a:lnTo>
                  <a:lnTo>
                    <a:pt x="8" y="2"/>
                  </a:lnTo>
                  <a:lnTo>
                    <a:pt x="4" y="4"/>
                  </a:lnTo>
                  <a:lnTo>
                    <a:pt x="2" y="8"/>
                  </a:lnTo>
                  <a:lnTo>
                    <a:pt x="0" y="12"/>
                  </a:lnTo>
                  <a:lnTo>
                    <a:pt x="0" y="12"/>
                  </a:lnTo>
                  <a:lnTo>
                    <a:pt x="2" y="16"/>
                  </a:lnTo>
                  <a:lnTo>
                    <a:pt x="4" y="20"/>
                  </a:lnTo>
                  <a:lnTo>
                    <a:pt x="8" y="22"/>
                  </a:lnTo>
                  <a:lnTo>
                    <a:pt x="12" y="24"/>
                  </a:lnTo>
                  <a:lnTo>
                    <a:pt x="12" y="24"/>
                  </a:lnTo>
                  <a:lnTo>
                    <a:pt x="16" y="22"/>
                  </a:lnTo>
                  <a:lnTo>
                    <a:pt x="20" y="20"/>
                  </a:lnTo>
                  <a:lnTo>
                    <a:pt x="22" y="16"/>
                  </a:lnTo>
                  <a:lnTo>
                    <a:pt x="22" y="12"/>
                  </a:lnTo>
                  <a:lnTo>
                    <a:pt x="22" y="12"/>
                  </a:lnTo>
                  <a:lnTo>
                    <a:pt x="22" y="8"/>
                  </a:lnTo>
                  <a:lnTo>
                    <a:pt x="20" y="4"/>
                  </a:lnTo>
                  <a:lnTo>
                    <a:pt x="16" y="2"/>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49" name="Freeform 450"/>
            <p:cNvSpPr/>
            <p:nvPr/>
          </p:nvSpPr>
          <p:spPr bwMode="auto">
            <a:xfrm>
              <a:off x="2430463" y="1470025"/>
              <a:ext cx="34925" cy="38100"/>
            </a:xfrm>
            <a:custGeom>
              <a:avLst/>
              <a:gdLst/>
              <a:ahLst/>
              <a:cxnLst>
                <a:cxn ang="0">
                  <a:pos x="12" y="0"/>
                </a:cxn>
                <a:cxn ang="0">
                  <a:pos x="12" y="0"/>
                </a:cxn>
                <a:cxn ang="0">
                  <a:pos x="8" y="2"/>
                </a:cxn>
                <a:cxn ang="0">
                  <a:pos x="4" y="4"/>
                </a:cxn>
                <a:cxn ang="0">
                  <a:pos x="2" y="8"/>
                </a:cxn>
                <a:cxn ang="0">
                  <a:pos x="0" y="12"/>
                </a:cxn>
                <a:cxn ang="0">
                  <a:pos x="0" y="12"/>
                </a:cxn>
                <a:cxn ang="0">
                  <a:pos x="2" y="16"/>
                </a:cxn>
                <a:cxn ang="0">
                  <a:pos x="4" y="20"/>
                </a:cxn>
                <a:cxn ang="0">
                  <a:pos x="8" y="22"/>
                </a:cxn>
                <a:cxn ang="0">
                  <a:pos x="12" y="24"/>
                </a:cxn>
                <a:cxn ang="0">
                  <a:pos x="12" y="24"/>
                </a:cxn>
                <a:cxn ang="0">
                  <a:pos x="16" y="22"/>
                </a:cxn>
                <a:cxn ang="0">
                  <a:pos x="20" y="20"/>
                </a:cxn>
                <a:cxn ang="0">
                  <a:pos x="22" y="16"/>
                </a:cxn>
                <a:cxn ang="0">
                  <a:pos x="22" y="12"/>
                </a:cxn>
                <a:cxn ang="0">
                  <a:pos x="22" y="12"/>
                </a:cxn>
                <a:cxn ang="0">
                  <a:pos x="22" y="8"/>
                </a:cxn>
                <a:cxn ang="0">
                  <a:pos x="20" y="4"/>
                </a:cxn>
                <a:cxn ang="0">
                  <a:pos x="16" y="2"/>
                </a:cxn>
                <a:cxn ang="0">
                  <a:pos x="12" y="0"/>
                </a:cxn>
              </a:cxnLst>
              <a:rect l="0" t="0" r="r" b="b"/>
              <a:pathLst>
                <a:path w="22" h="24">
                  <a:moveTo>
                    <a:pt x="12" y="0"/>
                  </a:moveTo>
                  <a:lnTo>
                    <a:pt x="12" y="0"/>
                  </a:lnTo>
                  <a:lnTo>
                    <a:pt x="8" y="2"/>
                  </a:lnTo>
                  <a:lnTo>
                    <a:pt x="4" y="4"/>
                  </a:lnTo>
                  <a:lnTo>
                    <a:pt x="2" y="8"/>
                  </a:lnTo>
                  <a:lnTo>
                    <a:pt x="0" y="12"/>
                  </a:lnTo>
                  <a:lnTo>
                    <a:pt x="0" y="12"/>
                  </a:lnTo>
                  <a:lnTo>
                    <a:pt x="2" y="16"/>
                  </a:lnTo>
                  <a:lnTo>
                    <a:pt x="4" y="20"/>
                  </a:lnTo>
                  <a:lnTo>
                    <a:pt x="8" y="22"/>
                  </a:lnTo>
                  <a:lnTo>
                    <a:pt x="12" y="24"/>
                  </a:lnTo>
                  <a:lnTo>
                    <a:pt x="12" y="24"/>
                  </a:lnTo>
                  <a:lnTo>
                    <a:pt x="16" y="22"/>
                  </a:lnTo>
                  <a:lnTo>
                    <a:pt x="20" y="20"/>
                  </a:lnTo>
                  <a:lnTo>
                    <a:pt x="22" y="16"/>
                  </a:lnTo>
                  <a:lnTo>
                    <a:pt x="22" y="12"/>
                  </a:lnTo>
                  <a:lnTo>
                    <a:pt x="22" y="12"/>
                  </a:lnTo>
                  <a:lnTo>
                    <a:pt x="22" y="8"/>
                  </a:lnTo>
                  <a:lnTo>
                    <a:pt x="20" y="4"/>
                  </a:lnTo>
                  <a:lnTo>
                    <a:pt x="16" y="2"/>
                  </a:lnTo>
                  <a:lnTo>
                    <a:pt x="12"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50" name="Freeform 451"/>
            <p:cNvSpPr/>
            <p:nvPr/>
          </p:nvSpPr>
          <p:spPr bwMode="auto">
            <a:xfrm>
              <a:off x="1906588" y="1670050"/>
              <a:ext cx="47625" cy="47625"/>
            </a:xfrm>
            <a:custGeom>
              <a:avLst/>
              <a:gdLst/>
              <a:ahLst/>
              <a:cxnLst>
                <a:cxn ang="0">
                  <a:pos x="14" y="0"/>
                </a:cxn>
                <a:cxn ang="0">
                  <a:pos x="14" y="0"/>
                </a:cxn>
                <a:cxn ang="0">
                  <a:pos x="8" y="2"/>
                </a:cxn>
                <a:cxn ang="0">
                  <a:pos x="4" y="4"/>
                </a:cxn>
                <a:cxn ang="0">
                  <a:pos x="2" y="10"/>
                </a:cxn>
                <a:cxn ang="0">
                  <a:pos x="0" y="14"/>
                </a:cxn>
                <a:cxn ang="0">
                  <a:pos x="0" y="14"/>
                </a:cxn>
                <a:cxn ang="0">
                  <a:pos x="2" y="20"/>
                </a:cxn>
                <a:cxn ang="0">
                  <a:pos x="4" y="26"/>
                </a:cxn>
                <a:cxn ang="0">
                  <a:pos x="8" y="28"/>
                </a:cxn>
                <a:cxn ang="0">
                  <a:pos x="14" y="30"/>
                </a:cxn>
                <a:cxn ang="0">
                  <a:pos x="14" y="30"/>
                </a:cxn>
                <a:cxn ang="0">
                  <a:pos x="20" y="28"/>
                </a:cxn>
                <a:cxn ang="0">
                  <a:pos x="24" y="26"/>
                </a:cxn>
                <a:cxn ang="0">
                  <a:pos x="28" y="20"/>
                </a:cxn>
                <a:cxn ang="0">
                  <a:pos x="30" y="14"/>
                </a:cxn>
                <a:cxn ang="0">
                  <a:pos x="30" y="14"/>
                </a:cxn>
                <a:cxn ang="0">
                  <a:pos x="28" y="10"/>
                </a:cxn>
                <a:cxn ang="0">
                  <a:pos x="24" y="4"/>
                </a:cxn>
                <a:cxn ang="0">
                  <a:pos x="20" y="2"/>
                </a:cxn>
                <a:cxn ang="0">
                  <a:pos x="14" y="0"/>
                </a:cxn>
              </a:cxnLst>
              <a:rect l="0" t="0" r="r" b="b"/>
              <a:pathLst>
                <a:path w="30" h="30">
                  <a:moveTo>
                    <a:pt x="14" y="0"/>
                  </a:moveTo>
                  <a:lnTo>
                    <a:pt x="14" y="0"/>
                  </a:lnTo>
                  <a:lnTo>
                    <a:pt x="8" y="2"/>
                  </a:lnTo>
                  <a:lnTo>
                    <a:pt x="4" y="4"/>
                  </a:lnTo>
                  <a:lnTo>
                    <a:pt x="2" y="10"/>
                  </a:lnTo>
                  <a:lnTo>
                    <a:pt x="0" y="14"/>
                  </a:lnTo>
                  <a:lnTo>
                    <a:pt x="0" y="14"/>
                  </a:lnTo>
                  <a:lnTo>
                    <a:pt x="2" y="20"/>
                  </a:lnTo>
                  <a:lnTo>
                    <a:pt x="4" y="26"/>
                  </a:lnTo>
                  <a:lnTo>
                    <a:pt x="8" y="28"/>
                  </a:lnTo>
                  <a:lnTo>
                    <a:pt x="14" y="30"/>
                  </a:lnTo>
                  <a:lnTo>
                    <a:pt x="14" y="30"/>
                  </a:lnTo>
                  <a:lnTo>
                    <a:pt x="20" y="28"/>
                  </a:lnTo>
                  <a:lnTo>
                    <a:pt x="24" y="26"/>
                  </a:lnTo>
                  <a:lnTo>
                    <a:pt x="28" y="20"/>
                  </a:lnTo>
                  <a:lnTo>
                    <a:pt x="30" y="14"/>
                  </a:lnTo>
                  <a:lnTo>
                    <a:pt x="30" y="14"/>
                  </a:lnTo>
                  <a:lnTo>
                    <a:pt x="28" y="10"/>
                  </a:lnTo>
                  <a:lnTo>
                    <a:pt x="24" y="4"/>
                  </a:lnTo>
                  <a:lnTo>
                    <a:pt x="20" y="2"/>
                  </a:lnTo>
                  <a:lnTo>
                    <a:pt x="14"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51" name="Freeform 452"/>
            <p:cNvSpPr/>
            <p:nvPr/>
          </p:nvSpPr>
          <p:spPr bwMode="auto">
            <a:xfrm>
              <a:off x="1906588" y="1670050"/>
              <a:ext cx="47625" cy="47625"/>
            </a:xfrm>
            <a:custGeom>
              <a:avLst/>
              <a:gdLst/>
              <a:ahLst/>
              <a:cxnLst>
                <a:cxn ang="0">
                  <a:pos x="14" y="0"/>
                </a:cxn>
                <a:cxn ang="0">
                  <a:pos x="14" y="0"/>
                </a:cxn>
                <a:cxn ang="0">
                  <a:pos x="8" y="2"/>
                </a:cxn>
                <a:cxn ang="0">
                  <a:pos x="4" y="4"/>
                </a:cxn>
                <a:cxn ang="0">
                  <a:pos x="2" y="10"/>
                </a:cxn>
                <a:cxn ang="0">
                  <a:pos x="0" y="14"/>
                </a:cxn>
                <a:cxn ang="0">
                  <a:pos x="0" y="14"/>
                </a:cxn>
                <a:cxn ang="0">
                  <a:pos x="2" y="20"/>
                </a:cxn>
                <a:cxn ang="0">
                  <a:pos x="4" y="26"/>
                </a:cxn>
                <a:cxn ang="0">
                  <a:pos x="8" y="28"/>
                </a:cxn>
                <a:cxn ang="0">
                  <a:pos x="14" y="30"/>
                </a:cxn>
                <a:cxn ang="0">
                  <a:pos x="14" y="30"/>
                </a:cxn>
                <a:cxn ang="0">
                  <a:pos x="20" y="28"/>
                </a:cxn>
                <a:cxn ang="0">
                  <a:pos x="24" y="26"/>
                </a:cxn>
                <a:cxn ang="0">
                  <a:pos x="28" y="20"/>
                </a:cxn>
                <a:cxn ang="0">
                  <a:pos x="30" y="14"/>
                </a:cxn>
                <a:cxn ang="0">
                  <a:pos x="30" y="14"/>
                </a:cxn>
                <a:cxn ang="0">
                  <a:pos x="28" y="10"/>
                </a:cxn>
                <a:cxn ang="0">
                  <a:pos x="24" y="4"/>
                </a:cxn>
                <a:cxn ang="0">
                  <a:pos x="20" y="2"/>
                </a:cxn>
                <a:cxn ang="0">
                  <a:pos x="14" y="0"/>
                </a:cxn>
              </a:cxnLst>
              <a:rect l="0" t="0" r="r" b="b"/>
              <a:pathLst>
                <a:path w="30" h="30">
                  <a:moveTo>
                    <a:pt x="14" y="0"/>
                  </a:moveTo>
                  <a:lnTo>
                    <a:pt x="14" y="0"/>
                  </a:lnTo>
                  <a:lnTo>
                    <a:pt x="8" y="2"/>
                  </a:lnTo>
                  <a:lnTo>
                    <a:pt x="4" y="4"/>
                  </a:lnTo>
                  <a:lnTo>
                    <a:pt x="2" y="10"/>
                  </a:lnTo>
                  <a:lnTo>
                    <a:pt x="0" y="14"/>
                  </a:lnTo>
                  <a:lnTo>
                    <a:pt x="0" y="14"/>
                  </a:lnTo>
                  <a:lnTo>
                    <a:pt x="2" y="20"/>
                  </a:lnTo>
                  <a:lnTo>
                    <a:pt x="4" y="26"/>
                  </a:lnTo>
                  <a:lnTo>
                    <a:pt x="8" y="28"/>
                  </a:lnTo>
                  <a:lnTo>
                    <a:pt x="14" y="30"/>
                  </a:lnTo>
                  <a:lnTo>
                    <a:pt x="14" y="30"/>
                  </a:lnTo>
                  <a:lnTo>
                    <a:pt x="20" y="28"/>
                  </a:lnTo>
                  <a:lnTo>
                    <a:pt x="24" y="26"/>
                  </a:lnTo>
                  <a:lnTo>
                    <a:pt x="28" y="20"/>
                  </a:lnTo>
                  <a:lnTo>
                    <a:pt x="30" y="14"/>
                  </a:lnTo>
                  <a:lnTo>
                    <a:pt x="30" y="14"/>
                  </a:lnTo>
                  <a:lnTo>
                    <a:pt x="28" y="10"/>
                  </a:lnTo>
                  <a:lnTo>
                    <a:pt x="24" y="4"/>
                  </a:lnTo>
                  <a:lnTo>
                    <a:pt x="20" y="2"/>
                  </a:lnTo>
                  <a:lnTo>
                    <a:pt x="14"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52" name="Freeform 453"/>
            <p:cNvSpPr/>
            <p:nvPr/>
          </p:nvSpPr>
          <p:spPr bwMode="auto">
            <a:xfrm>
              <a:off x="2468563" y="1660525"/>
              <a:ext cx="31750" cy="28575"/>
            </a:xfrm>
            <a:custGeom>
              <a:avLst/>
              <a:gdLst/>
              <a:ahLst/>
              <a:cxnLst>
                <a:cxn ang="0">
                  <a:pos x="10" y="0"/>
                </a:cxn>
                <a:cxn ang="0">
                  <a:pos x="10" y="0"/>
                </a:cxn>
                <a:cxn ang="0">
                  <a:pos x="6" y="2"/>
                </a:cxn>
                <a:cxn ang="0">
                  <a:pos x="4" y="4"/>
                </a:cxn>
                <a:cxn ang="0">
                  <a:pos x="2" y="6"/>
                </a:cxn>
                <a:cxn ang="0">
                  <a:pos x="0" y="10"/>
                </a:cxn>
                <a:cxn ang="0">
                  <a:pos x="0" y="10"/>
                </a:cxn>
                <a:cxn ang="0">
                  <a:pos x="2" y="14"/>
                </a:cxn>
                <a:cxn ang="0">
                  <a:pos x="4" y="16"/>
                </a:cxn>
                <a:cxn ang="0">
                  <a:pos x="6" y="18"/>
                </a:cxn>
                <a:cxn ang="0">
                  <a:pos x="10" y="18"/>
                </a:cxn>
                <a:cxn ang="0">
                  <a:pos x="10" y="18"/>
                </a:cxn>
                <a:cxn ang="0">
                  <a:pos x="14" y="18"/>
                </a:cxn>
                <a:cxn ang="0">
                  <a:pos x="16" y="16"/>
                </a:cxn>
                <a:cxn ang="0">
                  <a:pos x="18" y="14"/>
                </a:cxn>
                <a:cxn ang="0">
                  <a:pos x="20" y="10"/>
                </a:cxn>
                <a:cxn ang="0">
                  <a:pos x="20" y="10"/>
                </a:cxn>
                <a:cxn ang="0">
                  <a:pos x="18" y="6"/>
                </a:cxn>
                <a:cxn ang="0">
                  <a:pos x="16" y="4"/>
                </a:cxn>
                <a:cxn ang="0">
                  <a:pos x="14" y="2"/>
                </a:cxn>
                <a:cxn ang="0">
                  <a:pos x="10" y="0"/>
                </a:cxn>
              </a:cxnLst>
              <a:rect l="0" t="0" r="r" b="b"/>
              <a:pathLst>
                <a:path w="20" h="18">
                  <a:moveTo>
                    <a:pt x="10" y="0"/>
                  </a:moveTo>
                  <a:lnTo>
                    <a:pt x="10" y="0"/>
                  </a:lnTo>
                  <a:lnTo>
                    <a:pt x="6" y="2"/>
                  </a:lnTo>
                  <a:lnTo>
                    <a:pt x="4" y="4"/>
                  </a:lnTo>
                  <a:lnTo>
                    <a:pt x="2" y="6"/>
                  </a:lnTo>
                  <a:lnTo>
                    <a:pt x="0" y="10"/>
                  </a:lnTo>
                  <a:lnTo>
                    <a:pt x="0" y="10"/>
                  </a:lnTo>
                  <a:lnTo>
                    <a:pt x="2" y="14"/>
                  </a:lnTo>
                  <a:lnTo>
                    <a:pt x="4" y="16"/>
                  </a:lnTo>
                  <a:lnTo>
                    <a:pt x="6" y="18"/>
                  </a:lnTo>
                  <a:lnTo>
                    <a:pt x="10" y="18"/>
                  </a:lnTo>
                  <a:lnTo>
                    <a:pt x="10" y="18"/>
                  </a:lnTo>
                  <a:lnTo>
                    <a:pt x="14" y="18"/>
                  </a:lnTo>
                  <a:lnTo>
                    <a:pt x="16" y="16"/>
                  </a:lnTo>
                  <a:lnTo>
                    <a:pt x="18" y="14"/>
                  </a:lnTo>
                  <a:lnTo>
                    <a:pt x="20" y="10"/>
                  </a:lnTo>
                  <a:lnTo>
                    <a:pt x="20" y="10"/>
                  </a:lnTo>
                  <a:lnTo>
                    <a:pt x="18" y="6"/>
                  </a:lnTo>
                  <a:lnTo>
                    <a:pt x="16" y="4"/>
                  </a:lnTo>
                  <a:lnTo>
                    <a:pt x="14" y="2"/>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53" name="Freeform 454"/>
            <p:cNvSpPr/>
            <p:nvPr/>
          </p:nvSpPr>
          <p:spPr bwMode="auto">
            <a:xfrm>
              <a:off x="2468563" y="1660525"/>
              <a:ext cx="31750" cy="28575"/>
            </a:xfrm>
            <a:custGeom>
              <a:avLst/>
              <a:gdLst/>
              <a:ahLst/>
              <a:cxnLst>
                <a:cxn ang="0">
                  <a:pos x="10" y="0"/>
                </a:cxn>
                <a:cxn ang="0">
                  <a:pos x="10" y="0"/>
                </a:cxn>
                <a:cxn ang="0">
                  <a:pos x="6" y="2"/>
                </a:cxn>
                <a:cxn ang="0">
                  <a:pos x="4" y="4"/>
                </a:cxn>
                <a:cxn ang="0">
                  <a:pos x="2" y="6"/>
                </a:cxn>
                <a:cxn ang="0">
                  <a:pos x="0" y="10"/>
                </a:cxn>
                <a:cxn ang="0">
                  <a:pos x="0" y="10"/>
                </a:cxn>
                <a:cxn ang="0">
                  <a:pos x="2" y="14"/>
                </a:cxn>
                <a:cxn ang="0">
                  <a:pos x="4" y="16"/>
                </a:cxn>
                <a:cxn ang="0">
                  <a:pos x="6" y="18"/>
                </a:cxn>
                <a:cxn ang="0">
                  <a:pos x="10" y="18"/>
                </a:cxn>
                <a:cxn ang="0">
                  <a:pos x="10" y="18"/>
                </a:cxn>
                <a:cxn ang="0">
                  <a:pos x="14" y="18"/>
                </a:cxn>
                <a:cxn ang="0">
                  <a:pos x="16" y="16"/>
                </a:cxn>
                <a:cxn ang="0">
                  <a:pos x="18" y="14"/>
                </a:cxn>
                <a:cxn ang="0">
                  <a:pos x="20" y="10"/>
                </a:cxn>
                <a:cxn ang="0">
                  <a:pos x="20" y="10"/>
                </a:cxn>
                <a:cxn ang="0">
                  <a:pos x="18" y="6"/>
                </a:cxn>
                <a:cxn ang="0">
                  <a:pos x="16" y="4"/>
                </a:cxn>
                <a:cxn ang="0">
                  <a:pos x="14" y="2"/>
                </a:cxn>
                <a:cxn ang="0">
                  <a:pos x="10" y="0"/>
                </a:cxn>
              </a:cxnLst>
              <a:rect l="0" t="0" r="r" b="b"/>
              <a:pathLst>
                <a:path w="20" h="18">
                  <a:moveTo>
                    <a:pt x="10" y="0"/>
                  </a:moveTo>
                  <a:lnTo>
                    <a:pt x="10" y="0"/>
                  </a:lnTo>
                  <a:lnTo>
                    <a:pt x="6" y="2"/>
                  </a:lnTo>
                  <a:lnTo>
                    <a:pt x="4" y="4"/>
                  </a:lnTo>
                  <a:lnTo>
                    <a:pt x="2" y="6"/>
                  </a:lnTo>
                  <a:lnTo>
                    <a:pt x="0" y="10"/>
                  </a:lnTo>
                  <a:lnTo>
                    <a:pt x="0" y="10"/>
                  </a:lnTo>
                  <a:lnTo>
                    <a:pt x="2" y="14"/>
                  </a:lnTo>
                  <a:lnTo>
                    <a:pt x="4" y="16"/>
                  </a:lnTo>
                  <a:lnTo>
                    <a:pt x="6" y="18"/>
                  </a:lnTo>
                  <a:lnTo>
                    <a:pt x="10" y="18"/>
                  </a:lnTo>
                  <a:lnTo>
                    <a:pt x="10" y="18"/>
                  </a:lnTo>
                  <a:lnTo>
                    <a:pt x="14" y="18"/>
                  </a:lnTo>
                  <a:lnTo>
                    <a:pt x="16" y="16"/>
                  </a:lnTo>
                  <a:lnTo>
                    <a:pt x="18" y="14"/>
                  </a:lnTo>
                  <a:lnTo>
                    <a:pt x="20" y="10"/>
                  </a:lnTo>
                  <a:lnTo>
                    <a:pt x="20" y="10"/>
                  </a:lnTo>
                  <a:lnTo>
                    <a:pt x="18" y="6"/>
                  </a:lnTo>
                  <a:lnTo>
                    <a:pt x="16" y="4"/>
                  </a:lnTo>
                  <a:lnTo>
                    <a:pt x="14" y="2"/>
                  </a:lnTo>
                  <a:lnTo>
                    <a:pt x="10"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54" name="Freeform 455"/>
            <p:cNvSpPr/>
            <p:nvPr/>
          </p:nvSpPr>
          <p:spPr bwMode="auto">
            <a:xfrm>
              <a:off x="3017838" y="1441450"/>
              <a:ext cx="19050"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0" y="12"/>
                </a:cxn>
                <a:cxn ang="0">
                  <a:pos x="12" y="8"/>
                </a:cxn>
                <a:cxn ang="0">
                  <a:pos x="12" y="8"/>
                </a:cxn>
                <a:cxn ang="0">
                  <a:pos x="10" y="2"/>
                </a:cxn>
                <a:cxn ang="0">
                  <a:pos x="6" y="0"/>
                </a:cxn>
              </a:cxnLst>
              <a:rect l="0" t="0" r="r" b="b"/>
              <a:pathLst>
                <a:path w="12" h="14">
                  <a:moveTo>
                    <a:pt x="6" y="0"/>
                  </a:moveTo>
                  <a:lnTo>
                    <a:pt x="6" y="0"/>
                  </a:lnTo>
                  <a:lnTo>
                    <a:pt x="2" y="2"/>
                  </a:lnTo>
                  <a:lnTo>
                    <a:pt x="0" y="8"/>
                  </a:lnTo>
                  <a:lnTo>
                    <a:pt x="0" y="8"/>
                  </a:lnTo>
                  <a:lnTo>
                    <a:pt x="2" y="12"/>
                  </a:lnTo>
                  <a:lnTo>
                    <a:pt x="6" y="14"/>
                  </a:lnTo>
                  <a:lnTo>
                    <a:pt x="6" y="14"/>
                  </a:lnTo>
                  <a:lnTo>
                    <a:pt x="10" y="12"/>
                  </a:lnTo>
                  <a:lnTo>
                    <a:pt x="12" y="8"/>
                  </a:lnTo>
                  <a:lnTo>
                    <a:pt x="12" y="8"/>
                  </a:lnTo>
                  <a:lnTo>
                    <a:pt x="10"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55" name="Freeform 456"/>
            <p:cNvSpPr/>
            <p:nvPr/>
          </p:nvSpPr>
          <p:spPr bwMode="auto">
            <a:xfrm>
              <a:off x="3017838" y="1441450"/>
              <a:ext cx="19050"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0" y="12"/>
                </a:cxn>
                <a:cxn ang="0">
                  <a:pos x="12" y="8"/>
                </a:cxn>
                <a:cxn ang="0">
                  <a:pos x="12" y="8"/>
                </a:cxn>
                <a:cxn ang="0">
                  <a:pos x="10" y="2"/>
                </a:cxn>
                <a:cxn ang="0">
                  <a:pos x="6" y="0"/>
                </a:cxn>
              </a:cxnLst>
              <a:rect l="0" t="0" r="r" b="b"/>
              <a:pathLst>
                <a:path w="12" h="14">
                  <a:moveTo>
                    <a:pt x="6" y="0"/>
                  </a:moveTo>
                  <a:lnTo>
                    <a:pt x="6" y="0"/>
                  </a:lnTo>
                  <a:lnTo>
                    <a:pt x="2" y="2"/>
                  </a:lnTo>
                  <a:lnTo>
                    <a:pt x="0" y="8"/>
                  </a:lnTo>
                  <a:lnTo>
                    <a:pt x="0" y="8"/>
                  </a:lnTo>
                  <a:lnTo>
                    <a:pt x="2" y="12"/>
                  </a:lnTo>
                  <a:lnTo>
                    <a:pt x="6" y="14"/>
                  </a:lnTo>
                  <a:lnTo>
                    <a:pt x="6" y="14"/>
                  </a:lnTo>
                  <a:lnTo>
                    <a:pt x="10" y="12"/>
                  </a:lnTo>
                  <a:lnTo>
                    <a:pt x="12" y="8"/>
                  </a:lnTo>
                  <a:lnTo>
                    <a:pt x="12" y="8"/>
                  </a:lnTo>
                  <a:lnTo>
                    <a:pt x="10"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56" name="Freeform 457"/>
            <p:cNvSpPr/>
            <p:nvPr/>
          </p:nvSpPr>
          <p:spPr bwMode="auto">
            <a:xfrm>
              <a:off x="3389313" y="160337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57" name="Freeform 458"/>
            <p:cNvSpPr/>
            <p:nvPr/>
          </p:nvSpPr>
          <p:spPr bwMode="auto">
            <a:xfrm>
              <a:off x="3389313" y="160337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58" name="Freeform 459"/>
            <p:cNvSpPr/>
            <p:nvPr/>
          </p:nvSpPr>
          <p:spPr bwMode="auto">
            <a:xfrm>
              <a:off x="3744913" y="182562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59" name="Freeform 460"/>
            <p:cNvSpPr/>
            <p:nvPr/>
          </p:nvSpPr>
          <p:spPr bwMode="auto">
            <a:xfrm>
              <a:off x="3744913" y="182562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60" name="Freeform 465"/>
            <p:cNvSpPr/>
            <p:nvPr/>
          </p:nvSpPr>
          <p:spPr bwMode="auto">
            <a:xfrm>
              <a:off x="1582738" y="105092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61" name="Freeform 466"/>
            <p:cNvSpPr/>
            <p:nvPr/>
          </p:nvSpPr>
          <p:spPr bwMode="auto">
            <a:xfrm>
              <a:off x="1582738" y="105092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62" name="Freeform 467"/>
            <p:cNvSpPr/>
            <p:nvPr/>
          </p:nvSpPr>
          <p:spPr bwMode="auto">
            <a:xfrm>
              <a:off x="2001838" y="1470025"/>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63" name="Freeform 468"/>
            <p:cNvSpPr/>
            <p:nvPr/>
          </p:nvSpPr>
          <p:spPr bwMode="auto">
            <a:xfrm>
              <a:off x="2001838" y="1470025"/>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64" name="Freeform 469"/>
            <p:cNvSpPr/>
            <p:nvPr/>
          </p:nvSpPr>
          <p:spPr bwMode="auto">
            <a:xfrm>
              <a:off x="3490913" y="1463675"/>
              <a:ext cx="34925" cy="34925"/>
            </a:xfrm>
            <a:custGeom>
              <a:avLst/>
              <a:gdLst/>
              <a:ahLst/>
              <a:cxnLst>
                <a:cxn ang="0">
                  <a:pos x="10" y="0"/>
                </a:cxn>
                <a:cxn ang="0">
                  <a:pos x="10" y="0"/>
                </a:cxn>
                <a:cxn ang="0">
                  <a:pos x="6" y="0"/>
                </a:cxn>
                <a:cxn ang="0">
                  <a:pos x="2" y="2"/>
                </a:cxn>
                <a:cxn ang="0">
                  <a:pos x="0" y="6"/>
                </a:cxn>
                <a:cxn ang="0">
                  <a:pos x="0" y="10"/>
                </a:cxn>
                <a:cxn ang="0">
                  <a:pos x="0" y="10"/>
                </a:cxn>
                <a:cxn ang="0">
                  <a:pos x="0" y="14"/>
                </a:cxn>
                <a:cxn ang="0">
                  <a:pos x="2" y="18"/>
                </a:cxn>
                <a:cxn ang="0">
                  <a:pos x="6" y="20"/>
                </a:cxn>
                <a:cxn ang="0">
                  <a:pos x="10" y="22"/>
                </a:cxn>
                <a:cxn ang="0">
                  <a:pos x="10" y="22"/>
                </a:cxn>
                <a:cxn ang="0">
                  <a:pos x="14" y="20"/>
                </a:cxn>
                <a:cxn ang="0">
                  <a:pos x="18" y="18"/>
                </a:cxn>
                <a:cxn ang="0">
                  <a:pos x="20" y="14"/>
                </a:cxn>
                <a:cxn ang="0">
                  <a:pos x="22" y="10"/>
                </a:cxn>
                <a:cxn ang="0">
                  <a:pos x="22" y="10"/>
                </a:cxn>
                <a:cxn ang="0">
                  <a:pos x="20" y="6"/>
                </a:cxn>
                <a:cxn ang="0">
                  <a:pos x="18" y="2"/>
                </a:cxn>
                <a:cxn ang="0">
                  <a:pos x="14" y="0"/>
                </a:cxn>
                <a:cxn ang="0">
                  <a:pos x="10" y="0"/>
                </a:cxn>
              </a:cxnLst>
              <a:rect l="0" t="0" r="r" b="b"/>
              <a:pathLst>
                <a:path w="22" h="22">
                  <a:moveTo>
                    <a:pt x="10" y="0"/>
                  </a:moveTo>
                  <a:lnTo>
                    <a:pt x="10" y="0"/>
                  </a:lnTo>
                  <a:lnTo>
                    <a:pt x="6" y="0"/>
                  </a:lnTo>
                  <a:lnTo>
                    <a:pt x="2" y="2"/>
                  </a:lnTo>
                  <a:lnTo>
                    <a:pt x="0" y="6"/>
                  </a:lnTo>
                  <a:lnTo>
                    <a:pt x="0" y="10"/>
                  </a:lnTo>
                  <a:lnTo>
                    <a:pt x="0" y="10"/>
                  </a:lnTo>
                  <a:lnTo>
                    <a:pt x="0" y="14"/>
                  </a:lnTo>
                  <a:lnTo>
                    <a:pt x="2" y="18"/>
                  </a:lnTo>
                  <a:lnTo>
                    <a:pt x="6" y="20"/>
                  </a:lnTo>
                  <a:lnTo>
                    <a:pt x="10" y="22"/>
                  </a:lnTo>
                  <a:lnTo>
                    <a:pt x="10" y="22"/>
                  </a:lnTo>
                  <a:lnTo>
                    <a:pt x="14" y="20"/>
                  </a:lnTo>
                  <a:lnTo>
                    <a:pt x="18" y="18"/>
                  </a:lnTo>
                  <a:lnTo>
                    <a:pt x="20" y="14"/>
                  </a:lnTo>
                  <a:lnTo>
                    <a:pt x="22" y="10"/>
                  </a:lnTo>
                  <a:lnTo>
                    <a:pt x="22" y="10"/>
                  </a:lnTo>
                  <a:lnTo>
                    <a:pt x="20" y="6"/>
                  </a:lnTo>
                  <a:lnTo>
                    <a:pt x="18" y="2"/>
                  </a:lnTo>
                  <a:lnTo>
                    <a:pt x="14" y="0"/>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65" name="Freeform 470"/>
            <p:cNvSpPr/>
            <p:nvPr/>
          </p:nvSpPr>
          <p:spPr bwMode="auto">
            <a:xfrm>
              <a:off x="3490913" y="1463675"/>
              <a:ext cx="34925" cy="34925"/>
            </a:xfrm>
            <a:custGeom>
              <a:avLst/>
              <a:gdLst/>
              <a:ahLst/>
              <a:cxnLst>
                <a:cxn ang="0">
                  <a:pos x="10" y="0"/>
                </a:cxn>
                <a:cxn ang="0">
                  <a:pos x="10" y="0"/>
                </a:cxn>
                <a:cxn ang="0">
                  <a:pos x="6" y="0"/>
                </a:cxn>
                <a:cxn ang="0">
                  <a:pos x="2" y="2"/>
                </a:cxn>
                <a:cxn ang="0">
                  <a:pos x="0" y="6"/>
                </a:cxn>
                <a:cxn ang="0">
                  <a:pos x="0" y="10"/>
                </a:cxn>
                <a:cxn ang="0">
                  <a:pos x="0" y="10"/>
                </a:cxn>
                <a:cxn ang="0">
                  <a:pos x="0" y="14"/>
                </a:cxn>
                <a:cxn ang="0">
                  <a:pos x="2" y="18"/>
                </a:cxn>
                <a:cxn ang="0">
                  <a:pos x="6" y="20"/>
                </a:cxn>
                <a:cxn ang="0">
                  <a:pos x="10" y="22"/>
                </a:cxn>
                <a:cxn ang="0">
                  <a:pos x="10" y="22"/>
                </a:cxn>
                <a:cxn ang="0">
                  <a:pos x="14" y="20"/>
                </a:cxn>
                <a:cxn ang="0">
                  <a:pos x="18" y="18"/>
                </a:cxn>
                <a:cxn ang="0">
                  <a:pos x="20" y="14"/>
                </a:cxn>
                <a:cxn ang="0">
                  <a:pos x="22" y="10"/>
                </a:cxn>
                <a:cxn ang="0">
                  <a:pos x="22" y="10"/>
                </a:cxn>
                <a:cxn ang="0">
                  <a:pos x="20" y="6"/>
                </a:cxn>
                <a:cxn ang="0">
                  <a:pos x="18" y="2"/>
                </a:cxn>
                <a:cxn ang="0">
                  <a:pos x="14" y="0"/>
                </a:cxn>
                <a:cxn ang="0">
                  <a:pos x="10" y="0"/>
                </a:cxn>
              </a:cxnLst>
              <a:rect l="0" t="0" r="r" b="b"/>
              <a:pathLst>
                <a:path w="22" h="22">
                  <a:moveTo>
                    <a:pt x="10" y="0"/>
                  </a:moveTo>
                  <a:lnTo>
                    <a:pt x="10" y="0"/>
                  </a:lnTo>
                  <a:lnTo>
                    <a:pt x="6" y="0"/>
                  </a:lnTo>
                  <a:lnTo>
                    <a:pt x="2" y="2"/>
                  </a:lnTo>
                  <a:lnTo>
                    <a:pt x="0" y="6"/>
                  </a:lnTo>
                  <a:lnTo>
                    <a:pt x="0" y="10"/>
                  </a:lnTo>
                  <a:lnTo>
                    <a:pt x="0" y="10"/>
                  </a:lnTo>
                  <a:lnTo>
                    <a:pt x="0" y="14"/>
                  </a:lnTo>
                  <a:lnTo>
                    <a:pt x="2" y="18"/>
                  </a:lnTo>
                  <a:lnTo>
                    <a:pt x="6" y="20"/>
                  </a:lnTo>
                  <a:lnTo>
                    <a:pt x="10" y="22"/>
                  </a:lnTo>
                  <a:lnTo>
                    <a:pt x="10" y="22"/>
                  </a:lnTo>
                  <a:lnTo>
                    <a:pt x="14" y="20"/>
                  </a:lnTo>
                  <a:lnTo>
                    <a:pt x="18" y="18"/>
                  </a:lnTo>
                  <a:lnTo>
                    <a:pt x="20" y="14"/>
                  </a:lnTo>
                  <a:lnTo>
                    <a:pt x="22" y="10"/>
                  </a:lnTo>
                  <a:lnTo>
                    <a:pt x="22" y="10"/>
                  </a:lnTo>
                  <a:lnTo>
                    <a:pt x="20" y="6"/>
                  </a:lnTo>
                  <a:lnTo>
                    <a:pt x="18" y="2"/>
                  </a:lnTo>
                  <a:lnTo>
                    <a:pt x="14" y="0"/>
                  </a:lnTo>
                  <a:lnTo>
                    <a:pt x="10"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66" name="Freeform 471"/>
            <p:cNvSpPr/>
            <p:nvPr/>
          </p:nvSpPr>
          <p:spPr bwMode="auto">
            <a:xfrm>
              <a:off x="3722688" y="1355725"/>
              <a:ext cx="34925" cy="34925"/>
            </a:xfrm>
            <a:custGeom>
              <a:avLst/>
              <a:gdLst/>
              <a:ahLst/>
              <a:cxnLst>
                <a:cxn ang="0">
                  <a:pos x="10" y="0"/>
                </a:cxn>
                <a:cxn ang="0">
                  <a:pos x="10" y="0"/>
                </a:cxn>
                <a:cxn ang="0">
                  <a:pos x="6" y="0"/>
                </a:cxn>
                <a:cxn ang="0">
                  <a:pos x="2" y="4"/>
                </a:cxn>
                <a:cxn ang="0">
                  <a:pos x="0" y="6"/>
                </a:cxn>
                <a:cxn ang="0">
                  <a:pos x="0" y="12"/>
                </a:cxn>
                <a:cxn ang="0">
                  <a:pos x="0" y="12"/>
                </a:cxn>
                <a:cxn ang="0">
                  <a:pos x="0" y="16"/>
                </a:cxn>
                <a:cxn ang="0">
                  <a:pos x="2" y="20"/>
                </a:cxn>
                <a:cxn ang="0">
                  <a:pos x="6" y="22"/>
                </a:cxn>
                <a:cxn ang="0">
                  <a:pos x="10" y="22"/>
                </a:cxn>
                <a:cxn ang="0">
                  <a:pos x="10" y="22"/>
                </a:cxn>
                <a:cxn ang="0">
                  <a:pos x="14" y="22"/>
                </a:cxn>
                <a:cxn ang="0">
                  <a:pos x="18" y="20"/>
                </a:cxn>
                <a:cxn ang="0">
                  <a:pos x="20" y="16"/>
                </a:cxn>
                <a:cxn ang="0">
                  <a:pos x="22" y="12"/>
                </a:cxn>
                <a:cxn ang="0">
                  <a:pos x="22" y="12"/>
                </a:cxn>
                <a:cxn ang="0">
                  <a:pos x="20" y="6"/>
                </a:cxn>
                <a:cxn ang="0">
                  <a:pos x="18" y="4"/>
                </a:cxn>
                <a:cxn ang="0">
                  <a:pos x="14" y="0"/>
                </a:cxn>
                <a:cxn ang="0">
                  <a:pos x="10" y="0"/>
                </a:cxn>
              </a:cxnLst>
              <a:rect l="0" t="0" r="r" b="b"/>
              <a:pathLst>
                <a:path w="22" h="22">
                  <a:moveTo>
                    <a:pt x="10" y="0"/>
                  </a:moveTo>
                  <a:lnTo>
                    <a:pt x="10" y="0"/>
                  </a:lnTo>
                  <a:lnTo>
                    <a:pt x="6" y="0"/>
                  </a:lnTo>
                  <a:lnTo>
                    <a:pt x="2" y="4"/>
                  </a:lnTo>
                  <a:lnTo>
                    <a:pt x="0" y="6"/>
                  </a:lnTo>
                  <a:lnTo>
                    <a:pt x="0" y="12"/>
                  </a:lnTo>
                  <a:lnTo>
                    <a:pt x="0" y="12"/>
                  </a:lnTo>
                  <a:lnTo>
                    <a:pt x="0" y="16"/>
                  </a:lnTo>
                  <a:lnTo>
                    <a:pt x="2" y="20"/>
                  </a:lnTo>
                  <a:lnTo>
                    <a:pt x="6" y="22"/>
                  </a:lnTo>
                  <a:lnTo>
                    <a:pt x="10" y="22"/>
                  </a:lnTo>
                  <a:lnTo>
                    <a:pt x="10" y="22"/>
                  </a:lnTo>
                  <a:lnTo>
                    <a:pt x="14" y="22"/>
                  </a:lnTo>
                  <a:lnTo>
                    <a:pt x="18" y="20"/>
                  </a:lnTo>
                  <a:lnTo>
                    <a:pt x="20" y="16"/>
                  </a:lnTo>
                  <a:lnTo>
                    <a:pt x="22" y="12"/>
                  </a:lnTo>
                  <a:lnTo>
                    <a:pt x="22" y="12"/>
                  </a:lnTo>
                  <a:lnTo>
                    <a:pt x="20" y="6"/>
                  </a:lnTo>
                  <a:lnTo>
                    <a:pt x="18" y="4"/>
                  </a:lnTo>
                  <a:lnTo>
                    <a:pt x="14" y="0"/>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67" name="Freeform 472"/>
            <p:cNvSpPr/>
            <p:nvPr/>
          </p:nvSpPr>
          <p:spPr bwMode="auto">
            <a:xfrm>
              <a:off x="3722688" y="1355725"/>
              <a:ext cx="34925" cy="34925"/>
            </a:xfrm>
            <a:custGeom>
              <a:avLst/>
              <a:gdLst/>
              <a:ahLst/>
              <a:cxnLst>
                <a:cxn ang="0">
                  <a:pos x="10" y="0"/>
                </a:cxn>
                <a:cxn ang="0">
                  <a:pos x="10" y="0"/>
                </a:cxn>
                <a:cxn ang="0">
                  <a:pos x="6" y="0"/>
                </a:cxn>
                <a:cxn ang="0">
                  <a:pos x="2" y="4"/>
                </a:cxn>
                <a:cxn ang="0">
                  <a:pos x="0" y="6"/>
                </a:cxn>
                <a:cxn ang="0">
                  <a:pos x="0" y="12"/>
                </a:cxn>
                <a:cxn ang="0">
                  <a:pos x="0" y="12"/>
                </a:cxn>
                <a:cxn ang="0">
                  <a:pos x="0" y="16"/>
                </a:cxn>
                <a:cxn ang="0">
                  <a:pos x="2" y="20"/>
                </a:cxn>
                <a:cxn ang="0">
                  <a:pos x="6" y="22"/>
                </a:cxn>
                <a:cxn ang="0">
                  <a:pos x="10" y="22"/>
                </a:cxn>
                <a:cxn ang="0">
                  <a:pos x="10" y="22"/>
                </a:cxn>
                <a:cxn ang="0">
                  <a:pos x="14" y="22"/>
                </a:cxn>
                <a:cxn ang="0">
                  <a:pos x="18" y="20"/>
                </a:cxn>
                <a:cxn ang="0">
                  <a:pos x="20" y="16"/>
                </a:cxn>
                <a:cxn ang="0">
                  <a:pos x="22" y="12"/>
                </a:cxn>
                <a:cxn ang="0">
                  <a:pos x="22" y="12"/>
                </a:cxn>
                <a:cxn ang="0">
                  <a:pos x="20" y="6"/>
                </a:cxn>
                <a:cxn ang="0">
                  <a:pos x="18" y="4"/>
                </a:cxn>
                <a:cxn ang="0">
                  <a:pos x="14" y="0"/>
                </a:cxn>
                <a:cxn ang="0">
                  <a:pos x="10" y="0"/>
                </a:cxn>
              </a:cxnLst>
              <a:rect l="0" t="0" r="r" b="b"/>
              <a:pathLst>
                <a:path w="22" h="22">
                  <a:moveTo>
                    <a:pt x="10" y="0"/>
                  </a:moveTo>
                  <a:lnTo>
                    <a:pt x="10" y="0"/>
                  </a:lnTo>
                  <a:lnTo>
                    <a:pt x="6" y="0"/>
                  </a:lnTo>
                  <a:lnTo>
                    <a:pt x="2" y="4"/>
                  </a:lnTo>
                  <a:lnTo>
                    <a:pt x="0" y="6"/>
                  </a:lnTo>
                  <a:lnTo>
                    <a:pt x="0" y="12"/>
                  </a:lnTo>
                  <a:lnTo>
                    <a:pt x="0" y="12"/>
                  </a:lnTo>
                  <a:lnTo>
                    <a:pt x="0" y="16"/>
                  </a:lnTo>
                  <a:lnTo>
                    <a:pt x="2" y="20"/>
                  </a:lnTo>
                  <a:lnTo>
                    <a:pt x="6" y="22"/>
                  </a:lnTo>
                  <a:lnTo>
                    <a:pt x="10" y="22"/>
                  </a:lnTo>
                  <a:lnTo>
                    <a:pt x="10" y="22"/>
                  </a:lnTo>
                  <a:lnTo>
                    <a:pt x="14" y="22"/>
                  </a:lnTo>
                  <a:lnTo>
                    <a:pt x="18" y="20"/>
                  </a:lnTo>
                  <a:lnTo>
                    <a:pt x="20" y="16"/>
                  </a:lnTo>
                  <a:lnTo>
                    <a:pt x="22" y="12"/>
                  </a:lnTo>
                  <a:lnTo>
                    <a:pt x="22" y="12"/>
                  </a:lnTo>
                  <a:lnTo>
                    <a:pt x="20" y="6"/>
                  </a:lnTo>
                  <a:lnTo>
                    <a:pt x="18" y="4"/>
                  </a:lnTo>
                  <a:lnTo>
                    <a:pt x="14" y="0"/>
                  </a:lnTo>
                  <a:lnTo>
                    <a:pt x="10"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68" name="Freeform 473"/>
            <p:cNvSpPr/>
            <p:nvPr/>
          </p:nvSpPr>
          <p:spPr bwMode="auto">
            <a:xfrm>
              <a:off x="4094163" y="1568450"/>
              <a:ext cx="34925" cy="34925"/>
            </a:xfrm>
            <a:custGeom>
              <a:avLst/>
              <a:gdLst/>
              <a:ahLst/>
              <a:cxnLst>
                <a:cxn ang="0">
                  <a:pos x="12" y="0"/>
                </a:cxn>
                <a:cxn ang="0">
                  <a:pos x="12" y="0"/>
                </a:cxn>
                <a:cxn ang="0">
                  <a:pos x="8" y="2"/>
                </a:cxn>
                <a:cxn ang="0">
                  <a:pos x="4" y="4"/>
                </a:cxn>
                <a:cxn ang="0">
                  <a:pos x="2" y="8"/>
                </a:cxn>
                <a:cxn ang="0">
                  <a:pos x="0" y="12"/>
                </a:cxn>
                <a:cxn ang="0">
                  <a:pos x="0" y="12"/>
                </a:cxn>
                <a:cxn ang="0">
                  <a:pos x="2" y="16"/>
                </a:cxn>
                <a:cxn ang="0">
                  <a:pos x="4" y="20"/>
                </a:cxn>
                <a:cxn ang="0">
                  <a:pos x="8" y="22"/>
                </a:cxn>
                <a:cxn ang="0">
                  <a:pos x="12" y="22"/>
                </a:cxn>
                <a:cxn ang="0">
                  <a:pos x="12" y="22"/>
                </a:cxn>
                <a:cxn ang="0">
                  <a:pos x="16" y="22"/>
                </a:cxn>
                <a:cxn ang="0">
                  <a:pos x="20" y="20"/>
                </a:cxn>
                <a:cxn ang="0">
                  <a:pos x="22" y="16"/>
                </a:cxn>
                <a:cxn ang="0">
                  <a:pos x="22" y="12"/>
                </a:cxn>
                <a:cxn ang="0">
                  <a:pos x="22" y="12"/>
                </a:cxn>
                <a:cxn ang="0">
                  <a:pos x="22" y="8"/>
                </a:cxn>
                <a:cxn ang="0">
                  <a:pos x="20" y="4"/>
                </a:cxn>
                <a:cxn ang="0">
                  <a:pos x="16" y="2"/>
                </a:cxn>
                <a:cxn ang="0">
                  <a:pos x="12" y="0"/>
                </a:cxn>
              </a:cxnLst>
              <a:rect l="0" t="0" r="r" b="b"/>
              <a:pathLst>
                <a:path w="22" h="22">
                  <a:moveTo>
                    <a:pt x="12" y="0"/>
                  </a:moveTo>
                  <a:lnTo>
                    <a:pt x="12" y="0"/>
                  </a:lnTo>
                  <a:lnTo>
                    <a:pt x="8" y="2"/>
                  </a:lnTo>
                  <a:lnTo>
                    <a:pt x="4" y="4"/>
                  </a:lnTo>
                  <a:lnTo>
                    <a:pt x="2" y="8"/>
                  </a:lnTo>
                  <a:lnTo>
                    <a:pt x="0" y="12"/>
                  </a:lnTo>
                  <a:lnTo>
                    <a:pt x="0" y="12"/>
                  </a:lnTo>
                  <a:lnTo>
                    <a:pt x="2" y="16"/>
                  </a:lnTo>
                  <a:lnTo>
                    <a:pt x="4" y="20"/>
                  </a:lnTo>
                  <a:lnTo>
                    <a:pt x="8" y="22"/>
                  </a:lnTo>
                  <a:lnTo>
                    <a:pt x="12" y="22"/>
                  </a:lnTo>
                  <a:lnTo>
                    <a:pt x="12" y="22"/>
                  </a:lnTo>
                  <a:lnTo>
                    <a:pt x="16" y="22"/>
                  </a:lnTo>
                  <a:lnTo>
                    <a:pt x="20" y="20"/>
                  </a:lnTo>
                  <a:lnTo>
                    <a:pt x="22" y="16"/>
                  </a:lnTo>
                  <a:lnTo>
                    <a:pt x="22" y="12"/>
                  </a:lnTo>
                  <a:lnTo>
                    <a:pt x="22" y="12"/>
                  </a:lnTo>
                  <a:lnTo>
                    <a:pt x="22" y="8"/>
                  </a:lnTo>
                  <a:lnTo>
                    <a:pt x="20" y="4"/>
                  </a:lnTo>
                  <a:lnTo>
                    <a:pt x="16" y="2"/>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69" name="Freeform 474"/>
            <p:cNvSpPr/>
            <p:nvPr/>
          </p:nvSpPr>
          <p:spPr bwMode="auto">
            <a:xfrm>
              <a:off x="4094163" y="1568450"/>
              <a:ext cx="34925" cy="34925"/>
            </a:xfrm>
            <a:custGeom>
              <a:avLst/>
              <a:gdLst/>
              <a:ahLst/>
              <a:cxnLst>
                <a:cxn ang="0">
                  <a:pos x="12" y="0"/>
                </a:cxn>
                <a:cxn ang="0">
                  <a:pos x="12" y="0"/>
                </a:cxn>
                <a:cxn ang="0">
                  <a:pos x="8" y="2"/>
                </a:cxn>
                <a:cxn ang="0">
                  <a:pos x="4" y="4"/>
                </a:cxn>
                <a:cxn ang="0">
                  <a:pos x="2" y="8"/>
                </a:cxn>
                <a:cxn ang="0">
                  <a:pos x="0" y="12"/>
                </a:cxn>
                <a:cxn ang="0">
                  <a:pos x="0" y="12"/>
                </a:cxn>
                <a:cxn ang="0">
                  <a:pos x="2" y="16"/>
                </a:cxn>
                <a:cxn ang="0">
                  <a:pos x="4" y="20"/>
                </a:cxn>
                <a:cxn ang="0">
                  <a:pos x="8" y="22"/>
                </a:cxn>
                <a:cxn ang="0">
                  <a:pos x="12" y="22"/>
                </a:cxn>
                <a:cxn ang="0">
                  <a:pos x="12" y="22"/>
                </a:cxn>
                <a:cxn ang="0">
                  <a:pos x="16" y="22"/>
                </a:cxn>
                <a:cxn ang="0">
                  <a:pos x="20" y="20"/>
                </a:cxn>
                <a:cxn ang="0">
                  <a:pos x="22" y="16"/>
                </a:cxn>
                <a:cxn ang="0">
                  <a:pos x="22" y="12"/>
                </a:cxn>
                <a:cxn ang="0">
                  <a:pos x="22" y="12"/>
                </a:cxn>
                <a:cxn ang="0">
                  <a:pos x="22" y="8"/>
                </a:cxn>
                <a:cxn ang="0">
                  <a:pos x="20" y="4"/>
                </a:cxn>
                <a:cxn ang="0">
                  <a:pos x="16" y="2"/>
                </a:cxn>
                <a:cxn ang="0">
                  <a:pos x="12" y="0"/>
                </a:cxn>
              </a:cxnLst>
              <a:rect l="0" t="0" r="r" b="b"/>
              <a:pathLst>
                <a:path w="22" h="22">
                  <a:moveTo>
                    <a:pt x="12" y="0"/>
                  </a:moveTo>
                  <a:lnTo>
                    <a:pt x="12" y="0"/>
                  </a:lnTo>
                  <a:lnTo>
                    <a:pt x="8" y="2"/>
                  </a:lnTo>
                  <a:lnTo>
                    <a:pt x="4" y="4"/>
                  </a:lnTo>
                  <a:lnTo>
                    <a:pt x="2" y="8"/>
                  </a:lnTo>
                  <a:lnTo>
                    <a:pt x="0" y="12"/>
                  </a:lnTo>
                  <a:lnTo>
                    <a:pt x="0" y="12"/>
                  </a:lnTo>
                  <a:lnTo>
                    <a:pt x="2" y="16"/>
                  </a:lnTo>
                  <a:lnTo>
                    <a:pt x="4" y="20"/>
                  </a:lnTo>
                  <a:lnTo>
                    <a:pt x="8" y="22"/>
                  </a:lnTo>
                  <a:lnTo>
                    <a:pt x="12" y="22"/>
                  </a:lnTo>
                  <a:lnTo>
                    <a:pt x="12" y="22"/>
                  </a:lnTo>
                  <a:lnTo>
                    <a:pt x="16" y="22"/>
                  </a:lnTo>
                  <a:lnTo>
                    <a:pt x="20" y="20"/>
                  </a:lnTo>
                  <a:lnTo>
                    <a:pt x="22" y="16"/>
                  </a:lnTo>
                  <a:lnTo>
                    <a:pt x="22" y="12"/>
                  </a:lnTo>
                  <a:lnTo>
                    <a:pt x="22" y="12"/>
                  </a:lnTo>
                  <a:lnTo>
                    <a:pt x="22" y="8"/>
                  </a:lnTo>
                  <a:lnTo>
                    <a:pt x="20" y="4"/>
                  </a:lnTo>
                  <a:lnTo>
                    <a:pt x="16" y="2"/>
                  </a:lnTo>
                  <a:lnTo>
                    <a:pt x="12"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70" name="Freeform 475"/>
            <p:cNvSpPr/>
            <p:nvPr/>
          </p:nvSpPr>
          <p:spPr bwMode="auto">
            <a:xfrm>
              <a:off x="5732463" y="1025525"/>
              <a:ext cx="34925" cy="34925"/>
            </a:xfrm>
            <a:custGeom>
              <a:avLst/>
              <a:gdLst/>
              <a:ahLst/>
              <a:cxnLst>
                <a:cxn ang="0">
                  <a:pos x="12" y="0"/>
                </a:cxn>
                <a:cxn ang="0">
                  <a:pos x="12" y="0"/>
                </a:cxn>
                <a:cxn ang="0">
                  <a:pos x="6" y="2"/>
                </a:cxn>
                <a:cxn ang="0">
                  <a:pos x="4" y="4"/>
                </a:cxn>
                <a:cxn ang="0">
                  <a:pos x="0" y="8"/>
                </a:cxn>
                <a:cxn ang="0">
                  <a:pos x="0" y="12"/>
                </a:cxn>
                <a:cxn ang="0">
                  <a:pos x="0" y="12"/>
                </a:cxn>
                <a:cxn ang="0">
                  <a:pos x="0" y="16"/>
                </a:cxn>
                <a:cxn ang="0">
                  <a:pos x="4" y="20"/>
                </a:cxn>
                <a:cxn ang="0">
                  <a:pos x="6" y="22"/>
                </a:cxn>
                <a:cxn ang="0">
                  <a:pos x="12" y="22"/>
                </a:cxn>
                <a:cxn ang="0">
                  <a:pos x="12" y="22"/>
                </a:cxn>
                <a:cxn ang="0">
                  <a:pos x="16" y="22"/>
                </a:cxn>
                <a:cxn ang="0">
                  <a:pos x="20" y="20"/>
                </a:cxn>
                <a:cxn ang="0">
                  <a:pos x="22" y="16"/>
                </a:cxn>
                <a:cxn ang="0">
                  <a:pos x="22" y="12"/>
                </a:cxn>
                <a:cxn ang="0">
                  <a:pos x="22" y="12"/>
                </a:cxn>
                <a:cxn ang="0">
                  <a:pos x="22" y="8"/>
                </a:cxn>
                <a:cxn ang="0">
                  <a:pos x="20" y="4"/>
                </a:cxn>
                <a:cxn ang="0">
                  <a:pos x="16" y="2"/>
                </a:cxn>
                <a:cxn ang="0">
                  <a:pos x="12" y="0"/>
                </a:cxn>
              </a:cxnLst>
              <a:rect l="0" t="0" r="r" b="b"/>
              <a:pathLst>
                <a:path w="22" h="22">
                  <a:moveTo>
                    <a:pt x="12" y="0"/>
                  </a:moveTo>
                  <a:lnTo>
                    <a:pt x="12" y="0"/>
                  </a:lnTo>
                  <a:lnTo>
                    <a:pt x="6" y="2"/>
                  </a:lnTo>
                  <a:lnTo>
                    <a:pt x="4" y="4"/>
                  </a:lnTo>
                  <a:lnTo>
                    <a:pt x="0" y="8"/>
                  </a:lnTo>
                  <a:lnTo>
                    <a:pt x="0" y="12"/>
                  </a:lnTo>
                  <a:lnTo>
                    <a:pt x="0" y="12"/>
                  </a:lnTo>
                  <a:lnTo>
                    <a:pt x="0" y="16"/>
                  </a:lnTo>
                  <a:lnTo>
                    <a:pt x="4" y="20"/>
                  </a:lnTo>
                  <a:lnTo>
                    <a:pt x="6" y="22"/>
                  </a:lnTo>
                  <a:lnTo>
                    <a:pt x="12" y="22"/>
                  </a:lnTo>
                  <a:lnTo>
                    <a:pt x="12" y="22"/>
                  </a:lnTo>
                  <a:lnTo>
                    <a:pt x="16" y="22"/>
                  </a:lnTo>
                  <a:lnTo>
                    <a:pt x="20" y="20"/>
                  </a:lnTo>
                  <a:lnTo>
                    <a:pt x="22" y="16"/>
                  </a:lnTo>
                  <a:lnTo>
                    <a:pt x="22" y="12"/>
                  </a:lnTo>
                  <a:lnTo>
                    <a:pt x="22" y="12"/>
                  </a:lnTo>
                  <a:lnTo>
                    <a:pt x="22" y="8"/>
                  </a:lnTo>
                  <a:lnTo>
                    <a:pt x="20" y="4"/>
                  </a:lnTo>
                  <a:lnTo>
                    <a:pt x="16" y="2"/>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71" name="Freeform 476"/>
            <p:cNvSpPr/>
            <p:nvPr/>
          </p:nvSpPr>
          <p:spPr bwMode="auto">
            <a:xfrm>
              <a:off x="5732463" y="1025525"/>
              <a:ext cx="34925" cy="34925"/>
            </a:xfrm>
            <a:custGeom>
              <a:avLst/>
              <a:gdLst/>
              <a:ahLst/>
              <a:cxnLst>
                <a:cxn ang="0">
                  <a:pos x="12" y="0"/>
                </a:cxn>
                <a:cxn ang="0">
                  <a:pos x="12" y="0"/>
                </a:cxn>
                <a:cxn ang="0">
                  <a:pos x="6" y="2"/>
                </a:cxn>
                <a:cxn ang="0">
                  <a:pos x="4" y="4"/>
                </a:cxn>
                <a:cxn ang="0">
                  <a:pos x="0" y="8"/>
                </a:cxn>
                <a:cxn ang="0">
                  <a:pos x="0" y="12"/>
                </a:cxn>
                <a:cxn ang="0">
                  <a:pos x="0" y="12"/>
                </a:cxn>
                <a:cxn ang="0">
                  <a:pos x="0" y="16"/>
                </a:cxn>
                <a:cxn ang="0">
                  <a:pos x="4" y="20"/>
                </a:cxn>
                <a:cxn ang="0">
                  <a:pos x="6" y="22"/>
                </a:cxn>
                <a:cxn ang="0">
                  <a:pos x="12" y="22"/>
                </a:cxn>
                <a:cxn ang="0">
                  <a:pos x="12" y="22"/>
                </a:cxn>
                <a:cxn ang="0">
                  <a:pos x="16" y="22"/>
                </a:cxn>
                <a:cxn ang="0">
                  <a:pos x="20" y="20"/>
                </a:cxn>
                <a:cxn ang="0">
                  <a:pos x="22" y="16"/>
                </a:cxn>
                <a:cxn ang="0">
                  <a:pos x="22" y="12"/>
                </a:cxn>
                <a:cxn ang="0">
                  <a:pos x="22" y="12"/>
                </a:cxn>
                <a:cxn ang="0">
                  <a:pos x="22" y="8"/>
                </a:cxn>
                <a:cxn ang="0">
                  <a:pos x="20" y="4"/>
                </a:cxn>
                <a:cxn ang="0">
                  <a:pos x="16" y="2"/>
                </a:cxn>
                <a:cxn ang="0">
                  <a:pos x="12" y="0"/>
                </a:cxn>
              </a:cxnLst>
              <a:rect l="0" t="0" r="r" b="b"/>
              <a:pathLst>
                <a:path w="22" h="22">
                  <a:moveTo>
                    <a:pt x="12" y="0"/>
                  </a:moveTo>
                  <a:lnTo>
                    <a:pt x="12" y="0"/>
                  </a:lnTo>
                  <a:lnTo>
                    <a:pt x="6" y="2"/>
                  </a:lnTo>
                  <a:lnTo>
                    <a:pt x="4" y="4"/>
                  </a:lnTo>
                  <a:lnTo>
                    <a:pt x="0" y="8"/>
                  </a:lnTo>
                  <a:lnTo>
                    <a:pt x="0" y="12"/>
                  </a:lnTo>
                  <a:lnTo>
                    <a:pt x="0" y="12"/>
                  </a:lnTo>
                  <a:lnTo>
                    <a:pt x="0" y="16"/>
                  </a:lnTo>
                  <a:lnTo>
                    <a:pt x="4" y="20"/>
                  </a:lnTo>
                  <a:lnTo>
                    <a:pt x="6" y="22"/>
                  </a:lnTo>
                  <a:lnTo>
                    <a:pt x="12" y="22"/>
                  </a:lnTo>
                  <a:lnTo>
                    <a:pt x="12" y="22"/>
                  </a:lnTo>
                  <a:lnTo>
                    <a:pt x="16" y="22"/>
                  </a:lnTo>
                  <a:lnTo>
                    <a:pt x="20" y="20"/>
                  </a:lnTo>
                  <a:lnTo>
                    <a:pt x="22" y="16"/>
                  </a:lnTo>
                  <a:lnTo>
                    <a:pt x="22" y="12"/>
                  </a:lnTo>
                  <a:lnTo>
                    <a:pt x="22" y="12"/>
                  </a:lnTo>
                  <a:lnTo>
                    <a:pt x="22" y="8"/>
                  </a:lnTo>
                  <a:lnTo>
                    <a:pt x="20" y="4"/>
                  </a:lnTo>
                  <a:lnTo>
                    <a:pt x="16" y="2"/>
                  </a:lnTo>
                  <a:lnTo>
                    <a:pt x="12"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72" name="Freeform 478"/>
            <p:cNvSpPr/>
            <p:nvPr/>
          </p:nvSpPr>
          <p:spPr bwMode="auto">
            <a:xfrm>
              <a:off x="2335213" y="1562100"/>
              <a:ext cx="635000" cy="485775"/>
            </a:xfrm>
            <a:custGeom>
              <a:avLst/>
              <a:gdLst/>
              <a:ahLst/>
              <a:cxnLst>
                <a:cxn ang="0">
                  <a:pos x="348" y="172"/>
                </a:cxn>
                <a:cxn ang="0">
                  <a:pos x="342" y="200"/>
                </a:cxn>
                <a:cxn ang="0">
                  <a:pos x="330" y="222"/>
                </a:cxn>
                <a:cxn ang="0">
                  <a:pos x="312" y="238"/>
                </a:cxn>
                <a:cxn ang="0">
                  <a:pos x="290" y="248"/>
                </a:cxn>
                <a:cxn ang="0">
                  <a:pos x="264" y="254"/>
                </a:cxn>
                <a:cxn ang="0">
                  <a:pos x="212" y="250"/>
                </a:cxn>
                <a:cxn ang="0">
                  <a:pos x="186" y="242"/>
                </a:cxn>
                <a:cxn ang="0">
                  <a:pos x="140" y="212"/>
                </a:cxn>
                <a:cxn ang="0">
                  <a:pos x="100" y="172"/>
                </a:cxn>
                <a:cxn ang="0">
                  <a:pos x="68" y="124"/>
                </a:cxn>
                <a:cxn ang="0">
                  <a:pos x="48" y="74"/>
                </a:cxn>
                <a:cxn ang="0">
                  <a:pos x="44" y="52"/>
                </a:cxn>
                <a:cxn ang="0">
                  <a:pos x="34" y="20"/>
                </a:cxn>
                <a:cxn ang="0">
                  <a:pos x="24" y="2"/>
                </a:cxn>
                <a:cxn ang="0">
                  <a:pos x="16" y="0"/>
                </a:cxn>
                <a:cxn ang="0">
                  <a:pos x="8" y="8"/>
                </a:cxn>
                <a:cxn ang="0">
                  <a:pos x="4" y="18"/>
                </a:cxn>
                <a:cxn ang="0">
                  <a:pos x="0" y="36"/>
                </a:cxn>
                <a:cxn ang="0">
                  <a:pos x="4" y="74"/>
                </a:cxn>
                <a:cxn ang="0">
                  <a:pos x="28" y="128"/>
                </a:cxn>
                <a:cxn ang="0">
                  <a:pos x="46" y="160"/>
                </a:cxn>
                <a:cxn ang="0">
                  <a:pos x="70" y="204"/>
                </a:cxn>
                <a:cxn ang="0">
                  <a:pos x="102" y="240"/>
                </a:cxn>
                <a:cxn ang="0">
                  <a:pos x="142" y="270"/>
                </a:cxn>
                <a:cxn ang="0">
                  <a:pos x="186" y="290"/>
                </a:cxn>
                <a:cxn ang="0">
                  <a:pos x="212" y="298"/>
                </a:cxn>
                <a:cxn ang="0">
                  <a:pos x="262" y="306"/>
                </a:cxn>
                <a:cxn ang="0">
                  <a:pos x="288" y="306"/>
                </a:cxn>
                <a:cxn ang="0">
                  <a:pos x="328" y="300"/>
                </a:cxn>
                <a:cxn ang="0">
                  <a:pos x="358" y="284"/>
                </a:cxn>
                <a:cxn ang="0">
                  <a:pos x="380" y="260"/>
                </a:cxn>
                <a:cxn ang="0">
                  <a:pos x="400" y="224"/>
                </a:cxn>
              </a:cxnLst>
              <a:rect l="0" t="0" r="r" b="b"/>
              <a:pathLst>
                <a:path w="400" h="306">
                  <a:moveTo>
                    <a:pt x="348" y="172"/>
                  </a:moveTo>
                  <a:lnTo>
                    <a:pt x="348" y="172"/>
                  </a:lnTo>
                  <a:lnTo>
                    <a:pt x="346" y="186"/>
                  </a:lnTo>
                  <a:lnTo>
                    <a:pt x="342" y="200"/>
                  </a:lnTo>
                  <a:lnTo>
                    <a:pt x="338" y="212"/>
                  </a:lnTo>
                  <a:lnTo>
                    <a:pt x="330" y="222"/>
                  </a:lnTo>
                  <a:lnTo>
                    <a:pt x="322" y="230"/>
                  </a:lnTo>
                  <a:lnTo>
                    <a:pt x="312" y="238"/>
                  </a:lnTo>
                  <a:lnTo>
                    <a:pt x="302" y="244"/>
                  </a:lnTo>
                  <a:lnTo>
                    <a:pt x="290" y="248"/>
                  </a:lnTo>
                  <a:lnTo>
                    <a:pt x="276" y="252"/>
                  </a:lnTo>
                  <a:lnTo>
                    <a:pt x="264" y="254"/>
                  </a:lnTo>
                  <a:lnTo>
                    <a:pt x="238" y="254"/>
                  </a:lnTo>
                  <a:lnTo>
                    <a:pt x="212" y="250"/>
                  </a:lnTo>
                  <a:lnTo>
                    <a:pt x="186" y="242"/>
                  </a:lnTo>
                  <a:lnTo>
                    <a:pt x="186" y="242"/>
                  </a:lnTo>
                  <a:lnTo>
                    <a:pt x="164" y="228"/>
                  </a:lnTo>
                  <a:lnTo>
                    <a:pt x="140" y="212"/>
                  </a:lnTo>
                  <a:lnTo>
                    <a:pt x="120" y="194"/>
                  </a:lnTo>
                  <a:lnTo>
                    <a:pt x="100" y="172"/>
                  </a:lnTo>
                  <a:lnTo>
                    <a:pt x="84" y="150"/>
                  </a:lnTo>
                  <a:lnTo>
                    <a:pt x="68" y="124"/>
                  </a:lnTo>
                  <a:lnTo>
                    <a:pt x="58" y="100"/>
                  </a:lnTo>
                  <a:lnTo>
                    <a:pt x="48" y="74"/>
                  </a:lnTo>
                  <a:lnTo>
                    <a:pt x="48" y="74"/>
                  </a:lnTo>
                  <a:lnTo>
                    <a:pt x="44" y="52"/>
                  </a:lnTo>
                  <a:lnTo>
                    <a:pt x="38" y="36"/>
                  </a:lnTo>
                  <a:lnTo>
                    <a:pt x="34" y="20"/>
                  </a:lnTo>
                  <a:lnTo>
                    <a:pt x="26" y="6"/>
                  </a:lnTo>
                  <a:lnTo>
                    <a:pt x="24" y="2"/>
                  </a:lnTo>
                  <a:lnTo>
                    <a:pt x="20" y="0"/>
                  </a:lnTo>
                  <a:lnTo>
                    <a:pt x="16" y="0"/>
                  </a:lnTo>
                  <a:lnTo>
                    <a:pt x="12" y="2"/>
                  </a:lnTo>
                  <a:lnTo>
                    <a:pt x="8" y="8"/>
                  </a:lnTo>
                  <a:lnTo>
                    <a:pt x="4" y="18"/>
                  </a:lnTo>
                  <a:lnTo>
                    <a:pt x="4" y="18"/>
                  </a:lnTo>
                  <a:lnTo>
                    <a:pt x="2" y="26"/>
                  </a:lnTo>
                  <a:lnTo>
                    <a:pt x="0" y="36"/>
                  </a:lnTo>
                  <a:lnTo>
                    <a:pt x="0" y="54"/>
                  </a:lnTo>
                  <a:lnTo>
                    <a:pt x="4" y="74"/>
                  </a:lnTo>
                  <a:lnTo>
                    <a:pt x="12" y="92"/>
                  </a:lnTo>
                  <a:lnTo>
                    <a:pt x="28" y="128"/>
                  </a:lnTo>
                  <a:lnTo>
                    <a:pt x="46" y="160"/>
                  </a:lnTo>
                  <a:lnTo>
                    <a:pt x="46" y="160"/>
                  </a:lnTo>
                  <a:lnTo>
                    <a:pt x="58" y="182"/>
                  </a:lnTo>
                  <a:lnTo>
                    <a:pt x="70" y="204"/>
                  </a:lnTo>
                  <a:lnTo>
                    <a:pt x="86" y="222"/>
                  </a:lnTo>
                  <a:lnTo>
                    <a:pt x="102" y="240"/>
                  </a:lnTo>
                  <a:lnTo>
                    <a:pt x="120" y="256"/>
                  </a:lnTo>
                  <a:lnTo>
                    <a:pt x="142" y="270"/>
                  </a:lnTo>
                  <a:lnTo>
                    <a:pt x="164" y="282"/>
                  </a:lnTo>
                  <a:lnTo>
                    <a:pt x="186" y="290"/>
                  </a:lnTo>
                  <a:lnTo>
                    <a:pt x="186" y="290"/>
                  </a:lnTo>
                  <a:lnTo>
                    <a:pt x="212" y="298"/>
                  </a:lnTo>
                  <a:lnTo>
                    <a:pt x="236" y="302"/>
                  </a:lnTo>
                  <a:lnTo>
                    <a:pt x="262" y="306"/>
                  </a:lnTo>
                  <a:lnTo>
                    <a:pt x="288" y="306"/>
                  </a:lnTo>
                  <a:lnTo>
                    <a:pt x="288" y="306"/>
                  </a:lnTo>
                  <a:lnTo>
                    <a:pt x="310" y="304"/>
                  </a:lnTo>
                  <a:lnTo>
                    <a:pt x="328" y="300"/>
                  </a:lnTo>
                  <a:lnTo>
                    <a:pt x="344" y="294"/>
                  </a:lnTo>
                  <a:lnTo>
                    <a:pt x="358" y="284"/>
                  </a:lnTo>
                  <a:lnTo>
                    <a:pt x="370" y="274"/>
                  </a:lnTo>
                  <a:lnTo>
                    <a:pt x="380" y="260"/>
                  </a:lnTo>
                  <a:lnTo>
                    <a:pt x="390" y="242"/>
                  </a:lnTo>
                  <a:lnTo>
                    <a:pt x="400" y="224"/>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73" name="Freeform 483"/>
            <p:cNvSpPr/>
            <p:nvPr/>
          </p:nvSpPr>
          <p:spPr bwMode="auto">
            <a:xfrm>
              <a:off x="1862138" y="577850"/>
              <a:ext cx="104775" cy="88900"/>
            </a:xfrm>
            <a:custGeom>
              <a:avLst/>
              <a:gdLst/>
              <a:ahLst/>
              <a:cxnLst>
                <a:cxn ang="0">
                  <a:pos x="48" y="0"/>
                </a:cxn>
                <a:cxn ang="0">
                  <a:pos x="48" y="0"/>
                </a:cxn>
                <a:cxn ang="0">
                  <a:pos x="34" y="0"/>
                </a:cxn>
                <a:cxn ang="0">
                  <a:pos x="20" y="6"/>
                </a:cxn>
                <a:cxn ang="0">
                  <a:pos x="14" y="10"/>
                </a:cxn>
                <a:cxn ang="0">
                  <a:pos x="8" y="14"/>
                </a:cxn>
                <a:cxn ang="0">
                  <a:pos x="4" y="20"/>
                </a:cxn>
                <a:cxn ang="0">
                  <a:pos x="2" y="26"/>
                </a:cxn>
                <a:cxn ang="0">
                  <a:pos x="2" y="26"/>
                </a:cxn>
                <a:cxn ang="0">
                  <a:pos x="0" y="34"/>
                </a:cxn>
                <a:cxn ang="0">
                  <a:pos x="2" y="40"/>
                </a:cxn>
                <a:cxn ang="0">
                  <a:pos x="6" y="46"/>
                </a:cxn>
                <a:cxn ang="0">
                  <a:pos x="10" y="50"/>
                </a:cxn>
                <a:cxn ang="0">
                  <a:pos x="16" y="54"/>
                </a:cxn>
                <a:cxn ang="0">
                  <a:pos x="24" y="56"/>
                </a:cxn>
                <a:cxn ang="0">
                  <a:pos x="38" y="56"/>
                </a:cxn>
                <a:cxn ang="0">
                  <a:pos x="38" y="56"/>
                </a:cxn>
                <a:cxn ang="0">
                  <a:pos x="54" y="52"/>
                </a:cxn>
                <a:cxn ang="0">
                  <a:pos x="60" y="48"/>
                </a:cxn>
                <a:cxn ang="0">
                  <a:pos x="64" y="46"/>
                </a:cxn>
                <a:cxn ang="0">
                  <a:pos x="66" y="42"/>
                </a:cxn>
                <a:cxn ang="0">
                  <a:pos x="66" y="42"/>
                </a:cxn>
                <a:cxn ang="0">
                  <a:pos x="66" y="38"/>
                </a:cxn>
                <a:cxn ang="0">
                  <a:pos x="66" y="34"/>
                </a:cxn>
                <a:cxn ang="0">
                  <a:pos x="64" y="32"/>
                </a:cxn>
                <a:cxn ang="0">
                  <a:pos x="60" y="32"/>
                </a:cxn>
                <a:cxn ang="0">
                  <a:pos x="54" y="34"/>
                </a:cxn>
                <a:cxn ang="0">
                  <a:pos x="48" y="36"/>
                </a:cxn>
                <a:cxn ang="0">
                  <a:pos x="48" y="36"/>
                </a:cxn>
                <a:cxn ang="0">
                  <a:pos x="40" y="38"/>
                </a:cxn>
                <a:cxn ang="0">
                  <a:pos x="34" y="38"/>
                </a:cxn>
                <a:cxn ang="0">
                  <a:pos x="30" y="36"/>
                </a:cxn>
                <a:cxn ang="0">
                  <a:pos x="28" y="32"/>
                </a:cxn>
                <a:cxn ang="0">
                  <a:pos x="28" y="28"/>
                </a:cxn>
                <a:cxn ang="0">
                  <a:pos x="30" y="24"/>
                </a:cxn>
                <a:cxn ang="0">
                  <a:pos x="36" y="22"/>
                </a:cxn>
                <a:cxn ang="0">
                  <a:pos x="44" y="20"/>
                </a:cxn>
              </a:cxnLst>
              <a:rect l="0" t="0" r="r" b="b"/>
              <a:pathLst>
                <a:path w="66" h="56">
                  <a:moveTo>
                    <a:pt x="48" y="0"/>
                  </a:moveTo>
                  <a:lnTo>
                    <a:pt x="48" y="0"/>
                  </a:lnTo>
                  <a:lnTo>
                    <a:pt x="34" y="0"/>
                  </a:lnTo>
                  <a:lnTo>
                    <a:pt x="20" y="6"/>
                  </a:lnTo>
                  <a:lnTo>
                    <a:pt x="14" y="10"/>
                  </a:lnTo>
                  <a:lnTo>
                    <a:pt x="8" y="14"/>
                  </a:lnTo>
                  <a:lnTo>
                    <a:pt x="4" y="20"/>
                  </a:lnTo>
                  <a:lnTo>
                    <a:pt x="2" y="26"/>
                  </a:lnTo>
                  <a:lnTo>
                    <a:pt x="2" y="26"/>
                  </a:lnTo>
                  <a:lnTo>
                    <a:pt x="0" y="34"/>
                  </a:lnTo>
                  <a:lnTo>
                    <a:pt x="2" y="40"/>
                  </a:lnTo>
                  <a:lnTo>
                    <a:pt x="6" y="46"/>
                  </a:lnTo>
                  <a:lnTo>
                    <a:pt x="10" y="50"/>
                  </a:lnTo>
                  <a:lnTo>
                    <a:pt x="16" y="54"/>
                  </a:lnTo>
                  <a:lnTo>
                    <a:pt x="24" y="56"/>
                  </a:lnTo>
                  <a:lnTo>
                    <a:pt x="38" y="56"/>
                  </a:lnTo>
                  <a:lnTo>
                    <a:pt x="38" y="56"/>
                  </a:lnTo>
                  <a:lnTo>
                    <a:pt x="54" y="52"/>
                  </a:lnTo>
                  <a:lnTo>
                    <a:pt x="60" y="48"/>
                  </a:lnTo>
                  <a:lnTo>
                    <a:pt x="64" y="46"/>
                  </a:lnTo>
                  <a:lnTo>
                    <a:pt x="66" y="42"/>
                  </a:lnTo>
                  <a:lnTo>
                    <a:pt x="66" y="42"/>
                  </a:lnTo>
                  <a:lnTo>
                    <a:pt x="66" y="38"/>
                  </a:lnTo>
                  <a:lnTo>
                    <a:pt x="66" y="34"/>
                  </a:lnTo>
                  <a:lnTo>
                    <a:pt x="64" y="32"/>
                  </a:lnTo>
                  <a:lnTo>
                    <a:pt x="60" y="32"/>
                  </a:lnTo>
                  <a:lnTo>
                    <a:pt x="54" y="34"/>
                  </a:lnTo>
                  <a:lnTo>
                    <a:pt x="48" y="36"/>
                  </a:lnTo>
                  <a:lnTo>
                    <a:pt x="48" y="36"/>
                  </a:lnTo>
                  <a:lnTo>
                    <a:pt x="40" y="38"/>
                  </a:lnTo>
                  <a:lnTo>
                    <a:pt x="34" y="38"/>
                  </a:lnTo>
                  <a:lnTo>
                    <a:pt x="30" y="36"/>
                  </a:lnTo>
                  <a:lnTo>
                    <a:pt x="28" y="32"/>
                  </a:lnTo>
                  <a:lnTo>
                    <a:pt x="28" y="28"/>
                  </a:lnTo>
                  <a:lnTo>
                    <a:pt x="30" y="24"/>
                  </a:lnTo>
                  <a:lnTo>
                    <a:pt x="36" y="22"/>
                  </a:lnTo>
                  <a:lnTo>
                    <a:pt x="44" y="2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grpSp>
      <p:grpSp>
        <p:nvGrpSpPr>
          <p:cNvPr id="2" name="组合 1"/>
          <p:cNvGrpSpPr/>
          <p:nvPr/>
        </p:nvGrpSpPr>
        <p:grpSpPr>
          <a:xfrm>
            <a:off x="1187624" y="-79376"/>
            <a:ext cx="2630964" cy="4451325"/>
            <a:chOff x="1319213" y="-79375"/>
            <a:chExt cx="2146300" cy="4089400"/>
          </a:xfrm>
        </p:grpSpPr>
        <p:sp>
          <p:nvSpPr>
            <p:cNvPr id="1088" name="Freeform 821"/>
            <p:cNvSpPr/>
            <p:nvPr/>
          </p:nvSpPr>
          <p:spPr bwMode="auto">
            <a:xfrm>
              <a:off x="2402235" y="-79375"/>
              <a:ext cx="9525" cy="2197100"/>
            </a:xfrm>
            <a:custGeom>
              <a:avLst/>
              <a:gdLst/>
              <a:ahLst/>
              <a:cxnLst>
                <a:cxn ang="0">
                  <a:pos x="0" y="4"/>
                </a:cxn>
                <a:cxn ang="0">
                  <a:pos x="0" y="1382"/>
                </a:cxn>
                <a:cxn ang="0">
                  <a:pos x="0" y="1382"/>
                </a:cxn>
                <a:cxn ang="0">
                  <a:pos x="0" y="1384"/>
                </a:cxn>
                <a:cxn ang="0">
                  <a:pos x="2" y="1384"/>
                </a:cxn>
                <a:cxn ang="0">
                  <a:pos x="2" y="1384"/>
                </a:cxn>
                <a:cxn ang="0">
                  <a:pos x="4" y="1384"/>
                </a:cxn>
                <a:cxn ang="0">
                  <a:pos x="6" y="1382"/>
                </a:cxn>
                <a:cxn ang="0">
                  <a:pos x="6" y="4"/>
                </a:cxn>
                <a:cxn ang="0">
                  <a:pos x="6" y="4"/>
                </a:cxn>
                <a:cxn ang="0">
                  <a:pos x="4" y="2"/>
                </a:cxn>
                <a:cxn ang="0">
                  <a:pos x="2" y="0"/>
                </a:cxn>
                <a:cxn ang="0">
                  <a:pos x="2" y="0"/>
                </a:cxn>
                <a:cxn ang="0">
                  <a:pos x="0" y="2"/>
                </a:cxn>
                <a:cxn ang="0">
                  <a:pos x="0" y="4"/>
                </a:cxn>
                <a:cxn ang="0">
                  <a:pos x="0" y="4"/>
                </a:cxn>
              </a:cxnLst>
              <a:rect l="0" t="0" r="r" b="b"/>
              <a:pathLst>
                <a:path w="6" h="1384">
                  <a:moveTo>
                    <a:pt x="0" y="4"/>
                  </a:moveTo>
                  <a:lnTo>
                    <a:pt x="0" y="1382"/>
                  </a:lnTo>
                  <a:lnTo>
                    <a:pt x="0" y="1382"/>
                  </a:lnTo>
                  <a:lnTo>
                    <a:pt x="0" y="1384"/>
                  </a:lnTo>
                  <a:lnTo>
                    <a:pt x="2" y="1384"/>
                  </a:lnTo>
                  <a:lnTo>
                    <a:pt x="2" y="1384"/>
                  </a:lnTo>
                  <a:lnTo>
                    <a:pt x="4" y="1384"/>
                  </a:lnTo>
                  <a:lnTo>
                    <a:pt x="6" y="1382"/>
                  </a:lnTo>
                  <a:lnTo>
                    <a:pt x="6" y="4"/>
                  </a:lnTo>
                  <a:lnTo>
                    <a:pt x="6" y="4"/>
                  </a:lnTo>
                  <a:lnTo>
                    <a:pt x="4" y="2"/>
                  </a:lnTo>
                  <a:lnTo>
                    <a:pt x="2" y="0"/>
                  </a:lnTo>
                  <a:lnTo>
                    <a:pt x="2" y="0"/>
                  </a:lnTo>
                  <a:lnTo>
                    <a:pt x="0" y="2"/>
                  </a:lnTo>
                  <a:lnTo>
                    <a:pt x="0" y="4"/>
                  </a:lnTo>
                  <a:lnTo>
                    <a:pt x="0" y="4"/>
                  </a:lnTo>
                  <a:close/>
                </a:path>
              </a:pathLst>
            </a:custGeom>
            <a:solidFill>
              <a:srgbClr val="FFFFFF"/>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grpSp>
          <p:nvGrpSpPr>
            <p:cNvPr id="865" name="组合 864"/>
            <p:cNvGrpSpPr/>
            <p:nvPr/>
          </p:nvGrpSpPr>
          <p:grpSpPr>
            <a:xfrm>
              <a:off x="1319213" y="117475"/>
              <a:ext cx="2146300" cy="3892550"/>
              <a:chOff x="1319213" y="117475"/>
              <a:chExt cx="2146300" cy="3892550"/>
            </a:xfrm>
          </p:grpSpPr>
          <p:sp>
            <p:nvSpPr>
              <p:cNvPr id="866" name="Freeform 819"/>
              <p:cNvSpPr/>
              <p:nvPr/>
            </p:nvSpPr>
            <p:spPr bwMode="auto">
              <a:xfrm>
                <a:off x="2389188" y="117475"/>
                <a:ext cx="9525" cy="2136775"/>
              </a:xfrm>
              <a:custGeom>
                <a:avLst/>
                <a:gdLst/>
                <a:ahLst/>
                <a:cxnLst>
                  <a:cxn ang="0">
                    <a:pos x="0" y="2"/>
                  </a:cxn>
                  <a:cxn ang="0">
                    <a:pos x="0" y="1342"/>
                  </a:cxn>
                  <a:cxn ang="0">
                    <a:pos x="0" y="1342"/>
                  </a:cxn>
                  <a:cxn ang="0">
                    <a:pos x="0" y="1344"/>
                  </a:cxn>
                  <a:cxn ang="0">
                    <a:pos x="2" y="1346"/>
                  </a:cxn>
                  <a:cxn ang="0">
                    <a:pos x="2" y="1346"/>
                  </a:cxn>
                  <a:cxn ang="0">
                    <a:pos x="4" y="1344"/>
                  </a:cxn>
                  <a:cxn ang="0">
                    <a:pos x="6" y="1342"/>
                  </a:cxn>
                  <a:cxn ang="0">
                    <a:pos x="6" y="2"/>
                  </a:cxn>
                  <a:cxn ang="0">
                    <a:pos x="6" y="2"/>
                  </a:cxn>
                  <a:cxn ang="0">
                    <a:pos x="4" y="0"/>
                  </a:cxn>
                  <a:cxn ang="0">
                    <a:pos x="2" y="0"/>
                  </a:cxn>
                  <a:cxn ang="0">
                    <a:pos x="2" y="0"/>
                  </a:cxn>
                  <a:cxn ang="0">
                    <a:pos x="0" y="0"/>
                  </a:cxn>
                  <a:cxn ang="0">
                    <a:pos x="0" y="2"/>
                  </a:cxn>
                  <a:cxn ang="0">
                    <a:pos x="0" y="2"/>
                  </a:cxn>
                </a:cxnLst>
                <a:rect l="0" t="0" r="r" b="b"/>
                <a:pathLst>
                  <a:path w="6" h="1346">
                    <a:moveTo>
                      <a:pt x="0" y="2"/>
                    </a:moveTo>
                    <a:lnTo>
                      <a:pt x="0" y="1342"/>
                    </a:lnTo>
                    <a:lnTo>
                      <a:pt x="0" y="1342"/>
                    </a:lnTo>
                    <a:lnTo>
                      <a:pt x="0" y="1344"/>
                    </a:lnTo>
                    <a:lnTo>
                      <a:pt x="2" y="1346"/>
                    </a:lnTo>
                    <a:lnTo>
                      <a:pt x="2" y="1346"/>
                    </a:lnTo>
                    <a:lnTo>
                      <a:pt x="4" y="1344"/>
                    </a:lnTo>
                    <a:lnTo>
                      <a:pt x="6" y="1342"/>
                    </a:lnTo>
                    <a:lnTo>
                      <a:pt x="6" y="2"/>
                    </a:lnTo>
                    <a:lnTo>
                      <a:pt x="6" y="2"/>
                    </a:lnTo>
                    <a:lnTo>
                      <a:pt x="4" y="0"/>
                    </a:lnTo>
                    <a:lnTo>
                      <a:pt x="2" y="0"/>
                    </a:lnTo>
                    <a:lnTo>
                      <a:pt x="2" y="0"/>
                    </a:lnTo>
                    <a:lnTo>
                      <a:pt x="0" y="0"/>
                    </a:lnTo>
                    <a:lnTo>
                      <a:pt x="0" y="2"/>
                    </a:lnTo>
                    <a:lnTo>
                      <a:pt x="0" y="2"/>
                    </a:lnTo>
                    <a:close/>
                  </a:path>
                </a:pathLst>
              </a:custGeom>
              <a:solidFill>
                <a:srgbClr val="FFFFFF"/>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867" name="Freeform 477"/>
              <p:cNvSpPr/>
              <p:nvPr/>
            </p:nvSpPr>
            <p:spPr bwMode="auto">
              <a:xfrm>
                <a:off x="2335213" y="1562100"/>
                <a:ext cx="635000" cy="485775"/>
              </a:xfrm>
              <a:custGeom>
                <a:avLst/>
                <a:gdLst/>
                <a:ahLst/>
                <a:cxnLst>
                  <a:cxn ang="0">
                    <a:pos x="348" y="172"/>
                  </a:cxn>
                  <a:cxn ang="0">
                    <a:pos x="342" y="200"/>
                  </a:cxn>
                  <a:cxn ang="0">
                    <a:pos x="330" y="222"/>
                  </a:cxn>
                  <a:cxn ang="0">
                    <a:pos x="312" y="238"/>
                  </a:cxn>
                  <a:cxn ang="0">
                    <a:pos x="290" y="248"/>
                  </a:cxn>
                  <a:cxn ang="0">
                    <a:pos x="264" y="254"/>
                  </a:cxn>
                  <a:cxn ang="0">
                    <a:pos x="212" y="250"/>
                  </a:cxn>
                  <a:cxn ang="0">
                    <a:pos x="186" y="242"/>
                  </a:cxn>
                  <a:cxn ang="0">
                    <a:pos x="140" y="212"/>
                  </a:cxn>
                  <a:cxn ang="0">
                    <a:pos x="100" y="172"/>
                  </a:cxn>
                  <a:cxn ang="0">
                    <a:pos x="68" y="124"/>
                  </a:cxn>
                  <a:cxn ang="0">
                    <a:pos x="48" y="74"/>
                  </a:cxn>
                  <a:cxn ang="0">
                    <a:pos x="44" y="52"/>
                  </a:cxn>
                  <a:cxn ang="0">
                    <a:pos x="34" y="20"/>
                  </a:cxn>
                  <a:cxn ang="0">
                    <a:pos x="24" y="2"/>
                  </a:cxn>
                  <a:cxn ang="0">
                    <a:pos x="16" y="0"/>
                  </a:cxn>
                  <a:cxn ang="0">
                    <a:pos x="8" y="8"/>
                  </a:cxn>
                  <a:cxn ang="0">
                    <a:pos x="4" y="18"/>
                  </a:cxn>
                  <a:cxn ang="0">
                    <a:pos x="0" y="36"/>
                  </a:cxn>
                  <a:cxn ang="0">
                    <a:pos x="4" y="74"/>
                  </a:cxn>
                  <a:cxn ang="0">
                    <a:pos x="28" y="128"/>
                  </a:cxn>
                  <a:cxn ang="0">
                    <a:pos x="46" y="160"/>
                  </a:cxn>
                  <a:cxn ang="0">
                    <a:pos x="70" y="204"/>
                  </a:cxn>
                  <a:cxn ang="0">
                    <a:pos x="102" y="240"/>
                  </a:cxn>
                  <a:cxn ang="0">
                    <a:pos x="142" y="270"/>
                  </a:cxn>
                  <a:cxn ang="0">
                    <a:pos x="186" y="290"/>
                  </a:cxn>
                  <a:cxn ang="0">
                    <a:pos x="212" y="298"/>
                  </a:cxn>
                  <a:cxn ang="0">
                    <a:pos x="262" y="306"/>
                  </a:cxn>
                  <a:cxn ang="0">
                    <a:pos x="288" y="306"/>
                  </a:cxn>
                  <a:cxn ang="0">
                    <a:pos x="328" y="300"/>
                  </a:cxn>
                  <a:cxn ang="0">
                    <a:pos x="358" y="284"/>
                  </a:cxn>
                  <a:cxn ang="0">
                    <a:pos x="380" y="260"/>
                  </a:cxn>
                  <a:cxn ang="0">
                    <a:pos x="400" y="224"/>
                  </a:cxn>
                </a:cxnLst>
                <a:rect l="0" t="0" r="r" b="b"/>
                <a:pathLst>
                  <a:path w="400" h="306">
                    <a:moveTo>
                      <a:pt x="348" y="172"/>
                    </a:moveTo>
                    <a:lnTo>
                      <a:pt x="348" y="172"/>
                    </a:lnTo>
                    <a:lnTo>
                      <a:pt x="346" y="186"/>
                    </a:lnTo>
                    <a:lnTo>
                      <a:pt x="342" y="200"/>
                    </a:lnTo>
                    <a:lnTo>
                      <a:pt x="338" y="212"/>
                    </a:lnTo>
                    <a:lnTo>
                      <a:pt x="330" y="222"/>
                    </a:lnTo>
                    <a:lnTo>
                      <a:pt x="322" y="230"/>
                    </a:lnTo>
                    <a:lnTo>
                      <a:pt x="312" y="238"/>
                    </a:lnTo>
                    <a:lnTo>
                      <a:pt x="302" y="244"/>
                    </a:lnTo>
                    <a:lnTo>
                      <a:pt x="290" y="248"/>
                    </a:lnTo>
                    <a:lnTo>
                      <a:pt x="276" y="252"/>
                    </a:lnTo>
                    <a:lnTo>
                      <a:pt x="264" y="254"/>
                    </a:lnTo>
                    <a:lnTo>
                      <a:pt x="238" y="254"/>
                    </a:lnTo>
                    <a:lnTo>
                      <a:pt x="212" y="250"/>
                    </a:lnTo>
                    <a:lnTo>
                      <a:pt x="186" y="242"/>
                    </a:lnTo>
                    <a:lnTo>
                      <a:pt x="186" y="242"/>
                    </a:lnTo>
                    <a:lnTo>
                      <a:pt x="164" y="228"/>
                    </a:lnTo>
                    <a:lnTo>
                      <a:pt x="140" y="212"/>
                    </a:lnTo>
                    <a:lnTo>
                      <a:pt x="120" y="194"/>
                    </a:lnTo>
                    <a:lnTo>
                      <a:pt x="100" y="172"/>
                    </a:lnTo>
                    <a:lnTo>
                      <a:pt x="84" y="150"/>
                    </a:lnTo>
                    <a:lnTo>
                      <a:pt x="68" y="124"/>
                    </a:lnTo>
                    <a:lnTo>
                      <a:pt x="58" y="100"/>
                    </a:lnTo>
                    <a:lnTo>
                      <a:pt x="48" y="74"/>
                    </a:lnTo>
                    <a:lnTo>
                      <a:pt x="48" y="74"/>
                    </a:lnTo>
                    <a:lnTo>
                      <a:pt x="44" y="52"/>
                    </a:lnTo>
                    <a:lnTo>
                      <a:pt x="38" y="36"/>
                    </a:lnTo>
                    <a:lnTo>
                      <a:pt x="34" y="20"/>
                    </a:lnTo>
                    <a:lnTo>
                      <a:pt x="26" y="6"/>
                    </a:lnTo>
                    <a:lnTo>
                      <a:pt x="24" y="2"/>
                    </a:lnTo>
                    <a:lnTo>
                      <a:pt x="20" y="0"/>
                    </a:lnTo>
                    <a:lnTo>
                      <a:pt x="16" y="0"/>
                    </a:lnTo>
                    <a:lnTo>
                      <a:pt x="12" y="2"/>
                    </a:lnTo>
                    <a:lnTo>
                      <a:pt x="8" y="8"/>
                    </a:lnTo>
                    <a:lnTo>
                      <a:pt x="4" y="18"/>
                    </a:lnTo>
                    <a:lnTo>
                      <a:pt x="4" y="18"/>
                    </a:lnTo>
                    <a:lnTo>
                      <a:pt x="2" y="26"/>
                    </a:lnTo>
                    <a:lnTo>
                      <a:pt x="0" y="36"/>
                    </a:lnTo>
                    <a:lnTo>
                      <a:pt x="0" y="54"/>
                    </a:lnTo>
                    <a:lnTo>
                      <a:pt x="4" y="74"/>
                    </a:lnTo>
                    <a:lnTo>
                      <a:pt x="12" y="92"/>
                    </a:lnTo>
                    <a:lnTo>
                      <a:pt x="28" y="128"/>
                    </a:lnTo>
                    <a:lnTo>
                      <a:pt x="46" y="160"/>
                    </a:lnTo>
                    <a:lnTo>
                      <a:pt x="46" y="160"/>
                    </a:lnTo>
                    <a:lnTo>
                      <a:pt x="58" y="182"/>
                    </a:lnTo>
                    <a:lnTo>
                      <a:pt x="70" y="204"/>
                    </a:lnTo>
                    <a:lnTo>
                      <a:pt x="86" y="222"/>
                    </a:lnTo>
                    <a:lnTo>
                      <a:pt x="102" y="240"/>
                    </a:lnTo>
                    <a:lnTo>
                      <a:pt x="120" y="256"/>
                    </a:lnTo>
                    <a:lnTo>
                      <a:pt x="142" y="270"/>
                    </a:lnTo>
                    <a:lnTo>
                      <a:pt x="164" y="282"/>
                    </a:lnTo>
                    <a:lnTo>
                      <a:pt x="186" y="290"/>
                    </a:lnTo>
                    <a:lnTo>
                      <a:pt x="186" y="290"/>
                    </a:lnTo>
                    <a:lnTo>
                      <a:pt x="212" y="298"/>
                    </a:lnTo>
                    <a:lnTo>
                      <a:pt x="236" y="302"/>
                    </a:lnTo>
                    <a:lnTo>
                      <a:pt x="262" y="306"/>
                    </a:lnTo>
                    <a:lnTo>
                      <a:pt x="288" y="306"/>
                    </a:lnTo>
                    <a:lnTo>
                      <a:pt x="288" y="306"/>
                    </a:lnTo>
                    <a:lnTo>
                      <a:pt x="310" y="304"/>
                    </a:lnTo>
                    <a:lnTo>
                      <a:pt x="328" y="300"/>
                    </a:lnTo>
                    <a:lnTo>
                      <a:pt x="344" y="294"/>
                    </a:lnTo>
                    <a:lnTo>
                      <a:pt x="358" y="284"/>
                    </a:lnTo>
                    <a:lnTo>
                      <a:pt x="370" y="274"/>
                    </a:lnTo>
                    <a:lnTo>
                      <a:pt x="380" y="260"/>
                    </a:lnTo>
                    <a:lnTo>
                      <a:pt x="390" y="242"/>
                    </a:lnTo>
                    <a:lnTo>
                      <a:pt x="400" y="224"/>
                    </a:lnTo>
                    <a:lnTo>
                      <a:pt x="348" y="172"/>
                    </a:lnTo>
                    <a:close/>
                  </a:path>
                </a:pathLst>
              </a:custGeom>
              <a:solidFill>
                <a:srgbClr val="568B83"/>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868" name="Freeform 804"/>
              <p:cNvSpPr/>
              <p:nvPr/>
            </p:nvSpPr>
            <p:spPr bwMode="auto">
              <a:xfrm>
                <a:off x="2786063" y="1212850"/>
                <a:ext cx="593725" cy="1517650"/>
              </a:xfrm>
              <a:custGeom>
                <a:avLst/>
                <a:gdLst/>
                <a:ahLst/>
                <a:cxnLst>
                  <a:cxn ang="0">
                    <a:pos x="106" y="890"/>
                  </a:cxn>
                  <a:cxn ang="0">
                    <a:pos x="112" y="924"/>
                  </a:cxn>
                  <a:cxn ang="0">
                    <a:pos x="122" y="948"/>
                  </a:cxn>
                  <a:cxn ang="0">
                    <a:pos x="134" y="956"/>
                  </a:cxn>
                  <a:cxn ang="0">
                    <a:pos x="144" y="948"/>
                  </a:cxn>
                  <a:cxn ang="0">
                    <a:pos x="150" y="924"/>
                  </a:cxn>
                  <a:cxn ang="0">
                    <a:pos x="152" y="904"/>
                  </a:cxn>
                  <a:cxn ang="0">
                    <a:pos x="152" y="872"/>
                  </a:cxn>
                  <a:cxn ang="0">
                    <a:pos x="160" y="852"/>
                  </a:cxn>
                  <a:cxn ang="0">
                    <a:pos x="168" y="846"/>
                  </a:cxn>
                  <a:cxn ang="0">
                    <a:pos x="188" y="842"/>
                  </a:cxn>
                  <a:cxn ang="0">
                    <a:pos x="212" y="842"/>
                  </a:cxn>
                  <a:cxn ang="0">
                    <a:pos x="236" y="850"/>
                  </a:cxn>
                  <a:cxn ang="0">
                    <a:pos x="254" y="860"/>
                  </a:cxn>
                  <a:cxn ang="0">
                    <a:pos x="256" y="866"/>
                  </a:cxn>
                  <a:cxn ang="0">
                    <a:pos x="264" y="888"/>
                  </a:cxn>
                  <a:cxn ang="0">
                    <a:pos x="276" y="938"/>
                  </a:cxn>
                  <a:cxn ang="0">
                    <a:pos x="284" y="950"/>
                  </a:cxn>
                  <a:cxn ang="0">
                    <a:pos x="296" y="956"/>
                  </a:cxn>
                  <a:cxn ang="0">
                    <a:pos x="312" y="954"/>
                  </a:cxn>
                  <a:cxn ang="0">
                    <a:pos x="314" y="938"/>
                  </a:cxn>
                  <a:cxn ang="0">
                    <a:pos x="312" y="892"/>
                  </a:cxn>
                  <a:cxn ang="0">
                    <a:pos x="312" y="872"/>
                  </a:cxn>
                  <a:cxn ang="0">
                    <a:pos x="320" y="810"/>
                  </a:cxn>
                  <a:cxn ang="0">
                    <a:pos x="338" y="730"/>
                  </a:cxn>
                  <a:cxn ang="0">
                    <a:pos x="354" y="632"/>
                  </a:cxn>
                  <a:cxn ang="0">
                    <a:pos x="366" y="534"/>
                  </a:cxn>
                  <a:cxn ang="0">
                    <a:pos x="374" y="432"/>
                  </a:cxn>
                  <a:cxn ang="0">
                    <a:pos x="374" y="330"/>
                  </a:cxn>
                  <a:cxn ang="0">
                    <a:pos x="372" y="296"/>
                  </a:cxn>
                  <a:cxn ang="0">
                    <a:pos x="360" y="226"/>
                  </a:cxn>
                  <a:cxn ang="0">
                    <a:pos x="354" y="194"/>
                  </a:cxn>
                  <a:cxn ang="0">
                    <a:pos x="328" y="120"/>
                  </a:cxn>
                  <a:cxn ang="0">
                    <a:pos x="310" y="86"/>
                  </a:cxn>
                  <a:cxn ang="0">
                    <a:pos x="288" y="58"/>
                  </a:cxn>
                  <a:cxn ang="0">
                    <a:pos x="262" y="32"/>
                  </a:cxn>
                  <a:cxn ang="0">
                    <a:pos x="230" y="14"/>
                  </a:cxn>
                  <a:cxn ang="0">
                    <a:pos x="194" y="2"/>
                  </a:cxn>
                  <a:cxn ang="0">
                    <a:pos x="154" y="0"/>
                  </a:cxn>
                  <a:cxn ang="0">
                    <a:pos x="140" y="0"/>
                  </a:cxn>
                  <a:cxn ang="0">
                    <a:pos x="114" y="6"/>
                  </a:cxn>
                  <a:cxn ang="0">
                    <a:pos x="80" y="24"/>
                  </a:cxn>
                  <a:cxn ang="0">
                    <a:pos x="42" y="58"/>
                  </a:cxn>
                  <a:cxn ang="0">
                    <a:pos x="16" y="104"/>
                  </a:cxn>
                  <a:cxn ang="0">
                    <a:pos x="8" y="128"/>
                  </a:cxn>
                  <a:cxn ang="0">
                    <a:pos x="0" y="186"/>
                  </a:cxn>
                  <a:cxn ang="0">
                    <a:pos x="2" y="244"/>
                  </a:cxn>
                  <a:cxn ang="0">
                    <a:pos x="12" y="300"/>
                  </a:cxn>
                  <a:cxn ang="0">
                    <a:pos x="32" y="352"/>
                  </a:cxn>
                  <a:cxn ang="0">
                    <a:pos x="44" y="374"/>
                  </a:cxn>
                  <a:cxn ang="0">
                    <a:pos x="56" y="394"/>
                  </a:cxn>
                  <a:cxn ang="0">
                    <a:pos x="82" y="452"/>
                  </a:cxn>
                  <a:cxn ang="0">
                    <a:pos x="96" y="512"/>
                  </a:cxn>
                  <a:cxn ang="0">
                    <a:pos x="102" y="572"/>
                  </a:cxn>
                  <a:cxn ang="0">
                    <a:pos x="106" y="634"/>
                  </a:cxn>
                  <a:cxn ang="0">
                    <a:pos x="102" y="762"/>
                  </a:cxn>
                  <a:cxn ang="0">
                    <a:pos x="102" y="860"/>
                  </a:cxn>
                  <a:cxn ang="0">
                    <a:pos x="106" y="890"/>
                  </a:cxn>
                </a:cxnLst>
                <a:rect l="0" t="0" r="r" b="b"/>
                <a:pathLst>
                  <a:path w="374" h="956">
                    <a:moveTo>
                      <a:pt x="106" y="890"/>
                    </a:moveTo>
                    <a:lnTo>
                      <a:pt x="106" y="890"/>
                    </a:lnTo>
                    <a:lnTo>
                      <a:pt x="112" y="924"/>
                    </a:lnTo>
                    <a:lnTo>
                      <a:pt x="112" y="924"/>
                    </a:lnTo>
                    <a:lnTo>
                      <a:pt x="116" y="938"/>
                    </a:lnTo>
                    <a:lnTo>
                      <a:pt x="122" y="948"/>
                    </a:lnTo>
                    <a:lnTo>
                      <a:pt x="128" y="954"/>
                    </a:lnTo>
                    <a:lnTo>
                      <a:pt x="134" y="956"/>
                    </a:lnTo>
                    <a:lnTo>
                      <a:pt x="138" y="954"/>
                    </a:lnTo>
                    <a:lnTo>
                      <a:pt x="144" y="948"/>
                    </a:lnTo>
                    <a:lnTo>
                      <a:pt x="148" y="938"/>
                    </a:lnTo>
                    <a:lnTo>
                      <a:pt x="150" y="924"/>
                    </a:lnTo>
                    <a:lnTo>
                      <a:pt x="150" y="924"/>
                    </a:lnTo>
                    <a:lnTo>
                      <a:pt x="152" y="904"/>
                    </a:lnTo>
                    <a:lnTo>
                      <a:pt x="152" y="882"/>
                    </a:lnTo>
                    <a:lnTo>
                      <a:pt x="152" y="872"/>
                    </a:lnTo>
                    <a:lnTo>
                      <a:pt x="156" y="862"/>
                    </a:lnTo>
                    <a:lnTo>
                      <a:pt x="160" y="852"/>
                    </a:lnTo>
                    <a:lnTo>
                      <a:pt x="168" y="846"/>
                    </a:lnTo>
                    <a:lnTo>
                      <a:pt x="168" y="846"/>
                    </a:lnTo>
                    <a:lnTo>
                      <a:pt x="176" y="842"/>
                    </a:lnTo>
                    <a:lnTo>
                      <a:pt x="188" y="842"/>
                    </a:lnTo>
                    <a:lnTo>
                      <a:pt x="200" y="842"/>
                    </a:lnTo>
                    <a:lnTo>
                      <a:pt x="212" y="842"/>
                    </a:lnTo>
                    <a:lnTo>
                      <a:pt x="224" y="846"/>
                    </a:lnTo>
                    <a:lnTo>
                      <a:pt x="236" y="850"/>
                    </a:lnTo>
                    <a:lnTo>
                      <a:pt x="246" y="854"/>
                    </a:lnTo>
                    <a:lnTo>
                      <a:pt x="254" y="860"/>
                    </a:lnTo>
                    <a:lnTo>
                      <a:pt x="254" y="860"/>
                    </a:lnTo>
                    <a:lnTo>
                      <a:pt x="256" y="866"/>
                    </a:lnTo>
                    <a:lnTo>
                      <a:pt x="260" y="872"/>
                    </a:lnTo>
                    <a:lnTo>
                      <a:pt x="264" y="888"/>
                    </a:lnTo>
                    <a:lnTo>
                      <a:pt x="272" y="924"/>
                    </a:lnTo>
                    <a:lnTo>
                      <a:pt x="276" y="938"/>
                    </a:lnTo>
                    <a:lnTo>
                      <a:pt x="280" y="946"/>
                    </a:lnTo>
                    <a:lnTo>
                      <a:pt x="284" y="950"/>
                    </a:lnTo>
                    <a:lnTo>
                      <a:pt x="290" y="954"/>
                    </a:lnTo>
                    <a:lnTo>
                      <a:pt x="296" y="956"/>
                    </a:lnTo>
                    <a:lnTo>
                      <a:pt x="302" y="956"/>
                    </a:lnTo>
                    <a:lnTo>
                      <a:pt x="312" y="954"/>
                    </a:lnTo>
                    <a:lnTo>
                      <a:pt x="312" y="954"/>
                    </a:lnTo>
                    <a:lnTo>
                      <a:pt x="314" y="938"/>
                    </a:lnTo>
                    <a:lnTo>
                      <a:pt x="314" y="922"/>
                    </a:lnTo>
                    <a:lnTo>
                      <a:pt x="312" y="892"/>
                    </a:lnTo>
                    <a:lnTo>
                      <a:pt x="312" y="892"/>
                    </a:lnTo>
                    <a:lnTo>
                      <a:pt x="312" y="872"/>
                    </a:lnTo>
                    <a:lnTo>
                      <a:pt x="314" y="852"/>
                    </a:lnTo>
                    <a:lnTo>
                      <a:pt x="320" y="810"/>
                    </a:lnTo>
                    <a:lnTo>
                      <a:pt x="330" y="770"/>
                    </a:lnTo>
                    <a:lnTo>
                      <a:pt x="338" y="730"/>
                    </a:lnTo>
                    <a:lnTo>
                      <a:pt x="338" y="730"/>
                    </a:lnTo>
                    <a:lnTo>
                      <a:pt x="354" y="632"/>
                    </a:lnTo>
                    <a:lnTo>
                      <a:pt x="366" y="534"/>
                    </a:lnTo>
                    <a:lnTo>
                      <a:pt x="366" y="534"/>
                    </a:lnTo>
                    <a:lnTo>
                      <a:pt x="372" y="484"/>
                    </a:lnTo>
                    <a:lnTo>
                      <a:pt x="374" y="432"/>
                    </a:lnTo>
                    <a:lnTo>
                      <a:pt x="374" y="380"/>
                    </a:lnTo>
                    <a:lnTo>
                      <a:pt x="374" y="330"/>
                    </a:lnTo>
                    <a:lnTo>
                      <a:pt x="374" y="330"/>
                    </a:lnTo>
                    <a:lnTo>
                      <a:pt x="372" y="296"/>
                    </a:lnTo>
                    <a:lnTo>
                      <a:pt x="366" y="260"/>
                    </a:lnTo>
                    <a:lnTo>
                      <a:pt x="360" y="226"/>
                    </a:lnTo>
                    <a:lnTo>
                      <a:pt x="354" y="194"/>
                    </a:lnTo>
                    <a:lnTo>
                      <a:pt x="354" y="194"/>
                    </a:lnTo>
                    <a:lnTo>
                      <a:pt x="342" y="156"/>
                    </a:lnTo>
                    <a:lnTo>
                      <a:pt x="328" y="120"/>
                    </a:lnTo>
                    <a:lnTo>
                      <a:pt x="320" y="104"/>
                    </a:lnTo>
                    <a:lnTo>
                      <a:pt x="310" y="86"/>
                    </a:lnTo>
                    <a:lnTo>
                      <a:pt x="300" y="72"/>
                    </a:lnTo>
                    <a:lnTo>
                      <a:pt x="288" y="58"/>
                    </a:lnTo>
                    <a:lnTo>
                      <a:pt x="274" y="44"/>
                    </a:lnTo>
                    <a:lnTo>
                      <a:pt x="262" y="32"/>
                    </a:lnTo>
                    <a:lnTo>
                      <a:pt x="246" y="22"/>
                    </a:lnTo>
                    <a:lnTo>
                      <a:pt x="230" y="14"/>
                    </a:lnTo>
                    <a:lnTo>
                      <a:pt x="212" y="8"/>
                    </a:lnTo>
                    <a:lnTo>
                      <a:pt x="194" y="2"/>
                    </a:lnTo>
                    <a:lnTo>
                      <a:pt x="174" y="0"/>
                    </a:lnTo>
                    <a:lnTo>
                      <a:pt x="154" y="0"/>
                    </a:lnTo>
                    <a:lnTo>
                      <a:pt x="154" y="0"/>
                    </a:lnTo>
                    <a:lnTo>
                      <a:pt x="140" y="0"/>
                    </a:lnTo>
                    <a:lnTo>
                      <a:pt x="128" y="2"/>
                    </a:lnTo>
                    <a:lnTo>
                      <a:pt x="114" y="6"/>
                    </a:lnTo>
                    <a:lnTo>
                      <a:pt x="102" y="10"/>
                    </a:lnTo>
                    <a:lnTo>
                      <a:pt x="80" y="24"/>
                    </a:lnTo>
                    <a:lnTo>
                      <a:pt x="60" y="40"/>
                    </a:lnTo>
                    <a:lnTo>
                      <a:pt x="42" y="58"/>
                    </a:lnTo>
                    <a:lnTo>
                      <a:pt x="28" y="80"/>
                    </a:lnTo>
                    <a:lnTo>
                      <a:pt x="16" y="104"/>
                    </a:lnTo>
                    <a:lnTo>
                      <a:pt x="8" y="128"/>
                    </a:lnTo>
                    <a:lnTo>
                      <a:pt x="8" y="128"/>
                    </a:lnTo>
                    <a:lnTo>
                      <a:pt x="4" y="158"/>
                    </a:lnTo>
                    <a:lnTo>
                      <a:pt x="0" y="186"/>
                    </a:lnTo>
                    <a:lnTo>
                      <a:pt x="0" y="214"/>
                    </a:lnTo>
                    <a:lnTo>
                      <a:pt x="2" y="244"/>
                    </a:lnTo>
                    <a:lnTo>
                      <a:pt x="6" y="272"/>
                    </a:lnTo>
                    <a:lnTo>
                      <a:pt x="12" y="300"/>
                    </a:lnTo>
                    <a:lnTo>
                      <a:pt x="20" y="326"/>
                    </a:lnTo>
                    <a:lnTo>
                      <a:pt x="32" y="352"/>
                    </a:lnTo>
                    <a:lnTo>
                      <a:pt x="32" y="352"/>
                    </a:lnTo>
                    <a:lnTo>
                      <a:pt x="44" y="374"/>
                    </a:lnTo>
                    <a:lnTo>
                      <a:pt x="56" y="394"/>
                    </a:lnTo>
                    <a:lnTo>
                      <a:pt x="56" y="394"/>
                    </a:lnTo>
                    <a:lnTo>
                      <a:pt x="70" y="422"/>
                    </a:lnTo>
                    <a:lnTo>
                      <a:pt x="82" y="452"/>
                    </a:lnTo>
                    <a:lnTo>
                      <a:pt x="90" y="482"/>
                    </a:lnTo>
                    <a:lnTo>
                      <a:pt x="96" y="512"/>
                    </a:lnTo>
                    <a:lnTo>
                      <a:pt x="100" y="542"/>
                    </a:lnTo>
                    <a:lnTo>
                      <a:pt x="102" y="572"/>
                    </a:lnTo>
                    <a:lnTo>
                      <a:pt x="106" y="634"/>
                    </a:lnTo>
                    <a:lnTo>
                      <a:pt x="106" y="634"/>
                    </a:lnTo>
                    <a:lnTo>
                      <a:pt x="104" y="698"/>
                    </a:lnTo>
                    <a:lnTo>
                      <a:pt x="102" y="762"/>
                    </a:lnTo>
                    <a:lnTo>
                      <a:pt x="100" y="828"/>
                    </a:lnTo>
                    <a:lnTo>
                      <a:pt x="102" y="860"/>
                    </a:lnTo>
                    <a:lnTo>
                      <a:pt x="106" y="890"/>
                    </a:lnTo>
                    <a:lnTo>
                      <a:pt x="106" y="890"/>
                    </a:lnTo>
                    <a:close/>
                  </a:path>
                </a:pathLst>
              </a:custGeom>
              <a:solidFill>
                <a:srgbClr val="568B83"/>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869" name="Freeform 805"/>
              <p:cNvSpPr/>
              <p:nvPr/>
            </p:nvSpPr>
            <p:spPr bwMode="auto">
              <a:xfrm>
                <a:off x="2951163" y="2212975"/>
                <a:ext cx="393700" cy="85725"/>
              </a:xfrm>
              <a:custGeom>
                <a:avLst/>
                <a:gdLst/>
                <a:ahLst/>
                <a:cxnLst>
                  <a:cxn ang="0">
                    <a:pos x="0" y="28"/>
                  </a:cxn>
                  <a:cxn ang="0">
                    <a:pos x="0" y="28"/>
                  </a:cxn>
                  <a:cxn ang="0">
                    <a:pos x="2" y="4"/>
                  </a:cxn>
                  <a:cxn ang="0">
                    <a:pos x="2" y="4"/>
                  </a:cxn>
                  <a:cxn ang="0">
                    <a:pos x="2" y="0"/>
                  </a:cxn>
                  <a:cxn ang="0">
                    <a:pos x="2" y="0"/>
                  </a:cxn>
                  <a:cxn ang="0">
                    <a:pos x="66" y="4"/>
                  </a:cxn>
                  <a:cxn ang="0">
                    <a:pos x="100" y="8"/>
                  </a:cxn>
                  <a:cxn ang="0">
                    <a:pos x="134" y="14"/>
                  </a:cxn>
                  <a:cxn ang="0">
                    <a:pos x="134" y="14"/>
                  </a:cxn>
                  <a:cxn ang="0">
                    <a:pos x="148" y="16"/>
                  </a:cxn>
                  <a:cxn ang="0">
                    <a:pos x="164" y="18"/>
                  </a:cxn>
                  <a:cxn ang="0">
                    <a:pos x="192" y="18"/>
                  </a:cxn>
                  <a:cxn ang="0">
                    <a:pos x="248" y="14"/>
                  </a:cxn>
                  <a:cxn ang="0">
                    <a:pos x="248" y="14"/>
                  </a:cxn>
                  <a:cxn ang="0">
                    <a:pos x="242" y="52"/>
                  </a:cxn>
                  <a:cxn ang="0">
                    <a:pos x="242" y="52"/>
                  </a:cxn>
                  <a:cxn ang="0">
                    <a:pos x="212" y="54"/>
                  </a:cxn>
                  <a:cxn ang="0">
                    <a:pos x="182" y="54"/>
                  </a:cxn>
                  <a:cxn ang="0">
                    <a:pos x="152" y="52"/>
                  </a:cxn>
                  <a:cxn ang="0">
                    <a:pos x="120" y="50"/>
                  </a:cxn>
                  <a:cxn ang="0">
                    <a:pos x="90" y="46"/>
                  </a:cxn>
                  <a:cxn ang="0">
                    <a:pos x="60" y="42"/>
                  </a:cxn>
                  <a:cxn ang="0">
                    <a:pos x="0" y="28"/>
                  </a:cxn>
                  <a:cxn ang="0">
                    <a:pos x="0" y="28"/>
                  </a:cxn>
                </a:cxnLst>
                <a:rect l="0" t="0" r="r" b="b"/>
                <a:pathLst>
                  <a:path w="248" h="54">
                    <a:moveTo>
                      <a:pt x="0" y="28"/>
                    </a:moveTo>
                    <a:lnTo>
                      <a:pt x="0" y="28"/>
                    </a:lnTo>
                    <a:lnTo>
                      <a:pt x="2" y="4"/>
                    </a:lnTo>
                    <a:lnTo>
                      <a:pt x="2" y="4"/>
                    </a:lnTo>
                    <a:lnTo>
                      <a:pt x="2" y="0"/>
                    </a:lnTo>
                    <a:lnTo>
                      <a:pt x="2" y="0"/>
                    </a:lnTo>
                    <a:lnTo>
                      <a:pt x="66" y="4"/>
                    </a:lnTo>
                    <a:lnTo>
                      <a:pt x="100" y="8"/>
                    </a:lnTo>
                    <a:lnTo>
                      <a:pt x="134" y="14"/>
                    </a:lnTo>
                    <a:lnTo>
                      <a:pt x="134" y="14"/>
                    </a:lnTo>
                    <a:lnTo>
                      <a:pt x="148" y="16"/>
                    </a:lnTo>
                    <a:lnTo>
                      <a:pt x="164" y="18"/>
                    </a:lnTo>
                    <a:lnTo>
                      <a:pt x="192" y="18"/>
                    </a:lnTo>
                    <a:lnTo>
                      <a:pt x="248" y="14"/>
                    </a:lnTo>
                    <a:lnTo>
                      <a:pt x="248" y="14"/>
                    </a:lnTo>
                    <a:lnTo>
                      <a:pt x="242" y="52"/>
                    </a:lnTo>
                    <a:lnTo>
                      <a:pt x="242" y="52"/>
                    </a:lnTo>
                    <a:lnTo>
                      <a:pt x="212" y="54"/>
                    </a:lnTo>
                    <a:lnTo>
                      <a:pt x="182" y="54"/>
                    </a:lnTo>
                    <a:lnTo>
                      <a:pt x="152" y="52"/>
                    </a:lnTo>
                    <a:lnTo>
                      <a:pt x="120" y="50"/>
                    </a:lnTo>
                    <a:lnTo>
                      <a:pt x="90" y="46"/>
                    </a:lnTo>
                    <a:lnTo>
                      <a:pt x="60" y="42"/>
                    </a:lnTo>
                    <a:lnTo>
                      <a:pt x="0" y="28"/>
                    </a:lnTo>
                    <a:lnTo>
                      <a:pt x="0" y="28"/>
                    </a:lnTo>
                    <a:close/>
                  </a:path>
                </a:pathLst>
              </a:custGeom>
              <a:solidFill>
                <a:srgbClr val="DE624E"/>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870" name="Freeform 806"/>
              <p:cNvSpPr/>
              <p:nvPr/>
            </p:nvSpPr>
            <p:spPr bwMode="auto">
              <a:xfrm>
                <a:off x="2947988" y="2330450"/>
                <a:ext cx="381000" cy="60325"/>
              </a:xfrm>
              <a:custGeom>
                <a:avLst/>
                <a:gdLst/>
                <a:ahLst/>
                <a:cxnLst>
                  <a:cxn ang="0">
                    <a:pos x="234" y="38"/>
                  </a:cxn>
                  <a:cxn ang="0">
                    <a:pos x="234" y="38"/>
                  </a:cxn>
                  <a:cxn ang="0">
                    <a:pos x="176" y="38"/>
                  </a:cxn>
                  <a:cxn ang="0">
                    <a:pos x="116" y="36"/>
                  </a:cxn>
                  <a:cxn ang="0">
                    <a:pos x="58" y="34"/>
                  </a:cxn>
                  <a:cxn ang="0">
                    <a:pos x="0" y="28"/>
                  </a:cxn>
                  <a:cxn ang="0">
                    <a:pos x="0" y="28"/>
                  </a:cxn>
                  <a:cxn ang="0">
                    <a:pos x="2" y="0"/>
                  </a:cxn>
                  <a:cxn ang="0">
                    <a:pos x="2" y="0"/>
                  </a:cxn>
                  <a:cxn ang="0">
                    <a:pos x="32" y="2"/>
                  </a:cxn>
                  <a:cxn ang="0">
                    <a:pos x="60" y="6"/>
                  </a:cxn>
                  <a:cxn ang="0">
                    <a:pos x="120" y="6"/>
                  </a:cxn>
                  <a:cxn ang="0">
                    <a:pos x="180" y="4"/>
                  </a:cxn>
                  <a:cxn ang="0">
                    <a:pos x="240" y="4"/>
                  </a:cxn>
                  <a:cxn ang="0">
                    <a:pos x="240" y="4"/>
                  </a:cxn>
                  <a:cxn ang="0">
                    <a:pos x="236" y="26"/>
                  </a:cxn>
                  <a:cxn ang="0">
                    <a:pos x="236" y="26"/>
                  </a:cxn>
                  <a:cxn ang="0">
                    <a:pos x="234" y="38"/>
                  </a:cxn>
                  <a:cxn ang="0">
                    <a:pos x="234" y="38"/>
                  </a:cxn>
                </a:cxnLst>
                <a:rect l="0" t="0" r="r" b="b"/>
                <a:pathLst>
                  <a:path w="240" h="38">
                    <a:moveTo>
                      <a:pt x="234" y="38"/>
                    </a:moveTo>
                    <a:lnTo>
                      <a:pt x="234" y="38"/>
                    </a:lnTo>
                    <a:lnTo>
                      <a:pt x="176" y="38"/>
                    </a:lnTo>
                    <a:lnTo>
                      <a:pt x="116" y="36"/>
                    </a:lnTo>
                    <a:lnTo>
                      <a:pt x="58" y="34"/>
                    </a:lnTo>
                    <a:lnTo>
                      <a:pt x="0" y="28"/>
                    </a:lnTo>
                    <a:lnTo>
                      <a:pt x="0" y="28"/>
                    </a:lnTo>
                    <a:lnTo>
                      <a:pt x="2" y="0"/>
                    </a:lnTo>
                    <a:lnTo>
                      <a:pt x="2" y="0"/>
                    </a:lnTo>
                    <a:lnTo>
                      <a:pt x="32" y="2"/>
                    </a:lnTo>
                    <a:lnTo>
                      <a:pt x="60" y="6"/>
                    </a:lnTo>
                    <a:lnTo>
                      <a:pt x="120" y="6"/>
                    </a:lnTo>
                    <a:lnTo>
                      <a:pt x="180" y="4"/>
                    </a:lnTo>
                    <a:lnTo>
                      <a:pt x="240" y="4"/>
                    </a:lnTo>
                    <a:lnTo>
                      <a:pt x="240" y="4"/>
                    </a:lnTo>
                    <a:lnTo>
                      <a:pt x="236" y="26"/>
                    </a:lnTo>
                    <a:lnTo>
                      <a:pt x="236" y="26"/>
                    </a:lnTo>
                    <a:lnTo>
                      <a:pt x="234" y="38"/>
                    </a:lnTo>
                    <a:lnTo>
                      <a:pt x="234" y="38"/>
                    </a:lnTo>
                    <a:close/>
                  </a:path>
                </a:pathLst>
              </a:custGeom>
              <a:solidFill>
                <a:srgbClr val="DE624E"/>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871" name="Freeform 807"/>
              <p:cNvSpPr/>
              <p:nvPr/>
            </p:nvSpPr>
            <p:spPr bwMode="auto">
              <a:xfrm>
                <a:off x="2944813" y="2416175"/>
                <a:ext cx="361950" cy="69850"/>
              </a:xfrm>
              <a:custGeom>
                <a:avLst/>
                <a:gdLst/>
                <a:ahLst/>
                <a:cxnLst>
                  <a:cxn ang="0">
                    <a:pos x="0" y="28"/>
                  </a:cxn>
                  <a:cxn ang="0">
                    <a:pos x="0" y="28"/>
                  </a:cxn>
                  <a:cxn ang="0">
                    <a:pos x="2" y="0"/>
                  </a:cxn>
                  <a:cxn ang="0">
                    <a:pos x="2" y="0"/>
                  </a:cxn>
                  <a:cxn ang="0">
                    <a:pos x="8" y="2"/>
                  </a:cxn>
                  <a:cxn ang="0">
                    <a:pos x="8" y="2"/>
                  </a:cxn>
                  <a:cxn ang="0">
                    <a:pos x="36" y="2"/>
                  </a:cxn>
                  <a:cxn ang="0">
                    <a:pos x="64" y="4"/>
                  </a:cxn>
                  <a:cxn ang="0">
                    <a:pos x="118" y="12"/>
                  </a:cxn>
                  <a:cxn ang="0">
                    <a:pos x="118" y="12"/>
                  </a:cxn>
                  <a:cxn ang="0">
                    <a:pos x="174" y="18"/>
                  </a:cxn>
                  <a:cxn ang="0">
                    <a:pos x="200" y="18"/>
                  </a:cxn>
                  <a:cxn ang="0">
                    <a:pos x="228" y="18"/>
                  </a:cxn>
                  <a:cxn ang="0">
                    <a:pos x="228" y="18"/>
                  </a:cxn>
                  <a:cxn ang="0">
                    <a:pos x="222" y="44"/>
                  </a:cxn>
                  <a:cxn ang="0">
                    <a:pos x="222" y="44"/>
                  </a:cxn>
                  <a:cxn ang="0">
                    <a:pos x="166" y="44"/>
                  </a:cxn>
                  <a:cxn ang="0">
                    <a:pos x="112" y="42"/>
                  </a:cxn>
                  <a:cxn ang="0">
                    <a:pos x="56" y="36"/>
                  </a:cxn>
                  <a:cxn ang="0">
                    <a:pos x="0" y="28"/>
                  </a:cxn>
                  <a:cxn ang="0">
                    <a:pos x="0" y="28"/>
                  </a:cxn>
                </a:cxnLst>
                <a:rect l="0" t="0" r="r" b="b"/>
                <a:pathLst>
                  <a:path w="228" h="44">
                    <a:moveTo>
                      <a:pt x="0" y="28"/>
                    </a:moveTo>
                    <a:lnTo>
                      <a:pt x="0" y="28"/>
                    </a:lnTo>
                    <a:lnTo>
                      <a:pt x="2" y="0"/>
                    </a:lnTo>
                    <a:lnTo>
                      <a:pt x="2" y="0"/>
                    </a:lnTo>
                    <a:lnTo>
                      <a:pt x="8" y="2"/>
                    </a:lnTo>
                    <a:lnTo>
                      <a:pt x="8" y="2"/>
                    </a:lnTo>
                    <a:lnTo>
                      <a:pt x="36" y="2"/>
                    </a:lnTo>
                    <a:lnTo>
                      <a:pt x="64" y="4"/>
                    </a:lnTo>
                    <a:lnTo>
                      <a:pt x="118" y="12"/>
                    </a:lnTo>
                    <a:lnTo>
                      <a:pt x="118" y="12"/>
                    </a:lnTo>
                    <a:lnTo>
                      <a:pt x="174" y="18"/>
                    </a:lnTo>
                    <a:lnTo>
                      <a:pt x="200" y="18"/>
                    </a:lnTo>
                    <a:lnTo>
                      <a:pt x="228" y="18"/>
                    </a:lnTo>
                    <a:lnTo>
                      <a:pt x="228" y="18"/>
                    </a:lnTo>
                    <a:lnTo>
                      <a:pt x="222" y="44"/>
                    </a:lnTo>
                    <a:lnTo>
                      <a:pt x="222" y="44"/>
                    </a:lnTo>
                    <a:lnTo>
                      <a:pt x="166" y="44"/>
                    </a:lnTo>
                    <a:lnTo>
                      <a:pt x="112" y="42"/>
                    </a:lnTo>
                    <a:lnTo>
                      <a:pt x="56" y="36"/>
                    </a:lnTo>
                    <a:lnTo>
                      <a:pt x="0" y="28"/>
                    </a:lnTo>
                    <a:lnTo>
                      <a:pt x="0" y="28"/>
                    </a:lnTo>
                    <a:close/>
                  </a:path>
                </a:pathLst>
              </a:custGeom>
              <a:solidFill>
                <a:srgbClr val="DE624E"/>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872" name="Freeform 809"/>
              <p:cNvSpPr/>
              <p:nvPr/>
            </p:nvSpPr>
            <p:spPr bwMode="auto">
              <a:xfrm>
                <a:off x="3205163" y="2622550"/>
                <a:ext cx="79375" cy="44450"/>
              </a:xfrm>
              <a:custGeom>
                <a:avLst/>
                <a:gdLst/>
                <a:ahLst/>
                <a:cxnLst>
                  <a:cxn ang="0">
                    <a:pos x="48" y="0"/>
                  </a:cxn>
                  <a:cxn ang="0">
                    <a:pos x="48" y="0"/>
                  </a:cxn>
                  <a:cxn ang="0">
                    <a:pos x="48" y="4"/>
                  </a:cxn>
                  <a:cxn ang="0">
                    <a:pos x="48" y="4"/>
                  </a:cxn>
                  <a:cxn ang="0">
                    <a:pos x="50" y="26"/>
                  </a:cxn>
                  <a:cxn ang="0">
                    <a:pos x="50" y="26"/>
                  </a:cxn>
                  <a:cxn ang="0">
                    <a:pos x="6" y="28"/>
                  </a:cxn>
                  <a:cxn ang="0">
                    <a:pos x="6" y="28"/>
                  </a:cxn>
                  <a:cxn ang="0">
                    <a:pos x="0" y="0"/>
                  </a:cxn>
                  <a:cxn ang="0">
                    <a:pos x="0" y="0"/>
                  </a:cxn>
                  <a:cxn ang="0">
                    <a:pos x="48" y="0"/>
                  </a:cxn>
                  <a:cxn ang="0">
                    <a:pos x="48" y="0"/>
                  </a:cxn>
                </a:cxnLst>
                <a:rect l="0" t="0" r="r" b="b"/>
                <a:pathLst>
                  <a:path w="50" h="28">
                    <a:moveTo>
                      <a:pt x="48" y="0"/>
                    </a:moveTo>
                    <a:lnTo>
                      <a:pt x="48" y="0"/>
                    </a:lnTo>
                    <a:lnTo>
                      <a:pt x="48" y="4"/>
                    </a:lnTo>
                    <a:lnTo>
                      <a:pt x="48" y="4"/>
                    </a:lnTo>
                    <a:lnTo>
                      <a:pt x="50" y="26"/>
                    </a:lnTo>
                    <a:lnTo>
                      <a:pt x="50" y="26"/>
                    </a:lnTo>
                    <a:lnTo>
                      <a:pt x="6" y="28"/>
                    </a:lnTo>
                    <a:lnTo>
                      <a:pt x="6" y="28"/>
                    </a:lnTo>
                    <a:lnTo>
                      <a:pt x="0" y="0"/>
                    </a:lnTo>
                    <a:lnTo>
                      <a:pt x="0" y="0"/>
                    </a:lnTo>
                    <a:lnTo>
                      <a:pt x="48" y="0"/>
                    </a:lnTo>
                    <a:lnTo>
                      <a:pt x="48" y="0"/>
                    </a:lnTo>
                    <a:close/>
                  </a:path>
                </a:pathLst>
              </a:custGeom>
              <a:solidFill>
                <a:srgbClr val="DE624E"/>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873" name="Freeform 810"/>
              <p:cNvSpPr/>
              <p:nvPr/>
            </p:nvSpPr>
            <p:spPr bwMode="auto">
              <a:xfrm>
                <a:off x="2944813" y="2501900"/>
                <a:ext cx="342900" cy="79375"/>
              </a:xfrm>
              <a:custGeom>
                <a:avLst/>
                <a:gdLst/>
                <a:ahLst/>
                <a:cxnLst>
                  <a:cxn ang="0">
                    <a:pos x="162" y="46"/>
                  </a:cxn>
                  <a:cxn ang="0">
                    <a:pos x="162" y="46"/>
                  </a:cxn>
                  <a:cxn ang="0">
                    <a:pos x="154" y="50"/>
                  </a:cxn>
                  <a:cxn ang="0">
                    <a:pos x="154" y="48"/>
                  </a:cxn>
                  <a:cxn ang="0">
                    <a:pos x="154" y="48"/>
                  </a:cxn>
                  <a:cxn ang="0">
                    <a:pos x="146" y="42"/>
                  </a:cxn>
                  <a:cxn ang="0">
                    <a:pos x="136" y="38"/>
                  </a:cxn>
                  <a:cxn ang="0">
                    <a:pos x="124" y="34"/>
                  </a:cxn>
                  <a:cxn ang="0">
                    <a:pos x="112" y="30"/>
                  </a:cxn>
                  <a:cxn ang="0">
                    <a:pos x="100" y="30"/>
                  </a:cxn>
                  <a:cxn ang="0">
                    <a:pos x="88" y="30"/>
                  </a:cxn>
                  <a:cxn ang="0">
                    <a:pos x="76" y="30"/>
                  </a:cxn>
                  <a:cxn ang="0">
                    <a:pos x="68" y="34"/>
                  </a:cxn>
                  <a:cxn ang="0">
                    <a:pos x="68" y="34"/>
                  </a:cxn>
                  <a:cxn ang="0">
                    <a:pos x="64" y="38"/>
                  </a:cxn>
                  <a:cxn ang="0">
                    <a:pos x="64" y="38"/>
                  </a:cxn>
                  <a:cxn ang="0">
                    <a:pos x="2" y="32"/>
                  </a:cxn>
                  <a:cxn ang="0">
                    <a:pos x="2" y="32"/>
                  </a:cxn>
                  <a:cxn ang="0">
                    <a:pos x="0" y="0"/>
                  </a:cxn>
                  <a:cxn ang="0">
                    <a:pos x="0" y="0"/>
                  </a:cxn>
                  <a:cxn ang="0">
                    <a:pos x="108" y="12"/>
                  </a:cxn>
                  <a:cxn ang="0">
                    <a:pos x="162" y="16"/>
                  </a:cxn>
                  <a:cxn ang="0">
                    <a:pos x="216" y="18"/>
                  </a:cxn>
                  <a:cxn ang="0">
                    <a:pos x="216" y="18"/>
                  </a:cxn>
                  <a:cxn ang="0">
                    <a:pos x="212" y="48"/>
                  </a:cxn>
                  <a:cxn ang="0">
                    <a:pos x="212" y="48"/>
                  </a:cxn>
                  <a:cxn ang="0">
                    <a:pos x="200" y="46"/>
                  </a:cxn>
                  <a:cxn ang="0">
                    <a:pos x="186" y="44"/>
                  </a:cxn>
                  <a:cxn ang="0">
                    <a:pos x="174" y="44"/>
                  </a:cxn>
                  <a:cxn ang="0">
                    <a:pos x="168" y="44"/>
                  </a:cxn>
                  <a:cxn ang="0">
                    <a:pos x="162" y="46"/>
                  </a:cxn>
                  <a:cxn ang="0">
                    <a:pos x="162" y="46"/>
                  </a:cxn>
                </a:cxnLst>
                <a:rect l="0" t="0" r="r" b="b"/>
                <a:pathLst>
                  <a:path w="216" h="50">
                    <a:moveTo>
                      <a:pt x="162" y="46"/>
                    </a:moveTo>
                    <a:lnTo>
                      <a:pt x="162" y="46"/>
                    </a:lnTo>
                    <a:lnTo>
                      <a:pt x="154" y="50"/>
                    </a:lnTo>
                    <a:lnTo>
                      <a:pt x="154" y="48"/>
                    </a:lnTo>
                    <a:lnTo>
                      <a:pt x="154" y="48"/>
                    </a:lnTo>
                    <a:lnTo>
                      <a:pt x="146" y="42"/>
                    </a:lnTo>
                    <a:lnTo>
                      <a:pt x="136" y="38"/>
                    </a:lnTo>
                    <a:lnTo>
                      <a:pt x="124" y="34"/>
                    </a:lnTo>
                    <a:lnTo>
                      <a:pt x="112" y="30"/>
                    </a:lnTo>
                    <a:lnTo>
                      <a:pt x="100" y="30"/>
                    </a:lnTo>
                    <a:lnTo>
                      <a:pt x="88" y="30"/>
                    </a:lnTo>
                    <a:lnTo>
                      <a:pt x="76" y="30"/>
                    </a:lnTo>
                    <a:lnTo>
                      <a:pt x="68" y="34"/>
                    </a:lnTo>
                    <a:lnTo>
                      <a:pt x="68" y="34"/>
                    </a:lnTo>
                    <a:lnTo>
                      <a:pt x="64" y="38"/>
                    </a:lnTo>
                    <a:lnTo>
                      <a:pt x="64" y="38"/>
                    </a:lnTo>
                    <a:lnTo>
                      <a:pt x="2" y="32"/>
                    </a:lnTo>
                    <a:lnTo>
                      <a:pt x="2" y="32"/>
                    </a:lnTo>
                    <a:lnTo>
                      <a:pt x="0" y="0"/>
                    </a:lnTo>
                    <a:lnTo>
                      <a:pt x="0" y="0"/>
                    </a:lnTo>
                    <a:lnTo>
                      <a:pt x="108" y="12"/>
                    </a:lnTo>
                    <a:lnTo>
                      <a:pt x="162" y="16"/>
                    </a:lnTo>
                    <a:lnTo>
                      <a:pt x="216" y="18"/>
                    </a:lnTo>
                    <a:lnTo>
                      <a:pt x="216" y="18"/>
                    </a:lnTo>
                    <a:lnTo>
                      <a:pt x="212" y="48"/>
                    </a:lnTo>
                    <a:lnTo>
                      <a:pt x="212" y="48"/>
                    </a:lnTo>
                    <a:lnTo>
                      <a:pt x="200" y="46"/>
                    </a:lnTo>
                    <a:lnTo>
                      <a:pt x="186" y="44"/>
                    </a:lnTo>
                    <a:lnTo>
                      <a:pt x="174" y="44"/>
                    </a:lnTo>
                    <a:lnTo>
                      <a:pt x="168" y="44"/>
                    </a:lnTo>
                    <a:lnTo>
                      <a:pt x="162" y="46"/>
                    </a:lnTo>
                    <a:lnTo>
                      <a:pt x="162" y="46"/>
                    </a:lnTo>
                    <a:close/>
                  </a:path>
                </a:pathLst>
              </a:custGeom>
              <a:solidFill>
                <a:srgbClr val="DE624E"/>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874" name="Freeform 811"/>
              <p:cNvSpPr/>
              <p:nvPr/>
            </p:nvSpPr>
            <p:spPr bwMode="auto">
              <a:xfrm>
                <a:off x="2951163" y="2603500"/>
                <a:ext cx="76200" cy="57150"/>
              </a:xfrm>
              <a:custGeom>
                <a:avLst/>
                <a:gdLst/>
                <a:ahLst/>
                <a:cxnLst>
                  <a:cxn ang="0">
                    <a:pos x="2" y="14"/>
                  </a:cxn>
                  <a:cxn ang="0">
                    <a:pos x="2" y="14"/>
                  </a:cxn>
                  <a:cxn ang="0">
                    <a:pos x="0" y="0"/>
                  </a:cxn>
                  <a:cxn ang="0">
                    <a:pos x="0" y="0"/>
                  </a:cxn>
                  <a:cxn ang="0">
                    <a:pos x="48" y="6"/>
                  </a:cxn>
                  <a:cxn ang="0">
                    <a:pos x="48" y="6"/>
                  </a:cxn>
                  <a:cxn ang="0">
                    <a:pos x="48" y="36"/>
                  </a:cxn>
                  <a:cxn ang="0">
                    <a:pos x="48" y="36"/>
                  </a:cxn>
                  <a:cxn ang="0">
                    <a:pos x="4" y="30"/>
                  </a:cxn>
                  <a:cxn ang="0">
                    <a:pos x="4" y="30"/>
                  </a:cxn>
                  <a:cxn ang="0">
                    <a:pos x="2" y="14"/>
                  </a:cxn>
                  <a:cxn ang="0">
                    <a:pos x="2" y="14"/>
                  </a:cxn>
                </a:cxnLst>
                <a:rect l="0" t="0" r="r" b="b"/>
                <a:pathLst>
                  <a:path w="48" h="36">
                    <a:moveTo>
                      <a:pt x="2" y="14"/>
                    </a:moveTo>
                    <a:lnTo>
                      <a:pt x="2" y="14"/>
                    </a:lnTo>
                    <a:lnTo>
                      <a:pt x="0" y="0"/>
                    </a:lnTo>
                    <a:lnTo>
                      <a:pt x="0" y="0"/>
                    </a:lnTo>
                    <a:lnTo>
                      <a:pt x="48" y="6"/>
                    </a:lnTo>
                    <a:lnTo>
                      <a:pt x="48" y="6"/>
                    </a:lnTo>
                    <a:lnTo>
                      <a:pt x="48" y="36"/>
                    </a:lnTo>
                    <a:lnTo>
                      <a:pt x="48" y="36"/>
                    </a:lnTo>
                    <a:lnTo>
                      <a:pt x="4" y="30"/>
                    </a:lnTo>
                    <a:lnTo>
                      <a:pt x="4" y="30"/>
                    </a:lnTo>
                    <a:lnTo>
                      <a:pt x="2" y="14"/>
                    </a:lnTo>
                    <a:lnTo>
                      <a:pt x="2" y="14"/>
                    </a:lnTo>
                    <a:close/>
                  </a:path>
                </a:pathLst>
              </a:custGeom>
              <a:solidFill>
                <a:srgbClr val="DE624E"/>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875" name="Freeform 812"/>
              <p:cNvSpPr/>
              <p:nvPr/>
            </p:nvSpPr>
            <p:spPr bwMode="auto">
              <a:xfrm>
                <a:off x="2951163" y="2124075"/>
                <a:ext cx="409575" cy="60325"/>
              </a:xfrm>
              <a:custGeom>
                <a:avLst/>
                <a:gdLst/>
                <a:ahLst/>
                <a:cxnLst>
                  <a:cxn ang="0">
                    <a:pos x="0" y="0"/>
                  </a:cxn>
                  <a:cxn ang="0">
                    <a:pos x="0" y="0"/>
                  </a:cxn>
                  <a:cxn ang="0">
                    <a:pos x="32" y="4"/>
                  </a:cxn>
                  <a:cxn ang="0">
                    <a:pos x="66" y="4"/>
                  </a:cxn>
                  <a:cxn ang="0">
                    <a:pos x="66" y="4"/>
                  </a:cxn>
                  <a:cxn ang="0">
                    <a:pos x="90" y="2"/>
                  </a:cxn>
                  <a:cxn ang="0">
                    <a:pos x="114" y="4"/>
                  </a:cxn>
                  <a:cxn ang="0">
                    <a:pos x="162" y="6"/>
                  </a:cxn>
                  <a:cxn ang="0">
                    <a:pos x="210" y="10"/>
                  </a:cxn>
                  <a:cxn ang="0">
                    <a:pos x="234" y="10"/>
                  </a:cxn>
                  <a:cxn ang="0">
                    <a:pos x="258" y="8"/>
                  </a:cxn>
                  <a:cxn ang="0">
                    <a:pos x="258" y="8"/>
                  </a:cxn>
                  <a:cxn ang="0">
                    <a:pos x="254" y="38"/>
                  </a:cxn>
                  <a:cxn ang="0">
                    <a:pos x="254" y="38"/>
                  </a:cxn>
                  <a:cxn ang="0">
                    <a:pos x="126" y="34"/>
                  </a:cxn>
                  <a:cxn ang="0">
                    <a:pos x="64" y="30"/>
                  </a:cxn>
                  <a:cxn ang="0">
                    <a:pos x="0" y="22"/>
                  </a:cxn>
                  <a:cxn ang="0">
                    <a:pos x="0" y="22"/>
                  </a:cxn>
                  <a:cxn ang="0">
                    <a:pos x="0" y="0"/>
                  </a:cxn>
                  <a:cxn ang="0">
                    <a:pos x="0" y="0"/>
                  </a:cxn>
                </a:cxnLst>
                <a:rect l="0" t="0" r="r" b="b"/>
                <a:pathLst>
                  <a:path w="258" h="38">
                    <a:moveTo>
                      <a:pt x="0" y="0"/>
                    </a:moveTo>
                    <a:lnTo>
                      <a:pt x="0" y="0"/>
                    </a:lnTo>
                    <a:lnTo>
                      <a:pt x="32" y="4"/>
                    </a:lnTo>
                    <a:lnTo>
                      <a:pt x="66" y="4"/>
                    </a:lnTo>
                    <a:lnTo>
                      <a:pt x="66" y="4"/>
                    </a:lnTo>
                    <a:lnTo>
                      <a:pt x="90" y="2"/>
                    </a:lnTo>
                    <a:lnTo>
                      <a:pt x="114" y="4"/>
                    </a:lnTo>
                    <a:lnTo>
                      <a:pt x="162" y="6"/>
                    </a:lnTo>
                    <a:lnTo>
                      <a:pt x="210" y="10"/>
                    </a:lnTo>
                    <a:lnTo>
                      <a:pt x="234" y="10"/>
                    </a:lnTo>
                    <a:lnTo>
                      <a:pt x="258" y="8"/>
                    </a:lnTo>
                    <a:lnTo>
                      <a:pt x="258" y="8"/>
                    </a:lnTo>
                    <a:lnTo>
                      <a:pt x="254" y="38"/>
                    </a:lnTo>
                    <a:lnTo>
                      <a:pt x="254" y="38"/>
                    </a:lnTo>
                    <a:lnTo>
                      <a:pt x="126" y="34"/>
                    </a:lnTo>
                    <a:lnTo>
                      <a:pt x="64" y="30"/>
                    </a:lnTo>
                    <a:lnTo>
                      <a:pt x="0" y="22"/>
                    </a:lnTo>
                    <a:lnTo>
                      <a:pt x="0" y="22"/>
                    </a:lnTo>
                    <a:lnTo>
                      <a:pt x="0" y="0"/>
                    </a:lnTo>
                    <a:lnTo>
                      <a:pt x="0" y="0"/>
                    </a:lnTo>
                    <a:close/>
                  </a:path>
                </a:pathLst>
              </a:custGeom>
              <a:solidFill>
                <a:srgbClr val="DE624E"/>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876" name="Freeform 813"/>
              <p:cNvSpPr/>
              <p:nvPr/>
            </p:nvSpPr>
            <p:spPr bwMode="auto">
              <a:xfrm>
                <a:off x="2938463" y="2022475"/>
                <a:ext cx="431800" cy="63500"/>
              </a:xfrm>
              <a:custGeom>
                <a:avLst/>
                <a:gdLst/>
                <a:ahLst/>
                <a:cxnLst>
                  <a:cxn ang="0">
                    <a:pos x="270" y="40"/>
                  </a:cxn>
                  <a:cxn ang="0">
                    <a:pos x="270" y="40"/>
                  </a:cxn>
                  <a:cxn ang="0">
                    <a:pos x="224" y="40"/>
                  </a:cxn>
                  <a:cxn ang="0">
                    <a:pos x="178" y="40"/>
                  </a:cxn>
                  <a:cxn ang="0">
                    <a:pos x="86" y="38"/>
                  </a:cxn>
                  <a:cxn ang="0">
                    <a:pos x="86" y="38"/>
                  </a:cxn>
                  <a:cxn ang="0">
                    <a:pos x="66" y="36"/>
                  </a:cxn>
                  <a:cxn ang="0">
                    <a:pos x="44" y="34"/>
                  </a:cxn>
                  <a:cxn ang="0">
                    <a:pos x="24" y="30"/>
                  </a:cxn>
                  <a:cxn ang="0">
                    <a:pos x="4" y="24"/>
                  </a:cxn>
                  <a:cxn ang="0">
                    <a:pos x="4" y="24"/>
                  </a:cxn>
                  <a:cxn ang="0">
                    <a:pos x="4" y="24"/>
                  </a:cxn>
                  <a:cxn ang="0">
                    <a:pos x="0" y="0"/>
                  </a:cxn>
                  <a:cxn ang="0">
                    <a:pos x="0" y="0"/>
                  </a:cxn>
                  <a:cxn ang="0">
                    <a:pos x="68" y="6"/>
                  </a:cxn>
                  <a:cxn ang="0">
                    <a:pos x="136" y="8"/>
                  </a:cxn>
                  <a:cxn ang="0">
                    <a:pos x="204" y="8"/>
                  </a:cxn>
                  <a:cxn ang="0">
                    <a:pos x="238" y="8"/>
                  </a:cxn>
                  <a:cxn ang="0">
                    <a:pos x="272" y="4"/>
                  </a:cxn>
                  <a:cxn ang="0">
                    <a:pos x="272" y="4"/>
                  </a:cxn>
                  <a:cxn ang="0">
                    <a:pos x="270" y="24"/>
                  </a:cxn>
                  <a:cxn ang="0">
                    <a:pos x="270" y="24"/>
                  </a:cxn>
                  <a:cxn ang="0">
                    <a:pos x="270" y="40"/>
                  </a:cxn>
                  <a:cxn ang="0">
                    <a:pos x="270" y="40"/>
                  </a:cxn>
                </a:cxnLst>
                <a:rect l="0" t="0" r="r" b="b"/>
                <a:pathLst>
                  <a:path w="272" h="40">
                    <a:moveTo>
                      <a:pt x="270" y="40"/>
                    </a:moveTo>
                    <a:lnTo>
                      <a:pt x="270" y="40"/>
                    </a:lnTo>
                    <a:lnTo>
                      <a:pt x="224" y="40"/>
                    </a:lnTo>
                    <a:lnTo>
                      <a:pt x="178" y="40"/>
                    </a:lnTo>
                    <a:lnTo>
                      <a:pt x="86" y="38"/>
                    </a:lnTo>
                    <a:lnTo>
                      <a:pt x="86" y="38"/>
                    </a:lnTo>
                    <a:lnTo>
                      <a:pt x="66" y="36"/>
                    </a:lnTo>
                    <a:lnTo>
                      <a:pt x="44" y="34"/>
                    </a:lnTo>
                    <a:lnTo>
                      <a:pt x="24" y="30"/>
                    </a:lnTo>
                    <a:lnTo>
                      <a:pt x="4" y="24"/>
                    </a:lnTo>
                    <a:lnTo>
                      <a:pt x="4" y="24"/>
                    </a:lnTo>
                    <a:lnTo>
                      <a:pt x="4" y="24"/>
                    </a:lnTo>
                    <a:lnTo>
                      <a:pt x="0" y="0"/>
                    </a:lnTo>
                    <a:lnTo>
                      <a:pt x="0" y="0"/>
                    </a:lnTo>
                    <a:lnTo>
                      <a:pt x="68" y="6"/>
                    </a:lnTo>
                    <a:lnTo>
                      <a:pt x="136" y="8"/>
                    </a:lnTo>
                    <a:lnTo>
                      <a:pt x="204" y="8"/>
                    </a:lnTo>
                    <a:lnTo>
                      <a:pt x="238" y="8"/>
                    </a:lnTo>
                    <a:lnTo>
                      <a:pt x="272" y="4"/>
                    </a:lnTo>
                    <a:lnTo>
                      <a:pt x="272" y="4"/>
                    </a:lnTo>
                    <a:lnTo>
                      <a:pt x="270" y="24"/>
                    </a:lnTo>
                    <a:lnTo>
                      <a:pt x="270" y="24"/>
                    </a:lnTo>
                    <a:lnTo>
                      <a:pt x="270" y="40"/>
                    </a:lnTo>
                    <a:lnTo>
                      <a:pt x="270" y="40"/>
                    </a:lnTo>
                    <a:close/>
                  </a:path>
                </a:pathLst>
              </a:custGeom>
              <a:solidFill>
                <a:srgbClr val="DE624E"/>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877" name="Freeform 814"/>
              <p:cNvSpPr/>
              <p:nvPr/>
            </p:nvSpPr>
            <p:spPr bwMode="auto">
              <a:xfrm>
                <a:off x="2855913" y="1352550"/>
                <a:ext cx="317500" cy="479425"/>
              </a:xfrm>
              <a:custGeom>
                <a:avLst/>
                <a:gdLst/>
                <a:ahLst/>
                <a:cxnLst>
                  <a:cxn ang="0">
                    <a:pos x="138" y="294"/>
                  </a:cxn>
                  <a:cxn ang="0">
                    <a:pos x="138" y="294"/>
                  </a:cxn>
                  <a:cxn ang="0">
                    <a:pos x="130" y="298"/>
                  </a:cxn>
                  <a:cxn ang="0">
                    <a:pos x="120" y="300"/>
                  </a:cxn>
                  <a:cxn ang="0">
                    <a:pos x="110" y="302"/>
                  </a:cxn>
                  <a:cxn ang="0">
                    <a:pos x="98" y="302"/>
                  </a:cxn>
                  <a:cxn ang="0">
                    <a:pos x="98" y="302"/>
                  </a:cxn>
                  <a:cxn ang="0">
                    <a:pos x="82" y="298"/>
                  </a:cxn>
                  <a:cxn ang="0">
                    <a:pos x="66" y="292"/>
                  </a:cxn>
                  <a:cxn ang="0">
                    <a:pos x="54" y="282"/>
                  </a:cxn>
                  <a:cxn ang="0">
                    <a:pos x="44" y="270"/>
                  </a:cxn>
                  <a:cxn ang="0">
                    <a:pos x="34" y="256"/>
                  </a:cxn>
                  <a:cxn ang="0">
                    <a:pos x="26" y="240"/>
                  </a:cxn>
                  <a:cxn ang="0">
                    <a:pos x="14" y="208"/>
                  </a:cxn>
                  <a:cxn ang="0">
                    <a:pos x="14" y="208"/>
                  </a:cxn>
                  <a:cxn ang="0">
                    <a:pos x="6" y="188"/>
                  </a:cxn>
                  <a:cxn ang="0">
                    <a:pos x="2" y="166"/>
                  </a:cxn>
                  <a:cxn ang="0">
                    <a:pos x="0" y="142"/>
                  </a:cxn>
                  <a:cxn ang="0">
                    <a:pos x="0" y="120"/>
                  </a:cxn>
                  <a:cxn ang="0">
                    <a:pos x="4" y="98"/>
                  </a:cxn>
                  <a:cxn ang="0">
                    <a:pos x="8" y="76"/>
                  </a:cxn>
                  <a:cxn ang="0">
                    <a:pos x="16" y="54"/>
                  </a:cxn>
                  <a:cxn ang="0">
                    <a:pos x="28" y="36"/>
                  </a:cxn>
                  <a:cxn ang="0">
                    <a:pos x="28" y="36"/>
                  </a:cxn>
                  <a:cxn ang="0">
                    <a:pos x="36" y="26"/>
                  </a:cxn>
                  <a:cxn ang="0">
                    <a:pos x="42" y="18"/>
                  </a:cxn>
                  <a:cxn ang="0">
                    <a:pos x="52" y="12"/>
                  </a:cxn>
                  <a:cxn ang="0">
                    <a:pos x="60" y="8"/>
                  </a:cxn>
                  <a:cxn ang="0">
                    <a:pos x="70" y="4"/>
                  </a:cxn>
                  <a:cxn ang="0">
                    <a:pos x="78" y="0"/>
                  </a:cxn>
                  <a:cxn ang="0">
                    <a:pos x="98" y="0"/>
                  </a:cxn>
                  <a:cxn ang="0">
                    <a:pos x="118" y="2"/>
                  </a:cxn>
                  <a:cxn ang="0">
                    <a:pos x="136" y="10"/>
                  </a:cxn>
                  <a:cxn ang="0">
                    <a:pos x="154" y="20"/>
                  </a:cxn>
                  <a:cxn ang="0">
                    <a:pos x="168" y="36"/>
                  </a:cxn>
                  <a:cxn ang="0">
                    <a:pos x="168" y="36"/>
                  </a:cxn>
                  <a:cxn ang="0">
                    <a:pos x="176" y="46"/>
                  </a:cxn>
                  <a:cxn ang="0">
                    <a:pos x="182" y="56"/>
                  </a:cxn>
                  <a:cxn ang="0">
                    <a:pos x="190" y="80"/>
                  </a:cxn>
                  <a:cxn ang="0">
                    <a:pos x="196" y="104"/>
                  </a:cxn>
                  <a:cxn ang="0">
                    <a:pos x="200" y="130"/>
                  </a:cxn>
                  <a:cxn ang="0">
                    <a:pos x="200" y="156"/>
                  </a:cxn>
                  <a:cxn ang="0">
                    <a:pos x="198" y="182"/>
                  </a:cxn>
                  <a:cxn ang="0">
                    <a:pos x="194" y="208"/>
                  </a:cxn>
                  <a:cxn ang="0">
                    <a:pos x="188" y="230"/>
                  </a:cxn>
                  <a:cxn ang="0">
                    <a:pos x="188" y="230"/>
                  </a:cxn>
                  <a:cxn ang="0">
                    <a:pos x="182" y="250"/>
                  </a:cxn>
                  <a:cxn ang="0">
                    <a:pos x="170" y="268"/>
                  </a:cxn>
                  <a:cxn ang="0">
                    <a:pos x="156" y="282"/>
                  </a:cxn>
                  <a:cxn ang="0">
                    <a:pos x="138" y="294"/>
                  </a:cxn>
                  <a:cxn ang="0">
                    <a:pos x="138" y="294"/>
                  </a:cxn>
                </a:cxnLst>
                <a:rect l="0" t="0" r="r" b="b"/>
                <a:pathLst>
                  <a:path w="200" h="302">
                    <a:moveTo>
                      <a:pt x="138" y="294"/>
                    </a:moveTo>
                    <a:lnTo>
                      <a:pt x="138" y="294"/>
                    </a:lnTo>
                    <a:lnTo>
                      <a:pt x="130" y="298"/>
                    </a:lnTo>
                    <a:lnTo>
                      <a:pt x="120" y="300"/>
                    </a:lnTo>
                    <a:lnTo>
                      <a:pt x="110" y="302"/>
                    </a:lnTo>
                    <a:lnTo>
                      <a:pt x="98" y="302"/>
                    </a:lnTo>
                    <a:lnTo>
                      <a:pt x="98" y="302"/>
                    </a:lnTo>
                    <a:lnTo>
                      <a:pt x="82" y="298"/>
                    </a:lnTo>
                    <a:lnTo>
                      <a:pt x="66" y="292"/>
                    </a:lnTo>
                    <a:lnTo>
                      <a:pt x="54" y="282"/>
                    </a:lnTo>
                    <a:lnTo>
                      <a:pt x="44" y="270"/>
                    </a:lnTo>
                    <a:lnTo>
                      <a:pt x="34" y="256"/>
                    </a:lnTo>
                    <a:lnTo>
                      <a:pt x="26" y="240"/>
                    </a:lnTo>
                    <a:lnTo>
                      <a:pt x="14" y="208"/>
                    </a:lnTo>
                    <a:lnTo>
                      <a:pt x="14" y="208"/>
                    </a:lnTo>
                    <a:lnTo>
                      <a:pt x="6" y="188"/>
                    </a:lnTo>
                    <a:lnTo>
                      <a:pt x="2" y="166"/>
                    </a:lnTo>
                    <a:lnTo>
                      <a:pt x="0" y="142"/>
                    </a:lnTo>
                    <a:lnTo>
                      <a:pt x="0" y="120"/>
                    </a:lnTo>
                    <a:lnTo>
                      <a:pt x="4" y="98"/>
                    </a:lnTo>
                    <a:lnTo>
                      <a:pt x="8" y="76"/>
                    </a:lnTo>
                    <a:lnTo>
                      <a:pt x="16" y="54"/>
                    </a:lnTo>
                    <a:lnTo>
                      <a:pt x="28" y="36"/>
                    </a:lnTo>
                    <a:lnTo>
                      <a:pt x="28" y="36"/>
                    </a:lnTo>
                    <a:lnTo>
                      <a:pt x="36" y="26"/>
                    </a:lnTo>
                    <a:lnTo>
                      <a:pt x="42" y="18"/>
                    </a:lnTo>
                    <a:lnTo>
                      <a:pt x="52" y="12"/>
                    </a:lnTo>
                    <a:lnTo>
                      <a:pt x="60" y="8"/>
                    </a:lnTo>
                    <a:lnTo>
                      <a:pt x="70" y="4"/>
                    </a:lnTo>
                    <a:lnTo>
                      <a:pt x="78" y="0"/>
                    </a:lnTo>
                    <a:lnTo>
                      <a:pt x="98" y="0"/>
                    </a:lnTo>
                    <a:lnTo>
                      <a:pt x="118" y="2"/>
                    </a:lnTo>
                    <a:lnTo>
                      <a:pt x="136" y="10"/>
                    </a:lnTo>
                    <a:lnTo>
                      <a:pt x="154" y="20"/>
                    </a:lnTo>
                    <a:lnTo>
                      <a:pt x="168" y="36"/>
                    </a:lnTo>
                    <a:lnTo>
                      <a:pt x="168" y="36"/>
                    </a:lnTo>
                    <a:lnTo>
                      <a:pt x="176" y="46"/>
                    </a:lnTo>
                    <a:lnTo>
                      <a:pt x="182" y="56"/>
                    </a:lnTo>
                    <a:lnTo>
                      <a:pt x="190" y="80"/>
                    </a:lnTo>
                    <a:lnTo>
                      <a:pt x="196" y="104"/>
                    </a:lnTo>
                    <a:lnTo>
                      <a:pt x="200" y="130"/>
                    </a:lnTo>
                    <a:lnTo>
                      <a:pt x="200" y="156"/>
                    </a:lnTo>
                    <a:lnTo>
                      <a:pt x="198" y="182"/>
                    </a:lnTo>
                    <a:lnTo>
                      <a:pt x="194" y="208"/>
                    </a:lnTo>
                    <a:lnTo>
                      <a:pt x="188" y="230"/>
                    </a:lnTo>
                    <a:lnTo>
                      <a:pt x="188" y="230"/>
                    </a:lnTo>
                    <a:lnTo>
                      <a:pt x="182" y="250"/>
                    </a:lnTo>
                    <a:lnTo>
                      <a:pt x="170" y="268"/>
                    </a:lnTo>
                    <a:lnTo>
                      <a:pt x="156" y="282"/>
                    </a:lnTo>
                    <a:lnTo>
                      <a:pt x="138" y="294"/>
                    </a:lnTo>
                    <a:lnTo>
                      <a:pt x="138" y="294"/>
                    </a:lnTo>
                    <a:close/>
                  </a:path>
                </a:pathLst>
              </a:custGeom>
              <a:solidFill>
                <a:srgbClr val="E8E1D7"/>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878" name="Freeform 815"/>
              <p:cNvSpPr/>
              <p:nvPr/>
            </p:nvSpPr>
            <p:spPr bwMode="auto">
              <a:xfrm>
                <a:off x="3100388" y="1492250"/>
                <a:ext cx="19050" cy="22225"/>
              </a:xfrm>
              <a:custGeom>
                <a:avLst/>
                <a:gdLst/>
                <a:ahLst/>
                <a:cxnLst>
                  <a:cxn ang="0">
                    <a:pos x="6" y="14"/>
                  </a:cxn>
                  <a:cxn ang="0">
                    <a:pos x="6" y="14"/>
                  </a:cxn>
                  <a:cxn ang="0">
                    <a:pos x="4" y="12"/>
                  </a:cxn>
                  <a:cxn ang="0">
                    <a:pos x="2" y="8"/>
                  </a:cxn>
                  <a:cxn ang="0">
                    <a:pos x="2" y="8"/>
                  </a:cxn>
                  <a:cxn ang="0">
                    <a:pos x="0" y="4"/>
                  </a:cxn>
                  <a:cxn ang="0">
                    <a:pos x="2" y="2"/>
                  </a:cxn>
                  <a:cxn ang="0">
                    <a:pos x="4" y="0"/>
                  </a:cxn>
                  <a:cxn ang="0">
                    <a:pos x="6" y="0"/>
                  </a:cxn>
                  <a:cxn ang="0">
                    <a:pos x="10" y="0"/>
                  </a:cxn>
                  <a:cxn ang="0">
                    <a:pos x="12" y="2"/>
                  </a:cxn>
                  <a:cxn ang="0">
                    <a:pos x="12" y="6"/>
                  </a:cxn>
                  <a:cxn ang="0">
                    <a:pos x="12" y="10"/>
                  </a:cxn>
                  <a:cxn ang="0">
                    <a:pos x="12" y="10"/>
                  </a:cxn>
                  <a:cxn ang="0">
                    <a:pos x="10" y="14"/>
                  </a:cxn>
                  <a:cxn ang="0">
                    <a:pos x="6" y="14"/>
                  </a:cxn>
                  <a:cxn ang="0">
                    <a:pos x="6" y="14"/>
                  </a:cxn>
                </a:cxnLst>
                <a:rect l="0" t="0" r="r" b="b"/>
                <a:pathLst>
                  <a:path w="12" h="14">
                    <a:moveTo>
                      <a:pt x="6" y="14"/>
                    </a:moveTo>
                    <a:lnTo>
                      <a:pt x="6" y="14"/>
                    </a:lnTo>
                    <a:lnTo>
                      <a:pt x="4" y="12"/>
                    </a:lnTo>
                    <a:lnTo>
                      <a:pt x="2" y="8"/>
                    </a:lnTo>
                    <a:lnTo>
                      <a:pt x="2" y="8"/>
                    </a:lnTo>
                    <a:lnTo>
                      <a:pt x="0" y="4"/>
                    </a:lnTo>
                    <a:lnTo>
                      <a:pt x="2" y="2"/>
                    </a:lnTo>
                    <a:lnTo>
                      <a:pt x="4" y="0"/>
                    </a:lnTo>
                    <a:lnTo>
                      <a:pt x="6" y="0"/>
                    </a:lnTo>
                    <a:lnTo>
                      <a:pt x="10" y="0"/>
                    </a:lnTo>
                    <a:lnTo>
                      <a:pt x="12" y="2"/>
                    </a:lnTo>
                    <a:lnTo>
                      <a:pt x="12" y="6"/>
                    </a:lnTo>
                    <a:lnTo>
                      <a:pt x="12" y="10"/>
                    </a:lnTo>
                    <a:lnTo>
                      <a:pt x="12" y="10"/>
                    </a:lnTo>
                    <a:lnTo>
                      <a:pt x="10" y="14"/>
                    </a:lnTo>
                    <a:lnTo>
                      <a:pt x="6" y="14"/>
                    </a:lnTo>
                    <a:lnTo>
                      <a:pt x="6" y="14"/>
                    </a:lnTo>
                    <a:close/>
                  </a:path>
                </a:pathLst>
              </a:custGeom>
              <a:solidFill>
                <a:srgbClr val="6F3F4E"/>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879" name="Freeform 816"/>
              <p:cNvSpPr/>
              <p:nvPr/>
            </p:nvSpPr>
            <p:spPr bwMode="auto">
              <a:xfrm>
                <a:off x="2881313" y="1501775"/>
                <a:ext cx="19050" cy="22225"/>
              </a:xfrm>
              <a:custGeom>
                <a:avLst/>
                <a:gdLst/>
                <a:ahLst/>
                <a:cxnLst>
                  <a:cxn ang="0">
                    <a:pos x="6" y="14"/>
                  </a:cxn>
                  <a:cxn ang="0">
                    <a:pos x="6" y="14"/>
                  </a:cxn>
                  <a:cxn ang="0">
                    <a:pos x="2" y="12"/>
                  </a:cxn>
                  <a:cxn ang="0">
                    <a:pos x="0" y="8"/>
                  </a:cxn>
                  <a:cxn ang="0">
                    <a:pos x="0" y="8"/>
                  </a:cxn>
                  <a:cxn ang="0">
                    <a:pos x="0" y="4"/>
                  </a:cxn>
                  <a:cxn ang="0">
                    <a:pos x="0" y="2"/>
                  </a:cxn>
                  <a:cxn ang="0">
                    <a:pos x="2" y="0"/>
                  </a:cxn>
                  <a:cxn ang="0">
                    <a:pos x="6" y="0"/>
                  </a:cxn>
                  <a:cxn ang="0">
                    <a:pos x="8" y="0"/>
                  </a:cxn>
                  <a:cxn ang="0">
                    <a:pos x="10" y="2"/>
                  </a:cxn>
                  <a:cxn ang="0">
                    <a:pos x="12" y="6"/>
                  </a:cxn>
                  <a:cxn ang="0">
                    <a:pos x="12" y="10"/>
                  </a:cxn>
                  <a:cxn ang="0">
                    <a:pos x="12" y="10"/>
                  </a:cxn>
                  <a:cxn ang="0">
                    <a:pos x="8" y="14"/>
                  </a:cxn>
                  <a:cxn ang="0">
                    <a:pos x="6" y="14"/>
                  </a:cxn>
                  <a:cxn ang="0">
                    <a:pos x="6" y="14"/>
                  </a:cxn>
                </a:cxnLst>
                <a:rect l="0" t="0" r="r" b="b"/>
                <a:pathLst>
                  <a:path w="12" h="14">
                    <a:moveTo>
                      <a:pt x="6" y="14"/>
                    </a:moveTo>
                    <a:lnTo>
                      <a:pt x="6" y="14"/>
                    </a:lnTo>
                    <a:lnTo>
                      <a:pt x="2" y="12"/>
                    </a:lnTo>
                    <a:lnTo>
                      <a:pt x="0" y="8"/>
                    </a:lnTo>
                    <a:lnTo>
                      <a:pt x="0" y="8"/>
                    </a:lnTo>
                    <a:lnTo>
                      <a:pt x="0" y="4"/>
                    </a:lnTo>
                    <a:lnTo>
                      <a:pt x="0" y="2"/>
                    </a:lnTo>
                    <a:lnTo>
                      <a:pt x="2" y="0"/>
                    </a:lnTo>
                    <a:lnTo>
                      <a:pt x="6" y="0"/>
                    </a:lnTo>
                    <a:lnTo>
                      <a:pt x="8" y="0"/>
                    </a:lnTo>
                    <a:lnTo>
                      <a:pt x="10" y="2"/>
                    </a:lnTo>
                    <a:lnTo>
                      <a:pt x="12" y="6"/>
                    </a:lnTo>
                    <a:lnTo>
                      <a:pt x="12" y="10"/>
                    </a:lnTo>
                    <a:lnTo>
                      <a:pt x="12" y="10"/>
                    </a:lnTo>
                    <a:lnTo>
                      <a:pt x="8" y="14"/>
                    </a:lnTo>
                    <a:lnTo>
                      <a:pt x="6" y="14"/>
                    </a:lnTo>
                    <a:lnTo>
                      <a:pt x="6" y="14"/>
                    </a:lnTo>
                    <a:close/>
                  </a:path>
                </a:pathLst>
              </a:custGeom>
              <a:solidFill>
                <a:srgbClr val="6F3F4E"/>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880" name="Freeform 817"/>
              <p:cNvSpPr/>
              <p:nvPr/>
            </p:nvSpPr>
            <p:spPr bwMode="auto">
              <a:xfrm>
                <a:off x="2967038" y="1492250"/>
                <a:ext cx="47625" cy="139700"/>
              </a:xfrm>
              <a:custGeom>
                <a:avLst/>
                <a:gdLst/>
                <a:ahLst/>
                <a:cxnLst>
                  <a:cxn ang="0">
                    <a:pos x="2" y="60"/>
                  </a:cxn>
                  <a:cxn ang="0">
                    <a:pos x="2" y="60"/>
                  </a:cxn>
                  <a:cxn ang="0">
                    <a:pos x="4" y="72"/>
                  </a:cxn>
                  <a:cxn ang="0">
                    <a:pos x="4" y="78"/>
                  </a:cxn>
                  <a:cxn ang="0">
                    <a:pos x="6" y="82"/>
                  </a:cxn>
                  <a:cxn ang="0">
                    <a:pos x="6" y="82"/>
                  </a:cxn>
                  <a:cxn ang="0">
                    <a:pos x="10" y="86"/>
                  </a:cxn>
                  <a:cxn ang="0">
                    <a:pos x="16" y="88"/>
                  </a:cxn>
                  <a:cxn ang="0">
                    <a:pos x="22" y="86"/>
                  </a:cxn>
                  <a:cxn ang="0">
                    <a:pos x="28" y="84"/>
                  </a:cxn>
                  <a:cxn ang="0">
                    <a:pos x="28" y="84"/>
                  </a:cxn>
                  <a:cxn ang="0">
                    <a:pos x="28" y="80"/>
                  </a:cxn>
                  <a:cxn ang="0">
                    <a:pos x="30" y="74"/>
                  </a:cxn>
                  <a:cxn ang="0">
                    <a:pos x="28" y="62"/>
                  </a:cxn>
                  <a:cxn ang="0">
                    <a:pos x="22" y="40"/>
                  </a:cxn>
                  <a:cxn ang="0">
                    <a:pos x="22" y="40"/>
                  </a:cxn>
                  <a:cxn ang="0">
                    <a:pos x="20" y="20"/>
                  </a:cxn>
                  <a:cxn ang="0">
                    <a:pos x="18" y="10"/>
                  </a:cxn>
                  <a:cxn ang="0">
                    <a:pos x="14" y="4"/>
                  </a:cxn>
                  <a:cxn ang="0">
                    <a:pos x="14" y="4"/>
                  </a:cxn>
                  <a:cxn ang="0">
                    <a:pos x="10" y="2"/>
                  </a:cxn>
                  <a:cxn ang="0">
                    <a:pos x="8" y="0"/>
                  </a:cxn>
                  <a:cxn ang="0">
                    <a:pos x="6" y="2"/>
                  </a:cxn>
                  <a:cxn ang="0">
                    <a:pos x="4" y="4"/>
                  </a:cxn>
                  <a:cxn ang="0">
                    <a:pos x="2" y="12"/>
                  </a:cxn>
                  <a:cxn ang="0">
                    <a:pos x="0" y="22"/>
                  </a:cxn>
                  <a:cxn ang="0">
                    <a:pos x="0" y="44"/>
                  </a:cxn>
                  <a:cxn ang="0">
                    <a:pos x="2" y="60"/>
                  </a:cxn>
                  <a:cxn ang="0">
                    <a:pos x="2" y="60"/>
                  </a:cxn>
                </a:cxnLst>
                <a:rect l="0" t="0" r="r" b="b"/>
                <a:pathLst>
                  <a:path w="30" h="88">
                    <a:moveTo>
                      <a:pt x="2" y="60"/>
                    </a:moveTo>
                    <a:lnTo>
                      <a:pt x="2" y="60"/>
                    </a:lnTo>
                    <a:lnTo>
                      <a:pt x="4" y="72"/>
                    </a:lnTo>
                    <a:lnTo>
                      <a:pt x="4" y="78"/>
                    </a:lnTo>
                    <a:lnTo>
                      <a:pt x="6" y="82"/>
                    </a:lnTo>
                    <a:lnTo>
                      <a:pt x="6" y="82"/>
                    </a:lnTo>
                    <a:lnTo>
                      <a:pt x="10" y="86"/>
                    </a:lnTo>
                    <a:lnTo>
                      <a:pt x="16" y="88"/>
                    </a:lnTo>
                    <a:lnTo>
                      <a:pt x="22" y="86"/>
                    </a:lnTo>
                    <a:lnTo>
                      <a:pt x="28" y="84"/>
                    </a:lnTo>
                    <a:lnTo>
                      <a:pt x="28" y="84"/>
                    </a:lnTo>
                    <a:lnTo>
                      <a:pt x="28" y="80"/>
                    </a:lnTo>
                    <a:lnTo>
                      <a:pt x="30" y="74"/>
                    </a:lnTo>
                    <a:lnTo>
                      <a:pt x="28" y="62"/>
                    </a:lnTo>
                    <a:lnTo>
                      <a:pt x="22" y="40"/>
                    </a:lnTo>
                    <a:lnTo>
                      <a:pt x="22" y="40"/>
                    </a:lnTo>
                    <a:lnTo>
                      <a:pt x="20" y="20"/>
                    </a:lnTo>
                    <a:lnTo>
                      <a:pt x="18" y="10"/>
                    </a:lnTo>
                    <a:lnTo>
                      <a:pt x="14" y="4"/>
                    </a:lnTo>
                    <a:lnTo>
                      <a:pt x="14" y="4"/>
                    </a:lnTo>
                    <a:lnTo>
                      <a:pt x="10" y="2"/>
                    </a:lnTo>
                    <a:lnTo>
                      <a:pt x="8" y="0"/>
                    </a:lnTo>
                    <a:lnTo>
                      <a:pt x="6" y="2"/>
                    </a:lnTo>
                    <a:lnTo>
                      <a:pt x="4" y="4"/>
                    </a:lnTo>
                    <a:lnTo>
                      <a:pt x="2" y="12"/>
                    </a:lnTo>
                    <a:lnTo>
                      <a:pt x="0" y="22"/>
                    </a:lnTo>
                    <a:lnTo>
                      <a:pt x="0" y="44"/>
                    </a:lnTo>
                    <a:lnTo>
                      <a:pt x="2" y="60"/>
                    </a:lnTo>
                    <a:lnTo>
                      <a:pt x="2" y="60"/>
                    </a:lnTo>
                    <a:close/>
                  </a:path>
                </a:pathLst>
              </a:custGeom>
              <a:solidFill>
                <a:srgbClr val="DE624E"/>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881" name="Freeform 818"/>
              <p:cNvSpPr/>
              <p:nvPr/>
            </p:nvSpPr>
            <p:spPr bwMode="auto">
              <a:xfrm>
                <a:off x="2909888" y="1597025"/>
                <a:ext cx="165100" cy="85725"/>
              </a:xfrm>
              <a:custGeom>
                <a:avLst/>
                <a:gdLst/>
                <a:ahLst/>
                <a:cxnLst>
                  <a:cxn ang="0">
                    <a:pos x="102" y="0"/>
                  </a:cxn>
                  <a:cxn ang="0">
                    <a:pos x="102" y="0"/>
                  </a:cxn>
                  <a:cxn ang="0">
                    <a:pos x="102" y="12"/>
                  </a:cxn>
                  <a:cxn ang="0">
                    <a:pos x="98" y="22"/>
                  </a:cxn>
                  <a:cxn ang="0">
                    <a:pos x="94" y="30"/>
                  </a:cxn>
                  <a:cxn ang="0">
                    <a:pos x="90" y="36"/>
                  </a:cxn>
                  <a:cxn ang="0">
                    <a:pos x="84" y="42"/>
                  </a:cxn>
                  <a:cxn ang="0">
                    <a:pos x="76" y="46"/>
                  </a:cxn>
                  <a:cxn ang="0">
                    <a:pos x="68" y="48"/>
                  </a:cxn>
                  <a:cxn ang="0">
                    <a:pos x="62" y="50"/>
                  </a:cxn>
                  <a:cxn ang="0">
                    <a:pos x="62" y="50"/>
                  </a:cxn>
                  <a:cxn ang="0">
                    <a:pos x="52" y="50"/>
                  </a:cxn>
                  <a:cxn ang="0">
                    <a:pos x="42" y="48"/>
                  </a:cxn>
                  <a:cxn ang="0">
                    <a:pos x="32" y="46"/>
                  </a:cxn>
                  <a:cxn ang="0">
                    <a:pos x="24" y="42"/>
                  </a:cxn>
                  <a:cxn ang="0">
                    <a:pos x="16" y="34"/>
                  </a:cxn>
                  <a:cxn ang="0">
                    <a:pos x="10" y="26"/>
                  </a:cxn>
                  <a:cxn ang="0">
                    <a:pos x="6" y="18"/>
                  </a:cxn>
                  <a:cxn ang="0">
                    <a:pos x="2" y="6"/>
                  </a:cxn>
                  <a:cxn ang="0">
                    <a:pos x="0" y="6"/>
                  </a:cxn>
                  <a:cxn ang="0">
                    <a:pos x="0" y="6"/>
                  </a:cxn>
                  <a:cxn ang="0">
                    <a:pos x="2" y="18"/>
                  </a:cxn>
                  <a:cxn ang="0">
                    <a:pos x="8" y="28"/>
                  </a:cxn>
                  <a:cxn ang="0">
                    <a:pos x="14" y="38"/>
                  </a:cxn>
                  <a:cxn ang="0">
                    <a:pos x="22" y="44"/>
                  </a:cxn>
                  <a:cxn ang="0">
                    <a:pos x="32" y="50"/>
                  </a:cxn>
                  <a:cxn ang="0">
                    <a:pos x="42" y="52"/>
                  </a:cxn>
                  <a:cxn ang="0">
                    <a:pos x="52" y="54"/>
                  </a:cxn>
                  <a:cxn ang="0">
                    <a:pos x="62" y="54"/>
                  </a:cxn>
                  <a:cxn ang="0">
                    <a:pos x="62" y="54"/>
                  </a:cxn>
                  <a:cxn ang="0">
                    <a:pos x="70" y="52"/>
                  </a:cxn>
                  <a:cxn ang="0">
                    <a:pos x="78" y="50"/>
                  </a:cxn>
                  <a:cxn ang="0">
                    <a:pos x="86" y="44"/>
                  </a:cxn>
                  <a:cxn ang="0">
                    <a:pos x="94" y="38"/>
                  </a:cxn>
                  <a:cxn ang="0">
                    <a:pos x="98" y="32"/>
                  </a:cxn>
                  <a:cxn ang="0">
                    <a:pos x="102" y="22"/>
                  </a:cxn>
                  <a:cxn ang="0">
                    <a:pos x="104" y="12"/>
                  </a:cxn>
                  <a:cxn ang="0">
                    <a:pos x="104" y="0"/>
                  </a:cxn>
                  <a:cxn ang="0">
                    <a:pos x="102" y="0"/>
                  </a:cxn>
                </a:cxnLst>
                <a:rect l="0" t="0" r="r" b="b"/>
                <a:pathLst>
                  <a:path w="104" h="54">
                    <a:moveTo>
                      <a:pt x="102" y="0"/>
                    </a:moveTo>
                    <a:lnTo>
                      <a:pt x="102" y="0"/>
                    </a:lnTo>
                    <a:lnTo>
                      <a:pt x="102" y="12"/>
                    </a:lnTo>
                    <a:lnTo>
                      <a:pt x="98" y="22"/>
                    </a:lnTo>
                    <a:lnTo>
                      <a:pt x="94" y="30"/>
                    </a:lnTo>
                    <a:lnTo>
                      <a:pt x="90" y="36"/>
                    </a:lnTo>
                    <a:lnTo>
                      <a:pt x="84" y="42"/>
                    </a:lnTo>
                    <a:lnTo>
                      <a:pt x="76" y="46"/>
                    </a:lnTo>
                    <a:lnTo>
                      <a:pt x="68" y="48"/>
                    </a:lnTo>
                    <a:lnTo>
                      <a:pt x="62" y="50"/>
                    </a:lnTo>
                    <a:lnTo>
                      <a:pt x="62" y="50"/>
                    </a:lnTo>
                    <a:lnTo>
                      <a:pt x="52" y="50"/>
                    </a:lnTo>
                    <a:lnTo>
                      <a:pt x="42" y="48"/>
                    </a:lnTo>
                    <a:lnTo>
                      <a:pt x="32" y="46"/>
                    </a:lnTo>
                    <a:lnTo>
                      <a:pt x="24" y="42"/>
                    </a:lnTo>
                    <a:lnTo>
                      <a:pt x="16" y="34"/>
                    </a:lnTo>
                    <a:lnTo>
                      <a:pt x="10" y="26"/>
                    </a:lnTo>
                    <a:lnTo>
                      <a:pt x="6" y="18"/>
                    </a:lnTo>
                    <a:lnTo>
                      <a:pt x="2" y="6"/>
                    </a:lnTo>
                    <a:lnTo>
                      <a:pt x="0" y="6"/>
                    </a:lnTo>
                    <a:lnTo>
                      <a:pt x="0" y="6"/>
                    </a:lnTo>
                    <a:lnTo>
                      <a:pt x="2" y="18"/>
                    </a:lnTo>
                    <a:lnTo>
                      <a:pt x="8" y="28"/>
                    </a:lnTo>
                    <a:lnTo>
                      <a:pt x="14" y="38"/>
                    </a:lnTo>
                    <a:lnTo>
                      <a:pt x="22" y="44"/>
                    </a:lnTo>
                    <a:lnTo>
                      <a:pt x="32" y="50"/>
                    </a:lnTo>
                    <a:lnTo>
                      <a:pt x="42" y="52"/>
                    </a:lnTo>
                    <a:lnTo>
                      <a:pt x="52" y="54"/>
                    </a:lnTo>
                    <a:lnTo>
                      <a:pt x="62" y="54"/>
                    </a:lnTo>
                    <a:lnTo>
                      <a:pt x="62" y="54"/>
                    </a:lnTo>
                    <a:lnTo>
                      <a:pt x="70" y="52"/>
                    </a:lnTo>
                    <a:lnTo>
                      <a:pt x="78" y="50"/>
                    </a:lnTo>
                    <a:lnTo>
                      <a:pt x="86" y="44"/>
                    </a:lnTo>
                    <a:lnTo>
                      <a:pt x="94" y="38"/>
                    </a:lnTo>
                    <a:lnTo>
                      <a:pt x="98" y="32"/>
                    </a:lnTo>
                    <a:lnTo>
                      <a:pt x="102" y="22"/>
                    </a:lnTo>
                    <a:lnTo>
                      <a:pt x="104" y="12"/>
                    </a:lnTo>
                    <a:lnTo>
                      <a:pt x="104" y="0"/>
                    </a:lnTo>
                    <a:lnTo>
                      <a:pt x="102" y="0"/>
                    </a:lnTo>
                    <a:close/>
                  </a:path>
                </a:pathLst>
              </a:custGeom>
              <a:solidFill>
                <a:srgbClr val="6F3F4E"/>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882" name="Freeform 837"/>
              <p:cNvSpPr/>
              <p:nvPr/>
            </p:nvSpPr>
            <p:spPr bwMode="auto">
              <a:xfrm>
                <a:off x="1858963" y="2641600"/>
                <a:ext cx="539750" cy="641350"/>
              </a:xfrm>
              <a:custGeom>
                <a:avLst/>
                <a:gdLst/>
                <a:ahLst/>
                <a:cxnLst>
                  <a:cxn ang="0">
                    <a:pos x="130" y="0"/>
                  </a:cxn>
                  <a:cxn ang="0">
                    <a:pos x="128" y="2"/>
                  </a:cxn>
                  <a:cxn ang="0">
                    <a:pos x="122" y="2"/>
                  </a:cxn>
                  <a:cxn ang="0">
                    <a:pos x="0" y="404"/>
                  </a:cxn>
                  <a:cxn ang="0">
                    <a:pos x="340" y="152"/>
                  </a:cxn>
                  <a:cxn ang="0">
                    <a:pos x="130" y="0"/>
                  </a:cxn>
                </a:cxnLst>
                <a:rect l="0" t="0" r="r" b="b"/>
                <a:pathLst>
                  <a:path w="340" h="404">
                    <a:moveTo>
                      <a:pt x="130" y="0"/>
                    </a:moveTo>
                    <a:lnTo>
                      <a:pt x="128" y="2"/>
                    </a:lnTo>
                    <a:lnTo>
                      <a:pt x="122" y="2"/>
                    </a:lnTo>
                    <a:lnTo>
                      <a:pt x="0" y="404"/>
                    </a:lnTo>
                    <a:lnTo>
                      <a:pt x="340" y="152"/>
                    </a:lnTo>
                    <a:lnTo>
                      <a:pt x="130" y="0"/>
                    </a:lnTo>
                    <a:close/>
                  </a:path>
                </a:pathLst>
              </a:custGeom>
              <a:solidFill>
                <a:srgbClr val="68384E"/>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883" name="Freeform 838"/>
              <p:cNvSpPr/>
              <p:nvPr/>
            </p:nvSpPr>
            <p:spPr bwMode="auto">
              <a:xfrm>
                <a:off x="1319213" y="2692400"/>
                <a:ext cx="400050" cy="263525"/>
              </a:xfrm>
              <a:custGeom>
                <a:avLst/>
                <a:gdLst/>
                <a:ahLst/>
                <a:cxnLst>
                  <a:cxn ang="0">
                    <a:pos x="250" y="0"/>
                  </a:cxn>
                  <a:cxn ang="0">
                    <a:pos x="0" y="36"/>
                  </a:cxn>
                  <a:cxn ang="0">
                    <a:pos x="136" y="166"/>
                  </a:cxn>
                  <a:cxn ang="0">
                    <a:pos x="252" y="12"/>
                  </a:cxn>
                  <a:cxn ang="0">
                    <a:pos x="250" y="0"/>
                  </a:cxn>
                </a:cxnLst>
                <a:rect l="0" t="0" r="r" b="b"/>
                <a:pathLst>
                  <a:path w="252" h="166">
                    <a:moveTo>
                      <a:pt x="250" y="0"/>
                    </a:moveTo>
                    <a:lnTo>
                      <a:pt x="0" y="36"/>
                    </a:lnTo>
                    <a:lnTo>
                      <a:pt x="136" y="166"/>
                    </a:lnTo>
                    <a:lnTo>
                      <a:pt x="252" y="12"/>
                    </a:lnTo>
                    <a:lnTo>
                      <a:pt x="250" y="0"/>
                    </a:lnTo>
                    <a:close/>
                  </a:path>
                </a:pathLst>
              </a:custGeom>
              <a:solidFill>
                <a:srgbClr val="9AB844"/>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884" name="Freeform 839"/>
              <p:cNvSpPr/>
              <p:nvPr/>
            </p:nvSpPr>
            <p:spPr bwMode="auto">
              <a:xfrm>
                <a:off x="1535113" y="2711450"/>
                <a:ext cx="317500" cy="552450"/>
              </a:xfrm>
              <a:custGeom>
                <a:avLst/>
                <a:gdLst/>
                <a:ahLst/>
                <a:cxnLst>
                  <a:cxn ang="0">
                    <a:pos x="116" y="0"/>
                  </a:cxn>
                  <a:cxn ang="0">
                    <a:pos x="0" y="154"/>
                  </a:cxn>
                  <a:cxn ang="0">
                    <a:pos x="200" y="348"/>
                  </a:cxn>
                  <a:cxn ang="0">
                    <a:pos x="116" y="0"/>
                  </a:cxn>
                </a:cxnLst>
                <a:rect l="0" t="0" r="r" b="b"/>
                <a:pathLst>
                  <a:path w="200" h="348">
                    <a:moveTo>
                      <a:pt x="116" y="0"/>
                    </a:moveTo>
                    <a:lnTo>
                      <a:pt x="0" y="154"/>
                    </a:lnTo>
                    <a:lnTo>
                      <a:pt x="200" y="348"/>
                    </a:lnTo>
                    <a:lnTo>
                      <a:pt x="116" y="0"/>
                    </a:lnTo>
                    <a:close/>
                  </a:path>
                </a:pathLst>
              </a:custGeom>
              <a:solidFill>
                <a:srgbClr val="A74E5B"/>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885" name="Freeform 840"/>
              <p:cNvSpPr/>
              <p:nvPr/>
            </p:nvSpPr>
            <p:spPr bwMode="auto">
              <a:xfrm>
                <a:off x="1716088" y="2689225"/>
                <a:ext cx="19050" cy="22225"/>
              </a:xfrm>
              <a:custGeom>
                <a:avLst/>
                <a:gdLst/>
                <a:ahLst/>
                <a:cxnLst>
                  <a:cxn ang="0">
                    <a:pos x="0" y="2"/>
                  </a:cxn>
                  <a:cxn ang="0">
                    <a:pos x="2" y="14"/>
                  </a:cxn>
                  <a:cxn ang="0">
                    <a:pos x="12" y="0"/>
                  </a:cxn>
                  <a:cxn ang="0">
                    <a:pos x="0" y="2"/>
                  </a:cxn>
                </a:cxnLst>
                <a:rect l="0" t="0" r="r" b="b"/>
                <a:pathLst>
                  <a:path w="12" h="14">
                    <a:moveTo>
                      <a:pt x="0" y="2"/>
                    </a:moveTo>
                    <a:lnTo>
                      <a:pt x="2" y="14"/>
                    </a:lnTo>
                    <a:lnTo>
                      <a:pt x="12" y="0"/>
                    </a:lnTo>
                    <a:lnTo>
                      <a:pt x="0" y="2"/>
                    </a:lnTo>
                    <a:close/>
                  </a:path>
                </a:pathLst>
              </a:custGeom>
              <a:solidFill>
                <a:srgbClr val="56B8BD"/>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886" name="Freeform 841"/>
              <p:cNvSpPr/>
              <p:nvPr/>
            </p:nvSpPr>
            <p:spPr bwMode="auto">
              <a:xfrm>
                <a:off x="1719263" y="2644775"/>
                <a:ext cx="333375" cy="638175"/>
              </a:xfrm>
              <a:custGeom>
                <a:avLst/>
                <a:gdLst/>
                <a:ahLst/>
                <a:cxnLst>
                  <a:cxn ang="0">
                    <a:pos x="10" y="28"/>
                  </a:cxn>
                  <a:cxn ang="0">
                    <a:pos x="0" y="42"/>
                  </a:cxn>
                  <a:cxn ang="0">
                    <a:pos x="84" y="390"/>
                  </a:cxn>
                  <a:cxn ang="0">
                    <a:pos x="88" y="394"/>
                  </a:cxn>
                  <a:cxn ang="0">
                    <a:pos x="86" y="402"/>
                  </a:cxn>
                  <a:cxn ang="0">
                    <a:pos x="88" y="402"/>
                  </a:cxn>
                  <a:cxn ang="0">
                    <a:pos x="210" y="0"/>
                  </a:cxn>
                  <a:cxn ang="0">
                    <a:pos x="10" y="28"/>
                  </a:cxn>
                </a:cxnLst>
                <a:rect l="0" t="0" r="r" b="b"/>
                <a:pathLst>
                  <a:path w="210" h="402">
                    <a:moveTo>
                      <a:pt x="10" y="28"/>
                    </a:moveTo>
                    <a:lnTo>
                      <a:pt x="0" y="42"/>
                    </a:lnTo>
                    <a:lnTo>
                      <a:pt x="84" y="390"/>
                    </a:lnTo>
                    <a:lnTo>
                      <a:pt x="88" y="394"/>
                    </a:lnTo>
                    <a:lnTo>
                      <a:pt x="86" y="402"/>
                    </a:lnTo>
                    <a:lnTo>
                      <a:pt x="88" y="402"/>
                    </a:lnTo>
                    <a:lnTo>
                      <a:pt x="210" y="0"/>
                    </a:lnTo>
                    <a:lnTo>
                      <a:pt x="10" y="28"/>
                    </a:lnTo>
                    <a:close/>
                  </a:path>
                </a:pathLst>
              </a:custGeom>
              <a:solidFill>
                <a:srgbClr val="56B8BD"/>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887" name="Freeform 842"/>
              <p:cNvSpPr/>
              <p:nvPr/>
            </p:nvSpPr>
            <p:spPr bwMode="auto">
              <a:xfrm>
                <a:off x="2141538" y="1971675"/>
                <a:ext cx="571500" cy="650875"/>
              </a:xfrm>
              <a:custGeom>
                <a:avLst/>
                <a:gdLst/>
                <a:ahLst/>
                <a:cxnLst>
                  <a:cxn ang="0">
                    <a:pos x="158" y="0"/>
                  </a:cxn>
                  <a:cxn ang="0">
                    <a:pos x="0" y="324"/>
                  </a:cxn>
                  <a:cxn ang="0">
                    <a:pos x="360" y="410"/>
                  </a:cxn>
                  <a:cxn ang="0">
                    <a:pos x="158" y="0"/>
                  </a:cxn>
                </a:cxnLst>
                <a:rect l="0" t="0" r="r" b="b"/>
                <a:pathLst>
                  <a:path w="360" h="410">
                    <a:moveTo>
                      <a:pt x="158" y="0"/>
                    </a:moveTo>
                    <a:lnTo>
                      <a:pt x="0" y="324"/>
                    </a:lnTo>
                    <a:lnTo>
                      <a:pt x="360" y="410"/>
                    </a:lnTo>
                    <a:lnTo>
                      <a:pt x="158" y="0"/>
                    </a:lnTo>
                    <a:close/>
                  </a:path>
                </a:pathLst>
              </a:custGeom>
              <a:solidFill>
                <a:srgbClr val="AEB12B"/>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888" name="Freeform 843"/>
              <p:cNvSpPr/>
              <p:nvPr/>
            </p:nvSpPr>
            <p:spPr bwMode="auto">
              <a:xfrm>
                <a:off x="2087563" y="2492375"/>
                <a:ext cx="127000" cy="193675"/>
              </a:xfrm>
              <a:custGeom>
                <a:avLst/>
                <a:gdLst/>
                <a:ahLst/>
                <a:cxnLst>
                  <a:cxn ang="0">
                    <a:pos x="52" y="0"/>
                  </a:cxn>
                  <a:cxn ang="0">
                    <a:pos x="0" y="104"/>
                  </a:cxn>
                  <a:cxn ang="0">
                    <a:pos x="24" y="122"/>
                  </a:cxn>
                  <a:cxn ang="0">
                    <a:pos x="80" y="8"/>
                  </a:cxn>
                  <a:cxn ang="0">
                    <a:pos x="52" y="0"/>
                  </a:cxn>
                </a:cxnLst>
                <a:rect l="0" t="0" r="r" b="b"/>
                <a:pathLst>
                  <a:path w="80" h="122">
                    <a:moveTo>
                      <a:pt x="52" y="0"/>
                    </a:moveTo>
                    <a:lnTo>
                      <a:pt x="0" y="104"/>
                    </a:lnTo>
                    <a:lnTo>
                      <a:pt x="24" y="122"/>
                    </a:lnTo>
                    <a:lnTo>
                      <a:pt x="80" y="8"/>
                    </a:lnTo>
                    <a:lnTo>
                      <a:pt x="52" y="0"/>
                    </a:lnTo>
                    <a:close/>
                  </a:path>
                </a:pathLst>
              </a:custGeom>
              <a:solidFill>
                <a:srgbClr val="793F2D"/>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889" name="Freeform 844"/>
              <p:cNvSpPr/>
              <p:nvPr/>
            </p:nvSpPr>
            <p:spPr bwMode="auto">
              <a:xfrm>
                <a:off x="2125663" y="2505075"/>
                <a:ext cx="123825" cy="209550"/>
              </a:xfrm>
              <a:custGeom>
                <a:avLst/>
                <a:gdLst/>
                <a:ahLst/>
                <a:cxnLst>
                  <a:cxn ang="0">
                    <a:pos x="56" y="0"/>
                  </a:cxn>
                  <a:cxn ang="0">
                    <a:pos x="0" y="114"/>
                  </a:cxn>
                  <a:cxn ang="0">
                    <a:pos x="26" y="132"/>
                  </a:cxn>
                  <a:cxn ang="0">
                    <a:pos x="78" y="4"/>
                  </a:cxn>
                  <a:cxn ang="0">
                    <a:pos x="56" y="0"/>
                  </a:cxn>
                </a:cxnLst>
                <a:rect l="0" t="0" r="r" b="b"/>
                <a:pathLst>
                  <a:path w="78" h="132">
                    <a:moveTo>
                      <a:pt x="56" y="0"/>
                    </a:moveTo>
                    <a:lnTo>
                      <a:pt x="0" y="114"/>
                    </a:lnTo>
                    <a:lnTo>
                      <a:pt x="26" y="132"/>
                    </a:lnTo>
                    <a:lnTo>
                      <a:pt x="78" y="4"/>
                    </a:lnTo>
                    <a:lnTo>
                      <a:pt x="56" y="0"/>
                    </a:lnTo>
                    <a:close/>
                  </a:path>
                </a:pathLst>
              </a:custGeom>
              <a:solidFill>
                <a:srgbClr val="F07C2D"/>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890" name="Freeform 845"/>
              <p:cNvSpPr/>
              <p:nvPr/>
            </p:nvSpPr>
            <p:spPr bwMode="auto">
              <a:xfrm>
                <a:off x="2166938" y="2511425"/>
                <a:ext cx="120650" cy="228600"/>
              </a:xfrm>
              <a:custGeom>
                <a:avLst/>
                <a:gdLst/>
                <a:ahLst/>
                <a:cxnLst>
                  <a:cxn ang="0">
                    <a:pos x="52" y="0"/>
                  </a:cxn>
                  <a:cxn ang="0">
                    <a:pos x="0" y="128"/>
                  </a:cxn>
                  <a:cxn ang="0">
                    <a:pos x="22" y="144"/>
                  </a:cxn>
                  <a:cxn ang="0">
                    <a:pos x="76" y="6"/>
                  </a:cxn>
                  <a:cxn ang="0">
                    <a:pos x="52" y="0"/>
                  </a:cxn>
                </a:cxnLst>
                <a:rect l="0" t="0" r="r" b="b"/>
                <a:pathLst>
                  <a:path w="76" h="144">
                    <a:moveTo>
                      <a:pt x="52" y="0"/>
                    </a:moveTo>
                    <a:lnTo>
                      <a:pt x="0" y="128"/>
                    </a:lnTo>
                    <a:lnTo>
                      <a:pt x="22" y="144"/>
                    </a:lnTo>
                    <a:lnTo>
                      <a:pt x="76" y="6"/>
                    </a:lnTo>
                    <a:lnTo>
                      <a:pt x="52" y="0"/>
                    </a:lnTo>
                    <a:close/>
                  </a:path>
                </a:pathLst>
              </a:custGeom>
              <a:solidFill>
                <a:srgbClr val="793F2D"/>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891" name="Freeform 846"/>
              <p:cNvSpPr/>
              <p:nvPr/>
            </p:nvSpPr>
            <p:spPr bwMode="auto">
              <a:xfrm>
                <a:off x="2201863" y="2520950"/>
                <a:ext cx="120650" cy="244475"/>
              </a:xfrm>
              <a:custGeom>
                <a:avLst/>
                <a:gdLst/>
                <a:ahLst/>
                <a:cxnLst>
                  <a:cxn ang="0">
                    <a:pos x="54" y="0"/>
                  </a:cxn>
                  <a:cxn ang="0">
                    <a:pos x="0" y="138"/>
                  </a:cxn>
                  <a:cxn ang="0">
                    <a:pos x="22" y="154"/>
                  </a:cxn>
                  <a:cxn ang="0">
                    <a:pos x="76" y="6"/>
                  </a:cxn>
                  <a:cxn ang="0">
                    <a:pos x="54" y="0"/>
                  </a:cxn>
                </a:cxnLst>
                <a:rect l="0" t="0" r="r" b="b"/>
                <a:pathLst>
                  <a:path w="76" h="154">
                    <a:moveTo>
                      <a:pt x="54" y="0"/>
                    </a:moveTo>
                    <a:lnTo>
                      <a:pt x="0" y="138"/>
                    </a:lnTo>
                    <a:lnTo>
                      <a:pt x="22" y="154"/>
                    </a:lnTo>
                    <a:lnTo>
                      <a:pt x="76" y="6"/>
                    </a:lnTo>
                    <a:lnTo>
                      <a:pt x="54" y="0"/>
                    </a:lnTo>
                    <a:close/>
                  </a:path>
                </a:pathLst>
              </a:custGeom>
              <a:solidFill>
                <a:srgbClr val="F07C2D"/>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892" name="Freeform 847"/>
              <p:cNvSpPr/>
              <p:nvPr/>
            </p:nvSpPr>
            <p:spPr bwMode="auto">
              <a:xfrm>
                <a:off x="2236788" y="2530475"/>
                <a:ext cx="127000" cy="260350"/>
              </a:xfrm>
              <a:custGeom>
                <a:avLst/>
                <a:gdLst/>
                <a:ahLst/>
                <a:cxnLst>
                  <a:cxn ang="0">
                    <a:pos x="54" y="0"/>
                  </a:cxn>
                  <a:cxn ang="0">
                    <a:pos x="0" y="148"/>
                  </a:cxn>
                  <a:cxn ang="0">
                    <a:pos x="22" y="164"/>
                  </a:cxn>
                  <a:cxn ang="0">
                    <a:pos x="80" y="6"/>
                  </a:cxn>
                  <a:cxn ang="0">
                    <a:pos x="54" y="0"/>
                  </a:cxn>
                </a:cxnLst>
                <a:rect l="0" t="0" r="r" b="b"/>
                <a:pathLst>
                  <a:path w="80" h="164">
                    <a:moveTo>
                      <a:pt x="54" y="0"/>
                    </a:moveTo>
                    <a:lnTo>
                      <a:pt x="0" y="148"/>
                    </a:lnTo>
                    <a:lnTo>
                      <a:pt x="22" y="164"/>
                    </a:lnTo>
                    <a:lnTo>
                      <a:pt x="80" y="6"/>
                    </a:lnTo>
                    <a:lnTo>
                      <a:pt x="54" y="0"/>
                    </a:lnTo>
                    <a:close/>
                  </a:path>
                </a:pathLst>
              </a:custGeom>
              <a:solidFill>
                <a:srgbClr val="793F2D"/>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893" name="Freeform 848"/>
              <p:cNvSpPr/>
              <p:nvPr/>
            </p:nvSpPr>
            <p:spPr bwMode="auto">
              <a:xfrm>
                <a:off x="2271713" y="2540000"/>
                <a:ext cx="136525" cy="285750"/>
              </a:xfrm>
              <a:custGeom>
                <a:avLst/>
                <a:gdLst/>
                <a:ahLst/>
                <a:cxnLst>
                  <a:cxn ang="0">
                    <a:pos x="58" y="0"/>
                  </a:cxn>
                  <a:cxn ang="0">
                    <a:pos x="0" y="158"/>
                  </a:cxn>
                  <a:cxn ang="0">
                    <a:pos x="30" y="180"/>
                  </a:cxn>
                  <a:cxn ang="0">
                    <a:pos x="86" y="6"/>
                  </a:cxn>
                  <a:cxn ang="0">
                    <a:pos x="58" y="0"/>
                  </a:cxn>
                </a:cxnLst>
                <a:rect l="0" t="0" r="r" b="b"/>
                <a:pathLst>
                  <a:path w="86" h="180">
                    <a:moveTo>
                      <a:pt x="58" y="0"/>
                    </a:moveTo>
                    <a:lnTo>
                      <a:pt x="0" y="158"/>
                    </a:lnTo>
                    <a:lnTo>
                      <a:pt x="30" y="180"/>
                    </a:lnTo>
                    <a:lnTo>
                      <a:pt x="86" y="6"/>
                    </a:lnTo>
                    <a:lnTo>
                      <a:pt x="58" y="0"/>
                    </a:lnTo>
                    <a:close/>
                  </a:path>
                </a:pathLst>
              </a:custGeom>
              <a:solidFill>
                <a:srgbClr val="F07C2D"/>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894" name="Freeform 849"/>
              <p:cNvSpPr/>
              <p:nvPr/>
            </p:nvSpPr>
            <p:spPr bwMode="auto">
              <a:xfrm>
                <a:off x="2389188" y="2568575"/>
                <a:ext cx="139700" cy="314325"/>
              </a:xfrm>
              <a:custGeom>
                <a:avLst/>
                <a:gdLst/>
                <a:ahLst/>
                <a:cxnLst>
                  <a:cxn ang="0">
                    <a:pos x="62" y="0"/>
                  </a:cxn>
                  <a:cxn ang="0">
                    <a:pos x="0" y="192"/>
                  </a:cxn>
                  <a:cxn ang="0">
                    <a:pos x="6" y="198"/>
                  </a:cxn>
                  <a:cxn ang="0">
                    <a:pos x="28" y="182"/>
                  </a:cxn>
                  <a:cxn ang="0">
                    <a:pos x="88" y="6"/>
                  </a:cxn>
                  <a:cxn ang="0">
                    <a:pos x="62" y="0"/>
                  </a:cxn>
                </a:cxnLst>
                <a:rect l="0" t="0" r="r" b="b"/>
                <a:pathLst>
                  <a:path w="88" h="198">
                    <a:moveTo>
                      <a:pt x="62" y="0"/>
                    </a:moveTo>
                    <a:lnTo>
                      <a:pt x="0" y="192"/>
                    </a:lnTo>
                    <a:lnTo>
                      <a:pt x="6" y="198"/>
                    </a:lnTo>
                    <a:lnTo>
                      <a:pt x="28" y="182"/>
                    </a:lnTo>
                    <a:lnTo>
                      <a:pt x="88" y="6"/>
                    </a:lnTo>
                    <a:lnTo>
                      <a:pt x="62" y="0"/>
                    </a:lnTo>
                    <a:close/>
                  </a:path>
                </a:pathLst>
              </a:custGeom>
              <a:solidFill>
                <a:srgbClr val="793F2D"/>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895" name="Freeform 850"/>
              <p:cNvSpPr/>
              <p:nvPr/>
            </p:nvSpPr>
            <p:spPr bwMode="auto">
              <a:xfrm>
                <a:off x="2433638" y="2578100"/>
                <a:ext cx="130175" cy="279400"/>
              </a:xfrm>
              <a:custGeom>
                <a:avLst/>
                <a:gdLst/>
                <a:ahLst/>
                <a:cxnLst>
                  <a:cxn ang="0">
                    <a:pos x="60" y="0"/>
                  </a:cxn>
                  <a:cxn ang="0">
                    <a:pos x="0" y="176"/>
                  </a:cxn>
                  <a:cxn ang="0">
                    <a:pos x="32" y="152"/>
                  </a:cxn>
                  <a:cxn ang="0">
                    <a:pos x="82" y="6"/>
                  </a:cxn>
                  <a:cxn ang="0">
                    <a:pos x="60" y="0"/>
                  </a:cxn>
                </a:cxnLst>
                <a:rect l="0" t="0" r="r" b="b"/>
                <a:pathLst>
                  <a:path w="82" h="176">
                    <a:moveTo>
                      <a:pt x="60" y="0"/>
                    </a:moveTo>
                    <a:lnTo>
                      <a:pt x="0" y="176"/>
                    </a:lnTo>
                    <a:lnTo>
                      <a:pt x="32" y="152"/>
                    </a:lnTo>
                    <a:lnTo>
                      <a:pt x="82" y="6"/>
                    </a:lnTo>
                    <a:lnTo>
                      <a:pt x="60" y="0"/>
                    </a:lnTo>
                    <a:close/>
                  </a:path>
                </a:pathLst>
              </a:custGeom>
              <a:solidFill>
                <a:srgbClr val="F07C2D"/>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896" name="Freeform 851"/>
              <p:cNvSpPr/>
              <p:nvPr/>
            </p:nvSpPr>
            <p:spPr bwMode="auto">
              <a:xfrm>
                <a:off x="2484438" y="2587625"/>
                <a:ext cx="117475" cy="231775"/>
              </a:xfrm>
              <a:custGeom>
                <a:avLst/>
                <a:gdLst/>
                <a:ahLst/>
                <a:cxnLst>
                  <a:cxn ang="0">
                    <a:pos x="50" y="0"/>
                  </a:cxn>
                  <a:cxn ang="0">
                    <a:pos x="0" y="146"/>
                  </a:cxn>
                  <a:cxn ang="0">
                    <a:pos x="26" y="126"/>
                  </a:cxn>
                  <a:cxn ang="0">
                    <a:pos x="74" y="6"/>
                  </a:cxn>
                  <a:cxn ang="0">
                    <a:pos x="50" y="0"/>
                  </a:cxn>
                </a:cxnLst>
                <a:rect l="0" t="0" r="r" b="b"/>
                <a:pathLst>
                  <a:path w="74" h="146">
                    <a:moveTo>
                      <a:pt x="50" y="0"/>
                    </a:moveTo>
                    <a:lnTo>
                      <a:pt x="0" y="146"/>
                    </a:lnTo>
                    <a:lnTo>
                      <a:pt x="26" y="126"/>
                    </a:lnTo>
                    <a:lnTo>
                      <a:pt x="74" y="6"/>
                    </a:lnTo>
                    <a:lnTo>
                      <a:pt x="50" y="0"/>
                    </a:lnTo>
                    <a:close/>
                  </a:path>
                </a:pathLst>
              </a:custGeom>
              <a:solidFill>
                <a:srgbClr val="793F2D"/>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897" name="Freeform 852"/>
              <p:cNvSpPr/>
              <p:nvPr/>
            </p:nvSpPr>
            <p:spPr bwMode="auto">
              <a:xfrm>
                <a:off x="2525713" y="2597150"/>
                <a:ext cx="104775" cy="190500"/>
              </a:xfrm>
              <a:custGeom>
                <a:avLst/>
                <a:gdLst/>
                <a:ahLst/>
                <a:cxnLst>
                  <a:cxn ang="0">
                    <a:pos x="48" y="0"/>
                  </a:cxn>
                  <a:cxn ang="0">
                    <a:pos x="0" y="120"/>
                  </a:cxn>
                  <a:cxn ang="0">
                    <a:pos x="32" y="96"/>
                  </a:cxn>
                  <a:cxn ang="0">
                    <a:pos x="66" y="4"/>
                  </a:cxn>
                  <a:cxn ang="0">
                    <a:pos x="48" y="0"/>
                  </a:cxn>
                </a:cxnLst>
                <a:rect l="0" t="0" r="r" b="b"/>
                <a:pathLst>
                  <a:path w="66" h="120">
                    <a:moveTo>
                      <a:pt x="48" y="0"/>
                    </a:moveTo>
                    <a:lnTo>
                      <a:pt x="0" y="120"/>
                    </a:lnTo>
                    <a:lnTo>
                      <a:pt x="32" y="96"/>
                    </a:lnTo>
                    <a:lnTo>
                      <a:pt x="66" y="4"/>
                    </a:lnTo>
                    <a:lnTo>
                      <a:pt x="48" y="0"/>
                    </a:lnTo>
                    <a:close/>
                  </a:path>
                </a:pathLst>
              </a:custGeom>
              <a:solidFill>
                <a:srgbClr val="F07C2D"/>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898" name="Freeform 853"/>
              <p:cNvSpPr/>
              <p:nvPr/>
            </p:nvSpPr>
            <p:spPr bwMode="auto">
              <a:xfrm>
                <a:off x="2576513" y="2603500"/>
                <a:ext cx="88900" cy="146050"/>
              </a:xfrm>
              <a:custGeom>
                <a:avLst/>
                <a:gdLst/>
                <a:ahLst/>
                <a:cxnLst>
                  <a:cxn ang="0">
                    <a:pos x="34" y="0"/>
                  </a:cxn>
                  <a:cxn ang="0">
                    <a:pos x="0" y="92"/>
                  </a:cxn>
                  <a:cxn ang="0">
                    <a:pos x="36" y="66"/>
                  </a:cxn>
                  <a:cxn ang="0">
                    <a:pos x="56" y="4"/>
                  </a:cxn>
                  <a:cxn ang="0">
                    <a:pos x="34" y="0"/>
                  </a:cxn>
                </a:cxnLst>
                <a:rect l="0" t="0" r="r" b="b"/>
                <a:pathLst>
                  <a:path w="56" h="92">
                    <a:moveTo>
                      <a:pt x="34" y="0"/>
                    </a:moveTo>
                    <a:lnTo>
                      <a:pt x="0" y="92"/>
                    </a:lnTo>
                    <a:lnTo>
                      <a:pt x="36" y="66"/>
                    </a:lnTo>
                    <a:lnTo>
                      <a:pt x="56" y="4"/>
                    </a:lnTo>
                    <a:lnTo>
                      <a:pt x="34" y="0"/>
                    </a:lnTo>
                    <a:close/>
                  </a:path>
                </a:pathLst>
              </a:custGeom>
              <a:solidFill>
                <a:srgbClr val="793F2D"/>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899" name="Freeform 854"/>
              <p:cNvSpPr/>
              <p:nvPr/>
            </p:nvSpPr>
            <p:spPr bwMode="auto">
              <a:xfrm>
                <a:off x="2633663" y="2609850"/>
                <a:ext cx="66675" cy="98425"/>
              </a:xfrm>
              <a:custGeom>
                <a:avLst/>
                <a:gdLst/>
                <a:ahLst/>
                <a:cxnLst>
                  <a:cxn ang="0">
                    <a:pos x="20" y="0"/>
                  </a:cxn>
                  <a:cxn ang="0">
                    <a:pos x="0" y="62"/>
                  </a:cxn>
                  <a:cxn ang="0">
                    <a:pos x="32" y="38"/>
                  </a:cxn>
                  <a:cxn ang="0">
                    <a:pos x="42" y="6"/>
                  </a:cxn>
                  <a:cxn ang="0">
                    <a:pos x="20" y="0"/>
                  </a:cxn>
                </a:cxnLst>
                <a:rect l="0" t="0" r="r" b="b"/>
                <a:pathLst>
                  <a:path w="42" h="62">
                    <a:moveTo>
                      <a:pt x="20" y="0"/>
                    </a:moveTo>
                    <a:lnTo>
                      <a:pt x="0" y="62"/>
                    </a:lnTo>
                    <a:lnTo>
                      <a:pt x="32" y="38"/>
                    </a:lnTo>
                    <a:lnTo>
                      <a:pt x="42" y="6"/>
                    </a:lnTo>
                    <a:lnTo>
                      <a:pt x="20" y="0"/>
                    </a:lnTo>
                    <a:close/>
                  </a:path>
                </a:pathLst>
              </a:custGeom>
              <a:solidFill>
                <a:srgbClr val="F07C2D"/>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00" name="Freeform 855"/>
              <p:cNvSpPr/>
              <p:nvPr/>
            </p:nvSpPr>
            <p:spPr bwMode="auto">
              <a:xfrm>
                <a:off x="2684463" y="2619375"/>
                <a:ext cx="38100" cy="50800"/>
              </a:xfrm>
              <a:custGeom>
                <a:avLst/>
                <a:gdLst/>
                <a:ahLst/>
                <a:cxnLst>
                  <a:cxn ang="0">
                    <a:pos x="18" y="2"/>
                  </a:cxn>
                  <a:cxn ang="0">
                    <a:pos x="10" y="0"/>
                  </a:cxn>
                  <a:cxn ang="0">
                    <a:pos x="0" y="32"/>
                  </a:cxn>
                  <a:cxn ang="0">
                    <a:pos x="24" y="14"/>
                  </a:cxn>
                  <a:cxn ang="0">
                    <a:pos x="18" y="2"/>
                  </a:cxn>
                </a:cxnLst>
                <a:rect l="0" t="0" r="r" b="b"/>
                <a:pathLst>
                  <a:path w="24" h="32">
                    <a:moveTo>
                      <a:pt x="18" y="2"/>
                    </a:moveTo>
                    <a:lnTo>
                      <a:pt x="10" y="0"/>
                    </a:lnTo>
                    <a:lnTo>
                      <a:pt x="0" y="32"/>
                    </a:lnTo>
                    <a:lnTo>
                      <a:pt x="24" y="14"/>
                    </a:lnTo>
                    <a:lnTo>
                      <a:pt x="18" y="2"/>
                    </a:lnTo>
                    <a:close/>
                  </a:path>
                </a:pathLst>
              </a:custGeom>
              <a:solidFill>
                <a:srgbClr val="F07C2D"/>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01" name="Freeform 856"/>
              <p:cNvSpPr/>
              <p:nvPr/>
            </p:nvSpPr>
            <p:spPr bwMode="auto">
              <a:xfrm>
                <a:off x="2357438" y="2562225"/>
                <a:ext cx="130175" cy="311150"/>
              </a:xfrm>
              <a:custGeom>
                <a:avLst/>
                <a:gdLst/>
                <a:ahLst/>
                <a:cxnLst>
                  <a:cxn ang="0">
                    <a:pos x="62" y="0"/>
                  </a:cxn>
                  <a:cxn ang="0">
                    <a:pos x="0" y="182"/>
                  </a:cxn>
                  <a:cxn ang="0">
                    <a:pos x="20" y="196"/>
                  </a:cxn>
                  <a:cxn ang="0">
                    <a:pos x="82" y="4"/>
                  </a:cxn>
                  <a:cxn ang="0">
                    <a:pos x="62" y="0"/>
                  </a:cxn>
                </a:cxnLst>
                <a:rect l="0" t="0" r="r" b="b"/>
                <a:pathLst>
                  <a:path w="82" h="196">
                    <a:moveTo>
                      <a:pt x="62" y="0"/>
                    </a:moveTo>
                    <a:lnTo>
                      <a:pt x="0" y="182"/>
                    </a:lnTo>
                    <a:lnTo>
                      <a:pt x="20" y="196"/>
                    </a:lnTo>
                    <a:lnTo>
                      <a:pt x="82" y="4"/>
                    </a:lnTo>
                    <a:lnTo>
                      <a:pt x="62" y="0"/>
                    </a:lnTo>
                    <a:close/>
                  </a:path>
                </a:pathLst>
              </a:custGeom>
              <a:solidFill>
                <a:srgbClr val="F07C2D"/>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02" name="Freeform 857"/>
              <p:cNvSpPr/>
              <p:nvPr/>
            </p:nvSpPr>
            <p:spPr bwMode="auto">
              <a:xfrm>
                <a:off x="2319338" y="2549525"/>
                <a:ext cx="136525" cy="301625"/>
              </a:xfrm>
              <a:custGeom>
                <a:avLst/>
                <a:gdLst/>
                <a:ahLst/>
                <a:cxnLst>
                  <a:cxn ang="0">
                    <a:pos x="56" y="0"/>
                  </a:cxn>
                  <a:cxn ang="0">
                    <a:pos x="0" y="174"/>
                  </a:cxn>
                  <a:cxn ang="0">
                    <a:pos x="24" y="190"/>
                  </a:cxn>
                  <a:cxn ang="0">
                    <a:pos x="86" y="8"/>
                  </a:cxn>
                  <a:cxn ang="0">
                    <a:pos x="56" y="0"/>
                  </a:cxn>
                </a:cxnLst>
                <a:rect l="0" t="0" r="r" b="b"/>
                <a:pathLst>
                  <a:path w="86" h="190">
                    <a:moveTo>
                      <a:pt x="56" y="0"/>
                    </a:moveTo>
                    <a:lnTo>
                      <a:pt x="0" y="174"/>
                    </a:lnTo>
                    <a:lnTo>
                      <a:pt x="24" y="190"/>
                    </a:lnTo>
                    <a:lnTo>
                      <a:pt x="86" y="8"/>
                    </a:lnTo>
                    <a:lnTo>
                      <a:pt x="56" y="0"/>
                    </a:lnTo>
                    <a:close/>
                  </a:path>
                </a:pathLst>
              </a:custGeom>
              <a:solidFill>
                <a:srgbClr val="793F2D"/>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03" name="Freeform 858"/>
              <p:cNvSpPr/>
              <p:nvPr/>
            </p:nvSpPr>
            <p:spPr bwMode="auto">
              <a:xfrm>
                <a:off x="2065338" y="2486025"/>
                <a:ext cx="104775" cy="171450"/>
              </a:xfrm>
              <a:custGeom>
                <a:avLst/>
                <a:gdLst/>
                <a:ahLst/>
                <a:cxnLst>
                  <a:cxn ang="0">
                    <a:pos x="48" y="0"/>
                  </a:cxn>
                  <a:cxn ang="0">
                    <a:pos x="0" y="98"/>
                  </a:cxn>
                  <a:cxn ang="0">
                    <a:pos x="14" y="108"/>
                  </a:cxn>
                  <a:cxn ang="0">
                    <a:pos x="66" y="4"/>
                  </a:cxn>
                  <a:cxn ang="0">
                    <a:pos x="48" y="0"/>
                  </a:cxn>
                </a:cxnLst>
                <a:rect l="0" t="0" r="r" b="b"/>
                <a:pathLst>
                  <a:path w="66" h="108">
                    <a:moveTo>
                      <a:pt x="48" y="0"/>
                    </a:moveTo>
                    <a:lnTo>
                      <a:pt x="0" y="98"/>
                    </a:lnTo>
                    <a:lnTo>
                      <a:pt x="14" y="108"/>
                    </a:lnTo>
                    <a:lnTo>
                      <a:pt x="66" y="4"/>
                    </a:lnTo>
                    <a:lnTo>
                      <a:pt x="48" y="0"/>
                    </a:lnTo>
                    <a:close/>
                  </a:path>
                </a:pathLst>
              </a:custGeom>
              <a:solidFill>
                <a:srgbClr val="F07C2D"/>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04" name="Freeform 859"/>
              <p:cNvSpPr/>
              <p:nvPr/>
            </p:nvSpPr>
            <p:spPr bwMode="auto">
              <a:xfrm>
                <a:off x="2503488" y="2701925"/>
                <a:ext cx="225425" cy="206375"/>
              </a:xfrm>
              <a:custGeom>
                <a:avLst/>
                <a:gdLst/>
                <a:ahLst/>
                <a:cxnLst>
                  <a:cxn ang="0">
                    <a:pos x="86" y="0"/>
                  </a:cxn>
                  <a:cxn ang="0">
                    <a:pos x="0" y="64"/>
                  </a:cxn>
                  <a:cxn ang="0">
                    <a:pos x="100" y="130"/>
                  </a:cxn>
                  <a:cxn ang="0">
                    <a:pos x="142" y="36"/>
                  </a:cxn>
                  <a:cxn ang="0">
                    <a:pos x="86" y="0"/>
                  </a:cxn>
                </a:cxnLst>
                <a:rect l="0" t="0" r="r" b="b"/>
                <a:pathLst>
                  <a:path w="142" h="130">
                    <a:moveTo>
                      <a:pt x="86" y="0"/>
                    </a:moveTo>
                    <a:lnTo>
                      <a:pt x="0" y="64"/>
                    </a:lnTo>
                    <a:lnTo>
                      <a:pt x="100" y="130"/>
                    </a:lnTo>
                    <a:lnTo>
                      <a:pt x="142" y="36"/>
                    </a:lnTo>
                    <a:lnTo>
                      <a:pt x="86" y="0"/>
                    </a:lnTo>
                    <a:close/>
                  </a:path>
                </a:pathLst>
              </a:custGeom>
              <a:solidFill>
                <a:srgbClr val="FFE612"/>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05" name="Freeform 860"/>
              <p:cNvSpPr/>
              <p:nvPr/>
            </p:nvSpPr>
            <p:spPr bwMode="auto">
              <a:xfrm>
                <a:off x="2662238" y="2759075"/>
                <a:ext cx="193675" cy="250825"/>
              </a:xfrm>
              <a:custGeom>
                <a:avLst/>
                <a:gdLst/>
                <a:ahLst/>
                <a:cxnLst>
                  <a:cxn ang="0">
                    <a:pos x="122" y="50"/>
                  </a:cxn>
                  <a:cxn ang="0">
                    <a:pos x="42" y="0"/>
                  </a:cxn>
                  <a:cxn ang="0">
                    <a:pos x="0" y="94"/>
                  </a:cxn>
                  <a:cxn ang="0">
                    <a:pos x="96" y="158"/>
                  </a:cxn>
                  <a:cxn ang="0">
                    <a:pos x="122" y="50"/>
                  </a:cxn>
                </a:cxnLst>
                <a:rect l="0" t="0" r="r" b="b"/>
                <a:pathLst>
                  <a:path w="122" h="158">
                    <a:moveTo>
                      <a:pt x="122" y="50"/>
                    </a:moveTo>
                    <a:lnTo>
                      <a:pt x="42" y="0"/>
                    </a:lnTo>
                    <a:lnTo>
                      <a:pt x="0" y="94"/>
                    </a:lnTo>
                    <a:lnTo>
                      <a:pt x="96" y="158"/>
                    </a:lnTo>
                    <a:lnTo>
                      <a:pt x="122" y="50"/>
                    </a:lnTo>
                    <a:close/>
                  </a:path>
                </a:pathLst>
              </a:custGeom>
              <a:solidFill>
                <a:srgbClr val="EB448B"/>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06" name="Freeform 861"/>
              <p:cNvSpPr/>
              <p:nvPr/>
            </p:nvSpPr>
            <p:spPr bwMode="auto">
              <a:xfrm>
                <a:off x="2640013" y="2641600"/>
                <a:ext cx="136525" cy="117475"/>
              </a:xfrm>
              <a:custGeom>
                <a:avLst/>
                <a:gdLst/>
                <a:ahLst/>
                <a:cxnLst>
                  <a:cxn ang="0">
                    <a:pos x="52" y="2"/>
                  </a:cxn>
                  <a:cxn ang="0">
                    <a:pos x="52" y="0"/>
                  </a:cxn>
                  <a:cxn ang="0">
                    <a:pos x="0" y="38"/>
                  </a:cxn>
                  <a:cxn ang="0">
                    <a:pos x="56" y="74"/>
                  </a:cxn>
                  <a:cxn ang="0">
                    <a:pos x="86" y="6"/>
                  </a:cxn>
                  <a:cxn ang="0">
                    <a:pos x="52" y="2"/>
                  </a:cxn>
                </a:cxnLst>
                <a:rect l="0" t="0" r="r" b="b"/>
                <a:pathLst>
                  <a:path w="86" h="74">
                    <a:moveTo>
                      <a:pt x="52" y="2"/>
                    </a:moveTo>
                    <a:lnTo>
                      <a:pt x="52" y="0"/>
                    </a:lnTo>
                    <a:lnTo>
                      <a:pt x="0" y="38"/>
                    </a:lnTo>
                    <a:lnTo>
                      <a:pt x="56" y="74"/>
                    </a:lnTo>
                    <a:lnTo>
                      <a:pt x="86" y="6"/>
                    </a:lnTo>
                    <a:lnTo>
                      <a:pt x="52" y="2"/>
                    </a:lnTo>
                    <a:close/>
                  </a:path>
                </a:pathLst>
              </a:custGeom>
              <a:solidFill>
                <a:srgbClr val="E84756"/>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07" name="Freeform 862"/>
              <p:cNvSpPr/>
              <p:nvPr/>
            </p:nvSpPr>
            <p:spPr bwMode="auto">
              <a:xfrm>
                <a:off x="2728913" y="2651125"/>
                <a:ext cx="165100" cy="187325"/>
              </a:xfrm>
              <a:custGeom>
                <a:avLst/>
                <a:gdLst/>
                <a:ahLst/>
                <a:cxnLst>
                  <a:cxn ang="0">
                    <a:pos x="104" y="10"/>
                  </a:cxn>
                  <a:cxn ang="0">
                    <a:pos x="30" y="0"/>
                  </a:cxn>
                  <a:cxn ang="0">
                    <a:pos x="0" y="68"/>
                  </a:cxn>
                  <a:cxn ang="0">
                    <a:pos x="80" y="118"/>
                  </a:cxn>
                  <a:cxn ang="0">
                    <a:pos x="104" y="10"/>
                  </a:cxn>
                </a:cxnLst>
                <a:rect l="0" t="0" r="r" b="b"/>
                <a:pathLst>
                  <a:path w="104" h="118">
                    <a:moveTo>
                      <a:pt x="104" y="10"/>
                    </a:moveTo>
                    <a:lnTo>
                      <a:pt x="30" y="0"/>
                    </a:lnTo>
                    <a:lnTo>
                      <a:pt x="0" y="68"/>
                    </a:lnTo>
                    <a:lnTo>
                      <a:pt x="80" y="118"/>
                    </a:lnTo>
                    <a:lnTo>
                      <a:pt x="104" y="10"/>
                    </a:lnTo>
                    <a:close/>
                  </a:path>
                </a:pathLst>
              </a:custGeom>
              <a:solidFill>
                <a:srgbClr val="9FC008"/>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08" name="Freeform 863"/>
              <p:cNvSpPr/>
              <p:nvPr/>
            </p:nvSpPr>
            <p:spPr bwMode="auto">
              <a:xfrm>
                <a:off x="2398713" y="2803525"/>
                <a:ext cx="263525" cy="225425"/>
              </a:xfrm>
              <a:custGeom>
                <a:avLst/>
                <a:gdLst/>
                <a:ahLst/>
                <a:cxnLst>
                  <a:cxn ang="0">
                    <a:pos x="66" y="0"/>
                  </a:cxn>
                  <a:cxn ang="0">
                    <a:pos x="0" y="50"/>
                  </a:cxn>
                  <a:cxn ang="0">
                    <a:pos x="130" y="142"/>
                  </a:cxn>
                  <a:cxn ang="0">
                    <a:pos x="166" y="66"/>
                  </a:cxn>
                  <a:cxn ang="0">
                    <a:pos x="66" y="0"/>
                  </a:cxn>
                </a:cxnLst>
                <a:rect l="0" t="0" r="r" b="b"/>
                <a:pathLst>
                  <a:path w="166" h="142">
                    <a:moveTo>
                      <a:pt x="66" y="0"/>
                    </a:moveTo>
                    <a:lnTo>
                      <a:pt x="0" y="50"/>
                    </a:lnTo>
                    <a:lnTo>
                      <a:pt x="130" y="142"/>
                    </a:lnTo>
                    <a:lnTo>
                      <a:pt x="166" y="66"/>
                    </a:lnTo>
                    <a:lnTo>
                      <a:pt x="66" y="0"/>
                    </a:lnTo>
                    <a:close/>
                  </a:path>
                </a:pathLst>
              </a:custGeom>
              <a:solidFill>
                <a:srgbClr val="3F868B"/>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09" name="Freeform 864"/>
              <p:cNvSpPr/>
              <p:nvPr/>
            </p:nvSpPr>
            <p:spPr bwMode="auto">
              <a:xfrm>
                <a:off x="2605088" y="2908300"/>
                <a:ext cx="209550" cy="247650"/>
              </a:xfrm>
              <a:custGeom>
                <a:avLst/>
                <a:gdLst/>
                <a:ahLst/>
                <a:cxnLst>
                  <a:cxn ang="0">
                    <a:pos x="0" y="76"/>
                  </a:cxn>
                  <a:cxn ang="0">
                    <a:pos x="112" y="156"/>
                  </a:cxn>
                  <a:cxn ang="0">
                    <a:pos x="132" y="64"/>
                  </a:cxn>
                  <a:cxn ang="0">
                    <a:pos x="36" y="0"/>
                  </a:cxn>
                  <a:cxn ang="0">
                    <a:pos x="0" y="76"/>
                  </a:cxn>
                </a:cxnLst>
                <a:rect l="0" t="0" r="r" b="b"/>
                <a:pathLst>
                  <a:path w="132" h="156">
                    <a:moveTo>
                      <a:pt x="0" y="76"/>
                    </a:moveTo>
                    <a:lnTo>
                      <a:pt x="112" y="156"/>
                    </a:lnTo>
                    <a:lnTo>
                      <a:pt x="132" y="64"/>
                    </a:lnTo>
                    <a:lnTo>
                      <a:pt x="36" y="0"/>
                    </a:lnTo>
                    <a:lnTo>
                      <a:pt x="0" y="76"/>
                    </a:lnTo>
                    <a:close/>
                  </a:path>
                </a:pathLst>
              </a:custGeom>
              <a:solidFill>
                <a:srgbClr val="7E3D8B"/>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10" name="Freeform 865"/>
              <p:cNvSpPr/>
              <p:nvPr/>
            </p:nvSpPr>
            <p:spPr bwMode="auto">
              <a:xfrm>
                <a:off x="2782888" y="2667000"/>
                <a:ext cx="682625" cy="596900"/>
              </a:xfrm>
              <a:custGeom>
                <a:avLst/>
                <a:gdLst/>
                <a:ahLst/>
                <a:cxnLst>
                  <a:cxn ang="0">
                    <a:pos x="430" y="52"/>
                  </a:cxn>
                  <a:cxn ang="0">
                    <a:pos x="70" y="0"/>
                  </a:cxn>
                  <a:cxn ang="0">
                    <a:pos x="0" y="308"/>
                  </a:cxn>
                  <a:cxn ang="0">
                    <a:pos x="96" y="376"/>
                  </a:cxn>
                  <a:cxn ang="0">
                    <a:pos x="430" y="52"/>
                  </a:cxn>
                </a:cxnLst>
                <a:rect l="0" t="0" r="r" b="b"/>
                <a:pathLst>
                  <a:path w="430" h="376">
                    <a:moveTo>
                      <a:pt x="430" y="52"/>
                    </a:moveTo>
                    <a:lnTo>
                      <a:pt x="70" y="0"/>
                    </a:lnTo>
                    <a:lnTo>
                      <a:pt x="0" y="308"/>
                    </a:lnTo>
                    <a:lnTo>
                      <a:pt x="96" y="376"/>
                    </a:lnTo>
                    <a:lnTo>
                      <a:pt x="430" y="52"/>
                    </a:lnTo>
                    <a:close/>
                  </a:path>
                </a:pathLst>
              </a:custGeom>
              <a:solidFill>
                <a:srgbClr val="F0CD6D"/>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11" name="Freeform 866"/>
              <p:cNvSpPr/>
              <p:nvPr/>
            </p:nvSpPr>
            <p:spPr bwMode="auto">
              <a:xfrm>
                <a:off x="1855788" y="2882900"/>
                <a:ext cx="549275" cy="781050"/>
              </a:xfrm>
              <a:custGeom>
                <a:avLst/>
                <a:gdLst/>
                <a:ahLst/>
                <a:cxnLst>
                  <a:cxn ang="0">
                    <a:pos x="346" y="2"/>
                  </a:cxn>
                  <a:cxn ang="0">
                    <a:pos x="342" y="0"/>
                  </a:cxn>
                  <a:cxn ang="0">
                    <a:pos x="0" y="252"/>
                  </a:cxn>
                  <a:cxn ang="0">
                    <a:pos x="0" y="254"/>
                  </a:cxn>
                  <a:cxn ang="0">
                    <a:pos x="334" y="492"/>
                  </a:cxn>
                  <a:cxn ang="0">
                    <a:pos x="346" y="2"/>
                  </a:cxn>
                </a:cxnLst>
                <a:rect l="0" t="0" r="r" b="b"/>
                <a:pathLst>
                  <a:path w="346" h="492">
                    <a:moveTo>
                      <a:pt x="346" y="2"/>
                    </a:moveTo>
                    <a:lnTo>
                      <a:pt x="342" y="0"/>
                    </a:lnTo>
                    <a:lnTo>
                      <a:pt x="0" y="252"/>
                    </a:lnTo>
                    <a:lnTo>
                      <a:pt x="0" y="254"/>
                    </a:lnTo>
                    <a:lnTo>
                      <a:pt x="334" y="492"/>
                    </a:lnTo>
                    <a:lnTo>
                      <a:pt x="346" y="2"/>
                    </a:lnTo>
                    <a:close/>
                  </a:path>
                </a:pathLst>
              </a:custGeom>
              <a:solidFill>
                <a:srgbClr val="88569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12" name="Freeform 867"/>
              <p:cNvSpPr/>
              <p:nvPr/>
            </p:nvSpPr>
            <p:spPr bwMode="auto">
              <a:xfrm>
                <a:off x="1728788" y="3606800"/>
                <a:ext cx="374650" cy="403225"/>
              </a:xfrm>
              <a:custGeom>
                <a:avLst/>
                <a:gdLst/>
                <a:ahLst/>
                <a:cxnLst>
                  <a:cxn ang="0">
                    <a:pos x="0" y="254"/>
                  </a:cxn>
                  <a:cxn ang="0">
                    <a:pos x="236" y="130"/>
                  </a:cxn>
                  <a:cxn ang="0">
                    <a:pos x="46" y="0"/>
                  </a:cxn>
                  <a:cxn ang="0">
                    <a:pos x="0" y="254"/>
                  </a:cxn>
                </a:cxnLst>
                <a:rect l="0" t="0" r="r" b="b"/>
                <a:pathLst>
                  <a:path w="236" h="254">
                    <a:moveTo>
                      <a:pt x="0" y="254"/>
                    </a:moveTo>
                    <a:lnTo>
                      <a:pt x="236" y="130"/>
                    </a:lnTo>
                    <a:lnTo>
                      <a:pt x="46" y="0"/>
                    </a:lnTo>
                    <a:lnTo>
                      <a:pt x="0" y="254"/>
                    </a:lnTo>
                    <a:close/>
                  </a:path>
                </a:pathLst>
              </a:custGeom>
              <a:solidFill>
                <a:srgbClr val="884C90"/>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13" name="Freeform 868"/>
              <p:cNvSpPr/>
              <p:nvPr/>
            </p:nvSpPr>
            <p:spPr bwMode="auto">
              <a:xfrm>
                <a:off x="1824038" y="3495675"/>
                <a:ext cx="171450" cy="180975"/>
              </a:xfrm>
              <a:custGeom>
                <a:avLst/>
                <a:gdLst/>
                <a:ahLst/>
                <a:cxnLst>
                  <a:cxn ang="0">
                    <a:pos x="56" y="0"/>
                  </a:cxn>
                  <a:cxn ang="0">
                    <a:pos x="56" y="0"/>
                  </a:cxn>
                  <a:cxn ang="0">
                    <a:pos x="28" y="40"/>
                  </a:cxn>
                  <a:cxn ang="0">
                    <a:pos x="0" y="82"/>
                  </a:cxn>
                  <a:cxn ang="0">
                    <a:pos x="50" y="114"/>
                  </a:cxn>
                  <a:cxn ang="0">
                    <a:pos x="108" y="38"/>
                  </a:cxn>
                  <a:cxn ang="0">
                    <a:pos x="56" y="0"/>
                  </a:cxn>
                </a:cxnLst>
                <a:rect l="0" t="0" r="r" b="b"/>
                <a:pathLst>
                  <a:path w="108" h="114">
                    <a:moveTo>
                      <a:pt x="56" y="0"/>
                    </a:moveTo>
                    <a:lnTo>
                      <a:pt x="56" y="0"/>
                    </a:lnTo>
                    <a:lnTo>
                      <a:pt x="28" y="40"/>
                    </a:lnTo>
                    <a:lnTo>
                      <a:pt x="0" y="82"/>
                    </a:lnTo>
                    <a:lnTo>
                      <a:pt x="50" y="114"/>
                    </a:lnTo>
                    <a:lnTo>
                      <a:pt x="108" y="38"/>
                    </a:lnTo>
                    <a:lnTo>
                      <a:pt x="56" y="0"/>
                    </a:lnTo>
                    <a:close/>
                  </a:path>
                </a:pathLst>
              </a:custGeom>
              <a:solidFill>
                <a:srgbClr val="DC623D"/>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14" name="Freeform 869"/>
              <p:cNvSpPr/>
              <p:nvPr/>
            </p:nvSpPr>
            <p:spPr bwMode="auto">
              <a:xfrm>
                <a:off x="1903413" y="3556000"/>
                <a:ext cx="184150" cy="177800"/>
              </a:xfrm>
              <a:custGeom>
                <a:avLst/>
                <a:gdLst/>
                <a:ahLst/>
                <a:cxnLst>
                  <a:cxn ang="0">
                    <a:pos x="58" y="0"/>
                  </a:cxn>
                  <a:cxn ang="0">
                    <a:pos x="0" y="76"/>
                  </a:cxn>
                  <a:cxn ang="0">
                    <a:pos x="52" y="112"/>
                  </a:cxn>
                  <a:cxn ang="0">
                    <a:pos x="116" y="42"/>
                  </a:cxn>
                  <a:cxn ang="0">
                    <a:pos x="58" y="0"/>
                  </a:cxn>
                </a:cxnLst>
                <a:rect l="0" t="0" r="r" b="b"/>
                <a:pathLst>
                  <a:path w="116" h="112">
                    <a:moveTo>
                      <a:pt x="58" y="0"/>
                    </a:moveTo>
                    <a:lnTo>
                      <a:pt x="0" y="76"/>
                    </a:lnTo>
                    <a:lnTo>
                      <a:pt x="52" y="112"/>
                    </a:lnTo>
                    <a:lnTo>
                      <a:pt x="116" y="42"/>
                    </a:lnTo>
                    <a:lnTo>
                      <a:pt x="58" y="0"/>
                    </a:lnTo>
                    <a:close/>
                  </a:path>
                </a:pathLst>
              </a:custGeom>
              <a:solidFill>
                <a:srgbClr val="A7B13D"/>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15" name="Freeform 870"/>
              <p:cNvSpPr/>
              <p:nvPr/>
            </p:nvSpPr>
            <p:spPr bwMode="auto">
              <a:xfrm>
                <a:off x="1985963" y="3622675"/>
                <a:ext cx="177800" cy="155575"/>
              </a:xfrm>
              <a:custGeom>
                <a:avLst/>
                <a:gdLst/>
                <a:ahLst/>
                <a:cxnLst>
                  <a:cxn ang="0">
                    <a:pos x="64" y="0"/>
                  </a:cxn>
                  <a:cxn ang="0">
                    <a:pos x="0" y="70"/>
                  </a:cxn>
                  <a:cxn ang="0">
                    <a:pos x="42" y="98"/>
                  </a:cxn>
                  <a:cxn ang="0">
                    <a:pos x="42" y="98"/>
                  </a:cxn>
                  <a:cxn ang="0">
                    <a:pos x="76" y="66"/>
                  </a:cxn>
                  <a:cxn ang="0">
                    <a:pos x="112" y="36"/>
                  </a:cxn>
                  <a:cxn ang="0">
                    <a:pos x="64" y="0"/>
                  </a:cxn>
                </a:cxnLst>
                <a:rect l="0" t="0" r="r" b="b"/>
                <a:pathLst>
                  <a:path w="112" h="98">
                    <a:moveTo>
                      <a:pt x="64" y="0"/>
                    </a:moveTo>
                    <a:lnTo>
                      <a:pt x="0" y="70"/>
                    </a:lnTo>
                    <a:lnTo>
                      <a:pt x="42" y="98"/>
                    </a:lnTo>
                    <a:lnTo>
                      <a:pt x="42" y="98"/>
                    </a:lnTo>
                    <a:lnTo>
                      <a:pt x="76" y="66"/>
                    </a:lnTo>
                    <a:lnTo>
                      <a:pt x="112" y="36"/>
                    </a:lnTo>
                    <a:lnTo>
                      <a:pt x="64" y="0"/>
                    </a:lnTo>
                    <a:close/>
                  </a:path>
                </a:pathLst>
              </a:custGeom>
              <a:solidFill>
                <a:srgbClr val="DC623D"/>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16" name="Freeform 871"/>
              <p:cNvSpPr/>
              <p:nvPr/>
            </p:nvSpPr>
            <p:spPr bwMode="auto">
              <a:xfrm>
                <a:off x="2052638" y="3679825"/>
                <a:ext cx="190500" cy="133350"/>
              </a:xfrm>
              <a:custGeom>
                <a:avLst/>
                <a:gdLst/>
                <a:ahLst/>
                <a:cxnLst>
                  <a:cxn ang="0">
                    <a:pos x="120" y="38"/>
                  </a:cxn>
                  <a:cxn ang="0">
                    <a:pos x="70" y="0"/>
                  </a:cxn>
                  <a:cxn ang="0">
                    <a:pos x="70" y="0"/>
                  </a:cxn>
                  <a:cxn ang="0">
                    <a:pos x="34" y="30"/>
                  </a:cxn>
                  <a:cxn ang="0">
                    <a:pos x="0" y="62"/>
                  </a:cxn>
                  <a:cxn ang="0">
                    <a:pos x="32" y="84"/>
                  </a:cxn>
                  <a:cxn ang="0">
                    <a:pos x="120" y="38"/>
                  </a:cxn>
                </a:cxnLst>
                <a:rect l="0" t="0" r="r" b="b"/>
                <a:pathLst>
                  <a:path w="120" h="84">
                    <a:moveTo>
                      <a:pt x="120" y="38"/>
                    </a:moveTo>
                    <a:lnTo>
                      <a:pt x="70" y="0"/>
                    </a:lnTo>
                    <a:lnTo>
                      <a:pt x="70" y="0"/>
                    </a:lnTo>
                    <a:lnTo>
                      <a:pt x="34" y="30"/>
                    </a:lnTo>
                    <a:lnTo>
                      <a:pt x="0" y="62"/>
                    </a:lnTo>
                    <a:lnTo>
                      <a:pt x="32" y="84"/>
                    </a:lnTo>
                    <a:lnTo>
                      <a:pt x="120" y="38"/>
                    </a:lnTo>
                    <a:close/>
                  </a:path>
                </a:pathLst>
              </a:custGeom>
              <a:solidFill>
                <a:srgbClr val="A7B13D"/>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17" name="Freeform 872"/>
              <p:cNvSpPr/>
              <p:nvPr/>
            </p:nvSpPr>
            <p:spPr bwMode="auto">
              <a:xfrm>
                <a:off x="1801813" y="3435350"/>
                <a:ext cx="111125" cy="190500"/>
              </a:xfrm>
              <a:custGeom>
                <a:avLst/>
                <a:gdLst/>
                <a:ahLst/>
                <a:cxnLst>
                  <a:cxn ang="0">
                    <a:pos x="18" y="0"/>
                  </a:cxn>
                  <a:cxn ang="0">
                    <a:pos x="0" y="108"/>
                  </a:cxn>
                  <a:cxn ang="0">
                    <a:pos x="14" y="120"/>
                  </a:cxn>
                  <a:cxn ang="0">
                    <a:pos x="14" y="120"/>
                  </a:cxn>
                  <a:cxn ang="0">
                    <a:pos x="42" y="78"/>
                  </a:cxn>
                  <a:cxn ang="0">
                    <a:pos x="70" y="38"/>
                  </a:cxn>
                  <a:cxn ang="0">
                    <a:pos x="18" y="0"/>
                  </a:cxn>
                </a:cxnLst>
                <a:rect l="0" t="0" r="r" b="b"/>
                <a:pathLst>
                  <a:path w="70" h="120">
                    <a:moveTo>
                      <a:pt x="18" y="0"/>
                    </a:moveTo>
                    <a:lnTo>
                      <a:pt x="0" y="108"/>
                    </a:lnTo>
                    <a:lnTo>
                      <a:pt x="14" y="120"/>
                    </a:lnTo>
                    <a:lnTo>
                      <a:pt x="14" y="120"/>
                    </a:lnTo>
                    <a:lnTo>
                      <a:pt x="42" y="78"/>
                    </a:lnTo>
                    <a:lnTo>
                      <a:pt x="70" y="38"/>
                    </a:lnTo>
                    <a:lnTo>
                      <a:pt x="18" y="0"/>
                    </a:lnTo>
                    <a:close/>
                  </a:path>
                </a:pathLst>
              </a:custGeom>
              <a:solidFill>
                <a:srgbClr val="A7B13D"/>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18" name="Freeform 873"/>
              <p:cNvSpPr/>
              <p:nvPr/>
            </p:nvSpPr>
            <p:spPr bwMode="auto">
              <a:xfrm>
                <a:off x="2497138" y="2952750"/>
                <a:ext cx="120650" cy="825500"/>
              </a:xfrm>
              <a:custGeom>
                <a:avLst/>
                <a:gdLst/>
                <a:ahLst/>
                <a:cxnLst>
                  <a:cxn ang="0">
                    <a:pos x="2" y="0"/>
                  </a:cxn>
                  <a:cxn ang="0">
                    <a:pos x="0" y="480"/>
                  </a:cxn>
                  <a:cxn ang="0">
                    <a:pos x="76" y="520"/>
                  </a:cxn>
                  <a:cxn ang="0">
                    <a:pos x="70" y="50"/>
                  </a:cxn>
                  <a:cxn ang="0">
                    <a:pos x="2" y="0"/>
                  </a:cxn>
                </a:cxnLst>
                <a:rect l="0" t="0" r="r" b="b"/>
                <a:pathLst>
                  <a:path w="76" h="520">
                    <a:moveTo>
                      <a:pt x="2" y="0"/>
                    </a:moveTo>
                    <a:lnTo>
                      <a:pt x="0" y="480"/>
                    </a:lnTo>
                    <a:lnTo>
                      <a:pt x="76" y="520"/>
                    </a:lnTo>
                    <a:lnTo>
                      <a:pt x="70" y="50"/>
                    </a:lnTo>
                    <a:lnTo>
                      <a:pt x="2" y="0"/>
                    </a:lnTo>
                    <a:close/>
                  </a:path>
                </a:pathLst>
              </a:custGeom>
              <a:solidFill>
                <a:srgbClr val="4CA29D"/>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19" name="Freeform 874"/>
              <p:cNvSpPr/>
              <p:nvPr/>
            </p:nvSpPr>
            <p:spPr bwMode="auto">
              <a:xfrm>
                <a:off x="2608263" y="3032125"/>
                <a:ext cx="41275" cy="57150"/>
              </a:xfrm>
              <a:custGeom>
                <a:avLst/>
                <a:gdLst/>
                <a:ahLst/>
                <a:cxnLst>
                  <a:cxn ang="0">
                    <a:pos x="26" y="16"/>
                  </a:cxn>
                  <a:cxn ang="0">
                    <a:pos x="0" y="0"/>
                  </a:cxn>
                  <a:cxn ang="0">
                    <a:pos x="0" y="36"/>
                  </a:cxn>
                  <a:cxn ang="0">
                    <a:pos x="26" y="16"/>
                  </a:cxn>
                </a:cxnLst>
                <a:rect l="0" t="0" r="r" b="b"/>
                <a:pathLst>
                  <a:path w="26" h="36">
                    <a:moveTo>
                      <a:pt x="26" y="16"/>
                    </a:moveTo>
                    <a:lnTo>
                      <a:pt x="0" y="0"/>
                    </a:lnTo>
                    <a:lnTo>
                      <a:pt x="0" y="36"/>
                    </a:lnTo>
                    <a:lnTo>
                      <a:pt x="26" y="16"/>
                    </a:lnTo>
                    <a:close/>
                  </a:path>
                </a:pathLst>
              </a:custGeom>
              <a:solidFill>
                <a:srgbClr val="F05D95"/>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20" name="Freeform 875"/>
              <p:cNvSpPr/>
              <p:nvPr/>
            </p:nvSpPr>
            <p:spPr bwMode="auto">
              <a:xfrm>
                <a:off x="2608263" y="3057525"/>
                <a:ext cx="73025" cy="73025"/>
              </a:xfrm>
              <a:custGeom>
                <a:avLst/>
                <a:gdLst/>
                <a:ahLst/>
                <a:cxnLst>
                  <a:cxn ang="0">
                    <a:pos x="46" y="16"/>
                  </a:cxn>
                  <a:cxn ang="0">
                    <a:pos x="26" y="0"/>
                  </a:cxn>
                  <a:cxn ang="0">
                    <a:pos x="0" y="20"/>
                  </a:cxn>
                  <a:cxn ang="0">
                    <a:pos x="2" y="46"/>
                  </a:cxn>
                  <a:cxn ang="0">
                    <a:pos x="46" y="16"/>
                  </a:cxn>
                </a:cxnLst>
                <a:rect l="0" t="0" r="r" b="b"/>
                <a:pathLst>
                  <a:path w="46" h="46">
                    <a:moveTo>
                      <a:pt x="46" y="16"/>
                    </a:moveTo>
                    <a:lnTo>
                      <a:pt x="26" y="0"/>
                    </a:lnTo>
                    <a:lnTo>
                      <a:pt x="0" y="20"/>
                    </a:lnTo>
                    <a:lnTo>
                      <a:pt x="2" y="46"/>
                    </a:lnTo>
                    <a:lnTo>
                      <a:pt x="46" y="16"/>
                    </a:lnTo>
                    <a:close/>
                  </a:path>
                </a:pathLst>
              </a:custGeom>
              <a:solidFill>
                <a:srgbClr val="8B2D3F"/>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21" name="Freeform 876"/>
              <p:cNvSpPr/>
              <p:nvPr/>
            </p:nvSpPr>
            <p:spPr bwMode="auto">
              <a:xfrm>
                <a:off x="2611438" y="3108325"/>
                <a:ext cx="142875" cy="127000"/>
              </a:xfrm>
              <a:custGeom>
                <a:avLst/>
                <a:gdLst/>
                <a:ahLst/>
                <a:cxnLst>
                  <a:cxn ang="0">
                    <a:pos x="90" y="16"/>
                  </a:cxn>
                  <a:cxn ang="0">
                    <a:pos x="66" y="0"/>
                  </a:cxn>
                  <a:cxn ang="0">
                    <a:pos x="0" y="48"/>
                  </a:cxn>
                  <a:cxn ang="0">
                    <a:pos x="0" y="80"/>
                  </a:cxn>
                  <a:cxn ang="0">
                    <a:pos x="90" y="16"/>
                  </a:cxn>
                </a:cxnLst>
                <a:rect l="0" t="0" r="r" b="b"/>
                <a:pathLst>
                  <a:path w="90" h="80">
                    <a:moveTo>
                      <a:pt x="90" y="16"/>
                    </a:moveTo>
                    <a:lnTo>
                      <a:pt x="66" y="0"/>
                    </a:lnTo>
                    <a:lnTo>
                      <a:pt x="0" y="48"/>
                    </a:lnTo>
                    <a:lnTo>
                      <a:pt x="0" y="80"/>
                    </a:lnTo>
                    <a:lnTo>
                      <a:pt x="90" y="16"/>
                    </a:lnTo>
                    <a:close/>
                  </a:path>
                </a:pathLst>
              </a:custGeom>
              <a:solidFill>
                <a:srgbClr val="8B2D3F"/>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22" name="Freeform 877"/>
              <p:cNvSpPr/>
              <p:nvPr/>
            </p:nvSpPr>
            <p:spPr bwMode="auto">
              <a:xfrm>
                <a:off x="2611438" y="3133725"/>
                <a:ext cx="180975" cy="161925"/>
              </a:xfrm>
              <a:custGeom>
                <a:avLst/>
                <a:gdLst/>
                <a:ahLst/>
                <a:cxnLst>
                  <a:cxn ang="0">
                    <a:pos x="114" y="18"/>
                  </a:cxn>
                  <a:cxn ang="0">
                    <a:pos x="90" y="0"/>
                  </a:cxn>
                  <a:cxn ang="0">
                    <a:pos x="0" y="64"/>
                  </a:cxn>
                  <a:cxn ang="0">
                    <a:pos x="0" y="102"/>
                  </a:cxn>
                  <a:cxn ang="0">
                    <a:pos x="114" y="18"/>
                  </a:cxn>
                </a:cxnLst>
                <a:rect l="0" t="0" r="r" b="b"/>
                <a:pathLst>
                  <a:path w="114" h="102">
                    <a:moveTo>
                      <a:pt x="114" y="18"/>
                    </a:moveTo>
                    <a:lnTo>
                      <a:pt x="90" y="0"/>
                    </a:lnTo>
                    <a:lnTo>
                      <a:pt x="0" y="64"/>
                    </a:lnTo>
                    <a:lnTo>
                      <a:pt x="0" y="102"/>
                    </a:lnTo>
                    <a:lnTo>
                      <a:pt x="114" y="18"/>
                    </a:lnTo>
                    <a:close/>
                  </a:path>
                </a:pathLst>
              </a:custGeom>
              <a:solidFill>
                <a:srgbClr val="F05D95"/>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23" name="Freeform 878"/>
              <p:cNvSpPr/>
              <p:nvPr/>
            </p:nvSpPr>
            <p:spPr bwMode="auto">
              <a:xfrm>
                <a:off x="2611438" y="3162300"/>
                <a:ext cx="212725" cy="187325"/>
              </a:xfrm>
              <a:custGeom>
                <a:avLst/>
                <a:gdLst/>
                <a:ahLst/>
                <a:cxnLst>
                  <a:cxn ang="0">
                    <a:pos x="134" y="14"/>
                  </a:cxn>
                  <a:cxn ang="0">
                    <a:pos x="114" y="0"/>
                  </a:cxn>
                  <a:cxn ang="0">
                    <a:pos x="0" y="84"/>
                  </a:cxn>
                  <a:cxn ang="0">
                    <a:pos x="0" y="118"/>
                  </a:cxn>
                  <a:cxn ang="0">
                    <a:pos x="134" y="14"/>
                  </a:cxn>
                </a:cxnLst>
                <a:rect l="0" t="0" r="r" b="b"/>
                <a:pathLst>
                  <a:path w="134" h="118">
                    <a:moveTo>
                      <a:pt x="134" y="14"/>
                    </a:moveTo>
                    <a:lnTo>
                      <a:pt x="114" y="0"/>
                    </a:lnTo>
                    <a:lnTo>
                      <a:pt x="0" y="84"/>
                    </a:lnTo>
                    <a:lnTo>
                      <a:pt x="0" y="118"/>
                    </a:lnTo>
                    <a:lnTo>
                      <a:pt x="134" y="14"/>
                    </a:lnTo>
                    <a:close/>
                  </a:path>
                </a:pathLst>
              </a:custGeom>
              <a:solidFill>
                <a:srgbClr val="8B2D3F"/>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24" name="Freeform 879"/>
              <p:cNvSpPr/>
              <p:nvPr/>
            </p:nvSpPr>
            <p:spPr bwMode="auto">
              <a:xfrm>
                <a:off x="2611438" y="3184525"/>
                <a:ext cx="244475" cy="212725"/>
              </a:xfrm>
              <a:custGeom>
                <a:avLst/>
                <a:gdLst/>
                <a:ahLst/>
                <a:cxnLst>
                  <a:cxn ang="0">
                    <a:pos x="154" y="14"/>
                  </a:cxn>
                  <a:cxn ang="0">
                    <a:pos x="134" y="0"/>
                  </a:cxn>
                  <a:cxn ang="0">
                    <a:pos x="0" y="104"/>
                  </a:cxn>
                  <a:cxn ang="0">
                    <a:pos x="0" y="134"/>
                  </a:cxn>
                  <a:cxn ang="0">
                    <a:pos x="154" y="14"/>
                  </a:cxn>
                </a:cxnLst>
                <a:rect l="0" t="0" r="r" b="b"/>
                <a:pathLst>
                  <a:path w="154" h="134">
                    <a:moveTo>
                      <a:pt x="154" y="14"/>
                    </a:moveTo>
                    <a:lnTo>
                      <a:pt x="134" y="0"/>
                    </a:lnTo>
                    <a:lnTo>
                      <a:pt x="0" y="104"/>
                    </a:lnTo>
                    <a:lnTo>
                      <a:pt x="0" y="134"/>
                    </a:lnTo>
                    <a:lnTo>
                      <a:pt x="154" y="14"/>
                    </a:lnTo>
                    <a:close/>
                  </a:path>
                </a:pathLst>
              </a:custGeom>
              <a:solidFill>
                <a:srgbClr val="F05D95"/>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25" name="Freeform 880"/>
              <p:cNvSpPr/>
              <p:nvPr/>
            </p:nvSpPr>
            <p:spPr bwMode="auto">
              <a:xfrm>
                <a:off x="2611438" y="3206750"/>
                <a:ext cx="282575" cy="244475"/>
              </a:xfrm>
              <a:custGeom>
                <a:avLst/>
                <a:gdLst/>
                <a:ahLst/>
                <a:cxnLst>
                  <a:cxn ang="0">
                    <a:pos x="178" y="16"/>
                  </a:cxn>
                  <a:cxn ang="0">
                    <a:pos x="154" y="0"/>
                  </a:cxn>
                  <a:cxn ang="0">
                    <a:pos x="0" y="120"/>
                  </a:cxn>
                  <a:cxn ang="0">
                    <a:pos x="2" y="154"/>
                  </a:cxn>
                  <a:cxn ang="0">
                    <a:pos x="178" y="16"/>
                  </a:cxn>
                </a:cxnLst>
                <a:rect l="0" t="0" r="r" b="b"/>
                <a:pathLst>
                  <a:path w="178" h="154">
                    <a:moveTo>
                      <a:pt x="178" y="16"/>
                    </a:moveTo>
                    <a:lnTo>
                      <a:pt x="154" y="0"/>
                    </a:lnTo>
                    <a:lnTo>
                      <a:pt x="0" y="120"/>
                    </a:lnTo>
                    <a:lnTo>
                      <a:pt x="2" y="154"/>
                    </a:lnTo>
                    <a:lnTo>
                      <a:pt x="178" y="16"/>
                    </a:lnTo>
                    <a:close/>
                  </a:path>
                </a:pathLst>
              </a:custGeom>
              <a:solidFill>
                <a:srgbClr val="8B2D3F"/>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26" name="Freeform 881"/>
              <p:cNvSpPr/>
              <p:nvPr/>
            </p:nvSpPr>
            <p:spPr bwMode="auto">
              <a:xfrm>
                <a:off x="2614613" y="3232150"/>
                <a:ext cx="307975" cy="266700"/>
              </a:xfrm>
              <a:custGeom>
                <a:avLst/>
                <a:gdLst/>
                <a:ahLst/>
                <a:cxnLst>
                  <a:cxn ang="0">
                    <a:pos x="194" y="14"/>
                  </a:cxn>
                  <a:cxn ang="0">
                    <a:pos x="176" y="0"/>
                  </a:cxn>
                  <a:cxn ang="0">
                    <a:pos x="0" y="138"/>
                  </a:cxn>
                  <a:cxn ang="0">
                    <a:pos x="0" y="168"/>
                  </a:cxn>
                  <a:cxn ang="0">
                    <a:pos x="194" y="14"/>
                  </a:cxn>
                </a:cxnLst>
                <a:rect l="0" t="0" r="r" b="b"/>
                <a:pathLst>
                  <a:path w="194" h="168">
                    <a:moveTo>
                      <a:pt x="194" y="14"/>
                    </a:moveTo>
                    <a:lnTo>
                      <a:pt x="176" y="0"/>
                    </a:lnTo>
                    <a:lnTo>
                      <a:pt x="0" y="138"/>
                    </a:lnTo>
                    <a:lnTo>
                      <a:pt x="0" y="168"/>
                    </a:lnTo>
                    <a:lnTo>
                      <a:pt x="194" y="14"/>
                    </a:lnTo>
                    <a:close/>
                  </a:path>
                </a:pathLst>
              </a:custGeom>
              <a:solidFill>
                <a:srgbClr val="F05D95"/>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27" name="Freeform 882"/>
              <p:cNvSpPr/>
              <p:nvPr/>
            </p:nvSpPr>
            <p:spPr bwMode="auto">
              <a:xfrm>
                <a:off x="2614613" y="3254375"/>
                <a:ext cx="320675" cy="295275"/>
              </a:xfrm>
              <a:custGeom>
                <a:avLst/>
                <a:gdLst/>
                <a:ahLst/>
                <a:cxnLst>
                  <a:cxn ang="0">
                    <a:pos x="196" y="10"/>
                  </a:cxn>
                  <a:cxn ang="0">
                    <a:pos x="202" y="6"/>
                  </a:cxn>
                  <a:cxn ang="0">
                    <a:pos x="194" y="0"/>
                  </a:cxn>
                  <a:cxn ang="0">
                    <a:pos x="0" y="154"/>
                  </a:cxn>
                  <a:cxn ang="0">
                    <a:pos x="0" y="186"/>
                  </a:cxn>
                  <a:cxn ang="0">
                    <a:pos x="200" y="34"/>
                  </a:cxn>
                  <a:cxn ang="0">
                    <a:pos x="196" y="10"/>
                  </a:cxn>
                </a:cxnLst>
                <a:rect l="0" t="0" r="r" b="b"/>
                <a:pathLst>
                  <a:path w="202" h="186">
                    <a:moveTo>
                      <a:pt x="196" y="10"/>
                    </a:moveTo>
                    <a:lnTo>
                      <a:pt x="202" y="6"/>
                    </a:lnTo>
                    <a:lnTo>
                      <a:pt x="194" y="0"/>
                    </a:lnTo>
                    <a:lnTo>
                      <a:pt x="0" y="154"/>
                    </a:lnTo>
                    <a:lnTo>
                      <a:pt x="0" y="186"/>
                    </a:lnTo>
                    <a:lnTo>
                      <a:pt x="200" y="34"/>
                    </a:lnTo>
                    <a:lnTo>
                      <a:pt x="196" y="10"/>
                    </a:lnTo>
                    <a:close/>
                  </a:path>
                </a:pathLst>
              </a:custGeom>
              <a:solidFill>
                <a:srgbClr val="8B2D3F"/>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28" name="Freeform 883"/>
              <p:cNvSpPr/>
              <p:nvPr/>
            </p:nvSpPr>
            <p:spPr bwMode="auto">
              <a:xfrm>
                <a:off x="2614613" y="3308350"/>
                <a:ext cx="327025" cy="288925"/>
              </a:xfrm>
              <a:custGeom>
                <a:avLst/>
                <a:gdLst/>
                <a:ahLst/>
                <a:cxnLst>
                  <a:cxn ang="0">
                    <a:pos x="200" y="0"/>
                  </a:cxn>
                  <a:cxn ang="0">
                    <a:pos x="0" y="152"/>
                  </a:cxn>
                  <a:cxn ang="0">
                    <a:pos x="0" y="182"/>
                  </a:cxn>
                  <a:cxn ang="0">
                    <a:pos x="206" y="30"/>
                  </a:cxn>
                  <a:cxn ang="0">
                    <a:pos x="200" y="0"/>
                  </a:cxn>
                </a:cxnLst>
                <a:rect l="0" t="0" r="r" b="b"/>
                <a:pathLst>
                  <a:path w="206" h="182">
                    <a:moveTo>
                      <a:pt x="200" y="0"/>
                    </a:moveTo>
                    <a:lnTo>
                      <a:pt x="0" y="152"/>
                    </a:lnTo>
                    <a:lnTo>
                      <a:pt x="0" y="182"/>
                    </a:lnTo>
                    <a:lnTo>
                      <a:pt x="206" y="30"/>
                    </a:lnTo>
                    <a:lnTo>
                      <a:pt x="200" y="0"/>
                    </a:lnTo>
                    <a:close/>
                  </a:path>
                </a:pathLst>
              </a:custGeom>
              <a:solidFill>
                <a:srgbClr val="F05D95"/>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29" name="Freeform 884"/>
              <p:cNvSpPr/>
              <p:nvPr/>
            </p:nvSpPr>
            <p:spPr bwMode="auto">
              <a:xfrm>
                <a:off x="2614613" y="3355975"/>
                <a:ext cx="333375" cy="279400"/>
              </a:xfrm>
              <a:custGeom>
                <a:avLst/>
                <a:gdLst/>
                <a:ahLst/>
                <a:cxnLst>
                  <a:cxn ang="0">
                    <a:pos x="206" y="0"/>
                  </a:cxn>
                  <a:cxn ang="0">
                    <a:pos x="0" y="152"/>
                  </a:cxn>
                  <a:cxn ang="0">
                    <a:pos x="0" y="176"/>
                  </a:cxn>
                  <a:cxn ang="0">
                    <a:pos x="210" y="26"/>
                  </a:cxn>
                  <a:cxn ang="0">
                    <a:pos x="206" y="0"/>
                  </a:cxn>
                </a:cxnLst>
                <a:rect l="0" t="0" r="r" b="b"/>
                <a:pathLst>
                  <a:path w="210" h="176">
                    <a:moveTo>
                      <a:pt x="206" y="0"/>
                    </a:moveTo>
                    <a:lnTo>
                      <a:pt x="0" y="152"/>
                    </a:lnTo>
                    <a:lnTo>
                      <a:pt x="0" y="176"/>
                    </a:lnTo>
                    <a:lnTo>
                      <a:pt x="210" y="26"/>
                    </a:lnTo>
                    <a:lnTo>
                      <a:pt x="206" y="0"/>
                    </a:lnTo>
                    <a:close/>
                  </a:path>
                </a:pathLst>
              </a:custGeom>
              <a:solidFill>
                <a:srgbClr val="8B2D3F"/>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30" name="Freeform 885"/>
              <p:cNvSpPr/>
              <p:nvPr/>
            </p:nvSpPr>
            <p:spPr bwMode="auto">
              <a:xfrm>
                <a:off x="2617788" y="3441700"/>
                <a:ext cx="346075" cy="288925"/>
              </a:xfrm>
              <a:custGeom>
                <a:avLst/>
                <a:gdLst/>
                <a:ahLst/>
                <a:cxnLst>
                  <a:cxn ang="0">
                    <a:pos x="214" y="0"/>
                  </a:cxn>
                  <a:cxn ang="0">
                    <a:pos x="0" y="156"/>
                  </a:cxn>
                  <a:cxn ang="0">
                    <a:pos x="0" y="182"/>
                  </a:cxn>
                  <a:cxn ang="0">
                    <a:pos x="218" y="30"/>
                  </a:cxn>
                  <a:cxn ang="0">
                    <a:pos x="214" y="0"/>
                  </a:cxn>
                </a:cxnLst>
                <a:rect l="0" t="0" r="r" b="b"/>
                <a:pathLst>
                  <a:path w="218" h="182">
                    <a:moveTo>
                      <a:pt x="214" y="0"/>
                    </a:moveTo>
                    <a:lnTo>
                      <a:pt x="0" y="156"/>
                    </a:lnTo>
                    <a:lnTo>
                      <a:pt x="0" y="182"/>
                    </a:lnTo>
                    <a:lnTo>
                      <a:pt x="218" y="30"/>
                    </a:lnTo>
                    <a:lnTo>
                      <a:pt x="214" y="0"/>
                    </a:lnTo>
                    <a:close/>
                  </a:path>
                </a:pathLst>
              </a:custGeom>
              <a:solidFill>
                <a:srgbClr val="8B2D3F"/>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31" name="Freeform 886"/>
              <p:cNvSpPr/>
              <p:nvPr/>
            </p:nvSpPr>
            <p:spPr bwMode="auto">
              <a:xfrm>
                <a:off x="2617788" y="3489325"/>
                <a:ext cx="352425" cy="282575"/>
              </a:xfrm>
              <a:custGeom>
                <a:avLst/>
                <a:gdLst/>
                <a:ahLst/>
                <a:cxnLst>
                  <a:cxn ang="0">
                    <a:pos x="218" y="0"/>
                  </a:cxn>
                  <a:cxn ang="0">
                    <a:pos x="0" y="152"/>
                  </a:cxn>
                  <a:cxn ang="0">
                    <a:pos x="0" y="178"/>
                  </a:cxn>
                  <a:cxn ang="0">
                    <a:pos x="222" y="24"/>
                  </a:cxn>
                  <a:cxn ang="0">
                    <a:pos x="218" y="0"/>
                  </a:cxn>
                </a:cxnLst>
                <a:rect l="0" t="0" r="r" b="b"/>
                <a:pathLst>
                  <a:path w="222" h="178">
                    <a:moveTo>
                      <a:pt x="218" y="0"/>
                    </a:moveTo>
                    <a:lnTo>
                      <a:pt x="0" y="152"/>
                    </a:lnTo>
                    <a:lnTo>
                      <a:pt x="0" y="178"/>
                    </a:lnTo>
                    <a:lnTo>
                      <a:pt x="222" y="24"/>
                    </a:lnTo>
                    <a:lnTo>
                      <a:pt x="218" y="0"/>
                    </a:lnTo>
                    <a:close/>
                  </a:path>
                </a:pathLst>
              </a:custGeom>
              <a:solidFill>
                <a:srgbClr val="F05D95"/>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32" name="Freeform 887"/>
              <p:cNvSpPr/>
              <p:nvPr/>
            </p:nvSpPr>
            <p:spPr bwMode="auto">
              <a:xfrm>
                <a:off x="2617788" y="3527425"/>
                <a:ext cx="361950" cy="269875"/>
              </a:xfrm>
              <a:custGeom>
                <a:avLst/>
                <a:gdLst/>
                <a:ahLst/>
                <a:cxnLst>
                  <a:cxn ang="0">
                    <a:pos x="222" y="0"/>
                  </a:cxn>
                  <a:cxn ang="0">
                    <a:pos x="0" y="154"/>
                  </a:cxn>
                  <a:cxn ang="0">
                    <a:pos x="0" y="158"/>
                  </a:cxn>
                  <a:cxn ang="0">
                    <a:pos x="22" y="170"/>
                  </a:cxn>
                  <a:cxn ang="0">
                    <a:pos x="228" y="28"/>
                  </a:cxn>
                  <a:cxn ang="0">
                    <a:pos x="222" y="0"/>
                  </a:cxn>
                </a:cxnLst>
                <a:rect l="0" t="0" r="r" b="b"/>
                <a:pathLst>
                  <a:path w="228" h="170">
                    <a:moveTo>
                      <a:pt x="222" y="0"/>
                    </a:moveTo>
                    <a:lnTo>
                      <a:pt x="0" y="154"/>
                    </a:lnTo>
                    <a:lnTo>
                      <a:pt x="0" y="158"/>
                    </a:lnTo>
                    <a:lnTo>
                      <a:pt x="22" y="170"/>
                    </a:lnTo>
                    <a:lnTo>
                      <a:pt x="228" y="28"/>
                    </a:lnTo>
                    <a:lnTo>
                      <a:pt x="222" y="0"/>
                    </a:lnTo>
                    <a:close/>
                  </a:path>
                </a:pathLst>
              </a:custGeom>
              <a:solidFill>
                <a:srgbClr val="8B2D3F"/>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33" name="Freeform 888"/>
              <p:cNvSpPr/>
              <p:nvPr/>
            </p:nvSpPr>
            <p:spPr bwMode="auto">
              <a:xfrm>
                <a:off x="2652713" y="3571875"/>
                <a:ext cx="333375" cy="247650"/>
              </a:xfrm>
              <a:custGeom>
                <a:avLst/>
                <a:gdLst/>
                <a:ahLst/>
                <a:cxnLst>
                  <a:cxn ang="0">
                    <a:pos x="206" y="0"/>
                  </a:cxn>
                  <a:cxn ang="0">
                    <a:pos x="0" y="142"/>
                  </a:cxn>
                  <a:cxn ang="0">
                    <a:pos x="26" y="156"/>
                  </a:cxn>
                  <a:cxn ang="0">
                    <a:pos x="210" y="28"/>
                  </a:cxn>
                  <a:cxn ang="0">
                    <a:pos x="206" y="0"/>
                  </a:cxn>
                </a:cxnLst>
                <a:rect l="0" t="0" r="r" b="b"/>
                <a:pathLst>
                  <a:path w="210" h="156">
                    <a:moveTo>
                      <a:pt x="206" y="0"/>
                    </a:moveTo>
                    <a:lnTo>
                      <a:pt x="0" y="142"/>
                    </a:lnTo>
                    <a:lnTo>
                      <a:pt x="26" y="156"/>
                    </a:lnTo>
                    <a:lnTo>
                      <a:pt x="210" y="28"/>
                    </a:lnTo>
                    <a:lnTo>
                      <a:pt x="206" y="0"/>
                    </a:lnTo>
                    <a:close/>
                  </a:path>
                </a:pathLst>
              </a:custGeom>
              <a:solidFill>
                <a:srgbClr val="F05D95"/>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34" name="Freeform 889"/>
              <p:cNvSpPr/>
              <p:nvPr/>
            </p:nvSpPr>
            <p:spPr bwMode="auto">
              <a:xfrm>
                <a:off x="2735263" y="3660775"/>
                <a:ext cx="266700" cy="203200"/>
              </a:xfrm>
              <a:custGeom>
                <a:avLst/>
                <a:gdLst/>
                <a:ahLst/>
                <a:cxnLst>
                  <a:cxn ang="0">
                    <a:pos x="164" y="0"/>
                  </a:cxn>
                  <a:cxn ang="0">
                    <a:pos x="0" y="114"/>
                  </a:cxn>
                  <a:cxn ang="0">
                    <a:pos x="26" y="128"/>
                  </a:cxn>
                  <a:cxn ang="0">
                    <a:pos x="168" y="32"/>
                  </a:cxn>
                  <a:cxn ang="0">
                    <a:pos x="164" y="0"/>
                  </a:cxn>
                </a:cxnLst>
                <a:rect l="0" t="0" r="r" b="b"/>
                <a:pathLst>
                  <a:path w="168" h="128">
                    <a:moveTo>
                      <a:pt x="164" y="0"/>
                    </a:moveTo>
                    <a:lnTo>
                      <a:pt x="0" y="114"/>
                    </a:lnTo>
                    <a:lnTo>
                      <a:pt x="26" y="128"/>
                    </a:lnTo>
                    <a:lnTo>
                      <a:pt x="168" y="32"/>
                    </a:lnTo>
                    <a:lnTo>
                      <a:pt x="164" y="0"/>
                    </a:lnTo>
                    <a:close/>
                  </a:path>
                </a:pathLst>
              </a:custGeom>
              <a:solidFill>
                <a:srgbClr val="F05D95"/>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35" name="Freeform 890"/>
              <p:cNvSpPr/>
              <p:nvPr/>
            </p:nvSpPr>
            <p:spPr bwMode="auto">
              <a:xfrm>
                <a:off x="2776538" y="3711575"/>
                <a:ext cx="234950" cy="171450"/>
              </a:xfrm>
              <a:custGeom>
                <a:avLst/>
                <a:gdLst/>
                <a:ahLst/>
                <a:cxnLst>
                  <a:cxn ang="0">
                    <a:pos x="142" y="0"/>
                  </a:cxn>
                  <a:cxn ang="0">
                    <a:pos x="0" y="96"/>
                  </a:cxn>
                  <a:cxn ang="0">
                    <a:pos x="22" y="108"/>
                  </a:cxn>
                  <a:cxn ang="0">
                    <a:pos x="148" y="26"/>
                  </a:cxn>
                  <a:cxn ang="0">
                    <a:pos x="142" y="0"/>
                  </a:cxn>
                </a:cxnLst>
                <a:rect l="0" t="0" r="r" b="b"/>
                <a:pathLst>
                  <a:path w="148" h="108">
                    <a:moveTo>
                      <a:pt x="142" y="0"/>
                    </a:moveTo>
                    <a:lnTo>
                      <a:pt x="0" y="96"/>
                    </a:lnTo>
                    <a:lnTo>
                      <a:pt x="22" y="108"/>
                    </a:lnTo>
                    <a:lnTo>
                      <a:pt x="148" y="26"/>
                    </a:lnTo>
                    <a:lnTo>
                      <a:pt x="142" y="0"/>
                    </a:lnTo>
                    <a:close/>
                  </a:path>
                </a:pathLst>
              </a:custGeom>
              <a:solidFill>
                <a:srgbClr val="8B2D3F"/>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36" name="Freeform 891"/>
              <p:cNvSpPr/>
              <p:nvPr/>
            </p:nvSpPr>
            <p:spPr bwMode="auto">
              <a:xfrm>
                <a:off x="2811463" y="3752850"/>
                <a:ext cx="206375" cy="152400"/>
              </a:xfrm>
              <a:custGeom>
                <a:avLst/>
                <a:gdLst/>
                <a:ahLst/>
                <a:cxnLst>
                  <a:cxn ang="0">
                    <a:pos x="126" y="0"/>
                  </a:cxn>
                  <a:cxn ang="0">
                    <a:pos x="0" y="82"/>
                  </a:cxn>
                  <a:cxn ang="0">
                    <a:pos x="28" y="96"/>
                  </a:cxn>
                  <a:cxn ang="0">
                    <a:pos x="130" y="30"/>
                  </a:cxn>
                  <a:cxn ang="0">
                    <a:pos x="126" y="0"/>
                  </a:cxn>
                </a:cxnLst>
                <a:rect l="0" t="0" r="r" b="b"/>
                <a:pathLst>
                  <a:path w="130" h="96">
                    <a:moveTo>
                      <a:pt x="126" y="0"/>
                    </a:moveTo>
                    <a:lnTo>
                      <a:pt x="0" y="82"/>
                    </a:lnTo>
                    <a:lnTo>
                      <a:pt x="28" y="96"/>
                    </a:lnTo>
                    <a:lnTo>
                      <a:pt x="130" y="30"/>
                    </a:lnTo>
                    <a:lnTo>
                      <a:pt x="126" y="0"/>
                    </a:lnTo>
                    <a:close/>
                  </a:path>
                </a:pathLst>
              </a:custGeom>
              <a:solidFill>
                <a:srgbClr val="F05D95"/>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37" name="Freeform 892"/>
              <p:cNvSpPr/>
              <p:nvPr/>
            </p:nvSpPr>
            <p:spPr bwMode="auto">
              <a:xfrm>
                <a:off x="2855913" y="3800475"/>
                <a:ext cx="171450" cy="123825"/>
              </a:xfrm>
              <a:custGeom>
                <a:avLst/>
                <a:gdLst/>
                <a:ahLst/>
                <a:cxnLst>
                  <a:cxn ang="0">
                    <a:pos x="102" y="0"/>
                  </a:cxn>
                  <a:cxn ang="0">
                    <a:pos x="0" y="66"/>
                  </a:cxn>
                  <a:cxn ang="0">
                    <a:pos x="24" y="78"/>
                  </a:cxn>
                  <a:cxn ang="0">
                    <a:pos x="108" y="26"/>
                  </a:cxn>
                  <a:cxn ang="0">
                    <a:pos x="102" y="0"/>
                  </a:cxn>
                </a:cxnLst>
                <a:rect l="0" t="0" r="r" b="b"/>
                <a:pathLst>
                  <a:path w="108" h="78">
                    <a:moveTo>
                      <a:pt x="102" y="0"/>
                    </a:moveTo>
                    <a:lnTo>
                      <a:pt x="0" y="66"/>
                    </a:lnTo>
                    <a:lnTo>
                      <a:pt x="24" y="78"/>
                    </a:lnTo>
                    <a:lnTo>
                      <a:pt x="108" y="26"/>
                    </a:lnTo>
                    <a:lnTo>
                      <a:pt x="102" y="0"/>
                    </a:lnTo>
                    <a:close/>
                  </a:path>
                </a:pathLst>
              </a:custGeom>
              <a:solidFill>
                <a:srgbClr val="8B2D3F"/>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38" name="Freeform 893"/>
              <p:cNvSpPr/>
              <p:nvPr/>
            </p:nvSpPr>
            <p:spPr bwMode="auto">
              <a:xfrm>
                <a:off x="2894013" y="3841750"/>
                <a:ext cx="139700" cy="104775"/>
              </a:xfrm>
              <a:custGeom>
                <a:avLst/>
                <a:gdLst/>
                <a:ahLst/>
                <a:cxnLst>
                  <a:cxn ang="0">
                    <a:pos x="84" y="0"/>
                  </a:cxn>
                  <a:cxn ang="0">
                    <a:pos x="0" y="52"/>
                  </a:cxn>
                  <a:cxn ang="0">
                    <a:pos x="26" y="66"/>
                  </a:cxn>
                  <a:cxn ang="0">
                    <a:pos x="88" y="28"/>
                  </a:cxn>
                  <a:cxn ang="0">
                    <a:pos x="84" y="0"/>
                  </a:cxn>
                </a:cxnLst>
                <a:rect l="0" t="0" r="r" b="b"/>
                <a:pathLst>
                  <a:path w="88" h="66">
                    <a:moveTo>
                      <a:pt x="84" y="0"/>
                    </a:moveTo>
                    <a:lnTo>
                      <a:pt x="0" y="52"/>
                    </a:lnTo>
                    <a:lnTo>
                      <a:pt x="26" y="66"/>
                    </a:lnTo>
                    <a:lnTo>
                      <a:pt x="88" y="28"/>
                    </a:lnTo>
                    <a:lnTo>
                      <a:pt x="84" y="0"/>
                    </a:lnTo>
                    <a:close/>
                  </a:path>
                </a:pathLst>
              </a:custGeom>
              <a:solidFill>
                <a:srgbClr val="F05D95"/>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39" name="Freeform 894"/>
              <p:cNvSpPr/>
              <p:nvPr/>
            </p:nvSpPr>
            <p:spPr bwMode="auto">
              <a:xfrm>
                <a:off x="2935288" y="3886200"/>
                <a:ext cx="104775" cy="79375"/>
              </a:xfrm>
              <a:custGeom>
                <a:avLst/>
                <a:gdLst/>
                <a:ahLst/>
                <a:cxnLst>
                  <a:cxn ang="0">
                    <a:pos x="62" y="0"/>
                  </a:cxn>
                  <a:cxn ang="0">
                    <a:pos x="0" y="38"/>
                  </a:cxn>
                  <a:cxn ang="0">
                    <a:pos x="24" y="50"/>
                  </a:cxn>
                  <a:cxn ang="0">
                    <a:pos x="66" y="24"/>
                  </a:cxn>
                  <a:cxn ang="0">
                    <a:pos x="62" y="0"/>
                  </a:cxn>
                </a:cxnLst>
                <a:rect l="0" t="0" r="r" b="b"/>
                <a:pathLst>
                  <a:path w="66" h="50">
                    <a:moveTo>
                      <a:pt x="62" y="0"/>
                    </a:moveTo>
                    <a:lnTo>
                      <a:pt x="0" y="38"/>
                    </a:lnTo>
                    <a:lnTo>
                      <a:pt x="24" y="50"/>
                    </a:lnTo>
                    <a:lnTo>
                      <a:pt x="66" y="24"/>
                    </a:lnTo>
                    <a:lnTo>
                      <a:pt x="62" y="0"/>
                    </a:lnTo>
                    <a:close/>
                  </a:path>
                </a:pathLst>
              </a:custGeom>
              <a:solidFill>
                <a:srgbClr val="8B2D3F"/>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40" name="Freeform 895"/>
              <p:cNvSpPr/>
              <p:nvPr/>
            </p:nvSpPr>
            <p:spPr bwMode="auto">
              <a:xfrm>
                <a:off x="2973388" y="3924300"/>
                <a:ext cx="73025" cy="60325"/>
              </a:xfrm>
              <a:custGeom>
                <a:avLst/>
                <a:gdLst/>
                <a:ahLst/>
                <a:cxnLst>
                  <a:cxn ang="0">
                    <a:pos x="42" y="0"/>
                  </a:cxn>
                  <a:cxn ang="0">
                    <a:pos x="0" y="26"/>
                  </a:cxn>
                  <a:cxn ang="0">
                    <a:pos x="20" y="38"/>
                  </a:cxn>
                  <a:cxn ang="0">
                    <a:pos x="46" y="18"/>
                  </a:cxn>
                  <a:cxn ang="0">
                    <a:pos x="42" y="0"/>
                  </a:cxn>
                </a:cxnLst>
                <a:rect l="0" t="0" r="r" b="b"/>
                <a:pathLst>
                  <a:path w="46" h="38">
                    <a:moveTo>
                      <a:pt x="42" y="0"/>
                    </a:moveTo>
                    <a:lnTo>
                      <a:pt x="0" y="26"/>
                    </a:lnTo>
                    <a:lnTo>
                      <a:pt x="20" y="38"/>
                    </a:lnTo>
                    <a:lnTo>
                      <a:pt x="46" y="18"/>
                    </a:lnTo>
                    <a:lnTo>
                      <a:pt x="42" y="0"/>
                    </a:lnTo>
                    <a:close/>
                  </a:path>
                </a:pathLst>
              </a:custGeom>
              <a:solidFill>
                <a:srgbClr val="F05D95"/>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41" name="Freeform 896"/>
              <p:cNvSpPr/>
              <p:nvPr/>
            </p:nvSpPr>
            <p:spPr bwMode="auto">
              <a:xfrm>
                <a:off x="3005138" y="3952875"/>
                <a:ext cx="50800" cy="57150"/>
              </a:xfrm>
              <a:custGeom>
                <a:avLst/>
                <a:gdLst/>
                <a:ahLst/>
                <a:cxnLst>
                  <a:cxn ang="0">
                    <a:pos x="26" y="0"/>
                  </a:cxn>
                  <a:cxn ang="0">
                    <a:pos x="0" y="20"/>
                  </a:cxn>
                  <a:cxn ang="0">
                    <a:pos x="32" y="36"/>
                  </a:cxn>
                  <a:cxn ang="0">
                    <a:pos x="26" y="0"/>
                  </a:cxn>
                </a:cxnLst>
                <a:rect l="0" t="0" r="r" b="b"/>
                <a:pathLst>
                  <a:path w="32" h="36">
                    <a:moveTo>
                      <a:pt x="26" y="0"/>
                    </a:moveTo>
                    <a:lnTo>
                      <a:pt x="0" y="20"/>
                    </a:lnTo>
                    <a:lnTo>
                      <a:pt x="32" y="36"/>
                    </a:lnTo>
                    <a:lnTo>
                      <a:pt x="26" y="0"/>
                    </a:lnTo>
                    <a:close/>
                  </a:path>
                </a:pathLst>
              </a:custGeom>
              <a:solidFill>
                <a:srgbClr val="8B2D3F"/>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42" name="Freeform 897"/>
              <p:cNvSpPr/>
              <p:nvPr/>
            </p:nvSpPr>
            <p:spPr bwMode="auto">
              <a:xfrm>
                <a:off x="2693988" y="3616325"/>
                <a:ext cx="301625" cy="225425"/>
              </a:xfrm>
              <a:custGeom>
                <a:avLst/>
                <a:gdLst/>
                <a:ahLst/>
                <a:cxnLst>
                  <a:cxn ang="0">
                    <a:pos x="184" y="0"/>
                  </a:cxn>
                  <a:cxn ang="0">
                    <a:pos x="0" y="128"/>
                  </a:cxn>
                  <a:cxn ang="0">
                    <a:pos x="26" y="142"/>
                  </a:cxn>
                  <a:cxn ang="0">
                    <a:pos x="190" y="28"/>
                  </a:cxn>
                  <a:cxn ang="0">
                    <a:pos x="184" y="0"/>
                  </a:cxn>
                </a:cxnLst>
                <a:rect l="0" t="0" r="r" b="b"/>
                <a:pathLst>
                  <a:path w="190" h="142">
                    <a:moveTo>
                      <a:pt x="184" y="0"/>
                    </a:moveTo>
                    <a:lnTo>
                      <a:pt x="0" y="128"/>
                    </a:lnTo>
                    <a:lnTo>
                      <a:pt x="26" y="142"/>
                    </a:lnTo>
                    <a:lnTo>
                      <a:pt x="190" y="28"/>
                    </a:lnTo>
                    <a:lnTo>
                      <a:pt x="184" y="0"/>
                    </a:lnTo>
                    <a:close/>
                  </a:path>
                </a:pathLst>
              </a:custGeom>
              <a:solidFill>
                <a:srgbClr val="8B2D3F"/>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43" name="Freeform 898"/>
              <p:cNvSpPr/>
              <p:nvPr/>
            </p:nvSpPr>
            <p:spPr bwMode="auto">
              <a:xfrm>
                <a:off x="2614613" y="3397250"/>
                <a:ext cx="342900" cy="292100"/>
              </a:xfrm>
              <a:custGeom>
                <a:avLst/>
                <a:gdLst/>
                <a:ahLst/>
                <a:cxnLst>
                  <a:cxn ang="0">
                    <a:pos x="210" y="0"/>
                  </a:cxn>
                  <a:cxn ang="0">
                    <a:pos x="0" y="150"/>
                  </a:cxn>
                  <a:cxn ang="0">
                    <a:pos x="2" y="184"/>
                  </a:cxn>
                  <a:cxn ang="0">
                    <a:pos x="216" y="28"/>
                  </a:cxn>
                  <a:cxn ang="0">
                    <a:pos x="210" y="0"/>
                  </a:cxn>
                </a:cxnLst>
                <a:rect l="0" t="0" r="r" b="b"/>
                <a:pathLst>
                  <a:path w="216" h="184">
                    <a:moveTo>
                      <a:pt x="210" y="0"/>
                    </a:moveTo>
                    <a:lnTo>
                      <a:pt x="0" y="150"/>
                    </a:lnTo>
                    <a:lnTo>
                      <a:pt x="2" y="184"/>
                    </a:lnTo>
                    <a:lnTo>
                      <a:pt x="216" y="28"/>
                    </a:lnTo>
                    <a:lnTo>
                      <a:pt x="210" y="0"/>
                    </a:lnTo>
                    <a:close/>
                  </a:path>
                </a:pathLst>
              </a:custGeom>
              <a:solidFill>
                <a:srgbClr val="F05D95"/>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44" name="Freeform 899"/>
              <p:cNvSpPr/>
              <p:nvPr/>
            </p:nvSpPr>
            <p:spPr bwMode="auto">
              <a:xfrm>
                <a:off x="2611438" y="3082925"/>
                <a:ext cx="104775" cy="101600"/>
              </a:xfrm>
              <a:custGeom>
                <a:avLst/>
                <a:gdLst/>
                <a:ahLst/>
                <a:cxnLst>
                  <a:cxn ang="0">
                    <a:pos x="66" y="16"/>
                  </a:cxn>
                  <a:cxn ang="0">
                    <a:pos x="44" y="0"/>
                  </a:cxn>
                  <a:cxn ang="0">
                    <a:pos x="0" y="30"/>
                  </a:cxn>
                  <a:cxn ang="0">
                    <a:pos x="0" y="64"/>
                  </a:cxn>
                  <a:cxn ang="0">
                    <a:pos x="66" y="16"/>
                  </a:cxn>
                </a:cxnLst>
                <a:rect l="0" t="0" r="r" b="b"/>
                <a:pathLst>
                  <a:path w="66" h="64">
                    <a:moveTo>
                      <a:pt x="66" y="16"/>
                    </a:moveTo>
                    <a:lnTo>
                      <a:pt x="44" y="0"/>
                    </a:lnTo>
                    <a:lnTo>
                      <a:pt x="0" y="30"/>
                    </a:lnTo>
                    <a:lnTo>
                      <a:pt x="0" y="64"/>
                    </a:lnTo>
                    <a:lnTo>
                      <a:pt x="66" y="16"/>
                    </a:lnTo>
                    <a:close/>
                  </a:path>
                </a:pathLst>
              </a:custGeom>
              <a:solidFill>
                <a:srgbClr val="F05D95"/>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45" name="Freeform 900"/>
              <p:cNvSpPr/>
              <p:nvPr/>
            </p:nvSpPr>
            <p:spPr bwMode="auto">
              <a:xfrm>
                <a:off x="2386013" y="2886075"/>
                <a:ext cx="114300" cy="828675"/>
              </a:xfrm>
              <a:custGeom>
                <a:avLst/>
                <a:gdLst/>
                <a:ahLst/>
                <a:cxnLst>
                  <a:cxn ang="0">
                    <a:pos x="12" y="0"/>
                  </a:cxn>
                  <a:cxn ang="0">
                    <a:pos x="0" y="490"/>
                  </a:cxn>
                  <a:cxn ang="0">
                    <a:pos x="4" y="488"/>
                  </a:cxn>
                  <a:cxn ang="0">
                    <a:pos x="70" y="522"/>
                  </a:cxn>
                  <a:cxn ang="0">
                    <a:pos x="72" y="42"/>
                  </a:cxn>
                  <a:cxn ang="0">
                    <a:pos x="12" y="0"/>
                  </a:cxn>
                </a:cxnLst>
                <a:rect l="0" t="0" r="r" b="b"/>
                <a:pathLst>
                  <a:path w="72" h="522">
                    <a:moveTo>
                      <a:pt x="12" y="0"/>
                    </a:moveTo>
                    <a:lnTo>
                      <a:pt x="0" y="490"/>
                    </a:lnTo>
                    <a:lnTo>
                      <a:pt x="4" y="488"/>
                    </a:lnTo>
                    <a:lnTo>
                      <a:pt x="70" y="522"/>
                    </a:lnTo>
                    <a:lnTo>
                      <a:pt x="72" y="42"/>
                    </a:lnTo>
                    <a:lnTo>
                      <a:pt x="12" y="0"/>
                    </a:lnTo>
                    <a:close/>
                  </a:path>
                </a:pathLst>
              </a:custGeom>
              <a:solidFill>
                <a:srgbClr val="F081C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46" name="Freeform 901"/>
              <p:cNvSpPr/>
              <p:nvPr/>
            </p:nvSpPr>
            <p:spPr bwMode="auto">
              <a:xfrm>
                <a:off x="2074863" y="2714625"/>
                <a:ext cx="22225" cy="22225"/>
              </a:xfrm>
              <a:custGeom>
                <a:avLst/>
                <a:gdLst/>
                <a:ahLst/>
                <a:cxnLst>
                  <a:cxn ang="0">
                    <a:pos x="14" y="8"/>
                  </a:cxn>
                  <a:cxn ang="0">
                    <a:pos x="14" y="8"/>
                  </a:cxn>
                  <a:cxn ang="0">
                    <a:pos x="12" y="12"/>
                  </a:cxn>
                  <a:cxn ang="0">
                    <a:pos x="6" y="14"/>
                  </a:cxn>
                  <a:cxn ang="0">
                    <a:pos x="6" y="14"/>
                  </a:cxn>
                  <a:cxn ang="0">
                    <a:pos x="2" y="12"/>
                  </a:cxn>
                  <a:cxn ang="0">
                    <a:pos x="0" y="8"/>
                  </a:cxn>
                  <a:cxn ang="0">
                    <a:pos x="0" y="8"/>
                  </a:cxn>
                  <a:cxn ang="0">
                    <a:pos x="2" y="2"/>
                  </a:cxn>
                  <a:cxn ang="0">
                    <a:pos x="6" y="0"/>
                  </a:cxn>
                  <a:cxn ang="0">
                    <a:pos x="6" y="0"/>
                  </a:cxn>
                  <a:cxn ang="0">
                    <a:pos x="12" y="2"/>
                  </a:cxn>
                  <a:cxn ang="0">
                    <a:pos x="14" y="8"/>
                  </a:cxn>
                  <a:cxn ang="0">
                    <a:pos x="14" y="8"/>
                  </a:cxn>
                </a:cxnLst>
                <a:rect l="0" t="0" r="r" b="b"/>
                <a:pathLst>
                  <a:path w="14" h="14">
                    <a:moveTo>
                      <a:pt x="14" y="8"/>
                    </a:moveTo>
                    <a:lnTo>
                      <a:pt x="14" y="8"/>
                    </a:lnTo>
                    <a:lnTo>
                      <a:pt x="12" y="12"/>
                    </a:lnTo>
                    <a:lnTo>
                      <a:pt x="6" y="14"/>
                    </a:lnTo>
                    <a:lnTo>
                      <a:pt x="6" y="14"/>
                    </a:lnTo>
                    <a:lnTo>
                      <a:pt x="2" y="12"/>
                    </a:lnTo>
                    <a:lnTo>
                      <a:pt x="0" y="8"/>
                    </a:lnTo>
                    <a:lnTo>
                      <a:pt x="0" y="8"/>
                    </a:lnTo>
                    <a:lnTo>
                      <a:pt x="2" y="2"/>
                    </a:lnTo>
                    <a:lnTo>
                      <a:pt x="6" y="0"/>
                    </a:lnTo>
                    <a:lnTo>
                      <a:pt x="6" y="0"/>
                    </a:lnTo>
                    <a:lnTo>
                      <a:pt x="12" y="2"/>
                    </a:lnTo>
                    <a:lnTo>
                      <a:pt x="14" y="8"/>
                    </a:lnTo>
                    <a:lnTo>
                      <a:pt x="14" y="8"/>
                    </a:lnTo>
                    <a:close/>
                  </a:path>
                </a:pathLst>
              </a:custGeom>
              <a:solidFill>
                <a:srgbClr val="68BD4E"/>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47" name="Freeform 902"/>
              <p:cNvSpPr/>
              <p:nvPr/>
            </p:nvSpPr>
            <p:spPr bwMode="auto">
              <a:xfrm>
                <a:off x="2189163" y="2787650"/>
                <a:ext cx="22225" cy="19050"/>
              </a:xfrm>
              <a:custGeom>
                <a:avLst/>
                <a:gdLst/>
                <a:ahLst/>
                <a:cxnLst>
                  <a:cxn ang="0">
                    <a:pos x="14" y="6"/>
                  </a:cxn>
                  <a:cxn ang="0">
                    <a:pos x="14" y="6"/>
                  </a:cxn>
                  <a:cxn ang="0">
                    <a:pos x="12" y="10"/>
                  </a:cxn>
                  <a:cxn ang="0">
                    <a:pos x="8" y="12"/>
                  </a:cxn>
                  <a:cxn ang="0">
                    <a:pos x="8" y="12"/>
                  </a:cxn>
                  <a:cxn ang="0">
                    <a:pos x="2" y="10"/>
                  </a:cxn>
                  <a:cxn ang="0">
                    <a:pos x="0" y="6"/>
                  </a:cxn>
                  <a:cxn ang="0">
                    <a:pos x="0" y="6"/>
                  </a:cxn>
                  <a:cxn ang="0">
                    <a:pos x="2" y="2"/>
                  </a:cxn>
                  <a:cxn ang="0">
                    <a:pos x="8" y="0"/>
                  </a:cxn>
                  <a:cxn ang="0">
                    <a:pos x="8" y="0"/>
                  </a:cxn>
                  <a:cxn ang="0">
                    <a:pos x="12" y="2"/>
                  </a:cxn>
                  <a:cxn ang="0">
                    <a:pos x="14" y="6"/>
                  </a:cxn>
                  <a:cxn ang="0">
                    <a:pos x="14" y="6"/>
                  </a:cxn>
                </a:cxnLst>
                <a:rect l="0" t="0" r="r" b="b"/>
                <a:pathLst>
                  <a:path w="14" h="12">
                    <a:moveTo>
                      <a:pt x="14" y="6"/>
                    </a:moveTo>
                    <a:lnTo>
                      <a:pt x="14" y="6"/>
                    </a:lnTo>
                    <a:lnTo>
                      <a:pt x="12" y="10"/>
                    </a:lnTo>
                    <a:lnTo>
                      <a:pt x="8" y="12"/>
                    </a:lnTo>
                    <a:lnTo>
                      <a:pt x="8" y="12"/>
                    </a:lnTo>
                    <a:lnTo>
                      <a:pt x="2" y="10"/>
                    </a:lnTo>
                    <a:lnTo>
                      <a:pt x="0" y="6"/>
                    </a:lnTo>
                    <a:lnTo>
                      <a:pt x="0" y="6"/>
                    </a:lnTo>
                    <a:lnTo>
                      <a:pt x="2" y="2"/>
                    </a:lnTo>
                    <a:lnTo>
                      <a:pt x="8" y="0"/>
                    </a:lnTo>
                    <a:lnTo>
                      <a:pt x="8" y="0"/>
                    </a:lnTo>
                    <a:lnTo>
                      <a:pt x="12" y="2"/>
                    </a:lnTo>
                    <a:lnTo>
                      <a:pt x="14" y="6"/>
                    </a:lnTo>
                    <a:lnTo>
                      <a:pt x="14" y="6"/>
                    </a:lnTo>
                    <a:close/>
                  </a:path>
                </a:pathLst>
              </a:custGeom>
              <a:solidFill>
                <a:srgbClr val="68BD4E"/>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48" name="Freeform 903"/>
              <p:cNvSpPr/>
              <p:nvPr/>
            </p:nvSpPr>
            <p:spPr bwMode="auto">
              <a:xfrm>
                <a:off x="2100263" y="2813050"/>
                <a:ext cx="19050" cy="22225"/>
              </a:xfrm>
              <a:custGeom>
                <a:avLst/>
                <a:gdLst/>
                <a:ahLst/>
                <a:cxnLst>
                  <a:cxn ang="0">
                    <a:pos x="12" y="8"/>
                  </a:cxn>
                  <a:cxn ang="0">
                    <a:pos x="12" y="8"/>
                  </a:cxn>
                  <a:cxn ang="0">
                    <a:pos x="10" y="12"/>
                  </a:cxn>
                  <a:cxn ang="0">
                    <a:pos x="6" y="14"/>
                  </a:cxn>
                  <a:cxn ang="0">
                    <a:pos x="6" y="14"/>
                  </a:cxn>
                  <a:cxn ang="0">
                    <a:pos x="2" y="12"/>
                  </a:cxn>
                  <a:cxn ang="0">
                    <a:pos x="0" y="8"/>
                  </a:cxn>
                  <a:cxn ang="0">
                    <a:pos x="0" y="8"/>
                  </a:cxn>
                  <a:cxn ang="0">
                    <a:pos x="2" y="2"/>
                  </a:cxn>
                  <a:cxn ang="0">
                    <a:pos x="6" y="0"/>
                  </a:cxn>
                  <a:cxn ang="0">
                    <a:pos x="6" y="0"/>
                  </a:cxn>
                  <a:cxn ang="0">
                    <a:pos x="10" y="2"/>
                  </a:cxn>
                  <a:cxn ang="0">
                    <a:pos x="12" y="8"/>
                  </a:cxn>
                  <a:cxn ang="0">
                    <a:pos x="12" y="8"/>
                  </a:cxn>
                </a:cxnLst>
                <a:rect l="0" t="0" r="r" b="b"/>
                <a:pathLst>
                  <a:path w="12" h="14">
                    <a:moveTo>
                      <a:pt x="12" y="8"/>
                    </a:moveTo>
                    <a:lnTo>
                      <a:pt x="12" y="8"/>
                    </a:lnTo>
                    <a:lnTo>
                      <a:pt x="10" y="12"/>
                    </a:lnTo>
                    <a:lnTo>
                      <a:pt x="6" y="14"/>
                    </a:lnTo>
                    <a:lnTo>
                      <a:pt x="6" y="14"/>
                    </a:lnTo>
                    <a:lnTo>
                      <a:pt x="2" y="12"/>
                    </a:lnTo>
                    <a:lnTo>
                      <a:pt x="0" y="8"/>
                    </a:lnTo>
                    <a:lnTo>
                      <a:pt x="0" y="8"/>
                    </a:lnTo>
                    <a:lnTo>
                      <a:pt x="2" y="2"/>
                    </a:lnTo>
                    <a:lnTo>
                      <a:pt x="6" y="0"/>
                    </a:lnTo>
                    <a:lnTo>
                      <a:pt x="6" y="0"/>
                    </a:lnTo>
                    <a:lnTo>
                      <a:pt x="10" y="2"/>
                    </a:lnTo>
                    <a:lnTo>
                      <a:pt x="12" y="8"/>
                    </a:lnTo>
                    <a:lnTo>
                      <a:pt x="12" y="8"/>
                    </a:lnTo>
                    <a:close/>
                  </a:path>
                </a:pathLst>
              </a:custGeom>
              <a:solidFill>
                <a:srgbClr val="68BD4E"/>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49" name="Freeform 904"/>
              <p:cNvSpPr/>
              <p:nvPr/>
            </p:nvSpPr>
            <p:spPr bwMode="auto">
              <a:xfrm>
                <a:off x="2005013" y="2860675"/>
                <a:ext cx="19050" cy="19050"/>
              </a:xfrm>
              <a:custGeom>
                <a:avLst/>
                <a:gdLst/>
                <a:ahLst/>
                <a:cxnLst>
                  <a:cxn ang="0">
                    <a:pos x="12" y="6"/>
                  </a:cxn>
                  <a:cxn ang="0">
                    <a:pos x="12" y="6"/>
                  </a:cxn>
                  <a:cxn ang="0">
                    <a:pos x="10" y="12"/>
                  </a:cxn>
                  <a:cxn ang="0">
                    <a:pos x="6" y="12"/>
                  </a:cxn>
                  <a:cxn ang="0">
                    <a:pos x="6" y="12"/>
                  </a:cxn>
                  <a:cxn ang="0">
                    <a:pos x="2" y="12"/>
                  </a:cxn>
                  <a:cxn ang="0">
                    <a:pos x="0" y="6"/>
                  </a:cxn>
                  <a:cxn ang="0">
                    <a:pos x="0" y="6"/>
                  </a:cxn>
                  <a:cxn ang="0">
                    <a:pos x="2" y="2"/>
                  </a:cxn>
                  <a:cxn ang="0">
                    <a:pos x="6" y="0"/>
                  </a:cxn>
                  <a:cxn ang="0">
                    <a:pos x="6" y="0"/>
                  </a:cxn>
                  <a:cxn ang="0">
                    <a:pos x="10" y="2"/>
                  </a:cxn>
                  <a:cxn ang="0">
                    <a:pos x="12" y="6"/>
                  </a:cxn>
                  <a:cxn ang="0">
                    <a:pos x="12" y="6"/>
                  </a:cxn>
                </a:cxnLst>
                <a:rect l="0" t="0" r="r" b="b"/>
                <a:pathLst>
                  <a:path w="12" h="12">
                    <a:moveTo>
                      <a:pt x="12" y="6"/>
                    </a:moveTo>
                    <a:lnTo>
                      <a:pt x="12" y="6"/>
                    </a:lnTo>
                    <a:lnTo>
                      <a:pt x="10" y="12"/>
                    </a:lnTo>
                    <a:lnTo>
                      <a:pt x="6" y="12"/>
                    </a:lnTo>
                    <a:lnTo>
                      <a:pt x="6" y="12"/>
                    </a:lnTo>
                    <a:lnTo>
                      <a:pt x="2" y="12"/>
                    </a:lnTo>
                    <a:lnTo>
                      <a:pt x="0" y="6"/>
                    </a:lnTo>
                    <a:lnTo>
                      <a:pt x="0" y="6"/>
                    </a:lnTo>
                    <a:lnTo>
                      <a:pt x="2" y="2"/>
                    </a:lnTo>
                    <a:lnTo>
                      <a:pt x="6" y="0"/>
                    </a:lnTo>
                    <a:lnTo>
                      <a:pt x="6" y="0"/>
                    </a:lnTo>
                    <a:lnTo>
                      <a:pt x="10" y="2"/>
                    </a:lnTo>
                    <a:lnTo>
                      <a:pt x="12" y="6"/>
                    </a:lnTo>
                    <a:lnTo>
                      <a:pt x="12" y="6"/>
                    </a:lnTo>
                    <a:close/>
                  </a:path>
                </a:pathLst>
              </a:custGeom>
              <a:solidFill>
                <a:srgbClr val="68BD4E"/>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50" name="Freeform 905"/>
              <p:cNvSpPr/>
              <p:nvPr/>
            </p:nvSpPr>
            <p:spPr bwMode="auto">
              <a:xfrm>
                <a:off x="2055813" y="2930525"/>
                <a:ext cx="22225" cy="22225"/>
              </a:xfrm>
              <a:custGeom>
                <a:avLst/>
                <a:gdLst/>
                <a:ahLst/>
                <a:cxnLst>
                  <a:cxn ang="0">
                    <a:pos x="14" y="6"/>
                  </a:cxn>
                  <a:cxn ang="0">
                    <a:pos x="14" y="6"/>
                  </a:cxn>
                  <a:cxn ang="0">
                    <a:pos x="12" y="12"/>
                  </a:cxn>
                  <a:cxn ang="0">
                    <a:pos x="8" y="14"/>
                  </a:cxn>
                  <a:cxn ang="0">
                    <a:pos x="8" y="14"/>
                  </a:cxn>
                  <a:cxn ang="0">
                    <a:pos x="2" y="12"/>
                  </a:cxn>
                  <a:cxn ang="0">
                    <a:pos x="0" y="6"/>
                  </a:cxn>
                  <a:cxn ang="0">
                    <a:pos x="0" y="6"/>
                  </a:cxn>
                  <a:cxn ang="0">
                    <a:pos x="2" y="2"/>
                  </a:cxn>
                  <a:cxn ang="0">
                    <a:pos x="8" y="0"/>
                  </a:cxn>
                  <a:cxn ang="0">
                    <a:pos x="8" y="0"/>
                  </a:cxn>
                  <a:cxn ang="0">
                    <a:pos x="12" y="2"/>
                  </a:cxn>
                  <a:cxn ang="0">
                    <a:pos x="14" y="6"/>
                  </a:cxn>
                  <a:cxn ang="0">
                    <a:pos x="14" y="6"/>
                  </a:cxn>
                </a:cxnLst>
                <a:rect l="0" t="0" r="r" b="b"/>
                <a:pathLst>
                  <a:path w="14" h="14">
                    <a:moveTo>
                      <a:pt x="14" y="6"/>
                    </a:moveTo>
                    <a:lnTo>
                      <a:pt x="14" y="6"/>
                    </a:lnTo>
                    <a:lnTo>
                      <a:pt x="12" y="12"/>
                    </a:lnTo>
                    <a:lnTo>
                      <a:pt x="8" y="14"/>
                    </a:lnTo>
                    <a:lnTo>
                      <a:pt x="8" y="14"/>
                    </a:lnTo>
                    <a:lnTo>
                      <a:pt x="2" y="12"/>
                    </a:lnTo>
                    <a:lnTo>
                      <a:pt x="0" y="6"/>
                    </a:lnTo>
                    <a:lnTo>
                      <a:pt x="0" y="6"/>
                    </a:lnTo>
                    <a:lnTo>
                      <a:pt x="2" y="2"/>
                    </a:lnTo>
                    <a:lnTo>
                      <a:pt x="8" y="0"/>
                    </a:lnTo>
                    <a:lnTo>
                      <a:pt x="8" y="0"/>
                    </a:lnTo>
                    <a:lnTo>
                      <a:pt x="12" y="2"/>
                    </a:lnTo>
                    <a:lnTo>
                      <a:pt x="14" y="6"/>
                    </a:lnTo>
                    <a:lnTo>
                      <a:pt x="14" y="6"/>
                    </a:lnTo>
                    <a:close/>
                  </a:path>
                </a:pathLst>
              </a:custGeom>
              <a:solidFill>
                <a:srgbClr val="68BD4E"/>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51" name="Freeform 906"/>
              <p:cNvSpPr/>
              <p:nvPr/>
            </p:nvSpPr>
            <p:spPr bwMode="auto">
              <a:xfrm>
                <a:off x="2176463" y="2870200"/>
                <a:ext cx="22225" cy="22225"/>
              </a:xfrm>
              <a:custGeom>
                <a:avLst/>
                <a:gdLst/>
                <a:ahLst/>
                <a:cxnLst>
                  <a:cxn ang="0">
                    <a:pos x="14" y="6"/>
                  </a:cxn>
                  <a:cxn ang="0">
                    <a:pos x="14" y="6"/>
                  </a:cxn>
                  <a:cxn ang="0">
                    <a:pos x="12" y="12"/>
                  </a:cxn>
                  <a:cxn ang="0">
                    <a:pos x="6" y="14"/>
                  </a:cxn>
                  <a:cxn ang="0">
                    <a:pos x="6" y="14"/>
                  </a:cxn>
                  <a:cxn ang="0">
                    <a:pos x="2" y="12"/>
                  </a:cxn>
                  <a:cxn ang="0">
                    <a:pos x="0" y="6"/>
                  </a:cxn>
                  <a:cxn ang="0">
                    <a:pos x="0" y="6"/>
                  </a:cxn>
                  <a:cxn ang="0">
                    <a:pos x="2" y="2"/>
                  </a:cxn>
                  <a:cxn ang="0">
                    <a:pos x="6" y="0"/>
                  </a:cxn>
                  <a:cxn ang="0">
                    <a:pos x="6" y="0"/>
                  </a:cxn>
                  <a:cxn ang="0">
                    <a:pos x="12" y="2"/>
                  </a:cxn>
                  <a:cxn ang="0">
                    <a:pos x="14" y="6"/>
                  </a:cxn>
                  <a:cxn ang="0">
                    <a:pos x="14" y="6"/>
                  </a:cxn>
                </a:cxnLst>
                <a:rect l="0" t="0" r="r" b="b"/>
                <a:pathLst>
                  <a:path w="14" h="14">
                    <a:moveTo>
                      <a:pt x="14" y="6"/>
                    </a:moveTo>
                    <a:lnTo>
                      <a:pt x="14" y="6"/>
                    </a:lnTo>
                    <a:lnTo>
                      <a:pt x="12" y="12"/>
                    </a:lnTo>
                    <a:lnTo>
                      <a:pt x="6" y="14"/>
                    </a:lnTo>
                    <a:lnTo>
                      <a:pt x="6" y="14"/>
                    </a:lnTo>
                    <a:lnTo>
                      <a:pt x="2" y="12"/>
                    </a:lnTo>
                    <a:lnTo>
                      <a:pt x="0" y="6"/>
                    </a:lnTo>
                    <a:lnTo>
                      <a:pt x="0" y="6"/>
                    </a:lnTo>
                    <a:lnTo>
                      <a:pt x="2" y="2"/>
                    </a:lnTo>
                    <a:lnTo>
                      <a:pt x="6" y="0"/>
                    </a:lnTo>
                    <a:lnTo>
                      <a:pt x="6" y="0"/>
                    </a:lnTo>
                    <a:lnTo>
                      <a:pt x="12" y="2"/>
                    </a:lnTo>
                    <a:lnTo>
                      <a:pt x="14" y="6"/>
                    </a:lnTo>
                    <a:lnTo>
                      <a:pt x="14" y="6"/>
                    </a:lnTo>
                    <a:close/>
                  </a:path>
                </a:pathLst>
              </a:custGeom>
              <a:solidFill>
                <a:srgbClr val="68BD4E"/>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52" name="Freeform 907"/>
              <p:cNvSpPr/>
              <p:nvPr/>
            </p:nvSpPr>
            <p:spPr bwMode="auto">
              <a:xfrm>
                <a:off x="2303463" y="2876550"/>
                <a:ext cx="22225" cy="22225"/>
              </a:xfrm>
              <a:custGeom>
                <a:avLst/>
                <a:gdLst/>
                <a:ahLst/>
                <a:cxnLst>
                  <a:cxn ang="0">
                    <a:pos x="14" y="8"/>
                  </a:cxn>
                  <a:cxn ang="0">
                    <a:pos x="14" y="8"/>
                  </a:cxn>
                  <a:cxn ang="0">
                    <a:pos x="12" y="12"/>
                  </a:cxn>
                  <a:cxn ang="0">
                    <a:pos x="6" y="14"/>
                  </a:cxn>
                  <a:cxn ang="0">
                    <a:pos x="6" y="14"/>
                  </a:cxn>
                  <a:cxn ang="0">
                    <a:pos x="2" y="12"/>
                  </a:cxn>
                  <a:cxn ang="0">
                    <a:pos x="0" y="8"/>
                  </a:cxn>
                  <a:cxn ang="0">
                    <a:pos x="0" y="8"/>
                  </a:cxn>
                  <a:cxn ang="0">
                    <a:pos x="2" y="2"/>
                  </a:cxn>
                  <a:cxn ang="0">
                    <a:pos x="6" y="0"/>
                  </a:cxn>
                  <a:cxn ang="0">
                    <a:pos x="6" y="0"/>
                  </a:cxn>
                  <a:cxn ang="0">
                    <a:pos x="12" y="2"/>
                  </a:cxn>
                  <a:cxn ang="0">
                    <a:pos x="14" y="8"/>
                  </a:cxn>
                  <a:cxn ang="0">
                    <a:pos x="14" y="8"/>
                  </a:cxn>
                </a:cxnLst>
                <a:rect l="0" t="0" r="r" b="b"/>
                <a:pathLst>
                  <a:path w="14" h="14">
                    <a:moveTo>
                      <a:pt x="14" y="8"/>
                    </a:moveTo>
                    <a:lnTo>
                      <a:pt x="14" y="8"/>
                    </a:lnTo>
                    <a:lnTo>
                      <a:pt x="12" y="12"/>
                    </a:lnTo>
                    <a:lnTo>
                      <a:pt x="6" y="14"/>
                    </a:lnTo>
                    <a:lnTo>
                      <a:pt x="6" y="14"/>
                    </a:lnTo>
                    <a:lnTo>
                      <a:pt x="2" y="12"/>
                    </a:lnTo>
                    <a:lnTo>
                      <a:pt x="0" y="8"/>
                    </a:lnTo>
                    <a:lnTo>
                      <a:pt x="0" y="8"/>
                    </a:lnTo>
                    <a:lnTo>
                      <a:pt x="2" y="2"/>
                    </a:lnTo>
                    <a:lnTo>
                      <a:pt x="6" y="0"/>
                    </a:lnTo>
                    <a:lnTo>
                      <a:pt x="6" y="0"/>
                    </a:lnTo>
                    <a:lnTo>
                      <a:pt x="12" y="2"/>
                    </a:lnTo>
                    <a:lnTo>
                      <a:pt x="14" y="8"/>
                    </a:lnTo>
                    <a:lnTo>
                      <a:pt x="14" y="8"/>
                    </a:lnTo>
                    <a:close/>
                  </a:path>
                </a:pathLst>
              </a:custGeom>
              <a:solidFill>
                <a:srgbClr val="68BD4E"/>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53" name="Freeform 908"/>
              <p:cNvSpPr/>
              <p:nvPr/>
            </p:nvSpPr>
            <p:spPr bwMode="auto">
              <a:xfrm>
                <a:off x="2201863" y="2952750"/>
                <a:ext cx="19050" cy="19050"/>
              </a:xfrm>
              <a:custGeom>
                <a:avLst/>
                <a:gdLst/>
                <a:ahLst/>
                <a:cxnLst>
                  <a:cxn ang="0">
                    <a:pos x="12" y="6"/>
                  </a:cxn>
                  <a:cxn ang="0">
                    <a:pos x="12" y="6"/>
                  </a:cxn>
                  <a:cxn ang="0">
                    <a:pos x="10" y="10"/>
                  </a:cxn>
                  <a:cxn ang="0">
                    <a:pos x="6" y="12"/>
                  </a:cxn>
                  <a:cxn ang="0">
                    <a:pos x="6" y="12"/>
                  </a:cxn>
                  <a:cxn ang="0">
                    <a:pos x="2" y="10"/>
                  </a:cxn>
                  <a:cxn ang="0">
                    <a:pos x="0" y="6"/>
                  </a:cxn>
                  <a:cxn ang="0">
                    <a:pos x="0" y="6"/>
                  </a:cxn>
                  <a:cxn ang="0">
                    <a:pos x="2" y="2"/>
                  </a:cxn>
                  <a:cxn ang="0">
                    <a:pos x="6" y="0"/>
                  </a:cxn>
                  <a:cxn ang="0">
                    <a:pos x="6" y="0"/>
                  </a:cxn>
                  <a:cxn ang="0">
                    <a:pos x="10" y="2"/>
                  </a:cxn>
                  <a:cxn ang="0">
                    <a:pos x="12" y="6"/>
                  </a:cxn>
                  <a:cxn ang="0">
                    <a:pos x="12" y="6"/>
                  </a:cxn>
                </a:cxnLst>
                <a:rect l="0" t="0" r="r" b="b"/>
                <a:pathLst>
                  <a:path w="12" h="12">
                    <a:moveTo>
                      <a:pt x="12" y="6"/>
                    </a:moveTo>
                    <a:lnTo>
                      <a:pt x="12" y="6"/>
                    </a:lnTo>
                    <a:lnTo>
                      <a:pt x="10" y="10"/>
                    </a:lnTo>
                    <a:lnTo>
                      <a:pt x="6" y="12"/>
                    </a:lnTo>
                    <a:lnTo>
                      <a:pt x="6" y="12"/>
                    </a:lnTo>
                    <a:lnTo>
                      <a:pt x="2" y="10"/>
                    </a:lnTo>
                    <a:lnTo>
                      <a:pt x="0" y="6"/>
                    </a:lnTo>
                    <a:lnTo>
                      <a:pt x="0" y="6"/>
                    </a:lnTo>
                    <a:lnTo>
                      <a:pt x="2" y="2"/>
                    </a:lnTo>
                    <a:lnTo>
                      <a:pt x="6" y="0"/>
                    </a:lnTo>
                    <a:lnTo>
                      <a:pt x="6" y="0"/>
                    </a:lnTo>
                    <a:lnTo>
                      <a:pt x="10" y="2"/>
                    </a:lnTo>
                    <a:lnTo>
                      <a:pt x="12" y="6"/>
                    </a:lnTo>
                    <a:lnTo>
                      <a:pt x="12" y="6"/>
                    </a:lnTo>
                    <a:close/>
                  </a:path>
                </a:pathLst>
              </a:custGeom>
              <a:solidFill>
                <a:srgbClr val="68BD4E"/>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54" name="Freeform 909"/>
              <p:cNvSpPr/>
              <p:nvPr/>
            </p:nvSpPr>
            <p:spPr bwMode="auto">
              <a:xfrm>
                <a:off x="2122488" y="2997200"/>
                <a:ext cx="22225" cy="22225"/>
              </a:xfrm>
              <a:custGeom>
                <a:avLst/>
                <a:gdLst/>
                <a:ahLst/>
                <a:cxnLst>
                  <a:cxn ang="0">
                    <a:pos x="14" y="6"/>
                  </a:cxn>
                  <a:cxn ang="0">
                    <a:pos x="14" y="6"/>
                  </a:cxn>
                  <a:cxn ang="0">
                    <a:pos x="12" y="12"/>
                  </a:cxn>
                  <a:cxn ang="0">
                    <a:pos x="8" y="14"/>
                  </a:cxn>
                  <a:cxn ang="0">
                    <a:pos x="8" y="14"/>
                  </a:cxn>
                  <a:cxn ang="0">
                    <a:pos x="2" y="12"/>
                  </a:cxn>
                  <a:cxn ang="0">
                    <a:pos x="0" y="6"/>
                  </a:cxn>
                  <a:cxn ang="0">
                    <a:pos x="0" y="6"/>
                  </a:cxn>
                  <a:cxn ang="0">
                    <a:pos x="2" y="2"/>
                  </a:cxn>
                  <a:cxn ang="0">
                    <a:pos x="8" y="0"/>
                  </a:cxn>
                  <a:cxn ang="0">
                    <a:pos x="8" y="0"/>
                  </a:cxn>
                  <a:cxn ang="0">
                    <a:pos x="12" y="2"/>
                  </a:cxn>
                  <a:cxn ang="0">
                    <a:pos x="14" y="6"/>
                  </a:cxn>
                  <a:cxn ang="0">
                    <a:pos x="14" y="6"/>
                  </a:cxn>
                </a:cxnLst>
                <a:rect l="0" t="0" r="r" b="b"/>
                <a:pathLst>
                  <a:path w="14" h="14">
                    <a:moveTo>
                      <a:pt x="14" y="6"/>
                    </a:moveTo>
                    <a:lnTo>
                      <a:pt x="14" y="6"/>
                    </a:lnTo>
                    <a:lnTo>
                      <a:pt x="12" y="12"/>
                    </a:lnTo>
                    <a:lnTo>
                      <a:pt x="8" y="14"/>
                    </a:lnTo>
                    <a:lnTo>
                      <a:pt x="8" y="14"/>
                    </a:lnTo>
                    <a:lnTo>
                      <a:pt x="2" y="12"/>
                    </a:lnTo>
                    <a:lnTo>
                      <a:pt x="0" y="6"/>
                    </a:lnTo>
                    <a:lnTo>
                      <a:pt x="0" y="6"/>
                    </a:lnTo>
                    <a:lnTo>
                      <a:pt x="2" y="2"/>
                    </a:lnTo>
                    <a:lnTo>
                      <a:pt x="8" y="0"/>
                    </a:lnTo>
                    <a:lnTo>
                      <a:pt x="8" y="0"/>
                    </a:lnTo>
                    <a:lnTo>
                      <a:pt x="12" y="2"/>
                    </a:lnTo>
                    <a:lnTo>
                      <a:pt x="14" y="6"/>
                    </a:lnTo>
                    <a:lnTo>
                      <a:pt x="14" y="6"/>
                    </a:lnTo>
                    <a:close/>
                  </a:path>
                </a:pathLst>
              </a:custGeom>
              <a:solidFill>
                <a:srgbClr val="68BD4E"/>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55" name="Freeform 910"/>
              <p:cNvSpPr/>
              <p:nvPr/>
            </p:nvSpPr>
            <p:spPr bwMode="auto">
              <a:xfrm>
                <a:off x="1976438" y="2981325"/>
                <a:ext cx="19050" cy="19050"/>
              </a:xfrm>
              <a:custGeom>
                <a:avLst/>
                <a:gdLst/>
                <a:ahLst/>
                <a:cxnLst>
                  <a:cxn ang="0">
                    <a:pos x="12" y="6"/>
                  </a:cxn>
                  <a:cxn ang="0">
                    <a:pos x="12" y="6"/>
                  </a:cxn>
                  <a:cxn ang="0">
                    <a:pos x="10" y="10"/>
                  </a:cxn>
                  <a:cxn ang="0">
                    <a:pos x="6" y="12"/>
                  </a:cxn>
                  <a:cxn ang="0">
                    <a:pos x="6" y="12"/>
                  </a:cxn>
                  <a:cxn ang="0">
                    <a:pos x="2" y="10"/>
                  </a:cxn>
                  <a:cxn ang="0">
                    <a:pos x="0" y="6"/>
                  </a:cxn>
                  <a:cxn ang="0">
                    <a:pos x="0" y="6"/>
                  </a:cxn>
                  <a:cxn ang="0">
                    <a:pos x="2" y="2"/>
                  </a:cxn>
                  <a:cxn ang="0">
                    <a:pos x="6" y="0"/>
                  </a:cxn>
                  <a:cxn ang="0">
                    <a:pos x="6" y="0"/>
                  </a:cxn>
                  <a:cxn ang="0">
                    <a:pos x="10" y="2"/>
                  </a:cxn>
                  <a:cxn ang="0">
                    <a:pos x="12" y="6"/>
                  </a:cxn>
                  <a:cxn ang="0">
                    <a:pos x="12" y="6"/>
                  </a:cxn>
                </a:cxnLst>
                <a:rect l="0" t="0" r="r" b="b"/>
                <a:pathLst>
                  <a:path w="12" h="12">
                    <a:moveTo>
                      <a:pt x="12" y="6"/>
                    </a:moveTo>
                    <a:lnTo>
                      <a:pt x="12" y="6"/>
                    </a:lnTo>
                    <a:lnTo>
                      <a:pt x="10" y="10"/>
                    </a:lnTo>
                    <a:lnTo>
                      <a:pt x="6" y="12"/>
                    </a:lnTo>
                    <a:lnTo>
                      <a:pt x="6" y="12"/>
                    </a:lnTo>
                    <a:lnTo>
                      <a:pt x="2" y="10"/>
                    </a:lnTo>
                    <a:lnTo>
                      <a:pt x="0" y="6"/>
                    </a:lnTo>
                    <a:lnTo>
                      <a:pt x="0" y="6"/>
                    </a:lnTo>
                    <a:lnTo>
                      <a:pt x="2" y="2"/>
                    </a:lnTo>
                    <a:lnTo>
                      <a:pt x="6" y="0"/>
                    </a:lnTo>
                    <a:lnTo>
                      <a:pt x="6" y="0"/>
                    </a:lnTo>
                    <a:lnTo>
                      <a:pt x="10" y="2"/>
                    </a:lnTo>
                    <a:lnTo>
                      <a:pt x="12" y="6"/>
                    </a:lnTo>
                    <a:lnTo>
                      <a:pt x="12" y="6"/>
                    </a:lnTo>
                    <a:close/>
                  </a:path>
                </a:pathLst>
              </a:custGeom>
              <a:solidFill>
                <a:srgbClr val="68BD4E"/>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56" name="Freeform 911"/>
              <p:cNvSpPr/>
              <p:nvPr/>
            </p:nvSpPr>
            <p:spPr bwMode="auto">
              <a:xfrm>
                <a:off x="2033588" y="3022600"/>
                <a:ext cx="19050" cy="22225"/>
              </a:xfrm>
              <a:custGeom>
                <a:avLst/>
                <a:gdLst/>
                <a:ahLst/>
                <a:cxnLst>
                  <a:cxn ang="0">
                    <a:pos x="12" y="6"/>
                  </a:cxn>
                  <a:cxn ang="0">
                    <a:pos x="12" y="6"/>
                  </a:cxn>
                  <a:cxn ang="0">
                    <a:pos x="10" y="12"/>
                  </a:cxn>
                  <a:cxn ang="0">
                    <a:pos x="6" y="14"/>
                  </a:cxn>
                  <a:cxn ang="0">
                    <a:pos x="6" y="14"/>
                  </a:cxn>
                  <a:cxn ang="0">
                    <a:pos x="2" y="12"/>
                  </a:cxn>
                  <a:cxn ang="0">
                    <a:pos x="0" y="6"/>
                  </a:cxn>
                  <a:cxn ang="0">
                    <a:pos x="0" y="6"/>
                  </a:cxn>
                  <a:cxn ang="0">
                    <a:pos x="2" y="2"/>
                  </a:cxn>
                  <a:cxn ang="0">
                    <a:pos x="6" y="0"/>
                  </a:cxn>
                  <a:cxn ang="0">
                    <a:pos x="6" y="0"/>
                  </a:cxn>
                  <a:cxn ang="0">
                    <a:pos x="10" y="2"/>
                  </a:cxn>
                  <a:cxn ang="0">
                    <a:pos x="12" y="6"/>
                  </a:cxn>
                  <a:cxn ang="0">
                    <a:pos x="12" y="6"/>
                  </a:cxn>
                </a:cxnLst>
                <a:rect l="0" t="0" r="r" b="b"/>
                <a:pathLst>
                  <a:path w="12" h="14">
                    <a:moveTo>
                      <a:pt x="12" y="6"/>
                    </a:moveTo>
                    <a:lnTo>
                      <a:pt x="12" y="6"/>
                    </a:lnTo>
                    <a:lnTo>
                      <a:pt x="10" y="12"/>
                    </a:lnTo>
                    <a:lnTo>
                      <a:pt x="6" y="14"/>
                    </a:lnTo>
                    <a:lnTo>
                      <a:pt x="6" y="14"/>
                    </a:lnTo>
                    <a:lnTo>
                      <a:pt x="2" y="12"/>
                    </a:lnTo>
                    <a:lnTo>
                      <a:pt x="0" y="6"/>
                    </a:lnTo>
                    <a:lnTo>
                      <a:pt x="0" y="6"/>
                    </a:lnTo>
                    <a:lnTo>
                      <a:pt x="2" y="2"/>
                    </a:lnTo>
                    <a:lnTo>
                      <a:pt x="6" y="0"/>
                    </a:lnTo>
                    <a:lnTo>
                      <a:pt x="6" y="0"/>
                    </a:lnTo>
                    <a:lnTo>
                      <a:pt x="10" y="2"/>
                    </a:lnTo>
                    <a:lnTo>
                      <a:pt x="12" y="6"/>
                    </a:lnTo>
                    <a:lnTo>
                      <a:pt x="12" y="6"/>
                    </a:lnTo>
                    <a:close/>
                  </a:path>
                </a:pathLst>
              </a:custGeom>
              <a:solidFill>
                <a:srgbClr val="68BD4E"/>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57" name="Freeform 912"/>
              <p:cNvSpPr/>
              <p:nvPr/>
            </p:nvSpPr>
            <p:spPr bwMode="auto">
              <a:xfrm>
                <a:off x="1906588" y="3175000"/>
                <a:ext cx="19050" cy="19050"/>
              </a:xfrm>
              <a:custGeom>
                <a:avLst/>
                <a:gdLst/>
                <a:ahLst/>
                <a:cxnLst>
                  <a:cxn ang="0">
                    <a:pos x="12" y="6"/>
                  </a:cxn>
                  <a:cxn ang="0">
                    <a:pos x="12" y="6"/>
                  </a:cxn>
                  <a:cxn ang="0">
                    <a:pos x="10" y="10"/>
                  </a:cxn>
                  <a:cxn ang="0">
                    <a:pos x="6" y="12"/>
                  </a:cxn>
                  <a:cxn ang="0">
                    <a:pos x="6" y="12"/>
                  </a:cxn>
                  <a:cxn ang="0">
                    <a:pos x="2" y="10"/>
                  </a:cxn>
                  <a:cxn ang="0">
                    <a:pos x="0" y="6"/>
                  </a:cxn>
                  <a:cxn ang="0">
                    <a:pos x="0" y="6"/>
                  </a:cxn>
                  <a:cxn ang="0">
                    <a:pos x="2" y="2"/>
                  </a:cxn>
                  <a:cxn ang="0">
                    <a:pos x="6" y="0"/>
                  </a:cxn>
                  <a:cxn ang="0">
                    <a:pos x="6" y="0"/>
                  </a:cxn>
                  <a:cxn ang="0">
                    <a:pos x="10" y="2"/>
                  </a:cxn>
                  <a:cxn ang="0">
                    <a:pos x="12" y="6"/>
                  </a:cxn>
                  <a:cxn ang="0">
                    <a:pos x="12" y="6"/>
                  </a:cxn>
                </a:cxnLst>
                <a:rect l="0" t="0" r="r" b="b"/>
                <a:pathLst>
                  <a:path w="12" h="12">
                    <a:moveTo>
                      <a:pt x="12" y="6"/>
                    </a:moveTo>
                    <a:lnTo>
                      <a:pt x="12" y="6"/>
                    </a:lnTo>
                    <a:lnTo>
                      <a:pt x="10" y="10"/>
                    </a:lnTo>
                    <a:lnTo>
                      <a:pt x="6" y="12"/>
                    </a:lnTo>
                    <a:lnTo>
                      <a:pt x="6" y="12"/>
                    </a:lnTo>
                    <a:lnTo>
                      <a:pt x="2" y="10"/>
                    </a:lnTo>
                    <a:lnTo>
                      <a:pt x="0" y="6"/>
                    </a:lnTo>
                    <a:lnTo>
                      <a:pt x="0" y="6"/>
                    </a:lnTo>
                    <a:lnTo>
                      <a:pt x="2" y="2"/>
                    </a:lnTo>
                    <a:lnTo>
                      <a:pt x="6" y="0"/>
                    </a:lnTo>
                    <a:lnTo>
                      <a:pt x="6" y="0"/>
                    </a:lnTo>
                    <a:lnTo>
                      <a:pt x="10" y="2"/>
                    </a:lnTo>
                    <a:lnTo>
                      <a:pt x="12" y="6"/>
                    </a:lnTo>
                    <a:lnTo>
                      <a:pt x="12" y="6"/>
                    </a:lnTo>
                    <a:close/>
                  </a:path>
                </a:pathLst>
              </a:custGeom>
              <a:solidFill>
                <a:srgbClr val="68BD4E"/>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58" name="Freeform 913"/>
              <p:cNvSpPr/>
              <p:nvPr/>
            </p:nvSpPr>
            <p:spPr bwMode="auto">
              <a:xfrm>
                <a:off x="1960563" y="3079750"/>
                <a:ext cx="22225" cy="19050"/>
              </a:xfrm>
              <a:custGeom>
                <a:avLst/>
                <a:gdLst/>
                <a:ahLst/>
                <a:cxnLst>
                  <a:cxn ang="0">
                    <a:pos x="14" y="6"/>
                  </a:cxn>
                  <a:cxn ang="0">
                    <a:pos x="14" y="6"/>
                  </a:cxn>
                  <a:cxn ang="0">
                    <a:pos x="12" y="10"/>
                  </a:cxn>
                  <a:cxn ang="0">
                    <a:pos x="8" y="12"/>
                  </a:cxn>
                  <a:cxn ang="0">
                    <a:pos x="8" y="12"/>
                  </a:cxn>
                  <a:cxn ang="0">
                    <a:pos x="2" y="10"/>
                  </a:cxn>
                  <a:cxn ang="0">
                    <a:pos x="0" y="6"/>
                  </a:cxn>
                  <a:cxn ang="0">
                    <a:pos x="0" y="6"/>
                  </a:cxn>
                  <a:cxn ang="0">
                    <a:pos x="2" y="2"/>
                  </a:cxn>
                  <a:cxn ang="0">
                    <a:pos x="8" y="0"/>
                  </a:cxn>
                  <a:cxn ang="0">
                    <a:pos x="8" y="0"/>
                  </a:cxn>
                  <a:cxn ang="0">
                    <a:pos x="12" y="2"/>
                  </a:cxn>
                  <a:cxn ang="0">
                    <a:pos x="14" y="6"/>
                  </a:cxn>
                  <a:cxn ang="0">
                    <a:pos x="14" y="6"/>
                  </a:cxn>
                </a:cxnLst>
                <a:rect l="0" t="0" r="r" b="b"/>
                <a:pathLst>
                  <a:path w="14" h="12">
                    <a:moveTo>
                      <a:pt x="14" y="6"/>
                    </a:moveTo>
                    <a:lnTo>
                      <a:pt x="14" y="6"/>
                    </a:lnTo>
                    <a:lnTo>
                      <a:pt x="12" y="10"/>
                    </a:lnTo>
                    <a:lnTo>
                      <a:pt x="8" y="12"/>
                    </a:lnTo>
                    <a:lnTo>
                      <a:pt x="8" y="12"/>
                    </a:lnTo>
                    <a:lnTo>
                      <a:pt x="2" y="10"/>
                    </a:lnTo>
                    <a:lnTo>
                      <a:pt x="0" y="6"/>
                    </a:lnTo>
                    <a:lnTo>
                      <a:pt x="0" y="6"/>
                    </a:lnTo>
                    <a:lnTo>
                      <a:pt x="2" y="2"/>
                    </a:lnTo>
                    <a:lnTo>
                      <a:pt x="8" y="0"/>
                    </a:lnTo>
                    <a:lnTo>
                      <a:pt x="8" y="0"/>
                    </a:lnTo>
                    <a:lnTo>
                      <a:pt x="12" y="2"/>
                    </a:lnTo>
                    <a:lnTo>
                      <a:pt x="14" y="6"/>
                    </a:lnTo>
                    <a:lnTo>
                      <a:pt x="14" y="6"/>
                    </a:lnTo>
                    <a:close/>
                  </a:path>
                </a:pathLst>
              </a:custGeom>
              <a:solidFill>
                <a:srgbClr val="68BD4E"/>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59" name="Freeform 914"/>
              <p:cNvSpPr/>
              <p:nvPr/>
            </p:nvSpPr>
            <p:spPr bwMode="auto">
              <a:xfrm>
                <a:off x="2033588" y="3114675"/>
                <a:ext cx="19050" cy="19050"/>
              </a:xfrm>
              <a:custGeom>
                <a:avLst/>
                <a:gdLst/>
                <a:ahLst/>
                <a:cxnLst>
                  <a:cxn ang="0">
                    <a:pos x="12" y="6"/>
                  </a:cxn>
                  <a:cxn ang="0">
                    <a:pos x="12" y="6"/>
                  </a:cxn>
                  <a:cxn ang="0">
                    <a:pos x="10" y="10"/>
                  </a:cxn>
                  <a:cxn ang="0">
                    <a:pos x="6" y="12"/>
                  </a:cxn>
                  <a:cxn ang="0">
                    <a:pos x="6" y="12"/>
                  </a:cxn>
                  <a:cxn ang="0">
                    <a:pos x="2" y="10"/>
                  </a:cxn>
                  <a:cxn ang="0">
                    <a:pos x="0" y="6"/>
                  </a:cxn>
                  <a:cxn ang="0">
                    <a:pos x="0" y="6"/>
                  </a:cxn>
                  <a:cxn ang="0">
                    <a:pos x="2" y="2"/>
                  </a:cxn>
                  <a:cxn ang="0">
                    <a:pos x="6" y="0"/>
                  </a:cxn>
                  <a:cxn ang="0">
                    <a:pos x="6" y="0"/>
                  </a:cxn>
                  <a:cxn ang="0">
                    <a:pos x="10" y="2"/>
                  </a:cxn>
                  <a:cxn ang="0">
                    <a:pos x="12" y="6"/>
                  </a:cxn>
                  <a:cxn ang="0">
                    <a:pos x="12" y="6"/>
                  </a:cxn>
                </a:cxnLst>
                <a:rect l="0" t="0" r="r" b="b"/>
                <a:pathLst>
                  <a:path w="12" h="12">
                    <a:moveTo>
                      <a:pt x="12" y="6"/>
                    </a:moveTo>
                    <a:lnTo>
                      <a:pt x="12" y="6"/>
                    </a:lnTo>
                    <a:lnTo>
                      <a:pt x="10" y="10"/>
                    </a:lnTo>
                    <a:lnTo>
                      <a:pt x="6" y="12"/>
                    </a:lnTo>
                    <a:lnTo>
                      <a:pt x="6" y="12"/>
                    </a:lnTo>
                    <a:lnTo>
                      <a:pt x="2" y="10"/>
                    </a:lnTo>
                    <a:lnTo>
                      <a:pt x="0" y="6"/>
                    </a:lnTo>
                    <a:lnTo>
                      <a:pt x="0" y="6"/>
                    </a:lnTo>
                    <a:lnTo>
                      <a:pt x="2" y="2"/>
                    </a:lnTo>
                    <a:lnTo>
                      <a:pt x="6" y="0"/>
                    </a:lnTo>
                    <a:lnTo>
                      <a:pt x="6" y="0"/>
                    </a:lnTo>
                    <a:lnTo>
                      <a:pt x="10" y="2"/>
                    </a:lnTo>
                    <a:lnTo>
                      <a:pt x="12" y="6"/>
                    </a:lnTo>
                    <a:lnTo>
                      <a:pt x="12" y="6"/>
                    </a:lnTo>
                    <a:close/>
                  </a:path>
                </a:pathLst>
              </a:custGeom>
              <a:solidFill>
                <a:srgbClr val="68BD4E"/>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60" name="Freeform 915"/>
              <p:cNvSpPr/>
              <p:nvPr/>
            </p:nvSpPr>
            <p:spPr bwMode="auto">
              <a:xfrm>
                <a:off x="1785938" y="2708275"/>
                <a:ext cx="187325" cy="422275"/>
              </a:xfrm>
              <a:custGeom>
                <a:avLst/>
                <a:gdLst/>
                <a:ahLst/>
                <a:cxnLst>
                  <a:cxn ang="0">
                    <a:pos x="46" y="266"/>
                  </a:cxn>
                  <a:cxn ang="0">
                    <a:pos x="0" y="16"/>
                  </a:cxn>
                  <a:cxn ang="0">
                    <a:pos x="118" y="0"/>
                  </a:cxn>
                  <a:cxn ang="0">
                    <a:pos x="46" y="266"/>
                  </a:cxn>
                </a:cxnLst>
                <a:rect l="0" t="0" r="r" b="b"/>
                <a:pathLst>
                  <a:path w="118" h="266">
                    <a:moveTo>
                      <a:pt x="46" y="266"/>
                    </a:moveTo>
                    <a:lnTo>
                      <a:pt x="0" y="16"/>
                    </a:lnTo>
                    <a:lnTo>
                      <a:pt x="118" y="0"/>
                    </a:lnTo>
                    <a:lnTo>
                      <a:pt x="46" y="266"/>
                    </a:lnTo>
                    <a:close/>
                  </a:path>
                </a:pathLst>
              </a:custGeom>
              <a:solidFill>
                <a:srgbClr val="FF6F4C"/>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61" name="Freeform 916"/>
              <p:cNvSpPr/>
              <p:nvPr/>
            </p:nvSpPr>
            <p:spPr bwMode="auto">
              <a:xfrm>
                <a:off x="1830388" y="2749550"/>
                <a:ext cx="92075" cy="234950"/>
              </a:xfrm>
              <a:custGeom>
                <a:avLst/>
                <a:gdLst/>
                <a:ahLst/>
                <a:cxnLst>
                  <a:cxn ang="0">
                    <a:pos x="0" y="10"/>
                  </a:cxn>
                  <a:cxn ang="0">
                    <a:pos x="20" y="148"/>
                  </a:cxn>
                  <a:cxn ang="0">
                    <a:pos x="58" y="0"/>
                  </a:cxn>
                  <a:cxn ang="0">
                    <a:pos x="0" y="10"/>
                  </a:cxn>
                </a:cxnLst>
                <a:rect l="0" t="0" r="r" b="b"/>
                <a:pathLst>
                  <a:path w="58" h="148">
                    <a:moveTo>
                      <a:pt x="0" y="10"/>
                    </a:moveTo>
                    <a:lnTo>
                      <a:pt x="20" y="148"/>
                    </a:lnTo>
                    <a:lnTo>
                      <a:pt x="58" y="0"/>
                    </a:lnTo>
                    <a:lnTo>
                      <a:pt x="0" y="10"/>
                    </a:lnTo>
                    <a:close/>
                  </a:path>
                </a:pathLst>
              </a:custGeom>
              <a:solidFill>
                <a:srgbClr val="FFD94C"/>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62" name="Freeform 917"/>
              <p:cNvSpPr/>
              <p:nvPr/>
            </p:nvSpPr>
            <p:spPr bwMode="auto">
              <a:xfrm>
                <a:off x="1592263" y="2806700"/>
                <a:ext cx="190500" cy="342900"/>
              </a:xfrm>
              <a:custGeom>
                <a:avLst/>
                <a:gdLst/>
                <a:ahLst/>
                <a:cxnLst>
                  <a:cxn ang="0">
                    <a:pos x="0" y="94"/>
                  </a:cxn>
                  <a:cxn ang="0">
                    <a:pos x="68" y="0"/>
                  </a:cxn>
                  <a:cxn ang="0">
                    <a:pos x="120" y="216"/>
                  </a:cxn>
                  <a:cxn ang="0">
                    <a:pos x="0" y="94"/>
                  </a:cxn>
                </a:cxnLst>
                <a:rect l="0" t="0" r="r" b="b"/>
                <a:pathLst>
                  <a:path w="120" h="216">
                    <a:moveTo>
                      <a:pt x="0" y="94"/>
                    </a:moveTo>
                    <a:lnTo>
                      <a:pt x="68" y="0"/>
                    </a:lnTo>
                    <a:lnTo>
                      <a:pt x="120" y="216"/>
                    </a:lnTo>
                    <a:lnTo>
                      <a:pt x="0" y="94"/>
                    </a:lnTo>
                    <a:close/>
                  </a:path>
                </a:pathLst>
              </a:custGeom>
              <a:solidFill>
                <a:srgbClr val="FF86E6"/>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63" name="Freeform 918"/>
              <p:cNvSpPr/>
              <p:nvPr/>
            </p:nvSpPr>
            <p:spPr bwMode="auto">
              <a:xfrm>
                <a:off x="1646238" y="2876550"/>
                <a:ext cx="85725" cy="177800"/>
              </a:xfrm>
              <a:custGeom>
                <a:avLst/>
                <a:gdLst/>
                <a:ahLst/>
                <a:cxnLst>
                  <a:cxn ang="0">
                    <a:pos x="0" y="42"/>
                  </a:cxn>
                  <a:cxn ang="0">
                    <a:pos x="26" y="0"/>
                  </a:cxn>
                  <a:cxn ang="0">
                    <a:pos x="54" y="112"/>
                  </a:cxn>
                  <a:cxn ang="0">
                    <a:pos x="0" y="42"/>
                  </a:cxn>
                </a:cxnLst>
                <a:rect l="0" t="0" r="r" b="b"/>
                <a:pathLst>
                  <a:path w="54" h="112">
                    <a:moveTo>
                      <a:pt x="0" y="42"/>
                    </a:moveTo>
                    <a:lnTo>
                      <a:pt x="26" y="0"/>
                    </a:lnTo>
                    <a:lnTo>
                      <a:pt x="54" y="112"/>
                    </a:lnTo>
                    <a:lnTo>
                      <a:pt x="0" y="42"/>
                    </a:lnTo>
                    <a:close/>
                  </a:path>
                </a:pathLst>
              </a:custGeom>
              <a:solidFill>
                <a:srgbClr val="90BB42"/>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64" name="Freeform 919"/>
              <p:cNvSpPr/>
              <p:nvPr/>
            </p:nvSpPr>
            <p:spPr bwMode="auto">
              <a:xfrm>
                <a:off x="1395413" y="2727325"/>
                <a:ext cx="269875" cy="171450"/>
              </a:xfrm>
              <a:custGeom>
                <a:avLst/>
                <a:gdLst/>
                <a:ahLst/>
                <a:cxnLst>
                  <a:cxn ang="0">
                    <a:pos x="170" y="0"/>
                  </a:cxn>
                  <a:cxn ang="0">
                    <a:pos x="0" y="32"/>
                  </a:cxn>
                  <a:cxn ang="0">
                    <a:pos x="80" y="108"/>
                  </a:cxn>
                  <a:cxn ang="0">
                    <a:pos x="170" y="0"/>
                  </a:cxn>
                </a:cxnLst>
                <a:rect l="0" t="0" r="r" b="b"/>
                <a:pathLst>
                  <a:path w="170" h="108">
                    <a:moveTo>
                      <a:pt x="170" y="0"/>
                    </a:moveTo>
                    <a:lnTo>
                      <a:pt x="0" y="32"/>
                    </a:lnTo>
                    <a:lnTo>
                      <a:pt x="80" y="108"/>
                    </a:lnTo>
                    <a:lnTo>
                      <a:pt x="170" y="0"/>
                    </a:lnTo>
                    <a:close/>
                  </a:path>
                </a:pathLst>
              </a:custGeom>
              <a:solidFill>
                <a:srgbClr val="774C95"/>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65" name="Freeform 920"/>
              <p:cNvSpPr/>
              <p:nvPr/>
            </p:nvSpPr>
            <p:spPr bwMode="auto">
              <a:xfrm>
                <a:off x="1465263" y="2765425"/>
                <a:ext cx="130175" cy="88900"/>
              </a:xfrm>
              <a:custGeom>
                <a:avLst/>
                <a:gdLst/>
                <a:ahLst/>
                <a:cxnLst>
                  <a:cxn ang="0">
                    <a:pos x="0" y="22"/>
                  </a:cxn>
                  <a:cxn ang="0">
                    <a:pos x="34" y="56"/>
                  </a:cxn>
                  <a:cxn ang="0">
                    <a:pos x="82" y="0"/>
                  </a:cxn>
                  <a:cxn ang="0">
                    <a:pos x="0" y="22"/>
                  </a:cxn>
                </a:cxnLst>
                <a:rect l="0" t="0" r="r" b="b"/>
                <a:pathLst>
                  <a:path w="82" h="56">
                    <a:moveTo>
                      <a:pt x="0" y="22"/>
                    </a:moveTo>
                    <a:lnTo>
                      <a:pt x="34" y="56"/>
                    </a:lnTo>
                    <a:lnTo>
                      <a:pt x="82" y="0"/>
                    </a:lnTo>
                    <a:lnTo>
                      <a:pt x="0" y="22"/>
                    </a:lnTo>
                    <a:close/>
                  </a:path>
                </a:pathLst>
              </a:custGeom>
              <a:solidFill>
                <a:srgbClr val="FFEB95"/>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66" name="Freeform 921"/>
              <p:cNvSpPr/>
              <p:nvPr/>
            </p:nvSpPr>
            <p:spPr bwMode="auto">
              <a:xfrm>
                <a:off x="2141538" y="2365375"/>
                <a:ext cx="571500" cy="257175"/>
              </a:xfrm>
              <a:custGeom>
                <a:avLst/>
                <a:gdLst/>
                <a:ahLst/>
                <a:cxnLst>
                  <a:cxn ang="0">
                    <a:pos x="0" y="76"/>
                  </a:cxn>
                  <a:cxn ang="0">
                    <a:pos x="76" y="0"/>
                  </a:cxn>
                  <a:cxn ang="0">
                    <a:pos x="108" y="100"/>
                  </a:cxn>
                  <a:cxn ang="0">
                    <a:pos x="178" y="22"/>
                  </a:cxn>
                  <a:cxn ang="0">
                    <a:pos x="208" y="124"/>
                  </a:cxn>
                  <a:cxn ang="0">
                    <a:pos x="276" y="36"/>
                  </a:cxn>
                  <a:cxn ang="0">
                    <a:pos x="308" y="150"/>
                  </a:cxn>
                  <a:cxn ang="0">
                    <a:pos x="330" y="98"/>
                  </a:cxn>
                  <a:cxn ang="0">
                    <a:pos x="360" y="162"/>
                  </a:cxn>
                  <a:cxn ang="0">
                    <a:pos x="0" y="76"/>
                  </a:cxn>
                </a:cxnLst>
                <a:rect l="0" t="0" r="r" b="b"/>
                <a:pathLst>
                  <a:path w="360" h="162">
                    <a:moveTo>
                      <a:pt x="0" y="76"/>
                    </a:moveTo>
                    <a:lnTo>
                      <a:pt x="76" y="0"/>
                    </a:lnTo>
                    <a:lnTo>
                      <a:pt x="108" y="100"/>
                    </a:lnTo>
                    <a:lnTo>
                      <a:pt x="178" y="22"/>
                    </a:lnTo>
                    <a:lnTo>
                      <a:pt x="208" y="124"/>
                    </a:lnTo>
                    <a:lnTo>
                      <a:pt x="276" y="36"/>
                    </a:lnTo>
                    <a:lnTo>
                      <a:pt x="308" y="150"/>
                    </a:lnTo>
                    <a:lnTo>
                      <a:pt x="330" y="98"/>
                    </a:lnTo>
                    <a:lnTo>
                      <a:pt x="360" y="162"/>
                    </a:lnTo>
                    <a:lnTo>
                      <a:pt x="0" y="76"/>
                    </a:lnTo>
                    <a:close/>
                  </a:path>
                </a:pathLst>
              </a:custGeom>
              <a:solidFill>
                <a:srgbClr val="7C5D8D"/>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67" name="Freeform 922"/>
              <p:cNvSpPr/>
              <p:nvPr/>
            </p:nvSpPr>
            <p:spPr bwMode="auto">
              <a:xfrm>
                <a:off x="2182813" y="2422525"/>
                <a:ext cx="98425" cy="98425"/>
              </a:xfrm>
              <a:custGeom>
                <a:avLst/>
                <a:gdLst/>
                <a:ahLst/>
                <a:cxnLst>
                  <a:cxn ang="0">
                    <a:pos x="0" y="46"/>
                  </a:cxn>
                  <a:cxn ang="0">
                    <a:pos x="42" y="0"/>
                  </a:cxn>
                  <a:cxn ang="0">
                    <a:pos x="62" y="62"/>
                  </a:cxn>
                  <a:cxn ang="0">
                    <a:pos x="0" y="46"/>
                  </a:cxn>
                </a:cxnLst>
                <a:rect l="0" t="0" r="r" b="b"/>
                <a:pathLst>
                  <a:path w="62" h="62">
                    <a:moveTo>
                      <a:pt x="0" y="46"/>
                    </a:moveTo>
                    <a:lnTo>
                      <a:pt x="42" y="0"/>
                    </a:lnTo>
                    <a:lnTo>
                      <a:pt x="62" y="62"/>
                    </a:lnTo>
                    <a:lnTo>
                      <a:pt x="0" y="46"/>
                    </a:lnTo>
                    <a:close/>
                  </a:path>
                </a:pathLst>
              </a:custGeom>
              <a:solidFill>
                <a:srgbClr val="FF428D"/>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68" name="Freeform 923"/>
              <p:cNvSpPr/>
              <p:nvPr/>
            </p:nvSpPr>
            <p:spPr bwMode="auto">
              <a:xfrm>
                <a:off x="2344738" y="2460625"/>
                <a:ext cx="95250" cy="98425"/>
              </a:xfrm>
              <a:custGeom>
                <a:avLst/>
                <a:gdLst/>
                <a:ahLst/>
                <a:cxnLst>
                  <a:cxn ang="0">
                    <a:pos x="0" y="46"/>
                  </a:cxn>
                  <a:cxn ang="0">
                    <a:pos x="40" y="0"/>
                  </a:cxn>
                  <a:cxn ang="0">
                    <a:pos x="60" y="62"/>
                  </a:cxn>
                  <a:cxn ang="0">
                    <a:pos x="0" y="46"/>
                  </a:cxn>
                </a:cxnLst>
                <a:rect l="0" t="0" r="r" b="b"/>
                <a:pathLst>
                  <a:path w="60" h="62">
                    <a:moveTo>
                      <a:pt x="0" y="46"/>
                    </a:moveTo>
                    <a:lnTo>
                      <a:pt x="40" y="0"/>
                    </a:lnTo>
                    <a:lnTo>
                      <a:pt x="60" y="62"/>
                    </a:lnTo>
                    <a:lnTo>
                      <a:pt x="0" y="46"/>
                    </a:lnTo>
                    <a:close/>
                  </a:path>
                </a:pathLst>
              </a:custGeom>
              <a:solidFill>
                <a:srgbClr val="FF428D"/>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69" name="Freeform 924"/>
              <p:cNvSpPr/>
              <p:nvPr/>
            </p:nvSpPr>
            <p:spPr bwMode="auto">
              <a:xfrm>
                <a:off x="2513013" y="2498725"/>
                <a:ext cx="95250" cy="98425"/>
              </a:xfrm>
              <a:custGeom>
                <a:avLst/>
                <a:gdLst/>
                <a:ahLst/>
                <a:cxnLst>
                  <a:cxn ang="0">
                    <a:pos x="0" y="46"/>
                  </a:cxn>
                  <a:cxn ang="0">
                    <a:pos x="40" y="0"/>
                  </a:cxn>
                  <a:cxn ang="0">
                    <a:pos x="60" y="62"/>
                  </a:cxn>
                  <a:cxn ang="0">
                    <a:pos x="0" y="46"/>
                  </a:cxn>
                </a:cxnLst>
                <a:rect l="0" t="0" r="r" b="b"/>
                <a:pathLst>
                  <a:path w="60" h="62">
                    <a:moveTo>
                      <a:pt x="0" y="46"/>
                    </a:moveTo>
                    <a:lnTo>
                      <a:pt x="40" y="0"/>
                    </a:lnTo>
                    <a:lnTo>
                      <a:pt x="60" y="62"/>
                    </a:lnTo>
                    <a:lnTo>
                      <a:pt x="0" y="46"/>
                    </a:lnTo>
                    <a:close/>
                  </a:path>
                </a:pathLst>
              </a:custGeom>
              <a:solidFill>
                <a:srgbClr val="FF428D"/>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70" name="Freeform 925"/>
              <p:cNvSpPr/>
              <p:nvPr/>
            </p:nvSpPr>
            <p:spPr bwMode="auto">
              <a:xfrm>
                <a:off x="2662238" y="2555875"/>
                <a:ext cx="50800" cy="66675"/>
              </a:xfrm>
              <a:custGeom>
                <a:avLst/>
                <a:gdLst/>
                <a:ahLst/>
                <a:cxnLst>
                  <a:cxn ang="0">
                    <a:pos x="12" y="0"/>
                  </a:cxn>
                  <a:cxn ang="0">
                    <a:pos x="0" y="32"/>
                  </a:cxn>
                  <a:cxn ang="0">
                    <a:pos x="32" y="42"/>
                  </a:cxn>
                  <a:cxn ang="0">
                    <a:pos x="12" y="0"/>
                  </a:cxn>
                </a:cxnLst>
                <a:rect l="0" t="0" r="r" b="b"/>
                <a:pathLst>
                  <a:path w="32" h="42">
                    <a:moveTo>
                      <a:pt x="12" y="0"/>
                    </a:moveTo>
                    <a:lnTo>
                      <a:pt x="0" y="32"/>
                    </a:lnTo>
                    <a:lnTo>
                      <a:pt x="32" y="42"/>
                    </a:lnTo>
                    <a:lnTo>
                      <a:pt x="12" y="0"/>
                    </a:lnTo>
                    <a:close/>
                  </a:path>
                </a:pathLst>
              </a:custGeom>
              <a:solidFill>
                <a:srgbClr val="FF428D"/>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71" name="Freeform 926"/>
              <p:cNvSpPr/>
              <p:nvPr/>
            </p:nvSpPr>
            <p:spPr bwMode="auto">
              <a:xfrm>
                <a:off x="2293938" y="2066925"/>
                <a:ext cx="222250" cy="149225"/>
              </a:xfrm>
              <a:custGeom>
                <a:avLst/>
                <a:gdLst/>
                <a:ahLst/>
                <a:cxnLst>
                  <a:cxn ang="0">
                    <a:pos x="134" y="92"/>
                  </a:cxn>
                  <a:cxn ang="0">
                    <a:pos x="128" y="70"/>
                  </a:cxn>
                  <a:cxn ang="0">
                    <a:pos x="92" y="0"/>
                  </a:cxn>
                  <a:cxn ang="0">
                    <a:pos x="34" y="70"/>
                  </a:cxn>
                  <a:cxn ang="0">
                    <a:pos x="18" y="30"/>
                  </a:cxn>
                  <a:cxn ang="0">
                    <a:pos x="0" y="66"/>
                  </a:cxn>
                  <a:cxn ang="0">
                    <a:pos x="140" y="94"/>
                  </a:cxn>
                  <a:cxn ang="0">
                    <a:pos x="136" y="88"/>
                  </a:cxn>
                  <a:cxn ang="0">
                    <a:pos x="134" y="92"/>
                  </a:cxn>
                </a:cxnLst>
                <a:rect l="0" t="0" r="r" b="b"/>
                <a:pathLst>
                  <a:path w="140" h="94">
                    <a:moveTo>
                      <a:pt x="134" y="92"/>
                    </a:moveTo>
                    <a:lnTo>
                      <a:pt x="128" y="70"/>
                    </a:lnTo>
                    <a:lnTo>
                      <a:pt x="92" y="0"/>
                    </a:lnTo>
                    <a:lnTo>
                      <a:pt x="34" y="70"/>
                    </a:lnTo>
                    <a:lnTo>
                      <a:pt x="18" y="30"/>
                    </a:lnTo>
                    <a:lnTo>
                      <a:pt x="0" y="66"/>
                    </a:lnTo>
                    <a:lnTo>
                      <a:pt x="140" y="94"/>
                    </a:lnTo>
                    <a:lnTo>
                      <a:pt x="136" y="88"/>
                    </a:lnTo>
                    <a:lnTo>
                      <a:pt x="134" y="92"/>
                    </a:lnTo>
                    <a:close/>
                  </a:path>
                </a:pathLst>
              </a:custGeom>
              <a:solidFill>
                <a:srgbClr val="7C5D8D"/>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72" name="Freeform 927"/>
              <p:cNvSpPr/>
              <p:nvPr/>
            </p:nvSpPr>
            <p:spPr bwMode="auto">
              <a:xfrm>
                <a:off x="2293938" y="2149475"/>
                <a:ext cx="19050" cy="25400"/>
              </a:xfrm>
              <a:custGeom>
                <a:avLst/>
                <a:gdLst/>
                <a:ahLst/>
                <a:cxnLst>
                  <a:cxn ang="0">
                    <a:pos x="6" y="0"/>
                  </a:cxn>
                  <a:cxn ang="0">
                    <a:pos x="0" y="14"/>
                  </a:cxn>
                  <a:cxn ang="0">
                    <a:pos x="12" y="16"/>
                  </a:cxn>
                  <a:cxn ang="0">
                    <a:pos x="6" y="0"/>
                  </a:cxn>
                </a:cxnLst>
                <a:rect l="0" t="0" r="r" b="b"/>
                <a:pathLst>
                  <a:path w="12" h="16">
                    <a:moveTo>
                      <a:pt x="6" y="0"/>
                    </a:moveTo>
                    <a:lnTo>
                      <a:pt x="0" y="14"/>
                    </a:lnTo>
                    <a:lnTo>
                      <a:pt x="12" y="16"/>
                    </a:lnTo>
                    <a:lnTo>
                      <a:pt x="6" y="0"/>
                    </a:lnTo>
                    <a:close/>
                  </a:path>
                </a:pathLst>
              </a:custGeom>
              <a:solidFill>
                <a:srgbClr val="FF428D"/>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73" name="Freeform 928"/>
              <p:cNvSpPr/>
              <p:nvPr/>
            </p:nvSpPr>
            <p:spPr bwMode="auto">
              <a:xfrm>
                <a:off x="2376488" y="2111375"/>
                <a:ext cx="98425" cy="98425"/>
              </a:xfrm>
              <a:custGeom>
                <a:avLst/>
                <a:gdLst/>
                <a:ahLst/>
                <a:cxnLst>
                  <a:cxn ang="0">
                    <a:pos x="0" y="46"/>
                  </a:cxn>
                  <a:cxn ang="0">
                    <a:pos x="62" y="62"/>
                  </a:cxn>
                  <a:cxn ang="0">
                    <a:pos x="40" y="0"/>
                  </a:cxn>
                  <a:cxn ang="0">
                    <a:pos x="0" y="46"/>
                  </a:cxn>
                </a:cxnLst>
                <a:rect l="0" t="0" r="r" b="b"/>
                <a:pathLst>
                  <a:path w="62" h="62">
                    <a:moveTo>
                      <a:pt x="0" y="46"/>
                    </a:moveTo>
                    <a:lnTo>
                      <a:pt x="62" y="62"/>
                    </a:lnTo>
                    <a:lnTo>
                      <a:pt x="40" y="0"/>
                    </a:lnTo>
                    <a:lnTo>
                      <a:pt x="0" y="46"/>
                    </a:lnTo>
                    <a:close/>
                  </a:path>
                </a:pathLst>
              </a:custGeom>
              <a:solidFill>
                <a:srgbClr val="FF428D"/>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74" name="Freeform 929"/>
              <p:cNvSpPr/>
              <p:nvPr/>
            </p:nvSpPr>
            <p:spPr bwMode="auto">
              <a:xfrm>
                <a:off x="2198688" y="2244725"/>
                <a:ext cx="387350" cy="219075"/>
              </a:xfrm>
              <a:custGeom>
                <a:avLst/>
                <a:gdLst/>
                <a:ahLst/>
                <a:cxnLst>
                  <a:cxn ang="0">
                    <a:pos x="38" y="0"/>
                  </a:cxn>
                  <a:cxn ang="0">
                    <a:pos x="0" y="76"/>
                  </a:cxn>
                  <a:cxn ang="0">
                    <a:pos x="64" y="8"/>
                  </a:cxn>
                  <a:cxn ang="0">
                    <a:pos x="96" y="110"/>
                  </a:cxn>
                  <a:cxn ang="0">
                    <a:pos x="166" y="28"/>
                  </a:cxn>
                  <a:cxn ang="0">
                    <a:pos x="190" y="138"/>
                  </a:cxn>
                  <a:cxn ang="0">
                    <a:pos x="244" y="74"/>
                  </a:cxn>
                  <a:cxn ang="0">
                    <a:pos x="226" y="38"/>
                  </a:cxn>
                  <a:cxn ang="0">
                    <a:pos x="38" y="0"/>
                  </a:cxn>
                </a:cxnLst>
                <a:rect l="0" t="0" r="r" b="b"/>
                <a:pathLst>
                  <a:path w="244" h="138">
                    <a:moveTo>
                      <a:pt x="38" y="0"/>
                    </a:moveTo>
                    <a:lnTo>
                      <a:pt x="0" y="76"/>
                    </a:lnTo>
                    <a:lnTo>
                      <a:pt x="64" y="8"/>
                    </a:lnTo>
                    <a:lnTo>
                      <a:pt x="96" y="110"/>
                    </a:lnTo>
                    <a:lnTo>
                      <a:pt x="166" y="28"/>
                    </a:lnTo>
                    <a:lnTo>
                      <a:pt x="190" y="138"/>
                    </a:lnTo>
                    <a:lnTo>
                      <a:pt x="244" y="74"/>
                    </a:lnTo>
                    <a:lnTo>
                      <a:pt x="226" y="38"/>
                    </a:lnTo>
                    <a:lnTo>
                      <a:pt x="38" y="0"/>
                    </a:lnTo>
                    <a:close/>
                  </a:path>
                </a:pathLst>
              </a:custGeom>
              <a:solidFill>
                <a:srgbClr val="7C5D8D"/>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75" name="Freeform 930"/>
              <p:cNvSpPr/>
              <p:nvPr/>
            </p:nvSpPr>
            <p:spPr bwMode="auto">
              <a:xfrm>
                <a:off x="2246313" y="2244725"/>
                <a:ext cx="22225" cy="25400"/>
              </a:xfrm>
              <a:custGeom>
                <a:avLst/>
                <a:gdLst/>
                <a:ahLst/>
                <a:cxnLst>
                  <a:cxn ang="0">
                    <a:pos x="8" y="0"/>
                  </a:cxn>
                  <a:cxn ang="0">
                    <a:pos x="0" y="16"/>
                  </a:cxn>
                  <a:cxn ang="0">
                    <a:pos x="14" y="2"/>
                  </a:cxn>
                  <a:cxn ang="0">
                    <a:pos x="8" y="0"/>
                  </a:cxn>
                </a:cxnLst>
                <a:rect l="0" t="0" r="r" b="b"/>
                <a:pathLst>
                  <a:path w="14" h="16">
                    <a:moveTo>
                      <a:pt x="8" y="0"/>
                    </a:moveTo>
                    <a:lnTo>
                      <a:pt x="0" y="16"/>
                    </a:lnTo>
                    <a:lnTo>
                      <a:pt x="14" y="2"/>
                    </a:lnTo>
                    <a:lnTo>
                      <a:pt x="8" y="0"/>
                    </a:lnTo>
                    <a:close/>
                  </a:path>
                </a:pathLst>
              </a:custGeom>
              <a:solidFill>
                <a:srgbClr val="FF428D"/>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76" name="Freeform 931"/>
              <p:cNvSpPr/>
              <p:nvPr/>
            </p:nvSpPr>
            <p:spPr bwMode="auto">
              <a:xfrm>
                <a:off x="2332038" y="2263775"/>
                <a:ext cx="98425" cy="92075"/>
              </a:xfrm>
              <a:custGeom>
                <a:avLst/>
                <a:gdLst/>
                <a:ahLst/>
                <a:cxnLst>
                  <a:cxn ang="0">
                    <a:pos x="0" y="0"/>
                  </a:cxn>
                  <a:cxn ang="0">
                    <a:pos x="18" y="58"/>
                  </a:cxn>
                  <a:cxn ang="0">
                    <a:pos x="62" y="10"/>
                  </a:cxn>
                  <a:cxn ang="0">
                    <a:pos x="0" y="0"/>
                  </a:cxn>
                </a:cxnLst>
                <a:rect l="0" t="0" r="r" b="b"/>
                <a:pathLst>
                  <a:path w="62" h="58">
                    <a:moveTo>
                      <a:pt x="0" y="0"/>
                    </a:moveTo>
                    <a:lnTo>
                      <a:pt x="18" y="58"/>
                    </a:lnTo>
                    <a:lnTo>
                      <a:pt x="62" y="10"/>
                    </a:lnTo>
                    <a:lnTo>
                      <a:pt x="0" y="0"/>
                    </a:lnTo>
                    <a:close/>
                  </a:path>
                </a:pathLst>
              </a:custGeom>
              <a:solidFill>
                <a:srgbClr val="FF428D"/>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77" name="Freeform 932"/>
              <p:cNvSpPr/>
              <p:nvPr/>
            </p:nvSpPr>
            <p:spPr bwMode="auto">
              <a:xfrm>
                <a:off x="2500313" y="2298700"/>
                <a:ext cx="76200" cy="95250"/>
              </a:xfrm>
              <a:custGeom>
                <a:avLst/>
                <a:gdLst/>
                <a:ahLst/>
                <a:cxnLst>
                  <a:cxn ang="0">
                    <a:pos x="36" y="6"/>
                  </a:cxn>
                  <a:cxn ang="0">
                    <a:pos x="0" y="0"/>
                  </a:cxn>
                  <a:cxn ang="0">
                    <a:pos x="18" y="60"/>
                  </a:cxn>
                  <a:cxn ang="0">
                    <a:pos x="48" y="28"/>
                  </a:cxn>
                  <a:cxn ang="0">
                    <a:pos x="36" y="6"/>
                  </a:cxn>
                </a:cxnLst>
                <a:rect l="0" t="0" r="r" b="b"/>
                <a:pathLst>
                  <a:path w="48" h="60">
                    <a:moveTo>
                      <a:pt x="36" y="6"/>
                    </a:moveTo>
                    <a:lnTo>
                      <a:pt x="0" y="0"/>
                    </a:lnTo>
                    <a:lnTo>
                      <a:pt x="18" y="60"/>
                    </a:lnTo>
                    <a:lnTo>
                      <a:pt x="48" y="28"/>
                    </a:lnTo>
                    <a:lnTo>
                      <a:pt x="36" y="6"/>
                    </a:lnTo>
                    <a:close/>
                  </a:path>
                </a:pathLst>
              </a:custGeom>
              <a:solidFill>
                <a:srgbClr val="FF428D"/>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78" name="Freeform 933"/>
              <p:cNvSpPr/>
              <p:nvPr/>
            </p:nvSpPr>
            <p:spPr bwMode="auto">
              <a:xfrm>
                <a:off x="2274888" y="3136900"/>
                <a:ext cx="120650" cy="168275"/>
              </a:xfrm>
              <a:custGeom>
                <a:avLst/>
                <a:gdLst/>
                <a:ahLst/>
                <a:cxnLst>
                  <a:cxn ang="0">
                    <a:pos x="54" y="0"/>
                  </a:cxn>
                  <a:cxn ang="0">
                    <a:pos x="54" y="0"/>
                  </a:cxn>
                  <a:cxn ang="0">
                    <a:pos x="42" y="0"/>
                  </a:cxn>
                  <a:cxn ang="0">
                    <a:pos x="32" y="4"/>
                  </a:cxn>
                  <a:cxn ang="0">
                    <a:pos x="24" y="8"/>
                  </a:cxn>
                  <a:cxn ang="0">
                    <a:pos x="16" y="16"/>
                  </a:cxn>
                  <a:cxn ang="0">
                    <a:pos x="10" y="22"/>
                  </a:cxn>
                  <a:cxn ang="0">
                    <a:pos x="4" y="32"/>
                  </a:cxn>
                  <a:cxn ang="0">
                    <a:pos x="2" y="42"/>
                  </a:cxn>
                  <a:cxn ang="0">
                    <a:pos x="0" y="52"/>
                  </a:cxn>
                  <a:cxn ang="0">
                    <a:pos x="0" y="52"/>
                  </a:cxn>
                  <a:cxn ang="0">
                    <a:pos x="2" y="64"/>
                  </a:cxn>
                  <a:cxn ang="0">
                    <a:pos x="4" y="74"/>
                  </a:cxn>
                  <a:cxn ang="0">
                    <a:pos x="10" y="82"/>
                  </a:cxn>
                  <a:cxn ang="0">
                    <a:pos x="16" y="90"/>
                  </a:cxn>
                  <a:cxn ang="0">
                    <a:pos x="24" y="96"/>
                  </a:cxn>
                  <a:cxn ang="0">
                    <a:pos x="32" y="102"/>
                  </a:cxn>
                  <a:cxn ang="0">
                    <a:pos x="42" y="104"/>
                  </a:cxn>
                  <a:cxn ang="0">
                    <a:pos x="54" y="106"/>
                  </a:cxn>
                  <a:cxn ang="0">
                    <a:pos x="54" y="106"/>
                  </a:cxn>
                  <a:cxn ang="0">
                    <a:pos x="64" y="104"/>
                  </a:cxn>
                  <a:cxn ang="0">
                    <a:pos x="74" y="102"/>
                  </a:cxn>
                  <a:cxn ang="0">
                    <a:pos x="76" y="4"/>
                  </a:cxn>
                  <a:cxn ang="0">
                    <a:pos x="76" y="4"/>
                  </a:cxn>
                  <a:cxn ang="0">
                    <a:pos x="64" y="0"/>
                  </a:cxn>
                  <a:cxn ang="0">
                    <a:pos x="54" y="0"/>
                  </a:cxn>
                  <a:cxn ang="0">
                    <a:pos x="54" y="0"/>
                  </a:cxn>
                </a:cxnLst>
                <a:rect l="0" t="0" r="r" b="b"/>
                <a:pathLst>
                  <a:path w="76" h="106">
                    <a:moveTo>
                      <a:pt x="54" y="0"/>
                    </a:moveTo>
                    <a:lnTo>
                      <a:pt x="54" y="0"/>
                    </a:lnTo>
                    <a:lnTo>
                      <a:pt x="42" y="0"/>
                    </a:lnTo>
                    <a:lnTo>
                      <a:pt x="32" y="4"/>
                    </a:lnTo>
                    <a:lnTo>
                      <a:pt x="24" y="8"/>
                    </a:lnTo>
                    <a:lnTo>
                      <a:pt x="16" y="16"/>
                    </a:lnTo>
                    <a:lnTo>
                      <a:pt x="10" y="22"/>
                    </a:lnTo>
                    <a:lnTo>
                      <a:pt x="4" y="32"/>
                    </a:lnTo>
                    <a:lnTo>
                      <a:pt x="2" y="42"/>
                    </a:lnTo>
                    <a:lnTo>
                      <a:pt x="0" y="52"/>
                    </a:lnTo>
                    <a:lnTo>
                      <a:pt x="0" y="52"/>
                    </a:lnTo>
                    <a:lnTo>
                      <a:pt x="2" y="64"/>
                    </a:lnTo>
                    <a:lnTo>
                      <a:pt x="4" y="74"/>
                    </a:lnTo>
                    <a:lnTo>
                      <a:pt x="10" y="82"/>
                    </a:lnTo>
                    <a:lnTo>
                      <a:pt x="16" y="90"/>
                    </a:lnTo>
                    <a:lnTo>
                      <a:pt x="24" y="96"/>
                    </a:lnTo>
                    <a:lnTo>
                      <a:pt x="32" y="102"/>
                    </a:lnTo>
                    <a:lnTo>
                      <a:pt x="42" y="104"/>
                    </a:lnTo>
                    <a:lnTo>
                      <a:pt x="54" y="106"/>
                    </a:lnTo>
                    <a:lnTo>
                      <a:pt x="54" y="106"/>
                    </a:lnTo>
                    <a:lnTo>
                      <a:pt x="64" y="104"/>
                    </a:lnTo>
                    <a:lnTo>
                      <a:pt x="74" y="102"/>
                    </a:lnTo>
                    <a:lnTo>
                      <a:pt x="76" y="4"/>
                    </a:lnTo>
                    <a:lnTo>
                      <a:pt x="76" y="4"/>
                    </a:lnTo>
                    <a:lnTo>
                      <a:pt x="64" y="0"/>
                    </a:lnTo>
                    <a:lnTo>
                      <a:pt x="54" y="0"/>
                    </a:lnTo>
                    <a:lnTo>
                      <a:pt x="54" y="0"/>
                    </a:lnTo>
                    <a:close/>
                  </a:path>
                </a:pathLst>
              </a:custGeom>
              <a:solidFill>
                <a:srgbClr val="5BBB9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79" name="Freeform 934"/>
              <p:cNvSpPr/>
              <p:nvPr/>
            </p:nvSpPr>
            <p:spPr bwMode="auto">
              <a:xfrm>
                <a:off x="2205038" y="2949575"/>
                <a:ext cx="117475" cy="107950"/>
              </a:xfrm>
              <a:custGeom>
                <a:avLst/>
                <a:gdLst/>
                <a:ahLst/>
                <a:cxnLst>
                  <a:cxn ang="0">
                    <a:pos x="60" y="0"/>
                  </a:cxn>
                  <a:cxn ang="0">
                    <a:pos x="0" y="44"/>
                  </a:cxn>
                  <a:cxn ang="0">
                    <a:pos x="0" y="44"/>
                  </a:cxn>
                  <a:cxn ang="0">
                    <a:pos x="6" y="54"/>
                  </a:cxn>
                  <a:cxn ang="0">
                    <a:pos x="14" y="60"/>
                  </a:cxn>
                  <a:cxn ang="0">
                    <a:pos x="24" y="66"/>
                  </a:cxn>
                  <a:cxn ang="0">
                    <a:pos x="36" y="68"/>
                  </a:cxn>
                  <a:cxn ang="0">
                    <a:pos x="36" y="68"/>
                  </a:cxn>
                  <a:cxn ang="0">
                    <a:pos x="44" y="66"/>
                  </a:cxn>
                  <a:cxn ang="0">
                    <a:pos x="50" y="64"/>
                  </a:cxn>
                  <a:cxn ang="0">
                    <a:pos x="56" y="60"/>
                  </a:cxn>
                  <a:cxn ang="0">
                    <a:pos x="62" y="56"/>
                  </a:cxn>
                  <a:cxn ang="0">
                    <a:pos x="68" y="50"/>
                  </a:cxn>
                  <a:cxn ang="0">
                    <a:pos x="70" y="44"/>
                  </a:cxn>
                  <a:cxn ang="0">
                    <a:pos x="72" y="36"/>
                  </a:cxn>
                  <a:cxn ang="0">
                    <a:pos x="74" y="28"/>
                  </a:cxn>
                  <a:cxn ang="0">
                    <a:pos x="74" y="28"/>
                  </a:cxn>
                  <a:cxn ang="0">
                    <a:pos x="72" y="20"/>
                  </a:cxn>
                  <a:cxn ang="0">
                    <a:pos x="70" y="12"/>
                  </a:cxn>
                  <a:cxn ang="0">
                    <a:pos x="66" y="6"/>
                  </a:cxn>
                  <a:cxn ang="0">
                    <a:pos x="60" y="0"/>
                  </a:cxn>
                  <a:cxn ang="0">
                    <a:pos x="60" y="0"/>
                  </a:cxn>
                </a:cxnLst>
                <a:rect l="0" t="0" r="r" b="b"/>
                <a:pathLst>
                  <a:path w="74" h="68">
                    <a:moveTo>
                      <a:pt x="60" y="0"/>
                    </a:moveTo>
                    <a:lnTo>
                      <a:pt x="0" y="44"/>
                    </a:lnTo>
                    <a:lnTo>
                      <a:pt x="0" y="44"/>
                    </a:lnTo>
                    <a:lnTo>
                      <a:pt x="6" y="54"/>
                    </a:lnTo>
                    <a:lnTo>
                      <a:pt x="14" y="60"/>
                    </a:lnTo>
                    <a:lnTo>
                      <a:pt x="24" y="66"/>
                    </a:lnTo>
                    <a:lnTo>
                      <a:pt x="36" y="68"/>
                    </a:lnTo>
                    <a:lnTo>
                      <a:pt x="36" y="68"/>
                    </a:lnTo>
                    <a:lnTo>
                      <a:pt x="44" y="66"/>
                    </a:lnTo>
                    <a:lnTo>
                      <a:pt x="50" y="64"/>
                    </a:lnTo>
                    <a:lnTo>
                      <a:pt x="56" y="60"/>
                    </a:lnTo>
                    <a:lnTo>
                      <a:pt x="62" y="56"/>
                    </a:lnTo>
                    <a:lnTo>
                      <a:pt x="68" y="50"/>
                    </a:lnTo>
                    <a:lnTo>
                      <a:pt x="70" y="44"/>
                    </a:lnTo>
                    <a:lnTo>
                      <a:pt x="72" y="36"/>
                    </a:lnTo>
                    <a:lnTo>
                      <a:pt x="74" y="28"/>
                    </a:lnTo>
                    <a:lnTo>
                      <a:pt x="74" y="28"/>
                    </a:lnTo>
                    <a:lnTo>
                      <a:pt x="72" y="20"/>
                    </a:lnTo>
                    <a:lnTo>
                      <a:pt x="70" y="12"/>
                    </a:lnTo>
                    <a:lnTo>
                      <a:pt x="66" y="6"/>
                    </a:lnTo>
                    <a:lnTo>
                      <a:pt x="60" y="0"/>
                    </a:lnTo>
                    <a:lnTo>
                      <a:pt x="60" y="0"/>
                    </a:lnTo>
                    <a:close/>
                  </a:path>
                </a:pathLst>
              </a:custGeom>
              <a:solidFill>
                <a:srgbClr val="5BBB9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80" name="Freeform 935"/>
              <p:cNvSpPr/>
              <p:nvPr/>
            </p:nvSpPr>
            <p:spPr bwMode="auto">
              <a:xfrm>
                <a:off x="2135188" y="3108325"/>
                <a:ext cx="82550" cy="82550"/>
              </a:xfrm>
              <a:custGeom>
                <a:avLst/>
                <a:gdLst/>
                <a:ahLst/>
                <a:cxnLst>
                  <a:cxn ang="0">
                    <a:pos x="26" y="0"/>
                  </a:cxn>
                  <a:cxn ang="0">
                    <a:pos x="26" y="0"/>
                  </a:cxn>
                  <a:cxn ang="0">
                    <a:pos x="16" y="2"/>
                  </a:cxn>
                  <a:cxn ang="0">
                    <a:pos x="8" y="8"/>
                  </a:cxn>
                  <a:cxn ang="0">
                    <a:pos x="2" y="16"/>
                  </a:cxn>
                  <a:cxn ang="0">
                    <a:pos x="0" y="26"/>
                  </a:cxn>
                  <a:cxn ang="0">
                    <a:pos x="0" y="26"/>
                  </a:cxn>
                  <a:cxn ang="0">
                    <a:pos x="2" y="36"/>
                  </a:cxn>
                  <a:cxn ang="0">
                    <a:pos x="8" y="46"/>
                  </a:cxn>
                  <a:cxn ang="0">
                    <a:pos x="16" y="50"/>
                  </a:cxn>
                  <a:cxn ang="0">
                    <a:pos x="26" y="52"/>
                  </a:cxn>
                  <a:cxn ang="0">
                    <a:pos x="26" y="52"/>
                  </a:cxn>
                  <a:cxn ang="0">
                    <a:pos x="36" y="50"/>
                  </a:cxn>
                  <a:cxn ang="0">
                    <a:pos x="44" y="46"/>
                  </a:cxn>
                  <a:cxn ang="0">
                    <a:pos x="50" y="36"/>
                  </a:cxn>
                  <a:cxn ang="0">
                    <a:pos x="52" y="26"/>
                  </a:cxn>
                  <a:cxn ang="0">
                    <a:pos x="52" y="26"/>
                  </a:cxn>
                  <a:cxn ang="0">
                    <a:pos x="50" y="16"/>
                  </a:cxn>
                  <a:cxn ang="0">
                    <a:pos x="44" y="8"/>
                  </a:cxn>
                  <a:cxn ang="0">
                    <a:pos x="36" y="2"/>
                  </a:cxn>
                  <a:cxn ang="0">
                    <a:pos x="26" y="0"/>
                  </a:cxn>
                  <a:cxn ang="0">
                    <a:pos x="26" y="0"/>
                  </a:cxn>
                </a:cxnLst>
                <a:rect l="0" t="0" r="r" b="b"/>
                <a:pathLst>
                  <a:path w="52" h="52">
                    <a:moveTo>
                      <a:pt x="26" y="0"/>
                    </a:moveTo>
                    <a:lnTo>
                      <a:pt x="26" y="0"/>
                    </a:lnTo>
                    <a:lnTo>
                      <a:pt x="16" y="2"/>
                    </a:lnTo>
                    <a:lnTo>
                      <a:pt x="8" y="8"/>
                    </a:lnTo>
                    <a:lnTo>
                      <a:pt x="2" y="16"/>
                    </a:lnTo>
                    <a:lnTo>
                      <a:pt x="0" y="26"/>
                    </a:lnTo>
                    <a:lnTo>
                      <a:pt x="0" y="26"/>
                    </a:lnTo>
                    <a:lnTo>
                      <a:pt x="2" y="36"/>
                    </a:lnTo>
                    <a:lnTo>
                      <a:pt x="8" y="46"/>
                    </a:lnTo>
                    <a:lnTo>
                      <a:pt x="16" y="50"/>
                    </a:lnTo>
                    <a:lnTo>
                      <a:pt x="26" y="52"/>
                    </a:lnTo>
                    <a:lnTo>
                      <a:pt x="26" y="52"/>
                    </a:lnTo>
                    <a:lnTo>
                      <a:pt x="36" y="50"/>
                    </a:lnTo>
                    <a:lnTo>
                      <a:pt x="44" y="46"/>
                    </a:lnTo>
                    <a:lnTo>
                      <a:pt x="50" y="36"/>
                    </a:lnTo>
                    <a:lnTo>
                      <a:pt x="52" y="26"/>
                    </a:lnTo>
                    <a:lnTo>
                      <a:pt x="52" y="26"/>
                    </a:lnTo>
                    <a:lnTo>
                      <a:pt x="50" y="16"/>
                    </a:lnTo>
                    <a:lnTo>
                      <a:pt x="44" y="8"/>
                    </a:lnTo>
                    <a:lnTo>
                      <a:pt x="36" y="2"/>
                    </a:lnTo>
                    <a:lnTo>
                      <a:pt x="26" y="0"/>
                    </a:lnTo>
                    <a:lnTo>
                      <a:pt x="26" y="0"/>
                    </a:lnTo>
                    <a:close/>
                  </a:path>
                </a:pathLst>
              </a:custGeom>
              <a:solidFill>
                <a:srgbClr val="5BBB9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81" name="Freeform 936"/>
              <p:cNvSpPr/>
              <p:nvPr/>
            </p:nvSpPr>
            <p:spPr bwMode="auto">
              <a:xfrm>
                <a:off x="1903413" y="3159125"/>
                <a:ext cx="136525" cy="127000"/>
              </a:xfrm>
              <a:custGeom>
                <a:avLst/>
                <a:gdLst/>
                <a:ahLst/>
                <a:cxnLst>
                  <a:cxn ang="0">
                    <a:pos x="68" y="0"/>
                  </a:cxn>
                  <a:cxn ang="0">
                    <a:pos x="0" y="48"/>
                  </a:cxn>
                  <a:cxn ang="0">
                    <a:pos x="0" y="48"/>
                  </a:cxn>
                  <a:cxn ang="0">
                    <a:pos x="6" y="62"/>
                  </a:cxn>
                  <a:cxn ang="0">
                    <a:pos x="16" y="72"/>
                  </a:cxn>
                  <a:cxn ang="0">
                    <a:pos x="28" y="78"/>
                  </a:cxn>
                  <a:cxn ang="0">
                    <a:pos x="34" y="80"/>
                  </a:cxn>
                  <a:cxn ang="0">
                    <a:pos x="42" y="80"/>
                  </a:cxn>
                  <a:cxn ang="0">
                    <a:pos x="42" y="80"/>
                  </a:cxn>
                  <a:cxn ang="0">
                    <a:pos x="50" y="80"/>
                  </a:cxn>
                  <a:cxn ang="0">
                    <a:pos x="60" y="76"/>
                  </a:cxn>
                  <a:cxn ang="0">
                    <a:pos x="66" y="72"/>
                  </a:cxn>
                  <a:cxn ang="0">
                    <a:pos x="74" y="68"/>
                  </a:cxn>
                  <a:cxn ang="0">
                    <a:pos x="78" y="60"/>
                  </a:cxn>
                  <a:cxn ang="0">
                    <a:pos x="82" y="52"/>
                  </a:cxn>
                  <a:cxn ang="0">
                    <a:pos x="86" y="44"/>
                  </a:cxn>
                  <a:cxn ang="0">
                    <a:pos x="86" y="36"/>
                  </a:cxn>
                  <a:cxn ang="0">
                    <a:pos x="86" y="36"/>
                  </a:cxn>
                  <a:cxn ang="0">
                    <a:pos x="84" y="24"/>
                  </a:cxn>
                  <a:cxn ang="0">
                    <a:pos x="82" y="16"/>
                  </a:cxn>
                  <a:cxn ang="0">
                    <a:pos x="76" y="6"/>
                  </a:cxn>
                  <a:cxn ang="0">
                    <a:pos x="68" y="0"/>
                  </a:cxn>
                  <a:cxn ang="0">
                    <a:pos x="68" y="0"/>
                  </a:cxn>
                </a:cxnLst>
                <a:rect l="0" t="0" r="r" b="b"/>
                <a:pathLst>
                  <a:path w="86" h="80">
                    <a:moveTo>
                      <a:pt x="68" y="0"/>
                    </a:moveTo>
                    <a:lnTo>
                      <a:pt x="0" y="48"/>
                    </a:lnTo>
                    <a:lnTo>
                      <a:pt x="0" y="48"/>
                    </a:lnTo>
                    <a:lnTo>
                      <a:pt x="6" y="62"/>
                    </a:lnTo>
                    <a:lnTo>
                      <a:pt x="16" y="72"/>
                    </a:lnTo>
                    <a:lnTo>
                      <a:pt x="28" y="78"/>
                    </a:lnTo>
                    <a:lnTo>
                      <a:pt x="34" y="80"/>
                    </a:lnTo>
                    <a:lnTo>
                      <a:pt x="42" y="80"/>
                    </a:lnTo>
                    <a:lnTo>
                      <a:pt x="42" y="80"/>
                    </a:lnTo>
                    <a:lnTo>
                      <a:pt x="50" y="80"/>
                    </a:lnTo>
                    <a:lnTo>
                      <a:pt x="60" y="76"/>
                    </a:lnTo>
                    <a:lnTo>
                      <a:pt x="66" y="72"/>
                    </a:lnTo>
                    <a:lnTo>
                      <a:pt x="74" y="68"/>
                    </a:lnTo>
                    <a:lnTo>
                      <a:pt x="78" y="60"/>
                    </a:lnTo>
                    <a:lnTo>
                      <a:pt x="82" y="52"/>
                    </a:lnTo>
                    <a:lnTo>
                      <a:pt x="86" y="44"/>
                    </a:lnTo>
                    <a:lnTo>
                      <a:pt x="86" y="36"/>
                    </a:lnTo>
                    <a:lnTo>
                      <a:pt x="86" y="36"/>
                    </a:lnTo>
                    <a:lnTo>
                      <a:pt x="84" y="24"/>
                    </a:lnTo>
                    <a:lnTo>
                      <a:pt x="82" y="16"/>
                    </a:lnTo>
                    <a:lnTo>
                      <a:pt x="76" y="6"/>
                    </a:lnTo>
                    <a:lnTo>
                      <a:pt x="68" y="0"/>
                    </a:lnTo>
                    <a:lnTo>
                      <a:pt x="68" y="0"/>
                    </a:lnTo>
                    <a:close/>
                  </a:path>
                </a:pathLst>
              </a:custGeom>
              <a:solidFill>
                <a:srgbClr val="5BBB9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82" name="Freeform 937"/>
              <p:cNvSpPr/>
              <p:nvPr/>
            </p:nvSpPr>
            <p:spPr bwMode="auto">
              <a:xfrm>
                <a:off x="2017713" y="3343275"/>
                <a:ext cx="215900" cy="190500"/>
              </a:xfrm>
              <a:custGeom>
                <a:avLst/>
                <a:gdLst/>
                <a:ahLst/>
                <a:cxnLst>
                  <a:cxn ang="0">
                    <a:pos x="136" y="74"/>
                  </a:cxn>
                  <a:cxn ang="0">
                    <a:pos x="136" y="74"/>
                  </a:cxn>
                  <a:cxn ang="0">
                    <a:pos x="134" y="58"/>
                  </a:cxn>
                  <a:cxn ang="0">
                    <a:pos x="130" y="44"/>
                  </a:cxn>
                  <a:cxn ang="0">
                    <a:pos x="122" y="32"/>
                  </a:cxn>
                  <a:cxn ang="0">
                    <a:pos x="114" y="22"/>
                  </a:cxn>
                  <a:cxn ang="0">
                    <a:pos x="102" y="12"/>
                  </a:cxn>
                  <a:cxn ang="0">
                    <a:pos x="90" y="6"/>
                  </a:cxn>
                  <a:cxn ang="0">
                    <a:pos x="76" y="2"/>
                  </a:cxn>
                  <a:cxn ang="0">
                    <a:pos x="62" y="0"/>
                  </a:cxn>
                  <a:cxn ang="0">
                    <a:pos x="62" y="0"/>
                  </a:cxn>
                  <a:cxn ang="0">
                    <a:pos x="52" y="0"/>
                  </a:cxn>
                  <a:cxn ang="0">
                    <a:pos x="44" y="2"/>
                  </a:cxn>
                  <a:cxn ang="0">
                    <a:pos x="26" y="8"/>
                  </a:cxn>
                  <a:cxn ang="0">
                    <a:pos x="12" y="20"/>
                  </a:cxn>
                  <a:cxn ang="0">
                    <a:pos x="0" y="32"/>
                  </a:cxn>
                  <a:cxn ang="0">
                    <a:pos x="118" y="120"/>
                  </a:cxn>
                  <a:cxn ang="0">
                    <a:pos x="118" y="120"/>
                  </a:cxn>
                  <a:cxn ang="0">
                    <a:pos x="126" y="110"/>
                  </a:cxn>
                  <a:cxn ang="0">
                    <a:pos x="132" y="98"/>
                  </a:cxn>
                  <a:cxn ang="0">
                    <a:pos x="134" y="86"/>
                  </a:cxn>
                  <a:cxn ang="0">
                    <a:pos x="136" y="74"/>
                  </a:cxn>
                  <a:cxn ang="0">
                    <a:pos x="136" y="74"/>
                  </a:cxn>
                </a:cxnLst>
                <a:rect l="0" t="0" r="r" b="b"/>
                <a:pathLst>
                  <a:path w="136" h="120">
                    <a:moveTo>
                      <a:pt x="136" y="74"/>
                    </a:moveTo>
                    <a:lnTo>
                      <a:pt x="136" y="74"/>
                    </a:lnTo>
                    <a:lnTo>
                      <a:pt x="134" y="58"/>
                    </a:lnTo>
                    <a:lnTo>
                      <a:pt x="130" y="44"/>
                    </a:lnTo>
                    <a:lnTo>
                      <a:pt x="122" y="32"/>
                    </a:lnTo>
                    <a:lnTo>
                      <a:pt x="114" y="22"/>
                    </a:lnTo>
                    <a:lnTo>
                      <a:pt x="102" y="12"/>
                    </a:lnTo>
                    <a:lnTo>
                      <a:pt x="90" y="6"/>
                    </a:lnTo>
                    <a:lnTo>
                      <a:pt x="76" y="2"/>
                    </a:lnTo>
                    <a:lnTo>
                      <a:pt x="62" y="0"/>
                    </a:lnTo>
                    <a:lnTo>
                      <a:pt x="62" y="0"/>
                    </a:lnTo>
                    <a:lnTo>
                      <a:pt x="52" y="0"/>
                    </a:lnTo>
                    <a:lnTo>
                      <a:pt x="44" y="2"/>
                    </a:lnTo>
                    <a:lnTo>
                      <a:pt x="26" y="8"/>
                    </a:lnTo>
                    <a:lnTo>
                      <a:pt x="12" y="20"/>
                    </a:lnTo>
                    <a:lnTo>
                      <a:pt x="0" y="32"/>
                    </a:lnTo>
                    <a:lnTo>
                      <a:pt x="118" y="120"/>
                    </a:lnTo>
                    <a:lnTo>
                      <a:pt x="118" y="120"/>
                    </a:lnTo>
                    <a:lnTo>
                      <a:pt x="126" y="110"/>
                    </a:lnTo>
                    <a:lnTo>
                      <a:pt x="132" y="98"/>
                    </a:lnTo>
                    <a:lnTo>
                      <a:pt x="134" y="86"/>
                    </a:lnTo>
                    <a:lnTo>
                      <a:pt x="136" y="74"/>
                    </a:lnTo>
                    <a:lnTo>
                      <a:pt x="136" y="74"/>
                    </a:lnTo>
                    <a:close/>
                  </a:path>
                </a:pathLst>
              </a:custGeom>
              <a:solidFill>
                <a:srgbClr val="5BBB9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83" name="Freeform 938"/>
              <p:cNvSpPr/>
              <p:nvPr/>
            </p:nvSpPr>
            <p:spPr bwMode="auto">
              <a:xfrm>
                <a:off x="2322513" y="3435350"/>
                <a:ext cx="66675" cy="114300"/>
              </a:xfrm>
              <a:custGeom>
                <a:avLst/>
                <a:gdLst/>
                <a:ahLst/>
                <a:cxnLst>
                  <a:cxn ang="0">
                    <a:pos x="36" y="0"/>
                  </a:cxn>
                  <a:cxn ang="0">
                    <a:pos x="36" y="0"/>
                  </a:cxn>
                  <a:cxn ang="0">
                    <a:pos x="28" y="2"/>
                  </a:cxn>
                  <a:cxn ang="0">
                    <a:pos x="22" y="4"/>
                  </a:cxn>
                  <a:cxn ang="0">
                    <a:pos x="16" y="6"/>
                  </a:cxn>
                  <a:cxn ang="0">
                    <a:pos x="10" y="12"/>
                  </a:cxn>
                  <a:cxn ang="0">
                    <a:pos x="6" y="16"/>
                  </a:cxn>
                  <a:cxn ang="0">
                    <a:pos x="2" y="22"/>
                  </a:cxn>
                  <a:cxn ang="0">
                    <a:pos x="0" y="30"/>
                  </a:cxn>
                  <a:cxn ang="0">
                    <a:pos x="0" y="36"/>
                  </a:cxn>
                  <a:cxn ang="0">
                    <a:pos x="0" y="36"/>
                  </a:cxn>
                  <a:cxn ang="0">
                    <a:pos x="0" y="44"/>
                  </a:cxn>
                  <a:cxn ang="0">
                    <a:pos x="2" y="50"/>
                  </a:cxn>
                  <a:cxn ang="0">
                    <a:pos x="6" y="56"/>
                  </a:cxn>
                  <a:cxn ang="0">
                    <a:pos x="10" y="62"/>
                  </a:cxn>
                  <a:cxn ang="0">
                    <a:pos x="16" y="66"/>
                  </a:cxn>
                  <a:cxn ang="0">
                    <a:pos x="22" y="68"/>
                  </a:cxn>
                  <a:cxn ang="0">
                    <a:pos x="28" y="70"/>
                  </a:cxn>
                  <a:cxn ang="0">
                    <a:pos x="36" y="72"/>
                  </a:cxn>
                  <a:cxn ang="0">
                    <a:pos x="36" y="72"/>
                  </a:cxn>
                  <a:cxn ang="0">
                    <a:pos x="40" y="72"/>
                  </a:cxn>
                  <a:cxn ang="0">
                    <a:pos x="42" y="2"/>
                  </a:cxn>
                  <a:cxn ang="0">
                    <a:pos x="42" y="2"/>
                  </a:cxn>
                  <a:cxn ang="0">
                    <a:pos x="36" y="0"/>
                  </a:cxn>
                  <a:cxn ang="0">
                    <a:pos x="36" y="0"/>
                  </a:cxn>
                </a:cxnLst>
                <a:rect l="0" t="0" r="r" b="b"/>
                <a:pathLst>
                  <a:path w="42" h="72">
                    <a:moveTo>
                      <a:pt x="36" y="0"/>
                    </a:moveTo>
                    <a:lnTo>
                      <a:pt x="36" y="0"/>
                    </a:lnTo>
                    <a:lnTo>
                      <a:pt x="28" y="2"/>
                    </a:lnTo>
                    <a:lnTo>
                      <a:pt x="22" y="4"/>
                    </a:lnTo>
                    <a:lnTo>
                      <a:pt x="16" y="6"/>
                    </a:lnTo>
                    <a:lnTo>
                      <a:pt x="10" y="12"/>
                    </a:lnTo>
                    <a:lnTo>
                      <a:pt x="6" y="16"/>
                    </a:lnTo>
                    <a:lnTo>
                      <a:pt x="2" y="22"/>
                    </a:lnTo>
                    <a:lnTo>
                      <a:pt x="0" y="30"/>
                    </a:lnTo>
                    <a:lnTo>
                      <a:pt x="0" y="36"/>
                    </a:lnTo>
                    <a:lnTo>
                      <a:pt x="0" y="36"/>
                    </a:lnTo>
                    <a:lnTo>
                      <a:pt x="0" y="44"/>
                    </a:lnTo>
                    <a:lnTo>
                      <a:pt x="2" y="50"/>
                    </a:lnTo>
                    <a:lnTo>
                      <a:pt x="6" y="56"/>
                    </a:lnTo>
                    <a:lnTo>
                      <a:pt x="10" y="62"/>
                    </a:lnTo>
                    <a:lnTo>
                      <a:pt x="16" y="66"/>
                    </a:lnTo>
                    <a:lnTo>
                      <a:pt x="22" y="68"/>
                    </a:lnTo>
                    <a:lnTo>
                      <a:pt x="28" y="70"/>
                    </a:lnTo>
                    <a:lnTo>
                      <a:pt x="36" y="72"/>
                    </a:lnTo>
                    <a:lnTo>
                      <a:pt x="36" y="72"/>
                    </a:lnTo>
                    <a:lnTo>
                      <a:pt x="40" y="72"/>
                    </a:lnTo>
                    <a:lnTo>
                      <a:pt x="42" y="2"/>
                    </a:lnTo>
                    <a:lnTo>
                      <a:pt x="42" y="2"/>
                    </a:lnTo>
                    <a:lnTo>
                      <a:pt x="36" y="0"/>
                    </a:lnTo>
                    <a:lnTo>
                      <a:pt x="36" y="0"/>
                    </a:lnTo>
                    <a:close/>
                  </a:path>
                </a:pathLst>
              </a:custGeom>
              <a:solidFill>
                <a:srgbClr val="5BBB9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84" name="Freeform 939"/>
              <p:cNvSpPr/>
              <p:nvPr/>
            </p:nvSpPr>
            <p:spPr bwMode="auto">
              <a:xfrm>
                <a:off x="2528888" y="2901950"/>
                <a:ext cx="28575" cy="28575"/>
              </a:xfrm>
              <a:custGeom>
                <a:avLst/>
                <a:gdLst/>
                <a:ahLst/>
                <a:cxnLst>
                  <a:cxn ang="0">
                    <a:pos x="18" y="8"/>
                  </a:cxn>
                  <a:cxn ang="0">
                    <a:pos x="18" y="8"/>
                  </a:cxn>
                  <a:cxn ang="0">
                    <a:pos x="16" y="12"/>
                  </a:cxn>
                  <a:cxn ang="0">
                    <a:pos x="16" y="14"/>
                  </a:cxn>
                  <a:cxn ang="0">
                    <a:pos x="12" y="16"/>
                  </a:cxn>
                  <a:cxn ang="0">
                    <a:pos x="8" y="18"/>
                  </a:cxn>
                  <a:cxn ang="0">
                    <a:pos x="8" y="18"/>
                  </a:cxn>
                  <a:cxn ang="0">
                    <a:pos x="6" y="16"/>
                  </a:cxn>
                  <a:cxn ang="0">
                    <a:pos x="2" y="14"/>
                  </a:cxn>
                  <a:cxn ang="0">
                    <a:pos x="0" y="12"/>
                  </a:cxn>
                  <a:cxn ang="0">
                    <a:pos x="0" y="8"/>
                  </a:cxn>
                  <a:cxn ang="0">
                    <a:pos x="0" y="8"/>
                  </a:cxn>
                  <a:cxn ang="0">
                    <a:pos x="0" y="4"/>
                  </a:cxn>
                  <a:cxn ang="0">
                    <a:pos x="2" y="2"/>
                  </a:cxn>
                  <a:cxn ang="0">
                    <a:pos x="6" y="0"/>
                  </a:cxn>
                  <a:cxn ang="0">
                    <a:pos x="8" y="0"/>
                  </a:cxn>
                  <a:cxn ang="0">
                    <a:pos x="8" y="0"/>
                  </a:cxn>
                  <a:cxn ang="0">
                    <a:pos x="12" y="0"/>
                  </a:cxn>
                  <a:cxn ang="0">
                    <a:pos x="16" y="2"/>
                  </a:cxn>
                  <a:cxn ang="0">
                    <a:pos x="16" y="4"/>
                  </a:cxn>
                  <a:cxn ang="0">
                    <a:pos x="18" y="8"/>
                  </a:cxn>
                  <a:cxn ang="0">
                    <a:pos x="18" y="8"/>
                  </a:cxn>
                </a:cxnLst>
                <a:rect l="0" t="0" r="r" b="b"/>
                <a:pathLst>
                  <a:path w="18" h="18">
                    <a:moveTo>
                      <a:pt x="18" y="8"/>
                    </a:moveTo>
                    <a:lnTo>
                      <a:pt x="18" y="8"/>
                    </a:lnTo>
                    <a:lnTo>
                      <a:pt x="16" y="12"/>
                    </a:lnTo>
                    <a:lnTo>
                      <a:pt x="16" y="14"/>
                    </a:lnTo>
                    <a:lnTo>
                      <a:pt x="12" y="16"/>
                    </a:lnTo>
                    <a:lnTo>
                      <a:pt x="8" y="18"/>
                    </a:lnTo>
                    <a:lnTo>
                      <a:pt x="8" y="18"/>
                    </a:lnTo>
                    <a:lnTo>
                      <a:pt x="6" y="16"/>
                    </a:lnTo>
                    <a:lnTo>
                      <a:pt x="2" y="14"/>
                    </a:lnTo>
                    <a:lnTo>
                      <a:pt x="0" y="12"/>
                    </a:lnTo>
                    <a:lnTo>
                      <a:pt x="0" y="8"/>
                    </a:lnTo>
                    <a:lnTo>
                      <a:pt x="0" y="8"/>
                    </a:lnTo>
                    <a:lnTo>
                      <a:pt x="0" y="4"/>
                    </a:lnTo>
                    <a:lnTo>
                      <a:pt x="2" y="2"/>
                    </a:lnTo>
                    <a:lnTo>
                      <a:pt x="6" y="0"/>
                    </a:lnTo>
                    <a:lnTo>
                      <a:pt x="8" y="0"/>
                    </a:lnTo>
                    <a:lnTo>
                      <a:pt x="8" y="0"/>
                    </a:lnTo>
                    <a:lnTo>
                      <a:pt x="12" y="0"/>
                    </a:lnTo>
                    <a:lnTo>
                      <a:pt x="16" y="2"/>
                    </a:lnTo>
                    <a:lnTo>
                      <a:pt x="16" y="4"/>
                    </a:lnTo>
                    <a:lnTo>
                      <a:pt x="18" y="8"/>
                    </a:lnTo>
                    <a:lnTo>
                      <a:pt x="18" y="8"/>
                    </a:lnTo>
                    <a:close/>
                  </a:path>
                </a:pathLst>
              </a:custGeom>
              <a:solidFill>
                <a:srgbClr val="FF9708"/>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85" name="Freeform 940"/>
              <p:cNvSpPr/>
              <p:nvPr/>
            </p:nvSpPr>
            <p:spPr bwMode="auto">
              <a:xfrm>
                <a:off x="2624138" y="2784475"/>
                <a:ext cx="25400" cy="28575"/>
              </a:xfrm>
              <a:custGeom>
                <a:avLst/>
                <a:gdLst/>
                <a:ahLst/>
                <a:cxnLst>
                  <a:cxn ang="0">
                    <a:pos x="16" y="8"/>
                  </a:cxn>
                  <a:cxn ang="0">
                    <a:pos x="16" y="8"/>
                  </a:cxn>
                  <a:cxn ang="0">
                    <a:pos x="16" y="12"/>
                  </a:cxn>
                  <a:cxn ang="0">
                    <a:pos x="14" y="14"/>
                  </a:cxn>
                  <a:cxn ang="0">
                    <a:pos x="12" y="16"/>
                  </a:cxn>
                  <a:cxn ang="0">
                    <a:pos x="8" y="18"/>
                  </a:cxn>
                  <a:cxn ang="0">
                    <a:pos x="8" y="18"/>
                  </a:cxn>
                  <a:cxn ang="0">
                    <a:pos x="4" y="16"/>
                  </a:cxn>
                  <a:cxn ang="0">
                    <a:pos x="2" y="14"/>
                  </a:cxn>
                  <a:cxn ang="0">
                    <a:pos x="0" y="12"/>
                  </a:cxn>
                  <a:cxn ang="0">
                    <a:pos x="0" y="8"/>
                  </a:cxn>
                  <a:cxn ang="0">
                    <a:pos x="0" y="8"/>
                  </a:cxn>
                  <a:cxn ang="0">
                    <a:pos x="0" y="6"/>
                  </a:cxn>
                  <a:cxn ang="0">
                    <a:pos x="2" y="2"/>
                  </a:cxn>
                  <a:cxn ang="0">
                    <a:pos x="4" y="0"/>
                  </a:cxn>
                  <a:cxn ang="0">
                    <a:pos x="8" y="0"/>
                  </a:cxn>
                  <a:cxn ang="0">
                    <a:pos x="8" y="0"/>
                  </a:cxn>
                  <a:cxn ang="0">
                    <a:pos x="12" y="0"/>
                  </a:cxn>
                  <a:cxn ang="0">
                    <a:pos x="14" y="2"/>
                  </a:cxn>
                  <a:cxn ang="0">
                    <a:pos x="16" y="6"/>
                  </a:cxn>
                  <a:cxn ang="0">
                    <a:pos x="16" y="8"/>
                  </a:cxn>
                  <a:cxn ang="0">
                    <a:pos x="16" y="8"/>
                  </a:cxn>
                </a:cxnLst>
                <a:rect l="0" t="0" r="r" b="b"/>
                <a:pathLst>
                  <a:path w="16" h="18">
                    <a:moveTo>
                      <a:pt x="16" y="8"/>
                    </a:moveTo>
                    <a:lnTo>
                      <a:pt x="16" y="8"/>
                    </a:lnTo>
                    <a:lnTo>
                      <a:pt x="16" y="12"/>
                    </a:lnTo>
                    <a:lnTo>
                      <a:pt x="14" y="14"/>
                    </a:lnTo>
                    <a:lnTo>
                      <a:pt x="12" y="16"/>
                    </a:lnTo>
                    <a:lnTo>
                      <a:pt x="8" y="18"/>
                    </a:lnTo>
                    <a:lnTo>
                      <a:pt x="8" y="18"/>
                    </a:lnTo>
                    <a:lnTo>
                      <a:pt x="4" y="16"/>
                    </a:lnTo>
                    <a:lnTo>
                      <a:pt x="2" y="14"/>
                    </a:lnTo>
                    <a:lnTo>
                      <a:pt x="0" y="12"/>
                    </a:lnTo>
                    <a:lnTo>
                      <a:pt x="0" y="8"/>
                    </a:lnTo>
                    <a:lnTo>
                      <a:pt x="0" y="8"/>
                    </a:lnTo>
                    <a:lnTo>
                      <a:pt x="0" y="6"/>
                    </a:lnTo>
                    <a:lnTo>
                      <a:pt x="2" y="2"/>
                    </a:lnTo>
                    <a:lnTo>
                      <a:pt x="4" y="0"/>
                    </a:lnTo>
                    <a:lnTo>
                      <a:pt x="8" y="0"/>
                    </a:lnTo>
                    <a:lnTo>
                      <a:pt x="8" y="0"/>
                    </a:lnTo>
                    <a:lnTo>
                      <a:pt x="12" y="0"/>
                    </a:lnTo>
                    <a:lnTo>
                      <a:pt x="14" y="2"/>
                    </a:lnTo>
                    <a:lnTo>
                      <a:pt x="16" y="6"/>
                    </a:lnTo>
                    <a:lnTo>
                      <a:pt x="16" y="8"/>
                    </a:lnTo>
                    <a:lnTo>
                      <a:pt x="16" y="8"/>
                    </a:lnTo>
                    <a:close/>
                  </a:path>
                </a:pathLst>
              </a:custGeom>
              <a:solidFill>
                <a:srgbClr val="8B3A08"/>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86" name="Freeform 941"/>
              <p:cNvSpPr/>
              <p:nvPr/>
            </p:nvSpPr>
            <p:spPr bwMode="auto">
              <a:xfrm>
                <a:off x="2703513" y="2667000"/>
                <a:ext cx="28575" cy="28575"/>
              </a:xfrm>
              <a:custGeom>
                <a:avLst/>
                <a:gdLst/>
                <a:ahLst/>
                <a:cxnLst>
                  <a:cxn ang="0">
                    <a:pos x="18" y="8"/>
                  </a:cxn>
                  <a:cxn ang="0">
                    <a:pos x="18" y="8"/>
                  </a:cxn>
                  <a:cxn ang="0">
                    <a:pos x="16" y="12"/>
                  </a:cxn>
                  <a:cxn ang="0">
                    <a:pos x="14" y="14"/>
                  </a:cxn>
                  <a:cxn ang="0">
                    <a:pos x="12" y="16"/>
                  </a:cxn>
                  <a:cxn ang="0">
                    <a:pos x="8" y="18"/>
                  </a:cxn>
                  <a:cxn ang="0">
                    <a:pos x="8" y="18"/>
                  </a:cxn>
                  <a:cxn ang="0">
                    <a:pos x="4" y="16"/>
                  </a:cxn>
                  <a:cxn ang="0">
                    <a:pos x="2" y="14"/>
                  </a:cxn>
                  <a:cxn ang="0">
                    <a:pos x="0" y="12"/>
                  </a:cxn>
                  <a:cxn ang="0">
                    <a:pos x="0" y="8"/>
                  </a:cxn>
                  <a:cxn ang="0">
                    <a:pos x="0" y="8"/>
                  </a:cxn>
                  <a:cxn ang="0">
                    <a:pos x="0" y="6"/>
                  </a:cxn>
                  <a:cxn ang="0">
                    <a:pos x="2" y="2"/>
                  </a:cxn>
                  <a:cxn ang="0">
                    <a:pos x="4" y="0"/>
                  </a:cxn>
                  <a:cxn ang="0">
                    <a:pos x="8" y="0"/>
                  </a:cxn>
                  <a:cxn ang="0">
                    <a:pos x="8" y="0"/>
                  </a:cxn>
                  <a:cxn ang="0">
                    <a:pos x="12" y="0"/>
                  </a:cxn>
                  <a:cxn ang="0">
                    <a:pos x="14" y="2"/>
                  </a:cxn>
                  <a:cxn ang="0">
                    <a:pos x="16" y="6"/>
                  </a:cxn>
                  <a:cxn ang="0">
                    <a:pos x="18" y="8"/>
                  </a:cxn>
                  <a:cxn ang="0">
                    <a:pos x="18" y="8"/>
                  </a:cxn>
                </a:cxnLst>
                <a:rect l="0" t="0" r="r" b="b"/>
                <a:pathLst>
                  <a:path w="18" h="18">
                    <a:moveTo>
                      <a:pt x="18" y="8"/>
                    </a:moveTo>
                    <a:lnTo>
                      <a:pt x="18" y="8"/>
                    </a:lnTo>
                    <a:lnTo>
                      <a:pt x="16" y="12"/>
                    </a:lnTo>
                    <a:lnTo>
                      <a:pt x="14" y="14"/>
                    </a:lnTo>
                    <a:lnTo>
                      <a:pt x="12" y="16"/>
                    </a:lnTo>
                    <a:lnTo>
                      <a:pt x="8" y="18"/>
                    </a:lnTo>
                    <a:lnTo>
                      <a:pt x="8" y="18"/>
                    </a:lnTo>
                    <a:lnTo>
                      <a:pt x="4" y="16"/>
                    </a:lnTo>
                    <a:lnTo>
                      <a:pt x="2" y="14"/>
                    </a:lnTo>
                    <a:lnTo>
                      <a:pt x="0" y="12"/>
                    </a:lnTo>
                    <a:lnTo>
                      <a:pt x="0" y="8"/>
                    </a:lnTo>
                    <a:lnTo>
                      <a:pt x="0" y="8"/>
                    </a:lnTo>
                    <a:lnTo>
                      <a:pt x="0" y="6"/>
                    </a:lnTo>
                    <a:lnTo>
                      <a:pt x="2" y="2"/>
                    </a:lnTo>
                    <a:lnTo>
                      <a:pt x="4" y="0"/>
                    </a:lnTo>
                    <a:lnTo>
                      <a:pt x="8" y="0"/>
                    </a:lnTo>
                    <a:lnTo>
                      <a:pt x="8" y="0"/>
                    </a:lnTo>
                    <a:lnTo>
                      <a:pt x="12" y="0"/>
                    </a:lnTo>
                    <a:lnTo>
                      <a:pt x="14" y="2"/>
                    </a:lnTo>
                    <a:lnTo>
                      <a:pt x="16" y="6"/>
                    </a:lnTo>
                    <a:lnTo>
                      <a:pt x="18" y="8"/>
                    </a:lnTo>
                    <a:lnTo>
                      <a:pt x="18" y="8"/>
                    </a:lnTo>
                    <a:close/>
                  </a:path>
                </a:pathLst>
              </a:custGeom>
              <a:solidFill>
                <a:srgbClr val="B8B108"/>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87" name="Freeform 942"/>
              <p:cNvSpPr/>
              <p:nvPr/>
            </p:nvSpPr>
            <p:spPr bwMode="auto">
              <a:xfrm>
                <a:off x="2805113" y="2717800"/>
                <a:ext cx="28575" cy="28575"/>
              </a:xfrm>
              <a:custGeom>
                <a:avLst/>
                <a:gdLst/>
                <a:ahLst/>
                <a:cxnLst>
                  <a:cxn ang="0">
                    <a:pos x="18" y="10"/>
                  </a:cxn>
                  <a:cxn ang="0">
                    <a:pos x="18" y="10"/>
                  </a:cxn>
                  <a:cxn ang="0">
                    <a:pos x="18" y="12"/>
                  </a:cxn>
                  <a:cxn ang="0">
                    <a:pos x="16" y="16"/>
                  </a:cxn>
                  <a:cxn ang="0">
                    <a:pos x="12" y="18"/>
                  </a:cxn>
                  <a:cxn ang="0">
                    <a:pos x="10" y="18"/>
                  </a:cxn>
                  <a:cxn ang="0">
                    <a:pos x="10" y="18"/>
                  </a:cxn>
                  <a:cxn ang="0">
                    <a:pos x="6" y="18"/>
                  </a:cxn>
                  <a:cxn ang="0">
                    <a:pos x="2" y="16"/>
                  </a:cxn>
                  <a:cxn ang="0">
                    <a:pos x="2" y="12"/>
                  </a:cxn>
                  <a:cxn ang="0">
                    <a:pos x="0" y="10"/>
                  </a:cxn>
                  <a:cxn ang="0">
                    <a:pos x="0" y="10"/>
                  </a:cxn>
                  <a:cxn ang="0">
                    <a:pos x="2" y="6"/>
                  </a:cxn>
                  <a:cxn ang="0">
                    <a:pos x="2" y="2"/>
                  </a:cxn>
                  <a:cxn ang="0">
                    <a:pos x="6" y="0"/>
                  </a:cxn>
                  <a:cxn ang="0">
                    <a:pos x="10" y="0"/>
                  </a:cxn>
                  <a:cxn ang="0">
                    <a:pos x="10" y="0"/>
                  </a:cxn>
                  <a:cxn ang="0">
                    <a:pos x="12" y="0"/>
                  </a:cxn>
                  <a:cxn ang="0">
                    <a:pos x="16" y="2"/>
                  </a:cxn>
                  <a:cxn ang="0">
                    <a:pos x="18" y="6"/>
                  </a:cxn>
                  <a:cxn ang="0">
                    <a:pos x="18" y="10"/>
                  </a:cxn>
                  <a:cxn ang="0">
                    <a:pos x="18" y="10"/>
                  </a:cxn>
                </a:cxnLst>
                <a:rect l="0" t="0" r="r" b="b"/>
                <a:pathLst>
                  <a:path w="18" h="18">
                    <a:moveTo>
                      <a:pt x="18" y="10"/>
                    </a:moveTo>
                    <a:lnTo>
                      <a:pt x="18" y="10"/>
                    </a:lnTo>
                    <a:lnTo>
                      <a:pt x="18" y="12"/>
                    </a:lnTo>
                    <a:lnTo>
                      <a:pt x="16" y="16"/>
                    </a:lnTo>
                    <a:lnTo>
                      <a:pt x="12" y="18"/>
                    </a:lnTo>
                    <a:lnTo>
                      <a:pt x="10" y="18"/>
                    </a:lnTo>
                    <a:lnTo>
                      <a:pt x="10" y="18"/>
                    </a:lnTo>
                    <a:lnTo>
                      <a:pt x="6" y="18"/>
                    </a:lnTo>
                    <a:lnTo>
                      <a:pt x="2" y="16"/>
                    </a:lnTo>
                    <a:lnTo>
                      <a:pt x="2" y="12"/>
                    </a:lnTo>
                    <a:lnTo>
                      <a:pt x="0" y="10"/>
                    </a:lnTo>
                    <a:lnTo>
                      <a:pt x="0" y="10"/>
                    </a:lnTo>
                    <a:lnTo>
                      <a:pt x="2" y="6"/>
                    </a:lnTo>
                    <a:lnTo>
                      <a:pt x="2" y="2"/>
                    </a:lnTo>
                    <a:lnTo>
                      <a:pt x="6" y="0"/>
                    </a:lnTo>
                    <a:lnTo>
                      <a:pt x="10" y="0"/>
                    </a:lnTo>
                    <a:lnTo>
                      <a:pt x="10" y="0"/>
                    </a:lnTo>
                    <a:lnTo>
                      <a:pt x="12" y="0"/>
                    </a:lnTo>
                    <a:lnTo>
                      <a:pt x="16" y="2"/>
                    </a:lnTo>
                    <a:lnTo>
                      <a:pt x="18" y="6"/>
                    </a:lnTo>
                    <a:lnTo>
                      <a:pt x="18" y="10"/>
                    </a:lnTo>
                    <a:lnTo>
                      <a:pt x="18" y="10"/>
                    </a:lnTo>
                    <a:close/>
                  </a:path>
                </a:pathLst>
              </a:custGeom>
              <a:solidFill>
                <a:srgbClr val="835383"/>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88" name="Freeform 943"/>
              <p:cNvSpPr/>
              <p:nvPr/>
            </p:nvSpPr>
            <p:spPr bwMode="auto">
              <a:xfrm>
                <a:off x="2747963" y="2867025"/>
                <a:ext cx="28575" cy="28575"/>
              </a:xfrm>
              <a:custGeom>
                <a:avLst/>
                <a:gdLst/>
                <a:ahLst/>
                <a:cxnLst>
                  <a:cxn ang="0">
                    <a:pos x="18" y="10"/>
                  </a:cxn>
                  <a:cxn ang="0">
                    <a:pos x="18" y="10"/>
                  </a:cxn>
                  <a:cxn ang="0">
                    <a:pos x="18" y="14"/>
                  </a:cxn>
                  <a:cxn ang="0">
                    <a:pos x="16" y="16"/>
                  </a:cxn>
                  <a:cxn ang="0">
                    <a:pos x="14" y="18"/>
                  </a:cxn>
                  <a:cxn ang="0">
                    <a:pos x="10" y="18"/>
                  </a:cxn>
                  <a:cxn ang="0">
                    <a:pos x="10" y="18"/>
                  </a:cxn>
                  <a:cxn ang="0">
                    <a:pos x="6" y="18"/>
                  </a:cxn>
                  <a:cxn ang="0">
                    <a:pos x="4" y="16"/>
                  </a:cxn>
                  <a:cxn ang="0">
                    <a:pos x="2" y="14"/>
                  </a:cxn>
                  <a:cxn ang="0">
                    <a:pos x="0" y="10"/>
                  </a:cxn>
                  <a:cxn ang="0">
                    <a:pos x="0" y="10"/>
                  </a:cxn>
                  <a:cxn ang="0">
                    <a:pos x="2" y="6"/>
                  </a:cxn>
                  <a:cxn ang="0">
                    <a:pos x="4" y="4"/>
                  </a:cxn>
                  <a:cxn ang="0">
                    <a:pos x="6" y="2"/>
                  </a:cxn>
                  <a:cxn ang="0">
                    <a:pos x="10" y="0"/>
                  </a:cxn>
                  <a:cxn ang="0">
                    <a:pos x="10" y="0"/>
                  </a:cxn>
                  <a:cxn ang="0">
                    <a:pos x="14" y="2"/>
                  </a:cxn>
                  <a:cxn ang="0">
                    <a:pos x="16" y="4"/>
                  </a:cxn>
                  <a:cxn ang="0">
                    <a:pos x="18" y="6"/>
                  </a:cxn>
                  <a:cxn ang="0">
                    <a:pos x="18" y="10"/>
                  </a:cxn>
                  <a:cxn ang="0">
                    <a:pos x="18" y="10"/>
                  </a:cxn>
                </a:cxnLst>
                <a:rect l="0" t="0" r="r" b="b"/>
                <a:pathLst>
                  <a:path w="18" h="18">
                    <a:moveTo>
                      <a:pt x="18" y="10"/>
                    </a:moveTo>
                    <a:lnTo>
                      <a:pt x="18" y="10"/>
                    </a:lnTo>
                    <a:lnTo>
                      <a:pt x="18" y="14"/>
                    </a:lnTo>
                    <a:lnTo>
                      <a:pt x="16" y="16"/>
                    </a:lnTo>
                    <a:lnTo>
                      <a:pt x="14" y="18"/>
                    </a:lnTo>
                    <a:lnTo>
                      <a:pt x="10" y="18"/>
                    </a:lnTo>
                    <a:lnTo>
                      <a:pt x="10" y="18"/>
                    </a:lnTo>
                    <a:lnTo>
                      <a:pt x="6" y="18"/>
                    </a:lnTo>
                    <a:lnTo>
                      <a:pt x="4" y="16"/>
                    </a:lnTo>
                    <a:lnTo>
                      <a:pt x="2" y="14"/>
                    </a:lnTo>
                    <a:lnTo>
                      <a:pt x="0" y="10"/>
                    </a:lnTo>
                    <a:lnTo>
                      <a:pt x="0" y="10"/>
                    </a:lnTo>
                    <a:lnTo>
                      <a:pt x="2" y="6"/>
                    </a:lnTo>
                    <a:lnTo>
                      <a:pt x="4" y="4"/>
                    </a:lnTo>
                    <a:lnTo>
                      <a:pt x="6" y="2"/>
                    </a:lnTo>
                    <a:lnTo>
                      <a:pt x="10" y="0"/>
                    </a:lnTo>
                    <a:lnTo>
                      <a:pt x="10" y="0"/>
                    </a:lnTo>
                    <a:lnTo>
                      <a:pt x="14" y="2"/>
                    </a:lnTo>
                    <a:lnTo>
                      <a:pt x="16" y="4"/>
                    </a:lnTo>
                    <a:lnTo>
                      <a:pt x="18" y="6"/>
                    </a:lnTo>
                    <a:lnTo>
                      <a:pt x="18" y="10"/>
                    </a:lnTo>
                    <a:lnTo>
                      <a:pt x="18" y="10"/>
                    </a:lnTo>
                    <a:close/>
                  </a:path>
                </a:pathLst>
              </a:custGeom>
              <a:solidFill>
                <a:srgbClr val="ACD2B6"/>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89" name="Freeform 944"/>
              <p:cNvSpPr/>
              <p:nvPr/>
            </p:nvSpPr>
            <p:spPr bwMode="auto">
              <a:xfrm>
                <a:off x="2706688" y="3022600"/>
                <a:ext cx="28575" cy="28575"/>
              </a:xfrm>
              <a:custGeom>
                <a:avLst/>
                <a:gdLst/>
                <a:ahLst/>
                <a:cxnLst>
                  <a:cxn ang="0">
                    <a:pos x="18" y="10"/>
                  </a:cxn>
                  <a:cxn ang="0">
                    <a:pos x="18" y="10"/>
                  </a:cxn>
                  <a:cxn ang="0">
                    <a:pos x="18" y="12"/>
                  </a:cxn>
                  <a:cxn ang="0">
                    <a:pos x="16" y="16"/>
                  </a:cxn>
                  <a:cxn ang="0">
                    <a:pos x="12" y="18"/>
                  </a:cxn>
                  <a:cxn ang="0">
                    <a:pos x="10" y="18"/>
                  </a:cxn>
                  <a:cxn ang="0">
                    <a:pos x="10" y="18"/>
                  </a:cxn>
                  <a:cxn ang="0">
                    <a:pos x="6" y="18"/>
                  </a:cxn>
                  <a:cxn ang="0">
                    <a:pos x="2" y="16"/>
                  </a:cxn>
                  <a:cxn ang="0">
                    <a:pos x="0" y="12"/>
                  </a:cxn>
                  <a:cxn ang="0">
                    <a:pos x="0" y="10"/>
                  </a:cxn>
                  <a:cxn ang="0">
                    <a:pos x="0" y="10"/>
                  </a:cxn>
                  <a:cxn ang="0">
                    <a:pos x="0" y="6"/>
                  </a:cxn>
                  <a:cxn ang="0">
                    <a:pos x="2" y="4"/>
                  </a:cxn>
                  <a:cxn ang="0">
                    <a:pos x="6" y="2"/>
                  </a:cxn>
                  <a:cxn ang="0">
                    <a:pos x="10" y="0"/>
                  </a:cxn>
                  <a:cxn ang="0">
                    <a:pos x="10" y="0"/>
                  </a:cxn>
                  <a:cxn ang="0">
                    <a:pos x="12" y="2"/>
                  </a:cxn>
                  <a:cxn ang="0">
                    <a:pos x="16" y="4"/>
                  </a:cxn>
                  <a:cxn ang="0">
                    <a:pos x="18" y="6"/>
                  </a:cxn>
                  <a:cxn ang="0">
                    <a:pos x="18" y="10"/>
                  </a:cxn>
                  <a:cxn ang="0">
                    <a:pos x="18" y="10"/>
                  </a:cxn>
                </a:cxnLst>
                <a:rect l="0" t="0" r="r" b="b"/>
                <a:pathLst>
                  <a:path w="18" h="18">
                    <a:moveTo>
                      <a:pt x="18" y="10"/>
                    </a:moveTo>
                    <a:lnTo>
                      <a:pt x="18" y="10"/>
                    </a:lnTo>
                    <a:lnTo>
                      <a:pt x="18" y="12"/>
                    </a:lnTo>
                    <a:lnTo>
                      <a:pt x="16" y="16"/>
                    </a:lnTo>
                    <a:lnTo>
                      <a:pt x="12" y="18"/>
                    </a:lnTo>
                    <a:lnTo>
                      <a:pt x="10" y="18"/>
                    </a:lnTo>
                    <a:lnTo>
                      <a:pt x="10" y="18"/>
                    </a:lnTo>
                    <a:lnTo>
                      <a:pt x="6" y="18"/>
                    </a:lnTo>
                    <a:lnTo>
                      <a:pt x="2" y="16"/>
                    </a:lnTo>
                    <a:lnTo>
                      <a:pt x="0" y="12"/>
                    </a:lnTo>
                    <a:lnTo>
                      <a:pt x="0" y="10"/>
                    </a:lnTo>
                    <a:lnTo>
                      <a:pt x="0" y="10"/>
                    </a:lnTo>
                    <a:lnTo>
                      <a:pt x="0" y="6"/>
                    </a:lnTo>
                    <a:lnTo>
                      <a:pt x="2" y="4"/>
                    </a:lnTo>
                    <a:lnTo>
                      <a:pt x="6" y="2"/>
                    </a:lnTo>
                    <a:lnTo>
                      <a:pt x="10" y="0"/>
                    </a:lnTo>
                    <a:lnTo>
                      <a:pt x="10" y="0"/>
                    </a:lnTo>
                    <a:lnTo>
                      <a:pt x="12" y="2"/>
                    </a:lnTo>
                    <a:lnTo>
                      <a:pt x="16" y="4"/>
                    </a:lnTo>
                    <a:lnTo>
                      <a:pt x="18" y="6"/>
                    </a:lnTo>
                    <a:lnTo>
                      <a:pt x="18" y="10"/>
                    </a:lnTo>
                    <a:lnTo>
                      <a:pt x="18" y="10"/>
                    </a:lnTo>
                    <a:close/>
                  </a:path>
                </a:pathLst>
              </a:custGeom>
              <a:solidFill>
                <a:srgbClr val="F07CB6"/>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90" name="Freeform 945"/>
              <p:cNvSpPr/>
              <p:nvPr/>
            </p:nvSpPr>
            <p:spPr bwMode="auto">
              <a:xfrm>
                <a:off x="2433638" y="2971800"/>
                <a:ext cx="28575" cy="28575"/>
              </a:xfrm>
              <a:custGeom>
                <a:avLst/>
                <a:gdLst/>
                <a:ahLst/>
                <a:cxnLst>
                  <a:cxn ang="0">
                    <a:pos x="18" y="8"/>
                  </a:cxn>
                  <a:cxn ang="0">
                    <a:pos x="18" y="8"/>
                  </a:cxn>
                  <a:cxn ang="0">
                    <a:pos x="18" y="12"/>
                  </a:cxn>
                  <a:cxn ang="0">
                    <a:pos x="16" y="16"/>
                  </a:cxn>
                  <a:cxn ang="0">
                    <a:pos x="14" y="16"/>
                  </a:cxn>
                  <a:cxn ang="0">
                    <a:pos x="10" y="18"/>
                  </a:cxn>
                  <a:cxn ang="0">
                    <a:pos x="10" y="18"/>
                  </a:cxn>
                  <a:cxn ang="0">
                    <a:pos x="6" y="16"/>
                  </a:cxn>
                  <a:cxn ang="0">
                    <a:pos x="4" y="16"/>
                  </a:cxn>
                  <a:cxn ang="0">
                    <a:pos x="2" y="12"/>
                  </a:cxn>
                  <a:cxn ang="0">
                    <a:pos x="0" y="8"/>
                  </a:cxn>
                  <a:cxn ang="0">
                    <a:pos x="0" y="8"/>
                  </a:cxn>
                  <a:cxn ang="0">
                    <a:pos x="2" y="6"/>
                  </a:cxn>
                  <a:cxn ang="0">
                    <a:pos x="4" y="2"/>
                  </a:cxn>
                  <a:cxn ang="0">
                    <a:pos x="6" y="0"/>
                  </a:cxn>
                  <a:cxn ang="0">
                    <a:pos x="10" y="0"/>
                  </a:cxn>
                  <a:cxn ang="0">
                    <a:pos x="10" y="0"/>
                  </a:cxn>
                  <a:cxn ang="0">
                    <a:pos x="14" y="0"/>
                  </a:cxn>
                  <a:cxn ang="0">
                    <a:pos x="16" y="2"/>
                  </a:cxn>
                  <a:cxn ang="0">
                    <a:pos x="18" y="6"/>
                  </a:cxn>
                  <a:cxn ang="0">
                    <a:pos x="18" y="8"/>
                  </a:cxn>
                  <a:cxn ang="0">
                    <a:pos x="18" y="8"/>
                  </a:cxn>
                </a:cxnLst>
                <a:rect l="0" t="0" r="r" b="b"/>
                <a:pathLst>
                  <a:path w="18" h="18">
                    <a:moveTo>
                      <a:pt x="18" y="8"/>
                    </a:moveTo>
                    <a:lnTo>
                      <a:pt x="18" y="8"/>
                    </a:lnTo>
                    <a:lnTo>
                      <a:pt x="18" y="12"/>
                    </a:lnTo>
                    <a:lnTo>
                      <a:pt x="16" y="16"/>
                    </a:lnTo>
                    <a:lnTo>
                      <a:pt x="14" y="16"/>
                    </a:lnTo>
                    <a:lnTo>
                      <a:pt x="10" y="18"/>
                    </a:lnTo>
                    <a:lnTo>
                      <a:pt x="10" y="18"/>
                    </a:lnTo>
                    <a:lnTo>
                      <a:pt x="6" y="16"/>
                    </a:lnTo>
                    <a:lnTo>
                      <a:pt x="4" y="16"/>
                    </a:lnTo>
                    <a:lnTo>
                      <a:pt x="2" y="12"/>
                    </a:lnTo>
                    <a:lnTo>
                      <a:pt x="0" y="8"/>
                    </a:lnTo>
                    <a:lnTo>
                      <a:pt x="0" y="8"/>
                    </a:lnTo>
                    <a:lnTo>
                      <a:pt x="2" y="6"/>
                    </a:lnTo>
                    <a:lnTo>
                      <a:pt x="4" y="2"/>
                    </a:lnTo>
                    <a:lnTo>
                      <a:pt x="6" y="0"/>
                    </a:lnTo>
                    <a:lnTo>
                      <a:pt x="10" y="0"/>
                    </a:lnTo>
                    <a:lnTo>
                      <a:pt x="10" y="0"/>
                    </a:lnTo>
                    <a:lnTo>
                      <a:pt x="14" y="0"/>
                    </a:lnTo>
                    <a:lnTo>
                      <a:pt x="16" y="2"/>
                    </a:lnTo>
                    <a:lnTo>
                      <a:pt x="18" y="6"/>
                    </a:lnTo>
                    <a:lnTo>
                      <a:pt x="18" y="8"/>
                    </a:lnTo>
                    <a:lnTo>
                      <a:pt x="18" y="8"/>
                    </a:lnTo>
                    <a:close/>
                  </a:path>
                </a:pathLst>
              </a:custGeom>
              <a:solidFill>
                <a:srgbClr val="6AA7C7"/>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91" name="Freeform 946"/>
              <p:cNvSpPr/>
              <p:nvPr/>
            </p:nvSpPr>
            <p:spPr bwMode="auto">
              <a:xfrm>
                <a:off x="2430463" y="3098800"/>
                <a:ext cx="28575" cy="28575"/>
              </a:xfrm>
              <a:custGeom>
                <a:avLst/>
                <a:gdLst/>
                <a:ahLst/>
                <a:cxnLst>
                  <a:cxn ang="0">
                    <a:pos x="18" y="8"/>
                  </a:cxn>
                  <a:cxn ang="0">
                    <a:pos x="18" y="8"/>
                  </a:cxn>
                  <a:cxn ang="0">
                    <a:pos x="16" y="12"/>
                  </a:cxn>
                  <a:cxn ang="0">
                    <a:pos x="14" y="14"/>
                  </a:cxn>
                  <a:cxn ang="0">
                    <a:pos x="12" y="16"/>
                  </a:cxn>
                  <a:cxn ang="0">
                    <a:pos x="8" y="18"/>
                  </a:cxn>
                  <a:cxn ang="0">
                    <a:pos x="8" y="18"/>
                  </a:cxn>
                  <a:cxn ang="0">
                    <a:pos x="6" y="16"/>
                  </a:cxn>
                  <a:cxn ang="0">
                    <a:pos x="2" y="14"/>
                  </a:cxn>
                  <a:cxn ang="0">
                    <a:pos x="0" y="12"/>
                  </a:cxn>
                  <a:cxn ang="0">
                    <a:pos x="0" y="8"/>
                  </a:cxn>
                  <a:cxn ang="0">
                    <a:pos x="0" y="8"/>
                  </a:cxn>
                  <a:cxn ang="0">
                    <a:pos x="0" y="6"/>
                  </a:cxn>
                  <a:cxn ang="0">
                    <a:pos x="2" y="2"/>
                  </a:cxn>
                  <a:cxn ang="0">
                    <a:pos x="6" y="0"/>
                  </a:cxn>
                  <a:cxn ang="0">
                    <a:pos x="8" y="0"/>
                  </a:cxn>
                  <a:cxn ang="0">
                    <a:pos x="8" y="0"/>
                  </a:cxn>
                  <a:cxn ang="0">
                    <a:pos x="12" y="0"/>
                  </a:cxn>
                  <a:cxn ang="0">
                    <a:pos x="14" y="2"/>
                  </a:cxn>
                  <a:cxn ang="0">
                    <a:pos x="16" y="6"/>
                  </a:cxn>
                  <a:cxn ang="0">
                    <a:pos x="18" y="8"/>
                  </a:cxn>
                  <a:cxn ang="0">
                    <a:pos x="18" y="8"/>
                  </a:cxn>
                </a:cxnLst>
                <a:rect l="0" t="0" r="r" b="b"/>
                <a:pathLst>
                  <a:path w="18" h="18">
                    <a:moveTo>
                      <a:pt x="18" y="8"/>
                    </a:moveTo>
                    <a:lnTo>
                      <a:pt x="18" y="8"/>
                    </a:lnTo>
                    <a:lnTo>
                      <a:pt x="16" y="12"/>
                    </a:lnTo>
                    <a:lnTo>
                      <a:pt x="14" y="14"/>
                    </a:lnTo>
                    <a:lnTo>
                      <a:pt x="12" y="16"/>
                    </a:lnTo>
                    <a:lnTo>
                      <a:pt x="8" y="18"/>
                    </a:lnTo>
                    <a:lnTo>
                      <a:pt x="8" y="18"/>
                    </a:lnTo>
                    <a:lnTo>
                      <a:pt x="6" y="16"/>
                    </a:lnTo>
                    <a:lnTo>
                      <a:pt x="2" y="14"/>
                    </a:lnTo>
                    <a:lnTo>
                      <a:pt x="0" y="12"/>
                    </a:lnTo>
                    <a:lnTo>
                      <a:pt x="0" y="8"/>
                    </a:lnTo>
                    <a:lnTo>
                      <a:pt x="0" y="8"/>
                    </a:lnTo>
                    <a:lnTo>
                      <a:pt x="0" y="6"/>
                    </a:lnTo>
                    <a:lnTo>
                      <a:pt x="2" y="2"/>
                    </a:lnTo>
                    <a:lnTo>
                      <a:pt x="6" y="0"/>
                    </a:lnTo>
                    <a:lnTo>
                      <a:pt x="8" y="0"/>
                    </a:lnTo>
                    <a:lnTo>
                      <a:pt x="8" y="0"/>
                    </a:lnTo>
                    <a:lnTo>
                      <a:pt x="12" y="0"/>
                    </a:lnTo>
                    <a:lnTo>
                      <a:pt x="14" y="2"/>
                    </a:lnTo>
                    <a:lnTo>
                      <a:pt x="16" y="6"/>
                    </a:lnTo>
                    <a:lnTo>
                      <a:pt x="18" y="8"/>
                    </a:lnTo>
                    <a:lnTo>
                      <a:pt x="18" y="8"/>
                    </a:lnTo>
                    <a:close/>
                  </a:path>
                </a:pathLst>
              </a:custGeom>
              <a:solidFill>
                <a:srgbClr val="6AA7C7"/>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92" name="Freeform 947"/>
              <p:cNvSpPr/>
              <p:nvPr/>
            </p:nvSpPr>
            <p:spPr bwMode="auto">
              <a:xfrm>
                <a:off x="2424113" y="3225800"/>
                <a:ext cx="28575" cy="28575"/>
              </a:xfrm>
              <a:custGeom>
                <a:avLst/>
                <a:gdLst/>
                <a:ahLst/>
                <a:cxnLst>
                  <a:cxn ang="0">
                    <a:pos x="18" y="8"/>
                  </a:cxn>
                  <a:cxn ang="0">
                    <a:pos x="18" y="8"/>
                  </a:cxn>
                  <a:cxn ang="0">
                    <a:pos x="18" y="12"/>
                  </a:cxn>
                  <a:cxn ang="0">
                    <a:pos x="16" y="14"/>
                  </a:cxn>
                  <a:cxn ang="0">
                    <a:pos x="14" y="16"/>
                  </a:cxn>
                  <a:cxn ang="0">
                    <a:pos x="10" y="18"/>
                  </a:cxn>
                  <a:cxn ang="0">
                    <a:pos x="10" y="18"/>
                  </a:cxn>
                  <a:cxn ang="0">
                    <a:pos x="6" y="16"/>
                  </a:cxn>
                  <a:cxn ang="0">
                    <a:pos x="4" y="14"/>
                  </a:cxn>
                  <a:cxn ang="0">
                    <a:pos x="2" y="12"/>
                  </a:cxn>
                  <a:cxn ang="0">
                    <a:pos x="0" y="8"/>
                  </a:cxn>
                  <a:cxn ang="0">
                    <a:pos x="0" y="8"/>
                  </a:cxn>
                  <a:cxn ang="0">
                    <a:pos x="2" y="6"/>
                  </a:cxn>
                  <a:cxn ang="0">
                    <a:pos x="4" y="2"/>
                  </a:cxn>
                  <a:cxn ang="0">
                    <a:pos x="6" y="0"/>
                  </a:cxn>
                  <a:cxn ang="0">
                    <a:pos x="10" y="0"/>
                  </a:cxn>
                  <a:cxn ang="0">
                    <a:pos x="10" y="0"/>
                  </a:cxn>
                  <a:cxn ang="0">
                    <a:pos x="14" y="0"/>
                  </a:cxn>
                  <a:cxn ang="0">
                    <a:pos x="16" y="2"/>
                  </a:cxn>
                  <a:cxn ang="0">
                    <a:pos x="18" y="6"/>
                  </a:cxn>
                  <a:cxn ang="0">
                    <a:pos x="18" y="8"/>
                  </a:cxn>
                  <a:cxn ang="0">
                    <a:pos x="18" y="8"/>
                  </a:cxn>
                </a:cxnLst>
                <a:rect l="0" t="0" r="r" b="b"/>
                <a:pathLst>
                  <a:path w="18" h="18">
                    <a:moveTo>
                      <a:pt x="18" y="8"/>
                    </a:moveTo>
                    <a:lnTo>
                      <a:pt x="18" y="8"/>
                    </a:lnTo>
                    <a:lnTo>
                      <a:pt x="18" y="12"/>
                    </a:lnTo>
                    <a:lnTo>
                      <a:pt x="16" y="14"/>
                    </a:lnTo>
                    <a:lnTo>
                      <a:pt x="14" y="16"/>
                    </a:lnTo>
                    <a:lnTo>
                      <a:pt x="10" y="18"/>
                    </a:lnTo>
                    <a:lnTo>
                      <a:pt x="10" y="18"/>
                    </a:lnTo>
                    <a:lnTo>
                      <a:pt x="6" y="16"/>
                    </a:lnTo>
                    <a:lnTo>
                      <a:pt x="4" y="14"/>
                    </a:lnTo>
                    <a:lnTo>
                      <a:pt x="2" y="12"/>
                    </a:lnTo>
                    <a:lnTo>
                      <a:pt x="0" y="8"/>
                    </a:lnTo>
                    <a:lnTo>
                      <a:pt x="0" y="8"/>
                    </a:lnTo>
                    <a:lnTo>
                      <a:pt x="2" y="6"/>
                    </a:lnTo>
                    <a:lnTo>
                      <a:pt x="4" y="2"/>
                    </a:lnTo>
                    <a:lnTo>
                      <a:pt x="6" y="0"/>
                    </a:lnTo>
                    <a:lnTo>
                      <a:pt x="10" y="0"/>
                    </a:lnTo>
                    <a:lnTo>
                      <a:pt x="10" y="0"/>
                    </a:lnTo>
                    <a:lnTo>
                      <a:pt x="14" y="0"/>
                    </a:lnTo>
                    <a:lnTo>
                      <a:pt x="16" y="2"/>
                    </a:lnTo>
                    <a:lnTo>
                      <a:pt x="18" y="6"/>
                    </a:lnTo>
                    <a:lnTo>
                      <a:pt x="18" y="8"/>
                    </a:lnTo>
                    <a:lnTo>
                      <a:pt x="18" y="8"/>
                    </a:lnTo>
                    <a:close/>
                  </a:path>
                </a:pathLst>
              </a:custGeom>
              <a:solidFill>
                <a:srgbClr val="6AA7C7"/>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93" name="Freeform 948"/>
              <p:cNvSpPr/>
              <p:nvPr/>
            </p:nvSpPr>
            <p:spPr bwMode="auto">
              <a:xfrm>
                <a:off x="2424113" y="3346450"/>
                <a:ext cx="28575" cy="28575"/>
              </a:xfrm>
              <a:custGeom>
                <a:avLst/>
                <a:gdLst/>
                <a:ahLst/>
                <a:cxnLst>
                  <a:cxn ang="0">
                    <a:pos x="18" y="10"/>
                  </a:cxn>
                  <a:cxn ang="0">
                    <a:pos x="18" y="10"/>
                  </a:cxn>
                  <a:cxn ang="0">
                    <a:pos x="18" y="12"/>
                  </a:cxn>
                  <a:cxn ang="0">
                    <a:pos x="16" y="16"/>
                  </a:cxn>
                  <a:cxn ang="0">
                    <a:pos x="14" y="18"/>
                  </a:cxn>
                  <a:cxn ang="0">
                    <a:pos x="10" y="18"/>
                  </a:cxn>
                  <a:cxn ang="0">
                    <a:pos x="10" y="18"/>
                  </a:cxn>
                  <a:cxn ang="0">
                    <a:pos x="6" y="18"/>
                  </a:cxn>
                  <a:cxn ang="0">
                    <a:pos x="4" y="16"/>
                  </a:cxn>
                  <a:cxn ang="0">
                    <a:pos x="2" y="12"/>
                  </a:cxn>
                  <a:cxn ang="0">
                    <a:pos x="0" y="10"/>
                  </a:cxn>
                  <a:cxn ang="0">
                    <a:pos x="0" y="10"/>
                  </a:cxn>
                  <a:cxn ang="0">
                    <a:pos x="2" y="6"/>
                  </a:cxn>
                  <a:cxn ang="0">
                    <a:pos x="4" y="4"/>
                  </a:cxn>
                  <a:cxn ang="0">
                    <a:pos x="6" y="2"/>
                  </a:cxn>
                  <a:cxn ang="0">
                    <a:pos x="10" y="0"/>
                  </a:cxn>
                  <a:cxn ang="0">
                    <a:pos x="10" y="0"/>
                  </a:cxn>
                  <a:cxn ang="0">
                    <a:pos x="14" y="2"/>
                  </a:cxn>
                  <a:cxn ang="0">
                    <a:pos x="16" y="4"/>
                  </a:cxn>
                  <a:cxn ang="0">
                    <a:pos x="18" y="6"/>
                  </a:cxn>
                  <a:cxn ang="0">
                    <a:pos x="18" y="10"/>
                  </a:cxn>
                  <a:cxn ang="0">
                    <a:pos x="18" y="10"/>
                  </a:cxn>
                </a:cxnLst>
                <a:rect l="0" t="0" r="r" b="b"/>
                <a:pathLst>
                  <a:path w="18" h="18">
                    <a:moveTo>
                      <a:pt x="18" y="10"/>
                    </a:moveTo>
                    <a:lnTo>
                      <a:pt x="18" y="10"/>
                    </a:lnTo>
                    <a:lnTo>
                      <a:pt x="18" y="12"/>
                    </a:lnTo>
                    <a:lnTo>
                      <a:pt x="16" y="16"/>
                    </a:lnTo>
                    <a:lnTo>
                      <a:pt x="14" y="18"/>
                    </a:lnTo>
                    <a:lnTo>
                      <a:pt x="10" y="18"/>
                    </a:lnTo>
                    <a:lnTo>
                      <a:pt x="10" y="18"/>
                    </a:lnTo>
                    <a:lnTo>
                      <a:pt x="6" y="18"/>
                    </a:lnTo>
                    <a:lnTo>
                      <a:pt x="4" y="16"/>
                    </a:lnTo>
                    <a:lnTo>
                      <a:pt x="2" y="12"/>
                    </a:lnTo>
                    <a:lnTo>
                      <a:pt x="0" y="10"/>
                    </a:lnTo>
                    <a:lnTo>
                      <a:pt x="0" y="10"/>
                    </a:lnTo>
                    <a:lnTo>
                      <a:pt x="2" y="6"/>
                    </a:lnTo>
                    <a:lnTo>
                      <a:pt x="4" y="4"/>
                    </a:lnTo>
                    <a:lnTo>
                      <a:pt x="6" y="2"/>
                    </a:lnTo>
                    <a:lnTo>
                      <a:pt x="10" y="0"/>
                    </a:lnTo>
                    <a:lnTo>
                      <a:pt x="10" y="0"/>
                    </a:lnTo>
                    <a:lnTo>
                      <a:pt x="14" y="2"/>
                    </a:lnTo>
                    <a:lnTo>
                      <a:pt x="16" y="4"/>
                    </a:lnTo>
                    <a:lnTo>
                      <a:pt x="18" y="6"/>
                    </a:lnTo>
                    <a:lnTo>
                      <a:pt x="18" y="10"/>
                    </a:lnTo>
                    <a:lnTo>
                      <a:pt x="18" y="10"/>
                    </a:lnTo>
                    <a:close/>
                  </a:path>
                </a:pathLst>
              </a:custGeom>
              <a:solidFill>
                <a:srgbClr val="6AA7C7"/>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94" name="Freeform 949"/>
              <p:cNvSpPr/>
              <p:nvPr/>
            </p:nvSpPr>
            <p:spPr bwMode="auto">
              <a:xfrm>
                <a:off x="2430463" y="3463925"/>
                <a:ext cx="28575" cy="28575"/>
              </a:xfrm>
              <a:custGeom>
                <a:avLst/>
                <a:gdLst/>
                <a:ahLst/>
                <a:cxnLst>
                  <a:cxn ang="0">
                    <a:pos x="18" y="10"/>
                  </a:cxn>
                  <a:cxn ang="0">
                    <a:pos x="18" y="10"/>
                  </a:cxn>
                  <a:cxn ang="0">
                    <a:pos x="16" y="12"/>
                  </a:cxn>
                  <a:cxn ang="0">
                    <a:pos x="14" y="16"/>
                  </a:cxn>
                  <a:cxn ang="0">
                    <a:pos x="12" y="18"/>
                  </a:cxn>
                  <a:cxn ang="0">
                    <a:pos x="8" y="18"/>
                  </a:cxn>
                  <a:cxn ang="0">
                    <a:pos x="8" y="18"/>
                  </a:cxn>
                  <a:cxn ang="0">
                    <a:pos x="6" y="18"/>
                  </a:cxn>
                  <a:cxn ang="0">
                    <a:pos x="2" y="16"/>
                  </a:cxn>
                  <a:cxn ang="0">
                    <a:pos x="0" y="12"/>
                  </a:cxn>
                  <a:cxn ang="0">
                    <a:pos x="0" y="10"/>
                  </a:cxn>
                  <a:cxn ang="0">
                    <a:pos x="0" y="10"/>
                  </a:cxn>
                  <a:cxn ang="0">
                    <a:pos x="0" y="6"/>
                  </a:cxn>
                  <a:cxn ang="0">
                    <a:pos x="2" y="4"/>
                  </a:cxn>
                  <a:cxn ang="0">
                    <a:pos x="6" y="2"/>
                  </a:cxn>
                  <a:cxn ang="0">
                    <a:pos x="8" y="0"/>
                  </a:cxn>
                  <a:cxn ang="0">
                    <a:pos x="8" y="0"/>
                  </a:cxn>
                  <a:cxn ang="0">
                    <a:pos x="12" y="2"/>
                  </a:cxn>
                  <a:cxn ang="0">
                    <a:pos x="14" y="4"/>
                  </a:cxn>
                  <a:cxn ang="0">
                    <a:pos x="16" y="6"/>
                  </a:cxn>
                  <a:cxn ang="0">
                    <a:pos x="18" y="10"/>
                  </a:cxn>
                  <a:cxn ang="0">
                    <a:pos x="18" y="10"/>
                  </a:cxn>
                </a:cxnLst>
                <a:rect l="0" t="0" r="r" b="b"/>
                <a:pathLst>
                  <a:path w="18" h="18">
                    <a:moveTo>
                      <a:pt x="18" y="10"/>
                    </a:moveTo>
                    <a:lnTo>
                      <a:pt x="18" y="10"/>
                    </a:lnTo>
                    <a:lnTo>
                      <a:pt x="16" y="12"/>
                    </a:lnTo>
                    <a:lnTo>
                      <a:pt x="14" y="16"/>
                    </a:lnTo>
                    <a:lnTo>
                      <a:pt x="12" y="18"/>
                    </a:lnTo>
                    <a:lnTo>
                      <a:pt x="8" y="18"/>
                    </a:lnTo>
                    <a:lnTo>
                      <a:pt x="8" y="18"/>
                    </a:lnTo>
                    <a:lnTo>
                      <a:pt x="6" y="18"/>
                    </a:lnTo>
                    <a:lnTo>
                      <a:pt x="2" y="16"/>
                    </a:lnTo>
                    <a:lnTo>
                      <a:pt x="0" y="12"/>
                    </a:lnTo>
                    <a:lnTo>
                      <a:pt x="0" y="10"/>
                    </a:lnTo>
                    <a:lnTo>
                      <a:pt x="0" y="10"/>
                    </a:lnTo>
                    <a:lnTo>
                      <a:pt x="0" y="6"/>
                    </a:lnTo>
                    <a:lnTo>
                      <a:pt x="2" y="4"/>
                    </a:lnTo>
                    <a:lnTo>
                      <a:pt x="6" y="2"/>
                    </a:lnTo>
                    <a:lnTo>
                      <a:pt x="8" y="0"/>
                    </a:lnTo>
                    <a:lnTo>
                      <a:pt x="8" y="0"/>
                    </a:lnTo>
                    <a:lnTo>
                      <a:pt x="12" y="2"/>
                    </a:lnTo>
                    <a:lnTo>
                      <a:pt x="14" y="4"/>
                    </a:lnTo>
                    <a:lnTo>
                      <a:pt x="16" y="6"/>
                    </a:lnTo>
                    <a:lnTo>
                      <a:pt x="18" y="10"/>
                    </a:lnTo>
                    <a:lnTo>
                      <a:pt x="18" y="10"/>
                    </a:lnTo>
                    <a:close/>
                  </a:path>
                </a:pathLst>
              </a:custGeom>
              <a:solidFill>
                <a:srgbClr val="6AA7C7"/>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95" name="Freeform 950"/>
              <p:cNvSpPr/>
              <p:nvPr/>
            </p:nvSpPr>
            <p:spPr bwMode="auto">
              <a:xfrm>
                <a:off x="2424113" y="3571875"/>
                <a:ext cx="28575" cy="28575"/>
              </a:xfrm>
              <a:custGeom>
                <a:avLst/>
                <a:gdLst/>
                <a:ahLst/>
                <a:cxnLst>
                  <a:cxn ang="0">
                    <a:pos x="18" y="10"/>
                  </a:cxn>
                  <a:cxn ang="0">
                    <a:pos x="18" y="10"/>
                  </a:cxn>
                  <a:cxn ang="0">
                    <a:pos x="18" y="12"/>
                  </a:cxn>
                  <a:cxn ang="0">
                    <a:pos x="16" y="16"/>
                  </a:cxn>
                  <a:cxn ang="0">
                    <a:pos x="14" y="18"/>
                  </a:cxn>
                  <a:cxn ang="0">
                    <a:pos x="10" y="18"/>
                  </a:cxn>
                  <a:cxn ang="0">
                    <a:pos x="10" y="18"/>
                  </a:cxn>
                  <a:cxn ang="0">
                    <a:pos x="6" y="18"/>
                  </a:cxn>
                  <a:cxn ang="0">
                    <a:pos x="4" y="16"/>
                  </a:cxn>
                  <a:cxn ang="0">
                    <a:pos x="2" y="12"/>
                  </a:cxn>
                  <a:cxn ang="0">
                    <a:pos x="0" y="10"/>
                  </a:cxn>
                  <a:cxn ang="0">
                    <a:pos x="0" y="10"/>
                  </a:cxn>
                  <a:cxn ang="0">
                    <a:pos x="2" y="6"/>
                  </a:cxn>
                  <a:cxn ang="0">
                    <a:pos x="4" y="4"/>
                  </a:cxn>
                  <a:cxn ang="0">
                    <a:pos x="6" y="2"/>
                  </a:cxn>
                  <a:cxn ang="0">
                    <a:pos x="10" y="0"/>
                  </a:cxn>
                  <a:cxn ang="0">
                    <a:pos x="10" y="0"/>
                  </a:cxn>
                  <a:cxn ang="0">
                    <a:pos x="14" y="2"/>
                  </a:cxn>
                  <a:cxn ang="0">
                    <a:pos x="16" y="4"/>
                  </a:cxn>
                  <a:cxn ang="0">
                    <a:pos x="18" y="6"/>
                  </a:cxn>
                  <a:cxn ang="0">
                    <a:pos x="18" y="10"/>
                  </a:cxn>
                  <a:cxn ang="0">
                    <a:pos x="18" y="10"/>
                  </a:cxn>
                </a:cxnLst>
                <a:rect l="0" t="0" r="r" b="b"/>
                <a:pathLst>
                  <a:path w="18" h="18">
                    <a:moveTo>
                      <a:pt x="18" y="10"/>
                    </a:moveTo>
                    <a:lnTo>
                      <a:pt x="18" y="10"/>
                    </a:lnTo>
                    <a:lnTo>
                      <a:pt x="18" y="12"/>
                    </a:lnTo>
                    <a:lnTo>
                      <a:pt x="16" y="16"/>
                    </a:lnTo>
                    <a:lnTo>
                      <a:pt x="14" y="18"/>
                    </a:lnTo>
                    <a:lnTo>
                      <a:pt x="10" y="18"/>
                    </a:lnTo>
                    <a:lnTo>
                      <a:pt x="10" y="18"/>
                    </a:lnTo>
                    <a:lnTo>
                      <a:pt x="6" y="18"/>
                    </a:lnTo>
                    <a:lnTo>
                      <a:pt x="4" y="16"/>
                    </a:lnTo>
                    <a:lnTo>
                      <a:pt x="2" y="12"/>
                    </a:lnTo>
                    <a:lnTo>
                      <a:pt x="0" y="10"/>
                    </a:lnTo>
                    <a:lnTo>
                      <a:pt x="0" y="10"/>
                    </a:lnTo>
                    <a:lnTo>
                      <a:pt x="2" y="6"/>
                    </a:lnTo>
                    <a:lnTo>
                      <a:pt x="4" y="4"/>
                    </a:lnTo>
                    <a:lnTo>
                      <a:pt x="6" y="2"/>
                    </a:lnTo>
                    <a:lnTo>
                      <a:pt x="10" y="0"/>
                    </a:lnTo>
                    <a:lnTo>
                      <a:pt x="10" y="0"/>
                    </a:lnTo>
                    <a:lnTo>
                      <a:pt x="14" y="2"/>
                    </a:lnTo>
                    <a:lnTo>
                      <a:pt x="16" y="4"/>
                    </a:lnTo>
                    <a:lnTo>
                      <a:pt x="18" y="6"/>
                    </a:lnTo>
                    <a:lnTo>
                      <a:pt x="18" y="10"/>
                    </a:lnTo>
                    <a:lnTo>
                      <a:pt x="18" y="10"/>
                    </a:lnTo>
                    <a:close/>
                  </a:path>
                </a:pathLst>
              </a:custGeom>
              <a:solidFill>
                <a:srgbClr val="6AA7C7"/>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96" name="Freeform 951"/>
              <p:cNvSpPr/>
              <p:nvPr/>
            </p:nvSpPr>
            <p:spPr bwMode="auto">
              <a:xfrm>
                <a:off x="2538413" y="3038475"/>
                <a:ext cx="28575" cy="28575"/>
              </a:xfrm>
              <a:custGeom>
                <a:avLst/>
                <a:gdLst/>
                <a:ahLst/>
                <a:cxnLst>
                  <a:cxn ang="0">
                    <a:pos x="18" y="8"/>
                  </a:cxn>
                  <a:cxn ang="0">
                    <a:pos x="18" y="8"/>
                  </a:cxn>
                  <a:cxn ang="0">
                    <a:pos x="16" y="12"/>
                  </a:cxn>
                  <a:cxn ang="0">
                    <a:pos x="14" y="14"/>
                  </a:cxn>
                  <a:cxn ang="0">
                    <a:pos x="12" y="16"/>
                  </a:cxn>
                  <a:cxn ang="0">
                    <a:pos x="8" y="18"/>
                  </a:cxn>
                  <a:cxn ang="0">
                    <a:pos x="8" y="18"/>
                  </a:cxn>
                  <a:cxn ang="0">
                    <a:pos x="6" y="16"/>
                  </a:cxn>
                  <a:cxn ang="0">
                    <a:pos x="2" y="14"/>
                  </a:cxn>
                  <a:cxn ang="0">
                    <a:pos x="0" y="12"/>
                  </a:cxn>
                  <a:cxn ang="0">
                    <a:pos x="0" y="8"/>
                  </a:cxn>
                  <a:cxn ang="0">
                    <a:pos x="0" y="8"/>
                  </a:cxn>
                  <a:cxn ang="0">
                    <a:pos x="0" y="4"/>
                  </a:cxn>
                  <a:cxn ang="0">
                    <a:pos x="2" y="2"/>
                  </a:cxn>
                  <a:cxn ang="0">
                    <a:pos x="6" y="0"/>
                  </a:cxn>
                  <a:cxn ang="0">
                    <a:pos x="8" y="0"/>
                  </a:cxn>
                  <a:cxn ang="0">
                    <a:pos x="8" y="0"/>
                  </a:cxn>
                  <a:cxn ang="0">
                    <a:pos x="12" y="0"/>
                  </a:cxn>
                  <a:cxn ang="0">
                    <a:pos x="14" y="2"/>
                  </a:cxn>
                  <a:cxn ang="0">
                    <a:pos x="16" y="4"/>
                  </a:cxn>
                  <a:cxn ang="0">
                    <a:pos x="18" y="8"/>
                  </a:cxn>
                  <a:cxn ang="0">
                    <a:pos x="18" y="8"/>
                  </a:cxn>
                </a:cxnLst>
                <a:rect l="0" t="0" r="r" b="b"/>
                <a:pathLst>
                  <a:path w="18" h="18">
                    <a:moveTo>
                      <a:pt x="18" y="8"/>
                    </a:moveTo>
                    <a:lnTo>
                      <a:pt x="18" y="8"/>
                    </a:lnTo>
                    <a:lnTo>
                      <a:pt x="16" y="12"/>
                    </a:lnTo>
                    <a:lnTo>
                      <a:pt x="14" y="14"/>
                    </a:lnTo>
                    <a:lnTo>
                      <a:pt x="12" y="16"/>
                    </a:lnTo>
                    <a:lnTo>
                      <a:pt x="8" y="18"/>
                    </a:lnTo>
                    <a:lnTo>
                      <a:pt x="8" y="18"/>
                    </a:lnTo>
                    <a:lnTo>
                      <a:pt x="6" y="16"/>
                    </a:lnTo>
                    <a:lnTo>
                      <a:pt x="2" y="14"/>
                    </a:lnTo>
                    <a:lnTo>
                      <a:pt x="0" y="12"/>
                    </a:lnTo>
                    <a:lnTo>
                      <a:pt x="0" y="8"/>
                    </a:lnTo>
                    <a:lnTo>
                      <a:pt x="0" y="8"/>
                    </a:lnTo>
                    <a:lnTo>
                      <a:pt x="0" y="4"/>
                    </a:lnTo>
                    <a:lnTo>
                      <a:pt x="2" y="2"/>
                    </a:lnTo>
                    <a:lnTo>
                      <a:pt x="6" y="0"/>
                    </a:lnTo>
                    <a:lnTo>
                      <a:pt x="8" y="0"/>
                    </a:lnTo>
                    <a:lnTo>
                      <a:pt x="8" y="0"/>
                    </a:lnTo>
                    <a:lnTo>
                      <a:pt x="12" y="0"/>
                    </a:lnTo>
                    <a:lnTo>
                      <a:pt x="14" y="2"/>
                    </a:lnTo>
                    <a:lnTo>
                      <a:pt x="16" y="4"/>
                    </a:lnTo>
                    <a:lnTo>
                      <a:pt x="18" y="8"/>
                    </a:lnTo>
                    <a:lnTo>
                      <a:pt x="18" y="8"/>
                    </a:lnTo>
                    <a:close/>
                  </a:path>
                </a:pathLst>
              </a:custGeom>
              <a:solidFill>
                <a:srgbClr val="88569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97" name="Freeform 952"/>
              <p:cNvSpPr/>
              <p:nvPr/>
            </p:nvSpPr>
            <p:spPr bwMode="auto">
              <a:xfrm>
                <a:off x="2528888" y="3165475"/>
                <a:ext cx="28575" cy="25400"/>
              </a:xfrm>
              <a:custGeom>
                <a:avLst/>
                <a:gdLst/>
                <a:ahLst/>
                <a:cxnLst>
                  <a:cxn ang="0">
                    <a:pos x="18" y="8"/>
                  </a:cxn>
                  <a:cxn ang="0">
                    <a:pos x="18" y="8"/>
                  </a:cxn>
                  <a:cxn ang="0">
                    <a:pos x="16" y="12"/>
                  </a:cxn>
                  <a:cxn ang="0">
                    <a:pos x="16" y="14"/>
                  </a:cxn>
                  <a:cxn ang="0">
                    <a:pos x="12" y="16"/>
                  </a:cxn>
                  <a:cxn ang="0">
                    <a:pos x="8" y="16"/>
                  </a:cxn>
                  <a:cxn ang="0">
                    <a:pos x="8" y="16"/>
                  </a:cxn>
                  <a:cxn ang="0">
                    <a:pos x="6" y="16"/>
                  </a:cxn>
                  <a:cxn ang="0">
                    <a:pos x="2" y="14"/>
                  </a:cxn>
                  <a:cxn ang="0">
                    <a:pos x="0" y="12"/>
                  </a:cxn>
                  <a:cxn ang="0">
                    <a:pos x="0" y="8"/>
                  </a:cxn>
                  <a:cxn ang="0">
                    <a:pos x="0" y="8"/>
                  </a:cxn>
                  <a:cxn ang="0">
                    <a:pos x="0" y="4"/>
                  </a:cxn>
                  <a:cxn ang="0">
                    <a:pos x="2" y="2"/>
                  </a:cxn>
                  <a:cxn ang="0">
                    <a:pos x="6" y="0"/>
                  </a:cxn>
                  <a:cxn ang="0">
                    <a:pos x="8" y="0"/>
                  </a:cxn>
                  <a:cxn ang="0">
                    <a:pos x="8" y="0"/>
                  </a:cxn>
                  <a:cxn ang="0">
                    <a:pos x="12" y="0"/>
                  </a:cxn>
                  <a:cxn ang="0">
                    <a:pos x="16" y="2"/>
                  </a:cxn>
                  <a:cxn ang="0">
                    <a:pos x="16" y="4"/>
                  </a:cxn>
                  <a:cxn ang="0">
                    <a:pos x="18" y="8"/>
                  </a:cxn>
                  <a:cxn ang="0">
                    <a:pos x="18" y="8"/>
                  </a:cxn>
                </a:cxnLst>
                <a:rect l="0" t="0" r="r" b="b"/>
                <a:pathLst>
                  <a:path w="18" h="16">
                    <a:moveTo>
                      <a:pt x="18" y="8"/>
                    </a:moveTo>
                    <a:lnTo>
                      <a:pt x="18" y="8"/>
                    </a:lnTo>
                    <a:lnTo>
                      <a:pt x="16" y="12"/>
                    </a:lnTo>
                    <a:lnTo>
                      <a:pt x="16" y="14"/>
                    </a:lnTo>
                    <a:lnTo>
                      <a:pt x="12" y="16"/>
                    </a:lnTo>
                    <a:lnTo>
                      <a:pt x="8" y="16"/>
                    </a:lnTo>
                    <a:lnTo>
                      <a:pt x="8" y="16"/>
                    </a:lnTo>
                    <a:lnTo>
                      <a:pt x="6" y="16"/>
                    </a:lnTo>
                    <a:lnTo>
                      <a:pt x="2" y="14"/>
                    </a:lnTo>
                    <a:lnTo>
                      <a:pt x="0" y="12"/>
                    </a:lnTo>
                    <a:lnTo>
                      <a:pt x="0" y="8"/>
                    </a:lnTo>
                    <a:lnTo>
                      <a:pt x="0" y="8"/>
                    </a:lnTo>
                    <a:lnTo>
                      <a:pt x="0" y="4"/>
                    </a:lnTo>
                    <a:lnTo>
                      <a:pt x="2" y="2"/>
                    </a:lnTo>
                    <a:lnTo>
                      <a:pt x="6" y="0"/>
                    </a:lnTo>
                    <a:lnTo>
                      <a:pt x="8" y="0"/>
                    </a:lnTo>
                    <a:lnTo>
                      <a:pt x="8" y="0"/>
                    </a:lnTo>
                    <a:lnTo>
                      <a:pt x="12" y="0"/>
                    </a:lnTo>
                    <a:lnTo>
                      <a:pt x="16" y="2"/>
                    </a:lnTo>
                    <a:lnTo>
                      <a:pt x="16" y="4"/>
                    </a:lnTo>
                    <a:lnTo>
                      <a:pt x="18" y="8"/>
                    </a:lnTo>
                    <a:lnTo>
                      <a:pt x="18" y="8"/>
                    </a:lnTo>
                    <a:close/>
                  </a:path>
                </a:pathLst>
              </a:custGeom>
              <a:solidFill>
                <a:srgbClr val="88569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98" name="Freeform 953"/>
              <p:cNvSpPr/>
              <p:nvPr/>
            </p:nvSpPr>
            <p:spPr bwMode="auto">
              <a:xfrm>
                <a:off x="2528888" y="3282950"/>
                <a:ext cx="28575" cy="25400"/>
              </a:xfrm>
              <a:custGeom>
                <a:avLst/>
                <a:gdLst/>
                <a:ahLst/>
                <a:cxnLst>
                  <a:cxn ang="0">
                    <a:pos x="18" y="8"/>
                  </a:cxn>
                  <a:cxn ang="0">
                    <a:pos x="18" y="8"/>
                  </a:cxn>
                  <a:cxn ang="0">
                    <a:pos x="16" y="12"/>
                  </a:cxn>
                  <a:cxn ang="0">
                    <a:pos x="16" y="14"/>
                  </a:cxn>
                  <a:cxn ang="0">
                    <a:pos x="12" y="16"/>
                  </a:cxn>
                  <a:cxn ang="0">
                    <a:pos x="8" y="16"/>
                  </a:cxn>
                  <a:cxn ang="0">
                    <a:pos x="8" y="16"/>
                  </a:cxn>
                  <a:cxn ang="0">
                    <a:pos x="6" y="16"/>
                  </a:cxn>
                  <a:cxn ang="0">
                    <a:pos x="2" y="14"/>
                  </a:cxn>
                  <a:cxn ang="0">
                    <a:pos x="0" y="12"/>
                  </a:cxn>
                  <a:cxn ang="0">
                    <a:pos x="0" y="8"/>
                  </a:cxn>
                  <a:cxn ang="0">
                    <a:pos x="0" y="8"/>
                  </a:cxn>
                  <a:cxn ang="0">
                    <a:pos x="0" y="4"/>
                  </a:cxn>
                  <a:cxn ang="0">
                    <a:pos x="2" y="2"/>
                  </a:cxn>
                  <a:cxn ang="0">
                    <a:pos x="6" y="0"/>
                  </a:cxn>
                  <a:cxn ang="0">
                    <a:pos x="8" y="0"/>
                  </a:cxn>
                  <a:cxn ang="0">
                    <a:pos x="8" y="0"/>
                  </a:cxn>
                  <a:cxn ang="0">
                    <a:pos x="12" y="0"/>
                  </a:cxn>
                  <a:cxn ang="0">
                    <a:pos x="16" y="2"/>
                  </a:cxn>
                  <a:cxn ang="0">
                    <a:pos x="16" y="4"/>
                  </a:cxn>
                  <a:cxn ang="0">
                    <a:pos x="18" y="8"/>
                  </a:cxn>
                  <a:cxn ang="0">
                    <a:pos x="18" y="8"/>
                  </a:cxn>
                </a:cxnLst>
                <a:rect l="0" t="0" r="r" b="b"/>
                <a:pathLst>
                  <a:path w="18" h="16">
                    <a:moveTo>
                      <a:pt x="18" y="8"/>
                    </a:moveTo>
                    <a:lnTo>
                      <a:pt x="18" y="8"/>
                    </a:lnTo>
                    <a:lnTo>
                      <a:pt x="16" y="12"/>
                    </a:lnTo>
                    <a:lnTo>
                      <a:pt x="16" y="14"/>
                    </a:lnTo>
                    <a:lnTo>
                      <a:pt x="12" y="16"/>
                    </a:lnTo>
                    <a:lnTo>
                      <a:pt x="8" y="16"/>
                    </a:lnTo>
                    <a:lnTo>
                      <a:pt x="8" y="16"/>
                    </a:lnTo>
                    <a:lnTo>
                      <a:pt x="6" y="16"/>
                    </a:lnTo>
                    <a:lnTo>
                      <a:pt x="2" y="14"/>
                    </a:lnTo>
                    <a:lnTo>
                      <a:pt x="0" y="12"/>
                    </a:lnTo>
                    <a:lnTo>
                      <a:pt x="0" y="8"/>
                    </a:lnTo>
                    <a:lnTo>
                      <a:pt x="0" y="8"/>
                    </a:lnTo>
                    <a:lnTo>
                      <a:pt x="0" y="4"/>
                    </a:lnTo>
                    <a:lnTo>
                      <a:pt x="2" y="2"/>
                    </a:lnTo>
                    <a:lnTo>
                      <a:pt x="6" y="0"/>
                    </a:lnTo>
                    <a:lnTo>
                      <a:pt x="8" y="0"/>
                    </a:lnTo>
                    <a:lnTo>
                      <a:pt x="8" y="0"/>
                    </a:lnTo>
                    <a:lnTo>
                      <a:pt x="12" y="0"/>
                    </a:lnTo>
                    <a:lnTo>
                      <a:pt x="16" y="2"/>
                    </a:lnTo>
                    <a:lnTo>
                      <a:pt x="16" y="4"/>
                    </a:lnTo>
                    <a:lnTo>
                      <a:pt x="18" y="8"/>
                    </a:lnTo>
                    <a:lnTo>
                      <a:pt x="18" y="8"/>
                    </a:lnTo>
                    <a:close/>
                  </a:path>
                </a:pathLst>
              </a:custGeom>
              <a:solidFill>
                <a:srgbClr val="88569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99" name="Freeform 954"/>
              <p:cNvSpPr/>
              <p:nvPr/>
            </p:nvSpPr>
            <p:spPr bwMode="auto">
              <a:xfrm>
                <a:off x="2532063" y="3422650"/>
                <a:ext cx="28575" cy="28575"/>
              </a:xfrm>
              <a:custGeom>
                <a:avLst/>
                <a:gdLst/>
                <a:ahLst/>
                <a:cxnLst>
                  <a:cxn ang="0">
                    <a:pos x="18" y="8"/>
                  </a:cxn>
                  <a:cxn ang="0">
                    <a:pos x="18" y="8"/>
                  </a:cxn>
                  <a:cxn ang="0">
                    <a:pos x="18" y="12"/>
                  </a:cxn>
                  <a:cxn ang="0">
                    <a:pos x="16" y="14"/>
                  </a:cxn>
                  <a:cxn ang="0">
                    <a:pos x="14" y="16"/>
                  </a:cxn>
                  <a:cxn ang="0">
                    <a:pos x="10" y="18"/>
                  </a:cxn>
                  <a:cxn ang="0">
                    <a:pos x="10" y="18"/>
                  </a:cxn>
                  <a:cxn ang="0">
                    <a:pos x="6" y="16"/>
                  </a:cxn>
                  <a:cxn ang="0">
                    <a:pos x="4" y="14"/>
                  </a:cxn>
                  <a:cxn ang="0">
                    <a:pos x="2" y="12"/>
                  </a:cxn>
                  <a:cxn ang="0">
                    <a:pos x="0" y="8"/>
                  </a:cxn>
                  <a:cxn ang="0">
                    <a:pos x="0" y="8"/>
                  </a:cxn>
                  <a:cxn ang="0">
                    <a:pos x="2" y="6"/>
                  </a:cxn>
                  <a:cxn ang="0">
                    <a:pos x="4" y="2"/>
                  </a:cxn>
                  <a:cxn ang="0">
                    <a:pos x="6" y="0"/>
                  </a:cxn>
                  <a:cxn ang="0">
                    <a:pos x="10" y="0"/>
                  </a:cxn>
                  <a:cxn ang="0">
                    <a:pos x="10" y="0"/>
                  </a:cxn>
                  <a:cxn ang="0">
                    <a:pos x="14" y="0"/>
                  </a:cxn>
                  <a:cxn ang="0">
                    <a:pos x="16" y="2"/>
                  </a:cxn>
                  <a:cxn ang="0">
                    <a:pos x="18" y="6"/>
                  </a:cxn>
                  <a:cxn ang="0">
                    <a:pos x="18" y="8"/>
                  </a:cxn>
                  <a:cxn ang="0">
                    <a:pos x="18" y="8"/>
                  </a:cxn>
                </a:cxnLst>
                <a:rect l="0" t="0" r="r" b="b"/>
                <a:pathLst>
                  <a:path w="18" h="18">
                    <a:moveTo>
                      <a:pt x="18" y="8"/>
                    </a:moveTo>
                    <a:lnTo>
                      <a:pt x="18" y="8"/>
                    </a:lnTo>
                    <a:lnTo>
                      <a:pt x="18" y="12"/>
                    </a:lnTo>
                    <a:lnTo>
                      <a:pt x="16" y="14"/>
                    </a:lnTo>
                    <a:lnTo>
                      <a:pt x="14" y="16"/>
                    </a:lnTo>
                    <a:lnTo>
                      <a:pt x="10" y="18"/>
                    </a:lnTo>
                    <a:lnTo>
                      <a:pt x="10" y="18"/>
                    </a:lnTo>
                    <a:lnTo>
                      <a:pt x="6" y="16"/>
                    </a:lnTo>
                    <a:lnTo>
                      <a:pt x="4" y="14"/>
                    </a:lnTo>
                    <a:lnTo>
                      <a:pt x="2" y="12"/>
                    </a:lnTo>
                    <a:lnTo>
                      <a:pt x="0" y="8"/>
                    </a:lnTo>
                    <a:lnTo>
                      <a:pt x="0" y="8"/>
                    </a:lnTo>
                    <a:lnTo>
                      <a:pt x="2" y="6"/>
                    </a:lnTo>
                    <a:lnTo>
                      <a:pt x="4" y="2"/>
                    </a:lnTo>
                    <a:lnTo>
                      <a:pt x="6" y="0"/>
                    </a:lnTo>
                    <a:lnTo>
                      <a:pt x="10" y="0"/>
                    </a:lnTo>
                    <a:lnTo>
                      <a:pt x="10" y="0"/>
                    </a:lnTo>
                    <a:lnTo>
                      <a:pt x="14" y="0"/>
                    </a:lnTo>
                    <a:lnTo>
                      <a:pt x="16" y="2"/>
                    </a:lnTo>
                    <a:lnTo>
                      <a:pt x="18" y="6"/>
                    </a:lnTo>
                    <a:lnTo>
                      <a:pt x="18" y="8"/>
                    </a:lnTo>
                    <a:lnTo>
                      <a:pt x="18" y="8"/>
                    </a:lnTo>
                    <a:close/>
                  </a:path>
                </a:pathLst>
              </a:custGeom>
              <a:solidFill>
                <a:srgbClr val="88569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000" name="Freeform 955"/>
              <p:cNvSpPr/>
              <p:nvPr/>
            </p:nvSpPr>
            <p:spPr bwMode="auto">
              <a:xfrm>
                <a:off x="2528888" y="3552825"/>
                <a:ext cx="28575" cy="28575"/>
              </a:xfrm>
              <a:custGeom>
                <a:avLst/>
                <a:gdLst/>
                <a:ahLst/>
                <a:cxnLst>
                  <a:cxn ang="0">
                    <a:pos x="18" y="10"/>
                  </a:cxn>
                  <a:cxn ang="0">
                    <a:pos x="18" y="10"/>
                  </a:cxn>
                  <a:cxn ang="0">
                    <a:pos x="16" y="12"/>
                  </a:cxn>
                  <a:cxn ang="0">
                    <a:pos x="16" y="16"/>
                  </a:cxn>
                  <a:cxn ang="0">
                    <a:pos x="12" y="18"/>
                  </a:cxn>
                  <a:cxn ang="0">
                    <a:pos x="8" y="18"/>
                  </a:cxn>
                  <a:cxn ang="0">
                    <a:pos x="8" y="18"/>
                  </a:cxn>
                  <a:cxn ang="0">
                    <a:pos x="6" y="18"/>
                  </a:cxn>
                  <a:cxn ang="0">
                    <a:pos x="2" y="16"/>
                  </a:cxn>
                  <a:cxn ang="0">
                    <a:pos x="0" y="12"/>
                  </a:cxn>
                  <a:cxn ang="0">
                    <a:pos x="0" y="10"/>
                  </a:cxn>
                  <a:cxn ang="0">
                    <a:pos x="0" y="10"/>
                  </a:cxn>
                  <a:cxn ang="0">
                    <a:pos x="0" y="6"/>
                  </a:cxn>
                  <a:cxn ang="0">
                    <a:pos x="2" y="4"/>
                  </a:cxn>
                  <a:cxn ang="0">
                    <a:pos x="6" y="2"/>
                  </a:cxn>
                  <a:cxn ang="0">
                    <a:pos x="8" y="0"/>
                  </a:cxn>
                  <a:cxn ang="0">
                    <a:pos x="8" y="0"/>
                  </a:cxn>
                  <a:cxn ang="0">
                    <a:pos x="12" y="2"/>
                  </a:cxn>
                  <a:cxn ang="0">
                    <a:pos x="16" y="4"/>
                  </a:cxn>
                  <a:cxn ang="0">
                    <a:pos x="16" y="6"/>
                  </a:cxn>
                  <a:cxn ang="0">
                    <a:pos x="18" y="10"/>
                  </a:cxn>
                  <a:cxn ang="0">
                    <a:pos x="18" y="10"/>
                  </a:cxn>
                </a:cxnLst>
                <a:rect l="0" t="0" r="r" b="b"/>
                <a:pathLst>
                  <a:path w="18" h="18">
                    <a:moveTo>
                      <a:pt x="18" y="10"/>
                    </a:moveTo>
                    <a:lnTo>
                      <a:pt x="18" y="10"/>
                    </a:lnTo>
                    <a:lnTo>
                      <a:pt x="16" y="12"/>
                    </a:lnTo>
                    <a:lnTo>
                      <a:pt x="16" y="16"/>
                    </a:lnTo>
                    <a:lnTo>
                      <a:pt x="12" y="18"/>
                    </a:lnTo>
                    <a:lnTo>
                      <a:pt x="8" y="18"/>
                    </a:lnTo>
                    <a:lnTo>
                      <a:pt x="8" y="18"/>
                    </a:lnTo>
                    <a:lnTo>
                      <a:pt x="6" y="18"/>
                    </a:lnTo>
                    <a:lnTo>
                      <a:pt x="2" y="16"/>
                    </a:lnTo>
                    <a:lnTo>
                      <a:pt x="0" y="12"/>
                    </a:lnTo>
                    <a:lnTo>
                      <a:pt x="0" y="10"/>
                    </a:lnTo>
                    <a:lnTo>
                      <a:pt x="0" y="10"/>
                    </a:lnTo>
                    <a:lnTo>
                      <a:pt x="0" y="6"/>
                    </a:lnTo>
                    <a:lnTo>
                      <a:pt x="2" y="4"/>
                    </a:lnTo>
                    <a:lnTo>
                      <a:pt x="6" y="2"/>
                    </a:lnTo>
                    <a:lnTo>
                      <a:pt x="8" y="0"/>
                    </a:lnTo>
                    <a:lnTo>
                      <a:pt x="8" y="0"/>
                    </a:lnTo>
                    <a:lnTo>
                      <a:pt x="12" y="2"/>
                    </a:lnTo>
                    <a:lnTo>
                      <a:pt x="16" y="4"/>
                    </a:lnTo>
                    <a:lnTo>
                      <a:pt x="16" y="6"/>
                    </a:lnTo>
                    <a:lnTo>
                      <a:pt x="18" y="10"/>
                    </a:lnTo>
                    <a:lnTo>
                      <a:pt x="18" y="10"/>
                    </a:lnTo>
                    <a:close/>
                  </a:path>
                </a:pathLst>
              </a:custGeom>
              <a:solidFill>
                <a:srgbClr val="88569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001" name="Freeform 956"/>
              <p:cNvSpPr/>
              <p:nvPr/>
            </p:nvSpPr>
            <p:spPr bwMode="auto">
              <a:xfrm>
                <a:off x="2528888" y="3679825"/>
                <a:ext cx="28575" cy="28575"/>
              </a:xfrm>
              <a:custGeom>
                <a:avLst/>
                <a:gdLst/>
                <a:ahLst/>
                <a:cxnLst>
                  <a:cxn ang="0">
                    <a:pos x="18" y="10"/>
                  </a:cxn>
                  <a:cxn ang="0">
                    <a:pos x="18" y="10"/>
                  </a:cxn>
                  <a:cxn ang="0">
                    <a:pos x="16" y="12"/>
                  </a:cxn>
                  <a:cxn ang="0">
                    <a:pos x="16" y="16"/>
                  </a:cxn>
                  <a:cxn ang="0">
                    <a:pos x="12" y="18"/>
                  </a:cxn>
                  <a:cxn ang="0">
                    <a:pos x="8" y="18"/>
                  </a:cxn>
                  <a:cxn ang="0">
                    <a:pos x="8" y="18"/>
                  </a:cxn>
                  <a:cxn ang="0">
                    <a:pos x="6" y="18"/>
                  </a:cxn>
                  <a:cxn ang="0">
                    <a:pos x="2" y="16"/>
                  </a:cxn>
                  <a:cxn ang="0">
                    <a:pos x="0" y="12"/>
                  </a:cxn>
                  <a:cxn ang="0">
                    <a:pos x="0" y="10"/>
                  </a:cxn>
                  <a:cxn ang="0">
                    <a:pos x="0" y="10"/>
                  </a:cxn>
                  <a:cxn ang="0">
                    <a:pos x="0" y="6"/>
                  </a:cxn>
                  <a:cxn ang="0">
                    <a:pos x="2" y="4"/>
                  </a:cxn>
                  <a:cxn ang="0">
                    <a:pos x="6" y="2"/>
                  </a:cxn>
                  <a:cxn ang="0">
                    <a:pos x="8" y="0"/>
                  </a:cxn>
                  <a:cxn ang="0">
                    <a:pos x="8" y="0"/>
                  </a:cxn>
                  <a:cxn ang="0">
                    <a:pos x="12" y="2"/>
                  </a:cxn>
                  <a:cxn ang="0">
                    <a:pos x="16" y="4"/>
                  </a:cxn>
                  <a:cxn ang="0">
                    <a:pos x="16" y="6"/>
                  </a:cxn>
                  <a:cxn ang="0">
                    <a:pos x="18" y="10"/>
                  </a:cxn>
                  <a:cxn ang="0">
                    <a:pos x="18" y="10"/>
                  </a:cxn>
                </a:cxnLst>
                <a:rect l="0" t="0" r="r" b="b"/>
                <a:pathLst>
                  <a:path w="18" h="18">
                    <a:moveTo>
                      <a:pt x="18" y="10"/>
                    </a:moveTo>
                    <a:lnTo>
                      <a:pt x="18" y="10"/>
                    </a:lnTo>
                    <a:lnTo>
                      <a:pt x="16" y="12"/>
                    </a:lnTo>
                    <a:lnTo>
                      <a:pt x="16" y="16"/>
                    </a:lnTo>
                    <a:lnTo>
                      <a:pt x="12" y="18"/>
                    </a:lnTo>
                    <a:lnTo>
                      <a:pt x="8" y="18"/>
                    </a:lnTo>
                    <a:lnTo>
                      <a:pt x="8" y="18"/>
                    </a:lnTo>
                    <a:lnTo>
                      <a:pt x="6" y="18"/>
                    </a:lnTo>
                    <a:lnTo>
                      <a:pt x="2" y="16"/>
                    </a:lnTo>
                    <a:lnTo>
                      <a:pt x="0" y="12"/>
                    </a:lnTo>
                    <a:lnTo>
                      <a:pt x="0" y="10"/>
                    </a:lnTo>
                    <a:lnTo>
                      <a:pt x="0" y="10"/>
                    </a:lnTo>
                    <a:lnTo>
                      <a:pt x="0" y="6"/>
                    </a:lnTo>
                    <a:lnTo>
                      <a:pt x="2" y="4"/>
                    </a:lnTo>
                    <a:lnTo>
                      <a:pt x="6" y="2"/>
                    </a:lnTo>
                    <a:lnTo>
                      <a:pt x="8" y="0"/>
                    </a:lnTo>
                    <a:lnTo>
                      <a:pt x="8" y="0"/>
                    </a:lnTo>
                    <a:lnTo>
                      <a:pt x="12" y="2"/>
                    </a:lnTo>
                    <a:lnTo>
                      <a:pt x="16" y="4"/>
                    </a:lnTo>
                    <a:lnTo>
                      <a:pt x="16" y="6"/>
                    </a:lnTo>
                    <a:lnTo>
                      <a:pt x="18" y="10"/>
                    </a:lnTo>
                    <a:lnTo>
                      <a:pt x="18" y="10"/>
                    </a:lnTo>
                    <a:close/>
                  </a:path>
                </a:pathLst>
              </a:custGeom>
              <a:solidFill>
                <a:srgbClr val="88569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002" name="Freeform 957"/>
              <p:cNvSpPr/>
              <p:nvPr/>
            </p:nvSpPr>
            <p:spPr bwMode="auto">
              <a:xfrm>
                <a:off x="1824038" y="3286125"/>
                <a:ext cx="444500" cy="469900"/>
              </a:xfrm>
              <a:custGeom>
                <a:avLst/>
                <a:gdLst/>
                <a:ahLst/>
                <a:cxnLst>
                  <a:cxn ang="0">
                    <a:pos x="0" y="106"/>
                  </a:cxn>
                  <a:cxn ang="0">
                    <a:pos x="250" y="296"/>
                  </a:cxn>
                  <a:cxn ang="0">
                    <a:pos x="280" y="228"/>
                  </a:cxn>
                  <a:cxn ang="0">
                    <a:pos x="250" y="182"/>
                  </a:cxn>
                  <a:cxn ang="0">
                    <a:pos x="190" y="136"/>
                  </a:cxn>
                  <a:cxn ang="0">
                    <a:pos x="142" y="86"/>
                  </a:cxn>
                  <a:cxn ang="0">
                    <a:pos x="46" y="58"/>
                  </a:cxn>
                  <a:cxn ang="0">
                    <a:pos x="20" y="0"/>
                  </a:cxn>
                  <a:cxn ang="0">
                    <a:pos x="0" y="106"/>
                  </a:cxn>
                </a:cxnLst>
                <a:rect l="0" t="0" r="r" b="b"/>
                <a:pathLst>
                  <a:path w="280" h="296">
                    <a:moveTo>
                      <a:pt x="0" y="106"/>
                    </a:moveTo>
                    <a:lnTo>
                      <a:pt x="250" y="296"/>
                    </a:lnTo>
                    <a:lnTo>
                      <a:pt x="280" y="228"/>
                    </a:lnTo>
                    <a:lnTo>
                      <a:pt x="250" y="182"/>
                    </a:lnTo>
                    <a:lnTo>
                      <a:pt x="190" y="136"/>
                    </a:lnTo>
                    <a:lnTo>
                      <a:pt x="142" y="86"/>
                    </a:lnTo>
                    <a:lnTo>
                      <a:pt x="46" y="58"/>
                    </a:lnTo>
                    <a:lnTo>
                      <a:pt x="20" y="0"/>
                    </a:lnTo>
                    <a:lnTo>
                      <a:pt x="0" y="106"/>
                    </a:lnTo>
                    <a:close/>
                  </a:path>
                </a:pathLst>
              </a:custGeom>
              <a:solidFill>
                <a:srgbClr val="DC4C90"/>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003" name="Freeform 958"/>
              <p:cNvSpPr/>
              <p:nvPr/>
            </p:nvSpPr>
            <p:spPr bwMode="auto">
              <a:xfrm>
                <a:off x="1855788" y="3286125"/>
                <a:ext cx="533400" cy="469900"/>
              </a:xfrm>
              <a:custGeom>
                <a:avLst/>
                <a:gdLst/>
                <a:ahLst/>
                <a:cxnLst>
                  <a:cxn ang="0">
                    <a:pos x="0" y="0"/>
                  </a:cxn>
                  <a:cxn ang="0">
                    <a:pos x="6" y="118"/>
                  </a:cxn>
                  <a:cxn ang="0">
                    <a:pos x="132" y="92"/>
                  </a:cxn>
                  <a:cxn ang="0">
                    <a:pos x="116" y="208"/>
                  </a:cxn>
                  <a:cxn ang="0">
                    <a:pos x="230" y="182"/>
                  </a:cxn>
                  <a:cxn ang="0">
                    <a:pos x="230" y="296"/>
                  </a:cxn>
                  <a:cxn ang="0">
                    <a:pos x="336" y="236"/>
                  </a:cxn>
                  <a:cxn ang="0">
                    <a:pos x="0" y="0"/>
                  </a:cxn>
                </a:cxnLst>
                <a:rect l="0" t="0" r="r" b="b"/>
                <a:pathLst>
                  <a:path w="336" h="296">
                    <a:moveTo>
                      <a:pt x="0" y="0"/>
                    </a:moveTo>
                    <a:lnTo>
                      <a:pt x="6" y="118"/>
                    </a:lnTo>
                    <a:lnTo>
                      <a:pt x="132" y="92"/>
                    </a:lnTo>
                    <a:lnTo>
                      <a:pt x="116" y="208"/>
                    </a:lnTo>
                    <a:lnTo>
                      <a:pt x="230" y="182"/>
                    </a:lnTo>
                    <a:lnTo>
                      <a:pt x="230" y="296"/>
                    </a:lnTo>
                    <a:lnTo>
                      <a:pt x="336" y="236"/>
                    </a:lnTo>
                    <a:lnTo>
                      <a:pt x="0" y="0"/>
                    </a:lnTo>
                    <a:close/>
                  </a:path>
                </a:pathLst>
              </a:custGeom>
              <a:solidFill>
                <a:srgbClr val="4A4C90"/>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004" name="Freeform 959"/>
              <p:cNvSpPr/>
              <p:nvPr/>
            </p:nvSpPr>
            <p:spPr bwMode="auto">
              <a:xfrm>
                <a:off x="1985963" y="3482975"/>
                <a:ext cx="22225" cy="22225"/>
              </a:xfrm>
              <a:custGeom>
                <a:avLst/>
                <a:gdLst/>
                <a:ahLst/>
                <a:cxnLst>
                  <a:cxn ang="0">
                    <a:pos x="14" y="6"/>
                  </a:cxn>
                  <a:cxn ang="0">
                    <a:pos x="14" y="6"/>
                  </a:cxn>
                  <a:cxn ang="0">
                    <a:pos x="12" y="12"/>
                  </a:cxn>
                  <a:cxn ang="0">
                    <a:pos x="6" y="14"/>
                  </a:cxn>
                  <a:cxn ang="0">
                    <a:pos x="6" y="14"/>
                  </a:cxn>
                  <a:cxn ang="0">
                    <a:pos x="2" y="12"/>
                  </a:cxn>
                  <a:cxn ang="0">
                    <a:pos x="0" y="6"/>
                  </a:cxn>
                  <a:cxn ang="0">
                    <a:pos x="0" y="6"/>
                  </a:cxn>
                  <a:cxn ang="0">
                    <a:pos x="2" y="2"/>
                  </a:cxn>
                  <a:cxn ang="0">
                    <a:pos x="6" y="0"/>
                  </a:cxn>
                  <a:cxn ang="0">
                    <a:pos x="6" y="0"/>
                  </a:cxn>
                  <a:cxn ang="0">
                    <a:pos x="12" y="2"/>
                  </a:cxn>
                  <a:cxn ang="0">
                    <a:pos x="14" y="6"/>
                  </a:cxn>
                  <a:cxn ang="0">
                    <a:pos x="14" y="6"/>
                  </a:cxn>
                </a:cxnLst>
                <a:rect l="0" t="0" r="r" b="b"/>
                <a:pathLst>
                  <a:path w="14" h="14">
                    <a:moveTo>
                      <a:pt x="14" y="6"/>
                    </a:moveTo>
                    <a:lnTo>
                      <a:pt x="14" y="6"/>
                    </a:lnTo>
                    <a:lnTo>
                      <a:pt x="12" y="12"/>
                    </a:lnTo>
                    <a:lnTo>
                      <a:pt x="6" y="14"/>
                    </a:lnTo>
                    <a:lnTo>
                      <a:pt x="6" y="14"/>
                    </a:lnTo>
                    <a:lnTo>
                      <a:pt x="2" y="12"/>
                    </a:lnTo>
                    <a:lnTo>
                      <a:pt x="0" y="6"/>
                    </a:lnTo>
                    <a:lnTo>
                      <a:pt x="0" y="6"/>
                    </a:lnTo>
                    <a:lnTo>
                      <a:pt x="2" y="2"/>
                    </a:lnTo>
                    <a:lnTo>
                      <a:pt x="6" y="0"/>
                    </a:lnTo>
                    <a:lnTo>
                      <a:pt x="6" y="0"/>
                    </a:lnTo>
                    <a:lnTo>
                      <a:pt x="12" y="2"/>
                    </a:lnTo>
                    <a:lnTo>
                      <a:pt x="14" y="6"/>
                    </a:lnTo>
                    <a:lnTo>
                      <a:pt x="14" y="6"/>
                    </a:lnTo>
                    <a:close/>
                  </a:path>
                </a:pathLst>
              </a:custGeom>
              <a:solidFill>
                <a:srgbClr val="4ABB90"/>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005" name="Freeform 960"/>
              <p:cNvSpPr/>
              <p:nvPr/>
            </p:nvSpPr>
            <p:spPr bwMode="auto">
              <a:xfrm>
                <a:off x="2163763" y="3638550"/>
                <a:ext cx="19050" cy="22225"/>
              </a:xfrm>
              <a:custGeom>
                <a:avLst/>
                <a:gdLst/>
                <a:ahLst/>
                <a:cxnLst>
                  <a:cxn ang="0">
                    <a:pos x="12" y="6"/>
                  </a:cxn>
                  <a:cxn ang="0">
                    <a:pos x="12" y="6"/>
                  </a:cxn>
                  <a:cxn ang="0">
                    <a:pos x="10" y="12"/>
                  </a:cxn>
                  <a:cxn ang="0">
                    <a:pos x="6" y="14"/>
                  </a:cxn>
                  <a:cxn ang="0">
                    <a:pos x="6" y="14"/>
                  </a:cxn>
                  <a:cxn ang="0">
                    <a:pos x="2" y="12"/>
                  </a:cxn>
                  <a:cxn ang="0">
                    <a:pos x="0" y="6"/>
                  </a:cxn>
                  <a:cxn ang="0">
                    <a:pos x="0" y="6"/>
                  </a:cxn>
                  <a:cxn ang="0">
                    <a:pos x="2" y="2"/>
                  </a:cxn>
                  <a:cxn ang="0">
                    <a:pos x="6" y="0"/>
                  </a:cxn>
                  <a:cxn ang="0">
                    <a:pos x="6" y="0"/>
                  </a:cxn>
                  <a:cxn ang="0">
                    <a:pos x="10" y="2"/>
                  </a:cxn>
                  <a:cxn ang="0">
                    <a:pos x="12" y="6"/>
                  </a:cxn>
                  <a:cxn ang="0">
                    <a:pos x="12" y="6"/>
                  </a:cxn>
                </a:cxnLst>
                <a:rect l="0" t="0" r="r" b="b"/>
                <a:pathLst>
                  <a:path w="12" h="14">
                    <a:moveTo>
                      <a:pt x="12" y="6"/>
                    </a:moveTo>
                    <a:lnTo>
                      <a:pt x="12" y="6"/>
                    </a:lnTo>
                    <a:lnTo>
                      <a:pt x="10" y="12"/>
                    </a:lnTo>
                    <a:lnTo>
                      <a:pt x="6" y="14"/>
                    </a:lnTo>
                    <a:lnTo>
                      <a:pt x="6" y="14"/>
                    </a:lnTo>
                    <a:lnTo>
                      <a:pt x="2" y="12"/>
                    </a:lnTo>
                    <a:lnTo>
                      <a:pt x="0" y="6"/>
                    </a:lnTo>
                    <a:lnTo>
                      <a:pt x="0" y="6"/>
                    </a:lnTo>
                    <a:lnTo>
                      <a:pt x="2" y="2"/>
                    </a:lnTo>
                    <a:lnTo>
                      <a:pt x="6" y="0"/>
                    </a:lnTo>
                    <a:lnTo>
                      <a:pt x="6" y="0"/>
                    </a:lnTo>
                    <a:lnTo>
                      <a:pt x="10" y="2"/>
                    </a:lnTo>
                    <a:lnTo>
                      <a:pt x="12" y="6"/>
                    </a:lnTo>
                    <a:lnTo>
                      <a:pt x="12" y="6"/>
                    </a:lnTo>
                    <a:close/>
                  </a:path>
                </a:pathLst>
              </a:custGeom>
              <a:solidFill>
                <a:srgbClr val="4ABB90"/>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006" name="Freeform 961"/>
              <p:cNvSpPr/>
              <p:nvPr/>
            </p:nvSpPr>
            <p:spPr bwMode="auto">
              <a:xfrm>
                <a:off x="1893888" y="3403600"/>
                <a:ext cx="22225" cy="19050"/>
              </a:xfrm>
              <a:custGeom>
                <a:avLst/>
                <a:gdLst/>
                <a:ahLst/>
                <a:cxnLst>
                  <a:cxn ang="0">
                    <a:pos x="14" y="6"/>
                  </a:cxn>
                  <a:cxn ang="0">
                    <a:pos x="14" y="6"/>
                  </a:cxn>
                  <a:cxn ang="0">
                    <a:pos x="12" y="10"/>
                  </a:cxn>
                  <a:cxn ang="0">
                    <a:pos x="8" y="12"/>
                  </a:cxn>
                  <a:cxn ang="0">
                    <a:pos x="8" y="12"/>
                  </a:cxn>
                  <a:cxn ang="0">
                    <a:pos x="2" y="10"/>
                  </a:cxn>
                  <a:cxn ang="0">
                    <a:pos x="0" y="6"/>
                  </a:cxn>
                  <a:cxn ang="0">
                    <a:pos x="0" y="6"/>
                  </a:cxn>
                  <a:cxn ang="0">
                    <a:pos x="2" y="2"/>
                  </a:cxn>
                  <a:cxn ang="0">
                    <a:pos x="8" y="0"/>
                  </a:cxn>
                  <a:cxn ang="0">
                    <a:pos x="8" y="0"/>
                  </a:cxn>
                  <a:cxn ang="0">
                    <a:pos x="12" y="2"/>
                  </a:cxn>
                  <a:cxn ang="0">
                    <a:pos x="14" y="6"/>
                  </a:cxn>
                  <a:cxn ang="0">
                    <a:pos x="14" y="6"/>
                  </a:cxn>
                </a:cxnLst>
                <a:rect l="0" t="0" r="r" b="b"/>
                <a:pathLst>
                  <a:path w="14" h="12">
                    <a:moveTo>
                      <a:pt x="14" y="6"/>
                    </a:moveTo>
                    <a:lnTo>
                      <a:pt x="14" y="6"/>
                    </a:lnTo>
                    <a:lnTo>
                      <a:pt x="12" y="10"/>
                    </a:lnTo>
                    <a:lnTo>
                      <a:pt x="8" y="12"/>
                    </a:lnTo>
                    <a:lnTo>
                      <a:pt x="8" y="12"/>
                    </a:lnTo>
                    <a:lnTo>
                      <a:pt x="2" y="10"/>
                    </a:lnTo>
                    <a:lnTo>
                      <a:pt x="0" y="6"/>
                    </a:lnTo>
                    <a:lnTo>
                      <a:pt x="0" y="6"/>
                    </a:lnTo>
                    <a:lnTo>
                      <a:pt x="2" y="2"/>
                    </a:lnTo>
                    <a:lnTo>
                      <a:pt x="8" y="0"/>
                    </a:lnTo>
                    <a:lnTo>
                      <a:pt x="8" y="0"/>
                    </a:lnTo>
                    <a:lnTo>
                      <a:pt x="12" y="2"/>
                    </a:lnTo>
                    <a:lnTo>
                      <a:pt x="14" y="6"/>
                    </a:lnTo>
                    <a:lnTo>
                      <a:pt x="14" y="6"/>
                    </a:lnTo>
                    <a:close/>
                  </a:path>
                </a:pathLst>
              </a:custGeom>
              <a:solidFill>
                <a:srgbClr val="FF7C4E"/>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007" name="Freeform 962"/>
              <p:cNvSpPr/>
              <p:nvPr/>
            </p:nvSpPr>
            <p:spPr bwMode="auto">
              <a:xfrm>
                <a:off x="2100263" y="3549650"/>
                <a:ext cx="19050" cy="22225"/>
              </a:xfrm>
              <a:custGeom>
                <a:avLst/>
                <a:gdLst/>
                <a:ahLst/>
                <a:cxnLst>
                  <a:cxn ang="0">
                    <a:pos x="12" y="8"/>
                  </a:cxn>
                  <a:cxn ang="0">
                    <a:pos x="12" y="8"/>
                  </a:cxn>
                  <a:cxn ang="0">
                    <a:pos x="10" y="12"/>
                  </a:cxn>
                  <a:cxn ang="0">
                    <a:pos x="6" y="14"/>
                  </a:cxn>
                  <a:cxn ang="0">
                    <a:pos x="6" y="14"/>
                  </a:cxn>
                  <a:cxn ang="0">
                    <a:pos x="2" y="12"/>
                  </a:cxn>
                  <a:cxn ang="0">
                    <a:pos x="0" y="8"/>
                  </a:cxn>
                  <a:cxn ang="0">
                    <a:pos x="0" y="8"/>
                  </a:cxn>
                  <a:cxn ang="0">
                    <a:pos x="2" y="2"/>
                  </a:cxn>
                  <a:cxn ang="0">
                    <a:pos x="6" y="0"/>
                  </a:cxn>
                  <a:cxn ang="0">
                    <a:pos x="6" y="0"/>
                  </a:cxn>
                  <a:cxn ang="0">
                    <a:pos x="10" y="2"/>
                  </a:cxn>
                  <a:cxn ang="0">
                    <a:pos x="12" y="8"/>
                  </a:cxn>
                  <a:cxn ang="0">
                    <a:pos x="12" y="8"/>
                  </a:cxn>
                </a:cxnLst>
                <a:rect l="0" t="0" r="r" b="b"/>
                <a:pathLst>
                  <a:path w="12" h="14">
                    <a:moveTo>
                      <a:pt x="12" y="8"/>
                    </a:moveTo>
                    <a:lnTo>
                      <a:pt x="12" y="8"/>
                    </a:lnTo>
                    <a:lnTo>
                      <a:pt x="10" y="12"/>
                    </a:lnTo>
                    <a:lnTo>
                      <a:pt x="6" y="14"/>
                    </a:lnTo>
                    <a:lnTo>
                      <a:pt x="6" y="14"/>
                    </a:lnTo>
                    <a:lnTo>
                      <a:pt x="2" y="12"/>
                    </a:lnTo>
                    <a:lnTo>
                      <a:pt x="0" y="8"/>
                    </a:lnTo>
                    <a:lnTo>
                      <a:pt x="0" y="8"/>
                    </a:lnTo>
                    <a:lnTo>
                      <a:pt x="2" y="2"/>
                    </a:lnTo>
                    <a:lnTo>
                      <a:pt x="6" y="0"/>
                    </a:lnTo>
                    <a:lnTo>
                      <a:pt x="6" y="0"/>
                    </a:lnTo>
                    <a:lnTo>
                      <a:pt x="10" y="2"/>
                    </a:lnTo>
                    <a:lnTo>
                      <a:pt x="12" y="8"/>
                    </a:lnTo>
                    <a:lnTo>
                      <a:pt x="12" y="8"/>
                    </a:lnTo>
                    <a:close/>
                  </a:path>
                </a:pathLst>
              </a:custGeom>
              <a:solidFill>
                <a:srgbClr val="FF7C4E"/>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008" name="Freeform 963"/>
              <p:cNvSpPr/>
              <p:nvPr/>
            </p:nvSpPr>
            <p:spPr bwMode="auto">
              <a:xfrm>
                <a:off x="2259013" y="3667125"/>
                <a:ext cx="19050" cy="19050"/>
              </a:xfrm>
              <a:custGeom>
                <a:avLst/>
                <a:gdLst/>
                <a:ahLst/>
                <a:cxnLst>
                  <a:cxn ang="0">
                    <a:pos x="12" y="6"/>
                  </a:cxn>
                  <a:cxn ang="0">
                    <a:pos x="12" y="6"/>
                  </a:cxn>
                  <a:cxn ang="0">
                    <a:pos x="10" y="12"/>
                  </a:cxn>
                  <a:cxn ang="0">
                    <a:pos x="6" y="12"/>
                  </a:cxn>
                  <a:cxn ang="0">
                    <a:pos x="6" y="12"/>
                  </a:cxn>
                  <a:cxn ang="0">
                    <a:pos x="2" y="12"/>
                  </a:cxn>
                  <a:cxn ang="0">
                    <a:pos x="0" y="6"/>
                  </a:cxn>
                  <a:cxn ang="0">
                    <a:pos x="0" y="6"/>
                  </a:cxn>
                  <a:cxn ang="0">
                    <a:pos x="2" y="2"/>
                  </a:cxn>
                  <a:cxn ang="0">
                    <a:pos x="6" y="0"/>
                  </a:cxn>
                  <a:cxn ang="0">
                    <a:pos x="6" y="0"/>
                  </a:cxn>
                  <a:cxn ang="0">
                    <a:pos x="10" y="2"/>
                  </a:cxn>
                  <a:cxn ang="0">
                    <a:pos x="12" y="6"/>
                  </a:cxn>
                  <a:cxn ang="0">
                    <a:pos x="12" y="6"/>
                  </a:cxn>
                </a:cxnLst>
                <a:rect l="0" t="0" r="r" b="b"/>
                <a:pathLst>
                  <a:path w="12" h="12">
                    <a:moveTo>
                      <a:pt x="12" y="6"/>
                    </a:moveTo>
                    <a:lnTo>
                      <a:pt x="12" y="6"/>
                    </a:lnTo>
                    <a:lnTo>
                      <a:pt x="10" y="12"/>
                    </a:lnTo>
                    <a:lnTo>
                      <a:pt x="6" y="12"/>
                    </a:lnTo>
                    <a:lnTo>
                      <a:pt x="6" y="12"/>
                    </a:lnTo>
                    <a:lnTo>
                      <a:pt x="2" y="12"/>
                    </a:lnTo>
                    <a:lnTo>
                      <a:pt x="0" y="6"/>
                    </a:lnTo>
                    <a:lnTo>
                      <a:pt x="0" y="6"/>
                    </a:lnTo>
                    <a:lnTo>
                      <a:pt x="2" y="2"/>
                    </a:lnTo>
                    <a:lnTo>
                      <a:pt x="6" y="0"/>
                    </a:lnTo>
                    <a:lnTo>
                      <a:pt x="6" y="0"/>
                    </a:lnTo>
                    <a:lnTo>
                      <a:pt x="10" y="2"/>
                    </a:lnTo>
                    <a:lnTo>
                      <a:pt x="12" y="6"/>
                    </a:lnTo>
                    <a:lnTo>
                      <a:pt x="12" y="6"/>
                    </a:lnTo>
                    <a:close/>
                  </a:path>
                </a:pathLst>
              </a:custGeom>
              <a:solidFill>
                <a:srgbClr val="FF7C4E"/>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009" name="Freeform 964"/>
              <p:cNvSpPr/>
              <p:nvPr/>
            </p:nvSpPr>
            <p:spPr bwMode="auto">
              <a:xfrm>
                <a:off x="1776413" y="3606800"/>
                <a:ext cx="327025" cy="254000"/>
              </a:xfrm>
              <a:custGeom>
                <a:avLst/>
                <a:gdLst/>
                <a:ahLst/>
                <a:cxnLst>
                  <a:cxn ang="0">
                    <a:pos x="0" y="94"/>
                  </a:cxn>
                  <a:cxn ang="0">
                    <a:pos x="86" y="56"/>
                  </a:cxn>
                  <a:cxn ang="0">
                    <a:pos x="68" y="152"/>
                  </a:cxn>
                  <a:cxn ang="0">
                    <a:pos x="158" y="104"/>
                  </a:cxn>
                  <a:cxn ang="0">
                    <a:pos x="150" y="160"/>
                  </a:cxn>
                  <a:cxn ang="0">
                    <a:pos x="206" y="130"/>
                  </a:cxn>
                  <a:cxn ang="0">
                    <a:pos x="16" y="0"/>
                  </a:cxn>
                  <a:cxn ang="0">
                    <a:pos x="0" y="94"/>
                  </a:cxn>
                </a:cxnLst>
                <a:rect l="0" t="0" r="r" b="b"/>
                <a:pathLst>
                  <a:path w="206" h="160">
                    <a:moveTo>
                      <a:pt x="0" y="94"/>
                    </a:moveTo>
                    <a:lnTo>
                      <a:pt x="86" y="56"/>
                    </a:lnTo>
                    <a:lnTo>
                      <a:pt x="68" y="152"/>
                    </a:lnTo>
                    <a:lnTo>
                      <a:pt x="158" y="104"/>
                    </a:lnTo>
                    <a:lnTo>
                      <a:pt x="150" y="160"/>
                    </a:lnTo>
                    <a:lnTo>
                      <a:pt x="206" y="130"/>
                    </a:lnTo>
                    <a:lnTo>
                      <a:pt x="16" y="0"/>
                    </a:lnTo>
                    <a:lnTo>
                      <a:pt x="0" y="94"/>
                    </a:lnTo>
                    <a:close/>
                  </a:path>
                </a:pathLst>
              </a:custGeom>
              <a:solidFill>
                <a:srgbClr val="5BB6BB"/>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010" name="Freeform 965"/>
              <p:cNvSpPr/>
              <p:nvPr/>
            </p:nvSpPr>
            <p:spPr bwMode="auto">
              <a:xfrm>
                <a:off x="1747838" y="3765550"/>
                <a:ext cx="196850" cy="196850"/>
              </a:xfrm>
              <a:custGeom>
                <a:avLst/>
                <a:gdLst/>
                <a:ahLst/>
                <a:cxnLst>
                  <a:cxn ang="0">
                    <a:pos x="12" y="0"/>
                  </a:cxn>
                  <a:cxn ang="0">
                    <a:pos x="124" y="84"/>
                  </a:cxn>
                  <a:cxn ang="0">
                    <a:pos x="48" y="124"/>
                  </a:cxn>
                  <a:cxn ang="0">
                    <a:pos x="50" y="58"/>
                  </a:cxn>
                  <a:cxn ang="0">
                    <a:pos x="0" y="88"/>
                  </a:cxn>
                  <a:cxn ang="0">
                    <a:pos x="12" y="0"/>
                  </a:cxn>
                </a:cxnLst>
                <a:rect l="0" t="0" r="r" b="b"/>
                <a:pathLst>
                  <a:path w="124" h="124">
                    <a:moveTo>
                      <a:pt x="12" y="0"/>
                    </a:moveTo>
                    <a:lnTo>
                      <a:pt x="124" y="84"/>
                    </a:lnTo>
                    <a:lnTo>
                      <a:pt x="48" y="124"/>
                    </a:lnTo>
                    <a:lnTo>
                      <a:pt x="50" y="58"/>
                    </a:lnTo>
                    <a:lnTo>
                      <a:pt x="0" y="88"/>
                    </a:lnTo>
                    <a:lnTo>
                      <a:pt x="12" y="0"/>
                    </a:lnTo>
                    <a:close/>
                  </a:path>
                </a:pathLst>
              </a:custGeom>
              <a:solidFill>
                <a:srgbClr val="FF65BB"/>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011" name="Freeform 966"/>
              <p:cNvSpPr/>
              <p:nvPr/>
            </p:nvSpPr>
            <p:spPr bwMode="auto">
              <a:xfrm>
                <a:off x="1801813" y="3619500"/>
                <a:ext cx="82550" cy="82550"/>
              </a:xfrm>
              <a:custGeom>
                <a:avLst/>
                <a:gdLst/>
                <a:ahLst/>
                <a:cxnLst>
                  <a:cxn ang="0">
                    <a:pos x="10" y="0"/>
                  </a:cxn>
                  <a:cxn ang="0">
                    <a:pos x="0" y="52"/>
                  </a:cxn>
                  <a:cxn ang="0">
                    <a:pos x="52" y="30"/>
                  </a:cxn>
                  <a:cxn ang="0">
                    <a:pos x="10" y="0"/>
                  </a:cxn>
                </a:cxnLst>
                <a:rect l="0" t="0" r="r" b="b"/>
                <a:pathLst>
                  <a:path w="52" h="52">
                    <a:moveTo>
                      <a:pt x="10" y="0"/>
                    </a:moveTo>
                    <a:lnTo>
                      <a:pt x="0" y="52"/>
                    </a:lnTo>
                    <a:lnTo>
                      <a:pt x="52" y="30"/>
                    </a:lnTo>
                    <a:lnTo>
                      <a:pt x="10" y="0"/>
                    </a:lnTo>
                    <a:close/>
                  </a:path>
                </a:pathLst>
              </a:custGeom>
              <a:solidFill>
                <a:srgbClr val="FF65BB"/>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012" name="Freeform 967"/>
              <p:cNvSpPr/>
              <p:nvPr/>
            </p:nvSpPr>
            <p:spPr bwMode="auto">
              <a:xfrm>
                <a:off x="1789113" y="3756025"/>
                <a:ext cx="76200" cy="82550"/>
              </a:xfrm>
              <a:custGeom>
                <a:avLst/>
                <a:gdLst/>
                <a:ahLst/>
                <a:cxnLst>
                  <a:cxn ang="0">
                    <a:pos x="48" y="0"/>
                  </a:cxn>
                  <a:cxn ang="0">
                    <a:pos x="44" y="52"/>
                  </a:cxn>
                  <a:cxn ang="0">
                    <a:pos x="0" y="16"/>
                  </a:cxn>
                  <a:cxn ang="0">
                    <a:pos x="48" y="0"/>
                  </a:cxn>
                </a:cxnLst>
                <a:rect l="0" t="0" r="r" b="b"/>
                <a:pathLst>
                  <a:path w="48" h="52">
                    <a:moveTo>
                      <a:pt x="48" y="0"/>
                    </a:moveTo>
                    <a:lnTo>
                      <a:pt x="44" y="52"/>
                    </a:lnTo>
                    <a:lnTo>
                      <a:pt x="0" y="16"/>
                    </a:lnTo>
                    <a:lnTo>
                      <a:pt x="48" y="0"/>
                    </a:lnTo>
                    <a:close/>
                  </a:path>
                </a:pathLst>
              </a:custGeom>
              <a:solidFill>
                <a:srgbClr val="FFE656"/>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013" name="Freeform 968"/>
              <p:cNvSpPr/>
              <p:nvPr/>
            </p:nvSpPr>
            <p:spPr bwMode="auto">
              <a:xfrm>
                <a:off x="1909763" y="3844925"/>
                <a:ext cx="76200" cy="53975"/>
              </a:xfrm>
              <a:custGeom>
                <a:avLst/>
                <a:gdLst/>
                <a:ahLst/>
                <a:cxnLst>
                  <a:cxn ang="0">
                    <a:pos x="48" y="0"/>
                  </a:cxn>
                  <a:cxn ang="0">
                    <a:pos x="0" y="16"/>
                  </a:cxn>
                  <a:cxn ang="0">
                    <a:pos x="22" y="34"/>
                  </a:cxn>
                  <a:cxn ang="0">
                    <a:pos x="46" y="20"/>
                  </a:cxn>
                  <a:cxn ang="0">
                    <a:pos x="48" y="0"/>
                  </a:cxn>
                </a:cxnLst>
                <a:rect l="0" t="0" r="r" b="b"/>
                <a:pathLst>
                  <a:path w="48" h="34">
                    <a:moveTo>
                      <a:pt x="48" y="0"/>
                    </a:moveTo>
                    <a:lnTo>
                      <a:pt x="0" y="16"/>
                    </a:lnTo>
                    <a:lnTo>
                      <a:pt x="22" y="34"/>
                    </a:lnTo>
                    <a:lnTo>
                      <a:pt x="46" y="20"/>
                    </a:lnTo>
                    <a:lnTo>
                      <a:pt x="48" y="0"/>
                    </a:lnTo>
                    <a:close/>
                  </a:path>
                </a:pathLst>
              </a:custGeom>
              <a:solidFill>
                <a:srgbClr val="FFE656"/>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014" name="Freeform 969"/>
              <p:cNvSpPr/>
              <p:nvPr/>
            </p:nvSpPr>
            <p:spPr bwMode="auto">
              <a:xfrm>
                <a:off x="1925638" y="3702050"/>
                <a:ext cx="82550" cy="79375"/>
              </a:xfrm>
              <a:custGeom>
                <a:avLst/>
                <a:gdLst/>
                <a:ahLst/>
                <a:cxnLst>
                  <a:cxn ang="0">
                    <a:pos x="10" y="0"/>
                  </a:cxn>
                  <a:cxn ang="0">
                    <a:pos x="0" y="50"/>
                  </a:cxn>
                  <a:cxn ang="0">
                    <a:pos x="52" y="28"/>
                  </a:cxn>
                  <a:cxn ang="0">
                    <a:pos x="10" y="0"/>
                  </a:cxn>
                </a:cxnLst>
                <a:rect l="0" t="0" r="r" b="b"/>
                <a:pathLst>
                  <a:path w="52" h="50">
                    <a:moveTo>
                      <a:pt x="10" y="0"/>
                    </a:moveTo>
                    <a:lnTo>
                      <a:pt x="0" y="50"/>
                    </a:lnTo>
                    <a:lnTo>
                      <a:pt x="52" y="28"/>
                    </a:lnTo>
                    <a:lnTo>
                      <a:pt x="10" y="0"/>
                    </a:lnTo>
                    <a:close/>
                  </a:path>
                </a:pathLst>
              </a:custGeom>
              <a:solidFill>
                <a:srgbClr val="FF65BB"/>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015" name="Freeform 970"/>
              <p:cNvSpPr/>
              <p:nvPr/>
            </p:nvSpPr>
            <p:spPr bwMode="auto">
              <a:xfrm>
                <a:off x="1763713" y="3778250"/>
                <a:ext cx="82550" cy="82550"/>
              </a:xfrm>
              <a:custGeom>
                <a:avLst/>
                <a:gdLst/>
                <a:ahLst/>
                <a:cxnLst>
                  <a:cxn ang="0">
                    <a:pos x="10" y="0"/>
                  </a:cxn>
                  <a:cxn ang="0">
                    <a:pos x="0" y="52"/>
                  </a:cxn>
                  <a:cxn ang="0">
                    <a:pos x="52" y="30"/>
                  </a:cxn>
                  <a:cxn ang="0">
                    <a:pos x="10" y="0"/>
                  </a:cxn>
                </a:cxnLst>
                <a:rect l="0" t="0" r="r" b="b"/>
                <a:pathLst>
                  <a:path w="52" h="52">
                    <a:moveTo>
                      <a:pt x="10" y="0"/>
                    </a:moveTo>
                    <a:lnTo>
                      <a:pt x="0" y="52"/>
                    </a:lnTo>
                    <a:lnTo>
                      <a:pt x="52" y="30"/>
                    </a:lnTo>
                    <a:lnTo>
                      <a:pt x="10" y="0"/>
                    </a:lnTo>
                    <a:close/>
                  </a:path>
                </a:pathLst>
              </a:custGeom>
              <a:solidFill>
                <a:srgbClr val="9058AC"/>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016" name="Freeform 971"/>
              <p:cNvSpPr/>
              <p:nvPr/>
            </p:nvSpPr>
            <p:spPr bwMode="auto">
              <a:xfrm>
                <a:off x="1858963" y="3854450"/>
                <a:ext cx="82550" cy="79375"/>
              </a:xfrm>
              <a:custGeom>
                <a:avLst/>
                <a:gdLst/>
                <a:ahLst/>
                <a:cxnLst>
                  <a:cxn ang="0">
                    <a:pos x="10" y="0"/>
                  </a:cxn>
                  <a:cxn ang="0">
                    <a:pos x="0" y="50"/>
                  </a:cxn>
                  <a:cxn ang="0">
                    <a:pos x="52" y="28"/>
                  </a:cxn>
                  <a:cxn ang="0">
                    <a:pos x="10" y="0"/>
                  </a:cxn>
                </a:cxnLst>
                <a:rect l="0" t="0" r="r" b="b"/>
                <a:pathLst>
                  <a:path w="52" h="50">
                    <a:moveTo>
                      <a:pt x="10" y="0"/>
                    </a:moveTo>
                    <a:lnTo>
                      <a:pt x="0" y="50"/>
                    </a:lnTo>
                    <a:lnTo>
                      <a:pt x="52" y="28"/>
                    </a:lnTo>
                    <a:lnTo>
                      <a:pt x="10" y="0"/>
                    </a:lnTo>
                    <a:close/>
                  </a:path>
                </a:pathLst>
              </a:custGeom>
              <a:solidFill>
                <a:srgbClr val="9058AC"/>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017" name="Freeform 972"/>
              <p:cNvSpPr/>
              <p:nvPr/>
            </p:nvSpPr>
            <p:spPr bwMode="auto">
              <a:xfrm>
                <a:off x="2043113" y="3781425"/>
                <a:ext cx="57150" cy="63500"/>
              </a:xfrm>
              <a:custGeom>
                <a:avLst/>
                <a:gdLst/>
                <a:ahLst/>
                <a:cxnLst>
                  <a:cxn ang="0">
                    <a:pos x="6" y="0"/>
                  </a:cxn>
                  <a:cxn ang="0">
                    <a:pos x="0" y="40"/>
                  </a:cxn>
                  <a:cxn ang="0">
                    <a:pos x="36" y="22"/>
                  </a:cxn>
                  <a:cxn ang="0">
                    <a:pos x="6" y="0"/>
                  </a:cxn>
                </a:cxnLst>
                <a:rect l="0" t="0" r="r" b="b"/>
                <a:pathLst>
                  <a:path w="36" h="40">
                    <a:moveTo>
                      <a:pt x="6" y="0"/>
                    </a:moveTo>
                    <a:lnTo>
                      <a:pt x="0" y="40"/>
                    </a:lnTo>
                    <a:lnTo>
                      <a:pt x="36" y="22"/>
                    </a:lnTo>
                    <a:lnTo>
                      <a:pt x="6" y="0"/>
                    </a:lnTo>
                    <a:close/>
                  </a:path>
                </a:pathLst>
              </a:custGeom>
              <a:solidFill>
                <a:srgbClr val="FF65BB"/>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018" name="Freeform 973"/>
              <p:cNvSpPr/>
              <p:nvPr/>
            </p:nvSpPr>
            <p:spPr bwMode="auto">
              <a:xfrm>
                <a:off x="2995613" y="2679700"/>
                <a:ext cx="215900" cy="130175"/>
              </a:xfrm>
              <a:custGeom>
                <a:avLst/>
                <a:gdLst/>
                <a:ahLst/>
                <a:cxnLst>
                  <a:cxn ang="0">
                    <a:pos x="0" y="0"/>
                  </a:cxn>
                  <a:cxn ang="0">
                    <a:pos x="0" y="0"/>
                  </a:cxn>
                  <a:cxn ang="0">
                    <a:pos x="0" y="14"/>
                  </a:cxn>
                  <a:cxn ang="0">
                    <a:pos x="0" y="14"/>
                  </a:cxn>
                  <a:cxn ang="0">
                    <a:pos x="2" y="28"/>
                  </a:cxn>
                  <a:cxn ang="0">
                    <a:pos x="6" y="40"/>
                  </a:cxn>
                  <a:cxn ang="0">
                    <a:pos x="12" y="52"/>
                  </a:cxn>
                  <a:cxn ang="0">
                    <a:pos x="20" y="62"/>
                  </a:cxn>
                  <a:cxn ang="0">
                    <a:pos x="30" y="70"/>
                  </a:cxn>
                  <a:cxn ang="0">
                    <a:pos x="42" y="76"/>
                  </a:cxn>
                  <a:cxn ang="0">
                    <a:pos x="54" y="80"/>
                  </a:cxn>
                  <a:cxn ang="0">
                    <a:pos x="68" y="82"/>
                  </a:cxn>
                  <a:cxn ang="0">
                    <a:pos x="68" y="82"/>
                  </a:cxn>
                  <a:cxn ang="0">
                    <a:pos x="82" y="80"/>
                  </a:cxn>
                  <a:cxn ang="0">
                    <a:pos x="94" y="76"/>
                  </a:cxn>
                  <a:cxn ang="0">
                    <a:pos x="104" y="72"/>
                  </a:cxn>
                  <a:cxn ang="0">
                    <a:pos x="114" y="64"/>
                  </a:cxn>
                  <a:cxn ang="0">
                    <a:pos x="122" y="54"/>
                  </a:cxn>
                  <a:cxn ang="0">
                    <a:pos x="130" y="44"/>
                  </a:cxn>
                  <a:cxn ang="0">
                    <a:pos x="134" y="32"/>
                  </a:cxn>
                  <a:cxn ang="0">
                    <a:pos x="136" y="20"/>
                  </a:cxn>
                  <a:cxn ang="0">
                    <a:pos x="0" y="0"/>
                  </a:cxn>
                </a:cxnLst>
                <a:rect l="0" t="0" r="r" b="b"/>
                <a:pathLst>
                  <a:path w="136" h="82">
                    <a:moveTo>
                      <a:pt x="0" y="0"/>
                    </a:moveTo>
                    <a:lnTo>
                      <a:pt x="0" y="0"/>
                    </a:lnTo>
                    <a:lnTo>
                      <a:pt x="0" y="14"/>
                    </a:lnTo>
                    <a:lnTo>
                      <a:pt x="0" y="14"/>
                    </a:lnTo>
                    <a:lnTo>
                      <a:pt x="2" y="28"/>
                    </a:lnTo>
                    <a:lnTo>
                      <a:pt x="6" y="40"/>
                    </a:lnTo>
                    <a:lnTo>
                      <a:pt x="12" y="52"/>
                    </a:lnTo>
                    <a:lnTo>
                      <a:pt x="20" y="62"/>
                    </a:lnTo>
                    <a:lnTo>
                      <a:pt x="30" y="70"/>
                    </a:lnTo>
                    <a:lnTo>
                      <a:pt x="42" y="76"/>
                    </a:lnTo>
                    <a:lnTo>
                      <a:pt x="54" y="80"/>
                    </a:lnTo>
                    <a:lnTo>
                      <a:pt x="68" y="82"/>
                    </a:lnTo>
                    <a:lnTo>
                      <a:pt x="68" y="82"/>
                    </a:lnTo>
                    <a:lnTo>
                      <a:pt x="82" y="80"/>
                    </a:lnTo>
                    <a:lnTo>
                      <a:pt x="94" y="76"/>
                    </a:lnTo>
                    <a:lnTo>
                      <a:pt x="104" y="72"/>
                    </a:lnTo>
                    <a:lnTo>
                      <a:pt x="114" y="64"/>
                    </a:lnTo>
                    <a:lnTo>
                      <a:pt x="122" y="54"/>
                    </a:lnTo>
                    <a:lnTo>
                      <a:pt x="130" y="44"/>
                    </a:lnTo>
                    <a:lnTo>
                      <a:pt x="134" y="32"/>
                    </a:lnTo>
                    <a:lnTo>
                      <a:pt x="136" y="20"/>
                    </a:lnTo>
                    <a:lnTo>
                      <a:pt x="0" y="0"/>
                    </a:lnTo>
                    <a:close/>
                  </a:path>
                </a:pathLst>
              </a:custGeom>
              <a:solidFill>
                <a:srgbClr val="337B7C"/>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019" name="Freeform 974"/>
              <p:cNvSpPr/>
              <p:nvPr/>
            </p:nvSpPr>
            <p:spPr bwMode="auto">
              <a:xfrm>
                <a:off x="3030538" y="2686050"/>
                <a:ext cx="149225" cy="88900"/>
              </a:xfrm>
              <a:custGeom>
                <a:avLst/>
                <a:gdLst/>
                <a:ahLst/>
                <a:cxnLst>
                  <a:cxn ang="0">
                    <a:pos x="0" y="0"/>
                  </a:cxn>
                  <a:cxn ang="0">
                    <a:pos x="0" y="0"/>
                  </a:cxn>
                  <a:cxn ang="0">
                    <a:pos x="0" y="10"/>
                  </a:cxn>
                  <a:cxn ang="0">
                    <a:pos x="0" y="10"/>
                  </a:cxn>
                  <a:cxn ang="0">
                    <a:pos x="0" y="18"/>
                  </a:cxn>
                  <a:cxn ang="0">
                    <a:pos x="4" y="28"/>
                  </a:cxn>
                  <a:cxn ang="0">
                    <a:pos x="8" y="36"/>
                  </a:cxn>
                  <a:cxn ang="0">
                    <a:pos x="14" y="42"/>
                  </a:cxn>
                  <a:cxn ang="0">
                    <a:pos x="20" y="48"/>
                  </a:cxn>
                  <a:cxn ang="0">
                    <a:pos x="28" y="54"/>
                  </a:cxn>
                  <a:cxn ang="0">
                    <a:pos x="38" y="56"/>
                  </a:cxn>
                  <a:cxn ang="0">
                    <a:pos x="48" y="56"/>
                  </a:cxn>
                  <a:cxn ang="0">
                    <a:pos x="48" y="56"/>
                  </a:cxn>
                  <a:cxn ang="0">
                    <a:pos x="56" y="56"/>
                  </a:cxn>
                  <a:cxn ang="0">
                    <a:pos x="64" y="54"/>
                  </a:cxn>
                  <a:cxn ang="0">
                    <a:pos x="72" y="50"/>
                  </a:cxn>
                  <a:cxn ang="0">
                    <a:pos x="80" y="44"/>
                  </a:cxn>
                  <a:cxn ang="0">
                    <a:pos x="86" y="38"/>
                  </a:cxn>
                  <a:cxn ang="0">
                    <a:pos x="90" y="30"/>
                  </a:cxn>
                  <a:cxn ang="0">
                    <a:pos x="94" y="22"/>
                  </a:cxn>
                  <a:cxn ang="0">
                    <a:pos x="94" y="12"/>
                  </a:cxn>
                  <a:cxn ang="0">
                    <a:pos x="0" y="0"/>
                  </a:cxn>
                </a:cxnLst>
                <a:rect l="0" t="0" r="r" b="b"/>
                <a:pathLst>
                  <a:path w="94" h="56">
                    <a:moveTo>
                      <a:pt x="0" y="0"/>
                    </a:moveTo>
                    <a:lnTo>
                      <a:pt x="0" y="0"/>
                    </a:lnTo>
                    <a:lnTo>
                      <a:pt x="0" y="10"/>
                    </a:lnTo>
                    <a:lnTo>
                      <a:pt x="0" y="10"/>
                    </a:lnTo>
                    <a:lnTo>
                      <a:pt x="0" y="18"/>
                    </a:lnTo>
                    <a:lnTo>
                      <a:pt x="4" y="28"/>
                    </a:lnTo>
                    <a:lnTo>
                      <a:pt x="8" y="36"/>
                    </a:lnTo>
                    <a:lnTo>
                      <a:pt x="14" y="42"/>
                    </a:lnTo>
                    <a:lnTo>
                      <a:pt x="20" y="48"/>
                    </a:lnTo>
                    <a:lnTo>
                      <a:pt x="28" y="54"/>
                    </a:lnTo>
                    <a:lnTo>
                      <a:pt x="38" y="56"/>
                    </a:lnTo>
                    <a:lnTo>
                      <a:pt x="48" y="56"/>
                    </a:lnTo>
                    <a:lnTo>
                      <a:pt x="48" y="56"/>
                    </a:lnTo>
                    <a:lnTo>
                      <a:pt x="56" y="56"/>
                    </a:lnTo>
                    <a:lnTo>
                      <a:pt x="64" y="54"/>
                    </a:lnTo>
                    <a:lnTo>
                      <a:pt x="72" y="50"/>
                    </a:lnTo>
                    <a:lnTo>
                      <a:pt x="80" y="44"/>
                    </a:lnTo>
                    <a:lnTo>
                      <a:pt x="86" y="38"/>
                    </a:lnTo>
                    <a:lnTo>
                      <a:pt x="90" y="30"/>
                    </a:lnTo>
                    <a:lnTo>
                      <a:pt x="94" y="22"/>
                    </a:lnTo>
                    <a:lnTo>
                      <a:pt x="94" y="12"/>
                    </a:lnTo>
                    <a:lnTo>
                      <a:pt x="0" y="0"/>
                    </a:lnTo>
                    <a:close/>
                  </a:path>
                </a:pathLst>
              </a:custGeom>
              <a:solidFill>
                <a:srgbClr val="C2B3A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020" name="Freeform 975"/>
              <p:cNvSpPr/>
              <p:nvPr/>
            </p:nvSpPr>
            <p:spPr bwMode="auto">
              <a:xfrm>
                <a:off x="3052763" y="2689225"/>
                <a:ext cx="107950" cy="66675"/>
              </a:xfrm>
              <a:custGeom>
                <a:avLst/>
                <a:gdLst/>
                <a:ahLst/>
                <a:cxnLst>
                  <a:cxn ang="0">
                    <a:pos x="0" y="0"/>
                  </a:cxn>
                  <a:cxn ang="0">
                    <a:pos x="0" y="0"/>
                  </a:cxn>
                  <a:cxn ang="0">
                    <a:pos x="0" y="10"/>
                  </a:cxn>
                  <a:cxn ang="0">
                    <a:pos x="0" y="10"/>
                  </a:cxn>
                  <a:cxn ang="0">
                    <a:pos x="0" y="18"/>
                  </a:cxn>
                  <a:cxn ang="0">
                    <a:pos x="4" y="24"/>
                  </a:cxn>
                  <a:cxn ang="0">
                    <a:pos x="6" y="30"/>
                  </a:cxn>
                  <a:cxn ang="0">
                    <a:pos x="10" y="34"/>
                  </a:cxn>
                  <a:cxn ang="0">
                    <a:pos x="16" y="38"/>
                  </a:cxn>
                  <a:cxn ang="0">
                    <a:pos x="22" y="40"/>
                  </a:cxn>
                  <a:cxn ang="0">
                    <a:pos x="28" y="42"/>
                  </a:cxn>
                  <a:cxn ang="0">
                    <a:pos x="36" y="42"/>
                  </a:cxn>
                  <a:cxn ang="0">
                    <a:pos x="36" y="42"/>
                  </a:cxn>
                  <a:cxn ang="0">
                    <a:pos x="42" y="42"/>
                  </a:cxn>
                  <a:cxn ang="0">
                    <a:pos x="48" y="40"/>
                  </a:cxn>
                  <a:cxn ang="0">
                    <a:pos x="58" y="32"/>
                  </a:cxn>
                  <a:cxn ang="0">
                    <a:pos x="66" y="22"/>
                  </a:cxn>
                  <a:cxn ang="0">
                    <a:pos x="68" y="16"/>
                  </a:cxn>
                  <a:cxn ang="0">
                    <a:pos x="68" y="8"/>
                  </a:cxn>
                  <a:cxn ang="0">
                    <a:pos x="0" y="0"/>
                  </a:cxn>
                </a:cxnLst>
                <a:rect l="0" t="0" r="r" b="b"/>
                <a:pathLst>
                  <a:path w="68" h="42">
                    <a:moveTo>
                      <a:pt x="0" y="0"/>
                    </a:moveTo>
                    <a:lnTo>
                      <a:pt x="0" y="0"/>
                    </a:lnTo>
                    <a:lnTo>
                      <a:pt x="0" y="10"/>
                    </a:lnTo>
                    <a:lnTo>
                      <a:pt x="0" y="10"/>
                    </a:lnTo>
                    <a:lnTo>
                      <a:pt x="0" y="18"/>
                    </a:lnTo>
                    <a:lnTo>
                      <a:pt x="4" y="24"/>
                    </a:lnTo>
                    <a:lnTo>
                      <a:pt x="6" y="30"/>
                    </a:lnTo>
                    <a:lnTo>
                      <a:pt x="10" y="34"/>
                    </a:lnTo>
                    <a:lnTo>
                      <a:pt x="16" y="38"/>
                    </a:lnTo>
                    <a:lnTo>
                      <a:pt x="22" y="40"/>
                    </a:lnTo>
                    <a:lnTo>
                      <a:pt x="28" y="42"/>
                    </a:lnTo>
                    <a:lnTo>
                      <a:pt x="36" y="42"/>
                    </a:lnTo>
                    <a:lnTo>
                      <a:pt x="36" y="42"/>
                    </a:lnTo>
                    <a:lnTo>
                      <a:pt x="42" y="42"/>
                    </a:lnTo>
                    <a:lnTo>
                      <a:pt x="48" y="40"/>
                    </a:lnTo>
                    <a:lnTo>
                      <a:pt x="58" y="32"/>
                    </a:lnTo>
                    <a:lnTo>
                      <a:pt x="66" y="22"/>
                    </a:lnTo>
                    <a:lnTo>
                      <a:pt x="68" y="16"/>
                    </a:lnTo>
                    <a:lnTo>
                      <a:pt x="68" y="8"/>
                    </a:lnTo>
                    <a:lnTo>
                      <a:pt x="0" y="0"/>
                    </a:lnTo>
                    <a:close/>
                  </a:path>
                </a:pathLst>
              </a:custGeom>
              <a:solidFill>
                <a:srgbClr val="EB743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021" name="Freeform 976"/>
              <p:cNvSpPr/>
              <p:nvPr/>
            </p:nvSpPr>
            <p:spPr bwMode="auto">
              <a:xfrm>
                <a:off x="3078163" y="2692400"/>
                <a:ext cx="57150" cy="38100"/>
              </a:xfrm>
              <a:custGeom>
                <a:avLst/>
                <a:gdLst/>
                <a:ahLst/>
                <a:cxnLst>
                  <a:cxn ang="0">
                    <a:pos x="0" y="0"/>
                  </a:cxn>
                  <a:cxn ang="0">
                    <a:pos x="0" y="0"/>
                  </a:cxn>
                  <a:cxn ang="0">
                    <a:pos x="0" y="8"/>
                  </a:cxn>
                  <a:cxn ang="0">
                    <a:pos x="0" y="8"/>
                  </a:cxn>
                  <a:cxn ang="0">
                    <a:pos x="2" y="14"/>
                  </a:cxn>
                  <a:cxn ang="0">
                    <a:pos x="6" y="20"/>
                  </a:cxn>
                  <a:cxn ang="0">
                    <a:pos x="12" y="24"/>
                  </a:cxn>
                  <a:cxn ang="0">
                    <a:pos x="18" y="24"/>
                  </a:cxn>
                  <a:cxn ang="0">
                    <a:pos x="18" y="24"/>
                  </a:cxn>
                  <a:cxn ang="0">
                    <a:pos x="26" y="22"/>
                  </a:cxn>
                  <a:cxn ang="0">
                    <a:pos x="32" y="18"/>
                  </a:cxn>
                  <a:cxn ang="0">
                    <a:pos x="34" y="12"/>
                  </a:cxn>
                  <a:cxn ang="0">
                    <a:pos x="36" y="6"/>
                  </a:cxn>
                  <a:cxn ang="0">
                    <a:pos x="36" y="4"/>
                  </a:cxn>
                  <a:cxn ang="0">
                    <a:pos x="0" y="0"/>
                  </a:cxn>
                </a:cxnLst>
                <a:rect l="0" t="0" r="r" b="b"/>
                <a:pathLst>
                  <a:path w="36" h="24">
                    <a:moveTo>
                      <a:pt x="0" y="0"/>
                    </a:moveTo>
                    <a:lnTo>
                      <a:pt x="0" y="0"/>
                    </a:lnTo>
                    <a:lnTo>
                      <a:pt x="0" y="8"/>
                    </a:lnTo>
                    <a:lnTo>
                      <a:pt x="0" y="8"/>
                    </a:lnTo>
                    <a:lnTo>
                      <a:pt x="2" y="14"/>
                    </a:lnTo>
                    <a:lnTo>
                      <a:pt x="6" y="20"/>
                    </a:lnTo>
                    <a:lnTo>
                      <a:pt x="12" y="24"/>
                    </a:lnTo>
                    <a:lnTo>
                      <a:pt x="18" y="24"/>
                    </a:lnTo>
                    <a:lnTo>
                      <a:pt x="18" y="24"/>
                    </a:lnTo>
                    <a:lnTo>
                      <a:pt x="26" y="22"/>
                    </a:lnTo>
                    <a:lnTo>
                      <a:pt x="32" y="18"/>
                    </a:lnTo>
                    <a:lnTo>
                      <a:pt x="34" y="12"/>
                    </a:lnTo>
                    <a:lnTo>
                      <a:pt x="36" y="6"/>
                    </a:lnTo>
                    <a:lnTo>
                      <a:pt x="36" y="4"/>
                    </a:lnTo>
                    <a:lnTo>
                      <a:pt x="0" y="0"/>
                    </a:lnTo>
                    <a:close/>
                  </a:path>
                </a:pathLst>
              </a:custGeom>
              <a:solidFill>
                <a:srgbClr val="6F3D3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022" name="Freeform 977"/>
              <p:cNvSpPr/>
              <p:nvPr/>
            </p:nvSpPr>
            <p:spPr bwMode="auto">
              <a:xfrm>
                <a:off x="2967038" y="2832100"/>
                <a:ext cx="215900" cy="219075"/>
              </a:xfrm>
              <a:custGeom>
                <a:avLst/>
                <a:gdLst/>
                <a:ahLst/>
                <a:cxnLst>
                  <a:cxn ang="0">
                    <a:pos x="136" y="68"/>
                  </a:cxn>
                  <a:cxn ang="0">
                    <a:pos x="136" y="68"/>
                  </a:cxn>
                  <a:cxn ang="0">
                    <a:pos x="134" y="82"/>
                  </a:cxn>
                  <a:cxn ang="0">
                    <a:pos x="130" y="96"/>
                  </a:cxn>
                  <a:cxn ang="0">
                    <a:pos x="124" y="106"/>
                  </a:cxn>
                  <a:cxn ang="0">
                    <a:pos x="116" y="118"/>
                  </a:cxn>
                  <a:cxn ang="0">
                    <a:pos x="106" y="126"/>
                  </a:cxn>
                  <a:cxn ang="0">
                    <a:pos x="94" y="132"/>
                  </a:cxn>
                  <a:cxn ang="0">
                    <a:pos x="82" y="136"/>
                  </a:cxn>
                  <a:cxn ang="0">
                    <a:pos x="68" y="138"/>
                  </a:cxn>
                  <a:cxn ang="0">
                    <a:pos x="68" y="138"/>
                  </a:cxn>
                  <a:cxn ang="0">
                    <a:pos x="54" y="136"/>
                  </a:cxn>
                  <a:cxn ang="0">
                    <a:pos x="42" y="132"/>
                  </a:cxn>
                  <a:cxn ang="0">
                    <a:pos x="30" y="126"/>
                  </a:cxn>
                  <a:cxn ang="0">
                    <a:pos x="20" y="118"/>
                  </a:cxn>
                  <a:cxn ang="0">
                    <a:pos x="12" y="106"/>
                  </a:cxn>
                  <a:cxn ang="0">
                    <a:pos x="4" y="96"/>
                  </a:cxn>
                  <a:cxn ang="0">
                    <a:pos x="0" y="82"/>
                  </a:cxn>
                  <a:cxn ang="0">
                    <a:pos x="0" y="68"/>
                  </a:cxn>
                  <a:cxn ang="0">
                    <a:pos x="0" y="68"/>
                  </a:cxn>
                  <a:cxn ang="0">
                    <a:pos x="0" y="54"/>
                  </a:cxn>
                  <a:cxn ang="0">
                    <a:pos x="4" y="42"/>
                  </a:cxn>
                  <a:cxn ang="0">
                    <a:pos x="12" y="30"/>
                  </a:cxn>
                  <a:cxn ang="0">
                    <a:pos x="20" y="20"/>
                  </a:cxn>
                  <a:cxn ang="0">
                    <a:pos x="30" y="12"/>
                  </a:cxn>
                  <a:cxn ang="0">
                    <a:pos x="42" y="6"/>
                  </a:cxn>
                  <a:cxn ang="0">
                    <a:pos x="54" y="2"/>
                  </a:cxn>
                  <a:cxn ang="0">
                    <a:pos x="68" y="0"/>
                  </a:cxn>
                  <a:cxn ang="0">
                    <a:pos x="68" y="0"/>
                  </a:cxn>
                  <a:cxn ang="0">
                    <a:pos x="82" y="2"/>
                  </a:cxn>
                  <a:cxn ang="0">
                    <a:pos x="94" y="6"/>
                  </a:cxn>
                  <a:cxn ang="0">
                    <a:pos x="106" y="12"/>
                  </a:cxn>
                  <a:cxn ang="0">
                    <a:pos x="116" y="20"/>
                  </a:cxn>
                  <a:cxn ang="0">
                    <a:pos x="124" y="30"/>
                  </a:cxn>
                  <a:cxn ang="0">
                    <a:pos x="130" y="42"/>
                  </a:cxn>
                  <a:cxn ang="0">
                    <a:pos x="134" y="54"/>
                  </a:cxn>
                  <a:cxn ang="0">
                    <a:pos x="136" y="68"/>
                  </a:cxn>
                  <a:cxn ang="0">
                    <a:pos x="136" y="68"/>
                  </a:cxn>
                </a:cxnLst>
                <a:rect l="0" t="0" r="r" b="b"/>
                <a:pathLst>
                  <a:path w="136" h="138">
                    <a:moveTo>
                      <a:pt x="136" y="68"/>
                    </a:moveTo>
                    <a:lnTo>
                      <a:pt x="136" y="68"/>
                    </a:lnTo>
                    <a:lnTo>
                      <a:pt x="134" y="82"/>
                    </a:lnTo>
                    <a:lnTo>
                      <a:pt x="130" y="96"/>
                    </a:lnTo>
                    <a:lnTo>
                      <a:pt x="124" y="106"/>
                    </a:lnTo>
                    <a:lnTo>
                      <a:pt x="116" y="118"/>
                    </a:lnTo>
                    <a:lnTo>
                      <a:pt x="106" y="126"/>
                    </a:lnTo>
                    <a:lnTo>
                      <a:pt x="94" y="132"/>
                    </a:lnTo>
                    <a:lnTo>
                      <a:pt x="82" y="136"/>
                    </a:lnTo>
                    <a:lnTo>
                      <a:pt x="68" y="138"/>
                    </a:lnTo>
                    <a:lnTo>
                      <a:pt x="68" y="138"/>
                    </a:lnTo>
                    <a:lnTo>
                      <a:pt x="54" y="136"/>
                    </a:lnTo>
                    <a:lnTo>
                      <a:pt x="42" y="132"/>
                    </a:lnTo>
                    <a:lnTo>
                      <a:pt x="30" y="126"/>
                    </a:lnTo>
                    <a:lnTo>
                      <a:pt x="20" y="118"/>
                    </a:lnTo>
                    <a:lnTo>
                      <a:pt x="12" y="106"/>
                    </a:lnTo>
                    <a:lnTo>
                      <a:pt x="4" y="96"/>
                    </a:lnTo>
                    <a:lnTo>
                      <a:pt x="0" y="82"/>
                    </a:lnTo>
                    <a:lnTo>
                      <a:pt x="0" y="68"/>
                    </a:lnTo>
                    <a:lnTo>
                      <a:pt x="0" y="68"/>
                    </a:lnTo>
                    <a:lnTo>
                      <a:pt x="0" y="54"/>
                    </a:lnTo>
                    <a:lnTo>
                      <a:pt x="4" y="42"/>
                    </a:lnTo>
                    <a:lnTo>
                      <a:pt x="12" y="30"/>
                    </a:lnTo>
                    <a:lnTo>
                      <a:pt x="20" y="20"/>
                    </a:lnTo>
                    <a:lnTo>
                      <a:pt x="30" y="12"/>
                    </a:lnTo>
                    <a:lnTo>
                      <a:pt x="42" y="6"/>
                    </a:lnTo>
                    <a:lnTo>
                      <a:pt x="54" y="2"/>
                    </a:lnTo>
                    <a:lnTo>
                      <a:pt x="68" y="0"/>
                    </a:lnTo>
                    <a:lnTo>
                      <a:pt x="68" y="0"/>
                    </a:lnTo>
                    <a:lnTo>
                      <a:pt x="82" y="2"/>
                    </a:lnTo>
                    <a:lnTo>
                      <a:pt x="94" y="6"/>
                    </a:lnTo>
                    <a:lnTo>
                      <a:pt x="106" y="12"/>
                    </a:lnTo>
                    <a:lnTo>
                      <a:pt x="116" y="20"/>
                    </a:lnTo>
                    <a:lnTo>
                      <a:pt x="124" y="30"/>
                    </a:lnTo>
                    <a:lnTo>
                      <a:pt x="130" y="42"/>
                    </a:lnTo>
                    <a:lnTo>
                      <a:pt x="134" y="54"/>
                    </a:lnTo>
                    <a:lnTo>
                      <a:pt x="136" y="68"/>
                    </a:lnTo>
                    <a:lnTo>
                      <a:pt x="136" y="68"/>
                    </a:lnTo>
                    <a:close/>
                  </a:path>
                </a:pathLst>
              </a:custGeom>
              <a:solidFill>
                <a:srgbClr val="337B7C"/>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023" name="Freeform 978"/>
              <p:cNvSpPr/>
              <p:nvPr/>
            </p:nvSpPr>
            <p:spPr bwMode="auto">
              <a:xfrm>
                <a:off x="3001963" y="2867025"/>
                <a:ext cx="149225" cy="149225"/>
              </a:xfrm>
              <a:custGeom>
                <a:avLst/>
                <a:gdLst/>
                <a:ahLst/>
                <a:cxnLst>
                  <a:cxn ang="0">
                    <a:pos x="94" y="46"/>
                  </a:cxn>
                  <a:cxn ang="0">
                    <a:pos x="94" y="46"/>
                  </a:cxn>
                  <a:cxn ang="0">
                    <a:pos x="94" y="56"/>
                  </a:cxn>
                  <a:cxn ang="0">
                    <a:pos x="90" y="66"/>
                  </a:cxn>
                  <a:cxn ang="0">
                    <a:pos x="86" y="74"/>
                  </a:cxn>
                  <a:cxn ang="0">
                    <a:pos x="80" y="80"/>
                  </a:cxn>
                  <a:cxn ang="0">
                    <a:pos x="74" y="86"/>
                  </a:cxn>
                  <a:cxn ang="0">
                    <a:pos x="66" y="90"/>
                  </a:cxn>
                  <a:cxn ang="0">
                    <a:pos x="56" y="94"/>
                  </a:cxn>
                  <a:cxn ang="0">
                    <a:pos x="46" y="94"/>
                  </a:cxn>
                  <a:cxn ang="0">
                    <a:pos x="46" y="94"/>
                  </a:cxn>
                  <a:cxn ang="0">
                    <a:pos x="38" y="94"/>
                  </a:cxn>
                  <a:cxn ang="0">
                    <a:pos x="28" y="90"/>
                  </a:cxn>
                  <a:cxn ang="0">
                    <a:pos x="20" y="86"/>
                  </a:cxn>
                  <a:cxn ang="0">
                    <a:pos x="14" y="80"/>
                  </a:cxn>
                  <a:cxn ang="0">
                    <a:pos x="8" y="74"/>
                  </a:cxn>
                  <a:cxn ang="0">
                    <a:pos x="2" y="66"/>
                  </a:cxn>
                  <a:cxn ang="0">
                    <a:pos x="0" y="56"/>
                  </a:cxn>
                  <a:cxn ang="0">
                    <a:pos x="0" y="46"/>
                  </a:cxn>
                  <a:cxn ang="0">
                    <a:pos x="0" y="46"/>
                  </a:cxn>
                  <a:cxn ang="0">
                    <a:pos x="0" y="38"/>
                  </a:cxn>
                  <a:cxn ang="0">
                    <a:pos x="2" y="28"/>
                  </a:cxn>
                  <a:cxn ang="0">
                    <a:pos x="8" y="20"/>
                  </a:cxn>
                  <a:cxn ang="0">
                    <a:pos x="14" y="14"/>
                  </a:cxn>
                  <a:cxn ang="0">
                    <a:pos x="20" y="8"/>
                  </a:cxn>
                  <a:cxn ang="0">
                    <a:pos x="28" y="2"/>
                  </a:cxn>
                  <a:cxn ang="0">
                    <a:pos x="38" y="0"/>
                  </a:cxn>
                  <a:cxn ang="0">
                    <a:pos x="46" y="0"/>
                  </a:cxn>
                  <a:cxn ang="0">
                    <a:pos x="46" y="0"/>
                  </a:cxn>
                  <a:cxn ang="0">
                    <a:pos x="56" y="0"/>
                  </a:cxn>
                  <a:cxn ang="0">
                    <a:pos x="66" y="2"/>
                  </a:cxn>
                  <a:cxn ang="0">
                    <a:pos x="74" y="8"/>
                  </a:cxn>
                  <a:cxn ang="0">
                    <a:pos x="80" y="14"/>
                  </a:cxn>
                  <a:cxn ang="0">
                    <a:pos x="86" y="20"/>
                  </a:cxn>
                  <a:cxn ang="0">
                    <a:pos x="90" y="28"/>
                  </a:cxn>
                  <a:cxn ang="0">
                    <a:pos x="94" y="38"/>
                  </a:cxn>
                  <a:cxn ang="0">
                    <a:pos x="94" y="46"/>
                  </a:cxn>
                  <a:cxn ang="0">
                    <a:pos x="94" y="46"/>
                  </a:cxn>
                </a:cxnLst>
                <a:rect l="0" t="0" r="r" b="b"/>
                <a:pathLst>
                  <a:path w="94" h="94">
                    <a:moveTo>
                      <a:pt x="94" y="46"/>
                    </a:moveTo>
                    <a:lnTo>
                      <a:pt x="94" y="46"/>
                    </a:lnTo>
                    <a:lnTo>
                      <a:pt x="94" y="56"/>
                    </a:lnTo>
                    <a:lnTo>
                      <a:pt x="90" y="66"/>
                    </a:lnTo>
                    <a:lnTo>
                      <a:pt x="86" y="74"/>
                    </a:lnTo>
                    <a:lnTo>
                      <a:pt x="80" y="80"/>
                    </a:lnTo>
                    <a:lnTo>
                      <a:pt x="74" y="86"/>
                    </a:lnTo>
                    <a:lnTo>
                      <a:pt x="66" y="90"/>
                    </a:lnTo>
                    <a:lnTo>
                      <a:pt x="56" y="94"/>
                    </a:lnTo>
                    <a:lnTo>
                      <a:pt x="46" y="94"/>
                    </a:lnTo>
                    <a:lnTo>
                      <a:pt x="46" y="94"/>
                    </a:lnTo>
                    <a:lnTo>
                      <a:pt x="38" y="94"/>
                    </a:lnTo>
                    <a:lnTo>
                      <a:pt x="28" y="90"/>
                    </a:lnTo>
                    <a:lnTo>
                      <a:pt x="20" y="86"/>
                    </a:lnTo>
                    <a:lnTo>
                      <a:pt x="14" y="80"/>
                    </a:lnTo>
                    <a:lnTo>
                      <a:pt x="8" y="74"/>
                    </a:lnTo>
                    <a:lnTo>
                      <a:pt x="2" y="66"/>
                    </a:lnTo>
                    <a:lnTo>
                      <a:pt x="0" y="56"/>
                    </a:lnTo>
                    <a:lnTo>
                      <a:pt x="0" y="46"/>
                    </a:lnTo>
                    <a:lnTo>
                      <a:pt x="0" y="46"/>
                    </a:lnTo>
                    <a:lnTo>
                      <a:pt x="0" y="38"/>
                    </a:lnTo>
                    <a:lnTo>
                      <a:pt x="2" y="28"/>
                    </a:lnTo>
                    <a:lnTo>
                      <a:pt x="8" y="20"/>
                    </a:lnTo>
                    <a:lnTo>
                      <a:pt x="14" y="14"/>
                    </a:lnTo>
                    <a:lnTo>
                      <a:pt x="20" y="8"/>
                    </a:lnTo>
                    <a:lnTo>
                      <a:pt x="28" y="2"/>
                    </a:lnTo>
                    <a:lnTo>
                      <a:pt x="38" y="0"/>
                    </a:lnTo>
                    <a:lnTo>
                      <a:pt x="46" y="0"/>
                    </a:lnTo>
                    <a:lnTo>
                      <a:pt x="46" y="0"/>
                    </a:lnTo>
                    <a:lnTo>
                      <a:pt x="56" y="0"/>
                    </a:lnTo>
                    <a:lnTo>
                      <a:pt x="66" y="2"/>
                    </a:lnTo>
                    <a:lnTo>
                      <a:pt x="74" y="8"/>
                    </a:lnTo>
                    <a:lnTo>
                      <a:pt x="80" y="14"/>
                    </a:lnTo>
                    <a:lnTo>
                      <a:pt x="86" y="20"/>
                    </a:lnTo>
                    <a:lnTo>
                      <a:pt x="90" y="28"/>
                    </a:lnTo>
                    <a:lnTo>
                      <a:pt x="94" y="38"/>
                    </a:lnTo>
                    <a:lnTo>
                      <a:pt x="94" y="46"/>
                    </a:lnTo>
                    <a:lnTo>
                      <a:pt x="94" y="46"/>
                    </a:lnTo>
                    <a:close/>
                  </a:path>
                </a:pathLst>
              </a:custGeom>
              <a:solidFill>
                <a:srgbClr val="C2B3A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024" name="Freeform 979"/>
              <p:cNvSpPr/>
              <p:nvPr/>
            </p:nvSpPr>
            <p:spPr bwMode="auto">
              <a:xfrm>
                <a:off x="3024188" y="2889250"/>
                <a:ext cx="107950" cy="107950"/>
              </a:xfrm>
              <a:custGeom>
                <a:avLst/>
                <a:gdLst/>
                <a:ahLst/>
                <a:cxnLst>
                  <a:cxn ang="0">
                    <a:pos x="68" y="32"/>
                  </a:cxn>
                  <a:cxn ang="0">
                    <a:pos x="68" y="32"/>
                  </a:cxn>
                  <a:cxn ang="0">
                    <a:pos x="68" y="38"/>
                  </a:cxn>
                  <a:cxn ang="0">
                    <a:pos x="66" y="46"/>
                  </a:cxn>
                  <a:cxn ang="0">
                    <a:pos x="62" y="50"/>
                  </a:cxn>
                  <a:cxn ang="0">
                    <a:pos x="58" y="56"/>
                  </a:cxn>
                  <a:cxn ang="0">
                    <a:pos x="54" y="60"/>
                  </a:cxn>
                  <a:cxn ang="0">
                    <a:pos x="48" y="64"/>
                  </a:cxn>
                  <a:cxn ang="0">
                    <a:pos x="42" y="66"/>
                  </a:cxn>
                  <a:cxn ang="0">
                    <a:pos x="36" y="68"/>
                  </a:cxn>
                  <a:cxn ang="0">
                    <a:pos x="36" y="68"/>
                  </a:cxn>
                  <a:cxn ang="0">
                    <a:pos x="28" y="68"/>
                  </a:cxn>
                  <a:cxn ang="0">
                    <a:pos x="22" y="66"/>
                  </a:cxn>
                  <a:cxn ang="0">
                    <a:pos x="16" y="64"/>
                  </a:cxn>
                  <a:cxn ang="0">
                    <a:pos x="10" y="60"/>
                  </a:cxn>
                  <a:cxn ang="0">
                    <a:pos x="6" y="54"/>
                  </a:cxn>
                  <a:cxn ang="0">
                    <a:pos x="2" y="48"/>
                  </a:cxn>
                  <a:cxn ang="0">
                    <a:pos x="0" y="42"/>
                  </a:cxn>
                  <a:cxn ang="0">
                    <a:pos x="0" y="36"/>
                  </a:cxn>
                  <a:cxn ang="0">
                    <a:pos x="0" y="36"/>
                  </a:cxn>
                  <a:cxn ang="0">
                    <a:pos x="0" y="28"/>
                  </a:cxn>
                  <a:cxn ang="0">
                    <a:pos x="0" y="22"/>
                  </a:cxn>
                  <a:cxn ang="0">
                    <a:pos x="4" y="16"/>
                  </a:cxn>
                  <a:cxn ang="0">
                    <a:pos x="8" y="10"/>
                  </a:cxn>
                  <a:cxn ang="0">
                    <a:pos x="12" y="6"/>
                  </a:cxn>
                  <a:cxn ang="0">
                    <a:pos x="18" y="2"/>
                  </a:cxn>
                  <a:cxn ang="0">
                    <a:pos x="24" y="0"/>
                  </a:cxn>
                  <a:cxn ang="0">
                    <a:pos x="32" y="0"/>
                  </a:cxn>
                  <a:cxn ang="0">
                    <a:pos x="32" y="0"/>
                  </a:cxn>
                  <a:cxn ang="0">
                    <a:pos x="38" y="0"/>
                  </a:cxn>
                  <a:cxn ang="0">
                    <a:pos x="44" y="2"/>
                  </a:cxn>
                  <a:cxn ang="0">
                    <a:pos x="50" y="4"/>
                  </a:cxn>
                  <a:cxn ang="0">
                    <a:pos x="56" y="8"/>
                  </a:cxn>
                  <a:cxn ang="0">
                    <a:pos x="60" y="12"/>
                  </a:cxn>
                  <a:cxn ang="0">
                    <a:pos x="64" y="18"/>
                  </a:cxn>
                  <a:cxn ang="0">
                    <a:pos x="66" y="24"/>
                  </a:cxn>
                  <a:cxn ang="0">
                    <a:pos x="68" y="32"/>
                  </a:cxn>
                  <a:cxn ang="0">
                    <a:pos x="68" y="32"/>
                  </a:cxn>
                </a:cxnLst>
                <a:rect l="0" t="0" r="r" b="b"/>
                <a:pathLst>
                  <a:path w="68" h="68">
                    <a:moveTo>
                      <a:pt x="68" y="32"/>
                    </a:moveTo>
                    <a:lnTo>
                      <a:pt x="68" y="32"/>
                    </a:lnTo>
                    <a:lnTo>
                      <a:pt x="68" y="38"/>
                    </a:lnTo>
                    <a:lnTo>
                      <a:pt x="66" y="46"/>
                    </a:lnTo>
                    <a:lnTo>
                      <a:pt x="62" y="50"/>
                    </a:lnTo>
                    <a:lnTo>
                      <a:pt x="58" y="56"/>
                    </a:lnTo>
                    <a:lnTo>
                      <a:pt x="54" y="60"/>
                    </a:lnTo>
                    <a:lnTo>
                      <a:pt x="48" y="64"/>
                    </a:lnTo>
                    <a:lnTo>
                      <a:pt x="42" y="66"/>
                    </a:lnTo>
                    <a:lnTo>
                      <a:pt x="36" y="68"/>
                    </a:lnTo>
                    <a:lnTo>
                      <a:pt x="36" y="68"/>
                    </a:lnTo>
                    <a:lnTo>
                      <a:pt x="28" y="68"/>
                    </a:lnTo>
                    <a:lnTo>
                      <a:pt x="22" y="66"/>
                    </a:lnTo>
                    <a:lnTo>
                      <a:pt x="16" y="64"/>
                    </a:lnTo>
                    <a:lnTo>
                      <a:pt x="10" y="60"/>
                    </a:lnTo>
                    <a:lnTo>
                      <a:pt x="6" y="54"/>
                    </a:lnTo>
                    <a:lnTo>
                      <a:pt x="2" y="48"/>
                    </a:lnTo>
                    <a:lnTo>
                      <a:pt x="0" y="42"/>
                    </a:lnTo>
                    <a:lnTo>
                      <a:pt x="0" y="36"/>
                    </a:lnTo>
                    <a:lnTo>
                      <a:pt x="0" y="36"/>
                    </a:lnTo>
                    <a:lnTo>
                      <a:pt x="0" y="28"/>
                    </a:lnTo>
                    <a:lnTo>
                      <a:pt x="0" y="22"/>
                    </a:lnTo>
                    <a:lnTo>
                      <a:pt x="4" y="16"/>
                    </a:lnTo>
                    <a:lnTo>
                      <a:pt x="8" y="10"/>
                    </a:lnTo>
                    <a:lnTo>
                      <a:pt x="12" y="6"/>
                    </a:lnTo>
                    <a:lnTo>
                      <a:pt x="18" y="2"/>
                    </a:lnTo>
                    <a:lnTo>
                      <a:pt x="24" y="0"/>
                    </a:lnTo>
                    <a:lnTo>
                      <a:pt x="32" y="0"/>
                    </a:lnTo>
                    <a:lnTo>
                      <a:pt x="32" y="0"/>
                    </a:lnTo>
                    <a:lnTo>
                      <a:pt x="38" y="0"/>
                    </a:lnTo>
                    <a:lnTo>
                      <a:pt x="44" y="2"/>
                    </a:lnTo>
                    <a:lnTo>
                      <a:pt x="50" y="4"/>
                    </a:lnTo>
                    <a:lnTo>
                      <a:pt x="56" y="8"/>
                    </a:lnTo>
                    <a:lnTo>
                      <a:pt x="60" y="12"/>
                    </a:lnTo>
                    <a:lnTo>
                      <a:pt x="64" y="18"/>
                    </a:lnTo>
                    <a:lnTo>
                      <a:pt x="66" y="24"/>
                    </a:lnTo>
                    <a:lnTo>
                      <a:pt x="68" y="32"/>
                    </a:lnTo>
                    <a:lnTo>
                      <a:pt x="68" y="32"/>
                    </a:lnTo>
                    <a:close/>
                  </a:path>
                </a:pathLst>
              </a:custGeom>
              <a:solidFill>
                <a:srgbClr val="EB743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025" name="Freeform 980"/>
              <p:cNvSpPr/>
              <p:nvPr/>
            </p:nvSpPr>
            <p:spPr bwMode="auto">
              <a:xfrm>
                <a:off x="3049588" y="2914650"/>
                <a:ext cx="57150" cy="57150"/>
              </a:xfrm>
              <a:custGeom>
                <a:avLst/>
                <a:gdLst/>
                <a:ahLst/>
                <a:cxnLst>
                  <a:cxn ang="0">
                    <a:pos x="36" y="16"/>
                  </a:cxn>
                  <a:cxn ang="0">
                    <a:pos x="36" y="16"/>
                  </a:cxn>
                  <a:cxn ang="0">
                    <a:pos x="34" y="24"/>
                  </a:cxn>
                  <a:cxn ang="0">
                    <a:pos x="30" y="30"/>
                  </a:cxn>
                  <a:cxn ang="0">
                    <a:pos x="26" y="34"/>
                  </a:cxn>
                  <a:cxn ang="0">
                    <a:pos x="18" y="36"/>
                  </a:cxn>
                  <a:cxn ang="0">
                    <a:pos x="18" y="36"/>
                  </a:cxn>
                  <a:cxn ang="0">
                    <a:pos x="12" y="34"/>
                  </a:cxn>
                  <a:cxn ang="0">
                    <a:pos x="6" y="30"/>
                  </a:cxn>
                  <a:cxn ang="0">
                    <a:pos x="2" y="26"/>
                  </a:cxn>
                  <a:cxn ang="0">
                    <a:pos x="0" y="18"/>
                  </a:cxn>
                  <a:cxn ang="0">
                    <a:pos x="0" y="18"/>
                  </a:cxn>
                  <a:cxn ang="0">
                    <a:pos x="0" y="12"/>
                  </a:cxn>
                  <a:cxn ang="0">
                    <a:pos x="4" y="6"/>
                  </a:cxn>
                  <a:cxn ang="0">
                    <a:pos x="10" y="2"/>
                  </a:cxn>
                  <a:cxn ang="0">
                    <a:pos x="16" y="0"/>
                  </a:cxn>
                  <a:cxn ang="0">
                    <a:pos x="16" y="0"/>
                  </a:cxn>
                  <a:cxn ang="0">
                    <a:pos x="24" y="0"/>
                  </a:cxn>
                  <a:cxn ang="0">
                    <a:pos x="30" y="4"/>
                  </a:cxn>
                  <a:cxn ang="0">
                    <a:pos x="34" y="10"/>
                  </a:cxn>
                  <a:cxn ang="0">
                    <a:pos x="36" y="16"/>
                  </a:cxn>
                  <a:cxn ang="0">
                    <a:pos x="36" y="16"/>
                  </a:cxn>
                </a:cxnLst>
                <a:rect l="0" t="0" r="r" b="b"/>
                <a:pathLst>
                  <a:path w="36" h="36">
                    <a:moveTo>
                      <a:pt x="36" y="16"/>
                    </a:moveTo>
                    <a:lnTo>
                      <a:pt x="36" y="16"/>
                    </a:lnTo>
                    <a:lnTo>
                      <a:pt x="34" y="24"/>
                    </a:lnTo>
                    <a:lnTo>
                      <a:pt x="30" y="30"/>
                    </a:lnTo>
                    <a:lnTo>
                      <a:pt x="26" y="34"/>
                    </a:lnTo>
                    <a:lnTo>
                      <a:pt x="18" y="36"/>
                    </a:lnTo>
                    <a:lnTo>
                      <a:pt x="18" y="36"/>
                    </a:lnTo>
                    <a:lnTo>
                      <a:pt x="12" y="34"/>
                    </a:lnTo>
                    <a:lnTo>
                      <a:pt x="6" y="30"/>
                    </a:lnTo>
                    <a:lnTo>
                      <a:pt x="2" y="26"/>
                    </a:lnTo>
                    <a:lnTo>
                      <a:pt x="0" y="18"/>
                    </a:lnTo>
                    <a:lnTo>
                      <a:pt x="0" y="18"/>
                    </a:lnTo>
                    <a:lnTo>
                      <a:pt x="0" y="12"/>
                    </a:lnTo>
                    <a:lnTo>
                      <a:pt x="4" y="6"/>
                    </a:lnTo>
                    <a:lnTo>
                      <a:pt x="10" y="2"/>
                    </a:lnTo>
                    <a:lnTo>
                      <a:pt x="16" y="0"/>
                    </a:lnTo>
                    <a:lnTo>
                      <a:pt x="16" y="0"/>
                    </a:lnTo>
                    <a:lnTo>
                      <a:pt x="24" y="0"/>
                    </a:lnTo>
                    <a:lnTo>
                      <a:pt x="30" y="4"/>
                    </a:lnTo>
                    <a:lnTo>
                      <a:pt x="34" y="10"/>
                    </a:lnTo>
                    <a:lnTo>
                      <a:pt x="36" y="16"/>
                    </a:lnTo>
                    <a:lnTo>
                      <a:pt x="36" y="16"/>
                    </a:lnTo>
                    <a:close/>
                  </a:path>
                </a:pathLst>
              </a:custGeom>
              <a:solidFill>
                <a:srgbClr val="6F3D3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026" name="Freeform 981"/>
              <p:cNvSpPr/>
              <p:nvPr/>
            </p:nvSpPr>
            <p:spPr bwMode="auto">
              <a:xfrm>
                <a:off x="3227388" y="2752725"/>
                <a:ext cx="193675" cy="190500"/>
              </a:xfrm>
              <a:custGeom>
                <a:avLst/>
                <a:gdLst/>
                <a:ahLst/>
                <a:cxnLst>
                  <a:cxn ang="0">
                    <a:pos x="68" y="0"/>
                  </a:cxn>
                  <a:cxn ang="0">
                    <a:pos x="68" y="0"/>
                  </a:cxn>
                  <a:cxn ang="0">
                    <a:pos x="54" y="0"/>
                  </a:cxn>
                  <a:cxn ang="0">
                    <a:pos x="42" y="4"/>
                  </a:cxn>
                  <a:cxn ang="0">
                    <a:pos x="30" y="10"/>
                  </a:cxn>
                  <a:cxn ang="0">
                    <a:pos x="20" y="20"/>
                  </a:cxn>
                  <a:cxn ang="0">
                    <a:pos x="12" y="30"/>
                  </a:cxn>
                  <a:cxn ang="0">
                    <a:pos x="4" y="40"/>
                  </a:cxn>
                  <a:cxn ang="0">
                    <a:pos x="0" y="54"/>
                  </a:cxn>
                  <a:cxn ang="0">
                    <a:pos x="0" y="68"/>
                  </a:cxn>
                  <a:cxn ang="0">
                    <a:pos x="0" y="68"/>
                  </a:cxn>
                  <a:cxn ang="0">
                    <a:pos x="2" y="84"/>
                  </a:cxn>
                  <a:cxn ang="0">
                    <a:pos x="6" y="98"/>
                  </a:cxn>
                  <a:cxn ang="0">
                    <a:pos x="14" y="110"/>
                  </a:cxn>
                  <a:cxn ang="0">
                    <a:pos x="24" y="120"/>
                  </a:cxn>
                  <a:cxn ang="0">
                    <a:pos x="122" y="24"/>
                  </a:cxn>
                  <a:cxn ang="0">
                    <a:pos x="122" y="24"/>
                  </a:cxn>
                  <a:cxn ang="0">
                    <a:pos x="110" y="14"/>
                  </a:cxn>
                  <a:cxn ang="0">
                    <a:pos x="98" y="6"/>
                  </a:cxn>
                  <a:cxn ang="0">
                    <a:pos x="84" y="0"/>
                  </a:cxn>
                  <a:cxn ang="0">
                    <a:pos x="68" y="0"/>
                  </a:cxn>
                  <a:cxn ang="0">
                    <a:pos x="68" y="0"/>
                  </a:cxn>
                </a:cxnLst>
                <a:rect l="0" t="0" r="r" b="b"/>
                <a:pathLst>
                  <a:path w="122" h="120">
                    <a:moveTo>
                      <a:pt x="68" y="0"/>
                    </a:moveTo>
                    <a:lnTo>
                      <a:pt x="68" y="0"/>
                    </a:lnTo>
                    <a:lnTo>
                      <a:pt x="54" y="0"/>
                    </a:lnTo>
                    <a:lnTo>
                      <a:pt x="42" y="4"/>
                    </a:lnTo>
                    <a:lnTo>
                      <a:pt x="30" y="10"/>
                    </a:lnTo>
                    <a:lnTo>
                      <a:pt x="20" y="20"/>
                    </a:lnTo>
                    <a:lnTo>
                      <a:pt x="12" y="30"/>
                    </a:lnTo>
                    <a:lnTo>
                      <a:pt x="4" y="40"/>
                    </a:lnTo>
                    <a:lnTo>
                      <a:pt x="0" y="54"/>
                    </a:lnTo>
                    <a:lnTo>
                      <a:pt x="0" y="68"/>
                    </a:lnTo>
                    <a:lnTo>
                      <a:pt x="0" y="68"/>
                    </a:lnTo>
                    <a:lnTo>
                      <a:pt x="2" y="84"/>
                    </a:lnTo>
                    <a:lnTo>
                      <a:pt x="6" y="98"/>
                    </a:lnTo>
                    <a:lnTo>
                      <a:pt x="14" y="110"/>
                    </a:lnTo>
                    <a:lnTo>
                      <a:pt x="24" y="120"/>
                    </a:lnTo>
                    <a:lnTo>
                      <a:pt x="122" y="24"/>
                    </a:lnTo>
                    <a:lnTo>
                      <a:pt x="122" y="24"/>
                    </a:lnTo>
                    <a:lnTo>
                      <a:pt x="110" y="14"/>
                    </a:lnTo>
                    <a:lnTo>
                      <a:pt x="98" y="6"/>
                    </a:lnTo>
                    <a:lnTo>
                      <a:pt x="84" y="0"/>
                    </a:lnTo>
                    <a:lnTo>
                      <a:pt x="68" y="0"/>
                    </a:lnTo>
                    <a:lnTo>
                      <a:pt x="68" y="0"/>
                    </a:lnTo>
                    <a:close/>
                  </a:path>
                </a:pathLst>
              </a:custGeom>
              <a:solidFill>
                <a:srgbClr val="337B7C"/>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027" name="Freeform 982"/>
              <p:cNvSpPr/>
              <p:nvPr/>
            </p:nvSpPr>
            <p:spPr bwMode="auto">
              <a:xfrm>
                <a:off x="3262313" y="2784475"/>
                <a:ext cx="133350" cy="136525"/>
              </a:xfrm>
              <a:custGeom>
                <a:avLst/>
                <a:gdLst/>
                <a:ahLst/>
                <a:cxnLst>
                  <a:cxn ang="0">
                    <a:pos x="46" y="0"/>
                  </a:cxn>
                  <a:cxn ang="0">
                    <a:pos x="46" y="0"/>
                  </a:cxn>
                  <a:cxn ang="0">
                    <a:pos x="38" y="2"/>
                  </a:cxn>
                  <a:cxn ang="0">
                    <a:pos x="28" y="4"/>
                  </a:cxn>
                  <a:cxn ang="0">
                    <a:pos x="20" y="8"/>
                  </a:cxn>
                  <a:cxn ang="0">
                    <a:pos x="14" y="14"/>
                  </a:cxn>
                  <a:cxn ang="0">
                    <a:pos x="8" y="22"/>
                  </a:cxn>
                  <a:cxn ang="0">
                    <a:pos x="4" y="30"/>
                  </a:cxn>
                  <a:cxn ang="0">
                    <a:pos x="0" y="38"/>
                  </a:cxn>
                  <a:cxn ang="0">
                    <a:pos x="0" y="48"/>
                  </a:cxn>
                  <a:cxn ang="0">
                    <a:pos x="0" y="48"/>
                  </a:cxn>
                  <a:cxn ang="0">
                    <a:pos x="0" y="58"/>
                  </a:cxn>
                  <a:cxn ang="0">
                    <a:pos x="4" y="68"/>
                  </a:cxn>
                  <a:cxn ang="0">
                    <a:pos x="10" y="78"/>
                  </a:cxn>
                  <a:cxn ang="0">
                    <a:pos x="18" y="86"/>
                  </a:cxn>
                  <a:cxn ang="0">
                    <a:pos x="84" y="20"/>
                  </a:cxn>
                  <a:cxn ang="0">
                    <a:pos x="84" y="20"/>
                  </a:cxn>
                  <a:cxn ang="0">
                    <a:pos x="78" y="12"/>
                  </a:cxn>
                  <a:cxn ang="0">
                    <a:pos x="68" y="6"/>
                  </a:cxn>
                  <a:cxn ang="0">
                    <a:pos x="58" y="2"/>
                  </a:cxn>
                  <a:cxn ang="0">
                    <a:pos x="46" y="0"/>
                  </a:cxn>
                  <a:cxn ang="0">
                    <a:pos x="46" y="0"/>
                  </a:cxn>
                </a:cxnLst>
                <a:rect l="0" t="0" r="r" b="b"/>
                <a:pathLst>
                  <a:path w="84" h="86">
                    <a:moveTo>
                      <a:pt x="46" y="0"/>
                    </a:moveTo>
                    <a:lnTo>
                      <a:pt x="46" y="0"/>
                    </a:lnTo>
                    <a:lnTo>
                      <a:pt x="38" y="2"/>
                    </a:lnTo>
                    <a:lnTo>
                      <a:pt x="28" y="4"/>
                    </a:lnTo>
                    <a:lnTo>
                      <a:pt x="20" y="8"/>
                    </a:lnTo>
                    <a:lnTo>
                      <a:pt x="14" y="14"/>
                    </a:lnTo>
                    <a:lnTo>
                      <a:pt x="8" y="22"/>
                    </a:lnTo>
                    <a:lnTo>
                      <a:pt x="4" y="30"/>
                    </a:lnTo>
                    <a:lnTo>
                      <a:pt x="0" y="38"/>
                    </a:lnTo>
                    <a:lnTo>
                      <a:pt x="0" y="48"/>
                    </a:lnTo>
                    <a:lnTo>
                      <a:pt x="0" y="48"/>
                    </a:lnTo>
                    <a:lnTo>
                      <a:pt x="0" y="58"/>
                    </a:lnTo>
                    <a:lnTo>
                      <a:pt x="4" y="68"/>
                    </a:lnTo>
                    <a:lnTo>
                      <a:pt x="10" y="78"/>
                    </a:lnTo>
                    <a:lnTo>
                      <a:pt x="18" y="86"/>
                    </a:lnTo>
                    <a:lnTo>
                      <a:pt x="84" y="20"/>
                    </a:lnTo>
                    <a:lnTo>
                      <a:pt x="84" y="20"/>
                    </a:lnTo>
                    <a:lnTo>
                      <a:pt x="78" y="12"/>
                    </a:lnTo>
                    <a:lnTo>
                      <a:pt x="68" y="6"/>
                    </a:lnTo>
                    <a:lnTo>
                      <a:pt x="58" y="2"/>
                    </a:lnTo>
                    <a:lnTo>
                      <a:pt x="46" y="0"/>
                    </a:lnTo>
                    <a:lnTo>
                      <a:pt x="46" y="0"/>
                    </a:lnTo>
                    <a:close/>
                  </a:path>
                </a:pathLst>
              </a:custGeom>
              <a:solidFill>
                <a:srgbClr val="C2B3A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028" name="Freeform 983"/>
              <p:cNvSpPr/>
              <p:nvPr/>
            </p:nvSpPr>
            <p:spPr bwMode="auto">
              <a:xfrm>
                <a:off x="3284538" y="2806700"/>
                <a:ext cx="98425" cy="98425"/>
              </a:xfrm>
              <a:custGeom>
                <a:avLst/>
                <a:gdLst/>
                <a:ahLst/>
                <a:cxnLst>
                  <a:cxn ang="0">
                    <a:pos x="32" y="0"/>
                  </a:cxn>
                  <a:cxn ang="0">
                    <a:pos x="32" y="0"/>
                  </a:cxn>
                  <a:cxn ang="0">
                    <a:pos x="24" y="2"/>
                  </a:cxn>
                  <a:cxn ang="0">
                    <a:pos x="18" y="4"/>
                  </a:cxn>
                  <a:cxn ang="0">
                    <a:pos x="12" y="8"/>
                  </a:cxn>
                  <a:cxn ang="0">
                    <a:pos x="8" y="12"/>
                  </a:cxn>
                  <a:cxn ang="0">
                    <a:pos x="4" y="18"/>
                  </a:cxn>
                  <a:cxn ang="0">
                    <a:pos x="2" y="24"/>
                  </a:cxn>
                  <a:cxn ang="0">
                    <a:pos x="0" y="30"/>
                  </a:cxn>
                  <a:cxn ang="0">
                    <a:pos x="0" y="36"/>
                  </a:cxn>
                  <a:cxn ang="0">
                    <a:pos x="0" y="36"/>
                  </a:cxn>
                  <a:cxn ang="0">
                    <a:pos x="0" y="44"/>
                  </a:cxn>
                  <a:cxn ang="0">
                    <a:pos x="4" y="52"/>
                  </a:cxn>
                  <a:cxn ang="0">
                    <a:pos x="8" y="58"/>
                  </a:cxn>
                  <a:cxn ang="0">
                    <a:pos x="14" y="62"/>
                  </a:cxn>
                  <a:cxn ang="0">
                    <a:pos x="62" y="14"/>
                  </a:cxn>
                  <a:cxn ang="0">
                    <a:pos x="62" y="14"/>
                  </a:cxn>
                  <a:cxn ang="0">
                    <a:pos x="56" y="8"/>
                  </a:cxn>
                  <a:cxn ang="0">
                    <a:pos x="48" y="4"/>
                  </a:cxn>
                  <a:cxn ang="0">
                    <a:pos x="40" y="2"/>
                  </a:cxn>
                  <a:cxn ang="0">
                    <a:pos x="32" y="0"/>
                  </a:cxn>
                  <a:cxn ang="0">
                    <a:pos x="32" y="0"/>
                  </a:cxn>
                </a:cxnLst>
                <a:rect l="0" t="0" r="r" b="b"/>
                <a:pathLst>
                  <a:path w="62" h="62">
                    <a:moveTo>
                      <a:pt x="32" y="0"/>
                    </a:moveTo>
                    <a:lnTo>
                      <a:pt x="32" y="0"/>
                    </a:lnTo>
                    <a:lnTo>
                      <a:pt x="24" y="2"/>
                    </a:lnTo>
                    <a:lnTo>
                      <a:pt x="18" y="4"/>
                    </a:lnTo>
                    <a:lnTo>
                      <a:pt x="12" y="8"/>
                    </a:lnTo>
                    <a:lnTo>
                      <a:pt x="8" y="12"/>
                    </a:lnTo>
                    <a:lnTo>
                      <a:pt x="4" y="18"/>
                    </a:lnTo>
                    <a:lnTo>
                      <a:pt x="2" y="24"/>
                    </a:lnTo>
                    <a:lnTo>
                      <a:pt x="0" y="30"/>
                    </a:lnTo>
                    <a:lnTo>
                      <a:pt x="0" y="36"/>
                    </a:lnTo>
                    <a:lnTo>
                      <a:pt x="0" y="36"/>
                    </a:lnTo>
                    <a:lnTo>
                      <a:pt x="0" y="44"/>
                    </a:lnTo>
                    <a:lnTo>
                      <a:pt x="4" y="52"/>
                    </a:lnTo>
                    <a:lnTo>
                      <a:pt x="8" y="58"/>
                    </a:lnTo>
                    <a:lnTo>
                      <a:pt x="14" y="62"/>
                    </a:lnTo>
                    <a:lnTo>
                      <a:pt x="62" y="14"/>
                    </a:lnTo>
                    <a:lnTo>
                      <a:pt x="62" y="14"/>
                    </a:lnTo>
                    <a:lnTo>
                      <a:pt x="56" y="8"/>
                    </a:lnTo>
                    <a:lnTo>
                      <a:pt x="48" y="4"/>
                    </a:lnTo>
                    <a:lnTo>
                      <a:pt x="40" y="2"/>
                    </a:lnTo>
                    <a:lnTo>
                      <a:pt x="32" y="0"/>
                    </a:lnTo>
                    <a:lnTo>
                      <a:pt x="32" y="0"/>
                    </a:lnTo>
                    <a:close/>
                  </a:path>
                </a:pathLst>
              </a:custGeom>
              <a:solidFill>
                <a:srgbClr val="EB743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029" name="Freeform 984"/>
              <p:cNvSpPr/>
              <p:nvPr/>
            </p:nvSpPr>
            <p:spPr bwMode="auto">
              <a:xfrm>
                <a:off x="3309938" y="2832100"/>
                <a:ext cx="53975" cy="53975"/>
              </a:xfrm>
              <a:custGeom>
                <a:avLst/>
                <a:gdLst/>
                <a:ahLst/>
                <a:cxnLst>
                  <a:cxn ang="0">
                    <a:pos x="16" y="0"/>
                  </a:cxn>
                  <a:cxn ang="0">
                    <a:pos x="16" y="0"/>
                  </a:cxn>
                  <a:cxn ang="0">
                    <a:pos x="10" y="2"/>
                  </a:cxn>
                  <a:cxn ang="0">
                    <a:pos x="4" y="6"/>
                  </a:cxn>
                  <a:cxn ang="0">
                    <a:pos x="0" y="12"/>
                  </a:cxn>
                  <a:cxn ang="0">
                    <a:pos x="0" y="20"/>
                  </a:cxn>
                  <a:cxn ang="0">
                    <a:pos x="0" y="20"/>
                  </a:cxn>
                  <a:cxn ang="0">
                    <a:pos x="0" y="24"/>
                  </a:cxn>
                  <a:cxn ang="0">
                    <a:pos x="2" y="28"/>
                  </a:cxn>
                  <a:cxn ang="0">
                    <a:pos x="10" y="34"/>
                  </a:cxn>
                  <a:cxn ang="0">
                    <a:pos x="34" y="10"/>
                  </a:cxn>
                  <a:cxn ang="0">
                    <a:pos x="34" y="10"/>
                  </a:cxn>
                  <a:cxn ang="0">
                    <a:pos x="30" y="6"/>
                  </a:cxn>
                  <a:cxn ang="0">
                    <a:pos x="26" y="4"/>
                  </a:cxn>
                  <a:cxn ang="0">
                    <a:pos x="22" y="2"/>
                  </a:cxn>
                  <a:cxn ang="0">
                    <a:pos x="16" y="0"/>
                  </a:cxn>
                  <a:cxn ang="0">
                    <a:pos x="16" y="0"/>
                  </a:cxn>
                </a:cxnLst>
                <a:rect l="0" t="0" r="r" b="b"/>
                <a:pathLst>
                  <a:path w="34" h="34">
                    <a:moveTo>
                      <a:pt x="16" y="0"/>
                    </a:moveTo>
                    <a:lnTo>
                      <a:pt x="16" y="0"/>
                    </a:lnTo>
                    <a:lnTo>
                      <a:pt x="10" y="2"/>
                    </a:lnTo>
                    <a:lnTo>
                      <a:pt x="4" y="6"/>
                    </a:lnTo>
                    <a:lnTo>
                      <a:pt x="0" y="12"/>
                    </a:lnTo>
                    <a:lnTo>
                      <a:pt x="0" y="20"/>
                    </a:lnTo>
                    <a:lnTo>
                      <a:pt x="0" y="20"/>
                    </a:lnTo>
                    <a:lnTo>
                      <a:pt x="0" y="24"/>
                    </a:lnTo>
                    <a:lnTo>
                      <a:pt x="2" y="28"/>
                    </a:lnTo>
                    <a:lnTo>
                      <a:pt x="10" y="34"/>
                    </a:lnTo>
                    <a:lnTo>
                      <a:pt x="34" y="10"/>
                    </a:lnTo>
                    <a:lnTo>
                      <a:pt x="34" y="10"/>
                    </a:lnTo>
                    <a:lnTo>
                      <a:pt x="30" y="6"/>
                    </a:lnTo>
                    <a:lnTo>
                      <a:pt x="26" y="4"/>
                    </a:lnTo>
                    <a:lnTo>
                      <a:pt x="22" y="2"/>
                    </a:lnTo>
                    <a:lnTo>
                      <a:pt x="16" y="0"/>
                    </a:lnTo>
                    <a:lnTo>
                      <a:pt x="16" y="0"/>
                    </a:lnTo>
                    <a:close/>
                  </a:path>
                </a:pathLst>
              </a:custGeom>
              <a:solidFill>
                <a:srgbClr val="6F3D3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030" name="Freeform 985"/>
              <p:cNvSpPr/>
              <p:nvPr/>
            </p:nvSpPr>
            <p:spPr bwMode="auto">
              <a:xfrm>
                <a:off x="2805113" y="3022600"/>
                <a:ext cx="215900" cy="215900"/>
              </a:xfrm>
              <a:custGeom>
                <a:avLst/>
                <a:gdLst/>
                <a:ahLst/>
                <a:cxnLst>
                  <a:cxn ang="0">
                    <a:pos x="136" y="68"/>
                  </a:cxn>
                  <a:cxn ang="0">
                    <a:pos x="136" y="68"/>
                  </a:cxn>
                  <a:cxn ang="0">
                    <a:pos x="134" y="54"/>
                  </a:cxn>
                  <a:cxn ang="0">
                    <a:pos x="130" y="42"/>
                  </a:cxn>
                  <a:cxn ang="0">
                    <a:pos x="124" y="30"/>
                  </a:cxn>
                  <a:cxn ang="0">
                    <a:pos x="116" y="20"/>
                  </a:cxn>
                  <a:cxn ang="0">
                    <a:pos x="106" y="12"/>
                  </a:cxn>
                  <a:cxn ang="0">
                    <a:pos x="94" y="6"/>
                  </a:cxn>
                  <a:cxn ang="0">
                    <a:pos x="82" y="2"/>
                  </a:cxn>
                  <a:cxn ang="0">
                    <a:pos x="68" y="0"/>
                  </a:cxn>
                  <a:cxn ang="0">
                    <a:pos x="68" y="0"/>
                  </a:cxn>
                  <a:cxn ang="0">
                    <a:pos x="54" y="2"/>
                  </a:cxn>
                  <a:cxn ang="0">
                    <a:pos x="42" y="6"/>
                  </a:cxn>
                  <a:cxn ang="0">
                    <a:pos x="30" y="12"/>
                  </a:cxn>
                  <a:cxn ang="0">
                    <a:pos x="20" y="20"/>
                  </a:cxn>
                  <a:cxn ang="0">
                    <a:pos x="10" y="30"/>
                  </a:cxn>
                  <a:cxn ang="0">
                    <a:pos x="4" y="42"/>
                  </a:cxn>
                  <a:cxn ang="0">
                    <a:pos x="0" y="54"/>
                  </a:cxn>
                  <a:cxn ang="0">
                    <a:pos x="0" y="68"/>
                  </a:cxn>
                  <a:cxn ang="0">
                    <a:pos x="0" y="68"/>
                  </a:cxn>
                  <a:cxn ang="0">
                    <a:pos x="0" y="82"/>
                  </a:cxn>
                  <a:cxn ang="0">
                    <a:pos x="6" y="96"/>
                  </a:cxn>
                  <a:cxn ang="0">
                    <a:pos x="62" y="136"/>
                  </a:cxn>
                  <a:cxn ang="0">
                    <a:pos x="62" y="136"/>
                  </a:cxn>
                  <a:cxn ang="0">
                    <a:pos x="68" y="136"/>
                  </a:cxn>
                  <a:cxn ang="0">
                    <a:pos x="68" y="136"/>
                  </a:cxn>
                  <a:cxn ang="0">
                    <a:pos x="82" y="136"/>
                  </a:cxn>
                  <a:cxn ang="0">
                    <a:pos x="94" y="132"/>
                  </a:cxn>
                  <a:cxn ang="0">
                    <a:pos x="106" y="126"/>
                  </a:cxn>
                  <a:cxn ang="0">
                    <a:pos x="116" y="116"/>
                  </a:cxn>
                  <a:cxn ang="0">
                    <a:pos x="124" y="106"/>
                  </a:cxn>
                  <a:cxn ang="0">
                    <a:pos x="130" y="96"/>
                  </a:cxn>
                  <a:cxn ang="0">
                    <a:pos x="134" y="82"/>
                  </a:cxn>
                  <a:cxn ang="0">
                    <a:pos x="136" y="68"/>
                  </a:cxn>
                  <a:cxn ang="0">
                    <a:pos x="136" y="68"/>
                  </a:cxn>
                </a:cxnLst>
                <a:rect l="0" t="0" r="r" b="b"/>
                <a:pathLst>
                  <a:path w="136" h="136">
                    <a:moveTo>
                      <a:pt x="136" y="68"/>
                    </a:moveTo>
                    <a:lnTo>
                      <a:pt x="136" y="68"/>
                    </a:lnTo>
                    <a:lnTo>
                      <a:pt x="134" y="54"/>
                    </a:lnTo>
                    <a:lnTo>
                      <a:pt x="130" y="42"/>
                    </a:lnTo>
                    <a:lnTo>
                      <a:pt x="124" y="30"/>
                    </a:lnTo>
                    <a:lnTo>
                      <a:pt x="116" y="20"/>
                    </a:lnTo>
                    <a:lnTo>
                      <a:pt x="106" y="12"/>
                    </a:lnTo>
                    <a:lnTo>
                      <a:pt x="94" y="6"/>
                    </a:lnTo>
                    <a:lnTo>
                      <a:pt x="82" y="2"/>
                    </a:lnTo>
                    <a:lnTo>
                      <a:pt x="68" y="0"/>
                    </a:lnTo>
                    <a:lnTo>
                      <a:pt x="68" y="0"/>
                    </a:lnTo>
                    <a:lnTo>
                      <a:pt x="54" y="2"/>
                    </a:lnTo>
                    <a:lnTo>
                      <a:pt x="42" y="6"/>
                    </a:lnTo>
                    <a:lnTo>
                      <a:pt x="30" y="12"/>
                    </a:lnTo>
                    <a:lnTo>
                      <a:pt x="20" y="20"/>
                    </a:lnTo>
                    <a:lnTo>
                      <a:pt x="10" y="30"/>
                    </a:lnTo>
                    <a:lnTo>
                      <a:pt x="4" y="42"/>
                    </a:lnTo>
                    <a:lnTo>
                      <a:pt x="0" y="54"/>
                    </a:lnTo>
                    <a:lnTo>
                      <a:pt x="0" y="68"/>
                    </a:lnTo>
                    <a:lnTo>
                      <a:pt x="0" y="68"/>
                    </a:lnTo>
                    <a:lnTo>
                      <a:pt x="0" y="82"/>
                    </a:lnTo>
                    <a:lnTo>
                      <a:pt x="6" y="96"/>
                    </a:lnTo>
                    <a:lnTo>
                      <a:pt x="62" y="136"/>
                    </a:lnTo>
                    <a:lnTo>
                      <a:pt x="62" y="136"/>
                    </a:lnTo>
                    <a:lnTo>
                      <a:pt x="68" y="136"/>
                    </a:lnTo>
                    <a:lnTo>
                      <a:pt x="68" y="136"/>
                    </a:lnTo>
                    <a:lnTo>
                      <a:pt x="82" y="136"/>
                    </a:lnTo>
                    <a:lnTo>
                      <a:pt x="94" y="132"/>
                    </a:lnTo>
                    <a:lnTo>
                      <a:pt x="106" y="126"/>
                    </a:lnTo>
                    <a:lnTo>
                      <a:pt x="116" y="116"/>
                    </a:lnTo>
                    <a:lnTo>
                      <a:pt x="124" y="106"/>
                    </a:lnTo>
                    <a:lnTo>
                      <a:pt x="130" y="96"/>
                    </a:lnTo>
                    <a:lnTo>
                      <a:pt x="134" y="82"/>
                    </a:lnTo>
                    <a:lnTo>
                      <a:pt x="136" y="68"/>
                    </a:lnTo>
                    <a:lnTo>
                      <a:pt x="136" y="68"/>
                    </a:lnTo>
                    <a:close/>
                  </a:path>
                </a:pathLst>
              </a:custGeom>
              <a:solidFill>
                <a:srgbClr val="337B7C"/>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031" name="Freeform 986"/>
              <p:cNvSpPr/>
              <p:nvPr/>
            </p:nvSpPr>
            <p:spPr bwMode="auto">
              <a:xfrm>
                <a:off x="2840038" y="3054350"/>
                <a:ext cx="149225" cy="152400"/>
              </a:xfrm>
              <a:custGeom>
                <a:avLst/>
                <a:gdLst/>
                <a:ahLst/>
                <a:cxnLst>
                  <a:cxn ang="0">
                    <a:pos x="46" y="0"/>
                  </a:cxn>
                  <a:cxn ang="0">
                    <a:pos x="46" y="0"/>
                  </a:cxn>
                  <a:cxn ang="0">
                    <a:pos x="38" y="2"/>
                  </a:cxn>
                  <a:cxn ang="0">
                    <a:pos x="28" y="4"/>
                  </a:cxn>
                  <a:cxn ang="0">
                    <a:pos x="20" y="10"/>
                  </a:cxn>
                  <a:cxn ang="0">
                    <a:pos x="14" y="14"/>
                  </a:cxn>
                  <a:cxn ang="0">
                    <a:pos x="8" y="22"/>
                  </a:cxn>
                  <a:cxn ang="0">
                    <a:pos x="2" y="30"/>
                  </a:cxn>
                  <a:cxn ang="0">
                    <a:pos x="0" y="38"/>
                  </a:cxn>
                  <a:cxn ang="0">
                    <a:pos x="0" y="48"/>
                  </a:cxn>
                  <a:cxn ang="0">
                    <a:pos x="0" y="48"/>
                  </a:cxn>
                  <a:cxn ang="0">
                    <a:pos x="0" y="58"/>
                  </a:cxn>
                  <a:cxn ang="0">
                    <a:pos x="2" y="66"/>
                  </a:cxn>
                  <a:cxn ang="0">
                    <a:pos x="8" y="74"/>
                  </a:cxn>
                  <a:cxn ang="0">
                    <a:pos x="14" y="82"/>
                  </a:cxn>
                  <a:cxn ang="0">
                    <a:pos x="20" y="88"/>
                  </a:cxn>
                  <a:cxn ang="0">
                    <a:pos x="28" y="92"/>
                  </a:cxn>
                  <a:cxn ang="0">
                    <a:pos x="38" y="94"/>
                  </a:cxn>
                  <a:cxn ang="0">
                    <a:pos x="46" y="96"/>
                  </a:cxn>
                  <a:cxn ang="0">
                    <a:pos x="46" y="96"/>
                  </a:cxn>
                  <a:cxn ang="0">
                    <a:pos x="56" y="94"/>
                  </a:cxn>
                  <a:cxn ang="0">
                    <a:pos x="66" y="92"/>
                  </a:cxn>
                  <a:cxn ang="0">
                    <a:pos x="74" y="88"/>
                  </a:cxn>
                  <a:cxn ang="0">
                    <a:pos x="80" y="82"/>
                  </a:cxn>
                  <a:cxn ang="0">
                    <a:pos x="86" y="74"/>
                  </a:cxn>
                  <a:cxn ang="0">
                    <a:pos x="90" y="66"/>
                  </a:cxn>
                  <a:cxn ang="0">
                    <a:pos x="94" y="58"/>
                  </a:cxn>
                  <a:cxn ang="0">
                    <a:pos x="94" y="48"/>
                  </a:cxn>
                  <a:cxn ang="0">
                    <a:pos x="94" y="48"/>
                  </a:cxn>
                  <a:cxn ang="0">
                    <a:pos x="94" y="38"/>
                  </a:cxn>
                  <a:cxn ang="0">
                    <a:pos x="90" y="30"/>
                  </a:cxn>
                  <a:cxn ang="0">
                    <a:pos x="86" y="22"/>
                  </a:cxn>
                  <a:cxn ang="0">
                    <a:pos x="80" y="14"/>
                  </a:cxn>
                  <a:cxn ang="0">
                    <a:pos x="74" y="10"/>
                  </a:cxn>
                  <a:cxn ang="0">
                    <a:pos x="66" y="4"/>
                  </a:cxn>
                  <a:cxn ang="0">
                    <a:pos x="56" y="2"/>
                  </a:cxn>
                  <a:cxn ang="0">
                    <a:pos x="46" y="0"/>
                  </a:cxn>
                  <a:cxn ang="0">
                    <a:pos x="46" y="0"/>
                  </a:cxn>
                </a:cxnLst>
                <a:rect l="0" t="0" r="r" b="b"/>
                <a:pathLst>
                  <a:path w="94" h="96">
                    <a:moveTo>
                      <a:pt x="46" y="0"/>
                    </a:moveTo>
                    <a:lnTo>
                      <a:pt x="46" y="0"/>
                    </a:lnTo>
                    <a:lnTo>
                      <a:pt x="38" y="2"/>
                    </a:lnTo>
                    <a:lnTo>
                      <a:pt x="28" y="4"/>
                    </a:lnTo>
                    <a:lnTo>
                      <a:pt x="20" y="10"/>
                    </a:lnTo>
                    <a:lnTo>
                      <a:pt x="14" y="14"/>
                    </a:lnTo>
                    <a:lnTo>
                      <a:pt x="8" y="22"/>
                    </a:lnTo>
                    <a:lnTo>
                      <a:pt x="2" y="30"/>
                    </a:lnTo>
                    <a:lnTo>
                      <a:pt x="0" y="38"/>
                    </a:lnTo>
                    <a:lnTo>
                      <a:pt x="0" y="48"/>
                    </a:lnTo>
                    <a:lnTo>
                      <a:pt x="0" y="48"/>
                    </a:lnTo>
                    <a:lnTo>
                      <a:pt x="0" y="58"/>
                    </a:lnTo>
                    <a:lnTo>
                      <a:pt x="2" y="66"/>
                    </a:lnTo>
                    <a:lnTo>
                      <a:pt x="8" y="74"/>
                    </a:lnTo>
                    <a:lnTo>
                      <a:pt x="14" y="82"/>
                    </a:lnTo>
                    <a:lnTo>
                      <a:pt x="20" y="88"/>
                    </a:lnTo>
                    <a:lnTo>
                      <a:pt x="28" y="92"/>
                    </a:lnTo>
                    <a:lnTo>
                      <a:pt x="38" y="94"/>
                    </a:lnTo>
                    <a:lnTo>
                      <a:pt x="46" y="96"/>
                    </a:lnTo>
                    <a:lnTo>
                      <a:pt x="46" y="96"/>
                    </a:lnTo>
                    <a:lnTo>
                      <a:pt x="56" y="94"/>
                    </a:lnTo>
                    <a:lnTo>
                      <a:pt x="66" y="92"/>
                    </a:lnTo>
                    <a:lnTo>
                      <a:pt x="74" y="88"/>
                    </a:lnTo>
                    <a:lnTo>
                      <a:pt x="80" y="82"/>
                    </a:lnTo>
                    <a:lnTo>
                      <a:pt x="86" y="74"/>
                    </a:lnTo>
                    <a:lnTo>
                      <a:pt x="90" y="66"/>
                    </a:lnTo>
                    <a:lnTo>
                      <a:pt x="94" y="58"/>
                    </a:lnTo>
                    <a:lnTo>
                      <a:pt x="94" y="48"/>
                    </a:lnTo>
                    <a:lnTo>
                      <a:pt x="94" y="48"/>
                    </a:lnTo>
                    <a:lnTo>
                      <a:pt x="94" y="38"/>
                    </a:lnTo>
                    <a:lnTo>
                      <a:pt x="90" y="30"/>
                    </a:lnTo>
                    <a:lnTo>
                      <a:pt x="86" y="22"/>
                    </a:lnTo>
                    <a:lnTo>
                      <a:pt x="80" y="14"/>
                    </a:lnTo>
                    <a:lnTo>
                      <a:pt x="74" y="10"/>
                    </a:lnTo>
                    <a:lnTo>
                      <a:pt x="66" y="4"/>
                    </a:lnTo>
                    <a:lnTo>
                      <a:pt x="56" y="2"/>
                    </a:lnTo>
                    <a:lnTo>
                      <a:pt x="46" y="0"/>
                    </a:lnTo>
                    <a:lnTo>
                      <a:pt x="46" y="0"/>
                    </a:lnTo>
                    <a:close/>
                  </a:path>
                </a:pathLst>
              </a:custGeom>
              <a:solidFill>
                <a:srgbClr val="C2B3A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032" name="Freeform 987"/>
              <p:cNvSpPr/>
              <p:nvPr/>
            </p:nvSpPr>
            <p:spPr bwMode="auto">
              <a:xfrm>
                <a:off x="2862263" y="3079750"/>
                <a:ext cx="107950" cy="107950"/>
              </a:xfrm>
              <a:custGeom>
                <a:avLst/>
                <a:gdLst/>
                <a:ahLst/>
                <a:cxnLst>
                  <a:cxn ang="0">
                    <a:pos x="36" y="68"/>
                  </a:cxn>
                  <a:cxn ang="0">
                    <a:pos x="36" y="68"/>
                  </a:cxn>
                  <a:cxn ang="0">
                    <a:pos x="42" y="66"/>
                  </a:cxn>
                  <a:cxn ang="0">
                    <a:pos x="48" y="64"/>
                  </a:cxn>
                  <a:cxn ang="0">
                    <a:pos x="54" y="60"/>
                  </a:cxn>
                  <a:cxn ang="0">
                    <a:pos x="58" y="56"/>
                  </a:cxn>
                  <a:cxn ang="0">
                    <a:pos x="62" y="50"/>
                  </a:cxn>
                  <a:cxn ang="0">
                    <a:pos x="66" y="44"/>
                  </a:cxn>
                  <a:cxn ang="0">
                    <a:pos x="68" y="38"/>
                  </a:cxn>
                  <a:cxn ang="0">
                    <a:pos x="68" y="32"/>
                  </a:cxn>
                  <a:cxn ang="0">
                    <a:pos x="68" y="32"/>
                  </a:cxn>
                  <a:cxn ang="0">
                    <a:pos x="66" y="24"/>
                  </a:cxn>
                  <a:cxn ang="0">
                    <a:pos x="64" y="18"/>
                  </a:cxn>
                  <a:cxn ang="0">
                    <a:pos x="60" y="12"/>
                  </a:cxn>
                  <a:cxn ang="0">
                    <a:pos x="56" y="8"/>
                  </a:cxn>
                  <a:cxn ang="0">
                    <a:pos x="50" y="4"/>
                  </a:cxn>
                  <a:cxn ang="0">
                    <a:pos x="44" y="2"/>
                  </a:cxn>
                  <a:cxn ang="0">
                    <a:pos x="38" y="0"/>
                  </a:cxn>
                  <a:cxn ang="0">
                    <a:pos x="32" y="0"/>
                  </a:cxn>
                  <a:cxn ang="0">
                    <a:pos x="32" y="0"/>
                  </a:cxn>
                  <a:cxn ang="0">
                    <a:pos x="24" y="0"/>
                  </a:cxn>
                  <a:cxn ang="0">
                    <a:pos x="18" y="2"/>
                  </a:cxn>
                  <a:cxn ang="0">
                    <a:pos x="12" y="6"/>
                  </a:cxn>
                  <a:cxn ang="0">
                    <a:pos x="8" y="10"/>
                  </a:cxn>
                  <a:cxn ang="0">
                    <a:pos x="4" y="16"/>
                  </a:cxn>
                  <a:cxn ang="0">
                    <a:pos x="0" y="22"/>
                  </a:cxn>
                  <a:cxn ang="0">
                    <a:pos x="0" y="28"/>
                  </a:cxn>
                  <a:cxn ang="0">
                    <a:pos x="0" y="36"/>
                  </a:cxn>
                  <a:cxn ang="0">
                    <a:pos x="0" y="36"/>
                  </a:cxn>
                  <a:cxn ang="0">
                    <a:pos x="0" y="42"/>
                  </a:cxn>
                  <a:cxn ang="0">
                    <a:pos x="2" y="48"/>
                  </a:cxn>
                  <a:cxn ang="0">
                    <a:pos x="6" y="54"/>
                  </a:cxn>
                  <a:cxn ang="0">
                    <a:pos x="10" y="58"/>
                  </a:cxn>
                  <a:cxn ang="0">
                    <a:pos x="16" y="62"/>
                  </a:cxn>
                  <a:cxn ang="0">
                    <a:pos x="22" y="66"/>
                  </a:cxn>
                  <a:cxn ang="0">
                    <a:pos x="28" y="68"/>
                  </a:cxn>
                  <a:cxn ang="0">
                    <a:pos x="36" y="68"/>
                  </a:cxn>
                  <a:cxn ang="0">
                    <a:pos x="36" y="68"/>
                  </a:cxn>
                </a:cxnLst>
                <a:rect l="0" t="0" r="r" b="b"/>
                <a:pathLst>
                  <a:path w="68" h="68">
                    <a:moveTo>
                      <a:pt x="36" y="68"/>
                    </a:moveTo>
                    <a:lnTo>
                      <a:pt x="36" y="68"/>
                    </a:lnTo>
                    <a:lnTo>
                      <a:pt x="42" y="66"/>
                    </a:lnTo>
                    <a:lnTo>
                      <a:pt x="48" y="64"/>
                    </a:lnTo>
                    <a:lnTo>
                      <a:pt x="54" y="60"/>
                    </a:lnTo>
                    <a:lnTo>
                      <a:pt x="58" y="56"/>
                    </a:lnTo>
                    <a:lnTo>
                      <a:pt x="62" y="50"/>
                    </a:lnTo>
                    <a:lnTo>
                      <a:pt x="66" y="44"/>
                    </a:lnTo>
                    <a:lnTo>
                      <a:pt x="68" y="38"/>
                    </a:lnTo>
                    <a:lnTo>
                      <a:pt x="68" y="32"/>
                    </a:lnTo>
                    <a:lnTo>
                      <a:pt x="68" y="32"/>
                    </a:lnTo>
                    <a:lnTo>
                      <a:pt x="66" y="24"/>
                    </a:lnTo>
                    <a:lnTo>
                      <a:pt x="64" y="18"/>
                    </a:lnTo>
                    <a:lnTo>
                      <a:pt x="60" y="12"/>
                    </a:lnTo>
                    <a:lnTo>
                      <a:pt x="56" y="8"/>
                    </a:lnTo>
                    <a:lnTo>
                      <a:pt x="50" y="4"/>
                    </a:lnTo>
                    <a:lnTo>
                      <a:pt x="44" y="2"/>
                    </a:lnTo>
                    <a:lnTo>
                      <a:pt x="38" y="0"/>
                    </a:lnTo>
                    <a:lnTo>
                      <a:pt x="32" y="0"/>
                    </a:lnTo>
                    <a:lnTo>
                      <a:pt x="32" y="0"/>
                    </a:lnTo>
                    <a:lnTo>
                      <a:pt x="24" y="0"/>
                    </a:lnTo>
                    <a:lnTo>
                      <a:pt x="18" y="2"/>
                    </a:lnTo>
                    <a:lnTo>
                      <a:pt x="12" y="6"/>
                    </a:lnTo>
                    <a:lnTo>
                      <a:pt x="8" y="10"/>
                    </a:lnTo>
                    <a:lnTo>
                      <a:pt x="4" y="16"/>
                    </a:lnTo>
                    <a:lnTo>
                      <a:pt x="0" y="22"/>
                    </a:lnTo>
                    <a:lnTo>
                      <a:pt x="0" y="28"/>
                    </a:lnTo>
                    <a:lnTo>
                      <a:pt x="0" y="36"/>
                    </a:lnTo>
                    <a:lnTo>
                      <a:pt x="0" y="36"/>
                    </a:lnTo>
                    <a:lnTo>
                      <a:pt x="0" y="42"/>
                    </a:lnTo>
                    <a:lnTo>
                      <a:pt x="2" y="48"/>
                    </a:lnTo>
                    <a:lnTo>
                      <a:pt x="6" y="54"/>
                    </a:lnTo>
                    <a:lnTo>
                      <a:pt x="10" y="58"/>
                    </a:lnTo>
                    <a:lnTo>
                      <a:pt x="16" y="62"/>
                    </a:lnTo>
                    <a:lnTo>
                      <a:pt x="22" y="66"/>
                    </a:lnTo>
                    <a:lnTo>
                      <a:pt x="28" y="68"/>
                    </a:lnTo>
                    <a:lnTo>
                      <a:pt x="36" y="68"/>
                    </a:lnTo>
                    <a:lnTo>
                      <a:pt x="36" y="68"/>
                    </a:lnTo>
                    <a:close/>
                  </a:path>
                </a:pathLst>
              </a:custGeom>
              <a:solidFill>
                <a:srgbClr val="EB743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033" name="Freeform 988"/>
              <p:cNvSpPr/>
              <p:nvPr/>
            </p:nvSpPr>
            <p:spPr bwMode="auto">
              <a:xfrm>
                <a:off x="2887663" y="3105150"/>
                <a:ext cx="57150" cy="57150"/>
              </a:xfrm>
              <a:custGeom>
                <a:avLst/>
                <a:gdLst/>
                <a:ahLst/>
                <a:cxnLst>
                  <a:cxn ang="0">
                    <a:pos x="18" y="36"/>
                  </a:cxn>
                  <a:cxn ang="0">
                    <a:pos x="18" y="36"/>
                  </a:cxn>
                  <a:cxn ang="0">
                    <a:pos x="26" y="34"/>
                  </a:cxn>
                  <a:cxn ang="0">
                    <a:pos x="30" y="30"/>
                  </a:cxn>
                  <a:cxn ang="0">
                    <a:pos x="34" y="24"/>
                  </a:cxn>
                  <a:cxn ang="0">
                    <a:pos x="36" y="16"/>
                  </a:cxn>
                  <a:cxn ang="0">
                    <a:pos x="36" y="16"/>
                  </a:cxn>
                  <a:cxn ang="0">
                    <a:pos x="34" y="10"/>
                  </a:cxn>
                  <a:cxn ang="0">
                    <a:pos x="30" y="4"/>
                  </a:cxn>
                  <a:cxn ang="0">
                    <a:pos x="24" y="0"/>
                  </a:cxn>
                  <a:cxn ang="0">
                    <a:pos x="16" y="0"/>
                  </a:cxn>
                  <a:cxn ang="0">
                    <a:pos x="16" y="0"/>
                  </a:cxn>
                  <a:cxn ang="0">
                    <a:pos x="10" y="2"/>
                  </a:cxn>
                  <a:cxn ang="0">
                    <a:pos x="4" y="6"/>
                  </a:cxn>
                  <a:cxn ang="0">
                    <a:pos x="0" y="12"/>
                  </a:cxn>
                  <a:cxn ang="0">
                    <a:pos x="0" y="18"/>
                  </a:cxn>
                  <a:cxn ang="0">
                    <a:pos x="0" y="18"/>
                  </a:cxn>
                  <a:cxn ang="0">
                    <a:pos x="2" y="26"/>
                  </a:cxn>
                  <a:cxn ang="0">
                    <a:pos x="6" y="30"/>
                  </a:cxn>
                  <a:cxn ang="0">
                    <a:pos x="12" y="34"/>
                  </a:cxn>
                  <a:cxn ang="0">
                    <a:pos x="18" y="36"/>
                  </a:cxn>
                  <a:cxn ang="0">
                    <a:pos x="18" y="36"/>
                  </a:cxn>
                </a:cxnLst>
                <a:rect l="0" t="0" r="r" b="b"/>
                <a:pathLst>
                  <a:path w="36" h="36">
                    <a:moveTo>
                      <a:pt x="18" y="36"/>
                    </a:moveTo>
                    <a:lnTo>
                      <a:pt x="18" y="36"/>
                    </a:lnTo>
                    <a:lnTo>
                      <a:pt x="26" y="34"/>
                    </a:lnTo>
                    <a:lnTo>
                      <a:pt x="30" y="30"/>
                    </a:lnTo>
                    <a:lnTo>
                      <a:pt x="34" y="24"/>
                    </a:lnTo>
                    <a:lnTo>
                      <a:pt x="36" y="16"/>
                    </a:lnTo>
                    <a:lnTo>
                      <a:pt x="36" y="16"/>
                    </a:lnTo>
                    <a:lnTo>
                      <a:pt x="34" y="10"/>
                    </a:lnTo>
                    <a:lnTo>
                      <a:pt x="30" y="4"/>
                    </a:lnTo>
                    <a:lnTo>
                      <a:pt x="24" y="0"/>
                    </a:lnTo>
                    <a:lnTo>
                      <a:pt x="16" y="0"/>
                    </a:lnTo>
                    <a:lnTo>
                      <a:pt x="16" y="0"/>
                    </a:lnTo>
                    <a:lnTo>
                      <a:pt x="10" y="2"/>
                    </a:lnTo>
                    <a:lnTo>
                      <a:pt x="4" y="6"/>
                    </a:lnTo>
                    <a:lnTo>
                      <a:pt x="0" y="12"/>
                    </a:lnTo>
                    <a:lnTo>
                      <a:pt x="0" y="18"/>
                    </a:lnTo>
                    <a:lnTo>
                      <a:pt x="0" y="18"/>
                    </a:lnTo>
                    <a:lnTo>
                      <a:pt x="2" y="26"/>
                    </a:lnTo>
                    <a:lnTo>
                      <a:pt x="6" y="30"/>
                    </a:lnTo>
                    <a:lnTo>
                      <a:pt x="12" y="34"/>
                    </a:lnTo>
                    <a:lnTo>
                      <a:pt x="18" y="36"/>
                    </a:lnTo>
                    <a:lnTo>
                      <a:pt x="18" y="36"/>
                    </a:lnTo>
                    <a:close/>
                  </a:path>
                </a:pathLst>
              </a:custGeom>
              <a:solidFill>
                <a:srgbClr val="6F3D3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034" name="Freeform 989"/>
              <p:cNvSpPr/>
              <p:nvPr/>
            </p:nvSpPr>
            <p:spPr bwMode="auto">
              <a:xfrm>
                <a:off x="2830513" y="2730500"/>
                <a:ext cx="123825" cy="215900"/>
              </a:xfrm>
              <a:custGeom>
                <a:avLst/>
                <a:gdLst/>
                <a:ahLst/>
                <a:cxnLst>
                  <a:cxn ang="0">
                    <a:pos x="28" y="0"/>
                  </a:cxn>
                  <a:cxn ang="0">
                    <a:pos x="0" y="134"/>
                  </a:cxn>
                  <a:cxn ang="0">
                    <a:pos x="0" y="134"/>
                  </a:cxn>
                  <a:cxn ang="0">
                    <a:pos x="10" y="136"/>
                  </a:cxn>
                  <a:cxn ang="0">
                    <a:pos x="10" y="136"/>
                  </a:cxn>
                  <a:cxn ang="0">
                    <a:pos x="24" y="134"/>
                  </a:cxn>
                  <a:cxn ang="0">
                    <a:pos x="36" y="130"/>
                  </a:cxn>
                  <a:cxn ang="0">
                    <a:pos x="48" y="124"/>
                  </a:cxn>
                  <a:cxn ang="0">
                    <a:pos x="58" y="116"/>
                  </a:cxn>
                  <a:cxn ang="0">
                    <a:pos x="66" y="104"/>
                  </a:cxn>
                  <a:cxn ang="0">
                    <a:pos x="72" y="94"/>
                  </a:cxn>
                  <a:cxn ang="0">
                    <a:pos x="76" y="80"/>
                  </a:cxn>
                  <a:cxn ang="0">
                    <a:pos x="78" y="66"/>
                  </a:cxn>
                  <a:cxn ang="0">
                    <a:pos x="78" y="66"/>
                  </a:cxn>
                  <a:cxn ang="0">
                    <a:pos x="76" y="56"/>
                  </a:cxn>
                  <a:cxn ang="0">
                    <a:pos x="74" y="44"/>
                  </a:cxn>
                  <a:cxn ang="0">
                    <a:pos x="70" y="34"/>
                  </a:cxn>
                  <a:cxn ang="0">
                    <a:pos x="64" y="26"/>
                  </a:cxn>
                  <a:cxn ang="0">
                    <a:pos x="56" y="18"/>
                  </a:cxn>
                  <a:cxn ang="0">
                    <a:pos x="48" y="10"/>
                  </a:cxn>
                  <a:cxn ang="0">
                    <a:pos x="38" y="4"/>
                  </a:cxn>
                  <a:cxn ang="0">
                    <a:pos x="28" y="0"/>
                  </a:cxn>
                  <a:cxn ang="0">
                    <a:pos x="28" y="0"/>
                  </a:cxn>
                </a:cxnLst>
                <a:rect l="0" t="0" r="r" b="b"/>
                <a:pathLst>
                  <a:path w="78" h="136">
                    <a:moveTo>
                      <a:pt x="28" y="0"/>
                    </a:moveTo>
                    <a:lnTo>
                      <a:pt x="0" y="134"/>
                    </a:lnTo>
                    <a:lnTo>
                      <a:pt x="0" y="134"/>
                    </a:lnTo>
                    <a:lnTo>
                      <a:pt x="10" y="136"/>
                    </a:lnTo>
                    <a:lnTo>
                      <a:pt x="10" y="136"/>
                    </a:lnTo>
                    <a:lnTo>
                      <a:pt x="24" y="134"/>
                    </a:lnTo>
                    <a:lnTo>
                      <a:pt x="36" y="130"/>
                    </a:lnTo>
                    <a:lnTo>
                      <a:pt x="48" y="124"/>
                    </a:lnTo>
                    <a:lnTo>
                      <a:pt x="58" y="116"/>
                    </a:lnTo>
                    <a:lnTo>
                      <a:pt x="66" y="104"/>
                    </a:lnTo>
                    <a:lnTo>
                      <a:pt x="72" y="94"/>
                    </a:lnTo>
                    <a:lnTo>
                      <a:pt x="76" y="80"/>
                    </a:lnTo>
                    <a:lnTo>
                      <a:pt x="78" y="66"/>
                    </a:lnTo>
                    <a:lnTo>
                      <a:pt x="78" y="66"/>
                    </a:lnTo>
                    <a:lnTo>
                      <a:pt x="76" y="56"/>
                    </a:lnTo>
                    <a:lnTo>
                      <a:pt x="74" y="44"/>
                    </a:lnTo>
                    <a:lnTo>
                      <a:pt x="70" y="34"/>
                    </a:lnTo>
                    <a:lnTo>
                      <a:pt x="64" y="26"/>
                    </a:lnTo>
                    <a:lnTo>
                      <a:pt x="56" y="18"/>
                    </a:lnTo>
                    <a:lnTo>
                      <a:pt x="48" y="10"/>
                    </a:lnTo>
                    <a:lnTo>
                      <a:pt x="38" y="4"/>
                    </a:lnTo>
                    <a:lnTo>
                      <a:pt x="28" y="0"/>
                    </a:lnTo>
                    <a:lnTo>
                      <a:pt x="28" y="0"/>
                    </a:lnTo>
                    <a:close/>
                  </a:path>
                </a:pathLst>
              </a:custGeom>
              <a:solidFill>
                <a:srgbClr val="337B7C"/>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035" name="Freeform 990"/>
              <p:cNvSpPr/>
              <p:nvPr/>
            </p:nvSpPr>
            <p:spPr bwMode="auto">
              <a:xfrm>
                <a:off x="2836863" y="2765425"/>
                <a:ext cx="85725" cy="146050"/>
              </a:xfrm>
              <a:custGeom>
                <a:avLst/>
                <a:gdLst/>
                <a:ahLst/>
                <a:cxnLst>
                  <a:cxn ang="0">
                    <a:pos x="20" y="0"/>
                  </a:cxn>
                  <a:cxn ang="0">
                    <a:pos x="0" y="92"/>
                  </a:cxn>
                  <a:cxn ang="0">
                    <a:pos x="0" y="92"/>
                  </a:cxn>
                  <a:cxn ang="0">
                    <a:pos x="6" y="92"/>
                  </a:cxn>
                  <a:cxn ang="0">
                    <a:pos x="6" y="92"/>
                  </a:cxn>
                  <a:cxn ang="0">
                    <a:pos x="16" y="92"/>
                  </a:cxn>
                  <a:cxn ang="0">
                    <a:pos x="24" y="88"/>
                  </a:cxn>
                  <a:cxn ang="0">
                    <a:pos x="32" y="84"/>
                  </a:cxn>
                  <a:cxn ang="0">
                    <a:pos x="40" y="78"/>
                  </a:cxn>
                  <a:cxn ang="0">
                    <a:pos x="46" y="72"/>
                  </a:cxn>
                  <a:cxn ang="0">
                    <a:pos x="50" y="64"/>
                  </a:cxn>
                  <a:cxn ang="0">
                    <a:pos x="52" y="54"/>
                  </a:cxn>
                  <a:cxn ang="0">
                    <a:pos x="54" y="44"/>
                  </a:cxn>
                  <a:cxn ang="0">
                    <a:pos x="54" y="44"/>
                  </a:cxn>
                  <a:cxn ang="0">
                    <a:pos x="54" y="36"/>
                  </a:cxn>
                  <a:cxn ang="0">
                    <a:pos x="52" y="30"/>
                  </a:cxn>
                  <a:cxn ang="0">
                    <a:pos x="48" y="22"/>
                  </a:cxn>
                  <a:cxn ang="0">
                    <a:pos x="44" y="16"/>
                  </a:cxn>
                  <a:cxn ang="0">
                    <a:pos x="34" y="6"/>
                  </a:cxn>
                  <a:cxn ang="0">
                    <a:pos x="26" y="2"/>
                  </a:cxn>
                  <a:cxn ang="0">
                    <a:pos x="20" y="0"/>
                  </a:cxn>
                  <a:cxn ang="0">
                    <a:pos x="20" y="0"/>
                  </a:cxn>
                </a:cxnLst>
                <a:rect l="0" t="0" r="r" b="b"/>
                <a:pathLst>
                  <a:path w="54" h="92">
                    <a:moveTo>
                      <a:pt x="20" y="0"/>
                    </a:moveTo>
                    <a:lnTo>
                      <a:pt x="0" y="92"/>
                    </a:lnTo>
                    <a:lnTo>
                      <a:pt x="0" y="92"/>
                    </a:lnTo>
                    <a:lnTo>
                      <a:pt x="6" y="92"/>
                    </a:lnTo>
                    <a:lnTo>
                      <a:pt x="6" y="92"/>
                    </a:lnTo>
                    <a:lnTo>
                      <a:pt x="16" y="92"/>
                    </a:lnTo>
                    <a:lnTo>
                      <a:pt x="24" y="88"/>
                    </a:lnTo>
                    <a:lnTo>
                      <a:pt x="32" y="84"/>
                    </a:lnTo>
                    <a:lnTo>
                      <a:pt x="40" y="78"/>
                    </a:lnTo>
                    <a:lnTo>
                      <a:pt x="46" y="72"/>
                    </a:lnTo>
                    <a:lnTo>
                      <a:pt x="50" y="64"/>
                    </a:lnTo>
                    <a:lnTo>
                      <a:pt x="52" y="54"/>
                    </a:lnTo>
                    <a:lnTo>
                      <a:pt x="54" y="44"/>
                    </a:lnTo>
                    <a:lnTo>
                      <a:pt x="54" y="44"/>
                    </a:lnTo>
                    <a:lnTo>
                      <a:pt x="54" y="36"/>
                    </a:lnTo>
                    <a:lnTo>
                      <a:pt x="52" y="30"/>
                    </a:lnTo>
                    <a:lnTo>
                      <a:pt x="48" y="22"/>
                    </a:lnTo>
                    <a:lnTo>
                      <a:pt x="44" y="16"/>
                    </a:lnTo>
                    <a:lnTo>
                      <a:pt x="34" y="6"/>
                    </a:lnTo>
                    <a:lnTo>
                      <a:pt x="26" y="2"/>
                    </a:lnTo>
                    <a:lnTo>
                      <a:pt x="20" y="0"/>
                    </a:lnTo>
                    <a:lnTo>
                      <a:pt x="20" y="0"/>
                    </a:lnTo>
                    <a:close/>
                  </a:path>
                </a:pathLst>
              </a:custGeom>
              <a:solidFill>
                <a:srgbClr val="C2B3A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036" name="Freeform 991"/>
              <p:cNvSpPr/>
              <p:nvPr/>
            </p:nvSpPr>
            <p:spPr bwMode="auto">
              <a:xfrm>
                <a:off x="2840038" y="2784475"/>
                <a:ext cx="60325" cy="107950"/>
              </a:xfrm>
              <a:custGeom>
                <a:avLst/>
                <a:gdLst/>
                <a:ahLst/>
                <a:cxnLst>
                  <a:cxn ang="0">
                    <a:pos x="38" y="32"/>
                  </a:cxn>
                  <a:cxn ang="0">
                    <a:pos x="38" y="32"/>
                  </a:cxn>
                  <a:cxn ang="0">
                    <a:pos x="36" y="22"/>
                  </a:cxn>
                  <a:cxn ang="0">
                    <a:pos x="32" y="12"/>
                  </a:cxn>
                  <a:cxn ang="0">
                    <a:pos x="24" y="6"/>
                  </a:cxn>
                  <a:cxn ang="0">
                    <a:pos x="14" y="0"/>
                  </a:cxn>
                  <a:cxn ang="0">
                    <a:pos x="0" y="68"/>
                  </a:cxn>
                  <a:cxn ang="0">
                    <a:pos x="0" y="68"/>
                  </a:cxn>
                  <a:cxn ang="0">
                    <a:pos x="6" y="68"/>
                  </a:cxn>
                  <a:cxn ang="0">
                    <a:pos x="6" y="68"/>
                  </a:cxn>
                  <a:cxn ang="0">
                    <a:pos x="14" y="66"/>
                  </a:cxn>
                  <a:cxn ang="0">
                    <a:pos x="20" y="64"/>
                  </a:cxn>
                  <a:cxn ang="0">
                    <a:pos x="26" y="60"/>
                  </a:cxn>
                  <a:cxn ang="0">
                    <a:pos x="30" y="56"/>
                  </a:cxn>
                  <a:cxn ang="0">
                    <a:pos x="34" y="52"/>
                  </a:cxn>
                  <a:cxn ang="0">
                    <a:pos x="38" y="46"/>
                  </a:cxn>
                  <a:cxn ang="0">
                    <a:pos x="38" y="38"/>
                  </a:cxn>
                  <a:cxn ang="0">
                    <a:pos x="38" y="32"/>
                  </a:cxn>
                  <a:cxn ang="0">
                    <a:pos x="38" y="32"/>
                  </a:cxn>
                </a:cxnLst>
                <a:rect l="0" t="0" r="r" b="b"/>
                <a:pathLst>
                  <a:path w="38" h="68">
                    <a:moveTo>
                      <a:pt x="38" y="32"/>
                    </a:moveTo>
                    <a:lnTo>
                      <a:pt x="38" y="32"/>
                    </a:lnTo>
                    <a:lnTo>
                      <a:pt x="36" y="22"/>
                    </a:lnTo>
                    <a:lnTo>
                      <a:pt x="32" y="12"/>
                    </a:lnTo>
                    <a:lnTo>
                      <a:pt x="24" y="6"/>
                    </a:lnTo>
                    <a:lnTo>
                      <a:pt x="14" y="0"/>
                    </a:lnTo>
                    <a:lnTo>
                      <a:pt x="0" y="68"/>
                    </a:lnTo>
                    <a:lnTo>
                      <a:pt x="0" y="68"/>
                    </a:lnTo>
                    <a:lnTo>
                      <a:pt x="6" y="68"/>
                    </a:lnTo>
                    <a:lnTo>
                      <a:pt x="6" y="68"/>
                    </a:lnTo>
                    <a:lnTo>
                      <a:pt x="14" y="66"/>
                    </a:lnTo>
                    <a:lnTo>
                      <a:pt x="20" y="64"/>
                    </a:lnTo>
                    <a:lnTo>
                      <a:pt x="26" y="60"/>
                    </a:lnTo>
                    <a:lnTo>
                      <a:pt x="30" y="56"/>
                    </a:lnTo>
                    <a:lnTo>
                      <a:pt x="34" y="52"/>
                    </a:lnTo>
                    <a:lnTo>
                      <a:pt x="38" y="46"/>
                    </a:lnTo>
                    <a:lnTo>
                      <a:pt x="38" y="38"/>
                    </a:lnTo>
                    <a:lnTo>
                      <a:pt x="38" y="32"/>
                    </a:lnTo>
                    <a:lnTo>
                      <a:pt x="38" y="32"/>
                    </a:lnTo>
                    <a:close/>
                  </a:path>
                </a:pathLst>
              </a:custGeom>
              <a:solidFill>
                <a:srgbClr val="EB743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037" name="Freeform 992"/>
              <p:cNvSpPr/>
              <p:nvPr/>
            </p:nvSpPr>
            <p:spPr bwMode="auto">
              <a:xfrm>
                <a:off x="2846388" y="2809875"/>
                <a:ext cx="28575" cy="57150"/>
              </a:xfrm>
              <a:custGeom>
                <a:avLst/>
                <a:gdLst/>
                <a:ahLst/>
                <a:cxnLst>
                  <a:cxn ang="0">
                    <a:pos x="8" y="0"/>
                  </a:cxn>
                  <a:cxn ang="0">
                    <a:pos x="0" y="36"/>
                  </a:cxn>
                  <a:cxn ang="0">
                    <a:pos x="0" y="36"/>
                  </a:cxn>
                  <a:cxn ang="0">
                    <a:pos x="2" y="36"/>
                  </a:cxn>
                  <a:cxn ang="0">
                    <a:pos x="2" y="36"/>
                  </a:cxn>
                  <a:cxn ang="0">
                    <a:pos x="8" y="34"/>
                  </a:cxn>
                  <a:cxn ang="0">
                    <a:pos x="14" y="30"/>
                  </a:cxn>
                  <a:cxn ang="0">
                    <a:pos x="18" y="24"/>
                  </a:cxn>
                  <a:cxn ang="0">
                    <a:pos x="18" y="16"/>
                  </a:cxn>
                  <a:cxn ang="0">
                    <a:pos x="18" y="16"/>
                  </a:cxn>
                  <a:cxn ang="0">
                    <a:pos x="18" y="12"/>
                  </a:cxn>
                  <a:cxn ang="0">
                    <a:pos x="16" y="6"/>
                  </a:cxn>
                  <a:cxn ang="0">
                    <a:pos x="12" y="4"/>
                  </a:cxn>
                  <a:cxn ang="0">
                    <a:pos x="8" y="0"/>
                  </a:cxn>
                  <a:cxn ang="0">
                    <a:pos x="8" y="0"/>
                  </a:cxn>
                </a:cxnLst>
                <a:rect l="0" t="0" r="r" b="b"/>
                <a:pathLst>
                  <a:path w="18" h="36">
                    <a:moveTo>
                      <a:pt x="8" y="0"/>
                    </a:moveTo>
                    <a:lnTo>
                      <a:pt x="0" y="36"/>
                    </a:lnTo>
                    <a:lnTo>
                      <a:pt x="0" y="36"/>
                    </a:lnTo>
                    <a:lnTo>
                      <a:pt x="2" y="36"/>
                    </a:lnTo>
                    <a:lnTo>
                      <a:pt x="2" y="36"/>
                    </a:lnTo>
                    <a:lnTo>
                      <a:pt x="8" y="34"/>
                    </a:lnTo>
                    <a:lnTo>
                      <a:pt x="14" y="30"/>
                    </a:lnTo>
                    <a:lnTo>
                      <a:pt x="18" y="24"/>
                    </a:lnTo>
                    <a:lnTo>
                      <a:pt x="18" y="16"/>
                    </a:lnTo>
                    <a:lnTo>
                      <a:pt x="18" y="16"/>
                    </a:lnTo>
                    <a:lnTo>
                      <a:pt x="18" y="12"/>
                    </a:lnTo>
                    <a:lnTo>
                      <a:pt x="16" y="6"/>
                    </a:lnTo>
                    <a:lnTo>
                      <a:pt x="12" y="4"/>
                    </a:lnTo>
                    <a:lnTo>
                      <a:pt x="8" y="0"/>
                    </a:lnTo>
                    <a:lnTo>
                      <a:pt x="8" y="0"/>
                    </a:lnTo>
                    <a:close/>
                  </a:path>
                </a:pathLst>
              </a:custGeom>
              <a:solidFill>
                <a:srgbClr val="6F3D3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038" name="Freeform 1120"/>
              <p:cNvSpPr/>
              <p:nvPr/>
            </p:nvSpPr>
            <p:spPr bwMode="auto">
              <a:xfrm>
                <a:off x="2325688" y="1492250"/>
                <a:ext cx="101600" cy="127000"/>
              </a:xfrm>
              <a:custGeom>
                <a:avLst/>
                <a:gdLst/>
                <a:ahLst/>
                <a:cxnLst>
                  <a:cxn ang="0">
                    <a:pos x="62" y="14"/>
                  </a:cxn>
                  <a:cxn ang="0">
                    <a:pos x="62" y="14"/>
                  </a:cxn>
                  <a:cxn ang="0">
                    <a:pos x="64" y="20"/>
                  </a:cxn>
                  <a:cxn ang="0">
                    <a:pos x="64" y="26"/>
                  </a:cxn>
                  <a:cxn ang="0">
                    <a:pos x="64" y="34"/>
                  </a:cxn>
                  <a:cxn ang="0">
                    <a:pos x="60" y="42"/>
                  </a:cxn>
                  <a:cxn ang="0">
                    <a:pos x="52" y="56"/>
                  </a:cxn>
                  <a:cxn ang="0">
                    <a:pos x="42" y="68"/>
                  </a:cxn>
                  <a:cxn ang="0">
                    <a:pos x="30" y="78"/>
                  </a:cxn>
                  <a:cxn ang="0">
                    <a:pos x="24" y="80"/>
                  </a:cxn>
                  <a:cxn ang="0">
                    <a:pos x="18" y="80"/>
                  </a:cxn>
                  <a:cxn ang="0">
                    <a:pos x="12" y="78"/>
                  </a:cxn>
                  <a:cxn ang="0">
                    <a:pos x="8" y="74"/>
                  </a:cxn>
                  <a:cxn ang="0">
                    <a:pos x="4" y="68"/>
                  </a:cxn>
                  <a:cxn ang="0">
                    <a:pos x="0" y="60"/>
                  </a:cxn>
                  <a:cxn ang="0">
                    <a:pos x="0" y="60"/>
                  </a:cxn>
                  <a:cxn ang="0">
                    <a:pos x="0" y="48"/>
                  </a:cxn>
                  <a:cxn ang="0">
                    <a:pos x="6" y="34"/>
                  </a:cxn>
                  <a:cxn ang="0">
                    <a:pos x="12" y="22"/>
                  </a:cxn>
                  <a:cxn ang="0">
                    <a:pos x="22" y="10"/>
                  </a:cxn>
                  <a:cxn ang="0">
                    <a:pos x="32" y="4"/>
                  </a:cxn>
                  <a:cxn ang="0">
                    <a:pos x="38" y="0"/>
                  </a:cxn>
                  <a:cxn ang="0">
                    <a:pos x="44" y="0"/>
                  </a:cxn>
                  <a:cxn ang="0">
                    <a:pos x="48" y="0"/>
                  </a:cxn>
                  <a:cxn ang="0">
                    <a:pos x="54" y="2"/>
                  </a:cxn>
                  <a:cxn ang="0">
                    <a:pos x="58" y="6"/>
                  </a:cxn>
                  <a:cxn ang="0">
                    <a:pos x="62" y="14"/>
                  </a:cxn>
                  <a:cxn ang="0">
                    <a:pos x="62" y="14"/>
                  </a:cxn>
                </a:cxnLst>
                <a:rect l="0" t="0" r="r" b="b"/>
                <a:pathLst>
                  <a:path w="64" h="80">
                    <a:moveTo>
                      <a:pt x="62" y="14"/>
                    </a:moveTo>
                    <a:lnTo>
                      <a:pt x="62" y="14"/>
                    </a:lnTo>
                    <a:lnTo>
                      <a:pt x="64" y="20"/>
                    </a:lnTo>
                    <a:lnTo>
                      <a:pt x="64" y="26"/>
                    </a:lnTo>
                    <a:lnTo>
                      <a:pt x="64" y="34"/>
                    </a:lnTo>
                    <a:lnTo>
                      <a:pt x="60" y="42"/>
                    </a:lnTo>
                    <a:lnTo>
                      <a:pt x="52" y="56"/>
                    </a:lnTo>
                    <a:lnTo>
                      <a:pt x="42" y="68"/>
                    </a:lnTo>
                    <a:lnTo>
                      <a:pt x="30" y="78"/>
                    </a:lnTo>
                    <a:lnTo>
                      <a:pt x="24" y="80"/>
                    </a:lnTo>
                    <a:lnTo>
                      <a:pt x="18" y="80"/>
                    </a:lnTo>
                    <a:lnTo>
                      <a:pt x="12" y="78"/>
                    </a:lnTo>
                    <a:lnTo>
                      <a:pt x="8" y="74"/>
                    </a:lnTo>
                    <a:lnTo>
                      <a:pt x="4" y="68"/>
                    </a:lnTo>
                    <a:lnTo>
                      <a:pt x="0" y="60"/>
                    </a:lnTo>
                    <a:lnTo>
                      <a:pt x="0" y="60"/>
                    </a:lnTo>
                    <a:lnTo>
                      <a:pt x="0" y="48"/>
                    </a:lnTo>
                    <a:lnTo>
                      <a:pt x="6" y="34"/>
                    </a:lnTo>
                    <a:lnTo>
                      <a:pt x="12" y="22"/>
                    </a:lnTo>
                    <a:lnTo>
                      <a:pt x="22" y="10"/>
                    </a:lnTo>
                    <a:lnTo>
                      <a:pt x="32" y="4"/>
                    </a:lnTo>
                    <a:lnTo>
                      <a:pt x="38" y="0"/>
                    </a:lnTo>
                    <a:lnTo>
                      <a:pt x="44" y="0"/>
                    </a:lnTo>
                    <a:lnTo>
                      <a:pt x="48" y="0"/>
                    </a:lnTo>
                    <a:lnTo>
                      <a:pt x="54" y="2"/>
                    </a:lnTo>
                    <a:lnTo>
                      <a:pt x="58" y="6"/>
                    </a:lnTo>
                    <a:lnTo>
                      <a:pt x="62" y="14"/>
                    </a:lnTo>
                    <a:lnTo>
                      <a:pt x="62" y="14"/>
                    </a:lnTo>
                    <a:close/>
                  </a:path>
                </a:pathLst>
              </a:custGeom>
              <a:solidFill>
                <a:srgbClr val="568B83"/>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grpSp>
      </p:grpSp>
      <p:sp>
        <p:nvSpPr>
          <p:cNvPr id="1089" name="TextBox 375"/>
          <p:cNvSpPr txBox="1"/>
          <p:nvPr/>
        </p:nvSpPr>
        <p:spPr>
          <a:xfrm>
            <a:off x="4027710" y="2811904"/>
            <a:ext cx="4953035" cy="2122805"/>
          </a:xfrm>
          <a:prstGeom prst="rect">
            <a:avLst/>
          </a:prstGeom>
          <a:noFill/>
        </p:spPr>
        <p:txBody>
          <a:bodyPr wrap="square" rtlCol="0">
            <a:spAutoFit/>
          </a:bodyPr>
          <a:lstStyle/>
          <a:p>
            <a:r>
              <a:rPr lang="en-US" altLang="zh-CN" sz="6600" b="1" dirty="0" smtClean="0">
                <a:solidFill>
                  <a:srgbClr val="FDDDD6"/>
                </a:solidFill>
                <a:latin typeface="Arial" panose="020B0604020202020204" pitchFamily="34" charset="0"/>
                <a:ea typeface="Arial" panose="020B0604020202020204" pitchFamily="34" charset="0"/>
              </a:rPr>
              <a:t>Part</a:t>
            </a:r>
            <a:r>
              <a:rPr lang="ro-RO" altLang="en-US" sz="6600" b="1" dirty="0" smtClean="0">
                <a:solidFill>
                  <a:srgbClr val="FDDDD6"/>
                </a:solidFill>
                <a:latin typeface="Arial" panose="020B0604020202020204" pitchFamily="34" charset="0"/>
                <a:ea typeface="Arial" panose="020B0604020202020204" pitchFamily="34" charset="0"/>
              </a:rPr>
              <a:t>ea</a:t>
            </a:r>
            <a:r>
              <a:rPr lang="en-US" altLang="zh-CN" sz="6600" b="1" dirty="0" smtClean="0">
                <a:solidFill>
                  <a:srgbClr val="FDDDD6"/>
                </a:solidFill>
                <a:latin typeface="Arial" panose="020B0604020202020204" pitchFamily="34" charset="0"/>
                <a:ea typeface="Arial" panose="020B0604020202020204" pitchFamily="34" charset="0"/>
              </a:rPr>
              <a:t> 02</a:t>
            </a:r>
          </a:p>
          <a:p>
            <a:r>
              <a:rPr lang="zh-CN" altLang="en-US" sz="2400" b="1" dirty="0">
                <a:solidFill>
                  <a:srgbClr val="FDDDD6"/>
                </a:solidFill>
                <a:latin typeface="Arial" panose="020B0604020202020204" pitchFamily="34" charset="0"/>
                <a:ea typeface="Arial" panose="020B0604020202020204" pitchFamily="34" charset="0"/>
              </a:rPr>
              <a:t>Obiectivele educațional</a:t>
            </a:r>
            <a:r>
              <a:rPr lang="zh-CN" altLang="en-US" sz="2800" b="1" dirty="0">
                <a:solidFill>
                  <a:srgbClr val="FDDDD6"/>
                </a:solidFill>
                <a:latin typeface="Arial" panose="020B0604020202020204" pitchFamily="34" charset="0"/>
                <a:ea typeface="Arial" panose="020B0604020202020204" pitchFamily="34" charset="0"/>
              </a:rPr>
              <a:t>e</a:t>
            </a:r>
            <a:r>
              <a:rPr lang="zh-CN" altLang="en-US" sz="6600" b="1" dirty="0">
                <a:solidFill>
                  <a:srgbClr val="FDDDD6"/>
                </a:solidFill>
                <a:latin typeface="Arial" panose="020B0604020202020204" pitchFamily="34" charset="0"/>
                <a:ea typeface="Arial" panose="020B0604020202020204" pitchFamily="34" charset="0"/>
              </a:rPr>
              <a:t> </a:t>
            </a:r>
          </a:p>
        </p:txBody>
      </p:sp>
      <p:grpSp>
        <p:nvGrpSpPr>
          <p:cNvPr id="774" name="组合 230"/>
          <p:cNvGrpSpPr/>
          <p:nvPr/>
        </p:nvGrpSpPr>
        <p:grpSpPr>
          <a:xfrm>
            <a:off x="7232317" y="2431237"/>
            <a:ext cx="1356438" cy="806132"/>
            <a:chOff x="4552950" y="1273175"/>
            <a:chExt cx="1739900" cy="1076325"/>
          </a:xfrm>
        </p:grpSpPr>
        <p:sp>
          <p:nvSpPr>
            <p:cNvPr id="775" name="Freeform 52"/>
            <p:cNvSpPr/>
            <p:nvPr/>
          </p:nvSpPr>
          <p:spPr bwMode="auto">
            <a:xfrm>
              <a:off x="4552950" y="1273175"/>
              <a:ext cx="1739900" cy="1076325"/>
            </a:xfrm>
            <a:custGeom>
              <a:avLst/>
              <a:gdLst/>
              <a:ahLst/>
              <a:cxnLst>
                <a:cxn ang="0">
                  <a:pos x="322" y="606"/>
                </a:cxn>
                <a:cxn ang="0">
                  <a:pos x="306" y="532"/>
                </a:cxn>
                <a:cxn ang="0">
                  <a:pos x="300" y="532"/>
                </a:cxn>
                <a:cxn ang="0">
                  <a:pos x="252" y="566"/>
                </a:cxn>
                <a:cxn ang="0">
                  <a:pos x="196" y="582"/>
                </a:cxn>
                <a:cxn ang="0">
                  <a:pos x="138" y="574"/>
                </a:cxn>
                <a:cxn ang="0">
                  <a:pos x="98" y="556"/>
                </a:cxn>
                <a:cxn ang="0">
                  <a:pos x="64" y="514"/>
                </a:cxn>
                <a:cxn ang="0">
                  <a:pos x="50" y="460"/>
                </a:cxn>
                <a:cxn ang="0">
                  <a:pos x="58" y="408"/>
                </a:cxn>
                <a:cxn ang="0">
                  <a:pos x="90" y="364"/>
                </a:cxn>
                <a:cxn ang="0">
                  <a:pos x="40" y="354"/>
                </a:cxn>
                <a:cxn ang="0">
                  <a:pos x="6" y="318"/>
                </a:cxn>
                <a:cxn ang="0">
                  <a:pos x="0" y="264"/>
                </a:cxn>
                <a:cxn ang="0">
                  <a:pos x="28" y="196"/>
                </a:cxn>
                <a:cxn ang="0">
                  <a:pos x="64" y="172"/>
                </a:cxn>
                <a:cxn ang="0">
                  <a:pos x="172" y="158"/>
                </a:cxn>
                <a:cxn ang="0">
                  <a:pos x="246" y="184"/>
                </a:cxn>
                <a:cxn ang="0">
                  <a:pos x="262" y="114"/>
                </a:cxn>
                <a:cxn ang="0">
                  <a:pos x="302" y="58"/>
                </a:cxn>
                <a:cxn ang="0">
                  <a:pos x="382" y="8"/>
                </a:cxn>
                <a:cxn ang="0">
                  <a:pos x="438" y="0"/>
                </a:cxn>
                <a:cxn ang="0">
                  <a:pos x="496" y="16"/>
                </a:cxn>
                <a:cxn ang="0">
                  <a:pos x="558" y="74"/>
                </a:cxn>
                <a:cxn ang="0">
                  <a:pos x="598" y="106"/>
                </a:cxn>
                <a:cxn ang="0">
                  <a:pos x="628" y="54"/>
                </a:cxn>
                <a:cxn ang="0">
                  <a:pos x="674" y="24"/>
                </a:cxn>
                <a:cxn ang="0">
                  <a:pos x="746" y="16"/>
                </a:cxn>
                <a:cxn ang="0">
                  <a:pos x="842" y="50"/>
                </a:cxn>
                <a:cxn ang="0">
                  <a:pos x="880" y="92"/>
                </a:cxn>
                <a:cxn ang="0">
                  <a:pos x="898" y="146"/>
                </a:cxn>
                <a:cxn ang="0">
                  <a:pos x="892" y="196"/>
                </a:cxn>
                <a:cxn ang="0">
                  <a:pos x="954" y="188"/>
                </a:cxn>
                <a:cxn ang="0">
                  <a:pos x="1012" y="210"/>
                </a:cxn>
                <a:cxn ang="0">
                  <a:pos x="1060" y="252"/>
                </a:cxn>
                <a:cxn ang="0">
                  <a:pos x="1088" y="304"/>
                </a:cxn>
                <a:cxn ang="0">
                  <a:pos x="1094" y="362"/>
                </a:cxn>
                <a:cxn ang="0">
                  <a:pos x="1068" y="412"/>
                </a:cxn>
                <a:cxn ang="0">
                  <a:pos x="996" y="440"/>
                </a:cxn>
                <a:cxn ang="0">
                  <a:pos x="928" y="478"/>
                </a:cxn>
                <a:cxn ang="0">
                  <a:pos x="912" y="564"/>
                </a:cxn>
                <a:cxn ang="0">
                  <a:pos x="878" y="602"/>
                </a:cxn>
                <a:cxn ang="0">
                  <a:pos x="836" y="622"/>
                </a:cxn>
                <a:cxn ang="0">
                  <a:pos x="772" y="636"/>
                </a:cxn>
                <a:cxn ang="0">
                  <a:pos x="716" y="626"/>
                </a:cxn>
                <a:cxn ang="0">
                  <a:pos x="614" y="558"/>
                </a:cxn>
                <a:cxn ang="0">
                  <a:pos x="600" y="600"/>
                </a:cxn>
                <a:cxn ang="0">
                  <a:pos x="564" y="644"/>
                </a:cxn>
                <a:cxn ang="0">
                  <a:pos x="514" y="670"/>
                </a:cxn>
                <a:cxn ang="0">
                  <a:pos x="454" y="678"/>
                </a:cxn>
                <a:cxn ang="0">
                  <a:pos x="396" y="668"/>
                </a:cxn>
                <a:cxn ang="0">
                  <a:pos x="344" y="636"/>
                </a:cxn>
              </a:cxnLst>
              <a:rect l="0" t="0" r="r" b="b"/>
              <a:pathLst>
                <a:path w="1096" h="678">
                  <a:moveTo>
                    <a:pt x="334" y="626"/>
                  </a:moveTo>
                  <a:lnTo>
                    <a:pt x="334" y="626"/>
                  </a:lnTo>
                  <a:lnTo>
                    <a:pt x="328" y="618"/>
                  </a:lnTo>
                  <a:lnTo>
                    <a:pt x="322" y="606"/>
                  </a:lnTo>
                  <a:lnTo>
                    <a:pt x="310" y="576"/>
                  </a:lnTo>
                  <a:lnTo>
                    <a:pt x="306" y="560"/>
                  </a:lnTo>
                  <a:lnTo>
                    <a:pt x="304" y="544"/>
                  </a:lnTo>
                  <a:lnTo>
                    <a:pt x="306" y="532"/>
                  </a:lnTo>
                  <a:lnTo>
                    <a:pt x="308" y="526"/>
                  </a:lnTo>
                  <a:lnTo>
                    <a:pt x="310" y="522"/>
                  </a:lnTo>
                  <a:lnTo>
                    <a:pt x="310" y="522"/>
                  </a:lnTo>
                  <a:lnTo>
                    <a:pt x="300" y="532"/>
                  </a:lnTo>
                  <a:lnTo>
                    <a:pt x="290" y="542"/>
                  </a:lnTo>
                  <a:lnTo>
                    <a:pt x="278" y="552"/>
                  </a:lnTo>
                  <a:lnTo>
                    <a:pt x="266" y="560"/>
                  </a:lnTo>
                  <a:lnTo>
                    <a:pt x="252" y="566"/>
                  </a:lnTo>
                  <a:lnTo>
                    <a:pt x="238" y="572"/>
                  </a:lnTo>
                  <a:lnTo>
                    <a:pt x="224" y="576"/>
                  </a:lnTo>
                  <a:lnTo>
                    <a:pt x="210" y="580"/>
                  </a:lnTo>
                  <a:lnTo>
                    <a:pt x="196" y="582"/>
                  </a:lnTo>
                  <a:lnTo>
                    <a:pt x="180" y="582"/>
                  </a:lnTo>
                  <a:lnTo>
                    <a:pt x="166" y="580"/>
                  </a:lnTo>
                  <a:lnTo>
                    <a:pt x="152" y="578"/>
                  </a:lnTo>
                  <a:lnTo>
                    <a:pt x="138" y="574"/>
                  </a:lnTo>
                  <a:lnTo>
                    <a:pt x="124" y="570"/>
                  </a:lnTo>
                  <a:lnTo>
                    <a:pt x="110" y="564"/>
                  </a:lnTo>
                  <a:lnTo>
                    <a:pt x="98" y="556"/>
                  </a:lnTo>
                  <a:lnTo>
                    <a:pt x="98" y="556"/>
                  </a:lnTo>
                  <a:lnTo>
                    <a:pt x="88" y="546"/>
                  </a:lnTo>
                  <a:lnTo>
                    <a:pt x="78" y="536"/>
                  </a:lnTo>
                  <a:lnTo>
                    <a:pt x="70" y="526"/>
                  </a:lnTo>
                  <a:lnTo>
                    <a:pt x="64" y="514"/>
                  </a:lnTo>
                  <a:lnTo>
                    <a:pt x="58" y="500"/>
                  </a:lnTo>
                  <a:lnTo>
                    <a:pt x="54" y="488"/>
                  </a:lnTo>
                  <a:lnTo>
                    <a:pt x="52" y="474"/>
                  </a:lnTo>
                  <a:lnTo>
                    <a:pt x="50" y="460"/>
                  </a:lnTo>
                  <a:lnTo>
                    <a:pt x="50" y="446"/>
                  </a:lnTo>
                  <a:lnTo>
                    <a:pt x="50" y="434"/>
                  </a:lnTo>
                  <a:lnTo>
                    <a:pt x="54" y="420"/>
                  </a:lnTo>
                  <a:lnTo>
                    <a:pt x="58" y="408"/>
                  </a:lnTo>
                  <a:lnTo>
                    <a:pt x="64" y="394"/>
                  </a:lnTo>
                  <a:lnTo>
                    <a:pt x="70" y="384"/>
                  </a:lnTo>
                  <a:lnTo>
                    <a:pt x="80" y="374"/>
                  </a:lnTo>
                  <a:lnTo>
                    <a:pt x="90" y="364"/>
                  </a:lnTo>
                  <a:lnTo>
                    <a:pt x="90" y="364"/>
                  </a:lnTo>
                  <a:lnTo>
                    <a:pt x="64" y="360"/>
                  </a:lnTo>
                  <a:lnTo>
                    <a:pt x="52" y="358"/>
                  </a:lnTo>
                  <a:lnTo>
                    <a:pt x="40" y="354"/>
                  </a:lnTo>
                  <a:lnTo>
                    <a:pt x="30" y="348"/>
                  </a:lnTo>
                  <a:lnTo>
                    <a:pt x="20" y="340"/>
                  </a:lnTo>
                  <a:lnTo>
                    <a:pt x="14" y="330"/>
                  </a:lnTo>
                  <a:lnTo>
                    <a:pt x="6" y="318"/>
                  </a:lnTo>
                  <a:lnTo>
                    <a:pt x="6" y="318"/>
                  </a:lnTo>
                  <a:lnTo>
                    <a:pt x="2" y="302"/>
                  </a:lnTo>
                  <a:lnTo>
                    <a:pt x="0" y="282"/>
                  </a:lnTo>
                  <a:lnTo>
                    <a:pt x="0" y="264"/>
                  </a:lnTo>
                  <a:lnTo>
                    <a:pt x="4" y="246"/>
                  </a:lnTo>
                  <a:lnTo>
                    <a:pt x="8" y="228"/>
                  </a:lnTo>
                  <a:lnTo>
                    <a:pt x="18" y="212"/>
                  </a:lnTo>
                  <a:lnTo>
                    <a:pt x="28" y="196"/>
                  </a:lnTo>
                  <a:lnTo>
                    <a:pt x="42" y="184"/>
                  </a:lnTo>
                  <a:lnTo>
                    <a:pt x="42" y="184"/>
                  </a:lnTo>
                  <a:lnTo>
                    <a:pt x="52" y="178"/>
                  </a:lnTo>
                  <a:lnTo>
                    <a:pt x="64" y="172"/>
                  </a:lnTo>
                  <a:lnTo>
                    <a:pt x="90" y="162"/>
                  </a:lnTo>
                  <a:lnTo>
                    <a:pt x="116" y="158"/>
                  </a:lnTo>
                  <a:lnTo>
                    <a:pt x="144" y="156"/>
                  </a:lnTo>
                  <a:lnTo>
                    <a:pt x="172" y="158"/>
                  </a:lnTo>
                  <a:lnTo>
                    <a:pt x="198" y="164"/>
                  </a:lnTo>
                  <a:lnTo>
                    <a:pt x="222" y="172"/>
                  </a:lnTo>
                  <a:lnTo>
                    <a:pt x="246" y="184"/>
                  </a:lnTo>
                  <a:lnTo>
                    <a:pt x="246" y="184"/>
                  </a:lnTo>
                  <a:lnTo>
                    <a:pt x="244" y="180"/>
                  </a:lnTo>
                  <a:lnTo>
                    <a:pt x="244" y="172"/>
                  </a:lnTo>
                  <a:lnTo>
                    <a:pt x="250" y="150"/>
                  </a:lnTo>
                  <a:lnTo>
                    <a:pt x="262" y="114"/>
                  </a:lnTo>
                  <a:lnTo>
                    <a:pt x="262" y="114"/>
                  </a:lnTo>
                  <a:lnTo>
                    <a:pt x="272" y="96"/>
                  </a:lnTo>
                  <a:lnTo>
                    <a:pt x="286" y="76"/>
                  </a:lnTo>
                  <a:lnTo>
                    <a:pt x="302" y="58"/>
                  </a:lnTo>
                  <a:lnTo>
                    <a:pt x="320" y="42"/>
                  </a:lnTo>
                  <a:lnTo>
                    <a:pt x="340" y="28"/>
                  </a:lnTo>
                  <a:lnTo>
                    <a:pt x="360" y="16"/>
                  </a:lnTo>
                  <a:lnTo>
                    <a:pt x="382" y="8"/>
                  </a:lnTo>
                  <a:lnTo>
                    <a:pt x="402" y="2"/>
                  </a:lnTo>
                  <a:lnTo>
                    <a:pt x="402" y="2"/>
                  </a:lnTo>
                  <a:lnTo>
                    <a:pt x="420" y="0"/>
                  </a:lnTo>
                  <a:lnTo>
                    <a:pt x="438" y="0"/>
                  </a:lnTo>
                  <a:lnTo>
                    <a:pt x="454" y="2"/>
                  </a:lnTo>
                  <a:lnTo>
                    <a:pt x="468" y="4"/>
                  </a:lnTo>
                  <a:lnTo>
                    <a:pt x="482" y="10"/>
                  </a:lnTo>
                  <a:lnTo>
                    <a:pt x="496" y="16"/>
                  </a:lnTo>
                  <a:lnTo>
                    <a:pt x="508" y="22"/>
                  </a:lnTo>
                  <a:lnTo>
                    <a:pt x="520" y="30"/>
                  </a:lnTo>
                  <a:lnTo>
                    <a:pt x="540" y="50"/>
                  </a:lnTo>
                  <a:lnTo>
                    <a:pt x="558" y="74"/>
                  </a:lnTo>
                  <a:lnTo>
                    <a:pt x="576" y="98"/>
                  </a:lnTo>
                  <a:lnTo>
                    <a:pt x="594" y="122"/>
                  </a:lnTo>
                  <a:lnTo>
                    <a:pt x="594" y="122"/>
                  </a:lnTo>
                  <a:lnTo>
                    <a:pt x="598" y="106"/>
                  </a:lnTo>
                  <a:lnTo>
                    <a:pt x="604" y="90"/>
                  </a:lnTo>
                  <a:lnTo>
                    <a:pt x="610" y="78"/>
                  </a:lnTo>
                  <a:lnTo>
                    <a:pt x="618" y="64"/>
                  </a:lnTo>
                  <a:lnTo>
                    <a:pt x="628" y="54"/>
                  </a:lnTo>
                  <a:lnTo>
                    <a:pt x="638" y="44"/>
                  </a:lnTo>
                  <a:lnTo>
                    <a:pt x="650" y="36"/>
                  </a:lnTo>
                  <a:lnTo>
                    <a:pt x="662" y="30"/>
                  </a:lnTo>
                  <a:lnTo>
                    <a:pt x="674" y="24"/>
                  </a:lnTo>
                  <a:lnTo>
                    <a:pt x="688" y="20"/>
                  </a:lnTo>
                  <a:lnTo>
                    <a:pt x="702" y="16"/>
                  </a:lnTo>
                  <a:lnTo>
                    <a:pt x="716" y="16"/>
                  </a:lnTo>
                  <a:lnTo>
                    <a:pt x="746" y="16"/>
                  </a:lnTo>
                  <a:lnTo>
                    <a:pt x="776" y="20"/>
                  </a:lnTo>
                  <a:lnTo>
                    <a:pt x="804" y="28"/>
                  </a:lnTo>
                  <a:lnTo>
                    <a:pt x="830" y="42"/>
                  </a:lnTo>
                  <a:lnTo>
                    <a:pt x="842" y="50"/>
                  </a:lnTo>
                  <a:lnTo>
                    <a:pt x="852" y="60"/>
                  </a:lnTo>
                  <a:lnTo>
                    <a:pt x="862" y="70"/>
                  </a:lnTo>
                  <a:lnTo>
                    <a:pt x="872" y="80"/>
                  </a:lnTo>
                  <a:lnTo>
                    <a:pt x="880" y="92"/>
                  </a:lnTo>
                  <a:lnTo>
                    <a:pt x="886" y="104"/>
                  </a:lnTo>
                  <a:lnTo>
                    <a:pt x="892" y="118"/>
                  </a:lnTo>
                  <a:lnTo>
                    <a:pt x="896" y="132"/>
                  </a:lnTo>
                  <a:lnTo>
                    <a:pt x="898" y="146"/>
                  </a:lnTo>
                  <a:lnTo>
                    <a:pt x="898" y="162"/>
                  </a:lnTo>
                  <a:lnTo>
                    <a:pt x="896" y="178"/>
                  </a:lnTo>
                  <a:lnTo>
                    <a:pt x="892" y="196"/>
                  </a:lnTo>
                  <a:lnTo>
                    <a:pt x="892" y="196"/>
                  </a:lnTo>
                  <a:lnTo>
                    <a:pt x="908" y="190"/>
                  </a:lnTo>
                  <a:lnTo>
                    <a:pt x="922" y="188"/>
                  </a:lnTo>
                  <a:lnTo>
                    <a:pt x="938" y="188"/>
                  </a:lnTo>
                  <a:lnTo>
                    <a:pt x="954" y="188"/>
                  </a:lnTo>
                  <a:lnTo>
                    <a:pt x="968" y="192"/>
                  </a:lnTo>
                  <a:lnTo>
                    <a:pt x="984" y="196"/>
                  </a:lnTo>
                  <a:lnTo>
                    <a:pt x="998" y="202"/>
                  </a:lnTo>
                  <a:lnTo>
                    <a:pt x="1012" y="210"/>
                  </a:lnTo>
                  <a:lnTo>
                    <a:pt x="1026" y="218"/>
                  </a:lnTo>
                  <a:lnTo>
                    <a:pt x="1038" y="228"/>
                  </a:lnTo>
                  <a:lnTo>
                    <a:pt x="1050" y="240"/>
                  </a:lnTo>
                  <a:lnTo>
                    <a:pt x="1060" y="252"/>
                  </a:lnTo>
                  <a:lnTo>
                    <a:pt x="1070" y="264"/>
                  </a:lnTo>
                  <a:lnTo>
                    <a:pt x="1078" y="276"/>
                  </a:lnTo>
                  <a:lnTo>
                    <a:pt x="1084" y="290"/>
                  </a:lnTo>
                  <a:lnTo>
                    <a:pt x="1088" y="304"/>
                  </a:lnTo>
                  <a:lnTo>
                    <a:pt x="1088" y="304"/>
                  </a:lnTo>
                  <a:lnTo>
                    <a:pt x="1094" y="326"/>
                  </a:lnTo>
                  <a:lnTo>
                    <a:pt x="1096" y="344"/>
                  </a:lnTo>
                  <a:lnTo>
                    <a:pt x="1094" y="362"/>
                  </a:lnTo>
                  <a:lnTo>
                    <a:pt x="1092" y="376"/>
                  </a:lnTo>
                  <a:lnTo>
                    <a:pt x="1086" y="390"/>
                  </a:lnTo>
                  <a:lnTo>
                    <a:pt x="1078" y="402"/>
                  </a:lnTo>
                  <a:lnTo>
                    <a:pt x="1068" y="412"/>
                  </a:lnTo>
                  <a:lnTo>
                    <a:pt x="1056" y="420"/>
                  </a:lnTo>
                  <a:lnTo>
                    <a:pt x="1042" y="426"/>
                  </a:lnTo>
                  <a:lnTo>
                    <a:pt x="1028" y="432"/>
                  </a:lnTo>
                  <a:lnTo>
                    <a:pt x="996" y="440"/>
                  </a:lnTo>
                  <a:lnTo>
                    <a:pt x="962" y="446"/>
                  </a:lnTo>
                  <a:lnTo>
                    <a:pt x="928" y="450"/>
                  </a:lnTo>
                  <a:lnTo>
                    <a:pt x="928" y="450"/>
                  </a:lnTo>
                  <a:lnTo>
                    <a:pt x="928" y="478"/>
                  </a:lnTo>
                  <a:lnTo>
                    <a:pt x="928" y="504"/>
                  </a:lnTo>
                  <a:lnTo>
                    <a:pt x="924" y="530"/>
                  </a:lnTo>
                  <a:lnTo>
                    <a:pt x="918" y="552"/>
                  </a:lnTo>
                  <a:lnTo>
                    <a:pt x="912" y="564"/>
                  </a:lnTo>
                  <a:lnTo>
                    <a:pt x="906" y="574"/>
                  </a:lnTo>
                  <a:lnTo>
                    <a:pt x="898" y="584"/>
                  </a:lnTo>
                  <a:lnTo>
                    <a:pt x="888" y="592"/>
                  </a:lnTo>
                  <a:lnTo>
                    <a:pt x="878" y="602"/>
                  </a:lnTo>
                  <a:lnTo>
                    <a:pt x="866" y="608"/>
                  </a:lnTo>
                  <a:lnTo>
                    <a:pt x="852" y="616"/>
                  </a:lnTo>
                  <a:lnTo>
                    <a:pt x="836" y="622"/>
                  </a:lnTo>
                  <a:lnTo>
                    <a:pt x="836" y="622"/>
                  </a:lnTo>
                  <a:lnTo>
                    <a:pt x="820" y="628"/>
                  </a:lnTo>
                  <a:lnTo>
                    <a:pt x="802" y="632"/>
                  </a:lnTo>
                  <a:lnTo>
                    <a:pt x="788" y="634"/>
                  </a:lnTo>
                  <a:lnTo>
                    <a:pt x="772" y="636"/>
                  </a:lnTo>
                  <a:lnTo>
                    <a:pt x="758" y="636"/>
                  </a:lnTo>
                  <a:lnTo>
                    <a:pt x="744" y="634"/>
                  </a:lnTo>
                  <a:lnTo>
                    <a:pt x="730" y="632"/>
                  </a:lnTo>
                  <a:lnTo>
                    <a:pt x="716" y="626"/>
                  </a:lnTo>
                  <a:lnTo>
                    <a:pt x="690" y="616"/>
                  </a:lnTo>
                  <a:lnTo>
                    <a:pt x="664" y="600"/>
                  </a:lnTo>
                  <a:lnTo>
                    <a:pt x="640" y="580"/>
                  </a:lnTo>
                  <a:lnTo>
                    <a:pt x="614" y="558"/>
                  </a:lnTo>
                  <a:lnTo>
                    <a:pt x="614" y="558"/>
                  </a:lnTo>
                  <a:lnTo>
                    <a:pt x="612" y="572"/>
                  </a:lnTo>
                  <a:lnTo>
                    <a:pt x="606" y="586"/>
                  </a:lnTo>
                  <a:lnTo>
                    <a:pt x="600" y="600"/>
                  </a:lnTo>
                  <a:lnTo>
                    <a:pt x="594" y="612"/>
                  </a:lnTo>
                  <a:lnTo>
                    <a:pt x="584" y="624"/>
                  </a:lnTo>
                  <a:lnTo>
                    <a:pt x="574" y="634"/>
                  </a:lnTo>
                  <a:lnTo>
                    <a:pt x="564" y="644"/>
                  </a:lnTo>
                  <a:lnTo>
                    <a:pt x="552" y="652"/>
                  </a:lnTo>
                  <a:lnTo>
                    <a:pt x="540" y="658"/>
                  </a:lnTo>
                  <a:lnTo>
                    <a:pt x="526" y="664"/>
                  </a:lnTo>
                  <a:lnTo>
                    <a:pt x="514" y="670"/>
                  </a:lnTo>
                  <a:lnTo>
                    <a:pt x="498" y="674"/>
                  </a:lnTo>
                  <a:lnTo>
                    <a:pt x="484" y="676"/>
                  </a:lnTo>
                  <a:lnTo>
                    <a:pt x="470" y="678"/>
                  </a:lnTo>
                  <a:lnTo>
                    <a:pt x="454" y="678"/>
                  </a:lnTo>
                  <a:lnTo>
                    <a:pt x="438" y="676"/>
                  </a:lnTo>
                  <a:lnTo>
                    <a:pt x="438" y="676"/>
                  </a:lnTo>
                  <a:lnTo>
                    <a:pt x="410" y="672"/>
                  </a:lnTo>
                  <a:lnTo>
                    <a:pt x="396" y="668"/>
                  </a:lnTo>
                  <a:lnTo>
                    <a:pt x="380" y="662"/>
                  </a:lnTo>
                  <a:lnTo>
                    <a:pt x="368" y="654"/>
                  </a:lnTo>
                  <a:lnTo>
                    <a:pt x="354" y="646"/>
                  </a:lnTo>
                  <a:lnTo>
                    <a:pt x="344" y="636"/>
                  </a:lnTo>
                  <a:lnTo>
                    <a:pt x="334" y="626"/>
                  </a:lnTo>
                  <a:lnTo>
                    <a:pt x="334" y="626"/>
                  </a:lnTo>
                  <a:close/>
                </a:path>
              </a:pathLst>
            </a:custGeom>
            <a:solidFill>
              <a:schemeClr val="bg1"/>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76" name="Freeform 53"/>
            <p:cNvSpPr/>
            <p:nvPr/>
          </p:nvSpPr>
          <p:spPr bwMode="auto">
            <a:xfrm>
              <a:off x="4959350" y="1647825"/>
              <a:ext cx="50800" cy="50800"/>
            </a:xfrm>
            <a:custGeom>
              <a:avLst/>
              <a:gdLst/>
              <a:ahLst/>
              <a:cxnLst>
                <a:cxn ang="0">
                  <a:pos x="32" y="16"/>
                </a:cxn>
                <a:cxn ang="0">
                  <a:pos x="32" y="16"/>
                </a:cxn>
                <a:cxn ang="0">
                  <a:pos x="30" y="22"/>
                </a:cxn>
                <a:cxn ang="0">
                  <a:pos x="26" y="26"/>
                </a:cxn>
                <a:cxn ang="0">
                  <a:pos x="22" y="30"/>
                </a:cxn>
                <a:cxn ang="0">
                  <a:pos x="16" y="32"/>
                </a:cxn>
                <a:cxn ang="0">
                  <a:pos x="16" y="32"/>
                </a:cxn>
                <a:cxn ang="0">
                  <a:pos x="10" y="30"/>
                </a:cxn>
                <a:cxn ang="0">
                  <a:pos x="4" y="26"/>
                </a:cxn>
                <a:cxn ang="0">
                  <a:pos x="2" y="22"/>
                </a:cxn>
                <a:cxn ang="0">
                  <a:pos x="0" y="16"/>
                </a:cxn>
                <a:cxn ang="0">
                  <a:pos x="0" y="16"/>
                </a:cxn>
                <a:cxn ang="0">
                  <a:pos x="2" y="10"/>
                </a:cxn>
                <a:cxn ang="0">
                  <a:pos x="4" y="6"/>
                </a:cxn>
                <a:cxn ang="0">
                  <a:pos x="10" y="2"/>
                </a:cxn>
                <a:cxn ang="0">
                  <a:pos x="16" y="0"/>
                </a:cxn>
                <a:cxn ang="0">
                  <a:pos x="16" y="0"/>
                </a:cxn>
                <a:cxn ang="0">
                  <a:pos x="22" y="2"/>
                </a:cxn>
                <a:cxn ang="0">
                  <a:pos x="26" y="6"/>
                </a:cxn>
                <a:cxn ang="0">
                  <a:pos x="30" y="10"/>
                </a:cxn>
                <a:cxn ang="0">
                  <a:pos x="32" y="16"/>
                </a:cxn>
                <a:cxn ang="0">
                  <a:pos x="32" y="16"/>
                </a:cxn>
              </a:cxnLst>
              <a:rect l="0" t="0" r="r" b="b"/>
              <a:pathLst>
                <a:path w="32" h="32">
                  <a:moveTo>
                    <a:pt x="32" y="16"/>
                  </a:moveTo>
                  <a:lnTo>
                    <a:pt x="32" y="16"/>
                  </a:lnTo>
                  <a:lnTo>
                    <a:pt x="30" y="22"/>
                  </a:lnTo>
                  <a:lnTo>
                    <a:pt x="26" y="26"/>
                  </a:lnTo>
                  <a:lnTo>
                    <a:pt x="22" y="30"/>
                  </a:lnTo>
                  <a:lnTo>
                    <a:pt x="16" y="32"/>
                  </a:lnTo>
                  <a:lnTo>
                    <a:pt x="16" y="32"/>
                  </a:lnTo>
                  <a:lnTo>
                    <a:pt x="10" y="30"/>
                  </a:lnTo>
                  <a:lnTo>
                    <a:pt x="4" y="26"/>
                  </a:lnTo>
                  <a:lnTo>
                    <a:pt x="2" y="22"/>
                  </a:lnTo>
                  <a:lnTo>
                    <a:pt x="0" y="16"/>
                  </a:lnTo>
                  <a:lnTo>
                    <a:pt x="0" y="16"/>
                  </a:lnTo>
                  <a:lnTo>
                    <a:pt x="2" y="10"/>
                  </a:lnTo>
                  <a:lnTo>
                    <a:pt x="4" y="6"/>
                  </a:lnTo>
                  <a:lnTo>
                    <a:pt x="10" y="2"/>
                  </a:lnTo>
                  <a:lnTo>
                    <a:pt x="16" y="0"/>
                  </a:lnTo>
                  <a:lnTo>
                    <a:pt x="16" y="0"/>
                  </a:lnTo>
                  <a:lnTo>
                    <a:pt x="22" y="2"/>
                  </a:lnTo>
                  <a:lnTo>
                    <a:pt x="26" y="6"/>
                  </a:lnTo>
                  <a:lnTo>
                    <a:pt x="30" y="10"/>
                  </a:lnTo>
                  <a:lnTo>
                    <a:pt x="32" y="16"/>
                  </a:lnTo>
                  <a:lnTo>
                    <a:pt x="32" y="16"/>
                  </a:lnTo>
                  <a:close/>
                </a:path>
              </a:pathLst>
            </a:custGeom>
            <a:solidFill>
              <a:srgbClr val="743F2D"/>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77" name="Freeform 54"/>
            <p:cNvSpPr/>
            <p:nvPr/>
          </p:nvSpPr>
          <p:spPr bwMode="auto">
            <a:xfrm>
              <a:off x="5822950" y="1651000"/>
              <a:ext cx="47625" cy="47625"/>
            </a:xfrm>
            <a:custGeom>
              <a:avLst/>
              <a:gdLst/>
              <a:ahLst/>
              <a:cxnLst>
                <a:cxn ang="0">
                  <a:pos x="30" y="14"/>
                </a:cxn>
                <a:cxn ang="0">
                  <a:pos x="30" y="14"/>
                </a:cxn>
                <a:cxn ang="0">
                  <a:pos x="30" y="20"/>
                </a:cxn>
                <a:cxn ang="0">
                  <a:pos x="26" y="26"/>
                </a:cxn>
                <a:cxn ang="0">
                  <a:pos x="22" y="30"/>
                </a:cxn>
                <a:cxn ang="0">
                  <a:pos x="16" y="30"/>
                </a:cxn>
                <a:cxn ang="0">
                  <a:pos x="16" y="30"/>
                </a:cxn>
                <a:cxn ang="0">
                  <a:pos x="10" y="30"/>
                </a:cxn>
                <a:cxn ang="0">
                  <a:pos x="4" y="26"/>
                </a:cxn>
                <a:cxn ang="0">
                  <a:pos x="2" y="20"/>
                </a:cxn>
                <a:cxn ang="0">
                  <a:pos x="0" y="14"/>
                </a:cxn>
                <a:cxn ang="0">
                  <a:pos x="0" y="14"/>
                </a:cxn>
                <a:cxn ang="0">
                  <a:pos x="2" y="8"/>
                </a:cxn>
                <a:cxn ang="0">
                  <a:pos x="4" y="4"/>
                </a:cxn>
                <a:cxn ang="0">
                  <a:pos x="10" y="0"/>
                </a:cxn>
                <a:cxn ang="0">
                  <a:pos x="16" y="0"/>
                </a:cxn>
                <a:cxn ang="0">
                  <a:pos x="16" y="0"/>
                </a:cxn>
                <a:cxn ang="0">
                  <a:pos x="22" y="0"/>
                </a:cxn>
                <a:cxn ang="0">
                  <a:pos x="26" y="4"/>
                </a:cxn>
                <a:cxn ang="0">
                  <a:pos x="30" y="8"/>
                </a:cxn>
                <a:cxn ang="0">
                  <a:pos x="30" y="14"/>
                </a:cxn>
                <a:cxn ang="0">
                  <a:pos x="30" y="14"/>
                </a:cxn>
              </a:cxnLst>
              <a:rect l="0" t="0" r="r" b="b"/>
              <a:pathLst>
                <a:path w="30" h="30">
                  <a:moveTo>
                    <a:pt x="30" y="14"/>
                  </a:moveTo>
                  <a:lnTo>
                    <a:pt x="30" y="14"/>
                  </a:lnTo>
                  <a:lnTo>
                    <a:pt x="30" y="20"/>
                  </a:lnTo>
                  <a:lnTo>
                    <a:pt x="26" y="26"/>
                  </a:lnTo>
                  <a:lnTo>
                    <a:pt x="22" y="30"/>
                  </a:lnTo>
                  <a:lnTo>
                    <a:pt x="16" y="30"/>
                  </a:lnTo>
                  <a:lnTo>
                    <a:pt x="16" y="30"/>
                  </a:lnTo>
                  <a:lnTo>
                    <a:pt x="10" y="30"/>
                  </a:lnTo>
                  <a:lnTo>
                    <a:pt x="4" y="26"/>
                  </a:lnTo>
                  <a:lnTo>
                    <a:pt x="2" y="20"/>
                  </a:lnTo>
                  <a:lnTo>
                    <a:pt x="0" y="14"/>
                  </a:lnTo>
                  <a:lnTo>
                    <a:pt x="0" y="14"/>
                  </a:lnTo>
                  <a:lnTo>
                    <a:pt x="2" y="8"/>
                  </a:lnTo>
                  <a:lnTo>
                    <a:pt x="4" y="4"/>
                  </a:lnTo>
                  <a:lnTo>
                    <a:pt x="10" y="0"/>
                  </a:lnTo>
                  <a:lnTo>
                    <a:pt x="16" y="0"/>
                  </a:lnTo>
                  <a:lnTo>
                    <a:pt x="16" y="0"/>
                  </a:lnTo>
                  <a:lnTo>
                    <a:pt x="22" y="0"/>
                  </a:lnTo>
                  <a:lnTo>
                    <a:pt x="26" y="4"/>
                  </a:lnTo>
                  <a:lnTo>
                    <a:pt x="30" y="8"/>
                  </a:lnTo>
                  <a:lnTo>
                    <a:pt x="30" y="14"/>
                  </a:lnTo>
                  <a:lnTo>
                    <a:pt x="30" y="14"/>
                  </a:lnTo>
                  <a:close/>
                </a:path>
              </a:pathLst>
            </a:custGeom>
            <a:solidFill>
              <a:srgbClr val="743F2D"/>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78" name="Freeform 55"/>
            <p:cNvSpPr/>
            <p:nvPr/>
          </p:nvSpPr>
          <p:spPr bwMode="auto">
            <a:xfrm>
              <a:off x="4841875" y="1781175"/>
              <a:ext cx="266700" cy="174625"/>
            </a:xfrm>
            <a:custGeom>
              <a:avLst/>
              <a:gdLst/>
              <a:ahLst/>
              <a:cxnLst>
                <a:cxn ang="0">
                  <a:pos x="168" y="56"/>
                </a:cxn>
                <a:cxn ang="0">
                  <a:pos x="168" y="56"/>
                </a:cxn>
                <a:cxn ang="0">
                  <a:pos x="166" y="66"/>
                </a:cxn>
                <a:cxn ang="0">
                  <a:pos x="162" y="76"/>
                </a:cxn>
                <a:cxn ang="0">
                  <a:pos x="154" y="86"/>
                </a:cxn>
                <a:cxn ang="0">
                  <a:pos x="144" y="94"/>
                </a:cxn>
                <a:cxn ang="0">
                  <a:pos x="130" y="100"/>
                </a:cxn>
                <a:cxn ang="0">
                  <a:pos x="116" y="106"/>
                </a:cxn>
                <a:cxn ang="0">
                  <a:pos x="100" y="108"/>
                </a:cxn>
                <a:cxn ang="0">
                  <a:pos x="84" y="110"/>
                </a:cxn>
                <a:cxn ang="0">
                  <a:pos x="84" y="110"/>
                </a:cxn>
                <a:cxn ang="0">
                  <a:pos x="66" y="108"/>
                </a:cxn>
                <a:cxn ang="0">
                  <a:pos x="50" y="106"/>
                </a:cxn>
                <a:cxn ang="0">
                  <a:pos x="36" y="100"/>
                </a:cxn>
                <a:cxn ang="0">
                  <a:pos x="24" y="94"/>
                </a:cxn>
                <a:cxn ang="0">
                  <a:pos x="14" y="86"/>
                </a:cxn>
                <a:cxn ang="0">
                  <a:pos x="6" y="76"/>
                </a:cxn>
                <a:cxn ang="0">
                  <a:pos x="2" y="66"/>
                </a:cxn>
                <a:cxn ang="0">
                  <a:pos x="0" y="56"/>
                </a:cxn>
                <a:cxn ang="0">
                  <a:pos x="0" y="56"/>
                </a:cxn>
                <a:cxn ang="0">
                  <a:pos x="2" y="44"/>
                </a:cxn>
                <a:cxn ang="0">
                  <a:pos x="6" y="34"/>
                </a:cxn>
                <a:cxn ang="0">
                  <a:pos x="14" y="24"/>
                </a:cxn>
                <a:cxn ang="0">
                  <a:pos x="24" y="16"/>
                </a:cxn>
                <a:cxn ang="0">
                  <a:pos x="36" y="10"/>
                </a:cxn>
                <a:cxn ang="0">
                  <a:pos x="50" y="4"/>
                </a:cxn>
                <a:cxn ang="0">
                  <a:pos x="66" y="2"/>
                </a:cxn>
                <a:cxn ang="0">
                  <a:pos x="84" y="0"/>
                </a:cxn>
                <a:cxn ang="0">
                  <a:pos x="84" y="0"/>
                </a:cxn>
                <a:cxn ang="0">
                  <a:pos x="100" y="2"/>
                </a:cxn>
                <a:cxn ang="0">
                  <a:pos x="116" y="4"/>
                </a:cxn>
                <a:cxn ang="0">
                  <a:pos x="130" y="10"/>
                </a:cxn>
                <a:cxn ang="0">
                  <a:pos x="144" y="16"/>
                </a:cxn>
                <a:cxn ang="0">
                  <a:pos x="154" y="24"/>
                </a:cxn>
                <a:cxn ang="0">
                  <a:pos x="162" y="34"/>
                </a:cxn>
                <a:cxn ang="0">
                  <a:pos x="166" y="44"/>
                </a:cxn>
                <a:cxn ang="0">
                  <a:pos x="168" y="56"/>
                </a:cxn>
                <a:cxn ang="0">
                  <a:pos x="168" y="56"/>
                </a:cxn>
              </a:cxnLst>
              <a:rect l="0" t="0" r="r" b="b"/>
              <a:pathLst>
                <a:path w="168" h="110">
                  <a:moveTo>
                    <a:pt x="168" y="56"/>
                  </a:moveTo>
                  <a:lnTo>
                    <a:pt x="168" y="56"/>
                  </a:lnTo>
                  <a:lnTo>
                    <a:pt x="166" y="66"/>
                  </a:lnTo>
                  <a:lnTo>
                    <a:pt x="162" y="76"/>
                  </a:lnTo>
                  <a:lnTo>
                    <a:pt x="154" y="86"/>
                  </a:lnTo>
                  <a:lnTo>
                    <a:pt x="144" y="94"/>
                  </a:lnTo>
                  <a:lnTo>
                    <a:pt x="130" y="100"/>
                  </a:lnTo>
                  <a:lnTo>
                    <a:pt x="116" y="106"/>
                  </a:lnTo>
                  <a:lnTo>
                    <a:pt x="100" y="108"/>
                  </a:lnTo>
                  <a:lnTo>
                    <a:pt x="84" y="110"/>
                  </a:lnTo>
                  <a:lnTo>
                    <a:pt x="84" y="110"/>
                  </a:lnTo>
                  <a:lnTo>
                    <a:pt x="66" y="108"/>
                  </a:lnTo>
                  <a:lnTo>
                    <a:pt x="50" y="106"/>
                  </a:lnTo>
                  <a:lnTo>
                    <a:pt x="36" y="100"/>
                  </a:lnTo>
                  <a:lnTo>
                    <a:pt x="24" y="94"/>
                  </a:lnTo>
                  <a:lnTo>
                    <a:pt x="14" y="86"/>
                  </a:lnTo>
                  <a:lnTo>
                    <a:pt x="6" y="76"/>
                  </a:lnTo>
                  <a:lnTo>
                    <a:pt x="2" y="66"/>
                  </a:lnTo>
                  <a:lnTo>
                    <a:pt x="0" y="56"/>
                  </a:lnTo>
                  <a:lnTo>
                    <a:pt x="0" y="56"/>
                  </a:lnTo>
                  <a:lnTo>
                    <a:pt x="2" y="44"/>
                  </a:lnTo>
                  <a:lnTo>
                    <a:pt x="6" y="34"/>
                  </a:lnTo>
                  <a:lnTo>
                    <a:pt x="14" y="24"/>
                  </a:lnTo>
                  <a:lnTo>
                    <a:pt x="24" y="16"/>
                  </a:lnTo>
                  <a:lnTo>
                    <a:pt x="36" y="10"/>
                  </a:lnTo>
                  <a:lnTo>
                    <a:pt x="50" y="4"/>
                  </a:lnTo>
                  <a:lnTo>
                    <a:pt x="66" y="2"/>
                  </a:lnTo>
                  <a:lnTo>
                    <a:pt x="84" y="0"/>
                  </a:lnTo>
                  <a:lnTo>
                    <a:pt x="84" y="0"/>
                  </a:lnTo>
                  <a:lnTo>
                    <a:pt x="100" y="2"/>
                  </a:lnTo>
                  <a:lnTo>
                    <a:pt x="116" y="4"/>
                  </a:lnTo>
                  <a:lnTo>
                    <a:pt x="130" y="10"/>
                  </a:lnTo>
                  <a:lnTo>
                    <a:pt x="144" y="16"/>
                  </a:lnTo>
                  <a:lnTo>
                    <a:pt x="154" y="24"/>
                  </a:lnTo>
                  <a:lnTo>
                    <a:pt x="162" y="34"/>
                  </a:lnTo>
                  <a:lnTo>
                    <a:pt x="166" y="44"/>
                  </a:lnTo>
                  <a:lnTo>
                    <a:pt x="168" y="56"/>
                  </a:lnTo>
                  <a:lnTo>
                    <a:pt x="168" y="56"/>
                  </a:lnTo>
                  <a:close/>
                </a:path>
              </a:pathLst>
            </a:custGeom>
            <a:solidFill>
              <a:srgbClr val="FFA59C"/>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79" name="Freeform 56"/>
            <p:cNvSpPr/>
            <p:nvPr/>
          </p:nvSpPr>
          <p:spPr bwMode="auto">
            <a:xfrm>
              <a:off x="5715000" y="1790700"/>
              <a:ext cx="266700" cy="174625"/>
            </a:xfrm>
            <a:custGeom>
              <a:avLst/>
              <a:gdLst/>
              <a:ahLst/>
              <a:cxnLst>
                <a:cxn ang="0">
                  <a:pos x="168" y="54"/>
                </a:cxn>
                <a:cxn ang="0">
                  <a:pos x="168" y="54"/>
                </a:cxn>
                <a:cxn ang="0">
                  <a:pos x="168" y="66"/>
                </a:cxn>
                <a:cxn ang="0">
                  <a:pos x="162" y="76"/>
                </a:cxn>
                <a:cxn ang="0">
                  <a:pos x="154" y="86"/>
                </a:cxn>
                <a:cxn ang="0">
                  <a:pos x="144" y="94"/>
                </a:cxn>
                <a:cxn ang="0">
                  <a:pos x="132" y="100"/>
                </a:cxn>
                <a:cxn ang="0">
                  <a:pos x="118" y="106"/>
                </a:cxn>
                <a:cxn ang="0">
                  <a:pos x="102" y="108"/>
                </a:cxn>
                <a:cxn ang="0">
                  <a:pos x="84" y="110"/>
                </a:cxn>
                <a:cxn ang="0">
                  <a:pos x="84" y="110"/>
                </a:cxn>
                <a:cxn ang="0">
                  <a:pos x="68" y="108"/>
                </a:cxn>
                <a:cxn ang="0">
                  <a:pos x="52" y="106"/>
                </a:cxn>
                <a:cxn ang="0">
                  <a:pos x="38" y="100"/>
                </a:cxn>
                <a:cxn ang="0">
                  <a:pos x="26" y="94"/>
                </a:cxn>
                <a:cxn ang="0">
                  <a:pos x="14" y="86"/>
                </a:cxn>
                <a:cxn ang="0">
                  <a:pos x="8" y="76"/>
                </a:cxn>
                <a:cxn ang="0">
                  <a:pos x="2" y="66"/>
                </a:cxn>
                <a:cxn ang="0">
                  <a:pos x="0" y="54"/>
                </a:cxn>
                <a:cxn ang="0">
                  <a:pos x="0" y="54"/>
                </a:cxn>
                <a:cxn ang="0">
                  <a:pos x="2" y="44"/>
                </a:cxn>
                <a:cxn ang="0">
                  <a:pos x="8" y="34"/>
                </a:cxn>
                <a:cxn ang="0">
                  <a:pos x="14" y="24"/>
                </a:cxn>
                <a:cxn ang="0">
                  <a:pos x="26" y="16"/>
                </a:cxn>
                <a:cxn ang="0">
                  <a:pos x="38" y="10"/>
                </a:cxn>
                <a:cxn ang="0">
                  <a:pos x="52" y="4"/>
                </a:cxn>
                <a:cxn ang="0">
                  <a:pos x="68" y="0"/>
                </a:cxn>
                <a:cxn ang="0">
                  <a:pos x="84" y="0"/>
                </a:cxn>
                <a:cxn ang="0">
                  <a:pos x="84" y="0"/>
                </a:cxn>
                <a:cxn ang="0">
                  <a:pos x="102" y="0"/>
                </a:cxn>
                <a:cxn ang="0">
                  <a:pos x="118" y="4"/>
                </a:cxn>
                <a:cxn ang="0">
                  <a:pos x="132" y="10"/>
                </a:cxn>
                <a:cxn ang="0">
                  <a:pos x="144" y="16"/>
                </a:cxn>
                <a:cxn ang="0">
                  <a:pos x="154" y="24"/>
                </a:cxn>
                <a:cxn ang="0">
                  <a:pos x="162" y="34"/>
                </a:cxn>
                <a:cxn ang="0">
                  <a:pos x="168" y="44"/>
                </a:cxn>
                <a:cxn ang="0">
                  <a:pos x="168" y="54"/>
                </a:cxn>
                <a:cxn ang="0">
                  <a:pos x="168" y="54"/>
                </a:cxn>
              </a:cxnLst>
              <a:rect l="0" t="0" r="r" b="b"/>
              <a:pathLst>
                <a:path w="168" h="110">
                  <a:moveTo>
                    <a:pt x="168" y="54"/>
                  </a:moveTo>
                  <a:lnTo>
                    <a:pt x="168" y="54"/>
                  </a:lnTo>
                  <a:lnTo>
                    <a:pt x="168" y="66"/>
                  </a:lnTo>
                  <a:lnTo>
                    <a:pt x="162" y="76"/>
                  </a:lnTo>
                  <a:lnTo>
                    <a:pt x="154" y="86"/>
                  </a:lnTo>
                  <a:lnTo>
                    <a:pt x="144" y="94"/>
                  </a:lnTo>
                  <a:lnTo>
                    <a:pt x="132" y="100"/>
                  </a:lnTo>
                  <a:lnTo>
                    <a:pt x="118" y="106"/>
                  </a:lnTo>
                  <a:lnTo>
                    <a:pt x="102" y="108"/>
                  </a:lnTo>
                  <a:lnTo>
                    <a:pt x="84" y="110"/>
                  </a:lnTo>
                  <a:lnTo>
                    <a:pt x="84" y="110"/>
                  </a:lnTo>
                  <a:lnTo>
                    <a:pt x="68" y="108"/>
                  </a:lnTo>
                  <a:lnTo>
                    <a:pt x="52" y="106"/>
                  </a:lnTo>
                  <a:lnTo>
                    <a:pt x="38" y="100"/>
                  </a:lnTo>
                  <a:lnTo>
                    <a:pt x="26" y="94"/>
                  </a:lnTo>
                  <a:lnTo>
                    <a:pt x="14" y="86"/>
                  </a:lnTo>
                  <a:lnTo>
                    <a:pt x="8" y="76"/>
                  </a:lnTo>
                  <a:lnTo>
                    <a:pt x="2" y="66"/>
                  </a:lnTo>
                  <a:lnTo>
                    <a:pt x="0" y="54"/>
                  </a:lnTo>
                  <a:lnTo>
                    <a:pt x="0" y="54"/>
                  </a:lnTo>
                  <a:lnTo>
                    <a:pt x="2" y="44"/>
                  </a:lnTo>
                  <a:lnTo>
                    <a:pt x="8" y="34"/>
                  </a:lnTo>
                  <a:lnTo>
                    <a:pt x="14" y="24"/>
                  </a:lnTo>
                  <a:lnTo>
                    <a:pt x="26" y="16"/>
                  </a:lnTo>
                  <a:lnTo>
                    <a:pt x="38" y="10"/>
                  </a:lnTo>
                  <a:lnTo>
                    <a:pt x="52" y="4"/>
                  </a:lnTo>
                  <a:lnTo>
                    <a:pt x="68" y="0"/>
                  </a:lnTo>
                  <a:lnTo>
                    <a:pt x="84" y="0"/>
                  </a:lnTo>
                  <a:lnTo>
                    <a:pt x="84" y="0"/>
                  </a:lnTo>
                  <a:lnTo>
                    <a:pt x="102" y="0"/>
                  </a:lnTo>
                  <a:lnTo>
                    <a:pt x="118" y="4"/>
                  </a:lnTo>
                  <a:lnTo>
                    <a:pt x="132" y="10"/>
                  </a:lnTo>
                  <a:lnTo>
                    <a:pt x="144" y="16"/>
                  </a:lnTo>
                  <a:lnTo>
                    <a:pt x="154" y="24"/>
                  </a:lnTo>
                  <a:lnTo>
                    <a:pt x="162" y="34"/>
                  </a:lnTo>
                  <a:lnTo>
                    <a:pt x="168" y="44"/>
                  </a:lnTo>
                  <a:lnTo>
                    <a:pt x="168" y="54"/>
                  </a:lnTo>
                  <a:lnTo>
                    <a:pt x="168" y="54"/>
                  </a:lnTo>
                  <a:close/>
                </a:path>
              </a:pathLst>
            </a:custGeom>
            <a:solidFill>
              <a:srgbClr val="FFA59C"/>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80" name="Freeform 57"/>
            <p:cNvSpPr/>
            <p:nvPr/>
          </p:nvSpPr>
          <p:spPr bwMode="auto">
            <a:xfrm>
              <a:off x="4994275" y="1781175"/>
              <a:ext cx="857250" cy="250825"/>
            </a:xfrm>
            <a:custGeom>
              <a:avLst/>
              <a:gdLst/>
              <a:ahLst/>
              <a:cxnLst>
                <a:cxn ang="0">
                  <a:pos x="4" y="0"/>
                </a:cxn>
                <a:cxn ang="0">
                  <a:pos x="0" y="6"/>
                </a:cxn>
                <a:cxn ang="0">
                  <a:pos x="0" y="12"/>
                </a:cxn>
                <a:cxn ang="0">
                  <a:pos x="8" y="40"/>
                </a:cxn>
                <a:cxn ang="0">
                  <a:pos x="28" y="70"/>
                </a:cxn>
                <a:cxn ang="0">
                  <a:pos x="48" y="92"/>
                </a:cxn>
                <a:cxn ang="0">
                  <a:pos x="80" y="114"/>
                </a:cxn>
                <a:cxn ang="0">
                  <a:pos x="120" y="134"/>
                </a:cxn>
                <a:cxn ang="0">
                  <a:pos x="146" y="142"/>
                </a:cxn>
                <a:cxn ang="0">
                  <a:pos x="202" y="154"/>
                </a:cxn>
                <a:cxn ang="0">
                  <a:pos x="262" y="158"/>
                </a:cxn>
                <a:cxn ang="0">
                  <a:pos x="322" y="154"/>
                </a:cxn>
                <a:cxn ang="0">
                  <a:pos x="382" y="144"/>
                </a:cxn>
                <a:cxn ang="0">
                  <a:pos x="436" y="126"/>
                </a:cxn>
                <a:cxn ang="0">
                  <a:pos x="482" y="100"/>
                </a:cxn>
                <a:cxn ang="0">
                  <a:pos x="518" y="68"/>
                </a:cxn>
                <a:cxn ang="0">
                  <a:pos x="540" y="28"/>
                </a:cxn>
                <a:cxn ang="0">
                  <a:pos x="540" y="24"/>
                </a:cxn>
                <a:cxn ang="0">
                  <a:pos x="536" y="22"/>
                </a:cxn>
                <a:cxn ang="0">
                  <a:pos x="530" y="26"/>
                </a:cxn>
                <a:cxn ang="0">
                  <a:pos x="522" y="44"/>
                </a:cxn>
                <a:cxn ang="0">
                  <a:pos x="496" y="76"/>
                </a:cxn>
                <a:cxn ang="0">
                  <a:pos x="456" y="104"/>
                </a:cxn>
                <a:cxn ang="0">
                  <a:pos x="406" y="126"/>
                </a:cxn>
                <a:cxn ang="0">
                  <a:pos x="378" y="134"/>
                </a:cxn>
                <a:cxn ang="0">
                  <a:pos x="320" y="144"/>
                </a:cxn>
                <a:cxn ang="0">
                  <a:pos x="260" y="148"/>
                </a:cxn>
                <a:cxn ang="0">
                  <a:pos x="202" y="144"/>
                </a:cxn>
                <a:cxn ang="0">
                  <a:pos x="148" y="132"/>
                </a:cxn>
                <a:cxn ang="0">
                  <a:pos x="124" y="124"/>
                </a:cxn>
                <a:cxn ang="0">
                  <a:pos x="86" y="104"/>
                </a:cxn>
                <a:cxn ang="0">
                  <a:pos x="58" y="84"/>
                </a:cxn>
                <a:cxn ang="0">
                  <a:pos x="36" y="64"/>
                </a:cxn>
                <a:cxn ang="0">
                  <a:pos x="18" y="34"/>
                </a:cxn>
                <a:cxn ang="0">
                  <a:pos x="10" y="6"/>
                </a:cxn>
                <a:cxn ang="0">
                  <a:pos x="8" y="2"/>
                </a:cxn>
                <a:cxn ang="0">
                  <a:pos x="4" y="0"/>
                </a:cxn>
              </a:cxnLst>
              <a:rect l="0" t="0" r="r" b="b"/>
              <a:pathLst>
                <a:path w="540" h="158">
                  <a:moveTo>
                    <a:pt x="4" y="0"/>
                  </a:moveTo>
                  <a:lnTo>
                    <a:pt x="4" y="0"/>
                  </a:lnTo>
                  <a:lnTo>
                    <a:pt x="2" y="2"/>
                  </a:lnTo>
                  <a:lnTo>
                    <a:pt x="0" y="6"/>
                  </a:lnTo>
                  <a:lnTo>
                    <a:pt x="0" y="6"/>
                  </a:lnTo>
                  <a:lnTo>
                    <a:pt x="0" y="12"/>
                  </a:lnTo>
                  <a:lnTo>
                    <a:pt x="2" y="22"/>
                  </a:lnTo>
                  <a:lnTo>
                    <a:pt x="8" y="40"/>
                  </a:lnTo>
                  <a:lnTo>
                    <a:pt x="20" y="60"/>
                  </a:lnTo>
                  <a:lnTo>
                    <a:pt x="28" y="70"/>
                  </a:lnTo>
                  <a:lnTo>
                    <a:pt x="38" y="80"/>
                  </a:lnTo>
                  <a:lnTo>
                    <a:pt x="48" y="92"/>
                  </a:lnTo>
                  <a:lnTo>
                    <a:pt x="62" y="102"/>
                  </a:lnTo>
                  <a:lnTo>
                    <a:pt x="80" y="114"/>
                  </a:lnTo>
                  <a:lnTo>
                    <a:pt x="98" y="124"/>
                  </a:lnTo>
                  <a:lnTo>
                    <a:pt x="120" y="134"/>
                  </a:lnTo>
                  <a:lnTo>
                    <a:pt x="146" y="142"/>
                  </a:lnTo>
                  <a:lnTo>
                    <a:pt x="146" y="142"/>
                  </a:lnTo>
                  <a:lnTo>
                    <a:pt x="172" y="150"/>
                  </a:lnTo>
                  <a:lnTo>
                    <a:pt x="202" y="154"/>
                  </a:lnTo>
                  <a:lnTo>
                    <a:pt x="232" y="158"/>
                  </a:lnTo>
                  <a:lnTo>
                    <a:pt x="262" y="158"/>
                  </a:lnTo>
                  <a:lnTo>
                    <a:pt x="292" y="158"/>
                  </a:lnTo>
                  <a:lnTo>
                    <a:pt x="322" y="154"/>
                  </a:lnTo>
                  <a:lnTo>
                    <a:pt x="352" y="150"/>
                  </a:lnTo>
                  <a:lnTo>
                    <a:pt x="382" y="144"/>
                  </a:lnTo>
                  <a:lnTo>
                    <a:pt x="410" y="136"/>
                  </a:lnTo>
                  <a:lnTo>
                    <a:pt x="436" y="126"/>
                  </a:lnTo>
                  <a:lnTo>
                    <a:pt x="460" y="114"/>
                  </a:lnTo>
                  <a:lnTo>
                    <a:pt x="482" y="100"/>
                  </a:lnTo>
                  <a:lnTo>
                    <a:pt x="502" y="84"/>
                  </a:lnTo>
                  <a:lnTo>
                    <a:pt x="518" y="68"/>
                  </a:lnTo>
                  <a:lnTo>
                    <a:pt x="530" y="50"/>
                  </a:lnTo>
                  <a:lnTo>
                    <a:pt x="540" y="28"/>
                  </a:lnTo>
                  <a:lnTo>
                    <a:pt x="540" y="28"/>
                  </a:lnTo>
                  <a:lnTo>
                    <a:pt x="540" y="24"/>
                  </a:lnTo>
                  <a:lnTo>
                    <a:pt x="536" y="22"/>
                  </a:lnTo>
                  <a:lnTo>
                    <a:pt x="536" y="22"/>
                  </a:lnTo>
                  <a:lnTo>
                    <a:pt x="532" y="22"/>
                  </a:lnTo>
                  <a:lnTo>
                    <a:pt x="530" y="26"/>
                  </a:lnTo>
                  <a:lnTo>
                    <a:pt x="530" y="26"/>
                  </a:lnTo>
                  <a:lnTo>
                    <a:pt x="522" y="44"/>
                  </a:lnTo>
                  <a:lnTo>
                    <a:pt x="510" y="60"/>
                  </a:lnTo>
                  <a:lnTo>
                    <a:pt x="496" y="76"/>
                  </a:lnTo>
                  <a:lnTo>
                    <a:pt x="478" y="90"/>
                  </a:lnTo>
                  <a:lnTo>
                    <a:pt x="456" y="104"/>
                  </a:lnTo>
                  <a:lnTo>
                    <a:pt x="432" y="116"/>
                  </a:lnTo>
                  <a:lnTo>
                    <a:pt x="406" y="126"/>
                  </a:lnTo>
                  <a:lnTo>
                    <a:pt x="378" y="134"/>
                  </a:lnTo>
                  <a:lnTo>
                    <a:pt x="378" y="134"/>
                  </a:lnTo>
                  <a:lnTo>
                    <a:pt x="348" y="140"/>
                  </a:lnTo>
                  <a:lnTo>
                    <a:pt x="320" y="144"/>
                  </a:lnTo>
                  <a:lnTo>
                    <a:pt x="290" y="148"/>
                  </a:lnTo>
                  <a:lnTo>
                    <a:pt x="260" y="148"/>
                  </a:lnTo>
                  <a:lnTo>
                    <a:pt x="230" y="146"/>
                  </a:lnTo>
                  <a:lnTo>
                    <a:pt x="202" y="144"/>
                  </a:lnTo>
                  <a:lnTo>
                    <a:pt x="174" y="138"/>
                  </a:lnTo>
                  <a:lnTo>
                    <a:pt x="148" y="132"/>
                  </a:lnTo>
                  <a:lnTo>
                    <a:pt x="148" y="132"/>
                  </a:lnTo>
                  <a:lnTo>
                    <a:pt x="124" y="124"/>
                  </a:lnTo>
                  <a:lnTo>
                    <a:pt x="104" y="114"/>
                  </a:lnTo>
                  <a:lnTo>
                    <a:pt x="86" y="104"/>
                  </a:lnTo>
                  <a:lnTo>
                    <a:pt x="70" y="94"/>
                  </a:lnTo>
                  <a:lnTo>
                    <a:pt x="58" y="84"/>
                  </a:lnTo>
                  <a:lnTo>
                    <a:pt x="46" y="74"/>
                  </a:lnTo>
                  <a:lnTo>
                    <a:pt x="36" y="64"/>
                  </a:lnTo>
                  <a:lnTo>
                    <a:pt x="30" y="54"/>
                  </a:lnTo>
                  <a:lnTo>
                    <a:pt x="18" y="34"/>
                  </a:lnTo>
                  <a:lnTo>
                    <a:pt x="14" y="20"/>
                  </a:lnTo>
                  <a:lnTo>
                    <a:pt x="10" y="6"/>
                  </a:lnTo>
                  <a:lnTo>
                    <a:pt x="10" y="6"/>
                  </a:lnTo>
                  <a:lnTo>
                    <a:pt x="8" y="2"/>
                  </a:lnTo>
                  <a:lnTo>
                    <a:pt x="4" y="0"/>
                  </a:lnTo>
                  <a:lnTo>
                    <a:pt x="4" y="0"/>
                  </a:lnTo>
                  <a:close/>
                </a:path>
              </a:pathLst>
            </a:custGeom>
            <a:solidFill>
              <a:srgbClr val="FFA59C"/>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grpSp>
    </p:spTree>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airplan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089">
                                            <p:txEl>
                                              <p:pRg st="0" end="0"/>
                                            </p:txEl>
                                          </p:spTgt>
                                        </p:tgtEl>
                                        <p:attrNameLst>
                                          <p:attrName>style.visibility</p:attrName>
                                        </p:attrNameLst>
                                      </p:cBhvr>
                                      <p:to>
                                        <p:strVal val="visible"/>
                                      </p:to>
                                    </p:set>
                                    <p:animEffect transition="in" filter="fade">
                                      <p:cBhvr>
                                        <p:cTn id="7" dur="2000"/>
                                        <p:tgtEl>
                                          <p:spTgt spid="1089">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1089">
                                            <p:txEl>
                                              <p:pRg st="1" end="1"/>
                                            </p:txEl>
                                          </p:spTgt>
                                        </p:tgtEl>
                                        <p:attrNameLst>
                                          <p:attrName>style.visibility</p:attrName>
                                        </p:attrNameLst>
                                      </p:cBhvr>
                                      <p:to>
                                        <p:strVal val="visible"/>
                                      </p:to>
                                    </p:set>
                                    <p:animEffect transition="in" filter="fade">
                                      <p:cBhvr>
                                        <p:cTn id="12" dur="2000"/>
                                        <p:tgtEl>
                                          <p:spTgt spid="1089">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89" grpId="0" build="p"/>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42" name="组合 241"/>
          <p:cNvGrpSpPr/>
          <p:nvPr/>
        </p:nvGrpSpPr>
        <p:grpSpPr>
          <a:xfrm>
            <a:off x="107504" y="51470"/>
            <a:ext cx="8928992" cy="2637619"/>
            <a:chOff x="1277938" y="155575"/>
            <a:chExt cx="6584950" cy="1892300"/>
          </a:xfrm>
        </p:grpSpPr>
        <p:sp>
          <p:nvSpPr>
            <p:cNvPr id="243" name="Freeform 7"/>
            <p:cNvSpPr/>
            <p:nvPr/>
          </p:nvSpPr>
          <p:spPr bwMode="auto">
            <a:xfrm>
              <a:off x="2344738" y="285750"/>
              <a:ext cx="53975" cy="50800"/>
            </a:xfrm>
            <a:custGeom>
              <a:avLst/>
              <a:gdLst/>
              <a:ahLst/>
              <a:cxnLst>
                <a:cxn ang="0">
                  <a:pos x="16" y="0"/>
                </a:cxn>
                <a:cxn ang="0">
                  <a:pos x="16" y="0"/>
                </a:cxn>
                <a:cxn ang="0">
                  <a:pos x="10" y="0"/>
                </a:cxn>
                <a:cxn ang="0">
                  <a:pos x="6" y="4"/>
                </a:cxn>
                <a:cxn ang="0">
                  <a:pos x="2" y="10"/>
                </a:cxn>
                <a:cxn ang="0">
                  <a:pos x="0" y="16"/>
                </a:cxn>
                <a:cxn ang="0">
                  <a:pos x="0" y="16"/>
                </a:cxn>
                <a:cxn ang="0">
                  <a:pos x="2" y="22"/>
                </a:cxn>
                <a:cxn ang="0">
                  <a:pos x="6" y="28"/>
                </a:cxn>
                <a:cxn ang="0">
                  <a:pos x="10" y="32"/>
                </a:cxn>
                <a:cxn ang="0">
                  <a:pos x="16" y="32"/>
                </a:cxn>
                <a:cxn ang="0">
                  <a:pos x="16" y="32"/>
                </a:cxn>
                <a:cxn ang="0">
                  <a:pos x="24" y="32"/>
                </a:cxn>
                <a:cxn ang="0">
                  <a:pos x="28" y="28"/>
                </a:cxn>
                <a:cxn ang="0">
                  <a:pos x="32" y="22"/>
                </a:cxn>
                <a:cxn ang="0">
                  <a:pos x="34" y="16"/>
                </a:cxn>
                <a:cxn ang="0">
                  <a:pos x="34" y="16"/>
                </a:cxn>
                <a:cxn ang="0">
                  <a:pos x="32" y="10"/>
                </a:cxn>
                <a:cxn ang="0">
                  <a:pos x="28" y="4"/>
                </a:cxn>
                <a:cxn ang="0">
                  <a:pos x="24" y="0"/>
                </a:cxn>
                <a:cxn ang="0">
                  <a:pos x="16" y="0"/>
                </a:cxn>
              </a:cxnLst>
              <a:rect l="0" t="0" r="r" b="b"/>
              <a:pathLst>
                <a:path w="34" h="32">
                  <a:moveTo>
                    <a:pt x="16" y="0"/>
                  </a:moveTo>
                  <a:lnTo>
                    <a:pt x="16" y="0"/>
                  </a:lnTo>
                  <a:lnTo>
                    <a:pt x="10" y="0"/>
                  </a:lnTo>
                  <a:lnTo>
                    <a:pt x="6" y="4"/>
                  </a:lnTo>
                  <a:lnTo>
                    <a:pt x="2" y="10"/>
                  </a:lnTo>
                  <a:lnTo>
                    <a:pt x="0" y="16"/>
                  </a:lnTo>
                  <a:lnTo>
                    <a:pt x="0" y="16"/>
                  </a:lnTo>
                  <a:lnTo>
                    <a:pt x="2" y="22"/>
                  </a:lnTo>
                  <a:lnTo>
                    <a:pt x="6" y="28"/>
                  </a:lnTo>
                  <a:lnTo>
                    <a:pt x="10" y="32"/>
                  </a:lnTo>
                  <a:lnTo>
                    <a:pt x="16" y="32"/>
                  </a:lnTo>
                  <a:lnTo>
                    <a:pt x="16" y="32"/>
                  </a:lnTo>
                  <a:lnTo>
                    <a:pt x="24" y="32"/>
                  </a:lnTo>
                  <a:lnTo>
                    <a:pt x="28" y="28"/>
                  </a:lnTo>
                  <a:lnTo>
                    <a:pt x="32" y="22"/>
                  </a:lnTo>
                  <a:lnTo>
                    <a:pt x="34" y="16"/>
                  </a:lnTo>
                  <a:lnTo>
                    <a:pt x="34" y="16"/>
                  </a:lnTo>
                  <a:lnTo>
                    <a:pt x="32" y="10"/>
                  </a:lnTo>
                  <a:lnTo>
                    <a:pt x="28" y="4"/>
                  </a:lnTo>
                  <a:lnTo>
                    <a:pt x="24" y="0"/>
                  </a:lnTo>
                  <a:lnTo>
                    <a:pt x="1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44" name="Freeform 8"/>
            <p:cNvSpPr/>
            <p:nvPr/>
          </p:nvSpPr>
          <p:spPr bwMode="auto">
            <a:xfrm>
              <a:off x="2344738" y="285750"/>
              <a:ext cx="53975" cy="50800"/>
            </a:xfrm>
            <a:custGeom>
              <a:avLst/>
              <a:gdLst/>
              <a:ahLst/>
              <a:cxnLst>
                <a:cxn ang="0">
                  <a:pos x="16" y="0"/>
                </a:cxn>
                <a:cxn ang="0">
                  <a:pos x="16" y="0"/>
                </a:cxn>
                <a:cxn ang="0">
                  <a:pos x="10" y="0"/>
                </a:cxn>
                <a:cxn ang="0">
                  <a:pos x="6" y="4"/>
                </a:cxn>
                <a:cxn ang="0">
                  <a:pos x="2" y="10"/>
                </a:cxn>
                <a:cxn ang="0">
                  <a:pos x="0" y="16"/>
                </a:cxn>
                <a:cxn ang="0">
                  <a:pos x="0" y="16"/>
                </a:cxn>
                <a:cxn ang="0">
                  <a:pos x="2" y="22"/>
                </a:cxn>
                <a:cxn ang="0">
                  <a:pos x="6" y="28"/>
                </a:cxn>
                <a:cxn ang="0">
                  <a:pos x="10" y="32"/>
                </a:cxn>
                <a:cxn ang="0">
                  <a:pos x="16" y="32"/>
                </a:cxn>
                <a:cxn ang="0">
                  <a:pos x="16" y="32"/>
                </a:cxn>
                <a:cxn ang="0">
                  <a:pos x="24" y="32"/>
                </a:cxn>
                <a:cxn ang="0">
                  <a:pos x="28" y="28"/>
                </a:cxn>
                <a:cxn ang="0">
                  <a:pos x="32" y="22"/>
                </a:cxn>
                <a:cxn ang="0">
                  <a:pos x="34" y="16"/>
                </a:cxn>
                <a:cxn ang="0">
                  <a:pos x="34" y="16"/>
                </a:cxn>
                <a:cxn ang="0">
                  <a:pos x="32" y="10"/>
                </a:cxn>
                <a:cxn ang="0">
                  <a:pos x="28" y="4"/>
                </a:cxn>
                <a:cxn ang="0">
                  <a:pos x="24" y="0"/>
                </a:cxn>
                <a:cxn ang="0">
                  <a:pos x="16" y="0"/>
                </a:cxn>
              </a:cxnLst>
              <a:rect l="0" t="0" r="r" b="b"/>
              <a:pathLst>
                <a:path w="34" h="32">
                  <a:moveTo>
                    <a:pt x="16" y="0"/>
                  </a:moveTo>
                  <a:lnTo>
                    <a:pt x="16" y="0"/>
                  </a:lnTo>
                  <a:lnTo>
                    <a:pt x="10" y="0"/>
                  </a:lnTo>
                  <a:lnTo>
                    <a:pt x="6" y="4"/>
                  </a:lnTo>
                  <a:lnTo>
                    <a:pt x="2" y="10"/>
                  </a:lnTo>
                  <a:lnTo>
                    <a:pt x="0" y="16"/>
                  </a:lnTo>
                  <a:lnTo>
                    <a:pt x="0" y="16"/>
                  </a:lnTo>
                  <a:lnTo>
                    <a:pt x="2" y="22"/>
                  </a:lnTo>
                  <a:lnTo>
                    <a:pt x="6" y="28"/>
                  </a:lnTo>
                  <a:lnTo>
                    <a:pt x="10" y="32"/>
                  </a:lnTo>
                  <a:lnTo>
                    <a:pt x="16" y="32"/>
                  </a:lnTo>
                  <a:lnTo>
                    <a:pt x="16" y="32"/>
                  </a:lnTo>
                  <a:lnTo>
                    <a:pt x="24" y="32"/>
                  </a:lnTo>
                  <a:lnTo>
                    <a:pt x="28" y="28"/>
                  </a:lnTo>
                  <a:lnTo>
                    <a:pt x="32" y="22"/>
                  </a:lnTo>
                  <a:lnTo>
                    <a:pt x="34" y="16"/>
                  </a:lnTo>
                  <a:lnTo>
                    <a:pt x="34" y="16"/>
                  </a:lnTo>
                  <a:lnTo>
                    <a:pt x="32" y="10"/>
                  </a:lnTo>
                  <a:lnTo>
                    <a:pt x="28" y="4"/>
                  </a:lnTo>
                  <a:lnTo>
                    <a:pt x="24" y="0"/>
                  </a:lnTo>
                  <a:lnTo>
                    <a:pt x="1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45" name="Freeform 9"/>
            <p:cNvSpPr/>
            <p:nvPr/>
          </p:nvSpPr>
          <p:spPr bwMode="auto">
            <a:xfrm>
              <a:off x="1560513" y="355600"/>
              <a:ext cx="53975" cy="53975"/>
            </a:xfrm>
            <a:custGeom>
              <a:avLst/>
              <a:gdLst/>
              <a:ahLst/>
              <a:cxnLst>
                <a:cxn ang="0">
                  <a:pos x="18" y="0"/>
                </a:cxn>
                <a:cxn ang="0">
                  <a:pos x="18" y="0"/>
                </a:cxn>
                <a:cxn ang="0">
                  <a:pos x="12" y="2"/>
                </a:cxn>
                <a:cxn ang="0">
                  <a:pos x="6" y="6"/>
                </a:cxn>
                <a:cxn ang="0">
                  <a:pos x="2" y="10"/>
                </a:cxn>
                <a:cxn ang="0">
                  <a:pos x="0" y="16"/>
                </a:cxn>
                <a:cxn ang="0">
                  <a:pos x="0" y="16"/>
                </a:cxn>
                <a:cxn ang="0">
                  <a:pos x="2" y="24"/>
                </a:cxn>
                <a:cxn ang="0">
                  <a:pos x="6" y="28"/>
                </a:cxn>
                <a:cxn ang="0">
                  <a:pos x="12" y="32"/>
                </a:cxn>
                <a:cxn ang="0">
                  <a:pos x="18" y="34"/>
                </a:cxn>
                <a:cxn ang="0">
                  <a:pos x="18" y="34"/>
                </a:cxn>
                <a:cxn ang="0">
                  <a:pos x="24" y="32"/>
                </a:cxn>
                <a:cxn ang="0">
                  <a:pos x="30" y="28"/>
                </a:cxn>
                <a:cxn ang="0">
                  <a:pos x="34" y="24"/>
                </a:cxn>
                <a:cxn ang="0">
                  <a:pos x="34" y="16"/>
                </a:cxn>
                <a:cxn ang="0">
                  <a:pos x="34" y="16"/>
                </a:cxn>
                <a:cxn ang="0">
                  <a:pos x="34" y="10"/>
                </a:cxn>
                <a:cxn ang="0">
                  <a:pos x="30" y="6"/>
                </a:cxn>
                <a:cxn ang="0">
                  <a:pos x="24" y="2"/>
                </a:cxn>
                <a:cxn ang="0">
                  <a:pos x="18" y="0"/>
                </a:cxn>
              </a:cxnLst>
              <a:rect l="0" t="0" r="r" b="b"/>
              <a:pathLst>
                <a:path w="34" h="34">
                  <a:moveTo>
                    <a:pt x="18" y="0"/>
                  </a:moveTo>
                  <a:lnTo>
                    <a:pt x="18" y="0"/>
                  </a:lnTo>
                  <a:lnTo>
                    <a:pt x="12" y="2"/>
                  </a:lnTo>
                  <a:lnTo>
                    <a:pt x="6" y="6"/>
                  </a:lnTo>
                  <a:lnTo>
                    <a:pt x="2" y="10"/>
                  </a:lnTo>
                  <a:lnTo>
                    <a:pt x="0" y="16"/>
                  </a:lnTo>
                  <a:lnTo>
                    <a:pt x="0" y="16"/>
                  </a:lnTo>
                  <a:lnTo>
                    <a:pt x="2" y="24"/>
                  </a:lnTo>
                  <a:lnTo>
                    <a:pt x="6" y="28"/>
                  </a:lnTo>
                  <a:lnTo>
                    <a:pt x="12" y="32"/>
                  </a:lnTo>
                  <a:lnTo>
                    <a:pt x="18" y="34"/>
                  </a:lnTo>
                  <a:lnTo>
                    <a:pt x="18" y="34"/>
                  </a:lnTo>
                  <a:lnTo>
                    <a:pt x="24" y="32"/>
                  </a:lnTo>
                  <a:lnTo>
                    <a:pt x="30" y="28"/>
                  </a:lnTo>
                  <a:lnTo>
                    <a:pt x="34" y="24"/>
                  </a:lnTo>
                  <a:lnTo>
                    <a:pt x="34" y="16"/>
                  </a:lnTo>
                  <a:lnTo>
                    <a:pt x="34" y="16"/>
                  </a:lnTo>
                  <a:lnTo>
                    <a:pt x="34" y="10"/>
                  </a:lnTo>
                  <a:lnTo>
                    <a:pt x="30" y="6"/>
                  </a:lnTo>
                  <a:lnTo>
                    <a:pt x="24" y="2"/>
                  </a:lnTo>
                  <a:lnTo>
                    <a:pt x="1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46" name="Freeform 10"/>
            <p:cNvSpPr/>
            <p:nvPr/>
          </p:nvSpPr>
          <p:spPr bwMode="auto">
            <a:xfrm>
              <a:off x="1560513" y="355600"/>
              <a:ext cx="53975" cy="53975"/>
            </a:xfrm>
            <a:custGeom>
              <a:avLst/>
              <a:gdLst/>
              <a:ahLst/>
              <a:cxnLst>
                <a:cxn ang="0">
                  <a:pos x="18" y="0"/>
                </a:cxn>
                <a:cxn ang="0">
                  <a:pos x="18" y="0"/>
                </a:cxn>
                <a:cxn ang="0">
                  <a:pos x="12" y="2"/>
                </a:cxn>
                <a:cxn ang="0">
                  <a:pos x="6" y="6"/>
                </a:cxn>
                <a:cxn ang="0">
                  <a:pos x="2" y="10"/>
                </a:cxn>
                <a:cxn ang="0">
                  <a:pos x="0" y="16"/>
                </a:cxn>
                <a:cxn ang="0">
                  <a:pos x="0" y="16"/>
                </a:cxn>
                <a:cxn ang="0">
                  <a:pos x="2" y="24"/>
                </a:cxn>
                <a:cxn ang="0">
                  <a:pos x="6" y="28"/>
                </a:cxn>
                <a:cxn ang="0">
                  <a:pos x="12" y="32"/>
                </a:cxn>
                <a:cxn ang="0">
                  <a:pos x="18" y="34"/>
                </a:cxn>
                <a:cxn ang="0">
                  <a:pos x="18" y="34"/>
                </a:cxn>
                <a:cxn ang="0">
                  <a:pos x="24" y="32"/>
                </a:cxn>
                <a:cxn ang="0">
                  <a:pos x="30" y="28"/>
                </a:cxn>
                <a:cxn ang="0">
                  <a:pos x="34" y="24"/>
                </a:cxn>
                <a:cxn ang="0">
                  <a:pos x="34" y="16"/>
                </a:cxn>
                <a:cxn ang="0">
                  <a:pos x="34" y="16"/>
                </a:cxn>
                <a:cxn ang="0">
                  <a:pos x="34" y="10"/>
                </a:cxn>
                <a:cxn ang="0">
                  <a:pos x="30" y="6"/>
                </a:cxn>
                <a:cxn ang="0">
                  <a:pos x="24" y="2"/>
                </a:cxn>
                <a:cxn ang="0">
                  <a:pos x="18" y="0"/>
                </a:cxn>
              </a:cxnLst>
              <a:rect l="0" t="0" r="r" b="b"/>
              <a:pathLst>
                <a:path w="34" h="34">
                  <a:moveTo>
                    <a:pt x="18" y="0"/>
                  </a:moveTo>
                  <a:lnTo>
                    <a:pt x="18" y="0"/>
                  </a:lnTo>
                  <a:lnTo>
                    <a:pt x="12" y="2"/>
                  </a:lnTo>
                  <a:lnTo>
                    <a:pt x="6" y="6"/>
                  </a:lnTo>
                  <a:lnTo>
                    <a:pt x="2" y="10"/>
                  </a:lnTo>
                  <a:lnTo>
                    <a:pt x="0" y="16"/>
                  </a:lnTo>
                  <a:lnTo>
                    <a:pt x="0" y="16"/>
                  </a:lnTo>
                  <a:lnTo>
                    <a:pt x="2" y="24"/>
                  </a:lnTo>
                  <a:lnTo>
                    <a:pt x="6" y="28"/>
                  </a:lnTo>
                  <a:lnTo>
                    <a:pt x="12" y="32"/>
                  </a:lnTo>
                  <a:lnTo>
                    <a:pt x="18" y="34"/>
                  </a:lnTo>
                  <a:lnTo>
                    <a:pt x="18" y="34"/>
                  </a:lnTo>
                  <a:lnTo>
                    <a:pt x="24" y="32"/>
                  </a:lnTo>
                  <a:lnTo>
                    <a:pt x="30" y="28"/>
                  </a:lnTo>
                  <a:lnTo>
                    <a:pt x="34" y="24"/>
                  </a:lnTo>
                  <a:lnTo>
                    <a:pt x="34" y="16"/>
                  </a:lnTo>
                  <a:lnTo>
                    <a:pt x="34" y="16"/>
                  </a:lnTo>
                  <a:lnTo>
                    <a:pt x="34" y="10"/>
                  </a:lnTo>
                  <a:lnTo>
                    <a:pt x="30" y="6"/>
                  </a:lnTo>
                  <a:lnTo>
                    <a:pt x="24" y="2"/>
                  </a:lnTo>
                  <a:lnTo>
                    <a:pt x="1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47" name="Freeform 11"/>
            <p:cNvSpPr/>
            <p:nvPr/>
          </p:nvSpPr>
          <p:spPr bwMode="auto">
            <a:xfrm>
              <a:off x="1757363" y="488950"/>
              <a:ext cx="53975" cy="53975"/>
            </a:xfrm>
            <a:custGeom>
              <a:avLst/>
              <a:gdLst/>
              <a:ahLst/>
              <a:cxnLst>
                <a:cxn ang="0">
                  <a:pos x="18" y="0"/>
                </a:cxn>
                <a:cxn ang="0">
                  <a:pos x="18" y="0"/>
                </a:cxn>
                <a:cxn ang="0">
                  <a:pos x="10" y="2"/>
                </a:cxn>
                <a:cxn ang="0">
                  <a:pos x="6" y="6"/>
                </a:cxn>
                <a:cxn ang="0">
                  <a:pos x="2" y="10"/>
                </a:cxn>
                <a:cxn ang="0">
                  <a:pos x="0" y="18"/>
                </a:cxn>
                <a:cxn ang="0">
                  <a:pos x="0" y="18"/>
                </a:cxn>
                <a:cxn ang="0">
                  <a:pos x="2" y="24"/>
                </a:cxn>
                <a:cxn ang="0">
                  <a:pos x="6" y="28"/>
                </a:cxn>
                <a:cxn ang="0">
                  <a:pos x="10" y="32"/>
                </a:cxn>
                <a:cxn ang="0">
                  <a:pos x="18" y="34"/>
                </a:cxn>
                <a:cxn ang="0">
                  <a:pos x="18" y="34"/>
                </a:cxn>
                <a:cxn ang="0">
                  <a:pos x="24" y="32"/>
                </a:cxn>
                <a:cxn ang="0">
                  <a:pos x="28" y="28"/>
                </a:cxn>
                <a:cxn ang="0">
                  <a:pos x="32" y="24"/>
                </a:cxn>
                <a:cxn ang="0">
                  <a:pos x="34" y="18"/>
                </a:cxn>
                <a:cxn ang="0">
                  <a:pos x="34" y="18"/>
                </a:cxn>
                <a:cxn ang="0">
                  <a:pos x="32" y="10"/>
                </a:cxn>
                <a:cxn ang="0">
                  <a:pos x="28" y="6"/>
                </a:cxn>
                <a:cxn ang="0">
                  <a:pos x="24" y="2"/>
                </a:cxn>
                <a:cxn ang="0">
                  <a:pos x="18" y="0"/>
                </a:cxn>
              </a:cxnLst>
              <a:rect l="0" t="0" r="r" b="b"/>
              <a:pathLst>
                <a:path w="34" h="34">
                  <a:moveTo>
                    <a:pt x="18" y="0"/>
                  </a:moveTo>
                  <a:lnTo>
                    <a:pt x="18" y="0"/>
                  </a:lnTo>
                  <a:lnTo>
                    <a:pt x="10" y="2"/>
                  </a:lnTo>
                  <a:lnTo>
                    <a:pt x="6" y="6"/>
                  </a:lnTo>
                  <a:lnTo>
                    <a:pt x="2" y="10"/>
                  </a:lnTo>
                  <a:lnTo>
                    <a:pt x="0" y="18"/>
                  </a:lnTo>
                  <a:lnTo>
                    <a:pt x="0" y="18"/>
                  </a:lnTo>
                  <a:lnTo>
                    <a:pt x="2" y="24"/>
                  </a:lnTo>
                  <a:lnTo>
                    <a:pt x="6" y="28"/>
                  </a:lnTo>
                  <a:lnTo>
                    <a:pt x="10" y="32"/>
                  </a:lnTo>
                  <a:lnTo>
                    <a:pt x="18" y="34"/>
                  </a:lnTo>
                  <a:lnTo>
                    <a:pt x="18" y="34"/>
                  </a:lnTo>
                  <a:lnTo>
                    <a:pt x="24" y="32"/>
                  </a:lnTo>
                  <a:lnTo>
                    <a:pt x="28" y="28"/>
                  </a:lnTo>
                  <a:lnTo>
                    <a:pt x="32" y="24"/>
                  </a:lnTo>
                  <a:lnTo>
                    <a:pt x="34" y="18"/>
                  </a:lnTo>
                  <a:lnTo>
                    <a:pt x="34" y="18"/>
                  </a:lnTo>
                  <a:lnTo>
                    <a:pt x="32" y="10"/>
                  </a:lnTo>
                  <a:lnTo>
                    <a:pt x="28" y="6"/>
                  </a:lnTo>
                  <a:lnTo>
                    <a:pt x="24" y="2"/>
                  </a:lnTo>
                  <a:lnTo>
                    <a:pt x="1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48" name="Freeform 12"/>
            <p:cNvSpPr/>
            <p:nvPr/>
          </p:nvSpPr>
          <p:spPr bwMode="auto">
            <a:xfrm>
              <a:off x="1757363" y="488950"/>
              <a:ext cx="53975" cy="53975"/>
            </a:xfrm>
            <a:custGeom>
              <a:avLst/>
              <a:gdLst/>
              <a:ahLst/>
              <a:cxnLst>
                <a:cxn ang="0">
                  <a:pos x="18" y="0"/>
                </a:cxn>
                <a:cxn ang="0">
                  <a:pos x="18" y="0"/>
                </a:cxn>
                <a:cxn ang="0">
                  <a:pos x="10" y="2"/>
                </a:cxn>
                <a:cxn ang="0">
                  <a:pos x="6" y="6"/>
                </a:cxn>
                <a:cxn ang="0">
                  <a:pos x="2" y="10"/>
                </a:cxn>
                <a:cxn ang="0">
                  <a:pos x="0" y="18"/>
                </a:cxn>
                <a:cxn ang="0">
                  <a:pos x="0" y="18"/>
                </a:cxn>
                <a:cxn ang="0">
                  <a:pos x="2" y="24"/>
                </a:cxn>
                <a:cxn ang="0">
                  <a:pos x="6" y="28"/>
                </a:cxn>
                <a:cxn ang="0">
                  <a:pos x="10" y="32"/>
                </a:cxn>
                <a:cxn ang="0">
                  <a:pos x="18" y="34"/>
                </a:cxn>
                <a:cxn ang="0">
                  <a:pos x="18" y="34"/>
                </a:cxn>
                <a:cxn ang="0">
                  <a:pos x="24" y="32"/>
                </a:cxn>
                <a:cxn ang="0">
                  <a:pos x="28" y="28"/>
                </a:cxn>
                <a:cxn ang="0">
                  <a:pos x="32" y="24"/>
                </a:cxn>
                <a:cxn ang="0">
                  <a:pos x="34" y="18"/>
                </a:cxn>
                <a:cxn ang="0">
                  <a:pos x="34" y="18"/>
                </a:cxn>
                <a:cxn ang="0">
                  <a:pos x="32" y="10"/>
                </a:cxn>
                <a:cxn ang="0">
                  <a:pos x="28" y="6"/>
                </a:cxn>
                <a:cxn ang="0">
                  <a:pos x="24" y="2"/>
                </a:cxn>
                <a:cxn ang="0">
                  <a:pos x="18" y="0"/>
                </a:cxn>
              </a:cxnLst>
              <a:rect l="0" t="0" r="r" b="b"/>
              <a:pathLst>
                <a:path w="34" h="34">
                  <a:moveTo>
                    <a:pt x="18" y="0"/>
                  </a:moveTo>
                  <a:lnTo>
                    <a:pt x="18" y="0"/>
                  </a:lnTo>
                  <a:lnTo>
                    <a:pt x="10" y="2"/>
                  </a:lnTo>
                  <a:lnTo>
                    <a:pt x="6" y="6"/>
                  </a:lnTo>
                  <a:lnTo>
                    <a:pt x="2" y="10"/>
                  </a:lnTo>
                  <a:lnTo>
                    <a:pt x="0" y="18"/>
                  </a:lnTo>
                  <a:lnTo>
                    <a:pt x="0" y="18"/>
                  </a:lnTo>
                  <a:lnTo>
                    <a:pt x="2" y="24"/>
                  </a:lnTo>
                  <a:lnTo>
                    <a:pt x="6" y="28"/>
                  </a:lnTo>
                  <a:lnTo>
                    <a:pt x="10" y="32"/>
                  </a:lnTo>
                  <a:lnTo>
                    <a:pt x="18" y="34"/>
                  </a:lnTo>
                  <a:lnTo>
                    <a:pt x="18" y="34"/>
                  </a:lnTo>
                  <a:lnTo>
                    <a:pt x="24" y="32"/>
                  </a:lnTo>
                  <a:lnTo>
                    <a:pt x="28" y="28"/>
                  </a:lnTo>
                  <a:lnTo>
                    <a:pt x="32" y="24"/>
                  </a:lnTo>
                  <a:lnTo>
                    <a:pt x="34" y="18"/>
                  </a:lnTo>
                  <a:lnTo>
                    <a:pt x="34" y="18"/>
                  </a:lnTo>
                  <a:lnTo>
                    <a:pt x="32" y="10"/>
                  </a:lnTo>
                  <a:lnTo>
                    <a:pt x="28" y="6"/>
                  </a:lnTo>
                  <a:lnTo>
                    <a:pt x="24" y="2"/>
                  </a:lnTo>
                  <a:lnTo>
                    <a:pt x="1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49" name="Freeform 13"/>
            <p:cNvSpPr/>
            <p:nvPr/>
          </p:nvSpPr>
          <p:spPr bwMode="auto">
            <a:xfrm>
              <a:off x="3805238" y="311150"/>
              <a:ext cx="53975" cy="53975"/>
            </a:xfrm>
            <a:custGeom>
              <a:avLst/>
              <a:gdLst/>
              <a:ahLst/>
              <a:cxnLst>
                <a:cxn ang="0">
                  <a:pos x="16" y="0"/>
                </a:cxn>
                <a:cxn ang="0">
                  <a:pos x="16" y="0"/>
                </a:cxn>
                <a:cxn ang="0">
                  <a:pos x="10" y="2"/>
                </a:cxn>
                <a:cxn ang="0">
                  <a:pos x="4" y="6"/>
                </a:cxn>
                <a:cxn ang="0">
                  <a:pos x="0" y="10"/>
                </a:cxn>
                <a:cxn ang="0">
                  <a:pos x="0" y="16"/>
                </a:cxn>
                <a:cxn ang="0">
                  <a:pos x="0" y="16"/>
                </a:cxn>
                <a:cxn ang="0">
                  <a:pos x="0" y="24"/>
                </a:cxn>
                <a:cxn ang="0">
                  <a:pos x="4" y="28"/>
                </a:cxn>
                <a:cxn ang="0">
                  <a:pos x="10" y="32"/>
                </a:cxn>
                <a:cxn ang="0">
                  <a:pos x="16" y="34"/>
                </a:cxn>
                <a:cxn ang="0">
                  <a:pos x="16" y="34"/>
                </a:cxn>
                <a:cxn ang="0">
                  <a:pos x="22" y="32"/>
                </a:cxn>
                <a:cxn ang="0">
                  <a:pos x="28" y="28"/>
                </a:cxn>
                <a:cxn ang="0">
                  <a:pos x="32" y="24"/>
                </a:cxn>
                <a:cxn ang="0">
                  <a:pos x="34" y="16"/>
                </a:cxn>
                <a:cxn ang="0">
                  <a:pos x="34" y="16"/>
                </a:cxn>
                <a:cxn ang="0">
                  <a:pos x="32" y="10"/>
                </a:cxn>
                <a:cxn ang="0">
                  <a:pos x="28" y="6"/>
                </a:cxn>
                <a:cxn ang="0">
                  <a:pos x="22" y="2"/>
                </a:cxn>
                <a:cxn ang="0">
                  <a:pos x="16" y="0"/>
                </a:cxn>
              </a:cxnLst>
              <a:rect l="0" t="0" r="r" b="b"/>
              <a:pathLst>
                <a:path w="34" h="34">
                  <a:moveTo>
                    <a:pt x="16" y="0"/>
                  </a:moveTo>
                  <a:lnTo>
                    <a:pt x="16" y="0"/>
                  </a:lnTo>
                  <a:lnTo>
                    <a:pt x="10" y="2"/>
                  </a:lnTo>
                  <a:lnTo>
                    <a:pt x="4" y="6"/>
                  </a:lnTo>
                  <a:lnTo>
                    <a:pt x="0" y="10"/>
                  </a:lnTo>
                  <a:lnTo>
                    <a:pt x="0" y="16"/>
                  </a:lnTo>
                  <a:lnTo>
                    <a:pt x="0" y="16"/>
                  </a:lnTo>
                  <a:lnTo>
                    <a:pt x="0" y="24"/>
                  </a:lnTo>
                  <a:lnTo>
                    <a:pt x="4" y="28"/>
                  </a:lnTo>
                  <a:lnTo>
                    <a:pt x="10" y="32"/>
                  </a:lnTo>
                  <a:lnTo>
                    <a:pt x="16" y="34"/>
                  </a:lnTo>
                  <a:lnTo>
                    <a:pt x="16" y="34"/>
                  </a:lnTo>
                  <a:lnTo>
                    <a:pt x="22" y="32"/>
                  </a:lnTo>
                  <a:lnTo>
                    <a:pt x="28" y="28"/>
                  </a:lnTo>
                  <a:lnTo>
                    <a:pt x="32" y="24"/>
                  </a:lnTo>
                  <a:lnTo>
                    <a:pt x="34" y="16"/>
                  </a:lnTo>
                  <a:lnTo>
                    <a:pt x="34" y="16"/>
                  </a:lnTo>
                  <a:lnTo>
                    <a:pt x="32" y="10"/>
                  </a:lnTo>
                  <a:lnTo>
                    <a:pt x="28" y="6"/>
                  </a:lnTo>
                  <a:lnTo>
                    <a:pt x="22" y="2"/>
                  </a:lnTo>
                  <a:lnTo>
                    <a:pt x="1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50" name="Freeform 14"/>
            <p:cNvSpPr/>
            <p:nvPr/>
          </p:nvSpPr>
          <p:spPr bwMode="auto">
            <a:xfrm>
              <a:off x="3805238" y="311150"/>
              <a:ext cx="53975" cy="53975"/>
            </a:xfrm>
            <a:custGeom>
              <a:avLst/>
              <a:gdLst/>
              <a:ahLst/>
              <a:cxnLst>
                <a:cxn ang="0">
                  <a:pos x="16" y="0"/>
                </a:cxn>
                <a:cxn ang="0">
                  <a:pos x="16" y="0"/>
                </a:cxn>
                <a:cxn ang="0">
                  <a:pos x="10" y="2"/>
                </a:cxn>
                <a:cxn ang="0">
                  <a:pos x="4" y="6"/>
                </a:cxn>
                <a:cxn ang="0">
                  <a:pos x="0" y="10"/>
                </a:cxn>
                <a:cxn ang="0">
                  <a:pos x="0" y="16"/>
                </a:cxn>
                <a:cxn ang="0">
                  <a:pos x="0" y="16"/>
                </a:cxn>
                <a:cxn ang="0">
                  <a:pos x="0" y="24"/>
                </a:cxn>
                <a:cxn ang="0">
                  <a:pos x="4" y="28"/>
                </a:cxn>
                <a:cxn ang="0">
                  <a:pos x="10" y="32"/>
                </a:cxn>
                <a:cxn ang="0">
                  <a:pos x="16" y="34"/>
                </a:cxn>
                <a:cxn ang="0">
                  <a:pos x="16" y="34"/>
                </a:cxn>
                <a:cxn ang="0">
                  <a:pos x="22" y="32"/>
                </a:cxn>
                <a:cxn ang="0">
                  <a:pos x="28" y="28"/>
                </a:cxn>
                <a:cxn ang="0">
                  <a:pos x="32" y="24"/>
                </a:cxn>
                <a:cxn ang="0">
                  <a:pos x="34" y="16"/>
                </a:cxn>
                <a:cxn ang="0">
                  <a:pos x="34" y="16"/>
                </a:cxn>
                <a:cxn ang="0">
                  <a:pos x="32" y="10"/>
                </a:cxn>
                <a:cxn ang="0">
                  <a:pos x="28" y="6"/>
                </a:cxn>
                <a:cxn ang="0">
                  <a:pos x="22" y="2"/>
                </a:cxn>
                <a:cxn ang="0">
                  <a:pos x="16" y="0"/>
                </a:cxn>
              </a:cxnLst>
              <a:rect l="0" t="0" r="r" b="b"/>
              <a:pathLst>
                <a:path w="34" h="34">
                  <a:moveTo>
                    <a:pt x="16" y="0"/>
                  </a:moveTo>
                  <a:lnTo>
                    <a:pt x="16" y="0"/>
                  </a:lnTo>
                  <a:lnTo>
                    <a:pt x="10" y="2"/>
                  </a:lnTo>
                  <a:lnTo>
                    <a:pt x="4" y="6"/>
                  </a:lnTo>
                  <a:lnTo>
                    <a:pt x="0" y="10"/>
                  </a:lnTo>
                  <a:lnTo>
                    <a:pt x="0" y="16"/>
                  </a:lnTo>
                  <a:lnTo>
                    <a:pt x="0" y="16"/>
                  </a:lnTo>
                  <a:lnTo>
                    <a:pt x="0" y="24"/>
                  </a:lnTo>
                  <a:lnTo>
                    <a:pt x="4" y="28"/>
                  </a:lnTo>
                  <a:lnTo>
                    <a:pt x="10" y="32"/>
                  </a:lnTo>
                  <a:lnTo>
                    <a:pt x="16" y="34"/>
                  </a:lnTo>
                  <a:lnTo>
                    <a:pt x="16" y="34"/>
                  </a:lnTo>
                  <a:lnTo>
                    <a:pt x="22" y="32"/>
                  </a:lnTo>
                  <a:lnTo>
                    <a:pt x="28" y="28"/>
                  </a:lnTo>
                  <a:lnTo>
                    <a:pt x="32" y="24"/>
                  </a:lnTo>
                  <a:lnTo>
                    <a:pt x="34" y="16"/>
                  </a:lnTo>
                  <a:lnTo>
                    <a:pt x="34" y="16"/>
                  </a:lnTo>
                  <a:lnTo>
                    <a:pt x="32" y="10"/>
                  </a:lnTo>
                  <a:lnTo>
                    <a:pt x="28" y="6"/>
                  </a:lnTo>
                  <a:lnTo>
                    <a:pt x="22" y="2"/>
                  </a:lnTo>
                  <a:lnTo>
                    <a:pt x="1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51" name="Freeform 15"/>
            <p:cNvSpPr/>
            <p:nvPr/>
          </p:nvSpPr>
          <p:spPr bwMode="auto">
            <a:xfrm>
              <a:off x="2833688" y="374650"/>
              <a:ext cx="73025" cy="69850"/>
            </a:xfrm>
            <a:custGeom>
              <a:avLst/>
              <a:gdLst/>
              <a:ahLst/>
              <a:cxnLst>
                <a:cxn ang="0">
                  <a:pos x="22" y="0"/>
                </a:cxn>
                <a:cxn ang="0">
                  <a:pos x="22" y="0"/>
                </a:cxn>
                <a:cxn ang="0">
                  <a:pos x="14" y="2"/>
                </a:cxn>
                <a:cxn ang="0">
                  <a:pos x="6" y="6"/>
                </a:cxn>
                <a:cxn ang="0">
                  <a:pos x="2" y="14"/>
                </a:cxn>
                <a:cxn ang="0">
                  <a:pos x="0" y="22"/>
                </a:cxn>
                <a:cxn ang="0">
                  <a:pos x="0" y="22"/>
                </a:cxn>
                <a:cxn ang="0">
                  <a:pos x="2" y="30"/>
                </a:cxn>
                <a:cxn ang="0">
                  <a:pos x="6" y="38"/>
                </a:cxn>
                <a:cxn ang="0">
                  <a:pos x="14" y="42"/>
                </a:cxn>
                <a:cxn ang="0">
                  <a:pos x="22" y="44"/>
                </a:cxn>
                <a:cxn ang="0">
                  <a:pos x="22" y="44"/>
                </a:cxn>
                <a:cxn ang="0">
                  <a:pos x="32" y="42"/>
                </a:cxn>
                <a:cxn ang="0">
                  <a:pos x="38" y="38"/>
                </a:cxn>
                <a:cxn ang="0">
                  <a:pos x="44" y="30"/>
                </a:cxn>
                <a:cxn ang="0">
                  <a:pos x="46" y="22"/>
                </a:cxn>
                <a:cxn ang="0">
                  <a:pos x="46" y="22"/>
                </a:cxn>
                <a:cxn ang="0">
                  <a:pos x="44" y="14"/>
                </a:cxn>
                <a:cxn ang="0">
                  <a:pos x="38" y="6"/>
                </a:cxn>
                <a:cxn ang="0">
                  <a:pos x="32" y="2"/>
                </a:cxn>
                <a:cxn ang="0">
                  <a:pos x="22" y="0"/>
                </a:cxn>
              </a:cxnLst>
              <a:rect l="0" t="0" r="r" b="b"/>
              <a:pathLst>
                <a:path w="46" h="44">
                  <a:moveTo>
                    <a:pt x="22" y="0"/>
                  </a:moveTo>
                  <a:lnTo>
                    <a:pt x="22" y="0"/>
                  </a:lnTo>
                  <a:lnTo>
                    <a:pt x="14" y="2"/>
                  </a:lnTo>
                  <a:lnTo>
                    <a:pt x="6" y="6"/>
                  </a:lnTo>
                  <a:lnTo>
                    <a:pt x="2" y="14"/>
                  </a:lnTo>
                  <a:lnTo>
                    <a:pt x="0" y="22"/>
                  </a:lnTo>
                  <a:lnTo>
                    <a:pt x="0" y="22"/>
                  </a:lnTo>
                  <a:lnTo>
                    <a:pt x="2" y="30"/>
                  </a:lnTo>
                  <a:lnTo>
                    <a:pt x="6" y="38"/>
                  </a:lnTo>
                  <a:lnTo>
                    <a:pt x="14" y="42"/>
                  </a:lnTo>
                  <a:lnTo>
                    <a:pt x="22" y="44"/>
                  </a:lnTo>
                  <a:lnTo>
                    <a:pt x="22" y="44"/>
                  </a:lnTo>
                  <a:lnTo>
                    <a:pt x="32" y="42"/>
                  </a:lnTo>
                  <a:lnTo>
                    <a:pt x="38" y="38"/>
                  </a:lnTo>
                  <a:lnTo>
                    <a:pt x="44" y="30"/>
                  </a:lnTo>
                  <a:lnTo>
                    <a:pt x="46" y="22"/>
                  </a:lnTo>
                  <a:lnTo>
                    <a:pt x="46" y="22"/>
                  </a:lnTo>
                  <a:lnTo>
                    <a:pt x="44" y="14"/>
                  </a:lnTo>
                  <a:lnTo>
                    <a:pt x="38" y="6"/>
                  </a:lnTo>
                  <a:lnTo>
                    <a:pt x="32" y="2"/>
                  </a:lnTo>
                  <a:lnTo>
                    <a:pt x="2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52" name="Freeform 16"/>
            <p:cNvSpPr/>
            <p:nvPr/>
          </p:nvSpPr>
          <p:spPr bwMode="auto">
            <a:xfrm>
              <a:off x="2833688" y="374650"/>
              <a:ext cx="73025" cy="69850"/>
            </a:xfrm>
            <a:custGeom>
              <a:avLst/>
              <a:gdLst/>
              <a:ahLst/>
              <a:cxnLst>
                <a:cxn ang="0">
                  <a:pos x="22" y="0"/>
                </a:cxn>
                <a:cxn ang="0">
                  <a:pos x="22" y="0"/>
                </a:cxn>
                <a:cxn ang="0">
                  <a:pos x="14" y="2"/>
                </a:cxn>
                <a:cxn ang="0">
                  <a:pos x="6" y="6"/>
                </a:cxn>
                <a:cxn ang="0">
                  <a:pos x="2" y="14"/>
                </a:cxn>
                <a:cxn ang="0">
                  <a:pos x="0" y="22"/>
                </a:cxn>
                <a:cxn ang="0">
                  <a:pos x="0" y="22"/>
                </a:cxn>
                <a:cxn ang="0">
                  <a:pos x="2" y="30"/>
                </a:cxn>
                <a:cxn ang="0">
                  <a:pos x="6" y="38"/>
                </a:cxn>
                <a:cxn ang="0">
                  <a:pos x="14" y="42"/>
                </a:cxn>
                <a:cxn ang="0">
                  <a:pos x="22" y="44"/>
                </a:cxn>
                <a:cxn ang="0">
                  <a:pos x="22" y="44"/>
                </a:cxn>
                <a:cxn ang="0">
                  <a:pos x="32" y="42"/>
                </a:cxn>
                <a:cxn ang="0">
                  <a:pos x="38" y="38"/>
                </a:cxn>
                <a:cxn ang="0">
                  <a:pos x="44" y="30"/>
                </a:cxn>
                <a:cxn ang="0">
                  <a:pos x="46" y="22"/>
                </a:cxn>
                <a:cxn ang="0">
                  <a:pos x="46" y="22"/>
                </a:cxn>
                <a:cxn ang="0">
                  <a:pos x="44" y="14"/>
                </a:cxn>
                <a:cxn ang="0">
                  <a:pos x="38" y="6"/>
                </a:cxn>
                <a:cxn ang="0">
                  <a:pos x="32" y="2"/>
                </a:cxn>
                <a:cxn ang="0">
                  <a:pos x="22" y="0"/>
                </a:cxn>
              </a:cxnLst>
              <a:rect l="0" t="0" r="r" b="b"/>
              <a:pathLst>
                <a:path w="46" h="44">
                  <a:moveTo>
                    <a:pt x="22" y="0"/>
                  </a:moveTo>
                  <a:lnTo>
                    <a:pt x="22" y="0"/>
                  </a:lnTo>
                  <a:lnTo>
                    <a:pt x="14" y="2"/>
                  </a:lnTo>
                  <a:lnTo>
                    <a:pt x="6" y="6"/>
                  </a:lnTo>
                  <a:lnTo>
                    <a:pt x="2" y="14"/>
                  </a:lnTo>
                  <a:lnTo>
                    <a:pt x="0" y="22"/>
                  </a:lnTo>
                  <a:lnTo>
                    <a:pt x="0" y="22"/>
                  </a:lnTo>
                  <a:lnTo>
                    <a:pt x="2" y="30"/>
                  </a:lnTo>
                  <a:lnTo>
                    <a:pt x="6" y="38"/>
                  </a:lnTo>
                  <a:lnTo>
                    <a:pt x="14" y="42"/>
                  </a:lnTo>
                  <a:lnTo>
                    <a:pt x="22" y="44"/>
                  </a:lnTo>
                  <a:lnTo>
                    <a:pt x="22" y="44"/>
                  </a:lnTo>
                  <a:lnTo>
                    <a:pt x="32" y="42"/>
                  </a:lnTo>
                  <a:lnTo>
                    <a:pt x="38" y="38"/>
                  </a:lnTo>
                  <a:lnTo>
                    <a:pt x="44" y="30"/>
                  </a:lnTo>
                  <a:lnTo>
                    <a:pt x="46" y="22"/>
                  </a:lnTo>
                  <a:lnTo>
                    <a:pt x="46" y="22"/>
                  </a:lnTo>
                  <a:lnTo>
                    <a:pt x="44" y="14"/>
                  </a:lnTo>
                  <a:lnTo>
                    <a:pt x="38" y="6"/>
                  </a:lnTo>
                  <a:lnTo>
                    <a:pt x="32" y="2"/>
                  </a:lnTo>
                  <a:lnTo>
                    <a:pt x="22"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53" name="Freeform 17"/>
            <p:cNvSpPr/>
            <p:nvPr/>
          </p:nvSpPr>
          <p:spPr bwMode="auto">
            <a:xfrm>
              <a:off x="1858963" y="901700"/>
              <a:ext cx="82550" cy="82550"/>
            </a:xfrm>
            <a:custGeom>
              <a:avLst/>
              <a:gdLst/>
              <a:ahLst/>
              <a:cxnLst>
                <a:cxn ang="0">
                  <a:pos x="26" y="0"/>
                </a:cxn>
                <a:cxn ang="0">
                  <a:pos x="26" y="0"/>
                </a:cxn>
                <a:cxn ang="0">
                  <a:pos x="16" y="2"/>
                </a:cxn>
                <a:cxn ang="0">
                  <a:pos x="8" y="8"/>
                </a:cxn>
                <a:cxn ang="0">
                  <a:pos x="2" y="16"/>
                </a:cxn>
                <a:cxn ang="0">
                  <a:pos x="0" y="26"/>
                </a:cxn>
                <a:cxn ang="0">
                  <a:pos x="0" y="26"/>
                </a:cxn>
                <a:cxn ang="0">
                  <a:pos x="2" y="36"/>
                </a:cxn>
                <a:cxn ang="0">
                  <a:pos x="8" y="44"/>
                </a:cxn>
                <a:cxn ang="0">
                  <a:pos x="16" y="50"/>
                </a:cxn>
                <a:cxn ang="0">
                  <a:pos x="26" y="52"/>
                </a:cxn>
                <a:cxn ang="0">
                  <a:pos x="26" y="52"/>
                </a:cxn>
                <a:cxn ang="0">
                  <a:pos x="36" y="50"/>
                </a:cxn>
                <a:cxn ang="0">
                  <a:pos x="44" y="44"/>
                </a:cxn>
                <a:cxn ang="0">
                  <a:pos x="50" y="36"/>
                </a:cxn>
                <a:cxn ang="0">
                  <a:pos x="52" y="26"/>
                </a:cxn>
                <a:cxn ang="0">
                  <a:pos x="52" y="26"/>
                </a:cxn>
                <a:cxn ang="0">
                  <a:pos x="50" y="16"/>
                </a:cxn>
                <a:cxn ang="0">
                  <a:pos x="44" y="8"/>
                </a:cxn>
                <a:cxn ang="0">
                  <a:pos x="36" y="2"/>
                </a:cxn>
                <a:cxn ang="0">
                  <a:pos x="26" y="0"/>
                </a:cxn>
              </a:cxnLst>
              <a:rect l="0" t="0" r="r" b="b"/>
              <a:pathLst>
                <a:path w="52" h="52">
                  <a:moveTo>
                    <a:pt x="26" y="0"/>
                  </a:moveTo>
                  <a:lnTo>
                    <a:pt x="26" y="0"/>
                  </a:lnTo>
                  <a:lnTo>
                    <a:pt x="16" y="2"/>
                  </a:lnTo>
                  <a:lnTo>
                    <a:pt x="8" y="8"/>
                  </a:lnTo>
                  <a:lnTo>
                    <a:pt x="2" y="16"/>
                  </a:lnTo>
                  <a:lnTo>
                    <a:pt x="0" y="26"/>
                  </a:lnTo>
                  <a:lnTo>
                    <a:pt x="0" y="26"/>
                  </a:lnTo>
                  <a:lnTo>
                    <a:pt x="2" y="36"/>
                  </a:lnTo>
                  <a:lnTo>
                    <a:pt x="8" y="44"/>
                  </a:lnTo>
                  <a:lnTo>
                    <a:pt x="16" y="50"/>
                  </a:lnTo>
                  <a:lnTo>
                    <a:pt x="26" y="52"/>
                  </a:lnTo>
                  <a:lnTo>
                    <a:pt x="26" y="52"/>
                  </a:lnTo>
                  <a:lnTo>
                    <a:pt x="36" y="50"/>
                  </a:lnTo>
                  <a:lnTo>
                    <a:pt x="44" y="44"/>
                  </a:lnTo>
                  <a:lnTo>
                    <a:pt x="50" y="36"/>
                  </a:lnTo>
                  <a:lnTo>
                    <a:pt x="52" y="26"/>
                  </a:lnTo>
                  <a:lnTo>
                    <a:pt x="52" y="26"/>
                  </a:lnTo>
                  <a:lnTo>
                    <a:pt x="50" y="16"/>
                  </a:lnTo>
                  <a:lnTo>
                    <a:pt x="44" y="8"/>
                  </a:lnTo>
                  <a:lnTo>
                    <a:pt x="36" y="2"/>
                  </a:lnTo>
                  <a:lnTo>
                    <a:pt x="2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54" name="Freeform 18"/>
            <p:cNvSpPr/>
            <p:nvPr/>
          </p:nvSpPr>
          <p:spPr bwMode="auto">
            <a:xfrm>
              <a:off x="1858963" y="901700"/>
              <a:ext cx="82550" cy="82550"/>
            </a:xfrm>
            <a:custGeom>
              <a:avLst/>
              <a:gdLst/>
              <a:ahLst/>
              <a:cxnLst>
                <a:cxn ang="0">
                  <a:pos x="26" y="0"/>
                </a:cxn>
                <a:cxn ang="0">
                  <a:pos x="26" y="0"/>
                </a:cxn>
                <a:cxn ang="0">
                  <a:pos x="16" y="2"/>
                </a:cxn>
                <a:cxn ang="0">
                  <a:pos x="8" y="8"/>
                </a:cxn>
                <a:cxn ang="0">
                  <a:pos x="2" y="16"/>
                </a:cxn>
                <a:cxn ang="0">
                  <a:pos x="0" y="26"/>
                </a:cxn>
                <a:cxn ang="0">
                  <a:pos x="0" y="26"/>
                </a:cxn>
                <a:cxn ang="0">
                  <a:pos x="2" y="36"/>
                </a:cxn>
                <a:cxn ang="0">
                  <a:pos x="8" y="44"/>
                </a:cxn>
                <a:cxn ang="0">
                  <a:pos x="16" y="50"/>
                </a:cxn>
                <a:cxn ang="0">
                  <a:pos x="26" y="52"/>
                </a:cxn>
                <a:cxn ang="0">
                  <a:pos x="26" y="52"/>
                </a:cxn>
                <a:cxn ang="0">
                  <a:pos x="36" y="50"/>
                </a:cxn>
                <a:cxn ang="0">
                  <a:pos x="44" y="44"/>
                </a:cxn>
                <a:cxn ang="0">
                  <a:pos x="50" y="36"/>
                </a:cxn>
                <a:cxn ang="0">
                  <a:pos x="52" y="26"/>
                </a:cxn>
                <a:cxn ang="0">
                  <a:pos x="52" y="26"/>
                </a:cxn>
                <a:cxn ang="0">
                  <a:pos x="50" y="16"/>
                </a:cxn>
                <a:cxn ang="0">
                  <a:pos x="44" y="8"/>
                </a:cxn>
                <a:cxn ang="0">
                  <a:pos x="36" y="2"/>
                </a:cxn>
                <a:cxn ang="0">
                  <a:pos x="26" y="0"/>
                </a:cxn>
              </a:cxnLst>
              <a:rect l="0" t="0" r="r" b="b"/>
              <a:pathLst>
                <a:path w="52" h="52">
                  <a:moveTo>
                    <a:pt x="26" y="0"/>
                  </a:moveTo>
                  <a:lnTo>
                    <a:pt x="26" y="0"/>
                  </a:lnTo>
                  <a:lnTo>
                    <a:pt x="16" y="2"/>
                  </a:lnTo>
                  <a:lnTo>
                    <a:pt x="8" y="8"/>
                  </a:lnTo>
                  <a:lnTo>
                    <a:pt x="2" y="16"/>
                  </a:lnTo>
                  <a:lnTo>
                    <a:pt x="0" y="26"/>
                  </a:lnTo>
                  <a:lnTo>
                    <a:pt x="0" y="26"/>
                  </a:lnTo>
                  <a:lnTo>
                    <a:pt x="2" y="36"/>
                  </a:lnTo>
                  <a:lnTo>
                    <a:pt x="8" y="44"/>
                  </a:lnTo>
                  <a:lnTo>
                    <a:pt x="16" y="50"/>
                  </a:lnTo>
                  <a:lnTo>
                    <a:pt x="26" y="52"/>
                  </a:lnTo>
                  <a:lnTo>
                    <a:pt x="26" y="52"/>
                  </a:lnTo>
                  <a:lnTo>
                    <a:pt x="36" y="50"/>
                  </a:lnTo>
                  <a:lnTo>
                    <a:pt x="44" y="44"/>
                  </a:lnTo>
                  <a:lnTo>
                    <a:pt x="50" y="36"/>
                  </a:lnTo>
                  <a:lnTo>
                    <a:pt x="52" y="26"/>
                  </a:lnTo>
                  <a:lnTo>
                    <a:pt x="52" y="26"/>
                  </a:lnTo>
                  <a:lnTo>
                    <a:pt x="50" y="16"/>
                  </a:lnTo>
                  <a:lnTo>
                    <a:pt x="44" y="8"/>
                  </a:lnTo>
                  <a:lnTo>
                    <a:pt x="36" y="2"/>
                  </a:lnTo>
                  <a:lnTo>
                    <a:pt x="2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55" name="Freeform 19"/>
            <p:cNvSpPr/>
            <p:nvPr/>
          </p:nvSpPr>
          <p:spPr bwMode="auto">
            <a:xfrm>
              <a:off x="3217863" y="365125"/>
              <a:ext cx="34925" cy="34925"/>
            </a:xfrm>
            <a:custGeom>
              <a:avLst/>
              <a:gdLst/>
              <a:ahLst/>
              <a:cxnLst>
                <a:cxn ang="0">
                  <a:pos x="10" y="0"/>
                </a:cxn>
                <a:cxn ang="0">
                  <a:pos x="10" y="0"/>
                </a:cxn>
                <a:cxn ang="0">
                  <a:pos x="6" y="0"/>
                </a:cxn>
                <a:cxn ang="0">
                  <a:pos x="2" y="4"/>
                </a:cxn>
                <a:cxn ang="0">
                  <a:pos x="0" y="6"/>
                </a:cxn>
                <a:cxn ang="0">
                  <a:pos x="0" y="10"/>
                </a:cxn>
                <a:cxn ang="0">
                  <a:pos x="0" y="10"/>
                </a:cxn>
                <a:cxn ang="0">
                  <a:pos x="0" y="16"/>
                </a:cxn>
                <a:cxn ang="0">
                  <a:pos x="2" y="18"/>
                </a:cxn>
                <a:cxn ang="0">
                  <a:pos x="6" y="22"/>
                </a:cxn>
                <a:cxn ang="0">
                  <a:pos x="10" y="22"/>
                </a:cxn>
                <a:cxn ang="0">
                  <a:pos x="10" y="22"/>
                </a:cxn>
                <a:cxn ang="0">
                  <a:pos x="16" y="22"/>
                </a:cxn>
                <a:cxn ang="0">
                  <a:pos x="18" y="18"/>
                </a:cxn>
                <a:cxn ang="0">
                  <a:pos x="22" y="16"/>
                </a:cxn>
                <a:cxn ang="0">
                  <a:pos x="22" y="10"/>
                </a:cxn>
                <a:cxn ang="0">
                  <a:pos x="22" y="10"/>
                </a:cxn>
                <a:cxn ang="0">
                  <a:pos x="22" y="6"/>
                </a:cxn>
                <a:cxn ang="0">
                  <a:pos x="18" y="4"/>
                </a:cxn>
                <a:cxn ang="0">
                  <a:pos x="16" y="0"/>
                </a:cxn>
                <a:cxn ang="0">
                  <a:pos x="10" y="0"/>
                </a:cxn>
              </a:cxnLst>
              <a:rect l="0" t="0" r="r" b="b"/>
              <a:pathLst>
                <a:path w="22" h="22">
                  <a:moveTo>
                    <a:pt x="10" y="0"/>
                  </a:moveTo>
                  <a:lnTo>
                    <a:pt x="10" y="0"/>
                  </a:lnTo>
                  <a:lnTo>
                    <a:pt x="6" y="0"/>
                  </a:lnTo>
                  <a:lnTo>
                    <a:pt x="2" y="4"/>
                  </a:lnTo>
                  <a:lnTo>
                    <a:pt x="0" y="6"/>
                  </a:lnTo>
                  <a:lnTo>
                    <a:pt x="0" y="10"/>
                  </a:lnTo>
                  <a:lnTo>
                    <a:pt x="0" y="10"/>
                  </a:lnTo>
                  <a:lnTo>
                    <a:pt x="0" y="16"/>
                  </a:lnTo>
                  <a:lnTo>
                    <a:pt x="2" y="18"/>
                  </a:lnTo>
                  <a:lnTo>
                    <a:pt x="6" y="22"/>
                  </a:lnTo>
                  <a:lnTo>
                    <a:pt x="10" y="22"/>
                  </a:lnTo>
                  <a:lnTo>
                    <a:pt x="10" y="22"/>
                  </a:lnTo>
                  <a:lnTo>
                    <a:pt x="16" y="22"/>
                  </a:lnTo>
                  <a:lnTo>
                    <a:pt x="18" y="18"/>
                  </a:lnTo>
                  <a:lnTo>
                    <a:pt x="22" y="16"/>
                  </a:lnTo>
                  <a:lnTo>
                    <a:pt x="22" y="10"/>
                  </a:lnTo>
                  <a:lnTo>
                    <a:pt x="22" y="10"/>
                  </a:lnTo>
                  <a:lnTo>
                    <a:pt x="22" y="6"/>
                  </a:lnTo>
                  <a:lnTo>
                    <a:pt x="18" y="4"/>
                  </a:lnTo>
                  <a:lnTo>
                    <a:pt x="16" y="0"/>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56" name="Freeform 20"/>
            <p:cNvSpPr/>
            <p:nvPr/>
          </p:nvSpPr>
          <p:spPr bwMode="auto">
            <a:xfrm>
              <a:off x="3217863" y="365125"/>
              <a:ext cx="34925" cy="34925"/>
            </a:xfrm>
            <a:custGeom>
              <a:avLst/>
              <a:gdLst/>
              <a:ahLst/>
              <a:cxnLst>
                <a:cxn ang="0">
                  <a:pos x="10" y="0"/>
                </a:cxn>
                <a:cxn ang="0">
                  <a:pos x="10" y="0"/>
                </a:cxn>
                <a:cxn ang="0">
                  <a:pos x="6" y="0"/>
                </a:cxn>
                <a:cxn ang="0">
                  <a:pos x="2" y="4"/>
                </a:cxn>
                <a:cxn ang="0">
                  <a:pos x="0" y="6"/>
                </a:cxn>
                <a:cxn ang="0">
                  <a:pos x="0" y="10"/>
                </a:cxn>
                <a:cxn ang="0">
                  <a:pos x="0" y="10"/>
                </a:cxn>
                <a:cxn ang="0">
                  <a:pos x="0" y="16"/>
                </a:cxn>
                <a:cxn ang="0">
                  <a:pos x="2" y="18"/>
                </a:cxn>
                <a:cxn ang="0">
                  <a:pos x="6" y="22"/>
                </a:cxn>
                <a:cxn ang="0">
                  <a:pos x="10" y="22"/>
                </a:cxn>
                <a:cxn ang="0">
                  <a:pos x="10" y="22"/>
                </a:cxn>
                <a:cxn ang="0">
                  <a:pos x="16" y="22"/>
                </a:cxn>
                <a:cxn ang="0">
                  <a:pos x="18" y="18"/>
                </a:cxn>
                <a:cxn ang="0">
                  <a:pos x="22" y="16"/>
                </a:cxn>
                <a:cxn ang="0">
                  <a:pos x="22" y="10"/>
                </a:cxn>
                <a:cxn ang="0">
                  <a:pos x="22" y="10"/>
                </a:cxn>
                <a:cxn ang="0">
                  <a:pos x="22" y="6"/>
                </a:cxn>
                <a:cxn ang="0">
                  <a:pos x="18" y="4"/>
                </a:cxn>
                <a:cxn ang="0">
                  <a:pos x="16" y="0"/>
                </a:cxn>
                <a:cxn ang="0">
                  <a:pos x="10" y="0"/>
                </a:cxn>
              </a:cxnLst>
              <a:rect l="0" t="0" r="r" b="b"/>
              <a:pathLst>
                <a:path w="22" h="22">
                  <a:moveTo>
                    <a:pt x="10" y="0"/>
                  </a:moveTo>
                  <a:lnTo>
                    <a:pt x="10" y="0"/>
                  </a:lnTo>
                  <a:lnTo>
                    <a:pt x="6" y="0"/>
                  </a:lnTo>
                  <a:lnTo>
                    <a:pt x="2" y="4"/>
                  </a:lnTo>
                  <a:lnTo>
                    <a:pt x="0" y="6"/>
                  </a:lnTo>
                  <a:lnTo>
                    <a:pt x="0" y="10"/>
                  </a:lnTo>
                  <a:lnTo>
                    <a:pt x="0" y="10"/>
                  </a:lnTo>
                  <a:lnTo>
                    <a:pt x="0" y="16"/>
                  </a:lnTo>
                  <a:lnTo>
                    <a:pt x="2" y="18"/>
                  </a:lnTo>
                  <a:lnTo>
                    <a:pt x="6" y="22"/>
                  </a:lnTo>
                  <a:lnTo>
                    <a:pt x="10" y="22"/>
                  </a:lnTo>
                  <a:lnTo>
                    <a:pt x="10" y="22"/>
                  </a:lnTo>
                  <a:lnTo>
                    <a:pt x="16" y="22"/>
                  </a:lnTo>
                  <a:lnTo>
                    <a:pt x="18" y="18"/>
                  </a:lnTo>
                  <a:lnTo>
                    <a:pt x="22" y="16"/>
                  </a:lnTo>
                  <a:lnTo>
                    <a:pt x="22" y="10"/>
                  </a:lnTo>
                  <a:lnTo>
                    <a:pt x="22" y="10"/>
                  </a:lnTo>
                  <a:lnTo>
                    <a:pt x="22" y="6"/>
                  </a:lnTo>
                  <a:lnTo>
                    <a:pt x="18" y="4"/>
                  </a:lnTo>
                  <a:lnTo>
                    <a:pt x="16" y="0"/>
                  </a:lnTo>
                  <a:lnTo>
                    <a:pt x="10"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57" name="Freeform 21"/>
            <p:cNvSpPr/>
            <p:nvPr/>
          </p:nvSpPr>
          <p:spPr bwMode="auto">
            <a:xfrm>
              <a:off x="5957888" y="666750"/>
              <a:ext cx="34925" cy="34925"/>
            </a:xfrm>
            <a:custGeom>
              <a:avLst/>
              <a:gdLst/>
              <a:ahLst/>
              <a:cxnLst>
                <a:cxn ang="0">
                  <a:pos x="12" y="0"/>
                </a:cxn>
                <a:cxn ang="0">
                  <a:pos x="12" y="0"/>
                </a:cxn>
                <a:cxn ang="0">
                  <a:pos x="6" y="2"/>
                </a:cxn>
                <a:cxn ang="0">
                  <a:pos x="4" y="4"/>
                </a:cxn>
                <a:cxn ang="0">
                  <a:pos x="0" y="8"/>
                </a:cxn>
                <a:cxn ang="0">
                  <a:pos x="0" y="12"/>
                </a:cxn>
                <a:cxn ang="0">
                  <a:pos x="0" y="12"/>
                </a:cxn>
                <a:cxn ang="0">
                  <a:pos x="0" y="16"/>
                </a:cxn>
                <a:cxn ang="0">
                  <a:pos x="4" y="20"/>
                </a:cxn>
                <a:cxn ang="0">
                  <a:pos x="6" y="22"/>
                </a:cxn>
                <a:cxn ang="0">
                  <a:pos x="12" y="22"/>
                </a:cxn>
                <a:cxn ang="0">
                  <a:pos x="12" y="22"/>
                </a:cxn>
                <a:cxn ang="0">
                  <a:pos x="16" y="22"/>
                </a:cxn>
                <a:cxn ang="0">
                  <a:pos x="20" y="20"/>
                </a:cxn>
                <a:cxn ang="0">
                  <a:pos x="22" y="16"/>
                </a:cxn>
                <a:cxn ang="0">
                  <a:pos x="22" y="12"/>
                </a:cxn>
                <a:cxn ang="0">
                  <a:pos x="22" y="12"/>
                </a:cxn>
                <a:cxn ang="0">
                  <a:pos x="22" y="8"/>
                </a:cxn>
                <a:cxn ang="0">
                  <a:pos x="20" y="4"/>
                </a:cxn>
                <a:cxn ang="0">
                  <a:pos x="16" y="2"/>
                </a:cxn>
                <a:cxn ang="0">
                  <a:pos x="12" y="0"/>
                </a:cxn>
              </a:cxnLst>
              <a:rect l="0" t="0" r="r" b="b"/>
              <a:pathLst>
                <a:path w="22" h="22">
                  <a:moveTo>
                    <a:pt x="12" y="0"/>
                  </a:moveTo>
                  <a:lnTo>
                    <a:pt x="12" y="0"/>
                  </a:lnTo>
                  <a:lnTo>
                    <a:pt x="6" y="2"/>
                  </a:lnTo>
                  <a:lnTo>
                    <a:pt x="4" y="4"/>
                  </a:lnTo>
                  <a:lnTo>
                    <a:pt x="0" y="8"/>
                  </a:lnTo>
                  <a:lnTo>
                    <a:pt x="0" y="12"/>
                  </a:lnTo>
                  <a:lnTo>
                    <a:pt x="0" y="12"/>
                  </a:lnTo>
                  <a:lnTo>
                    <a:pt x="0" y="16"/>
                  </a:lnTo>
                  <a:lnTo>
                    <a:pt x="4" y="20"/>
                  </a:lnTo>
                  <a:lnTo>
                    <a:pt x="6" y="22"/>
                  </a:lnTo>
                  <a:lnTo>
                    <a:pt x="12" y="22"/>
                  </a:lnTo>
                  <a:lnTo>
                    <a:pt x="12" y="22"/>
                  </a:lnTo>
                  <a:lnTo>
                    <a:pt x="16" y="22"/>
                  </a:lnTo>
                  <a:lnTo>
                    <a:pt x="20" y="20"/>
                  </a:lnTo>
                  <a:lnTo>
                    <a:pt x="22" y="16"/>
                  </a:lnTo>
                  <a:lnTo>
                    <a:pt x="22" y="12"/>
                  </a:lnTo>
                  <a:lnTo>
                    <a:pt x="22" y="12"/>
                  </a:lnTo>
                  <a:lnTo>
                    <a:pt x="22" y="8"/>
                  </a:lnTo>
                  <a:lnTo>
                    <a:pt x="20" y="4"/>
                  </a:lnTo>
                  <a:lnTo>
                    <a:pt x="16" y="2"/>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58" name="Freeform 22"/>
            <p:cNvSpPr/>
            <p:nvPr/>
          </p:nvSpPr>
          <p:spPr bwMode="auto">
            <a:xfrm>
              <a:off x="5957888" y="666750"/>
              <a:ext cx="34925" cy="34925"/>
            </a:xfrm>
            <a:custGeom>
              <a:avLst/>
              <a:gdLst/>
              <a:ahLst/>
              <a:cxnLst>
                <a:cxn ang="0">
                  <a:pos x="12" y="0"/>
                </a:cxn>
                <a:cxn ang="0">
                  <a:pos x="12" y="0"/>
                </a:cxn>
                <a:cxn ang="0">
                  <a:pos x="6" y="2"/>
                </a:cxn>
                <a:cxn ang="0">
                  <a:pos x="4" y="4"/>
                </a:cxn>
                <a:cxn ang="0">
                  <a:pos x="0" y="8"/>
                </a:cxn>
                <a:cxn ang="0">
                  <a:pos x="0" y="12"/>
                </a:cxn>
                <a:cxn ang="0">
                  <a:pos x="0" y="12"/>
                </a:cxn>
                <a:cxn ang="0">
                  <a:pos x="0" y="16"/>
                </a:cxn>
                <a:cxn ang="0">
                  <a:pos x="4" y="20"/>
                </a:cxn>
                <a:cxn ang="0">
                  <a:pos x="6" y="22"/>
                </a:cxn>
                <a:cxn ang="0">
                  <a:pos x="12" y="22"/>
                </a:cxn>
                <a:cxn ang="0">
                  <a:pos x="12" y="22"/>
                </a:cxn>
                <a:cxn ang="0">
                  <a:pos x="16" y="22"/>
                </a:cxn>
                <a:cxn ang="0">
                  <a:pos x="20" y="20"/>
                </a:cxn>
                <a:cxn ang="0">
                  <a:pos x="22" y="16"/>
                </a:cxn>
                <a:cxn ang="0">
                  <a:pos x="22" y="12"/>
                </a:cxn>
                <a:cxn ang="0">
                  <a:pos x="22" y="12"/>
                </a:cxn>
                <a:cxn ang="0">
                  <a:pos x="22" y="8"/>
                </a:cxn>
                <a:cxn ang="0">
                  <a:pos x="20" y="4"/>
                </a:cxn>
                <a:cxn ang="0">
                  <a:pos x="16" y="2"/>
                </a:cxn>
                <a:cxn ang="0">
                  <a:pos x="12" y="0"/>
                </a:cxn>
              </a:cxnLst>
              <a:rect l="0" t="0" r="r" b="b"/>
              <a:pathLst>
                <a:path w="22" h="22">
                  <a:moveTo>
                    <a:pt x="12" y="0"/>
                  </a:moveTo>
                  <a:lnTo>
                    <a:pt x="12" y="0"/>
                  </a:lnTo>
                  <a:lnTo>
                    <a:pt x="6" y="2"/>
                  </a:lnTo>
                  <a:lnTo>
                    <a:pt x="4" y="4"/>
                  </a:lnTo>
                  <a:lnTo>
                    <a:pt x="0" y="8"/>
                  </a:lnTo>
                  <a:lnTo>
                    <a:pt x="0" y="12"/>
                  </a:lnTo>
                  <a:lnTo>
                    <a:pt x="0" y="12"/>
                  </a:lnTo>
                  <a:lnTo>
                    <a:pt x="0" y="16"/>
                  </a:lnTo>
                  <a:lnTo>
                    <a:pt x="4" y="20"/>
                  </a:lnTo>
                  <a:lnTo>
                    <a:pt x="6" y="22"/>
                  </a:lnTo>
                  <a:lnTo>
                    <a:pt x="12" y="22"/>
                  </a:lnTo>
                  <a:lnTo>
                    <a:pt x="12" y="22"/>
                  </a:lnTo>
                  <a:lnTo>
                    <a:pt x="16" y="22"/>
                  </a:lnTo>
                  <a:lnTo>
                    <a:pt x="20" y="20"/>
                  </a:lnTo>
                  <a:lnTo>
                    <a:pt x="22" y="16"/>
                  </a:lnTo>
                  <a:lnTo>
                    <a:pt x="22" y="12"/>
                  </a:lnTo>
                  <a:lnTo>
                    <a:pt x="22" y="12"/>
                  </a:lnTo>
                  <a:lnTo>
                    <a:pt x="22" y="8"/>
                  </a:lnTo>
                  <a:lnTo>
                    <a:pt x="20" y="4"/>
                  </a:lnTo>
                  <a:lnTo>
                    <a:pt x="16" y="2"/>
                  </a:lnTo>
                  <a:lnTo>
                    <a:pt x="12"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59" name="Freeform 23"/>
            <p:cNvSpPr/>
            <p:nvPr/>
          </p:nvSpPr>
          <p:spPr bwMode="auto">
            <a:xfrm>
              <a:off x="6500813" y="819150"/>
              <a:ext cx="34925" cy="34925"/>
            </a:xfrm>
            <a:custGeom>
              <a:avLst/>
              <a:gdLst/>
              <a:ahLst/>
              <a:cxnLst>
                <a:cxn ang="0">
                  <a:pos x="12" y="0"/>
                </a:cxn>
                <a:cxn ang="0">
                  <a:pos x="12" y="0"/>
                </a:cxn>
                <a:cxn ang="0">
                  <a:pos x="6" y="0"/>
                </a:cxn>
                <a:cxn ang="0">
                  <a:pos x="4" y="2"/>
                </a:cxn>
                <a:cxn ang="0">
                  <a:pos x="0" y="6"/>
                </a:cxn>
                <a:cxn ang="0">
                  <a:pos x="0" y="10"/>
                </a:cxn>
                <a:cxn ang="0">
                  <a:pos x="0" y="10"/>
                </a:cxn>
                <a:cxn ang="0">
                  <a:pos x="0" y="16"/>
                </a:cxn>
                <a:cxn ang="0">
                  <a:pos x="4" y="18"/>
                </a:cxn>
                <a:cxn ang="0">
                  <a:pos x="6" y="22"/>
                </a:cxn>
                <a:cxn ang="0">
                  <a:pos x="12" y="22"/>
                </a:cxn>
                <a:cxn ang="0">
                  <a:pos x="12" y="22"/>
                </a:cxn>
                <a:cxn ang="0">
                  <a:pos x="16" y="22"/>
                </a:cxn>
                <a:cxn ang="0">
                  <a:pos x="20" y="18"/>
                </a:cxn>
                <a:cxn ang="0">
                  <a:pos x="22" y="16"/>
                </a:cxn>
                <a:cxn ang="0">
                  <a:pos x="22" y="10"/>
                </a:cxn>
                <a:cxn ang="0">
                  <a:pos x="22" y="10"/>
                </a:cxn>
                <a:cxn ang="0">
                  <a:pos x="22" y="6"/>
                </a:cxn>
                <a:cxn ang="0">
                  <a:pos x="20" y="2"/>
                </a:cxn>
                <a:cxn ang="0">
                  <a:pos x="16" y="0"/>
                </a:cxn>
                <a:cxn ang="0">
                  <a:pos x="12" y="0"/>
                </a:cxn>
              </a:cxnLst>
              <a:rect l="0" t="0" r="r" b="b"/>
              <a:pathLst>
                <a:path w="22" h="22">
                  <a:moveTo>
                    <a:pt x="12" y="0"/>
                  </a:moveTo>
                  <a:lnTo>
                    <a:pt x="12" y="0"/>
                  </a:lnTo>
                  <a:lnTo>
                    <a:pt x="6" y="0"/>
                  </a:lnTo>
                  <a:lnTo>
                    <a:pt x="4" y="2"/>
                  </a:lnTo>
                  <a:lnTo>
                    <a:pt x="0" y="6"/>
                  </a:lnTo>
                  <a:lnTo>
                    <a:pt x="0" y="10"/>
                  </a:lnTo>
                  <a:lnTo>
                    <a:pt x="0" y="10"/>
                  </a:lnTo>
                  <a:lnTo>
                    <a:pt x="0" y="16"/>
                  </a:lnTo>
                  <a:lnTo>
                    <a:pt x="4" y="18"/>
                  </a:lnTo>
                  <a:lnTo>
                    <a:pt x="6" y="22"/>
                  </a:lnTo>
                  <a:lnTo>
                    <a:pt x="12" y="22"/>
                  </a:lnTo>
                  <a:lnTo>
                    <a:pt x="12" y="22"/>
                  </a:lnTo>
                  <a:lnTo>
                    <a:pt x="16" y="22"/>
                  </a:lnTo>
                  <a:lnTo>
                    <a:pt x="20" y="18"/>
                  </a:lnTo>
                  <a:lnTo>
                    <a:pt x="22" y="16"/>
                  </a:lnTo>
                  <a:lnTo>
                    <a:pt x="22" y="10"/>
                  </a:lnTo>
                  <a:lnTo>
                    <a:pt x="22" y="10"/>
                  </a:lnTo>
                  <a:lnTo>
                    <a:pt x="22" y="6"/>
                  </a:lnTo>
                  <a:lnTo>
                    <a:pt x="20" y="2"/>
                  </a:lnTo>
                  <a:lnTo>
                    <a:pt x="16" y="0"/>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60" name="Freeform 24"/>
            <p:cNvSpPr/>
            <p:nvPr/>
          </p:nvSpPr>
          <p:spPr bwMode="auto">
            <a:xfrm>
              <a:off x="6500813" y="819150"/>
              <a:ext cx="34925" cy="34925"/>
            </a:xfrm>
            <a:custGeom>
              <a:avLst/>
              <a:gdLst/>
              <a:ahLst/>
              <a:cxnLst>
                <a:cxn ang="0">
                  <a:pos x="12" y="0"/>
                </a:cxn>
                <a:cxn ang="0">
                  <a:pos x="12" y="0"/>
                </a:cxn>
                <a:cxn ang="0">
                  <a:pos x="6" y="0"/>
                </a:cxn>
                <a:cxn ang="0">
                  <a:pos x="4" y="2"/>
                </a:cxn>
                <a:cxn ang="0">
                  <a:pos x="0" y="6"/>
                </a:cxn>
                <a:cxn ang="0">
                  <a:pos x="0" y="10"/>
                </a:cxn>
                <a:cxn ang="0">
                  <a:pos x="0" y="10"/>
                </a:cxn>
                <a:cxn ang="0">
                  <a:pos x="0" y="16"/>
                </a:cxn>
                <a:cxn ang="0">
                  <a:pos x="4" y="18"/>
                </a:cxn>
                <a:cxn ang="0">
                  <a:pos x="6" y="22"/>
                </a:cxn>
                <a:cxn ang="0">
                  <a:pos x="12" y="22"/>
                </a:cxn>
                <a:cxn ang="0">
                  <a:pos x="12" y="22"/>
                </a:cxn>
                <a:cxn ang="0">
                  <a:pos x="16" y="22"/>
                </a:cxn>
                <a:cxn ang="0">
                  <a:pos x="20" y="18"/>
                </a:cxn>
                <a:cxn ang="0">
                  <a:pos x="22" y="16"/>
                </a:cxn>
                <a:cxn ang="0">
                  <a:pos x="22" y="10"/>
                </a:cxn>
                <a:cxn ang="0">
                  <a:pos x="22" y="10"/>
                </a:cxn>
                <a:cxn ang="0">
                  <a:pos x="22" y="6"/>
                </a:cxn>
                <a:cxn ang="0">
                  <a:pos x="20" y="2"/>
                </a:cxn>
                <a:cxn ang="0">
                  <a:pos x="16" y="0"/>
                </a:cxn>
                <a:cxn ang="0">
                  <a:pos x="12" y="0"/>
                </a:cxn>
              </a:cxnLst>
              <a:rect l="0" t="0" r="r" b="b"/>
              <a:pathLst>
                <a:path w="22" h="22">
                  <a:moveTo>
                    <a:pt x="12" y="0"/>
                  </a:moveTo>
                  <a:lnTo>
                    <a:pt x="12" y="0"/>
                  </a:lnTo>
                  <a:lnTo>
                    <a:pt x="6" y="0"/>
                  </a:lnTo>
                  <a:lnTo>
                    <a:pt x="4" y="2"/>
                  </a:lnTo>
                  <a:lnTo>
                    <a:pt x="0" y="6"/>
                  </a:lnTo>
                  <a:lnTo>
                    <a:pt x="0" y="10"/>
                  </a:lnTo>
                  <a:lnTo>
                    <a:pt x="0" y="10"/>
                  </a:lnTo>
                  <a:lnTo>
                    <a:pt x="0" y="16"/>
                  </a:lnTo>
                  <a:lnTo>
                    <a:pt x="4" y="18"/>
                  </a:lnTo>
                  <a:lnTo>
                    <a:pt x="6" y="22"/>
                  </a:lnTo>
                  <a:lnTo>
                    <a:pt x="12" y="22"/>
                  </a:lnTo>
                  <a:lnTo>
                    <a:pt x="12" y="22"/>
                  </a:lnTo>
                  <a:lnTo>
                    <a:pt x="16" y="22"/>
                  </a:lnTo>
                  <a:lnTo>
                    <a:pt x="20" y="18"/>
                  </a:lnTo>
                  <a:lnTo>
                    <a:pt x="22" y="16"/>
                  </a:lnTo>
                  <a:lnTo>
                    <a:pt x="22" y="10"/>
                  </a:lnTo>
                  <a:lnTo>
                    <a:pt x="22" y="10"/>
                  </a:lnTo>
                  <a:lnTo>
                    <a:pt x="22" y="6"/>
                  </a:lnTo>
                  <a:lnTo>
                    <a:pt x="20" y="2"/>
                  </a:lnTo>
                  <a:lnTo>
                    <a:pt x="16" y="0"/>
                  </a:lnTo>
                  <a:lnTo>
                    <a:pt x="12"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61" name="Freeform 25"/>
            <p:cNvSpPr/>
            <p:nvPr/>
          </p:nvSpPr>
          <p:spPr bwMode="auto">
            <a:xfrm>
              <a:off x="7735888" y="523875"/>
              <a:ext cx="38100" cy="38100"/>
            </a:xfrm>
            <a:custGeom>
              <a:avLst/>
              <a:gdLst/>
              <a:ahLst/>
              <a:cxnLst>
                <a:cxn ang="0">
                  <a:pos x="12" y="0"/>
                </a:cxn>
                <a:cxn ang="0">
                  <a:pos x="12" y="0"/>
                </a:cxn>
                <a:cxn ang="0">
                  <a:pos x="8" y="2"/>
                </a:cxn>
                <a:cxn ang="0">
                  <a:pos x="4" y="4"/>
                </a:cxn>
                <a:cxn ang="0">
                  <a:pos x="2" y="8"/>
                </a:cxn>
                <a:cxn ang="0">
                  <a:pos x="0" y="12"/>
                </a:cxn>
                <a:cxn ang="0">
                  <a:pos x="0" y="12"/>
                </a:cxn>
                <a:cxn ang="0">
                  <a:pos x="2" y="16"/>
                </a:cxn>
                <a:cxn ang="0">
                  <a:pos x="4" y="20"/>
                </a:cxn>
                <a:cxn ang="0">
                  <a:pos x="8" y="22"/>
                </a:cxn>
                <a:cxn ang="0">
                  <a:pos x="12" y="24"/>
                </a:cxn>
                <a:cxn ang="0">
                  <a:pos x="12" y="24"/>
                </a:cxn>
                <a:cxn ang="0">
                  <a:pos x="16" y="22"/>
                </a:cxn>
                <a:cxn ang="0">
                  <a:pos x="20" y="20"/>
                </a:cxn>
                <a:cxn ang="0">
                  <a:pos x="22" y="16"/>
                </a:cxn>
                <a:cxn ang="0">
                  <a:pos x="24" y="12"/>
                </a:cxn>
                <a:cxn ang="0">
                  <a:pos x="24" y="12"/>
                </a:cxn>
                <a:cxn ang="0">
                  <a:pos x="22" y="8"/>
                </a:cxn>
                <a:cxn ang="0">
                  <a:pos x="20" y="4"/>
                </a:cxn>
                <a:cxn ang="0">
                  <a:pos x="16" y="2"/>
                </a:cxn>
                <a:cxn ang="0">
                  <a:pos x="12" y="0"/>
                </a:cxn>
              </a:cxnLst>
              <a:rect l="0" t="0" r="r" b="b"/>
              <a:pathLst>
                <a:path w="24" h="24">
                  <a:moveTo>
                    <a:pt x="12" y="0"/>
                  </a:moveTo>
                  <a:lnTo>
                    <a:pt x="12" y="0"/>
                  </a:lnTo>
                  <a:lnTo>
                    <a:pt x="8" y="2"/>
                  </a:lnTo>
                  <a:lnTo>
                    <a:pt x="4" y="4"/>
                  </a:lnTo>
                  <a:lnTo>
                    <a:pt x="2" y="8"/>
                  </a:lnTo>
                  <a:lnTo>
                    <a:pt x="0" y="12"/>
                  </a:lnTo>
                  <a:lnTo>
                    <a:pt x="0" y="12"/>
                  </a:lnTo>
                  <a:lnTo>
                    <a:pt x="2" y="16"/>
                  </a:lnTo>
                  <a:lnTo>
                    <a:pt x="4" y="20"/>
                  </a:lnTo>
                  <a:lnTo>
                    <a:pt x="8" y="22"/>
                  </a:lnTo>
                  <a:lnTo>
                    <a:pt x="12" y="24"/>
                  </a:lnTo>
                  <a:lnTo>
                    <a:pt x="12" y="24"/>
                  </a:lnTo>
                  <a:lnTo>
                    <a:pt x="16" y="22"/>
                  </a:lnTo>
                  <a:lnTo>
                    <a:pt x="20" y="20"/>
                  </a:lnTo>
                  <a:lnTo>
                    <a:pt x="22" y="16"/>
                  </a:lnTo>
                  <a:lnTo>
                    <a:pt x="24" y="12"/>
                  </a:lnTo>
                  <a:lnTo>
                    <a:pt x="24" y="12"/>
                  </a:lnTo>
                  <a:lnTo>
                    <a:pt x="22" y="8"/>
                  </a:lnTo>
                  <a:lnTo>
                    <a:pt x="20" y="4"/>
                  </a:lnTo>
                  <a:lnTo>
                    <a:pt x="16" y="2"/>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62" name="Freeform 26"/>
            <p:cNvSpPr/>
            <p:nvPr/>
          </p:nvSpPr>
          <p:spPr bwMode="auto">
            <a:xfrm>
              <a:off x="7735888" y="523875"/>
              <a:ext cx="38100" cy="38100"/>
            </a:xfrm>
            <a:custGeom>
              <a:avLst/>
              <a:gdLst/>
              <a:ahLst/>
              <a:cxnLst>
                <a:cxn ang="0">
                  <a:pos x="12" y="0"/>
                </a:cxn>
                <a:cxn ang="0">
                  <a:pos x="12" y="0"/>
                </a:cxn>
                <a:cxn ang="0">
                  <a:pos x="8" y="2"/>
                </a:cxn>
                <a:cxn ang="0">
                  <a:pos x="4" y="4"/>
                </a:cxn>
                <a:cxn ang="0">
                  <a:pos x="2" y="8"/>
                </a:cxn>
                <a:cxn ang="0">
                  <a:pos x="0" y="12"/>
                </a:cxn>
                <a:cxn ang="0">
                  <a:pos x="0" y="12"/>
                </a:cxn>
                <a:cxn ang="0">
                  <a:pos x="2" y="16"/>
                </a:cxn>
                <a:cxn ang="0">
                  <a:pos x="4" y="20"/>
                </a:cxn>
                <a:cxn ang="0">
                  <a:pos x="8" y="22"/>
                </a:cxn>
                <a:cxn ang="0">
                  <a:pos x="12" y="24"/>
                </a:cxn>
                <a:cxn ang="0">
                  <a:pos x="12" y="24"/>
                </a:cxn>
                <a:cxn ang="0">
                  <a:pos x="16" y="22"/>
                </a:cxn>
                <a:cxn ang="0">
                  <a:pos x="20" y="20"/>
                </a:cxn>
                <a:cxn ang="0">
                  <a:pos x="22" y="16"/>
                </a:cxn>
                <a:cxn ang="0">
                  <a:pos x="24" y="12"/>
                </a:cxn>
                <a:cxn ang="0">
                  <a:pos x="24" y="12"/>
                </a:cxn>
                <a:cxn ang="0">
                  <a:pos x="22" y="8"/>
                </a:cxn>
                <a:cxn ang="0">
                  <a:pos x="20" y="4"/>
                </a:cxn>
                <a:cxn ang="0">
                  <a:pos x="16" y="2"/>
                </a:cxn>
                <a:cxn ang="0">
                  <a:pos x="12" y="0"/>
                </a:cxn>
              </a:cxnLst>
              <a:rect l="0" t="0" r="r" b="b"/>
              <a:pathLst>
                <a:path w="24" h="24">
                  <a:moveTo>
                    <a:pt x="12" y="0"/>
                  </a:moveTo>
                  <a:lnTo>
                    <a:pt x="12" y="0"/>
                  </a:lnTo>
                  <a:lnTo>
                    <a:pt x="8" y="2"/>
                  </a:lnTo>
                  <a:lnTo>
                    <a:pt x="4" y="4"/>
                  </a:lnTo>
                  <a:lnTo>
                    <a:pt x="2" y="8"/>
                  </a:lnTo>
                  <a:lnTo>
                    <a:pt x="0" y="12"/>
                  </a:lnTo>
                  <a:lnTo>
                    <a:pt x="0" y="12"/>
                  </a:lnTo>
                  <a:lnTo>
                    <a:pt x="2" y="16"/>
                  </a:lnTo>
                  <a:lnTo>
                    <a:pt x="4" y="20"/>
                  </a:lnTo>
                  <a:lnTo>
                    <a:pt x="8" y="22"/>
                  </a:lnTo>
                  <a:lnTo>
                    <a:pt x="12" y="24"/>
                  </a:lnTo>
                  <a:lnTo>
                    <a:pt x="12" y="24"/>
                  </a:lnTo>
                  <a:lnTo>
                    <a:pt x="16" y="22"/>
                  </a:lnTo>
                  <a:lnTo>
                    <a:pt x="20" y="20"/>
                  </a:lnTo>
                  <a:lnTo>
                    <a:pt x="22" y="16"/>
                  </a:lnTo>
                  <a:lnTo>
                    <a:pt x="24" y="12"/>
                  </a:lnTo>
                  <a:lnTo>
                    <a:pt x="24" y="12"/>
                  </a:lnTo>
                  <a:lnTo>
                    <a:pt x="22" y="8"/>
                  </a:lnTo>
                  <a:lnTo>
                    <a:pt x="20" y="4"/>
                  </a:lnTo>
                  <a:lnTo>
                    <a:pt x="16" y="2"/>
                  </a:lnTo>
                  <a:lnTo>
                    <a:pt x="12"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63" name="Freeform 27"/>
            <p:cNvSpPr/>
            <p:nvPr/>
          </p:nvSpPr>
          <p:spPr bwMode="auto">
            <a:xfrm>
              <a:off x="7497763" y="774700"/>
              <a:ext cx="34925" cy="34925"/>
            </a:xfrm>
            <a:custGeom>
              <a:avLst/>
              <a:gdLst/>
              <a:ahLst/>
              <a:cxnLst>
                <a:cxn ang="0">
                  <a:pos x="10" y="0"/>
                </a:cxn>
                <a:cxn ang="0">
                  <a:pos x="10" y="0"/>
                </a:cxn>
                <a:cxn ang="0">
                  <a:pos x="6" y="0"/>
                </a:cxn>
                <a:cxn ang="0">
                  <a:pos x="2" y="2"/>
                </a:cxn>
                <a:cxn ang="0">
                  <a:pos x="0" y="6"/>
                </a:cxn>
                <a:cxn ang="0">
                  <a:pos x="0" y="10"/>
                </a:cxn>
                <a:cxn ang="0">
                  <a:pos x="0" y="10"/>
                </a:cxn>
                <a:cxn ang="0">
                  <a:pos x="0" y="16"/>
                </a:cxn>
                <a:cxn ang="0">
                  <a:pos x="2" y="18"/>
                </a:cxn>
                <a:cxn ang="0">
                  <a:pos x="6" y="22"/>
                </a:cxn>
                <a:cxn ang="0">
                  <a:pos x="10" y="22"/>
                </a:cxn>
                <a:cxn ang="0">
                  <a:pos x="10" y="22"/>
                </a:cxn>
                <a:cxn ang="0">
                  <a:pos x="16" y="22"/>
                </a:cxn>
                <a:cxn ang="0">
                  <a:pos x="18" y="18"/>
                </a:cxn>
                <a:cxn ang="0">
                  <a:pos x="22" y="16"/>
                </a:cxn>
                <a:cxn ang="0">
                  <a:pos x="22" y="10"/>
                </a:cxn>
                <a:cxn ang="0">
                  <a:pos x="22" y="10"/>
                </a:cxn>
                <a:cxn ang="0">
                  <a:pos x="22" y="6"/>
                </a:cxn>
                <a:cxn ang="0">
                  <a:pos x="18" y="2"/>
                </a:cxn>
                <a:cxn ang="0">
                  <a:pos x="16" y="0"/>
                </a:cxn>
                <a:cxn ang="0">
                  <a:pos x="10" y="0"/>
                </a:cxn>
              </a:cxnLst>
              <a:rect l="0" t="0" r="r" b="b"/>
              <a:pathLst>
                <a:path w="22" h="22">
                  <a:moveTo>
                    <a:pt x="10" y="0"/>
                  </a:moveTo>
                  <a:lnTo>
                    <a:pt x="10" y="0"/>
                  </a:lnTo>
                  <a:lnTo>
                    <a:pt x="6" y="0"/>
                  </a:lnTo>
                  <a:lnTo>
                    <a:pt x="2" y="2"/>
                  </a:lnTo>
                  <a:lnTo>
                    <a:pt x="0" y="6"/>
                  </a:lnTo>
                  <a:lnTo>
                    <a:pt x="0" y="10"/>
                  </a:lnTo>
                  <a:lnTo>
                    <a:pt x="0" y="10"/>
                  </a:lnTo>
                  <a:lnTo>
                    <a:pt x="0" y="16"/>
                  </a:lnTo>
                  <a:lnTo>
                    <a:pt x="2" y="18"/>
                  </a:lnTo>
                  <a:lnTo>
                    <a:pt x="6" y="22"/>
                  </a:lnTo>
                  <a:lnTo>
                    <a:pt x="10" y="22"/>
                  </a:lnTo>
                  <a:lnTo>
                    <a:pt x="10" y="22"/>
                  </a:lnTo>
                  <a:lnTo>
                    <a:pt x="16" y="22"/>
                  </a:lnTo>
                  <a:lnTo>
                    <a:pt x="18" y="18"/>
                  </a:lnTo>
                  <a:lnTo>
                    <a:pt x="22" y="16"/>
                  </a:lnTo>
                  <a:lnTo>
                    <a:pt x="22" y="10"/>
                  </a:lnTo>
                  <a:lnTo>
                    <a:pt x="22" y="10"/>
                  </a:lnTo>
                  <a:lnTo>
                    <a:pt x="22" y="6"/>
                  </a:lnTo>
                  <a:lnTo>
                    <a:pt x="18" y="2"/>
                  </a:lnTo>
                  <a:lnTo>
                    <a:pt x="16" y="0"/>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64" name="Freeform 28"/>
            <p:cNvSpPr/>
            <p:nvPr/>
          </p:nvSpPr>
          <p:spPr bwMode="auto">
            <a:xfrm>
              <a:off x="7497763" y="774700"/>
              <a:ext cx="34925" cy="34925"/>
            </a:xfrm>
            <a:custGeom>
              <a:avLst/>
              <a:gdLst/>
              <a:ahLst/>
              <a:cxnLst>
                <a:cxn ang="0">
                  <a:pos x="10" y="0"/>
                </a:cxn>
                <a:cxn ang="0">
                  <a:pos x="10" y="0"/>
                </a:cxn>
                <a:cxn ang="0">
                  <a:pos x="6" y="0"/>
                </a:cxn>
                <a:cxn ang="0">
                  <a:pos x="2" y="2"/>
                </a:cxn>
                <a:cxn ang="0">
                  <a:pos x="0" y="6"/>
                </a:cxn>
                <a:cxn ang="0">
                  <a:pos x="0" y="10"/>
                </a:cxn>
                <a:cxn ang="0">
                  <a:pos x="0" y="10"/>
                </a:cxn>
                <a:cxn ang="0">
                  <a:pos x="0" y="16"/>
                </a:cxn>
                <a:cxn ang="0">
                  <a:pos x="2" y="18"/>
                </a:cxn>
                <a:cxn ang="0">
                  <a:pos x="6" y="22"/>
                </a:cxn>
                <a:cxn ang="0">
                  <a:pos x="10" y="22"/>
                </a:cxn>
                <a:cxn ang="0">
                  <a:pos x="10" y="22"/>
                </a:cxn>
                <a:cxn ang="0">
                  <a:pos x="16" y="22"/>
                </a:cxn>
                <a:cxn ang="0">
                  <a:pos x="18" y="18"/>
                </a:cxn>
                <a:cxn ang="0">
                  <a:pos x="22" y="16"/>
                </a:cxn>
                <a:cxn ang="0">
                  <a:pos x="22" y="10"/>
                </a:cxn>
                <a:cxn ang="0">
                  <a:pos x="22" y="10"/>
                </a:cxn>
                <a:cxn ang="0">
                  <a:pos x="22" y="6"/>
                </a:cxn>
                <a:cxn ang="0">
                  <a:pos x="18" y="2"/>
                </a:cxn>
                <a:cxn ang="0">
                  <a:pos x="16" y="0"/>
                </a:cxn>
                <a:cxn ang="0">
                  <a:pos x="10" y="0"/>
                </a:cxn>
              </a:cxnLst>
              <a:rect l="0" t="0" r="r" b="b"/>
              <a:pathLst>
                <a:path w="22" h="22">
                  <a:moveTo>
                    <a:pt x="10" y="0"/>
                  </a:moveTo>
                  <a:lnTo>
                    <a:pt x="10" y="0"/>
                  </a:lnTo>
                  <a:lnTo>
                    <a:pt x="6" y="0"/>
                  </a:lnTo>
                  <a:lnTo>
                    <a:pt x="2" y="2"/>
                  </a:lnTo>
                  <a:lnTo>
                    <a:pt x="0" y="6"/>
                  </a:lnTo>
                  <a:lnTo>
                    <a:pt x="0" y="10"/>
                  </a:lnTo>
                  <a:lnTo>
                    <a:pt x="0" y="10"/>
                  </a:lnTo>
                  <a:lnTo>
                    <a:pt x="0" y="16"/>
                  </a:lnTo>
                  <a:lnTo>
                    <a:pt x="2" y="18"/>
                  </a:lnTo>
                  <a:lnTo>
                    <a:pt x="6" y="22"/>
                  </a:lnTo>
                  <a:lnTo>
                    <a:pt x="10" y="22"/>
                  </a:lnTo>
                  <a:lnTo>
                    <a:pt x="10" y="22"/>
                  </a:lnTo>
                  <a:lnTo>
                    <a:pt x="16" y="22"/>
                  </a:lnTo>
                  <a:lnTo>
                    <a:pt x="18" y="18"/>
                  </a:lnTo>
                  <a:lnTo>
                    <a:pt x="22" y="16"/>
                  </a:lnTo>
                  <a:lnTo>
                    <a:pt x="22" y="10"/>
                  </a:lnTo>
                  <a:lnTo>
                    <a:pt x="22" y="10"/>
                  </a:lnTo>
                  <a:lnTo>
                    <a:pt x="22" y="6"/>
                  </a:lnTo>
                  <a:lnTo>
                    <a:pt x="18" y="2"/>
                  </a:lnTo>
                  <a:lnTo>
                    <a:pt x="16" y="0"/>
                  </a:lnTo>
                  <a:lnTo>
                    <a:pt x="10"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65" name="Freeform 29"/>
            <p:cNvSpPr/>
            <p:nvPr/>
          </p:nvSpPr>
          <p:spPr bwMode="auto">
            <a:xfrm>
              <a:off x="3478213" y="196850"/>
              <a:ext cx="47625" cy="50800"/>
            </a:xfrm>
            <a:custGeom>
              <a:avLst/>
              <a:gdLst/>
              <a:ahLst/>
              <a:cxnLst>
                <a:cxn ang="0">
                  <a:pos x="14" y="0"/>
                </a:cxn>
                <a:cxn ang="0">
                  <a:pos x="14" y="0"/>
                </a:cxn>
                <a:cxn ang="0">
                  <a:pos x="8" y="2"/>
                </a:cxn>
                <a:cxn ang="0">
                  <a:pos x="4" y="6"/>
                </a:cxn>
                <a:cxn ang="0">
                  <a:pos x="0" y="10"/>
                </a:cxn>
                <a:cxn ang="0">
                  <a:pos x="0" y="16"/>
                </a:cxn>
                <a:cxn ang="0">
                  <a:pos x="0" y="16"/>
                </a:cxn>
                <a:cxn ang="0">
                  <a:pos x="0" y="22"/>
                </a:cxn>
                <a:cxn ang="0">
                  <a:pos x="4" y="28"/>
                </a:cxn>
                <a:cxn ang="0">
                  <a:pos x="8" y="30"/>
                </a:cxn>
                <a:cxn ang="0">
                  <a:pos x="14" y="32"/>
                </a:cxn>
                <a:cxn ang="0">
                  <a:pos x="14" y="32"/>
                </a:cxn>
                <a:cxn ang="0">
                  <a:pos x="20" y="30"/>
                </a:cxn>
                <a:cxn ang="0">
                  <a:pos x="26" y="28"/>
                </a:cxn>
                <a:cxn ang="0">
                  <a:pos x="30" y="22"/>
                </a:cxn>
                <a:cxn ang="0">
                  <a:pos x="30" y="16"/>
                </a:cxn>
                <a:cxn ang="0">
                  <a:pos x="30" y="16"/>
                </a:cxn>
                <a:cxn ang="0">
                  <a:pos x="30" y="10"/>
                </a:cxn>
                <a:cxn ang="0">
                  <a:pos x="26" y="6"/>
                </a:cxn>
                <a:cxn ang="0">
                  <a:pos x="20" y="2"/>
                </a:cxn>
                <a:cxn ang="0">
                  <a:pos x="14" y="0"/>
                </a:cxn>
              </a:cxnLst>
              <a:rect l="0" t="0" r="r" b="b"/>
              <a:pathLst>
                <a:path w="30" h="32">
                  <a:moveTo>
                    <a:pt x="14" y="0"/>
                  </a:moveTo>
                  <a:lnTo>
                    <a:pt x="14" y="0"/>
                  </a:lnTo>
                  <a:lnTo>
                    <a:pt x="8" y="2"/>
                  </a:lnTo>
                  <a:lnTo>
                    <a:pt x="4" y="6"/>
                  </a:lnTo>
                  <a:lnTo>
                    <a:pt x="0" y="10"/>
                  </a:lnTo>
                  <a:lnTo>
                    <a:pt x="0" y="16"/>
                  </a:lnTo>
                  <a:lnTo>
                    <a:pt x="0" y="16"/>
                  </a:lnTo>
                  <a:lnTo>
                    <a:pt x="0" y="22"/>
                  </a:lnTo>
                  <a:lnTo>
                    <a:pt x="4" y="28"/>
                  </a:lnTo>
                  <a:lnTo>
                    <a:pt x="8" y="30"/>
                  </a:lnTo>
                  <a:lnTo>
                    <a:pt x="14" y="32"/>
                  </a:lnTo>
                  <a:lnTo>
                    <a:pt x="14" y="32"/>
                  </a:lnTo>
                  <a:lnTo>
                    <a:pt x="20" y="30"/>
                  </a:lnTo>
                  <a:lnTo>
                    <a:pt x="26" y="28"/>
                  </a:lnTo>
                  <a:lnTo>
                    <a:pt x="30" y="22"/>
                  </a:lnTo>
                  <a:lnTo>
                    <a:pt x="30" y="16"/>
                  </a:lnTo>
                  <a:lnTo>
                    <a:pt x="30" y="16"/>
                  </a:lnTo>
                  <a:lnTo>
                    <a:pt x="30" y="10"/>
                  </a:lnTo>
                  <a:lnTo>
                    <a:pt x="26" y="6"/>
                  </a:lnTo>
                  <a:lnTo>
                    <a:pt x="20" y="2"/>
                  </a:lnTo>
                  <a:lnTo>
                    <a:pt x="14"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66" name="Freeform 30"/>
            <p:cNvSpPr/>
            <p:nvPr/>
          </p:nvSpPr>
          <p:spPr bwMode="auto">
            <a:xfrm>
              <a:off x="3478213" y="196850"/>
              <a:ext cx="47625" cy="50800"/>
            </a:xfrm>
            <a:custGeom>
              <a:avLst/>
              <a:gdLst/>
              <a:ahLst/>
              <a:cxnLst>
                <a:cxn ang="0">
                  <a:pos x="14" y="0"/>
                </a:cxn>
                <a:cxn ang="0">
                  <a:pos x="14" y="0"/>
                </a:cxn>
                <a:cxn ang="0">
                  <a:pos x="8" y="2"/>
                </a:cxn>
                <a:cxn ang="0">
                  <a:pos x="4" y="6"/>
                </a:cxn>
                <a:cxn ang="0">
                  <a:pos x="0" y="10"/>
                </a:cxn>
                <a:cxn ang="0">
                  <a:pos x="0" y="16"/>
                </a:cxn>
                <a:cxn ang="0">
                  <a:pos x="0" y="16"/>
                </a:cxn>
                <a:cxn ang="0">
                  <a:pos x="0" y="22"/>
                </a:cxn>
                <a:cxn ang="0">
                  <a:pos x="4" y="28"/>
                </a:cxn>
                <a:cxn ang="0">
                  <a:pos x="8" y="30"/>
                </a:cxn>
                <a:cxn ang="0">
                  <a:pos x="14" y="32"/>
                </a:cxn>
                <a:cxn ang="0">
                  <a:pos x="14" y="32"/>
                </a:cxn>
                <a:cxn ang="0">
                  <a:pos x="20" y="30"/>
                </a:cxn>
                <a:cxn ang="0">
                  <a:pos x="26" y="28"/>
                </a:cxn>
                <a:cxn ang="0">
                  <a:pos x="30" y="22"/>
                </a:cxn>
                <a:cxn ang="0">
                  <a:pos x="30" y="16"/>
                </a:cxn>
                <a:cxn ang="0">
                  <a:pos x="30" y="16"/>
                </a:cxn>
                <a:cxn ang="0">
                  <a:pos x="30" y="10"/>
                </a:cxn>
                <a:cxn ang="0">
                  <a:pos x="26" y="6"/>
                </a:cxn>
                <a:cxn ang="0">
                  <a:pos x="20" y="2"/>
                </a:cxn>
                <a:cxn ang="0">
                  <a:pos x="14" y="0"/>
                </a:cxn>
              </a:cxnLst>
              <a:rect l="0" t="0" r="r" b="b"/>
              <a:pathLst>
                <a:path w="30" h="32">
                  <a:moveTo>
                    <a:pt x="14" y="0"/>
                  </a:moveTo>
                  <a:lnTo>
                    <a:pt x="14" y="0"/>
                  </a:lnTo>
                  <a:lnTo>
                    <a:pt x="8" y="2"/>
                  </a:lnTo>
                  <a:lnTo>
                    <a:pt x="4" y="6"/>
                  </a:lnTo>
                  <a:lnTo>
                    <a:pt x="0" y="10"/>
                  </a:lnTo>
                  <a:lnTo>
                    <a:pt x="0" y="16"/>
                  </a:lnTo>
                  <a:lnTo>
                    <a:pt x="0" y="16"/>
                  </a:lnTo>
                  <a:lnTo>
                    <a:pt x="0" y="22"/>
                  </a:lnTo>
                  <a:lnTo>
                    <a:pt x="4" y="28"/>
                  </a:lnTo>
                  <a:lnTo>
                    <a:pt x="8" y="30"/>
                  </a:lnTo>
                  <a:lnTo>
                    <a:pt x="14" y="32"/>
                  </a:lnTo>
                  <a:lnTo>
                    <a:pt x="14" y="32"/>
                  </a:lnTo>
                  <a:lnTo>
                    <a:pt x="20" y="30"/>
                  </a:lnTo>
                  <a:lnTo>
                    <a:pt x="26" y="28"/>
                  </a:lnTo>
                  <a:lnTo>
                    <a:pt x="30" y="22"/>
                  </a:lnTo>
                  <a:lnTo>
                    <a:pt x="30" y="16"/>
                  </a:lnTo>
                  <a:lnTo>
                    <a:pt x="30" y="16"/>
                  </a:lnTo>
                  <a:lnTo>
                    <a:pt x="30" y="10"/>
                  </a:lnTo>
                  <a:lnTo>
                    <a:pt x="26" y="6"/>
                  </a:lnTo>
                  <a:lnTo>
                    <a:pt x="20" y="2"/>
                  </a:lnTo>
                  <a:lnTo>
                    <a:pt x="14"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67" name="Freeform 31"/>
            <p:cNvSpPr/>
            <p:nvPr/>
          </p:nvSpPr>
          <p:spPr bwMode="auto">
            <a:xfrm>
              <a:off x="2557463" y="285750"/>
              <a:ext cx="38100" cy="34925"/>
            </a:xfrm>
            <a:custGeom>
              <a:avLst/>
              <a:gdLst/>
              <a:ahLst/>
              <a:cxnLst>
                <a:cxn ang="0">
                  <a:pos x="12" y="0"/>
                </a:cxn>
                <a:cxn ang="0">
                  <a:pos x="12" y="0"/>
                </a:cxn>
                <a:cxn ang="0">
                  <a:pos x="8" y="0"/>
                </a:cxn>
                <a:cxn ang="0">
                  <a:pos x="4" y="2"/>
                </a:cxn>
                <a:cxn ang="0">
                  <a:pos x="2" y="6"/>
                </a:cxn>
                <a:cxn ang="0">
                  <a:pos x="0" y="10"/>
                </a:cxn>
                <a:cxn ang="0">
                  <a:pos x="0" y="10"/>
                </a:cxn>
                <a:cxn ang="0">
                  <a:pos x="2" y="14"/>
                </a:cxn>
                <a:cxn ang="0">
                  <a:pos x="4" y="18"/>
                </a:cxn>
                <a:cxn ang="0">
                  <a:pos x="8" y="20"/>
                </a:cxn>
                <a:cxn ang="0">
                  <a:pos x="12" y="22"/>
                </a:cxn>
                <a:cxn ang="0">
                  <a:pos x="12" y="22"/>
                </a:cxn>
                <a:cxn ang="0">
                  <a:pos x="16" y="20"/>
                </a:cxn>
                <a:cxn ang="0">
                  <a:pos x="20" y="18"/>
                </a:cxn>
                <a:cxn ang="0">
                  <a:pos x="22" y="14"/>
                </a:cxn>
                <a:cxn ang="0">
                  <a:pos x="24" y="10"/>
                </a:cxn>
                <a:cxn ang="0">
                  <a:pos x="24" y="10"/>
                </a:cxn>
                <a:cxn ang="0">
                  <a:pos x="22" y="6"/>
                </a:cxn>
                <a:cxn ang="0">
                  <a:pos x="20" y="2"/>
                </a:cxn>
                <a:cxn ang="0">
                  <a:pos x="16" y="0"/>
                </a:cxn>
                <a:cxn ang="0">
                  <a:pos x="12" y="0"/>
                </a:cxn>
              </a:cxnLst>
              <a:rect l="0" t="0" r="r" b="b"/>
              <a:pathLst>
                <a:path w="24" h="22">
                  <a:moveTo>
                    <a:pt x="12" y="0"/>
                  </a:moveTo>
                  <a:lnTo>
                    <a:pt x="12" y="0"/>
                  </a:lnTo>
                  <a:lnTo>
                    <a:pt x="8" y="0"/>
                  </a:lnTo>
                  <a:lnTo>
                    <a:pt x="4" y="2"/>
                  </a:lnTo>
                  <a:lnTo>
                    <a:pt x="2" y="6"/>
                  </a:lnTo>
                  <a:lnTo>
                    <a:pt x="0" y="10"/>
                  </a:lnTo>
                  <a:lnTo>
                    <a:pt x="0" y="10"/>
                  </a:lnTo>
                  <a:lnTo>
                    <a:pt x="2" y="14"/>
                  </a:lnTo>
                  <a:lnTo>
                    <a:pt x="4" y="18"/>
                  </a:lnTo>
                  <a:lnTo>
                    <a:pt x="8" y="20"/>
                  </a:lnTo>
                  <a:lnTo>
                    <a:pt x="12" y="22"/>
                  </a:lnTo>
                  <a:lnTo>
                    <a:pt x="12" y="22"/>
                  </a:lnTo>
                  <a:lnTo>
                    <a:pt x="16" y="20"/>
                  </a:lnTo>
                  <a:lnTo>
                    <a:pt x="20" y="18"/>
                  </a:lnTo>
                  <a:lnTo>
                    <a:pt x="22" y="14"/>
                  </a:lnTo>
                  <a:lnTo>
                    <a:pt x="24" y="10"/>
                  </a:lnTo>
                  <a:lnTo>
                    <a:pt x="24" y="10"/>
                  </a:lnTo>
                  <a:lnTo>
                    <a:pt x="22" y="6"/>
                  </a:lnTo>
                  <a:lnTo>
                    <a:pt x="20" y="2"/>
                  </a:lnTo>
                  <a:lnTo>
                    <a:pt x="16" y="0"/>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68" name="Freeform 32"/>
            <p:cNvSpPr/>
            <p:nvPr/>
          </p:nvSpPr>
          <p:spPr bwMode="auto">
            <a:xfrm>
              <a:off x="2557463" y="285750"/>
              <a:ext cx="38100" cy="34925"/>
            </a:xfrm>
            <a:custGeom>
              <a:avLst/>
              <a:gdLst/>
              <a:ahLst/>
              <a:cxnLst>
                <a:cxn ang="0">
                  <a:pos x="12" y="0"/>
                </a:cxn>
                <a:cxn ang="0">
                  <a:pos x="12" y="0"/>
                </a:cxn>
                <a:cxn ang="0">
                  <a:pos x="8" y="0"/>
                </a:cxn>
                <a:cxn ang="0">
                  <a:pos x="4" y="2"/>
                </a:cxn>
                <a:cxn ang="0">
                  <a:pos x="2" y="6"/>
                </a:cxn>
                <a:cxn ang="0">
                  <a:pos x="0" y="10"/>
                </a:cxn>
                <a:cxn ang="0">
                  <a:pos x="0" y="10"/>
                </a:cxn>
                <a:cxn ang="0">
                  <a:pos x="2" y="14"/>
                </a:cxn>
                <a:cxn ang="0">
                  <a:pos x="4" y="18"/>
                </a:cxn>
                <a:cxn ang="0">
                  <a:pos x="8" y="20"/>
                </a:cxn>
                <a:cxn ang="0">
                  <a:pos x="12" y="22"/>
                </a:cxn>
                <a:cxn ang="0">
                  <a:pos x="12" y="22"/>
                </a:cxn>
                <a:cxn ang="0">
                  <a:pos x="16" y="20"/>
                </a:cxn>
                <a:cxn ang="0">
                  <a:pos x="20" y="18"/>
                </a:cxn>
                <a:cxn ang="0">
                  <a:pos x="22" y="14"/>
                </a:cxn>
                <a:cxn ang="0">
                  <a:pos x="24" y="10"/>
                </a:cxn>
                <a:cxn ang="0">
                  <a:pos x="24" y="10"/>
                </a:cxn>
                <a:cxn ang="0">
                  <a:pos x="22" y="6"/>
                </a:cxn>
                <a:cxn ang="0">
                  <a:pos x="20" y="2"/>
                </a:cxn>
                <a:cxn ang="0">
                  <a:pos x="16" y="0"/>
                </a:cxn>
                <a:cxn ang="0">
                  <a:pos x="12" y="0"/>
                </a:cxn>
              </a:cxnLst>
              <a:rect l="0" t="0" r="r" b="b"/>
              <a:pathLst>
                <a:path w="24" h="22">
                  <a:moveTo>
                    <a:pt x="12" y="0"/>
                  </a:moveTo>
                  <a:lnTo>
                    <a:pt x="12" y="0"/>
                  </a:lnTo>
                  <a:lnTo>
                    <a:pt x="8" y="0"/>
                  </a:lnTo>
                  <a:lnTo>
                    <a:pt x="4" y="2"/>
                  </a:lnTo>
                  <a:lnTo>
                    <a:pt x="2" y="6"/>
                  </a:lnTo>
                  <a:lnTo>
                    <a:pt x="0" y="10"/>
                  </a:lnTo>
                  <a:lnTo>
                    <a:pt x="0" y="10"/>
                  </a:lnTo>
                  <a:lnTo>
                    <a:pt x="2" y="14"/>
                  </a:lnTo>
                  <a:lnTo>
                    <a:pt x="4" y="18"/>
                  </a:lnTo>
                  <a:lnTo>
                    <a:pt x="8" y="20"/>
                  </a:lnTo>
                  <a:lnTo>
                    <a:pt x="12" y="22"/>
                  </a:lnTo>
                  <a:lnTo>
                    <a:pt x="12" y="22"/>
                  </a:lnTo>
                  <a:lnTo>
                    <a:pt x="16" y="20"/>
                  </a:lnTo>
                  <a:lnTo>
                    <a:pt x="20" y="18"/>
                  </a:lnTo>
                  <a:lnTo>
                    <a:pt x="22" y="14"/>
                  </a:lnTo>
                  <a:lnTo>
                    <a:pt x="24" y="10"/>
                  </a:lnTo>
                  <a:lnTo>
                    <a:pt x="24" y="10"/>
                  </a:lnTo>
                  <a:lnTo>
                    <a:pt x="22" y="6"/>
                  </a:lnTo>
                  <a:lnTo>
                    <a:pt x="20" y="2"/>
                  </a:lnTo>
                  <a:lnTo>
                    <a:pt x="16" y="0"/>
                  </a:lnTo>
                  <a:lnTo>
                    <a:pt x="12"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69" name="Freeform 33"/>
            <p:cNvSpPr/>
            <p:nvPr/>
          </p:nvSpPr>
          <p:spPr bwMode="auto">
            <a:xfrm>
              <a:off x="1608138" y="533400"/>
              <a:ext cx="38100" cy="34925"/>
            </a:xfrm>
            <a:custGeom>
              <a:avLst/>
              <a:gdLst/>
              <a:ahLst/>
              <a:cxnLst>
                <a:cxn ang="0">
                  <a:pos x="12" y="0"/>
                </a:cxn>
                <a:cxn ang="0">
                  <a:pos x="12" y="0"/>
                </a:cxn>
                <a:cxn ang="0">
                  <a:pos x="8" y="2"/>
                </a:cxn>
                <a:cxn ang="0">
                  <a:pos x="4" y="4"/>
                </a:cxn>
                <a:cxn ang="0">
                  <a:pos x="2" y="8"/>
                </a:cxn>
                <a:cxn ang="0">
                  <a:pos x="0" y="12"/>
                </a:cxn>
                <a:cxn ang="0">
                  <a:pos x="0" y="12"/>
                </a:cxn>
                <a:cxn ang="0">
                  <a:pos x="2" y="16"/>
                </a:cxn>
                <a:cxn ang="0">
                  <a:pos x="4" y="20"/>
                </a:cxn>
                <a:cxn ang="0">
                  <a:pos x="8" y="22"/>
                </a:cxn>
                <a:cxn ang="0">
                  <a:pos x="12" y="22"/>
                </a:cxn>
                <a:cxn ang="0">
                  <a:pos x="12" y="22"/>
                </a:cxn>
                <a:cxn ang="0">
                  <a:pos x="16" y="22"/>
                </a:cxn>
                <a:cxn ang="0">
                  <a:pos x="20" y="20"/>
                </a:cxn>
                <a:cxn ang="0">
                  <a:pos x="22" y="16"/>
                </a:cxn>
                <a:cxn ang="0">
                  <a:pos x="24" y="12"/>
                </a:cxn>
                <a:cxn ang="0">
                  <a:pos x="24" y="12"/>
                </a:cxn>
                <a:cxn ang="0">
                  <a:pos x="22" y="8"/>
                </a:cxn>
                <a:cxn ang="0">
                  <a:pos x="20" y="4"/>
                </a:cxn>
                <a:cxn ang="0">
                  <a:pos x="16" y="2"/>
                </a:cxn>
                <a:cxn ang="0">
                  <a:pos x="12" y="0"/>
                </a:cxn>
              </a:cxnLst>
              <a:rect l="0" t="0" r="r" b="b"/>
              <a:pathLst>
                <a:path w="24" h="22">
                  <a:moveTo>
                    <a:pt x="12" y="0"/>
                  </a:moveTo>
                  <a:lnTo>
                    <a:pt x="12" y="0"/>
                  </a:lnTo>
                  <a:lnTo>
                    <a:pt x="8" y="2"/>
                  </a:lnTo>
                  <a:lnTo>
                    <a:pt x="4" y="4"/>
                  </a:lnTo>
                  <a:lnTo>
                    <a:pt x="2" y="8"/>
                  </a:lnTo>
                  <a:lnTo>
                    <a:pt x="0" y="12"/>
                  </a:lnTo>
                  <a:lnTo>
                    <a:pt x="0" y="12"/>
                  </a:lnTo>
                  <a:lnTo>
                    <a:pt x="2" y="16"/>
                  </a:lnTo>
                  <a:lnTo>
                    <a:pt x="4" y="20"/>
                  </a:lnTo>
                  <a:lnTo>
                    <a:pt x="8" y="22"/>
                  </a:lnTo>
                  <a:lnTo>
                    <a:pt x="12" y="22"/>
                  </a:lnTo>
                  <a:lnTo>
                    <a:pt x="12" y="22"/>
                  </a:lnTo>
                  <a:lnTo>
                    <a:pt x="16" y="22"/>
                  </a:lnTo>
                  <a:lnTo>
                    <a:pt x="20" y="20"/>
                  </a:lnTo>
                  <a:lnTo>
                    <a:pt x="22" y="16"/>
                  </a:lnTo>
                  <a:lnTo>
                    <a:pt x="24" y="12"/>
                  </a:lnTo>
                  <a:lnTo>
                    <a:pt x="24" y="12"/>
                  </a:lnTo>
                  <a:lnTo>
                    <a:pt x="22" y="8"/>
                  </a:lnTo>
                  <a:lnTo>
                    <a:pt x="20" y="4"/>
                  </a:lnTo>
                  <a:lnTo>
                    <a:pt x="16" y="2"/>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70" name="Freeform 34"/>
            <p:cNvSpPr/>
            <p:nvPr/>
          </p:nvSpPr>
          <p:spPr bwMode="auto">
            <a:xfrm>
              <a:off x="1608138" y="533400"/>
              <a:ext cx="38100" cy="34925"/>
            </a:xfrm>
            <a:custGeom>
              <a:avLst/>
              <a:gdLst/>
              <a:ahLst/>
              <a:cxnLst>
                <a:cxn ang="0">
                  <a:pos x="12" y="0"/>
                </a:cxn>
                <a:cxn ang="0">
                  <a:pos x="12" y="0"/>
                </a:cxn>
                <a:cxn ang="0">
                  <a:pos x="8" y="2"/>
                </a:cxn>
                <a:cxn ang="0">
                  <a:pos x="4" y="4"/>
                </a:cxn>
                <a:cxn ang="0">
                  <a:pos x="2" y="8"/>
                </a:cxn>
                <a:cxn ang="0">
                  <a:pos x="0" y="12"/>
                </a:cxn>
                <a:cxn ang="0">
                  <a:pos x="0" y="12"/>
                </a:cxn>
                <a:cxn ang="0">
                  <a:pos x="2" y="16"/>
                </a:cxn>
                <a:cxn ang="0">
                  <a:pos x="4" y="20"/>
                </a:cxn>
                <a:cxn ang="0">
                  <a:pos x="8" y="22"/>
                </a:cxn>
                <a:cxn ang="0">
                  <a:pos x="12" y="22"/>
                </a:cxn>
                <a:cxn ang="0">
                  <a:pos x="12" y="22"/>
                </a:cxn>
                <a:cxn ang="0">
                  <a:pos x="16" y="22"/>
                </a:cxn>
                <a:cxn ang="0">
                  <a:pos x="20" y="20"/>
                </a:cxn>
                <a:cxn ang="0">
                  <a:pos x="22" y="16"/>
                </a:cxn>
                <a:cxn ang="0">
                  <a:pos x="24" y="12"/>
                </a:cxn>
                <a:cxn ang="0">
                  <a:pos x="24" y="12"/>
                </a:cxn>
                <a:cxn ang="0">
                  <a:pos x="22" y="8"/>
                </a:cxn>
                <a:cxn ang="0">
                  <a:pos x="20" y="4"/>
                </a:cxn>
                <a:cxn ang="0">
                  <a:pos x="16" y="2"/>
                </a:cxn>
                <a:cxn ang="0">
                  <a:pos x="12" y="0"/>
                </a:cxn>
              </a:cxnLst>
              <a:rect l="0" t="0" r="r" b="b"/>
              <a:pathLst>
                <a:path w="24" h="22">
                  <a:moveTo>
                    <a:pt x="12" y="0"/>
                  </a:moveTo>
                  <a:lnTo>
                    <a:pt x="12" y="0"/>
                  </a:lnTo>
                  <a:lnTo>
                    <a:pt x="8" y="2"/>
                  </a:lnTo>
                  <a:lnTo>
                    <a:pt x="4" y="4"/>
                  </a:lnTo>
                  <a:lnTo>
                    <a:pt x="2" y="8"/>
                  </a:lnTo>
                  <a:lnTo>
                    <a:pt x="0" y="12"/>
                  </a:lnTo>
                  <a:lnTo>
                    <a:pt x="0" y="12"/>
                  </a:lnTo>
                  <a:lnTo>
                    <a:pt x="2" y="16"/>
                  </a:lnTo>
                  <a:lnTo>
                    <a:pt x="4" y="20"/>
                  </a:lnTo>
                  <a:lnTo>
                    <a:pt x="8" y="22"/>
                  </a:lnTo>
                  <a:lnTo>
                    <a:pt x="12" y="22"/>
                  </a:lnTo>
                  <a:lnTo>
                    <a:pt x="12" y="22"/>
                  </a:lnTo>
                  <a:lnTo>
                    <a:pt x="16" y="22"/>
                  </a:lnTo>
                  <a:lnTo>
                    <a:pt x="20" y="20"/>
                  </a:lnTo>
                  <a:lnTo>
                    <a:pt x="22" y="16"/>
                  </a:lnTo>
                  <a:lnTo>
                    <a:pt x="24" y="12"/>
                  </a:lnTo>
                  <a:lnTo>
                    <a:pt x="24" y="12"/>
                  </a:lnTo>
                  <a:lnTo>
                    <a:pt x="22" y="8"/>
                  </a:lnTo>
                  <a:lnTo>
                    <a:pt x="20" y="4"/>
                  </a:lnTo>
                  <a:lnTo>
                    <a:pt x="16" y="2"/>
                  </a:lnTo>
                  <a:lnTo>
                    <a:pt x="12"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71" name="Freeform 35"/>
            <p:cNvSpPr/>
            <p:nvPr/>
          </p:nvSpPr>
          <p:spPr bwMode="auto">
            <a:xfrm>
              <a:off x="2132013" y="933450"/>
              <a:ext cx="34925" cy="34925"/>
            </a:xfrm>
            <a:custGeom>
              <a:avLst/>
              <a:gdLst/>
              <a:ahLst/>
              <a:cxnLst>
                <a:cxn ang="0">
                  <a:pos x="10" y="0"/>
                </a:cxn>
                <a:cxn ang="0">
                  <a:pos x="10" y="0"/>
                </a:cxn>
                <a:cxn ang="0">
                  <a:pos x="6" y="2"/>
                </a:cxn>
                <a:cxn ang="0">
                  <a:pos x="2" y="4"/>
                </a:cxn>
                <a:cxn ang="0">
                  <a:pos x="0" y="8"/>
                </a:cxn>
                <a:cxn ang="0">
                  <a:pos x="0" y="12"/>
                </a:cxn>
                <a:cxn ang="0">
                  <a:pos x="0" y="12"/>
                </a:cxn>
                <a:cxn ang="0">
                  <a:pos x="0" y="16"/>
                </a:cxn>
                <a:cxn ang="0">
                  <a:pos x="2" y="20"/>
                </a:cxn>
                <a:cxn ang="0">
                  <a:pos x="6" y="22"/>
                </a:cxn>
                <a:cxn ang="0">
                  <a:pos x="10" y="22"/>
                </a:cxn>
                <a:cxn ang="0">
                  <a:pos x="10" y="22"/>
                </a:cxn>
                <a:cxn ang="0">
                  <a:pos x="16" y="22"/>
                </a:cxn>
                <a:cxn ang="0">
                  <a:pos x="18" y="20"/>
                </a:cxn>
                <a:cxn ang="0">
                  <a:pos x="22" y="16"/>
                </a:cxn>
                <a:cxn ang="0">
                  <a:pos x="22" y="12"/>
                </a:cxn>
                <a:cxn ang="0">
                  <a:pos x="22" y="12"/>
                </a:cxn>
                <a:cxn ang="0">
                  <a:pos x="22" y="8"/>
                </a:cxn>
                <a:cxn ang="0">
                  <a:pos x="18" y="4"/>
                </a:cxn>
                <a:cxn ang="0">
                  <a:pos x="16" y="2"/>
                </a:cxn>
                <a:cxn ang="0">
                  <a:pos x="10" y="0"/>
                </a:cxn>
              </a:cxnLst>
              <a:rect l="0" t="0" r="r" b="b"/>
              <a:pathLst>
                <a:path w="22" h="22">
                  <a:moveTo>
                    <a:pt x="10" y="0"/>
                  </a:moveTo>
                  <a:lnTo>
                    <a:pt x="10" y="0"/>
                  </a:lnTo>
                  <a:lnTo>
                    <a:pt x="6" y="2"/>
                  </a:lnTo>
                  <a:lnTo>
                    <a:pt x="2" y="4"/>
                  </a:lnTo>
                  <a:lnTo>
                    <a:pt x="0" y="8"/>
                  </a:lnTo>
                  <a:lnTo>
                    <a:pt x="0" y="12"/>
                  </a:lnTo>
                  <a:lnTo>
                    <a:pt x="0" y="12"/>
                  </a:lnTo>
                  <a:lnTo>
                    <a:pt x="0" y="16"/>
                  </a:lnTo>
                  <a:lnTo>
                    <a:pt x="2" y="20"/>
                  </a:lnTo>
                  <a:lnTo>
                    <a:pt x="6" y="22"/>
                  </a:lnTo>
                  <a:lnTo>
                    <a:pt x="10" y="22"/>
                  </a:lnTo>
                  <a:lnTo>
                    <a:pt x="10" y="22"/>
                  </a:lnTo>
                  <a:lnTo>
                    <a:pt x="16" y="22"/>
                  </a:lnTo>
                  <a:lnTo>
                    <a:pt x="18" y="20"/>
                  </a:lnTo>
                  <a:lnTo>
                    <a:pt x="22" y="16"/>
                  </a:lnTo>
                  <a:lnTo>
                    <a:pt x="22" y="12"/>
                  </a:lnTo>
                  <a:lnTo>
                    <a:pt x="22" y="12"/>
                  </a:lnTo>
                  <a:lnTo>
                    <a:pt x="22" y="8"/>
                  </a:lnTo>
                  <a:lnTo>
                    <a:pt x="18" y="4"/>
                  </a:lnTo>
                  <a:lnTo>
                    <a:pt x="16" y="2"/>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72" name="Freeform 36"/>
            <p:cNvSpPr/>
            <p:nvPr/>
          </p:nvSpPr>
          <p:spPr bwMode="auto">
            <a:xfrm>
              <a:off x="2132013" y="933450"/>
              <a:ext cx="34925" cy="34925"/>
            </a:xfrm>
            <a:custGeom>
              <a:avLst/>
              <a:gdLst/>
              <a:ahLst/>
              <a:cxnLst>
                <a:cxn ang="0">
                  <a:pos x="10" y="0"/>
                </a:cxn>
                <a:cxn ang="0">
                  <a:pos x="10" y="0"/>
                </a:cxn>
                <a:cxn ang="0">
                  <a:pos x="6" y="2"/>
                </a:cxn>
                <a:cxn ang="0">
                  <a:pos x="2" y="4"/>
                </a:cxn>
                <a:cxn ang="0">
                  <a:pos x="0" y="8"/>
                </a:cxn>
                <a:cxn ang="0">
                  <a:pos x="0" y="12"/>
                </a:cxn>
                <a:cxn ang="0">
                  <a:pos x="0" y="12"/>
                </a:cxn>
                <a:cxn ang="0">
                  <a:pos x="0" y="16"/>
                </a:cxn>
                <a:cxn ang="0">
                  <a:pos x="2" y="20"/>
                </a:cxn>
                <a:cxn ang="0">
                  <a:pos x="6" y="22"/>
                </a:cxn>
                <a:cxn ang="0">
                  <a:pos x="10" y="22"/>
                </a:cxn>
                <a:cxn ang="0">
                  <a:pos x="10" y="22"/>
                </a:cxn>
                <a:cxn ang="0">
                  <a:pos x="16" y="22"/>
                </a:cxn>
                <a:cxn ang="0">
                  <a:pos x="18" y="20"/>
                </a:cxn>
                <a:cxn ang="0">
                  <a:pos x="22" y="16"/>
                </a:cxn>
                <a:cxn ang="0">
                  <a:pos x="22" y="12"/>
                </a:cxn>
                <a:cxn ang="0">
                  <a:pos x="22" y="12"/>
                </a:cxn>
                <a:cxn ang="0">
                  <a:pos x="22" y="8"/>
                </a:cxn>
                <a:cxn ang="0">
                  <a:pos x="18" y="4"/>
                </a:cxn>
                <a:cxn ang="0">
                  <a:pos x="16" y="2"/>
                </a:cxn>
                <a:cxn ang="0">
                  <a:pos x="10" y="0"/>
                </a:cxn>
              </a:cxnLst>
              <a:rect l="0" t="0" r="r" b="b"/>
              <a:pathLst>
                <a:path w="22" h="22">
                  <a:moveTo>
                    <a:pt x="10" y="0"/>
                  </a:moveTo>
                  <a:lnTo>
                    <a:pt x="10" y="0"/>
                  </a:lnTo>
                  <a:lnTo>
                    <a:pt x="6" y="2"/>
                  </a:lnTo>
                  <a:lnTo>
                    <a:pt x="2" y="4"/>
                  </a:lnTo>
                  <a:lnTo>
                    <a:pt x="0" y="8"/>
                  </a:lnTo>
                  <a:lnTo>
                    <a:pt x="0" y="12"/>
                  </a:lnTo>
                  <a:lnTo>
                    <a:pt x="0" y="12"/>
                  </a:lnTo>
                  <a:lnTo>
                    <a:pt x="0" y="16"/>
                  </a:lnTo>
                  <a:lnTo>
                    <a:pt x="2" y="20"/>
                  </a:lnTo>
                  <a:lnTo>
                    <a:pt x="6" y="22"/>
                  </a:lnTo>
                  <a:lnTo>
                    <a:pt x="10" y="22"/>
                  </a:lnTo>
                  <a:lnTo>
                    <a:pt x="10" y="22"/>
                  </a:lnTo>
                  <a:lnTo>
                    <a:pt x="16" y="22"/>
                  </a:lnTo>
                  <a:lnTo>
                    <a:pt x="18" y="20"/>
                  </a:lnTo>
                  <a:lnTo>
                    <a:pt x="22" y="16"/>
                  </a:lnTo>
                  <a:lnTo>
                    <a:pt x="22" y="12"/>
                  </a:lnTo>
                  <a:lnTo>
                    <a:pt x="22" y="12"/>
                  </a:lnTo>
                  <a:lnTo>
                    <a:pt x="22" y="8"/>
                  </a:lnTo>
                  <a:lnTo>
                    <a:pt x="18" y="4"/>
                  </a:lnTo>
                  <a:lnTo>
                    <a:pt x="16" y="2"/>
                  </a:lnTo>
                  <a:lnTo>
                    <a:pt x="10"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73" name="Freeform 37"/>
            <p:cNvSpPr/>
            <p:nvPr/>
          </p:nvSpPr>
          <p:spPr bwMode="auto">
            <a:xfrm>
              <a:off x="1681163" y="755650"/>
              <a:ext cx="34925" cy="34925"/>
            </a:xfrm>
            <a:custGeom>
              <a:avLst/>
              <a:gdLst/>
              <a:ahLst/>
              <a:cxnLst>
                <a:cxn ang="0">
                  <a:pos x="10" y="0"/>
                </a:cxn>
                <a:cxn ang="0">
                  <a:pos x="10" y="0"/>
                </a:cxn>
                <a:cxn ang="0">
                  <a:pos x="6" y="2"/>
                </a:cxn>
                <a:cxn ang="0">
                  <a:pos x="2" y="4"/>
                </a:cxn>
                <a:cxn ang="0">
                  <a:pos x="0" y="8"/>
                </a:cxn>
                <a:cxn ang="0">
                  <a:pos x="0" y="12"/>
                </a:cxn>
                <a:cxn ang="0">
                  <a:pos x="0" y="12"/>
                </a:cxn>
                <a:cxn ang="0">
                  <a:pos x="0" y="16"/>
                </a:cxn>
                <a:cxn ang="0">
                  <a:pos x="2" y="20"/>
                </a:cxn>
                <a:cxn ang="0">
                  <a:pos x="6" y="22"/>
                </a:cxn>
                <a:cxn ang="0">
                  <a:pos x="10" y="22"/>
                </a:cxn>
                <a:cxn ang="0">
                  <a:pos x="10" y="22"/>
                </a:cxn>
                <a:cxn ang="0">
                  <a:pos x="16" y="22"/>
                </a:cxn>
                <a:cxn ang="0">
                  <a:pos x="18" y="20"/>
                </a:cxn>
                <a:cxn ang="0">
                  <a:pos x="22" y="16"/>
                </a:cxn>
                <a:cxn ang="0">
                  <a:pos x="22" y="12"/>
                </a:cxn>
                <a:cxn ang="0">
                  <a:pos x="22" y="12"/>
                </a:cxn>
                <a:cxn ang="0">
                  <a:pos x="22" y="8"/>
                </a:cxn>
                <a:cxn ang="0">
                  <a:pos x="18" y="4"/>
                </a:cxn>
                <a:cxn ang="0">
                  <a:pos x="16" y="2"/>
                </a:cxn>
                <a:cxn ang="0">
                  <a:pos x="10" y="0"/>
                </a:cxn>
              </a:cxnLst>
              <a:rect l="0" t="0" r="r" b="b"/>
              <a:pathLst>
                <a:path w="22" h="22">
                  <a:moveTo>
                    <a:pt x="10" y="0"/>
                  </a:moveTo>
                  <a:lnTo>
                    <a:pt x="10" y="0"/>
                  </a:lnTo>
                  <a:lnTo>
                    <a:pt x="6" y="2"/>
                  </a:lnTo>
                  <a:lnTo>
                    <a:pt x="2" y="4"/>
                  </a:lnTo>
                  <a:lnTo>
                    <a:pt x="0" y="8"/>
                  </a:lnTo>
                  <a:lnTo>
                    <a:pt x="0" y="12"/>
                  </a:lnTo>
                  <a:lnTo>
                    <a:pt x="0" y="12"/>
                  </a:lnTo>
                  <a:lnTo>
                    <a:pt x="0" y="16"/>
                  </a:lnTo>
                  <a:lnTo>
                    <a:pt x="2" y="20"/>
                  </a:lnTo>
                  <a:lnTo>
                    <a:pt x="6" y="22"/>
                  </a:lnTo>
                  <a:lnTo>
                    <a:pt x="10" y="22"/>
                  </a:lnTo>
                  <a:lnTo>
                    <a:pt x="10" y="22"/>
                  </a:lnTo>
                  <a:lnTo>
                    <a:pt x="16" y="22"/>
                  </a:lnTo>
                  <a:lnTo>
                    <a:pt x="18" y="20"/>
                  </a:lnTo>
                  <a:lnTo>
                    <a:pt x="22" y="16"/>
                  </a:lnTo>
                  <a:lnTo>
                    <a:pt x="22" y="12"/>
                  </a:lnTo>
                  <a:lnTo>
                    <a:pt x="22" y="12"/>
                  </a:lnTo>
                  <a:lnTo>
                    <a:pt x="22" y="8"/>
                  </a:lnTo>
                  <a:lnTo>
                    <a:pt x="18" y="4"/>
                  </a:lnTo>
                  <a:lnTo>
                    <a:pt x="16" y="2"/>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74" name="Freeform 38"/>
            <p:cNvSpPr/>
            <p:nvPr/>
          </p:nvSpPr>
          <p:spPr bwMode="auto">
            <a:xfrm>
              <a:off x="1681163" y="755650"/>
              <a:ext cx="34925" cy="34925"/>
            </a:xfrm>
            <a:custGeom>
              <a:avLst/>
              <a:gdLst/>
              <a:ahLst/>
              <a:cxnLst>
                <a:cxn ang="0">
                  <a:pos x="10" y="0"/>
                </a:cxn>
                <a:cxn ang="0">
                  <a:pos x="10" y="0"/>
                </a:cxn>
                <a:cxn ang="0">
                  <a:pos x="6" y="2"/>
                </a:cxn>
                <a:cxn ang="0">
                  <a:pos x="2" y="4"/>
                </a:cxn>
                <a:cxn ang="0">
                  <a:pos x="0" y="8"/>
                </a:cxn>
                <a:cxn ang="0">
                  <a:pos x="0" y="12"/>
                </a:cxn>
                <a:cxn ang="0">
                  <a:pos x="0" y="12"/>
                </a:cxn>
                <a:cxn ang="0">
                  <a:pos x="0" y="16"/>
                </a:cxn>
                <a:cxn ang="0">
                  <a:pos x="2" y="20"/>
                </a:cxn>
                <a:cxn ang="0">
                  <a:pos x="6" y="22"/>
                </a:cxn>
                <a:cxn ang="0">
                  <a:pos x="10" y="22"/>
                </a:cxn>
                <a:cxn ang="0">
                  <a:pos x="10" y="22"/>
                </a:cxn>
                <a:cxn ang="0">
                  <a:pos x="16" y="22"/>
                </a:cxn>
                <a:cxn ang="0">
                  <a:pos x="18" y="20"/>
                </a:cxn>
                <a:cxn ang="0">
                  <a:pos x="22" y="16"/>
                </a:cxn>
                <a:cxn ang="0">
                  <a:pos x="22" y="12"/>
                </a:cxn>
                <a:cxn ang="0">
                  <a:pos x="22" y="12"/>
                </a:cxn>
                <a:cxn ang="0">
                  <a:pos x="22" y="8"/>
                </a:cxn>
                <a:cxn ang="0">
                  <a:pos x="18" y="4"/>
                </a:cxn>
                <a:cxn ang="0">
                  <a:pos x="16" y="2"/>
                </a:cxn>
                <a:cxn ang="0">
                  <a:pos x="10" y="0"/>
                </a:cxn>
              </a:cxnLst>
              <a:rect l="0" t="0" r="r" b="b"/>
              <a:pathLst>
                <a:path w="22" h="22">
                  <a:moveTo>
                    <a:pt x="10" y="0"/>
                  </a:moveTo>
                  <a:lnTo>
                    <a:pt x="10" y="0"/>
                  </a:lnTo>
                  <a:lnTo>
                    <a:pt x="6" y="2"/>
                  </a:lnTo>
                  <a:lnTo>
                    <a:pt x="2" y="4"/>
                  </a:lnTo>
                  <a:lnTo>
                    <a:pt x="0" y="8"/>
                  </a:lnTo>
                  <a:lnTo>
                    <a:pt x="0" y="12"/>
                  </a:lnTo>
                  <a:lnTo>
                    <a:pt x="0" y="12"/>
                  </a:lnTo>
                  <a:lnTo>
                    <a:pt x="0" y="16"/>
                  </a:lnTo>
                  <a:lnTo>
                    <a:pt x="2" y="20"/>
                  </a:lnTo>
                  <a:lnTo>
                    <a:pt x="6" y="22"/>
                  </a:lnTo>
                  <a:lnTo>
                    <a:pt x="10" y="22"/>
                  </a:lnTo>
                  <a:lnTo>
                    <a:pt x="10" y="22"/>
                  </a:lnTo>
                  <a:lnTo>
                    <a:pt x="16" y="22"/>
                  </a:lnTo>
                  <a:lnTo>
                    <a:pt x="18" y="20"/>
                  </a:lnTo>
                  <a:lnTo>
                    <a:pt x="22" y="16"/>
                  </a:lnTo>
                  <a:lnTo>
                    <a:pt x="22" y="12"/>
                  </a:lnTo>
                  <a:lnTo>
                    <a:pt x="22" y="12"/>
                  </a:lnTo>
                  <a:lnTo>
                    <a:pt x="22" y="8"/>
                  </a:lnTo>
                  <a:lnTo>
                    <a:pt x="18" y="4"/>
                  </a:lnTo>
                  <a:lnTo>
                    <a:pt x="16" y="2"/>
                  </a:lnTo>
                  <a:lnTo>
                    <a:pt x="10"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75" name="Freeform 39"/>
            <p:cNvSpPr/>
            <p:nvPr/>
          </p:nvSpPr>
          <p:spPr bwMode="auto">
            <a:xfrm>
              <a:off x="1582738" y="1012825"/>
              <a:ext cx="34925" cy="38100"/>
            </a:xfrm>
            <a:custGeom>
              <a:avLst/>
              <a:gdLst/>
              <a:ahLst/>
              <a:cxnLst>
                <a:cxn ang="0">
                  <a:pos x="12" y="0"/>
                </a:cxn>
                <a:cxn ang="0">
                  <a:pos x="12" y="0"/>
                </a:cxn>
                <a:cxn ang="0">
                  <a:pos x="6" y="2"/>
                </a:cxn>
                <a:cxn ang="0">
                  <a:pos x="4" y="4"/>
                </a:cxn>
                <a:cxn ang="0">
                  <a:pos x="0" y="8"/>
                </a:cxn>
                <a:cxn ang="0">
                  <a:pos x="0" y="12"/>
                </a:cxn>
                <a:cxn ang="0">
                  <a:pos x="0" y="12"/>
                </a:cxn>
                <a:cxn ang="0">
                  <a:pos x="0" y="16"/>
                </a:cxn>
                <a:cxn ang="0">
                  <a:pos x="4" y="20"/>
                </a:cxn>
                <a:cxn ang="0">
                  <a:pos x="6" y="22"/>
                </a:cxn>
                <a:cxn ang="0">
                  <a:pos x="12" y="24"/>
                </a:cxn>
                <a:cxn ang="0">
                  <a:pos x="12" y="24"/>
                </a:cxn>
                <a:cxn ang="0">
                  <a:pos x="16" y="22"/>
                </a:cxn>
                <a:cxn ang="0">
                  <a:pos x="20" y="20"/>
                </a:cxn>
                <a:cxn ang="0">
                  <a:pos x="22" y="16"/>
                </a:cxn>
                <a:cxn ang="0">
                  <a:pos x="22" y="12"/>
                </a:cxn>
                <a:cxn ang="0">
                  <a:pos x="22" y="12"/>
                </a:cxn>
                <a:cxn ang="0">
                  <a:pos x="22" y="8"/>
                </a:cxn>
                <a:cxn ang="0">
                  <a:pos x="20" y="4"/>
                </a:cxn>
                <a:cxn ang="0">
                  <a:pos x="16" y="2"/>
                </a:cxn>
                <a:cxn ang="0">
                  <a:pos x="12" y="0"/>
                </a:cxn>
              </a:cxnLst>
              <a:rect l="0" t="0" r="r" b="b"/>
              <a:pathLst>
                <a:path w="22" h="24">
                  <a:moveTo>
                    <a:pt x="12" y="0"/>
                  </a:moveTo>
                  <a:lnTo>
                    <a:pt x="12" y="0"/>
                  </a:lnTo>
                  <a:lnTo>
                    <a:pt x="6" y="2"/>
                  </a:lnTo>
                  <a:lnTo>
                    <a:pt x="4" y="4"/>
                  </a:lnTo>
                  <a:lnTo>
                    <a:pt x="0" y="8"/>
                  </a:lnTo>
                  <a:lnTo>
                    <a:pt x="0" y="12"/>
                  </a:lnTo>
                  <a:lnTo>
                    <a:pt x="0" y="12"/>
                  </a:lnTo>
                  <a:lnTo>
                    <a:pt x="0" y="16"/>
                  </a:lnTo>
                  <a:lnTo>
                    <a:pt x="4" y="20"/>
                  </a:lnTo>
                  <a:lnTo>
                    <a:pt x="6" y="22"/>
                  </a:lnTo>
                  <a:lnTo>
                    <a:pt x="12" y="24"/>
                  </a:lnTo>
                  <a:lnTo>
                    <a:pt x="12" y="24"/>
                  </a:lnTo>
                  <a:lnTo>
                    <a:pt x="16" y="22"/>
                  </a:lnTo>
                  <a:lnTo>
                    <a:pt x="20" y="20"/>
                  </a:lnTo>
                  <a:lnTo>
                    <a:pt x="22" y="16"/>
                  </a:lnTo>
                  <a:lnTo>
                    <a:pt x="22" y="12"/>
                  </a:lnTo>
                  <a:lnTo>
                    <a:pt x="22" y="12"/>
                  </a:lnTo>
                  <a:lnTo>
                    <a:pt x="22" y="8"/>
                  </a:lnTo>
                  <a:lnTo>
                    <a:pt x="20" y="4"/>
                  </a:lnTo>
                  <a:lnTo>
                    <a:pt x="16" y="2"/>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76" name="Freeform 40"/>
            <p:cNvSpPr/>
            <p:nvPr/>
          </p:nvSpPr>
          <p:spPr bwMode="auto">
            <a:xfrm>
              <a:off x="1582738" y="1012825"/>
              <a:ext cx="34925" cy="38100"/>
            </a:xfrm>
            <a:custGeom>
              <a:avLst/>
              <a:gdLst/>
              <a:ahLst/>
              <a:cxnLst>
                <a:cxn ang="0">
                  <a:pos x="12" y="0"/>
                </a:cxn>
                <a:cxn ang="0">
                  <a:pos x="12" y="0"/>
                </a:cxn>
                <a:cxn ang="0">
                  <a:pos x="6" y="2"/>
                </a:cxn>
                <a:cxn ang="0">
                  <a:pos x="4" y="4"/>
                </a:cxn>
                <a:cxn ang="0">
                  <a:pos x="0" y="8"/>
                </a:cxn>
                <a:cxn ang="0">
                  <a:pos x="0" y="12"/>
                </a:cxn>
                <a:cxn ang="0">
                  <a:pos x="0" y="12"/>
                </a:cxn>
                <a:cxn ang="0">
                  <a:pos x="0" y="16"/>
                </a:cxn>
                <a:cxn ang="0">
                  <a:pos x="4" y="20"/>
                </a:cxn>
                <a:cxn ang="0">
                  <a:pos x="6" y="22"/>
                </a:cxn>
                <a:cxn ang="0">
                  <a:pos x="12" y="24"/>
                </a:cxn>
                <a:cxn ang="0">
                  <a:pos x="12" y="24"/>
                </a:cxn>
                <a:cxn ang="0">
                  <a:pos x="16" y="22"/>
                </a:cxn>
                <a:cxn ang="0">
                  <a:pos x="20" y="20"/>
                </a:cxn>
                <a:cxn ang="0">
                  <a:pos x="22" y="16"/>
                </a:cxn>
                <a:cxn ang="0">
                  <a:pos x="22" y="12"/>
                </a:cxn>
                <a:cxn ang="0">
                  <a:pos x="22" y="12"/>
                </a:cxn>
                <a:cxn ang="0">
                  <a:pos x="22" y="8"/>
                </a:cxn>
                <a:cxn ang="0">
                  <a:pos x="20" y="4"/>
                </a:cxn>
                <a:cxn ang="0">
                  <a:pos x="16" y="2"/>
                </a:cxn>
                <a:cxn ang="0">
                  <a:pos x="12" y="0"/>
                </a:cxn>
              </a:cxnLst>
              <a:rect l="0" t="0" r="r" b="b"/>
              <a:pathLst>
                <a:path w="22" h="24">
                  <a:moveTo>
                    <a:pt x="12" y="0"/>
                  </a:moveTo>
                  <a:lnTo>
                    <a:pt x="12" y="0"/>
                  </a:lnTo>
                  <a:lnTo>
                    <a:pt x="6" y="2"/>
                  </a:lnTo>
                  <a:lnTo>
                    <a:pt x="4" y="4"/>
                  </a:lnTo>
                  <a:lnTo>
                    <a:pt x="0" y="8"/>
                  </a:lnTo>
                  <a:lnTo>
                    <a:pt x="0" y="12"/>
                  </a:lnTo>
                  <a:lnTo>
                    <a:pt x="0" y="12"/>
                  </a:lnTo>
                  <a:lnTo>
                    <a:pt x="0" y="16"/>
                  </a:lnTo>
                  <a:lnTo>
                    <a:pt x="4" y="20"/>
                  </a:lnTo>
                  <a:lnTo>
                    <a:pt x="6" y="22"/>
                  </a:lnTo>
                  <a:lnTo>
                    <a:pt x="12" y="24"/>
                  </a:lnTo>
                  <a:lnTo>
                    <a:pt x="12" y="24"/>
                  </a:lnTo>
                  <a:lnTo>
                    <a:pt x="16" y="22"/>
                  </a:lnTo>
                  <a:lnTo>
                    <a:pt x="20" y="20"/>
                  </a:lnTo>
                  <a:lnTo>
                    <a:pt x="22" y="16"/>
                  </a:lnTo>
                  <a:lnTo>
                    <a:pt x="22" y="12"/>
                  </a:lnTo>
                  <a:lnTo>
                    <a:pt x="22" y="12"/>
                  </a:lnTo>
                  <a:lnTo>
                    <a:pt x="22" y="8"/>
                  </a:lnTo>
                  <a:lnTo>
                    <a:pt x="20" y="4"/>
                  </a:lnTo>
                  <a:lnTo>
                    <a:pt x="16" y="2"/>
                  </a:lnTo>
                  <a:lnTo>
                    <a:pt x="12"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77" name="Freeform 41"/>
            <p:cNvSpPr/>
            <p:nvPr/>
          </p:nvSpPr>
          <p:spPr bwMode="auto">
            <a:xfrm>
              <a:off x="2782888" y="196850"/>
              <a:ext cx="38100" cy="34925"/>
            </a:xfrm>
            <a:custGeom>
              <a:avLst/>
              <a:gdLst/>
              <a:ahLst/>
              <a:cxnLst>
                <a:cxn ang="0">
                  <a:pos x="12" y="0"/>
                </a:cxn>
                <a:cxn ang="0">
                  <a:pos x="12" y="0"/>
                </a:cxn>
                <a:cxn ang="0">
                  <a:pos x="8" y="0"/>
                </a:cxn>
                <a:cxn ang="0">
                  <a:pos x="4" y="2"/>
                </a:cxn>
                <a:cxn ang="0">
                  <a:pos x="2" y="6"/>
                </a:cxn>
                <a:cxn ang="0">
                  <a:pos x="0" y="10"/>
                </a:cxn>
                <a:cxn ang="0">
                  <a:pos x="0" y="10"/>
                </a:cxn>
                <a:cxn ang="0">
                  <a:pos x="2" y="14"/>
                </a:cxn>
                <a:cxn ang="0">
                  <a:pos x="4" y="18"/>
                </a:cxn>
                <a:cxn ang="0">
                  <a:pos x="8" y="20"/>
                </a:cxn>
                <a:cxn ang="0">
                  <a:pos x="12" y="22"/>
                </a:cxn>
                <a:cxn ang="0">
                  <a:pos x="12" y="22"/>
                </a:cxn>
                <a:cxn ang="0">
                  <a:pos x="16" y="20"/>
                </a:cxn>
                <a:cxn ang="0">
                  <a:pos x="20" y="18"/>
                </a:cxn>
                <a:cxn ang="0">
                  <a:pos x="22" y="14"/>
                </a:cxn>
                <a:cxn ang="0">
                  <a:pos x="24" y="10"/>
                </a:cxn>
                <a:cxn ang="0">
                  <a:pos x="24" y="10"/>
                </a:cxn>
                <a:cxn ang="0">
                  <a:pos x="22" y="6"/>
                </a:cxn>
                <a:cxn ang="0">
                  <a:pos x="20" y="2"/>
                </a:cxn>
                <a:cxn ang="0">
                  <a:pos x="16" y="0"/>
                </a:cxn>
                <a:cxn ang="0">
                  <a:pos x="12" y="0"/>
                </a:cxn>
              </a:cxnLst>
              <a:rect l="0" t="0" r="r" b="b"/>
              <a:pathLst>
                <a:path w="24" h="22">
                  <a:moveTo>
                    <a:pt x="12" y="0"/>
                  </a:moveTo>
                  <a:lnTo>
                    <a:pt x="12" y="0"/>
                  </a:lnTo>
                  <a:lnTo>
                    <a:pt x="8" y="0"/>
                  </a:lnTo>
                  <a:lnTo>
                    <a:pt x="4" y="2"/>
                  </a:lnTo>
                  <a:lnTo>
                    <a:pt x="2" y="6"/>
                  </a:lnTo>
                  <a:lnTo>
                    <a:pt x="0" y="10"/>
                  </a:lnTo>
                  <a:lnTo>
                    <a:pt x="0" y="10"/>
                  </a:lnTo>
                  <a:lnTo>
                    <a:pt x="2" y="14"/>
                  </a:lnTo>
                  <a:lnTo>
                    <a:pt x="4" y="18"/>
                  </a:lnTo>
                  <a:lnTo>
                    <a:pt x="8" y="20"/>
                  </a:lnTo>
                  <a:lnTo>
                    <a:pt x="12" y="22"/>
                  </a:lnTo>
                  <a:lnTo>
                    <a:pt x="12" y="22"/>
                  </a:lnTo>
                  <a:lnTo>
                    <a:pt x="16" y="20"/>
                  </a:lnTo>
                  <a:lnTo>
                    <a:pt x="20" y="18"/>
                  </a:lnTo>
                  <a:lnTo>
                    <a:pt x="22" y="14"/>
                  </a:lnTo>
                  <a:lnTo>
                    <a:pt x="24" y="10"/>
                  </a:lnTo>
                  <a:lnTo>
                    <a:pt x="24" y="10"/>
                  </a:lnTo>
                  <a:lnTo>
                    <a:pt x="22" y="6"/>
                  </a:lnTo>
                  <a:lnTo>
                    <a:pt x="20" y="2"/>
                  </a:lnTo>
                  <a:lnTo>
                    <a:pt x="16" y="0"/>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78" name="Freeform 42"/>
            <p:cNvSpPr/>
            <p:nvPr/>
          </p:nvSpPr>
          <p:spPr bwMode="auto">
            <a:xfrm>
              <a:off x="2782888" y="196850"/>
              <a:ext cx="38100" cy="34925"/>
            </a:xfrm>
            <a:custGeom>
              <a:avLst/>
              <a:gdLst/>
              <a:ahLst/>
              <a:cxnLst>
                <a:cxn ang="0">
                  <a:pos x="12" y="0"/>
                </a:cxn>
                <a:cxn ang="0">
                  <a:pos x="12" y="0"/>
                </a:cxn>
                <a:cxn ang="0">
                  <a:pos x="8" y="0"/>
                </a:cxn>
                <a:cxn ang="0">
                  <a:pos x="4" y="2"/>
                </a:cxn>
                <a:cxn ang="0">
                  <a:pos x="2" y="6"/>
                </a:cxn>
                <a:cxn ang="0">
                  <a:pos x="0" y="10"/>
                </a:cxn>
                <a:cxn ang="0">
                  <a:pos x="0" y="10"/>
                </a:cxn>
                <a:cxn ang="0">
                  <a:pos x="2" y="14"/>
                </a:cxn>
                <a:cxn ang="0">
                  <a:pos x="4" y="18"/>
                </a:cxn>
                <a:cxn ang="0">
                  <a:pos x="8" y="20"/>
                </a:cxn>
                <a:cxn ang="0">
                  <a:pos x="12" y="22"/>
                </a:cxn>
                <a:cxn ang="0">
                  <a:pos x="12" y="22"/>
                </a:cxn>
                <a:cxn ang="0">
                  <a:pos x="16" y="20"/>
                </a:cxn>
                <a:cxn ang="0">
                  <a:pos x="20" y="18"/>
                </a:cxn>
                <a:cxn ang="0">
                  <a:pos x="22" y="14"/>
                </a:cxn>
                <a:cxn ang="0">
                  <a:pos x="24" y="10"/>
                </a:cxn>
                <a:cxn ang="0">
                  <a:pos x="24" y="10"/>
                </a:cxn>
                <a:cxn ang="0">
                  <a:pos x="22" y="6"/>
                </a:cxn>
                <a:cxn ang="0">
                  <a:pos x="20" y="2"/>
                </a:cxn>
                <a:cxn ang="0">
                  <a:pos x="16" y="0"/>
                </a:cxn>
                <a:cxn ang="0">
                  <a:pos x="12" y="0"/>
                </a:cxn>
              </a:cxnLst>
              <a:rect l="0" t="0" r="r" b="b"/>
              <a:pathLst>
                <a:path w="24" h="22">
                  <a:moveTo>
                    <a:pt x="12" y="0"/>
                  </a:moveTo>
                  <a:lnTo>
                    <a:pt x="12" y="0"/>
                  </a:lnTo>
                  <a:lnTo>
                    <a:pt x="8" y="0"/>
                  </a:lnTo>
                  <a:lnTo>
                    <a:pt x="4" y="2"/>
                  </a:lnTo>
                  <a:lnTo>
                    <a:pt x="2" y="6"/>
                  </a:lnTo>
                  <a:lnTo>
                    <a:pt x="0" y="10"/>
                  </a:lnTo>
                  <a:lnTo>
                    <a:pt x="0" y="10"/>
                  </a:lnTo>
                  <a:lnTo>
                    <a:pt x="2" y="14"/>
                  </a:lnTo>
                  <a:lnTo>
                    <a:pt x="4" y="18"/>
                  </a:lnTo>
                  <a:lnTo>
                    <a:pt x="8" y="20"/>
                  </a:lnTo>
                  <a:lnTo>
                    <a:pt x="12" y="22"/>
                  </a:lnTo>
                  <a:lnTo>
                    <a:pt x="12" y="22"/>
                  </a:lnTo>
                  <a:lnTo>
                    <a:pt x="16" y="20"/>
                  </a:lnTo>
                  <a:lnTo>
                    <a:pt x="20" y="18"/>
                  </a:lnTo>
                  <a:lnTo>
                    <a:pt x="22" y="14"/>
                  </a:lnTo>
                  <a:lnTo>
                    <a:pt x="24" y="10"/>
                  </a:lnTo>
                  <a:lnTo>
                    <a:pt x="24" y="10"/>
                  </a:lnTo>
                  <a:lnTo>
                    <a:pt x="22" y="6"/>
                  </a:lnTo>
                  <a:lnTo>
                    <a:pt x="20" y="2"/>
                  </a:lnTo>
                  <a:lnTo>
                    <a:pt x="16" y="0"/>
                  </a:lnTo>
                  <a:lnTo>
                    <a:pt x="12"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79" name="Freeform 43"/>
            <p:cNvSpPr/>
            <p:nvPr/>
          </p:nvSpPr>
          <p:spPr bwMode="auto">
            <a:xfrm>
              <a:off x="1325563" y="301625"/>
              <a:ext cx="34925" cy="34925"/>
            </a:xfrm>
            <a:custGeom>
              <a:avLst/>
              <a:gdLst/>
              <a:ahLst/>
              <a:cxnLst>
                <a:cxn ang="0">
                  <a:pos x="10" y="0"/>
                </a:cxn>
                <a:cxn ang="0">
                  <a:pos x="10" y="0"/>
                </a:cxn>
                <a:cxn ang="0">
                  <a:pos x="6" y="2"/>
                </a:cxn>
                <a:cxn ang="0">
                  <a:pos x="2" y="4"/>
                </a:cxn>
                <a:cxn ang="0">
                  <a:pos x="0" y="8"/>
                </a:cxn>
                <a:cxn ang="0">
                  <a:pos x="0" y="12"/>
                </a:cxn>
                <a:cxn ang="0">
                  <a:pos x="0" y="12"/>
                </a:cxn>
                <a:cxn ang="0">
                  <a:pos x="0" y="16"/>
                </a:cxn>
                <a:cxn ang="0">
                  <a:pos x="2" y="20"/>
                </a:cxn>
                <a:cxn ang="0">
                  <a:pos x="6" y="22"/>
                </a:cxn>
                <a:cxn ang="0">
                  <a:pos x="10" y="22"/>
                </a:cxn>
                <a:cxn ang="0">
                  <a:pos x="10" y="22"/>
                </a:cxn>
                <a:cxn ang="0">
                  <a:pos x="14" y="22"/>
                </a:cxn>
                <a:cxn ang="0">
                  <a:pos x="18" y="20"/>
                </a:cxn>
                <a:cxn ang="0">
                  <a:pos x="20" y="16"/>
                </a:cxn>
                <a:cxn ang="0">
                  <a:pos x="22" y="12"/>
                </a:cxn>
                <a:cxn ang="0">
                  <a:pos x="22" y="12"/>
                </a:cxn>
                <a:cxn ang="0">
                  <a:pos x="20" y="8"/>
                </a:cxn>
                <a:cxn ang="0">
                  <a:pos x="18" y="4"/>
                </a:cxn>
                <a:cxn ang="0">
                  <a:pos x="14" y="2"/>
                </a:cxn>
                <a:cxn ang="0">
                  <a:pos x="10" y="0"/>
                </a:cxn>
              </a:cxnLst>
              <a:rect l="0" t="0" r="r" b="b"/>
              <a:pathLst>
                <a:path w="22" h="22">
                  <a:moveTo>
                    <a:pt x="10" y="0"/>
                  </a:moveTo>
                  <a:lnTo>
                    <a:pt x="10" y="0"/>
                  </a:lnTo>
                  <a:lnTo>
                    <a:pt x="6" y="2"/>
                  </a:lnTo>
                  <a:lnTo>
                    <a:pt x="2" y="4"/>
                  </a:lnTo>
                  <a:lnTo>
                    <a:pt x="0" y="8"/>
                  </a:lnTo>
                  <a:lnTo>
                    <a:pt x="0" y="12"/>
                  </a:lnTo>
                  <a:lnTo>
                    <a:pt x="0" y="12"/>
                  </a:lnTo>
                  <a:lnTo>
                    <a:pt x="0" y="16"/>
                  </a:lnTo>
                  <a:lnTo>
                    <a:pt x="2" y="20"/>
                  </a:lnTo>
                  <a:lnTo>
                    <a:pt x="6" y="22"/>
                  </a:lnTo>
                  <a:lnTo>
                    <a:pt x="10" y="22"/>
                  </a:lnTo>
                  <a:lnTo>
                    <a:pt x="10" y="22"/>
                  </a:lnTo>
                  <a:lnTo>
                    <a:pt x="14" y="22"/>
                  </a:lnTo>
                  <a:lnTo>
                    <a:pt x="18" y="20"/>
                  </a:lnTo>
                  <a:lnTo>
                    <a:pt x="20" y="16"/>
                  </a:lnTo>
                  <a:lnTo>
                    <a:pt x="22" y="12"/>
                  </a:lnTo>
                  <a:lnTo>
                    <a:pt x="22" y="12"/>
                  </a:lnTo>
                  <a:lnTo>
                    <a:pt x="20" y="8"/>
                  </a:lnTo>
                  <a:lnTo>
                    <a:pt x="18" y="4"/>
                  </a:lnTo>
                  <a:lnTo>
                    <a:pt x="14" y="2"/>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80" name="Freeform 44"/>
            <p:cNvSpPr/>
            <p:nvPr/>
          </p:nvSpPr>
          <p:spPr bwMode="auto">
            <a:xfrm>
              <a:off x="1325563" y="301625"/>
              <a:ext cx="34925" cy="34925"/>
            </a:xfrm>
            <a:custGeom>
              <a:avLst/>
              <a:gdLst/>
              <a:ahLst/>
              <a:cxnLst>
                <a:cxn ang="0">
                  <a:pos x="10" y="0"/>
                </a:cxn>
                <a:cxn ang="0">
                  <a:pos x="10" y="0"/>
                </a:cxn>
                <a:cxn ang="0">
                  <a:pos x="6" y="2"/>
                </a:cxn>
                <a:cxn ang="0">
                  <a:pos x="2" y="4"/>
                </a:cxn>
                <a:cxn ang="0">
                  <a:pos x="0" y="8"/>
                </a:cxn>
                <a:cxn ang="0">
                  <a:pos x="0" y="12"/>
                </a:cxn>
                <a:cxn ang="0">
                  <a:pos x="0" y="12"/>
                </a:cxn>
                <a:cxn ang="0">
                  <a:pos x="0" y="16"/>
                </a:cxn>
                <a:cxn ang="0">
                  <a:pos x="2" y="20"/>
                </a:cxn>
                <a:cxn ang="0">
                  <a:pos x="6" y="22"/>
                </a:cxn>
                <a:cxn ang="0">
                  <a:pos x="10" y="22"/>
                </a:cxn>
                <a:cxn ang="0">
                  <a:pos x="10" y="22"/>
                </a:cxn>
                <a:cxn ang="0">
                  <a:pos x="14" y="22"/>
                </a:cxn>
                <a:cxn ang="0">
                  <a:pos x="18" y="20"/>
                </a:cxn>
                <a:cxn ang="0">
                  <a:pos x="20" y="16"/>
                </a:cxn>
                <a:cxn ang="0">
                  <a:pos x="22" y="12"/>
                </a:cxn>
                <a:cxn ang="0">
                  <a:pos x="22" y="12"/>
                </a:cxn>
                <a:cxn ang="0">
                  <a:pos x="20" y="8"/>
                </a:cxn>
                <a:cxn ang="0">
                  <a:pos x="18" y="4"/>
                </a:cxn>
                <a:cxn ang="0">
                  <a:pos x="14" y="2"/>
                </a:cxn>
                <a:cxn ang="0">
                  <a:pos x="10" y="0"/>
                </a:cxn>
              </a:cxnLst>
              <a:rect l="0" t="0" r="r" b="b"/>
              <a:pathLst>
                <a:path w="22" h="22">
                  <a:moveTo>
                    <a:pt x="10" y="0"/>
                  </a:moveTo>
                  <a:lnTo>
                    <a:pt x="10" y="0"/>
                  </a:lnTo>
                  <a:lnTo>
                    <a:pt x="6" y="2"/>
                  </a:lnTo>
                  <a:lnTo>
                    <a:pt x="2" y="4"/>
                  </a:lnTo>
                  <a:lnTo>
                    <a:pt x="0" y="8"/>
                  </a:lnTo>
                  <a:lnTo>
                    <a:pt x="0" y="12"/>
                  </a:lnTo>
                  <a:lnTo>
                    <a:pt x="0" y="12"/>
                  </a:lnTo>
                  <a:lnTo>
                    <a:pt x="0" y="16"/>
                  </a:lnTo>
                  <a:lnTo>
                    <a:pt x="2" y="20"/>
                  </a:lnTo>
                  <a:lnTo>
                    <a:pt x="6" y="22"/>
                  </a:lnTo>
                  <a:lnTo>
                    <a:pt x="10" y="22"/>
                  </a:lnTo>
                  <a:lnTo>
                    <a:pt x="10" y="22"/>
                  </a:lnTo>
                  <a:lnTo>
                    <a:pt x="14" y="22"/>
                  </a:lnTo>
                  <a:lnTo>
                    <a:pt x="18" y="20"/>
                  </a:lnTo>
                  <a:lnTo>
                    <a:pt x="20" y="16"/>
                  </a:lnTo>
                  <a:lnTo>
                    <a:pt x="22" y="12"/>
                  </a:lnTo>
                  <a:lnTo>
                    <a:pt x="22" y="12"/>
                  </a:lnTo>
                  <a:lnTo>
                    <a:pt x="20" y="8"/>
                  </a:lnTo>
                  <a:lnTo>
                    <a:pt x="18" y="4"/>
                  </a:lnTo>
                  <a:lnTo>
                    <a:pt x="14" y="2"/>
                  </a:lnTo>
                  <a:lnTo>
                    <a:pt x="10"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81" name="Freeform 45"/>
            <p:cNvSpPr/>
            <p:nvPr/>
          </p:nvSpPr>
          <p:spPr bwMode="auto">
            <a:xfrm>
              <a:off x="1906588" y="336550"/>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82" name="Freeform 46"/>
            <p:cNvSpPr/>
            <p:nvPr/>
          </p:nvSpPr>
          <p:spPr bwMode="auto">
            <a:xfrm>
              <a:off x="1906588" y="336550"/>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83" name="Freeform 47"/>
            <p:cNvSpPr/>
            <p:nvPr/>
          </p:nvSpPr>
          <p:spPr bwMode="auto">
            <a:xfrm>
              <a:off x="1433513" y="558800"/>
              <a:ext cx="25400" cy="22225"/>
            </a:xfrm>
            <a:custGeom>
              <a:avLst/>
              <a:gdLst/>
              <a:ahLst/>
              <a:cxnLst>
                <a:cxn ang="0">
                  <a:pos x="8" y="0"/>
                </a:cxn>
                <a:cxn ang="0">
                  <a:pos x="8" y="0"/>
                </a:cxn>
                <a:cxn ang="0">
                  <a:pos x="4" y="2"/>
                </a:cxn>
                <a:cxn ang="0">
                  <a:pos x="0" y="6"/>
                </a:cxn>
                <a:cxn ang="0">
                  <a:pos x="0" y="6"/>
                </a:cxn>
                <a:cxn ang="0">
                  <a:pos x="4" y="12"/>
                </a:cxn>
                <a:cxn ang="0">
                  <a:pos x="8" y="14"/>
                </a:cxn>
                <a:cxn ang="0">
                  <a:pos x="8" y="14"/>
                </a:cxn>
                <a:cxn ang="0">
                  <a:pos x="12" y="12"/>
                </a:cxn>
                <a:cxn ang="0">
                  <a:pos x="16" y="6"/>
                </a:cxn>
                <a:cxn ang="0">
                  <a:pos x="16" y="6"/>
                </a:cxn>
                <a:cxn ang="0">
                  <a:pos x="12" y="2"/>
                </a:cxn>
                <a:cxn ang="0">
                  <a:pos x="8" y="0"/>
                </a:cxn>
              </a:cxnLst>
              <a:rect l="0" t="0" r="r" b="b"/>
              <a:pathLst>
                <a:path w="16" h="14">
                  <a:moveTo>
                    <a:pt x="8" y="0"/>
                  </a:moveTo>
                  <a:lnTo>
                    <a:pt x="8" y="0"/>
                  </a:lnTo>
                  <a:lnTo>
                    <a:pt x="4" y="2"/>
                  </a:lnTo>
                  <a:lnTo>
                    <a:pt x="0" y="6"/>
                  </a:lnTo>
                  <a:lnTo>
                    <a:pt x="0" y="6"/>
                  </a:lnTo>
                  <a:lnTo>
                    <a:pt x="4" y="12"/>
                  </a:lnTo>
                  <a:lnTo>
                    <a:pt x="8" y="14"/>
                  </a:lnTo>
                  <a:lnTo>
                    <a:pt x="8" y="14"/>
                  </a:lnTo>
                  <a:lnTo>
                    <a:pt x="12" y="12"/>
                  </a:lnTo>
                  <a:lnTo>
                    <a:pt x="16" y="6"/>
                  </a:lnTo>
                  <a:lnTo>
                    <a:pt x="16"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84" name="Freeform 48"/>
            <p:cNvSpPr/>
            <p:nvPr/>
          </p:nvSpPr>
          <p:spPr bwMode="auto">
            <a:xfrm>
              <a:off x="1433513" y="558800"/>
              <a:ext cx="25400" cy="22225"/>
            </a:xfrm>
            <a:custGeom>
              <a:avLst/>
              <a:gdLst/>
              <a:ahLst/>
              <a:cxnLst>
                <a:cxn ang="0">
                  <a:pos x="8" y="0"/>
                </a:cxn>
                <a:cxn ang="0">
                  <a:pos x="8" y="0"/>
                </a:cxn>
                <a:cxn ang="0">
                  <a:pos x="4" y="2"/>
                </a:cxn>
                <a:cxn ang="0">
                  <a:pos x="0" y="6"/>
                </a:cxn>
                <a:cxn ang="0">
                  <a:pos x="0" y="6"/>
                </a:cxn>
                <a:cxn ang="0">
                  <a:pos x="4" y="12"/>
                </a:cxn>
                <a:cxn ang="0">
                  <a:pos x="8" y="14"/>
                </a:cxn>
                <a:cxn ang="0">
                  <a:pos x="8" y="14"/>
                </a:cxn>
                <a:cxn ang="0">
                  <a:pos x="12" y="12"/>
                </a:cxn>
                <a:cxn ang="0">
                  <a:pos x="16" y="6"/>
                </a:cxn>
                <a:cxn ang="0">
                  <a:pos x="16" y="6"/>
                </a:cxn>
                <a:cxn ang="0">
                  <a:pos x="12" y="2"/>
                </a:cxn>
                <a:cxn ang="0">
                  <a:pos x="8" y="0"/>
                </a:cxn>
              </a:cxnLst>
              <a:rect l="0" t="0" r="r" b="b"/>
              <a:pathLst>
                <a:path w="16" h="14">
                  <a:moveTo>
                    <a:pt x="8" y="0"/>
                  </a:moveTo>
                  <a:lnTo>
                    <a:pt x="8" y="0"/>
                  </a:lnTo>
                  <a:lnTo>
                    <a:pt x="4" y="2"/>
                  </a:lnTo>
                  <a:lnTo>
                    <a:pt x="0" y="6"/>
                  </a:lnTo>
                  <a:lnTo>
                    <a:pt x="0" y="6"/>
                  </a:lnTo>
                  <a:lnTo>
                    <a:pt x="4" y="12"/>
                  </a:lnTo>
                  <a:lnTo>
                    <a:pt x="8" y="14"/>
                  </a:lnTo>
                  <a:lnTo>
                    <a:pt x="8" y="14"/>
                  </a:lnTo>
                  <a:lnTo>
                    <a:pt x="12" y="12"/>
                  </a:lnTo>
                  <a:lnTo>
                    <a:pt x="16" y="6"/>
                  </a:lnTo>
                  <a:lnTo>
                    <a:pt x="16"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85" name="Freeform 49"/>
            <p:cNvSpPr/>
            <p:nvPr/>
          </p:nvSpPr>
          <p:spPr bwMode="auto">
            <a:xfrm>
              <a:off x="1338263" y="939800"/>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86" name="Freeform 50"/>
            <p:cNvSpPr/>
            <p:nvPr/>
          </p:nvSpPr>
          <p:spPr bwMode="auto">
            <a:xfrm>
              <a:off x="1338263" y="939800"/>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87" name="Freeform 51"/>
            <p:cNvSpPr/>
            <p:nvPr/>
          </p:nvSpPr>
          <p:spPr bwMode="auto">
            <a:xfrm>
              <a:off x="2224088" y="412750"/>
              <a:ext cx="47625" cy="47625"/>
            </a:xfrm>
            <a:custGeom>
              <a:avLst/>
              <a:gdLst/>
              <a:ahLst/>
              <a:cxnLst>
                <a:cxn ang="0">
                  <a:pos x="14" y="0"/>
                </a:cxn>
                <a:cxn ang="0">
                  <a:pos x="14" y="0"/>
                </a:cxn>
                <a:cxn ang="0">
                  <a:pos x="8" y="2"/>
                </a:cxn>
                <a:cxn ang="0">
                  <a:pos x="4" y="4"/>
                </a:cxn>
                <a:cxn ang="0">
                  <a:pos x="2" y="8"/>
                </a:cxn>
                <a:cxn ang="0">
                  <a:pos x="0" y="14"/>
                </a:cxn>
                <a:cxn ang="0">
                  <a:pos x="0" y="14"/>
                </a:cxn>
                <a:cxn ang="0">
                  <a:pos x="2" y="20"/>
                </a:cxn>
                <a:cxn ang="0">
                  <a:pos x="4" y="24"/>
                </a:cxn>
                <a:cxn ang="0">
                  <a:pos x="8" y="28"/>
                </a:cxn>
                <a:cxn ang="0">
                  <a:pos x="14" y="30"/>
                </a:cxn>
                <a:cxn ang="0">
                  <a:pos x="14" y="30"/>
                </a:cxn>
                <a:cxn ang="0">
                  <a:pos x="20" y="28"/>
                </a:cxn>
                <a:cxn ang="0">
                  <a:pos x="24" y="24"/>
                </a:cxn>
                <a:cxn ang="0">
                  <a:pos x="28" y="20"/>
                </a:cxn>
                <a:cxn ang="0">
                  <a:pos x="30" y="14"/>
                </a:cxn>
                <a:cxn ang="0">
                  <a:pos x="30" y="14"/>
                </a:cxn>
                <a:cxn ang="0">
                  <a:pos x="28" y="8"/>
                </a:cxn>
                <a:cxn ang="0">
                  <a:pos x="24" y="4"/>
                </a:cxn>
                <a:cxn ang="0">
                  <a:pos x="20" y="2"/>
                </a:cxn>
                <a:cxn ang="0">
                  <a:pos x="14" y="0"/>
                </a:cxn>
              </a:cxnLst>
              <a:rect l="0" t="0" r="r" b="b"/>
              <a:pathLst>
                <a:path w="30" h="30">
                  <a:moveTo>
                    <a:pt x="14" y="0"/>
                  </a:moveTo>
                  <a:lnTo>
                    <a:pt x="14" y="0"/>
                  </a:lnTo>
                  <a:lnTo>
                    <a:pt x="8" y="2"/>
                  </a:lnTo>
                  <a:lnTo>
                    <a:pt x="4" y="4"/>
                  </a:lnTo>
                  <a:lnTo>
                    <a:pt x="2" y="8"/>
                  </a:lnTo>
                  <a:lnTo>
                    <a:pt x="0" y="14"/>
                  </a:lnTo>
                  <a:lnTo>
                    <a:pt x="0" y="14"/>
                  </a:lnTo>
                  <a:lnTo>
                    <a:pt x="2" y="20"/>
                  </a:lnTo>
                  <a:lnTo>
                    <a:pt x="4" y="24"/>
                  </a:lnTo>
                  <a:lnTo>
                    <a:pt x="8" y="28"/>
                  </a:lnTo>
                  <a:lnTo>
                    <a:pt x="14" y="30"/>
                  </a:lnTo>
                  <a:lnTo>
                    <a:pt x="14" y="30"/>
                  </a:lnTo>
                  <a:lnTo>
                    <a:pt x="20" y="28"/>
                  </a:lnTo>
                  <a:lnTo>
                    <a:pt x="24" y="24"/>
                  </a:lnTo>
                  <a:lnTo>
                    <a:pt x="28" y="20"/>
                  </a:lnTo>
                  <a:lnTo>
                    <a:pt x="30" y="14"/>
                  </a:lnTo>
                  <a:lnTo>
                    <a:pt x="30" y="14"/>
                  </a:lnTo>
                  <a:lnTo>
                    <a:pt x="28" y="8"/>
                  </a:lnTo>
                  <a:lnTo>
                    <a:pt x="24" y="4"/>
                  </a:lnTo>
                  <a:lnTo>
                    <a:pt x="20" y="2"/>
                  </a:lnTo>
                  <a:lnTo>
                    <a:pt x="14"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88" name="Freeform 52"/>
            <p:cNvSpPr/>
            <p:nvPr/>
          </p:nvSpPr>
          <p:spPr bwMode="auto">
            <a:xfrm>
              <a:off x="2224088" y="412750"/>
              <a:ext cx="47625" cy="47625"/>
            </a:xfrm>
            <a:custGeom>
              <a:avLst/>
              <a:gdLst/>
              <a:ahLst/>
              <a:cxnLst>
                <a:cxn ang="0">
                  <a:pos x="14" y="0"/>
                </a:cxn>
                <a:cxn ang="0">
                  <a:pos x="14" y="0"/>
                </a:cxn>
                <a:cxn ang="0">
                  <a:pos x="8" y="2"/>
                </a:cxn>
                <a:cxn ang="0">
                  <a:pos x="4" y="4"/>
                </a:cxn>
                <a:cxn ang="0">
                  <a:pos x="2" y="8"/>
                </a:cxn>
                <a:cxn ang="0">
                  <a:pos x="0" y="14"/>
                </a:cxn>
                <a:cxn ang="0">
                  <a:pos x="0" y="14"/>
                </a:cxn>
                <a:cxn ang="0">
                  <a:pos x="2" y="20"/>
                </a:cxn>
                <a:cxn ang="0">
                  <a:pos x="4" y="24"/>
                </a:cxn>
                <a:cxn ang="0">
                  <a:pos x="8" y="28"/>
                </a:cxn>
                <a:cxn ang="0">
                  <a:pos x="14" y="30"/>
                </a:cxn>
                <a:cxn ang="0">
                  <a:pos x="14" y="30"/>
                </a:cxn>
                <a:cxn ang="0">
                  <a:pos x="20" y="28"/>
                </a:cxn>
                <a:cxn ang="0">
                  <a:pos x="24" y="24"/>
                </a:cxn>
                <a:cxn ang="0">
                  <a:pos x="28" y="20"/>
                </a:cxn>
                <a:cxn ang="0">
                  <a:pos x="30" y="14"/>
                </a:cxn>
                <a:cxn ang="0">
                  <a:pos x="30" y="14"/>
                </a:cxn>
                <a:cxn ang="0">
                  <a:pos x="28" y="8"/>
                </a:cxn>
                <a:cxn ang="0">
                  <a:pos x="24" y="4"/>
                </a:cxn>
                <a:cxn ang="0">
                  <a:pos x="20" y="2"/>
                </a:cxn>
                <a:cxn ang="0">
                  <a:pos x="14" y="0"/>
                </a:cxn>
              </a:cxnLst>
              <a:rect l="0" t="0" r="r" b="b"/>
              <a:pathLst>
                <a:path w="30" h="30">
                  <a:moveTo>
                    <a:pt x="14" y="0"/>
                  </a:moveTo>
                  <a:lnTo>
                    <a:pt x="14" y="0"/>
                  </a:lnTo>
                  <a:lnTo>
                    <a:pt x="8" y="2"/>
                  </a:lnTo>
                  <a:lnTo>
                    <a:pt x="4" y="4"/>
                  </a:lnTo>
                  <a:lnTo>
                    <a:pt x="2" y="8"/>
                  </a:lnTo>
                  <a:lnTo>
                    <a:pt x="0" y="14"/>
                  </a:lnTo>
                  <a:lnTo>
                    <a:pt x="0" y="14"/>
                  </a:lnTo>
                  <a:lnTo>
                    <a:pt x="2" y="20"/>
                  </a:lnTo>
                  <a:lnTo>
                    <a:pt x="4" y="24"/>
                  </a:lnTo>
                  <a:lnTo>
                    <a:pt x="8" y="28"/>
                  </a:lnTo>
                  <a:lnTo>
                    <a:pt x="14" y="30"/>
                  </a:lnTo>
                  <a:lnTo>
                    <a:pt x="14" y="30"/>
                  </a:lnTo>
                  <a:lnTo>
                    <a:pt x="20" y="28"/>
                  </a:lnTo>
                  <a:lnTo>
                    <a:pt x="24" y="24"/>
                  </a:lnTo>
                  <a:lnTo>
                    <a:pt x="28" y="20"/>
                  </a:lnTo>
                  <a:lnTo>
                    <a:pt x="30" y="14"/>
                  </a:lnTo>
                  <a:lnTo>
                    <a:pt x="30" y="14"/>
                  </a:lnTo>
                  <a:lnTo>
                    <a:pt x="28" y="8"/>
                  </a:lnTo>
                  <a:lnTo>
                    <a:pt x="24" y="4"/>
                  </a:lnTo>
                  <a:lnTo>
                    <a:pt x="20" y="2"/>
                  </a:lnTo>
                  <a:lnTo>
                    <a:pt x="14"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89" name="Freeform 53"/>
            <p:cNvSpPr/>
            <p:nvPr/>
          </p:nvSpPr>
          <p:spPr bwMode="auto">
            <a:xfrm>
              <a:off x="2598738" y="476250"/>
              <a:ext cx="28575" cy="28575"/>
            </a:xfrm>
            <a:custGeom>
              <a:avLst/>
              <a:gdLst/>
              <a:ahLst/>
              <a:cxnLst>
                <a:cxn ang="0">
                  <a:pos x="8" y="0"/>
                </a:cxn>
                <a:cxn ang="0">
                  <a:pos x="8" y="0"/>
                </a:cxn>
                <a:cxn ang="0">
                  <a:pos x="4" y="0"/>
                </a:cxn>
                <a:cxn ang="0">
                  <a:pos x="2" y="2"/>
                </a:cxn>
                <a:cxn ang="0">
                  <a:pos x="0" y="4"/>
                </a:cxn>
                <a:cxn ang="0">
                  <a:pos x="0" y="8"/>
                </a:cxn>
                <a:cxn ang="0">
                  <a:pos x="0" y="8"/>
                </a:cxn>
                <a:cxn ang="0">
                  <a:pos x="0" y="12"/>
                </a:cxn>
                <a:cxn ang="0">
                  <a:pos x="2" y="14"/>
                </a:cxn>
                <a:cxn ang="0">
                  <a:pos x="4" y="16"/>
                </a:cxn>
                <a:cxn ang="0">
                  <a:pos x="8" y="18"/>
                </a:cxn>
                <a:cxn ang="0">
                  <a:pos x="8" y="18"/>
                </a:cxn>
                <a:cxn ang="0">
                  <a:pos x="12" y="16"/>
                </a:cxn>
                <a:cxn ang="0">
                  <a:pos x="14" y="14"/>
                </a:cxn>
                <a:cxn ang="0">
                  <a:pos x="16" y="12"/>
                </a:cxn>
                <a:cxn ang="0">
                  <a:pos x="18" y="8"/>
                </a:cxn>
                <a:cxn ang="0">
                  <a:pos x="18" y="8"/>
                </a:cxn>
                <a:cxn ang="0">
                  <a:pos x="16" y="4"/>
                </a:cxn>
                <a:cxn ang="0">
                  <a:pos x="14" y="2"/>
                </a:cxn>
                <a:cxn ang="0">
                  <a:pos x="12" y="0"/>
                </a:cxn>
                <a:cxn ang="0">
                  <a:pos x="8" y="0"/>
                </a:cxn>
              </a:cxnLst>
              <a:rect l="0" t="0" r="r" b="b"/>
              <a:pathLst>
                <a:path w="18" h="18">
                  <a:moveTo>
                    <a:pt x="8" y="0"/>
                  </a:moveTo>
                  <a:lnTo>
                    <a:pt x="8" y="0"/>
                  </a:lnTo>
                  <a:lnTo>
                    <a:pt x="4" y="0"/>
                  </a:lnTo>
                  <a:lnTo>
                    <a:pt x="2" y="2"/>
                  </a:lnTo>
                  <a:lnTo>
                    <a:pt x="0" y="4"/>
                  </a:lnTo>
                  <a:lnTo>
                    <a:pt x="0" y="8"/>
                  </a:lnTo>
                  <a:lnTo>
                    <a:pt x="0" y="8"/>
                  </a:lnTo>
                  <a:lnTo>
                    <a:pt x="0" y="12"/>
                  </a:lnTo>
                  <a:lnTo>
                    <a:pt x="2" y="14"/>
                  </a:lnTo>
                  <a:lnTo>
                    <a:pt x="4" y="16"/>
                  </a:lnTo>
                  <a:lnTo>
                    <a:pt x="8" y="18"/>
                  </a:lnTo>
                  <a:lnTo>
                    <a:pt x="8" y="18"/>
                  </a:lnTo>
                  <a:lnTo>
                    <a:pt x="12" y="16"/>
                  </a:lnTo>
                  <a:lnTo>
                    <a:pt x="14" y="14"/>
                  </a:lnTo>
                  <a:lnTo>
                    <a:pt x="16" y="12"/>
                  </a:lnTo>
                  <a:lnTo>
                    <a:pt x="18" y="8"/>
                  </a:lnTo>
                  <a:lnTo>
                    <a:pt x="18" y="8"/>
                  </a:lnTo>
                  <a:lnTo>
                    <a:pt x="16" y="4"/>
                  </a:lnTo>
                  <a:lnTo>
                    <a:pt x="14" y="2"/>
                  </a:lnTo>
                  <a:lnTo>
                    <a:pt x="12" y="0"/>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90" name="Freeform 54"/>
            <p:cNvSpPr/>
            <p:nvPr/>
          </p:nvSpPr>
          <p:spPr bwMode="auto">
            <a:xfrm>
              <a:off x="2598738" y="476250"/>
              <a:ext cx="28575" cy="28575"/>
            </a:xfrm>
            <a:custGeom>
              <a:avLst/>
              <a:gdLst/>
              <a:ahLst/>
              <a:cxnLst>
                <a:cxn ang="0">
                  <a:pos x="8" y="0"/>
                </a:cxn>
                <a:cxn ang="0">
                  <a:pos x="8" y="0"/>
                </a:cxn>
                <a:cxn ang="0">
                  <a:pos x="4" y="0"/>
                </a:cxn>
                <a:cxn ang="0">
                  <a:pos x="2" y="2"/>
                </a:cxn>
                <a:cxn ang="0">
                  <a:pos x="0" y="4"/>
                </a:cxn>
                <a:cxn ang="0">
                  <a:pos x="0" y="8"/>
                </a:cxn>
                <a:cxn ang="0">
                  <a:pos x="0" y="8"/>
                </a:cxn>
                <a:cxn ang="0">
                  <a:pos x="0" y="12"/>
                </a:cxn>
                <a:cxn ang="0">
                  <a:pos x="2" y="14"/>
                </a:cxn>
                <a:cxn ang="0">
                  <a:pos x="4" y="16"/>
                </a:cxn>
                <a:cxn ang="0">
                  <a:pos x="8" y="18"/>
                </a:cxn>
                <a:cxn ang="0">
                  <a:pos x="8" y="18"/>
                </a:cxn>
                <a:cxn ang="0">
                  <a:pos x="12" y="16"/>
                </a:cxn>
                <a:cxn ang="0">
                  <a:pos x="14" y="14"/>
                </a:cxn>
                <a:cxn ang="0">
                  <a:pos x="16" y="12"/>
                </a:cxn>
                <a:cxn ang="0">
                  <a:pos x="18" y="8"/>
                </a:cxn>
                <a:cxn ang="0">
                  <a:pos x="18" y="8"/>
                </a:cxn>
                <a:cxn ang="0">
                  <a:pos x="16" y="4"/>
                </a:cxn>
                <a:cxn ang="0">
                  <a:pos x="14" y="2"/>
                </a:cxn>
                <a:cxn ang="0">
                  <a:pos x="12" y="0"/>
                </a:cxn>
                <a:cxn ang="0">
                  <a:pos x="8" y="0"/>
                </a:cxn>
              </a:cxnLst>
              <a:rect l="0" t="0" r="r" b="b"/>
              <a:pathLst>
                <a:path w="18" h="18">
                  <a:moveTo>
                    <a:pt x="8" y="0"/>
                  </a:moveTo>
                  <a:lnTo>
                    <a:pt x="8" y="0"/>
                  </a:lnTo>
                  <a:lnTo>
                    <a:pt x="4" y="0"/>
                  </a:lnTo>
                  <a:lnTo>
                    <a:pt x="2" y="2"/>
                  </a:lnTo>
                  <a:lnTo>
                    <a:pt x="0" y="4"/>
                  </a:lnTo>
                  <a:lnTo>
                    <a:pt x="0" y="8"/>
                  </a:lnTo>
                  <a:lnTo>
                    <a:pt x="0" y="8"/>
                  </a:lnTo>
                  <a:lnTo>
                    <a:pt x="0" y="12"/>
                  </a:lnTo>
                  <a:lnTo>
                    <a:pt x="2" y="14"/>
                  </a:lnTo>
                  <a:lnTo>
                    <a:pt x="4" y="16"/>
                  </a:lnTo>
                  <a:lnTo>
                    <a:pt x="8" y="18"/>
                  </a:lnTo>
                  <a:lnTo>
                    <a:pt x="8" y="18"/>
                  </a:lnTo>
                  <a:lnTo>
                    <a:pt x="12" y="16"/>
                  </a:lnTo>
                  <a:lnTo>
                    <a:pt x="14" y="14"/>
                  </a:lnTo>
                  <a:lnTo>
                    <a:pt x="16" y="12"/>
                  </a:lnTo>
                  <a:lnTo>
                    <a:pt x="18" y="8"/>
                  </a:lnTo>
                  <a:lnTo>
                    <a:pt x="18" y="8"/>
                  </a:lnTo>
                  <a:lnTo>
                    <a:pt x="16" y="4"/>
                  </a:lnTo>
                  <a:lnTo>
                    <a:pt x="14" y="2"/>
                  </a:lnTo>
                  <a:lnTo>
                    <a:pt x="12" y="0"/>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91" name="Freeform 55"/>
            <p:cNvSpPr/>
            <p:nvPr/>
          </p:nvSpPr>
          <p:spPr bwMode="auto">
            <a:xfrm>
              <a:off x="3144838" y="257175"/>
              <a:ext cx="22225" cy="19050"/>
            </a:xfrm>
            <a:custGeom>
              <a:avLst/>
              <a:gdLst/>
              <a:ahLst/>
              <a:cxnLst>
                <a:cxn ang="0">
                  <a:pos x="6" y="0"/>
                </a:cxn>
                <a:cxn ang="0">
                  <a:pos x="6" y="0"/>
                </a:cxn>
                <a:cxn ang="0">
                  <a:pos x="2" y="2"/>
                </a:cxn>
                <a:cxn ang="0">
                  <a:pos x="0" y="6"/>
                </a:cxn>
                <a:cxn ang="0">
                  <a:pos x="0" y="6"/>
                </a:cxn>
                <a:cxn ang="0">
                  <a:pos x="2" y="10"/>
                </a:cxn>
                <a:cxn ang="0">
                  <a:pos x="6" y="12"/>
                </a:cxn>
                <a:cxn ang="0">
                  <a:pos x="6" y="12"/>
                </a:cxn>
                <a:cxn ang="0">
                  <a:pos x="12" y="10"/>
                </a:cxn>
                <a:cxn ang="0">
                  <a:pos x="14" y="6"/>
                </a:cxn>
                <a:cxn ang="0">
                  <a:pos x="14" y="6"/>
                </a:cxn>
                <a:cxn ang="0">
                  <a:pos x="12" y="2"/>
                </a:cxn>
                <a:cxn ang="0">
                  <a:pos x="6" y="0"/>
                </a:cxn>
              </a:cxnLst>
              <a:rect l="0" t="0" r="r" b="b"/>
              <a:pathLst>
                <a:path w="14" h="12">
                  <a:moveTo>
                    <a:pt x="6" y="0"/>
                  </a:moveTo>
                  <a:lnTo>
                    <a:pt x="6" y="0"/>
                  </a:lnTo>
                  <a:lnTo>
                    <a:pt x="2" y="2"/>
                  </a:lnTo>
                  <a:lnTo>
                    <a:pt x="0" y="6"/>
                  </a:lnTo>
                  <a:lnTo>
                    <a:pt x="0" y="6"/>
                  </a:lnTo>
                  <a:lnTo>
                    <a:pt x="2" y="10"/>
                  </a:lnTo>
                  <a:lnTo>
                    <a:pt x="6" y="12"/>
                  </a:lnTo>
                  <a:lnTo>
                    <a:pt x="6" y="12"/>
                  </a:lnTo>
                  <a:lnTo>
                    <a:pt x="12" y="10"/>
                  </a:lnTo>
                  <a:lnTo>
                    <a:pt x="14" y="6"/>
                  </a:lnTo>
                  <a:lnTo>
                    <a:pt x="14" y="6"/>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92" name="Freeform 56"/>
            <p:cNvSpPr/>
            <p:nvPr/>
          </p:nvSpPr>
          <p:spPr bwMode="auto">
            <a:xfrm>
              <a:off x="3144838" y="257175"/>
              <a:ext cx="22225" cy="19050"/>
            </a:xfrm>
            <a:custGeom>
              <a:avLst/>
              <a:gdLst/>
              <a:ahLst/>
              <a:cxnLst>
                <a:cxn ang="0">
                  <a:pos x="6" y="0"/>
                </a:cxn>
                <a:cxn ang="0">
                  <a:pos x="6" y="0"/>
                </a:cxn>
                <a:cxn ang="0">
                  <a:pos x="2" y="2"/>
                </a:cxn>
                <a:cxn ang="0">
                  <a:pos x="0" y="6"/>
                </a:cxn>
                <a:cxn ang="0">
                  <a:pos x="0" y="6"/>
                </a:cxn>
                <a:cxn ang="0">
                  <a:pos x="2" y="10"/>
                </a:cxn>
                <a:cxn ang="0">
                  <a:pos x="6" y="12"/>
                </a:cxn>
                <a:cxn ang="0">
                  <a:pos x="6" y="12"/>
                </a:cxn>
                <a:cxn ang="0">
                  <a:pos x="12" y="10"/>
                </a:cxn>
                <a:cxn ang="0">
                  <a:pos x="14" y="6"/>
                </a:cxn>
                <a:cxn ang="0">
                  <a:pos x="14" y="6"/>
                </a:cxn>
                <a:cxn ang="0">
                  <a:pos x="12" y="2"/>
                </a:cxn>
                <a:cxn ang="0">
                  <a:pos x="6" y="0"/>
                </a:cxn>
              </a:cxnLst>
              <a:rect l="0" t="0" r="r" b="b"/>
              <a:pathLst>
                <a:path w="14" h="12">
                  <a:moveTo>
                    <a:pt x="6" y="0"/>
                  </a:moveTo>
                  <a:lnTo>
                    <a:pt x="6" y="0"/>
                  </a:lnTo>
                  <a:lnTo>
                    <a:pt x="2" y="2"/>
                  </a:lnTo>
                  <a:lnTo>
                    <a:pt x="0" y="6"/>
                  </a:lnTo>
                  <a:lnTo>
                    <a:pt x="0" y="6"/>
                  </a:lnTo>
                  <a:lnTo>
                    <a:pt x="2" y="10"/>
                  </a:lnTo>
                  <a:lnTo>
                    <a:pt x="6" y="12"/>
                  </a:lnTo>
                  <a:lnTo>
                    <a:pt x="6" y="12"/>
                  </a:lnTo>
                  <a:lnTo>
                    <a:pt x="12" y="10"/>
                  </a:lnTo>
                  <a:lnTo>
                    <a:pt x="14" y="6"/>
                  </a:lnTo>
                  <a:lnTo>
                    <a:pt x="14" y="6"/>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93" name="Freeform 57"/>
            <p:cNvSpPr/>
            <p:nvPr/>
          </p:nvSpPr>
          <p:spPr bwMode="auto">
            <a:xfrm>
              <a:off x="4217988" y="288925"/>
              <a:ext cx="25400" cy="28575"/>
            </a:xfrm>
            <a:custGeom>
              <a:avLst/>
              <a:gdLst/>
              <a:ahLst/>
              <a:cxnLst>
                <a:cxn ang="0">
                  <a:pos x="8" y="0"/>
                </a:cxn>
                <a:cxn ang="0">
                  <a:pos x="8" y="0"/>
                </a:cxn>
                <a:cxn ang="0">
                  <a:pos x="6" y="0"/>
                </a:cxn>
                <a:cxn ang="0">
                  <a:pos x="2" y="2"/>
                </a:cxn>
                <a:cxn ang="0">
                  <a:pos x="0" y="6"/>
                </a:cxn>
                <a:cxn ang="0">
                  <a:pos x="0" y="8"/>
                </a:cxn>
                <a:cxn ang="0">
                  <a:pos x="0" y="8"/>
                </a:cxn>
                <a:cxn ang="0">
                  <a:pos x="0" y="12"/>
                </a:cxn>
                <a:cxn ang="0">
                  <a:pos x="2" y="14"/>
                </a:cxn>
                <a:cxn ang="0">
                  <a:pos x="6" y="16"/>
                </a:cxn>
                <a:cxn ang="0">
                  <a:pos x="8" y="18"/>
                </a:cxn>
                <a:cxn ang="0">
                  <a:pos x="8" y="18"/>
                </a:cxn>
                <a:cxn ang="0">
                  <a:pos x="12" y="16"/>
                </a:cxn>
                <a:cxn ang="0">
                  <a:pos x="14" y="14"/>
                </a:cxn>
                <a:cxn ang="0">
                  <a:pos x="16" y="12"/>
                </a:cxn>
                <a:cxn ang="0">
                  <a:pos x="16" y="8"/>
                </a:cxn>
                <a:cxn ang="0">
                  <a:pos x="16" y="8"/>
                </a:cxn>
                <a:cxn ang="0">
                  <a:pos x="16" y="6"/>
                </a:cxn>
                <a:cxn ang="0">
                  <a:pos x="14" y="2"/>
                </a:cxn>
                <a:cxn ang="0">
                  <a:pos x="12" y="0"/>
                </a:cxn>
                <a:cxn ang="0">
                  <a:pos x="8" y="0"/>
                </a:cxn>
              </a:cxnLst>
              <a:rect l="0" t="0" r="r" b="b"/>
              <a:pathLst>
                <a:path w="16" h="18">
                  <a:moveTo>
                    <a:pt x="8" y="0"/>
                  </a:moveTo>
                  <a:lnTo>
                    <a:pt x="8" y="0"/>
                  </a:lnTo>
                  <a:lnTo>
                    <a:pt x="6" y="0"/>
                  </a:lnTo>
                  <a:lnTo>
                    <a:pt x="2" y="2"/>
                  </a:lnTo>
                  <a:lnTo>
                    <a:pt x="0" y="6"/>
                  </a:lnTo>
                  <a:lnTo>
                    <a:pt x="0" y="8"/>
                  </a:lnTo>
                  <a:lnTo>
                    <a:pt x="0" y="8"/>
                  </a:lnTo>
                  <a:lnTo>
                    <a:pt x="0" y="12"/>
                  </a:lnTo>
                  <a:lnTo>
                    <a:pt x="2" y="14"/>
                  </a:lnTo>
                  <a:lnTo>
                    <a:pt x="6" y="16"/>
                  </a:lnTo>
                  <a:lnTo>
                    <a:pt x="8" y="18"/>
                  </a:lnTo>
                  <a:lnTo>
                    <a:pt x="8" y="18"/>
                  </a:lnTo>
                  <a:lnTo>
                    <a:pt x="12" y="16"/>
                  </a:lnTo>
                  <a:lnTo>
                    <a:pt x="14" y="14"/>
                  </a:lnTo>
                  <a:lnTo>
                    <a:pt x="16" y="12"/>
                  </a:lnTo>
                  <a:lnTo>
                    <a:pt x="16" y="8"/>
                  </a:lnTo>
                  <a:lnTo>
                    <a:pt x="16" y="8"/>
                  </a:lnTo>
                  <a:lnTo>
                    <a:pt x="16" y="6"/>
                  </a:lnTo>
                  <a:lnTo>
                    <a:pt x="14" y="2"/>
                  </a:lnTo>
                  <a:lnTo>
                    <a:pt x="12" y="0"/>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94" name="Freeform 58"/>
            <p:cNvSpPr/>
            <p:nvPr/>
          </p:nvSpPr>
          <p:spPr bwMode="auto">
            <a:xfrm>
              <a:off x="4217988" y="288925"/>
              <a:ext cx="25400" cy="28575"/>
            </a:xfrm>
            <a:custGeom>
              <a:avLst/>
              <a:gdLst/>
              <a:ahLst/>
              <a:cxnLst>
                <a:cxn ang="0">
                  <a:pos x="8" y="0"/>
                </a:cxn>
                <a:cxn ang="0">
                  <a:pos x="8" y="0"/>
                </a:cxn>
                <a:cxn ang="0">
                  <a:pos x="6" y="0"/>
                </a:cxn>
                <a:cxn ang="0">
                  <a:pos x="2" y="2"/>
                </a:cxn>
                <a:cxn ang="0">
                  <a:pos x="0" y="6"/>
                </a:cxn>
                <a:cxn ang="0">
                  <a:pos x="0" y="8"/>
                </a:cxn>
                <a:cxn ang="0">
                  <a:pos x="0" y="8"/>
                </a:cxn>
                <a:cxn ang="0">
                  <a:pos x="0" y="12"/>
                </a:cxn>
                <a:cxn ang="0">
                  <a:pos x="2" y="14"/>
                </a:cxn>
                <a:cxn ang="0">
                  <a:pos x="6" y="16"/>
                </a:cxn>
                <a:cxn ang="0">
                  <a:pos x="8" y="18"/>
                </a:cxn>
                <a:cxn ang="0">
                  <a:pos x="8" y="18"/>
                </a:cxn>
                <a:cxn ang="0">
                  <a:pos x="12" y="16"/>
                </a:cxn>
                <a:cxn ang="0">
                  <a:pos x="14" y="14"/>
                </a:cxn>
                <a:cxn ang="0">
                  <a:pos x="16" y="12"/>
                </a:cxn>
                <a:cxn ang="0">
                  <a:pos x="16" y="8"/>
                </a:cxn>
                <a:cxn ang="0">
                  <a:pos x="16" y="8"/>
                </a:cxn>
                <a:cxn ang="0">
                  <a:pos x="16" y="6"/>
                </a:cxn>
                <a:cxn ang="0">
                  <a:pos x="14" y="2"/>
                </a:cxn>
                <a:cxn ang="0">
                  <a:pos x="12" y="0"/>
                </a:cxn>
                <a:cxn ang="0">
                  <a:pos x="8" y="0"/>
                </a:cxn>
              </a:cxnLst>
              <a:rect l="0" t="0" r="r" b="b"/>
              <a:pathLst>
                <a:path w="16" h="18">
                  <a:moveTo>
                    <a:pt x="8" y="0"/>
                  </a:moveTo>
                  <a:lnTo>
                    <a:pt x="8" y="0"/>
                  </a:lnTo>
                  <a:lnTo>
                    <a:pt x="6" y="0"/>
                  </a:lnTo>
                  <a:lnTo>
                    <a:pt x="2" y="2"/>
                  </a:lnTo>
                  <a:lnTo>
                    <a:pt x="0" y="6"/>
                  </a:lnTo>
                  <a:lnTo>
                    <a:pt x="0" y="8"/>
                  </a:lnTo>
                  <a:lnTo>
                    <a:pt x="0" y="8"/>
                  </a:lnTo>
                  <a:lnTo>
                    <a:pt x="0" y="12"/>
                  </a:lnTo>
                  <a:lnTo>
                    <a:pt x="2" y="14"/>
                  </a:lnTo>
                  <a:lnTo>
                    <a:pt x="6" y="16"/>
                  </a:lnTo>
                  <a:lnTo>
                    <a:pt x="8" y="18"/>
                  </a:lnTo>
                  <a:lnTo>
                    <a:pt x="8" y="18"/>
                  </a:lnTo>
                  <a:lnTo>
                    <a:pt x="12" y="16"/>
                  </a:lnTo>
                  <a:lnTo>
                    <a:pt x="14" y="14"/>
                  </a:lnTo>
                  <a:lnTo>
                    <a:pt x="16" y="12"/>
                  </a:lnTo>
                  <a:lnTo>
                    <a:pt x="16" y="8"/>
                  </a:lnTo>
                  <a:lnTo>
                    <a:pt x="16" y="8"/>
                  </a:lnTo>
                  <a:lnTo>
                    <a:pt x="16" y="6"/>
                  </a:lnTo>
                  <a:lnTo>
                    <a:pt x="14" y="2"/>
                  </a:lnTo>
                  <a:lnTo>
                    <a:pt x="12" y="0"/>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95" name="Freeform 59"/>
            <p:cNvSpPr/>
            <p:nvPr/>
          </p:nvSpPr>
          <p:spPr bwMode="auto">
            <a:xfrm>
              <a:off x="3932238" y="885825"/>
              <a:ext cx="28575" cy="25400"/>
            </a:xfrm>
            <a:custGeom>
              <a:avLst/>
              <a:gdLst/>
              <a:ahLst/>
              <a:cxnLst>
                <a:cxn ang="0">
                  <a:pos x="10" y="0"/>
                </a:cxn>
                <a:cxn ang="0">
                  <a:pos x="10" y="0"/>
                </a:cxn>
                <a:cxn ang="0">
                  <a:pos x="6" y="0"/>
                </a:cxn>
                <a:cxn ang="0">
                  <a:pos x="4" y="2"/>
                </a:cxn>
                <a:cxn ang="0">
                  <a:pos x="2" y="4"/>
                </a:cxn>
                <a:cxn ang="0">
                  <a:pos x="0" y="8"/>
                </a:cxn>
                <a:cxn ang="0">
                  <a:pos x="0" y="8"/>
                </a:cxn>
                <a:cxn ang="0">
                  <a:pos x="2" y="12"/>
                </a:cxn>
                <a:cxn ang="0">
                  <a:pos x="4" y="14"/>
                </a:cxn>
                <a:cxn ang="0">
                  <a:pos x="6" y="16"/>
                </a:cxn>
                <a:cxn ang="0">
                  <a:pos x="10" y="16"/>
                </a:cxn>
                <a:cxn ang="0">
                  <a:pos x="10" y="16"/>
                </a:cxn>
                <a:cxn ang="0">
                  <a:pos x="12" y="16"/>
                </a:cxn>
                <a:cxn ang="0">
                  <a:pos x="16" y="14"/>
                </a:cxn>
                <a:cxn ang="0">
                  <a:pos x="16" y="12"/>
                </a:cxn>
                <a:cxn ang="0">
                  <a:pos x="18" y="8"/>
                </a:cxn>
                <a:cxn ang="0">
                  <a:pos x="18" y="8"/>
                </a:cxn>
                <a:cxn ang="0">
                  <a:pos x="16" y="4"/>
                </a:cxn>
                <a:cxn ang="0">
                  <a:pos x="16" y="2"/>
                </a:cxn>
                <a:cxn ang="0">
                  <a:pos x="12" y="0"/>
                </a:cxn>
                <a:cxn ang="0">
                  <a:pos x="10" y="0"/>
                </a:cxn>
              </a:cxnLst>
              <a:rect l="0" t="0" r="r" b="b"/>
              <a:pathLst>
                <a:path w="18" h="16">
                  <a:moveTo>
                    <a:pt x="10" y="0"/>
                  </a:moveTo>
                  <a:lnTo>
                    <a:pt x="10" y="0"/>
                  </a:lnTo>
                  <a:lnTo>
                    <a:pt x="6" y="0"/>
                  </a:lnTo>
                  <a:lnTo>
                    <a:pt x="4" y="2"/>
                  </a:lnTo>
                  <a:lnTo>
                    <a:pt x="2" y="4"/>
                  </a:lnTo>
                  <a:lnTo>
                    <a:pt x="0" y="8"/>
                  </a:lnTo>
                  <a:lnTo>
                    <a:pt x="0" y="8"/>
                  </a:lnTo>
                  <a:lnTo>
                    <a:pt x="2" y="12"/>
                  </a:lnTo>
                  <a:lnTo>
                    <a:pt x="4" y="14"/>
                  </a:lnTo>
                  <a:lnTo>
                    <a:pt x="6" y="16"/>
                  </a:lnTo>
                  <a:lnTo>
                    <a:pt x="10" y="16"/>
                  </a:lnTo>
                  <a:lnTo>
                    <a:pt x="10" y="16"/>
                  </a:lnTo>
                  <a:lnTo>
                    <a:pt x="12" y="16"/>
                  </a:lnTo>
                  <a:lnTo>
                    <a:pt x="16" y="14"/>
                  </a:lnTo>
                  <a:lnTo>
                    <a:pt x="16" y="12"/>
                  </a:lnTo>
                  <a:lnTo>
                    <a:pt x="18" y="8"/>
                  </a:lnTo>
                  <a:lnTo>
                    <a:pt x="18" y="8"/>
                  </a:lnTo>
                  <a:lnTo>
                    <a:pt x="16" y="4"/>
                  </a:lnTo>
                  <a:lnTo>
                    <a:pt x="16" y="2"/>
                  </a:lnTo>
                  <a:lnTo>
                    <a:pt x="12" y="0"/>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96" name="Freeform 60"/>
            <p:cNvSpPr/>
            <p:nvPr/>
          </p:nvSpPr>
          <p:spPr bwMode="auto">
            <a:xfrm>
              <a:off x="3932238" y="885825"/>
              <a:ext cx="28575" cy="25400"/>
            </a:xfrm>
            <a:custGeom>
              <a:avLst/>
              <a:gdLst/>
              <a:ahLst/>
              <a:cxnLst>
                <a:cxn ang="0">
                  <a:pos x="10" y="0"/>
                </a:cxn>
                <a:cxn ang="0">
                  <a:pos x="10" y="0"/>
                </a:cxn>
                <a:cxn ang="0">
                  <a:pos x="6" y="0"/>
                </a:cxn>
                <a:cxn ang="0">
                  <a:pos x="4" y="2"/>
                </a:cxn>
                <a:cxn ang="0">
                  <a:pos x="2" y="4"/>
                </a:cxn>
                <a:cxn ang="0">
                  <a:pos x="0" y="8"/>
                </a:cxn>
                <a:cxn ang="0">
                  <a:pos x="0" y="8"/>
                </a:cxn>
                <a:cxn ang="0">
                  <a:pos x="2" y="12"/>
                </a:cxn>
                <a:cxn ang="0">
                  <a:pos x="4" y="14"/>
                </a:cxn>
                <a:cxn ang="0">
                  <a:pos x="6" y="16"/>
                </a:cxn>
                <a:cxn ang="0">
                  <a:pos x="10" y="16"/>
                </a:cxn>
                <a:cxn ang="0">
                  <a:pos x="10" y="16"/>
                </a:cxn>
                <a:cxn ang="0">
                  <a:pos x="12" y="16"/>
                </a:cxn>
                <a:cxn ang="0">
                  <a:pos x="16" y="14"/>
                </a:cxn>
                <a:cxn ang="0">
                  <a:pos x="16" y="12"/>
                </a:cxn>
                <a:cxn ang="0">
                  <a:pos x="18" y="8"/>
                </a:cxn>
                <a:cxn ang="0">
                  <a:pos x="18" y="8"/>
                </a:cxn>
                <a:cxn ang="0">
                  <a:pos x="16" y="4"/>
                </a:cxn>
                <a:cxn ang="0">
                  <a:pos x="16" y="2"/>
                </a:cxn>
                <a:cxn ang="0">
                  <a:pos x="12" y="0"/>
                </a:cxn>
                <a:cxn ang="0">
                  <a:pos x="10" y="0"/>
                </a:cxn>
              </a:cxnLst>
              <a:rect l="0" t="0" r="r" b="b"/>
              <a:pathLst>
                <a:path w="18" h="16">
                  <a:moveTo>
                    <a:pt x="10" y="0"/>
                  </a:moveTo>
                  <a:lnTo>
                    <a:pt x="10" y="0"/>
                  </a:lnTo>
                  <a:lnTo>
                    <a:pt x="6" y="0"/>
                  </a:lnTo>
                  <a:lnTo>
                    <a:pt x="4" y="2"/>
                  </a:lnTo>
                  <a:lnTo>
                    <a:pt x="2" y="4"/>
                  </a:lnTo>
                  <a:lnTo>
                    <a:pt x="0" y="8"/>
                  </a:lnTo>
                  <a:lnTo>
                    <a:pt x="0" y="8"/>
                  </a:lnTo>
                  <a:lnTo>
                    <a:pt x="2" y="12"/>
                  </a:lnTo>
                  <a:lnTo>
                    <a:pt x="4" y="14"/>
                  </a:lnTo>
                  <a:lnTo>
                    <a:pt x="6" y="16"/>
                  </a:lnTo>
                  <a:lnTo>
                    <a:pt x="10" y="16"/>
                  </a:lnTo>
                  <a:lnTo>
                    <a:pt x="10" y="16"/>
                  </a:lnTo>
                  <a:lnTo>
                    <a:pt x="12" y="16"/>
                  </a:lnTo>
                  <a:lnTo>
                    <a:pt x="16" y="14"/>
                  </a:lnTo>
                  <a:lnTo>
                    <a:pt x="16" y="12"/>
                  </a:lnTo>
                  <a:lnTo>
                    <a:pt x="18" y="8"/>
                  </a:lnTo>
                  <a:lnTo>
                    <a:pt x="18" y="8"/>
                  </a:lnTo>
                  <a:lnTo>
                    <a:pt x="16" y="4"/>
                  </a:lnTo>
                  <a:lnTo>
                    <a:pt x="16" y="2"/>
                  </a:lnTo>
                  <a:lnTo>
                    <a:pt x="12" y="0"/>
                  </a:lnTo>
                  <a:lnTo>
                    <a:pt x="10"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97" name="Freeform 61"/>
            <p:cNvSpPr/>
            <p:nvPr/>
          </p:nvSpPr>
          <p:spPr bwMode="auto">
            <a:xfrm>
              <a:off x="6434138" y="939800"/>
              <a:ext cx="25400" cy="25400"/>
            </a:xfrm>
            <a:custGeom>
              <a:avLst/>
              <a:gdLst/>
              <a:ahLst/>
              <a:cxnLst>
                <a:cxn ang="0">
                  <a:pos x="8" y="0"/>
                </a:cxn>
                <a:cxn ang="0">
                  <a:pos x="8" y="0"/>
                </a:cxn>
                <a:cxn ang="0">
                  <a:pos x="4" y="0"/>
                </a:cxn>
                <a:cxn ang="0">
                  <a:pos x="2" y="2"/>
                </a:cxn>
                <a:cxn ang="0">
                  <a:pos x="0" y="4"/>
                </a:cxn>
                <a:cxn ang="0">
                  <a:pos x="0" y="8"/>
                </a:cxn>
                <a:cxn ang="0">
                  <a:pos x="0" y="8"/>
                </a:cxn>
                <a:cxn ang="0">
                  <a:pos x="0" y="12"/>
                </a:cxn>
                <a:cxn ang="0">
                  <a:pos x="2" y="14"/>
                </a:cxn>
                <a:cxn ang="0">
                  <a:pos x="4" y="16"/>
                </a:cxn>
                <a:cxn ang="0">
                  <a:pos x="8" y="16"/>
                </a:cxn>
                <a:cxn ang="0">
                  <a:pos x="8" y="16"/>
                </a:cxn>
                <a:cxn ang="0">
                  <a:pos x="12" y="16"/>
                </a:cxn>
                <a:cxn ang="0">
                  <a:pos x="14" y="14"/>
                </a:cxn>
                <a:cxn ang="0">
                  <a:pos x="16" y="12"/>
                </a:cxn>
                <a:cxn ang="0">
                  <a:pos x="16" y="8"/>
                </a:cxn>
                <a:cxn ang="0">
                  <a:pos x="16" y="8"/>
                </a:cxn>
                <a:cxn ang="0">
                  <a:pos x="16" y="4"/>
                </a:cxn>
                <a:cxn ang="0">
                  <a:pos x="14" y="2"/>
                </a:cxn>
                <a:cxn ang="0">
                  <a:pos x="12" y="0"/>
                </a:cxn>
                <a:cxn ang="0">
                  <a:pos x="8" y="0"/>
                </a:cxn>
              </a:cxnLst>
              <a:rect l="0" t="0" r="r" b="b"/>
              <a:pathLst>
                <a:path w="16" h="16">
                  <a:moveTo>
                    <a:pt x="8" y="0"/>
                  </a:moveTo>
                  <a:lnTo>
                    <a:pt x="8" y="0"/>
                  </a:lnTo>
                  <a:lnTo>
                    <a:pt x="4" y="0"/>
                  </a:lnTo>
                  <a:lnTo>
                    <a:pt x="2" y="2"/>
                  </a:lnTo>
                  <a:lnTo>
                    <a:pt x="0" y="4"/>
                  </a:lnTo>
                  <a:lnTo>
                    <a:pt x="0" y="8"/>
                  </a:lnTo>
                  <a:lnTo>
                    <a:pt x="0" y="8"/>
                  </a:lnTo>
                  <a:lnTo>
                    <a:pt x="0" y="12"/>
                  </a:lnTo>
                  <a:lnTo>
                    <a:pt x="2" y="14"/>
                  </a:lnTo>
                  <a:lnTo>
                    <a:pt x="4" y="16"/>
                  </a:lnTo>
                  <a:lnTo>
                    <a:pt x="8" y="16"/>
                  </a:lnTo>
                  <a:lnTo>
                    <a:pt x="8" y="16"/>
                  </a:lnTo>
                  <a:lnTo>
                    <a:pt x="12" y="16"/>
                  </a:lnTo>
                  <a:lnTo>
                    <a:pt x="14" y="14"/>
                  </a:lnTo>
                  <a:lnTo>
                    <a:pt x="16" y="12"/>
                  </a:lnTo>
                  <a:lnTo>
                    <a:pt x="16" y="8"/>
                  </a:lnTo>
                  <a:lnTo>
                    <a:pt x="16" y="8"/>
                  </a:lnTo>
                  <a:lnTo>
                    <a:pt x="16" y="4"/>
                  </a:lnTo>
                  <a:lnTo>
                    <a:pt x="14" y="2"/>
                  </a:lnTo>
                  <a:lnTo>
                    <a:pt x="12" y="0"/>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98" name="Freeform 62"/>
            <p:cNvSpPr/>
            <p:nvPr/>
          </p:nvSpPr>
          <p:spPr bwMode="auto">
            <a:xfrm>
              <a:off x="6434138" y="939800"/>
              <a:ext cx="25400" cy="25400"/>
            </a:xfrm>
            <a:custGeom>
              <a:avLst/>
              <a:gdLst/>
              <a:ahLst/>
              <a:cxnLst>
                <a:cxn ang="0">
                  <a:pos x="8" y="0"/>
                </a:cxn>
                <a:cxn ang="0">
                  <a:pos x="8" y="0"/>
                </a:cxn>
                <a:cxn ang="0">
                  <a:pos x="4" y="0"/>
                </a:cxn>
                <a:cxn ang="0">
                  <a:pos x="2" y="2"/>
                </a:cxn>
                <a:cxn ang="0">
                  <a:pos x="0" y="4"/>
                </a:cxn>
                <a:cxn ang="0">
                  <a:pos x="0" y="8"/>
                </a:cxn>
                <a:cxn ang="0">
                  <a:pos x="0" y="8"/>
                </a:cxn>
                <a:cxn ang="0">
                  <a:pos x="0" y="12"/>
                </a:cxn>
                <a:cxn ang="0">
                  <a:pos x="2" y="14"/>
                </a:cxn>
                <a:cxn ang="0">
                  <a:pos x="4" y="16"/>
                </a:cxn>
                <a:cxn ang="0">
                  <a:pos x="8" y="16"/>
                </a:cxn>
                <a:cxn ang="0">
                  <a:pos x="8" y="16"/>
                </a:cxn>
                <a:cxn ang="0">
                  <a:pos x="12" y="16"/>
                </a:cxn>
                <a:cxn ang="0">
                  <a:pos x="14" y="14"/>
                </a:cxn>
                <a:cxn ang="0">
                  <a:pos x="16" y="12"/>
                </a:cxn>
                <a:cxn ang="0">
                  <a:pos x="16" y="8"/>
                </a:cxn>
                <a:cxn ang="0">
                  <a:pos x="16" y="8"/>
                </a:cxn>
                <a:cxn ang="0">
                  <a:pos x="16" y="4"/>
                </a:cxn>
                <a:cxn ang="0">
                  <a:pos x="14" y="2"/>
                </a:cxn>
                <a:cxn ang="0">
                  <a:pos x="12" y="0"/>
                </a:cxn>
                <a:cxn ang="0">
                  <a:pos x="8" y="0"/>
                </a:cxn>
              </a:cxnLst>
              <a:rect l="0" t="0" r="r" b="b"/>
              <a:pathLst>
                <a:path w="16" h="16">
                  <a:moveTo>
                    <a:pt x="8" y="0"/>
                  </a:moveTo>
                  <a:lnTo>
                    <a:pt x="8" y="0"/>
                  </a:lnTo>
                  <a:lnTo>
                    <a:pt x="4" y="0"/>
                  </a:lnTo>
                  <a:lnTo>
                    <a:pt x="2" y="2"/>
                  </a:lnTo>
                  <a:lnTo>
                    <a:pt x="0" y="4"/>
                  </a:lnTo>
                  <a:lnTo>
                    <a:pt x="0" y="8"/>
                  </a:lnTo>
                  <a:lnTo>
                    <a:pt x="0" y="8"/>
                  </a:lnTo>
                  <a:lnTo>
                    <a:pt x="0" y="12"/>
                  </a:lnTo>
                  <a:lnTo>
                    <a:pt x="2" y="14"/>
                  </a:lnTo>
                  <a:lnTo>
                    <a:pt x="4" y="16"/>
                  </a:lnTo>
                  <a:lnTo>
                    <a:pt x="8" y="16"/>
                  </a:lnTo>
                  <a:lnTo>
                    <a:pt x="8" y="16"/>
                  </a:lnTo>
                  <a:lnTo>
                    <a:pt x="12" y="16"/>
                  </a:lnTo>
                  <a:lnTo>
                    <a:pt x="14" y="14"/>
                  </a:lnTo>
                  <a:lnTo>
                    <a:pt x="16" y="12"/>
                  </a:lnTo>
                  <a:lnTo>
                    <a:pt x="16" y="8"/>
                  </a:lnTo>
                  <a:lnTo>
                    <a:pt x="16" y="8"/>
                  </a:lnTo>
                  <a:lnTo>
                    <a:pt x="16" y="4"/>
                  </a:lnTo>
                  <a:lnTo>
                    <a:pt x="14" y="2"/>
                  </a:lnTo>
                  <a:lnTo>
                    <a:pt x="12" y="0"/>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99" name="Freeform 63"/>
            <p:cNvSpPr/>
            <p:nvPr/>
          </p:nvSpPr>
          <p:spPr bwMode="auto">
            <a:xfrm>
              <a:off x="5046663" y="565150"/>
              <a:ext cx="25400" cy="25400"/>
            </a:xfrm>
            <a:custGeom>
              <a:avLst/>
              <a:gdLst/>
              <a:ahLst/>
              <a:cxnLst>
                <a:cxn ang="0">
                  <a:pos x="8" y="0"/>
                </a:cxn>
                <a:cxn ang="0">
                  <a:pos x="8" y="0"/>
                </a:cxn>
                <a:cxn ang="0">
                  <a:pos x="4" y="0"/>
                </a:cxn>
                <a:cxn ang="0">
                  <a:pos x="2" y="2"/>
                </a:cxn>
                <a:cxn ang="0">
                  <a:pos x="0" y="4"/>
                </a:cxn>
                <a:cxn ang="0">
                  <a:pos x="0" y="8"/>
                </a:cxn>
                <a:cxn ang="0">
                  <a:pos x="0" y="8"/>
                </a:cxn>
                <a:cxn ang="0">
                  <a:pos x="0" y="12"/>
                </a:cxn>
                <a:cxn ang="0">
                  <a:pos x="2" y="14"/>
                </a:cxn>
                <a:cxn ang="0">
                  <a:pos x="4" y="16"/>
                </a:cxn>
                <a:cxn ang="0">
                  <a:pos x="8" y="16"/>
                </a:cxn>
                <a:cxn ang="0">
                  <a:pos x="8" y="16"/>
                </a:cxn>
                <a:cxn ang="0">
                  <a:pos x="12" y="16"/>
                </a:cxn>
                <a:cxn ang="0">
                  <a:pos x="14" y="14"/>
                </a:cxn>
                <a:cxn ang="0">
                  <a:pos x="16" y="12"/>
                </a:cxn>
                <a:cxn ang="0">
                  <a:pos x="16" y="8"/>
                </a:cxn>
                <a:cxn ang="0">
                  <a:pos x="16" y="8"/>
                </a:cxn>
                <a:cxn ang="0">
                  <a:pos x="16" y="4"/>
                </a:cxn>
                <a:cxn ang="0">
                  <a:pos x="14" y="2"/>
                </a:cxn>
                <a:cxn ang="0">
                  <a:pos x="12" y="0"/>
                </a:cxn>
                <a:cxn ang="0">
                  <a:pos x="8" y="0"/>
                </a:cxn>
              </a:cxnLst>
              <a:rect l="0" t="0" r="r" b="b"/>
              <a:pathLst>
                <a:path w="16" h="16">
                  <a:moveTo>
                    <a:pt x="8" y="0"/>
                  </a:moveTo>
                  <a:lnTo>
                    <a:pt x="8" y="0"/>
                  </a:lnTo>
                  <a:lnTo>
                    <a:pt x="4" y="0"/>
                  </a:lnTo>
                  <a:lnTo>
                    <a:pt x="2" y="2"/>
                  </a:lnTo>
                  <a:lnTo>
                    <a:pt x="0" y="4"/>
                  </a:lnTo>
                  <a:lnTo>
                    <a:pt x="0" y="8"/>
                  </a:lnTo>
                  <a:lnTo>
                    <a:pt x="0" y="8"/>
                  </a:lnTo>
                  <a:lnTo>
                    <a:pt x="0" y="12"/>
                  </a:lnTo>
                  <a:lnTo>
                    <a:pt x="2" y="14"/>
                  </a:lnTo>
                  <a:lnTo>
                    <a:pt x="4" y="16"/>
                  </a:lnTo>
                  <a:lnTo>
                    <a:pt x="8" y="16"/>
                  </a:lnTo>
                  <a:lnTo>
                    <a:pt x="8" y="16"/>
                  </a:lnTo>
                  <a:lnTo>
                    <a:pt x="12" y="16"/>
                  </a:lnTo>
                  <a:lnTo>
                    <a:pt x="14" y="14"/>
                  </a:lnTo>
                  <a:lnTo>
                    <a:pt x="16" y="12"/>
                  </a:lnTo>
                  <a:lnTo>
                    <a:pt x="16" y="8"/>
                  </a:lnTo>
                  <a:lnTo>
                    <a:pt x="16" y="8"/>
                  </a:lnTo>
                  <a:lnTo>
                    <a:pt x="16" y="4"/>
                  </a:lnTo>
                  <a:lnTo>
                    <a:pt x="14" y="2"/>
                  </a:lnTo>
                  <a:lnTo>
                    <a:pt x="12" y="0"/>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00" name="Freeform 64"/>
            <p:cNvSpPr/>
            <p:nvPr/>
          </p:nvSpPr>
          <p:spPr bwMode="auto">
            <a:xfrm>
              <a:off x="5046663" y="565150"/>
              <a:ext cx="25400" cy="25400"/>
            </a:xfrm>
            <a:custGeom>
              <a:avLst/>
              <a:gdLst/>
              <a:ahLst/>
              <a:cxnLst>
                <a:cxn ang="0">
                  <a:pos x="8" y="0"/>
                </a:cxn>
                <a:cxn ang="0">
                  <a:pos x="8" y="0"/>
                </a:cxn>
                <a:cxn ang="0">
                  <a:pos x="4" y="0"/>
                </a:cxn>
                <a:cxn ang="0">
                  <a:pos x="2" y="2"/>
                </a:cxn>
                <a:cxn ang="0">
                  <a:pos x="0" y="4"/>
                </a:cxn>
                <a:cxn ang="0">
                  <a:pos x="0" y="8"/>
                </a:cxn>
                <a:cxn ang="0">
                  <a:pos x="0" y="8"/>
                </a:cxn>
                <a:cxn ang="0">
                  <a:pos x="0" y="12"/>
                </a:cxn>
                <a:cxn ang="0">
                  <a:pos x="2" y="14"/>
                </a:cxn>
                <a:cxn ang="0">
                  <a:pos x="4" y="16"/>
                </a:cxn>
                <a:cxn ang="0">
                  <a:pos x="8" y="16"/>
                </a:cxn>
                <a:cxn ang="0">
                  <a:pos x="8" y="16"/>
                </a:cxn>
                <a:cxn ang="0">
                  <a:pos x="12" y="16"/>
                </a:cxn>
                <a:cxn ang="0">
                  <a:pos x="14" y="14"/>
                </a:cxn>
                <a:cxn ang="0">
                  <a:pos x="16" y="12"/>
                </a:cxn>
                <a:cxn ang="0">
                  <a:pos x="16" y="8"/>
                </a:cxn>
                <a:cxn ang="0">
                  <a:pos x="16" y="8"/>
                </a:cxn>
                <a:cxn ang="0">
                  <a:pos x="16" y="4"/>
                </a:cxn>
                <a:cxn ang="0">
                  <a:pos x="14" y="2"/>
                </a:cxn>
                <a:cxn ang="0">
                  <a:pos x="12" y="0"/>
                </a:cxn>
                <a:cxn ang="0">
                  <a:pos x="8" y="0"/>
                </a:cxn>
              </a:cxnLst>
              <a:rect l="0" t="0" r="r" b="b"/>
              <a:pathLst>
                <a:path w="16" h="16">
                  <a:moveTo>
                    <a:pt x="8" y="0"/>
                  </a:moveTo>
                  <a:lnTo>
                    <a:pt x="8" y="0"/>
                  </a:lnTo>
                  <a:lnTo>
                    <a:pt x="4" y="0"/>
                  </a:lnTo>
                  <a:lnTo>
                    <a:pt x="2" y="2"/>
                  </a:lnTo>
                  <a:lnTo>
                    <a:pt x="0" y="4"/>
                  </a:lnTo>
                  <a:lnTo>
                    <a:pt x="0" y="8"/>
                  </a:lnTo>
                  <a:lnTo>
                    <a:pt x="0" y="8"/>
                  </a:lnTo>
                  <a:lnTo>
                    <a:pt x="0" y="12"/>
                  </a:lnTo>
                  <a:lnTo>
                    <a:pt x="2" y="14"/>
                  </a:lnTo>
                  <a:lnTo>
                    <a:pt x="4" y="16"/>
                  </a:lnTo>
                  <a:lnTo>
                    <a:pt x="8" y="16"/>
                  </a:lnTo>
                  <a:lnTo>
                    <a:pt x="8" y="16"/>
                  </a:lnTo>
                  <a:lnTo>
                    <a:pt x="12" y="16"/>
                  </a:lnTo>
                  <a:lnTo>
                    <a:pt x="14" y="14"/>
                  </a:lnTo>
                  <a:lnTo>
                    <a:pt x="16" y="12"/>
                  </a:lnTo>
                  <a:lnTo>
                    <a:pt x="16" y="8"/>
                  </a:lnTo>
                  <a:lnTo>
                    <a:pt x="16" y="8"/>
                  </a:lnTo>
                  <a:lnTo>
                    <a:pt x="16" y="4"/>
                  </a:lnTo>
                  <a:lnTo>
                    <a:pt x="14" y="2"/>
                  </a:lnTo>
                  <a:lnTo>
                    <a:pt x="12" y="0"/>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01" name="Freeform 65"/>
            <p:cNvSpPr/>
            <p:nvPr/>
          </p:nvSpPr>
          <p:spPr bwMode="auto">
            <a:xfrm>
              <a:off x="3516313" y="41592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02" name="Freeform 66"/>
            <p:cNvSpPr/>
            <p:nvPr/>
          </p:nvSpPr>
          <p:spPr bwMode="auto">
            <a:xfrm>
              <a:off x="3516313" y="41592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03" name="Freeform 67"/>
            <p:cNvSpPr/>
            <p:nvPr/>
          </p:nvSpPr>
          <p:spPr bwMode="auto">
            <a:xfrm>
              <a:off x="4281488" y="54927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04" name="Freeform 68"/>
            <p:cNvSpPr/>
            <p:nvPr/>
          </p:nvSpPr>
          <p:spPr bwMode="auto">
            <a:xfrm>
              <a:off x="4281488" y="54927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05" name="Freeform 69"/>
            <p:cNvSpPr/>
            <p:nvPr/>
          </p:nvSpPr>
          <p:spPr bwMode="auto">
            <a:xfrm>
              <a:off x="4506913" y="495300"/>
              <a:ext cx="19050"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0" y="12"/>
                </a:cxn>
                <a:cxn ang="0">
                  <a:pos x="12" y="8"/>
                </a:cxn>
                <a:cxn ang="0">
                  <a:pos x="12" y="8"/>
                </a:cxn>
                <a:cxn ang="0">
                  <a:pos x="10" y="2"/>
                </a:cxn>
                <a:cxn ang="0">
                  <a:pos x="6" y="0"/>
                </a:cxn>
              </a:cxnLst>
              <a:rect l="0" t="0" r="r" b="b"/>
              <a:pathLst>
                <a:path w="12" h="14">
                  <a:moveTo>
                    <a:pt x="6" y="0"/>
                  </a:moveTo>
                  <a:lnTo>
                    <a:pt x="6" y="0"/>
                  </a:lnTo>
                  <a:lnTo>
                    <a:pt x="2" y="2"/>
                  </a:lnTo>
                  <a:lnTo>
                    <a:pt x="0" y="8"/>
                  </a:lnTo>
                  <a:lnTo>
                    <a:pt x="0" y="8"/>
                  </a:lnTo>
                  <a:lnTo>
                    <a:pt x="2" y="12"/>
                  </a:lnTo>
                  <a:lnTo>
                    <a:pt x="6" y="14"/>
                  </a:lnTo>
                  <a:lnTo>
                    <a:pt x="6" y="14"/>
                  </a:lnTo>
                  <a:lnTo>
                    <a:pt x="10" y="12"/>
                  </a:lnTo>
                  <a:lnTo>
                    <a:pt x="12" y="8"/>
                  </a:lnTo>
                  <a:lnTo>
                    <a:pt x="12" y="8"/>
                  </a:lnTo>
                  <a:lnTo>
                    <a:pt x="10"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06" name="Freeform 70"/>
            <p:cNvSpPr/>
            <p:nvPr/>
          </p:nvSpPr>
          <p:spPr bwMode="auto">
            <a:xfrm>
              <a:off x="4506913" y="495300"/>
              <a:ext cx="19050"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0" y="12"/>
                </a:cxn>
                <a:cxn ang="0">
                  <a:pos x="12" y="8"/>
                </a:cxn>
                <a:cxn ang="0">
                  <a:pos x="12" y="8"/>
                </a:cxn>
                <a:cxn ang="0">
                  <a:pos x="10" y="2"/>
                </a:cxn>
                <a:cxn ang="0">
                  <a:pos x="6" y="0"/>
                </a:cxn>
              </a:cxnLst>
              <a:rect l="0" t="0" r="r" b="b"/>
              <a:pathLst>
                <a:path w="12" h="14">
                  <a:moveTo>
                    <a:pt x="6" y="0"/>
                  </a:moveTo>
                  <a:lnTo>
                    <a:pt x="6" y="0"/>
                  </a:lnTo>
                  <a:lnTo>
                    <a:pt x="2" y="2"/>
                  </a:lnTo>
                  <a:lnTo>
                    <a:pt x="0" y="8"/>
                  </a:lnTo>
                  <a:lnTo>
                    <a:pt x="0" y="8"/>
                  </a:lnTo>
                  <a:lnTo>
                    <a:pt x="2" y="12"/>
                  </a:lnTo>
                  <a:lnTo>
                    <a:pt x="6" y="14"/>
                  </a:lnTo>
                  <a:lnTo>
                    <a:pt x="6" y="14"/>
                  </a:lnTo>
                  <a:lnTo>
                    <a:pt x="10" y="12"/>
                  </a:lnTo>
                  <a:lnTo>
                    <a:pt x="12" y="8"/>
                  </a:lnTo>
                  <a:lnTo>
                    <a:pt x="12" y="8"/>
                  </a:lnTo>
                  <a:lnTo>
                    <a:pt x="10" y="2"/>
                  </a:lnTo>
                  <a:lnTo>
                    <a:pt x="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07" name="Freeform 71"/>
            <p:cNvSpPr/>
            <p:nvPr/>
          </p:nvSpPr>
          <p:spPr bwMode="auto">
            <a:xfrm>
              <a:off x="4487863" y="736600"/>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08" name="Freeform 72"/>
            <p:cNvSpPr/>
            <p:nvPr/>
          </p:nvSpPr>
          <p:spPr bwMode="auto">
            <a:xfrm>
              <a:off x="4487863" y="736600"/>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09" name="Freeform 73"/>
            <p:cNvSpPr/>
            <p:nvPr/>
          </p:nvSpPr>
          <p:spPr bwMode="auto">
            <a:xfrm>
              <a:off x="4068763" y="247650"/>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10" name="Freeform 74"/>
            <p:cNvSpPr/>
            <p:nvPr/>
          </p:nvSpPr>
          <p:spPr bwMode="auto">
            <a:xfrm>
              <a:off x="4068763" y="247650"/>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11" name="Freeform 75"/>
            <p:cNvSpPr/>
            <p:nvPr/>
          </p:nvSpPr>
          <p:spPr bwMode="auto">
            <a:xfrm>
              <a:off x="6472238" y="666750"/>
              <a:ext cx="22225" cy="19050"/>
            </a:xfrm>
            <a:custGeom>
              <a:avLst/>
              <a:gdLst/>
              <a:ahLst/>
              <a:cxnLst>
                <a:cxn ang="0">
                  <a:pos x="6" y="0"/>
                </a:cxn>
                <a:cxn ang="0">
                  <a:pos x="6" y="0"/>
                </a:cxn>
                <a:cxn ang="0">
                  <a:pos x="2" y="2"/>
                </a:cxn>
                <a:cxn ang="0">
                  <a:pos x="0" y="6"/>
                </a:cxn>
                <a:cxn ang="0">
                  <a:pos x="0" y="6"/>
                </a:cxn>
                <a:cxn ang="0">
                  <a:pos x="2" y="10"/>
                </a:cxn>
                <a:cxn ang="0">
                  <a:pos x="6" y="12"/>
                </a:cxn>
                <a:cxn ang="0">
                  <a:pos x="6" y="12"/>
                </a:cxn>
                <a:cxn ang="0">
                  <a:pos x="12" y="10"/>
                </a:cxn>
                <a:cxn ang="0">
                  <a:pos x="14" y="6"/>
                </a:cxn>
                <a:cxn ang="0">
                  <a:pos x="14" y="6"/>
                </a:cxn>
                <a:cxn ang="0">
                  <a:pos x="12" y="2"/>
                </a:cxn>
                <a:cxn ang="0">
                  <a:pos x="6" y="0"/>
                </a:cxn>
              </a:cxnLst>
              <a:rect l="0" t="0" r="r" b="b"/>
              <a:pathLst>
                <a:path w="14" h="12">
                  <a:moveTo>
                    <a:pt x="6" y="0"/>
                  </a:moveTo>
                  <a:lnTo>
                    <a:pt x="6" y="0"/>
                  </a:lnTo>
                  <a:lnTo>
                    <a:pt x="2" y="2"/>
                  </a:lnTo>
                  <a:lnTo>
                    <a:pt x="0" y="6"/>
                  </a:lnTo>
                  <a:lnTo>
                    <a:pt x="0" y="6"/>
                  </a:lnTo>
                  <a:lnTo>
                    <a:pt x="2" y="10"/>
                  </a:lnTo>
                  <a:lnTo>
                    <a:pt x="6" y="12"/>
                  </a:lnTo>
                  <a:lnTo>
                    <a:pt x="6" y="12"/>
                  </a:lnTo>
                  <a:lnTo>
                    <a:pt x="12" y="10"/>
                  </a:lnTo>
                  <a:lnTo>
                    <a:pt x="14" y="6"/>
                  </a:lnTo>
                  <a:lnTo>
                    <a:pt x="14" y="6"/>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12" name="Freeform 76"/>
            <p:cNvSpPr/>
            <p:nvPr/>
          </p:nvSpPr>
          <p:spPr bwMode="auto">
            <a:xfrm>
              <a:off x="6472238" y="666750"/>
              <a:ext cx="22225" cy="19050"/>
            </a:xfrm>
            <a:custGeom>
              <a:avLst/>
              <a:gdLst/>
              <a:ahLst/>
              <a:cxnLst>
                <a:cxn ang="0">
                  <a:pos x="6" y="0"/>
                </a:cxn>
                <a:cxn ang="0">
                  <a:pos x="6" y="0"/>
                </a:cxn>
                <a:cxn ang="0">
                  <a:pos x="2" y="2"/>
                </a:cxn>
                <a:cxn ang="0">
                  <a:pos x="0" y="6"/>
                </a:cxn>
                <a:cxn ang="0">
                  <a:pos x="0" y="6"/>
                </a:cxn>
                <a:cxn ang="0">
                  <a:pos x="2" y="10"/>
                </a:cxn>
                <a:cxn ang="0">
                  <a:pos x="6" y="12"/>
                </a:cxn>
                <a:cxn ang="0">
                  <a:pos x="6" y="12"/>
                </a:cxn>
                <a:cxn ang="0">
                  <a:pos x="12" y="10"/>
                </a:cxn>
                <a:cxn ang="0">
                  <a:pos x="14" y="6"/>
                </a:cxn>
                <a:cxn ang="0">
                  <a:pos x="14" y="6"/>
                </a:cxn>
                <a:cxn ang="0">
                  <a:pos x="12" y="2"/>
                </a:cxn>
                <a:cxn ang="0">
                  <a:pos x="6" y="0"/>
                </a:cxn>
              </a:cxnLst>
              <a:rect l="0" t="0" r="r" b="b"/>
              <a:pathLst>
                <a:path w="14" h="12">
                  <a:moveTo>
                    <a:pt x="6" y="0"/>
                  </a:moveTo>
                  <a:lnTo>
                    <a:pt x="6" y="0"/>
                  </a:lnTo>
                  <a:lnTo>
                    <a:pt x="2" y="2"/>
                  </a:lnTo>
                  <a:lnTo>
                    <a:pt x="0" y="6"/>
                  </a:lnTo>
                  <a:lnTo>
                    <a:pt x="0" y="6"/>
                  </a:lnTo>
                  <a:lnTo>
                    <a:pt x="2" y="10"/>
                  </a:lnTo>
                  <a:lnTo>
                    <a:pt x="6" y="12"/>
                  </a:lnTo>
                  <a:lnTo>
                    <a:pt x="6" y="12"/>
                  </a:lnTo>
                  <a:lnTo>
                    <a:pt x="12" y="10"/>
                  </a:lnTo>
                  <a:lnTo>
                    <a:pt x="14" y="6"/>
                  </a:lnTo>
                  <a:lnTo>
                    <a:pt x="14" y="6"/>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13" name="Freeform 77"/>
            <p:cNvSpPr/>
            <p:nvPr/>
          </p:nvSpPr>
          <p:spPr bwMode="auto">
            <a:xfrm>
              <a:off x="6354763" y="301625"/>
              <a:ext cx="22225" cy="19050"/>
            </a:xfrm>
            <a:custGeom>
              <a:avLst/>
              <a:gdLst/>
              <a:ahLst/>
              <a:cxnLst>
                <a:cxn ang="0">
                  <a:pos x="8" y="0"/>
                </a:cxn>
                <a:cxn ang="0">
                  <a:pos x="8" y="0"/>
                </a:cxn>
                <a:cxn ang="0">
                  <a:pos x="2" y="2"/>
                </a:cxn>
                <a:cxn ang="0">
                  <a:pos x="0" y="6"/>
                </a:cxn>
                <a:cxn ang="0">
                  <a:pos x="0" y="6"/>
                </a:cxn>
                <a:cxn ang="0">
                  <a:pos x="2" y="10"/>
                </a:cxn>
                <a:cxn ang="0">
                  <a:pos x="8" y="12"/>
                </a:cxn>
                <a:cxn ang="0">
                  <a:pos x="8" y="12"/>
                </a:cxn>
                <a:cxn ang="0">
                  <a:pos x="12" y="10"/>
                </a:cxn>
                <a:cxn ang="0">
                  <a:pos x="14" y="6"/>
                </a:cxn>
                <a:cxn ang="0">
                  <a:pos x="14" y="6"/>
                </a:cxn>
                <a:cxn ang="0">
                  <a:pos x="12" y="2"/>
                </a:cxn>
                <a:cxn ang="0">
                  <a:pos x="8" y="0"/>
                </a:cxn>
              </a:cxnLst>
              <a:rect l="0" t="0" r="r" b="b"/>
              <a:pathLst>
                <a:path w="14" h="12">
                  <a:moveTo>
                    <a:pt x="8" y="0"/>
                  </a:moveTo>
                  <a:lnTo>
                    <a:pt x="8" y="0"/>
                  </a:lnTo>
                  <a:lnTo>
                    <a:pt x="2" y="2"/>
                  </a:lnTo>
                  <a:lnTo>
                    <a:pt x="0" y="6"/>
                  </a:lnTo>
                  <a:lnTo>
                    <a:pt x="0" y="6"/>
                  </a:lnTo>
                  <a:lnTo>
                    <a:pt x="2" y="10"/>
                  </a:lnTo>
                  <a:lnTo>
                    <a:pt x="8" y="12"/>
                  </a:lnTo>
                  <a:lnTo>
                    <a:pt x="8" y="12"/>
                  </a:lnTo>
                  <a:lnTo>
                    <a:pt x="12" y="10"/>
                  </a:lnTo>
                  <a:lnTo>
                    <a:pt x="14" y="6"/>
                  </a:lnTo>
                  <a:lnTo>
                    <a:pt x="14"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14" name="Freeform 78"/>
            <p:cNvSpPr/>
            <p:nvPr/>
          </p:nvSpPr>
          <p:spPr bwMode="auto">
            <a:xfrm>
              <a:off x="6354763" y="301625"/>
              <a:ext cx="22225" cy="19050"/>
            </a:xfrm>
            <a:custGeom>
              <a:avLst/>
              <a:gdLst/>
              <a:ahLst/>
              <a:cxnLst>
                <a:cxn ang="0">
                  <a:pos x="8" y="0"/>
                </a:cxn>
                <a:cxn ang="0">
                  <a:pos x="8" y="0"/>
                </a:cxn>
                <a:cxn ang="0">
                  <a:pos x="2" y="2"/>
                </a:cxn>
                <a:cxn ang="0">
                  <a:pos x="0" y="6"/>
                </a:cxn>
                <a:cxn ang="0">
                  <a:pos x="0" y="6"/>
                </a:cxn>
                <a:cxn ang="0">
                  <a:pos x="2" y="10"/>
                </a:cxn>
                <a:cxn ang="0">
                  <a:pos x="8" y="12"/>
                </a:cxn>
                <a:cxn ang="0">
                  <a:pos x="8" y="12"/>
                </a:cxn>
                <a:cxn ang="0">
                  <a:pos x="12" y="10"/>
                </a:cxn>
                <a:cxn ang="0">
                  <a:pos x="14" y="6"/>
                </a:cxn>
                <a:cxn ang="0">
                  <a:pos x="14" y="6"/>
                </a:cxn>
                <a:cxn ang="0">
                  <a:pos x="12" y="2"/>
                </a:cxn>
                <a:cxn ang="0">
                  <a:pos x="8" y="0"/>
                </a:cxn>
              </a:cxnLst>
              <a:rect l="0" t="0" r="r" b="b"/>
              <a:pathLst>
                <a:path w="14" h="12">
                  <a:moveTo>
                    <a:pt x="8" y="0"/>
                  </a:moveTo>
                  <a:lnTo>
                    <a:pt x="8" y="0"/>
                  </a:lnTo>
                  <a:lnTo>
                    <a:pt x="2" y="2"/>
                  </a:lnTo>
                  <a:lnTo>
                    <a:pt x="0" y="6"/>
                  </a:lnTo>
                  <a:lnTo>
                    <a:pt x="0" y="6"/>
                  </a:lnTo>
                  <a:lnTo>
                    <a:pt x="2" y="10"/>
                  </a:lnTo>
                  <a:lnTo>
                    <a:pt x="8" y="12"/>
                  </a:lnTo>
                  <a:lnTo>
                    <a:pt x="8" y="12"/>
                  </a:lnTo>
                  <a:lnTo>
                    <a:pt x="12" y="10"/>
                  </a:lnTo>
                  <a:lnTo>
                    <a:pt x="14" y="6"/>
                  </a:lnTo>
                  <a:lnTo>
                    <a:pt x="14"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15" name="Freeform 79"/>
            <p:cNvSpPr/>
            <p:nvPr/>
          </p:nvSpPr>
          <p:spPr bwMode="auto">
            <a:xfrm>
              <a:off x="5500688" y="939800"/>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16" name="Freeform 80"/>
            <p:cNvSpPr/>
            <p:nvPr/>
          </p:nvSpPr>
          <p:spPr bwMode="auto">
            <a:xfrm>
              <a:off x="5500688" y="939800"/>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17" name="Freeform 81"/>
            <p:cNvSpPr/>
            <p:nvPr/>
          </p:nvSpPr>
          <p:spPr bwMode="auto">
            <a:xfrm>
              <a:off x="3757613" y="666750"/>
              <a:ext cx="22225" cy="19050"/>
            </a:xfrm>
            <a:custGeom>
              <a:avLst/>
              <a:gdLst/>
              <a:ahLst/>
              <a:cxnLst>
                <a:cxn ang="0">
                  <a:pos x="6" y="0"/>
                </a:cxn>
                <a:cxn ang="0">
                  <a:pos x="6" y="0"/>
                </a:cxn>
                <a:cxn ang="0">
                  <a:pos x="2" y="2"/>
                </a:cxn>
                <a:cxn ang="0">
                  <a:pos x="0" y="6"/>
                </a:cxn>
                <a:cxn ang="0">
                  <a:pos x="0" y="6"/>
                </a:cxn>
                <a:cxn ang="0">
                  <a:pos x="2" y="10"/>
                </a:cxn>
                <a:cxn ang="0">
                  <a:pos x="6" y="12"/>
                </a:cxn>
                <a:cxn ang="0">
                  <a:pos x="6" y="12"/>
                </a:cxn>
                <a:cxn ang="0">
                  <a:pos x="12" y="10"/>
                </a:cxn>
                <a:cxn ang="0">
                  <a:pos x="14" y="6"/>
                </a:cxn>
                <a:cxn ang="0">
                  <a:pos x="14" y="6"/>
                </a:cxn>
                <a:cxn ang="0">
                  <a:pos x="12" y="2"/>
                </a:cxn>
                <a:cxn ang="0">
                  <a:pos x="6" y="0"/>
                </a:cxn>
              </a:cxnLst>
              <a:rect l="0" t="0" r="r" b="b"/>
              <a:pathLst>
                <a:path w="14" h="12">
                  <a:moveTo>
                    <a:pt x="6" y="0"/>
                  </a:moveTo>
                  <a:lnTo>
                    <a:pt x="6" y="0"/>
                  </a:lnTo>
                  <a:lnTo>
                    <a:pt x="2" y="2"/>
                  </a:lnTo>
                  <a:lnTo>
                    <a:pt x="0" y="6"/>
                  </a:lnTo>
                  <a:lnTo>
                    <a:pt x="0" y="6"/>
                  </a:lnTo>
                  <a:lnTo>
                    <a:pt x="2" y="10"/>
                  </a:lnTo>
                  <a:lnTo>
                    <a:pt x="6" y="12"/>
                  </a:lnTo>
                  <a:lnTo>
                    <a:pt x="6" y="12"/>
                  </a:lnTo>
                  <a:lnTo>
                    <a:pt x="12" y="10"/>
                  </a:lnTo>
                  <a:lnTo>
                    <a:pt x="14" y="6"/>
                  </a:lnTo>
                  <a:lnTo>
                    <a:pt x="14" y="6"/>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18" name="Freeform 82"/>
            <p:cNvSpPr/>
            <p:nvPr/>
          </p:nvSpPr>
          <p:spPr bwMode="auto">
            <a:xfrm>
              <a:off x="3757613" y="666750"/>
              <a:ext cx="22225" cy="19050"/>
            </a:xfrm>
            <a:custGeom>
              <a:avLst/>
              <a:gdLst/>
              <a:ahLst/>
              <a:cxnLst>
                <a:cxn ang="0">
                  <a:pos x="6" y="0"/>
                </a:cxn>
                <a:cxn ang="0">
                  <a:pos x="6" y="0"/>
                </a:cxn>
                <a:cxn ang="0">
                  <a:pos x="2" y="2"/>
                </a:cxn>
                <a:cxn ang="0">
                  <a:pos x="0" y="6"/>
                </a:cxn>
                <a:cxn ang="0">
                  <a:pos x="0" y="6"/>
                </a:cxn>
                <a:cxn ang="0">
                  <a:pos x="2" y="10"/>
                </a:cxn>
                <a:cxn ang="0">
                  <a:pos x="6" y="12"/>
                </a:cxn>
                <a:cxn ang="0">
                  <a:pos x="6" y="12"/>
                </a:cxn>
                <a:cxn ang="0">
                  <a:pos x="12" y="10"/>
                </a:cxn>
                <a:cxn ang="0">
                  <a:pos x="14" y="6"/>
                </a:cxn>
                <a:cxn ang="0">
                  <a:pos x="14" y="6"/>
                </a:cxn>
                <a:cxn ang="0">
                  <a:pos x="12" y="2"/>
                </a:cxn>
                <a:cxn ang="0">
                  <a:pos x="6" y="0"/>
                </a:cxn>
              </a:cxnLst>
              <a:rect l="0" t="0" r="r" b="b"/>
              <a:pathLst>
                <a:path w="14" h="12">
                  <a:moveTo>
                    <a:pt x="6" y="0"/>
                  </a:moveTo>
                  <a:lnTo>
                    <a:pt x="6" y="0"/>
                  </a:lnTo>
                  <a:lnTo>
                    <a:pt x="2" y="2"/>
                  </a:lnTo>
                  <a:lnTo>
                    <a:pt x="0" y="6"/>
                  </a:lnTo>
                  <a:lnTo>
                    <a:pt x="0" y="6"/>
                  </a:lnTo>
                  <a:lnTo>
                    <a:pt x="2" y="10"/>
                  </a:lnTo>
                  <a:lnTo>
                    <a:pt x="6" y="12"/>
                  </a:lnTo>
                  <a:lnTo>
                    <a:pt x="6" y="12"/>
                  </a:lnTo>
                  <a:lnTo>
                    <a:pt x="12" y="10"/>
                  </a:lnTo>
                  <a:lnTo>
                    <a:pt x="14" y="6"/>
                  </a:lnTo>
                  <a:lnTo>
                    <a:pt x="14" y="6"/>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19" name="Freeform 83"/>
            <p:cNvSpPr/>
            <p:nvPr/>
          </p:nvSpPr>
          <p:spPr bwMode="auto">
            <a:xfrm>
              <a:off x="1846263" y="638175"/>
              <a:ext cx="19050"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0" y="12"/>
                </a:cxn>
                <a:cxn ang="0">
                  <a:pos x="12" y="8"/>
                </a:cxn>
                <a:cxn ang="0">
                  <a:pos x="12" y="8"/>
                </a:cxn>
                <a:cxn ang="0">
                  <a:pos x="10" y="2"/>
                </a:cxn>
                <a:cxn ang="0">
                  <a:pos x="6" y="0"/>
                </a:cxn>
              </a:cxnLst>
              <a:rect l="0" t="0" r="r" b="b"/>
              <a:pathLst>
                <a:path w="12" h="14">
                  <a:moveTo>
                    <a:pt x="6" y="0"/>
                  </a:moveTo>
                  <a:lnTo>
                    <a:pt x="6" y="0"/>
                  </a:lnTo>
                  <a:lnTo>
                    <a:pt x="2" y="2"/>
                  </a:lnTo>
                  <a:lnTo>
                    <a:pt x="0" y="8"/>
                  </a:lnTo>
                  <a:lnTo>
                    <a:pt x="0" y="8"/>
                  </a:lnTo>
                  <a:lnTo>
                    <a:pt x="2" y="12"/>
                  </a:lnTo>
                  <a:lnTo>
                    <a:pt x="6" y="14"/>
                  </a:lnTo>
                  <a:lnTo>
                    <a:pt x="6" y="14"/>
                  </a:lnTo>
                  <a:lnTo>
                    <a:pt x="10" y="12"/>
                  </a:lnTo>
                  <a:lnTo>
                    <a:pt x="12" y="8"/>
                  </a:lnTo>
                  <a:lnTo>
                    <a:pt x="12" y="8"/>
                  </a:lnTo>
                  <a:lnTo>
                    <a:pt x="10"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20" name="Freeform 84"/>
            <p:cNvSpPr/>
            <p:nvPr/>
          </p:nvSpPr>
          <p:spPr bwMode="auto">
            <a:xfrm>
              <a:off x="1846263" y="638175"/>
              <a:ext cx="19050"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0" y="12"/>
                </a:cxn>
                <a:cxn ang="0">
                  <a:pos x="12" y="8"/>
                </a:cxn>
                <a:cxn ang="0">
                  <a:pos x="12" y="8"/>
                </a:cxn>
                <a:cxn ang="0">
                  <a:pos x="10" y="2"/>
                </a:cxn>
                <a:cxn ang="0">
                  <a:pos x="6" y="0"/>
                </a:cxn>
              </a:cxnLst>
              <a:rect l="0" t="0" r="r" b="b"/>
              <a:pathLst>
                <a:path w="12" h="14">
                  <a:moveTo>
                    <a:pt x="6" y="0"/>
                  </a:moveTo>
                  <a:lnTo>
                    <a:pt x="6" y="0"/>
                  </a:lnTo>
                  <a:lnTo>
                    <a:pt x="2" y="2"/>
                  </a:lnTo>
                  <a:lnTo>
                    <a:pt x="0" y="8"/>
                  </a:lnTo>
                  <a:lnTo>
                    <a:pt x="0" y="8"/>
                  </a:lnTo>
                  <a:lnTo>
                    <a:pt x="2" y="12"/>
                  </a:lnTo>
                  <a:lnTo>
                    <a:pt x="6" y="14"/>
                  </a:lnTo>
                  <a:lnTo>
                    <a:pt x="6" y="14"/>
                  </a:lnTo>
                  <a:lnTo>
                    <a:pt x="10" y="12"/>
                  </a:lnTo>
                  <a:lnTo>
                    <a:pt x="12" y="8"/>
                  </a:lnTo>
                  <a:lnTo>
                    <a:pt x="12" y="8"/>
                  </a:lnTo>
                  <a:lnTo>
                    <a:pt x="10" y="2"/>
                  </a:lnTo>
                  <a:lnTo>
                    <a:pt x="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21" name="Freeform 85"/>
            <p:cNvSpPr/>
            <p:nvPr/>
          </p:nvSpPr>
          <p:spPr bwMode="auto">
            <a:xfrm>
              <a:off x="2128838" y="28257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22" name="Freeform 86"/>
            <p:cNvSpPr/>
            <p:nvPr/>
          </p:nvSpPr>
          <p:spPr bwMode="auto">
            <a:xfrm>
              <a:off x="2128838" y="28257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23" name="Freeform 87"/>
            <p:cNvSpPr/>
            <p:nvPr/>
          </p:nvSpPr>
          <p:spPr bwMode="auto">
            <a:xfrm>
              <a:off x="5938838" y="355600"/>
              <a:ext cx="53975" cy="53975"/>
            </a:xfrm>
            <a:custGeom>
              <a:avLst/>
              <a:gdLst/>
              <a:ahLst/>
              <a:cxnLst>
                <a:cxn ang="0">
                  <a:pos x="18" y="0"/>
                </a:cxn>
                <a:cxn ang="0">
                  <a:pos x="18" y="0"/>
                </a:cxn>
                <a:cxn ang="0">
                  <a:pos x="10" y="2"/>
                </a:cxn>
                <a:cxn ang="0">
                  <a:pos x="6" y="6"/>
                </a:cxn>
                <a:cxn ang="0">
                  <a:pos x="2" y="10"/>
                </a:cxn>
                <a:cxn ang="0">
                  <a:pos x="0" y="16"/>
                </a:cxn>
                <a:cxn ang="0">
                  <a:pos x="0" y="16"/>
                </a:cxn>
                <a:cxn ang="0">
                  <a:pos x="2" y="24"/>
                </a:cxn>
                <a:cxn ang="0">
                  <a:pos x="6" y="28"/>
                </a:cxn>
                <a:cxn ang="0">
                  <a:pos x="10" y="32"/>
                </a:cxn>
                <a:cxn ang="0">
                  <a:pos x="18" y="34"/>
                </a:cxn>
                <a:cxn ang="0">
                  <a:pos x="18" y="34"/>
                </a:cxn>
                <a:cxn ang="0">
                  <a:pos x="24" y="32"/>
                </a:cxn>
                <a:cxn ang="0">
                  <a:pos x="30" y="28"/>
                </a:cxn>
                <a:cxn ang="0">
                  <a:pos x="34" y="24"/>
                </a:cxn>
                <a:cxn ang="0">
                  <a:pos x="34" y="16"/>
                </a:cxn>
                <a:cxn ang="0">
                  <a:pos x="34" y="16"/>
                </a:cxn>
                <a:cxn ang="0">
                  <a:pos x="34" y="10"/>
                </a:cxn>
                <a:cxn ang="0">
                  <a:pos x="30" y="6"/>
                </a:cxn>
                <a:cxn ang="0">
                  <a:pos x="24" y="2"/>
                </a:cxn>
                <a:cxn ang="0">
                  <a:pos x="18" y="0"/>
                </a:cxn>
              </a:cxnLst>
              <a:rect l="0" t="0" r="r" b="b"/>
              <a:pathLst>
                <a:path w="34" h="34">
                  <a:moveTo>
                    <a:pt x="18" y="0"/>
                  </a:moveTo>
                  <a:lnTo>
                    <a:pt x="18" y="0"/>
                  </a:lnTo>
                  <a:lnTo>
                    <a:pt x="10" y="2"/>
                  </a:lnTo>
                  <a:lnTo>
                    <a:pt x="6" y="6"/>
                  </a:lnTo>
                  <a:lnTo>
                    <a:pt x="2" y="10"/>
                  </a:lnTo>
                  <a:lnTo>
                    <a:pt x="0" y="16"/>
                  </a:lnTo>
                  <a:lnTo>
                    <a:pt x="0" y="16"/>
                  </a:lnTo>
                  <a:lnTo>
                    <a:pt x="2" y="24"/>
                  </a:lnTo>
                  <a:lnTo>
                    <a:pt x="6" y="28"/>
                  </a:lnTo>
                  <a:lnTo>
                    <a:pt x="10" y="32"/>
                  </a:lnTo>
                  <a:lnTo>
                    <a:pt x="18" y="34"/>
                  </a:lnTo>
                  <a:lnTo>
                    <a:pt x="18" y="34"/>
                  </a:lnTo>
                  <a:lnTo>
                    <a:pt x="24" y="32"/>
                  </a:lnTo>
                  <a:lnTo>
                    <a:pt x="30" y="28"/>
                  </a:lnTo>
                  <a:lnTo>
                    <a:pt x="34" y="24"/>
                  </a:lnTo>
                  <a:lnTo>
                    <a:pt x="34" y="16"/>
                  </a:lnTo>
                  <a:lnTo>
                    <a:pt x="34" y="16"/>
                  </a:lnTo>
                  <a:lnTo>
                    <a:pt x="34" y="10"/>
                  </a:lnTo>
                  <a:lnTo>
                    <a:pt x="30" y="6"/>
                  </a:lnTo>
                  <a:lnTo>
                    <a:pt x="24" y="2"/>
                  </a:lnTo>
                  <a:lnTo>
                    <a:pt x="1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24" name="Freeform 88"/>
            <p:cNvSpPr/>
            <p:nvPr/>
          </p:nvSpPr>
          <p:spPr bwMode="auto">
            <a:xfrm>
              <a:off x="5938838" y="355600"/>
              <a:ext cx="53975" cy="53975"/>
            </a:xfrm>
            <a:custGeom>
              <a:avLst/>
              <a:gdLst/>
              <a:ahLst/>
              <a:cxnLst>
                <a:cxn ang="0">
                  <a:pos x="18" y="0"/>
                </a:cxn>
                <a:cxn ang="0">
                  <a:pos x="18" y="0"/>
                </a:cxn>
                <a:cxn ang="0">
                  <a:pos x="10" y="2"/>
                </a:cxn>
                <a:cxn ang="0">
                  <a:pos x="6" y="6"/>
                </a:cxn>
                <a:cxn ang="0">
                  <a:pos x="2" y="10"/>
                </a:cxn>
                <a:cxn ang="0">
                  <a:pos x="0" y="16"/>
                </a:cxn>
                <a:cxn ang="0">
                  <a:pos x="0" y="16"/>
                </a:cxn>
                <a:cxn ang="0">
                  <a:pos x="2" y="24"/>
                </a:cxn>
                <a:cxn ang="0">
                  <a:pos x="6" y="28"/>
                </a:cxn>
                <a:cxn ang="0">
                  <a:pos x="10" y="32"/>
                </a:cxn>
                <a:cxn ang="0">
                  <a:pos x="18" y="34"/>
                </a:cxn>
                <a:cxn ang="0">
                  <a:pos x="18" y="34"/>
                </a:cxn>
                <a:cxn ang="0">
                  <a:pos x="24" y="32"/>
                </a:cxn>
                <a:cxn ang="0">
                  <a:pos x="30" y="28"/>
                </a:cxn>
                <a:cxn ang="0">
                  <a:pos x="34" y="24"/>
                </a:cxn>
                <a:cxn ang="0">
                  <a:pos x="34" y="16"/>
                </a:cxn>
                <a:cxn ang="0">
                  <a:pos x="34" y="16"/>
                </a:cxn>
                <a:cxn ang="0">
                  <a:pos x="34" y="10"/>
                </a:cxn>
                <a:cxn ang="0">
                  <a:pos x="30" y="6"/>
                </a:cxn>
                <a:cxn ang="0">
                  <a:pos x="24" y="2"/>
                </a:cxn>
                <a:cxn ang="0">
                  <a:pos x="18" y="0"/>
                </a:cxn>
              </a:cxnLst>
              <a:rect l="0" t="0" r="r" b="b"/>
              <a:pathLst>
                <a:path w="34" h="34">
                  <a:moveTo>
                    <a:pt x="18" y="0"/>
                  </a:moveTo>
                  <a:lnTo>
                    <a:pt x="18" y="0"/>
                  </a:lnTo>
                  <a:lnTo>
                    <a:pt x="10" y="2"/>
                  </a:lnTo>
                  <a:lnTo>
                    <a:pt x="6" y="6"/>
                  </a:lnTo>
                  <a:lnTo>
                    <a:pt x="2" y="10"/>
                  </a:lnTo>
                  <a:lnTo>
                    <a:pt x="0" y="16"/>
                  </a:lnTo>
                  <a:lnTo>
                    <a:pt x="0" y="16"/>
                  </a:lnTo>
                  <a:lnTo>
                    <a:pt x="2" y="24"/>
                  </a:lnTo>
                  <a:lnTo>
                    <a:pt x="6" y="28"/>
                  </a:lnTo>
                  <a:lnTo>
                    <a:pt x="10" y="32"/>
                  </a:lnTo>
                  <a:lnTo>
                    <a:pt x="18" y="34"/>
                  </a:lnTo>
                  <a:lnTo>
                    <a:pt x="18" y="34"/>
                  </a:lnTo>
                  <a:lnTo>
                    <a:pt x="24" y="32"/>
                  </a:lnTo>
                  <a:lnTo>
                    <a:pt x="30" y="28"/>
                  </a:lnTo>
                  <a:lnTo>
                    <a:pt x="34" y="24"/>
                  </a:lnTo>
                  <a:lnTo>
                    <a:pt x="34" y="16"/>
                  </a:lnTo>
                  <a:lnTo>
                    <a:pt x="34" y="16"/>
                  </a:lnTo>
                  <a:lnTo>
                    <a:pt x="34" y="10"/>
                  </a:lnTo>
                  <a:lnTo>
                    <a:pt x="30" y="6"/>
                  </a:lnTo>
                  <a:lnTo>
                    <a:pt x="24" y="2"/>
                  </a:lnTo>
                  <a:lnTo>
                    <a:pt x="1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25" name="Freeform 89"/>
            <p:cNvSpPr/>
            <p:nvPr/>
          </p:nvSpPr>
          <p:spPr bwMode="auto">
            <a:xfrm>
              <a:off x="4249738" y="863600"/>
              <a:ext cx="53975" cy="53975"/>
            </a:xfrm>
            <a:custGeom>
              <a:avLst/>
              <a:gdLst/>
              <a:ahLst/>
              <a:cxnLst>
                <a:cxn ang="0">
                  <a:pos x="16" y="0"/>
                </a:cxn>
                <a:cxn ang="0">
                  <a:pos x="16" y="0"/>
                </a:cxn>
                <a:cxn ang="0">
                  <a:pos x="10" y="0"/>
                </a:cxn>
                <a:cxn ang="0">
                  <a:pos x="4" y="4"/>
                </a:cxn>
                <a:cxn ang="0">
                  <a:pos x="0" y="10"/>
                </a:cxn>
                <a:cxn ang="0">
                  <a:pos x="0" y="16"/>
                </a:cxn>
                <a:cxn ang="0">
                  <a:pos x="0" y="16"/>
                </a:cxn>
                <a:cxn ang="0">
                  <a:pos x="0" y="24"/>
                </a:cxn>
                <a:cxn ang="0">
                  <a:pos x="4" y="28"/>
                </a:cxn>
                <a:cxn ang="0">
                  <a:pos x="10" y="32"/>
                </a:cxn>
                <a:cxn ang="0">
                  <a:pos x="16" y="34"/>
                </a:cxn>
                <a:cxn ang="0">
                  <a:pos x="16" y="34"/>
                </a:cxn>
                <a:cxn ang="0">
                  <a:pos x="24" y="32"/>
                </a:cxn>
                <a:cxn ang="0">
                  <a:pos x="28" y="28"/>
                </a:cxn>
                <a:cxn ang="0">
                  <a:pos x="32" y="24"/>
                </a:cxn>
                <a:cxn ang="0">
                  <a:pos x="34" y="16"/>
                </a:cxn>
                <a:cxn ang="0">
                  <a:pos x="34" y="16"/>
                </a:cxn>
                <a:cxn ang="0">
                  <a:pos x="32" y="10"/>
                </a:cxn>
                <a:cxn ang="0">
                  <a:pos x="28" y="4"/>
                </a:cxn>
                <a:cxn ang="0">
                  <a:pos x="24" y="0"/>
                </a:cxn>
                <a:cxn ang="0">
                  <a:pos x="16" y="0"/>
                </a:cxn>
              </a:cxnLst>
              <a:rect l="0" t="0" r="r" b="b"/>
              <a:pathLst>
                <a:path w="34" h="34">
                  <a:moveTo>
                    <a:pt x="16" y="0"/>
                  </a:moveTo>
                  <a:lnTo>
                    <a:pt x="16" y="0"/>
                  </a:lnTo>
                  <a:lnTo>
                    <a:pt x="10" y="0"/>
                  </a:lnTo>
                  <a:lnTo>
                    <a:pt x="4" y="4"/>
                  </a:lnTo>
                  <a:lnTo>
                    <a:pt x="0" y="10"/>
                  </a:lnTo>
                  <a:lnTo>
                    <a:pt x="0" y="16"/>
                  </a:lnTo>
                  <a:lnTo>
                    <a:pt x="0" y="16"/>
                  </a:lnTo>
                  <a:lnTo>
                    <a:pt x="0" y="24"/>
                  </a:lnTo>
                  <a:lnTo>
                    <a:pt x="4" y="28"/>
                  </a:lnTo>
                  <a:lnTo>
                    <a:pt x="10" y="32"/>
                  </a:lnTo>
                  <a:lnTo>
                    <a:pt x="16" y="34"/>
                  </a:lnTo>
                  <a:lnTo>
                    <a:pt x="16" y="34"/>
                  </a:lnTo>
                  <a:lnTo>
                    <a:pt x="24" y="32"/>
                  </a:lnTo>
                  <a:lnTo>
                    <a:pt x="28" y="28"/>
                  </a:lnTo>
                  <a:lnTo>
                    <a:pt x="32" y="24"/>
                  </a:lnTo>
                  <a:lnTo>
                    <a:pt x="34" y="16"/>
                  </a:lnTo>
                  <a:lnTo>
                    <a:pt x="34" y="16"/>
                  </a:lnTo>
                  <a:lnTo>
                    <a:pt x="32" y="10"/>
                  </a:lnTo>
                  <a:lnTo>
                    <a:pt x="28" y="4"/>
                  </a:lnTo>
                  <a:lnTo>
                    <a:pt x="24" y="0"/>
                  </a:lnTo>
                  <a:lnTo>
                    <a:pt x="1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26" name="Freeform 90"/>
            <p:cNvSpPr/>
            <p:nvPr/>
          </p:nvSpPr>
          <p:spPr bwMode="auto">
            <a:xfrm>
              <a:off x="4249738" y="863600"/>
              <a:ext cx="53975" cy="53975"/>
            </a:xfrm>
            <a:custGeom>
              <a:avLst/>
              <a:gdLst/>
              <a:ahLst/>
              <a:cxnLst>
                <a:cxn ang="0">
                  <a:pos x="16" y="0"/>
                </a:cxn>
                <a:cxn ang="0">
                  <a:pos x="16" y="0"/>
                </a:cxn>
                <a:cxn ang="0">
                  <a:pos x="10" y="0"/>
                </a:cxn>
                <a:cxn ang="0">
                  <a:pos x="4" y="4"/>
                </a:cxn>
                <a:cxn ang="0">
                  <a:pos x="0" y="10"/>
                </a:cxn>
                <a:cxn ang="0">
                  <a:pos x="0" y="16"/>
                </a:cxn>
                <a:cxn ang="0">
                  <a:pos x="0" y="16"/>
                </a:cxn>
                <a:cxn ang="0">
                  <a:pos x="0" y="24"/>
                </a:cxn>
                <a:cxn ang="0">
                  <a:pos x="4" y="28"/>
                </a:cxn>
                <a:cxn ang="0">
                  <a:pos x="10" y="32"/>
                </a:cxn>
                <a:cxn ang="0">
                  <a:pos x="16" y="34"/>
                </a:cxn>
                <a:cxn ang="0">
                  <a:pos x="16" y="34"/>
                </a:cxn>
                <a:cxn ang="0">
                  <a:pos x="24" y="32"/>
                </a:cxn>
                <a:cxn ang="0">
                  <a:pos x="28" y="28"/>
                </a:cxn>
                <a:cxn ang="0">
                  <a:pos x="32" y="24"/>
                </a:cxn>
                <a:cxn ang="0">
                  <a:pos x="34" y="16"/>
                </a:cxn>
                <a:cxn ang="0">
                  <a:pos x="34" y="16"/>
                </a:cxn>
                <a:cxn ang="0">
                  <a:pos x="32" y="10"/>
                </a:cxn>
                <a:cxn ang="0">
                  <a:pos x="28" y="4"/>
                </a:cxn>
                <a:cxn ang="0">
                  <a:pos x="24" y="0"/>
                </a:cxn>
                <a:cxn ang="0">
                  <a:pos x="16" y="0"/>
                </a:cxn>
              </a:cxnLst>
              <a:rect l="0" t="0" r="r" b="b"/>
              <a:pathLst>
                <a:path w="34" h="34">
                  <a:moveTo>
                    <a:pt x="16" y="0"/>
                  </a:moveTo>
                  <a:lnTo>
                    <a:pt x="16" y="0"/>
                  </a:lnTo>
                  <a:lnTo>
                    <a:pt x="10" y="0"/>
                  </a:lnTo>
                  <a:lnTo>
                    <a:pt x="4" y="4"/>
                  </a:lnTo>
                  <a:lnTo>
                    <a:pt x="0" y="10"/>
                  </a:lnTo>
                  <a:lnTo>
                    <a:pt x="0" y="16"/>
                  </a:lnTo>
                  <a:lnTo>
                    <a:pt x="0" y="16"/>
                  </a:lnTo>
                  <a:lnTo>
                    <a:pt x="0" y="24"/>
                  </a:lnTo>
                  <a:lnTo>
                    <a:pt x="4" y="28"/>
                  </a:lnTo>
                  <a:lnTo>
                    <a:pt x="10" y="32"/>
                  </a:lnTo>
                  <a:lnTo>
                    <a:pt x="16" y="34"/>
                  </a:lnTo>
                  <a:lnTo>
                    <a:pt x="16" y="34"/>
                  </a:lnTo>
                  <a:lnTo>
                    <a:pt x="24" y="32"/>
                  </a:lnTo>
                  <a:lnTo>
                    <a:pt x="28" y="28"/>
                  </a:lnTo>
                  <a:lnTo>
                    <a:pt x="32" y="24"/>
                  </a:lnTo>
                  <a:lnTo>
                    <a:pt x="34" y="16"/>
                  </a:lnTo>
                  <a:lnTo>
                    <a:pt x="34" y="16"/>
                  </a:lnTo>
                  <a:lnTo>
                    <a:pt x="32" y="10"/>
                  </a:lnTo>
                  <a:lnTo>
                    <a:pt x="28" y="4"/>
                  </a:lnTo>
                  <a:lnTo>
                    <a:pt x="24" y="0"/>
                  </a:lnTo>
                  <a:lnTo>
                    <a:pt x="1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27" name="Freeform 91"/>
            <p:cNvSpPr/>
            <p:nvPr/>
          </p:nvSpPr>
          <p:spPr bwMode="auto">
            <a:xfrm>
              <a:off x="5351463" y="561975"/>
              <a:ext cx="53975" cy="50800"/>
            </a:xfrm>
            <a:custGeom>
              <a:avLst/>
              <a:gdLst/>
              <a:ahLst/>
              <a:cxnLst>
                <a:cxn ang="0">
                  <a:pos x="18" y="0"/>
                </a:cxn>
                <a:cxn ang="0">
                  <a:pos x="18" y="0"/>
                </a:cxn>
                <a:cxn ang="0">
                  <a:pos x="12" y="0"/>
                </a:cxn>
                <a:cxn ang="0">
                  <a:pos x="6" y="4"/>
                </a:cxn>
                <a:cxn ang="0">
                  <a:pos x="2" y="10"/>
                </a:cxn>
                <a:cxn ang="0">
                  <a:pos x="0" y="16"/>
                </a:cxn>
                <a:cxn ang="0">
                  <a:pos x="0" y="16"/>
                </a:cxn>
                <a:cxn ang="0">
                  <a:pos x="2" y="22"/>
                </a:cxn>
                <a:cxn ang="0">
                  <a:pos x="6" y="28"/>
                </a:cxn>
                <a:cxn ang="0">
                  <a:pos x="12" y="32"/>
                </a:cxn>
                <a:cxn ang="0">
                  <a:pos x="18" y="32"/>
                </a:cxn>
                <a:cxn ang="0">
                  <a:pos x="18" y="32"/>
                </a:cxn>
                <a:cxn ang="0">
                  <a:pos x="24" y="32"/>
                </a:cxn>
                <a:cxn ang="0">
                  <a:pos x="30" y="28"/>
                </a:cxn>
                <a:cxn ang="0">
                  <a:pos x="34" y="22"/>
                </a:cxn>
                <a:cxn ang="0">
                  <a:pos x="34" y="16"/>
                </a:cxn>
                <a:cxn ang="0">
                  <a:pos x="34" y="16"/>
                </a:cxn>
                <a:cxn ang="0">
                  <a:pos x="34" y="10"/>
                </a:cxn>
                <a:cxn ang="0">
                  <a:pos x="30" y="4"/>
                </a:cxn>
                <a:cxn ang="0">
                  <a:pos x="24" y="0"/>
                </a:cxn>
                <a:cxn ang="0">
                  <a:pos x="18" y="0"/>
                </a:cxn>
              </a:cxnLst>
              <a:rect l="0" t="0" r="r" b="b"/>
              <a:pathLst>
                <a:path w="34" h="32">
                  <a:moveTo>
                    <a:pt x="18" y="0"/>
                  </a:moveTo>
                  <a:lnTo>
                    <a:pt x="18" y="0"/>
                  </a:lnTo>
                  <a:lnTo>
                    <a:pt x="12" y="0"/>
                  </a:lnTo>
                  <a:lnTo>
                    <a:pt x="6" y="4"/>
                  </a:lnTo>
                  <a:lnTo>
                    <a:pt x="2" y="10"/>
                  </a:lnTo>
                  <a:lnTo>
                    <a:pt x="0" y="16"/>
                  </a:lnTo>
                  <a:lnTo>
                    <a:pt x="0" y="16"/>
                  </a:lnTo>
                  <a:lnTo>
                    <a:pt x="2" y="22"/>
                  </a:lnTo>
                  <a:lnTo>
                    <a:pt x="6" y="28"/>
                  </a:lnTo>
                  <a:lnTo>
                    <a:pt x="12" y="32"/>
                  </a:lnTo>
                  <a:lnTo>
                    <a:pt x="18" y="32"/>
                  </a:lnTo>
                  <a:lnTo>
                    <a:pt x="18" y="32"/>
                  </a:lnTo>
                  <a:lnTo>
                    <a:pt x="24" y="32"/>
                  </a:lnTo>
                  <a:lnTo>
                    <a:pt x="30" y="28"/>
                  </a:lnTo>
                  <a:lnTo>
                    <a:pt x="34" y="22"/>
                  </a:lnTo>
                  <a:lnTo>
                    <a:pt x="34" y="16"/>
                  </a:lnTo>
                  <a:lnTo>
                    <a:pt x="34" y="16"/>
                  </a:lnTo>
                  <a:lnTo>
                    <a:pt x="34" y="10"/>
                  </a:lnTo>
                  <a:lnTo>
                    <a:pt x="30" y="4"/>
                  </a:lnTo>
                  <a:lnTo>
                    <a:pt x="24" y="0"/>
                  </a:lnTo>
                  <a:lnTo>
                    <a:pt x="1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28" name="Freeform 92"/>
            <p:cNvSpPr/>
            <p:nvPr/>
          </p:nvSpPr>
          <p:spPr bwMode="auto">
            <a:xfrm>
              <a:off x="5351463" y="561975"/>
              <a:ext cx="53975" cy="50800"/>
            </a:xfrm>
            <a:custGeom>
              <a:avLst/>
              <a:gdLst/>
              <a:ahLst/>
              <a:cxnLst>
                <a:cxn ang="0">
                  <a:pos x="18" y="0"/>
                </a:cxn>
                <a:cxn ang="0">
                  <a:pos x="18" y="0"/>
                </a:cxn>
                <a:cxn ang="0">
                  <a:pos x="12" y="0"/>
                </a:cxn>
                <a:cxn ang="0">
                  <a:pos x="6" y="4"/>
                </a:cxn>
                <a:cxn ang="0">
                  <a:pos x="2" y="10"/>
                </a:cxn>
                <a:cxn ang="0">
                  <a:pos x="0" y="16"/>
                </a:cxn>
                <a:cxn ang="0">
                  <a:pos x="0" y="16"/>
                </a:cxn>
                <a:cxn ang="0">
                  <a:pos x="2" y="22"/>
                </a:cxn>
                <a:cxn ang="0">
                  <a:pos x="6" y="28"/>
                </a:cxn>
                <a:cxn ang="0">
                  <a:pos x="12" y="32"/>
                </a:cxn>
                <a:cxn ang="0">
                  <a:pos x="18" y="32"/>
                </a:cxn>
                <a:cxn ang="0">
                  <a:pos x="18" y="32"/>
                </a:cxn>
                <a:cxn ang="0">
                  <a:pos x="24" y="32"/>
                </a:cxn>
                <a:cxn ang="0">
                  <a:pos x="30" y="28"/>
                </a:cxn>
                <a:cxn ang="0">
                  <a:pos x="34" y="22"/>
                </a:cxn>
                <a:cxn ang="0">
                  <a:pos x="34" y="16"/>
                </a:cxn>
                <a:cxn ang="0">
                  <a:pos x="34" y="16"/>
                </a:cxn>
                <a:cxn ang="0">
                  <a:pos x="34" y="10"/>
                </a:cxn>
                <a:cxn ang="0">
                  <a:pos x="30" y="4"/>
                </a:cxn>
                <a:cxn ang="0">
                  <a:pos x="24" y="0"/>
                </a:cxn>
                <a:cxn ang="0">
                  <a:pos x="18" y="0"/>
                </a:cxn>
              </a:cxnLst>
              <a:rect l="0" t="0" r="r" b="b"/>
              <a:pathLst>
                <a:path w="34" h="32">
                  <a:moveTo>
                    <a:pt x="18" y="0"/>
                  </a:moveTo>
                  <a:lnTo>
                    <a:pt x="18" y="0"/>
                  </a:lnTo>
                  <a:lnTo>
                    <a:pt x="12" y="0"/>
                  </a:lnTo>
                  <a:lnTo>
                    <a:pt x="6" y="4"/>
                  </a:lnTo>
                  <a:lnTo>
                    <a:pt x="2" y="10"/>
                  </a:lnTo>
                  <a:lnTo>
                    <a:pt x="0" y="16"/>
                  </a:lnTo>
                  <a:lnTo>
                    <a:pt x="0" y="16"/>
                  </a:lnTo>
                  <a:lnTo>
                    <a:pt x="2" y="22"/>
                  </a:lnTo>
                  <a:lnTo>
                    <a:pt x="6" y="28"/>
                  </a:lnTo>
                  <a:lnTo>
                    <a:pt x="12" y="32"/>
                  </a:lnTo>
                  <a:lnTo>
                    <a:pt x="18" y="32"/>
                  </a:lnTo>
                  <a:lnTo>
                    <a:pt x="18" y="32"/>
                  </a:lnTo>
                  <a:lnTo>
                    <a:pt x="24" y="32"/>
                  </a:lnTo>
                  <a:lnTo>
                    <a:pt x="30" y="28"/>
                  </a:lnTo>
                  <a:lnTo>
                    <a:pt x="34" y="22"/>
                  </a:lnTo>
                  <a:lnTo>
                    <a:pt x="34" y="16"/>
                  </a:lnTo>
                  <a:lnTo>
                    <a:pt x="34" y="16"/>
                  </a:lnTo>
                  <a:lnTo>
                    <a:pt x="34" y="10"/>
                  </a:lnTo>
                  <a:lnTo>
                    <a:pt x="30" y="4"/>
                  </a:lnTo>
                  <a:lnTo>
                    <a:pt x="24" y="0"/>
                  </a:lnTo>
                  <a:lnTo>
                    <a:pt x="1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29" name="Freeform 93"/>
            <p:cNvSpPr/>
            <p:nvPr/>
          </p:nvSpPr>
          <p:spPr bwMode="auto">
            <a:xfrm>
              <a:off x="6427788" y="444500"/>
              <a:ext cx="73025" cy="73025"/>
            </a:xfrm>
            <a:custGeom>
              <a:avLst/>
              <a:gdLst/>
              <a:ahLst/>
              <a:cxnLst>
                <a:cxn ang="0">
                  <a:pos x="24" y="0"/>
                </a:cxn>
                <a:cxn ang="0">
                  <a:pos x="24" y="0"/>
                </a:cxn>
                <a:cxn ang="0">
                  <a:pos x="14" y="2"/>
                </a:cxn>
                <a:cxn ang="0">
                  <a:pos x="8" y="6"/>
                </a:cxn>
                <a:cxn ang="0">
                  <a:pos x="2" y="14"/>
                </a:cxn>
                <a:cxn ang="0">
                  <a:pos x="0" y="22"/>
                </a:cxn>
                <a:cxn ang="0">
                  <a:pos x="0" y="22"/>
                </a:cxn>
                <a:cxn ang="0">
                  <a:pos x="2" y="32"/>
                </a:cxn>
                <a:cxn ang="0">
                  <a:pos x="8" y="38"/>
                </a:cxn>
                <a:cxn ang="0">
                  <a:pos x="14" y="44"/>
                </a:cxn>
                <a:cxn ang="0">
                  <a:pos x="24" y="46"/>
                </a:cxn>
                <a:cxn ang="0">
                  <a:pos x="24" y="46"/>
                </a:cxn>
                <a:cxn ang="0">
                  <a:pos x="32" y="44"/>
                </a:cxn>
                <a:cxn ang="0">
                  <a:pos x="40" y="38"/>
                </a:cxn>
                <a:cxn ang="0">
                  <a:pos x="44" y="32"/>
                </a:cxn>
                <a:cxn ang="0">
                  <a:pos x="46" y="22"/>
                </a:cxn>
                <a:cxn ang="0">
                  <a:pos x="46" y="22"/>
                </a:cxn>
                <a:cxn ang="0">
                  <a:pos x="44" y="14"/>
                </a:cxn>
                <a:cxn ang="0">
                  <a:pos x="40" y="6"/>
                </a:cxn>
                <a:cxn ang="0">
                  <a:pos x="32" y="2"/>
                </a:cxn>
                <a:cxn ang="0">
                  <a:pos x="24" y="0"/>
                </a:cxn>
              </a:cxnLst>
              <a:rect l="0" t="0" r="r" b="b"/>
              <a:pathLst>
                <a:path w="46" h="46">
                  <a:moveTo>
                    <a:pt x="24" y="0"/>
                  </a:moveTo>
                  <a:lnTo>
                    <a:pt x="24" y="0"/>
                  </a:lnTo>
                  <a:lnTo>
                    <a:pt x="14" y="2"/>
                  </a:lnTo>
                  <a:lnTo>
                    <a:pt x="8" y="6"/>
                  </a:lnTo>
                  <a:lnTo>
                    <a:pt x="2" y="14"/>
                  </a:lnTo>
                  <a:lnTo>
                    <a:pt x="0" y="22"/>
                  </a:lnTo>
                  <a:lnTo>
                    <a:pt x="0" y="22"/>
                  </a:lnTo>
                  <a:lnTo>
                    <a:pt x="2" y="32"/>
                  </a:lnTo>
                  <a:lnTo>
                    <a:pt x="8" y="38"/>
                  </a:lnTo>
                  <a:lnTo>
                    <a:pt x="14" y="44"/>
                  </a:lnTo>
                  <a:lnTo>
                    <a:pt x="24" y="46"/>
                  </a:lnTo>
                  <a:lnTo>
                    <a:pt x="24" y="46"/>
                  </a:lnTo>
                  <a:lnTo>
                    <a:pt x="32" y="44"/>
                  </a:lnTo>
                  <a:lnTo>
                    <a:pt x="40" y="38"/>
                  </a:lnTo>
                  <a:lnTo>
                    <a:pt x="44" y="32"/>
                  </a:lnTo>
                  <a:lnTo>
                    <a:pt x="46" y="22"/>
                  </a:lnTo>
                  <a:lnTo>
                    <a:pt x="46" y="22"/>
                  </a:lnTo>
                  <a:lnTo>
                    <a:pt x="44" y="14"/>
                  </a:lnTo>
                  <a:lnTo>
                    <a:pt x="40" y="6"/>
                  </a:lnTo>
                  <a:lnTo>
                    <a:pt x="32" y="2"/>
                  </a:lnTo>
                  <a:lnTo>
                    <a:pt x="24"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30" name="Freeform 94"/>
            <p:cNvSpPr/>
            <p:nvPr/>
          </p:nvSpPr>
          <p:spPr bwMode="auto">
            <a:xfrm>
              <a:off x="6427788" y="444500"/>
              <a:ext cx="73025" cy="73025"/>
            </a:xfrm>
            <a:custGeom>
              <a:avLst/>
              <a:gdLst/>
              <a:ahLst/>
              <a:cxnLst>
                <a:cxn ang="0">
                  <a:pos x="24" y="0"/>
                </a:cxn>
                <a:cxn ang="0">
                  <a:pos x="24" y="0"/>
                </a:cxn>
                <a:cxn ang="0">
                  <a:pos x="14" y="2"/>
                </a:cxn>
                <a:cxn ang="0">
                  <a:pos x="8" y="6"/>
                </a:cxn>
                <a:cxn ang="0">
                  <a:pos x="2" y="14"/>
                </a:cxn>
                <a:cxn ang="0">
                  <a:pos x="0" y="22"/>
                </a:cxn>
                <a:cxn ang="0">
                  <a:pos x="0" y="22"/>
                </a:cxn>
                <a:cxn ang="0">
                  <a:pos x="2" y="32"/>
                </a:cxn>
                <a:cxn ang="0">
                  <a:pos x="8" y="38"/>
                </a:cxn>
                <a:cxn ang="0">
                  <a:pos x="14" y="44"/>
                </a:cxn>
                <a:cxn ang="0">
                  <a:pos x="24" y="46"/>
                </a:cxn>
                <a:cxn ang="0">
                  <a:pos x="24" y="46"/>
                </a:cxn>
                <a:cxn ang="0">
                  <a:pos x="32" y="44"/>
                </a:cxn>
                <a:cxn ang="0">
                  <a:pos x="40" y="38"/>
                </a:cxn>
                <a:cxn ang="0">
                  <a:pos x="44" y="32"/>
                </a:cxn>
                <a:cxn ang="0">
                  <a:pos x="46" y="22"/>
                </a:cxn>
                <a:cxn ang="0">
                  <a:pos x="46" y="22"/>
                </a:cxn>
                <a:cxn ang="0">
                  <a:pos x="44" y="14"/>
                </a:cxn>
                <a:cxn ang="0">
                  <a:pos x="40" y="6"/>
                </a:cxn>
                <a:cxn ang="0">
                  <a:pos x="32" y="2"/>
                </a:cxn>
                <a:cxn ang="0">
                  <a:pos x="24" y="0"/>
                </a:cxn>
              </a:cxnLst>
              <a:rect l="0" t="0" r="r" b="b"/>
              <a:pathLst>
                <a:path w="46" h="46">
                  <a:moveTo>
                    <a:pt x="24" y="0"/>
                  </a:moveTo>
                  <a:lnTo>
                    <a:pt x="24" y="0"/>
                  </a:lnTo>
                  <a:lnTo>
                    <a:pt x="14" y="2"/>
                  </a:lnTo>
                  <a:lnTo>
                    <a:pt x="8" y="6"/>
                  </a:lnTo>
                  <a:lnTo>
                    <a:pt x="2" y="14"/>
                  </a:lnTo>
                  <a:lnTo>
                    <a:pt x="0" y="22"/>
                  </a:lnTo>
                  <a:lnTo>
                    <a:pt x="0" y="22"/>
                  </a:lnTo>
                  <a:lnTo>
                    <a:pt x="2" y="32"/>
                  </a:lnTo>
                  <a:lnTo>
                    <a:pt x="8" y="38"/>
                  </a:lnTo>
                  <a:lnTo>
                    <a:pt x="14" y="44"/>
                  </a:lnTo>
                  <a:lnTo>
                    <a:pt x="24" y="46"/>
                  </a:lnTo>
                  <a:lnTo>
                    <a:pt x="24" y="46"/>
                  </a:lnTo>
                  <a:lnTo>
                    <a:pt x="32" y="44"/>
                  </a:lnTo>
                  <a:lnTo>
                    <a:pt x="40" y="38"/>
                  </a:lnTo>
                  <a:lnTo>
                    <a:pt x="44" y="32"/>
                  </a:lnTo>
                  <a:lnTo>
                    <a:pt x="46" y="22"/>
                  </a:lnTo>
                  <a:lnTo>
                    <a:pt x="46" y="22"/>
                  </a:lnTo>
                  <a:lnTo>
                    <a:pt x="44" y="14"/>
                  </a:lnTo>
                  <a:lnTo>
                    <a:pt x="40" y="6"/>
                  </a:lnTo>
                  <a:lnTo>
                    <a:pt x="32" y="2"/>
                  </a:lnTo>
                  <a:lnTo>
                    <a:pt x="24"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31" name="Freeform 95"/>
            <p:cNvSpPr/>
            <p:nvPr/>
          </p:nvSpPr>
          <p:spPr bwMode="auto">
            <a:xfrm>
              <a:off x="7256463" y="444500"/>
              <a:ext cx="73025" cy="73025"/>
            </a:xfrm>
            <a:custGeom>
              <a:avLst/>
              <a:gdLst/>
              <a:ahLst/>
              <a:cxnLst>
                <a:cxn ang="0">
                  <a:pos x="22" y="0"/>
                </a:cxn>
                <a:cxn ang="0">
                  <a:pos x="22" y="0"/>
                </a:cxn>
                <a:cxn ang="0">
                  <a:pos x="14" y="2"/>
                </a:cxn>
                <a:cxn ang="0">
                  <a:pos x="6" y="6"/>
                </a:cxn>
                <a:cxn ang="0">
                  <a:pos x="2" y="14"/>
                </a:cxn>
                <a:cxn ang="0">
                  <a:pos x="0" y="22"/>
                </a:cxn>
                <a:cxn ang="0">
                  <a:pos x="0" y="22"/>
                </a:cxn>
                <a:cxn ang="0">
                  <a:pos x="2" y="32"/>
                </a:cxn>
                <a:cxn ang="0">
                  <a:pos x="6" y="38"/>
                </a:cxn>
                <a:cxn ang="0">
                  <a:pos x="14" y="44"/>
                </a:cxn>
                <a:cxn ang="0">
                  <a:pos x="22" y="46"/>
                </a:cxn>
                <a:cxn ang="0">
                  <a:pos x="22" y="46"/>
                </a:cxn>
                <a:cxn ang="0">
                  <a:pos x="32" y="44"/>
                </a:cxn>
                <a:cxn ang="0">
                  <a:pos x="38" y="38"/>
                </a:cxn>
                <a:cxn ang="0">
                  <a:pos x="44" y="32"/>
                </a:cxn>
                <a:cxn ang="0">
                  <a:pos x="46" y="22"/>
                </a:cxn>
                <a:cxn ang="0">
                  <a:pos x="46" y="22"/>
                </a:cxn>
                <a:cxn ang="0">
                  <a:pos x="44" y="14"/>
                </a:cxn>
                <a:cxn ang="0">
                  <a:pos x="38" y="6"/>
                </a:cxn>
                <a:cxn ang="0">
                  <a:pos x="32" y="2"/>
                </a:cxn>
                <a:cxn ang="0">
                  <a:pos x="22" y="0"/>
                </a:cxn>
              </a:cxnLst>
              <a:rect l="0" t="0" r="r" b="b"/>
              <a:pathLst>
                <a:path w="46" h="46">
                  <a:moveTo>
                    <a:pt x="22" y="0"/>
                  </a:moveTo>
                  <a:lnTo>
                    <a:pt x="22" y="0"/>
                  </a:lnTo>
                  <a:lnTo>
                    <a:pt x="14" y="2"/>
                  </a:lnTo>
                  <a:lnTo>
                    <a:pt x="6" y="6"/>
                  </a:lnTo>
                  <a:lnTo>
                    <a:pt x="2" y="14"/>
                  </a:lnTo>
                  <a:lnTo>
                    <a:pt x="0" y="22"/>
                  </a:lnTo>
                  <a:lnTo>
                    <a:pt x="0" y="22"/>
                  </a:lnTo>
                  <a:lnTo>
                    <a:pt x="2" y="32"/>
                  </a:lnTo>
                  <a:lnTo>
                    <a:pt x="6" y="38"/>
                  </a:lnTo>
                  <a:lnTo>
                    <a:pt x="14" y="44"/>
                  </a:lnTo>
                  <a:lnTo>
                    <a:pt x="22" y="46"/>
                  </a:lnTo>
                  <a:lnTo>
                    <a:pt x="22" y="46"/>
                  </a:lnTo>
                  <a:lnTo>
                    <a:pt x="32" y="44"/>
                  </a:lnTo>
                  <a:lnTo>
                    <a:pt x="38" y="38"/>
                  </a:lnTo>
                  <a:lnTo>
                    <a:pt x="44" y="32"/>
                  </a:lnTo>
                  <a:lnTo>
                    <a:pt x="46" y="22"/>
                  </a:lnTo>
                  <a:lnTo>
                    <a:pt x="46" y="22"/>
                  </a:lnTo>
                  <a:lnTo>
                    <a:pt x="44" y="14"/>
                  </a:lnTo>
                  <a:lnTo>
                    <a:pt x="38" y="6"/>
                  </a:lnTo>
                  <a:lnTo>
                    <a:pt x="32" y="2"/>
                  </a:lnTo>
                  <a:lnTo>
                    <a:pt x="2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32" name="Freeform 96"/>
            <p:cNvSpPr/>
            <p:nvPr/>
          </p:nvSpPr>
          <p:spPr bwMode="auto">
            <a:xfrm>
              <a:off x="7256463" y="444500"/>
              <a:ext cx="73025" cy="73025"/>
            </a:xfrm>
            <a:custGeom>
              <a:avLst/>
              <a:gdLst/>
              <a:ahLst/>
              <a:cxnLst>
                <a:cxn ang="0">
                  <a:pos x="22" y="0"/>
                </a:cxn>
                <a:cxn ang="0">
                  <a:pos x="22" y="0"/>
                </a:cxn>
                <a:cxn ang="0">
                  <a:pos x="14" y="2"/>
                </a:cxn>
                <a:cxn ang="0">
                  <a:pos x="6" y="6"/>
                </a:cxn>
                <a:cxn ang="0">
                  <a:pos x="2" y="14"/>
                </a:cxn>
                <a:cxn ang="0">
                  <a:pos x="0" y="22"/>
                </a:cxn>
                <a:cxn ang="0">
                  <a:pos x="0" y="22"/>
                </a:cxn>
                <a:cxn ang="0">
                  <a:pos x="2" y="32"/>
                </a:cxn>
                <a:cxn ang="0">
                  <a:pos x="6" y="38"/>
                </a:cxn>
                <a:cxn ang="0">
                  <a:pos x="14" y="44"/>
                </a:cxn>
                <a:cxn ang="0">
                  <a:pos x="22" y="46"/>
                </a:cxn>
                <a:cxn ang="0">
                  <a:pos x="22" y="46"/>
                </a:cxn>
                <a:cxn ang="0">
                  <a:pos x="32" y="44"/>
                </a:cxn>
                <a:cxn ang="0">
                  <a:pos x="38" y="38"/>
                </a:cxn>
                <a:cxn ang="0">
                  <a:pos x="44" y="32"/>
                </a:cxn>
                <a:cxn ang="0">
                  <a:pos x="46" y="22"/>
                </a:cxn>
                <a:cxn ang="0">
                  <a:pos x="46" y="22"/>
                </a:cxn>
                <a:cxn ang="0">
                  <a:pos x="44" y="14"/>
                </a:cxn>
                <a:cxn ang="0">
                  <a:pos x="38" y="6"/>
                </a:cxn>
                <a:cxn ang="0">
                  <a:pos x="32" y="2"/>
                </a:cxn>
                <a:cxn ang="0">
                  <a:pos x="22" y="0"/>
                </a:cxn>
              </a:cxnLst>
              <a:rect l="0" t="0" r="r" b="b"/>
              <a:pathLst>
                <a:path w="46" h="46">
                  <a:moveTo>
                    <a:pt x="22" y="0"/>
                  </a:moveTo>
                  <a:lnTo>
                    <a:pt x="22" y="0"/>
                  </a:lnTo>
                  <a:lnTo>
                    <a:pt x="14" y="2"/>
                  </a:lnTo>
                  <a:lnTo>
                    <a:pt x="6" y="6"/>
                  </a:lnTo>
                  <a:lnTo>
                    <a:pt x="2" y="14"/>
                  </a:lnTo>
                  <a:lnTo>
                    <a:pt x="0" y="22"/>
                  </a:lnTo>
                  <a:lnTo>
                    <a:pt x="0" y="22"/>
                  </a:lnTo>
                  <a:lnTo>
                    <a:pt x="2" y="32"/>
                  </a:lnTo>
                  <a:lnTo>
                    <a:pt x="6" y="38"/>
                  </a:lnTo>
                  <a:lnTo>
                    <a:pt x="14" y="44"/>
                  </a:lnTo>
                  <a:lnTo>
                    <a:pt x="22" y="46"/>
                  </a:lnTo>
                  <a:lnTo>
                    <a:pt x="22" y="46"/>
                  </a:lnTo>
                  <a:lnTo>
                    <a:pt x="32" y="44"/>
                  </a:lnTo>
                  <a:lnTo>
                    <a:pt x="38" y="38"/>
                  </a:lnTo>
                  <a:lnTo>
                    <a:pt x="44" y="32"/>
                  </a:lnTo>
                  <a:lnTo>
                    <a:pt x="46" y="22"/>
                  </a:lnTo>
                  <a:lnTo>
                    <a:pt x="46" y="22"/>
                  </a:lnTo>
                  <a:lnTo>
                    <a:pt x="44" y="14"/>
                  </a:lnTo>
                  <a:lnTo>
                    <a:pt x="38" y="6"/>
                  </a:lnTo>
                  <a:lnTo>
                    <a:pt x="32" y="2"/>
                  </a:lnTo>
                  <a:lnTo>
                    <a:pt x="22"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33" name="Freeform 97"/>
            <p:cNvSpPr/>
            <p:nvPr/>
          </p:nvSpPr>
          <p:spPr bwMode="auto">
            <a:xfrm>
              <a:off x="5313363" y="254000"/>
              <a:ext cx="79375" cy="79375"/>
            </a:xfrm>
            <a:custGeom>
              <a:avLst/>
              <a:gdLst/>
              <a:ahLst/>
              <a:cxnLst>
                <a:cxn ang="0">
                  <a:pos x="24" y="0"/>
                </a:cxn>
                <a:cxn ang="0">
                  <a:pos x="24" y="0"/>
                </a:cxn>
                <a:cxn ang="0">
                  <a:pos x="14" y="2"/>
                </a:cxn>
                <a:cxn ang="0">
                  <a:pos x="6" y="6"/>
                </a:cxn>
                <a:cxn ang="0">
                  <a:pos x="2" y="14"/>
                </a:cxn>
                <a:cxn ang="0">
                  <a:pos x="0" y="24"/>
                </a:cxn>
                <a:cxn ang="0">
                  <a:pos x="0" y="24"/>
                </a:cxn>
                <a:cxn ang="0">
                  <a:pos x="2" y="34"/>
                </a:cxn>
                <a:cxn ang="0">
                  <a:pos x="6" y="44"/>
                </a:cxn>
                <a:cxn ang="0">
                  <a:pos x="14" y="48"/>
                </a:cxn>
                <a:cxn ang="0">
                  <a:pos x="24" y="50"/>
                </a:cxn>
                <a:cxn ang="0">
                  <a:pos x="24" y="50"/>
                </a:cxn>
                <a:cxn ang="0">
                  <a:pos x="34" y="48"/>
                </a:cxn>
                <a:cxn ang="0">
                  <a:pos x="42" y="44"/>
                </a:cxn>
                <a:cxn ang="0">
                  <a:pos x="48" y="34"/>
                </a:cxn>
                <a:cxn ang="0">
                  <a:pos x="50" y="24"/>
                </a:cxn>
                <a:cxn ang="0">
                  <a:pos x="50" y="24"/>
                </a:cxn>
                <a:cxn ang="0">
                  <a:pos x="48" y="14"/>
                </a:cxn>
                <a:cxn ang="0">
                  <a:pos x="42" y="6"/>
                </a:cxn>
                <a:cxn ang="0">
                  <a:pos x="34" y="2"/>
                </a:cxn>
                <a:cxn ang="0">
                  <a:pos x="24" y="0"/>
                </a:cxn>
              </a:cxnLst>
              <a:rect l="0" t="0" r="r" b="b"/>
              <a:pathLst>
                <a:path w="50" h="50">
                  <a:moveTo>
                    <a:pt x="24" y="0"/>
                  </a:moveTo>
                  <a:lnTo>
                    <a:pt x="24" y="0"/>
                  </a:lnTo>
                  <a:lnTo>
                    <a:pt x="14" y="2"/>
                  </a:lnTo>
                  <a:lnTo>
                    <a:pt x="6" y="6"/>
                  </a:lnTo>
                  <a:lnTo>
                    <a:pt x="2" y="14"/>
                  </a:lnTo>
                  <a:lnTo>
                    <a:pt x="0" y="24"/>
                  </a:lnTo>
                  <a:lnTo>
                    <a:pt x="0" y="24"/>
                  </a:lnTo>
                  <a:lnTo>
                    <a:pt x="2" y="34"/>
                  </a:lnTo>
                  <a:lnTo>
                    <a:pt x="6" y="44"/>
                  </a:lnTo>
                  <a:lnTo>
                    <a:pt x="14" y="48"/>
                  </a:lnTo>
                  <a:lnTo>
                    <a:pt x="24" y="50"/>
                  </a:lnTo>
                  <a:lnTo>
                    <a:pt x="24" y="50"/>
                  </a:lnTo>
                  <a:lnTo>
                    <a:pt x="34" y="48"/>
                  </a:lnTo>
                  <a:lnTo>
                    <a:pt x="42" y="44"/>
                  </a:lnTo>
                  <a:lnTo>
                    <a:pt x="48" y="34"/>
                  </a:lnTo>
                  <a:lnTo>
                    <a:pt x="50" y="24"/>
                  </a:lnTo>
                  <a:lnTo>
                    <a:pt x="50" y="24"/>
                  </a:lnTo>
                  <a:lnTo>
                    <a:pt x="48" y="14"/>
                  </a:lnTo>
                  <a:lnTo>
                    <a:pt x="42" y="6"/>
                  </a:lnTo>
                  <a:lnTo>
                    <a:pt x="34" y="2"/>
                  </a:lnTo>
                  <a:lnTo>
                    <a:pt x="24"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34" name="Freeform 98"/>
            <p:cNvSpPr/>
            <p:nvPr/>
          </p:nvSpPr>
          <p:spPr bwMode="auto">
            <a:xfrm>
              <a:off x="5313363" y="254000"/>
              <a:ext cx="79375" cy="79375"/>
            </a:xfrm>
            <a:custGeom>
              <a:avLst/>
              <a:gdLst/>
              <a:ahLst/>
              <a:cxnLst>
                <a:cxn ang="0">
                  <a:pos x="24" y="0"/>
                </a:cxn>
                <a:cxn ang="0">
                  <a:pos x="24" y="0"/>
                </a:cxn>
                <a:cxn ang="0">
                  <a:pos x="14" y="2"/>
                </a:cxn>
                <a:cxn ang="0">
                  <a:pos x="6" y="6"/>
                </a:cxn>
                <a:cxn ang="0">
                  <a:pos x="2" y="14"/>
                </a:cxn>
                <a:cxn ang="0">
                  <a:pos x="0" y="24"/>
                </a:cxn>
                <a:cxn ang="0">
                  <a:pos x="0" y="24"/>
                </a:cxn>
                <a:cxn ang="0">
                  <a:pos x="2" y="34"/>
                </a:cxn>
                <a:cxn ang="0">
                  <a:pos x="6" y="44"/>
                </a:cxn>
                <a:cxn ang="0">
                  <a:pos x="14" y="48"/>
                </a:cxn>
                <a:cxn ang="0">
                  <a:pos x="24" y="50"/>
                </a:cxn>
                <a:cxn ang="0">
                  <a:pos x="24" y="50"/>
                </a:cxn>
                <a:cxn ang="0">
                  <a:pos x="34" y="48"/>
                </a:cxn>
                <a:cxn ang="0">
                  <a:pos x="42" y="44"/>
                </a:cxn>
                <a:cxn ang="0">
                  <a:pos x="48" y="34"/>
                </a:cxn>
                <a:cxn ang="0">
                  <a:pos x="50" y="24"/>
                </a:cxn>
                <a:cxn ang="0">
                  <a:pos x="50" y="24"/>
                </a:cxn>
                <a:cxn ang="0">
                  <a:pos x="48" y="14"/>
                </a:cxn>
                <a:cxn ang="0">
                  <a:pos x="42" y="6"/>
                </a:cxn>
                <a:cxn ang="0">
                  <a:pos x="34" y="2"/>
                </a:cxn>
                <a:cxn ang="0">
                  <a:pos x="24" y="0"/>
                </a:cxn>
              </a:cxnLst>
              <a:rect l="0" t="0" r="r" b="b"/>
              <a:pathLst>
                <a:path w="50" h="50">
                  <a:moveTo>
                    <a:pt x="24" y="0"/>
                  </a:moveTo>
                  <a:lnTo>
                    <a:pt x="24" y="0"/>
                  </a:lnTo>
                  <a:lnTo>
                    <a:pt x="14" y="2"/>
                  </a:lnTo>
                  <a:lnTo>
                    <a:pt x="6" y="6"/>
                  </a:lnTo>
                  <a:lnTo>
                    <a:pt x="2" y="14"/>
                  </a:lnTo>
                  <a:lnTo>
                    <a:pt x="0" y="24"/>
                  </a:lnTo>
                  <a:lnTo>
                    <a:pt x="0" y="24"/>
                  </a:lnTo>
                  <a:lnTo>
                    <a:pt x="2" y="34"/>
                  </a:lnTo>
                  <a:lnTo>
                    <a:pt x="6" y="44"/>
                  </a:lnTo>
                  <a:lnTo>
                    <a:pt x="14" y="48"/>
                  </a:lnTo>
                  <a:lnTo>
                    <a:pt x="24" y="50"/>
                  </a:lnTo>
                  <a:lnTo>
                    <a:pt x="24" y="50"/>
                  </a:lnTo>
                  <a:lnTo>
                    <a:pt x="34" y="48"/>
                  </a:lnTo>
                  <a:lnTo>
                    <a:pt x="42" y="44"/>
                  </a:lnTo>
                  <a:lnTo>
                    <a:pt x="48" y="34"/>
                  </a:lnTo>
                  <a:lnTo>
                    <a:pt x="50" y="24"/>
                  </a:lnTo>
                  <a:lnTo>
                    <a:pt x="50" y="24"/>
                  </a:lnTo>
                  <a:lnTo>
                    <a:pt x="48" y="14"/>
                  </a:lnTo>
                  <a:lnTo>
                    <a:pt x="42" y="6"/>
                  </a:lnTo>
                  <a:lnTo>
                    <a:pt x="34" y="2"/>
                  </a:lnTo>
                  <a:lnTo>
                    <a:pt x="24"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35" name="Freeform 99"/>
            <p:cNvSpPr/>
            <p:nvPr/>
          </p:nvSpPr>
          <p:spPr bwMode="auto">
            <a:xfrm>
              <a:off x="4649788" y="968375"/>
              <a:ext cx="34925" cy="38100"/>
            </a:xfrm>
            <a:custGeom>
              <a:avLst/>
              <a:gdLst/>
              <a:ahLst/>
              <a:cxnLst>
                <a:cxn ang="0">
                  <a:pos x="12" y="0"/>
                </a:cxn>
                <a:cxn ang="0">
                  <a:pos x="12" y="0"/>
                </a:cxn>
                <a:cxn ang="0">
                  <a:pos x="6" y="2"/>
                </a:cxn>
                <a:cxn ang="0">
                  <a:pos x="4" y="4"/>
                </a:cxn>
                <a:cxn ang="0">
                  <a:pos x="0" y="8"/>
                </a:cxn>
                <a:cxn ang="0">
                  <a:pos x="0" y="12"/>
                </a:cxn>
                <a:cxn ang="0">
                  <a:pos x="0" y="12"/>
                </a:cxn>
                <a:cxn ang="0">
                  <a:pos x="0" y="16"/>
                </a:cxn>
                <a:cxn ang="0">
                  <a:pos x="4" y="20"/>
                </a:cxn>
                <a:cxn ang="0">
                  <a:pos x="6" y="22"/>
                </a:cxn>
                <a:cxn ang="0">
                  <a:pos x="12" y="24"/>
                </a:cxn>
                <a:cxn ang="0">
                  <a:pos x="12" y="24"/>
                </a:cxn>
                <a:cxn ang="0">
                  <a:pos x="16" y="22"/>
                </a:cxn>
                <a:cxn ang="0">
                  <a:pos x="20" y="20"/>
                </a:cxn>
                <a:cxn ang="0">
                  <a:pos x="22" y="16"/>
                </a:cxn>
                <a:cxn ang="0">
                  <a:pos x="22" y="12"/>
                </a:cxn>
                <a:cxn ang="0">
                  <a:pos x="22" y="12"/>
                </a:cxn>
                <a:cxn ang="0">
                  <a:pos x="22" y="8"/>
                </a:cxn>
                <a:cxn ang="0">
                  <a:pos x="20" y="4"/>
                </a:cxn>
                <a:cxn ang="0">
                  <a:pos x="16" y="2"/>
                </a:cxn>
                <a:cxn ang="0">
                  <a:pos x="12" y="0"/>
                </a:cxn>
              </a:cxnLst>
              <a:rect l="0" t="0" r="r" b="b"/>
              <a:pathLst>
                <a:path w="22" h="24">
                  <a:moveTo>
                    <a:pt x="12" y="0"/>
                  </a:moveTo>
                  <a:lnTo>
                    <a:pt x="12" y="0"/>
                  </a:lnTo>
                  <a:lnTo>
                    <a:pt x="6" y="2"/>
                  </a:lnTo>
                  <a:lnTo>
                    <a:pt x="4" y="4"/>
                  </a:lnTo>
                  <a:lnTo>
                    <a:pt x="0" y="8"/>
                  </a:lnTo>
                  <a:lnTo>
                    <a:pt x="0" y="12"/>
                  </a:lnTo>
                  <a:lnTo>
                    <a:pt x="0" y="12"/>
                  </a:lnTo>
                  <a:lnTo>
                    <a:pt x="0" y="16"/>
                  </a:lnTo>
                  <a:lnTo>
                    <a:pt x="4" y="20"/>
                  </a:lnTo>
                  <a:lnTo>
                    <a:pt x="6" y="22"/>
                  </a:lnTo>
                  <a:lnTo>
                    <a:pt x="12" y="24"/>
                  </a:lnTo>
                  <a:lnTo>
                    <a:pt x="12" y="24"/>
                  </a:lnTo>
                  <a:lnTo>
                    <a:pt x="16" y="22"/>
                  </a:lnTo>
                  <a:lnTo>
                    <a:pt x="20" y="20"/>
                  </a:lnTo>
                  <a:lnTo>
                    <a:pt x="22" y="16"/>
                  </a:lnTo>
                  <a:lnTo>
                    <a:pt x="22" y="12"/>
                  </a:lnTo>
                  <a:lnTo>
                    <a:pt x="22" y="12"/>
                  </a:lnTo>
                  <a:lnTo>
                    <a:pt x="22" y="8"/>
                  </a:lnTo>
                  <a:lnTo>
                    <a:pt x="20" y="4"/>
                  </a:lnTo>
                  <a:lnTo>
                    <a:pt x="16" y="2"/>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36" name="Freeform 100"/>
            <p:cNvSpPr/>
            <p:nvPr/>
          </p:nvSpPr>
          <p:spPr bwMode="auto">
            <a:xfrm>
              <a:off x="4649788" y="968375"/>
              <a:ext cx="34925" cy="38100"/>
            </a:xfrm>
            <a:custGeom>
              <a:avLst/>
              <a:gdLst/>
              <a:ahLst/>
              <a:cxnLst>
                <a:cxn ang="0">
                  <a:pos x="12" y="0"/>
                </a:cxn>
                <a:cxn ang="0">
                  <a:pos x="12" y="0"/>
                </a:cxn>
                <a:cxn ang="0">
                  <a:pos x="6" y="2"/>
                </a:cxn>
                <a:cxn ang="0">
                  <a:pos x="4" y="4"/>
                </a:cxn>
                <a:cxn ang="0">
                  <a:pos x="0" y="8"/>
                </a:cxn>
                <a:cxn ang="0">
                  <a:pos x="0" y="12"/>
                </a:cxn>
                <a:cxn ang="0">
                  <a:pos x="0" y="12"/>
                </a:cxn>
                <a:cxn ang="0">
                  <a:pos x="0" y="16"/>
                </a:cxn>
                <a:cxn ang="0">
                  <a:pos x="4" y="20"/>
                </a:cxn>
                <a:cxn ang="0">
                  <a:pos x="6" y="22"/>
                </a:cxn>
                <a:cxn ang="0">
                  <a:pos x="12" y="24"/>
                </a:cxn>
                <a:cxn ang="0">
                  <a:pos x="12" y="24"/>
                </a:cxn>
                <a:cxn ang="0">
                  <a:pos x="16" y="22"/>
                </a:cxn>
                <a:cxn ang="0">
                  <a:pos x="20" y="20"/>
                </a:cxn>
                <a:cxn ang="0">
                  <a:pos x="22" y="16"/>
                </a:cxn>
                <a:cxn ang="0">
                  <a:pos x="22" y="12"/>
                </a:cxn>
                <a:cxn ang="0">
                  <a:pos x="22" y="12"/>
                </a:cxn>
                <a:cxn ang="0">
                  <a:pos x="22" y="8"/>
                </a:cxn>
                <a:cxn ang="0">
                  <a:pos x="20" y="4"/>
                </a:cxn>
                <a:cxn ang="0">
                  <a:pos x="16" y="2"/>
                </a:cxn>
                <a:cxn ang="0">
                  <a:pos x="12" y="0"/>
                </a:cxn>
              </a:cxnLst>
              <a:rect l="0" t="0" r="r" b="b"/>
              <a:pathLst>
                <a:path w="22" h="24">
                  <a:moveTo>
                    <a:pt x="12" y="0"/>
                  </a:moveTo>
                  <a:lnTo>
                    <a:pt x="12" y="0"/>
                  </a:lnTo>
                  <a:lnTo>
                    <a:pt x="6" y="2"/>
                  </a:lnTo>
                  <a:lnTo>
                    <a:pt x="4" y="4"/>
                  </a:lnTo>
                  <a:lnTo>
                    <a:pt x="0" y="8"/>
                  </a:lnTo>
                  <a:lnTo>
                    <a:pt x="0" y="12"/>
                  </a:lnTo>
                  <a:lnTo>
                    <a:pt x="0" y="12"/>
                  </a:lnTo>
                  <a:lnTo>
                    <a:pt x="0" y="16"/>
                  </a:lnTo>
                  <a:lnTo>
                    <a:pt x="4" y="20"/>
                  </a:lnTo>
                  <a:lnTo>
                    <a:pt x="6" y="22"/>
                  </a:lnTo>
                  <a:lnTo>
                    <a:pt x="12" y="24"/>
                  </a:lnTo>
                  <a:lnTo>
                    <a:pt x="12" y="24"/>
                  </a:lnTo>
                  <a:lnTo>
                    <a:pt x="16" y="22"/>
                  </a:lnTo>
                  <a:lnTo>
                    <a:pt x="20" y="20"/>
                  </a:lnTo>
                  <a:lnTo>
                    <a:pt x="22" y="16"/>
                  </a:lnTo>
                  <a:lnTo>
                    <a:pt x="22" y="12"/>
                  </a:lnTo>
                  <a:lnTo>
                    <a:pt x="22" y="12"/>
                  </a:lnTo>
                  <a:lnTo>
                    <a:pt x="22" y="8"/>
                  </a:lnTo>
                  <a:lnTo>
                    <a:pt x="20" y="4"/>
                  </a:lnTo>
                  <a:lnTo>
                    <a:pt x="16" y="2"/>
                  </a:lnTo>
                  <a:lnTo>
                    <a:pt x="12"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37" name="Freeform 101"/>
            <p:cNvSpPr/>
            <p:nvPr/>
          </p:nvSpPr>
          <p:spPr bwMode="auto">
            <a:xfrm>
              <a:off x="4910138" y="803275"/>
              <a:ext cx="47625" cy="47625"/>
            </a:xfrm>
            <a:custGeom>
              <a:avLst/>
              <a:gdLst/>
              <a:ahLst/>
              <a:cxnLst>
                <a:cxn ang="0">
                  <a:pos x="16" y="0"/>
                </a:cxn>
                <a:cxn ang="0">
                  <a:pos x="16" y="0"/>
                </a:cxn>
                <a:cxn ang="0">
                  <a:pos x="10" y="0"/>
                </a:cxn>
                <a:cxn ang="0">
                  <a:pos x="4" y="4"/>
                </a:cxn>
                <a:cxn ang="0">
                  <a:pos x="2" y="10"/>
                </a:cxn>
                <a:cxn ang="0">
                  <a:pos x="0" y="16"/>
                </a:cxn>
                <a:cxn ang="0">
                  <a:pos x="0" y="16"/>
                </a:cxn>
                <a:cxn ang="0">
                  <a:pos x="2" y="22"/>
                </a:cxn>
                <a:cxn ang="0">
                  <a:pos x="4" y="26"/>
                </a:cxn>
                <a:cxn ang="0">
                  <a:pos x="10" y="30"/>
                </a:cxn>
                <a:cxn ang="0">
                  <a:pos x="16" y="30"/>
                </a:cxn>
                <a:cxn ang="0">
                  <a:pos x="16" y="30"/>
                </a:cxn>
                <a:cxn ang="0">
                  <a:pos x="22" y="30"/>
                </a:cxn>
                <a:cxn ang="0">
                  <a:pos x="26" y="26"/>
                </a:cxn>
                <a:cxn ang="0">
                  <a:pos x="30" y="22"/>
                </a:cxn>
                <a:cxn ang="0">
                  <a:pos x="30" y="16"/>
                </a:cxn>
                <a:cxn ang="0">
                  <a:pos x="30" y="16"/>
                </a:cxn>
                <a:cxn ang="0">
                  <a:pos x="30" y="10"/>
                </a:cxn>
                <a:cxn ang="0">
                  <a:pos x="26" y="4"/>
                </a:cxn>
                <a:cxn ang="0">
                  <a:pos x="22" y="0"/>
                </a:cxn>
                <a:cxn ang="0">
                  <a:pos x="16" y="0"/>
                </a:cxn>
              </a:cxnLst>
              <a:rect l="0" t="0" r="r" b="b"/>
              <a:pathLst>
                <a:path w="30" h="30">
                  <a:moveTo>
                    <a:pt x="16" y="0"/>
                  </a:moveTo>
                  <a:lnTo>
                    <a:pt x="16" y="0"/>
                  </a:lnTo>
                  <a:lnTo>
                    <a:pt x="10" y="0"/>
                  </a:lnTo>
                  <a:lnTo>
                    <a:pt x="4" y="4"/>
                  </a:lnTo>
                  <a:lnTo>
                    <a:pt x="2" y="10"/>
                  </a:lnTo>
                  <a:lnTo>
                    <a:pt x="0" y="16"/>
                  </a:lnTo>
                  <a:lnTo>
                    <a:pt x="0" y="16"/>
                  </a:lnTo>
                  <a:lnTo>
                    <a:pt x="2" y="22"/>
                  </a:lnTo>
                  <a:lnTo>
                    <a:pt x="4" y="26"/>
                  </a:lnTo>
                  <a:lnTo>
                    <a:pt x="10" y="30"/>
                  </a:lnTo>
                  <a:lnTo>
                    <a:pt x="16" y="30"/>
                  </a:lnTo>
                  <a:lnTo>
                    <a:pt x="16" y="30"/>
                  </a:lnTo>
                  <a:lnTo>
                    <a:pt x="22" y="30"/>
                  </a:lnTo>
                  <a:lnTo>
                    <a:pt x="26" y="26"/>
                  </a:lnTo>
                  <a:lnTo>
                    <a:pt x="30" y="22"/>
                  </a:lnTo>
                  <a:lnTo>
                    <a:pt x="30" y="16"/>
                  </a:lnTo>
                  <a:lnTo>
                    <a:pt x="30" y="16"/>
                  </a:lnTo>
                  <a:lnTo>
                    <a:pt x="30" y="10"/>
                  </a:lnTo>
                  <a:lnTo>
                    <a:pt x="26" y="4"/>
                  </a:lnTo>
                  <a:lnTo>
                    <a:pt x="22" y="0"/>
                  </a:lnTo>
                  <a:lnTo>
                    <a:pt x="1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38" name="Freeform 102"/>
            <p:cNvSpPr/>
            <p:nvPr/>
          </p:nvSpPr>
          <p:spPr bwMode="auto">
            <a:xfrm>
              <a:off x="4910138" y="803275"/>
              <a:ext cx="47625" cy="47625"/>
            </a:xfrm>
            <a:custGeom>
              <a:avLst/>
              <a:gdLst/>
              <a:ahLst/>
              <a:cxnLst>
                <a:cxn ang="0">
                  <a:pos x="16" y="0"/>
                </a:cxn>
                <a:cxn ang="0">
                  <a:pos x="16" y="0"/>
                </a:cxn>
                <a:cxn ang="0">
                  <a:pos x="10" y="0"/>
                </a:cxn>
                <a:cxn ang="0">
                  <a:pos x="4" y="4"/>
                </a:cxn>
                <a:cxn ang="0">
                  <a:pos x="2" y="10"/>
                </a:cxn>
                <a:cxn ang="0">
                  <a:pos x="0" y="16"/>
                </a:cxn>
                <a:cxn ang="0">
                  <a:pos x="0" y="16"/>
                </a:cxn>
                <a:cxn ang="0">
                  <a:pos x="2" y="22"/>
                </a:cxn>
                <a:cxn ang="0">
                  <a:pos x="4" y="26"/>
                </a:cxn>
                <a:cxn ang="0">
                  <a:pos x="10" y="30"/>
                </a:cxn>
                <a:cxn ang="0">
                  <a:pos x="16" y="30"/>
                </a:cxn>
                <a:cxn ang="0">
                  <a:pos x="16" y="30"/>
                </a:cxn>
                <a:cxn ang="0">
                  <a:pos x="22" y="30"/>
                </a:cxn>
                <a:cxn ang="0">
                  <a:pos x="26" y="26"/>
                </a:cxn>
                <a:cxn ang="0">
                  <a:pos x="30" y="22"/>
                </a:cxn>
                <a:cxn ang="0">
                  <a:pos x="30" y="16"/>
                </a:cxn>
                <a:cxn ang="0">
                  <a:pos x="30" y="16"/>
                </a:cxn>
                <a:cxn ang="0">
                  <a:pos x="30" y="10"/>
                </a:cxn>
                <a:cxn ang="0">
                  <a:pos x="26" y="4"/>
                </a:cxn>
                <a:cxn ang="0">
                  <a:pos x="22" y="0"/>
                </a:cxn>
                <a:cxn ang="0">
                  <a:pos x="16" y="0"/>
                </a:cxn>
              </a:cxnLst>
              <a:rect l="0" t="0" r="r" b="b"/>
              <a:pathLst>
                <a:path w="30" h="30">
                  <a:moveTo>
                    <a:pt x="16" y="0"/>
                  </a:moveTo>
                  <a:lnTo>
                    <a:pt x="16" y="0"/>
                  </a:lnTo>
                  <a:lnTo>
                    <a:pt x="10" y="0"/>
                  </a:lnTo>
                  <a:lnTo>
                    <a:pt x="4" y="4"/>
                  </a:lnTo>
                  <a:lnTo>
                    <a:pt x="2" y="10"/>
                  </a:lnTo>
                  <a:lnTo>
                    <a:pt x="0" y="16"/>
                  </a:lnTo>
                  <a:lnTo>
                    <a:pt x="0" y="16"/>
                  </a:lnTo>
                  <a:lnTo>
                    <a:pt x="2" y="22"/>
                  </a:lnTo>
                  <a:lnTo>
                    <a:pt x="4" y="26"/>
                  </a:lnTo>
                  <a:lnTo>
                    <a:pt x="10" y="30"/>
                  </a:lnTo>
                  <a:lnTo>
                    <a:pt x="16" y="30"/>
                  </a:lnTo>
                  <a:lnTo>
                    <a:pt x="16" y="30"/>
                  </a:lnTo>
                  <a:lnTo>
                    <a:pt x="22" y="30"/>
                  </a:lnTo>
                  <a:lnTo>
                    <a:pt x="26" y="26"/>
                  </a:lnTo>
                  <a:lnTo>
                    <a:pt x="30" y="22"/>
                  </a:lnTo>
                  <a:lnTo>
                    <a:pt x="30" y="16"/>
                  </a:lnTo>
                  <a:lnTo>
                    <a:pt x="30" y="16"/>
                  </a:lnTo>
                  <a:lnTo>
                    <a:pt x="30" y="10"/>
                  </a:lnTo>
                  <a:lnTo>
                    <a:pt x="26" y="4"/>
                  </a:lnTo>
                  <a:lnTo>
                    <a:pt x="22" y="0"/>
                  </a:lnTo>
                  <a:lnTo>
                    <a:pt x="1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39" name="Freeform 103"/>
            <p:cNvSpPr/>
            <p:nvPr/>
          </p:nvSpPr>
          <p:spPr bwMode="auto">
            <a:xfrm>
              <a:off x="6154738" y="355600"/>
              <a:ext cx="34925" cy="34925"/>
            </a:xfrm>
            <a:custGeom>
              <a:avLst/>
              <a:gdLst/>
              <a:ahLst/>
              <a:cxnLst>
                <a:cxn ang="0">
                  <a:pos x="10" y="0"/>
                </a:cxn>
                <a:cxn ang="0">
                  <a:pos x="10" y="0"/>
                </a:cxn>
                <a:cxn ang="0">
                  <a:pos x="6" y="0"/>
                </a:cxn>
                <a:cxn ang="0">
                  <a:pos x="2" y="4"/>
                </a:cxn>
                <a:cxn ang="0">
                  <a:pos x="0" y="6"/>
                </a:cxn>
                <a:cxn ang="0">
                  <a:pos x="0" y="12"/>
                </a:cxn>
                <a:cxn ang="0">
                  <a:pos x="0" y="12"/>
                </a:cxn>
                <a:cxn ang="0">
                  <a:pos x="0" y="16"/>
                </a:cxn>
                <a:cxn ang="0">
                  <a:pos x="2" y="20"/>
                </a:cxn>
                <a:cxn ang="0">
                  <a:pos x="6" y="22"/>
                </a:cxn>
                <a:cxn ang="0">
                  <a:pos x="10" y="22"/>
                </a:cxn>
                <a:cxn ang="0">
                  <a:pos x="10" y="22"/>
                </a:cxn>
                <a:cxn ang="0">
                  <a:pos x="14" y="22"/>
                </a:cxn>
                <a:cxn ang="0">
                  <a:pos x="18" y="20"/>
                </a:cxn>
                <a:cxn ang="0">
                  <a:pos x="20" y="16"/>
                </a:cxn>
                <a:cxn ang="0">
                  <a:pos x="22" y="12"/>
                </a:cxn>
                <a:cxn ang="0">
                  <a:pos x="22" y="12"/>
                </a:cxn>
                <a:cxn ang="0">
                  <a:pos x="20" y="6"/>
                </a:cxn>
                <a:cxn ang="0">
                  <a:pos x="18" y="4"/>
                </a:cxn>
                <a:cxn ang="0">
                  <a:pos x="14" y="0"/>
                </a:cxn>
                <a:cxn ang="0">
                  <a:pos x="10" y="0"/>
                </a:cxn>
              </a:cxnLst>
              <a:rect l="0" t="0" r="r" b="b"/>
              <a:pathLst>
                <a:path w="22" h="22">
                  <a:moveTo>
                    <a:pt x="10" y="0"/>
                  </a:moveTo>
                  <a:lnTo>
                    <a:pt x="10" y="0"/>
                  </a:lnTo>
                  <a:lnTo>
                    <a:pt x="6" y="0"/>
                  </a:lnTo>
                  <a:lnTo>
                    <a:pt x="2" y="4"/>
                  </a:lnTo>
                  <a:lnTo>
                    <a:pt x="0" y="6"/>
                  </a:lnTo>
                  <a:lnTo>
                    <a:pt x="0" y="12"/>
                  </a:lnTo>
                  <a:lnTo>
                    <a:pt x="0" y="12"/>
                  </a:lnTo>
                  <a:lnTo>
                    <a:pt x="0" y="16"/>
                  </a:lnTo>
                  <a:lnTo>
                    <a:pt x="2" y="20"/>
                  </a:lnTo>
                  <a:lnTo>
                    <a:pt x="6" y="22"/>
                  </a:lnTo>
                  <a:lnTo>
                    <a:pt x="10" y="22"/>
                  </a:lnTo>
                  <a:lnTo>
                    <a:pt x="10" y="22"/>
                  </a:lnTo>
                  <a:lnTo>
                    <a:pt x="14" y="22"/>
                  </a:lnTo>
                  <a:lnTo>
                    <a:pt x="18" y="20"/>
                  </a:lnTo>
                  <a:lnTo>
                    <a:pt x="20" y="16"/>
                  </a:lnTo>
                  <a:lnTo>
                    <a:pt x="22" y="12"/>
                  </a:lnTo>
                  <a:lnTo>
                    <a:pt x="22" y="12"/>
                  </a:lnTo>
                  <a:lnTo>
                    <a:pt x="20" y="6"/>
                  </a:lnTo>
                  <a:lnTo>
                    <a:pt x="18" y="4"/>
                  </a:lnTo>
                  <a:lnTo>
                    <a:pt x="14" y="0"/>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40" name="Freeform 104"/>
            <p:cNvSpPr/>
            <p:nvPr/>
          </p:nvSpPr>
          <p:spPr bwMode="auto">
            <a:xfrm>
              <a:off x="6154738" y="355600"/>
              <a:ext cx="34925" cy="34925"/>
            </a:xfrm>
            <a:custGeom>
              <a:avLst/>
              <a:gdLst/>
              <a:ahLst/>
              <a:cxnLst>
                <a:cxn ang="0">
                  <a:pos x="10" y="0"/>
                </a:cxn>
                <a:cxn ang="0">
                  <a:pos x="10" y="0"/>
                </a:cxn>
                <a:cxn ang="0">
                  <a:pos x="6" y="0"/>
                </a:cxn>
                <a:cxn ang="0">
                  <a:pos x="2" y="4"/>
                </a:cxn>
                <a:cxn ang="0">
                  <a:pos x="0" y="6"/>
                </a:cxn>
                <a:cxn ang="0">
                  <a:pos x="0" y="12"/>
                </a:cxn>
                <a:cxn ang="0">
                  <a:pos x="0" y="12"/>
                </a:cxn>
                <a:cxn ang="0">
                  <a:pos x="0" y="16"/>
                </a:cxn>
                <a:cxn ang="0">
                  <a:pos x="2" y="20"/>
                </a:cxn>
                <a:cxn ang="0">
                  <a:pos x="6" y="22"/>
                </a:cxn>
                <a:cxn ang="0">
                  <a:pos x="10" y="22"/>
                </a:cxn>
                <a:cxn ang="0">
                  <a:pos x="10" y="22"/>
                </a:cxn>
                <a:cxn ang="0">
                  <a:pos x="14" y="22"/>
                </a:cxn>
                <a:cxn ang="0">
                  <a:pos x="18" y="20"/>
                </a:cxn>
                <a:cxn ang="0">
                  <a:pos x="20" y="16"/>
                </a:cxn>
                <a:cxn ang="0">
                  <a:pos x="22" y="12"/>
                </a:cxn>
                <a:cxn ang="0">
                  <a:pos x="22" y="12"/>
                </a:cxn>
                <a:cxn ang="0">
                  <a:pos x="20" y="6"/>
                </a:cxn>
                <a:cxn ang="0">
                  <a:pos x="18" y="4"/>
                </a:cxn>
                <a:cxn ang="0">
                  <a:pos x="14" y="0"/>
                </a:cxn>
                <a:cxn ang="0">
                  <a:pos x="10" y="0"/>
                </a:cxn>
              </a:cxnLst>
              <a:rect l="0" t="0" r="r" b="b"/>
              <a:pathLst>
                <a:path w="22" h="22">
                  <a:moveTo>
                    <a:pt x="10" y="0"/>
                  </a:moveTo>
                  <a:lnTo>
                    <a:pt x="10" y="0"/>
                  </a:lnTo>
                  <a:lnTo>
                    <a:pt x="6" y="0"/>
                  </a:lnTo>
                  <a:lnTo>
                    <a:pt x="2" y="4"/>
                  </a:lnTo>
                  <a:lnTo>
                    <a:pt x="0" y="6"/>
                  </a:lnTo>
                  <a:lnTo>
                    <a:pt x="0" y="12"/>
                  </a:lnTo>
                  <a:lnTo>
                    <a:pt x="0" y="12"/>
                  </a:lnTo>
                  <a:lnTo>
                    <a:pt x="0" y="16"/>
                  </a:lnTo>
                  <a:lnTo>
                    <a:pt x="2" y="20"/>
                  </a:lnTo>
                  <a:lnTo>
                    <a:pt x="6" y="22"/>
                  </a:lnTo>
                  <a:lnTo>
                    <a:pt x="10" y="22"/>
                  </a:lnTo>
                  <a:lnTo>
                    <a:pt x="10" y="22"/>
                  </a:lnTo>
                  <a:lnTo>
                    <a:pt x="14" y="22"/>
                  </a:lnTo>
                  <a:lnTo>
                    <a:pt x="18" y="20"/>
                  </a:lnTo>
                  <a:lnTo>
                    <a:pt x="20" y="16"/>
                  </a:lnTo>
                  <a:lnTo>
                    <a:pt x="22" y="12"/>
                  </a:lnTo>
                  <a:lnTo>
                    <a:pt x="22" y="12"/>
                  </a:lnTo>
                  <a:lnTo>
                    <a:pt x="20" y="6"/>
                  </a:lnTo>
                  <a:lnTo>
                    <a:pt x="18" y="4"/>
                  </a:lnTo>
                  <a:lnTo>
                    <a:pt x="14" y="0"/>
                  </a:lnTo>
                  <a:lnTo>
                    <a:pt x="10"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41" name="Freeform 105"/>
            <p:cNvSpPr/>
            <p:nvPr/>
          </p:nvSpPr>
          <p:spPr bwMode="auto">
            <a:xfrm>
              <a:off x="5205413" y="606425"/>
              <a:ext cx="34925" cy="34925"/>
            </a:xfrm>
            <a:custGeom>
              <a:avLst/>
              <a:gdLst/>
              <a:ahLst/>
              <a:cxnLst>
                <a:cxn ang="0">
                  <a:pos x="10" y="0"/>
                </a:cxn>
                <a:cxn ang="0">
                  <a:pos x="10" y="0"/>
                </a:cxn>
                <a:cxn ang="0">
                  <a:pos x="6" y="0"/>
                </a:cxn>
                <a:cxn ang="0">
                  <a:pos x="2" y="2"/>
                </a:cxn>
                <a:cxn ang="0">
                  <a:pos x="0" y="6"/>
                </a:cxn>
                <a:cxn ang="0">
                  <a:pos x="0" y="10"/>
                </a:cxn>
                <a:cxn ang="0">
                  <a:pos x="0" y="10"/>
                </a:cxn>
                <a:cxn ang="0">
                  <a:pos x="0" y="14"/>
                </a:cxn>
                <a:cxn ang="0">
                  <a:pos x="2" y="18"/>
                </a:cxn>
                <a:cxn ang="0">
                  <a:pos x="6" y="20"/>
                </a:cxn>
                <a:cxn ang="0">
                  <a:pos x="10" y="22"/>
                </a:cxn>
                <a:cxn ang="0">
                  <a:pos x="10" y="22"/>
                </a:cxn>
                <a:cxn ang="0">
                  <a:pos x="14" y="20"/>
                </a:cxn>
                <a:cxn ang="0">
                  <a:pos x="18" y="18"/>
                </a:cxn>
                <a:cxn ang="0">
                  <a:pos x="20" y="14"/>
                </a:cxn>
                <a:cxn ang="0">
                  <a:pos x="22" y="10"/>
                </a:cxn>
                <a:cxn ang="0">
                  <a:pos x="22" y="10"/>
                </a:cxn>
                <a:cxn ang="0">
                  <a:pos x="20" y="6"/>
                </a:cxn>
                <a:cxn ang="0">
                  <a:pos x="18" y="2"/>
                </a:cxn>
                <a:cxn ang="0">
                  <a:pos x="14" y="0"/>
                </a:cxn>
                <a:cxn ang="0">
                  <a:pos x="10" y="0"/>
                </a:cxn>
              </a:cxnLst>
              <a:rect l="0" t="0" r="r" b="b"/>
              <a:pathLst>
                <a:path w="22" h="22">
                  <a:moveTo>
                    <a:pt x="10" y="0"/>
                  </a:moveTo>
                  <a:lnTo>
                    <a:pt x="10" y="0"/>
                  </a:lnTo>
                  <a:lnTo>
                    <a:pt x="6" y="0"/>
                  </a:lnTo>
                  <a:lnTo>
                    <a:pt x="2" y="2"/>
                  </a:lnTo>
                  <a:lnTo>
                    <a:pt x="0" y="6"/>
                  </a:lnTo>
                  <a:lnTo>
                    <a:pt x="0" y="10"/>
                  </a:lnTo>
                  <a:lnTo>
                    <a:pt x="0" y="10"/>
                  </a:lnTo>
                  <a:lnTo>
                    <a:pt x="0" y="14"/>
                  </a:lnTo>
                  <a:lnTo>
                    <a:pt x="2" y="18"/>
                  </a:lnTo>
                  <a:lnTo>
                    <a:pt x="6" y="20"/>
                  </a:lnTo>
                  <a:lnTo>
                    <a:pt x="10" y="22"/>
                  </a:lnTo>
                  <a:lnTo>
                    <a:pt x="10" y="22"/>
                  </a:lnTo>
                  <a:lnTo>
                    <a:pt x="14" y="20"/>
                  </a:lnTo>
                  <a:lnTo>
                    <a:pt x="18" y="18"/>
                  </a:lnTo>
                  <a:lnTo>
                    <a:pt x="20" y="14"/>
                  </a:lnTo>
                  <a:lnTo>
                    <a:pt x="22" y="10"/>
                  </a:lnTo>
                  <a:lnTo>
                    <a:pt x="22" y="10"/>
                  </a:lnTo>
                  <a:lnTo>
                    <a:pt x="20" y="6"/>
                  </a:lnTo>
                  <a:lnTo>
                    <a:pt x="18" y="2"/>
                  </a:lnTo>
                  <a:lnTo>
                    <a:pt x="14" y="0"/>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42" name="Freeform 106"/>
            <p:cNvSpPr/>
            <p:nvPr/>
          </p:nvSpPr>
          <p:spPr bwMode="auto">
            <a:xfrm>
              <a:off x="5205413" y="606425"/>
              <a:ext cx="34925" cy="34925"/>
            </a:xfrm>
            <a:custGeom>
              <a:avLst/>
              <a:gdLst/>
              <a:ahLst/>
              <a:cxnLst>
                <a:cxn ang="0">
                  <a:pos x="10" y="0"/>
                </a:cxn>
                <a:cxn ang="0">
                  <a:pos x="10" y="0"/>
                </a:cxn>
                <a:cxn ang="0">
                  <a:pos x="6" y="0"/>
                </a:cxn>
                <a:cxn ang="0">
                  <a:pos x="2" y="2"/>
                </a:cxn>
                <a:cxn ang="0">
                  <a:pos x="0" y="6"/>
                </a:cxn>
                <a:cxn ang="0">
                  <a:pos x="0" y="10"/>
                </a:cxn>
                <a:cxn ang="0">
                  <a:pos x="0" y="10"/>
                </a:cxn>
                <a:cxn ang="0">
                  <a:pos x="0" y="14"/>
                </a:cxn>
                <a:cxn ang="0">
                  <a:pos x="2" y="18"/>
                </a:cxn>
                <a:cxn ang="0">
                  <a:pos x="6" y="20"/>
                </a:cxn>
                <a:cxn ang="0">
                  <a:pos x="10" y="22"/>
                </a:cxn>
                <a:cxn ang="0">
                  <a:pos x="10" y="22"/>
                </a:cxn>
                <a:cxn ang="0">
                  <a:pos x="14" y="20"/>
                </a:cxn>
                <a:cxn ang="0">
                  <a:pos x="18" y="18"/>
                </a:cxn>
                <a:cxn ang="0">
                  <a:pos x="20" y="14"/>
                </a:cxn>
                <a:cxn ang="0">
                  <a:pos x="22" y="10"/>
                </a:cxn>
                <a:cxn ang="0">
                  <a:pos x="22" y="10"/>
                </a:cxn>
                <a:cxn ang="0">
                  <a:pos x="20" y="6"/>
                </a:cxn>
                <a:cxn ang="0">
                  <a:pos x="18" y="2"/>
                </a:cxn>
                <a:cxn ang="0">
                  <a:pos x="14" y="0"/>
                </a:cxn>
                <a:cxn ang="0">
                  <a:pos x="10" y="0"/>
                </a:cxn>
              </a:cxnLst>
              <a:rect l="0" t="0" r="r" b="b"/>
              <a:pathLst>
                <a:path w="22" h="22">
                  <a:moveTo>
                    <a:pt x="10" y="0"/>
                  </a:moveTo>
                  <a:lnTo>
                    <a:pt x="10" y="0"/>
                  </a:lnTo>
                  <a:lnTo>
                    <a:pt x="6" y="0"/>
                  </a:lnTo>
                  <a:lnTo>
                    <a:pt x="2" y="2"/>
                  </a:lnTo>
                  <a:lnTo>
                    <a:pt x="0" y="6"/>
                  </a:lnTo>
                  <a:lnTo>
                    <a:pt x="0" y="10"/>
                  </a:lnTo>
                  <a:lnTo>
                    <a:pt x="0" y="10"/>
                  </a:lnTo>
                  <a:lnTo>
                    <a:pt x="0" y="14"/>
                  </a:lnTo>
                  <a:lnTo>
                    <a:pt x="2" y="18"/>
                  </a:lnTo>
                  <a:lnTo>
                    <a:pt x="6" y="20"/>
                  </a:lnTo>
                  <a:lnTo>
                    <a:pt x="10" y="22"/>
                  </a:lnTo>
                  <a:lnTo>
                    <a:pt x="10" y="22"/>
                  </a:lnTo>
                  <a:lnTo>
                    <a:pt x="14" y="20"/>
                  </a:lnTo>
                  <a:lnTo>
                    <a:pt x="18" y="18"/>
                  </a:lnTo>
                  <a:lnTo>
                    <a:pt x="20" y="14"/>
                  </a:lnTo>
                  <a:lnTo>
                    <a:pt x="22" y="10"/>
                  </a:lnTo>
                  <a:lnTo>
                    <a:pt x="22" y="10"/>
                  </a:lnTo>
                  <a:lnTo>
                    <a:pt x="20" y="6"/>
                  </a:lnTo>
                  <a:lnTo>
                    <a:pt x="18" y="2"/>
                  </a:lnTo>
                  <a:lnTo>
                    <a:pt x="14" y="0"/>
                  </a:lnTo>
                  <a:lnTo>
                    <a:pt x="10"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43" name="Freeform 107"/>
            <p:cNvSpPr/>
            <p:nvPr/>
          </p:nvSpPr>
          <p:spPr bwMode="auto">
            <a:xfrm>
              <a:off x="7011988" y="292100"/>
              <a:ext cx="34925" cy="38100"/>
            </a:xfrm>
            <a:custGeom>
              <a:avLst/>
              <a:gdLst/>
              <a:ahLst/>
              <a:cxnLst>
                <a:cxn ang="0">
                  <a:pos x="10" y="0"/>
                </a:cxn>
                <a:cxn ang="0">
                  <a:pos x="10" y="0"/>
                </a:cxn>
                <a:cxn ang="0">
                  <a:pos x="6" y="2"/>
                </a:cxn>
                <a:cxn ang="0">
                  <a:pos x="2" y="4"/>
                </a:cxn>
                <a:cxn ang="0">
                  <a:pos x="0" y="8"/>
                </a:cxn>
                <a:cxn ang="0">
                  <a:pos x="0" y="12"/>
                </a:cxn>
                <a:cxn ang="0">
                  <a:pos x="0" y="12"/>
                </a:cxn>
                <a:cxn ang="0">
                  <a:pos x="0" y="16"/>
                </a:cxn>
                <a:cxn ang="0">
                  <a:pos x="2" y="20"/>
                </a:cxn>
                <a:cxn ang="0">
                  <a:pos x="6" y="22"/>
                </a:cxn>
                <a:cxn ang="0">
                  <a:pos x="10" y="24"/>
                </a:cxn>
                <a:cxn ang="0">
                  <a:pos x="10" y="24"/>
                </a:cxn>
                <a:cxn ang="0">
                  <a:pos x="14" y="22"/>
                </a:cxn>
                <a:cxn ang="0">
                  <a:pos x="18" y="20"/>
                </a:cxn>
                <a:cxn ang="0">
                  <a:pos x="20" y="16"/>
                </a:cxn>
                <a:cxn ang="0">
                  <a:pos x="22" y="12"/>
                </a:cxn>
                <a:cxn ang="0">
                  <a:pos x="22" y="12"/>
                </a:cxn>
                <a:cxn ang="0">
                  <a:pos x="20" y="8"/>
                </a:cxn>
                <a:cxn ang="0">
                  <a:pos x="18" y="4"/>
                </a:cxn>
                <a:cxn ang="0">
                  <a:pos x="14" y="2"/>
                </a:cxn>
                <a:cxn ang="0">
                  <a:pos x="10" y="0"/>
                </a:cxn>
              </a:cxnLst>
              <a:rect l="0" t="0" r="r" b="b"/>
              <a:pathLst>
                <a:path w="22" h="24">
                  <a:moveTo>
                    <a:pt x="10" y="0"/>
                  </a:moveTo>
                  <a:lnTo>
                    <a:pt x="10" y="0"/>
                  </a:lnTo>
                  <a:lnTo>
                    <a:pt x="6" y="2"/>
                  </a:lnTo>
                  <a:lnTo>
                    <a:pt x="2" y="4"/>
                  </a:lnTo>
                  <a:lnTo>
                    <a:pt x="0" y="8"/>
                  </a:lnTo>
                  <a:lnTo>
                    <a:pt x="0" y="12"/>
                  </a:lnTo>
                  <a:lnTo>
                    <a:pt x="0" y="12"/>
                  </a:lnTo>
                  <a:lnTo>
                    <a:pt x="0" y="16"/>
                  </a:lnTo>
                  <a:lnTo>
                    <a:pt x="2" y="20"/>
                  </a:lnTo>
                  <a:lnTo>
                    <a:pt x="6" y="22"/>
                  </a:lnTo>
                  <a:lnTo>
                    <a:pt x="10" y="24"/>
                  </a:lnTo>
                  <a:lnTo>
                    <a:pt x="10" y="24"/>
                  </a:lnTo>
                  <a:lnTo>
                    <a:pt x="14" y="22"/>
                  </a:lnTo>
                  <a:lnTo>
                    <a:pt x="18" y="20"/>
                  </a:lnTo>
                  <a:lnTo>
                    <a:pt x="20" y="16"/>
                  </a:lnTo>
                  <a:lnTo>
                    <a:pt x="22" y="12"/>
                  </a:lnTo>
                  <a:lnTo>
                    <a:pt x="22" y="12"/>
                  </a:lnTo>
                  <a:lnTo>
                    <a:pt x="20" y="8"/>
                  </a:lnTo>
                  <a:lnTo>
                    <a:pt x="18" y="4"/>
                  </a:lnTo>
                  <a:lnTo>
                    <a:pt x="14" y="2"/>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44" name="Freeform 108"/>
            <p:cNvSpPr/>
            <p:nvPr/>
          </p:nvSpPr>
          <p:spPr bwMode="auto">
            <a:xfrm>
              <a:off x="7011988" y="292100"/>
              <a:ext cx="34925" cy="38100"/>
            </a:xfrm>
            <a:custGeom>
              <a:avLst/>
              <a:gdLst/>
              <a:ahLst/>
              <a:cxnLst>
                <a:cxn ang="0">
                  <a:pos x="10" y="0"/>
                </a:cxn>
                <a:cxn ang="0">
                  <a:pos x="10" y="0"/>
                </a:cxn>
                <a:cxn ang="0">
                  <a:pos x="6" y="2"/>
                </a:cxn>
                <a:cxn ang="0">
                  <a:pos x="2" y="4"/>
                </a:cxn>
                <a:cxn ang="0">
                  <a:pos x="0" y="8"/>
                </a:cxn>
                <a:cxn ang="0">
                  <a:pos x="0" y="12"/>
                </a:cxn>
                <a:cxn ang="0">
                  <a:pos x="0" y="12"/>
                </a:cxn>
                <a:cxn ang="0">
                  <a:pos x="0" y="16"/>
                </a:cxn>
                <a:cxn ang="0">
                  <a:pos x="2" y="20"/>
                </a:cxn>
                <a:cxn ang="0">
                  <a:pos x="6" y="22"/>
                </a:cxn>
                <a:cxn ang="0">
                  <a:pos x="10" y="24"/>
                </a:cxn>
                <a:cxn ang="0">
                  <a:pos x="10" y="24"/>
                </a:cxn>
                <a:cxn ang="0">
                  <a:pos x="14" y="22"/>
                </a:cxn>
                <a:cxn ang="0">
                  <a:pos x="18" y="20"/>
                </a:cxn>
                <a:cxn ang="0">
                  <a:pos x="20" y="16"/>
                </a:cxn>
                <a:cxn ang="0">
                  <a:pos x="22" y="12"/>
                </a:cxn>
                <a:cxn ang="0">
                  <a:pos x="22" y="12"/>
                </a:cxn>
                <a:cxn ang="0">
                  <a:pos x="20" y="8"/>
                </a:cxn>
                <a:cxn ang="0">
                  <a:pos x="18" y="4"/>
                </a:cxn>
                <a:cxn ang="0">
                  <a:pos x="14" y="2"/>
                </a:cxn>
                <a:cxn ang="0">
                  <a:pos x="10" y="0"/>
                </a:cxn>
              </a:cxnLst>
              <a:rect l="0" t="0" r="r" b="b"/>
              <a:pathLst>
                <a:path w="22" h="24">
                  <a:moveTo>
                    <a:pt x="10" y="0"/>
                  </a:moveTo>
                  <a:lnTo>
                    <a:pt x="10" y="0"/>
                  </a:lnTo>
                  <a:lnTo>
                    <a:pt x="6" y="2"/>
                  </a:lnTo>
                  <a:lnTo>
                    <a:pt x="2" y="4"/>
                  </a:lnTo>
                  <a:lnTo>
                    <a:pt x="0" y="8"/>
                  </a:lnTo>
                  <a:lnTo>
                    <a:pt x="0" y="12"/>
                  </a:lnTo>
                  <a:lnTo>
                    <a:pt x="0" y="12"/>
                  </a:lnTo>
                  <a:lnTo>
                    <a:pt x="0" y="16"/>
                  </a:lnTo>
                  <a:lnTo>
                    <a:pt x="2" y="20"/>
                  </a:lnTo>
                  <a:lnTo>
                    <a:pt x="6" y="22"/>
                  </a:lnTo>
                  <a:lnTo>
                    <a:pt x="10" y="24"/>
                  </a:lnTo>
                  <a:lnTo>
                    <a:pt x="10" y="24"/>
                  </a:lnTo>
                  <a:lnTo>
                    <a:pt x="14" y="22"/>
                  </a:lnTo>
                  <a:lnTo>
                    <a:pt x="18" y="20"/>
                  </a:lnTo>
                  <a:lnTo>
                    <a:pt x="20" y="16"/>
                  </a:lnTo>
                  <a:lnTo>
                    <a:pt x="22" y="12"/>
                  </a:lnTo>
                  <a:lnTo>
                    <a:pt x="22" y="12"/>
                  </a:lnTo>
                  <a:lnTo>
                    <a:pt x="20" y="8"/>
                  </a:lnTo>
                  <a:lnTo>
                    <a:pt x="18" y="4"/>
                  </a:lnTo>
                  <a:lnTo>
                    <a:pt x="14" y="2"/>
                  </a:lnTo>
                  <a:lnTo>
                    <a:pt x="10"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45" name="Freeform 109"/>
            <p:cNvSpPr/>
            <p:nvPr/>
          </p:nvSpPr>
          <p:spPr bwMode="auto">
            <a:xfrm>
              <a:off x="7650163" y="381000"/>
              <a:ext cx="38100" cy="38100"/>
            </a:xfrm>
            <a:custGeom>
              <a:avLst/>
              <a:gdLst/>
              <a:ahLst/>
              <a:cxnLst>
                <a:cxn ang="0">
                  <a:pos x="12" y="0"/>
                </a:cxn>
                <a:cxn ang="0">
                  <a:pos x="12" y="0"/>
                </a:cxn>
                <a:cxn ang="0">
                  <a:pos x="8" y="2"/>
                </a:cxn>
                <a:cxn ang="0">
                  <a:pos x="4" y="4"/>
                </a:cxn>
                <a:cxn ang="0">
                  <a:pos x="2" y="8"/>
                </a:cxn>
                <a:cxn ang="0">
                  <a:pos x="0" y="12"/>
                </a:cxn>
                <a:cxn ang="0">
                  <a:pos x="0" y="12"/>
                </a:cxn>
                <a:cxn ang="0">
                  <a:pos x="2" y="16"/>
                </a:cxn>
                <a:cxn ang="0">
                  <a:pos x="4" y="20"/>
                </a:cxn>
                <a:cxn ang="0">
                  <a:pos x="8" y="22"/>
                </a:cxn>
                <a:cxn ang="0">
                  <a:pos x="12" y="24"/>
                </a:cxn>
                <a:cxn ang="0">
                  <a:pos x="12" y="24"/>
                </a:cxn>
                <a:cxn ang="0">
                  <a:pos x="16" y="22"/>
                </a:cxn>
                <a:cxn ang="0">
                  <a:pos x="20" y="20"/>
                </a:cxn>
                <a:cxn ang="0">
                  <a:pos x="22" y="16"/>
                </a:cxn>
                <a:cxn ang="0">
                  <a:pos x="24" y="12"/>
                </a:cxn>
                <a:cxn ang="0">
                  <a:pos x="24" y="12"/>
                </a:cxn>
                <a:cxn ang="0">
                  <a:pos x="22" y="8"/>
                </a:cxn>
                <a:cxn ang="0">
                  <a:pos x="20" y="4"/>
                </a:cxn>
                <a:cxn ang="0">
                  <a:pos x="16" y="2"/>
                </a:cxn>
                <a:cxn ang="0">
                  <a:pos x="12" y="0"/>
                </a:cxn>
              </a:cxnLst>
              <a:rect l="0" t="0" r="r" b="b"/>
              <a:pathLst>
                <a:path w="24" h="24">
                  <a:moveTo>
                    <a:pt x="12" y="0"/>
                  </a:moveTo>
                  <a:lnTo>
                    <a:pt x="12" y="0"/>
                  </a:lnTo>
                  <a:lnTo>
                    <a:pt x="8" y="2"/>
                  </a:lnTo>
                  <a:lnTo>
                    <a:pt x="4" y="4"/>
                  </a:lnTo>
                  <a:lnTo>
                    <a:pt x="2" y="8"/>
                  </a:lnTo>
                  <a:lnTo>
                    <a:pt x="0" y="12"/>
                  </a:lnTo>
                  <a:lnTo>
                    <a:pt x="0" y="12"/>
                  </a:lnTo>
                  <a:lnTo>
                    <a:pt x="2" y="16"/>
                  </a:lnTo>
                  <a:lnTo>
                    <a:pt x="4" y="20"/>
                  </a:lnTo>
                  <a:lnTo>
                    <a:pt x="8" y="22"/>
                  </a:lnTo>
                  <a:lnTo>
                    <a:pt x="12" y="24"/>
                  </a:lnTo>
                  <a:lnTo>
                    <a:pt x="12" y="24"/>
                  </a:lnTo>
                  <a:lnTo>
                    <a:pt x="16" y="22"/>
                  </a:lnTo>
                  <a:lnTo>
                    <a:pt x="20" y="20"/>
                  </a:lnTo>
                  <a:lnTo>
                    <a:pt x="22" y="16"/>
                  </a:lnTo>
                  <a:lnTo>
                    <a:pt x="24" y="12"/>
                  </a:lnTo>
                  <a:lnTo>
                    <a:pt x="24" y="12"/>
                  </a:lnTo>
                  <a:lnTo>
                    <a:pt x="22" y="8"/>
                  </a:lnTo>
                  <a:lnTo>
                    <a:pt x="20" y="4"/>
                  </a:lnTo>
                  <a:lnTo>
                    <a:pt x="16" y="2"/>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46" name="Freeform 110"/>
            <p:cNvSpPr/>
            <p:nvPr/>
          </p:nvSpPr>
          <p:spPr bwMode="auto">
            <a:xfrm>
              <a:off x="7650163" y="381000"/>
              <a:ext cx="38100" cy="38100"/>
            </a:xfrm>
            <a:custGeom>
              <a:avLst/>
              <a:gdLst/>
              <a:ahLst/>
              <a:cxnLst>
                <a:cxn ang="0">
                  <a:pos x="12" y="0"/>
                </a:cxn>
                <a:cxn ang="0">
                  <a:pos x="12" y="0"/>
                </a:cxn>
                <a:cxn ang="0">
                  <a:pos x="8" y="2"/>
                </a:cxn>
                <a:cxn ang="0">
                  <a:pos x="4" y="4"/>
                </a:cxn>
                <a:cxn ang="0">
                  <a:pos x="2" y="8"/>
                </a:cxn>
                <a:cxn ang="0">
                  <a:pos x="0" y="12"/>
                </a:cxn>
                <a:cxn ang="0">
                  <a:pos x="0" y="12"/>
                </a:cxn>
                <a:cxn ang="0">
                  <a:pos x="2" y="16"/>
                </a:cxn>
                <a:cxn ang="0">
                  <a:pos x="4" y="20"/>
                </a:cxn>
                <a:cxn ang="0">
                  <a:pos x="8" y="22"/>
                </a:cxn>
                <a:cxn ang="0">
                  <a:pos x="12" y="24"/>
                </a:cxn>
                <a:cxn ang="0">
                  <a:pos x="12" y="24"/>
                </a:cxn>
                <a:cxn ang="0">
                  <a:pos x="16" y="22"/>
                </a:cxn>
                <a:cxn ang="0">
                  <a:pos x="20" y="20"/>
                </a:cxn>
                <a:cxn ang="0">
                  <a:pos x="22" y="16"/>
                </a:cxn>
                <a:cxn ang="0">
                  <a:pos x="24" y="12"/>
                </a:cxn>
                <a:cxn ang="0">
                  <a:pos x="24" y="12"/>
                </a:cxn>
                <a:cxn ang="0">
                  <a:pos x="22" y="8"/>
                </a:cxn>
                <a:cxn ang="0">
                  <a:pos x="20" y="4"/>
                </a:cxn>
                <a:cxn ang="0">
                  <a:pos x="16" y="2"/>
                </a:cxn>
                <a:cxn ang="0">
                  <a:pos x="12" y="0"/>
                </a:cxn>
              </a:cxnLst>
              <a:rect l="0" t="0" r="r" b="b"/>
              <a:pathLst>
                <a:path w="24" h="24">
                  <a:moveTo>
                    <a:pt x="12" y="0"/>
                  </a:moveTo>
                  <a:lnTo>
                    <a:pt x="12" y="0"/>
                  </a:lnTo>
                  <a:lnTo>
                    <a:pt x="8" y="2"/>
                  </a:lnTo>
                  <a:lnTo>
                    <a:pt x="4" y="4"/>
                  </a:lnTo>
                  <a:lnTo>
                    <a:pt x="2" y="8"/>
                  </a:lnTo>
                  <a:lnTo>
                    <a:pt x="0" y="12"/>
                  </a:lnTo>
                  <a:lnTo>
                    <a:pt x="0" y="12"/>
                  </a:lnTo>
                  <a:lnTo>
                    <a:pt x="2" y="16"/>
                  </a:lnTo>
                  <a:lnTo>
                    <a:pt x="4" y="20"/>
                  </a:lnTo>
                  <a:lnTo>
                    <a:pt x="8" y="22"/>
                  </a:lnTo>
                  <a:lnTo>
                    <a:pt x="12" y="24"/>
                  </a:lnTo>
                  <a:lnTo>
                    <a:pt x="12" y="24"/>
                  </a:lnTo>
                  <a:lnTo>
                    <a:pt x="16" y="22"/>
                  </a:lnTo>
                  <a:lnTo>
                    <a:pt x="20" y="20"/>
                  </a:lnTo>
                  <a:lnTo>
                    <a:pt x="22" y="16"/>
                  </a:lnTo>
                  <a:lnTo>
                    <a:pt x="24" y="12"/>
                  </a:lnTo>
                  <a:lnTo>
                    <a:pt x="24" y="12"/>
                  </a:lnTo>
                  <a:lnTo>
                    <a:pt x="22" y="8"/>
                  </a:lnTo>
                  <a:lnTo>
                    <a:pt x="20" y="4"/>
                  </a:lnTo>
                  <a:lnTo>
                    <a:pt x="16" y="2"/>
                  </a:lnTo>
                  <a:lnTo>
                    <a:pt x="12"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47" name="Freeform 111"/>
            <p:cNvSpPr/>
            <p:nvPr/>
          </p:nvSpPr>
          <p:spPr bwMode="auto">
            <a:xfrm>
              <a:off x="5656263" y="676275"/>
              <a:ext cx="34925" cy="34925"/>
            </a:xfrm>
            <a:custGeom>
              <a:avLst/>
              <a:gdLst/>
              <a:ahLst/>
              <a:cxnLst>
                <a:cxn ang="0">
                  <a:pos x="10" y="0"/>
                </a:cxn>
                <a:cxn ang="0">
                  <a:pos x="10" y="0"/>
                </a:cxn>
                <a:cxn ang="0">
                  <a:pos x="6" y="0"/>
                </a:cxn>
                <a:cxn ang="0">
                  <a:pos x="2" y="4"/>
                </a:cxn>
                <a:cxn ang="0">
                  <a:pos x="0" y="6"/>
                </a:cxn>
                <a:cxn ang="0">
                  <a:pos x="0" y="12"/>
                </a:cxn>
                <a:cxn ang="0">
                  <a:pos x="0" y="12"/>
                </a:cxn>
                <a:cxn ang="0">
                  <a:pos x="0" y="16"/>
                </a:cxn>
                <a:cxn ang="0">
                  <a:pos x="2" y="20"/>
                </a:cxn>
                <a:cxn ang="0">
                  <a:pos x="6" y="22"/>
                </a:cxn>
                <a:cxn ang="0">
                  <a:pos x="10" y="22"/>
                </a:cxn>
                <a:cxn ang="0">
                  <a:pos x="10" y="22"/>
                </a:cxn>
                <a:cxn ang="0">
                  <a:pos x="14" y="22"/>
                </a:cxn>
                <a:cxn ang="0">
                  <a:pos x="18" y="20"/>
                </a:cxn>
                <a:cxn ang="0">
                  <a:pos x="20" y="16"/>
                </a:cxn>
                <a:cxn ang="0">
                  <a:pos x="22" y="12"/>
                </a:cxn>
                <a:cxn ang="0">
                  <a:pos x="22" y="12"/>
                </a:cxn>
                <a:cxn ang="0">
                  <a:pos x="20" y="6"/>
                </a:cxn>
                <a:cxn ang="0">
                  <a:pos x="18" y="4"/>
                </a:cxn>
                <a:cxn ang="0">
                  <a:pos x="14" y="0"/>
                </a:cxn>
                <a:cxn ang="0">
                  <a:pos x="10" y="0"/>
                </a:cxn>
              </a:cxnLst>
              <a:rect l="0" t="0" r="r" b="b"/>
              <a:pathLst>
                <a:path w="22" h="22">
                  <a:moveTo>
                    <a:pt x="10" y="0"/>
                  </a:moveTo>
                  <a:lnTo>
                    <a:pt x="10" y="0"/>
                  </a:lnTo>
                  <a:lnTo>
                    <a:pt x="6" y="0"/>
                  </a:lnTo>
                  <a:lnTo>
                    <a:pt x="2" y="4"/>
                  </a:lnTo>
                  <a:lnTo>
                    <a:pt x="0" y="6"/>
                  </a:lnTo>
                  <a:lnTo>
                    <a:pt x="0" y="12"/>
                  </a:lnTo>
                  <a:lnTo>
                    <a:pt x="0" y="12"/>
                  </a:lnTo>
                  <a:lnTo>
                    <a:pt x="0" y="16"/>
                  </a:lnTo>
                  <a:lnTo>
                    <a:pt x="2" y="20"/>
                  </a:lnTo>
                  <a:lnTo>
                    <a:pt x="6" y="22"/>
                  </a:lnTo>
                  <a:lnTo>
                    <a:pt x="10" y="22"/>
                  </a:lnTo>
                  <a:lnTo>
                    <a:pt x="10" y="22"/>
                  </a:lnTo>
                  <a:lnTo>
                    <a:pt x="14" y="22"/>
                  </a:lnTo>
                  <a:lnTo>
                    <a:pt x="18" y="20"/>
                  </a:lnTo>
                  <a:lnTo>
                    <a:pt x="20" y="16"/>
                  </a:lnTo>
                  <a:lnTo>
                    <a:pt x="22" y="12"/>
                  </a:lnTo>
                  <a:lnTo>
                    <a:pt x="22" y="12"/>
                  </a:lnTo>
                  <a:lnTo>
                    <a:pt x="20" y="6"/>
                  </a:lnTo>
                  <a:lnTo>
                    <a:pt x="18" y="4"/>
                  </a:lnTo>
                  <a:lnTo>
                    <a:pt x="14" y="0"/>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48" name="Freeform 112"/>
            <p:cNvSpPr/>
            <p:nvPr/>
          </p:nvSpPr>
          <p:spPr bwMode="auto">
            <a:xfrm>
              <a:off x="5656263" y="676275"/>
              <a:ext cx="34925" cy="34925"/>
            </a:xfrm>
            <a:custGeom>
              <a:avLst/>
              <a:gdLst/>
              <a:ahLst/>
              <a:cxnLst>
                <a:cxn ang="0">
                  <a:pos x="10" y="0"/>
                </a:cxn>
                <a:cxn ang="0">
                  <a:pos x="10" y="0"/>
                </a:cxn>
                <a:cxn ang="0">
                  <a:pos x="6" y="0"/>
                </a:cxn>
                <a:cxn ang="0">
                  <a:pos x="2" y="4"/>
                </a:cxn>
                <a:cxn ang="0">
                  <a:pos x="0" y="6"/>
                </a:cxn>
                <a:cxn ang="0">
                  <a:pos x="0" y="12"/>
                </a:cxn>
                <a:cxn ang="0">
                  <a:pos x="0" y="12"/>
                </a:cxn>
                <a:cxn ang="0">
                  <a:pos x="0" y="16"/>
                </a:cxn>
                <a:cxn ang="0">
                  <a:pos x="2" y="20"/>
                </a:cxn>
                <a:cxn ang="0">
                  <a:pos x="6" y="22"/>
                </a:cxn>
                <a:cxn ang="0">
                  <a:pos x="10" y="22"/>
                </a:cxn>
                <a:cxn ang="0">
                  <a:pos x="10" y="22"/>
                </a:cxn>
                <a:cxn ang="0">
                  <a:pos x="14" y="22"/>
                </a:cxn>
                <a:cxn ang="0">
                  <a:pos x="18" y="20"/>
                </a:cxn>
                <a:cxn ang="0">
                  <a:pos x="20" y="16"/>
                </a:cxn>
                <a:cxn ang="0">
                  <a:pos x="22" y="12"/>
                </a:cxn>
                <a:cxn ang="0">
                  <a:pos x="22" y="12"/>
                </a:cxn>
                <a:cxn ang="0">
                  <a:pos x="20" y="6"/>
                </a:cxn>
                <a:cxn ang="0">
                  <a:pos x="18" y="4"/>
                </a:cxn>
                <a:cxn ang="0">
                  <a:pos x="14" y="0"/>
                </a:cxn>
                <a:cxn ang="0">
                  <a:pos x="10" y="0"/>
                </a:cxn>
              </a:cxnLst>
              <a:rect l="0" t="0" r="r" b="b"/>
              <a:pathLst>
                <a:path w="22" h="22">
                  <a:moveTo>
                    <a:pt x="10" y="0"/>
                  </a:moveTo>
                  <a:lnTo>
                    <a:pt x="10" y="0"/>
                  </a:lnTo>
                  <a:lnTo>
                    <a:pt x="6" y="0"/>
                  </a:lnTo>
                  <a:lnTo>
                    <a:pt x="2" y="4"/>
                  </a:lnTo>
                  <a:lnTo>
                    <a:pt x="0" y="6"/>
                  </a:lnTo>
                  <a:lnTo>
                    <a:pt x="0" y="12"/>
                  </a:lnTo>
                  <a:lnTo>
                    <a:pt x="0" y="12"/>
                  </a:lnTo>
                  <a:lnTo>
                    <a:pt x="0" y="16"/>
                  </a:lnTo>
                  <a:lnTo>
                    <a:pt x="2" y="20"/>
                  </a:lnTo>
                  <a:lnTo>
                    <a:pt x="6" y="22"/>
                  </a:lnTo>
                  <a:lnTo>
                    <a:pt x="10" y="22"/>
                  </a:lnTo>
                  <a:lnTo>
                    <a:pt x="10" y="22"/>
                  </a:lnTo>
                  <a:lnTo>
                    <a:pt x="14" y="22"/>
                  </a:lnTo>
                  <a:lnTo>
                    <a:pt x="18" y="20"/>
                  </a:lnTo>
                  <a:lnTo>
                    <a:pt x="20" y="16"/>
                  </a:lnTo>
                  <a:lnTo>
                    <a:pt x="22" y="12"/>
                  </a:lnTo>
                  <a:lnTo>
                    <a:pt x="22" y="12"/>
                  </a:lnTo>
                  <a:lnTo>
                    <a:pt x="20" y="6"/>
                  </a:lnTo>
                  <a:lnTo>
                    <a:pt x="18" y="4"/>
                  </a:lnTo>
                  <a:lnTo>
                    <a:pt x="14" y="0"/>
                  </a:lnTo>
                  <a:lnTo>
                    <a:pt x="10"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49" name="Freeform 113"/>
            <p:cNvSpPr/>
            <p:nvPr/>
          </p:nvSpPr>
          <p:spPr bwMode="auto">
            <a:xfrm>
              <a:off x="5275263" y="828675"/>
              <a:ext cx="34925" cy="34925"/>
            </a:xfrm>
            <a:custGeom>
              <a:avLst/>
              <a:gdLst/>
              <a:ahLst/>
              <a:cxnLst>
                <a:cxn ang="0">
                  <a:pos x="12" y="0"/>
                </a:cxn>
                <a:cxn ang="0">
                  <a:pos x="12" y="0"/>
                </a:cxn>
                <a:cxn ang="0">
                  <a:pos x="6" y="0"/>
                </a:cxn>
                <a:cxn ang="0">
                  <a:pos x="4" y="2"/>
                </a:cxn>
                <a:cxn ang="0">
                  <a:pos x="0" y="6"/>
                </a:cxn>
                <a:cxn ang="0">
                  <a:pos x="0" y="10"/>
                </a:cxn>
                <a:cxn ang="0">
                  <a:pos x="0" y="10"/>
                </a:cxn>
                <a:cxn ang="0">
                  <a:pos x="0" y="14"/>
                </a:cxn>
                <a:cxn ang="0">
                  <a:pos x="4" y="18"/>
                </a:cxn>
                <a:cxn ang="0">
                  <a:pos x="6" y="20"/>
                </a:cxn>
                <a:cxn ang="0">
                  <a:pos x="12" y="22"/>
                </a:cxn>
                <a:cxn ang="0">
                  <a:pos x="12" y="22"/>
                </a:cxn>
                <a:cxn ang="0">
                  <a:pos x="16" y="20"/>
                </a:cxn>
                <a:cxn ang="0">
                  <a:pos x="20" y="18"/>
                </a:cxn>
                <a:cxn ang="0">
                  <a:pos x="22" y="14"/>
                </a:cxn>
                <a:cxn ang="0">
                  <a:pos x="22" y="10"/>
                </a:cxn>
                <a:cxn ang="0">
                  <a:pos x="22" y="10"/>
                </a:cxn>
                <a:cxn ang="0">
                  <a:pos x="22" y="6"/>
                </a:cxn>
                <a:cxn ang="0">
                  <a:pos x="20" y="2"/>
                </a:cxn>
                <a:cxn ang="0">
                  <a:pos x="16" y="0"/>
                </a:cxn>
                <a:cxn ang="0">
                  <a:pos x="12" y="0"/>
                </a:cxn>
              </a:cxnLst>
              <a:rect l="0" t="0" r="r" b="b"/>
              <a:pathLst>
                <a:path w="22" h="22">
                  <a:moveTo>
                    <a:pt x="12" y="0"/>
                  </a:moveTo>
                  <a:lnTo>
                    <a:pt x="12" y="0"/>
                  </a:lnTo>
                  <a:lnTo>
                    <a:pt x="6" y="0"/>
                  </a:lnTo>
                  <a:lnTo>
                    <a:pt x="4" y="2"/>
                  </a:lnTo>
                  <a:lnTo>
                    <a:pt x="0" y="6"/>
                  </a:lnTo>
                  <a:lnTo>
                    <a:pt x="0" y="10"/>
                  </a:lnTo>
                  <a:lnTo>
                    <a:pt x="0" y="10"/>
                  </a:lnTo>
                  <a:lnTo>
                    <a:pt x="0" y="14"/>
                  </a:lnTo>
                  <a:lnTo>
                    <a:pt x="4" y="18"/>
                  </a:lnTo>
                  <a:lnTo>
                    <a:pt x="6" y="20"/>
                  </a:lnTo>
                  <a:lnTo>
                    <a:pt x="12" y="22"/>
                  </a:lnTo>
                  <a:lnTo>
                    <a:pt x="12" y="22"/>
                  </a:lnTo>
                  <a:lnTo>
                    <a:pt x="16" y="20"/>
                  </a:lnTo>
                  <a:lnTo>
                    <a:pt x="20" y="18"/>
                  </a:lnTo>
                  <a:lnTo>
                    <a:pt x="22" y="14"/>
                  </a:lnTo>
                  <a:lnTo>
                    <a:pt x="22" y="10"/>
                  </a:lnTo>
                  <a:lnTo>
                    <a:pt x="22" y="10"/>
                  </a:lnTo>
                  <a:lnTo>
                    <a:pt x="22" y="6"/>
                  </a:lnTo>
                  <a:lnTo>
                    <a:pt x="20" y="2"/>
                  </a:lnTo>
                  <a:lnTo>
                    <a:pt x="16" y="0"/>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50" name="Freeform 114"/>
            <p:cNvSpPr/>
            <p:nvPr/>
          </p:nvSpPr>
          <p:spPr bwMode="auto">
            <a:xfrm>
              <a:off x="5275263" y="828675"/>
              <a:ext cx="34925" cy="34925"/>
            </a:xfrm>
            <a:custGeom>
              <a:avLst/>
              <a:gdLst/>
              <a:ahLst/>
              <a:cxnLst>
                <a:cxn ang="0">
                  <a:pos x="12" y="0"/>
                </a:cxn>
                <a:cxn ang="0">
                  <a:pos x="12" y="0"/>
                </a:cxn>
                <a:cxn ang="0">
                  <a:pos x="6" y="0"/>
                </a:cxn>
                <a:cxn ang="0">
                  <a:pos x="4" y="2"/>
                </a:cxn>
                <a:cxn ang="0">
                  <a:pos x="0" y="6"/>
                </a:cxn>
                <a:cxn ang="0">
                  <a:pos x="0" y="10"/>
                </a:cxn>
                <a:cxn ang="0">
                  <a:pos x="0" y="10"/>
                </a:cxn>
                <a:cxn ang="0">
                  <a:pos x="0" y="14"/>
                </a:cxn>
                <a:cxn ang="0">
                  <a:pos x="4" y="18"/>
                </a:cxn>
                <a:cxn ang="0">
                  <a:pos x="6" y="20"/>
                </a:cxn>
                <a:cxn ang="0">
                  <a:pos x="12" y="22"/>
                </a:cxn>
                <a:cxn ang="0">
                  <a:pos x="12" y="22"/>
                </a:cxn>
                <a:cxn ang="0">
                  <a:pos x="16" y="20"/>
                </a:cxn>
                <a:cxn ang="0">
                  <a:pos x="20" y="18"/>
                </a:cxn>
                <a:cxn ang="0">
                  <a:pos x="22" y="14"/>
                </a:cxn>
                <a:cxn ang="0">
                  <a:pos x="22" y="10"/>
                </a:cxn>
                <a:cxn ang="0">
                  <a:pos x="22" y="10"/>
                </a:cxn>
                <a:cxn ang="0">
                  <a:pos x="22" y="6"/>
                </a:cxn>
                <a:cxn ang="0">
                  <a:pos x="20" y="2"/>
                </a:cxn>
                <a:cxn ang="0">
                  <a:pos x="16" y="0"/>
                </a:cxn>
                <a:cxn ang="0">
                  <a:pos x="12" y="0"/>
                </a:cxn>
              </a:cxnLst>
              <a:rect l="0" t="0" r="r" b="b"/>
              <a:pathLst>
                <a:path w="22" h="22">
                  <a:moveTo>
                    <a:pt x="12" y="0"/>
                  </a:moveTo>
                  <a:lnTo>
                    <a:pt x="12" y="0"/>
                  </a:lnTo>
                  <a:lnTo>
                    <a:pt x="6" y="0"/>
                  </a:lnTo>
                  <a:lnTo>
                    <a:pt x="4" y="2"/>
                  </a:lnTo>
                  <a:lnTo>
                    <a:pt x="0" y="6"/>
                  </a:lnTo>
                  <a:lnTo>
                    <a:pt x="0" y="10"/>
                  </a:lnTo>
                  <a:lnTo>
                    <a:pt x="0" y="10"/>
                  </a:lnTo>
                  <a:lnTo>
                    <a:pt x="0" y="14"/>
                  </a:lnTo>
                  <a:lnTo>
                    <a:pt x="4" y="18"/>
                  </a:lnTo>
                  <a:lnTo>
                    <a:pt x="6" y="20"/>
                  </a:lnTo>
                  <a:lnTo>
                    <a:pt x="12" y="22"/>
                  </a:lnTo>
                  <a:lnTo>
                    <a:pt x="12" y="22"/>
                  </a:lnTo>
                  <a:lnTo>
                    <a:pt x="16" y="20"/>
                  </a:lnTo>
                  <a:lnTo>
                    <a:pt x="20" y="18"/>
                  </a:lnTo>
                  <a:lnTo>
                    <a:pt x="22" y="14"/>
                  </a:lnTo>
                  <a:lnTo>
                    <a:pt x="22" y="10"/>
                  </a:lnTo>
                  <a:lnTo>
                    <a:pt x="22" y="10"/>
                  </a:lnTo>
                  <a:lnTo>
                    <a:pt x="22" y="6"/>
                  </a:lnTo>
                  <a:lnTo>
                    <a:pt x="20" y="2"/>
                  </a:lnTo>
                  <a:lnTo>
                    <a:pt x="16" y="0"/>
                  </a:lnTo>
                  <a:lnTo>
                    <a:pt x="12"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51" name="Freeform 115"/>
            <p:cNvSpPr/>
            <p:nvPr/>
          </p:nvSpPr>
          <p:spPr bwMode="auto">
            <a:xfrm>
              <a:off x="5500688" y="406400"/>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52" name="Freeform 116"/>
            <p:cNvSpPr/>
            <p:nvPr/>
          </p:nvSpPr>
          <p:spPr bwMode="auto">
            <a:xfrm>
              <a:off x="5500688" y="406400"/>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53" name="Freeform 117"/>
            <p:cNvSpPr/>
            <p:nvPr/>
          </p:nvSpPr>
          <p:spPr bwMode="auto">
            <a:xfrm>
              <a:off x="6142038" y="21272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54" name="Freeform 118"/>
            <p:cNvSpPr/>
            <p:nvPr/>
          </p:nvSpPr>
          <p:spPr bwMode="auto">
            <a:xfrm>
              <a:off x="6142038" y="21272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55" name="Freeform 119"/>
            <p:cNvSpPr/>
            <p:nvPr/>
          </p:nvSpPr>
          <p:spPr bwMode="auto">
            <a:xfrm>
              <a:off x="6418263" y="203200"/>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56" name="Freeform 120"/>
            <p:cNvSpPr/>
            <p:nvPr/>
          </p:nvSpPr>
          <p:spPr bwMode="auto">
            <a:xfrm>
              <a:off x="6418263" y="203200"/>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57" name="Freeform 121"/>
            <p:cNvSpPr/>
            <p:nvPr/>
          </p:nvSpPr>
          <p:spPr bwMode="auto">
            <a:xfrm>
              <a:off x="6799263" y="247650"/>
              <a:ext cx="25400" cy="22225"/>
            </a:xfrm>
            <a:custGeom>
              <a:avLst/>
              <a:gdLst/>
              <a:ahLst/>
              <a:cxnLst>
                <a:cxn ang="0">
                  <a:pos x="8" y="0"/>
                </a:cxn>
                <a:cxn ang="0">
                  <a:pos x="8" y="0"/>
                </a:cxn>
                <a:cxn ang="0">
                  <a:pos x="4" y="2"/>
                </a:cxn>
                <a:cxn ang="0">
                  <a:pos x="0" y="6"/>
                </a:cxn>
                <a:cxn ang="0">
                  <a:pos x="0" y="6"/>
                </a:cxn>
                <a:cxn ang="0">
                  <a:pos x="4" y="12"/>
                </a:cxn>
                <a:cxn ang="0">
                  <a:pos x="8" y="14"/>
                </a:cxn>
                <a:cxn ang="0">
                  <a:pos x="8" y="14"/>
                </a:cxn>
                <a:cxn ang="0">
                  <a:pos x="12" y="12"/>
                </a:cxn>
                <a:cxn ang="0">
                  <a:pos x="16" y="6"/>
                </a:cxn>
                <a:cxn ang="0">
                  <a:pos x="16" y="6"/>
                </a:cxn>
                <a:cxn ang="0">
                  <a:pos x="12" y="2"/>
                </a:cxn>
                <a:cxn ang="0">
                  <a:pos x="8" y="0"/>
                </a:cxn>
              </a:cxnLst>
              <a:rect l="0" t="0" r="r" b="b"/>
              <a:pathLst>
                <a:path w="16" h="14">
                  <a:moveTo>
                    <a:pt x="8" y="0"/>
                  </a:moveTo>
                  <a:lnTo>
                    <a:pt x="8" y="0"/>
                  </a:lnTo>
                  <a:lnTo>
                    <a:pt x="4" y="2"/>
                  </a:lnTo>
                  <a:lnTo>
                    <a:pt x="0" y="6"/>
                  </a:lnTo>
                  <a:lnTo>
                    <a:pt x="0" y="6"/>
                  </a:lnTo>
                  <a:lnTo>
                    <a:pt x="4" y="12"/>
                  </a:lnTo>
                  <a:lnTo>
                    <a:pt x="8" y="14"/>
                  </a:lnTo>
                  <a:lnTo>
                    <a:pt x="8" y="14"/>
                  </a:lnTo>
                  <a:lnTo>
                    <a:pt x="12" y="12"/>
                  </a:lnTo>
                  <a:lnTo>
                    <a:pt x="16" y="6"/>
                  </a:lnTo>
                  <a:lnTo>
                    <a:pt x="16"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58" name="Freeform 122"/>
            <p:cNvSpPr/>
            <p:nvPr/>
          </p:nvSpPr>
          <p:spPr bwMode="auto">
            <a:xfrm>
              <a:off x="6799263" y="247650"/>
              <a:ext cx="25400" cy="22225"/>
            </a:xfrm>
            <a:custGeom>
              <a:avLst/>
              <a:gdLst/>
              <a:ahLst/>
              <a:cxnLst>
                <a:cxn ang="0">
                  <a:pos x="8" y="0"/>
                </a:cxn>
                <a:cxn ang="0">
                  <a:pos x="8" y="0"/>
                </a:cxn>
                <a:cxn ang="0">
                  <a:pos x="4" y="2"/>
                </a:cxn>
                <a:cxn ang="0">
                  <a:pos x="0" y="6"/>
                </a:cxn>
                <a:cxn ang="0">
                  <a:pos x="0" y="6"/>
                </a:cxn>
                <a:cxn ang="0">
                  <a:pos x="4" y="12"/>
                </a:cxn>
                <a:cxn ang="0">
                  <a:pos x="8" y="14"/>
                </a:cxn>
                <a:cxn ang="0">
                  <a:pos x="8" y="14"/>
                </a:cxn>
                <a:cxn ang="0">
                  <a:pos x="12" y="12"/>
                </a:cxn>
                <a:cxn ang="0">
                  <a:pos x="16" y="6"/>
                </a:cxn>
                <a:cxn ang="0">
                  <a:pos x="16" y="6"/>
                </a:cxn>
                <a:cxn ang="0">
                  <a:pos x="12" y="2"/>
                </a:cxn>
                <a:cxn ang="0">
                  <a:pos x="8" y="0"/>
                </a:cxn>
              </a:cxnLst>
              <a:rect l="0" t="0" r="r" b="b"/>
              <a:pathLst>
                <a:path w="16" h="14">
                  <a:moveTo>
                    <a:pt x="8" y="0"/>
                  </a:moveTo>
                  <a:lnTo>
                    <a:pt x="8" y="0"/>
                  </a:lnTo>
                  <a:lnTo>
                    <a:pt x="4" y="2"/>
                  </a:lnTo>
                  <a:lnTo>
                    <a:pt x="0" y="6"/>
                  </a:lnTo>
                  <a:lnTo>
                    <a:pt x="0" y="6"/>
                  </a:lnTo>
                  <a:lnTo>
                    <a:pt x="4" y="12"/>
                  </a:lnTo>
                  <a:lnTo>
                    <a:pt x="8" y="14"/>
                  </a:lnTo>
                  <a:lnTo>
                    <a:pt x="8" y="14"/>
                  </a:lnTo>
                  <a:lnTo>
                    <a:pt x="12" y="12"/>
                  </a:lnTo>
                  <a:lnTo>
                    <a:pt x="16" y="6"/>
                  </a:lnTo>
                  <a:lnTo>
                    <a:pt x="16"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59" name="Freeform 123"/>
            <p:cNvSpPr/>
            <p:nvPr/>
          </p:nvSpPr>
          <p:spPr bwMode="auto">
            <a:xfrm>
              <a:off x="6650038" y="35242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60" name="Freeform 124"/>
            <p:cNvSpPr/>
            <p:nvPr/>
          </p:nvSpPr>
          <p:spPr bwMode="auto">
            <a:xfrm>
              <a:off x="6650038" y="35242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61" name="Freeform 125"/>
            <p:cNvSpPr/>
            <p:nvPr/>
          </p:nvSpPr>
          <p:spPr bwMode="auto">
            <a:xfrm>
              <a:off x="6665913" y="692150"/>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62" name="Freeform 126"/>
            <p:cNvSpPr/>
            <p:nvPr/>
          </p:nvSpPr>
          <p:spPr bwMode="auto">
            <a:xfrm>
              <a:off x="6665913" y="692150"/>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63" name="Freeform 127"/>
            <p:cNvSpPr/>
            <p:nvPr/>
          </p:nvSpPr>
          <p:spPr bwMode="auto">
            <a:xfrm>
              <a:off x="7380288" y="72707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64" name="Freeform 128"/>
            <p:cNvSpPr/>
            <p:nvPr/>
          </p:nvSpPr>
          <p:spPr bwMode="auto">
            <a:xfrm>
              <a:off x="7380288" y="72707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65" name="Freeform 129"/>
            <p:cNvSpPr/>
            <p:nvPr/>
          </p:nvSpPr>
          <p:spPr bwMode="auto">
            <a:xfrm>
              <a:off x="6916738" y="72707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66" name="Freeform 130"/>
            <p:cNvSpPr/>
            <p:nvPr/>
          </p:nvSpPr>
          <p:spPr bwMode="auto">
            <a:xfrm>
              <a:off x="6916738" y="72707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67" name="Freeform 131"/>
            <p:cNvSpPr/>
            <p:nvPr/>
          </p:nvSpPr>
          <p:spPr bwMode="auto">
            <a:xfrm>
              <a:off x="6891338" y="46037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68" name="Freeform 132"/>
            <p:cNvSpPr/>
            <p:nvPr/>
          </p:nvSpPr>
          <p:spPr bwMode="auto">
            <a:xfrm>
              <a:off x="6891338" y="46037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69" name="Freeform 133"/>
            <p:cNvSpPr/>
            <p:nvPr/>
          </p:nvSpPr>
          <p:spPr bwMode="auto">
            <a:xfrm>
              <a:off x="7119938" y="54927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70" name="Freeform 134"/>
            <p:cNvSpPr/>
            <p:nvPr/>
          </p:nvSpPr>
          <p:spPr bwMode="auto">
            <a:xfrm>
              <a:off x="7119938" y="54927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71" name="Freeform 135"/>
            <p:cNvSpPr/>
            <p:nvPr/>
          </p:nvSpPr>
          <p:spPr bwMode="auto">
            <a:xfrm>
              <a:off x="7834313" y="317500"/>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72" name="Freeform 136"/>
            <p:cNvSpPr/>
            <p:nvPr/>
          </p:nvSpPr>
          <p:spPr bwMode="auto">
            <a:xfrm>
              <a:off x="7834313" y="317500"/>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73" name="Freeform 137"/>
            <p:cNvSpPr/>
            <p:nvPr/>
          </p:nvSpPr>
          <p:spPr bwMode="auto">
            <a:xfrm>
              <a:off x="7840663" y="584200"/>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74" name="Freeform 138"/>
            <p:cNvSpPr/>
            <p:nvPr/>
          </p:nvSpPr>
          <p:spPr bwMode="auto">
            <a:xfrm>
              <a:off x="7840663" y="584200"/>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75" name="Freeform 139"/>
            <p:cNvSpPr/>
            <p:nvPr/>
          </p:nvSpPr>
          <p:spPr bwMode="auto">
            <a:xfrm>
              <a:off x="7761288" y="79057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76" name="Freeform 140"/>
            <p:cNvSpPr/>
            <p:nvPr/>
          </p:nvSpPr>
          <p:spPr bwMode="auto">
            <a:xfrm>
              <a:off x="7761288" y="79057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77" name="Freeform 141"/>
            <p:cNvSpPr/>
            <p:nvPr/>
          </p:nvSpPr>
          <p:spPr bwMode="auto">
            <a:xfrm>
              <a:off x="6132513" y="939800"/>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78" name="Freeform 142"/>
            <p:cNvSpPr/>
            <p:nvPr/>
          </p:nvSpPr>
          <p:spPr bwMode="auto">
            <a:xfrm>
              <a:off x="6132513" y="939800"/>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79" name="Freeform 143"/>
            <p:cNvSpPr/>
            <p:nvPr/>
          </p:nvSpPr>
          <p:spPr bwMode="auto">
            <a:xfrm>
              <a:off x="5830888" y="96837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80" name="Freeform 144"/>
            <p:cNvSpPr/>
            <p:nvPr/>
          </p:nvSpPr>
          <p:spPr bwMode="auto">
            <a:xfrm>
              <a:off x="5830888" y="96837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81" name="Freeform 145"/>
            <p:cNvSpPr/>
            <p:nvPr/>
          </p:nvSpPr>
          <p:spPr bwMode="auto">
            <a:xfrm>
              <a:off x="3614738" y="844550"/>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82" name="Freeform 146"/>
            <p:cNvSpPr/>
            <p:nvPr/>
          </p:nvSpPr>
          <p:spPr bwMode="auto">
            <a:xfrm>
              <a:off x="3614738" y="844550"/>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83" name="Freeform 147"/>
            <p:cNvSpPr/>
            <p:nvPr/>
          </p:nvSpPr>
          <p:spPr bwMode="auto">
            <a:xfrm>
              <a:off x="3205163" y="889000"/>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84" name="Freeform 148"/>
            <p:cNvSpPr/>
            <p:nvPr/>
          </p:nvSpPr>
          <p:spPr bwMode="auto">
            <a:xfrm>
              <a:off x="3205163" y="889000"/>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85" name="Freeform 149"/>
            <p:cNvSpPr/>
            <p:nvPr/>
          </p:nvSpPr>
          <p:spPr bwMode="auto">
            <a:xfrm>
              <a:off x="2878138" y="86042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86" name="Freeform 150"/>
            <p:cNvSpPr/>
            <p:nvPr/>
          </p:nvSpPr>
          <p:spPr bwMode="auto">
            <a:xfrm>
              <a:off x="2878138" y="86042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87" name="Freeform 151"/>
            <p:cNvSpPr/>
            <p:nvPr/>
          </p:nvSpPr>
          <p:spPr bwMode="auto">
            <a:xfrm>
              <a:off x="3071813" y="1003300"/>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88" name="Freeform 152"/>
            <p:cNvSpPr/>
            <p:nvPr/>
          </p:nvSpPr>
          <p:spPr bwMode="auto">
            <a:xfrm>
              <a:off x="3071813" y="1003300"/>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89" name="Freeform 153"/>
            <p:cNvSpPr/>
            <p:nvPr/>
          </p:nvSpPr>
          <p:spPr bwMode="auto">
            <a:xfrm>
              <a:off x="7459663" y="346075"/>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90" name="Freeform 154"/>
            <p:cNvSpPr/>
            <p:nvPr/>
          </p:nvSpPr>
          <p:spPr bwMode="auto">
            <a:xfrm>
              <a:off x="7459663" y="346075"/>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91" name="Freeform 155"/>
            <p:cNvSpPr/>
            <p:nvPr/>
          </p:nvSpPr>
          <p:spPr bwMode="auto">
            <a:xfrm>
              <a:off x="7716838" y="19367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92" name="Freeform 156"/>
            <p:cNvSpPr/>
            <p:nvPr/>
          </p:nvSpPr>
          <p:spPr bwMode="auto">
            <a:xfrm>
              <a:off x="7716838" y="19367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93" name="Freeform 157"/>
            <p:cNvSpPr/>
            <p:nvPr/>
          </p:nvSpPr>
          <p:spPr bwMode="auto">
            <a:xfrm>
              <a:off x="7164388" y="21907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94" name="Freeform 158"/>
            <p:cNvSpPr/>
            <p:nvPr/>
          </p:nvSpPr>
          <p:spPr bwMode="auto">
            <a:xfrm>
              <a:off x="7164388" y="21907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95" name="Freeform 159"/>
            <p:cNvSpPr/>
            <p:nvPr/>
          </p:nvSpPr>
          <p:spPr bwMode="auto">
            <a:xfrm>
              <a:off x="7173913" y="752475"/>
              <a:ext cx="22225" cy="25400"/>
            </a:xfrm>
            <a:custGeom>
              <a:avLst/>
              <a:gdLst/>
              <a:ahLst/>
              <a:cxnLst>
                <a:cxn ang="0">
                  <a:pos x="8" y="0"/>
                </a:cxn>
                <a:cxn ang="0">
                  <a:pos x="8" y="0"/>
                </a:cxn>
                <a:cxn ang="0">
                  <a:pos x="2" y="4"/>
                </a:cxn>
                <a:cxn ang="0">
                  <a:pos x="0" y="8"/>
                </a:cxn>
                <a:cxn ang="0">
                  <a:pos x="0" y="8"/>
                </a:cxn>
                <a:cxn ang="0">
                  <a:pos x="2" y="12"/>
                </a:cxn>
                <a:cxn ang="0">
                  <a:pos x="8" y="16"/>
                </a:cxn>
                <a:cxn ang="0">
                  <a:pos x="8" y="16"/>
                </a:cxn>
                <a:cxn ang="0">
                  <a:pos x="12" y="12"/>
                </a:cxn>
                <a:cxn ang="0">
                  <a:pos x="14" y="8"/>
                </a:cxn>
                <a:cxn ang="0">
                  <a:pos x="14" y="8"/>
                </a:cxn>
                <a:cxn ang="0">
                  <a:pos x="12" y="4"/>
                </a:cxn>
                <a:cxn ang="0">
                  <a:pos x="8" y="0"/>
                </a:cxn>
              </a:cxnLst>
              <a:rect l="0" t="0" r="r" b="b"/>
              <a:pathLst>
                <a:path w="14" h="16">
                  <a:moveTo>
                    <a:pt x="8" y="0"/>
                  </a:moveTo>
                  <a:lnTo>
                    <a:pt x="8" y="0"/>
                  </a:lnTo>
                  <a:lnTo>
                    <a:pt x="2" y="4"/>
                  </a:lnTo>
                  <a:lnTo>
                    <a:pt x="0" y="8"/>
                  </a:lnTo>
                  <a:lnTo>
                    <a:pt x="0" y="8"/>
                  </a:lnTo>
                  <a:lnTo>
                    <a:pt x="2" y="12"/>
                  </a:lnTo>
                  <a:lnTo>
                    <a:pt x="8" y="16"/>
                  </a:lnTo>
                  <a:lnTo>
                    <a:pt x="8" y="16"/>
                  </a:lnTo>
                  <a:lnTo>
                    <a:pt x="12" y="12"/>
                  </a:lnTo>
                  <a:lnTo>
                    <a:pt x="14" y="8"/>
                  </a:lnTo>
                  <a:lnTo>
                    <a:pt x="14" y="8"/>
                  </a:lnTo>
                  <a:lnTo>
                    <a:pt x="12" y="4"/>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96" name="Freeform 160"/>
            <p:cNvSpPr/>
            <p:nvPr/>
          </p:nvSpPr>
          <p:spPr bwMode="auto">
            <a:xfrm>
              <a:off x="7173913" y="752475"/>
              <a:ext cx="22225" cy="25400"/>
            </a:xfrm>
            <a:custGeom>
              <a:avLst/>
              <a:gdLst/>
              <a:ahLst/>
              <a:cxnLst>
                <a:cxn ang="0">
                  <a:pos x="8" y="0"/>
                </a:cxn>
                <a:cxn ang="0">
                  <a:pos x="8" y="0"/>
                </a:cxn>
                <a:cxn ang="0">
                  <a:pos x="2" y="4"/>
                </a:cxn>
                <a:cxn ang="0">
                  <a:pos x="0" y="8"/>
                </a:cxn>
                <a:cxn ang="0">
                  <a:pos x="0" y="8"/>
                </a:cxn>
                <a:cxn ang="0">
                  <a:pos x="2" y="12"/>
                </a:cxn>
                <a:cxn ang="0">
                  <a:pos x="8" y="16"/>
                </a:cxn>
                <a:cxn ang="0">
                  <a:pos x="8" y="16"/>
                </a:cxn>
                <a:cxn ang="0">
                  <a:pos x="12" y="12"/>
                </a:cxn>
                <a:cxn ang="0">
                  <a:pos x="14" y="8"/>
                </a:cxn>
                <a:cxn ang="0">
                  <a:pos x="14" y="8"/>
                </a:cxn>
                <a:cxn ang="0">
                  <a:pos x="12" y="4"/>
                </a:cxn>
                <a:cxn ang="0">
                  <a:pos x="8" y="0"/>
                </a:cxn>
              </a:cxnLst>
              <a:rect l="0" t="0" r="r" b="b"/>
              <a:pathLst>
                <a:path w="14" h="16">
                  <a:moveTo>
                    <a:pt x="8" y="0"/>
                  </a:moveTo>
                  <a:lnTo>
                    <a:pt x="8" y="0"/>
                  </a:lnTo>
                  <a:lnTo>
                    <a:pt x="2" y="4"/>
                  </a:lnTo>
                  <a:lnTo>
                    <a:pt x="0" y="8"/>
                  </a:lnTo>
                  <a:lnTo>
                    <a:pt x="0" y="8"/>
                  </a:lnTo>
                  <a:lnTo>
                    <a:pt x="2" y="12"/>
                  </a:lnTo>
                  <a:lnTo>
                    <a:pt x="8" y="16"/>
                  </a:lnTo>
                  <a:lnTo>
                    <a:pt x="8" y="16"/>
                  </a:lnTo>
                  <a:lnTo>
                    <a:pt x="12" y="12"/>
                  </a:lnTo>
                  <a:lnTo>
                    <a:pt x="14" y="8"/>
                  </a:lnTo>
                  <a:lnTo>
                    <a:pt x="14" y="8"/>
                  </a:lnTo>
                  <a:lnTo>
                    <a:pt x="12" y="4"/>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97" name="Freeform 161"/>
            <p:cNvSpPr/>
            <p:nvPr/>
          </p:nvSpPr>
          <p:spPr bwMode="auto">
            <a:xfrm>
              <a:off x="5243513" y="228600"/>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98" name="Freeform 162"/>
            <p:cNvSpPr/>
            <p:nvPr/>
          </p:nvSpPr>
          <p:spPr bwMode="auto">
            <a:xfrm>
              <a:off x="5243513" y="228600"/>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99" name="Freeform 163"/>
            <p:cNvSpPr/>
            <p:nvPr/>
          </p:nvSpPr>
          <p:spPr bwMode="auto">
            <a:xfrm>
              <a:off x="5818188" y="482600"/>
              <a:ext cx="47625" cy="47625"/>
            </a:xfrm>
            <a:custGeom>
              <a:avLst/>
              <a:gdLst/>
              <a:ahLst/>
              <a:cxnLst>
                <a:cxn ang="0">
                  <a:pos x="16" y="0"/>
                </a:cxn>
                <a:cxn ang="0">
                  <a:pos x="16" y="0"/>
                </a:cxn>
                <a:cxn ang="0">
                  <a:pos x="10" y="2"/>
                </a:cxn>
                <a:cxn ang="0">
                  <a:pos x="4" y="6"/>
                </a:cxn>
                <a:cxn ang="0">
                  <a:pos x="2" y="10"/>
                </a:cxn>
                <a:cxn ang="0">
                  <a:pos x="0" y="16"/>
                </a:cxn>
                <a:cxn ang="0">
                  <a:pos x="0" y="16"/>
                </a:cxn>
                <a:cxn ang="0">
                  <a:pos x="2" y="22"/>
                </a:cxn>
                <a:cxn ang="0">
                  <a:pos x="4" y="26"/>
                </a:cxn>
                <a:cxn ang="0">
                  <a:pos x="10" y="28"/>
                </a:cxn>
                <a:cxn ang="0">
                  <a:pos x="16" y="30"/>
                </a:cxn>
                <a:cxn ang="0">
                  <a:pos x="16" y="30"/>
                </a:cxn>
                <a:cxn ang="0">
                  <a:pos x="20" y="28"/>
                </a:cxn>
                <a:cxn ang="0">
                  <a:pos x="26" y="26"/>
                </a:cxn>
                <a:cxn ang="0">
                  <a:pos x="28" y="22"/>
                </a:cxn>
                <a:cxn ang="0">
                  <a:pos x="30" y="16"/>
                </a:cxn>
                <a:cxn ang="0">
                  <a:pos x="30" y="16"/>
                </a:cxn>
                <a:cxn ang="0">
                  <a:pos x="28" y="10"/>
                </a:cxn>
                <a:cxn ang="0">
                  <a:pos x="26" y="6"/>
                </a:cxn>
                <a:cxn ang="0">
                  <a:pos x="20" y="2"/>
                </a:cxn>
                <a:cxn ang="0">
                  <a:pos x="16" y="0"/>
                </a:cxn>
              </a:cxnLst>
              <a:rect l="0" t="0" r="r" b="b"/>
              <a:pathLst>
                <a:path w="30" h="30">
                  <a:moveTo>
                    <a:pt x="16" y="0"/>
                  </a:moveTo>
                  <a:lnTo>
                    <a:pt x="16" y="0"/>
                  </a:lnTo>
                  <a:lnTo>
                    <a:pt x="10" y="2"/>
                  </a:lnTo>
                  <a:lnTo>
                    <a:pt x="4" y="6"/>
                  </a:lnTo>
                  <a:lnTo>
                    <a:pt x="2" y="10"/>
                  </a:lnTo>
                  <a:lnTo>
                    <a:pt x="0" y="16"/>
                  </a:lnTo>
                  <a:lnTo>
                    <a:pt x="0" y="16"/>
                  </a:lnTo>
                  <a:lnTo>
                    <a:pt x="2" y="22"/>
                  </a:lnTo>
                  <a:lnTo>
                    <a:pt x="4" y="26"/>
                  </a:lnTo>
                  <a:lnTo>
                    <a:pt x="10" y="28"/>
                  </a:lnTo>
                  <a:lnTo>
                    <a:pt x="16" y="30"/>
                  </a:lnTo>
                  <a:lnTo>
                    <a:pt x="16" y="30"/>
                  </a:lnTo>
                  <a:lnTo>
                    <a:pt x="20" y="28"/>
                  </a:lnTo>
                  <a:lnTo>
                    <a:pt x="26" y="26"/>
                  </a:lnTo>
                  <a:lnTo>
                    <a:pt x="28" y="22"/>
                  </a:lnTo>
                  <a:lnTo>
                    <a:pt x="30" y="16"/>
                  </a:lnTo>
                  <a:lnTo>
                    <a:pt x="30" y="16"/>
                  </a:lnTo>
                  <a:lnTo>
                    <a:pt x="28" y="10"/>
                  </a:lnTo>
                  <a:lnTo>
                    <a:pt x="26" y="6"/>
                  </a:lnTo>
                  <a:lnTo>
                    <a:pt x="20" y="2"/>
                  </a:lnTo>
                  <a:lnTo>
                    <a:pt x="1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00" name="Freeform 164"/>
            <p:cNvSpPr/>
            <p:nvPr/>
          </p:nvSpPr>
          <p:spPr bwMode="auto">
            <a:xfrm>
              <a:off x="5818188" y="482600"/>
              <a:ext cx="47625" cy="47625"/>
            </a:xfrm>
            <a:custGeom>
              <a:avLst/>
              <a:gdLst/>
              <a:ahLst/>
              <a:cxnLst>
                <a:cxn ang="0">
                  <a:pos x="16" y="0"/>
                </a:cxn>
                <a:cxn ang="0">
                  <a:pos x="16" y="0"/>
                </a:cxn>
                <a:cxn ang="0">
                  <a:pos x="10" y="2"/>
                </a:cxn>
                <a:cxn ang="0">
                  <a:pos x="4" y="6"/>
                </a:cxn>
                <a:cxn ang="0">
                  <a:pos x="2" y="10"/>
                </a:cxn>
                <a:cxn ang="0">
                  <a:pos x="0" y="16"/>
                </a:cxn>
                <a:cxn ang="0">
                  <a:pos x="0" y="16"/>
                </a:cxn>
                <a:cxn ang="0">
                  <a:pos x="2" y="22"/>
                </a:cxn>
                <a:cxn ang="0">
                  <a:pos x="4" y="26"/>
                </a:cxn>
                <a:cxn ang="0">
                  <a:pos x="10" y="28"/>
                </a:cxn>
                <a:cxn ang="0">
                  <a:pos x="16" y="30"/>
                </a:cxn>
                <a:cxn ang="0">
                  <a:pos x="16" y="30"/>
                </a:cxn>
                <a:cxn ang="0">
                  <a:pos x="20" y="28"/>
                </a:cxn>
                <a:cxn ang="0">
                  <a:pos x="26" y="26"/>
                </a:cxn>
                <a:cxn ang="0">
                  <a:pos x="28" y="22"/>
                </a:cxn>
                <a:cxn ang="0">
                  <a:pos x="30" y="16"/>
                </a:cxn>
                <a:cxn ang="0">
                  <a:pos x="30" y="16"/>
                </a:cxn>
                <a:cxn ang="0">
                  <a:pos x="28" y="10"/>
                </a:cxn>
                <a:cxn ang="0">
                  <a:pos x="26" y="6"/>
                </a:cxn>
                <a:cxn ang="0">
                  <a:pos x="20" y="2"/>
                </a:cxn>
                <a:cxn ang="0">
                  <a:pos x="16" y="0"/>
                </a:cxn>
              </a:cxnLst>
              <a:rect l="0" t="0" r="r" b="b"/>
              <a:pathLst>
                <a:path w="30" h="30">
                  <a:moveTo>
                    <a:pt x="16" y="0"/>
                  </a:moveTo>
                  <a:lnTo>
                    <a:pt x="16" y="0"/>
                  </a:lnTo>
                  <a:lnTo>
                    <a:pt x="10" y="2"/>
                  </a:lnTo>
                  <a:lnTo>
                    <a:pt x="4" y="6"/>
                  </a:lnTo>
                  <a:lnTo>
                    <a:pt x="2" y="10"/>
                  </a:lnTo>
                  <a:lnTo>
                    <a:pt x="0" y="16"/>
                  </a:lnTo>
                  <a:lnTo>
                    <a:pt x="0" y="16"/>
                  </a:lnTo>
                  <a:lnTo>
                    <a:pt x="2" y="22"/>
                  </a:lnTo>
                  <a:lnTo>
                    <a:pt x="4" y="26"/>
                  </a:lnTo>
                  <a:lnTo>
                    <a:pt x="10" y="28"/>
                  </a:lnTo>
                  <a:lnTo>
                    <a:pt x="16" y="30"/>
                  </a:lnTo>
                  <a:lnTo>
                    <a:pt x="16" y="30"/>
                  </a:lnTo>
                  <a:lnTo>
                    <a:pt x="20" y="28"/>
                  </a:lnTo>
                  <a:lnTo>
                    <a:pt x="26" y="26"/>
                  </a:lnTo>
                  <a:lnTo>
                    <a:pt x="28" y="22"/>
                  </a:lnTo>
                  <a:lnTo>
                    <a:pt x="30" y="16"/>
                  </a:lnTo>
                  <a:lnTo>
                    <a:pt x="30" y="16"/>
                  </a:lnTo>
                  <a:lnTo>
                    <a:pt x="28" y="10"/>
                  </a:lnTo>
                  <a:lnTo>
                    <a:pt x="26" y="6"/>
                  </a:lnTo>
                  <a:lnTo>
                    <a:pt x="20" y="2"/>
                  </a:lnTo>
                  <a:lnTo>
                    <a:pt x="1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01" name="Freeform 165"/>
            <p:cNvSpPr/>
            <p:nvPr/>
          </p:nvSpPr>
          <p:spPr bwMode="auto">
            <a:xfrm>
              <a:off x="7342188" y="155575"/>
              <a:ext cx="44450" cy="44450"/>
            </a:xfrm>
            <a:custGeom>
              <a:avLst/>
              <a:gdLst/>
              <a:ahLst/>
              <a:cxnLst>
                <a:cxn ang="0">
                  <a:pos x="14" y="0"/>
                </a:cxn>
                <a:cxn ang="0">
                  <a:pos x="14" y="0"/>
                </a:cxn>
                <a:cxn ang="0">
                  <a:pos x="8" y="0"/>
                </a:cxn>
                <a:cxn ang="0">
                  <a:pos x="4" y="4"/>
                </a:cxn>
                <a:cxn ang="0">
                  <a:pos x="0" y="8"/>
                </a:cxn>
                <a:cxn ang="0">
                  <a:pos x="0" y="14"/>
                </a:cxn>
                <a:cxn ang="0">
                  <a:pos x="0" y="14"/>
                </a:cxn>
                <a:cxn ang="0">
                  <a:pos x="0" y="20"/>
                </a:cxn>
                <a:cxn ang="0">
                  <a:pos x="4" y="24"/>
                </a:cxn>
                <a:cxn ang="0">
                  <a:pos x="8" y="28"/>
                </a:cxn>
                <a:cxn ang="0">
                  <a:pos x="14" y="28"/>
                </a:cxn>
                <a:cxn ang="0">
                  <a:pos x="14" y="28"/>
                </a:cxn>
                <a:cxn ang="0">
                  <a:pos x="20" y="28"/>
                </a:cxn>
                <a:cxn ang="0">
                  <a:pos x="24" y="24"/>
                </a:cxn>
                <a:cxn ang="0">
                  <a:pos x="26" y="20"/>
                </a:cxn>
                <a:cxn ang="0">
                  <a:pos x="28" y="14"/>
                </a:cxn>
                <a:cxn ang="0">
                  <a:pos x="28" y="14"/>
                </a:cxn>
                <a:cxn ang="0">
                  <a:pos x="26" y="8"/>
                </a:cxn>
                <a:cxn ang="0">
                  <a:pos x="24" y="4"/>
                </a:cxn>
                <a:cxn ang="0">
                  <a:pos x="20" y="0"/>
                </a:cxn>
                <a:cxn ang="0">
                  <a:pos x="14" y="0"/>
                </a:cxn>
              </a:cxnLst>
              <a:rect l="0" t="0" r="r" b="b"/>
              <a:pathLst>
                <a:path w="28" h="28">
                  <a:moveTo>
                    <a:pt x="14" y="0"/>
                  </a:moveTo>
                  <a:lnTo>
                    <a:pt x="14" y="0"/>
                  </a:lnTo>
                  <a:lnTo>
                    <a:pt x="8" y="0"/>
                  </a:lnTo>
                  <a:lnTo>
                    <a:pt x="4" y="4"/>
                  </a:lnTo>
                  <a:lnTo>
                    <a:pt x="0" y="8"/>
                  </a:lnTo>
                  <a:lnTo>
                    <a:pt x="0" y="14"/>
                  </a:lnTo>
                  <a:lnTo>
                    <a:pt x="0" y="14"/>
                  </a:lnTo>
                  <a:lnTo>
                    <a:pt x="0" y="20"/>
                  </a:lnTo>
                  <a:lnTo>
                    <a:pt x="4" y="24"/>
                  </a:lnTo>
                  <a:lnTo>
                    <a:pt x="8" y="28"/>
                  </a:lnTo>
                  <a:lnTo>
                    <a:pt x="14" y="28"/>
                  </a:lnTo>
                  <a:lnTo>
                    <a:pt x="14" y="28"/>
                  </a:lnTo>
                  <a:lnTo>
                    <a:pt x="20" y="28"/>
                  </a:lnTo>
                  <a:lnTo>
                    <a:pt x="24" y="24"/>
                  </a:lnTo>
                  <a:lnTo>
                    <a:pt x="26" y="20"/>
                  </a:lnTo>
                  <a:lnTo>
                    <a:pt x="28" y="14"/>
                  </a:lnTo>
                  <a:lnTo>
                    <a:pt x="28" y="14"/>
                  </a:lnTo>
                  <a:lnTo>
                    <a:pt x="26" y="8"/>
                  </a:lnTo>
                  <a:lnTo>
                    <a:pt x="24" y="4"/>
                  </a:lnTo>
                  <a:lnTo>
                    <a:pt x="20" y="0"/>
                  </a:lnTo>
                  <a:lnTo>
                    <a:pt x="14"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02" name="Freeform 166"/>
            <p:cNvSpPr/>
            <p:nvPr/>
          </p:nvSpPr>
          <p:spPr bwMode="auto">
            <a:xfrm>
              <a:off x="7342188" y="155575"/>
              <a:ext cx="44450" cy="44450"/>
            </a:xfrm>
            <a:custGeom>
              <a:avLst/>
              <a:gdLst/>
              <a:ahLst/>
              <a:cxnLst>
                <a:cxn ang="0">
                  <a:pos x="14" y="0"/>
                </a:cxn>
                <a:cxn ang="0">
                  <a:pos x="14" y="0"/>
                </a:cxn>
                <a:cxn ang="0">
                  <a:pos x="8" y="0"/>
                </a:cxn>
                <a:cxn ang="0">
                  <a:pos x="4" y="4"/>
                </a:cxn>
                <a:cxn ang="0">
                  <a:pos x="0" y="8"/>
                </a:cxn>
                <a:cxn ang="0">
                  <a:pos x="0" y="14"/>
                </a:cxn>
                <a:cxn ang="0">
                  <a:pos x="0" y="14"/>
                </a:cxn>
                <a:cxn ang="0">
                  <a:pos x="0" y="20"/>
                </a:cxn>
                <a:cxn ang="0">
                  <a:pos x="4" y="24"/>
                </a:cxn>
                <a:cxn ang="0">
                  <a:pos x="8" y="28"/>
                </a:cxn>
                <a:cxn ang="0">
                  <a:pos x="14" y="28"/>
                </a:cxn>
                <a:cxn ang="0">
                  <a:pos x="14" y="28"/>
                </a:cxn>
                <a:cxn ang="0">
                  <a:pos x="20" y="28"/>
                </a:cxn>
                <a:cxn ang="0">
                  <a:pos x="24" y="24"/>
                </a:cxn>
                <a:cxn ang="0">
                  <a:pos x="26" y="20"/>
                </a:cxn>
                <a:cxn ang="0">
                  <a:pos x="28" y="14"/>
                </a:cxn>
                <a:cxn ang="0">
                  <a:pos x="28" y="14"/>
                </a:cxn>
                <a:cxn ang="0">
                  <a:pos x="26" y="8"/>
                </a:cxn>
                <a:cxn ang="0">
                  <a:pos x="24" y="4"/>
                </a:cxn>
                <a:cxn ang="0">
                  <a:pos x="20" y="0"/>
                </a:cxn>
                <a:cxn ang="0">
                  <a:pos x="14" y="0"/>
                </a:cxn>
              </a:cxnLst>
              <a:rect l="0" t="0" r="r" b="b"/>
              <a:pathLst>
                <a:path w="28" h="28">
                  <a:moveTo>
                    <a:pt x="14" y="0"/>
                  </a:moveTo>
                  <a:lnTo>
                    <a:pt x="14" y="0"/>
                  </a:lnTo>
                  <a:lnTo>
                    <a:pt x="8" y="0"/>
                  </a:lnTo>
                  <a:lnTo>
                    <a:pt x="4" y="4"/>
                  </a:lnTo>
                  <a:lnTo>
                    <a:pt x="0" y="8"/>
                  </a:lnTo>
                  <a:lnTo>
                    <a:pt x="0" y="14"/>
                  </a:lnTo>
                  <a:lnTo>
                    <a:pt x="0" y="14"/>
                  </a:lnTo>
                  <a:lnTo>
                    <a:pt x="0" y="20"/>
                  </a:lnTo>
                  <a:lnTo>
                    <a:pt x="4" y="24"/>
                  </a:lnTo>
                  <a:lnTo>
                    <a:pt x="8" y="28"/>
                  </a:lnTo>
                  <a:lnTo>
                    <a:pt x="14" y="28"/>
                  </a:lnTo>
                  <a:lnTo>
                    <a:pt x="14" y="28"/>
                  </a:lnTo>
                  <a:lnTo>
                    <a:pt x="20" y="28"/>
                  </a:lnTo>
                  <a:lnTo>
                    <a:pt x="24" y="24"/>
                  </a:lnTo>
                  <a:lnTo>
                    <a:pt x="26" y="20"/>
                  </a:lnTo>
                  <a:lnTo>
                    <a:pt x="28" y="14"/>
                  </a:lnTo>
                  <a:lnTo>
                    <a:pt x="28" y="14"/>
                  </a:lnTo>
                  <a:lnTo>
                    <a:pt x="26" y="8"/>
                  </a:lnTo>
                  <a:lnTo>
                    <a:pt x="24" y="4"/>
                  </a:lnTo>
                  <a:lnTo>
                    <a:pt x="20" y="0"/>
                  </a:lnTo>
                  <a:lnTo>
                    <a:pt x="14"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03" name="Freeform 167"/>
            <p:cNvSpPr/>
            <p:nvPr/>
          </p:nvSpPr>
          <p:spPr bwMode="auto">
            <a:xfrm>
              <a:off x="4716463" y="457200"/>
              <a:ext cx="44450" cy="47625"/>
            </a:xfrm>
            <a:custGeom>
              <a:avLst/>
              <a:gdLst/>
              <a:ahLst/>
              <a:cxnLst>
                <a:cxn ang="0">
                  <a:pos x="14" y="0"/>
                </a:cxn>
                <a:cxn ang="0">
                  <a:pos x="14" y="0"/>
                </a:cxn>
                <a:cxn ang="0">
                  <a:pos x="8" y="2"/>
                </a:cxn>
                <a:cxn ang="0">
                  <a:pos x="4" y="4"/>
                </a:cxn>
                <a:cxn ang="0">
                  <a:pos x="0" y="8"/>
                </a:cxn>
                <a:cxn ang="0">
                  <a:pos x="0" y="14"/>
                </a:cxn>
                <a:cxn ang="0">
                  <a:pos x="0" y="14"/>
                </a:cxn>
                <a:cxn ang="0">
                  <a:pos x="0" y="20"/>
                </a:cxn>
                <a:cxn ang="0">
                  <a:pos x="4" y="24"/>
                </a:cxn>
                <a:cxn ang="0">
                  <a:pos x="8" y="28"/>
                </a:cxn>
                <a:cxn ang="0">
                  <a:pos x="14" y="30"/>
                </a:cxn>
                <a:cxn ang="0">
                  <a:pos x="14" y="30"/>
                </a:cxn>
                <a:cxn ang="0">
                  <a:pos x="20" y="28"/>
                </a:cxn>
                <a:cxn ang="0">
                  <a:pos x="24" y="24"/>
                </a:cxn>
                <a:cxn ang="0">
                  <a:pos x="28" y="20"/>
                </a:cxn>
                <a:cxn ang="0">
                  <a:pos x="28" y="14"/>
                </a:cxn>
                <a:cxn ang="0">
                  <a:pos x="28" y="14"/>
                </a:cxn>
                <a:cxn ang="0">
                  <a:pos x="28" y="8"/>
                </a:cxn>
                <a:cxn ang="0">
                  <a:pos x="24" y="4"/>
                </a:cxn>
                <a:cxn ang="0">
                  <a:pos x="20" y="2"/>
                </a:cxn>
                <a:cxn ang="0">
                  <a:pos x="14" y="0"/>
                </a:cxn>
              </a:cxnLst>
              <a:rect l="0" t="0" r="r" b="b"/>
              <a:pathLst>
                <a:path w="28" h="30">
                  <a:moveTo>
                    <a:pt x="14" y="0"/>
                  </a:moveTo>
                  <a:lnTo>
                    <a:pt x="14" y="0"/>
                  </a:lnTo>
                  <a:lnTo>
                    <a:pt x="8" y="2"/>
                  </a:lnTo>
                  <a:lnTo>
                    <a:pt x="4" y="4"/>
                  </a:lnTo>
                  <a:lnTo>
                    <a:pt x="0" y="8"/>
                  </a:lnTo>
                  <a:lnTo>
                    <a:pt x="0" y="14"/>
                  </a:lnTo>
                  <a:lnTo>
                    <a:pt x="0" y="14"/>
                  </a:lnTo>
                  <a:lnTo>
                    <a:pt x="0" y="20"/>
                  </a:lnTo>
                  <a:lnTo>
                    <a:pt x="4" y="24"/>
                  </a:lnTo>
                  <a:lnTo>
                    <a:pt x="8" y="28"/>
                  </a:lnTo>
                  <a:lnTo>
                    <a:pt x="14" y="30"/>
                  </a:lnTo>
                  <a:lnTo>
                    <a:pt x="14" y="30"/>
                  </a:lnTo>
                  <a:lnTo>
                    <a:pt x="20" y="28"/>
                  </a:lnTo>
                  <a:lnTo>
                    <a:pt x="24" y="24"/>
                  </a:lnTo>
                  <a:lnTo>
                    <a:pt x="28" y="20"/>
                  </a:lnTo>
                  <a:lnTo>
                    <a:pt x="28" y="14"/>
                  </a:lnTo>
                  <a:lnTo>
                    <a:pt x="28" y="14"/>
                  </a:lnTo>
                  <a:lnTo>
                    <a:pt x="28" y="8"/>
                  </a:lnTo>
                  <a:lnTo>
                    <a:pt x="24" y="4"/>
                  </a:lnTo>
                  <a:lnTo>
                    <a:pt x="20" y="2"/>
                  </a:lnTo>
                  <a:lnTo>
                    <a:pt x="14"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04" name="Freeform 168"/>
            <p:cNvSpPr/>
            <p:nvPr/>
          </p:nvSpPr>
          <p:spPr bwMode="auto">
            <a:xfrm>
              <a:off x="4716463" y="457200"/>
              <a:ext cx="44450" cy="47625"/>
            </a:xfrm>
            <a:custGeom>
              <a:avLst/>
              <a:gdLst/>
              <a:ahLst/>
              <a:cxnLst>
                <a:cxn ang="0">
                  <a:pos x="14" y="0"/>
                </a:cxn>
                <a:cxn ang="0">
                  <a:pos x="14" y="0"/>
                </a:cxn>
                <a:cxn ang="0">
                  <a:pos x="8" y="2"/>
                </a:cxn>
                <a:cxn ang="0">
                  <a:pos x="4" y="4"/>
                </a:cxn>
                <a:cxn ang="0">
                  <a:pos x="0" y="8"/>
                </a:cxn>
                <a:cxn ang="0">
                  <a:pos x="0" y="14"/>
                </a:cxn>
                <a:cxn ang="0">
                  <a:pos x="0" y="14"/>
                </a:cxn>
                <a:cxn ang="0">
                  <a:pos x="0" y="20"/>
                </a:cxn>
                <a:cxn ang="0">
                  <a:pos x="4" y="24"/>
                </a:cxn>
                <a:cxn ang="0">
                  <a:pos x="8" y="28"/>
                </a:cxn>
                <a:cxn ang="0">
                  <a:pos x="14" y="30"/>
                </a:cxn>
                <a:cxn ang="0">
                  <a:pos x="14" y="30"/>
                </a:cxn>
                <a:cxn ang="0">
                  <a:pos x="20" y="28"/>
                </a:cxn>
                <a:cxn ang="0">
                  <a:pos x="24" y="24"/>
                </a:cxn>
                <a:cxn ang="0">
                  <a:pos x="28" y="20"/>
                </a:cxn>
                <a:cxn ang="0">
                  <a:pos x="28" y="14"/>
                </a:cxn>
                <a:cxn ang="0">
                  <a:pos x="28" y="14"/>
                </a:cxn>
                <a:cxn ang="0">
                  <a:pos x="28" y="8"/>
                </a:cxn>
                <a:cxn ang="0">
                  <a:pos x="24" y="4"/>
                </a:cxn>
                <a:cxn ang="0">
                  <a:pos x="20" y="2"/>
                </a:cxn>
                <a:cxn ang="0">
                  <a:pos x="14" y="0"/>
                </a:cxn>
              </a:cxnLst>
              <a:rect l="0" t="0" r="r" b="b"/>
              <a:pathLst>
                <a:path w="28" h="30">
                  <a:moveTo>
                    <a:pt x="14" y="0"/>
                  </a:moveTo>
                  <a:lnTo>
                    <a:pt x="14" y="0"/>
                  </a:lnTo>
                  <a:lnTo>
                    <a:pt x="8" y="2"/>
                  </a:lnTo>
                  <a:lnTo>
                    <a:pt x="4" y="4"/>
                  </a:lnTo>
                  <a:lnTo>
                    <a:pt x="0" y="8"/>
                  </a:lnTo>
                  <a:lnTo>
                    <a:pt x="0" y="14"/>
                  </a:lnTo>
                  <a:lnTo>
                    <a:pt x="0" y="14"/>
                  </a:lnTo>
                  <a:lnTo>
                    <a:pt x="0" y="20"/>
                  </a:lnTo>
                  <a:lnTo>
                    <a:pt x="4" y="24"/>
                  </a:lnTo>
                  <a:lnTo>
                    <a:pt x="8" y="28"/>
                  </a:lnTo>
                  <a:lnTo>
                    <a:pt x="14" y="30"/>
                  </a:lnTo>
                  <a:lnTo>
                    <a:pt x="14" y="30"/>
                  </a:lnTo>
                  <a:lnTo>
                    <a:pt x="20" y="28"/>
                  </a:lnTo>
                  <a:lnTo>
                    <a:pt x="24" y="24"/>
                  </a:lnTo>
                  <a:lnTo>
                    <a:pt x="28" y="20"/>
                  </a:lnTo>
                  <a:lnTo>
                    <a:pt x="28" y="14"/>
                  </a:lnTo>
                  <a:lnTo>
                    <a:pt x="28" y="14"/>
                  </a:lnTo>
                  <a:lnTo>
                    <a:pt x="28" y="8"/>
                  </a:lnTo>
                  <a:lnTo>
                    <a:pt x="24" y="4"/>
                  </a:lnTo>
                  <a:lnTo>
                    <a:pt x="20" y="2"/>
                  </a:lnTo>
                  <a:lnTo>
                    <a:pt x="14"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05" name="Freeform 169"/>
            <p:cNvSpPr/>
            <p:nvPr/>
          </p:nvSpPr>
          <p:spPr bwMode="auto">
            <a:xfrm>
              <a:off x="6192838" y="546100"/>
              <a:ext cx="28575" cy="28575"/>
            </a:xfrm>
            <a:custGeom>
              <a:avLst/>
              <a:gdLst/>
              <a:ahLst/>
              <a:cxnLst>
                <a:cxn ang="0">
                  <a:pos x="8" y="0"/>
                </a:cxn>
                <a:cxn ang="0">
                  <a:pos x="8" y="0"/>
                </a:cxn>
                <a:cxn ang="0">
                  <a:pos x="6" y="0"/>
                </a:cxn>
                <a:cxn ang="0">
                  <a:pos x="2" y="2"/>
                </a:cxn>
                <a:cxn ang="0">
                  <a:pos x="0" y="6"/>
                </a:cxn>
                <a:cxn ang="0">
                  <a:pos x="0" y="10"/>
                </a:cxn>
                <a:cxn ang="0">
                  <a:pos x="0" y="10"/>
                </a:cxn>
                <a:cxn ang="0">
                  <a:pos x="0" y="12"/>
                </a:cxn>
                <a:cxn ang="0">
                  <a:pos x="2" y="16"/>
                </a:cxn>
                <a:cxn ang="0">
                  <a:pos x="6" y="18"/>
                </a:cxn>
                <a:cxn ang="0">
                  <a:pos x="8" y="18"/>
                </a:cxn>
                <a:cxn ang="0">
                  <a:pos x="8" y="18"/>
                </a:cxn>
                <a:cxn ang="0">
                  <a:pos x="12" y="18"/>
                </a:cxn>
                <a:cxn ang="0">
                  <a:pos x="16" y="16"/>
                </a:cxn>
                <a:cxn ang="0">
                  <a:pos x="18" y="12"/>
                </a:cxn>
                <a:cxn ang="0">
                  <a:pos x="18" y="10"/>
                </a:cxn>
                <a:cxn ang="0">
                  <a:pos x="18" y="10"/>
                </a:cxn>
                <a:cxn ang="0">
                  <a:pos x="18" y="6"/>
                </a:cxn>
                <a:cxn ang="0">
                  <a:pos x="16" y="2"/>
                </a:cxn>
                <a:cxn ang="0">
                  <a:pos x="12" y="0"/>
                </a:cxn>
                <a:cxn ang="0">
                  <a:pos x="8" y="0"/>
                </a:cxn>
              </a:cxnLst>
              <a:rect l="0" t="0" r="r" b="b"/>
              <a:pathLst>
                <a:path w="18" h="18">
                  <a:moveTo>
                    <a:pt x="8" y="0"/>
                  </a:moveTo>
                  <a:lnTo>
                    <a:pt x="8" y="0"/>
                  </a:lnTo>
                  <a:lnTo>
                    <a:pt x="6" y="0"/>
                  </a:lnTo>
                  <a:lnTo>
                    <a:pt x="2" y="2"/>
                  </a:lnTo>
                  <a:lnTo>
                    <a:pt x="0" y="6"/>
                  </a:lnTo>
                  <a:lnTo>
                    <a:pt x="0" y="10"/>
                  </a:lnTo>
                  <a:lnTo>
                    <a:pt x="0" y="10"/>
                  </a:lnTo>
                  <a:lnTo>
                    <a:pt x="0" y="12"/>
                  </a:lnTo>
                  <a:lnTo>
                    <a:pt x="2" y="16"/>
                  </a:lnTo>
                  <a:lnTo>
                    <a:pt x="6" y="18"/>
                  </a:lnTo>
                  <a:lnTo>
                    <a:pt x="8" y="18"/>
                  </a:lnTo>
                  <a:lnTo>
                    <a:pt x="8" y="18"/>
                  </a:lnTo>
                  <a:lnTo>
                    <a:pt x="12" y="18"/>
                  </a:lnTo>
                  <a:lnTo>
                    <a:pt x="16" y="16"/>
                  </a:lnTo>
                  <a:lnTo>
                    <a:pt x="18" y="12"/>
                  </a:lnTo>
                  <a:lnTo>
                    <a:pt x="18" y="10"/>
                  </a:lnTo>
                  <a:lnTo>
                    <a:pt x="18" y="10"/>
                  </a:lnTo>
                  <a:lnTo>
                    <a:pt x="18" y="6"/>
                  </a:lnTo>
                  <a:lnTo>
                    <a:pt x="16" y="2"/>
                  </a:lnTo>
                  <a:lnTo>
                    <a:pt x="12" y="0"/>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06" name="Freeform 170"/>
            <p:cNvSpPr/>
            <p:nvPr/>
          </p:nvSpPr>
          <p:spPr bwMode="auto">
            <a:xfrm>
              <a:off x="6192838" y="546100"/>
              <a:ext cx="28575" cy="28575"/>
            </a:xfrm>
            <a:custGeom>
              <a:avLst/>
              <a:gdLst/>
              <a:ahLst/>
              <a:cxnLst>
                <a:cxn ang="0">
                  <a:pos x="8" y="0"/>
                </a:cxn>
                <a:cxn ang="0">
                  <a:pos x="8" y="0"/>
                </a:cxn>
                <a:cxn ang="0">
                  <a:pos x="6" y="0"/>
                </a:cxn>
                <a:cxn ang="0">
                  <a:pos x="2" y="2"/>
                </a:cxn>
                <a:cxn ang="0">
                  <a:pos x="0" y="6"/>
                </a:cxn>
                <a:cxn ang="0">
                  <a:pos x="0" y="10"/>
                </a:cxn>
                <a:cxn ang="0">
                  <a:pos x="0" y="10"/>
                </a:cxn>
                <a:cxn ang="0">
                  <a:pos x="0" y="12"/>
                </a:cxn>
                <a:cxn ang="0">
                  <a:pos x="2" y="16"/>
                </a:cxn>
                <a:cxn ang="0">
                  <a:pos x="6" y="18"/>
                </a:cxn>
                <a:cxn ang="0">
                  <a:pos x="8" y="18"/>
                </a:cxn>
                <a:cxn ang="0">
                  <a:pos x="8" y="18"/>
                </a:cxn>
                <a:cxn ang="0">
                  <a:pos x="12" y="18"/>
                </a:cxn>
                <a:cxn ang="0">
                  <a:pos x="16" y="16"/>
                </a:cxn>
                <a:cxn ang="0">
                  <a:pos x="18" y="12"/>
                </a:cxn>
                <a:cxn ang="0">
                  <a:pos x="18" y="10"/>
                </a:cxn>
                <a:cxn ang="0">
                  <a:pos x="18" y="10"/>
                </a:cxn>
                <a:cxn ang="0">
                  <a:pos x="18" y="6"/>
                </a:cxn>
                <a:cxn ang="0">
                  <a:pos x="16" y="2"/>
                </a:cxn>
                <a:cxn ang="0">
                  <a:pos x="12" y="0"/>
                </a:cxn>
                <a:cxn ang="0">
                  <a:pos x="8" y="0"/>
                </a:cxn>
              </a:cxnLst>
              <a:rect l="0" t="0" r="r" b="b"/>
              <a:pathLst>
                <a:path w="18" h="18">
                  <a:moveTo>
                    <a:pt x="8" y="0"/>
                  </a:moveTo>
                  <a:lnTo>
                    <a:pt x="8" y="0"/>
                  </a:lnTo>
                  <a:lnTo>
                    <a:pt x="6" y="0"/>
                  </a:lnTo>
                  <a:lnTo>
                    <a:pt x="2" y="2"/>
                  </a:lnTo>
                  <a:lnTo>
                    <a:pt x="0" y="6"/>
                  </a:lnTo>
                  <a:lnTo>
                    <a:pt x="0" y="10"/>
                  </a:lnTo>
                  <a:lnTo>
                    <a:pt x="0" y="10"/>
                  </a:lnTo>
                  <a:lnTo>
                    <a:pt x="0" y="12"/>
                  </a:lnTo>
                  <a:lnTo>
                    <a:pt x="2" y="16"/>
                  </a:lnTo>
                  <a:lnTo>
                    <a:pt x="6" y="18"/>
                  </a:lnTo>
                  <a:lnTo>
                    <a:pt x="8" y="18"/>
                  </a:lnTo>
                  <a:lnTo>
                    <a:pt x="8" y="18"/>
                  </a:lnTo>
                  <a:lnTo>
                    <a:pt x="12" y="18"/>
                  </a:lnTo>
                  <a:lnTo>
                    <a:pt x="16" y="16"/>
                  </a:lnTo>
                  <a:lnTo>
                    <a:pt x="18" y="12"/>
                  </a:lnTo>
                  <a:lnTo>
                    <a:pt x="18" y="10"/>
                  </a:lnTo>
                  <a:lnTo>
                    <a:pt x="18" y="10"/>
                  </a:lnTo>
                  <a:lnTo>
                    <a:pt x="18" y="6"/>
                  </a:lnTo>
                  <a:lnTo>
                    <a:pt x="16" y="2"/>
                  </a:lnTo>
                  <a:lnTo>
                    <a:pt x="12" y="0"/>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07" name="Freeform 171"/>
            <p:cNvSpPr/>
            <p:nvPr/>
          </p:nvSpPr>
          <p:spPr bwMode="auto">
            <a:xfrm>
              <a:off x="6170613" y="762000"/>
              <a:ext cx="19050"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0" y="12"/>
                </a:cxn>
                <a:cxn ang="0">
                  <a:pos x="12" y="8"/>
                </a:cxn>
                <a:cxn ang="0">
                  <a:pos x="12" y="8"/>
                </a:cxn>
                <a:cxn ang="0">
                  <a:pos x="10" y="2"/>
                </a:cxn>
                <a:cxn ang="0">
                  <a:pos x="6" y="0"/>
                </a:cxn>
              </a:cxnLst>
              <a:rect l="0" t="0" r="r" b="b"/>
              <a:pathLst>
                <a:path w="12" h="14">
                  <a:moveTo>
                    <a:pt x="6" y="0"/>
                  </a:moveTo>
                  <a:lnTo>
                    <a:pt x="6" y="0"/>
                  </a:lnTo>
                  <a:lnTo>
                    <a:pt x="2" y="2"/>
                  </a:lnTo>
                  <a:lnTo>
                    <a:pt x="0" y="8"/>
                  </a:lnTo>
                  <a:lnTo>
                    <a:pt x="0" y="8"/>
                  </a:lnTo>
                  <a:lnTo>
                    <a:pt x="2" y="12"/>
                  </a:lnTo>
                  <a:lnTo>
                    <a:pt x="6" y="14"/>
                  </a:lnTo>
                  <a:lnTo>
                    <a:pt x="6" y="14"/>
                  </a:lnTo>
                  <a:lnTo>
                    <a:pt x="10" y="12"/>
                  </a:lnTo>
                  <a:lnTo>
                    <a:pt x="12" y="8"/>
                  </a:lnTo>
                  <a:lnTo>
                    <a:pt x="12" y="8"/>
                  </a:lnTo>
                  <a:lnTo>
                    <a:pt x="10"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08" name="Freeform 172"/>
            <p:cNvSpPr/>
            <p:nvPr/>
          </p:nvSpPr>
          <p:spPr bwMode="auto">
            <a:xfrm>
              <a:off x="6170613" y="762000"/>
              <a:ext cx="19050"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0" y="12"/>
                </a:cxn>
                <a:cxn ang="0">
                  <a:pos x="12" y="8"/>
                </a:cxn>
                <a:cxn ang="0">
                  <a:pos x="12" y="8"/>
                </a:cxn>
                <a:cxn ang="0">
                  <a:pos x="10" y="2"/>
                </a:cxn>
                <a:cxn ang="0">
                  <a:pos x="6" y="0"/>
                </a:cxn>
              </a:cxnLst>
              <a:rect l="0" t="0" r="r" b="b"/>
              <a:pathLst>
                <a:path w="12" h="14">
                  <a:moveTo>
                    <a:pt x="6" y="0"/>
                  </a:moveTo>
                  <a:lnTo>
                    <a:pt x="6" y="0"/>
                  </a:lnTo>
                  <a:lnTo>
                    <a:pt x="2" y="2"/>
                  </a:lnTo>
                  <a:lnTo>
                    <a:pt x="0" y="8"/>
                  </a:lnTo>
                  <a:lnTo>
                    <a:pt x="0" y="8"/>
                  </a:lnTo>
                  <a:lnTo>
                    <a:pt x="2" y="12"/>
                  </a:lnTo>
                  <a:lnTo>
                    <a:pt x="6" y="14"/>
                  </a:lnTo>
                  <a:lnTo>
                    <a:pt x="6" y="14"/>
                  </a:lnTo>
                  <a:lnTo>
                    <a:pt x="10" y="12"/>
                  </a:lnTo>
                  <a:lnTo>
                    <a:pt x="12" y="8"/>
                  </a:lnTo>
                  <a:lnTo>
                    <a:pt x="12" y="8"/>
                  </a:lnTo>
                  <a:lnTo>
                    <a:pt x="10" y="2"/>
                  </a:lnTo>
                  <a:lnTo>
                    <a:pt x="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09" name="Freeform 173"/>
            <p:cNvSpPr/>
            <p:nvPr/>
          </p:nvSpPr>
          <p:spPr bwMode="auto">
            <a:xfrm>
              <a:off x="6373813" y="755650"/>
              <a:ext cx="22225" cy="19050"/>
            </a:xfrm>
            <a:custGeom>
              <a:avLst/>
              <a:gdLst/>
              <a:ahLst/>
              <a:cxnLst>
                <a:cxn ang="0">
                  <a:pos x="6" y="0"/>
                </a:cxn>
                <a:cxn ang="0">
                  <a:pos x="6" y="0"/>
                </a:cxn>
                <a:cxn ang="0">
                  <a:pos x="2" y="2"/>
                </a:cxn>
                <a:cxn ang="0">
                  <a:pos x="0" y="6"/>
                </a:cxn>
                <a:cxn ang="0">
                  <a:pos x="0" y="6"/>
                </a:cxn>
                <a:cxn ang="0">
                  <a:pos x="2" y="10"/>
                </a:cxn>
                <a:cxn ang="0">
                  <a:pos x="6" y="12"/>
                </a:cxn>
                <a:cxn ang="0">
                  <a:pos x="6" y="12"/>
                </a:cxn>
                <a:cxn ang="0">
                  <a:pos x="12" y="10"/>
                </a:cxn>
                <a:cxn ang="0">
                  <a:pos x="14" y="6"/>
                </a:cxn>
                <a:cxn ang="0">
                  <a:pos x="14" y="6"/>
                </a:cxn>
                <a:cxn ang="0">
                  <a:pos x="12" y="2"/>
                </a:cxn>
                <a:cxn ang="0">
                  <a:pos x="6" y="0"/>
                </a:cxn>
              </a:cxnLst>
              <a:rect l="0" t="0" r="r" b="b"/>
              <a:pathLst>
                <a:path w="14" h="12">
                  <a:moveTo>
                    <a:pt x="6" y="0"/>
                  </a:moveTo>
                  <a:lnTo>
                    <a:pt x="6" y="0"/>
                  </a:lnTo>
                  <a:lnTo>
                    <a:pt x="2" y="2"/>
                  </a:lnTo>
                  <a:lnTo>
                    <a:pt x="0" y="6"/>
                  </a:lnTo>
                  <a:lnTo>
                    <a:pt x="0" y="6"/>
                  </a:lnTo>
                  <a:lnTo>
                    <a:pt x="2" y="10"/>
                  </a:lnTo>
                  <a:lnTo>
                    <a:pt x="6" y="12"/>
                  </a:lnTo>
                  <a:lnTo>
                    <a:pt x="6" y="12"/>
                  </a:lnTo>
                  <a:lnTo>
                    <a:pt x="12" y="10"/>
                  </a:lnTo>
                  <a:lnTo>
                    <a:pt x="14" y="6"/>
                  </a:lnTo>
                  <a:lnTo>
                    <a:pt x="14" y="6"/>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10" name="Freeform 174"/>
            <p:cNvSpPr/>
            <p:nvPr/>
          </p:nvSpPr>
          <p:spPr bwMode="auto">
            <a:xfrm>
              <a:off x="6373813" y="755650"/>
              <a:ext cx="22225" cy="19050"/>
            </a:xfrm>
            <a:custGeom>
              <a:avLst/>
              <a:gdLst/>
              <a:ahLst/>
              <a:cxnLst>
                <a:cxn ang="0">
                  <a:pos x="6" y="0"/>
                </a:cxn>
                <a:cxn ang="0">
                  <a:pos x="6" y="0"/>
                </a:cxn>
                <a:cxn ang="0">
                  <a:pos x="2" y="2"/>
                </a:cxn>
                <a:cxn ang="0">
                  <a:pos x="0" y="6"/>
                </a:cxn>
                <a:cxn ang="0">
                  <a:pos x="0" y="6"/>
                </a:cxn>
                <a:cxn ang="0">
                  <a:pos x="2" y="10"/>
                </a:cxn>
                <a:cxn ang="0">
                  <a:pos x="6" y="12"/>
                </a:cxn>
                <a:cxn ang="0">
                  <a:pos x="6" y="12"/>
                </a:cxn>
                <a:cxn ang="0">
                  <a:pos x="12" y="10"/>
                </a:cxn>
                <a:cxn ang="0">
                  <a:pos x="14" y="6"/>
                </a:cxn>
                <a:cxn ang="0">
                  <a:pos x="14" y="6"/>
                </a:cxn>
                <a:cxn ang="0">
                  <a:pos x="12" y="2"/>
                </a:cxn>
                <a:cxn ang="0">
                  <a:pos x="6" y="0"/>
                </a:cxn>
              </a:cxnLst>
              <a:rect l="0" t="0" r="r" b="b"/>
              <a:pathLst>
                <a:path w="14" h="12">
                  <a:moveTo>
                    <a:pt x="6" y="0"/>
                  </a:moveTo>
                  <a:lnTo>
                    <a:pt x="6" y="0"/>
                  </a:lnTo>
                  <a:lnTo>
                    <a:pt x="2" y="2"/>
                  </a:lnTo>
                  <a:lnTo>
                    <a:pt x="0" y="6"/>
                  </a:lnTo>
                  <a:lnTo>
                    <a:pt x="0" y="6"/>
                  </a:lnTo>
                  <a:lnTo>
                    <a:pt x="2" y="10"/>
                  </a:lnTo>
                  <a:lnTo>
                    <a:pt x="6" y="12"/>
                  </a:lnTo>
                  <a:lnTo>
                    <a:pt x="6" y="12"/>
                  </a:lnTo>
                  <a:lnTo>
                    <a:pt x="12" y="10"/>
                  </a:lnTo>
                  <a:lnTo>
                    <a:pt x="14" y="6"/>
                  </a:lnTo>
                  <a:lnTo>
                    <a:pt x="14" y="6"/>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11" name="Freeform 175"/>
            <p:cNvSpPr/>
            <p:nvPr/>
          </p:nvSpPr>
          <p:spPr bwMode="auto">
            <a:xfrm>
              <a:off x="5440363" y="711200"/>
              <a:ext cx="22225" cy="19050"/>
            </a:xfrm>
            <a:custGeom>
              <a:avLst/>
              <a:gdLst/>
              <a:ahLst/>
              <a:cxnLst>
                <a:cxn ang="0">
                  <a:pos x="6" y="0"/>
                </a:cxn>
                <a:cxn ang="0">
                  <a:pos x="6" y="0"/>
                </a:cxn>
                <a:cxn ang="0">
                  <a:pos x="2" y="2"/>
                </a:cxn>
                <a:cxn ang="0">
                  <a:pos x="0" y="6"/>
                </a:cxn>
                <a:cxn ang="0">
                  <a:pos x="0" y="6"/>
                </a:cxn>
                <a:cxn ang="0">
                  <a:pos x="2" y="10"/>
                </a:cxn>
                <a:cxn ang="0">
                  <a:pos x="6" y="12"/>
                </a:cxn>
                <a:cxn ang="0">
                  <a:pos x="6" y="12"/>
                </a:cxn>
                <a:cxn ang="0">
                  <a:pos x="12" y="10"/>
                </a:cxn>
                <a:cxn ang="0">
                  <a:pos x="14" y="6"/>
                </a:cxn>
                <a:cxn ang="0">
                  <a:pos x="14" y="6"/>
                </a:cxn>
                <a:cxn ang="0">
                  <a:pos x="12" y="2"/>
                </a:cxn>
                <a:cxn ang="0">
                  <a:pos x="6" y="0"/>
                </a:cxn>
              </a:cxnLst>
              <a:rect l="0" t="0" r="r" b="b"/>
              <a:pathLst>
                <a:path w="14" h="12">
                  <a:moveTo>
                    <a:pt x="6" y="0"/>
                  </a:moveTo>
                  <a:lnTo>
                    <a:pt x="6" y="0"/>
                  </a:lnTo>
                  <a:lnTo>
                    <a:pt x="2" y="2"/>
                  </a:lnTo>
                  <a:lnTo>
                    <a:pt x="0" y="6"/>
                  </a:lnTo>
                  <a:lnTo>
                    <a:pt x="0" y="6"/>
                  </a:lnTo>
                  <a:lnTo>
                    <a:pt x="2" y="10"/>
                  </a:lnTo>
                  <a:lnTo>
                    <a:pt x="6" y="12"/>
                  </a:lnTo>
                  <a:lnTo>
                    <a:pt x="6" y="12"/>
                  </a:lnTo>
                  <a:lnTo>
                    <a:pt x="12" y="10"/>
                  </a:lnTo>
                  <a:lnTo>
                    <a:pt x="14" y="6"/>
                  </a:lnTo>
                  <a:lnTo>
                    <a:pt x="14" y="6"/>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12" name="Freeform 176"/>
            <p:cNvSpPr/>
            <p:nvPr/>
          </p:nvSpPr>
          <p:spPr bwMode="auto">
            <a:xfrm>
              <a:off x="5440363" y="711200"/>
              <a:ext cx="22225" cy="19050"/>
            </a:xfrm>
            <a:custGeom>
              <a:avLst/>
              <a:gdLst/>
              <a:ahLst/>
              <a:cxnLst>
                <a:cxn ang="0">
                  <a:pos x="6" y="0"/>
                </a:cxn>
                <a:cxn ang="0">
                  <a:pos x="6" y="0"/>
                </a:cxn>
                <a:cxn ang="0">
                  <a:pos x="2" y="2"/>
                </a:cxn>
                <a:cxn ang="0">
                  <a:pos x="0" y="6"/>
                </a:cxn>
                <a:cxn ang="0">
                  <a:pos x="0" y="6"/>
                </a:cxn>
                <a:cxn ang="0">
                  <a:pos x="2" y="10"/>
                </a:cxn>
                <a:cxn ang="0">
                  <a:pos x="6" y="12"/>
                </a:cxn>
                <a:cxn ang="0">
                  <a:pos x="6" y="12"/>
                </a:cxn>
                <a:cxn ang="0">
                  <a:pos x="12" y="10"/>
                </a:cxn>
                <a:cxn ang="0">
                  <a:pos x="14" y="6"/>
                </a:cxn>
                <a:cxn ang="0">
                  <a:pos x="14" y="6"/>
                </a:cxn>
                <a:cxn ang="0">
                  <a:pos x="12" y="2"/>
                </a:cxn>
                <a:cxn ang="0">
                  <a:pos x="6" y="0"/>
                </a:cxn>
              </a:cxnLst>
              <a:rect l="0" t="0" r="r" b="b"/>
              <a:pathLst>
                <a:path w="14" h="12">
                  <a:moveTo>
                    <a:pt x="6" y="0"/>
                  </a:moveTo>
                  <a:lnTo>
                    <a:pt x="6" y="0"/>
                  </a:lnTo>
                  <a:lnTo>
                    <a:pt x="2" y="2"/>
                  </a:lnTo>
                  <a:lnTo>
                    <a:pt x="0" y="6"/>
                  </a:lnTo>
                  <a:lnTo>
                    <a:pt x="0" y="6"/>
                  </a:lnTo>
                  <a:lnTo>
                    <a:pt x="2" y="10"/>
                  </a:lnTo>
                  <a:lnTo>
                    <a:pt x="6" y="12"/>
                  </a:lnTo>
                  <a:lnTo>
                    <a:pt x="6" y="12"/>
                  </a:lnTo>
                  <a:lnTo>
                    <a:pt x="12" y="10"/>
                  </a:lnTo>
                  <a:lnTo>
                    <a:pt x="14" y="6"/>
                  </a:lnTo>
                  <a:lnTo>
                    <a:pt x="14" y="6"/>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13" name="Freeform 177"/>
            <p:cNvSpPr/>
            <p:nvPr/>
          </p:nvSpPr>
          <p:spPr bwMode="auto">
            <a:xfrm>
              <a:off x="5722938" y="35242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14" name="Freeform 178"/>
            <p:cNvSpPr/>
            <p:nvPr/>
          </p:nvSpPr>
          <p:spPr bwMode="auto">
            <a:xfrm>
              <a:off x="5722938" y="35242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15" name="Freeform 179"/>
            <p:cNvSpPr/>
            <p:nvPr/>
          </p:nvSpPr>
          <p:spPr bwMode="auto">
            <a:xfrm>
              <a:off x="5002213" y="307975"/>
              <a:ext cx="53975" cy="53975"/>
            </a:xfrm>
            <a:custGeom>
              <a:avLst/>
              <a:gdLst/>
              <a:ahLst/>
              <a:cxnLst>
                <a:cxn ang="0">
                  <a:pos x="18" y="0"/>
                </a:cxn>
                <a:cxn ang="0">
                  <a:pos x="18" y="0"/>
                </a:cxn>
                <a:cxn ang="0">
                  <a:pos x="10" y="2"/>
                </a:cxn>
                <a:cxn ang="0">
                  <a:pos x="6" y="6"/>
                </a:cxn>
                <a:cxn ang="0">
                  <a:pos x="2" y="10"/>
                </a:cxn>
                <a:cxn ang="0">
                  <a:pos x="0" y="18"/>
                </a:cxn>
                <a:cxn ang="0">
                  <a:pos x="0" y="18"/>
                </a:cxn>
                <a:cxn ang="0">
                  <a:pos x="2" y="24"/>
                </a:cxn>
                <a:cxn ang="0">
                  <a:pos x="6" y="28"/>
                </a:cxn>
                <a:cxn ang="0">
                  <a:pos x="10" y="32"/>
                </a:cxn>
                <a:cxn ang="0">
                  <a:pos x="18" y="34"/>
                </a:cxn>
                <a:cxn ang="0">
                  <a:pos x="18" y="34"/>
                </a:cxn>
                <a:cxn ang="0">
                  <a:pos x="24" y="32"/>
                </a:cxn>
                <a:cxn ang="0">
                  <a:pos x="30" y="28"/>
                </a:cxn>
                <a:cxn ang="0">
                  <a:pos x="32" y="24"/>
                </a:cxn>
                <a:cxn ang="0">
                  <a:pos x="34" y="18"/>
                </a:cxn>
                <a:cxn ang="0">
                  <a:pos x="34" y="18"/>
                </a:cxn>
                <a:cxn ang="0">
                  <a:pos x="32" y="10"/>
                </a:cxn>
                <a:cxn ang="0">
                  <a:pos x="30" y="6"/>
                </a:cxn>
                <a:cxn ang="0">
                  <a:pos x="24" y="2"/>
                </a:cxn>
                <a:cxn ang="0">
                  <a:pos x="18" y="0"/>
                </a:cxn>
              </a:cxnLst>
              <a:rect l="0" t="0" r="r" b="b"/>
              <a:pathLst>
                <a:path w="34" h="34">
                  <a:moveTo>
                    <a:pt x="18" y="0"/>
                  </a:moveTo>
                  <a:lnTo>
                    <a:pt x="18" y="0"/>
                  </a:lnTo>
                  <a:lnTo>
                    <a:pt x="10" y="2"/>
                  </a:lnTo>
                  <a:lnTo>
                    <a:pt x="6" y="6"/>
                  </a:lnTo>
                  <a:lnTo>
                    <a:pt x="2" y="10"/>
                  </a:lnTo>
                  <a:lnTo>
                    <a:pt x="0" y="18"/>
                  </a:lnTo>
                  <a:lnTo>
                    <a:pt x="0" y="18"/>
                  </a:lnTo>
                  <a:lnTo>
                    <a:pt x="2" y="24"/>
                  </a:lnTo>
                  <a:lnTo>
                    <a:pt x="6" y="28"/>
                  </a:lnTo>
                  <a:lnTo>
                    <a:pt x="10" y="32"/>
                  </a:lnTo>
                  <a:lnTo>
                    <a:pt x="18" y="34"/>
                  </a:lnTo>
                  <a:lnTo>
                    <a:pt x="18" y="34"/>
                  </a:lnTo>
                  <a:lnTo>
                    <a:pt x="24" y="32"/>
                  </a:lnTo>
                  <a:lnTo>
                    <a:pt x="30" y="28"/>
                  </a:lnTo>
                  <a:lnTo>
                    <a:pt x="32" y="24"/>
                  </a:lnTo>
                  <a:lnTo>
                    <a:pt x="34" y="18"/>
                  </a:lnTo>
                  <a:lnTo>
                    <a:pt x="34" y="18"/>
                  </a:lnTo>
                  <a:lnTo>
                    <a:pt x="32" y="10"/>
                  </a:lnTo>
                  <a:lnTo>
                    <a:pt x="30" y="6"/>
                  </a:lnTo>
                  <a:lnTo>
                    <a:pt x="24" y="2"/>
                  </a:lnTo>
                  <a:lnTo>
                    <a:pt x="1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16" name="Freeform 180"/>
            <p:cNvSpPr/>
            <p:nvPr/>
          </p:nvSpPr>
          <p:spPr bwMode="auto">
            <a:xfrm>
              <a:off x="5002213" y="307975"/>
              <a:ext cx="53975" cy="53975"/>
            </a:xfrm>
            <a:custGeom>
              <a:avLst/>
              <a:gdLst/>
              <a:ahLst/>
              <a:cxnLst>
                <a:cxn ang="0">
                  <a:pos x="18" y="0"/>
                </a:cxn>
                <a:cxn ang="0">
                  <a:pos x="18" y="0"/>
                </a:cxn>
                <a:cxn ang="0">
                  <a:pos x="10" y="2"/>
                </a:cxn>
                <a:cxn ang="0">
                  <a:pos x="6" y="6"/>
                </a:cxn>
                <a:cxn ang="0">
                  <a:pos x="2" y="10"/>
                </a:cxn>
                <a:cxn ang="0">
                  <a:pos x="0" y="18"/>
                </a:cxn>
                <a:cxn ang="0">
                  <a:pos x="0" y="18"/>
                </a:cxn>
                <a:cxn ang="0">
                  <a:pos x="2" y="24"/>
                </a:cxn>
                <a:cxn ang="0">
                  <a:pos x="6" y="28"/>
                </a:cxn>
                <a:cxn ang="0">
                  <a:pos x="10" y="32"/>
                </a:cxn>
                <a:cxn ang="0">
                  <a:pos x="18" y="34"/>
                </a:cxn>
                <a:cxn ang="0">
                  <a:pos x="18" y="34"/>
                </a:cxn>
                <a:cxn ang="0">
                  <a:pos x="24" y="32"/>
                </a:cxn>
                <a:cxn ang="0">
                  <a:pos x="30" y="28"/>
                </a:cxn>
                <a:cxn ang="0">
                  <a:pos x="32" y="24"/>
                </a:cxn>
                <a:cxn ang="0">
                  <a:pos x="34" y="18"/>
                </a:cxn>
                <a:cxn ang="0">
                  <a:pos x="34" y="18"/>
                </a:cxn>
                <a:cxn ang="0">
                  <a:pos x="32" y="10"/>
                </a:cxn>
                <a:cxn ang="0">
                  <a:pos x="30" y="6"/>
                </a:cxn>
                <a:cxn ang="0">
                  <a:pos x="24" y="2"/>
                </a:cxn>
                <a:cxn ang="0">
                  <a:pos x="18" y="0"/>
                </a:cxn>
              </a:cxnLst>
              <a:rect l="0" t="0" r="r" b="b"/>
              <a:pathLst>
                <a:path w="34" h="34">
                  <a:moveTo>
                    <a:pt x="18" y="0"/>
                  </a:moveTo>
                  <a:lnTo>
                    <a:pt x="18" y="0"/>
                  </a:lnTo>
                  <a:lnTo>
                    <a:pt x="10" y="2"/>
                  </a:lnTo>
                  <a:lnTo>
                    <a:pt x="6" y="6"/>
                  </a:lnTo>
                  <a:lnTo>
                    <a:pt x="2" y="10"/>
                  </a:lnTo>
                  <a:lnTo>
                    <a:pt x="0" y="18"/>
                  </a:lnTo>
                  <a:lnTo>
                    <a:pt x="0" y="18"/>
                  </a:lnTo>
                  <a:lnTo>
                    <a:pt x="2" y="24"/>
                  </a:lnTo>
                  <a:lnTo>
                    <a:pt x="6" y="28"/>
                  </a:lnTo>
                  <a:lnTo>
                    <a:pt x="10" y="32"/>
                  </a:lnTo>
                  <a:lnTo>
                    <a:pt x="18" y="34"/>
                  </a:lnTo>
                  <a:lnTo>
                    <a:pt x="18" y="34"/>
                  </a:lnTo>
                  <a:lnTo>
                    <a:pt x="24" y="32"/>
                  </a:lnTo>
                  <a:lnTo>
                    <a:pt x="30" y="28"/>
                  </a:lnTo>
                  <a:lnTo>
                    <a:pt x="32" y="24"/>
                  </a:lnTo>
                  <a:lnTo>
                    <a:pt x="34" y="18"/>
                  </a:lnTo>
                  <a:lnTo>
                    <a:pt x="34" y="18"/>
                  </a:lnTo>
                  <a:lnTo>
                    <a:pt x="32" y="10"/>
                  </a:lnTo>
                  <a:lnTo>
                    <a:pt x="30" y="6"/>
                  </a:lnTo>
                  <a:lnTo>
                    <a:pt x="24" y="2"/>
                  </a:lnTo>
                  <a:lnTo>
                    <a:pt x="1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17" name="Freeform 181"/>
            <p:cNvSpPr/>
            <p:nvPr/>
          </p:nvSpPr>
          <p:spPr bwMode="auto">
            <a:xfrm>
              <a:off x="5751513" y="771525"/>
              <a:ext cx="50800" cy="53975"/>
            </a:xfrm>
            <a:custGeom>
              <a:avLst/>
              <a:gdLst/>
              <a:ahLst/>
              <a:cxnLst>
                <a:cxn ang="0">
                  <a:pos x="16" y="0"/>
                </a:cxn>
                <a:cxn ang="0">
                  <a:pos x="16" y="0"/>
                </a:cxn>
                <a:cxn ang="0">
                  <a:pos x="10" y="2"/>
                </a:cxn>
                <a:cxn ang="0">
                  <a:pos x="4" y="4"/>
                </a:cxn>
                <a:cxn ang="0">
                  <a:pos x="0" y="10"/>
                </a:cxn>
                <a:cxn ang="0">
                  <a:pos x="0" y="16"/>
                </a:cxn>
                <a:cxn ang="0">
                  <a:pos x="0" y="16"/>
                </a:cxn>
                <a:cxn ang="0">
                  <a:pos x="0" y="24"/>
                </a:cxn>
                <a:cxn ang="0">
                  <a:pos x="4" y="28"/>
                </a:cxn>
                <a:cxn ang="0">
                  <a:pos x="10" y="32"/>
                </a:cxn>
                <a:cxn ang="0">
                  <a:pos x="16" y="34"/>
                </a:cxn>
                <a:cxn ang="0">
                  <a:pos x="16" y="34"/>
                </a:cxn>
                <a:cxn ang="0">
                  <a:pos x="22" y="32"/>
                </a:cxn>
                <a:cxn ang="0">
                  <a:pos x="28" y="28"/>
                </a:cxn>
                <a:cxn ang="0">
                  <a:pos x="32" y="24"/>
                </a:cxn>
                <a:cxn ang="0">
                  <a:pos x="32" y="16"/>
                </a:cxn>
                <a:cxn ang="0">
                  <a:pos x="32" y="16"/>
                </a:cxn>
                <a:cxn ang="0">
                  <a:pos x="32" y="10"/>
                </a:cxn>
                <a:cxn ang="0">
                  <a:pos x="28" y="4"/>
                </a:cxn>
                <a:cxn ang="0">
                  <a:pos x="22" y="2"/>
                </a:cxn>
                <a:cxn ang="0">
                  <a:pos x="16" y="0"/>
                </a:cxn>
              </a:cxnLst>
              <a:rect l="0" t="0" r="r" b="b"/>
              <a:pathLst>
                <a:path w="32" h="34">
                  <a:moveTo>
                    <a:pt x="16" y="0"/>
                  </a:moveTo>
                  <a:lnTo>
                    <a:pt x="16" y="0"/>
                  </a:lnTo>
                  <a:lnTo>
                    <a:pt x="10" y="2"/>
                  </a:lnTo>
                  <a:lnTo>
                    <a:pt x="4" y="4"/>
                  </a:lnTo>
                  <a:lnTo>
                    <a:pt x="0" y="10"/>
                  </a:lnTo>
                  <a:lnTo>
                    <a:pt x="0" y="16"/>
                  </a:lnTo>
                  <a:lnTo>
                    <a:pt x="0" y="16"/>
                  </a:lnTo>
                  <a:lnTo>
                    <a:pt x="0" y="24"/>
                  </a:lnTo>
                  <a:lnTo>
                    <a:pt x="4" y="28"/>
                  </a:lnTo>
                  <a:lnTo>
                    <a:pt x="10" y="32"/>
                  </a:lnTo>
                  <a:lnTo>
                    <a:pt x="16" y="34"/>
                  </a:lnTo>
                  <a:lnTo>
                    <a:pt x="16" y="34"/>
                  </a:lnTo>
                  <a:lnTo>
                    <a:pt x="22" y="32"/>
                  </a:lnTo>
                  <a:lnTo>
                    <a:pt x="28" y="28"/>
                  </a:lnTo>
                  <a:lnTo>
                    <a:pt x="32" y="24"/>
                  </a:lnTo>
                  <a:lnTo>
                    <a:pt x="32" y="16"/>
                  </a:lnTo>
                  <a:lnTo>
                    <a:pt x="32" y="16"/>
                  </a:lnTo>
                  <a:lnTo>
                    <a:pt x="32" y="10"/>
                  </a:lnTo>
                  <a:lnTo>
                    <a:pt x="28" y="4"/>
                  </a:lnTo>
                  <a:lnTo>
                    <a:pt x="22" y="2"/>
                  </a:lnTo>
                  <a:lnTo>
                    <a:pt x="1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18" name="Freeform 182"/>
            <p:cNvSpPr/>
            <p:nvPr/>
          </p:nvSpPr>
          <p:spPr bwMode="auto">
            <a:xfrm>
              <a:off x="5751513" y="771525"/>
              <a:ext cx="50800" cy="53975"/>
            </a:xfrm>
            <a:custGeom>
              <a:avLst/>
              <a:gdLst/>
              <a:ahLst/>
              <a:cxnLst>
                <a:cxn ang="0">
                  <a:pos x="16" y="0"/>
                </a:cxn>
                <a:cxn ang="0">
                  <a:pos x="16" y="0"/>
                </a:cxn>
                <a:cxn ang="0">
                  <a:pos x="10" y="2"/>
                </a:cxn>
                <a:cxn ang="0">
                  <a:pos x="4" y="4"/>
                </a:cxn>
                <a:cxn ang="0">
                  <a:pos x="0" y="10"/>
                </a:cxn>
                <a:cxn ang="0">
                  <a:pos x="0" y="16"/>
                </a:cxn>
                <a:cxn ang="0">
                  <a:pos x="0" y="16"/>
                </a:cxn>
                <a:cxn ang="0">
                  <a:pos x="0" y="24"/>
                </a:cxn>
                <a:cxn ang="0">
                  <a:pos x="4" y="28"/>
                </a:cxn>
                <a:cxn ang="0">
                  <a:pos x="10" y="32"/>
                </a:cxn>
                <a:cxn ang="0">
                  <a:pos x="16" y="34"/>
                </a:cxn>
                <a:cxn ang="0">
                  <a:pos x="16" y="34"/>
                </a:cxn>
                <a:cxn ang="0">
                  <a:pos x="22" y="32"/>
                </a:cxn>
                <a:cxn ang="0">
                  <a:pos x="28" y="28"/>
                </a:cxn>
                <a:cxn ang="0">
                  <a:pos x="32" y="24"/>
                </a:cxn>
                <a:cxn ang="0">
                  <a:pos x="32" y="16"/>
                </a:cxn>
                <a:cxn ang="0">
                  <a:pos x="32" y="16"/>
                </a:cxn>
                <a:cxn ang="0">
                  <a:pos x="32" y="10"/>
                </a:cxn>
                <a:cxn ang="0">
                  <a:pos x="28" y="4"/>
                </a:cxn>
                <a:cxn ang="0">
                  <a:pos x="22" y="2"/>
                </a:cxn>
                <a:cxn ang="0">
                  <a:pos x="16" y="0"/>
                </a:cxn>
              </a:cxnLst>
              <a:rect l="0" t="0" r="r" b="b"/>
              <a:pathLst>
                <a:path w="32" h="34">
                  <a:moveTo>
                    <a:pt x="16" y="0"/>
                  </a:moveTo>
                  <a:lnTo>
                    <a:pt x="16" y="0"/>
                  </a:lnTo>
                  <a:lnTo>
                    <a:pt x="10" y="2"/>
                  </a:lnTo>
                  <a:lnTo>
                    <a:pt x="4" y="4"/>
                  </a:lnTo>
                  <a:lnTo>
                    <a:pt x="0" y="10"/>
                  </a:lnTo>
                  <a:lnTo>
                    <a:pt x="0" y="16"/>
                  </a:lnTo>
                  <a:lnTo>
                    <a:pt x="0" y="16"/>
                  </a:lnTo>
                  <a:lnTo>
                    <a:pt x="0" y="24"/>
                  </a:lnTo>
                  <a:lnTo>
                    <a:pt x="4" y="28"/>
                  </a:lnTo>
                  <a:lnTo>
                    <a:pt x="10" y="32"/>
                  </a:lnTo>
                  <a:lnTo>
                    <a:pt x="16" y="34"/>
                  </a:lnTo>
                  <a:lnTo>
                    <a:pt x="16" y="34"/>
                  </a:lnTo>
                  <a:lnTo>
                    <a:pt x="22" y="32"/>
                  </a:lnTo>
                  <a:lnTo>
                    <a:pt x="28" y="28"/>
                  </a:lnTo>
                  <a:lnTo>
                    <a:pt x="32" y="24"/>
                  </a:lnTo>
                  <a:lnTo>
                    <a:pt x="32" y="16"/>
                  </a:lnTo>
                  <a:lnTo>
                    <a:pt x="32" y="16"/>
                  </a:lnTo>
                  <a:lnTo>
                    <a:pt x="32" y="10"/>
                  </a:lnTo>
                  <a:lnTo>
                    <a:pt x="28" y="4"/>
                  </a:lnTo>
                  <a:lnTo>
                    <a:pt x="22" y="2"/>
                  </a:lnTo>
                  <a:lnTo>
                    <a:pt x="1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19" name="Freeform 183"/>
            <p:cNvSpPr/>
            <p:nvPr/>
          </p:nvSpPr>
          <p:spPr bwMode="auto">
            <a:xfrm>
              <a:off x="4564063" y="35877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20" name="Freeform 184"/>
            <p:cNvSpPr/>
            <p:nvPr/>
          </p:nvSpPr>
          <p:spPr bwMode="auto">
            <a:xfrm>
              <a:off x="4564063" y="35877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21" name="Freeform 185"/>
            <p:cNvSpPr/>
            <p:nvPr/>
          </p:nvSpPr>
          <p:spPr bwMode="auto">
            <a:xfrm>
              <a:off x="4294188" y="231775"/>
              <a:ext cx="47625" cy="47625"/>
            </a:xfrm>
            <a:custGeom>
              <a:avLst/>
              <a:gdLst/>
              <a:ahLst/>
              <a:cxnLst>
                <a:cxn ang="0">
                  <a:pos x="14" y="0"/>
                </a:cxn>
                <a:cxn ang="0">
                  <a:pos x="14" y="0"/>
                </a:cxn>
                <a:cxn ang="0">
                  <a:pos x="10" y="2"/>
                </a:cxn>
                <a:cxn ang="0">
                  <a:pos x="4" y="4"/>
                </a:cxn>
                <a:cxn ang="0">
                  <a:pos x="2" y="8"/>
                </a:cxn>
                <a:cxn ang="0">
                  <a:pos x="0" y="14"/>
                </a:cxn>
                <a:cxn ang="0">
                  <a:pos x="0" y="14"/>
                </a:cxn>
                <a:cxn ang="0">
                  <a:pos x="2" y="20"/>
                </a:cxn>
                <a:cxn ang="0">
                  <a:pos x="4" y="24"/>
                </a:cxn>
                <a:cxn ang="0">
                  <a:pos x="10" y="28"/>
                </a:cxn>
                <a:cxn ang="0">
                  <a:pos x="14" y="30"/>
                </a:cxn>
                <a:cxn ang="0">
                  <a:pos x="14" y="30"/>
                </a:cxn>
                <a:cxn ang="0">
                  <a:pos x="20" y="28"/>
                </a:cxn>
                <a:cxn ang="0">
                  <a:pos x="26" y="24"/>
                </a:cxn>
                <a:cxn ang="0">
                  <a:pos x="28" y="20"/>
                </a:cxn>
                <a:cxn ang="0">
                  <a:pos x="30" y="14"/>
                </a:cxn>
                <a:cxn ang="0">
                  <a:pos x="30" y="14"/>
                </a:cxn>
                <a:cxn ang="0">
                  <a:pos x="28" y="8"/>
                </a:cxn>
                <a:cxn ang="0">
                  <a:pos x="26" y="4"/>
                </a:cxn>
                <a:cxn ang="0">
                  <a:pos x="20" y="2"/>
                </a:cxn>
                <a:cxn ang="0">
                  <a:pos x="14" y="0"/>
                </a:cxn>
              </a:cxnLst>
              <a:rect l="0" t="0" r="r" b="b"/>
              <a:pathLst>
                <a:path w="30" h="30">
                  <a:moveTo>
                    <a:pt x="14" y="0"/>
                  </a:moveTo>
                  <a:lnTo>
                    <a:pt x="14" y="0"/>
                  </a:lnTo>
                  <a:lnTo>
                    <a:pt x="10" y="2"/>
                  </a:lnTo>
                  <a:lnTo>
                    <a:pt x="4" y="4"/>
                  </a:lnTo>
                  <a:lnTo>
                    <a:pt x="2" y="8"/>
                  </a:lnTo>
                  <a:lnTo>
                    <a:pt x="0" y="14"/>
                  </a:lnTo>
                  <a:lnTo>
                    <a:pt x="0" y="14"/>
                  </a:lnTo>
                  <a:lnTo>
                    <a:pt x="2" y="20"/>
                  </a:lnTo>
                  <a:lnTo>
                    <a:pt x="4" y="24"/>
                  </a:lnTo>
                  <a:lnTo>
                    <a:pt x="10" y="28"/>
                  </a:lnTo>
                  <a:lnTo>
                    <a:pt x="14" y="30"/>
                  </a:lnTo>
                  <a:lnTo>
                    <a:pt x="14" y="30"/>
                  </a:lnTo>
                  <a:lnTo>
                    <a:pt x="20" y="28"/>
                  </a:lnTo>
                  <a:lnTo>
                    <a:pt x="26" y="24"/>
                  </a:lnTo>
                  <a:lnTo>
                    <a:pt x="28" y="20"/>
                  </a:lnTo>
                  <a:lnTo>
                    <a:pt x="30" y="14"/>
                  </a:lnTo>
                  <a:lnTo>
                    <a:pt x="30" y="14"/>
                  </a:lnTo>
                  <a:lnTo>
                    <a:pt x="28" y="8"/>
                  </a:lnTo>
                  <a:lnTo>
                    <a:pt x="26" y="4"/>
                  </a:lnTo>
                  <a:lnTo>
                    <a:pt x="20" y="2"/>
                  </a:lnTo>
                  <a:lnTo>
                    <a:pt x="14"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22" name="Freeform 186"/>
            <p:cNvSpPr/>
            <p:nvPr/>
          </p:nvSpPr>
          <p:spPr bwMode="auto">
            <a:xfrm>
              <a:off x="4294188" y="231775"/>
              <a:ext cx="47625" cy="47625"/>
            </a:xfrm>
            <a:custGeom>
              <a:avLst/>
              <a:gdLst/>
              <a:ahLst/>
              <a:cxnLst>
                <a:cxn ang="0">
                  <a:pos x="14" y="0"/>
                </a:cxn>
                <a:cxn ang="0">
                  <a:pos x="14" y="0"/>
                </a:cxn>
                <a:cxn ang="0">
                  <a:pos x="10" y="2"/>
                </a:cxn>
                <a:cxn ang="0">
                  <a:pos x="4" y="4"/>
                </a:cxn>
                <a:cxn ang="0">
                  <a:pos x="2" y="8"/>
                </a:cxn>
                <a:cxn ang="0">
                  <a:pos x="0" y="14"/>
                </a:cxn>
                <a:cxn ang="0">
                  <a:pos x="0" y="14"/>
                </a:cxn>
                <a:cxn ang="0">
                  <a:pos x="2" y="20"/>
                </a:cxn>
                <a:cxn ang="0">
                  <a:pos x="4" y="24"/>
                </a:cxn>
                <a:cxn ang="0">
                  <a:pos x="10" y="28"/>
                </a:cxn>
                <a:cxn ang="0">
                  <a:pos x="14" y="30"/>
                </a:cxn>
                <a:cxn ang="0">
                  <a:pos x="14" y="30"/>
                </a:cxn>
                <a:cxn ang="0">
                  <a:pos x="20" y="28"/>
                </a:cxn>
                <a:cxn ang="0">
                  <a:pos x="26" y="24"/>
                </a:cxn>
                <a:cxn ang="0">
                  <a:pos x="28" y="20"/>
                </a:cxn>
                <a:cxn ang="0">
                  <a:pos x="30" y="14"/>
                </a:cxn>
                <a:cxn ang="0">
                  <a:pos x="30" y="14"/>
                </a:cxn>
                <a:cxn ang="0">
                  <a:pos x="28" y="8"/>
                </a:cxn>
                <a:cxn ang="0">
                  <a:pos x="26" y="4"/>
                </a:cxn>
                <a:cxn ang="0">
                  <a:pos x="20" y="2"/>
                </a:cxn>
                <a:cxn ang="0">
                  <a:pos x="14" y="0"/>
                </a:cxn>
              </a:cxnLst>
              <a:rect l="0" t="0" r="r" b="b"/>
              <a:pathLst>
                <a:path w="30" h="30">
                  <a:moveTo>
                    <a:pt x="14" y="0"/>
                  </a:moveTo>
                  <a:lnTo>
                    <a:pt x="14" y="0"/>
                  </a:lnTo>
                  <a:lnTo>
                    <a:pt x="10" y="2"/>
                  </a:lnTo>
                  <a:lnTo>
                    <a:pt x="4" y="4"/>
                  </a:lnTo>
                  <a:lnTo>
                    <a:pt x="2" y="8"/>
                  </a:lnTo>
                  <a:lnTo>
                    <a:pt x="0" y="14"/>
                  </a:lnTo>
                  <a:lnTo>
                    <a:pt x="0" y="14"/>
                  </a:lnTo>
                  <a:lnTo>
                    <a:pt x="2" y="20"/>
                  </a:lnTo>
                  <a:lnTo>
                    <a:pt x="4" y="24"/>
                  </a:lnTo>
                  <a:lnTo>
                    <a:pt x="10" y="28"/>
                  </a:lnTo>
                  <a:lnTo>
                    <a:pt x="14" y="30"/>
                  </a:lnTo>
                  <a:lnTo>
                    <a:pt x="14" y="30"/>
                  </a:lnTo>
                  <a:lnTo>
                    <a:pt x="20" y="28"/>
                  </a:lnTo>
                  <a:lnTo>
                    <a:pt x="26" y="24"/>
                  </a:lnTo>
                  <a:lnTo>
                    <a:pt x="28" y="20"/>
                  </a:lnTo>
                  <a:lnTo>
                    <a:pt x="30" y="14"/>
                  </a:lnTo>
                  <a:lnTo>
                    <a:pt x="30" y="14"/>
                  </a:lnTo>
                  <a:lnTo>
                    <a:pt x="28" y="8"/>
                  </a:lnTo>
                  <a:lnTo>
                    <a:pt x="26" y="4"/>
                  </a:lnTo>
                  <a:lnTo>
                    <a:pt x="20" y="2"/>
                  </a:lnTo>
                  <a:lnTo>
                    <a:pt x="14"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23" name="Freeform 187"/>
            <p:cNvSpPr/>
            <p:nvPr/>
          </p:nvSpPr>
          <p:spPr bwMode="auto">
            <a:xfrm>
              <a:off x="6519863" y="187325"/>
              <a:ext cx="44450" cy="47625"/>
            </a:xfrm>
            <a:custGeom>
              <a:avLst/>
              <a:gdLst/>
              <a:ahLst/>
              <a:cxnLst>
                <a:cxn ang="0">
                  <a:pos x="14" y="0"/>
                </a:cxn>
                <a:cxn ang="0">
                  <a:pos x="14" y="0"/>
                </a:cxn>
                <a:cxn ang="0">
                  <a:pos x="8" y="2"/>
                </a:cxn>
                <a:cxn ang="0">
                  <a:pos x="4" y="4"/>
                </a:cxn>
                <a:cxn ang="0">
                  <a:pos x="0" y="8"/>
                </a:cxn>
                <a:cxn ang="0">
                  <a:pos x="0" y="14"/>
                </a:cxn>
                <a:cxn ang="0">
                  <a:pos x="0" y="14"/>
                </a:cxn>
                <a:cxn ang="0">
                  <a:pos x="0" y="20"/>
                </a:cxn>
                <a:cxn ang="0">
                  <a:pos x="4" y="24"/>
                </a:cxn>
                <a:cxn ang="0">
                  <a:pos x="8" y="28"/>
                </a:cxn>
                <a:cxn ang="0">
                  <a:pos x="14" y="30"/>
                </a:cxn>
                <a:cxn ang="0">
                  <a:pos x="14" y="30"/>
                </a:cxn>
                <a:cxn ang="0">
                  <a:pos x="20" y="28"/>
                </a:cxn>
                <a:cxn ang="0">
                  <a:pos x="24" y="24"/>
                </a:cxn>
                <a:cxn ang="0">
                  <a:pos x="28" y="20"/>
                </a:cxn>
                <a:cxn ang="0">
                  <a:pos x="28" y="14"/>
                </a:cxn>
                <a:cxn ang="0">
                  <a:pos x="28" y="14"/>
                </a:cxn>
                <a:cxn ang="0">
                  <a:pos x="28" y="8"/>
                </a:cxn>
                <a:cxn ang="0">
                  <a:pos x="24" y="4"/>
                </a:cxn>
                <a:cxn ang="0">
                  <a:pos x="20" y="2"/>
                </a:cxn>
                <a:cxn ang="0">
                  <a:pos x="14" y="0"/>
                </a:cxn>
              </a:cxnLst>
              <a:rect l="0" t="0" r="r" b="b"/>
              <a:pathLst>
                <a:path w="28" h="30">
                  <a:moveTo>
                    <a:pt x="14" y="0"/>
                  </a:moveTo>
                  <a:lnTo>
                    <a:pt x="14" y="0"/>
                  </a:lnTo>
                  <a:lnTo>
                    <a:pt x="8" y="2"/>
                  </a:lnTo>
                  <a:lnTo>
                    <a:pt x="4" y="4"/>
                  </a:lnTo>
                  <a:lnTo>
                    <a:pt x="0" y="8"/>
                  </a:lnTo>
                  <a:lnTo>
                    <a:pt x="0" y="14"/>
                  </a:lnTo>
                  <a:lnTo>
                    <a:pt x="0" y="14"/>
                  </a:lnTo>
                  <a:lnTo>
                    <a:pt x="0" y="20"/>
                  </a:lnTo>
                  <a:lnTo>
                    <a:pt x="4" y="24"/>
                  </a:lnTo>
                  <a:lnTo>
                    <a:pt x="8" y="28"/>
                  </a:lnTo>
                  <a:lnTo>
                    <a:pt x="14" y="30"/>
                  </a:lnTo>
                  <a:lnTo>
                    <a:pt x="14" y="30"/>
                  </a:lnTo>
                  <a:lnTo>
                    <a:pt x="20" y="28"/>
                  </a:lnTo>
                  <a:lnTo>
                    <a:pt x="24" y="24"/>
                  </a:lnTo>
                  <a:lnTo>
                    <a:pt x="28" y="20"/>
                  </a:lnTo>
                  <a:lnTo>
                    <a:pt x="28" y="14"/>
                  </a:lnTo>
                  <a:lnTo>
                    <a:pt x="28" y="14"/>
                  </a:lnTo>
                  <a:lnTo>
                    <a:pt x="28" y="8"/>
                  </a:lnTo>
                  <a:lnTo>
                    <a:pt x="24" y="4"/>
                  </a:lnTo>
                  <a:lnTo>
                    <a:pt x="20" y="2"/>
                  </a:lnTo>
                  <a:lnTo>
                    <a:pt x="14"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24" name="Freeform 188"/>
            <p:cNvSpPr/>
            <p:nvPr/>
          </p:nvSpPr>
          <p:spPr bwMode="auto">
            <a:xfrm>
              <a:off x="6519863" y="187325"/>
              <a:ext cx="44450" cy="47625"/>
            </a:xfrm>
            <a:custGeom>
              <a:avLst/>
              <a:gdLst/>
              <a:ahLst/>
              <a:cxnLst>
                <a:cxn ang="0">
                  <a:pos x="14" y="0"/>
                </a:cxn>
                <a:cxn ang="0">
                  <a:pos x="14" y="0"/>
                </a:cxn>
                <a:cxn ang="0">
                  <a:pos x="8" y="2"/>
                </a:cxn>
                <a:cxn ang="0">
                  <a:pos x="4" y="4"/>
                </a:cxn>
                <a:cxn ang="0">
                  <a:pos x="0" y="8"/>
                </a:cxn>
                <a:cxn ang="0">
                  <a:pos x="0" y="14"/>
                </a:cxn>
                <a:cxn ang="0">
                  <a:pos x="0" y="14"/>
                </a:cxn>
                <a:cxn ang="0">
                  <a:pos x="0" y="20"/>
                </a:cxn>
                <a:cxn ang="0">
                  <a:pos x="4" y="24"/>
                </a:cxn>
                <a:cxn ang="0">
                  <a:pos x="8" y="28"/>
                </a:cxn>
                <a:cxn ang="0">
                  <a:pos x="14" y="30"/>
                </a:cxn>
                <a:cxn ang="0">
                  <a:pos x="14" y="30"/>
                </a:cxn>
                <a:cxn ang="0">
                  <a:pos x="20" y="28"/>
                </a:cxn>
                <a:cxn ang="0">
                  <a:pos x="24" y="24"/>
                </a:cxn>
                <a:cxn ang="0">
                  <a:pos x="28" y="20"/>
                </a:cxn>
                <a:cxn ang="0">
                  <a:pos x="28" y="14"/>
                </a:cxn>
                <a:cxn ang="0">
                  <a:pos x="28" y="14"/>
                </a:cxn>
                <a:cxn ang="0">
                  <a:pos x="28" y="8"/>
                </a:cxn>
                <a:cxn ang="0">
                  <a:pos x="24" y="4"/>
                </a:cxn>
                <a:cxn ang="0">
                  <a:pos x="20" y="2"/>
                </a:cxn>
                <a:cxn ang="0">
                  <a:pos x="14" y="0"/>
                </a:cxn>
              </a:cxnLst>
              <a:rect l="0" t="0" r="r" b="b"/>
              <a:pathLst>
                <a:path w="28" h="30">
                  <a:moveTo>
                    <a:pt x="14" y="0"/>
                  </a:moveTo>
                  <a:lnTo>
                    <a:pt x="14" y="0"/>
                  </a:lnTo>
                  <a:lnTo>
                    <a:pt x="8" y="2"/>
                  </a:lnTo>
                  <a:lnTo>
                    <a:pt x="4" y="4"/>
                  </a:lnTo>
                  <a:lnTo>
                    <a:pt x="0" y="8"/>
                  </a:lnTo>
                  <a:lnTo>
                    <a:pt x="0" y="14"/>
                  </a:lnTo>
                  <a:lnTo>
                    <a:pt x="0" y="14"/>
                  </a:lnTo>
                  <a:lnTo>
                    <a:pt x="0" y="20"/>
                  </a:lnTo>
                  <a:lnTo>
                    <a:pt x="4" y="24"/>
                  </a:lnTo>
                  <a:lnTo>
                    <a:pt x="8" y="28"/>
                  </a:lnTo>
                  <a:lnTo>
                    <a:pt x="14" y="30"/>
                  </a:lnTo>
                  <a:lnTo>
                    <a:pt x="14" y="30"/>
                  </a:lnTo>
                  <a:lnTo>
                    <a:pt x="20" y="28"/>
                  </a:lnTo>
                  <a:lnTo>
                    <a:pt x="24" y="24"/>
                  </a:lnTo>
                  <a:lnTo>
                    <a:pt x="28" y="20"/>
                  </a:lnTo>
                  <a:lnTo>
                    <a:pt x="28" y="14"/>
                  </a:lnTo>
                  <a:lnTo>
                    <a:pt x="28" y="14"/>
                  </a:lnTo>
                  <a:lnTo>
                    <a:pt x="28" y="8"/>
                  </a:lnTo>
                  <a:lnTo>
                    <a:pt x="24" y="4"/>
                  </a:lnTo>
                  <a:lnTo>
                    <a:pt x="20" y="2"/>
                  </a:lnTo>
                  <a:lnTo>
                    <a:pt x="14"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25" name="Freeform 189"/>
            <p:cNvSpPr/>
            <p:nvPr/>
          </p:nvSpPr>
          <p:spPr bwMode="auto">
            <a:xfrm>
              <a:off x="6713538" y="498475"/>
              <a:ext cx="47625" cy="47625"/>
            </a:xfrm>
            <a:custGeom>
              <a:avLst/>
              <a:gdLst/>
              <a:ahLst/>
              <a:cxnLst>
                <a:cxn ang="0">
                  <a:pos x="16" y="0"/>
                </a:cxn>
                <a:cxn ang="0">
                  <a:pos x="16" y="0"/>
                </a:cxn>
                <a:cxn ang="0">
                  <a:pos x="10" y="2"/>
                </a:cxn>
                <a:cxn ang="0">
                  <a:pos x="6" y="4"/>
                </a:cxn>
                <a:cxn ang="0">
                  <a:pos x="2" y="10"/>
                </a:cxn>
                <a:cxn ang="0">
                  <a:pos x="0" y="14"/>
                </a:cxn>
                <a:cxn ang="0">
                  <a:pos x="0" y="14"/>
                </a:cxn>
                <a:cxn ang="0">
                  <a:pos x="2" y="20"/>
                </a:cxn>
                <a:cxn ang="0">
                  <a:pos x="6" y="26"/>
                </a:cxn>
                <a:cxn ang="0">
                  <a:pos x="10" y="28"/>
                </a:cxn>
                <a:cxn ang="0">
                  <a:pos x="16" y="30"/>
                </a:cxn>
                <a:cxn ang="0">
                  <a:pos x="16" y="30"/>
                </a:cxn>
                <a:cxn ang="0">
                  <a:pos x="22" y="28"/>
                </a:cxn>
                <a:cxn ang="0">
                  <a:pos x="26" y="26"/>
                </a:cxn>
                <a:cxn ang="0">
                  <a:pos x="28" y="20"/>
                </a:cxn>
                <a:cxn ang="0">
                  <a:pos x="30" y="14"/>
                </a:cxn>
                <a:cxn ang="0">
                  <a:pos x="30" y="14"/>
                </a:cxn>
                <a:cxn ang="0">
                  <a:pos x="28" y="10"/>
                </a:cxn>
                <a:cxn ang="0">
                  <a:pos x="26" y="4"/>
                </a:cxn>
                <a:cxn ang="0">
                  <a:pos x="22" y="2"/>
                </a:cxn>
                <a:cxn ang="0">
                  <a:pos x="16" y="0"/>
                </a:cxn>
              </a:cxnLst>
              <a:rect l="0" t="0" r="r" b="b"/>
              <a:pathLst>
                <a:path w="30" h="30">
                  <a:moveTo>
                    <a:pt x="16" y="0"/>
                  </a:moveTo>
                  <a:lnTo>
                    <a:pt x="16" y="0"/>
                  </a:lnTo>
                  <a:lnTo>
                    <a:pt x="10" y="2"/>
                  </a:lnTo>
                  <a:lnTo>
                    <a:pt x="6" y="4"/>
                  </a:lnTo>
                  <a:lnTo>
                    <a:pt x="2" y="10"/>
                  </a:lnTo>
                  <a:lnTo>
                    <a:pt x="0" y="14"/>
                  </a:lnTo>
                  <a:lnTo>
                    <a:pt x="0" y="14"/>
                  </a:lnTo>
                  <a:lnTo>
                    <a:pt x="2" y="20"/>
                  </a:lnTo>
                  <a:lnTo>
                    <a:pt x="6" y="26"/>
                  </a:lnTo>
                  <a:lnTo>
                    <a:pt x="10" y="28"/>
                  </a:lnTo>
                  <a:lnTo>
                    <a:pt x="16" y="30"/>
                  </a:lnTo>
                  <a:lnTo>
                    <a:pt x="16" y="30"/>
                  </a:lnTo>
                  <a:lnTo>
                    <a:pt x="22" y="28"/>
                  </a:lnTo>
                  <a:lnTo>
                    <a:pt x="26" y="26"/>
                  </a:lnTo>
                  <a:lnTo>
                    <a:pt x="28" y="20"/>
                  </a:lnTo>
                  <a:lnTo>
                    <a:pt x="30" y="14"/>
                  </a:lnTo>
                  <a:lnTo>
                    <a:pt x="30" y="14"/>
                  </a:lnTo>
                  <a:lnTo>
                    <a:pt x="28" y="10"/>
                  </a:lnTo>
                  <a:lnTo>
                    <a:pt x="26" y="4"/>
                  </a:lnTo>
                  <a:lnTo>
                    <a:pt x="22" y="2"/>
                  </a:lnTo>
                  <a:lnTo>
                    <a:pt x="1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26" name="Freeform 190"/>
            <p:cNvSpPr/>
            <p:nvPr/>
          </p:nvSpPr>
          <p:spPr bwMode="auto">
            <a:xfrm>
              <a:off x="6713538" y="498475"/>
              <a:ext cx="47625" cy="47625"/>
            </a:xfrm>
            <a:custGeom>
              <a:avLst/>
              <a:gdLst/>
              <a:ahLst/>
              <a:cxnLst>
                <a:cxn ang="0">
                  <a:pos x="16" y="0"/>
                </a:cxn>
                <a:cxn ang="0">
                  <a:pos x="16" y="0"/>
                </a:cxn>
                <a:cxn ang="0">
                  <a:pos x="10" y="2"/>
                </a:cxn>
                <a:cxn ang="0">
                  <a:pos x="6" y="4"/>
                </a:cxn>
                <a:cxn ang="0">
                  <a:pos x="2" y="10"/>
                </a:cxn>
                <a:cxn ang="0">
                  <a:pos x="0" y="14"/>
                </a:cxn>
                <a:cxn ang="0">
                  <a:pos x="0" y="14"/>
                </a:cxn>
                <a:cxn ang="0">
                  <a:pos x="2" y="20"/>
                </a:cxn>
                <a:cxn ang="0">
                  <a:pos x="6" y="26"/>
                </a:cxn>
                <a:cxn ang="0">
                  <a:pos x="10" y="28"/>
                </a:cxn>
                <a:cxn ang="0">
                  <a:pos x="16" y="30"/>
                </a:cxn>
                <a:cxn ang="0">
                  <a:pos x="16" y="30"/>
                </a:cxn>
                <a:cxn ang="0">
                  <a:pos x="22" y="28"/>
                </a:cxn>
                <a:cxn ang="0">
                  <a:pos x="26" y="26"/>
                </a:cxn>
                <a:cxn ang="0">
                  <a:pos x="28" y="20"/>
                </a:cxn>
                <a:cxn ang="0">
                  <a:pos x="30" y="14"/>
                </a:cxn>
                <a:cxn ang="0">
                  <a:pos x="30" y="14"/>
                </a:cxn>
                <a:cxn ang="0">
                  <a:pos x="28" y="10"/>
                </a:cxn>
                <a:cxn ang="0">
                  <a:pos x="26" y="4"/>
                </a:cxn>
                <a:cxn ang="0">
                  <a:pos x="22" y="2"/>
                </a:cxn>
                <a:cxn ang="0">
                  <a:pos x="16" y="0"/>
                </a:cxn>
              </a:cxnLst>
              <a:rect l="0" t="0" r="r" b="b"/>
              <a:pathLst>
                <a:path w="30" h="30">
                  <a:moveTo>
                    <a:pt x="16" y="0"/>
                  </a:moveTo>
                  <a:lnTo>
                    <a:pt x="16" y="0"/>
                  </a:lnTo>
                  <a:lnTo>
                    <a:pt x="10" y="2"/>
                  </a:lnTo>
                  <a:lnTo>
                    <a:pt x="6" y="4"/>
                  </a:lnTo>
                  <a:lnTo>
                    <a:pt x="2" y="10"/>
                  </a:lnTo>
                  <a:lnTo>
                    <a:pt x="0" y="14"/>
                  </a:lnTo>
                  <a:lnTo>
                    <a:pt x="0" y="14"/>
                  </a:lnTo>
                  <a:lnTo>
                    <a:pt x="2" y="20"/>
                  </a:lnTo>
                  <a:lnTo>
                    <a:pt x="6" y="26"/>
                  </a:lnTo>
                  <a:lnTo>
                    <a:pt x="10" y="28"/>
                  </a:lnTo>
                  <a:lnTo>
                    <a:pt x="16" y="30"/>
                  </a:lnTo>
                  <a:lnTo>
                    <a:pt x="16" y="30"/>
                  </a:lnTo>
                  <a:lnTo>
                    <a:pt x="22" y="28"/>
                  </a:lnTo>
                  <a:lnTo>
                    <a:pt x="26" y="26"/>
                  </a:lnTo>
                  <a:lnTo>
                    <a:pt x="28" y="20"/>
                  </a:lnTo>
                  <a:lnTo>
                    <a:pt x="30" y="14"/>
                  </a:lnTo>
                  <a:lnTo>
                    <a:pt x="30" y="14"/>
                  </a:lnTo>
                  <a:lnTo>
                    <a:pt x="28" y="10"/>
                  </a:lnTo>
                  <a:lnTo>
                    <a:pt x="26" y="4"/>
                  </a:lnTo>
                  <a:lnTo>
                    <a:pt x="22" y="2"/>
                  </a:lnTo>
                  <a:lnTo>
                    <a:pt x="1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27" name="Freeform 191"/>
            <p:cNvSpPr/>
            <p:nvPr/>
          </p:nvSpPr>
          <p:spPr bwMode="auto">
            <a:xfrm>
              <a:off x="7586663" y="552450"/>
              <a:ext cx="47625" cy="44450"/>
            </a:xfrm>
            <a:custGeom>
              <a:avLst/>
              <a:gdLst/>
              <a:ahLst/>
              <a:cxnLst>
                <a:cxn ang="0">
                  <a:pos x="14" y="0"/>
                </a:cxn>
                <a:cxn ang="0">
                  <a:pos x="14" y="0"/>
                </a:cxn>
                <a:cxn ang="0">
                  <a:pos x="10" y="2"/>
                </a:cxn>
                <a:cxn ang="0">
                  <a:pos x="4" y="4"/>
                </a:cxn>
                <a:cxn ang="0">
                  <a:pos x="2" y="8"/>
                </a:cxn>
                <a:cxn ang="0">
                  <a:pos x="0" y="14"/>
                </a:cxn>
                <a:cxn ang="0">
                  <a:pos x="0" y="14"/>
                </a:cxn>
                <a:cxn ang="0">
                  <a:pos x="2" y="20"/>
                </a:cxn>
                <a:cxn ang="0">
                  <a:pos x="4" y="24"/>
                </a:cxn>
                <a:cxn ang="0">
                  <a:pos x="10" y="28"/>
                </a:cxn>
                <a:cxn ang="0">
                  <a:pos x="14" y="28"/>
                </a:cxn>
                <a:cxn ang="0">
                  <a:pos x="14" y="28"/>
                </a:cxn>
                <a:cxn ang="0">
                  <a:pos x="20" y="28"/>
                </a:cxn>
                <a:cxn ang="0">
                  <a:pos x="24" y="24"/>
                </a:cxn>
                <a:cxn ang="0">
                  <a:pos x="28" y="20"/>
                </a:cxn>
                <a:cxn ang="0">
                  <a:pos x="30" y="14"/>
                </a:cxn>
                <a:cxn ang="0">
                  <a:pos x="30" y="14"/>
                </a:cxn>
                <a:cxn ang="0">
                  <a:pos x="28" y="8"/>
                </a:cxn>
                <a:cxn ang="0">
                  <a:pos x="24" y="4"/>
                </a:cxn>
                <a:cxn ang="0">
                  <a:pos x="20" y="2"/>
                </a:cxn>
                <a:cxn ang="0">
                  <a:pos x="14" y="0"/>
                </a:cxn>
              </a:cxnLst>
              <a:rect l="0" t="0" r="r" b="b"/>
              <a:pathLst>
                <a:path w="30" h="28">
                  <a:moveTo>
                    <a:pt x="14" y="0"/>
                  </a:moveTo>
                  <a:lnTo>
                    <a:pt x="14" y="0"/>
                  </a:lnTo>
                  <a:lnTo>
                    <a:pt x="10" y="2"/>
                  </a:lnTo>
                  <a:lnTo>
                    <a:pt x="4" y="4"/>
                  </a:lnTo>
                  <a:lnTo>
                    <a:pt x="2" y="8"/>
                  </a:lnTo>
                  <a:lnTo>
                    <a:pt x="0" y="14"/>
                  </a:lnTo>
                  <a:lnTo>
                    <a:pt x="0" y="14"/>
                  </a:lnTo>
                  <a:lnTo>
                    <a:pt x="2" y="20"/>
                  </a:lnTo>
                  <a:lnTo>
                    <a:pt x="4" y="24"/>
                  </a:lnTo>
                  <a:lnTo>
                    <a:pt x="10" y="28"/>
                  </a:lnTo>
                  <a:lnTo>
                    <a:pt x="14" y="28"/>
                  </a:lnTo>
                  <a:lnTo>
                    <a:pt x="14" y="28"/>
                  </a:lnTo>
                  <a:lnTo>
                    <a:pt x="20" y="28"/>
                  </a:lnTo>
                  <a:lnTo>
                    <a:pt x="24" y="24"/>
                  </a:lnTo>
                  <a:lnTo>
                    <a:pt x="28" y="20"/>
                  </a:lnTo>
                  <a:lnTo>
                    <a:pt x="30" y="14"/>
                  </a:lnTo>
                  <a:lnTo>
                    <a:pt x="30" y="14"/>
                  </a:lnTo>
                  <a:lnTo>
                    <a:pt x="28" y="8"/>
                  </a:lnTo>
                  <a:lnTo>
                    <a:pt x="24" y="4"/>
                  </a:lnTo>
                  <a:lnTo>
                    <a:pt x="20" y="2"/>
                  </a:lnTo>
                  <a:lnTo>
                    <a:pt x="14"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28" name="Freeform 192"/>
            <p:cNvSpPr/>
            <p:nvPr/>
          </p:nvSpPr>
          <p:spPr bwMode="auto">
            <a:xfrm>
              <a:off x="7586663" y="552450"/>
              <a:ext cx="47625" cy="44450"/>
            </a:xfrm>
            <a:custGeom>
              <a:avLst/>
              <a:gdLst/>
              <a:ahLst/>
              <a:cxnLst>
                <a:cxn ang="0">
                  <a:pos x="14" y="0"/>
                </a:cxn>
                <a:cxn ang="0">
                  <a:pos x="14" y="0"/>
                </a:cxn>
                <a:cxn ang="0">
                  <a:pos x="10" y="2"/>
                </a:cxn>
                <a:cxn ang="0">
                  <a:pos x="4" y="4"/>
                </a:cxn>
                <a:cxn ang="0">
                  <a:pos x="2" y="8"/>
                </a:cxn>
                <a:cxn ang="0">
                  <a:pos x="0" y="14"/>
                </a:cxn>
                <a:cxn ang="0">
                  <a:pos x="0" y="14"/>
                </a:cxn>
                <a:cxn ang="0">
                  <a:pos x="2" y="20"/>
                </a:cxn>
                <a:cxn ang="0">
                  <a:pos x="4" y="24"/>
                </a:cxn>
                <a:cxn ang="0">
                  <a:pos x="10" y="28"/>
                </a:cxn>
                <a:cxn ang="0">
                  <a:pos x="14" y="28"/>
                </a:cxn>
                <a:cxn ang="0">
                  <a:pos x="14" y="28"/>
                </a:cxn>
                <a:cxn ang="0">
                  <a:pos x="20" y="28"/>
                </a:cxn>
                <a:cxn ang="0">
                  <a:pos x="24" y="24"/>
                </a:cxn>
                <a:cxn ang="0">
                  <a:pos x="28" y="20"/>
                </a:cxn>
                <a:cxn ang="0">
                  <a:pos x="30" y="14"/>
                </a:cxn>
                <a:cxn ang="0">
                  <a:pos x="30" y="14"/>
                </a:cxn>
                <a:cxn ang="0">
                  <a:pos x="28" y="8"/>
                </a:cxn>
                <a:cxn ang="0">
                  <a:pos x="24" y="4"/>
                </a:cxn>
                <a:cxn ang="0">
                  <a:pos x="20" y="2"/>
                </a:cxn>
                <a:cxn ang="0">
                  <a:pos x="14" y="0"/>
                </a:cxn>
              </a:cxnLst>
              <a:rect l="0" t="0" r="r" b="b"/>
              <a:pathLst>
                <a:path w="30" h="28">
                  <a:moveTo>
                    <a:pt x="14" y="0"/>
                  </a:moveTo>
                  <a:lnTo>
                    <a:pt x="14" y="0"/>
                  </a:lnTo>
                  <a:lnTo>
                    <a:pt x="10" y="2"/>
                  </a:lnTo>
                  <a:lnTo>
                    <a:pt x="4" y="4"/>
                  </a:lnTo>
                  <a:lnTo>
                    <a:pt x="2" y="8"/>
                  </a:lnTo>
                  <a:lnTo>
                    <a:pt x="0" y="14"/>
                  </a:lnTo>
                  <a:lnTo>
                    <a:pt x="0" y="14"/>
                  </a:lnTo>
                  <a:lnTo>
                    <a:pt x="2" y="20"/>
                  </a:lnTo>
                  <a:lnTo>
                    <a:pt x="4" y="24"/>
                  </a:lnTo>
                  <a:lnTo>
                    <a:pt x="10" y="28"/>
                  </a:lnTo>
                  <a:lnTo>
                    <a:pt x="14" y="28"/>
                  </a:lnTo>
                  <a:lnTo>
                    <a:pt x="14" y="28"/>
                  </a:lnTo>
                  <a:lnTo>
                    <a:pt x="20" y="28"/>
                  </a:lnTo>
                  <a:lnTo>
                    <a:pt x="24" y="24"/>
                  </a:lnTo>
                  <a:lnTo>
                    <a:pt x="28" y="20"/>
                  </a:lnTo>
                  <a:lnTo>
                    <a:pt x="30" y="14"/>
                  </a:lnTo>
                  <a:lnTo>
                    <a:pt x="30" y="14"/>
                  </a:lnTo>
                  <a:lnTo>
                    <a:pt x="28" y="8"/>
                  </a:lnTo>
                  <a:lnTo>
                    <a:pt x="24" y="4"/>
                  </a:lnTo>
                  <a:lnTo>
                    <a:pt x="20" y="2"/>
                  </a:lnTo>
                  <a:lnTo>
                    <a:pt x="14"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29" name="Freeform 193"/>
            <p:cNvSpPr/>
            <p:nvPr/>
          </p:nvSpPr>
          <p:spPr bwMode="auto">
            <a:xfrm>
              <a:off x="7062788" y="854075"/>
              <a:ext cx="44450" cy="47625"/>
            </a:xfrm>
            <a:custGeom>
              <a:avLst/>
              <a:gdLst/>
              <a:ahLst/>
              <a:cxnLst>
                <a:cxn ang="0">
                  <a:pos x="14" y="0"/>
                </a:cxn>
                <a:cxn ang="0">
                  <a:pos x="14" y="0"/>
                </a:cxn>
                <a:cxn ang="0">
                  <a:pos x="8" y="2"/>
                </a:cxn>
                <a:cxn ang="0">
                  <a:pos x="4" y="4"/>
                </a:cxn>
                <a:cxn ang="0">
                  <a:pos x="0" y="10"/>
                </a:cxn>
                <a:cxn ang="0">
                  <a:pos x="0" y="16"/>
                </a:cxn>
                <a:cxn ang="0">
                  <a:pos x="0" y="16"/>
                </a:cxn>
                <a:cxn ang="0">
                  <a:pos x="0" y="20"/>
                </a:cxn>
                <a:cxn ang="0">
                  <a:pos x="4" y="26"/>
                </a:cxn>
                <a:cxn ang="0">
                  <a:pos x="8" y="28"/>
                </a:cxn>
                <a:cxn ang="0">
                  <a:pos x="14" y="30"/>
                </a:cxn>
                <a:cxn ang="0">
                  <a:pos x="14" y="30"/>
                </a:cxn>
                <a:cxn ang="0">
                  <a:pos x="20" y="28"/>
                </a:cxn>
                <a:cxn ang="0">
                  <a:pos x="24" y="26"/>
                </a:cxn>
                <a:cxn ang="0">
                  <a:pos x="28" y="20"/>
                </a:cxn>
                <a:cxn ang="0">
                  <a:pos x="28" y="16"/>
                </a:cxn>
                <a:cxn ang="0">
                  <a:pos x="28" y="16"/>
                </a:cxn>
                <a:cxn ang="0">
                  <a:pos x="28" y="10"/>
                </a:cxn>
                <a:cxn ang="0">
                  <a:pos x="24" y="4"/>
                </a:cxn>
                <a:cxn ang="0">
                  <a:pos x="20" y="2"/>
                </a:cxn>
                <a:cxn ang="0">
                  <a:pos x="14" y="0"/>
                </a:cxn>
              </a:cxnLst>
              <a:rect l="0" t="0" r="r" b="b"/>
              <a:pathLst>
                <a:path w="28" h="30">
                  <a:moveTo>
                    <a:pt x="14" y="0"/>
                  </a:moveTo>
                  <a:lnTo>
                    <a:pt x="14" y="0"/>
                  </a:lnTo>
                  <a:lnTo>
                    <a:pt x="8" y="2"/>
                  </a:lnTo>
                  <a:lnTo>
                    <a:pt x="4" y="4"/>
                  </a:lnTo>
                  <a:lnTo>
                    <a:pt x="0" y="10"/>
                  </a:lnTo>
                  <a:lnTo>
                    <a:pt x="0" y="16"/>
                  </a:lnTo>
                  <a:lnTo>
                    <a:pt x="0" y="16"/>
                  </a:lnTo>
                  <a:lnTo>
                    <a:pt x="0" y="20"/>
                  </a:lnTo>
                  <a:lnTo>
                    <a:pt x="4" y="26"/>
                  </a:lnTo>
                  <a:lnTo>
                    <a:pt x="8" y="28"/>
                  </a:lnTo>
                  <a:lnTo>
                    <a:pt x="14" y="30"/>
                  </a:lnTo>
                  <a:lnTo>
                    <a:pt x="14" y="30"/>
                  </a:lnTo>
                  <a:lnTo>
                    <a:pt x="20" y="28"/>
                  </a:lnTo>
                  <a:lnTo>
                    <a:pt x="24" y="26"/>
                  </a:lnTo>
                  <a:lnTo>
                    <a:pt x="28" y="20"/>
                  </a:lnTo>
                  <a:lnTo>
                    <a:pt x="28" y="16"/>
                  </a:lnTo>
                  <a:lnTo>
                    <a:pt x="28" y="16"/>
                  </a:lnTo>
                  <a:lnTo>
                    <a:pt x="28" y="10"/>
                  </a:lnTo>
                  <a:lnTo>
                    <a:pt x="24" y="4"/>
                  </a:lnTo>
                  <a:lnTo>
                    <a:pt x="20" y="2"/>
                  </a:lnTo>
                  <a:lnTo>
                    <a:pt x="14"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30" name="Freeform 194"/>
            <p:cNvSpPr/>
            <p:nvPr/>
          </p:nvSpPr>
          <p:spPr bwMode="auto">
            <a:xfrm>
              <a:off x="7062788" y="854075"/>
              <a:ext cx="44450" cy="47625"/>
            </a:xfrm>
            <a:custGeom>
              <a:avLst/>
              <a:gdLst/>
              <a:ahLst/>
              <a:cxnLst>
                <a:cxn ang="0">
                  <a:pos x="14" y="0"/>
                </a:cxn>
                <a:cxn ang="0">
                  <a:pos x="14" y="0"/>
                </a:cxn>
                <a:cxn ang="0">
                  <a:pos x="8" y="2"/>
                </a:cxn>
                <a:cxn ang="0">
                  <a:pos x="4" y="4"/>
                </a:cxn>
                <a:cxn ang="0">
                  <a:pos x="0" y="10"/>
                </a:cxn>
                <a:cxn ang="0">
                  <a:pos x="0" y="16"/>
                </a:cxn>
                <a:cxn ang="0">
                  <a:pos x="0" y="16"/>
                </a:cxn>
                <a:cxn ang="0">
                  <a:pos x="0" y="20"/>
                </a:cxn>
                <a:cxn ang="0">
                  <a:pos x="4" y="26"/>
                </a:cxn>
                <a:cxn ang="0">
                  <a:pos x="8" y="28"/>
                </a:cxn>
                <a:cxn ang="0">
                  <a:pos x="14" y="30"/>
                </a:cxn>
                <a:cxn ang="0">
                  <a:pos x="14" y="30"/>
                </a:cxn>
                <a:cxn ang="0">
                  <a:pos x="20" y="28"/>
                </a:cxn>
                <a:cxn ang="0">
                  <a:pos x="24" y="26"/>
                </a:cxn>
                <a:cxn ang="0">
                  <a:pos x="28" y="20"/>
                </a:cxn>
                <a:cxn ang="0">
                  <a:pos x="28" y="16"/>
                </a:cxn>
                <a:cxn ang="0">
                  <a:pos x="28" y="16"/>
                </a:cxn>
                <a:cxn ang="0">
                  <a:pos x="28" y="10"/>
                </a:cxn>
                <a:cxn ang="0">
                  <a:pos x="24" y="4"/>
                </a:cxn>
                <a:cxn ang="0">
                  <a:pos x="20" y="2"/>
                </a:cxn>
                <a:cxn ang="0">
                  <a:pos x="14" y="0"/>
                </a:cxn>
              </a:cxnLst>
              <a:rect l="0" t="0" r="r" b="b"/>
              <a:pathLst>
                <a:path w="28" h="30">
                  <a:moveTo>
                    <a:pt x="14" y="0"/>
                  </a:moveTo>
                  <a:lnTo>
                    <a:pt x="14" y="0"/>
                  </a:lnTo>
                  <a:lnTo>
                    <a:pt x="8" y="2"/>
                  </a:lnTo>
                  <a:lnTo>
                    <a:pt x="4" y="4"/>
                  </a:lnTo>
                  <a:lnTo>
                    <a:pt x="0" y="10"/>
                  </a:lnTo>
                  <a:lnTo>
                    <a:pt x="0" y="16"/>
                  </a:lnTo>
                  <a:lnTo>
                    <a:pt x="0" y="16"/>
                  </a:lnTo>
                  <a:lnTo>
                    <a:pt x="0" y="20"/>
                  </a:lnTo>
                  <a:lnTo>
                    <a:pt x="4" y="26"/>
                  </a:lnTo>
                  <a:lnTo>
                    <a:pt x="8" y="28"/>
                  </a:lnTo>
                  <a:lnTo>
                    <a:pt x="14" y="30"/>
                  </a:lnTo>
                  <a:lnTo>
                    <a:pt x="14" y="30"/>
                  </a:lnTo>
                  <a:lnTo>
                    <a:pt x="20" y="28"/>
                  </a:lnTo>
                  <a:lnTo>
                    <a:pt x="24" y="26"/>
                  </a:lnTo>
                  <a:lnTo>
                    <a:pt x="28" y="20"/>
                  </a:lnTo>
                  <a:lnTo>
                    <a:pt x="28" y="16"/>
                  </a:lnTo>
                  <a:lnTo>
                    <a:pt x="28" y="16"/>
                  </a:lnTo>
                  <a:lnTo>
                    <a:pt x="28" y="10"/>
                  </a:lnTo>
                  <a:lnTo>
                    <a:pt x="24" y="4"/>
                  </a:lnTo>
                  <a:lnTo>
                    <a:pt x="20" y="2"/>
                  </a:lnTo>
                  <a:lnTo>
                    <a:pt x="14"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31" name="Freeform 195"/>
            <p:cNvSpPr/>
            <p:nvPr/>
          </p:nvSpPr>
          <p:spPr bwMode="auto">
            <a:xfrm>
              <a:off x="3992563" y="561975"/>
              <a:ext cx="44450" cy="44450"/>
            </a:xfrm>
            <a:custGeom>
              <a:avLst/>
              <a:gdLst/>
              <a:ahLst/>
              <a:cxnLst>
                <a:cxn ang="0">
                  <a:pos x="14" y="0"/>
                </a:cxn>
                <a:cxn ang="0">
                  <a:pos x="14" y="0"/>
                </a:cxn>
                <a:cxn ang="0">
                  <a:pos x="8" y="0"/>
                </a:cxn>
                <a:cxn ang="0">
                  <a:pos x="4" y="4"/>
                </a:cxn>
                <a:cxn ang="0">
                  <a:pos x="0" y="8"/>
                </a:cxn>
                <a:cxn ang="0">
                  <a:pos x="0" y="14"/>
                </a:cxn>
                <a:cxn ang="0">
                  <a:pos x="0" y="14"/>
                </a:cxn>
                <a:cxn ang="0">
                  <a:pos x="0" y="20"/>
                </a:cxn>
                <a:cxn ang="0">
                  <a:pos x="4" y="24"/>
                </a:cxn>
                <a:cxn ang="0">
                  <a:pos x="8" y="28"/>
                </a:cxn>
                <a:cxn ang="0">
                  <a:pos x="14" y="28"/>
                </a:cxn>
                <a:cxn ang="0">
                  <a:pos x="14" y="28"/>
                </a:cxn>
                <a:cxn ang="0">
                  <a:pos x="20" y="28"/>
                </a:cxn>
                <a:cxn ang="0">
                  <a:pos x="24" y="24"/>
                </a:cxn>
                <a:cxn ang="0">
                  <a:pos x="28" y="20"/>
                </a:cxn>
                <a:cxn ang="0">
                  <a:pos x="28" y="14"/>
                </a:cxn>
                <a:cxn ang="0">
                  <a:pos x="28" y="14"/>
                </a:cxn>
                <a:cxn ang="0">
                  <a:pos x="28" y="8"/>
                </a:cxn>
                <a:cxn ang="0">
                  <a:pos x="24" y="4"/>
                </a:cxn>
                <a:cxn ang="0">
                  <a:pos x="20" y="0"/>
                </a:cxn>
                <a:cxn ang="0">
                  <a:pos x="14" y="0"/>
                </a:cxn>
              </a:cxnLst>
              <a:rect l="0" t="0" r="r" b="b"/>
              <a:pathLst>
                <a:path w="28" h="28">
                  <a:moveTo>
                    <a:pt x="14" y="0"/>
                  </a:moveTo>
                  <a:lnTo>
                    <a:pt x="14" y="0"/>
                  </a:lnTo>
                  <a:lnTo>
                    <a:pt x="8" y="0"/>
                  </a:lnTo>
                  <a:lnTo>
                    <a:pt x="4" y="4"/>
                  </a:lnTo>
                  <a:lnTo>
                    <a:pt x="0" y="8"/>
                  </a:lnTo>
                  <a:lnTo>
                    <a:pt x="0" y="14"/>
                  </a:lnTo>
                  <a:lnTo>
                    <a:pt x="0" y="14"/>
                  </a:lnTo>
                  <a:lnTo>
                    <a:pt x="0" y="20"/>
                  </a:lnTo>
                  <a:lnTo>
                    <a:pt x="4" y="24"/>
                  </a:lnTo>
                  <a:lnTo>
                    <a:pt x="8" y="28"/>
                  </a:lnTo>
                  <a:lnTo>
                    <a:pt x="14" y="28"/>
                  </a:lnTo>
                  <a:lnTo>
                    <a:pt x="14" y="28"/>
                  </a:lnTo>
                  <a:lnTo>
                    <a:pt x="20" y="28"/>
                  </a:lnTo>
                  <a:lnTo>
                    <a:pt x="24" y="24"/>
                  </a:lnTo>
                  <a:lnTo>
                    <a:pt x="28" y="20"/>
                  </a:lnTo>
                  <a:lnTo>
                    <a:pt x="28" y="14"/>
                  </a:lnTo>
                  <a:lnTo>
                    <a:pt x="28" y="14"/>
                  </a:lnTo>
                  <a:lnTo>
                    <a:pt x="28" y="8"/>
                  </a:lnTo>
                  <a:lnTo>
                    <a:pt x="24" y="4"/>
                  </a:lnTo>
                  <a:lnTo>
                    <a:pt x="20" y="0"/>
                  </a:lnTo>
                  <a:lnTo>
                    <a:pt x="14"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32" name="Freeform 196"/>
            <p:cNvSpPr/>
            <p:nvPr/>
          </p:nvSpPr>
          <p:spPr bwMode="auto">
            <a:xfrm>
              <a:off x="3992563" y="561975"/>
              <a:ext cx="44450" cy="44450"/>
            </a:xfrm>
            <a:custGeom>
              <a:avLst/>
              <a:gdLst/>
              <a:ahLst/>
              <a:cxnLst>
                <a:cxn ang="0">
                  <a:pos x="14" y="0"/>
                </a:cxn>
                <a:cxn ang="0">
                  <a:pos x="14" y="0"/>
                </a:cxn>
                <a:cxn ang="0">
                  <a:pos x="8" y="0"/>
                </a:cxn>
                <a:cxn ang="0">
                  <a:pos x="4" y="4"/>
                </a:cxn>
                <a:cxn ang="0">
                  <a:pos x="0" y="8"/>
                </a:cxn>
                <a:cxn ang="0">
                  <a:pos x="0" y="14"/>
                </a:cxn>
                <a:cxn ang="0">
                  <a:pos x="0" y="14"/>
                </a:cxn>
                <a:cxn ang="0">
                  <a:pos x="0" y="20"/>
                </a:cxn>
                <a:cxn ang="0">
                  <a:pos x="4" y="24"/>
                </a:cxn>
                <a:cxn ang="0">
                  <a:pos x="8" y="28"/>
                </a:cxn>
                <a:cxn ang="0">
                  <a:pos x="14" y="28"/>
                </a:cxn>
                <a:cxn ang="0">
                  <a:pos x="14" y="28"/>
                </a:cxn>
                <a:cxn ang="0">
                  <a:pos x="20" y="28"/>
                </a:cxn>
                <a:cxn ang="0">
                  <a:pos x="24" y="24"/>
                </a:cxn>
                <a:cxn ang="0">
                  <a:pos x="28" y="20"/>
                </a:cxn>
                <a:cxn ang="0">
                  <a:pos x="28" y="14"/>
                </a:cxn>
                <a:cxn ang="0">
                  <a:pos x="28" y="14"/>
                </a:cxn>
                <a:cxn ang="0">
                  <a:pos x="28" y="8"/>
                </a:cxn>
                <a:cxn ang="0">
                  <a:pos x="24" y="4"/>
                </a:cxn>
                <a:cxn ang="0">
                  <a:pos x="20" y="0"/>
                </a:cxn>
                <a:cxn ang="0">
                  <a:pos x="14" y="0"/>
                </a:cxn>
              </a:cxnLst>
              <a:rect l="0" t="0" r="r" b="b"/>
              <a:pathLst>
                <a:path w="28" h="28">
                  <a:moveTo>
                    <a:pt x="14" y="0"/>
                  </a:moveTo>
                  <a:lnTo>
                    <a:pt x="14" y="0"/>
                  </a:lnTo>
                  <a:lnTo>
                    <a:pt x="8" y="0"/>
                  </a:lnTo>
                  <a:lnTo>
                    <a:pt x="4" y="4"/>
                  </a:lnTo>
                  <a:lnTo>
                    <a:pt x="0" y="8"/>
                  </a:lnTo>
                  <a:lnTo>
                    <a:pt x="0" y="14"/>
                  </a:lnTo>
                  <a:lnTo>
                    <a:pt x="0" y="14"/>
                  </a:lnTo>
                  <a:lnTo>
                    <a:pt x="0" y="20"/>
                  </a:lnTo>
                  <a:lnTo>
                    <a:pt x="4" y="24"/>
                  </a:lnTo>
                  <a:lnTo>
                    <a:pt x="8" y="28"/>
                  </a:lnTo>
                  <a:lnTo>
                    <a:pt x="14" y="28"/>
                  </a:lnTo>
                  <a:lnTo>
                    <a:pt x="14" y="28"/>
                  </a:lnTo>
                  <a:lnTo>
                    <a:pt x="20" y="28"/>
                  </a:lnTo>
                  <a:lnTo>
                    <a:pt x="24" y="24"/>
                  </a:lnTo>
                  <a:lnTo>
                    <a:pt x="28" y="20"/>
                  </a:lnTo>
                  <a:lnTo>
                    <a:pt x="28" y="14"/>
                  </a:lnTo>
                  <a:lnTo>
                    <a:pt x="28" y="14"/>
                  </a:lnTo>
                  <a:lnTo>
                    <a:pt x="28" y="8"/>
                  </a:lnTo>
                  <a:lnTo>
                    <a:pt x="24" y="4"/>
                  </a:lnTo>
                  <a:lnTo>
                    <a:pt x="20" y="0"/>
                  </a:lnTo>
                  <a:lnTo>
                    <a:pt x="14"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33" name="Freeform 197"/>
            <p:cNvSpPr/>
            <p:nvPr/>
          </p:nvSpPr>
          <p:spPr bwMode="auto">
            <a:xfrm>
              <a:off x="4786313" y="307975"/>
              <a:ext cx="22225" cy="19050"/>
            </a:xfrm>
            <a:custGeom>
              <a:avLst/>
              <a:gdLst/>
              <a:ahLst/>
              <a:cxnLst>
                <a:cxn ang="0">
                  <a:pos x="8" y="0"/>
                </a:cxn>
                <a:cxn ang="0">
                  <a:pos x="8" y="0"/>
                </a:cxn>
                <a:cxn ang="0">
                  <a:pos x="2" y="2"/>
                </a:cxn>
                <a:cxn ang="0">
                  <a:pos x="0" y="6"/>
                </a:cxn>
                <a:cxn ang="0">
                  <a:pos x="0" y="6"/>
                </a:cxn>
                <a:cxn ang="0">
                  <a:pos x="2" y="10"/>
                </a:cxn>
                <a:cxn ang="0">
                  <a:pos x="8" y="12"/>
                </a:cxn>
                <a:cxn ang="0">
                  <a:pos x="8" y="12"/>
                </a:cxn>
                <a:cxn ang="0">
                  <a:pos x="12" y="10"/>
                </a:cxn>
                <a:cxn ang="0">
                  <a:pos x="14" y="6"/>
                </a:cxn>
                <a:cxn ang="0">
                  <a:pos x="14" y="6"/>
                </a:cxn>
                <a:cxn ang="0">
                  <a:pos x="12" y="2"/>
                </a:cxn>
                <a:cxn ang="0">
                  <a:pos x="8" y="0"/>
                </a:cxn>
              </a:cxnLst>
              <a:rect l="0" t="0" r="r" b="b"/>
              <a:pathLst>
                <a:path w="14" h="12">
                  <a:moveTo>
                    <a:pt x="8" y="0"/>
                  </a:moveTo>
                  <a:lnTo>
                    <a:pt x="8" y="0"/>
                  </a:lnTo>
                  <a:lnTo>
                    <a:pt x="2" y="2"/>
                  </a:lnTo>
                  <a:lnTo>
                    <a:pt x="0" y="6"/>
                  </a:lnTo>
                  <a:lnTo>
                    <a:pt x="0" y="6"/>
                  </a:lnTo>
                  <a:lnTo>
                    <a:pt x="2" y="10"/>
                  </a:lnTo>
                  <a:lnTo>
                    <a:pt x="8" y="12"/>
                  </a:lnTo>
                  <a:lnTo>
                    <a:pt x="8" y="12"/>
                  </a:lnTo>
                  <a:lnTo>
                    <a:pt x="12" y="10"/>
                  </a:lnTo>
                  <a:lnTo>
                    <a:pt x="14" y="6"/>
                  </a:lnTo>
                  <a:lnTo>
                    <a:pt x="14"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34" name="Freeform 198"/>
            <p:cNvSpPr/>
            <p:nvPr/>
          </p:nvSpPr>
          <p:spPr bwMode="auto">
            <a:xfrm>
              <a:off x="4786313" y="307975"/>
              <a:ext cx="22225" cy="19050"/>
            </a:xfrm>
            <a:custGeom>
              <a:avLst/>
              <a:gdLst/>
              <a:ahLst/>
              <a:cxnLst>
                <a:cxn ang="0">
                  <a:pos x="8" y="0"/>
                </a:cxn>
                <a:cxn ang="0">
                  <a:pos x="8" y="0"/>
                </a:cxn>
                <a:cxn ang="0">
                  <a:pos x="2" y="2"/>
                </a:cxn>
                <a:cxn ang="0">
                  <a:pos x="0" y="6"/>
                </a:cxn>
                <a:cxn ang="0">
                  <a:pos x="0" y="6"/>
                </a:cxn>
                <a:cxn ang="0">
                  <a:pos x="2" y="10"/>
                </a:cxn>
                <a:cxn ang="0">
                  <a:pos x="8" y="12"/>
                </a:cxn>
                <a:cxn ang="0">
                  <a:pos x="8" y="12"/>
                </a:cxn>
                <a:cxn ang="0">
                  <a:pos x="12" y="10"/>
                </a:cxn>
                <a:cxn ang="0">
                  <a:pos x="14" y="6"/>
                </a:cxn>
                <a:cxn ang="0">
                  <a:pos x="14" y="6"/>
                </a:cxn>
                <a:cxn ang="0">
                  <a:pos x="12" y="2"/>
                </a:cxn>
                <a:cxn ang="0">
                  <a:pos x="8" y="0"/>
                </a:cxn>
              </a:cxnLst>
              <a:rect l="0" t="0" r="r" b="b"/>
              <a:pathLst>
                <a:path w="14" h="12">
                  <a:moveTo>
                    <a:pt x="8" y="0"/>
                  </a:moveTo>
                  <a:lnTo>
                    <a:pt x="8" y="0"/>
                  </a:lnTo>
                  <a:lnTo>
                    <a:pt x="2" y="2"/>
                  </a:lnTo>
                  <a:lnTo>
                    <a:pt x="0" y="6"/>
                  </a:lnTo>
                  <a:lnTo>
                    <a:pt x="0" y="6"/>
                  </a:lnTo>
                  <a:lnTo>
                    <a:pt x="2" y="10"/>
                  </a:lnTo>
                  <a:lnTo>
                    <a:pt x="8" y="12"/>
                  </a:lnTo>
                  <a:lnTo>
                    <a:pt x="8" y="12"/>
                  </a:lnTo>
                  <a:lnTo>
                    <a:pt x="12" y="10"/>
                  </a:lnTo>
                  <a:lnTo>
                    <a:pt x="14" y="6"/>
                  </a:lnTo>
                  <a:lnTo>
                    <a:pt x="14"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35" name="Freeform 199"/>
            <p:cNvSpPr/>
            <p:nvPr/>
          </p:nvSpPr>
          <p:spPr bwMode="auto">
            <a:xfrm>
              <a:off x="1516063" y="800100"/>
              <a:ext cx="22225" cy="19050"/>
            </a:xfrm>
            <a:custGeom>
              <a:avLst/>
              <a:gdLst/>
              <a:ahLst/>
              <a:cxnLst>
                <a:cxn ang="0">
                  <a:pos x="6" y="0"/>
                </a:cxn>
                <a:cxn ang="0">
                  <a:pos x="6" y="0"/>
                </a:cxn>
                <a:cxn ang="0">
                  <a:pos x="2" y="2"/>
                </a:cxn>
                <a:cxn ang="0">
                  <a:pos x="0" y="6"/>
                </a:cxn>
                <a:cxn ang="0">
                  <a:pos x="0" y="6"/>
                </a:cxn>
                <a:cxn ang="0">
                  <a:pos x="2" y="10"/>
                </a:cxn>
                <a:cxn ang="0">
                  <a:pos x="6" y="12"/>
                </a:cxn>
                <a:cxn ang="0">
                  <a:pos x="6" y="12"/>
                </a:cxn>
                <a:cxn ang="0">
                  <a:pos x="12" y="10"/>
                </a:cxn>
                <a:cxn ang="0">
                  <a:pos x="14" y="6"/>
                </a:cxn>
                <a:cxn ang="0">
                  <a:pos x="14" y="6"/>
                </a:cxn>
                <a:cxn ang="0">
                  <a:pos x="12" y="2"/>
                </a:cxn>
                <a:cxn ang="0">
                  <a:pos x="6" y="0"/>
                </a:cxn>
              </a:cxnLst>
              <a:rect l="0" t="0" r="r" b="b"/>
              <a:pathLst>
                <a:path w="14" h="12">
                  <a:moveTo>
                    <a:pt x="6" y="0"/>
                  </a:moveTo>
                  <a:lnTo>
                    <a:pt x="6" y="0"/>
                  </a:lnTo>
                  <a:lnTo>
                    <a:pt x="2" y="2"/>
                  </a:lnTo>
                  <a:lnTo>
                    <a:pt x="0" y="6"/>
                  </a:lnTo>
                  <a:lnTo>
                    <a:pt x="0" y="6"/>
                  </a:lnTo>
                  <a:lnTo>
                    <a:pt x="2" y="10"/>
                  </a:lnTo>
                  <a:lnTo>
                    <a:pt x="6" y="12"/>
                  </a:lnTo>
                  <a:lnTo>
                    <a:pt x="6" y="12"/>
                  </a:lnTo>
                  <a:lnTo>
                    <a:pt x="12" y="10"/>
                  </a:lnTo>
                  <a:lnTo>
                    <a:pt x="14" y="6"/>
                  </a:lnTo>
                  <a:lnTo>
                    <a:pt x="14" y="6"/>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36" name="Freeform 200"/>
            <p:cNvSpPr/>
            <p:nvPr/>
          </p:nvSpPr>
          <p:spPr bwMode="auto">
            <a:xfrm>
              <a:off x="1516063" y="800100"/>
              <a:ext cx="22225" cy="19050"/>
            </a:xfrm>
            <a:custGeom>
              <a:avLst/>
              <a:gdLst/>
              <a:ahLst/>
              <a:cxnLst>
                <a:cxn ang="0">
                  <a:pos x="6" y="0"/>
                </a:cxn>
                <a:cxn ang="0">
                  <a:pos x="6" y="0"/>
                </a:cxn>
                <a:cxn ang="0">
                  <a:pos x="2" y="2"/>
                </a:cxn>
                <a:cxn ang="0">
                  <a:pos x="0" y="6"/>
                </a:cxn>
                <a:cxn ang="0">
                  <a:pos x="0" y="6"/>
                </a:cxn>
                <a:cxn ang="0">
                  <a:pos x="2" y="10"/>
                </a:cxn>
                <a:cxn ang="0">
                  <a:pos x="6" y="12"/>
                </a:cxn>
                <a:cxn ang="0">
                  <a:pos x="6" y="12"/>
                </a:cxn>
                <a:cxn ang="0">
                  <a:pos x="12" y="10"/>
                </a:cxn>
                <a:cxn ang="0">
                  <a:pos x="14" y="6"/>
                </a:cxn>
                <a:cxn ang="0">
                  <a:pos x="14" y="6"/>
                </a:cxn>
                <a:cxn ang="0">
                  <a:pos x="12" y="2"/>
                </a:cxn>
                <a:cxn ang="0">
                  <a:pos x="6" y="0"/>
                </a:cxn>
              </a:cxnLst>
              <a:rect l="0" t="0" r="r" b="b"/>
              <a:pathLst>
                <a:path w="14" h="12">
                  <a:moveTo>
                    <a:pt x="6" y="0"/>
                  </a:moveTo>
                  <a:lnTo>
                    <a:pt x="6" y="0"/>
                  </a:lnTo>
                  <a:lnTo>
                    <a:pt x="2" y="2"/>
                  </a:lnTo>
                  <a:lnTo>
                    <a:pt x="0" y="6"/>
                  </a:lnTo>
                  <a:lnTo>
                    <a:pt x="0" y="6"/>
                  </a:lnTo>
                  <a:lnTo>
                    <a:pt x="2" y="10"/>
                  </a:lnTo>
                  <a:lnTo>
                    <a:pt x="6" y="12"/>
                  </a:lnTo>
                  <a:lnTo>
                    <a:pt x="6" y="12"/>
                  </a:lnTo>
                  <a:lnTo>
                    <a:pt x="12" y="10"/>
                  </a:lnTo>
                  <a:lnTo>
                    <a:pt x="14" y="6"/>
                  </a:lnTo>
                  <a:lnTo>
                    <a:pt x="14" y="6"/>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37" name="Freeform 201"/>
            <p:cNvSpPr/>
            <p:nvPr/>
          </p:nvSpPr>
          <p:spPr bwMode="auto">
            <a:xfrm>
              <a:off x="3617913" y="276225"/>
              <a:ext cx="34925" cy="34925"/>
            </a:xfrm>
            <a:custGeom>
              <a:avLst/>
              <a:gdLst/>
              <a:ahLst/>
              <a:cxnLst>
                <a:cxn ang="0">
                  <a:pos x="10" y="0"/>
                </a:cxn>
                <a:cxn ang="0">
                  <a:pos x="10" y="0"/>
                </a:cxn>
                <a:cxn ang="0">
                  <a:pos x="6" y="0"/>
                </a:cxn>
                <a:cxn ang="0">
                  <a:pos x="2" y="2"/>
                </a:cxn>
                <a:cxn ang="0">
                  <a:pos x="0" y="6"/>
                </a:cxn>
                <a:cxn ang="0">
                  <a:pos x="0" y="10"/>
                </a:cxn>
                <a:cxn ang="0">
                  <a:pos x="0" y="10"/>
                </a:cxn>
                <a:cxn ang="0">
                  <a:pos x="0" y="16"/>
                </a:cxn>
                <a:cxn ang="0">
                  <a:pos x="2" y="18"/>
                </a:cxn>
                <a:cxn ang="0">
                  <a:pos x="6" y="22"/>
                </a:cxn>
                <a:cxn ang="0">
                  <a:pos x="10" y="22"/>
                </a:cxn>
                <a:cxn ang="0">
                  <a:pos x="10" y="22"/>
                </a:cxn>
                <a:cxn ang="0">
                  <a:pos x="16" y="22"/>
                </a:cxn>
                <a:cxn ang="0">
                  <a:pos x="18" y="18"/>
                </a:cxn>
                <a:cxn ang="0">
                  <a:pos x="22" y="16"/>
                </a:cxn>
                <a:cxn ang="0">
                  <a:pos x="22" y="10"/>
                </a:cxn>
                <a:cxn ang="0">
                  <a:pos x="22" y="10"/>
                </a:cxn>
                <a:cxn ang="0">
                  <a:pos x="22" y="6"/>
                </a:cxn>
                <a:cxn ang="0">
                  <a:pos x="18" y="2"/>
                </a:cxn>
                <a:cxn ang="0">
                  <a:pos x="16" y="0"/>
                </a:cxn>
                <a:cxn ang="0">
                  <a:pos x="10" y="0"/>
                </a:cxn>
              </a:cxnLst>
              <a:rect l="0" t="0" r="r" b="b"/>
              <a:pathLst>
                <a:path w="22" h="22">
                  <a:moveTo>
                    <a:pt x="10" y="0"/>
                  </a:moveTo>
                  <a:lnTo>
                    <a:pt x="10" y="0"/>
                  </a:lnTo>
                  <a:lnTo>
                    <a:pt x="6" y="0"/>
                  </a:lnTo>
                  <a:lnTo>
                    <a:pt x="2" y="2"/>
                  </a:lnTo>
                  <a:lnTo>
                    <a:pt x="0" y="6"/>
                  </a:lnTo>
                  <a:lnTo>
                    <a:pt x="0" y="10"/>
                  </a:lnTo>
                  <a:lnTo>
                    <a:pt x="0" y="10"/>
                  </a:lnTo>
                  <a:lnTo>
                    <a:pt x="0" y="16"/>
                  </a:lnTo>
                  <a:lnTo>
                    <a:pt x="2" y="18"/>
                  </a:lnTo>
                  <a:lnTo>
                    <a:pt x="6" y="22"/>
                  </a:lnTo>
                  <a:lnTo>
                    <a:pt x="10" y="22"/>
                  </a:lnTo>
                  <a:lnTo>
                    <a:pt x="10" y="22"/>
                  </a:lnTo>
                  <a:lnTo>
                    <a:pt x="16" y="22"/>
                  </a:lnTo>
                  <a:lnTo>
                    <a:pt x="18" y="18"/>
                  </a:lnTo>
                  <a:lnTo>
                    <a:pt x="22" y="16"/>
                  </a:lnTo>
                  <a:lnTo>
                    <a:pt x="22" y="10"/>
                  </a:lnTo>
                  <a:lnTo>
                    <a:pt x="22" y="10"/>
                  </a:lnTo>
                  <a:lnTo>
                    <a:pt x="22" y="6"/>
                  </a:lnTo>
                  <a:lnTo>
                    <a:pt x="18" y="2"/>
                  </a:lnTo>
                  <a:lnTo>
                    <a:pt x="16" y="0"/>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38" name="Freeform 202"/>
            <p:cNvSpPr/>
            <p:nvPr/>
          </p:nvSpPr>
          <p:spPr bwMode="auto">
            <a:xfrm>
              <a:off x="3617913" y="276225"/>
              <a:ext cx="34925" cy="34925"/>
            </a:xfrm>
            <a:custGeom>
              <a:avLst/>
              <a:gdLst/>
              <a:ahLst/>
              <a:cxnLst>
                <a:cxn ang="0">
                  <a:pos x="10" y="0"/>
                </a:cxn>
                <a:cxn ang="0">
                  <a:pos x="10" y="0"/>
                </a:cxn>
                <a:cxn ang="0">
                  <a:pos x="6" y="0"/>
                </a:cxn>
                <a:cxn ang="0">
                  <a:pos x="2" y="2"/>
                </a:cxn>
                <a:cxn ang="0">
                  <a:pos x="0" y="6"/>
                </a:cxn>
                <a:cxn ang="0">
                  <a:pos x="0" y="10"/>
                </a:cxn>
                <a:cxn ang="0">
                  <a:pos x="0" y="10"/>
                </a:cxn>
                <a:cxn ang="0">
                  <a:pos x="0" y="16"/>
                </a:cxn>
                <a:cxn ang="0">
                  <a:pos x="2" y="18"/>
                </a:cxn>
                <a:cxn ang="0">
                  <a:pos x="6" y="22"/>
                </a:cxn>
                <a:cxn ang="0">
                  <a:pos x="10" y="22"/>
                </a:cxn>
                <a:cxn ang="0">
                  <a:pos x="10" y="22"/>
                </a:cxn>
                <a:cxn ang="0">
                  <a:pos x="16" y="22"/>
                </a:cxn>
                <a:cxn ang="0">
                  <a:pos x="18" y="18"/>
                </a:cxn>
                <a:cxn ang="0">
                  <a:pos x="22" y="16"/>
                </a:cxn>
                <a:cxn ang="0">
                  <a:pos x="22" y="10"/>
                </a:cxn>
                <a:cxn ang="0">
                  <a:pos x="22" y="10"/>
                </a:cxn>
                <a:cxn ang="0">
                  <a:pos x="22" y="6"/>
                </a:cxn>
                <a:cxn ang="0">
                  <a:pos x="18" y="2"/>
                </a:cxn>
                <a:cxn ang="0">
                  <a:pos x="16" y="0"/>
                </a:cxn>
                <a:cxn ang="0">
                  <a:pos x="10" y="0"/>
                </a:cxn>
              </a:cxnLst>
              <a:rect l="0" t="0" r="r" b="b"/>
              <a:pathLst>
                <a:path w="22" h="22">
                  <a:moveTo>
                    <a:pt x="10" y="0"/>
                  </a:moveTo>
                  <a:lnTo>
                    <a:pt x="10" y="0"/>
                  </a:lnTo>
                  <a:lnTo>
                    <a:pt x="6" y="0"/>
                  </a:lnTo>
                  <a:lnTo>
                    <a:pt x="2" y="2"/>
                  </a:lnTo>
                  <a:lnTo>
                    <a:pt x="0" y="6"/>
                  </a:lnTo>
                  <a:lnTo>
                    <a:pt x="0" y="10"/>
                  </a:lnTo>
                  <a:lnTo>
                    <a:pt x="0" y="10"/>
                  </a:lnTo>
                  <a:lnTo>
                    <a:pt x="0" y="16"/>
                  </a:lnTo>
                  <a:lnTo>
                    <a:pt x="2" y="18"/>
                  </a:lnTo>
                  <a:lnTo>
                    <a:pt x="6" y="22"/>
                  </a:lnTo>
                  <a:lnTo>
                    <a:pt x="10" y="22"/>
                  </a:lnTo>
                  <a:lnTo>
                    <a:pt x="10" y="22"/>
                  </a:lnTo>
                  <a:lnTo>
                    <a:pt x="16" y="22"/>
                  </a:lnTo>
                  <a:lnTo>
                    <a:pt x="18" y="18"/>
                  </a:lnTo>
                  <a:lnTo>
                    <a:pt x="22" y="16"/>
                  </a:lnTo>
                  <a:lnTo>
                    <a:pt x="22" y="10"/>
                  </a:lnTo>
                  <a:lnTo>
                    <a:pt x="22" y="10"/>
                  </a:lnTo>
                  <a:lnTo>
                    <a:pt x="22" y="6"/>
                  </a:lnTo>
                  <a:lnTo>
                    <a:pt x="18" y="2"/>
                  </a:lnTo>
                  <a:lnTo>
                    <a:pt x="16" y="0"/>
                  </a:lnTo>
                  <a:lnTo>
                    <a:pt x="10"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39" name="Freeform 203"/>
            <p:cNvSpPr/>
            <p:nvPr/>
          </p:nvSpPr>
          <p:spPr bwMode="auto">
            <a:xfrm>
              <a:off x="2230438" y="641350"/>
              <a:ext cx="50800" cy="53975"/>
            </a:xfrm>
            <a:custGeom>
              <a:avLst/>
              <a:gdLst/>
              <a:ahLst/>
              <a:cxnLst>
                <a:cxn ang="0">
                  <a:pos x="16" y="0"/>
                </a:cxn>
                <a:cxn ang="0">
                  <a:pos x="16" y="0"/>
                </a:cxn>
                <a:cxn ang="0">
                  <a:pos x="10" y="0"/>
                </a:cxn>
                <a:cxn ang="0">
                  <a:pos x="4" y="4"/>
                </a:cxn>
                <a:cxn ang="0">
                  <a:pos x="0" y="10"/>
                </a:cxn>
                <a:cxn ang="0">
                  <a:pos x="0" y="16"/>
                </a:cxn>
                <a:cxn ang="0">
                  <a:pos x="0" y="16"/>
                </a:cxn>
                <a:cxn ang="0">
                  <a:pos x="0" y="22"/>
                </a:cxn>
                <a:cxn ang="0">
                  <a:pos x="4" y="28"/>
                </a:cxn>
                <a:cxn ang="0">
                  <a:pos x="10" y="32"/>
                </a:cxn>
                <a:cxn ang="0">
                  <a:pos x="16" y="34"/>
                </a:cxn>
                <a:cxn ang="0">
                  <a:pos x="16" y="34"/>
                </a:cxn>
                <a:cxn ang="0">
                  <a:pos x="22" y="32"/>
                </a:cxn>
                <a:cxn ang="0">
                  <a:pos x="28" y="28"/>
                </a:cxn>
                <a:cxn ang="0">
                  <a:pos x="32" y="22"/>
                </a:cxn>
                <a:cxn ang="0">
                  <a:pos x="32" y="16"/>
                </a:cxn>
                <a:cxn ang="0">
                  <a:pos x="32" y="16"/>
                </a:cxn>
                <a:cxn ang="0">
                  <a:pos x="32" y="10"/>
                </a:cxn>
                <a:cxn ang="0">
                  <a:pos x="28" y="4"/>
                </a:cxn>
                <a:cxn ang="0">
                  <a:pos x="22" y="0"/>
                </a:cxn>
                <a:cxn ang="0">
                  <a:pos x="16" y="0"/>
                </a:cxn>
              </a:cxnLst>
              <a:rect l="0" t="0" r="r" b="b"/>
              <a:pathLst>
                <a:path w="32" h="34">
                  <a:moveTo>
                    <a:pt x="16" y="0"/>
                  </a:moveTo>
                  <a:lnTo>
                    <a:pt x="16" y="0"/>
                  </a:lnTo>
                  <a:lnTo>
                    <a:pt x="10" y="0"/>
                  </a:lnTo>
                  <a:lnTo>
                    <a:pt x="4" y="4"/>
                  </a:lnTo>
                  <a:lnTo>
                    <a:pt x="0" y="10"/>
                  </a:lnTo>
                  <a:lnTo>
                    <a:pt x="0" y="16"/>
                  </a:lnTo>
                  <a:lnTo>
                    <a:pt x="0" y="16"/>
                  </a:lnTo>
                  <a:lnTo>
                    <a:pt x="0" y="22"/>
                  </a:lnTo>
                  <a:lnTo>
                    <a:pt x="4" y="28"/>
                  </a:lnTo>
                  <a:lnTo>
                    <a:pt x="10" y="32"/>
                  </a:lnTo>
                  <a:lnTo>
                    <a:pt x="16" y="34"/>
                  </a:lnTo>
                  <a:lnTo>
                    <a:pt x="16" y="34"/>
                  </a:lnTo>
                  <a:lnTo>
                    <a:pt x="22" y="32"/>
                  </a:lnTo>
                  <a:lnTo>
                    <a:pt x="28" y="28"/>
                  </a:lnTo>
                  <a:lnTo>
                    <a:pt x="32" y="22"/>
                  </a:lnTo>
                  <a:lnTo>
                    <a:pt x="32" y="16"/>
                  </a:lnTo>
                  <a:lnTo>
                    <a:pt x="32" y="16"/>
                  </a:lnTo>
                  <a:lnTo>
                    <a:pt x="32" y="10"/>
                  </a:lnTo>
                  <a:lnTo>
                    <a:pt x="28" y="4"/>
                  </a:lnTo>
                  <a:lnTo>
                    <a:pt x="22" y="0"/>
                  </a:lnTo>
                  <a:lnTo>
                    <a:pt x="1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40" name="Freeform 204"/>
            <p:cNvSpPr/>
            <p:nvPr/>
          </p:nvSpPr>
          <p:spPr bwMode="auto">
            <a:xfrm>
              <a:off x="2230438" y="641350"/>
              <a:ext cx="50800" cy="53975"/>
            </a:xfrm>
            <a:custGeom>
              <a:avLst/>
              <a:gdLst/>
              <a:ahLst/>
              <a:cxnLst>
                <a:cxn ang="0">
                  <a:pos x="16" y="0"/>
                </a:cxn>
                <a:cxn ang="0">
                  <a:pos x="16" y="0"/>
                </a:cxn>
                <a:cxn ang="0">
                  <a:pos x="10" y="0"/>
                </a:cxn>
                <a:cxn ang="0">
                  <a:pos x="4" y="4"/>
                </a:cxn>
                <a:cxn ang="0">
                  <a:pos x="0" y="10"/>
                </a:cxn>
                <a:cxn ang="0">
                  <a:pos x="0" y="16"/>
                </a:cxn>
                <a:cxn ang="0">
                  <a:pos x="0" y="16"/>
                </a:cxn>
                <a:cxn ang="0">
                  <a:pos x="0" y="22"/>
                </a:cxn>
                <a:cxn ang="0">
                  <a:pos x="4" y="28"/>
                </a:cxn>
                <a:cxn ang="0">
                  <a:pos x="10" y="32"/>
                </a:cxn>
                <a:cxn ang="0">
                  <a:pos x="16" y="34"/>
                </a:cxn>
                <a:cxn ang="0">
                  <a:pos x="16" y="34"/>
                </a:cxn>
                <a:cxn ang="0">
                  <a:pos x="22" y="32"/>
                </a:cxn>
                <a:cxn ang="0">
                  <a:pos x="28" y="28"/>
                </a:cxn>
                <a:cxn ang="0">
                  <a:pos x="32" y="22"/>
                </a:cxn>
                <a:cxn ang="0">
                  <a:pos x="32" y="16"/>
                </a:cxn>
                <a:cxn ang="0">
                  <a:pos x="32" y="16"/>
                </a:cxn>
                <a:cxn ang="0">
                  <a:pos x="32" y="10"/>
                </a:cxn>
                <a:cxn ang="0">
                  <a:pos x="28" y="4"/>
                </a:cxn>
                <a:cxn ang="0">
                  <a:pos x="22" y="0"/>
                </a:cxn>
                <a:cxn ang="0">
                  <a:pos x="16" y="0"/>
                </a:cxn>
              </a:cxnLst>
              <a:rect l="0" t="0" r="r" b="b"/>
              <a:pathLst>
                <a:path w="32" h="34">
                  <a:moveTo>
                    <a:pt x="16" y="0"/>
                  </a:moveTo>
                  <a:lnTo>
                    <a:pt x="16" y="0"/>
                  </a:lnTo>
                  <a:lnTo>
                    <a:pt x="10" y="0"/>
                  </a:lnTo>
                  <a:lnTo>
                    <a:pt x="4" y="4"/>
                  </a:lnTo>
                  <a:lnTo>
                    <a:pt x="0" y="10"/>
                  </a:lnTo>
                  <a:lnTo>
                    <a:pt x="0" y="16"/>
                  </a:lnTo>
                  <a:lnTo>
                    <a:pt x="0" y="16"/>
                  </a:lnTo>
                  <a:lnTo>
                    <a:pt x="0" y="22"/>
                  </a:lnTo>
                  <a:lnTo>
                    <a:pt x="4" y="28"/>
                  </a:lnTo>
                  <a:lnTo>
                    <a:pt x="10" y="32"/>
                  </a:lnTo>
                  <a:lnTo>
                    <a:pt x="16" y="34"/>
                  </a:lnTo>
                  <a:lnTo>
                    <a:pt x="16" y="34"/>
                  </a:lnTo>
                  <a:lnTo>
                    <a:pt x="22" y="32"/>
                  </a:lnTo>
                  <a:lnTo>
                    <a:pt x="28" y="28"/>
                  </a:lnTo>
                  <a:lnTo>
                    <a:pt x="32" y="22"/>
                  </a:lnTo>
                  <a:lnTo>
                    <a:pt x="32" y="16"/>
                  </a:lnTo>
                  <a:lnTo>
                    <a:pt x="32" y="16"/>
                  </a:lnTo>
                  <a:lnTo>
                    <a:pt x="32" y="10"/>
                  </a:lnTo>
                  <a:lnTo>
                    <a:pt x="28" y="4"/>
                  </a:lnTo>
                  <a:lnTo>
                    <a:pt x="22" y="0"/>
                  </a:lnTo>
                  <a:lnTo>
                    <a:pt x="1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41" name="Freeform 206"/>
            <p:cNvSpPr/>
            <p:nvPr/>
          </p:nvSpPr>
          <p:spPr bwMode="auto">
            <a:xfrm>
              <a:off x="2719388" y="730250"/>
              <a:ext cx="69850" cy="69850"/>
            </a:xfrm>
            <a:custGeom>
              <a:avLst/>
              <a:gdLst/>
              <a:ahLst/>
              <a:cxnLst>
                <a:cxn ang="0">
                  <a:pos x="22" y="0"/>
                </a:cxn>
                <a:cxn ang="0">
                  <a:pos x="22" y="0"/>
                </a:cxn>
                <a:cxn ang="0">
                  <a:pos x="14" y="2"/>
                </a:cxn>
                <a:cxn ang="0">
                  <a:pos x="6" y="6"/>
                </a:cxn>
                <a:cxn ang="0">
                  <a:pos x="2" y="14"/>
                </a:cxn>
                <a:cxn ang="0">
                  <a:pos x="0" y="22"/>
                </a:cxn>
                <a:cxn ang="0">
                  <a:pos x="0" y="22"/>
                </a:cxn>
                <a:cxn ang="0">
                  <a:pos x="2" y="30"/>
                </a:cxn>
                <a:cxn ang="0">
                  <a:pos x="6" y="38"/>
                </a:cxn>
                <a:cxn ang="0">
                  <a:pos x="14" y="42"/>
                </a:cxn>
                <a:cxn ang="0">
                  <a:pos x="22" y="44"/>
                </a:cxn>
                <a:cxn ang="0">
                  <a:pos x="22" y="44"/>
                </a:cxn>
                <a:cxn ang="0">
                  <a:pos x="30" y="42"/>
                </a:cxn>
                <a:cxn ang="0">
                  <a:pos x="38" y="38"/>
                </a:cxn>
                <a:cxn ang="0">
                  <a:pos x="42" y="30"/>
                </a:cxn>
                <a:cxn ang="0">
                  <a:pos x="44" y="22"/>
                </a:cxn>
                <a:cxn ang="0">
                  <a:pos x="44" y="22"/>
                </a:cxn>
                <a:cxn ang="0">
                  <a:pos x="42" y="14"/>
                </a:cxn>
                <a:cxn ang="0">
                  <a:pos x="38" y="6"/>
                </a:cxn>
                <a:cxn ang="0">
                  <a:pos x="30" y="2"/>
                </a:cxn>
                <a:cxn ang="0">
                  <a:pos x="22" y="0"/>
                </a:cxn>
              </a:cxnLst>
              <a:rect l="0" t="0" r="r" b="b"/>
              <a:pathLst>
                <a:path w="44" h="44">
                  <a:moveTo>
                    <a:pt x="22" y="0"/>
                  </a:moveTo>
                  <a:lnTo>
                    <a:pt x="22" y="0"/>
                  </a:lnTo>
                  <a:lnTo>
                    <a:pt x="14" y="2"/>
                  </a:lnTo>
                  <a:lnTo>
                    <a:pt x="6" y="6"/>
                  </a:lnTo>
                  <a:lnTo>
                    <a:pt x="2" y="14"/>
                  </a:lnTo>
                  <a:lnTo>
                    <a:pt x="0" y="22"/>
                  </a:lnTo>
                  <a:lnTo>
                    <a:pt x="0" y="22"/>
                  </a:lnTo>
                  <a:lnTo>
                    <a:pt x="2" y="30"/>
                  </a:lnTo>
                  <a:lnTo>
                    <a:pt x="6" y="38"/>
                  </a:lnTo>
                  <a:lnTo>
                    <a:pt x="14" y="42"/>
                  </a:lnTo>
                  <a:lnTo>
                    <a:pt x="22" y="44"/>
                  </a:lnTo>
                  <a:lnTo>
                    <a:pt x="22" y="44"/>
                  </a:lnTo>
                  <a:lnTo>
                    <a:pt x="30" y="42"/>
                  </a:lnTo>
                  <a:lnTo>
                    <a:pt x="38" y="38"/>
                  </a:lnTo>
                  <a:lnTo>
                    <a:pt x="42" y="30"/>
                  </a:lnTo>
                  <a:lnTo>
                    <a:pt x="44" y="22"/>
                  </a:lnTo>
                  <a:lnTo>
                    <a:pt x="44" y="22"/>
                  </a:lnTo>
                  <a:lnTo>
                    <a:pt x="42" y="14"/>
                  </a:lnTo>
                  <a:lnTo>
                    <a:pt x="38" y="6"/>
                  </a:lnTo>
                  <a:lnTo>
                    <a:pt x="30" y="2"/>
                  </a:lnTo>
                  <a:lnTo>
                    <a:pt x="2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42" name="Freeform 207"/>
            <p:cNvSpPr/>
            <p:nvPr/>
          </p:nvSpPr>
          <p:spPr bwMode="auto">
            <a:xfrm>
              <a:off x="2719388" y="730250"/>
              <a:ext cx="69850" cy="69850"/>
            </a:xfrm>
            <a:custGeom>
              <a:avLst/>
              <a:gdLst/>
              <a:ahLst/>
              <a:cxnLst>
                <a:cxn ang="0">
                  <a:pos x="22" y="0"/>
                </a:cxn>
                <a:cxn ang="0">
                  <a:pos x="22" y="0"/>
                </a:cxn>
                <a:cxn ang="0">
                  <a:pos x="14" y="2"/>
                </a:cxn>
                <a:cxn ang="0">
                  <a:pos x="6" y="6"/>
                </a:cxn>
                <a:cxn ang="0">
                  <a:pos x="2" y="14"/>
                </a:cxn>
                <a:cxn ang="0">
                  <a:pos x="0" y="22"/>
                </a:cxn>
                <a:cxn ang="0">
                  <a:pos x="0" y="22"/>
                </a:cxn>
                <a:cxn ang="0">
                  <a:pos x="2" y="30"/>
                </a:cxn>
                <a:cxn ang="0">
                  <a:pos x="6" y="38"/>
                </a:cxn>
                <a:cxn ang="0">
                  <a:pos x="14" y="42"/>
                </a:cxn>
                <a:cxn ang="0">
                  <a:pos x="22" y="44"/>
                </a:cxn>
                <a:cxn ang="0">
                  <a:pos x="22" y="44"/>
                </a:cxn>
                <a:cxn ang="0">
                  <a:pos x="30" y="42"/>
                </a:cxn>
                <a:cxn ang="0">
                  <a:pos x="38" y="38"/>
                </a:cxn>
                <a:cxn ang="0">
                  <a:pos x="42" y="30"/>
                </a:cxn>
                <a:cxn ang="0">
                  <a:pos x="44" y="22"/>
                </a:cxn>
                <a:cxn ang="0">
                  <a:pos x="44" y="22"/>
                </a:cxn>
                <a:cxn ang="0">
                  <a:pos x="42" y="14"/>
                </a:cxn>
                <a:cxn ang="0">
                  <a:pos x="38" y="6"/>
                </a:cxn>
                <a:cxn ang="0">
                  <a:pos x="30" y="2"/>
                </a:cxn>
                <a:cxn ang="0">
                  <a:pos x="22" y="0"/>
                </a:cxn>
              </a:cxnLst>
              <a:rect l="0" t="0" r="r" b="b"/>
              <a:pathLst>
                <a:path w="44" h="44">
                  <a:moveTo>
                    <a:pt x="22" y="0"/>
                  </a:moveTo>
                  <a:lnTo>
                    <a:pt x="22" y="0"/>
                  </a:lnTo>
                  <a:lnTo>
                    <a:pt x="14" y="2"/>
                  </a:lnTo>
                  <a:lnTo>
                    <a:pt x="6" y="6"/>
                  </a:lnTo>
                  <a:lnTo>
                    <a:pt x="2" y="14"/>
                  </a:lnTo>
                  <a:lnTo>
                    <a:pt x="0" y="22"/>
                  </a:lnTo>
                  <a:lnTo>
                    <a:pt x="0" y="22"/>
                  </a:lnTo>
                  <a:lnTo>
                    <a:pt x="2" y="30"/>
                  </a:lnTo>
                  <a:lnTo>
                    <a:pt x="6" y="38"/>
                  </a:lnTo>
                  <a:lnTo>
                    <a:pt x="14" y="42"/>
                  </a:lnTo>
                  <a:lnTo>
                    <a:pt x="22" y="44"/>
                  </a:lnTo>
                  <a:lnTo>
                    <a:pt x="22" y="44"/>
                  </a:lnTo>
                  <a:lnTo>
                    <a:pt x="30" y="42"/>
                  </a:lnTo>
                  <a:lnTo>
                    <a:pt x="38" y="38"/>
                  </a:lnTo>
                  <a:lnTo>
                    <a:pt x="42" y="30"/>
                  </a:lnTo>
                  <a:lnTo>
                    <a:pt x="44" y="22"/>
                  </a:lnTo>
                  <a:lnTo>
                    <a:pt x="44" y="22"/>
                  </a:lnTo>
                  <a:lnTo>
                    <a:pt x="42" y="14"/>
                  </a:lnTo>
                  <a:lnTo>
                    <a:pt x="38" y="6"/>
                  </a:lnTo>
                  <a:lnTo>
                    <a:pt x="30" y="2"/>
                  </a:lnTo>
                  <a:lnTo>
                    <a:pt x="22"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43" name="Freeform 208"/>
            <p:cNvSpPr/>
            <p:nvPr/>
          </p:nvSpPr>
          <p:spPr bwMode="auto">
            <a:xfrm>
              <a:off x="3100388" y="720725"/>
              <a:ext cx="38100" cy="34925"/>
            </a:xfrm>
            <a:custGeom>
              <a:avLst/>
              <a:gdLst/>
              <a:ahLst/>
              <a:cxnLst>
                <a:cxn ang="0">
                  <a:pos x="12" y="0"/>
                </a:cxn>
                <a:cxn ang="0">
                  <a:pos x="12" y="0"/>
                </a:cxn>
                <a:cxn ang="0">
                  <a:pos x="8" y="0"/>
                </a:cxn>
                <a:cxn ang="0">
                  <a:pos x="4" y="4"/>
                </a:cxn>
                <a:cxn ang="0">
                  <a:pos x="2" y="6"/>
                </a:cxn>
                <a:cxn ang="0">
                  <a:pos x="0" y="12"/>
                </a:cxn>
                <a:cxn ang="0">
                  <a:pos x="0" y="12"/>
                </a:cxn>
                <a:cxn ang="0">
                  <a:pos x="2" y="16"/>
                </a:cxn>
                <a:cxn ang="0">
                  <a:pos x="4" y="20"/>
                </a:cxn>
                <a:cxn ang="0">
                  <a:pos x="8" y="22"/>
                </a:cxn>
                <a:cxn ang="0">
                  <a:pos x="12" y="22"/>
                </a:cxn>
                <a:cxn ang="0">
                  <a:pos x="12" y="22"/>
                </a:cxn>
                <a:cxn ang="0">
                  <a:pos x="16" y="22"/>
                </a:cxn>
                <a:cxn ang="0">
                  <a:pos x="20" y="20"/>
                </a:cxn>
                <a:cxn ang="0">
                  <a:pos x="22" y="16"/>
                </a:cxn>
                <a:cxn ang="0">
                  <a:pos x="24" y="12"/>
                </a:cxn>
                <a:cxn ang="0">
                  <a:pos x="24" y="12"/>
                </a:cxn>
                <a:cxn ang="0">
                  <a:pos x="22" y="6"/>
                </a:cxn>
                <a:cxn ang="0">
                  <a:pos x="20" y="4"/>
                </a:cxn>
                <a:cxn ang="0">
                  <a:pos x="16" y="0"/>
                </a:cxn>
                <a:cxn ang="0">
                  <a:pos x="12" y="0"/>
                </a:cxn>
              </a:cxnLst>
              <a:rect l="0" t="0" r="r" b="b"/>
              <a:pathLst>
                <a:path w="24" h="22">
                  <a:moveTo>
                    <a:pt x="12" y="0"/>
                  </a:moveTo>
                  <a:lnTo>
                    <a:pt x="12" y="0"/>
                  </a:lnTo>
                  <a:lnTo>
                    <a:pt x="8" y="0"/>
                  </a:lnTo>
                  <a:lnTo>
                    <a:pt x="4" y="4"/>
                  </a:lnTo>
                  <a:lnTo>
                    <a:pt x="2" y="6"/>
                  </a:lnTo>
                  <a:lnTo>
                    <a:pt x="0" y="12"/>
                  </a:lnTo>
                  <a:lnTo>
                    <a:pt x="0" y="12"/>
                  </a:lnTo>
                  <a:lnTo>
                    <a:pt x="2" y="16"/>
                  </a:lnTo>
                  <a:lnTo>
                    <a:pt x="4" y="20"/>
                  </a:lnTo>
                  <a:lnTo>
                    <a:pt x="8" y="22"/>
                  </a:lnTo>
                  <a:lnTo>
                    <a:pt x="12" y="22"/>
                  </a:lnTo>
                  <a:lnTo>
                    <a:pt x="12" y="22"/>
                  </a:lnTo>
                  <a:lnTo>
                    <a:pt x="16" y="22"/>
                  </a:lnTo>
                  <a:lnTo>
                    <a:pt x="20" y="20"/>
                  </a:lnTo>
                  <a:lnTo>
                    <a:pt x="22" y="16"/>
                  </a:lnTo>
                  <a:lnTo>
                    <a:pt x="24" y="12"/>
                  </a:lnTo>
                  <a:lnTo>
                    <a:pt x="24" y="12"/>
                  </a:lnTo>
                  <a:lnTo>
                    <a:pt x="22" y="6"/>
                  </a:lnTo>
                  <a:lnTo>
                    <a:pt x="20" y="4"/>
                  </a:lnTo>
                  <a:lnTo>
                    <a:pt x="16" y="0"/>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44" name="Freeform 209"/>
            <p:cNvSpPr/>
            <p:nvPr/>
          </p:nvSpPr>
          <p:spPr bwMode="auto">
            <a:xfrm>
              <a:off x="3100388" y="720725"/>
              <a:ext cx="38100" cy="34925"/>
            </a:xfrm>
            <a:custGeom>
              <a:avLst/>
              <a:gdLst/>
              <a:ahLst/>
              <a:cxnLst>
                <a:cxn ang="0">
                  <a:pos x="12" y="0"/>
                </a:cxn>
                <a:cxn ang="0">
                  <a:pos x="12" y="0"/>
                </a:cxn>
                <a:cxn ang="0">
                  <a:pos x="8" y="0"/>
                </a:cxn>
                <a:cxn ang="0">
                  <a:pos x="4" y="4"/>
                </a:cxn>
                <a:cxn ang="0">
                  <a:pos x="2" y="6"/>
                </a:cxn>
                <a:cxn ang="0">
                  <a:pos x="0" y="12"/>
                </a:cxn>
                <a:cxn ang="0">
                  <a:pos x="0" y="12"/>
                </a:cxn>
                <a:cxn ang="0">
                  <a:pos x="2" y="16"/>
                </a:cxn>
                <a:cxn ang="0">
                  <a:pos x="4" y="20"/>
                </a:cxn>
                <a:cxn ang="0">
                  <a:pos x="8" y="22"/>
                </a:cxn>
                <a:cxn ang="0">
                  <a:pos x="12" y="22"/>
                </a:cxn>
                <a:cxn ang="0">
                  <a:pos x="12" y="22"/>
                </a:cxn>
                <a:cxn ang="0">
                  <a:pos x="16" y="22"/>
                </a:cxn>
                <a:cxn ang="0">
                  <a:pos x="20" y="20"/>
                </a:cxn>
                <a:cxn ang="0">
                  <a:pos x="22" y="16"/>
                </a:cxn>
                <a:cxn ang="0">
                  <a:pos x="24" y="12"/>
                </a:cxn>
                <a:cxn ang="0">
                  <a:pos x="24" y="12"/>
                </a:cxn>
                <a:cxn ang="0">
                  <a:pos x="22" y="6"/>
                </a:cxn>
                <a:cxn ang="0">
                  <a:pos x="20" y="4"/>
                </a:cxn>
                <a:cxn ang="0">
                  <a:pos x="16" y="0"/>
                </a:cxn>
                <a:cxn ang="0">
                  <a:pos x="12" y="0"/>
                </a:cxn>
              </a:cxnLst>
              <a:rect l="0" t="0" r="r" b="b"/>
              <a:pathLst>
                <a:path w="24" h="22">
                  <a:moveTo>
                    <a:pt x="12" y="0"/>
                  </a:moveTo>
                  <a:lnTo>
                    <a:pt x="12" y="0"/>
                  </a:lnTo>
                  <a:lnTo>
                    <a:pt x="8" y="0"/>
                  </a:lnTo>
                  <a:lnTo>
                    <a:pt x="4" y="4"/>
                  </a:lnTo>
                  <a:lnTo>
                    <a:pt x="2" y="6"/>
                  </a:lnTo>
                  <a:lnTo>
                    <a:pt x="0" y="12"/>
                  </a:lnTo>
                  <a:lnTo>
                    <a:pt x="0" y="12"/>
                  </a:lnTo>
                  <a:lnTo>
                    <a:pt x="2" y="16"/>
                  </a:lnTo>
                  <a:lnTo>
                    <a:pt x="4" y="20"/>
                  </a:lnTo>
                  <a:lnTo>
                    <a:pt x="8" y="22"/>
                  </a:lnTo>
                  <a:lnTo>
                    <a:pt x="12" y="22"/>
                  </a:lnTo>
                  <a:lnTo>
                    <a:pt x="12" y="22"/>
                  </a:lnTo>
                  <a:lnTo>
                    <a:pt x="16" y="22"/>
                  </a:lnTo>
                  <a:lnTo>
                    <a:pt x="20" y="20"/>
                  </a:lnTo>
                  <a:lnTo>
                    <a:pt x="22" y="16"/>
                  </a:lnTo>
                  <a:lnTo>
                    <a:pt x="24" y="12"/>
                  </a:lnTo>
                  <a:lnTo>
                    <a:pt x="24" y="12"/>
                  </a:lnTo>
                  <a:lnTo>
                    <a:pt x="22" y="6"/>
                  </a:lnTo>
                  <a:lnTo>
                    <a:pt x="20" y="4"/>
                  </a:lnTo>
                  <a:lnTo>
                    <a:pt x="16" y="0"/>
                  </a:lnTo>
                  <a:lnTo>
                    <a:pt x="12"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45" name="Freeform 210"/>
            <p:cNvSpPr/>
            <p:nvPr/>
          </p:nvSpPr>
          <p:spPr bwMode="auto">
            <a:xfrm>
              <a:off x="2640013" y="942975"/>
              <a:ext cx="34925" cy="34925"/>
            </a:xfrm>
            <a:custGeom>
              <a:avLst/>
              <a:gdLst/>
              <a:ahLst/>
              <a:cxnLst>
                <a:cxn ang="0">
                  <a:pos x="10" y="0"/>
                </a:cxn>
                <a:cxn ang="0">
                  <a:pos x="10" y="0"/>
                </a:cxn>
                <a:cxn ang="0">
                  <a:pos x="6" y="0"/>
                </a:cxn>
                <a:cxn ang="0">
                  <a:pos x="2" y="4"/>
                </a:cxn>
                <a:cxn ang="0">
                  <a:pos x="0" y="6"/>
                </a:cxn>
                <a:cxn ang="0">
                  <a:pos x="0" y="12"/>
                </a:cxn>
                <a:cxn ang="0">
                  <a:pos x="0" y="12"/>
                </a:cxn>
                <a:cxn ang="0">
                  <a:pos x="0" y="16"/>
                </a:cxn>
                <a:cxn ang="0">
                  <a:pos x="2" y="20"/>
                </a:cxn>
                <a:cxn ang="0">
                  <a:pos x="6" y="22"/>
                </a:cxn>
                <a:cxn ang="0">
                  <a:pos x="10" y="22"/>
                </a:cxn>
                <a:cxn ang="0">
                  <a:pos x="10" y="22"/>
                </a:cxn>
                <a:cxn ang="0">
                  <a:pos x="14" y="22"/>
                </a:cxn>
                <a:cxn ang="0">
                  <a:pos x="18" y="20"/>
                </a:cxn>
                <a:cxn ang="0">
                  <a:pos x="20" y="16"/>
                </a:cxn>
                <a:cxn ang="0">
                  <a:pos x="22" y="12"/>
                </a:cxn>
                <a:cxn ang="0">
                  <a:pos x="22" y="12"/>
                </a:cxn>
                <a:cxn ang="0">
                  <a:pos x="20" y="6"/>
                </a:cxn>
                <a:cxn ang="0">
                  <a:pos x="18" y="4"/>
                </a:cxn>
                <a:cxn ang="0">
                  <a:pos x="14" y="0"/>
                </a:cxn>
                <a:cxn ang="0">
                  <a:pos x="10" y="0"/>
                </a:cxn>
              </a:cxnLst>
              <a:rect l="0" t="0" r="r" b="b"/>
              <a:pathLst>
                <a:path w="22" h="22">
                  <a:moveTo>
                    <a:pt x="10" y="0"/>
                  </a:moveTo>
                  <a:lnTo>
                    <a:pt x="10" y="0"/>
                  </a:lnTo>
                  <a:lnTo>
                    <a:pt x="6" y="0"/>
                  </a:lnTo>
                  <a:lnTo>
                    <a:pt x="2" y="4"/>
                  </a:lnTo>
                  <a:lnTo>
                    <a:pt x="0" y="6"/>
                  </a:lnTo>
                  <a:lnTo>
                    <a:pt x="0" y="12"/>
                  </a:lnTo>
                  <a:lnTo>
                    <a:pt x="0" y="12"/>
                  </a:lnTo>
                  <a:lnTo>
                    <a:pt x="0" y="16"/>
                  </a:lnTo>
                  <a:lnTo>
                    <a:pt x="2" y="20"/>
                  </a:lnTo>
                  <a:lnTo>
                    <a:pt x="6" y="22"/>
                  </a:lnTo>
                  <a:lnTo>
                    <a:pt x="10" y="22"/>
                  </a:lnTo>
                  <a:lnTo>
                    <a:pt x="10" y="22"/>
                  </a:lnTo>
                  <a:lnTo>
                    <a:pt x="14" y="22"/>
                  </a:lnTo>
                  <a:lnTo>
                    <a:pt x="18" y="20"/>
                  </a:lnTo>
                  <a:lnTo>
                    <a:pt x="20" y="16"/>
                  </a:lnTo>
                  <a:lnTo>
                    <a:pt x="22" y="12"/>
                  </a:lnTo>
                  <a:lnTo>
                    <a:pt x="22" y="12"/>
                  </a:lnTo>
                  <a:lnTo>
                    <a:pt x="20" y="6"/>
                  </a:lnTo>
                  <a:lnTo>
                    <a:pt x="18" y="4"/>
                  </a:lnTo>
                  <a:lnTo>
                    <a:pt x="14" y="0"/>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46" name="Freeform 211"/>
            <p:cNvSpPr/>
            <p:nvPr/>
          </p:nvSpPr>
          <p:spPr bwMode="auto">
            <a:xfrm>
              <a:off x="2640013" y="942975"/>
              <a:ext cx="34925" cy="34925"/>
            </a:xfrm>
            <a:custGeom>
              <a:avLst/>
              <a:gdLst/>
              <a:ahLst/>
              <a:cxnLst>
                <a:cxn ang="0">
                  <a:pos x="10" y="0"/>
                </a:cxn>
                <a:cxn ang="0">
                  <a:pos x="10" y="0"/>
                </a:cxn>
                <a:cxn ang="0">
                  <a:pos x="6" y="0"/>
                </a:cxn>
                <a:cxn ang="0">
                  <a:pos x="2" y="4"/>
                </a:cxn>
                <a:cxn ang="0">
                  <a:pos x="0" y="6"/>
                </a:cxn>
                <a:cxn ang="0">
                  <a:pos x="0" y="12"/>
                </a:cxn>
                <a:cxn ang="0">
                  <a:pos x="0" y="12"/>
                </a:cxn>
                <a:cxn ang="0">
                  <a:pos x="0" y="16"/>
                </a:cxn>
                <a:cxn ang="0">
                  <a:pos x="2" y="20"/>
                </a:cxn>
                <a:cxn ang="0">
                  <a:pos x="6" y="22"/>
                </a:cxn>
                <a:cxn ang="0">
                  <a:pos x="10" y="22"/>
                </a:cxn>
                <a:cxn ang="0">
                  <a:pos x="10" y="22"/>
                </a:cxn>
                <a:cxn ang="0">
                  <a:pos x="14" y="22"/>
                </a:cxn>
                <a:cxn ang="0">
                  <a:pos x="18" y="20"/>
                </a:cxn>
                <a:cxn ang="0">
                  <a:pos x="20" y="16"/>
                </a:cxn>
                <a:cxn ang="0">
                  <a:pos x="22" y="12"/>
                </a:cxn>
                <a:cxn ang="0">
                  <a:pos x="22" y="12"/>
                </a:cxn>
                <a:cxn ang="0">
                  <a:pos x="20" y="6"/>
                </a:cxn>
                <a:cxn ang="0">
                  <a:pos x="18" y="4"/>
                </a:cxn>
                <a:cxn ang="0">
                  <a:pos x="14" y="0"/>
                </a:cxn>
                <a:cxn ang="0">
                  <a:pos x="10" y="0"/>
                </a:cxn>
              </a:cxnLst>
              <a:rect l="0" t="0" r="r" b="b"/>
              <a:pathLst>
                <a:path w="22" h="22">
                  <a:moveTo>
                    <a:pt x="10" y="0"/>
                  </a:moveTo>
                  <a:lnTo>
                    <a:pt x="10" y="0"/>
                  </a:lnTo>
                  <a:lnTo>
                    <a:pt x="6" y="0"/>
                  </a:lnTo>
                  <a:lnTo>
                    <a:pt x="2" y="4"/>
                  </a:lnTo>
                  <a:lnTo>
                    <a:pt x="0" y="6"/>
                  </a:lnTo>
                  <a:lnTo>
                    <a:pt x="0" y="12"/>
                  </a:lnTo>
                  <a:lnTo>
                    <a:pt x="0" y="12"/>
                  </a:lnTo>
                  <a:lnTo>
                    <a:pt x="0" y="16"/>
                  </a:lnTo>
                  <a:lnTo>
                    <a:pt x="2" y="20"/>
                  </a:lnTo>
                  <a:lnTo>
                    <a:pt x="6" y="22"/>
                  </a:lnTo>
                  <a:lnTo>
                    <a:pt x="10" y="22"/>
                  </a:lnTo>
                  <a:lnTo>
                    <a:pt x="10" y="22"/>
                  </a:lnTo>
                  <a:lnTo>
                    <a:pt x="14" y="22"/>
                  </a:lnTo>
                  <a:lnTo>
                    <a:pt x="18" y="20"/>
                  </a:lnTo>
                  <a:lnTo>
                    <a:pt x="20" y="16"/>
                  </a:lnTo>
                  <a:lnTo>
                    <a:pt x="22" y="12"/>
                  </a:lnTo>
                  <a:lnTo>
                    <a:pt x="22" y="12"/>
                  </a:lnTo>
                  <a:lnTo>
                    <a:pt x="20" y="6"/>
                  </a:lnTo>
                  <a:lnTo>
                    <a:pt x="18" y="4"/>
                  </a:lnTo>
                  <a:lnTo>
                    <a:pt x="14" y="0"/>
                  </a:lnTo>
                  <a:lnTo>
                    <a:pt x="10"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47" name="Freeform 212"/>
            <p:cNvSpPr/>
            <p:nvPr/>
          </p:nvSpPr>
          <p:spPr bwMode="auto">
            <a:xfrm>
              <a:off x="3430588" y="962025"/>
              <a:ext cx="34925" cy="34925"/>
            </a:xfrm>
            <a:custGeom>
              <a:avLst/>
              <a:gdLst/>
              <a:ahLst/>
              <a:cxnLst>
                <a:cxn ang="0">
                  <a:pos x="12" y="0"/>
                </a:cxn>
                <a:cxn ang="0">
                  <a:pos x="12" y="0"/>
                </a:cxn>
                <a:cxn ang="0">
                  <a:pos x="6" y="0"/>
                </a:cxn>
                <a:cxn ang="0">
                  <a:pos x="4" y="2"/>
                </a:cxn>
                <a:cxn ang="0">
                  <a:pos x="0" y="6"/>
                </a:cxn>
                <a:cxn ang="0">
                  <a:pos x="0" y="10"/>
                </a:cxn>
                <a:cxn ang="0">
                  <a:pos x="0" y="10"/>
                </a:cxn>
                <a:cxn ang="0">
                  <a:pos x="0" y="14"/>
                </a:cxn>
                <a:cxn ang="0">
                  <a:pos x="4" y="18"/>
                </a:cxn>
                <a:cxn ang="0">
                  <a:pos x="6" y="20"/>
                </a:cxn>
                <a:cxn ang="0">
                  <a:pos x="12" y="22"/>
                </a:cxn>
                <a:cxn ang="0">
                  <a:pos x="12" y="22"/>
                </a:cxn>
                <a:cxn ang="0">
                  <a:pos x="16" y="20"/>
                </a:cxn>
                <a:cxn ang="0">
                  <a:pos x="20" y="18"/>
                </a:cxn>
                <a:cxn ang="0">
                  <a:pos x="22" y="14"/>
                </a:cxn>
                <a:cxn ang="0">
                  <a:pos x="22" y="10"/>
                </a:cxn>
                <a:cxn ang="0">
                  <a:pos x="22" y="10"/>
                </a:cxn>
                <a:cxn ang="0">
                  <a:pos x="22" y="6"/>
                </a:cxn>
                <a:cxn ang="0">
                  <a:pos x="20" y="2"/>
                </a:cxn>
                <a:cxn ang="0">
                  <a:pos x="16" y="0"/>
                </a:cxn>
                <a:cxn ang="0">
                  <a:pos x="12" y="0"/>
                </a:cxn>
              </a:cxnLst>
              <a:rect l="0" t="0" r="r" b="b"/>
              <a:pathLst>
                <a:path w="22" h="22">
                  <a:moveTo>
                    <a:pt x="12" y="0"/>
                  </a:moveTo>
                  <a:lnTo>
                    <a:pt x="12" y="0"/>
                  </a:lnTo>
                  <a:lnTo>
                    <a:pt x="6" y="0"/>
                  </a:lnTo>
                  <a:lnTo>
                    <a:pt x="4" y="2"/>
                  </a:lnTo>
                  <a:lnTo>
                    <a:pt x="0" y="6"/>
                  </a:lnTo>
                  <a:lnTo>
                    <a:pt x="0" y="10"/>
                  </a:lnTo>
                  <a:lnTo>
                    <a:pt x="0" y="10"/>
                  </a:lnTo>
                  <a:lnTo>
                    <a:pt x="0" y="14"/>
                  </a:lnTo>
                  <a:lnTo>
                    <a:pt x="4" y="18"/>
                  </a:lnTo>
                  <a:lnTo>
                    <a:pt x="6" y="20"/>
                  </a:lnTo>
                  <a:lnTo>
                    <a:pt x="12" y="22"/>
                  </a:lnTo>
                  <a:lnTo>
                    <a:pt x="12" y="22"/>
                  </a:lnTo>
                  <a:lnTo>
                    <a:pt x="16" y="20"/>
                  </a:lnTo>
                  <a:lnTo>
                    <a:pt x="20" y="18"/>
                  </a:lnTo>
                  <a:lnTo>
                    <a:pt x="22" y="14"/>
                  </a:lnTo>
                  <a:lnTo>
                    <a:pt x="22" y="10"/>
                  </a:lnTo>
                  <a:lnTo>
                    <a:pt x="22" y="10"/>
                  </a:lnTo>
                  <a:lnTo>
                    <a:pt x="22" y="6"/>
                  </a:lnTo>
                  <a:lnTo>
                    <a:pt x="20" y="2"/>
                  </a:lnTo>
                  <a:lnTo>
                    <a:pt x="16" y="0"/>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48" name="Freeform 213"/>
            <p:cNvSpPr/>
            <p:nvPr/>
          </p:nvSpPr>
          <p:spPr bwMode="auto">
            <a:xfrm>
              <a:off x="3430588" y="962025"/>
              <a:ext cx="34925" cy="34925"/>
            </a:xfrm>
            <a:custGeom>
              <a:avLst/>
              <a:gdLst/>
              <a:ahLst/>
              <a:cxnLst>
                <a:cxn ang="0">
                  <a:pos x="12" y="0"/>
                </a:cxn>
                <a:cxn ang="0">
                  <a:pos x="12" y="0"/>
                </a:cxn>
                <a:cxn ang="0">
                  <a:pos x="6" y="0"/>
                </a:cxn>
                <a:cxn ang="0">
                  <a:pos x="4" y="2"/>
                </a:cxn>
                <a:cxn ang="0">
                  <a:pos x="0" y="6"/>
                </a:cxn>
                <a:cxn ang="0">
                  <a:pos x="0" y="10"/>
                </a:cxn>
                <a:cxn ang="0">
                  <a:pos x="0" y="10"/>
                </a:cxn>
                <a:cxn ang="0">
                  <a:pos x="0" y="14"/>
                </a:cxn>
                <a:cxn ang="0">
                  <a:pos x="4" y="18"/>
                </a:cxn>
                <a:cxn ang="0">
                  <a:pos x="6" y="20"/>
                </a:cxn>
                <a:cxn ang="0">
                  <a:pos x="12" y="22"/>
                </a:cxn>
                <a:cxn ang="0">
                  <a:pos x="12" y="22"/>
                </a:cxn>
                <a:cxn ang="0">
                  <a:pos x="16" y="20"/>
                </a:cxn>
                <a:cxn ang="0">
                  <a:pos x="20" y="18"/>
                </a:cxn>
                <a:cxn ang="0">
                  <a:pos x="22" y="14"/>
                </a:cxn>
                <a:cxn ang="0">
                  <a:pos x="22" y="10"/>
                </a:cxn>
                <a:cxn ang="0">
                  <a:pos x="22" y="10"/>
                </a:cxn>
                <a:cxn ang="0">
                  <a:pos x="22" y="6"/>
                </a:cxn>
                <a:cxn ang="0">
                  <a:pos x="20" y="2"/>
                </a:cxn>
                <a:cxn ang="0">
                  <a:pos x="16" y="0"/>
                </a:cxn>
                <a:cxn ang="0">
                  <a:pos x="12" y="0"/>
                </a:cxn>
              </a:cxnLst>
              <a:rect l="0" t="0" r="r" b="b"/>
              <a:pathLst>
                <a:path w="22" h="22">
                  <a:moveTo>
                    <a:pt x="12" y="0"/>
                  </a:moveTo>
                  <a:lnTo>
                    <a:pt x="12" y="0"/>
                  </a:lnTo>
                  <a:lnTo>
                    <a:pt x="6" y="0"/>
                  </a:lnTo>
                  <a:lnTo>
                    <a:pt x="4" y="2"/>
                  </a:lnTo>
                  <a:lnTo>
                    <a:pt x="0" y="6"/>
                  </a:lnTo>
                  <a:lnTo>
                    <a:pt x="0" y="10"/>
                  </a:lnTo>
                  <a:lnTo>
                    <a:pt x="0" y="10"/>
                  </a:lnTo>
                  <a:lnTo>
                    <a:pt x="0" y="14"/>
                  </a:lnTo>
                  <a:lnTo>
                    <a:pt x="4" y="18"/>
                  </a:lnTo>
                  <a:lnTo>
                    <a:pt x="6" y="20"/>
                  </a:lnTo>
                  <a:lnTo>
                    <a:pt x="12" y="22"/>
                  </a:lnTo>
                  <a:lnTo>
                    <a:pt x="12" y="22"/>
                  </a:lnTo>
                  <a:lnTo>
                    <a:pt x="16" y="20"/>
                  </a:lnTo>
                  <a:lnTo>
                    <a:pt x="20" y="18"/>
                  </a:lnTo>
                  <a:lnTo>
                    <a:pt x="22" y="14"/>
                  </a:lnTo>
                  <a:lnTo>
                    <a:pt x="22" y="10"/>
                  </a:lnTo>
                  <a:lnTo>
                    <a:pt x="22" y="10"/>
                  </a:lnTo>
                  <a:lnTo>
                    <a:pt x="22" y="6"/>
                  </a:lnTo>
                  <a:lnTo>
                    <a:pt x="20" y="2"/>
                  </a:lnTo>
                  <a:lnTo>
                    <a:pt x="16" y="0"/>
                  </a:lnTo>
                  <a:lnTo>
                    <a:pt x="12"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49" name="Freeform 214"/>
            <p:cNvSpPr/>
            <p:nvPr/>
          </p:nvSpPr>
          <p:spPr bwMode="auto">
            <a:xfrm>
              <a:off x="3360738" y="552450"/>
              <a:ext cx="50800" cy="50800"/>
            </a:xfrm>
            <a:custGeom>
              <a:avLst/>
              <a:gdLst/>
              <a:ahLst/>
              <a:cxnLst>
                <a:cxn ang="0">
                  <a:pos x="16" y="0"/>
                </a:cxn>
                <a:cxn ang="0">
                  <a:pos x="16" y="0"/>
                </a:cxn>
                <a:cxn ang="0">
                  <a:pos x="10" y="2"/>
                </a:cxn>
                <a:cxn ang="0">
                  <a:pos x="6" y="6"/>
                </a:cxn>
                <a:cxn ang="0">
                  <a:pos x="2" y="10"/>
                </a:cxn>
                <a:cxn ang="0">
                  <a:pos x="0" y="16"/>
                </a:cxn>
                <a:cxn ang="0">
                  <a:pos x="0" y="16"/>
                </a:cxn>
                <a:cxn ang="0">
                  <a:pos x="2" y="22"/>
                </a:cxn>
                <a:cxn ang="0">
                  <a:pos x="6" y="28"/>
                </a:cxn>
                <a:cxn ang="0">
                  <a:pos x="10" y="30"/>
                </a:cxn>
                <a:cxn ang="0">
                  <a:pos x="16" y="32"/>
                </a:cxn>
                <a:cxn ang="0">
                  <a:pos x="16" y="32"/>
                </a:cxn>
                <a:cxn ang="0">
                  <a:pos x="22" y="30"/>
                </a:cxn>
                <a:cxn ang="0">
                  <a:pos x="26" y="28"/>
                </a:cxn>
                <a:cxn ang="0">
                  <a:pos x="30" y="22"/>
                </a:cxn>
                <a:cxn ang="0">
                  <a:pos x="32" y="16"/>
                </a:cxn>
                <a:cxn ang="0">
                  <a:pos x="32" y="16"/>
                </a:cxn>
                <a:cxn ang="0">
                  <a:pos x="30" y="10"/>
                </a:cxn>
                <a:cxn ang="0">
                  <a:pos x="26" y="6"/>
                </a:cxn>
                <a:cxn ang="0">
                  <a:pos x="22" y="2"/>
                </a:cxn>
                <a:cxn ang="0">
                  <a:pos x="16" y="0"/>
                </a:cxn>
              </a:cxnLst>
              <a:rect l="0" t="0" r="r" b="b"/>
              <a:pathLst>
                <a:path w="32" h="32">
                  <a:moveTo>
                    <a:pt x="16" y="0"/>
                  </a:moveTo>
                  <a:lnTo>
                    <a:pt x="16" y="0"/>
                  </a:lnTo>
                  <a:lnTo>
                    <a:pt x="10" y="2"/>
                  </a:lnTo>
                  <a:lnTo>
                    <a:pt x="6" y="6"/>
                  </a:lnTo>
                  <a:lnTo>
                    <a:pt x="2" y="10"/>
                  </a:lnTo>
                  <a:lnTo>
                    <a:pt x="0" y="16"/>
                  </a:lnTo>
                  <a:lnTo>
                    <a:pt x="0" y="16"/>
                  </a:lnTo>
                  <a:lnTo>
                    <a:pt x="2" y="22"/>
                  </a:lnTo>
                  <a:lnTo>
                    <a:pt x="6" y="28"/>
                  </a:lnTo>
                  <a:lnTo>
                    <a:pt x="10" y="30"/>
                  </a:lnTo>
                  <a:lnTo>
                    <a:pt x="16" y="32"/>
                  </a:lnTo>
                  <a:lnTo>
                    <a:pt x="16" y="32"/>
                  </a:lnTo>
                  <a:lnTo>
                    <a:pt x="22" y="30"/>
                  </a:lnTo>
                  <a:lnTo>
                    <a:pt x="26" y="28"/>
                  </a:lnTo>
                  <a:lnTo>
                    <a:pt x="30" y="22"/>
                  </a:lnTo>
                  <a:lnTo>
                    <a:pt x="32" y="16"/>
                  </a:lnTo>
                  <a:lnTo>
                    <a:pt x="32" y="16"/>
                  </a:lnTo>
                  <a:lnTo>
                    <a:pt x="30" y="10"/>
                  </a:lnTo>
                  <a:lnTo>
                    <a:pt x="26" y="6"/>
                  </a:lnTo>
                  <a:lnTo>
                    <a:pt x="22" y="2"/>
                  </a:lnTo>
                  <a:lnTo>
                    <a:pt x="1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50" name="Freeform 215"/>
            <p:cNvSpPr/>
            <p:nvPr/>
          </p:nvSpPr>
          <p:spPr bwMode="auto">
            <a:xfrm>
              <a:off x="3360738" y="552450"/>
              <a:ext cx="50800" cy="50800"/>
            </a:xfrm>
            <a:custGeom>
              <a:avLst/>
              <a:gdLst/>
              <a:ahLst/>
              <a:cxnLst>
                <a:cxn ang="0">
                  <a:pos x="16" y="0"/>
                </a:cxn>
                <a:cxn ang="0">
                  <a:pos x="16" y="0"/>
                </a:cxn>
                <a:cxn ang="0">
                  <a:pos x="10" y="2"/>
                </a:cxn>
                <a:cxn ang="0">
                  <a:pos x="6" y="6"/>
                </a:cxn>
                <a:cxn ang="0">
                  <a:pos x="2" y="10"/>
                </a:cxn>
                <a:cxn ang="0">
                  <a:pos x="0" y="16"/>
                </a:cxn>
                <a:cxn ang="0">
                  <a:pos x="0" y="16"/>
                </a:cxn>
                <a:cxn ang="0">
                  <a:pos x="2" y="22"/>
                </a:cxn>
                <a:cxn ang="0">
                  <a:pos x="6" y="28"/>
                </a:cxn>
                <a:cxn ang="0">
                  <a:pos x="10" y="30"/>
                </a:cxn>
                <a:cxn ang="0">
                  <a:pos x="16" y="32"/>
                </a:cxn>
                <a:cxn ang="0">
                  <a:pos x="16" y="32"/>
                </a:cxn>
                <a:cxn ang="0">
                  <a:pos x="22" y="30"/>
                </a:cxn>
                <a:cxn ang="0">
                  <a:pos x="26" y="28"/>
                </a:cxn>
                <a:cxn ang="0">
                  <a:pos x="30" y="22"/>
                </a:cxn>
                <a:cxn ang="0">
                  <a:pos x="32" y="16"/>
                </a:cxn>
                <a:cxn ang="0">
                  <a:pos x="32" y="16"/>
                </a:cxn>
                <a:cxn ang="0">
                  <a:pos x="30" y="10"/>
                </a:cxn>
                <a:cxn ang="0">
                  <a:pos x="26" y="6"/>
                </a:cxn>
                <a:cxn ang="0">
                  <a:pos x="22" y="2"/>
                </a:cxn>
                <a:cxn ang="0">
                  <a:pos x="16" y="0"/>
                </a:cxn>
              </a:cxnLst>
              <a:rect l="0" t="0" r="r" b="b"/>
              <a:pathLst>
                <a:path w="32" h="32">
                  <a:moveTo>
                    <a:pt x="16" y="0"/>
                  </a:moveTo>
                  <a:lnTo>
                    <a:pt x="16" y="0"/>
                  </a:lnTo>
                  <a:lnTo>
                    <a:pt x="10" y="2"/>
                  </a:lnTo>
                  <a:lnTo>
                    <a:pt x="6" y="6"/>
                  </a:lnTo>
                  <a:lnTo>
                    <a:pt x="2" y="10"/>
                  </a:lnTo>
                  <a:lnTo>
                    <a:pt x="0" y="16"/>
                  </a:lnTo>
                  <a:lnTo>
                    <a:pt x="0" y="16"/>
                  </a:lnTo>
                  <a:lnTo>
                    <a:pt x="2" y="22"/>
                  </a:lnTo>
                  <a:lnTo>
                    <a:pt x="6" y="28"/>
                  </a:lnTo>
                  <a:lnTo>
                    <a:pt x="10" y="30"/>
                  </a:lnTo>
                  <a:lnTo>
                    <a:pt x="16" y="32"/>
                  </a:lnTo>
                  <a:lnTo>
                    <a:pt x="16" y="32"/>
                  </a:lnTo>
                  <a:lnTo>
                    <a:pt x="22" y="30"/>
                  </a:lnTo>
                  <a:lnTo>
                    <a:pt x="26" y="28"/>
                  </a:lnTo>
                  <a:lnTo>
                    <a:pt x="30" y="22"/>
                  </a:lnTo>
                  <a:lnTo>
                    <a:pt x="32" y="16"/>
                  </a:lnTo>
                  <a:lnTo>
                    <a:pt x="32" y="16"/>
                  </a:lnTo>
                  <a:lnTo>
                    <a:pt x="30" y="10"/>
                  </a:lnTo>
                  <a:lnTo>
                    <a:pt x="26" y="6"/>
                  </a:lnTo>
                  <a:lnTo>
                    <a:pt x="22" y="2"/>
                  </a:lnTo>
                  <a:lnTo>
                    <a:pt x="1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51" name="Freeform 216"/>
            <p:cNvSpPr/>
            <p:nvPr/>
          </p:nvSpPr>
          <p:spPr bwMode="auto">
            <a:xfrm>
              <a:off x="2443163" y="641350"/>
              <a:ext cx="34925" cy="34925"/>
            </a:xfrm>
            <a:custGeom>
              <a:avLst/>
              <a:gdLst/>
              <a:ahLst/>
              <a:cxnLst>
                <a:cxn ang="0">
                  <a:pos x="12" y="0"/>
                </a:cxn>
                <a:cxn ang="0">
                  <a:pos x="12" y="0"/>
                </a:cxn>
                <a:cxn ang="0">
                  <a:pos x="6" y="0"/>
                </a:cxn>
                <a:cxn ang="0">
                  <a:pos x="4" y="2"/>
                </a:cxn>
                <a:cxn ang="0">
                  <a:pos x="0" y="6"/>
                </a:cxn>
                <a:cxn ang="0">
                  <a:pos x="0" y="10"/>
                </a:cxn>
                <a:cxn ang="0">
                  <a:pos x="0" y="10"/>
                </a:cxn>
                <a:cxn ang="0">
                  <a:pos x="0" y="16"/>
                </a:cxn>
                <a:cxn ang="0">
                  <a:pos x="4" y="18"/>
                </a:cxn>
                <a:cxn ang="0">
                  <a:pos x="6" y="22"/>
                </a:cxn>
                <a:cxn ang="0">
                  <a:pos x="12" y="22"/>
                </a:cxn>
                <a:cxn ang="0">
                  <a:pos x="12" y="22"/>
                </a:cxn>
                <a:cxn ang="0">
                  <a:pos x="16" y="22"/>
                </a:cxn>
                <a:cxn ang="0">
                  <a:pos x="18" y="18"/>
                </a:cxn>
                <a:cxn ang="0">
                  <a:pos x="22" y="16"/>
                </a:cxn>
                <a:cxn ang="0">
                  <a:pos x="22" y="10"/>
                </a:cxn>
                <a:cxn ang="0">
                  <a:pos x="22" y="10"/>
                </a:cxn>
                <a:cxn ang="0">
                  <a:pos x="22" y="6"/>
                </a:cxn>
                <a:cxn ang="0">
                  <a:pos x="18" y="2"/>
                </a:cxn>
                <a:cxn ang="0">
                  <a:pos x="16" y="0"/>
                </a:cxn>
                <a:cxn ang="0">
                  <a:pos x="12" y="0"/>
                </a:cxn>
              </a:cxnLst>
              <a:rect l="0" t="0" r="r" b="b"/>
              <a:pathLst>
                <a:path w="22" h="22">
                  <a:moveTo>
                    <a:pt x="12" y="0"/>
                  </a:moveTo>
                  <a:lnTo>
                    <a:pt x="12" y="0"/>
                  </a:lnTo>
                  <a:lnTo>
                    <a:pt x="6" y="0"/>
                  </a:lnTo>
                  <a:lnTo>
                    <a:pt x="4" y="2"/>
                  </a:lnTo>
                  <a:lnTo>
                    <a:pt x="0" y="6"/>
                  </a:lnTo>
                  <a:lnTo>
                    <a:pt x="0" y="10"/>
                  </a:lnTo>
                  <a:lnTo>
                    <a:pt x="0" y="10"/>
                  </a:lnTo>
                  <a:lnTo>
                    <a:pt x="0" y="16"/>
                  </a:lnTo>
                  <a:lnTo>
                    <a:pt x="4" y="18"/>
                  </a:lnTo>
                  <a:lnTo>
                    <a:pt x="6" y="22"/>
                  </a:lnTo>
                  <a:lnTo>
                    <a:pt x="12" y="22"/>
                  </a:lnTo>
                  <a:lnTo>
                    <a:pt x="12" y="22"/>
                  </a:lnTo>
                  <a:lnTo>
                    <a:pt x="16" y="22"/>
                  </a:lnTo>
                  <a:lnTo>
                    <a:pt x="18" y="18"/>
                  </a:lnTo>
                  <a:lnTo>
                    <a:pt x="22" y="16"/>
                  </a:lnTo>
                  <a:lnTo>
                    <a:pt x="22" y="10"/>
                  </a:lnTo>
                  <a:lnTo>
                    <a:pt x="22" y="10"/>
                  </a:lnTo>
                  <a:lnTo>
                    <a:pt x="22" y="6"/>
                  </a:lnTo>
                  <a:lnTo>
                    <a:pt x="18" y="2"/>
                  </a:lnTo>
                  <a:lnTo>
                    <a:pt x="16" y="0"/>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52" name="Freeform 217"/>
            <p:cNvSpPr/>
            <p:nvPr/>
          </p:nvSpPr>
          <p:spPr bwMode="auto">
            <a:xfrm>
              <a:off x="2443163" y="641350"/>
              <a:ext cx="34925" cy="34925"/>
            </a:xfrm>
            <a:custGeom>
              <a:avLst/>
              <a:gdLst/>
              <a:ahLst/>
              <a:cxnLst>
                <a:cxn ang="0">
                  <a:pos x="12" y="0"/>
                </a:cxn>
                <a:cxn ang="0">
                  <a:pos x="12" y="0"/>
                </a:cxn>
                <a:cxn ang="0">
                  <a:pos x="6" y="0"/>
                </a:cxn>
                <a:cxn ang="0">
                  <a:pos x="4" y="2"/>
                </a:cxn>
                <a:cxn ang="0">
                  <a:pos x="0" y="6"/>
                </a:cxn>
                <a:cxn ang="0">
                  <a:pos x="0" y="10"/>
                </a:cxn>
                <a:cxn ang="0">
                  <a:pos x="0" y="10"/>
                </a:cxn>
                <a:cxn ang="0">
                  <a:pos x="0" y="16"/>
                </a:cxn>
                <a:cxn ang="0">
                  <a:pos x="4" y="18"/>
                </a:cxn>
                <a:cxn ang="0">
                  <a:pos x="6" y="22"/>
                </a:cxn>
                <a:cxn ang="0">
                  <a:pos x="12" y="22"/>
                </a:cxn>
                <a:cxn ang="0">
                  <a:pos x="12" y="22"/>
                </a:cxn>
                <a:cxn ang="0">
                  <a:pos x="16" y="22"/>
                </a:cxn>
                <a:cxn ang="0">
                  <a:pos x="18" y="18"/>
                </a:cxn>
                <a:cxn ang="0">
                  <a:pos x="22" y="16"/>
                </a:cxn>
                <a:cxn ang="0">
                  <a:pos x="22" y="10"/>
                </a:cxn>
                <a:cxn ang="0">
                  <a:pos x="22" y="10"/>
                </a:cxn>
                <a:cxn ang="0">
                  <a:pos x="22" y="6"/>
                </a:cxn>
                <a:cxn ang="0">
                  <a:pos x="18" y="2"/>
                </a:cxn>
                <a:cxn ang="0">
                  <a:pos x="16" y="0"/>
                </a:cxn>
                <a:cxn ang="0">
                  <a:pos x="12" y="0"/>
                </a:cxn>
              </a:cxnLst>
              <a:rect l="0" t="0" r="r" b="b"/>
              <a:pathLst>
                <a:path w="22" h="22">
                  <a:moveTo>
                    <a:pt x="12" y="0"/>
                  </a:moveTo>
                  <a:lnTo>
                    <a:pt x="12" y="0"/>
                  </a:lnTo>
                  <a:lnTo>
                    <a:pt x="6" y="0"/>
                  </a:lnTo>
                  <a:lnTo>
                    <a:pt x="4" y="2"/>
                  </a:lnTo>
                  <a:lnTo>
                    <a:pt x="0" y="6"/>
                  </a:lnTo>
                  <a:lnTo>
                    <a:pt x="0" y="10"/>
                  </a:lnTo>
                  <a:lnTo>
                    <a:pt x="0" y="10"/>
                  </a:lnTo>
                  <a:lnTo>
                    <a:pt x="0" y="16"/>
                  </a:lnTo>
                  <a:lnTo>
                    <a:pt x="4" y="18"/>
                  </a:lnTo>
                  <a:lnTo>
                    <a:pt x="6" y="22"/>
                  </a:lnTo>
                  <a:lnTo>
                    <a:pt x="12" y="22"/>
                  </a:lnTo>
                  <a:lnTo>
                    <a:pt x="12" y="22"/>
                  </a:lnTo>
                  <a:lnTo>
                    <a:pt x="16" y="22"/>
                  </a:lnTo>
                  <a:lnTo>
                    <a:pt x="18" y="18"/>
                  </a:lnTo>
                  <a:lnTo>
                    <a:pt x="22" y="16"/>
                  </a:lnTo>
                  <a:lnTo>
                    <a:pt x="22" y="10"/>
                  </a:lnTo>
                  <a:lnTo>
                    <a:pt x="22" y="10"/>
                  </a:lnTo>
                  <a:lnTo>
                    <a:pt x="22" y="6"/>
                  </a:lnTo>
                  <a:lnTo>
                    <a:pt x="18" y="2"/>
                  </a:lnTo>
                  <a:lnTo>
                    <a:pt x="16" y="0"/>
                  </a:lnTo>
                  <a:lnTo>
                    <a:pt x="12"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53" name="Freeform 218"/>
            <p:cNvSpPr/>
            <p:nvPr/>
          </p:nvSpPr>
          <p:spPr bwMode="auto">
            <a:xfrm>
              <a:off x="2109788" y="768350"/>
              <a:ext cx="44450" cy="47625"/>
            </a:xfrm>
            <a:custGeom>
              <a:avLst/>
              <a:gdLst/>
              <a:ahLst/>
              <a:cxnLst>
                <a:cxn ang="0">
                  <a:pos x="14" y="0"/>
                </a:cxn>
                <a:cxn ang="0">
                  <a:pos x="14" y="0"/>
                </a:cxn>
                <a:cxn ang="0">
                  <a:pos x="8" y="2"/>
                </a:cxn>
                <a:cxn ang="0">
                  <a:pos x="4" y="4"/>
                </a:cxn>
                <a:cxn ang="0">
                  <a:pos x="0" y="10"/>
                </a:cxn>
                <a:cxn ang="0">
                  <a:pos x="0" y="14"/>
                </a:cxn>
                <a:cxn ang="0">
                  <a:pos x="0" y="14"/>
                </a:cxn>
                <a:cxn ang="0">
                  <a:pos x="0" y="20"/>
                </a:cxn>
                <a:cxn ang="0">
                  <a:pos x="4" y="26"/>
                </a:cxn>
                <a:cxn ang="0">
                  <a:pos x="8" y="28"/>
                </a:cxn>
                <a:cxn ang="0">
                  <a:pos x="14" y="30"/>
                </a:cxn>
                <a:cxn ang="0">
                  <a:pos x="14" y="30"/>
                </a:cxn>
                <a:cxn ang="0">
                  <a:pos x="20" y="28"/>
                </a:cxn>
                <a:cxn ang="0">
                  <a:pos x="24" y="26"/>
                </a:cxn>
                <a:cxn ang="0">
                  <a:pos x="26" y="20"/>
                </a:cxn>
                <a:cxn ang="0">
                  <a:pos x="28" y="14"/>
                </a:cxn>
                <a:cxn ang="0">
                  <a:pos x="28" y="14"/>
                </a:cxn>
                <a:cxn ang="0">
                  <a:pos x="26" y="10"/>
                </a:cxn>
                <a:cxn ang="0">
                  <a:pos x="24" y="4"/>
                </a:cxn>
                <a:cxn ang="0">
                  <a:pos x="20" y="2"/>
                </a:cxn>
                <a:cxn ang="0">
                  <a:pos x="14" y="0"/>
                </a:cxn>
              </a:cxnLst>
              <a:rect l="0" t="0" r="r" b="b"/>
              <a:pathLst>
                <a:path w="28" h="30">
                  <a:moveTo>
                    <a:pt x="14" y="0"/>
                  </a:moveTo>
                  <a:lnTo>
                    <a:pt x="14" y="0"/>
                  </a:lnTo>
                  <a:lnTo>
                    <a:pt x="8" y="2"/>
                  </a:lnTo>
                  <a:lnTo>
                    <a:pt x="4" y="4"/>
                  </a:lnTo>
                  <a:lnTo>
                    <a:pt x="0" y="10"/>
                  </a:lnTo>
                  <a:lnTo>
                    <a:pt x="0" y="14"/>
                  </a:lnTo>
                  <a:lnTo>
                    <a:pt x="0" y="14"/>
                  </a:lnTo>
                  <a:lnTo>
                    <a:pt x="0" y="20"/>
                  </a:lnTo>
                  <a:lnTo>
                    <a:pt x="4" y="26"/>
                  </a:lnTo>
                  <a:lnTo>
                    <a:pt x="8" y="28"/>
                  </a:lnTo>
                  <a:lnTo>
                    <a:pt x="14" y="30"/>
                  </a:lnTo>
                  <a:lnTo>
                    <a:pt x="14" y="30"/>
                  </a:lnTo>
                  <a:lnTo>
                    <a:pt x="20" y="28"/>
                  </a:lnTo>
                  <a:lnTo>
                    <a:pt x="24" y="26"/>
                  </a:lnTo>
                  <a:lnTo>
                    <a:pt x="26" y="20"/>
                  </a:lnTo>
                  <a:lnTo>
                    <a:pt x="28" y="14"/>
                  </a:lnTo>
                  <a:lnTo>
                    <a:pt x="28" y="14"/>
                  </a:lnTo>
                  <a:lnTo>
                    <a:pt x="26" y="10"/>
                  </a:lnTo>
                  <a:lnTo>
                    <a:pt x="24" y="4"/>
                  </a:lnTo>
                  <a:lnTo>
                    <a:pt x="20" y="2"/>
                  </a:lnTo>
                  <a:lnTo>
                    <a:pt x="14"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54" name="Freeform 219"/>
            <p:cNvSpPr/>
            <p:nvPr/>
          </p:nvSpPr>
          <p:spPr bwMode="auto">
            <a:xfrm>
              <a:off x="2109788" y="768350"/>
              <a:ext cx="44450" cy="47625"/>
            </a:xfrm>
            <a:custGeom>
              <a:avLst/>
              <a:gdLst/>
              <a:ahLst/>
              <a:cxnLst>
                <a:cxn ang="0">
                  <a:pos x="14" y="0"/>
                </a:cxn>
                <a:cxn ang="0">
                  <a:pos x="14" y="0"/>
                </a:cxn>
                <a:cxn ang="0">
                  <a:pos x="8" y="2"/>
                </a:cxn>
                <a:cxn ang="0">
                  <a:pos x="4" y="4"/>
                </a:cxn>
                <a:cxn ang="0">
                  <a:pos x="0" y="10"/>
                </a:cxn>
                <a:cxn ang="0">
                  <a:pos x="0" y="14"/>
                </a:cxn>
                <a:cxn ang="0">
                  <a:pos x="0" y="14"/>
                </a:cxn>
                <a:cxn ang="0">
                  <a:pos x="0" y="20"/>
                </a:cxn>
                <a:cxn ang="0">
                  <a:pos x="4" y="26"/>
                </a:cxn>
                <a:cxn ang="0">
                  <a:pos x="8" y="28"/>
                </a:cxn>
                <a:cxn ang="0">
                  <a:pos x="14" y="30"/>
                </a:cxn>
                <a:cxn ang="0">
                  <a:pos x="14" y="30"/>
                </a:cxn>
                <a:cxn ang="0">
                  <a:pos x="20" y="28"/>
                </a:cxn>
                <a:cxn ang="0">
                  <a:pos x="24" y="26"/>
                </a:cxn>
                <a:cxn ang="0">
                  <a:pos x="26" y="20"/>
                </a:cxn>
                <a:cxn ang="0">
                  <a:pos x="28" y="14"/>
                </a:cxn>
                <a:cxn ang="0">
                  <a:pos x="28" y="14"/>
                </a:cxn>
                <a:cxn ang="0">
                  <a:pos x="26" y="10"/>
                </a:cxn>
                <a:cxn ang="0">
                  <a:pos x="24" y="4"/>
                </a:cxn>
                <a:cxn ang="0">
                  <a:pos x="20" y="2"/>
                </a:cxn>
                <a:cxn ang="0">
                  <a:pos x="14" y="0"/>
                </a:cxn>
              </a:cxnLst>
              <a:rect l="0" t="0" r="r" b="b"/>
              <a:pathLst>
                <a:path w="28" h="30">
                  <a:moveTo>
                    <a:pt x="14" y="0"/>
                  </a:moveTo>
                  <a:lnTo>
                    <a:pt x="14" y="0"/>
                  </a:lnTo>
                  <a:lnTo>
                    <a:pt x="8" y="2"/>
                  </a:lnTo>
                  <a:lnTo>
                    <a:pt x="4" y="4"/>
                  </a:lnTo>
                  <a:lnTo>
                    <a:pt x="0" y="10"/>
                  </a:lnTo>
                  <a:lnTo>
                    <a:pt x="0" y="14"/>
                  </a:lnTo>
                  <a:lnTo>
                    <a:pt x="0" y="14"/>
                  </a:lnTo>
                  <a:lnTo>
                    <a:pt x="0" y="20"/>
                  </a:lnTo>
                  <a:lnTo>
                    <a:pt x="4" y="26"/>
                  </a:lnTo>
                  <a:lnTo>
                    <a:pt x="8" y="28"/>
                  </a:lnTo>
                  <a:lnTo>
                    <a:pt x="14" y="30"/>
                  </a:lnTo>
                  <a:lnTo>
                    <a:pt x="14" y="30"/>
                  </a:lnTo>
                  <a:lnTo>
                    <a:pt x="20" y="28"/>
                  </a:lnTo>
                  <a:lnTo>
                    <a:pt x="24" y="26"/>
                  </a:lnTo>
                  <a:lnTo>
                    <a:pt x="26" y="20"/>
                  </a:lnTo>
                  <a:lnTo>
                    <a:pt x="28" y="14"/>
                  </a:lnTo>
                  <a:lnTo>
                    <a:pt x="28" y="14"/>
                  </a:lnTo>
                  <a:lnTo>
                    <a:pt x="26" y="10"/>
                  </a:lnTo>
                  <a:lnTo>
                    <a:pt x="24" y="4"/>
                  </a:lnTo>
                  <a:lnTo>
                    <a:pt x="20" y="2"/>
                  </a:lnTo>
                  <a:lnTo>
                    <a:pt x="14"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55" name="Freeform 220"/>
            <p:cNvSpPr/>
            <p:nvPr/>
          </p:nvSpPr>
          <p:spPr bwMode="auto">
            <a:xfrm>
              <a:off x="2481263" y="831850"/>
              <a:ext cx="28575" cy="28575"/>
            </a:xfrm>
            <a:custGeom>
              <a:avLst/>
              <a:gdLst/>
              <a:ahLst/>
              <a:cxnLst>
                <a:cxn ang="0">
                  <a:pos x="10" y="0"/>
                </a:cxn>
                <a:cxn ang="0">
                  <a:pos x="10" y="0"/>
                </a:cxn>
                <a:cxn ang="0">
                  <a:pos x="6" y="0"/>
                </a:cxn>
                <a:cxn ang="0">
                  <a:pos x="4" y="2"/>
                </a:cxn>
                <a:cxn ang="0">
                  <a:pos x="2" y="4"/>
                </a:cxn>
                <a:cxn ang="0">
                  <a:pos x="0" y="8"/>
                </a:cxn>
                <a:cxn ang="0">
                  <a:pos x="0" y="8"/>
                </a:cxn>
                <a:cxn ang="0">
                  <a:pos x="2" y="12"/>
                </a:cxn>
                <a:cxn ang="0">
                  <a:pos x="4" y="14"/>
                </a:cxn>
                <a:cxn ang="0">
                  <a:pos x="6" y="16"/>
                </a:cxn>
                <a:cxn ang="0">
                  <a:pos x="10" y="18"/>
                </a:cxn>
                <a:cxn ang="0">
                  <a:pos x="10" y="18"/>
                </a:cxn>
                <a:cxn ang="0">
                  <a:pos x="12" y="16"/>
                </a:cxn>
                <a:cxn ang="0">
                  <a:pos x="16" y="14"/>
                </a:cxn>
                <a:cxn ang="0">
                  <a:pos x="18" y="12"/>
                </a:cxn>
                <a:cxn ang="0">
                  <a:pos x="18" y="8"/>
                </a:cxn>
                <a:cxn ang="0">
                  <a:pos x="18" y="8"/>
                </a:cxn>
                <a:cxn ang="0">
                  <a:pos x="18" y="4"/>
                </a:cxn>
                <a:cxn ang="0">
                  <a:pos x="16" y="2"/>
                </a:cxn>
                <a:cxn ang="0">
                  <a:pos x="12" y="0"/>
                </a:cxn>
                <a:cxn ang="0">
                  <a:pos x="10" y="0"/>
                </a:cxn>
              </a:cxnLst>
              <a:rect l="0" t="0" r="r" b="b"/>
              <a:pathLst>
                <a:path w="18" h="18">
                  <a:moveTo>
                    <a:pt x="10" y="0"/>
                  </a:moveTo>
                  <a:lnTo>
                    <a:pt x="10" y="0"/>
                  </a:lnTo>
                  <a:lnTo>
                    <a:pt x="6" y="0"/>
                  </a:lnTo>
                  <a:lnTo>
                    <a:pt x="4" y="2"/>
                  </a:lnTo>
                  <a:lnTo>
                    <a:pt x="2" y="4"/>
                  </a:lnTo>
                  <a:lnTo>
                    <a:pt x="0" y="8"/>
                  </a:lnTo>
                  <a:lnTo>
                    <a:pt x="0" y="8"/>
                  </a:lnTo>
                  <a:lnTo>
                    <a:pt x="2" y="12"/>
                  </a:lnTo>
                  <a:lnTo>
                    <a:pt x="4" y="14"/>
                  </a:lnTo>
                  <a:lnTo>
                    <a:pt x="6" y="16"/>
                  </a:lnTo>
                  <a:lnTo>
                    <a:pt x="10" y="18"/>
                  </a:lnTo>
                  <a:lnTo>
                    <a:pt x="10" y="18"/>
                  </a:lnTo>
                  <a:lnTo>
                    <a:pt x="12" y="16"/>
                  </a:lnTo>
                  <a:lnTo>
                    <a:pt x="16" y="14"/>
                  </a:lnTo>
                  <a:lnTo>
                    <a:pt x="18" y="12"/>
                  </a:lnTo>
                  <a:lnTo>
                    <a:pt x="18" y="8"/>
                  </a:lnTo>
                  <a:lnTo>
                    <a:pt x="18" y="8"/>
                  </a:lnTo>
                  <a:lnTo>
                    <a:pt x="18" y="4"/>
                  </a:lnTo>
                  <a:lnTo>
                    <a:pt x="16" y="2"/>
                  </a:lnTo>
                  <a:lnTo>
                    <a:pt x="12" y="0"/>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56" name="Freeform 221"/>
            <p:cNvSpPr/>
            <p:nvPr/>
          </p:nvSpPr>
          <p:spPr bwMode="auto">
            <a:xfrm>
              <a:off x="2481263" y="831850"/>
              <a:ext cx="28575" cy="28575"/>
            </a:xfrm>
            <a:custGeom>
              <a:avLst/>
              <a:gdLst/>
              <a:ahLst/>
              <a:cxnLst>
                <a:cxn ang="0">
                  <a:pos x="10" y="0"/>
                </a:cxn>
                <a:cxn ang="0">
                  <a:pos x="10" y="0"/>
                </a:cxn>
                <a:cxn ang="0">
                  <a:pos x="6" y="0"/>
                </a:cxn>
                <a:cxn ang="0">
                  <a:pos x="4" y="2"/>
                </a:cxn>
                <a:cxn ang="0">
                  <a:pos x="2" y="4"/>
                </a:cxn>
                <a:cxn ang="0">
                  <a:pos x="0" y="8"/>
                </a:cxn>
                <a:cxn ang="0">
                  <a:pos x="0" y="8"/>
                </a:cxn>
                <a:cxn ang="0">
                  <a:pos x="2" y="12"/>
                </a:cxn>
                <a:cxn ang="0">
                  <a:pos x="4" y="14"/>
                </a:cxn>
                <a:cxn ang="0">
                  <a:pos x="6" y="16"/>
                </a:cxn>
                <a:cxn ang="0">
                  <a:pos x="10" y="18"/>
                </a:cxn>
                <a:cxn ang="0">
                  <a:pos x="10" y="18"/>
                </a:cxn>
                <a:cxn ang="0">
                  <a:pos x="12" y="16"/>
                </a:cxn>
                <a:cxn ang="0">
                  <a:pos x="16" y="14"/>
                </a:cxn>
                <a:cxn ang="0">
                  <a:pos x="18" y="12"/>
                </a:cxn>
                <a:cxn ang="0">
                  <a:pos x="18" y="8"/>
                </a:cxn>
                <a:cxn ang="0">
                  <a:pos x="18" y="8"/>
                </a:cxn>
                <a:cxn ang="0">
                  <a:pos x="18" y="4"/>
                </a:cxn>
                <a:cxn ang="0">
                  <a:pos x="16" y="2"/>
                </a:cxn>
                <a:cxn ang="0">
                  <a:pos x="12" y="0"/>
                </a:cxn>
                <a:cxn ang="0">
                  <a:pos x="10" y="0"/>
                </a:cxn>
              </a:cxnLst>
              <a:rect l="0" t="0" r="r" b="b"/>
              <a:pathLst>
                <a:path w="18" h="18">
                  <a:moveTo>
                    <a:pt x="10" y="0"/>
                  </a:moveTo>
                  <a:lnTo>
                    <a:pt x="10" y="0"/>
                  </a:lnTo>
                  <a:lnTo>
                    <a:pt x="6" y="0"/>
                  </a:lnTo>
                  <a:lnTo>
                    <a:pt x="4" y="2"/>
                  </a:lnTo>
                  <a:lnTo>
                    <a:pt x="2" y="4"/>
                  </a:lnTo>
                  <a:lnTo>
                    <a:pt x="0" y="8"/>
                  </a:lnTo>
                  <a:lnTo>
                    <a:pt x="0" y="8"/>
                  </a:lnTo>
                  <a:lnTo>
                    <a:pt x="2" y="12"/>
                  </a:lnTo>
                  <a:lnTo>
                    <a:pt x="4" y="14"/>
                  </a:lnTo>
                  <a:lnTo>
                    <a:pt x="6" y="16"/>
                  </a:lnTo>
                  <a:lnTo>
                    <a:pt x="10" y="18"/>
                  </a:lnTo>
                  <a:lnTo>
                    <a:pt x="10" y="18"/>
                  </a:lnTo>
                  <a:lnTo>
                    <a:pt x="12" y="16"/>
                  </a:lnTo>
                  <a:lnTo>
                    <a:pt x="16" y="14"/>
                  </a:lnTo>
                  <a:lnTo>
                    <a:pt x="18" y="12"/>
                  </a:lnTo>
                  <a:lnTo>
                    <a:pt x="18" y="8"/>
                  </a:lnTo>
                  <a:lnTo>
                    <a:pt x="18" y="8"/>
                  </a:lnTo>
                  <a:lnTo>
                    <a:pt x="18" y="4"/>
                  </a:lnTo>
                  <a:lnTo>
                    <a:pt x="16" y="2"/>
                  </a:lnTo>
                  <a:lnTo>
                    <a:pt x="12" y="0"/>
                  </a:lnTo>
                  <a:lnTo>
                    <a:pt x="10"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57" name="Freeform 222"/>
            <p:cNvSpPr/>
            <p:nvPr/>
          </p:nvSpPr>
          <p:spPr bwMode="auto">
            <a:xfrm>
              <a:off x="3027363" y="61277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58" name="Freeform 223"/>
            <p:cNvSpPr/>
            <p:nvPr/>
          </p:nvSpPr>
          <p:spPr bwMode="auto">
            <a:xfrm>
              <a:off x="3027363" y="61277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59" name="Freeform 224"/>
            <p:cNvSpPr/>
            <p:nvPr/>
          </p:nvSpPr>
          <p:spPr bwMode="auto">
            <a:xfrm>
              <a:off x="3402013" y="77152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60" name="Freeform 225"/>
            <p:cNvSpPr/>
            <p:nvPr/>
          </p:nvSpPr>
          <p:spPr bwMode="auto">
            <a:xfrm>
              <a:off x="3402013" y="77152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61" name="Freeform 226"/>
            <p:cNvSpPr/>
            <p:nvPr/>
          </p:nvSpPr>
          <p:spPr bwMode="auto">
            <a:xfrm>
              <a:off x="3757613" y="99377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62" name="Freeform 227"/>
            <p:cNvSpPr/>
            <p:nvPr/>
          </p:nvSpPr>
          <p:spPr bwMode="auto">
            <a:xfrm>
              <a:off x="3757613" y="99377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63" name="Freeform 228"/>
            <p:cNvSpPr/>
            <p:nvPr/>
          </p:nvSpPr>
          <p:spPr bwMode="auto">
            <a:xfrm>
              <a:off x="4186238" y="1003300"/>
              <a:ext cx="19050"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0" y="12"/>
                </a:cxn>
                <a:cxn ang="0">
                  <a:pos x="12" y="6"/>
                </a:cxn>
                <a:cxn ang="0">
                  <a:pos x="12" y="6"/>
                </a:cxn>
                <a:cxn ang="0">
                  <a:pos x="10" y="2"/>
                </a:cxn>
                <a:cxn ang="0">
                  <a:pos x="6" y="0"/>
                </a:cxn>
              </a:cxnLst>
              <a:rect l="0" t="0" r="r" b="b"/>
              <a:pathLst>
                <a:path w="12" h="14">
                  <a:moveTo>
                    <a:pt x="6" y="0"/>
                  </a:moveTo>
                  <a:lnTo>
                    <a:pt x="6" y="0"/>
                  </a:lnTo>
                  <a:lnTo>
                    <a:pt x="2" y="2"/>
                  </a:lnTo>
                  <a:lnTo>
                    <a:pt x="0" y="6"/>
                  </a:lnTo>
                  <a:lnTo>
                    <a:pt x="0" y="6"/>
                  </a:lnTo>
                  <a:lnTo>
                    <a:pt x="2" y="12"/>
                  </a:lnTo>
                  <a:lnTo>
                    <a:pt x="6" y="14"/>
                  </a:lnTo>
                  <a:lnTo>
                    <a:pt x="6" y="14"/>
                  </a:lnTo>
                  <a:lnTo>
                    <a:pt x="10" y="12"/>
                  </a:lnTo>
                  <a:lnTo>
                    <a:pt x="12" y="6"/>
                  </a:lnTo>
                  <a:lnTo>
                    <a:pt x="12" y="6"/>
                  </a:lnTo>
                  <a:lnTo>
                    <a:pt x="10"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64" name="Freeform 229"/>
            <p:cNvSpPr/>
            <p:nvPr/>
          </p:nvSpPr>
          <p:spPr bwMode="auto">
            <a:xfrm>
              <a:off x="4186238" y="1003300"/>
              <a:ext cx="19050"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0" y="12"/>
                </a:cxn>
                <a:cxn ang="0">
                  <a:pos x="12" y="6"/>
                </a:cxn>
                <a:cxn ang="0">
                  <a:pos x="12" y="6"/>
                </a:cxn>
                <a:cxn ang="0">
                  <a:pos x="10" y="2"/>
                </a:cxn>
                <a:cxn ang="0">
                  <a:pos x="6" y="0"/>
                </a:cxn>
              </a:cxnLst>
              <a:rect l="0" t="0" r="r" b="b"/>
              <a:pathLst>
                <a:path w="12" h="14">
                  <a:moveTo>
                    <a:pt x="6" y="0"/>
                  </a:moveTo>
                  <a:lnTo>
                    <a:pt x="6" y="0"/>
                  </a:lnTo>
                  <a:lnTo>
                    <a:pt x="2" y="2"/>
                  </a:lnTo>
                  <a:lnTo>
                    <a:pt x="0" y="6"/>
                  </a:lnTo>
                  <a:lnTo>
                    <a:pt x="0" y="6"/>
                  </a:lnTo>
                  <a:lnTo>
                    <a:pt x="2" y="12"/>
                  </a:lnTo>
                  <a:lnTo>
                    <a:pt x="6" y="14"/>
                  </a:lnTo>
                  <a:lnTo>
                    <a:pt x="6" y="14"/>
                  </a:lnTo>
                  <a:lnTo>
                    <a:pt x="10" y="12"/>
                  </a:lnTo>
                  <a:lnTo>
                    <a:pt x="12" y="6"/>
                  </a:lnTo>
                  <a:lnTo>
                    <a:pt x="12" y="6"/>
                  </a:lnTo>
                  <a:lnTo>
                    <a:pt x="10" y="2"/>
                  </a:lnTo>
                  <a:lnTo>
                    <a:pt x="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65" name="Freeform 230"/>
            <p:cNvSpPr/>
            <p:nvPr/>
          </p:nvSpPr>
          <p:spPr bwMode="auto">
            <a:xfrm>
              <a:off x="4675188" y="72707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66" name="Freeform 231"/>
            <p:cNvSpPr/>
            <p:nvPr/>
          </p:nvSpPr>
          <p:spPr bwMode="auto">
            <a:xfrm>
              <a:off x="4675188" y="72707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67" name="Freeform 232"/>
            <p:cNvSpPr/>
            <p:nvPr/>
          </p:nvSpPr>
          <p:spPr bwMode="auto">
            <a:xfrm>
              <a:off x="1595438" y="21907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68" name="Freeform 233"/>
            <p:cNvSpPr/>
            <p:nvPr/>
          </p:nvSpPr>
          <p:spPr bwMode="auto">
            <a:xfrm>
              <a:off x="1595438" y="21907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69" name="Freeform 234"/>
            <p:cNvSpPr/>
            <p:nvPr/>
          </p:nvSpPr>
          <p:spPr bwMode="auto">
            <a:xfrm>
              <a:off x="2014538" y="63817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70" name="Freeform 235"/>
            <p:cNvSpPr/>
            <p:nvPr/>
          </p:nvSpPr>
          <p:spPr bwMode="auto">
            <a:xfrm>
              <a:off x="2014538" y="63817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71" name="Freeform 236"/>
            <p:cNvSpPr/>
            <p:nvPr/>
          </p:nvSpPr>
          <p:spPr bwMode="auto">
            <a:xfrm>
              <a:off x="3500438" y="631825"/>
              <a:ext cx="38100" cy="34925"/>
            </a:xfrm>
            <a:custGeom>
              <a:avLst/>
              <a:gdLst/>
              <a:ahLst/>
              <a:cxnLst>
                <a:cxn ang="0">
                  <a:pos x="12" y="0"/>
                </a:cxn>
                <a:cxn ang="0">
                  <a:pos x="12" y="0"/>
                </a:cxn>
                <a:cxn ang="0">
                  <a:pos x="8" y="0"/>
                </a:cxn>
                <a:cxn ang="0">
                  <a:pos x="4" y="4"/>
                </a:cxn>
                <a:cxn ang="0">
                  <a:pos x="2" y="6"/>
                </a:cxn>
                <a:cxn ang="0">
                  <a:pos x="0" y="12"/>
                </a:cxn>
                <a:cxn ang="0">
                  <a:pos x="0" y="12"/>
                </a:cxn>
                <a:cxn ang="0">
                  <a:pos x="2" y="16"/>
                </a:cxn>
                <a:cxn ang="0">
                  <a:pos x="4" y="20"/>
                </a:cxn>
                <a:cxn ang="0">
                  <a:pos x="8" y="22"/>
                </a:cxn>
                <a:cxn ang="0">
                  <a:pos x="12" y="22"/>
                </a:cxn>
                <a:cxn ang="0">
                  <a:pos x="12" y="22"/>
                </a:cxn>
                <a:cxn ang="0">
                  <a:pos x="16" y="22"/>
                </a:cxn>
                <a:cxn ang="0">
                  <a:pos x="20" y="20"/>
                </a:cxn>
                <a:cxn ang="0">
                  <a:pos x="22" y="16"/>
                </a:cxn>
                <a:cxn ang="0">
                  <a:pos x="24" y="12"/>
                </a:cxn>
                <a:cxn ang="0">
                  <a:pos x="24" y="12"/>
                </a:cxn>
                <a:cxn ang="0">
                  <a:pos x="22" y="6"/>
                </a:cxn>
                <a:cxn ang="0">
                  <a:pos x="20" y="4"/>
                </a:cxn>
                <a:cxn ang="0">
                  <a:pos x="16" y="0"/>
                </a:cxn>
                <a:cxn ang="0">
                  <a:pos x="12" y="0"/>
                </a:cxn>
              </a:cxnLst>
              <a:rect l="0" t="0" r="r" b="b"/>
              <a:pathLst>
                <a:path w="24" h="22">
                  <a:moveTo>
                    <a:pt x="12" y="0"/>
                  </a:moveTo>
                  <a:lnTo>
                    <a:pt x="12" y="0"/>
                  </a:lnTo>
                  <a:lnTo>
                    <a:pt x="8" y="0"/>
                  </a:lnTo>
                  <a:lnTo>
                    <a:pt x="4" y="4"/>
                  </a:lnTo>
                  <a:lnTo>
                    <a:pt x="2" y="6"/>
                  </a:lnTo>
                  <a:lnTo>
                    <a:pt x="0" y="12"/>
                  </a:lnTo>
                  <a:lnTo>
                    <a:pt x="0" y="12"/>
                  </a:lnTo>
                  <a:lnTo>
                    <a:pt x="2" y="16"/>
                  </a:lnTo>
                  <a:lnTo>
                    <a:pt x="4" y="20"/>
                  </a:lnTo>
                  <a:lnTo>
                    <a:pt x="8" y="22"/>
                  </a:lnTo>
                  <a:lnTo>
                    <a:pt x="12" y="22"/>
                  </a:lnTo>
                  <a:lnTo>
                    <a:pt x="12" y="22"/>
                  </a:lnTo>
                  <a:lnTo>
                    <a:pt x="16" y="22"/>
                  </a:lnTo>
                  <a:lnTo>
                    <a:pt x="20" y="20"/>
                  </a:lnTo>
                  <a:lnTo>
                    <a:pt x="22" y="16"/>
                  </a:lnTo>
                  <a:lnTo>
                    <a:pt x="24" y="12"/>
                  </a:lnTo>
                  <a:lnTo>
                    <a:pt x="24" y="12"/>
                  </a:lnTo>
                  <a:lnTo>
                    <a:pt x="22" y="6"/>
                  </a:lnTo>
                  <a:lnTo>
                    <a:pt x="20" y="4"/>
                  </a:lnTo>
                  <a:lnTo>
                    <a:pt x="16" y="0"/>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72" name="Freeform 237"/>
            <p:cNvSpPr/>
            <p:nvPr/>
          </p:nvSpPr>
          <p:spPr bwMode="auto">
            <a:xfrm>
              <a:off x="3500438" y="631825"/>
              <a:ext cx="38100" cy="34925"/>
            </a:xfrm>
            <a:custGeom>
              <a:avLst/>
              <a:gdLst/>
              <a:ahLst/>
              <a:cxnLst>
                <a:cxn ang="0">
                  <a:pos x="12" y="0"/>
                </a:cxn>
                <a:cxn ang="0">
                  <a:pos x="12" y="0"/>
                </a:cxn>
                <a:cxn ang="0">
                  <a:pos x="8" y="0"/>
                </a:cxn>
                <a:cxn ang="0">
                  <a:pos x="4" y="4"/>
                </a:cxn>
                <a:cxn ang="0">
                  <a:pos x="2" y="6"/>
                </a:cxn>
                <a:cxn ang="0">
                  <a:pos x="0" y="12"/>
                </a:cxn>
                <a:cxn ang="0">
                  <a:pos x="0" y="12"/>
                </a:cxn>
                <a:cxn ang="0">
                  <a:pos x="2" y="16"/>
                </a:cxn>
                <a:cxn ang="0">
                  <a:pos x="4" y="20"/>
                </a:cxn>
                <a:cxn ang="0">
                  <a:pos x="8" y="22"/>
                </a:cxn>
                <a:cxn ang="0">
                  <a:pos x="12" y="22"/>
                </a:cxn>
                <a:cxn ang="0">
                  <a:pos x="12" y="22"/>
                </a:cxn>
                <a:cxn ang="0">
                  <a:pos x="16" y="22"/>
                </a:cxn>
                <a:cxn ang="0">
                  <a:pos x="20" y="20"/>
                </a:cxn>
                <a:cxn ang="0">
                  <a:pos x="22" y="16"/>
                </a:cxn>
                <a:cxn ang="0">
                  <a:pos x="24" y="12"/>
                </a:cxn>
                <a:cxn ang="0">
                  <a:pos x="24" y="12"/>
                </a:cxn>
                <a:cxn ang="0">
                  <a:pos x="22" y="6"/>
                </a:cxn>
                <a:cxn ang="0">
                  <a:pos x="20" y="4"/>
                </a:cxn>
                <a:cxn ang="0">
                  <a:pos x="16" y="0"/>
                </a:cxn>
                <a:cxn ang="0">
                  <a:pos x="12" y="0"/>
                </a:cxn>
              </a:cxnLst>
              <a:rect l="0" t="0" r="r" b="b"/>
              <a:pathLst>
                <a:path w="24" h="22">
                  <a:moveTo>
                    <a:pt x="12" y="0"/>
                  </a:moveTo>
                  <a:lnTo>
                    <a:pt x="12" y="0"/>
                  </a:lnTo>
                  <a:lnTo>
                    <a:pt x="8" y="0"/>
                  </a:lnTo>
                  <a:lnTo>
                    <a:pt x="4" y="4"/>
                  </a:lnTo>
                  <a:lnTo>
                    <a:pt x="2" y="6"/>
                  </a:lnTo>
                  <a:lnTo>
                    <a:pt x="0" y="12"/>
                  </a:lnTo>
                  <a:lnTo>
                    <a:pt x="0" y="12"/>
                  </a:lnTo>
                  <a:lnTo>
                    <a:pt x="2" y="16"/>
                  </a:lnTo>
                  <a:lnTo>
                    <a:pt x="4" y="20"/>
                  </a:lnTo>
                  <a:lnTo>
                    <a:pt x="8" y="22"/>
                  </a:lnTo>
                  <a:lnTo>
                    <a:pt x="12" y="22"/>
                  </a:lnTo>
                  <a:lnTo>
                    <a:pt x="12" y="22"/>
                  </a:lnTo>
                  <a:lnTo>
                    <a:pt x="16" y="22"/>
                  </a:lnTo>
                  <a:lnTo>
                    <a:pt x="20" y="20"/>
                  </a:lnTo>
                  <a:lnTo>
                    <a:pt x="22" y="16"/>
                  </a:lnTo>
                  <a:lnTo>
                    <a:pt x="24" y="12"/>
                  </a:lnTo>
                  <a:lnTo>
                    <a:pt x="24" y="12"/>
                  </a:lnTo>
                  <a:lnTo>
                    <a:pt x="22" y="6"/>
                  </a:lnTo>
                  <a:lnTo>
                    <a:pt x="20" y="4"/>
                  </a:lnTo>
                  <a:lnTo>
                    <a:pt x="16" y="0"/>
                  </a:lnTo>
                  <a:lnTo>
                    <a:pt x="12"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73" name="Freeform 238"/>
            <p:cNvSpPr/>
            <p:nvPr/>
          </p:nvSpPr>
          <p:spPr bwMode="auto">
            <a:xfrm>
              <a:off x="3732213" y="523875"/>
              <a:ext cx="38100" cy="38100"/>
            </a:xfrm>
            <a:custGeom>
              <a:avLst/>
              <a:gdLst/>
              <a:ahLst/>
              <a:cxnLst>
                <a:cxn ang="0">
                  <a:pos x="12" y="0"/>
                </a:cxn>
                <a:cxn ang="0">
                  <a:pos x="12" y="0"/>
                </a:cxn>
                <a:cxn ang="0">
                  <a:pos x="8" y="2"/>
                </a:cxn>
                <a:cxn ang="0">
                  <a:pos x="4" y="4"/>
                </a:cxn>
                <a:cxn ang="0">
                  <a:pos x="2" y="8"/>
                </a:cxn>
                <a:cxn ang="0">
                  <a:pos x="0" y="12"/>
                </a:cxn>
                <a:cxn ang="0">
                  <a:pos x="0" y="12"/>
                </a:cxn>
                <a:cxn ang="0">
                  <a:pos x="2" y="16"/>
                </a:cxn>
                <a:cxn ang="0">
                  <a:pos x="4" y="20"/>
                </a:cxn>
                <a:cxn ang="0">
                  <a:pos x="8" y="22"/>
                </a:cxn>
                <a:cxn ang="0">
                  <a:pos x="12" y="24"/>
                </a:cxn>
                <a:cxn ang="0">
                  <a:pos x="12" y="24"/>
                </a:cxn>
                <a:cxn ang="0">
                  <a:pos x="16" y="22"/>
                </a:cxn>
                <a:cxn ang="0">
                  <a:pos x="20" y="20"/>
                </a:cxn>
                <a:cxn ang="0">
                  <a:pos x="22" y="16"/>
                </a:cxn>
                <a:cxn ang="0">
                  <a:pos x="24" y="12"/>
                </a:cxn>
                <a:cxn ang="0">
                  <a:pos x="24" y="12"/>
                </a:cxn>
                <a:cxn ang="0">
                  <a:pos x="22" y="8"/>
                </a:cxn>
                <a:cxn ang="0">
                  <a:pos x="20" y="4"/>
                </a:cxn>
                <a:cxn ang="0">
                  <a:pos x="16" y="2"/>
                </a:cxn>
                <a:cxn ang="0">
                  <a:pos x="12" y="0"/>
                </a:cxn>
              </a:cxnLst>
              <a:rect l="0" t="0" r="r" b="b"/>
              <a:pathLst>
                <a:path w="24" h="24">
                  <a:moveTo>
                    <a:pt x="12" y="0"/>
                  </a:moveTo>
                  <a:lnTo>
                    <a:pt x="12" y="0"/>
                  </a:lnTo>
                  <a:lnTo>
                    <a:pt x="8" y="2"/>
                  </a:lnTo>
                  <a:lnTo>
                    <a:pt x="4" y="4"/>
                  </a:lnTo>
                  <a:lnTo>
                    <a:pt x="2" y="8"/>
                  </a:lnTo>
                  <a:lnTo>
                    <a:pt x="0" y="12"/>
                  </a:lnTo>
                  <a:lnTo>
                    <a:pt x="0" y="12"/>
                  </a:lnTo>
                  <a:lnTo>
                    <a:pt x="2" y="16"/>
                  </a:lnTo>
                  <a:lnTo>
                    <a:pt x="4" y="20"/>
                  </a:lnTo>
                  <a:lnTo>
                    <a:pt x="8" y="22"/>
                  </a:lnTo>
                  <a:lnTo>
                    <a:pt x="12" y="24"/>
                  </a:lnTo>
                  <a:lnTo>
                    <a:pt x="12" y="24"/>
                  </a:lnTo>
                  <a:lnTo>
                    <a:pt x="16" y="22"/>
                  </a:lnTo>
                  <a:lnTo>
                    <a:pt x="20" y="20"/>
                  </a:lnTo>
                  <a:lnTo>
                    <a:pt x="22" y="16"/>
                  </a:lnTo>
                  <a:lnTo>
                    <a:pt x="24" y="12"/>
                  </a:lnTo>
                  <a:lnTo>
                    <a:pt x="24" y="12"/>
                  </a:lnTo>
                  <a:lnTo>
                    <a:pt x="22" y="8"/>
                  </a:lnTo>
                  <a:lnTo>
                    <a:pt x="20" y="4"/>
                  </a:lnTo>
                  <a:lnTo>
                    <a:pt x="16" y="2"/>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74" name="Freeform 239"/>
            <p:cNvSpPr/>
            <p:nvPr/>
          </p:nvSpPr>
          <p:spPr bwMode="auto">
            <a:xfrm>
              <a:off x="3732213" y="523875"/>
              <a:ext cx="38100" cy="38100"/>
            </a:xfrm>
            <a:custGeom>
              <a:avLst/>
              <a:gdLst/>
              <a:ahLst/>
              <a:cxnLst>
                <a:cxn ang="0">
                  <a:pos x="12" y="0"/>
                </a:cxn>
                <a:cxn ang="0">
                  <a:pos x="12" y="0"/>
                </a:cxn>
                <a:cxn ang="0">
                  <a:pos x="8" y="2"/>
                </a:cxn>
                <a:cxn ang="0">
                  <a:pos x="4" y="4"/>
                </a:cxn>
                <a:cxn ang="0">
                  <a:pos x="2" y="8"/>
                </a:cxn>
                <a:cxn ang="0">
                  <a:pos x="0" y="12"/>
                </a:cxn>
                <a:cxn ang="0">
                  <a:pos x="0" y="12"/>
                </a:cxn>
                <a:cxn ang="0">
                  <a:pos x="2" y="16"/>
                </a:cxn>
                <a:cxn ang="0">
                  <a:pos x="4" y="20"/>
                </a:cxn>
                <a:cxn ang="0">
                  <a:pos x="8" y="22"/>
                </a:cxn>
                <a:cxn ang="0">
                  <a:pos x="12" y="24"/>
                </a:cxn>
                <a:cxn ang="0">
                  <a:pos x="12" y="24"/>
                </a:cxn>
                <a:cxn ang="0">
                  <a:pos x="16" y="22"/>
                </a:cxn>
                <a:cxn ang="0">
                  <a:pos x="20" y="20"/>
                </a:cxn>
                <a:cxn ang="0">
                  <a:pos x="22" y="16"/>
                </a:cxn>
                <a:cxn ang="0">
                  <a:pos x="24" y="12"/>
                </a:cxn>
                <a:cxn ang="0">
                  <a:pos x="24" y="12"/>
                </a:cxn>
                <a:cxn ang="0">
                  <a:pos x="22" y="8"/>
                </a:cxn>
                <a:cxn ang="0">
                  <a:pos x="20" y="4"/>
                </a:cxn>
                <a:cxn ang="0">
                  <a:pos x="16" y="2"/>
                </a:cxn>
                <a:cxn ang="0">
                  <a:pos x="12" y="0"/>
                </a:cxn>
              </a:cxnLst>
              <a:rect l="0" t="0" r="r" b="b"/>
              <a:pathLst>
                <a:path w="24" h="24">
                  <a:moveTo>
                    <a:pt x="12" y="0"/>
                  </a:moveTo>
                  <a:lnTo>
                    <a:pt x="12" y="0"/>
                  </a:lnTo>
                  <a:lnTo>
                    <a:pt x="8" y="2"/>
                  </a:lnTo>
                  <a:lnTo>
                    <a:pt x="4" y="4"/>
                  </a:lnTo>
                  <a:lnTo>
                    <a:pt x="2" y="8"/>
                  </a:lnTo>
                  <a:lnTo>
                    <a:pt x="0" y="12"/>
                  </a:lnTo>
                  <a:lnTo>
                    <a:pt x="0" y="12"/>
                  </a:lnTo>
                  <a:lnTo>
                    <a:pt x="2" y="16"/>
                  </a:lnTo>
                  <a:lnTo>
                    <a:pt x="4" y="20"/>
                  </a:lnTo>
                  <a:lnTo>
                    <a:pt x="8" y="22"/>
                  </a:lnTo>
                  <a:lnTo>
                    <a:pt x="12" y="24"/>
                  </a:lnTo>
                  <a:lnTo>
                    <a:pt x="12" y="24"/>
                  </a:lnTo>
                  <a:lnTo>
                    <a:pt x="16" y="22"/>
                  </a:lnTo>
                  <a:lnTo>
                    <a:pt x="20" y="20"/>
                  </a:lnTo>
                  <a:lnTo>
                    <a:pt x="22" y="16"/>
                  </a:lnTo>
                  <a:lnTo>
                    <a:pt x="24" y="12"/>
                  </a:lnTo>
                  <a:lnTo>
                    <a:pt x="24" y="12"/>
                  </a:lnTo>
                  <a:lnTo>
                    <a:pt x="22" y="8"/>
                  </a:lnTo>
                  <a:lnTo>
                    <a:pt x="20" y="4"/>
                  </a:lnTo>
                  <a:lnTo>
                    <a:pt x="16" y="2"/>
                  </a:lnTo>
                  <a:lnTo>
                    <a:pt x="12"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75" name="Freeform 240"/>
            <p:cNvSpPr/>
            <p:nvPr/>
          </p:nvSpPr>
          <p:spPr bwMode="auto">
            <a:xfrm>
              <a:off x="4106863" y="739775"/>
              <a:ext cx="34925" cy="34925"/>
            </a:xfrm>
            <a:custGeom>
              <a:avLst/>
              <a:gdLst/>
              <a:ahLst/>
              <a:cxnLst>
                <a:cxn ang="0">
                  <a:pos x="12" y="0"/>
                </a:cxn>
                <a:cxn ang="0">
                  <a:pos x="12" y="0"/>
                </a:cxn>
                <a:cxn ang="0">
                  <a:pos x="6" y="0"/>
                </a:cxn>
                <a:cxn ang="0">
                  <a:pos x="4" y="2"/>
                </a:cxn>
                <a:cxn ang="0">
                  <a:pos x="0" y="6"/>
                </a:cxn>
                <a:cxn ang="0">
                  <a:pos x="0" y="10"/>
                </a:cxn>
                <a:cxn ang="0">
                  <a:pos x="0" y="10"/>
                </a:cxn>
                <a:cxn ang="0">
                  <a:pos x="0" y="14"/>
                </a:cxn>
                <a:cxn ang="0">
                  <a:pos x="4" y="18"/>
                </a:cxn>
                <a:cxn ang="0">
                  <a:pos x="6" y="20"/>
                </a:cxn>
                <a:cxn ang="0">
                  <a:pos x="12" y="22"/>
                </a:cxn>
                <a:cxn ang="0">
                  <a:pos x="12" y="22"/>
                </a:cxn>
                <a:cxn ang="0">
                  <a:pos x="16" y="20"/>
                </a:cxn>
                <a:cxn ang="0">
                  <a:pos x="20" y="18"/>
                </a:cxn>
                <a:cxn ang="0">
                  <a:pos x="22" y="14"/>
                </a:cxn>
                <a:cxn ang="0">
                  <a:pos x="22" y="10"/>
                </a:cxn>
                <a:cxn ang="0">
                  <a:pos x="22" y="10"/>
                </a:cxn>
                <a:cxn ang="0">
                  <a:pos x="22" y="6"/>
                </a:cxn>
                <a:cxn ang="0">
                  <a:pos x="20" y="2"/>
                </a:cxn>
                <a:cxn ang="0">
                  <a:pos x="16" y="0"/>
                </a:cxn>
                <a:cxn ang="0">
                  <a:pos x="12" y="0"/>
                </a:cxn>
              </a:cxnLst>
              <a:rect l="0" t="0" r="r" b="b"/>
              <a:pathLst>
                <a:path w="22" h="22">
                  <a:moveTo>
                    <a:pt x="12" y="0"/>
                  </a:moveTo>
                  <a:lnTo>
                    <a:pt x="12" y="0"/>
                  </a:lnTo>
                  <a:lnTo>
                    <a:pt x="6" y="0"/>
                  </a:lnTo>
                  <a:lnTo>
                    <a:pt x="4" y="2"/>
                  </a:lnTo>
                  <a:lnTo>
                    <a:pt x="0" y="6"/>
                  </a:lnTo>
                  <a:lnTo>
                    <a:pt x="0" y="10"/>
                  </a:lnTo>
                  <a:lnTo>
                    <a:pt x="0" y="10"/>
                  </a:lnTo>
                  <a:lnTo>
                    <a:pt x="0" y="14"/>
                  </a:lnTo>
                  <a:lnTo>
                    <a:pt x="4" y="18"/>
                  </a:lnTo>
                  <a:lnTo>
                    <a:pt x="6" y="20"/>
                  </a:lnTo>
                  <a:lnTo>
                    <a:pt x="12" y="22"/>
                  </a:lnTo>
                  <a:lnTo>
                    <a:pt x="12" y="22"/>
                  </a:lnTo>
                  <a:lnTo>
                    <a:pt x="16" y="20"/>
                  </a:lnTo>
                  <a:lnTo>
                    <a:pt x="20" y="18"/>
                  </a:lnTo>
                  <a:lnTo>
                    <a:pt x="22" y="14"/>
                  </a:lnTo>
                  <a:lnTo>
                    <a:pt x="22" y="10"/>
                  </a:lnTo>
                  <a:lnTo>
                    <a:pt x="22" y="10"/>
                  </a:lnTo>
                  <a:lnTo>
                    <a:pt x="22" y="6"/>
                  </a:lnTo>
                  <a:lnTo>
                    <a:pt x="20" y="2"/>
                  </a:lnTo>
                  <a:lnTo>
                    <a:pt x="16" y="0"/>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76" name="Freeform 241"/>
            <p:cNvSpPr/>
            <p:nvPr/>
          </p:nvSpPr>
          <p:spPr bwMode="auto">
            <a:xfrm>
              <a:off x="4106863" y="739775"/>
              <a:ext cx="34925" cy="34925"/>
            </a:xfrm>
            <a:custGeom>
              <a:avLst/>
              <a:gdLst/>
              <a:ahLst/>
              <a:cxnLst>
                <a:cxn ang="0">
                  <a:pos x="12" y="0"/>
                </a:cxn>
                <a:cxn ang="0">
                  <a:pos x="12" y="0"/>
                </a:cxn>
                <a:cxn ang="0">
                  <a:pos x="6" y="0"/>
                </a:cxn>
                <a:cxn ang="0">
                  <a:pos x="4" y="2"/>
                </a:cxn>
                <a:cxn ang="0">
                  <a:pos x="0" y="6"/>
                </a:cxn>
                <a:cxn ang="0">
                  <a:pos x="0" y="10"/>
                </a:cxn>
                <a:cxn ang="0">
                  <a:pos x="0" y="10"/>
                </a:cxn>
                <a:cxn ang="0">
                  <a:pos x="0" y="14"/>
                </a:cxn>
                <a:cxn ang="0">
                  <a:pos x="4" y="18"/>
                </a:cxn>
                <a:cxn ang="0">
                  <a:pos x="6" y="20"/>
                </a:cxn>
                <a:cxn ang="0">
                  <a:pos x="12" y="22"/>
                </a:cxn>
                <a:cxn ang="0">
                  <a:pos x="12" y="22"/>
                </a:cxn>
                <a:cxn ang="0">
                  <a:pos x="16" y="20"/>
                </a:cxn>
                <a:cxn ang="0">
                  <a:pos x="20" y="18"/>
                </a:cxn>
                <a:cxn ang="0">
                  <a:pos x="22" y="14"/>
                </a:cxn>
                <a:cxn ang="0">
                  <a:pos x="22" y="10"/>
                </a:cxn>
                <a:cxn ang="0">
                  <a:pos x="22" y="10"/>
                </a:cxn>
                <a:cxn ang="0">
                  <a:pos x="22" y="6"/>
                </a:cxn>
                <a:cxn ang="0">
                  <a:pos x="20" y="2"/>
                </a:cxn>
                <a:cxn ang="0">
                  <a:pos x="16" y="0"/>
                </a:cxn>
                <a:cxn ang="0">
                  <a:pos x="12" y="0"/>
                </a:cxn>
              </a:cxnLst>
              <a:rect l="0" t="0" r="r" b="b"/>
              <a:pathLst>
                <a:path w="22" h="22">
                  <a:moveTo>
                    <a:pt x="12" y="0"/>
                  </a:moveTo>
                  <a:lnTo>
                    <a:pt x="12" y="0"/>
                  </a:lnTo>
                  <a:lnTo>
                    <a:pt x="6" y="0"/>
                  </a:lnTo>
                  <a:lnTo>
                    <a:pt x="4" y="2"/>
                  </a:lnTo>
                  <a:lnTo>
                    <a:pt x="0" y="6"/>
                  </a:lnTo>
                  <a:lnTo>
                    <a:pt x="0" y="10"/>
                  </a:lnTo>
                  <a:lnTo>
                    <a:pt x="0" y="10"/>
                  </a:lnTo>
                  <a:lnTo>
                    <a:pt x="0" y="14"/>
                  </a:lnTo>
                  <a:lnTo>
                    <a:pt x="4" y="18"/>
                  </a:lnTo>
                  <a:lnTo>
                    <a:pt x="6" y="20"/>
                  </a:lnTo>
                  <a:lnTo>
                    <a:pt x="12" y="22"/>
                  </a:lnTo>
                  <a:lnTo>
                    <a:pt x="12" y="22"/>
                  </a:lnTo>
                  <a:lnTo>
                    <a:pt x="16" y="20"/>
                  </a:lnTo>
                  <a:lnTo>
                    <a:pt x="20" y="18"/>
                  </a:lnTo>
                  <a:lnTo>
                    <a:pt x="22" y="14"/>
                  </a:lnTo>
                  <a:lnTo>
                    <a:pt x="22" y="10"/>
                  </a:lnTo>
                  <a:lnTo>
                    <a:pt x="22" y="10"/>
                  </a:lnTo>
                  <a:lnTo>
                    <a:pt x="22" y="6"/>
                  </a:lnTo>
                  <a:lnTo>
                    <a:pt x="20" y="2"/>
                  </a:lnTo>
                  <a:lnTo>
                    <a:pt x="16" y="0"/>
                  </a:lnTo>
                  <a:lnTo>
                    <a:pt x="12"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77" name="Freeform 242"/>
            <p:cNvSpPr/>
            <p:nvPr/>
          </p:nvSpPr>
          <p:spPr bwMode="auto">
            <a:xfrm>
              <a:off x="5745163" y="196850"/>
              <a:ext cx="34925" cy="34925"/>
            </a:xfrm>
            <a:custGeom>
              <a:avLst/>
              <a:gdLst/>
              <a:ahLst/>
              <a:cxnLst>
                <a:cxn ang="0">
                  <a:pos x="10" y="0"/>
                </a:cxn>
                <a:cxn ang="0">
                  <a:pos x="10" y="0"/>
                </a:cxn>
                <a:cxn ang="0">
                  <a:pos x="6" y="0"/>
                </a:cxn>
                <a:cxn ang="0">
                  <a:pos x="2" y="2"/>
                </a:cxn>
                <a:cxn ang="0">
                  <a:pos x="0" y="6"/>
                </a:cxn>
                <a:cxn ang="0">
                  <a:pos x="0" y="10"/>
                </a:cxn>
                <a:cxn ang="0">
                  <a:pos x="0" y="10"/>
                </a:cxn>
                <a:cxn ang="0">
                  <a:pos x="0" y="14"/>
                </a:cxn>
                <a:cxn ang="0">
                  <a:pos x="2" y="18"/>
                </a:cxn>
                <a:cxn ang="0">
                  <a:pos x="6" y="20"/>
                </a:cxn>
                <a:cxn ang="0">
                  <a:pos x="10" y="22"/>
                </a:cxn>
                <a:cxn ang="0">
                  <a:pos x="10" y="22"/>
                </a:cxn>
                <a:cxn ang="0">
                  <a:pos x="14" y="20"/>
                </a:cxn>
                <a:cxn ang="0">
                  <a:pos x="18" y="18"/>
                </a:cxn>
                <a:cxn ang="0">
                  <a:pos x="20" y="14"/>
                </a:cxn>
                <a:cxn ang="0">
                  <a:pos x="22" y="10"/>
                </a:cxn>
                <a:cxn ang="0">
                  <a:pos x="22" y="10"/>
                </a:cxn>
                <a:cxn ang="0">
                  <a:pos x="20" y="6"/>
                </a:cxn>
                <a:cxn ang="0">
                  <a:pos x="18" y="2"/>
                </a:cxn>
                <a:cxn ang="0">
                  <a:pos x="14" y="0"/>
                </a:cxn>
                <a:cxn ang="0">
                  <a:pos x="10" y="0"/>
                </a:cxn>
              </a:cxnLst>
              <a:rect l="0" t="0" r="r" b="b"/>
              <a:pathLst>
                <a:path w="22" h="22">
                  <a:moveTo>
                    <a:pt x="10" y="0"/>
                  </a:moveTo>
                  <a:lnTo>
                    <a:pt x="10" y="0"/>
                  </a:lnTo>
                  <a:lnTo>
                    <a:pt x="6" y="0"/>
                  </a:lnTo>
                  <a:lnTo>
                    <a:pt x="2" y="2"/>
                  </a:lnTo>
                  <a:lnTo>
                    <a:pt x="0" y="6"/>
                  </a:lnTo>
                  <a:lnTo>
                    <a:pt x="0" y="10"/>
                  </a:lnTo>
                  <a:lnTo>
                    <a:pt x="0" y="10"/>
                  </a:lnTo>
                  <a:lnTo>
                    <a:pt x="0" y="14"/>
                  </a:lnTo>
                  <a:lnTo>
                    <a:pt x="2" y="18"/>
                  </a:lnTo>
                  <a:lnTo>
                    <a:pt x="6" y="20"/>
                  </a:lnTo>
                  <a:lnTo>
                    <a:pt x="10" y="22"/>
                  </a:lnTo>
                  <a:lnTo>
                    <a:pt x="10" y="22"/>
                  </a:lnTo>
                  <a:lnTo>
                    <a:pt x="14" y="20"/>
                  </a:lnTo>
                  <a:lnTo>
                    <a:pt x="18" y="18"/>
                  </a:lnTo>
                  <a:lnTo>
                    <a:pt x="20" y="14"/>
                  </a:lnTo>
                  <a:lnTo>
                    <a:pt x="22" y="10"/>
                  </a:lnTo>
                  <a:lnTo>
                    <a:pt x="22" y="10"/>
                  </a:lnTo>
                  <a:lnTo>
                    <a:pt x="20" y="6"/>
                  </a:lnTo>
                  <a:lnTo>
                    <a:pt x="18" y="2"/>
                  </a:lnTo>
                  <a:lnTo>
                    <a:pt x="14" y="0"/>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78" name="Freeform 243"/>
            <p:cNvSpPr/>
            <p:nvPr/>
          </p:nvSpPr>
          <p:spPr bwMode="auto">
            <a:xfrm>
              <a:off x="5745163" y="196850"/>
              <a:ext cx="34925" cy="34925"/>
            </a:xfrm>
            <a:custGeom>
              <a:avLst/>
              <a:gdLst/>
              <a:ahLst/>
              <a:cxnLst>
                <a:cxn ang="0">
                  <a:pos x="10" y="0"/>
                </a:cxn>
                <a:cxn ang="0">
                  <a:pos x="10" y="0"/>
                </a:cxn>
                <a:cxn ang="0">
                  <a:pos x="6" y="0"/>
                </a:cxn>
                <a:cxn ang="0">
                  <a:pos x="2" y="2"/>
                </a:cxn>
                <a:cxn ang="0">
                  <a:pos x="0" y="6"/>
                </a:cxn>
                <a:cxn ang="0">
                  <a:pos x="0" y="10"/>
                </a:cxn>
                <a:cxn ang="0">
                  <a:pos x="0" y="10"/>
                </a:cxn>
                <a:cxn ang="0">
                  <a:pos x="0" y="14"/>
                </a:cxn>
                <a:cxn ang="0">
                  <a:pos x="2" y="18"/>
                </a:cxn>
                <a:cxn ang="0">
                  <a:pos x="6" y="20"/>
                </a:cxn>
                <a:cxn ang="0">
                  <a:pos x="10" y="22"/>
                </a:cxn>
                <a:cxn ang="0">
                  <a:pos x="10" y="22"/>
                </a:cxn>
                <a:cxn ang="0">
                  <a:pos x="14" y="20"/>
                </a:cxn>
                <a:cxn ang="0">
                  <a:pos x="18" y="18"/>
                </a:cxn>
                <a:cxn ang="0">
                  <a:pos x="20" y="14"/>
                </a:cxn>
                <a:cxn ang="0">
                  <a:pos x="22" y="10"/>
                </a:cxn>
                <a:cxn ang="0">
                  <a:pos x="22" y="10"/>
                </a:cxn>
                <a:cxn ang="0">
                  <a:pos x="20" y="6"/>
                </a:cxn>
                <a:cxn ang="0">
                  <a:pos x="18" y="2"/>
                </a:cxn>
                <a:cxn ang="0">
                  <a:pos x="14" y="0"/>
                </a:cxn>
                <a:cxn ang="0">
                  <a:pos x="10" y="0"/>
                </a:cxn>
              </a:cxnLst>
              <a:rect l="0" t="0" r="r" b="b"/>
              <a:pathLst>
                <a:path w="22" h="22">
                  <a:moveTo>
                    <a:pt x="10" y="0"/>
                  </a:moveTo>
                  <a:lnTo>
                    <a:pt x="10" y="0"/>
                  </a:lnTo>
                  <a:lnTo>
                    <a:pt x="6" y="0"/>
                  </a:lnTo>
                  <a:lnTo>
                    <a:pt x="2" y="2"/>
                  </a:lnTo>
                  <a:lnTo>
                    <a:pt x="0" y="6"/>
                  </a:lnTo>
                  <a:lnTo>
                    <a:pt x="0" y="10"/>
                  </a:lnTo>
                  <a:lnTo>
                    <a:pt x="0" y="10"/>
                  </a:lnTo>
                  <a:lnTo>
                    <a:pt x="0" y="14"/>
                  </a:lnTo>
                  <a:lnTo>
                    <a:pt x="2" y="18"/>
                  </a:lnTo>
                  <a:lnTo>
                    <a:pt x="6" y="20"/>
                  </a:lnTo>
                  <a:lnTo>
                    <a:pt x="10" y="22"/>
                  </a:lnTo>
                  <a:lnTo>
                    <a:pt x="10" y="22"/>
                  </a:lnTo>
                  <a:lnTo>
                    <a:pt x="14" y="20"/>
                  </a:lnTo>
                  <a:lnTo>
                    <a:pt x="18" y="18"/>
                  </a:lnTo>
                  <a:lnTo>
                    <a:pt x="20" y="14"/>
                  </a:lnTo>
                  <a:lnTo>
                    <a:pt x="22" y="10"/>
                  </a:lnTo>
                  <a:lnTo>
                    <a:pt x="22" y="10"/>
                  </a:lnTo>
                  <a:lnTo>
                    <a:pt x="20" y="6"/>
                  </a:lnTo>
                  <a:lnTo>
                    <a:pt x="18" y="2"/>
                  </a:lnTo>
                  <a:lnTo>
                    <a:pt x="14" y="0"/>
                  </a:lnTo>
                  <a:lnTo>
                    <a:pt x="10"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79" name="Freeform 244"/>
            <p:cNvSpPr/>
            <p:nvPr/>
          </p:nvSpPr>
          <p:spPr bwMode="auto">
            <a:xfrm>
              <a:off x="2332038" y="1114425"/>
              <a:ext cx="53975" cy="53975"/>
            </a:xfrm>
            <a:custGeom>
              <a:avLst/>
              <a:gdLst/>
              <a:ahLst/>
              <a:cxnLst>
                <a:cxn ang="0">
                  <a:pos x="18" y="0"/>
                </a:cxn>
                <a:cxn ang="0">
                  <a:pos x="18" y="0"/>
                </a:cxn>
                <a:cxn ang="0">
                  <a:pos x="10" y="2"/>
                </a:cxn>
                <a:cxn ang="0">
                  <a:pos x="6" y="6"/>
                </a:cxn>
                <a:cxn ang="0">
                  <a:pos x="2" y="10"/>
                </a:cxn>
                <a:cxn ang="0">
                  <a:pos x="0" y="18"/>
                </a:cxn>
                <a:cxn ang="0">
                  <a:pos x="0" y="18"/>
                </a:cxn>
                <a:cxn ang="0">
                  <a:pos x="2" y="24"/>
                </a:cxn>
                <a:cxn ang="0">
                  <a:pos x="6" y="30"/>
                </a:cxn>
                <a:cxn ang="0">
                  <a:pos x="10" y="32"/>
                </a:cxn>
                <a:cxn ang="0">
                  <a:pos x="18" y="34"/>
                </a:cxn>
                <a:cxn ang="0">
                  <a:pos x="18" y="34"/>
                </a:cxn>
                <a:cxn ang="0">
                  <a:pos x="24" y="32"/>
                </a:cxn>
                <a:cxn ang="0">
                  <a:pos x="30" y="30"/>
                </a:cxn>
                <a:cxn ang="0">
                  <a:pos x="32" y="24"/>
                </a:cxn>
                <a:cxn ang="0">
                  <a:pos x="34" y="18"/>
                </a:cxn>
                <a:cxn ang="0">
                  <a:pos x="34" y="18"/>
                </a:cxn>
                <a:cxn ang="0">
                  <a:pos x="32" y="10"/>
                </a:cxn>
                <a:cxn ang="0">
                  <a:pos x="30" y="6"/>
                </a:cxn>
                <a:cxn ang="0">
                  <a:pos x="24" y="2"/>
                </a:cxn>
                <a:cxn ang="0">
                  <a:pos x="18" y="0"/>
                </a:cxn>
              </a:cxnLst>
              <a:rect l="0" t="0" r="r" b="b"/>
              <a:pathLst>
                <a:path w="34" h="34">
                  <a:moveTo>
                    <a:pt x="18" y="0"/>
                  </a:moveTo>
                  <a:lnTo>
                    <a:pt x="18" y="0"/>
                  </a:lnTo>
                  <a:lnTo>
                    <a:pt x="10" y="2"/>
                  </a:lnTo>
                  <a:lnTo>
                    <a:pt x="6" y="6"/>
                  </a:lnTo>
                  <a:lnTo>
                    <a:pt x="2" y="10"/>
                  </a:lnTo>
                  <a:lnTo>
                    <a:pt x="0" y="18"/>
                  </a:lnTo>
                  <a:lnTo>
                    <a:pt x="0" y="18"/>
                  </a:lnTo>
                  <a:lnTo>
                    <a:pt x="2" y="24"/>
                  </a:lnTo>
                  <a:lnTo>
                    <a:pt x="6" y="30"/>
                  </a:lnTo>
                  <a:lnTo>
                    <a:pt x="10" y="32"/>
                  </a:lnTo>
                  <a:lnTo>
                    <a:pt x="18" y="34"/>
                  </a:lnTo>
                  <a:lnTo>
                    <a:pt x="18" y="34"/>
                  </a:lnTo>
                  <a:lnTo>
                    <a:pt x="24" y="32"/>
                  </a:lnTo>
                  <a:lnTo>
                    <a:pt x="30" y="30"/>
                  </a:lnTo>
                  <a:lnTo>
                    <a:pt x="32" y="24"/>
                  </a:lnTo>
                  <a:lnTo>
                    <a:pt x="34" y="18"/>
                  </a:lnTo>
                  <a:lnTo>
                    <a:pt x="34" y="18"/>
                  </a:lnTo>
                  <a:lnTo>
                    <a:pt x="32" y="10"/>
                  </a:lnTo>
                  <a:lnTo>
                    <a:pt x="30" y="6"/>
                  </a:lnTo>
                  <a:lnTo>
                    <a:pt x="24" y="2"/>
                  </a:lnTo>
                  <a:lnTo>
                    <a:pt x="1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80" name="Freeform 245"/>
            <p:cNvSpPr/>
            <p:nvPr/>
          </p:nvSpPr>
          <p:spPr bwMode="auto">
            <a:xfrm>
              <a:off x="2332038" y="1114425"/>
              <a:ext cx="53975" cy="53975"/>
            </a:xfrm>
            <a:custGeom>
              <a:avLst/>
              <a:gdLst/>
              <a:ahLst/>
              <a:cxnLst>
                <a:cxn ang="0">
                  <a:pos x="18" y="0"/>
                </a:cxn>
                <a:cxn ang="0">
                  <a:pos x="18" y="0"/>
                </a:cxn>
                <a:cxn ang="0">
                  <a:pos x="10" y="2"/>
                </a:cxn>
                <a:cxn ang="0">
                  <a:pos x="6" y="6"/>
                </a:cxn>
                <a:cxn ang="0">
                  <a:pos x="2" y="10"/>
                </a:cxn>
                <a:cxn ang="0">
                  <a:pos x="0" y="18"/>
                </a:cxn>
                <a:cxn ang="0">
                  <a:pos x="0" y="18"/>
                </a:cxn>
                <a:cxn ang="0">
                  <a:pos x="2" y="24"/>
                </a:cxn>
                <a:cxn ang="0">
                  <a:pos x="6" y="30"/>
                </a:cxn>
                <a:cxn ang="0">
                  <a:pos x="10" y="32"/>
                </a:cxn>
                <a:cxn ang="0">
                  <a:pos x="18" y="34"/>
                </a:cxn>
                <a:cxn ang="0">
                  <a:pos x="18" y="34"/>
                </a:cxn>
                <a:cxn ang="0">
                  <a:pos x="24" y="32"/>
                </a:cxn>
                <a:cxn ang="0">
                  <a:pos x="30" y="30"/>
                </a:cxn>
                <a:cxn ang="0">
                  <a:pos x="32" y="24"/>
                </a:cxn>
                <a:cxn ang="0">
                  <a:pos x="34" y="18"/>
                </a:cxn>
                <a:cxn ang="0">
                  <a:pos x="34" y="18"/>
                </a:cxn>
                <a:cxn ang="0">
                  <a:pos x="32" y="10"/>
                </a:cxn>
                <a:cxn ang="0">
                  <a:pos x="30" y="6"/>
                </a:cxn>
                <a:cxn ang="0">
                  <a:pos x="24" y="2"/>
                </a:cxn>
                <a:cxn ang="0">
                  <a:pos x="18" y="0"/>
                </a:cxn>
              </a:cxnLst>
              <a:rect l="0" t="0" r="r" b="b"/>
              <a:pathLst>
                <a:path w="34" h="34">
                  <a:moveTo>
                    <a:pt x="18" y="0"/>
                  </a:moveTo>
                  <a:lnTo>
                    <a:pt x="18" y="0"/>
                  </a:lnTo>
                  <a:lnTo>
                    <a:pt x="10" y="2"/>
                  </a:lnTo>
                  <a:lnTo>
                    <a:pt x="6" y="6"/>
                  </a:lnTo>
                  <a:lnTo>
                    <a:pt x="2" y="10"/>
                  </a:lnTo>
                  <a:lnTo>
                    <a:pt x="0" y="18"/>
                  </a:lnTo>
                  <a:lnTo>
                    <a:pt x="0" y="18"/>
                  </a:lnTo>
                  <a:lnTo>
                    <a:pt x="2" y="24"/>
                  </a:lnTo>
                  <a:lnTo>
                    <a:pt x="6" y="30"/>
                  </a:lnTo>
                  <a:lnTo>
                    <a:pt x="10" y="32"/>
                  </a:lnTo>
                  <a:lnTo>
                    <a:pt x="18" y="34"/>
                  </a:lnTo>
                  <a:lnTo>
                    <a:pt x="18" y="34"/>
                  </a:lnTo>
                  <a:lnTo>
                    <a:pt x="24" y="32"/>
                  </a:lnTo>
                  <a:lnTo>
                    <a:pt x="30" y="30"/>
                  </a:lnTo>
                  <a:lnTo>
                    <a:pt x="32" y="24"/>
                  </a:lnTo>
                  <a:lnTo>
                    <a:pt x="34" y="18"/>
                  </a:lnTo>
                  <a:lnTo>
                    <a:pt x="34" y="18"/>
                  </a:lnTo>
                  <a:lnTo>
                    <a:pt x="32" y="10"/>
                  </a:lnTo>
                  <a:lnTo>
                    <a:pt x="30" y="6"/>
                  </a:lnTo>
                  <a:lnTo>
                    <a:pt x="24" y="2"/>
                  </a:lnTo>
                  <a:lnTo>
                    <a:pt x="1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81" name="Freeform 246"/>
            <p:cNvSpPr/>
            <p:nvPr/>
          </p:nvSpPr>
          <p:spPr bwMode="auto">
            <a:xfrm>
              <a:off x="1550988" y="1187450"/>
              <a:ext cx="53975" cy="50800"/>
            </a:xfrm>
            <a:custGeom>
              <a:avLst/>
              <a:gdLst/>
              <a:ahLst/>
              <a:cxnLst>
                <a:cxn ang="0">
                  <a:pos x="16" y="0"/>
                </a:cxn>
                <a:cxn ang="0">
                  <a:pos x="16" y="0"/>
                </a:cxn>
                <a:cxn ang="0">
                  <a:pos x="10" y="0"/>
                </a:cxn>
                <a:cxn ang="0">
                  <a:pos x="4" y="4"/>
                </a:cxn>
                <a:cxn ang="0">
                  <a:pos x="0" y="10"/>
                </a:cxn>
                <a:cxn ang="0">
                  <a:pos x="0" y="16"/>
                </a:cxn>
                <a:cxn ang="0">
                  <a:pos x="0" y="16"/>
                </a:cxn>
                <a:cxn ang="0">
                  <a:pos x="0" y="22"/>
                </a:cxn>
                <a:cxn ang="0">
                  <a:pos x="4" y="28"/>
                </a:cxn>
                <a:cxn ang="0">
                  <a:pos x="10" y="32"/>
                </a:cxn>
                <a:cxn ang="0">
                  <a:pos x="16" y="32"/>
                </a:cxn>
                <a:cxn ang="0">
                  <a:pos x="16" y="32"/>
                </a:cxn>
                <a:cxn ang="0">
                  <a:pos x="22" y="32"/>
                </a:cxn>
                <a:cxn ang="0">
                  <a:pos x="28" y="28"/>
                </a:cxn>
                <a:cxn ang="0">
                  <a:pos x="32" y="22"/>
                </a:cxn>
                <a:cxn ang="0">
                  <a:pos x="34" y="16"/>
                </a:cxn>
                <a:cxn ang="0">
                  <a:pos x="34" y="16"/>
                </a:cxn>
                <a:cxn ang="0">
                  <a:pos x="32" y="10"/>
                </a:cxn>
                <a:cxn ang="0">
                  <a:pos x="28" y="4"/>
                </a:cxn>
                <a:cxn ang="0">
                  <a:pos x="22" y="0"/>
                </a:cxn>
                <a:cxn ang="0">
                  <a:pos x="16" y="0"/>
                </a:cxn>
              </a:cxnLst>
              <a:rect l="0" t="0" r="r" b="b"/>
              <a:pathLst>
                <a:path w="34" h="32">
                  <a:moveTo>
                    <a:pt x="16" y="0"/>
                  </a:moveTo>
                  <a:lnTo>
                    <a:pt x="16" y="0"/>
                  </a:lnTo>
                  <a:lnTo>
                    <a:pt x="10" y="0"/>
                  </a:lnTo>
                  <a:lnTo>
                    <a:pt x="4" y="4"/>
                  </a:lnTo>
                  <a:lnTo>
                    <a:pt x="0" y="10"/>
                  </a:lnTo>
                  <a:lnTo>
                    <a:pt x="0" y="16"/>
                  </a:lnTo>
                  <a:lnTo>
                    <a:pt x="0" y="16"/>
                  </a:lnTo>
                  <a:lnTo>
                    <a:pt x="0" y="22"/>
                  </a:lnTo>
                  <a:lnTo>
                    <a:pt x="4" y="28"/>
                  </a:lnTo>
                  <a:lnTo>
                    <a:pt x="10" y="32"/>
                  </a:lnTo>
                  <a:lnTo>
                    <a:pt x="16" y="32"/>
                  </a:lnTo>
                  <a:lnTo>
                    <a:pt x="16" y="32"/>
                  </a:lnTo>
                  <a:lnTo>
                    <a:pt x="22" y="32"/>
                  </a:lnTo>
                  <a:lnTo>
                    <a:pt x="28" y="28"/>
                  </a:lnTo>
                  <a:lnTo>
                    <a:pt x="32" y="22"/>
                  </a:lnTo>
                  <a:lnTo>
                    <a:pt x="34" y="16"/>
                  </a:lnTo>
                  <a:lnTo>
                    <a:pt x="34" y="16"/>
                  </a:lnTo>
                  <a:lnTo>
                    <a:pt x="32" y="10"/>
                  </a:lnTo>
                  <a:lnTo>
                    <a:pt x="28" y="4"/>
                  </a:lnTo>
                  <a:lnTo>
                    <a:pt x="22" y="0"/>
                  </a:lnTo>
                  <a:lnTo>
                    <a:pt x="1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82" name="Freeform 247"/>
            <p:cNvSpPr/>
            <p:nvPr/>
          </p:nvSpPr>
          <p:spPr bwMode="auto">
            <a:xfrm>
              <a:off x="1550988" y="1187450"/>
              <a:ext cx="53975" cy="50800"/>
            </a:xfrm>
            <a:custGeom>
              <a:avLst/>
              <a:gdLst/>
              <a:ahLst/>
              <a:cxnLst>
                <a:cxn ang="0">
                  <a:pos x="16" y="0"/>
                </a:cxn>
                <a:cxn ang="0">
                  <a:pos x="16" y="0"/>
                </a:cxn>
                <a:cxn ang="0">
                  <a:pos x="10" y="0"/>
                </a:cxn>
                <a:cxn ang="0">
                  <a:pos x="4" y="4"/>
                </a:cxn>
                <a:cxn ang="0">
                  <a:pos x="0" y="10"/>
                </a:cxn>
                <a:cxn ang="0">
                  <a:pos x="0" y="16"/>
                </a:cxn>
                <a:cxn ang="0">
                  <a:pos x="0" y="16"/>
                </a:cxn>
                <a:cxn ang="0">
                  <a:pos x="0" y="22"/>
                </a:cxn>
                <a:cxn ang="0">
                  <a:pos x="4" y="28"/>
                </a:cxn>
                <a:cxn ang="0">
                  <a:pos x="10" y="32"/>
                </a:cxn>
                <a:cxn ang="0">
                  <a:pos x="16" y="32"/>
                </a:cxn>
                <a:cxn ang="0">
                  <a:pos x="16" y="32"/>
                </a:cxn>
                <a:cxn ang="0">
                  <a:pos x="22" y="32"/>
                </a:cxn>
                <a:cxn ang="0">
                  <a:pos x="28" y="28"/>
                </a:cxn>
                <a:cxn ang="0">
                  <a:pos x="32" y="22"/>
                </a:cxn>
                <a:cxn ang="0">
                  <a:pos x="34" y="16"/>
                </a:cxn>
                <a:cxn ang="0">
                  <a:pos x="34" y="16"/>
                </a:cxn>
                <a:cxn ang="0">
                  <a:pos x="32" y="10"/>
                </a:cxn>
                <a:cxn ang="0">
                  <a:pos x="28" y="4"/>
                </a:cxn>
                <a:cxn ang="0">
                  <a:pos x="22" y="0"/>
                </a:cxn>
                <a:cxn ang="0">
                  <a:pos x="16" y="0"/>
                </a:cxn>
              </a:cxnLst>
              <a:rect l="0" t="0" r="r" b="b"/>
              <a:pathLst>
                <a:path w="34" h="32">
                  <a:moveTo>
                    <a:pt x="16" y="0"/>
                  </a:moveTo>
                  <a:lnTo>
                    <a:pt x="16" y="0"/>
                  </a:lnTo>
                  <a:lnTo>
                    <a:pt x="10" y="0"/>
                  </a:lnTo>
                  <a:lnTo>
                    <a:pt x="4" y="4"/>
                  </a:lnTo>
                  <a:lnTo>
                    <a:pt x="0" y="10"/>
                  </a:lnTo>
                  <a:lnTo>
                    <a:pt x="0" y="16"/>
                  </a:lnTo>
                  <a:lnTo>
                    <a:pt x="0" y="16"/>
                  </a:lnTo>
                  <a:lnTo>
                    <a:pt x="0" y="22"/>
                  </a:lnTo>
                  <a:lnTo>
                    <a:pt x="4" y="28"/>
                  </a:lnTo>
                  <a:lnTo>
                    <a:pt x="10" y="32"/>
                  </a:lnTo>
                  <a:lnTo>
                    <a:pt x="16" y="32"/>
                  </a:lnTo>
                  <a:lnTo>
                    <a:pt x="16" y="32"/>
                  </a:lnTo>
                  <a:lnTo>
                    <a:pt x="22" y="32"/>
                  </a:lnTo>
                  <a:lnTo>
                    <a:pt x="28" y="28"/>
                  </a:lnTo>
                  <a:lnTo>
                    <a:pt x="32" y="22"/>
                  </a:lnTo>
                  <a:lnTo>
                    <a:pt x="34" y="16"/>
                  </a:lnTo>
                  <a:lnTo>
                    <a:pt x="34" y="16"/>
                  </a:lnTo>
                  <a:lnTo>
                    <a:pt x="32" y="10"/>
                  </a:lnTo>
                  <a:lnTo>
                    <a:pt x="28" y="4"/>
                  </a:lnTo>
                  <a:lnTo>
                    <a:pt x="22" y="0"/>
                  </a:lnTo>
                  <a:lnTo>
                    <a:pt x="1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83" name="Freeform 248"/>
            <p:cNvSpPr/>
            <p:nvPr/>
          </p:nvSpPr>
          <p:spPr bwMode="auto">
            <a:xfrm>
              <a:off x="1744663" y="1320800"/>
              <a:ext cx="53975" cy="53975"/>
            </a:xfrm>
            <a:custGeom>
              <a:avLst/>
              <a:gdLst/>
              <a:ahLst/>
              <a:cxnLst>
                <a:cxn ang="0">
                  <a:pos x="18" y="0"/>
                </a:cxn>
                <a:cxn ang="0">
                  <a:pos x="18" y="0"/>
                </a:cxn>
                <a:cxn ang="0">
                  <a:pos x="10" y="0"/>
                </a:cxn>
                <a:cxn ang="0">
                  <a:pos x="6" y="4"/>
                </a:cxn>
                <a:cxn ang="0">
                  <a:pos x="2" y="10"/>
                </a:cxn>
                <a:cxn ang="0">
                  <a:pos x="0" y="16"/>
                </a:cxn>
                <a:cxn ang="0">
                  <a:pos x="0" y="16"/>
                </a:cxn>
                <a:cxn ang="0">
                  <a:pos x="2" y="22"/>
                </a:cxn>
                <a:cxn ang="0">
                  <a:pos x="6" y="28"/>
                </a:cxn>
                <a:cxn ang="0">
                  <a:pos x="10" y="32"/>
                </a:cxn>
                <a:cxn ang="0">
                  <a:pos x="18" y="34"/>
                </a:cxn>
                <a:cxn ang="0">
                  <a:pos x="18" y="34"/>
                </a:cxn>
                <a:cxn ang="0">
                  <a:pos x="24" y="32"/>
                </a:cxn>
                <a:cxn ang="0">
                  <a:pos x="30" y="28"/>
                </a:cxn>
                <a:cxn ang="0">
                  <a:pos x="34" y="22"/>
                </a:cxn>
                <a:cxn ang="0">
                  <a:pos x="34" y="16"/>
                </a:cxn>
                <a:cxn ang="0">
                  <a:pos x="34" y="16"/>
                </a:cxn>
                <a:cxn ang="0">
                  <a:pos x="34" y="10"/>
                </a:cxn>
                <a:cxn ang="0">
                  <a:pos x="30" y="4"/>
                </a:cxn>
                <a:cxn ang="0">
                  <a:pos x="24" y="0"/>
                </a:cxn>
                <a:cxn ang="0">
                  <a:pos x="18" y="0"/>
                </a:cxn>
              </a:cxnLst>
              <a:rect l="0" t="0" r="r" b="b"/>
              <a:pathLst>
                <a:path w="34" h="34">
                  <a:moveTo>
                    <a:pt x="18" y="0"/>
                  </a:moveTo>
                  <a:lnTo>
                    <a:pt x="18" y="0"/>
                  </a:lnTo>
                  <a:lnTo>
                    <a:pt x="10" y="0"/>
                  </a:lnTo>
                  <a:lnTo>
                    <a:pt x="6" y="4"/>
                  </a:lnTo>
                  <a:lnTo>
                    <a:pt x="2" y="10"/>
                  </a:lnTo>
                  <a:lnTo>
                    <a:pt x="0" y="16"/>
                  </a:lnTo>
                  <a:lnTo>
                    <a:pt x="0" y="16"/>
                  </a:lnTo>
                  <a:lnTo>
                    <a:pt x="2" y="22"/>
                  </a:lnTo>
                  <a:lnTo>
                    <a:pt x="6" y="28"/>
                  </a:lnTo>
                  <a:lnTo>
                    <a:pt x="10" y="32"/>
                  </a:lnTo>
                  <a:lnTo>
                    <a:pt x="18" y="34"/>
                  </a:lnTo>
                  <a:lnTo>
                    <a:pt x="18" y="34"/>
                  </a:lnTo>
                  <a:lnTo>
                    <a:pt x="24" y="32"/>
                  </a:lnTo>
                  <a:lnTo>
                    <a:pt x="30" y="28"/>
                  </a:lnTo>
                  <a:lnTo>
                    <a:pt x="34" y="22"/>
                  </a:lnTo>
                  <a:lnTo>
                    <a:pt x="34" y="16"/>
                  </a:lnTo>
                  <a:lnTo>
                    <a:pt x="34" y="16"/>
                  </a:lnTo>
                  <a:lnTo>
                    <a:pt x="34" y="10"/>
                  </a:lnTo>
                  <a:lnTo>
                    <a:pt x="30" y="4"/>
                  </a:lnTo>
                  <a:lnTo>
                    <a:pt x="24" y="0"/>
                  </a:lnTo>
                  <a:lnTo>
                    <a:pt x="1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84" name="Freeform 249"/>
            <p:cNvSpPr/>
            <p:nvPr/>
          </p:nvSpPr>
          <p:spPr bwMode="auto">
            <a:xfrm>
              <a:off x="1744663" y="1320800"/>
              <a:ext cx="53975" cy="53975"/>
            </a:xfrm>
            <a:custGeom>
              <a:avLst/>
              <a:gdLst/>
              <a:ahLst/>
              <a:cxnLst>
                <a:cxn ang="0">
                  <a:pos x="18" y="0"/>
                </a:cxn>
                <a:cxn ang="0">
                  <a:pos x="18" y="0"/>
                </a:cxn>
                <a:cxn ang="0">
                  <a:pos x="10" y="0"/>
                </a:cxn>
                <a:cxn ang="0">
                  <a:pos x="6" y="4"/>
                </a:cxn>
                <a:cxn ang="0">
                  <a:pos x="2" y="10"/>
                </a:cxn>
                <a:cxn ang="0">
                  <a:pos x="0" y="16"/>
                </a:cxn>
                <a:cxn ang="0">
                  <a:pos x="0" y="16"/>
                </a:cxn>
                <a:cxn ang="0">
                  <a:pos x="2" y="22"/>
                </a:cxn>
                <a:cxn ang="0">
                  <a:pos x="6" y="28"/>
                </a:cxn>
                <a:cxn ang="0">
                  <a:pos x="10" y="32"/>
                </a:cxn>
                <a:cxn ang="0">
                  <a:pos x="18" y="34"/>
                </a:cxn>
                <a:cxn ang="0">
                  <a:pos x="18" y="34"/>
                </a:cxn>
                <a:cxn ang="0">
                  <a:pos x="24" y="32"/>
                </a:cxn>
                <a:cxn ang="0">
                  <a:pos x="30" y="28"/>
                </a:cxn>
                <a:cxn ang="0">
                  <a:pos x="34" y="22"/>
                </a:cxn>
                <a:cxn ang="0">
                  <a:pos x="34" y="16"/>
                </a:cxn>
                <a:cxn ang="0">
                  <a:pos x="34" y="16"/>
                </a:cxn>
                <a:cxn ang="0">
                  <a:pos x="34" y="10"/>
                </a:cxn>
                <a:cxn ang="0">
                  <a:pos x="30" y="4"/>
                </a:cxn>
                <a:cxn ang="0">
                  <a:pos x="24" y="0"/>
                </a:cxn>
                <a:cxn ang="0">
                  <a:pos x="18" y="0"/>
                </a:cxn>
              </a:cxnLst>
              <a:rect l="0" t="0" r="r" b="b"/>
              <a:pathLst>
                <a:path w="34" h="34">
                  <a:moveTo>
                    <a:pt x="18" y="0"/>
                  </a:moveTo>
                  <a:lnTo>
                    <a:pt x="18" y="0"/>
                  </a:lnTo>
                  <a:lnTo>
                    <a:pt x="10" y="0"/>
                  </a:lnTo>
                  <a:lnTo>
                    <a:pt x="6" y="4"/>
                  </a:lnTo>
                  <a:lnTo>
                    <a:pt x="2" y="10"/>
                  </a:lnTo>
                  <a:lnTo>
                    <a:pt x="0" y="16"/>
                  </a:lnTo>
                  <a:lnTo>
                    <a:pt x="0" y="16"/>
                  </a:lnTo>
                  <a:lnTo>
                    <a:pt x="2" y="22"/>
                  </a:lnTo>
                  <a:lnTo>
                    <a:pt x="6" y="28"/>
                  </a:lnTo>
                  <a:lnTo>
                    <a:pt x="10" y="32"/>
                  </a:lnTo>
                  <a:lnTo>
                    <a:pt x="18" y="34"/>
                  </a:lnTo>
                  <a:lnTo>
                    <a:pt x="18" y="34"/>
                  </a:lnTo>
                  <a:lnTo>
                    <a:pt x="24" y="32"/>
                  </a:lnTo>
                  <a:lnTo>
                    <a:pt x="30" y="28"/>
                  </a:lnTo>
                  <a:lnTo>
                    <a:pt x="34" y="22"/>
                  </a:lnTo>
                  <a:lnTo>
                    <a:pt x="34" y="16"/>
                  </a:lnTo>
                  <a:lnTo>
                    <a:pt x="34" y="16"/>
                  </a:lnTo>
                  <a:lnTo>
                    <a:pt x="34" y="10"/>
                  </a:lnTo>
                  <a:lnTo>
                    <a:pt x="30" y="4"/>
                  </a:lnTo>
                  <a:lnTo>
                    <a:pt x="24" y="0"/>
                  </a:lnTo>
                  <a:lnTo>
                    <a:pt x="1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85" name="Freeform 250"/>
            <p:cNvSpPr/>
            <p:nvPr/>
          </p:nvSpPr>
          <p:spPr bwMode="auto">
            <a:xfrm>
              <a:off x="3792538" y="1143000"/>
              <a:ext cx="53975" cy="50800"/>
            </a:xfrm>
            <a:custGeom>
              <a:avLst/>
              <a:gdLst/>
              <a:ahLst/>
              <a:cxnLst>
                <a:cxn ang="0">
                  <a:pos x="16" y="0"/>
                </a:cxn>
                <a:cxn ang="0">
                  <a:pos x="16" y="0"/>
                </a:cxn>
                <a:cxn ang="0">
                  <a:pos x="10" y="0"/>
                </a:cxn>
                <a:cxn ang="0">
                  <a:pos x="4" y="4"/>
                </a:cxn>
                <a:cxn ang="0">
                  <a:pos x="2" y="10"/>
                </a:cxn>
                <a:cxn ang="0">
                  <a:pos x="0" y="16"/>
                </a:cxn>
                <a:cxn ang="0">
                  <a:pos x="0" y="16"/>
                </a:cxn>
                <a:cxn ang="0">
                  <a:pos x="2" y="22"/>
                </a:cxn>
                <a:cxn ang="0">
                  <a:pos x="4" y="28"/>
                </a:cxn>
                <a:cxn ang="0">
                  <a:pos x="10" y="32"/>
                </a:cxn>
                <a:cxn ang="0">
                  <a:pos x="16" y="32"/>
                </a:cxn>
                <a:cxn ang="0">
                  <a:pos x="16" y="32"/>
                </a:cxn>
                <a:cxn ang="0">
                  <a:pos x="24" y="32"/>
                </a:cxn>
                <a:cxn ang="0">
                  <a:pos x="28" y="28"/>
                </a:cxn>
                <a:cxn ang="0">
                  <a:pos x="32" y="22"/>
                </a:cxn>
                <a:cxn ang="0">
                  <a:pos x="34" y="16"/>
                </a:cxn>
                <a:cxn ang="0">
                  <a:pos x="34" y="16"/>
                </a:cxn>
                <a:cxn ang="0">
                  <a:pos x="32" y="10"/>
                </a:cxn>
                <a:cxn ang="0">
                  <a:pos x="28" y="4"/>
                </a:cxn>
                <a:cxn ang="0">
                  <a:pos x="24" y="0"/>
                </a:cxn>
                <a:cxn ang="0">
                  <a:pos x="16" y="0"/>
                </a:cxn>
              </a:cxnLst>
              <a:rect l="0" t="0" r="r" b="b"/>
              <a:pathLst>
                <a:path w="34" h="32">
                  <a:moveTo>
                    <a:pt x="16" y="0"/>
                  </a:moveTo>
                  <a:lnTo>
                    <a:pt x="16" y="0"/>
                  </a:lnTo>
                  <a:lnTo>
                    <a:pt x="10" y="0"/>
                  </a:lnTo>
                  <a:lnTo>
                    <a:pt x="4" y="4"/>
                  </a:lnTo>
                  <a:lnTo>
                    <a:pt x="2" y="10"/>
                  </a:lnTo>
                  <a:lnTo>
                    <a:pt x="0" y="16"/>
                  </a:lnTo>
                  <a:lnTo>
                    <a:pt x="0" y="16"/>
                  </a:lnTo>
                  <a:lnTo>
                    <a:pt x="2" y="22"/>
                  </a:lnTo>
                  <a:lnTo>
                    <a:pt x="4" y="28"/>
                  </a:lnTo>
                  <a:lnTo>
                    <a:pt x="10" y="32"/>
                  </a:lnTo>
                  <a:lnTo>
                    <a:pt x="16" y="32"/>
                  </a:lnTo>
                  <a:lnTo>
                    <a:pt x="16" y="32"/>
                  </a:lnTo>
                  <a:lnTo>
                    <a:pt x="24" y="32"/>
                  </a:lnTo>
                  <a:lnTo>
                    <a:pt x="28" y="28"/>
                  </a:lnTo>
                  <a:lnTo>
                    <a:pt x="32" y="22"/>
                  </a:lnTo>
                  <a:lnTo>
                    <a:pt x="34" y="16"/>
                  </a:lnTo>
                  <a:lnTo>
                    <a:pt x="34" y="16"/>
                  </a:lnTo>
                  <a:lnTo>
                    <a:pt x="32" y="10"/>
                  </a:lnTo>
                  <a:lnTo>
                    <a:pt x="28" y="4"/>
                  </a:lnTo>
                  <a:lnTo>
                    <a:pt x="24" y="0"/>
                  </a:lnTo>
                  <a:lnTo>
                    <a:pt x="1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86" name="Freeform 251"/>
            <p:cNvSpPr/>
            <p:nvPr/>
          </p:nvSpPr>
          <p:spPr bwMode="auto">
            <a:xfrm>
              <a:off x="3792538" y="1143000"/>
              <a:ext cx="53975" cy="50800"/>
            </a:xfrm>
            <a:custGeom>
              <a:avLst/>
              <a:gdLst/>
              <a:ahLst/>
              <a:cxnLst>
                <a:cxn ang="0">
                  <a:pos x="16" y="0"/>
                </a:cxn>
                <a:cxn ang="0">
                  <a:pos x="16" y="0"/>
                </a:cxn>
                <a:cxn ang="0">
                  <a:pos x="10" y="0"/>
                </a:cxn>
                <a:cxn ang="0">
                  <a:pos x="4" y="4"/>
                </a:cxn>
                <a:cxn ang="0">
                  <a:pos x="2" y="10"/>
                </a:cxn>
                <a:cxn ang="0">
                  <a:pos x="0" y="16"/>
                </a:cxn>
                <a:cxn ang="0">
                  <a:pos x="0" y="16"/>
                </a:cxn>
                <a:cxn ang="0">
                  <a:pos x="2" y="22"/>
                </a:cxn>
                <a:cxn ang="0">
                  <a:pos x="4" y="28"/>
                </a:cxn>
                <a:cxn ang="0">
                  <a:pos x="10" y="32"/>
                </a:cxn>
                <a:cxn ang="0">
                  <a:pos x="16" y="32"/>
                </a:cxn>
                <a:cxn ang="0">
                  <a:pos x="16" y="32"/>
                </a:cxn>
                <a:cxn ang="0">
                  <a:pos x="24" y="32"/>
                </a:cxn>
                <a:cxn ang="0">
                  <a:pos x="28" y="28"/>
                </a:cxn>
                <a:cxn ang="0">
                  <a:pos x="32" y="22"/>
                </a:cxn>
                <a:cxn ang="0">
                  <a:pos x="34" y="16"/>
                </a:cxn>
                <a:cxn ang="0">
                  <a:pos x="34" y="16"/>
                </a:cxn>
                <a:cxn ang="0">
                  <a:pos x="32" y="10"/>
                </a:cxn>
                <a:cxn ang="0">
                  <a:pos x="28" y="4"/>
                </a:cxn>
                <a:cxn ang="0">
                  <a:pos x="24" y="0"/>
                </a:cxn>
                <a:cxn ang="0">
                  <a:pos x="16" y="0"/>
                </a:cxn>
              </a:cxnLst>
              <a:rect l="0" t="0" r="r" b="b"/>
              <a:pathLst>
                <a:path w="34" h="32">
                  <a:moveTo>
                    <a:pt x="16" y="0"/>
                  </a:moveTo>
                  <a:lnTo>
                    <a:pt x="16" y="0"/>
                  </a:lnTo>
                  <a:lnTo>
                    <a:pt x="10" y="0"/>
                  </a:lnTo>
                  <a:lnTo>
                    <a:pt x="4" y="4"/>
                  </a:lnTo>
                  <a:lnTo>
                    <a:pt x="2" y="10"/>
                  </a:lnTo>
                  <a:lnTo>
                    <a:pt x="0" y="16"/>
                  </a:lnTo>
                  <a:lnTo>
                    <a:pt x="0" y="16"/>
                  </a:lnTo>
                  <a:lnTo>
                    <a:pt x="2" y="22"/>
                  </a:lnTo>
                  <a:lnTo>
                    <a:pt x="4" y="28"/>
                  </a:lnTo>
                  <a:lnTo>
                    <a:pt x="10" y="32"/>
                  </a:lnTo>
                  <a:lnTo>
                    <a:pt x="16" y="32"/>
                  </a:lnTo>
                  <a:lnTo>
                    <a:pt x="16" y="32"/>
                  </a:lnTo>
                  <a:lnTo>
                    <a:pt x="24" y="32"/>
                  </a:lnTo>
                  <a:lnTo>
                    <a:pt x="28" y="28"/>
                  </a:lnTo>
                  <a:lnTo>
                    <a:pt x="32" y="22"/>
                  </a:lnTo>
                  <a:lnTo>
                    <a:pt x="34" y="16"/>
                  </a:lnTo>
                  <a:lnTo>
                    <a:pt x="34" y="16"/>
                  </a:lnTo>
                  <a:lnTo>
                    <a:pt x="32" y="10"/>
                  </a:lnTo>
                  <a:lnTo>
                    <a:pt x="28" y="4"/>
                  </a:lnTo>
                  <a:lnTo>
                    <a:pt x="24" y="0"/>
                  </a:lnTo>
                  <a:lnTo>
                    <a:pt x="1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87" name="Freeform 252"/>
            <p:cNvSpPr/>
            <p:nvPr/>
          </p:nvSpPr>
          <p:spPr bwMode="auto">
            <a:xfrm>
              <a:off x="2833688" y="1060450"/>
              <a:ext cx="73025" cy="73025"/>
            </a:xfrm>
            <a:custGeom>
              <a:avLst/>
              <a:gdLst/>
              <a:ahLst/>
              <a:cxnLst>
                <a:cxn ang="0">
                  <a:pos x="22" y="0"/>
                </a:cxn>
                <a:cxn ang="0">
                  <a:pos x="22" y="0"/>
                </a:cxn>
                <a:cxn ang="0">
                  <a:pos x="14" y="2"/>
                </a:cxn>
                <a:cxn ang="0">
                  <a:pos x="6" y="8"/>
                </a:cxn>
                <a:cxn ang="0">
                  <a:pos x="2" y="14"/>
                </a:cxn>
                <a:cxn ang="0">
                  <a:pos x="0" y="24"/>
                </a:cxn>
                <a:cxn ang="0">
                  <a:pos x="0" y="24"/>
                </a:cxn>
                <a:cxn ang="0">
                  <a:pos x="2" y="32"/>
                </a:cxn>
                <a:cxn ang="0">
                  <a:pos x="6" y="40"/>
                </a:cxn>
                <a:cxn ang="0">
                  <a:pos x="14" y="44"/>
                </a:cxn>
                <a:cxn ang="0">
                  <a:pos x="22" y="46"/>
                </a:cxn>
                <a:cxn ang="0">
                  <a:pos x="22" y="46"/>
                </a:cxn>
                <a:cxn ang="0">
                  <a:pos x="32" y="44"/>
                </a:cxn>
                <a:cxn ang="0">
                  <a:pos x="38" y="40"/>
                </a:cxn>
                <a:cxn ang="0">
                  <a:pos x="44" y="32"/>
                </a:cxn>
                <a:cxn ang="0">
                  <a:pos x="46" y="24"/>
                </a:cxn>
                <a:cxn ang="0">
                  <a:pos x="46" y="24"/>
                </a:cxn>
                <a:cxn ang="0">
                  <a:pos x="44" y="14"/>
                </a:cxn>
                <a:cxn ang="0">
                  <a:pos x="38" y="8"/>
                </a:cxn>
                <a:cxn ang="0">
                  <a:pos x="32" y="2"/>
                </a:cxn>
                <a:cxn ang="0">
                  <a:pos x="22" y="0"/>
                </a:cxn>
              </a:cxnLst>
              <a:rect l="0" t="0" r="r" b="b"/>
              <a:pathLst>
                <a:path w="46" h="46">
                  <a:moveTo>
                    <a:pt x="22" y="0"/>
                  </a:moveTo>
                  <a:lnTo>
                    <a:pt x="22" y="0"/>
                  </a:lnTo>
                  <a:lnTo>
                    <a:pt x="14" y="2"/>
                  </a:lnTo>
                  <a:lnTo>
                    <a:pt x="6" y="8"/>
                  </a:lnTo>
                  <a:lnTo>
                    <a:pt x="2" y="14"/>
                  </a:lnTo>
                  <a:lnTo>
                    <a:pt x="0" y="24"/>
                  </a:lnTo>
                  <a:lnTo>
                    <a:pt x="0" y="24"/>
                  </a:lnTo>
                  <a:lnTo>
                    <a:pt x="2" y="32"/>
                  </a:lnTo>
                  <a:lnTo>
                    <a:pt x="6" y="40"/>
                  </a:lnTo>
                  <a:lnTo>
                    <a:pt x="14" y="44"/>
                  </a:lnTo>
                  <a:lnTo>
                    <a:pt x="22" y="46"/>
                  </a:lnTo>
                  <a:lnTo>
                    <a:pt x="22" y="46"/>
                  </a:lnTo>
                  <a:lnTo>
                    <a:pt x="32" y="44"/>
                  </a:lnTo>
                  <a:lnTo>
                    <a:pt x="38" y="40"/>
                  </a:lnTo>
                  <a:lnTo>
                    <a:pt x="44" y="32"/>
                  </a:lnTo>
                  <a:lnTo>
                    <a:pt x="46" y="24"/>
                  </a:lnTo>
                  <a:lnTo>
                    <a:pt x="46" y="24"/>
                  </a:lnTo>
                  <a:lnTo>
                    <a:pt x="44" y="14"/>
                  </a:lnTo>
                  <a:lnTo>
                    <a:pt x="38" y="8"/>
                  </a:lnTo>
                  <a:lnTo>
                    <a:pt x="32" y="2"/>
                  </a:lnTo>
                  <a:lnTo>
                    <a:pt x="2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88" name="Freeform 253"/>
            <p:cNvSpPr/>
            <p:nvPr/>
          </p:nvSpPr>
          <p:spPr bwMode="auto">
            <a:xfrm>
              <a:off x="2833688" y="1060450"/>
              <a:ext cx="73025" cy="73025"/>
            </a:xfrm>
            <a:custGeom>
              <a:avLst/>
              <a:gdLst/>
              <a:ahLst/>
              <a:cxnLst>
                <a:cxn ang="0">
                  <a:pos x="22" y="0"/>
                </a:cxn>
                <a:cxn ang="0">
                  <a:pos x="22" y="0"/>
                </a:cxn>
                <a:cxn ang="0">
                  <a:pos x="14" y="2"/>
                </a:cxn>
                <a:cxn ang="0">
                  <a:pos x="6" y="8"/>
                </a:cxn>
                <a:cxn ang="0">
                  <a:pos x="2" y="14"/>
                </a:cxn>
                <a:cxn ang="0">
                  <a:pos x="0" y="24"/>
                </a:cxn>
                <a:cxn ang="0">
                  <a:pos x="0" y="24"/>
                </a:cxn>
                <a:cxn ang="0">
                  <a:pos x="2" y="32"/>
                </a:cxn>
                <a:cxn ang="0">
                  <a:pos x="6" y="40"/>
                </a:cxn>
                <a:cxn ang="0">
                  <a:pos x="14" y="44"/>
                </a:cxn>
                <a:cxn ang="0">
                  <a:pos x="22" y="46"/>
                </a:cxn>
                <a:cxn ang="0">
                  <a:pos x="22" y="46"/>
                </a:cxn>
                <a:cxn ang="0">
                  <a:pos x="32" y="44"/>
                </a:cxn>
                <a:cxn ang="0">
                  <a:pos x="38" y="40"/>
                </a:cxn>
                <a:cxn ang="0">
                  <a:pos x="44" y="32"/>
                </a:cxn>
                <a:cxn ang="0">
                  <a:pos x="46" y="24"/>
                </a:cxn>
                <a:cxn ang="0">
                  <a:pos x="46" y="24"/>
                </a:cxn>
                <a:cxn ang="0">
                  <a:pos x="44" y="14"/>
                </a:cxn>
                <a:cxn ang="0">
                  <a:pos x="38" y="8"/>
                </a:cxn>
                <a:cxn ang="0">
                  <a:pos x="32" y="2"/>
                </a:cxn>
                <a:cxn ang="0">
                  <a:pos x="22" y="0"/>
                </a:cxn>
              </a:cxnLst>
              <a:rect l="0" t="0" r="r" b="b"/>
              <a:pathLst>
                <a:path w="46" h="46">
                  <a:moveTo>
                    <a:pt x="22" y="0"/>
                  </a:moveTo>
                  <a:lnTo>
                    <a:pt x="22" y="0"/>
                  </a:lnTo>
                  <a:lnTo>
                    <a:pt x="14" y="2"/>
                  </a:lnTo>
                  <a:lnTo>
                    <a:pt x="6" y="8"/>
                  </a:lnTo>
                  <a:lnTo>
                    <a:pt x="2" y="14"/>
                  </a:lnTo>
                  <a:lnTo>
                    <a:pt x="0" y="24"/>
                  </a:lnTo>
                  <a:lnTo>
                    <a:pt x="0" y="24"/>
                  </a:lnTo>
                  <a:lnTo>
                    <a:pt x="2" y="32"/>
                  </a:lnTo>
                  <a:lnTo>
                    <a:pt x="6" y="40"/>
                  </a:lnTo>
                  <a:lnTo>
                    <a:pt x="14" y="44"/>
                  </a:lnTo>
                  <a:lnTo>
                    <a:pt x="22" y="46"/>
                  </a:lnTo>
                  <a:lnTo>
                    <a:pt x="22" y="46"/>
                  </a:lnTo>
                  <a:lnTo>
                    <a:pt x="32" y="44"/>
                  </a:lnTo>
                  <a:lnTo>
                    <a:pt x="38" y="40"/>
                  </a:lnTo>
                  <a:lnTo>
                    <a:pt x="44" y="32"/>
                  </a:lnTo>
                  <a:lnTo>
                    <a:pt x="46" y="24"/>
                  </a:lnTo>
                  <a:lnTo>
                    <a:pt x="46" y="24"/>
                  </a:lnTo>
                  <a:lnTo>
                    <a:pt x="44" y="14"/>
                  </a:lnTo>
                  <a:lnTo>
                    <a:pt x="38" y="8"/>
                  </a:lnTo>
                  <a:lnTo>
                    <a:pt x="32" y="2"/>
                  </a:lnTo>
                  <a:lnTo>
                    <a:pt x="22"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89" name="Freeform 254"/>
            <p:cNvSpPr/>
            <p:nvPr/>
          </p:nvSpPr>
          <p:spPr bwMode="auto">
            <a:xfrm>
              <a:off x="3205163" y="1193800"/>
              <a:ext cx="34925" cy="38100"/>
            </a:xfrm>
            <a:custGeom>
              <a:avLst/>
              <a:gdLst/>
              <a:ahLst/>
              <a:cxnLst>
                <a:cxn ang="0">
                  <a:pos x="12" y="0"/>
                </a:cxn>
                <a:cxn ang="0">
                  <a:pos x="12" y="0"/>
                </a:cxn>
                <a:cxn ang="0">
                  <a:pos x="6" y="2"/>
                </a:cxn>
                <a:cxn ang="0">
                  <a:pos x="4" y="4"/>
                </a:cxn>
                <a:cxn ang="0">
                  <a:pos x="0" y="8"/>
                </a:cxn>
                <a:cxn ang="0">
                  <a:pos x="0" y="12"/>
                </a:cxn>
                <a:cxn ang="0">
                  <a:pos x="0" y="12"/>
                </a:cxn>
                <a:cxn ang="0">
                  <a:pos x="0" y="16"/>
                </a:cxn>
                <a:cxn ang="0">
                  <a:pos x="4" y="20"/>
                </a:cxn>
                <a:cxn ang="0">
                  <a:pos x="6" y="22"/>
                </a:cxn>
                <a:cxn ang="0">
                  <a:pos x="12" y="24"/>
                </a:cxn>
                <a:cxn ang="0">
                  <a:pos x="12" y="24"/>
                </a:cxn>
                <a:cxn ang="0">
                  <a:pos x="16" y="22"/>
                </a:cxn>
                <a:cxn ang="0">
                  <a:pos x="20" y="20"/>
                </a:cxn>
                <a:cxn ang="0">
                  <a:pos x="22" y="16"/>
                </a:cxn>
                <a:cxn ang="0">
                  <a:pos x="22" y="12"/>
                </a:cxn>
                <a:cxn ang="0">
                  <a:pos x="22" y="12"/>
                </a:cxn>
                <a:cxn ang="0">
                  <a:pos x="22" y="8"/>
                </a:cxn>
                <a:cxn ang="0">
                  <a:pos x="20" y="4"/>
                </a:cxn>
                <a:cxn ang="0">
                  <a:pos x="16" y="2"/>
                </a:cxn>
                <a:cxn ang="0">
                  <a:pos x="12" y="0"/>
                </a:cxn>
              </a:cxnLst>
              <a:rect l="0" t="0" r="r" b="b"/>
              <a:pathLst>
                <a:path w="22" h="24">
                  <a:moveTo>
                    <a:pt x="12" y="0"/>
                  </a:moveTo>
                  <a:lnTo>
                    <a:pt x="12" y="0"/>
                  </a:lnTo>
                  <a:lnTo>
                    <a:pt x="6" y="2"/>
                  </a:lnTo>
                  <a:lnTo>
                    <a:pt x="4" y="4"/>
                  </a:lnTo>
                  <a:lnTo>
                    <a:pt x="0" y="8"/>
                  </a:lnTo>
                  <a:lnTo>
                    <a:pt x="0" y="12"/>
                  </a:lnTo>
                  <a:lnTo>
                    <a:pt x="0" y="12"/>
                  </a:lnTo>
                  <a:lnTo>
                    <a:pt x="0" y="16"/>
                  </a:lnTo>
                  <a:lnTo>
                    <a:pt x="4" y="20"/>
                  </a:lnTo>
                  <a:lnTo>
                    <a:pt x="6" y="22"/>
                  </a:lnTo>
                  <a:lnTo>
                    <a:pt x="12" y="24"/>
                  </a:lnTo>
                  <a:lnTo>
                    <a:pt x="12" y="24"/>
                  </a:lnTo>
                  <a:lnTo>
                    <a:pt x="16" y="22"/>
                  </a:lnTo>
                  <a:lnTo>
                    <a:pt x="20" y="20"/>
                  </a:lnTo>
                  <a:lnTo>
                    <a:pt x="22" y="16"/>
                  </a:lnTo>
                  <a:lnTo>
                    <a:pt x="22" y="12"/>
                  </a:lnTo>
                  <a:lnTo>
                    <a:pt x="22" y="12"/>
                  </a:lnTo>
                  <a:lnTo>
                    <a:pt x="22" y="8"/>
                  </a:lnTo>
                  <a:lnTo>
                    <a:pt x="20" y="4"/>
                  </a:lnTo>
                  <a:lnTo>
                    <a:pt x="16" y="2"/>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90" name="Freeform 255"/>
            <p:cNvSpPr/>
            <p:nvPr/>
          </p:nvSpPr>
          <p:spPr bwMode="auto">
            <a:xfrm>
              <a:off x="3205163" y="1193800"/>
              <a:ext cx="34925" cy="38100"/>
            </a:xfrm>
            <a:custGeom>
              <a:avLst/>
              <a:gdLst/>
              <a:ahLst/>
              <a:cxnLst>
                <a:cxn ang="0">
                  <a:pos x="12" y="0"/>
                </a:cxn>
                <a:cxn ang="0">
                  <a:pos x="12" y="0"/>
                </a:cxn>
                <a:cxn ang="0">
                  <a:pos x="6" y="2"/>
                </a:cxn>
                <a:cxn ang="0">
                  <a:pos x="4" y="4"/>
                </a:cxn>
                <a:cxn ang="0">
                  <a:pos x="0" y="8"/>
                </a:cxn>
                <a:cxn ang="0">
                  <a:pos x="0" y="12"/>
                </a:cxn>
                <a:cxn ang="0">
                  <a:pos x="0" y="12"/>
                </a:cxn>
                <a:cxn ang="0">
                  <a:pos x="0" y="16"/>
                </a:cxn>
                <a:cxn ang="0">
                  <a:pos x="4" y="20"/>
                </a:cxn>
                <a:cxn ang="0">
                  <a:pos x="6" y="22"/>
                </a:cxn>
                <a:cxn ang="0">
                  <a:pos x="12" y="24"/>
                </a:cxn>
                <a:cxn ang="0">
                  <a:pos x="12" y="24"/>
                </a:cxn>
                <a:cxn ang="0">
                  <a:pos x="16" y="22"/>
                </a:cxn>
                <a:cxn ang="0">
                  <a:pos x="20" y="20"/>
                </a:cxn>
                <a:cxn ang="0">
                  <a:pos x="22" y="16"/>
                </a:cxn>
                <a:cxn ang="0">
                  <a:pos x="22" y="12"/>
                </a:cxn>
                <a:cxn ang="0">
                  <a:pos x="22" y="12"/>
                </a:cxn>
                <a:cxn ang="0">
                  <a:pos x="22" y="8"/>
                </a:cxn>
                <a:cxn ang="0">
                  <a:pos x="20" y="4"/>
                </a:cxn>
                <a:cxn ang="0">
                  <a:pos x="16" y="2"/>
                </a:cxn>
                <a:cxn ang="0">
                  <a:pos x="12" y="0"/>
                </a:cxn>
              </a:cxnLst>
              <a:rect l="0" t="0" r="r" b="b"/>
              <a:pathLst>
                <a:path w="22" h="24">
                  <a:moveTo>
                    <a:pt x="12" y="0"/>
                  </a:moveTo>
                  <a:lnTo>
                    <a:pt x="12" y="0"/>
                  </a:lnTo>
                  <a:lnTo>
                    <a:pt x="6" y="2"/>
                  </a:lnTo>
                  <a:lnTo>
                    <a:pt x="4" y="4"/>
                  </a:lnTo>
                  <a:lnTo>
                    <a:pt x="0" y="8"/>
                  </a:lnTo>
                  <a:lnTo>
                    <a:pt x="0" y="12"/>
                  </a:lnTo>
                  <a:lnTo>
                    <a:pt x="0" y="12"/>
                  </a:lnTo>
                  <a:lnTo>
                    <a:pt x="0" y="16"/>
                  </a:lnTo>
                  <a:lnTo>
                    <a:pt x="4" y="20"/>
                  </a:lnTo>
                  <a:lnTo>
                    <a:pt x="6" y="22"/>
                  </a:lnTo>
                  <a:lnTo>
                    <a:pt x="12" y="24"/>
                  </a:lnTo>
                  <a:lnTo>
                    <a:pt x="12" y="24"/>
                  </a:lnTo>
                  <a:lnTo>
                    <a:pt x="16" y="22"/>
                  </a:lnTo>
                  <a:lnTo>
                    <a:pt x="20" y="20"/>
                  </a:lnTo>
                  <a:lnTo>
                    <a:pt x="22" y="16"/>
                  </a:lnTo>
                  <a:lnTo>
                    <a:pt x="22" y="12"/>
                  </a:lnTo>
                  <a:lnTo>
                    <a:pt x="22" y="12"/>
                  </a:lnTo>
                  <a:lnTo>
                    <a:pt x="22" y="8"/>
                  </a:lnTo>
                  <a:lnTo>
                    <a:pt x="20" y="4"/>
                  </a:lnTo>
                  <a:lnTo>
                    <a:pt x="16" y="2"/>
                  </a:lnTo>
                  <a:lnTo>
                    <a:pt x="12"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91" name="Freeform 256"/>
            <p:cNvSpPr/>
            <p:nvPr/>
          </p:nvSpPr>
          <p:spPr bwMode="auto">
            <a:xfrm>
              <a:off x="5945188" y="1498600"/>
              <a:ext cx="34925" cy="34925"/>
            </a:xfrm>
            <a:custGeom>
              <a:avLst/>
              <a:gdLst/>
              <a:ahLst/>
              <a:cxnLst>
                <a:cxn ang="0">
                  <a:pos x="12" y="0"/>
                </a:cxn>
                <a:cxn ang="0">
                  <a:pos x="12" y="0"/>
                </a:cxn>
                <a:cxn ang="0">
                  <a:pos x="8" y="0"/>
                </a:cxn>
                <a:cxn ang="0">
                  <a:pos x="4" y="2"/>
                </a:cxn>
                <a:cxn ang="0">
                  <a:pos x="2" y="6"/>
                </a:cxn>
                <a:cxn ang="0">
                  <a:pos x="0" y="10"/>
                </a:cxn>
                <a:cxn ang="0">
                  <a:pos x="0" y="10"/>
                </a:cxn>
                <a:cxn ang="0">
                  <a:pos x="2" y="16"/>
                </a:cxn>
                <a:cxn ang="0">
                  <a:pos x="4" y="18"/>
                </a:cxn>
                <a:cxn ang="0">
                  <a:pos x="8" y="22"/>
                </a:cxn>
                <a:cxn ang="0">
                  <a:pos x="12" y="22"/>
                </a:cxn>
                <a:cxn ang="0">
                  <a:pos x="12" y="22"/>
                </a:cxn>
                <a:cxn ang="0">
                  <a:pos x="16" y="22"/>
                </a:cxn>
                <a:cxn ang="0">
                  <a:pos x="20" y="18"/>
                </a:cxn>
                <a:cxn ang="0">
                  <a:pos x="22" y="16"/>
                </a:cxn>
                <a:cxn ang="0">
                  <a:pos x="22" y="10"/>
                </a:cxn>
                <a:cxn ang="0">
                  <a:pos x="22" y="10"/>
                </a:cxn>
                <a:cxn ang="0">
                  <a:pos x="22" y="6"/>
                </a:cxn>
                <a:cxn ang="0">
                  <a:pos x="20" y="2"/>
                </a:cxn>
                <a:cxn ang="0">
                  <a:pos x="16" y="0"/>
                </a:cxn>
                <a:cxn ang="0">
                  <a:pos x="12" y="0"/>
                </a:cxn>
              </a:cxnLst>
              <a:rect l="0" t="0" r="r" b="b"/>
              <a:pathLst>
                <a:path w="22" h="22">
                  <a:moveTo>
                    <a:pt x="12" y="0"/>
                  </a:moveTo>
                  <a:lnTo>
                    <a:pt x="12" y="0"/>
                  </a:lnTo>
                  <a:lnTo>
                    <a:pt x="8" y="0"/>
                  </a:lnTo>
                  <a:lnTo>
                    <a:pt x="4" y="2"/>
                  </a:lnTo>
                  <a:lnTo>
                    <a:pt x="2" y="6"/>
                  </a:lnTo>
                  <a:lnTo>
                    <a:pt x="0" y="10"/>
                  </a:lnTo>
                  <a:lnTo>
                    <a:pt x="0" y="10"/>
                  </a:lnTo>
                  <a:lnTo>
                    <a:pt x="2" y="16"/>
                  </a:lnTo>
                  <a:lnTo>
                    <a:pt x="4" y="18"/>
                  </a:lnTo>
                  <a:lnTo>
                    <a:pt x="8" y="22"/>
                  </a:lnTo>
                  <a:lnTo>
                    <a:pt x="12" y="22"/>
                  </a:lnTo>
                  <a:lnTo>
                    <a:pt x="12" y="22"/>
                  </a:lnTo>
                  <a:lnTo>
                    <a:pt x="16" y="22"/>
                  </a:lnTo>
                  <a:lnTo>
                    <a:pt x="20" y="18"/>
                  </a:lnTo>
                  <a:lnTo>
                    <a:pt x="22" y="16"/>
                  </a:lnTo>
                  <a:lnTo>
                    <a:pt x="22" y="10"/>
                  </a:lnTo>
                  <a:lnTo>
                    <a:pt x="22" y="10"/>
                  </a:lnTo>
                  <a:lnTo>
                    <a:pt x="22" y="6"/>
                  </a:lnTo>
                  <a:lnTo>
                    <a:pt x="20" y="2"/>
                  </a:lnTo>
                  <a:lnTo>
                    <a:pt x="16" y="0"/>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92" name="Freeform 257"/>
            <p:cNvSpPr/>
            <p:nvPr/>
          </p:nvSpPr>
          <p:spPr bwMode="auto">
            <a:xfrm>
              <a:off x="5945188" y="1498600"/>
              <a:ext cx="34925" cy="34925"/>
            </a:xfrm>
            <a:custGeom>
              <a:avLst/>
              <a:gdLst/>
              <a:ahLst/>
              <a:cxnLst>
                <a:cxn ang="0">
                  <a:pos x="12" y="0"/>
                </a:cxn>
                <a:cxn ang="0">
                  <a:pos x="12" y="0"/>
                </a:cxn>
                <a:cxn ang="0">
                  <a:pos x="8" y="0"/>
                </a:cxn>
                <a:cxn ang="0">
                  <a:pos x="4" y="2"/>
                </a:cxn>
                <a:cxn ang="0">
                  <a:pos x="2" y="6"/>
                </a:cxn>
                <a:cxn ang="0">
                  <a:pos x="0" y="10"/>
                </a:cxn>
                <a:cxn ang="0">
                  <a:pos x="0" y="10"/>
                </a:cxn>
                <a:cxn ang="0">
                  <a:pos x="2" y="16"/>
                </a:cxn>
                <a:cxn ang="0">
                  <a:pos x="4" y="18"/>
                </a:cxn>
                <a:cxn ang="0">
                  <a:pos x="8" y="22"/>
                </a:cxn>
                <a:cxn ang="0">
                  <a:pos x="12" y="22"/>
                </a:cxn>
                <a:cxn ang="0">
                  <a:pos x="12" y="22"/>
                </a:cxn>
                <a:cxn ang="0">
                  <a:pos x="16" y="22"/>
                </a:cxn>
                <a:cxn ang="0">
                  <a:pos x="20" y="18"/>
                </a:cxn>
                <a:cxn ang="0">
                  <a:pos x="22" y="16"/>
                </a:cxn>
                <a:cxn ang="0">
                  <a:pos x="22" y="10"/>
                </a:cxn>
                <a:cxn ang="0">
                  <a:pos x="22" y="10"/>
                </a:cxn>
                <a:cxn ang="0">
                  <a:pos x="22" y="6"/>
                </a:cxn>
                <a:cxn ang="0">
                  <a:pos x="20" y="2"/>
                </a:cxn>
                <a:cxn ang="0">
                  <a:pos x="16" y="0"/>
                </a:cxn>
                <a:cxn ang="0">
                  <a:pos x="12" y="0"/>
                </a:cxn>
              </a:cxnLst>
              <a:rect l="0" t="0" r="r" b="b"/>
              <a:pathLst>
                <a:path w="22" h="22">
                  <a:moveTo>
                    <a:pt x="12" y="0"/>
                  </a:moveTo>
                  <a:lnTo>
                    <a:pt x="12" y="0"/>
                  </a:lnTo>
                  <a:lnTo>
                    <a:pt x="8" y="0"/>
                  </a:lnTo>
                  <a:lnTo>
                    <a:pt x="4" y="2"/>
                  </a:lnTo>
                  <a:lnTo>
                    <a:pt x="2" y="6"/>
                  </a:lnTo>
                  <a:lnTo>
                    <a:pt x="0" y="10"/>
                  </a:lnTo>
                  <a:lnTo>
                    <a:pt x="0" y="10"/>
                  </a:lnTo>
                  <a:lnTo>
                    <a:pt x="2" y="16"/>
                  </a:lnTo>
                  <a:lnTo>
                    <a:pt x="4" y="18"/>
                  </a:lnTo>
                  <a:lnTo>
                    <a:pt x="8" y="22"/>
                  </a:lnTo>
                  <a:lnTo>
                    <a:pt x="12" y="22"/>
                  </a:lnTo>
                  <a:lnTo>
                    <a:pt x="12" y="22"/>
                  </a:lnTo>
                  <a:lnTo>
                    <a:pt x="16" y="22"/>
                  </a:lnTo>
                  <a:lnTo>
                    <a:pt x="20" y="18"/>
                  </a:lnTo>
                  <a:lnTo>
                    <a:pt x="22" y="16"/>
                  </a:lnTo>
                  <a:lnTo>
                    <a:pt x="22" y="10"/>
                  </a:lnTo>
                  <a:lnTo>
                    <a:pt x="22" y="10"/>
                  </a:lnTo>
                  <a:lnTo>
                    <a:pt x="22" y="6"/>
                  </a:lnTo>
                  <a:lnTo>
                    <a:pt x="20" y="2"/>
                  </a:lnTo>
                  <a:lnTo>
                    <a:pt x="16" y="0"/>
                  </a:lnTo>
                  <a:lnTo>
                    <a:pt x="12"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93" name="Freeform 258"/>
            <p:cNvSpPr/>
            <p:nvPr/>
          </p:nvSpPr>
          <p:spPr bwMode="auto">
            <a:xfrm>
              <a:off x="6488113" y="1647825"/>
              <a:ext cx="34925" cy="38100"/>
            </a:xfrm>
            <a:custGeom>
              <a:avLst/>
              <a:gdLst/>
              <a:ahLst/>
              <a:cxnLst>
                <a:cxn ang="0">
                  <a:pos x="12" y="0"/>
                </a:cxn>
                <a:cxn ang="0">
                  <a:pos x="12" y="0"/>
                </a:cxn>
                <a:cxn ang="0">
                  <a:pos x="8" y="2"/>
                </a:cxn>
                <a:cxn ang="0">
                  <a:pos x="4" y="4"/>
                </a:cxn>
                <a:cxn ang="0">
                  <a:pos x="2" y="8"/>
                </a:cxn>
                <a:cxn ang="0">
                  <a:pos x="0" y="12"/>
                </a:cxn>
                <a:cxn ang="0">
                  <a:pos x="0" y="12"/>
                </a:cxn>
                <a:cxn ang="0">
                  <a:pos x="2" y="16"/>
                </a:cxn>
                <a:cxn ang="0">
                  <a:pos x="4" y="20"/>
                </a:cxn>
                <a:cxn ang="0">
                  <a:pos x="8" y="22"/>
                </a:cxn>
                <a:cxn ang="0">
                  <a:pos x="12" y="24"/>
                </a:cxn>
                <a:cxn ang="0">
                  <a:pos x="12" y="24"/>
                </a:cxn>
                <a:cxn ang="0">
                  <a:pos x="16" y="22"/>
                </a:cxn>
                <a:cxn ang="0">
                  <a:pos x="20" y="20"/>
                </a:cxn>
                <a:cxn ang="0">
                  <a:pos x="22" y="16"/>
                </a:cxn>
                <a:cxn ang="0">
                  <a:pos x="22" y="12"/>
                </a:cxn>
                <a:cxn ang="0">
                  <a:pos x="22" y="12"/>
                </a:cxn>
                <a:cxn ang="0">
                  <a:pos x="22" y="8"/>
                </a:cxn>
                <a:cxn ang="0">
                  <a:pos x="20" y="4"/>
                </a:cxn>
                <a:cxn ang="0">
                  <a:pos x="16" y="2"/>
                </a:cxn>
                <a:cxn ang="0">
                  <a:pos x="12" y="0"/>
                </a:cxn>
              </a:cxnLst>
              <a:rect l="0" t="0" r="r" b="b"/>
              <a:pathLst>
                <a:path w="22" h="24">
                  <a:moveTo>
                    <a:pt x="12" y="0"/>
                  </a:moveTo>
                  <a:lnTo>
                    <a:pt x="12" y="0"/>
                  </a:lnTo>
                  <a:lnTo>
                    <a:pt x="8" y="2"/>
                  </a:lnTo>
                  <a:lnTo>
                    <a:pt x="4" y="4"/>
                  </a:lnTo>
                  <a:lnTo>
                    <a:pt x="2" y="8"/>
                  </a:lnTo>
                  <a:lnTo>
                    <a:pt x="0" y="12"/>
                  </a:lnTo>
                  <a:lnTo>
                    <a:pt x="0" y="12"/>
                  </a:lnTo>
                  <a:lnTo>
                    <a:pt x="2" y="16"/>
                  </a:lnTo>
                  <a:lnTo>
                    <a:pt x="4" y="20"/>
                  </a:lnTo>
                  <a:lnTo>
                    <a:pt x="8" y="22"/>
                  </a:lnTo>
                  <a:lnTo>
                    <a:pt x="12" y="24"/>
                  </a:lnTo>
                  <a:lnTo>
                    <a:pt x="12" y="24"/>
                  </a:lnTo>
                  <a:lnTo>
                    <a:pt x="16" y="22"/>
                  </a:lnTo>
                  <a:lnTo>
                    <a:pt x="20" y="20"/>
                  </a:lnTo>
                  <a:lnTo>
                    <a:pt x="22" y="16"/>
                  </a:lnTo>
                  <a:lnTo>
                    <a:pt x="22" y="12"/>
                  </a:lnTo>
                  <a:lnTo>
                    <a:pt x="22" y="12"/>
                  </a:lnTo>
                  <a:lnTo>
                    <a:pt x="22" y="8"/>
                  </a:lnTo>
                  <a:lnTo>
                    <a:pt x="20" y="4"/>
                  </a:lnTo>
                  <a:lnTo>
                    <a:pt x="16" y="2"/>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94" name="Freeform 259"/>
            <p:cNvSpPr/>
            <p:nvPr/>
          </p:nvSpPr>
          <p:spPr bwMode="auto">
            <a:xfrm>
              <a:off x="6488113" y="1647825"/>
              <a:ext cx="34925" cy="38100"/>
            </a:xfrm>
            <a:custGeom>
              <a:avLst/>
              <a:gdLst/>
              <a:ahLst/>
              <a:cxnLst>
                <a:cxn ang="0">
                  <a:pos x="12" y="0"/>
                </a:cxn>
                <a:cxn ang="0">
                  <a:pos x="12" y="0"/>
                </a:cxn>
                <a:cxn ang="0">
                  <a:pos x="8" y="2"/>
                </a:cxn>
                <a:cxn ang="0">
                  <a:pos x="4" y="4"/>
                </a:cxn>
                <a:cxn ang="0">
                  <a:pos x="2" y="8"/>
                </a:cxn>
                <a:cxn ang="0">
                  <a:pos x="0" y="12"/>
                </a:cxn>
                <a:cxn ang="0">
                  <a:pos x="0" y="12"/>
                </a:cxn>
                <a:cxn ang="0">
                  <a:pos x="2" y="16"/>
                </a:cxn>
                <a:cxn ang="0">
                  <a:pos x="4" y="20"/>
                </a:cxn>
                <a:cxn ang="0">
                  <a:pos x="8" y="22"/>
                </a:cxn>
                <a:cxn ang="0">
                  <a:pos x="12" y="24"/>
                </a:cxn>
                <a:cxn ang="0">
                  <a:pos x="12" y="24"/>
                </a:cxn>
                <a:cxn ang="0">
                  <a:pos x="16" y="22"/>
                </a:cxn>
                <a:cxn ang="0">
                  <a:pos x="20" y="20"/>
                </a:cxn>
                <a:cxn ang="0">
                  <a:pos x="22" y="16"/>
                </a:cxn>
                <a:cxn ang="0">
                  <a:pos x="22" y="12"/>
                </a:cxn>
                <a:cxn ang="0">
                  <a:pos x="22" y="12"/>
                </a:cxn>
                <a:cxn ang="0">
                  <a:pos x="22" y="8"/>
                </a:cxn>
                <a:cxn ang="0">
                  <a:pos x="20" y="4"/>
                </a:cxn>
                <a:cxn ang="0">
                  <a:pos x="16" y="2"/>
                </a:cxn>
                <a:cxn ang="0">
                  <a:pos x="12" y="0"/>
                </a:cxn>
              </a:cxnLst>
              <a:rect l="0" t="0" r="r" b="b"/>
              <a:pathLst>
                <a:path w="22" h="24">
                  <a:moveTo>
                    <a:pt x="12" y="0"/>
                  </a:moveTo>
                  <a:lnTo>
                    <a:pt x="12" y="0"/>
                  </a:lnTo>
                  <a:lnTo>
                    <a:pt x="8" y="2"/>
                  </a:lnTo>
                  <a:lnTo>
                    <a:pt x="4" y="4"/>
                  </a:lnTo>
                  <a:lnTo>
                    <a:pt x="2" y="8"/>
                  </a:lnTo>
                  <a:lnTo>
                    <a:pt x="0" y="12"/>
                  </a:lnTo>
                  <a:lnTo>
                    <a:pt x="0" y="12"/>
                  </a:lnTo>
                  <a:lnTo>
                    <a:pt x="2" y="16"/>
                  </a:lnTo>
                  <a:lnTo>
                    <a:pt x="4" y="20"/>
                  </a:lnTo>
                  <a:lnTo>
                    <a:pt x="8" y="22"/>
                  </a:lnTo>
                  <a:lnTo>
                    <a:pt x="12" y="24"/>
                  </a:lnTo>
                  <a:lnTo>
                    <a:pt x="12" y="24"/>
                  </a:lnTo>
                  <a:lnTo>
                    <a:pt x="16" y="22"/>
                  </a:lnTo>
                  <a:lnTo>
                    <a:pt x="20" y="20"/>
                  </a:lnTo>
                  <a:lnTo>
                    <a:pt x="22" y="16"/>
                  </a:lnTo>
                  <a:lnTo>
                    <a:pt x="22" y="12"/>
                  </a:lnTo>
                  <a:lnTo>
                    <a:pt x="22" y="12"/>
                  </a:lnTo>
                  <a:lnTo>
                    <a:pt x="22" y="8"/>
                  </a:lnTo>
                  <a:lnTo>
                    <a:pt x="20" y="4"/>
                  </a:lnTo>
                  <a:lnTo>
                    <a:pt x="16" y="2"/>
                  </a:lnTo>
                  <a:lnTo>
                    <a:pt x="12"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95" name="Freeform 260"/>
            <p:cNvSpPr/>
            <p:nvPr/>
          </p:nvSpPr>
          <p:spPr bwMode="auto">
            <a:xfrm>
              <a:off x="7726363" y="1355725"/>
              <a:ext cx="34925" cy="34925"/>
            </a:xfrm>
            <a:custGeom>
              <a:avLst/>
              <a:gdLst/>
              <a:ahLst/>
              <a:cxnLst>
                <a:cxn ang="0">
                  <a:pos x="10" y="0"/>
                </a:cxn>
                <a:cxn ang="0">
                  <a:pos x="10" y="0"/>
                </a:cxn>
                <a:cxn ang="0">
                  <a:pos x="6" y="0"/>
                </a:cxn>
                <a:cxn ang="0">
                  <a:pos x="2" y="4"/>
                </a:cxn>
                <a:cxn ang="0">
                  <a:pos x="0" y="6"/>
                </a:cxn>
                <a:cxn ang="0">
                  <a:pos x="0" y="12"/>
                </a:cxn>
                <a:cxn ang="0">
                  <a:pos x="0" y="12"/>
                </a:cxn>
                <a:cxn ang="0">
                  <a:pos x="0" y="16"/>
                </a:cxn>
                <a:cxn ang="0">
                  <a:pos x="2" y="20"/>
                </a:cxn>
                <a:cxn ang="0">
                  <a:pos x="6" y="22"/>
                </a:cxn>
                <a:cxn ang="0">
                  <a:pos x="10" y="22"/>
                </a:cxn>
                <a:cxn ang="0">
                  <a:pos x="10" y="22"/>
                </a:cxn>
                <a:cxn ang="0">
                  <a:pos x="16" y="22"/>
                </a:cxn>
                <a:cxn ang="0">
                  <a:pos x="18" y="20"/>
                </a:cxn>
                <a:cxn ang="0">
                  <a:pos x="22" y="16"/>
                </a:cxn>
                <a:cxn ang="0">
                  <a:pos x="22" y="12"/>
                </a:cxn>
                <a:cxn ang="0">
                  <a:pos x="22" y="12"/>
                </a:cxn>
                <a:cxn ang="0">
                  <a:pos x="22" y="6"/>
                </a:cxn>
                <a:cxn ang="0">
                  <a:pos x="18" y="4"/>
                </a:cxn>
                <a:cxn ang="0">
                  <a:pos x="16" y="0"/>
                </a:cxn>
                <a:cxn ang="0">
                  <a:pos x="10" y="0"/>
                </a:cxn>
              </a:cxnLst>
              <a:rect l="0" t="0" r="r" b="b"/>
              <a:pathLst>
                <a:path w="22" h="22">
                  <a:moveTo>
                    <a:pt x="10" y="0"/>
                  </a:moveTo>
                  <a:lnTo>
                    <a:pt x="10" y="0"/>
                  </a:lnTo>
                  <a:lnTo>
                    <a:pt x="6" y="0"/>
                  </a:lnTo>
                  <a:lnTo>
                    <a:pt x="2" y="4"/>
                  </a:lnTo>
                  <a:lnTo>
                    <a:pt x="0" y="6"/>
                  </a:lnTo>
                  <a:lnTo>
                    <a:pt x="0" y="12"/>
                  </a:lnTo>
                  <a:lnTo>
                    <a:pt x="0" y="12"/>
                  </a:lnTo>
                  <a:lnTo>
                    <a:pt x="0" y="16"/>
                  </a:lnTo>
                  <a:lnTo>
                    <a:pt x="2" y="20"/>
                  </a:lnTo>
                  <a:lnTo>
                    <a:pt x="6" y="22"/>
                  </a:lnTo>
                  <a:lnTo>
                    <a:pt x="10" y="22"/>
                  </a:lnTo>
                  <a:lnTo>
                    <a:pt x="10" y="22"/>
                  </a:lnTo>
                  <a:lnTo>
                    <a:pt x="16" y="22"/>
                  </a:lnTo>
                  <a:lnTo>
                    <a:pt x="18" y="20"/>
                  </a:lnTo>
                  <a:lnTo>
                    <a:pt x="22" y="16"/>
                  </a:lnTo>
                  <a:lnTo>
                    <a:pt x="22" y="12"/>
                  </a:lnTo>
                  <a:lnTo>
                    <a:pt x="22" y="12"/>
                  </a:lnTo>
                  <a:lnTo>
                    <a:pt x="22" y="6"/>
                  </a:lnTo>
                  <a:lnTo>
                    <a:pt x="18" y="4"/>
                  </a:lnTo>
                  <a:lnTo>
                    <a:pt x="16" y="0"/>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96" name="Freeform 261"/>
            <p:cNvSpPr/>
            <p:nvPr/>
          </p:nvSpPr>
          <p:spPr bwMode="auto">
            <a:xfrm>
              <a:off x="7726363" y="1355725"/>
              <a:ext cx="34925" cy="34925"/>
            </a:xfrm>
            <a:custGeom>
              <a:avLst/>
              <a:gdLst/>
              <a:ahLst/>
              <a:cxnLst>
                <a:cxn ang="0">
                  <a:pos x="10" y="0"/>
                </a:cxn>
                <a:cxn ang="0">
                  <a:pos x="10" y="0"/>
                </a:cxn>
                <a:cxn ang="0">
                  <a:pos x="6" y="0"/>
                </a:cxn>
                <a:cxn ang="0">
                  <a:pos x="2" y="4"/>
                </a:cxn>
                <a:cxn ang="0">
                  <a:pos x="0" y="6"/>
                </a:cxn>
                <a:cxn ang="0">
                  <a:pos x="0" y="12"/>
                </a:cxn>
                <a:cxn ang="0">
                  <a:pos x="0" y="12"/>
                </a:cxn>
                <a:cxn ang="0">
                  <a:pos x="0" y="16"/>
                </a:cxn>
                <a:cxn ang="0">
                  <a:pos x="2" y="20"/>
                </a:cxn>
                <a:cxn ang="0">
                  <a:pos x="6" y="22"/>
                </a:cxn>
                <a:cxn ang="0">
                  <a:pos x="10" y="22"/>
                </a:cxn>
                <a:cxn ang="0">
                  <a:pos x="10" y="22"/>
                </a:cxn>
                <a:cxn ang="0">
                  <a:pos x="16" y="22"/>
                </a:cxn>
                <a:cxn ang="0">
                  <a:pos x="18" y="20"/>
                </a:cxn>
                <a:cxn ang="0">
                  <a:pos x="22" y="16"/>
                </a:cxn>
                <a:cxn ang="0">
                  <a:pos x="22" y="12"/>
                </a:cxn>
                <a:cxn ang="0">
                  <a:pos x="22" y="12"/>
                </a:cxn>
                <a:cxn ang="0">
                  <a:pos x="22" y="6"/>
                </a:cxn>
                <a:cxn ang="0">
                  <a:pos x="18" y="4"/>
                </a:cxn>
                <a:cxn ang="0">
                  <a:pos x="16" y="0"/>
                </a:cxn>
                <a:cxn ang="0">
                  <a:pos x="10" y="0"/>
                </a:cxn>
              </a:cxnLst>
              <a:rect l="0" t="0" r="r" b="b"/>
              <a:pathLst>
                <a:path w="22" h="22">
                  <a:moveTo>
                    <a:pt x="10" y="0"/>
                  </a:moveTo>
                  <a:lnTo>
                    <a:pt x="10" y="0"/>
                  </a:lnTo>
                  <a:lnTo>
                    <a:pt x="6" y="0"/>
                  </a:lnTo>
                  <a:lnTo>
                    <a:pt x="2" y="4"/>
                  </a:lnTo>
                  <a:lnTo>
                    <a:pt x="0" y="6"/>
                  </a:lnTo>
                  <a:lnTo>
                    <a:pt x="0" y="12"/>
                  </a:lnTo>
                  <a:lnTo>
                    <a:pt x="0" y="12"/>
                  </a:lnTo>
                  <a:lnTo>
                    <a:pt x="0" y="16"/>
                  </a:lnTo>
                  <a:lnTo>
                    <a:pt x="2" y="20"/>
                  </a:lnTo>
                  <a:lnTo>
                    <a:pt x="6" y="22"/>
                  </a:lnTo>
                  <a:lnTo>
                    <a:pt x="10" y="22"/>
                  </a:lnTo>
                  <a:lnTo>
                    <a:pt x="10" y="22"/>
                  </a:lnTo>
                  <a:lnTo>
                    <a:pt x="16" y="22"/>
                  </a:lnTo>
                  <a:lnTo>
                    <a:pt x="18" y="20"/>
                  </a:lnTo>
                  <a:lnTo>
                    <a:pt x="22" y="16"/>
                  </a:lnTo>
                  <a:lnTo>
                    <a:pt x="22" y="12"/>
                  </a:lnTo>
                  <a:lnTo>
                    <a:pt x="22" y="12"/>
                  </a:lnTo>
                  <a:lnTo>
                    <a:pt x="22" y="6"/>
                  </a:lnTo>
                  <a:lnTo>
                    <a:pt x="18" y="4"/>
                  </a:lnTo>
                  <a:lnTo>
                    <a:pt x="16" y="0"/>
                  </a:lnTo>
                  <a:lnTo>
                    <a:pt x="10"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97" name="Freeform 262"/>
            <p:cNvSpPr/>
            <p:nvPr/>
          </p:nvSpPr>
          <p:spPr bwMode="auto">
            <a:xfrm>
              <a:off x="7485063" y="1603375"/>
              <a:ext cx="34925" cy="38100"/>
            </a:xfrm>
            <a:custGeom>
              <a:avLst/>
              <a:gdLst/>
              <a:ahLst/>
              <a:cxnLst>
                <a:cxn ang="0">
                  <a:pos x="12" y="0"/>
                </a:cxn>
                <a:cxn ang="0">
                  <a:pos x="12" y="0"/>
                </a:cxn>
                <a:cxn ang="0">
                  <a:pos x="6" y="2"/>
                </a:cxn>
                <a:cxn ang="0">
                  <a:pos x="4" y="4"/>
                </a:cxn>
                <a:cxn ang="0">
                  <a:pos x="0" y="8"/>
                </a:cxn>
                <a:cxn ang="0">
                  <a:pos x="0" y="12"/>
                </a:cxn>
                <a:cxn ang="0">
                  <a:pos x="0" y="12"/>
                </a:cxn>
                <a:cxn ang="0">
                  <a:pos x="0" y="16"/>
                </a:cxn>
                <a:cxn ang="0">
                  <a:pos x="4" y="20"/>
                </a:cxn>
                <a:cxn ang="0">
                  <a:pos x="6" y="22"/>
                </a:cxn>
                <a:cxn ang="0">
                  <a:pos x="12" y="24"/>
                </a:cxn>
                <a:cxn ang="0">
                  <a:pos x="12" y="24"/>
                </a:cxn>
                <a:cxn ang="0">
                  <a:pos x="16" y="22"/>
                </a:cxn>
                <a:cxn ang="0">
                  <a:pos x="20" y="20"/>
                </a:cxn>
                <a:cxn ang="0">
                  <a:pos x="22" y="16"/>
                </a:cxn>
                <a:cxn ang="0">
                  <a:pos x="22" y="12"/>
                </a:cxn>
                <a:cxn ang="0">
                  <a:pos x="22" y="12"/>
                </a:cxn>
                <a:cxn ang="0">
                  <a:pos x="22" y="8"/>
                </a:cxn>
                <a:cxn ang="0">
                  <a:pos x="20" y="4"/>
                </a:cxn>
                <a:cxn ang="0">
                  <a:pos x="16" y="2"/>
                </a:cxn>
                <a:cxn ang="0">
                  <a:pos x="12" y="0"/>
                </a:cxn>
              </a:cxnLst>
              <a:rect l="0" t="0" r="r" b="b"/>
              <a:pathLst>
                <a:path w="22" h="24">
                  <a:moveTo>
                    <a:pt x="12" y="0"/>
                  </a:moveTo>
                  <a:lnTo>
                    <a:pt x="12" y="0"/>
                  </a:lnTo>
                  <a:lnTo>
                    <a:pt x="6" y="2"/>
                  </a:lnTo>
                  <a:lnTo>
                    <a:pt x="4" y="4"/>
                  </a:lnTo>
                  <a:lnTo>
                    <a:pt x="0" y="8"/>
                  </a:lnTo>
                  <a:lnTo>
                    <a:pt x="0" y="12"/>
                  </a:lnTo>
                  <a:lnTo>
                    <a:pt x="0" y="12"/>
                  </a:lnTo>
                  <a:lnTo>
                    <a:pt x="0" y="16"/>
                  </a:lnTo>
                  <a:lnTo>
                    <a:pt x="4" y="20"/>
                  </a:lnTo>
                  <a:lnTo>
                    <a:pt x="6" y="22"/>
                  </a:lnTo>
                  <a:lnTo>
                    <a:pt x="12" y="24"/>
                  </a:lnTo>
                  <a:lnTo>
                    <a:pt x="12" y="24"/>
                  </a:lnTo>
                  <a:lnTo>
                    <a:pt x="16" y="22"/>
                  </a:lnTo>
                  <a:lnTo>
                    <a:pt x="20" y="20"/>
                  </a:lnTo>
                  <a:lnTo>
                    <a:pt x="22" y="16"/>
                  </a:lnTo>
                  <a:lnTo>
                    <a:pt x="22" y="12"/>
                  </a:lnTo>
                  <a:lnTo>
                    <a:pt x="22" y="12"/>
                  </a:lnTo>
                  <a:lnTo>
                    <a:pt x="22" y="8"/>
                  </a:lnTo>
                  <a:lnTo>
                    <a:pt x="20" y="4"/>
                  </a:lnTo>
                  <a:lnTo>
                    <a:pt x="16" y="2"/>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98" name="Freeform 263"/>
            <p:cNvSpPr/>
            <p:nvPr/>
          </p:nvSpPr>
          <p:spPr bwMode="auto">
            <a:xfrm>
              <a:off x="7485063" y="1603375"/>
              <a:ext cx="34925" cy="38100"/>
            </a:xfrm>
            <a:custGeom>
              <a:avLst/>
              <a:gdLst/>
              <a:ahLst/>
              <a:cxnLst>
                <a:cxn ang="0">
                  <a:pos x="12" y="0"/>
                </a:cxn>
                <a:cxn ang="0">
                  <a:pos x="12" y="0"/>
                </a:cxn>
                <a:cxn ang="0">
                  <a:pos x="6" y="2"/>
                </a:cxn>
                <a:cxn ang="0">
                  <a:pos x="4" y="4"/>
                </a:cxn>
                <a:cxn ang="0">
                  <a:pos x="0" y="8"/>
                </a:cxn>
                <a:cxn ang="0">
                  <a:pos x="0" y="12"/>
                </a:cxn>
                <a:cxn ang="0">
                  <a:pos x="0" y="12"/>
                </a:cxn>
                <a:cxn ang="0">
                  <a:pos x="0" y="16"/>
                </a:cxn>
                <a:cxn ang="0">
                  <a:pos x="4" y="20"/>
                </a:cxn>
                <a:cxn ang="0">
                  <a:pos x="6" y="22"/>
                </a:cxn>
                <a:cxn ang="0">
                  <a:pos x="12" y="24"/>
                </a:cxn>
                <a:cxn ang="0">
                  <a:pos x="12" y="24"/>
                </a:cxn>
                <a:cxn ang="0">
                  <a:pos x="16" y="22"/>
                </a:cxn>
                <a:cxn ang="0">
                  <a:pos x="20" y="20"/>
                </a:cxn>
                <a:cxn ang="0">
                  <a:pos x="22" y="16"/>
                </a:cxn>
                <a:cxn ang="0">
                  <a:pos x="22" y="12"/>
                </a:cxn>
                <a:cxn ang="0">
                  <a:pos x="22" y="12"/>
                </a:cxn>
                <a:cxn ang="0">
                  <a:pos x="22" y="8"/>
                </a:cxn>
                <a:cxn ang="0">
                  <a:pos x="20" y="4"/>
                </a:cxn>
                <a:cxn ang="0">
                  <a:pos x="16" y="2"/>
                </a:cxn>
                <a:cxn ang="0">
                  <a:pos x="12" y="0"/>
                </a:cxn>
              </a:cxnLst>
              <a:rect l="0" t="0" r="r" b="b"/>
              <a:pathLst>
                <a:path w="22" h="24">
                  <a:moveTo>
                    <a:pt x="12" y="0"/>
                  </a:moveTo>
                  <a:lnTo>
                    <a:pt x="12" y="0"/>
                  </a:lnTo>
                  <a:lnTo>
                    <a:pt x="6" y="2"/>
                  </a:lnTo>
                  <a:lnTo>
                    <a:pt x="4" y="4"/>
                  </a:lnTo>
                  <a:lnTo>
                    <a:pt x="0" y="8"/>
                  </a:lnTo>
                  <a:lnTo>
                    <a:pt x="0" y="12"/>
                  </a:lnTo>
                  <a:lnTo>
                    <a:pt x="0" y="12"/>
                  </a:lnTo>
                  <a:lnTo>
                    <a:pt x="0" y="16"/>
                  </a:lnTo>
                  <a:lnTo>
                    <a:pt x="4" y="20"/>
                  </a:lnTo>
                  <a:lnTo>
                    <a:pt x="6" y="22"/>
                  </a:lnTo>
                  <a:lnTo>
                    <a:pt x="12" y="24"/>
                  </a:lnTo>
                  <a:lnTo>
                    <a:pt x="12" y="24"/>
                  </a:lnTo>
                  <a:lnTo>
                    <a:pt x="16" y="22"/>
                  </a:lnTo>
                  <a:lnTo>
                    <a:pt x="20" y="20"/>
                  </a:lnTo>
                  <a:lnTo>
                    <a:pt x="22" y="16"/>
                  </a:lnTo>
                  <a:lnTo>
                    <a:pt x="22" y="12"/>
                  </a:lnTo>
                  <a:lnTo>
                    <a:pt x="22" y="12"/>
                  </a:lnTo>
                  <a:lnTo>
                    <a:pt x="22" y="8"/>
                  </a:lnTo>
                  <a:lnTo>
                    <a:pt x="20" y="4"/>
                  </a:lnTo>
                  <a:lnTo>
                    <a:pt x="16" y="2"/>
                  </a:lnTo>
                  <a:lnTo>
                    <a:pt x="12"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99" name="Freeform 264"/>
            <p:cNvSpPr/>
            <p:nvPr/>
          </p:nvSpPr>
          <p:spPr bwMode="auto">
            <a:xfrm>
              <a:off x="3465513" y="1028700"/>
              <a:ext cx="47625" cy="47625"/>
            </a:xfrm>
            <a:custGeom>
              <a:avLst/>
              <a:gdLst/>
              <a:ahLst/>
              <a:cxnLst>
                <a:cxn ang="0">
                  <a:pos x="16" y="0"/>
                </a:cxn>
                <a:cxn ang="0">
                  <a:pos x="16" y="0"/>
                </a:cxn>
                <a:cxn ang="0">
                  <a:pos x="10" y="2"/>
                </a:cxn>
                <a:cxn ang="0">
                  <a:pos x="4" y="4"/>
                </a:cxn>
                <a:cxn ang="0">
                  <a:pos x="2" y="10"/>
                </a:cxn>
                <a:cxn ang="0">
                  <a:pos x="0" y="16"/>
                </a:cxn>
                <a:cxn ang="0">
                  <a:pos x="0" y="16"/>
                </a:cxn>
                <a:cxn ang="0">
                  <a:pos x="2" y="22"/>
                </a:cxn>
                <a:cxn ang="0">
                  <a:pos x="4" y="26"/>
                </a:cxn>
                <a:cxn ang="0">
                  <a:pos x="10" y="30"/>
                </a:cxn>
                <a:cxn ang="0">
                  <a:pos x="16" y="30"/>
                </a:cxn>
                <a:cxn ang="0">
                  <a:pos x="16" y="30"/>
                </a:cxn>
                <a:cxn ang="0">
                  <a:pos x="22" y="30"/>
                </a:cxn>
                <a:cxn ang="0">
                  <a:pos x="26" y="26"/>
                </a:cxn>
                <a:cxn ang="0">
                  <a:pos x="30" y="22"/>
                </a:cxn>
                <a:cxn ang="0">
                  <a:pos x="30" y="16"/>
                </a:cxn>
                <a:cxn ang="0">
                  <a:pos x="30" y="16"/>
                </a:cxn>
                <a:cxn ang="0">
                  <a:pos x="30" y="10"/>
                </a:cxn>
                <a:cxn ang="0">
                  <a:pos x="26" y="4"/>
                </a:cxn>
                <a:cxn ang="0">
                  <a:pos x="22" y="2"/>
                </a:cxn>
                <a:cxn ang="0">
                  <a:pos x="16" y="0"/>
                </a:cxn>
              </a:cxnLst>
              <a:rect l="0" t="0" r="r" b="b"/>
              <a:pathLst>
                <a:path w="30" h="30">
                  <a:moveTo>
                    <a:pt x="16" y="0"/>
                  </a:moveTo>
                  <a:lnTo>
                    <a:pt x="16" y="0"/>
                  </a:lnTo>
                  <a:lnTo>
                    <a:pt x="10" y="2"/>
                  </a:lnTo>
                  <a:lnTo>
                    <a:pt x="4" y="4"/>
                  </a:lnTo>
                  <a:lnTo>
                    <a:pt x="2" y="10"/>
                  </a:lnTo>
                  <a:lnTo>
                    <a:pt x="0" y="16"/>
                  </a:lnTo>
                  <a:lnTo>
                    <a:pt x="0" y="16"/>
                  </a:lnTo>
                  <a:lnTo>
                    <a:pt x="2" y="22"/>
                  </a:lnTo>
                  <a:lnTo>
                    <a:pt x="4" y="26"/>
                  </a:lnTo>
                  <a:lnTo>
                    <a:pt x="10" y="30"/>
                  </a:lnTo>
                  <a:lnTo>
                    <a:pt x="16" y="30"/>
                  </a:lnTo>
                  <a:lnTo>
                    <a:pt x="16" y="30"/>
                  </a:lnTo>
                  <a:lnTo>
                    <a:pt x="22" y="30"/>
                  </a:lnTo>
                  <a:lnTo>
                    <a:pt x="26" y="26"/>
                  </a:lnTo>
                  <a:lnTo>
                    <a:pt x="30" y="22"/>
                  </a:lnTo>
                  <a:lnTo>
                    <a:pt x="30" y="16"/>
                  </a:lnTo>
                  <a:lnTo>
                    <a:pt x="30" y="16"/>
                  </a:lnTo>
                  <a:lnTo>
                    <a:pt x="30" y="10"/>
                  </a:lnTo>
                  <a:lnTo>
                    <a:pt x="26" y="4"/>
                  </a:lnTo>
                  <a:lnTo>
                    <a:pt x="22" y="2"/>
                  </a:lnTo>
                  <a:lnTo>
                    <a:pt x="1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00" name="Freeform 265"/>
            <p:cNvSpPr/>
            <p:nvPr/>
          </p:nvSpPr>
          <p:spPr bwMode="auto">
            <a:xfrm>
              <a:off x="3465513" y="1028700"/>
              <a:ext cx="47625" cy="47625"/>
            </a:xfrm>
            <a:custGeom>
              <a:avLst/>
              <a:gdLst/>
              <a:ahLst/>
              <a:cxnLst>
                <a:cxn ang="0">
                  <a:pos x="16" y="0"/>
                </a:cxn>
                <a:cxn ang="0">
                  <a:pos x="16" y="0"/>
                </a:cxn>
                <a:cxn ang="0">
                  <a:pos x="10" y="2"/>
                </a:cxn>
                <a:cxn ang="0">
                  <a:pos x="4" y="4"/>
                </a:cxn>
                <a:cxn ang="0">
                  <a:pos x="2" y="10"/>
                </a:cxn>
                <a:cxn ang="0">
                  <a:pos x="0" y="16"/>
                </a:cxn>
                <a:cxn ang="0">
                  <a:pos x="0" y="16"/>
                </a:cxn>
                <a:cxn ang="0">
                  <a:pos x="2" y="22"/>
                </a:cxn>
                <a:cxn ang="0">
                  <a:pos x="4" y="26"/>
                </a:cxn>
                <a:cxn ang="0">
                  <a:pos x="10" y="30"/>
                </a:cxn>
                <a:cxn ang="0">
                  <a:pos x="16" y="30"/>
                </a:cxn>
                <a:cxn ang="0">
                  <a:pos x="16" y="30"/>
                </a:cxn>
                <a:cxn ang="0">
                  <a:pos x="22" y="30"/>
                </a:cxn>
                <a:cxn ang="0">
                  <a:pos x="26" y="26"/>
                </a:cxn>
                <a:cxn ang="0">
                  <a:pos x="30" y="22"/>
                </a:cxn>
                <a:cxn ang="0">
                  <a:pos x="30" y="16"/>
                </a:cxn>
                <a:cxn ang="0">
                  <a:pos x="30" y="16"/>
                </a:cxn>
                <a:cxn ang="0">
                  <a:pos x="30" y="10"/>
                </a:cxn>
                <a:cxn ang="0">
                  <a:pos x="26" y="4"/>
                </a:cxn>
                <a:cxn ang="0">
                  <a:pos x="22" y="2"/>
                </a:cxn>
                <a:cxn ang="0">
                  <a:pos x="16" y="0"/>
                </a:cxn>
              </a:cxnLst>
              <a:rect l="0" t="0" r="r" b="b"/>
              <a:pathLst>
                <a:path w="30" h="30">
                  <a:moveTo>
                    <a:pt x="16" y="0"/>
                  </a:moveTo>
                  <a:lnTo>
                    <a:pt x="16" y="0"/>
                  </a:lnTo>
                  <a:lnTo>
                    <a:pt x="10" y="2"/>
                  </a:lnTo>
                  <a:lnTo>
                    <a:pt x="4" y="4"/>
                  </a:lnTo>
                  <a:lnTo>
                    <a:pt x="2" y="10"/>
                  </a:lnTo>
                  <a:lnTo>
                    <a:pt x="0" y="16"/>
                  </a:lnTo>
                  <a:lnTo>
                    <a:pt x="0" y="16"/>
                  </a:lnTo>
                  <a:lnTo>
                    <a:pt x="2" y="22"/>
                  </a:lnTo>
                  <a:lnTo>
                    <a:pt x="4" y="26"/>
                  </a:lnTo>
                  <a:lnTo>
                    <a:pt x="10" y="30"/>
                  </a:lnTo>
                  <a:lnTo>
                    <a:pt x="16" y="30"/>
                  </a:lnTo>
                  <a:lnTo>
                    <a:pt x="16" y="30"/>
                  </a:lnTo>
                  <a:lnTo>
                    <a:pt x="22" y="30"/>
                  </a:lnTo>
                  <a:lnTo>
                    <a:pt x="26" y="26"/>
                  </a:lnTo>
                  <a:lnTo>
                    <a:pt x="30" y="22"/>
                  </a:lnTo>
                  <a:lnTo>
                    <a:pt x="30" y="16"/>
                  </a:lnTo>
                  <a:lnTo>
                    <a:pt x="30" y="16"/>
                  </a:lnTo>
                  <a:lnTo>
                    <a:pt x="30" y="10"/>
                  </a:lnTo>
                  <a:lnTo>
                    <a:pt x="26" y="4"/>
                  </a:lnTo>
                  <a:lnTo>
                    <a:pt x="22" y="2"/>
                  </a:lnTo>
                  <a:lnTo>
                    <a:pt x="1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01" name="Freeform 266"/>
            <p:cNvSpPr/>
            <p:nvPr/>
          </p:nvSpPr>
          <p:spPr bwMode="auto">
            <a:xfrm>
              <a:off x="2547938" y="1114425"/>
              <a:ext cx="34925" cy="34925"/>
            </a:xfrm>
            <a:custGeom>
              <a:avLst/>
              <a:gdLst/>
              <a:ahLst/>
              <a:cxnLst>
                <a:cxn ang="0">
                  <a:pos x="10" y="0"/>
                </a:cxn>
                <a:cxn ang="0">
                  <a:pos x="10" y="0"/>
                </a:cxn>
                <a:cxn ang="0">
                  <a:pos x="6" y="2"/>
                </a:cxn>
                <a:cxn ang="0">
                  <a:pos x="2" y="4"/>
                </a:cxn>
                <a:cxn ang="0">
                  <a:pos x="0" y="8"/>
                </a:cxn>
                <a:cxn ang="0">
                  <a:pos x="0" y="12"/>
                </a:cxn>
                <a:cxn ang="0">
                  <a:pos x="0" y="12"/>
                </a:cxn>
                <a:cxn ang="0">
                  <a:pos x="0" y="16"/>
                </a:cxn>
                <a:cxn ang="0">
                  <a:pos x="2" y="20"/>
                </a:cxn>
                <a:cxn ang="0">
                  <a:pos x="6" y="22"/>
                </a:cxn>
                <a:cxn ang="0">
                  <a:pos x="10" y="22"/>
                </a:cxn>
                <a:cxn ang="0">
                  <a:pos x="10" y="22"/>
                </a:cxn>
                <a:cxn ang="0">
                  <a:pos x="14" y="22"/>
                </a:cxn>
                <a:cxn ang="0">
                  <a:pos x="18" y="20"/>
                </a:cxn>
                <a:cxn ang="0">
                  <a:pos x="20" y="16"/>
                </a:cxn>
                <a:cxn ang="0">
                  <a:pos x="22" y="12"/>
                </a:cxn>
                <a:cxn ang="0">
                  <a:pos x="22" y="12"/>
                </a:cxn>
                <a:cxn ang="0">
                  <a:pos x="20" y="8"/>
                </a:cxn>
                <a:cxn ang="0">
                  <a:pos x="18" y="4"/>
                </a:cxn>
                <a:cxn ang="0">
                  <a:pos x="14" y="2"/>
                </a:cxn>
                <a:cxn ang="0">
                  <a:pos x="10" y="0"/>
                </a:cxn>
              </a:cxnLst>
              <a:rect l="0" t="0" r="r" b="b"/>
              <a:pathLst>
                <a:path w="22" h="22">
                  <a:moveTo>
                    <a:pt x="10" y="0"/>
                  </a:moveTo>
                  <a:lnTo>
                    <a:pt x="10" y="0"/>
                  </a:lnTo>
                  <a:lnTo>
                    <a:pt x="6" y="2"/>
                  </a:lnTo>
                  <a:lnTo>
                    <a:pt x="2" y="4"/>
                  </a:lnTo>
                  <a:lnTo>
                    <a:pt x="0" y="8"/>
                  </a:lnTo>
                  <a:lnTo>
                    <a:pt x="0" y="12"/>
                  </a:lnTo>
                  <a:lnTo>
                    <a:pt x="0" y="12"/>
                  </a:lnTo>
                  <a:lnTo>
                    <a:pt x="0" y="16"/>
                  </a:lnTo>
                  <a:lnTo>
                    <a:pt x="2" y="20"/>
                  </a:lnTo>
                  <a:lnTo>
                    <a:pt x="6" y="22"/>
                  </a:lnTo>
                  <a:lnTo>
                    <a:pt x="10" y="22"/>
                  </a:lnTo>
                  <a:lnTo>
                    <a:pt x="10" y="22"/>
                  </a:lnTo>
                  <a:lnTo>
                    <a:pt x="14" y="22"/>
                  </a:lnTo>
                  <a:lnTo>
                    <a:pt x="18" y="20"/>
                  </a:lnTo>
                  <a:lnTo>
                    <a:pt x="20" y="16"/>
                  </a:lnTo>
                  <a:lnTo>
                    <a:pt x="22" y="12"/>
                  </a:lnTo>
                  <a:lnTo>
                    <a:pt x="22" y="12"/>
                  </a:lnTo>
                  <a:lnTo>
                    <a:pt x="20" y="8"/>
                  </a:lnTo>
                  <a:lnTo>
                    <a:pt x="18" y="4"/>
                  </a:lnTo>
                  <a:lnTo>
                    <a:pt x="14" y="2"/>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02" name="Freeform 267"/>
            <p:cNvSpPr/>
            <p:nvPr/>
          </p:nvSpPr>
          <p:spPr bwMode="auto">
            <a:xfrm>
              <a:off x="2547938" y="1114425"/>
              <a:ext cx="34925" cy="34925"/>
            </a:xfrm>
            <a:custGeom>
              <a:avLst/>
              <a:gdLst/>
              <a:ahLst/>
              <a:cxnLst>
                <a:cxn ang="0">
                  <a:pos x="10" y="0"/>
                </a:cxn>
                <a:cxn ang="0">
                  <a:pos x="10" y="0"/>
                </a:cxn>
                <a:cxn ang="0">
                  <a:pos x="6" y="2"/>
                </a:cxn>
                <a:cxn ang="0">
                  <a:pos x="2" y="4"/>
                </a:cxn>
                <a:cxn ang="0">
                  <a:pos x="0" y="8"/>
                </a:cxn>
                <a:cxn ang="0">
                  <a:pos x="0" y="12"/>
                </a:cxn>
                <a:cxn ang="0">
                  <a:pos x="0" y="12"/>
                </a:cxn>
                <a:cxn ang="0">
                  <a:pos x="0" y="16"/>
                </a:cxn>
                <a:cxn ang="0">
                  <a:pos x="2" y="20"/>
                </a:cxn>
                <a:cxn ang="0">
                  <a:pos x="6" y="22"/>
                </a:cxn>
                <a:cxn ang="0">
                  <a:pos x="10" y="22"/>
                </a:cxn>
                <a:cxn ang="0">
                  <a:pos x="10" y="22"/>
                </a:cxn>
                <a:cxn ang="0">
                  <a:pos x="14" y="22"/>
                </a:cxn>
                <a:cxn ang="0">
                  <a:pos x="18" y="20"/>
                </a:cxn>
                <a:cxn ang="0">
                  <a:pos x="20" y="16"/>
                </a:cxn>
                <a:cxn ang="0">
                  <a:pos x="22" y="12"/>
                </a:cxn>
                <a:cxn ang="0">
                  <a:pos x="22" y="12"/>
                </a:cxn>
                <a:cxn ang="0">
                  <a:pos x="20" y="8"/>
                </a:cxn>
                <a:cxn ang="0">
                  <a:pos x="18" y="4"/>
                </a:cxn>
                <a:cxn ang="0">
                  <a:pos x="14" y="2"/>
                </a:cxn>
                <a:cxn ang="0">
                  <a:pos x="10" y="0"/>
                </a:cxn>
              </a:cxnLst>
              <a:rect l="0" t="0" r="r" b="b"/>
              <a:pathLst>
                <a:path w="22" h="22">
                  <a:moveTo>
                    <a:pt x="10" y="0"/>
                  </a:moveTo>
                  <a:lnTo>
                    <a:pt x="10" y="0"/>
                  </a:lnTo>
                  <a:lnTo>
                    <a:pt x="6" y="2"/>
                  </a:lnTo>
                  <a:lnTo>
                    <a:pt x="2" y="4"/>
                  </a:lnTo>
                  <a:lnTo>
                    <a:pt x="0" y="8"/>
                  </a:lnTo>
                  <a:lnTo>
                    <a:pt x="0" y="12"/>
                  </a:lnTo>
                  <a:lnTo>
                    <a:pt x="0" y="12"/>
                  </a:lnTo>
                  <a:lnTo>
                    <a:pt x="0" y="16"/>
                  </a:lnTo>
                  <a:lnTo>
                    <a:pt x="2" y="20"/>
                  </a:lnTo>
                  <a:lnTo>
                    <a:pt x="6" y="22"/>
                  </a:lnTo>
                  <a:lnTo>
                    <a:pt x="10" y="22"/>
                  </a:lnTo>
                  <a:lnTo>
                    <a:pt x="10" y="22"/>
                  </a:lnTo>
                  <a:lnTo>
                    <a:pt x="14" y="22"/>
                  </a:lnTo>
                  <a:lnTo>
                    <a:pt x="18" y="20"/>
                  </a:lnTo>
                  <a:lnTo>
                    <a:pt x="20" y="16"/>
                  </a:lnTo>
                  <a:lnTo>
                    <a:pt x="22" y="12"/>
                  </a:lnTo>
                  <a:lnTo>
                    <a:pt x="22" y="12"/>
                  </a:lnTo>
                  <a:lnTo>
                    <a:pt x="20" y="8"/>
                  </a:lnTo>
                  <a:lnTo>
                    <a:pt x="18" y="4"/>
                  </a:lnTo>
                  <a:lnTo>
                    <a:pt x="14" y="2"/>
                  </a:lnTo>
                  <a:lnTo>
                    <a:pt x="10"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03" name="Freeform 268"/>
            <p:cNvSpPr/>
            <p:nvPr/>
          </p:nvSpPr>
          <p:spPr bwMode="auto">
            <a:xfrm>
              <a:off x="1598613" y="1365250"/>
              <a:ext cx="34925" cy="34925"/>
            </a:xfrm>
            <a:custGeom>
              <a:avLst/>
              <a:gdLst/>
              <a:ahLst/>
              <a:cxnLst>
                <a:cxn ang="0">
                  <a:pos x="10" y="0"/>
                </a:cxn>
                <a:cxn ang="0">
                  <a:pos x="10" y="0"/>
                </a:cxn>
                <a:cxn ang="0">
                  <a:pos x="6" y="0"/>
                </a:cxn>
                <a:cxn ang="0">
                  <a:pos x="2" y="2"/>
                </a:cxn>
                <a:cxn ang="0">
                  <a:pos x="0" y="6"/>
                </a:cxn>
                <a:cxn ang="0">
                  <a:pos x="0" y="10"/>
                </a:cxn>
                <a:cxn ang="0">
                  <a:pos x="0" y="10"/>
                </a:cxn>
                <a:cxn ang="0">
                  <a:pos x="0" y="16"/>
                </a:cxn>
                <a:cxn ang="0">
                  <a:pos x="2" y="18"/>
                </a:cxn>
                <a:cxn ang="0">
                  <a:pos x="6" y="22"/>
                </a:cxn>
                <a:cxn ang="0">
                  <a:pos x="10" y="22"/>
                </a:cxn>
                <a:cxn ang="0">
                  <a:pos x="10" y="22"/>
                </a:cxn>
                <a:cxn ang="0">
                  <a:pos x="14" y="22"/>
                </a:cxn>
                <a:cxn ang="0">
                  <a:pos x="18" y="18"/>
                </a:cxn>
                <a:cxn ang="0">
                  <a:pos x="20" y="16"/>
                </a:cxn>
                <a:cxn ang="0">
                  <a:pos x="22" y="10"/>
                </a:cxn>
                <a:cxn ang="0">
                  <a:pos x="22" y="10"/>
                </a:cxn>
                <a:cxn ang="0">
                  <a:pos x="20" y="6"/>
                </a:cxn>
                <a:cxn ang="0">
                  <a:pos x="18" y="2"/>
                </a:cxn>
                <a:cxn ang="0">
                  <a:pos x="14" y="0"/>
                </a:cxn>
                <a:cxn ang="0">
                  <a:pos x="10" y="0"/>
                </a:cxn>
              </a:cxnLst>
              <a:rect l="0" t="0" r="r" b="b"/>
              <a:pathLst>
                <a:path w="22" h="22">
                  <a:moveTo>
                    <a:pt x="10" y="0"/>
                  </a:moveTo>
                  <a:lnTo>
                    <a:pt x="10" y="0"/>
                  </a:lnTo>
                  <a:lnTo>
                    <a:pt x="6" y="0"/>
                  </a:lnTo>
                  <a:lnTo>
                    <a:pt x="2" y="2"/>
                  </a:lnTo>
                  <a:lnTo>
                    <a:pt x="0" y="6"/>
                  </a:lnTo>
                  <a:lnTo>
                    <a:pt x="0" y="10"/>
                  </a:lnTo>
                  <a:lnTo>
                    <a:pt x="0" y="10"/>
                  </a:lnTo>
                  <a:lnTo>
                    <a:pt x="0" y="16"/>
                  </a:lnTo>
                  <a:lnTo>
                    <a:pt x="2" y="18"/>
                  </a:lnTo>
                  <a:lnTo>
                    <a:pt x="6" y="22"/>
                  </a:lnTo>
                  <a:lnTo>
                    <a:pt x="10" y="22"/>
                  </a:lnTo>
                  <a:lnTo>
                    <a:pt x="10" y="22"/>
                  </a:lnTo>
                  <a:lnTo>
                    <a:pt x="14" y="22"/>
                  </a:lnTo>
                  <a:lnTo>
                    <a:pt x="18" y="18"/>
                  </a:lnTo>
                  <a:lnTo>
                    <a:pt x="20" y="16"/>
                  </a:lnTo>
                  <a:lnTo>
                    <a:pt x="22" y="10"/>
                  </a:lnTo>
                  <a:lnTo>
                    <a:pt x="22" y="10"/>
                  </a:lnTo>
                  <a:lnTo>
                    <a:pt x="20" y="6"/>
                  </a:lnTo>
                  <a:lnTo>
                    <a:pt x="18" y="2"/>
                  </a:lnTo>
                  <a:lnTo>
                    <a:pt x="14" y="0"/>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04" name="Freeform 269"/>
            <p:cNvSpPr/>
            <p:nvPr/>
          </p:nvSpPr>
          <p:spPr bwMode="auto">
            <a:xfrm>
              <a:off x="1598613" y="1365250"/>
              <a:ext cx="34925" cy="34925"/>
            </a:xfrm>
            <a:custGeom>
              <a:avLst/>
              <a:gdLst/>
              <a:ahLst/>
              <a:cxnLst>
                <a:cxn ang="0">
                  <a:pos x="10" y="0"/>
                </a:cxn>
                <a:cxn ang="0">
                  <a:pos x="10" y="0"/>
                </a:cxn>
                <a:cxn ang="0">
                  <a:pos x="6" y="0"/>
                </a:cxn>
                <a:cxn ang="0">
                  <a:pos x="2" y="2"/>
                </a:cxn>
                <a:cxn ang="0">
                  <a:pos x="0" y="6"/>
                </a:cxn>
                <a:cxn ang="0">
                  <a:pos x="0" y="10"/>
                </a:cxn>
                <a:cxn ang="0">
                  <a:pos x="0" y="10"/>
                </a:cxn>
                <a:cxn ang="0">
                  <a:pos x="0" y="16"/>
                </a:cxn>
                <a:cxn ang="0">
                  <a:pos x="2" y="18"/>
                </a:cxn>
                <a:cxn ang="0">
                  <a:pos x="6" y="22"/>
                </a:cxn>
                <a:cxn ang="0">
                  <a:pos x="10" y="22"/>
                </a:cxn>
                <a:cxn ang="0">
                  <a:pos x="10" y="22"/>
                </a:cxn>
                <a:cxn ang="0">
                  <a:pos x="14" y="22"/>
                </a:cxn>
                <a:cxn ang="0">
                  <a:pos x="18" y="18"/>
                </a:cxn>
                <a:cxn ang="0">
                  <a:pos x="20" y="16"/>
                </a:cxn>
                <a:cxn ang="0">
                  <a:pos x="22" y="10"/>
                </a:cxn>
                <a:cxn ang="0">
                  <a:pos x="22" y="10"/>
                </a:cxn>
                <a:cxn ang="0">
                  <a:pos x="20" y="6"/>
                </a:cxn>
                <a:cxn ang="0">
                  <a:pos x="18" y="2"/>
                </a:cxn>
                <a:cxn ang="0">
                  <a:pos x="14" y="0"/>
                </a:cxn>
                <a:cxn ang="0">
                  <a:pos x="10" y="0"/>
                </a:cxn>
              </a:cxnLst>
              <a:rect l="0" t="0" r="r" b="b"/>
              <a:pathLst>
                <a:path w="22" h="22">
                  <a:moveTo>
                    <a:pt x="10" y="0"/>
                  </a:moveTo>
                  <a:lnTo>
                    <a:pt x="10" y="0"/>
                  </a:lnTo>
                  <a:lnTo>
                    <a:pt x="6" y="0"/>
                  </a:lnTo>
                  <a:lnTo>
                    <a:pt x="2" y="2"/>
                  </a:lnTo>
                  <a:lnTo>
                    <a:pt x="0" y="6"/>
                  </a:lnTo>
                  <a:lnTo>
                    <a:pt x="0" y="10"/>
                  </a:lnTo>
                  <a:lnTo>
                    <a:pt x="0" y="10"/>
                  </a:lnTo>
                  <a:lnTo>
                    <a:pt x="0" y="16"/>
                  </a:lnTo>
                  <a:lnTo>
                    <a:pt x="2" y="18"/>
                  </a:lnTo>
                  <a:lnTo>
                    <a:pt x="6" y="22"/>
                  </a:lnTo>
                  <a:lnTo>
                    <a:pt x="10" y="22"/>
                  </a:lnTo>
                  <a:lnTo>
                    <a:pt x="10" y="22"/>
                  </a:lnTo>
                  <a:lnTo>
                    <a:pt x="14" y="22"/>
                  </a:lnTo>
                  <a:lnTo>
                    <a:pt x="18" y="18"/>
                  </a:lnTo>
                  <a:lnTo>
                    <a:pt x="20" y="16"/>
                  </a:lnTo>
                  <a:lnTo>
                    <a:pt x="22" y="10"/>
                  </a:lnTo>
                  <a:lnTo>
                    <a:pt x="22" y="10"/>
                  </a:lnTo>
                  <a:lnTo>
                    <a:pt x="20" y="6"/>
                  </a:lnTo>
                  <a:lnTo>
                    <a:pt x="18" y="2"/>
                  </a:lnTo>
                  <a:lnTo>
                    <a:pt x="14" y="0"/>
                  </a:lnTo>
                  <a:lnTo>
                    <a:pt x="10"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05" name="Freeform 270"/>
            <p:cNvSpPr/>
            <p:nvPr/>
          </p:nvSpPr>
          <p:spPr bwMode="auto">
            <a:xfrm>
              <a:off x="2119313" y="1765300"/>
              <a:ext cx="34925" cy="34925"/>
            </a:xfrm>
            <a:custGeom>
              <a:avLst/>
              <a:gdLst/>
              <a:ahLst/>
              <a:cxnLst>
                <a:cxn ang="0">
                  <a:pos x="12" y="0"/>
                </a:cxn>
                <a:cxn ang="0">
                  <a:pos x="12" y="0"/>
                </a:cxn>
                <a:cxn ang="0">
                  <a:pos x="6" y="0"/>
                </a:cxn>
                <a:cxn ang="0">
                  <a:pos x="4" y="2"/>
                </a:cxn>
                <a:cxn ang="0">
                  <a:pos x="0" y="6"/>
                </a:cxn>
                <a:cxn ang="0">
                  <a:pos x="0" y="10"/>
                </a:cxn>
                <a:cxn ang="0">
                  <a:pos x="0" y="10"/>
                </a:cxn>
                <a:cxn ang="0">
                  <a:pos x="0" y="16"/>
                </a:cxn>
                <a:cxn ang="0">
                  <a:pos x="4" y="18"/>
                </a:cxn>
                <a:cxn ang="0">
                  <a:pos x="6" y="22"/>
                </a:cxn>
                <a:cxn ang="0">
                  <a:pos x="12" y="22"/>
                </a:cxn>
                <a:cxn ang="0">
                  <a:pos x="12" y="22"/>
                </a:cxn>
                <a:cxn ang="0">
                  <a:pos x="16" y="22"/>
                </a:cxn>
                <a:cxn ang="0">
                  <a:pos x="20" y="18"/>
                </a:cxn>
                <a:cxn ang="0">
                  <a:pos x="22" y="16"/>
                </a:cxn>
                <a:cxn ang="0">
                  <a:pos x="22" y="10"/>
                </a:cxn>
                <a:cxn ang="0">
                  <a:pos x="22" y="10"/>
                </a:cxn>
                <a:cxn ang="0">
                  <a:pos x="22" y="6"/>
                </a:cxn>
                <a:cxn ang="0">
                  <a:pos x="20" y="2"/>
                </a:cxn>
                <a:cxn ang="0">
                  <a:pos x="16" y="0"/>
                </a:cxn>
                <a:cxn ang="0">
                  <a:pos x="12" y="0"/>
                </a:cxn>
              </a:cxnLst>
              <a:rect l="0" t="0" r="r" b="b"/>
              <a:pathLst>
                <a:path w="22" h="22">
                  <a:moveTo>
                    <a:pt x="12" y="0"/>
                  </a:moveTo>
                  <a:lnTo>
                    <a:pt x="12" y="0"/>
                  </a:lnTo>
                  <a:lnTo>
                    <a:pt x="6" y="0"/>
                  </a:lnTo>
                  <a:lnTo>
                    <a:pt x="4" y="2"/>
                  </a:lnTo>
                  <a:lnTo>
                    <a:pt x="0" y="6"/>
                  </a:lnTo>
                  <a:lnTo>
                    <a:pt x="0" y="10"/>
                  </a:lnTo>
                  <a:lnTo>
                    <a:pt x="0" y="10"/>
                  </a:lnTo>
                  <a:lnTo>
                    <a:pt x="0" y="16"/>
                  </a:lnTo>
                  <a:lnTo>
                    <a:pt x="4" y="18"/>
                  </a:lnTo>
                  <a:lnTo>
                    <a:pt x="6" y="22"/>
                  </a:lnTo>
                  <a:lnTo>
                    <a:pt x="12" y="22"/>
                  </a:lnTo>
                  <a:lnTo>
                    <a:pt x="12" y="22"/>
                  </a:lnTo>
                  <a:lnTo>
                    <a:pt x="16" y="22"/>
                  </a:lnTo>
                  <a:lnTo>
                    <a:pt x="20" y="18"/>
                  </a:lnTo>
                  <a:lnTo>
                    <a:pt x="22" y="16"/>
                  </a:lnTo>
                  <a:lnTo>
                    <a:pt x="22" y="10"/>
                  </a:lnTo>
                  <a:lnTo>
                    <a:pt x="22" y="10"/>
                  </a:lnTo>
                  <a:lnTo>
                    <a:pt x="22" y="6"/>
                  </a:lnTo>
                  <a:lnTo>
                    <a:pt x="20" y="2"/>
                  </a:lnTo>
                  <a:lnTo>
                    <a:pt x="16" y="0"/>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06" name="Freeform 271"/>
            <p:cNvSpPr/>
            <p:nvPr/>
          </p:nvSpPr>
          <p:spPr bwMode="auto">
            <a:xfrm>
              <a:off x="2119313" y="1765300"/>
              <a:ext cx="34925" cy="34925"/>
            </a:xfrm>
            <a:custGeom>
              <a:avLst/>
              <a:gdLst/>
              <a:ahLst/>
              <a:cxnLst>
                <a:cxn ang="0">
                  <a:pos x="12" y="0"/>
                </a:cxn>
                <a:cxn ang="0">
                  <a:pos x="12" y="0"/>
                </a:cxn>
                <a:cxn ang="0">
                  <a:pos x="6" y="0"/>
                </a:cxn>
                <a:cxn ang="0">
                  <a:pos x="4" y="2"/>
                </a:cxn>
                <a:cxn ang="0">
                  <a:pos x="0" y="6"/>
                </a:cxn>
                <a:cxn ang="0">
                  <a:pos x="0" y="10"/>
                </a:cxn>
                <a:cxn ang="0">
                  <a:pos x="0" y="10"/>
                </a:cxn>
                <a:cxn ang="0">
                  <a:pos x="0" y="16"/>
                </a:cxn>
                <a:cxn ang="0">
                  <a:pos x="4" y="18"/>
                </a:cxn>
                <a:cxn ang="0">
                  <a:pos x="6" y="22"/>
                </a:cxn>
                <a:cxn ang="0">
                  <a:pos x="12" y="22"/>
                </a:cxn>
                <a:cxn ang="0">
                  <a:pos x="12" y="22"/>
                </a:cxn>
                <a:cxn ang="0">
                  <a:pos x="16" y="22"/>
                </a:cxn>
                <a:cxn ang="0">
                  <a:pos x="20" y="18"/>
                </a:cxn>
                <a:cxn ang="0">
                  <a:pos x="22" y="16"/>
                </a:cxn>
                <a:cxn ang="0">
                  <a:pos x="22" y="10"/>
                </a:cxn>
                <a:cxn ang="0">
                  <a:pos x="22" y="10"/>
                </a:cxn>
                <a:cxn ang="0">
                  <a:pos x="22" y="6"/>
                </a:cxn>
                <a:cxn ang="0">
                  <a:pos x="20" y="2"/>
                </a:cxn>
                <a:cxn ang="0">
                  <a:pos x="16" y="0"/>
                </a:cxn>
                <a:cxn ang="0">
                  <a:pos x="12" y="0"/>
                </a:cxn>
              </a:cxnLst>
              <a:rect l="0" t="0" r="r" b="b"/>
              <a:pathLst>
                <a:path w="22" h="22">
                  <a:moveTo>
                    <a:pt x="12" y="0"/>
                  </a:moveTo>
                  <a:lnTo>
                    <a:pt x="12" y="0"/>
                  </a:lnTo>
                  <a:lnTo>
                    <a:pt x="6" y="0"/>
                  </a:lnTo>
                  <a:lnTo>
                    <a:pt x="4" y="2"/>
                  </a:lnTo>
                  <a:lnTo>
                    <a:pt x="0" y="6"/>
                  </a:lnTo>
                  <a:lnTo>
                    <a:pt x="0" y="10"/>
                  </a:lnTo>
                  <a:lnTo>
                    <a:pt x="0" y="10"/>
                  </a:lnTo>
                  <a:lnTo>
                    <a:pt x="0" y="16"/>
                  </a:lnTo>
                  <a:lnTo>
                    <a:pt x="4" y="18"/>
                  </a:lnTo>
                  <a:lnTo>
                    <a:pt x="6" y="22"/>
                  </a:lnTo>
                  <a:lnTo>
                    <a:pt x="12" y="22"/>
                  </a:lnTo>
                  <a:lnTo>
                    <a:pt x="12" y="22"/>
                  </a:lnTo>
                  <a:lnTo>
                    <a:pt x="16" y="22"/>
                  </a:lnTo>
                  <a:lnTo>
                    <a:pt x="20" y="18"/>
                  </a:lnTo>
                  <a:lnTo>
                    <a:pt x="22" y="16"/>
                  </a:lnTo>
                  <a:lnTo>
                    <a:pt x="22" y="10"/>
                  </a:lnTo>
                  <a:lnTo>
                    <a:pt x="22" y="10"/>
                  </a:lnTo>
                  <a:lnTo>
                    <a:pt x="22" y="6"/>
                  </a:lnTo>
                  <a:lnTo>
                    <a:pt x="20" y="2"/>
                  </a:lnTo>
                  <a:lnTo>
                    <a:pt x="16" y="0"/>
                  </a:lnTo>
                  <a:lnTo>
                    <a:pt x="12"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07" name="Freeform 272"/>
            <p:cNvSpPr/>
            <p:nvPr/>
          </p:nvSpPr>
          <p:spPr bwMode="auto">
            <a:xfrm>
              <a:off x="1668463" y="1587500"/>
              <a:ext cx="34925" cy="34925"/>
            </a:xfrm>
            <a:custGeom>
              <a:avLst/>
              <a:gdLst/>
              <a:ahLst/>
              <a:cxnLst>
                <a:cxn ang="0">
                  <a:pos x="12" y="0"/>
                </a:cxn>
                <a:cxn ang="0">
                  <a:pos x="12" y="0"/>
                </a:cxn>
                <a:cxn ang="0">
                  <a:pos x="6" y="0"/>
                </a:cxn>
                <a:cxn ang="0">
                  <a:pos x="4" y="2"/>
                </a:cxn>
                <a:cxn ang="0">
                  <a:pos x="0" y="6"/>
                </a:cxn>
                <a:cxn ang="0">
                  <a:pos x="0" y="10"/>
                </a:cxn>
                <a:cxn ang="0">
                  <a:pos x="0" y="10"/>
                </a:cxn>
                <a:cxn ang="0">
                  <a:pos x="0" y="16"/>
                </a:cxn>
                <a:cxn ang="0">
                  <a:pos x="4" y="18"/>
                </a:cxn>
                <a:cxn ang="0">
                  <a:pos x="6" y="22"/>
                </a:cxn>
                <a:cxn ang="0">
                  <a:pos x="12" y="22"/>
                </a:cxn>
                <a:cxn ang="0">
                  <a:pos x="12" y="22"/>
                </a:cxn>
                <a:cxn ang="0">
                  <a:pos x="16" y="22"/>
                </a:cxn>
                <a:cxn ang="0">
                  <a:pos x="20" y="18"/>
                </a:cxn>
                <a:cxn ang="0">
                  <a:pos x="22" y="16"/>
                </a:cxn>
                <a:cxn ang="0">
                  <a:pos x="22" y="10"/>
                </a:cxn>
                <a:cxn ang="0">
                  <a:pos x="22" y="10"/>
                </a:cxn>
                <a:cxn ang="0">
                  <a:pos x="22" y="6"/>
                </a:cxn>
                <a:cxn ang="0">
                  <a:pos x="20" y="2"/>
                </a:cxn>
                <a:cxn ang="0">
                  <a:pos x="16" y="0"/>
                </a:cxn>
                <a:cxn ang="0">
                  <a:pos x="12" y="0"/>
                </a:cxn>
              </a:cxnLst>
              <a:rect l="0" t="0" r="r" b="b"/>
              <a:pathLst>
                <a:path w="22" h="22">
                  <a:moveTo>
                    <a:pt x="12" y="0"/>
                  </a:moveTo>
                  <a:lnTo>
                    <a:pt x="12" y="0"/>
                  </a:lnTo>
                  <a:lnTo>
                    <a:pt x="6" y="0"/>
                  </a:lnTo>
                  <a:lnTo>
                    <a:pt x="4" y="2"/>
                  </a:lnTo>
                  <a:lnTo>
                    <a:pt x="0" y="6"/>
                  </a:lnTo>
                  <a:lnTo>
                    <a:pt x="0" y="10"/>
                  </a:lnTo>
                  <a:lnTo>
                    <a:pt x="0" y="10"/>
                  </a:lnTo>
                  <a:lnTo>
                    <a:pt x="0" y="16"/>
                  </a:lnTo>
                  <a:lnTo>
                    <a:pt x="4" y="18"/>
                  </a:lnTo>
                  <a:lnTo>
                    <a:pt x="6" y="22"/>
                  </a:lnTo>
                  <a:lnTo>
                    <a:pt x="12" y="22"/>
                  </a:lnTo>
                  <a:lnTo>
                    <a:pt x="12" y="22"/>
                  </a:lnTo>
                  <a:lnTo>
                    <a:pt x="16" y="22"/>
                  </a:lnTo>
                  <a:lnTo>
                    <a:pt x="20" y="18"/>
                  </a:lnTo>
                  <a:lnTo>
                    <a:pt x="22" y="16"/>
                  </a:lnTo>
                  <a:lnTo>
                    <a:pt x="22" y="10"/>
                  </a:lnTo>
                  <a:lnTo>
                    <a:pt x="22" y="10"/>
                  </a:lnTo>
                  <a:lnTo>
                    <a:pt x="22" y="6"/>
                  </a:lnTo>
                  <a:lnTo>
                    <a:pt x="20" y="2"/>
                  </a:lnTo>
                  <a:lnTo>
                    <a:pt x="16" y="0"/>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08" name="Freeform 273"/>
            <p:cNvSpPr/>
            <p:nvPr/>
          </p:nvSpPr>
          <p:spPr bwMode="auto">
            <a:xfrm>
              <a:off x="1668463" y="1587500"/>
              <a:ext cx="34925" cy="34925"/>
            </a:xfrm>
            <a:custGeom>
              <a:avLst/>
              <a:gdLst/>
              <a:ahLst/>
              <a:cxnLst>
                <a:cxn ang="0">
                  <a:pos x="12" y="0"/>
                </a:cxn>
                <a:cxn ang="0">
                  <a:pos x="12" y="0"/>
                </a:cxn>
                <a:cxn ang="0">
                  <a:pos x="6" y="0"/>
                </a:cxn>
                <a:cxn ang="0">
                  <a:pos x="4" y="2"/>
                </a:cxn>
                <a:cxn ang="0">
                  <a:pos x="0" y="6"/>
                </a:cxn>
                <a:cxn ang="0">
                  <a:pos x="0" y="10"/>
                </a:cxn>
                <a:cxn ang="0">
                  <a:pos x="0" y="10"/>
                </a:cxn>
                <a:cxn ang="0">
                  <a:pos x="0" y="16"/>
                </a:cxn>
                <a:cxn ang="0">
                  <a:pos x="4" y="18"/>
                </a:cxn>
                <a:cxn ang="0">
                  <a:pos x="6" y="22"/>
                </a:cxn>
                <a:cxn ang="0">
                  <a:pos x="12" y="22"/>
                </a:cxn>
                <a:cxn ang="0">
                  <a:pos x="12" y="22"/>
                </a:cxn>
                <a:cxn ang="0">
                  <a:pos x="16" y="22"/>
                </a:cxn>
                <a:cxn ang="0">
                  <a:pos x="20" y="18"/>
                </a:cxn>
                <a:cxn ang="0">
                  <a:pos x="22" y="16"/>
                </a:cxn>
                <a:cxn ang="0">
                  <a:pos x="22" y="10"/>
                </a:cxn>
                <a:cxn ang="0">
                  <a:pos x="22" y="10"/>
                </a:cxn>
                <a:cxn ang="0">
                  <a:pos x="22" y="6"/>
                </a:cxn>
                <a:cxn ang="0">
                  <a:pos x="20" y="2"/>
                </a:cxn>
                <a:cxn ang="0">
                  <a:pos x="16" y="0"/>
                </a:cxn>
                <a:cxn ang="0">
                  <a:pos x="12" y="0"/>
                </a:cxn>
              </a:cxnLst>
              <a:rect l="0" t="0" r="r" b="b"/>
              <a:pathLst>
                <a:path w="22" h="22">
                  <a:moveTo>
                    <a:pt x="12" y="0"/>
                  </a:moveTo>
                  <a:lnTo>
                    <a:pt x="12" y="0"/>
                  </a:lnTo>
                  <a:lnTo>
                    <a:pt x="6" y="0"/>
                  </a:lnTo>
                  <a:lnTo>
                    <a:pt x="4" y="2"/>
                  </a:lnTo>
                  <a:lnTo>
                    <a:pt x="0" y="6"/>
                  </a:lnTo>
                  <a:lnTo>
                    <a:pt x="0" y="10"/>
                  </a:lnTo>
                  <a:lnTo>
                    <a:pt x="0" y="10"/>
                  </a:lnTo>
                  <a:lnTo>
                    <a:pt x="0" y="16"/>
                  </a:lnTo>
                  <a:lnTo>
                    <a:pt x="4" y="18"/>
                  </a:lnTo>
                  <a:lnTo>
                    <a:pt x="6" y="22"/>
                  </a:lnTo>
                  <a:lnTo>
                    <a:pt x="12" y="22"/>
                  </a:lnTo>
                  <a:lnTo>
                    <a:pt x="12" y="22"/>
                  </a:lnTo>
                  <a:lnTo>
                    <a:pt x="16" y="22"/>
                  </a:lnTo>
                  <a:lnTo>
                    <a:pt x="20" y="18"/>
                  </a:lnTo>
                  <a:lnTo>
                    <a:pt x="22" y="16"/>
                  </a:lnTo>
                  <a:lnTo>
                    <a:pt x="22" y="10"/>
                  </a:lnTo>
                  <a:lnTo>
                    <a:pt x="22" y="10"/>
                  </a:lnTo>
                  <a:lnTo>
                    <a:pt x="22" y="6"/>
                  </a:lnTo>
                  <a:lnTo>
                    <a:pt x="20" y="2"/>
                  </a:lnTo>
                  <a:lnTo>
                    <a:pt x="16" y="0"/>
                  </a:lnTo>
                  <a:lnTo>
                    <a:pt x="12"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09" name="Freeform 274"/>
            <p:cNvSpPr/>
            <p:nvPr/>
          </p:nvSpPr>
          <p:spPr bwMode="auto">
            <a:xfrm>
              <a:off x="1570038" y="1844675"/>
              <a:ext cx="34925" cy="34925"/>
            </a:xfrm>
            <a:custGeom>
              <a:avLst/>
              <a:gdLst/>
              <a:ahLst/>
              <a:cxnLst>
                <a:cxn ang="0">
                  <a:pos x="12" y="0"/>
                </a:cxn>
                <a:cxn ang="0">
                  <a:pos x="12" y="0"/>
                </a:cxn>
                <a:cxn ang="0">
                  <a:pos x="8" y="0"/>
                </a:cxn>
                <a:cxn ang="0">
                  <a:pos x="4" y="4"/>
                </a:cxn>
                <a:cxn ang="0">
                  <a:pos x="2" y="6"/>
                </a:cxn>
                <a:cxn ang="0">
                  <a:pos x="0" y="12"/>
                </a:cxn>
                <a:cxn ang="0">
                  <a:pos x="0" y="12"/>
                </a:cxn>
                <a:cxn ang="0">
                  <a:pos x="2" y="16"/>
                </a:cxn>
                <a:cxn ang="0">
                  <a:pos x="4" y="20"/>
                </a:cxn>
                <a:cxn ang="0">
                  <a:pos x="8" y="22"/>
                </a:cxn>
                <a:cxn ang="0">
                  <a:pos x="12" y="22"/>
                </a:cxn>
                <a:cxn ang="0">
                  <a:pos x="12" y="22"/>
                </a:cxn>
                <a:cxn ang="0">
                  <a:pos x="16" y="22"/>
                </a:cxn>
                <a:cxn ang="0">
                  <a:pos x="20" y="20"/>
                </a:cxn>
                <a:cxn ang="0">
                  <a:pos x="22" y="16"/>
                </a:cxn>
                <a:cxn ang="0">
                  <a:pos x="22" y="12"/>
                </a:cxn>
                <a:cxn ang="0">
                  <a:pos x="22" y="12"/>
                </a:cxn>
                <a:cxn ang="0">
                  <a:pos x="22" y="6"/>
                </a:cxn>
                <a:cxn ang="0">
                  <a:pos x="20" y="4"/>
                </a:cxn>
                <a:cxn ang="0">
                  <a:pos x="16" y="0"/>
                </a:cxn>
                <a:cxn ang="0">
                  <a:pos x="12" y="0"/>
                </a:cxn>
              </a:cxnLst>
              <a:rect l="0" t="0" r="r" b="b"/>
              <a:pathLst>
                <a:path w="22" h="22">
                  <a:moveTo>
                    <a:pt x="12" y="0"/>
                  </a:moveTo>
                  <a:lnTo>
                    <a:pt x="12" y="0"/>
                  </a:lnTo>
                  <a:lnTo>
                    <a:pt x="8" y="0"/>
                  </a:lnTo>
                  <a:lnTo>
                    <a:pt x="4" y="4"/>
                  </a:lnTo>
                  <a:lnTo>
                    <a:pt x="2" y="6"/>
                  </a:lnTo>
                  <a:lnTo>
                    <a:pt x="0" y="12"/>
                  </a:lnTo>
                  <a:lnTo>
                    <a:pt x="0" y="12"/>
                  </a:lnTo>
                  <a:lnTo>
                    <a:pt x="2" y="16"/>
                  </a:lnTo>
                  <a:lnTo>
                    <a:pt x="4" y="20"/>
                  </a:lnTo>
                  <a:lnTo>
                    <a:pt x="8" y="22"/>
                  </a:lnTo>
                  <a:lnTo>
                    <a:pt x="12" y="22"/>
                  </a:lnTo>
                  <a:lnTo>
                    <a:pt x="12" y="22"/>
                  </a:lnTo>
                  <a:lnTo>
                    <a:pt x="16" y="22"/>
                  </a:lnTo>
                  <a:lnTo>
                    <a:pt x="20" y="20"/>
                  </a:lnTo>
                  <a:lnTo>
                    <a:pt x="22" y="16"/>
                  </a:lnTo>
                  <a:lnTo>
                    <a:pt x="22" y="12"/>
                  </a:lnTo>
                  <a:lnTo>
                    <a:pt x="22" y="12"/>
                  </a:lnTo>
                  <a:lnTo>
                    <a:pt x="22" y="6"/>
                  </a:lnTo>
                  <a:lnTo>
                    <a:pt x="20" y="4"/>
                  </a:lnTo>
                  <a:lnTo>
                    <a:pt x="16" y="0"/>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10" name="Freeform 275"/>
            <p:cNvSpPr/>
            <p:nvPr/>
          </p:nvSpPr>
          <p:spPr bwMode="auto">
            <a:xfrm>
              <a:off x="1570038" y="1844675"/>
              <a:ext cx="34925" cy="34925"/>
            </a:xfrm>
            <a:custGeom>
              <a:avLst/>
              <a:gdLst/>
              <a:ahLst/>
              <a:cxnLst>
                <a:cxn ang="0">
                  <a:pos x="12" y="0"/>
                </a:cxn>
                <a:cxn ang="0">
                  <a:pos x="12" y="0"/>
                </a:cxn>
                <a:cxn ang="0">
                  <a:pos x="8" y="0"/>
                </a:cxn>
                <a:cxn ang="0">
                  <a:pos x="4" y="4"/>
                </a:cxn>
                <a:cxn ang="0">
                  <a:pos x="2" y="6"/>
                </a:cxn>
                <a:cxn ang="0">
                  <a:pos x="0" y="12"/>
                </a:cxn>
                <a:cxn ang="0">
                  <a:pos x="0" y="12"/>
                </a:cxn>
                <a:cxn ang="0">
                  <a:pos x="2" y="16"/>
                </a:cxn>
                <a:cxn ang="0">
                  <a:pos x="4" y="20"/>
                </a:cxn>
                <a:cxn ang="0">
                  <a:pos x="8" y="22"/>
                </a:cxn>
                <a:cxn ang="0">
                  <a:pos x="12" y="22"/>
                </a:cxn>
                <a:cxn ang="0">
                  <a:pos x="12" y="22"/>
                </a:cxn>
                <a:cxn ang="0">
                  <a:pos x="16" y="22"/>
                </a:cxn>
                <a:cxn ang="0">
                  <a:pos x="20" y="20"/>
                </a:cxn>
                <a:cxn ang="0">
                  <a:pos x="22" y="16"/>
                </a:cxn>
                <a:cxn ang="0">
                  <a:pos x="22" y="12"/>
                </a:cxn>
                <a:cxn ang="0">
                  <a:pos x="22" y="12"/>
                </a:cxn>
                <a:cxn ang="0">
                  <a:pos x="22" y="6"/>
                </a:cxn>
                <a:cxn ang="0">
                  <a:pos x="20" y="4"/>
                </a:cxn>
                <a:cxn ang="0">
                  <a:pos x="16" y="0"/>
                </a:cxn>
                <a:cxn ang="0">
                  <a:pos x="12" y="0"/>
                </a:cxn>
              </a:cxnLst>
              <a:rect l="0" t="0" r="r" b="b"/>
              <a:pathLst>
                <a:path w="22" h="22">
                  <a:moveTo>
                    <a:pt x="12" y="0"/>
                  </a:moveTo>
                  <a:lnTo>
                    <a:pt x="12" y="0"/>
                  </a:lnTo>
                  <a:lnTo>
                    <a:pt x="8" y="0"/>
                  </a:lnTo>
                  <a:lnTo>
                    <a:pt x="4" y="4"/>
                  </a:lnTo>
                  <a:lnTo>
                    <a:pt x="2" y="6"/>
                  </a:lnTo>
                  <a:lnTo>
                    <a:pt x="0" y="12"/>
                  </a:lnTo>
                  <a:lnTo>
                    <a:pt x="0" y="12"/>
                  </a:lnTo>
                  <a:lnTo>
                    <a:pt x="2" y="16"/>
                  </a:lnTo>
                  <a:lnTo>
                    <a:pt x="4" y="20"/>
                  </a:lnTo>
                  <a:lnTo>
                    <a:pt x="8" y="22"/>
                  </a:lnTo>
                  <a:lnTo>
                    <a:pt x="12" y="22"/>
                  </a:lnTo>
                  <a:lnTo>
                    <a:pt x="12" y="22"/>
                  </a:lnTo>
                  <a:lnTo>
                    <a:pt x="16" y="22"/>
                  </a:lnTo>
                  <a:lnTo>
                    <a:pt x="20" y="20"/>
                  </a:lnTo>
                  <a:lnTo>
                    <a:pt x="22" y="16"/>
                  </a:lnTo>
                  <a:lnTo>
                    <a:pt x="22" y="12"/>
                  </a:lnTo>
                  <a:lnTo>
                    <a:pt x="22" y="12"/>
                  </a:lnTo>
                  <a:lnTo>
                    <a:pt x="22" y="6"/>
                  </a:lnTo>
                  <a:lnTo>
                    <a:pt x="20" y="4"/>
                  </a:lnTo>
                  <a:lnTo>
                    <a:pt x="16" y="0"/>
                  </a:lnTo>
                  <a:lnTo>
                    <a:pt x="12"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11" name="Freeform 276"/>
            <p:cNvSpPr/>
            <p:nvPr/>
          </p:nvSpPr>
          <p:spPr bwMode="auto">
            <a:xfrm>
              <a:off x="2773363" y="1025525"/>
              <a:ext cx="34925" cy="34925"/>
            </a:xfrm>
            <a:custGeom>
              <a:avLst/>
              <a:gdLst/>
              <a:ahLst/>
              <a:cxnLst>
                <a:cxn ang="0">
                  <a:pos x="10" y="0"/>
                </a:cxn>
                <a:cxn ang="0">
                  <a:pos x="10" y="0"/>
                </a:cxn>
                <a:cxn ang="0">
                  <a:pos x="6" y="2"/>
                </a:cxn>
                <a:cxn ang="0">
                  <a:pos x="2" y="4"/>
                </a:cxn>
                <a:cxn ang="0">
                  <a:pos x="0" y="8"/>
                </a:cxn>
                <a:cxn ang="0">
                  <a:pos x="0" y="12"/>
                </a:cxn>
                <a:cxn ang="0">
                  <a:pos x="0" y="12"/>
                </a:cxn>
                <a:cxn ang="0">
                  <a:pos x="0" y="16"/>
                </a:cxn>
                <a:cxn ang="0">
                  <a:pos x="2" y="20"/>
                </a:cxn>
                <a:cxn ang="0">
                  <a:pos x="6" y="22"/>
                </a:cxn>
                <a:cxn ang="0">
                  <a:pos x="10" y="22"/>
                </a:cxn>
                <a:cxn ang="0">
                  <a:pos x="10" y="22"/>
                </a:cxn>
                <a:cxn ang="0">
                  <a:pos x="14" y="22"/>
                </a:cxn>
                <a:cxn ang="0">
                  <a:pos x="18" y="20"/>
                </a:cxn>
                <a:cxn ang="0">
                  <a:pos x="20" y="16"/>
                </a:cxn>
                <a:cxn ang="0">
                  <a:pos x="22" y="12"/>
                </a:cxn>
                <a:cxn ang="0">
                  <a:pos x="22" y="12"/>
                </a:cxn>
                <a:cxn ang="0">
                  <a:pos x="20" y="8"/>
                </a:cxn>
                <a:cxn ang="0">
                  <a:pos x="18" y="4"/>
                </a:cxn>
                <a:cxn ang="0">
                  <a:pos x="14" y="2"/>
                </a:cxn>
                <a:cxn ang="0">
                  <a:pos x="10" y="0"/>
                </a:cxn>
              </a:cxnLst>
              <a:rect l="0" t="0" r="r" b="b"/>
              <a:pathLst>
                <a:path w="22" h="22">
                  <a:moveTo>
                    <a:pt x="10" y="0"/>
                  </a:moveTo>
                  <a:lnTo>
                    <a:pt x="10" y="0"/>
                  </a:lnTo>
                  <a:lnTo>
                    <a:pt x="6" y="2"/>
                  </a:lnTo>
                  <a:lnTo>
                    <a:pt x="2" y="4"/>
                  </a:lnTo>
                  <a:lnTo>
                    <a:pt x="0" y="8"/>
                  </a:lnTo>
                  <a:lnTo>
                    <a:pt x="0" y="12"/>
                  </a:lnTo>
                  <a:lnTo>
                    <a:pt x="0" y="12"/>
                  </a:lnTo>
                  <a:lnTo>
                    <a:pt x="0" y="16"/>
                  </a:lnTo>
                  <a:lnTo>
                    <a:pt x="2" y="20"/>
                  </a:lnTo>
                  <a:lnTo>
                    <a:pt x="6" y="22"/>
                  </a:lnTo>
                  <a:lnTo>
                    <a:pt x="10" y="22"/>
                  </a:lnTo>
                  <a:lnTo>
                    <a:pt x="10" y="22"/>
                  </a:lnTo>
                  <a:lnTo>
                    <a:pt x="14" y="22"/>
                  </a:lnTo>
                  <a:lnTo>
                    <a:pt x="18" y="20"/>
                  </a:lnTo>
                  <a:lnTo>
                    <a:pt x="20" y="16"/>
                  </a:lnTo>
                  <a:lnTo>
                    <a:pt x="22" y="12"/>
                  </a:lnTo>
                  <a:lnTo>
                    <a:pt x="22" y="12"/>
                  </a:lnTo>
                  <a:lnTo>
                    <a:pt x="20" y="8"/>
                  </a:lnTo>
                  <a:lnTo>
                    <a:pt x="18" y="4"/>
                  </a:lnTo>
                  <a:lnTo>
                    <a:pt x="14" y="2"/>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12" name="Freeform 277"/>
            <p:cNvSpPr/>
            <p:nvPr/>
          </p:nvSpPr>
          <p:spPr bwMode="auto">
            <a:xfrm>
              <a:off x="2773363" y="1025525"/>
              <a:ext cx="34925" cy="34925"/>
            </a:xfrm>
            <a:custGeom>
              <a:avLst/>
              <a:gdLst/>
              <a:ahLst/>
              <a:cxnLst>
                <a:cxn ang="0">
                  <a:pos x="10" y="0"/>
                </a:cxn>
                <a:cxn ang="0">
                  <a:pos x="10" y="0"/>
                </a:cxn>
                <a:cxn ang="0">
                  <a:pos x="6" y="2"/>
                </a:cxn>
                <a:cxn ang="0">
                  <a:pos x="2" y="4"/>
                </a:cxn>
                <a:cxn ang="0">
                  <a:pos x="0" y="8"/>
                </a:cxn>
                <a:cxn ang="0">
                  <a:pos x="0" y="12"/>
                </a:cxn>
                <a:cxn ang="0">
                  <a:pos x="0" y="12"/>
                </a:cxn>
                <a:cxn ang="0">
                  <a:pos x="0" y="16"/>
                </a:cxn>
                <a:cxn ang="0">
                  <a:pos x="2" y="20"/>
                </a:cxn>
                <a:cxn ang="0">
                  <a:pos x="6" y="22"/>
                </a:cxn>
                <a:cxn ang="0">
                  <a:pos x="10" y="22"/>
                </a:cxn>
                <a:cxn ang="0">
                  <a:pos x="10" y="22"/>
                </a:cxn>
                <a:cxn ang="0">
                  <a:pos x="14" y="22"/>
                </a:cxn>
                <a:cxn ang="0">
                  <a:pos x="18" y="20"/>
                </a:cxn>
                <a:cxn ang="0">
                  <a:pos x="20" y="16"/>
                </a:cxn>
                <a:cxn ang="0">
                  <a:pos x="22" y="12"/>
                </a:cxn>
                <a:cxn ang="0">
                  <a:pos x="22" y="12"/>
                </a:cxn>
                <a:cxn ang="0">
                  <a:pos x="20" y="8"/>
                </a:cxn>
                <a:cxn ang="0">
                  <a:pos x="18" y="4"/>
                </a:cxn>
                <a:cxn ang="0">
                  <a:pos x="14" y="2"/>
                </a:cxn>
                <a:cxn ang="0">
                  <a:pos x="10" y="0"/>
                </a:cxn>
              </a:cxnLst>
              <a:rect l="0" t="0" r="r" b="b"/>
              <a:pathLst>
                <a:path w="22" h="22">
                  <a:moveTo>
                    <a:pt x="10" y="0"/>
                  </a:moveTo>
                  <a:lnTo>
                    <a:pt x="10" y="0"/>
                  </a:lnTo>
                  <a:lnTo>
                    <a:pt x="6" y="2"/>
                  </a:lnTo>
                  <a:lnTo>
                    <a:pt x="2" y="4"/>
                  </a:lnTo>
                  <a:lnTo>
                    <a:pt x="0" y="8"/>
                  </a:lnTo>
                  <a:lnTo>
                    <a:pt x="0" y="12"/>
                  </a:lnTo>
                  <a:lnTo>
                    <a:pt x="0" y="12"/>
                  </a:lnTo>
                  <a:lnTo>
                    <a:pt x="0" y="16"/>
                  </a:lnTo>
                  <a:lnTo>
                    <a:pt x="2" y="20"/>
                  </a:lnTo>
                  <a:lnTo>
                    <a:pt x="6" y="22"/>
                  </a:lnTo>
                  <a:lnTo>
                    <a:pt x="10" y="22"/>
                  </a:lnTo>
                  <a:lnTo>
                    <a:pt x="10" y="22"/>
                  </a:lnTo>
                  <a:lnTo>
                    <a:pt x="14" y="22"/>
                  </a:lnTo>
                  <a:lnTo>
                    <a:pt x="18" y="20"/>
                  </a:lnTo>
                  <a:lnTo>
                    <a:pt x="20" y="16"/>
                  </a:lnTo>
                  <a:lnTo>
                    <a:pt x="22" y="12"/>
                  </a:lnTo>
                  <a:lnTo>
                    <a:pt x="22" y="12"/>
                  </a:lnTo>
                  <a:lnTo>
                    <a:pt x="20" y="8"/>
                  </a:lnTo>
                  <a:lnTo>
                    <a:pt x="18" y="4"/>
                  </a:lnTo>
                  <a:lnTo>
                    <a:pt x="14" y="2"/>
                  </a:lnTo>
                  <a:lnTo>
                    <a:pt x="10"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13" name="Freeform 278"/>
            <p:cNvSpPr/>
            <p:nvPr/>
          </p:nvSpPr>
          <p:spPr bwMode="auto">
            <a:xfrm>
              <a:off x="1312863" y="1133475"/>
              <a:ext cx="34925" cy="34925"/>
            </a:xfrm>
            <a:custGeom>
              <a:avLst/>
              <a:gdLst/>
              <a:ahLst/>
              <a:cxnLst>
                <a:cxn ang="0">
                  <a:pos x="12" y="0"/>
                </a:cxn>
                <a:cxn ang="0">
                  <a:pos x="12" y="0"/>
                </a:cxn>
                <a:cxn ang="0">
                  <a:pos x="6" y="0"/>
                </a:cxn>
                <a:cxn ang="0">
                  <a:pos x="4" y="2"/>
                </a:cxn>
                <a:cxn ang="0">
                  <a:pos x="0" y="6"/>
                </a:cxn>
                <a:cxn ang="0">
                  <a:pos x="0" y="10"/>
                </a:cxn>
                <a:cxn ang="0">
                  <a:pos x="0" y="10"/>
                </a:cxn>
                <a:cxn ang="0">
                  <a:pos x="0" y="16"/>
                </a:cxn>
                <a:cxn ang="0">
                  <a:pos x="4" y="18"/>
                </a:cxn>
                <a:cxn ang="0">
                  <a:pos x="6" y="22"/>
                </a:cxn>
                <a:cxn ang="0">
                  <a:pos x="12" y="22"/>
                </a:cxn>
                <a:cxn ang="0">
                  <a:pos x="12" y="22"/>
                </a:cxn>
                <a:cxn ang="0">
                  <a:pos x="16" y="22"/>
                </a:cxn>
                <a:cxn ang="0">
                  <a:pos x="20" y="18"/>
                </a:cxn>
                <a:cxn ang="0">
                  <a:pos x="22" y="16"/>
                </a:cxn>
                <a:cxn ang="0">
                  <a:pos x="22" y="10"/>
                </a:cxn>
                <a:cxn ang="0">
                  <a:pos x="22" y="10"/>
                </a:cxn>
                <a:cxn ang="0">
                  <a:pos x="22" y="6"/>
                </a:cxn>
                <a:cxn ang="0">
                  <a:pos x="20" y="2"/>
                </a:cxn>
                <a:cxn ang="0">
                  <a:pos x="16" y="0"/>
                </a:cxn>
                <a:cxn ang="0">
                  <a:pos x="12" y="0"/>
                </a:cxn>
              </a:cxnLst>
              <a:rect l="0" t="0" r="r" b="b"/>
              <a:pathLst>
                <a:path w="22" h="22">
                  <a:moveTo>
                    <a:pt x="12" y="0"/>
                  </a:moveTo>
                  <a:lnTo>
                    <a:pt x="12" y="0"/>
                  </a:lnTo>
                  <a:lnTo>
                    <a:pt x="6" y="0"/>
                  </a:lnTo>
                  <a:lnTo>
                    <a:pt x="4" y="2"/>
                  </a:lnTo>
                  <a:lnTo>
                    <a:pt x="0" y="6"/>
                  </a:lnTo>
                  <a:lnTo>
                    <a:pt x="0" y="10"/>
                  </a:lnTo>
                  <a:lnTo>
                    <a:pt x="0" y="10"/>
                  </a:lnTo>
                  <a:lnTo>
                    <a:pt x="0" y="16"/>
                  </a:lnTo>
                  <a:lnTo>
                    <a:pt x="4" y="18"/>
                  </a:lnTo>
                  <a:lnTo>
                    <a:pt x="6" y="22"/>
                  </a:lnTo>
                  <a:lnTo>
                    <a:pt x="12" y="22"/>
                  </a:lnTo>
                  <a:lnTo>
                    <a:pt x="12" y="22"/>
                  </a:lnTo>
                  <a:lnTo>
                    <a:pt x="16" y="22"/>
                  </a:lnTo>
                  <a:lnTo>
                    <a:pt x="20" y="18"/>
                  </a:lnTo>
                  <a:lnTo>
                    <a:pt x="22" y="16"/>
                  </a:lnTo>
                  <a:lnTo>
                    <a:pt x="22" y="10"/>
                  </a:lnTo>
                  <a:lnTo>
                    <a:pt x="22" y="10"/>
                  </a:lnTo>
                  <a:lnTo>
                    <a:pt x="22" y="6"/>
                  </a:lnTo>
                  <a:lnTo>
                    <a:pt x="20" y="2"/>
                  </a:lnTo>
                  <a:lnTo>
                    <a:pt x="16" y="0"/>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14" name="Freeform 279"/>
            <p:cNvSpPr/>
            <p:nvPr/>
          </p:nvSpPr>
          <p:spPr bwMode="auto">
            <a:xfrm>
              <a:off x="1312863" y="1133475"/>
              <a:ext cx="34925" cy="34925"/>
            </a:xfrm>
            <a:custGeom>
              <a:avLst/>
              <a:gdLst/>
              <a:ahLst/>
              <a:cxnLst>
                <a:cxn ang="0">
                  <a:pos x="12" y="0"/>
                </a:cxn>
                <a:cxn ang="0">
                  <a:pos x="12" y="0"/>
                </a:cxn>
                <a:cxn ang="0">
                  <a:pos x="6" y="0"/>
                </a:cxn>
                <a:cxn ang="0">
                  <a:pos x="4" y="2"/>
                </a:cxn>
                <a:cxn ang="0">
                  <a:pos x="0" y="6"/>
                </a:cxn>
                <a:cxn ang="0">
                  <a:pos x="0" y="10"/>
                </a:cxn>
                <a:cxn ang="0">
                  <a:pos x="0" y="10"/>
                </a:cxn>
                <a:cxn ang="0">
                  <a:pos x="0" y="16"/>
                </a:cxn>
                <a:cxn ang="0">
                  <a:pos x="4" y="18"/>
                </a:cxn>
                <a:cxn ang="0">
                  <a:pos x="6" y="22"/>
                </a:cxn>
                <a:cxn ang="0">
                  <a:pos x="12" y="22"/>
                </a:cxn>
                <a:cxn ang="0">
                  <a:pos x="12" y="22"/>
                </a:cxn>
                <a:cxn ang="0">
                  <a:pos x="16" y="22"/>
                </a:cxn>
                <a:cxn ang="0">
                  <a:pos x="20" y="18"/>
                </a:cxn>
                <a:cxn ang="0">
                  <a:pos x="22" y="16"/>
                </a:cxn>
                <a:cxn ang="0">
                  <a:pos x="22" y="10"/>
                </a:cxn>
                <a:cxn ang="0">
                  <a:pos x="22" y="10"/>
                </a:cxn>
                <a:cxn ang="0">
                  <a:pos x="22" y="6"/>
                </a:cxn>
                <a:cxn ang="0">
                  <a:pos x="20" y="2"/>
                </a:cxn>
                <a:cxn ang="0">
                  <a:pos x="16" y="0"/>
                </a:cxn>
                <a:cxn ang="0">
                  <a:pos x="12" y="0"/>
                </a:cxn>
              </a:cxnLst>
              <a:rect l="0" t="0" r="r" b="b"/>
              <a:pathLst>
                <a:path w="22" h="22">
                  <a:moveTo>
                    <a:pt x="12" y="0"/>
                  </a:moveTo>
                  <a:lnTo>
                    <a:pt x="12" y="0"/>
                  </a:lnTo>
                  <a:lnTo>
                    <a:pt x="6" y="0"/>
                  </a:lnTo>
                  <a:lnTo>
                    <a:pt x="4" y="2"/>
                  </a:lnTo>
                  <a:lnTo>
                    <a:pt x="0" y="6"/>
                  </a:lnTo>
                  <a:lnTo>
                    <a:pt x="0" y="10"/>
                  </a:lnTo>
                  <a:lnTo>
                    <a:pt x="0" y="10"/>
                  </a:lnTo>
                  <a:lnTo>
                    <a:pt x="0" y="16"/>
                  </a:lnTo>
                  <a:lnTo>
                    <a:pt x="4" y="18"/>
                  </a:lnTo>
                  <a:lnTo>
                    <a:pt x="6" y="22"/>
                  </a:lnTo>
                  <a:lnTo>
                    <a:pt x="12" y="22"/>
                  </a:lnTo>
                  <a:lnTo>
                    <a:pt x="12" y="22"/>
                  </a:lnTo>
                  <a:lnTo>
                    <a:pt x="16" y="22"/>
                  </a:lnTo>
                  <a:lnTo>
                    <a:pt x="20" y="18"/>
                  </a:lnTo>
                  <a:lnTo>
                    <a:pt x="22" y="16"/>
                  </a:lnTo>
                  <a:lnTo>
                    <a:pt x="22" y="10"/>
                  </a:lnTo>
                  <a:lnTo>
                    <a:pt x="22" y="10"/>
                  </a:lnTo>
                  <a:lnTo>
                    <a:pt x="22" y="6"/>
                  </a:lnTo>
                  <a:lnTo>
                    <a:pt x="20" y="2"/>
                  </a:lnTo>
                  <a:lnTo>
                    <a:pt x="16" y="0"/>
                  </a:lnTo>
                  <a:lnTo>
                    <a:pt x="12"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15" name="Freeform 280"/>
            <p:cNvSpPr/>
            <p:nvPr/>
          </p:nvSpPr>
          <p:spPr bwMode="auto">
            <a:xfrm>
              <a:off x="1893888" y="116522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16" name="Freeform 281"/>
            <p:cNvSpPr/>
            <p:nvPr/>
          </p:nvSpPr>
          <p:spPr bwMode="auto">
            <a:xfrm>
              <a:off x="1893888" y="116522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17" name="Freeform 282"/>
            <p:cNvSpPr/>
            <p:nvPr/>
          </p:nvSpPr>
          <p:spPr bwMode="auto">
            <a:xfrm>
              <a:off x="1423988" y="138747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18" name="Freeform 283"/>
            <p:cNvSpPr/>
            <p:nvPr/>
          </p:nvSpPr>
          <p:spPr bwMode="auto">
            <a:xfrm>
              <a:off x="1423988" y="138747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19" name="Freeform 284"/>
            <p:cNvSpPr/>
            <p:nvPr/>
          </p:nvSpPr>
          <p:spPr bwMode="auto">
            <a:xfrm>
              <a:off x="1325563" y="1771650"/>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20" name="Freeform 285"/>
            <p:cNvSpPr/>
            <p:nvPr/>
          </p:nvSpPr>
          <p:spPr bwMode="auto">
            <a:xfrm>
              <a:off x="1325563" y="1771650"/>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21" name="Freeform 286"/>
            <p:cNvSpPr/>
            <p:nvPr/>
          </p:nvSpPr>
          <p:spPr bwMode="auto">
            <a:xfrm>
              <a:off x="2211388" y="1244600"/>
              <a:ext cx="47625" cy="44450"/>
            </a:xfrm>
            <a:custGeom>
              <a:avLst/>
              <a:gdLst/>
              <a:ahLst/>
              <a:cxnLst>
                <a:cxn ang="0">
                  <a:pos x="16" y="0"/>
                </a:cxn>
                <a:cxn ang="0">
                  <a:pos x="16" y="0"/>
                </a:cxn>
                <a:cxn ang="0">
                  <a:pos x="10" y="0"/>
                </a:cxn>
                <a:cxn ang="0">
                  <a:pos x="4" y="4"/>
                </a:cxn>
                <a:cxn ang="0">
                  <a:pos x="2" y="8"/>
                </a:cxn>
                <a:cxn ang="0">
                  <a:pos x="0" y="14"/>
                </a:cxn>
                <a:cxn ang="0">
                  <a:pos x="0" y="14"/>
                </a:cxn>
                <a:cxn ang="0">
                  <a:pos x="2" y="20"/>
                </a:cxn>
                <a:cxn ang="0">
                  <a:pos x="4" y="24"/>
                </a:cxn>
                <a:cxn ang="0">
                  <a:pos x="10" y="28"/>
                </a:cxn>
                <a:cxn ang="0">
                  <a:pos x="16" y="28"/>
                </a:cxn>
                <a:cxn ang="0">
                  <a:pos x="16" y="28"/>
                </a:cxn>
                <a:cxn ang="0">
                  <a:pos x="20" y="28"/>
                </a:cxn>
                <a:cxn ang="0">
                  <a:pos x="26" y="24"/>
                </a:cxn>
                <a:cxn ang="0">
                  <a:pos x="28" y="20"/>
                </a:cxn>
                <a:cxn ang="0">
                  <a:pos x="30" y="14"/>
                </a:cxn>
                <a:cxn ang="0">
                  <a:pos x="30" y="14"/>
                </a:cxn>
                <a:cxn ang="0">
                  <a:pos x="28" y="8"/>
                </a:cxn>
                <a:cxn ang="0">
                  <a:pos x="26" y="4"/>
                </a:cxn>
                <a:cxn ang="0">
                  <a:pos x="20" y="0"/>
                </a:cxn>
                <a:cxn ang="0">
                  <a:pos x="16" y="0"/>
                </a:cxn>
              </a:cxnLst>
              <a:rect l="0" t="0" r="r" b="b"/>
              <a:pathLst>
                <a:path w="30" h="28">
                  <a:moveTo>
                    <a:pt x="16" y="0"/>
                  </a:moveTo>
                  <a:lnTo>
                    <a:pt x="16" y="0"/>
                  </a:lnTo>
                  <a:lnTo>
                    <a:pt x="10" y="0"/>
                  </a:lnTo>
                  <a:lnTo>
                    <a:pt x="4" y="4"/>
                  </a:lnTo>
                  <a:lnTo>
                    <a:pt x="2" y="8"/>
                  </a:lnTo>
                  <a:lnTo>
                    <a:pt x="0" y="14"/>
                  </a:lnTo>
                  <a:lnTo>
                    <a:pt x="0" y="14"/>
                  </a:lnTo>
                  <a:lnTo>
                    <a:pt x="2" y="20"/>
                  </a:lnTo>
                  <a:lnTo>
                    <a:pt x="4" y="24"/>
                  </a:lnTo>
                  <a:lnTo>
                    <a:pt x="10" y="28"/>
                  </a:lnTo>
                  <a:lnTo>
                    <a:pt x="16" y="28"/>
                  </a:lnTo>
                  <a:lnTo>
                    <a:pt x="16" y="28"/>
                  </a:lnTo>
                  <a:lnTo>
                    <a:pt x="20" y="28"/>
                  </a:lnTo>
                  <a:lnTo>
                    <a:pt x="26" y="24"/>
                  </a:lnTo>
                  <a:lnTo>
                    <a:pt x="28" y="20"/>
                  </a:lnTo>
                  <a:lnTo>
                    <a:pt x="30" y="14"/>
                  </a:lnTo>
                  <a:lnTo>
                    <a:pt x="30" y="14"/>
                  </a:lnTo>
                  <a:lnTo>
                    <a:pt x="28" y="8"/>
                  </a:lnTo>
                  <a:lnTo>
                    <a:pt x="26" y="4"/>
                  </a:lnTo>
                  <a:lnTo>
                    <a:pt x="20" y="0"/>
                  </a:lnTo>
                  <a:lnTo>
                    <a:pt x="1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22" name="Freeform 287"/>
            <p:cNvSpPr/>
            <p:nvPr/>
          </p:nvSpPr>
          <p:spPr bwMode="auto">
            <a:xfrm>
              <a:off x="2211388" y="1244600"/>
              <a:ext cx="47625" cy="44450"/>
            </a:xfrm>
            <a:custGeom>
              <a:avLst/>
              <a:gdLst/>
              <a:ahLst/>
              <a:cxnLst>
                <a:cxn ang="0">
                  <a:pos x="16" y="0"/>
                </a:cxn>
                <a:cxn ang="0">
                  <a:pos x="16" y="0"/>
                </a:cxn>
                <a:cxn ang="0">
                  <a:pos x="10" y="0"/>
                </a:cxn>
                <a:cxn ang="0">
                  <a:pos x="4" y="4"/>
                </a:cxn>
                <a:cxn ang="0">
                  <a:pos x="2" y="8"/>
                </a:cxn>
                <a:cxn ang="0">
                  <a:pos x="0" y="14"/>
                </a:cxn>
                <a:cxn ang="0">
                  <a:pos x="0" y="14"/>
                </a:cxn>
                <a:cxn ang="0">
                  <a:pos x="2" y="20"/>
                </a:cxn>
                <a:cxn ang="0">
                  <a:pos x="4" y="24"/>
                </a:cxn>
                <a:cxn ang="0">
                  <a:pos x="10" y="28"/>
                </a:cxn>
                <a:cxn ang="0">
                  <a:pos x="16" y="28"/>
                </a:cxn>
                <a:cxn ang="0">
                  <a:pos x="16" y="28"/>
                </a:cxn>
                <a:cxn ang="0">
                  <a:pos x="20" y="28"/>
                </a:cxn>
                <a:cxn ang="0">
                  <a:pos x="26" y="24"/>
                </a:cxn>
                <a:cxn ang="0">
                  <a:pos x="28" y="20"/>
                </a:cxn>
                <a:cxn ang="0">
                  <a:pos x="30" y="14"/>
                </a:cxn>
                <a:cxn ang="0">
                  <a:pos x="30" y="14"/>
                </a:cxn>
                <a:cxn ang="0">
                  <a:pos x="28" y="8"/>
                </a:cxn>
                <a:cxn ang="0">
                  <a:pos x="26" y="4"/>
                </a:cxn>
                <a:cxn ang="0">
                  <a:pos x="20" y="0"/>
                </a:cxn>
                <a:cxn ang="0">
                  <a:pos x="16" y="0"/>
                </a:cxn>
              </a:cxnLst>
              <a:rect l="0" t="0" r="r" b="b"/>
              <a:pathLst>
                <a:path w="30" h="28">
                  <a:moveTo>
                    <a:pt x="16" y="0"/>
                  </a:moveTo>
                  <a:lnTo>
                    <a:pt x="16" y="0"/>
                  </a:lnTo>
                  <a:lnTo>
                    <a:pt x="10" y="0"/>
                  </a:lnTo>
                  <a:lnTo>
                    <a:pt x="4" y="4"/>
                  </a:lnTo>
                  <a:lnTo>
                    <a:pt x="2" y="8"/>
                  </a:lnTo>
                  <a:lnTo>
                    <a:pt x="0" y="14"/>
                  </a:lnTo>
                  <a:lnTo>
                    <a:pt x="0" y="14"/>
                  </a:lnTo>
                  <a:lnTo>
                    <a:pt x="2" y="20"/>
                  </a:lnTo>
                  <a:lnTo>
                    <a:pt x="4" y="24"/>
                  </a:lnTo>
                  <a:lnTo>
                    <a:pt x="10" y="28"/>
                  </a:lnTo>
                  <a:lnTo>
                    <a:pt x="16" y="28"/>
                  </a:lnTo>
                  <a:lnTo>
                    <a:pt x="16" y="28"/>
                  </a:lnTo>
                  <a:lnTo>
                    <a:pt x="20" y="28"/>
                  </a:lnTo>
                  <a:lnTo>
                    <a:pt x="26" y="24"/>
                  </a:lnTo>
                  <a:lnTo>
                    <a:pt x="28" y="20"/>
                  </a:lnTo>
                  <a:lnTo>
                    <a:pt x="30" y="14"/>
                  </a:lnTo>
                  <a:lnTo>
                    <a:pt x="30" y="14"/>
                  </a:lnTo>
                  <a:lnTo>
                    <a:pt x="28" y="8"/>
                  </a:lnTo>
                  <a:lnTo>
                    <a:pt x="26" y="4"/>
                  </a:lnTo>
                  <a:lnTo>
                    <a:pt x="20" y="0"/>
                  </a:lnTo>
                  <a:lnTo>
                    <a:pt x="1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23" name="Freeform 288"/>
            <p:cNvSpPr/>
            <p:nvPr/>
          </p:nvSpPr>
          <p:spPr bwMode="auto">
            <a:xfrm>
              <a:off x="2586038" y="1304925"/>
              <a:ext cx="28575" cy="28575"/>
            </a:xfrm>
            <a:custGeom>
              <a:avLst/>
              <a:gdLst/>
              <a:ahLst/>
              <a:cxnLst>
                <a:cxn ang="0">
                  <a:pos x="8" y="0"/>
                </a:cxn>
                <a:cxn ang="0">
                  <a:pos x="8" y="0"/>
                </a:cxn>
                <a:cxn ang="0">
                  <a:pos x="6" y="2"/>
                </a:cxn>
                <a:cxn ang="0">
                  <a:pos x="2" y="4"/>
                </a:cxn>
                <a:cxn ang="0">
                  <a:pos x="0" y="6"/>
                </a:cxn>
                <a:cxn ang="0">
                  <a:pos x="0" y="10"/>
                </a:cxn>
                <a:cxn ang="0">
                  <a:pos x="0" y="10"/>
                </a:cxn>
                <a:cxn ang="0">
                  <a:pos x="0" y="12"/>
                </a:cxn>
                <a:cxn ang="0">
                  <a:pos x="2" y="16"/>
                </a:cxn>
                <a:cxn ang="0">
                  <a:pos x="6" y="18"/>
                </a:cxn>
                <a:cxn ang="0">
                  <a:pos x="8" y="18"/>
                </a:cxn>
                <a:cxn ang="0">
                  <a:pos x="8" y="18"/>
                </a:cxn>
                <a:cxn ang="0">
                  <a:pos x="12" y="18"/>
                </a:cxn>
                <a:cxn ang="0">
                  <a:pos x="16" y="16"/>
                </a:cxn>
                <a:cxn ang="0">
                  <a:pos x="18" y="12"/>
                </a:cxn>
                <a:cxn ang="0">
                  <a:pos x="18" y="10"/>
                </a:cxn>
                <a:cxn ang="0">
                  <a:pos x="18" y="10"/>
                </a:cxn>
                <a:cxn ang="0">
                  <a:pos x="18" y="6"/>
                </a:cxn>
                <a:cxn ang="0">
                  <a:pos x="16" y="4"/>
                </a:cxn>
                <a:cxn ang="0">
                  <a:pos x="12" y="2"/>
                </a:cxn>
                <a:cxn ang="0">
                  <a:pos x="8" y="0"/>
                </a:cxn>
              </a:cxnLst>
              <a:rect l="0" t="0" r="r" b="b"/>
              <a:pathLst>
                <a:path w="18" h="18">
                  <a:moveTo>
                    <a:pt x="8" y="0"/>
                  </a:moveTo>
                  <a:lnTo>
                    <a:pt x="8" y="0"/>
                  </a:lnTo>
                  <a:lnTo>
                    <a:pt x="6" y="2"/>
                  </a:lnTo>
                  <a:lnTo>
                    <a:pt x="2" y="4"/>
                  </a:lnTo>
                  <a:lnTo>
                    <a:pt x="0" y="6"/>
                  </a:lnTo>
                  <a:lnTo>
                    <a:pt x="0" y="10"/>
                  </a:lnTo>
                  <a:lnTo>
                    <a:pt x="0" y="10"/>
                  </a:lnTo>
                  <a:lnTo>
                    <a:pt x="0" y="12"/>
                  </a:lnTo>
                  <a:lnTo>
                    <a:pt x="2" y="16"/>
                  </a:lnTo>
                  <a:lnTo>
                    <a:pt x="6" y="18"/>
                  </a:lnTo>
                  <a:lnTo>
                    <a:pt x="8" y="18"/>
                  </a:lnTo>
                  <a:lnTo>
                    <a:pt x="8" y="18"/>
                  </a:lnTo>
                  <a:lnTo>
                    <a:pt x="12" y="18"/>
                  </a:lnTo>
                  <a:lnTo>
                    <a:pt x="16" y="16"/>
                  </a:lnTo>
                  <a:lnTo>
                    <a:pt x="18" y="12"/>
                  </a:lnTo>
                  <a:lnTo>
                    <a:pt x="18" y="10"/>
                  </a:lnTo>
                  <a:lnTo>
                    <a:pt x="18" y="10"/>
                  </a:lnTo>
                  <a:lnTo>
                    <a:pt x="18" y="6"/>
                  </a:lnTo>
                  <a:lnTo>
                    <a:pt x="16" y="4"/>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24" name="Freeform 289"/>
            <p:cNvSpPr/>
            <p:nvPr/>
          </p:nvSpPr>
          <p:spPr bwMode="auto">
            <a:xfrm>
              <a:off x="2586038" y="1304925"/>
              <a:ext cx="28575" cy="28575"/>
            </a:xfrm>
            <a:custGeom>
              <a:avLst/>
              <a:gdLst/>
              <a:ahLst/>
              <a:cxnLst>
                <a:cxn ang="0">
                  <a:pos x="8" y="0"/>
                </a:cxn>
                <a:cxn ang="0">
                  <a:pos x="8" y="0"/>
                </a:cxn>
                <a:cxn ang="0">
                  <a:pos x="6" y="2"/>
                </a:cxn>
                <a:cxn ang="0">
                  <a:pos x="2" y="4"/>
                </a:cxn>
                <a:cxn ang="0">
                  <a:pos x="0" y="6"/>
                </a:cxn>
                <a:cxn ang="0">
                  <a:pos x="0" y="10"/>
                </a:cxn>
                <a:cxn ang="0">
                  <a:pos x="0" y="10"/>
                </a:cxn>
                <a:cxn ang="0">
                  <a:pos x="0" y="12"/>
                </a:cxn>
                <a:cxn ang="0">
                  <a:pos x="2" y="16"/>
                </a:cxn>
                <a:cxn ang="0">
                  <a:pos x="6" y="18"/>
                </a:cxn>
                <a:cxn ang="0">
                  <a:pos x="8" y="18"/>
                </a:cxn>
                <a:cxn ang="0">
                  <a:pos x="8" y="18"/>
                </a:cxn>
                <a:cxn ang="0">
                  <a:pos x="12" y="18"/>
                </a:cxn>
                <a:cxn ang="0">
                  <a:pos x="16" y="16"/>
                </a:cxn>
                <a:cxn ang="0">
                  <a:pos x="18" y="12"/>
                </a:cxn>
                <a:cxn ang="0">
                  <a:pos x="18" y="10"/>
                </a:cxn>
                <a:cxn ang="0">
                  <a:pos x="18" y="10"/>
                </a:cxn>
                <a:cxn ang="0">
                  <a:pos x="18" y="6"/>
                </a:cxn>
                <a:cxn ang="0">
                  <a:pos x="16" y="4"/>
                </a:cxn>
                <a:cxn ang="0">
                  <a:pos x="12" y="2"/>
                </a:cxn>
                <a:cxn ang="0">
                  <a:pos x="8" y="0"/>
                </a:cxn>
              </a:cxnLst>
              <a:rect l="0" t="0" r="r" b="b"/>
              <a:pathLst>
                <a:path w="18" h="18">
                  <a:moveTo>
                    <a:pt x="8" y="0"/>
                  </a:moveTo>
                  <a:lnTo>
                    <a:pt x="8" y="0"/>
                  </a:lnTo>
                  <a:lnTo>
                    <a:pt x="6" y="2"/>
                  </a:lnTo>
                  <a:lnTo>
                    <a:pt x="2" y="4"/>
                  </a:lnTo>
                  <a:lnTo>
                    <a:pt x="0" y="6"/>
                  </a:lnTo>
                  <a:lnTo>
                    <a:pt x="0" y="10"/>
                  </a:lnTo>
                  <a:lnTo>
                    <a:pt x="0" y="10"/>
                  </a:lnTo>
                  <a:lnTo>
                    <a:pt x="0" y="12"/>
                  </a:lnTo>
                  <a:lnTo>
                    <a:pt x="2" y="16"/>
                  </a:lnTo>
                  <a:lnTo>
                    <a:pt x="6" y="18"/>
                  </a:lnTo>
                  <a:lnTo>
                    <a:pt x="8" y="18"/>
                  </a:lnTo>
                  <a:lnTo>
                    <a:pt x="8" y="18"/>
                  </a:lnTo>
                  <a:lnTo>
                    <a:pt x="12" y="18"/>
                  </a:lnTo>
                  <a:lnTo>
                    <a:pt x="16" y="16"/>
                  </a:lnTo>
                  <a:lnTo>
                    <a:pt x="18" y="12"/>
                  </a:lnTo>
                  <a:lnTo>
                    <a:pt x="18" y="10"/>
                  </a:lnTo>
                  <a:lnTo>
                    <a:pt x="18" y="10"/>
                  </a:lnTo>
                  <a:lnTo>
                    <a:pt x="18" y="6"/>
                  </a:lnTo>
                  <a:lnTo>
                    <a:pt x="16" y="4"/>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25" name="Freeform 290"/>
            <p:cNvSpPr/>
            <p:nvPr/>
          </p:nvSpPr>
          <p:spPr bwMode="auto">
            <a:xfrm>
              <a:off x="3132138" y="1085850"/>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26" name="Freeform 291"/>
            <p:cNvSpPr/>
            <p:nvPr/>
          </p:nvSpPr>
          <p:spPr bwMode="auto">
            <a:xfrm>
              <a:off x="3132138" y="1085850"/>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27" name="Freeform 292"/>
            <p:cNvSpPr/>
            <p:nvPr/>
          </p:nvSpPr>
          <p:spPr bwMode="auto">
            <a:xfrm>
              <a:off x="4205288" y="1120775"/>
              <a:ext cx="28575" cy="25400"/>
            </a:xfrm>
            <a:custGeom>
              <a:avLst/>
              <a:gdLst/>
              <a:ahLst/>
              <a:cxnLst>
                <a:cxn ang="0">
                  <a:pos x="8" y="0"/>
                </a:cxn>
                <a:cxn ang="0">
                  <a:pos x="8" y="0"/>
                </a:cxn>
                <a:cxn ang="0">
                  <a:pos x="6" y="0"/>
                </a:cxn>
                <a:cxn ang="0">
                  <a:pos x="2" y="2"/>
                </a:cxn>
                <a:cxn ang="0">
                  <a:pos x="2" y="4"/>
                </a:cxn>
                <a:cxn ang="0">
                  <a:pos x="0" y="8"/>
                </a:cxn>
                <a:cxn ang="0">
                  <a:pos x="0" y="8"/>
                </a:cxn>
                <a:cxn ang="0">
                  <a:pos x="2" y="12"/>
                </a:cxn>
                <a:cxn ang="0">
                  <a:pos x="2" y="14"/>
                </a:cxn>
                <a:cxn ang="0">
                  <a:pos x="6" y="16"/>
                </a:cxn>
                <a:cxn ang="0">
                  <a:pos x="8" y="16"/>
                </a:cxn>
                <a:cxn ang="0">
                  <a:pos x="8" y="16"/>
                </a:cxn>
                <a:cxn ang="0">
                  <a:pos x="12" y="16"/>
                </a:cxn>
                <a:cxn ang="0">
                  <a:pos x="16" y="14"/>
                </a:cxn>
                <a:cxn ang="0">
                  <a:pos x="16" y="12"/>
                </a:cxn>
                <a:cxn ang="0">
                  <a:pos x="18" y="8"/>
                </a:cxn>
                <a:cxn ang="0">
                  <a:pos x="18" y="8"/>
                </a:cxn>
                <a:cxn ang="0">
                  <a:pos x="16" y="4"/>
                </a:cxn>
                <a:cxn ang="0">
                  <a:pos x="16" y="2"/>
                </a:cxn>
                <a:cxn ang="0">
                  <a:pos x="12" y="0"/>
                </a:cxn>
                <a:cxn ang="0">
                  <a:pos x="8" y="0"/>
                </a:cxn>
              </a:cxnLst>
              <a:rect l="0" t="0" r="r" b="b"/>
              <a:pathLst>
                <a:path w="18" h="16">
                  <a:moveTo>
                    <a:pt x="8" y="0"/>
                  </a:moveTo>
                  <a:lnTo>
                    <a:pt x="8" y="0"/>
                  </a:lnTo>
                  <a:lnTo>
                    <a:pt x="6" y="0"/>
                  </a:lnTo>
                  <a:lnTo>
                    <a:pt x="2" y="2"/>
                  </a:lnTo>
                  <a:lnTo>
                    <a:pt x="2" y="4"/>
                  </a:lnTo>
                  <a:lnTo>
                    <a:pt x="0" y="8"/>
                  </a:lnTo>
                  <a:lnTo>
                    <a:pt x="0" y="8"/>
                  </a:lnTo>
                  <a:lnTo>
                    <a:pt x="2" y="12"/>
                  </a:lnTo>
                  <a:lnTo>
                    <a:pt x="2" y="14"/>
                  </a:lnTo>
                  <a:lnTo>
                    <a:pt x="6" y="16"/>
                  </a:lnTo>
                  <a:lnTo>
                    <a:pt x="8" y="16"/>
                  </a:lnTo>
                  <a:lnTo>
                    <a:pt x="8" y="16"/>
                  </a:lnTo>
                  <a:lnTo>
                    <a:pt x="12" y="16"/>
                  </a:lnTo>
                  <a:lnTo>
                    <a:pt x="16" y="14"/>
                  </a:lnTo>
                  <a:lnTo>
                    <a:pt x="16" y="12"/>
                  </a:lnTo>
                  <a:lnTo>
                    <a:pt x="18" y="8"/>
                  </a:lnTo>
                  <a:lnTo>
                    <a:pt x="18" y="8"/>
                  </a:lnTo>
                  <a:lnTo>
                    <a:pt x="16" y="4"/>
                  </a:lnTo>
                  <a:lnTo>
                    <a:pt x="16" y="2"/>
                  </a:lnTo>
                  <a:lnTo>
                    <a:pt x="12" y="0"/>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28" name="Freeform 293"/>
            <p:cNvSpPr/>
            <p:nvPr/>
          </p:nvSpPr>
          <p:spPr bwMode="auto">
            <a:xfrm>
              <a:off x="4205288" y="1120775"/>
              <a:ext cx="28575" cy="25400"/>
            </a:xfrm>
            <a:custGeom>
              <a:avLst/>
              <a:gdLst/>
              <a:ahLst/>
              <a:cxnLst>
                <a:cxn ang="0">
                  <a:pos x="8" y="0"/>
                </a:cxn>
                <a:cxn ang="0">
                  <a:pos x="8" y="0"/>
                </a:cxn>
                <a:cxn ang="0">
                  <a:pos x="6" y="0"/>
                </a:cxn>
                <a:cxn ang="0">
                  <a:pos x="2" y="2"/>
                </a:cxn>
                <a:cxn ang="0">
                  <a:pos x="2" y="4"/>
                </a:cxn>
                <a:cxn ang="0">
                  <a:pos x="0" y="8"/>
                </a:cxn>
                <a:cxn ang="0">
                  <a:pos x="0" y="8"/>
                </a:cxn>
                <a:cxn ang="0">
                  <a:pos x="2" y="12"/>
                </a:cxn>
                <a:cxn ang="0">
                  <a:pos x="2" y="14"/>
                </a:cxn>
                <a:cxn ang="0">
                  <a:pos x="6" y="16"/>
                </a:cxn>
                <a:cxn ang="0">
                  <a:pos x="8" y="16"/>
                </a:cxn>
                <a:cxn ang="0">
                  <a:pos x="8" y="16"/>
                </a:cxn>
                <a:cxn ang="0">
                  <a:pos x="12" y="16"/>
                </a:cxn>
                <a:cxn ang="0">
                  <a:pos x="16" y="14"/>
                </a:cxn>
                <a:cxn ang="0">
                  <a:pos x="16" y="12"/>
                </a:cxn>
                <a:cxn ang="0">
                  <a:pos x="18" y="8"/>
                </a:cxn>
                <a:cxn ang="0">
                  <a:pos x="18" y="8"/>
                </a:cxn>
                <a:cxn ang="0">
                  <a:pos x="16" y="4"/>
                </a:cxn>
                <a:cxn ang="0">
                  <a:pos x="16" y="2"/>
                </a:cxn>
                <a:cxn ang="0">
                  <a:pos x="12" y="0"/>
                </a:cxn>
                <a:cxn ang="0">
                  <a:pos x="8" y="0"/>
                </a:cxn>
              </a:cxnLst>
              <a:rect l="0" t="0" r="r" b="b"/>
              <a:pathLst>
                <a:path w="18" h="16">
                  <a:moveTo>
                    <a:pt x="8" y="0"/>
                  </a:moveTo>
                  <a:lnTo>
                    <a:pt x="8" y="0"/>
                  </a:lnTo>
                  <a:lnTo>
                    <a:pt x="6" y="0"/>
                  </a:lnTo>
                  <a:lnTo>
                    <a:pt x="2" y="2"/>
                  </a:lnTo>
                  <a:lnTo>
                    <a:pt x="2" y="4"/>
                  </a:lnTo>
                  <a:lnTo>
                    <a:pt x="0" y="8"/>
                  </a:lnTo>
                  <a:lnTo>
                    <a:pt x="0" y="8"/>
                  </a:lnTo>
                  <a:lnTo>
                    <a:pt x="2" y="12"/>
                  </a:lnTo>
                  <a:lnTo>
                    <a:pt x="2" y="14"/>
                  </a:lnTo>
                  <a:lnTo>
                    <a:pt x="6" y="16"/>
                  </a:lnTo>
                  <a:lnTo>
                    <a:pt x="8" y="16"/>
                  </a:lnTo>
                  <a:lnTo>
                    <a:pt x="8" y="16"/>
                  </a:lnTo>
                  <a:lnTo>
                    <a:pt x="12" y="16"/>
                  </a:lnTo>
                  <a:lnTo>
                    <a:pt x="16" y="14"/>
                  </a:lnTo>
                  <a:lnTo>
                    <a:pt x="16" y="12"/>
                  </a:lnTo>
                  <a:lnTo>
                    <a:pt x="18" y="8"/>
                  </a:lnTo>
                  <a:lnTo>
                    <a:pt x="18" y="8"/>
                  </a:lnTo>
                  <a:lnTo>
                    <a:pt x="16" y="4"/>
                  </a:lnTo>
                  <a:lnTo>
                    <a:pt x="16" y="2"/>
                  </a:lnTo>
                  <a:lnTo>
                    <a:pt x="12" y="0"/>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29" name="Freeform 294"/>
            <p:cNvSpPr/>
            <p:nvPr/>
          </p:nvSpPr>
          <p:spPr bwMode="auto">
            <a:xfrm>
              <a:off x="3922713" y="1714500"/>
              <a:ext cx="25400" cy="28575"/>
            </a:xfrm>
            <a:custGeom>
              <a:avLst/>
              <a:gdLst/>
              <a:ahLst/>
              <a:cxnLst>
                <a:cxn ang="0">
                  <a:pos x="8" y="0"/>
                </a:cxn>
                <a:cxn ang="0">
                  <a:pos x="8" y="0"/>
                </a:cxn>
                <a:cxn ang="0">
                  <a:pos x="4" y="2"/>
                </a:cxn>
                <a:cxn ang="0">
                  <a:pos x="2" y="4"/>
                </a:cxn>
                <a:cxn ang="0">
                  <a:pos x="0" y="6"/>
                </a:cxn>
                <a:cxn ang="0">
                  <a:pos x="0" y="10"/>
                </a:cxn>
                <a:cxn ang="0">
                  <a:pos x="0" y="10"/>
                </a:cxn>
                <a:cxn ang="0">
                  <a:pos x="0" y="12"/>
                </a:cxn>
                <a:cxn ang="0">
                  <a:pos x="2" y="16"/>
                </a:cxn>
                <a:cxn ang="0">
                  <a:pos x="4" y="18"/>
                </a:cxn>
                <a:cxn ang="0">
                  <a:pos x="8" y="18"/>
                </a:cxn>
                <a:cxn ang="0">
                  <a:pos x="8" y="18"/>
                </a:cxn>
                <a:cxn ang="0">
                  <a:pos x="10" y="18"/>
                </a:cxn>
                <a:cxn ang="0">
                  <a:pos x="14" y="16"/>
                </a:cxn>
                <a:cxn ang="0">
                  <a:pos x="16" y="12"/>
                </a:cxn>
                <a:cxn ang="0">
                  <a:pos x="16" y="10"/>
                </a:cxn>
                <a:cxn ang="0">
                  <a:pos x="16" y="10"/>
                </a:cxn>
                <a:cxn ang="0">
                  <a:pos x="16" y="6"/>
                </a:cxn>
                <a:cxn ang="0">
                  <a:pos x="14" y="4"/>
                </a:cxn>
                <a:cxn ang="0">
                  <a:pos x="10" y="2"/>
                </a:cxn>
                <a:cxn ang="0">
                  <a:pos x="8" y="0"/>
                </a:cxn>
              </a:cxnLst>
              <a:rect l="0" t="0" r="r" b="b"/>
              <a:pathLst>
                <a:path w="16" h="18">
                  <a:moveTo>
                    <a:pt x="8" y="0"/>
                  </a:moveTo>
                  <a:lnTo>
                    <a:pt x="8" y="0"/>
                  </a:lnTo>
                  <a:lnTo>
                    <a:pt x="4" y="2"/>
                  </a:lnTo>
                  <a:lnTo>
                    <a:pt x="2" y="4"/>
                  </a:lnTo>
                  <a:lnTo>
                    <a:pt x="0" y="6"/>
                  </a:lnTo>
                  <a:lnTo>
                    <a:pt x="0" y="10"/>
                  </a:lnTo>
                  <a:lnTo>
                    <a:pt x="0" y="10"/>
                  </a:lnTo>
                  <a:lnTo>
                    <a:pt x="0" y="12"/>
                  </a:lnTo>
                  <a:lnTo>
                    <a:pt x="2" y="16"/>
                  </a:lnTo>
                  <a:lnTo>
                    <a:pt x="4" y="18"/>
                  </a:lnTo>
                  <a:lnTo>
                    <a:pt x="8" y="18"/>
                  </a:lnTo>
                  <a:lnTo>
                    <a:pt x="8" y="18"/>
                  </a:lnTo>
                  <a:lnTo>
                    <a:pt x="10" y="18"/>
                  </a:lnTo>
                  <a:lnTo>
                    <a:pt x="14" y="16"/>
                  </a:lnTo>
                  <a:lnTo>
                    <a:pt x="16" y="12"/>
                  </a:lnTo>
                  <a:lnTo>
                    <a:pt x="16" y="10"/>
                  </a:lnTo>
                  <a:lnTo>
                    <a:pt x="16" y="10"/>
                  </a:lnTo>
                  <a:lnTo>
                    <a:pt x="16" y="6"/>
                  </a:lnTo>
                  <a:lnTo>
                    <a:pt x="14" y="4"/>
                  </a:lnTo>
                  <a:lnTo>
                    <a:pt x="10"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30" name="Freeform 295"/>
            <p:cNvSpPr/>
            <p:nvPr/>
          </p:nvSpPr>
          <p:spPr bwMode="auto">
            <a:xfrm>
              <a:off x="3922713" y="1714500"/>
              <a:ext cx="25400" cy="28575"/>
            </a:xfrm>
            <a:custGeom>
              <a:avLst/>
              <a:gdLst/>
              <a:ahLst/>
              <a:cxnLst>
                <a:cxn ang="0">
                  <a:pos x="8" y="0"/>
                </a:cxn>
                <a:cxn ang="0">
                  <a:pos x="8" y="0"/>
                </a:cxn>
                <a:cxn ang="0">
                  <a:pos x="4" y="2"/>
                </a:cxn>
                <a:cxn ang="0">
                  <a:pos x="2" y="4"/>
                </a:cxn>
                <a:cxn ang="0">
                  <a:pos x="0" y="6"/>
                </a:cxn>
                <a:cxn ang="0">
                  <a:pos x="0" y="10"/>
                </a:cxn>
                <a:cxn ang="0">
                  <a:pos x="0" y="10"/>
                </a:cxn>
                <a:cxn ang="0">
                  <a:pos x="0" y="12"/>
                </a:cxn>
                <a:cxn ang="0">
                  <a:pos x="2" y="16"/>
                </a:cxn>
                <a:cxn ang="0">
                  <a:pos x="4" y="18"/>
                </a:cxn>
                <a:cxn ang="0">
                  <a:pos x="8" y="18"/>
                </a:cxn>
                <a:cxn ang="0">
                  <a:pos x="8" y="18"/>
                </a:cxn>
                <a:cxn ang="0">
                  <a:pos x="10" y="18"/>
                </a:cxn>
                <a:cxn ang="0">
                  <a:pos x="14" y="16"/>
                </a:cxn>
                <a:cxn ang="0">
                  <a:pos x="16" y="12"/>
                </a:cxn>
                <a:cxn ang="0">
                  <a:pos x="16" y="10"/>
                </a:cxn>
                <a:cxn ang="0">
                  <a:pos x="16" y="10"/>
                </a:cxn>
                <a:cxn ang="0">
                  <a:pos x="16" y="6"/>
                </a:cxn>
                <a:cxn ang="0">
                  <a:pos x="14" y="4"/>
                </a:cxn>
                <a:cxn ang="0">
                  <a:pos x="10" y="2"/>
                </a:cxn>
                <a:cxn ang="0">
                  <a:pos x="8" y="0"/>
                </a:cxn>
              </a:cxnLst>
              <a:rect l="0" t="0" r="r" b="b"/>
              <a:pathLst>
                <a:path w="16" h="18">
                  <a:moveTo>
                    <a:pt x="8" y="0"/>
                  </a:moveTo>
                  <a:lnTo>
                    <a:pt x="8" y="0"/>
                  </a:lnTo>
                  <a:lnTo>
                    <a:pt x="4" y="2"/>
                  </a:lnTo>
                  <a:lnTo>
                    <a:pt x="2" y="4"/>
                  </a:lnTo>
                  <a:lnTo>
                    <a:pt x="0" y="6"/>
                  </a:lnTo>
                  <a:lnTo>
                    <a:pt x="0" y="10"/>
                  </a:lnTo>
                  <a:lnTo>
                    <a:pt x="0" y="10"/>
                  </a:lnTo>
                  <a:lnTo>
                    <a:pt x="0" y="12"/>
                  </a:lnTo>
                  <a:lnTo>
                    <a:pt x="2" y="16"/>
                  </a:lnTo>
                  <a:lnTo>
                    <a:pt x="4" y="18"/>
                  </a:lnTo>
                  <a:lnTo>
                    <a:pt x="8" y="18"/>
                  </a:lnTo>
                  <a:lnTo>
                    <a:pt x="8" y="18"/>
                  </a:lnTo>
                  <a:lnTo>
                    <a:pt x="10" y="18"/>
                  </a:lnTo>
                  <a:lnTo>
                    <a:pt x="14" y="16"/>
                  </a:lnTo>
                  <a:lnTo>
                    <a:pt x="16" y="12"/>
                  </a:lnTo>
                  <a:lnTo>
                    <a:pt x="16" y="10"/>
                  </a:lnTo>
                  <a:lnTo>
                    <a:pt x="16" y="10"/>
                  </a:lnTo>
                  <a:lnTo>
                    <a:pt x="16" y="6"/>
                  </a:lnTo>
                  <a:lnTo>
                    <a:pt x="14" y="4"/>
                  </a:lnTo>
                  <a:lnTo>
                    <a:pt x="10"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31" name="Freeform 296"/>
            <p:cNvSpPr/>
            <p:nvPr/>
          </p:nvSpPr>
          <p:spPr bwMode="auto">
            <a:xfrm>
              <a:off x="6421438" y="1768475"/>
              <a:ext cx="28575" cy="28575"/>
            </a:xfrm>
            <a:custGeom>
              <a:avLst/>
              <a:gdLst/>
              <a:ahLst/>
              <a:cxnLst>
                <a:cxn ang="0">
                  <a:pos x="8" y="0"/>
                </a:cxn>
                <a:cxn ang="0">
                  <a:pos x="8" y="0"/>
                </a:cxn>
                <a:cxn ang="0">
                  <a:pos x="6" y="2"/>
                </a:cxn>
                <a:cxn ang="0">
                  <a:pos x="2" y="2"/>
                </a:cxn>
                <a:cxn ang="0">
                  <a:pos x="0" y="6"/>
                </a:cxn>
                <a:cxn ang="0">
                  <a:pos x="0" y="8"/>
                </a:cxn>
                <a:cxn ang="0">
                  <a:pos x="0" y="8"/>
                </a:cxn>
                <a:cxn ang="0">
                  <a:pos x="0" y="12"/>
                </a:cxn>
                <a:cxn ang="0">
                  <a:pos x="2" y="14"/>
                </a:cxn>
                <a:cxn ang="0">
                  <a:pos x="6" y="16"/>
                </a:cxn>
                <a:cxn ang="0">
                  <a:pos x="8" y="18"/>
                </a:cxn>
                <a:cxn ang="0">
                  <a:pos x="8" y="18"/>
                </a:cxn>
                <a:cxn ang="0">
                  <a:pos x="12" y="16"/>
                </a:cxn>
                <a:cxn ang="0">
                  <a:pos x="14" y="14"/>
                </a:cxn>
                <a:cxn ang="0">
                  <a:pos x="16" y="12"/>
                </a:cxn>
                <a:cxn ang="0">
                  <a:pos x="18" y="8"/>
                </a:cxn>
                <a:cxn ang="0">
                  <a:pos x="18" y="8"/>
                </a:cxn>
                <a:cxn ang="0">
                  <a:pos x="16" y="6"/>
                </a:cxn>
                <a:cxn ang="0">
                  <a:pos x="14" y="2"/>
                </a:cxn>
                <a:cxn ang="0">
                  <a:pos x="12" y="2"/>
                </a:cxn>
                <a:cxn ang="0">
                  <a:pos x="8" y="0"/>
                </a:cxn>
              </a:cxnLst>
              <a:rect l="0" t="0" r="r" b="b"/>
              <a:pathLst>
                <a:path w="18" h="18">
                  <a:moveTo>
                    <a:pt x="8" y="0"/>
                  </a:moveTo>
                  <a:lnTo>
                    <a:pt x="8" y="0"/>
                  </a:lnTo>
                  <a:lnTo>
                    <a:pt x="6" y="2"/>
                  </a:lnTo>
                  <a:lnTo>
                    <a:pt x="2" y="2"/>
                  </a:lnTo>
                  <a:lnTo>
                    <a:pt x="0" y="6"/>
                  </a:lnTo>
                  <a:lnTo>
                    <a:pt x="0" y="8"/>
                  </a:lnTo>
                  <a:lnTo>
                    <a:pt x="0" y="8"/>
                  </a:lnTo>
                  <a:lnTo>
                    <a:pt x="0" y="12"/>
                  </a:lnTo>
                  <a:lnTo>
                    <a:pt x="2" y="14"/>
                  </a:lnTo>
                  <a:lnTo>
                    <a:pt x="6" y="16"/>
                  </a:lnTo>
                  <a:lnTo>
                    <a:pt x="8" y="18"/>
                  </a:lnTo>
                  <a:lnTo>
                    <a:pt x="8" y="18"/>
                  </a:lnTo>
                  <a:lnTo>
                    <a:pt x="12" y="16"/>
                  </a:lnTo>
                  <a:lnTo>
                    <a:pt x="14" y="14"/>
                  </a:lnTo>
                  <a:lnTo>
                    <a:pt x="16" y="12"/>
                  </a:lnTo>
                  <a:lnTo>
                    <a:pt x="18" y="8"/>
                  </a:lnTo>
                  <a:lnTo>
                    <a:pt x="18" y="8"/>
                  </a:lnTo>
                  <a:lnTo>
                    <a:pt x="16" y="6"/>
                  </a:lnTo>
                  <a:lnTo>
                    <a:pt x="14" y="2"/>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32" name="Freeform 297"/>
            <p:cNvSpPr/>
            <p:nvPr/>
          </p:nvSpPr>
          <p:spPr bwMode="auto">
            <a:xfrm>
              <a:off x="6421438" y="1768475"/>
              <a:ext cx="28575" cy="28575"/>
            </a:xfrm>
            <a:custGeom>
              <a:avLst/>
              <a:gdLst/>
              <a:ahLst/>
              <a:cxnLst>
                <a:cxn ang="0">
                  <a:pos x="8" y="0"/>
                </a:cxn>
                <a:cxn ang="0">
                  <a:pos x="8" y="0"/>
                </a:cxn>
                <a:cxn ang="0">
                  <a:pos x="6" y="2"/>
                </a:cxn>
                <a:cxn ang="0">
                  <a:pos x="2" y="2"/>
                </a:cxn>
                <a:cxn ang="0">
                  <a:pos x="0" y="6"/>
                </a:cxn>
                <a:cxn ang="0">
                  <a:pos x="0" y="8"/>
                </a:cxn>
                <a:cxn ang="0">
                  <a:pos x="0" y="8"/>
                </a:cxn>
                <a:cxn ang="0">
                  <a:pos x="0" y="12"/>
                </a:cxn>
                <a:cxn ang="0">
                  <a:pos x="2" y="14"/>
                </a:cxn>
                <a:cxn ang="0">
                  <a:pos x="6" y="16"/>
                </a:cxn>
                <a:cxn ang="0">
                  <a:pos x="8" y="18"/>
                </a:cxn>
                <a:cxn ang="0">
                  <a:pos x="8" y="18"/>
                </a:cxn>
                <a:cxn ang="0">
                  <a:pos x="12" y="16"/>
                </a:cxn>
                <a:cxn ang="0">
                  <a:pos x="14" y="14"/>
                </a:cxn>
                <a:cxn ang="0">
                  <a:pos x="16" y="12"/>
                </a:cxn>
                <a:cxn ang="0">
                  <a:pos x="18" y="8"/>
                </a:cxn>
                <a:cxn ang="0">
                  <a:pos x="18" y="8"/>
                </a:cxn>
                <a:cxn ang="0">
                  <a:pos x="16" y="6"/>
                </a:cxn>
                <a:cxn ang="0">
                  <a:pos x="14" y="2"/>
                </a:cxn>
                <a:cxn ang="0">
                  <a:pos x="12" y="2"/>
                </a:cxn>
                <a:cxn ang="0">
                  <a:pos x="8" y="0"/>
                </a:cxn>
              </a:cxnLst>
              <a:rect l="0" t="0" r="r" b="b"/>
              <a:pathLst>
                <a:path w="18" h="18">
                  <a:moveTo>
                    <a:pt x="8" y="0"/>
                  </a:moveTo>
                  <a:lnTo>
                    <a:pt x="8" y="0"/>
                  </a:lnTo>
                  <a:lnTo>
                    <a:pt x="6" y="2"/>
                  </a:lnTo>
                  <a:lnTo>
                    <a:pt x="2" y="2"/>
                  </a:lnTo>
                  <a:lnTo>
                    <a:pt x="0" y="6"/>
                  </a:lnTo>
                  <a:lnTo>
                    <a:pt x="0" y="8"/>
                  </a:lnTo>
                  <a:lnTo>
                    <a:pt x="0" y="8"/>
                  </a:lnTo>
                  <a:lnTo>
                    <a:pt x="0" y="12"/>
                  </a:lnTo>
                  <a:lnTo>
                    <a:pt x="2" y="14"/>
                  </a:lnTo>
                  <a:lnTo>
                    <a:pt x="6" y="16"/>
                  </a:lnTo>
                  <a:lnTo>
                    <a:pt x="8" y="18"/>
                  </a:lnTo>
                  <a:lnTo>
                    <a:pt x="8" y="18"/>
                  </a:lnTo>
                  <a:lnTo>
                    <a:pt x="12" y="16"/>
                  </a:lnTo>
                  <a:lnTo>
                    <a:pt x="14" y="14"/>
                  </a:lnTo>
                  <a:lnTo>
                    <a:pt x="16" y="12"/>
                  </a:lnTo>
                  <a:lnTo>
                    <a:pt x="18" y="8"/>
                  </a:lnTo>
                  <a:lnTo>
                    <a:pt x="18" y="8"/>
                  </a:lnTo>
                  <a:lnTo>
                    <a:pt x="16" y="6"/>
                  </a:lnTo>
                  <a:lnTo>
                    <a:pt x="14" y="2"/>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33" name="Freeform 298"/>
            <p:cNvSpPr/>
            <p:nvPr/>
          </p:nvSpPr>
          <p:spPr bwMode="auto">
            <a:xfrm>
              <a:off x="5033963" y="1393825"/>
              <a:ext cx="25400" cy="28575"/>
            </a:xfrm>
            <a:custGeom>
              <a:avLst/>
              <a:gdLst/>
              <a:ahLst/>
              <a:cxnLst>
                <a:cxn ang="0">
                  <a:pos x="8" y="0"/>
                </a:cxn>
                <a:cxn ang="0">
                  <a:pos x="8" y="0"/>
                </a:cxn>
                <a:cxn ang="0">
                  <a:pos x="4" y="2"/>
                </a:cxn>
                <a:cxn ang="0">
                  <a:pos x="2" y="4"/>
                </a:cxn>
                <a:cxn ang="0">
                  <a:pos x="0" y="6"/>
                </a:cxn>
                <a:cxn ang="0">
                  <a:pos x="0" y="10"/>
                </a:cxn>
                <a:cxn ang="0">
                  <a:pos x="0" y="10"/>
                </a:cxn>
                <a:cxn ang="0">
                  <a:pos x="0" y="12"/>
                </a:cxn>
                <a:cxn ang="0">
                  <a:pos x="2" y="16"/>
                </a:cxn>
                <a:cxn ang="0">
                  <a:pos x="4" y="18"/>
                </a:cxn>
                <a:cxn ang="0">
                  <a:pos x="8" y="18"/>
                </a:cxn>
                <a:cxn ang="0">
                  <a:pos x="8" y="18"/>
                </a:cxn>
                <a:cxn ang="0">
                  <a:pos x="12" y="18"/>
                </a:cxn>
                <a:cxn ang="0">
                  <a:pos x="14" y="16"/>
                </a:cxn>
                <a:cxn ang="0">
                  <a:pos x="16" y="12"/>
                </a:cxn>
                <a:cxn ang="0">
                  <a:pos x="16" y="10"/>
                </a:cxn>
                <a:cxn ang="0">
                  <a:pos x="16" y="10"/>
                </a:cxn>
                <a:cxn ang="0">
                  <a:pos x="16" y="6"/>
                </a:cxn>
                <a:cxn ang="0">
                  <a:pos x="14" y="4"/>
                </a:cxn>
                <a:cxn ang="0">
                  <a:pos x="12" y="2"/>
                </a:cxn>
                <a:cxn ang="0">
                  <a:pos x="8" y="0"/>
                </a:cxn>
              </a:cxnLst>
              <a:rect l="0" t="0" r="r" b="b"/>
              <a:pathLst>
                <a:path w="16" h="18">
                  <a:moveTo>
                    <a:pt x="8" y="0"/>
                  </a:moveTo>
                  <a:lnTo>
                    <a:pt x="8" y="0"/>
                  </a:lnTo>
                  <a:lnTo>
                    <a:pt x="4" y="2"/>
                  </a:lnTo>
                  <a:lnTo>
                    <a:pt x="2" y="4"/>
                  </a:lnTo>
                  <a:lnTo>
                    <a:pt x="0" y="6"/>
                  </a:lnTo>
                  <a:lnTo>
                    <a:pt x="0" y="10"/>
                  </a:lnTo>
                  <a:lnTo>
                    <a:pt x="0" y="10"/>
                  </a:lnTo>
                  <a:lnTo>
                    <a:pt x="0" y="12"/>
                  </a:lnTo>
                  <a:lnTo>
                    <a:pt x="2" y="16"/>
                  </a:lnTo>
                  <a:lnTo>
                    <a:pt x="4" y="18"/>
                  </a:lnTo>
                  <a:lnTo>
                    <a:pt x="8" y="18"/>
                  </a:lnTo>
                  <a:lnTo>
                    <a:pt x="8" y="18"/>
                  </a:lnTo>
                  <a:lnTo>
                    <a:pt x="12" y="18"/>
                  </a:lnTo>
                  <a:lnTo>
                    <a:pt x="14" y="16"/>
                  </a:lnTo>
                  <a:lnTo>
                    <a:pt x="16" y="12"/>
                  </a:lnTo>
                  <a:lnTo>
                    <a:pt x="16" y="10"/>
                  </a:lnTo>
                  <a:lnTo>
                    <a:pt x="16" y="10"/>
                  </a:lnTo>
                  <a:lnTo>
                    <a:pt x="16" y="6"/>
                  </a:lnTo>
                  <a:lnTo>
                    <a:pt x="14" y="4"/>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34" name="Freeform 299"/>
            <p:cNvSpPr/>
            <p:nvPr/>
          </p:nvSpPr>
          <p:spPr bwMode="auto">
            <a:xfrm>
              <a:off x="5033963" y="1393825"/>
              <a:ext cx="25400" cy="28575"/>
            </a:xfrm>
            <a:custGeom>
              <a:avLst/>
              <a:gdLst/>
              <a:ahLst/>
              <a:cxnLst>
                <a:cxn ang="0">
                  <a:pos x="8" y="0"/>
                </a:cxn>
                <a:cxn ang="0">
                  <a:pos x="8" y="0"/>
                </a:cxn>
                <a:cxn ang="0">
                  <a:pos x="4" y="2"/>
                </a:cxn>
                <a:cxn ang="0">
                  <a:pos x="2" y="4"/>
                </a:cxn>
                <a:cxn ang="0">
                  <a:pos x="0" y="6"/>
                </a:cxn>
                <a:cxn ang="0">
                  <a:pos x="0" y="10"/>
                </a:cxn>
                <a:cxn ang="0">
                  <a:pos x="0" y="10"/>
                </a:cxn>
                <a:cxn ang="0">
                  <a:pos x="0" y="12"/>
                </a:cxn>
                <a:cxn ang="0">
                  <a:pos x="2" y="16"/>
                </a:cxn>
                <a:cxn ang="0">
                  <a:pos x="4" y="18"/>
                </a:cxn>
                <a:cxn ang="0">
                  <a:pos x="8" y="18"/>
                </a:cxn>
                <a:cxn ang="0">
                  <a:pos x="8" y="18"/>
                </a:cxn>
                <a:cxn ang="0">
                  <a:pos x="12" y="18"/>
                </a:cxn>
                <a:cxn ang="0">
                  <a:pos x="14" y="16"/>
                </a:cxn>
                <a:cxn ang="0">
                  <a:pos x="16" y="12"/>
                </a:cxn>
                <a:cxn ang="0">
                  <a:pos x="16" y="10"/>
                </a:cxn>
                <a:cxn ang="0">
                  <a:pos x="16" y="10"/>
                </a:cxn>
                <a:cxn ang="0">
                  <a:pos x="16" y="6"/>
                </a:cxn>
                <a:cxn ang="0">
                  <a:pos x="14" y="4"/>
                </a:cxn>
                <a:cxn ang="0">
                  <a:pos x="12" y="2"/>
                </a:cxn>
                <a:cxn ang="0">
                  <a:pos x="8" y="0"/>
                </a:cxn>
              </a:cxnLst>
              <a:rect l="0" t="0" r="r" b="b"/>
              <a:pathLst>
                <a:path w="16" h="18">
                  <a:moveTo>
                    <a:pt x="8" y="0"/>
                  </a:moveTo>
                  <a:lnTo>
                    <a:pt x="8" y="0"/>
                  </a:lnTo>
                  <a:lnTo>
                    <a:pt x="4" y="2"/>
                  </a:lnTo>
                  <a:lnTo>
                    <a:pt x="2" y="4"/>
                  </a:lnTo>
                  <a:lnTo>
                    <a:pt x="0" y="6"/>
                  </a:lnTo>
                  <a:lnTo>
                    <a:pt x="0" y="10"/>
                  </a:lnTo>
                  <a:lnTo>
                    <a:pt x="0" y="10"/>
                  </a:lnTo>
                  <a:lnTo>
                    <a:pt x="0" y="12"/>
                  </a:lnTo>
                  <a:lnTo>
                    <a:pt x="2" y="16"/>
                  </a:lnTo>
                  <a:lnTo>
                    <a:pt x="4" y="18"/>
                  </a:lnTo>
                  <a:lnTo>
                    <a:pt x="8" y="18"/>
                  </a:lnTo>
                  <a:lnTo>
                    <a:pt x="8" y="18"/>
                  </a:lnTo>
                  <a:lnTo>
                    <a:pt x="12" y="18"/>
                  </a:lnTo>
                  <a:lnTo>
                    <a:pt x="14" y="16"/>
                  </a:lnTo>
                  <a:lnTo>
                    <a:pt x="16" y="12"/>
                  </a:lnTo>
                  <a:lnTo>
                    <a:pt x="16" y="10"/>
                  </a:lnTo>
                  <a:lnTo>
                    <a:pt x="16" y="10"/>
                  </a:lnTo>
                  <a:lnTo>
                    <a:pt x="16" y="6"/>
                  </a:lnTo>
                  <a:lnTo>
                    <a:pt x="14" y="4"/>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35" name="Freeform 300"/>
            <p:cNvSpPr/>
            <p:nvPr/>
          </p:nvSpPr>
          <p:spPr bwMode="auto">
            <a:xfrm>
              <a:off x="3506788" y="1247775"/>
              <a:ext cx="19050" cy="19050"/>
            </a:xfrm>
            <a:custGeom>
              <a:avLst/>
              <a:gdLst/>
              <a:ahLst/>
              <a:cxnLst>
                <a:cxn ang="0">
                  <a:pos x="6" y="0"/>
                </a:cxn>
                <a:cxn ang="0">
                  <a:pos x="6" y="0"/>
                </a:cxn>
                <a:cxn ang="0">
                  <a:pos x="2" y="2"/>
                </a:cxn>
                <a:cxn ang="0">
                  <a:pos x="0" y="6"/>
                </a:cxn>
                <a:cxn ang="0">
                  <a:pos x="0" y="6"/>
                </a:cxn>
                <a:cxn ang="0">
                  <a:pos x="2" y="12"/>
                </a:cxn>
                <a:cxn ang="0">
                  <a:pos x="6" y="12"/>
                </a:cxn>
                <a:cxn ang="0">
                  <a:pos x="6" y="12"/>
                </a:cxn>
                <a:cxn ang="0">
                  <a:pos x="10" y="12"/>
                </a:cxn>
                <a:cxn ang="0">
                  <a:pos x="12" y="6"/>
                </a:cxn>
                <a:cxn ang="0">
                  <a:pos x="12" y="6"/>
                </a:cxn>
                <a:cxn ang="0">
                  <a:pos x="10" y="2"/>
                </a:cxn>
                <a:cxn ang="0">
                  <a:pos x="6" y="0"/>
                </a:cxn>
              </a:cxnLst>
              <a:rect l="0" t="0" r="r" b="b"/>
              <a:pathLst>
                <a:path w="12" h="12">
                  <a:moveTo>
                    <a:pt x="6" y="0"/>
                  </a:moveTo>
                  <a:lnTo>
                    <a:pt x="6" y="0"/>
                  </a:lnTo>
                  <a:lnTo>
                    <a:pt x="2" y="2"/>
                  </a:lnTo>
                  <a:lnTo>
                    <a:pt x="0" y="6"/>
                  </a:lnTo>
                  <a:lnTo>
                    <a:pt x="0" y="6"/>
                  </a:lnTo>
                  <a:lnTo>
                    <a:pt x="2" y="12"/>
                  </a:lnTo>
                  <a:lnTo>
                    <a:pt x="6" y="12"/>
                  </a:lnTo>
                  <a:lnTo>
                    <a:pt x="6" y="12"/>
                  </a:lnTo>
                  <a:lnTo>
                    <a:pt x="10" y="12"/>
                  </a:lnTo>
                  <a:lnTo>
                    <a:pt x="12" y="6"/>
                  </a:lnTo>
                  <a:lnTo>
                    <a:pt x="12" y="6"/>
                  </a:lnTo>
                  <a:lnTo>
                    <a:pt x="10"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36" name="Freeform 301"/>
            <p:cNvSpPr/>
            <p:nvPr/>
          </p:nvSpPr>
          <p:spPr bwMode="auto">
            <a:xfrm>
              <a:off x="3506788" y="1247775"/>
              <a:ext cx="19050" cy="19050"/>
            </a:xfrm>
            <a:custGeom>
              <a:avLst/>
              <a:gdLst/>
              <a:ahLst/>
              <a:cxnLst>
                <a:cxn ang="0">
                  <a:pos x="6" y="0"/>
                </a:cxn>
                <a:cxn ang="0">
                  <a:pos x="6" y="0"/>
                </a:cxn>
                <a:cxn ang="0">
                  <a:pos x="2" y="2"/>
                </a:cxn>
                <a:cxn ang="0">
                  <a:pos x="0" y="6"/>
                </a:cxn>
                <a:cxn ang="0">
                  <a:pos x="0" y="6"/>
                </a:cxn>
                <a:cxn ang="0">
                  <a:pos x="2" y="12"/>
                </a:cxn>
                <a:cxn ang="0">
                  <a:pos x="6" y="12"/>
                </a:cxn>
                <a:cxn ang="0">
                  <a:pos x="6" y="12"/>
                </a:cxn>
                <a:cxn ang="0">
                  <a:pos x="10" y="12"/>
                </a:cxn>
                <a:cxn ang="0">
                  <a:pos x="12" y="6"/>
                </a:cxn>
                <a:cxn ang="0">
                  <a:pos x="12" y="6"/>
                </a:cxn>
                <a:cxn ang="0">
                  <a:pos x="10" y="2"/>
                </a:cxn>
                <a:cxn ang="0">
                  <a:pos x="6" y="0"/>
                </a:cxn>
              </a:cxnLst>
              <a:rect l="0" t="0" r="r" b="b"/>
              <a:pathLst>
                <a:path w="12" h="12">
                  <a:moveTo>
                    <a:pt x="6" y="0"/>
                  </a:moveTo>
                  <a:lnTo>
                    <a:pt x="6" y="0"/>
                  </a:lnTo>
                  <a:lnTo>
                    <a:pt x="2" y="2"/>
                  </a:lnTo>
                  <a:lnTo>
                    <a:pt x="0" y="6"/>
                  </a:lnTo>
                  <a:lnTo>
                    <a:pt x="0" y="6"/>
                  </a:lnTo>
                  <a:lnTo>
                    <a:pt x="2" y="12"/>
                  </a:lnTo>
                  <a:lnTo>
                    <a:pt x="6" y="12"/>
                  </a:lnTo>
                  <a:lnTo>
                    <a:pt x="6" y="12"/>
                  </a:lnTo>
                  <a:lnTo>
                    <a:pt x="10" y="12"/>
                  </a:lnTo>
                  <a:lnTo>
                    <a:pt x="12" y="6"/>
                  </a:lnTo>
                  <a:lnTo>
                    <a:pt x="12" y="6"/>
                  </a:lnTo>
                  <a:lnTo>
                    <a:pt x="10" y="2"/>
                  </a:lnTo>
                  <a:lnTo>
                    <a:pt x="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37" name="Freeform 302"/>
            <p:cNvSpPr/>
            <p:nvPr/>
          </p:nvSpPr>
          <p:spPr bwMode="auto">
            <a:xfrm>
              <a:off x="4271963" y="1381125"/>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38" name="Freeform 303"/>
            <p:cNvSpPr/>
            <p:nvPr/>
          </p:nvSpPr>
          <p:spPr bwMode="auto">
            <a:xfrm>
              <a:off x="4271963" y="1381125"/>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39" name="Freeform 304"/>
            <p:cNvSpPr/>
            <p:nvPr/>
          </p:nvSpPr>
          <p:spPr bwMode="auto">
            <a:xfrm>
              <a:off x="4494213" y="1327150"/>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40" name="Freeform 305"/>
            <p:cNvSpPr/>
            <p:nvPr/>
          </p:nvSpPr>
          <p:spPr bwMode="auto">
            <a:xfrm>
              <a:off x="4494213" y="1327150"/>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41" name="Freeform 306"/>
            <p:cNvSpPr/>
            <p:nvPr/>
          </p:nvSpPr>
          <p:spPr bwMode="auto">
            <a:xfrm>
              <a:off x="4475163" y="1568450"/>
              <a:ext cx="22225" cy="19050"/>
            </a:xfrm>
            <a:custGeom>
              <a:avLst/>
              <a:gdLst/>
              <a:ahLst/>
              <a:cxnLst>
                <a:cxn ang="0">
                  <a:pos x="8" y="0"/>
                </a:cxn>
                <a:cxn ang="0">
                  <a:pos x="8" y="0"/>
                </a:cxn>
                <a:cxn ang="0">
                  <a:pos x="2" y="2"/>
                </a:cxn>
                <a:cxn ang="0">
                  <a:pos x="0" y="6"/>
                </a:cxn>
                <a:cxn ang="0">
                  <a:pos x="0" y="6"/>
                </a:cxn>
                <a:cxn ang="0">
                  <a:pos x="2" y="10"/>
                </a:cxn>
                <a:cxn ang="0">
                  <a:pos x="8" y="12"/>
                </a:cxn>
                <a:cxn ang="0">
                  <a:pos x="8" y="12"/>
                </a:cxn>
                <a:cxn ang="0">
                  <a:pos x="12" y="10"/>
                </a:cxn>
                <a:cxn ang="0">
                  <a:pos x="14" y="6"/>
                </a:cxn>
                <a:cxn ang="0">
                  <a:pos x="14" y="6"/>
                </a:cxn>
                <a:cxn ang="0">
                  <a:pos x="12" y="2"/>
                </a:cxn>
                <a:cxn ang="0">
                  <a:pos x="8" y="0"/>
                </a:cxn>
              </a:cxnLst>
              <a:rect l="0" t="0" r="r" b="b"/>
              <a:pathLst>
                <a:path w="14" h="12">
                  <a:moveTo>
                    <a:pt x="8" y="0"/>
                  </a:moveTo>
                  <a:lnTo>
                    <a:pt x="8" y="0"/>
                  </a:lnTo>
                  <a:lnTo>
                    <a:pt x="2" y="2"/>
                  </a:lnTo>
                  <a:lnTo>
                    <a:pt x="0" y="6"/>
                  </a:lnTo>
                  <a:lnTo>
                    <a:pt x="0" y="6"/>
                  </a:lnTo>
                  <a:lnTo>
                    <a:pt x="2" y="10"/>
                  </a:lnTo>
                  <a:lnTo>
                    <a:pt x="8" y="12"/>
                  </a:lnTo>
                  <a:lnTo>
                    <a:pt x="8" y="12"/>
                  </a:lnTo>
                  <a:lnTo>
                    <a:pt x="12" y="10"/>
                  </a:lnTo>
                  <a:lnTo>
                    <a:pt x="14" y="6"/>
                  </a:lnTo>
                  <a:lnTo>
                    <a:pt x="14"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42" name="Freeform 307"/>
            <p:cNvSpPr/>
            <p:nvPr/>
          </p:nvSpPr>
          <p:spPr bwMode="auto">
            <a:xfrm>
              <a:off x="4475163" y="1568450"/>
              <a:ext cx="22225" cy="19050"/>
            </a:xfrm>
            <a:custGeom>
              <a:avLst/>
              <a:gdLst/>
              <a:ahLst/>
              <a:cxnLst>
                <a:cxn ang="0">
                  <a:pos x="8" y="0"/>
                </a:cxn>
                <a:cxn ang="0">
                  <a:pos x="8" y="0"/>
                </a:cxn>
                <a:cxn ang="0">
                  <a:pos x="2" y="2"/>
                </a:cxn>
                <a:cxn ang="0">
                  <a:pos x="0" y="6"/>
                </a:cxn>
                <a:cxn ang="0">
                  <a:pos x="0" y="6"/>
                </a:cxn>
                <a:cxn ang="0">
                  <a:pos x="2" y="10"/>
                </a:cxn>
                <a:cxn ang="0">
                  <a:pos x="8" y="12"/>
                </a:cxn>
                <a:cxn ang="0">
                  <a:pos x="8" y="12"/>
                </a:cxn>
                <a:cxn ang="0">
                  <a:pos x="12" y="10"/>
                </a:cxn>
                <a:cxn ang="0">
                  <a:pos x="14" y="6"/>
                </a:cxn>
                <a:cxn ang="0">
                  <a:pos x="14" y="6"/>
                </a:cxn>
                <a:cxn ang="0">
                  <a:pos x="12" y="2"/>
                </a:cxn>
                <a:cxn ang="0">
                  <a:pos x="8" y="0"/>
                </a:cxn>
              </a:cxnLst>
              <a:rect l="0" t="0" r="r" b="b"/>
              <a:pathLst>
                <a:path w="14" h="12">
                  <a:moveTo>
                    <a:pt x="8" y="0"/>
                  </a:moveTo>
                  <a:lnTo>
                    <a:pt x="8" y="0"/>
                  </a:lnTo>
                  <a:lnTo>
                    <a:pt x="2" y="2"/>
                  </a:lnTo>
                  <a:lnTo>
                    <a:pt x="0" y="6"/>
                  </a:lnTo>
                  <a:lnTo>
                    <a:pt x="0" y="6"/>
                  </a:lnTo>
                  <a:lnTo>
                    <a:pt x="2" y="10"/>
                  </a:lnTo>
                  <a:lnTo>
                    <a:pt x="8" y="12"/>
                  </a:lnTo>
                  <a:lnTo>
                    <a:pt x="8" y="12"/>
                  </a:lnTo>
                  <a:lnTo>
                    <a:pt x="12" y="10"/>
                  </a:lnTo>
                  <a:lnTo>
                    <a:pt x="14" y="6"/>
                  </a:lnTo>
                  <a:lnTo>
                    <a:pt x="14"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43" name="Freeform 308"/>
            <p:cNvSpPr/>
            <p:nvPr/>
          </p:nvSpPr>
          <p:spPr bwMode="auto">
            <a:xfrm>
              <a:off x="4056063" y="107632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44" name="Freeform 309"/>
            <p:cNvSpPr/>
            <p:nvPr/>
          </p:nvSpPr>
          <p:spPr bwMode="auto">
            <a:xfrm>
              <a:off x="4056063" y="107632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45" name="Freeform 310"/>
            <p:cNvSpPr/>
            <p:nvPr/>
          </p:nvSpPr>
          <p:spPr bwMode="auto">
            <a:xfrm>
              <a:off x="6459538" y="149542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46" name="Freeform 311"/>
            <p:cNvSpPr/>
            <p:nvPr/>
          </p:nvSpPr>
          <p:spPr bwMode="auto">
            <a:xfrm>
              <a:off x="6459538" y="149542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47" name="Freeform 312"/>
            <p:cNvSpPr/>
            <p:nvPr/>
          </p:nvSpPr>
          <p:spPr bwMode="auto">
            <a:xfrm>
              <a:off x="6345238" y="1130300"/>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48" name="Freeform 313"/>
            <p:cNvSpPr/>
            <p:nvPr/>
          </p:nvSpPr>
          <p:spPr bwMode="auto">
            <a:xfrm>
              <a:off x="6345238" y="1130300"/>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49" name="Freeform 314"/>
            <p:cNvSpPr/>
            <p:nvPr/>
          </p:nvSpPr>
          <p:spPr bwMode="auto">
            <a:xfrm>
              <a:off x="5491163" y="1771650"/>
              <a:ext cx="19050"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0" y="12"/>
                </a:cxn>
                <a:cxn ang="0">
                  <a:pos x="12" y="6"/>
                </a:cxn>
                <a:cxn ang="0">
                  <a:pos x="12" y="6"/>
                </a:cxn>
                <a:cxn ang="0">
                  <a:pos x="10" y="2"/>
                </a:cxn>
                <a:cxn ang="0">
                  <a:pos x="6" y="0"/>
                </a:cxn>
              </a:cxnLst>
              <a:rect l="0" t="0" r="r" b="b"/>
              <a:pathLst>
                <a:path w="12" h="14">
                  <a:moveTo>
                    <a:pt x="6" y="0"/>
                  </a:moveTo>
                  <a:lnTo>
                    <a:pt x="6" y="0"/>
                  </a:lnTo>
                  <a:lnTo>
                    <a:pt x="2" y="2"/>
                  </a:lnTo>
                  <a:lnTo>
                    <a:pt x="0" y="6"/>
                  </a:lnTo>
                  <a:lnTo>
                    <a:pt x="0" y="6"/>
                  </a:lnTo>
                  <a:lnTo>
                    <a:pt x="2" y="12"/>
                  </a:lnTo>
                  <a:lnTo>
                    <a:pt x="6" y="14"/>
                  </a:lnTo>
                  <a:lnTo>
                    <a:pt x="6" y="14"/>
                  </a:lnTo>
                  <a:lnTo>
                    <a:pt x="10" y="12"/>
                  </a:lnTo>
                  <a:lnTo>
                    <a:pt x="12" y="6"/>
                  </a:lnTo>
                  <a:lnTo>
                    <a:pt x="12" y="6"/>
                  </a:lnTo>
                  <a:lnTo>
                    <a:pt x="10"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50" name="Freeform 315"/>
            <p:cNvSpPr/>
            <p:nvPr/>
          </p:nvSpPr>
          <p:spPr bwMode="auto">
            <a:xfrm>
              <a:off x="5491163" y="1771650"/>
              <a:ext cx="19050"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0" y="12"/>
                </a:cxn>
                <a:cxn ang="0">
                  <a:pos x="12" y="6"/>
                </a:cxn>
                <a:cxn ang="0">
                  <a:pos x="12" y="6"/>
                </a:cxn>
                <a:cxn ang="0">
                  <a:pos x="10" y="2"/>
                </a:cxn>
                <a:cxn ang="0">
                  <a:pos x="6" y="0"/>
                </a:cxn>
              </a:cxnLst>
              <a:rect l="0" t="0" r="r" b="b"/>
              <a:pathLst>
                <a:path w="12" h="14">
                  <a:moveTo>
                    <a:pt x="6" y="0"/>
                  </a:moveTo>
                  <a:lnTo>
                    <a:pt x="6" y="0"/>
                  </a:lnTo>
                  <a:lnTo>
                    <a:pt x="2" y="2"/>
                  </a:lnTo>
                  <a:lnTo>
                    <a:pt x="0" y="6"/>
                  </a:lnTo>
                  <a:lnTo>
                    <a:pt x="0" y="6"/>
                  </a:lnTo>
                  <a:lnTo>
                    <a:pt x="2" y="12"/>
                  </a:lnTo>
                  <a:lnTo>
                    <a:pt x="6" y="14"/>
                  </a:lnTo>
                  <a:lnTo>
                    <a:pt x="6" y="14"/>
                  </a:lnTo>
                  <a:lnTo>
                    <a:pt x="10" y="12"/>
                  </a:lnTo>
                  <a:lnTo>
                    <a:pt x="12" y="6"/>
                  </a:lnTo>
                  <a:lnTo>
                    <a:pt x="12" y="6"/>
                  </a:lnTo>
                  <a:lnTo>
                    <a:pt x="10" y="2"/>
                  </a:lnTo>
                  <a:lnTo>
                    <a:pt x="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51" name="Freeform 316"/>
            <p:cNvSpPr/>
            <p:nvPr/>
          </p:nvSpPr>
          <p:spPr bwMode="auto">
            <a:xfrm>
              <a:off x="3744913" y="149542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52" name="Freeform 317"/>
            <p:cNvSpPr/>
            <p:nvPr/>
          </p:nvSpPr>
          <p:spPr bwMode="auto">
            <a:xfrm>
              <a:off x="3744913" y="149542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53" name="Freeform 318"/>
            <p:cNvSpPr/>
            <p:nvPr/>
          </p:nvSpPr>
          <p:spPr bwMode="auto">
            <a:xfrm>
              <a:off x="1833563" y="1470025"/>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54" name="Freeform 319"/>
            <p:cNvSpPr/>
            <p:nvPr/>
          </p:nvSpPr>
          <p:spPr bwMode="auto">
            <a:xfrm>
              <a:off x="1833563" y="1470025"/>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55" name="Freeform 320"/>
            <p:cNvSpPr/>
            <p:nvPr/>
          </p:nvSpPr>
          <p:spPr bwMode="auto">
            <a:xfrm>
              <a:off x="2116138" y="1114425"/>
              <a:ext cx="22225" cy="19050"/>
            </a:xfrm>
            <a:custGeom>
              <a:avLst/>
              <a:gdLst/>
              <a:ahLst/>
              <a:cxnLst>
                <a:cxn ang="0">
                  <a:pos x="8" y="0"/>
                </a:cxn>
                <a:cxn ang="0">
                  <a:pos x="8" y="0"/>
                </a:cxn>
                <a:cxn ang="0">
                  <a:pos x="2" y="2"/>
                </a:cxn>
                <a:cxn ang="0">
                  <a:pos x="0" y="6"/>
                </a:cxn>
                <a:cxn ang="0">
                  <a:pos x="0" y="6"/>
                </a:cxn>
                <a:cxn ang="0">
                  <a:pos x="2" y="10"/>
                </a:cxn>
                <a:cxn ang="0">
                  <a:pos x="8" y="12"/>
                </a:cxn>
                <a:cxn ang="0">
                  <a:pos x="8" y="12"/>
                </a:cxn>
                <a:cxn ang="0">
                  <a:pos x="12" y="10"/>
                </a:cxn>
                <a:cxn ang="0">
                  <a:pos x="14" y="6"/>
                </a:cxn>
                <a:cxn ang="0">
                  <a:pos x="14" y="6"/>
                </a:cxn>
                <a:cxn ang="0">
                  <a:pos x="12" y="2"/>
                </a:cxn>
                <a:cxn ang="0">
                  <a:pos x="8" y="0"/>
                </a:cxn>
              </a:cxnLst>
              <a:rect l="0" t="0" r="r" b="b"/>
              <a:pathLst>
                <a:path w="14" h="12">
                  <a:moveTo>
                    <a:pt x="8" y="0"/>
                  </a:moveTo>
                  <a:lnTo>
                    <a:pt x="8" y="0"/>
                  </a:lnTo>
                  <a:lnTo>
                    <a:pt x="2" y="2"/>
                  </a:lnTo>
                  <a:lnTo>
                    <a:pt x="0" y="6"/>
                  </a:lnTo>
                  <a:lnTo>
                    <a:pt x="0" y="6"/>
                  </a:lnTo>
                  <a:lnTo>
                    <a:pt x="2" y="10"/>
                  </a:lnTo>
                  <a:lnTo>
                    <a:pt x="8" y="12"/>
                  </a:lnTo>
                  <a:lnTo>
                    <a:pt x="8" y="12"/>
                  </a:lnTo>
                  <a:lnTo>
                    <a:pt x="12" y="10"/>
                  </a:lnTo>
                  <a:lnTo>
                    <a:pt x="14" y="6"/>
                  </a:lnTo>
                  <a:lnTo>
                    <a:pt x="14"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56" name="Freeform 321"/>
            <p:cNvSpPr/>
            <p:nvPr/>
          </p:nvSpPr>
          <p:spPr bwMode="auto">
            <a:xfrm>
              <a:off x="2116138" y="1114425"/>
              <a:ext cx="22225" cy="19050"/>
            </a:xfrm>
            <a:custGeom>
              <a:avLst/>
              <a:gdLst/>
              <a:ahLst/>
              <a:cxnLst>
                <a:cxn ang="0">
                  <a:pos x="8" y="0"/>
                </a:cxn>
                <a:cxn ang="0">
                  <a:pos x="8" y="0"/>
                </a:cxn>
                <a:cxn ang="0">
                  <a:pos x="2" y="2"/>
                </a:cxn>
                <a:cxn ang="0">
                  <a:pos x="0" y="6"/>
                </a:cxn>
                <a:cxn ang="0">
                  <a:pos x="0" y="6"/>
                </a:cxn>
                <a:cxn ang="0">
                  <a:pos x="2" y="10"/>
                </a:cxn>
                <a:cxn ang="0">
                  <a:pos x="8" y="12"/>
                </a:cxn>
                <a:cxn ang="0">
                  <a:pos x="8" y="12"/>
                </a:cxn>
                <a:cxn ang="0">
                  <a:pos x="12" y="10"/>
                </a:cxn>
                <a:cxn ang="0">
                  <a:pos x="14" y="6"/>
                </a:cxn>
                <a:cxn ang="0">
                  <a:pos x="14" y="6"/>
                </a:cxn>
                <a:cxn ang="0">
                  <a:pos x="12" y="2"/>
                </a:cxn>
                <a:cxn ang="0">
                  <a:pos x="8" y="0"/>
                </a:cxn>
              </a:cxnLst>
              <a:rect l="0" t="0" r="r" b="b"/>
              <a:pathLst>
                <a:path w="14" h="12">
                  <a:moveTo>
                    <a:pt x="8" y="0"/>
                  </a:moveTo>
                  <a:lnTo>
                    <a:pt x="8" y="0"/>
                  </a:lnTo>
                  <a:lnTo>
                    <a:pt x="2" y="2"/>
                  </a:lnTo>
                  <a:lnTo>
                    <a:pt x="0" y="6"/>
                  </a:lnTo>
                  <a:lnTo>
                    <a:pt x="0" y="6"/>
                  </a:lnTo>
                  <a:lnTo>
                    <a:pt x="2" y="10"/>
                  </a:lnTo>
                  <a:lnTo>
                    <a:pt x="8" y="12"/>
                  </a:lnTo>
                  <a:lnTo>
                    <a:pt x="8" y="12"/>
                  </a:lnTo>
                  <a:lnTo>
                    <a:pt x="12" y="10"/>
                  </a:lnTo>
                  <a:lnTo>
                    <a:pt x="14" y="6"/>
                  </a:lnTo>
                  <a:lnTo>
                    <a:pt x="14"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57" name="Freeform 322"/>
            <p:cNvSpPr/>
            <p:nvPr/>
          </p:nvSpPr>
          <p:spPr bwMode="auto">
            <a:xfrm>
              <a:off x="5405438" y="1044575"/>
              <a:ext cx="53975" cy="53975"/>
            </a:xfrm>
            <a:custGeom>
              <a:avLst/>
              <a:gdLst/>
              <a:ahLst/>
              <a:cxnLst>
                <a:cxn ang="0">
                  <a:pos x="18" y="0"/>
                </a:cxn>
                <a:cxn ang="0">
                  <a:pos x="18" y="0"/>
                </a:cxn>
                <a:cxn ang="0">
                  <a:pos x="10" y="0"/>
                </a:cxn>
                <a:cxn ang="0">
                  <a:pos x="6" y="4"/>
                </a:cxn>
                <a:cxn ang="0">
                  <a:pos x="2" y="10"/>
                </a:cxn>
                <a:cxn ang="0">
                  <a:pos x="0" y="16"/>
                </a:cxn>
                <a:cxn ang="0">
                  <a:pos x="0" y="16"/>
                </a:cxn>
                <a:cxn ang="0">
                  <a:pos x="2" y="24"/>
                </a:cxn>
                <a:cxn ang="0">
                  <a:pos x="6" y="28"/>
                </a:cxn>
                <a:cxn ang="0">
                  <a:pos x="10" y="32"/>
                </a:cxn>
                <a:cxn ang="0">
                  <a:pos x="18" y="34"/>
                </a:cxn>
                <a:cxn ang="0">
                  <a:pos x="18" y="34"/>
                </a:cxn>
                <a:cxn ang="0">
                  <a:pos x="24" y="32"/>
                </a:cxn>
                <a:cxn ang="0">
                  <a:pos x="30" y="28"/>
                </a:cxn>
                <a:cxn ang="0">
                  <a:pos x="32" y="24"/>
                </a:cxn>
                <a:cxn ang="0">
                  <a:pos x="34" y="16"/>
                </a:cxn>
                <a:cxn ang="0">
                  <a:pos x="34" y="16"/>
                </a:cxn>
                <a:cxn ang="0">
                  <a:pos x="32" y="10"/>
                </a:cxn>
                <a:cxn ang="0">
                  <a:pos x="30" y="4"/>
                </a:cxn>
                <a:cxn ang="0">
                  <a:pos x="24" y="0"/>
                </a:cxn>
                <a:cxn ang="0">
                  <a:pos x="18" y="0"/>
                </a:cxn>
              </a:cxnLst>
              <a:rect l="0" t="0" r="r" b="b"/>
              <a:pathLst>
                <a:path w="34" h="34">
                  <a:moveTo>
                    <a:pt x="18" y="0"/>
                  </a:moveTo>
                  <a:lnTo>
                    <a:pt x="18" y="0"/>
                  </a:lnTo>
                  <a:lnTo>
                    <a:pt x="10" y="0"/>
                  </a:lnTo>
                  <a:lnTo>
                    <a:pt x="6" y="4"/>
                  </a:lnTo>
                  <a:lnTo>
                    <a:pt x="2" y="10"/>
                  </a:lnTo>
                  <a:lnTo>
                    <a:pt x="0" y="16"/>
                  </a:lnTo>
                  <a:lnTo>
                    <a:pt x="0" y="16"/>
                  </a:lnTo>
                  <a:lnTo>
                    <a:pt x="2" y="24"/>
                  </a:lnTo>
                  <a:lnTo>
                    <a:pt x="6" y="28"/>
                  </a:lnTo>
                  <a:lnTo>
                    <a:pt x="10" y="32"/>
                  </a:lnTo>
                  <a:lnTo>
                    <a:pt x="18" y="34"/>
                  </a:lnTo>
                  <a:lnTo>
                    <a:pt x="18" y="34"/>
                  </a:lnTo>
                  <a:lnTo>
                    <a:pt x="24" y="32"/>
                  </a:lnTo>
                  <a:lnTo>
                    <a:pt x="30" y="28"/>
                  </a:lnTo>
                  <a:lnTo>
                    <a:pt x="32" y="24"/>
                  </a:lnTo>
                  <a:lnTo>
                    <a:pt x="34" y="16"/>
                  </a:lnTo>
                  <a:lnTo>
                    <a:pt x="34" y="16"/>
                  </a:lnTo>
                  <a:lnTo>
                    <a:pt x="32" y="10"/>
                  </a:lnTo>
                  <a:lnTo>
                    <a:pt x="30" y="4"/>
                  </a:lnTo>
                  <a:lnTo>
                    <a:pt x="24" y="0"/>
                  </a:lnTo>
                  <a:lnTo>
                    <a:pt x="1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58" name="Freeform 323"/>
            <p:cNvSpPr/>
            <p:nvPr/>
          </p:nvSpPr>
          <p:spPr bwMode="auto">
            <a:xfrm>
              <a:off x="5405438" y="1044575"/>
              <a:ext cx="53975" cy="53975"/>
            </a:xfrm>
            <a:custGeom>
              <a:avLst/>
              <a:gdLst/>
              <a:ahLst/>
              <a:cxnLst>
                <a:cxn ang="0">
                  <a:pos x="18" y="0"/>
                </a:cxn>
                <a:cxn ang="0">
                  <a:pos x="18" y="0"/>
                </a:cxn>
                <a:cxn ang="0">
                  <a:pos x="10" y="0"/>
                </a:cxn>
                <a:cxn ang="0">
                  <a:pos x="6" y="4"/>
                </a:cxn>
                <a:cxn ang="0">
                  <a:pos x="2" y="10"/>
                </a:cxn>
                <a:cxn ang="0">
                  <a:pos x="0" y="16"/>
                </a:cxn>
                <a:cxn ang="0">
                  <a:pos x="0" y="16"/>
                </a:cxn>
                <a:cxn ang="0">
                  <a:pos x="2" y="24"/>
                </a:cxn>
                <a:cxn ang="0">
                  <a:pos x="6" y="28"/>
                </a:cxn>
                <a:cxn ang="0">
                  <a:pos x="10" y="32"/>
                </a:cxn>
                <a:cxn ang="0">
                  <a:pos x="18" y="34"/>
                </a:cxn>
                <a:cxn ang="0">
                  <a:pos x="18" y="34"/>
                </a:cxn>
                <a:cxn ang="0">
                  <a:pos x="24" y="32"/>
                </a:cxn>
                <a:cxn ang="0">
                  <a:pos x="30" y="28"/>
                </a:cxn>
                <a:cxn ang="0">
                  <a:pos x="32" y="24"/>
                </a:cxn>
                <a:cxn ang="0">
                  <a:pos x="34" y="16"/>
                </a:cxn>
                <a:cxn ang="0">
                  <a:pos x="34" y="16"/>
                </a:cxn>
                <a:cxn ang="0">
                  <a:pos x="32" y="10"/>
                </a:cxn>
                <a:cxn ang="0">
                  <a:pos x="30" y="4"/>
                </a:cxn>
                <a:cxn ang="0">
                  <a:pos x="24" y="0"/>
                </a:cxn>
                <a:cxn ang="0">
                  <a:pos x="18" y="0"/>
                </a:cxn>
              </a:cxnLst>
              <a:rect l="0" t="0" r="r" b="b"/>
              <a:pathLst>
                <a:path w="34" h="34">
                  <a:moveTo>
                    <a:pt x="18" y="0"/>
                  </a:moveTo>
                  <a:lnTo>
                    <a:pt x="18" y="0"/>
                  </a:lnTo>
                  <a:lnTo>
                    <a:pt x="10" y="0"/>
                  </a:lnTo>
                  <a:lnTo>
                    <a:pt x="6" y="4"/>
                  </a:lnTo>
                  <a:lnTo>
                    <a:pt x="2" y="10"/>
                  </a:lnTo>
                  <a:lnTo>
                    <a:pt x="0" y="16"/>
                  </a:lnTo>
                  <a:lnTo>
                    <a:pt x="0" y="16"/>
                  </a:lnTo>
                  <a:lnTo>
                    <a:pt x="2" y="24"/>
                  </a:lnTo>
                  <a:lnTo>
                    <a:pt x="6" y="28"/>
                  </a:lnTo>
                  <a:lnTo>
                    <a:pt x="10" y="32"/>
                  </a:lnTo>
                  <a:lnTo>
                    <a:pt x="18" y="34"/>
                  </a:lnTo>
                  <a:lnTo>
                    <a:pt x="18" y="34"/>
                  </a:lnTo>
                  <a:lnTo>
                    <a:pt x="24" y="32"/>
                  </a:lnTo>
                  <a:lnTo>
                    <a:pt x="30" y="28"/>
                  </a:lnTo>
                  <a:lnTo>
                    <a:pt x="32" y="24"/>
                  </a:lnTo>
                  <a:lnTo>
                    <a:pt x="34" y="16"/>
                  </a:lnTo>
                  <a:lnTo>
                    <a:pt x="34" y="16"/>
                  </a:lnTo>
                  <a:lnTo>
                    <a:pt x="32" y="10"/>
                  </a:lnTo>
                  <a:lnTo>
                    <a:pt x="30" y="4"/>
                  </a:lnTo>
                  <a:lnTo>
                    <a:pt x="24" y="0"/>
                  </a:lnTo>
                  <a:lnTo>
                    <a:pt x="1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59" name="Freeform 324"/>
            <p:cNvSpPr/>
            <p:nvPr/>
          </p:nvSpPr>
          <p:spPr bwMode="auto">
            <a:xfrm>
              <a:off x="4237038" y="1692275"/>
              <a:ext cx="53975" cy="53975"/>
            </a:xfrm>
            <a:custGeom>
              <a:avLst/>
              <a:gdLst/>
              <a:ahLst/>
              <a:cxnLst>
                <a:cxn ang="0">
                  <a:pos x="18" y="0"/>
                </a:cxn>
                <a:cxn ang="0">
                  <a:pos x="18" y="0"/>
                </a:cxn>
                <a:cxn ang="0">
                  <a:pos x="10" y="2"/>
                </a:cxn>
                <a:cxn ang="0">
                  <a:pos x="6" y="6"/>
                </a:cxn>
                <a:cxn ang="0">
                  <a:pos x="2" y="12"/>
                </a:cxn>
                <a:cxn ang="0">
                  <a:pos x="0" y="18"/>
                </a:cxn>
                <a:cxn ang="0">
                  <a:pos x="0" y="18"/>
                </a:cxn>
                <a:cxn ang="0">
                  <a:pos x="2" y="24"/>
                </a:cxn>
                <a:cxn ang="0">
                  <a:pos x="6" y="30"/>
                </a:cxn>
                <a:cxn ang="0">
                  <a:pos x="10" y="34"/>
                </a:cxn>
                <a:cxn ang="0">
                  <a:pos x="18" y="34"/>
                </a:cxn>
                <a:cxn ang="0">
                  <a:pos x="18" y="34"/>
                </a:cxn>
                <a:cxn ang="0">
                  <a:pos x="24" y="34"/>
                </a:cxn>
                <a:cxn ang="0">
                  <a:pos x="28" y="30"/>
                </a:cxn>
                <a:cxn ang="0">
                  <a:pos x="32" y="24"/>
                </a:cxn>
                <a:cxn ang="0">
                  <a:pos x="34" y="18"/>
                </a:cxn>
                <a:cxn ang="0">
                  <a:pos x="34" y="18"/>
                </a:cxn>
                <a:cxn ang="0">
                  <a:pos x="32" y="12"/>
                </a:cxn>
                <a:cxn ang="0">
                  <a:pos x="28" y="6"/>
                </a:cxn>
                <a:cxn ang="0">
                  <a:pos x="24" y="2"/>
                </a:cxn>
                <a:cxn ang="0">
                  <a:pos x="18" y="0"/>
                </a:cxn>
              </a:cxnLst>
              <a:rect l="0" t="0" r="r" b="b"/>
              <a:pathLst>
                <a:path w="34" h="34">
                  <a:moveTo>
                    <a:pt x="18" y="0"/>
                  </a:moveTo>
                  <a:lnTo>
                    <a:pt x="18" y="0"/>
                  </a:lnTo>
                  <a:lnTo>
                    <a:pt x="10" y="2"/>
                  </a:lnTo>
                  <a:lnTo>
                    <a:pt x="6" y="6"/>
                  </a:lnTo>
                  <a:lnTo>
                    <a:pt x="2" y="12"/>
                  </a:lnTo>
                  <a:lnTo>
                    <a:pt x="0" y="18"/>
                  </a:lnTo>
                  <a:lnTo>
                    <a:pt x="0" y="18"/>
                  </a:lnTo>
                  <a:lnTo>
                    <a:pt x="2" y="24"/>
                  </a:lnTo>
                  <a:lnTo>
                    <a:pt x="6" y="30"/>
                  </a:lnTo>
                  <a:lnTo>
                    <a:pt x="10" y="34"/>
                  </a:lnTo>
                  <a:lnTo>
                    <a:pt x="18" y="34"/>
                  </a:lnTo>
                  <a:lnTo>
                    <a:pt x="18" y="34"/>
                  </a:lnTo>
                  <a:lnTo>
                    <a:pt x="24" y="34"/>
                  </a:lnTo>
                  <a:lnTo>
                    <a:pt x="28" y="30"/>
                  </a:lnTo>
                  <a:lnTo>
                    <a:pt x="32" y="24"/>
                  </a:lnTo>
                  <a:lnTo>
                    <a:pt x="34" y="18"/>
                  </a:lnTo>
                  <a:lnTo>
                    <a:pt x="34" y="18"/>
                  </a:lnTo>
                  <a:lnTo>
                    <a:pt x="32" y="12"/>
                  </a:lnTo>
                  <a:lnTo>
                    <a:pt x="28" y="6"/>
                  </a:lnTo>
                  <a:lnTo>
                    <a:pt x="24" y="2"/>
                  </a:lnTo>
                  <a:lnTo>
                    <a:pt x="1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60" name="Freeform 325"/>
            <p:cNvSpPr/>
            <p:nvPr/>
          </p:nvSpPr>
          <p:spPr bwMode="auto">
            <a:xfrm>
              <a:off x="4237038" y="1692275"/>
              <a:ext cx="53975" cy="53975"/>
            </a:xfrm>
            <a:custGeom>
              <a:avLst/>
              <a:gdLst/>
              <a:ahLst/>
              <a:cxnLst>
                <a:cxn ang="0">
                  <a:pos x="18" y="0"/>
                </a:cxn>
                <a:cxn ang="0">
                  <a:pos x="18" y="0"/>
                </a:cxn>
                <a:cxn ang="0">
                  <a:pos x="10" y="2"/>
                </a:cxn>
                <a:cxn ang="0">
                  <a:pos x="6" y="6"/>
                </a:cxn>
                <a:cxn ang="0">
                  <a:pos x="2" y="12"/>
                </a:cxn>
                <a:cxn ang="0">
                  <a:pos x="0" y="18"/>
                </a:cxn>
                <a:cxn ang="0">
                  <a:pos x="0" y="18"/>
                </a:cxn>
                <a:cxn ang="0">
                  <a:pos x="2" y="24"/>
                </a:cxn>
                <a:cxn ang="0">
                  <a:pos x="6" y="30"/>
                </a:cxn>
                <a:cxn ang="0">
                  <a:pos x="10" y="34"/>
                </a:cxn>
                <a:cxn ang="0">
                  <a:pos x="18" y="34"/>
                </a:cxn>
                <a:cxn ang="0">
                  <a:pos x="18" y="34"/>
                </a:cxn>
                <a:cxn ang="0">
                  <a:pos x="24" y="34"/>
                </a:cxn>
                <a:cxn ang="0">
                  <a:pos x="28" y="30"/>
                </a:cxn>
                <a:cxn ang="0">
                  <a:pos x="32" y="24"/>
                </a:cxn>
                <a:cxn ang="0">
                  <a:pos x="34" y="18"/>
                </a:cxn>
                <a:cxn ang="0">
                  <a:pos x="34" y="18"/>
                </a:cxn>
                <a:cxn ang="0">
                  <a:pos x="32" y="12"/>
                </a:cxn>
                <a:cxn ang="0">
                  <a:pos x="28" y="6"/>
                </a:cxn>
                <a:cxn ang="0">
                  <a:pos x="24" y="2"/>
                </a:cxn>
                <a:cxn ang="0">
                  <a:pos x="18" y="0"/>
                </a:cxn>
              </a:cxnLst>
              <a:rect l="0" t="0" r="r" b="b"/>
              <a:pathLst>
                <a:path w="34" h="34">
                  <a:moveTo>
                    <a:pt x="18" y="0"/>
                  </a:moveTo>
                  <a:lnTo>
                    <a:pt x="18" y="0"/>
                  </a:lnTo>
                  <a:lnTo>
                    <a:pt x="10" y="2"/>
                  </a:lnTo>
                  <a:lnTo>
                    <a:pt x="6" y="6"/>
                  </a:lnTo>
                  <a:lnTo>
                    <a:pt x="2" y="12"/>
                  </a:lnTo>
                  <a:lnTo>
                    <a:pt x="0" y="18"/>
                  </a:lnTo>
                  <a:lnTo>
                    <a:pt x="0" y="18"/>
                  </a:lnTo>
                  <a:lnTo>
                    <a:pt x="2" y="24"/>
                  </a:lnTo>
                  <a:lnTo>
                    <a:pt x="6" y="30"/>
                  </a:lnTo>
                  <a:lnTo>
                    <a:pt x="10" y="34"/>
                  </a:lnTo>
                  <a:lnTo>
                    <a:pt x="18" y="34"/>
                  </a:lnTo>
                  <a:lnTo>
                    <a:pt x="18" y="34"/>
                  </a:lnTo>
                  <a:lnTo>
                    <a:pt x="24" y="34"/>
                  </a:lnTo>
                  <a:lnTo>
                    <a:pt x="28" y="30"/>
                  </a:lnTo>
                  <a:lnTo>
                    <a:pt x="32" y="24"/>
                  </a:lnTo>
                  <a:lnTo>
                    <a:pt x="34" y="18"/>
                  </a:lnTo>
                  <a:lnTo>
                    <a:pt x="34" y="18"/>
                  </a:lnTo>
                  <a:lnTo>
                    <a:pt x="32" y="12"/>
                  </a:lnTo>
                  <a:lnTo>
                    <a:pt x="28" y="6"/>
                  </a:lnTo>
                  <a:lnTo>
                    <a:pt x="24" y="2"/>
                  </a:lnTo>
                  <a:lnTo>
                    <a:pt x="1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61" name="Freeform 326"/>
            <p:cNvSpPr/>
            <p:nvPr/>
          </p:nvSpPr>
          <p:spPr bwMode="auto">
            <a:xfrm>
              <a:off x="5341938" y="1390650"/>
              <a:ext cx="50800" cy="53975"/>
            </a:xfrm>
            <a:custGeom>
              <a:avLst/>
              <a:gdLst/>
              <a:ahLst/>
              <a:cxnLst>
                <a:cxn ang="0">
                  <a:pos x="16" y="0"/>
                </a:cxn>
                <a:cxn ang="0">
                  <a:pos x="16" y="0"/>
                </a:cxn>
                <a:cxn ang="0">
                  <a:pos x="10" y="2"/>
                </a:cxn>
                <a:cxn ang="0">
                  <a:pos x="4" y="6"/>
                </a:cxn>
                <a:cxn ang="0">
                  <a:pos x="0" y="10"/>
                </a:cxn>
                <a:cxn ang="0">
                  <a:pos x="0" y="18"/>
                </a:cxn>
                <a:cxn ang="0">
                  <a:pos x="0" y="18"/>
                </a:cxn>
                <a:cxn ang="0">
                  <a:pos x="0" y="24"/>
                </a:cxn>
                <a:cxn ang="0">
                  <a:pos x="4" y="28"/>
                </a:cxn>
                <a:cxn ang="0">
                  <a:pos x="10" y="32"/>
                </a:cxn>
                <a:cxn ang="0">
                  <a:pos x="16" y="34"/>
                </a:cxn>
                <a:cxn ang="0">
                  <a:pos x="16" y="34"/>
                </a:cxn>
                <a:cxn ang="0">
                  <a:pos x="22" y="32"/>
                </a:cxn>
                <a:cxn ang="0">
                  <a:pos x="28" y="28"/>
                </a:cxn>
                <a:cxn ang="0">
                  <a:pos x="32" y="24"/>
                </a:cxn>
                <a:cxn ang="0">
                  <a:pos x="32" y="18"/>
                </a:cxn>
                <a:cxn ang="0">
                  <a:pos x="32" y="18"/>
                </a:cxn>
                <a:cxn ang="0">
                  <a:pos x="32" y="10"/>
                </a:cxn>
                <a:cxn ang="0">
                  <a:pos x="28" y="6"/>
                </a:cxn>
                <a:cxn ang="0">
                  <a:pos x="22" y="2"/>
                </a:cxn>
                <a:cxn ang="0">
                  <a:pos x="16" y="0"/>
                </a:cxn>
              </a:cxnLst>
              <a:rect l="0" t="0" r="r" b="b"/>
              <a:pathLst>
                <a:path w="32" h="34">
                  <a:moveTo>
                    <a:pt x="16" y="0"/>
                  </a:moveTo>
                  <a:lnTo>
                    <a:pt x="16" y="0"/>
                  </a:lnTo>
                  <a:lnTo>
                    <a:pt x="10" y="2"/>
                  </a:lnTo>
                  <a:lnTo>
                    <a:pt x="4" y="6"/>
                  </a:lnTo>
                  <a:lnTo>
                    <a:pt x="0" y="10"/>
                  </a:lnTo>
                  <a:lnTo>
                    <a:pt x="0" y="18"/>
                  </a:lnTo>
                  <a:lnTo>
                    <a:pt x="0" y="18"/>
                  </a:lnTo>
                  <a:lnTo>
                    <a:pt x="0" y="24"/>
                  </a:lnTo>
                  <a:lnTo>
                    <a:pt x="4" y="28"/>
                  </a:lnTo>
                  <a:lnTo>
                    <a:pt x="10" y="32"/>
                  </a:lnTo>
                  <a:lnTo>
                    <a:pt x="16" y="34"/>
                  </a:lnTo>
                  <a:lnTo>
                    <a:pt x="16" y="34"/>
                  </a:lnTo>
                  <a:lnTo>
                    <a:pt x="22" y="32"/>
                  </a:lnTo>
                  <a:lnTo>
                    <a:pt x="28" y="28"/>
                  </a:lnTo>
                  <a:lnTo>
                    <a:pt x="32" y="24"/>
                  </a:lnTo>
                  <a:lnTo>
                    <a:pt x="32" y="18"/>
                  </a:lnTo>
                  <a:lnTo>
                    <a:pt x="32" y="18"/>
                  </a:lnTo>
                  <a:lnTo>
                    <a:pt x="32" y="10"/>
                  </a:lnTo>
                  <a:lnTo>
                    <a:pt x="28" y="6"/>
                  </a:lnTo>
                  <a:lnTo>
                    <a:pt x="22" y="2"/>
                  </a:lnTo>
                  <a:lnTo>
                    <a:pt x="1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62" name="Freeform 327"/>
            <p:cNvSpPr/>
            <p:nvPr/>
          </p:nvSpPr>
          <p:spPr bwMode="auto">
            <a:xfrm>
              <a:off x="5341938" y="1390650"/>
              <a:ext cx="50800" cy="53975"/>
            </a:xfrm>
            <a:custGeom>
              <a:avLst/>
              <a:gdLst/>
              <a:ahLst/>
              <a:cxnLst>
                <a:cxn ang="0">
                  <a:pos x="16" y="0"/>
                </a:cxn>
                <a:cxn ang="0">
                  <a:pos x="16" y="0"/>
                </a:cxn>
                <a:cxn ang="0">
                  <a:pos x="10" y="2"/>
                </a:cxn>
                <a:cxn ang="0">
                  <a:pos x="4" y="6"/>
                </a:cxn>
                <a:cxn ang="0">
                  <a:pos x="0" y="10"/>
                </a:cxn>
                <a:cxn ang="0">
                  <a:pos x="0" y="18"/>
                </a:cxn>
                <a:cxn ang="0">
                  <a:pos x="0" y="18"/>
                </a:cxn>
                <a:cxn ang="0">
                  <a:pos x="0" y="24"/>
                </a:cxn>
                <a:cxn ang="0">
                  <a:pos x="4" y="28"/>
                </a:cxn>
                <a:cxn ang="0">
                  <a:pos x="10" y="32"/>
                </a:cxn>
                <a:cxn ang="0">
                  <a:pos x="16" y="34"/>
                </a:cxn>
                <a:cxn ang="0">
                  <a:pos x="16" y="34"/>
                </a:cxn>
                <a:cxn ang="0">
                  <a:pos x="22" y="32"/>
                </a:cxn>
                <a:cxn ang="0">
                  <a:pos x="28" y="28"/>
                </a:cxn>
                <a:cxn ang="0">
                  <a:pos x="32" y="24"/>
                </a:cxn>
                <a:cxn ang="0">
                  <a:pos x="32" y="18"/>
                </a:cxn>
                <a:cxn ang="0">
                  <a:pos x="32" y="18"/>
                </a:cxn>
                <a:cxn ang="0">
                  <a:pos x="32" y="10"/>
                </a:cxn>
                <a:cxn ang="0">
                  <a:pos x="28" y="6"/>
                </a:cxn>
                <a:cxn ang="0">
                  <a:pos x="22" y="2"/>
                </a:cxn>
                <a:cxn ang="0">
                  <a:pos x="16" y="0"/>
                </a:cxn>
              </a:cxnLst>
              <a:rect l="0" t="0" r="r" b="b"/>
              <a:pathLst>
                <a:path w="32" h="34">
                  <a:moveTo>
                    <a:pt x="16" y="0"/>
                  </a:moveTo>
                  <a:lnTo>
                    <a:pt x="16" y="0"/>
                  </a:lnTo>
                  <a:lnTo>
                    <a:pt x="10" y="2"/>
                  </a:lnTo>
                  <a:lnTo>
                    <a:pt x="4" y="6"/>
                  </a:lnTo>
                  <a:lnTo>
                    <a:pt x="0" y="10"/>
                  </a:lnTo>
                  <a:lnTo>
                    <a:pt x="0" y="18"/>
                  </a:lnTo>
                  <a:lnTo>
                    <a:pt x="0" y="18"/>
                  </a:lnTo>
                  <a:lnTo>
                    <a:pt x="0" y="24"/>
                  </a:lnTo>
                  <a:lnTo>
                    <a:pt x="4" y="28"/>
                  </a:lnTo>
                  <a:lnTo>
                    <a:pt x="10" y="32"/>
                  </a:lnTo>
                  <a:lnTo>
                    <a:pt x="16" y="34"/>
                  </a:lnTo>
                  <a:lnTo>
                    <a:pt x="16" y="34"/>
                  </a:lnTo>
                  <a:lnTo>
                    <a:pt x="22" y="32"/>
                  </a:lnTo>
                  <a:lnTo>
                    <a:pt x="28" y="28"/>
                  </a:lnTo>
                  <a:lnTo>
                    <a:pt x="32" y="24"/>
                  </a:lnTo>
                  <a:lnTo>
                    <a:pt x="32" y="18"/>
                  </a:lnTo>
                  <a:lnTo>
                    <a:pt x="32" y="18"/>
                  </a:lnTo>
                  <a:lnTo>
                    <a:pt x="32" y="10"/>
                  </a:lnTo>
                  <a:lnTo>
                    <a:pt x="28" y="6"/>
                  </a:lnTo>
                  <a:lnTo>
                    <a:pt x="22" y="2"/>
                  </a:lnTo>
                  <a:lnTo>
                    <a:pt x="1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63" name="Freeform 328"/>
            <p:cNvSpPr/>
            <p:nvPr/>
          </p:nvSpPr>
          <p:spPr bwMode="auto">
            <a:xfrm>
              <a:off x="6418263" y="1276350"/>
              <a:ext cx="69850" cy="69850"/>
            </a:xfrm>
            <a:custGeom>
              <a:avLst/>
              <a:gdLst/>
              <a:ahLst/>
              <a:cxnLst>
                <a:cxn ang="0">
                  <a:pos x="22" y="0"/>
                </a:cxn>
                <a:cxn ang="0">
                  <a:pos x="22" y="0"/>
                </a:cxn>
                <a:cxn ang="0">
                  <a:pos x="14" y="2"/>
                </a:cxn>
                <a:cxn ang="0">
                  <a:pos x="6" y="6"/>
                </a:cxn>
                <a:cxn ang="0">
                  <a:pos x="2" y="14"/>
                </a:cxn>
                <a:cxn ang="0">
                  <a:pos x="0" y="22"/>
                </a:cxn>
                <a:cxn ang="0">
                  <a:pos x="0" y="22"/>
                </a:cxn>
                <a:cxn ang="0">
                  <a:pos x="2" y="30"/>
                </a:cxn>
                <a:cxn ang="0">
                  <a:pos x="6" y="38"/>
                </a:cxn>
                <a:cxn ang="0">
                  <a:pos x="14" y="42"/>
                </a:cxn>
                <a:cxn ang="0">
                  <a:pos x="22" y="44"/>
                </a:cxn>
                <a:cxn ang="0">
                  <a:pos x="22" y="44"/>
                </a:cxn>
                <a:cxn ang="0">
                  <a:pos x="30" y="42"/>
                </a:cxn>
                <a:cxn ang="0">
                  <a:pos x="38" y="38"/>
                </a:cxn>
                <a:cxn ang="0">
                  <a:pos x="42" y="30"/>
                </a:cxn>
                <a:cxn ang="0">
                  <a:pos x="44" y="22"/>
                </a:cxn>
                <a:cxn ang="0">
                  <a:pos x="44" y="22"/>
                </a:cxn>
                <a:cxn ang="0">
                  <a:pos x="42" y="14"/>
                </a:cxn>
                <a:cxn ang="0">
                  <a:pos x="38" y="6"/>
                </a:cxn>
                <a:cxn ang="0">
                  <a:pos x="30" y="2"/>
                </a:cxn>
                <a:cxn ang="0">
                  <a:pos x="22" y="0"/>
                </a:cxn>
              </a:cxnLst>
              <a:rect l="0" t="0" r="r" b="b"/>
              <a:pathLst>
                <a:path w="44" h="44">
                  <a:moveTo>
                    <a:pt x="22" y="0"/>
                  </a:moveTo>
                  <a:lnTo>
                    <a:pt x="22" y="0"/>
                  </a:lnTo>
                  <a:lnTo>
                    <a:pt x="14" y="2"/>
                  </a:lnTo>
                  <a:lnTo>
                    <a:pt x="6" y="6"/>
                  </a:lnTo>
                  <a:lnTo>
                    <a:pt x="2" y="14"/>
                  </a:lnTo>
                  <a:lnTo>
                    <a:pt x="0" y="22"/>
                  </a:lnTo>
                  <a:lnTo>
                    <a:pt x="0" y="22"/>
                  </a:lnTo>
                  <a:lnTo>
                    <a:pt x="2" y="30"/>
                  </a:lnTo>
                  <a:lnTo>
                    <a:pt x="6" y="38"/>
                  </a:lnTo>
                  <a:lnTo>
                    <a:pt x="14" y="42"/>
                  </a:lnTo>
                  <a:lnTo>
                    <a:pt x="22" y="44"/>
                  </a:lnTo>
                  <a:lnTo>
                    <a:pt x="22" y="44"/>
                  </a:lnTo>
                  <a:lnTo>
                    <a:pt x="30" y="42"/>
                  </a:lnTo>
                  <a:lnTo>
                    <a:pt x="38" y="38"/>
                  </a:lnTo>
                  <a:lnTo>
                    <a:pt x="42" y="30"/>
                  </a:lnTo>
                  <a:lnTo>
                    <a:pt x="44" y="22"/>
                  </a:lnTo>
                  <a:lnTo>
                    <a:pt x="44" y="22"/>
                  </a:lnTo>
                  <a:lnTo>
                    <a:pt x="42" y="14"/>
                  </a:lnTo>
                  <a:lnTo>
                    <a:pt x="38" y="6"/>
                  </a:lnTo>
                  <a:lnTo>
                    <a:pt x="30" y="2"/>
                  </a:lnTo>
                  <a:lnTo>
                    <a:pt x="2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64" name="Freeform 329"/>
            <p:cNvSpPr/>
            <p:nvPr/>
          </p:nvSpPr>
          <p:spPr bwMode="auto">
            <a:xfrm>
              <a:off x="6418263" y="1276350"/>
              <a:ext cx="69850" cy="69850"/>
            </a:xfrm>
            <a:custGeom>
              <a:avLst/>
              <a:gdLst/>
              <a:ahLst/>
              <a:cxnLst>
                <a:cxn ang="0">
                  <a:pos x="22" y="0"/>
                </a:cxn>
                <a:cxn ang="0">
                  <a:pos x="22" y="0"/>
                </a:cxn>
                <a:cxn ang="0">
                  <a:pos x="14" y="2"/>
                </a:cxn>
                <a:cxn ang="0">
                  <a:pos x="6" y="6"/>
                </a:cxn>
                <a:cxn ang="0">
                  <a:pos x="2" y="14"/>
                </a:cxn>
                <a:cxn ang="0">
                  <a:pos x="0" y="22"/>
                </a:cxn>
                <a:cxn ang="0">
                  <a:pos x="0" y="22"/>
                </a:cxn>
                <a:cxn ang="0">
                  <a:pos x="2" y="30"/>
                </a:cxn>
                <a:cxn ang="0">
                  <a:pos x="6" y="38"/>
                </a:cxn>
                <a:cxn ang="0">
                  <a:pos x="14" y="42"/>
                </a:cxn>
                <a:cxn ang="0">
                  <a:pos x="22" y="44"/>
                </a:cxn>
                <a:cxn ang="0">
                  <a:pos x="22" y="44"/>
                </a:cxn>
                <a:cxn ang="0">
                  <a:pos x="30" y="42"/>
                </a:cxn>
                <a:cxn ang="0">
                  <a:pos x="38" y="38"/>
                </a:cxn>
                <a:cxn ang="0">
                  <a:pos x="42" y="30"/>
                </a:cxn>
                <a:cxn ang="0">
                  <a:pos x="44" y="22"/>
                </a:cxn>
                <a:cxn ang="0">
                  <a:pos x="44" y="22"/>
                </a:cxn>
                <a:cxn ang="0">
                  <a:pos x="42" y="14"/>
                </a:cxn>
                <a:cxn ang="0">
                  <a:pos x="38" y="6"/>
                </a:cxn>
                <a:cxn ang="0">
                  <a:pos x="30" y="2"/>
                </a:cxn>
                <a:cxn ang="0">
                  <a:pos x="22" y="0"/>
                </a:cxn>
              </a:cxnLst>
              <a:rect l="0" t="0" r="r" b="b"/>
              <a:pathLst>
                <a:path w="44" h="44">
                  <a:moveTo>
                    <a:pt x="22" y="0"/>
                  </a:moveTo>
                  <a:lnTo>
                    <a:pt x="22" y="0"/>
                  </a:lnTo>
                  <a:lnTo>
                    <a:pt x="14" y="2"/>
                  </a:lnTo>
                  <a:lnTo>
                    <a:pt x="6" y="6"/>
                  </a:lnTo>
                  <a:lnTo>
                    <a:pt x="2" y="14"/>
                  </a:lnTo>
                  <a:lnTo>
                    <a:pt x="0" y="22"/>
                  </a:lnTo>
                  <a:lnTo>
                    <a:pt x="0" y="22"/>
                  </a:lnTo>
                  <a:lnTo>
                    <a:pt x="2" y="30"/>
                  </a:lnTo>
                  <a:lnTo>
                    <a:pt x="6" y="38"/>
                  </a:lnTo>
                  <a:lnTo>
                    <a:pt x="14" y="42"/>
                  </a:lnTo>
                  <a:lnTo>
                    <a:pt x="22" y="44"/>
                  </a:lnTo>
                  <a:lnTo>
                    <a:pt x="22" y="44"/>
                  </a:lnTo>
                  <a:lnTo>
                    <a:pt x="30" y="42"/>
                  </a:lnTo>
                  <a:lnTo>
                    <a:pt x="38" y="38"/>
                  </a:lnTo>
                  <a:lnTo>
                    <a:pt x="42" y="30"/>
                  </a:lnTo>
                  <a:lnTo>
                    <a:pt x="44" y="22"/>
                  </a:lnTo>
                  <a:lnTo>
                    <a:pt x="44" y="22"/>
                  </a:lnTo>
                  <a:lnTo>
                    <a:pt x="42" y="14"/>
                  </a:lnTo>
                  <a:lnTo>
                    <a:pt x="38" y="6"/>
                  </a:lnTo>
                  <a:lnTo>
                    <a:pt x="30" y="2"/>
                  </a:lnTo>
                  <a:lnTo>
                    <a:pt x="22"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65" name="Freeform 330"/>
            <p:cNvSpPr/>
            <p:nvPr/>
          </p:nvSpPr>
          <p:spPr bwMode="auto">
            <a:xfrm>
              <a:off x="1277938" y="574675"/>
              <a:ext cx="69850" cy="73025"/>
            </a:xfrm>
            <a:custGeom>
              <a:avLst/>
              <a:gdLst/>
              <a:ahLst/>
              <a:cxnLst>
                <a:cxn ang="0">
                  <a:pos x="22" y="0"/>
                </a:cxn>
                <a:cxn ang="0">
                  <a:pos x="22" y="0"/>
                </a:cxn>
                <a:cxn ang="0">
                  <a:pos x="12" y="2"/>
                </a:cxn>
                <a:cxn ang="0">
                  <a:pos x="6" y="6"/>
                </a:cxn>
                <a:cxn ang="0">
                  <a:pos x="0" y="14"/>
                </a:cxn>
                <a:cxn ang="0">
                  <a:pos x="0" y="22"/>
                </a:cxn>
                <a:cxn ang="0">
                  <a:pos x="0" y="22"/>
                </a:cxn>
                <a:cxn ang="0">
                  <a:pos x="0" y="32"/>
                </a:cxn>
                <a:cxn ang="0">
                  <a:pos x="6" y="38"/>
                </a:cxn>
                <a:cxn ang="0">
                  <a:pos x="12" y="44"/>
                </a:cxn>
                <a:cxn ang="0">
                  <a:pos x="22" y="46"/>
                </a:cxn>
                <a:cxn ang="0">
                  <a:pos x="22" y="46"/>
                </a:cxn>
                <a:cxn ang="0">
                  <a:pos x="30" y="44"/>
                </a:cxn>
                <a:cxn ang="0">
                  <a:pos x="38" y="38"/>
                </a:cxn>
                <a:cxn ang="0">
                  <a:pos x="42" y="32"/>
                </a:cxn>
                <a:cxn ang="0">
                  <a:pos x="44" y="22"/>
                </a:cxn>
                <a:cxn ang="0">
                  <a:pos x="44" y="22"/>
                </a:cxn>
                <a:cxn ang="0">
                  <a:pos x="42" y="14"/>
                </a:cxn>
                <a:cxn ang="0">
                  <a:pos x="38" y="6"/>
                </a:cxn>
                <a:cxn ang="0">
                  <a:pos x="30" y="2"/>
                </a:cxn>
                <a:cxn ang="0">
                  <a:pos x="22" y="0"/>
                </a:cxn>
              </a:cxnLst>
              <a:rect l="0" t="0" r="r" b="b"/>
              <a:pathLst>
                <a:path w="44" h="46">
                  <a:moveTo>
                    <a:pt x="22" y="0"/>
                  </a:moveTo>
                  <a:lnTo>
                    <a:pt x="22" y="0"/>
                  </a:lnTo>
                  <a:lnTo>
                    <a:pt x="12" y="2"/>
                  </a:lnTo>
                  <a:lnTo>
                    <a:pt x="6" y="6"/>
                  </a:lnTo>
                  <a:lnTo>
                    <a:pt x="0" y="14"/>
                  </a:lnTo>
                  <a:lnTo>
                    <a:pt x="0" y="22"/>
                  </a:lnTo>
                  <a:lnTo>
                    <a:pt x="0" y="22"/>
                  </a:lnTo>
                  <a:lnTo>
                    <a:pt x="0" y="32"/>
                  </a:lnTo>
                  <a:lnTo>
                    <a:pt x="6" y="38"/>
                  </a:lnTo>
                  <a:lnTo>
                    <a:pt x="12" y="44"/>
                  </a:lnTo>
                  <a:lnTo>
                    <a:pt x="22" y="46"/>
                  </a:lnTo>
                  <a:lnTo>
                    <a:pt x="22" y="46"/>
                  </a:lnTo>
                  <a:lnTo>
                    <a:pt x="30" y="44"/>
                  </a:lnTo>
                  <a:lnTo>
                    <a:pt x="38" y="38"/>
                  </a:lnTo>
                  <a:lnTo>
                    <a:pt x="42" y="32"/>
                  </a:lnTo>
                  <a:lnTo>
                    <a:pt x="44" y="22"/>
                  </a:lnTo>
                  <a:lnTo>
                    <a:pt x="44" y="22"/>
                  </a:lnTo>
                  <a:lnTo>
                    <a:pt x="42" y="14"/>
                  </a:lnTo>
                  <a:lnTo>
                    <a:pt x="38" y="6"/>
                  </a:lnTo>
                  <a:lnTo>
                    <a:pt x="30" y="2"/>
                  </a:lnTo>
                  <a:lnTo>
                    <a:pt x="2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66" name="Freeform 331"/>
            <p:cNvSpPr/>
            <p:nvPr/>
          </p:nvSpPr>
          <p:spPr bwMode="auto">
            <a:xfrm>
              <a:off x="1277938" y="574675"/>
              <a:ext cx="69850" cy="73025"/>
            </a:xfrm>
            <a:custGeom>
              <a:avLst/>
              <a:gdLst/>
              <a:ahLst/>
              <a:cxnLst>
                <a:cxn ang="0">
                  <a:pos x="22" y="0"/>
                </a:cxn>
                <a:cxn ang="0">
                  <a:pos x="22" y="0"/>
                </a:cxn>
                <a:cxn ang="0">
                  <a:pos x="12" y="2"/>
                </a:cxn>
                <a:cxn ang="0">
                  <a:pos x="6" y="6"/>
                </a:cxn>
                <a:cxn ang="0">
                  <a:pos x="0" y="14"/>
                </a:cxn>
                <a:cxn ang="0">
                  <a:pos x="0" y="22"/>
                </a:cxn>
                <a:cxn ang="0">
                  <a:pos x="0" y="22"/>
                </a:cxn>
                <a:cxn ang="0">
                  <a:pos x="0" y="32"/>
                </a:cxn>
                <a:cxn ang="0">
                  <a:pos x="6" y="38"/>
                </a:cxn>
                <a:cxn ang="0">
                  <a:pos x="12" y="44"/>
                </a:cxn>
                <a:cxn ang="0">
                  <a:pos x="22" y="46"/>
                </a:cxn>
                <a:cxn ang="0">
                  <a:pos x="22" y="46"/>
                </a:cxn>
                <a:cxn ang="0">
                  <a:pos x="30" y="44"/>
                </a:cxn>
                <a:cxn ang="0">
                  <a:pos x="38" y="38"/>
                </a:cxn>
                <a:cxn ang="0">
                  <a:pos x="42" y="32"/>
                </a:cxn>
                <a:cxn ang="0">
                  <a:pos x="44" y="22"/>
                </a:cxn>
                <a:cxn ang="0">
                  <a:pos x="44" y="22"/>
                </a:cxn>
                <a:cxn ang="0">
                  <a:pos x="42" y="14"/>
                </a:cxn>
                <a:cxn ang="0">
                  <a:pos x="38" y="6"/>
                </a:cxn>
                <a:cxn ang="0">
                  <a:pos x="30" y="2"/>
                </a:cxn>
                <a:cxn ang="0">
                  <a:pos x="22" y="0"/>
                </a:cxn>
              </a:cxnLst>
              <a:rect l="0" t="0" r="r" b="b"/>
              <a:pathLst>
                <a:path w="44" h="46">
                  <a:moveTo>
                    <a:pt x="22" y="0"/>
                  </a:moveTo>
                  <a:lnTo>
                    <a:pt x="22" y="0"/>
                  </a:lnTo>
                  <a:lnTo>
                    <a:pt x="12" y="2"/>
                  </a:lnTo>
                  <a:lnTo>
                    <a:pt x="6" y="6"/>
                  </a:lnTo>
                  <a:lnTo>
                    <a:pt x="0" y="14"/>
                  </a:lnTo>
                  <a:lnTo>
                    <a:pt x="0" y="22"/>
                  </a:lnTo>
                  <a:lnTo>
                    <a:pt x="0" y="22"/>
                  </a:lnTo>
                  <a:lnTo>
                    <a:pt x="0" y="32"/>
                  </a:lnTo>
                  <a:lnTo>
                    <a:pt x="6" y="38"/>
                  </a:lnTo>
                  <a:lnTo>
                    <a:pt x="12" y="44"/>
                  </a:lnTo>
                  <a:lnTo>
                    <a:pt x="22" y="46"/>
                  </a:lnTo>
                  <a:lnTo>
                    <a:pt x="22" y="46"/>
                  </a:lnTo>
                  <a:lnTo>
                    <a:pt x="30" y="44"/>
                  </a:lnTo>
                  <a:lnTo>
                    <a:pt x="38" y="38"/>
                  </a:lnTo>
                  <a:lnTo>
                    <a:pt x="42" y="32"/>
                  </a:lnTo>
                  <a:lnTo>
                    <a:pt x="44" y="22"/>
                  </a:lnTo>
                  <a:lnTo>
                    <a:pt x="44" y="22"/>
                  </a:lnTo>
                  <a:lnTo>
                    <a:pt x="42" y="14"/>
                  </a:lnTo>
                  <a:lnTo>
                    <a:pt x="38" y="6"/>
                  </a:lnTo>
                  <a:lnTo>
                    <a:pt x="30" y="2"/>
                  </a:lnTo>
                  <a:lnTo>
                    <a:pt x="22"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67" name="Freeform 332"/>
            <p:cNvSpPr/>
            <p:nvPr/>
          </p:nvSpPr>
          <p:spPr bwMode="auto">
            <a:xfrm>
              <a:off x="4637088" y="1800225"/>
              <a:ext cx="34925" cy="34925"/>
            </a:xfrm>
            <a:custGeom>
              <a:avLst/>
              <a:gdLst/>
              <a:ahLst/>
              <a:cxnLst>
                <a:cxn ang="0">
                  <a:pos x="12" y="0"/>
                </a:cxn>
                <a:cxn ang="0">
                  <a:pos x="12" y="0"/>
                </a:cxn>
                <a:cxn ang="0">
                  <a:pos x="8" y="0"/>
                </a:cxn>
                <a:cxn ang="0">
                  <a:pos x="4" y="4"/>
                </a:cxn>
                <a:cxn ang="0">
                  <a:pos x="2" y="6"/>
                </a:cxn>
                <a:cxn ang="0">
                  <a:pos x="0" y="12"/>
                </a:cxn>
                <a:cxn ang="0">
                  <a:pos x="0" y="12"/>
                </a:cxn>
                <a:cxn ang="0">
                  <a:pos x="2" y="16"/>
                </a:cxn>
                <a:cxn ang="0">
                  <a:pos x="4" y="20"/>
                </a:cxn>
                <a:cxn ang="0">
                  <a:pos x="8" y="22"/>
                </a:cxn>
                <a:cxn ang="0">
                  <a:pos x="12" y="22"/>
                </a:cxn>
                <a:cxn ang="0">
                  <a:pos x="12" y="22"/>
                </a:cxn>
                <a:cxn ang="0">
                  <a:pos x="16" y="22"/>
                </a:cxn>
                <a:cxn ang="0">
                  <a:pos x="20" y="20"/>
                </a:cxn>
                <a:cxn ang="0">
                  <a:pos x="22" y="16"/>
                </a:cxn>
                <a:cxn ang="0">
                  <a:pos x="22" y="12"/>
                </a:cxn>
                <a:cxn ang="0">
                  <a:pos x="22" y="12"/>
                </a:cxn>
                <a:cxn ang="0">
                  <a:pos x="22" y="6"/>
                </a:cxn>
                <a:cxn ang="0">
                  <a:pos x="20" y="4"/>
                </a:cxn>
                <a:cxn ang="0">
                  <a:pos x="16" y="0"/>
                </a:cxn>
                <a:cxn ang="0">
                  <a:pos x="12" y="0"/>
                </a:cxn>
              </a:cxnLst>
              <a:rect l="0" t="0" r="r" b="b"/>
              <a:pathLst>
                <a:path w="22" h="22">
                  <a:moveTo>
                    <a:pt x="12" y="0"/>
                  </a:moveTo>
                  <a:lnTo>
                    <a:pt x="12" y="0"/>
                  </a:lnTo>
                  <a:lnTo>
                    <a:pt x="8" y="0"/>
                  </a:lnTo>
                  <a:lnTo>
                    <a:pt x="4" y="4"/>
                  </a:lnTo>
                  <a:lnTo>
                    <a:pt x="2" y="6"/>
                  </a:lnTo>
                  <a:lnTo>
                    <a:pt x="0" y="12"/>
                  </a:lnTo>
                  <a:lnTo>
                    <a:pt x="0" y="12"/>
                  </a:lnTo>
                  <a:lnTo>
                    <a:pt x="2" y="16"/>
                  </a:lnTo>
                  <a:lnTo>
                    <a:pt x="4" y="20"/>
                  </a:lnTo>
                  <a:lnTo>
                    <a:pt x="8" y="22"/>
                  </a:lnTo>
                  <a:lnTo>
                    <a:pt x="12" y="22"/>
                  </a:lnTo>
                  <a:lnTo>
                    <a:pt x="12" y="22"/>
                  </a:lnTo>
                  <a:lnTo>
                    <a:pt x="16" y="22"/>
                  </a:lnTo>
                  <a:lnTo>
                    <a:pt x="20" y="20"/>
                  </a:lnTo>
                  <a:lnTo>
                    <a:pt x="22" y="16"/>
                  </a:lnTo>
                  <a:lnTo>
                    <a:pt x="22" y="12"/>
                  </a:lnTo>
                  <a:lnTo>
                    <a:pt x="22" y="12"/>
                  </a:lnTo>
                  <a:lnTo>
                    <a:pt x="22" y="6"/>
                  </a:lnTo>
                  <a:lnTo>
                    <a:pt x="20" y="4"/>
                  </a:lnTo>
                  <a:lnTo>
                    <a:pt x="16" y="0"/>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68" name="Freeform 333"/>
            <p:cNvSpPr/>
            <p:nvPr/>
          </p:nvSpPr>
          <p:spPr bwMode="auto">
            <a:xfrm>
              <a:off x="4637088" y="1800225"/>
              <a:ext cx="34925" cy="34925"/>
            </a:xfrm>
            <a:custGeom>
              <a:avLst/>
              <a:gdLst/>
              <a:ahLst/>
              <a:cxnLst>
                <a:cxn ang="0">
                  <a:pos x="12" y="0"/>
                </a:cxn>
                <a:cxn ang="0">
                  <a:pos x="12" y="0"/>
                </a:cxn>
                <a:cxn ang="0">
                  <a:pos x="8" y="0"/>
                </a:cxn>
                <a:cxn ang="0">
                  <a:pos x="4" y="4"/>
                </a:cxn>
                <a:cxn ang="0">
                  <a:pos x="2" y="6"/>
                </a:cxn>
                <a:cxn ang="0">
                  <a:pos x="0" y="12"/>
                </a:cxn>
                <a:cxn ang="0">
                  <a:pos x="0" y="12"/>
                </a:cxn>
                <a:cxn ang="0">
                  <a:pos x="2" y="16"/>
                </a:cxn>
                <a:cxn ang="0">
                  <a:pos x="4" y="20"/>
                </a:cxn>
                <a:cxn ang="0">
                  <a:pos x="8" y="22"/>
                </a:cxn>
                <a:cxn ang="0">
                  <a:pos x="12" y="22"/>
                </a:cxn>
                <a:cxn ang="0">
                  <a:pos x="12" y="22"/>
                </a:cxn>
                <a:cxn ang="0">
                  <a:pos x="16" y="22"/>
                </a:cxn>
                <a:cxn ang="0">
                  <a:pos x="20" y="20"/>
                </a:cxn>
                <a:cxn ang="0">
                  <a:pos x="22" y="16"/>
                </a:cxn>
                <a:cxn ang="0">
                  <a:pos x="22" y="12"/>
                </a:cxn>
                <a:cxn ang="0">
                  <a:pos x="22" y="12"/>
                </a:cxn>
                <a:cxn ang="0">
                  <a:pos x="22" y="6"/>
                </a:cxn>
                <a:cxn ang="0">
                  <a:pos x="20" y="4"/>
                </a:cxn>
                <a:cxn ang="0">
                  <a:pos x="16" y="0"/>
                </a:cxn>
                <a:cxn ang="0">
                  <a:pos x="12" y="0"/>
                </a:cxn>
              </a:cxnLst>
              <a:rect l="0" t="0" r="r" b="b"/>
              <a:pathLst>
                <a:path w="22" h="22">
                  <a:moveTo>
                    <a:pt x="12" y="0"/>
                  </a:moveTo>
                  <a:lnTo>
                    <a:pt x="12" y="0"/>
                  </a:lnTo>
                  <a:lnTo>
                    <a:pt x="8" y="0"/>
                  </a:lnTo>
                  <a:lnTo>
                    <a:pt x="4" y="4"/>
                  </a:lnTo>
                  <a:lnTo>
                    <a:pt x="2" y="6"/>
                  </a:lnTo>
                  <a:lnTo>
                    <a:pt x="0" y="12"/>
                  </a:lnTo>
                  <a:lnTo>
                    <a:pt x="0" y="12"/>
                  </a:lnTo>
                  <a:lnTo>
                    <a:pt x="2" y="16"/>
                  </a:lnTo>
                  <a:lnTo>
                    <a:pt x="4" y="20"/>
                  </a:lnTo>
                  <a:lnTo>
                    <a:pt x="8" y="22"/>
                  </a:lnTo>
                  <a:lnTo>
                    <a:pt x="12" y="22"/>
                  </a:lnTo>
                  <a:lnTo>
                    <a:pt x="12" y="22"/>
                  </a:lnTo>
                  <a:lnTo>
                    <a:pt x="16" y="22"/>
                  </a:lnTo>
                  <a:lnTo>
                    <a:pt x="20" y="20"/>
                  </a:lnTo>
                  <a:lnTo>
                    <a:pt x="22" y="16"/>
                  </a:lnTo>
                  <a:lnTo>
                    <a:pt x="22" y="12"/>
                  </a:lnTo>
                  <a:lnTo>
                    <a:pt x="22" y="12"/>
                  </a:lnTo>
                  <a:lnTo>
                    <a:pt x="22" y="6"/>
                  </a:lnTo>
                  <a:lnTo>
                    <a:pt x="20" y="4"/>
                  </a:lnTo>
                  <a:lnTo>
                    <a:pt x="16" y="0"/>
                  </a:lnTo>
                  <a:lnTo>
                    <a:pt x="12"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69" name="Freeform 334"/>
            <p:cNvSpPr/>
            <p:nvPr/>
          </p:nvSpPr>
          <p:spPr bwMode="auto">
            <a:xfrm>
              <a:off x="4897438" y="1631950"/>
              <a:ext cx="50800" cy="50800"/>
            </a:xfrm>
            <a:custGeom>
              <a:avLst/>
              <a:gdLst/>
              <a:ahLst/>
              <a:cxnLst>
                <a:cxn ang="0">
                  <a:pos x="16" y="0"/>
                </a:cxn>
                <a:cxn ang="0">
                  <a:pos x="16" y="0"/>
                </a:cxn>
                <a:cxn ang="0">
                  <a:pos x="10" y="2"/>
                </a:cxn>
                <a:cxn ang="0">
                  <a:pos x="4" y="6"/>
                </a:cxn>
                <a:cxn ang="0">
                  <a:pos x="2" y="10"/>
                </a:cxn>
                <a:cxn ang="0">
                  <a:pos x="0" y="16"/>
                </a:cxn>
                <a:cxn ang="0">
                  <a:pos x="0" y="16"/>
                </a:cxn>
                <a:cxn ang="0">
                  <a:pos x="2" y="22"/>
                </a:cxn>
                <a:cxn ang="0">
                  <a:pos x="4" y="28"/>
                </a:cxn>
                <a:cxn ang="0">
                  <a:pos x="10" y="30"/>
                </a:cxn>
                <a:cxn ang="0">
                  <a:pos x="16" y="32"/>
                </a:cxn>
                <a:cxn ang="0">
                  <a:pos x="16" y="32"/>
                </a:cxn>
                <a:cxn ang="0">
                  <a:pos x="22" y="30"/>
                </a:cxn>
                <a:cxn ang="0">
                  <a:pos x="26" y="28"/>
                </a:cxn>
                <a:cxn ang="0">
                  <a:pos x="30" y="22"/>
                </a:cxn>
                <a:cxn ang="0">
                  <a:pos x="32" y="16"/>
                </a:cxn>
                <a:cxn ang="0">
                  <a:pos x="32" y="16"/>
                </a:cxn>
                <a:cxn ang="0">
                  <a:pos x="30" y="10"/>
                </a:cxn>
                <a:cxn ang="0">
                  <a:pos x="26" y="6"/>
                </a:cxn>
                <a:cxn ang="0">
                  <a:pos x="22" y="2"/>
                </a:cxn>
                <a:cxn ang="0">
                  <a:pos x="16" y="0"/>
                </a:cxn>
              </a:cxnLst>
              <a:rect l="0" t="0" r="r" b="b"/>
              <a:pathLst>
                <a:path w="32" h="32">
                  <a:moveTo>
                    <a:pt x="16" y="0"/>
                  </a:moveTo>
                  <a:lnTo>
                    <a:pt x="16" y="0"/>
                  </a:lnTo>
                  <a:lnTo>
                    <a:pt x="10" y="2"/>
                  </a:lnTo>
                  <a:lnTo>
                    <a:pt x="4" y="6"/>
                  </a:lnTo>
                  <a:lnTo>
                    <a:pt x="2" y="10"/>
                  </a:lnTo>
                  <a:lnTo>
                    <a:pt x="0" y="16"/>
                  </a:lnTo>
                  <a:lnTo>
                    <a:pt x="0" y="16"/>
                  </a:lnTo>
                  <a:lnTo>
                    <a:pt x="2" y="22"/>
                  </a:lnTo>
                  <a:lnTo>
                    <a:pt x="4" y="28"/>
                  </a:lnTo>
                  <a:lnTo>
                    <a:pt x="10" y="30"/>
                  </a:lnTo>
                  <a:lnTo>
                    <a:pt x="16" y="32"/>
                  </a:lnTo>
                  <a:lnTo>
                    <a:pt x="16" y="32"/>
                  </a:lnTo>
                  <a:lnTo>
                    <a:pt x="22" y="30"/>
                  </a:lnTo>
                  <a:lnTo>
                    <a:pt x="26" y="28"/>
                  </a:lnTo>
                  <a:lnTo>
                    <a:pt x="30" y="22"/>
                  </a:lnTo>
                  <a:lnTo>
                    <a:pt x="32" y="16"/>
                  </a:lnTo>
                  <a:lnTo>
                    <a:pt x="32" y="16"/>
                  </a:lnTo>
                  <a:lnTo>
                    <a:pt x="30" y="10"/>
                  </a:lnTo>
                  <a:lnTo>
                    <a:pt x="26" y="6"/>
                  </a:lnTo>
                  <a:lnTo>
                    <a:pt x="22" y="2"/>
                  </a:lnTo>
                  <a:lnTo>
                    <a:pt x="1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70" name="Freeform 335"/>
            <p:cNvSpPr/>
            <p:nvPr/>
          </p:nvSpPr>
          <p:spPr bwMode="auto">
            <a:xfrm>
              <a:off x="4897438" y="1631950"/>
              <a:ext cx="50800" cy="50800"/>
            </a:xfrm>
            <a:custGeom>
              <a:avLst/>
              <a:gdLst/>
              <a:ahLst/>
              <a:cxnLst>
                <a:cxn ang="0">
                  <a:pos x="16" y="0"/>
                </a:cxn>
                <a:cxn ang="0">
                  <a:pos x="16" y="0"/>
                </a:cxn>
                <a:cxn ang="0">
                  <a:pos x="10" y="2"/>
                </a:cxn>
                <a:cxn ang="0">
                  <a:pos x="4" y="6"/>
                </a:cxn>
                <a:cxn ang="0">
                  <a:pos x="2" y="10"/>
                </a:cxn>
                <a:cxn ang="0">
                  <a:pos x="0" y="16"/>
                </a:cxn>
                <a:cxn ang="0">
                  <a:pos x="0" y="16"/>
                </a:cxn>
                <a:cxn ang="0">
                  <a:pos x="2" y="22"/>
                </a:cxn>
                <a:cxn ang="0">
                  <a:pos x="4" y="28"/>
                </a:cxn>
                <a:cxn ang="0">
                  <a:pos x="10" y="30"/>
                </a:cxn>
                <a:cxn ang="0">
                  <a:pos x="16" y="32"/>
                </a:cxn>
                <a:cxn ang="0">
                  <a:pos x="16" y="32"/>
                </a:cxn>
                <a:cxn ang="0">
                  <a:pos x="22" y="30"/>
                </a:cxn>
                <a:cxn ang="0">
                  <a:pos x="26" y="28"/>
                </a:cxn>
                <a:cxn ang="0">
                  <a:pos x="30" y="22"/>
                </a:cxn>
                <a:cxn ang="0">
                  <a:pos x="32" y="16"/>
                </a:cxn>
                <a:cxn ang="0">
                  <a:pos x="32" y="16"/>
                </a:cxn>
                <a:cxn ang="0">
                  <a:pos x="30" y="10"/>
                </a:cxn>
                <a:cxn ang="0">
                  <a:pos x="26" y="6"/>
                </a:cxn>
                <a:cxn ang="0">
                  <a:pos x="22" y="2"/>
                </a:cxn>
                <a:cxn ang="0">
                  <a:pos x="16" y="0"/>
                </a:cxn>
              </a:cxnLst>
              <a:rect l="0" t="0" r="r" b="b"/>
              <a:pathLst>
                <a:path w="32" h="32">
                  <a:moveTo>
                    <a:pt x="16" y="0"/>
                  </a:moveTo>
                  <a:lnTo>
                    <a:pt x="16" y="0"/>
                  </a:lnTo>
                  <a:lnTo>
                    <a:pt x="10" y="2"/>
                  </a:lnTo>
                  <a:lnTo>
                    <a:pt x="4" y="6"/>
                  </a:lnTo>
                  <a:lnTo>
                    <a:pt x="2" y="10"/>
                  </a:lnTo>
                  <a:lnTo>
                    <a:pt x="0" y="16"/>
                  </a:lnTo>
                  <a:lnTo>
                    <a:pt x="0" y="16"/>
                  </a:lnTo>
                  <a:lnTo>
                    <a:pt x="2" y="22"/>
                  </a:lnTo>
                  <a:lnTo>
                    <a:pt x="4" y="28"/>
                  </a:lnTo>
                  <a:lnTo>
                    <a:pt x="10" y="30"/>
                  </a:lnTo>
                  <a:lnTo>
                    <a:pt x="16" y="32"/>
                  </a:lnTo>
                  <a:lnTo>
                    <a:pt x="16" y="32"/>
                  </a:lnTo>
                  <a:lnTo>
                    <a:pt x="22" y="30"/>
                  </a:lnTo>
                  <a:lnTo>
                    <a:pt x="26" y="28"/>
                  </a:lnTo>
                  <a:lnTo>
                    <a:pt x="30" y="22"/>
                  </a:lnTo>
                  <a:lnTo>
                    <a:pt x="32" y="16"/>
                  </a:lnTo>
                  <a:lnTo>
                    <a:pt x="32" y="16"/>
                  </a:lnTo>
                  <a:lnTo>
                    <a:pt x="30" y="10"/>
                  </a:lnTo>
                  <a:lnTo>
                    <a:pt x="26" y="6"/>
                  </a:lnTo>
                  <a:lnTo>
                    <a:pt x="22" y="2"/>
                  </a:lnTo>
                  <a:lnTo>
                    <a:pt x="1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71" name="Freeform 336"/>
            <p:cNvSpPr/>
            <p:nvPr/>
          </p:nvSpPr>
          <p:spPr bwMode="auto">
            <a:xfrm>
              <a:off x="6142038" y="1187450"/>
              <a:ext cx="34925" cy="34925"/>
            </a:xfrm>
            <a:custGeom>
              <a:avLst/>
              <a:gdLst/>
              <a:ahLst/>
              <a:cxnLst>
                <a:cxn ang="0">
                  <a:pos x="10" y="0"/>
                </a:cxn>
                <a:cxn ang="0">
                  <a:pos x="10" y="0"/>
                </a:cxn>
                <a:cxn ang="0">
                  <a:pos x="6" y="0"/>
                </a:cxn>
                <a:cxn ang="0">
                  <a:pos x="4" y="2"/>
                </a:cxn>
                <a:cxn ang="0">
                  <a:pos x="0" y="6"/>
                </a:cxn>
                <a:cxn ang="0">
                  <a:pos x="0" y="10"/>
                </a:cxn>
                <a:cxn ang="0">
                  <a:pos x="0" y="10"/>
                </a:cxn>
                <a:cxn ang="0">
                  <a:pos x="0" y="14"/>
                </a:cxn>
                <a:cxn ang="0">
                  <a:pos x="4" y="18"/>
                </a:cxn>
                <a:cxn ang="0">
                  <a:pos x="6" y="20"/>
                </a:cxn>
                <a:cxn ang="0">
                  <a:pos x="10" y="22"/>
                </a:cxn>
                <a:cxn ang="0">
                  <a:pos x="10" y="22"/>
                </a:cxn>
                <a:cxn ang="0">
                  <a:pos x="16" y="20"/>
                </a:cxn>
                <a:cxn ang="0">
                  <a:pos x="18" y="18"/>
                </a:cxn>
                <a:cxn ang="0">
                  <a:pos x="22" y="14"/>
                </a:cxn>
                <a:cxn ang="0">
                  <a:pos x="22" y="10"/>
                </a:cxn>
                <a:cxn ang="0">
                  <a:pos x="22" y="10"/>
                </a:cxn>
                <a:cxn ang="0">
                  <a:pos x="22" y="6"/>
                </a:cxn>
                <a:cxn ang="0">
                  <a:pos x="18" y="2"/>
                </a:cxn>
                <a:cxn ang="0">
                  <a:pos x="16" y="0"/>
                </a:cxn>
                <a:cxn ang="0">
                  <a:pos x="10" y="0"/>
                </a:cxn>
              </a:cxnLst>
              <a:rect l="0" t="0" r="r" b="b"/>
              <a:pathLst>
                <a:path w="22" h="22">
                  <a:moveTo>
                    <a:pt x="10" y="0"/>
                  </a:moveTo>
                  <a:lnTo>
                    <a:pt x="10" y="0"/>
                  </a:lnTo>
                  <a:lnTo>
                    <a:pt x="6" y="0"/>
                  </a:lnTo>
                  <a:lnTo>
                    <a:pt x="4" y="2"/>
                  </a:lnTo>
                  <a:lnTo>
                    <a:pt x="0" y="6"/>
                  </a:lnTo>
                  <a:lnTo>
                    <a:pt x="0" y="10"/>
                  </a:lnTo>
                  <a:lnTo>
                    <a:pt x="0" y="10"/>
                  </a:lnTo>
                  <a:lnTo>
                    <a:pt x="0" y="14"/>
                  </a:lnTo>
                  <a:lnTo>
                    <a:pt x="4" y="18"/>
                  </a:lnTo>
                  <a:lnTo>
                    <a:pt x="6" y="20"/>
                  </a:lnTo>
                  <a:lnTo>
                    <a:pt x="10" y="22"/>
                  </a:lnTo>
                  <a:lnTo>
                    <a:pt x="10" y="22"/>
                  </a:lnTo>
                  <a:lnTo>
                    <a:pt x="16" y="20"/>
                  </a:lnTo>
                  <a:lnTo>
                    <a:pt x="18" y="18"/>
                  </a:lnTo>
                  <a:lnTo>
                    <a:pt x="22" y="14"/>
                  </a:lnTo>
                  <a:lnTo>
                    <a:pt x="22" y="10"/>
                  </a:lnTo>
                  <a:lnTo>
                    <a:pt x="22" y="10"/>
                  </a:lnTo>
                  <a:lnTo>
                    <a:pt x="22" y="6"/>
                  </a:lnTo>
                  <a:lnTo>
                    <a:pt x="18" y="2"/>
                  </a:lnTo>
                  <a:lnTo>
                    <a:pt x="16" y="0"/>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72" name="Freeform 337"/>
            <p:cNvSpPr/>
            <p:nvPr/>
          </p:nvSpPr>
          <p:spPr bwMode="auto">
            <a:xfrm>
              <a:off x="6142038" y="1187450"/>
              <a:ext cx="34925" cy="34925"/>
            </a:xfrm>
            <a:custGeom>
              <a:avLst/>
              <a:gdLst/>
              <a:ahLst/>
              <a:cxnLst>
                <a:cxn ang="0">
                  <a:pos x="10" y="0"/>
                </a:cxn>
                <a:cxn ang="0">
                  <a:pos x="10" y="0"/>
                </a:cxn>
                <a:cxn ang="0">
                  <a:pos x="6" y="0"/>
                </a:cxn>
                <a:cxn ang="0">
                  <a:pos x="4" y="2"/>
                </a:cxn>
                <a:cxn ang="0">
                  <a:pos x="0" y="6"/>
                </a:cxn>
                <a:cxn ang="0">
                  <a:pos x="0" y="10"/>
                </a:cxn>
                <a:cxn ang="0">
                  <a:pos x="0" y="10"/>
                </a:cxn>
                <a:cxn ang="0">
                  <a:pos x="0" y="14"/>
                </a:cxn>
                <a:cxn ang="0">
                  <a:pos x="4" y="18"/>
                </a:cxn>
                <a:cxn ang="0">
                  <a:pos x="6" y="20"/>
                </a:cxn>
                <a:cxn ang="0">
                  <a:pos x="10" y="22"/>
                </a:cxn>
                <a:cxn ang="0">
                  <a:pos x="10" y="22"/>
                </a:cxn>
                <a:cxn ang="0">
                  <a:pos x="16" y="20"/>
                </a:cxn>
                <a:cxn ang="0">
                  <a:pos x="18" y="18"/>
                </a:cxn>
                <a:cxn ang="0">
                  <a:pos x="22" y="14"/>
                </a:cxn>
                <a:cxn ang="0">
                  <a:pos x="22" y="10"/>
                </a:cxn>
                <a:cxn ang="0">
                  <a:pos x="22" y="10"/>
                </a:cxn>
                <a:cxn ang="0">
                  <a:pos x="22" y="6"/>
                </a:cxn>
                <a:cxn ang="0">
                  <a:pos x="18" y="2"/>
                </a:cxn>
                <a:cxn ang="0">
                  <a:pos x="16" y="0"/>
                </a:cxn>
                <a:cxn ang="0">
                  <a:pos x="10" y="0"/>
                </a:cxn>
              </a:cxnLst>
              <a:rect l="0" t="0" r="r" b="b"/>
              <a:pathLst>
                <a:path w="22" h="22">
                  <a:moveTo>
                    <a:pt x="10" y="0"/>
                  </a:moveTo>
                  <a:lnTo>
                    <a:pt x="10" y="0"/>
                  </a:lnTo>
                  <a:lnTo>
                    <a:pt x="6" y="0"/>
                  </a:lnTo>
                  <a:lnTo>
                    <a:pt x="4" y="2"/>
                  </a:lnTo>
                  <a:lnTo>
                    <a:pt x="0" y="6"/>
                  </a:lnTo>
                  <a:lnTo>
                    <a:pt x="0" y="10"/>
                  </a:lnTo>
                  <a:lnTo>
                    <a:pt x="0" y="10"/>
                  </a:lnTo>
                  <a:lnTo>
                    <a:pt x="0" y="14"/>
                  </a:lnTo>
                  <a:lnTo>
                    <a:pt x="4" y="18"/>
                  </a:lnTo>
                  <a:lnTo>
                    <a:pt x="6" y="20"/>
                  </a:lnTo>
                  <a:lnTo>
                    <a:pt x="10" y="22"/>
                  </a:lnTo>
                  <a:lnTo>
                    <a:pt x="10" y="22"/>
                  </a:lnTo>
                  <a:lnTo>
                    <a:pt x="16" y="20"/>
                  </a:lnTo>
                  <a:lnTo>
                    <a:pt x="18" y="18"/>
                  </a:lnTo>
                  <a:lnTo>
                    <a:pt x="22" y="14"/>
                  </a:lnTo>
                  <a:lnTo>
                    <a:pt x="22" y="10"/>
                  </a:lnTo>
                  <a:lnTo>
                    <a:pt x="22" y="10"/>
                  </a:lnTo>
                  <a:lnTo>
                    <a:pt x="22" y="6"/>
                  </a:lnTo>
                  <a:lnTo>
                    <a:pt x="18" y="2"/>
                  </a:lnTo>
                  <a:lnTo>
                    <a:pt x="16" y="0"/>
                  </a:lnTo>
                  <a:lnTo>
                    <a:pt x="10"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73" name="Freeform 338"/>
            <p:cNvSpPr/>
            <p:nvPr/>
          </p:nvSpPr>
          <p:spPr bwMode="auto">
            <a:xfrm>
              <a:off x="5192713" y="1435100"/>
              <a:ext cx="34925" cy="34925"/>
            </a:xfrm>
            <a:custGeom>
              <a:avLst/>
              <a:gdLst/>
              <a:ahLst/>
              <a:cxnLst>
                <a:cxn ang="0">
                  <a:pos x="12" y="0"/>
                </a:cxn>
                <a:cxn ang="0">
                  <a:pos x="12" y="0"/>
                </a:cxn>
                <a:cxn ang="0">
                  <a:pos x="6" y="2"/>
                </a:cxn>
                <a:cxn ang="0">
                  <a:pos x="4" y="4"/>
                </a:cxn>
                <a:cxn ang="0">
                  <a:pos x="0" y="8"/>
                </a:cxn>
                <a:cxn ang="0">
                  <a:pos x="0" y="12"/>
                </a:cxn>
                <a:cxn ang="0">
                  <a:pos x="0" y="12"/>
                </a:cxn>
                <a:cxn ang="0">
                  <a:pos x="0" y="16"/>
                </a:cxn>
                <a:cxn ang="0">
                  <a:pos x="4" y="20"/>
                </a:cxn>
                <a:cxn ang="0">
                  <a:pos x="6" y="22"/>
                </a:cxn>
                <a:cxn ang="0">
                  <a:pos x="12" y="22"/>
                </a:cxn>
                <a:cxn ang="0">
                  <a:pos x="12" y="22"/>
                </a:cxn>
                <a:cxn ang="0">
                  <a:pos x="16" y="22"/>
                </a:cxn>
                <a:cxn ang="0">
                  <a:pos x="18" y="20"/>
                </a:cxn>
                <a:cxn ang="0">
                  <a:pos x="22" y="16"/>
                </a:cxn>
                <a:cxn ang="0">
                  <a:pos x="22" y="12"/>
                </a:cxn>
                <a:cxn ang="0">
                  <a:pos x="22" y="12"/>
                </a:cxn>
                <a:cxn ang="0">
                  <a:pos x="22" y="8"/>
                </a:cxn>
                <a:cxn ang="0">
                  <a:pos x="18" y="4"/>
                </a:cxn>
                <a:cxn ang="0">
                  <a:pos x="16" y="2"/>
                </a:cxn>
                <a:cxn ang="0">
                  <a:pos x="12" y="0"/>
                </a:cxn>
              </a:cxnLst>
              <a:rect l="0" t="0" r="r" b="b"/>
              <a:pathLst>
                <a:path w="22" h="22">
                  <a:moveTo>
                    <a:pt x="12" y="0"/>
                  </a:moveTo>
                  <a:lnTo>
                    <a:pt x="12" y="0"/>
                  </a:lnTo>
                  <a:lnTo>
                    <a:pt x="6" y="2"/>
                  </a:lnTo>
                  <a:lnTo>
                    <a:pt x="4" y="4"/>
                  </a:lnTo>
                  <a:lnTo>
                    <a:pt x="0" y="8"/>
                  </a:lnTo>
                  <a:lnTo>
                    <a:pt x="0" y="12"/>
                  </a:lnTo>
                  <a:lnTo>
                    <a:pt x="0" y="12"/>
                  </a:lnTo>
                  <a:lnTo>
                    <a:pt x="0" y="16"/>
                  </a:lnTo>
                  <a:lnTo>
                    <a:pt x="4" y="20"/>
                  </a:lnTo>
                  <a:lnTo>
                    <a:pt x="6" y="22"/>
                  </a:lnTo>
                  <a:lnTo>
                    <a:pt x="12" y="22"/>
                  </a:lnTo>
                  <a:lnTo>
                    <a:pt x="12" y="22"/>
                  </a:lnTo>
                  <a:lnTo>
                    <a:pt x="16" y="22"/>
                  </a:lnTo>
                  <a:lnTo>
                    <a:pt x="18" y="20"/>
                  </a:lnTo>
                  <a:lnTo>
                    <a:pt x="22" y="16"/>
                  </a:lnTo>
                  <a:lnTo>
                    <a:pt x="22" y="12"/>
                  </a:lnTo>
                  <a:lnTo>
                    <a:pt x="22" y="12"/>
                  </a:lnTo>
                  <a:lnTo>
                    <a:pt x="22" y="8"/>
                  </a:lnTo>
                  <a:lnTo>
                    <a:pt x="18" y="4"/>
                  </a:lnTo>
                  <a:lnTo>
                    <a:pt x="16" y="2"/>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74" name="Freeform 339"/>
            <p:cNvSpPr/>
            <p:nvPr/>
          </p:nvSpPr>
          <p:spPr bwMode="auto">
            <a:xfrm>
              <a:off x="5192713" y="1435100"/>
              <a:ext cx="34925" cy="34925"/>
            </a:xfrm>
            <a:custGeom>
              <a:avLst/>
              <a:gdLst/>
              <a:ahLst/>
              <a:cxnLst>
                <a:cxn ang="0">
                  <a:pos x="12" y="0"/>
                </a:cxn>
                <a:cxn ang="0">
                  <a:pos x="12" y="0"/>
                </a:cxn>
                <a:cxn ang="0">
                  <a:pos x="6" y="2"/>
                </a:cxn>
                <a:cxn ang="0">
                  <a:pos x="4" y="4"/>
                </a:cxn>
                <a:cxn ang="0">
                  <a:pos x="0" y="8"/>
                </a:cxn>
                <a:cxn ang="0">
                  <a:pos x="0" y="12"/>
                </a:cxn>
                <a:cxn ang="0">
                  <a:pos x="0" y="12"/>
                </a:cxn>
                <a:cxn ang="0">
                  <a:pos x="0" y="16"/>
                </a:cxn>
                <a:cxn ang="0">
                  <a:pos x="4" y="20"/>
                </a:cxn>
                <a:cxn ang="0">
                  <a:pos x="6" y="22"/>
                </a:cxn>
                <a:cxn ang="0">
                  <a:pos x="12" y="22"/>
                </a:cxn>
                <a:cxn ang="0">
                  <a:pos x="12" y="22"/>
                </a:cxn>
                <a:cxn ang="0">
                  <a:pos x="16" y="22"/>
                </a:cxn>
                <a:cxn ang="0">
                  <a:pos x="18" y="20"/>
                </a:cxn>
                <a:cxn ang="0">
                  <a:pos x="22" y="16"/>
                </a:cxn>
                <a:cxn ang="0">
                  <a:pos x="22" y="12"/>
                </a:cxn>
                <a:cxn ang="0">
                  <a:pos x="22" y="12"/>
                </a:cxn>
                <a:cxn ang="0">
                  <a:pos x="22" y="8"/>
                </a:cxn>
                <a:cxn ang="0">
                  <a:pos x="18" y="4"/>
                </a:cxn>
                <a:cxn ang="0">
                  <a:pos x="16" y="2"/>
                </a:cxn>
                <a:cxn ang="0">
                  <a:pos x="12" y="0"/>
                </a:cxn>
              </a:cxnLst>
              <a:rect l="0" t="0" r="r" b="b"/>
              <a:pathLst>
                <a:path w="22" h="22">
                  <a:moveTo>
                    <a:pt x="12" y="0"/>
                  </a:moveTo>
                  <a:lnTo>
                    <a:pt x="12" y="0"/>
                  </a:lnTo>
                  <a:lnTo>
                    <a:pt x="6" y="2"/>
                  </a:lnTo>
                  <a:lnTo>
                    <a:pt x="4" y="4"/>
                  </a:lnTo>
                  <a:lnTo>
                    <a:pt x="0" y="8"/>
                  </a:lnTo>
                  <a:lnTo>
                    <a:pt x="0" y="12"/>
                  </a:lnTo>
                  <a:lnTo>
                    <a:pt x="0" y="12"/>
                  </a:lnTo>
                  <a:lnTo>
                    <a:pt x="0" y="16"/>
                  </a:lnTo>
                  <a:lnTo>
                    <a:pt x="4" y="20"/>
                  </a:lnTo>
                  <a:lnTo>
                    <a:pt x="6" y="22"/>
                  </a:lnTo>
                  <a:lnTo>
                    <a:pt x="12" y="22"/>
                  </a:lnTo>
                  <a:lnTo>
                    <a:pt x="12" y="22"/>
                  </a:lnTo>
                  <a:lnTo>
                    <a:pt x="16" y="22"/>
                  </a:lnTo>
                  <a:lnTo>
                    <a:pt x="18" y="20"/>
                  </a:lnTo>
                  <a:lnTo>
                    <a:pt x="22" y="16"/>
                  </a:lnTo>
                  <a:lnTo>
                    <a:pt x="22" y="12"/>
                  </a:lnTo>
                  <a:lnTo>
                    <a:pt x="22" y="12"/>
                  </a:lnTo>
                  <a:lnTo>
                    <a:pt x="22" y="8"/>
                  </a:lnTo>
                  <a:lnTo>
                    <a:pt x="18" y="4"/>
                  </a:lnTo>
                  <a:lnTo>
                    <a:pt x="16" y="2"/>
                  </a:lnTo>
                  <a:lnTo>
                    <a:pt x="12"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75" name="Freeform 340"/>
            <p:cNvSpPr/>
            <p:nvPr/>
          </p:nvSpPr>
          <p:spPr bwMode="auto">
            <a:xfrm>
              <a:off x="6999288" y="1123950"/>
              <a:ext cx="34925" cy="34925"/>
            </a:xfrm>
            <a:custGeom>
              <a:avLst/>
              <a:gdLst/>
              <a:ahLst/>
              <a:cxnLst>
                <a:cxn ang="0">
                  <a:pos x="10" y="0"/>
                </a:cxn>
                <a:cxn ang="0">
                  <a:pos x="10" y="0"/>
                </a:cxn>
                <a:cxn ang="0">
                  <a:pos x="6" y="0"/>
                </a:cxn>
                <a:cxn ang="0">
                  <a:pos x="2" y="4"/>
                </a:cxn>
                <a:cxn ang="0">
                  <a:pos x="0" y="6"/>
                </a:cxn>
                <a:cxn ang="0">
                  <a:pos x="0" y="12"/>
                </a:cxn>
                <a:cxn ang="0">
                  <a:pos x="0" y="12"/>
                </a:cxn>
                <a:cxn ang="0">
                  <a:pos x="0" y="16"/>
                </a:cxn>
                <a:cxn ang="0">
                  <a:pos x="2" y="20"/>
                </a:cxn>
                <a:cxn ang="0">
                  <a:pos x="6" y="22"/>
                </a:cxn>
                <a:cxn ang="0">
                  <a:pos x="10" y="22"/>
                </a:cxn>
                <a:cxn ang="0">
                  <a:pos x="10" y="22"/>
                </a:cxn>
                <a:cxn ang="0">
                  <a:pos x="16" y="22"/>
                </a:cxn>
                <a:cxn ang="0">
                  <a:pos x="18" y="20"/>
                </a:cxn>
                <a:cxn ang="0">
                  <a:pos x="22" y="16"/>
                </a:cxn>
                <a:cxn ang="0">
                  <a:pos x="22" y="12"/>
                </a:cxn>
                <a:cxn ang="0">
                  <a:pos x="22" y="12"/>
                </a:cxn>
                <a:cxn ang="0">
                  <a:pos x="22" y="6"/>
                </a:cxn>
                <a:cxn ang="0">
                  <a:pos x="18" y="4"/>
                </a:cxn>
                <a:cxn ang="0">
                  <a:pos x="16" y="0"/>
                </a:cxn>
                <a:cxn ang="0">
                  <a:pos x="10" y="0"/>
                </a:cxn>
              </a:cxnLst>
              <a:rect l="0" t="0" r="r" b="b"/>
              <a:pathLst>
                <a:path w="22" h="22">
                  <a:moveTo>
                    <a:pt x="10" y="0"/>
                  </a:moveTo>
                  <a:lnTo>
                    <a:pt x="10" y="0"/>
                  </a:lnTo>
                  <a:lnTo>
                    <a:pt x="6" y="0"/>
                  </a:lnTo>
                  <a:lnTo>
                    <a:pt x="2" y="4"/>
                  </a:lnTo>
                  <a:lnTo>
                    <a:pt x="0" y="6"/>
                  </a:lnTo>
                  <a:lnTo>
                    <a:pt x="0" y="12"/>
                  </a:lnTo>
                  <a:lnTo>
                    <a:pt x="0" y="12"/>
                  </a:lnTo>
                  <a:lnTo>
                    <a:pt x="0" y="16"/>
                  </a:lnTo>
                  <a:lnTo>
                    <a:pt x="2" y="20"/>
                  </a:lnTo>
                  <a:lnTo>
                    <a:pt x="6" y="22"/>
                  </a:lnTo>
                  <a:lnTo>
                    <a:pt x="10" y="22"/>
                  </a:lnTo>
                  <a:lnTo>
                    <a:pt x="10" y="22"/>
                  </a:lnTo>
                  <a:lnTo>
                    <a:pt x="16" y="22"/>
                  </a:lnTo>
                  <a:lnTo>
                    <a:pt x="18" y="20"/>
                  </a:lnTo>
                  <a:lnTo>
                    <a:pt x="22" y="16"/>
                  </a:lnTo>
                  <a:lnTo>
                    <a:pt x="22" y="12"/>
                  </a:lnTo>
                  <a:lnTo>
                    <a:pt x="22" y="12"/>
                  </a:lnTo>
                  <a:lnTo>
                    <a:pt x="22" y="6"/>
                  </a:lnTo>
                  <a:lnTo>
                    <a:pt x="18" y="4"/>
                  </a:lnTo>
                  <a:lnTo>
                    <a:pt x="16" y="0"/>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76" name="Freeform 341"/>
            <p:cNvSpPr/>
            <p:nvPr/>
          </p:nvSpPr>
          <p:spPr bwMode="auto">
            <a:xfrm>
              <a:off x="6999288" y="1123950"/>
              <a:ext cx="34925" cy="34925"/>
            </a:xfrm>
            <a:custGeom>
              <a:avLst/>
              <a:gdLst/>
              <a:ahLst/>
              <a:cxnLst>
                <a:cxn ang="0">
                  <a:pos x="10" y="0"/>
                </a:cxn>
                <a:cxn ang="0">
                  <a:pos x="10" y="0"/>
                </a:cxn>
                <a:cxn ang="0">
                  <a:pos x="6" y="0"/>
                </a:cxn>
                <a:cxn ang="0">
                  <a:pos x="2" y="4"/>
                </a:cxn>
                <a:cxn ang="0">
                  <a:pos x="0" y="6"/>
                </a:cxn>
                <a:cxn ang="0">
                  <a:pos x="0" y="12"/>
                </a:cxn>
                <a:cxn ang="0">
                  <a:pos x="0" y="12"/>
                </a:cxn>
                <a:cxn ang="0">
                  <a:pos x="0" y="16"/>
                </a:cxn>
                <a:cxn ang="0">
                  <a:pos x="2" y="20"/>
                </a:cxn>
                <a:cxn ang="0">
                  <a:pos x="6" y="22"/>
                </a:cxn>
                <a:cxn ang="0">
                  <a:pos x="10" y="22"/>
                </a:cxn>
                <a:cxn ang="0">
                  <a:pos x="10" y="22"/>
                </a:cxn>
                <a:cxn ang="0">
                  <a:pos x="16" y="22"/>
                </a:cxn>
                <a:cxn ang="0">
                  <a:pos x="18" y="20"/>
                </a:cxn>
                <a:cxn ang="0">
                  <a:pos x="22" y="16"/>
                </a:cxn>
                <a:cxn ang="0">
                  <a:pos x="22" y="12"/>
                </a:cxn>
                <a:cxn ang="0">
                  <a:pos x="22" y="12"/>
                </a:cxn>
                <a:cxn ang="0">
                  <a:pos x="22" y="6"/>
                </a:cxn>
                <a:cxn ang="0">
                  <a:pos x="18" y="4"/>
                </a:cxn>
                <a:cxn ang="0">
                  <a:pos x="16" y="0"/>
                </a:cxn>
                <a:cxn ang="0">
                  <a:pos x="10" y="0"/>
                </a:cxn>
              </a:cxnLst>
              <a:rect l="0" t="0" r="r" b="b"/>
              <a:pathLst>
                <a:path w="22" h="22">
                  <a:moveTo>
                    <a:pt x="10" y="0"/>
                  </a:moveTo>
                  <a:lnTo>
                    <a:pt x="10" y="0"/>
                  </a:lnTo>
                  <a:lnTo>
                    <a:pt x="6" y="0"/>
                  </a:lnTo>
                  <a:lnTo>
                    <a:pt x="2" y="4"/>
                  </a:lnTo>
                  <a:lnTo>
                    <a:pt x="0" y="6"/>
                  </a:lnTo>
                  <a:lnTo>
                    <a:pt x="0" y="12"/>
                  </a:lnTo>
                  <a:lnTo>
                    <a:pt x="0" y="12"/>
                  </a:lnTo>
                  <a:lnTo>
                    <a:pt x="0" y="16"/>
                  </a:lnTo>
                  <a:lnTo>
                    <a:pt x="2" y="20"/>
                  </a:lnTo>
                  <a:lnTo>
                    <a:pt x="6" y="22"/>
                  </a:lnTo>
                  <a:lnTo>
                    <a:pt x="10" y="22"/>
                  </a:lnTo>
                  <a:lnTo>
                    <a:pt x="10" y="22"/>
                  </a:lnTo>
                  <a:lnTo>
                    <a:pt x="16" y="22"/>
                  </a:lnTo>
                  <a:lnTo>
                    <a:pt x="18" y="20"/>
                  </a:lnTo>
                  <a:lnTo>
                    <a:pt x="22" y="16"/>
                  </a:lnTo>
                  <a:lnTo>
                    <a:pt x="22" y="12"/>
                  </a:lnTo>
                  <a:lnTo>
                    <a:pt x="22" y="12"/>
                  </a:lnTo>
                  <a:lnTo>
                    <a:pt x="22" y="6"/>
                  </a:lnTo>
                  <a:lnTo>
                    <a:pt x="18" y="4"/>
                  </a:lnTo>
                  <a:lnTo>
                    <a:pt x="16" y="0"/>
                  </a:lnTo>
                  <a:lnTo>
                    <a:pt x="10"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77" name="Freeform 342"/>
            <p:cNvSpPr/>
            <p:nvPr/>
          </p:nvSpPr>
          <p:spPr bwMode="auto">
            <a:xfrm>
              <a:off x="7640638" y="1212850"/>
              <a:ext cx="34925" cy="34925"/>
            </a:xfrm>
            <a:custGeom>
              <a:avLst/>
              <a:gdLst/>
              <a:ahLst/>
              <a:cxnLst>
                <a:cxn ang="0">
                  <a:pos x="10" y="0"/>
                </a:cxn>
                <a:cxn ang="0">
                  <a:pos x="10" y="0"/>
                </a:cxn>
                <a:cxn ang="0">
                  <a:pos x="6" y="2"/>
                </a:cxn>
                <a:cxn ang="0">
                  <a:pos x="2" y="4"/>
                </a:cxn>
                <a:cxn ang="0">
                  <a:pos x="0" y="6"/>
                </a:cxn>
                <a:cxn ang="0">
                  <a:pos x="0" y="12"/>
                </a:cxn>
                <a:cxn ang="0">
                  <a:pos x="0" y="12"/>
                </a:cxn>
                <a:cxn ang="0">
                  <a:pos x="0" y="16"/>
                </a:cxn>
                <a:cxn ang="0">
                  <a:pos x="2" y="20"/>
                </a:cxn>
                <a:cxn ang="0">
                  <a:pos x="6" y="22"/>
                </a:cxn>
                <a:cxn ang="0">
                  <a:pos x="10" y="22"/>
                </a:cxn>
                <a:cxn ang="0">
                  <a:pos x="10" y="22"/>
                </a:cxn>
                <a:cxn ang="0">
                  <a:pos x="14" y="22"/>
                </a:cxn>
                <a:cxn ang="0">
                  <a:pos x="18" y="20"/>
                </a:cxn>
                <a:cxn ang="0">
                  <a:pos x="20" y="16"/>
                </a:cxn>
                <a:cxn ang="0">
                  <a:pos x="22" y="12"/>
                </a:cxn>
                <a:cxn ang="0">
                  <a:pos x="22" y="12"/>
                </a:cxn>
                <a:cxn ang="0">
                  <a:pos x="20" y="6"/>
                </a:cxn>
                <a:cxn ang="0">
                  <a:pos x="18" y="4"/>
                </a:cxn>
                <a:cxn ang="0">
                  <a:pos x="14" y="2"/>
                </a:cxn>
                <a:cxn ang="0">
                  <a:pos x="10" y="0"/>
                </a:cxn>
              </a:cxnLst>
              <a:rect l="0" t="0" r="r" b="b"/>
              <a:pathLst>
                <a:path w="22" h="22">
                  <a:moveTo>
                    <a:pt x="10" y="0"/>
                  </a:moveTo>
                  <a:lnTo>
                    <a:pt x="10" y="0"/>
                  </a:lnTo>
                  <a:lnTo>
                    <a:pt x="6" y="2"/>
                  </a:lnTo>
                  <a:lnTo>
                    <a:pt x="2" y="4"/>
                  </a:lnTo>
                  <a:lnTo>
                    <a:pt x="0" y="6"/>
                  </a:lnTo>
                  <a:lnTo>
                    <a:pt x="0" y="12"/>
                  </a:lnTo>
                  <a:lnTo>
                    <a:pt x="0" y="12"/>
                  </a:lnTo>
                  <a:lnTo>
                    <a:pt x="0" y="16"/>
                  </a:lnTo>
                  <a:lnTo>
                    <a:pt x="2" y="20"/>
                  </a:lnTo>
                  <a:lnTo>
                    <a:pt x="6" y="22"/>
                  </a:lnTo>
                  <a:lnTo>
                    <a:pt x="10" y="22"/>
                  </a:lnTo>
                  <a:lnTo>
                    <a:pt x="10" y="22"/>
                  </a:lnTo>
                  <a:lnTo>
                    <a:pt x="14" y="22"/>
                  </a:lnTo>
                  <a:lnTo>
                    <a:pt x="18" y="20"/>
                  </a:lnTo>
                  <a:lnTo>
                    <a:pt x="20" y="16"/>
                  </a:lnTo>
                  <a:lnTo>
                    <a:pt x="22" y="12"/>
                  </a:lnTo>
                  <a:lnTo>
                    <a:pt x="22" y="12"/>
                  </a:lnTo>
                  <a:lnTo>
                    <a:pt x="20" y="6"/>
                  </a:lnTo>
                  <a:lnTo>
                    <a:pt x="18" y="4"/>
                  </a:lnTo>
                  <a:lnTo>
                    <a:pt x="14" y="2"/>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78" name="Freeform 343"/>
            <p:cNvSpPr/>
            <p:nvPr/>
          </p:nvSpPr>
          <p:spPr bwMode="auto">
            <a:xfrm>
              <a:off x="7640638" y="1212850"/>
              <a:ext cx="34925" cy="34925"/>
            </a:xfrm>
            <a:custGeom>
              <a:avLst/>
              <a:gdLst/>
              <a:ahLst/>
              <a:cxnLst>
                <a:cxn ang="0">
                  <a:pos x="10" y="0"/>
                </a:cxn>
                <a:cxn ang="0">
                  <a:pos x="10" y="0"/>
                </a:cxn>
                <a:cxn ang="0">
                  <a:pos x="6" y="2"/>
                </a:cxn>
                <a:cxn ang="0">
                  <a:pos x="2" y="4"/>
                </a:cxn>
                <a:cxn ang="0">
                  <a:pos x="0" y="6"/>
                </a:cxn>
                <a:cxn ang="0">
                  <a:pos x="0" y="12"/>
                </a:cxn>
                <a:cxn ang="0">
                  <a:pos x="0" y="12"/>
                </a:cxn>
                <a:cxn ang="0">
                  <a:pos x="0" y="16"/>
                </a:cxn>
                <a:cxn ang="0">
                  <a:pos x="2" y="20"/>
                </a:cxn>
                <a:cxn ang="0">
                  <a:pos x="6" y="22"/>
                </a:cxn>
                <a:cxn ang="0">
                  <a:pos x="10" y="22"/>
                </a:cxn>
                <a:cxn ang="0">
                  <a:pos x="10" y="22"/>
                </a:cxn>
                <a:cxn ang="0">
                  <a:pos x="14" y="22"/>
                </a:cxn>
                <a:cxn ang="0">
                  <a:pos x="18" y="20"/>
                </a:cxn>
                <a:cxn ang="0">
                  <a:pos x="20" y="16"/>
                </a:cxn>
                <a:cxn ang="0">
                  <a:pos x="22" y="12"/>
                </a:cxn>
                <a:cxn ang="0">
                  <a:pos x="22" y="12"/>
                </a:cxn>
                <a:cxn ang="0">
                  <a:pos x="20" y="6"/>
                </a:cxn>
                <a:cxn ang="0">
                  <a:pos x="18" y="4"/>
                </a:cxn>
                <a:cxn ang="0">
                  <a:pos x="14" y="2"/>
                </a:cxn>
                <a:cxn ang="0">
                  <a:pos x="10" y="0"/>
                </a:cxn>
              </a:cxnLst>
              <a:rect l="0" t="0" r="r" b="b"/>
              <a:pathLst>
                <a:path w="22" h="22">
                  <a:moveTo>
                    <a:pt x="10" y="0"/>
                  </a:moveTo>
                  <a:lnTo>
                    <a:pt x="10" y="0"/>
                  </a:lnTo>
                  <a:lnTo>
                    <a:pt x="6" y="2"/>
                  </a:lnTo>
                  <a:lnTo>
                    <a:pt x="2" y="4"/>
                  </a:lnTo>
                  <a:lnTo>
                    <a:pt x="0" y="6"/>
                  </a:lnTo>
                  <a:lnTo>
                    <a:pt x="0" y="12"/>
                  </a:lnTo>
                  <a:lnTo>
                    <a:pt x="0" y="12"/>
                  </a:lnTo>
                  <a:lnTo>
                    <a:pt x="0" y="16"/>
                  </a:lnTo>
                  <a:lnTo>
                    <a:pt x="2" y="20"/>
                  </a:lnTo>
                  <a:lnTo>
                    <a:pt x="6" y="22"/>
                  </a:lnTo>
                  <a:lnTo>
                    <a:pt x="10" y="22"/>
                  </a:lnTo>
                  <a:lnTo>
                    <a:pt x="10" y="22"/>
                  </a:lnTo>
                  <a:lnTo>
                    <a:pt x="14" y="22"/>
                  </a:lnTo>
                  <a:lnTo>
                    <a:pt x="18" y="20"/>
                  </a:lnTo>
                  <a:lnTo>
                    <a:pt x="20" y="16"/>
                  </a:lnTo>
                  <a:lnTo>
                    <a:pt x="22" y="12"/>
                  </a:lnTo>
                  <a:lnTo>
                    <a:pt x="22" y="12"/>
                  </a:lnTo>
                  <a:lnTo>
                    <a:pt x="20" y="6"/>
                  </a:lnTo>
                  <a:lnTo>
                    <a:pt x="18" y="4"/>
                  </a:lnTo>
                  <a:lnTo>
                    <a:pt x="14" y="2"/>
                  </a:lnTo>
                  <a:lnTo>
                    <a:pt x="10"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79" name="Freeform 344"/>
            <p:cNvSpPr/>
            <p:nvPr/>
          </p:nvSpPr>
          <p:spPr bwMode="auto">
            <a:xfrm>
              <a:off x="5643563" y="1508125"/>
              <a:ext cx="34925" cy="34925"/>
            </a:xfrm>
            <a:custGeom>
              <a:avLst/>
              <a:gdLst/>
              <a:ahLst/>
              <a:cxnLst>
                <a:cxn ang="0">
                  <a:pos x="12" y="0"/>
                </a:cxn>
                <a:cxn ang="0">
                  <a:pos x="12" y="0"/>
                </a:cxn>
                <a:cxn ang="0">
                  <a:pos x="6" y="0"/>
                </a:cxn>
                <a:cxn ang="0">
                  <a:pos x="4" y="2"/>
                </a:cxn>
                <a:cxn ang="0">
                  <a:pos x="0" y="6"/>
                </a:cxn>
                <a:cxn ang="0">
                  <a:pos x="0" y="10"/>
                </a:cxn>
                <a:cxn ang="0">
                  <a:pos x="0" y="10"/>
                </a:cxn>
                <a:cxn ang="0">
                  <a:pos x="0" y="14"/>
                </a:cxn>
                <a:cxn ang="0">
                  <a:pos x="4" y="18"/>
                </a:cxn>
                <a:cxn ang="0">
                  <a:pos x="6" y="20"/>
                </a:cxn>
                <a:cxn ang="0">
                  <a:pos x="12" y="22"/>
                </a:cxn>
                <a:cxn ang="0">
                  <a:pos x="12" y="22"/>
                </a:cxn>
                <a:cxn ang="0">
                  <a:pos x="16" y="20"/>
                </a:cxn>
                <a:cxn ang="0">
                  <a:pos x="20" y="18"/>
                </a:cxn>
                <a:cxn ang="0">
                  <a:pos x="22" y="14"/>
                </a:cxn>
                <a:cxn ang="0">
                  <a:pos x="22" y="10"/>
                </a:cxn>
                <a:cxn ang="0">
                  <a:pos x="22" y="10"/>
                </a:cxn>
                <a:cxn ang="0">
                  <a:pos x="22" y="6"/>
                </a:cxn>
                <a:cxn ang="0">
                  <a:pos x="20" y="2"/>
                </a:cxn>
                <a:cxn ang="0">
                  <a:pos x="16" y="0"/>
                </a:cxn>
                <a:cxn ang="0">
                  <a:pos x="12" y="0"/>
                </a:cxn>
              </a:cxnLst>
              <a:rect l="0" t="0" r="r" b="b"/>
              <a:pathLst>
                <a:path w="22" h="22">
                  <a:moveTo>
                    <a:pt x="12" y="0"/>
                  </a:moveTo>
                  <a:lnTo>
                    <a:pt x="12" y="0"/>
                  </a:lnTo>
                  <a:lnTo>
                    <a:pt x="6" y="0"/>
                  </a:lnTo>
                  <a:lnTo>
                    <a:pt x="4" y="2"/>
                  </a:lnTo>
                  <a:lnTo>
                    <a:pt x="0" y="6"/>
                  </a:lnTo>
                  <a:lnTo>
                    <a:pt x="0" y="10"/>
                  </a:lnTo>
                  <a:lnTo>
                    <a:pt x="0" y="10"/>
                  </a:lnTo>
                  <a:lnTo>
                    <a:pt x="0" y="14"/>
                  </a:lnTo>
                  <a:lnTo>
                    <a:pt x="4" y="18"/>
                  </a:lnTo>
                  <a:lnTo>
                    <a:pt x="6" y="20"/>
                  </a:lnTo>
                  <a:lnTo>
                    <a:pt x="12" y="22"/>
                  </a:lnTo>
                  <a:lnTo>
                    <a:pt x="12" y="22"/>
                  </a:lnTo>
                  <a:lnTo>
                    <a:pt x="16" y="20"/>
                  </a:lnTo>
                  <a:lnTo>
                    <a:pt x="20" y="18"/>
                  </a:lnTo>
                  <a:lnTo>
                    <a:pt x="22" y="14"/>
                  </a:lnTo>
                  <a:lnTo>
                    <a:pt x="22" y="10"/>
                  </a:lnTo>
                  <a:lnTo>
                    <a:pt x="22" y="10"/>
                  </a:lnTo>
                  <a:lnTo>
                    <a:pt x="22" y="6"/>
                  </a:lnTo>
                  <a:lnTo>
                    <a:pt x="20" y="2"/>
                  </a:lnTo>
                  <a:lnTo>
                    <a:pt x="16" y="0"/>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80" name="Freeform 345"/>
            <p:cNvSpPr/>
            <p:nvPr/>
          </p:nvSpPr>
          <p:spPr bwMode="auto">
            <a:xfrm>
              <a:off x="5643563" y="1508125"/>
              <a:ext cx="34925" cy="34925"/>
            </a:xfrm>
            <a:custGeom>
              <a:avLst/>
              <a:gdLst/>
              <a:ahLst/>
              <a:cxnLst>
                <a:cxn ang="0">
                  <a:pos x="12" y="0"/>
                </a:cxn>
                <a:cxn ang="0">
                  <a:pos x="12" y="0"/>
                </a:cxn>
                <a:cxn ang="0">
                  <a:pos x="6" y="0"/>
                </a:cxn>
                <a:cxn ang="0">
                  <a:pos x="4" y="2"/>
                </a:cxn>
                <a:cxn ang="0">
                  <a:pos x="0" y="6"/>
                </a:cxn>
                <a:cxn ang="0">
                  <a:pos x="0" y="10"/>
                </a:cxn>
                <a:cxn ang="0">
                  <a:pos x="0" y="10"/>
                </a:cxn>
                <a:cxn ang="0">
                  <a:pos x="0" y="14"/>
                </a:cxn>
                <a:cxn ang="0">
                  <a:pos x="4" y="18"/>
                </a:cxn>
                <a:cxn ang="0">
                  <a:pos x="6" y="20"/>
                </a:cxn>
                <a:cxn ang="0">
                  <a:pos x="12" y="22"/>
                </a:cxn>
                <a:cxn ang="0">
                  <a:pos x="12" y="22"/>
                </a:cxn>
                <a:cxn ang="0">
                  <a:pos x="16" y="20"/>
                </a:cxn>
                <a:cxn ang="0">
                  <a:pos x="20" y="18"/>
                </a:cxn>
                <a:cxn ang="0">
                  <a:pos x="22" y="14"/>
                </a:cxn>
                <a:cxn ang="0">
                  <a:pos x="22" y="10"/>
                </a:cxn>
                <a:cxn ang="0">
                  <a:pos x="22" y="10"/>
                </a:cxn>
                <a:cxn ang="0">
                  <a:pos x="22" y="6"/>
                </a:cxn>
                <a:cxn ang="0">
                  <a:pos x="20" y="2"/>
                </a:cxn>
                <a:cxn ang="0">
                  <a:pos x="16" y="0"/>
                </a:cxn>
                <a:cxn ang="0">
                  <a:pos x="12" y="0"/>
                </a:cxn>
              </a:cxnLst>
              <a:rect l="0" t="0" r="r" b="b"/>
              <a:pathLst>
                <a:path w="22" h="22">
                  <a:moveTo>
                    <a:pt x="12" y="0"/>
                  </a:moveTo>
                  <a:lnTo>
                    <a:pt x="12" y="0"/>
                  </a:lnTo>
                  <a:lnTo>
                    <a:pt x="6" y="0"/>
                  </a:lnTo>
                  <a:lnTo>
                    <a:pt x="4" y="2"/>
                  </a:lnTo>
                  <a:lnTo>
                    <a:pt x="0" y="6"/>
                  </a:lnTo>
                  <a:lnTo>
                    <a:pt x="0" y="10"/>
                  </a:lnTo>
                  <a:lnTo>
                    <a:pt x="0" y="10"/>
                  </a:lnTo>
                  <a:lnTo>
                    <a:pt x="0" y="14"/>
                  </a:lnTo>
                  <a:lnTo>
                    <a:pt x="4" y="18"/>
                  </a:lnTo>
                  <a:lnTo>
                    <a:pt x="6" y="20"/>
                  </a:lnTo>
                  <a:lnTo>
                    <a:pt x="12" y="22"/>
                  </a:lnTo>
                  <a:lnTo>
                    <a:pt x="12" y="22"/>
                  </a:lnTo>
                  <a:lnTo>
                    <a:pt x="16" y="20"/>
                  </a:lnTo>
                  <a:lnTo>
                    <a:pt x="20" y="18"/>
                  </a:lnTo>
                  <a:lnTo>
                    <a:pt x="22" y="14"/>
                  </a:lnTo>
                  <a:lnTo>
                    <a:pt x="22" y="10"/>
                  </a:lnTo>
                  <a:lnTo>
                    <a:pt x="22" y="10"/>
                  </a:lnTo>
                  <a:lnTo>
                    <a:pt x="22" y="6"/>
                  </a:lnTo>
                  <a:lnTo>
                    <a:pt x="20" y="2"/>
                  </a:lnTo>
                  <a:lnTo>
                    <a:pt x="16" y="0"/>
                  </a:lnTo>
                  <a:lnTo>
                    <a:pt x="12"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81" name="Freeform 346"/>
            <p:cNvSpPr/>
            <p:nvPr/>
          </p:nvSpPr>
          <p:spPr bwMode="auto">
            <a:xfrm>
              <a:off x="5262563" y="1657350"/>
              <a:ext cx="38100" cy="34925"/>
            </a:xfrm>
            <a:custGeom>
              <a:avLst/>
              <a:gdLst/>
              <a:ahLst/>
              <a:cxnLst>
                <a:cxn ang="0">
                  <a:pos x="12" y="0"/>
                </a:cxn>
                <a:cxn ang="0">
                  <a:pos x="12" y="0"/>
                </a:cxn>
                <a:cxn ang="0">
                  <a:pos x="8" y="2"/>
                </a:cxn>
                <a:cxn ang="0">
                  <a:pos x="4" y="4"/>
                </a:cxn>
                <a:cxn ang="0">
                  <a:pos x="2" y="8"/>
                </a:cxn>
                <a:cxn ang="0">
                  <a:pos x="0" y="12"/>
                </a:cxn>
                <a:cxn ang="0">
                  <a:pos x="0" y="12"/>
                </a:cxn>
                <a:cxn ang="0">
                  <a:pos x="2" y="16"/>
                </a:cxn>
                <a:cxn ang="0">
                  <a:pos x="4" y="20"/>
                </a:cxn>
                <a:cxn ang="0">
                  <a:pos x="8" y="22"/>
                </a:cxn>
                <a:cxn ang="0">
                  <a:pos x="12" y="22"/>
                </a:cxn>
                <a:cxn ang="0">
                  <a:pos x="12" y="22"/>
                </a:cxn>
                <a:cxn ang="0">
                  <a:pos x="16" y="22"/>
                </a:cxn>
                <a:cxn ang="0">
                  <a:pos x="20" y="20"/>
                </a:cxn>
                <a:cxn ang="0">
                  <a:pos x="22" y="16"/>
                </a:cxn>
                <a:cxn ang="0">
                  <a:pos x="24" y="12"/>
                </a:cxn>
                <a:cxn ang="0">
                  <a:pos x="24" y="12"/>
                </a:cxn>
                <a:cxn ang="0">
                  <a:pos x="22" y="8"/>
                </a:cxn>
                <a:cxn ang="0">
                  <a:pos x="20" y="4"/>
                </a:cxn>
                <a:cxn ang="0">
                  <a:pos x="16" y="2"/>
                </a:cxn>
                <a:cxn ang="0">
                  <a:pos x="12" y="0"/>
                </a:cxn>
              </a:cxnLst>
              <a:rect l="0" t="0" r="r" b="b"/>
              <a:pathLst>
                <a:path w="24" h="22">
                  <a:moveTo>
                    <a:pt x="12" y="0"/>
                  </a:moveTo>
                  <a:lnTo>
                    <a:pt x="12" y="0"/>
                  </a:lnTo>
                  <a:lnTo>
                    <a:pt x="8" y="2"/>
                  </a:lnTo>
                  <a:lnTo>
                    <a:pt x="4" y="4"/>
                  </a:lnTo>
                  <a:lnTo>
                    <a:pt x="2" y="8"/>
                  </a:lnTo>
                  <a:lnTo>
                    <a:pt x="0" y="12"/>
                  </a:lnTo>
                  <a:lnTo>
                    <a:pt x="0" y="12"/>
                  </a:lnTo>
                  <a:lnTo>
                    <a:pt x="2" y="16"/>
                  </a:lnTo>
                  <a:lnTo>
                    <a:pt x="4" y="20"/>
                  </a:lnTo>
                  <a:lnTo>
                    <a:pt x="8" y="22"/>
                  </a:lnTo>
                  <a:lnTo>
                    <a:pt x="12" y="22"/>
                  </a:lnTo>
                  <a:lnTo>
                    <a:pt x="12" y="22"/>
                  </a:lnTo>
                  <a:lnTo>
                    <a:pt x="16" y="22"/>
                  </a:lnTo>
                  <a:lnTo>
                    <a:pt x="20" y="20"/>
                  </a:lnTo>
                  <a:lnTo>
                    <a:pt x="22" y="16"/>
                  </a:lnTo>
                  <a:lnTo>
                    <a:pt x="24" y="12"/>
                  </a:lnTo>
                  <a:lnTo>
                    <a:pt x="24" y="12"/>
                  </a:lnTo>
                  <a:lnTo>
                    <a:pt x="22" y="8"/>
                  </a:lnTo>
                  <a:lnTo>
                    <a:pt x="20" y="4"/>
                  </a:lnTo>
                  <a:lnTo>
                    <a:pt x="16" y="2"/>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82" name="Freeform 347"/>
            <p:cNvSpPr/>
            <p:nvPr/>
          </p:nvSpPr>
          <p:spPr bwMode="auto">
            <a:xfrm>
              <a:off x="5262563" y="1657350"/>
              <a:ext cx="38100" cy="34925"/>
            </a:xfrm>
            <a:custGeom>
              <a:avLst/>
              <a:gdLst/>
              <a:ahLst/>
              <a:cxnLst>
                <a:cxn ang="0">
                  <a:pos x="12" y="0"/>
                </a:cxn>
                <a:cxn ang="0">
                  <a:pos x="12" y="0"/>
                </a:cxn>
                <a:cxn ang="0">
                  <a:pos x="8" y="2"/>
                </a:cxn>
                <a:cxn ang="0">
                  <a:pos x="4" y="4"/>
                </a:cxn>
                <a:cxn ang="0">
                  <a:pos x="2" y="8"/>
                </a:cxn>
                <a:cxn ang="0">
                  <a:pos x="0" y="12"/>
                </a:cxn>
                <a:cxn ang="0">
                  <a:pos x="0" y="12"/>
                </a:cxn>
                <a:cxn ang="0">
                  <a:pos x="2" y="16"/>
                </a:cxn>
                <a:cxn ang="0">
                  <a:pos x="4" y="20"/>
                </a:cxn>
                <a:cxn ang="0">
                  <a:pos x="8" y="22"/>
                </a:cxn>
                <a:cxn ang="0">
                  <a:pos x="12" y="22"/>
                </a:cxn>
                <a:cxn ang="0">
                  <a:pos x="12" y="22"/>
                </a:cxn>
                <a:cxn ang="0">
                  <a:pos x="16" y="22"/>
                </a:cxn>
                <a:cxn ang="0">
                  <a:pos x="20" y="20"/>
                </a:cxn>
                <a:cxn ang="0">
                  <a:pos x="22" y="16"/>
                </a:cxn>
                <a:cxn ang="0">
                  <a:pos x="24" y="12"/>
                </a:cxn>
                <a:cxn ang="0">
                  <a:pos x="24" y="12"/>
                </a:cxn>
                <a:cxn ang="0">
                  <a:pos x="22" y="8"/>
                </a:cxn>
                <a:cxn ang="0">
                  <a:pos x="20" y="4"/>
                </a:cxn>
                <a:cxn ang="0">
                  <a:pos x="16" y="2"/>
                </a:cxn>
                <a:cxn ang="0">
                  <a:pos x="12" y="0"/>
                </a:cxn>
              </a:cxnLst>
              <a:rect l="0" t="0" r="r" b="b"/>
              <a:pathLst>
                <a:path w="24" h="22">
                  <a:moveTo>
                    <a:pt x="12" y="0"/>
                  </a:moveTo>
                  <a:lnTo>
                    <a:pt x="12" y="0"/>
                  </a:lnTo>
                  <a:lnTo>
                    <a:pt x="8" y="2"/>
                  </a:lnTo>
                  <a:lnTo>
                    <a:pt x="4" y="4"/>
                  </a:lnTo>
                  <a:lnTo>
                    <a:pt x="2" y="8"/>
                  </a:lnTo>
                  <a:lnTo>
                    <a:pt x="0" y="12"/>
                  </a:lnTo>
                  <a:lnTo>
                    <a:pt x="0" y="12"/>
                  </a:lnTo>
                  <a:lnTo>
                    <a:pt x="2" y="16"/>
                  </a:lnTo>
                  <a:lnTo>
                    <a:pt x="4" y="20"/>
                  </a:lnTo>
                  <a:lnTo>
                    <a:pt x="8" y="22"/>
                  </a:lnTo>
                  <a:lnTo>
                    <a:pt x="12" y="22"/>
                  </a:lnTo>
                  <a:lnTo>
                    <a:pt x="12" y="22"/>
                  </a:lnTo>
                  <a:lnTo>
                    <a:pt x="16" y="22"/>
                  </a:lnTo>
                  <a:lnTo>
                    <a:pt x="20" y="20"/>
                  </a:lnTo>
                  <a:lnTo>
                    <a:pt x="22" y="16"/>
                  </a:lnTo>
                  <a:lnTo>
                    <a:pt x="24" y="12"/>
                  </a:lnTo>
                  <a:lnTo>
                    <a:pt x="24" y="12"/>
                  </a:lnTo>
                  <a:lnTo>
                    <a:pt x="22" y="8"/>
                  </a:lnTo>
                  <a:lnTo>
                    <a:pt x="20" y="4"/>
                  </a:lnTo>
                  <a:lnTo>
                    <a:pt x="16" y="2"/>
                  </a:lnTo>
                  <a:lnTo>
                    <a:pt x="12"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83" name="Freeform 348"/>
            <p:cNvSpPr/>
            <p:nvPr/>
          </p:nvSpPr>
          <p:spPr bwMode="auto">
            <a:xfrm>
              <a:off x="5491163" y="1238250"/>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84" name="Freeform 349"/>
            <p:cNvSpPr/>
            <p:nvPr/>
          </p:nvSpPr>
          <p:spPr bwMode="auto">
            <a:xfrm>
              <a:off x="5491163" y="1238250"/>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85" name="Freeform 350"/>
            <p:cNvSpPr/>
            <p:nvPr/>
          </p:nvSpPr>
          <p:spPr bwMode="auto">
            <a:xfrm>
              <a:off x="6129338" y="1041400"/>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86" name="Freeform 351"/>
            <p:cNvSpPr/>
            <p:nvPr/>
          </p:nvSpPr>
          <p:spPr bwMode="auto">
            <a:xfrm>
              <a:off x="6129338" y="1041400"/>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87" name="Freeform 352"/>
            <p:cNvSpPr/>
            <p:nvPr/>
          </p:nvSpPr>
          <p:spPr bwMode="auto">
            <a:xfrm>
              <a:off x="6405563" y="103187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88" name="Freeform 353"/>
            <p:cNvSpPr/>
            <p:nvPr/>
          </p:nvSpPr>
          <p:spPr bwMode="auto">
            <a:xfrm>
              <a:off x="6405563" y="103187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89" name="Freeform 354"/>
            <p:cNvSpPr/>
            <p:nvPr/>
          </p:nvSpPr>
          <p:spPr bwMode="auto">
            <a:xfrm>
              <a:off x="6789738" y="107632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90" name="Freeform 355"/>
            <p:cNvSpPr/>
            <p:nvPr/>
          </p:nvSpPr>
          <p:spPr bwMode="auto">
            <a:xfrm>
              <a:off x="6789738" y="107632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91" name="Freeform 356"/>
            <p:cNvSpPr/>
            <p:nvPr/>
          </p:nvSpPr>
          <p:spPr bwMode="auto">
            <a:xfrm>
              <a:off x="6637338" y="118427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92" name="Freeform 357"/>
            <p:cNvSpPr/>
            <p:nvPr/>
          </p:nvSpPr>
          <p:spPr bwMode="auto">
            <a:xfrm>
              <a:off x="6637338" y="118427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93" name="Freeform 358"/>
            <p:cNvSpPr/>
            <p:nvPr/>
          </p:nvSpPr>
          <p:spPr bwMode="auto">
            <a:xfrm>
              <a:off x="6656388" y="152082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94" name="Freeform 359"/>
            <p:cNvSpPr/>
            <p:nvPr/>
          </p:nvSpPr>
          <p:spPr bwMode="auto">
            <a:xfrm>
              <a:off x="6656388" y="152082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95" name="Freeform 360"/>
            <p:cNvSpPr/>
            <p:nvPr/>
          </p:nvSpPr>
          <p:spPr bwMode="auto">
            <a:xfrm>
              <a:off x="7367588" y="1558925"/>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96" name="Freeform 361"/>
            <p:cNvSpPr/>
            <p:nvPr/>
          </p:nvSpPr>
          <p:spPr bwMode="auto">
            <a:xfrm>
              <a:off x="7367588" y="1558925"/>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97" name="Freeform 362"/>
            <p:cNvSpPr/>
            <p:nvPr/>
          </p:nvSpPr>
          <p:spPr bwMode="auto">
            <a:xfrm>
              <a:off x="6904038" y="155892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98" name="Freeform 363"/>
            <p:cNvSpPr/>
            <p:nvPr/>
          </p:nvSpPr>
          <p:spPr bwMode="auto">
            <a:xfrm>
              <a:off x="6904038" y="155892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99" name="Freeform 364"/>
            <p:cNvSpPr/>
            <p:nvPr/>
          </p:nvSpPr>
          <p:spPr bwMode="auto">
            <a:xfrm>
              <a:off x="6878638" y="1292225"/>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00" name="Freeform 365"/>
            <p:cNvSpPr/>
            <p:nvPr/>
          </p:nvSpPr>
          <p:spPr bwMode="auto">
            <a:xfrm>
              <a:off x="6878638" y="1292225"/>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01" name="Freeform 366"/>
            <p:cNvSpPr/>
            <p:nvPr/>
          </p:nvSpPr>
          <p:spPr bwMode="auto">
            <a:xfrm>
              <a:off x="7110413" y="1381125"/>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02" name="Freeform 367"/>
            <p:cNvSpPr/>
            <p:nvPr/>
          </p:nvSpPr>
          <p:spPr bwMode="auto">
            <a:xfrm>
              <a:off x="7110413" y="1381125"/>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03" name="Freeform 368"/>
            <p:cNvSpPr/>
            <p:nvPr/>
          </p:nvSpPr>
          <p:spPr bwMode="auto">
            <a:xfrm>
              <a:off x="7821613" y="1149350"/>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04" name="Freeform 369"/>
            <p:cNvSpPr/>
            <p:nvPr/>
          </p:nvSpPr>
          <p:spPr bwMode="auto">
            <a:xfrm>
              <a:off x="7821613" y="1149350"/>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05" name="Freeform 370"/>
            <p:cNvSpPr/>
            <p:nvPr/>
          </p:nvSpPr>
          <p:spPr bwMode="auto">
            <a:xfrm>
              <a:off x="7831138" y="1416050"/>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06" name="Freeform 371"/>
            <p:cNvSpPr/>
            <p:nvPr/>
          </p:nvSpPr>
          <p:spPr bwMode="auto">
            <a:xfrm>
              <a:off x="7831138" y="1416050"/>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07" name="Freeform 372"/>
            <p:cNvSpPr/>
            <p:nvPr/>
          </p:nvSpPr>
          <p:spPr bwMode="auto">
            <a:xfrm>
              <a:off x="7748588" y="1619250"/>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08" name="Freeform 373"/>
            <p:cNvSpPr/>
            <p:nvPr/>
          </p:nvSpPr>
          <p:spPr bwMode="auto">
            <a:xfrm>
              <a:off x="7748588" y="1619250"/>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09" name="Freeform 374"/>
            <p:cNvSpPr/>
            <p:nvPr/>
          </p:nvSpPr>
          <p:spPr bwMode="auto">
            <a:xfrm>
              <a:off x="6122988" y="1771650"/>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10" name="Freeform 375"/>
            <p:cNvSpPr/>
            <p:nvPr/>
          </p:nvSpPr>
          <p:spPr bwMode="auto">
            <a:xfrm>
              <a:off x="6122988" y="1771650"/>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11" name="Freeform 376"/>
            <p:cNvSpPr/>
            <p:nvPr/>
          </p:nvSpPr>
          <p:spPr bwMode="auto">
            <a:xfrm>
              <a:off x="5818188" y="1797050"/>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12" name="Freeform 377"/>
            <p:cNvSpPr/>
            <p:nvPr/>
          </p:nvSpPr>
          <p:spPr bwMode="auto">
            <a:xfrm>
              <a:off x="5818188" y="1797050"/>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13" name="Freeform 378"/>
            <p:cNvSpPr/>
            <p:nvPr/>
          </p:nvSpPr>
          <p:spPr bwMode="auto">
            <a:xfrm>
              <a:off x="3602038" y="167322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14" name="Freeform 379"/>
            <p:cNvSpPr/>
            <p:nvPr/>
          </p:nvSpPr>
          <p:spPr bwMode="auto">
            <a:xfrm>
              <a:off x="3602038" y="167322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15" name="Freeform 380"/>
            <p:cNvSpPr/>
            <p:nvPr/>
          </p:nvSpPr>
          <p:spPr bwMode="auto">
            <a:xfrm>
              <a:off x="3192463" y="1717675"/>
              <a:ext cx="25400" cy="22225"/>
            </a:xfrm>
            <a:custGeom>
              <a:avLst/>
              <a:gdLst/>
              <a:ahLst/>
              <a:cxnLst>
                <a:cxn ang="0">
                  <a:pos x="8" y="0"/>
                </a:cxn>
                <a:cxn ang="0">
                  <a:pos x="8" y="0"/>
                </a:cxn>
                <a:cxn ang="0">
                  <a:pos x="4" y="2"/>
                </a:cxn>
                <a:cxn ang="0">
                  <a:pos x="0" y="8"/>
                </a:cxn>
                <a:cxn ang="0">
                  <a:pos x="0" y="8"/>
                </a:cxn>
                <a:cxn ang="0">
                  <a:pos x="4" y="12"/>
                </a:cxn>
                <a:cxn ang="0">
                  <a:pos x="8" y="14"/>
                </a:cxn>
                <a:cxn ang="0">
                  <a:pos x="8" y="14"/>
                </a:cxn>
                <a:cxn ang="0">
                  <a:pos x="12" y="12"/>
                </a:cxn>
                <a:cxn ang="0">
                  <a:pos x="16" y="8"/>
                </a:cxn>
                <a:cxn ang="0">
                  <a:pos x="16" y="8"/>
                </a:cxn>
                <a:cxn ang="0">
                  <a:pos x="12" y="2"/>
                </a:cxn>
                <a:cxn ang="0">
                  <a:pos x="8" y="0"/>
                </a:cxn>
              </a:cxnLst>
              <a:rect l="0" t="0" r="r" b="b"/>
              <a:pathLst>
                <a:path w="16" h="14">
                  <a:moveTo>
                    <a:pt x="8" y="0"/>
                  </a:moveTo>
                  <a:lnTo>
                    <a:pt x="8" y="0"/>
                  </a:lnTo>
                  <a:lnTo>
                    <a:pt x="4" y="2"/>
                  </a:lnTo>
                  <a:lnTo>
                    <a:pt x="0" y="8"/>
                  </a:lnTo>
                  <a:lnTo>
                    <a:pt x="0" y="8"/>
                  </a:lnTo>
                  <a:lnTo>
                    <a:pt x="4" y="12"/>
                  </a:lnTo>
                  <a:lnTo>
                    <a:pt x="8" y="14"/>
                  </a:lnTo>
                  <a:lnTo>
                    <a:pt x="8" y="14"/>
                  </a:lnTo>
                  <a:lnTo>
                    <a:pt x="12" y="12"/>
                  </a:lnTo>
                  <a:lnTo>
                    <a:pt x="16" y="8"/>
                  </a:lnTo>
                  <a:lnTo>
                    <a:pt x="16" y="8"/>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16" name="Freeform 381"/>
            <p:cNvSpPr/>
            <p:nvPr/>
          </p:nvSpPr>
          <p:spPr bwMode="auto">
            <a:xfrm>
              <a:off x="3192463" y="1717675"/>
              <a:ext cx="25400" cy="22225"/>
            </a:xfrm>
            <a:custGeom>
              <a:avLst/>
              <a:gdLst/>
              <a:ahLst/>
              <a:cxnLst>
                <a:cxn ang="0">
                  <a:pos x="8" y="0"/>
                </a:cxn>
                <a:cxn ang="0">
                  <a:pos x="8" y="0"/>
                </a:cxn>
                <a:cxn ang="0">
                  <a:pos x="4" y="2"/>
                </a:cxn>
                <a:cxn ang="0">
                  <a:pos x="0" y="8"/>
                </a:cxn>
                <a:cxn ang="0">
                  <a:pos x="0" y="8"/>
                </a:cxn>
                <a:cxn ang="0">
                  <a:pos x="4" y="12"/>
                </a:cxn>
                <a:cxn ang="0">
                  <a:pos x="8" y="14"/>
                </a:cxn>
                <a:cxn ang="0">
                  <a:pos x="8" y="14"/>
                </a:cxn>
                <a:cxn ang="0">
                  <a:pos x="12" y="12"/>
                </a:cxn>
                <a:cxn ang="0">
                  <a:pos x="16" y="8"/>
                </a:cxn>
                <a:cxn ang="0">
                  <a:pos x="16" y="8"/>
                </a:cxn>
                <a:cxn ang="0">
                  <a:pos x="12" y="2"/>
                </a:cxn>
                <a:cxn ang="0">
                  <a:pos x="8" y="0"/>
                </a:cxn>
              </a:cxnLst>
              <a:rect l="0" t="0" r="r" b="b"/>
              <a:pathLst>
                <a:path w="16" h="14">
                  <a:moveTo>
                    <a:pt x="8" y="0"/>
                  </a:moveTo>
                  <a:lnTo>
                    <a:pt x="8" y="0"/>
                  </a:lnTo>
                  <a:lnTo>
                    <a:pt x="4" y="2"/>
                  </a:lnTo>
                  <a:lnTo>
                    <a:pt x="0" y="8"/>
                  </a:lnTo>
                  <a:lnTo>
                    <a:pt x="0" y="8"/>
                  </a:lnTo>
                  <a:lnTo>
                    <a:pt x="4" y="12"/>
                  </a:lnTo>
                  <a:lnTo>
                    <a:pt x="8" y="14"/>
                  </a:lnTo>
                  <a:lnTo>
                    <a:pt x="8" y="14"/>
                  </a:lnTo>
                  <a:lnTo>
                    <a:pt x="12" y="12"/>
                  </a:lnTo>
                  <a:lnTo>
                    <a:pt x="16" y="8"/>
                  </a:lnTo>
                  <a:lnTo>
                    <a:pt x="16" y="8"/>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17" name="Freeform 382"/>
            <p:cNvSpPr/>
            <p:nvPr/>
          </p:nvSpPr>
          <p:spPr bwMode="auto">
            <a:xfrm>
              <a:off x="2865438" y="1692275"/>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18" name="Freeform 383"/>
            <p:cNvSpPr/>
            <p:nvPr/>
          </p:nvSpPr>
          <p:spPr bwMode="auto">
            <a:xfrm>
              <a:off x="2865438" y="1692275"/>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19" name="Freeform 384"/>
            <p:cNvSpPr/>
            <p:nvPr/>
          </p:nvSpPr>
          <p:spPr bwMode="auto">
            <a:xfrm>
              <a:off x="3059113" y="1835150"/>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20" name="Freeform 385"/>
            <p:cNvSpPr/>
            <p:nvPr/>
          </p:nvSpPr>
          <p:spPr bwMode="auto">
            <a:xfrm>
              <a:off x="3059113" y="1835150"/>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21" name="Freeform 386"/>
            <p:cNvSpPr/>
            <p:nvPr/>
          </p:nvSpPr>
          <p:spPr bwMode="auto">
            <a:xfrm>
              <a:off x="7446963" y="1174750"/>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22" name="Freeform 387"/>
            <p:cNvSpPr/>
            <p:nvPr/>
          </p:nvSpPr>
          <p:spPr bwMode="auto">
            <a:xfrm>
              <a:off x="7446963" y="1174750"/>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23" name="Freeform 388"/>
            <p:cNvSpPr/>
            <p:nvPr/>
          </p:nvSpPr>
          <p:spPr bwMode="auto">
            <a:xfrm>
              <a:off x="7704138" y="102552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24" name="Freeform 389"/>
            <p:cNvSpPr/>
            <p:nvPr/>
          </p:nvSpPr>
          <p:spPr bwMode="auto">
            <a:xfrm>
              <a:off x="7704138" y="102552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25" name="Freeform 390"/>
            <p:cNvSpPr/>
            <p:nvPr/>
          </p:nvSpPr>
          <p:spPr bwMode="auto">
            <a:xfrm>
              <a:off x="7154863" y="1050925"/>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26" name="Freeform 391"/>
            <p:cNvSpPr/>
            <p:nvPr/>
          </p:nvSpPr>
          <p:spPr bwMode="auto">
            <a:xfrm>
              <a:off x="7154863" y="1050925"/>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27" name="Freeform 392"/>
            <p:cNvSpPr/>
            <p:nvPr/>
          </p:nvSpPr>
          <p:spPr bwMode="auto">
            <a:xfrm>
              <a:off x="7161213" y="1584325"/>
              <a:ext cx="25400"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6" y="8"/>
                </a:cxn>
                <a:cxn ang="0">
                  <a:pos x="16" y="8"/>
                </a:cxn>
                <a:cxn ang="0">
                  <a:pos x="12" y="2"/>
                </a:cxn>
                <a:cxn ang="0">
                  <a:pos x="8" y="0"/>
                </a:cxn>
              </a:cxnLst>
              <a:rect l="0" t="0" r="r" b="b"/>
              <a:pathLst>
                <a:path w="16" h="14">
                  <a:moveTo>
                    <a:pt x="8" y="0"/>
                  </a:moveTo>
                  <a:lnTo>
                    <a:pt x="8" y="0"/>
                  </a:lnTo>
                  <a:lnTo>
                    <a:pt x="2" y="2"/>
                  </a:lnTo>
                  <a:lnTo>
                    <a:pt x="0" y="8"/>
                  </a:lnTo>
                  <a:lnTo>
                    <a:pt x="0" y="8"/>
                  </a:lnTo>
                  <a:lnTo>
                    <a:pt x="2" y="12"/>
                  </a:lnTo>
                  <a:lnTo>
                    <a:pt x="8" y="14"/>
                  </a:lnTo>
                  <a:lnTo>
                    <a:pt x="8" y="14"/>
                  </a:lnTo>
                  <a:lnTo>
                    <a:pt x="12" y="12"/>
                  </a:lnTo>
                  <a:lnTo>
                    <a:pt x="16" y="8"/>
                  </a:lnTo>
                  <a:lnTo>
                    <a:pt x="16" y="8"/>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28" name="Freeform 393"/>
            <p:cNvSpPr/>
            <p:nvPr/>
          </p:nvSpPr>
          <p:spPr bwMode="auto">
            <a:xfrm>
              <a:off x="7161213" y="1584325"/>
              <a:ext cx="25400"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6" y="8"/>
                </a:cxn>
                <a:cxn ang="0">
                  <a:pos x="16" y="8"/>
                </a:cxn>
                <a:cxn ang="0">
                  <a:pos x="12" y="2"/>
                </a:cxn>
                <a:cxn ang="0">
                  <a:pos x="8" y="0"/>
                </a:cxn>
              </a:cxnLst>
              <a:rect l="0" t="0" r="r" b="b"/>
              <a:pathLst>
                <a:path w="16" h="14">
                  <a:moveTo>
                    <a:pt x="8" y="0"/>
                  </a:moveTo>
                  <a:lnTo>
                    <a:pt x="8" y="0"/>
                  </a:lnTo>
                  <a:lnTo>
                    <a:pt x="2" y="2"/>
                  </a:lnTo>
                  <a:lnTo>
                    <a:pt x="0" y="8"/>
                  </a:lnTo>
                  <a:lnTo>
                    <a:pt x="0" y="8"/>
                  </a:lnTo>
                  <a:lnTo>
                    <a:pt x="2" y="12"/>
                  </a:lnTo>
                  <a:lnTo>
                    <a:pt x="8" y="14"/>
                  </a:lnTo>
                  <a:lnTo>
                    <a:pt x="8" y="14"/>
                  </a:lnTo>
                  <a:lnTo>
                    <a:pt x="12" y="12"/>
                  </a:lnTo>
                  <a:lnTo>
                    <a:pt x="16" y="8"/>
                  </a:lnTo>
                  <a:lnTo>
                    <a:pt x="16" y="8"/>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29" name="Freeform 394"/>
            <p:cNvSpPr/>
            <p:nvPr/>
          </p:nvSpPr>
          <p:spPr bwMode="auto">
            <a:xfrm>
              <a:off x="5230813" y="1060450"/>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30" name="Freeform 395"/>
            <p:cNvSpPr/>
            <p:nvPr/>
          </p:nvSpPr>
          <p:spPr bwMode="auto">
            <a:xfrm>
              <a:off x="5230813" y="1060450"/>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31" name="Freeform 396"/>
            <p:cNvSpPr/>
            <p:nvPr/>
          </p:nvSpPr>
          <p:spPr bwMode="auto">
            <a:xfrm>
              <a:off x="5808663" y="1314450"/>
              <a:ext cx="44450" cy="47625"/>
            </a:xfrm>
            <a:custGeom>
              <a:avLst/>
              <a:gdLst/>
              <a:ahLst/>
              <a:cxnLst>
                <a:cxn ang="0">
                  <a:pos x="14" y="0"/>
                </a:cxn>
                <a:cxn ang="0">
                  <a:pos x="14" y="0"/>
                </a:cxn>
                <a:cxn ang="0">
                  <a:pos x="8" y="2"/>
                </a:cxn>
                <a:cxn ang="0">
                  <a:pos x="4" y="4"/>
                </a:cxn>
                <a:cxn ang="0">
                  <a:pos x="0" y="8"/>
                </a:cxn>
                <a:cxn ang="0">
                  <a:pos x="0" y="14"/>
                </a:cxn>
                <a:cxn ang="0">
                  <a:pos x="0" y="14"/>
                </a:cxn>
                <a:cxn ang="0">
                  <a:pos x="0" y="20"/>
                </a:cxn>
                <a:cxn ang="0">
                  <a:pos x="4" y="24"/>
                </a:cxn>
                <a:cxn ang="0">
                  <a:pos x="8" y="28"/>
                </a:cxn>
                <a:cxn ang="0">
                  <a:pos x="14" y="30"/>
                </a:cxn>
                <a:cxn ang="0">
                  <a:pos x="14" y="30"/>
                </a:cxn>
                <a:cxn ang="0">
                  <a:pos x="20" y="28"/>
                </a:cxn>
                <a:cxn ang="0">
                  <a:pos x="24" y="24"/>
                </a:cxn>
                <a:cxn ang="0">
                  <a:pos x="26" y="20"/>
                </a:cxn>
                <a:cxn ang="0">
                  <a:pos x="28" y="14"/>
                </a:cxn>
                <a:cxn ang="0">
                  <a:pos x="28" y="14"/>
                </a:cxn>
                <a:cxn ang="0">
                  <a:pos x="26" y="8"/>
                </a:cxn>
                <a:cxn ang="0">
                  <a:pos x="24" y="4"/>
                </a:cxn>
                <a:cxn ang="0">
                  <a:pos x="20" y="2"/>
                </a:cxn>
                <a:cxn ang="0">
                  <a:pos x="14" y="0"/>
                </a:cxn>
              </a:cxnLst>
              <a:rect l="0" t="0" r="r" b="b"/>
              <a:pathLst>
                <a:path w="28" h="30">
                  <a:moveTo>
                    <a:pt x="14" y="0"/>
                  </a:moveTo>
                  <a:lnTo>
                    <a:pt x="14" y="0"/>
                  </a:lnTo>
                  <a:lnTo>
                    <a:pt x="8" y="2"/>
                  </a:lnTo>
                  <a:lnTo>
                    <a:pt x="4" y="4"/>
                  </a:lnTo>
                  <a:lnTo>
                    <a:pt x="0" y="8"/>
                  </a:lnTo>
                  <a:lnTo>
                    <a:pt x="0" y="14"/>
                  </a:lnTo>
                  <a:lnTo>
                    <a:pt x="0" y="14"/>
                  </a:lnTo>
                  <a:lnTo>
                    <a:pt x="0" y="20"/>
                  </a:lnTo>
                  <a:lnTo>
                    <a:pt x="4" y="24"/>
                  </a:lnTo>
                  <a:lnTo>
                    <a:pt x="8" y="28"/>
                  </a:lnTo>
                  <a:lnTo>
                    <a:pt x="14" y="30"/>
                  </a:lnTo>
                  <a:lnTo>
                    <a:pt x="14" y="30"/>
                  </a:lnTo>
                  <a:lnTo>
                    <a:pt x="20" y="28"/>
                  </a:lnTo>
                  <a:lnTo>
                    <a:pt x="24" y="24"/>
                  </a:lnTo>
                  <a:lnTo>
                    <a:pt x="26" y="20"/>
                  </a:lnTo>
                  <a:lnTo>
                    <a:pt x="28" y="14"/>
                  </a:lnTo>
                  <a:lnTo>
                    <a:pt x="28" y="14"/>
                  </a:lnTo>
                  <a:lnTo>
                    <a:pt x="26" y="8"/>
                  </a:lnTo>
                  <a:lnTo>
                    <a:pt x="24" y="4"/>
                  </a:lnTo>
                  <a:lnTo>
                    <a:pt x="20" y="2"/>
                  </a:lnTo>
                  <a:lnTo>
                    <a:pt x="14"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32" name="Freeform 397"/>
            <p:cNvSpPr/>
            <p:nvPr/>
          </p:nvSpPr>
          <p:spPr bwMode="auto">
            <a:xfrm>
              <a:off x="5808663" y="1314450"/>
              <a:ext cx="44450" cy="47625"/>
            </a:xfrm>
            <a:custGeom>
              <a:avLst/>
              <a:gdLst/>
              <a:ahLst/>
              <a:cxnLst>
                <a:cxn ang="0">
                  <a:pos x="14" y="0"/>
                </a:cxn>
                <a:cxn ang="0">
                  <a:pos x="14" y="0"/>
                </a:cxn>
                <a:cxn ang="0">
                  <a:pos x="8" y="2"/>
                </a:cxn>
                <a:cxn ang="0">
                  <a:pos x="4" y="4"/>
                </a:cxn>
                <a:cxn ang="0">
                  <a:pos x="0" y="8"/>
                </a:cxn>
                <a:cxn ang="0">
                  <a:pos x="0" y="14"/>
                </a:cxn>
                <a:cxn ang="0">
                  <a:pos x="0" y="14"/>
                </a:cxn>
                <a:cxn ang="0">
                  <a:pos x="0" y="20"/>
                </a:cxn>
                <a:cxn ang="0">
                  <a:pos x="4" y="24"/>
                </a:cxn>
                <a:cxn ang="0">
                  <a:pos x="8" y="28"/>
                </a:cxn>
                <a:cxn ang="0">
                  <a:pos x="14" y="30"/>
                </a:cxn>
                <a:cxn ang="0">
                  <a:pos x="14" y="30"/>
                </a:cxn>
                <a:cxn ang="0">
                  <a:pos x="20" y="28"/>
                </a:cxn>
                <a:cxn ang="0">
                  <a:pos x="24" y="24"/>
                </a:cxn>
                <a:cxn ang="0">
                  <a:pos x="26" y="20"/>
                </a:cxn>
                <a:cxn ang="0">
                  <a:pos x="28" y="14"/>
                </a:cxn>
                <a:cxn ang="0">
                  <a:pos x="28" y="14"/>
                </a:cxn>
                <a:cxn ang="0">
                  <a:pos x="26" y="8"/>
                </a:cxn>
                <a:cxn ang="0">
                  <a:pos x="24" y="4"/>
                </a:cxn>
                <a:cxn ang="0">
                  <a:pos x="20" y="2"/>
                </a:cxn>
                <a:cxn ang="0">
                  <a:pos x="14" y="0"/>
                </a:cxn>
              </a:cxnLst>
              <a:rect l="0" t="0" r="r" b="b"/>
              <a:pathLst>
                <a:path w="28" h="30">
                  <a:moveTo>
                    <a:pt x="14" y="0"/>
                  </a:moveTo>
                  <a:lnTo>
                    <a:pt x="14" y="0"/>
                  </a:lnTo>
                  <a:lnTo>
                    <a:pt x="8" y="2"/>
                  </a:lnTo>
                  <a:lnTo>
                    <a:pt x="4" y="4"/>
                  </a:lnTo>
                  <a:lnTo>
                    <a:pt x="0" y="8"/>
                  </a:lnTo>
                  <a:lnTo>
                    <a:pt x="0" y="14"/>
                  </a:lnTo>
                  <a:lnTo>
                    <a:pt x="0" y="14"/>
                  </a:lnTo>
                  <a:lnTo>
                    <a:pt x="0" y="20"/>
                  </a:lnTo>
                  <a:lnTo>
                    <a:pt x="4" y="24"/>
                  </a:lnTo>
                  <a:lnTo>
                    <a:pt x="8" y="28"/>
                  </a:lnTo>
                  <a:lnTo>
                    <a:pt x="14" y="30"/>
                  </a:lnTo>
                  <a:lnTo>
                    <a:pt x="14" y="30"/>
                  </a:lnTo>
                  <a:lnTo>
                    <a:pt x="20" y="28"/>
                  </a:lnTo>
                  <a:lnTo>
                    <a:pt x="24" y="24"/>
                  </a:lnTo>
                  <a:lnTo>
                    <a:pt x="26" y="20"/>
                  </a:lnTo>
                  <a:lnTo>
                    <a:pt x="28" y="14"/>
                  </a:lnTo>
                  <a:lnTo>
                    <a:pt x="28" y="14"/>
                  </a:lnTo>
                  <a:lnTo>
                    <a:pt x="26" y="8"/>
                  </a:lnTo>
                  <a:lnTo>
                    <a:pt x="24" y="4"/>
                  </a:lnTo>
                  <a:lnTo>
                    <a:pt x="20" y="2"/>
                  </a:lnTo>
                  <a:lnTo>
                    <a:pt x="14"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33" name="Freeform 398"/>
            <p:cNvSpPr/>
            <p:nvPr/>
          </p:nvSpPr>
          <p:spPr bwMode="auto">
            <a:xfrm>
              <a:off x="7329488" y="984250"/>
              <a:ext cx="44450" cy="47625"/>
            </a:xfrm>
            <a:custGeom>
              <a:avLst/>
              <a:gdLst/>
              <a:ahLst/>
              <a:cxnLst>
                <a:cxn ang="0">
                  <a:pos x="14" y="0"/>
                </a:cxn>
                <a:cxn ang="0">
                  <a:pos x="14" y="0"/>
                </a:cxn>
                <a:cxn ang="0">
                  <a:pos x="8" y="2"/>
                </a:cxn>
                <a:cxn ang="0">
                  <a:pos x="4" y="4"/>
                </a:cxn>
                <a:cxn ang="0">
                  <a:pos x="0" y="10"/>
                </a:cxn>
                <a:cxn ang="0">
                  <a:pos x="0" y="16"/>
                </a:cxn>
                <a:cxn ang="0">
                  <a:pos x="0" y="16"/>
                </a:cxn>
                <a:cxn ang="0">
                  <a:pos x="0" y="20"/>
                </a:cxn>
                <a:cxn ang="0">
                  <a:pos x="4" y="26"/>
                </a:cxn>
                <a:cxn ang="0">
                  <a:pos x="8" y="28"/>
                </a:cxn>
                <a:cxn ang="0">
                  <a:pos x="14" y="30"/>
                </a:cxn>
                <a:cxn ang="0">
                  <a:pos x="14" y="30"/>
                </a:cxn>
                <a:cxn ang="0">
                  <a:pos x="20" y="28"/>
                </a:cxn>
                <a:cxn ang="0">
                  <a:pos x="24" y="26"/>
                </a:cxn>
                <a:cxn ang="0">
                  <a:pos x="28" y="20"/>
                </a:cxn>
                <a:cxn ang="0">
                  <a:pos x="28" y="16"/>
                </a:cxn>
                <a:cxn ang="0">
                  <a:pos x="28" y="16"/>
                </a:cxn>
                <a:cxn ang="0">
                  <a:pos x="28" y="10"/>
                </a:cxn>
                <a:cxn ang="0">
                  <a:pos x="24" y="4"/>
                </a:cxn>
                <a:cxn ang="0">
                  <a:pos x="20" y="2"/>
                </a:cxn>
                <a:cxn ang="0">
                  <a:pos x="14" y="0"/>
                </a:cxn>
              </a:cxnLst>
              <a:rect l="0" t="0" r="r" b="b"/>
              <a:pathLst>
                <a:path w="28" h="30">
                  <a:moveTo>
                    <a:pt x="14" y="0"/>
                  </a:moveTo>
                  <a:lnTo>
                    <a:pt x="14" y="0"/>
                  </a:lnTo>
                  <a:lnTo>
                    <a:pt x="8" y="2"/>
                  </a:lnTo>
                  <a:lnTo>
                    <a:pt x="4" y="4"/>
                  </a:lnTo>
                  <a:lnTo>
                    <a:pt x="0" y="10"/>
                  </a:lnTo>
                  <a:lnTo>
                    <a:pt x="0" y="16"/>
                  </a:lnTo>
                  <a:lnTo>
                    <a:pt x="0" y="16"/>
                  </a:lnTo>
                  <a:lnTo>
                    <a:pt x="0" y="20"/>
                  </a:lnTo>
                  <a:lnTo>
                    <a:pt x="4" y="26"/>
                  </a:lnTo>
                  <a:lnTo>
                    <a:pt x="8" y="28"/>
                  </a:lnTo>
                  <a:lnTo>
                    <a:pt x="14" y="30"/>
                  </a:lnTo>
                  <a:lnTo>
                    <a:pt x="14" y="30"/>
                  </a:lnTo>
                  <a:lnTo>
                    <a:pt x="20" y="28"/>
                  </a:lnTo>
                  <a:lnTo>
                    <a:pt x="24" y="26"/>
                  </a:lnTo>
                  <a:lnTo>
                    <a:pt x="28" y="20"/>
                  </a:lnTo>
                  <a:lnTo>
                    <a:pt x="28" y="16"/>
                  </a:lnTo>
                  <a:lnTo>
                    <a:pt x="28" y="16"/>
                  </a:lnTo>
                  <a:lnTo>
                    <a:pt x="28" y="10"/>
                  </a:lnTo>
                  <a:lnTo>
                    <a:pt x="24" y="4"/>
                  </a:lnTo>
                  <a:lnTo>
                    <a:pt x="20" y="2"/>
                  </a:lnTo>
                  <a:lnTo>
                    <a:pt x="14"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34" name="Freeform 399"/>
            <p:cNvSpPr/>
            <p:nvPr/>
          </p:nvSpPr>
          <p:spPr bwMode="auto">
            <a:xfrm>
              <a:off x="7329488" y="984250"/>
              <a:ext cx="44450" cy="47625"/>
            </a:xfrm>
            <a:custGeom>
              <a:avLst/>
              <a:gdLst/>
              <a:ahLst/>
              <a:cxnLst>
                <a:cxn ang="0">
                  <a:pos x="14" y="0"/>
                </a:cxn>
                <a:cxn ang="0">
                  <a:pos x="14" y="0"/>
                </a:cxn>
                <a:cxn ang="0">
                  <a:pos x="8" y="2"/>
                </a:cxn>
                <a:cxn ang="0">
                  <a:pos x="4" y="4"/>
                </a:cxn>
                <a:cxn ang="0">
                  <a:pos x="0" y="10"/>
                </a:cxn>
                <a:cxn ang="0">
                  <a:pos x="0" y="16"/>
                </a:cxn>
                <a:cxn ang="0">
                  <a:pos x="0" y="16"/>
                </a:cxn>
                <a:cxn ang="0">
                  <a:pos x="0" y="20"/>
                </a:cxn>
                <a:cxn ang="0">
                  <a:pos x="4" y="26"/>
                </a:cxn>
                <a:cxn ang="0">
                  <a:pos x="8" y="28"/>
                </a:cxn>
                <a:cxn ang="0">
                  <a:pos x="14" y="30"/>
                </a:cxn>
                <a:cxn ang="0">
                  <a:pos x="14" y="30"/>
                </a:cxn>
                <a:cxn ang="0">
                  <a:pos x="20" y="28"/>
                </a:cxn>
                <a:cxn ang="0">
                  <a:pos x="24" y="26"/>
                </a:cxn>
                <a:cxn ang="0">
                  <a:pos x="28" y="20"/>
                </a:cxn>
                <a:cxn ang="0">
                  <a:pos x="28" y="16"/>
                </a:cxn>
                <a:cxn ang="0">
                  <a:pos x="28" y="16"/>
                </a:cxn>
                <a:cxn ang="0">
                  <a:pos x="28" y="10"/>
                </a:cxn>
                <a:cxn ang="0">
                  <a:pos x="24" y="4"/>
                </a:cxn>
                <a:cxn ang="0">
                  <a:pos x="20" y="2"/>
                </a:cxn>
                <a:cxn ang="0">
                  <a:pos x="14" y="0"/>
                </a:cxn>
              </a:cxnLst>
              <a:rect l="0" t="0" r="r" b="b"/>
              <a:pathLst>
                <a:path w="28" h="30">
                  <a:moveTo>
                    <a:pt x="14" y="0"/>
                  </a:moveTo>
                  <a:lnTo>
                    <a:pt x="14" y="0"/>
                  </a:lnTo>
                  <a:lnTo>
                    <a:pt x="8" y="2"/>
                  </a:lnTo>
                  <a:lnTo>
                    <a:pt x="4" y="4"/>
                  </a:lnTo>
                  <a:lnTo>
                    <a:pt x="0" y="10"/>
                  </a:lnTo>
                  <a:lnTo>
                    <a:pt x="0" y="16"/>
                  </a:lnTo>
                  <a:lnTo>
                    <a:pt x="0" y="16"/>
                  </a:lnTo>
                  <a:lnTo>
                    <a:pt x="0" y="20"/>
                  </a:lnTo>
                  <a:lnTo>
                    <a:pt x="4" y="26"/>
                  </a:lnTo>
                  <a:lnTo>
                    <a:pt x="8" y="28"/>
                  </a:lnTo>
                  <a:lnTo>
                    <a:pt x="14" y="30"/>
                  </a:lnTo>
                  <a:lnTo>
                    <a:pt x="14" y="30"/>
                  </a:lnTo>
                  <a:lnTo>
                    <a:pt x="20" y="28"/>
                  </a:lnTo>
                  <a:lnTo>
                    <a:pt x="24" y="26"/>
                  </a:lnTo>
                  <a:lnTo>
                    <a:pt x="28" y="20"/>
                  </a:lnTo>
                  <a:lnTo>
                    <a:pt x="28" y="16"/>
                  </a:lnTo>
                  <a:lnTo>
                    <a:pt x="28" y="16"/>
                  </a:lnTo>
                  <a:lnTo>
                    <a:pt x="28" y="10"/>
                  </a:lnTo>
                  <a:lnTo>
                    <a:pt x="24" y="4"/>
                  </a:lnTo>
                  <a:lnTo>
                    <a:pt x="20" y="2"/>
                  </a:lnTo>
                  <a:lnTo>
                    <a:pt x="14"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35" name="Freeform 400"/>
            <p:cNvSpPr/>
            <p:nvPr/>
          </p:nvSpPr>
          <p:spPr bwMode="auto">
            <a:xfrm>
              <a:off x="4703763" y="1289050"/>
              <a:ext cx="47625" cy="44450"/>
            </a:xfrm>
            <a:custGeom>
              <a:avLst/>
              <a:gdLst/>
              <a:ahLst/>
              <a:cxnLst>
                <a:cxn ang="0">
                  <a:pos x="14" y="0"/>
                </a:cxn>
                <a:cxn ang="0">
                  <a:pos x="14" y="0"/>
                </a:cxn>
                <a:cxn ang="0">
                  <a:pos x="8" y="0"/>
                </a:cxn>
                <a:cxn ang="0">
                  <a:pos x="4" y="4"/>
                </a:cxn>
                <a:cxn ang="0">
                  <a:pos x="2" y="8"/>
                </a:cxn>
                <a:cxn ang="0">
                  <a:pos x="0" y="14"/>
                </a:cxn>
                <a:cxn ang="0">
                  <a:pos x="0" y="14"/>
                </a:cxn>
                <a:cxn ang="0">
                  <a:pos x="2" y="20"/>
                </a:cxn>
                <a:cxn ang="0">
                  <a:pos x="4" y="24"/>
                </a:cxn>
                <a:cxn ang="0">
                  <a:pos x="8" y="28"/>
                </a:cxn>
                <a:cxn ang="0">
                  <a:pos x="14" y="28"/>
                </a:cxn>
                <a:cxn ang="0">
                  <a:pos x="14" y="28"/>
                </a:cxn>
                <a:cxn ang="0">
                  <a:pos x="20" y="28"/>
                </a:cxn>
                <a:cxn ang="0">
                  <a:pos x="24" y="24"/>
                </a:cxn>
                <a:cxn ang="0">
                  <a:pos x="28" y="20"/>
                </a:cxn>
                <a:cxn ang="0">
                  <a:pos x="30" y="14"/>
                </a:cxn>
                <a:cxn ang="0">
                  <a:pos x="30" y="14"/>
                </a:cxn>
                <a:cxn ang="0">
                  <a:pos x="28" y="8"/>
                </a:cxn>
                <a:cxn ang="0">
                  <a:pos x="24" y="4"/>
                </a:cxn>
                <a:cxn ang="0">
                  <a:pos x="20" y="0"/>
                </a:cxn>
                <a:cxn ang="0">
                  <a:pos x="14" y="0"/>
                </a:cxn>
              </a:cxnLst>
              <a:rect l="0" t="0" r="r" b="b"/>
              <a:pathLst>
                <a:path w="30" h="28">
                  <a:moveTo>
                    <a:pt x="14" y="0"/>
                  </a:moveTo>
                  <a:lnTo>
                    <a:pt x="14" y="0"/>
                  </a:lnTo>
                  <a:lnTo>
                    <a:pt x="8" y="0"/>
                  </a:lnTo>
                  <a:lnTo>
                    <a:pt x="4" y="4"/>
                  </a:lnTo>
                  <a:lnTo>
                    <a:pt x="2" y="8"/>
                  </a:lnTo>
                  <a:lnTo>
                    <a:pt x="0" y="14"/>
                  </a:lnTo>
                  <a:lnTo>
                    <a:pt x="0" y="14"/>
                  </a:lnTo>
                  <a:lnTo>
                    <a:pt x="2" y="20"/>
                  </a:lnTo>
                  <a:lnTo>
                    <a:pt x="4" y="24"/>
                  </a:lnTo>
                  <a:lnTo>
                    <a:pt x="8" y="28"/>
                  </a:lnTo>
                  <a:lnTo>
                    <a:pt x="14" y="28"/>
                  </a:lnTo>
                  <a:lnTo>
                    <a:pt x="14" y="28"/>
                  </a:lnTo>
                  <a:lnTo>
                    <a:pt x="20" y="28"/>
                  </a:lnTo>
                  <a:lnTo>
                    <a:pt x="24" y="24"/>
                  </a:lnTo>
                  <a:lnTo>
                    <a:pt x="28" y="20"/>
                  </a:lnTo>
                  <a:lnTo>
                    <a:pt x="30" y="14"/>
                  </a:lnTo>
                  <a:lnTo>
                    <a:pt x="30" y="14"/>
                  </a:lnTo>
                  <a:lnTo>
                    <a:pt x="28" y="8"/>
                  </a:lnTo>
                  <a:lnTo>
                    <a:pt x="24" y="4"/>
                  </a:lnTo>
                  <a:lnTo>
                    <a:pt x="20" y="0"/>
                  </a:lnTo>
                  <a:lnTo>
                    <a:pt x="14"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36" name="Freeform 401"/>
            <p:cNvSpPr/>
            <p:nvPr/>
          </p:nvSpPr>
          <p:spPr bwMode="auto">
            <a:xfrm>
              <a:off x="4703763" y="1289050"/>
              <a:ext cx="47625" cy="44450"/>
            </a:xfrm>
            <a:custGeom>
              <a:avLst/>
              <a:gdLst/>
              <a:ahLst/>
              <a:cxnLst>
                <a:cxn ang="0">
                  <a:pos x="14" y="0"/>
                </a:cxn>
                <a:cxn ang="0">
                  <a:pos x="14" y="0"/>
                </a:cxn>
                <a:cxn ang="0">
                  <a:pos x="8" y="0"/>
                </a:cxn>
                <a:cxn ang="0">
                  <a:pos x="4" y="4"/>
                </a:cxn>
                <a:cxn ang="0">
                  <a:pos x="2" y="8"/>
                </a:cxn>
                <a:cxn ang="0">
                  <a:pos x="0" y="14"/>
                </a:cxn>
                <a:cxn ang="0">
                  <a:pos x="0" y="14"/>
                </a:cxn>
                <a:cxn ang="0">
                  <a:pos x="2" y="20"/>
                </a:cxn>
                <a:cxn ang="0">
                  <a:pos x="4" y="24"/>
                </a:cxn>
                <a:cxn ang="0">
                  <a:pos x="8" y="28"/>
                </a:cxn>
                <a:cxn ang="0">
                  <a:pos x="14" y="28"/>
                </a:cxn>
                <a:cxn ang="0">
                  <a:pos x="14" y="28"/>
                </a:cxn>
                <a:cxn ang="0">
                  <a:pos x="20" y="28"/>
                </a:cxn>
                <a:cxn ang="0">
                  <a:pos x="24" y="24"/>
                </a:cxn>
                <a:cxn ang="0">
                  <a:pos x="28" y="20"/>
                </a:cxn>
                <a:cxn ang="0">
                  <a:pos x="30" y="14"/>
                </a:cxn>
                <a:cxn ang="0">
                  <a:pos x="30" y="14"/>
                </a:cxn>
                <a:cxn ang="0">
                  <a:pos x="28" y="8"/>
                </a:cxn>
                <a:cxn ang="0">
                  <a:pos x="24" y="4"/>
                </a:cxn>
                <a:cxn ang="0">
                  <a:pos x="20" y="0"/>
                </a:cxn>
                <a:cxn ang="0">
                  <a:pos x="14" y="0"/>
                </a:cxn>
              </a:cxnLst>
              <a:rect l="0" t="0" r="r" b="b"/>
              <a:pathLst>
                <a:path w="30" h="28">
                  <a:moveTo>
                    <a:pt x="14" y="0"/>
                  </a:moveTo>
                  <a:lnTo>
                    <a:pt x="14" y="0"/>
                  </a:lnTo>
                  <a:lnTo>
                    <a:pt x="8" y="0"/>
                  </a:lnTo>
                  <a:lnTo>
                    <a:pt x="4" y="4"/>
                  </a:lnTo>
                  <a:lnTo>
                    <a:pt x="2" y="8"/>
                  </a:lnTo>
                  <a:lnTo>
                    <a:pt x="0" y="14"/>
                  </a:lnTo>
                  <a:lnTo>
                    <a:pt x="0" y="14"/>
                  </a:lnTo>
                  <a:lnTo>
                    <a:pt x="2" y="20"/>
                  </a:lnTo>
                  <a:lnTo>
                    <a:pt x="4" y="24"/>
                  </a:lnTo>
                  <a:lnTo>
                    <a:pt x="8" y="28"/>
                  </a:lnTo>
                  <a:lnTo>
                    <a:pt x="14" y="28"/>
                  </a:lnTo>
                  <a:lnTo>
                    <a:pt x="14" y="28"/>
                  </a:lnTo>
                  <a:lnTo>
                    <a:pt x="20" y="28"/>
                  </a:lnTo>
                  <a:lnTo>
                    <a:pt x="24" y="24"/>
                  </a:lnTo>
                  <a:lnTo>
                    <a:pt x="28" y="20"/>
                  </a:lnTo>
                  <a:lnTo>
                    <a:pt x="30" y="14"/>
                  </a:lnTo>
                  <a:lnTo>
                    <a:pt x="30" y="14"/>
                  </a:lnTo>
                  <a:lnTo>
                    <a:pt x="28" y="8"/>
                  </a:lnTo>
                  <a:lnTo>
                    <a:pt x="24" y="4"/>
                  </a:lnTo>
                  <a:lnTo>
                    <a:pt x="20" y="0"/>
                  </a:lnTo>
                  <a:lnTo>
                    <a:pt x="14"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37" name="Freeform 402"/>
            <p:cNvSpPr/>
            <p:nvPr/>
          </p:nvSpPr>
          <p:spPr bwMode="auto">
            <a:xfrm>
              <a:off x="6180138" y="1377950"/>
              <a:ext cx="28575" cy="28575"/>
            </a:xfrm>
            <a:custGeom>
              <a:avLst/>
              <a:gdLst/>
              <a:ahLst/>
              <a:cxnLst>
                <a:cxn ang="0">
                  <a:pos x="10" y="0"/>
                </a:cxn>
                <a:cxn ang="0">
                  <a:pos x="10" y="0"/>
                </a:cxn>
                <a:cxn ang="0">
                  <a:pos x="6" y="0"/>
                </a:cxn>
                <a:cxn ang="0">
                  <a:pos x="2" y="2"/>
                </a:cxn>
                <a:cxn ang="0">
                  <a:pos x="2" y="4"/>
                </a:cxn>
                <a:cxn ang="0">
                  <a:pos x="0" y="8"/>
                </a:cxn>
                <a:cxn ang="0">
                  <a:pos x="0" y="8"/>
                </a:cxn>
                <a:cxn ang="0">
                  <a:pos x="2" y="12"/>
                </a:cxn>
                <a:cxn ang="0">
                  <a:pos x="2" y="14"/>
                </a:cxn>
                <a:cxn ang="0">
                  <a:pos x="6" y="16"/>
                </a:cxn>
                <a:cxn ang="0">
                  <a:pos x="10" y="18"/>
                </a:cxn>
                <a:cxn ang="0">
                  <a:pos x="10" y="18"/>
                </a:cxn>
                <a:cxn ang="0">
                  <a:pos x="12" y="16"/>
                </a:cxn>
                <a:cxn ang="0">
                  <a:pos x="16" y="14"/>
                </a:cxn>
                <a:cxn ang="0">
                  <a:pos x="18" y="12"/>
                </a:cxn>
                <a:cxn ang="0">
                  <a:pos x="18" y="8"/>
                </a:cxn>
                <a:cxn ang="0">
                  <a:pos x="18" y="8"/>
                </a:cxn>
                <a:cxn ang="0">
                  <a:pos x="18" y="4"/>
                </a:cxn>
                <a:cxn ang="0">
                  <a:pos x="16" y="2"/>
                </a:cxn>
                <a:cxn ang="0">
                  <a:pos x="12" y="0"/>
                </a:cxn>
                <a:cxn ang="0">
                  <a:pos x="10" y="0"/>
                </a:cxn>
              </a:cxnLst>
              <a:rect l="0" t="0" r="r" b="b"/>
              <a:pathLst>
                <a:path w="18" h="18">
                  <a:moveTo>
                    <a:pt x="10" y="0"/>
                  </a:moveTo>
                  <a:lnTo>
                    <a:pt x="10" y="0"/>
                  </a:lnTo>
                  <a:lnTo>
                    <a:pt x="6" y="0"/>
                  </a:lnTo>
                  <a:lnTo>
                    <a:pt x="2" y="2"/>
                  </a:lnTo>
                  <a:lnTo>
                    <a:pt x="2" y="4"/>
                  </a:lnTo>
                  <a:lnTo>
                    <a:pt x="0" y="8"/>
                  </a:lnTo>
                  <a:lnTo>
                    <a:pt x="0" y="8"/>
                  </a:lnTo>
                  <a:lnTo>
                    <a:pt x="2" y="12"/>
                  </a:lnTo>
                  <a:lnTo>
                    <a:pt x="2" y="14"/>
                  </a:lnTo>
                  <a:lnTo>
                    <a:pt x="6" y="16"/>
                  </a:lnTo>
                  <a:lnTo>
                    <a:pt x="10" y="18"/>
                  </a:lnTo>
                  <a:lnTo>
                    <a:pt x="10" y="18"/>
                  </a:lnTo>
                  <a:lnTo>
                    <a:pt x="12" y="16"/>
                  </a:lnTo>
                  <a:lnTo>
                    <a:pt x="16" y="14"/>
                  </a:lnTo>
                  <a:lnTo>
                    <a:pt x="18" y="12"/>
                  </a:lnTo>
                  <a:lnTo>
                    <a:pt x="18" y="8"/>
                  </a:lnTo>
                  <a:lnTo>
                    <a:pt x="18" y="8"/>
                  </a:lnTo>
                  <a:lnTo>
                    <a:pt x="18" y="4"/>
                  </a:lnTo>
                  <a:lnTo>
                    <a:pt x="16" y="2"/>
                  </a:lnTo>
                  <a:lnTo>
                    <a:pt x="12" y="0"/>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38" name="Freeform 403"/>
            <p:cNvSpPr/>
            <p:nvPr/>
          </p:nvSpPr>
          <p:spPr bwMode="auto">
            <a:xfrm>
              <a:off x="6180138" y="1377950"/>
              <a:ext cx="28575" cy="28575"/>
            </a:xfrm>
            <a:custGeom>
              <a:avLst/>
              <a:gdLst/>
              <a:ahLst/>
              <a:cxnLst>
                <a:cxn ang="0">
                  <a:pos x="10" y="0"/>
                </a:cxn>
                <a:cxn ang="0">
                  <a:pos x="10" y="0"/>
                </a:cxn>
                <a:cxn ang="0">
                  <a:pos x="6" y="0"/>
                </a:cxn>
                <a:cxn ang="0">
                  <a:pos x="2" y="2"/>
                </a:cxn>
                <a:cxn ang="0">
                  <a:pos x="2" y="4"/>
                </a:cxn>
                <a:cxn ang="0">
                  <a:pos x="0" y="8"/>
                </a:cxn>
                <a:cxn ang="0">
                  <a:pos x="0" y="8"/>
                </a:cxn>
                <a:cxn ang="0">
                  <a:pos x="2" y="12"/>
                </a:cxn>
                <a:cxn ang="0">
                  <a:pos x="2" y="14"/>
                </a:cxn>
                <a:cxn ang="0">
                  <a:pos x="6" y="16"/>
                </a:cxn>
                <a:cxn ang="0">
                  <a:pos x="10" y="18"/>
                </a:cxn>
                <a:cxn ang="0">
                  <a:pos x="10" y="18"/>
                </a:cxn>
                <a:cxn ang="0">
                  <a:pos x="12" y="16"/>
                </a:cxn>
                <a:cxn ang="0">
                  <a:pos x="16" y="14"/>
                </a:cxn>
                <a:cxn ang="0">
                  <a:pos x="18" y="12"/>
                </a:cxn>
                <a:cxn ang="0">
                  <a:pos x="18" y="8"/>
                </a:cxn>
                <a:cxn ang="0">
                  <a:pos x="18" y="8"/>
                </a:cxn>
                <a:cxn ang="0">
                  <a:pos x="18" y="4"/>
                </a:cxn>
                <a:cxn ang="0">
                  <a:pos x="16" y="2"/>
                </a:cxn>
                <a:cxn ang="0">
                  <a:pos x="12" y="0"/>
                </a:cxn>
                <a:cxn ang="0">
                  <a:pos x="10" y="0"/>
                </a:cxn>
              </a:cxnLst>
              <a:rect l="0" t="0" r="r" b="b"/>
              <a:pathLst>
                <a:path w="18" h="18">
                  <a:moveTo>
                    <a:pt x="10" y="0"/>
                  </a:moveTo>
                  <a:lnTo>
                    <a:pt x="10" y="0"/>
                  </a:lnTo>
                  <a:lnTo>
                    <a:pt x="6" y="0"/>
                  </a:lnTo>
                  <a:lnTo>
                    <a:pt x="2" y="2"/>
                  </a:lnTo>
                  <a:lnTo>
                    <a:pt x="2" y="4"/>
                  </a:lnTo>
                  <a:lnTo>
                    <a:pt x="0" y="8"/>
                  </a:lnTo>
                  <a:lnTo>
                    <a:pt x="0" y="8"/>
                  </a:lnTo>
                  <a:lnTo>
                    <a:pt x="2" y="12"/>
                  </a:lnTo>
                  <a:lnTo>
                    <a:pt x="2" y="14"/>
                  </a:lnTo>
                  <a:lnTo>
                    <a:pt x="6" y="16"/>
                  </a:lnTo>
                  <a:lnTo>
                    <a:pt x="10" y="18"/>
                  </a:lnTo>
                  <a:lnTo>
                    <a:pt x="10" y="18"/>
                  </a:lnTo>
                  <a:lnTo>
                    <a:pt x="12" y="16"/>
                  </a:lnTo>
                  <a:lnTo>
                    <a:pt x="16" y="14"/>
                  </a:lnTo>
                  <a:lnTo>
                    <a:pt x="18" y="12"/>
                  </a:lnTo>
                  <a:lnTo>
                    <a:pt x="18" y="8"/>
                  </a:lnTo>
                  <a:lnTo>
                    <a:pt x="18" y="8"/>
                  </a:lnTo>
                  <a:lnTo>
                    <a:pt x="18" y="4"/>
                  </a:lnTo>
                  <a:lnTo>
                    <a:pt x="16" y="2"/>
                  </a:lnTo>
                  <a:lnTo>
                    <a:pt x="12" y="0"/>
                  </a:lnTo>
                  <a:lnTo>
                    <a:pt x="10"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39" name="Freeform 404"/>
            <p:cNvSpPr/>
            <p:nvPr/>
          </p:nvSpPr>
          <p:spPr bwMode="auto">
            <a:xfrm>
              <a:off x="6157913" y="1593850"/>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40" name="Freeform 405"/>
            <p:cNvSpPr/>
            <p:nvPr/>
          </p:nvSpPr>
          <p:spPr bwMode="auto">
            <a:xfrm>
              <a:off x="6157913" y="1593850"/>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41" name="Freeform 407"/>
            <p:cNvSpPr/>
            <p:nvPr/>
          </p:nvSpPr>
          <p:spPr bwMode="auto">
            <a:xfrm>
              <a:off x="6361113" y="158432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42" name="Freeform 408"/>
            <p:cNvSpPr/>
            <p:nvPr/>
          </p:nvSpPr>
          <p:spPr bwMode="auto">
            <a:xfrm>
              <a:off x="6361113" y="158432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43" name="Freeform 411"/>
            <p:cNvSpPr/>
            <p:nvPr/>
          </p:nvSpPr>
          <p:spPr bwMode="auto">
            <a:xfrm>
              <a:off x="5713413" y="1184275"/>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44" name="Freeform 412"/>
            <p:cNvSpPr/>
            <p:nvPr/>
          </p:nvSpPr>
          <p:spPr bwMode="auto">
            <a:xfrm>
              <a:off x="5713413" y="1184275"/>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45" name="Freeform 413"/>
            <p:cNvSpPr/>
            <p:nvPr/>
          </p:nvSpPr>
          <p:spPr bwMode="auto">
            <a:xfrm>
              <a:off x="4989513" y="1139825"/>
              <a:ext cx="53975" cy="53975"/>
            </a:xfrm>
            <a:custGeom>
              <a:avLst/>
              <a:gdLst/>
              <a:ahLst/>
              <a:cxnLst>
                <a:cxn ang="0">
                  <a:pos x="18" y="0"/>
                </a:cxn>
                <a:cxn ang="0">
                  <a:pos x="18" y="0"/>
                </a:cxn>
                <a:cxn ang="0">
                  <a:pos x="12" y="0"/>
                </a:cxn>
                <a:cxn ang="0">
                  <a:pos x="6" y="4"/>
                </a:cxn>
                <a:cxn ang="0">
                  <a:pos x="2" y="10"/>
                </a:cxn>
                <a:cxn ang="0">
                  <a:pos x="0" y="16"/>
                </a:cxn>
                <a:cxn ang="0">
                  <a:pos x="0" y="16"/>
                </a:cxn>
                <a:cxn ang="0">
                  <a:pos x="2" y="22"/>
                </a:cxn>
                <a:cxn ang="0">
                  <a:pos x="6" y="28"/>
                </a:cxn>
                <a:cxn ang="0">
                  <a:pos x="12" y="32"/>
                </a:cxn>
                <a:cxn ang="0">
                  <a:pos x="18" y="34"/>
                </a:cxn>
                <a:cxn ang="0">
                  <a:pos x="18" y="34"/>
                </a:cxn>
                <a:cxn ang="0">
                  <a:pos x="24" y="32"/>
                </a:cxn>
                <a:cxn ang="0">
                  <a:pos x="30" y="28"/>
                </a:cxn>
                <a:cxn ang="0">
                  <a:pos x="34" y="22"/>
                </a:cxn>
                <a:cxn ang="0">
                  <a:pos x="34" y="16"/>
                </a:cxn>
                <a:cxn ang="0">
                  <a:pos x="34" y="16"/>
                </a:cxn>
                <a:cxn ang="0">
                  <a:pos x="34" y="10"/>
                </a:cxn>
                <a:cxn ang="0">
                  <a:pos x="30" y="4"/>
                </a:cxn>
                <a:cxn ang="0">
                  <a:pos x="24" y="0"/>
                </a:cxn>
                <a:cxn ang="0">
                  <a:pos x="18" y="0"/>
                </a:cxn>
              </a:cxnLst>
              <a:rect l="0" t="0" r="r" b="b"/>
              <a:pathLst>
                <a:path w="34" h="34">
                  <a:moveTo>
                    <a:pt x="18" y="0"/>
                  </a:moveTo>
                  <a:lnTo>
                    <a:pt x="18" y="0"/>
                  </a:lnTo>
                  <a:lnTo>
                    <a:pt x="12" y="0"/>
                  </a:lnTo>
                  <a:lnTo>
                    <a:pt x="6" y="4"/>
                  </a:lnTo>
                  <a:lnTo>
                    <a:pt x="2" y="10"/>
                  </a:lnTo>
                  <a:lnTo>
                    <a:pt x="0" y="16"/>
                  </a:lnTo>
                  <a:lnTo>
                    <a:pt x="0" y="16"/>
                  </a:lnTo>
                  <a:lnTo>
                    <a:pt x="2" y="22"/>
                  </a:lnTo>
                  <a:lnTo>
                    <a:pt x="6" y="28"/>
                  </a:lnTo>
                  <a:lnTo>
                    <a:pt x="12" y="32"/>
                  </a:lnTo>
                  <a:lnTo>
                    <a:pt x="18" y="34"/>
                  </a:lnTo>
                  <a:lnTo>
                    <a:pt x="18" y="34"/>
                  </a:lnTo>
                  <a:lnTo>
                    <a:pt x="24" y="32"/>
                  </a:lnTo>
                  <a:lnTo>
                    <a:pt x="30" y="28"/>
                  </a:lnTo>
                  <a:lnTo>
                    <a:pt x="34" y="22"/>
                  </a:lnTo>
                  <a:lnTo>
                    <a:pt x="34" y="16"/>
                  </a:lnTo>
                  <a:lnTo>
                    <a:pt x="34" y="16"/>
                  </a:lnTo>
                  <a:lnTo>
                    <a:pt x="34" y="10"/>
                  </a:lnTo>
                  <a:lnTo>
                    <a:pt x="30" y="4"/>
                  </a:lnTo>
                  <a:lnTo>
                    <a:pt x="24" y="0"/>
                  </a:lnTo>
                  <a:lnTo>
                    <a:pt x="1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46" name="Freeform 414"/>
            <p:cNvSpPr/>
            <p:nvPr/>
          </p:nvSpPr>
          <p:spPr bwMode="auto">
            <a:xfrm>
              <a:off x="4989513" y="1139825"/>
              <a:ext cx="53975" cy="53975"/>
            </a:xfrm>
            <a:custGeom>
              <a:avLst/>
              <a:gdLst/>
              <a:ahLst/>
              <a:cxnLst>
                <a:cxn ang="0">
                  <a:pos x="18" y="0"/>
                </a:cxn>
                <a:cxn ang="0">
                  <a:pos x="18" y="0"/>
                </a:cxn>
                <a:cxn ang="0">
                  <a:pos x="12" y="0"/>
                </a:cxn>
                <a:cxn ang="0">
                  <a:pos x="6" y="4"/>
                </a:cxn>
                <a:cxn ang="0">
                  <a:pos x="2" y="10"/>
                </a:cxn>
                <a:cxn ang="0">
                  <a:pos x="0" y="16"/>
                </a:cxn>
                <a:cxn ang="0">
                  <a:pos x="0" y="16"/>
                </a:cxn>
                <a:cxn ang="0">
                  <a:pos x="2" y="22"/>
                </a:cxn>
                <a:cxn ang="0">
                  <a:pos x="6" y="28"/>
                </a:cxn>
                <a:cxn ang="0">
                  <a:pos x="12" y="32"/>
                </a:cxn>
                <a:cxn ang="0">
                  <a:pos x="18" y="34"/>
                </a:cxn>
                <a:cxn ang="0">
                  <a:pos x="18" y="34"/>
                </a:cxn>
                <a:cxn ang="0">
                  <a:pos x="24" y="32"/>
                </a:cxn>
                <a:cxn ang="0">
                  <a:pos x="30" y="28"/>
                </a:cxn>
                <a:cxn ang="0">
                  <a:pos x="34" y="22"/>
                </a:cxn>
                <a:cxn ang="0">
                  <a:pos x="34" y="16"/>
                </a:cxn>
                <a:cxn ang="0">
                  <a:pos x="34" y="16"/>
                </a:cxn>
                <a:cxn ang="0">
                  <a:pos x="34" y="10"/>
                </a:cxn>
                <a:cxn ang="0">
                  <a:pos x="30" y="4"/>
                </a:cxn>
                <a:cxn ang="0">
                  <a:pos x="24" y="0"/>
                </a:cxn>
                <a:cxn ang="0">
                  <a:pos x="18" y="0"/>
                </a:cxn>
              </a:cxnLst>
              <a:rect l="0" t="0" r="r" b="b"/>
              <a:pathLst>
                <a:path w="34" h="34">
                  <a:moveTo>
                    <a:pt x="18" y="0"/>
                  </a:moveTo>
                  <a:lnTo>
                    <a:pt x="18" y="0"/>
                  </a:lnTo>
                  <a:lnTo>
                    <a:pt x="12" y="0"/>
                  </a:lnTo>
                  <a:lnTo>
                    <a:pt x="6" y="4"/>
                  </a:lnTo>
                  <a:lnTo>
                    <a:pt x="2" y="10"/>
                  </a:lnTo>
                  <a:lnTo>
                    <a:pt x="0" y="16"/>
                  </a:lnTo>
                  <a:lnTo>
                    <a:pt x="0" y="16"/>
                  </a:lnTo>
                  <a:lnTo>
                    <a:pt x="2" y="22"/>
                  </a:lnTo>
                  <a:lnTo>
                    <a:pt x="6" y="28"/>
                  </a:lnTo>
                  <a:lnTo>
                    <a:pt x="12" y="32"/>
                  </a:lnTo>
                  <a:lnTo>
                    <a:pt x="18" y="34"/>
                  </a:lnTo>
                  <a:lnTo>
                    <a:pt x="18" y="34"/>
                  </a:lnTo>
                  <a:lnTo>
                    <a:pt x="24" y="32"/>
                  </a:lnTo>
                  <a:lnTo>
                    <a:pt x="30" y="28"/>
                  </a:lnTo>
                  <a:lnTo>
                    <a:pt x="34" y="22"/>
                  </a:lnTo>
                  <a:lnTo>
                    <a:pt x="34" y="16"/>
                  </a:lnTo>
                  <a:lnTo>
                    <a:pt x="34" y="16"/>
                  </a:lnTo>
                  <a:lnTo>
                    <a:pt x="34" y="10"/>
                  </a:lnTo>
                  <a:lnTo>
                    <a:pt x="30" y="4"/>
                  </a:lnTo>
                  <a:lnTo>
                    <a:pt x="24" y="0"/>
                  </a:lnTo>
                  <a:lnTo>
                    <a:pt x="1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47" name="Freeform 415"/>
            <p:cNvSpPr/>
            <p:nvPr/>
          </p:nvSpPr>
          <p:spPr bwMode="auto">
            <a:xfrm>
              <a:off x="5738813" y="1600200"/>
              <a:ext cx="53975" cy="53975"/>
            </a:xfrm>
            <a:custGeom>
              <a:avLst/>
              <a:gdLst/>
              <a:ahLst/>
              <a:cxnLst>
                <a:cxn ang="0">
                  <a:pos x="16" y="0"/>
                </a:cxn>
                <a:cxn ang="0">
                  <a:pos x="16" y="0"/>
                </a:cxn>
                <a:cxn ang="0">
                  <a:pos x="10" y="2"/>
                </a:cxn>
                <a:cxn ang="0">
                  <a:pos x="4" y="6"/>
                </a:cxn>
                <a:cxn ang="0">
                  <a:pos x="2" y="12"/>
                </a:cxn>
                <a:cxn ang="0">
                  <a:pos x="0" y="18"/>
                </a:cxn>
                <a:cxn ang="0">
                  <a:pos x="0" y="18"/>
                </a:cxn>
                <a:cxn ang="0">
                  <a:pos x="2" y="24"/>
                </a:cxn>
                <a:cxn ang="0">
                  <a:pos x="4" y="30"/>
                </a:cxn>
                <a:cxn ang="0">
                  <a:pos x="10" y="34"/>
                </a:cxn>
                <a:cxn ang="0">
                  <a:pos x="16" y="34"/>
                </a:cxn>
                <a:cxn ang="0">
                  <a:pos x="16" y="34"/>
                </a:cxn>
                <a:cxn ang="0">
                  <a:pos x="24" y="34"/>
                </a:cxn>
                <a:cxn ang="0">
                  <a:pos x="28" y="30"/>
                </a:cxn>
                <a:cxn ang="0">
                  <a:pos x="32" y="24"/>
                </a:cxn>
                <a:cxn ang="0">
                  <a:pos x="34" y="18"/>
                </a:cxn>
                <a:cxn ang="0">
                  <a:pos x="34" y="18"/>
                </a:cxn>
                <a:cxn ang="0">
                  <a:pos x="32" y="12"/>
                </a:cxn>
                <a:cxn ang="0">
                  <a:pos x="28" y="6"/>
                </a:cxn>
                <a:cxn ang="0">
                  <a:pos x="24" y="2"/>
                </a:cxn>
                <a:cxn ang="0">
                  <a:pos x="16" y="0"/>
                </a:cxn>
              </a:cxnLst>
              <a:rect l="0" t="0" r="r" b="b"/>
              <a:pathLst>
                <a:path w="34" h="34">
                  <a:moveTo>
                    <a:pt x="16" y="0"/>
                  </a:moveTo>
                  <a:lnTo>
                    <a:pt x="16" y="0"/>
                  </a:lnTo>
                  <a:lnTo>
                    <a:pt x="10" y="2"/>
                  </a:lnTo>
                  <a:lnTo>
                    <a:pt x="4" y="6"/>
                  </a:lnTo>
                  <a:lnTo>
                    <a:pt x="2" y="12"/>
                  </a:lnTo>
                  <a:lnTo>
                    <a:pt x="0" y="18"/>
                  </a:lnTo>
                  <a:lnTo>
                    <a:pt x="0" y="18"/>
                  </a:lnTo>
                  <a:lnTo>
                    <a:pt x="2" y="24"/>
                  </a:lnTo>
                  <a:lnTo>
                    <a:pt x="4" y="30"/>
                  </a:lnTo>
                  <a:lnTo>
                    <a:pt x="10" y="34"/>
                  </a:lnTo>
                  <a:lnTo>
                    <a:pt x="16" y="34"/>
                  </a:lnTo>
                  <a:lnTo>
                    <a:pt x="16" y="34"/>
                  </a:lnTo>
                  <a:lnTo>
                    <a:pt x="24" y="34"/>
                  </a:lnTo>
                  <a:lnTo>
                    <a:pt x="28" y="30"/>
                  </a:lnTo>
                  <a:lnTo>
                    <a:pt x="32" y="24"/>
                  </a:lnTo>
                  <a:lnTo>
                    <a:pt x="34" y="18"/>
                  </a:lnTo>
                  <a:lnTo>
                    <a:pt x="34" y="18"/>
                  </a:lnTo>
                  <a:lnTo>
                    <a:pt x="32" y="12"/>
                  </a:lnTo>
                  <a:lnTo>
                    <a:pt x="28" y="6"/>
                  </a:lnTo>
                  <a:lnTo>
                    <a:pt x="24" y="2"/>
                  </a:lnTo>
                  <a:lnTo>
                    <a:pt x="1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48" name="Freeform 416"/>
            <p:cNvSpPr/>
            <p:nvPr/>
          </p:nvSpPr>
          <p:spPr bwMode="auto">
            <a:xfrm>
              <a:off x="5738813" y="1600200"/>
              <a:ext cx="53975" cy="53975"/>
            </a:xfrm>
            <a:custGeom>
              <a:avLst/>
              <a:gdLst/>
              <a:ahLst/>
              <a:cxnLst>
                <a:cxn ang="0">
                  <a:pos x="16" y="0"/>
                </a:cxn>
                <a:cxn ang="0">
                  <a:pos x="16" y="0"/>
                </a:cxn>
                <a:cxn ang="0">
                  <a:pos x="10" y="2"/>
                </a:cxn>
                <a:cxn ang="0">
                  <a:pos x="4" y="6"/>
                </a:cxn>
                <a:cxn ang="0">
                  <a:pos x="2" y="12"/>
                </a:cxn>
                <a:cxn ang="0">
                  <a:pos x="0" y="18"/>
                </a:cxn>
                <a:cxn ang="0">
                  <a:pos x="0" y="18"/>
                </a:cxn>
                <a:cxn ang="0">
                  <a:pos x="2" y="24"/>
                </a:cxn>
                <a:cxn ang="0">
                  <a:pos x="4" y="30"/>
                </a:cxn>
                <a:cxn ang="0">
                  <a:pos x="10" y="34"/>
                </a:cxn>
                <a:cxn ang="0">
                  <a:pos x="16" y="34"/>
                </a:cxn>
                <a:cxn ang="0">
                  <a:pos x="16" y="34"/>
                </a:cxn>
                <a:cxn ang="0">
                  <a:pos x="24" y="34"/>
                </a:cxn>
                <a:cxn ang="0">
                  <a:pos x="28" y="30"/>
                </a:cxn>
                <a:cxn ang="0">
                  <a:pos x="32" y="24"/>
                </a:cxn>
                <a:cxn ang="0">
                  <a:pos x="34" y="18"/>
                </a:cxn>
                <a:cxn ang="0">
                  <a:pos x="34" y="18"/>
                </a:cxn>
                <a:cxn ang="0">
                  <a:pos x="32" y="12"/>
                </a:cxn>
                <a:cxn ang="0">
                  <a:pos x="28" y="6"/>
                </a:cxn>
                <a:cxn ang="0">
                  <a:pos x="24" y="2"/>
                </a:cxn>
                <a:cxn ang="0">
                  <a:pos x="16" y="0"/>
                </a:cxn>
              </a:cxnLst>
              <a:rect l="0" t="0" r="r" b="b"/>
              <a:pathLst>
                <a:path w="34" h="34">
                  <a:moveTo>
                    <a:pt x="16" y="0"/>
                  </a:moveTo>
                  <a:lnTo>
                    <a:pt x="16" y="0"/>
                  </a:lnTo>
                  <a:lnTo>
                    <a:pt x="10" y="2"/>
                  </a:lnTo>
                  <a:lnTo>
                    <a:pt x="4" y="6"/>
                  </a:lnTo>
                  <a:lnTo>
                    <a:pt x="2" y="12"/>
                  </a:lnTo>
                  <a:lnTo>
                    <a:pt x="0" y="18"/>
                  </a:lnTo>
                  <a:lnTo>
                    <a:pt x="0" y="18"/>
                  </a:lnTo>
                  <a:lnTo>
                    <a:pt x="2" y="24"/>
                  </a:lnTo>
                  <a:lnTo>
                    <a:pt x="4" y="30"/>
                  </a:lnTo>
                  <a:lnTo>
                    <a:pt x="10" y="34"/>
                  </a:lnTo>
                  <a:lnTo>
                    <a:pt x="16" y="34"/>
                  </a:lnTo>
                  <a:lnTo>
                    <a:pt x="16" y="34"/>
                  </a:lnTo>
                  <a:lnTo>
                    <a:pt x="24" y="34"/>
                  </a:lnTo>
                  <a:lnTo>
                    <a:pt x="28" y="30"/>
                  </a:lnTo>
                  <a:lnTo>
                    <a:pt x="32" y="24"/>
                  </a:lnTo>
                  <a:lnTo>
                    <a:pt x="34" y="18"/>
                  </a:lnTo>
                  <a:lnTo>
                    <a:pt x="34" y="18"/>
                  </a:lnTo>
                  <a:lnTo>
                    <a:pt x="32" y="12"/>
                  </a:lnTo>
                  <a:lnTo>
                    <a:pt x="28" y="6"/>
                  </a:lnTo>
                  <a:lnTo>
                    <a:pt x="24" y="2"/>
                  </a:lnTo>
                  <a:lnTo>
                    <a:pt x="1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49" name="Freeform 417"/>
            <p:cNvSpPr/>
            <p:nvPr/>
          </p:nvSpPr>
          <p:spPr bwMode="auto">
            <a:xfrm>
              <a:off x="4551363" y="119062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50" name="Freeform 418"/>
            <p:cNvSpPr/>
            <p:nvPr/>
          </p:nvSpPr>
          <p:spPr bwMode="auto">
            <a:xfrm>
              <a:off x="4551363" y="119062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51" name="Freeform 419"/>
            <p:cNvSpPr/>
            <p:nvPr/>
          </p:nvSpPr>
          <p:spPr bwMode="auto">
            <a:xfrm>
              <a:off x="4281488" y="1063625"/>
              <a:ext cx="47625" cy="44450"/>
            </a:xfrm>
            <a:custGeom>
              <a:avLst/>
              <a:gdLst/>
              <a:ahLst/>
              <a:cxnLst>
                <a:cxn ang="0">
                  <a:pos x="16" y="0"/>
                </a:cxn>
                <a:cxn ang="0">
                  <a:pos x="16" y="0"/>
                </a:cxn>
                <a:cxn ang="0">
                  <a:pos x="10" y="0"/>
                </a:cxn>
                <a:cxn ang="0">
                  <a:pos x="6" y="4"/>
                </a:cxn>
                <a:cxn ang="0">
                  <a:pos x="2" y="8"/>
                </a:cxn>
                <a:cxn ang="0">
                  <a:pos x="0" y="14"/>
                </a:cxn>
                <a:cxn ang="0">
                  <a:pos x="0" y="14"/>
                </a:cxn>
                <a:cxn ang="0">
                  <a:pos x="2" y="20"/>
                </a:cxn>
                <a:cxn ang="0">
                  <a:pos x="6" y="24"/>
                </a:cxn>
                <a:cxn ang="0">
                  <a:pos x="10" y="28"/>
                </a:cxn>
                <a:cxn ang="0">
                  <a:pos x="16" y="28"/>
                </a:cxn>
                <a:cxn ang="0">
                  <a:pos x="16" y="28"/>
                </a:cxn>
                <a:cxn ang="0">
                  <a:pos x="20" y="28"/>
                </a:cxn>
                <a:cxn ang="0">
                  <a:pos x="26" y="24"/>
                </a:cxn>
                <a:cxn ang="0">
                  <a:pos x="28" y="20"/>
                </a:cxn>
                <a:cxn ang="0">
                  <a:pos x="30" y="14"/>
                </a:cxn>
                <a:cxn ang="0">
                  <a:pos x="30" y="14"/>
                </a:cxn>
                <a:cxn ang="0">
                  <a:pos x="28" y="8"/>
                </a:cxn>
                <a:cxn ang="0">
                  <a:pos x="26" y="4"/>
                </a:cxn>
                <a:cxn ang="0">
                  <a:pos x="20" y="0"/>
                </a:cxn>
                <a:cxn ang="0">
                  <a:pos x="16" y="0"/>
                </a:cxn>
              </a:cxnLst>
              <a:rect l="0" t="0" r="r" b="b"/>
              <a:pathLst>
                <a:path w="30" h="28">
                  <a:moveTo>
                    <a:pt x="16" y="0"/>
                  </a:moveTo>
                  <a:lnTo>
                    <a:pt x="16" y="0"/>
                  </a:lnTo>
                  <a:lnTo>
                    <a:pt x="10" y="0"/>
                  </a:lnTo>
                  <a:lnTo>
                    <a:pt x="6" y="4"/>
                  </a:lnTo>
                  <a:lnTo>
                    <a:pt x="2" y="8"/>
                  </a:lnTo>
                  <a:lnTo>
                    <a:pt x="0" y="14"/>
                  </a:lnTo>
                  <a:lnTo>
                    <a:pt x="0" y="14"/>
                  </a:lnTo>
                  <a:lnTo>
                    <a:pt x="2" y="20"/>
                  </a:lnTo>
                  <a:lnTo>
                    <a:pt x="6" y="24"/>
                  </a:lnTo>
                  <a:lnTo>
                    <a:pt x="10" y="28"/>
                  </a:lnTo>
                  <a:lnTo>
                    <a:pt x="16" y="28"/>
                  </a:lnTo>
                  <a:lnTo>
                    <a:pt x="16" y="28"/>
                  </a:lnTo>
                  <a:lnTo>
                    <a:pt x="20" y="28"/>
                  </a:lnTo>
                  <a:lnTo>
                    <a:pt x="26" y="24"/>
                  </a:lnTo>
                  <a:lnTo>
                    <a:pt x="28" y="20"/>
                  </a:lnTo>
                  <a:lnTo>
                    <a:pt x="30" y="14"/>
                  </a:lnTo>
                  <a:lnTo>
                    <a:pt x="30" y="14"/>
                  </a:lnTo>
                  <a:lnTo>
                    <a:pt x="28" y="8"/>
                  </a:lnTo>
                  <a:lnTo>
                    <a:pt x="26" y="4"/>
                  </a:lnTo>
                  <a:lnTo>
                    <a:pt x="20" y="0"/>
                  </a:lnTo>
                  <a:lnTo>
                    <a:pt x="1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52" name="Freeform 420"/>
            <p:cNvSpPr/>
            <p:nvPr/>
          </p:nvSpPr>
          <p:spPr bwMode="auto">
            <a:xfrm>
              <a:off x="4281488" y="1063625"/>
              <a:ext cx="47625" cy="44450"/>
            </a:xfrm>
            <a:custGeom>
              <a:avLst/>
              <a:gdLst/>
              <a:ahLst/>
              <a:cxnLst>
                <a:cxn ang="0">
                  <a:pos x="16" y="0"/>
                </a:cxn>
                <a:cxn ang="0">
                  <a:pos x="16" y="0"/>
                </a:cxn>
                <a:cxn ang="0">
                  <a:pos x="10" y="0"/>
                </a:cxn>
                <a:cxn ang="0">
                  <a:pos x="6" y="4"/>
                </a:cxn>
                <a:cxn ang="0">
                  <a:pos x="2" y="8"/>
                </a:cxn>
                <a:cxn ang="0">
                  <a:pos x="0" y="14"/>
                </a:cxn>
                <a:cxn ang="0">
                  <a:pos x="0" y="14"/>
                </a:cxn>
                <a:cxn ang="0">
                  <a:pos x="2" y="20"/>
                </a:cxn>
                <a:cxn ang="0">
                  <a:pos x="6" y="24"/>
                </a:cxn>
                <a:cxn ang="0">
                  <a:pos x="10" y="28"/>
                </a:cxn>
                <a:cxn ang="0">
                  <a:pos x="16" y="28"/>
                </a:cxn>
                <a:cxn ang="0">
                  <a:pos x="16" y="28"/>
                </a:cxn>
                <a:cxn ang="0">
                  <a:pos x="20" y="28"/>
                </a:cxn>
                <a:cxn ang="0">
                  <a:pos x="26" y="24"/>
                </a:cxn>
                <a:cxn ang="0">
                  <a:pos x="28" y="20"/>
                </a:cxn>
                <a:cxn ang="0">
                  <a:pos x="30" y="14"/>
                </a:cxn>
                <a:cxn ang="0">
                  <a:pos x="30" y="14"/>
                </a:cxn>
                <a:cxn ang="0">
                  <a:pos x="28" y="8"/>
                </a:cxn>
                <a:cxn ang="0">
                  <a:pos x="26" y="4"/>
                </a:cxn>
                <a:cxn ang="0">
                  <a:pos x="20" y="0"/>
                </a:cxn>
                <a:cxn ang="0">
                  <a:pos x="16" y="0"/>
                </a:cxn>
              </a:cxnLst>
              <a:rect l="0" t="0" r="r" b="b"/>
              <a:pathLst>
                <a:path w="30" h="28">
                  <a:moveTo>
                    <a:pt x="16" y="0"/>
                  </a:moveTo>
                  <a:lnTo>
                    <a:pt x="16" y="0"/>
                  </a:lnTo>
                  <a:lnTo>
                    <a:pt x="10" y="0"/>
                  </a:lnTo>
                  <a:lnTo>
                    <a:pt x="6" y="4"/>
                  </a:lnTo>
                  <a:lnTo>
                    <a:pt x="2" y="8"/>
                  </a:lnTo>
                  <a:lnTo>
                    <a:pt x="0" y="14"/>
                  </a:lnTo>
                  <a:lnTo>
                    <a:pt x="0" y="14"/>
                  </a:lnTo>
                  <a:lnTo>
                    <a:pt x="2" y="20"/>
                  </a:lnTo>
                  <a:lnTo>
                    <a:pt x="6" y="24"/>
                  </a:lnTo>
                  <a:lnTo>
                    <a:pt x="10" y="28"/>
                  </a:lnTo>
                  <a:lnTo>
                    <a:pt x="16" y="28"/>
                  </a:lnTo>
                  <a:lnTo>
                    <a:pt x="16" y="28"/>
                  </a:lnTo>
                  <a:lnTo>
                    <a:pt x="20" y="28"/>
                  </a:lnTo>
                  <a:lnTo>
                    <a:pt x="26" y="24"/>
                  </a:lnTo>
                  <a:lnTo>
                    <a:pt x="28" y="20"/>
                  </a:lnTo>
                  <a:lnTo>
                    <a:pt x="30" y="14"/>
                  </a:lnTo>
                  <a:lnTo>
                    <a:pt x="30" y="14"/>
                  </a:lnTo>
                  <a:lnTo>
                    <a:pt x="28" y="8"/>
                  </a:lnTo>
                  <a:lnTo>
                    <a:pt x="26" y="4"/>
                  </a:lnTo>
                  <a:lnTo>
                    <a:pt x="20" y="0"/>
                  </a:lnTo>
                  <a:lnTo>
                    <a:pt x="1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53" name="Freeform 421"/>
            <p:cNvSpPr/>
            <p:nvPr/>
          </p:nvSpPr>
          <p:spPr bwMode="auto">
            <a:xfrm>
              <a:off x="6507163" y="1019175"/>
              <a:ext cx="47625" cy="44450"/>
            </a:xfrm>
            <a:custGeom>
              <a:avLst/>
              <a:gdLst/>
              <a:ahLst/>
              <a:cxnLst>
                <a:cxn ang="0">
                  <a:pos x="14" y="0"/>
                </a:cxn>
                <a:cxn ang="0">
                  <a:pos x="14" y="0"/>
                </a:cxn>
                <a:cxn ang="0">
                  <a:pos x="8" y="0"/>
                </a:cxn>
                <a:cxn ang="0">
                  <a:pos x="4" y="4"/>
                </a:cxn>
                <a:cxn ang="0">
                  <a:pos x="2" y="8"/>
                </a:cxn>
                <a:cxn ang="0">
                  <a:pos x="0" y="14"/>
                </a:cxn>
                <a:cxn ang="0">
                  <a:pos x="0" y="14"/>
                </a:cxn>
                <a:cxn ang="0">
                  <a:pos x="2" y="20"/>
                </a:cxn>
                <a:cxn ang="0">
                  <a:pos x="4" y="24"/>
                </a:cxn>
                <a:cxn ang="0">
                  <a:pos x="8" y="28"/>
                </a:cxn>
                <a:cxn ang="0">
                  <a:pos x="14" y="28"/>
                </a:cxn>
                <a:cxn ang="0">
                  <a:pos x="14" y="28"/>
                </a:cxn>
                <a:cxn ang="0">
                  <a:pos x="20" y="28"/>
                </a:cxn>
                <a:cxn ang="0">
                  <a:pos x="24" y="24"/>
                </a:cxn>
                <a:cxn ang="0">
                  <a:pos x="28" y="20"/>
                </a:cxn>
                <a:cxn ang="0">
                  <a:pos x="30" y="14"/>
                </a:cxn>
                <a:cxn ang="0">
                  <a:pos x="30" y="14"/>
                </a:cxn>
                <a:cxn ang="0">
                  <a:pos x="28" y="8"/>
                </a:cxn>
                <a:cxn ang="0">
                  <a:pos x="24" y="4"/>
                </a:cxn>
                <a:cxn ang="0">
                  <a:pos x="20" y="0"/>
                </a:cxn>
                <a:cxn ang="0">
                  <a:pos x="14" y="0"/>
                </a:cxn>
              </a:cxnLst>
              <a:rect l="0" t="0" r="r" b="b"/>
              <a:pathLst>
                <a:path w="30" h="28">
                  <a:moveTo>
                    <a:pt x="14" y="0"/>
                  </a:moveTo>
                  <a:lnTo>
                    <a:pt x="14" y="0"/>
                  </a:lnTo>
                  <a:lnTo>
                    <a:pt x="8" y="0"/>
                  </a:lnTo>
                  <a:lnTo>
                    <a:pt x="4" y="4"/>
                  </a:lnTo>
                  <a:lnTo>
                    <a:pt x="2" y="8"/>
                  </a:lnTo>
                  <a:lnTo>
                    <a:pt x="0" y="14"/>
                  </a:lnTo>
                  <a:lnTo>
                    <a:pt x="0" y="14"/>
                  </a:lnTo>
                  <a:lnTo>
                    <a:pt x="2" y="20"/>
                  </a:lnTo>
                  <a:lnTo>
                    <a:pt x="4" y="24"/>
                  </a:lnTo>
                  <a:lnTo>
                    <a:pt x="8" y="28"/>
                  </a:lnTo>
                  <a:lnTo>
                    <a:pt x="14" y="28"/>
                  </a:lnTo>
                  <a:lnTo>
                    <a:pt x="14" y="28"/>
                  </a:lnTo>
                  <a:lnTo>
                    <a:pt x="20" y="28"/>
                  </a:lnTo>
                  <a:lnTo>
                    <a:pt x="24" y="24"/>
                  </a:lnTo>
                  <a:lnTo>
                    <a:pt x="28" y="20"/>
                  </a:lnTo>
                  <a:lnTo>
                    <a:pt x="30" y="14"/>
                  </a:lnTo>
                  <a:lnTo>
                    <a:pt x="30" y="14"/>
                  </a:lnTo>
                  <a:lnTo>
                    <a:pt x="28" y="8"/>
                  </a:lnTo>
                  <a:lnTo>
                    <a:pt x="24" y="4"/>
                  </a:lnTo>
                  <a:lnTo>
                    <a:pt x="20" y="0"/>
                  </a:lnTo>
                  <a:lnTo>
                    <a:pt x="14"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54" name="Freeform 422"/>
            <p:cNvSpPr/>
            <p:nvPr/>
          </p:nvSpPr>
          <p:spPr bwMode="auto">
            <a:xfrm>
              <a:off x="6507163" y="1019175"/>
              <a:ext cx="47625" cy="44450"/>
            </a:xfrm>
            <a:custGeom>
              <a:avLst/>
              <a:gdLst/>
              <a:ahLst/>
              <a:cxnLst>
                <a:cxn ang="0">
                  <a:pos x="14" y="0"/>
                </a:cxn>
                <a:cxn ang="0">
                  <a:pos x="14" y="0"/>
                </a:cxn>
                <a:cxn ang="0">
                  <a:pos x="8" y="0"/>
                </a:cxn>
                <a:cxn ang="0">
                  <a:pos x="4" y="4"/>
                </a:cxn>
                <a:cxn ang="0">
                  <a:pos x="2" y="8"/>
                </a:cxn>
                <a:cxn ang="0">
                  <a:pos x="0" y="14"/>
                </a:cxn>
                <a:cxn ang="0">
                  <a:pos x="0" y="14"/>
                </a:cxn>
                <a:cxn ang="0">
                  <a:pos x="2" y="20"/>
                </a:cxn>
                <a:cxn ang="0">
                  <a:pos x="4" y="24"/>
                </a:cxn>
                <a:cxn ang="0">
                  <a:pos x="8" y="28"/>
                </a:cxn>
                <a:cxn ang="0">
                  <a:pos x="14" y="28"/>
                </a:cxn>
                <a:cxn ang="0">
                  <a:pos x="14" y="28"/>
                </a:cxn>
                <a:cxn ang="0">
                  <a:pos x="20" y="28"/>
                </a:cxn>
                <a:cxn ang="0">
                  <a:pos x="24" y="24"/>
                </a:cxn>
                <a:cxn ang="0">
                  <a:pos x="28" y="20"/>
                </a:cxn>
                <a:cxn ang="0">
                  <a:pos x="30" y="14"/>
                </a:cxn>
                <a:cxn ang="0">
                  <a:pos x="30" y="14"/>
                </a:cxn>
                <a:cxn ang="0">
                  <a:pos x="28" y="8"/>
                </a:cxn>
                <a:cxn ang="0">
                  <a:pos x="24" y="4"/>
                </a:cxn>
                <a:cxn ang="0">
                  <a:pos x="20" y="0"/>
                </a:cxn>
                <a:cxn ang="0">
                  <a:pos x="14" y="0"/>
                </a:cxn>
              </a:cxnLst>
              <a:rect l="0" t="0" r="r" b="b"/>
              <a:pathLst>
                <a:path w="30" h="28">
                  <a:moveTo>
                    <a:pt x="14" y="0"/>
                  </a:moveTo>
                  <a:lnTo>
                    <a:pt x="14" y="0"/>
                  </a:lnTo>
                  <a:lnTo>
                    <a:pt x="8" y="0"/>
                  </a:lnTo>
                  <a:lnTo>
                    <a:pt x="4" y="4"/>
                  </a:lnTo>
                  <a:lnTo>
                    <a:pt x="2" y="8"/>
                  </a:lnTo>
                  <a:lnTo>
                    <a:pt x="0" y="14"/>
                  </a:lnTo>
                  <a:lnTo>
                    <a:pt x="0" y="14"/>
                  </a:lnTo>
                  <a:lnTo>
                    <a:pt x="2" y="20"/>
                  </a:lnTo>
                  <a:lnTo>
                    <a:pt x="4" y="24"/>
                  </a:lnTo>
                  <a:lnTo>
                    <a:pt x="8" y="28"/>
                  </a:lnTo>
                  <a:lnTo>
                    <a:pt x="14" y="28"/>
                  </a:lnTo>
                  <a:lnTo>
                    <a:pt x="14" y="28"/>
                  </a:lnTo>
                  <a:lnTo>
                    <a:pt x="20" y="28"/>
                  </a:lnTo>
                  <a:lnTo>
                    <a:pt x="24" y="24"/>
                  </a:lnTo>
                  <a:lnTo>
                    <a:pt x="28" y="20"/>
                  </a:lnTo>
                  <a:lnTo>
                    <a:pt x="30" y="14"/>
                  </a:lnTo>
                  <a:lnTo>
                    <a:pt x="30" y="14"/>
                  </a:lnTo>
                  <a:lnTo>
                    <a:pt x="28" y="8"/>
                  </a:lnTo>
                  <a:lnTo>
                    <a:pt x="24" y="4"/>
                  </a:lnTo>
                  <a:lnTo>
                    <a:pt x="20" y="0"/>
                  </a:lnTo>
                  <a:lnTo>
                    <a:pt x="14"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55" name="Freeform 423"/>
            <p:cNvSpPr/>
            <p:nvPr/>
          </p:nvSpPr>
          <p:spPr bwMode="auto">
            <a:xfrm>
              <a:off x="6704013" y="1330325"/>
              <a:ext cx="44450" cy="44450"/>
            </a:xfrm>
            <a:custGeom>
              <a:avLst/>
              <a:gdLst/>
              <a:ahLst/>
              <a:cxnLst>
                <a:cxn ang="0">
                  <a:pos x="14" y="0"/>
                </a:cxn>
                <a:cxn ang="0">
                  <a:pos x="14" y="0"/>
                </a:cxn>
                <a:cxn ang="0">
                  <a:pos x="8" y="0"/>
                </a:cxn>
                <a:cxn ang="0">
                  <a:pos x="4" y="4"/>
                </a:cxn>
                <a:cxn ang="0">
                  <a:pos x="0" y="8"/>
                </a:cxn>
                <a:cxn ang="0">
                  <a:pos x="0" y="14"/>
                </a:cxn>
                <a:cxn ang="0">
                  <a:pos x="0" y="14"/>
                </a:cxn>
                <a:cxn ang="0">
                  <a:pos x="0" y="20"/>
                </a:cxn>
                <a:cxn ang="0">
                  <a:pos x="4" y="24"/>
                </a:cxn>
                <a:cxn ang="0">
                  <a:pos x="8" y="28"/>
                </a:cxn>
                <a:cxn ang="0">
                  <a:pos x="14" y="28"/>
                </a:cxn>
                <a:cxn ang="0">
                  <a:pos x="14" y="28"/>
                </a:cxn>
                <a:cxn ang="0">
                  <a:pos x="20" y="28"/>
                </a:cxn>
                <a:cxn ang="0">
                  <a:pos x="24" y="24"/>
                </a:cxn>
                <a:cxn ang="0">
                  <a:pos x="28" y="20"/>
                </a:cxn>
                <a:cxn ang="0">
                  <a:pos x="28" y="14"/>
                </a:cxn>
                <a:cxn ang="0">
                  <a:pos x="28" y="14"/>
                </a:cxn>
                <a:cxn ang="0">
                  <a:pos x="28" y="8"/>
                </a:cxn>
                <a:cxn ang="0">
                  <a:pos x="24" y="4"/>
                </a:cxn>
                <a:cxn ang="0">
                  <a:pos x="20" y="0"/>
                </a:cxn>
                <a:cxn ang="0">
                  <a:pos x="14" y="0"/>
                </a:cxn>
              </a:cxnLst>
              <a:rect l="0" t="0" r="r" b="b"/>
              <a:pathLst>
                <a:path w="28" h="28">
                  <a:moveTo>
                    <a:pt x="14" y="0"/>
                  </a:moveTo>
                  <a:lnTo>
                    <a:pt x="14" y="0"/>
                  </a:lnTo>
                  <a:lnTo>
                    <a:pt x="8" y="0"/>
                  </a:lnTo>
                  <a:lnTo>
                    <a:pt x="4" y="4"/>
                  </a:lnTo>
                  <a:lnTo>
                    <a:pt x="0" y="8"/>
                  </a:lnTo>
                  <a:lnTo>
                    <a:pt x="0" y="14"/>
                  </a:lnTo>
                  <a:lnTo>
                    <a:pt x="0" y="14"/>
                  </a:lnTo>
                  <a:lnTo>
                    <a:pt x="0" y="20"/>
                  </a:lnTo>
                  <a:lnTo>
                    <a:pt x="4" y="24"/>
                  </a:lnTo>
                  <a:lnTo>
                    <a:pt x="8" y="28"/>
                  </a:lnTo>
                  <a:lnTo>
                    <a:pt x="14" y="28"/>
                  </a:lnTo>
                  <a:lnTo>
                    <a:pt x="14" y="28"/>
                  </a:lnTo>
                  <a:lnTo>
                    <a:pt x="20" y="28"/>
                  </a:lnTo>
                  <a:lnTo>
                    <a:pt x="24" y="24"/>
                  </a:lnTo>
                  <a:lnTo>
                    <a:pt x="28" y="20"/>
                  </a:lnTo>
                  <a:lnTo>
                    <a:pt x="28" y="14"/>
                  </a:lnTo>
                  <a:lnTo>
                    <a:pt x="28" y="14"/>
                  </a:lnTo>
                  <a:lnTo>
                    <a:pt x="28" y="8"/>
                  </a:lnTo>
                  <a:lnTo>
                    <a:pt x="24" y="4"/>
                  </a:lnTo>
                  <a:lnTo>
                    <a:pt x="20" y="0"/>
                  </a:lnTo>
                  <a:lnTo>
                    <a:pt x="14"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56" name="Freeform 424"/>
            <p:cNvSpPr/>
            <p:nvPr/>
          </p:nvSpPr>
          <p:spPr bwMode="auto">
            <a:xfrm>
              <a:off x="6704013" y="1330325"/>
              <a:ext cx="44450" cy="44450"/>
            </a:xfrm>
            <a:custGeom>
              <a:avLst/>
              <a:gdLst/>
              <a:ahLst/>
              <a:cxnLst>
                <a:cxn ang="0">
                  <a:pos x="14" y="0"/>
                </a:cxn>
                <a:cxn ang="0">
                  <a:pos x="14" y="0"/>
                </a:cxn>
                <a:cxn ang="0">
                  <a:pos x="8" y="0"/>
                </a:cxn>
                <a:cxn ang="0">
                  <a:pos x="4" y="4"/>
                </a:cxn>
                <a:cxn ang="0">
                  <a:pos x="0" y="8"/>
                </a:cxn>
                <a:cxn ang="0">
                  <a:pos x="0" y="14"/>
                </a:cxn>
                <a:cxn ang="0">
                  <a:pos x="0" y="14"/>
                </a:cxn>
                <a:cxn ang="0">
                  <a:pos x="0" y="20"/>
                </a:cxn>
                <a:cxn ang="0">
                  <a:pos x="4" y="24"/>
                </a:cxn>
                <a:cxn ang="0">
                  <a:pos x="8" y="28"/>
                </a:cxn>
                <a:cxn ang="0">
                  <a:pos x="14" y="28"/>
                </a:cxn>
                <a:cxn ang="0">
                  <a:pos x="14" y="28"/>
                </a:cxn>
                <a:cxn ang="0">
                  <a:pos x="20" y="28"/>
                </a:cxn>
                <a:cxn ang="0">
                  <a:pos x="24" y="24"/>
                </a:cxn>
                <a:cxn ang="0">
                  <a:pos x="28" y="20"/>
                </a:cxn>
                <a:cxn ang="0">
                  <a:pos x="28" y="14"/>
                </a:cxn>
                <a:cxn ang="0">
                  <a:pos x="28" y="14"/>
                </a:cxn>
                <a:cxn ang="0">
                  <a:pos x="28" y="8"/>
                </a:cxn>
                <a:cxn ang="0">
                  <a:pos x="24" y="4"/>
                </a:cxn>
                <a:cxn ang="0">
                  <a:pos x="20" y="0"/>
                </a:cxn>
                <a:cxn ang="0">
                  <a:pos x="14" y="0"/>
                </a:cxn>
              </a:cxnLst>
              <a:rect l="0" t="0" r="r" b="b"/>
              <a:pathLst>
                <a:path w="28" h="28">
                  <a:moveTo>
                    <a:pt x="14" y="0"/>
                  </a:moveTo>
                  <a:lnTo>
                    <a:pt x="14" y="0"/>
                  </a:lnTo>
                  <a:lnTo>
                    <a:pt x="8" y="0"/>
                  </a:lnTo>
                  <a:lnTo>
                    <a:pt x="4" y="4"/>
                  </a:lnTo>
                  <a:lnTo>
                    <a:pt x="0" y="8"/>
                  </a:lnTo>
                  <a:lnTo>
                    <a:pt x="0" y="14"/>
                  </a:lnTo>
                  <a:lnTo>
                    <a:pt x="0" y="14"/>
                  </a:lnTo>
                  <a:lnTo>
                    <a:pt x="0" y="20"/>
                  </a:lnTo>
                  <a:lnTo>
                    <a:pt x="4" y="24"/>
                  </a:lnTo>
                  <a:lnTo>
                    <a:pt x="8" y="28"/>
                  </a:lnTo>
                  <a:lnTo>
                    <a:pt x="14" y="28"/>
                  </a:lnTo>
                  <a:lnTo>
                    <a:pt x="14" y="28"/>
                  </a:lnTo>
                  <a:lnTo>
                    <a:pt x="20" y="28"/>
                  </a:lnTo>
                  <a:lnTo>
                    <a:pt x="24" y="24"/>
                  </a:lnTo>
                  <a:lnTo>
                    <a:pt x="28" y="20"/>
                  </a:lnTo>
                  <a:lnTo>
                    <a:pt x="28" y="14"/>
                  </a:lnTo>
                  <a:lnTo>
                    <a:pt x="28" y="14"/>
                  </a:lnTo>
                  <a:lnTo>
                    <a:pt x="28" y="8"/>
                  </a:lnTo>
                  <a:lnTo>
                    <a:pt x="24" y="4"/>
                  </a:lnTo>
                  <a:lnTo>
                    <a:pt x="20" y="0"/>
                  </a:lnTo>
                  <a:lnTo>
                    <a:pt x="14"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57" name="Freeform 425"/>
            <p:cNvSpPr/>
            <p:nvPr/>
          </p:nvSpPr>
          <p:spPr bwMode="auto">
            <a:xfrm>
              <a:off x="7573963" y="1384300"/>
              <a:ext cx="47625" cy="44450"/>
            </a:xfrm>
            <a:custGeom>
              <a:avLst/>
              <a:gdLst/>
              <a:ahLst/>
              <a:cxnLst>
                <a:cxn ang="0">
                  <a:pos x="16" y="0"/>
                </a:cxn>
                <a:cxn ang="0">
                  <a:pos x="16" y="0"/>
                </a:cxn>
                <a:cxn ang="0">
                  <a:pos x="10" y="0"/>
                </a:cxn>
                <a:cxn ang="0">
                  <a:pos x="4" y="4"/>
                </a:cxn>
                <a:cxn ang="0">
                  <a:pos x="2" y="8"/>
                </a:cxn>
                <a:cxn ang="0">
                  <a:pos x="0" y="14"/>
                </a:cxn>
                <a:cxn ang="0">
                  <a:pos x="0" y="14"/>
                </a:cxn>
                <a:cxn ang="0">
                  <a:pos x="2" y="20"/>
                </a:cxn>
                <a:cxn ang="0">
                  <a:pos x="4" y="24"/>
                </a:cxn>
                <a:cxn ang="0">
                  <a:pos x="10" y="26"/>
                </a:cxn>
                <a:cxn ang="0">
                  <a:pos x="16" y="28"/>
                </a:cxn>
                <a:cxn ang="0">
                  <a:pos x="16" y="28"/>
                </a:cxn>
                <a:cxn ang="0">
                  <a:pos x="20" y="26"/>
                </a:cxn>
                <a:cxn ang="0">
                  <a:pos x="26" y="24"/>
                </a:cxn>
                <a:cxn ang="0">
                  <a:pos x="28" y="20"/>
                </a:cxn>
                <a:cxn ang="0">
                  <a:pos x="30" y="14"/>
                </a:cxn>
                <a:cxn ang="0">
                  <a:pos x="30" y="14"/>
                </a:cxn>
                <a:cxn ang="0">
                  <a:pos x="28" y="8"/>
                </a:cxn>
                <a:cxn ang="0">
                  <a:pos x="26" y="4"/>
                </a:cxn>
                <a:cxn ang="0">
                  <a:pos x="20" y="0"/>
                </a:cxn>
                <a:cxn ang="0">
                  <a:pos x="16" y="0"/>
                </a:cxn>
              </a:cxnLst>
              <a:rect l="0" t="0" r="r" b="b"/>
              <a:pathLst>
                <a:path w="30" h="28">
                  <a:moveTo>
                    <a:pt x="16" y="0"/>
                  </a:moveTo>
                  <a:lnTo>
                    <a:pt x="16" y="0"/>
                  </a:lnTo>
                  <a:lnTo>
                    <a:pt x="10" y="0"/>
                  </a:lnTo>
                  <a:lnTo>
                    <a:pt x="4" y="4"/>
                  </a:lnTo>
                  <a:lnTo>
                    <a:pt x="2" y="8"/>
                  </a:lnTo>
                  <a:lnTo>
                    <a:pt x="0" y="14"/>
                  </a:lnTo>
                  <a:lnTo>
                    <a:pt x="0" y="14"/>
                  </a:lnTo>
                  <a:lnTo>
                    <a:pt x="2" y="20"/>
                  </a:lnTo>
                  <a:lnTo>
                    <a:pt x="4" y="24"/>
                  </a:lnTo>
                  <a:lnTo>
                    <a:pt x="10" y="26"/>
                  </a:lnTo>
                  <a:lnTo>
                    <a:pt x="16" y="28"/>
                  </a:lnTo>
                  <a:lnTo>
                    <a:pt x="16" y="28"/>
                  </a:lnTo>
                  <a:lnTo>
                    <a:pt x="20" y="26"/>
                  </a:lnTo>
                  <a:lnTo>
                    <a:pt x="26" y="24"/>
                  </a:lnTo>
                  <a:lnTo>
                    <a:pt x="28" y="20"/>
                  </a:lnTo>
                  <a:lnTo>
                    <a:pt x="30" y="14"/>
                  </a:lnTo>
                  <a:lnTo>
                    <a:pt x="30" y="14"/>
                  </a:lnTo>
                  <a:lnTo>
                    <a:pt x="28" y="8"/>
                  </a:lnTo>
                  <a:lnTo>
                    <a:pt x="26" y="4"/>
                  </a:lnTo>
                  <a:lnTo>
                    <a:pt x="20" y="0"/>
                  </a:lnTo>
                  <a:lnTo>
                    <a:pt x="1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58" name="Freeform 426"/>
            <p:cNvSpPr/>
            <p:nvPr/>
          </p:nvSpPr>
          <p:spPr bwMode="auto">
            <a:xfrm>
              <a:off x="7573963" y="1384300"/>
              <a:ext cx="47625" cy="44450"/>
            </a:xfrm>
            <a:custGeom>
              <a:avLst/>
              <a:gdLst/>
              <a:ahLst/>
              <a:cxnLst>
                <a:cxn ang="0">
                  <a:pos x="16" y="0"/>
                </a:cxn>
                <a:cxn ang="0">
                  <a:pos x="16" y="0"/>
                </a:cxn>
                <a:cxn ang="0">
                  <a:pos x="10" y="0"/>
                </a:cxn>
                <a:cxn ang="0">
                  <a:pos x="4" y="4"/>
                </a:cxn>
                <a:cxn ang="0">
                  <a:pos x="2" y="8"/>
                </a:cxn>
                <a:cxn ang="0">
                  <a:pos x="0" y="14"/>
                </a:cxn>
                <a:cxn ang="0">
                  <a:pos x="0" y="14"/>
                </a:cxn>
                <a:cxn ang="0">
                  <a:pos x="2" y="20"/>
                </a:cxn>
                <a:cxn ang="0">
                  <a:pos x="4" y="24"/>
                </a:cxn>
                <a:cxn ang="0">
                  <a:pos x="10" y="26"/>
                </a:cxn>
                <a:cxn ang="0">
                  <a:pos x="16" y="28"/>
                </a:cxn>
                <a:cxn ang="0">
                  <a:pos x="16" y="28"/>
                </a:cxn>
                <a:cxn ang="0">
                  <a:pos x="20" y="26"/>
                </a:cxn>
                <a:cxn ang="0">
                  <a:pos x="26" y="24"/>
                </a:cxn>
                <a:cxn ang="0">
                  <a:pos x="28" y="20"/>
                </a:cxn>
                <a:cxn ang="0">
                  <a:pos x="30" y="14"/>
                </a:cxn>
                <a:cxn ang="0">
                  <a:pos x="30" y="14"/>
                </a:cxn>
                <a:cxn ang="0">
                  <a:pos x="28" y="8"/>
                </a:cxn>
                <a:cxn ang="0">
                  <a:pos x="26" y="4"/>
                </a:cxn>
                <a:cxn ang="0">
                  <a:pos x="20" y="0"/>
                </a:cxn>
                <a:cxn ang="0">
                  <a:pos x="16" y="0"/>
                </a:cxn>
              </a:cxnLst>
              <a:rect l="0" t="0" r="r" b="b"/>
              <a:pathLst>
                <a:path w="30" h="28">
                  <a:moveTo>
                    <a:pt x="16" y="0"/>
                  </a:moveTo>
                  <a:lnTo>
                    <a:pt x="16" y="0"/>
                  </a:lnTo>
                  <a:lnTo>
                    <a:pt x="10" y="0"/>
                  </a:lnTo>
                  <a:lnTo>
                    <a:pt x="4" y="4"/>
                  </a:lnTo>
                  <a:lnTo>
                    <a:pt x="2" y="8"/>
                  </a:lnTo>
                  <a:lnTo>
                    <a:pt x="0" y="14"/>
                  </a:lnTo>
                  <a:lnTo>
                    <a:pt x="0" y="14"/>
                  </a:lnTo>
                  <a:lnTo>
                    <a:pt x="2" y="20"/>
                  </a:lnTo>
                  <a:lnTo>
                    <a:pt x="4" y="24"/>
                  </a:lnTo>
                  <a:lnTo>
                    <a:pt x="10" y="26"/>
                  </a:lnTo>
                  <a:lnTo>
                    <a:pt x="16" y="28"/>
                  </a:lnTo>
                  <a:lnTo>
                    <a:pt x="16" y="28"/>
                  </a:lnTo>
                  <a:lnTo>
                    <a:pt x="20" y="26"/>
                  </a:lnTo>
                  <a:lnTo>
                    <a:pt x="26" y="24"/>
                  </a:lnTo>
                  <a:lnTo>
                    <a:pt x="28" y="20"/>
                  </a:lnTo>
                  <a:lnTo>
                    <a:pt x="30" y="14"/>
                  </a:lnTo>
                  <a:lnTo>
                    <a:pt x="30" y="14"/>
                  </a:lnTo>
                  <a:lnTo>
                    <a:pt x="28" y="8"/>
                  </a:lnTo>
                  <a:lnTo>
                    <a:pt x="26" y="4"/>
                  </a:lnTo>
                  <a:lnTo>
                    <a:pt x="20" y="0"/>
                  </a:lnTo>
                  <a:lnTo>
                    <a:pt x="1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59" name="Freeform 427"/>
            <p:cNvSpPr/>
            <p:nvPr/>
          </p:nvSpPr>
          <p:spPr bwMode="auto">
            <a:xfrm>
              <a:off x="7050088" y="1685925"/>
              <a:ext cx="47625" cy="44450"/>
            </a:xfrm>
            <a:custGeom>
              <a:avLst/>
              <a:gdLst/>
              <a:ahLst/>
              <a:cxnLst>
                <a:cxn ang="0">
                  <a:pos x="14" y="0"/>
                </a:cxn>
                <a:cxn ang="0">
                  <a:pos x="14" y="0"/>
                </a:cxn>
                <a:cxn ang="0">
                  <a:pos x="8" y="0"/>
                </a:cxn>
                <a:cxn ang="0">
                  <a:pos x="4" y="4"/>
                </a:cxn>
                <a:cxn ang="0">
                  <a:pos x="2" y="8"/>
                </a:cxn>
                <a:cxn ang="0">
                  <a:pos x="0" y="14"/>
                </a:cxn>
                <a:cxn ang="0">
                  <a:pos x="0" y="14"/>
                </a:cxn>
                <a:cxn ang="0">
                  <a:pos x="2" y="20"/>
                </a:cxn>
                <a:cxn ang="0">
                  <a:pos x="4" y="24"/>
                </a:cxn>
                <a:cxn ang="0">
                  <a:pos x="8" y="28"/>
                </a:cxn>
                <a:cxn ang="0">
                  <a:pos x="14" y="28"/>
                </a:cxn>
                <a:cxn ang="0">
                  <a:pos x="14" y="28"/>
                </a:cxn>
                <a:cxn ang="0">
                  <a:pos x="20" y="28"/>
                </a:cxn>
                <a:cxn ang="0">
                  <a:pos x="24" y="24"/>
                </a:cxn>
                <a:cxn ang="0">
                  <a:pos x="28" y="20"/>
                </a:cxn>
                <a:cxn ang="0">
                  <a:pos x="30" y="14"/>
                </a:cxn>
                <a:cxn ang="0">
                  <a:pos x="30" y="14"/>
                </a:cxn>
                <a:cxn ang="0">
                  <a:pos x="28" y="8"/>
                </a:cxn>
                <a:cxn ang="0">
                  <a:pos x="24" y="4"/>
                </a:cxn>
                <a:cxn ang="0">
                  <a:pos x="20" y="0"/>
                </a:cxn>
                <a:cxn ang="0">
                  <a:pos x="14" y="0"/>
                </a:cxn>
              </a:cxnLst>
              <a:rect l="0" t="0" r="r" b="b"/>
              <a:pathLst>
                <a:path w="30" h="28">
                  <a:moveTo>
                    <a:pt x="14" y="0"/>
                  </a:moveTo>
                  <a:lnTo>
                    <a:pt x="14" y="0"/>
                  </a:lnTo>
                  <a:lnTo>
                    <a:pt x="8" y="0"/>
                  </a:lnTo>
                  <a:lnTo>
                    <a:pt x="4" y="4"/>
                  </a:lnTo>
                  <a:lnTo>
                    <a:pt x="2" y="8"/>
                  </a:lnTo>
                  <a:lnTo>
                    <a:pt x="0" y="14"/>
                  </a:lnTo>
                  <a:lnTo>
                    <a:pt x="0" y="14"/>
                  </a:lnTo>
                  <a:lnTo>
                    <a:pt x="2" y="20"/>
                  </a:lnTo>
                  <a:lnTo>
                    <a:pt x="4" y="24"/>
                  </a:lnTo>
                  <a:lnTo>
                    <a:pt x="8" y="28"/>
                  </a:lnTo>
                  <a:lnTo>
                    <a:pt x="14" y="28"/>
                  </a:lnTo>
                  <a:lnTo>
                    <a:pt x="14" y="28"/>
                  </a:lnTo>
                  <a:lnTo>
                    <a:pt x="20" y="28"/>
                  </a:lnTo>
                  <a:lnTo>
                    <a:pt x="24" y="24"/>
                  </a:lnTo>
                  <a:lnTo>
                    <a:pt x="28" y="20"/>
                  </a:lnTo>
                  <a:lnTo>
                    <a:pt x="30" y="14"/>
                  </a:lnTo>
                  <a:lnTo>
                    <a:pt x="30" y="14"/>
                  </a:lnTo>
                  <a:lnTo>
                    <a:pt x="28" y="8"/>
                  </a:lnTo>
                  <a:lnTo>
                    <a:pt x="24" y="4"/>
                  </a:lnTo>
                  <a:lnTo>
                    <a:pt x="20" y="0"/>
                  </a:lnTo>
                  <a:lnTo>
                    <a:pt x="14"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60" name="Freeform 428"/>
            <p:cNvSpPr/>
            <p:nvPr/>
          </p:nvSpPr>
          <p:spPr bwMode="auto">
            <a:xfrm>
              <a:off x="7050088" y="1685925"/>
              <a:ext cx="47625" cy="44450"/>
            </a:xfrm>
            <a:custGeom>
              <a:avLst/>
              <a:gdLst/>
              <a:ahLst/>
              <a:cxnLst>
                <a:cxn ang="0">
                  <a:pos x="14" y="0"/>
                </a:cxn>
                <a:cxn ang="0">
                  <a:pos x="14" y="0"/>
                </a:cxn>
                <a:cxn ang="0">
                  <a:pos x="8" y="0"/>
                </a:cxn>
                <a:cxn ang="0">
                  <a:pos x="4" y="4"/>
                </a:cxn>
                <a:cxn ang="0">
                  <a:pos x="2" y="8"/>
                </a:cxn>
                <a:cxn ang="0">
                  <a:pos x="0" y="14"/>
                </a:cxn>
                <a:cxn ang="0">
                  <a:pos x="0" y="14"/>
                </a:cxn>
                <a:cxn ang="0">
                  <a:pos x="2" y="20"/>
                </a:cxn>
                <a:cxn ang="0">
                  <a:pos x="4" y="24"/>
                </a:cxn>
                <a:cxn ang="0">
                  <a:pos x="8" y="28"/>
                </a:cxn>
                <a:cxn ang="0">
                  <a:pos x="14" y="28"/>
                </a:cxn>
                <a:cxn ang="0">
                  <a:pos x="14" y="28"/>
                </a:cxn>
                <a:cxn ang="0">
                  <a:pos x="20" y="28"/>
                </a:cxn>
                <a:cxn ang="0">
                  <a:pos x="24" y="24"/>
                </a:cxn>
                <a:cxn ang="0">
                  <a:pos x="28" y="20"/>
                </a:cxn>
                <a:cxn ang="0">
                  <a:pos x="30" y="14"/>
                </a:cxn>
                <a:cxn ang="0">
                  <a:pos x="30" y="14"/>
                </a:cxn>
                <a:cxn ang="0">
                  <a:pos x="28" y="8"/>
                </a:cxn>
                <a:cxn ang="0">
                  <a:pos x="24" y="4"/>
                </a:cxn>
                <a:cxn ang="0">
                  <a:pos x="20" y="0"/>
                </a:cxn>
                <a:cxn ang="0">
                  <a:pos x="14" y="0"/>
                </a:cxn>
              </a:cxnLst>
              <a:rect l="0" t="0" r="r" b="b"/>
              <a:pathLst>
                <a:path w="30" h="28">
                  <a:moveTo>
                    <a:pt x="14" y="0"/>
                  </a:moveTo>
                  <a:lnTo>
                    <a:pt x="14" y="0"/>
                  </a:lnTo>
                  <a:lnTo>
                    <a:pt x="8" y="0"/>
                  </a:lnTo>
                  <a:lnTo>
                    <a:pt x="4" y="4"/>
                  </a:lnTo>
                  <a:lnTo>
                    <a:pt x="2" y="8"/>
                  </a:lnTo>
                  <a:lnTo>
                    <a:pt x="0" y="14"/>
                  </a:lnTo>
                  <a:lnTo>
                    <a:pt x="0" y="14"/>
                  </a:lnTo>
                  <a:lnTo>
                    <a:pt x="2" y="20"/>
                  </a:lnTo>
                  <a:lnTo>
                    <a:pt x="4" y="24"/>
                  </a:lnTo>
                  <a:lnTo>
                    <a:pt x="8" y="28"/>
                  </a:lnTo>
                  <a:lnTo>
                    <a:pt x="14" y="28"/>
                  </a:lnTo>
                  <a:lnTo>
                    <a:pt x="14" y="28"/>
                  </a:lnTo>
                  <a:lnTo>
                    <a:pt x="20" y="28"/>
                  </a:lnTo>
                  <a:lnTo>
                    <a:pt x="24" y="24"/>
                  </a:lnTo>
                  <a:lnTo>
                    <a:pt x="28" y="20"/>
                  </a:lnTo>
                  <a:lnTo>
                    <a:pt x="30" y="14"/>
                  </a:lnTo>
                  <a:lnTo>
                    <a:pt x="30" y="14"/>
                  </a:lnTo>
                  <a:lnTo>
                    <a:pt x="28" y="8"/>
                  </a:lnTo>
                  <a:lnTo>
                    <a:pt x="24" y="4"/>
                  </a:lnTo>
                  <a:lnTo>
                    <a:pt x="20" y="0"/>
                  </a:lnTo>
                  <a:lnTo>
                    <a:pt x="14"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61" name="Freeform 429"/>
            <p:cNvSpPr/>
            <p:nvPr/>
          </p:nvSpPr>
          <p:spPr bwMode="auto">
            <a:xfrm>
              <a:off x="3979863" y="1390650"/>
              <a:ext cx="47625" cy="47625"/>
            </a:xfrm>
            <a:custGeom>
              <a:avLst/>
              <a:gdLst/>
              <a:ahLst/>
              <a:cxnLst>
                <a:cxn ang="0">
                  <a:pos x="14" y="0"/>
                </a:cxn>
                <a:cxn ang="0">
                  <a:pos x="14" y="0"/>
                </a:cxn>
                <a:cxn ang="0">
                  <a:pos x="10" y="2"/>
                </a:cxn>
                <a:cxn ang="0">
                  <a:pos x="4" y="4"/>
                </a:cxn>
                <a:cxn ang="0">
                  <a:pos x="2" y="10"/>
                </a:cxn>
                <a:cxn ang="0">
                  <a:pos x="0" y="16"/>
                </a:cxn>
                <a:cxn ang="0">
                  <a:pos x="0" y="16"/>
                </a:cxn>
                <a:cxn ang="0">
                  <a:pos x="2" y="20"/>
                </a:cxn>
                <a:cxn ang="0">
                  <a:pos x="4" y="26"/>
                </a:cxn>
                <a:cxn ang="0">
                  <a:pos x="10" y="28"/>
                </a:cxn>
                <a:cxn ang="0">
                  <a:pos x="14" y="30"/>
                </a:cxn>
                <a:cxn ang="0">
                  <a:pos x="14" y="30"/>
                </a:cxn>
                <a:cxn ang="0">
                  <a:pos x="20" y="28"/>
                </a:cxn>
                <a:cxn ang="0">
                  <a:pos x="24" y="26"/>
                </a:cxn>
                <a:cxn ang="0">
                  <a:pos x="28" y="20"/>
                </a:cxn>
                <a:cxn ang="0">
                  <a:pos x="30" y="16"/>
                </a:cxn>
                <a:cxn ang="0">
                  <a:pos x="30" y="16"/>
                </a:cxn>
                <a:cxn ang="0">
                  <a:pos x="28" y="10"/>
                </a:cxn>
                <a:cxn ang="0">
                  <a:pos x="24" y="4"/>
                </a:cxn>
                <a:cxn ang="0">
                  <a:pos x="20" y="2"/>
                </a:cxn>
                <a:cxn ang="0">
                  <a:pos x="14" y="0"/>
                </a:cxn>
              </a:cxnLst>
              <a:rect l="0" t="0" r="r" b="b"/>
              <a:pathLst>
                <a:path w="30" h="30">
                  <a:moveTo>
                    <a:pt x="14" y="0"/>
                  </a:moveTo>
                  <a:lnTo>
                    <a:pt x="14" y="0"/>
                  </a:lnTo>
                  <a:lnTo>
                    <a:pt x="10" y="2"/>
                  </a:lnTo>
                  <a:lnTo>
                    <a:pt x="4" y="4"/>
                  </a:lnTo>
                  <a:lnTo>
                    <a:pt x="2" y="10"/>
                  </a:lnTo>
                  <a:lnTo>
                    <a:pt x="0" y="16"/>
                  </a:lnTo>
                  <a:lnTo>
                    <a:pt x="0" y="16"/>
                  </a:lnTo>
                  <a:lnTo>
                    <a:pt x="2" y="20"/>
                  </a:lnTo>
                  <a:lnTo>
                    <a:pt x="4" y="26"/>
                  </a:lnTo>
                  <a:lnTo>
                    <a:pt x="10" y="28"/>
                  </a:lnTo>
                  <a:lnTo>
                    <a:pt x="14" y="30"/>
                  </a:lnTo>
                  <a:lnTo>
                    <a:pt x="14" y="30"/>
                  </a:lnTo>
                  <a:lnTo>
                    <a:pt x="20" y="28"/>
                  </a:lnTo>
                  <a:lnTo>
                    <a:pt x="24" y="26"/>
                  </a:lnTo>
                  <a:lnTo>
                    <a:pt x="28" y="20"/>
                  </a:lnTo>
                  <a:lnTo>
                    <a:pt x="30" y="16"/>
                  </a:lnTo>
                  <a:lnTo>
                    <a:pt x="30" y="16"/>
                  </a:lnTo>
                  <a:lnTo>
                    <a:pt x="28" y="10"/>
                  </a:lnTo>
                  <a:lnTo>
                    <a:pt x="24" y="4"/>
                  </a:lnTo>
                  <a:lnTo>
                    <a:pt x="20" y="2"/>
                  </a:lnTo>
                  <a:lnTo>
                    <a:pt x="14"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62" name="Freeform 430"/>
            <p:cNvSpPr/>
            <p:nvPr/>
          </p:nvSpPr>
          <p:spPr bwMode="auto">
            <a:xfrm>
              <a:off x="3979863" y="1390650"/>
              <a:ext cx="47625" cy="47625"/>
            </a:xfrm>
            <a:custGeom>
              <a:avLst/>
              <a:gdLst/>
              <a:ahLst/>
              <a:cxnLst>
                <a:cxn ang="0">
                  <a:pos x="14" y="0"/>
                </a:cxn>
                <a:cxn ang="0">
                  <a:pos x="14" y="0"/>
                </a:cxn>
                <a:cxn ang="0">
                  <a:pos x="10" y="2"/>
                </a:cxn>
                <a:cxn ang="0">
                  <a:pos x="4" y="4"/>
                </a:cxn>
                <a:cxn ang="0">
                  <a:pos x="2" y="10"/>
                </a:cxn>
                <a:cxn ang="0">
                  <a:pos x="0" y="16"/>
                </a:cxn>
                <a:cxn ang="0">
                  <a:pos x="0" y="16"/>
                </a:cxn>
                <a:cxn ang="0">
                  <a:pos x="2" y="20"/>
                </a:cxn>
                <a:cxn ang="0">
                  <a:pos x="4" y="26"/>
                </a:cxn>
                <a:cxn ang="0">
                  <a:pos x="10" y="28"/>
                </a:cxn>
                <a:cxn ang="0">
                  <a:pos x="14" y="30"/>
                </a:cxn>
                <a:cxn ang="0">
                  <a:pos x="14" y="30"/>
                </a:cxn>
                <a:cxn ang="0">
                  <a:pos x="20" y="28"/>
                </a:cxn>
                <a:cxn ang="0">
                  <a:pos x="24" y="26"/>
                </a:cxn>
                <a:cxn ang="0">
                  <a:pos x="28" y="20"/>
                </a:cxn>
                <a:cxn ang="0">
                  <a:pos x="30" y="16"/>
                </a:cxn>
                <a:cxn ang="0">
                  <a:pos x="30" y="16"/>
                </a:cxn>
                <a:cxn ang="0">
                  <a:pos x="28" y="10"/>
                </a:cxn>
                <a:cxn ang="0">
                  <a:pos x="24" y="4"/>
                </a:cxn>
                <a:cxn ang="0">
                  <a:pos x="20" y="2"/>
                </a:cxn>
                <a:cxn ang="0">
                  <a:pos x="14" y="0"/>
                </a:cxn>
              </a:cxnLst>
              <a:rect l="0" t="0" r="r" b="b"/>
              <a:pathLst>
                <a:path w="30" h="30">
                  <a:moveTo>
                    <a:pt x="14" y="0"/>
                  </a:moveTo>
                  <a:lnTo>
                    <a:pt x="14" y="0"/>
                  </a:lnTo>
                  <a:lnTo>
                    <a:pt x="10" y="2"/>
                  </a:lnTo>
                  <a:lnTo>
                    <a:pt x="4" y="4"/>
                  </a:lnTo>
                  <a:lnTo>
                    <a:pt x="2" y="10"/>
                  </a:lnTo>
                  <a:lnTo>
                    <a:pt x="0" y="16"/>
                  </a:lnTo>
                  <a:lnTo>
                    <a:pt x="0" y="16"/>
                  </a:lnTo>
                  <a:lnTo>
                    <a:pt x="2" y="20"/>
                  </a:lnTo>
                  <a:lnTo>
                    <a:pt x="4" y="26"/>
                  </a:lnTo>
                  <a:lnTo>
                    <a:pt x="10" y="28"/>
                  </a:lnTo>
                  <a:lnTo>
                    <a:pt x="14" y="30"/>
                  </a:lnTo>
                  <a:lnTo>
                    <a:pt x="14" y="30"/>
                  </a:lnTo>
                  <a:lnTo>
                    <a:pt x="20" y="28"/>
                  </a:lnTo>
                  <a:lnTo>
                    <a:pt x="24" y="26"/>
                  </a:lnTo>
                  <a:lnTo>
                    <a:pt x="28" y="20"/>
                  </a:lnTo>
                  <a:lnTo>
                    <a:pt x="30" y="16"/>
                  </a:lnTo>
                  <a:lnTo>
                    <a:pt x="30" y="16"/>
                  </a:lnTo>
                  <a:lnTo>
                    <a:pt x="28" y="10"/>
                  </a:lnTo>
                  <a:lnTo>
                    <a:pt x="24" y="4"/>
                  </a:lnTo>
                  <a:lnTo>
                    <a:pt x="20" y="2"/>
                  </a:lnTo>
                  <a:lnTo>
                    <a:pt x="14"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63" name="Freeform 431"/>
            <p:cNvSpPr/>
            <p:nvPr/>
          </p:nvSpPr>
          <p:spPr bwMode="auto">
            <a:xfrm>
              <a:off x="4776788" y="1136650"/>
              <a:ext cx="19050"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0" y="12"/>
                </a:cxn>
                <a:cxn ang="0">
                  <a:pos x="12" y="8"/>
                </a:cxn>
                <a:cxn ang="0">
                  <a:pos x="12" y="8"/>
                </a:cxn>
                <a:cxn ang="0">
                  <a:pos x="10" y="2"/>
                </a:cxn>
                <a:cxn ang="0">
                  <a:pos x="6" y="0"/>
                </a:cxn>
              </a:cxnLst>
              <a:rect l="0" t="0" r="r" b="b"/>
              <a:pathLst>
                <a:path w="12" h="14">
                  <a:moveTo>
                    <a:pt x="6" y="0"/>
                  </a:moveTo>
                  <a:lnTo>
                    <a:pt x="6" y="0"/>
                  </a:lnTo>
                  <a:lnTo>
                    <a:pt x="2" y="2"/>
                  </a:lnTo>
                  <a:lnTo>
                    <a:pt x="0" y="8"/>
                  </a:lnTo>
                  <a:lnTo>
                    <a:pt x="0" y="8"/>
                  </a:lnTo>
                  <a:lnTo>
                    <a:pt x="2" y="12"/>
                  </a:lnTo>
                  <a:lnTo>
                    <a:pt x="6" y="14"/>
                  </a:lnTo>
                  <a:lnTo>
                    <a:pt x="6" y="14"/>
                  </a:lnTo>
                  <a:lnTo>
                    <a:pt x="10" y="12"/>
                  </a:lnTo>
                  <a:lnTo>
                    <a:pt x="12" y="8"/>
                  </a:lnTo>
                  <a:lnTo>
                    <a:pt x="12" y="8"/>
                  </a:lnTo>
                  <a:lnTo>
                    <a:pt x="10"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64" name="Freeform 432"/>
            <p:cNvSpPr/>
            <p:nvPr/>
          </p:nvSpPr>
          <p:spPr bwMode="auto">
            <a:xfrm>
              <a:off x="4776788" y="1136650"/>
              <a:ext cx="19050"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0" y="12"/>
                </a:cxn>
                <a:cxn ang="0">
                  <a:pos x="12" y="8"/>
                </a:cxn>
                <a:cxn ang="0">
                  <a:pos x="12" y="8"/>
                </a:cxn>
                <a:cxn ang="0">
                  <a:pos x="10" y="2"/>
                </a:cxn>
                <a:cxn ang="0">
                  <a:pos x="6" y="0"/>
                </a:cxn>
              </a:cxnLst>
              <a:rect l="0" t="0" r="r" b="b"/>
              <a:pathLst>
                <a:path w="12" h="14">
                  <a:moveTo>
                    <a:pt x="6" y="0"/>
                  </a:moveTo>
                  <a:lnTo>
                    <a:pt x="6" y="0"/>
                  </a:lnTo>
                  <a:lnTo>
                    <a:pt x="2" y="2"/>
                  </a:lnTo>
                  <a:lnTo>
                    <a:pt x="0" y="8"/>
                  </a:lnTo>
                  <a:lnTo>
                    <a:pt x="0" y="8"/>
                  </a:lnTo>
                  <a:lnTo>
                    <a:pt x="2" y="12"/>
                  </a:lnTo>
                  <a:lnTo>
                    <a:pt x="6" y="14"/>
                  </a:lnTo>
                  <a:lnTo>
                    <a:pt x="6" y="14"/>
                  </a:lnTo>
                  <a:lnTo>
                    <a:pt x="10" y="12"/>
                  </a:lnTo>
                  <a:lnTo>
                    <a:pt x="12" y="8"/>
                  </a:lnTo>
                  <a:lnTo>
                    <a:pt x="12" y="8"/>
                  </a:lnTo>
                  <a:lnTo>
                    <a:pt x="10" y="2"/>
                  </a:lnTo>
                  <a:lnTo>
                    <a:pt x="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65" name="Freeform 433"/>
            <p:cNvSpPr/>
            <p:nvPr/>
          </p:nvSpPr>
          <p:spPr bwMode="auto">
            <a:xfrm>
              <a:off x="1503363" y="162877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66" name="Freeform 434"/>
            <p:cNvSpPr/>
            <p:nvPr/>
          </p:nvSpPr>
          <p:spPr bwMode="auto">
            <a:xfrm>
              <a:off x="1503363" y="162877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67" name="Freeform 435"/>
            <p:cNvSpPr/>
            <p:nvPr/>
          </p:nvSpPr>
          <p:spPr bwMode="auto">
            <a:xfrm>
              <a:off x="3605213" y="1104900"/>
              <a:ext cx="34925" cy="38100"/>
            </a:xfrm>
            <a:custGeom>
              <a:avLst/>
              <a:gdLst/>
              <a:ahLst/>
              <a:cxnLst>
                <a:cxn ang="0">
                  <a:pos x="12" y="0"/>
                </a:cxn>
                <a:cxn ang="0">
                  <a:pos x="12" y="0"/>
                </a:cxn>
                <a:cxn ang="0">
                  <a:pos x="8" y="2"/>
                </a:cxn>
                <a:cxn ang="0">
                  <a:pos x="4" y="4"/>
                </a:cxn>
                <a:cxn ang="0">
                  <a:pos x="2" y="8"/>
                </a:cxn>
                <a:cxn ang="0">
                  <a:pos x="0" y="12"/>
                </a:cxn>
                <a:cxn ang="0">
                  <a:pos x="0" y="12"/>
                </a:cxn>
                <a:cxn ang="0">
                  <a:pos x="2" y="16"/>
                </a:cxn>
                <a:cxn ang="0">
                  <a:pos x="4" y="20"/>
                </a:cxn>
                <a:cxn ang="0">
                  <a:pos x="8" y="22"/>
                </a:cxn>
                <a:cxn ang="0">
                  <a:pos x="12" y="24"/>
                </a:cxn>
                <a:cxn ang="0">
                  <a:pos x="12" y="24"/>
                </a:cxn>
                <a:cxn ang="0">
                  <a:pos x="16" y="22"/>
                </a:cxn>
                <a:cxn ang="0">
                  <a:pos x="20" y="20"/>
                </a:cxn>
                <a:cxn ang="0">
                  <a:pos x="22" y="16"/>
                </a:cxn>
                <a:cxn ang="0">
                  <a:pos x="22" y="12"/>
                </a:cxn>
                <a:cxn ang="0">
                  <a:pos x="22" y="12"/>
                </a:cxn>
                <a:cxn ang="0">
                  <a:pos x="22" y="8"/>
                </a:cxn>
                <a:cxn ang="0">
                  <a:pos x="20" y="4"/>
                </a:cxn>
                <a:cxn ang="0">
                  <a:pos x="16" y="2"/>
                </a:cxn>
                <a:cxn ang="0">
                  <a:pos x="12" y="0"/>
                </a:cxn>
              </a:cxnLst>
              <a:rect l="0" t="0" r="r" b="b"/>
              <a:pathLst>
                <a:path w="22" h="24">
                  <a:moveTo>
                    <a:pt x="12" y="0"/>
                  </a:moveTo>
                  <a:lnTo>
                    <a:pt x="12" y="0"/>
                  </a:lnTo>
                  <a:lnTo>
                    <a:pt x="8" y="2"/>
                  </a:lnTo>
                  <a:lnTo>
                    <a:pt x="4" y="4"/>
                  </a:lnTo>
                  <a:lnTo>
                    <a:pt x="2" y="8"/>
                  </a:lnTo>
                  <a:lnTo>
                    <a:pt x="0" y="12"/>
                  </a:lnTo>
                  <a:lnTo>
                    <a:pt x="0" y="12"/>
                  </a:lnTo>
                  <a:lnTo>
                    <a:pt x="2" y="16"/>
                  </a:lnTo>
                  <a:lnTo>
                    <a:pt x="4" y="20"/>
                  </a:lnTo>
                  <a:lnTo>
                    <a:pt x="8" y="22"/>
                  </a:lnTo>
                  <a:lnTo>
                    <a:pt x="12" y="24"/>
                  </a:lnTo>
                  <a:lnTo>
                    <a:pt x="12" y="24"/>
                  </a:lnTo>
                  <a:lnTo>
                    <a:pt x="16" y="22"/>
                  </a:lnTo>
                  <a:lnTo>
                    <a:pt x="20" y="20"/>
                  </a:lnTo>
                  <a:lnTo>
                    <a:pt x="22" y="16"/>
                  </a:lnTo>
                  <a:lnTo>
                    <a:pt x="22" y="12"/>
                  </a:lnTo>
                  <a:lnTo>
                    <a:pt x="22" y="12"/>
                  </a:lnTo>
                  <a:lnTo>
                    <a:pt x="22" y="8"/>
                  </a:lnTo>
                  <a:lnTo>
                    <a:pt x="20" y="4"/>
                  </a:lnTo>
                  <a:lnTo>
                    <a:pt x="16" y="2"/>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68" name="Freeform 436"/>
            <p:cNvSpPr/>
            <p:nvPr/>
          </p:nvSpPr>
          <p:spPr bwMode="auto">
            <a:xfrm>
              <a:off x="3605213" y="1104900"/>
              <a:ext cx="34925" cy="38100"/>
            </a:xfrm>
            <a:custGeom>
              <a:avLst/>
              <a:gdLst/>
              <a:ahLst/>
              <a:cxnLst>
                <a:cxn ang="0">
                  <a:pos x="12" y="0"/>
                </a:cxn>
                <a:cxn ang="0">
                  <a:pos x="12" y="0"/>
                </a:cxn>
                <a:cxn ang="0">
                  <a:pos x="8" y="2"/>
                </a:cxn>
                <a:cxn ang="0">
                  <a:pos x="4" y="4"/>
                </a:cxn>
                <a:cxn ang="0">
                  <a:pos x="2" y="8"/>
                </a:cxn>
                <a:cxn ang="0">
                  <a:pos x="0" y="12"/>
                </a:cxn>
                <a:cxn ang="0">
                  <a:pos x="0" y="12"/>
                </a:cxn>
                <a:cxn ang="0">
                  <a:pos x="2" y="16"/>
                </a:cxn>
                <a:cxn ang="0">
                  <a:pos x="4" y="20"/>
                </a:cxn>
                <a:cxn ang="0">
                  <a:pos x="8" y="22"/>
                </a:cxn>
                <a:cxn ang="0">
                  <a:pos x="12" y="24"/>
                </a:cxn>
                <a:cxn ang="0">
                  <a:pos x="12" y="24"/>
                </a:cxn>
                <a:cxn ang="0">
                  <a:pos x="16" y="22"/>
                </a:cxn>
                <a:cxn ang="0">
                  <a:pos x="20" y="20"/>
                </a:cxn>
                <a:cxn ang="0">
                  <a:pos x="22" y="16"/>
                </a:cxn>
                <a:cxn ang="0">
                  <a:pos x="22" y="12"/>
                </a:cxn>
                <a:cxn ang="0">
                  <a:pos x="22" y="12"/>
                </a:cxn>
                <a:cxn ang="0">
                  <a:pos x="22" y="8"/>
                </a:cxn>
                <a:cxn ang="0">
                  <a:pos x="20" y="4"/>
                </a:cxn>
                <a:cxn ang="0">
                  <a:pos x="16" y="2"/>
                </a:cxn>
                <a:cxn ang="0">
                  <a:pos x="12" y="0"/>
                </a:cxn>
              </a:cxnLst>
              <a:rect l="0" t="0" r="r" b="b"/>
              <a:pathLst>
                <a:path w="22" h="24">
                  <a:moveTo>
                    <a:pt x="12" y="0"/>
                  </a:moveTo>
                  <a:lnTo>
                    <a:pt x="12" y="0"/>
                  </a:lnTo>
                  <a:lnTo>
                    <a:pt x="8" y="2"/>
                  </a:lnTo>
                  <a:lnTo>
                    <a:pt x="4" y="4"/>
                  </a:lnTo>
                  <a:lnTo>
                    <a:pt x="2" y="8"/>
                  </a:lnTo>
                  <a:lnTo>
                    <a:pt x="0" y="12"/>
                  </a:lnTo>
                  <a:lnTo>
                    <a:pt x="0" y="12"/>
                  </a:lnTo>
                  <a:lnTo>
                    <a:pt x="2" y="16"/>
                  </a:lnTo>
                  <a:lnTo>
                    <a:pt x="4" y="20"/>
                  </a:lnTo>
                  <a:lnTo>
                    <a:pt x="8" y="22"/>
                  </a:lnTo>
                  <a:lnTo>
                    <a:pt x="12" y="24"/>
                  </a:lnTo>
                  <a:lnTo>
                    <a:pt x="12" y="24"/>
                  </a:lnTo>
                  <a:lnTo>
                    <a:pt x="16" y="22"/>
                  </a:lnTo>
                  <a:lnTo>
                    <a:pt x="20" y="20"/>
                  </a:lnTo>
                  <a:lnTo>
                    <a:pt x="22" y="16"/>
                  </a:lnTo>
                  <a:lnTo>
                    <a:pt x="22" y="12"/>
                  </a:lnTo>
                  <a:lnTo>
                    <a:pt x="22" y="12"/>
                  </a:lnTo>
                  <a:lnTo>
                    <a:pt x="22" y="8"/>
                  </a:lnTo>
                  <a:lnTo>
                    <a:pt x="20" y="4"/>
                  </a:lnTo>
                  <a:lnTo>
                    <a:pt x="16" y="2"/>
                  </a:lnTo>
                  <a:lnTo>
                    <a:pt x="12"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69" name="Freeform 437"/>
            <p:cNvSpPr/>
            <p:nvPr/>
          </p:nvSpPr>
          <p:spPr bwMode="auto">
            <a:xfrm>
              <a:off x="2217738" y="1470025"/>
              <a:ext cx="53975" cy="53975"/>
            </a:xfrm>
            <a:custGeom>
              <a:avLst/>
              <a:gdLst/>
              <a:ahLst/>
              <a:cxnLst>
                <a:cxn ang="0">
                  <a:pos x="16" y="0"/>
                </a:cxn>
                <a:cxn ang="0">
                  <a:pos x="16" y="0"/>
                </a:cxn>
                <a:cxn ang="0">
                  <a:pos x="10" y="2"/>
                </a:cxn>
                <a:cxn ang="0">
                  <a:pos x="4" y="6"/>
                </a:cxn>
                <a:cxn ang="0">
                  <a:pos x="2" y="10"/>
                </a:cxn>
                <a:cxn ang="0">
                  <a:pos x="0" y="18"/>
                </a:cxn>
                <a:cxn ang="0">
                  <a:pos x="0" y="18"/>
                </a:cxn>
                <a:cxn ang="0">
                  <a:pos x="2" y="24"/>
                </a:cxn>
                <a:cxn ang="0">
                  <a:pos x="4" y="30"/>
                </a:cxn>
                <a:cxn ang="0">
                  <a:pos x="10" y="34"/>
                </a:cxn>
                <a:cxn ang="0">
                  <a:pos x="16" y="34"/>
                </a:cxn>
                <a:cxn ang="0">
                  <a:pos x="16" y="34"/>
                </a:cxn>
                <a:cxn ang="0">
                  <a:pos x="24" y="34"/>
                </a:cxn>
                <a:cxn ang="0">
                  <a:pos x="28" y="30"/>
                </a:cxn>
                <a:cxn ang="0">
                  <a:pos x="32" y="24"/>
                </a:cxn>
                <a:cxn ang="0">
                  <a:pos x="34" y="18"/>
                </a:cxn>
                <a:cxn ang="0">
                  <a:pos x="34" y="18"/>
                </a:cxn>
                <a:cxn ang="0">
                  <a:pos x="32" y="10"/>
                </a:cxn>
                <a:cxn ang="0">
                  <a:pos x="28" y="6"/>
                </a:cxn>
                <a:cxn ang="0">
                  <a:pos x="24" y="2"/>
                </a:cxn>
                <a:cxn ang="0">
                  <a:pos x="16" y="0"/>
                </a:cxn>
              </a:cxnLst>
              <a:rect l="0" t="0" r="r" b="b"/>
              <a:pathLst>
                <a:path w="34" h="34">
                  <a:moveTo>
                    <a:pt x="16" y="0"/>
                  </a:moveTo>
                  <a:lnTo>
                    <a:pt x="16" y="0"/>
                  </a:lnTo>
                  <a:lnTo>
                    <a:pt x="10" y="2"/>
                  </a:lnTo>
                  <a:lnTo>
                    <a:pt x="4" y="6"/>
                  </a:lnTo>
                  <a:lnTo>
                    <a:pt x="2" y="10"/>
                  </a:lnTo>
                  <a:lnTo>
                    <a:pt x="0" y="18"/>
                  </a:lnTo>
                  <a:lnTo>
                    <a:pt x="0" y="18"/>
                  </a:lnTo>
                  <a:lnTo>
                    <a:pt x="2" y="24"/>
                  </a:lnTo>
                  <a:lnTo>
                    <a:pt x="4" y="30"/>
                  </a:lnTo>
                  <a:lnTo>
                    <a:pt x="10" y="34"/>
                  </a:lnTo>
                  <a:lnTo>
                    <a:pt x="16" y="34"/>
                  </a:lnTo>
                  <a:lnTo>
                    <a:pt x="16" y="34"/>
                  </a:lnTo>
                  <a:lnTo>
                    <a:pt x="24" y="34"/>
                  </a:lnTo>
                  <a:lnTo>
                    <a:pt x="28" y="30"/>
                  </a:lnTo>
                  <a:lnTo>
                    <a:pt x="32" y="24"/>
                  </a:lnTo>
                  <a:lnTo>
                    <a:pt x="34" y="18"/>
                  </a:lnTo>
                  <a:lnTo>
                    <a:pt x="34" y="18"/>
                  </a:lnTo>
                  <a:lnTo>
                    <a:pt x="32" y="10"/>
                  </a:lnTo>
                  <a:lnTo>
                    <a:pt x="28" y="6"/>
                  </a:lnTo>
                  <a:lnTo>
                    <a:pt x="24" y="2"/>
                  </a:lnTo>
                  <a:lnTo>
                    <a:pt x="1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70" name="Freeform 438"/>
            <p:cNvSpPr/>
            <p:nvPr/>
          </p:nvSpPr>
          <p:spPr bwMode="auto">
            <a:xfrm>
              <a:off x="2217738" y="1470025"/>
              <a:ext cx="53975" cy="53975"/>
            </a:xfrm>
            <a:custGeom>
              <a:avLst/>
              <a:gdLst/>
              <a:ahLst/>
              <a:cxnLst>
                <a:cxn ang="0">
                  <a:pos x="16" y="0"/>
                </a:cxn>
                <a:cxn ang="0">
                  <a:pos x="16" y="0"/>
                </a:cxn>
                <a:cxn ang="0">
                  <a:pos x="10" y="2"/>
                </a:cxn>
                <a:cxn ang="0">
                  <a:pos x="4" y="6"/>
                </a:cxn>
                <a:cxn ang="0">
                  <a:pos x="2" y="10"/>
                </a:cxn>
                <a:cxn ang="0">
                  <a:pos x="0" y="18"/>
                </a:cxn>
                <a:cxn ang="0">
                  <a:pos x="0" y="18"/>
                </a:cxn>
                <a:cxn ang="0">
                  <a:pos x="2" y="24"/>
                </a:cxn>
                <a:cxn ang="0">
                  <a:pos x="4" y="30"/>
                </a:cxn>
                <a:cxn ang="0">
                  <a:pos x="10" y="34"/>
                </a:cxn>
                <a:cxn ang="0">
                  <a:pos x="16" y="34"/>
                </a:cxn>
                <a:cxn ang="0">
                  <a:pos x="16" y="34"/>
                </a:cxn>
                <a:cxn ang="0">
                  <a:pos x="24" y="34"/>
                </a:cxn>
                <a:cxn ang="0">
                  <a:pos x="28" y="30"/>
                </a:cxn>
                <a:cxn ang="0">
                  <a:pos x="32" y="24"/>
                </a:cxn>
                <a:cxn ang="0">
                  <a:pos x="34" y="18"/>
                </a:cxn>
                <a:cxn ang="0">
                  <a:pos x="34" y="18"/>
                </a:cxn>
                <a:cxn ang="0">
                  <a:pos x="32" y="10"/>
                </a:cxn>
                <a:cxn ang="0">
                  <a:pos x="28" y="6"/>
                </a:cxn>
                <a:cxn ang="0">
                  <a:pos x="24" y="2"/>
                </a:cxn>
                <a:cxn ang="0">
                  <a:pos x="16" y="0"/>
                </a:cxn>
              </a:cxnLst>
              <a:rect l="0" t="0" r="r" b="b"/>
              <a:pathLst>
                <a:path w="34" h="34">
                  <a:moveTo>
                    <a:pt x="16" y="0"/>
                  </a:moveTo>
                  <a:lnTo>
                    <a:pt x="16" y="0"/>
                  </a:lnTo>
                  <a:lnTo>
                    <a:pt x="10" y="2"/>
                  </a:lnTo>
                  <a:lnTo>
                    <a:pt x="4" y="6"/>
                  </a:lnTo>
                  <a:lnTo>
                    <a:pt x="2" y="10"/>
                  </a:lnTo>
                  <a:lnTo>
                    <a:pt x="0" y="18"/>
                  </a:lnTo>
                  <a:lnTo>
                    <a:pt x="0" y="18"/>
                  </a:lnTo>
                  <a:lnTo>
                    <a:pt x="2" y="24"/>
                  </a:lnTo>
                  <a:lnTo>
                    <a:pt x="4" y="30"/>
                  </a:lnTo>
                  <a:lnTo>
                    <a:pt x="10" y="34"/>
                  </a:lnTo>
                  <a:lnTo>
                    <a:pt x="16" y="34"/>
                  </a:lnTo>
                  <a:lnTo>
                    <a:pt x="16" y="34"/>
                  </a:lnTo>
                  <a:lnTo>
                    <a:pt x="24" y="34"/>
                  </a:lnTo>
                  <a:lnTo>
                    <a:pt x="28" y="30"/>
                  </a:lnTo>
                  <a:lnTo>
                    <a:pt x="32" y="24"/>
                  </a:lnTo>
                  <a:lnTo>
                    <a:pt x="34" y="18"/>
                  </a:lnTo>
                  <a:lnTo>
                    <a:pt x="34" y="18"/>
                  </a:lnTo>
                  <a:lnTo>
                    <a:pt x="32" y="10"/>
                  </a:lnTo>
                  <a:lnTo>
                    <a:pt x="28" y="6"/>
                  </a:lnTo>
                  <a:lnTo>
                    <a:pt x="24" y="2"/>
                  </a:lnTo>
                  <a:lnTo>
                    <a:pt x="1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71" name="Freeform 439"/>
            <p:cNvSpPr/>
            <p:nvPr/>
          </p:nvSpPr>
          <p:spPr bwMode="auto">
            <a:xfrm>
              <a:off x="2706688" y="1558925"/>
              <a:ext cx="73025" cy="73025"/>
            </a:xfrm>
            <a:custGeom>
              <a:avLst/>
              <a:gdLst/>
              <a:ahLst/>
              <a:cxnLst>
                <a:cxn ang="0">
                  <a:pos x="22" y="0"/>
                </a:cxn>
                <a:cxn ang="0">
                  <a:pos x="22" y="0"/>
                </a:cxn>
                <a:cxn ang="0">
                  <a:pos x="14" y="2"/>
                </a:cxn>
                <a:cxn ang="0">
                  <a:pos x="6" y="8"/>
                </a:cxn>
                <a:cxn ang="0">
                  <a:pos x="2" y="14"/>
                </a:cxn>
                <a:cxn ang="0">
                  <a:pos x="0" y="24"/>
                </a:cxn>
                <a:cxn ang="0">
                  <a:pos x="0" y="24"/>
                </a:cxn>
                <a:cxn ang="0">
                  <a:pos x="2" y="32"/>
                </a:cxn>
                <a:cxn ang="0">
                  <a:pos x="6" y="40"/>
                </a:cxn>
                <a:cxn ang="0">
                  <a:pos x="14" y="44"/>
                </a:cxn>
                <a:cxn ang="0">
                  <a:pos x="22" y="46"/>
                </a:cxn>
                <a:cxn ang="0">
                  <a:pos x="22" y="46"/>
                </a:cxn>
                <a:cxn ang="0">
                  <a:pos x="32" y="44"/>
                </a:cxn>
                <a:cxn ang="0">
                  <a:pos x="38" y="40"/>
                </a:cxn>
                <a:cxn ang="0">
                  <a:pos x="44" y="32"/>
                </a:cxn>
                <a:cxn ang="0">
                  <a:pos x="46" y="24"/>
                </a:cxn>
                <a:cxn ang="0">
                  <a:pos x="46" y="24"/>
                </a:cxn>
                <a:cxn ang="0">
                  <a:pos x="44" y="14"/>
                </a:cxn>
                <a:cxn ang="0">
                  <a:pos x="38" y="8"/>
                </a:cxn>
                <a:cxn ang="0">
                  <a:pos x="32" y="2"/>
                </a:cxn>
                <a:cxn ang="0">
                  <a:pos x="22" y="0"/>
                </a:cxn>
              </a:cxnLst>
              <a:rect l="0" t="0" r="r" b="b"/>
              <a:pathLst>
                <a:path w="46" h="46">
                  <a:moveTo>
                    <a:pt x="22" y="0"/>
                  </a:moveTo>
                  <a:lnTo>
                    <a:pt x="22" y="0"/>
                  </a:lnTo>
                  <a:lnTo>
                    <a:pt x="14" y="2"/>
                  </a:lnTo>
                  <a:lnTo>
                    <a:pt x="6" y="8"/>
                  </a:lnTo>
                  <a:lnTo>
                    <a:pt x="2" y="14"/>
                  </a:lnTo>
                  <a:lnTo>
                    <a:pt x="0" y="24"/>
                  </a:lnTo>
                  <a:lnTo>
                    <a:pt x="0" y="24"/>
                  </a:lnTo>
                  <a:lnTo>
                    <a:pt x="2" y="32"/>
                  </a:lnTo>
                  <a:lnTo>
                    <a:pt x="6" y="40"/>
                  </a:lnTo>
                  <a:lnTo>
                    <a:pt x="14" y="44"/>
                  </a:lnTo>
                  <a:lnTo>
                    <a:pt x="22" y="46"/>
                  </a:lnTo>
                  <a:lnTo>
                    <a:pt x="22" y="46"/>
                  </a:lnTo>
                  <a:lnTo>
                    <a:pt x="32" y="44"/>
                  </a:lnTo>
                  <a:lnTo>
                    <a:pt x="38" y="40"/>
                  </a:lnTo>
                  <a:lnTo>
                    <a:pt x="44" y="32"/>
                  </a:lnTo>
                  <a:lnTo>
                    <a:pt x="46" y="24"/>
                  </a:lnTo>
                  <a:lnTo>
                    <a:pt x="46" y="24"/>
                  </a:lnTo>
                  <a:lnTo>
                    <a:pt x="44" y="14"/>
                  </a:lnTo>
                  <a:lnTo>
                    <a:pt x="38" y="8"/>
                  </a:lnTo>
                  <a:lnTo>
                    <a:pt x="32" y="2"/>
                  </a:lnTo>
                  <a:lnTo>
                    <a:pt x="2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72" name="Freeform 440"/>
            <p:cNvSpPr/>
            <p:nvPr/>
          </p:nvSpPr>
          <p:spPr bwMode="auto">
            <a:xfrm>
              <a:off x="2706688" y="1558925"/>
              <a:ext cx="73025" cy="73025"/>
            </a:xfrm>
            <a:custGeom>
              <a:avLst/>
              <a:gdLst/>
              <a:ahLst/>
              <a:cxnLst>
                <a:cxn ang="0">
                  <a:pos x="22" y="0"/>
                </a:cxn>
                <a:cxn ang="0">
                  <a:pos x="22" y="0"/>
                </a:cxn>
                <a:cxn ang="0">
                  <a:pos x="14" y="2"/>
                </a:cxn>
                <a:cxn ang="0">
                  <a:pos x="6" y="8"/>
                </a:cxn>
                <a:cxn ang="0">
                  <a:pos x="2" y="14"/>
                </a:cxn>
                <a:cxn ang="0">
                  <a:pos x="0" y="24"/>
                </a:cxn>
                <a:cxn ang="0">
                  <a:pos x="0" y="24"/>
                </a:cxn>
                <a:cxn ang="0">
                  <a:pos x="2" y="32"/>
                </a:cxn>
                <a:cxn ang="0">
                  <a:pos x="6" y="40"/>
                </a:cxn>
                <a:cxn ang="0">
                  <a:pos x="14" y="44"/>
                </a:cxn>
                <a:cxn ang="0">
                  <a:pos x="22" y="46"/>
                </a:cxn>
                <a:cxn ang="0">
                  <a:pos x="22" y="46"/>
                </a:cxn>
                <a:cxn ang="0">
                  <a:pos x="32" y="44"/>
                </a:cxn>
                <a:cxn ang="0">
                  <a:pos x="38" y="40"/>
                </a:cxn>
                <a:cxn ang="0">
                  <a:pos x="44" y="32"/>
                </a:cxn>
                <a:cxn ang="0">
                  <a:pos x="46" y="24"/>
                </a:cxn>
                <a:cxn ang="0">
                  <a:pos x="46" y="24"/>
                </a:cxn>
                <a:cxn ang="0">
                  <a:pos x="44" y="14"/>
                </a:cxn>
                <a:cxn ang="0">
                  <a:pos x="38" y="8"/>
                </a:cxn>
                <a:cxn ang="0">
                  <a:pos x="32" y="2"/>
                </a:cxn>
                <a:cxn ang="0">
                  <a:pos x="22" y="0"/>
                </a:cxn>
              </a:cxnLst>
              <a:rect l="0" t="0" r="r" b="b"/>
              <a:pathLst>
                <a:path w="46" h="46">
                  <a:moveTo>
                    <a:pt x="22" y="0"/>
                  </a:moveTo>
                  <a:lnTo>
                    <a:pt x="22" y="0"/>
                  </a:lnTo>
                  <a:lnTo>
                    <a:pt x="14" y="2"/>
                  </a:lnTo>
                  <a:lnTo>
                    <a:pt x="6" y="8"/>
                  </a:lnTo>
                  <a:lnTo>
                    <a:pt x="2" y="14"/>
                  </a:lnTo>
                  <a:lnTo>
                    <a:pt x="0" y="24"/>
                  </a:lnTo>
                  <a:lnTo>
                    <a:pt x="0" y="24"/>
                  </a:lnTo>
                  <a:lnTo>
                    <a:pt x="2" y="32"/>
                  </a:lnTo>
                  <a:lnTo>
                    <a:pt x="6" y="40"/>
                  </a:lnTo>
                  <a:lnTo>
                    <a:pt x="14" y="44"/>
                  </a:lnTo>
                  <a:lnTo>
                    <a:pt x="22" y="46"/>
                  </a:lnTo>
                  <a:lnTo>
                    <a:pt x="22" y="46"/>
                  </a:lnTo>
                  <a:lnTo>
                    <a:pt x="32" y="44"/>
                  </a:lnTo>
                  <a:lnTo>
                    <a:pt x="38" y="40"/>
                  </a:lnTo>
                  <a:lnTo>
                    <a:pt x="44" y="32"/>
                  </a:lnTo>
                  <a:lnTo>
                    <a:pt x="46" y="24"/>
                  </a:lnTo>
                  <a:lnTo>
                    <a:pt x="46" y="24"/>
                  </a:lnTo>
                  <a:lnTo>
                    <a:pt x="44" y="14"/>
                  </a:lnTo>
                  <a:lnTo>
                    <a:pt x="38" y="8"/>
                  </a:lnTo>
                  <a:lnTo>
                    <a:pt x="32" y="2"/>
                  </a:lnTo>
                  <a:lnTo>
                    <a:pt x="22"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73" name="Freeform 441"/>
            <p:cNvSpPr/>
            <p:nvPr/>
          </p:nvSpPr>
          <p:spPr bwMode="auto">
            <a:xfrm>
              <a:off x="3090863" y="1552575"/>
              <a:ext cx="34925" cy="34925"/>
            </a:xfrm>
            <a:custGeom>
              <a:avLst/>
              <a:gdLst/>
              <a:ahLst/>
              <a:cxnLst>
                <a:cxn ang="0">
                  <a:pos x="10" y="0"/>
                </a:cxn>
                <a:cxn ang="0">
                  <a:pos x="10" y="0"/>
                </a:cxn>
                <a:cxn ang="0">
                  <a:pos x="6" y="0"/>
                </a:cxn>
                <a:cxn ang="0">
                  <a:pos x="2" y="2"/>
                </a:cxn>
                <a:cxn ang="0">
                  <a:pos x="0" y="6"/>
                </a:cxn>
                <a:cxn ang="0">
                  <a:pos x="0" y="10"/>
                </a:cxn>
                <a:cxn ang="0">
                  <a:pos x="0" y="10"/>
                </a:cxn>
                <a:cxn ang="0">
                  <a:pos x="0" y="14"/>
                </a:cxn>
                <a:cxn ang="0">
                  <a:pos x="2" y="18"/>
                </a:cxn>
                <a:cxn ang="0">
                  <a:pos x="6" y="20"/>
                </a:cxn>
                <a:cxn ang="0">
                  <a:pos x="10" y="22"/>
                </a:cxn>
                <a:cxn ang="0">
                  <a:pos x="10" y="22"/>
                </a:cxn>
                <a:cxn ang="0">
                  <a:pos x="14" y="20"/>
                </a:cxn>
                <a:cxn ang="0">
                  <a:pos x="18" y="18"/>
                </a:cxn>
                <a:cxn ang="0">
                  <a:pos x="20" y="14"/>
                </a:cxn>
                <a:cxn ang="0">
                  <a:pos x="22" y="10"/>
                </a:cxn>
                <a:cxn ang="0">
                  <a:pos x="22" y="10"/>
                </a:cxn>
                <a:cxn ang="0">
                  <a:pos x="20" y="6"/>
                </a:cxn>
                <a:cxn ang="0">
                  <a:pos x="18" y="2"/>
                </a:cxn>
                <a:cxn ang="0">
                  <a:pos x="14" y="0"/>
                </a:cxn>
                <a:cxn ang="0">
                  <a:pos x="10" y="0"/>
                </a:cxn>
              </a:cxnLst>
              <a:rect l="0" t="0" r="r" b="b"/>
              <a:pathLst>
                <a:path w="22" h="22">
                  <a:moveTo>
                    <a:pt x="10" y="0"/>
                  </a:moveTo>
                  <a:lnTo>
                    <a:pt x="10" y="0"/>
                  </a:lnTo>
                  <a:lnTo>
                    <a:pt x="6" y="0"/>
                  </a:lnTo>
                  <a:lnTo>
                    <a:pt x="2" y="2"/>
                  </a:lnTo>
                  <a:lnTo>
                    <a:pt x="0" y="6"/>
                  </a:lnTo>
                  <a:lnTo>
                    <a:pt x="0" y="10"/>
                  </a:lnTo>
                  <a:lnTo>
                    <a:pt x="0" y="10"/>
                  </a:lnTo>
                  <a:lnTo>
                    <a:pt x="0" y="14"/>
                  </a:lnTo>
                  <a:lnTo>
                    <a:pt x="2" y="18"/>
                  </a:lnTo>
                  <a:lnTo>
                    <a:pt x="6" y="20"/>
                  </a:lnTo>
                  <a:lnTo>
                    <a:pt x="10" y="22"/>
                  </a:lnTo>
                  <a:lnTo>
                    <a:pt x="10" y="22"/>
                  </a:lnTo>
                  <a:lnTo>
                    <a:pt x="14" y="20"/>
                  </a:lnTo>
                  <a:lnTo>
                    <a:pt x="18" y="18"/>
                  </a:lnTo>
                  <a:lnTo>
                    <a:pt x="20" y="14"/>
                  </a:lnTo>
                  <a:lnTo>
                    <a:pt x="22" y="10"/>
                  </a:lnTo>
                  <a:lnTo>
                    <a:pt x="22" y="10"/>
                  </a:lnTo>
                  <a:lnTo>
                    <a:pt x="20" y="6"/>
                  </a:lnTo>
                  <a:lnTo>
                    <a:pt x="18" y="2"/>
                  </a:lnTo>
                  <a:lnTo>
                    <a:pt x="14" y="0"/>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74" name="Freeform 442"/>
            <p:cNvSpPr/>
            <p:nvPr/>
          </p:nvSpPr>
          <p:spPr bwMode="auto">
            <a:xfrm>
              <a:off x="3090863" y="1552575"/>
              <a:ext cx="34925" cy="34925"/>
            </a:xfrm>
            <a:custGeom>
              <a:avLst/>
              <a:gdLst/>
              <a:ahLst/>
              <a:cxnLst>
                <a:cxn ang="0">
                  <a:pos x="10" y="0"/>
                </a:cxn>
                <a:cxn ang="0">
                  <a:pos x="10" y="0"/>
                </a:cxn>
                <a:cxn ang="0">
                  <a:pos x="6" y="0"/>
                </a:cxn>
                <a:cxn ang="0">
                  <a:pos x="2" y="2"/>
                </a:cxn>
                <a:cxn ang="0">
                  <a:pos x="0" y="6"/>
                </a:cxn>
                <a:cxn ang="0">
                  <a:pos x="0" y="10"/>
                </a:cxn>
                <a:cxn ang="0">
                  <a:pos x="0" y="10"/>
                </a:cxn>
                <a:cxn ang="0">
                  <a:pos x="0" y="14"/>
                </a:cxn>
                <a:cxn ang="0">
                  <a:pos x="2" y="18"/>
                </a:cxn>
                <a:cxn ang="0">
                  <a:pos x="6" y="20"/>
                </a:cxn>
                <a:cxn ang="0">
                  <a:pos x="10" y="22"/>
                </a:cxn>
                <a:cxn ang="0">
                  <a:pos x="10" y="22"/>
                </a:cxn>
                <a:cxn ang="0">
                  <a:pos x="14" y="20"/>
                </a:cxn>
                <a:cxn ang="0">
                  <a:pos x="18" y="18"/>
                </a:cxn>
                <a:cxn ang="0">
                  <a:pos x="20" y="14"/>
                </a:cxn>
                <a:cxn ang="0">
                  <a:pos x="22" y="10"/>
                </a:cxn>
                <a:cxn ang="0">
                  <a:pos x="22" y="10"/>
                </a:cxn>
                <a:cxn ang="0">
                  <a:pos x="20" y="6"/>
                </a:cxn>
                <a:cxn ang="0">
                  <a:pos x="18" y="2"/>
                </a:cxn>
                <a:cxn ang="0">
                  <a:pos x="14" y="0"/>
                </a:cxn>
                <a:cxn ang="0">
                  <a:pos x="10" y="0"/>
                </a:cxn>
              </a:cxnLst>
              <a:rect l="0" t="0" r="r" b="b"/>
              <a:pathLst>
                <a:path w="22" h="22">
                  <a:moveTo>
                    <a:pt x="10" y="0"/>
                  </a:moveTo>
                  <a:lnTo>
                    <a:pt x="10" y="0"/>
                  </a:lnTo>
                  <a:lnTo>
                    <a:pt x="6" y="0"/>
                  </a:lnTo>
                  <a:lnTo>
                    <a:pt x="2" y="2"/>
                  </a:lnTo>
                  <a:lnTo>
                    <a:pt x="0" y="6"/>
                  </a:lnTo>
                  <a:lnTo>
                    <a:pt x="0" y="10"/>
                  </a:lnTo>
                  <a:lnTo>
                    <a:pt x="0" y="10"/>
                  </a:lnTo>
                  <a:lnTo>
                    <a:pt x="0" y="14"/>
                  </a:lnTo>
                  <a:lnTo>
                    <a:pt x="2" y="18"/>
                  </a:lnTo>
                  <a:lnTo>
                    <a:pt x="6" y="20"/>
                  </a:lnTo>
                  <a:lnTo>
                    <a:pt x="10" y="22"/>
                  </a:lnTo>
                  <a:lnTo>
                    <a:pt x="10" y="22"/>
                  </a:lnTo>
                  <a:lnTo>
                    <a:pt x="14" y="20"/>
                  </a:lnTo>
                  <a:lnTo>
                    <a:pt x="18" y="18"/>
                  </a:lnTo>
                  <a:lnTo>
                    <a:pt x="20" y="14"/>
                  </a:lnTo>
                  <a:lnTo>
                    <a:pt x="22" y="10"/>
                  </a:lnTo>
                  <a:lnTo>
                    <a:pt x="22" y="10"/>
                  </a:lnTo>
                  <a:lnTo>
                    <a:pt x="20" y="6"/>
                  </a:lnTo>
                  <a:lnTo>
                    <a:pt x="18" y="2"/>
                  </a:lnTo>
                  <a:lnTo>
                    <a:pt x="14" y="0"/>
                  </a:lnTo>
                  <a:lnTo>
                    <a:pt x="10"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75" name="Freeform 443"/>
            <p:cNvSpPr/>
            <p:nvPr/>
          </p:nvSpPr>
          <p:spPr bwMode="auto">
            <a:xfrm>
              <a:off x="2627313" y="1774825"/>
              <a:ext cx="34925" cy="34925"/>
            </a:xfrm>
            <a:custGeom>
              <a:avLst/>
              <a:gdLst/>
              <a:ahLst/>
              <a:cxnLst>
                <a:cxn ang="0">
                  <a:pos x="10" y="0"/>
                </a:cxn>
                <a:cxn ang="0">
                  <a:pos x="10" y="0"/>
                </a:cxn>
                <a:cxn ang="0">
                  <a:pos x="6" y="0"/>
                </a:cxn>
                <a:cxn ang="0">
                  <a:pos x="2" y="2"/>
                </a:cxn>
                <a:cxn ang="0">
                  <a:pos x="0" y="6"/>
                </a:cxn>
                <a:cxn ang="0">
                  <a:pos x="0" y="10"/>
                </a:cxn>
                <a:cxn ang="0">
                  <a:pos x="0" y="10"/>
                </a:cxn>
                <a:cxn ang="0">
                  <a:pos x="0" y="14"/>
                </a:cxn>
                <a:cxn ang="0">
                  <a:pos x="2" y="18"/>
                </a:cxn>
                <a:cxn ang="0">
                  <a:pos x="6" y="20"/>
                </a:cxn>
                <a:cxn ang="0">
                  <a:pos x="10" y="22"/>
                </a:cxn>
                <a:cxn ang="0">
                  <a:pos x="10" y="22"/>
                </a:cxn>
                <a:cxn ang="0">
                  <a:pos x="16" y="20"/>
                </a:cxn>
                <a:cxn ang="0">
                  <a:pos x="18" y="18"/>
                </a:cxn>
                <a:cxn ang="0">
                  <a:pos x="22" y="14"/>
                </a:cxn>
                <a:cxn ang="0">
                  <a:pos x="22" y="10"/>
                </a:cxn>
                <a:cxn ang="0">
                  <a:pos x="22" y="10"/>
                </a:cxn>
                <a:cxn ang="0">
                  <a:pos x="22" y="6"/>
                </a:cxn>
                <a:cxn ang="0">
                  <a:pos x="18" y="2"/>
                </a:cxn>
                <a:cxn ang="0">
                  <a:pos x="16" y="0"/>
                </a:cxn>
                <a:cxn ang="0">
                  <a:pos x="10" y="0"/>
                </a:cxn>
              </a:cxnLst>
              <a:rect l="0" t="0" r="r" b="b"/>
              <a:pathLst>
                <a:path w="22" h="22">
                  <a:moveTo>
                    <a:pt x="10" y="0"/>
                  </a:moveTo>
                  <a:lnTo>
                    <a:pt x="10" y="0"/>
                  </a:lnTo>
                  <a:lnTo>
                    <a:pt x="6" y="0"/>
                  </a:lnTo>
                  <a:lnTo>
                    <a:pt x="2" y="2"/>
                  </a:lnTo>
                  <a:lnTo>
                    <a:pt x="0" y="6"/>
                  </a:lnTo>
                  <a:lnTo>
                    <a:pt x="0" y="10"/>
                  </a:lnTo>
                  <a:lnTo>
                    <a:pt x="0" y="10"/>
                  </a:lnTo>
                  <a:lnTo>
                    <a:pt x="0" y="14"/>
                  </a:lnTo>
                  <a:lnTo>
                    <a:pt x="2" y="18"/>
                  </a:lnTo>
                  <a:lnTo>
                    <a:pt x="6" y="20"/>
                  </a:lnTo>
                  <a:lnTo>
                    <a:pt x="10" y="22"/>
                  </a:lnTo>
                  <a:lnTo>
                    <a:pt x="10" y="22"/>
                  </a:lnTo>
                  <a:lnTo>
                    <a:pt x="16" y="20"/>
                  </a:lnTo>
                  <a:lnTo>
                    <a:pt x="18" y="18"/>
                  </a:lnTo>
                  <a:lnTo>
                    <a:pt x="22" y="14"/>
                  </a:lnTo>
                  <a:lnTo>
                    <a:pt x="22" y="10"/>
                  </a:lnTo>
                  <a:lnTo>
                    <a:pt x="22" y="10"/>
                  </a:lnTo>
                  <a:lnTo>
                    <a:pt x="22" y="6"/>
                  </a:lnTo>
                  <a:lnTo>
                    <a:pt x="18" y="2"/>
                  </a:lnTo>
                  <a:lnTo>
                    <a:pt x="16" y="0"/>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76" name="Freeform 444"/>
            <p:cNvSpPr/>
            <p:nvPr/>
          </p:nvSpPr>
          <p:spPr bwMode="auto">
            <a:xfrm>
              <a:off x="2627313" y="1774825"/>
              <a:ext cx="34925" cy="34925"/>
            </a:xfrm>
            <a:custGeom>
              <a:avLst/>
              <a:gdLst/>
              <a:ahLst/>
              <a:cxnLst>
                <a:cxn ang="0">
                  <a:pos x="10" y="0"/>
                </a:cxn>
                <a:cxn ang="0">
                  <a:pos x="10" y="0"/>
                </a:cxn>
                <a:cxn ang="0">
                  <a:pos x="6" y="0"/>
                </a:cxn>
                <a:cxn ang="0">
                  <a:pos x="2" y="2"/>
                </a:cxn>
                <a:cxn ang="0">
                  <a:pos x="0" y="6"/>
                </a:cxn>
                <a:cxn ang="0">
                  <a:pos x="0" y="10"/>
                </a:cxn>
                <a:cxn ang="0">
                  <a:pos x="0" y="10"/>
                </a:cxn>
                <a:cxn ang="0">
                  <a:pos x="0" y="14"/>
                </a:cxn>
                <a:cxn ang="0">
                  <a:pos x="2" y="18"/>
                </a:cxn>
                <a:cxn ang="0">
                  <a:pos x="6" y="20"/>
                </a:cxn>
                <a:cxn ang="0">
                  <a:pos x="10" y="22"/>
                </a:cxn>
                <a:cxn ang="0">
                  <a:pos x="10" y="22"/>
                </a:cxn>
                <a:cxn ang="0">
                  <a:pos x="16" y="20"/>
                </a:cxn>
                <a:cxn ang="0">
                  <a:pos x="18" y="18"/>
                </a:cxn>
                <a:cxn ang="0">
                  <a:pos x="22" y="14"/>
                </a:cxn>
                <a:cxn ang="0">
                  <a:pos x="22" y="10"/>
                </a:cxn>
                <a:cxn ang="0">
                  <a:pos x="22" y="10"/>
                </a:cxn>
                <a:cxn ang="0">
                  <a:pos x="22" y="6"/>
                </a:cxn>
                <a:cxn ang="0">
                  <a:pos x="18" y="2"/>
                </a:cxn>
                <a:cxn ang="0">
                  <a:pos x="16" y="0"/>
                </a:cxn>
                <a:cxn ang="0">
                  <a:pos x="10" y="0"/>
                </a:cxn>
              </a:cxnLst>
              <a:rect l="0" t="0" r="r" b="b"/>
              <a:pathLst>
                <a:path w="22" h="22">
                  <a:moveTo>
                    <a:pt x="10" y="0"/>
                  </a:moveTo>
                  <a:lnTo>
                    <a:pt x="10" y="0"/>
                  </a:lnTo>
                  <a:lnTo>
                    <a:pt x="6" y="0"/>
                  </a:lnTo>
                  <a:lnTo>
                    <a:pt x="2" y="2"/>
                  </a:lnTo>
                  <a:lnTo>
                    <a:pt x="0" y="6"/>
                  </a:lnTo>
                  <a:lnTo>
                    <a:pt x="0" y="10"/>
                  </a:lnTo>
                  <a:lnTo>
                    <a:pt x="0" y="10"/>
                  </a:lnTo>
                  <a:lnTo>
                    <a:pt x="0" y="14"/>
                  </a:lnTo>
                  <a:lnTo>
                    <a:pt x="2" y="18"/>
                  </a:lnTo>
                  <a:lnTo>
                    <a:pt x="6" y="20"/>
                  </a:lnTo>
                  <a:lnTo>
                    <a:pt x="10" y="22"/>
                  </a:lnTo>
                  <a:lnTo>
                    <a:pt x="10" y="22"/>
                  </a:lnTo>
                  <a:lnTo>
                    <a:pt x="16" y="20"/>
                  </a:lnTo>
                  <a:lnTo>
                    <a:pt x="18" y="18"/>
                  </a:lnTo>
                  <a:lnTo>
                    <a:pt x="22" y="14"/>
                  </a:lnTo>
                  <a:lnTo>
                    <a:pt x="22" y="10"/>
                  </a:lnTo>
                  <a:lnTo>
                    <a:pt x="22" y="10"/>
                  </a:lnTo>
                  <a:lnTo>
                    <a:pt x="22" y="6"/>
                  </a:lnTo>
                  <a:lnTo>
                    <a:pt x="18" y="2"/>
                  </a:lnTo>
                  <a:lnTo>
                    <a:pt x="16" y="0"/>
                  </a:lnTo>
                  <a:lnTo>
                    <a:pt x="10"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77" name="Freeform 445"/>
            <p:cNvSpPr/>
            <p:nvPr/>
          </p:nvSpPr>
          <p:spPr bwMode="auto">
            <a:xfrm>
              <a:off x="3417888" y="1790700"/>
              <a:ext cx="38100" cy="34925"/>
            </a:xfrm>
            <a:custGeom>
              <a:avLst/>
              <a:gdLst/>
              <a:ahLst/>
              <a:cxnLst>
                <a:cxn ang="0">
                  <a:pos x="12" y="0"/>
                </a:cxn>
                <a:cxn ang="0">
                  <a:pos x="12" y="0"/>
                </a:cxn>
                <a:cxn ang="0">
                  <a:pos x="8" y="2"/>
                </a:cxn>
                <a:cxn ang="0">
                  <a:pos x="4" y="4"/>
                </a:cxn>
                <a:cxn ang="0">
                  <a:pos x="2" y="8"/>
                </a:cxn>
                <a:cxn ang="0">
                  <a:pos x="0" y="12"/>
                </a:cxn>
                <a:cxn ang="0">
                  <a:pos x="0" y="12"/>
                </a:cxn>
                <a:cxn ang="0">
                  <a:pos x="2" y="16"/>
                </a:cxn>
                <a:cxn ang="0">
                  <a:pos x="4" y="20"/>
                </a:cxn>
                <a:cxn ang="0">
                  <a:pos x="8" y="22"/>
                </a:cxn>
                <a:cxn ang="0">
                  <a:pos x="12" y="22"/>
                </a:cxn>
                <a:cxn ang="0">
                  <a:pos x="12" y="22"/>
                </a:cxn>
                <a:cxn ang="0">
                  <a:pos x="16" y="22"/>
                </a:cxn>
                <a:cxn ang="0">
                  <a:pos x="20" y="20"/>
                </a:cxn>
                <a:cxn ang="0">
                  <a:pos x="22" y="16"/>
                </a:cxn>
                <a:cxn ang="0">
                  <a:pos x="24" y="12"/>
                </a:cxn>
                <a:cxn ang="0">
                  <a:pos x="24" y="12"/>
                </a:cxn>
                <a:cxn ang="0">
                  <a:pos x="22" y="8"/>
                </a:cxn>
                <a:cxn ang="0">
                  <a:pos x="20" y="4"/>
                </a:cxn>
                <a:cxn ang="0">
                  <a:pos x="16" y="2"/>
                </a:cxn>
                <a:cxn ang="0">
                  <a:pos x="12" y="0"/>
                </a:cxn>
              </a:cxnLst>
              <a:rect l="0" t="0" r="r" b="b"/>
              <a:pathLst>
                <a:path w="24" h="22">
                  <a:moveTo>
                    <a:pt x="12" y="0"/>
                  </a:moveTo>
                  <a:lnTo>
                    <a:pt x="12" y="0"/>
                  </a:lnTo>
                  <a:lnTo>
                    <a:pt x="8" y="2"/>
                  </a:lnTo>
                  <a:lnTo>
                    <a:pt x="4" y="4"/>
                  </a:lnTo>
                  <a:lnTo>
                    <a:pt x="2" y="8"/>
                  </a:lnTo>
                  <a:lnTo>
                    <a:pt x="0" y="12"/>
                  </a:lnTo>
                  <a:lnTo>
                    <a:pt x="0" y="12"/>
                  </a:lnTo>
                  <a:lnTo>
                    <a:pt x="2" y="16"/>
                  </a:lnTo>
                  <a:lnTo>
                    <a:pt x="4" y="20"/>
                  </a:lnTo>
                  <a:lnTo>
                    <a:pt x="8" y="22"/>
                  </a:lnTo>
                  <a:lnTo>
                    <a:pt x="12" y="22"/>
                  </a:lnTo>
                  <a:lnTo>
                    <a:pt x="12" y="22"/>
                  </a:lnTo>
                  <a:lnTo>
                    <a:pt x="16" y="22"/>
                  </a:lnTo>
                  <a:lnTo>
                    <a:pt x="20" y="20"/>
                  </a:lnTo>
                  <a:lnTo>
                    <a:pt x="22" y="16"/>
                  </a:lnTo>
                  <a:lnTo>
                    <a:pt x="24" y="12"/>
                  </a:lnTo>
                  <a:lnTo>
                    <a:pt x="24" y="12"/>
                  </a:lnTo>
                  <a:lnTo>
                    <a:pt x="22" y="8"/>
                  </a:lnTo>
                  <a:lnTo>
                    <a:pt x="20" y="4"/>
                  </a:lnTo>
                  <a:lnTo>
                    <a:pt x="16" y="2"/>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78" name="Freeform 446"/>
            <p:cNvSpPr/>
            <p:nvPr/>
          </p:nvSpPr>
          <p:spPr bwMode="auto">
            <a:xfrm>
              <a:off x="3417888" y="1790700"/>
              <a:ext cx="38100" cy="34925"/>
            </a:xfrm>
            <a:custGeom>
              <a:avLst/>
              <a:gdLst/>
              <a:ahLst/>
              <a:cxnLst>
                <a:cxn ang="0">
                  <a:pos x="12" y="0"/>
                </a:cxn>
                <a:cxn ang="0">
                  <a:pos x="12" y="0"/>
                </a:cxn>
                <a:cxn ang="0">
                  <a:pos x="8" y="2"/>
                </a:cxn>
                <a:cxn ang="0">
                  <a:pos x="4" y="4"/>
                </a:cxn>
                <a:cxn ang="0">
                  <a:pos x="2" y="8"/>
                </a:cxn>
                <a:cxn ang="0">
                  <a:pos x="0" y="12"/>
                </a:cxn>
                <a:cxn ang="0">
                  <a:pos x="0" y="12"/>
                </a:cxn>
                <a:cxn ang="0">
                  <a:pos x="2" y="16"/>
                </a:cxn>
                <a:cxn ang="0">
                  <a:pos x="4" y="20"/>
                </a:cxn>
                <a:cxn ang="0">
                  <a:pos x="8" y="22"/>
                </a:cxn>
                <a:cxn ang="0">
                  <a:pos x="12" y="22"/>
                </a:cxn>
                <a:cxn ang="0">
                  <a:pos x="12" y="22"/>
                </a:cxn>
                <a:cxn ang="0">
                  <a:pos x="16" y="22"/>
                </a:cxn>
                <a:cxn ang="0">
                  <a:pos x="20" y="20"/>
                </a:cxn>
                <a:cxn ang="0">
                  <a:pos x="22" y="16"/>
                </a:cxn>
                <a:cxn ang="0">
                  <a:pos x="24" y="12"/>
                </a:cxn>
                <a:cxn ang="0">
                  <a:pos x="24" y="12"/>
                </a:cxn>
                <a:cxn ang="0">
                  <a:pos x="22" y="8"/>
                </a:cxn>
                <a:cxn ang="0">
                  <a:pos x="20" y="4"/>
                </a:cxn>
                <a:cxn ang="0">
                  <a:pos x="16" y="2"/>
                </a:cxn>
                <a:cxn ang="0">
                  <a:pos x="12" y="0"/>
                </a:cxn>
              </a:cxnLst>
              <a:rect l="0" t="0" r="r" b="b"/>
              <a:pathLst>
                <a:path w="24" h="22">
                  <a:moveTo>
                    <a:pt x="12" y="0"/>
                  </a:moveTo>
                  <a:lnTo>
                    <a:pt x="12" y="0"/>
                  </a:lnTo>
                  <a:lnTo>
                    <a:pt x="8" y="2"/>
                  </a:lnTo>
                  <a:lnTo>
                    <a:pt x="4" y="4"/>
                  </a:lnTo>
                  <a:lnTo>
                    <a:pt x="2" y="8"/>
                  </a:lnTo>
                  <a:lnTo>
                    <a:pt x="0" y="12"/>
                  </a:lnTo>
                  <a:lnTo>
                    <a:pt x="0" y="12"/>
                  </a:lnTo>
                  <a:lnTo>
                    <a:pt x="2" y="16"/>
                  </a:lnTo>
                  <a:lnTo>
                    <a:pt x="4" y="20"/>
                  </a:lnTo>
                  <a:lnTo>
                    <a:pt x="8" y="22"/>
                  </a:lnTo>
                  <a:lnTo>
                    <a:pt x="12" y="22"/>
                  </a:lnTo>
                  <a:lnTo>
                    <a:pt x="12" y="22"/>
                  </a:lnTo>
                  <a:lnTo>
                    <a:pt x="16" y="22"/>
                  </a:lnTo>
                  <a:lnTo>
                    <a:pt x="20" y="20"/>
                  </a:lnTo>
                  <a:lnTo>
                    <a:pt x="22" y="16"/>
                  </a:lnTo>
                  <a:lnTo>
                    <a:pt x="24" y="12"/>
                  </a:lnTo>
                  <a:lnTo>
                    <a:pt x="24" y="12"/>
                  </a:lnTo>
                  <a:lnTo>
                    <a:pt x="22" y="8"/>
                  </a:lnTo>
                  <a:lnTo>
                    <a:pt x="20" y="4"/>
                  </a:lnTo>
                  <a:lnTo>
                    <a:pt x="16" y="2"/>
                  </a:lnTo>
                  <a:lnTo>
                    <a:pt x="12"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79" name="Freeform 447"/>
            <p:cNvSpPr/>
            <p:nvPr/>
          </p:nvSpPr>
          <p:spPr bwMode="auto">
            <a:xfrm>
              <a:off x="3351213" y="1384300"/>
              <a:ext cx="47625" cy="47625"/>
            </a:xfrm>
            <a:custGeom>
              <a:avLst/>
              <a:gdLst/>
              <a:ahLst/>
              <a:cxnLst>
                <a:cxn ang="0">
                  <a:pos x="14" y="0"/>
                </a:cxn>
                <a:cxn ang="0">
                  <a:pos x="14" y="0"/>
                </a:cxn>
                <a:cxn ang="0">
                  <a:pos x="8" y="2"/>
                </a:cxn>
                <a:cxn ang="0">
                  <a:pos x="4" y="4"/>
                </a:cxn>
                <a:cxn ang="0">
                  <a:pos x="0" y="10"/>
                </a:cxn>
                <a:cxn ang="0">
                  <a:pos x="0" y="16"/>
                </a:cxn>
                <a:cxn ang="0">
                  <a:pos x="0" y="16"/>
                </a:cxn>
                <a:cxn ang="0">
                  <a:pos x="0" y="22"/>
                </a:cxn>
                <a:cxn ang="0">
                  <a:pos x="4" y="26"/>
                </a:cxn>
                <a:cxn ang="0">
                  <a:pos x="8" y="30"/>
                </a:cxn>
                <a:cxn ang="0">
                  <a:pos x="14" y="30"/>
                </a:cxn>
                <a:cxn ang="0">
                  <a:pos x="14" y="30"/>
                </a:cxn>
                <a:cxn ang="0">
                  <a:pos x="20" y="30"/>
                </a:cxn>
                <a:cxn ang="0">
                  <a:pos x="26" y="26"/>
                </a:cxn>
                <a:cxn ang="0">
                  <a:pos x="28" y="22"/>
                </a:cxn>
                <a:cxn ang="0">
                  <a:pos x="30" y="16"/>
                </a:cxn>
                <a:cxn ang="0">
                  <a:pos x="30" y="16"/>
                </a:cxn>
                <a:cxn ang="0">
                  <a:pos x="28" y="10"/>
                </a:cxn>
                <a:cxn ang="0">
                  <a:pos x="26" y="4"/>
                </a:cxn>
                <a:cxn ang="0">
                  <a:pos x="20" y="2"/>
                </a:cxn>
                <a:cxn ang="0">
                  <a:pos x="14" y="0"/>
                </a:cxn>
              </a:cxnLst>
              <a:rect l="0" t="0" r="r" b="b"/>
              <a:pathLst>
                <a:path w="30" h="30">
                  <a:moveTo>
                    <a:pt x="14" y="0"/>
                  </a:moveTo>
                  <a:lnTo>
                    <a:pt x="14" y="0"/>
                  </a:lnTo>
                  <a:lnTo>
                    <a:pt x="8" y="2"/>
                  </a:lnTo>
                  <a:lnTo>
                    <a:pt x="4" y="4"/>
                  </a:lnTo>
                  <a:lnTo>
                    <a:pt x="0" y="10"/>
                  </a:lnTo>
                  <a:lnTo>
                    <a:pt x="0" y="16"/>
                  </a:lnTo>
                  <a:lnTo>
                    <a:pt x="0" y="16"/>
                  </a:lnTo>
                  <a:lnTo>
                    <a:pt x="0" y="22"/>
                  </a:lnTo>
                  <a:lnTo>
                    <a:pt x="4" y="26"/>
                  </a:lnTo>
                  <a:lnTo>
                    <a:pt x="8" y="30"/>
                  </a:lnTo>
                  <a:lnTo>
                    <a:pt x="14" y="30"/>
                  </a:lnTo>
                  <a:lnTo>
                    <a:pt x="14" y="30"/>
                  </a:lnTo>
                  <a:lnTo>
                    <a:pt x="20" y="30"/>
                  </a:lnTo>
                  <a:lnTo>
                    <a:pt x="26" y="26"/>
                  </a:lnTo>
                  <a:lnTo>
                    <a:pt x="28" y="22"/>
                  </a:lnTo>
                  <a:lnTo>
                    <a:pt x="30" y="16"/>
                  </a:lnTo>
                  <a:lnTo>
                    <a:pt x="30" y="16"/>
                  </a:lnTo>
                  <a:lnTo>
                    <a:pt x="28" y="10"/>
                  </a:lnTo>
                  <a:lnTo>
                    <a:pt x="26" y="4"/>
                  </a:lnTo>
                  <a:lnTo>
                    <a:pt x="20" y="2"/>
                  </a:lnTo>
                  <a:lnTo>
                    <a:pt x="14"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80" name="Freeform 448"/>
            <p:cNvSpPr/>
            <p:nvPr/>
          </p:nvSpPr>
          <p:spPr bwMode="auto">
            <a:xfrm>
              <a:off x="3351213" y="1384300"/>
              <a:ext cx="47625" cy="47625"/>
            </a:xfrm>
            <a:custGeom>
              <a:avLst/>
              <a:gdLst/>
              <a:ahLst/>
              <a:cxnLst>
                <a:cxn ang="0">
                  <a:pos x="14" y="0"/>
                </a:cxn>
                <a:cxn ang="0">
                  <a:pos x="14" y="0"/>
                </a:cxn>
                <a:cxn ang="0">
                  <a:pos x="8" y="2"/>
                </a:cxn>
                <a:cxn ang="0">
                  <a:pos x="4" y="4"/>
                </a:cxn>
                <a:cxn ang="0">
                  <a:pos x="0" y="10"/>
                </a:cxn>
                <a:cxn ang="0">
                  <a:pos x="0" y="16"/>
                </a:cxn>
                <a:cxn ang="0">
                  <a:pos x="0" y="16"/>
                </a:cxn>
                <a:cxn ang="0">
                  <a:pos x="0" y="22"/>
                </a:cxn>
                <a:cxn ang="0">
                  <a:pos x="4" y="26"/>
                </a:cxn>
                <a:cxn ang="0">
                  <a:pos x="8" y="30"/>
                </a:cxn>
                <a:cxn ang="0">
                  <a:pos x="14" y="30"/>
                </a:cxn>
                <a:cxn ang="0">
                  <a:pos x="14" y="30"/>
                </a:cxn>
                <a:cxn ang="0">
                  <a:pos x="20" y="30"/>
                </a:cxn>
                <a:cxn ang="0">
                  <a:pos x="26" y="26"/>
                </a:cxn>
                <a:cxn ang="0">
                  <a:pos x="28" y="22"/>
                </a:cxn>
                <a:cxn ang="0">
                  <a:pos x="30" y="16"/>
                </a:cxn>
                <a:cxn ang="0">
                  <a:pos x="30" y="16"/>
                </a:cxn>
                <a:cxn ang="0">
                  <a:pos x="28" y="10"/>
                </a:cxn>
                <a:cxn ang="0">
                  <a:pos x="26" y="4"/>
                </a:cxn>
                <a:cxn ang="0">
                  <a:pos x="20" y="2"/>
                </a:cxn>
                <a:cxn ang="0">
                  <a:pos x="14" y="0"/>
                </a:cxn>
              </a:cxnLst>
              <a:rect l="0" t="0" r="r" b="b"/>
              <a:pathLst>
                <a:path w="30" h="30">
                  <a:moveTo>
                    <a:pt x="14" y="0"/>
                  </a:moveTo>
                  <a:lnTo>
                    <a:pt x="14" y="0"/>
                  </a:lnTo>
                  <a:lnTo>
                    <a:pt x="8" y="2"/>
                  </a:lnTo>
                  <a:lnTo>
                    <a:pt x="4" y="4"/>
                  </a:lnTo>
                  <a:lnTo>
                    <a:pt x="0" y="10"/>
                  </a:lnTo>
                  <a:lnTo>
                    <a:pt x="0" y="16"/>
                  </a:lnTo>
                  <a:lnTo>
                    <a:pt x="0" y="16"/>
                  </a:lnTo>
                  <a:lnTo>
                    <a:pt x="0" y="22"/>
                  </a:lnTo>
                  <a:lnTo>
                    <a:pt x="4" y="26"/>
                  </a:lnTo>
                  <a:lnTo>
                    <a:pt x="8" y="30"/>
                  </a:lnTo>
                  <a:lnTo>
                    <a:pt x="14" y="30"/>
                  </a:lnTo>
                  <a:lnTo>
                    <a:pt x="14" y="30"/>
                  </a:lnTo>
                  <a:lnTo>
                    <a:pt x="20" y="30"/>
                  </a:lnTo>
                  <a:lnTo>
                    <a:pt x="26" y="26"/>
                  </a:lnTo>
                  <a:lnTo>
                    <a:pt x="28" y="22"/>
                  </a:lnTo>
                  <a:lnTo>
                    <a:pt x="30" y="16"/>
                  </a:lnTo>
                  <a:lnTo>
                    <a:pt x="30" y="16"/>
                  </a:lnTo>
                  <a:lnTo>
                    <a:pt x="28" y="10"/>
                  </a:lnTo>
                  <a:lnTo>
                    <a:pt x="26" y="4"/>
                  </a:lnTo>
                  <a:lnTo>
                    <a:pt x="20" y="2"/>
                  </a:lnTo>
                  <a:lnTo>
                    <a:pt x="14"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81" name="Freeform 449"/>
            <p:cNvSpPr/>
            <p:nvPr/>
          </p:nvSpPr>
          <p:spPr bwMode="auto">
            <a:xfrm>
              <a:off x="2430463" y="1470025"/>
              <a:ext cx="34925" cy="38100"/>
            </a:xfrm>
            <a:custGeom>
              <a:avLst/>
              <a:gdLst/>
              <a:ahLst/>
              <a:cxnLst>
                <a:cxn ang="0">
                  <a:pos x="12" y="0"/>
                </a:cxn>
                <a:cxn ang="0">
                  <a:pos x="12" y="0"/>
                </a:cxn>
                <a:cxn ang="0">
                  <a:pos x="8" y="2"/>
                </a:cxn>
                <a:cxn ang="0">
                  <a:pos x="4" y="4"/>
                </a:cxn>
                <a:cxn ang="0">
                  <a:pos x="2" y="8"/>
                </a:cxn>
                <a:cxn ang="0">
                  <a:pos x="0" y="12"/>
                </a:cxn>
                <a:cxn ang="0">
                  <a:pos x="0" y="12"/>
                </a:cxn>
                <a:cxn ang="0">
                  <a:pos x="2" y="16"/>
                </a:cxn>
                <a:cxn ang="0">
                  <a:pos x="4" y="20"/>
                </a:cxn>
                <a:cxn ang="0">
                  <a:pos x="8" y="22"/>
                </a:cxn>
                <a:cxn ang="0">
                  <a:pos x="12" y="24"/>
                </a:cxn>
                <a:cxn ang="0">
                  <a:pos x="12" y="24"/>
                </a:cxn>
                <a:cxn ang="0">
                  <a:pos x="16" y="22"/>
                </a:cxn>
                <a:cxn ang="0">
                  <a:pos x="20" y="20"/>
                </a:cxn>
                <a:cxn ang="0">
                  <a:pos x="22" y="16"/>
                </a:cxn>
                <a:cxn ang="0">
                  <a:pos x="22" y="12"/>
                </a:cxn>
                <a:cxn ang="0">
                  <a:pos x="22" y="12"/>
                </a:cxn>
                <a:cxn ang="0">
                  <a:pos x="22" y="8"/>
                </a:cxn>
                <a:cxn ang="0">
                  <a:pos x="20" y="4"/>
                </a:cxn>
                <a:cxn ang="0">
                  <a:pos x="16" y="2"/>
                </a:cxn>
                <a:cxn ang="0">
                  <a:pos x="12" y="0"/>
                </a:cxn>
              </a:cxnLst>
              <a:rect l="0" t="0" r="r" b="b"/>
              <a:pathLst>
                <a:path w="22" h="24">
                  <a:moveTo>
                    <a:pt x="12" y="0"/>
                  </a:moveTo>
                  <a:lnTo>
                    <a:pt x="12" y="0"/>
                  </a:lnTo>
                  <a:lnTo>
                    <a:pt x="8" y="2"/>
                  </a:lnTo>
                  <a:lnTo>
                    <a:pt x="4" y="4"/>
                  </a:lnTo>
                  <a:lnTo>
                    <a:pt x="2" y="8"/>
                  </a:lnTo>
                  <a:lnTo>
                    <a:pt x="0" y="12"/>
                  </a:lnTo>
                  <a:lnTo>
                    <a:pt x="0" y="12"/>
                  </a:lnTo>
                  <a:lnTo>
                    <a:pt x="2" y="16"/>
                  </a:lnTo>
                  <a:lnTo>
                    <a:pt x="4" y="20"/>
                  </a:lnTo>
                  <a:lnTo>
                    <a:pt x="8" y="22"/>
                  </a:lnTo>
                  <a:lnTo>
                    <a:pt x="12" y="24"/>
                  </a:lnTo>
                  <a:lnTo>
                    <a:pt x="12" y="24"/>
                  </a:lnTo>
                  <a:lnTo>
                    <a:pt x="16" y="22"/>
                  </a:lnTo>
                  <a:lnTo>
                    <a:pt x="20" y="20"/>
                  </a:lnTo>
                  <a:lnTo>
                    <a:pt x="22" y="16"/>
                  </a:lnTo>
                  <a:lnTo>
                    <a:pt x="22" y="12"/>
                  </a:lnTo>
                  <a:lnTo>
                    <a:pt x="22" y="12"/>
                  </a:lnTo>
                  <a:lnTo>
                    <a:pt x="22" y="8"/>
                  </a:lnTo>
                  <a:lnTo>
                    <a:pt x="20" y="4"/>
                  </a:lnTo>
                  <a:lnTo>
                    <a:pt x="16" y="2"/>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82" name="Freeform 450"/>
            <p:cNvSpPr/>
            <p:nvPr/>
          </p:nvSpPr>
          <p:spPr bwMode="auto">
            <a:xfrm>
              <a:off x="2430463" y="1470025"/>
              <a:ext cx="34925" cy="38100"/>
            </a:xfrm>
            <a:custGeom>
              <a:avLst/>
              <a:gdLst/>
              <a:ahLst/>
              <a:cxnLst>
                <a:cxn ang="0">
                  <a:pos x="12" y="0"/>
                </a:cxn>
                <a:cxn ang="0">
                  <a:pos x="12" y="0"/>
                </a:cxn>
                <a:cxn ang="0">
                  <a:pos x="8" y="2"/>
                </a:cxn>
                <a:cxn ang="0">
                  <a:pos x="4" y="4"/>
                </a:cxn>
                <a:cxn ang="0">
                  <a:pos x="2" y="8"/>
                </a:cxn>
                <a:cxn ang="0">
                  <a:pos x="0" y="12"/>
                </a:cxn>
                <a:cxn ang="0">
                  <a:pos x="0" y="12"/>
                </a:cxn>
                <a:cxn ang="0">
                  <a:pos x="2" y="16"/>
                </a:cxn>
                <a:cxn ang="0">
                  <a:pos x="4" y="20"/>
                </a:cxn>
                <a:cxn ang="0">
                  <a:pos x="8" y="22"/>
                </a:cxn>
                <a:cxn ang="0">
                  <a:pos x="12" y="24"/>
                </a:cxn>
                <a:cxn ang="0">
                  <a:pos x="12" y="24"/>
                </a:cxn>
                <a:cxn ang="0">
                  <a:pos x="16" y="22"/>
                </a:cxn>
                <a:cxn ang="0">
                  <a:pos x="20" y="20"/>
                </a:cxn>
                <a:cxn ang="0">
                  <a:pos x="22" y="16"/>
                </a:cxn>
                <a:cxn ang="0">
                  <a:pos x="22" y="12"/>
                </a:cxn>
                <a:cxn ang="0">
                  <a:pos x="22" y="12"/>
                </a:cxn>
                <a:cxn ang="0">
                  <a:pos x="22" y="8"/>
                </a:cxn>
                <a:cxn ang="0">
                  <a:pos x="20" y="4"/>
                </a:cxn>
                <a:cxn ang="0">
                  <a:pos x="16" y="2"/>
                </a:cxn>
                <a:cxn ang="0">
                  <a:pos x="12" y="0"/>
                </a:cxn>
              </a:cxnLst>
              <a:rect l="0" t="0" r="r" b="b"/>
              <a:pathLst>
                <a:path w="22" h="24">
                  <a:moveTo>
                    <a:pt x="12" y="0"/>
                  </a:moveTo>
                  <a:lnTo>
                    <a:pt x="12" y="0"/>
                  </a:lnTo>
                  <a:lnTo>
                    <a:pt x="8" y="2"/>
                  </a:lnTo>
                  <a:lnTo>
                    <a:pt x="4" y="4"/>
                  </a:lnTo>
                  <a:lnTo>
                    <a:pt x="2" y="8"/>
                  </a:lnTo>
                  <a:lnTo>
                    <a:pt x="0" y="12"/>
                  </a:lnTo>
                  <a:lnTo>
                    <a:pt x="0" y="12"/>
                  </a:lnTo>
                  <a:lnTo>
                    <a:pt x="2" y="16"/>
                  </a:lnTo>
                  <a:lnTo>
                    <a:pt x="4" y="20"/>
                  </a:lnTo>
                  <a:lnTo>
                    <a:pt x="8" y="22"/>
                  </a:lnTo>
                  <a:lnTo>
                    <a:pt x="12" y="24"/>
                  </a:lnTo>
                  <a:lnTo>
                    <a:pt x="12" y="24"/>
                  </a:lnTo>
                  <a:lnTo>
                    <a:pt x="16" y="22"/>
                  </a:lnTo>
                  <a:lnTo>
                    <a:pt x="20" y="20"/>
                  </a:lnTo>
                  <a:lnTo>
                    <a:pt x="22" y="16"/>
                  </a:lnTo>
                  <a:lnTo>
                    <a:pt x="22" y="12"/>
                  </a:lnTo>
                  <a:lnTo>
                    <a:pt x="22" y="12"/>
                  </a:lnTo>
                  <a:lnTo>
                    <a:pt x="22" y="8"/>
                  </a:lnTo>
                  <a:lnTo>
                    <a:pt x="20" y="4"/>
                  </a:lnTo>
                  <a:lnTo>
                    <a:pt x="16" y="2"/>
                  </a:lnTo>
                  <a:lnTo>
                    <a:pt x="12"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83" name="Freeform 451"/>
            <p:cNvSpPr/>
            <p:nvPr/>
          </p:nvSpPr>
          <p:spPr bwMode="auto">
            <a:xfrm>
              <a:off x="1906588" y="1670050"/>
              <a:ext cx="47625" cy="47625"/>
            </a:xfrm>
            <a:custGeom>
              <a:avLst/>
              <a:gdLst/>
              <a:ahLst/>
              <a:cxnLst>
                <a:cxn ang="0">
                  <a:pos x="14" y="0"/>
                </a:cxn>
                <a:cxn ang="0">
                  <a:pos x="14" y="0"/>
                </a:cxn>
                <a:cxn ang="0">
                  <a:pos x="8" y="2"/>
                </a:cxn>
                <a:cxn ang="0">
                  <a:pos x="4" y="4"/>
                </a:cxn>
                <a:cxn ang="0">
                  <a:pos x="2" y="10"/>
                </a:cxn>
                <a:cxn ang="0">
                  <a:pos x="0" y="14"/>
                </a:cxn>
                <a:cxn ang="0">
                  <a:pos x="0" y="14"/>
                </a:cxn>
                <a:cxn ang="0">
                  <a:pos x="2" y="20"/>
                </a:cxn>
                <a:cxn ang="0">
                  <a:pos x="4" y="26"/>
                </a:cxn>
                <a:cxn ang="0">
                  <a:pos x="8" y="28"/>
                </a:cxn>
                <a:cxn ang="0">
                  <a:pos x="14" y="30"/>
                </a:cxn>
                <a:cxn ang="0">
                  <a:pos x="14" y="30"/>
                </a:cxn>
                <a:cxn ang="0">
                  <a:pos x="20" y="28"/>
                </a:cxn>
                <a:cxn ang="0">
                  <a:pos x="24" y="26"/>
                </a:cxn>
                <a:cxn ang="0">
                  <a:pos x="28" y="20"/>
                </a:cxn>
                <a:cxn ang="0">
                  <a:pos x="30" y="14"/>
                </a:cxn>
                <a:cxn ang="0">
                  <a:pos x="30" y="14"/>
                </a:cxn>
                <a:cxn ang="0">
                  <a:pos x="28" y="10"/>
                </a:cxn>
                <a:cxn ang="0">
                  <a:pos x="24" y="4"/>
                </a:cxn>
                <a:cxn ang="0">
                  <a:pos x="20" y="2"/>
                </a:cxn>
                <a:cxn ang="0">
                  <a:pos x="14" y="0"/>
                </a:cxn>
              </a:cxnLst>
              <a:rect l="0" t="0" r="r" b="b"/>
              <a:pathLst>
                <a:path w="30" h="30">
                  <a:moveTo>
                    <a:pt x="14" y="0"/>
                  </a:moveTo>
                  <a:lnTo>
                    <a:pt x="14" y="0"/>
                  </a:lnTo>
                  <a:lnTo>
                    <a:pt x="8" y="2"/>
                  </a:lnTo>
                  <a:lnTo>
                    <a:pt x="4" y="4"/>
                  </a:lnTo>
                  <a:lnTo>
                    <a:pt x="2" y="10"/>
                  </a:lnTo>
                  <a:lnTo>
                    <a:pt x="0" y="14"/>
                  </a:lnTo>
                  <a:lnTo>
                    <a:pt x="0" y="14"/>
                  </a:lnTo>
                  <a:lnTo>
                    <a:pt x="2" y="20"/>
                  </a:lnTo>
                  <a:lnTo>
                    <a:pt x="4" y="26"/>
                  </a:lnTo>
                  <a:lnTo>
                    <a:pt x="8" y="28"/>
                  </a:lnTo>
                  <a:lnTo>
                    <a:pt x="14" y="30"/>
                  </a:lnTo>
                  <a:lnTo>
                    <a:pt x="14" y="30"/>
                  </a:lnTo>
                  <a:lnTo>
                    <a:pt x="20" y="28"/>
                  </a:lnTo>
                  <a:lnTo>
                    <a:pt x="24" y="26"/>
                  </a:lnTo>
                  <a:lnTo>
                    <a:pt x="28" y="20"/>
                  </a:lnTo>
                  <a:lnTo>
                    <a:pt x="30" y="14"/>
                  </a:lnTo>
                  <a:lnTo>
                    <a:pt x="30" y="14"/>
                  </a:lnTo>
                  <a:lnTo>
                    <a:pt x="28" y="10"/>
                  </a:lnTo>
                  <a:lnTo>
                    <a:pt x="24" y="4"/>
                  </a:lnTo>
                  <a:lnTo>
                    <a:pt x="20" y="2"/>
                  </a:lnTo>
                  <a:lnTo>
                    <a:pt x="14"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84" name="Freeform 452"/>
            <p:cNvSpPr/>
            <p:nvPr/>
          </p:nvSpPr>
          <p:spPr bwMode="auto">
            <a:xfrm>
              <a:off x="1906588" y="1670050"/>
              <a:ext cx="47625" cy="47625"/>
            </a:xfrm>
            <a:custGeom>
              <a:avLst/>
              <a:gdLst/>
              <a:ahLst/>
              <a:cxnLst>
                <a:cxn ang="0">
                  <a:pos x="14" y="0"/>
                </a:cxn>
                <a:cxn ang="0">
                  <a:pos x="14" y="0"/>
                </a:cxn>
                <a:cxn ang="0">
                  <a:pos x="8" y="2"/>
                </a:cxn>
                <a:cxn ang="0">
                  <a:pos x="4" y="4"/>
                </a:cxn>
                <a:cxn ang="0">
                  <a:pos x="2" y="10"/>
                </a:cxn>
                <a:cxn ang="0">
                  <a:pos x="0" y="14"/>
                </a:cxn>
                <a:cxn ang="0">
                  <a:pos x="0" y="14"/>
                </a:cxn>
                <a:cxn ang="0">
                  <a:pos x="2" y="20"/>
                </a:cxn>
                <a:cxn ang="0">
                  <a:pos x="4" y="26"/>
                </a:cxn>
                <a:cxn ang="0">
                  <a:pos x="8" y="28"/>
                </a:cxn>
                <a:cxn ang="0">
                  <a:pos x="14" y="30"/>
                </a:cxn>
                <a:cxn ang="0">
                  <a:pos x="14" y="30"/>
                </a:cxn>
                <a:cxn ang="0">
                  <a:pos x="20" y="28"/>
                </a:cxn>
                <a:cxn ang="0">
                  <a:pos x="24" y="26"/>
                </a:cxn>
                <a:cxn ang="0">
                  <a:pos x="28" y="20"/>
                </a:cxn>
                <a:cxn ang="0">
                  <a:pos x="30" y="14"/>
                </a:cxn>
                <a:cxn ang="0">
                  <a:pos x="30" y="14"/>
                </a:cxn>
                <a:cxn ang="0">
                  <a:pos x="28" y="10"/>
                </a:cxn>
                <a:cxn ang="0">
                  <a:pos x="24" y="4"/>
                </a:cxn>
                <a:cxn ang="0">
                  <a:pos x="20" y="2"/>
                </a:cxn>
                <a:cxn ang="0">
                  <a:pos x="14" y="0"/>
                </a:cxn>
              </a:cxnLst>
              <a:rect l="0" t="0" r="r" b="b"/>
              <a:pathLst>
                <a:path w="30" h="30">
                  <a:moveTo>
                    <a:pt x="14" y="0"/>
                  </a:moveTo>
                  <a:lnTo>
                    <a:pt x="14" y="0"/>
                  </a:lnTo>
                  <a:lnTo>
                    <a:pt x="8" y="2"/>
                  </a:lnTo>
                  <a:lnTo>
                    <a:pt x="4" y="4"/>
                  </a:lnTo>
                  <a:lnTo>
                    <a:pt x="2" y="10"/>
                  </a:lnTo>
                  <a:lnTo>
                    <a:pt x="0" y="14"/>
                  </a:lnTo>
                  <a:lnTo>
                    <a:pt x="0" y="14"/>
                  </a:lnTo>
                  <a:lnTo>
                    <a:pt x="2" y="20"/>
                  </a:lnTo>
                  <a:lnTo>
                    <a:pt x="4" y="26"/>
                  </a:lnTo>
                  <a:lnTo>
                    <a:pt x="8" y="28"/>
                  </a:lnTo>
                  <a:lnTo>
                    <a:pt x="14" y="30"/>
                  </a:lnTo>
                  <a:lnTo>
                    <a:pt x="14" y="30"/>
                  </a:lnTo>
                  <a:lnTo>
                    <a:pt x="20" y="28"/>
                  </a:lnTo>
                  <a:lnTo>
                    <a:pt x="24" y="26"/>
                  </a:lnTo>
                  <a:lnTo>
                    <a:pt x="28" y="20"/>
                  </a:lnTo>
                  <a:lnTo>
                    <a:pt x="30" y="14"/>
                  </a:lnTo>
                  <a:lnTo>
                    <a:pt x="30" y="14"/>
                  </a:lnTo>
                  <a:lnTo>
                    <a:pt x="28" y="10"/>
                  </a:lnTo>
                  <a:lnTo>
                    <a:pt x="24" y="4"/>
                  </a:lnTo>
                  <a:lnTo>
                    <a:pt x="20" y="2"/>
                  </a:lnTo>
                  <a:lnTo>
                    <a:pt x="14"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85" name="Freeform 453"/>
            <p:cNvSpPr/>
            <p:nvPr/>
          </p:nvSpPr>
          <p:spPr bwMode="auto">
            <a:xfrm>
              <a:off x="2468563" y="1660525"/>
              <a:ext cx="31750" cy="28575"/>
            </a:xfrm>
            <a:custGeom>
              <a:avLst/>
              <a:gdLst/>
              <a:ahLst/>
              <a:cxnLst>
                <a:cxn ang="0">
                  <a:pos x="10" y="0"/>
                </a:cxn>
                <a:cxn ang="0">
                  <a:pos x="10" y="0"/>
                </a:cxn>
                <a:cxn ang="0">
                  <a:pos x="6" y="2"/>
                </a:cxn>
                <a:cxn ang="0">
                  <a:pos x="4" y="4"/>
                </a:cxn>
                <a:cxn ang="0">
                  <a:pos x="2" y="6"/>
                </a:cxn>
                <a:cxn ang="0">
                  <a:pos x="0" y="10"/>
                </a:cxn>
                <a:cxn ang="0">
                  <a:pos x="0" y="10"/>
                </a:cxn>
                <a:cxn ang="0">
                  <a:pos x="2" y="14"/>
                </a:cxn>
                <a:cxn ang="0">
                  <a:pos x="4" y="16"/>
                </a:cxn>
                <a:cxn ang="0">
                  <a:pos x="6" y="18"/>
                </a:cxn>
                <a:cxn ang="0">
                  <a:pos x="10" y="18"/>
                </a:cxn>
                <a:cxn ang="0">
                  <a:pos x="10" y="18"/>
                </a:cxn>
                <a:cxn ang="0">
                  <a:pos x="14" y="18"/>
                </a:cxn>
                <a:cxn ang="0">
                  <a:pos x="16" y="16"/>
                </a:cxn>
                <a:cxn ang="0">
                  <a:pos x="18" y="14"/>
                </a:cxn>
                <a:cxn ang="0">
                  <a:pos x="20" y="10"/>
                </a:cxn>
                <a:cxn ang="0">
                  <a:pos x="20" y="10"/>
                </a:cxn>
                <a:cxn ang="0">
                  <a:pos x="18" y="6"/>
                </a:cxn>
                <a:cxn ang="0">
                  <a:pos x="16" y="4"/>
                </a:cxn>
                <a:cxn ang="0">
                  <a:pos x="14" y="2"/>
                </a:cxn>
                <a:cxn ang="0">
                  <a:pos x="10" y="0"/>
                </a:cxn>
              </a:cxnLst>
              <a:rect l="0" t="0" r="r" b="b"/>
              <a:pathLst>
                <a:path w="20" h="18">
                  <a:moveTo>
                    <a:pt x="10" y="0"/>
                  </a:moveTo>
                  <a:lnTo>
                    <a:pt x="10" y="0"/>
                  </a:lnTo>
                  <a:lnTo>
                    <a:pt x="6" y="2"/>
                  </a:lnTo>
                  <a:lnTo>
                    <a:pt x="4" y="4"/>
                  </a:lnTo>
                  <a:lnTo>
                    <a:pt x="2" y="6"/>
                  </a:lnTo>
                  <a:lnTo>
                    <a:pt x="0" y="10"/>
                  </a:lnTo>
                  <a:lnTo>
                    <a:pt x="0" y="10"/>
                  </a:lnTo>
                  <a:lnTo>
                    <a:pt x="2" y="14"/>
                  </a:lnTo>
                  <a:lnTo>
                    <a:pt x="4" y="16"/>
                  </a:lnTo>
                  <a:lnTo>
                    <a:pt x="6" y="18"/>
                  </a:lnTo>
                  <a:lnTo>
                    <a:pt x="10" y="18"/>
                  </a:lnTo>
                  <a:lnTo>
                    <a:pt x="10" y="18"/>
                  </a:lnTo>
                  <a:lnTo>
                    <a:pt x="14" y="18"/>
                  </a:lnTo>
                  <a:lnTo>
                    <a:pt x="16" y="16"/>
                  </a:lnTo>
                  <a:lnTo>
                    <a:pt x="18" y="14"/>
                  </a:lnTo>
                  <a:lnTo>
                    <a:pt x="20" y="10"/>
                  </a:lnTo>
                  <a:lnTo>
                    <a:pt x="20" y="10"/>
                  </a:lnTo>
                  <a:lnTo>
                    <a:pt x="18" y="6"/>
                  </a:lnTo>
                  <a:lnTo>
                    <a:pt x="16" y="4"/>
                  </a:lnTo>
                  <a:lnTo>
                    <a:pt x="14" y="2"/>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86" name="Freeform 454"/>
            <p:cNvSpPr/>
            <p:nvPr/>
          </p:nvSpPr>
          <p:spPr bwMode="auto">
            <a:xfrm>
              <a:off x="2468563" y="1660525"/>
              <a:ext cx="31750" cy="28575"/>
            </a:xfrm>
            <a:custGeom>
              <a:avLst/>
              <a:gdLst/>
              <a:ahLst/>
              <a:cxnLst>
                <a:cxn ang="0">
                  <a:pos x="10" y="0"/>
                </a:cxn>
                <a:cxn ang="0">
                  <a:pos x="10" y="0"/>
                </a:cxn>
                <a:cxn ang="0">
                  <a:pos x="6" y="2"/>
                </a:cxn>
                <a:cxn ang="0">
                  <a:pos x="4" y="4"/>
                </a:cxn>
                <a:cxn ang="0">
                  <a:pos x="2" y="6"/>
                </a:cxn>
                <a:cxn ang="0">
                  <a:pos x="0" y="10"/>
                </a:cxn>
                <a:cxn ang="0">
                  <a:pos x="0" y="10"/>
                </a:cxn>
                <a:cxn ang="0">
                  <a:pos x="2" y="14"/>
                </a:cxn>
                <a:cxn ang="0">
                  <a:pos x="4" y="16"/>
                </a:cxn>
                <a:cxn ang="0">
                  <a:pos x="6" y="18"/>
                </a:cxn>
                <a:cxn ang="0">
                  <a:pos x="10" y="18"/>
                </a:cxn>
                <a:cxn ang="0">
                  <a:pos x="10" y="18"/>
                </a:cxn>
                <a:cxn ang="0">
                  <a:pos x="14" y="18"/>
                </a:cxn>
                <a:cxn ang="0">
                  <a:pos x="16" y="16"/>
                </a:cxn>
                <a:cxn ang="0">
                  <a:pos x="18" y="14"/>
                </a:cxn>
                <a:cxn ang="0">
                  <a:pos x="20" y="10"/>
                </a:cxn>
                <a:cxn ang="0">
                  <a:pos x="20" y="10"/>
                </a:cxn>
                <a:cxn ang="0">
                  <a:pos x="18" y="6"/>
                </a:cxn>
                <a:cxn ang="0">
                  <a:pos x="16" y="4"/>
                </a:cxn>
                <a:cxn ang="0">
                  <a:pos x="14" y="2"/>
                </a:cxn>
                <a:cxn ang="0">
                  <a:pos x="10" y="0"/>
                </a:cxn>
              </a:cxnLst>
              <a:rect l="0" t="0" r="r" b="b"/>
              <a:pathLst>
                <a:path w="20" h="18">
                  <a:moveTo>
                    <a:pt x="10" y="0"/>
                  </a:moveTo>
                  <a:lnTo>
                    <a:pt x="10" y="0"/>
                  </a:lnTo>
                  <a:lnTo>
                    <a:pt x="6" y="2"/>
                  </a:lnTo>
                  <a:lnTo>
                    <a:pt x="4" y="4"/>
                  </a:lnTo>
                  <a:lnTo>
                    <a:pt x="2" y="6"/>
                  </a:lnTo>
                  <a:lnTo>
                    <a:pt x="0" y="10"/>
                  </a:lnTo>
                  <a:lnTo>
                    <a:pt x="0" y="10"/>
                  </a:lnTo>
                  <a:lnTo>
                    <a:pt x="2" y="14"/>
                  </a:lnTo>
                  <a:lnTo>
                    <a:pt x="4" y="16"/>
                  </a:lnTo>
                  <a:lnTo>
                    <a:pt x="6" y="18"/>
                  </a:lnTo>
                  <a:lnTo>
                    <a:pt x="10" y="18"/>
                  </a:lnTo>
                  <a:lnTo>
                    <a:pt x="10" y="18"/>
                  </a:lnTo>
                  <a:lnTo>
                    <a:pt x="14" y="18"/>
                  </a:lnTo>
                  <a:lnTo>
                    <a:pt x="16" y="16"/>
                  </a:lnTo>
                  <a:lnTo>
                    <a:pt x="18" y="14"/>
                  </a:lnTo>
                  <a:lnTo>
                    <a:pt x="20" y="10"/>
                  </a:lnTo>
                  <a:lnTo>
                    <a:pt x="20" y="10"/>
                  </a:lnTo>
                  <a:lnTo>
                    <a:pt x="18" y="6"/>
                  </a:lnTo>
                  <a:lnTo>
                    <a:pt x="16" y="4"/>
                  </a:lnTo>
                  <a:lnTo>
                    <a:pt x="14" y="2"/>
                  </a:lnTo>
                  <a:lnTo>
                    <a:pt x="10"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87" name="Freeform 455"/>
            <p:cNvSpPr/>
            <p:nvPr/>
          </p:nvSpPr>
          <p:spPr bwMode="auto">
            <a:xfrm>
              <a:off x="3017838" y="1441450"/>
              <a:ext cx="19050"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0" y="12"/>
                </a:cxn>
                <a:cxn ang="0">
                  <a:pos x="12" y="8"/>
                </a:cxn>
                <a:cxn ang="0">
                  <a:pos x="12" y="8"/>
                </a:cxn>
                <a:cxn ang="0">
                  <a:pos x="10" y="2"/>
                </a:cxn>
                <a:cxn ang="0">
                  <a:pos x="6" y="0"/>
                </a:cxn>
              </a:cxnLst>
              <a:rect l="0" t="0" r="r" b="b"/>
              <a:pathLst>
                <a:path w="12" h="14">
                  <a:moveTo>
                    <a:pt x="6" y="0"/>
                  </a:moveTo>
                  <a:lnTo>
                    <a:pt x="6" y="0"/>
                  </a:lnTo>
                  <a:lnTo>
                    <a:pt x="2" y="2"/>
                  </a:lnTo>
                  <a:lnTo>
                    <a:pt x="0" y="8"/>
                  </a:lnTo>
                  <a:lnTo>
                    <a:pt x="0" y="8"/>
                  </a:lnTo>
                  <a:lnTo>
                    <a:pt x="2" y="12"/>
                  </a:lnTo>
                  <a:lnTo>
                    <a:pt x="6" y="14"/>
                  </a:lnTo>
                  <a:lnTo>
                    <a:pt x="6" y="14"/>
                  </a:lnTo>
                  <a:lnTo>
                    <a:pt x="10" y="12"/>
                  </a:lnTo>
                  <a:lnTo>
                    <a:pt x="12" y="8"/>
                  </a:lnTo>
                  <a:lnTo>
                    <a:pt x="12" y="8"/>
                  </a:lnTo>
                  <a:lnTo>
                    <a:pt x="10"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88" name="Freeform 456"/>
            <p:cNvSpPr/>
            <p:nvPr/>
          </p:nvSpPr>
          <p:spPr bwMode="auto">
            <a:xfrm>
              <a:off x="3017838" y="1441450"/>
              <a:ext cx="19050"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0" y="12"/>
                </a:cxn>
                <a:cxn ang="0">
                  <a:pos x="12" y="8"/>
                </a:cxn>
                <a:cxn ang="0">
                  <a:pos x="12" y="8"/>
                </a:cxn>
                <a:cxn ang="0">
                  <a:pos x="10" y="2"/>
                </a:cxn>
                <a:cxn ang="0">
                  <a:pos x="6" y="0"/>
                </a:cxn>
              </a:cxnLst>
              <a:rect l="0" t="0" r="r" b="b"/>
              <a:pathLst>
                <a:path w="12" h="14">
                  <a:moveTo>
                    <a:pt x="6" y="0"/>
                  </a:moveTo>
                  <a:lnTo>
                    <a:pt x="6" y="0"/>
                  </a:lnTo>
                  <a:lnTo>
                    <a:pt x="2" y="2"/>
                  </a:lnTo>
                  <a:lnTo>
                    <a:pt x="0" y="8"/>
                  </a:lnTo>
                  <a:lnTo>
                    <a:pt x="0" y="8"/>
                  </a:lnTo>
                  <a:lnTo>
                    <a:pt x="2" y="12"/>
                  </a:lnTo>
                  <a:lnTo>
                    <a:pt x="6" y="14"/>
                  </a:lnTo>
                  <a:lnTo>
                    <a:pt x="6" y="14"/>
                  </a:lnTo>
                  <a:lnTo>
                    <a:pt x="10" y="12"/>
                  </a:lnTo>
                  <a:lnTo>
                    <a:pt x="12" y="8"/>
                  </a:lnTo>
                  <a:lnTo>
                    <a:pt x="12" y="8"/>
                  </a:lnTo>
                  <a:lnTo>
                    <a:pt x="10" y="2"/>
                  </a:lnTo>
                  <a:lnTo>
                    <a:pt x="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89" name="Freeform 457"/>
            <p:cNvSpPr/>
            <p:nvPr/>
          </p:nvSpPr>
          <p:spPr bwMode="auto">
            <a:xfrm>
              <a:off x="3389313" y="160337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90" name="Freeform 458"/>
            <p:cNvSpPr/>
            <p:nvPr/>
          </p:nvSpPr>
          <p:spPr bwMode="auto">
            <a:xfrm>
              <a:off x="3389313" y="160337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91" name="Freeform 459"/>
            <p:cNvSpPr/>
            <p:nvPr/>
          </p:nvSpPr>
          <p:spPr bwMode="auto">
            <a:xfrm>
              <a:off x="3744913" y="182562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92" name="Freeform 460"/>
            <p:cNvSpPr/>
            <p:nvPr/>
          </p:nvSpPr>
          <p:spPr bwMode="auto">
            <a:xfrm>
              <a:off x="3744913" y="182562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93" name="Freeform 465"/>
            <p:cNvSpPr/>
            <p:nvPr/>
          </p:nvSpPr>
          <p:spPr bwMode="auto">
            <a:xfrm>
              <a:off x="1582738" y="105092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94" name="Freeform 466"/>
            <p:cNvSpPr/>
            <p:nvPr/>
          </p:nvSpPr>
          <p:spPr bwMode="auto">
            <a:xfrm>
              <a:off x="1582738" y="105092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95" name="Freeform 467"/>
            <p:cNvSpPr/>
            <p:nvPr/>
          </p:nvSpPr>
          <p:spPr bwMode="auto">
            <a:xfrm>
              <a:off x="2001838" y="1470025"/>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96" name="Freeform 468"/>
            <p:cNvSpPr/>
            <p:nvPr/>
          </p:nvSpPr>
          <p:spPr bwMode="auto">
            <a:xfrm>
              <a:off x="2001838" y="1470025"/>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97" name="Freeform 469"/>
            <p:cNvSpPr/>
            <p:nvPr/>
          </p:nvSpPr>
          <p:spPr bwMode="auto">
            <a:xfrm>
              <a:off x="3490913" y="1463675"/>
              <a:ext cx="34925" cy="34925"/>
            </a:xfrm>
            <a:custGeom>
              <a:avLst/>
              <a:gdLst/>
              <a:ahLst/>
              <a:cxnLst>
                <a:cxn ang="0">
                  <a:pos x="10" y="0"/>
                </a:cxn>
                <a:cxn ang="0">
                  <a:pos x="10" y="0"/>
                </a:cxn>
                <a:cxn ang="0">
                  <a:pos x="6" y="0"/>
                </a:cxn>
                <a:cxn ang="0">
                  <a:pos x="2" y="2"/>
                </a:cxn>
                <a:cxn ang="0">
                  <a:pos x="0" y="6"/>
                </a:cxn>
                <a:cxn ang="0">
                  <a:pos x="0" y="10"/>
                </a:cxn>
                <a:cxn ang="0">
                  <a:pos x="0" y="10"/>
                </a:cxn>
                <a:cxn ang="0">
                  <a:pos x="0" y="14"/>
                </a:cxn>
                <a:cxn ang="0">
                  <a:pos x="2" y="18"/>
                </a:cxn>
                <a:cxn ang="0">
                  <a:pos x="6" y="20"/>
                </a:cxn>
                <a:cxn ang="0">
                  <a:pos x="10" y="22"/>
                </a:cxn>
                <a:cxn ang="0">
                  <a:pos x="10" y="22"/>
                </a:cxn>
                <a:cxn ang="0">
                  <a:pos x="14" y="20"/>
                </a:cxn>
                <a:cxn ang="0">
                  <a:pos x="18" y="18"/>
                </a:cxn>
                <a:cxn ang="0">
                  <a:pos x="20" y="14"/>
                </a:cxn>
                <a:cxn ang="0">
                  <a:pos x="22" y="10"/>
                </a:cxn>
                <a:cxn ang="0">
                  <a:pos x="22" y="10"/>
                </a:cxn>
                <a:cxn ang="0">
                  <a:pos x="20" y="6"/>
                </a:cxn>
                <a:cxn ang="0">
                  <a:pos x="18" y="2"/>
                </a:cxn>
                <a:cxn ang="0">
                  <a:pos x="14" y="0"/>
                </a:cxn>
                <a:cxn ang="0">
                  <a:pos x="10" y="0"/>
                </a:cxn>
              </a:cxnLst>
              <a:rect l="0" t="0" r="r" b="b"/>
              <a:pathLst>
                <a:path w="22" h="22">
                  <a:moveTo>
                    <a:pt x="10" y="0"/>
                  </a:moveTo>
                  <a:lnTo>
                    <a:pt x="10" y="0"/>
                  </a:lnTo>
                  <a:lnTo>
                    <a:pt x="6" y="0"/>
                  </a:lnTo>
                  <a:lnTo>
                    <a:pt x="2" y="2"/>
                  </a:lnTo>
                  <a:lnTo>
                    <a:pt x="0" y="6"/>
                  </a:lnTo>
                  <a:lnTo>
                    <a:pt x="0" y="10"/>
                  </a:lnTo>
                  <a:lnTo>
                    <a:pt x="0" y="10"/>
                  </a:lnTo>
                  <a:lnTo>
                    <a:pt x="0" y="14"/>
                  </a:lnTo>
                  <a:lnTo>
                    <a:pt x="2" y="18"/>
                  </a:lnTo>
                  <a:lnTo>
                    <a:pt x="6" y="20"/>
                  </a:lnTo>
                  <a:lnTo>
                    <a:pt x="10" y="22"/>
                  </a:lnTo>
                  <a:lnTo>
                    <a:pt x="10" y="22"/>
                  </a:lnTo>
                  <a:lnTo>
                    <a:pt x="14" y="20"/>
                  </a:lnTo>
                  <a:lnTo>
                    <a:pt x="18" y="18"/>
                  </a:lnTo>
                  <a:lnTo>
                    <a:pt x="20" y="14"/>
                  </a:lnTo>
                  <a:lnTo>
                    <a:pt x="22" y="10"/>
                  </a:lnTo>
                  <a:lnTo>
                    <a:pt x="22" y="10"/>
                  </a:lnTo>
                  <a:lnTo>
                    <a:pt x="20" y="6"/>
                  </a:lnTo>
                  <a:lnTo>
                    <a:pt x="18" y="2"/>
                  </a:lnTo>
                  <a:lnTo>
                    <a:pt x="14" y="0"/>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98" name="Freeform 470"/>
            <p:cNvSpPr/>
            <p:nvPr/>
          </p:nvSpPr>
          <p:spPr bwMode="auto">
            <a:xfrm>
              <a:off x="3490913" y="1463675"/>
              <a:ext cx="34925" cy="34925"/>
            </a:xfrm>
            <a:custGeom>
              <a:avLst/>
              <a:gdLst/>
              <a:ahLst/>
              <a:cxnLst>
                <a:cxn ang="0">
                  <a:pos x="10" y="0"/>
                </a:cxn>
                <a:cxn ang="0">
                  <a:pos x="10" y="0"/>
                </a:cxn>
                <a:cxn ang="0">
                  <a:pos x="6" y="0"/>
                </a:cxn>
                <a:cxn ang="0">
                  <a:pos x="2" y="2"/>
                </a:cxn>
                <a:cxn ang="0">
                  <a:pos x="0" y="6"/>
                </a:cxn>
                <a:cxn ang="0">
                  <a:pos x="0" y="10"/>
                </a:cxn>
                <a:cxn ang="0">
                  <a:pos x="0" y="10"/>
                </a:cxn>
                <a:cxn ang="0">
                  <a:pos x="0" y="14"/>
                </a:cxn>
                <a:cxn ang="0">
                  <a:pos x="2" y="18"/>
                </a:cxn>
                <a:cxn ang="0">
                  <a:pos x="6" y="20"/>
                </a:cxn>
                <a:cxn ang="0">
                  <a:pos x="10" y="22"/>
                </a:cxn>
                <a:cxn ang="0">
                  <a:pos x="10" y="22"/>
                </a:cxn>
                <a:cxn ang="0">
                  <a:pos x="14" y="20"/>
                </a:cxn>
                <a:cxn ang="0">
                  <a:pos x="18" y="18"/>
                </a:cxn>
                <a:cxn ang="0">
                  <a:pos x="20" y="14"/>
                </a:cxn>
                <a:cxn ang="0">
                  <a:pos x="22" y="10"/>
                </a:cxn>
                <a:cxn ang="0">
                  <a:pos x="22" y="10"/>
                </a:cxn>
                <a:cxn ang="0">
                  <a:pos x="20" y="6"/>
                </a:cxn>
                <a:cxn ang="0">
                  <a:pos x="18" y="2"/>
                </a:cxn>
                <a:cxn ang="0">
                  <a:pos x="14" y="0"/>
                </a:cxn>
                <a:cxn ang="0">
                  <a:pos x="10" y="0"/>
                </a:cxn>
              </a:cxnLst>
              <a:rect l="0" t="0" r="r" b="b"/>
              <a:pathLst>
                <a:path w="22" h="22">
                  <a:moveTo>
                    <a:pt x="10" y="0"/>
                  </a:moveTo>
                  <a:lnTo>
                    <a:pt x="10" y="0"/>
                  </a:lnTo>
                  <a:lnTo>
                    <a:pt x="6" y="0"/>
                  </a:lnTo>
                  <a:lnTo>
                    <a:pt x="2" y="2"/>
                  </a:lnTo>
                  <a:lnTo>
                    <a:pt x="0" y="6"/>
                  </a:lnTo>
                  <a:lnTo>
                    <a:pt x="0" y="10"/>
                  </a:lnTo>
                  <a:lnTo>
                    <a:pt x="0" y="10"/>
                  </a:lnTo>
                  <a:lnTo>
                    <a:pt x="0" y="14"/>
                  </a:lnTo>
                  <a:lnTo>
                    <a:pt x="2" y="18"/>
                  </a:lnTo>
                  <a:lnTo>
                    <a:pt x="6" y="20"/>
                  </a:lnTo>
                  <a:lnTo>
                    <a:pt x="10" y="22"/>
                  </a:lnTo>
                  <a:lnTo>
                    <a:pt x="10" y="22"/>
                  </a:lnTo>
                  <a:lnTo>
                    <a:pt x="14" y="20"/>
                  </a:lnTo>
                  <a:lnTo>
                    <a:pt x="18" y="18"/>
                  </a:lnTo>
                  <a:lnTo>
                    <a:pt x="20" y="14"/>
                  </a:lnTo>
                  <a:lnTo>
                    <a:pt x="22" y="10"/>
                  </a:lnTo>
                  <a:lnTo>
                    <a:pt x="22" y="10"/>
                  </a:lnTo>
                  <a:lnTo>
                    <a:pt x="20" y="6"/>
                  </a:lnTo>
                  <a:lnTo>
                    <a:pt x="18" y="2"/>
                  </a:lnTo>
                  <a:lnTo>
                    <a:pt x="14" y="0"/>
                  </a:lnTo>
                  <a:lnTo>
                    <a:pt x="10"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99" name="Freeform 471"/>
            <p:cNvSpPr/>
            <p:nvPr/>
          </p:nvSpPr>
          <p:spPr bwMode="auto">
            <a:xfrm>
              <a:off x="3722688" y="1355725"/>
              <a:ext cx="34925" cy="34925"/>
            </a:xfrm>
            <a:custGeom>
              <a:avLst/>
              <a:gdLst/>
              <a:ahLst/>
              <a:cxnLst>
                <a:cxn ang="0">
                  <a:pos x="10" y="0"/>
                </a:cxn>
                <a:cxn ang="0">
                  <a:pos x="10" y="0"/>
                </a:cxn>
                <a:cxn ang="0">
                  <a:pos x="6" y="0"/>
                </a:cxn>
                <a:cxn ang="0">
                  <a:pos x="2" y="4"/>
                </a:cxn>
                <a:cxn ang="0">
                  <a:pos x="0" y="6"/>
                </a:cxn>
                <a:cxn ang="0">
                  <a:pos x="0" y="12"/>
                </a:cxn>
                <a:cxn ang="0">
                  <a:pos x="0" y="12"/>
                </a:cxn>
                <a:cxn ang="0">
                  <a:pos x="0" y="16"/>
                </a:cxn>
                <a:cxn ang="0">
                  <a:pos x="2" y="20"/>
                </a:cxn>
                <a:cxn ang="0">
                  <a:pos x="6" y="22"/>
                </a:cxn>
                <a:cxn ang="0">
                  <a:pos x="10" y="22"/>
                </a:cxn>
                <a:cxn ang="0">
                  <a:pos x="10" y="22"/>
                </a:cxn>
                <a:cxn ang="0">
                  <a:pos x="14" y="22"/>
                </a:cxn>
                <a:cxn ang="0">
                  <a:pos x="18" y="20"/>
                </a:cxn>
                <a:cxn ang="0">
                  <a:pos x="20" y="16"/>
                </a:cxn>
                <a:cxn ang="0">
                  <a:pos x="22" y="12"/>
                </a:cxn>
                <a:cxn ang="0">
                  <a:pos x="22" y="12"/>
                </a:cxn>
                <a:cxn ang="0">
                  <a:pos x="20" y="6"/>
                </a:cxn>
                <a:cxn ang="0">
                  <a:pos x="18" y="4"/>
                </a:cxn>
                <a:cxn ang="0">
                  <a:pos x="14" y="0"/>
                </a:cxn>
                <a:cxn ang="0">
                  <a:pos x="10" y="0"/>
                </a:cxn>
              </a:cxnLst>
              <a:rect l="0" t="0" r="r" b="b"/>
              <a:pathLst>
                <a:path w="22" h="22">
                  <a:moveTo>
                    <a:pt x="10" y="0"/>
                  </a:moveTo>
                  <a:lnTo>
                    <a:pt x="10" y="0"/>
                  </a:lnTo>
                  <a:lnTo>
                    <a:pt x="6" y="0"/>
                  </a:lnTo>
                  <a:lnTo>
                    <a:pt x="2" y="4"/>
                  </a:lnTo>
                  <a:lnTo>
                    <a:pt x="0" y="6"/>
                  </a:lnTo>
                  <a:lnTo>
                    <a:pt x="0" y="12"/>
                  </a:lnTo>
                  <a:lnTo>
                    <a:pt x="0" y="12"/>
                  </a:lnTo>
                  <a:lnTo>
                    <a:pt x="0" y="16"/>
                  </a:lnTo>
                  <a:lnTo>
                    <a:pt x="2" y="20"/>
                  </a:lnTo>
                  <a:lnTo>
                    <a:pt x="6" y="22"/>
                  </a:lnTo>
                  <a:lnTo>
                    <a:pt x="10" y="22"/>
                  </a:lnTo>
                  <a:lnTo>
                    <a:pt x="10" y="22"/>
                  </a:lnTo>
                  <a:lnTo>
                    <a:pt x="14" y="22"/>
                  </a:lnTo>
                  <a:lnTo>
                    <a:pt x="18" y="20"/>
                  </a:lnTo>
                  <a:lnTo>
                    <a:pt x="20" y="16"/>
                  </a:lnTo>
                  <a:lnTo>
                    <a:pt x="22" y="12"/>
                  </a:lnTo>
                  <a:lnTo>
                    <a:pt x="22" y="12"/>
                  </a:lnTo>
                  <a:lnTo>
                    <a:pt x="20" y="6"/>
                  </a:lnTo>
                  <a:lnTo>
                    <a:pt x="18" y="4"/>
                  </a:lnTo>
                  <a:lnTo>
                    <a:pt x="14" y="0"/>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700" name="Freeform 472"/>
            <p:cNvSpPr/>
            <p:nvPr/>
          </p:nvSpPr>
          <p:spPr bwMode="auto">
            <a:xfrm>
              <a:off x="3722688" y="1355725"/>
              <a:ext cx="34925" cy="34925"/>
            </a:xfrm>
            <a:custGeom>
              <a:avLst/>
              <a:gdLst/>
              <a:ahLst/>
              <a:cxnLst>
                <a:cxn ang="0">
                  <a:pos x="10" y="0"/>
                </a:cxn>
                <a:cxn ang="0">
                  <a:pos x="10" y="0"/>
                </a:cxn>
                <a:cxn ang="0">
                  <a:pos x="6" y="0"/>
                </a:cxn>
                <a:cxn ang="0">
                  <a:pos x="2" y="4"/>
                </a:cxn>
                <a:cxn ang="0">
                  <a:pos x="0" y="6"/>
                </a:cxn>
                <a:cxn ang="0">
                  <a:pos x="0" y="12"/>
                </a:cxn>
                <a:cxn ang="0">
                  <a:pos x="0" y="12"/>
                </a:cxn>
                <a:cxn ang="0">
                  <a:pos x="0" y="16"/>
                </a:cxn>
                <a:cxn ang="0">
                  <a:pos x="2" y="20"/>
                </a:cxn>
                <a:cxn ang="0">
                  <a:pos x="6" y="22"/>
                </a:cxn>
                <a:cxn ang="0">
                  <a:pos x="10" y="22"/>
                </a:cxn>
                <a:cxn ang="0">
                  <a:pos x="10" y="22"/>
                </a:cxn>
                <a:cxn ang="0">
                  <a:pos x="14" y="22"/>
                </a:cxn>
                <a:cxn ang="0">
                  <a:pos x="18" y="20"/>
                </a:cxn>
                <a:cxn ang="0">
                  <a:pos x="20" y="16"/>
                </a:cxn>
                <a:cxn ang="0">
                  <a:pos x="22" y="12"/>
                </a:cxn>
                <a:cxn ang="0">
                  <a:pos x="22" y="12"/>
                </a:cxn>
                <a:cxn ang="0">
                  <a:pos x="20" y="6"/>
                </a:cxn>
                <a:cxn ang="0">
                  <a:pos x="18" y="4"/>
                </a:cxn>
                <a:cxn ang="0">
                  <a:pos x="14" y="0"/>
                </a:cxn>
                <a:cxn ang="0">
                  <a:pos x="10" y="0"/>
                </a:cxn>
              </a:cxnLst>
              <a:rect l="0" t="0" r="r" b="b"/>
              <a:pathLst>
                <a:path w="22" h="22">
                  <a:moveTo>
                    <a:pt x="10" y="0"/>
                  </a:moveTo>
                  <a:lnTo>
                    <a:pt x="10" y="0"/>
                  </a:lnTo>
                  <a:lnTo>
                    <a:pt x="6" y="0"/>
                  </a:lnTo>
                  <a:lnTo>
                    <a:pt x="2" y="4"/>
                  </a:lnTo>
                  <a:lnTo>
                    <a:pt x="0" y="6"/>
                  </a:lnTo>
                  <a:lnTo>
                    <a:pt x="0" y="12"/>
                  </a:lnTo>
                  <a:lnTo>
                    <a:pt x="0" y="12"/>
                  </a:lnTo>
                  <a:lnTo>
                    <a:pt x="0" y="16"/>
                  </a:lnTo>
                  <a:lnTo>
                    <a:pt x="2" y="20"/>
                  </a:lnTo>
                  <a:lnTo>
                    <a:pt x="6" y="22"/>
                  </a:lnTo>
                  <a:lnTo>
                    <a:pt x="10" y="22"/>
                  </a:lnTo>
                  <a:lnTo>
                    <a:pt x="10" y="22"/>
                  </a:lnTo>
                  <a:lnTo>
                    <a:pt x="14" y="22"/>
                  </a:lnTo>
                  <a:lnTo>
                    <a:pt x="18" y="20"/>
                  </a:lnTo>
                  <a:lnTo>
                    <a:pt x="20" y="16"/>
                  </a:lnTo>
                  <a:lnTo>
                    <a:pt x="22" y="12"/>
                  </a:lnTo>
                  <a:lnTo>
                    <a:pt x="22" y="12"/>
                  </a:lnTo>
                  <a:lnTo>
                    <a:pt x="20" y="6"/>
                  </a:lnTo>
                  <a:lnTo>
                    <a:pt x="18" y="4"/>
                  </a:lnTo>
                  <a:lnTo>
                    <a:pt x="14" y="0"/>
                  </a:lnTo>
                  <a:lnTo>
                    <a:pt x="10"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701" name="Freeform 473"/>
            <p:cNvSpPr/>
            <p:nvPr/>
          </p:nvSpPr>
          <p:spPr bwMode="auto">
            <a:xfrm>
              <a:off x="4094163" y="1568450"/>
              <a:ext cx="34925" cy="34925"/>
            </a:xfrm>
            <a:custGeom>
              <a:avLst/>
              <a:gdLst/>
              <a:ahLst/>
              <a:cxnLst>
                <a:cxn ang="0">
                  <a:pos x="12" y="0"/>
                </a:cxn>
                <a:cxn ang="0">
                  <a:pos x="12" y="0"/>
                </a:cxn>
                <a:cxn ang="0">
                  <a:pos x="8" y="2"/>
                </a:cxn>
                <a:cxn ang="0">
                  <a:pos x="4" y="4"/>
                </a:cxn>
                <a:cxn ang="0">
                  <a:pos x="2" y="8"/>
                </a:cxn>
                <a:cxn ang="0">
                  <a:pos x="0" y="12"/>
                </a:cxn>
                <a:cxn ang="0">
                  <a:pos x="0" y="12"/>
                </a:cxn>
                <a:cxn ang="0">
                  <a:pos x="2" y="16"/>
                </a:cxn>
                <a:cxn ang="0">
                  <a:pos x="4" y="20"/>
                </a:cxn>
                <a:cxn ang="0">
                  <a:pos x="8" y="22"/>
                </a:cxn>
                <a:cxn ang="0">
                  <a:pos x="12" y="22"/>
                </a:cxn>
                <a:cxn ang="0">
                  <a:pos x="12" y="22"/>
                </a:cxn>
                <a:cxn ang="0">
                  <a:pos x="16" y="22"/>
                </a:cxn>
                <a:cxn ang="0">
                  <a:pos x="20" y="20"/>
                </a:cxn>
                <a:cxn ang="0">
                  <a:pos x="22" y="16"/>
                </a:cxn>
                <a:cxn ang="0">
                  <a:pos x="22" y="12"/>
                </a:cxn>
                <a:cxn ang="0">
                  <a:pos x="22" y="12"/>
                </a:cxn>
                <a:cxn ang="0">
                  <a:pos x="22" y="8"/>
                </a:cxn>
                <a:cxn ang="0">
                  <a:pos x="20" y="4"/>
                </a:cxn>
                <a:cxn ang="0">
                  <a:pos x="16" y="2"/>
                </a:cxn>
                <a:cxn ang="0">
                  <a:pos x="12" y="0"/>
                </a:cxn>
              </a:cxnLst>
              <a:rect l="0" t="0" r="r" b="b"/>
              <a:pathLst>
                <a:path w="22" h="22">
                  <a:moveTo>
                    <a:pt x="12" y="0"/>
                  </a:moveTo>
                  <a:lnTo>
                    <a:pt x="12" y="0"/>
                  </a:lnTo>
                  <a:lnTo>
                    <a:pt x="8" y="2"/>
                  </a:lnTo>
                  <a:lnTo>
                    <a:pt x="4" y="4"/>
                  </a:lnTo>
                  <a:lnTo>
                    <a:pt x="2" y="8"/>
                  </a:lnTo>
                  <a:lnTo>
                    <a:pt x="0" y="12"/>
                  </a:lnTo>
                  <a:lnTo>
                    <a:pt x="0" y="12"/>
                  </a:lnTo>
                  <a:lnTo>
                    <a:pt x="2" y="16"/>
                  </a:lnTo>
                  <a:lnTo>
                    <a:pt x="4" y="20"/>
                  </a:lnTo>
                  <a:lnTo>
                    <a:pt x="8" y="22"/>
                  </a:lnTo>
                  <a:lnTo>
                    <a:pt x="12" y="22"/>
                  </a:lnTo>
                  <a:lnTo>
                    <a:pt x="12" y="22"/>
                  </a:lnTo>
                  <a:lnTo>
                    <a:pt x="16" y="22"/>
                  </a:lnTo>
                  <a:lnTo>
                    <a:pt x="20" y="20"/>
                  </a:lnTo>
                  <a:lnTo>
                    <a:pt x="22" y="16"/>
                  </a:lnTo>
                  <a:lnTo>
                    <a:pt x="22" y="12"/>
                  </a:lnTo>
                  <a:lnTo>
                    <a:pt x="22" y="12"/>
                  </a:lnTo>
                  <a:lnTo>
                    <a:pt x="22" y="8"/>
                  </a:lnTo>
                  <a:lnTo>
                    <a:pt x="20" y="4"/>
                  </a:lnTo>
                  <a:lnTo>
                    <a:pt x="16" y="2"/>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702" name="Freeform 474"/>
            <p:cNvSpPr/>
            <p:nvPr/>
          </p:nvSpPr>
          <p:spPr bwMode="auto">
            <a:xfrm>
              <a:off x="4094163" y="1568450"/>
              <a:ext cx="34925" cy="34925"/>
            </a:xfrm>
            <a:custGeom>
              <a:avLst/>
              <a:gdLst/>
              <a:ahLst/>
              <a:cxnLst>
                <a:cxn ang="0">
                  <a:pos x="12" y="0"/>
                </a:cxn>
                <a:cxn ang="0">
                  <a:pos x="12" y="0"/>
                </a:cxn>
                <a:cxn ang="0">
                  <a:pos x="8" y="2"/>
                </a:cxn>
                <a:cxn ang="0">
                  <a:pos x="4" y="4"/>
                </a:cxn>
                <a:cxn ang="0">
                  <a:pos x="2" y="8"/>
                </a:cxn>
                <a:cxn ang="0">
                  <a:pos x="0" y="12"/>
                </a:cxn>
                <a:cxn ang="0">
                  <a:pos x="0" y="12"/>
                </a:cxn>
                <a:cxn ang="0">
                  <a:pos x="2" y="16"/>
                </a:cxn>
                <a:cxn ang="0">
                  <a:pos x="4" y="20"/>
                </a:cxn>
                <a:cxn ang="0">
                  <a:pos x="8" y="22"/>
                </a:cxn>
                <a:cxn ang="0">
                  <a:pos x="12" y="22"/>
                </a:cxn>
                <a:cxn ang="0">
                  <a:pos x="12" y="22"/>
                </a:cxn>
                <a:cxn ang="0">
                  <a:pos x="16" y="22"/>
                </a:cxn>
                <a:cxn ang="0">
                  <a:pos x="20" y="20"/>
                </a:cxn>
                <a:cxn ang="0">
                  <a:pos x="22" y="16"/>
                </a:cxn>
                <a:cxn ang="0">
                  <a:pos x="22" y="12"/>
                </a:cxn>
                <a:cxn ang="0">
                  <a:pos x="22" y="12"/>
                </a:cxn>
                <a:cxn ang="0">
                  <a:pos x="22" y="8"/>
                </a:cxn>
                <a:cxn ang="0">
                  <a:pos x="20" y="4"/>
                </a:cxn>
                <a:cxn ang="0">
                  <a:pos x="16" y="2"/>
                </a:cxn>
                <a:cxn ang="0">
                  <a:pos x="12" y="0"/>
                </a:cxn>
              </a:cxnLst>
              <a:rect l="0" t="0" r="r" b="b"/>
              <a:pathLst>
                <a:path w="22" h="22">
                  <a:moveTo>
                    <a:pt x="12" y="0"/>
                  </a:moveTo>
                  <a:lnTo>
                    <a:pt x="12" y="0"/>
                  </a:lnTo>
                  <a:lnTo>
                    <a:pt x="8" y="2"/>
                  </a:lnTo>
                  <a:lnTo>
                    <a:pt x="4" y="4"/>
                  </a:lnTo>
                  <a:lnTo>
                    <a:pt x="2" y="8"/>
                  </a:lnTo>
                  <a:lnTo>
                    <a:pt x="0" y="12"/>
                  </a:lnTo>
                  <a:lnTo>
                    <a:pt x="0" y="12"/>
                  </a:lnTo>
                  <a:lnTo>
                    <a:pt x="2" y="16"/>
                  </a:lnTo>
                  <a:lnTo>
                    <a:pt x="4" y="20"/>
                  </a:lnTo>
                  <a:lnTo>
                    <a:pt x="8" y="22"/>
                  </a:lnTo>
                  <a:lnTo>
                    <a:pt x="12" y="22"/>
                  </a:lnTo>
                  <a:lnTo>
                    <a:pt x="12" y="22"/>
                  </a:lnTo>
                  <a:lnTo>
                    <a:pt x="16" y="22"/>
                  </a:lnTo>
                  <a:lnTo>
                    <a:pt x="20" y="20"/>
                  </a:lnTo>
                  <a:lnTo>
                    <a:pt x="22" y="16"/>
                  </a:lnTo>
                  <a:lnTo>
                    <a:pt x="22" y="12"/>
                  </a:lnTo>
                  <a:lnTo>
                    <a:pt x="22" y="12"/>
                  </a:lnTo>
                  <a:lnTo>
                    <a:pt x="22" y="8"/>
                  </a:lnTo>
                  <a:lnTo>
                    <a:pt x="20" y="4"/>
                  </a:lnTo>
                  <a:lnTo>
                    <a:pt x="16" y="2"/>
                  </a:lnTo>
                  <a:lnTo>
                    <a:pt x="12"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703" name="Freeform 475"/>
            <p:cNvSpPr/>
            <p:nvPr/>
          </p:nvSpPr>
          <p:spPr bwMode="auto">
            <a:xfrm>
              <a:off x="5732463" y="1025525"/>
              <a:ext cx="34925" cy="34925"/>
            </a:xfrm>
            <a:custGeom>
              <a:avLst/>
              <a:gdLst/>
              <a:ahLst/>
              <a:cxnLst>
                <a:cxn ang="0">
                  <a:pos x="12" y="0"/>
                </a:cxn>
                <a:cxn ang="0">
                  <a:pos x="12" y="0"/>
                </a:cxn>
                <a:cxn ang="0">
                  <a:pos x="6" y="2"/>
                </a:cxn>
                <a:cxn ang="0">
                  <a:pos x="4" y="4"/>
                </a:cxn>
                <a:cxn ang="0">
                  <a:pos x="0" y="8"/>
                </a:cxn>
                <a:cxn ang="0">
                  <a:pos x="0" y="12"/>
                </a:cxn>
                <a:cxn ang="0">
                  <a:pos x="0" y="12"/>
                </a:cxn>
                <a:cxn ang="0">
                  <a:pos x="0" y="16"/>
                </a:cxn>
                <a:cxn ang="0">
                  <a:pos x="4" y="20"/>
                </a:cxn>
                <a:cxn ang="0">
                  <a:pos x="6" y="22"/>
                </a:cxn>
                <a:cxn ang="0">
                  <a:pos x="12" y="22"/>
                </a:cxn>
                <a:cxn ang="0">
                  <a:pos x="12" y="22"/>
                </a:cxn>
                <a:cxn ang="0">
                  <a:pos x="16" y="22"/>
                </a:cxn>
                <a:cxn ang="0">
                  <a:pos x="20" y="20"/>
                </a:cxn>
                <a:cxn ang="0">
                  <a:pos x="22" y="16"/>
                </a:cxn>
                <a:cxn ang="0">
                  <a:pos x="22" y="12"/>
                </a:cxn>
                <a:cxn ang="0">
                  <a:pos x="22" y="12"/>
                </a:cxn>
                <a:cxn ang="0">
                  <a:pos x="22" y="8"/>
                </a:cxn>
                <a:cxn ang="0">
                  <a:pos x="20" y="4"/>
                </a:cxn>
                <a:cxn ang="0">
                  <a:pos x="16" y="2"/>
                </a:cxn>
                <a:cxn ang="0">
                  <a:pos x="12" y="0"/>
                </a:cxn>
              </a:cxnLst>
              <a:rect l="0" t="0" r="r" b="b"/>
              <a:pathLst>
                <a:path w="22" h="22">
                  <a:moveTo>
                    <a:pt x="12" y="0"/>
                  </a:moveTo>
                  <a:lnTo>
                    <a:pt x="12" y="0"/>
                  </a:lnTo>
                  <a:lnTo>
                    <a:pt x="6" y="2"/>
                  </a:lnTo>
                  <a:lnTo>
                    <a:pt x="4" y="4"/>
                  </a:lnTo>
                  <a:lnTo>
                    <a:pt x="0" y="8"/>
                  </a:lnTo>
                  <a:lnTo>
                    <a:pt x="0" y="12"/>
                  </a:lnTo>
                  <a:lnTo>
                    <a:pt x="0" y="12"/>
                  </a:lnTo>
                  <a:lnTo>
                    <a:pt x="0" y="16"/>
                  </a:lnTo>
                  <a:lnTo>
                    <a:pt x="4" y="20"/>
                  </a:lnTo>
                  <a:lnTo>
                    <a:pt x="6" y="22"/>
                  </a:lnTo>
                  <a:lnTo>
                    <a:pt x="12" y="22"/>
                  </a:lnTo>
                  <a:lnTo>
                    <a:pt x="12" y="22"/>
                  </a:lnTo>
                  <a:lnTo>
                    <a:pt x="16" y="22"/>
                  </a:lnTo>
                  <a:lnTo>
                    <a:pt x="20" y="20"/>
                  </a:lnTo>
                  <a:lnTo>
                    <a:pt x="22" y="16"/>
                  </a:lnTo>
                  <a:lnTo>
                    <a:pt x="22" y="12"/>
                  </a:lnTo>
                  <a:lnTo>
                    <a:pt x="22" y="12"/>
                  </a:lnTo>
                  <a:lnTo>
                    <a:pt x="22" y="8"/>
                  </a:lnTo>
                  <a:lnTo>
                    <a:pt x="20" y="4"/>
                  </a:lnTo>
                  <a:lnTo>
                    <a:pt x="16" y="2"/>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704" name="Freeform 476"/>
            <p:cNvSpPr/>
            <p:nvPr/>
          </p:nvSpPr>
          <p:spPr bwMode="auto">
            <a:xfrm>
              <a:off x="5732463" y="1025525"/>
              <a:ext cx="34925" cy="34925"/>
            </a:xfrm>
            <a:custGeom>
              <a:avLst/>
              <a:gdLst/>
              <a:ahLst/>
              <a:cxnLst>
                <a:cxn ang="0">
                  <a:pos x="12" y="0"/>
                </a:cxn>
                <a:cxn ang="0">
                  <a:pos x="12" y="0"/>
                </a:cxn>
                <a:cxn ang="0">
                  <a:pos x="6" y="2"/>
                </a:cxn>
                <a:cxn ang="0">
                  <a:pos x="4" y="4"/>
                </a:cxn>
                <a:cxn ang="0">
                  <a:pos x="0" y="8"/>
                </a:cxn>
                <a:cxn ang="0">
                  <a:pos x="0" y="12"/>
                </a:cxn>
                <a:cxn ang="0">
                  <a:pos x="0" y="12"/>
                </a:cxn>
                <a:cxn ang="0">
                  <a:pos x="0" y="16"/>
                </a:cxn>
                <a:cxn ang="0">
                  <a:pos x="4" y="20"/>
                </a:cxn>
                <a:cxn ang="0">
                  <a:pos x="6" y="22"/>
                </a:cxn>
                <a:cxn ang="0">
                  <a:pos x="12" y="22"/>
                </a:cxn>
                <a:cxn ang="0">
                  <a:pos x="12" y="22"/>
                </a:cxn>
                <a:cxn ang="0">
                  <a:pos x="16" y="22"/>
                </a:cxn>
                <a:cxn ang="0">
                  <a:pos x="20" y="20"/>
                </a:cxn>
                <a:cxn ang="0">
                  <a:pos x="22" y="16"/>
                </a:cxn>
                <a:cxn ang="0">
                  <a:pos x="22" y="12"/>
                </a:cxn>
                <a:cxn ang="0">
                  <a:pos x="22" y="12"/>
                </a:cxn>
                <a:cxn ang="0">
                  <a:pos x="22" y="8"/>
                </a:cxn>
                <a:cxn ang="0">
                  <a:pos x="20" y="4"/>
                </a:cxn>
                <a:cxn ang="0">
                  <a:pos x="16" y="2"/>
                </a:cxn>
                <a:cxn ang="0">
                  <a:pos x="12" y="0"/>
                </a:cxn>
              </a:cxnLst>
              <a:rect l="0" t="0" r="r" b="b"/>
              <a:pathLst>
                <a:path w="22" h="22">
                  <a:moveTo>
                    <a:pt x="12" y="0"/>
                  </a:moveTo>
                  <a:lnTo>
                    <a:pt x="12" y="0"/>
                  </a:lnTo>
                  <a:lnTo>
                    <a:pt x="6" y="2"/>
                  </a:lnTo>
                  <a:lnTo>
                    <a:pt x="4" y="4"/>
                  </a:lnTo>
                  <a:lnTo>
                    <a:pt x="0" y="8"/>
                  </a:lnTo>
                  <a:lnTo>
                    <a:pt x="0" y="12"/>
                  </a:lnTo>
                  <a:lnTo>
                    <a:pt x="0" y="12"/>
                  </a:lnTo>
                  <a:lnTo>
                    <a:pt x="0" y="16"/>
                  </a:lnTo>
                  <a:lnTo>
                    <a:pt x="4" y="20"/>
                  </a:lnTo>
                  <a:lnTo>
                    <a:pt x="6" y="22"/>
                  </a:lnTo>
                  <a:lnTo>
                    <a:pt x="12" y="22"/>
                  </a:lnTo>
                  <a:lnTo>
                    <a:pt x="12" y="22"/>
                  </a:lnTo>
                  <a:lnTo>
                    <a:pt x="16" y="22"/>
                  </a:lnTo>
                  <a:lnTo>
                    <a:pt x="20" y="20"/>
                  </a:lnTo>
                  <a:lnTo>
                    <a:pt x="22" y="16"/>
                  </a:lnTo>
                  <a:lnTo>
                    <a:pt x="22" y="12"/>
                  </a:lnTo>
                  <a:lnTo>
                    <a:pt x="22" y="12"/>
                  </a:lnTo>
                  <a:lnTo>
                    <a:pt x="22" y="8"/>
                  </a:lnTo>
                  <a:lnTo>
                    <a:pt x="20" y="4"/>
                  </a:lnTo>
                  <a:lnTo>
                    <a:pt x="16" y="2"/>
                  </a:lnTo>
                  <a:lnTo>
                    <a:pt x="12"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705" name="Freeform 478"/>
            <p:cNvSpPr/>
            <p:nvPr/>
          </p:nvSpPr>
          <p:spPr bwMode="auto">
            <a:xfrm>
              <a:off x="2335213" y="1562100"/>
              <a:ext cx="635000" cy="485775"/>
            </a:xfrm>
            <a:custGeom>
              <a:avLst/>
              <a:gdLst/>
              <a:ahLst/>
              <a:cxnLst>
                <a:cxn ang="0">
                  <a:pos x="348" y="172"/>
                </a:cxn>
                <a:cxn ang="0">
                  <a:pos x="342" y="200"/>
                </a:cxn>
                <a:cxn ang="0">
                  <a:pos x="330" y="222"/>
                </a:cxn>
                <a:cxn ang="0">
                  <a:pos x="312" y="238"/>
                </a:cxn>
                <a:cxn ang="0">
                  <a:pos x="290" y="248"/>
                </a:cxn>
                <a:cxn ang="0">
                  <a:pos x="264" y="254"/>
                </a:cxn>
                <a:cxn ang="0">
                  <a:pos x="212" y="250"/>
                </a:cxn>
                <a:cxn ang="0">
                  <a:pos x="186" y="242"/>
                </a:cxn>
                <a:cxn ang="0">
                  <a:pos x="140" y="212"/>
                </a:cxn>
                <a:cxn ang="0">
                  <a:pos x="100" y="172"/>
                </a:cxn>
                <a:cxn ang="0">
                  <a:pos x="68" y="124"/>
                </a:cxn>
                <a:cxn ang="0">
                  <a:pos x="48" y="74"/>
                </a:cxn>
                <a:cxn ang="0">
                  <a:pos x="44" y="52"/>
                </a:cxn>
                <a:cxn ang="0">
                  <a:pos x="34" y="20"/>
                </a:cxn>
                <a:cxn ang="0">
                  <a:pos x="24" y="2"/>
                </a:cxn>
                <a:cxn ang="0">
                  <a:pos x="16" y="0"/>
                </a:cxn>
                <a:cxn ang="0">
                  <a:pos x="8" y="8"/>
                </a:cxn>
                <a:cxn ang="0">
                  <a:pos x="4" y="18"/>
                </a:cxn>
                <a:cxn ang="0">
                  <a:pos x="0" y="36"/>
                </a:cxn>
                <a:cxn ang="0">
                  <a:pos x="4" y="74"/>
                </a:cxn>
                <a:cxn ang="0">
                  <a:pos x="28" y="128"/>
                </a:cxn>
                <a:cxn ang="0">
                  <a:pos x="46" y="160"/>
                </a:cxn>
                <a:cxn ang="0">
                  <a:pos x="70" y="204"/>
                </a:cxn>
                <a:cxn ang="0">
                  <a:pos x="102" y="240"/>
                </a:cxn>
                <a:cxn ang="0">
                  <a:pos x="142" y="270"/>
                </a:cxn>
                <a:cxn ang="0">
                  <a:pos x="186" y="290"/>
                </a:cxn>
                <a:cxn ang="0">
                  <a:pos x="212" y="298"/>
                </a:cxn>
                <a:cxn ang="0">
                  <a:pos x="262" y="306"/>
                </a:cxn>
                <a:cxn ang="0">
                  <a:pos x="288" y="306"/>
                </a:cxn>
                <a:cxn ang="0">
                  <a:pos x="328" y="300"/>
                </a:cxn>
                <a:cxn ang="0">
                  <a:pos x="358" y="284"/>
                </a:cxn>
                <a:cxn ang="0">
                  <a:pos x="380" y="260"/>
                </a:cxn>
                <a:cxn ang="0">
                  <a:pos x="400" y="224"/>
                </a:cxn>
              </a:cxnLst>
              <a:rect l="0" t="0" r="r" b="b"/>
              <a:pathLst>
                <a:path w="400" h="306">
                  <a:moveTo>
                    <a:pt x="348" y="172"/>
                  </a:moveTo>
                  <a:lnTo>
                    <a:pt x="348" y="172"/>
                  </a:lnTo>
                  <a:lnTo>
                    <a:pt x="346" y="186"/>
                  </a:lnTo>
                  <a:lnTo>
                    <a:pt x="342" y="200"/>
                  </a:lnTo>
                  <a:lnTo>
                    <a:pt x="338" y="212"/>
                  </a:lnTo>
                  <a:lnTo>
                    <a:pt x="330" y="222"/>
                  </a:lnTo>
                  <a:lnTo>
                    <a:pt x="322" y="230"/>
                  </a:lnTo>
                  <a:lnTo>
                    <a:pt x="312" y="238"/>
                  </a:lnTo>
                  <a:lnTo>
                    <a:pt x="302" y="244"/>
                  </a:lnTo>
                  <a:lnTo>
                    <a:pt x="290" y="248"/>
                  </a:lnTo>
                  <a:lnTo>
                    <a:pt x="276" y="252"/>
                  </a:lnTo>
                  <a:lnTo>
                    <a:pt x="264" y="254"/>
                  </a:lnTo>
                  <a:lnTo>
                    <a:pt x="238" y="254"/>
                  </a:lnTo>
                  <a:lnTo>
                    <a:pt x="212" y="250"/>
                  </a:lnTo>
                  <a:lnTo>
                    <a:pt x="186" y="242"/>
                  </a:lnTo>
                  <a:lnTo>
                    <a:pt x="186" y="242"/>
                  </a:lnTo>
                  <a:lnTo>
                    <a:pt x="164" y="228"/>
                  </a:lnTo>
                  <a:lnTo>
                    <a:pt x="140" y="212"/>
                  </a:lnTo>
                  <a:lnTo>
                    <a:pt x="120" y="194"/>
                  </a:lnTo>
                  <a:lnTo>
                    <a:pt x="100" y="172"/>
                  </a:lnTo>
                  <a:lnTo>
                    <a:pt x="84" y="150"/>
                  </a:lnTo>
                  <a:lnTo>
                    <a:pt x="68" y="124"/>
                  </a:lnTo>
                  <a:lnTo>
                    <a:pt x="58" y="100"/>
                  </a:lnTo>
                  <a:lnTo>
                    <a:pt x="48" y="74"/>
                  </a:lnTo>
                  <a:lnTo>
                    <a:pt x="48" y="74"/>
                  </a:lnTo>
                  <a:lnTo>
                    <a:pt x="44" y="52"/>
                  </a:lnTo>
                  <a:lnTo>
                    <a:pt x="38" y="36"/>
                  </a:lnTo>
                  <a:lnTo>
                    <a:pt x="34" y="20"/>
                  </a:lnTo>
                  <a:lnTo>
                    <a:pt x="26" y="6"/>
                  </a:lnTo>
                  <a:lnTo>
                    <a:pt x="24" y="2"/>
                  </a:lnTo>
                  <a:lnTo>
                    <a:pt x="20" y="0"/>
                  </a:lnTo>
                  <a:lnTo>
                    <a:pt x="16" y="0"/>
                  </a:lnTo>
                  <a:lnTo>
                    <a:pt x="12" y="2"/>
                  </a:lnTo>
                  <a:lnTo>
                    <a:pt x="8" y="8"/>
                  </a:lnTo>
                  <a:lnTo>
                    <a:pt x="4" y="18"/>
                  </a:lnTo>
                  <a:lnTo>
                    <a:pt x="4" y="18"/>
                  </a:lnTo>
                  <a:lnTo>
                    <a:pt x="2" y="26"/>
                  </a:lnTo>
                  <a:lnTo>
                    <a:pt x="0" y="36"/>
                  </a:lnTo>
                  <a:lnTo>
                    <a:pt x="0" y="54"/>
                  </a:lnTo>
                  <a:lnTo>
                    <a:pt x="4" y="74"/>
                  </a:lnTo>
                  <a:lnTo>
                    <a:pt x="12" y="92"/>
                  </a:lnTo>
                  <a:lnTo>
                    <a:pt x="28" y="128"/>
                  </a:lnTo>
                  <a:lnTo>
                    <a:pt x="46" y="160"/>
                  </a:lnTo>
                  <a:lnTo>
                    <a:pt x="46" y="160"/>
                  </a:lnTo>
                  <a:lnTo>
                    <a:pt x="58" y="182"/>
                  </a:lnTo>
                  <a:lnTo>
                    <a:pt x="70" y="204"/>
                  </a:lnTo>
                  <a:lnTo>
                    <a:pt x="86" y="222"/>
                  </a:lnTo>
                  <a:lnTo>
                    <a:pt x="102" y="240"/>
                  </a:lnTo>
                  <a:lnTo>
                    <a:pt x="120" y="256"/>
                  </a:lnTo>
                  <a:lnTo>
                    <a:pt x="142" y="270"/>
                  </a:lnTo>
                  <a:lnTo>
                    <a:pt x="164" y="282"/>
                  </a:lnTo>
                  <a:lnTo>
                    <a:pt x="186" y="290"/>
                  </a:lnTo>
                  <a:lnTo>
                    <a:pt x="186" y="290"/>
                  </a:lnTo>
                  <a:lnTo>
                    <a:pt x="212" y="298"/>
                  </a:lnTo>
                  <a:lnTo>
                    <a:pt x="236" y="302"/>
                  </a:lnTo>
                  <a:lnTo>
                    <a:pt x="262" y="306"/>
                  </a:lnTo>
                  <a:lnTo>
                    <a:pt x="288" y="306"/>
                  </a:lnTo>
                  <a:lnTo>
                    <a:pt x="288" y="306"/>
                  </a:lnTo>
                  <a:lnTo>
                    <a:pt x="310" y="304"/>
                  </a:lnTo>
                  <a:lnTo>
                    <a:pt x="328" y="300"/>
                  </a:lnTo>
                  <a:lnTo>
                    <a:pt x="344" y="294"/>
                  </a:lnTo>
                  <a:lnTo>
                    <a:pt x="358" y="284"/>
                  </a:lnTo>
                  <a:lnTo>
                    <a:pt x="370" y="274"/>
                  </a:lnTo>
                  <a:lnTo>
                    <a:pt x="380" y="260"/>
                  </a:lnTo>
                  <a:lnTo>
                    <a:pt x="390" y="242"/>
                  </a:lnTo>
                  <a:lnTo>
                    <a:pt x="400" y="224"/>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706" name="Freeform 483"/>
            <p:cNvSpPr/>
            <p:nvPr/>
          </p:nvSpPr>
          <p:spPr bwMode="auto">
            <a:xfrm>
              <a:off x="1862138" y="577850"/>
              <a:ext cx="104775" cy="88900"/>
            </a:xfrm>
            <a:custGeom>
              <a:avLst/>
              <a:gdLst/>
              <a:ahLst/>
              <a:cxnLst>
                <a:cxn ang="0">
                  <a:pos x="48" y="0"/>
                </a:cxn>
                <a:cxn ang="0">
                  <a:pos x="48" y="0"/>
                </a:cxn>
                <a:cxn ang="0">
                  <a:pos x="34" y="0"/>
                </a:cxn>
                <a:cxn ang="0">
                  <a:pos x="20" y="6"/>
                </a:cxn>
                <a:cxn ang="0">
                  <a:pos x="14" y="10"/>
                </a:cxn>
                <a:cxn ang="0">
                  <a:pos x="8" y="14"/>
                </a:cxn>
                <a:cxn ang="0">
                  <a:pos x="4" y="20"/>
                </a:cxn>
                <a:cxn ang="0">
                  <a:pos x="2" y="26"/>
                </a:cxn>
                <a:cxn ang="0">
                  <a:pos x="2" y="26"/>
                </a:cxn>
                <a:cxn ang="0">
                  <a:pos x="0" y="34"/>
                </a:cxn>
                <a:cxn ang="0">
                  <a:pos x="2" y="40"/>
                </a:cxn>
                <a:cxn ang="0">
                  <a:pos x="6" y="46"/>
                </a:cxn>
                <a:cxn ang="0">
                  <a:pos x="10" y="50"/>
                </a:cxn>
                <a:cxn ang="0">
                  <a:pos x="16" y="54"/>
                </a:cxn>
                <a:cxn ang="0">
                  <a:pos x="24" y="56"/>
                </a:cxn>
                <a:cxn ang="0">
                  <a:pos x="38" y="56"/>
                </a:cxn>
                <a:cxn ang="0">
                  <a:pos x="38" y="56"/>
                </a:cxn>
                <a:cxn ang="0">
                  <a:pos x="54" y="52"/>
                </a:cxn>
                <a:cxn ang="0">
                  <a:pos x="60" y="48"/>
                </a:cxn>
                <a:cxn ang="0">
                  <a:pos x="64" y="46"/>
                </a:cxn>
                <a:cxn ang="0">
                  <a:pos x="66" y="42"/>
                </a:cxn>
                <a:cxn ang="0">
                  <a:pos x="66" y="42"/>
                </a:cxn>
                <a:cxn ang="0">
                  <a:pos x="66" y="38"/>
                </a:cxn>
                <a:cxn ang="0">
                  <a:pos x="66" y="34"/>
                </a:cxn>
                <a:cxn ang="0">
                  <a:pos x="64" y="32"/>
                </a:cxn>
                <a:cxn ang="0">
                  <a:pos x="60" y="32"/>
                </a:cxn>
                <a:cxn ang="0">
                  <a:pos x="54" y="34"/>
                </a:cxn>
                <a:cxn ang="0">
                  <a:pos x="48" y="36"/>
                </a:cxn>
                <a:cxn ang="0">
                  <a:pos x="48" y="36"/>
                </a:cxn>
                <a:cxn ang="0">
                  <a:pos x="40" y="38"/>
                </a:cxn>
                <a:cxn ang="0">
                  <a:pos x="34" y="38"/>
                </a:cxn>
                <a:cxn ang="0">
                  <a:pos x="30" y="36"/>
                </a:cxn>
                <a:cxn ang="0">
                  <a:pos x="28" y="32"/>
                </a:cxn>
                <a:cxn ang="0">
                  <a:pos x="28" y="28"/>
                </a:cxn>
                <a:cxn ang="0">
                  <a:pos x="30" y="24"/>
                </a:cxn>
                <a:cxn ang="0">
                  <a:pos x="36" y="22"/>
                </a:cxn>
                <a:cxn ang="0">
                  <a:pos x="44" y="20"/>
                </a:cxn>
              </a:cxnLst>
              <a:rect l="0" t="0" r="r" b="b"/>
              <a:pathLst>
                <a:path w="66" h="56">
                  <a:moveTo>
                    <a:pt x="48" y="0"/>
                  </a:moveTo>
                  <a:lnTo>
                    <a:pt x="48" y="0"/>
                  </a:lnTo>
                  <a:lnTo>
                    <a:pt x="34" y="0"/>
                  </a:lnTo>
                  <a:lnTo>
                    <a:pt x="20" y="6"/>
                  </a:lnTo>
                  <a:lnTo>
                    <a:pt x="14" y="10"/>
                  </a:lnTo>
                  <a:lnTo>
                    <a:pt x="8" y="14"/>
                  </a:lnTo>
                  <a:lnTo>
                    <a:pt x="4" y="20"/>
                  </a:lnTo>
                  <a:lnTo>
                    <a:pt x="2" y="26"/>
                  </a:lnTo>
                  <a:lnTo>
                    <a:pt x="2" y="26"/>
                  </a:lnTo>
                  <a:lnTo>
                    <a:pt x="0" y="34"/>
                  </a:lnTo>
                  <a:lnTo>
                    <a:pt x="2" y="40"/>
                  </a:lnTo>
                  <a:lnTo>
                    <a:pt x="6" y="46"/>
                  </a:lnTo>
                  <a:lnTo>
                    <a:pt x="10" y="50"/>
                  </a:lnTo>
                  <a:lnTo>
                    <a:pt x="16" y="54"/>
                  </a:lnTo>
                  <a:lnTo>
                    <a:pt x="24" y="56"/>
                  </a:lnTo>
                  <a:lnTo>
                    <a:pt x="38" y="56"/>
                  </a:lnTo>
                  <a:lnTo>
                    <a:pt x="38" y="56"/>
                  </a:lnTo>
                  <a:lnTo>
                    <a:pt x="54" y="52"/>
                  </a:lnTo>
                  <a:lnTo>
                    <a:pt x="60" y="48"/>
                  </a:lnTo>
                  <a:lnTo>
                    <a:pt x="64" y="46"/>
                  </a:lnTo>
                  <a:lnTo>
                    <a:pt x="66" y="42"/>
                  </a:lnTo>
                  <a:lnTo>
                    <a:pt x="66" y="42"/>
                  </a:lnTo>
                  <a:lnTo>
                    <a:pt x="66" y="38"/>
                  </a:lnTo>
                  <a:lnTo>
                    <a:pt x="66" y="34"/>
                  </a:lnTo>
                  <a:lnTo>
                    <a:pt x="64" y="32"/>
                  </a:lnTo>
                  <a:lnTo>
                    <a:pt x="60" y="32"/>
                  </a:lnTo>
                  <a:lnTo>
                    <a:pt x="54" y="34"/>
                  </a:lnTo>
                  <a:lnTo>
                    <a:pt x="48" y="36"/>
                  </a:lnTo>
                  <a:lnTo>
                    <a:pt x="48" y="36"/>
                  </a:lnTo>
                  <a:lnTo>
                    <a:pt x="40" y="38"/>
                  </a:lnTo>
                  <a:lnTo>
                    <a:pt x="34" y="38"/>
                  </a:lnTo>
                  <a:lnTo>
                    <a:pt x="30" y="36"/>
                  </a:lnTo>
                  <a:lnTo>
                    <a:pt x="28" y="32"/>
                  </a:lnTo>
                  <a:lnTo>
                    <a:pt x="28" y="28"/>
                  </a:lnTo>
                  <a:lnTo>
                    <a:pt x="30" y="24"/>
                  </a:lnTo>
                  <a:lnTo>
                    <a:pt x="36" y="22"/>
                  </a:lnTo>
                  <a:lnTo>
                    <a:pt x="44" y="2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grpSp>
      <p:grpSp>
        <p:nvGrpSpPr>
          <p:cNvPr id="4" name="组合 1"/>
          <p:cNvGrpSpPr/>
          <p:nvPr/>
        </p:nvGrpSpPr>
        <p:grpSpPr bwMode="auto">
          <a:xfrm>
            <a:off x="3755802" y="1352396"/>
            <a:ext cx="1553766" cy="1576388"/>
            <a:chOff x="1041400" y="1382713"/>
            <a:chExt cx="1176338" cy="1176337"/>
          </a:xfrm>
        </p:grpSpPr>
        <p:sp>
          <p:nvSpPr>
            <p:cNvPr id="5" name="流程图: 联系 16"/>
            <p:cNvSpPr>
              <a:spLocks noChangeArrowheads="1"/>
            </p:cNvSpPr>
            <p:nvPr/>
          </p:nvSpPr>
          <p:spPr bwMode="auto">
            <a:xfrm>
              <a:off x="1041400" y="1382713"/>
              <a:ext cx="1176338" cy="1176337"/>
            </a:xfrm>
            <a:custGeom>
              <a:avLst/>
              <a:gdLst>
                <a:gd name="T0" fmla="*/ 588171 w 1176338"/>
                <a:gd name="T1" fmla="*/ 159539 h 1176338"/>
                <a:gd name="T2" fmla="*/ 152403 w 1176338"/>
                <a:gd name="T3" fmla="*/ 595305 h 1176338"/>
                <a:gd name="T4" fmla="*/ 588171 w 1176338"/>
                <a:gd name="T5" fmla="*/ 1031073 h 1176338"/>
                <a:gd name="T6" fmla="*/ 1023939 w 1176338"/>
                <a:gd name="T7" fmla="*/ 595305 h 1176338"/>
                <a:gd name="T8" fmla="*/ 588171 w 1176338"/>
                <a:gd name="T9" fmla="*/ 159539 h 1176338"/>
                <a:gd name="T10" fmla="*/ 588169 w 1176338"/>
                <a:gd name="T11" fmla="*/ 0 h 1176338"/>
                <a:gd name="T12" fmla="*/ 1176338 w 1176338"/>
                <a:gd name="T13" fmla="*/ 588169 h 1176338"/>
                <a:gd name="T14" fmla="*/ 588169 w 1176338"/>
                <a:gd name="T15" fmla="*/ 1176336 h 1176338"/>
                <a:gd name="T16" fmla="*/ 0 w 1176338"/>
                <a:gd name="T17" fmla="*/ 588169 h 1176338"/>
                <a:gd name="T18" fmla="*/ 588169 w 1176338"/>
                <a:gd name="T19" fmla="*/ 0 h 117633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76338"/>
                <a:gd name="T31" fmla="*/ 0 h 1176338"/>
                <a:gd name="T32" fmla="*/ 1176338 w 1176338"/>
                <a:gd name="T33" fmla="*/ 1176338 h 117633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76338" h="1176338">
                  <a:moveTo>
                    <a:pt x="588171" y="159539"/>
                  </a:moveTo>
                  <a:cubicBezTo>
                    <a:pt x="347503" y="159539"/>
                    <a:pt x="152403" y="354639"/>
                    <a:pt x="152403" y="595307"/>
                  </a:cubicBezTo>
                  <a:cubicBezTo>
                    <a:pt x="152403" y="835975"/>
                    <a:pt x="347503" y="1031075"/>
                    <a:pt x="588171" y="1031075"/>
                  </a:cubicBezTo>
                  <a:cubicBezTo>
                    <a:pt x="828839" y="1031075"/>
                    <a:pt x="1023939" y="835975"/>
                    <a:pt x="1023939" y="595307"/>
                  </a:cubicBezTo>
                  <a:cubicBezTo>
                    <a:pt x="1023939" y="354639"/>
                    <a:pt x="828839" y="159539"/>
                    <a:pt x="588171" y="159539"/>
                  </a:cubicBezTo>
                  <a:close/>
                  <a:moveTo>
                    <a:pt x="588169" y="0"/>
                  </a:moveTo>
                  <a:cubicBezTo>
                    <a:pt x="913006" y="0"/>
                    <a:pt x="1176338" y="263332"/>
                    <a:pt x="1176338" y="588169"/>
                  </a:cubicBezTo>
                  <a:cubicBezTo>
                    <a:pt x="1176338" y="913006"/>
                    <a:pt x="913006" y="1176338"/>
                    <a:pt x="588169" y="1176338"/>
                  </a:cubicBezTo>
                  <a:cubicBezTo>
                    <a:pt x="263332" y="1176338"/>
                    <a:pt x="0" y="913006"/>
                    <a:pt x="0" y="588169"/>
                  </a:cubicBezTo>
                  <a:cubicBezTo>
                    <a:pt x="0" y="263332"/>
                    <a:pt x="263332" y="0"/>
                    <a:pt x="588169" y="0"/>
                  </a:cubicBezTo>
                  <a:close/>
                </a:path>
              </a:pathLst>
            </a:custGeom>
            <a:solidFill>
              <a:srgbClr val="404040"/>
            </a:solidFill>
            <a:ln w="9525">
              <a:noFill/>
              <a:miter lim="800000"/>
            </a:ln>
          </p:spPr>
          <p:txBody>
            <a:bodyPr anchor="ctr"/>
            <a:lstStyle/>
            <a:p>
              <a:endParaRPr lang="zh-CN" altLang="en-US" sz="1100">
                <a:solidFill>
                  <a:srgbClr val="FDDDD6"/>
                </a:solidFill>
                <a:latin typeface="Arial" panose="020B0604020202020204" pitchFamily="34" charset="0"/>
                <a:ea typeface="Arial" panose="020B0604020202020204" pitchFamily="34" charset="0"/>
              </a:endParaRPr>
            </a:p>
          </p:txBody>
        </p:sp>
        <p:sp>
          <p:nvSpPr>
            <p:cNvPr id="6" name="流程图: 联系 16"/>
            <p:cNvSpPr>
              <a:spLocks noChangeArrowheads="1"/>
            </p:cNvSpPr>
            <p:nvPr/>
          </p:nvSpPr>
          <p:spPr bwMode="auto">
            <a:xfrm>
              <a:off x="1052513" y="1382713"/>
              <a:ext cx="1165225" cy="1176337"/>
            </a:xfrm>
            <a:custGeom>
              <a:avLst/>
              <a:gdLst>
                <a:gd name="T0" fmla="*/ 577415 w 1165044"/>
                <a:gd name="T1" fmla="*/ 0 h 1176338"/>
                <a:gd name="T2" fmla="*/ 1166130 w 1165044"/>
                <a:gd name="T3" fmla="*/ 588169 h 1176338"/>
                <a:gd name="T4" fmla="*/ 577415 w 1165044"/>
                <a:gd name="T5" fmla="*/ 1176332 h 1176338"/>
                <a:gd name="T6" fmla="*/ 0 w 1165044"/>
                <a:gd name="T7" fmla="*/ 700195 h 1176338"/>
                <a:gd name="T8" fmla="*/ 149253 w 1165044"/>
                <a:gd name="T9" fmla="*/ 674718 h 1176338"/>
                <a:gd name="T10" fmla="*/ 577417 w 1165044"/>
                <a:gd name="T11" fmla="*/ 1031069 h 1176338"/>
                <a:gd name="T12" fmla="*/ 1013587 w 1165044"/>
                <a:gd name="T13" fmla="*/ 595301 h 1176338"/>
                <a:gd name="T14" fmla="*/ 577417 w 1165044"/>
                <a:gd name="T15" fmla="*/ 159539 h 1176338"/>
                <a:gd name="T16" fmla="*/ 574313 w 1165044"/>
                <a:gd name="T17" fmla="*/ 159851 h 1176338"/>
                <a:gd name="T18" fmla="*/ 574313 w 1165044"/>
                <a:gd name="T19" fmla="*/ 312 h 1176338"/>
                <a:gd name="T20" fmla="*/ 577415 w 1165044"/>
                <a:gd name="T21" fmla="*/ 0 h 117633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165044"/>
                <a:gd name="T34" fmla="*/ 0 h 1176338"/>
                <a:gd name="T35" fmla="*/ 1165044 w 1165044"/>
                <a:gd name="T36" fmla="*/ 1176338 h 117633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165044" h="1176338">
                  <a:moveTo>
                    <a:pt x="576875" y="0"/>
                  </a:moveTo>
                  <a:cubicBezTo>
                    <a:pt x="901712" y="0"/>
                    <a:pt x="1165044" y="263332"/>
                    <a:pt x="1165044" y="588169"/>
                  </a:cubicBezTo>
                  <a:cubicBezTo>
                    <a:pt x="1165044" y="913006"/>
                    <a:pt x="901712" y="1176338"/>
                    <a:pt x="576875" y="1176338"/>
                  </a:cubicBezTo>
                  <a:cubicBezTo>
                    <a:pt x="290390" y="1176338"/>
                    <a:pt x="51743" y="971515"/>
                    <a:pt x="0" y="700201"/>
                  </a:cubicBezTo>
                  <a:lnTo>
                    <a:pt x="149115" y="674724"/>
                  </a:lnTo>
                  <a:cubicBezTo>
                    <a:pt x="185744" y="877542"/>
                    <a:pt x="363381" y="1031075"/>
                    <a:pt x="576877" y="1031075"/>
                  </a:cubicBezTo>
                  <a:cubicBezTo>
                    <a:pt x="817545" y="1031075"/>
                    <a:pt x="1012645" y="835975"/>
                    <a:pt x="1012645" y="595307"/>
                  </a:cubicBezTo>
                  <a:cubicBezTo>
                    <a:pt x="1012645" y="354639"/>
                    <a:pt x="817545" y="159539"/>
                    <a:pt x="576877" y="159539"/>
                  </a:cubicBezTo>
                  <a:lnTo>
                    <a:pt x="573779" y="159851"/>
                  </a:lnTo>
                  <a:lnTo>
                    <a:pt x="573779" y="312"/>
                  </a:lnTo>
                  <a:cubicBezTo>
                    <a:pt x="574809" y="3"/>
                    <a:pt x="575842" y="0"/>
                    <a:pt x="576875" y="0"/>
                  </a:cubicBezTo>
                  <a:close/>
                </a:path>
              </a:pathLst>
            </a:custGeom>
            <a:solidFill>
              <a:srgbClr val="FDDDD6"/>
            </a:solidFill>
            <a:ln w="25400">
              <a:noFill/>
              <a:bevel/>
            </a:ln>
          </p:spPr>
          <p:txBody>
            <a:bodyPr anchor="ctr"/>
            <a:lstStyle/>
            <a:p>
              <a:endParaRPr lang="zh-CN" altLang="en-US" sz="1100">
                <a:solidFill>
                  <a:srgbClr val="FDDDD6"/>
                </a:solidFill>
                <a:latin typeface="Arial" panose="020B0604020202020204" pitchFamily="34" charset="0"/>
                <a:ea typeface="Arial" panose="020B0604020202020204" pitchFamily="34" charset="0"/>
              </a:endParaRPr>
            </a:p>
          </p:txBody>
        </p:sp>
      </p:grpSp>
      <p:grpSp>
        <p:nvGrpSpPr>
          <p:cNvPr id="7" name="组合 5"/>
          <p:cNvGrpSpPr/>
          <p:nvPr/>
        </p:nvGrpSpPr>
        <p:grpSpPr bwMode="auto">
          <a:xfrm>
            <a:off x="1070943" y="1352396"/>
            <a:ext cx="1553765" cy="1576388"/>
            <a:chOff x="5191528" y="4242594"/>
            <a:chExt cx="1176338" cy="1176337"/>
          </a:xfrm>
        </p:grpSpPr>
        <p:sp>
          <p:nvSpPr>
            <p:cNvPr id="8" name="流程图: 联系 16"/>
            <p:cNvSpPr>
              <a:spLocks noChangeArrowheads="1"/>
            </p:cNvSpPr>
            <p:nvPr/>
          </p:nvSpPr>
          <p:spPr bwMode="auto">
            <a:xfrm>
              <a:off x="5191528" y="4242594"/>
              <a:ext cx="1176338" cy="1176337"/>
            </a:xfrm>
            <a:custGeom>
              <a:avLst/>
              <a:gdLst>
                <a:gd name="T0" fmla="*/ 588171 w 1176338"/>
                <a:gd name="T1" fmla="*/ 159539 h 1176338"/>
                <a:gd name="T2" fmla="*/ 152403 w 1176338"/>
                <a:gd name="T3" fmla="*/ 595305 h 1176338"/>
                <a:gd name="T4" fmla="*/ 588171 w 1176338"/>
                <a:gd name="T5" fmla="*/ 1031073 h 1176338"/>
                <a:gd name="T6" fmla="*/ 1023939 w 1176338"/>
                <a:gd name="T7" fmla="*/ 595305 h 1176338"/>
                <a:gd name="T8" fmla="*/ 588171 w 1176338"/>
                <a:gd name="T9" fmla="*/ 159539 h 1176338"/>
                <a:gd name="T10" fmla="*/ 588169 w 1176338"/>
                <a:gd name="T11" fmla="*/ 0 h 1176338"/>
                <a:gd name="T12" fmla="*/ 1176338 w 1176338"/>
                <a:gd name="T13" fmla="*/ 588169 h 1176338"/>
                <a:gd name="T14" fmla="*/ 588169 w 1176338"/>
                <a:gd name="T15" fmla="*/ 1176336 h 1176338"/>
                <a:gd name="T16" fmla="*/ 0 w 1176338"/>
                <a:gd name="T17" fmla="*/ 588169 h 1176338"/>
                <a:gd name="T18" fmla="*/ 588169 w 1176338"/>
                <a:gd name="T19" fmla="*/ 0 h 117633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76338"/>
                <a:gd name="T31" fmla="*/ 0 h 1176338"/>
                <a:gd name="T32" fmla="*/ 1176338 w 1176338"/>
                <a:gd name="T33" fmla="*/ 1176338 h 117633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76338" h="1176338">
                  <a:moveTo>
                    <a:pt x="588171" y="159539"/>
                  </a:moveTo>
                  <a:cubicBezTo>
                    <a:pt x="347503" y="159539"/>
                    <a:pt x="152403" y="354639"/>
                    <a:pt x="152403" y="595307"/>
                  </a:cubicBezTo>
                  <a:cubicBezTo>
                    <a:pt x="152403" y="835975"/>
                    <a:pt x="347503" y="1031075"/>
                    <a:pt x="588171" y="1031075"/>
                  </a:cubicBezTo>
                  <a:cubicBezTo>
                    <a:pt x="828839" y="1031075"/>
                    <a:pt x="1023939" y="835975"/>
                    <a:pt x="1023939" y="595307"/>
                  </a:cubicBezTo>
                  <a:cubicBezTo>
                    <a:pt x="1023939" y="354639"/>
                    <a:pt x="828839" y="159539"/>
                    <a:pt x="588171" y="159539"/>
                  </a:cubicBezTo>
                  <a:close/>
                  <a:moveTo>
                    <a:pt x="588169" y="0"/>
                  </a:moveTo>
                  <a:cubicBezTo>
                    <a:pt x="913006" y="0"/>
                    <a:pt x="1176338" y="263332"/>
                    <a:pt x="1176338" y="588169"/>
                  </a:cubicBezTo>
                  <a:cubicBezTo>
                    <a:pt x="1176338" y="913006"/>
                    <a:pt x="913006" y="1176338"/>
                    <a:pt x="588169" y="1176338"/>
                  </a:cubicBezTo>
                  <a:cubicBezTo>
                    <a:pt x="263332" y="1176338"/>
                    <a:pt x="0" y="913006"/>
                    <a:pt x="0" y="588169"/>
                  </a:cubicBezTo>
                  <a:cubicBezTo>
                    <a:pt x="0" y="263332"/>
                    <a:pt x="263332" y="0"/>
                    <a:pt x="588169" y="0"/>
                  </a:cubicBezTo>
                  <a:close/>
                </a:path>
              </a:pathLst>
            </a:custGeom>
            <a:solidFill>
              <a:srgbClr val="404040"/>
            </a:solidFill>
            <a:ln w="9525">
              <a:noFill/>
              <a:miter lim="800000"/>
            </a:ln>
          </p:spPr>
          <p:txBody>
            <a:bodyPr anchor="ctr"/>
            <a:lstStyle/>
            <a:p>
              <a:endParaRPr lang="zh-CN" altLang="en-US" sz="1100">
                <a:solidFill>
                  <a:srgbClr val="FDDDD6"/>
                </a:solidFill>
                <a:latin typeface="Arial" panose="020B0604020202020204" pitchFamily="34" charset="0"/>
                <a:ea typeface="Arial" panose="020B0604020202020204" pitchFamily="34" charset="0"/>
              </a:endParaRPr>
            </a:p>
          </p:txBody>
        </p:sp>
        <p:sp>
          <p:nvSpPr>
            <p:cNvPr id="9" name="流程图: 联系 16"/>
            <p:cNvSpPr>
              <a:spLocks noChangeArrowheads="1"/>
            </p:cNvSpPr>
            <p:nvPr/>
          </p:nvSpPr>
          <p:spPr bwMode="auto">
            <a:xfrm>
              <a:off x="5191528" y="4242594"/>
              <a:ext cx="1176338" cy="1176337"/>
            </a:xfrm>
            <a:custGeom>
              <a:avLst/>
              <a:gdLst>
                <a:gd name="T0" fmla="*/ 588169 w 1176338"/>
                <a:gd name="T1" fmla="*/ 0 h 1176338"/>
                <a:gd name="T2" fmla="*/ 1176338 w 1176338"/>
                <a:gd name="T3" fmla="*/ 588169 h 1176338"/>
                <a:gd name="T4" fmla="*/ 588169 w 1176338"/>
                <a:gd name="T5" fmla="*/ 1176332 h 1176338"/>
                <a:gd name="T6" fmla="*/ 0 w 1176338"/>
                <a:gd name="T7" fmla="*/ 588169 h 1176338"/>
                <a:gd name="T8" fmla="*/ 19007 w 1176338"/>
                <a:gd name="T9" fmla="*/ 446899 h 1176338"/>
                <a:gd name="T10" fmla="*/ 167426 w 1176338"/>
                <a:gd name="T11" fmla="*/ 487610 h 1176338"/>
                <a:gd name="T12" fmla="*/ 152403 w 1176338"/>
                <a:gd name="T13" fmla="*/ 595301 h 1176338"/>
                <a:gd name="T14" fmla="*/ 588171 w 1176338"/>
                <a:gd name="T15" fmla="*/ 1031069 h 1176338"/>
                <a:gd name="T16" fmla="*/ 1023939 w 1176338"/>
                <a:gd name="T17" fmla="*/ 595301 h 1176338"/>
                <a:gd name="T18" fmla="*/ 588171 w 1176338"/>
                <a:gd name="T19" fmla="*/ 159539 h 1176338"/>
                <a:gd name="T20" fmla="*/ 585073 w 1176338"/>
                <a:gd name="T21" fmla="*/ 159851 h 1176338"/>
                <a:gd name="T22" fmla="*/ 585073 w 1176338"/>
                <a:gd name="T23" fmla="*/ 312 h 1176338"/>
                <a:gd name="T24" fmla="*/ 588169 w 1176338"/>
                <a:gd name="T25" fmla="*/ 0 h 117633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176338"/>
                <a:gd name="T40" fmla="*/ 0 h 1176338"/>
                <a:gd name="T41" fmla="*/ 1176338 w 1176338"/>
                <a:gd name="T42" fmla="*/ 1176338 h 117633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176338" h="1176338">
                  <a:moveTo>
                    <a:pt x="588169" y="0"/>
                  </a:moveTo>
                  <a:cubicBezTo>
                    <a:pt x="913006" y="0"/>
                    <a:pt x="1176338" y="263332"/>
                    <a:pt x="1176338" y="588169"/>
                  </a:cubicBezTo>
                  <a:cubicBezTo>
                    <a:pt x="1176338" y="913006"/>
                    <a:pt x="913006" y="1176338"/>
                    <a:pt x="588169" y="1176338"/>
                  </a:cubicBezTo>
                  <a:cubicBezTo>
                    <a:pt x="263332" y="1176338"/>
                    <a:pt x="0" y="913006"/>
                    <a:pt x="0" y="588169"/>
                  </a:cubicBezTo>
                  <a:cubicBezTo>
                    <a:pt x="0" y="539308"/>
                    <a:pt x="5958" y="491839"/>
                    <a:pt x="19007" y="446899"/>
                  </a:cubicBezTo>
                  <a:lnTo>
                    <a:pt x="167426" y="487610"/>
                  </a:lnTo>
                  <a:cubicBezTo>
                    <a:pt x="157092" y="521785"/>
                    <a:pt x="152403" y="557998"/>
                    <a:pt x="152403" y="595307"/>
                  </a:cubicBezTo>
                  <a:cubicBezTo>
                    <a:pt x="152403" y="835975"/>
                    <a:pt x="347503" y="1031075"/>
                    <a:pt x="588171" y="1031075"/>
                  </a:cubicBezTo>
                  <a:cubicBezTo>
                    <a:pt x="828839" y="1031075"/>
                    <a:pt x="1023939" y="835975"/>
                    <a:pt x="1023939" y="595307"/>
                  </a:cubicBezTo>
                  <a:cubicBezTo>
                    <a:pt x="1023939" y="354639"/>
                    <a:pt x="828839" y="159539"/>
                    <a:pt x="588171" y="159539"/>
                  </a:cubicBezTo>
                  <a:lnTo>
                    <a:pt x="585073" y="159851"/>
                  </a:lnTo>
                  <a:lnTo>
                    <a:pt x="585073" y="312"/>
                  </a:lnTo>
                  <a:cubicBezTo>
                    <a:pt x="586103" y="3"/>
                    <a:pt x="587136" y="0"/>
                    <a:pt x="588169" y="0"/>
                  </a:cubicBezTo>
                  <a:close/>
                </a:path>
              </a:pathLst>
            </a:custGeom>
            <a:solidFill>
              <a:srgbClr val="FDDDD6"/>
            </a:solidFill>
            <a:ln w="25400">
              <a:noFill/>
              <a:bevel/>
            </a:ln>
          </p:spPr>
          <p:txBody>
            <a:bodyPr anchor="ctr"/>
            <a:lstStyle/>
            <a:p>
              <a:endParaRPr lang="zh-CN" altLang="en-US" sz="1100">
                <a:solidFill>
                  <a:srgbClr val="FDDDD6"/>
                </a:solidFill>
                <a:latin typeface="Arial" panose="020B0604020202020204" pitchFamily="34" charset="0"/>
                <a:ea typeface="Arial" panose="020B0604020202020204" pitchFamily="34" charset="0"/>
              </a:endParaRPr>
            </a:p>
          </p:txBody>
        </p:sp>
      </p:grpSp>
      <p:grpSp>
        <p:nvGrpSpPr>
          <p:cNvPr id="11" name="组合 9"/>
          <p:cNvGrpSpPr/>
          <p:nvPr/>
        </p:nvGrpSpPr>
        <p:grpSpPr bwMode="auto">
          <a:xfrm>
            <a:off x="6464475" y="1352396"/>
            <a:ext cx="1563290" cy="1576388"/>
            <a:chOff x="7743771" y="1906914"/>
            <a:chExt cx="1183915" cy="1176338"/>
          </a:xfrm>
        </p:grpSpPr>
        <p:sp>
          <p:nvSpPr>
            <p:cNvPr id="12" name="流程图: 联系 16"/>
            <p:cNvSpPr>
              <a:spLocks noChangeArrowheads="1"/>
            </p:cNvSpPr>
            <p:nvPr/>
          </p:nvSpPr>
          <p:spPr bwMode="auto">
            <a:xfrm>
              <a:off x="7751349" y="1906914"/>
              <a:ext cx="1176337" cy="1176337"/>
            </a:xfrm>
            <a:custGeom>
              <a:avLst/>
              <a:gdLst>
                <a:gd name="T0" fmla="*/ 588169 w 1176338"/>
                <a:gd name="T1" fmla="*/ 159539 h 1176338"/>
                <a:gd name="T2" fmla="*/ 152403 w 1176338"/>
                <a:gd name="T3" fmla="*/ 595305 h 1176338"/>
                <a:gd name="T4" fmla="*/ 588169 w 1176338"/>
                <a:gd name="T5" fmla="*/ 1031073 h 1176338"/>
                <a:gd name="T6" fmla="*/ 1023937 w 1176338"/>
                <a:gd name="T7" fmla="*/ 595305 h 1176338"/>
                <a:gd name="T8" fmla="*/ 588169 w 1176338"/>
                <a:gd name="T9" fmla="*/ 159539 h 1176338"/>
                <a:gd name="T10" fmla="*/ 588169 w 1176338"/>
                <a:gd name="T11" fmla="*/ 0 h 1176338"/>
                <a:gd name="T12" fmla="*/ 1176336 w 1176338"/>
                <a:gd name="T13" fmla="*/ 588169 h 1176338"/>
                <a:gd name="T14" fmla="*/ 588169 w 1176338"/>
                <a:gd name="T15" fmla="*/ 1176336 h 1176338"/>
                <a:gd name="T16" fmla="*/ 0 w 1176338"/>
                <a:gd name="T17" fmla="*/ 588169 h 1176338"/>
                <a:gd name="T18" fmla="*/ 588169 w 1176338"/>
                <a:gd name="T19" fmla="*/ 0 h 117633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76338"/>
                <a:gd name="T31" fmla="*/ 0 h 1176338"/>
                <a:gd name="T32" fmla="*/ 1176338 w 1176338"/>
                <a:gd name="T33" fmla="*/ 1176338 h 117633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76338" h="1176338">
                  <a:moveTo>
                    <a:pt x="588171" y="159539"/>
                  </a:moveTo>
                  <a:cubicBezTo>
                    <a:pt x="347503" y="159539"/>
                    <a:pt x="152403" y="354639"/>
                    <a:pt x="152403" y="595307"/>
                  </a:cubicBezTo>
                  <a:cubicBezTo>
                    <a:pt x="152403" y="835975"/>
                    <a:pt x="347503" y="1031075"/>
                    <a:pt x="588171" y="1031075"/>
                  </a:cubicBezTo>
                  <a:cubicBezTo>
                    <a:pt x="828839" y="1031075"/>
                    <a:pt x="1023939" y="835975"/>
                    <a:pt x="1023939" y="595307"/>
                  </a:cubicBezTo>
                  <a:cubicBezTo>
                    <a:pt x="1023939" y="354639"/>
                    <a:pt x="828839" y="159539"/>
                    <a:pt x="588171" y="159539"/>
                  </a:cubicBezTo>
                  <a:close/>
                  <a:moveTo>
                    <a:pt x="588169" y="0"/>
                  </a:moveTo>
                  <a:cubicBezTo>
                    <a:pt x="913006" y="0"/>
                    <a:pt x="1176338" y="263332"/>
                    <a:pt x="1176338" y="588169"/>
                  </a:cubicBezTo>
                  <a:cubicBezTo>
                    <a:pt x="1176338" y="913006"/>
                    <a:pt x="913006" y="1176338"/>
                    <a:pt x="588169" y="1176338"/>
                  </a:cubicBezTo>
                  <a:cubicBezTo>
                    <a:pt x="263332" y="1176338"/>
                    <a:pt x="0" y="913006"/>
                    <a:pt x="0" y="588169"/>
                  </a:cubicBezTo>
                  <a:cubicBezTo>
                    <a:pt x="0" y="263332"/>
                    <a:pt x="263332" y="0"/>
                    <a:pt x="588169" y="0"/>
                  </a:cubicBezTo>
                  <a:close/>
                </a:path>
              </a:pathLst>
            </a:custGeom>
            <a:solidFill>
              <a:srgbClr val="404040"/>
            </a:solidFill>
            <a:ln w="9525">
              <a:noFill/>
              <a:miter lim="800000"/>
            </a:ln>
          </p:spPr>
          <p:txBody>
            <a:bodyPr anchor="ctr"/>
            <a:lstStyle/>
            <a:p>
              <a:endParaRPr lang="zh-CN" altLang="en-US" sz="1100">
                <a:solidFill>
                  <a:srgbClr val="FDDDD6"/>
                </a:solidFill>
                <a:latin typeface="Arial" panose="020B0604020202020204" pitchFamily="34" charset="0"/>
                <a:ea typeface="Arial" panose="020B0604020202020204" pitchFamily="34" charset="0"/>
              </a:endParaRPr>
            </a:p>
          </p:txBody>
        </p:sp>
        <p:sp>
          <p:nvSpPr>
            <p:cNvPr id="13" name="流程图: 联系 16"/>
            <p:cNvSpPr>
              <a:spLocks noChangeArrowheads="1"/>
            </p:cNvSpPr>
            <p:nvPr/>
          </p:nvSpPr>
          <p:spPr bwMode="auto">
            <a:xfrm>
              <a:off x="7743771" y="1906915"/>
              <a:ext cx="1176337" cy="1176337"/>
            </a:xfrm>
            <a:custGeom>
              <a:avLst/>
              <a:gdLst>
                <a:gd name="T0" fmla="*/ 588169 w 1176338"/>
                <a:gd name="T1" fmla="*/ 0 h 1176338"/>
                <a:gd name="T2" fmla="*/ 1176332 w 1176338"/>
                <a:gd name="T3" fmla="*/ 588169 h 1176338"/>
                <a:gd name="T4" fmla="*/ 588169 w 1176338"/>
                <a:gd name="T5" fmla="*/ 1176332 h 1176338"/>
                <a:gd name="T6" fmla="*/ 0 w 1176338"/>
                <a:gd name="T7" fmla="*/ 588169 h 1176338"/>
                <a:gd name="T8" fmla="*/ 40460 w 1176338"/>
                <a:gd name="T9" fmla="*/ 377789 h 1176338"/>
                <a:gd name="T10" fmla="*/ 183254 w 1176338"/>
                <a:gd name="T11" fmla="*/ 436620 h 1176338"/>
                <a:gd name="T12" fmla="*/ 152403 w 1176338"/>
                <a:gd name="T13" fmla="*/ 595301 h 1176338"/>
                <a:gd name="T14" fmla="*/ 588169 w 1176338"/>
                <a:gd name="T15" fmla="*/ 1031069 h 1176338"/>
                <a:gd name="T16" fmla="*/ 1023933 w 1176338"/>
                <a:gd name="T17" fmla="*/ 595301 h 1176338"/>
                <a:gd name="T18" fmla="*/ 588169 w 1176338"/>
                <a:gd name="T19" fmla="*/ 159539 h 1176338"/>
                <a:gd name="T20" fmla="*/ 585073 w 1176338"/>
                <a:gd name="T21" fmla="*/ 159851 h 1176338"/>
                <a:gd name="T22" fmla="*/ 585073 w 1176338"/>
                <a:gd name="T23" fmla="*/ 312 h 1176338"/>
                <a:gd name="T24" fmla="*/ 588169 w 1176338"/>
                <a:gd name="T25" fmla="*/ 0 h 117633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176338"/>
                <a:gd name="T40" fmla="*/ 0 h 1176338"/>
                <a:gd name="T41" fmla="*/ 1176338 w 1176338"/>
                <a:gd name="T42" fmla="*/ 1176338 h 117633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176338" h="1176338">
                  <a:moveTo>
                    <a:pt x="588169" y="0"/>
                  </a:moveTo>
                  <a:cubicBezTo>
                    <a:pt x="913006" y="0"/>
                    <a:pt x="1176338" y="263332"/>
                    <a:pt x="1176338" y="588169"/>
                  </a:cubicBezTo>
                  <a:cubicBezTo>
                    <a:pt x="1176338" y="913006"/>
                    <a:pt x="913006" y="1176338"/>
                    <a:pt x="588169" y="1176338"/>
                  </a:cubicBezTo>
                  <a:cubicBezTo>
                    <a:pt x="263332" y="1176338"/>
                    <a:pt x="0" y="913006"/>
                    <a:pt x="0" y="588169"/>
                  </a:cubicBezTo>
                  <a:cubicBezTo>
                    <a:pt x="0" y="513822"/>
                    <a:pt x="13795" y="442697"/>
                    <a:pt x="40460" y="377789"/>
                  </a:cubicBezTo>
                  <a:lnTo>
                    <a:pt x="183254" y="436620"/>
                  </a:lnTo>
                  <a:cubicBezTo>
                    <a:pt x="163014" y="485534"/>
                    <a:pt x="152403" y="539181"/>
                    <a:pt x="152403" y="595307"/>
                  </a:cubicBezTo>
                  <a:cubicBezTo>
                    <a:pt x="152403" y="835975"/>
                    <a:pt x="347503" y="1031075"/>
                    <a:pt x="588171" y="1031075"/>
                  </a:cubicBezTo>
                  <a:cubicBezTo>
                    <a:pt x="828839" y="1031075"/>
                    <a:pt x="1023939" y="835975"/>
                    <a:pt x="1023939" y="595307"/>
                  </a:cubicBezTo>
                  <a:cubicBezTo>
                    <a:pt x="1023939" y="354639"/>
                    <a:pt x="828839" y="159539"/>
                    <a:pt x="588171" y="159539"/>
                  </a:cubicBezTo>
                  <a:lnTo>
                    <a:pt x="585073" y="159851"/>
                  </a:lnTo>
                  <a:lnTo>
                    <a:pt x="585073" y="312"/>
                  </a:lnTo>
                  <a:cubicBezTo>
                    <a:pt x="586104" y="3"/>
                    <a:pt x="587136" y="0"/>
                    <a:pt x="588169" y="0"/>
                  </a:cubicBezTo>
                  <a:close/>
                </a:path>
              </a:pathLst>
            </a:custGeom>
            <a:solidFill>
              <a:srgbClr val="FDDDD6"/>
            </a:solidFill>
            <a:ln w="25400">
              <a:noFill/>
              <a:bevel/>
            </a:ln>
          </p:spPr>
          <p:txBody>
            <a:bodyPr anchor="ctr"/>
            <a:lstStyle/>
            <a:p>
              <a:endParaRPr lang="zh-CN" altLang="en-US" sz="1100">
                <a:solidFill>
                  <a:srgbClr val="FDDDD6"/>
                </a:solidFill>
                <a:latin typeface="Arial" panose="020B0604020202020204" pitchFamily="34" charset="0"/>
                <a:ea typeface="Arial" panose="020B0604020202020204" pitchFamily="34" charset="0"/>
              </a:endParaRPr>
            </a:p>
          </p:txBody>
        </p:sp>
      </p:grpSp>
      <p:sp>
        <p:nvSpPr>
          <p:cNvPr id="15" name="矩形 30"/>
          <p:cNvSpPr>
            <a:spLocks noChangeArrowheads="1"/>
          </p:cNvSpPr>
          <p:nvPr/>
        </p:nvSpPr>
        <p:spPr bwMode="auto">
          <a:xfrm>
            <a:off x="860425" y="3016885"/>
            <a:ext cx="2428240" cy="9220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Calibri" panose="020F0502020204030204" charset="0"/>
                <a:ea typeface="SimSun" panose="02010600030101010101" pitchFamily="2" charset="-122"/>
              </a:defRPr>
            </a:lvl1pPr>
            <a:lvl2pPr marL="742950" indent="-285750">
              <a:defRPr>
                <a:solidFill>
                  <a:schemeClr val="tx1"/>
                </a:solidFill>
                <a:latin typeface="Calibri" panose="020F0502020204030204" charset="0"/>
                <a:ea typeface="SimSun" panose="02010600030101010101" pitchFamily="2" charset="-122"/>
              </a:defRPr>
            </a:lvl2pPr>
            <a:lvl3pPr marL="1143000" indent="-228600">
              <a:defRPr>
                <a:solidFill>
                  <a:schemeClr val="tx1"/>
                </a:solidFill>
                <a:latin typeface="Calibri" panose="020F0502020204030204" charset="0"/>
                <a:ea typeface="SimSun" panose="02010600030101010101" pitchFamily="2" charset="-122"/>
              </a:defRPr>
            </a:lvl3pPr>
            <a:lvl4pPr marL="1600200" indent="-228600">
              <a:defRPr>
                <a:solidFill>
                  <a:schemeClr val="tx1"/>
                </a:solidFill>
                <a:latin typeface="Calibri" panose="020F0502020204030204" charset="0"/>
                <a:ea typeface="SimSun" panose="02010600030101010101" pitchFamily="2" charset="-122"/>
              </a:defRPr>
            </a:lvl4pPr>
            <a:lvl5pPr marL="2057400" indent="-228600">
              <a:defRPr>
                <a:solidFill>
                  <a:schemeClr val="tx1"/>
                </a:solidFill>
                <a:latin typeface="Calibri" panose="020F0502020204030204" charset="0"/>
                <a:ea typeface="SimSun" panose="02010600030101010101" pitchFamily="2" charset="-122"/>
              </a:defRPr>
            </a:lvl5pPr>
            <a:lvl6pPr marL="2514600" indent="-228600" fontAlgn="base">
              <a:spcBef>
                <a:spcPct val="0"/>
              </a:spcBef>
              <a:spcAft>
                <a:spcPct val="0"/>
              </a:spcAft>
              <a:defRPr>
                <a:solidFill>
                  <a:schemeClr val="tx1"/>
                </a:solidFill>
                <a:latin typeface="Calibri" panose="020F0502020204030204" charset="0"/>
                <a:ea typeface="SimSun" panose="02010600030101010101" pitchFamily="2" charset="-122"/>
              </a:defRPr>
            </a:lvl6pPr>
            <a:lvl7pPr marL="2971800" indent="-228600" fontAlgn="base">
              <a:spcBef>
                <a:spcPct val="0"/>
              </a:spcBef>
              <a:spcAft>
                <a:spcPct val="0"/>
              </a:spcAft>
              <a:defRPr>
                <a:solidFill>
                  <a:schemeClr val="tx1"/>
                </a:solidFill>
                <a:latin typeface="Calibri" panose="020F0502020204030204" charset="0"/>
                <a:ea typeface="SimSun" panose="02010600030101010101" pitchFamily="2" charset="-122"/>
              </a:defRPr>
            </a:lvl7pPr>
            <a:lvl8pPr marL="3429000" indent="-228600" fontAlgn="base">
              <a:spcBef>
                <a:spcPct val="0"/>
              </a:spcBef>
              <a:spcAft>
                <a:spcPct val="0"/>
              </a:spcAft>
              <a:defRPr>
                <a:solidFill>
                  <a:schemeClr val="tx1"/>
                </a:solidFill>
                <a:latin typeface="Calibri" panose="020F0502020204030204" charset="0"/>
                <a:ea typeface="SimSun" panose="02010600030101010101" pitchFamily="2" charset="-122"/>
              </a:defRPr>
            </a:lvl8pPr>
            <a:lvl9pPr marL="3886200" indent="-228600" fontAlgn="base">
              <a:spcBef>
                <a:spcPct val="0"/>
              </a:spcBef>
              <a:spcAft>
                <a:spcPct val="0"/>
              </a:spcAft>
              <a:defRPr>
                <a:solidFill>
                  <a:schemeClr val="tx1"/>
                </a:solidFill>
                <a:latin typeface="Calibri" panose="020F0502020204030204" charset="0"/>
                <a:ea typeface="SimSun" panose="02010600030101010101" pitchFamily="2" charset="-122"/>
              </a:defRPr>
            </a:lvl9pPr>
          </a:lstStyle>
          <a:p>
            <a:pPr algn="l" eaLnBrk="1" hangingPunct="1">
              <a:buFont typeface="Arial" panose="020B0604020202020204" pitchFamily="34" charset="0"/>
              <a:buNone/>
            </a:pPr>
            <a:r>
              <a:rPr lang="en-US" altLang="zh-CN" b="1" dirty="0">
                <a:solidFill>
                  <a:srgbClr val="FDDDD6"/>
                </a:solidFill>
                <a:latin typeface="Arial" panose="020B0604020202020204" pitchFamily="34" charset="0"/>
                <a:ea typeface="Arial" panose="020B0604020202020204" pitchFamily="34" charset="0"/>
              </a:rPr>
              <a:t>  Stimularea interesului către artă, cultură</a:t>
            </a:r>
          </a:p>
        </p:txBody>
      </p:sp>
      <p:sp>
        <p:nvSpPr>
          <p:cNvPr id="17" name="矩形 33"/>
          <p:cNvSpPr>
            <a:spLocks noChangeArrowheads="1"/>
          </p:cNvSpPr>
          <p:nvPr/>
        </p:nvSpPr>
        <p:spPr bwMode="auto">
          <a:xfrm>
            <a:off x="6043930" y="3112135"/>
            <a:ext cx="2892425" cy="9220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Calibri" panose="020F0502020204030204" charset="0"/>
                <a:ea typeface="SimSun" panose="02010600030101010101" pitchFamily="2" charset="-122"/>
              </a:defRPr>
            </a:lvl1pPr>
            <a:lvl2pPr marL="742950" indent="-285750">
              <a:defRPr>
                <a:solidFill>
                  <a:schemeClr val="tx1"/>
                </a:solidFill>
                <a:latin typeface="Calibri" panose="020F0502020204030204" charset="0"/>
                <a:ea typeface="SimSun" panose="02010600030101010101" pitchFamily="2" charset="-122"/>
              </a:defRPr>
            </a:lvl2pPr>
            <a:lvl3pPr marL="1143000" indent="-228600">
              <a:defRPr>
                <a:solidFill>
                  <a:schemeClr val="tx1"/>
                </a:solidFill>
                <a:latin typeface="Calibri" panose="020F0502020204030204" charset="0"/>
                <a:ea typeface="SimSun" panose="02010600030101010101" pitchFamily="2" charset="-122"/>
              </a:defRPr>
            </a:lvl3pPr>
            <a:lvl4pPr marL="1600200" indent="-228600">
              <a:defRPr>
                <a:solidFill>
                  <a:schemeClr val="tx1"/>
                </a:solidFill>
                <a:latin typeface="Calibri" panose="020F0502020204030204" charset="0"/>
                <a:ea typeface="SimSun" panose="02010600030101010101" pitchFamily="2" charset="-122"/>
              </a:defRPr>
            </a:lvl4pPr>
            <a:lvl5pPr marL="2057400" indent="-228600">
              <a:defRPr>
                <a:solidFill>
                  <a:schemeClr val="tx1"/>
                </a:solidFill>
                <a:latin typeface="Calibri" panose="020F0502020204030204" charset="0"/>
                <a:ea typeface="SimSun" panose="02010600030101010101" pitchFamily="2" charset="-122"/>
              </a:defRPr>
            </a:lvl5pPr>
            <a:lvl6pPr marL="2514600" indent="-228600" fontAlgn="base">
              <a:spcBef>
                <a:spcPct val="0"/>
              </a:spcBef>
              <a:spcAft>
                <a:spcPct val="0"/>
              </a:spcAft>
              <a:defRPr>
                <a:solidFill>
                  <a:schemeClr val="tx1"/>
                </a:solidFill>
                <a:latin typeface="Calibri" panose="020F0502020204030204" charset="0"/>
                <a:ea typeface="SimSun" panose="02010600030101010101" pitchFamily="2" charset="-122"/>
              </a:defRPr>
            </a:lvl6pPr>
            <a:lvl7pPr marL="2971800" indent="-228600" fontAlgn="base">
              <a:spcBef>
                <a:spcPct val="0"/>
              </a:spcBef>
              <a:spcAft>
                <a:spcPct val="0"/>
              </a:spcAft>
              <a:defRPr>
                <a:solidFill>
                  <a:schemeClr val="tx1"/>
                </a:solidFill>
                <a:latin typeface="Calibri" panose="020F0502020204030204" charset="0"/>
                <a:ea typeface="SimSun" panose="02010600030101010101" pitchFamily="2" charset="-122"/>
              </a:defRPr>
            </a:lvl7pPr>
            <a:lvl8pPr marL="3429000" indent="-228600" fontAlgn="base">
              <a:spcBef>
                <a:spcPct val="0"/>
              </a:spcBef>
              <a:spcAft>
                <a:spcPct val="0"/>
              </a:spcAft>
              <a:defRPr>
                <a:solidFill>
                  <a:schemeClr val="tx1"/>
                </a:solidFill>
                <a:latin typeface="Calibri" panose="020F0502020204030204" charset="0"/>
                <a:ea typeface="SimSun" panose="02010600030101010101" pitchFamily="2" charset="-122"/>
              </a:defRPr>
            </a:lvl8pPr>
            <a:lvl9pPr marL="3886200" indent="-228600" fontAlgn="base">
              <a:spcBef>
                <a:spcPct val="0"/>
              </a:spcBef>
              <a:spcAft>
                <a:spcPct val="0"/>
              </a:spcAft>
              <a:defRPr>
                <a:solidFill>
                  <a:schemeClr val="tx1"/>
                </a:solidFill>
                <a:latin typeface="Calibri" panose="020F0502020204030204" charset="0"/>
                <a:ea typeface="SimSun" panose="02010600030101010101" pitchFamily="2" charset="-122"/>
              </a:defRPr>
            </a:lvl9pPr>
          </a:lstStyle>
          <a:p>
            <a:pPr algn="l" eaLnBrk="1" hangingPunct="1">
              <a:buFont typeface="Arial" panose="020B0604020202020204" pitchFamily="34" charset="0"/>
              <a:buNone/>
            </a:pPr>
            <a:r>
              <a:rPr lang="en-US" altLang="zh-CN" b="1" dirty="0">
                <a:solidFill>
                  <a:srgbClr val="FDDDD6"/>
                </a:solidFill>
                <a:latin typeface="Arial" panose="020B0604020202020204" pitchFamily="34" charset="0"/>
                <a:ea typeface="Arial" panose="020B0604020202020204" pitchFamily="34" charset="0"/>
              </a:rPr>
              <a:t>Dezvoltarea capacităţii şi stimularea creativităţii şi a imaginaţiei creative</a:t>
            </a:r>
          </a:p>
        </p:txBody>
      </p:sp>
      <p:sp>
        <p:nvSpPr>
          <p:cNvPr id="19" name="矩形 36"/>
          <p:cNvSpPr>
            <a:spLocks noChangeArrowheads="1"/>
          </p:cNvSpPr>
          <p:nvPr/>
        </p:nvSpPr>
        <p:spPr bwMode="auto">
          <a:xfrm>
            <a:off x="3258820" y="3008630"/>
            <a:ext cx="2522220" cy="9220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Calibri" panose="020F0502020204030204" charset="0"/>
                <a:ea typeface="SimSun" panose="02010600030101010101" pitchFamily="2" charset="-122"/>
              </a:defRPr>
            </a:lvl1pPr>
            <a:lvl2pPr marL="742950" indent="-285750">
              <a:defRPr>
                <a:solidFill>
                  <a:schemeClr val="tx1"/>
                </a:solidFill>
                <a:latin typeface="Calibri" panose="020F0502020204030204" charset="0"/>
                <a:ea typeface="SimSun" panose="02010600030101010101" pitchFamily="2" charset="-122"/>
              </a:defRPr>
            </a:lvl2pPr>
            <a:lvl3pPr marL="1143000" indent="-228600">
              <a:defRPr>
                <a:solidFill>
                  <a:schemeClr val="tx1"/>
                </a:solidFill>
                <a:latin typeface="Calibri" panose="020F0502020204030204" charset="0"/>
                <a:ea typeface="SimSun" panose="02010600030101010101" pitchFamily="2" charset="-122"/>
              </a:defRPr>
            </a:lvl3pPr>
            <a:lvl4pPr marL="1600200" indent="-228600">
              <a:defRPr>
                <a:solidFill>
                  <a:schemeClr val="tx1"/>
                </a:solidFill>
                <a:latin typeface="Calibri" panose="020F0502020204030204" charset="0"/>
                <a:ea typeface="SimSun" panose="02010600030101010101" pitchFamily="2" charset="-122"/>
              </a:defRPr>
            </a:lvl4pPr>
            <a:lvl5pPr marL="2057400" indent="-228600">
              <a:defRPr>
                <a:solidFill>
                  <a:schemeClr val="tx1"/>
                </a:solidFill>
                <a:latin typeface="Calibri" panose="020F0502020204030204" charset="0"/>
                <a:ea typeface="SimSun" panose="02010600030101010101" pitchFamily="2" charset="-122"/>
              </a:defRPr>
            </a:lvl5pPr>
            <a:lvl6pPr marL="2514600" indent="-228600" fontAlgn="base">
              <a:spcBef>
                <a:spcPct val="0"/>
              </a:spcBef>
              <a:spcAft>
                <a:spcPct val="0"/>
              </a:spcAft>
              <a:defRPr>
                <a:solidFill>
                  <a:schemeClr val="tx1"/>
                </a:solidFill>
                <a:latin typeface="Calibri" panose="020F0502020204030204" charset="0"/>
                <a:ea typeface="SimSun" panose="02010600030101010101" pitchFamily="2" charset="-122"/>
              </a:defRPr>
            </a:lvl6pPr>
            <a:lvl7pPr marL="2971800" indent="-228600" fontAlgn="base">
              <a:spcBef>
                <a:spcPct val="0"/>
              </a:spcBef>
              <a:spcAft>
                <a:spcPct val="0"/>
              </a:spcAft>
              <a:defRPr>
                <a:solidFill>
                  <a:schemeClr val="tx1"/>
                </a:solidFill>
                <a:latin typeface="Calibri" panose="020F0502020204030204" charset="0"/>
                <a:ea typeface="SimSun" panose="02010600030101010101" pitchFamily="2" charset="-122"/>
              </a:defRPr>
            </a:lvl7pPr>
            <a:lvl8pPr marL="3429000" indent="-228600" fontAlgn="base">
              <a:spcBef>
                <a:spcPct val="0"/>
              </a:spcBef>
              <a:spcAft>
                <a:spcPct val="0"/>
              </a:spcAft>
              <a:defRPr>
                <a:solidFill>
                  <a:schemeClr val="tx1"/>
                </a:solidFill>
                <a:latin typeface="Calibri" panose="020F0502020204030204" charset="0"/>
                <a:ea typeface="SimSun" panose="02010600030101010101" pitchFamily="2" charset="-122"/>
              </a:defRPr>
            </a:lvl8pPr>
            <a:lvl9pPr marL="3886200" indent="-228600" fontAlgn="base">
              <a:spcBef>
                <a:spcPct val="0"/>
              </a:spcBef>
              <a:spcAft>
                <a:spcPct val="0"/>
              </a:spcAft>
              <a:defRPr>
                <a:solidFill>
                  <a:schemeClr val="tx1"/>
                </a:solidFill>
                <a:latin typeface="Calibri" panose="020F0502020204030204" charset="0"/>
                <a:ea typeface="SimSun" panose="02010600030101010101" pitchFamily="2" charset="-122"/>
              </a:defRPr>
            </a:lvl9pPr>
          </a:lstStyle>
          <a:p>
            <a:pPr algn="l" eaLnBrk="1" hangingPunct="1">
              <a:buFont typeface="Arial" panose="020B0604020202020204" pitchFamily="34" charset="0"/>
              <a:buNone/>
            </a:pPr>
            <a:r>
              <a:rPr lang="en-US" altLang="zh-CN" b="1" dirty="0">
                <a:solidFill>
                  <a:srgbClr val="FDDDD6"/>
                </a:solidFill>
                <a:latin typeface="Arial" panose="020B0604020202020204" pitchFamily="34" charset="0"/>
                <a:ea typeface="Arial" panose="020B0604020202020204" pitchFamily="34" charset="0"/>
              </a:rPr>
              <a:t>Încurajarea şi dezvoltarea lucrului individual</a:t>
            </a:r>
          </a:p>
        </p:txBody>
      </p:sp>
      <p:grpSp>
        <p:nvGrpSpPr>
          <p:cNvPr id="41" name="组合 40"/>
          <p:cNvGrpSpPr/>
          <p:nvPr/>
        </p:nvGrpSpPr>
        <p:grpSpPr>
          <a:xfrm>
            <a:off x="4081583" y="1802500"/>
            <a:ext cx="1471600" cy="761997"/>
            <a:chOff x="1385888" y="3330575"/>
            <a:chExt cx="828675" cy="431800"/>
          </a:xfrm>
        </p:grpSpPr>
        <p:sp>
          <p:nvSpPr>
            <p:cNvPr id="42" name="Freeform 17"/>
            <p:cNvSpPr/>
            <p:nvPr/>
          </p:nvSpPr>
          <p:spPr bwMode="auto">
            <a:xfrm>
              <a:off x="1960563" y="3527425"/>
              <a:ext cx="254000" cy="200025"/>
            </a:xfrm>
            <a:custGeom>
              <a:avLst/>
              <a:gdLst/>
              <a:ahLst/>
              <a:cxnLst>
                <a:cxn ang="0">
                  <a:pos x="0" y="10"/>
                </a:cxn>
                <a:cxn ang="0">
                  <a:pos x="160" y="0"/>
                </a:cxn>
                <a:cxn ang="0">
                  <a:pos x="106" y="126"/>
                </a:cxn>
                <a:cxn ang="0">
                  <a:pos x="0" y="10"/>
                </a:cxn>
              </a:cxnLst>
              <a:rect l="0" t="0" r="r" b="b"/>
              <a:pathLst>
                <a:path w="160" h="126">
                  <a:moveTo>
                    <a:pt x="0" y="10"/>
                  </a:moveTo>
                  <a:lnTo>
                    <a:pt x="160" y="0"/>
                  </a:lnTo>
                  <a:lnTo>
                    <a:pt x="106" y="126"/>
                  </a:lnTo>
                  <a:lnTo>
                    <a:pt x="0" y="10"/>
                  </a:lnTo>
                  <a:close/>
                </a:path>
              </a:pathLst>
            </a:custGeom>
            <a:solidFill>
              <a:srgbClr val="FF9D6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3" name="Freeform 18"/>
            <p:cNvSpPr/>
            <p:nvPr/>
          </p:nvSpPr>
          <p:spPr bwMode="auto">
            <a:xfrm>
              <a:off x="1385888" y="3330575"/>
              <a:ext cx="241300" cy="371475"/>
            </a:xfrm>
            <a:custGeom>
              <a:avLst/>
              <a:gdLst/>
              <a:ahLst/>
              <a:cxnLst>
                <a:cxn ang="0">
                  <a:pos x="0" y="36"/>
                </a:cxn>
                <a:cxn ang="0">
                  <a:pos x="0" y="36"/>
                </a:cxn>
                <a:cxn ang="0">
                  <a:pos x="0" y="58"/>
                </a:cxn>
                <a:cxn ang="0">
                  <a:pos x="0" y="82"/>
                </a:cxn>
                <a:cxn ang="0">
                  <a:pos x="4" y="110"/>
                </a:cxn>
                <a:cxn ang="0">
                  <a:pos x="12" y="142"/>
                </a:cxn>
                <a:cxn ang="0">
                  <a:pos x="18" y="158"/>
                </a:cxn>
                <a:cxn ang="0">
                  <a:pos x="26" y="176"/>
                </a:cxn>
                <a:cxn ang="0">
                  <a:pos x="34" y="190"/>
                </a:cxn>
                <a:cxn ang="0">
                  <a:pos x="44" y="206"/>
                </a:cxn>
                <a:cxn ang="0">
                  <a:pos x="56" y="220"/>
                </a:cxn>
                <a:cxn ang="0">
                  <a:pos x="70" y="234"/>
                </a:cxn>
                <a:cxn ang="0">
                  <a:pos x="70" y="234"/>
                </a:cxn>
                <a:cxn ang="0">
                  <a:pos x="94" y="176"/>
                </a:cxn>
                <a:cxn ang="0">
                  <a:pos x="116" y="118"/>
                </a:cxn>
                <a:cxn ang="0">
                  <a:pos x="134" y="60"/>
                </a:cxn>
                <a:cxn ang="0">
                  <a:pos x="152" y="0"/>
                </a:cxn>
                <a:cxn ang="0">
                  <a:pos x="152" y="0"/>
                </a:cxn>
                <a:cxn ang="0">
                  <a:pos x="118" y="2"/>
                </a:cxn>
                <a:cxn ang="0">
                  <a:pos x="82" y="8"/>
                </a:cxn>
                <a:cxn ang="0">
                  <a:pos x="42" y="20"/>
                </a:cxn>
                <a:cxn ang="0">
                  <a:pos x="0" y="36"/>
                </a:cxn>
                <a:cxn ang="0">
                  <a:pos x="0" y="36"/>
                </a:cxn>
              </a:cxnLst>
              <a:rect l="0" t="0" r="r" b="b"/>
              <a:pathLst>
                <a:path w="152" h="234">
                  <a:moveTo>
                    <a:pt x="0" y="36"/>
                  </a:moveTo>
                  <a:lnTo>
                    <a:pt x="0" y="36"/>
                  </a:lnTo>
                  <a:lnTo>
                    <a:pt x="0" y="58"/>
                  </a:lnTo>
                  <a:lnTo>
                    <a:pt x="0" y="82"/>
                  </a:lnTo>
                  <a:lnTo>
                    <a:pt x="4" y="110"/>
                  </a:lnTo>
                  <a:lnTo>
                    <a:pt x="12" y="142"/>
                  </a:lnTo>
                  <a:lnTo>
                    <a:pt x="18" y="158"/>
                  </a:lnTo>
                  <a:lnTo>
                    <a:pt x="26" y="176"/>
                  </a:lnTo>
                  <a:lnTo>
                    <a:pt x="34" y="190"/>
                  </a:lnTo>
                  <a:lnTo>
                    <a:pt x="44" y="206"/>
                  </a:lnTo>
                  <a:lnTo>
                    <a:pt x="56" y="220"/>
                  </a:lnTo>
                  <a:lnTo>
                    <a:pt x="70" y="234"/>
                  </a:lnTo>
                  <a:lnTo>
                    <a:pt x="70" y="234"/>
                  </a:lnTo>
                  <a:lnTo>
                    <a:pt x="94" y="176"/>
                  </a:lnTo>
                  <a:lnTo>
                    <a:pt x="116" y="118"/>
                  </a:lnTo>
                  <a:lnTo>
                    <a:pt x="134" y="60"/>
                  </a:lnTo>
                  <a:lnTo>
                    <a:pt x="152" y="0"/>
                  </a:lnTo>
                  <a:lnTo>
                    <a:pt x="152" y="0"/>
                  </a:lnTo>
                  <a:lnTo>
                    <a:pt x="118" y="2"/>
                  </a:lnTo>
                  <a:lnTo>
                    <a:pt x="82" y="8"/>
                  </a:lnTo>
                  <a:lnTo>
                    <a:pt x="42" y="20"/>
                  </a:lnTo>
                  <a:lnTo>
                    <a:pt x="0" y="36"/>
                  </a:lnTo>
                  <a:lnTo>
                    <a:pt x="0" y="36"/>
                  </a:lnTo>
                  <a:close/>
                </a:path>
              </a:pathLst>
            </a:custGeom>
            <a:solidFill>
              <a:srgbClr val="FF9D6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4" name="Freeform 19"/>
            <p:cNvSpPr/>
            <p:nvPr/>
          </p:nvSpPr>
          <p:spPr bwMode="auto">
            <a:xfrm>
              <a:off x="1497013" y="3330575"/>
              <a:ext cx="520700" cy="431800"/>
            </a:xfrm>
            <a:custGeom>
              <a:avLst/>
              <a:gdLst/>
              <a:ahLst/>
              <a:cxnLst>
                <a:cxn ang="0">
                  <a:pos x="82" y="0"/>
                </a:cxn>
                <a:cxn ang="0">
                  <a:pos x="82" y="0"/>
                </a:cxn>
                <a:cxn ang="0">
                  <a:pos x="64" y="60"/>
                </a:cxn>
                <a:cxn ang="0">
                  <a:pos x="46" y="118"/>
                </a:cxn>
                <a:cxn ang="0">
                  <a:pos x="24" y="176"/>
                </a:cxn>
                <a:cxn ang="0">
                  <a:pos x="0" y="234"/>
                </a:cxn>
                <a:cxn ang="0">
                  <a:pos x="0" y="234"/>
                </a:cxn>
                <a:cxn ang="0">
                  <a:pos x="10" y="242"/>
                </a:cxn>
                <a:cxn ang="0">
                  <a:pos x="20" y="248"/>
                </a:cxn>
                <a:cxn ang="0">
                  <a:pos x="32" y="254"/>
                </a:cxn>
                <a:cxn ang="0">
                  <a:pos x="46" y="260"/>
                </a:cxn>
                <a:cxn ang="0">
                  <a:pos x="46" y="260"/>
                </a:cxn>
                <a:cxn ang="0">
                  <a:pos x="70" y="266"/>
                </a:cxn>
                <a:cxn ang="0">
                  <a:pos x="94" y="270"/>
                </a:cxn>
                <a:cxn ang="0">
                  <a:pos x="118" y="272"/>
                </a:cxn>
                <a:cxn ang="0">
                  <a:pos x="142" y="272"/>
                </a:cxn>
                <a:cxn ang="0">
                  <a:pos x="164" y="268"/>
                </a:cxn>
                <a:cxn ang="0">
                  <a:pos x="186" y="264"/>
                </a:cxn>
                <a:cxn ang="0">
                  <a:pos x="208" y="256"/>
                </a:cxn>
                <a:cxn ang="0">
                  <a:pos x="228" y="248"/>
                </a:cxn>
                <a:cxn ang="0">
                  <a:pos x="246" y="238"/>
                </a:cxn>
                <a:cxn ang="0">
                  <a:pos x="264" y="228"/>
                </a:cxn>
                <a:cxn ang="0">
                  <a:pos x="280" y="216"/>
                </a:cxn>
                <a:cxn ang="0">
                  <a:pos x="294" y="202"/>
                </a:cxn>
                <a:cxn ang="0">
                  <a:pos x="306" y="188"/>
                </a:cxn>
                <a:cxn ang="0">
                  <a:pos x="316" y="174"/>
                </a:cxn>
                <a:cxn ang="0">
                  <a:pos x="324" y="158"/>
                </a:cxn>
                <a:cxn ang="0">
                  <a:pos x="328" y="142"/>
                </a:cxn>
                <a:cxn ang="0">
                  <a:pos x="328" y="142"/>
                </a:cxn>
                <a:cxn ang="0">
                  <a:pos x="326" y="136"/>
                </a:cxn>
                <a:cxn ang="0">
                  <a:pos x="316" y="120"/>
                </a:cxn>
                <a:cxn ang="0">
                  <a:pos x="298" y="96"/>
                </a:cxn>
                <a:cxn ang="0">
                  <a:pos x="286" y="84"/>
                </a:cxn>
                <a:cxn ang="0">
                  <a:pos x="272" y="70"/>
                </a:cxn>
                <a:cxn ang="0">
                  <a:pos x="256" y="56"/>
                </a:cxn>
                <a:cxn ang="0">
                  <a:pos x="238" y="44"/>
                </a:cxn>
                <a:cxn ang="0">
                  <a:pos x="218" y="32"/>
                </a:cxn>
                <a:cxn ang="0">
                  <a:pos x="194" y="20"/>
                </a:cxn>
                <a:cxn ang="0">
                  <a:pos x="170" y="12"/>
                </a:cxn>
                <a:cxn ang="0">
                  <a:pos x="144" y="6"/>
                </a:cxn>
                <a:cxn ang="0">
                  <a:pos x="114" y="0"/>
                </a:cxn>
                <a:cxn ang="0">
                  <a:pos x="82" y="0"/>
                </a:cxn>
                <a:cxn ang="0">
                  <a:pos x="82" y="0"/>
                </a:cxn>
              </a:cxnLst>
              <a:rect l="0" t="0" r="r" b="b"/>
              <a:pathLst>
                <a:path w="328" h="272">
                  <a:moveTo>
                    <a:pt x="82" y="0"/>
                  </a:moveTo>
                  <a:lnTo>
                    <a:pt x="82" y="0"/>
                  </a:lnTo>
                  <a:lnTo>
                    <a:pt x="64" y="60"/>
                  </a:lnTo>
                  <a:lnTo>
                    <a:pt x="46" y="118"/>
                  </a:lnTo>
                  <a:lnTo>
                    <a:pt x="24" y="176"/>
                  </a:lnTo>
                  <a:lnTo>
                    <a:pt x="0" y="234"/>
                  </a:lnTo>
                  <a:lnTo>
                    <a:pt x="0" y="234"/>
                  </a:lnTo>
                  <a:lnTo>
                    <a:pt x="10" y="242"/>
                  </a:lnTo>
                  <a:lnTo>
                    <a:pt x="20" y="248"/>
                  </a:lnTo>
                  <a:lnTo>
                    <a:pt x="32" y="254"/>
                  </a:lnTo>
                  <a:lnTo>
                    <a:pt x="46" y="260"/>
                  </a:lnTo>
                  <a:lnTo>
                    <a:pt x="46" y="260"/>
                  </a:lnTo>
                  <a:lnTo>
                    <a:pt x="70" y="266"/>
                  </a:lnTo>
                  <a:lnTo>
                    <a:pt x="94" y="270"/>
                  </a:lnTo>
                  <a:lnTo>
                    <a:pt x="118" y="272"/>
                  </a:lnTo>
                  <a:lnTo>
                    <a:pt x="142" y="272"/>
                  </a:lnTo>
                  <a:lnTo>
                    <a:pt x="164" y="268"/>
                  </a:lnTo>
                  <a:lnTo>
                    <a:pt x="186" y="264"/>
                  </a:lnTo>
                  <a:lnTo>
                    <a:pt x="208" y="256"/>
                  </a:lnTo>
                  <a:lnTo>
                    <a:pt x="228" y="248"/>
                  </a:lnTo>
                  <a:lnTo>
                    <a:pt x="246" y="238"/>
                  </a:lnTo>
                  <a:lnTo>
                    <a:pt x="264" y="228"/>
                  </a:lnTo>
                  <a:lnTo>
                    <a:pt x="280" y="216"/>
                  </a:lnTo>
                  <a:lnTo>
                    <a:pt x="294" y="202"/>
                  </a:lnTo>
                  <a:lnTo>
                    <a:pt x="306" y="188"/>
                  </a:lnTo>
                  <a:lnTo>
                    <a:pt x="316" y="174"/>
                  </a:lnTo>
                  <a:lnTo>
                    <a:pt x="324" y="158"/>
                  </a:lnTo>
                  <a:lnTo>
                    <a:pt x="328" y="142"/>
                  </a:lnTo>
                  <a:lnTo>
                    <a:pt x="328" y="142"/>
                  </a:lnTo>
                  <a:lnTo>
                    <a:pt x="326" y="136"/>
                  </a:lnTo>
                  <a:lnTo>
                    <a:pt x="316" y="120"/>
                  </a:lnTo>
                  <a:lnTo>
                    <a:pt x="298" y="96"/>
                  </a:lnTo>
                  <a:lnTo>
                    <a:pt x="286" y="84"/>
                  </a:lnTo>
                  <a:lnTo>
                    <a:pt x="272" y="70"/>
                  </a:lnTo>
                  <a:lnTo>
                    <a:pt x="256" y="56"/>
                  </a:lnTo>
                  <a:lnTo>
                    <a:pt x="238" y="44"/>
                  </a:lnTo>
                  <a:lnTo>
                    <a:pt x="218" y="32"/>
                  </a:lnTo>
                  <a:lnTo>
                    <a:pt x="194" y="20"/>
                  </a:lnTo>
                  <a:lnTo>
                    <a:pt x="170" y="12"/>
                  </a:lnTo>
                  <a:lnTo>
                    <a:pt x="144" y="6"/>
                  </a:lnTo>
                  <a:lnTo>
                    <a:pt x="114" y="0"/>
                  </a:lnTo>
                  <a:lnTo>
                    <a:pt x="82" y="0"/>
                  </a:lnTo>
                  <a:lnTo>
                    <a:pt x="82" y="0"/>
                  </a:lnTo>
                  <a:close/>
                </a:path>
              </a:pathLst>
            </a:custGeom>
            <a:solidFill>
              <a:srgbClr val="609FAE"/>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5" name="Freeform 263"/>
            <p:cNvSpPr/>
            <p:nvPr/>
          </p:nvSpPr>
          <p:spPr bwMode="auto">
            <a:xfrm>
              <a:off x="1649413" y="3375025"/>
              <a:ext cx="73025" cy="76200"/>
            </a:xfrm>
            <a:custGeom>
              <a:avLst/>
              <a:gdLst/>
              <a:ahLst/>
              <a:cxnLst>
                <a:cxn ang="0">
                  <a:pos x="46" y="24"/>
                </a:cxn>
                <a:cxn ang="0">
                  <a:pos x="46" y="24"/>
                </a:cxn>
                <a:cxn ang="0">
                  <a:pos x="46" y="32"/>
                </a:cxn>
                <a:cxn ang="0">
                  <a:pos x="40" y="40"/>
                </a:cxn>
                <a:cxn ang="0">
                  <a:pos x="32" y="46"/>
                </a:cxn>
                <a:cxn ang="0">
                  <a:pos x="24" y="48"/>
                </a:cxn>
                <a:cxn ang="0">
                  <a:pos x="24" y="48"/>
                </a:cxn>
                <a:cxn ang="0">
                  <a:pos x="14" y="46"/>
                </a:cxn>
                <a:cxn ang="0">
                  <a:pos x="6" y="40"/>
                </a:cxn>
                <a:cxn ang="0">
                  <a:pos x="2" y="32"/>
                </a:cxn>
                <a:cxn ang="0">
                  <a:pos x="0" y="24"/>
                </a:cxn>
                <a:cxn ang="0">
                  <a:pos x="0" y="24"/>
                </a:cxn>
                <a:cxn ang="0">
                  <a:pos x="2" y="14"/>
                </a:cxn>
                <a:cxn ang="0">
                  <a:pos x="6" y="6"/>
                </a:cxn>
                <a:cxn ang="0">
                  <a:pos x="14" y="2"/>
                </a:cxn>
                <a:cxn ang="0">
                  <a:pos x="24" y="0"/>
                </a:cxn>
                <a:cxn ang="0">
                  <a:pos x="24" y="0"/>
                </a:cxn>
                <a:cxn ang="0">
                  <a:pos x="32" y="2"/>
                </a:cxn>
                <a:cxn ang="0">
                  <a:pos x="40" y="6"/>
                </a:cxn>
                <a:cxn ang="0">
                  <a:pos x="46" y="14"/>
                </a:cxn>
                <a:cxn ang="0">
                  <a:pos x="46" y="24"/>
                </a:cxn>
                <a:cxn ang="0">
                  <a:pos x="46" y="24"/>
                </a:cxn>
              </a:cxnLst>
              <a:rect l="0" t="0" r="r" b="b"/>
              <a:pathLst>
                <a:path w="46" h="48">
                  <a:moveTo>
                    <a:pt x="46" y="24"/>
                  </a:moveTo>
                  <a:lnTo>
                    <a:pt x="46" y="24"/>
                  </a:lnTo>
                  <a:lnTo>
                    <a:pt x="46" y="32"/>
                  </a:lnTo>
                  <a:lnTo>
                    <a:pt x="40" y="40"/>
                  </a:lnTo>
                  <a:lnTo>
                    <a:pt x="32" y="46"/>
                  </a:lnTo>
                  <a:lnTo>
                    <a:pt x="24" y="48"/>
                  </a:lnTo>
                  <a:lnTo>
                    <a:pt x="24" y="48"/>
                  </a:lnTo>
                  <a:lnTo>
                    <a:pt x="14" y="46"/>
                  </a:lnTo>
                  <a:lnTo>
                    <a:pt x="6" y="40"/>
                  </a:lnTo>
                  <a:lnTo>
                    <a:pt x="2" y="32"/>
                  </a:lnTo>
                  <a:lnTo>
                    <a:pt x="0" y="24"/>
                  </a:lnTo>
                  <a:lnTo>
                    <a:pt x="0" y="24"/>
                  </a:lnTo>
                  <a:lnTo>
                    <a:pt x="2" y="14"/>
                  </a:lnTo>
                  <a:lnTo>
                    <a:pt x="6" y="6"/>
                  </a:lnTo>
                  <a:lnTo>
                    <a:pt x="14" y="2"/>
                  </a:lnTo>
                  <a:lnTo>
                    <a:pt x="24" y="0"/>
                  </a:lnTo>
                  <a:lnTo>
                    <a:pt x="24" y="0"/>
                  </a:lnTo>
                  <a:lnTo>
                    <a:pt x="32" y="2"/>
                  </a:lnTo>
                  <a:lnTo>
                    <a:pt x="40" y="6"/>
                  </a:lnTo>
                  <a:lnTo>
                    <a:pt x="46" y="14"/>
                  </a:lnTo>
                  <a:lnTo>
                    <a:pt x="46" y="24"/>
                  </a:lnTo>
                  <a:lnTo>
                    <a:pt x="46" y="24"/>
                  </a:lnTo>
                  <a:close/>
                </a:path>
              </a:pathLst>
            </a:custGeom>
            <a:solidFill>
              <a:srgbClr val="FF9D6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6" name="Freeform 264"/>
            <p:cNvSpPr/>
            <p:nvPr/>
          </p:nvSpPr>
          <p:spPr bwMode="auto">
            <a:xfrm>
              <a:off x="1855788" y="3390900"/>
              <a:ext cx="63500" cy="60325"/>
            </a:xfrm>
            <a:custGeom>
              <a:avLst/>
              <a:gdLst/>
              <a:ahLst/>
              <a:cxnLst>
                <a:cxn ang="0">
                  <a:pos x="4" y="0"/>
                </a:cxn>
                <a:cxn ang="0">
                  <a:pos x="4" y="0"/>
                </a:cxn>
                <a:cxn ang="0">
                  <a:pos x="2" y="6"/>
                </a:cxn>
                <a:cxn ang="0">
                  <a:pos x="0" y="14"/>
                </a:cxn>
                <a:cxn ang="0">
                  <a:pos x="0" y="14"/>
                </a:cxn>
                <a:cxn ang="0">
                  <a:pos x="2" y="22"/>
                </a:cxn>
                <a:cxn ang="0">
                  <a:pos x="8" y="30"/>
                </a:cxn>
                <a:cxn ang="0">
                  <a:pos x="14" y="36"/>
                </a:cxn>
                <a:cxn ang="0">
                  <a:pos x="24" y="38"/>
                </a:cxn>
                <a:cxn ang="0">
                  <a:pos x="24" y="38"/>
                </a:cxn>
                <a:cxn ang="0">
                  <a:pos x="32" y="36"/>
                </a:cxn>
                <a:cxn ang="0">
                  <a:pos x="40" y="32"/>
                </a:cxn>
                <a:cxn ang="0">
                  <a:pos x="40" y="32"/>
                </a:cxn>
                <a:cxn ang="0">
                  <a:pos x="24" y="14"/>
                </a:cxn>
                <a:cxn ang="0">
                  <a:pos x="4" y="0"/>
                </a:cxn>
                <a:cxn ang="0">
                  <a:pos x="4" y="0"/>
                </a:cxn>
              </a:cxnLst>
              <a:rect l="0" t="0" r="r" b="b"/>
              <a:pathLst>
                <a:path w="40" h="38">
                  <a:moveTo>
                    <a:pt x="4" y="0"/>
                  </a:moveTo>
                  <a:lnTo>
                    <a:pt x="4" y="0"/>
                  </a:lnTo>
                  <a:lnTo>
                    <a:pt x="2" y="6"/>
                  </a:lnTo>
                  <a:lnTo>
                    <a:pt x="0" y="14"/>
                  </a:lnTo>
                  <a:lnTo>
                    <a:pt x="0" y="14"/>
                  </a:lnTo>
                  <a:lnTo>
                    <a:pt x="2" y="22"/>
                  </a:lnTo>
                  <a:lnTo>
                    <a:pt x="8" y="30"/>
                  </a:lnTo>
                  <a:lnTo>
                    <a:pt x="14" y="36"/>
                  </a:lnTo>
                  <a:lnTo>
                    <a:pt x="24" y="38"/>
                  </a:lnTo>
                  <a:lnTo>
                    <a:pt x="24" y="38"/>
                  </a:lnTo>
                  <a:lnTo>
                    <a:pt x="32" y="36"/>
                  </a:lnTo>
                  <a:lnTo>
                    <a:pt x="40" y="32"/>
                  </a:lnTo>
                  <a:lnTo>
                    <a:pt x="40" y="32"/>
                  </a:lnTo>
                  <a:lnTo>
                    <a:pt x="24" y="14"/>
                  </a:lnTo>
                  <a:lnTo>
                    <a:pt x="4" y="0"/>
                  </a:lnTo>
                  <a:lnTo>
                    <a:pt x="4" y="0"/>
                  </a:lnTo>
                  <a:close/>
                </a:path>
              </a:pathLst>
            </a:custGeom>
            <a:solidFill>
              <a:srgbClr val="FF9D6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7" name="Freeform 265"/>
            <p:cNvSpPr/>
            <p:nvPr/>
          </p:nvSpPr>
          <p:spPr bwMode="auto">
            <a:xfrm>
              <a:off x="1728788" y="3543300"/>
              <a:ext cx="76200" cy="76200"/>
            </a:xfrm>
            <a:custGeom>
              <a:avLst/>
              <a:gdLst/>
              <a:ahLst/>
              <a:cxnLst>
                <a:cxn ang="0">
                  <a:pos x="48" y="24"/>
                </a:cxn>
                <a:cxn ang="0">
                  <a:pos x="48" y="24"/>
                </a:cxn>
                <a:cxn ang="0">
                  <a:pos x="46" y="34"/>
                </a:cxn>
                <a:cxn ang="0">
                  <a:pos x="42" y="42"/>
                </a:cxn>
                <a:cxn ang="0">
                  <a:pos x="34" y="46"/>
                </a:cxn>
                <a:cxn ang="0">
                  <a:pos x="24" y="48"/>
                </a:cxn>
                <a:cxn ang="0">
                  <a:pos x="24" y="48"/>
                </a:cxn>
                <a:cxn ang="0">
                  <a:pos x="16" y="46"/>
                </a:cxn>
                <a:cxn ang="0">
                  <a:pos x="8" y="42"/>
                </a:cxn>
                <a:cxn ang="0">
                  <a:pos x="2" y="34"/>
                </a:cxn>
                <a:cxn ang="0">
                  <a:pos x="0" y="24"/>
                </a:cxn>
                <a:cxn ang="0">
                  <a:pos x="0" y="24"/>
                </a:cxn>
                <a:cxn ang="0">
                  <a:pos x="2" y="16"/>
                </a:cxn>
                <a:cxn ang="0">
                  <a:pos x="8" y="8"/>
                </a:cxn>
                <a:cxn ang="0">
                  <a:pos x="16" y="2"/>
                </a:cxn>
                <a:cxn ang="0">
                  <a:pos x="24" y="0"/>
                </a:cxn>
                <a:cxn ang="0">
                  <a:pos x="24" y="0"/>
                </a:cxn>
                <a:cxn ang="0">
                  <a:pos x="34" y="2"/>
                </a:cxn>
                <a:cxn ang="0">
                  <a:pos x="42" y="8"/>
                </a:cxn>
                <a:cxn ang="0">
                  <a:pos x="46" y="16"/>
                </a:cxn>
                <a:cxn ang="0">
                  <a:pos x="48" y="24"/>
                </a:cxn>
                <a:cxn ang="0">
                  <a:pos x="48" y="24"/>
                </a:cxn>
              </a:cxnLst>
              <a:rect l="0" t="0" r="r" b="b"/>
              <a:pathLst>
                <a:path w="48" h="48">
                  <a:moveTo>
                    <a:pt x="48" y="24"/>
                  </a:moveTo>
                  <a:lnTo>
                    <a:pt x="48" y="24"/>
                  </a:lnTo>
                  <a:lnTo>
                    <a:pt x="46" y="34"/>
                  </a:lnTo>
                  <a:lnTo>
                    <a:pt x="42" y="42"/>
                  </a:lnTo>
                  <a:lnTo>
                    <a:pt x="34" y="46"/>
                  </a:lnTo>
                  <a:lnTo>
                    <a:pt x="24" y="48"/>
                  </a:lnTo>
                  <a:lnTo>
                    <a:pt x="24" y="48"/>
                  </a:lnTo>
                  <a:lnTo>
                    <a:pt x="16" y="46"/>
                  </a:lnTo>
                  <a:lnTo>
                    <a:pt x="8" y="42"/>
                  </a:lnTo>
                  <a:lnTo>
                    <a:pt x="2" y="34"/>
                  </a:lnTo>
                  <a:lnTo>
                    <a:pt x="0" y="24"/>
                  </a:lnTo>
                  <a:lnTo>
                    <a:pt x="0" y="24"/>
                  </a:lnTo>
                  <a:lnTo>
                    <a:pt x="2" y="16"/>
                  </a:lnTo>
                  <a:lnTo>
                    <a:pt x="8" y="8"/>
                  </a:lnTo>
                  <a:lnTo>
                    <a:pt x="16" y="2"/>
                  </a:lnTo>
                  <a:lnTo>
                    <a:pt x="24" y="0"/>
                  </a:lnTo>
                  <a:lnTo>
                    <a:pt x="24" y="0"/>
                  </a:lnTo>
                  <a:lnTo>
                    <a:pt x="34" y="2"/>
                  </a:lnTo>
                  <a:lnTo>
                    <a:pt x="42" y="8"/>
                  </a:lnTo>
                  <a:lnTo>
                    <a:pt x="46" y="16"/>
                  </a:lnTo>
                  <a:lnTo>
                    <a:pt x="48" y="24"/>
                  </a:lnTo>
                  <a:lnTo>
                    <a:pt x="48" y="24"/>
                  </a:lnTo>
                  <a:close/>
                </a:path>
              </a:pathLst>
            </a:custGeom>
            <a:solidFill>
              <a:srgbClr val="FF9D6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8" name="Freeform 266"/>
            <p:cNvSpPr/>
            <p:nvPr/>
          </p:nvSpPr>
          <p:spPr bwMode="auto">
            <a:xfrm>
              <a:off x="1538288" y="3517900"/>
              <a:ext cx="76200" cy="76200"/>
            </a:xfrm>
            <a:custGeom>
              <a:avLst/>
              <a:gdLst/>
              <a:ahLst/>
              <a:cxnLst>
                <a:cxn ang="0">
                  <a:pos x="48" y="24"/>
                </a:cxn>
                <a:cxn ang="0">
                  <a:pos x="48" y="24"/>
                </a:cxn>
                <a:cxn ang="0">
                  <a:pos x="46" y="34"/>
                </a:cxn>
                <a:cxn ang="0">
                  <a:pos x="40" y="42"/>
                </a:cxn>
                <a:cxn ang="0">
                  <a:pos x="34" y="46"/>
                </a:cxn>
                <a:cxn ang="0">
                  <a:pos x="24" y="48"/>
                </a:cxn>
                <a:cxn ang="0">
                  <a:pos x="24" y="48"/>
                </a:cxn>
                <a:cxn ang="0">
                  <a:pos x="14" y="46"/>
                </a:cxn>
                <a:cxn ang="0">
                  <a:pos x="8" y="42"/>
                </a:cxn>
                <a:cxn ang="0">
                  <a:pos x="2" y="34"/>
                </a:cxn>
                <a:cxn ang="0">
                  <a:pos x="0" y="24"/>
                </a:cxn>
                <a:cxn ang="0">
                  <a:pos x="0" y="24"/>
                </a:cxn>
                <a:cxn ang="0">
                  <a:pos x="2" y="16"/>
                </a:cxn>
                <a:cxn ang="0">
                  <a:pos x="8" y="8"/>
                </a:cxn>
                <a:cxn ang="0">
                  <a:pos x="14" y="2"/>
                </a:cxn>
                <a:cxn ang="0">
                  <a:pos x="24" y="0"/>
                </a:cxn>
                <a:cxn ang="0">
                  <a:pos x="24" y="0"/>
                </a:cxn>
                <a:cxn ang="0">
                  <a:pos x="34" y="2"/>
                </a:cxn>
                <a:cxn ang="0">
                  <a:pos x="40" y="8"/>
                </a:cxn>
                <a:cxn ang="0">
                  <a:pos x="46" y="16"/>
                </a:cxn>
                <a:cxn ang="0">
                  <a:pos x="48" y="24"/>
                </a:cxn>
                <a:cxn ang="0">
                  <a:pos x="48" y="24"/>
                </a:cxn>
              </a:cxnLst>
              <a:rect l="0" t="0" r="r" b="b"/>
              <a:pathLst>
                <a:path w="48" h="48">
                  <a:moveTo>
                    <a:pt x="48" y="24"/>
                  </a:moveTo>
                  <a:lnTo>
                    <a:pt x="48" y="24"/>
                  </a:lnTo>
                  <a:lnTo>
                    <a:pt x="46" y="34"/>
                  </a:lnTo>
                  <a:lnTo>
                    <a:pt x="40" y="42"/>
                  </a:lnTo>
                  <a:lnTo>
                    <a:pt x="34" y="46"/>
                  </a:lnTo>
                  <a:lnTo>
                    <a:pt x="24" y="48"/>
                  </a:lnTo>
                  <a:lnTo>
                    <a:pt x="24" y="48"/>
                  </a:lnTo>
                  <a:lnTo>
                    <a:pt x="14" y="46"/>
                  </a:lnTo>
                  <a:lnTo>
                    <a:pt x="8" y="42"/>
                  </a:lnTo>
                  <a:lnTo>
                    <a:pt x="2" y="34"/>
                  </a:lnTo>
                  <a:lnTo>
                    <a:pt x="0" y="24"/>
                  </a:lnTo>
                  <a:lnTo>
                    <a:pt x="0" y="24"/>
                  </a:lnTo>
                  <a:lnTo>
                    <a:pt x="2" y="16"/>
                  </a:lnTo>
                  <a:lnTo>
                    <a:pt x="8" y="8"/>
                  </a:lnTo>
                  <a:lnTo>
                    <a:pt x="14" y="2"/>
                  </a:lnTo>
                  <a:lnTo>
                    <a:pt x="24" y="0"/>
                  </a:lnTo>
                  <a:lnTo>
                    <a:pt x="24" y="0"/>
                  </a:lnTo>
                  <a:lnTo>
                    <a:pt x="34" y="2"/>
                  </a:lnTo>
                  <a:lnTo>
                    <a:pt x="40" y="8"/>
                  </a:lnTo>
                  <a:lnTo>
                    <a:pt x="46" y="16"/>
                  </a:lnTo>
                  <a:lnTo>
                    <a:pt x="48" y="24"/>
                  </a:lnTo>
                  <a:lnTo>
                    <a:pt x="48" y="24"/>
                  </a:lnTo>
                  <a:close/>
                </a:path>
              </a:pathLst>
            </a:custGeom>
            <a:solidFill>
              <a:srgbClr val="FF9D6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9" name="Freeform 267"/>
            <p:cNvSpPr/>
            <p:nvPr/>
          </p:nvSpPr>
          <p:spPr bwMode="auto">
            <a:xfrm>
              <a:off x="1887538" y="3552825"/>
              <a:ext cx="76200" cy="76200"/>
            </a:xfrm>
            <a:custGeom>
              <a:avLst/>
              <a:gdLst/>
              <a:ahLst/>
              <a:cxnLst>
                <a:cxn ang="0">
                  <a:pos x="48" y="24"/>
                </a:cxn>
                <a:cxn ang="0">
                  <a:pos x="48" y="24"/>
                </a:cxn>
                <a:cxn ang="0">
                  <a:pos x="46" y="34"/>
                </a:cxn>
                <a:cxn ang="0">
                  <a:pos x="40" y="42"/>
                </a:cxn>
                <a:cxn ang="0">
                  <a:pos x="32" y="46"/>
                </a:cxn>
                <a:cxn ang="0">
                  <a:pos x="24" y="48"/>
                </a:cxn>
                <a:cxn ang="0">
                  <a:pos x="24" y="48"/>
                </a:cxn>
                <a:cxn ang="0">
                  <a:pos x="14" y="46"/>
                </a:cxn>
                <a:cxn ang="0">
                  <a:pos x="6" y="42"/>
                </a:cxn>
                <a:cxn ang="0">
                  <a:pos x="2" y="34"/>
                </a:cxn>
                <a:cxn ang="0">
                  <a:pos x="0" y="24"/>
                </a:cxn>
                <a:cxn ang="0">
                  <a:pos x="0" y="24"/>
                </a:cxn>
                <a:cxn ang="0">
                  <a:pos x="2" y="16"/>
                </a:cxn>
                <a:cxn ang="0">
                  <a:pos x="6" y="8"/>
                </a:cxn>
                <a:cxn ang="0">
                  <a:pos x="14" y="2"/>
                </a:cxn>
                <a:cxn ang="0">
                  <a:pos x="24" y="0"/>
                </a:cxn>
                <a:cxn ang="0">
                  <a:pos x="24" y="0"/>
                </a:cxn>
                <a:cxn ang="0">
                  <a:pos x="32" y="2"/>
                </a:cxn>
                <a:cxn ang="0">
                  <a:pos x="40" y="8"/>
                </a:cxn>
                <a:cxn ang="0">
                  <a:pos x="46" y="16"/>
                </a:cxn>
                <a:cxn ang="0">
                  <a:pos x="48" y="24"/>
                </a:cxn>
                <a:cxn ang="0">
                  <a:pos x="48" y="24"/>
                </a:cxn>
              </a:cxnLst>
              <a:rect l="0" t="0" r="r" b="b"/>
              <a:pathLst>
                <a:path w="48" h="48">
                  <a:moveTo>
                    <a:pt x="48" y="24"/>
                  </a:moveTo>
                  <a:lnTo>
                    <a:pt x="48" y="24"/>
                  </a:lnTo>
                  <a:lnTo>
                    <a:pt x="46" y="34"/>
                  </a:lnTo>
                  <a:lnTo>
                    <a:pt x="40" y="42"/>
                  </a:lnTo>
                  <a:lnTo>
                    <a:pt x="32" y="46"/>
                  </a:lnTo>
                  <a:lnTo>
                    <a:pt x="24" y="48"/>
                  </a:lnTo>
                  <a:lnTo>
                    <a:pt x="24" y="48"/>
                  </a:lnTo>
                  <a:lnTo>
                    <a:pt x="14" y="46"/>
                  </a:lnTo>
                  <a:lnTo>
                    <a:pt x="6" y="42"/>
                  </a:lnTo>
                  <a:lnTo>
                    <a:pt x="2" y="34"/>
                  </a:lnTo>
                  <a:lnTo>
                    <a:pt x="0" y="24"/>
                  </a:lnTo>
                  <a:lnTo>
                    <a:pt x="0" y="24"/>
                  </a:lnTo>
                  <a:lnTo>
                    <a:pt x="2" y="16"/>
                  </a:lnTo>
                  <a:lnTo>
                    <a:pt x="6" y="8"/>
                  </a:lnTo>
                  <a:lnTo>
                    <a:pt x="14" y="2"/>
                  </a:lnTo>
                  <a:lnTo>
                    <a:pt x="24" y="0"/>
                  </a:lnTo>
                  <a:lnTo>
                    <a:pt x="24" y="0"/>
                  </a:lnTo>
                  <a:lnTo>
                    <a:pt x="32" y="2"/>
                  </a:lnTo>
                  <a:lnTo>
                    <a:pt x="40" y="8"/>
                  </a:lnTo>
                  <a:lnTo>
                    <a:pt x="46" y="16"/>
                  </a:lnTo>
                  <a:lnTo>
                    <a:pt x="48" y="24"/>
                  </a:lnTo>
                  <a:lnTo>
                    <a:pt x="48" y="24"/>
                  </a:lnTo>
                  <a:close/>
                </a:path>
              </a:pathLst>
            </a:custGeom>
            <a:solidFill>
              <a:srgbClr val="FF9D6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0" name="Freeform 268"/>
            <p:cNvSpPr/>
            <p:nvPr/>
          </p:nvSpPr>
          <p:spPr bwMode="auto">
            <a:xfrm>
              <a:off x="1773238" y="3689350"/>
              <a:ext cx="76200" cy="63500"/>
            </a:xfrm>
            <a:custGeom>
              <a:avLst/>
              <a:gdLst/>
              <a:ahLst/>
              <a:cxnLst>
                <a:cxn ang="0">
                  <a:pos x="24" y="0"/>
                </a:cxn>
                <a:cxn ang="0">
                  <a:pos x="24" y="0"/>
                </a:cxn>
                <a:cxn ang="0">
                  <a:pos x="16" y="2"/>
                </a:cxn>
                <a:cxn ang="0">
                  <a:pos x="8" y="6"/>
                </a:cxn>
                <a:cxn ang="0">
                  <a:pos x="2" y="14"/>
                </a:cxn>
                <a:cxn ang="0">
                  <a:pos x="0" y="24"/>
                </a:cxn>
                <a:cxn ang="0">
                  <a:pos x="0" y="24"/>
                </a:cxn>
                <a:cxn ang="0">
                  <a:pos x="2" y="32"/>
                </a:cxn>
                <a:cxn ang="0">
                  <a:pos x="6" y="40"/>
                </a:cxn>
                <a:cxn ang="0">
                  <a:pos x="6" y="40"/>
                </a:cxn>
                <a:cxn ang="0">
                  <a:pos x="28" y="34"/>
                </a:cxn>
                <a:cxn ang="0">
                  <a:pos x="38" y="30"/>
                </a:cxn>
                <a:cxn ang="0">
                  <a:pos x="48" y="24"/>
                </a:cxn>
                <a:cxn ang="0">
                  <a:pos x="48" y="24"/>
                </a:cxn>
                <a:cxn ang="0">
                  <a:pos x="48" y="24"/>
                </a:cxn>
                <a:cxn ang="0">
                  <a:pos x="46" y="14"/>
                </a:cxn>
                <a:cxn ang="0">
                  <a:pos x="42" y="6"/>
                </a:cxn>
                <a:cxn ang="0">
                  <a:pos x="34" y="2"/>
                </a:cxn>
                <a:cxn ang="0">
                  <a:pos x="24" y="0"/>
                </a:cxn>
                <a:cxn ang="0">
                  <a:pos x="24" y="0"/>
                </a:cxn>
              </a:cxnLst>
              <a:rect l="0" t="0" r="r" b="b"/>
              <a:pathLst>
                <a:path w="48" h="40">
                  <a:moveTo>
                    <a:pt x="24" y="0"/>
                  </a:moveTo>
                  <a:lnTo>
                    <a:pt x="24" y="0"/>
                  </a:lnTo>
                  <a:lnTo>
                    <a:pt x="16" y="2"/>
                  </a:lnTo>
                  <a:lnTo>
                    <a:pt x="8" y="6"/>
                  </a:lnTo>
                  <a:lnTo>
                    <a:pt x="2" y="14"/>
                  </a:lnTo>
                  <a:lnTo>
                    <a:pt x="0" y="24"/>
                  </a:lnTo>
                  <a:lnTo>
                    <a:pt x="0" y="24"/>
                  </a:lnTo>
                  <a:lnTo>
                    <a:pt x="2" y="32"/>
                  </a:lnTo>
                  <a:lnTo>
                    <a:pt x="6" y="40"/>
                  </a:lnTo>
                  <a:lnTo>
                    <a:pt x="6" y="40"/>
                  </a:lnTo>
                  <a:lnTo>
                    <a:pt x="28" y="34"/>
                  </a:lnTo>
                  <a:lnTo>
                    <a:pt x="38" y="30"/>
                  </a:lnTo>
                  <a:lnTo>
                    <a:pt x="48" y="24"/>
                  </a:lnTo>
                  <a:lnTo>
                    <a:pt x="48" y="24"/>
                  </a:lnTo>
                  <a:lnTo>
                    <a:pt x="48" y="24"/>
                  </a:lnTo>
                  <a:lnTo>
                    <a:pt x="46" y="14"/>
                  </a:lnTo>
                  <a:lnTo>
                    <a:pt x="42" y="6"/>
                  </a:lnTo>
                  <a:lnTo>
                    <a:pt x="34" y="2"/>
                  </a:lnTo>
                  <a:lnTo>
                    <a:pt x="24" y="0"/>
                  </a:lnTo>
                  <a:lnTo>
                    <a:pt x="24" y="0"/>
                  </a:lnTo>
                  <a:close/>
                </a:path>
              </a:pathLst>
            </a:custGeom>
            <a:solidFill>
              <a:srgbClr val="FF9D6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1" name="Freeform 269"/>
            <p:cNvSpPr/>
            <p:nvPr/>
          </p:nvSpPr>
          <p:spPr bwMode="auto">
            <a:xfrm>
              <a:off x="1563688" y="3695700"/>
              <a:ext cx="76200" cy="63500"/>
            </a:xfrm>
            <a:custGeom>
              <a:avLst/>
              <a:gdLst/>
              <a:ahLst/>
              <a:cxnLst>
                <a:cxn ang="0">
                  <a:pos x="24" y="0"/>
                </a:cxn>
                <a:cxn ang="0">
                  <a:pos x="24" y="0"/>
                </a:cxn>
                <a:cxn ang="0">
                  <a:pos x="14" y="2"/>
                </a:cxn>
                <a:cxn ang="0">
                  <a:pos x="6" y="6"/>
                </a:cxn>
                <a:cxn ang="0">
                  <a:pos x="2" y="14"/>
                </a:cxn>
                <a:cxn ang="0">
                  <a:pos x="0" y="24"/>
                </a:cxn>
                <a:cxn ang="0">
                  <a:pos x="0" y="24"/>
                </a:cxn>
                <a:cxn ang="0">
                  <a:pos x="0" y="26"/>
                </a:cxn>
                <a:cxn ang="0">
                  <a:pos x="0" y="26"/>
                </a:cxn>
                <a:cxn ang="0">
                  <a:pos x="20" y="34"/>
                </a:cxn>
                <a:cxn ang="0">
                  <a:pos x="42" y="40"/>
                </a:cxn>
                <a:cxn ang="0">
                  <a:pos x="42" y="40"/>
                </a:cxn>
                <a:cxn ang="0">
                  <a:pos x="46" y="32"/>
                </a:cxn>
                <a:cxn ang="0">
                  <a:pos x="48" y="24"/>
                </a:cxn>
                <a:cxn ang="0">
                  <a:pos x="48" y="24"/>
                </a:cxn>
                <a:cxn ang="0">
                  <a:pos x="46" y="14"/>
                </a:cxn>
                <a:cxn ang="0">
                  <a:pos x="40" y="6"/>
                </a:cxn>
                <a:cxn ang="0">
                  <a:pos x="34" y="2"/>
                </a:cxn>
                <a:cxn ang="0">
                  <a:pos x="24" y="0"/>
                </a:cxn>
                <a:cxn ang="0">
                  <a:pos x="24" y="0"/>
                </a:cxn>
              </a:cxnLst>
              <a:rect l="0" t="0" r="r" b="b"/>
              <a:pathLst>
                <a:path w="48" h="40">
                  <a:moveTo>
                    <a:pt x="24" y="0"/>
                  </a:moveTo>
                  <a:lnTo>
                    <a:pt x="24" y="0"/>
                  </a:lnTo>
                  <a:lnTo>
                    <a:pt x="14" y="2"/>
                  </a:lnTo>
                  <a:lnTo>
                    <a:pt x="6" y="6"/>
                  </a:lnTo>
                  <a:lnTo>
                    <a:pt x="2" y="14"/>
                  </a:lnTo>
                  <a:lnTo>
                    <a:pt x="0" y="24"/>
                  </a:lnTo>
                  <a:lnTo>
                    <a:pt x="0" y="24"/>
                  </a:lnTo>
                  <a:lnTo>
                    <a:pt x="0" y="26"/>
                  </a:lnTo>
                  <a:lnTo>
                    <a:pt x="0" y="26"/>
                  </a:lnTo>
                  <a:lnTo>
                    <a:pt x="20" y="34"/>
                  </a:lnTo>
                  <a:lnTo>
                    <a:pt x="42" y="40"/>
                  </a:lnTo>
                  <a:lnTo>
                    <a:pt x="42" y="40"/>
                  </a:lnTo>
                  <a:lnTo>
                    <a:pt x="46" y="32"/>
                  </a:lnTo>
                  <a:lnTo>
                    <a:pt x="48" y="24"/>
                  </a:lnTo>
                  <a:lnTo>
                    <a:pt x="48" y="24"/>
                  </a:lnTo>
                  <a:lnTo>
                    <a:pt x="46" y="14"/>
                  </a:lnTo>
                  <a:lnTo>
                    <a:pt x="40" y="6"/>
                  </a:lnTo>
                  <a:lnTo>
                    <a:pt x="34" y="2"/>
                  </a:lnTo>
                  <a:lnTo>
                    <a:pt x="24" y="0"/>
                  </a:lnTo>
                  <a:lnTo>
                    <a:pt x="24" y="0"/>
                  </a:lnTo>
                  <a:close/>
                </a:path>
              </a:pathLst>
            </a:custGeom>
            <a:solidFill>
              <a:srgbClr val="FF9D6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2" name="Freeform 270"/>
            <p:cNvSpPr/>
            <p:nvPr/>
          </p:nvSpPr>
          <p:spPr bwMode="auto">
            <a:xfrm>
              <a:off x="1484313" y="3479800"/>
              <a:ext cx="76200" cy="73025"/>
            </a:xfrm>
            <a:custGeom>
              <a:avLst/>
              <a:gdLst/>
              <a:ahLst/>
              <a:cxnLst>
                <a:cxn ang="0">
                  <a:pos x="48" y="22"/>
                </a:cxn>
                <a:cxn ang="0">
                  <a:pos x="48" y="22"/>
                </a:cxn>
                <a:cxn ang="0">
                  <a:pos x="46" y="32"/>
                </a:cxn>
                <a:cxn ang="0">
                  <a:pos x="42" y="40"/>
                </a:cxn>
                <a:cxn ang="0">
                  <a:pos x="34" y="44"/>
                </a:cxn>
                <a:cxn ang="0">
                  <a:pos x="24" y="46"/>
                </a:cxn>
                <a:cxn ang="0">
                  <a:pos x="24" y="46"/>
                </a:cxn>
                <a:cxn ang="0">
                  <a:pos x="16" y="44"/>
                </a:cxn>
                <a:cxn ang="0">
                  <a:pos x="8" y="40"/>
                </a:cxn>
                <a:cxn ang="0">
                  <a:pos x="2" y="32"/>
                </a:cxn>
                <a:cxn ang="0">
                  <a:pos x="0" y="22"/>
                </a:cxn>
                <a:cxn ang="0">
                  <a:pos x="0" y="22"/>
                </a:cxn>
                <a:cxn ang="0">
                  <a:pos x="2" y="14"/>
                </a:cxn>
                <a:cxn ang="0">
                  <a:pos x="8" y="6"/>
                </a:cxn>
                <a:cxn ang="0">
                  <a:pos x="16" y="2"/>
                </a:cxn>
                <a:cxn ang="0">
                  <a:pos x="24" y="0"/>
                </a:cxn>
                <a:cxn ang="0">
                  <a:pos x="24" y="0"/>
                </a:cxn>
                <a:cxn ang="0">
                  <a:pos x="34" y="2"/>
                </a:cxn>
                <a:cxn ang="0">
                  <a:pos x="42" y="6"/>
                </a:cxn>
                <a:cxn ang="0">
                  <a:pos x="46" y="14"/>
                </a:cxn>
                <a:cxn ang="0">
                  <a:pos x="48" y="22"/>
                </a:cxn>
                <a:cxn ang="0">
                  <a:pos x="48" y="22"/>
                </a:cxn>
              </a:cxnLst>
              <a:rect l="0" t="0" r="r" b="b"/>
              <a:pathLst>
                <a:path w="48" h="46">
                  <a:moveTo>
                    <a:pt x="48" y="22"/>
                  </a:moveTo>
                  <a:lnTo>
                    <a:pt x="48" y="22"/>
                  </a:lnTo>
                  <a:lnTo>
                    <a:pt x="46" y="32"/>
                  </a:lnTo>
                  <a:lnTo>
                    <a:pt x="42" y="40"/>
                  </a:lnTo>
                  <a:lnTo>
                    <a:pt x="34" y="44"/>
                  </a:lnTo>
                  <a:lnTo>
                    <a:pt x="24" y="46"/>
                  </a:lnTo>
                  <a:lnTo>
                    <a:pt x="24" y="46"/>
                  </a:lnTo>
                  <a:lnTo>
                    <a:pt x="16" y="44"/>
                  </a:lnTo>
                  <a:lnTo>
                    <a:pt x="8" y="40"/>
                  </a:lnTo>
                  <a:lnTo>
                    <a:pt x="2" y="32"/>
                  </a:lnTo>
                  <a:lnTo>
                    <a:pt x="0" y="22"/>
                  </a:lnTo>
                  <a:lnTo>
                    <a:pt x="0" y="22"/>
                  </a:lnTo>
                  <a:lnTo>
                    <a:pt x="2" y="14"/>
                  </a:lnTo>
                  <a:lnTo>
                    <a:pt x="8" y="6"/>
                  </a:lnTo>
                  <a:lnTo>
                    <a:pt x="16" y="2"/>
                  </a:lnTo>
                  <a:lnTo>
                    <a:pt x="24" y="0"/>
                  </a:lnTo>
                  <a:lnTo>
                    <a:pt x="24" y="0"/>
                  </a:lnTo>
                  <a:lnTo>
                    <a:pt x="34" y="2"/>
                  </a:lnTo>
                  <a:lnTo>
                    <a:pt x="42" y="6"/>
                  </a:lnTo>
                  <a:lnTo>
                    <a:pt x="46" y="14"/>
                  </a:lnTo>
                  <a:lnTo>
                    <a:pt x="48" y="22"/>
                  </a:lnTo>
                  <a:lnTo>
                    <a:pt x="48" y="22"/>
                  </a:lnTo>
                  <a:close/>
                </a:path>
              </a:pathLst>
            </a:custGeom>
            <a:solidFill>
              <a:srgbClr val="FF9D6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3" name="Freeform 271"/>
            <p:cNvSpPr/>
            <p:nvPr/>
          </p:nvSpPr>
          <p:spPr bwMode="auto">
            <a:xfrm>
              <a:off x="1423988" y="3403600"/>
              <a:ext cx="34925" cy="34925"/>
            </a:xfrm>
            <a:custGeom>
              <a:avLst/>
              <a:gdLst/>
              <a:ahLst/>
              <a:cxnLst>
                <a:cxn ang="0">
                  <a:pos x="22" y="12"/>
                </a:cxn>
                <a:cxn ang="0">
                  <a:pos x="22" y="12"/>
                </a:cxn>
                <a:cxn ang="0">
                  <a:pos x="20" y="16"/>
                </a:cxn>
                <a:cxn ang="0">
                  <a:pos x="18" y="20"/>
                </a:cxn>
                <a:cxn ang="0">
                  <a:pos x="16" y="22"/>
                </a:cxn>
                <a:cxn ang="0">
                  <a:pos x="10" y="22"/>
                </a:cxn>
                <a:cxn ang="0">
                  <a:pos x="10" y="22"/>
                </a:cxn>
                <a:cxn ang="0">
                  <a:pos x="6" y="22"/>
                </a:cxn>
                <a:cxn ang="0">
                  <a:pos x="4" y="20"/>
                </a:cxn>
                <a:cxn ang="0">
                  <a:pos x="0" y="16"/>
                </a:cxn>
                <a:cxn ang="0">
                  <a:pos x="0" y="12"/>
                </a:cxn>
                <a:cxn ang="0">
                  <a:pos x="0" y="12"/>
                </a:cxn>
                <a:cxn ang="0">
                  <a:pos x="0" y="8"/>
                </a:cxn>
                <a:cxn ang="0">
                  <a:pos x="4" y="4"/>
                </a:cxn>
                <a:cxn ang="0">
                  <a:pos x="6" y="2"/>
                </a:cxn>
                <a:cxn ang="0">
                  <a:pos x="10" y="0"/>
                </a:cxn>
                <a:cxn ang="0">
                  <a:pos x="10" y="0"/>
                </a:cxn>
                <a:cxn ang="0">
                  <a:pos x="16" y="2"/>
                </a:cxn>
                <a:cxn ang="0">
                  <a:pos x="18" y="4"/>
                </a:cxn>
                <a:cxn ang="0">
                  <a:pos x="20" y="8"/>
                </a:cxn>
                <a:cxn ang="0">
                  <a:pos x="22" y="12"/>
                </a:cxn>
                <a:cxn ang="0">
                  <a:pos x="22" y="12"/>
                </a:cxn>
              </a:cxnLst>
              <a:rect l="0" t="0" r="r" b="b"/>
              <a:pathLst>
                <a:path w="22" h="22">
                  <a:moveTo>
                    <a:pt x="22" y="12"/>
                  </a:moveTo>
                  <a:lnTo>
                    <a:pt x="22" y="12"/>
                  </a:lnTo>
                  <a:lnTo>
                    <a:pt x="20" y="16"/>
                  </a:lnTo>
                  <a:lnTo>
                    <a:pt x="18" y="20"/>
                  </a:lnTo>
                  <a:lnTo>
                    <a:pt x="16" y="22"/>
                  </a:lnTo>
                  <a:lnTo>
                    <a:pt x="10" y="22"/>
                  </a:lnTo>
                  <a:lnTo>
                    <a:pt x="10" y="22"/>
                  </a:lnTo>
                  <a:lnTo>
                    <a:pt x="6" y="22"/>
                  </a:lnTo>
                  <a:lnTo>
                    <a:pt x="4" y="20"/>
                  </a:lnTo>
                  <a:lnTo>
                    <a:pt x="0" y="16"/>
                  </a:lnTo>
                  <a:lnTo>
                    <a:pt x="0" y="12"/>
                  </a:lnTo>
                  <a:lnTo>
                    <a:pt x="0" y="12"/>
                  </a:lnTo>
                  <a:lnTo>
                    <a:pt x="0" y="8"/>
                  </a:lnTo>
                  <a:lnTo>
                    <a:pt x="4" y="4"/>
                  </a:lnTo>
                  <a:lnTo>
                    <a:pt x="6" y="2"/>
                  </a:lnTo>
                  <a:lnTo>
                    <a:pt x="10" y="0"/>
                  </a:lnTo>
                  <a:lnTo>
                    <a:pt x="10" y="0"/>
                  </a:lnTo>
                  <a:lnTo>
                    <a:pt x="16" y="2"/>
                  </a:lnTo>
                  <a:lnTo>
                    <a:pt x="18" y="4"/>
                  </a:lnTo>
                  <a:lnTo>
                    <a:pt x="20" y="8"/>
                  </a:lnTo>
                  <a:lnTo>
                    <a:pt x="22" y="12"/>
                  </a:lnTo>
                  <a:lnTo>
                    <a:pt x="22" y="12"/>
                  </a:lnTo>
                  <a:close/>
                </a:path>
              </a:pathLst>
            </a:custGeom>
            <a:solidFill>
              <a:srgbClr val="773A1E"/>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grpSp>
      <p:grpSp>
        <p:nvGrpSpPr>
          <p:cNvPr id="54" name="组合 39"/>
          <p:cNvGrpSpPr/>
          <p:nvPr/>
        </p:nvGrpSpPr>
        <p:grpSpPr>
          <a:xfrm rot="165609">
            <a:off x="1051799" y="1775038"/>
            <a:ext cx="1613453" cy="796462"/>
            <a:chOff x="1444625" y="2874963"/>
            <a:chExt cx="2098675" cy="990600"/>
          </a:xfrm>
        </p:grpSpPr>
        <p:sp>
          <p:nvSpPr>
            <p:cNvPr id="55" name="Freeform 201"/>
            <p:cNvSpPr/>
            <p:nvPr/>
          </p:nvSpPr>
          <p:spPr bwMode="auto">
            <a:xfrm>
              <a:off x="1876425" y="3522663"/>
              <a:ext cx="1666875" cy="342900"/>
            </a:xfrm>
            <a:custGeom>
              <a:avLst/>
              <a:gdLst/>
              <a:ahLst/>
              <a:cxnLst>
                <a:cxn ang="0">
                  <a:pos x="1050" y="52"/>
                </a:cxn>
                <a:cxn ang="0">
                  <a:pos x="40" y="216"/>
                </a:cxn>
                <a:cxn ang="0">
                  <a:pos x="0" y="70"/>
                </a:cxn>
                <a:cxn ang="0">
                  <a:pos x="336" y="0"/>
                </a:cxn>
                <a:cxn ang="0">
                  <a:pos x="1050" y="52"/>
                </a:cxn>
              </a:cxnLst>
              <a:rect l="0" t="0" r="r" b="b"/>
              <a:pathLst>
                <a:path w="1050" h="216">
                  <a:moveTo>
                    <a:pt x="1050" y="52"/>
                  </a:moveTo>
                  <a:lnTo>
                    <a:pt x="40" y="216"/>
                  </a:lnTo>
                  <a:lnTo>
                    <a:pt x="0" y="70"/>
                  </a:lnTo>
                  <a:lnTo>
                    <a:pt x="336" y="0"/>
                  </a:lnTo>
                  <a:lnTo>
                    <a:pt x="1050" y="52"/>
                  </a:lnTo>
                  <a:close/>
                </a:path>
              </a:pathLst>
            </a:custGeom>
            <a:solidFill>
              <a:srgbClr val="6D6A81"/>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6" name="Freeform 202"/>
            <p:cNvSpPr/>
            <p:nvPr/>
          </p:nvSpPr>
          <p:spPr bwMode="auto">
            <a:xfrm>
              <a:off x="1876425" y="3522663"/>
              <a:ext cx="1666875" cy="342900"/>
            </a:xfrm>
            <a:custGeom>
              <a:avLst/>
              <a:gdLst/>
              <a:ahLst/>
              <a:cxnLst>
                <a:cxn ang="0">
                  <a:pos x="1050" y="52"/>
                </a:cxn>
                <a:cxn ang="0">
                  <a:pos x="40" y="216"/>
                </a:cxn>
                <a:cxn ang="0">
                  <a:pos x="0" y="70"/>
                </a:cxn>
                <a:cxn ang="0">
                  <a:pos x="336" y="0"/>
                </a:cxn>
              </a:cxnLst>
              <a:rect l="0" t="0" r="r" b="b"/>
              <a:pathLst>
                <a:path w="1050" h="216">
                  <a:moveTo>
                    <a:pt x="1050" y="52"/>
                  </a:moveTo>
                  <a:lnTo>
                    <a:pt x="40" y="216"/>
                  </a:lnTo>
                  <a:lnTo>
                    <a:pt x="0" y="70"/>
                  </a:lnTo>
                  <a:lnTo>
                    <a:pt x="33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7" name="Freeform 203"/>
            <p:cNvSpPr/>
            <p:nvPr/>
          </p:nvSpPr>
          <p:spPr bwMode="auto">
            <a:xfrm>
              <a:off x="1860550" y="3097213"/>
              <a:ext cx="1447800" cy="485775"/>
            </a:xfrm>
            <a:custGeom>
              <a:avLst/>
              <a:gdLst/>
              <a:ahLst/>
              <a:cxnLst>
                <a:cxn ang="0">
                  <a:pos x="0" y="60"/>
                </a:cxn>
                <a:cxn ang="0">
                  <a:pos x="0" y="156"/>
                </a:cxn>
                <a:cxn ang="0">
                  <a:pos x="912" y="306"/>
                </a:cxn>
                <a:cxn ang="0">
                  <a:pos x="876" y="252"/>
                </a:cxn>
                <a:cxn ang="0">
                  <a:pos x="144" y="0"/>
                </a:cxn>
                <a:cxn ang="0">
                  <a:pos x="0" y="60"/>
                </a:cxn>
              </a:cxnLst>
              <a:rect l="0" t="0" r="r" b="b"/>
              <a:pathLst>
                <a:path w="912" h="306">
                  <a:moveTo>
                    <a:pt x="0" y="60"/>
                  </a:moveTo>
                  <a:lnTo>
                    <a:pt x="0" y="156"/>
                  </a:lnTo>
                  <a:lnTo>
                    <a:pt x="912" y="306"/>
                  </a:lnTo>
                  <a:lnTo>
                    <a:pt x="876" y="252"/>
                  </a:lnTo>
                  <a:lnTo>
                    <a:pt x="144" y="0"/>
                  </a:lnTo>
                  <a:lnTo>
                    <a:pt x="0" y="60"/>
                  </a:lnTo>
                  <a:close/>
                </a:path>
              </a:pathLst>
            </a:custGeom>
            <a:solidFill>
              <a:srgbClr val="6D6A81"/>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8" name="Freeform 204"/>
            <p:cNvSpPr/>
            <p:nvPr/>
          </p:nvSpPr>
          <p:spPr bwMode="auto">
            <a:xfrm>
              <a:off x="1860550" y="3097213"/>
              <a:ext cx="1447800" cy="485775"/>
            </a:xfrm>
            <a:custGeom>
              <a:avLst/>
              <a:gdLst/>
              <a:ahLst/>
              <a:cxnLst>
                <a:cxn ang="0">
                  <a:pos x="0" y="60"/>
                </a:cxn>
                <a:cxn ang="0">
                  <a:pos x="0" y="156"/>
                </a:cxn>
                <a:cxn ang="0">
                  <a:pos x="912" y="306"/>
                </a:cxn>
                <a:cxn ang="0">
                  <a:pos x="876" y="252"/>
                </a:cxn>
                <a:cxn ang="0">
                  <a:pos x="144" y="0"/>
                </a:cxn>
              </a:cxnLst>
              <a:rect l="0" t="0" r="r" b="b"/>
              <a:pathLst>
                <a:path w="912" h="306">
                  <a:moveTo>
                    <a:pt x="0" y="60"/>
                  </a:moveTo>
                  <a:lnTo>
                    <a:pt x="0" y="156"/>
                  </a:lnTo>
                  <a:lnTo>
                    <a:pt x="912" y="306"/>
                  </a:lnTo>
                  <a:lnTo>
                    <a:pt x="876" y="252"/>
                  </a:lnTo>
                  <a:lnTo>
                    <a:pt x="144"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9" name="Freeform 206"/>
            <p:cNvSpPr/>
            <p:nvPr/>
          </p:nvSpPr>
          <p:spPr bwMode="auto">
            <a:xfrm>
              <a:off x="1765300" y="3328988"/>
              <a:ext cx="28575" cy="28575"/>
            </a:xfrm>
            <a:custGeom>
              <a:avLst/>
              <a:gdLst/>
              <a:ahLst/>
              <a:cxnLst>
                <a:cxn ang="0">
                  <a:pos x="16" y="0"/>
                </a:cxn>
                <a:cxn ang="0">
                  <a:pos x="0" y="18"/>
                </a:cxn>
                <a:cxn ang="0">
                  <a:pos x="18" y="18"/>
                </a:cxn>
                <a:cxn ang="0">
                  <a:pos x="16" y="0"/>
                </a:cxn>
              </a:cxnLst>
              <a:rect l="0" t="0" r="r" b="b"/>
              <a:pathLst>
                <a:path w="18" h="18">
                  <a:moveTo>
                    <a:pt x="16" y="0"/>
                  </a:moveTo>
                  <a:lnTo>
                    <a:pt x="0" y="18"/>
                  </a:lnTo>
                  <a:lnTo>
                    <a:pt x="18" y="18"/>
                  </a:lnTo>
                  <a:lnTo>
                    <a:pt x="16" y="0"/>
                  </a:lnTo>
                  <a:close/>
                </a:path>
              </a:pathLst>
            </a:custGeom>
            <a:solidFill>
              <a:srgbClr val="8B566D"/>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0" name="Freeform 207"/>
            <p:cNvSpPr/>
            <p:nvPr/>
          </p:nvSpPr>
          <p:spPr bwMode="auto">
            <a:xfrm>
              <a:off x="1736725" y="3373438"/>
              <a:ext cx="60325" cy="12700"/>
            </a:xfrm>
            <a:custGeom>
              <a:avLst/>
              <a:gdLst/>
              <a:ahLst/>
              <a:cxnLst>
                <a:cxn ang="0">
                  <a:pos x="36" y="0"/>
                </a:cxn>
                <a:cxn ang="0">
                  <a:pos x="8" y="0"/>
                </a:cxn>
                <a:cxn ang="0">
                  <a:pos x="0" y="8"/>
                </a:cxn>
                <a:cxn ang="0">
                  <a:pos x="38" y="8"/>
                </a:cxn>
                <a:cxn ang="0">
                  <a:pos x="36" y="0"/>
                </a:cxn>
              </a:cxnLst>
              <a:rect l="0" t="0" r="r" b="b"/>
              <a:pathLst>
                <a:path w="38" h="8">
                  <a:moveTo>
                    <a:pt x="36" y="0"/>
                  </a:moveTo>
                  <a:lnTo>
                    <a:pt x="8" y="0"/>
                  </a:lnTo>
                  <a:lnTo>
                    <a:pt x="0" y="8"/>
                  </a:lnTo>
                  <a:lnTo>
                    <a:pt x="38" y="8"/>
                  </a:lnTo>
                  <a:lnTo>
                    <a:pt x="36" y="0"/>
                  </a:lnTo>
                  <a:close/>
                </a:path>
              </a:pathLst>
            </a:custGeom>
            <a:solidFill>
              <a:srgbClr val="8B566D"/>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1" name="Freeform 208"/>
            <p:cNvSpPr/>
            <p:nvPr/>
          </p:nvSpPr>
          <p:spPr bwMode="auto">
            <a:xfrm>
              <a:off x="1720850" y="3386138"/>
              <a:ext cx="76200" cy="15875"/>
            </a:xfrm>
            <a:custGeom>
              <a:avLst/>
              <a:gdLst/>
              <a:ahLst/>
              <a:cxnLst>
                <a:cxn ang="0">
                  <a:pos x="48" y="0"/>
                </a:cxn>
                <a:cxn ang="0">
                  <a:pos x="10" y="0"/>
                </a:cxn>
                <a:cxn ang="0">
                  <a:pos x="0" y="10"/>
                </a:cxn>
                <a:cxn ang="0">
                  <a:pos x="48" y="10"/>
                </a:cxn>
                <a:cxn ang="0">
                  <a:pos x="48" y="0"/>
                </a:cxn>
              </a:cxnLst>
              <a:rect l="0" t="0" r="r" b="b"/>
              <a:pathLst>
                <a:path w="48" h="10">
                  <a:moveTo>
                    <a:pt x="48" y="0"/>
                  </a:moveTo>
                  <a:lnTo>
                    <a:pt x="10" y="0"/>
                  </a:lnTo>
                  <a:lnTo>
                    <a:pt x="0" y="10"/>
                  </a:lnTo>
                  <a:lnTo>
                    <a:pt x="48" y="10"/>
                  </a:lnTo>
                  <a:lnTo>
                    <a:pt x="48" y="0"/>
                  </a:lnTo>
                  <a:close/>
                </a:path>
              </a:pathLst>
            </a:custGeom>
            <a:solidFill>
              <a:srgbClr val="839DA7"/>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2" name="Freeform 209"/>
            <p:cNvSpPr/>
            <p:nvPr/>
          </p:nvSpPr>
          <p:spPr bwMode="auto">
            <a:xfrm>
              <a:off x="1701800" y="3402013"/>
              <a:ext cx="98425" cy="22225"/>
            </a:xfrm>
            <a:custGeom>
              <a:avLst/>
              <a:gdLst/>
              <a:ahLst/>
              <a:cxnLst>
                <a:cxn ang="0">
                  <a:pos x="60" y="0"/>
                </a:cxn>
                <a:cxn ang="0">
                  <a:pos x="12" y="0"/>
                </a:cxn>
                <a:cxn ang="0">
                  <a:pos x="0" y="14"/>
                </a:cxn>
                <a:cxn ang="0">
                  <a:pos x="62" y="14"/>
                </a:cxn>
                <a:cxn ang="0">
                  <a:pos x="60" y="0"/>
                </a:cxn>
              </a:cxnLst>
              <a:rect l="0" t="0" r="r" b="b"/>
              <a:pathLst>
                <a:path w="62" h="14">
                  <a:moveTo>
                    <a:pt x="60" y="0"/>
                  </a:moveTo>
                  <a:lnTo>
                    <a:pt x="12" y="0"/>
                  </a:lnTo>
                  <a:lnTo>
                    <a:pt x="0" y="14"/>
                  </a:lnTo>
                  <a:lnTo>
                    <a:pt x="62" y="14"/>
                  </a:lnTo>
                  <a:lnTo>
                    <a:pt x="60" y="0"/>
                  </a:lnTo>
                  <a:close/>
                </a:path>
              </a:pathLst>
            </a:custGeom>
            <a:solidFill>
              <a:srgbClr val="8B566D"/>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3" name="Freeform 210"/>
            <p:cNvSpPr/>
            <p:nvPr/>
          </p:nvSpPr>
          <p:spPr bwMode="auto">
            <a:xfrm>
              <a:off x="1685925" y="3424238"/>
              <a:ext cx="114300" cy="15875"/>
            </a:xfrm>
            <a:custGeom>
              <a:avLst/>
              <a:gdLst/>
              <a:ahLst/>
              <a:cxnLst>
                <a:cxn ang="0">
                  <a:pos x="72" y="0"/>
                </a:cxn>
                <a:cxn ang="0">
                  <a:pos x="10" y="0"/>
                </a:cxn>
                <a:cxn ang="0">
                  <a:pos x="0" y="10"/>
                </a:cxn>
                <a:cxn ang="0">
                  <a:pos x="72" y="10"/>
                </a:cxn>
                <a:cxn ang="0">
                  <a:pos x="72" y="0"/>
                </a:cxn>
              </a:cxnLst>
              <a:rect l="0" t="0" r="r" b="b"/>
              <a:pathLst>
                <a:path w="72" h="10">
                  <a:moveTo>
                    <a:pt x="72" y="0"/>
                  </a:moveTo>
                  <a:lnTo>
                    <a:pt x="10" y="0"/>
                  </a:lnTo>
                  <a:lnTo>
                    <a:pt x="0" y="10"/>
                  </a:lnTo>
                  <a:lnTo>
                    <a:pt x="72" y="10"/>
                  </a:lnTo>
                  <a:lnTo>
                    <a:pt x="72" y="0"/>
                  </a:lnTo>
                  <a:close/>
                </a:path>
              </a:pathLst>
            </a:custGeom>
            <a:solidFill>
              <a:srgbClr val="839DA7"/>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4" name="Freeform 211"/>
            <p:cNvSpPr/>
            <p:nvPr/>
          </p:nvSpPr>
          <p:spPr bwMode="auto">
            <a:xfrm>
              <a:off x="1654175" y="3455988"/>
              <a:ext cx="149225" cy="19050"/>
            </a:xfrm>
            <a:custGeom>
              <a:avLst/>
              <a:gdLst/>
              <a:ahLst/>
              <a:cxnLst>
                <a:cxn ang="0">
                  <a:pos x="94" y="0"/>
                </a:cxn>
                <a:cxn ang="0">
                  <a:pos x="10" y="0"/>
                </a:cxn>
                <a:cxn ang="0">
                  <a:pos x="0" y="12"/>
                </a:cxn>
                <a:cxn ang="0">
                  <a:pos x="94" y="12"/>
                </a:cxn>
                <a:cxn ang="0">
                  <a:pos x="94" y="0"/>
                </a:cxn>
              </a:cxnLst>
              <a:rect l="0" t="0" r="r" b="b"/>
              <a:pathLst>
                <a:path w="94" h="12">
                  <a:moveTo>
                    <a:pt x="94" y="0"/>
                  </a:moveTo>
                  <a:lnTo>
                    <a:pt x="10" y="0"/>
                  </a:lnTo>
                  <a:lnTo>
                    <a:pt x="0" y="12"/>
                  </a:lnTo>
                  <a:lnTo>
                    <a:pt x="94" y="12"/>
                  </a:lnTo>
                  <a:lnTo>
                    <a:pt x="94" y="0"/>
                  </a:lnTo>
                  <a:close/>
                </a:path>
              </a:pathLst>
            </a:custGeom>
            <a:solidFill>
              <a:srgbClr val="839DA7"/>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5" name="Freeform 212"/>
            <p:cNvSpPr/>
            <p:nvPr/>
          </p:nvSpPr>
          <p:spPr bwMode="auto">
            <a:xfrm>
              <a:off x="1635125" y="3475038"/>
              <a:ext cx="171450" cy="19050"/>
            </a:xfrm>
            <a:custGeom>
              <a:avLst/>
              <a:gdLst/>
              <a:ahLst/>
              <a:cxnLst>
                <a:cxn ang="0">
                  <a:pos x="106" y="0"/>
                </a:cxn>
                <a:cxn ang="0">
                  <a:pos x="12" y="0"/>
                </a:cxn>
                <a:cxn ang="0">
                  <a:pos x="0" y="12"/>
                </a:cxn>
                <a:cxn ang="0">
                  <a:pos x="108" y="12"/>
                </a:cxn>
                <a:cxn ang="0">
                  <a:pos x="106" y="0"/>
                </a:cxn>
              </a:cxnLst>
              <a:rect l="0" t="0" r="r" b="b"/>
              <a:pathLst>
                <a:path w="108" h="12">
                  <a:moveTo>
                    <a:pt x="106" y="0"/>
                  </a:moveTo>
                  <a:lnTo>
                    <a:pt x="12" y="0"/>
                  </a:lnTo>
                  <a:lnTo>
                    <a:pt x="0" y="12"/>
                  </a:lnTo>
                  <a:lnTo>
                    <a:pt x="108" y="12"/>
                  </a:lnTo>
                  <a:lnTo>
                    <a:pt x="106" y="0"/>
                  </a:lnTo>
                  <a:close/>
                </a:path>
              </a:pathLst>
            </a:custGeom>
            <a:solidFill>
              <a:srgbClr val="8B566D"/>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6" name="Freeform 213"/>
            <p:cNvSpPr/>
            <p:nvPr/>
          </p:nvSpPr>
          <p:spPr bwMode="auto">
            <a:xfrm>
              <a:off x="1619250" y="3494088"/>
              <a:ext cx="187325" cy="15875"/>
            </a:xfrm>
            <a:custGeom>
              <a:avLst/>
              <a:gdLst/>
              <a:ahLst/>
              <a:cxnLst>
                <a:cxn ang="0">
                  <a:pos x="118" y="0"/>
                </a:cxn>
                <a:cxn ang="0">
                  <a:pos x="10" y="0"/>
                </a:cxn>
                <a:cxn ang="0">
                  <a:pos x="0" y="10"/>
                </a:cxn>
                <a:cxn ang="0">
                  <a:pos x="118" y="10"/>
                </a:cxn>
                <a:cxn ang="0">
                  <a:pos x="118" y="0"/>
                </a:cxn>
              </a:cxnLst>
              <a:rect l="0" t="0" r="r" b="b"/>
              <a:pathLst>
                <a:path w="118" h="10">
                  <a:moveTo>
                    <a:pt x="118" y="0"/>
                  </a:moveTo>
                  <a:lnTo>
                    <a:pt x="10" y="0"/>
                  </a:lnTo>
                  <a:lnTo>
                    <a:pt x="0" y="10"/>
                  </a:lnTo>
                  <a:lnTo>
                    <a:pt x="118" y="10"/>
                  </a:lnTo>
                  <a:lnTo>
                    <a:pt x="118" y="0"/>
                  </a:lnTo>
                  <a:close/>
                </a:path>
              </a:pathLst>
            </a:custGeom>
            <a:solidFill>
              <a:srgbClr val="839DA7"/>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7" name="Freeform 214"/>
            <p:cNvSpPr/>
            <p:nvPr/>
          </p:nvSpPr>
          <p:spPr bwMode="auto">
            <a:xfrm>
              <a:off x="1603375" y="3509963"/>
              <a:ext cx="206375" cy="19050"/>
            </a:xfrm>
            <a:custGeom>
              <a:avLst/>
              <a:gdLst/>
              <a:ahLst/>
              <a:cxnLst>
                <a:cxn ang="0">
                  <a:pos x="128" y="0"/>
                </a:cxn>
                <a:cxn ang="0">
                  <a:pos x="10" y="0"/>
                </a:cxn>
                <a:cxn ang="0">
                  <a:pos x="0" y="12"/>
                </a:cxn>
                <a:cxn ang="0">
                  <a:pos x="130" y="12"/>
                </a:cxn>
                <a:cxn ang="0">
                  <a:pos x="128" y="0"/>
                </a:cxn>
              </a:cxnLst>
              <a:rect l="0" t="0" r="r" b="b"/>
              <a:pathLst>
                <a:path w="130" h="12">
                  <a:moveTo>
                    <a:pt x="128" y="0"/>
                  </a:moveTo>
                  <a:lnTo>
                    <a:pt x="10" y="0"/>
                  </a:lnTo>
                  <a:lnTo>
                    <a:pt x="0" y="12"/>
                  </a:lnTo>
                  <a:lnTo>
                    <a:pt x="130" y="12"/>
                  </a:lnTo>
                  <a:lnTo>
                    <a:pt x="128" y="0"/>
                  </a:lnTo>
                  <a:close/>
                </a:path>
              </a:pathLst>
            </a:custGeom>
            <a:solidFill>
              <a:srgbClr val="8B566D"/>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8" name="Freeform 215"/>
            <p:cNvSpPr/>
            <p:nvPr/>
          </p:nvSpPr>
          <p:spPr bwMode="auto">
            <a:xfrm>
              <a:off x="1587500" y="3529013"/>
              <a:ext cx="222250" cy="19050"/>
            </a:xfrm>
            <a:custGeom>
              <a:avLst/>
              <a:gdLst/>
              <a:ahLst/>
              <a:cxnLst>
                <a:cxn ang="0">
                  <a:pos x="140" y="0"/>
                </a:cxn>
                <a:cxn ang="0">
                  <a:pos x="10" y="0"/>
                </a:cxn>
                <a:cxn ang="0">
                  <a:pos x="0" y="12"/>
                </a:cxn>
                <a:cxn ang="0">
                  <a:pos x="140" y="12"/>
                </a:cxn>
                <a:cxn ang="0">
                  <a:pos x="140" y="0"/>
                </a:cxn>
              </a:cxnLst>
              <a:rect l="0" t="0" r="r" b="b"/>
              <a:pathLst>
                <a:path w="140" h="12">
                  <a:moveTo>
                    <a:pt x="140" y="0"/>
                  </a:moveTo>
                  <a:lnTo>
                    <a:pt x="10" y="0"/>
                  </a:lnTo>
                  <a:lnTo>
                    <a:pt x="0" y="12"/>
                  </a:lnTo>
                  <a:lnTo>
                    <a:pt x="140" y="12"/>
                  </a:lnTo>
                  <a:lnTo>
                    <a:pt x="140" y="0"/>
                  </a:lnTo>
                  <a:close/>
                </a:path>
              </a:pathLst>
            </a:custGeom>
            <a:solidFill>
              <a:srgbClr val="839DA7"/>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9" name="Freeform 216"/>
            <p:cNvSpPr/>
            <p:nvPr/>
          </p:nvSpPr>
          <p:spPr bwMode="auto">
            <a:xfrm>
              <a:off x="1571625" y="3548063"/>
              <a:ext cx="241300" cy="15875"/>
            </a:xfrm>
            <a:custGeom>
              <a:avLst/>
              <a:gdLst/>
              <a:ahLst/>
              <a:cxnLst>
                <a:cxn ang="0">
                  <a:pos x="150" y="0"/>
                </a:cxn>
                <a:cxn ang="0">
                  <a:pos x="10" y="0"/>
                </a:cxn>
                <a:cxn ang="0">
                  <a:pos x="0" y="10"/>
                </a:cxn>
                <a:cxn ang="0">
                  <a:pos x="152" y="10"/>
                </a:cxn>
                <a:cxn ang="0">
                  <a:pos x="150" y="0"/>
                </a:cxn>
              </a:cxnLst>
              <a:rect l="0" t="0" r="r" b="b"/>
              <a:pathLst>
                <a:path w="152" h="10">
                  <a:moveTo>
                    <a:pt x="150" y="0"/>
                  </a:moveTo>
                  <a:lnTo>
                    <a:pt x="10" y="0"/>
                  </a:lnTo>
                  <a:lnTo>
                    <a:pt x="0" y="10"/>
                  </a:lnTo>
                  <a:lnTo>
                    <a:pt x="152" y="10"/>
                  </a:lnTo>
                  <a:lnTo>
                    <a:pt x="150" y="0"/>
                  </a:lnTo>
                  <a:close/>
                </a:path>
              </a:pathLst>
            </a:custGeom>
            <a:solidFill>
              <a:srgbClr val="8B566D"/>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70" name="Freeform 217"/>
            <p:cNvSpPr/>
            <p:nvPr/>
          </p:nvSpPr>
          <p:spPr bwMode="auto">
            <a:xfrm>
              <a:off x="1555750" y="3563938"/>
              <a:ext cx="257175" cy="15875"/>
            </a:xfrm>
            <a:custGeom>
              <a:avLst/>
              <a:gdLst/>
              <a:ahLst/>
              <a:cxnLst>
                <a:cxn ang="0">
                  <a:pos x="162" y="0"/>
                </a:cxn>
                <a:cxn ang="0">
                  <a:pos x="10" y="0"/>
                </a:cxn>
                <a:cxn ang="0">
                  <a:pos x="0" y="10"/>
                </a:cxn>
                <a:cxn ang="0">
                  <a:pos x="162" y="10"/>
                </a:cxn>
                <a:cxn ang="0">
                  <a:pos x="162" y="0"/>
                </a:cxn>
              </a:cxnLst>
              <a:rect l="0" t="0" r="r" b="b"/>
              <a:pathLst>
                <a:path w="162" h="10">
                  <a:moveTo>
                    <a:pt x="162" y="0"/>
                  </a:moveTo>
                  <a:lnTo>
                    <a:pt x="10" y="0"/>
                  </a:lnTo>
                  <a:lnTo>
                    <a:pt x="0" y="10"/>
                  </a:lnTo>
                  <a:lnTo>
                    <a:pt x="162" y="10"/>
                  </a:lnTo>
                  <a:lnTo>
                    <a:pt x="162" y="0"/>
                  </a:lnTo>
                  <a:close/>
                </a:path>
              </a:pathLst>
            </a:custGeom>
            <a:solidFill>
              <a:srgbClr val="839DA7"/>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71" name="Freeform 218"/>
            <p:cNvSpPr/>
            <p:nvPr/>
          </p:nvSpPr>
          <p:spPr bwMode="auto">
            <a:xfrm>
              <a:off x="1533525" y="3579813"/>
              <a:ext cx="282575" cy="25400"/>
            </a:xfrm>
            <a:custGeom>
              <a:avLst/>
              <a:gdLst/>
              <a:ahLst/>
              <a:cxnLst>
                <a:cxn ang="0">
                  <a:pos x="176" y="0"/>
                </a:cxn>
                <a:cxn ang="0">
                  <a:pos x="14" y="0"/>
                </a:cxn>
                <a:cxn ang="0">
                  <a:pos x="0" y="16"/>
                </a:cxn>
                <a:cxn ang="0">
                  <a:pos x="178" y="16"/>
                </a:cxn>
                <a:cxn ang="0">
                  <a:pos x="176" y="0"/>
                </a:cxn>
              </a:cxnLst>
              <a:rect l="0" t="0" r="r" b="b"/>
              <a:pathLst>
                <a:path w="178" h="16">
                  <a:moveTo>
                    <a:pt x="176" y="0"/>
                  </a:moveTo>
                  <a:lnTo>
                    <a:pt x="14" y="0"/>
                  </a:lnTo>
                  <a:lnTo>
                    <a:pt x="0" y="16"/>
                  </a:lnTo>
                  <a:lnTo>
                    <a:pt x="178" y="16"/>
                  </a:lnTo>
                  <a:lnTo>
                    <a:pt x="176" y="0"/>
                  </a:lnTo>
                  <a:close/>
                </a:path>
              </a:pathLst>
            </a:custGeom>
            <a:solidFill>
              <a:srgbClr val="8B566D"/>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72" name="Freeform 219"/>
            <p:cNvSpPr/>
            <p:nvPr/>
          </p:nvSpPr>
          <p:spPr bwMode="auto">
            <a:xfrm>
              <a:off x="1514475" y="3605213"/>
              <a:ext cx="301625" cy="22225"/>
            </a:xfrm>
            <a:custGeom>
              <a:avLst/>
              <a:gdLst/>
              <a:ahLst/>
              <a:cxnLst>
                <a:cxn ang="0">
                  <a:pos x="190" y="0"/>
                </a:cxn>
                <a:cxn ang="0">
                  <a:pos x="12" y="0"/>
                </a:cxn>
                <a:cxn ang="0">
                  <a:pos x="0" y="14"/>
                </a:cxn>
                <a:cxn ang="0">
                  <a:pos x="190" y="14"/>
                </a:cxn>
                <a:cxn ang="0">
                  <a:pos x="190" y="0"/>
                </a:cxn>
              </a:cxnLst>
              <a:rect l="0" t="0" r="r" b="b"/>
              <a:pathLst>
                <a:path w="190" h="14">
                  <a:moveTo>
                    <a:pt x="190" y="0"/>
                  </a:moveTo>
                  <a:lnTo>
                    <a:pt x="12" y="0"/>
                  </a:lnTo>
                  <a:lnTo>
                    <a:pt x="0" y="14"/>
                  </a:lnTo>
                  <a:lnTo>
                    <a:pt x="190" y="14"/>
                  </a:lnTo>
                  <a:lnTo>
                    <a:pt x="190" y="0"/>
                  </a:lnTo>
                  <a:close/>
                </a:path>
              </a:pathLst>
            </a:custGeom>
            <a:solidFill>
              <a:srgbClr val="839DA7"/>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73" name="Freeform 220"/>
            <p:cNvSpPr/>
            <p:nvPr/>
          </p:nvSpPr>
          <p:spPr bwMode="auto">
            <a:xfrm>
              <a:off x="1495425" y="3627438"/>
              <a:ext cx="323850" cy="19050"/>
            </a:xfrm>
            <a:custGeom>
              <a:avLst/>
              <a:gdLst/>
              <a:ahLst/>
              <a:cxnLst>
                <a:cxn ang="0">
                  <a:pos x="202" y="0"/>
                </a:cxn>
                <a:cxn ang="0">
                  <a:pos x="12" y="0"/>
                </a:cxn>
                <a:cxn ang="0">
                  <a:pos x="0" y="12"/>
                </a:cxn>
                <a:cxn ang="0">
                  <a:pos x="204" y="12"/>
                </a:cxn>
                <a:cxn ang="0">
                  <a:pos x="202" y="0"/>
                </a:cxn>
              </a:cxnLst>
              <a:rect l="0" t="0" r="r" b="b"/>
              <a:pathLst>
                <a:path w="204" h="12">
                  <a:moveTo>
                    <a:pt x="202" y="0"/>
                  </a:moveTo>
                  <a:lnTo>
                    <a:pt x="12" y="0"/>
                  </a:lnTo>
                  <a:lnTo>
                    <a:pt x="0" y="12"/>
                  </a:lnTo>
                  <a:lnTo>
                    <a:pt x="204" y="12"/>
                  </a:lnTo>
                  <a:lnTo>
                    <a:pt x="202" y="0"/>
                  </a:lnTo>
                  <a:close/>
                </a:path>
              </a:pathLst>
            </a:custGeom>
            <a:solidFill>
              <a:srgbClr val="8B566D"/>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74" name="Freeform 221"/>
            <p:cNvSpPr/>
            <p:nvPr/>
          </p:nvSpPr>
          <p:spPr bwMode="auto">
            <a:xfrm>
              <a:off x="1479550" y="3646488"/>
              <a:ext cx="339725" cy="15875"/>
            </a:xfrm>
            <a:custGeom>
              <a:avLst/>
              <a:gdLst/>
              <a:ahLst/>
              <a:cxnLst>
                <a:cxn ang="0">
                  <a:pos x="214" y="0"/>
                </a:cxn>
                <a:cxn ang="0">
                  <a:pos x="10" y="0"/>
                </a:cxn>
                <a:cxn ang="0">
                  <a:pos x="0" y="10"/>
                </a:cxn>
                <a:cxn ang="0">
                  <a:pos x="214" y="10"/>
                </a:cxn>
                <a:cxn ang="0">
                  <a:pos x="214" y="0"/>
                </a:cxn>
              </a:cxnLst>
              <a:rect l="0" t="0" r="r" b="b"/>
              <a:pathLst>
                <a:path w="214" h="10">
                  <a:moveTo>
                    <a:pt x="214" y="0"/>
                  </a:moveTo>
                  <a:lnTo>
                    <a:pt x="10" y="0"/>
                  </a:lnTo>
                  <a:lnTo>
                    <a:pt x="0" y="10"/>
                  </a:lnTo>
                  <a:lnTo>
                    <a:pt x="214" y="10"/>
                  </a:lnTo>
                  <a:lnTo>
                    <a:pt x="214" y="0"/>
                  </a:lnTo>
                  <a:close/>
                </a:path>
              </a:pathLst>
            </a:custGeom>
            <a:solidFill>
              <a:srgbClr val="839DA7"/>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75" name="Freeform 222"/>
            <p:cNvSpPr/>
            <p:nvPr/>
          </p:nvSpPr>
          <p:spPr bwMode="auto">
            <a:xfrm>
              <a:off x="1444625" y="3681413"/>
              <a:ext cx="377825" cy="19050"/>
            </a:xfrm>
            <a:custGeom>
              <a:avLst/>
              <a:gdLst/>
              <a:ahLst/>
              <a:cxnLst>
                <a:cxn ang="0">
                  <a:pos x="12" y="0"/>
                </a:cxn>
                <a:cxn ang="0">
                  <a:pos x="0" y="12"/>
                </a:cxn>
                <a:cxn ang="0">
                  <a:pos x="238" y="0"/>
                </a:cxn>
                <a:cxn ang="0">
                  <a:pos x="238" y="0"/>
                </a:cxn>
                <a:cxn ang="0">
                  <a:pos x="12" y="0"/>
                </a:cxn>
              </a:cxnLst>
              <a:rect l="0" t="0" r="r" b="b"/>
              <a:pathLst>
                <a:path w="238" h="12">
                  <a:moveTo>
                    <a:pt x="12" y="0"/>
                  </a:moveTo>
                  <a:lnTo>
                    <a:pt x="0" y="12"/>
                  </a:lnTo>
                  <a:lnTo>
                    <a:pt x="238" y="0"/>
                  </a:lnTo>
                  <a:lnTo>
                    <a:pt x="238" y="0"/>
                  </a:lnTo>
                  <a:lnTo>
                    <a:pt x="12" y="0"/>
                  </a:lnTo>
                  <a:close/>
                </a:path>
              </a:pathLst>
            </a:custGeom>
            <a:solidFill>
              <a:srgbClr val="839DA7"/>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76" name="Freeform 223"/>
            <p:cNvSpPr/>
            <p:nvPr/>
          </p:nvSpPr>
          <p:spPr bwMode="auto">
            <a:xfrm>
              <a:off x="1463675" y="3662363"/>
              <a:ext cx="358775" cy="19050"/>
            </a:xfrm>
            <a:custGeom>
              <a:avLst/>
              <a:gdLst/>
              <a:ahLst/>
              <a:cxnLst>
                <a:cxn ang="0">
                  <a:pos x="224" y="0"/>
                </a:cxn>
                <a:cxn ang="0">
                  <a:pos x="10" y="0"/>
                </a:cxn>
                <a:cxn ang="0">
                  <a:pos x="0" y="12"/>
                </a:cxn>
                <a:cxn ang="0">
                  <a:pos x="226" y="12"/>
                </a:cxn>
                <a:cxn ang="0">
                  <a:pos x="224" y="0"/>
                </a:cxn>
              </a:cxnLst>
              <a:rect l="0" t="0" r="r" b="b"/>
              <a:pathLst>
                <a:path w="226" h="12">
                  <a:moveTo>
                    <a:pt x="224" y="0"/>
                  </a:moveTo>
                  <a:lnTo>
                    <a:pt x="10" y="0"/>
                  </a:lnTo>
                  <a:lnTo>
                    <a:pt x="0" y="12"/>
                  </a:lnTo>
                  <a:lnTo>
                    <a:pt x="226" y="12"/>
                  </a:lnTo>
                  <a:lnTo>
                    <a:pt x="224" y="0"/>
                  </a:lnTo>
                  <a:close/>
                </a:path>
              </a:pathLst>
            </a:custGeom>
            <a:solidFill>
              <a:srgbClr val="8B566D"/>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77" name="Freeform 224"/>
            <p:cNvSpPr/>
            <p:nvPr/>
          </p:nvSpPr>
          <p:spPr bwMode="auto">
            <a:xfrm>
              <a:off x="1670050" y="3440113"/>
              <a:ext cx="133350" cy="15875"/>
            </a:xfrm>
            <a:custGeom>
              <a:avLst/>
              <a:gdLst/>
              <a:ahLst/>
              <a:cxnLst>
                <a:cxn ang="0">
                  <a:pos x="82" y="0"/>
                </a:cxn>
                <a:cxn ang="0">
                  <a:pos x="10" y="0"/>
                </a:cxn>
                <a:cxn ang="0">
                  <a:pos x="0" y="10"/>
                </a:cxn>
                <a:cxn ang="0">
                  <a:pos x="84" y="10"/>
                </a:cxn>
                <a:cxn ang="0">
                  <a:pos x="82" y="0"/>
                </a:cxn>
              </a:cxnLst>
              <a:rect l="0" t="0" r="r" b="b"/>
              <a:pathLst>
                <a:path w="84" h="10">
                  <a:moveTo>
                    <a:pt x="82" y="0"/>
                  </a:moveTo>
                  <a:lnTo>
                    <a:pt x="10" y="0"/>
                  </a:lnTo>
                  <a:lnTo>
                    <a:pt x="0" y="10"/>
                  </a:lnTo>
                  <a:lnTo>
                    <a:pt x="84" y="10"/>
                  </a:lnTo>
                  <a:lnTo>
                    <a:pt x="82" y="0"/>
                  </a:lnTo>
                  <a:close/>
                </a:path>
              </a:pathLst>
            </a:custGeom>
            <a:solidFill>
              <a:srgbClr val="8B566D"/>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78" name="Freeform 225"/>
            <p:cNvSpPr/>
            <p:nvPr/>
          </p:nvSpPr>
          <p:spPr bwMode="auto">
            <a:xfrm>
              <a:off x="1749425" y="3357563"/>
              <a:ext cx="44450" cy="15875"/>
            </a:xfrm>
            <a:custGeom>
              <a:avLst/>
              <a:gdLst/>
              <a:ahLst/>
              <a:cxnLst>
                <a:cxn ang="0">
                  <a:pos x="28" y="0"/>
                </a:cxn>
                <a:cxn ang="0">
                  <a:pos x="10" y="0"/>
                </a:cxn>
                <a:cxn ang="0">
                  <a:pos x="0" y="10"/>
                </a:cxn>
                <a:cxn ang="0">
                  <a:pos x="28" y="10"/>
                </a:cxn>
                <a:cxn ang="0">
                  <a:pos x="28" y="0"/>
                </a:cxn>
              </a:cxnLst>
              <a:rect l="0" t="0" r="r" b="b"/>
              <a:pathLst>
                <a:path w="28" h="10">
                  <a:moveTo>
                    <a:pt x="28" y="0"/>
                  </a:moveTo>
                  <a:lnTo>
                    <a:pt x="10" y="0"/>
                  </a:lnTo>
                  <a:lnTo>
                    <a:pt x="0" y="10"/>
                  </a:lnTo>
                  <a:lnTo>
                    <a:pt x="28" y="10"/>
                  </a:lnTo>
                  <a:lnTo>
                    <a:pt x="28" y="0"/>
                  </a:lnTo>
                  <a:close/>
                </a:path>
              </a:pathLst>
            </a:custGeom>
            <a:solidFill>
              <a:srgbClr val="839DA7"/>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79" name="Freeform 226"/>
            <p:cNvSpPr/>
            <p:nvPr/>
          </p:nvSpPr>
          <p:spPr bwMode="auto">
            <a:xfrm>
              <a:off x="1790700" y="3328988"/>
              <a:ext cx="73025" cy="66675"/>
            </a:xfrm>
            <a:custGeom>
              <a:avLst/>
              <a:gdLst/>
              <a:ahLst/>
              <a:cxnLst>
                <a:cxn ang="0">
                  <a:pos x="46" y="6"/>
                </a:cxn>
                <a:cxn ang="0">
                  <a:pos x="0" y="0"/>
                </a:cxn>
                <a:cxn ang="0">
                  <a:pos x="0" y="0"/>
                </a:cxn>
                <a:cxn ang="0">
                  <a:pos x="4" y="42"/>
                </a:cxn>
                <a:cxn ang="0">
                  <a:pos x="4" y="42"/>
                </a:cxn>
                <a:cxn ang="0">
                  <a:pos x="26" y="26"/>
                </a:cxn>
                <a:cxn ang="0">
                  <a:pos x="36" y="16"/>
                </a:cxn>
                <a:cxn ang="0">
                  <a:pos x="46" y="6"/>
                </a:cxn>
                <a:cxn ang="0">
                  <a:pos x="46" y="6"/>
                </a:cxn>
              </a:cxnLst>
              <a:rect l="0" t="0" r="r" b="b"/>
              <a:pathLst>
                <a:path w="46" h="42">
                  <a:moveTo>
                    <a:pt x="46" y="6"/>
                  </a:moveTo>
                  <a:lnTo>
                    <a:pt x="0" y="0"/>
                  </a:lnTo>
                  <a:lnTo>
                    <a:pt x="0" y="0"/>
                  </a:lnTo>
                  <a:lnTo>
                    <a:pt x="4" y="42"/>
                  </a:lnTo>
                  <a:lnTo>
                    <a:pt x="4" y="42"/>
                  </a:lnTo>
                  <a:lnTo>
                    <a:pt x="26" y="26"/>
                  </a:lnTo>
                  <a:lnTo>
                    <a:pt x="36" y="16"/>
                  </a:lnTo>
                  <a:lnTo>
                    <a:pt x="46" y="6"/>
                  </a:lnTo>
                  <a:lnTo>
                    <a:pt x="46" y="6"/>
                  </a:lnTo>
                  <a:close/>
                </a:path>
              </a:pathLst>
            </a:custGeom>
            <a:solidFill>
              <a:srgbClr val="8B566D"/>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80" name="Freeform 227"/>
            <p:cNvSpPr/>
            <p:nvPr/>
          </p:nvSpPr>
          <p:spPr bwMode="auto">
            <a:xfrm>
              <a:off x="1797050" y="3338513"/>
              <a:ext cx="139700" cy="130175"/>
            </a:xfrm>
            <a:custGeom>
              <a:avLst/>
              <a:gdLst/>
              <a:ahLst/>
              <a:cxnLst>
                <a:cxn ang="0">
                  <a:pos x="88" y="6"/>
                </a:cxn>
                <a:cxn ang="0">
                  <a:pos x="42" y="0"/>
                </a:cxn>
                <a:cxn ang="0">
                  <a:pos x="42" y="0"/>
                </a:cxn>
                <a:cxn ang="0">
                  <a:pos x="32" y="10"/>
                </a:cxn>
                <a:cxn ang="0">
                  <a:pos x="22" y="20"/>
                </a:cxn>
                <a:cxn ang="0">
                  <a:pos x="0" y="36"/>
                </a:cxn>
                <a:cxn ang="0">
                  <a:pos x="4" y="82"/>
                </a:cxn>
                <a:cxn ang="0">
                  <a:pos x="4" y="82"/>
                </a:cxn>
                <a:cxn ang="0">
                  <a:pos x="28" y="66"/>
                </a:cxn>
                <a:cxn ang="0">
                  <a:pos x="50" y="48"/>
                </a:cxn>
                <a:cxn ang="0">
                  <a:pos x="70" y="28"/>
                </a:cxn>
                <a:cxn ang="0">
                  <a:pos x="88" y="6"/>
                </a:cxn>
                <a:cxn ang="0">
                  <a:pos x="88" y="6"/>
                </a:cxn>
              </a:cxnLst>
              <a:rect l="0" t="0" r="r" b="b"/>
              <a:pathLst>
                <a:path w="88" h="82">
                  <a:moveTo>
                    <a:pt x="88" y="6"/>
                  </a:moveTo>
                  <a:lnTo>
                    <a:pt x="42" y="0"/>
                  </a:lnTo>
                  <a:lnTo>
                    <a:pt x="42" y="0"/>
                  </a:lnTo>
                  <a:lnTo>
                    <a:pt x="32" y="10"/>
                  </a:lnTo>
                  <a:lnTo>
                    <a:pt x="22" y="20"/>
                  </a:lnTo>
                  <a:lnTo>
                    <a:pt x="0" y="36"/>
                  </a:lnTo>
                  <a:lnTo>
                    <a:pt x="4" y="82"/>
                  </a:lnTo>
                  <a:lnTo>
                    <a:pt x="4" y="82"/>
                  </a:lnTo>
                  <a:lnTo>
                    <a:pt x="28" y="66"/>
                  </a:lnTo>
                  <a:lnTo>
                    <a:pt x="50" y="48"/>
                  </a:lnTo>
                  <a:lnTo>
                    <a:pt x="70" y="28"/>
                  </a:lnTo>
                  <a:lnTo>
                    <a:pt x="88" y="6"/>
                  </a:lnTo>
                  <a:lnTo>
                    <a:pt x="88" y="6"/>
                  </a:lnTo>
                  <a:close/>
                </a:path>
              </a:pathLst>
            </a:custGeom>
            <a:solidFill>
              <a:srgbClr val="FF6AAE"/>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81" name="Freeform 228"/>
            <p:cNvSpPr/>
            <p:nvPr/>
          </p:nvSpPr>
          <p:spPr bwMode="auto">
            <a:xfrm>
              <a:off x="2041525" y="3363913"/>
              <a:ext cx="161925" cy="92075"/>
            </a:xfrm>
            <a:custGeom>
              <a:avLst/>
              <a:gdLst/>
              <a:ahLst/>
              <a:cxnLst>
                <a:cxn ang="0">
                  <a:pos x="88" y="58"/>
                </a:cxn>
                <a:cxn ang="0">
                  <a:pos x="102" y="16"/>
                </a:cxn>
                <a:cxn ang="0">
                  <a:pos x="0" y="0"/>
                </a:cxn>
                <a:cxn ang="0">
                  <a:pos x="0" y="0"/>
                </a:cxn>
                <a:cxn ang="0">
                  <a:pos x="18" y="18"/>
                </a:cxn>
                <a:cxn ang="0">
                  <a:pos x="40" y="34"/>
                </a:cxn>
                <a:cxn ang="0">
                  <a:pos x="64" y="46"/>
                </a:cxn>
                <a:cxn ang="0">
                  <a:pos x="88" y="58"/>
                </a:cxn>
                <a:cxn ang="0">
                  <a:pos x="88" y="58"/>
                </a:cxn>
              </a:cxnLst>
              <a:rect l="0" t="0" r="r" b="b"/>
              <a:pathLst>
                <a:path w="102" h="58">
                  <a:moveTo>
                    <a:pt x="88" y="58"/>
                  </a:moveTo>
                  <a:lnTo>
                    <a:pt x="102" y="16"/>
                  </a:lnTo>
                  <a:lnTo>
                    <a:pt x="0" y="0"/>
                  </a:lnTo>
                  <a:lnTo>
                    <a:pt x="0" y="0"/>
                  </a:lnTo>
                  <a:lnTo>
                    <a:pt x="18" y="18"/>
                  </a:lnTo>
                  <a:lnTo>
                    <a:pt x="40" y="34"/>
                  </a:lnTo>
                  <a:lnTo>
                    <a:pt x="64" y="46"/>
                  </a:lnTo>
                  <a:lnTo>
                    <a:pt x="88" y="58"/>
                  </a:lnTo>
                  <a:lnTo>
                    <a:pt x="88" y="58"/>
                  </a:lnTo>
                  <a:close/>
                </a:path>
              </a:pathLst>
            </a:custGeom>
            <a:solidFill>
              <a:srgbClr val="8B566D"/>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82" name="Freeform 229"/>
            <p:cNvSpPr/>
            <p:nvPr/>
          </p:nvSpPr>
          <p:spPr bwMode="auto">
            <a:xfrm>
              <a:off x="1946275" y="3351213"/>
              <a:ext cx="234950" cy="165100"/>
            </a:xfrm>
            <a:custGeom>
              <a:avLst/>
              <a:gdLst/>
              <a:ahLst/>
              <a:cxnLst>
                <a:cxn ang="0">
                  <a:pos x="60" y="8"/>
                </a:cxn>
                <a:cxn ang="0">
                  <a:pos x="0" y="0"/>
                </a:cxn>
                <a:cxn ang="0">
                  <a:pos x="0" y="0"/>
                </a:cxn>
                <a:cxn ang="0">
                  <a:pos x="10" y="18"/>
                </a:cxn>
                <a:cxn ang="0">
                  <a:pos x="22" y="36"/>
                </a:cxn>
                <a:cxn ang="0">
                  <a:pos x="38" y="52"/>
                </a:cxn>
                <a:cxn ang="0">
                  <a:pos x="54" y="66"/>
                </a:cxn>
                <a:cxn ang="0">
                  <a:pos x="72" y="78"/>
                </a:cxn>
                <a:cxn ang="0">
                  <a:pos x="92" y="88"/>
                </a:cxn>
                <a:cxn ang="0">
                  <a:pos x="112" y="98"/>
                </a:cxn>
                <a:cxn ang="0">
                  <a:pos x="134" y="104"/>
                </a:cxn>
                <a:cxn ang="0">
                  <a:pos x="148" y="66"/>
                </a:cxn>
                <a:cxn ang="0">
                  <a:pos x="148" y="66"/>
                </a:cxn>
                <a:cxn ang="0">
                  <a:pos x="124" y="54"/>
                </a:cxn>
                <a:cxn ang="0">
                  <a:pos x="100" y="42"/>
                </a:cxn>
                <a:cxn ang="0">
                  <a:pos x="78" y="26"/>
                </a:cxn>
                <a:cxn ang="0">
                  <a:pos x="60" y="8"/>
                </a:cxn>
                <a:cxn ang="0">
                  <a:pos x="60" y="8"/>
                </a:cxn>
              </a:cxnLst>
              <a:rect l="0" t="0" r="r" b="b"/>
              <a:pathLst>
                <a:path w="148" h="104">
                  <a:moveTo>
                    <a:pt x="60" y="8"/>
                  </a:moveTo>
                  <a:lnTo>
                    <a:pt x="0" y="0"/>
                  </a:lnTo>
                  <a:lnTo>
                    <a:pt x="0" y="0"/>
                  </a:lnTo>
                  <a:lnTo>
                    <a:pt x="10" y="18"/>
                  </a:lnTo>
                  <a:lnTo>
                    <a:pt x="22" y="36"/>
                  </a:lnTo>
                  <a:lnTo>
                    <a:pt x="38" y="52"/>
                  </a:lnTo>
                  <a:lnTo>
                    <a:pt x="54" y="66"/>
                  </a:lnTo>
                  <a:lnTo>
                    <a:pt x="72" y="78"/>
                  </a:lnTo>
                  <a:lnTo>
                    <a:pt x="92" y="88"/>
                  </a:lnTo>
                  <a:lnTo>
                    <a:pt x="112" y="98"/>
                  </a:lnTo>
                  <a:lnTo>
                    <a:pt x="134" y="104"/>
                  </a:lnTo>
                  <a:lnTo>
                    <a:pt x="148" y="66"/>
                  </a:lnTo>
                  <a:lnTo>
                    <a:pt x="148" y="66"/>
                  </a:lnTo>
                  <a:lnTo>
                    <a:pt x="124" y="54"/>
                  </a:lnTo>
                  <a:lnTo>
                    <a:pt x="100" y="42"/>
                  </a:lnTo>
                  <a:lnTo>
                    <a:pt x="78" y="26"/>
                  </a:lnTo>
                  <a:lnTo>
                    <a:pt x="60" y="8"/>
                  </a:lnTo>
                  <a:lnTo>
                    <a:pt x="60" y="8"/>
                  </a:lnTo>
                  <a:close/>
                </a:path>
              </a:pathLst>
            </a:custGeom>
            <a:solidFill>
              <a:srgbClr val="FF9A51"/>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83" name="Freeform 230"/>
            <p:cNvSpPr/>
            <p:nvPr/>
          </p:nvSpPr>
          <p:spPr bwMode="auto">
            <a:xfrm>
              <a:off x="1825625" y="3348038"/>
              <a:ext cx="184150" cy="117475"/>
            </a:xfrm>
            <a:custGeom>
              <a:avLst/>
              <a:gdLst/>
              <a:ahLst/>
              <a:cxnLst>
                <a:cxn ang="0">
                  <a:pos x="116" y="56"/>
                </a:cxn>
                <a:cxn ang="0">
                  <a:pos x="116" y="56"/>
                </a:cxn>
                <a:cxn ang="0">
                  <a:pos x="104" y="44"/>
                </a:cxn>
                <a:cxn ang="0">
                  <a:pos x="94" y="32"/>
                </a:cxn>
                <a:cxn ang="0">
                  <a:pos x="84" y="18"/>
                </a:cxn>
                <a:cxn ang="0">
                  <a:pos x="76" y="2"/>
                </a:cxn>
                <a:cxn ang="0">
                  <a:pos x="70" y="0"/>
                </a:cxn>
                <a:cxn ang="0">
                  <a:pos x="70" y="0"/>
                </a:cxn>
                <a:cxn ang="0">
                  <a:pos x="56" y="20"/>
                </a:cxn>
                <a:cxn ang="0">
                  <a:pos x="38" y="38"/>
                </a:cxn>
                <a:cxn ang="0">
                  <a:pos x="20" y="54"/>
                </a:cxn>
                <a:cxn ang="0">
                  <a:pos x="0" y="68"/>
                </a:cxn>
                <a:cxn ang="0">
                  <a:pos x="0" y="68"/>
                </a:cxn>
                <a:cxn ang="0">
                  <a:pos x="14" y="70"/>
                </a:cxn>
                <a:cxn ang="0">
                  <a:pos x="28" y="72"/>
                </a:cxn>
                <a:cxn ang="0">
                  <a:pos x="44" y="74"/>
                </a:cxn>
                <a:cxn ang="0">
                  <a:pos x="58" y="72"/>
                </a:cxn>
                <a:cxn ang="0">
                  <a:pos x="88" y="66"/>
                </a:cxn>
                <a:cxn ang="0">
                  <a:pos x="116" y="56"/>
                </a:cxn>
                <a:cxn ang="0">
                  <a:pos x="116" y="56"/>
                </a:cxn>
              </a:cxnLst>
              <a:rect l="0" t="0" r="r" b="b"/>
              <a:pathLst>
                <a:path w="116" h="74">
                  <a:moveTo>
                    <a:pt x="116" y="56"/>
                  </a:moveTo>
                  <a:lnTo>
                    <a:pt x="116" y="56"/>
                  </a:lnTo>
                  <a:lnTo>
                    <a:pt x="104" y="44"/>
                  </a:lnTo>
                  <a:lnTo>
                    <a:pt x="94" y="32"/>
                  </a:lnTo>
                  <a:lnTo>
                    <a:pt x="84" y="18"/>
                  </a:lnTo>
                  <a:lnTo>
                    <a:pt x="76" y="2"/>
                  </a:lnTo>
                  <a:lnTo>
                    <a:pt x="70" y="0"/>
                  </a:lnTo>
                  <a:lnTo>
                    <a:pt x="70" y="0"/>
                  </a:lnTo>
                  <a:lnTo>
                    <a:pt x="56" y="20"/>
                  </a:lnTo>
                  <a:lnTo>
                    <a:pt x="38" y="38"/>
                  </a:lnTo>
                  <a:lnTo>
                    <a:pt x="20" y="54"/>
                  </a:lnTo>
                  <a:lnTo>
                    <a:pt x="0" y="68"/>
                  </a:lnTo>
                  <a:lnTo>
                    <a:pt x="0" y="68"/>
                  </a:lnTo>
                  <a:lnTo>
                    <a:pt x="14" y="70"/>
                  </a:lnTo>
                  <a:lnTo>
                    <a:pt x="28" y="72"/>
                  </a:lnTo>
                  <a:lnTo>
                    <a:pt x="44" y="74"/>
                  </a:lnTo>
                  <a:lnTo>
                    <a:pt x="58" y="72"/>
                  </a:lnTo>
                  <a:lnTo>
                    <a:pt x="88" y="66"/>
                  </a:lnTo>
                  <a:lnTo>
                    <a:pt x="116" y="56"/>
                  </a:lnTo>
                  <a:lnTo>
                    <a:pt x="116" y="56"/>
                  </a:lnTo>
                  <a:close/>
                </a:path>
              </a:pathLst>
            </a:custGeom>
            <a:solidFill>
              <a:srgbClr val="8B566D"/>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84" name="Freeform 231"/>
            <p:cNvSpPr/>
            <p:nvPr/>
          </p:nvSpPr>
          <p:spPr bwMode="auto">
            <a:xfrm>
              <a:off x="1803400" y="3436938"/>
              <a:ext cx="279400" cy="95250"/>
            </a:xfrm>
            <a:custGeom>
              <a:avLst/>
              <a:gdLst/>
              <a:ahLst/>
              <a:cxnLst>
                <a:cxn ang="0">
                  <a:pos x="176" y="32"/>
                </a:cxn>
                <a:cxn ang="0">
                  <a:pos x="176" y="32"/>
                </a:cxn>
                <a:cxn ang="0">
                  <a:pos x="152" y="18"/>
                </a:cxn>
                <a:cxn ang="0">
                  <a:pos x="130" y="0"/>
                </a:cxn>
                <a:cxn ang="0">
                  <a:pos x="130" y="0"/>
                </a:cxn>
                <a:cxn ang="0">
                  <a:pos x="102" y="10"/>
                </a:cxn>
                <a:cxn ang="0">
                  <a:pos x="72" y="16"/>
                </a:cxn>
                <a:cxn ang="0">
                  <a:pos x="58" y="18"/>
                </a:cxn>
                <a:cxn ang="0">
                  <a:pos x="42" y="16"/>
                </a:cxn>
                <a:cxn ang="0">
                  <a:pos x="28" y="14"/>
                </a:cxn>
                <a:cxn ang="0">
                  <a:pos x="14" y="12"/>
                </a:cxn>
                <a:cxn ang="0">
                  <a:pos x="14" y="12"/>
                </a:cxn>
                <a:cxn ang="0">
                  <a:pos x="0" y="20"/>
                </a:cxn>
                <a:cxn ang="0">
                  <a:pos x="2" y="52"/>
                </a:cxn>
                <a:cxn ang="0">
                  <a:pos x="2" y="52"/>
                </a:cxn>
                <a:cxn ang="0">
                  <a:pos x="24" y="58"/>
                </a:cxn>
                <a:cxn ang="0">
                  <a:pos x="46" y="60"/>
                </a:cxn>
                <a:cxn ang="0">
                  <a:pos x="70" y="60"/>
                </a:cxn>
                <a:cxn ang="0">
                  <a:pos x="92" y="58"/>
                </a:cxn>
                <a:cxn ang="0">
                  <a:pos x="114" y="54"/>
                </a:cxn>
                <a:cxn ang="0">
                  <a:pos x="136" y="48"/>
                </a:cxn>
                <a:cxn ang="0">
                  <a:pos x="156" y="42"/>
                </a:cxn>
                <a:cxn ang="0">
                  <a:pos x="176" y="32"/>
                </a:cxn>
                <a:cxn ang="0">
                  <a:pos x="176" y="32"/>
                </a:cxn>
              </a:cxnLst>
              <a:rect l="0" t="0" r="r" b="b"/>
              <a:pathLst>
                <a:path w="176" h="60">
                  <a:moveTo>
                    <a:pt x="176" y="32"/>
                  </a:moveTo>
                  <a:lnTo>
                    <a:pt x="176" y="32"/>
                  </a:lnTo>
                  <a:lnTo>
                    <a:pt x="152" y="18"/>
                  </a:lnTo>
                  <a:lnTo>
                    <a:pt x="130" y="0"/>
                  </a:lnTo>
                  <a:lnTo>
                    <a:pt x="130" y="0"/>
                  </a:lnTo>
                  <a:lnTo>
                    <a:pt x="102" y="10"/>
                  </a:lnTo>
                  <a:lnTo>
                    <a:pt x="72" y="16"/>
                  </a:lnTo>
                  <a:lnTo>
                    <a:pt x="58" y="18"/>
                  </a:lnTo>
                  <a:lnTo>
                    <a:pt x="42" y="16"/>
                  </a:lnTo>
                  <a:lnTo>
                    <a:pt x="28" y="14"/>
                  </a:lnTo>
                  <a:lnTo>
                    <a:pt x="14" y="12"/>
                  </a:lnTo>
                  <a:lnTo>
                    <a:pt x="14" y="12"/>
                  </a:lnTo>
                  <a:lnTo>
                    <a:pt x="0" y="20"/>
                  </a:lnTo>
                  <a:lnTo>
                    <a:pt x="2" y="52"/>
                  </a:lnTo>
                  <a:lnTo>
                    <a:pt x="2" y="52"/>
                  </a:lnTo>
                  <a:lnTo>
                    <a:pt x="24" y="58"/>
                  </a:lnTo>
                  <a:lnTo>
                    <a:pt x="46" y="60"/>
                  </a:lnTo>
                  <a:lnTo>
                    <a:pt x="70" y="60"/>
                  </a:lnTo>
                  <a:lnTo>
                    <a:pt x="92" y="58"/>
                  </a:lnTo>
                  <a:lnTo>
                    <a:pt x="114" y="54"/>
                  </a:lnTo>
                  <a:lnTo>
                    <a:pt x="136" y="48"/>
                  </a:lnTo>
                  <a:lnTo>
                    <a:pt x="156" y="42"/>
                  </a:lnTo>
                  <a:lnTo>
                    <a:pt x="176" y="32"/>
                  </a:lnTo>
                  <a:lnTo>
                    <a:pt x="176" y="32"/>
                  </a:lnTo>
                  <a:close/>
                </a:path>
              </a:pathLst>
            </a:custGeom>
            <a:solidFill>
              <a:srgbClr val="74B3B1"/>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85" name="Freeform 232"/>
            <p:cNvSpPr/>
            <p:nvPr/>
          </p:nvSpPr>
          <p:spPr bwMode="auto">
            <a:xfrm>
              <a:off x="1806575" y="3519488"/>
              <a:ext cx="111125" cy="161925"/>
            </a:xfrm>
            <a:custGeom>
              <a:avLst/>
              <a:gdLst/>
              <a:ahLst/>
              <a:cxnLst>
                <a:cxn ang="0">
                  <a:pos x="70" y="60"/>
                </a:cxn>
                <a:cxn ang="0">
                  <a:pos x="70" y="60"/>
                </a:cxn>
                <a:cxn ang="0">
                  <a:pos x="58" y="42"/>
                </a:cxn>
                <a:cxn ang="0">
                  <a:pos x="44" y="26"/>
                </a:cxn>
                <a:cxn ang="0">
                  <a:pos x="26" y="12"/>
                </a:cxn>
                <a:cxn ang="0">
                  <a:pos x="8" y="2"/>
                </a:cxn>
                <a:cxn ang="0">
                  <a:pos x="8" y="2"/>
                </a:cxn>
                <a:cxn ang="0">
                  <a:pos x="0" y="0"/>
                </a:cxn>
                <a:cxn ang="0">
                  <a:pos x="6" y="54"/>
                </a:cxn>
                <a:cxn ang="0">
                  <a:pos x="6" y="54"/>
                </a:cxn>
                <a:cxn ang="0">
                  <a:pos x="20" y="64"/>
                </a:cxn>
                <a:cxn ang="0">
                  <a:pos x="32" y="74"/>
                </a:cxn>
                <a:cxn ang="0">
                  <a:pos x="44" y="88"/>
                </a:cxn>
                <a:cxn ang="0">
                  <a:pos x="52" y="102"/>
                </a:cxn>
                <a:cxn ang="0">
                  <a:pos x="56" y="100"/>
                </a:cxn>
                <a:cxn ang="0">
                  <a:pos x="56" y="100"/>
                </a:cxn>
                <a:cxn ang="0">
                  <a:pos x="62" y="80"/>
                </a:cxn>
                <a:cxn ang="0">
                  <a:pos x="70" y="60"/>
                </a:cxn>
                <a:cxn ang="0">
                  <a:pos x="70" y="60"/>
                </a:cxn>
              </a:cxnLst>
              <a:rect l="0" t="0" r="r" b="b"/>
              <a:pathLst>
                <a:path w="70" h="102">
                  <a:moveTo>
                    <a:pt x="70" y="60"/>
                  </a:moveTo>
                  <a:lnTo>
                    <a:pt x="70" y="60"/>
                  </a:lnTo>
                  <a:lnTo>
                    <a:pt x="58" y="42"/>
                  </a:lnTo>
                  <a:lnTo>
                    <a:pt x="44" y="26"/>
                  </a:lnTo>
                  <a:lnTo>
                    <a:pt x="26" y="12"/>
                  </a:lnTo>
                  <a:lnTo>
                    <a:pt x="8" y="2"/>
                  </a:lnTo>
                  <a:lnTo>
                    <a:pt x="8" y="2"/>
                  </a:lnTo>
                  <a:lnTo>
                    <a:pt x="0" y="0"/>
                  </a:lnTo>
                  <a:lnTo>
                    <a:pt x="6" y="54"/>
                  </a:lnTo>
                  <a:lnTo>
                    <a:pt x="6" y="54"/>
                  </a:lnTo>
                  <a:lnTo>
                    <a:pt x="20" y="64"/>
                  </a:lnTo>
                  <a:lnTo>
                    <a:pt x="32" y="74"/>
                  </a:lnTo>
                  <a:lnTo>
                    <a:pt x="44" y="88"/>
                  </a:lnTo>
                  <a:lnTo>
                    <a:pt x="52" y="102"/>
                  </a:lnTo>
                  <a:lnTo>
                    <a:pt x="56" y="100"/>
                  </a:lnTo>
                  <a:lnTo>
                    <a:pt x="56" y="100"/>
                  </a:lnTo>
                  <a:lnTo>
                    <a:pt x="62" y="80"/>
                  </a:lnTo>
                  <a:lnTo>
                    <a:pt x="70" y="60"/>
                  </a:lnTo>
                  <a:lnTo>
                    <a:pt x="70" y="60"/>
                  </a:lnTo>
                  <a:close/>
                </a:path>
              </a:pathLst>
            </a:custGeom>
            <a:solidFill>
              <a:srgbClr val="95B86D"/>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86" name="Freeform 233"/>
            <p:cNvSpPr/>
            <p:nvPr/>
          </p:nvSpPr>
          <p:spPr bwMode="auto">
            <a:xfrm>
              <a:off x="1816100" y="3605213"/>
              <a:ext cx="73025" cy="76200"/>
            </a:xfrm>
            <a:custGeom>
              <a:avLst/>
              <a:gdLst/>
              <a:ahLst/>
              <a:cxnLst>
                <a:cxn ang="0">
                  <a:pos x="0" y="0"/>
                </a:cxn>
                <a:cxn ang="0">
                  <a:pos x="4" y="48"/>
                </a:cxn>
                <a:cxn ang="0">
                  <a:pos x="46" y="48"/>
                </a:cxn>
                <a:cxn ang="0">
                  <a:pos x="46" y="48"/>
                </a:cxn>
                <a:cxn ang="0">
                  <a:pos x="38" y="34"/>
                </a:cxn>
                <a:cxn ang="0">
                  <a:pos x="26" y="20"/>
                </a:cxn>
                <a:cxn ang="0">
                  <a:pos x="14" y="10"/>
                </a:cxn>
                <a:cxn ang="0">
                  <a:pos x="0" y="0"/>
                </a:cxn>
                <a:cxn ang="0">
                  <a:pos x="0" y="0"/>
                </a:cxn>
              </a:cxnLst>
              <a:rect l="0" t="0" r="r" b="b"/>
              <a:pathLst>
                <a:path w="46" h="48">
                  <a:moveTo>
                    <a:pt x="0" y="0"/>
                  </a:moveTo>
                  <a:lnTo>
                    <a:pt x="4" y="48"/>
                  </a:lnTo>
                  <a:lnTo>
                    <a:pt x="46" y="48"/>
                  </a:lnTo>
                  <a:lnTo>
                    <a:pt x="46" y="48"/>
                  </a:lnTo>
                  <a:lnTo>
                    <a:pt x="38" y="34"/>
                  </a:lnTo>
                  <a:lnTo>
                    <a:pt x="26" y="20"/>
                  </a:lnTo>
                  <a:lnTo>
                    <a:pt x="14" y="10"/>
                  </a:lnTo>
                  <a:lnTo>
                    <a:pt x="0" y="0"/>
                  </a:lnTo>
                  <a:lnTo>
                    <a:pt x="0" y="0"/>
                  </a:lnTo>
                  <a:close/>
                </a:path>
              </a:pathLst>
            </a:custGeom>
            <a:solidFill>
              <a:srgbClr val="8B566D"/>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87" name="Freeform 234"/>
            <p:cNvSpPr/>
            <p:nvPr/>
          </p:nvSpPr>
          <p:spPr bwMode="auto">
            <a:xfrm>
              <a:off x="1819275" y="3516313"/>
              <a:ext cx="190500" cy="98425"/>
            </a:xfrm>
            <a:custGeom>
              <a:avLst/>
              <a:gdLst/>
              <a:ahLst/>
              <a:cxnLst>
                <a:cxn ang="0">
                  <a:pos x="0" y="4"/>
                </a:cxn>
                <a:cxn ang="0">
                  <a:pos x="0" y="4"/>
                </a:cxn>
                <a:cxn ang="0">
                  <a:pos x="18" y="14"/>
                </a:cxn>
                <a:cxn ang="0">
                  <a:pos x="36" y="28"/>
                </a:cxn>
                <a:cxn ang="0">
                  <a:pos x="50" y="44"/>
                </a:cxn>
                <a:cxn ang="0">
                  <a:pos x="62" y="62"/>
                </a:cxn>
                <a:cxn ang="0">
                  <a:pos x="62" y="62"/>
                </a:cxn>
                <a:cxn ang="0">
                  <a:pos x="74" y="44"/>
                </a:cxn>
                <a:cxn ang="0">
                  <a:pos x="86" y="28"/>
                </a:cxn>
                <a:cxn ang="0">
                  <a:pos x="102" y="12"/>
                </a:cxn>
                <a:cxn ang="0">
                  <a:pos x="120" y="0"/>
                </a:cxn>
                <a:cxn ang="0">
                  <a:pos x="120" y="0"/>
                </a:cxn>
                <a:cxn ang="0">
                  <a:pos x="90" y="6"/>
                </a:cxn>
                <a:cxn ang="0">
                  <a:pos x="60" y="10"/>
                </a:cxn>
                <a:cxn ang="0">
                  <a:pos x="30" y="10"/>
                </a:cxn>
                <a:cxn ang="0">
                  <a:pos x="0" y="4"/>
                </a:cxn>
                <a:cxn ang="0">
                  <a:pos x="0" y="4"/>
                </a:cxn>
              </a:cxnLst>
              <a:rect l="0" t="0" r="r" b="b"/>
              <a:pathLst>
                <a:path w="120" h="62">
                  <a:moveTo>
                    <a:pt x="0" y="4"/>
                  </a:moveTo>
                  <a:lnTo>
                    <a:pt x="0" y="4"/>
                  </a:lnTo>
                  <a:lnTo>
                    <a:pt x="18" y="14"/>
                  </a:lnTo>
                  <a:lnTo>
                    <a:pt x="36" y="28"/>
                  </a:lnTo>
                  <a:lnTo>
                    <a:pt x="50" y="44"/>
                  </a:lnTo>
                  <a:lnTo>
                    <a:pt x="62" y="62"/>
                  </a:lnTo>
                  <a:lnTo>
                    <a:pt x="62" y="62"/>
                  </a:lnTo>
                  <a:lnTo>
                    <a:pt x="74" y="44"/>
                  </a:lnTo>
                  <a:lnTo>
                    <a:pt x="86" y="28"/>
                  </a:lnTo>
                  <a:lnTo>
                    <a:pt x="102" y="12"/>
                  </a:lnTo>
                  <a:lnTo>
                    <a:pt x="120" y="0"/>
                  </a:lnTo>
                  <a:lnTo>
                    <a:pt x="120" y="0"/>
                  </a:lnTo>
                  <a:lnTo>
                    <a:pt x="90" y="6"/>
                  </a:lnTo>
                  <a:lnTo>
                    <a:pt x="60" y="10"/>
                  </a:lnTo>
                  <a:lnTo>
                    <a:pt x="30" y="10"/>
                  </a:lnTo>
                  <a:lnTo>
                    <a:pt x="0" y="4"/>
                  </a:lnTo>
                  <a:lnTo>
                    <a:pt x="0" y="4"/>
                  </a:lnTo>
                  <a:close/>
                </a:path>
              </a:pathLst>
            </a:custGeom>
            <a:solidFill>
              <a:srgbClr val="8B566D"/>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88" name="Freeform 235"/>
            <p:cNvSpPr/>
            <p:nvPr/>
          </p:nvSpPr>
          <p:spPr bwMode="auto">
            <a:xfrm>
              <a:off x="1895475" y="3487738"/>
              <a:ext cx="257175" cy="190500"/>
            </a:xfrm>
            <a:custGeom>
              <a:avLst/>
              <a:gdLst/>
              <a:ahLst/>
              <a:cxnLst>
                <a:cxn ang="0">
                  <a:pos x="162" y="18"/>
                </a:cxn>
                <a:cxn ang="0">
                  <a:pos x="162" y="18"/>
                </a:cxn>
                <a:cxn ang="0">
                  <a:pos x="140" y="10"/>
                </a:cxn>
                <a:cxn ang="0">
                  <a:pos x="118" y="0"/>
                </a:cxn>
                <a:cxn ang="0">
                  <a:pos x="118" y="0"/>
                </a:cxn>
                <a:cxn ang="0">
                  <a:pos x="96" y="10"/>
                </a:cxn>
                <a:cxn ang="0">
                  <a:pos x="72" y="18"/>
                </a:cxn>
                <a:cxn ang="0">
                  <a:pos x="72" y="18"/>
                </a:cxn>
                <a:cxn ang="0">
                  <a:pos x="60" y="28"/>
                </a:cxn>
                <a:cxn ang="0">
                  <a:pos x="46" y="38"/>
                </a:cxn>
                <a:cxn ang="0">
                  <a:pos x="36" y="48"/>
                </a:cxn>
                <a:cxn ang="0">
                  <a:pos x="26" y="62"/>
                </a:cxn>
                <a:cxn ang="0">
                  <a:pos x="16" y="74"/>
                </a:cxn>
                <a:cxn ang="0">
                  <a:pos x="10" y="88"/>
                </a:cxn>
                <a:cxn ang="0">
                  <a:pos x="4" y="104"/>
                </a:cxn>
                <a:cxn ang="0">
                  <a:pos x="0" y="120"/>
                </a:cxn>
                <a:cxn ang="0">
                  <a:pos x="62" y="118"/>
                </a:cxn>
                <a:cxn ang="0">
                  <a:pos x="62" y="118"/>
                </a:cxn>
                <a:cxn ang="0">
                  <a:pos x="68" y="102"/>
                </a:cxn>
                <a:cxn ang="0">
                  <a:pos x="78" y="86"/>
                </a:cxn>
                <a:cxn ang="0">
                  <a:pos x="88" y="70"/>
                </a:cxn>
                <a:cxn ang="0">
                  <a:pos x="100" y="58"/>
                </a:cxn>
                <a:cxn ang="0">
                  <a:pos x="114" y="46"/>
                </a:cxn>
                <a:cxn ang="0">
                  <a:pos x="130" y="36"/>
                </a:cxn>
                <a:cxn ang="0">
                  <a:pos x="146" y="26"/>
                </a:cxn>
                <a:cxn ang="0">
                  <a:pos x="162" y="18"/>
                </a:cxn>
                <a:cxn ang="0">
                  <a:pos x="162" y="18"/>
                </a:cxn>
              </a:cxnLst>
              <a:rect l="0" t="0" r="r" b="b"/>
              <a:pathLst>
                <a:path w="162" h="120">
                  <a:moveTo>
                    <a:pt x="162" y="18"/>
                  </a:moveTo>
                  <a:lnTo>
                    <a:pt x="162" y="18"/>
                  </a:lnTo>
                  <a:lnTo>
                    <a:pt x="140" y="10"/>
                  </a:lnTo>
                  <a:lnTo>
                    <a:pt x="118" y="0"/>
                  </a:lnTo>
                  <a:lnTo>
                    <a:pt x="118" y="0"/>
                  </a:lnTo>
                  <a:lnTo>
                    <a:pt x="96" y="10"/>
                  </a:lnTo>
                  <a:lnTo>
                    <a:pt x="72" y="18"/>
                  </a:lnTo>
                  <a:lnTo>
                    <a:pt x="72" y="18"/>
                  </a:lnTo>
                  <a:lnTo>
                    <a:pt x="60" y="28"/>
                  </a:lnTo>
                  <a:lnTo>
                    <a:pt x="46" y="38"/>
                  </a:lnTo>
                  <a:lnTo>
                    <a:pt x="36" y="48"/>
                  </a:lnTo>
                  <a:lnTo>
                    <a:pt x="26" y="62"/>
                  </a:lnTo>
                  <a:lnTo>
                    <a:pt x="16" y="74"/>
                  </a:lnTo>
                  <a:lnTo>
                    <a:pt x="10" y="88"/>
                  </a:lnTo>
                  <a:lnTo>
                    <a:pt x="4" y="104"/>
                  </a:lnTo>
                  <a:lnTo>
                    <a:pt x="0" y="120"/>
                  </a:lnTo>
                  <a:lnTo>
                    <a:pt x="62" y="118"/>
                  </a:lnTo>
                  <a:lnTo>
                    <a:pt x="62" y="118"/>
                  </a:lnTo>
                  <a:lnTo>
                    <a:pt x="68" y="102"/>
                  </a:lnTo>
                  <a:lnTo>
                    <a:pt x="78" y="86"/>
                  </a:lnTo>
                  <a:lnTo>
                    <a:pt x="88" y="70"/>
                  </a:lnTo>
                  <a:lnTo>
                    <a:pt x="100" y="58"/>
                  </a:lnTo>
                  <a:lnTo>
                    <a:pt x="114" y="46"/>
                  </a:lnTo>
                  <a:lnTo>
                    <a:pt x="130" y="36"/>
                  </a:lnTo>
                  <a:lnTo>
                    <a:pt x="146" y="26"/>
                  </a:lnTo>
                  <a:lnTo>
                    <a:pt x="162" y="18"/>
                  </a:lnTo>
                  <a:lnTo>
                    <a:pt x="162" y="18"/>
                  </a:lnTo>
                  <a:close/>
                </a:path>
              </a:pathLst>
            </a:custGeom>
            <a:solidFill>
              <a:srgbClr val="AC589F"/>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89" name="Freeform 236"/>
            <p:cNvSpPr/>
            <p:nvPr/>
          </p:nvSpPr>
          <p:spPr bwMode="auto">
            <a:xfrm>
              <a:off x="1993900" y="3516313"/>
              <a:ext cx="165100" cy="158750"/>
            </a:xfrm>
            <a:custGeom>
              <a:avLst/>
              <a:gdLst/>
              <a:ahLst/>
              <a:cxnLst>
                <a:cxn ang="0">
                  <a:pos x="0" y="100"/>
                </a:cxn>
                <a:cxn ang="0">
                  <a:pos x="70" y="96"/>
                </a:cxn>
                <a:cxn ang="0">
                  <a:pos x="104" y="0"/>
                </a:cxn>
                <a:cxn ang="0">
                  <a:pos x="104" y="0"/>
                </a:cxn>
                <a:cxn ang="0">
                  <a:pos x="100" y="0"/>
                </a:cxn>
                <a:cxn ang="0">
                  <a:pos x="100" y="0"/>
                </a:cxn>
                <a:cxn ang="0">
                  <a:pos x="84" y="8"/>
                </a:cxn>
                <a:cxn ang="0">
                  <a:pos x="68" y="18"/>
                </a:cxn>
                <a:cxn ang="0">
                  <a:pos x="52" y="28"/>
                </a:cxn>
                <a:cxn ang="0">
                  <a:pos x="38" y="40"/>
                </a:cxn>
                <a:cxn ang="0">
                  <a:pos x="26" y="52"/>
                </a:cxn>
                <a:cxn ang="0">
                  <a:pos x="16" y="68"/>
                </a:cxn>
                <a:cxn ang="0">
                  <a:pos x="6" y="84"/>
                </a:cxn>
                <a:cxn ang="0">
                  <a:pos x="0" y="100"/>
                </a:cxn>
                <a:cxn ang="0">
                  <a:pos x="0" y="100"/>
                </a:cxn>
              </a:cxnLst>
              <a:rect l="0" t="0" r="r" b="b"/>
              <a:pathLst>
                <a:path w="104" h="100">
                  <a:moveTo>
                    <a:pt x="0" y="100"/>
                  </a:moveTo>
                  <a:lnTo>
                    <a:pt x="70" y="96"/>
                  </a:lnTo>
                  <a:lnTo>
                    <a:pt x="104" y="0"/>
                  </a:lnTo>
                  <a:lnTo>
                    <a:pt x="104" y="0"/>
                  </a:lnTo>
                  <a:lnTo>
                    <a:pt x="100" y="0"/>
                  </a:lnTo>
                  <a:lnTo>
                    <a:pt x="100" y="0"/>
                  </a:lnTo>
                  <a:lnTo>
                    <a:pt x="84" y="8"/>
                  </a:lnTo>
                  <a:lnTo>
                    <a:pt x="68" y="18"/>
                  </a:lnTo>
                  <a:lnTo>
                    <a:pt x="52" y="28"/>
                  </a:lnTo>
                  <a:lnTo>
                    <a:pt x="38" y="40"/>
                  </a:lnTo>
                  <a:lnTo>
                    <a:pt x="26" y="52"/>
                  </a:lnTo>
                  <a:lnTo>
                    <a:pt x="16" y="68"/>
                  </a:lnTo>
                  <a:lnTo>
                    <a:pt x="6" y="84"/>
                  </a:lnTo>
                  <a:lnTo>
                    <a:pt x="0" y="100"/>
                  </a:lnTo>
                  <a:lnTo>
                    <a:pt x="0" y="100"/>
                  </a:lnTo>
                  <a:close/>
                </a:path>
              </a:pathLst>
            </a:custGeom>
            <a:solidFill>
              <a:srgbClr val="8B566D"/>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90" name="Freeform 237"/>
            <p:cNvSpPr/>
            <p:nvPr/>
          </p:nvSpPr>
          <p:spPr bwMode="auto">
            <a:xfrm>
              <a:off x="2105025" y="3389313"/>
              <a:ext cx="346075" cy="279400"/>
            </a:xfrm>
            <a:custGeom>
              <a:avLst/>
              <a:gdLst/>
              <a:ahLst/>
              <a:cxnLst>
                <a:cxn ang="0">
                  <a:pos x="62" y="0"/>
                </a:cxn>
                <a:cxn ang="0">
                  <a:pos x="0" y="176"/>
                </a:cxn>
                <a:cxn ang="0">
                  <a:pos x="206" y="168"/>
                </a:cxn>
                <a:cxn ang="0">
                  <a:pos x="218" y="24"/>
                </a:cxn>
                <a:cxn ang="0">
                  <a:pos x="62" y="0"/>
                </a:cxn>
              </a:cxnLst>
              <a:rect l="0" t="0" r="r" b="b"/>
              <a:pathLst>
                <a:path w="218" h="176">
                  <a:moveTo>
                    <a:pt x="62" y="0"/>
                  </a:moveTo>
                  <a:lnTo>
                    <a:pt x="0" y="176"/>
                  </a:lnTo>
                  <a:lnTo>
                    <a:pt x="206" y="168"/>
                  </a:lnTo>
                  <a:lnTo>
                    <a:pt x="218" y="24"/>
                  </a:lnTo>
                  <a:lnTo>
                    <a:pt x="62" y="0"/>
                  </a:lnTo>
                  <a:close/>
                </a:path>
              </a:pathLst>
            </a:custGeom>
            <a:solidFill>
              <a:srgbClr val="924C86"/>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91" name="Freeform 238"/>
            <p:cNvSpPr/>
            <p:nvPr/>
          </p:nvSpPr>
          <p:spPr bwMode="auto">
            <a:xfrm>
              <a:off x="2524125" y="3446463"/>
              <a:ext cx="92075" cy="114300"/>
            </a:xfrm>
            <a:custGeom>
              <a:avLst/>
              <a:gdLst/>
              <a:ahLst/>
              <a:cxnLst>
                <a:cxn ang="0">
                  <a:pos x="58" y="2"/>
                </a:cxn>
                <a:cxn ang="0">
                  <a:pos x="34" y="0"/>
                </a:cxn>
                <a:cxn ang="0">
                  <a:pos x="34" y="0"/>
                </a:cxn>
                <a:cxn ang="0">
                  <a:pos x="16" y="28"/>
                </a:cxn>
                <a:cxn ang="0">
                  <a:pos x="0" y="58"/>
                </a:cxn>
                <a:cxn ang="0">
                  <a:pos x="58" y="72"/>
                </a:cxn>
                <a:cxn ang="0">
                  <a:pos x="58" y="2"/>
                </a:cxn>
              </a:cxnLst>
              <a:rect l="0" t="0" r="r" b="b"/>
              <a:pathLst>
                <a:path w="58" h="72">
                  <a:moveTo>
                    <a:pt x="58" y="2"/>
                  </a:moveTo>
                  <a:lnTo>
                    <a:pt x="34" y="0"/>
                  </a:lnTo>
                  <a:lnTo>
                    <a:pt x="34" y="0"/>
                  </a:lnTo>
                  <a:lnTo>
                    <a:pt x="16" y="28"/>
                  </a:lnTo>
                  <a:lnTo>
                    <a:pt x="0" y="58"/>
                  </a:lnTo>
                  <a:lnTo>
                    <a:pt x="58" y="72"/>
                  </a:lnTo>
                  <a:lnTo>
                    <a:pt x="58" y="2"/>
                  </a:lnTo>
                  <a:close/>
                </a:path>
              </a:pathLst>
            </a:custGeom>
            <a:solidFill>
              <a:srgbClr val="F5C55D"/>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92" name="Freeform 239"/>
            <p:cNvSpPr/>
            <p:nvPr/>
          </p:nvSpPr>
          <p:spPr bwMode="auto">
            <a:xfrm>
              <a:off x="2457450" y="3538538"/>
              <a:ext cx="158750" cy="114300"/>
            </a:xfrm>
            <a:custGeom>
              <a:avLst/>
              <a:gdLst/>
              <a:ahLst/>
              <a:cxnLst>
                <a:cxn ang="0">
                  <a:pos x="42" y="0"/>
                </a:cxn>
                <a:cxn ang="0">
                  <a:pos x="42" y="0"/>
                </a:cxn>
                <a:cxn ang="0">
                  <a:pos x="0" y="72"/>
                </a:cxn>
                <a:cxn ang="0">
                  <a:pos x="100" y="68"/>
                </a:cxn>
                <a:cxn ang="0">
                  <a:pos x="100" y="14"/>
                </a:cxn>
                <a:cxn ang="0">
                  <a:pos x="42" y="0"/>
                </a:cxn>
              </a:cxnLst>
              <a:rect l="0" t="0" r="r" b="b"/>
              <a:pathLst>
                <a:path w="100" h="72">
                  <a:moveTo>
                    <a:pt x="42" y="0"/>
                  </a:moveTo>
                  <a:lnTo>
                    <a:pt x="42" y="0"/>
                  </a:lnTo>
                  <a:lnTo>
                    <a:pt x="0" y="72"/>
                  </a:lnTo>
                  <a:lnTo>
                    <a:pt x="100" y="68"/>
                  </a:lnTo>
                  <a:lnTo>
                    <a:pt x="100" y="14"/>
                  </a:lnTo>
                  <a:lnTo>
                    <a:pt x="42" y="0"/>
                  </a:lnTo>
                  <a:close/>
                </a:path>
              </a:pathLst>
            </a:custGeom>
            <a:solidFill>
              <a:srgbClr val="ACBB32"/>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93" name="Freeform 240"/>
            <p:cNvSpPr/>
            <p:nvPr/>
          </p:nvSpPr>
          <p:spPr bwMode="auto">
            <a:xfrm>
              <a:off x="2616200" y="3449638"/>
              <a:ext cx="120650" cy="130175"/>
            </a:xfrm>
            <a:custGeom>
              <a:avLst/>
              <a:gdLst/>
              <a:ahLst/>
              <a:cxnLst>
                <a:cxn ang="0">
                  <a:pos x="76" y="12"/>
                </a:cxn>
                <a:cxn ang="0">
                  <a:pos x="0" y="0"/>
                </a:cxn>
                <a:cxn ang="0">
                  <a:pos x="0" y="70"/>
                </a:cxn>
                <a:cxn ang="0">
                  <a:pos x="52" y="82"/>
                </a:cxn>
                <a:cxn ang="0">
                  <a:pos x="76" y="12"/>
                </a:cxn>
              </a:cxnLst>
              <a:rect l="0" t="0" r="r" b="b"/>
              <a:pathLst>
                <a:path w="76" h="82">
                  <a:moveTo>
                    <a:pt x="76" y="12"/>
                  </a:moveTo>
                  <a:lnTo>
                    <a:pt x="0" y="0"/>
                  </a:lnTo>
                  <a:lnTo>
                    <a:pt x="0" y="70"/>
                  </a:lnTo>
                  <a:lnTo>
                    <a:pt x="52" y="82"/>
                  </a:lnTo>
                  <a:lnTo>
                    <a:pt x="76" y="12"/>
                  </a:lnTo>
                  <a:close/>
                </a:path>
              </a:pathLst>
            </a:custGeom>
            <a:solidFill>
              <a:srgbClr val="77AEA9"/>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94" name="Freeform 241"/>
            <p:cNvSpPr/>
            <p:nvPr/>
          </p:nvSpPr>
          <p:spPr bwMode="auto">
            <a:xfrm>
              <a:off x="2616200" y="3560763"/>
              <a:ext cx="82550" cy="85725"/>
            </a:xfrm>
            <a:custGeom>
              <a:avLst/>
              <a:gdLst/>
              <a:ahLst/>
              <a:cxnLst>
                <a:cxn ang="0">
                  <a:pos x="0" y="0"/>
                </a:cxn>
                <a:cxn ang="0">
                  <a:pos x="0" y="54"/>
                </a:cxn>
                <a:cxn ang="0">
                  <a:pos x="38" y="52"/>
                </a:cxn>
                <a:cxn ang="0">
                  <a:pos x="52" y="12"/>
                </a:cxn>
                <a:cxn ang="0">
                  <a:pos x="0" y="0"/>
                </a:cxn>
              </a:cxnLst>
              <a:rect l="0" t="0" r="r" b="b"/>
              <a:pathLst>
                <a:path w="52" h="54">
                  <a:moveTo>
                    <a:pt x="0" y="0"/>
                  </a:moveTo>
                  <a:lnTo>
                    <a:pt x="0" y="54"/>
                  </a:lnTo>
                  <a:lnTo>
                    <a:pt x="38" y="52"/>
                  </a:lnTo>
                  <a:lnTo>
                    <a:pt x="52" y="12"/>
                  </a:lnTo>
                  <a:lnTo>
                    <a:pt x="0" y="0"/>
                  </a:lnTo>
                  <a:close/>
                </a:path>
              </a:pathLst>
            </a:custGeom>
            <a:solidFill>
              <a:srgbClr val="956FAE"/>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95" name="Freeform 242"/>
            <p:cNvSpPr/>
            <p:nvPr/>
          </p:nvSpPr>
          <p:spPr bwMode="auto">
            <a:xfrm>
              <a:off x="2441575" y="3427413"/>
              <a:ext cx="136525" cy="111125"/>
            </a:xfrm>
            <a:custGeom>
              <a:avLst/>
              <a:gdLst/>
              <a:ahLst/>
              <a:cxnLst>
                <a:cxn ang="0">
                  <a:pos x="86" y="12"/>
                </a:cxn>
                <a:cxn ang="0">
                  <a:pos x="6" y="0"/>
                </a:cxn>
                <a:cxn ang="0">
                  <a:pos x="0" y="58"/>
                </a:cxn>
                <a:cxn ang="0">
                  <a:pos x="52" y="70"/>
                </a:cxn>
                <a:cxn ang="0">
                  <a:pos x="52" y="70"/>
                </a:cxn>
                <a:cxn ang="0">
                  <a:pos x="68" y="40"/>
                </a:cxn>
                <a:cxn ang="0">
                  <a:pos x="86" y="12"/>
                </a:cxn>
                <a:cxn ang="0">
                  <a:pos x="86" y="12"/>
                </a:cxn>
              </a:cxnLst>
              <a:rect l="0" t="0" r="r" b="b"/>
              <a:pathLst>
                <a:path w="86" h="70">
                  <a:moveTo>
                    <a:pt x="86" y="12"/>
                  </a:moveTo>
                  <a:lnTo>
                    <a:pt x="6" y="0"/>
                  </a:lnTo>
                  <a:lnTo>
                    <a:pt x="0" y="58"/>
                  </a:lnTo>
                  <a:lnTo>
                    <a:pt x="52" y="70"/>
                  </a:lnTo>
                  <a:lnTo>
                    <a:pt x="52" y="70"/>
                  </a:lnTo>
                  <a:lnTo>
                    <a:pt x="68" y="40"/>
                  </a:lnTo>
                  <a:lnTo>
                    <a:pt x="86" y="12"/>
                  </a:lnTo>
                  <a:lnTo>
                    <a:pt x="86" y="12"/>
                  </a:lnTo>
                  <a:close/>
                </a:path>
              </a:pathLst>
            </a:custGeom>
            <a:solidFill>
              <a:srgbClr val="F5605D"/>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96" name="Freeform 243"/>
            <p:cNvSpPr/>
            <p:nvPr/>
          </p:nvSpPr>
          <p:spPr bwMode="auto">
            <a:xfrm>
              <a:off x="2432050" y="3519488"/>
              <a:ext cx="92075" cy="136525"/>
            </a:xfrm>
            <a:custGeom>
              <a:avLst/>
              <a:gdLst/>
              <a:ahLst/>
              <a:cxnLst>
                <a:cxn ang="0">
                  <a:pos x="6" y="0"/>
                </a:cxn>
                <a:cxn ang="0">
                  <a:pos x="0" y="86"/>
                </a:cxn>
                <a:cxn ang="0">
                  <a:pos x="16" y="84"/>
                </a:cxn>
                <a:cxn ang="0">
                  <a:pos x="16" y="84"/>
                </a:cxn>
                <a:cxn ang="0">
                  <a:pos x="58" y="12"/>
                </a:cxn>
                <a:cxn ang="0">
                  <a:pos x="6" y="0"/>
                </a:cxn>
              </a:cxnLst>
              <a:rect l="0" t="0" r="r" b="b"/>
              <a:pathLst>
                <a:path w="58" h="86">
                  <a:moveTo>
                    <a:pt x="6" y="0"/>
                  </a:moveTo>
                  <a:lnTo>
                    <a:pt x="0" y="86"/>
                  </a:lnTo>
                  <a:lnTo>
                    <a:pt x="16" y="84"/>
                  </a:lnTo>
                  <a:lnTo>
                    <a:pt x="16" y="84"/>
                  </a:lnTo>
                  <a:lnTo>
                    <a:pt x="58" y="12"/>
                  </a:lnTo>
                  <a:lnTo>
                    <a:pt x="6" y="0"/>
                  </a:lnTo>
                  <a:close/>
                </a:path>
              </a:pathLst>
            </a:custGeom>
            <a:solidFill>
              <a:srgbClr val="883232"/>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97" name="Freeform 244"/>
            <p:cNvSpPr/>
            <p:nvPr/>
          </p:nvSpPr>
          <p:spPr bwMode="auto">
            <a:xfrm>
              <a:off x="2676525" y="3468688"/>
              <a:ext cx="355600" cy="174625"/>
            </a:xfrm>
            <a:custGeom>
              <a:avLst/>
              <a:gdLst/>
              <a:ahLst/>
              <a:cxnLst>
                <a:cxn ang="0">
                  <a:pos x="38" y="0"/>
                </a:cxn>
                <a:cxn ang="0">
                  <a:pos x="0" y="110"/>
                </a:cxn>
                <a:cxn ang="0">
                  <a:pos x="182" y="102"/>
                </a:cxn>
                <a:cxn ang="0">
                  <a:pos x="224" y="28"/>
                </a:cxn>
                <a:cxn ang="0">
                  <a:pos x="38" y="0"/>
                </a:cxn>
              </a:cxnLst>
              <a:rect l="0" t="0" r="r" b="b"/>
              <a:pathLst>
                <a:path w="224" h="110">
                  <a:moveTo>
                    <a:pt x="38" y="0"/>
                  </a:moveTo>
                  <a:lnTo>
                    <a:pt x="0" y="110"/>
                  </a:lnTo>
                  <a:lnTo>
                    <a:pt x="182" y="102"/>
                  </a:lnTo>
                  <a:lnTo>
                    <a:pt x="224" y="28"/>
                  </a:lnTo>
                  <a:lnTo>
                    <a:pt x="38" y="0"/>
                  </a:lnTo>
                  <a:close/>
                </a:path>
              </a:pathLst>
            </a:custGeom>
            <a:solidFill>
              <a:srgbClr val="795D88"/>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98" name="Freeform 245"/>
            <p:cNvSpPr/>
            <p:nvPr/>
          </p:nvSpPr>
          <p:spPr bwMode="auto">
            <a:xfrm>
              <a:off x="3190875" y="3529013"/>
              <a:ext cx="3175" cy="1588"/>
            </a:xfrm>
            <a:custGeom>
              <a:avLst/>
              <a:gdLst/>
              <a:ahLst/>
              <a:cxnLst>
                <a:cxn ang="0">
                  <a:pos x="2" y="0"/>
                </a:cxn>
                <a:cxn ang="0">
                  <a:pos x="0" y="0"/>
                </a:cxn>
                <a:cxn ang="0">
                  <a:pos x="2" y="0"/>
                </a:cxn>
                <a:cxn ang="0">
                  <a:pos x="2" y="0"/>
                </a:cxn>
              </a:cxnLst>
              <a:rect l="0" t="0" r="r" b="b"/>
              <a:pathLst>
                <a:path w="2">
                  <a:moveTo>
                    <a:pt x="2" y="0"/>
                  </a:moveTo>
                  <a:lnTo>
                    <a:pt x="0" y="0"/>
                  </a:lnTo>
                  <a:lnTo>
                    <a:pt x="2" y="0"/>
                  </a:lnTo>
                  <a:lnTo>
                    <a:pt x="2" y="0"/>
                  </a:lnTo>
                  <a:close/>
                </a:path>
              </a:pathLst>
            </a:custGeom>
            <a:solidFill>
              <a:srgbClr val="FFDC58"/>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99" name="Freeform 246"/>
            <p:cNvSpPr/>
            <p:nvPr/>
          </p:nvSpPr>
          <p:spPr bwMode="auto">
            <a:xfrm>
              <a:off x="3044825" y="3440113"/>
              <a:ext cx="177800" cy="88900"/>
            </a:xfrm>
            <a:custGeom>
              <a:avLst/>
              <a:gdLst/>
              <a:ahLst/>
              <a:cxnLst>
                <a:cxn ang="0">
                  <a:pos x="0" y="32"/>
                </a:cxn>
                <a:cxn ang="0">
                  <a:pos x="0" y="32"/>
                </a:cxn>
                <a:cxn ang="0">
                  <a:pos x="82" y="54"/>
                </a:cxn>
                <a:cxn ang="0">
                  <a:pos x="82" y="52"/>
                </a:cxn>
                <a:cxn ang="0">
                  <a:pos x="82" y="54"/>
                </a:cxn>
                <a:cxn ang="0">
                  <a:pos x="92" y="56"/>
                </a:cxn>
                <a:cxn ang="0">
                  <a:pos x="94" y="56"/>
                </a:cxn>
                <a:cxn ang="0">
                  <a:pos x="112" y="0"/>
                </a:cxn>
                <a:cxn ang="0">
                  <a:pos x="0" y="32"/>
                </a:cxn>
              </a:cxnLst>
              <a:rect l="0" t="0" r="r" b="b"/>
              <a:pathLst>
                <a:path w="112" h="56">
                  <a:moveTo>
                    <a:pt x="0" y="32"/>
                  </a:moveTo>
                  <a:lnTo>
                    <a:pt x="0" y="32"/>
                  </a:lnTo>
                  <a:lnTo>
                    <a:pt x="82" y="54"/>
                  </a:lnTo>
                  <a:lnTo>
                    <a:pt x="82" y="52"/>
                  </a:lnTo>
                  <a:lnTo>
                    <a:pt x="82" y="54"/>
                  </a:lnTo>
                  <a:lnTo>
                    <a:pt x="92" y="56"/>
                  </a:lnTo>
                  <a:lnTo>
                    <a:pt x="94" y="56"/>
                  </a:lnTo>
                  <a:lnTo>
                    <a:pt x="112" y="0"/>
                  </a:lnTo>
                  <a:lnTo>
                    <a:pt x="0" y="32"/>
                  </a:lnTo>
                  <a:close/>
                </a:path>
              </a:pathLst>
            </a:custGeom>
            <a:solidFill>
              <a:srgbClr val="FF7758"/>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00" name="Freeform 247"/>
            <p:cNvSpPr/>
            <p:nvPr/>
          </p:nvSpPr>
          <p:spPr bwMode="auto">
            <a:xfrm>
              <a:off x="3194050" y="3440113"/>
              <a:ext cx="111125" cy="88900"/>
            </a:xfrm>
            <a:custGeom>
              <a:avLst/>
              <a:gdLst/>
              <a:ahLst/>
              <a:cxnLst>
                <a:cxn ang="0">
                  <a:pos x="20" y="0"/>
                </a:cxn>
                <a:cxn ang="0">
                  <a:pos x="18" y="0"/>
                </a:cxn>
                <a:cxn ang="0">
                  <a:pos x="0" y="56"/>
                </a:cxn>
                <a:cxn ang="0">
                  <a:pos x="70" y="26"/>
                </a:cxn>
                <a:cxn ang="0">
                  <a:pos x="20" y="0"/>
                </a:cxn>
              </a:cxnLst>
              <a:rect l="0" t="0" r="r" b="b"/>
              <a:pathLst>
                <a:path w="70" h="56">
                  <a:moveTo>
                    <a:pt x="20" y="0"/>
                  </a:moveTo>
                  <a:lnTo>
                    <a:pt x="18" y="0"/>
                  </a:lnTo>
                  <a:lnTo>
                    <a:pt x="0" y="56"/>
                  </a:lnTo>
                  <a:lnTo>
                    <a:pt x="70" y="26"/>
                  </a:lnTo>
                  <a:lnTo>
                    <a:pt x="20" y="0"/>
                  </a:lnTo>
                  <a:close/>
                </a:path>
              </a:pathLst>
            </a:custGeom>
            <a:solidFill>
              <a:srgbClr val="8DB8BB"/>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01" name="Freeform 248"/>
            <p:cNvSpPr/>
            <p:nvPr/>
          </p:nvSpPr>
          <p:spPr bwMode="auto">
            <a:xfrm>
              <a:off x="3181350" y="3535363"/>
              <a:ext cx="111125" cy="82550"/>
            </a:xfrm>
            <a:custGeom>
              <a:avLst/>
              <a:gdLst/>
              <a:ahLst/>
              <a:cxnLst>
                <a:cxn ang="0">
                  <a:pos x="60" y="52"/>
                </a:cxn>
                <a:cxn ang="0">
                  <a:pos x="70" y="12"/>
                </a:cxn>
                <a:cxn ang="0">
                  <a:pos x="44" y="6"/>
                </a:cxn>
                <a:cxn ang="0">
                  <a:pos x="54" y="8"/>
                </a:cxn>
                <a:cxn ang="0">
                  <a:pos x="0" y="0"/>
                </a:cxn>
                <a:cxn ang="0">
                  <a:pos x="60" y="52"/>
                </a:cxn>
                <a:cxn ang="0">
                  <a:pos x="60" y="52"/>
                </a:cxn>
              </a:cxnLst>
              <a:rect l="0" t="0" r="r" b="b"/>
              <a:pathLst>
                <a:path w="70" h="52">
                  <a:moveTo>
                    <a:pt x="60" y="52"/>
                  </a:moveTo>
                  <a:lnTo>
                    <a:pt x="70" y="12"/>
                  </a:lnTo>
                  <a:lnTo>
                    <a:pt x="44" y="6"/>
                  </a:lnTo>
                  <a:lnTo>
                    <a:pt x="54" y="8"/>
                  </a:lnTo>
                  <a:lnTo>
                    <a:pt x="0" y="0"/>
                  </a:lnTo>
                  <a:lnTo>
                    <a:pt x="60" y="52"/>
                  </a:lnTo>
                  <a:lnTo>
                    <a:pt x="60" y="52"/>
                  </a:lnTo>
                  <a:close/>
                </a:path>
              </a:pathLst>
            </a:custGeom>
            <a:solidFill>
              <a:srgbClr val="A7C52B"/>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02" name="Freeform 249"/>
            <p:cNvSpPr/>
            <p:nvPr/>
          </p:nvSpPr>
          <p:spPr bwMode="auto">
            <a:xfrm>
              <a:off x="2965450" y="3513138"/>
              <a:ext cx="152400" cy="117475"/>
            </a:xfrm>
            <a:custGeom>
              <a:avLst/>
              <a:gdLst/>
              <a:ahLst/>
              <a:cxnLst>
                <a:cxn ang="0">
                  <a:pos x="42" y="0"/>
                </a:cxn>
                <a:cxn ang="0">
                  <a:pos x="0" y="74"/>
                </a:cxn>
                <a:cxn ang="0">
                  <a:pos x="96" y="70"/>
                </a:cxn>
                <a:cxn ang="0">
                  <a:pos x="44" y="0"/>
                </a:cxn>
                <a:cxn ang="0">
                  <a:pos x="42" y="0"/>
                </a:cxn>
              </a:cxnLst>
              <a:rect l="0" t="0" r="r" b="b"/>
              <a:pathLst>
                <a:path w="96" h="74">
                  <a:moveTo>
                    <a:pt x="42" y="0"/>
                  </a:moveTo>
                  <a:lnTo>
                    <a:pt x="0" y="74"/>
                  </a:lnTo>
                  <a:lnTo>
                    <a:pt x="96" y="70"/>
                  </a:lnTo>
                  <a:lnTo>
                    <a:pt x="44" y="0"/>
                  </a:lnTo>
                  <a:lnTo>
                    <a:pt x="42" y="0"/>
                  </a:lnTo>
                  <a:close/>
                </a:path>
              </a:pathLst>
            </a:custGeom>
            <a:solidFill>
              <a:srgbClr val="6DC2A9"/>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03" name="Freeform 250"/>
            <p:cNvSpPr/>
            <p:nvPr/>
          </p:nvSpPr>
          <p:spPr bwMode="auto">
            <a:xfrm>
              <a:off x="3035300" y="3513138"/>
              <a:ext cx="136525" cy="111125"/>
            </a:xfrm>
            <a:custGeom>
              <a:avLst/>
              <a:gdLst/>
              <a:ahLst/>
              <a:cxnLst>
                <a:cxn ang="0">
                  <a:pos x="86" y="12"/>
                </a:cxn>
                <a:cxn ang="0">
                  <a:pos x="0" y="0"/>
                </a:cxn>
                <a:cxn ang="0">
                  <a:pos x="52" y="70"/>
                </a:cxn>
                <a:cxn ang="0">
                  <a:pos x="58" y="70"/>
                </a:cxn>
                <a:cxn ang="0">
                  <a:pos x="86" y="12"/>
                </a:cxn>
              </a:cxnLst>
              <a:rect l="0" t="0" r="r" b="b"/>
              <a:pathLst>
                <a:path w="86" h="70">
                  <a:moveTo>
                    <a:pt x="86" y="12"/>
                  </a:moveTo>
                  <a:lnTo>
                    <a:pt x="0" y="0"/>
                  </a:lnTo>
                  <a:lnTo>
                    <a:pt x="52" y="70"/>
                  </a:lnTo>
                  <a:lnTo>
                    <a:pt x="58" y="70"/>
                  </a:lnTo>
                  <a:lnTo>
                    <a:pt x="86" y="12"/>
                  </a:lnTo>
                  <a:close/>
                </a:path>
              </a:pathLst>
            </a:custGeom>
            <a:solidFill>
              <a:srgbClr val="904C58"/>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04" name="Freeform 251"/>
            <p:cNvSpPr/>
            <p:nvPr/>
          </p:nvSpPr>
          <p:spPr bwMode="auto">
            <a:xfrm>
              <a:off x="3127375" y="3532188"/>
              <a:ext cx="149225" cy="92075"/>
            </a:xfrm>
            <a:custGeom>
              <a:avLst/>
              <a:gdLst/>
              <a:ahLst/>
              <a:cxnLst>
                <a:cxn ang="0">
                  <a:pos x="34" y="2"/>
                </a:cxn>
                <a:cxn ang="0">
                  <a:pos x="32" y="2"/>
                </a:cxn>
                <a:cxn ang="0">
                  <a:pos x="32" y="2"/>
                </a:cxn>
                <a:cxn ang="0">
                  <a:pos x="32" y="2"/>
                </a:cxn>
                <a:cxn ang="0">
                  <a:pos x="28" y="0"/>
                </a:cxn>
                <a:cxn ang="0">
                  <a:pos x="0" y="58"/>
                </a:cxn>
                <a:cxn ang="0">
                  <a:pos x="94" y="54"/>
                </a:cxn>
                <a:cxn ang="0">
                  <a:pos x="34" y="2"/>
                </a:cxn>
              </a:cxnLst>
              <a:rect l="0" t="0" r="r" b="b"/>
              <a:pathLst>
                <a:path w="94" h="58">
                  <a:moveTo>
                    <a:pt x="34" y="2"/>
                  </a:moveTo>
                  <a:lnTo>
                    <a:pt x="32" y="2"/>
                  </a:lnTo>
                  <a:lnTo>
                    <a:pt x="32" y="2"/>
                  </a:lnTo>
                  <a:lnTo>
                    <a:pt x="32" y="2"/>
                  </a:lnTo>
                  <a:lnTo>
                    <a:pt x="28" y="0"/>
                  </a:lnTo>
                  <a:lnTo>
                    <a:pt x="0" y="58"/>
                  </a:lnTo>
                  <a:lnTo>
                    <a:pt x="94" y="54"/>
                  </a:lnTo>
                  <a:lnTo>
                    <a:pt x="34" y="2"/>
                  </a:lnTo>
                  <a:close/>
                </a:path>
              </a:pathLst>
            </a:custGeom>
            <a:solidFill>
              <a:srgbClr val="FF689F"/>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05" name="Freeform 252"/>
            <p:cNvSpPr/>
            <p:nvPr/>
          </p:nvSpPr>
          <p:spPr bwMode="auto">
            <a:xfrm>
              <a:off x="3194050" y="3481388"/>
              <a:ext cx="114300" cy="73025"/>
            </a:xfrm>
            <a:custGeom>
              <a:avLst/>
              <a:gdLst/>
              <a:ahLst/>
              <a:cxnLst>
                <a:cxn ang="0">
                  <a:pos x="62" y="46"/>
                </a:cxn>
                <a:cxn ang="0">
                  <a:pos x="72" y="2"/>
                </a:cxn>
                <a:cxn ang="0">
                  <a:pos x="70" y="0"/>
                </a:cxn>
                <a:cxn ang="0">
                  <a:pos x="0" y="30"/>
                </a:cxn>
                <a:cxn ang="0">
                  <a:pos x="0" y="30"/>
                </a:cxn>
                <a:cxn ang="0">
                  <a:pos x="36" y="40"/>
                </a:cxn>
                <a:cxn ang="0">
                  <a:pos x="62" y="46"/>
                </a:cxn>
              </a:cxnLst>
              <a:rect l="0" t="0" r="r" b="b"/>
              <a:pathLst>
                <a:path w="72" h="46">
                  <a:moveTo>
                    <a:pt x="62" y="46"/>
                  </a:moveTo>
                  <a:lnTo>
                    <a:pt x="72" y="2"/>
                  </a:lnTo>
                  <a:lnTo>
                    <a:pt x="70" y="0"/>
                  </a:lnTo>
                  <a:lnTo>
                    <a:pt x="0" y="30"/>
                  </a:lnTo>
                  <a:lnTo>
                    <a:pt x="0" y="30"/>
                  </a:lnTo>
                  <a:lnTo>
                    <a:pt x="36" y="40"/>
                  </a:lnTo>
                  <a:lnTo>
                    <a:pt x="62" y="46"/>
                  </a:lnTo>
                  <a:close/>
                </a:path>
              </a:pathLst>
            </a:custGeom>
            <a:solidFill>
              <a:srgbClr val="9D74A9"/>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06" name="Freeform 253"/>
            <p:cNvSpPr/>
            <p:nvPr/>
          </p:nvSpPr>
          <p:spPr bwMode="auto">
            <a:xfrm>
              <a:off x="3044825" y="3379788"/>
              <a:ext cx="177800" cy="111125"/>
            </a:xfrm>
            <a:custGeom>
              <a:avLst/>
              <a:gdLst/>
              <a:ahLst/>
              <a:cxnLst>
                <a:cxn ang="0">
                  <a:pos x="112" y="38"/>
                </a:cxn>
                <a:cxn ang="0">
                  <a:pos x="40" y="0"/>
                </a:cxn>
                <a:cxn ang="0">
                  <a:pos x="0" y="70"/>
                </a:cxn>
                <a:cxn ang="0">
                  <a:pos x="112" y="38"/>
                </a:cxn>
                <a:cxn ang="0">
                  <a:pos x="112" y="38"/>
                </a:cxn>
              </a:cxnLst>
              <a:rect l="0" t="0" r="r" b="b"/>
              <a:pathLst>
                <a:path w="112" h="70">
                  <a:moveTo>
                    <a:pt x="112" y="38"/>
                  </a:moveTo>
                  <a:lnTo>
                    <a:pt x="40" y="0"/>
                  </a:lnTo>
                  <a:lnTo>
                    <a:pt x="0" y="70"/>
                  </a:lnTo>
                  <a:lnTo>
                    <a:pt x="112" y="38"/>
                  </a:lnTo>
                  <a:lnTo>
                    <a:pt x="112" y="38"/>
                  </a:lnTo>
                  <a:close/>
                </a:path>
              </a:pathLst>
            </a:custGeom>
            <a:solidFill>
              <a:srgbClr val="FFDC58"/>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07" name="Freeform 254"/>
            <p:cNvSpPr/>
            <p:nvPr/>
          </p:nvSpPr>
          <p:spPr bwMode="auto">
            <a:xfrm>
              <a:off x="3222625" y="3440113"/>
              <a:ext cx="3175" cy="1588"/>
            </a:xfrm>
            <a:custGeom>
              <a:avLst/>
              <a:gdLst/>
              <a:ahLst/>
              <a:cxnLst>
                <a:cxn ang="0">
                  <a:pos x="0" y="0"/>
                </a:cxn>
                <a:cxn ang="0">
                  <a:pos x="0" y="0"/>
                </a:cxn>
                <a:cxn ang="0">
                  <a:pos x="2" y="0"/>
                </a:cxn>
                <a:cxn ang="0">
                  <a:pos x="0" y="0"/>
                </a:cxn>
              </a:cxnLst>
              <a:rect l="0" t="0" r="r" b="b"/>
              <a:pathLst>
                <a:path w="2">
                  <a:moveTo>
                    <a:pt x="0" y="0"/>
                  </a:moveTo>
                  <a:lnTo>
                    <a:pt x="0" y="0"/>
                  </a:lnTo>
                  <a:lnTo>
                    <a:pt x="2" y="0"/>
                  </a:lnTo>
                  <a:lnTo>
                    <a:pt x="0" y="0"/>
                  </a:lnTo>
                  <a:close/>
                </a:path>
              </a:pathLst>
            </a:custGeom>
            <a:solidFill>
              <a:srgbClr val="FFDC58"/>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08" name="Freeform 255"/>
            <p:cNvSpPr/>
            <p:nvPr/>
          </p:nvSpPr>
          <p:spPr bwMode="auto">
            <a:xfrm>
              <a:off x="3276600" y="3484563"/>
              <a:ext cx="266700" cy="133350"/>
            </a:xfrm>
            <a:custGeom>
              <a:avLst/>
              <a:gdLst/>
              <a:ahLst/>
              <a:cxnLst>
                <a:cxn ang="0">
                  <a:pos x="20" y="0"/>
                </a:cxn>
                <a:cxn ang="0">
                  <a:pos x="0" y="84"/>
                </a:cxn>
                <a:cxn ang="0">
                  <a:pos x="168" y="76"/>
                </a:cxn>
                <a:cxn ang="0">
                  <a:pos x="20" y="0"/>
                </a:cxn>
              </a:cxnLst>
              <a:rect l="0" t="0" r="r" b="b"/>
              <a:pathLst>
                <a:path w="168" h="84">
                  <a:moveTo>
                    <a:pt x="20" y="0"/>
                  </a:moveTo>
                  <a:lnTo>
                    <a:pt x="0" y="84"/>
                  </a:lnTo>
                  <a:lnTo>
                    <a:pt x="168" y="76"/>
                  </a:lnTo>
                  <a:lnTo>
                    <a:pt x="20" y="0"/>
                  </a:lnTo>
                  <a:close/>
                </a:path>
              </a:pathLst>
            </a:custGeom>
            <a:solidFill>
              <a:srgbClr val="FF7447"/>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09" name="Freeform 256"/>
            <p:cNvSpPr/>
            <p:nvPr/>
          </p:nvSpPr>
          <p:spPr bwMode="auto">
            <a:xfrm>
              <a:off x="2670175" y="3246438"/>
              <a:ext cx="114300" cy="158750"/>
            </a:xfrm>
            <a:custGeom>
              <a:avLst/>
              <a:gdLst/>
              <a:ahLst/>
              <a:cxnLst>
                <a:cxn ang="0">
                  <a:pos x="48" y="16"/>
                </a:cxn>
                <a:cxn ang="0">
                  <a:pos x="0" y="96"/>
                </a:cxn>
                <a:cxn ang="0">
                  <a:pos x="12" y="100"/>
                </a:cxn>
                <a:cxn ang="0">
                  <a:pos x="72" y="0"/>
                </a:cxn>
                <a:cxn ang="0">
                  <a:pos x="48" y="16"/>
                </a:cxn>
              </a:cxnLst>
              <a:rect l="0" t="0" r="r" b="b"/>
              <a:pathLst>
                <a:path w="72" h="100">
                  <a:moveTo>
                    <a:pt x="48" y="16"/>
                  </a:moveTo>
                  <a:lnTo>
                    <a:pt x="0" y="96"/>
                  </a:lnTo>
                  <a:lnTo>
                    <a:pt x="12" y="100"/>
                  </a:lnTo>
                  <a:lnTo>
                    <a:pt x="72" y="0"/>
                  </a:lnTo>
                  <a:lnTo>
                    <a:pt x="48" y="16"/>
                  </a:lnTo>
                  <a:close/>
                </a:path>
              </a:pathLst>
            </a:custGeom>
            <a:solidFill>
              <a:srgbClr val="83B6B1"/>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10" name="Freeform 257"/>
            <p:cNvSpPr/>
            <p:nvPr/>
          </p:nvSpPr>
          <p:spPr bwMode="auto">
            <a:xfrm>
              <a:off x="2603500" y="3319463"/>
              <a:ext cx="60325" cy="69850"/>
            </a:xfrm>
            <a:custGeom>
              <a:avLst/>
              <a:gdLst/>
              <a:ahLst/>
              <a:cxnLst>
                <a:cxn ang="0">
                  <a:pos x="38" y="0"/>
                </a:cxn>
                <a:cxn ang="0">
                  <a:pos x="14" y="14"/>
                </a:cxn>
                <a:cxn ang="0">
                  <a:pos x="0" y="40"/>
                </a:cxn>
                <a:cxn ang="0">
                  <a:pos x="14" y="44"/>
                </a:cxn>
                <a:cxn ang="0">
                  <a:pos x="38" y="0"/>
                </a:cxn>
              </a:cxnLst>
              <a:rect l="0" t="0" r="r" b="b"/>
              <a:pathLst>
                <a:path w="38" h="44">
                  <a:moveTo>
                    <a:pt x="38" y="0"/>
                  </a:moveTo>
                  <a:lnTo>
                    <a:pt x="14" y="14"/>
                  </a:lnTo>
                  <a:lnTo>
                    <a:pt x="0" y="40"/>
                  </a:lnTo>
                  <a:lnTo>
                    <a:pt x="14" y="44"/>
                  </a:lnTo>
                  <a:lnTo>
                    <a:pt x="38" y="0"/>
                  </a:lnTo>
                  <a:close/>
                </a:path>
              </a:pathLst>
            </a:custGeom>
            <a:solidFill>
              <a:srgbClr val="83495B"/>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11" name="Freeform 258"/>
            <p:cNvSpPr/>
            <p:nvPr/>
          </p:nvSpPr>
          <p:spPr bwMode="auto">
            <a:xfrm>
              <a:off x="2571750" y="3341688"/>
              <a:ext cx="53975" cy="41275"/>
            </a:xfrm>
            <a:custGeom>
              <a:avLst/>
              <a:gdLst/>
              <a:ahLst/>
              <a:cxnLst>
                <a:cxn ang="0">
                  <a:pos x="0" y="20"/>
                </a:cxn>
                <a:cxn ang="0">
                  <a:pos x="20" y="26"/>
                </a:cxn>
                <a:cxn ang="0">
                  <a:pos x="34" y="0"/>
                </a:cxn>
                <a:cxn ang="0">
                  <a:pos x="0" y="20"/>
                </a:cxn>
              </a:cxnLst>
              <a:rect l="0" t="0" r="r" b="b"/>
              <a:pathLst>
                <a:path w="34" h="26">
                  <a:moveTo>
                    <a:pt x="0" y="20"/>
                  </a:moveTo>
                  <a:lnTo>
                    <a:pt x="20" y="26"/>
                  </a:lnTo>
                  <a:lnTo>
                    <a:pt x="34" y="0"/>
                  </a:lnTo>
                  <a:lnTo>
                    <a:pt x="0" y="20"/>
                  </a:lnTo>
                  <a:close/>
                </a:path>
              </a:pathLst>
            </a:custGeom>
            <a:solidFill>
              <a:srgbClr val="83B6B1"/>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12" name="Freeform 259"/>
            <p:cNvSpPr/>
            <p:nvPr/>
          </p:nvSpPr>
          <p:spPr bwMode="auto">
            <a:xfrm>
              <a:off x="2625725" y="3297238"/>
              <a:ext cx="76200" cy="95250"/>
            </a:xfrm>
            <a:custGeom>
              <a:avLst/>
              <a:gdLst/>
              <a:ahLst/>
              <a:cxnLst>
                <a:cxn ang="0">
                  <a:pos x="24" y="14"/>
                </a:cxn>
                <a:cxn ang="0">
                  <a:pos x="0" y="58"/>
                </a:cxn>
                <a:cxn ang="0">
                  <a:pos x="16" y="60"/>
                </a:cxn>
                <a:cxn ang="0">
                  <a:pos x="48" y="0"/>
                </a:cxn>
                <a:cxn ang="0">
                  <a:pos x="24" y="14"/>
                </a:cxn>
              </a:cxnLst>
              <a:rect l="0" t="0" r="r" b="b"/>
              <a:pathLst>
                <a:path w="48" h="60">
                  <a:moveTo>
                    <a:pt x="24" y="14"/>
                  </a:moveTo>
                  <a:lnTo>
                    <a:pt x="0" y="58"/>
                  </a:lnTo>
                  <a:lnTo>
                    <a:pt x="16" y="60"/>
                  </a:lnTo>
                  <a:lnTo>
                    <a:pt x="48" y="0"/>
                  </a:lnTo>
                  <a:lnTo>
                    <a:pt x="24" y="14"/>
                  </a:lnTo>
                  <a:close/>
                </a:path>
              </a:pathLst>
            </a:custGeom>
            <a:solidFill>
              <a:srgbClr val="83B6B1"/>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13" name="Freeform 260"/>
            <p:cNvSpPr/>
            <p:nvPr/>
          </p:nvSpPr>
          <p:spPr bwMode="auto">
            <a:xfrm>
              <a:off x="2651125" y="3271838"/>
              <a:ext cx="95250" cy="127000"/>
            </a:xfrm>
            <a:custGeom>
              <a:avLst/>
              <a:gdLst/>
              <a:ahLst/>
              <a:cxnLst>
                <a:cxn ang="0">
                  <a:pos x="32" y="16"/>
                </a:cxn>
                <a:cxn ang="0">
                  <a:pos x="0" y="76"/>
                </a:cxn>
                <a:cxn ang="0">
                  <a:pos x="12" y="80"/>
                </a:cxn>
                <a:cxn ang="0">
                  <a:pos x="60" y="0"/>
                </a:cxn>
                <a:cxn ang="0">
                  <a:pos x="32" y="16"/>
                </a:cxn>
              </a:cxnLst>
              <a:rect l="0" t="0" r="r" b="b"/>
              <a:pathLst>
                <a:path w="60" h="80">
                  <a:moveTo>
                    <a:pt x="32" y="16"/>
                  </a:moveTo>
                  <a:lnTo>
                    <a:pt x="0" y="76"/>
                  </a:lnTo>
                  <a:lnTo>
                    <a:pt x="12" y="80"/>
                  </a:lnTo>
                  <a:lnTo>
                    <a:pt x="60" y="0"/>
                  </a:lnTo>
                  <a:lnTo>
                    <a:pt x="32" y="16"/>
                  </a:lnTo>
                  <a:close/>
                </a:path>
              </a:pathLst>
            </a:custGeom>
            <a:solidFill>
              <a:srgbClr val="83495B"/>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14" name="Freeform 261"/>
            <p:cNvSpPr/>
            <p:nvPr/>
          </p:nvSpPr>
          <p:spPr bwMode="auto">
            <a:xfrm>
              <a:off x="2689225" y="3227388"/>
              <a:ext cx="127000" cy="184150"/>
            </a:xfrm>
            <a:custGeom>
              <a:avLst/>
              <a:gdLst/>
              <a:ahLst/>
              <a:cxnLst>
                <a:cxn ang="0">
                  <a:pos x="80" y="0"/>
                </a:cxn>
                <a:cxn ang="0">
                  <a:pos x="60" y="12"/>
                </a:cxn>
                <a:cxn ang="0">
                  <a:pos x="0" y="112"/>
                </a:cxn>
                <a:cxn ang="0">
                  <a:pos x="16" y="116"/>
                </a:cxn>
                <a:cxn ang="0">
                  <a:pos x="80" y="0"/>
                </a:cxn>
                <a:cxn ang="0">
                  <a:pos x="80" y="0"/>
                </a:cxn>
              </a:cxnLst>
              <a:rect l="0" t="0" r="r" b="b"/>
              <a:pathLst>
                <a:path w="80" h="116">
                  <a:moveTo>
                    <a:pt x="80" y="0"/>
                  </a:moveTo>
                  <a:lnTo>
                    <a:pt x="60" y="12"/>
                  </a:lnTo>
                  <a:lnTo>
                    <a:pt x="0" y="112"/>
                  </a:lnTo>
                  <a:lnTo>
                    <a:pt x="16" y="116"/>
                  </a:lnTo>
                  <a:lnTo>
                    <a:pt x="80" y="0"/>
                  </a:lnTo>
                  <a:lnTo>
                    <a:pt x="80" y="0"/>
                  </a:lnTo>
                  <a:close/>
                </a:path>
              </a:pathLst>
            </a:custGeom>
            <a:solidFill>
              <a:srgbClr val="83495B"/>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15" name="Freeform 262"/>
            <p:cNvSpPr/>
            <p:nvPr/>
          </p:nvSpPr>
          <p:spPr bwMode="auto">
            <a:xfrm>
              <a:off x="2714625" y="3227388"/>
              <a:ext cx="123825" cy="187325"/>
            </a:xfrm>
            <a:custGeom>
              <a:avLst/>
              <a:gdLst/>
              <a:ahLst/>
              <a:cxnLst>
                <a:cxn ang="0">
                  <a:pos x="64" y="0"/>
                </a:cxn>
                <a:cxn ang="0">
                  <a:pos x="0" y="116"/>
                </a:cxn>
                <a:cxn ang="0">
                  <a:pos x="14" y="118"/>
                </a:cxn>
                <a:cxn ang="0">
                  <a:pos x="78" y="8"/>
                </a:cxn>
                <a:cxn ang="0">
                  <a:pos x="64" y="0"/>
                </a:cxn>
              </a:cxnLst>
              <a:rect l="0" t="0" r="r" b="b"/>
              <a:pathLst>
                <a:path w="78" h="118">
                  <a:moveTo>
                    <a:pt x="64" y="0"/>
                  </a:moveTo>
                  <a:lnTo>
                    <a:pt x="0" y="116"/>
                  </a:lnTo>
                  <a:lnTo>
                    <a:pt x="14" y="118"/>
                  </a:lnTo>
                  <a:lnTo>
                    <a:pt x="78" y="8"/>
                  </a:lnTo>
                  <a:lnTo>
                    <a:pt x="64" y="0"/>
                  </a:lnTo>
                  <a:close/>
                </a:path>
              </a:pathLst>
            </a:custGeom>
            <a:solidFill>
              <a:srgbClr val="83B6B1"/>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16" name="Freeform 263"/>
            <p:cNvSpPr/>
            <p:nvPr/>
          </p:nvSpPr>
          <p:spPr bwMode="auto">
            <a:xfrm>
              <a:off x="2736850" y="3240088"/>
              <a:ext cx="114300" cy="180975"/>
            </a:xfrm>
            <a:custGeom>
              <a:avLst/>
              <a:gdLst/>
              <a:ahLst/>
              <a:cxnLst>
                <a:cxn ang="0">
                  <a:pos x="72" y="4"/>
                </a:cxn>
                <a:cxn ang="0">
                  <a:pos x="64" y="0"/>
                </a:cxn>
                <a:cxn ang="0">
                  <a:pos x="0" y="110"/>
                </a:cxn>
                <a:cxn ang="0">
                  <a:pos x="16" y="114"/>
                </a:cxn>
                <a:cxn ang="0">
                  <a:pos x="72" y="4"/>
                </a:cxn>
              </a:cxnLst>
              <a:rect l="0" t="0" r="r" b="b"/>
              <a:pathLst>
                <a:path w="72" h="114">
                  <a:moveTo>
                    <a:pt x="72" y="4"/>
                  </a:moveTo>
                  <a:lnTo>
                    <a:pt x="64" y="0"/>
                  </a:lnTo>
                  <a:lnTo>
                    <a:pt x="0" y="110"/>
                  </a:lnTo>
                  <a:lnTo>
                    <a:pt x="16" y="114"/>
                  </a:lnTo>
                  <a:lnTo>
                    <a:pt x="72" y="4"/>
                  </a:lnTo>
                  <a:close/>
                </a:path>
              </a:pathLst>
            </a:custGeom>
            <a:solidFill>
              <a:srgbClr val="83495B"/>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17" name="Freeform 264"/>
            <p:cNvSpPr/>
            <p:nvPr/>
          </p:nvSpPr>
          <p:spPr bwMode="auto">
            <a:xfrm>
              <a:off x="2968625" y="3344863"/>
              <a:ext cx="92075" cy="136525"/>
            </a:xfrm>
            <a:custGeom>
              <a:avLst/>
              <a:gdLst/>
              <a:ahLst/>
              <a:cxnLst>
                <a:cxn ang="0">
                  <a:pos x="44" y="0"/>
                </a:cxn>
                <a:cxn ang="0">
                  <a:pos x="0" y="80"/>
                </a:cxn>
                <a:cxn ang="0">
                  <a:pos x="16" y="86"/>
                </a:cxn>
                <a:cxn ang="0">
                  <a:pos x="58" y="6"/>
                </a:cxn>
                <a:cxn ang="0">
                  <a:pos x="44" y="0"/>
                </a:cxn>
              </a:cxnLst>
              <a:rect l="0" t="0" r="r" b="b"/>
              <a:pathLst>
                <a:path w="58" h="86">
                  <a:moveTo>
                    <a:pt x="44" y="0"/>
                  </a:moveTo>
                  <a:lnTo>
                    <a:pt x="0" y="80"/>
                  </a:lnTo>
                  <a:lnTo>
                    <a:pt x="16" y="86"/>
                  </a:lnTo>
                  <a:lnTo>
                    <a:pt x="58" y="6"/>
                  </a:lnTo>
                  <a:lnTo>
                    <a:pt x="44" y="0"/>
                  </a:lnTo>
                  <a:close/>
                </a:path>
              </a:pathLst>
            </a:custGeom>
            <a:solidFill>
              <a:srgbClr val="83495B"/>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18" name="Freeform 265"/>
            <p:cNvSpPr/>
            <p:nvPr/>
          </p:nvSpPr>
          <p:spPr bwMode="auto">
            <a:xfrm>
              <a:off x="2762250" y="3246438"/>
              <a:ext cx="107950" cy="180975"/>
            </a:xfrm>
            <a:custGeom>
              <a:avLst/>
              <a:gdLst/>
              <a:ahLst/>
              <a:cxnLst>
                <a:cxn ang="0">
                  <a:pos x="56" y="0"/>
                </a:cxn>
                <a:cxn ang="0">
                  <a:pos x="0" y="110"/>
                </a:cxn>
                <a:cxn ang="0">
                  <a:pos x="12" y="114"/>
                </a:cxn>
                <a:cxn ang="0">
                  <a:pos x="68" y="6"/>
                </a:cxn>
                <a:cxn ang="0">
                  <a:pos x="56" y="0"/>
                </a:cxn>
              </a:cxnLst>
              <a:rect l="0" t="0" r="r" b="b"/>
              <a:pathLst>
                <a:path w="68" h="114">
                  <a:moveTo>
                    <a:pt x="56" y="0"/>
                  </a:moveTo>
                  <a:lnTo>
                    <a:pt x="0" y="110"/>
                  </a:lnTo>
                  <a:lnTo>
                    <a:pt x="12" y="114"/>
                  </a:lnTo>
                  <a:lnTo>
                    <a:pt x="68" y="6"/>
                  </a:lnTo>
                  <a:lnTo>
                    <a:pt x="56" y="0"/>
                  </a:lnTo>
                  <a:close/>
                </a:path>
              </a:pathLst>
            </a:custGeom>
            <a:solidFill>
              <a:srgbClr val="83B6B1"/>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19" name="Freeform 266"/>
            <p:cNvSpPr/>
            <p:nvPr/>
          </p:nvSpPr>
          <p:spPr bwMode="auto">
            <a:xfrm>
              <a:off x="2781300" y="3255963"/>
              <a:ext cx="107950" cy="177800"/>
            </a:xfrm>
            <a:custGeom>
              <a:avLst/>
              <a:gdLst/>
              <a:ahLst/>
              <a:cxnLst>
                <a:cxn ang="0">
                  <a:pos x="68" y="6"/>
                </a:cxn>
                <a:cxn ang="0">
                  <a:pos x="56" y="0"/>
                </a:cxn>
                <a:cxn ang="0">
                  <a:pos x="0" y="108"/>
                </a:cxn>
                <a:cxn ang="0">
                  <a:pos x="14" y="112"/>
                </a:cxn>
                <a:cxn ang="0">
                  <a:pos x="68" y="6"/>
                </a:cxn>
              </a:cxnLst>
              <a:rect l="0" t="0" r="r" b="b"/>
              <a:pathLst>
                <a:path w="68" h="112">
                  <a:moveTo>
                    <a:pt x="68" y="6"/>
                  </a:moveTo>
                  <a:lnTo>
                    <a:pt x="56" y="0"/>
                  </a:lnTo>
                  <a:lnTo>
                    <a:pt x="0" y="108"/>
                  </a:lnTo>
                  <a:lnTo>
                    <a:pt x="14" y="112"/>
                  </a:lnTo>
                  <a:lnTo>
                    <a:pt x="68" y="6"/>
                  </a:lnTo>
                  <a:close/>
                </a:path>
              </a:pathLst>
            </a:custGeom>
            <a:solidFill>
              <a:srgbClr val="83495B"/>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20" name="Freeform 267"/>
            <p:cNvSpPr/>
            <p:nvPr/>
          </p:nvSpPr>
          <p:spPr bwMode="auto">
            <a:xfrm>
              <a:off x="2803525" y="3265488"/>
              <a:ext cx="101600" cy="171450"/>
            </a:xfrm>
            <a:custGeom>
              <a:avLst/>
              <a:gdLst/>
              <a:ahLst/>
              <a:cxnLst>
                <a:cxn ang="0">
                  <a:pos x="54" y="0"/>
                </a:cxn>
                <a:cxn ang="0">
                  <a:pos x="0" y="106"/>
                </a:cxn>
                <a:cxn ang="0">
                  <a:pos x="12" y="108"/>
                </a:cxn>
                <a:cxn ang="0">
                  <a:pos x="64" y="6"/>
                </a:cxn>
                <a:cxn ang="0">
                  <a:pos x="54" y="0"/>
                </a:cxn>
              </a:cxnLst>
              <a:rect l="0" t="0" r="r" b="b"/>
              <a:pathLst>
                <a:path w="64" h="108">
                  <a:moveTo>
                    <a:pt x="54" y="0"/>
                  </a:moveTo>
                  <a:lnTo>
                    <a:pt x="0" y="106"/>
                  </a:lnTo>
                  <a:lnTo>
                    <a:pt x="12" y="108"/>
                  </a:lnTo>
                  <a:lnTo>
                    <a:pt x="64" y="6"/>
                  </a:lnTo>
                  <a:lnTo>
                    <a:pt x="54" y="0"/>
                  </a:lnTo>
                  <a:close/>
                </a:path>
              </a:pathLst>
            </a:custGeom>
            <a:solidFill>
              <a:srgbClr val="83B6B1"/>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21" name="Freeform 268"/>
            <p:cNvSpPr/>
            <p:nvPr/>
          </p:nvSpPr>
          <p:spPr bwMode="auto">
            <a:xfrm>
              <a:off x="2822575" y="3275013"/>
              <a:ext cx="104775" cy="168275"/>
            </a:xfrm>
            <a:custGeom>
              <a:avLst/>
              <a:gdLst/>
              <a:ahLst/>
              <a:cxnLst>
                <a:cxn ang="0">
                  <a:pos x="52" y="0"/>
                </a:cxn>
                <a:cxn ang="0">
                  <a:pos x="0" y="102"/>
                </a:cxn>
                <a:cxn ang="0">
                  <a:pos x="12" y="106"/>
                </a:cxn>
                <a:cxn ang="0">
                  <a:pos x="66" y="6"/>
                </a:cxn>
                <a:cxn ang="0">
                  <a:pos x="52" y="0"/>
                </a:cxn>
              </a:cxnLst>
              <a:rect l="0" t="0" r="r" b="b"/>
              <a:pathLst>
                <a:path w="66" h="106">
                  <a:moveTo>
                    <a:pt x="52" y="0"/>
                  </a:moveTo>
                  <a:lnTo>
                    <a:pt x="0" y="102"/>
                  </a:lnTo>
                  <a:lnTo>
                    <a:pt x="12" y="106"/>
                  </a:lnTo>
                  <a:lnTo>
                    <a:pt x="66" y="6"/>
                  </a:lnTo>
                  <a:lnTo>
                    <a:pt x="52" y="0"/>
                  </a:lnTo>
                  <a:close/>
                </a:path>
              </a:pathLst>
            </a:custGeom>
            <a:solidFill>
              <a:srgbClr val="83495B"/>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22" name="Freeform 269"/>
            <p:cNvSpPr/>
            <p:nvPr/>
          </p:nvSpPr>
          <p:spPr bwMode="auto">
            <a:xfrm>
              <a:off x="2841625" y="3284538"/>
              <a:ext cx="104775" cy="165100"/>
            </a:xfrm>
            <a:custGeom>
              <a:avLst/>
              <a:gdLst/>
              <a:ahLst/>
              <a:cxnLst>
                <a:cxn ang="0">
                  <a:pos x="54" y="0"/>
                </a:cxn>
                <a:cxn ang="0">
                  <a:pos x="0" y="100"/>
                </a:cxn>
                <a:cxn ang="0">
                  <a:pos x="16" y="104"/>
                </a:cxn>
                <a:cxn ang="0">
                  <a:pos x="66" y="6"/>
                </a:cxn>
                <a:cxn ang="0">
                  <a:pos x="54" y="0"/>
                </a:cxn>
              </a:cxnLst>
              <a:rect l="0" t="0" r="r" b="b"/>
              <a:pathLst>
                <a:path w="66" h="104">
                  <a:moveTo>
                    <a:pt x="54" y="0"/>
                  </a:moveTo>
                  <a:lnTo>
                    <a:pt x="0" y="100"/>
                  </a:lnTo>
                  <a:lnTo>
                    <a:pt x="16" y="104"/>
                  </a:lnTo>
                  <a:lnTo>
                    <a:pt x="66" y="6"/>
                  </a:lnTo>
                  <a:lnTo>
                    <a:pt x="54" y="0"/>
                  </a:lnTo>
                  <a:close/>
                </a:path>
              </a:pathLst>
            </a:custGeom>
            <a:solidFill>
              <a:srgbClr val="83B6B1"/>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23" name="Freeform 270"/>
            <p:cNvSpPr/>
            <p:nvPr/>
          </p:nvSpPr>
          <p:spPr bwMode="auto">
            <a:xfrm>
              <a:off x="2867025" y="3294063"/>
              <a:ext cx="101600" cy="158750"/>
            </a:xfrm>
            <a:custGeom>
              <a:avLst/>
              <a:gdLst/>
              <a:ahLst/>
              <a:cxnLst>
                <a:cxn ang="0">
                  <a:pos x="50" y="0"/>
                </a:cxn>
                <a:cxn ang="0">
                  <a:pos x="0" y="98"/>
                </a:cxn>
                <a:cxn ang="0">
                  <a:pos x="16" y="100"/>
                </a:cxn>
                <a:cxn ang="0">
                  <a:pos x="64" y="8"/>
                </a:cxn>
                <a:cxn ang="0">
                  <a:pos x="50" y="0"/>
                </a:cxn>
              </a:cxnLst>
              <a:rect l="0" t="0" r="r" b="b"/>
              <a:pathLst>
                <a:path w="64" h="100">
                  <a:moveTo>
                    <a:pt x="50" y="0"/>
                  </a:moveTo>
                  <a:lnTo>
                    <a:pt x="0" y="98"/>
                  </a:lnTo>
                  <a:lnTo>
                    <a:pt x="16" y="100"/>
                  </a:lnTo>
                  <a:lnTo>
                    <a:pt x="64" y="8"/>
                  </a:lnTo>
                  <a:lnTo>
                    <a:pt x="50" y="0"/>
                  </a:lnTo>
                  <a:close/>
                </a:path>
              </a:pathLst>
            </a:custGeom>
            <a:solidFill>
              <a:srgbClr val="83495B"/>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24" name="Freeform 271"/>
            <p:cNvSpPr/>
            <p:nvPr/>
          </p:nvSpPr>
          <p:spPr bwMode="auto">
            <a:xfrm>
              <a:off x="2892425" y="3306763"/>
              <a:ext cx="98425" cy="155575"/>
            </a:xfrm>
            <a:custGeom>
              <a:avLst/>
              <a:gdLst/>
              <a:ahLst/>
              <a:cxnLst>
                <a:cxn ang="0">
                  <a:pos x="48" y="0"/>
                </a:cxn>
                <a:cxn ang="0">
                  <a:pos x="0" y="92"/>
                </a:cxn>
                <a:cxn ang="0">
                  <a:pos x="18" y="98"/>
                </a:cxn>
                <a:cxn ang="0">
                  <a:pos x="62" y="8"/>
                </a:cxn>
                <a:cxn ang="0">
                  <a:pos x="48" y="0"/>
                </a:cxn>
              </a:cxnLst>
              <a:rect l="0" t="0" r="r" b="b"/>
              <a:pathLst>
                <a:path w="62" h="98">
                  <a:moveTo>
                    <a:pt x="48" y="0"/>
                  </a:moveTo>
                  <a:lnTo>
                    <a:pt x="0" y="92"/>
                  </a:lnTo>
                  <a:lnTo>
                    <a:pt x="18" y="98"/>
                  </a:lnTo>
                  <a:lnTo>
                    <a:pt x="62" y="8"/>
                  </a:lnTo>
                  <a:lnTo>
                    <a:pt x="48" y="0"/>
                  </a:lnTo>
                  <a:close/>
                </a:path>
              </a:pathLst>
            </a:custGeom>
            <a:solidFill>
              <a:srgbClr val="83B6B1"/>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25" name="Freeform 272"/>
            <p:cNvSpPr/>
            <p:nvPr/>
          </p:nvSpPr>
          <p:spPr bwMode="auto">
            <a:xfrm>
              <a:off x="2921000" y="3319463"/>
              <a:ext cx="95250" cy="149225"/>
            </a:xfrm>
            <a:custGeom>
              <a:avLst/>
              <a:gdLst/>
              <a:ahLst/>
              <a:cxnLst>
                <a:cxn ang="0">
                  <a:pos x="44" y="0"/>
                </a:cxn>
                <a:cxn ang="0">
                  <a:pos x="0" y="90"/>
                </a:cxn>
                <a:cxn ang="0">
                  <a:pos x="14" y="94"/>
                </a:cxn>
                <a:cxn ang="0">
                  <a:pos x="60" y="8"/>
                </a:cxn>
                <a:cxn ang="0">
                  <a:pos x="44" y="0"/>
                </a:cxn>
              </a:cxnLst>
              <a:rect l="0" t="0" r="r" b="b"/>
              <a:pathLst>
                <a:path w="60" h="94">
                  <a:moveTo>
                    <a:pt x="44" y="0"/>
                  </a:moveTo>
                  <a:lnTo>
                    <a:pt x="0" y="90"/>
                  </a:lnTo>
                  <a:lnTo>
                    <a:pt x="14" y="94"/>
                  </a:lnTo>
                  <a:lnTo>
                    <a:pt x="60" y="8"/>
                  </a:lnTo>
                  <a:lnTo>
                    <a:pt x="44" y="0"/>
                  </a:lnTo>
                  <a:close/>
                </a:path>
              </a:pathLst>
            </a:custGeom>
            <a:solidFill>
              <a:srgbClr val="83495B"/>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26" name="Freeform 273"/>
            <p:cNvSpPr/>
            <p:nvPr/>
          </p:nvSpPr>
          <p:spPr bwMode="auto">
            <a:xfrm>
              <a:off x="2943225" y="3332163"/>
              <a:ext cx="95250" cy="139700"/>
            </a:xfrm>
            <a:custGeom>
              <a:avLst/>
              <a:gdLst/>
              <a:ahLst/>
              <a:cxnLst>
                <a:cxn ang="0">
                  <a:pos x="46" y="0"/>
                </a:cxn>
                <a:cxn ang="0">
                  <a:pos x="0" y="86"/>
                </a:cxn>
                <a:cxn ang="0">
                  <a:pos x="16" y="88"/>
                </a:cxn>
                <a:cxn ang="0">
                  <a:pos x="60" y="8"/>
                </a:cxn>
                <a:cxn ang="0">
                  <a:pos x="46" y="0"/>
                </a:cxn>
              </a:cxnLst>
              <a:rect l="0" t="0" r="r" b="b"/>
              <a:pathLst>
                <a:path w="60" h="88">
                  <a:moveTo>
                    <a:pt x="46" y="0"/>
                  </a:moveTo>
                  <a:lnTo>
                    <a:pt x="0" y="86"/>
                  </a:lnTo>
                  <a:lnTo>
                    <a:pt x="16" y="88"/>
                  </a:lnTo>
                  <a:lnTo>
                    <a:pt x="60" y="8"/>
                  </a:lnTo>
                  <a:lnTo>
                    <a:pt x="46" y="0"/>
                  </a:lnTo>
                  <a:close/>
                </a:path>
              </a:pathLst>
            </a:custGeom>
            <a:solidFill>
              <a:srgbClr val="83B6B1"/>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27" name="Freeform 274"/>
            <p:cNvSpPr/>
            <p:nvPr/>
          </p:nvSpPr>
          <p:spPr bwMode="auto">
            <a:xfrm>
              <a:off x="2994025" y="3354388"/>
              <a:ext cx="95250" cy="133350"/>
            </a:xfrm>
            <a:custGeom>
              <a:avLst/>
              <a:gdLst/>
              <a:ahLst/>
              <a:cxnLst>
                <a:cxn ang="0">
                  <a:pos x="42" y="0"/>
                </a:cxn>
                <a:cxn ang="0">
                  <a:pos x="0" y="80"/>
                </a:cxn>
                <a:cxn ang="0">
                  <a:pos x="16" y="84"/>
                </a:cxn>
                <a:cxn ang="0">
                  <a:pos x="60" y="10"/>
                </a:cxn>
                <a:cxn ang="0">
                  <a:pos x="42" y="0"/>
                </a:cxn>
              </a:cxnLst>
              <a:rect l="0" t="0" r="r" b="b"/>
              <a:pathLst>
                <a:path w="60" h="84">
                  <a:moveTo>
                    <a:pt x="42" y="0"/>
                  </a:moveTo>
                  <a:lnTo>
                    <a:pt x="0" y="80"/>
                  </a:lnTo>
                  <a:lnTo>
                    <a:pt x="16" y="84"/>
                  </a:lnTo>
                  <a:lnTo>
                    <a:pt x="60" y="10"/>
                  </a:lnTo>
                  <a:lnTo>
                    <a:pt x="42" y="0"/>
                  </a:lnTo>
                  <a:close/>
                </a:path>
              </a:pathLst>
            </a:custGeom>
            <a:solidFill>
              <a:srgbClr val="83B6B1"/>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28" name="Freeform 275"/>
            <p:cNvSpPr/>
            <p:nvPr/>
          </p:nvSpPr>
          <p:spPr bwMode="auto">
            <a:xfrm>
              <a:off x="3019425" y="3370263"/>
              <a:ext cx="88900" cy="120650"/>
            </a:xfrm>
            <a:custGeom>
              <a:avLst/>
              <a:gdLst/>
              <a:ahLst/>
              <a:cxnLst>
                <a:cxn ang="0">
                  <a:pos x="44" y="0"/>
                </a:cxn>
                <a:cxn ang="0">
                  <a:pos x="0" y="74"/>
                </a:cxn>
                <a:cxn ang="0">
                  <a:pos x="16" y="76"/>
                </a:cxn>
                <a:cxn ang="0">
                  <a:pos x="56" y="6"/>
                </a:cxn>
                <a:cxn ang="0">
                  <a:pos x="44" y="0"/>
                </a:cxn>
              </a:cxnLst>
              <a:rect l="0" t="0" r="r" b="b"/>
              <a:pathLst>
                <a:path w="56" h="76">
                  <a:moveTo>
                    <a:pt x="44" y="0"/>
                  </a:moveTo>
                  <a:lnTo>
                    <a:pt x="0" y="74"/>
                  </a:lnTo>
                  <a:lnTo>
                    <a:pt x="16" y="76"/>
                  </a:lnTo>
                  <a:lnTo>
                    <a:pt x="56" y="6"/>
                  </a:lnTo>
                  <a:lnTo>
                    <a:pt x="44" y="0"/>
                  </a:lnTo>
                  <a:close/>
                </a:path>
              </a:pathLst>
            </a:custGeom>
            <a:solidFill>
              <a:srgbClr val="83495B"/>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29" name="Freeform 276"/>
            <p:cNvSpPr/>
            <p:nvPr/>
          </p:nvSpPr>
          <p:spPr bwMode="auto">
            <a:xfrm>
              <a:off x="2238375" y="2982913"/>
              <a:ext cx="577850" cy="390525"/>
            </a:xfrm>
            <a:custGeom>
              <a:avLst/>
              <a:gdLst/>
              <a:ahLst/>
              <a:cxnLst>
                <a:cxn ang="0">
                  <a:pos x="68" y="0"/>
                </a:cxn>
                <a:cxn ang="0">
                  <a:pos x="0" y="194"/>
                </a:cxn>
                <a:cxn ang="0">
                  <a:pos x="210" y="246"/>
                </a:cxn>
                <a:cxn ang="0">
                  <a:pos x="364" y="154"/>
                </a:cxn>
                <a:cxn ang="0">
                  <a:pos x="68" y="0"/>
                </a:cxn>
              </a:cxnLst>
              <a:rect l="0" t="0" r="r" b="b"/>
              <a:pathLst>
                <a:path w="364" h="246">
                  <a:moveTo>
                    <a:pt x="68" y="0"/>
                  </a:moveTo>
                  <a:lnTo>
                    <a:pt x="0" y="194"/>
                  </a:lnTo>
                  <a:lnTo>
                    <a:pt x="210" y="246"/>
                  </a:lnTo>
                  <a:lnTo>
                    <a:pt x="364" y="154"/>
                  </a:lnTo>
                  <a:lnTo>
                    <a:pt x="68" y="0"/>
                  </a:lnTo>
                  <a:close/>
                </a:path>
              </a:pathLst>
            </a:custGeom>
            <a:solidFill>
              <a:srgbClr val="9256B1"/>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30" name="Freeform 277"/>
            <p:cNvSpPr/>
            <p:nvPr/>
          </p:nvSpPr>
          <p:spPr bwMode="auto">
            <a:xfrm>
              <a:off x="1854200" y="2874963"/>
              <a:ext cx="492125" cy="415925"/>
            </a:xfrm>
            <a:custGeom>
              <a:avLst/>
              <a:gdLst/>
              <a:ahLst/>
              <a:cxnLst>
                <a:cxn ang="0">
                  <a:pos x="176" y="0"/>
                </a:cxn>
                <a:cxn ang="0">
                  <a:pos x="0" y="202"/>
                </a:cxn>
                <a:cxn ang="0">
                  <a:pos x="242" y="262"/>
                </a:cxn>
                <a:cxn ang="0">
                  <a:pos x="310" y="68"/>
                </a:cxn>
                <a:cxn ang="0">
                  <a:pos x="176" y="0"/>
                </a:cxn>
              </a:cxnLst>
              <a:rect l="0" t="0" r="r" b="b"/>
              <a:pathLst>
                <a:path w="310" h="262">
                  <a:moveTo>
                    <a:pt x="176" y="0"/>
                  </a:moveTo>
                  <a:lnTo>
                    <a:pt x="0" y="202"/>
                  </a:lnTo>
                  <a:lnTo>
                    <a:pt x="242" y="262"/>
                  </a:lnTo>
                  <a:lnTo>
                    <a:pt x="310" y="68"/>
                  </a:lnTo>
                  <a:lnTo>
                    <a:pt x="176" y="0"/>
                  </a:lnTo>
                  <a:close/>
                </a:path>
              </a:pathLst>
            </a:custGeom>
            <a:solidFill>
              <a:srgbClr val="A774B1"/>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31" name="Freeform 281"/>
            <p:cNvSpPr/>
            <p:nvPr/>
          </p:nvSpPr>
          <p:spPr bwMode="auto">
            <a:xfrm>
              <a:off x="1857375" y="2881313"/>
              <a:ext cx="377825" cy="352425"/>
            </a:xfrm>
            <a:custGeom>
              <a:avLst/>
              <a:gdLst/>
              <a:ahLst/>
              <a:cxnLst>
                <a:cxn ang="0">
                  <a:pos x="96" y="222"/>
                </a:cxn>
                <a:cxn ang="0">
                  <a:pos x="238" y="30"/>
                </a:cxn>
                <a:cxn ang="0">
                  <a:pos x="176" y="0"/>
                </a:cxn>
                <a:cxn ang="0">
                  <a:pos x="0" y="194"/>
                </a:cxn>
                <a:cxn ang="0">
                  <a:pos x="96" y="222"/>
                </a:cxn>
              </a:cxnLst>
              <a:rect l="0" t="0" r="r" b="b"/>
              <a:pathLst>
                <a:path w="238" h="222">
                  <a:moveTo>
                    <a:pt x="96" y="222"/>
                  </a:moveTo>
                  <a:lnTo>
                    <a:pt x="238" y="30"/>
                  </a:lnTo>
                  <a:lnTo>
                    <a:pt x="176" y="0"/>
                  </a:lnTo>
                  <a:lnTo>
                    <a:pt x="0" y="194"/>
                  </a:lnTo>
                  <a:lnTo>
                    <a:pt x="96" y="222"/>
                  </a:lnTo>
                  <a:close/>
                </a:path>
              </a:pathLst>
            </a:custGeom>
            <a:solidFill>
              <a:srgbClr val="FF6AAE"/>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32" name="Freeform 457"/>
            <p:cNvSpPr/>
            <p:nvPr/>
          </p:nvSpPr>
          <p:spPr bwMode="auto">
            <a:xfrm>
              <a:off x="1857375" y="2874963"/>
              <a:ext cx="320675" cy="330200"/>
            </a:xfrm>
            <a:custGeom>
              <a:avLst/>
              <a:gdLst/>
              <a:ahLst/>
              <a:cxnLst>
                <a:cxn ang="0">
                  <a:pos x="174" y="0"/>
                </a:cxn>
                <a:cxn ang="0">
                  <a:pos x="202" y="70"/>
                </a:cxn>
                <a:cxn ang="0">
                  <a:pos x="114" y="72"/>
                </a:cxn>
                <a:cxn ang="0">
                  <a:pos x="160" y="136"/>
                </a:cxn>
                <a:cxn ang="0">
                  <a:pos x="54" y="138"/>
                </a:cxn>
                <a:cxn ang="0">
                  <a:pos x="108" y="208"/>
                </a:cxn>
                <a:cxn ang="0">
                  <a:pos x="0" y="198"/>
                </a:cxn>
                <a:cxn ang="0">
                  <a:pos x="174" y="0"/>
                </a:cxn>
              </a:cxnLst>
              <a:rect l="0" t="0" r="r" b="b"/>
              <a:pathLst>
                <a:path w="202" h="208">
                  <a:moveTo>
                    <a:pt x="174" y="0"/>
                  </a:moveTo>
                  <a:lnTo>
                    <a:pt x="202" y="70"/>
                  </a:lnTo>
                  <a:lnTo>
                    <a:pt x="114" y="72"/>
                  </a:lnTo>
                  <a:lnTo>
                    <a:pt x="160" y="136"/>
                  </a:lnTo>
                  <a:lnTo>
                    <a:pt x="54" y="138"/>
                  </a:lnTo>
                  <a:lnTo>
                    <a:pt x="108" y="208"/>
                  </a:lnTo>
                  <a:lnTo>
                    <a:pt x="0" y="198"/>
                  </a:lnTo>
                  <a:lnTo>
                    <a:pt x="174" y="0"/>
                  </a:lnTo>
                  <a:close/>
                </a:path>
              </a:pathLst>
            </a:custGeom>
            <a:solidFill>
              <a:srgbClr val="74B3B1"/>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33" name="Freeform 458"/>
            <p:cNvSpPr/>
            <p:nvPr/>
          </p:nvSpPr>
          <p:spPr bwMode="auto">
            <a:xfrm>
              <a:off x="1882775" y="3113088"/>
              <a:ext cx="73025" cy="50800"/>
            </a:xfrm>
            <a:custGeom>
              <a:avLst/>
              <a:gdLst/>
              <a:ahLst/>
              <a:cxnLst>
                <a:cxn ang="0">
                  <a:pos x="0" y="32"/>
                </a:cxn>
                <a:cxn ang="0">
                  <a:pos x="46" y="32"/>
                </a:cxn>
                <a:cxn ang="0">
                  <a:pos x="26" y="0"/>
                </a:cxn>
                <a:cxn ang="0">
                  <a:pos x="0" y="32"/>
                </a:cxn>
              </a:cxnLst>
              <a:rect l="0" t="0" r="r" b="b"/>
              <a:pathLst>
                <a:path w="46" h="32">
                  <a:moveTo>
                    <a:pt x="0" y="32"/>
                  </a:moveTo>
                  <a:lnTo>
                    <a:pt x="46" y="32"/>
                  </a:lnTo>
                  <a:lnTo>
                    <a:pt x="26" y="0"/>
                  </a:lnTo>
                  <a:lnTo>
                    <a:pt x="0" y="32"/>
                  </a:lnTo>
                  <a:close/>
                </a:path>
              </a:pathLst>
            </a:custGeom>
            <a:solidFill>
              <a:srgbClr val="FF9A51"/>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34" name="Freeform 459"/>
            <p:cNvSpPr/>
            <p:nvPr/>
          </p:nvSpPr>
          <p:spPr bwMode="auto">
            <a:xfrm>
              <a:off x="1971675" y="3011488"/>
              <a:ext cx="73025" cy="50800"/>
            </a:xfrm>
            <a:custGeom>
              <a:avLst/>
              <a:gdLst/>
              <a:ahLst/>
              <a:cxnLst>
                <a:cxn ang="0">
                  <a:pos x="0" y="30"/>
                </a:cxn>
                <a:cxn ang="0">
                  <a:pos x="46" y="32"/>
                </a:cxn>
                <a:cxn ang="0">
                  <a:pos x="26" y="0"/>
                </a:cxn>
                <a:cxn ang="0">
                  <a:pos x="0" y="30"/>
                </a:cxn>
              </a:cxnLst>
              <a:rect l="0" t="0" r="r" b="b"/>
              <a:pathLst>
                <a:path w="46" h="32">
                  <a:moveTo>
                    <a:pt x="0" y="30"/>
                  </a:moveTo>
                  <a:lnTo>
                    <a:pt x="46" y="32"/>
                  </a:lnTo>
                  <a:lnTo>
                    <a:pt x="26" y="0"/>
                  </a:lnTo>
                  <a:lnTo>
                    <a:pt x="0" y="30"/>
                  </a:lnTo>
                  <a:close/>
                </a:path>
              </a:pathLst>
            </a:custGeom>
            <a:solidFill>
              <a:srgbClr val="FF9A51"/>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35" name="Freeform 460"/>
            <p:cNvSpPr/>
            <p:nvPr/>
          </p:nvSpPr>
          <p:spPr bwMode="auto">
            <a:xfrm>
              <a:off x="2073275" y="2900363"/>
              <a:ext cx="69850" cy="50800"/>
            </a:xfrm>
            <a:custGeom>
              <a:avLst/>
              <a:gdLst/>
              <a:ahLst/>
              <a:cxnLst>
                <a:cxn ang="0">
                  <a:pos x="0" y="30"/>
                </a:cxn>
                <a:cxn ang="0">
                  <a:pos x="44" y="32"/>
                </a:cxn>
                <a:cxn ang="0">
                  <a:pos x="24" y="0"/>
                </a:cxn>
                <a:cxn ang="0">
                  <a:pos x="0" y="30"/>
                </a:cxn>
              </a:cxnLst>
              <a:rect l="0" t="0" r="r" b="b"/>
              <a:pathLst>
                <a:path w="44" h="32">
                  <a:moveTo>
                    <a:pt x="0" y="30"/>
                  </a:moveTo>
                  <a:lnTo>
                    <a:pt x="44" y="32"/>
                  </a:lnTo>
                  <a:lnTo>
                    <a:pt x="24" y="0"/>
                  </a:lnTo>
                  <a:lnTo>
                    <a:pt x="0" y="30"/>
                  </a:lnTo>
                  <a:close/>
                </a:path>
              </a:pathLst>
            </a:custGeom>
            <a:solidFill>
              <a:srgbClr val="FF9A51"/>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36" name="Freeform 461"/>
            <p:cNvSpPr/>
            <p:nvPr/>
          </p:nvSpPr>
          <p:spPr bwMode="auto">
            <a:xfrm>
              <a:off x="2009775" y="3125788"/>
              <a:ext cx="79375" cy="44450"/>
            </a:xfrm>
            <a:custGeom>
              <a:avLst/>
              <a:gdLst/>
              <a:ahLst/>
              <a:cxnLst>
                <a:cxn ang="0">
                  <a:pos x="32" y="28"/>
                </a:cxn>
                <a:cxn ang="0">
                  <a:pos x="0" y="0"/>
                </a:cxn>
                <a:cxn ang="0">
                  <a:pos x="50" y="0"/>
                </a:cxn>
                <a:cxn ang="0">
                  <a:pos x="32" y="28"/>
                </a:cxn>
              </a:cxnLst>
              <a:rect l="0" t="0" r="r" b="b"/>
              <a:pathLst>
                <a:path w="50" h="28">
                  <a:moveTo>
                    <a:pt x="32" y="28"/>
                  </a:moveTo>
                  <a:lnTo>
                    <a:pt x="0" y="0"/>
                  </a:lnTo>
                  <a:lnTo>
                    <a:pt x="50" y="0"/>
                  </a:lnTo>
                  <a:lnTo>
                    <a:pt x="32" y="28"/>
                  </a:lnTo>
                  <a:close/>
                </a:path>
              </a:pathLst>
            </a:custGeom>
            <a:solidFill>
              <a:srgbClr val="FFF7AE"/>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37" name="Freeform 462"/>
            <p:cNvSpPr/>
            <p:nvPr/>
          </p:nvSpPr>
          <p:spPr bwMode="auto">
            <a:xfrm>
              <a:off x="2085975" y="3011488"/>
              <a:ext cx="82550" cy="44450"/>
            </a:xfrm>
            <a:custGeom>
              <a:avLst/>
              <a:gdLst/>
              <a:ahLst/>
              <a:cxnLst>
                <a:cxn ang="0">
                  <a:pos x="32" y="28"/>
                </a:cxn>
                <a:cxn ang="0">
                  <a:pos x="0" y="0"/>
                </a:cxn>
                <a:cxn ang="0">
                  <a:pos x="52" y="0"/>
                </a:cxn>
                <a:cxn ang="0">
                  <a:pos x="32" y="28"/>
                </a:cxn>
              </a:cxnLst>
              <a:rect l="0" t="0" r="r" b="b"/>
              <a:pathLst>
                <a:path w="52" h="28">
                  <a:moveTo>
                    <a:pt x="32" y="28"/>
                  </a:moveTo>
                  <a:lnTo>
                    <a:pt x="0" y="0"/>
                  </a:lnTo>
                  <a:lnTo>
                    <a:pt x="52" y="0"/>
                  </a:lnTo>
                  <a:lnTo>
                    <a:pt x="32" y="28"/>
                  </a:lnTo>
                  <a:close/>
                </a:path>
              </a:pathLst>
            </a:custGeom>
            <a:solidFill>
              <a:srgbClr val="FFF7AE"/>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38" name="Freeform 463"/>
            <p:cNvSpPr/>
            <p:nvPr/>
          </p:nvSpPr>
          <p:spPr bwMode="auto">
            <a:xfrm>
              <a:off x="2181225" y="2903538"/>
              <a:ext cx="53975" cy="63500"/>
            </a:xfrm>
            <a:custGeom>
              <a:avLst/>
              <a:gdLst/>
              <a:ahLst/>
              <a:cxnLst>
                <a:cxn ang="0">
                  <a:pos x="14" y="40"/>
                </a:cxn>
                <a:cxn ang="0">
                  <a:pos x="0" y="0"/>
                </a:cxn>
                <a:cxn ang="0">
                  <a:pos x="34" y="16"/>
                </a:cxn>
                <a:cxn ang="0">
                  <a:pos x="14" y="40"/>
                </a:cxn>
              </a:cxnLst>
              <a:rect l="0" t="0" r="r" b="b"/>
              <a:pathLst>
                <a:path w="34" h="40">
                  <a:moveTo>
                    <a:pt x="14" y="40"/>
                  </a:moveTo>
                  <a:lnTo>
                    <a:pt x="0" y="0"/>
                  </a:lnTo>
                  <a:lnTo>
                    <a:pt x="34" y="16"/>
                  </a:lnTo>
                  <a:lnTo>
                    <a:pt x="14" y="40"/>
                  </a:lnTo>
                  <a:close/>
                </a:path>
              </a:pathLst>
            </a:custGeom>
            <a:solidFill>
              <a:srgbClr val="FFF7AE"/>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39" name="Freeform 464"/>
            <p:cNvSpPr/>
            <p:nvPr/>
          </p:nvSpPr>
          <p:spPr bwMode="auto">
            <a:xfrm>
              <a:off x="2006600" y="2928938"/>
              <a:ext cx="327025" cy="336550"/>
            </a:xfrm>
            <a:custGeom>
              <a:avLst/>
              <a:gdLst/>
              <a:ahLst/>
              <a:cxnLst>
                <a:cxn ang="0">
                  <a:pos x="150" y="0"/>
                </a:cxn>
                <a:cxn ang="0">
                  <a:pos x="0" y="194"/>
                </a:cxn>
                <a:cxn ang="0">
                  <a:pos x="92" y="212"/>
                </a:cxn>
                <a:cxn ang="0">
                  <a:pos x="206" y="30"/>
                </a:cxn>
                <a:cxn ang="0">
                  <a:pos x="150" y="0"/>
                </a:cxn>
              </a:cxnLst>
              <a:rect l="0" t="0" r="r" b="b"/>
              <a:pathLst>
                <a:path w="206" h="212">
                  <a:moveTo>
                    <a:pt x="150" y="0"/>
                  </a:moveTo>
                  <a:lnTo>
                    <a:pt x="0" y="194"/>
                  </a:lnTo>
                  <a:lnTo>
                    <a:pt x="92" y="212"/>
                  </a:lnTo>
                  <a:lnTo>
                    <a:pt x="206" y="30"/>
                  </a:lnTo>
                  <a:lnTo>
                    <a:pt x="150" y="0"/>
                  </a:lnTo>
                  <a:close/>
                </a:path>
              </a:pathLst>
            </a:custGeom>
            <a:solidFill>
              <a:srgbClr val="FF6AAE"/>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40" name="Freeform 465"/>
            <p:cNvSpPr/>
            <p:nvPr/>
          </p:nvSpPr>
          <p:spPr bwMode="auto">
            <a:xfrm>
              <a:off x="2238375" y="2922588"/>
              <a:ext cx="6350" cy="9525"/>
            </a:xfrm>
            <a:custGeom>
              <a:avLst/>
              <a:gdLst/>
              <a:ahLst/>
              <a:cxnLst>
                <a:cxn ang="0">
                  <a:pos x="2" y="0"/>
                </a:cxn>
                <a:cxn ang="0">
                  <a:pos x="0" y="2"/>
                </a:cxn>
                <a:cxn ang="0">
                  <a:pos x="4" y="6"/>
                </a:cxn>
                <a:cxn ang="0">
                  <a:pos x="2" y="0"/>
                </a:cxn>
              </a:cxnLst>
              <a:rect l="0" t="0" r="r" b="b"/>
              <a:pathLst>
                <a:path w="4" h="6">
                  <a:moveTo>
                    <a:pt x="2" y="0"/>
                  </a:moveTo>
                  <a:lnTo>
                    <a:pt x="0" y="2"/>
                  </a:lnTo>
                  <a:lnTo>
                    <a:pt x="4" y="6"/>
                  </a:lnTo>
                  <a:lnTo>
                    <a:pt x="2" y="0"/>
                  </a:lnTo>
                  <a:close/>
                </a:path>
              </a:pathLst>
            </a:custGeom>
            <a:solidFill>
              <a:srgbClr val="74B3B1"/>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41" name="Freeform 466"/>
            <p:cNvSpPr/>
            <p:nvPr/>
          </p:nvSpPr>
          <p:spPr bwMode="auto">
            <a:xfrm>
              <a:off x="2006600" y="2925763"/>
              <a:ext cx="285750" cy="311150"/>
            </a:xfrm>
            <a:custGeom>
              <a:avLst/>
              <a:gdLst/>
              <a:ahLst/>
              <a:cxnLst>
                <a:cxn ang="0">
                  <a:pos x="150" y="4"/>
                </a:cxn>
                <a:cxn ang="0">
                  <a:pos x="146" y="0"/>
                </a:cxn>
                <a:cxn ang="0">
                  <a:pos x="0" y="196"/>
                </a:cxn>
                <a:cxn ang="0">
                  <a:pos x="102" y="194"/>
                </a:cxn>
                <a:cxn ang="0">
                  <a:pos x="46" y="136"/>
                </a:cxn>
                <a:cxn ang="0">
                  <a:pos x="144" y="126"/>
                </a:cxn>
                <a:cxn ang="0">
                  <a:pos x="96" y="70"/>
                </a:cxn>
                <a:cxn ang="0">
                  <a:pos x="180" y="62"/>
                </a:cxn>
                <a:cxn ang="0">
                  <a:pos x="150" y="4"/>
                </a:cxn>
              </a:cxnLst>
              <a:rect l="0" t="0" r="r" b="b"/>
              <a:pathLst>
                <a:path w="180" h="196">
                  <a:moveTo>
                    <a:pt x="150" y="4"/>
                  </a:moveTo>
                  <a:lnTo>
                    <a:pt x="146" y="0"/>
                  </a:lnTo>
                  <a:lnTo>
                    <a:pt x="0" y="196"/>
                  </a:lnTo>
                  <a:lnTo>
                    <a:pt x="102" y="194"/>
                  </a:lnTo>
                  <a:lnTo>
                    <a:pt x="46" y="136"/>
                  </a:lnTo>
                  <a:lnTo>
                    <a:pt x="144" y="126"/>
                  </a:lnTo>
                  <a:lnTo>
                    <a:pt x="96" y="70"/>
                  </a:lnTo>
                  <a:lnTo>
                    <a:pt x="180" y="62"/>
                  </a:lnTo>
                  <a:lnTo>
                    <a:pt x="150" y="4"/>
                  </a:lnTo>
                  <a:close/>
                </a:path>
              </a:pathLst>
            </a:custGeom>
            <a:solidFill>
              <a:srgbClr val="74B3B1"/>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42" name="Freeform 467"/>
            <p:cNvSpPr/>
            <p:nvPr/>
          </p:nvSpPr>
          <p:spPr bwMode="auto">
            <a:xfrm>
              <a:off x="2028825" y="3163888"/>
              <a:ext cx="66675" cy="47625"/>
            </a:xfrm>
            <a:custGeom>
              <a:avLst/>
              <a:gdLst/>
              <a:ahLst/>
              <a:cxnLst>
                <a:cxn ang="0">
                  <a:pos x="0" y="30"/>
                </a:cxn>
                <a:cxn ang="0">
                  <a:pos x="42" y="26"/>
                </a:cxn>
                <a:cxn ang="0">
                  <a:pos x="20" y="0"/>
                </a:cxn>
                <a:cxn ang="0">
                  <a:pos x="0" y="30"/>
                </a:cxn>
              </a:cxnLst>
              <a:rect l="0" t="0" r="r" b="b"/>
              <a:pathLst>
                <a:path w="42" h="30">
                  <a:moveTo>
                    <a:pt x="0" y="30"/>
                  </a:moveTo>
                  <a:lnTo>
                    <a:pt x="42" y="26"/>
                  </a:lnTo>
                  <a:lnTo>
                    <a:pt x="20" y="0"/>
                  </a:lnTo>
                  <a:lnTo>
                    <a:pt x="0" y="30"/>
                  </a:lnTo>
                  <a:close/>
                </a:path>
              </a:pathLst>
            </a:custGeom>
            <a:solidFill>
              <a:srgbClr val="FF9A51"/>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43" name="Freeform 468"/>
            <p:cNvSpPr/>
            <p:nvPr/>
          </p:nvSpPr>
          <p:spPr bwMode="auto">
            <a:xfrm>
              <a:off x="2101850" y="3059113"/>
              <a:ext cx="69850" cy="47625"/>
            </a:xfrm>
            <a:custGeom>
              <a:avLst/>
              <a:gdLst/>
              <a:ahLst/>
              <a:cxnLst>
                <a:cxn ang="0">
                  <a:pos x="0" y="30"/>
                </a:cxn>
                <a:cxn ang="0">
                  <a:pos x="44" y="28"/>
                </a:cxn>
                <a:cxn ang="0">
                  <a:pos x="22" y="0"/>
                </a:cxn>
                <a:cxn ang="0">
                  <a:pos x="0" y="30"/>
                </a:cxn>
              </a:cxnLst>
              <a:rect l="0" t="0" r="r" b="b"/>
              <a:pathLst>
                <a:path w="44" h="30">
                  <a:moveTo>
                    <a:pt x="0" y="30"/>
                  </a:moveTo>
                  <a:lnTo>
                    <a:pt x="44" y="28"/>
                  </a:lnTo>
                  <a:lnTo>
                    <a:pt x="22" y="0"/>
                  </a:lnTo>
                  <a:lnTo>
                    <a:pt x="0" y="30"/>
                  </a:lnTo>
                  <a:close/>
                </a:path>
              </a:pathLst>
            </a:custGeom>
            <a:solidFill>
              <a:srgbClr val="FF9A51"/>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44" name="Freeform 469"/>
            <p:cNvSpPr/>
            <p:nvPr/>
          </p:nvSpPr>
          <p:spPr bwMode="auto">
            <a:xfrm>
              <a:off x="2187575" y="2951163"/>
              <a:ext cx="69850" cy="47625"/>
            </a:xfrm>
            <a:custGeom>
              <a:avLst/>
              <a:gdLst/>
              <a:ahLst/>
              <a:cxnLst>
                <a:cxn ang="0">
                  <a:pos x="0" y="30"/>
                </a:cxn>
                <a:cxn ang="0">
                  <a:pos x="44" y="26"/>
                </a:cxn>
                <a:cxn ang="0">
                  <a:pos x="22" y="0"/>
                </a:cxn>
                <a:cxn ang="0">
                  <a:pos x="0" y="30"/>
                </a:cxn>
              </a:cxnLst>
              <a:rect l="0" t="0" r="r" b="b"/>
              <a:pathLst>
                <a:path w="44" h="30">
                  <a:moveTo>
                    <a:pt x="0" y="30"/>
                  </a:moveTo>
                  <a:lnTo>
                    <a:pt x="44" y="26"/>
                  </a:lnTo>
                  <a:lnTo>
                    <a:pt x="22" y="0"/>
                  </a:lnTo>
                  <a:lnTo>
                    <a:pt x="0" y="30"/>
                  </a:lnTo>
                  <a:close/>
                </a:path>
              </a:pathLst>
            </a:custGeom>
            <a:solidFill>
              <a:srgbClr val="FF9A51"/>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45" name="Freeform 470"/>
            <p:cNvSpPr/>
            <p:nvPr/>
          </p:nvSpPr>
          <p:spPr bwMode="auto">
            <a:xfrm>
              <a:off x="2143125" y="3160713"/>
              <a:ext cx="76200" cy="41275"/>
            </a:xfrm>
            <a:custGeom>
              <a:avLst/>
              <a:gdLst/>
              <a:ahLst/>
              <a:cxnLst>
                <a:cxn ang="0">
                  <a:pos x="32" y="26"/>
                </a:cxn>
                <a:cxn ang="0">
                  <a:pos x="0" y="2"/>
                </a:cxn>
                <a:cxn ang="0">
                  <a:pos x="48" y="0"/>
                </a:cxn>
                <a:cxn ang="0">
                  <a:pos x="32" y="26"/>
                </a:cxn>
              </a:cxnLst>
              <a:rect l="0" t="0" r="r" b="b"/>
              <a:pathLst>
                <a:path w="48" h="26">
                  <a:moveTo>
                    <a:pt x="32" y="26"/>
                  </a:moveTo>
                  <a:lnTo>
                    <a:pt x="0" y="2"/>
                  </a:lnTo>
                  <a:lnTo>
                    <a:pt x="48" y="0"/>
                  </a:lnTo>
                  <a:lnTo>
                    <a:pt x="32" y="26"/>
                  </a:lnTo>
                  <a:close/>
                </a:path>
              </a:pathLst>
            </a:custGeom>
            <a:solidFill>
              <a:srgbClr val="FFF7AE"/>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46" name="Freeform 471"/>
            <p:cNvSpPr/>
            <p:nvPr/>
          </p:nvSpPr>
          <p:spPr bwMode="auto">
            <a:xfrm>
              <a:off x="2206625" y="3046413"/>
              <a:ext cx="79375" cy="44450"/>
            </a:xfrm>
            <a:custGeom>
              <a:avLst/>
              <a:gdLst/>
              <a:ahLst/>
              <a:cxnLst>
                <a:cxn ang="0">
                  <a:pos x="34" y="28"/>
                </a:cxn>
                <a:cxn ang="0">
                  <a:pos x="0" y="4"/>
                </a:cxn>
                <a:cxn ang="0">
                  <a:pos x="50" y="0"/>
                </a:cxn>
                <a:cxn ang="0">
                  <a:pos x="34" y="28"/>
                </a:cxn>
              </a:cxnLst>
              <a:rect l="0" t="0" r="r" b="b"/>
              <a:pathLst>
                <a:path w="50" h="28">
                  <a:moveTo>
                    <a:pt x="34" y="28"/>
                  </a:moveTo>
                  <a:lnTo>
                    <a:pt x="0" y="4"/>
                  </a:lnTo>
                  <a:lnTo>
                    <a:pt x="50" y="0"/>
                  </a:lnTo>
                  <a:lnTo>
                    <a:pt x="34" y="28"/>
                  </a:lnTo>
                  <a:close/>
                </a:path>
              </a:pathLst>
            </a:custGeom>
            <a:solidFill>
              <a:srgbClr val="FFF7AE"/>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47" name="Freeform 472"/>
            <p:cNvSpPr/>
            <p:nvPr/>
          </p:nvSpPr>
          <p:spPr bwMode="auto">
            <a:xfrm>
              <a:off x="2292350" y="2957513"/>
              <a:ext cx="41275" cy="44450"/>
            </a:xfrm>
            <a:custGeom>
              <a:avLst/>
              <a:gdLst/>
              <a:ahLst/>
              <a:cxnLst>
                <a:cxn ang="0">
                  <a:pos x="26" y="12"/>
                </a:cxn>
                <a:cxn ang="0">
                  <a:pos x="0" y="0"/>
                </a:cxn>
                <a:cxn ang="0">
                  <a:pos x="14" y="28"/>
                </a:cxn>
                <a:cxn ang="0">
                  <a:pos x="26" y="12"/>
                </a:cxn>
              </a:cxnLst>
              <a:rect l="0" t="0" r="r" b="b"/>
              <a:pathLst>
                <a:path w="26" h="28">
                  <a:moveTo>
                    <a:pt x="26" y="12"/>
                  </a:moveTo>
                  <a:lnTo>
                    <a:pt x="0" y="0"/>
                  </a:lnTo>
                  <a:lnTo>
                    <a:pt x="14" y="28"/>
                  </a:lnTo>
                  <a:lnTo>
                    <a:pt x="26" y="12"/>
                  </a:lnTo>
                  <a:close/>
                </a:path>
              </a:pathLst>
            </a:custGeom>
            <a:solidFill>
              <a:srgbClr val="FFF7AE"/>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48" name="Freeform 473"/>
            <p:cNvSpPr/>
            <p:nvPr/>
          </p:nvSpPr>
          <p:spPr bwMode="auto">
            <a:xfrm>
              <a:off x="2146300" y="2982913"/>
              <a:ext cx="269875" cy="317500"/>
            </a:xfrm>
            <a:custGeom>
              <a:avLst/>
              <a:gdLst/>
              <a:ahLst/>
              <a:cxnLst>
                <a:cxn ang="0">
                  <a:pos x="120" y="0"/>
                </a:cxn>
                <a:cxn ang="0">
                  <a:pos x="0" y="178"/>
                </a:cxn>
                <a:cxn ang="0">
                  <a:pos x="80" y="200"/>
                </a:cxn>
                <a:cxn ang="0">
                  <a:pos x="170" y="22"/>
                </a:cxn>
                <a:cxn ang="0">
                  <a:pos x="120" y="0"/>
                </a:cxn>
              </a:cxnLst>
              <a:rect l="0" t="0" r="r" b="b"/>
              <a:pathLst>
                <a:path w="170" h="200">
                  <a:moveTo>
                    <a:pt x="120" y="0"/>
                  </a:moveTo>
                  <a:lnTo>
                    <a:pt x="0" y="178"/>
                  </a:lnTo>
                  <a:lnTo>
                    <a:pt x="80" y="200"/>
                  </a:lnTo>
                  <a:lnTo>
                    <a:pt x="170" y="22"/>
                  </a:lnTo>
                  <a:lnTo>
                    <a:pt x="120" y="0"/>
                  </a:lnTo>
                  <a:close/>
                </a:path>
              </a:pathLst>
            </a:custGeom>
            <a:solidFill>
              <a:srgbClr val="FF6AAE"/>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49" name="Freeform 474"/>
            <p:cNvSpPr/>
            <p:nvPr/>
          </p:nvSpPr>
          <p:spPr bwMode="auto">
            <a:xfrm>
              <a:off x="2330450" y="2976563"/>
              <a:ext cx="6350" cy="6350"/>
            </a:xfrm>
            <a:custGeom>
              <a:avLst/>
              <a:gdLst/>
              <a:ahLst/>
              <a:cxnLst>
                <a:cxn ang="0">
                  <a:pos x="2" y="0"/>
                </a:cxn>
                <a:cxn ang="0">
                  <a:pos x="0" y="2"/>
                </a:cxn>
                <a:cxn ang="0">
                  <a:pos x="4" y="4"/>
                </a:cxn>
                <a:cxn ang="0">
                  <a:pos x="2" y="0"/>
                </a:cxn>
              </a:cxnLst>
              <a:rect l="0" t="0" r="r" b="b"/>
              <a:pathLst>
                <a:path w="4" h="4">
                  <a:moveTo>
                    <a:pt x="2" y="0"/>
                  </a:moveTo>
                  <a:lnTo>
                    <a:pt x="0" y="2"/>
                  </a:lnTo>
                  <a:lnTo>
                    <a:pt x="4" y="4"/>
                  </a:lnTo>
                  <a:lnTo>
                    <a:pt x="2" y="0"/>
                  </a:lnTo>
                  <a:close/>
                </a:path>
              </a:pathLst>
            </a:custGeom>
            <a:solidFill>
              <a:srgbClr val="74B3B1"/>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50" name="Freeform 475"/>
            <p:cNvSpPr/>
            <p:nvPr/>
          </p:nvSpPr>
          <p:spPr bwMode="auto">
            <a:xfrm>
              <a:off x="2146300" y="2979738"/>
              <a:ext cx="238125" cy="285750"/>
            </a:xfrm>
            <a:custGeom>
              <a:avLst/>
              <a:gdLst/>
              <a:ahLst/>
              <a:cxnLst>
                <a:cxn ang="0">
                  <a:pos x="120" y="2"/>
                </a:cxn>
                <a:cxn ang="0">
                  <a:pos x="116" y="0"/>
                </a:cxn>
                <a:cxn ang="0">
                  <a:pos x="0" y="180"/>
                </a:cxn>
                <a:cxn ang="0">
                  <a:pos x="90" y="172"/>
                </a:cxn>
                <a:cxn ang="0">
                  <a:pos x="38" y="124"/>
                </a:cxn>
                <a:cxn ang="0">
                  <a:pos x="124" y="108"/>
                </a:cxn>
                <a:cxn ang="0">
                  <a:pos x="78" y="64"/>
                </a:cxn>
                <a:cxn ang="0">
                  <a:pos x="150" y="50"/>
                </a:cxn>
                <a:cxn ang="0">
                  <a:pos x="120" y="2"/>
                </a:cxn>
              </a:cxnLst>
              <a:rect l="0" t="0" r="r" b="b"/>
              <a:pathLst>
                <a:path w="150" h="180">
                  <a:moveTo>
                    <a:pt x="120" y="2"/>
                  </a:moveTo>
                  <a:lnTo>
                    <a:pt x="116" y="0"/>
                  </a:lnTo>
                  <a:lnTo>
                    <a:pt x="0" y="180"/>
                  </a:lnTo>
                  <a:lnTo>
                    <a:pt x="90" y="172"/>
                  </a:lnTo>
                  <a:lnTo>
                    <a:pt x="38" y="124"/>
                  </a:lnTo>
                  <a:lnTo>
                    <a:pt x="124" y="108"/>
                  </a:lnTo>
                  <a:lnTo>
                    <a:pt x="78" y="64"/>
                  </a:lnTo>
                  <a:lnTo>
                    <a:pt x="150" y="50"/>
                  </a:lnTo>
                  <a:lnTo>
                    <a:pt x="120" y="2"/>
                  </a:lnTo>
                  <a:close/>
                </a:path>
              </a:pathLst>
            </a:custGeom>
            <a:solidFill>
              <a:srgbClr val="74B3B1"/>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51" name="Freeform 476"/>
            <p:cNvSpPr/>
            <p:nvPr/>
          </p:nvSpPr>
          <p:spPr bwMode="auto">
            <a:xfrm>
              <a:off x="2165350" y="3195638"/>
              <a:ext cx="60325" cy="44450"/>
            </a:xfrm>
            <a:custGeom>
              <a:avLst/>
              <a:gdLst/>
              <a:ahLst/>
              <a:cxnLst>
                <a:cxn ang="0">
                  <a:pos x="0" y="28"/>
                </a:cxn>
                <a:cxn ang="0">
                  <a:pos x="38" y="24"/>
                </a:cxn>
                <a:cxn ang="0">
                  <a:pos x="16" y="0"/>
                </a:cxn>
                <a:cxn ang="0">
                  <a:pos x="0" y="28"/>
                </a:cxn>
              </a:cxnLst>
              <a:rect l="0" t="0" r="r" b="b"/>
              <a:pathLst>
                <a:path w="38" h="28">
                  <a:moveTo>
                    <a:pt x="0" y="28"/>
                  </a:moveTo>
                  <a:lnTo>
                    <a:pt x="38" y="24"/>
                  </a:lnTo>
                  <a:lnTo>
                    <a:pt x="16" y="0"/>
                  </a:lnTo>
                  <a:lnTo>
                    <a:pt x="0" y="28"/>
                  </a:lnTo>
                  <a:close/>
                </a:path>
              </a:pathLst>
            </a:custGeom>
            <a:solidFill>
              <a:srgbClr val="FF9A51"/>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52" name="Freeform 477"/>
            <p:cNvSpPr/>
            <p:nvPr/>
          </p:nvSpPr>
          <p:spPr bwMode="auto">
            <a:xfrm>
              <a:off x="2225675" y="3100388"/>
              <a:ext cx="57150" cy="44450"/>
            </a:xfrm>
            <a:custGeom>
              <a:avLst/>
              <a:gdLst/>
              <a:ahLst/>
              <a:cxnLst>
                <a:cxn ang="0">
                  <a:pos x="0" y="28"/>
                </a:cxn>
                <a:cxn ang="0">
                  <a:pos x="36" y="24"/>
                </a:cxn>
                <a:cxn ang="0">
                  <a:pos x="16" y="0"/>
                </a:cxn>
                <a:cxn ang="0">
                  <a:pos x="0" y="28"/>
                </a:cxn>
              </a:cxnLst>
              <a:rect l="0" t="0" r="r" b="b"/>
              <a:pathLst>
                <a:path w="36" h="28">
                  <a:moveTo>
                    <a:pt x="0" y="28"/>
                  </a:moveTo>
                  <a:lnTo>
                    <a:pt x="36" y="24"/>
                  </a:lnTo>
                  <a:lnTo>
                    <a:pt x="16" y="0"/>
                  </a:lnTo>
                  <a:lnTo>
                    <a:pt x="0" y="28"/>
                  </a:lnTo>
                  <a:close/>
                </a:path>
              </a:pathLst>
            </a:custGeom>
            <a:solidFill>
              <a:srgbClr val="FF9A51"/>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53" name="Freeform 478"/>
            <p:cNvSpPr/>
            <p:nvPr/>
          </p:nvSpPr>
          <p:spPr bwMode="auto">
            <a:xfrm>
              <a:off x="2292350" y="2998788"/>
              <a:ext cx="57150" cy="44450"/>
            </a:xfrm>
            <a:custGeom>
              <a:avLst/>
              <a:gdLst/>
              <a:ahLst/>
              <a:cxnLst>
                <a:cxn ang="0">
                  <a:pos x="0" y="28"/>
                </a:cxn>
                <a:cxn ang="0">
                  <a:pos x="36" y="24"/>
                </a:cxn>
                <a:cxn ang="0">
                  <a:pos x="16" y="0"/>
                </a:cxn>
                <a:cxn ang="0">
                  <a:pos x="0" y="28"/>
                </a:cxn>
              </a:cxnLst>
              <a:rect l="0" t="0" r="r" b="b"/>
              <a:pathLst>
                <a:path w="36" h="28">
                  <a:moveTo>
                    <a:pt x="0" y="28"/>
                  </a:moveTo>
                  <a:lnTo>
                    <a:pt x="36" y="24"/>
                  </a:lnTo>
                  <a:lnTo>
                    <a:pt x="16" y="0"/>
                  </a:lnTo>
                  <a:lnTo>
                    <a:pt x="0" y="28"/>
                  </a:lnTo>
                  <a:close/>
                </a:path>
              </a:pathLst>
            </a:custGeom>
            <a:solidFill>
              <a:srgbClr val="FF9A51"/>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54" name="Freeform 479"/>
            <p:cNvSpPr/>
            <p:nvPr/>
          </p:nvSpPr>
          <p:spPr bwMode="auto">
            <a:xfrm>
              <a:off x="2263775" y="3182938"/>
              <a:ext cx="66675" cy="38100"/>
            </a:xfrm>
            <a:custGeom>
              <a:avLst/>
              <a:gdLst/>
              <a:ahLst/>
              <a:cxnLst>
                <a:cxn ang="0">
                  <a:pos x="30" y="24"/>
                </a:cxn>
                <a:cxn ang="0">
                  <a:pos x="0" y="6"/>
                </a:cxn>
                <a:cxn ang="0">
                  <a:pos x="42" y="0"/>
                </a:cxn>
                <a:cxn ang="0">
                  <a:pos x="30" y="24"/>
                </a:cxn>
              </a:cxnLst>
              <a:rect l="0" t="0" r="r" b="b"/>
              <a:pathLst>
                <a:path w="42" h="24">
                  <a:moveTo>
                    <a:pt x="30" y="24"/>
                  </a:moveTo>
                  <a:lnTo>
                    <a:pt x="0" y="6"/>
                  </a:lnTo>
                  <a:lnTo>
                    <a:pt x="42" y="0"/>
                  </a:lnTo>
                  <a:lnTo>
                    <a:pt x="30" y="24"/>
                  </a:lnTo>
                  <a:close/>
                </a:path>
              </a:pathLst>
            </a:custGeom>
            <a:solidFill>
              <a:srgbClr val="FFF7AE"/>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55" name="Freeform 480"/>
            <p:cNvSpPr/>
            <p:nvPr/>
          </p:nvSpPr>
          <p:spPr bwMode="auto">
            <a:xfrm>
              <a:off x="2311400" y="3081338"/>
              <a:ext cx="66675" cy="38100"/>
            </a:xfrm>
            <a:custGeom>
              <a:avLst/>
              <a:gdLst/>
              <a:ahLst/>
              <a:cxnLst>
                <a:cxn ang="0">
                  <a:pos x="30" y="24"/>
                </a:cxn>
                <a:cxn ang="0">
                  <a:pos x="0" y="6"/>
                </a:cxn>
                <a:cxn ang="0">
                  <a:pos x="42" y="0"/>
                </a:cxn>
                <a:cxn ang="0">
                  <a:pos x="30" y="24"/>
                </a:cxn>
              </a:cxnLst>
              <a:rect l="0" t="0" r="r" b="b"/>
              <a:pathLst>
                <a:path w="42" h="24">
                  <a:moveTo>
                    <a:pt x="30" y="24"/>
                  </a:moveTo>
                  <a:lnTo>
                    <a:pt x="0" y="6"/>
                  </a:lnTo>
                  <a:lnTo>
                    <a:pt x="42" y="0"/>
                  </a:lnTo>
                  <a:lnTo>
                    <a:pt x="30" y="24"/>
                  </a:lnTo>
                  <a:close/>
                </a:path>
              </a:pathLst>
            </a:custGeom>
            <a:solidFill>
              <a:srgbClr val="FFF7AE"/>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56" name="Freeform 481"/>
            <p:cNvSpPr/>
            <p:nvPr/>
          </p:nvSpPr>
          <p:spPr bwMode="auto">
            <a:xfrm>
              <a:off x="2381250" y="3001963"/>
              <a:ext cx="34925" cy="38100"/>
            </a:xfrm>
            <a:custGeom>
              <a:avLst/>
              <a:gdLst/>
              <a:ahLst/>
              <a:cxnLst>
                <a:cxn ang="0">
                  <a:pos x="22" y="10"/>
                </a:cxn>
                <a:cxn ang="0">
                  <a:pos x="0" y="0"/>
                </a:cxn>
                <a:cxn ang="0">
                  <a:pos x="14" y="24"/>
                </a:cxn>
                <a:cxn ang="0">
                  <a:pos x="22" y="10"/>
                </a:cxn>
              </a:cxnLst>
              <a:rect l="0" t="0" r="r" b="b"/>
              <a:pathLst>
                <a:path w="22" h="24">
                  <a:moveTo>
                    <a:pt x="22" y="10"/>
                  </a:moveTo>
                  <a:lnTo>
                    <a:pt x="0" y="0"/>
                  </a:lnTo>
                  <a:lnTo>
                    <a:pt x="14" y="24"/>
                  </a:lnTo>
                  <a:lnTo>
                    <a:pt x="22" y="10"/>
                  </a:lnTo>
                  <a:close/>
                </a:path>
              </a:pathLst>
            </a:custGeom>
            <a:solidFill>
              <a:srgbClr val="FFF7AE"/>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57" name="Freeform 482"/>
            <p:cNvSpPr/>
            <p:nvPr/>
          </p:nvSpPr>
          <p:spPr bwMode="auto">
            <a:xfrm>
              <a:off x="2438400" y="3074988"/>
              <a:ext cx="19050" cy="22225"/>
            </a:xfrm>
            <a:custGeom>
              <a:avLst/>
              <a:gdLst/>
              <a:ahLst/>
              <a:cxnLst>
                <a:cxn ang="0">
                  <a:pos x="12" y="8"/>
                </a:cxn>
                <a:cxn ang="0">
                  <a:pos x="12" y="8"/>
                </a:cxn>
                <a:cxn ang="0">
                  <a:pos x="10" y="12"/>
                </a:cxn>
                <a:cxn ang="0">
                  <a:pos x="6" y="14"/>
                </a:cxn>
                <a:cxn ang="0">
                  <a:pos x="6" y="14"/>
                </a:cxn>
                <a:cxn ang="0">
                  <a:pos x="2" y="12"/>
                </a:cxn>
                <a:cxn ang="0">
                  <a:pos x="0" y="8"/>
                </a:cxn>
                <a:cxn ang="0">
                  <a:pos x="0" y="8"/>
                </a:cxn>
                <a:cxn ang="0">
                  <a:pos x="2" y="2"/>
                </a:cxn>
                <a:cxn ang="0">
                  <a:pos x="6" y="0"/>
                </a:cxn>
                <a:cxn ang="0">
                  <a:pos x="6" y="0"/>
                </a:cxn>
                <a:cxn ang="0">
                  <a:pos x="10" y="2"/>
                </a:cxn>
                <a:cxn ang="0">
                  <a:pos x="12" y="8"/>
                </a:cxn>
                <a:cxn ang="0">
                  <a:pos x="12" y="8"/>
                </a:cxn>
              </a:cxnLst>
              <a:rect l="0" t="0" r="r" b="b"/>
              <a:pathLst>
                <a:path w="12" h="14">
                  <a:moveTo>
                    <a:pt x="12" y="8"/>
                  </a:moveTo>
                  <a:lnTo>
                    <a:pt x="12" y="8"/>
                  </a:lnTo>
                  <a:lnTo>
                    <a:pt x="10" y="12"/>
                  </a:lnTo>
                  <a:lnTo>
                    <a:pt x="6" y="14"/>
                  </a:lnTo>
                  <a:lnTo>
                    <a:pt x="6" y="14"/>
                  </a:lnTo>
                  <a:lnTo>
                    <a:pt x="2" y="12"/>
                  </a:lnTo>
                  <a:lnTo>
                    <a:pt x="0" y="8"/>
                  </a:lnTo>
                  <a:lnTo>
                    <a:pt x="0" y="8"/>
                  </a:lnTo>
                  <a:lnTo>
                    <a:pt x="2" y="2"/>
                  </a:lnTo>
                  <a:lnTo>
                    <a:pt x="6" y="0"/>
                  </a:lnTo>
                  <a:lnTo>
                    <a:pt x="6" y="0"/>
                  </a:lnTo>
                  <a:lnTo>
                    <a:pt x="10" y="2"/>
                  </a:lnTo>
                  <a:lnTo>
                    <a:pt x="12" y="8"/>
                  </a:lnTo>
                  <a:lnTo>
                    <a:pt x="12" y="8"/>
                  </a:lnTo>
                  <a:close/>
                </a:path>
              </a:pathLst>
            </a:custGeom>
            <a:solidFill>
              <a:srgbClr val="FF77D7"/>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58" name="Freeform 483"/>
            <p:cNvSpPr/>
            <p:nvPr/>
          </p:nvSpPr>
          <p:spPr bwMode="auto">
            <a:xfrm>
              <a:off x="2371725" y="3125788"/>
              <a:ext cx="19050" cy="19050"/>
            </a:xfrm>
            <a:custGeom>
              <a:avLst/>
              <a:gdLst/>
              <a:ahLst/>
              <a:cxnLst>
                <a:cxn ang="0">
                  <a:pos x="12" y="6"/>
                </a:cxn>
                <a:cxn ang="0">
                  <a:pos x="12" y="6"/>
                </a:cxn>
                <a:cxn ang="0">
                  <a:pos x="12" y="10"/>
                </a:cxn>
                <a:cxn ang="0">
                  <a:pos x="6" y="12"/>
                </a:cxn>
                <a:cxn ang="0">
                  <a:pos x="6" y="12"/>
                </a:cxn>
                <a:cxn ang="0">
                  <a:pos x="2" y="10"/>
                </a:cxn>
                <a:cxn ang="0">
                  <a:pos x="0" y="6"/>
                </a:cxn>
                <a:cxn ang="0">
                  <a:pos x="0" y="6"/>
                </a:cxn>
                <a:cxn ang="0">
                  <a:pos x="2" y="2"/>
                </a:cxn>
                <a:cxn ang="0">
                  <a:pos x="6" y="0"/>
                </a:cxn>
                <a:cxn ang="0">
                  <a:pos x="6" y="0"/>
                </a:cxn>
                <a:cxn ang="0">
                  <a:pos x="12" y="2"/>
                </a:cxn>
                <a:cxn ang="0">
                  <a:pos x="12" y="6"/>
                </a:cxn>
                <a:cxn ang="0">
                  <a:pos x="12" y="6"/>
                </a:cxn>
              </a:cxnLst>
              <a:rect l="0" t="0" r="r" b="b"/>
              <a:pathLst>
                <a:path w="12" h="12">
                  <a:moveTo>
                    <a:pt x="12" y="6"/>
                  </a:moveTo>
                  <a:lnTo>
                    <a:pt x="12" y="6"/>
                  </a:lnTo>
                  <a:lnTo>
                    <a:pt x="12" y="10"/>
                  </a:lnTo>
                  <a:lnTo>
                    <a:pt x="6" y="12"/>
                  </a:lnTo>
                  <a:lnTo>
                    <a:pt x="6" y="12"/>
                  </a:lnTo>
                  <a:lnTo>
                    <a:pt x="2" y="10"/>
                  </a:lnTo>
                  <a:lnTo>
                    <a:pt x="0" y="6"/>
                  </a:lnTo>
                  <a:lnTo>
                    <a:pt x="0" y="6"/>
                  </a:lnTo>
                  <a:lnTo>
                    <a:pt x="2" y="2"/>
                  </a:lnTo>
                  <a:lnTo>
                    <a:pt x="6" y="0"/>
                  </a:lnTo>
                  <a:lnTo>
                    <a:pt x="6" y="0"/>
                  </a:lnTo>
                  <a:lnTo>
                    <a:pt x="12" y="2"/>
                  </a:lnTo>
                  <a:lnTo>
                    <a:pt x="12" y="6"/>
                  </a:lnTo>
                  <a:lnTo>
                    <a:pt x="12" y="6"/>
                  </a:lnTo>
                  <a:close/>
                </a:path>
              </a:pathLst>
            </a:custGeom>
            <a:solidFill>
              <a:srgbClr val="FF77D7"/>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59" name="Freeform 484"/>
            <p:cNvSpPr/>
            <p:nvPr/>
          </p:nvSpPr>
          <p:spPr bwMode="auto">
            <a:xfrm>
              <a:off x="2451100" y="3167063"/>
              <a:ext cx="19050" cy="22225"/>
            </a:xfrm>
            <a:custGeom>
              <a:avLst/>
              <a:gdLst/>
              <a:ahLst/>
              <a:cxnLst>
                <a:cxn ang="0">
                  <a:pos x="12" y="8"/>
                </a:cxn>
                <a:cxn ang="0">
                  <a:pos x="12" y="8"/>
                </a:cxn>
                <a:cxn ang="0">
                  <a:pos x="10" y="12"/>
                </a:cxn>
                <a:cxn ang="0">
                  <a:pos x="6" y="14"/>
                </a:cxn>
                <a:cxn ang="0">
                  <a:pos x="6" y="14"/>
                </a:cxn>
                <a:cxn ang="0">
                  <a:pos x="2" y="12"/>
                </a:cxn>
                <a:cxn ang="0">
                  <a:pos x="0" y="8"/>
                </a:cxn>
                <a:cxn ang="0">
                  <a:pos x="0" y="8"/>
                </a:cxn>
                <a:cxn ang="0">
                  <a:pos x="2" y="2"/>
                </a:cxn>
                <a:cxn ang="0">
                  <a:pos x="6" y="0"/>
                </a:cxn>
                <a:cxn ang="0">
                  <a:pos x="6" y="0"/>
                </a:cxn>
                <a:cxn ang="0">
                  <a:pos x="10" y="2"/>
                </a:cxn>
                <a:cxn ang="0">
                  <a:pos x="12" y="8"/>
                </a:cxn>
                <a:cxn ang="0">
                  <a:pos x="12" y="8"/>
                </a:cxn>
              </a:cxnLst>
              <a:rect l="0" t="0" r="r" b="b"/>
              <a:pathLst>
                <a:path w="12" h="14">
                  <a:moveTo>
                    <a:pt x="12" y="8"/>
                  </a:moveTo>
                  <a:lnTo>
                    <a:pt x="12" y="8"/>
                  </a:lnTo>
                  <a:lnTo>
                    <a:pt x="10" y="12"/>
                  </a:lnTo>
                  <a:lnTo>
                    <a:pt x="6" y="14"/>
                  </a:lnTo>
                  <a:lnTo>
                    <a:pt x="6" y="14"/>
                  </a:lnTo>
                  <a:lnTo>
                    <a:pt x="2" y="12"/>
                  </a:lnTo>
                  <a:lnTo>
                    <a:pt x="0" y="8"/>
                  </a:lnTo>
                  <a:lnTo>
                    <a:pt x="0" y="8"/>
                  </a:lnTo>
                  <a:lnTo>
                    <a:pt x="2" y="2"/>
                  </a:lnTo>
                  <a:lnTo>
                    <a:pt x="6" y="0"/>
                  </a:lnTo>
                  <a:lnTo>
                    <a:pt x="6" y="0"/>
                  </a:lnTo>
                  <a:lnTo>
                    <a:pt x="10" y="2"/>
                  </a:lnTo>
                  <a:lnTo>
                    <a:pt x="12" y="8"/>
                  </a:lnTo>
                  <a:lnTo>
                    <a:pt x="12" y="8"/>
                  </a:lnTo>
                  <a:close/>
                </a:path>
              </a:pathLst>
            </a:custGeom>
            <a:solidFill>
              <a:srgbClr val="FF77D7"/>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60" name="Freeform 485"/>
            <p:cNvSpPr/>
            <p:nvPr/>
          </p:nvSpPr>
          <p:spPr bwMode="auto">
            <a:xfrm>
              <a:off x="2555875" y="3128963"/>
              <a:ext cx="19050" cy="22225"/>
            </a:xfrm>
            <a:custGeom>
              <a:avLst/>
              <a:gdLst/>
              <a:ahLst/>
              <a:cxnLst>
                <a:cxn ang="0">
                  <a:pos x="12" y="6"/>
                </a:cxn>
                <a:cxn ang="0">
                  <a:pos x="12" y="6"/>
                </a:cxn>
                <a:cxn ang="0">
                  <a:pos x="10" y="12"/>
                </a:cxn>
                <a:cxn ang="0">
                  <a:pos x="6" y="14"/>
                </a:cxn>
                <a:cxn ang="0">
                  <a:pos x="6" y="14"/>
                </a:cxn>
                <a:cxn ang="0">
                  <a:pos x="2" y="12"/>
                </a:cxn>
                <a:cxn ang="0">
                  <a:pos x="0" y="6"/>
                </a:cxn>
                <a:cxn ang="0">
                  <a:pos x="0" y="6"/>
                </a:cxn>
                <a:cxn ang="0">
                  <a:pos x="2" y="2"/>
                </a:cxn>
                <a:cxn ang="0">
                  <a:pos x="6" y="0"/>
                </a:cxn>
                <a:cxn ang="0">
                  <a:pos x="6" y="0"/>
                </a:cxn>
                <a:cxn ang="0">
                  <a:pos x="10" y="2"/>
                </a:cxn>
                <a:cxn ang="0">
                  <a:pos x="12" y="6"/>
                </a:cxn>
                <a:cxn ang="0">
                  <a:pos x="12" y="6"/>
                </a:cxn>
              </a:cxnLst>
              <a:rect l="0" t="0" r="r" b="b"/>
              <a:pathLst>
                <a:path w="12" h="14">
                  <a:moveTo>
                    <a:pt x="12" y="6"/>
                  </a:moveTo>
                  <a:lnTo>
                    <a:pt x="12" y="6"/>
                  </a:lnTo>
                  <a:lnTo>
                    <a:pt x="10" y="12"/>
                  </a:lnTo>
                  <a:lnTo>
                    <a:pt x="6" y="14"/>
                  </a:lnTo>
                  <a:lnTo>
                    <a:pt x="6" y="14"/>
                  </a:lnTo>
                  <a:lnTo>
                    <a:pt x="2" y="12"/>
                  </a:lnTo>
                  <a:lnTo>
                    <a:pt x="0" y="6"/>
                  </a:lnTo>
                  <a:lnTo>
                    <a:pt x="0" y="6"/>
                  </a:lnTo>
                  <a:lnTo>
                    <a:pt x="2" y="2"/>
                  </a:lnTo>
                  <a:lnTo>
                    <a:pt x="6" y="0"/>
                  </a:lnTo>
                  <a:lnTo>
                    <a:pt x="6" y="0"/>
                  </a:lnTo>
                  <a:lnTo>
                    <a:pt x="10" y="2"/>
                  </a:lnTo>
                  <a:lnTo>
                    <a:pt x="12" y="6"/>
                  </a:lnTo>
                  <a:lnTo>
                    <a:pt x="12" y="6"/>
                  </a:lnTo>
                  <a:close/>
                </a:path>
              </a:pathLst>
            </a:custGeom>
            <a:solidFill>
              <a:srgbClr val="FF77D7"/>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61" name="Freeform 486"/>
            <p:cNvSpPr/>
            <p:nvPr/>
          </p:nvSpPr>
          <p:spPr bwMode="auto">
            <a:xfrm>
              <a:off x="2527300" y="3205163"/>
              <a:ext cx="19050" cy="22225"/>
            </a:xfrm>
            <a:custGeom>
              <a:avLst/>
              <a:gdLst/>
              <a:ahLst/>
              <a:cxnLst>
                <a:cxn ang="0">
                  <a:pos x="12" y="8"/>
                </a:cxn>
                <a:cxn ang="0">
                  <a:pos x="12" y="8"/>
                </a:cxn>
                <a:cxn ang="0">
                  <a:pos x="10" y="12"/>
                </a:cxn>
                <a:cxn ang="0">
                  <a:pos x="6" y="14"/>
                </a:cxn>
                <a:cxn ang="0">
                  <a:pos x="6" y="14"/>
                </a:cxn>
                <a:cxn ang="0">
                  <a:pos x="2" y="12"/>
                </a:cxn>
                <a:cxn ang="0">
                  <a:pos x="0" y="8"/>
                </a:cxn>
                <a:cxn ang="0">
                  <a:pos x="0" y="8"/>
                </a:cxn>
                <a:cxn ang="0">
                  <a:pos x="2" y="2"/>
                </a:cxn>
                <a:cxn ang="0">
                  <a:pos x="6" y="0"/>
                </a:cxn>
                <a:cxn ang="0">
                  <a:pos x="6" y="0"/>
                </a:cxn>
                <a:cxn ang="0">
                  <a:pos x="10" y="2"/>
                </a:cxn>
                <a:cxn ang="0">
                  <a:pos x="12" y="8"/>
                </a:cxn>
                <a:cxn ang="0">
                  <a:pos x="12" y="8"/>
                </a:cxn>
              </a:cxnLst>
              <a:rect l="0" t="0" r="r" b="b"/>
              <a:pathLst>
                <a:path w="12" h="14">
                  <a:moveTo>
                    <a:pt x="12" y="8"/>
                  </a:moveTo>
                  <a:lnTo>
                    <a:pt x="12" y="8"/>
                  </a:lnTo>
                  <a:lnTo>
                    <a:pt x="10" y="12"/>
                  </a:lnTo>
                  <a:lnTo>
                    <a:pt x="6" y="14"/>
                  </a:lnTo>
                  <a:lnTo>
                    <a:pt x="6" y="14"/>
                  </a:lnTo>
                  <a:lnTo>
                    <a:pt x="2" y="12"/>
                  </a:lnTo>
                  <a:lnTo>
                    <a:pt x="0" y="8"/>
                  </a:lnTo>
                  <a:lnTo>
                    <a:pt x="0" y="8"/>
                  </a:lnTo>
                  <a:lnTo>
                    <a:pt x="2" y="2"/>
                  </a:lnTo>
                  <a:lnTo>
                    <a:pt x="6" y="0"/>
                  </a:lnTo>
                  <a:lnTo>
                    <a:pt x="6" y="0"/>
                  </a:lnTo>
                  <a:lnTo>
                    <a:pt x="10" y="2"/>
                  </a:lnTo>
                  <a:lnTo>
                    <a:pt x="12" y="8"/>
                  </a:lnTo>
                  <a:lnTo>
                    <a:pt x="12" y="8"/>
                  </a:lnTo>
                  <a:close/>
                </a:path>
              </a:pathLst>
            </a:custGeom>
            <a:solidFill>
              <a:srgbClr val="FF77D7"/>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62" name="Freeform 487"/>
            <p:cNvSpPr/>
            <p:nvPr/>
          </p:nvSpPr>
          <p:spPr bwMode="auto">
            <a:xfrm>
              <a:off x="2628900" y="3195638"/>
              <a:ext cx="19050" cy="22225"/>
            </a:xfrm>
            <a:custGeom>
              <a:avLst/>
              <a:gdLst/>
              <a:ahLst/>
              <a:cxnLst>
                <a:cxn ang="0">
                  <a:pos x="12" y="6"/>
                </a:cxn>
                <a:cxn ang="0">
                  <a:pos x="12" y="6"/>
                </a:cxn>
                <a:cxn ang="0">
                  <a:pos x="10" y="12"/>
                </a:cxn>
                <a:cxn ang="0">
                  <a:pos x="6" y="14"/>
                </a:cxn>
                <a:cxn ang="0">
                  <a:pos x="6" y="14"/>
                </a:cxn>
                <a:cxn ang="0">
                  <a:pos x="2" y="12"/>
                </a:cxn>
                <a:cxn ang="0">
                  <a:pos x="0" y="6"/>
                </a:cxn>
                <a:cxn ang="0">
                  <a:pos x="0" y="6"/>
                </a:cxn>
                <a:cxn ang="0">
                  <a:pos x="2" y="2"/>
                </a:cxn>
                <a:cxn ang="0">
                  <a:pos x="6" y="0"/>
                </a:cxn>
                <a:cxn ang="0">
                  <a:pos x="6" y="0"/>
                </a:cxn>
                <a:cxn ang="0">
                  <a:pos x="10" y="2"/>
                </a:cxn>
                <a:cxn ang="0">
                  <a:pos x="12" y="6"/>
                </a:cxn>
                <a:cxn ang="0">
                  <a:pos x="12" y="6"/>
                </a:cxn>
              </a:cxnLst>
              <a:rect l="0" t="0" r="r" b="b"/>
              <a:pathLst>
                <a:path w="12" h="14">
                  <a:moveTo>
                    <a:pt x="12" y="6"/>
                  </a:moveTo>
                  <a:lnTo>
                    <a:pt x="12" y="6"/>
                  </a:lnTo>
                  <a:lnTo>
                    <a:pt x="10" y="12"/>
                  </a:lnTo>
                  <a:lnTo>
                    <a:pt x="6" y="14"/>
                  </a:lnTo>
                  <a:lnTo>
                    <a:pt x="6" y="14"/>
                  </a:lnTo>
                  <a:lnTo>
                    <a:pt x="2" y="12"/>
                  </a:lnTo>
                  <a:lnTo>
                    <a:pt x="0" y="6"/>
                  </a:lnTo>
                  <a:lnTo>
                    <a:pt x="0" y="6"/>
                  </a:lnTo>
                  <a:lnTo>
                    <a:pt x="2" y="2"/>
                  </a:lnTo>
                  <a:lnTo>
                    <a:pt x="6" y="0"/>
                  </a:lnTo>
                  <a:lnTo>
                    <a:pt x="6" y="0"/>
                  </a:lnTo>
                  <a:lnTo>
                    <a:pt x="10" y="2"/>
                  </a:lnTo>
                  <a:lnTo>
                    <a:pt x="12" y="6"/>
                  </a:lnTo>
                  <a:lnTo>
                    <a:pt x="12" y="6"/>
                  </a:lnTo>
                  <a:close/>
                </a:path>
              </a:pathLst>
            </a:custGeom>
            <a:solidFill>
              <a:srgbClr val="FF77D7"/>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63" name="Freeform 488"/>
            <p:cNvSpPr/>
            <p:nvPr/>
          </p:nvSpPr>
          <p:spPr bwMode="auto">
            <a:xfrm>
              <a:off x="2736850" y="3217863"/>
              <a:ext cx="22225" cy="19050"/>
            </a:xfrm>
            <a:custGeom>
              <a:avLst/>
              <a:gdLst/>
              <a:ahLst/>
              <a:cxnLst>
                <a:cxn ang="0">
                  <a:pos x="14" y="6"/>
                </a:cxn>
                <a:cxn ang="0">
                  <a:pos x="14" y="6"/>
                </a:cxn>
                <a:cxn ang="0">
                  <a:pos x="12" y="10"/>
                </a:cxn>
                <a:cxn ang="0">
                  <a:pos x="8" y="12"/>
                </a:cxn>
                <a:cxn ang="0">
                  <a:pos x="8" y="12"/>
                </a:cxn>
                <a:cxn ang="0">
                  <a:pos x="2" y="10"/>
                </a:cxn>
                <a:cxn ang="0">
                  <a:pos x="0" y="6"/>
                </a:cxn>
                <a:cxn ang="0">
                  <a:pos x="0" y="6"/>
                </a:cxn>
                <a:cxn ang="0">
                  <a:pos x="2" y="0"/>
                </a:cxn>
                <a:cxn ang="0">
                  <a:pos x="8" y="0"/>
                </a:cxn>
                <a:cxn ang="0">
                  <a:pos x="8" y="0"/>
                </a:cxn>
                <a:cxn ang="0">
                  <a:pos x="12" y="0"/>
                </a:cxn>
                <a:cxn ang="0">
                  <a:pos x="14" y="6"/>
                </a:cxn>
                <a:cxn ang="0">
                  <a:pos x="14" y="6"/>
                </a:cxn>
              </a:cxnLst>
              <a:rect l="0" t="0" r="r" b="b"/>
              <a:pathLst>
                <a:path w="14" h="12">
                  <a:moveTo>
                    <a:pt x="14" y="6"/>
                  </a:moveTo>
                  <a:lnTo>
                    <a:pt x="14" y="6"/>
                  </a:lnTo>
                  <a:lnTo>
                    <a:pt x="12" y="10"/>
                  </a:lnTo>
                  <a:lnTo>
                    <a:pt x="8" y="12"/>
                  </a:lnTo>
                  <a:lnTo>
                    <a:pt x="8" y="12"/>
                  </a:lnTo>
                  <a:lnTo>
                    <a:pt x="2" y="10"/>
                  </a:lnTo>
                  <a:lnTo>
                    <a:pt x="0" y="6"/>
                  </a:lnTo>
                  <a:lnTo>
                    <a:pt x="0" y="6"/>
                  </a:lnTo>
                  <a:lnTo>
                    <a:pt x="2" y="0"/>
                  </a:lnTo>
                  <a:lnTo>
                    <a:pt x="8" y="0"/>
                  </a:lnTo>
                  <a:lnTo>
                    <a:pt x="8" y="0"/>
                  </a:lnTo>
                  <a:lnTo>
                    <a:pt x="12" y="0"/>
                  </a:lnTo>
                  <a:lnTo>
                    <a:pt x="14" y="6"/>
                  </a:lnTo>
                  <a:lnTo>
                    <a:pt x="14" y="6"/>
                  </a:lnTo>
                  <a:close/>
                </a:path>
              </a:pathLst>
            </a:custGeom>
            <a:solidFill>
              <a:srgbClr val="FF77D7"/>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64" name="Freeform 489"/>
            <p:cNvSpPr/>
            <p:nvPr/>
          </p:nvSpPr>
          <p:spPr bwMode="auto">
            <a:xfrm>
              <a:off x="2651125" y="3262313"/>
              <a:ext cx="22225" cy="19050"/>
            </a:xfrm>
            <a:custGeom>
              <a:avLst/>
              <a:gdLst/>
              <a:ahLst/>
              <a:cxnLst>
                <a:cxn ang="0">
                  <a:pos x="14" y="6"/>
                </a:cxn>
                <a:cxn ang="0">
                  <a:pos x="14" y="6"/>
                </a:cxn>
                <a:cxn ang="0">
                  <a:pos x="12" y="10"/>
                </a:cxn>
                <a:cxn ang="0">
                  <a:pos x="6" y="12"/>
                </a:cxn>
                <a:cxn ang="0">
                  <a:pos x="6" y="12"/>
                </a:cxn>
                <a:cxn ang="0">
                  <a:pos x="2" y="10"/>
                </a:cxn>
                <a:cxn ang="0">
                  <a:pos x="0" y="6"/>
                </a:cxn>
                <a:cxn ang="0">
                  <a:pos x="0" y="6"/>
                </a:cxn>
                <a:cxn ang="0">
                  <a:pos x="2" y="2"/>
                </a:cxn>
                <a:cxn ang="0">
                  <a:pos x="6" y="0"/>
                </a:cxn>
                <a:cxn ang="0">
                  <a:pos x="6" y="0"/>
                </a:cxn>
                <a:cxn ang="0">
                  <a:pos x="12" y="2"/>
                </a:cxn>
                <a:cxn ang="0">
                  <a:pos x="14" y="6"/>
                </a:cxn>
                <a:cxn ang="0">
                  <a:pos x="14" y="6"/>
                </a:cxn>
              </a:cxnLst>
              <a:rect l="0" t="0" r="r" b="b"/>
              <a:pathLst>
                <a:path w="14" h="12">
                  <a:moveTo>
                    <a:pt x="14" y="6"/>
                  </a:moveTo>
                  <a:lnTo>
                    <a:pt x="14" y="6"/>
                  </a:lnTo>
                  <a:lnTo>
                    <a:pt x="12" y="10"/>
                  </a:lnTo>
                  <a:lnTo>
                    <a:pt x="6" y="12"/>
                  </a:lnTo>
                  <a:lnTo>
                    <a:pt x="6" y="12"/>
                  </a:lnTo>
                  <a:lnTo>
                    <a:pt x="2" y="10"/>
                  </a:lnTo>
                  <a:lnTo>
                    <a:pt x="0" y="6"/>
                  </a:lnTo>
                  <a:lnTo>
                    <a:pt x="0" y="6"/>
                  </a:lnTo>
                  <a:lnTo>
                    <a:pt x="2" y="2"/>
                  </a:lnTo>
                  <a:lnTo>
                    <a:pt x="6" y="0"/>
                  </a:lnTo>
                  <a:lnTo>
                    <a:pt x="6" y="0"/>
                  </a:lnTo>
                  <a:lnTo>
                    <a:pt x="12" y="2"/>
                  </a:lnTo>
                  <a:lnTo>
                    <a:pt x="14" y="6"/>
                  </a:lnTo>
                  <a:lnTo>
                    <a:pt x="14" y="6"/>
                  </a:lnTo>
                  <a:close/>
                </a:path>
              </a:pathLst>
            </a:custGeom>
            <a:solidFill>
              <a:srgbClr val="FF77D7"/>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65" name="Freeform 490"/>
            <p:cNvSpPr/>
            <p:nvPr/>
          </p:nvSpPr>
          <p:spPr bwMode="auto">
            <a:xfrm>
              <a:off x="2559050" y="3268663"/>
              <a:ext cx="22225" cy="22225"/>
            </a:xfrm>
            <a:custGeom>
              <a:avLst/>
              <a:gdLst/>
              <a:ahLst/>
              <a:cxnLst>
                <a:cxn ang="0">
                  <a:pos x="14" y="8"/>
                </a:cxn>
                <a:cxn ang="0">
                  <a:pos x="14" y="8"/>
                </a:cxn>
                <a:cxn ang="0">
                  <a:pos x="12" y="12"/>
                </a:cxn>
                <a:cxn ang="0">
                  <a:pos x="8" y="14"/>
                </a:cxn>
                <a:cxn ang="0">
                  <a:pos x="8" y="14"/>
                </a:cxn>
                <a:cxn ang="0">
                  <a:pos x="2" y="12"/>
                </a:cxn>
                <a:cxn ang="0">
                  <a:pos x="0" y="8"/>
                </a:cxn>
                <a:cxn ang="0">
                  <a:pos x="0" y="8"/>
                </a:cxn>
                <a:cxn ang="0">
                  <a:pos x="2" y="2"/>
                </a:cxn>
                <a:cxn ang="0">
                  <a:pos x="8" y="0"/>
                </a:cxn>
                <a:cxn ang="0">
                  <a:pos x="8" y="0"/>
                </a:cxn>
                <a:cxn ang="0">
                  <a:pos x="12" y="2"/>
                </a:cxn>
                <a:cxn ang="0">
                  <a:pos x="14" y="8"/>
                </a:cxn>
                <a:cxn ang="0">
                  <a:pos x="14" y="8"/>
                </a:cxn>
              </a:cxnLst>
              <a:rect l="0" t="0" r="r" b="b"/>
              <a:pathLst>
                <a:path w="14" h="14">
                  <a:moveTo>
                    <a:pt x="14" y="8"/>
                  </a:moveTo>
                  <a:lnTo>
                    <a:pt x="14" y="8"/>
                  </a:lnTo>
                  <a:lnTo>
                    <a:pt x="12" y="12"/>
                  </a:lnTo>
                  <a:lnTo>
                    <a:pt x="8" y="14"/>
                  </a:lnTo>
                  <a:lnTo>
                    <a:pt x="8" y="14"/>
                  </a:lnTo>
                  <a:lnTo>
                    <a:pt x="2" y="12"/>
                  </a:lnTo>
                  <a:lnTo>
                    <a:pt x="0" y="8"/>
                  </a:lnTo>
                  <a:lnTo>
                    <a:pt x="0" y="8"/>
                  </a:lnTo>
                  <a:lnTo>
                    <a:pt x="2" y="2"/>
                  </a:lnTo>
                  <a:lnTo>
                    <a:pt x="8" y="0"/>
                  </a:lnTo>
                  <a:lnTo>
                    <a:pt x="8" y="0"/>
                  </a:lnTo>
                  <a:lnTo>
                    <a:pt x="12" y="2"/>
                  </a:lnTo>
                  <a:lnTo>
                    <a:pt x="14" y="8"/>
                  </a:lnTo>
                  <a:lnTo>
                    <a:pt x="14" y="8"/>
                  </a:lnTo>
                  <a:close/>
                </a:path>
              </a:pathLst>
            </a:custGeom>
            <a:solidFill>
              <a:srgbClr val="FF77D7"/>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66" name="Freeform 491"/>
            <p:cNvSpPr/>
            <p:nvPr/>
          </p:nvSpPr>
          <p:spPr bwMode="auto">
            <a:xfrm>
              <a:off x="2441575" y="3243263"/>
              <a:ext cx="19050" cy="22225"/>
            </a:xfrm>
            <a:custGeom>
              <a:avLst/>
              <a:gdLst/>
              <a:ahLst/>
              <a:cxnLst>
                <a:cxn ang="0">
                  <a:pos x="12" y="8"/>
                </a:cxn>
                <a:cxn ang="0">
                  <a:pos x="12" y="8"/>
                </a:cxn>
                <a:cxn ang="0">
                  <a:pos x="10" y="12"/>
                </a:cxn>
                <a:cxn ang="0">
                  <a:pos x="6" y="14"/>
                </a:cxn>
                <a:cxn ang="0">
                  <a:pos x="6" y="14"/>
                </a:cxn>
                <a:cxn ang="0">
                  <a:pos x="2" y="12"/>
                </a:cxn>
                <a:cxn ang="0">
                  <a:pos x="0" y="8"/>
                </a:cxn>
                <a:cxn ang="0">
                  <a:pos x="0" y="8"/>
                </a:cxn>
                <a:cxn ang="0">
                  <a:pos x="2" y="2"/>
                </a:cxn>
                <a:cxn ang="0">
                  <a:pos x="6" y="0"/>
                </a:cxn>
                <a:cxn ang="0">
                  <a:pos x="6" y="0"/>
                </a:cxn>
                <a:cxn ang="0">
                  <a:pos x="10" y="2"/>
                </a:cxn>
                <a:cxn ang="0">
                  <a:pos x="12" y="8"/>
                </a:cxn>
                <a:cxn ang="0">
                  <a:pos x="12" y="8"/>
                </a:cxn>
              </a:cxnLst>
              <a:rect l="0" t="0" r="r" b="b"/>
              <a:pathLst>
                <a:path w="12" h="14">
                  <a:moveTo>
                    <a:pt x="12" y="8"/>
                  </a:moveTo>
                  <a:lnTo>
                    <a:pt x="12" y="8"/>
                  </a:lnTo>
                  <a:lnTo>
                    <a:pt x="10" y="12"/>
                  </a:lnTo>
                  <a:lnTo>
                    <a:pt x="6" y="14"/>
                  </a:lnTo>
                  <a:lnTo>
                    <a:pt x="6" y="14"/>
                  </a:lnTo>
                  <a:lnTo>
                    <a:pt x="2" y="12"/>
                  </a:lnTo>
                  <a:lnTo>
                    <a:pt x="0" y="8"/>
                  </a:lnTo>
                  <a:lnTo>
                    <a:pt x="0" y="8"/>
                  </a:lnTo>
                  <a:lnTo>
                    <a:pt x="2" y="2"/>
                  </a:lnTo>
                  <a:lnTo>
                    <a:pt x="6" y="0"/>
                  </a:lnTo>
                  <a:lnTo>
                    <a:pt x="6" y="0"/>
                  </a:lnTo>
                  <a:lnTo>
                    <a:pt x="10" y="2"/>
                  </a:lnTo>
                  <a:lnTo>
                    <a:pt x="12" y="8"/>
                  </a:lnTo>
                  <a:lnTo>
                    <a:pt x="12" y="8"/>
                  </a:lnTo>
                  <a:close/>
                </a:path>
              </a:pathLst>
            </a:custGeom>
            <a:solidFill>
              <a:srgbClr val="FF77D7"/>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67" name="Freeform 492"/>
            <p:cNvSpPr/>
            <p:nvPr/>
          </p:nvSpPr>
          <p:spPr bwMode="auto">
            <a:xfrm>
              <a:off x="2349500" y="3201988"/>
              <a:ext cx="19050" cy="19050"/>
            </a:xfrm>
            <a:custGeom>
              <a:avLst/>
              <a:gdLst/>
              <a:ahLst/>
              <a:cxnLst>
                <a:cxn ang="0">
                  <a:pos x="12" y="6"/>
                </a:cxn>
                <a:cxn ang="0">
                  <a:pos x="12" y="6"/>
                </a:cxn>
                <a:cxn ang="0">
                  <a:pos x="10" y="10"/>
                </a:cxn>
                <a:cxn ang="0">
                  <a:pos x="6" y="12"/>
                </a:cxn>
                <a:cxn ang="0">
                  <a:pos x="6" y="12"/>
                </a:cxn>
                <a:cxn ang="0">
                  <a:pos x="2" y="10"/>
                </a:cxn>
                <a:cxn ang="0">
                  <a:pos x="0" y="6"/>
                </a:cxn>
                <a:cxn ang="0">
                  <a:pos x="0" y="6"/>
                </a:cxn>
                <a:cxn ang="0">
                  <a:pos x="2" y="2"/>
                </a:cxn>
                <a:cxn ang="0">
                  <a:pos x="6" y="0"/>
                </a:cxn>
                <a:cxn ang="0">
                  <a:pos x="6" y="0"/>
                </a:cxn>
                <a:cxn ang="0">
                  <a:pos x="10" y="2"/>
                </a:cxn>
                <a:cxn ang="0">
                  <a:pos x="12" y="6"/>
                </a:cxn>
                <a:cxn ang="0">
                  <a:pos x="12" y="6"/>
                </a:cxn>
              </a:cxnLst>
              <a:rect l="0" t="0" r="r" b="b"/>
              <a:pathLst>
                <a:path w="12" h="12">
                  <a:moveTo>
                    <a:pt x="12" y="6"/>
                  </a:moveTo>
                  <a:lnTo>
                    <a:pt x="12" y="6"/>
                  </a:lnTo>
                  <a:lnTo>
                    <a:pt x="10" y="10"/>
                  </a:lnTo>
                  <a:lnTo>
                    <a:pt x="6" y="12"/>
                  </a:lnTo>
                  <a:lnTo>
                    <a:pt x="6" y="12"/>
                  </a:lnTo>
                  <a:lnTo>
                    <a:pt x="2" y="10"/>
                  </a:lnTo>
                  <a:lnTo>
                    <a:pt x="0" y="6"/>
                  </a:lnTo>
                  <a:lnTo>
                    <a:pt x="0" y="6"/>
                  </a:lnTo>
                  <a:lnTo>
                    <a:pt x="2" y="2"/>
                  </a:lnTo>
                  <a:lnTo>
                    <a:pt x="6" y="0"/>
                  </a:lnTo>
                  <a:lnTo>
                    <a:pt x="6" y="0"/>
                  </a:lnTo>
                  <a:lnTo>
                    <a:pt x="10" y="2"/>
                  </a:lnTo>
                  <a:lnTo>
                    <a:pt x="12" y="6"/>
                  </a:lnTo>
                  <a:lnTo>
                    <a:pt x="12" y="6"/>
                  </a:lnTo>
                  <a:close/>
                </a:path>
              </a:pathLst>
            </a:custGeom>
            <a:solidFill>
              <a:srgbClr val="FF77D7"/>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68" name="Freeform 493"/>
            <p:cNvSpPr/>
            <p:nvPr/>
          </p:nvSpPr>
          <p:spPr bwMode="auto">
            <a:xfrm>
              <a:off x="2365375" y="3281363"/>
              <a:ext cx="22225" cy="19050"/>
            </a:xfrm>
            <a:custGeom>
              <a:avLst/>
              <a:gdLst/>
              <a:ahLst/>
              <a:cxnLst>
                <a:cxn ang="0">
                  <a:pos x="14" y="6"/>
                </a:cxn>
                <a:cxn ang="0">
                  <a:pos x="14" y="6"/>
                </a:cxn>
                <a:cxn ang="0">
                  <a:pos x="12" y="10"/>
                </a:cxn>
                <a:cxn ang="0">
                  <a:pos x="8" y="12"/>
                </a:cxn>
                <a:cxn ang="0">
                  <a:pos x="8" y="12"/>
                </a:cxn>
                <a:cxn ang="0">
                  <a:pos x="2" y="10"/>
                </a:cxn>
                <a:cxn ang="0">
                  <a:pos x="0" y="6"/>
                </a:cxn>
                <a:cxn ang="0">
                  <a:pos x="0" y="6"/>
                </a:cxn>
                <a:cxn ang="0">
                  <a:pos x="2" y="0"/>
                </a:cxn>
                <a:cxn ang="0">
                  <a:pos x="8" y="0"/>
                </a:cxn>
                <a:cxn ang="0">
                  <a:pos x="8" y="0"/>
                </a:cxn>
                <a:cxn ang="0">
                  <a:pos x="12" y="0"/>
                </a:cxn>
                <a:cxn ang="0">
                  <a:pos x="14" y="6"/>
                </a:cxn>
                <a:cxn ang="0">
                  <a:pos x="14" y="6"/>
                </a:cxn>
              </a:cxnLst>
              <a:rect l="0" t="0" r="r" b="b"/>
              <a:pathLst>
                <a:path w="14" h="12">
                  <a:moveTo>
                    <a:pt x="14" y="6"/>
                  </a:moveTo>
                  <a:lnTo>
                    <a:pt x="14" y="6"/>
                  </a:lnTo>
                  <a:lnTo>
                    <a:pt x="12" y="10"/>
                  </a:lnTo>
                  <a:lnTo>
                    <a:pt x="8" y="12"/>
                  </a:lnTo>
                  <a:lnTo>
                    <a:pt x="8" y="12"/>
                  </a:lnTo>
                  <a:lnTo>
                    <a:pt x="2" y="10"/>
                  </a:lnTo>
                  <a:lnTo>
                    <a:pt x="0" y="6"/>
                  </a:lnTo>
                  <a:lnTo>
                    <a:pt x="0" y="6"/>
                  </a:lnTo>
                  <a:lnTo>
                    <a:pt x="2" y="0"/>
                  </a:lnTo>
                  <a:lnTo>
                    <a:pt x="8" y="0"/>
                  </a:lnTo>
                  <a:lnTo>
                    <a:pt x="8" y="0"/>
                  </a:lnTo>
                  <a:lnTo>
                    <a:pt x="12" y="0"/>
                  </a:lnTo>
                  <a:lnTo>
                    <a:pt x="14" y="6"/>
                  </a:lnTo>
                  <a:lnTo>
                    <a:pt x="14" y="6"/>
                  </a:lnTo>
                  <a:close/>
                </a:path>
              </a:pathLst>
            </a:custGeom>
            <a:solidFill>
              <a:srgbClr val="FF77D7"/>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69" name="Freeform 494"/>
            <p:cNvSpPr/>
            <p:nvPr/>
          </p:nvSpPr>
          <p:spPr bwMode="auto">
            <a:xfrm>
              <a:off x="2289175" y="3275013"/>
              <a:ext cx="19050" cy="19050"/>
            </a:xfrm>
            <a:custGeom>
              <a:avLst/>
              <a:gdLst/>
              <a:ahLst/>
              <a:cxnLst>
                <a:cxn ang="0">
                  <a:pos x="12" y="6"/>
                </a:cxn>
                <a:cxn ang="0">
                  <a:pos x="12" y="6"/>
                </a:cxn>
                <a:cxn ang="0">
                  <a:pos x="10" y="10"/>
                </a:cxn>
                <a:cxn ang="0">
                  <a:pos x="6" y="12"/>
                </a:cxn>
                <a:cxn ang="0">
                  <a:pos x="6" y="12"/>
                </a:cxn>
                <a:cxn ang="0">
                  <a:pos x="2" y="10"/>
                </a:cxn>
                <a:cxn ang="0">
                  <a:pos x="0" y="6"/>
                </a:cxn>
                <a:cxn ang="0">
                  <a:pos x="0" y="6"/>
                </a:cxn>
                <a:cxn ang="0">
                  <a:pos x="2" y="2"/>
                </a:cxn>
                <a:cxn ang="0">
                  <a:pos x="6" y="0"/>
                </a:cxn>
                <a:cxn ang="0">
                  <a:pos x="6" y="0"/>
                </a:cxn>
                <a:cxn ang="0">
                  <a:pos x="10" y="2"/>
                </a:cxn>
                <a:cxn ang="0">
                  <a:pos x="12" y="6"/>
                </a:cxn>
                <a:cxn ang="0">
                  <a:pos x="12" y="6"/>
                </a:cxn>
              </a:cxnLst>
              <a:rect l="0" t="0" r="r" b="b"/>
              <a:pathLst>
                <a:path w="12" h="12">
                  <a:moveTo>
                    <a:pt x="12" y="6"/>
                  </a:moveTo>
                  <a:lnTo>
                    <a:pt x="12" y="6"/>
                  </a:lnTo>
                  <a:lnTo>
                    <a:pt x="10" y="10"/>
                  </a:lnTo>
                  <a:lnTo>
                    <a:pt x="6" y="12"/>
                  </a:lnTo>
                  <a:lnTo>
                    <a:pt x="6" y="12"/>
                  </a:lnTo>
                  <a:lnTo>
                    <a:pt x="2" y="10"/>
                  </a:lnTo>
                  <a:lnTo>
                    <a:pt x="0" y="6"/>
                  </a:lnTo>
                  <a:lnTo>
                    <a:pt x="0" y="6"/>
                  </a:lnTo>
                  <a:lnTo>
                    <a:pt x="2" y="2"/>
                  </a:lnTo>
                  <a:lnTo>
                    <a:pt x="6" y="0"/>
                  </a:lnTo>
                  <a:lnTo>
                    <a:pt x="6" y="0"/>
                  </a:lnTo>
                  <a:lnTo>
                    <a:pt x="10" y="2"/>
                  </a:lnTo>
                  <a:lnTo>
                    <a:pt x="12" y="6"/>
                  </a:lnTo>
                  <a:lnTo>
                    <a:pt x="12" y="6"/>
                  </a:lnTo>
                  <a:close/>
                </a:path>
              </a:pathLst>
            </a:custGeom>
            <a:solidFill>
              <a:srgbClr val="FF77D7"/>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70" name="Freeform 495"/>
            <p:cNvSpPr/>
            <p:nvPr/>
          </p:nvSpPr>
          <p:spPr bwMode="auto">
            <a:xfrm>
              <a:off x="2451100" y="3313113"/>
              <a:ext cx="19050" cy="19050"/>
            </a:xfrm>
            <a:custGeom>
              <a:avLst/>
              <a:gdLst/>
              <a:ahLst/>
              <a:cxnLst>
                <a:cxn ang="0">
                  <a:pos x="12" y="6"/>
                </a:cxn>
                <a:cxn ang="0">
                  <a:pos x="12" y="6"/>
                </a:cxn>
                <a:cxn ang="0">
                  <a:pos x="10" y="10"/>
                </a:cxn>
                <a:cxn ang="0">
                  <a:pos x="6" y="12"/>
                </a:cxn>
                <a:cxn ang="0">
                  <a:pos x="6" y="12"/>
                </a:cxn>
                <a:cxn ang="0">
                  <a:pos x="2" y="10"/>
                </a:cxn>
                <a:cxn ang="0">
                  <a:pos x="0" y="6"/>
                </a:cxn>
                <a:cxn ang="0">
                  <a:pos x="0" y="6"/>
                </a:cxn>
                <a:cxn ang="0">
                  <a:pos x="2" y="2"/>
                </a:cxn>
                <a:cxn ang="0">
                  <a:pos x="6" y="0"/>
                </a:cxn>
                <a:cxn ang="0">
                  <a:pos x="6" y="0"/>
                </a:cxn>
                <a:cxn ang="0">
                  <a:pos x="10" y="2"/>
                </a:cxn>
                <a:cxn ang="0">
                  <a:pos x="12" y="6"/>
                </a:cxn>
                <a:cxn ang="0">
                  <a:pos x="12" y="6"/>
                </a:cxn>
              </a:cxnLst>
              <a:rect l="0" t="0" r="r" b="b"/>
              <a:pathLst>
                <a:path w="12" h="12">
                  <a:moveTo>
                    <a:pt x="12" y="6"/>
                  </a:moveTo>
                  <a:lnTo>
                    <a:pt x="12" y="6"/>
                  </a:lnTo>
                  <a:lnTo>
                    <a:pt x="10" y="10"/>
                  </a:lnTo>
                  <a:lnTo>
                    <a:pt x="6" y="12"/>
                  </a:lnTo>
                  <a:lnTo>
                    <a:pt x="6" y="12"/>
                  </a:lnTo>
                  <a:lnTo>
                    <a:pt x="2" y="10"/>
                  </a:lnTo>
                  <a:lnTo>
                    <a:pt x="0" y="6"/>
                  </a:lnTo>
                  <a:lnTo>
                    <a:pt x="0" y="6"/>
                  </a:lnTo>
                  <a:lnTo>
                    <a:pt x="2" y="2"/>
                  </a:lnTo>
                  <a:lnTo>
                    <a:pt x="6" y="0"/>
                  </a:lnTo>
                  <a:lnTo>
                    <a:pt x="6" y="0"/>
                  </a:lnTo>
                  <a:lnTo>
                    <a:pt x="10" y="2"/>
                  </a:lnTo>
                  <a:lnTo>
                    <a:pt x="12" y="6"/>
                  </a:lnTo>
                  <a:lnTo>
                    <a:pt x="12" y="6"/>
                  </a:lnTo>
                  <a:close/>
                </a:path>
              </a:pathLst>
            </a:custGeom>
            <a:solidFill>
              <a:srgbClr val="FF77D7"/>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71" name="Freeform 496"/>
            <p:cNvSpPr/>
            <p:nvPr/>
          </p:nvSpPr>
          <p:spPr bwMode="auto">
            <a:xfrm>
              <a:off x="2540000" y="3344863"/>
              <a:ext cx="19050" cy="22225"/>
            </a:xfrm>
            <a:custGeom>
              <a:avLst/>
              <a:gdLst/>
              <a:ahLst/>
              <a:cxnLst>
                <a:cxn ang="0">
                  <a:pos x="12" y="8"/>
                </a:cxn>
                <a:cxn ang="0">
                  <a:pos x="12" y="8"/>
                </a:cxn>
                <a:cxn ang="0">
                  <a:pos x="10" y="12"/>
                </a:cxn>
                <a:cxn ang="0">
                  <a:pos x="6" y="14"/>
                </a:cxn>
                <a:cxn ang="0">
                  <a:pos x="6" y="14"/>
                </a:cxn>
                <a:cxn ang="0">
                  <a:pos x="2" y="12"/>
                </a:cxn>
                <a:cxn ang="0">
                  <a:pos x="0" y="8"/>
                </a:cxn>
                <a:cxn ang="0">
                  <a:pos x="0" y="8"/>
                </a:cxn>
                <a:cxn ang="0">
                  <a:pos x="2" y="2"/>
                </a:cxn>
                <a:cxn ang="0">
                  <a:pos x="6" y="0"/>
                </a:cxn>
                <a:cxn ang="0">
                  <a:pos x="6" y="0"/>
                </a:cxn>
                <a:cxn ang="0">
                  <a:pos x="10" y="2"/>
                </a:cxn>
                <a:cxn ang="0">
                  <a:pos x="12" y="8"/>
                </a:cxn>
                <a:cxn ang="0">
                  <a:pos x="12" y="8"/>
                </a:cxn>
              </a:cxnLst>
              <a:rect l="0" t="0" r="r" b="b"/>
              <a:pathLst>
                <a:path w="12" h="14">
                  <a:moveTo>
                    <a:pt x="12" y="8"/>
                  </a:moveTo>
                  <a:lnTo>
                    <a:pt x="12" y="8"/>
                  </a:lnTo>
                  <a:lnTo>
                    <a:pt x="10" y="12"/>
                  </a:lnTo>
                  <a:lnTo>
                    <a:pt x="6" y="14"/>
                  </a:lnTo>
                  <a:lnTo>
                    <a:pt x="6" y="14"/>
                  </a:lnTo>
                  <a:lnTo>
                    <a:pt x="2" y="12"/>
                  </a:lnTo>
                  <a:lnTo>
                    <a:pt x="0" y="8"/>
                  </a:lnTo>
                  <a:lnTo>
                    <a:pt x="0" y="8"/>
                  </a:lnTo>
                  <a:lnTo>
                    <a:pt x="2" y="2"/>
                  </a:lnTo>
                  <a:lnTo>
                    <a:pt x="6" y="0"/>
                  </a:lnTo>
                  <a:lnTo>
                    <a:pt x="6" y="0"/>
                  </a:lnTo>
                  <a:lnTo>
                    <a:pt x="10" y="2"/>
                  </a:lnTo>
                  <a:lnTo>
                    <a:pt x="12" y="8"/>
                  </a:lnTo>
                  <a:lnTo>
                    <a:pt x="12" y="8"/>
                  </a:lnTo>
                  <a:close/>
                </a:path>
              </a:pathLst>
            </a:custGeom>
            <a:solidFill>
              <a:srgbClr val="FF77D7"/>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72" name="Freeform 497"/>
            <p:cNvSpPr/>
            <p:nvPr/>
          </p:nvSpPr>
          <p:spPr bwMode="auto">
            <a:xfrm>
              <a:off x="3082925" y="3405188"/>
              <a:ext cx="98425" cy="60325"/>
            </a:xfrm>
            <a:custGeom>
              <a:avLst/>
              <a:gdLst/>
              <a:ahLst/>
              <a:cxnLst>
                <a:cxn ang="0">
                  <a:pos x="0" y="38"/>
                </a:cxn>
                <a:cxn ang="0">
                  <a:pos x="20" y="0"/>
                </a:cxn>
                <a:cxn ang="0">
                  <a:pos x="62" y="20"/>
                </a:cxn>
                <a:cxn ang="0">
                  <a:pos x="0" y="38"/>
                </a:cxn>
              </a:cxnLst>
              <a:rect l="0" t="0" r="r" b="b"/>
              <a:pathLst>
                <a:path w="62" h="38">
                  <a:moveTo>
                    <a:pt x="0" y="38"/>
                  </a:moveTo>
                  <a:lnTo>
                    <a:pt x="20" y="0"/>
                  </a:lnTo>
                  <a:lnTo>
                    <a:pt x="62" y="20"/>
                  </a:lnTo>
                  <a:lnTo>
                    <a:pt x="0" y="38"/>
                  </a:lnTo>
                  <a:close/>
                </a:path>
              </a:pathLst>
            </a:custGeom>
            <a:solidFill>
              <a:srgbClr val="FF447E"/>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73" name="Freeform 498"/>
            <p:cNvSpPr/>
            <p:nvPr/>
          </p:nvSpPr>
          <p:spPr bwMode="auto">
            <a:xfrm>
              <a:off x="3105150" y="3468688"/>
              <a:ext cx="95250" cy="41275"/>
            </a:xfrm>
            <a:custGeom>
              <a:avLst/>
              <a:gdLst/>
              <a:ahLst/>
              <a:cxnLst>
                <a:cxn ang="0">
                  <a:pos x="0" y="16"/>
                </a:cxn>
                <a:cxn ang="0">
                  <a:pos x="60" y="0"/>
                </a:cxn>
                <a:cxn ang="0">
                  <a:pos x="46" y="26"/>
                </a:cxn>
                <a:cxn ang="0">
                  <a:pos x="0" y="16"/>
                </a:cxn>
              </a:cxnLst>
              <a:rect l="0" t="0" r="r" b="b"/>
              <a:pathLst>
                <a:path w="60" h="26">
                  <a:moveTo>
                    <a:pt x="0" y="16"/>
                  </a:moveTo>
                  <a:lnTo>
                    <a:pt x="60" y="0"/>
                  </a:lnTo>
                  <a:lnTo>
                    <a:pt x="46" y="26"/>
                  </a:lnTo>
                  <a:lnTo>
                    <a:pt x="0" y="16"/>
                  </a:lnTo>
                  <a:close/>
                </a:path>
              </a:pathLst>
            </a:custGeom>
            <a:solidFill>
              <a:srgbClr val="A4CD53"/>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74" name="Freeform 499"/>
            <p:cNvSpPr/>
            <p:nvPr/>
          </p:nvSpPr>
          <p:spPr bwMode="auto">
            <a:xfrm>
              <a:off x="3216275" y="3465513"/>
              <a:ext cx="57150" cy="41275"/>
            </a:xfrm>
            <a:custGeom>
              <a:avLst/>
              <a:gdLst/>
              <a:ahLst/>
              <a:cxnLst>
                <a:cxn ang="0">
                  <a:pos x="12" y="0"/>
                </a:cxn>
                <a:cxn ang="0">
                  <a:pos x="0" y="26"/>
                </a:cxn>
                <a:cxn ang="0">
                  <a:pos x="36" y="10"/>
                </a:cxn>
                <a:cxn ang="0">
                  <a:pos x="12" y="0"/>
                </a:cxn>
              </a:cxnLst>
              <a:rect l="0" t="0" r="r" b="b"/>
              <a:pathLst>
                <a:path w="36" h="26">
                  <a:moveTo>
                    <a:pt x="12" y="0"/>
                  </a:moveTo>
                  <a:lnTo>
                    <a:pt x="0" y="26"/>
                  </a:lnTo>
                  <a:lnTo>
                    <a:pt x="36" y="10"/>
                  </a:lnTo>
                  <a:lnTo>
                    <a:pt x="12" y="0"/>
                  </a:lnTo>
                  <a:close/>
                </a:path>
              </a:pathLst>
            </a:custGeom>
            <a:solidFill>
              <a:srgbClr val="A472AC"/>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75" name="Freeform 500"/>
            <p:cNvSpPr/>
            <p:nvPr/>
          </p:nvSpPr>
          <p:spPr bwMode="auto">
            <a:xfrm>
              <a:off x="3238500" y="3506788"/>
              <a:ext cx="47625" cy="28575"/>
            </a:xfrm>
            <a:custGeom>
              <a:avLst/>
              <a:gdLst/>
              <a:ahLst/>
              <a:cxnLst>
                <a:cxn ang="0">
                  <a:pos x="0" y="14"/>
                </a:cxn>
                <a:cxn ang="0">
                  <a:pos x="30" y="0"/>
                </a:cxn>
                <a:cxn ang="0">
                  <a:pos x="26" y="18"/>
                </a:cxn>
                <a:cxn ang="0">
                  <a:pos x="0" y="14"/>
                </a:cxn>
              </a:cxnLst>
              <a:rect l="0" t="0" r="r" b="b"/>
              <a:pathLst>
                <a:path w="30" h="18">
                  <a:moveTo>
                    <a:pt x="0" y="14"/>
                  </a:moveTo>
                  <a:lnTo>
                    <a:pt x="30" y="0"/>
                  </a:lnTo>
                  <a:lnTo>
                    <a:pt x="26" y="18"/>
                  </a:lnTo>
                  <a:lnTo>
                    <a:pt x="0" y="14"/>
                  </a:lnTo>
                  <a:close/>
                </a:path>
              </a:pathLst>
            </a:custGeom>
            <a:solidFill>
              <a:srgbClr val="FF47AC"/>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76" name="Freeform 501"/>
            <p:cNvSpPr/>
            <p:nvPr/>
          </p:nvSpPr>
          <p:spPr bwMode="auto">
            <a:xfrm>
              <a:off x="3225800" y="3557588"/>
              <a:ext cx="47625" cy="38100"/>
            </a:xfrm>
            <a:custGeom>
              <a:avLst/>
              <a:gdLst/>
              <a:ahLst/>
              <a:cxnLst>
                <a:cxn ang="0">
                  <a:pos x="0" y="0"/>
                </a:cxn>
                <a:cxn ang="0">
                  <a:pos x="28" y="24"/>
                </a:cxn>
                <a:cxn ang="0">
                  <a:pos x="30" y="2"/>
                </a:cxn>
                <a:cxn ang="0">
                  <a:pos x="0" y="0"/>
                </a:cxn>
              </a:cxnLst>
              <a:rect l="0" t="0" r="r" b="b"/>
              <a:pathLst>
                <a:path w="30" h="24">
                  <a:moveTo>
                    <a:pt x="0" y="0"/>
                  </a:moveTo>
                  <a:lnTo>
                    <a:pt x="28" y="24"/>
                  </a:lnTo>
                  <a:lnTo>
                    <a:pt x="30" y="2"/>
                  </a:lnTo>
                  <a:lnTo>
                    <a:pt x="0" y="0"/>
                  </a:lnTo>
                  <a:close/>
                </a:path>
              </a:pathLst>
            </a:custGeom>
            <a:solidFill>
              <a:srgbClr val="FF8853"/>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77" name="Freeform 502"/>
            <p:cNvSpPr/>
            <p:nvPr/>
          </p:nvSpPr>
          <p:spPr bwMode="auto">
            <a:xfrm>
              <a:off x="3152775" y="3567113"/>
              <a:ext cx="79375" cy="44450"/>
            </a:xfrm>
            <a:custGeom>
              <a:avLst/>
              <a:gdLst/>
              <a:ahLst/>
              <a:cxnLst>
                <a:cxn ang="0">
                  <a:pos x="16" y="0"/>
                </a:cxn>
                <a:cxn ang="0">
                  <a:pos x="0" y="28"/>
                </a:cxn>
                <a:cxn ang="0">
                  <a:pos x="50" y="22"/>
                </a:cxn>
                <a:cxn ang="0">
                  <a:pos x="16" y="0"/>
                </a:cxn>
              </a:cxnLst>
              <a:rect l="0" t="0" r="r" b="b"/>
              <a:pathLst>
                <a:path w="50" h="28">
                  <a:moveTo>
                    <a:pt x="16" y="0"/>
                  </a:moveTo>
                  <a:lnTo>
                    <a:pt x="0" y="28"/>
                  </a:lnTo>
                  <a:lnTo>
                    <a:pt x="50" y="22"/>
                  </a:lnTo>
                  <a:lnTo>
                    <a:pt x="16" y="0"/>
                  </a:lnTo>
                  <a:close/>
                </a:path>
              </a:pathLst>
            </a:custGeom>
            <a:solidFill>
              <a:srgbClr val="BBC253"/>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78" name="Freeform 503"/>
            <p:cNvSpPr/>
            <p:nvPr/>
          </p:nvSpPr>
          <p:spPr bwMode="auto">
            <a:xfrm>
              <a:off x="3067050" y="3538538"/>
              <a:ext cx="73025" cy="60325"/>
            </a:xfrm>
            <a:custGeom>
              <a:avLst/>
              <a:gdLst/>
              <a:ahLst/>
              <a:cxnLst>
                <a:cxn ang="0">
                  <a:pos x="0" y="0"/>
                </a:cxn>
                <a:cxn ang="0">
                  <a:pos x="30" y="38"/>
                </a:cxn>
                <a:cxn ang="0">
                  <a:pos x="46" y="4"/>
                </a:cxn>
                <a:cxn ang="0">
                  <a:pos x="0" y="0"/>
                </a:cxn>
              </a:cxnLst>
              <a:rect l="0" t="0" r="r" b="b"/>
              <a:pathLst>
                <a:path w="46" h="38">
                  <a:moveTo>
                    <a:pt x="0" y="0"/>
                  </a:moveTo>
                  <a:lnTo>
                    <a:pt x="30" y="38"/>
                  </a:lnTo>
                  <a:lnTo>
                    <a:pt x="46" y="4"/>
                  </a:lnTo>
                  <a:lnTo>
                    <a:pt x="0" y="0"/>
                  </a:lnTo>
                  <a:close/>
                </a:path>
              </a:pathLst>
            </a:custGeom>
            <a:solidFill>
              <a:srgbClr val="BB83E6"/>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79" name="Freeform 504"/>
            <p:cNvSpPr/>
            <p:nvPr/>
          </p:nvSpPr>
          <p:spPr bwMode="auto">
            <a:xfrm>
              <a:off x="2997200" y="3551238"/>
              <a:ext cx="79375" cy="63500"/>
            </a:xfrm>
            <a:custGeom>
              <a:avLst/>
              <a:gdLst/>
              <a:ahLst/>
              <a:cxnLst>
                <a:cxn ang="0">
                  <a:pos x="24" y="0"/>
                </a:cxn>
                <a:cxn ang="0">
                  <a:pos x="0" y="40"/>
                </a:cxn>
                <a:cxn ang="0">
                  <a:pos x="50" y="38"/>
                </a:cxn>
                <a:cxn ang="0">
                  <a:pos x="24" y="0"/>
                </a:cxn>
              </a:cxnLst>
              <a:rect l="0" t="0" r="r" b="b"/>
              <a:pathLst>
                <a:path w="50" h="40">
                  <a:moveTo>
                    <a:pt x="24" y="0"/>
                  </a:moveTo>
                  <a:lnTo>
                    <a:pt x="0" y="40"/>
                  </a:lnTo>
                  <a:lnTo>
                    <a:pt x="50" y="38"/>
                  </a:lnTo>
                  <a:lnTo>
                    <a:pt x="24" y="0"/>
                  </a:lnTo>
                  <a:close/>
                </a:path>
              </a:pathLst>
            </a:custGeom>
            <a:solidFill>
              <a:srgbClr val="F5605D"/>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80" name="Freeform 505"/>
            <p:cNvSpPr/>
            <p:nvPr/>
          </p:nvSpPr>
          <p:spPr bwMode="auto">
            <a:xfrm>
              <a:off x="3324225" y="3497263"/>
              <a:ext cx="38100" cy="38100"/>
            </a:xfrm>
            <a:custGeom>
              <a:avLst/>
              <a:gdLst/>
              <a:ahLst/>
              <a:cxnLst>
                <a:cxn ang="0">
                  <a:pos x="8" y="0"/>
                </a:cxn>
                <a:cxn ang="0">
                  <a:pos x="8" y="0"/>
                </a:cxn>
                <a:cxn ang="0">
                  <a:pos x="2" y="4"/>
                </a:cxn>
                <a:cxn ang="0">
                  <a:pos x="0" y="8"/>
                </a:cxn>
                <a:cxn ang="0">
                  <a:pos x="0" y="12"/>
                </a:cxn>
                <a:cxn ang="0">
                  <a:pos x="0" y="12"/>
                </a:cxn>
                <a:cxn ang="0">
                  <a:pos x="0" y="18"/>
                </a:cxn>
                <a:cxn ang="0">
                  <a:pos x="2" y="22"/>
                </a:cxn>
                <a:cxn ang="0">
                  <a:pos x="8" y="24"/>
                </a:cxn>
                <a:cxn ang="0">
                  <a:pos x="12" y="24"/>
                </a:cxn>
                <a:cxn ang="0">
                  <a:pos x="12" y="24"/>
                </a:cxn>
                <a:cxn ang="0">
                  <a:pos x="16" y="24"/>
                </a:cxn>
                <a:cxn ang="0">
                  <a:pos x="22" y="22"/>
                </a:cxn>
                <a:cxn ang="0">
                  <a:pos x="24" y="18"/>
                </a:cxn>
                <a:cxn ang="0">
                  <a:pos x="24" y="12"/>
                </a:cxn>
                <a:cxn ang="0">
                  <a:pos x="24" y="12"/>
                </a:cxn>
                <a:cxn ang="0">
                  <a:pos x="24" y="8"/>
                </a:cxn>
                <a:cxn ang="0">
                  <a:pos x="8" y="0"/>
                </a:cxn>
              </a:cxnLst>
              <a:rect l="0" t="0" r="r" b="b"/>
              <a:pathLst>
                <a:path w="24" h="24">
                  <a:moveTo>
                    <a:pt x="8" y="0"/>
                  </a:moveTo>
                  <a:lnTo>
                    <a:pt x="8" y="0"/>
                  </a:lnTo>
                  <a:lnTo>
                    <a:pt x="2" y="4"/>
                  </a:lnTo>
                  <a:lnTo>
                    <a:pt x="0" y="8"/>
                  </a:lnTo>
                  <a:lnTo>
                    <a:pt x="0" y="12"/>
                  </a:lnTo>
                  <a:lnTo>
                    <a:pt x="0" y="12"/>
                  </a:lnTo>
                  <a:lnTo>
                    <a:pt x="0" y="18"/>
                  </a:lnTo>
                  <a:lnTo>
                    <a:pt x="2" y="22"/>
                  </a:lnTo>
                  <a:lnTo>
                    <a:pt x="8" y="24"/>
                  </a:lnTo>
                  <a:lnTo>
                    <a:pt x="12" y="24"/>
                  </a:lnTo>
                  <a:lnTo>
                    <a:pt x="12" y="24"/>
                  </a:lnTo>
                  <a:lnTo>
                    <a:pt x="16" y="24"/>
                  </a:lnTo>
                  <a:lnTo>
                    <a:pt x="22" y="22"/>
                  </a:lnTo>
                  <a:lnTo>
                    <a:pt x="24" y="18"/>
                  </a:lnTo>
                  <a:lnTo>
                    <a:pt x="24" y="12"/>
                  </a:lnTo>
                  <a:lnTo>
                    <a:pt x="24" y="12"/>
                  </a:lnTo>
                  <a:lnTo>
                    <a:pt x="24" y="8"/>
                  </a:lnTo>
                  <a:lnTo>
                    <a:pt x="8" y="0"/>
                  </a:lnTo>
                  <a:close/>
                </a:path>
              </a:pathLst>
            </a:custGeom>
            <a:solidFill>
              <a:srgbClr val="833F14"/>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81" name="Freeform 506"/>
            <p:cNvSpPr/>
            <p:nvPr/>
          </p:nvSpPr>
          <p:spPr bwMode="auto">
            <a:xfrm>
              <a:off x="3371850" y="3551238"/>
              <a:ext cx="25400" cy="28575"/>
            </a:xfrm>
            <a:custGeom>
              <a:avLst/>
              <a:gdLst/>
              <a:ahLst/>
              <a:cxnLst>
                <a:cxn ang="0">
                  <a:pos x="8" y="0"/>
                </a:cxn>
                <a:cxn ang="0">
                  <a:pos x="8" y="0"/>
                </a:cxn>
                <a:cxn ang="0">
                  <a:pos x="4" y="2"/>
                </a:cxn>
                <a:cxn ang="0">
                  <a:pos x="2" y="2"/>
                </a:cxn>
                <a:cxn ang="0">
                  <a:pos x="0" y="6"/>
                </a:cxn>
                <a:cxn ang="0">
                  <a:pos x="0" y="10"/>
                </a:cxn>
                <a:cxn ang="0">
                  <a:pos x="0" y="10"/>
                </a:cxn>
                <a:cxn ang="0">
                  <a:pos x="0" y="12"/>
                </a:cxn>
                <a:cxn ang="0">
                  <a:pos x="2" y="16"/>
                </a:cxn>
                <a:cxn ang="0">
                  <a:pos x="4" y="16"/>
                </a:cxn>
                <a:cxn ang="0">
                  <a:pos x="8" y="18"/>
                </a:cxn>
                <a:cxn ang="0">
                  <a:pos x="8" y="18"/>
                </a:cxn>
                <a:cxn ang="0">
                  <a:pos x="10" y="16"/>
                </a:cxn>
                <a:cxn ang="0">
                  <a:pos x="14" y="16"/>
                </a:cxn>
                <a:cxn ang="0">
                  <a:pos x="16" y="12"/>
                </a:cxn>
                <a:cxn ang="0">
                  <a:pos x="16" y="10"/>
                </a:cxn>
                <a:cxn ang="0">
                  <a:pos x="16" y="10"/>
                </a:cxn>
                <a:cxn ang="0">
                  <a:pos x="16" y="6"/>
                </a:cxn>
                <a:cxn ang="0">
                  <a:pos x="14" y="2"/>
                </a:cxn>
                <a:cxn ang="0">
                  <a:pos x="10" y="2"/>
                </a:cxn>
                <a:cxn ang="0">
                  <a:pos x="8" y="0"/>
                </a:cxn>
                <a:cxn ang="0">
                  <a:pos x="8" y="0"/>
                </a:cxn>
              </a:cxnLst>
              <a:rect l="0" t="0" r="r" b="b"/>
              <a:pathLst>
                <a:path w="16" h="18">
                  <a:moveTo>
                    <a:pt x="8" y="0"/>
                  </a:moveTo>
                  <a:lnTo>
                    <a:pt x="8" y="0"/>
                  </a:lnTo>
                  <a:lnTo>
                    <a:pt x="4" y="2"/>
                  </a:lnTo>
                  <a:lnTo>
                    <a:pt x="2" y="2"/>
                  </a:lnTo>
                  <a:lnTo>
                    <a:pt x="0" y="6"/>
                  </a:lnTo>
                  <a:lnTo>
                    <a:pt x="0" y="10"/>
                  </a:lnTo>
                  <a:lnTo>
                    <a:pt x="0" y="10"/>
                  </a:lnTo>
                  <a:lnTo>
                    <a:pt x="0" y="12"/>
                  </a:lnTo>
                  <a:lnTo>
                    <a:pt x="2" y="16"/>
                  </a:lnTo>
                  <a:lnTo>
                    <a:pt x="4" y="16"/>
                  </a:lnTo>
                  <a:lnTo>
                    <a:pt x="8" y="18"/>
                  </a:lnTo>
                  <a:lnTo>
                    <a:pt x="8" y="18"/>
                  </a:lnTo>
                  <a:lnTo>
                    <a:pt x="10" y="16"/>
                  </a:lnTo>
                  <a:lnTo>
                    <a:pt x="14" y="16"/>
                  </a:lnTo>
                  <a:lnTo>
                    <a:pt x="16" y="12"/>
                  </a:lnTo>
                  <a:lnTo>
                    <a:pt x="16" y="10"/>
                  </a:lnTo>
                  <a:lnTo>
                    <a:pt x="16" y="10"/>
                  </a:lnTo>
                  <a:lnTo>
                    <a:pt x="16" y="6"/>
                  </a:lnTo>
                  <a:lnTo>
                    <a:pt x="14" y="2"/>
                  </a:lnTo>
                  <a:lnTo>
                    <a:pt x="10" y="2"/>
                  </a:lnTo>
                  <a:lnTo>
                    <a:pt x="8" y="0"/>
                  </a:lnTo>
                  <a:lnTo>
                    <a:pt x="8" y="0"/>
                  </a:lnTo>
                  <a:close/>
                </a:path>
              </a:pathLst>
            </a:custGeom>
            <a:solidFill>
              <a:srgbClr val="833F14"/>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82" name="Freeform 507"/>
            <p:cNvSpPr/>
            <p:nvPr/>
          </p:nvSpPr>
          <p:spPr bwMode="auto">
            <a:xfrm>
              <a:off x="3432175" y="3551238"/>
              <a:ext cx="41275" cy="31750"/>
            </a:xfrm>
            <a:custGeom>
              <a:avLst/>
              <a:gdLst/>
              <a:ahLst/>
              <a:cxnLst>
                <a:cxn ang="0">
                  <a:pos x="4" y="0"/>
                </a:cxn>
                <a:cxn ang="0">
                  <a:pos x="4" y="0"/>
                </a:cxn>
                <a:cxn ang="0">
                  <a:pos x="2" y="4"/>
                </a:cxn>
                <a:cxn ang="0">
                  <a:pos x="0" y="8"/>
                </a:cxn>
                <a:cxn ang="0">
                  <a:pos x="0" y="8"/>
                </a:cxn>
                <a:cxn ang="0">
                  <a:pos x="2" y="12"/>
                </a:cxn>
                <a:cxn ang="0">
                  <a:pos x="4" y="18"/>
                </a:cxn>
                <a:cxn ang="0">
                  <a:pos x="8" y="20"/>
                </a:cxn>
                <a:cxn ang="0">
                  <a:pos x="14" y="20"/>
                </a:cxn>
                <a:cxn ang="0">
                  <a:pos x="14" y="20"/>
                </a:cxn>
                <a:cxn ang="0">
                  <a:pos x="18" y="20"/>
                </a:cxn>
                <a:cxn ang="0">
                  <a:pos x="22" y="18"/>
                </a:cxn>
                <a:cxn ang="0">
                  <a:pos x="24" y="14"/>
                </a:cxn>
                <a:cxn ang="0">
                  <a:pos x="26" y="10"/>
                </a:cxn>
                <a:cxn ang="0">
                  <a:pos x="4" y="0"/>
                </a:cxn>
              </a:cxnLst>
              <a:rect l="0" t="0" r="r" b="b"/>
              <a:pathLst>
                <a:path w="26" h="20">
                  <a:moveTo>
                    <a:pt x="4" y="0"/>
                  </a:moveTo>
                  <a:lnTo>
                    <a:pt x="4" y="0"/>
                  </a:lnTo>
                  <a:lnTo>
                    <a:pt x="2" y="4"/>
                  </a:lnTo>
                  <a:lnTo>
                    <a:pt x="0" y="8"/>
                  </a:lnTo>
                  <a:lnTo>
                    <a:pt x="0" y="8"/>
                  </a:lnTo>
                  <a:lnTo>
                    <a:pt x="2" y="12"/>
                  </a:lnTo>
                  <a:lnTo>
                    <a:pt x="4" y="18"/>
                  </a:lnTo>
                  <a:lnTo>
                    <a:pt x="8" y="20"/>
                  </a:lnTo>
                  <a:lnTo>
                    <a:pt x="14" y="20"/>
                  </a:lnTo>
                  <a:lnTo>
                    <a:pt x="14" y="20"/>
                  </a:lnTo>
                  <a:lnTo>
                    <a:pt x="18" y="20"/>
                  </a:lnTo>
                  <a:lnTo>
                    <a:pt x="22" y="18"/>
                  </a:lnTo>
                  <a:lnTo>
                    <a:pt x="24" y="14"/>
                  </a:lnTo>
                  <a:lnTo>
                    <a:pt x="26" y="10"/>
                  </a:lnTo>
                  <a:lnTo>
                    <a:pt x="4" y="0"/>
                  </a:lnTo>
                  <a:close/>
                </a:path>
              </a:pathLst>
            </a:custGeom>
            <a:solidFill>
              <a:srgbClr val="833F14"/>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83" name="Freeform 508"/>
            <p:cNvSpPr/>
            <p:nvPr/>
          </p:nvSpPr>
          <p:spPr bwMode="auto">
            <a:xfrm>
              <a:off x="3282950" y="3544888"/>
              <a:ext cx="41275" cy="57150"/>
            </a:xfrm>
            <a:custGeom>
              <a:avLst/>
              <a:gdLst/>
              <a:ahLst/>
              <a:cxnLst>
                <a:cxn ang="0">
                  <a:pos x="8" y="0"/>
                </a:cxn>
                <a:cxn ang="0">
                  <a:pos x="8" y="0"/>
                </a:cxn>
                <a:cxn ang="0">
                  <a:pos x="0" y="34"/>
                </a:cxn>
                <a:cxn ang="0">
                  <a:pos x="0" y="34"/>
                </a:cxn>
                <a:cxn ang="0">
                  <a:pos x="8" y="36"/>
                </a:cxn>
                <a:cxn ang="0">
                  <a:pos x="8" y="36"/>
                </a:cxn>
                <a:cxn ang="0">
                  <a:pos x="16" y="34"/>
                </a:cxn>
                <a:cxn ang="0">
                  <a:pos x="20" y="30"/>
                </a:cxn>
                <a:cxn ang="0">
                  <a:pos x="24" y="24"/>
                </a:cxn>
                <a:cxn ang="0">
                  <a:pos x="26" y="18"/>
                </a:cxn>
                <a:cxn ang="0">
                  <a:pos x="26" y="18"/>
                </a:cxn>
                <a:cxn ang="0">
                  <a:pos x="24" y="10"/>
                </a:cxn>
                <a:cxn ang="0">
                  <a:pos x="20" y="4"/>
                </a:cxn>
                <a:cxn ang="0">
                  <a:pos x="16" y="0"/>
                </a:cxn>
                <a:cxn ang="0">
                  <a:pos x="8" y="0"/>
                </a:cxn>
                <a:cxn ang="0">
                  <a:pos x="8" y="0"/>
                </a:cxn>
              </a:cxnLst>
              <a:rect l="0" t="0" r="r" b="b"/>
              <a:pathLst>
                <a:path w="26" h="36">
                  <a:moveTo>
                    <a:pt x="8" y="0"/>
                  </a:moveTo>
                  <a:lnTo>
                    <a:pt x="8" y="0"/>
                  </a:lnTo>
                  <a:lnTo>
                    <a:pt x="0" y="34"/>
                  </a:lnTo>
                  <a:lnTo>
                    <a:pt x="0" y="34"/>
                  </a:lnTo>
                  <a:lnTo>
                    <a:pt x="8" y="36"/>
                  </a:lnTo>
                  <a:lnTo>
                    <a:pt x="8" y="36"/>
                  </a:lnTo>
                  <a:lnTo>
                    <a:pt x="16" y="34"/>
                  </a:lnTo>
                  <a:lnTo>
                    <a:pt x="20" y="30"/>
                  </a:lnTo>
                  <a:lnTo>
                    <a:pt x="24" y="24"/>
                  </a:lnTo>
                  <a:lnTo>
                    <a:pt x="26" y="18"/>
                  </a:lnTo>
                  <a:lnTo>
                    <a:pt x="26" y="18"/>
                  </a:lnTo>
                  <a:lnTo>
                    <a:pt x="24" y="10"/>
                  </a:lnTo>
                  <a:lnTo>
                    <a:pt x="20" y="4"/>
                  </a:lnTo>
                  <a:lnTo>
                    <a:pt x="16" y="0"/>
                  </a:lnTo>
                  <a:lnTo>
                    <a:pt x="8" y="0"/>
                  </a:lnTo>
                  <a:lnTo>
                    <a:pt x="8" y="0"/>
                  </a:lnTo>
                  <a:close/>
                </a:path>
              </a:pathLst>
            </a:custGeom>
            <a:solidFill>
              <a:srgbClr val="833F14"/>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84" name="Freeform 509"/>
            <p:cNvSpPr/>
            <p:nvPr/>
          </p:nvSpPr>
          <p:spPr bwMode="auto">
            <a:xfrm>
              <a:off x="3336925" y="3586163"/>
              <a:ext cx="41275" cy="28575"/>
            </a:xfrm>
            <a:custGeom>
              <a:avLst/>
              <a:gdLst/>
              <a:ahLst/>
              <a:cxnLst>
                <a:cxn ang="0">
                  <a:pos x="26" y="14"/>
                </a:cxn>
                <a:cxn ang="0">
                  <a:pos x="26" y="14"/>
                </a:cxn>
                <a:cxn ang="0">
                  <a:pos x="24" y="8"/>
                </a:cxn>
                <a:cxn ang="0">
                  <a:pos x="22" y="4"/>
                </a:cxn>
                <a:cxn ang="0">
                  <a:pos x="18" y="2"/>
                </a:cxn>
                <a:cxn ang="0">
                  <a:pos x="12" y="0"/>
                </a:cxn>
                <a:cxn ang="0">
                  <a:pos x="12" y="0"/>
                </a:cxn>
                <a:cxn ang="0">
                  <a:pos x="8" y="2"/>
                </a:cxn>
                <a:cxn ang="0">
                  <a:pos x="4" y="4"/>
                </a:cxn>
                <a:cxn ang="0">
                  <a:pos x="0" y="8"/>
                </a:cxn>
                <a:cxn ang="0">
                  <a:pos x="0" y="14"/>
                </a:cxn>
                <a:cxn ang="0">
                  <a:pos x="0" y="14"/>
                </a:cxn>
                <a:cxn ang="0">
                  <a:pos x="0" y="18"/>
                </a:cxn>
                <a:cxn ang="0">
                  <a:pos x="24" y="16"/>
                </a:cxn>
                <a:cxn ang="0">
                  <a:pos x="24" y="16"/>
                </a:cxn>
                <a:cxn ang="0">
                  <a:pos x="26" y="14"/>
                </a:cxn>
                <a:cxn ang="0">
                  <a:pos x="26" y="14"/>
                </a:cxn>
              </a:cxnLst>
              <a:rect l="0" t="0" r="r" b="b"/>
              <a:pathLst>
                <a:path w="26" h="18">
                  <a:moveTo>
                    <a:pt x="26" y="14"/>
                  </a:moveTo>
                  <a:lnTo>
                    <a:pt x="26" y="14"/>
                  </a:lnTo>
                  <a:lnTo>
                    <a:pt x="24" y="8"/>
                  </a:lnTo>
                  <a:lnTo>
                    <a:pt x="22" y="4"/>
                  </a:lnTo>
                  <a:lnTo>
                    <a:pt x="18" y="2"/>
                  </a:lnTo>
                  <a:lnTo>
                    <a:pt x="12" y="0"/>
                  </a:lnTo>
                  <a:lnTo>
                    <a:pt x="12" y="0"/>
                  </a:lnTo>
                  <a:lnTo>
                    <a:pt x="8" y="2"/>
                  </a:lnTo>
                  <a:lnTo>
                    <a:pt x="4" y="4"/>
                  </a:lnTo>
                  <a:lnTo>
                    <a:pt x="0" y="8"/>
                  </a:lnTo>
                  <a:lnTo>
                    <a:pt x="0" y="14"/>
                  </a:lnTo>
                  <a:lnTo>
                    <a:pt x="0" y="14"/>
                  </a:lnTo>
                  <a:lnTo>
                    <a:pt x="0" y="18"/>
                  </a:lnTo>
                  <a:lnTo>
                    <a:pt x="24" y="16"/>
                  </a:lnTo>
                  <a:lnTo>
                    <a:pt x="24" y="16"/>
                  </a:lnTo>
                  <a:lnTo>
                    <a:pt x="26" y="14"/>
                  </a:lnTo>
                  <a:lnTo>
                    <a:pt x="26" y="14"/>
                  </a:lnTo>
                  <a:close/>
                </a:path>
              </a:pathLst>
            </a:custGeom>
            <a:solidFill>
              <a:srgbClr val="833F14"/>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85" name="Freeform 510"/>
            <p:cNvSpPr/>
            <p:nvPr/>
          </p:nvSpPr>
          <p:spPr bwMode="auto">
            <a:xfrm>
              <a:off x="3416300" y="3595688"/>
              <a:ext cx="28575" cy="15875"/>
            </a:xfrm>
            <a:custGeom>
              <a:avLst/>
              <a:gdLst/>
              <a:ahLst/>
              <a:cxnLst>
                <a:cxn ang="0">
                  <a:pos x="18" y="8"/>
                </a:cxn>
                <a:cxn ang="0">
                  <a:pos x="18" y="8"/>
                </a:cxn>
                <a:cxn ang="0">
                  <a:pos x="18" y="6"/>
                </a:cxn>
                <a:cxn ang="0">
                  <a:pos x="16" y="2"/>
                </a:cxn>
                <a:cxn ang="0">
                  <a:pos x="12" y="0"/>
                </a:cxn>
                <a:cxn ang="0">
                  <a:pos x="10" y="0"/>
                </a:cxn>
                <a:cxn ang="0">
                  <a:pos x="10" y="0"/>
                </a:cxn>
                <a:cxn ang="0">
                  <a:pos x="6" y="0"/>
                </a:cxn>
                <a:cxn ang="0">
                  <a:pos x="4" y="2"/>
                </a:cxn>
                <a:cxn ang="0">
                  <a:pos x="2" y="6"/>
                </a:cxn>
                <a:cxn ang="0">
                  <a:pos x="0" y="8"/>
                </a:cxn>
                <a:cxn ang="0">
                  <a:pos x="2" y="10"/>
                </a:cxn>
                <a:cxn ang="0">
                  <a:pos x="18" y="10"/>
                </a:cxn>
                <a:cxn ang="0">
                  <a:pos x="18" y="8"/>
                </a:cxn>
              </a:cxnLst>
              <a:rect l="0" t="0" r="r" b="b"/>
              <a:pathLst>
                <a:path w="18" h="10">
                  <a:moveTo>
                    <a:pt x="18" y="8"/>
                  </a:moveTo>
                  <a:lnTo>
                    <a:pt x="18" y="8"/>
                  </a:lnTo>
                  <a:lnTo>
                    <a:pt x="18" y="6"/>
                  </a:lnTo>
                  <a:lnTo>
                    <a:pt x="16" y="2"/>
                  </a:lnTo>
                  <a:lnTo>
                    <a:pt x="12" y="0"/>
                  </a:lnTo>
                  <a:lnTo>
                    <a:pt x="10" y="0"/>
                  </a:lnTo>
                  <a:lnTo>
                    <a:pt x="10" y="0"/>
                  </a:lnTo>
                  <a:lnTo>
                    <a:pt x="6" y="0"/>
                  </a:lnTo>
                  <a:lnTo>
                    <a:pt x="4" y="2"/>
                  </a:lnTo>
                  <a:lnTo>
                    <a:pt x="2" y="6"/>
                  </a:lnTo>
                  <a:lnTo>
                    <a:pt x="0" y="8"/>
                  </a:lnTo>
                  <a:lnTo>
                    <a:pt x="2" y="10"/>
                  </a:lnTo>
                  <a:lnTo>
                    <a:pt x="18" y="10"/>
                  </a:lnTo>
                  <a:lnTo>
                    <a:pt x="18" y="8"/>
                  </a:lnTo>
                  <a:close/>
                </a:path>
              </a:pathLst>
            </a:custGeom>
            <a:solidFill>
              <a:srgbClr val="833F14"/>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86" name="Freeform 511"/>
            <p:cNvSpPr/>
            <p:nvPr/>
          </p:nvSpPr>
          <p:spPr bwMode="auto">
            <a:xfrm>
              <a:off x="3486150" y="3586163"/>
              <a:ext cx="15875" cy="12700"/>
            </a:xfrm>
            <a:custGeom>
              <a:avLst/>
              <a:gdLst/>
              <a:ahLst/>
              <a:cxnLst>
                <a:cxn ang="0">
                  <a:pos x="6" y="0"/>
                </a:cxn>
                <a:cxn ang="0">
                  <a:pos x="6" y="0"/>
                </a:cxn>
                <a:cxn ang="0">
                  <a:pos x="2" y="2"/>
                </a:cxn>
                <a:cxn ang="0">
                  <a:pos x="0" y="4"/>
                </a:cxn>
                <a:cxn ang="0">
                  <a:pos x="0" y="4"/>
                </a:cxn>
                <a:cxn ang="0">
                  <a:pos x="2" y="8"/>
                </a:cxn>
                <a:cxn ang="0">
                  <a:pos x="6" y="8"/>
                </a:cxn>
                <a:cxn ang="0">
                  <a:pos x="6" y="8"/>
                </a:cxn>
                <a:cxn ang="0">
                  <a:pos x="8" y="8"/>
                </a:cxn>
                <a:cxn ang="0">
                  <a:pos x="10" y="4"/>
                </a:cxn>
                <a:cxn ang="0">
                  <a:pos x="10" y="4"/>
                </a:cxn>
                <a:cxn ang="0">
                  <a:pos x="8" y="2"/>
                </a:cxn>
                <a:cxn ang="0">
                  <a:pos x="6" y="0"/>
                </a:cxn>
                <a:cxn ang="0">
                  <a:pos x="6" y="0"/>
                </a:cxn>
              </a:cxnLst>
              <a:rect l="0" t="0" r="r" b="b"/>
              <a:pathLst>
                <a:path w="10" h="8">
                  <a:moveTo>
                    <a:pt x="6" y="0"/>
                  </a:moveTo>
                  <a:lnTo>
                    <a:pt x="6" y="0"/>
                  </a:lnTo>
                  <a:lnTo>
                    <a:pt x="2" y="2"/>
                  </a:lnTo>
                  <a:lnTo>
                    <a:pt x="0" y="4"/>
                  </a:lnTo>
                  <a:lnTo>
                    <a:pt x="0" y="4"/>
                  </a:lnTo>
                  <a:lnTo>
                    <a:pt x="2" y="8"/>
                  </a:lnTo>
                  <a:lnTo>
                    <a:pt x="6" y="8"/>
                  </a:lnTo>
                  <a:lnTo>
                    <a:pt x="6" y="8"/>
                  </a:lnTo>
                  <a:lnTo>
                    <a:pt x="8" y="8"/>
                  </a:lnTo>
                  <a:lnTo>
                    <a:pt x="10" y="4"/>
                  </a:lnTo>
                  <a:lnTo>
                    <a:pt x="10" y="4"/>
                  </a:lnTo>
                  <a:lnTo>
                    <a:pt x="8" y="2"/>
                  </a:lnTo>
                  <a:lnTo>
                    <a:pt x="6" y="0"/>
                  </a:lnTo>
                  <a:lnTo>
                    <a:pt x="6" y="0"/>
                  </a:lnTo>
                  <a:close/>
                </a:path>
              </a:pathLst>
            </a:custGeom>
            <a:solidFill>
              <a:srgbClr val="833F14"/>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87" name="Freeform 512"/>
            <p:cNvSpPr/>
            <p:nvPr/>
          </p:nvSpPr>
          <p:spPr bwMode="auto">
            <a:xfrm>
              <a:off x="2730500" y="3468688"/>
              <a:ext cx="279400" cy="120650"/>
            </a:xfrm>
            <a:custGeom>
              <a:avLst/>
              <a:gdLst/>
              <a:ahLst/>
              <a:cxnLst>
                <a:cxn ang="0">
                  <a:pos x="170" y="26"/>
                </a:cxn>
                <a:cxn ang="0">
                  <a:pos x="146" y="58"/>
                </a:cxn>
                <a:cxn ang="0">
                  <a:pos x="134" y="18"/>
                </a:cxn>
                <a:cxn ang="0">
                  <a:pos x="108" y="52"/>
                </a:cxn>
                <a:cxn ang="0">
                  <a:pos x="90" y="14"/>
                </a:cxn>
                <a:cxn ang="0">
                  <a:pos x="68" y="44"/>
                </a:cxn>
                <a:cxn ang="0">
                  <a:pos x="48" y="6"/>
                </a:cxn>
                <a:cxn ang="0">
                  <a:pos x="22" y="38"/>
                </a:cxn>
                <a:cxn ang="0">
                  <a:pos x="4" y="0"/>
                </a:cxn>
                <a:cxn ang="0">
                  <a:pos x="0" y="16"/>
                </a:cxn>
                <a:cxn ang="0">
                  <a:pos x="18" y="60"/>
                </a:cxn>
                <a:cxn ang="0">
                  <a:pos x="46" y="26"/>
                </a:cxn>
                <a:cxn ang="0">
                  <a:pos x="64" y="66"/>
                </a:cxn>
                <a:cxn ang="0">
                  <a:pos x="88" y="34"/>
                </a:cxn>
                <a:cxn ang="0">
                  <a:pos x="106" y="72"/>
                </a:cxn>
                <a:cxn ang="0">
                  <a:pos x="130" y="42"/>
                </a:cxn>
                <a:cxn ang="0">
                  <a:pos x="144" y="76"/>
                </a:cxn>
                <a:cxn ang="0">
                  <a:pos x="168" y="46"/>
                </a:cxn>
                <a:cxn ang="0">
                  <a:pos x="170" y="60"/>
                </a:cxn>
                <a:cxn ang="0">
                  <a:pos x="176" y="50"/>
                </a:cxn>
                <a:cxn ang="0">
                  <a:pos x="170" y="26"/>
                </a:cxn>
              </a:cxnLst>
              <a:rect l="0" t="0" r="r" b="b"/>
              <a:pathLst>
                <a:path w="176" h="76">
                  <a:moveTo>
                    <a:pt x="170" y="26"/>
                  </a:moveTo>
                  <a:lnTo>
                    <a:pt x="146" y="58"/>
                  </a:lnTo>
                  <a:lnTo>
                    <a:pt x="134" y="18"/>
                  </a:lnTo>
                  <a:lnTo>
                    <a:pt x="108" y="52"/>
                  </a:lnTo>
                  <a:lnTo>
                    <a:pt x="90" y="14"/>
                  </a:lnTo>
                  <a:lnTo>
                    <a:pt x="68" y="44"/>
                  </a:lnTo>
                  <a:lnTo>
                    <a:pt x="48" y="6"/>
                  </a:lnTo>
                  <a:lnTo>
                    <a:pt x="22" y="38"/>
                  </a:lnTo>
                  <a:lnTo>
                    <a:pt x="4" y="0"/>
                  </a:lnTo>
                  <a:lnTo>
                    <a:pt x="0" y="16"/>
                  </a:lnTo>
                  <a:lnTo>
                    <a:pt x="18" y="60"/>
                  </a:lnTo>
                  <a:lnTo>
                    <a:pt x="46" y="26"/>
                  </a:lnTo>
                  <a:lnTo>
                    <a:pt x="64" y="66"/>
                  </a:lnTo>
                  <a:lnTo>
                    <a:pt x="88" y="34"/>
                  </a:lnTo>
                  <a:lnTo>
                    <a:pt x="106" y="72"/>
                  </a:lnTo>
                  <a:lnTo>
                    <a:pt x="130" y="42"/>
                  </a:lnTo>
                  <a:lnTo>
                    <a:pt x="144" y="76"/>
                  </a:lnTo>
                  <a:lnTo>
                    <a:pt x="168" y="46"/>
                  </a:lnTo>
                  <a:lnTo>
                    <a:pt x="170" y="60"/>
                  </a:lnTo>
                  <a:lnTo>
                    <a:pt x="176" y="50"/>
                  </a:lnTo>
                  <a:lnTo>
                    <a:pt x="170" y="26"/>
                  </a:lnTo>
                  <a:close/>
                </a:path>
              </a:pathLst>
            </a:custGeom>
            <a:solidFill>
              <a:srgbClr val="A2B34C"/>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88" name="Freeform 513"/>
            <p:cNvSpPr/>
            <p:nvPr/>
          </p:nvSpPr>
          <p:spPr bwMode="auto">
            <a:xfrm>
              <a:off x="2708275" y="3554413"/>
              <a:ext cx="171450" cy="85725"/>
            </a:xfrm>
            <a:custGeom>
              <a:avLst/>
              <a:gdLst/>
              <a:ahLst/>
              <a:cxnLst>
                <a:cxn ang="0">
                  <a:pos x="90" y="12"/>
                </a:cxn>
                <a:cxn ang="0">
                  <a:pos x="68" y="44"/>
                </a:cxn>
                <a:cxn ang="0">
                  <a:pos x="48" y="6"/>
                </a:cxn>
                <a:cxn ang="0">
                  <a:pos x="22" y="38"/>
                </a:cxn>
                <a:cxn ang="0">
                  <a:pos x="4" y="0"/>
                </a:cxn>
                <a:cxn ang="0">
                  <a:pos x="0" y="16"/>
                </a:cxn>
                <a:cxn ang="0">
                  <a:pos x="16" y="54"/>
                </a:cxn>
                <a:cxn ang="0">
                  <a:pos x="22" y="54"/>
                </a:cxn>
                <a:cxn ang="0">
                  <a:pos x="46" y="26"/>
                </a:cxn>
                <a:cxn ang="0">
                  <a:pos x="58" y="52"/>
                </a:cxn>
                <a:cxn ang="0">
                  <a:pos x="74" y="52"/>
                </a:cxn>
                <a:cxn ang="0">
                  <a:pos x="88" y="34"/>
                </a:cxn>
                <a:cxn ang="0">
                  <a:pos x="96" y="52"/>
                </a:cxn>
                <a:cxn ang="0">
                  <a:pos x="108" y="50"/>
                </a:cxn>
                <a:cxn ang="0">
                  <a:pos x="90" y="12"/>
                </a:cxn>
              </a:cxnLst>
              <a:rect l="0" t="0" r="r" b="b"/>
              <a:pathLst>
                <a:path w="108" h="54">
                  <a:moveTo>
                    <a:pt x="90" y="12"/>
                  </a:moveTo>
                  <a:lnTo>
                    <a:pt x="68" y="44"/>
                  </a:lnTo>
                  <a:lnTo>
                    <a:pt x="48" y="6"/>
                  </a:lnTo>
                  <a:lnTo>
                    <a:pt x="22" y="38"/>
                  </a:lnTo>
                  <a:lnTo>
                    <a:pt x="4" y="0"/>
                  </a:lnTo>
                  <a:lnTo>
                    <a:pt x="0" y="16"/>
                  </a:lnTo>
                  <a:lnTo>
                    <a:pt x="16" y="54"/>
                  </a:lnTo>
                  <a:lnTo>
                    <a:pt x="22" y="54"/>
                  </a:lnTo>
                  <a:lnTo>
                    <a:pt x="46" y="26"/>
                  </a:lnTo>
                  <a:lnTo>
                    <a:pt x="58" y="52"/>
                  </a:lnTo>
                  <a:lnTo>
                    <a:pt x="74" y="52"/>
                  </a:lnTo>
                  <a:lnTo>
                    <a:pt x="88" y="34"/>
                  </a:lnTo>
                  <a:lnTo>
                    <a:pt x="96" y="52"/>
                  </a:lnTo>
                  <a:lnTo>
                    <a:pt x="108" y="50"/>
                  </a:lnTo>
                  <a:lnTo>
                    <a:pt x="90" y="12"/>
                  </a:lnTo>
                  <a:close/>
                </a:path>
              </a:pathLst>
            </a:custGeom>
            <a:solidFill>
              <a:srgbClr val="A2B34C"/>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89" name="Freeform 514"/>
            <p:cNvSpPr/>
            <p:nvPr/>
          </p:nvSpPr>
          <p:spPr bwMode="auto">
            <a:xfrm>
              <a:off x="2949575" y="3595688"/>
              <a:ext cx="28575" cy="38100"/>
            </a:xfrm>
            <a:custGeom>
              <a:avLst/>
              <a:gdLst/>
              <a:ahLst/>
              <a:cxnLst>
                <a:cxn ang="0">
                  <a:pos x="18" y="0"/>
                </a:cxn>
                <a:cxn ang="0">
                  <a:pos x="0" y="24"/>
                </a:cxn>
                <a:cxn ang="0">
                  <a:pos x="8" y="24"/>
                </a:cxn>
                <a:cxn ang="0">
                  <a:pos x="18" y="2"/>
                </a:cxn>
                <a:cxn ang="0">
                  <a:pos x="18" y="0"/>
                </a:cxn>
              </a:cxnLst>
              <a:rect l="0" t="0" r="r" b="b"/>
              <a:pathLst>
                <a:path w="18" h="24">
                  <a:moveTo>
                    <a:pt x="18" y="0"/>
                  </a:moveTo>
                  <a:lnTo>
                    <a:pt x="0" y="24"/>
                  </a:lnTo>
                  <a:lnTo>
                    <a:pt x="8" y="24"/>
                  </a:lnTo>
                  <a:lnTo>
                    <a:pt x="18" y="2"/>
                  </a:lnTo>
                  <a:lnTo>
                    <a:pt x="18" y="0"/>
                  </a:lnTo>
                  <a:close/>
                </a:path>
              </a:pathLst>
            </a:custGeom>
            <a:solidFill>
              <a:srgbClr val="A2B34C"/>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90" name="Freeform 515"/>
            <p:cNvSpPr/>
            <p:nvPr/>
          </p:nvSpPr>
          <p:spPr bwMode="auto">
            <a:xfrm>
              <a:off x="2879725" y="3582988"/>
              <a:ext cx="57150" cy="50800"/>
            </a:xfrm>
            <a:custGeom>
              <a:avLst/>
              <a:gdLst/>
              <a:ahLst/>
              <a:cxnLst>
                <a:cxn ang="0">
                  <a:pos x="26" y="0"/>
                </a:cxn>
                <a:cxn ang="0">
                  <a:pos x="0" y="32"/>
                </a:cxn>
                <a:cxn ang="0">
                  <a:pos x="14" y="32"/>
                </a:cxn>
                <a:cxn ang="0">
                  <a:pos x="22" y="24"/>
                </a:cxn>
                <a:cxn ang="0">
                  <a:pos x="26" y="32"/>
                </a:cxn>
                <a:cxn ang="0">
                  <a:pos x="36" y="32"/>
                </a:cxn>
                <a:cxn ang="0">
                  <a:pos x="26" y="0"/>
                </a:cxn>
              </a:cxnLst>
              <a:rect l="0" t="0" r="r" b="b"/>
              <a:pathLst>
                <a:path w="36" h="32">
                  <a:moveTo>
                    <a:pt x="26" y="0"/>
                  </a:moveTo>
                  <a:lnTo>
                    <a:pt x="0" y="32"/>
                  </a:lnTo>
                  <a:lnTo>
                    <a:pt x="14" y="32"/>
                  </a:lnTo>
                  <a:lnTo>
                    <a:pt x="22" y="24"/>
                  </a:lnTo>
                  <a:lnTo>
                    <a:pt x="26" y="32"/>
                  </a:lnTo>
                  <a:lnTo>
                    <a:pt x="36" y="32"/>
                  </a:lnTo>
                  <a:lnTo>
                    <a:pt x="26" y="0"/>
                  </a:lnTo>
                  <a:close/>
                </a:path>
              </a:pathLst>
            </a:custGeom>
            <a:solidFill>
              <a:srgbClr val="A2B34C"/>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91" name="Freeform 516"/>
            <p:cNvSpPr/>
            <p:nvPr/>
          </p:nvSpPr>
          <p:spPr bwMode="auto">
            <a:xfrm>
              <a:off x="2679700" y="3548063"/>
              <a:ext cx="44450" cy="82550"/>
            </a:xfrm>
            <a:custGeom>
              <a:avLst/>
              <a:gdLst/>
              <a:ahLst/>
              <a:cxnLst>
                <a:cxn ang="0">
                  <a:pos x="22" y="24"/>
                </a:cxn>
                <a:cxn ang="0">
                  <a:pos x="0" y="52"/>
                </a:cxn>
                <a:cxn ang="0">
                  <a:pos x="20" y="0"/>
                </a:cxn>
                <a:cxn ang="0">
                  <a:pos x="28" y="16"/>
                </a:cxn>
                <a:cxn ang="0">
                  <a:pos x="22" y="24"/>
                </a:cxn>
              </a:cxnLst>
              <a:rect l="0" t="0" r="r" b="b"/>
              <a:pathLst>
                <a:path w="28" h="52">
                  <a:moveTo>
                    <a:pt x="22" y="24"/>
                  </a:moveTo>
                  <a:lnTo>
                    <a:pt x="0" y="52"/>
                  </a:lnTo>
                  <a:lnTo>
                    <a:pt x="20" y="0"/>
                  </a:lnTo>
                  <a:lnTo>
                    <a:pt x="28" y="16"/>
                  </a:lnTo>
                  <a:lnTo>
                    <a:pt x="22" y="24"/>
                  </a:lnTo>
                  <a:close/>
                </a:path>
              </a:pathLst>
            </a:custGeom>
            <a:solidFill>
              <a:srgbClr val="A2B34C"/>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92" name="Freeform 517"/>
            <p:cNvSpPr/>
            <p:nvPr/>
          </p:nvSpPr>
          <p:spPr bwMode="auto">
            <a:xfrm>
              <a:off x="2679700" y="3548063"/>
              <a:ext cx="44450" cy="82550"/>
            </a:xfrm>
            <a:custGeom>
              <a:avLst/>
              <a:gdLst/>
              <a:ahLst/>
              <a:cxnLst>
                <a:cxn ang="0">
                  <a:pos x="22" y="24"/>
                </a:cxn>
                <a:cxn ang="0">
                  <a:pos x="0" y="52"/>
                </a:cxn>
                <a:cxn ang="0">
                  <a:pos x="20" y="0"/>
                </a:cxn>
                <a:cxn ang="0">
                  <a:pos x="28" y="16"/>
                </a:cxn>
              </a:cxnLst>
              <a:rect l="0" t="0" r="r" b="b"/>
              <a:pathLst>
                <a:path w="28" h="52">
                  <a:moveTo>
                    <a:pt x="22" y="24"/>
                  </a:moveTo>
                  <a:lnTo>
                    <a:pt x="0" y="52"/>
                  </a:lnTo>
                  <a:lnTo>
                    <a:pt x="20" y="0"/>
                  </a:lnTo>
                  <a:lnTo>
                    <a:pt x="28" y="16"/>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93" name="Freeform 518"/>
            <p:cNvSpPr/>
            <p:nvPr/>
          </p:nvSpPr>
          <p:spPr bwMode="auto">
            <a:xfrm>
              <a:off x="2457450" y="3449638"/>
              <a:ext cx="88900" cy="69850"/>
            </a:xfrm>
            <a:custGeom>
              <a:avLst/>
              <a:gdLst/>
              <a:ahLst/>
              <a:cxnLst>
                <a:cxn ang="0">
                  <a:pos x="6" y="0"/>
                </a:cxn>
                <a:cxn ang="0">
                  <a:pos x="0" y="34"/>
                </a:cxn>
                <a:cxn ang="0">
                  <a:pos x="34" y="44"/>
                </a:cxn>
                <a:cxn ang="0">
                  <a:pos x="56" y="6"/>
                </a:cxn>
                <a:cxn ang="0">
                  <a:pos x="6" y="0"/>
                </a:cxn>
              </a:cxnLst>
              <a:rect l="0" t="0" r="r" b="b"/>
              <a:pathLst>
                <a:path w="56" h="44">
                  <a:moveTo>
                    <a:pt x="6" y="0"/>
                  </a:moveTo>
                  <a:lnTo>
                    <a:pt x="0" y="34"/>
                  </a:lnTo>
                  <a:lnTo>
                    <a:pt x="34" y="44"/>
                  </a:lnTo>
                  <a:lnTo>
                    <a:pt x="56" y="6"/>
                  </a:lnTo>
                  <a:lnTo>
                    <a:pt x="6" y="0"/>
                  </a:lnTo>
                  <a:close/>
                </a:path>
              </a:pathLst>
            </a:custGeom>
            <a:solidFill>
              <a:srgbClr val="7EC0AE"/>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94" name="Freeform 519"/>
            <p:cNvSpPr/>
            <p:nvPr/>
          </p:nvSpPr>
          <p:spPr bwMode="auto">
            <a:xfrm>
              <a:off x="2546350" y="3465513"/>
              <a:ext cx="57150" cy="76200"/>
            </a:xfrm>
            <a:custGeom>
              <a:avLst/>
              <a:gdLst/>
              <a:ahLst/>
              <a:cxnLst>
                <a:cxn ang="0">
                  <a:pos x="22" y="0"/>
                </a:cxn>
                <a:cxn ang="0">
                  <a:pos x="0" y="40"/>
                </a:cxn>
                <a:cxn ang="0">
                  <a:pos x="34" y="48"/>
                </a:cxn>
                <a:cxn ang="0">
                  <a:pos x="36" y="2"/>
                </a:cxn>
                <a:cxn ang="0">
                  <a:pos x="22" y="0"/>
                </a:cxn>
              </a:cxnLst>
              <a:rect l="0" t="0" r="r" b="b"/>
              <a:pathLst>
                <a:path w="36" h="48">
                  <a:moveTo>
                    <a:pt x="22" y="0"/>
                  </a:moveTo>
                  <a:lnTo>
                    <a:pt x="0" y="40"/>
                  </a:lnTo>
                  <a:lnTo>
                    <a:pt x="34" y="48"/>
                  </a:lnTo>
                  <a:lnTo>
                    <a:pt x="36" y="2"/>
                  </a:lnTo>
                  <a:lnTo>
                    <a:pt x="22" y="0"/>
                  </a:lnTo>
                  <a:close/>
                </a:path>
              </a:pathLst>
            </a:custGeom>
            <a:solidFill>
              <a:srgbClr val="9D5DAE"/>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95" name="Freeform 520"/>
            <p:cNvSpPr/>
            <p:nvPr/>
          </p:nvSpPr>
          <p:spPr bwMode="auto">
            <a:xfrm>
              <a:off x="2632075" y="3468688"/>
              <a:ext cx="82550" cy="92075"/>
            </a:xfrm>
            <a:custGeom>
              <a:avLst/>
              <a:gdLst/>
              <a:ahLst/>
              <a:cxnLst>
                <a:cxn ang="0">
                  <a:pos x="52" y="10"/>
                </a:cxn>
                <a:cxn ang="0">
                  <a:pos x="34" y="58"/>
                </a:cxn>
                <a:cxn ang="0">
                  <a:pos x="0" y="50"/>
                </a:cxn>
                <a:cxn ang="0">
                  <a:pos x="0" y="0"/>
                </a:cxn>
                <a:cxn ang="0">
                  <a:pos x="52" y="10"/>
                </a:cxn>
              </a:cxnLst>
              <a:rect l="0" t="0" r="r" b="b"/>
              <a:pathLst>
                <a:path w="52" h="58">
                  <a:moveTo>
                    <a:pt x="52" y="10"/>
                  </a:moveTo>
                  <a:lnTo>
                    <a:pt x="34" y="58"/>
                  </a:lnTo>
                  <a:lnTo>
                    <a:pt x="0" y="50"/>
                  </a:lnTo>
                  <a:lnTo>
                    <a:pt x="0" y="0"/>
                  </a:lnTo>
                  <a:lnTo>
                    <a:pt x="52" y="10"/>
                  </a:lnTo>
                  <a:close/>
                </a:path>
              </a:pathLst>
            </a:custGeom>
            <a:solidFill>
              <a:srgbClr val="D95DAE"/>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96" name="Freeform 521"/>
            <p:cNvSpPr/>
            <p:nvPr/>
          </p:nvSpPr>
          <p:spPr bwMode="auto">
            <a:xfrm>
              <a:off x="2438400" y="3541713"/>
              <a:ext cx="60325" cy="101600"/>
            </a:xfrm>
            <a:custGeom>
              <a:avLst/>
              <a:gdLst/>
              <a:ahLst/>
              <a:cxnLst>
                <a:cxn ang="0">
                  <a:pos x="10" y="0"/>
                </a:cxn>
                <a:cxn ang="0">
                  <a:pos x="0" y="64"/>
                </a:cxn>
                <a:cxn ang="0">
                  <a:pos x="10" y="64"/>
                </a:cxn>
                <a:cxn ang="0">
                  <a:pos x="38" y="4"/>
                </a:cxn>
                <a:cxn ang="0">
                  <a:pos x="10" y="0"/>
                </a:cxn>
              </a:cxnLst>
              <a:rect l="0" t="0" r="r" b="b"/>
              <a:pathLst>
                <a:path w="38" h="64">
                  <a:moveTo>
                    <a:pt x="10" y="0"/>
                  </a:moveTo>
                  <a:lnTo>
                    <a:pt x="0" y="64"/>
                  </a:lnTo>
                  <a:lnTo>
                    <a:pt x="10" y="64"/>
                  </a:lnTo>
                  <a:lnTo>
                    <a:pt x="38" y="4"/>
                  </a:lnTo>
                  <a:lnTo>
                    <a:pt x="10" y="0"/>
                  </a:lnTo>
                  <a:close/>
                </a:path>
              </a:pathLst>
            </a:custGeom>
            <a:solidFill>
              <a:srgbClr val="F56F60"/>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97" name="Freeform 522"/>
            <p:cNvSpPr/>
            <p:nvPr/>
          </p:nvSpPr>
          <p:spPr bwMode="auto">
            <a:xfrm>
              <a:off x="2486025" y="3560763"/>
              <a:ext cx="117475" cy="79375"/>
            </a:xfrm>
            <a:custGeom>
              <a:avLst/>
              <a:gdLst/>
              <a:ahLst/>
              <a:cxnLst>
                <a:cxn ang="0">
                  <a:pos x="0" y="50"/>
                </a:cxn>
                <a:cxn ang="0">
                  <a:pos x="30" y="0"/>
                </a:cxn>
                <a:cxn ang="0">
                  <a:pos x="74" y="6"/>
                </a:cxn>
                <a:cxn ang="0">
                  <a:pos x="74" y="46"/>
                </a:cxn>
                <a:cxn ang="0">
                  <a:pos x="0" y="50"/>
                </a:cxn>
              </a:cxnLst>
              <a:rect l="0" t="0" r="r" b="b"/>
              <a:pathLst>
                <a:path w="74" h="50">
                  <a:moveTo>
                    <a:pt x="0" y="50"/>
                  </a:moveTo>
                  <a:lnTo>
                    <a:pt x="30" y="0"/>
                  </a:lnTo>
                  <a:lnTo>
                    <a:pt x="74" y="6"/>
                  </a:lnTo>
                  <a:lnTo>
                    <a:pt x="74" y="46"/>
                  </a:lnTo>
                  <a:lnTo>
                    <a:pt x="0" y="50"/>
                  </a:lnTo>
                  <a:close/>
                </a:path>
              </a:pathLst>
            </a:custGeom>
            <a:solidFill>
              <a:srgbClr val="925DAE"/>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98" name="Freeform 523"/>
            <p:cNvSpPr/>
            <p:nvPr/>
          </p:nvSpPr>
          <p:spPr bwMode="auto">
            <a:xfrm>
              <a:off x="2628900" y="3579813"/>
              <a:ext cx="50800" cy="53975"/>
            </a:xfrm>
            <a:custGeom>
              <a:avLst/>
              <a:gdLst/>
              <a:ahLst/>
              <a:cxnLst>
                <a:cxn ang="0">
                  <a:pos x="0" y="0"/>
                </a:cxn>
                <a:cxn ang="0">
                  <a:pos x="0" y="34"/>
                </a:cxn>
                <a:cxn ang="0">
                  <a:pos x="24" y="34"/>
                </a:cxn>
                <a:cxn ang="0">
                  <a:pos x="32" y="6"/>
                </a:cxn>
                <a:cxn ang="0">
                  <a:pos x="0" y="0"/>
                </a:cxn>
              </a:cxnLst>
              <a:rect l="0" t="0" r="r" b="b"/>
              <a:pathLst>
                <a:path w="32" h="34">
                  <a:moveTo>
                    <a:pt x="0" y="0"/>
                  </a:moveTo>
                  <a:lnTo>
                    <a:pt x="0" y="34"/>
                  </a:lnTo>
                  <a:lnTo>
                    <a:pt x="24" y="34"/>
                  </a:lnTo>
                  <a:lnTo>
                    <a:pt x="32" y="6"/>
                  </a:lnTo>
                  <a:lnTo>
                    <a:pt x="0" y="0"/>
                  </a:lnTo>
                  <a:close/>
                </a:path>
              </a:pathLst>
            </a:custGeom>
            <a:solidFill>
              <a:srgbClr val="F56F60"/>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99" name="Freeform 524"/>
            <p:cNvSpPr/>
            <p:nvPr/>
          </p:nvSpPr>
          <p:spPr bwMode="auto">
            <a:xfrm>
              <a:off x="1990725" y="3376613"/>
              <a:ext cx="15875" cy="15875"/>
            </a:xfrm>
            <a:custGeom>
              <a:avLst/>
              <a:gdLst/>
              <a:ahLst/>
              <a:cxnLst>
                <a:cxn ang="0">
                  <a:pos x="10" y="4"/>
                </a:cxn>
                <a:cxn ang="0">
                  <a:pos x="10" y="4"/>
                </a:cxn>
                <a:cxn ang="0">
                  <a:pos x="8" y="8"/>
                </a:cxn>
                <a:cxn ang="0">
                  <a:pos x="6" y="10"/>
                </a:cxn>
                <a:cxn ang="0">
                  <a:pos x="6" y="10"/>
                </a:cxn>
                <a:cxn ang="0">
                  <a:pos x="2" y="8"/>
                </a:cxn>
                <a:cxn ang="0">
                  <a:pos x="0" y="4"/>
                </a:cxn>
                <a:cxn ang="0">
                  <a:pos x="0" y="4"/>
                </a:cxn>
                <a:cxn ang="0">
                  <a:pos x="2" y="2"/>
                </a:cxn>
                <a:cxn ang="0">
                  <a:pos x="6" y="0"/>
                </a:cxn>
                <a:cxn ang="0">
                  <a:pos x="6" y="0"/>
                </a:cxn>
                <a:cxn ang="0">
                  <a:pos x="8" y="2"/>
                </a:cxn>
                <a:cxn ang="0">
                  <a:pos x="10" y="4"/>
                </a:cxn>
                <a:cxn ang="0">
                  <a:pos x="10" y="4"/>
                </a:cxn>
              </a:cxnLst>
              <a:rect l="0" t="0" r="r" b="b"/>
              <a:pathLst>
                <a:path w="10" h="10">
                  <a:moveTo>
                    <a:pt x="10" y="4"/>
                  </a:moveTo>
                  <a:lnTo>
                    <a:pt x="10" y="4"/>
                  </a:lnTo>
                  <a:lnTo>
                    <a:pt x="8" y="8"/>
                  </a:lnTo>
                  <a:lnTo>
                    <a:pt x="6" y="10"/>
                  </a:lnTo>
                  <a:lnTo>
                    <a:pt x="6" y="10"/>
                  </a:lnTo>
                  <a:lnTo>
                    <a:pt x="2" y="8"/>
                  </a:lnTo>
                  <a:lnTo>
                    <a:pt x="0" y="4"/>
                  </a:lnTo>
                  <a:lnTo>
                    <a:pt x="0" y="4"/>
                  </a:lnTo>
                  <a:lnTo>
                    <a:pt x="2" y="2"/>
                  </a:lnTo>
                  <a:lnTo>
                    <a:pt x="6" y="0"/>
                  </a:lnTo>
                  <a:lnTo>
                    <a:pt x="6" y="0"/>
                  </a:lnTo>
                  <a:lnTo>
                    <a:pt x="8" y="2"/>
                  </a:lnTo>
                  <a:lnTo>
                    <a:pt x="10" y="4"/>
                  </a:lnTo>
                  <a:lnTo>
                    <a:pt x="10" y="4"/>
                  </a:lnTo>
                  <a:close/>
                </a:path>
              </a:pathLst>
            </a:custGeom>
            <a:solidFill>
              <a:srgbClr val="478872"/>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00" name="Freeform 525"/>
            <p:cNvSpPr/>
            <p:nvPr/>
          </p:nvSpPr>
          <p:spPr bwMode="auto">
            <a:xfrm>
              <a:off x="2032000" y="3414713"/>
              <a:ext cx="15875" cy="12700"/>
            </a:xfrm>
            <a:custGeom>
              <a:avLst/>
              <a:gdLst/>
              <a:ahLst/>
              <a:cxnLst>
                <a:cxn ang="0">
                  <a:pos x="10" y="4"/>
                </a:cxn>
                <a:cxn ang="0">
                  <a:pos x="10" y="4"/>
                </a:cxn>
                <a:cxn ang="0">
                  <a:pos x="8" y="8"/>
                </a:cxn>
                <a:cxn ang="0">
                  <a:pos x="4" y="8"/>
                </a:cxn>
                <a:cxn ang="0">
                  <a:pos x="4" y="8"/>
                </a:cxn>
                <a:cxn ang="0">
                  <a:pos x="2" y="8"/>
                </a:cxn>
                <a:cxn ang="0">
                  <a:pos x="0" y="4"/>
                </a:cxn>
                <a:cxn ang="0">
                  <a:pos x="0" y="4"/>
                </a:cxn>
                <a:cxn ang="0">
                  <a:pos x="2" y="2"/>
                </a:cxn>
                <a:cxn ang="0">
                  <a:pos x="4" y="0"/>
                </a:cxn>
                <a:cxn ang="0">
                  <a:pos x="4" y="0"/>
                </a:cxn>
                <a:cxn ang="0">
                  <a:pos x="8" y="2"/>
                </a:cxn>
                <a:cxn ang="0">
                  <a:pos x="10" y="4"/>
                </a:cxn>
                <a:cxn ang="0">
                  <a:pos x="10" y="4"/>
                </a:cxn>
              </a:cxnLst>
              <a:rect l="0" t="0" r="r" b="b"/>
              <a:pathLst>
                <a:path w="10" h="8">
                  <a:moveTo>
                    <a:pt x="10" y="4"/>
                  </a:moveTo>
                  <a:lnTo>
                    <a:pt x="10" y="4"/>
                  </a:lnTo>
                  <a:lnTo>
                    <a:pt x="8" y="8"/>
                  </a:lnTo>
                  <a:lnTo>
                    <a:pt x="4" y="8"/>
                  </a:lnTo>
                  <a:lnTo>
                    <a:pt x="4" y="8"/>
                  </a:lnTo>
                  <a:lnTo>
                    <a:pt x="2" y="8"/>
                  </a:lnTo>
                  <a:lnTo>
                    <a:pt x="0" y="4"/>
                  </a:lnTo>
                  <a:lnTo>
                    <a:pt x="0" y="4"/>
                  </a:lnTo>
                  <a:lnTo>
                    <a:pt x="2" y="2"/>
                  </a:lnTo>
                  <a:lnTo>
                    <a:pt x="4" y="0"/>
                  </a:lnTo>
                  <a:lnTo>
                    <a:pt x="4" y="0"/>
                  </a:lnTo>
                  <a:lnTo>
                    <a:pt x="8" y="2"/>
                  </a:lnTo>
                  <a:lnTo>
                    <a:pt x="10" y="4"/>
                  </a:lnTo>
                  <a:lnTo>
                    <a:pt x="10" y="4"/>
                  </a:lnTo>
                  <a:close/>
                </a:path>
              </a:pathLst>
            </a:custGeom>
            <a:solidFill>
              <a:srgbClr val="478872"/>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01" name="Freeform 526"/>
            <p:cNvSpPr/>
            <p:nvPr/>
          </p:nvSpPr>
          <p:spPr bwMode="auto">
            <a:xfrm>
              <a:off x="2082800" y="3446463"/>
              <a:ext cx="12700" cy="12700"/>
            </a:xfrm>
            <a:custGeom>
              <a:avLst/>
              <a:gdLst/>
              <a:ahLst/>
              <a:cxnLst>
                <a:cxn ang="0">
                  <a:pos x="8" y="4"/>
                </a:cxn>
                <a:cxn ang="0">
                  <a:pos x="8" y="4"/>
                </a:cxn>
                <a:cxn ang="0">
                  <a:pos x="6" y="6"/>
                </a:cxn>
                <a:cxn ang="0">
                  <a:pos x="4" y="8"/>
                </a:cxn>
                <a:cxn ang="0">
                  <a:pos x="4" y="8"/>
                </a:cxn>
                <a:cxn ang="0">
                  <a:pos x="0" y="6"/>
                </a:cxn>
                <a:cxn ang="0">
                  <a:pos x="0" y="4"/>
                </a:cxn>
                <a:cxn ang="0">
                  <a:pos x="0" y="4"/>
                </a:cxn>
                <a:cxn ang="0">
                  <a:pos x="0" y="0"/>
                </a:cxn>
                <a:cxn ang="0">
                  <a:pos x="4" y="0"/>
                </a:cxn>
                <a:cxn ang="0">
                  <a:pos x="4" y="0"/>
                </a:cxn>
                <a:cxn ang="0">
                  <a:pos x="6" y="0"/>
                </a:cxn>
                <a:cxn ang="0">
                  <a:pos x="8" y="4"/>
                </a:cxn>
                <a:cxn ang="0">
                  <a:pos x="8" y="4"/>
                </a:cxn>
              </a:cxnLst>
              <a:rect l="0" t="0" r="r" b="b"/>
              <a:pathLst>
                <a:path w="8" h="8">
                  <a:moveTo>
                    <a:pt x="8" y="4"/>
                  </a:moveTo>
                  <a:lnTo>
                    <a:pt x="8" y="4"/>
                  </a:lnTo>
                  <a:lnTo>
                    <a:pt x="6" y="6"/>
                  </a:lnTo>
                  <a:lnTo>
                    <a:pt x="4" y="8"/>
                  </a:lnTo>
                  <a:lnTo>
                    <a:pt x="4" y="8"/>
                  </a:lnTo>
                  <a:lnTo>
                    <a:pt x="0" y="6"/>
                  </a:lnTo>
                  <a:lnTo>
                    <a:pt x="0" y="4"/>
                  </a:lnTo>
                  <a:lnTo>
                    <a:pt x="0" y="4"/>
                  </a:lnTo>
                  <a:lnTo>
                    <a:pt x="0" y="0"/>
                  </a:lnTo>
                  <a:lnTo>
                    <a:pt x="4" y="0"/>
                  </a:lnTo>
                  <a:lnTo>
                    <a:pt x="4" y="0"/>
                  </a:lnTo>
                  <a:lnTo>
                    <a:pt x="6" y="0"/>
                  </a:lnTo>
                  <a:lnTo>
                    <a:pt x="8" y="4"/>
                  </a:lnTo>
                  <a:lnTo>
                    <a:pt x="8" y="4"/>
                  </a:lnTo>
                  <a:close/>
                </a:path>
              </a:pathLst>
            </a:custGeom>
            <a:solidFill>
              <a:srgbClr val="478872"/>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02" name="Freeform 527"/>
            <p:cNvSpPr/>
            <p:nvPr/>
          </p:nvSpPr>
          <p:spPr bwMode="auto">
            <a:xfrm>
              <a:off x="2130425" y="3471863"/>
              <a:ext cx="12700" cy="12700"/>
            </a:xfrm>
            <a:custGeom>
              <a:avLst/>
              <a:gdLst/>
              <a:ahLst/>
              <a:cxnLst>
                <a:cxn ang="0">
                  <a:pos x="8" y="4"/>
                </a:cxn>
                <a:cxn ang="0">
                  <a:pos x="8" y="4"/>
                </a:cxn>
                <a:cxn ang="0">
                  <a:pos x="6" y="6"/>
                </a:cxn>
                <a:cxn ang="0">
                  <a:pos x="4" y="8"/>
                </a:cxn>
                <a:cxn ang="0">
                  <a:pos x="4" y="8"/>
                </a:cxn>
                <a:cxn ang="0">
                  <a:pos x="0" y="6"/>
                </a:cxn>
                <a:cxn ang="0">
                  <a:pos x="0" y="4"/>
                </a:cxn>
                <a:cxn ang="0">
                  <a:pos x="0" y="4"/>
                </a:cxn>
                <a:cxn ang="0">
                  <a:pos x="0" y="0"/>
                </a:cxn>
                <a:cxn ang="0">
                  <a:pos x="4" y="0"/>
                </a:cxn>
                <a:cxn ang="0">
                  <a:pos x="4" y="0"/>
                </a:cxn>
                <a:cxn ang="0">
                  <a:pos x="6" y="0"/>
                </a:cxn>
                <a:cxn ang="0">
                  <a:pos x="8" y="4"/>
                </a:cxn>
                <a:cxn ang="0">
                  <a:pos x="8" y="4"/>
                </a:cxn>
              </a:cxnLst>
              <a:rect l="0" t="0" r="r" b="b"/>
              <a:pathLst>
                <a:path w="8" h="8">
                  <a:moveTo>
                    <a:pt x="8" y="4"/>
                  </a:moveTo>
                  <a:lnTo>
                    <a:pt x="8" y="4"/>
                  </a:lnTo>
                  <a:lnTo>
                    <a:pt x="6" y="6"/>
                  </a:lnTo>
                  <a:lnTo>
                    <a:pt x="4" y="8"/>
                  </a:lnTo>
                  <a:lnTo>
                    <a:pt x="4" y="8"/>
                  </a:lnTo>
                  <a:lnTo>
                    <a:pt x="0" y="6"/>
                  </a:lnTo>
                  <a:lnTo>
                    <a:pt x="0" y="4"/>
                  </a:lnTo>
                  <a:lnTo>
                    <a:pt x="0" y="4"/>
                  </a:lnTo>
                  <a:lnTo>
                    <a:pt x="0" y="0"/>
                  </a:lnTo>
                  <a:lnTo>
                    <a:pt x="4" y="0"/>
                  </a:lnTo>
                  <a:lnTo>
                    <a:pt x="4" y="0"/>
                  </a:lnTo>
                  <a:lnTo>
                    <a:pt x="6" y="0"/>
                  </a:lnTo>
                  <a:lnTo>
                    <a:pt x="8" y="4"/>
                  </a:lnTo>
                  <a:lnTo>
                    <a:pt x="8" y="4"/>
                  </a:lnTo>
                  <a:close/>
                </a:path>
              </a:pathLst>
            </a:custGeom>
            <a:solidFill>
              <a:srgbClr val="478872"/>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03" name="Freeform 528"/>
            <p:cNvSpPr/>
            <p:nvPr/>
          </p:nvSpPr>
          <p:spPr bwMode="auto">
            <a:xfrm>
              <a:off x="1822450" y="3484563"/>
              <a:ext cx="12700" cy="12700"/>
            </a:xfrm>
            <a:custGeom>
              <a:avLst/>
              <a:gdLst/>
              <a:ahLst/>
              <a:cxnLst>
                <a:cxn ang="0">
                  <a:pos x="8" y="4"/>
                </a:cxn>
                <a:cxn ang="0">
                  <a:pos x="8" y="4"/>
                </a:cxn>
                <a:cxn ang="0">
                  <a:pos x="8" y="8"/>
                </a:cxn>
                <a:cxn ang="0">
                  <a:pos x="4" y="8"/>
                </a:cxn>
                <a:cxn ang="0">
                  <a:pos x="4" y="8"/>
                </a:cxn>
                <a:cxn ang="0">
                  <a:pos x="2" y="8"/>
                </a:cxn>
                <a:cxn ang="0">
                  <a:pos x="0" y="4"/>
                </a:cxn>
                <a:cxn ang="0">
                  <a:pos x="0" y="4"/>
                </a:cxn>
                <a:cxn ang="0">
                  <a:pos x="2" y="2"/>
                </a:cxn>
                <a:cxn ang="0">
                  <a:pos x="4" y="0"/>
                </a:cxn>
                <a:cxn ang="0">
                  <a:pos x="4" y="0"/>
                </a:cxn>
                <a:cxn ang="0">
                  <a:pos x="8" y="2"/>
                </a:cxn>
                <a:cxn ang="0">
                  <a:pos x="8" y="4"/>
                </a:cxn>
                <a:cxn ang="0">
                  <a:pos x="8" y="4"/>
                </a:cxn>
              </a:cxnLst>
              <a:rect l="0" t="0" r="r" b="b"/>
              <a:pathLst>
                <a:path w="8" h="8">
                  <a:moveTo>
                    <a:pt x="8" y="4"/>
                  </a:moveTo>
                  <a:lnTo>
                    <a:pt x="8" y="4"/>
                  </a:lnTo>
                  <a:lnTo>
                    <a:pt x="8" y="8"/>
                  </a:lnTo>
                  <a:lnTo>
                    <a:pt x="4" y="8"/>
                  </a:lnTo>
                  <a:lnTo>
                    <a:pt x="4" y="8"/>
                  </a:lnTo>
                  <a:lnTo>
                    <a:pt x="2" y="8"/>
                  </a:lnTo>
                  <a:lnTo>
                    <a:pt x="0" y="4"/>
                  </a:lnTo>
                  <a:lnTo>
                    <a:pt x="0" y="4"/>
                  </a:lnTo>
                  <a:lnTo>
                    <a:pt x="2" y="2"/>
                  </a:lnTo>
                  <a:lnTo>
                    <a:pt x="4" y="0"/>
                  </a:lnTo>
                  <a:lnTo>
                    <a:pt x="4" y="0"/>
                  </a:lnTo>
                  <a:lnTo>
                    <a:pt x="8" y="2"/>
                  </a:lnTo>
                  <a:lnTo>
                    <a:pt x="8" y="4"/>
                  </a:lnTo>
                  <a:lnTo>
                    <a:pt x="8" y="4"/>
                  </a:lnTo>
                  <a:close/>
                </a:path>
              </a:pathLst>
            </a:custGeom>
            <a:solidFill>
              <a:srgbClr val="FF6AAE"/>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04" name="Freeform 529"/>
            <p:cNvSpPr/>
            <p:nvPr/>
          </p:nvSpPr>
          <p:spPr bwMode="auto">
            <a:xfrm>
              <a:off x="1879600" y="3487738"/>
              <a:ext cx="12700" cy="12700"/>
            </a:xfrm>
            <a:custGeom>
              <a:avLst/>
              <a:gdLst/>
              <a:ahLst/>
              <a:cxnLst>
                <a:cxn ang="0">
                  <a:pos x="8" y="4"/>
                </a:cxn>
                <a:cxn ang="0">
                  <a:pos x="8" y="4"/>
                </a:cxn>
                <a:cxn ang="0">
                  <a:pos x="6" y="8"/>
                </a:cxn>
                <a:cxn ang="0">
                  <a:pos x="4" y="8"/>
                </a:cxn>
                <a:cxn ang="0">
                  <a:pos x="4" y="8"/>
                </a:cxn>
                <a:cxn ang="0">
                  <a:pos x="0" y="8"/>
                </a:cxn>
                <a:cxn ang="0">
                  <a:pos x="0" y="4"/>
                </a:cxn>
                <a:cxn ang="0">
                  <a:pos x="0" y="4"/>
                </a:cxn>
                <a:cxn ang="0">
                  <a:pos x="0" y="2"/>
                </a:cxn>
                <a:cxn ang="0">
                  <a:pos x="4" y="0"/>
                </a:cxn>
                <a:cxn ang="0">
                  <a:pos x="4" y="0"/>
                </a:cxn>
                <a:cxn ang="0">
                  <a:pos x="6" y="2"/>
                </a:cxn>
                <a:cxn ang="0">
                  <a:pos x="8" y="4"/>
                </a:cxn>
                <a:cxn ang="0">
                  <a:pos x="8" y="4"/>
                </a:cxn>
              </a:cxnLst>
              <a:rect l="0" t="0" r="r" b="b"/>
              <a:pathLst>
                <a:path w="8" h="8">
                  <a:moveTo>
                    <a:pt x="8" y="4"/>
                  </a:moveTo>
                  <a:lnTo>
                    <a:pt x="8" y="4"/>
                  </a:lnTo>
                  <a:lnTo>
                    <a:pt x="6" y="8"/>
                  </a:lnTo>
                  <a:lnTo>
                    <a:pt x="4" y="8"/>
                  </a:lnTo>
                  <a:lnTo>
                    <a:pt x="4" y="8"/>
                  </a:lnTo>
                  <a:lnTo>
                    <a:pt x="0" y="8"/>
                  </a:lnTo>
                  <a:lnTo>
                    <a:pt x="0" y="4"/>
                  </a:lnTo>
                  <a:lnTo>
                    <a:pt x="0" y="4"/>
                  </a:lnTo>
                  <a:lnTo>
                    <a:pt x="0" y="2"/>
                  </a:lnTo>
                  <a:lnTo>
                    <a:pt x="4" y="0"/>
                  </a:lnTo>
                  <a:lnTo>
                    <a:pt x="4" y="0"/>
                  </a:lnTo>
                  <a:lnTo>
                    <a:pt x="6" y="2"/>
                  </a:lnTo>
                  <a:lnTo>
                    <a:pt x="8" y="4"/>
                  </a:lnTo>
                  <a:lnTo>
                    <a:pt x="8" y="4"/>
                  </a:lnTo>
                  <a:close/>
                </a:path>
              </a:pathLst>
            </a:custGeom>
            <a:solidFill>
              <a:srgbClr val="FF6AAE"/>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05" name="Freeform 530"/>
            <p:cNvSpPr/>
            <p:nvPr/>
          </p:nvSpPr>
          <p:spPr bwMode="auto">
            <a:xfrm>
              <a:off x="1939925" y="3484563"/>
              <a:ext cx="12700" cy="15875"/>
            </a:xfrm>
            <a:custGeom>
              <a:avLst/>
              <a:gdLst/>
              <a:ahLst/>
              <a:cxnLst>
                <a:cxn ang="0">
                  <a:pos x="8" y="6"/>
                </a:cxn>
                <a:cxn ang="0">
                  <a:pos x="8" y="6"/>
                </a:cxn>
                <a:cxn ang="0">
                  <a:pos x="8" y="8"/>
                </a:cxn>
                <a:cxn ang="0">
                  <a:pos x="4" y="10"/>
                </a:cxn>
                <a:cxn ang="0">
                  <a:pos x="4" y="10"/>
                </a:cxn>
                <a:cxn ang="0">
                  <a:pos x="2" y="8"/>
                </a:cxn>
                <a:cxn ang="0">
                  <a:pos x="0" y="6"/>
                </a:cxn>
                <a:cxn ang="0">
                  <a:pos x="0" y="6"/>
                </a:cxn>
                <a:cxn ang="0">
                  <a:pos x="2" y="2"/>
                </a:cxn>
                <a:cxn ang="0">
                  <a:pos x="4" y="0"/>
                </a:cxn>
                <a:cxn ang="0">
                  <a:pos x="4" y="0"/>
                </a:cxn>
                <a:cxn ang="0">
                  <a:pos x="8" y="2"/>
                </a:cxn>
                <a:cxn ang="0">
                  <a:pos x="8" y="6"/>
                </a:cxn>
                <a:cxn ang="0">
                  <a:pos x="8" y="6"/>
                </a:cxn>
              </a:cxnLst>
              <a:rect l="0" t="0" r="r" b="b"/>
              <a:pathLst>
                <a:path w="8" h="10">
                  <a:moveTo>
                    <a:pt x="8" y="6"/>
                  </a:moveTo>
                  <a:lnTo>
                    <a:pt x="8" y="6"/>
                  </a:lnTo>
                  <a:lnTo>
                    <a:pt x="8" y="8"/>
                  </a:lnTo>
                  <a:lnTo>
                    <a:pt x="4" y="10"/>
                  </a:lnTo>
                  <a:lnTo>
                    <a:pt x="4" y="10"/>
                  </a:lnTo>
                  <a:lnTo>
                    <a:pt x="2" y="8"/>
                  </a:lnTo>
                  <a:lnTo>
                    <a:pt x="0" y="6"/>
                  </a:lnTo>
                  <a:lnTo>
                    <a:pt x="0" y="6"/>
                  </a:lnTo>
                  <a:lnTo>
                    <a:pt x="2" y="2"/>
                  </a:lnTo>
                  <a:lnTo>
                    <a:pt x="4" y="0"/>
                  </a:lnTo>
                  <a:lnTo>
                    <a:pt x="4" y="0"/>
                  </a:lnTo>
                  <a:lnTo>
                    <a:pt x="8" y="2"/>
                  </a:lnTo>
                  <a:lnTo>
                    <a:pt x="8" y="6"/>
                  </a:lnTo>
                  <a:lnTo>
                    <a:pt x="8" y="6"/>
                  </a:lnTo>
                  <a:close/>
                </a:path>
              </a:pathLst>
            </a:custGeom>
            <a:solidFill>
              <a:srgbClr val="FF6AAE"/>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06" name="Freeform 531"/>
            <p:cNvSpPr/>
            <p:nvPr/>
          </p:nvSpPr>
          <p:spPr bwMode="auto">
            <a:xfrm>
              <a:off x="2006600" y="3471863"/>
              <a:ext cx="12700" cy="12700"/>
            </a:xfrm>
            <a:custGeom>
              <a:avLst/>
              <a:gdLst/>
              <a:ahLst/>
              <a:cxnLst>
                <a:cxn ang="0">
                  <a:pos x="8" y="4"/>
                </a:cxn>
                <a:cxn ang="0">
                  <a:pos x="8" y="4"/>
                </a:cxn>
                <a:cxn ang="0">
                  <a:pos x="6" y="8"/>
                </a:cxn>
                <a:cxn ang="0">
                  <a:pos x="4" y="8"/>
                </a:cxn>
                <a:cxn ang="0">
                  <a:pos x="4" y="8"/>
                </a:cxn>
                <a:cxn ang="0">
                  <a:pos x="0" y="8"/>
                </a:cxn>
                <a:cxn ang="0">
                  <a:pos x="0" y="4"/>
                </a:cxn>
                <a:cxn ang="0">
                  <a:pos x="0" y="4"/>
                </a:cxn>
                <a:cxn ang="0">
                  <a:pos x="0" y="2"/>
                </a:cxn>
                <a:cxn ang="0">
                  <a:pos x="4" y="0"/>
                </a:cxn>
                <a:cxn ang="0">
                  <a:pos x="4" y="0"/>
                </a:cxn>
                <a:cxn ang="0">
                  <a:pos x="6" y="2"/>
                </a:cxn>
                <a:cxn ang="0">
                  <a:pos x="8" y="4"/>
                </a:cxn>
                <a:cxn ang="0">
                  <a:pos x="8" y="4"/>
                </a:cxn>
              </a:cxnLst>
              <a:rect l="0" t="0" r="r" b="b"/>
              <a:pathLst>
                <a:path w="8" h="8">
                  <a:moveTo>
                    <a:pt x="8" y="4"/>
                  </a:moveTo>
                  <a:lnTo>
                    <a:pt x="8" y="4"/>
                  </a:lnTo>
                  <a:lnTo>
                    <a:pt x="6" y="8"/>
                  </a:lnTo>
                  <a:lnTo>
                    <a:pt x="4" y="8"/>
                  </a:lnTo>
                  <a:lnTo>
                    <a:pt x="4" y="8"/>
                  </a:lnTo>
                  <a:lnTo>
                    <a:pt x="0" y="8"/>
                  </a:lnTo>
                  <a:lnTo>
                    <a:pt x="0" y="4"/>
                  </a:lnTo>
                  <a:lnTo>
                    <a:pt x="0" y="4"/>
                  </a:lnTo>
                  <a:lnTo>
                    <a:pt x="0" y="2"/>
                  </a:lnTo>
                  <a:lnTo>
                    <a:pt x="4" y="0"/>
                  </a:lnTo>
                  <a:lnTo>
                    <a:pt x="4" y="0"/>
                  </a:lnTo>
                  <a:lnTo>
                    <a:pt x="6" y="2"/>
                  </a:lnTo>
                  <a:lnTo>
                    <a:pt x="8" y="4"/>
                  </a:lnTo>
                  <a:lnTo>
                    <a:pt x="8" y="4"/>
                  </a:lnTo>
                  <a:close/>
                </a:path>
              </a:pathLst>
            </a:custGeom>
            <a:solidFill>
              <a:srgbClr val="FF6AAE"/>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07" name="Freeform 532"/>
            <p:cNvSpPr/>
            <p:nvPr/>
          </p:nvSpPr>
          <p:spPr bwMode="auto">
            <a:xfrm>
              <a:off x="1943100" y="3643313"/>
              <a:ext cx="15875" cy="12700"/>
            </a:xfrm>
            <a:custGeom>
              <a:avLst/>
              <a:gdLst/>
              <a:ahLst/>
              <a:cxnLst>
                <a:cxn ang="0">
                  <a:pos x="10" y="4"/>
                </a:cxn>
                <a:cxn ang="0">
                  <a:pos x="10" y="4"/>
                </a:cxn>
                <a:cxn ang="0">
                  <a:pos x="8" y="6"/>
                </a:cxn>
                <a:cxn ang="0">
                  <a:pos x="6" y="8"/>
                </a:cxn>
                <a:cxn ang="0">
                  <a:pos x="6" y="8"/>
                </a:cxn>
                <a:cxn ang="0">
                  <a:pos x="2" y="6"/>
                </a:cxn>
                <a:cxn ang="0">
                  <a:pos x="0" y="4"/>
                </a:cxn>
                <a:cxn ang="0">
                  <a:pos x="0" y="4"/>
                </a:cxn>
                <a:cxn ang="0">
                  <a:pos x="2" y="0"/>
                </a:cxn>
                <a:cxn ang="0">
                  <a:pos x="6" y="0"/>
                </a:cxn>
                <a:cxn ang="0">
                  <a:pos x="6" y="0"/>
                </a:cxn>
                <a:cxn ang="0">
                  <a:pos x="8" y="0"/>
                </a:cxn>
                <a:cxn ang="0">
                  <a:pos x="10" y="4"/>
                </a:cxn>
                <a:cxn ang="0">
                  <a:pos x="10" y="4"/>
                </a:cxn>
              </a:cxnLst>
              <a:rect l="0" t="0" r="r" b="b"/>
              <a:pathLst>
                <a:path w="10" h="8">
                  <a:moveTo>
                    <a:pt x="10" y="4"/>
                  </a:moveTo>
                  <a:lnTo>
                    <a:pt x="10" y="4"/>
                  </a:lnTo>
                  <a:lnTo>
                    <a:pt x="8" y="6"/>
                  </a:lnTo>
                  <a:lnTo>
                    <a:pt x="6" y="8"/>
                  </a:lnTo>
                  <a:lnTo>
                    <a:pt x="6" y="8"/>
                  </a:lnTo>
                  <a:lnTo>
                    <a:pt x="2" y="6"/>
                  </a:lnTo>
                  <a:lnTo>
                    <a:pt x="0" y="4"/>
                  </a:lnTo>
                  <a:lnTo>
                    <a:pt x="0" y="4"/>
                  </a:lnTo>
                  <a:lnTo>
                    <a:pt x="2" y="0"/>
                  </a:lnTo>
                  <a:lnTo>
                    <a:pt x="6" y="0"/>
                  </a:lnTo>
                  <a:lnTo>
                    <a:pt x="6" y="0"/>
                  </a:lnTo>
                  <a:lnTo>
                    <a:pt x="8" y="0"/>
                  </a:lnTo>
                  <a:lnTo>
                    <a:pt x="10" y="4"/>
                  </a:lnTo>
                  <a:lnTo>
                    <a:pt x="10" y="4"/>
                  </a:lnTo>
                  <a:close/>
                </a:path>
              </a:pathLst>
            </a:custGeom>
            <a:solidFill>
              <a:srgbClr val="8BA977"/>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08" name="Freeform 533"/>
            <p:cNvSpPr/>
            <p:nvPr/>
          </p:nvSpPr>
          <p:spPr bwMode="auto">
            <a:xfrm>
              <a:off x="1822450" y="3560763"/>
              <a:ext cx="12700" cy="12700"/>
            </a:xfrm>
            <a:custGeom>
              <a:avLst/>
              <a:gdLst/>
              <a:ahLst/>
              <a:cxnLst>
                <a:cxn ang="0">
                  <a:pos x="8" y="4"/>
                </a:cxn>
                <a:cxn ang="0">
                  <a:pos x="8" y="4"/>
                </a:cxn>
                <a:cxn ang="0">
                  <a:pos x="6" y="8"/>
                </a:cxn>
                <a:cxn ang="0">
                  <a:pos x="4" y="8"/>
                </a:cxn>
                <a:cxn ang="0">
                  <a:pos x="4" y="8"/>
                </a:cxn>
                <a:cxn ang="0">
                  <a:pos x="0" y="8"/>
                </a:cxn>
                <a:cxn ang="0">
                  <a:pos x="0" y="4"/>
                </a:cxn>
                <a:cxn ang="0">
                  <a:pos x="0" y="4"/>
                </a:cxn>
                <a:cxn ang="0">
                  <a:pos x="0" y="2"/>
                </a:cxn>
                <a:cxn ang="0">
                  <a:pos x="4" y="0"/>
                </a:cxn>
                <a:cxn ang="0">
                  <a:pos x="4" y="0"/>
                </a:cxn>
                <a:cxn ang="0">
                  <a:pos x="6" y="2"/>
                </a:cxn>
                <a:cxn ang="0">
                  <a:pos x="8" y="4"/>
                </a:cxn>
                <a:cxn ang="0">
                  <a:pos x="8" y="4"/>
                </a:cxn>
              </a:cxnLst>
              <a:rect l="0" t="0" r="r" b="b"/>
              <a:pathLst>
                <a:path w="8" h="8">
                  <a:moveTo>
                    <a:pt x="8" y="4"/>
                  </a:moveTo>
                  <a:lnTo>
                    <a:pt x="8" y="4"/>
                  </a:lnTo>
                  <a:lnTo>
                    <a:pt x="6" y="8"/>
                  </a:lnTo>
                  <a:lnTo>
                    <a:pt x="4" y="8"/>
                  </a:lnTo>
                  <a:lnTo>
                    <a:pt x="4" y="8"/>
                  </a:lnTo>
                  <a:lnTo>
                    <a:pt x="0" y="8"/>
                  </a:lnTo>
                  <a:lnTo>
                    <a:pt x="0" y="4"/>
                  </a:lnTo>
                  <a:lnTo>
                    <a:pt x="0" y="4"/>
                  </a:lnTo>
                  <a:lnTo>
                    <a:pt x="0" y="2"/>
                  </a:lnTo>
                  <a:lnTo>
                    <a:pt x="4" y="0"/>
                  </a:lnTo>
                  <a:lnTo>
                    <a:pt x="4" y="0"/>
                  </a:lnTo>
                  <a:lnTo>
                    <a:pt x="6" y="2"/>
                  </a:lnTo>
                  <a:lnTo>
                    <a:pt x="8" y="4"/>
                  </a:lnTo>
                  <a:lnTo>
                    <a:pt x="8" y="4"/>
                  </a:lnTo>
                  <a:close/>
                </a:path>
              </a:pathLst>
            </a:custGeom>
            <a:solidFill>
              <a:srgbClr val="8B5883"/>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09" name="Freeform 534"/>
            <p:cNvSpPr/>
            <p:nvPr/>
          </p:nvSpPr>
          <p:spPr bwMode="auto">
            <a:xfrm>
              <a:off x="1809750" y="3414713"/>
              <a:ext cx="12700" cy="12700"/>
            </a:xfrm>
            <a:custGeom>
              <a:avLst/>
              <a:gdLst/>
              <a:ahLst/>
              <a:cxnLst>
                <a:cxn ang="0">
                  <a:pos x="8" y="4"/>
                </a:cxn>
                <a:cxn ang="0">
                  <a:pos x="8" y="4"/>
                </a:cxn>
                <a:cxn ang="0">
                  <a:pos x="6" y="8"/>
                </a:cxn>
                <a:cxn ang="0">
                  <a:pos x="4" y="8"/>
                </a:cxn>
                <a:cxn ang="0">
                  <a:pos x="4" y="8"/>
                </a:cxn>
                <a:cxn ang="0">
                  <a:pos x="0" y="8"/>
                </a:cxn>
                <a:cxn ang="0">
                  <a:pos x="0" y="4"/>
                </a:cxn>
                <a:cxn ang="0">
                  <a:pos x="0" y="4"/>
                </a:cxn>
                <a:cxn ang="0">
                  <a:pos x="0" y="2"/>
                </a:cxn>
                <a:cxn ang="0">
                  <a:pos x="4" y="0"/>
                </a:cxn>
                <a:cxn ang="0">
                  <a:pos x="4" y="0"/>
                </a:cxn>
                <a:cxn ang="0">
                  <a:pos x="6" y="2"/>
                </a:cxn>
                <a:cxn ang="0">
                  <a:pos x="8" y="4"/>
                </a:cxn>
                <a:cxn ang="0">
                  <a:pos x="8" y="4"/>
                </a:cxn>
              </a:cxnLst>
              <a:rect l="0" t="0" r="r" b="b"/>
              <a:pathLst>
                <a:path w="8" h="8">
                  <a:moveTo>
                    <a:pt x="8" y="4"/>
                  </a:moveTo>
                  <a:lnTo>
                    <a:pt x="8" y="4"/>
                  </a:lnTo>
                  <a:lnTo>
                    <a:pt x="6" y="8"/>
                  </a:lnTo>
                  <a:lnTo>
                    <a:pt x="4" y="8"/>
                  </a:lnTo>
                  <a:lnTo>
                    <a:pt x="4" y="8"/>
                  </a:lnTo>
                  <a:lnTo>
                    <a:pt x="0" y="8"/>
                  </a:lnTo>
                  <a:lnTo>
                    <a:pt x="0" y="4"/>
                  </a:lnTo>
                  <a:lnTo>
                    <a:pt x="0" y="4"/>
                  </a:lnTo>
                  <a:lnTo>
                    <a:pt x="0" y="2"/>
                  </a:lnTo>
                  <a:lnTo>
                    <a:pt x="4" y="0"/>
                  </a:lnTo>
                  <a:lnTo>
                    <a:pt x="4" y="0"/>
                  </a:lnTo>
                  <a:lnTo>
                    <a:pt x="6" y="2"/>
                  </a:lnTo>
                  <a:lnTo>
                    <a:pt x="8" y="4"/>
                  </a:lnTo>
                  <a:lnTo>
                    <a:pt x="8" y="4"/>
                  </a:lnTo>
                  <a:close/>
                </a:path>
              </a:pathLst>
            </a:custGeom>
            <a:solidFill>
              <a:srgbClr val="9DD4DE"/>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10" name="Freeform 535"/>
            <p:cNvSpPr/>
            <p:nvPr/>
          </p:nvSpPr>
          <p:spPr bwMode="auto">
            <a:xfrm>
              <a:off x="1851025" y="3382963"/>
              <a:ext cx="12700" cy="15875"/>
            </a:xfrm>
            <a:custGeom>
              <a:avLst/>
              <a:gdLst/>
              <a:ahLst/>
              <a:cxnLst>
                <a:cxn ang="0">
                  <a:pos x="8" y="6"/>
                </a:cxn>
                <a:cxn ang="0">
                  <a:pos x="8" y="6"/>
                </a:cxn>
                <a:cxn ang="0">
                  <a:pos x="6" y="8"/>
                </a:cxn>
                <a:cxn ang="0">
                  <a:pos x="4" y="10"/>
                </a:cxn>
                <a:cxn ang="0">
                  <a:pos x="4" y="10"/>
                </a:cxn>
                <a:cxn ang="0">
                  <a:pos x="0" y="8"/>
                </a:cxn>
                <a:cxn ang="0">
                  <a:pos x="0" y="6"/>
                </a:cxn>
                <a:cxn ang="0">
                  <a:pos x="0" y="6"/>
                </a:cxn>
                <a:cxn ang="0">
                  <a:pos x="0" y="2"/>
                </a:cxn>
                <a:cxn ang="0">
                  <a:pos x="4" y="0"/>
                </a:cxn>
                <a:cxn ang="0">
                  <a:pos x="4" y="0"/>
                </a:cxn>
                <a:cxn ang="0">
                  <a:pos x="6" y="2"/>
                </a:cxn>
                <a:cxn ang="0">
                  <a:pos x="8" y="6"/>
                </a:cxn>
                <a:cxn ang="0">
                  <a:pos x="8" y="6"/>
                </a:cxn>
              </a:cxnLst>
              <a:rect l="0" t="0" r="r" b="b"/>
              <a:pathLst>
                <a:path w="8" h="10">
                  <a:moveTo>
                    <a:pt x="8" y="6"/>
                  </a:moveTo>
                  <a:lnTo>
                    <a:pt x="8" y="6"/>
                  </a:lnTo>
                  <a:lnTo>
                    <a:pt x="6" y="8"/>
                  </a:lnTo>
                  <a:lnTo>
                    <a:pt x="4" y="10"/>
                  </a:lnTo>
                  <a:lnTo>
                    <a:pt x="4" y="10"/>
                  </a:lnTo>
                  <a:lnTo>
                    <a:pt x="0" y="8"/>
                  </a:lnTo>
                  <a:lnTo>
                    <a:pt x="0" y="6"/>
                  </a:lnTo>
                  <a:lnTo>
                    <a:pt x="0" y="6"/>
                  </a:lnTo>
                  <a:lnTo>
                    <a:pt x="0" y="2"/>
                  </a:lnTo>
                  <a:lnTo>
                    <a:pt x="4" y="0"/>
                  </a:lnTo>
                  <a:lnTo>
                    <a:pt x="4" y="0"/>
                  </a:lnTo>
                  <a:lnTo>
                    <a:pt x="6" y="2"/>
                  </a:lnTo>
                  <a:lnTo>
                    <a:pt x="8" y="6"/>
                  </a:lnTo>
                  <a:lnTo>
                    <a:pt x="8" y="6"/>
                  </a:lnTo>
                  <a:close/>
                </a:path>
              </a:pathLst>
            </a:custGeom>
            <a:solidFill>
              <a:srgbClr val="9DD4DE"/>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11" name="Freeform 536"/>
            <p:cNvSpPr/>
            <p:nvPr/>
          </p:nvSpPr>
          <p:spPr bwMode="auto">
            <a:xfrm>
              <a:off x="1885950" y="3354388"/>
              <a:ext cx="12700" cy="15875"/>
            </a:xfrm>
            <a:custGeom>
              <a:avLst/>
              <a:gdLst/>
              <a:ahLst/>
              <a:cxnLst>
                <a:cxn ang="0">
                  <a:pos x="8" y="4"/>
                </a:cxn>
                <a:cxn ang="0">
                  <a:pos x="8" y="4"/>
                </a:cxn>
                <a:cxn ang="0">
                  <a:pos x="6" y="8"/>
                </a:cxn>
                <a:cxn ang="0">
                  <a:pos x="4" y="10"/>
                </a:cxn>
                <a:cxn ang="0">
                  <a:pos x="4" y="10"/>
                </a:cxn>
                <a:cxn ang="0">
                  <a:pos x="0" y="8"/>
                </a:cxn>
                <a:cxn ang="0">
                  <a:pos x="0" y="4"/>
                </a:cxn>
                <a:cxn ang="0">
                  <a:pos x="0" y="4"/>
                </a:cxn>
                <a:cxn ang="0">
                  <a:pos x="0" y="2"/>
                </a:cxn>
                <a:cxn ang="0">
                  <a:pos x="4" y="0"/>
                </a:cxn>
                <a:cxn ang="0">
                  <a:pos x="4" y="0"/>
                </a:cxn>
                <a:cxn ang="0">
                  <a:pos x="6" y="2"/>
                </a:cxn>
                <a:cxn ang="0">
                  <a:pos x="8" y="4"/>
                </a:cxn>
                <a:cxn ang="0">
                  <a:pos x="8" y="4"/>
                </a:cxn>
              </a:cxnLst>
              <a:rect l="0" t="0" r="r" b="b"/>
              <a:pathLst>
                <a:path w="8" h="10">
                  <a:moveTo>
                    <a:pt x="8" y="4"/>
                  </a:moveTo>
                  <a:lnTo>
                    <a:pt x="8" y="4"/>
                  </a:lnTo>
                  <a:lnTo>
                    <a:pt x="6" y="8"/>
                  </a:lnTo>
                  <a:lnTo>
                    <a:pt x="4" y="10"/>
                  </a:lnTo>
                  <a:lnTo>
                    <a:pt x="4" y="10"/>
                  </a:lnTo>
                  <a:lnTo>
                    <a:pt x="0" y="8"/>
                  </a:lnTo>
                  <a:lnTo>
                    <a:pt x="0" y="4"/>
                  </a:lnTo>
                  <a:lnTo>
                    <a:pt x="0" y="4"/>
                  </a:lnTo>
                  <a:lnTo>
                    <a:pt x="0" y="2"/>
                  </a:lnTo>
                  <a:lnTo>
                    <a:pt x="4" y="0"/>
                  </a:lnTo>
                  <a:lnTo>
                    <a:pt x="4" y="0"/>
                  </a:lnTo>
                  <a:lnTo>
                    <a:pt x="6" y="2"/>
                  </a:lnTo>
                  <a:lnTo>
                    <a:pt x="8" y="4"/>
                  </a:lnTo>
                  <a:lnTo>
                    <a:pt x="8" y="4"/>
                  </a:lnTo>
                  <a:close/>
                </a:path>
              </a:pathLst>
            </a:custGeom>
            <a:solidFill>
              <a:srgbClr val="9DD4DE"/>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12" name="Freeform 537"/>
            <p:cNvSpPr/>
            <p:nvPr/>
          </p:nvSpPr>
          <p:spPr bwMode="auto">
            <a:xfrm>
              <a:off x="1854200" y="3589338"/>
              <a:ext cx="12700" cy="12700"/>
            </a:xfrm>
            <a:custGeom>
              <a:avLst/>
              <a:gdLst/>
              <a:ahLst/>
              <a:cxnLst>
                <a:cxn ang="0">
                  <a:pos x="8" y="4"/>
                </a:cxn>
                <a:cxn ang="0">
                  <a:pos x="8" y="4"/>
                </a:cxn>
                <a:cxn ang="0">
                  <a:pos x="8" y="8"/>
                </a:cxn>
                <a:cxn ang="0">
                  <a:pos x="4" y="8"/>
                </a:cxn>
                <a:cxn ang="0">
                  <a:pos x="4" y="8"/>
                </a:cxn>
                <a:cxn ang="0">
                  <a:pos x="2" y="8"/>
                </a:cxn>
                <a:cxn ang="0">
                  <a:pos x="0" y="4"/>
                </a:cxn>
                <a:cxn ang="0">
                  <a:pos x="0" y="4"/>
                </a:cxn>
                <a:cxn ang="0">
                  <a:pos x="2" y="2"/>
                </a:cxn>
                <a:cxn ang="0">
                  <a:pos x="4" y="0"/>
                </a:cxn>
                <a:cxn ang="0">
                  <a:pos x="4" y="0"/>
                </a:cxn>
                <a:cxn ang="0">
                  <a:pos x="8" y="2"/>
                </a:cxn>
                <a:cxn ang="0">
                  <a:pos x="8" y="4"/>
                </a:cxn>
                <a:cxn ang="0">
                  <a:pos x="8" y="4"/>
                </a:cxn>
              </a:cxnLst>
              <a:rect l="0" t="0" r="r" b="b"/>
              <a:pathLst>
                <a:path w="8" h="8">
                  <a:moveTo>
                    <a:pt x="8" y="4"/>
                  </a:moveTo>
                  <a:lnTo>
                    <a:pt x="8" y="4"/>
                  </a:lnTo>
                  <a:lnTo>
                    <a:pt x="8" y="8"/>
                  </a:lnTo>
                  <a:lnTo>
                    <a:pt x="4" y="8"/>
                  </a:lnTo>
                  <a:lnTo>
                    <a:pt x="4" y="8"/>
                  </a:lnTo>
                  <a:lnTo>
                    <a:pt x="2" y="8"/>
                  </a:lnTo>
                  <a:lnTo>
                    <a:pt x="0" y="4"/>
                  </a:lnTo>
                  <a:lnTo>
                    <a:pt x="0" y="4"/>
                  </a:lnTo>
                  <a:lnTo>
                    <a:pt x="2" y="2"/>
                  </a:lnTo>
                  <a:lnTo>
                    <a:pt x="4" y="0"/>
                  </a:lnTo>
                  <a:lnTo>
                    <a:pt x="4" y="0"/>
                  </a:lnTo>
                  <a:lnTo>
                    <a:pt x="8" y="2"/>
                  </a:lnTo>
                  <a:lnTo>
                    <a:pt x="8" y="4"/>
                  </a:lnTo>
                  <a:lnTo>
                    <a:pt x="8" y="4"/>
                  </a:lnTo>
                  <a:close/>
                </a:path>
              </a:pathLst>
            </a:custGeom>
            <a:solidFill>
              <a:srgbClr val="8B5883"/>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13" name="Freeform 538"/>
            <p:cNvSpPr/>
            <p:nvPr/>
          </p:nvSpPr>
          <p:spPr bwMode="auto">
            <a:xfrm>
              <a:off x="1882775" y="3621088"/>
              <a:ext cx="12700" cy="12700"/>
            </a:xfrm>
            <a:custGeom>
              <a:avLst/>
              <a:gdLst/>
              <a:ahLst/>
              <a:cxnLst>
                <a:cxn ang="0">
                  <a:pos x="8" y="4"/>
                </a:cxn>
                <a:cxn ang="0">
                  <a:pos x="8" y="4"/>
                </a:cxn>
                <a:cxn ang="0">
                  <a:pos x="6" y="8"/>
                </a:cxn>
                <a:cxn ang="0">
                  <a:pos x="4" y="8"/>
                </a:cxn>
                <a:cxn ang="0">
                  <a:pos x="4" y="8"/>
                </a:cxn>
                <a:cxn ang="0">
                  <a:pos x="0" y="8"/>
                </a:cxn>
                <a:cxn ang="0">
                  <a:pos x="0" y="4"/>
                </a:cxn>
                <a:cxn ang="0">
                  <a:pos x="0" y="4"/>
                </a:cxn>
                <a:cxn ang="0">
                  <a:pos x="0" y="2"/>
                </a:cxn>
                <a:cxn ang="0">
                  <a:pos x="4" y="0"/>
                </a:cxn>
                <a:cxn ang="0">
                  <a:pos x="4" y="0"/>
                </a:cxn>
                <a:cxn ang="0">
                  <a:pos x="6" y="2"/>
                </a:cxn>
                <a:cxn ang="0">
                  <a:pos x="8" y="4"/>
                </a:cxn>
                <a:cxn ang="0">
                  <a:pos x="8" y="4"/>
                </a:cxn>
              </a:cxnLst>
              <a:rect l="0" t="0" r="r" b="b"/>
              <a:pathLst>
                <a:path w="8" h="8">
                  <a:moveTo>
                    <a:pt x="8" y="4"/>
                  </a:moveTo>
                  <a:lnTo>
                    <a:pt x="8" y="4"/>
                  </a:lnTo>
                  <a:lnTo>
                    <a:pt x="6" y="8"/>
                  </a:lnTo>
                  <a:lnTo>
                    <a:pt x="4" y="8"/>
                  </a:lnTo>
                  <a:lnTo>
                    <a:pt x="4" y="8"/>
                  </a:lnTo>
                  <a:lnTo>
                    <a:pt x="0" y="8"/>
                  </a:lnTo>
                  <a:lnTo>
                    <a:pt x="0" y="4"/>
                  </a:lnTo>
                  <a:lnTo>
                    <a:pt x="0" y="4"/>
                  </a:lnTo>
                  <a:lnTo>
                    <a:pt x="0" y="2"/>
                  </a:lnTo>
                  <a:lnTo>
                    <a:pt x="4" y="0"/>
                  </a:lnTo>
                  <a:lnTo>
                    <a:pt x="4" y="0"/>
                  </a:lnTo>
                  <a:lnTo>
                    <a:pt x="6" y="2"/>
                  </a:lnTo>
                  <a:lnTo>
                    <a:pt x="8" y="4"/>
                  </a:lnTo>
                  <a:lnTo>
                    <a:pt x="8" y="4"/>
                  </a:lnTo>
                  <a:close/>
                </a:path>
              </a:pathLst>
            </a:custGeom>
            <a:solidFill>
              <a:srgbClr val="8B5883"/>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14" name="Freeform 539"/>
            <p:cNvSpPr/>
            <p:nvPr/>
          </p:nvSpPr>
          <p:spPr bwMode="auto">
            <a:xfrm>
              <a:off x="1974850" y="3595688"/>
              <a:ext cx="12700" cy="12700"/>
            </a:xfrm>
            <a:custGeom>
              <a:avLst/>
              <a:gdLst/>
              <a:ahLst/>
              <a:cxnLst>
                <a:cxn ang="0">
                  <a:pos x="8" y="4"/>
                </a:cxn>
                <a:cxn ang="0">
                  <a:pos x="8" y="4"/>
                </a:cxn>
                <a:cxn ang="0">
                  <a:pos x="8" y="6"/>
                </a:cxn>
                <a:cxn ang="0">
                  <a:pos x="4" y="8"/>
                </a:cxn>
                <a:cxn ang="0">
                  <a:pos x="4" y="8"/>
                </a:cxn>
                <a:cxn ang="0">
                  <a:pos x="2" y="6"/>
                </a:cxn>
                <a:cxn ang="0">
                  <a:pos x="0" y="4"/>
                </a:cxn>
                <a:cxn ang="0">
                  <a:pos x="0" y="4"/>
                </a:cxn>
                <a:cxn ang="0">
                  <a:pos x="2" y="0"/>
                </a:cxn>
                <a:cxn ang="0">
                  <a:pos x="4" y="0"/>
                </a:cxn>
                <a:cxn ang="0">
                  <a:pos x="4" y="0"/>
                </a:cxn>
                <a:cxn ang="0">
                  <a:pos x="8" y="0"/>
                </a:cxn>
                <a:cxn ang="0">
                  <a:pos x="8" y="4"/>
                </a:cxn>
                <a:cxn ang="0">
                  <a:pos x="8" y="4"/>
                </a:cxn>
              </a:cxnLst>
              <a:rect l="0" t="0" r="r" b="b"/>
              <a:pathLst>
                <a:path w="8" h="8">
                  <a:moveTo>
                    <a:pt x="8" y="4"/>
                  </a:moveTo>
                  <a:lnTo>
                    <a:pt x="8" y="4"/>
                  </a:lnTo>
                  <a:lnTo>
                    <a:pt x="8" y="6"/>
                  </a:lnTo>
                  <a:lnTo>
                    <a:pt x="4" y="8"/>
                  </a:lnTo>
                  <a:lnTo>
                    <a:pt x="4" y="8"/>
                  </a:lnTo>
                  <a:lnTo>
                    <a:pt x="2" y="6"/>
                  </a:lnTo>
                  <a:lnTo>
                    <a:pt x="0" y="4"/>
                  </a:lnTo>
                  <a:lnTo>
                    <a:pt x="0" y="4"/>
                  </a:lnTo>
                  <a:lnTo>
                    <a:pt x="2" y="0"/>
                  </a:lnTo>
                  <a:lnTo>
                    <a:pt x="4" y="0"/>
                  </a:lnTo>
                  <a:lnTo>
                    <a:pt x="4" y="0"/>
                  </a:lnTo>
                  <a:lnTo>
                    <a:pt x="8" y="0"/>
                  </a:lnTo>
                  <a:lnTo>
                    <a:pt x="8" y="4"/>
                  </a:lnTo>
                  <a:lnTo>
                    <a:pt x="8" y="4"/>
                  </a:lnTo>
                  <a:close/>
                </a:path>
              </a:pathLst>
            </a:custGeom>
            <a:solidFill>
              <a:srgbClr val="8BA977"/>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15" name="Freeform 540"/>
            <p:cNvSpPr/>
            <p:nvPr/>
          </p:nvSpPr>
          <p:spPr bwMode="auto">
            <a:xfrm>
              <a:off x="2016125" y="3548063"/>
              <a:ext cx="12700" cy="12700"/>
            </a:xfrm>
            <a:custGeom>
              <a:avLst/>
              <a:gdLst/>
              <a:ahLst/>
              <a:cxnLst>
                <a:cxn ang="0">
                  <a:pos x="8" y="4"/>
                </a:cxn>
                <a:cxn ang="0">
                  <a:pos x="8" y="4"/>
                </a:cxn>
                <a:cxn ang="0">
                  <a:pos x="8" y="6"/>
                </a:cxn>
                <a:cxn ang="0">
                  <a:pos x="4" y="8"/>
                </a:cxn>
                <a:cxn ang="0">
                  <a:pos x="4" y="8"/>
                </a:cxn>
                <a:cxn ang="0">
                  <a:pos x="2" y="6"/>
                </a:cxn>
                <a:cxn ang="0">
                  <a:pos x="0" y="4"/>
                </a:cxn>
                <a:cxn ang="0">
                  <a:pos x="0" y="4"/>
                </a:cxn>
                <a:cxn ang="0">
                  <a:pos x="2" y="0"/>
                </a:cxn>
                <a:cxn ang="0">
                  <a:pos x="4" y="0"/>
                </a:cxn>
                <a:cxn ang="0">
                  <a:pos x="4" y="0"/>
                </a:cxn>
                <a:cxn ang="0">
                  <a:pos x="8" y="0"/>
                </a:cxn>
                <a:cxn ang="0">
                  <a:pos x="8" y="4"/>
                </a:cxn>
                <a:cxn ang="0">
                  <a:pos x="8" y="4"/>
                </a:cxn>
              </a:cxnLst>
              <a:rect l="0" t="0" r="r" b="b"/>
              <a:pathLst>
                <a:path w="8" h="8">
                  <a:moveTo>
                    <a:pt x="8" y="4"/>
                  </a:moveTo>
                  <a:lnTo>
                    <a:pt x="8" y="4"/>
                  </a:lnTo>
                  <a:lnTo>
                    <a:pt x="8" y="6"/>
                  </a:lnTo>
                  <a:lnTo>
                    <a:pt x="4" y="8"/>
                  </a:lnTo>
                  <a:lnTo>
                    <a:pt x="4" y="8"/>
                  </a:lnTo>
                  <a:lnTo>
                    <a:pt x="2" y="6"/>
                  </a:lnTo>
                  <a:lnTo>
                    <a:pt x="0" y="4"/>
                  </a:lnTo>
                  <a:lnTo>
                    <a:pt x="0" y="4"/>
                  </a:lnTo>
                  <a:lnTo>
                    <a:pt x="2" y="0"/>
                  </a:lnTo>
                  <a:lnTo>
                    <a:pt x="4" y="0"/>
                  </a:lnTo>
                  <a:lnTo>
                    <a:pt x="4" y="0"/>
                  </a:lnTo>
                  <a:lnTo>
                    <a:pt x="8" y="0"/>
                  </a:lnTo>
                  <a:lnTo>
                    <a:pt x="8" y="4"/>
                  </a:lnTo>
                  <a:lnTo>
                    <a:pt x="8" y="4"/>
                  </a:lnTo>
                  <a:close/>
                </a:path>
              </a:pathLst>
            </a:custGeom>
            <a:solidFill>
              <a:srgbClr val="8BA977"/>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16" name="Freeform 541"/>
            <p:cNvSpPr/>
            <p:nvPr/>
          </p:nvSpPr>
          <p:spPr bwMode="auto">
            <a:xfrm>
              <a:off x="2060575" y="3513138"/>
              <a:ext cx="15875" cy="12700"/>
            </a:xfrm>
            <a:custGeom>
              <a:avLst/>
              <a:gdLst/>
              <a:ahLst/>
              <a:cxnLst>
                <a:cxn ang="0">
                  <a:pos x="10" y="4"/>
                </a:cxn>
                <a:cxn ang="0">
                  <a:pos x="10" y="4"/>
                </a:cxn>
                <a:cxn ang="0">
                  <a:pos x="8" y="8"/>
                </a:cxn>
                <a:cxn ang="0">
                  <a:pos x="4" y="8"/>
                </a:cxn>
                <a:cxn ang="0">
                  <a:pos x="4" y="8"/>
                </a:cxn>
                <a:cxn ang="0">
                  <a:pos x="2" y="8"/>
                </a:cxn>
                <a:cxn ang="0">
                  <a:pos x="0" y="4"/>
                </a:cxn>
                <a:cxn ang="0">
                  <a:pos x="0" y="4"/>
                </a:cxn>
                <a:cxn ang="0">
                  <a:pos x="2" y="2"/>
                </a:cxn>
                <a:cxn ang="0">
                  <a:pos x="4" y="0"/>
                </a:cxn>
                <a:cxn ang="0">
                  <a:pos x="4" y="0"/>
                </a:cxn>
                <a:cxn ang="0">
                  <a:pos x="8" y="2"/>
                </a:cxn>
                <a:cxn ang="0">
                  <a:pos x="10" y="4"/>
                </a:cxn>
                <a:cxn ang="0">
                  <a:pos x="10" y="4"/>
                </a:cxn>
              </a:cxnLst>
              <a:rect l="0" t="0" r="r" b="b"/>
              <a:pathLst>
                <a:path w="10" h="8">
                  <a:moveTo>
                    <a:pt x="10" y="4"/>
                  </a:moveTo>
                  <a:lnTo>
                    <a:pt x="10" y="4"/>
                  </a:lnTo>
                  <a:lnTo>
                    <a:pt x="8" y="8"/>
                  </a:lnTo>
                  <a:lnTo>
                    <a:pt x="4" y="8"/>
                  </a:lnTo>
                  <a:lnTo>
                    <a:pt x="4" y="8"/>
                  </a:lnTo>
                  <a:lnTo>
                    <a:pt x="2" y="8"/>
                  </a:lnTo>
                  <a:lnTo>
                    <a:pt x="0" y="4"/>
                  </a:lnTo>
                  <a:lnTo>
                    <a:pt x="0" y="4"/>
                  </a:lnTo>
                  <a:lnTo>
                    <a:pt x="2" y="2"/>
                  </a:lnTo>
                  <a:lnTo>
                    <a:pt x="4" y="0"/>
                  </a:lnTo>
                  <a:lnTo>
                    <a:pt x="4" y="0"/>
                  </a:lnTo>
                  <a:lnTo>
                    <a:pt x="8" y="2"/>
                  </a:lnTo>
                  <a:lnTo>
                    <a:pt x="10" y="4"/>
                  </a:lnTo>
                  <a:lnTo>
                    <a:pt x="10" y="4"/>
                  </a:lnTo>
                  <a:close/>
                </a:path>
              </a:pathLst>
            </a:custGeom>
            <a:solidFill>
              <a:srgbClr val="8BA977"/>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17" name="Freeform 542"/>
            <p:cNvSpPr/>
            <p:nvPr/>
          </p:nvSpPr>
          <p:spPr bwMode="auto">
            <a:xfrm>
              <a:off x="2203450" y="3389313"/>
              <a:ext cx="117475" cy="104775"/>
            </a:xfrm>
            <a:custGeom>
              <a:avLst/>
              <a:gdLst/>
              <a:ahLst/>
              <a:cxnLst>
                <a:cxn ang="0">
                  <a:pos x="14" y="0"/>
                </a:cxn>
                <a:cxn ang="0">
                  <a:pos x="14" y="0"/>
                </a:cxn>
                <a:cxn ang="0">
                  <a:pos x="8" y="6"/>
                </a:cxn>
                <a:cxn ang="0">
                  <a:pos x="4" y="14"/>
                </a:cxn>
                <a:cxn ang="0">
                  <a:pos x="2" y="20"/>
                </a:cxn>
                <a:cxn ang="0">
                  <a:pos x="0" y="28"/>
                </a:cxn>
                <a:cxn ang="0">
                  <a:pos x="0" y="28"/>
                </a:cxn>
                <a:cxn ang="0">
                  <a:pos x="2" y="36"/>
                </a:cxn>
                <a:cxn ang="0">
                  <a:pos x="4" y="44"/>
                </a:cxn>
                <a:cxn ang="0">
                  <a:pos x="6" y="50"/>
                </a:cxn>
                <a:cxn ang="0">
                  <a:pos x="12" y="54"/>
                </a:cxn>
                <a:cxn ang="0">
                  <a:pos x="16" y="60"/>
                </a:cxn>
                <a:cxn ang="0">
                  <a:pos x="22" y="62"/>
                </a:cxn>
                <a:cxn ang="0">
                  <a:pos x="30" y="64"/>
                </a:cxn>
                <a:cxn ang="0">
                  <a:pos x="38" y="66"/>
                </a:cxn>
                <a:cxn ang="0">
                  <a:pos x="38" y="66"/>
                </a:cxn>
                <a:cxn ang="0">
                  <a:pos x="44" y="64"/>
                </a:cxn>
                <a:cxn ang="0">
                  <a:pos x="52" y="62"/>
                </a:cxn>
                <a:cxn ang="0">
                  <a:pos x="58" y="60"/>
                </a:cxn>
                <a:cxn ang="0">
                  <a:pos x="64" y="54"/>
                </a:cxn>
                <a:cxn ang="0">
                  <a:pos x="68" y="50"/>
                </a:cxn>
                <a:cxn ang="0">
                  <a:pos x="72" y="44"/>
                </a:cxn>
                <a:cxn ang="0">
                  <a:pos x="74" y="36"/>
                </a:cxn>
                <a:cxn ang="0">
                  <a:pos x="74" y="28"/>
                </a:cxn>
                <a:cxn ang="0">
                  <a:pos x="74" y="28"/>
                </a:cxn>
                <a:cxn ang="0">
                  <a:pos x="72" y="18"/>
                </a:cxn>
                <a:cxn ang="0">
                  <a:pos x="68" y="8"/>
                </a:cxn>
                <a:cxn ang="0">
                  <a:pos x="14" y="0"/>
                </a:cxn>
              </a:cxnLst>
              <a:rect l="0" t="0" r="r" b="b"/>
              <a:pathLst>
                <a:path w="74" h="66">
                  <a:moveTo>
                    <a:pt x="14" y="0"/>
                  </a:moveTo>
                  <a:lnTo>
                    <a:pt x="14" y="0"/>
                  </a:lnTo>
                  <a:lnTo>
                    <a:pt x="8" y="6"/>
                  </a:lnTo>
                  <a:lnTo>
                    <a:pt x="4" y="14"/>
                  </a:lnTo>
                  <a:lnTo>
                    <a:pt x="2" y="20"/>
                  </a:lnTo>
                  <a:lnTo>
                    <a:pt x="0" y="28"/>
                  </a:lnTo>
                  <a:lnTo>
                    <a:pt x="0" y="28"/>
                  </a:lnTo>
                  <a:lnTo>
                    <a:pt x="2" y="36"/>
                  </a:lnTo>
                  <a:lnTo>
                    <a:pt x="4" y="44"/>
                  </a:lnTo>
                  <a:lnTo>
                    <a:pt x="6" y="50"/>
                  </a:lnTo>
                  <a:lnTo>
                    <a:pt x="12" y="54"/>
                  </a:lnTo>
                  <a:lnTo>
                    <a:pt x="16" y="60"/>
                  </a:lnTo>
                  <a:lnTo>
                    <a:pt x="22" y="62"/>
                  </a:lnTo>
                  <a:lnTo>
                    <a:pt x="30" y="64"/>
                  </a:lnTo>
                  <a:lnTo>
                    <a:pt x="38" y="66"/>
                  </a:lnTo>
                  <a:lnTo>
                    <a:pt x="38" y="66"/>
                  </a:lnTo>
                  <a:lnTo>
                    <a:pt x="44" y="64"/>
                  </a:lnTo>
                  <a:lnTo>
                    <a:pt x="52" y="62"/>
                  </a:lnTo>
                  <a:lnTo>
                    <a:pt x="58" y="60"/>
                  </a:lnTo>
                  <a:lnTo>
                    <a:pt x="64" y="54"/>
                  </a:lnTo>
                  <a:lnTo>
                    <a:pt x="68" y="50"/>
                  </a:lnTo>
                  <a:lnTo>
                    <a:pt x="72" y="44"/>
                  </a:lnTo>
                  <a:lnTo>
                    <a:pt x="74" y="36"/>
                  </a:lnTo>
                  <a:lnTo>
                    <a:pt x="74" y="28"/>
                  </a:lnTo>
                  <a:lnTo>
                    <a:pt x="74" y="28"/>
                  </a:lnTo>
                  <a:lnTo>
                    <a:pt x="72" y="18"/>
                  </a:lnTo>
                  <a:lnTo>
                    <a:pt x="68" y="8"/>
                  </a:lnTo>
                  <a:lnTo>
                    <a:pt x="14" y="0"/>
                  </a:lnTo>
                  <a:close/>
                </a:path>
              </a:pathLst>
            </a:custGeom>
            <a:solidFill>
              <a:srgbClr val="A7C0B1"/>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18" name="Freeform 543"/>
            <p:cNvSpPr/>
            <p:nvPr/>
          </p:nvSpPr>
          <p:spPr bwMode="auto">
            <a:xfrm>
              <a:off x="2219325" y="3395663"/>
              <a:ext cx="85725" cy="82550"/>
            </a:xfrm>
            <a:custGeom>
              <a:avLst/>
              <a:gdLst/>
              <a:ahLst/>
              <a:cxnLst>
                <a:cxn ang="0">
                  <a:pos x="42" y="2"/>
                </a:cxn>
                <a:cxn ang="0">
                  <a:pos x="20" y="0"/>
                </a:cxn>
                <a:cxn ang="0">
                  <a:pos x="20" y="0"/>
                </a:cxn>
                <a:cxn ang="0">
                  <a:pos x="12" y="2"/>
                </a:cxn>
                <a:cxn ang="0">
                  <a:pos x="6" y="8"/>
                </a:cxn>
                <a:cxn ang="0">
                  <a:pos x="2" y="16"/>
                </a:cxn>
                <a:cxn ang="0">
                  <a:pos x="0" y="24"/>
                </a:cxn>
                <a:cxn ang="0">
                  <a:pos x="0" y="24"/>
                </a:cxn>
                <a:cxn ang="0">
                  <a:pos x="2" y="36"/>
                </a:cxn>
                <a:cxn ang="0">
                  <a:pos x="8" y="44"/>
                </a:cxn>
                <a:cxn ang="0">
                  <a:pos x="16" y="50"/>
                </a:cxn>
                <a:cxn ang="0">
                  <a:pos x="28" y="52"/>
                </a:cxn>
                <a:cxn ang="0">
                  <a:pos x="28" y="52"/>
                </a:cxn>
                <a:cxn ang="0">
                  <a:pos x="38" y="50"/>
                </a:cxn>
                <a:cxn ang="0">
                  <a:pos x="46" y="44"/>
                </a:cxn>
                <a:cxn ang="0">
                  <a:pos x="52" y="36"/>
                </a:cxn>
                <a:cxn ang="0">
                  <a:pos x="54" y="24"/>
                </a:cxn>
                <a:cxn ang="0">
                  <a:pos x="54" y="24"/>
                </a:cxn>
                <a:cxn ang="0">
                  <a:pos x="54" y="18"/>
                </a:cxn>
                <a:cxn ang="0">
                  <a:pos x="50" y="12"/>
                </a:cxn>
                <a:cxn ang="0">
                  <a:pos x="46" y="6"/>
                </a:cxn>
                <a:cxn ang="0">
                  <a:pos x="42" y="2"/>
                </a:cxn>
                <a:cxn ang="0">
                  <a:pos x="42" y="2"/>
                </a:cxn>
              </a:cxnLst>
              <a:rect l="0" t="0" r="r" b="b"/>
              <a:pathLst>
                <a:path w="54" h="52">
                  <a:moveTo>
                    <a:pt x="42" y="2"/>
                  </a:moveTo>
                  <a:lnTo>
                    <a:pt x="20" y="0"/>
                  </a:lnTo>
                  <a:lnTo>
                    <a:pt x="20" y="0"/>
                  </a:lnTo>
                  <a:lnTo>
                    <a:pt x="12" y="2"/>
                  </a:lnTo>
                  <a:lnTo>
                    <a:pt x="6" y="8"/>
                  </a:lnTo>
                  <a:lnTo>
                    <a:pt x="2" y="16"/>
                  </a:lnTo>
                  <a:lnTo>
                    <a:pt x="0" y="24"/>
                  </a:lnTo>
                  <a:lnTo>
                    <a:pt x="0" y="24"/>
                  </a:lnTo>
                  <a:lnTo>
                    <a:pt x="2" y="36"/>
                  </a:lnTo>
                  <a:lnTo>
                    <a:pt x="8" y="44"/>
                  </a:lnTo>
                  <a:lnTo>
                    <a:pt x="16" y="50"/>
                  </a:lnTo>
                  <a:lnTo>
                    <a:pt x="28" y="52"/>
                  </a:lnTo>
                  <a:lnTo>
                    <a:pt x="28" y="52"/>
                  </a:lnTo>
                  <a:lnTo>
                    <a:pt x="38" y="50"/>
                  </a:lnTo>
                  <a:lnTo>
                    <a:pt x="46" y="44"/>
                  </a:lnTo>
                  <a:lnTo>
                    <a:pt x="52" y="36"/>
                  </a:lnTo>
                  <a:lnTo>
                    <a:pt x="54" y="24"/>
                  </a:lnTo>
                  <a:lnTo>
                    <a:pt x="54" y="24"/>
                  </a:lnTo>
                  <a:lnTo>
                    <a:pt x="54" y="18"/>
                  </a:lnTo>
                  <a:lnTo>
                    <a:pt x="50" y="12"/>
                  </a:lnTo>
                  <a:lnTo>
                    <a:pt x="46" y="6"/>
                  </a:lnTo>
                  <a:lnTo>
                    <a:pt x="42" y="2"/>
                  </a:lnTo>
                  <a:lnTo>
                    <a:pt x="42" y="2"/>
                  </a:lnTo>
                  <a:close/>
                </a:path>
              </a:pathLst>
            </a:custGeom>
            <a:solidFill>
              <a:srgbClr val="FFF7B1"/>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19" name="Freeform 544"/>
            <p:cNvSpPr/>
            <p:nvPr/>
          </p:nvSpPr>
          <p:spPr bwMode="auto">
            <a:xfrm>
              <a:off x="2238375" y="3411538"/>
              <a:ext cx="47625" cy="47625"/>
            </a:xfrm>
            <a:custGeom>
              <a:avLst/>
              <a:gdLst/>
              <a:ahLst/>
              <a:cxnLst>
                <a:cxn ang="0">
                  <a:pos x="16" y="0"/>
                </a:cxn>
                <a:cxn ang="0">
                  <a:pos x="16" y="0"/>
                </a:cxn>
                <a:cxn ang="0">
                  <a:pos x="10" y="2"/>
                </a:cxn>
                <a:cxn ang="0">
                  <a:pos x="4" y="4"/>
                </a:cxn>
                <a:cxn ang="0">
                  <a:pos x="2" y="10"/>
                </a:cxn>
                <a:cxn ang="0">
                  <a:pos x="0" y="14"/>
                </a:cxn>
                <a:cxn ang="0">
                  <a:pos x="0" y="14"/>
                </a:cxn>
                <a:cxn ang="0">
                  <a:pos x="2" y="20"/>
                </a:cxn>
                <a:cxn ang="0">
                  <a:pos x="4" y="26"/>
                </a:cxn>
                <a:cxn ang="0">
                  <a:pos x="10" y="28"/>
                </a:cxn>
                <a:cxn ang="0">
                  <a:pos x="16" y="30"/>
                </a:cxn>
                <a:cxn ang="0">
                  <a:pos x="16" y="30"/>
                </a:cxn>
                <a:cxn ang="0">
                  <a:pos x="20" y="28"/>
                </a:cxn>
                <a:cxn ang="0">
                  <a:pos x="26" y="26"/>
                </a:cxn>
                <a:cxn ang="0">
                  <a:pos x="28" y="20"/>
                </a:cxn>
                <a:cxn ang="0">
                  <a:pos x="30" y="14"/>
                </a:cxn>
                <a:cxn ang="0">
                  <a:pos x="30" y="14"/>
                </a:cxn>
                <a:cxn ang="0">
                  <a:pos x="28" y="10"/>
                </a:cxn>
                <a:cxn ang="0">
                  <a:pos x="26" y="4"/>
                </a:cxn>
                <a:cxn ang="0">
                  <a:pos x="20" y="2"/>
                </a:cxn>
                <a:cxn ang="0">
                  <a:pos x="16" y="0"/>
                </a:cxn>
                <a:cxn ang="0">
                  <a:pos x="16" y="0"/>
                </a:cxn>
              </a:cxnLst>
              <a:rect l="0" t="0" r="r" b="b"/>
              <a:pathLst>
                <a:path w="30" h="30">
                  <a:moveTo>
                    <a:pt x="16" y="0"/>
                  </a:moveTo>
                  <a:lnTo>
                    <a:pt x="16" y="0"/>
                  </a:lnTo>
                  <a:lnTo>
                    <a:pt x="10" y="2"/>
                  </a:lnTo>
                  <a:lnTo>
                    <a:pt x="4" y="4"/>
                  </a:lnTo>
                  <a:lnTo>
                    <a:pt x="2" y="10"/>
                  </a:lnTo>
                  <a:lnTo>
                    <a:pt x="0" y="14"/>
                  </a:lnTo>
                  <a:lnTo>
                    <a:pt x="0" y="14"/>
                  </a:lnTo>
                  <a:lnTo>
                    <a:pt x="2" y="20"/>
                  </a:lnTo>
                  <a:lnTo>
                    <a:pt x="4" y="26"/>
                  </a:lnTo>
                  <a:lnTo>
                    <a:pt x="10" y="28"/>
                  </a:lnTo>
                  <a:lnTo>
                    <a:pt x="16" y="30"/>
                  </a:lnTo>
                  <a:lnTo>
                    <a:pt x="16" y="30"/>
                  </a:lnTo>
                  <a:lnTo>
                    <a:pt x="20" y="28"/>
                  </a:lnTo>
                  <a:lnTo>
                    <a:pt x="26" y="26"/>
                  </a:lnTo>
                  <a:lnTo>
                    <a:pt x="28" y="20"/>
                  </a:lnTo>
                  <a:lnTo>
                    <a:pt x="30" y="14"/>
                  </a:lnTo>
                  <a:lnTo>
                    <a:pt x="30" y="14"/>
                  </a:lnTo>
                  <a:lnTo>
                    <a:pt x="28" y="10"/>
                  </a:lnTo>
                  <a:lnTo>
                    <a:pt x="26" y="4"/>
                  </a:lnTo>
                  <a:lnTo>
                    <a:pt x="20" y="2"/>
                  </a:lnTo>
                  <a:lnTo>
                    <a:pt x="16" y="0"/>
                  </a:lnTo>
                  <a:lnTo>
                    <a:pt x="16" y="0"/>
                  </a:lnTo>
                  <a:close/>
                </a:path>
              </a:pathLst>
            </a:custGeom>
            <a:solidFill>
              <a:srgbClr val="FF6292"/>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20" name="Freeform 545"/>
            <p:cNvSpPr/>
            <p:nvPr/>
          </p:nvSpPr>
          <p:spPr bwMode="auto">
            <a:xfrm>
              <a:off x="2374900" y="3446463"/>
              <a:ext cx="69850" cy="117475"/>
            </a:xfrm>
            <a:custGeom>
              <a:avLst/>
              <a:gdLst/>
              <a:ahLst/>
              <a:cxnLst>
                <a:cxn ang="0">
                  <a:pos x="36" y="0"/>
                </a:cxn>
                <a:cxn ang="0">
                  <a:pos x="36" y="0"/>
                </a:cxn>
                <a:cxn ang="0">
                  <a:pos x="30" y="2"/>
                </a:cxn>
                <a:cxn ang="0">
                  <a:pos x="22" y="4"/>
                </a:cxn>
                <a:cxn ang="0">
                  <a:pos x="16" y="8"/>
                </a:cxn>
                <a:cxn ang="0">
                  <a:pos x="10" y="12"/>
                </a:cxn>
                <a:cxn ang="0">
                  <a:pos x="6" y="18"/>
                </a:cxn>
                <a:cxn ang="0">
                  <a:pos x="2" y="24"/>
                </a:cxn>
                <a:cxn ang="0">
                  <a:pos x="0" y="30"/>
                </a:cxn>
                <a:cxn ang="0">
                  <a:pos x="0" y="38"/>
                </a:cxn>
                <a:cxn ang="0">
                  <a:pos x="0" y="38"/>
                </a:cxn>
                <a:cxn ang="0">
                  <a:pos x="0" y="46"/>
                </a:cxn>
                <a:cxn ang="0">
                  <a:pos x="2" y="52"/>
                </a:cxn>
                <a:cxn ang="0">
                  <a:pos x="6" y="58"/>
                </a:cxn>
                <a:cxn ang="0">
                  <a:pos x="10" y="64"/>
                </a:cxn>
                <a:cxn ang="0">
                  <a:pos x="16" y="68"/>
                </a:cxn>
                <a:cxn ang="0">
                  <a:pos x="22" y="72"/>
                </a:cxn>
                <a:cxn ang="0">
                  <a:pos x="30" y="74"/>
                </a:cxn>
                <a:cxn ang="0">
                  <a:pos x="36" y="74"/>
                </a:cxn>
                <a:cxn ang="0">
                  <a:pos x="38" y="74"/>
                </a:cxn>
                <a:cxn ang="0">
                  <a:pos x="44" y="2"/>
                </a:cxn>
                <a:cxn ang="0">
                  <a:pos x="44" y="2"/>
                </a:cxn>
                <a:cxn ang="0">
                  <a:pos x="36" y="0"/>
                </a:cxn>
                <a:cxn ang="0">
                  <a:pos x="36" y="0"/>
                </a:cxn>
              </a:cxnLst>
              <a:rect l="0" t="0" r="r" b="b"/>
              <a:pathLst>
                <a:path w="44" h="74">
                  <a:moveTo>
                    <a:pt x="36" y="0"/>
                  </a:moveTo>
                  <a:lnTo>
                    <a:pt x="36" y="0"/>
                  </a:lnTo>
                  <a:lnTo>
                    <a:pt x="30" y="2"/>
                  </a:lnTo>
                  <a:lnTo>
                    <a:pt x="22" y="4"/>
                  </a:lnTo>
                  <a:lnTo>
                    <a:pt x="16" y="8"/>
                  </a:lnTo>
                  <a:lnTo>
                    <a:pt x="10" y="12"/>
                  </a:lnTo>
                  <a:lnTo>
                    <a:pt x="6" y="18"/>
                  </a:lnTo>
                  <a:lnTo>
                    <a:pt x="2" y="24"/>
                  </a:lnTo>
                  <a:lnTo>
                    <a:pt x="0" y="30"/>
                  </a:lnTo>
                  <a:lnTo>
                    <a:pt x="0" y="38"/>
                  </a:lnTo>
                  <a:lnTo>
                    <a:pt x="0" y="38"/>
                  </a:lnTo>
                  <a:lnTo>
                    <a:pt x="0" y="46"/>
                  </a:lnTo>
                  <a:lnTo>
                    <a:pt x="2" y="52"/>
                  </a:lnTo>
                  <a:lnTo>
                    <a:pt x="6" y="58"/>
                  </a:lnTo>
                  <a:lnTo>
                    <a:pt x="10" y="64"/>
                  </a:lnTo>
                  <a:lnTo>
                    <a:pt x="16" y="68"/>
                  </a:lnTo>
                  <a:lnTo>
                    <a:pt x="22" y="72"/>
                  </a:lnTo>
                  <a:lnTo>
                    <a:pt x="30" y="74"/>
                  </a:lnTo>
                  <a:lnTo>
                    <a:pt x="36" y="74"/>
                  </a:lnTo>
                  <a:lnTo>
                    <a:pt x="38" y="74"/>
                  </a:lnTo>
                  <a:lnTo>
                    <a:pt x="44" y="2"/>
                  </a:lnTo>
                  <a:lnTo>
                    <a:pt x="44" y="2"/>
                  </a:lnTo>
                  <a:lnTo>
                    <a:pt x="36" y="0"/>
                  </a:lnTo>
                  <a:lnTo>
                    <a:pt x="36" y="0"/>
                  </a:lnTo>
                  <a:close/>
                </a:path>
              </a:pathLst>
            </a:custGeom>
            <a:solidFill>
              <a:srgbClr val="A7C0B1"/>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21" name="Freeform 546"/>
            <p:cNvSpPr/>
            <p:nvPr/>
          </p:nvSpPr>
          <p:spPr bwMode="auto">
            <a:xfrm>
              <a:off x="2390775" y="3462338"/>
              <a:ext cx="53975" cy="85725"/>
            </a:xfrm>
            <a:custGeom>
              <a:avLst/>
              <a:gdLst/>
              <a:ahLst/>
              <a:cxnLst>
                <a:cxn ang="0">
                  <a:pos x="26" y="0"/>
                </a:cxn>
                <a:cxn ang="0">
                  <a:pos x="26" y="0"/>
                </a:cxn>
                <a:cxn ang="0">
                  <a:pos x="16" y="4"/>
                </a:cxn>
                <a:cxn ang="0">
                  <a:pos x="8" y="8"/>
                </a:cxn>
                <a:cxn ang="0">
                  <a:pos x="2" y="18"/>
                </a:cxn>
                <a:cxn ang="0">
                  <a:pos x="0" y="28"/>
                </a:cxn>
                <a:cxn ang="0">
                  <a:pos x="0" y="28"/>
                </a:cxn>
                <a:cxn ang="0">
                  <a:pos x="2" y="38"/>
                </a:cxn>
                <a:cxn ang="0">
                  <a:pos x="8" y="46"/>
                </a:cxn>
                <a:cxn ang="0">
                  <a:pos x="16" y="52"/>
                </a:cxn>
                <a:cxn ang="0">
                  <a:pos x="26" y="54"/>
                </a:cxn>
                <a:cxn ang="0">
                  <a:pos x="26" y="54"/>
                </a:cxn>
                <a:cxn ang="0">
                  <a:pos x="30" y="54"/>
                </a:cxn>
                <a:cxn ang="0">
                  <a:pos x="34" y="2"/>
                </a:cxn>
                <a:cxn ang="0">
                  <a:pos x="34" y="2"/>
                </a:cxn>
                <a:cxn ang="0">
                  <a:pos x="26" y="0"/>
                </a:cxn>
                <a:cxn ang="0">
                  <a:pos x="26" y="0"/>
                </a:cxn>
              </a:cxnLst>
              <a:rect l="0" t="0" r="r" b="b"/>
              <a:pathLst>
                <a:path w="34" h="54">
                  <a:moveTo>
                    <a:pt x="26" y="0"/>
                  </a:moveTo>
                  <a:lnTo>
                    <a:pt x="26" y="0"/>
                  </a:lnTo>
                  <a:lnTo>
                    <a:pt x="16" y="4"/>
                  </a:lnTo>
                  <a:lnTo>
                    <a:pt x="8" y="8"/>
                  </a:lnTo>
                  <a:lnTo>
                    <a:pt x="2" y="18"/>
                  </a:lnTo>
                  <a:lnTo>
                    <a:pt x="0" y="28"/>
                  </a:lnTo>
                  <a:lnTo>
                    <a:pt x="0" y="28"/>
                  </a:lnTo>
                  <a:lnTo>
                    <a:pt x="2" y="38"/>
                  </a:lnTo>
                  <a:lnTo>
                    <a:pt x="8" y="46"/>
                  </a:lnTo>
                  <a:lnTo>
                    <a:pt x="16" y="52"/>
                  </a:lnTo>
                  <a:lnTo>
                    <a:pt x="26" y="54"/>
                  </a:lnTo>
                  <a:lnTo>
                    <a:pt x="26" y="54"/>
                  </a:lnTo>
                  <a:lnTo>
                    <a:pt x="30" y="54"/>
                  </a:lnTo>
                  <a:lnTo>
                    <a:pt x="34" y="2"/>
                  </a:lnTo>
                  <a:lnTo>
                    <a:pt x="34" y="2"/>
                  </a:lnTo>
                  <a:lnTo>
                    <a:pt x="26" y="0"/>
                  </a:lnTo>
                  <a:lnTo>
                    <a:pt x="26" y="0"/>
                  </a:lnTo>
                  <a:close/>
                </a:path>
              </a:pathLst>
            </a:custGeom>
            <a:solidFill>
              <a:srgbClr val="FFF7B1"/>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22" name="Freeform 547"/>
            <p:cNvSpPr/>
            <p:nvPr/>
          </p:nvSpPr>
          <p:spPr bwMode="auto">
            <a:xfrm>
              <a:off x="2409825" y="3484563"/>
              <a:ext cx="31750" cy="44450"/>
            </a:xfrm>
            <a:custGeom>
              <a:avLst/>
              <a:gdLst/>
              <a:ahLst/>
              <a:cxnLst>
                <a:cxn ang="0">
                  <a:pos x="14" y="0"/>
                </a:cxn>
                <a:cxn ang="0">
                  <a:pos x="14" y="0"/>
                </a:cxn>
                <a:cxn ang="0">
                  <a:pos x="8" y="0"/>
                </a:cxn>
                <a:cxn ang="0">
                  <a:pos x="4" y="4"/>
                </a:cxn>
                <a:cxn ang="0">
                  <a:pos x="2" y="8"/>
                </a:cxn>
                <a:cxn ang="0">
                  <a:pos x="0" y="14"/>
                </a:cxn>
                <a:cxn ang="0">
                  <a:pos x="0" y="14"/>
                </a:cxn>
                <a:cxn ang="0">
                  <a:pos x="2" y="20"/>
                </a:cxn>
                <a:cxn ang="0">
                  <a:pos x="4" y="24"/>
                </a:cxn>
                <a:cxn ang="0">
                  <a:pos x="8" y="28"/>
                </a:cxn>
                <a:cxn ang="0">
                  <a:pos x="14" y="28"/>
                </a:cxn>
                <a:cxn ang="0">
                  <a:pos x="14" y="28"/>
                </a:cxn>
                <a:cxn ang="0">
                  <a:pos x="18" y="28"/>
                </a:cxn>
                <a:cxn ang="0">
                  <a:pos x="20" y="0"/>
                </a:cxn>
                <a:cxn ang="0">
                  <a:pos x="20" y="0"/>
                </a:cxn>
                <a:cxn ang="0">
                  <a:pos x="14" y="0"/>
                </a:cxn>
                <a:cxn ang="0">
                  <a:pos x="14" y="0"/>
                </a:cxn>
              </a:cxnLst>
              <a:rect l="0" t="0" r="r" b="b"/>
              <a:pathLst>
                <a:path w="20" h="28">
                  <a:moveTo>
                    <a:pt x="14" y="0"/>
                  </a:moveTo>
                  <a:lnTo>
                    <a:pt x="14" y="0"/>
                  </a:lnTo>
                  <a:lnTo>
                    <a:pt x="8" y="0"/>
                  </a:lnTo>
                  <a:lnTo>
                    <a:pt x="4" y="4"/>
                  </a:lnTo>
                  <a:lnTo>
                    <a:pt x="2" y="8"/>
                  </a:lnTo>
                  <a:lnTo>
                    <a:pt x="0" y="14"/>
                  </a:lnTo>
                  <a:lnTo>
                    <a:pt x="0" y="14"/>
                  </a:lnTo>
                  <a:lnTo>
                    <a:pt x="2" y="20"/>
                  </a:lnTo>
                  <a:lnTo>
                    <a:pt x="4" y="24"/>
                  </a:lnTo>
                  <a:lnTo>
                    <a:pt x="8" y="28"/>
                  </a:lnTo>
                  <a:lnTo>
                    <a:pt x="14" y="28"/>
                  </a:lnTo>
                  <a:lnTo>
                    <a:pt x="14" y="28"/>
                  </a:lnTo>
                  <a:lnTo>
                    <a:pt x="18" y="28"/>
                  </a:lnTo>
                  <a:lnTo>
                    <a:pt x="20" y="0"/>
                  </a:lnTo>
                  <a:lnTo>
                    <a:pt x="20" y="0"/>
                  </a:lnTo>
                  <a:lnTo>
                    <a:pt x="14" y="0"/>
                  </a:lnTo>
                  <a:lnTo>
                    <a:pt x="14" y="0"/>
                  </a:lnTo>
                  <a:close/>
                </a:path>
              </a:pathLst>
            </a:custGeom>
            <a:solidFill>
              <a:srgbClr val="FF6292"/>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23" name="Freeform 548"/>
            <p:cNvSpPr/>
            <p:nvPr/>
          </p:nvSpPr>
          <p:spPr bwMode="auto">
            <a:xfrm>
              <a:off x="2247900" y="3506788"/>
              <a:ext cx="117475" cy="117475"/>
            </a:xfrm>
            <a:custGeom>
              <a:avLst/>
              <a:gdLst/>
              <a:ahLst/>
              <a:cxnLst>
                <a:cxn ang="0">
                  <a:pos x="74" y="36"/>
                </a:cxn>
                <a:cxn ang="0">
                  <a:pos x="74" y="36"/>
                </a:cxn>
                <a:cxn ang="0">
                  <a:pos x="72" y="44"/>
                </a:cxn>
                <a:cxn ang="0">
                  <a:pos x="70" y="50"/>
                </a:cxn>
                <a:cxn ang="0">
                  <a:pos x="66" y="58"/>
                </a:cxn>
                <a:cxn ang="0">
                  <a:pos x="62" y="62"/>
                </a:cxn>
                <a:cxn ang="0">
                  <a:pos x="58" y="68"/>
                </a:cxn>
                <a:cxn ang="0">
                  <a:pos x="50" y="70"/>
                </a:cxn>
                <a:cxn ang="0">
                  <a:pos x="44" y="72"/>
                </a:cxn>
                <a:cxn ang="0">
                  <a:pos x="36" y="74"/>
                </a:cxn>
                <a:cxn ang="0">
                  <a:pos x="36" y="74"/>
                </a:cxn>
                <a:cxn ang="0">
                  <a:pos x="30" y="72"/>
                </a:cxn>
                <a:cxn ang="0">
                  <a:pos x="22" y="70"/>
                </a:cxn>
                <a:cxn ang="0">
                  <a:pos x="16" y="68"/>
                </a:cxn>
                <a:cxn ang="0">
                  <a:pos x="10" y="62"/>
                </a:cxn>
                <a:cxn ang="0">
                  <a:pos x="6" y="58"/>
                </a:cxn>
                <a:cxn ang="0">
                  <a:pos x="2" y="50"/>
                </a:cxn>
                <a:cxn ang="0">
                  <a:pos x="0" y="44"/>
                </a:cxn>
                <a:cxn ang="0">
                  <a:pos x="0" y="36"/>
                </a:cxn>
                <a:cxn ang="0">
                  <a:pos x="0" y="36"/>
                </a:cxn>
                <a:cxn ang="0">
                  <a:pos x="0" y="30"/>
                </a:cxn>
                <a:cxn ang="0">
                  <a:pos x="2" y="22"/>
                </a:cxn>
                <a:cxn ang="0">
                  <a:pos x="6" y="16"/>
                </a:cxn>
                <a:cxn ang="0">
                  <a:pos x="10" y="10"/>
                </a:cxn>
                <a:cxn ang="0">
                  <a:pos x="16" y="6"/>
                </a:cxn>
                <a:cxn ang="0">
                  <a:pos x="22" y="2"/>
                </a:cxn>
                <a:cxn ang="0">
                  <a:pos x="30" y="0"/>
                </a:cxn>
                <a:cxn ang="0">
                  <a:pos x="36" y="0"/>
                </a:cxn>
                <a:cxn ang="0">
                  <a:pos x="36" y="0"/>
                </a:cxn>
                <a:cxn ang="0">
                  <a:pos x="44" y="0"/>
                </a:cxn>
                <a:cxn ang="0">
                  <a:pos x="50" y="2"/>
                </a:cxn>
                <a:cxn ang="0">
                  <a:pos x="58" y="6"/>
                </a:cxn>
                <a:cxn ang="0">
                  <a:pos x="62" y="10"/>
                </a:cxn>
                <a:cxn ang="0">
                  <a:pos x="66" y="16"/>
                </a:cxn>
                <a:cxn ang="0">
                  <a:pos x="70" y="22"/>
                </a:cxn>
                <a:cxn ang="0">
                  <a:pos x="72" y="30"/>
                </a:cxn>
                <a:cxn ang="0">
                  <a:pos x="74" y="36"/>
                </a:cxn>
                <a:cxn ang="0">
                  <a:pos x="74" y="36"/>
                </a:cxn>
              </a:cxnLst>
              <a:rect l="0" t="0" r="r" b="b"/>
              <a:pathLst>
                <a:path w="74" h="74">
                  <a:moveTo>
                    <a:pt x="74" y="36"/>
                  </a:moveTo>
                  <a:lnTo>
                    <a:pt x="74" y="36"/>
                  </a:lnTo>
                  <a:lnTo>
                    <a:pt x="72" y="44"/>
                  </a:lnTo>
                  <a:lnTo>
                    <a:pt x="70" y="50"/>
                  </a:lnTo>
                  <a:lnTo>
                    <a:pt x="66" y="58"/>
                  </a:lnTo>
                  <a:lnTo>
                    <a:pt x="62" y="62"/>
                  </a:lnTo>
                  <a:lnTo>
                    <a:pt x="58" y="68"/>
                  </a:lnTo>
                  <a:lnTo>
                    <a:pt x="50" y="70"/>
                  </a:lnTo>
                  <a:lnTo>
                    <a:pt x="44" y="72"/>
                  </a:lnTo>
                  <a:lnTo>
                    <a:pt x="36" y="74"/>
                  </a:lnTo>
                  <a:lnTo>
                    <a:pt x="36" y="74"/>
                  </a:lnTo>
                  <a:lnTo>
                    <a:pt x="30" y="72"/>
                  </a:lnTo>
                  <a:lnTo>
                    <a:pt x="22" y="70"/>
                  </a:lnTo>
                  <a:lnTo>
                    <a:pt x="16" y="68"/>
                  </a:lnTo>
                  <a:lnTo>
                    <a:pt x="10" y="62"/>
                  </a:lnTo>
                  <a:lnTo>
                    <a:pt x="6" y="58"/>
                  </a:lnTo>
                  <a:lnTo>
                    <a:pt x="2" y="50"/>
                  </a:lnTo>
                  <a:lnTo>
                    <a:pt x="0" y="44"/>
                  </a:lnTo>
                  <a:lnTo>
                    <a:pt x="0" y="36"/>
                  </a:lnTo>
                  <a:lnTo>
                    <a:pt x="0" y="36"/>
                  </a:lnTo>
                  <a:lnTo>
                    <a:pt x="0" y="30"/>
                  </a:lnTo>
                  <a:lnTo>
                    <a:pt x="2" y="22"/>
                  </a:lnTo>
                  <a:lnTo>
                    <a:pt x="6" y="16"/>
                  </a:lnTo>
                  <a:lnTo>
                    <a:pt x="10" y="10"/>
                  </a:lnTo>
                  <a:lnTo>
                    <a:pt x="16" y="6"/>
                  </a:lnTo>
                  <a:lnTo>
                    <a:pt x="22" y="2"/>
                  </a:lnTo>
                  <a:lnTo>
                    <a:pt x="30" y="0"/>
                  </a:lnTo>
                  <a:lnTo>
                    <a:pt x="36" y="0"/>
                  </a:lnTo>
                  <a:lnTo>
                    <a:pt x="36" y="0"/>
                  </a:lnTo>
                  <a:lnTo>
                    <a:pt x="44" y="0"/>
                  </a:lnTo>
                  <a:lnTo>
                    <a:pt x="50" y="2"/>
                  </a:lnTo>
                  <a:lnTo>
                    <a:pt x="58" y="6"/>
                  </a:lnTo>
                  <a:lnTo>
                    <a:pt x="62" y="10"/>
                  </a:lnTo>
                  <a:lnTo>
                    <a:pt x="66" y="16"/>
                  </a:lnTo>
                  <a:lnTo>
                    <a:pt x="70" y="22"/>
                  </a:lnTo>
                  <a:lnTo>
                    <a:pt x="72" y="30"/>
                  </a:lnTo>
                  <a:lnTo>
                    <a:pt x="74" y="36"/>
                  </a:lnTo>
                  <a:lnTo>
                    <a:pt x="74" y="36"/>
                  </a:lnTo>
                  <a:close/>
                </a:path>
              </a:pathLst>
            </a:custGeom>
            <a:solidFill>
              <a:srgbClr val="A7C0B1"/>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24" name="Freeform 549"/>
            <p:cNvSpPr/>
            <p:nvPr/>
          </p:nvSpPr>
          <p:spPr bwMode="auto">
            <a:xfrm>
              <a:off x="2263775" y="3522663"/>
              <a:ext cx="85725" cy="85725"/>
            </a:xfrm>
            <a:custGeom>
              <a:avLst/>
              <a:gdLst/>
              <a:ahLst/>
              <a:cxnLst>
                <a:cxn ang="0">
                  <a:pos x="54" y="26"/>
                </a:cxn>
                <a:cxn ang="0">
                  <a:pos x="54" y="26"/>
                </a:cxn>
                <a:cxn ang="0">
                  <a:pos x="52" y="36"/>
                </a:cxn>
                <a:cxn ang="0">
                  <a:pos x="46" y="46"/>
                </a:cxn>
                <a:cxn ang="0">
                  <a:pos x="36" y="52"/>
                </a:cxn>
                <a:cxn ang="0">
                  <a:pos x="26" y="54"/>
                </a:cxn>
                <a:cxn ang="0">
                  <a:pos x="26" y="54"/>
                </a:cxn>
                <a:cxn ang="0">
                  <a:pos x="16" y="52"/>
                </a:cxn>
                <a:cxn ang="0">
                  <a:pos x="8" y="46"/>
                </a:cxn>
                <a:cxn ang="0">
                  <a:pos x="2" y="36"/>
                </a:cxn>
                <a:cxn ang="0">
                  <a:pos x="0" y="26"/>
                </a:cxn>
                <a:cxn ang="0">
                  <a:pos x="0" y="26"/>
                </a:cxn>
                <a:cxn ang="0">
                  <a:pos x="2" y="16"/>
                </a:cxn>
                <a:cxn ang="0">
                  <a:pos x="8" y="8"/>
                </a:cxn>
                <a:cxn ang="0">
                  <a:pos x="16" y="2"/>
                </a:cxn>
                <a:cxn ang="0">
                  <a:pos x="26" y="0"/>
                </a:cxn>
                <a:cxn ang="0">
                  <a:pos x="26" y="0"/>
                </a:cxn>
                <a:cxn ang="0">
                  <a:pos x="36" y="2"/>
                </a:cxn>
                <a:cxn ang="0">
                  <a:pos x="46" y="8"/>
                </a:cxn>
                <a:cxn ang="0">
                  <a:pos x="52" y="16"/>
                </a:cxn>
                <a:cxn ang="0">
                  <a:pos x="54" y="26"/>
                </a:cxn>
                <a:cxn ang="0">
                  <a:pos x="54" y="26"/>
                </a:cxn>
              </a:cxnLst>
              <a:rect l="0" t="0" r="r" b="b"/>
              <a:pathLst>
                <a:path w="54" h="54">
                  <a:moveTo>
                    <a:pt x="54" y="26"/>
                  </a:moveTo>
                  <a:lnTo>
                    <a:pt x="54" y="26"/>
                  </a:lnTo>
                  <a:lnTo>
                    <a:pt x="52" y="36"/>
                  </a:lnTo>
                  <a:lnTo>
                    <a:pt x="46" y="46"/>
                  </a:lnTo>
                  <a:lnTo>
                    <a:pt x="36" y="52"/>
                  </a:lnTo>
                  <a:lnTo>
                    <a:pt x="26" y="54"/>
                  </a:lnTo>
                  <a:lnTo>
                    <a:pt x="26" y="54"/>
                  </a:lnTo>
                  <a:lnTo>
                    <a:pt x="16" y="52"/>
                  </a:lnTo>
                  <a:lnTo>
                    <a:pt x="8" y="46"/>
                  </a:lnTo>
                  <a:lnTo>
                    <a:pt x="2" y="36"/>
                  </a:lnTo>
                  <a:lnTo>
                    <a:pt x="0" y="26"/>
                  </a:lnTo>
                  <a:lnTo>
                    <a:pt x="0" y="26"/>
                  </a:lnTo>
                  <a:lnTo>
                    <a:pt x="2" y="16"/>
                  </a:lnTo>
                  <a:lnTo>
                    <a:pt x="8" y="8"/>
                  </a:lnTo>
                  <a:lnTo>
                    <a:pt x="16" y="2"/>
                  </a:lnTo>
                  <a:lnTo>
                    <a:pt x="26" y="0"/>
                  </a:lnTo>
                  <a:lnTo>
                    <a:pt x="26" y="0"/>
                  </a:lnTo>
                  <a:lnTo>
                    <a:pt x="36" y="2"/>
                  </a:lnTo>
                  <a:lnTo>
                    <a:pt x="46" y="8"/>
                  </a:lnTo>
                  <a:lnTo>
                    <a:pt x="52" y="16"/>
                  </a:lnTo>
                  <a:lnTo>
                    <a:pt x="54" y="26"/>
                  </a:lnTo>
                  <a:lnTo>
                    <a:pt x="54" y="26"/>
                  </a:lnTo>
                  <a:close/>
                </a:path>
              </a:pathLst>
            </a:custGeom>
            <a:solidFill>
              <a:srgbClr val="FFF7B1"/>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25" name="Freeform 550"/>
            <p:cNvSpPr/>
            <p:nvPr/>
          </p:nvSpPr>
          <p:spPr bwMode="auto">
            <a:xfrm>
              <a:off x="2282825" y="3541713"/>
              <a:ext cx="47625" cy="47625"/>
            </a:xfrm>
            <a:custGeom>
              <a:avLst/>
              <a:gdLst/>
              <a:ahLst/>
              <a:cxnLst>
                <a:cxn ang="0">
                  <a:pos x="30" y="14"/>
                </a:cxn>
                <a:cxn ang="0">
                  <a:pos x="30" y="14"/>
                </a:cxn>
                <a:cxn ang="0">
                  <a:pos x="28" y="20"/>
                </a:cxn>
                <a:cxn ang="0">
                  <a:pos x="24" y="24"/>
                </a:cxn>
                <a:cxn ang="0">
                  <a:pos x="20" y="28"/>
                </a:cxn>
                <a:cxn ang="0">
                  <a:pos x="14" y="30"/>
                </a:cxn>
                <a:cxn ang="0">
                  <a:pos x="14" y="30"/>
                </a:cxn>
                <a:cxn ang="0">
                  <a:pos x="8" y="28"/>
                </a:cxn>
                <a:cxn ang="0">
                  <a:pos x="4" y="24"/>
                </a:cxn>
                <a:cxn ang="0">
                  <a:pos x="2" y="20"/>
                </a:cxn>
                <a:cxn ang="0">
                  <a:pos x="0" y="14"/>
                </a:cxn>
                <a:cxn ang="0">
                  <a:pos x="0" y="14"/>
                </a:cxn>
                <a:cxn ang="0">
                  <a:pos x="2" y="8"/>
                </a:cxn>
                <a:cxn ang="0">
                  <a:pos x="4" y="4"/>
                </a:cxn>
                <a:cxn ang="0">
                  <a:pos x="8" y="2"/>
                </a:cxn>
                <a:cxn ang="0">
                  <a:pos x="14" y="0"/>
                </a:cxn>
                <a:cxn ang="0">
                  <a:pos x="14" y="0"/>
                </a:cxn>
                <a:cxn ang="0">
                  <a:pos x="20" y="2"/>
                </a:cxn>
                <a:cxn ang="0">
                  <a:pos x="24" y="4"/>
                </a:cxn>
                <a:cxn ang="0">
                  <a:pos x="28" y="8"/>
                </a:cxn>
                <a:cxn ang="0">
                  <a:pos x="30" y="14"/>
                </a:cxn>
                <a:cxn ang="0">
                  <a:pos x="30" y="14"/>
                </a:cxn>
              </a:cxnLst>
              <a:rect l="0" t="0" r="r" b="b"/>
              <a:pathLst>
                <a:path w="30" h="30">
                  <a:moveTo>
                    <a:pt x="30" y="14"/>
                  </a:moveTo>
                  <a:lnTo>
                    <a:pt x="30" y="14"/>
                  </a:lnTo>
                  <a:lnTo>
                    <a:pt x="28" y="20"/>
                  </a:lnTo>
                  <a:lnTo>
                    <a:pt x="24" y="24"/>
                  </a:lnTo>
                  <a:lnTo>
                    <a:pt x="20" y="28"/>
                  </a:lnTo>
                  <a:lnTo>
                    <a:pt x="14" y="30"/>
                  </a:lnTo>
                  <a:lnTo>
                    <a:pt x="14" y="30"/>
                  </a:lnTo>
                  <a:lnTo>
                    <a:pt x="8" y="28"/>
                  </a:lnTo>
                  <a:lnTo>
                    <a:pt x="4" y="24"/>
                  </a:lnTo>
                  <a:lnTo>
                    <a:pt x="2" y="20"/>
                  </a:lnTo>
                  <a:lnTo>
                    <a:pt x="0" y="14"/>
                  </a:lnTo>
                  <a:lnTo>
                    <a:pt x="0" y="14"/>
                  </a:lnTo>
                  <a:lnTo>
                    <a:pt x="2" y="8"/>
                  </a:lnTo>
                  <a:lnTo>
                    <a:pt x="4" y="4"/>
                  </a:lnTo>
                  <a:lnTo>
                    <a:pt x="8" y="2"/>
                  </a:lnTo>
                  <a:lnTo>
                    <a:pt x="14" y="0"/>
                  </a:lnTo>
                  <a:lnTo>
                    <a:pt x="14" y="0"/>
                  </a:lnTo>
                  <a:lnTo>
                    <a:pt x="20" y="2"/>
                  </a:lnTo>
                  <a:lnTo>
                    <a:pt x="24" y="4"/>
                  </a:lnTo>
                  <a:lnTo>
                    <a:pt x="28" y="8"/>
                  </a:lnTo>
                  <a:lnTo>
                    <a:pt x="30" y="14"/>
                  </a:lnTo>
                  <a:lnTo>
                    <a:pt x="30" y="14"/>
                  </a:lnTo>
                  <a:close/>
                </a:path>
              </a:pathLst>
            </a:custGeom>
            <a:solidFill>
              <a:srgbClr val="FF6292"/>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26" name="Freeform 551"/>
            <p:cNvSpPr/>
            <p:nvPr/>
          </p:nvSpPr>
          <p:spPr bwMode="auto">
            <a:xfrm>
              <a:off x="2120900" y="3509963"/>
              <a:ext cx="79375" cy="114300"/>
            </a:xfrm>
            <a:custGeom>
              <a:avLst/>
              <a:gdLst/>
              <a:ahLst/>
              <a:cxnLst>
                <a:cxn ang="0">
                  <a:pos x="24" y="0"/>
                </a:cxn>
                <a:cxn ang="0">
                  <a:pos x="0" y="70"/>
                </a:cxn>
                <a:cxn ang="0">
                  <a:pos x="0" y="70"/>
                </a:cxn>
                <a:cxn ang="0">
                  <a:pos x="12" y="72"/>
                </a:cxn>
                <a:cxn ang="0">
                  <a:pos x="12" y="72"/>
                </a:cxn>
                <a:cxn ang="0">
                  <a:pos x="20" y="70"/>
                </a:cxn>
                <a:cxn ang="0">
                  <a:pos x="26" y="68"/>
                </a:cxn>
                <a:cxn ang="0">
                  <a:pos x="32" y="66"/>
                </a:cxn>
                <a:cxn ang="0">
                  <a:pos x="38" y="60"/>
                </a:cxn>
                <a:cxn ang="0">
                  <a:pos x="42" y="56"/>
                </a:cxn>
                <a:cxn ang="0">
                  <a:pos x="46" y="48"/>
                </a:cxn>
                <a:cxn ang="0">
                  <a:pos x="48" y="42"/>
                </a:cxn>
                <a:cxn ang="0">
                  <a:pos x="50" y="34"/>
                </a:cxn>
                <a:cxn ang="0">
                  <a:pos x="50" y="34"/>
                </a:cxn>
                <a:cxn ang="0">
                  <a:pos x="48" y="24"/>
                </a:cxn>
                <a:cxn ang="0">
                  <a:pos x="42" y="14"/>
                </a:cxn>
                <a:cxn ang="0">
                  <a:pos x="34" y="6"/>
                </a:cxn>
                <a:cxn ang="0">
                  <a:pos x="24" y="0"/>
                </a:cxn>
                <a:cxn ang="0">
                  <a:pos x="24" y="0"/>
                </a:cxn>
              </a:cxnLst>
              <a:rect l="0" t="0" r="r" b="b"/>
              <a:pathLst>
                <a:path w="50" h="72">
                  <a:moveTo>
                    <a:pt x="24" y="0"/>
                  </a:moveTo>
                  <a:lnTo>
                    <a:pt x="0" y="70"/>
                  </a:lnTo>
                  <a:lnTo>
                    <a:pt x="0" y="70"/>
                  </a:lnTo>
                  <a:lnTo>
                    <a:pt x="12" y="72"/>
                  </a:lnTo>
                  <a:lnTo>
                    <a:pt x="12" y="72"/>
                  </a:lnTo>
                  <a:lnTo>
                    <a:pt x="20" y="70"/>
                  </a:lnTo>
                  <a:lnTo>
                    <a:pt x="26" y="68"/>
                  </a:lnTo>
                  <a:lnTo>
                    <a:pt x="32" y="66"/>
                  </a:lnTo>
                  <a:lnTo>
                    <a:pt x="38" y="60"/>
                  </a:lnTo>
                  <a:lnTo>
                    <a:pt x="42" y="56"/>
                  </a:lnTo>
                  <a:lnTo>
                    <a:pt x="46" y="48"/>
                  </a:lnTo>
                  <a:lnTo>
                    <a:pt x="48" y="42"/>
                  </a:lnTo>
                  <a:lnTo>
                    <a:pt x="50" y="34"/>
                  </a:lnTo>
                  <a:lnTo>
                    <a:pt x="50" y="34"/>
                  </a:lnTo>
                  <a:lnTo>
                    <a:pt x="48" y="24"/>
                  </a:lnTo>
                  <a:lnTo>
                    <a:pt x="42" y="14"/>
                  </a:lnTo>
                  <a:lnTo>
                    <a:pt x="34" y="6"/>
                  </a:lnTo>
                  <a:lnTo>
                    <a:pt x="24" y="0"/>
                  </a:lnTo>
                  <a:lnTo>
                    <a:pt x="24" y="0"/>
                  </a:lnTo>
                  <a:close/>
                </a:path>
              </a:pathLst>
            </a:custGeom>
            <a:solidFill>
              <a:srgbClr val="A7C0B1"/>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27" name="Freeform 552"/>
            <p:cNvSpPr/>
            <p:nvPr/>
          </p:nvSpPr>
          <p:spPr bwMode="auto">
            <a:xfrm>
              <a:off x="2127250" y="3525838"/>
              <a:ext cx="57150" cy="82550"/>
            </a:xfrm>
            <a:custGeom>
              <a:avLst/>
              <a:gdLst/>
              <a:ahLst/>
              <a:cxnLst>
                <a:cxn ang="0">
                  <a:pos x="18" y="0"/>
                </a:cxn>
                <a:cxn ang="0">
                  <a:pos x="0" y="50"/>
                </a:cxn>
                <a:cxn ang="0">
                  <a:pos x="0" y="50"/>
                </a:cxn>
                <a:cxn ang="0">
                  <a:pos x="8" y="52"/>
                </a:cxn>
                <a:cxn ang="0">
                  <a:pos x="8" y="52"/>
                </a:cxn>
                <a:cxn ang="0">
                  <a:pos x="18" y="50"/>
                </a:cxn>
                <a:cxn ang="0">
                  <a:pos x="28" y="44"/>
                </a:cxn>
                <a:cxn ang="0">
                  <a:pos x="32" y="34"/>
                </a:cxn>
                <a:cxn ang="0">
                  <a:pos x="36" y="24"/>
                </a:cxn>
                <a:cxn ang="0">
                  <a:pos x="36" y="24"/>
                </a:cxn>
                <a:cxn ang="0">
                  <a:pos x="34" y="16"/>
                </a:cxn>
                <a:cxn ang="0">
                  <a:pos x="30" y="8"/>
                </a:cxn>
                <a:cxn ang="0">
                  <a:pos x="24" y="4"/>
                </a:cxn>
                <a:cxn ang="0">
                  <a:pos x="18" y="0"/>
                </a:cxn>
                <a:cxn ang="0">
                  <a:pos x="18" y="0"/>
                </a:cxn>
              </a:cxnLst>
              <a:rect l="0" t="0" r="r" b="b"/>
              <a:pathLst>
                <a:path w="36" h="52">
                  <a:moveTo>
                    <a:pt x="18" y="0"/>
                  </a:moveTo>
                  <a:lnTo>
                    <a:pt x="0" y="50"/>
                  </a:lnTo>
                  <a:lnTo>
                    <a:pt x="0" y="50"/>
                  </a:lnTo>
                  <a:lnTo>
                    <a:pt x="8" y="52"/>
                  </a:lnTo>
                  <a:lnTo>
                    <a:pt x="8" y="52"/>
                  </a:lnTo>
                  <a:lnTo>
                    <a:pt x="18" y="50"/>
                  </a:lnTo>
                  <a:lnTo>
                    <a:pt x="28" y="44"/>
                  </a:lnTo>
                  <a:lnTo>
                    <a:pt x="32" y="34"/>
                  </a:lnTo>
                  <a:lnTo>
                    <a:pt x="36" y="24"/>
                  </a:lnTo>
                  <a:lnTo>
                    <a:pt x="36" y="24"/>
                  </a:lnTo>
                  <a:lnTo>
                    <a:pt x="34" y="16"/>
                  </a:lnTo>
                  <a:lnTo>
                    <a:pt x="30" y="8"/>
                  </a:lnTo>
                  <a:lnTo>
                    <a:pt x="24" y="4"/>
                  </a:lnTo>
                  <a:lnTo>
                    <a:pt x="18" y="0"/>
                  </a:lnTo>
                  <a:lnTo>
                    <a:pt x="18" y="0"/>
                  </a:lnTo>
                  <a:close/>
                </a:path>
              </a:pathLst>
            </a:custGeom>
            <a:solidFill>
              <a:srgbClr val="FFF7B1"/>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28" name="Freeform 553"/>
            <p:cNvSpPr/>
            <p:nvPr/>
          </p:nvSpPr>
          <p:spPr bwMode="auto">
            <a:xfrm>
              <a:off x="2133600" y="3541713"/>
              <a:ext cx="28575" cy="47625"/>
            </a:xfrm>
            <a:custGeom>
              <a:avLst/>
              <a:gdLst/>
              <a:ahLst/>
              <a:cxnLst>
                <a:cxn ang="0">
                  <a:pos x="10" y="0"/>
                </a:cxn>
                <a:cxn ang="0">
                  <a:pos x="0" y="28"/>
                </a:cxn>
                <a:cxn ang="0">
                  <a:pos x="0" y="28"/>
                </a:cxn>
                <a:cxn ang="0">
                  <a:pos x="4" y="30"/>
                </a:cxn>
                <a:cxn ang="0">
                  <a:pos x="4" y="30"/>
                </a:cxn>
                <a:cxn ang="0">
                  <a:pos x="10" y="28"/>
                </a:cxn>
                <a:cxn ang="0">
                  <a:pos x="14" y="24"/>
                </a:cxn>
                <a:cxn ang="0">
                  <a:pos x="18" y="20"/>
                </a:cxn>
                <a:cxn ang="0">
                  <a:pos x="18" y="14"/>
                </a:cxn>
                <a:cxn ang="0">
                  <a:pos x="18" y="14"/>
                </a:cxn>
                <a:cxn ang="0">
                  <a:pos x="18" y="10"/>
                </a:cxn>
                <a:cxn ang="0">
                  <a:pos x="16" y="6"/>
                </a:cxn>
                <a:cxn ang="0">
                  <a:pos x="14" y="2"/>
                </a:cxn>
                <a:cxn ang="0">
                  <a:pos x="10" y="0"/>
                </a:cxn>
                <a:cxn ang="0">
                  <a:pos x="10" y="0"/>
                </a:cxn>
              </a:cxnLst>
              <a:rect l="0" t="0" r="r" b="b"/>
              <a:pathLst>
                <a:path w="18" h="30">
                  <a:moveTo>
                    <a:pt x="10" y="0"/>
                  </a:moveTo>
                  <a:lnTo>
                    <a:pt x="0" y="28"/>
                  </a:lnTo>
                  <a:lnTo>
                    <a:pt x="0" y="28"/>
                  </a:lnTo>
                  <a:lnTo>
                    <a:pt x="4" y="30"/>
                  </a:lnTo>
                  <a:lnTo>
                    <a:pt x="4" y="30"/>
                  </a:lnTo>
                  <a:lnTo>
                    <a:pt x="10" y="28"/>
                  </a:lnTo>
                  <a:lnTo>
                    <a:pt x="14" y="24"/>
                  </a:lnTo>
                  <a:lnTo>
                    <a:pt x="18" y="20"/>
                  </a:lnTo>
                  <a:lnTo>
                    <a:pt x="18" y="14"/>
                  </a:lnTo>
                  <a:lnTo>
                    <a:pt x="18" y="14"/>
                  </a:lnTo>
                  <a:lnTo>
                    <a:pt x="18" y="10"/>
                  </a:lnTo>
                  <a:lnTo>
                    <a:pt x="16" y="6"/>
                  </a:lnTo>
                  <a:lnTo>
                    <a:pt x="14" y="2"/>
                  </a:lnTo>
                  <a:lnTo>
                    <a:pt x="10" y="0"/>
                  </a:lnTo>
                  <a:lnTo>
                    <a:pt x="10" y="0"/>
                  </a:lnTo>
                  <a:close/>
                </a:path>
              </a:pathLst>
            </a:custGeom>
            <a:solidFill>
              <a:srgbClr val="FF6292"/>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29" name="Freeform 554"/>
            <p:cNvSpPr/>
            <p:nvPr/>
          </p:nvSpPr>
          <p:spPr bwMode="auto">
            <a:xfrm>
              <a:off x="2159000" y="3614738"/>
              <a:ext cx="114300" cy="53975"/>
            </a:xfrm>
            <a:custGeom>
              <a:avLst/>
              <a:gdLst/>
              <a:ahLst/>
              <a:cxnLst>
                <a:cxn ang="0">
                  <a:pos x="36" y="0"/>
                </a:cxn>
                <a:cxn ang="0">
                  <a:pos x="36" y="0"/>
                </a:cxn>
                <a:cxn ang="0">
                  <a:pos x="30" y="2"/>
                </a:cxn>
                <a:cxn ang="0">
                  <a:pos x="22" y="4"/>
                </a:cxn>
                <a:cxn ang="0">
                  <a:pos x="16" y="6"/>
                </a:cxn>
                <a:cxn ang="0">
                  <a:pos x="12" y="10"/>
                </a:cxn>
                <a:cxn ang="0">
                  <a:pos x="6" y="16"/>
                </a:cxn>
                <a:cxn ang="0">
                  <a:pos x="4" y="22"/>
                </a:cxn>
                <a:cxn ang="0">
                  <a:pos x="0" y="28"/>
                </a:cxn>
                <a:cxn ang="0">
                  <a:pos x="0" y="34"/>
                </a:cxn>
                <a:cxn ang="0">
                  <a:pos x="72" y="30"/>
                </a:cxn>
                <a:cxn ang="0">
                  <a:pos x="72" y="30"/>
                </a:cxn>
                <a:cxn ang="0">
                  <a:pos x="68" y="18"/>
                </a:cxn>
                <a:cxn ang="0">
                  <a:pos x="60" y="8"/>
                </a:cxn>
                <a:cxn ang="0">
                  <a:pos x="48" y="2"/>
                </a:cxn>
                <a:cxn ang="0">
                  <a:pos x="36" y="0"/>
                </a:cxn>
                <a:cxn ang="0">
                  <a:pos x="36" y="0"/>
                </a:cxn>
              </a:cxnLst>
              <a:rect l="0" t="0" r="r" b="b"/>
              <a:pathLst>
                <a:path w="72" h="34">
                  <a:moveTo>
                    <a:pt x="36" y="0"/>
                  </a:moveTo>
                  <a:lnTo>
                    <a:pt x="36" y="0"/>
                  </a:lnTo>
                  <a:lnTo>
                    <a:pt x="30" y="2"/>
                  </a:lnTo>
                  <a:lnTo>
                    <a:pt x="22" y="4"/>
                  </a:lnTo>
                  <a:lnTo>
                    <a:pt x="16" y="6"/>
                  </a:lnTo>
                  <a:lnTo>
                    <a:pt x="12" y="10"/>
                  </a:lnTo>
                  <a:lnTo>
                    <a:pt x="6" y="16"/>
                  </a:lnTo>
                  <a:lnTo>
                    <a:pt x="4" y="22"/>
                  </a:lnTo>
                  <a:lnTo>
                    <a:pt x="0" y="28"/>
                  </a:lnTo>
                  <a:lnTo>
                    <a:pt x="0" y="34"/>
                  </a:lnTo>
                  <a:lnTo>
                    <a:pt x="72" y="30"/>
                  </a:lnTo>
                  <a:lnTo>
                    <a:pt x="72" y="30"/>
                  </a:lnTo>
                  <a:lnTo>
                    <a:pt x="68" y="18"/>
                  </a:lnTo>
                  <a:lnTo>
                    <a:pt x="60" y="8"/>
                  </a:lnTo>
                  <a:lnTo>
                    <a:pt x="48" y="2"/>
                  </a:lnTo>
                  <a:lnTo>
                    <a:pt x="36" y="0"/>
                  </a:lnTo>
                  <a:lnTo>
                    <a:pt x="36" y="0"/>
                  </a:lnTo>
                  <a:close/>
                </a:path>
              </a:pathLst>
            </a:custGeom>
            <a:solidFill>
              <a:srgbClr val="A7C0B1"/>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30" name="Freeform 555"/>
            <p:cNvSpPr/>
            <p:nvPr/>
          </p:nvSpPr>
          <p:spPr bwMode="auto">
            <a:xfrm>
              <a:off x="2174875" y="3630613"/>
              <a:ext cx="82550" cy="38100"/>
            </a:xfrm>
            <a:custGeom>
              <a:avLst/>
              <a:gdLst/>
              <a:ahLst/>
              <a:cxnLst>
                <a:cxn ang="0">
                  <a:pos x="26" y="0"/>
                </a:cxn>
                <a:cxn ang="0">
                  <a:pos x="26" y="0"/>
                </a:cxn>
                <a:cxn ang="0">
                  <a:pos x="16" y="2"/>
                </a:cxn>
                <a:cxn ang="0">
                  <a:pos x="8" y="8"/>
                </a:cxn>
                <a:cxn ang="0">
                  <a:pos x="2" y="14"/>
                </a:cxn>
                <a:cxn ang="0">
                  <a:pos x="0" y="24"/>
                </a:cxn>
                <a:cxn ang="0">
                  <a:pos x="52" y="20"/>
                </a:cxn>
                <a:cxn ang="0">
                  <a:pos x="52" y="20"/>
                </a:cxn>
                <a:cxn ang="0">
                  <a:pos x="48" y="12"/>
                </a:cxn>
                <a:cxn ang="0">
                  <a:pos x="42" y="6"/>
                </a:cxn>
                <a:cxn ang="0">
                  <a:pos x="36" y="2"/>
                </a:cxn>
                <a:cxn ang="0">
                  <a:pos x="26" y="0"/>
                </a:cxn>
                <a:cxn ang="0">
                  <a:pos x="26" y="0"/>
                </a:cxn>
              </a:cxnLst>
              <a:rect l="0" t="0" r="r" b="b"/>
              <a:pathLst>
                <a:path w="52" h="24">
                  <a:moveTo>
                    <a:pt x="26" y="0"/>
                  </a:moveTo>
                  <a:lnTo>
                    <a:pt x="26" y="0"/>
                  </a:lnTo>
                  <a:lnTo>
                    <a:pt x="16" y="2"/>
                  </a:lnTo>
                  <a:lnTo>
                    <a:pt x="8" y="8"/>
                  </a:lnTo>
                  <a:lnTo>
                    <a:pt x="2" y="14"/>
                  </a:lnTo>
                  <a:lnTo>
                    <a:pt x="0" y="24"/>
                  </a:lnTo>
                  <a:lnTo>
                    <a:pt x="52" y="20"/>
                  </a:lnTo>
                  <a:lnTo>
                    <a:pt x="52" y="20"/>
                  </a:lnTo>
                  <a:lnTo>
                    <a:pt x="48" y="12"/>
                  </a:lnTo>
                  <a:lnTo>
                    <a:pt x="42" y="6"/>
                  </a:lnTo>
                  <a:lnTo>
                    <a:pt x="36" y="2"/>
                  </a:lnTo>
                  <a:lnTo>
                    <a:pt x="26" y="0"/>
                  </a:lnTo>
                  <a:lnTo>
                    <a:pt x="26" y="0"/>
                  </a:lnTo>
                  <a:close/>
                </a:path>
              </a:pathLst>
            </a:custGeom>
            <a:solidFill>
              <a:srgbClr val="FFF7B1"/>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31" name="Freeform 556"/>
            <p:cNvSpPr/>
            <p:nvPr/>
          </p:nvSpPr>
          <p:spPr bwMode="auto">
            <a:xfrm>
              <a:off x="2193925" y="3649663"/>
              <a:ext cx="44450" cy="15875"/>
            </a:xfrm>
            <a:custGeom>
              <a:avLst/>
              <a:gdLst/>
              <a:ahLst/>
              <a:cxnLst>
                <a:cxn ang="0">
                  <a:pos x="14" y="0"/>
                </a:cxn>
                <a:cxn ang="0">
                  <a:pos x="14" y="0"/>
                </a:cxn>
                <a:cxn ang="0">
                  <a:pos x="10" y="2"/>
                </a:cxn>
                <a:cxn ang="0">
                  <a:pos x="6" y="4"/>
                </a:cxn>
                <a:cxn ang="0">
                  <a:pos x="2" y="6"/>
                </a:cxn>
                <a:cxn ang="0">
                  <a:pos x="0" y="10"/>
                </a:cxn>
                <a:cxn ang="0">
                  <a:pos x="28" y="8"/>
                </a:cxn>
                <a:cxn ang="0">
                  <a:pos x="28" y="8"/>
                </a:cxn>
                <a:cxn ang="0">
                  <a:pos x="22" y="4"/>
                </a:cxn>
                <a:cxn ang="0">
                  <a:pos x="14" y="0"/>
                </a:cxn>
                <a:cxn ang="0">
                  <a:pos x="14" y="0"/>
                </a:cxn>
              </a:cxnLst>
              <a:rect l="0" t="0" r="r" b="b"/>
              <a:pathLst>
                <a:path w="28" h="10">
                  <a:moveTo>
                    <a:pt x="14" y="0"/>
                  </a:moveTo>
                  <a:lnTo>
                    <a:pt x="14" y="0"/>
                  </a:lnTo>
                  <a:lnTo>
                    <a:pt x="10" y="2"/>
                  </a:lnTo>
                  <a:lnTo>
                    <a:pt x="6" y="4"/>
                  </a:lnTo>
                  <a:lnTo>
                    <a:pt x="2" y="6"/>
                  </a:lnTo>
                  <a:lnTo>
                    <a:pt x="0" y="10"/>
                  </a:lnTo>
                  <a:lnTo>
                    <a:pt x="28" y="8"/>
                  </a:lnTo>
                  <a:lnTo>
                    <a:pt x="28" y="8"/>
                  </a:lnTo>
                  <a:lnTo>
                    <a:pt x="22" y="4"/>
                  </a:lnTo>
                  <a:lnTo>
                    <a:pt x="14" y="0"/>
                  </a:lnTo>
                  <a:lnTo>
                    <a:pt x="14" y="0"/>
                  </a:lnTo>
                  <a:close/>
                </a:path>
              </a:pathLst>
            </a:custGeom>
            <a:solidFill>
              <a:srgbClr val="FF6292"/>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32" name="Freeform 557"/>
            <p:cNvSpPr/>
            <p:nvPr/>
          </p:nvSpPr>
          <p:spPr bwMode="auto">
            <a:xfrm>
              <a:off x="2339975" y="3586163"/>
              <a:ext cx="92075" cy="69850"/>
            </a:xfrm>
            <a:custGeom>
              <a:avLst/>
              <a:gdLst/>
              <a:ahLst/>
              <a:cxnLst>
                <a:cxn ang="0">
                  <a:pos x="58" y="8"/>
                </a:cxn>
                <a:cxn ang="0">
                  <a:pos x="58" y="8"/>
                </a:cxn>
                <a:cxn ang="0">
                  <a:pos x="48" y="2"/>
                </a:cxn>
                <a:cxn ang="0">
                  <a:pos x="36" y="0"/>
                </a:cxn>
                <a:cxn ang="0">
                  <a:pos x="36" y="0"/>
                </a:cxn>
                <a:cxn ang="0">
                  <a:pos x="28" y="2"/>
                </a:cxn>
                <a:cxn ang="0">
                  <a:pos x="22" y="4"/>
                </a:cxn>
                <a:cxn ang="0">
                  <a:pos x="16" y="8"/>
                </a:cxn>
                <a:cxn ang="0">
                  <a:pos x="10" y="12"/>
                </a:cxn>
                <a:cxn ang="0">
                  <a:pos x="6" y="18"/>
                </a:cxn>
                <a:cxn ang="0">
                  <a:pos x="2" y="24"/>
                </a:cxn>
                <a:cxn ang="0">
                  <a:pos x="0" y="30"/>
                </a:cxn>
                <a:cxn ang="0">
                  <a:pos x="0" y="38"/>
                </a:cxn>
                <a:cxn ang="0">
                  <a:pos x="0" y="38"/>
                </a:cxn>
                <a:cxn ang="0">
                  <a:pos x="0" y="44"/>
                </a:cxn>
                <a:cxn ang="0">
                  <a:pos x="56" y="40"/>
                </a:cxn>
                <a:cxn ang="0">
                  <a:pos x="58" y="8"/>
                </a:cxn>
              </a:cxnLst>
              <a:rect l="0" t="0" r="r" b="b"/>
              <a:pathLst>
                <a:path w="58" h="44">
                  <a:moveTo>
                    <a:pt x="58" y="8"/>
                  </a:moveTo>
                  <a:lnTo>
                    <a:pt x="58" y="8"/>
                  </a:lnTo>
                  <a:lnTo>
                    <a:pt x="48" y="2"/>
                  </a:lnTo>
                  <a:lnTo>
                    <a:pt x="36" y="0"/>
                  </a:lnTo>
                  <a:lnTo>
                    <a:pt x="36" y="0"/>
                  </a:lnTo>
                  <a:lnTo>
                    <a:pt x="28" y="2"/>
                  </a:lnTo>
                  <a:lnTo>
                    <a:pt x="22" y="4"/>
                  </a:lnTo>
                  <a:lnTo>
                    <a:pt x="16" y="8"/>
                  </a:lnTo>
                  <a:lnTo>
                    <a:pt x="10" y="12"/>
                  </a:lnTo>
                  <a:lnTo>
                    <a:pt x="6" y="18"/>
                  </a:lnTo>
                  <a:lnTo>
                    <a:pt x="2" y="24"/>
                  </a:lnTo>
                  <a:lnTo>
                    <a:pt x="0" y="30"/>
                  </a:lnTo>
                  <a:lnTo>
                    <a:pt x="0" y="38"/>
                  </a:lnTo>
                  <a:lnTo>
                    <a:pt x="0" y="38"/>
                  </a:lnTo>
                  <a:lnTo>
                    <a:pt x="0" y="44"/>
                  </a:lnTo>
                  <a:lnTo>
                    <a:pt x="56" y="40"/>
                  </a:lnTo>
                  <a:lnTo>
                    <a:pt x="58" y="8"/>
                  </a:lnTo>
                  <a:close/>
                </a:path>
              </a:pathLst>
            </a:custGeom>
            <a:solidFill>
              <a:srgbClr val="A7C0B1"/>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33" name="Freeform 558"/>
            <p:cNvSpPr/>
            <p:nvPr/>
          </p:nvSpPr>
          <p:spPr bwMode="auto">
            <a:xfrm>
              <a:off x="2355850" y="3605213"/>
              <a:ext cx="76200" cy="50800"/>
            </a:xfrm>
            <a:custGeom>
              <a:avLst/>
              <a:gdLst/>
              <a:ahLst/>
              <a:cxnLst>
                <a:cxn ang="0">
                  <a:pos x="48" y="10"/>
                </a:cxn>
                <a:cxn ang="0">
                  <a:pos x="48" y="10"/>
                </a:cxn>
                <a:cxn ang="0">
                  <a:pos x="44" y="6"/>
                </a:cxn>
                <a:cxn ang="0">
                  <a:pos x="38" y="2"/>
                </a:cxn>
                <a:cxn ang="0">
                  <a:pos x="32" y="0"/>
                </a:cxn>
                <a:cxn ang="0">
                  <a:pos x="26" y="0"/>
                </a:cxn>
                <a:cxn ang="0">
                  <a:pos x="26" y="0"/>
                </a:cxn>
                <a:cxn ang="0">
                  <a:pos x="16" y="2"/>
                </a:cxn>
                <a:cxn ang="0">
                  <a:pos x="8" y="6"/>
                </a:cxn>
                <a:cxn ang="0">
                  <a:pos x="2" y="16"/>
                </a:cxn>
                <a:cxn ang="0">
                  <a:pos x="0" y="26"/>
                </a:cxn>
                <a:cxn ang="0">
                  <a:pos x="0" y="26"/>
                </a:cxn>
                <a:cxn ang="0">
                  <a:pos x="0" y="32"/>
                </a:cxn>
                <a:cxn ang="0">
                  <a:pos x="46" y="28"/>
                </a:cxn>
                <a:cxn ang="0">
                  <a:pos x="48" y="10"/>
                </a:cxn>
              </a:cxnLst>
              <a:rect l="0" t="0" r="r" b="b"/>
              <a:pathLst>
                <a:path w="48" h="32">
                  <a:moveTo>
                    <a:pt x="48" y="10"/>
                  </a:moveTo>
                  <a:lnTo>
                    <a:pt x="48" y="10"/>
                  </a:lnTo>
                  <a:lnTo>
                    <a:pt x="44" y="6"/>
                  </a:lnTo>
                  <a:lnTo>
                    <a:pt x="38" y="2"/>
                  </a:lnTo>
                  <a:lnTo>
                    <a:pt x="32" y="0"/>
                  </a:lnTo>
                  <a:lnTo>
                    <a:pt x="26" y="0"/>
                  </a:lnTo>
                  <a:lnTo>
                    <a:pt x="26" y="0"/>
                  </a:lnTo>
                  <a:lnTo>
                    <a:pt x="16" y="2"/>
                  </a:lnTo>
                  <a:lnTo>
                    <a:pt x="8" y="6"/>
                  </a:lnTo>
                  <a:lnTo>
                    <a:pt x="2" y="16"/>
                  </a:lnTo>
                  <a:lnTo>
                    <a:pt x="0" y="26"/>
                  </a:lnTo>
                  <a:lnTo>
                    <a:pt x="0" y="26"/>
                  </a:lnTo>
                  <a:lnTo>
                    <a:pt x="0" y="32"/>
                  </a:lnTo>
                  <a:lnTo>
                    <a:pt x="46" y="28"/>
                  </a:lnTo>
                  <a:lnTo>
                    <a:pt x="48" y="10"/>
                  </a:lnTo>
                  <a:close/>
                </a:path>
              </a:pathLst>
            </a:custGeom>
            <a:solidFill>
              <a:srgbClr val="FFF7B1"/>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34" name="Freeform 559"/>
            <p:cNvSpPr/>
            <p:nvPr/>
          </p:nvSpPr>
          <p:spPr bwMode="auto">
            <a:xfrm>
              <a:off x="2374900" y="3624263"/>
              <a:ext cx="44450" cy="28575"/>
            </a:xfrm>
            <a:custGeom>
              <a:avLst/>
              <a:gdLst/>
              <a:ahLst/>
              <a:cxnLst>
                <a:cxn ang="0">
                  <a:pos x="28" y="14"/>
                </a:cxn>
                <a:cxn ang="0">
                  <a:pos x="28" y="14"/>
                </a:cxn>
                <a:cxn ang="0">
                  <a:pos x="28" y="8"/>
                </a:cxn>
                <a:cxn ang="0">
                  <a:pos x="24" y="4"/>
                </a:cxn>
                <a:cxn ang="0">
                  <a:pos x="20" y="0"/>
                </a:cxn>
                <a:cxn ang="0">
                  <a:pos x="14" y="0"/>
                </a:cxn>
                <a:cxn ang="0">
                  <a:pos x="14" y="0"/>
                </a:cxn>
                <a:cxn ang="0">
                  <a:pos x="8" y="0"/>
                </a:cxn>
                <a:cxn ang="0">
                  <a:pos x="4" y="4"/>
                </a:cxn>
                <a:cxn ang="0">
                  <a:pos x="0" y="8"/>
                </a:cxn>
                <a:cxn ang="0">
                  <a:pos x="0" y="14"/>
                </a:cxn>
                <a:cxn ang="0">
                  <a:pos x="0" y="14"/>
                </a:cxn>
                <a:cxn ang="0">
                  <a:pos x="0" y="18"/>
                </a:cxn>
                <a:cxn ang="0">
                  <a:pos x="28" y="16"/>
                </a:cxn>
                <a:cxn ang="0">
                  <a:pos x="28" y="16"/>
                </a:cxn>
                <a:cxn ang="0">
                  <a:pos x="28" y="14"/>
                </a:cxn>
                <a:cxn ang="0">
                  <a:pos x="28" y="14"/>
                </a:cxn>
              </a:cxnLst>
              <a:rect l="0" t="0" r="r" b="b"/>
              <a:pathLst>
                <a:path w="28" h="18">
                  <a:moveTo>
                    <a:pt x="28" y="14"/>
                  </a:moveTo>
                  <a:lnTo>
                    <a:pt x="28" y="14"/>
                  </a:lnTo>
                  <a:lnTo>
                    <a:pt x="28" y="8"/>
                  </a:lnTo>
                  <a:lnTo>
                    <a:pt x="24" y="4"/>
                  </a:lnTo>
                  <a:lnTo>
                    <a:pt x="20" y="0"/>
                  </a:lnTo>
                  <a:lnTo>
                    <a:pt x="14" y="0"/>
                  </a:lnTo>
                  <a:lnTo>
                    <a:pt x="14" y="0"/>
                  </a:lnTo>
                  <a:lnTo>
                    <a:pt x="8" y="0"/>
                  </a:lnTo>
                  <a:lnTo>
                    <a:pt x="4" y="4"/>
                  </a:lnTo>
                  <a:lnTo>
                    <a:pt x="0" y="8"/>
                  </a:lnTo>
                  <a:lnTo>
                    <a:pt x="0" y="14"/>
                  </a:lnTo>
                  <a:lnTo>
                    <a:pt x="0" y="14"/>
                  </a:lnTo>
                  <a:lnTo>
                    <a:pt x="0" y="18"/>
                  </a:lnTo>
                  <a:lnTo>
                    <a:pt x="28" y="16"/>
                  </a:lnTo>
                  <a:lnTo>
                    <a:pt x="28" y="16"/>
                  </a:lnTo>
                  <a:lnTo>
                    <a:pt x="28" y="14"/>
                  </a:lnTo>
                  <a:lnTo>
                    <a:pt x="28" y="14"/>
                  </a:lnTo>
                  <a:close/>
                </a:path>
              </a:pathLst>
            </a:custGeom>
            <a:solidFill>
              <a:srgbClr val="FF6292"/>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grpSp>
      <p:grpSp>
        <p:nvGrpSpPr>
          <p:cNvPr id="235" name="组合 230"/>
          <p:cNvGrpSpPr/>
          <p:nvPr/>
        </p:nvGrpSpPr>
        <p:grpSpPr>
          <a:xfrm>
            <a:off x="6718096" y="1819848"/>
            <a:ext cx="1251986" cy="684676"/>
            <a:chOff x="4552950" y="1273175"/>
            <a:chExt cx="1739900" cy="1076325"/>
          </a:xfrm>
        </p:grpSpPr>
        <p:sp>
          <p:nvSpPr>
            <p:cNvPr id="236" name="Freeform 52"/>
            <p:cNvSpPr/>
            <p:nvPr/>
          </p:nvSpPr>
          <p:spPr bwMode="auto">
            <a:xfrm>
              <a:off x="4552950" y="1273175"/>
              <a:ext cx="1739900" cy="1076325"/>
            </a:xfrm>
            <a:custGeom>
              <a:avLst/>
              <a:gdLst/>
              <a:ahLst/>
              <a:cxnLst>
                <a:cxn ang="0">
                  <a:pos x="322" y="606"/>
                </a:cxn>
                <a:cxn ang="0">
                  <a:pos x="306" y="532"/>
                </a:cxn>
                <a:cxn ang="0">
                  <a:pos x="300" y="532"/>
                </a:cxn>
                <a:cxn ang="0">
                  <a:pos x="252" y="566"/>
                </a:cxn>
                <a:cxn ang="0">
                  <a:pos x="196" y="582"/>
                </a:cxn>
                <a:cxn ang="0">
                  <a:pos x="138" y="574"/>
                </a:cxn>
                <a:cxn ang="0">
                  <a:pos x="98" y="556"/>
                </a:cxn>
                <a:cxn ang="0">
                  <a:pos x="64" y="514"/>
                </a:cxn>
                <a:cxn ang="0">
                  <a:pos x="50" y="460"/>
                </a:cxn>
                <a:cxn ang="0">
                  <a:pos x="58" y="408"/>
                </a:cxn>
                <a:cxn ang="0">
                  <a:pos x="90" y="364"/>
                </a:cxn>
                <a:cxn ang="0">
                  <a:pos x="40" y="354"/>
                </a:cxn>
                <a:cxn ang="0">
                  <a:pos x="6" y="318"/>
                </a:cxn>
                <a:cxn ang="0">
                  <a:pos x="0" y="264"/>
                </a:cxn>
                <a:cxn ang="0">
                  <a:pos x="28" y="196"/>
                </a:cxn>
                <a:cxn ang="0">
                  <a:pos x="64" y="172"/>
                </a:cxn>
                <a:cxn ang="0">
                  <a:pos x="172" y="158"/>
                </a:cxn>
                <a:cxn ang="0">
                  <a:pos x="246" y="184"/>
                </a:cxn>
                <a:cxn ang="0">
                  <a:pos x="262" y="114"/>
                </a:cxn>
                <a:cxn ang="0">
                  <a:pos x="302" y="58"/>
                </a:cxn>
                <a:cxn ang="0">
                  <a:pos x="382" y="8"/>
                </a:cxn>
                <a:cxn ang="0">
                  <a:pos x="438" y="0"/>
                </a:cxn>
                <a:cxn ang="0">
                  <a:pos x="496" y="16"/>
                </a:cxn>
                <a:cxn ang="0">
                  <a:pos x="558" y="74"/>
                </a:cxn>
                <a:cxn ang="0">
                  <a:pos x="598" y="106"/>
                </a:cxn>
                <a:cxn ang="0">
                  <a:pos x="628" y="54"/>
                </a:cxn>
                <a:cxn ang="0">
                  <a:pos x="674" y="24"/>
                </a:cxn>
                <a:cxn ang="0">
                  <a:pos x="746" y="16"/>
                </a:cxn>
                <a:cxn ang="0">
                  <a:pos x="842" y="50"/>
                </a:cxn>
                <a:cxn ang="0">
                  <a:pos x="880" y="92"/>
                </a:cxn>
                <a:cxn ang="0">
                  <a:pos x="898" y="146"/>
                </a:cxn>
                <a:cxn ang="0">
                  <a:pos x="892" y="196"/>
                </a:cxn>
                <a:cxn ang="0">
                  <a:pos x="954" y="188"/>
                </a:cxn>
                <a:cxn ang="0">
                  <a:pos x="1012" y="210"/>
                </a:cxn>
                <a:cxn ang="0">
                  <a:pos x="1060" y="252"/>
                </a:cxn>
                <a:cxn ang="0">
                  <a:pos x="1088" y="304"/>
                </a:cxn>
                <a:cxn ang="0">
                  <a:pos x="1094" y="362"/>
                </a:cxn>
                <a:cxn ang="0">
                  <a:pos x="1068" y="412"/>
                </a:cxn>
                <a:cxn ang="0">
                  <a:pos x="996" y="440"/>
                </a:cxn>
                <a:cxn ang="0">
                  <a:pos x="928" y="478"/>
                </a:cxn>
                <a:cxn ang="0">
                  <a:pos x="912" y="564"/>
                </a:cxn>
                <a:cxn ang="0">
                  <a:pos x="878" y="602"/>
                </a:cxn>
                <a:cxn ang="0">
                  <a:pos x="836" y="622"/>
                </a:cxn>
                <a:cxn ang="0">
                  <a:pos x="772" y="636"/>
                </a:cxn>
                <a:cxn ang="0">
                  <a:pos x="716" y="626"/>
                </a:cxn>
                <a:cxn ang="0">
                  <a:pos x="614" y="558"/>
                </a:cxn>
                <a:cxn ang="0">
                  <a:pos x="600" y="600"/>
                </a:cxn>
                <a:cxn ang="0">
                  <a:pos x="564" y="644"/>
                </a:cxn>
                <a:cxn ang="0">
                  <a:pos x="514" y="670"/>
                </a:cxn>
                <a:cxn ang="0">
                  <a:pos x="454" y="678"/>
                </a:cxn>
                <a:cxn ang="0">
                  <a:pos x="396" y="668"/>
                </a:cxn>
                <a:cxn ang="0">
                  <a:pos x="344" y="636"/>
                </a:cxn>
              </a:cxnLst>
              <a:rect l="0" t="0" r="r" b="b"/>
              <a:pathLst>
                <a:path w="1096" h="678">
                  <a:moveTo>
                    <a:pt x="334" y="626"/>
                  </a:moveTo>
                  <a:lnTo>
                    <a:pt x="334" y="626"/>
                  </a:lnTo>
                  <a:lnTo>
                    <a:pt x="328" y="618"/>
                  </a:lnTo>
                  <a:lnTo>
                    <a:pt x="322" y="606"/>
                  </a:lnTo>
                  <a:lnTo>
                    <a:pt x="310" y="576"/>
                  </a:lnTo>
                  <a:lnTo>
                    <a:pt x="306" y="560"/>
                  </a:lnTo>
                  <a:lnTo>
                    <a:pt x="304" y="544"/>
                  </a:lnTo>
                  <a:lnTo>
                    <a:pt x="306" y="532"/>
                  </a:lnTo>
                  <a:lnTo>
                    <a:pt x="308" y="526"/>
                  </a:lnTo>
                  <a:lnTo>
                    <a:pt x="310" y="522"/>
                  </a:lnTo>
                  <a:lnTo>
                    <a:pt x="310" y="522"/>
                  </a:lnTo>
                  <a:lnTo>
                    <a:pt x="300" y="532"/>
                  </a:lnTo>
                  <a:lnTo>
                    <a:pt x="290" y="542"/>
                  </a:lnTo>
                  <a:lnTo>
                    <a:pt x="278" y="552"/>
                  </a:lnTo>
                  <a:lnTo>
                    <a:pt x="266" y="560"/>
                  </a:lnTo>
                  <a:lnTo>
                    <a:pt x="252" y="566"/>
                  </a:lnTo>
                  <a:lnTo>
                    <a:pt x="238" y="572"/>
                  </a:lnTo>
                  <a:lnTo>
                    <a:pt x="224" y="576"/>
                  </a:lnTo>
                  <a:lnTo>
                    <a:pt x="210" y="580"/>
                  </a:lnTo>
                  <a:lnTo>
                    <a:pt x="196" y="582"/>
                  </a:lnTo>
                  <a:lnTo>
                    <a:pt x="180" y="582"/>
                  </a:lnTo>
                  <a:lnTo>
                    <a:pt x="166" y="580"/>
                  </a:lnTo>
                  <a:lnTo>
                    <a:pt x="152" y="578"/>
                  </a:lnTo>
                  <a:lnTo>
                    <a:pt x="138" y="574"/>
                  </a:lnTo>
                  <a:lnTo>
                    <a:pt x="124" y="570"/>
                  </a:lnTo>
                  <a:lnTo>
                    <a:pt x="110" y="564"/>
                  </a:lnTo>
                  <a:lnTo>
                    <a:pt x="98" y="556"/>
                  </a:lnTo>
                  <a:lnTo>
                    <a:pt x="98" y="556"/>
                  </a:lnTo>
                  <a:lnTo>
                    <a:pt x="88" y="546"/>
                  </a:lnTo>
                  <a:lnTo>
                    <a:pt x="78" y="536"/>
                  </a:lnTo>
                  <a:lnTo>
                    <a:pt x="70" y="526"/>
                  </a:lnTo>
                  <a:lnTo>
                    <a:pt x="64" y="514"/>
                  </a:lnTo>
                  <a:lnTo>
                    <a:pt x="58" y="500"/>
                  </a:lnTo>
                  <a:lnTo>
                    <a:pt x="54" y="488"/>
                  </a:lnTo>
                  <a:lnTo>
                    <a:pt x="52" y="474"/>
                  </a:lnTo>
                  <a:lnTo>
                    <a:pt x="50" y="460"/>
                  </a:lnTo>
                  <a:lnTo>
                    <a:pt x="50" y="446"/>
                  </a:lnTo>
                  <a:lnTo>
                    <a:pt x="50" y="434"/>
                  </a:lnTo>
                  <a:lnTo>
                    <a:pt x="54" y="420"/>
                  </a:lnTo>
                  <a:lnTo>
                    <a:pt x="58" y="408"/>
                  </a:lnTo>
                  <a:lnTo>
                    <a:pt x="64" y="394"/>
                  </a:lnTo>
                  <a:lnTo>
                    <a:pt x="70" y="384"/>
                  </a:lnTo>
                  <a:lnTo>
                    <a:pt x="80" y="374"/>
                  </a:lnTo>
                  <a:lnTo>
                    <a:pt x="90" y="364"/>
                  </a:lnTo>
                  <a:lnTo>
                    <a:pt x="90" y="364"/>
                  </a:lnTo>
                  <a:lnTo>
                    <a:pt x="64" y="360"/>
                  </a:lnTo>
                  <a:lnTo>
                    <a:pt x="52" y="358"/>
                  </a:lnTo>
                  <a:lnTo>
                    <a:pt x="40" y="354"/>
                  </a:lnTo>
                  <a:lnTo>
                    <a:pt x="30" y="348"/>
                  </a:lnTo>
                  <a:lnTo>
                    <a:pt x="20" y="340"/>
                  </a:lnTo>
                  <a:lnTo>
                    <a:pt x="14" y="330"/>
                  </a:lnTo>
                  <a:lnTo>
                    <a:pt x="6" y="318"/>
                  </a:lnTo>
                  <a:lnTo>
                    <a:pt x="6" y="318"/>
                  </a:lnTo>
                  <a:lnTo>
                    <a:pt x="2" y="302"/>
                  </a:lnTo>
                  <a:lnTo>
                    <a:pt x="0" y="282"/>
                  </a:lnTo>
                  <a:lnTo>
                    <a:pt x="0" y="264"/>
                  </a:lnTo>
                  <a:lnTo>
                    <a:pt x="4" y="246"/>
                  </a:lnTo>
                  <a:lnTo>
                    <a:pt x="8" y="228"/>
                  </a:lnTo>
                  <a:lnTo>
                    <a:pt x="18" y="212"/>
                  </a:lnTo>
                  <a:lnTo>
                    <a:pt x="28" y="196"/>
                  </a:lnTo>
                  <a:lnTo>
                    <a:pt x="42" y="184"/>
                  </a:lnTo>
                  <a:lnTo>
                    <a:pt x="42" y="184"/>
                  </a:lnTo>
                  <a:lnTo>
                    <a:pt x="52" y="178"/>
                  </a:lnTo>
                  <a:lnTo>
                    <a:pt x="64" y="172"/>
                  </a:lnTo>
                  <a:lnTo>
                    <a:pt x="90" y="162"/>
                  </a:lnTo>
                  <a:lnTo>
                    <a:pt x="116" y="158"/>
                  </a:lnTo>
                  <a:lnTo>
                    <a:pt x="144" y="156"/>
                  </a:lnTo>
                  <a:lnTo>
                    <a:pt x="172" y="158"/>
                  </a:lnTo>
                  <a:lnTo>
                    <a:pt x="198" y="164"/>
                  </a:lnTo>
                  <a:lnTo>
                    <a:pt x="222" y="172"/>
                  </a:lnTo>
                  <a:lnTo>
                    <a:pt x="246" y="184"/>
                  </a:lnTo>
                  <a:lnTo>
                    <a:pt x="246" y="184"/>
                  </a:lnTo>
                  <a:lnTo>
                    <a:pt x="244" y="180"/>
                  </a:lnTo>
                  <a:lnTo>
                    <a:pt x="244" y="172"/>
                  </a:lnTo>
                  <a:lnTo>
                    <a:pt x="250" y="150"/>
                  </a:lnTo>
                  <a:lnTo>
                    <a:pt x="262" y="114"/>
                  </a:lnTo>
                  <a:lnTo>
                    <a:pt x="262" y="114"/>
                  </a:lnTo>
                  <a:lnTo>
                    <a:pt x="272" y="96"/>
                  </a:lnTo>
                  <a:lnTo>
                    <a:pt x="286" y="76"/>
                  </a:lnTo>
                  <a:lnTo>
                    <a:pt x="302" y="58"/>
                  </a:lnTo>
                  <a:lnTo>
                    <a:pt x="320" y="42"/>
                  </a:lnTo>
                  <a:lnTo>
                    <a:pt x="340" y="28"/>
                  </a:lnTo>
                  <a:lnTo>
                    <a:pt x="360" y="16"/>
                  </a:lnTo>
                  <a:lnTo>
                    <a:pt x="382" y="8"/>
                  </a:lnTo>
                  <a:lnTo>
                    <a:pt x="402" y="2"/>
                  </a:lnTo>
                  <a:lnTo>
                    <a:pt x="402" y="2"/>
                  </a:lnTo>
                  <a:lnTo>
                    <a:pt x="420" y="0"/>
                  </a:lnTo>
                  <a:lnTo>
                    <a:pt x="438" y="0"/>
                  </a:lnTo>
                  <a:lnTo>
                    <a:pt x="454" y="2"/>
                  </a:lnTo>
                  <a:lnTo>
                    <a:pt x="468" y="4"/>
                  </a:lnTo>
                  <a:lnTo>
                    <a:pt x="482" y="10"/>
                  </a:lnTo>
                  <a:lnTo>
                    <a:pt x="496" y="16"/>
                  </a:lnTo>
                  <a:lnTo>
                    <a:pt x="508" y="22"/>
                  </a:lnTo>
                  <a:lnTo>
                    <a:pt x="520" y="30"/>
                  </a:lnTo>
                  <a:lnTo>
                    <a:pt x="540" y="50"/>
                  </a:lnTo>
                  <a:lnTo>
                    <a:pt x="558" y="74"/>
                  </a:lnTo>
                  <a:lnTo>
                    <a:pt x="576" y="98"/>
                  </a:lnTo>
                  <a:lnTo>
                    <a:pt x="594" y="122"/>
                  </a:lnTo>
                  <a:lnTo>
                    <a:pt x="594" y="122"/>
                  </a:lnTo>
                  <a:lnTo>
                    <a:pt x="598" y="106"/>
                  </a:lnTo>
                  <a:lnTo>
                    <a:pt x="604" y="90"/>
                  </a:lnTo>
                  <a:lnTo>
                    <a:pt x="610" y="78"/>
                  </a:lnTo>
                  <a:lnTo>
                    <a:pt x="618" y="64"/>
                  </a:lnTo>
                  <a:lnTo>
                    <a:pt x="628" y="54"/>
                  </a:lnTo>
                  <a:lnTo>
                    <a:pt x="638" y="44"/>
                  </a:lnTo>
                  <a:lnTo>
                    <a:pt x="650" y="36"/>
                  </a:lnTo>
                  <a:lnTo>
                    <a:pt x="662" y="30"/>
                  </a:lnTo>
                  <a:lnTo>
                    <a:pt x="674" y="24"/>
                  </a:lnTo>
                  <a:lnTo>
                    <a:pt x="688" y="20"/>
                  </a:lnTo>
                  <a:lnTo>
                    <a:pt x="702" y="16"/>
                  </a:lnTo>
                  <a:lnTo>
                    <a:pt x="716" y="16"/>
                  </a:lnTo>
                  <a:lnTo>
                    <a:pt x="746" y="16"/>
                  </a:lnTo>
                  <a:lnTo>
                    <a:pt x="776" y="20"/>
                  </a:lnTo>
                  <a:lnTo>
                    <a:pt x="804" y="28"/>
                  </a:lnTo>
                  <a:lnTo>
                    <a:pt x="830" y="42"/>
                  </a:lnTo>
                  <a:lnTo>
                    <a:pt x="842" y="50"/>
                  </a:lnTo>
                  <a:lnTo>
                    <a:pt x="852" y="60"/>
                  </a:lnTo>
                  <a:lnTo>
                    <a:pt x="862" y="70"/>
                  </a:lnTo>
                  <a:lnTo>
                    <a:pt x="872" y="80"/>
                  </a:lnTo>
                  <a:lnTo>
                    <a:pt x="880" y="92"/>
                  </a:lnTo>
                  <a:lnTo>
                    <a:pt x="886" y="104"/>
                  </a:lnTo>
                  <a:lnTo>
                    <a:pt x="892" y="118"/>
                  </a:lnTo>
                  <a:lnTo>
                    <a:pt x="896" y="132"/>
                  </a:lnTo>
                  <a:lnTo>
                    <a:pt x="898" y="146"/>
                  </a:lnTo>
                  <a:lnTo>
                    <a:pt x="898" y="162"/>
                  </a:lnTo>
                  <a:lnTo>
                    <a:pt x="896" y="178"/>
                  </a:lnTo>
                  <a:lnTo>
                    <a:pt x="892" y="196"/>
                  </a:lnTo>
                  <a:lnTo>
                    <a:pt x="892" y="196"/>
                  </a:lnTo>
                  <a:lnTo>
                    <a:pt x="908" y="190"/>
                  </a:lnTo>
                  <a:lnTo>
                    <a:pt x="922" y="188"/>
                  </a:lnTo>
                  <a:lnTo>
                    <a:pt x="938" y="188"/>
                  </a:lnTo>
                  <a:lnTo>
                    <a:pt x="954" y="188"/>
                  </a:lnTo>
                  <a:lnTo>
                    <a:pt x="968" y="192"/>
                  </a:lnTo>
                  <a:lnTo>
                    <a:pt x="984" y="196"/>
                  </a:lnTo>
                  <a:lnTo>
                    <a:pt x="998" y="202"/>
                  </a:lnTo>
                  <a:lnTo>
                    <a:pt x="1012" y="210"/>
                  </a:lnTo>
                  <a:lnTo>
                    <a:pt x="1026" y="218"/>
                  </a:lnTo>
                  <a:lnTo>
                    <a:pt x="1038" y="228"/>
                  </a:lnTo>
                  <a:lnTo>
                    <a:pt x="1050" y="240"/>
                  </a:lnTo>
                  <a:lnTo>
                    <a:pt x="1060" y="252"/>
                  </a:lnTo>
                  <a:lnTo>
                    <a:pt x="1070" y="264"/>
                  </a:lnTo>
                  <a:lnTo>
                    <a:pt x="1078" y="276"/>
                  </a:lnTo>
                  <a:lnTo>
                    <a:pt x="1084" y="290"/>
                  </a:lnTo>
                  <a:lnTo>
                    <a:pt x="1088" y="304"/>
                  </a:lnTo>
                  <a:lnTo>
                    <a:pt x="1088" y="304"/>
                  </a:lnTo>
                  <a:lnTo>
                    <a:pt x="1094" y="326"/>
                  </a:lnTo>
                  <a:lnTo>
                    <a:pt x="1096" y="344"/>
                  </a:lnTo>
                  <a:lnTo>
                    <a:pt x="1094" y="362"/>
                  </a:lnTo>
                  <a:lnTo>
                    <a:pt x="1092" y="376"/>
                  </a:lnTo>
                  <a:lnTo>
                    <a:pt x="1086" y="390"/>
                  </a:lnTo>
                  <a:lnTo>
                    <a:pt x="1078" y="402"/>
                  </a:lnTo>
                  <a:lnTo>
                    <a:pt x="1068" y="412"/>
                  </a:lnTo>
                  <a:lnTo>
                    <a:pt x="1056" y="420"/>
                  </a:lnTo>
                  <a:lnTo>
                    <a:pt x="1042" y="426"/>
                  </a:lnTo>
                  <a:lnTo>
                    <a:pt x="1028" y="432"/>
                  </a:lnTo>
                  <a:lnTo>
                    <a:pt x="996" y="440"/>
                  </a:lnTo>
                  <a:lnTo>
                    <a:pt x="962" y="446"/>
                  </a:lnTo>
                  <a:lnTo>
                    <a:pt x="928" y="450"/>
                  </a:lnTo>
                  <a:lnTo>
                    <a:pt x="928" y="450"/>
                  </a:lnTo>
                  <a:lnTo>
                    <a:pt x="928" y="478"/>
                  </a:lnTo>
                  <a:lnTo>
                    <a:pt x="928" y="504"/>
                  </a:lnTo>
                  <a:lnTo>
                    <a:pt x="924" y="530"/>
                  </a:lnTo>
                  <a:lnTo>
                    <a:pt x="918" y="552"/>
                  </a:lnTo>
                  <a:lnTo>
                    <a:pt x="912" y="564"/>
                  </a:lnTo>
                  <a:lnTo>
                    <a:pt x="906" y="574"/>
                  </a:lnTo>
                  <a:lnTo>
                    <a:pt x="898" y="584"/>
                  </a:lnTo>
                  <a:lnTo>
                    <a:pt x="888" y="592"/>
                  </a:lnTo>
                  <a:lnTo>
                    <a:pt x="878" y="602"/>
                  </a:lnTo>
                  <a:lnTo>
                    <a:pt x="866" y="608"/>
                  </a:lnTo>
                  <a:lnTo>
                    <a:pt x="852" y="616"/>
                  </a:lnTo>
                  <a:lnTo>
                    <a:pt x="836" y="622"/>
                  </a:lnTo>
                  <a:lnTo>
                    <a:pt x="836" y="622"/>
                  </a:lnTo>
                  <a:lnTo>
                    <a:pt x="820" y="628"/>
                  </a:lnTo>
                  <a:lnTo>
                    <a:pt x="802" y="632"/>
                  </a:lnTo>
                  <a:lnTo>
                    <a:pt x="788" y="634"/>
                  </a:lnTo>
                  <a:lnTo>
                    <a:pt x="772" y="636"/>
                  </a:lnTo>
                  <a:lnTo>
                    <a:pt x="758" y="636"/>
                  </a:lnTo>
                  <a:lnTo>
                    <a:pt x="744" y="634"/>
                  </a:lnTo>
                  <a:lnTo>
                    <a:pt x="730" y="632"/>
                  </a:lnTo>
                  <a:lnTo>
                    <a:pt x="716" y="626"/>
                  </a:lnTo>
                  <a:lnTo>
                    <a:pt x="690" y="616"/>
                  </a:lnTo>
                  <a:lnTo>
                    <a:pt x="664" y="600"/>
                  </a:lnTo>
                  <a:lnTo>
                    <a:pt x="640" y="580"/>
                  </a:lnTo>
                  <a:lnTo>
                    <a:pt x="614" y="558"/>
                  </a:lnTo>
                  <a:lnTo>
                    <a:pt x="614" y="558"/>
                  </a:lnTo>
                  <a:lnTo>
                    <a:pt x="612" y="572"/>
                  </a:lnTo>
                  <a:lnTo>
                    <a:pt x="606" y="586"/>
                  </a:lnTo>
                  <a:lnTo>
                    <a:pt x="600" y="600"/>
                  </a:lnTo>
                  <a:lnTo>
                    <a:pt x="594" y="612"/>
                  </a:lnTo>
                  <a:lnTo>
                    <a:pt x="584" y="624"/>
                  </a:lnTo>
                  <a:lnTo>
                    <a:pt x="574" y="634"/>
                  </a:lnTo>
                  <a:lnTo>
                    <a:pt x="564" y="644"/>
                  </a:lnTo>
                  <a:lnTo>
                    <a:pt x="552" y="652"/>
                  </a:lnTo>
                  <a:lnTo>
                    <a:pt x="540" y="658"/>
                  </a:lnTo>
                  <a:lnTo>
                    <a:pt x="526" y="664"/>
                  </a:lnTo>
                  <a:lnTo>
                    <a:pt x="514" y="670"/>
                  </a:lnTo>
                  <a:lnTo>
                    <a:pt x="498" y="674"/>
                  </a:lnTo>
                  <a:lnTo>
                    <a:pt x="484" y="676"/>
                  </a:lnTo>
                  <a:lnTo>
                    <a:pt x="470" y="678"/>
                  </a:lnTo>
                  <a:lnTo>
                    <a:pt x="454" y="678"/>
                  </a:lnTo>
                  <a:lnTo>
                    <a:pt x="438" y="676"/>
                  </a:lnTo>
                  <a:lnTo>
                    <a:pt x="438" y="676"/>
                  </a:lnTo>
                  <a:lnTo>
                    <a:pt x="410" y="672"/>
                  </a:lnTo>
                  <a:lnTo>
                    <a:pt x="396" y="668"/>
                  </a:lnTo>
                  <a:lnTo>
                    <a:pt x="380" y="662"/>
                  </a:lnTo>
                  <a:lnTo>
                    <a:pt x="368" y="654"/>
                  </a:lnTo>
                  <a:lnTo>
                    <a:pt x="354" y="646"/>
                  </a:lnTo>
                  <a:lnTo>
                    <a:pt x="344" y="636"/>
                  </a:lnTo>
                  <a:lnTo>
                    <a:pt x="334" y="626"/>
                  </a:lnTo>
                  <a:lnTo>
                    <a:pt x="334" y="626"/>
                  </a:lnTo>
                  <a:close/>
                </a:path>
              </a:pathLst>
            </a:custGeom>
            <a:solidFill>
              <a:schemeClr val="bg1"/>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37" name="Freeform 53"/>
            <p:cNvSpPr/>
            <p:nvPr/>
          </p:nvSpPr>
          <p:spPr bwMode="auto">
            <a:xfrm>
              <a:off x="4959350" y="1647825"/>
              <a:ext cx="50800" cy="50800"/>
            </a:xfrm>
            <a:custGeom>
              <a:avLst/>
              <a:gdLst/>
              <a:ahLst/>
              <a:cxnLst>
                <a:cxn ang="0">
                  <a:pos x="32" y="16"/>
                </a:cxn>
                <a:cxn ang="0">
                  <a:pos x="32" y="16"/>
                </a:cxn>
                <a:cxn ang="0">
                  <a:pos x="30" y="22"/>
                </a:cxn>
                <a:cxn ang="0">
                  <a:pos x="26" y="26"/>
                </a:cxn>
                <a:cxn ang="0">
                  <a:pos x="22" y="30"/>
                </a:cxn>
                <a:cxn ang="0">
                  <a:pos x="16" y="32"/>
                </a:cxn>
                <a:cxn ang="0">
                  <a:pos x="16" y="32"/>
                </a:cxn>
                <a:cxn ang="0">
                  <a:pos x="10" y="30"/>
                </a:cxn>
                <a:cxn ang="0">
                  <a:pos x="4" y="26"/>
                </a:cxn>
                <a:cxn ang="0">
                  <a:pos x="2" y="22"/>
                </a:cxn>
                <a:cxn ang="0">
                  <a:pos x="0" y="16"/>
                </a:cxn>
                <a:cxn ang="0">
                  <a:pos x="0" y="16"/>
                </a:cxn>
                <a:cxn ang="0">
                  <a:pos x="2" y="10"/>
                </a:cxn>
                <a:cxn ang="0">
                  <a:pos x="4" y="6"/>
                </a:cxn>
                <a:cxn ang="0">
                  <a:pos x="10" y="2"/>
                </a:cxn>
                <a:cxn ang="0">
                  <a:pos x="16" y="0"/>
                </a:cxn>
                <a:cxn ang="0">
                  <a:pos x="16" y="0"/>
                </a:cxn>
                <a:cxn ang="0">
                  <a:pos x="22" y="2"/>
                </a:cxn>
                <a:cxn ang="0">
                  <a:pos x="26" y="6"/>
                </a:cxn>
                <a:cxn ang="0">
                  <a:pos x="30" y="10"/>
                </a:cxn>
                <a:cxn ang="0">
                  <a:pos x="32" y="16"/>
                </a:cxn>
                <a:cxn ang="0">
                  <a:pos x="32" y="16"/>
                </a:cxn>
              </a:cxnLst>
              <a:rect l="0" t="0" r="r" b="b"/>
              <a:pathLst>
                <a:path w="32" h="32">
                  <a:moveTo>
                    <a:pt x="32" y="16"/>
                  </a:moveTo>
                  <a:lnTo>
                    <a:pt x="32" y="16"/>
                  </a:lnTo>
                  <a:lnTo>
                    <a:pt x="30" y="22"/>
                  </a:lnTo>
                  <a:lnTo>
                    <a:pt x="26" y="26"/>
                  </a:lnTo>
                  <a:lnTo>
                    <a:pt x="22" y="30"/>
                  </a:lnTo>
                  <a:lnTo>
                    <a:pt x="16" y="32"/>
                  </a:lnTo>
                  <a:lnTo>
                    <a:pt x="16" y="32"/>
                  </a:lnTo>
                  <a:lnTo>
                    <a:pt x="10" y="30"/>
                  </a:lnTo>
                  <a:lnTo>
                    <a:pt x="4" y="26"/>
                  </a:lnTo>
                  <a:lnTo>
                    <a:pt x="2" y="22"/>
                  </a:lnTo>
                  <a:lnTo>
                    <a:pt x="0" y="16"/>
                  </a:lnTo>
                  <a:lnTo>
                    <a:pt x="0" y="16"/>
                  </a:lnTo>
                  <a:lnTo>
                    <a:pt x="2" y="10"/>
                  </a:lnTo>
                  <a:lnTo>
                    <a:pt x="4" y="6"/>
                  </a:lnTo>
                  <a:lnTo>
                    <a:pt x="10" y="2"/>
                  </a:lnTo>
                  <a:lnTo>
                    <a:pt x="16" y="0"/>
                  </a:lnTo>
                  <a:lnTo>
                    <a:pt x="16" y="0"/>
                  </a:lnTo>
                  <a:lnTo>
                    <a:pt x="22" y="2"/>
                  </a:lnTo>
                  <a:lnTo>
                    <a:pt x="26" y="6"/>
                  </a:lnTo>
                  <a:lnTo>
                    <a:pt x="30" y="10"/>
                  </a:lnTo>
                  <a:lnTo>
                    <a:pt x="32" y="16"/>
                  </a:lnTo>
                  <a:lnTo>
                    <a:pt x="32" y="16"/>
                  </a:lnTo>
                  <a:close/>
                </a:path>
              </a:pathLst>
            </a:custGeom>
            <a:solidFill>
              <a:srgbClr val="743F2D"/>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38" name="Freeform 54"/>
            <p:cNvSpPr/>
            <p:nvPr/>
          </p:nvSpPr>
          <p:spPr bwMode="auto">
            <a:xfrm>
              <a:off x="5822950" y="1651000"/>
              <a:ext cx="47625" cy="47625"/>
            </a:xfrm>
            <a:custGeom>
              <a:avLst/>
              <a:gdLst/>
              <a:ahLst/>
              <a:cxnLst>
                <a:cxn ang="0">
                  <a:pos x="30" y="14"/>
                </a:cxn>
                <a:cxn ang="0">
                  <a:pos x="30" y="14"/>
                </a:cxn>
                <a:cxn ang="0">
                  <a:pos x="30" y="20"/>
                </a:cxn>
                <a:cxn ang="0">
                  <a:pos x="26" y="26"/>
                </a:cxn>
                <a:cxn ang="0">
                  <a:pos x="22" y="30"/>
                </a:cxn>
                <a:cxn ang="0">
                  <a:pos x="16" y="30"/>
                </a:cxn>
                <a:cxn ang="0">
                  <a:pos x="16" y="30"/>
                </a:cxn>
                <a:cxn ang="0">
                  <a:pos x="10" y="30"/>
                </a:cxn>
                <a:cxn ang="0">
                  <a:pos x="4" y="26"/>
                </a:cxn>
                <a:cxn ang="0">
                  <a:pos x="2" y="20"/>
                </a:cxn>
                <a:cxn ang="0">
                  <a:pos x="0" y="14"/>
                </a:cxn>
                <a:cxn ang="0">
                  <a:pos x="0" y="14"/>
                </a:cxn>
                <a:cxn ang="0">
                  <a:pos x="2" y="8"/>
                </a:cxn>
                <a:cxn ang="0">
                  <a:pos x="4" y="4"/>
                </a:cxn>
                <a:cxn ang="0">
                  <a:pos x="10" y="0"/>
                </a:cxn>
                <a:cxn ang="0">
                  <a:pos x="16" y="0"/>
                </a:cxn>
                <a:cxn ang="0">
                  <a:pos x="16" y="0"/>
                </a:cxn>
                <a:cxn ang="0">
                  <a:pos x="22" y="0"/>
                </a:cxn>
                <a:cxn ang="0">
                  <a:pos x="26" y="4"/>
                </a:cxn>
                <a:cxn ang="0">
                  <a:pos x="30" y="8"/>
                </a:cxn>
                <a:cxn ang="0">
                  <a:pos x="30" y="14"/>
                </a:cxn>
                <a:cxn ang="0">
                  <a:pos x="30" y="14"/>
                </a:cxn>
              </a:cxnLst>
              <a:rect l="0" t="0" r="r" b="b"/>
              <a:pathLst>
                <a:path w="30" h="30">
                  <a:moveTo>
                    <a:pt x="30" y="14"/>
                  </a:moveTo>
                  <a:lnTo>
                    <a:pt x="30" y="14"/>
                  </a:lnTo>
                  <a:lnTo>
                    <a:pt x="30" y="20"/>
                  </a:lnTo>
                  <a:lnTo>
                    <a:pt x="26" y="26"/>
                  </a:lnTo>
                  <a:lnTo>
                    <a:pt x="22" y="30"/>
                  </a:lnTo>
                  <a:lnTo>
                    <a:pt x="16" y="30"/>
                  </a:lnTo>
                  <a:lnTo>
                    <a:pt x="16" y="30"/>
                  </a:lnTo>
                  <a:lnTo>
                    <a:pt x="10" y="30"/>
                  </a:lnTo>
                  <a:lnTo>
                    <a:pt x="4" y="26"/>
                  </a:lnTo>
                  <a:lnTo>
                    <a:pt x="2" y="20"/>
                  </a:lnTo>
                  <a:lnTo>
                    <a:pt x="0" y="14"/>
                  </a:lnTo>
                  <a:lnTo>
                    <a:pt x="0" y="14"/>
                  </a:lnTo>
                  <a:lnTo>
                    <a:pt x="2" y="8"/>
                  </a:lnTo>
                  <a:lnTo>
                    <a:pt x="4" y="4"/>
                  </a:lnTo>
                  <a:lnTo>
                    <a:pt x="10" y="0"/>
                  </a:lnTo>
                  <a:lnTo>
                    <a:pt x="16" y="0"/>
                  </a:lnTo>
                  <a:lnTo>
                    <a:pt x="16" y="0"/>
                  </a:lnTo>
                  <a:lnTo>
                    <a:pt x="22" y="0"/>
                  </a:lnTo>
                  <a:lnTo>
                    <a:pt x="26" y="4"/>
                  </a:lnTo>
                  <a:lnTo>
                    <a:pt x="30" y="8"/>
                  </a:lnTo>
                  <a:lnTo>
                    <a:pt x="30" y="14"/>
                  </a:lnTo>
                  <a:lnTo>
                    <a:pt x="30" y="14"/>
                  </a:lnTo>
                  <a:close/>
                </a:path>
              </a:pathLst>
            </a:custGeom>
            <a:solidFill>
              <a:srgbClr val="743F2D"/>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39" name="Freeform 55"/>
            <p:cNvSpPr/>
            <p:nvPr/>
          </p:nvSpPr>
          <p:spPr bwMode="auto">
            <a:xfrm>
              <a:off x="4841875" y="1781175"/>
              <a:ext cx="266700" cy="174625"/>
            </a:xfrm>
            <a:custGeom>
              <a:avLst/>
              <a:gdLst/>
              <a:ahLst/>
              <a:cxnLst>
                <a:cxn ang="0">
                  <a:pos x="168" y="56"/>
                </a:cxn>
                <a:cxn ang="0">
                  <a:pos x="168" y="56"/>
                </a:cxn>
                <a:cxn ang="0">
                  <a:pos x="166" y="66"/>
                </a:cxn>
                <a:cxn ang="0">
                  <a:pos x="162" y="76"/>
                </a:cxn>
                <a:cxn ang="0">
                  <a:pos x="154" y="86"/>
                </a:cxn>
                <a:cxn ang="0">
                  <a:pos x="144" y="94"/>
                </a:cxn>
                <a:cxn ang="0">
                  <a:pos x="130" y="100"/>
                </a:cxn>
                <a:cxn ang="0">
                  <a:pos x="116" y="106"/>
                </a:cxn>
                <a:cxn ang="0">
                  <a:pos x="100" y="108"/>
                </a:cxn>
                <a:cxn ang="0">
                  <a:pos x="84" y="110"/>
                </a:cxn>
                <a:cxn ang="0">
                  <a:pos x="84" y="110"/>
                </a:cxn>
                <a:cxn ang="0">
                  <a:pos x="66" y="108"/>
                </a:cxn>
                <a:cxn ang="0">
                  <a:pos x="50" y="106"/>
                </a:cxn>
                <a:cxn ang="0">
                  <a:pos x="36" y="100"/>
                </a:cxn>
                <a:cxn ang="0">
                  <a:pos x="24" y="94"/>
                </a:cxn>
                <a:cxn ang="0">
                  <a:pos x="14" y="86"/>
                </a:cxn>
                <a:cxn ang="0">
                  <a:pos x="6" y="76"/>
                </a:cxn>
                <a:cxn ang="0">
                  <a:pos x="2" y="66"/>
                </a:cxn>
                <a:cxn ang="0">
                  <a:pos x="0" y="56"/>
                </a:cxn>
                <a:cxn ang="0">
                  <a:pos x="0" y="56"/>
                </a:cxn>
                <a:cxn ang="0">
                  <a:pos x="2" y="44"/>
                </a:cxn>
                <a:cxn ang="0">
                  <a:pos x="6" y="34"/>
                </a:cxn>
                <a:cxn ang="0">
                  <a:pos x="14" y="24"/>
                </a:cxn>
                <a:cxn ang="0">
                  <a:pos x="24" y="16"/>
                </a:cxn>
                <a:cxn ang="0">
                  <a:pos x="36" y="10"/>
                </a:cxn>
                <a:cxn ang="0">
                  <a:pos x="50" y="4"/>
                </a:cxn>
                <a:cxn ang="0">
                  <a:pos x="66" y="2"/>
                </a:cxn>
                <a:cxn ang="0">
                  <a:pos x="84" y="0"/>
                </a:cxn>
                <a:cxn ang="0">
                  <a:pos x="84" y="0"/>
                </a:cxn>
                <a:cxn ang="0">
                  <a:pos x="100" y="2"/>
                </a:cxn>
                <a:cxn ang="0">
                  <a:pos x="116" y="4"/>
                </a:cxn>
                <a:cxn ang="0">
                  <a:pos x="130" y="10"/>
                </a:cxn>
                <a:cxn ang="0">
                  <a:pos x="144" y="16"/>
                </a:cxn>
                <a:cxn ang="0">
                  <a:pos x="154" y="24"/>
                </a:cxn>
                <a:cxn ang="0">
                  <a:pos x="162" y="34"/>
                </a:cxn>
                <a:cxn ang="0">
                  <a:pos x="166" y="44"/>
                </a:cxn>
                <a:cxn ang="0">
                  <a:pos x="168" y="56"/>
                </a:cxn>
                <a:cxn ang="0">
                  <a:pos x="168" y="56"/>
                </a:cxn>
              </a:cxnLst>
              <a:rect l="0" t="0" r="r" b="b"/>
              <a:pathLst>
                <a:path w="168" h="110">
                  <a:moveTo>
                    <a:pt x="168" y="56"/>
                  </a:moveTo>
                  <a:lnTo>
                    <a:pt x="168" y="56"/>
                  </a:lnTo>
                  <a:lnTo>
                    <a:pt x="166" y="66"/>
                  </a:lnTo>
                  <a:lnTo>
                    <a:pt x="162" y="76"/>
                  </a:lnTo>
                  <a:lnTo>
                    <a:pt x="154" y="86"/>
                  </a:lnTo>
                  <a:lnTo>
                    <a:pt x="144" y="94"/>
                  </a:lnTo>
                  <a:lnTo>
                    <a:pt x="130" y="100"/>
                  </a:lnTo>
                  <a:lnTo>
                    <a:pt x="116" y="106"/>
                  </a:lnTo>
                  <a:lnTo>
                    <a:pt x="100" y="108"/>
                  </a:lnTo>
                  <a:lnTo>
                    <a:pt x="84" y="110"/>
                  </a:lnTo>
                  <a:lnTo>
                    <a:pt x="84" y="110"/>
                  </a:lnTo>
                  <a:lnTo>
                    <a:pt x="66" y="108"/>
                  </a:lnTo>
                  <a:lnTo>
                    <a:pt x="50" y="106"/>
                  </a:lnTo>
                  <a:lnTo>
                    <a:pt x="36" y="100"/>
                  </a:lnTo>
                  <a:lnTo>
                    <a:pt x="24" y="94"/>
                  </a:lnTo>
                  <a:lnTo>
                    <a:pt x="14" y="86"/>
                  </a:lnTo>
                  <a:lnTo>
                    <a:pt x="6" y="76"/>
                  </a:lnTo>
                  <a:lnTo>
                    <a:pt x="2" y="66"/>
                  </a:lnTo>
                  <a:lnTo>
                    <a:pt x="0" y="56"/>
                  </a:lnTo>
                  <a:lnTo>
                    <a:pt x="0" y="56"/>
                  </a:lnTo>
                  <a:lnTo>
                    <a:pt x="2" y="44"/>
                  </a:lnTo>
                  <a:lnTo>
                    <a:pt x="6" y="34"/>
                  </a:lnTo>
                  <a:lnTo>
                    <a:pt x="14" y="24"/>
                  </a:lnTo>
                  <a:lnTo>
                    <a:pt x="24" y="16"/>
                  </a:lnTo>
                  <a:lnTo>
                    <a:pt x="36" y="10"/>
                  </a:lnTo>
                  <a:lnTo>
                    <a:pt x="50" y="4"/>
                  </a:lnTo>
                  <a:lnTo>
                    <a:pt x="66" y="2"/>
                  </a:lnTo>
                  <a:lnTo>
                    <a:pt x="84" y="0"/>
                  </a:lnTo>
                  <a:lnTo>
                    <a:pt x="84" y="0"/>
                  </a:lnTo>
                  <a:lnTo>
                    <a:pt x="100" y="2"/>
                  </a:lnTo>
                  <a:lnTo>
                    <a:pt x="116" y="4"/>
                  </a:lnTo>
                  <a:lnTo>
                    <a:pt x="130" y="10"/>
                  </a:lnTo>
                  <a:lnTo>
                    <a:pt x="144" y="16"/>
                  </a:lnTo>
                  <a:lnTo>
                    <a:pt x="154" y="24"/>
                  </a:lnTo>
                  <a:lnTo>
                    <a:pt x="162" y="34"/>
                  </a:lnTo>
                  <a:lnTo>
                    <a:pt x="166" y="44"/>
                  </a:lnTo>
                  <a:lnTo>
                    <a:pt x="168" y="56"/>
                  </a:lnTo>
                  <a:lnTo>
                    <a:pt x="168" y="56"/>
                  </a:lnTo>
                  <a:close/>
                </a:path>
              </a:pathLst>
            </a:custGeom>
            <a:solidFill>
              <a:srgbClr val="FFA59C"/>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40" name="Freeform 56"/>
            <p:cNvSpPr/>
            <p:nvPr/>
          </p:nvSpPr>
          <p:spPr bwMode="auto">
            <a:xfrm>
              <a:off x="5715000" y="1790700"/>
              <a:ext cx="266700" cy="174625"/>
            </a:xfrm>
            <a:custGeom>
              <a:avLst/>
              <a:gdLst/>
              <a:ahLst/>
              <a:cxnLst>
                <a:cxn ang="0">
                  <a:pos x="168" y="54"/>
                </a:cxn>
                <a:cxn ang="0">
                  <a:pos x="168" y="54"/>
                </a:cxn>
                <a:cxn ang="0">
                  <a:pos x="168" y="66"/>
                </a:cxn>
                <a:cxn ang="0">
                  <a:pos x="162" y="76"/>
                </a:cxn>
                <a:cxn ang="0">
                  <a:pos x="154" y="86"/>
                </a:cxn>
                <a:cxn ang="0">
                  <a:pos x="144" y="94"/>
                </a:cxn>
                <a:cxn ang="0">
                  <a:pos x="132" y="100"/>
                </a:cxn>
                <a:cxn ang="0">
                  <a:pos x="118" y="106"/>
                </a:cxn>
                <a:cxn ang="0">
                  <a:pos x="102" y="108"/>
                </a:cxn>
                <a:cxn ang="0">
                  <a:pos x="84" y="110"/>
                </a:cxn>
                <a:cxn ang="0">
                  <a:pos x="84" y="110"/>
                </a:cxn>
                <a:cxn ang="0">
                  <a:pos x="68" y="108"/>
                </a:cxn>
                <a:cxn ang="0">
                  <a:pos x="52" y="106"/>
                </a:cxn>
                <a:cxn ang="0">
                  <a:pos x="38" y="100"/>
                </a:cxn>
                <a:cxn ang="0">
                  <a:pos x="26" y="94"/>
                </a:cxn>
                <a:cxn ang="0">
                  <a:pos x="14" y="86"/>
                </a:cxn>
                <a:cxn ang="0">
                  <a:pos x="8" y="76"/>
                </a:cxn>
                <a:cxn ang="0">
                  <a:pos x="2" y="66"/>
                </a:cxn>
                <a:cxn ang="0">
                  <a:pos x="0" y="54"/>
                </a:cxn>
                <a:cxn ang="0">
                  <a:pos x="0" y="54"/>
                </a:cxn>
                <a:cxn ang="0">
                  <a:pos x="2" y="44"/>
                </a:cxn>
                <a:cxn ang="0">
                  <a:pos x="8" y="34"/>
                </a:cxn>
                <a:cxn ang="0">
                  <a:pos x="14" y="24"/>
                </a:cxn>
                <a:cxn ang="0">
                  <a:pos x="26" y="16"/>
                </a:cxn>
                <a:cxn ang="0">
                  <a:pos x="38" y="10"/>
                </a:cxn>
                <a:cxn ang="0">
                  <a:pos x="52" y="4"/>
                </a:cxn>
                <a:cxn ang="0">
                  <a:pos x="68" y="0"/>
                </a:cxn>
                <a:cxn ang="0">
                  <a:pos x="84" y="0"/>
                </a:cxn>
                <a:cxn ang="0">
                  <a:pos x="84" y="0"/>
                </a:cxn>
                <a:cxn ang="0">
                  <a:pos x="102" y="0"/>
                </a:cxn>
                <a:cxn ang="0">
                  <a:pos x="118" y="4"/>
                </a:cxn>
                <a:cxn ang="0">
                  <a:pos x="132" y="10"/>
                </a:cxn>
                <a:cxn ang="0">
                  <a:pos x="144" y="16"/>
                </a:cxn>
                <a:cxn ang="0">
                  <a:pos x="154" y="24"/>
                </a:cxn>
                <a:cxn ang="0">
                  <a:pos x="162" y="34"/>
                </a:cxn>
                <a:cxn ang="0">
                  <a:pos x="168" y="44"/>
                </a:cxn>
                <a:cxn ang="0">
                  <a:pos x="168" y="54"/>
                </a:cxn>
                <a:cxn ang="0">
                  <a:pos x="168" y="54"/>
                </a:cxn>
              </a:cxnLst>
              <a:rect l="0" t="0" r="r" b="b"/>
              <a:pathLst>
                <a:path w="168" h="110">
                  <a:moveTo>
                    <a:pt x="168" y="54"/>
                  </a:moveTo>
                  <a:lnTo>
                    <a:pt x="168" y="54"/>
                  </a:lnTo>
                  <a:lnTo>
                    <a:pt x="168" y="66"/>
                  </a:lnTo>
                  <a:lnTo>
                    <a:pt x="162" y="76"/>
                  </a:lnTo>
                  <a:lnTo>
                    <a:pt x="154" y="86"/>
                  </a:lnTo>
                  <a:lnTo>
                    <a:pt x="144" y="94"/>
                  </a:lnTo>
                  <a:lnTo>
                    <a:pt x="132" y="100"/>
                  </a:lnTo>
                  <a:lnTo>
                    <a:pt x="118" y="106"/>
                  </a:lnTo>
                  <a:lnTo>
                    <a:pt x="102" y="108"/>
                  </a:lnTo>
                  <a:lnTo>
                    <a:pt x="84" y="110"/>
                  </a:lnTo>
                  <a:lnTo>
                    <a:pt x="84" y="110"/>
                  </a:lnTo>
                  <a:lnTo>
                    <a:pt x="68" y="108"/>
                  </a:lnTo>
                  <a:lnTo>
                    <a:pt x="52" y="106"/>
                  </a:lnTo>
                  <a:lnTo>
                    <a:pt x="38" y="100"/>
                  </a:lnTo>
                  <a:lnTo>
                    <a:pt x="26" y="94"/>
                  </a:lnTo>
                  <a:lnTo>
                    <a:pt x="14" y="86"/>
                  </a:lnTo>
                  <a:lnTo>
                    <a:pt x="8" y="76"/>
                  </a:lnTo>
                  <a:lnTo>
                    <a:pt x="2" y="66"/>
                  </a:lnTo>
                  <a:lnTo>
                    <a:pt x="0" y="54"/>
                  </a:lnTo>
                  <a:lnTo>
                    <a:pt x="0" y="54"/>
                  </a:lnTo>
                  <a:lnTo>
                    <a:pt x="2" y="44"/>
                  </a:lnTo>
                  <a:lnTo>
                    <a:pt x="8" y="34"/>
                  </a:lnTo>
                  <a:lnTo>
                    <a:pt x="14" y="24"/>
                  </a:lnTo>
                  <a:lnTo>
                    <a:pt x="26" y="16"/>
                  </a:lnTo>
                  <a:lnTo>
                    <a:pt x="38" y="10"/>
                  </a:lnTo>
                  <a:lnTo>
                    <a:pt x="52" y="4"/>
                  </a:lnTo>
                  <a:lnTo>
                    <a:pt x="68" y="0"/>
                  </a:lnTo>
                  <a:lnTo>
                    <a:pt x="84" y="0"/>
                  </a:lnTo>
                  <a:lnTo>
                    <a:pt x="84" y="0"/>
                  </a:lnTo>
                  <a:lnTo>
                    <a:pt x="102" y="0"/>
                  </a:lnTo>
                  <a:lnTo>
                    <a:pt x="118" y="4"/>
                  </a:lnTo>
                  <a:lnTo>
                    <a:pt x="132" y="10"/>
                  </a:lnTo>
                  <a:lnTo>
                    <a:pt x="144" y="16"/>
                  </a:lnTo>
                  <a:lnTo>
                    <a:pt x="154" y="24"/>
                  </a:lnTo>
                  <a:lnTo>
                    <a:pt x="162" y="34"/>
                  </a:lnTo>
                  <a:lnTo>
                    <a:pt x="168" y="44"/>
                  </a:lnTo>
                  <a:lnTo>
                    <a:pt x="168" y="54"/>
                  </a:lnTo>
                  <a:lnTo>
                    <a:pt x="168" y="54"/>
                  </a:lnTo>
                  <a:close/>
                </a:path>
              </a:pathLst>
            </a:custGeom>
            <a:solidFill>
              <a:srgbClr val="FFA59C"/>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241" name="Freeform 57"/>
            <p:cNvSpPr/>
            <p:nvPr/>
          </p:nvSpPr>
          <p:spPr bwMode="auto">
            <a:xfrm>
              <a:off x="4994275" y="1781175"/>
              <a:ext cx="857250" cy="250825"/>
            </a:xfrm>
            <a:custGeom>
              <a:avLst/>
              <a:gdLst/>
              <a:ahLst/>
              <a:cxnLst>
                <a:cxn ang="0">
                  <a:pos x="4" y="0"/>
                </a:cxn>
                <a:cxn ang="0">
                  <a:pos x="0" y="6"/>
                </a:cxn>
                <a:cxn ang="0">
                  <a:pos x="0" y="12"/>
                </a:cxn>
                <a:cxn ang="0">
                  <a:pos x="8" y="40"/>
                </a:cxn>
                <a:cxn ang="0">
                  <a:pos x="28" y="70"/>
                </a:cxn>
                <a:cxn ang="0">
                  <a:pos x="48" y="92"/>
                </a:cxn>
                <a:cxn ang="0">
                  <a:pos x="80" y="114"/>
                </a:cxn>
                <a:cxn ang="0">
                  <a:pos x="120" y="134"/>
                </a:cxn>
                <a:cxn ang="0">
                  <a:pos x="146" y="142"/>
                </a:cxn>
                <a:cxn ang="0">
                  <a:pos x="202" y="154"/>
                </a:cxn>
                <a:cxn ang="0">
                  <a:pos x="262" y="158"/>
                </a:cxn>
                <a:cxn ang="0">
                  <a:pos x="322" y="154"/>
                </a:cxn>
                <a:cxn ang="0">
                  <a:pos x="382" y="144"/>
                </a:cxn>
                <a:cxn ang="0">
                  <a:pos x="436" y="126"/>
                </a:cxn>
                <a:cxn ang="0">
                  <a:pos x="482" y="100"/>
                </a:cxn>
                <a:cxn ang="0">
                  <a:pos x="518" y="68"/>
                </a:cxn>
                <a:cxn ang="0">
                  <a:pos x="540" y="28"/>
                </a:cxn>
                <a:cxn ang="0">
                  <a:pos x="540" y="24"/>
                </a:cxn>
                <a:cxn ang="0">
                  <a:pos x="536" y="22"/>
                </a:cxn>
                <a:cxn ang="0">
                  <a:pos x="530" y="26"/>
                </a:cxn>
                <a:cxn ang="0">
                  <a:pos x="522" y="44"/>
                </a:cxn>
                <a:cxn ang="0">
                  <a:pos x="496" y="76"/>
                </a:cxn>
                <a:cxn ang="0">
                  <a:pos x="456" y="104"/>
                </a:cxn>
                <a:cxn ang="0">
                  <a:pos x="406" y="126"/>
                </a:cxn>
                <a:cxn ang="0">
                  <a:pos x="378" y="134"/>
                </a:cxn>
                <a:cxn ang="0">
                  <a:pos x="320" y="144"/>
                </a:cxn>
                <a:cxn ang="0">
                  <a:pos x="260" y="148"/>
                </a:cxn>
                <a:cxn ang="0">
                  <a:pos x="202" y="144"/>
                </a:cxn>
                <a:cxn ang="0">
                  <a:pos x="148" y="132"/>
                </a:cxn>
                <a:cxn ang="0">
                  <a:pos x="124" y="124"/>
                </a:cxn>
                <a:cxn ang="0">
                  <a:pos x="86" y="104"/>
                </a:cxn>
                <a:cxn ang="0">
                  <a:pos x="58" y="84"/>
                </a:cxn>
                <a:cxn ang="0">
                  <a:pos x="36" y="64"/>
                </a:cxn>
                <a:cxn ang="0">
                  <a:pos x="18" y="34"/>
                </a:cxn>
                <a:cxn ang="0">
                  <a:pos x="10" y="6"/>
                </a:cxn>
                <a:cxn ang="0">
                  <a:pos x="8" y="2"/>
                </a:cxn>
                <a:cxn ang="0">
                  <a:pos x="4" y="0"/>
                </a:cxn>
              </a:cxnLst>
              <a:rect l="0" t="0" r="r" b="b"/>
              <a:pathLst>
                <a:path w="540" h="158">
                  <a:moveTo>
                    <a:pt x="4" y="0"/>
                  </a:moveTo>
                  <a:lnTo>
                    <a:pt x="4" y="0"/>
                  </a:lnTo>
                  <a:lnTo>
                    <a:pt x="2" y="2"/>
                  </a:lnTo>
                  <a:lnTo>
                    <a:pt x="0" y="6"/>
                  </a:lnTo>
                  <a:lnTo>
                    <a:pt x="0" y="6"/>
                  </a:lnTo>
                  <a:lnTo>
                    <a:pt x="0" y="12"/>
                  </a:lnTo>
                  <a:lnTo>
                    <a:pt x="2" y="22"/>
                  </a:lnTo>
                  <a:lnTo>
                    <a:pt x="8" y="40"/>
                  </a:lnTo>
                  <a:lnTo>
                    <a:pt x="20" y="60"/>
                  </a:lnTo>
                  <a:lnTo>
                    <a:pt x="28" y="70"/>
                  </a:lnTo>
                  <a:lnTo>
                    <a:pt x="38" y="80"/>
                  </a:lnTo>
                  <a:lnTo>
                    <a:pt x="48" y="92"/>
                  </a:lnTo>
                  <a:lnTo>
                    <a:pt x="62" y="102"/>
                  </a:lnTo>
                  <a:lnTo>
                    <a:pt x="80" y="114"/>
                  </a:lnTo>
                  <a:lnTo>
                    <a:pt x="98" y="124"/>
                  </a:lnTo>
                  <a:lnTo>
                    <a:pt x="120" y="134"/>
                  </a:lnTo>
                  <a:lnTo>
                    <a:pt x="146" y="142"/>
                  </a:lnTo>
                  <a:lnTo>
                    <a:pt x="146" y="142"/>
                  </a:lnTo>
                  <a:lnTo>
                    <a:pt x="172" y="150"/>
                  </a:lnTo>
                  <a:lnTo>
                    <a:pt x="202" y="154"/>
                  </a:lnTo>
                  <a:lnTo>
                    <a:pt x="232" y="158"/>
                  </a:lnTo>
                  <a:lnTo>
                    <a:pt x="262" y="158"/>
                  </a:lnTo>
                  <a:lnTo>
                    <a:pt x="292" y="158"/>
                  </a:lnTo>
                  <a:lnTo>
                    <a:pt x="322" y="154"/>
                  </a:lnTo>
                  <a:lnTo>
                    <a:pt x="352" y="150"/>
                  </a:lnTo>
                  <a:lnTo>
                    <a:pt x="382" y="144"/>
                  </a:lnTo>
                  <a:lnTo>
                    <a:pt x="410" y="136"/>
                  </a:lnTo>
                  <a:lnTo>
                    <a:pt x="436" y="126"/>
                  </a:lnTo>
                  <a:lnTo>
                    <a:pt x="460" y="114"/>
                  </a:lnTo>
                  <a:lnTo>
                    <a:pt x="482" y="100"/>
                  </a:lnTo>
                  <a:lnTo>
                    <a:pt x="502" y="84"/>
                  </a:lnTo>
                  <a:lnTo>
                    <a:pt x="518" y="68"/>
                  </a:lnTo>
                  <a:lnTo>
                    <a:pt x="530" y="50"/>
                  </a:lnTo>
                  <a:lnTo>
                    <a:pt x="540" y="28"/>
                  </a:lnTo>
                  <a:lnTo>
                    <a:pt x="540" y="28"/>
                  </a:lnTo>
                  <a:lnTo>
                    <a:pt x="540" y="24"/>
                  </a:lnTo>
                  <a:lnTo>
                    <a:pt x="536" y="22"/>
                  </a:lnTo>
                  <a:lnTo>
                    <a:pt x="536" y="22"/>
                  </a:lnTo>
                  <a:lnTo>
                    <a:pt x="532" y="22"/>
                  </a:lnTo>
                  <a:lnTo>
                    <a:pt x="530" y="26"/>
                  </a:lnTo>
                  <a:lnTo>
                    <a:pt x="530" y="26"/>
                  </a:lnTo>
                  <a:lnTo>
                    <a:pt x="522" y="44"/>
                  </a:lnTo>
                  <a:lnTo>
                    <a:pt x="510" y="60"/>
                  </a:lnTo>
                  <a:lnTo>
                    <a:pt x="496" y="76"/>
                  </a:lnTo>
                  <a:lnTo>
                    <a:pt x="478" y="90"/>
                  </a:lnTo>
                  <a:lnTo>
                    <a:pt x="456" y="104"/>
                  </a:lnTo>
                  <a:lnTo>
                    <a:pt x="432" y="116"/>
                  </a:lnTo>
                  <a:lnTo>
                    <a:pt x="406" y="126"/>
                  </a:lnTo>
                  <a:lnTo>
                    <a:pt x="378" y="134"/>
                  </a:lnTo>
                  <a:lnTo>
                    <a:pt x="378" y="134"/>
                  </a:lnTo>
                  <a:lnTo>
                    <a:pt x="348" y="140"/>
                  </a:lnTo>
                  <a:lnTo>
                    <a:pt x="320" y="144"/>
                  </a:lnTo>
                  <a:lnTo>
                    <a:pt x="290" y="148"/>
                  </a:lnTo>
                  <a:lnTo>
                    <a:pt x="260" y="148"/>
                  </a:lnTo>
                  <a:lnTo>
                    <a:pt x="230" y="146"/>
                  </a:lnTo>
                  <a:lnTo>
                    <a:pt x="202" y="144"/>
                  </a:lnTo>
                  <a:lnTo>
                    <a:pt x="174" y="138"/>
                  </a:lnTo>
                  <a:lnTo>
                    <a:pt x="148" y="132"/>
                  </a:lnTo>
                  <a:lnTo>
                    <a:pt x="148" y="132"/>
                  </a:lnTo>
                  <a:lnTo>
                    <a:pt x="124" y="124"/>
                  </a:lnTo>
                  <a:lnTo>
                    <a:pt x="104" y="114"/>
                  </a:lnTo>
                  <a:lnTo>
                    <a:pt x="86" y="104"/>
                  </a:lnTo>
                  <a:lnTo>
                    <a:pt x="70" y="94"/>
                  </a:lnTo>
                  <a:lnTo>
                    <a:pt x="58" y="84"/>
                  </a:lnTo>
                  <a:lnTo>
                    <a:pt x="46" y="74"/>
                  </a:lnTo>
                  <a:lnTo>
                    <a:pt x="36" y="64"/>
                  </a:lnTo>
                  <a:lnTo>
                    <a:pt x="30" y="54"/>
                  </a:lnTo>
                  <a:lnTo>
                    <a:pt x="18" y="34"/>
                  </a:lnTo>
                  <a:lnTo>
                    <a:pt x="14" y="20"/>
                  </a:lnTo>
                  <a:lnTo>
                    <a:pt x="10" y="6"/>
                  </a:lnTo>
                  <a:lnTo>
                    <a:pt x="10" y="6"/>
                  </a:lnTo>
                  <a:lnTo>
                    <a:pt x="8" y="2"/>
                  </a:lnTo>
                  <a:lnTo>
                    <a:pt x="4" y="0"/>
                  </a:lnTo>
                  <a:lnTo>
                    <a:pt x="4" y="0"/>
                  </a:lnTo>
                  <a:close/>
                </a:path>
              </a:pathLst>
            </a:custGeom>
            <a:solidFill>
              <a:srgbClr val="FFA59C"/>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grpSp>
    </p:spTree>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airplan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5">
                                            <p:txEl>
                                              <p:pRg st="0" end="0"/>
                                            </p:txEl>
                                          </p:spTgt>
                                        </p:tgtEl>
                                        <p:attrNameLst>
                                          <p:attrName>style.visibility</p:attrName>
                                        </p:attrNameLst>
                                      </p:cBhvr>
                                      <p:to>
                                        <p:strVal val="visible"/>
                                      </p:to>
                                    </p:set>
                                    <p:animEffect transition="in" filter="fade">
                                      <p:cBhvr>
                                        <p:cTn id="7" dur="2000"/>
                                        <p:tgtEl>
                                          <p:spTgt spid="15">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19">
                                            <p:txEl>
                                              <p:pRg st="0" end="0"/>
                                            </p:txEl>
                                          </p:spTgt>
                                        </p:tgtEl>
                                        <p:attrNameLst>
                                          <p:attrName>style.visibility</p:attrName>
                                        </p:attrNameLst>
                                      </p:cBhvr>
                                      <p:to>
                                        <p:strVal val="visible"/>
                                      </p:to>
                                    </p:set>
                                    <p:animEffect transition="in" filter="fade">
                                      <p:cBhvr>
                                        <p:cTn id="12" dur="2000"/>
                                        <p:tgtEl>
                                          <p:spTgt spid="19">
                                            <p:txEl>
                                              <p:pRg st="0" end="0"/>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17">
                                            <p:txEl>
                                              <p:pRg st="0" end="0"/>
                                            </p:txEl>
                                          </p:spTgt>
                                        </p:tgtEl>
                                        <p:attrNameLst>
                                          <p:attrName>style.visibility</p:attrName>
                                        </p:attrNameLst>
                                      </p:cBhvr>
                                      <p:to>
                                        <p:strVal val="visible"/>
                                      </p:to>
                                    </p:set>
                                    <p:animEffect transition="in" filter="fade">
                                      <p:cBhvr>
                                        <p:cTn id="17" dur="2000"/>
                                        <p:tgtEl>
                                          <p:spTgt spid="17">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build="p"/>
      <p:bldP spid="17" grpId="0" build="p"/>
      <p:bldP spid="19" grpId="0" build="p"/>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09" name="组合 308"/>
          <p:cNvGrpSpPr/>
          <p:nvPr/>
        </p:nvGrpSpPr>
        <p:grpSpPr>
          <a:xfrm>
            <a:off x="107504" y="51470"/>
            <a:ext cx="8928992" cy="2637619"/>
            <a:chOff x="1277938" y="155575"/>
            <a:chExt cx="6584950" cy="1892300"/>
          </a:xfrm>
        </p:grpSpPr>
        <p:sp>
          <p:nvSpPr>
            <p:cNvPr id="310" name="Freeform 7"/>
            <p:cNvSpPr/>
            <p:nvPr/>
          </p:nvSpPr>
          <p:spPr bwMode="auto">
            <a:xfrm>
              <a:off x="2344738" y="285750"/>
              <a:ext cx="53975" cy="50800"/>
            </a:xfrm>
            <a:custGeom>
              <a:avLst/>
              <a:gdLst/>
              <a:ahLst/>
              <a:cxnLst>
                <a:cxn ang="0">
                  <a:pos x="16" y="0"/>
                </a:cxn>
                <a:cxn ang="0">
                  <a:pos x="16" y="0"/>
                </a:cxn>
                <a:cxn ang="0">
                  <a:pos x="10" y="0"/>
                </a:cxn>
                <a:cxn ang="0">
                  <a:pos x="6" y="4"/>
                </a:cxn>
                <a:cxn ang="0">
                  <a:pos x="2" y="10"/>
                </a:cxn>
                <a:cxn ang="0">
                  <a:pos x="0" y="16"/>
                </a:cxn>
                <a:cxn ang="0">
                  <a:pos x="0" y="16"/>
                </a:cxn>
                <a:cxn ang="0">
                  <a:pos x="2" y="22"/>
                </a:cxn>
                <a:cxn ang="0">
                  <a:pos x="6" y="28"/>
                </a:cxn>
                <a:cxn ang="0">
                  <a:pos x="10" y="32"/>
                </a:cxn>
                <a:cxn ang="0">
                  <a:pos x="16" y="32"/>
                </a:cxn>
                <a:cxn ang="0">
                  <a:pos x="16" y="32"/>
                </a:cxn>
                <a:cxn ang="0">
                  <a:pos x="24" y="32"/>
                </a:cxn>
                <a:cxn ang="0">
                  <a:pos x="28" y="28"/>
                </a:cxn>
                <a:cxn ang="0">
                  <a:pos x="32" y="22"/>
                </a:cxn>
                <a:cxn ang="0">
                  <a:pos x="34" y="16"/>
                </a:cxn>
                <a:cxn ang="0">
                  <a:pos x="34" y="16"/>
                </a:cxn>
                <a:cxn ang="0">
                  <a:pos x="32" y="10"/>
                </a:cxn>
                <a:cxn ang="0">
                  <a:pos x="28" y="4"/>
                </a:cxn>
                <a:cxn ang="0">
                  <a:pos x="24" y="0"/>
                </a:cxn>
                <a:cxn ang="0">
                  <a:pos x="16" y="0"/>
                </a:cxn>
              </a:cxnLst>
              <a:rect l="0" t="0" r="r" b="b"/>
              <a:pathLst>
                <a:path w="34" h="32">
                  <a:moveTo>
                    <a:pt x="16" y="0"/>
                  </a:moveTo>
                  <a:lnTo>
                    <a:pt x="16" y="0"/>
                  </a:lnTo>
                  <a:lnTo>
                    <a:pt x="10" y="0"/>
                  </a:lnTo>
                  <a:lnTo>
                    <a:pt x="6" y="4"/>
                  </a:lnTo>
                  <a:lnTo>
                    <a:pt x="2" y="10"/>
                  </a:lnTo>
                  <a:lnTo>
                    <a:pt x="0" y="16"/>
                  </a:lnTo>
                  <a:lnTo>
                    <a:pt x="0" y="16"/>
                  </a:lnTo>
                  <a:lnTo>
                    <a:pt x="2" y="22"/>
                  </a:lnTo>
                  <a:lnTo>
                    <a:pt x="6" y="28"/>
                  </a:lnTo>
                  <a:lnTo>
                    <a:pt x="10" y="32"/>
                  </a:lnTo>
                  <a:lnTo>
                    <a:pt x="16" y="32"/>
                  </a:lnTo>
                  <a:lnTo>
                    <a:pt x="16" y="32"/>
                  </a:lnTo>
                  <a:lnTo>
                    <a:pt x="24" y="32"/>
                  </a:lnTo>
                  <a:lnTo>
                    <a:pt x="28" y="28"/>
                  </a:lnTo>
                  <a:lnTo>
                    <a:pt x="32" y="22"/>
                  </a:lnTo>
                  <a:lnTo>
                    <a:pt x="34" y="16"/>
                  </a:lnTo>
                  <a:lnTo>
                    <a:pt x="34" y="16"/>
                  </a:lnTo>
                  <a:lnTo>
                    <a:pt x="32" y="10"/>
                  </a:lnTo>
                  <a:lnTo>
                    <a:pt x="28" y="4"/>
                  </a:lnTo>
                  <a:lnTo>
                    <a:pt x="24" y="0"/>
                  </a:lnTo>
                  <a:lnTo>
                    <a:pt x="1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11" name="Freeform 8"/>
            <p:cNvSpPr/>
            <p:nvPr/>
          </p:nvSpPr>
          <p:spPr bwMode="auto">
            <a:xfrm>
              <a:off x="2344738" y="285750"/>
              <a:ext cx="53975" cy="50800"/>
            </a:xfrm>
            <a:custGeom>
              <a:avLst/>
              <a:gdLst/>
              <a:ahLst/>
              <a:cxnLst>
                <a:cxn ang="0">
                  <a:pos x="16" y="0"/>
                </a:cxn>
                <a:cxn ang="0">
                  <a:pos x="16" y="0"/>
                </a:cxn>
                <a:cxn ang="0">
                  <a:pos x="10" y="0"/>
                </a:cxn>
                <a:cxn ang="0">
                  <a:pos x="6" y="4"/>
                </a:cxn>
                <a:cxn ang="0">
                  <a:pos x="2" y="10"/>
                </a:cxn>
                <a:cxn ang="0">
                  <a:pos x="0" y="16"/>
                </a:cxn>
                <a:cxn ang="0">
                  <a:pos x="0" y="16"/>
                </a:cxn>
                <a:cxn ang="0">
                  <a:pos x="2" y="22"/>
                </a:cxn>
                <a:cxn ang="0">
                  <a:pos x="6" y="28"/>
                </a:cxn>
                <a:cxn ang="0">
                  <a:pos x="10" y="32"/>
                </a:cxn>
                <a:cxn ang="0">
                  <a:pos x="16" y="32"/>
                </a:cxn>
                <a:cxn ang="0">
                  <a:pos x="16" y="32"/>
                </a:cxn>
                <a:cxn ang="0">
                  <a:pos x="24" y="32"/>
                </a:cxn>
                <a:cxn ang="0">
                  <a:pos x="28" y="28"/>
                </a:cxn>
                <a:cxn ang="0">
                  <a:pos x="32" y="22"/>
                </a:cxn>
                <a:cxn ang="0">
                  <a:pos x="34" y="16"/>
                </a:cxn>
                <a:cxn ang="0">
                  <a:pos x="34" y="16"/>
                </a:cxn>
                <a:cxn ang="0">
                  <a:pos x="32" y="10"/>
                </a:cxn>
                <a:cxn ang="0">
                  <a:pos x="28" y="4"/>
                </a:cxn>
                <a:cxn ang="0">
                  <a:pos x="24" y="0"/>
                </a:cxn>
                <a:cxn ang="0">
                  <a:pos x="16" y="0"/>
                </a:cxn>
              </a:cxnLst>
              <a:rect l="0" t="0" r="r" b="b"/>
              <a:pathLst>
                <a:path w="34" h="32">
                  <a:moveTo>
                    <a:pt x="16" y="0"/>
                  </a:moveTo>
                  <a:lnTo>
                    <a:pt x="16" y="0"/>
                  </a:lnTo>
                  <a:lnTo>
                    <a:pt x="10" y="0"/>
                  </a:lnTo>
                  <a:lnTo>
                    <a:pt x="6" y="4"/>
                  </a:lnTo>
                  <a:lnTo>
                    <a:pt x="2" y="10"/>
                  </a:lnTo>
                  <a:lnTo>
                    <a:pt x="0" y="16"/>
                  </a:lnTo>
                  <a:lnTo>
                    <a:pt x="0" y="16"/>
                  </a:lnTo>
                  <a:lnTo>
                    <a:pt x="2" y="22"/>
                  </a:lnTo>
                  <a:lnTo>
                    <a:pt x="6" y="28"/>
                  </a:lnTo>
                  <a:lnTo>
                    <a:pt x="10" y="32"/>
                  </a:lnTo>
                  <a:lnTo>
                    <a:pt x="16" y="32"/>
                  </a:lnTo>
                  <a:lnTo>
                    <a:pt x="16" y="32"/>
                  </a:lnTo>
                  <a:lnTo>
                    <a:pt x="24" y="32"/>
                  </a:lnTo>
                  <a:lnTo>
                    <a:pt x="28" y="28"/>
                  </a:lnTo>
                  <a:lnTo>
                    <a:pt x="32" y="22"/>
                  </a:lnTo>
                  <a:lnTo>
                    <a:pt x="34" y="16"/>
                  </a:lnTo>
                  <a:lnTo>
                    <a:pt x="34" y="16"/>
                  </a:lnTo>
                  <a:lnTo>
                    <a:pt x="32" y="10"/>
                  </a:lnTo>
                  <a:lnTo>
                    <a:pt x="28" y="4"/>
                  </a:lnTo>
                  <a:lnTo>
                    <a:pt x="24" y="0"/>
                  </a:lnTo>
                  <a:lnTo>
                    <a:pt x="1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12" name="Freeform 9"/>
            <p:cNvSpPr/>
            <p:nvPr/>
          </p:nvSpPr>
          <p:spPr bwMode="auto">
            <a:xfrm>
              <a:off x="1560513" y="355600"/>
              <a:ext cx="53975" cy="53975"/>
            </a:xfrm>
            <a:custGeom>
              <a:avLst/>
              <a:gdLst/>
              <a:ahLst/>
              <a:cxnLst>
                <a:cxn ang="0">
                  <a:pos x="18" y="0"/>
                </a:cxn>
                <a:cxn ang="0">
                  <a:pos x="18" y="0"/>
                </a:cxn>
                <a:cxn ang="0">
                  <a:pos x="12" y="2"/>
                </a:cxn>
                <a:cxn ang="0">
                  <a:pos x="6" y="6"/>
                </a:cxn>
                <a:cxn ang="0">
                  <a:pos x="2" y="10"/>
                </a:cxn>
                <a:cxn ang="0">
                  <a:pos x="0" y="16"/>
                </a:cxn>
                <a:cxn ang="0">
                  <a:pos x="0" y="16"/>
                </a:cxn>
                <a:cxn ang="0">
                  <a:pos x="2" y="24"/>
                </a:cxn>
                <a:cxn ang="0">
                  <a:pos x="6" y="28"/>
                </a:cxn>
                <a:cxn ang="0">
                  <a:pos x="12" y="32"/>
                </a:cxn>
                <a:cxn ang="0">
                  <a:pos x="18" y="34"/>
                </a:cxn>
                <a:cxn ang="0">
                  <a:pos x="18" y="34"/>
                </a:cxn>
                <a:cxn ang="0">
                  <a:pos x="24" y="32"/>
                </a:cxn>
                <a:cxn ang="0">
                  <a:pos x="30" y="28"/>
                </a:cxn>
                <a:cxn ang="0">
                  <a:pos x="34" y="24"/>
                </a:cxn>
                <a:cxn ang="0">
                  <a:pos x="34" y="16"/>
                </a:cxn>
                <a:cxn ang="0">
                  <a:pos x="34" y="16"/>
                </a:cxn>
                <a:cxn ang="0">
                  <a:pos x="34" y="10"/>
                </a:cxn>
                <a:cxn ang="0">
                  <a:pos x="30" y="6"/>
                </a:cxn>
                <a:cxn ang="0">
                  <a:pos x="24" y="2"/>
                </a:cxn>
                <a:cxn ang="0">
                  <a:pos x="18" y="0"/>
                </a:cxn>
              </a:cxnLst>
              <a:rect l="0" t="0" r="r" b="b"/>
              <a:pathLst>
                <a:path w="34" h="34">
                  <a:moveTo>
                    <a:pt x="18" y="0"/>
                  </a:moveTo>
                  <a:lnTo>
                    <a:pt x="18" y="0"/>
                  </a:lnTo>
                  <a:lnTo>
                    <a:pt x="12" y="2"/>
                  </a:lnTo>
                  <a:lnTo>
                    <a:pt x="6" y="6"/>
                  </a:lnTo>
                  <a:lnTo>
                    <a:pt x="2" y="10"/>
                  </a:lnTo>
                  <a:lnTo>
                    <a:pt x="0" y="16"/>
                  </a:lnTo>
                  <a:lnTo>
                    <a:pt x="0" y="16"/>
                  </a:lnTo>
                  <a:lnTo>
                    <a:pt x="2" y="24"/>
                  </a:lnTo>
                  <a:lnTo>
                    <a:pt x="6" y="28"/>
                  </a:lnTo>
                  <a:lnTo>
                    <a:pt x="12" y="32"/>
                  </a:lnTo>
                  <a:lnTo>
                    <a:pt x="18" y="34"/>
                  </a:lnTo>
                  <a:lnTo>
                    <a:pt x="18" y="34"/>
                  </a:lnTo>
                  <a:lnTo>
                    <a:pt x="24" y="32"/>
                  </a:lnTo>
                  <a:lnTo>
                    <a:pt x="30" y="28"/>
                  </a:lnTo>
                  <a:lnTo>
                    <a:pt x="34" y="24"/>
                  </a:lnTo>
                  <a:lnTo>
                    <a:pt x="34" y="16"/>
                  </a:lnTo>
                  <a:lnTo>
                    <a:pt x="34" y="16"/>
                  </a:lnTo>
                  <a:lnTo>
                    <a:pt x="34" y="10"/>
                  </a:lnTo>
                  <a:lnTo>
                    <a:pt x="30" y="6"/>
                  </a:lnTo>
                  <a:lnTo>
                    <a:pt x="24" y="2"/>
                  </a:lnTo>
                  <a:lnTo>
                    <a:pt x="1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13" name="Freeform 10"/>
            <p:cNvSpPr/>
            <p:nvPr/>
          </p:nvSpPr>
          <p:spPr bwMode="auto">
            <a:xfrm>
              <a:off x="1560513" y="355600"/>
              <a:ext cx="53975" cy="53975"/>
            </a:xfrm>
            <a:custGeom>
              <a:avLst/>
              <a:gdLst/>
              <a:ahLst/>
              <a:cxnLst>
                <a:cxn ang="0">
                  <a:pos x="18" y="0"/>
                </a:cxn>
                <a:cxn ang="0">
                  <a:pos x="18" y="0"/>
                </a:cxn>
                <a:cxn ang="0">
                  <a:pos x="12" y="2"/>
                </a:cxn>
                <a:cxn ang="0">
                  <a:pos x="6" y="6"/>
                </a:cxn>
                <a:cxn ang="0">
                  <a:pos x="2" y="10"/>
                </a:cxn>
                <a:cxn ang="0">
                  <a:pos x="0" y="16"/>
                </a:cxn>
                <a:cxn ang="0">
                  <a:pos x="0" y="16"/>
                </a:cxn>
                <a:cxn ang="0">
                  <a:pos x="2" y="24"/>
                </a:cxn>
                <a:cxn ang="0">
                  <a:pos x="6" y="28"/>
                </a:cxn>
                <a:cxn ang="0">
                  <a:pos x="12" y="32"/>
                </a:cxn>
                <a:cxn ang="0">
                  <a:pos x="18" y="34"/>
                </a:cxn>
                <a:cxn ang="0">
                  <a:pos x="18" y="34"/>
                </a:cxn>
                <a:cxn ang="0">
                  <a:pos x="24" y="32"/>
                </a:cxn>
                <a:cxn ang="0">
                  <a:pos x="30" y="28"/>
                </a:cxn>
                <a:cxn ang="0">
                  <a:pos x="34" y="24"/>
                </a:cxn>
                <a:cxn ang="0">
                  <a:pos x="34" y="16"/>
                </a:cxn>
                <a:cxn ang="0">
                  <a:pos x="34" y="16"/>
                </a:cxn>
                <a:cxn ang="0">
                  <a:pos x="34" y="10"/>
                </a:cxn>
                <a:cxn ang="0">
                  <a:pos x="30" y="6"/>
                </a:cxn>
                <a:cxn ang="0">
                  <a:pos x="24" y="2"/>
                </a:cxn>
                <a:cxn ang="0">
                  <a:pos x="18" y="0"/>
                </a:cxn>
              </a:cxnLst>
              <a:rect l="0" t="0" r="r" b="b"/>
              <a:pathLst>
                <a:path w="34" h="34">
                  <a:moveTo>
                    <a:pt x="18" y="0"/>
                  </a:moveTo>
                  <a:lnTo>
                    <a:pt x="18" y="0"/>
                  </a:lnTo>
                  <a:lnTo>
                    <a:pt x="12" y="2"/>
                  </a:lnTo>
                  <a:lnTo>
                    <a:pt x="6" y="6"/>
                  </a:lnTo>
                  <a:lnTo>
                    <a:pt x="2" y="10"/>
                  </a:lnTo>
                  <a:lnTo>
                    <a:pt x="0" y="16"/>
                  </a:lnTo>
                  <a:lnTo>
                    <a:pt x="0" y="16"/>
                  </a:lnTo>
                  <a:lnTo>
                    <a:pt x="2" y="24"/>
                  </a:lnTo>
                  <a:lnTo>
                    <a:pt x="6" y="28"/>
                  </a:lnTo>
                  <a:lnTo>
                    <a:pt x="12" y="32"/>
                  </a:lnTo>
                  <a:lnTo>
                    <a:pt x="18" y="34"/>
                  </a:lnTo>
                  <a:lnTo>
                    <a:pt x="18" y="34"/>
                  </a:lnTo>
                  <a:lnTo>
                    <a:pt x="24" y="32"/>
                  </a:lnTo>
                  <a:lnTo>
                    <a:pt x="30" y="28"/>
                  </a:lnTo>
                  <a:lnTo>
                    <a:pt x="34" y="24"/>
                  </a:lnTo>
                  <a:lnTo>
                    <a:pt x="34" y="16"/>
                  </a:lnTo>
                  <a:lnTo>
                    <a:pt x="34" y="16"/>
                  </a:lnTo>
                  <a:lnTo>
                    <a:pt x="34" y="10"/>
                  </a:lnTo>
                  <a:lnTo>
                    <a:pt x="30" y="6"/>
                  </a:lnTo>
                  <a:lnTo>
                    <a:pt x="24" y="2"/>
                  </a:lnTo>
                  <a:lnTo>
                    <a:pt x="1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14" name="Freeform 11"/>
            <p:cNvSpPr/>
            <p:nvPr/>
          </p:nvSpPr>
          <p:spPr bwMode="auto">
            <a:xfrm>
              <a:off x="1757363" y="488950"/>
              <a:ext cx="53975" cy="53975"/>
            </a:xfrm>
            <a:custGeom>
              <a:avLst/>
              <a:gdLst/>
              <a:ahLst/>
              <a:cxnLst>
                <a:cxn ang="0">
                  <a:pos x="18" y="0"/>
                </a:cxn>
                <a:cxn ang="0">
                  <a:pos x="18" y="0"/>
                </a:cxn>
                <a:cxn ang="0">
                  <a:pos x="10" y="2"/>
                </a:cxn>
                <a:cxn ang="0">
                  <a:pos x="6" y="6"/>
                </a:cxn>
                <a:cxn ang="0">
                  <a:pos x="2" y="10"/>
                </a:cxn>
                <a:cxn ang="0">
                  <a:pos x="0" y="18"/>
                </a:cxn>
                <a:cxn ang="0">
                  <a:pos x="0" y="18"/>
                </a:cxn>
                <a:cxn ang="0">
                  <a:pos x="2" y="24"/>
                </a:cxn>
                <a:cxn ang="0">
                  <a:pos x="6" y="28"/>
                </a:cxn>
                <a:cxn ang="0">
                  <a:pos x="10" y="32"/>
                </a:cxn>
                <a:cxn ang="0">
                  <a:pos x="18" y="34"/>
                </a:cxn>
                <a:cxn ang="0">
                  <a:pos x="18" y="34"/>
                </a:cxn>
                <a:cxn ang="0">
                  <a:pos x="24" y="32"/>
                </a:cxn>
                <a:cxn ang="0">
                  <a:pos x="28" y="28"/>
                </a:cxn>
                <a:cxn ang="0">
                  <a:pos x="32" y="24"/>
                </a:cxn>
                <a:cxn ang="0">
                  <a:pos x="34" y="18"/>
                </a:cxn>
                <a:cxn ang="0">
                  <a:pos x="34" y="18"/>
                </a:cxn>
                <a:cxn ang="0">
                  <a:pos x="32" y="10"/>
                </a:cxn>
                <a:cxn ang="0">
                  <a:pos x="28" y="6"/>
                </a:cxn>
                <a:cxn ang="0">
                  <a:pos x="24" y="2"/>
                </a:cxn>
                <a:cxn ang="0">
                  <a:pos x="18" y="0"/>
                </a:cxn>
              </a:cxnLst>
              <a:rect l="0" t="0" r="r" b="b"/>
              <a:pathLst>
                <a:path w="34" h="34">
                  <a:moveTo>
                    <a:pt x="18" y="0"/>
                  </a:moveTo>
                  <a:lnTo>
                    <a:pt x="18" y="0"/>
                  </a:lnTo>
                  <a:lnTo>
                    <a:pt x="10" y="2"/>
                  </a:lnTo>
                  <a:lnTo>
                    <a:pt x="6" y="6"/>
                  </a:lnTo>
                  <a:lnTo>
                    <a:pt x="2" y="10"/>
                  </a:lnTo>
                  <a:lnTo>
                    <a:pt x="0" y="18"/>
                  </a:lnTo>
                  <a:lnTo>
                    <a:pt x="0" y="18"/>
                  </a:lnTo>
                  <a:lnTo>
                    <a:pt x="2" y="24"/>
                  </a:lnTo>
                  <a:lnTo>
                    <a:pt x="6" y="28"/>
                  </a:lnTo>
                  <a:lnTo>
                    <a:pt x="10" y="32"/>
                  </a:lnTo>
                  <a:lnTo>
                    <a:pt x="18" y="34"/>
                  </a:lnTo>
                  <a:lnTo>
                    <a:pt x="18" y="34"/>
                  </a:lnTo>
                  <a:lnTo>
                    <a:pt x="24" y="32"/>
                  </a:lnTo>
                  <a:lnTo>
                    <a:pt x="28" y="28"/>
                  </a:lnTo>
                  <a:lnTo>
                    <a:pt x="32" y="24"/>
                  </a:lnTo>
                  <a:lnTo>
                    <a:pt x="34" y="18"/>
                  </a:lnTo>
                  <a:lnTo>
                    <a:pt x="34" y="18"/>
                  </a:lnTo>
                  <a:lnTo>
                    <a:pt x="32" y="10"/>
                  </a:lnTo>
                  <a:lnTo>
                    <a:pt x="28" y="6"/>
                  </a:lnTo>
                  <a:lnTo>
                    <a:pt x="24" y="2"/>
                  </a:lnTo>
                  <a:lnTo>
                    <a:pt x="1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15" name="Freeform 12"/>
            <p:cNvSpPr/>
            <p:nvPr/>
          </p:nvSpPr>
          <p:spPr bwMode="auto">
            <a:xfrm>
              <a:off x="1757363" y="488950"/>
              <a:ext cx="53975" cy="53975"/>
            </a:xfrm>
            <a:custGeom>
              <a:avLst/>
              <a:gdLst/>
              <a:ahLst/>
              <a:cxnLst>
                <a:cxn ang="0">
                  <a:pos x="18" y="0"/>
                </a:cxn>
                <a:cxn ang="0">
                  <a:pos x="18" y="0"/>
                </a:cxn>
                <a:cxn ang="0">
                  <a:pos x="10" y="2"/>
                </a:cxn>
                <a:cxn ang="0">
                  <a:pos x="6" y="6"/>
                </a:cxn>
                <a:cxn ang="0">
                  <a:pos x="2" y="10"/>
                </a:cxn>
                <a:cxn ang="0">
                  <a:pos x="0" y="18"/>
                </a:cxn>
                <a:cxn ang="0">
                  <a:pos x="0" y="18"/>
                </a:cxn>
                <a:cxn ang="0">
                  <a:pos x="2" y="24"/>
                </a:cxn>
                <a:cxn ang="0">
                  <a:pos x="6" y="28"/>
                </a:cxn>
                <a:cxn ang="0">
                  <a:pos x="10" y="32"/>
                </a:cxn>
                <a:cxn ang="0">
                  <a:pos x="18" y="34"/>
                </a:cxn>
                <a:cxn ang="0">
                  <a:pos x="18" y="34"/>
                </a:cxn>
                <a:cxn ang="0">
                  <a:pos x="24" y="32"/>
                </a:cxn>
                <a:cxn ang="0">
                  <a:pos x="28" y="28"/>
                </a:cxn>
                <a:cxn ang="0">
                  <a:pos x="32" y="24"/>
                </a:cxn>
                <a:cxn ang="0">
                  <a:pos x="34" y="18"/>
                </a:cxn>
                <a:cxn ang="0">
                  <a:pos x="34" y="18"/>
                </a:cxn>
                <a:cxn ang="0">
                  <a:pos x="32" y="10"/>
                </a:cxn>
                <a:cxn ang="0">
                  <a:pos x="28" y="6"/>
                </a:cxn>
                <a:cxn ang="0">
                  <a:pos x="24" y="2"/>
                </a:cxn>
                <a:cxn ang="0">
                  <a:pos x="18" y="0"/>
                </a:cxn>
              </a:cxnLst>
              <a:rect l="0" t="0" r="r" b="b"/>
              <a:pathLst>
                <a:path w="34" h="34">
                  <a:moveTo>
                    <a:pt x="18" y="0"/>
                  </a:moveTo>
                  <a:lnTo>
                    <a:pt x="18" y="0"/>
                  </a:lnTo>
                  <a:lnTo>
                    <a:pt x="10" y="2"/>
                  </a:lnTo>
                  <a:lnTo>
                    <a:pt x="6" y="6"/>
                  </a:lnTo>
                  <a:lnTo>
                    <a:pt x="2" y="10"/>
                  </a:lnTo>
                  <a:lnTo>
                    <a:pt x="0" y="18"/>
                  </a:lnTo>
                  <a:lnTo>
                    <a:pt x="0" y="18"/>
                  </a:lnTo>
                  <a:lnTo>
                    <a:pt x="2" y="24"/>
                  </a:lnTo>
                  <a:lnTo>
                    <a:pt x="6" y="28"/>
                  </a:lnTo>
                  <a:lnTo>
                    <a:pt x="10" y="32"/>
                  </a:lnTo>
                  <a:lnTo>
                    <a:pt x="18" y="34"/>
                  </a:lnTo>
                  <a:lnTo>
                    <a:pt x="18" y="34"/>
                  </a:lnTo>
                  <a:lnTo>
                    <a:pt x="24" y="32"/>
                  </a:lnTo>
                  <a:lnTo>
                    <a:pt x="28" y="28"/>
                  </a:lnTo>
                  <a:lnTo>
                    <a:pt x="32" y="24"/>
                  </a:lnTo>
                  <a:lnTo>
                    <a:pt x="34" y="18"/>
                  </a:lnTo>
                  <a:lnTo>
                    <a:pt x="34" y="18"/>
                  </a:lnTo>
                  <a:lnTo>
                    <a:pt x="32" y="10"/>
                  </a:lnTo>
                  <a:lnTo>
                    <a:pt x="28" y="6"/>
                  </a:lnTo>
                  <a:lnTo>
                    <a:pt x="24" y="2"/>
                  </a:lnTo>
                  <a:lnTo>
                    <a:pt x="1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16" name="Freeform 13"/>
            <p:cNvSpPr/>
            <p:nvPr/>
          </p:nvSpPr>
          <p:spPr bwMode="auto">
            <a:xfrm>
              <a:off x="3805238" y="311150"/>
              <a:ext cx="53975" cy="53975"/>
            </a:xfrm>
            <a:custGeom>
              <a:avLst/>
              <a:gdLst/>
              <a:ahLst/>
              <a:cxnLst>
                <a:cxn ang="0">
                  <a:pos x="16" y="0"/>
                </a:cxn>
                <a:cxn ang="0">
                  <a:pos x="16" y="0"/>
                </a:cxn>
                <a:cxn ang="0">
                  <a:pos x="10" y="2"/>
                </a:cxn>
                <a:cxn ang="0">
                  <a:pos x="4" y="6"/>
                </a:cxn>
                <a:cxn ang="0">
                  <a:pos x="0" y="10"/>
                </a:cxn>
                <a:cxn ang="0">
                  <a:pos x="0" y="16"/>
                </a:cxn>
                <a:cxn ang="0">
                  <a:pos x="0" y="16"/>
                </a:cxn>
                <a:cxn ang="0">
                  <a:pos x="0" y="24"/>
                </a:cxn>
                <a:cxn ang="0">
                  <a:pos x="4" y="28"/>
                </a:cxn>
                <a:cxn ang="0">
                  <a:pos x="10" y="32"/>
                </a:cxn>
                <a:cxn ang="0">
                  <a:pos x="16" y="34"/>
                </a:cxn>
                <a:cxn ang="0">
                  <a:pos x="16" y="34"/>
                </a:cxn>
                <a:cxn ang="0">
                  <a:pos x="22" y="32"/>
                </a:cxn>
                <a:cxn ang="0">
                  <a:pos x="28" y="28"/>
                </a:cxn>
                <a:cxn ang="0">
                  <a:pos x="32" y="24"/>
                </a:cxn>
                <a:cxn ang="0">
                  <a:pos x="34" y="16"/>
                </a:cxn>
                <a:cxn ang="0">
                  <a:pos x="34" y="16"/>
                </a:cxn>
                <a:cxn ang="0">
                  <a:pos x="32" y="10"/>
                </a:cxn>
                <a:cxn ang="0">
                  <a:pos x="28" y="6"/>
                </a:cxn>
                <a:cxn ang="0">
                  <a:pos x="22" y="2"/>
                </a:cxn>
                <a:cxn ang="0">
                  <a:pos x="16" y="0"/>
                </a:cxn>
              </a:cxnLst>
              <a:rect l="0" t="0" r="r" b="b"/>
              <a:pathLst>
                <a:path w="34" h="34">
                  <a:moveTo>
                    <a:pt x="16" y="0"/>
                  </a:moveTo>
                  <a:lnTo>
                    <a:pt x="16" y="0"/>
                  </a:lnTo>
                  <a:lnTo>
                    <a:pt x="10" y="2"/>
                  </a:lnTo>
                  <a:lnTo>
                    <a:pt x="4" y="6"/>
                  </a:lnTo>
                  <a:lnTo>
                    <a:pt x="0" y="10"/>
                  </a:lnTo>
                  <a:lnTo>
                    <a:pt x="0" y="16"/>
                  </a:lnTo>
                  <a:lnTo>
                    <a:pt x="0" y="16"/>
                  </a:lnTo>
                  <a:lnTo>
                    <a:pt x="0" y="24"/>
                  </a:lnTo>
                  <a:lnTo>
                    <a:pt x="4" y="28"/>
                  </a:lnTo>
                  <a:lnTo>
                    <a:pt x="10" y="32"/>
                  </a:lnTo>
                  <a:lnTo>
                    <a:pt x="16" y="34"/>
                  </a:lnTo>
                  <a:lnTo>
                    <a:pt x="16" y="34"/>
                  </a:lnTo>
                  <a:lnTo>
                    <a:pt x="22" y="32"/>
                  </a:lnTo>
                  <a:lnTo>
                    <a:pt x="28" y="28"/>
                  </a:lnTo>
                  <a:lnTo>
                    <a:pt x="32" y="24"/>
                  </a:lnTo>
                  <a:lnTo>
                    <a:pt x="34" y="16"/>
                  </a:lnTo>
                  <a:lnTo>
                    <a:pt x="34" y="16"/>
                  </a:lnTo>
                  <a:lnTo>
                    <a:pt x="32" y="10"/>
                  </a:lnTo>
                  <a:lnTo>
                    <a:pt x="28" y="6"/>
                  </a:lnTo>
                  <a:lnTo>
                    <a:pt x="22" y="2"/>
                  </a:lnTo>
                  <a:lnTo>
                    <a:pt x="1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17" name="Freeform 14"/>
            <p:cNvSpPr/>
            <p:nvPr/>
          </p:nvSpPr>
          <p:spPr bwMode="auto">
            <a:xfrm>
              <a:off x="3805238" y="311150"/>
              <a:ext cx="53975" cy="53975"/>
            </a:xfrm>
            <a:custGeom>
              <a:avLst/>
              <a:gdLst/>
              <a:ahLst/>
              <a:cxnLst>
                <a:cxn ang="0">
                  <a:pos x="16" y="0"/>
                </a:cxn>
                <a:cxn ang="0">
                  <a:pos x="16" y="0"/>
                </a:cxn>
                <a:cxn ang="0">
                  <a:pos x="10" y="2"/>
                </a:cxn>
                <a:cxn ang="0">
                  <a:pos x="4" y="6"/>
                </a:cxn>
                <a:cxn ang="0">
                  <a:pos x="0" y="10"/>
                </a:cxn>
                <a:cxn ang="0">
                  <a:pos x="0" y="16"/>
                </a:cxn>
                <a:cxn ang="0">
                  <a:pos x="0" y="16"/>
                </a:cxn>
                <a:cxn ang="0">
                  <a:pos x="0" y="24"/>
                </a:cxn>
                <a:cxn ang="0">
                  <a:pos x="4" y="28"/>
                </a:cxn>
                <a:cxn ang="0">
                  <a:pos x="10" y="32"/>
                </a:cxn>
                <a:cxn ang="0">
                  <a:pos x="16" y="34"/>
                </a:cxn>
                <a:cxn ang="0">
                  <a:pos x="16" y="34"/>
                </a:cxn>
                <a:cxn ang="0">
                  <a:pos x="22" y="32"/>
                </a:cxn>
                <a:cxn ang="0">
                  <a:pos x="28" y="28"/>
                </a:cxn>
                <a:cxn ang="0">
                  <a:pos x="32" y="24"/>
                </a:cxn>
                <a:cxn ang="0">
                  <a:pos x="34" y="16"/>
                </a:cxn>
                <a:cxn ang="0">
                  <a:pos x="34" y="16"/>
                </a:cxn>
                <a:cxn ang="0">
                  <a:pos x="32" y="10"/>
                </a:cxn>
                <a:cxn ang="0">
                  <a:pos x="28" y="6"/>
                </a:cxn>
                <a:cxn ang="0">
                  <a:pos x="22" y="2"/>
                </a:cxn>
                <a:cxn ang="0">
                  <a:pos x="16" y="0"/>
                </a:cxn>
              </a:cxnLst>
              <a:rect l="0" t="0" r="r" b="b"/>
              <a:pathLst>
                <a:path w="34" h="34">
                  <a:moveTo>
                    <a:pt x="16" y="0"/>
                  </a:moveTo>
                  <a:lnTo>
                    <a:pt x="16" y="0"/>
                  </a:lnTo>
                  <a:lnTo>
                    <a:pt x="10" y="2"/>
                  </a:lnTo>
                  <a:lnTo>
                    <a:pt x="4" y="6"/>
                  </a:lnTo>
                  <a:lnTo>
                    <a:pt x="0" y="10"/>
                  </a:lnTo>
                  <a:lnTo>
                    <a:pt x="0" y="16"/>
                  </a:lnTo>
                  <a:lnTo>
                    <a:pt x="0" y="16"/>
                  </a:lnTo>
                  <a:lnTo>
                    <a:pt x="0" y="24"/>
                  </a:lnTo>
                  <a:lnTo>
                    <a:pt x="4" y="28"/>
                  </a:lnTo>
                  <a:lnTo>
                    <a:pt x="10" y="32"/>
                  </a:lnTo>
                  <a:lnTo>
                    <a:pt x="16" y="34"/>
                  </a:lnTo>
                  <a:lnTo>
                    <a:pt x="16" y="34"/>
                  </a:lnTo>
                  <a:lnTo>
                    <a:pt x="22" y="32"/>
                  </a:lnTo>
                  <a:lnTo>
                    <a:pt x="28" y="28"/>
                  </a:lnTo>
                  <a:lnTo>
                    <a:pt x="32" y="24"/>
                  </a:lnTo>
                  <a:lnTo>
                    <a:pt x="34" y="16"/>
                  </a:lnTo>
                  <a:lnTo>
                    <a:pt x="34" y="16"/>
                  </a:lnTo>
                  <a:lnTo>
                    <a:pt x="32" y="10"/>
                  </a:lnTo>
                  <a:lnTo>
                    <a:pt x="28" y="6"/>
                  </a:lnTo>
                  <a:lnTo>
                    <a:pt x="22" y="2"/>
                  </a:lnTo>
                  <a:lnTo>
                    <a:pt x="1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18" name="Freeform 15"/>
            <p:cNvSpPr/>
            <p:nvPr/>
          </p:nvSpPr>
          <p:spPr bwMode="auto">
            <a:xfrm>
              <a:off x="2833688" y="374650"/>
              <a:ext cx="73025" cy="69850"/>
            </a:xfrm>
            <a:custGeom>
              <a:avLst/>
              <a:gdLst/>
              <a:ahLst/>
              <a:cxnLst>
                <a:cxn ang="0">
                  <a:pos x="22" y="0"/>
                </a:cxn>
                <a:cxn ang="0">
                  <a:pos x="22" y="0"/>
                </a:cxn>
                <a:cxn ang="0">
                  <a:pos x="14" y="2"/>
                </a:cxn>
                <a:cxn ang="0">
                  <a:pos x="6" y="6"/>
                </a:cxn>
                <a:cxn ang="0">
                  <a:pos x="2" y="14"/>
                </a:cxn>
                <a:cxn ang="0">
                  <a:pos x="0" y="22"/>
                </a:cxn>
                <a:cxn ang="0">
                  <a:pos x="0" y="22"/>
                </a:cxn>
                <a:cxn ang="0">
                  <a:pos x="2" y="30"/>
                </a:cxn>
                <a:cxn ang="0">
                  <a:pos x="6" y="38"/>
                </a:cxn>
                <a:cxn ang="0">
                  <a:pos x="14" y="42"/>
                </a:cxn>
                <a:cxn ang="0">
                  <a:pos x="22" y="44"/>
                </a:cxn>
                <a:cxn ang="0">
                  <a:pos x="22" y="44"/>
                </a:cxn>
                <a:cxn ang="0">
                  <a:pos x="32" y="42"/>
                </a:cxn>
                <a:cxn ang="0">
                  <a:pos x="38" y="38"/>
                </a:cxn>
                <a:cxn ang="0">
                  <a:pos x="44" y="30"/>
                </a:cxn>
                <a:cxn ang="0">
                  <a:pos x="46" y="22"/>
                </a:cxn>
                <a:cxn ang="0">
                  <a:pos x="46" y="22"/>
                </a:cxn>
                <a:cxn ang="0">
                  <a:pos x="44" y="14"/>
                </a:cxn>
                <a:cxn ang="0">
                  <a:pos x="38" y="6"/>
                </a:cxn>
                <a:cxn ang="0">
                  <a:pos x="32" y="2"/>
                </a:cxn>
                <a:cxn ang="0">
                  <a:pos x="22" y="0"/>
                </a:cxn>
              </a:cxnLst>
              <a:rect l="0" t="0" r="r" b="b"/>
              <a:pathLst>
                <a:path w="46" h="44">
                  <a:moveTo>
                    <a:pt x="22" y="0"/>
                  </a:moveTo>
                  <a:lnTo>
                    <a:pt x="22" y="0"/>
                  </a:lnTo>
                  <a:lnTo>
                    <a:pt x="14" y="2"/>
                  </a:lnTo>
                  <a:lnTo>
                    <a:pt x="6" y="6"/>
                  </a:lnTo>
                  <a:lnTo>
                    <a:pt x="2" y="14"/>
                  </a:lnTo>
                  <a:lnTo>
                    <a:pt x="0" y="22"/>
                  </a:lnTo>
                  <a:lnTo>
                    <a:pt x="0" y="22"/>
                  </a:lnTo>
                  <a:lnTo>
                    <a:pt x="2" y="30"/>
                  </a:lnTo>
                  <a:lnTo>
                    <a:pt x="6" y="38"/>
                  </a:lnTo>
                  <a:lnTo>
                    <a:pt x="14" y="42"/>
                  </a:lnTo>
                  <a:lnTo>
                    <a:pt x="22" y="44"/>
                  </a:lnTo>
                  <a:lnTo>
                    <a:pt x="22" y="44"/>
                  </a:lnTo>
                  <a:lnTo>
                    <a:pt x="32" y="42"/>
                  </a:lnTo>
                  <a:lnTo>
                    <a:pt x="38" y="38"/>
                  </a:lnTo>
                  <a:lnTo>
                    <a:pt x="44" y="30"/>
                  </a:lnTo>
                  <a:lnTo>
                    <a:pt x="46" y="22"/>
                  </a:lnTo>
                  <a:lnTo>
                    <a:pt x="46" y="22"/>
                  </a:lnTo>
                  <a:lnTo>
                    <a:pt x="44" y="14"/>
                  </a:lnTo>
                  <a:lnTo>
                    <a:pt x="38" y="6"/>
                  </a:lnTo>
                  <a:lnTo>
                    <a:pt x="32" y="2"/>
                  </a:lnTo>
                  <a:lnTo>
                    <a:pt x="2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19" name="Freeform 16"/>
            <p:cNvSpPr/>
            <p:nvPr/>
          </p:nvSpPr>
          <p:spPr bwMode="auto">
            <a:xfrm>
              <a:off x="2833688" y="374650"/>
              <a:ext cx="73025" cy="69850"/>
            </a:xfrm>
            <a:custGeom>
              <a:avLst/>
              <a:gdLst/>
              <a:ahLst/>
              <a:cxnLst>
                <a:cxn ang="0">
                  <a:pos x="22" y="0"/>
                </a:cxn>
                <a:cxn ang="0">
                  <a:pos x="22" y="0"/>
                </a:cxn>
                <a:cxn ang="0">
                  <a:pos x="14" y="2"/>
                </a:cxn>
                <a:cxn ang="0">
                  <a:pos x="6" y="6"/>
                </a:cxn>
                <a:cxn ang="0">
                  <a:pos x="2" y="14"/>
                </a:cxn>
                <a:cxn ang="0">
                  <a:pos x="0" y="22"/>
                </a:cxn>
                <a:cxn ang="0">
                  <a:pos x="0" y="22"/>
                </a:cxn>
                <a:cxn ang="0">
                  <a:pos x="2" y="30"/>
                </a:cxn>
                <a:cxn ang="0">
                  <a:pos x="6" y="38"/>
                </a:cxn>
                <a:cxn ang="0">
                  <a:pos x="14" y="42"/>
                </a:cxn>
                <a:cxn ang="0">
                  <a:pos x="22" y="44"/>
                </a:cxn>
                <a:cxn ang="0">
                  <a:pos x="22" y="44"/>
                </a:cxn>
                <a:cxn ang="0">
                  <a:pos x="32" y="42"/>
                </a:cxn>
                <a:cxn ang="0">
                  <a:pos x="38" y="38"/>
                </a:cxn>
                <a:cxn ang="0">
                  <a:pos x="44" y="30"/>
                </a:cxn>
                <a:cxn ang="0">
                  <a:pos x="46" y="22"/>
                </a:cxn>
                <a:cxn ang="0">
                  <a:pos x="46" y="22"/>
                </a:cxn>
                <a:cxn ang="0">
                  <a:pos x="44" y="14"/>
                </a:cxn>
                <a:cxn ang="0">
                  <a:pos x="38" y="6"/>
                </a:cxn>
                <a:cxn ang="0">
                  <a:pos x="32" y="2"/>
                </a:cxn>
                <a:cxn ang="0">
                  <a:pos x="22" y="0"/>
                </a:cxn>
              </a:cxnLst>
              <a:rect l="0" t="0" r="r" b="b"/>
              <a:pathLst>
                <a:path w="46" h="44">
                  <a:moveTo>
                    <a:pt x="22" y="0"/>
                  </a:moveTo>
                  <a:lnTo>
                    <a:pt x="22" y="0"/>
                  </a:lnTo>
                  <a:lnTo>
                    <a:pt x="14" y="2"/>
                  </a:lnTo>
                  <a:lnTo>
                    <a:pt x="6" y="6"/>
                  </a:lnTo>
                  <a:lnTo>
                    <a:pt x="2" y="14"/>
                  </a:lnTo>
                  <a:lnTo>
                    <a:pt x="0" y="22"/>
                  </a:lnTo>
                  <a:lnTo>
                    <a:pt x="0" y="22"/>
                  </a:lnTo>
                  <a:lnTo>
                    <a:pt x="2" y="30"/>
                  </a:lnTo>
                  <a:lnTo>
                    <a:pt x="6" y="38"/>
                  </a:lnTo>
                  <a:lnTo>
                    <a:pt x="14" y="42"/>
                  </a:lnTo>
                  <a:lnTo>
                    <a:pt x="22" y="44"/>
                  </a:lnTo>
                  <a:lnTo>
                    <a:pt x="22" y="44"/>
                  </a:lnTo>
                  <a:lnTo>
                    <a:pt x="32" y="42"/>
                  </a:lnTo>
                  <a:lnTo>
                    <a:pt x="38" y="38"/>
                  </a:lnTo>
                  <a:lnTo>
                    <a:pt x="44" y="30"/>
                  </a:lnTo>
                  <a:lnTo>
                    <a:pt x="46" y="22"/>
                  </a:lnTo>
                  <a:lnTo>
                    <a:pt x="46" y="22"/>
                  </a:lnTo>
                  <a:lnTo>
                    <a:pt x="44" y="14"/>
                  </a:lnTo>
                  <a:lnTo>
                    <a:pt x="38" y="6"/>
                  </a:lnTo>
                  <a:lnTo>
                    <a:pt x="32" y="2"/>
                  </a:lnTo>
                  <a:lnTo>
                    <a:pt x="22"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20" name="Freeform 17"/>
            <p:cNvSpPr/>
            <p:nvPr/>
          </p:nvSpPr>
          <p:spPr bwMode="auto">
            <a:xfrm>
              <a:off x="1858963" y="901700"/>
              <a:ext cx="82550" cy="82550"/>
            </a:xfrm>
            <a:custGeom>
              <a:avLst/>
              <a:gdLst/>
              <a:ahLst/>
              <a:cxnLst>
                <a:cxn ang="0">
                  <a:pos x="26" y="0"/>
                </a:cxn>
                <a:cxn ang="0">
                  <a:pos x="26" y="0"/>
                </a:cxn>
                <a:cxn ang="0">
                  <a:pos x="16" y="2"/>
                </a:cxn>
                <a:cxn ang="0">
                  <a:pos x="8" y="8"/>
                </a:cxn>
                <a:cxn ang="0">
                  <a:pos x="2" y="16"/>
                </a:cxn>
                <a:cxn ang="0">
                  <a:pos x="0" y="26"/>
                </a:cxn>
                <a:cxn ang="0">
                  <a:pos x="0" y="26"/>
                </a:cxn>
                <a:cxn ang="0">
                  <a:pos x="2" y="36"/>
                </a:cxn>
                <a:cxn ang="0">
                  <a:pos x="8" y="44"/>
                </a:cxn>
                <a:cxn ang="0">
                  <a:pos x="16" y="50"/>
                </a:cxn>
                <a:cxn ang="0">
                  <a:pos x="26" y="52"/>
                </a:cxn>
                <a:cxn ang="0">
                  <a:pos x="26" y="52"/>
                </a:cxn>
                <a:cxn ang="0">
                  <a:pos x="36" y="50"/>
                </a:cxn>
                <a:cxn ang="0">
                  <a:pos x="44" y="44"/>
                </a:cxn>
                <a:cxn ang="0">
                  <a:pos x="50" y="36"/>
                </a:cxn>
                <a:cxn ang="0">
                  <a:pos x="52" y="26"/>
                </a:cxn>
                <a:cxn ang="0">
                  <a:pos x="52" y="26"/>
                </a:cxn>
                <a:cxn ang="0">
                  <a:pos x="50" y="16"/>
                </a:cxn>
                <a:cxn ang="0">
                  <a:pos x="44" y="8"/>
                </a:cxn>
                <a:cxn ang="0">
                  <a:pos x="36" y="2"/>
                </a:cxn>
                <a:cxn ang="0">
                  <a:pos x="26" y="0"/>
                </a:cxn>
              </a:cxnLst>
              <a:rect l="0" t="0" r="r" b="b"/>
              <a:pathLst>
                <a:path w="52" h="52">
                  <a:moveTo>
                    <a:pt x="26" y="0"/>
                  </a:moveTo>
                  <a:lnTo>
                    <a:pt x="26" y="0"/>
                  </a:lnTo>
                  <a:lnTo>
                    <a:pt x="16" y="2"/>
                  </a:lnTo>
                  <a:lnTo>
                    <a:pt x="8" y="8"/>
                  </a:lnTo>
                  <a:lnTo>
                    <a:pt x="2" y="16"/>
                  </a:lnTo>
                  <a:lnTo>
                    <a:pt x="0" y="26"/>
                  </a:lnTo>
                  <a:lnTo>
                    <a:pt x="0" y="26"/>
                  </a:lnTo>
                  <a:lnTo>
                    <a:pt x="2" y="36"/>
                  </a:lnTo>
                  <a:lnTo>
                    <a:pt x="8" y="44"/>
                  </a:lnTo>
                  <a:lnTo>
                    <a:pt x="16" y="50"/>
                  </a:lnTo>
                  <a:lnTo>
                    <a:pt x="26" y="52"/>
                  </a:lnTo>
                  <a:lnTo>
                    <a:pt x="26" y="52"/>
                  </a:lnTo>
                  <a:lnTo>
                    <a:pt x="36" y="50"/>
                  </a:lnTo>
                  <a:lnTo>
                    <a:pt x="44" y="44"/>
                  </a:lnTo>
                  <a:lnTo>
                    <a:pt x="50" y="36"/>
                  </a:lnTo>
                  <a:lnTo>
                    <a:pt x="52" y="26"/>
                  </a:lnTo>
                  <a:lnTo>
                    <a:pt x="52" y="26"/>
                  </a:lnTo>
                  <a:lnTo>
                    <a:pt x="50" y="16"/>
                  </a:lnTo>
                  <a:lnTo>
                    <a:pt x="44" y="8"/>
                  </a:lnTo>
                  <a:lnTo>
                    <a:pt x="36" y="2"/>
                  </a:lnTo>
                  <a:lnTo>
                    <a:pt x="2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21" name="Freeform 18"/>
            <p:cNvSpPr/>
            <p:nvPr/>
          </p:nvSpPr>
          <p:spPr bwMode="auto">
            <a:xfrm>
              <a:off x="1858963" y="901700"/>
              <a:ext cx="82550" cy="82550"/>
            </a:xfrm>
            <a:custGeom>
              <a:avLst/>
              <a:gdLst/>
              <a:ahLst/>
              <a:cxnLst>
                <a:cxn ang="0">
                  <a:pos x="26" y="0"/>
                </a:cxn>
                <a:cxn ang="0">
                  <a:pos x="26" y="0"/>
                </a:cxn>
                <a:cxn ang="0">
                  <a:pos x="16" y="2"/>
                </a:cxn>
                <a:cxn ang="0">
                  <a:pos x="8" y="8"/>
                </a:cxn>
                <a:cxn ang="0">
                  <a:pos x="2" y="16"/>
                </a:cxn>
                <a:cxn ang="0">
                  <a:pos x="0" y="26"/>
                </a:cxn>
                <a:cxn ang="0">
                  <a:pos x="0" y="26"/>
                </a:cxn>
                <a:cxn ang="0">
                  <a:pos x="2" y="36"/>
                </a:cxn>
                <a:cxn ang="0">
                  <a:pos x="8" y="44"/>
                </a:cxn>
                <a:cxn ang="0">
                  <a:pos x="16" y="50"/>
                </a:cxn>
                <a:cxn ang="0">
                  <a:pos x="26" y="52"/>
                </a:cxn>
                <a:cxn ang="0">
                  <a:pos x="26" y="52"/>
                </a:cxn>
                <a:cxn ang="0">
                  <a:pos x="36" y="50"/>
                </a:cxn>
                <a:cxn ang="0">
                  <a:pos x="44" y="44"/>
                </a:cxn>
                <a:cxn ang="0">
                  <a:pos x="50" y="36"/>
                </a:cxn>
                <a:cxn ang="0">
                  <a:pos x="52" y="26"/>
                </a:cxn>
                <a:cxn ang="0">
                  <a:pos x="52" y="26"/>
                </a:cxn>
                <a:cxn ang="0">
                  <a:pos x="50" y="16"/>
                </a:cxn>
                <a:cxn ang="0">
                  <a:pos x="44" y="8"/>
                </a:cxn>
                <a:cxn ang="0">
                  <a:pos x="36" y="2"/>
                </a:cxn>
                <a:cxn ang="0">
                  <a:pos x="26" y="0"/>
                </a:cxn>
              </a:cxnLst>
              <a:rect l="0" t="0" r="r" b="b"/>
              <a:pathLst>
                <a:path w="52" h="52">
                  <a:moveTo>
                    <a:pt x="26" y="0"/>
                  </a:moveTo>
                  <a:lnTo>
                    <a:pt x="26" y="0"/>
                  </a:lnTo>
                  <a:lnTo>
                    <a:pt x="16" y="2"/>
                  </a:lnTo>
                  <a:lnTo>
                    <a:pt x="8" y="8"/>
                  </a:lnTo>
                  <a:lnTo>
                    <a:pt x="2" y="16"/>
                  </a:lnTo>
                  <a:lnTo>
                    <a:pt x="0" y="26"/>
                  </a:lnTo>
                  <a:lnTo>
                    <a:pt x="0" y="26"/>
                  </a:lnTo>
                  <a:lnTo>
                    <a:pt x="2" y="36"/>
                  </a:lnTo>
                  <a:lnTo>
                    <a:pt x="8" y="44"/>
                  </a:lnTo>
                  <a:lnTo>
                    <a:pt x="16" y="50"/>
                  </a:lnTo>
                  <a:lnTo>
                    <a:pt x="26" y="52"/>
                  </a:lnTo>
                  <a:lnTo>
                    <a:pt x="26" y="52"/>
                  </a:lnTo>
                  <a:lnTo>
                    <a:pt x="36" y="50"/>
                  </a:lnTo>
                  <a:lnTo>
                    <a:pt x="44" y="44"/>
                  </a:lnTo>
                  <a:lnTo>
                    <a:pt x="50" y="36"/>
                  </a:lnTo>
                  <a:lnTo>
                    <a:pt x="52" y="26"/>
                  </a:lnTo>
                  <a:lnTo>
                    <a:pt x="52" y="26"/>
                  </a:lnTo>
                  <a:lnTo>
                    <a:pt x="50" y="16"/>
                  </a:lnTo>
                  <a:lnTo>
                    <a:pt x="44" y="8"/>
                  </a:lnTo>
                  <a:lnTo>
                    <a:pt x="36" y="2"/>
                  </a:lnTo>
                  <a:lnTo>
                    <a:pt x="2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22" name="Freeform 19"/>
            <p:cNvSpPr/>
            <p:nvPr/>
          </p:nvSpPr>
          <p:spPr bwMode="auto">
            <a:xfrm>
              <a:off x="3217863" y="365125"/>
              <a:ext cx="34925" cy="34925"/>
            </a:xfrm>
            <a:custGeom>
              <a:avLst/>
              <a:gdLst/>
              <a:ahLst/>
              <a:cxnLst>
                <a:cxn ang="0">
                  <a:pos x="10" y="0"/>
                </a:cxn>
                <a:cxn ang="0">
                  <a:pos x="10" y="0"/>
                </a:cxn>
                <a:cxn ang="0">
                  <a:pos x="6" y="0"/>
                </a:cxn>
                <a:cxn ang="0">
                  <a:pos x="2" y="4"/>
                </a:cxn>
                <a:cxn ang="0">
                  <a:pos x="0" y="6"/>
                </a:cxn>
                <a:cxn ang="0">
                  <a:pos x="0" y="10"/>
                </a:cxn>
                <a:cxn ang="0">
                  <a:pos x="0" y="10"/>
                </a:cxn>
                <a:cxn ang="0">
                  <a:pos x="0" y="16"/>
                </a:cxn>
                <a:cxn ang="0">
                  <a:pos x="2" y="18"/>
                </a:cxn>
                <a:cxn ang="0">
                  <a:pos x="6" y="22"/>
                </a:cxn>
                <a:cxn ang="0">
                  <a:pos x="10" y="22"/>
                </a:cxn>
                <a:cxn ang="0">
                  <a:pos x="10" y="22"/>
                </a:cxn>
                <a:cxn ang="0">
                  <a:pos x="16" y="22"/>
                </a:cxn>
                <a:cxn ang="0">
                  <a:pos x="18" y="18"/>
                </a:cxn>
                <a:cxn ang="0">
                  <a:pos x="22" y="16"/>
                </a:cxn>
                <a:cxn ang="0">
                  <a:pos x="22" y="10"/>
                </a:cxn>
                <a:cxn ang="0">
                  <a:pos x="22" y="10"/>
                </a:cxn>
                <a:cxn ang="0">
                  <a:pos x="22" y="6"/>
                </a:cxn>
                <a:cxn ang="0">
                  <a:pos x="18" y="4"/>
                </a:cxn>
                <a:cxn ang="0">
                  <a:pos x="16" y="0"/>
                </a:cxn>
                <a:cxn ang="0">
                  <a:pos x="10" y="0"/>
                </a:cxn>
              </a:cxnLst>
              <a:rect l="0" t="0" r="r" b="b"/>
              <a:pathLst>
                <a:path w="22" h="22">
                  <a:moveTo>
                    <a:pt x="10" y="0"/>
                  </a:moveTo>
                  <a:lnTo>
                    <a:pt x="10" y="0"/>
                  </a:lnTo>
                  <a:lnTo>
                    <a:pt x="6" y="0"/>
                  </a:lnTo>
                  <a:lnTo>
                    <a:pt x="2" y="4"/>
                  </a:lnTo>
                  <a:lnTo>
                    <a:pt x="0" y="6"/>
                  </a:lnTo>
                  <a:lnTo>
                    <a:pt x="0" y="10"/>
                  </a:lnTo>
                  <a:lnTo>
                    <a:pt x="0" y="10"/>
                  </a:lnTo>
                  <a:lnTo>
                    <a:pt x="0" y="16"/>
                  </a:lnTo>
                  <a:lnTo>
                    <a:pt x="2" y="18"/>
                  </a:lnTo>
                  <a:lnTo>
                    <a:pt x="6" y="22"/>
                  </a:lnTo>
                  <a:lnTo>
                    <a:pt x="10" y="22"/>
                  </a:lnTo>
                  <a:lnTo>
                    <a:pt x="10" y="22"/>
                  </a:lnTo>
                  <a:lnTo>
                    <a:pt x="16" y="22"/>
                  </a:lnTo>
                  <a:lnTo>
                    <a:pt x="18" y="18"/>
                  </a:lnTo>
                  <a:lnTo>
                    <a:pt x="22" y="16"/>
                  </a:lnTo>
                  <a:lnTo>
                    <a:pt x="22" y="10"/>
                  </a:lnTo>
                  <a:lnTo>
                    <a:pt x="22" y="10"/>
                  </a:lnTo>
                  <a:lnTo>
                    <a:pt x="22" y="6"/>
                  </a:lnTo>
                  <a:lnTo>
                    <a:pt x="18" y="4"/>
                  </a:lnTo>
                  <a:lnTo>
                    <a:pt x="16" y="0"/>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23" name="Freeform 20"/>
            <p:cNvSpPr/>
            <p:nvPr/>
          </p:nvSpPr>
          <p:spPr bwMode="auto">
            <a:xfrm>
              <a:off x="3217863" y="365125"/>
              <a:ext cx="34925" cy="34925"/>
            </a:xfrm>
            <a:custGeom>
              <a:avLst/>
              <a:gdLst/>
              <a:ahLst/>
              <a:cxnLst>
                <a:cxn ang="0">
                  <a:pos x="10" y="0"/>
                </a:cxn>
                <a:cxn ang="0">
                  <a:pos x="10" y="0"/>
                </a:cxn>
                <a:cxn ang="0">
                  <a:pos x="6" y="0"/>
                </a:cxn>
                <a:cxn ang="0">
                  <a:pos x="2" y="4"/>
                </a:cxn>
                <a:cxn ang="0">
                  <a:pos x="0" y="6"/>
                </a:cxn>
                <a:cxn ang="0">
                  <a:pos x="0" y="10"/>
                </a:cxn>
                <a:cxn ang="0">
                  <a:pos x="0" y="10"/>
                </a:cxn>
                <a:cxn ang="0">
                  <a:pos x="0" y="16"/>
                </a:cxn>
                <a:cxn ang="0">
                  <a:pos x="2" y="18"/>
                </a:cxn>
                <a:cxn ang="0">
                  <a:pos x="6" y="22"/>
                </a:cxn>
                <a:cxn ang="0">
                  <a:pos x="10" y="22"/>
                </a:cxn>
                <a:cxn ang="0">
                  <a:pos x="10" y="22"/>
                </a:cxn>
                <a:cxn ang="0">
                  <a:pos x="16" y="22"/>
                </a:cxn>
                <a:cxn ang="0">
                  <a:pos x="18" y="18"/>
                </a:cxn>
                <a:cxn ang="0">
                  <a:pos x="22" y="16"/>
                </a:cxn>
                <a:cxn ang="0">
                  <a:pos x="22" y="10"/>
                </a:cxn>
                <a:cxn ang="0">
                  <a:pos x="22" y="10"/>
                </a:cxn>
                <a:cxn ang="0">
                  <a:pos x="22" y="6"/>
                </a:cxn>
                <a:cxn ang="0">
                  <a:pos x="18" y="4"/>
                </a:cxn>
                <a:cxn ang="0">
                  <a:pos x="16" y="0"/>
                </a:cxn>
                <a:cxn ang="0">
                  <a:pos x="10" y="0"/>
                </a:cxn>
              </a:cxnLst>
              <a:rect l="0" t="0" r="r" b="b"/>
              <a:pathLst>
                <a:path w="22" h="22">
                  <a:moveTo>
                    <a:pt x="10" y="0"/>
                  </a:moveTo>
                  <a:lnTo>
                    <a:pt x="10" y="0"/>
                  </a:lnTo>
                  <a:lnTo>
                    <a:pt x="6" y="0"/>
                  </a:lnTo>
                  <a:lnTo>
                    <a:pt x="2" y="4"/>
                  </a:lnTo>
                  <a:lnTo>
                    <a:pt x="0" y="6"/>
                  </a:lnTo>
                  <a:lnTo>
                    <a:pt x="0" y="10"/>
                  </a:lnTo>
                  <a:lnTo>
                    <a:pt x="0" y="10"/>
                  </a:lnTo>
                  <a:lnTo>
                    <a:pt x="0" y="16"/>
                  </a:lnTo>
                  <a:lnTo>
                    <a:pt x="2" y="18"/>
                  </a:lnTo>
                  <a:lnTo>
                    <a:pt x="6" y="22"/>
                  </a:lnTo>
                  <a:lnTo>
                    <a:pt x="10" y="22"/>
                  </a:lnTo>
                  <a:lnTo>
                    <a:pt x="10" y="22"/>
                  </a:lnTo>
                  <a:lnTo>
                    <a:pt x="16" y="22"/>
                  </a:lnTo>
                  <a:lnTo>
                    <a:pt x="18" y="18"/>
                  </a:lnTo>
                  <a:lnTo>
                    <a:pt x="22" y="16"/>
                  </a:lnTo>
                  <a:lnTo>
                    <a:pt x="22" y="10"/>
                  </a:lnTo>
                  <a:lnTo>
                    <a:pt x="22" y="10"/>
                  </a:lnTo>
                  <a:lnTo>
                    <a:pt x="22" y="6"/>
                  </a:lnTo>
                  <a:lnTo>
                    <a:pt x="18" y="4"/>
                  </a:lnTo>
                  <a:lnTo>
                    <a:pt x="16" y="0"/>
                  </a:lnTo>
                  <a:lnTo>
                    <a:pt x="10"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24" name="Freeform 21"/>
            <p:cNvSpPr/>
            <p:nvPr/>
          </p:nvSpPr>
          <p:spPr bwMode="auto">
            <a:xfrm>
              <a:off x="5957888" y="666750"/>
              <a:ext cx="34925" cy="34925"/>
            </a:xfrm>
            <a:custGeom>
              <a:avLst/>
              <a:gdLst/>
              <a:ahLst/>
              <a:cxnLst>
                <a:cxn ang="0">
                  <a:pos x="12" y="0"/>
                </a:cxn>
                <a:cxn ang="0">
                  <a:pos x="12" y="0"/>
                </a:cxn>
                <a:cxn ang="0">
                  <a:pos x="6" y="2"/>
                </a:cxn>
                <a:cxn ang="0">
                  <a:pos x="4" y="4"/>
                </a:cxn>
                <a:cxn ang="0">
                  <a:pos x="0" y="8"/>
                </a:cxn>
                <a:cxn ang="0">
                  <a:pos x="0" y="12"/>
                </a:cxn>
                <a:cxn ang="0">
                  <a:pos x="0" y="12"/>
                </a:cxn>
                <a:cxn ang="0">
                  <a:pos x="0" y="16"/>
                </a:cxn>
                <a:cxn ang="0">
                  <a:pos x="4" y="20"/>
                </a:cxn>
                <a:cxn ang="0">
                  <a:pos x="6" y="22"/>
                </a:cxn>
                <a:cxn ang="0">
                  <a:pos x="12" y="22"/>
                </a:cxn>
                <a:cxn ang="0">
                  <a:pos x="12" y="22"/>
                </a:cxn>
                <a:cxn ang="0">
                  <a:pos x="16" y="22"/>
                </a:cxn>
                <a:cxn ang="0">
                  <a:pos x="20" y="20"/>
                </a:cxn>
                <a:cxn ang="0">
                  <a:pos x="22" y="16"/>
                </a:cxn>
                <a:cxn ang="0">
                  <a:pos x="22" y="12"/>
                </a:cxn>
                <a:cxn ang="0">
                  <a:pos x="22" y="12"/>
                </a:cxn>
                <a:cxn ang="0">
                  <a:pos x="22" y="8"/>
                </a:cxn>
                <a:cxn ang="0">
                  <a:pos x="20" y="4"/>
                </a:cxn>
                <a:cxn ang="0">
                  <a:pos x="16" y="2"/>
                </a:cxn>
                <a:cxn ang="0">
                  <a:pos x="12" y="0"/>
                </a:cxn>
              </a:cxnLst>
              <a:rect l="0" t="0" r="r" b="b"/>
              <a:pathLst>
                <a:path w="22" h="22">
                  <a:moveTo>
                    <a:pt x="12" y="0"/>
                  </a:moveTo>
                  <a:lnTo>
                    <a:pt x="12" y="0"/>
                  </a:lnTo>
                  <a:lnTo>
                    <a:pt x="6" y="2"/>
                  </a:lnTo>
                  <a:lnTo>
                    <a:pt x="4" y="4"/>
                  </a:lnTo>
                  <a:lnTo>
                    <a:pt x="0" y="8"/>
                  </a:lnTo>
                  <a:lnTo>
                    <a:pt x="0" y="12"/>
                  </a:lnTo>
                  <a:lnTo>
                    <a:pt x="0" y="12"/>
                  </a:lnTo>
                  <a:lnTo>
                    <a:pt x="0" y="16"/>
                  </a:lnTo>
                  <a:lnTo>
                    <a:pt x="4" y="20"/>
                  </a:lnTo>
                  <a:lnTo>
                    <a:pt x="6" y="22"/>
                  </a:lnTo>
                  <a:lnTo>
                    <a:pt x="12" y="22"/>
                  </a:lnTo>
                  <a:lnTo>
                    <a:pt x="12" y="22"/>
                  </a:lnTo>
                  <a:lnTo>
                    <a:pt x="16" y="22"/>
                  </a:lnTo>
                  <a:lnTo>
                    <a:pt x="20" y="20"/>
                  </a:lnTo>
                  <a:lnTo>
                    <a:pt x="22" y="16"/>
                  </a:lnTo>
                  <a:lnTo>
                    <a:pt x="22" y="12"/>
                  </a:lnTo>
                  <a:lnTo>
                    <a:pt x="22" y="12"/>
                  </a:lnTo>
                  <a:lnTo>
                    <a:pt x="22" y="8"/>
                  </a:lnTo>
                  <a:lnTo>
                    <a:pt x="20" y="4"/>
                  </a:lnTo>
                  <a:lnTo>
                    <a:pt x="16" y="2"/>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25" name="Freeform 22"/>
            <p:cNvSpPr/>
            <p:nvPr/>
          </p:nvSpPr>
          <p:spPr bwMode="auto">
            <a:xfrm>
              <a:off x="5957888" y="666750"/>
              <a:ext cx="34925" cy="34925"/>
            </a:xfrm>
            <a:custGeom>
              <a:avLst/>
              <a:gdLst/>
              <a:ahLst/>
              <a:cxnLst>
                <a:cxn ang="0">
                  <a:pos x="12" y="0"/>
                </a:cxn>
                <a:cxn ang="0">
                  <a:pos x="12" y="0"/>
                </a:cxn>
                <a:cxn ang="0">
                  <a:pos x="6" y="2"/>
                </a:cxn>
                <a:cxn ang="0">
                  <a:pos x="4" y="4"/>
                </a:cxn>
                <a:cxn ang="0">
                  <a:pos x="0" y="8"/>
                </a:cxn>
                <a:cxn ang="0">
                  <a:pos x="0" y="12"/>
                </a:cxn>
                <a:cxn ang="0">
                  <a:pos x="0" y="12"/>
                </a:cxn>
                <a:cxn ang="0">
                  <a:pos x="0" y="16"/>
                </a:cxn>
                <a:cxn ang="0">
                  <a:pos x="4" y="20"/>
                </a:cxn>
                <a:cxn ang="0">
                  <a:pos x="6" y="22"/>
                </a:cxn>
                <a:cxn ang="0">
                  <a:pos x="12" y="22"/>
                </a:cxn>
                <a:cxn ang="0">
                  <a:pos x="12" y="22"/>
                </a:cxn>
                <a:cxn ang="0">
                  <a:pos x="16" y="22"/>
                </a:cxn>
                <a:cxn ang="0">
                  <a:pos x="20" y="20"/>
                </a:cxn>
                <a:cxn ang="0">
                  <a:pos x="22" y="16"/>
                </a:cxn>
                <a:cxn ang="0">
                  <a:pos x="22" y="12"/>
                </a:cxn>
                <a:cxn ang="0">
                  <a:pos x="22" y="12"/>
                </a:cxn>
                <a:cxn ang="0">
                  <a:pos x="22" y="8"/>
                </a:cxn>
                <a:cxn ang="0">
                  <a:pos x="20" y="4"/>
                </a:cxn>
                <a:cxn ang="0">
                  <a:pos x="16" y="2"/>
                </a:cxn>
                <a:cxn ang="0">
                  <a:pos x="12" y="0"/>
                </a:cxn>
              </a:cxnLst>
              <a:rect l="0" t="0" r="r" b="b"/>
              <a:pathLst>
                <a:path w="22" h="22">
                  <a:moveTo>
                    <a:pt x="12" y="0"/>
                  </a:moveTo>
                  <a:lnTo>
                    <a:pt x="12" y="0"/>
                  </a:lnTo>
                  <a:lnTo>
                    <a:pt x="6" y="2"/>
                  </a:lnTo>
                  <a:lnTo>
                    <a:pt x="4" y="4"/>
                  </a:lnTo>
                  <a:lnTo>
                    <a:pt x="0" y="8"/>
                  </a:lnTo>
                  <a:lnTo>
                    <a:pt x="0" y="12"/>
                  </a:lnTo>
                  <a:lnTo>
                    <a:pt x="0" y="12"/>
                  </a:lnTo>
                  <a:lnTo>
                    <a:pt x="0" y="16"/>
                  </a:lnTo>
                  <a:lnTo>
                    <a:pt x="4" y="20"/>
                  </a:lnTo>
                  <a:lnTo>
                    <a:pt x="6" y="22"/>
                  </a:lnTo>
                  <a:lnTo>
                    <a:pt x="12" y="22"/>
                  </a:lnTo>
                  <a:lnTo>
                    <a:pt x="12" y="22"/>
                  </a:lnTo>
                  <a:lnTo>
                    <a:pt x="16" y="22"/>
                  </a:lnTo>
                  <a:lnTo>
                    <a:pt x="20" y="20"/>
                  </a:lnTo>
                  <a:lnTo>
                    <a:pt x="22" y="16"/>
                  </a:lnTo>
                  <a:lnTo>
                    <a:pt x="22" y="12"/>
                  </a:lnTo>
                  <a:lnTo>
                    <a:pt x="22" y="12"/>
                  </a:lnTo>
                  <a:lnTo>
                    <a:pt x="22" y="8"/>
                  </a:lnTo>
                  <a:lnTo>
                    <a:pt x="20" y="4"/>
                  </a:lnTo>
                  <a:lnTo>
                    <a:pt x="16" y="2"/>
                  </a:lnTo>
                  <a:lnTo>
                    <a:pt x="12"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26" name="Freeform 23"/>
            <p:cNvSpPr/>
            <p:nvPr/>
          </p:nvSpPr>
          <p:spPr bwMode="auto">
            <a:xfrm>
              <a:off x="6500813" y="819150"/>
              <a:ext cx="34925" cy="34925"/>
            </a:xfrm>
            <a:custGeom>
              <a:avLst/>
              <a:gdLst/>
              <a:ahLst/>
              <a:cxnLst>
                <a:cxn ang="0">
                  <a:pos x="12" y="0"/>
                </a:cxn>
                <a:cxn ang="0">
                  <a:pos x="12" y="0"/>
                </a:cxn>
                <a:cxn ang="0">
                  <a:pos x="6" y="0"/>
                </a:cxn>
                <a:cxn ang="0">
                  <a:pos x="4" y="2"/>
                </a:cxn>
                <a:cxn ang="0">
                  <a:pos x="0" y="6"/>
                </a:cxn>
                <a:cxn ang="0">
                  <a:pos x="0" y="10"/>
                </a:cxn>
                <a:cxn ang="0">
                  <a:pos x="0" y="10"/>
                </a:cxn>
                <a:cxn ang="0">
                  <a:pos x="0" y="16"/>
                </a:cxn>
                <a:cxn ang="0">
                  <a:pos x="4" y="18"/>
                </a:cxn>
                <a:cxn ang="0">
                  <a:pos x="6" y="22"/>
                </a:cxn>
                <a:cxn ang="0">
                  <a:pos x="12" y="22"/>
                </a:cxn>
                <a:cxn ang="0">
                  <a:pos x="12" y="22"/>
                </a:cxn>
                <a:cxn ang="0">
                  <a:pos x="16" y="22"/>
                </a:cxn>
                <a:cxn ang="0">
                  <a:pos x="20" y="18"/>
                </a:cxn>
                <a:cxn ang="0">
                  <a:pos x="22" y="16"/>
                </a:cxn>
                <a:cxn ang="0">
                  <a:pos x="22" y="10"/>
                </a:cxn>
                <a:cxn ang="0">
                  <a:pos x="22" y="10"/>
                </a:cxn>
                <a:cxn ang="0">
                  <a:pos x="22" y="6"/>
                </a:cxn>
                <a:cxn ang="0">
                  <a:pos x="20" y="2"/>
                </a:cxn>
                <a:cxn ang="0">
                  <a:pos x="16" y="0"/>
                </a:cxn>
                <a:cxn ang="0">
                  <a:pos x="12" y="0"/>
                </a:cxn>
              </a:cxnLst>
              <a:rect l="0" t="0" r="r" b="b"/>
              <a:pathLst>
                <a:path w="22" h="22">
                  <a:moveTo>
                    <a:pt x="12" y="0"/>
                  </a:moveTo>
                  <a:lnTo>
                    <a:pt x="12" y="0"/>
                  </a:lnTo>
                  <a:lnTo>
                    <a:pt x="6" y="0"/>
                  </a:lnTo>
                  <a:lnTo>
                    <a:pt x="4" y="2"/>
                  </a:lnTo>
                  <a:lnTo>
                    <a:pt x="0" y="6"/>
                  </a:lnTo>
                  <a:lnTo>
                    <a:pt x="0" y="10"/>
                  </a:lnTo>
                  <a:lnTo>
                    <a:pt x="0" y="10"/>
                  </a:lnTo>
                  <a:lnTo>
                    <a:pt x="0" y="16"/>
                  </a:lnTo>
                  <a:lnTo>
                    <a:pt x="4" y="18"/>
                  </a:lnTo>
                  <a:lnTo>
                    <a:pt x="6" y="22"/>
                  </a:lnTo>
                  <a:lnTo>
                    <a:pt x="12" y="22"/>
                  </a:lnTo>
                  <a:lnTo>
                    <a:pt x="12" y="22"/>
                  </a:lnTo>
                  <a:lnTo>
                    <a:pt x="16" y="22"/>
                  </a:lnTo>
                  <a:lnTo>
                    <a:pt x="20" y="18"/>
                  </a:lnTo>
                  <a:lnTo>
                    <a:pt x="22" y="16"/>
                  </a:lnTo>
                  <a:lnTo>
                    <a:pt x="22" y="10"/>
                  </a:lnTo>
                  <a:lnTo>
                    <a:pt x="22" y="10"/>
                  </a:lnTo>
                  <a:lnTo>
                    <a:pt x="22" y="6"/>
                  </a:lnTo>
                  <a:lnTo>
                    <a:pt x="20" y="2"/>
                  </a:lnTo>
                  <a:lnTo>
                    <a:pt x="16" y="0"/>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27" name="Freeform 24"/>
            <p:cNvSpPr/>
            <p:nvPr/>
          </p:nvSpPr>
          <p:spPr bwMode="auto">
            <a:xfrm>
              <a:off x="6500813" y="819150"/>
              <a:ext cx="34925" cy="34925"/>
            </a:xfrm>
            <a:custGeom>
              <a:avLst/>
              <a:gdLst/>
              <a:ahLst/>
              <a:cxnLst>
                <a:cxn ang="0">
                  <a:pos x="12" y="0"/>
                </a:cxn>
                <a:cxn ang="0">
                  <a:pos x="12" y="0"/>
                </a:cxn>
                <a:cxn ang="0">
                  <a:pos x="6" y="0"/>
                </a:cxn>
                <a:cxn ang="0">
                  <a:pos x="4" y="2"/>
                </a:cxn>
                <a:cxn ang="0">
                  <a:pos x="0" y="6"/>
                </a:cxn>
                <a:cxn ang="0">
                  <a:pos x="0" y="10"/>
                </a:cxn>
                <a:cxn ang="0">
                  <a:pos x="0" y="10"/>
                </a:cxn>
                <a:cxn ang="0">
                  <a:pos x="0" y="16"/>
                </a:cxn>
                <a:cxn ang="0">
                  <a:pos x="4" y="18"/>
                </a:cxn>
                <a:cxn ang="0">
                  <a:pos x="6" y="22"/>
                </a:cxn>
                <a:cxn ang="0">
                  <a:pos x="12" y="22"/>
                </a:cxn>
                <a:cxn ang="0">
                  <a:pos x="12" y="22"/>
                </a:cxn>
                <a:cxn ang="0">
                  <a:pos x="16" y="22"/>
                </a:cxn>
                <a:cxn ang="0">
                  <a:pos x="20" y="18"/>
                </a:cxn>
                <a:cxn ang="0">
                  <a:pos x="22" y="16"/>
                </a:cxn>
                <a:cxn ang="0">
                  <a:pos x="22" y="10"/>
                </a:cxn>
                <a:cxn ang="0">
                  <a:pos x="22" y="10"/>
                </a:cxn>
                <a:cxn ang="0">
                  <a:pos x="22" y="6"/>
                </a:cxn>
                <a:cxn ang="0">
                  <a:pos x="20" y="2"/>
                </a:cxn>
                <a:cxn ang="0">
                  <a:pos x="16" y="0"/>
                </a:cxn>
                <a:cxn ang="0">
                  <a:pos x="12" y="0"/>
                </a:cxn>
              </a:cxnLst>
              <a:rect l="0" t="0" r="r" b="b"/>
              <a:pathLst>
                <a:path w="22" h="22">
                  <a:moveTo>
                    <a:pt x="12" y="0"/>
                  </a:moveTo>
                  <a:lnTo>
                    <a:pt x="12" y="0"/>
                  </a:lnTo>
                  <a:lnTo>
                    <a:pt x="6" y="0"/>
                  </a:lnTo>
                  <a:lnTo>
                    <a:pt x="4" y="2"/>
                  </a:lnTo>
                  <a:lnTo>
                    <a:pt x="0" y="6"/>
                  </a:lnTo>
                  <a:lnTo>
                    <a:pt x="0" y="10"/>
                  </a:lnTo>
                  <a:lnTo>
                    <a:pt x="0" y="10"/>
                  </a:lnTo>
                  <a:lnTo>
                    <a:pt x="0" y="16"/>
                  </a:lnTo>
                  <a:lnTo>
                    <a:pt x="4" y="18"/>
                  </a:lnTo>
                  <a:lnTo>
                    <a:pt x="6" y="22"/>
                  </a:lnTo>
                  <a:lnTo>
                    <a:pt x="12" y="22"/>
                  </a:lnTo>
                  <a:lnTo>
                    <a:pt x="12" y="22"/>
                  </a:lnTo>
                  <a:lnTo>
                    <a:pt x="16" y="22"/>
                  </a:lnTo>
                  <a:lnTo>
                    <a:pt x="20" y="18"/>
                  </a:lnTo>
                  <a:lnTo>
                    <a:pt x="22" y="16"/>
                  </a:lnTo>
                  <a:lnTo>
                    <a:pt x="22" y="10"/>
                  </a:lnTo>
                  <a:lnTo>
                    <a:pt x="22" y="10"/>
                  </a:lnTo>
                  <a:lnTo>
                    <a:pt x="22" y="6"/>
                  </a:lnTo>
                  <a:lnTo>
                    <a:pt x="20" y="2"/>
                  </a:lnTo>
                  <a:lnTo>
                    <a:pt x="16" y="0"/>
                  </a:lnTo>
                  <a:lnTo>
                    <a:pt x="12"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28" name="Freeform 25"/>
            <p:cNvSpPr/>
            <p:nvPr/>
          </p:nvSpPr>
          <p:spPr bwMode="auto">
            <a:xfrm>
              <a:off x="7735888" y="523875"/>
              <a:ext cx="38100" cy="38100"/>
            </a:xfrm>
            <a:custGeom>
              <a:avLst/>
              <a:gdLst/>
              <a:ahLst/>
              <a:cxnLst>
                <a:cxn ang="0">
                  <a:pos x="12" y="0"/>
                </a:cxn>
                <a:cxn ang="0">
                  <a:pos x="12" y="0"/>
                </a:cxn>
                <a:cxn ang="0">
                  <a:pos x="8" y="2"/>
                </a:cxn>
                <a:cxn ang="0">
                  <a:pos x="4" y="4"/>
                </a:cxn>
                <a:cxn ang="0">
                  <a:pos x="2" y="8"/>
                </a:cxn>
                <a:cxn ang="0">
                  <a:pos x="0" y="12"/>
                </a:cxn>
                <a:cxn ang="0">
                  <a:pos x="0" y="12"/>
                </a:cxn>
                <a:cxn ang="0">
                  <a:pos x="2" y="16"/>
                </a:cxn>
                <a:cxn ang="0">
                  <a:pos x="4" y="20"/>
                </a:cxn>
                <a:cxn ang="0">
                  <a:pos x="8" y="22"/>
                </a:cxn>
                <a:cxn ang="0">
                  <a:pos x="12" y="24"/>
                </a:cxn>
                <a:cxn ang="0">
                  <a:pos x="12" y="24"/>
                </a:cxn>
                <a:cxn ang="0">
                  <a:pos x="16" y="22"/>
                </a:cxn>
                <a:cxn ang="0">
                  <a:pos x="20" y="20"/>
                </a:cxn>
                <a:cxn ang="0">
                  <a:pos x="22" y="16"/>
                </a:cxn>
                <a:cxn ang="0">
                  <a:pos x="24" y="12"/>
                </a:cxn>
                <a:cxn ang="0">
                  <a:pos x="24" y="12"/>
                </a:cxn>
                <a:cxn ang="0">
                  <a:pos x="22" y="8"/>
                </a:cxn>
                <a:cxn ang="0">
                  <a:pos x="20" y="4"/>
                </a:cxn>
                <a:cxn ang="0">
                  <a:pos x="16" y="2"/>
                </a:cxn>
                <a:cxn ang="0">
                  <a:pos x="12" y="0"/>
                </a:cxn>
              </a:cxnLst>
              <a:rect l="0" t="0" r="r" b="b"/>
              <a:pathLst>
                <a:path w="24" h="24">
                  <a:moveTo>
                    <a:pt x="12" y="0"/>
                  </a:moveTo>
                  <a:lnTo>
                    <a:pt x="12" y="0"/>
                  </a:lnTo>
                  <a:lnTo>
                    <a:pt x="8" y="2"/>
                  </a:lnTo>
                  <a:lnTo>
                    <a:pt x="4" y="4"/>
                  </a:lnTo>
                  <a:lnTo>
                    <a:pt x="2" y="8"/>
                  </a:lnTo>
                  <a:lnTo>
                    <a:pt x="0" y="12"/>
                  </a:lnTo>
                  <a:lnTo>
                    <a:pt x="0" y="12"/>
                  </a:lnTo>
                  <a:lnTo>
                    <a:pt x="2" y="16"/>
                  </a:lnTo>
                  <a:lnTo>
                    <a:pt x="4" y="20"/>
                  </a:lnTo>
                  <a:lnTo>
                    <a:pt x="8" y="22"/>
                  </a:lnTo>
                  <a:lnTo>
                    <a:pt x="12" y="24"/>
                  </a:lnTo>
                  <a:lnTo>
                    <a:pt x="12" y="24"/>
                  </a:lnTo>
                  <a:lnTo>
                    <a:pt x="16" y="22"/>
                  </a:lnTo>
                  <a:lnTo>
                    <a:pt x="20" y="20"/>
                  </a:lnTo>
                  <a:lnTo>
                    <a:pt x="22" y="16"/>
                  </a:lnTo>
                  <a:lnTo>
                    <a:pt x="24" y="12"/>
                  </a:lnTo>
                  <a:lnTo>
                    <a:pt x="24" y="12"/>
                  </a:lnTo>
                  <a:lnTo>
                    <a:pt x="22" y="8"/>
                  </a:lnTo>
                  <a:lnTo>
                    <a:pt x="20" y="4"/>
                  </a:lnTo>
                  <a:lnTo>
                    <a:pt x="16" y="2"/>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29" name="Freeform 26"/>
            <p:cNvSpPr/>
            <p:nvPr/>
          </p:nvSpPr>
          <p:spPr bwMode="auto">
            <a:xfrm>
              <a:off x="7735888" y="523875"/>
              <a:ext cx="38100" cy="38100"/>
            </a:xfrm>
            <a:custGeom>
              <a:avLst/>
              <a:gdLst/>
              <a:ahLst/>
              <a:cxnLst>
                <a:cxn ang="0">
                  <a:pos x="12" y="0"/>
                </a:cxn>
                <a:cxn ang="0">
                  <a:pos x="12" y="0"/>
                </a:cxn>
                <a:cxn ang="0">
                  <a:pos x="8" y="2"/>
                </a:cxn>
                <a:cxn ang="0">
                  <a:pos x="4" y="4"/>
                </a:cxn>
                <a:cxn ang="0">
                  <a:pos x="2" y="8"/>
                </a:cxn>
                <a:cxn ang="0">
                  <a:pos x="0" y="12"/>
                </a:cxn>
                <a:cxn ang="0">
                  <a:pos x="0" y="12"/>
                </a:cxn>
                <a:cxn ang="0">
                  <a:pos x="2" y="16"/>
                </a:cxn>
                <a:cxn ang="0">
                  <a:pos x="4" y="20"/>
                </a:cxn>
                <a:cxn ang="0">
                  <a:pos x="8" y="22"/>
                </a:cxn>
                <a:cxn ang="0">
                  <a:pos x="12" y="24"/>
                </a:cxn>
                <a:cxn ang="0">
                  <a:pos x="12" y="24"/>
                </a:cxn>
                <a:cxn ang="0">
                  <a:pos x="16" y="22"/>
                </a:cxn>
                <a:cxn ang="0">
                  <a:pos x="20" y="20"/>
                </a:cxn>
                <a:cxn ang="0">
                  <a:pos x="22" y="16"/>
                </a:cxn>
                <a:cxn ang="0">
                  <a:pos x="24" y="12"/>
                </a:cxn>
                <a:cxn ang="0">
                  <a:pos x="24" y="12"/>
                </a:cxn>
                <a:cxn ang="0">
                  <a:pos x="22" y="8"/>
                </a:cxn>
                <a:cxn ang="0">
                  <a:pos x="20" y="4"/>
                </a:cxn>
                <a:cxn ang="0">
                  <a:pos x="16" y="2"/>
                </a:cxn>
                <a:cxn ang="0">
                  <a:pos x="12" y="0"/>
                </a:cxn>
              </a:cxnLst>
              <a:rect l="0" t="0" r="r" b="b"/>
              <a:pathLst>
                <a:path w="24" h="24">
                  <a:moveTo>
                    <a:pt x="12" y="0"/>
                  </a:moveTo>
                  <a:lnTo>
                    <a:pt x="12" y="0"/>
                  </a:lnTo>
                  <a:lnTo>
                    <a:pt x="8" y="2"/>
                  </a:lnTo>
                  <a:lnTo>
                    <a:pt x="4" y="4"/>
                  </a:lnTo>
                  <a:lnTo>
                    <a:pt x="2" y="8"/>
                  </a:lnTo>
                  <a:lnTo>
                    <a:pt x="0" y="12"/>
                  </a:lnTo>
                  <a:lnTo>
                    <a:pt x="0" y="12"/>
                  </a:lnTo>
                  <a:lnTo>
                    <a:pt x="2" y="16"/>
                  </a:lnTo>
                  <a:lnTo>
                    <a:pt x="4" y="20"/>
                  </a:lnTo>
                  <a:lnTo>
                    <a:pt x="8" y="22"/>
                  </a:lnTo>
                  <a:lnTo>
                    <a:pt x="12" y="24"/>
                  </a:lnTo>
                  <a:lnTo>
                    <a:pt x="12" y="24"/>
                  </a:lnTo>
                  <a:lnTo>
                    <a:pt x="16" y="22"/>
                  </a:lnTo>
                  <a:lnTo>
                    <a:pt x="20" y="20"/>
                  </a:lnTo>
                  <a:lnTo>
                    <a:pt x="22" y="16"/>
                  </a:lnTo>
                  <a:lnTo>
                    <a:pt x="24" y="12"/>
                  </a:lnTo>
                  <a:lnTo>
                    <a:pt x="24" y="12"/>
                  </a:lnTo>
                  <a:lnTo>
                    <a:pt x="22" y="8"/>
                  </a:lnTo>
                  <a:lnTo>
                    <a:pt x="20" y="4"/>
                  </a:lnTo>
                  <a:lnTo>
                    <a:pt x="16" y="2"/>
                  </a:lnTo>
                  <a:lnTo>
                    <a:pt x="12"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30" name="Freeform 27"/>
            <p:cNvSpPr/>
            <p:nvPr/>
          </p:nvSpPr>
          <p:spPr bwMode="auto">
            <a:xfrm>
              <a:off x="7497763" y="774700"/>
              <a:ext cx="34925" cy="34925"/>
            </a:xfrm>
            <a:custGeom>
              <a:avLst/>
              <a:gdLst/>
              <a:ahLst/>
              <a:cxnLst>
                <a:cxn ang="0">
                  <a:pos x="10" y="0"/>
                </a:cxn>
                <a:cxn ang="0">
                  <a:pos x="10" y="0"/>
                </a:cxn>
                <a:cxn ang="0">
                  <a:pos x="6" y="0"/>
                </a:cxn>
                <a:cxn ang="0">
                  <a:pos x="2" y="2"/>
                </a:cxn>
                <a:cxn ang="0">
                  <a:pos x="0" y="6"/>
                </a:cxn>
                <a:cxn ang="0">
                  <a:pos x="0" y="10"/>
                </a:cxn>
                <a:cxn ang="0">
                  <a:pos x="0" y="10"/>
                </a:cxn>
                <a:cxn ang="0">
                  <a:pos x="0" y="16"/>
                </a:cxn>
                <a:cxn ang="0">
                  <a:pos x="2" y="18"/>
                </a:cxn>
                <a:cxn ang="0">
                  <a:pos x="6" y="22"/>
                </a:cxn>
                <a:cxn ang="0">
                  <a:pos x="10" y="22"/>
                </a:cxn>
                <a:cxn ang="0">
                  <a:pos x="10" y="22"/>
                </a:cxn>
                <a:cxn ang="0">
                  <a:pos x="16" y="22"/>
                </a:cxn>
                <a:cxn ang="0">
                  <a:pos x="18" y="18"/>
                </a:cxn>
                <a:cxn ang="0">
                  <a:pos x="22" y="16"/>
                </a:cxn>
                <a:cxn ang="0">
                  <a:pos x="22" y="10"/>
                </a:cxn>
                <a:cxn ang="0">
                  <a:pos x="22" y="10"/>
                </a:cxn>
                <a:cxn ang="0">
                  <a:pos x="22" y="6"/>
                </a:cxn>
                <a:cxn ang="0">
                  <a:pos x="18" y="2"/>
                </a:cxn>
                <a:cxn ang="0">
                  <a:pos x="16" y="0"/>
                </a:cxn>
                <a:cxn ang="0">
                  <a:pos x="10" y="0"/>
                </a:cxn>
              </a:cxnLst>
              <a:rect l="0" t="0" r="r" b="b"/>
              <a:pathLst>
                <a:path w="22" h="22">
                  <a:moveTo>
                    <a:pt x="10" y="0"/>
                  </a:moveTo>
                  <a:lnTo>
                    <a:pt x="10" y="0"/>
                  </a:lnTo>
                  <a:lnTo>
                    <a:pt x="6" y="0"/>
                  </a:lnTo>
                  <a:lnTo>
                    <a:pt x="2" y="2"/>
                  </a:lnTo>
                  <a:lnTo>
                    <a:pt x="0" y="6"/>
                  </a:lnTo>
                  <a:lnTo>
                    <a:pt x="0" y="10"/>
                  </a:lnTo>
                  <a:lnTo>
                    <a:pt x="0" y="10"/>
                  </a:lnTo>
                  <a:lnTo>
                    <a:pt x="0" y="16"/>
                  </a:lnTo>
                  <a:lnTo>
                    <a:pt x="2" y="18"/>
                  </a:lnTo>
                  <a:lnTo>
                    <a:pt x="6" y="22"/>
                  </a:lnTo>
                  <a:lnTo>
                    <a:pt x="10" y="22"/>
                  </a:lnTo>
                  <a:lnTo>
                    <a:pt x="10" y="22"/>
                  </a:lnTo>
                  <a:lnTo>
                    <a:pt x="16" y="22"/>
                  </a:lnTo>
                  <a:lnTo>
                    <a:pt x="18" y="18"/>
                  </a:lnTo>
                  <a:lnTo>
                    <a:pt x="22" y="16"/>
                  </a:lnTo>
                  <a:lnTo>
                    <a:pt x="22" y="10"/>
                  </a:lnTo>
                  <a:lnTo>
                    <a:pt x="22" y="10"/>
                  </a:lnTo>
                  <a:lnTo>
                    <a:pt x="22" y="6"/>
                  </a:lnTo>
                  <a:lnTo>
                    <a:pt x="18" y="2"/>
                  </a:lnTo>
                  <a:lnTo>
                    <a:pt x="16" y="0"/>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31" name="Freeform 28"/>
            <p:cNvSpPr/>
            <p:nvPr/>
          </p:nvSpPr>
          <p:spPr bwMode="auto">
            <a:xfrm>
              <a:off x="7497763" y="774700"/>
              <a:ext cx="34925" cy="34925"/>
            </a:xfrm>
            <a:custGeom>
              <a:avLst/>
              <a:gdLst/>
              <a:ahLst/>
              <a:cxnLst>
                <a:cxn ang="0">
                  <a:pos x="10" y="0"/>
                </a:cxn>
                <a:cxn ang="0">
                  <a:pos x="10" y="0"/>
                </a:cxn>
                <a:cxn ang="0">
                  <a:pos x="6" y="0"/>
                </a:cxn>
                <a:cxn ang="0">
                  <a:pos x="2" y="2"/>
                </a:cxn>
                <a:cxn ang="0">
                  <a:pos x="0" y="6"/>
                </a:cxn>
                <a:cxn ang="0">
                  <a:pos x="0" y="10"/>
                </a:cxn>
                <a:cxn ang="0">
                  <a:pos x="0" y="10"/>
                </a:cxn>
                <a:cxn ang="0">
                  <a:pos x="0" y="16"/>
                </a:cxn>
                <a:cxn ang="0">
                  <a:pos x="2" y="18"/>
                </a:cxn>
                <a:cxn ang="0">
                  <a:pos x="6" y="22"/>
                </a:cxn>
                <a:cxn ang="0">
                  <a:pos x="10" y="22"/>
                </a:cxn>
                <a:cxn ang="0">
                  <a:pos x="10" y="22"/>
                </a:cxn>
                <a:cxn ang="0">
                  <a:pos x="16" y="22"/>
                </a:cxn>
                <a:cxn ang="0">
                  <a:pos x="18" y="18"/>
                </a:cxn>
                <a:cxn ang="0">
                  <a:pos x="22" y="16"/>
                </a:cxn>
                <a:cxn ang="0">
                  <a:pos x="22" y="10"/>
                </a:cxn>
                <a:cxn ang="0">
                  <a:pos x="22" y="10"/>
                </a:cxn>
                <a:cxn ang="0">
                  <a:pos x="22" y="6"/>
                </a:cxn>
                <a:cxn ang="0">
                  <a:pos x="18" y="2"/>
                </a:cxn>
                <a:cxn ang="0">
                  <a:pos x="16" y="0"/>
                </a:cxn>
                <a:cxn ang="0">
                  <a:pos x="10" y="0"/>
                </a:cxn>
              </a:cxnLst>
              <a:rect l="0" t="0" r="r" b="b"/>
              <a:pathLst>
                <a:path w="22" h="22">
                  <a:moveTo>
                    <a:pt x="10" y="0"/>
                  </a:moveTo>
                  <a:lnTo>
                    <a:pt x="10" y="0"/>
                  </a:lnTo>
                  <a:lnTo>
                    <a:pt x="6" y="0"/>
                  </a:lnTo>
                  <a:lnTo>
                    <a:pt x="2" y="2"/>
                  </a:lnTo>
                  <a:lnTo>
                    <a:pt x="0" y="6"/>
                  </a:lnTo>
                  <a:lnTo>
                    <a:pt x="0" y="10"/>
                  </a:lnTo>
                  <a:lnTo>
                    <a:pt x="0" y="10"/>
                  </a:lnTo>
                  <a:lnTo>
                    <a:pt x="0" y="16"/>
                  </a:lnTo>
                  <a:lnTo>
                    <a:pt x="2" y="18"/>
                  </a:lnTo>
                  <a:lnTo>
                    <a:pt x="6" y="22"/>
                  </a:lnTo>
                  <a:lnTo>
                    <a:pt x="10" y="22"/>
                  </a:lnTo>
                  <a:lnTo>
                    <a:pt x="10" y="22"/>
                  </a:lnTo>
                  <a:lnTo>
                    <a:pt x="16" y="22"/>
                  </a:lnTo>
                  <a:lnTo>
                    <a:pt x="18" y="18"/>
                  </a:lnTo>
                  <a:lnTo>
                    <a:pt x="22" y="16"/>
                  </a:lnTo>
                  <a:lnTo>
                    <a:pt x="22" y="10"/>
                  </a:lnTo>
                  <a:lnTo>
                    <a:pt x="22" y="10"/>
                  </a:lnTo>
                  <a:lnTo>
                    <a:pt x="22" y="6"/>
                  </a:lnTo>
                  <a:lnTo>
                    <a:pt x="18" y="2"/>
                  </a:lnTo>
                  <a:lnTo>
                    <a:pt x="16" y="0"/>
                  </a:lnTo>
                  <a:lnTo>
                    <a:pt x="10"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32" name="Freeform 29"/>
            <p:cNvSpPr/>
            <p:nvPr/>
          </p:nvSpPr>
          <p:spPr bwMode="auto">
            <a:xfrm>
              <a:off x="3478213" y="196850"/>
              <a:ext cx="47625" cy="50800"/>
            </a:xfrm>
            <a:custGeom>
              <a:avLst/>
              <a:gdLst/>
              <a:ahLst/>
              <a:cxnLst>
                <a:cxn ang="0">
                  <a:pos x="14" y="0"/>
                </a:cxn>
                <a:cxn ang="0">
                  <a:pos x="14" y="0"/>
                </a:cxn>
                <a:cxn ang="0">
                  <a:pos x="8" y="2"/>
                </a:cxn>
                <a:cxn ang="0">
                  <a:pos x="4" y="6"/>
                </a:cxn>
                <a:cxn ang="0">
                  <a:pos x="0" y="10"/>
                </a:cxn>
                <a:cxn ang="0">
                  <a:pos x="0" y="16"/>
                </a:cxn>
                <a:cxn ang="0">
                  <a:pos x="0" y="16"/>
                </a:cxn>
                <a:cxn ang="0">
                  <a:pos x="0" y="22"/>
                </a:cxn>
                <a:cxn ang="0">
                  <a:pos x="4" y="28"/>
                </a:cxn>
                <a:cxn ang="0">
                  <a:pos x="8" y="30"/>
                </a:cxn>
                <a:cxn ang="0">
                  <a:pos x="14" y="32"/>
                </a:cxn>
                <a:cxn ang="0">
                  <a:pos x="14" y="32"/>
                </a:cxn>
                <a:cxn ang="0">
                  <a:pos x="20" y="30"/>
                </a:cxn>
                <a:cxn ang="0">
                  <a:pos x="26" y="28"/>
                </a:cxn>
                <a:cxn ang="0">
                  <a:pos x="30" y="22"/>
                </a:cxn>
                <a:cxn ang="0">
                  <a:pos x="30" y="16"/>
                </a:cxn>
                <a:cxn ang="0">
                  <a:pos x="30" y="16"/>
                </a:cxn>
                <a:cxn ang="0">
                  <a:pos x="30" y="10"/>
                </a:cxn>
                <a:cxn ang="0">
                  <a:pos x="26" y="6"/>
                </a:cxn>
                <a:cxn ang="0">
                  <a:pos x="20" y="2"/>
                </a:cxn>
                <a:cxn ang="0">
                  <a:pos x="14" y="0"/>
                </a:cxn>
              </a:cxnLst>
              <a:rect l="0" t="0" r="r" b="b"/>
              <a:pathLst>
                <a:path w="30" h="32">
                  <a:moveTo>
                    <a:pt x="14" y="0"/>
                  </a:moveTo>
                  <a:lnTo>
                    <a:pt x="14" y="0"/>
                  </a:lnTo>
                  <a:lnTo>
                    <a:pt x="8" y="2"/>
                  </a:lnTo>
                  <a:lnTo>
                    <a:pt x="4" y="6"/>
                  </a:lnTo>
                  <a:lnTo>
                    <a:pt x="0" y="10"/>
                  </a:lnTo>
                  <a:lnTo>
                    <a:pt x="0" y="16"/>
                  </a:lnTo>
                  <a:lnTo>
                    <a:pt x="0" y="16"/>
                  </a:lnTo>
                  <a:lnTo>
                    <a:pt x="0" y="22"/>
                  </a:lnTo>
                  <a:lnTo>
                    <a:pt x="4" y="28"/>
                  </a:lnTo>
                  <a:lnTo>
                    <a:pt x="8" y="30"/>
                  </a:lnTo>
                  <a:lnTo>
                    <a:pt x="14" y="32"/>
                  </a:lnTo>
                  <a:lnTo>
                    <a:pt x="14" y="32"/>
                  </a:lnTo>
                  <a:lnTo>
                    <a:pt x="20" y="30"/>
                  </a:lnTo>
                  <a:lnTo>
                    <a:pt x="26" y="28"/>
                  </a:lnTo>
                  <a:lnTo>
                    <a:pt x="30" y="22"/>
                  </a:lnTo>
                  <a:lnTo>
                    <a:pt x="30" y="16"/>
                  </a:lnTo>
                  <a:lnTo>
                    <a:pt x="30" y="16"/>
                  </a:lnTo>
                  <a:lnTo>
                    <a:pt x="30" y="10"/>
                  </a:lnTo>
                  <a:lnTo>
                    <a:pt x="26" y="6"/>
                  </a:lnTo>
                  <a:lnTo>
                    <a:pt x="20" y="2"/>
                  </a:lnTo>
                  <a:lnTo>
                    <a:pt x="14"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33" name="Freeform 30"/>
            <p:cNvSpPr/>
            <p:nvPr/>
          </p:nvSpPr>
          <p:spPr bwMode="auto">
            <a:xfrm>
              <a:off x="3478213" y="196850"/>
              <a:ext cx="47625" cy="50800"/>
            </a:xfrm>
            <a:custGeom>
              <a:avLst/>
              <a:gdLst/>
              <a:ahLst/>
              <a:cxnLst>
                <a:cxn ang="0">
                  <a:pos x="14" y="0"/>
                </a:cxn>
                <a:cxn ang="0">
                  <a:pos x="14" y="0"/>
                </a:cxn>
                <a:cxn ang="0">
                  <a:pos x="8" y="2"/>
                </a:cxn>
                <a:cxn ang="0">
                  <a:pos x="4" y="6"/>
                </a:cxn>
                <a:cxn ang="0">
                  <a:pos x="0" y="10"/>
                </a:cxn>
                <a:cxn ang="0">
                  <a:pos x="0" y="16"/>
                </a:cxn>
                <a:cxn ang="0">
                  <a:pos x="0" y="16"/>
                </a:cxn>
                <a:cxn ang="0">
                  <a:pos x="0" y="22"/>
                </a:cxn>
                <a:cxn ang="0">
                  <a:pos x="4" y="28"/>
                </a:cxn>
                <a:cxn ang="0">
                  <a:pos x="8" y="30"/>
                </a:cxn>
                <a:cxn ang="0">
                  <a:pos x="14" y="32"/>
                </a:cxn>
                <a:cxn ang="0">
                  <a:pos x="14" y="32"/>
                </a:cxn>
                <a:cxn ang="0">
                  <a:pos x="20" y="30"/>
                </a:cxn>
                <a:cxn ang="0">
                  <a:pos x="26" y="28"/>
                </a:cxn>
                <a:cxn ang="0">
                  <a:pos x="30" y="22"/>
                </a:cxn>
                <a:cxn ang="0">
                  <a:pos x="30" y="16"/>
                </a:cxn>
                <a:cxn ang="0">
                  <a:pos x="30" y="16"/>
                </a:cxn>
                <a:cxn ang="0">
                  <a:pos x="30" y="10"/>
                </a:cxn>
                <a:cxn ang="0">
                  <a:pos x="26" y="6"/>
                </a:cxn>
                <a:cxn ang="0">
                  <a:pos x="20" y="2"/>
                </a:cxn>
                <a:cxn ang="0">
                  <a:pos x="14" y="0"/>
                </a:cxn>
              </a:cxnLst>
              <a:rect l="0" t="0" r="r" b="b"/>
              <a:pathLst>
                <a:path w="30" h="32">
                  <a:moveTo>
                    <a:pt x="14" y="0"/>
                  </a:moveTo>
                  <a:lnTo>
                    <a:pt x="14" y="0"/>
                  </a:lnTo>
                  <a:lnTo>
                    <a:pt x="8" y="2"/>
                  </a:lnTo>
                  <a:lnTo>
                    <a:pt x="4" y="6"/>
                  </a:lnTo>
                  <a:lnTo>
                    <a:pt x="0" y="10"/>
                  </a:lnTo>
                  <a:lnTo>
                    <a:pt x="0" y="16"/>
                  </a:lnTo>
                  <a:lnTo>
                    <a:pt x="0" y="16"/>
                  </a:lnTo>
                  <a:lnTo>
                    <a:pt x="0" y="22"/>
                  </a:lnTo>
                  <a:lnTo>
                    <a:pt x="4" y="28"/>
                  </a:lnTo>
                  <a:lnTo>
                    <a:pt x="8" y="30"/>
                  </a:lnTo>
                  <a:lnTo>
                    <a:pt x="14" y="32"/>
                  </a:lnTo>
                  <a:lnTo>
                    <a:pt x="14" y="32"/>
                  </a:lnTo>
                  <a:lnTo>
                    <a:pt x="20" y="30"/>
                  </a:lnTo>
                  <a:lnTo>
                    <a:pt x="26" y="28"/>
                  </a:lnTo>
                  <a:lnTo>
                    <a:pt x="30" y="22"/>
                  </a:lnTo>
                  <a:lnTo>
                    <a:pt x="30" y="16"/>
                  </a:lnTo>
                  <a:lnTo>
                    <a:pt x="30" y="16"/>
                  </a:lnTo>
                  <a:lnTo>
                    <a:pt x="30" y="10"/>
                  </a:lnTo>
                  <a:lnTo>
                    <a:pt x="26" y="6"/>
                  </a:lnTo>
                  <a:lnTo>
                    <a:pt x="20" y="2"/>
                  </a:lnTo>
                  <a:lnTo>
                    <a:pt x="14"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34" name="Freeform 31"/>
            <p:cNvSpPr/>
            <p:nvPr/>
          </p:nvSpPr>
          <p:spPr bwMode="auto">
            <a:xfrm>
              <a:off x="2557463" y="285750"/>
              <a:ext cx="38100" cy="34925"/>
            </a:xfrm>
            <a:custGeom>
              <a:avLst/>
              <a:gdLst/>
              <a:ahLst/>
              <a:cxnLst>
                <a:cxn ang="0">
                  <a:pos x="12" y="0"/>
                </a:cxn>
                <a:cxn ang="0">
                  <a:pos x="12" y="0"/>
                </a:cxn>
                <a:cxn ang="0">
                  <a:pos x="8" y="0"/>
                </a:cxn>
                <a:cxn ang="0">
                  <a:pos x="4" y="2"/>
                </a:cxn>
                <a:cxn ang="0">
                  <a:pos x="2" y="6"/>
                </a:cxn>
                <a:cxn ang="0">
                  <a:pos x="0" y="10"/>
                </a:cxn>
                <a:cxn ang="0">
                  <a:pos x="0" y="10"/>
                </a:cxn>
                <a:cxn ang="0">
                  <a:pos x="2" y="14"/>
                </a:cxn>
                <a:cxn ang="0">
                  <a:pos x="4" y="18"/>
                </a:cxn>
                <a:cxn ang="0">
                  <a:pos x="8" y="20"/>
                </a:cxn>
                <a:cxn ang="0">
                  <a:pos x="12" y="22"/>
                </a:cxn>
                <a:cxn ang="0">
                  <a:pos x="12" y="22"/>
                </a:cxn>
                <a:cxn ang="0">
                  <a:pos x="16" y="20"/>
                </a:cxn>
                <a:cxn ang="0">
                  <a:pos x="20" y="18"/>
                </a:cxn>
                <a:cxn ang="0">
                  <a:pos x="22" y="14"/>
                </a:cxn>
                <a:cxn ang="0">
                  <a:pos x="24" y="10"/>
                </a:cxn>
                <a:cxn ang="0">
                  <a:pos x="24" y="10"/>
                </a:cxn>
                <a:cxn ang="0">
                  <a:pos x="22" y="6"/>
                </a:cxn>
                <a:cxn ang="0">
                  <a:pos x="20" y="2"/>
                </a:cxn>
                <a:cxn ang="0">
                  <a:pos x="16" y="0"/>
                </a:cxn>
                <a:cxn ang="0">
                  <a:pos x="12" y="0"/>
                </a:cxn>
              </a:cxnLst>
              <a:rect l="0" t="0" r="r" b="b"/>
              <a:pathLst>
                <a:path w="24" h="22">
                  <a:moveTo>
                    <a:pt x="12" y="0"/>
                  </a:moveTo>
                  <a:lnTo>
                    <a:pt x="12" y="0"/>
                  </a:lnTo>
                  <a:lnTo>
                    <a:pt x="8" y="0"/>
                  </a:lnTo>
                  <a:lnTo>
                    <a:pt x="4" y="2"/>
                  </a:lnTo>
                  <a:lnTo>
                    <a:pt x="2" y="6"/>
                  </a:lnTo>
                  <a:lnTo>
                    <a:pt x="0" y="10"/>
                  </a:lnTo>
                  <a:lnTo>
                    <a:pt x="0" y="10"/>
                  </a:lnTo>
                  <a:lnTo>
                    <a:pt x="2" y="14"/>
                  </a:lnTo>
                  <a:lnTo>
                    <a:pt x="4" y="18"/>
                  </a:lnTo>
                  <a:lnTo>
                    <a:pt x="8" y="20"/>
                  </a:lnTo>
                  <a:lnTo>
                    <a:pt x="12" y="22"/>
                  </a:lnTo>
                  <a:lnTo>
                    <a:pt x="12" y="22"/>
                  </a:lnTo>
                  <a:lnTo>
                    <a:pt x="16" y="20"/>
                  </a:lnTo>
                  <a:lnTo>
                    <a:pt x="20" y="18"/>
                  </a:lnTo>
                  <a:lnTo>
                    <a:pt x="22" y="14"/>
                  </a:lnTo>
                  <a:lnTo>
                    <a:pt x="24" y="10"/>
                  </a:lnTo>
                  <a:lnTo>
                    <a:pt x="24" y="10"/>
                  </a:lnTo>
                  <a:lnTo>
                    <a:pt x="22" y="6"/>
                  </a:lnTo>
                  <a:lnTo>
                    <a:pt x="20" y="2"/>
                  </a:lnTo>
                  <a:lnTo>
                    <a:pt x="16" y="0"/>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35" name="Freeform 32"/>
            <p:cNvSpPr/>
            <p:nvPr/>
          </p:nvSpPr>
          <p:spPr bwMode="auto">
            <a:xfrm>
              <a:off x="2557463" y="285750"/>
              <a:ext cx="38100" cy="34925"/>
            </a:xfrm>
            <a:custGeom>
              <a:avLst/>
              <a:gdLst/>
              <a:ahLst/>
              <a:cxnLst>
                <a:cxn ang="0">
                  <a:pos x="12" y="0"/>
                </a:cxn>
                <a:cxn ang="0">
                  <a:pos x="12" y="0"/>
                </a:cxn>
                <a:cxn ang="0">
                  <a:pos x="8" y="0"/>
                </a:cxn>
                <a:cxn ang="0">
                  <a:pos x="4" y="2"/>
                </a:cxn>
                <a:cxn ang="0">
                  <a:pos x="2" y="6"/>
                </a:cxn>
                <a:cxn ang="0">
                  <a:pos x="0" y="10"/>
                </a:cxn>
                <a:cxn ang="0">
                  <a:pos x="0" y="10"/>
                </a:cxn>
                <a:cxn ang="0">
                  <a:pos x="2" y="14"/>
                </a:cxn>
                <a:cxn ang="0">
                  <a:pos x="4" y="18"/>
                </a:cxn>
                <a:cxn ang="0">
                  <a:pos x="8" y="20"/>
                </a:cxn>
                <a:cxn ang="0">
                  <a:pos x="12" y="22"/>
                </a:cxn>
                <a:cxn ang="0">
                  <a:pos x="12" y="22"/>
                </a:cxn>
                <a:cxn ang="0">
                  <a:pos x="16" y="20"/>
                </a:cxn>
                <a:cxn ang="0">
                  <a:pos x="20" y="18"/>
                </a:cxn>
                <a:cxn ang="0">
                  <a:pos x="22" y="14"/>
                </a:cxn>
                <a:cxn ang="0">
                  <a:pos x="24" y="10"/>
                </a:cxn>
                <a:cxn ang="0">
                  <a:pos x="24" y="10"/>
                </a:cxn>
                <a:cxn ang="0">
                  <a:pos x="22" y="6"/>
                </a:cxn>
                <a:cxn ang="0">
                  <a:pos x="20" y="2"/>
                </a:cxn>
                <a:cxn ang="0">
                  <a:pos x="16" y="0"/>
                </a:cxn>
                <a:cxn ang="0">
                  <a:pos x="12" y="0"/>
                </a:cxn>
              </a:cxnLst>
              <a:rect l="0" t="0" r="r" b="b"/>
              <a:pathLst>
                <a:path w="24" h="22">
                  <a:moveTo>
                    <a:pt x="12" y="0"/>
                  </a:moveTo>
                  <a:lnTo>
                    <a:pt x="12" y="0"/>
                  </a:lnTo>
                  <a:lnTo>
                    <a:pt x="8" y="0"/>
                  </a:lnTo>
                  <a:lnTo>
                    <a:pt x="4" y="2"/>
                  </a:lnTo>
                  <a:lnTo>
                    <a:pt x="2" y="6"/>
                  </a:lnTo>
                  <a:lnTo>
                    <a:pt x="0" y="10"/>
                  </a:lnTo>
                  <a:lnTo>
                    <a:pt x="0" y="10"/>
                  </a:lnTo>
                  <a:lnTo>
                    <a:pt x="2" y="14"/>
                  </a:lnTo>
                  <a:lnTo>
                    <a:pt x="4" y="18"/>
                  </a:lnTo>
                  <a:lnTo>
                    <a:pt x="8" y="20"/>
                  </a:lnTo>
                  <a:lnTo>
                    <a:pt x="12" y="22"/>
                  </a:lnTo>
                  <a:lnTo>
                    <a:pt x="12" y="22"/>
                  </a:lnTo>
                  <a:lnTo>
                    <a:pt x="16" y="20"/>
                  </a:lnTo>
                  <a:lnTo>
                    <a:pt x="20" y="18"/>
                  </a:lnTo>
                  <a:lnTo>
                    <a:pt x="22" y="14"/>
                  </a:lnTo>
                  <a:lnTo>
                    <a:pt x="24" y="10"/>
                  </a:lnTo>
                  <a:lnTo>
                    <a:pt x="24" y="10"/>
                  </a:lnTo>
                  <a:lnTo>
                    <a:pt x="22" y="6"/>
                  </a:lnTo>
                  <a:lnTo>
                    <a:pt x="20" y="2"/>
                  </a:lnTo>
                  <a:lnTo>
                    <a:pt x="16" y="0"/>
                  </a:lnTo>
                  <a:lnTo>
                    <a:pt x="12"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36" name="Freeform 33"/>
            <p:cNvSpPr/>
            <p:nvPr/>
          </p:nvSpPr>
          <p:spPr bwMode="auto">
            <a:xfrm>
              <a:off x="1608138" y="533400"/>
              <a:ext cx="38100" cy="34925"/>
            </a:xfrm>
            <a:custGeom>
              <a:avLst/>
              <a:gdLst/>
              <a:ahLst/>
              <a:cxnLst>
                <a:cxn ang="0">
                  <a:pos x="12" y="0"/>
                </a:cxn>
                <a:cxn ang="0">
                  <a:pos x="12" y="0"/>
                </a:cxn>
                <a:cxn ang="0">
                  <a:pos x="8" y="2"/>
                </a:cxn>
                <a:cxn ang="0">
                  <a:pos x="4" y="4"/>
                </a:cxn>
                <a:cxn ang="0">
                  <a:pos x="2" y="8"/>
                </a:cxn>
                <a:cxn ang="0">
                  <a:pos x="0" y="12"/>
                </a:cxn>
                <a:cxn ang="0">
                  <a:pos x="0" y="12"/>
                </a:cxn>
                <a:cxn ang="0">
                  <a:pos x="2" y="16"/>
                </a:cxn>
                <a:cxn ang="0">
                  <a:pos x="4" y="20"/>
                </a:cxn>
                <a:cxn ang="0">
                  <a:pos x="8" y="22"/>
                </a:cxn>
                <a:cxn ang="0">
                  <a:pos x="12" y="22"/>
                </a:cxn>
                <a:cxn ang="0">
                  <a:pos x="12" y="22"/>
                </a:cxn>
                <a:cxn ang="0">
                  <a:pos x="16" y="22"/>
                </a:cxn>
                <a:cxn ang="0">
                  <a:pos x="20" y="20"/>
                </a:cxn>
                <a:cxn ang="0">
                  <a:pos x="22" y="16"/>
                </a:cxn>
                <a:cxn ang="0">
                  <a:pos x="24" y="12"/>
                </a:cxn>
                <a:cxn ang="0">
                  <a:pos x="24" y="12"/>
                </a:cxn>
                <a:cxn ang="0">
                  <a:pos x="22" y="8"/>
                </a:cxn>
                <a:cxn ang="0">
                  <a:pos x="20" y="4"/>
                </a:cxn>
                <a:cxn ang="0">
                  <a:pos x="16" y="2"/>
                </a:cxn>
                <a:cxn ang="0">
                  <a:pos x="12" y="0"/>
                </a:cxn>
              </a:cxnLst>
              <a:rect l="0" t="0" r="r" b="b"/>
              <a:pathLst>
                <a:path w="24" h="22">
                  <a:moveTo>
                    <a:pt x="12" y="0"/>
                  </a:moveTo>
                  <a:lnTo>
                    <a:pt x="12" y="0"/>
                  </a:lnTo>
                  <a:lnTo>
                    <a:pt x="8" y="2"/>
                  </a:lnTo>
                  <a:lnTo>
                    <a:pt x="4" y="4"/>
                  </a:lnTo>
                  <a:lnTo>
                    <a:pt x="2" y="8"/>
                  </a:lnTo>
                  <a:lnTo>
                    <a:pt x="0" y="12"/>
                  </a:lnTo>
                  <a:lnTo>
                    <a:pt x="0" y="12"/>
                  </a:lnTo>
                  <a:lnTo>
                    <a:pt x="2" y="16"/>
                  </a:lnTo>
                  <a:lnTo>
                    <a:pt x="4" y="20"/>
                  </a:lnTo>
                  <a:lnTo>
                    <a:pt x="8" y="22"/>
                  </a:lnTo>
                  <a:lnTo>
                    <a:pt x="12" y="22"/>
                  </a:lnTo>
                  <a:lnTo>
                    <a:pt x="12" y="22"/>
                  </a:lnTo>
                  <a:lnTo>
                    <a:pt x="16" y="22"/>
                  </a:lnTo>
                  <a:lnTo>
                    <a:pt x="20" y="20"/>
                  </a:lnTo>
                  <a:lnTo>
                    <a:pt x="22" y="16"/>
                  </a:lnTo>
                  <a:lnTo>
                    <a:pt x="24" y="12"/>
                  </a:lnTo>
                  <a:lnTo>
                    <a:pt x="24" y="12"/>
                  </a:lnTo>
                  <a:lnTo>
                    <a:pt x="22" y="8"/>
                  </a:lnTo>
                  <a:lnTo>
                    <a:pt x="20" y="4"/>
                  </a:lnTo>
                  <a:lnTo>
                    <a:pt x="16" y="2"/>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37" name="Freeform 34"/>
            <p:cNvSpPr/>
            <p:nvPr/>
          </p:nvSpPr>
          <p:spPr bwMode="auto">
            <a:xfrm>
              <a:off x="1608138" y="533400"/>
              <a:ext cx="38100" cy="34925"/>
            </a:xfrm>
            <a:custGeom>
              <a:avLst/>
              <a:gdLst/>
              <a:ahLst/>
              <a:cxnLst>
                <a:cxn ang="0">
                  <a:pos x="12" y="0"/>
                </a:cxn>
                <a:cxn ang="0">
                  <a:pos x="12" y="0"/>
                </a:cxn>
                <a:cxn ang="0">
                  <a:pos x="8" y="2"/>
                </a:cxn>
                <a:cxn ang="0">
                  <a:pos x="4" y="4"/>
                </a:cxn>
                <a:cxn ang="0">
                  <a:pos x="2" y="8"/>
                </a:cxn>
                <a:cxn ang="0">
                  <a:pos x="0" y="12"/>
                </a:cxn>
                <a:cxn ang="0">
                  <a:pos x="0" y="12"/>
                </a:cxn>
                <a:cxn ang="0">
                  <a:pos x="2" y="16"/>
                </a:cxn>
                <a:cxn ang="0">
                  <a:pos x="4" y="20"/>
                </a:cxn>
                <a:cxn ang="0">
                  <a:pos x="8" y="22"/>
                </a:cxn>
                <a:cxn ang="0">
                  <a:pos x="12" y="22"/>
                </a:cxn>
                <a:cxn ang="0">
                  <a:pos x="12" y="22"/>
                </a:cxn>
                <a:cxn ang="0">
                  <a:pos x="16" y="22"/>
                </a:cxn>
                <a:cxn ang="0">
                  <a:pos x="20" y="20"/>
                </a:cxn>
                <a:cxn ang="0">
                  <a:pos x="22" y="16"/>
                </a:cxn>
                <a:cxn ang="0">
                  <a:pos x="24" y="12"/>
                </a:cxn>
                <a:cxn ang="0">
                  <a:pos x="24" y="12"/>
                </a:cxn>
                <a:cxn ang="0">
                  <a:pos x="22" y="8"/>
                </a:cxn>
                <a:cxn ang="0">
                  <a:pos x="20" y="4"/>
                </a:cxn>
                <a:cxn ang="0">
                  <a:pos x="16" y="2"/>
                </a:cxn>
                <a:cxn ang="0">
                  <a:pos x="12" y="0"/>
                </a:cxn>
              </a:cxnLst>
              <a:rect l="0" t="0" r="r" b="b"/>
              <a:pathLst>
                <a:path w="24" h="22">
                  <a:moveTo>
                    <a:pt x="12" y="0"/>
                  </a:moveTo>
                  <a:lnTo>
                    <a:pt x="12" y="0"/>
                  </a:lnTo>
                  <a:lnTo>
                    <a:pt x="8" y="2"/>
                  </a:lnTo>
                  <a:lnTo>
                    <a:pt x="4" y="4"/>
                  </a:lnTo>
                  <a:lnTo>
                    <a:pt x="2" y="8"/>
                  </a:lnTo>
                  <a:lnTo>
                    <a:pt x="0" y="12"/>
                  </a:lnTo>
                  <a:lnTo>
                    <a:pt x="0" y="12"/>
                  </a:lnTo>
                  <a:lnTo>
                    <a:pt x="2" y="16"/>
                  </a:lnTo>
                  <a:lnTo>
                    <a:pt x="4" y="20"/>
                  </a:lnTo>
                  <a:lnTo>
                    <a:pt x="8" y="22"/>
                  </a:lnTo>
                  <a:lnTo>
                    <a:pt x="12" y="22"/>
                  </a:lnTo>
                  <a:lnTo>
                    <a:pt x="12" y="22"/>
                  </a:lnTo>
                  <a:lnTo>
                    <a:pt x="16" y="22"/>
                  </a:lnTo>
                  <a:lnTo>
                    <a:pt x="20" y="20"/>
                  </a:lnTo>
                  <a:lnTo>
                    <a:pt x="22" y="16"/>
                  </a:lnTo>
                  <a:lnTo>
                    <a:pt x="24" y="12"/>
                  </a:lnTo>
                  <a:lnTo>
                    <a:pt x="24" y="12"/>
                  </a:lnTo>
                  <a:lnTo>
                    <a:pt x="22" y="8"/>
                  </a:lnTo>
                  <a:lnTo>
                    <a:pt x="20" y="4"/>
                  </a:lnTo>
                  <a:lnTo>
                    <a:pt x="16" y="2"/>
                  </a:lnTo>
                  <a:lnTo>
                    <a:pt x="12"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38" name="Freeform 35"/>
            <p:cNvSpPr/>
            <p:nvPr/>
          </p:nvSpPr>
          <p:spPr bwMode="auto">
            <a:xfrm>
              <a:off x="2132013" y="933450"/>
              <a:ext cx="34925" cy="34925"/>
            </a:xfrm>
            <a:custGeom>
              <a:avLst/>
              <a:gdLst/>
              <a:ahLst/>
              <a:cxnLst>
                <a:cxn ang="0">
                  <a:pos x="10" y="0"/>
                </a:cxn>
                <a:cxn ang="0">
                  <a:pos x="10" y="0"/>
                </a:cxn>
                <a:cxn ang="0">
                  <a:pos x="6" y="2"/>
                </a:cxn>
                <a:cxn ang="0">
                  <a:pos x="2" y="4"/>
                </a:cxn>
                <a:cxn ang="0">
                  <a:pos x="0" y="8"/>
                </a:cxn>
                <a:cxn ang="0">
                  <a:pos x="0" y="12"/>
                </a:cxn>
                <a:cxn ang="0">
                  <a:pos x="0" y="12"/>
                </a:cxn>
                <a:cxn ang="0">
                  <a:pos x="0" y="16"/>
                </a:cxn>
                <a:cxn ang="0">
                  <a:pos x="2" y="20"/>
                </a:cxn>
                <a:cxn ang="0">
                  <a:pos x="6" y="22"/>
                </a:cxn>
                <a:cxn ang="0">
                  <a:pos x="10" y="22"/>
                </a:cxn>
                <a:cxn ang="0">
                  <a:pos x="10" y="22"/>
                </a:cxn>
                <a:cxn ang="0">
                  <a:pos x="16" y="22"/>
                </a:cxn>
                <a:cxn ang="0">
                  <a:pos x="18" y="20"/>
                </a:cxn>
                <a:cxn ang="0">
                  <a:pos x="22" y="16"/>
                </a:cxn>
                <a:cxn ang="0">
                  <a:pos x="22" y="12"/>
                </a:cxn>
                <a:cxn ang="0">
                  <a:pos x="22" y="12"/>
                </a:cxn>
                <a:cxn ang="0">
                  <a:pos x="22" y="8"/>
                </a:cxn>
                <a:cxn ang="0">
                  <a:pos x="18" y="4"/>
                </a:cxn>
                <a:cxn ang="0">
                  <a:pos x="16" y="2"/>
                </a:cxn>
                <a:cxn ang="0">
                  <a:pos x="10" y="0"/>
                </a:cxn>
              </a:cxnLst>
              <a:rect l="0" t="0" r="r" b="b"/>
              <a:pathLst>
                <a:path w="22" h="22">
                  <a:moveTo>
                    <a:pt x="10" y="0"/>
                  </a:moveTo>
                  <a:lnTo>
                    <a:pt x="10" y="0"/>
                  </a:lnTo>
                  <a:lnTo>
                    <a:pt x="6" y="2"/>
                  </a:lnTo>
                  <a:lnTo>
                    <a:pt x="2" y="4"/>
                  </a:lnTo>
                  <a:lnTo>
                    <a:pt x="0" y="8"/>
                  </a:lnTo>
                  <a:lnTo>
                    <a:pt x="0" y="12"/>
                  </a:lnTo>
                  <a:lnTo>
                    <a:pt x="0" y="12"/>
                  </a:lnTo>
                  <a:lnTo>
                    <a:pt x="0" y="16"/>
                  </a:lnTo>
                  <a:lnTo>
                    <a:pt x="2" y="20"/>
                  </a:lnTo>
                  <a:lnTo>
                    <a:pt x="6" y="22"/>
                  </a:lnTo>
                  <a:lnTo>
                    <a:pt x="10" y="22"/>
                  </a:lnTo>
                  <a:lnTo>
                    <a:pt x="10" y="22"/>
                  </a:lnTo>
                  <a:lnTo>
                    <a:pt x="16" y="22"/>
                  </a:lnTo>
                  <a:lnTo>
                    <a:pt x="18" y="20"/>
                  </a:lnTo>
                  <a:lnTo>
                    <a:pt x="22" y="16"/>
                  </a:lnTo>
                  <a:lnTo>
                    <a:pt x="22" y="12"/>
                  </a:lnTo>
                  <a:lnTo>
                    <a:pt x="22" y="12"/>
                  </a:lnTo>
                  <a:lnTo>
                    <a:pt x="22" y="8"/>
                  </a:lnTo>
                  <a:lnTo>
                    <a:pt x="18" y="4"/>
                  </a:lnTo>
                  <a:lnTo>
                    <a:pt x="16" y="2"/>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39" name="Freeform 36"/>
            <p:cNvSpPr/>
            <p:nvPr/>
          </p:nvSpPr>
          <p:spPr bwMode="auto">
            <a:xfrm>
              <a:off x="2132013" y="933450"/>
              <a:ext cx="34925" cy="34925"/>
            </a:xfrm>
            <a:custGeom>
              <a:avLst/>
              <a:gdLst/>
              <a:ahLst/>
              <a:cxnLst>
                <a:cxn ang="0">
                  <a:pos x="10" y="0"/>
                </a:cxn>
                <a:cxn ang="0">
                  <a:pos x="10" y="0"/>
                </a:cxn>
                <a:cxn ang="0">
                  <a:pos x="6" y="2"/>
                </a:cxn>
                <a:cxn ang="0">
                  <a:pos x="2" y="4"/>
                </a:cxn>
                <a:cxn ang="0">
                  <a:pos x="0" y="8"/>
                </a:cxn>
                <a:cxn ang="0">
                  <a:pos x="0" y="12"/>
                </a:cxn>
                <a:cxn ang="0">
                  <a:pos x="0" y="12"/>
                </a:cxn>
                <a:cxn ang="0">
                  <a:pos x="0" y="16"/>
                </a:cxn>
                <a:cxn ang="0">
                  <a:pos x="2" y="20"/>
                </a:cxn>
                <a:cxn ang="0">
                  <a:pos x="6" y="22"/>
                </a:cxn>
                <a:cxn ang="0">
                  <a:pos x="10" y="22"/>
                </a:cxn>
                <a:cxn ang="0">
                  <a:pos x="10" y="22"/>
                </a:cxn>
                <a:cxn ang="0">
                  <a:pos x="16" y="22"/>
                </a:cxn>
                <a:cxn ang="0">
                  <a:pos x="18" y="20"/>
                </a:cxn>
                <a:cxn ang="0">
                  <a:pos x="22" y="16"/>
                </a:cxn>
                <a:cxn ang="0">
                  <a:pos x="22" y="12"/>
                </a:cxn>
                <a:cxn ang="0">
                  <a:pos x="22" y="12"/>
                </a:cxn>
                <a:cxn ang="0">
                  <a:pos x="22" y="8"/>
                </a:cxn>
                <a:cxn ang="0">
                  <a:pos x="18" y="4"/>
                </a:cxn>
                <a:cxn ang="0">
                  <a:pos x="16" y="2"/>
                </a:cxn>
                <a:cxn ang="0">
                  <a:pos x="10" y="0"/>
                </a:cxn>
              </a:cxnLst>
              <a:rect l="0" t="0" r="r" b="b"/>
              <a:pathLst>
                <a:path w="22" h="22">
                  <a:moveTo>
                    <a:pt x="10" y="0"/>
                  </a:moveTo>
                  <a:lnTo>
                    <a:pt x="10" y="0"/>
                  </a:lnTo>
                  <a:lnTo>
                    <a:pt x="6" y="2"/>
                  </a:lnTo>
                  <a:lnTo>
                    <a:pt x="2" y="4"/>
                  </a:lnTo>
                  <a:lnTo>
                    <a:pt x="0" y="8"/>
                  </a:lnTo>
                  <a:lnTo>
                    <a:pt x="0" y="12"/>
                  </a:lnTo>
                  <a:lnTo>
                    <a:pt x="0" y="12"/>
                  </a:lnTo>
                  <a:lnTo>
                    <a:pt x="0" y="16"/>
                  </a:lnTo>
                  <a:lnTo>
                    <a:pt x="2" y="20"/>
                  </a:lnTo>
                  <a:lnTo>
                    <a:pt x="6" y="22"/>
                  </a:lnTo>
                  <a:lnTo>
                    <a:pt x="10" y="22"/>
                  </a:lnTo>
                  <a:lnTo>
                    <a:pt x="10" y="22"/>
                  </a:lnTo>
                  <a:lnTo>
                    <a:pt x="16" y="22"/>
                  </a:lnTo>
                  <a:lnTo>
                    <a:pt x="18" y="20"/>
                  </a:lnTo>
                  <a:lnTo>
                    <a:pt x="22" y="16"/>
                  </a:lnTo>
                  <a:lnTo>
                    <a:pt x="22" y="12"/>
                  </a:lnTo>
                  <a:lnTo>
                    <a:pt x="22" y="12"/>
                  </a:lnTo>
                  <a:lnTo>
                    <a:pt x="22" y="8"/>
                  </a:lnTo>
                  <a:lnTo>
                    <a:pt x="18" y="4"/>
                  </a:lnTo>
                  <a:lnTo>
                    <a:pt x="16" y="2"/>
                  </a:lnTo>
                  <a:lnTo>
                    <a:pt x="10"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40" name="Freeform 37"/>
            <p:cNvSpPr/>
            <p:nvPr/>
          </p:nvSpPr>
          <p:spPr bwMode="auto">
            <a:xfrm>
              <a:off x="1681163" y="755650"/>
              <a:ext cx="34925" cy="34925"/>
            </a:xfrm>
            <a:custGeom>
              <a:avLst/>
              <a:gdLst/>
              <a:ahLst/>
              <a:cxnLst>
                <a:cxn ang="0">
                  <a:pos x="10" y="0"/>
                </a:cxn>
                <a:cxn ang="0">
                  <a:pos x="10" y="0"/>
                </a:cxn>
                <a:cxn ang="0">
                  <a:pos x="6" y="2"/>
                </a:cxn>
                <a:cxn ang="0">
                  <a:pos x="2" y="4"/>
                </a:cxn>
                <a:cxn ang="0">
                  <a:pos x="0" y="8"/>
                </a:cxn>
                <a:cxn ang="0">
                  <a:pos x="0" y="12"/>
                </a:cxn>
                <a:cxn ang="0">
                  <a:pos x="0" y="12"/>
                </a:cxn>
                <a:cxn ang="0">
                  <a:pos x="0" y="16"/>
                </a:cxn>
                <a:cxn ang="0">
                  <a:pos x="2" y="20"/>
                </a:cxn>
                <a:cxn ang="0">
                  <a:pos x="6" y="22"/>
                </a:cxn>
                <a:cxn ang="0">
                  <a:pos x="10" y="22"/>
                </a:cxn>
                <a:cxn ang="0">
                  <a:pos x="10" y="22"/>
                </a:cxn>
                <a:cxn ang="0">
                  <a:pos x="16" y="22"/>
                </a:cxn>
                <a:cxn ang="0">
                  <a:pos x="18" y="20"/>
                </a:cxn>
                <a:cxn ang="0">
                  <a:pos x="22" y="16"/>
                </a:cxn>
                <a:cxn ang="0">
                  <a:pos x="22" y="12"/>
                </a:cxn>
                <a:cxn ang="0">
                  <a:pos x="22" y="12"/>
                </a:cxn>
                <a:cxn ang="0">
                  <a:pos x="22" y="8"/>
                </a:cxn>
                <a:cxn ang="0">
                  <a:pos x="18" y="4"/>
                </a:cxn>
                <a:cxn ang="0">
                  <a:pos x="16" y="2"/>
                </a:cxn>
                <a:cxn ang="0">
                  <a:pos x="10" y="0"/>
                </a:cxn>
              </a:cxnLst>
              <a:rect l="0" t="0" r="r" b="b"/>
              <a:pathLst>
                <a:path w="22" h="22">
                  <a:moveTo>
                    <a:pt x="10" y="0"/>
                  </a:moveTo>
                  <a:lnTo>
                    <a:pt x="10" y="0"/>
                  </a:lnTo>
                  <a:lnTo>
                    <a:pt x="6" y="2"/>
                  </a:lnTo>
                  <a:lnTo>
                    <a:pt x="2" y="4"/>
                  </a:lnTo>
                  <a:lnTo>
                    <a:pt x="0" y="8"/>
                  </a:lnTo>
                  <a:lnTo>
                    <a:pt x="0" y="12"/>
                  </a:lnTo>
                  <a:lnTo>
                    <a:pt x="0" y="12"/>
                  </a:lnTo>
                  <a:lnTo>
                    <a:pt x="0" y="16"/>
                  </a:lnTo>
                  <a:lnTo>
                    <a:pt x="2" y="20"/>
                  </a:lnTo>
                  <a:lnTo>
                    <a:pt x="6" y="22"/>
                  </a:lnTo>
                  <a:lnTo>
                    <a:pt x="10" y="22"/>
                  </a:lnTo>
                  <a:lnTo>
                    <a:pt x="10" y="22"/>
                  </a:lnTo>
                  <a:lnTo>
                    <a:pt x="16" y="22"/>
                  </a:lnTo>
                  <a:lnTo>
                    <a:pt x="18" y="20"/>
                  </a:lnTo>
                  <a:lnTo>
                    <a:pt x="22" y="16"/>
                  </a:lnTo>
                  <a:lnTo>
                    <a:pt x="22" y="12"/>
                  </a:lnTo>
                  <a:lnTo>
                    <a:pt x="22" y="12"/>
                  </a:lnTo>
                  <a:lnTo>
                    <a:pt x="22" y="8"/>
                  </a:lnTo>
                  <a:lnTo>
                    <a:pt x="18" y="4"/>
                  </a:lnTo>
                  <a:lnTo>
                    <a:pt x="16" y="2"/>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41" name="Freeform 38"/>
            <p:cNvSpPr/>
            <p:nvPr/>
          </p:nvSpPr>
          <p:spPr bwMode="auto">
            <a:xfrm>
              <a:off x="1681163" y="755650"/>
              <a:ext cx="34925" cy="34925"/>
            </a:xfrm>
            <a:custGeom>
              <a:avLst/>
              <a:gdLst/>
              <a:ahLst/>
              <a:cxnLst>
                <a:cxn ang="0">
                  <a:pos x="10" y="0"/>
                </a:cxn>
                <a:cxn ang="0">
                  <a:pos x="10" y="0"/>
                </a:cxn>
                <a:cxn ang="0">
                  <a:pos x="6" y="2"/>
                </a:cxn>
                <a:cxn ang="0">
                  <a:pos x="2" y="4"/>
                </a:cxn>
                <a:cxn ang="0">
                  <a:pos x="0" y="8"/>
                </a:cxn>
                <a:cxn ang="0">
                  <a:pos x="0" y="12"/>
                </a:cxn>
                <a:cxn ang="0">
                  <a:pos x="0" y="12"/>
                </a:cxn>
                <a:cxn ang="0">
                  <a:pos x="0" y="16"/>
                </a:cxn>
                <a:cxn ang="0">
                  <a:pos x="2" y="20"/>
                </a:cxn>
                <a:cxn ang="0">
                  <a:pos x="6" y="22"/>
                </a:cxn>
                <a:cxn ang="0">
                  <a:pos x="10" y="22"/>
                </a:cxn>
                <a:cxn ang="0">
                  <a:pos x="10" y="22"/>
                </a:cxn>
                <a:cxn ang="0">
                  <a:pos x="16" y="22"/>
                </a:cxn>
                <a:cxn ang="0">
                  <a:pos x="18" y="20"/>
                </a:cxn>
                <a:cxn ang="0">
                  <a:pos x="22" y="16"/>
                </a:cxn>
                <a:cxn ang="0">
                  <a:pos x="22" y="12"/>
                </a:cxn>
                <a:cxn ang="0">
                  <a:pos x="22" y="12"/>
                </a:cxn>
                <a:cxn ang="0">
                  <a:pos x="22" y="8"/>
                </a:cxn>
                <a:cxn ang="0">
                  <a:pos x="18" y="4"/>
                </a:cxn>
                <a:cxn ang="0">
                  <a:pos x="16" y="2"/>
                </a:cxn>
                <a:cxn ang="0">
                  <a:pos x="10" y="0"/>
                </a:cxn>
              </a:cxnLst>
              <a:rect l="0" t="0" r="r" b="b"/>
              <a:pathLst>
                <a:path w="22" h="22">
                  <a:moveTo>
                    <a:pt x="10" y="0"/>
                  </a:moveTo>
                  <a:lnTo>
                    <a:pt x="10" y="0"/>
                  </a:lnTo>
                  <a:lnTo>
                    <a:pt x="6" y="2"/>
                  </a:lnTo>
                  <a:lnTo>
                    <a:pt x="2" y="4"/>
                  </a:lnTo>
                  <a:lnTo>
                    <a:pt x="0" y="8"/>
                  </a:lnTo>
                  <a:lnTo>
                    <a:pt x="0" y="12"/>
                  </a:lnTo>
                  <a:lnTo>
                    <a:pt x="0" y="12"/>
                  </a:lnTo>
                  <a:lnTo>
                    <a:pt x="0" y="16"/>
                  </a:lnTo>
                  <a:lnTo>
                    <a:pt x="2" y="20"/>
                  </a:lnTo>
                  <a:lnTo>
                    <a:pt x="6" y="22"/>
                  </a:lnTo>
                  <a:lnTo>
                    <a:pt x="10" y="22"/>
                  </a:lnTo>
                  <a:lnTo>
                    <a:pt x="10" y="22"/>
                  </a:lnTo>
                  <a:lnTo>
                    <a:pt x="16" y="22"/>
                  </a:lnTo>
                  <a:lnTo>
                    <a:pt x="18" y="20"/>
                  </a:lnTo>
                  <a:lnTo>
                    <a:pt x="22" y="16"/>
                  </a:lnTo>
                  <a:lnTo>
                    <a:pt x="22" y="12"/>
                  </a:lnTo>
                  <a:lnTo>
                    <a:pt x="22" y="12"/>
                  </a:lnTo>
                  <a:lnTo>
                    <a:pt x="22" y="8"/>
                  </a:lnTo>
                  <a:lnTo>
                    <a:pt x="18" y="4"/>
                  </a:lnTo>
                  <a:lnTo>
                    <a:pt x="16" y="2"/>
                  </a:lnTo>
                  <a:lnTo>
                    <a:pt x="10"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42" name="Freeform 39"/>
            <p:cNvSpPr/>
            <p:nvPr/>
          </p:nvSpPr>
          <p:spPr bwMode="auto">
            <a:xfrm>
              <a:off x="1582738" y="1012825"/>
              <a:ext cx="34925" cy="38100"/>
            </a:xfrm>
            <a:custGeom>
              <a:avLst/>
              <a:gdLst/>
              <a:ahLst/>
              <a:cxnLst>
                <a:cxn ang="0">
                  <a:pos x="12" y="0"/>
                </a:cxn>
                <a:cxn ang="0">
                  <a:pos x="12" y="0"/>
                </a:cxn>
                <a:cxn ang="0">
                  <a:pos x="6" y="2"/>
                </a:cxn>
                <a:cxn ang="0">
                  <a:pos x="4" y="4"/>
                </a:cxn>
                <a:cxn ang="0">
                  <a:pos x="0" y="8"/>
                </a:cxn>
                <a:cxn ang="0">
                  <a:pos x="0" y="12"/>
                </a:cxn>
                <a:cxn ang="0">
                  <a:pos x="0" y="12"/>
                </a:cxn>
                <a:cxn ang="0">
                  <a:pos x="0" y="16"/>
                </a:cxn>
                <a:cxn ang="0">
                  <a:pos x="4" y="20"/>
                </a:cxn>
                <a:cxn ang="0">
                  <a:pos x="6" y="22"/>
                </a:cxn>
                <a:cxn ang="0">
                  <a:pos x="12" y="24"/>
                </a:cxn>
                <a:cxn ang="0">
                  <a:pos x="12" y="24"/>
                </a:cxn>
                <a:cxn ang="0">
                  <a:pos x="16" y="22"/>
                </a:cxn>
                <a:cxn ang="0">
                  <a:pos x="20" y="20"/>
                </a:cxn>
                <a:cxn ang="0">
                  <a:pos x="22" y="16"/>
                </a:cxn>
                <a:cxn ang="0">
                  <a:pos x="22" y="12"/>
                </a:cxn>
                <a:cxn ang="0">
                  <a:pos x="22" y="12"/>
                </a:cxn>
                <a:cxn ang="0">
                  <a:pos x="22" y="8"/>
                </a:cxn>
                <a:cxn ang="0">
                  <a:pos x="20" y="4"/>
                </a:cxn>
                <a:cxn ang="0">
                  <a:pos x="16" y="2"/>
                </a:cxn>
                <a:cxn ang="0">
                  <a:pos x="12" y="0"/>
                </a:cxn>
              </a:cxnLst>
              <a:rect l="0" t="0" r="r" b="b"/>
              <a:pathLst>
                <a:path w="22" h="24">
                  <a:moveTo>
                    <a:pt x="12" y="0"/>
                  </a:moveTo>
                  <a:lnTo>
                    <a:pt x="12" y="0"/>
                  </a:lnTo>
                  <a:lnTo>
                    <a:pt x="6" y="2"/>
                  </a:lnTo>
                  <a:lnTo>
                    <a:pt x="4" y="4"/>
                  </a:lnTo>
                  <a:lnTo>
                    <a:pt x="0" y="8"/>
                  </a:lnTo>
                  <a:lnTo>
                    <a:pt x="0" y="12"/>
                  </a:lnTo>
                  <a:lnTo>
                    <a:pt x="0" y="12"/>
                  </a:lnTo>
                  <a:lnTo>
                    <a:pt x="0" y="16"/>
                  </a:lnTo>
                  <a:lnTo>
                    <a:pt x="4" y="20"/>
                  </a:lnTo>
                  <a:lnTo>
                    <a:pt x="6" y="22"/>
                  </a:lnTo>
                  <a:lnTo>
                    <a:pt x="12" y="24"/>
                  </a:lnTo>
                  <a:lnTo>
                    <a:pt x="12" y="24"/>
                  </a:lnTo>
                  <a:lnTo>
                    <a:pt x="16" y="22"/>
                  </a:lnTo>
                  <a:lnTo>
                    <a:pt x="20" y="20"/>
                  </a:lnTo>
                  <a:lnTo>
                    <a:pt x="22" y="16"/>
                  </a:lnTo>
                  <a:lnTo>
                    <a:pt x="22" y="12"/>
                  </a:lnTo>
                  <a:lnTo>
                    <a:pt x="22" y="12"/>
                  </a:lnTo>
                  <a:lnTo>
                    <a:pt x="22" y="8"/>
                  </a:lnTo>
                  <a:lnTo>
                    <a:pt x="20" y="4"/>
                  </a:lnTo>
                  <a:lnTo>
                    <a:pt x="16" y="2"/>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43" name="Freeform 40"/>
            <p:cNvSpPr/>
            <p:nvPr/>
          </p:nvSpPr>
          <p:spPr bwMode="auto">
            <a:xfrm>
              <a:off x="1582738" y="1012825"/>
              <a:ext cx="34925" cy="38100"/>
            </a:xfrm>
            <a:custGeom>
              <a:avLst/>
              <a:gdLst/>
              <a:ahLst/>
              <a:cxnLst>
                <a:cxn ang="0">
                  <a:pos x="12" y="0"/>
                </a:cxn>
                <a:cxn ang="0">
                  <a:pos x="12" y="0"/>
                </a:cxn>
                <a:cxn ang="0">
                  <a:pos x="6" y="2"/>
                </a:cxn>
                <a:cxn ang="0">
                  <a:pos x="4" y="4"/>
                </a:cxn>
                <a:cxn ang="0">
                  <a:pos x="0" y="8"/>
                </a:cxn>
                <a:cxn ang="0">
                  <a:pos x="0" y="12"/>
                </a:cxn>
                <a:cxn ang="0">
                  <a:pos x="0" y="12"/>
                </a:cxn>
                <a:cxn ang="0">
                  <a:pos x="0" y="16"/>
                </a:cxn>
                <a:cxn ang="0">
                  <a:pos x="4" y="20"/>
                </a:cxn>
                <a:cxn ang="0">
                  <a:pos x="6" y="22"/>
                </a:cxn>
                <a:cxn ang="0">
                  <a:pos x="12" y="24"/>
                </a:cxn>
                <a:cxn ang="0">
                  <a:pos x="12" y="24"/>
                </a:cxn>
                <a:cxn ang="0">
                  <a:pos x="16" y="22"/>
                </a:cxn>
                <a:cxn ang="0">
                  <a:pos x="20" y="20"/>
                </a:cxn>
                <a:cxn ang="0">
                  <a:pos x="22" y="16"/>
                </a:cxn>
                <a:cxn ang="0">
                  <a:pos x="22" y="12"/>
                </a:cxn>
                <a:cxn ang="0">
                  <a:pos x="22" y="12"/>
                </a:cxn>
                <a:cxn ang="0">
                  <a:pos x="22" y="8"/>
                </a:cxn>
                <a:cxn ang="0">
                  <a:pos x="20" y="4"/>
                </a:cxn>
                <a:cxn ang="0">
                  <a:pos x="16" y="2"/>
                </a:cxn>
                <a:cxn ang="0">
                  <a:pos x="12" y="0"/>
                </a:cxn>
              </a:cxnLst>
              <a:rect l="0" t="0" r="r" b="b"/>
              <a:pathLst>
                <a:path w="22" h="24">
                  <a:moveTo>
                    <a:pt x="12" y="0"/>
                  </a:moveTo>
                  <a:lnTo>
                    <a:pt x="12" y="0"/>
                  </a:lnTo>
                  <a:lnTo>
                    <a:pt x="6" y="2"/>
                  </a:lnTo>
                  <a:lnTo>
                    <a:pt x="4" y="4"/>
                  </a:lnTo>
                  <a:lnTo>
                    <a:pt x="0" y="8"/>
                  </a:lnTo>
                  <a:lnTo>
                    <a:pt x="0" y="12"/>
                  </a:lnTo>
                  <a:lnTo>
                    <a:pt x="0" y="12"/>
                  </a:lnTo>
                  <a:lnTo>
                    <a:pt x="0" y="16"/>
                  </a:lnTo>
                  <a:lnTo>
                    <a:pt x="4" y="20"/>
                  </a:lnTo>
                  <a:lnTo>
                    <a:pt x="6" y="22"/>
                  </a:lnTo>
                  <a:lnTo>
                    <a:pt x="12" y="24"/>
                  </a:lnTo>
                  <a:lnTo>
                    <a:pt x="12" y="24"/>
                  </a:lnTo>
                  <a:lnTo>
                    <a:pt x="16" y="22"/>
                  </a:lnTo>
                  <a:lnTo>
                    <a:pt x="20" y="20"/>
                  </a:lnTo>
                  <a:lnTo>
                    <a:pt x="22" y="16"/>
                  </a:lnTo>
                  <a:lnTo>
                    <a:pt x="22" y="12"/>
                  </a:lnTo>
                  <a:lnTo>
                    <a:pt x="22" y="12"/>
                  </a:lnTo>
                  <a:lnTo>
                    <a:pt x="22" y="8"/>
                  </a:lnTo>
                  <a:lnTo>
                    <a:pt x="20" y="4"/>
                  </a:lnTo>
                  <a:lnTo>
                    <a:pt x="16" y="2"/>
                  </a:lnTo>
                  <a:lnTo>
                    <a:pt x="12"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44" name="Freeform 41"/>
            <p:cNvSpPr/>
            <p:nvPr/>
          </p:nvSpPr>
          <p:spPr bwMode="auto">
            <a:xfrm>
              <a:off x="2782888" y="196850"/>
              <a:ext cx="38100" cy="34925"/>
            </a:xfrm>
            <a:custGeom>
              <a:avLst/>
              <a:gdLst/>
              <a:ahLst/>
              <a:cxnLst>
                <a:cxn ang="0">
                  <a:pos x="12" y="0"/>
                </a:cxn>
                <a:cxn ang="0">
                  <a:pos x="12" y="0"/>
                </a:cxn>
                <a:cxn ang="0">
                  <a:pos x="8" y="0"/>
                </a:cxn>
                <a:cxn ang="0">
                  <a:pos x="4" y="2"/>
                </a:cxn>
                <a:cxn ang="0">
                  <a:pos x="2" y="6"/>
                </a:cxn>
                <a:cxn ang="0">
                  <a:pos x="0" y="10"/>
                </a:cxn>
                <a:cxn ang="0">
                  <a:pos x="0" y="10"/>
                </a:cxn>
                <a:cxn ang="0">
                  <a:pos x="2" y="14"/>
                </a:cxn>
                <a:cxn ang="0">
                  <a:pos x="4" y="18"/>
                </a:cxn>
                <a:cxn ang="0">
                  <a:pos x="8" y="20"/>
                </a:cxn>
                <a:cxn ang="0">
                  <a:pos x="12" y="22"/>
                </a:cxn>
                <a:cxn ang="0">
                  <a:pos x="12" y="22"/>
                </a:cxn>
                <a:cxn ang="0">
                  <a:pos x="16" y="20"/>
                </a:cxn>
                <a:cxn ang="0">
                  <a:pos x="20" y="18"/>
                </a:cxn>
                <a:cxn ang="0">
                  <a:pos x="22" y="14"/>
                </a:cxn>
                <a:cxn ang="0">
                  <a:pos x="24" y="10"/>
                </a:cxn>
                <a:cxn ang="0">
                  <a:pos x="24" y="10"/>
                </a:cxn>
                <a:cxn ang="0">
                  <a:pos x="22" y="6"/>
                </a:cxn>
                <a:cxn ang="0">
                  <a:pos x="20" y="2"/>
                </a:cxn>
                <a:cxn ang="0">
                  <a:pos x="16" y="0"/>
                </a:cxn>
                <a:cxn ang="0">
                  <a:pos x="12" y="0"/>
                </a:cxn>
              </a:cxnLst>
              <a:rect l="0" t="0" r="r" b="b"/>
              <a:pathLst>
                <a:path w="24" h="22">
                  <a:moveTo>
                    <a:pt x="12" y="0"/>
                  </a:moveTo>
                  <a:lnTo>
                    <a:pt x="12" y="0"/>
                  </a:lnTo>
                  <a:lnTo>
                    <a:pt x="8" y="0"/>
                  </a:lnTo>
                  <a:lnTo>
                    <a:pt x="4" y="2"/>
                  </a:lnTo>
                  <a:lnTo>
                    <a:pt x="2" y="6"/>
                  </a:lnTo>
                  <a:lnTo>
                    <a:pt x="0" y="10"/>
                  </a:lnTo>
                  <a:lnTo>
                    <a:pt x="0" y="10"/>
                  </a:lnTo>
                  <a:lnTo>
                    <a:pt x="2" y="14"/>
                  </a:lnTo>
                  <a:lnTo>
                    <a:pt x="4" y="18"/>
                  </a:lnTo>
                  <a:lnTo>
                    <a:pt x="8" y="20"/>
                  </a:lnTo>
                  <a:lnTo>
                    <a:pt x="12" y="22"/>
                  </a:lnTo>
                  <a:lnTo>
                    <a:pt x="12" y="22"/>
                  </a:lnTo>
                  <a:lnTo>
                    <a:pt x="16" y="20"/>
                  </a:lnTo>
                  <a:lnTo>
                    <a:pt x="20" y="18"/>
                  </a:lnTo>
                  <a:lnTo>
                    <a:pt x="22" y="14"/>
                  </a:lnTo>
                  <a:lnTo>
                    <a:pt x="24" y="10"/>
                  </a:lnTo>
                  <a:lnTo>
                    <a:pt x="24" y="10"/>
                  </a:lnTo>
                  <a:lnTo>
                    <a:pt x="22" y="6"/>
                  </a:lnTo>
                  <a:lnTo>
                    <a:pt x="20" y="2"/>
                  </a:lnTo>
                  <a:lnTo>
                    <a:pt x="16" y="0"/>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45" name="Freeform 42"/>
            <p:cNvSpPr/>
            <p:nvPr/>
          </p:nvSpPr>
          <p:spPr bwMode="auto">
            <a:xfrm>
              <a:off x="2782888" y="196850"/>
              <a:ext cx="38100" cy="34925"/>
            </a:xfrm>
            <a:custGeom>
              <a:avLst/>
              <a:gdLst/>
              <a:ahLst/>
              <a:cxnLst>
                <a:cxn ang="0">
                  <a:pos x="12" y="0"/>
                </a:cxn>
                <a:cxn ang="0">
                  <a:pos x="12" y="0"/>
                </a:cxn>
                <a:cxn ang="0">
                  <a:pos x="8" y="0"/>
                </a:cxn>
                <a:cxn ang="0">
                  <a:pos x="4" y="2"/>
                </a:cxn>
                <a:cxn ang="0">
                  <a:pos x="2" y="6"/>
                </a:cxn>
                <a:cxn ang="0">
                  <a:pos x="0" y="10"/>
                </a:cxn>
                <a:cxn ang="0">
                  <a:pos x="0" y="10"/>
                </a:cxn>
                <a:cxn ang="0">
                  <a:pos x="2" y="14"/>
                </a:cxn>
                <a:cxn ang="0">
                  <a:pos x="4" y="18"/>
                </a:cxn>
                <a:cxn ang="0">
                  <a:pos x="8" y="20"/>
                </a:cxn>
                <a:cxn ang="0">
                  <a:pos x="12" y="22"/>
                </a:cxn>
                <a:cxn ang="0">
                  <a:pos x="12" y="22"/>
                </a:cxn>
                <a:cxn ang="0">
                  <a:pos x="16" y="20"/>
                </a:cxn>
                <a:cxn ang="0">
                  <a:pos x="20" y="18"/>
                </a:cxn>
                <a:cxn ang="0">
                  <a:pos x="22" y="14"/>
                </a:cxn>
                <a:cxn ang="0">
                  <a:pos x="24" y="10"/>
                </a:cxn>
                <a:cxn ang="0">
                  <a:pos x="24" y="10"/>
                </a:cxn>
                <a:cxn ang="0">
                  <a:pos x="22" y="6"/>
                </a:cxn>
                <a:cxn ang="0">
                  <a:pos x="20" y="2"/>
                </a:cxn>
                <a:cxn ang="0">
                  <a:pos x="16" y="0"/>
                </a:cxn>
                <a:cxn ang="0">
                  <a:pos x="12" y="0"/>
                </a:cxn>
              </a:cxnLst>
              <a:rect l="0" t="0" r="r" b="b"/>
              <a:pathLst>
                <a:path w="24" h="22">
                  <a:moveTo>
                    <a:pt x="12" y="0"/>
                  </a:moveTo>
                  <a:lnTo>
                    <a:pt x="12" y="0"/>
                  </a:lnTo>
                  <a:lnTo>
                    <a:pt x="8" y="0"/>
                  </a:lnTo>
                  <a:lnTo>
                    <a:pt x="4" y="2"/>
                  </a:lnTo>
                  <a:lnTo>
                    <a:pt x="2" y="6"/>
                  </a:lnTo>
                  <a:lnTo>
                    <a:pt x="0" y="10"/>
                  </a:lnTo>
                  <a:lnTo>
                    <a:pt x="0" y="10"/>
                  </a:lnTo>
                  <a:lnTo>
                    <a:pt x="2" y="14"/>
                  </a:lnTo>
                  <a:lnTo>
                    <a:pt x="4" y="18"/>
                  </a:lnTo>
                  <a:lnTo>
                    <a:pt x="8" y="20"/>
                  </a:lnTo>
                  <a:lnTo>
                    <a:pt x="12" y="22"/>
                  </a:lnTo>
                  <a:lnTo>
                    <a:pt x="12" y="22"/>
                  </a:lnTo>
                  <a:lnTo>
                    <a:pt x="16" y="20"/>
                  </a:lnTo>
                  <a:lnTo>
                    <a:pt x="20" y="18"/>
                  </a:lnTo>
                  <a:lnTo>
                    <a:pt x="22" y="14"/>
                  </a:lnTo>
                  <a:lnTo>
                    <a:pt x="24" y="10"/>
                  </a:lnTo>
                  <a:lnTo>
                    <a:pt x="24" y="10"/>
                  </a:lnTo>
                  <a:lnTo>
                    <a:pt x="22" y="6"/>
                  </a:lnTo>
                  <a:lnTo>
                    <a:pt x="20" y="2"/>
                  </a:lnTo>
                  <a:lnTo>
                    <a:pt x="16" y="0"/>
                  </a:lnTo>
                  <a:lnTo>
                    <a:pt x="12"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46" name="Freeform 43"/>
            <p:cNvSpPr/>
            <p:nvPr/>
          </p:nvSpPr>
          <p:spPr bwMode="auto">
            <a:xfrm>
              <a:off x="1325563" y="301625"/>
              <a:ext cx="34925" cy="34925"/>
            </a:xfrm>
            <a:custGeom>
              <a:avLst/>
              <a:gdLst/>
              <a:ahLst/>
              <a:cxnLst>
                <a:cxn ang="0">
                  <a:pos x="10" y="0"/>
                </a:cxn>
                <a:cxn ang="0">
                  <a:pos x="10" y="0"/>
                </a:cxn>
                <a:cxn ang="0">
                  <a:pos x="6" y="2"/>
                </a:cxn>
                <a:cxn ang="0">
                  <a:pos x="2" y="4"/>
                </a:cxn>
                <a:cxn ang="0">
                  <a:pos x="0" y="8"/>
                </a:cxn>
                <a:cxn ang="0">
                  <a:pos x="0" y="12"/>
                </a:cxn>
                <a:cxn ang="0">
                  <a:pos x="0" y="12"/>
                </a:cxn>
                <a:cxn ang="0">
                  <a:pos x="0" y="16"/>
                </a:cxn>
                <a:cxn ang="0">
                  <a:pos x="2" y="20"/>
                </a:cxn>
                <a:cxn ang="0">
                  <a:pos x="6" y="22"/>
                </a:cxn>
                <a:cxn ang="0">
                  <a:pos x="10" y="22"/>
                </a:cxn>
                <a:cxn ang="0">
                  <a:pos x="10" y="22"/>
                </a:cxn>
                <a:cxn ang="0">
                  <a:pos x="14" y="22"/>
                </a:cxn>
                <a:cxn ang="0">
                  <a:pos x="18" y="20"/>
                </a:cxn>
                <a:cxn ang="0">
                  <a:pos x="20" y="16"/>
                </a:cxn>
                <a:cxn ang="0">
                  <a:pos x="22" y="12"/>
                </a:cxn>
                <a:cxn ang="0">
                  <a:pos x="22" y="12"/>
                </a:cxn>
                <a:cxn ang="0">
                  <a:pos x="20" y="8"/>
                </a:cxn>
                <a:cxn ang="0">
                  <a:pos x="18" y="4"/>
                </a:cxn>
                <a:cxn ang="0">
                  <a:pos x="14" y="2"/>
                </a:cxn>
                <a:cxn ang="0">
                  <a:pos x="10" y="0"/>
                </a:cxn>
              </a:cxnLst>
              <a:rect l="0" t="0" r="r" b="b"/>
              <a:pathLst>
                <a:path w="22" h="22">
                  <a:moveTo>
                    <a:pt x="10" y="0"/>
                  </a:moveTo>
                  <a:lnTo>
                    <a:pt x="10" y="0"/>
                  </a:lnTo>
                  <a:lnTo>
                    <a:pt x="6" y="2"/>
                  </a:lnTo>
                  <a:lnTo>
                    <a:pt x="2" y="4"/>
                  </a:lnTo>
                  <a:lnTo>
                    <a:pt x="0" y="8"/>
                  </a:lnTo>
                  <a:lnTo>
                    <a:pt x="0" y="12"/>
                  </a:lnTo>
                  <a:lnTo>
                    <a:pt x="0" y="12"/>
                  </a:lnTo>
                  <a:lnTo>
                    <a:pt x="0" y="16"/>
                  </a:lnTo>
                  <a:lnTo>
                    <a:pt x="2" y="20"/>
                  </a:lnTo>
                  <a:lnTo>
                    <a:pt x="6" y="22"/>
                  </a:lnTo>
                  <a:lnTo>
                    <a:pt x="10" y="22"/>
                  </a:lnTo>
                  <a:lnTo>
                    <a:pt x="10" y="22"/>
                  </a:lnTo>
                  <a:lnTo>
                    <a:pt x="14" y="22"/>
                  </a:lnTo>
                  <a:lnTo>
                    <a:pt x="18" y="20"/>
                  </a:lnTo>
                  <a:lnTo>
                    <a:pt x="20" y="16"/>
                  </a:lnTo>
                  <a:lnTo>
                    <a:pt x="22" y="12"/>
                  </a:lnTo>
                  <a:lnTo>
                    <a:pt x="22" y="12"/>
                  </a:lnTo>
                  <a:lnTo>
                    <a:pt x="20" y="8"/>
                  </a:lnTo>
                  <a:lnTo>
                    <a:pt x="18" y="4"/>
                  </a:lnTo>
                  <a:lnTo>
                    <a:pt x="14" y="2"/>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47" name="Freeform 44"/>
            <p:cNvSpPr/>
            <p:nvPr/>
          </p:nvSpPr>
          <p:spPr bwMode="auto">
            <a:xfrm>
              <a:off x="1325563" y="301625"/>
              <a:ext cx="34925" cy="34925"/>
            </a:xfrm>
            <a:custGeom>
              <a:avLst/>
              <a:gdLst/>
              <a:ahLst/>
              <a:cxnLst>
                <a:cxn ang="0">
                  <a:pos x="10" y="0"/>
                </a:cxn>
                <a:cxn ang="0">
                  <a:pos x="10" y="0"/>
                </a:cxn>
                <a:cxn ang="0">
                  <a:pos x="6" y="2"/>
                </a:cxn>
                <a:cxn ang="0">
                  <a:pos x="2" y="4"/>
                </a:cxn>
                <a:cxn ang="0">
                  <a:pos x="0" y="8"/>
                </a:cxn>
                <a:cxn ang="0">
                  <a:pos x="0" y="12"/>
                </a:cxn>
                <a:cxn ang="0">
                  <a:pos x="0" y="12"/>
                </a:cxn>
                <a:cxn ang="0">
                  <a:pos x="0" y="16"/>
                </a:cxn>
                <a:cxn ang="0">
                  <a:pos x="2" y="20"/>
                </a:cxn>
                <a:cxn ang="0">
                  <a:pos x="6" y="22"/>
                </a:cxn>
                <a:cxn ang="0">
                  <a:pos x="10" y="22"/>
                </a:cxn>
                <a:cxn ang="0">
                  <a:pos x="10" y="22"/>
                </a:cxn>
                <a:cxn ang="0">
                  <a:pos x="14" y="22"/>
                </a:cxn>
                <a:cxn ang="0">
                  <a:pos x="18" y="20"/>
                </a:cxn>
                <a:cxn ang="0">
                  <a:pos x="20" y="16"/>
                </a:cxn>
                <a:cxn ang="0">
                  <a:pos x="22" y="12"/>
                </a:cxn>
                <a:cxn ang="0">
                  <a:pos x="22" y="12"/>
                </a:cxn>
                <a:cxn ang="0">
                  <a:pos x="20" y="8"/>
                </a:cxn>
                <a:cxn ang="0">
                  <a:pos x="18" y="4"/>
                </a:cxn>
                <a:cxn ang="0">
                  <a:pos x="14" y="2"/>
                </a:cxn>
                <a:cxn ang="0">
                  <a:pos x="10" y="0"/>
                </a:cxn>
              </a:cxnLst>
              <a:rect l="0" t="0" r="r" b="b"/>
              <a:pathLst>
                <a:path w="22" h="22">
                  <a:moveTo>
                    <a:pt x="10" y="0"/>
                  </a:moveTo>
                  <a:lnTo>
                    <a:pt x="10" y="0"/>
                  </a:lnTo>
                  <a:lnTo>
                    <a:pt x="6" y="2"/>
                  </a:lnTo>
                  <a:lnTo>
                    <a:pt x="2" y="4"/>
                  </a:lnTo>
                  <a:lnTo>
                    <a:pt x="0" y="8"/>
                  </a:lnTo>
                  <a:lnTo>
                    <a:pt x="0" y="12"/>
                  </a:lnTo>
                  <a:lnTo>
                    <a:pt x="0" y="12"/>
                  </a:lnTo>
                  <a:lnTo>
                    <a:pt x="0" y="16"/>
                  </a:lnTo>
                  <a:lnTo>
                    <a:pt x="2" y="20"/>
                  </a:lnTo>
                  <a:lnTo>
                    <a:pt x="6" y="22"/>
                  </a:lnTo>
                  <a:lnTo>
                    <a:pt x="10" y="22"/>
                  </a:lnTo>
                  <a:lnTo>
                    <a:pt x="10" y="22"/>
                  </a:lnTo>
                  <a:lnTo>
                    <a:pt x="14" y="22"/>
                  </a:lnTo>
                  <a:lnTo>
                    <a:pt x="18" y="20"/>
                  </a:lnTo>
                  <a:lnTo>
                    <a:pt x="20" y="16"/>
                  </a:lnTo>
                  <a:lnTo>
                    <a:pt x="22" y="12"/>
                  </a:lnTo>
                  <a:lnTo>
                    <a:pt x="22" y="12"/>
                  </a:lnTo>
                  <a:lnTo>
                    <a:pt x="20" y="8"/>
                  </a:lnTo>
                  <a:lnTo>
                    <a:pt x="18" y="4"/>
                  </a:lnTo>
                  <a:lnTo>
                    <a:pt x="14" y="2"/>
                  </a:lnTo>
                  <a:lnTo>
                    <a:pt x="10"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48" name="Freeform 45"/>
            <p:cNvSpPr/>
            <p:nvPr/>
          </p:nvSpPr>
          <p:spPr bwMode="auto">
            <a:xfrm>
              <a:off x="1906588" y="336550"/>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49" name="Freeform 46"/>
            <p:cNvSpPr/>
            <p:nvPr/>
          </p:nvSpPr>
          <p:spPr bwMode="auto">
            <a:xfrm>
              <a:off x="1906588" y="336550"/>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50" name="Freeform 47"/>
            <p:cNvSpPr/>
            <p:nvPr/>
          </p:nvSpPr>
          <p:spPr bwMode="auto">
            <a:xfrm>
              <a:off x="1433513" y="558800"/>
              <a:ext cx="25400" cy="22225"/>
            </a:xfrm>
            <a:custGeom>
              <a:avLst/>
              <a:gdLst/>
              <a:ahLst/>
              <a:cxnLst>
                <a:cxn ang="0">
                  <a:pos x="8" y="0"/>
                </a:cxn>
                <a:cxn ang="0">
                  <a:pos x="8" y="0"/>
                </a:cxn>
                <a:cxn ang="0">
                  <a:pos x="4" y="2"/>
                </a:cxn>
                <a:cxn ang="0">
                  <a:pos x="0" y="6"/>
                </a:cxn>
                <a:cxn ang="0">
                  <a:pos x="0" y="6"/>
                </a:cxn>
                <a:cxn ang="0">
                  <a:pos x="4" y="12"/>
                </a:cxn>
                <a:cxn ang="0">
                  <a:pos x="8" y="14"/>
                </a:cxn>
                <a:cxn ang="0">
                  <a:pos x="8" y="14"/>
                </a:cxn>
                <a:cxn ang="0">
                  <a:pos x="12" y="12"/>
                </a:cxn>
                <a:cxn ang="0">
                  <a:pos x="16" y="6"/>
                </a:cxn>
                <a:cxn ang="0">
                  <a:pos x="16" y="6"/>
                </a:cxn>
                <a:cxn ang="0">
                  <a:pos x="12" y="2"/>
                </a:cxn>
                <a:cxn ang="0">
                  <a:pos x="8" y="0"/>
                </a:cxn>
              </a:cxnLst>
              <a:rect l="0" t="0" r="r" b="b"/>
              <a:pathLst>
                <a:path w="16" h="14">
                  <a:moveTo>
                    <a:pt x="8" y="0"/>
                  </a:moveTo>
                  <a:lnTo>
                    <a:pt x="8" y="0"/>
                  </a:lnTo>
                  <a:lnTo>
                    <a:pt x="4" y="2"/>
                  </a:lnTo>
                  <a:lnTo>
                    <a:pt x="0" y="6"/>
                  </a:lnTo>
                  <a:lnTo>
                    <a:pt x="0" y="6"/>
                  </a:lnTo>
                  <a:lnTo>
                    <a:pt x="4" y="12"/>
                  </a:lnTo>
                  <a:lnTo>
                    <a:pt x="8" y="14"/>
                  </a:lnTo>
                  <a:lnTo>
                    <a:pt x="8" y="14"/>
                  </a:lnTo>
                  <a:lnTo>
                    <a:pt x="12" y="12"/>
                  </a:lnTo>
                  <a:lnTo>
                    <a:pt x="16" y="6"/>
                  </a:lnTo>
                  <a:lnTo>
                    <a:pt x="16"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51" name="Freeform 48"/>
            <p:cNvSpPr/>
            <p:nvPr/>
          </p:nvSpPr>
          <p:spPr bwMode="auto">
            <a:xfrm>
              <a:off x="1433513" y="558800"/>
              <a:ext cx="25400" cy="22225"/>
            </a:xfrm>
            <a:custGeom>
              <a:avLst/>
              <a:gdLst/>
              <a:ahLst/>
              <a:cxnLst>
                <a:cxn ang="0">
                  <a:pos x="8" y="0"/>
                </a:cxn>
                <a:cxn ang="0">
                  <a:pos x="8" y="0"/>
                </a:cxn>
                <a:cxn ang="0">
                  <a:pos x="4" y="2"/>
                </a:cxn>
                <a:cxn ang="0">
                  <a:pos x="0" y="6"/>
                </a:cxn>
                <a:cxn ang="0">
                  <a:pos x="0" y="6"/>
                </a:cxn>
                <a:cxn ang="0">
                  <a:pos x="4" y="12"/>
                </a:cxn>
                <a:cxn ang="0">
                  <a:pos x="8" y="14"/>
                </a:cxn>
                <a:cxn ang="0">
                  <a:pos x="8" y="14"/>
                </a:cxn>
                <a:cxn ang="0">
                  <a:pos x="12" y="12"/>
                </a:cxn>
                <a:cxn ang="0">
                  <a:pos x="16" y="6"/>
                </a:cxn>
                <a:cxn ang="0">
                  <a:pos x="16" y="6"/>
                </a:cxn>
                <a:cxn ang="0">
                  <a:pos x="12" y="2"/>
                </a:cxn>
                <a:cxn ang="0">
                  <a:pos x="8" y="0"/>
                </a:cxn>
              </a:cxnLst>
              <a:rect l="0" t="0" r="r" b="b"/>
              <a:pathLst>
                <a:path w="16" h="14">
                  <a:moveTo>
                    <a:pt x="8" y="0"/>
                  </a:moveTo>
                  <a:lnTo>
                    <a:pt x="8" y="0"/>
                  </a:lnTo>
                  <a:lnTo>
                    <a:pt x="4" y="2"/>
                  </a:lnTo>
                  <a:lnTo>
                    <a:pt x="0" y="6"/>
                  </a:lnTo>
                  <a:lnTo>
                    <a:pt x="0" y="6"/>
                  </a:lnTo>
                  <a:lnTo>
                    <a:pt x="4" y="12"/>
                  </a:lnTo>
                  <a:lnTo>
                    <a:pt x="8" y="14"/>
                  </a:lnTo>
                  <a:lnTo>
                    <a:pt x="8" y="14"/>
                  </a:lnTo>
                  <a:lnTo>
                    <a:pt x="12" y="12"/>
                  </a:lnTo>
                  <a:lnTo>
                    <a:pt x="16" y="6"/>
                  </a:lnTo>
                  <a:lnTo>
                    <a:pt x="16"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52" name="Freeform 49"/>
            <p:cNvSpPr/>
            <p:nvPr/>
          </p:nvSpPr>
          <p:spPr bwMode="auto">
            <a:xfrm>
              <a:off x="1338263" y="939800"/>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53" name="Freeform 50"/>
            <p:cNvSpPr/>
            <p:nvPr/>
          </p:nvSpPr>
          <p:spPr bwMode="auto">
            <a:xfrm>
              <a:off x="1338263" y="939800"/>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54" name="Freeform 51"/>
            <p:cNvSpPr/>
            <p:nvPr/>
          </p:nvSpPr>
          <p:spPr bwMode="auto">
            <a:xfrm>
              <a:off x="2224088" y="412750"/>
              <a:ext cx="47625" cy="47625"/>
            </a:xfrm>
            <a:custGeom>
              <a:avLst/>
              <a:gdLst/>
              <a:ahLst/>
              <a:cxnLst>
                <a:cxn ang="0">
                  <a:pos x="14" y="0"/>
                </a:cxn>
                <a:cxn ang="0">
                  <a:pos x="14" y="0"/>
                </a:cxn>
                <a:cxn ang="0">
                  <a:pos x="8" y="2"/>
                </a:cxn>
                <a:cxn ang="0">
                  <a:pos x="4" y="4"/>
                </a:cxn>
                <a:cxn ang="0">
                  <a:pos x="2" y="8"/>
                </a:cxn>
                <a:cxn ang="0">
                  <a:pos x="0" y="14"/>
                </a:cxn>
                <a:cxn ang="0">
                  <a:pos x="0" y="14"/>
                </a:cxn>
                <a:cxn ang="0">
                  <a:pos x="2" y="20"/>
                </a:cxn>
                <a:cxn ang="0">
                  <a:pos x="4" y="24"/>
                </a:cxn>
                <a:cxn ang="0">
                  <a:pos x="8" y="28"/>
                </a:cxn>
                <a:cxn ang="0">
                  <a:pos x="14" y="30"/>
                </a:cxn>
                <a:cxn ang="0">
                  <a:pos x="14" y="30"/>
                </a:cxn>
                <a:cxn ang="0">
                  <a:pos x="20" y="28"/>
                </a:cxn>
                <a:cxn ang="0">
                  <a:pos x="24" y="24"/>
                </a:cxn>
                <a:cxn ang="0">
                  <a:pos x="28" y="20"/>
                </a:cxn>
                <a:cxn ang="0">
                  <a:pos x="30" y="14"/>
                </a:cxn>
                <a:cxn ang="0">
                  <a:pos x="30" y="14"/>
                </a:cxn>
                <a:cxn ang="0">
                  <a:pos x="28" y="8"/>
                </a:cxn>
                <a:cxn ang="0">
                  <a:pos x="24" y="4"/>
                </a:cxn>
                <a:cxn ang="0">
                  <a:pos x="20" y="2"/>
                </a:cxn>
                <a:cxn ang="0">
                  <a:pos x="14" y="0"/>
                </a:cxn>
              </a:cxnLst>
              <a:rect l="0" t="0" r="r" b="b"/>
              <a:pathLst>
                <a:path w="30" h="30">
                  <a:moveTo>
                    <a:pt x="14" y="0"/>
                  </a:moveTo>
                  <a:lnTo>
                    <a:pt x="14" y="0"/>
                  </a:lnTo>
                  <a:lnTo>
                    <a:pt x="8" y="2"/>
                  </a:lnTo>
                  <a:lnTo>
                    <a:pt x="4" y="4"/>
                  </a:lnTo>
                  <a:lnTo>
                    <a:pt x="2" y="8"/>
                  </a:lnTo>
                  <a:lnTo>
                    <a:pt x="0" y="14"/>
                  </a:lnTo>
                  <a:lnTo>
                    <a:pt x="0" y="14"/>
                  </a:lnTo>
                  <a:lnTo>
                    <a:pt x="2" y="20"/>
                  </a:lnTo>
                  <a:lnTo>
                    <a:pt x="4" y="24"/>
                  </a:lnTo>
                  <a:lnTo>
                    <a:pt x="8" y="28"/>
                  </a:lnTo>
                  <a:lnTo>
                    <a:pt x="14" y="30"/>
                  </a:lnTo>
                  <a:lnTo>
                    <a:pt x="14" y="30"/>
                  </a:lnTo>
                  <a:lnTo>
                    <a:pt x="20" y="28"/>
                  </a:lnTo>
                  <a:lnTo>
                    <a:pt x="24" y="24"/>
                  </a:lnTo>
                  <a:lnTo>
                    <a:pt x="28" y="20"/>
                  </a:lnTo>
                  <a:lnTo>
                    <a:pt x="30" y="14"/>
                  </a:lnTo>
                  <a:lnTo>
                    <a:pt x="30" y="14"/>
                  </a:lnTo>
                  <a:lnTo>
                    <a:pt x="28" y="8"/>
                  </a:lnTo>
                  <a:lnTo>
                    <a:pt x="24" y="4"/>
                  </a:lnTo>
                  <a:lnTo>
                    <a:pt x="20" y="2"/>
                  </a:lnTo>
                  <a:lnTo>
                    <a:pt x="14"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55" name="Freeform 52"/>
            <p:cNvSpPr/>
            <p:nvPr/>
          </p:nvSpPr>
          <p:spPr bwMode="auto">
            <a:xfrm>
              <a:off x="2224088" y="412750"/>
              <a:ext cx="47625" cy="47625"/>
            </a:xfrm>
            <a:custGeom>
              <a:avLst/>
              <a:gdLst/>
              <a:ahLst/>
              <a:cxnLst>
                <a:cxn ang="0">
                  <a:pos x="14" y="0"/>
                </a:cxn>
                <a:cxn ang="0">
                  <a:pos x="14" y="0"/>
                </a:cxn>
                <a:cxn ang="0">
                  <a:pos x="8" y="2"/>
                </a:cxn>
                <a:cxn ang="0">
                  <a:pos x="4" y="4"/>
                </a:cxn>
                <a:cxn ang="0">
                  <a:pos x="2" y="8"/>
                </a:cxn>
                <a:cxn ang="0">
                  <a:pos x="0" y="14"/>
                </a:cxn>
                <a:cxn ang="0">
                  <a:pos x="0" y="14"/>
                </a:cxn>
                <a:cxn ang="0">
                  <a:pos x="2" y="20"/>
                </a:cxn>
                <a:cxn ang="0">
                  <a:pos x="4" y="24"/>
                </a:cxn>
                <a:cxn ang="0">
                  <a:pos x="8" y="28"/>
                </a:cxn>
                <a:cxn ang="0">
                  <a:pos x="14" y="30"/>
                </a:cxn>
                <a:cxn ang="0">
                  <a:pos x="14" y="30"/>
                </a:cxn>
                <a:cxn ang="0">
                  <a:pos x="20" y="28"/>
                </a:cxn>
                <a:cxn ang="0">
                  <a:pos x="24" y="24"/>
                </a:cxn>
                <a:cxn ang="0">
                  <a:pos x="28" y="20"/>
                </a:cxn>
                <a:cxn ang="0">
                  <a:pos x="30" y="14"/>
                </a:cxn>
                <a:cxn ang="0">
                  <a:pos x="30" y="14"/>
                </a:cxn>
                <a:cxn ang="0">
                  <a:pos x="28" y="8"/>
                </a:cxn>
                <a:cxn ang="0">
                  <a:pos x="24" y="4"/>
                </a:cxn>
                <a:cxn ang="0">
                  <a:pos x="20" y="2"/>
                </a:cxn>
                <a:cxn ang="0">
                  <a:pos x="14" y="0"/>
                </a:cxn>
              </a:cxnLst>
              <a:rect l="0" t="0" r="r" b="b"/>
              <a:pathLst>
                <a:path w="30" h="30">
                  <a:moveTo>
                    <a:pt x="14" y="0"/>
                  </a:moveTo>
                  <a:lnTo>
                    <a:pt x="14" y="0"/>
                  </a:lnTo>
                  <a:lnTo>
                    <a:pt x="8" y="2"/>
                  </a:lnTo>
                  <a:lnTo>
                    <a:pt x="4" y="4"/>
                  </a:lnTo>
                  <a:lnTo>
                    <a:pt x="2" y="8"/>
                  </a:lnTo>
                  <a:lnTo>
                    <a:pt x="0" y="14"/>
                  </a:lnTo>
                  <a:lnTo>
                    <a:pt x="0" y="14"/>
                  </a:lnTo>
                  <a:lnTo>
                    <a:pt x="2" y="20"/>
                  </a:lnTo>
                  <a:lnTo>
                    <a:pt x="4" y="24"/>
                  </a:lnTo>
                  <a:lnTo>
                    <a:pt x="8" y="28"/>
                  </a:lnTo>
                  <a:lnTo>
                    <a:pt x="14" y="30"/>
                  </a:lnTo>
                  <a:lnTo>
                    <a:pt x="14" y="30"/>
                  </a:lnTo>
                  <a:lnTo>
                    <a:pt x="20" y="28"/>
                  </a:lnTo>
                  <a:lnTo>
                    <a:pt x="24" y="24"/>
                  </a:lnTo>
                  <a:lnTo>
                    <a:pt x="28" y="20"/>
                  </a:lnTo>
                  <a:lnTo>
                    <a:pt x="30" y="14"/>
                  </a:lnTo>
                  <a:lnTo>
                    <a:pt x="30" y="14"/>
                  </a:lnTo>
                  <a:lnTo>
                    <a:pt x="28" y="8"/>
                  </a:lnTo>
                  <a:lnTo>
                    <a:pt x="24" y="4"/>
                  </a:lnTo>
                  <a:lnTo>
                    <a:pt x="20" y="2"/>
                  </a:lnTo>
                  <a:lnTo>
                    <a:pt x="14"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56" name="Freeform 53"/>
            <p:cNvSpPr/>
            <p:nvPr/>
          </p:nvSpPr>
          <p:spPr bwMode="auto">
            <a:xfrm>
              <a:off x="2598738" y="476250"/>
              <a:ext cx="28575" cy="28575"/>
            </a:xfrm>
            <a:custGeom>
              <a:avLst/>
              <a:gdLst/>
              <a:ahLst/>
              <a:cxnLst>
                <a:cxn ang="0">
                  <a:pos x="8" y="0"/>
                </a:cxn>
                <a:cxn ang="0">
                  <a:pos x="8" y="0"/>
                </a:cxn>
                <a:cxn ang="0">
                  <a:pos x="4" y="0"/>
                </a:cxn>
                <a:cxn ang="0">
                  <a:pos x="2" y="2"/>
                </a:cxn>
                <a:cxn ang="0">
                  <a:pos x="0" y="4"/>
                </a:cxn>
                <a:cxn ang="0">
                  <a:pos x="0" y="8"/>
                </a:cxn>
                <a:cxn ang="0">
                  <a:pos x="0" y="8"/>
                </a:cxn>
                <a:cxn ang="0">
                  <a:pos x="0" y="12"/>
                </a:cxn>
                <a:cxn ang="0">
                  <a:pos x="2" y="14"/>
                </a:cxn>
                <a:cxn ang="0">
                  <a:pos x="4" y="16"/>
                </a:cxn>
                <a:cxn ang="0">
                  <a:pos x="8" y="18"/>
                </a:cxn>
                <a:cxn ang="0">
                  <a:pos x="8" y="18"/>
                </a:cxn>
                <a:cxn ang="0">
                  <a:pos x="12" y="16"/>
                </a:cxn>
                <a:cxn ang="0">
                  <a:pos x="14" y="14"/>
                </a:cxn>
                <a:cxn ang="0">
                  <a:pos x="16" y="12"/>
                </a:cxn>
                <a:cxn ang="0">
                  <a:pos x="18" y="8"/>
                </a:cxn>
                <a:cxn ang="0">
                  <a:pos x="18" y="8"/>
                </a:cxn>
                <a:cxn ang="0">
                  <a:pos x="16" y="4"/>
                </a:cxn>
                <a:cxn ang="0">
                  <a:pos x="14" y="2"/>
                </a:cxn>
                <a:cxn ang="0">
                  <a:pos x="12" y="0"/>
                </a:cxn>
                <a:cxn ang="0">
                  <a:pos x="8" y="0"/>
                </a:cxn>
              </a:cxnLst>
              <a:rect l="0" t="0" r="r" b="b"/>
              <a:pathLst>
                <a:path w="18" h="18">
                  <a:moveTo>
                    <a:pt x="8" y="0"/>
                  </a:moveTo>
                  <a:lnTo>
                    <a:pt x="8" y="0"/>
                  </a:lnTo>
                  <a:lnTo>
                    <a:pt x="4" y="0"/>
                  </a:lnTo>
                  <a:lnTo>
                    <a:pt x="2" y="2"/>
                  </a:lnTo>
                  <a:lnTo>
                    <a:pt x="0" y="4"/>
                  </a:lnTo>
                  <a:lnTo>
                    <a:pt x="0" y="8"/>
                  </a:lnTo>
                  <a:lnTo>
                    <a:pt x="0" y="8"/>
                  </a:lnTo>
                  <a:lnTo>
                    <a:pt x="0" y="12"/>
                  </a:lnTo>
                  <a:lnTo>
                    <a:pt x="2" y="14"/>
                  </a:lnTo>
                  <a:lnTo>
                    <a:pt x="4" y="16"/>
                  </a:lnTo>
                  <a:lnTo>
                    <a:pt x="8" y="18"/>
                  </a:lnTo>
                  <a:lnTo>
                    <a:pt x="8" y="18"/>
                  </a:lnTo>
                  <a:lnTo>
                    <a:pt x="12" y="16"/>
                  </a:lnTo>
                  <a:lnTo>
                    <a:pt x="14" y="14"/>
                  </a:lnTo>
                  <a:lnTo>
                    <a:pt x="16" y="12"/>
                  </a:lnTo>
                  <a:lnTo>
                    <a:pt x="18" y="8"/>
                  </a:lnTo>
                  <a:lnTo>
                    <a:pt x="18" y="8"/>
                  </a:lnTo>
                  <a:lnTo>
                    <a:pt x="16" y="4"/>
                  </a:lnTo>
                  <a:lnTo>
                    <a:pt x="14" y="2"/>
                  </a:lnTo>
                  <a:lnTo>
                    <a:pt x="12" y="0"/>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57" name="Freeform 54"/>
            <p:cNvSpPr/>
            <p:nvPr/>
          </p:nvSpPr>
          <p:spPr bwMode="auto">
            <a:xfrm>
              <a:off x="2598738" y="476250"/>
              <a:ext cx="28575" cy="28575"/>
            </a:xfrm>
            <a:custGeom>
              <a:avLst/>
              <a:gdLst/>
              <a:ahLst/>
              <a:cxnLst>
                <a:cxn ang="0">
                  <a:pos x="8" y="0"/>
                </a:cxn>
                <a:cxn ang="0">
                  <a:pos x="8" y="0"/>
                </a:cxn>
                <a:cxn ang="0">
                  <a:pos x="4" y="0"/>
                </a:cxn>
                <a:cxn ang="0">
                  <a:pos x="2" y="2"/>
                </a:cxn>
                <a:cxn ang="0">
                  <a:pos x="0" y="4"/>
                </a:cxn>
                <a:cxn ang="0">
                  <a:pos x="0" y="8"/>
                </a:cxn>
                <a:cxn ang="0">
                  <a:pos x="0" y="8"/>
                </a:cxn>
                <a:cxn ang="0">
                  <a:pos x="0" y="12"/>
                </a:cxn>
                <a:cxn ang="0">
                  <a:pos x="2" y="14"/>
                </a:cxn>
                <a:cxn ang="0">
                  <a:pos x="4" y="16"/>
                </a:cxn>
                <a:cxn ang="0">
                  <a:pos x="8" y="18"/>
                </a:cxn>
                <a:cxn ang="0">
                  <a:pos x="8" y="18"/>
                </a:cxn>
                <a:cxn ang="0">
                  <a:pos x="12" y="16"/>
                </a:cxn>
                <a:cxn ang="0">
                  <a:pos x="14" y="14"/>
                </a:cxn>
                <a:cxn ang="0">
                  <a:pos x="16" y="12"/>
                </a:cxn>
                <a:cxn ang="0">
                  <a:pos x="18" y="8"/>
                </a:cxn>
                <a:cxn ang="0">
                  <a:pos x="18" y="8"/>
                </a:cxn>
                <a:cxn ang="0">
                  <a:pos x="16" y="4"/>
                </a:cxn>
                <a:cxn ang="0">
                  <a:pos x="14" y="2"/>
                </a:cxn>
                <a:cxn ang="0">
                  <a:pos x="12" y="0"/>
                </a:cxn>
                <a:cxn ang="0">
                  <a:pos x="8" y="0"/>
                </a:cxn>
              </a:cxnLst>
              <a:rect l="0" t="0" r="r" b="b"/>
              <a:pathLst>
                <a:path w="18" h="18">
                  <a:moveTo>
                    <a:pt x="8" y="0"/>
                  </a:moveTo>
                  <a:lnTo>
                    <a:pt x="8" y="0"/>
                  </a:lnTo>
                  <a:lnTo>
                    <a:pt x="4" y="0"/>
                  </a:lnTo>
                  <a:lnTo>
                    <a:pt x="2" y="2"/>
                  </a:lnTo>
                  <a:lnTo>
                    <a:pt x="0" y="4"/>
                  </a:lnTo>
                  <a:lnTo>
                    <a:pt x="0" y="8"/>
                  </a:lnTo>
                  <a:lnTo>
                    <a:pt x="0" y="8"/>
                  </a:lnTo>
                  <a:lnTo>
                    <a:pt x="0" y="12"/>
                  </a:lnTo>
                  <a:lnTo>
                    <a:pt x="2" y="14"/>
                  </a:lnTo>
                  <a:lnTo>
                    <a:pt x="4" y="16"/>
                  </a:lnTo>
                  <a:lnTo>
                    <a:pt x="8" y="18"/>
                  </a:lnTo>
                  <a:lnTo>
                    <a:pt x="8" y="18"/>
                  </a:lnTo>
                  <a:lnTo>
                    <a:pt x="12" y="16"/>
                  </a:lnTo>
                  <a:lnTo>
                    <a:pt x="14" y="14"/>
                  </a:lnTo>
                  <a:lnTo>
                    <a:pt x="16" y="12"/>
                  </a:lnTo>
                  <a:lnTo>
                    <a:pt x="18" y="8"/>
                  </a:lnTo>
                  <a:lnTo>
                    <a:pt x="18" y="8"/>
                  </a:lnTo>
                  <a:lnTo>
                    <a:pt x="16" y="4"/>
                  </a:lnTo>
                  <a:lnTo>
                    <a:pt x="14" y="2"/>
                  </a:lnTo>
                  <a:lnTo>
                    <a:pt x="12" y="0"/>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58" name="Freeform 55"/>
            <p:cNvSpPr/>
            <p:nvPr/>
          </p:nvSpPr>
          <p:spPr bwMode="auto">
            <a:xfrm>
              <a:off x="3144838" y="257175"/>
              <a:ext cx="22225" cy="19050"/>
            </a:xfrm>
            <a:custGeom>
              <a:avLst/>
              <a:gdLst/>
              <a:ahLst/>
              <a:cxnLst>
                <a:cxn ang="0">
                  <a:pos x="6" y="0"/>
                </a:cxn>
                <a:cxn ang="0">
                  <a:pos x="6" y="0"/>
                </a:cxn>
                <a:cxn ang="0">
                  <a:pos x="2" y="2"/>
                </a:cxn>
                <a:cxn ang="0">
                  <a:pos x="0" y="6"/>
                </a:cxn>
                <a:cxn ang="0">
                  <a:pos x="0" y="6"/>
                </a:cxn>
                <a:cxn ang="0">
                  <a:pos x="2" y="10"/>
                </a:cxn>
                <a:cxn ang="0">
                  <a:pos x="6" y="12"/>
                </a:cxn>
                <a:cxn ang="0">
                  <a:pos x="6" y="12"/>
                </a:cxn>
                <a:cxn ang="0">
                  <a:pos x="12" y="10"/>
                </a:cxn>
                <a:cxn ang="0">
                  <a:pos x="14" y="6"/>
                </a:cxn>
                <a:cxn ang="0">
                  <a:pos x="14" y="6"/>
                </a:cxn>
                <a:cxn ang="0">
                  <a:pos x="12" y="2"/>
                </a:cxn>
                <a:cxn ang="0">
                  <a:pos x="6" y="0"/>
                </a:cxn>
              </a:cxnLst>
              <a:rect l="0" t="0" r="r" b="b"/>
              <a:pathLst>
                <a:path w="14" h="12">
                  <a:moveTo>
                    <a:pt x="6" y="0"/>
                  </a:moveTo>
                  <a:lnTo>
                    <a:pt x="6" y="0"/>
                  </a:lnTo>
                  <a:lnTo>
                    <a:pt x="2" y="2"/>
                  </a:lnTo>
                  <a:lnTo>
                    <a:pt x="0" y="6"/>
                  </a:lnTo>
                  <a:lnTo>
                    <a:pt x="0" y="6"/>
                  </a:lnTo>
                  <a:lnTo>
                    <a:pt x="2" y="10"/>
                  </a:lnTo>
                  <a:lnTo>
                    <a:pt x="6" y="12"/>
                  </a:lnTo>
                  <a:lnTo>
                    <a:pt x="6" y="12"/>
                  </a:lnTo>
                  <a:lnTo>
                    <a:pt x="12" y="10"/>
                  </a:lnTo>
                  <a:lnTo>
                    <a:pt x="14" y="6"/>
                  </a:lnTo>
                  <a:lnTo>
                    <a:pt x="14" y="6"/>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59" name="Freeform 56"/>
            <p:cNvSpPr/>
            <p:nvPr/>
          </p:nvSpPr>
          <p:spPr bwMode="auto">
            <a:xfrm>
              <a:off x="3144838" y="257175"/>
              <a:ext cx="22225" cy="19050"/>
            </a:xfrm>
            <a:custGeom>
              <a:avLst/>
              <a:gdLst/>
              <a:ahLst/>
              <a:cxnLst>
                <a:cxn ang="0">
                  <a:pos x="6" y="0"/>
                </a:cxn>
                <a:cxn ang="0">
                  <a:pos x="6" y="0"/>
                </a:cxn>
                <a:cxn ang="0">
                  <a:pos x="2" y="2"/>
                </a:cxn>
                <a:cxn ang="0">
                  <a:pos x="0" y="6"/>
                </a:cxn>
                <a:cxn ang="0">
                  <a:pos x="0" y="6"/>
                </a:cxn>
                <a:cxn ang="0">
                  <a:pos x="2" y="10"/>
                </a:cxn>
                <a:cxn ang="0">
                  <a:pos x="6" y="12"/>
                </a:cxn>
                <a:cxn ang="0">
                  <a:pos x="6" y="12"/>
                </a:cxn>
                <a:cxn ang="0">
                  <a:pos x="12" y="10"/>
                </a:cxn>
                <a:cxn ang="0">
                  <a:pos x="14" y="6"/>
                </a:cxn>
                <a:cxn ang="0">
                  <a:pos x="14" y="6"/>
                </a:cxn>
                <a:cxn ang="0">
                  <a:pos x="12" y="2"/>
                </a:cxn>
                <a:cxn ang="0">
                  <a:pos x="6" y="0"/>
                </a:cxn>
              </a:cxnLst>
              <a:rect l="0" t="0" r="r" b="b"/>
              <a:pathLst>
                <a:path w="14" h="12">
                  <a:moveTo>
                    <a:pt x="6" y="0"/>
                  </a:moveTo>
                  <a:lnTo>
                    <a:pt x="6" y="0"/>
                  </a:lnTo>
                  <a:lnTo>
                    <a:pt x="2" y="2"/>
                  </a:lnTo>
                  <a:lnTo>
                    <a:pt x="0" y="6"/>
                  </a:lnTo>
                  <a:lnTo>
                    <a:pt x="0" y="6"/>
                  </a:lnTo>
                  <a:lnTo>
                    <a:pt x="2" y="10"/>
                  </a:lnTo>
                  <a:lnTo>
                    <a:pt x="6" y="12"/>
                  </a:lnTo>
                  <a:lnTo>
                    <a:pt x="6" y="12"/>
                  </a:lnTo>
                  <a:lnTo>
                    <a:pt x="12" y="10"/>
                  </a:lnTo>
                  <a:lnTo>
                    <a:pt x="14" y="6"/>
                  </a:lnTo>
                  <a:lnTo>
                    <a:pt x="14" y="6"/>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60" name="Freeform 57"/>
            <p:cNvSpPr/>
            <p:nvPr/>
          </p:nvSpPr>
          <p:spPr bwMode="auto">
            <a:xfrm>
              <a:off x="4217988" y="288925"/>
              <a:ext cx="25400" cy="28575"/>
            </a:xfrm>
            <a:custGeom>
              <a:avLst/>
              <a:gdLst/>
              <a:ahLst/>
              <a:cxnLst>
                <a:cxn ang="0">
                  <a:pos x="8" y="0"/>
                </a:cxn>
                <a:cxn ang="0">
                  <a:pos x="8" y="0"/>
                </a:cxn>
                <a:cxn ang="0">
                  <a:pos x="6" y="0"/>
                </a:cxn>
                <a:cxn ang="0">
                  <a:pos x="2" y="2"/>
                </a:cxn>
                <a:cxn ang="0">
                  <a:pos x="0" y="6"/>
                </a:cxn>
                <a:cxn ang="0">
                  <a:pos x="0" y="8"/>
                </a:cxn>
                <a:cxn ang="0">
                  <a:pos x="0" y="8"/>
                </a:cxn>
                <a:cxn ang="0">
                  <a:pos x="0" y="12"/>
                </a:cxn>
                <a:cxn ang="0">
                  <a:pos x="2" y="14"/>
                </a:cxn>
                <a:cxn ang="0">
                  <a:pos x="6" y="16"/>
                </a:cxn>
                <a:cxn ang="0">
                  <a:pos x="8" y="18"/>
                </a:cxn>
                <a:cxn ang="0">
                  <a:pos x="8" y="18"/>
                </a:cxn>
                <a:cxn ang="0">
                  <a:pos x="12" y="16"/>
                </a:cxn>
                <a:cxn ang="0">
                  <a:pos x="14" y="14"/>
                </a:cxn>
                <a:cxn ang="0">
                  <a:pos x="16" y="12"/>
                </a:cxn>
                <a:cxn ang="0">
                  <a:pos x="16" y="8"/>
                </a:cxn>
                <a:cxn ang="0">
                  <a:pos x="16" y="8"/>
                </a:cxn>
                <a:cxn ang="0">
                  <a:pos x="16" y="6"/>
                </a:cxn>
                <a:cxn ang="0">
                  <a:pos x="14" y="2"/>
                </a:cxn>
                <a:cxn ang="0">
                  <a:pos x="12" y="0"/>
                </a:cxn>
                <a:cxn ang="0">
                  <a:pos x="8" y="0"/>
                </a:cxn>
              </a:cxnLst>
              <a:rect l="0" t="0" r="r" b="b"/>
              <a:pathLst>
                <a:path w="16" h="18">
                  <a:moveTo>
                    <a:pt x="8" y="0"/>
                  </a:moveTo>
                  <a:lnTo>
                    <a:pt x="8" y="0"/>
                  </a:lnTo>
                  <a:lnTo>
                    <a:pt x="6" y="0"/>
                  </a:lnTo>
                  <a:lnTo>
                    <a:pt x="2" y="2"/>
                  </a:lnTo>
                  <a:lnTo>
                    <a:pt x="0" y="6"/>
                  </a:lnTo>
                  <a:lnTo>
                    <a:pt x="0" y="8"/>
                  </a:lnTo>
                  <a:lnTo>
                    <a:pt x="0" y="8"/>
                  </a:lnTo>
                  <a:lnTo>
                    <a:pt x="0" y="12"/>
                  </a:lnTo>
                  <a:lnTo>
                    <a:pt x="2" y="14"/>
                  </a:lnTo>
                  <a:lnTo>
                    <a:pt x="6" y="16"/>
                  </a:lnTo>
                  <a:lnTo>
                    <a:pt x="8" y="18"/>
                  </a:lnTo>
                  <a:lnTo>
                    <a:pt x="8" y="18"/>
                  </a:lnTo>
                  <a:lnTo>
                    <a:pt x="12" y="16"/>
                  </a:lnTo>
                  <a:lnTo>
                    <a:pt x="14" y="14"/>
                  </a:lnTo>
                  <a:lnTo>
                    <a:pt x="16" y="12"/>
                  </a:lnTo>
                  <a:lnTo>
                    <a:pt x="16" y="8"/>
                  </a:lnTo>
                  <a:lnTo>
                    <a:pt x="16" y="8"/>
                  </a:lnTo>
                  <a:lnTo>
                    <a:pt x="16" y="6"/>
                  </a:lnTo>
                  <a:lnTo>
                    <a:pt x="14" y="2"/>
                  </a:lnTo>
                  <a:lnTo>
                    <a:pt x="12" y="0"/>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61" name="Freeform 58"/>
            <p:cNvSpPr/>
            <p:nvPr/>
          </p:nvSpPr>
          <p:spPr bwMode="auto">
            <a:xfrm>
              <a:off x="4217988" y="288925"/>
              <a:ext cx="25400" cy="28575"/>
            </a:xfrm>
            <a:custGeom>
              <a:avLst/>
              <a:gdLst/>
              <a:ahLst/>
              <a:cxnLst>
                <a:cxn ang="0">
                  <a:pos x="8" y="0"/>
                </a:cxn>
                <a:cxn ang="0">
                  <a:pos x="8" y="0"/>
                </a:cxn>
                <a:cxn ang="0">
                  <a:pos x="6" y="0"/>
                </a:cxn>
                <a:cxn ang="0">
                  <a:pos x="2" y="2"/>
                </a:cxn>
                <a:cxn ang="0">
                  <a:pos x="0" y="6"/>
                </a:cxn>
                <a:cxn ang="0">
                  <a:pos x="0" y="8"/>
                </a:cxn>
                <a:cxn ang="0">
                  <a:pos x="0" y="8"/>
                </a:cxn>
                <a:cxn ang="0">
                  <a:pos x="0" y="12"/>
                </a:cxn>
                <a:cxn ang="0">
                  <a:pos x="2" y="14"/>
                </a:cxn>
                <a:cxn ang="0">
                  <a:pos x="6" y="16"/>
                </a:cxn>
                <a:cxn ang="0">
                  <a:pos x="8" y="18"/>
                </a:cxn>
                <a:cxn ang="0">
                  <a:pos x="8" y="18"/>
                </a:cxn>
                <a:cxn ang="0">
                  <a:pos x="12" y="16"/>
                </a:cxn>
                <a:cxn ang="0">
                  <a:pos x="14" y="14"/>
                </a:cxn>
                <a:cxn ang="0">
                  <a:pos x="16" y="12"/>
                </a:cxn>
                <a:cxn ang="0">
                  <a:pos x="16" y="8"/>
                </a:cxn>
                <a:cxn ang="0">
                  <a:pos x="16" y="8"/>
                </a:cxn>
                <a:cxn ang="0">
                  <a:pos x="16" y="6"/>
                </a:cxn>
                <a:cxn ang="0">
                  <a:pos x="14" y="2"/>
                </a:cxn>
                <a:cxn ang="0">
                  <a:pos x="12" y="0"/>
                </a:cxn>
                <a:cxn ang="0">
                  <a:pos x="8" y="0"/>
                </a:cxn>
              </a:cxnLst>
              <a:rect l="0" t="0" r="r" b="b"/>
              <a:pathLst>
                <a:path w="16" h="18">
                  <a:moveTo>
                    <a:pt x="8" y="0"/>
                  </a:moveTo>
                  <a:lnTo>
                    <a:pt x="8" y="0"/>
                  </a:lnTo>
                  <a:lnTo>
                    <a:pt x="6" y="0"/>
                  </a:lnTo>
                  <a:lnTo>
                    <a:pt x="2" y="2"/>
                  </a:lnTo>
                  <a:lnTo>
                    <a:pt x="0" y="6"/>
                  </a:lnTo>
                  <a:lnTo>
                    <a:pt x="0" y="8"/>
                  </a:lnTo>
                  <a:lnTo>
                    <a:pt x="0" y="8"/>
                  </a:lnTo>
                  <a:lnTo>
                    <a:pt x="0" y="12"/>
                  </a:lnTo>
                  <a:lnTo>
                    <a:pt x="2" y="14"/>
                  </a:lnTo>
                  <a:lnTo>
                    <a:pt x="6" y="16"/>
                  </a:lnTo>
                  <a:lnTo>
                    <a:pt x="8" y="18"/>
                  </a:lnTo>
                  <a:lnTo>
                    <a:pt x="8" y="18"/>
                  </a:lnTo>
                  <a:lnTo>
                    <a:pt x="12" y="16"/>
                  </a:lnTo>
                  <a:lnTo>
                    <a:pt x="14" y="14"/>
                  </a:lnTo>
                  <a:lnTo>
                    <a:pt x="16" y="12"/>
                  </a:lnTo>
                  <a:lnTo>
                    <a:pt x="16" y="8"/>
                  </a:lnTo>
                  <a:lnTo>
                    <a:pt x="16" y="8"/>
                  </a:lnTo>
                  <a:lnTo>
                    <a:pt x="16" y="6"/>
                  </a:lnTo>
                  <a:lnTo>
                    <a:pt x="14" y="2"/>
                  </a:lnTo>
                  <a:lnTo>
                    <a:pt x="12" y="0"/>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62" name="Freeform 59"/>
            <p:cNvSpPr/>
            <p:nvPr/>
          </p:nvSpPr>
          <p:spPr bwMode="auto">
            <a:xfrm>
              <a:off x="3932238" y="885825"/>
              <a:ext cx="28575" cy="25400"/>
            </a:xfrm>
            <a:custGeom>
              <a:avLst/>
              <a:gdLst/>
              <a:ahLst/>
              <a:cxnLst>
                <a:cxn ang="0">
                  <a:pos x="10" y="0"/>
                </a:cxn>
                <a:cxn ang="0">
                  <a:pos x="10" y="0"/>
                </a:cxn>
                <a:cxn ang="0">
                  <a:pos x="6" y="0"/>
                </a:cxn>
                <a:cxn ang="0">
                  <a:pos x="4" y="2"/>
                </a:cxn>
                <a:cxn ang="0">
                  <a:pos x="2" y="4"/>
                </a:cxn>
                <a:cxn ang="0">
                  <a:pos x="0" y="8"/>
                </a:cxn>
                <a:cxn ang="0">
                  <a:pos x="0" y="8"/>
                </a:cxn>
                <a:cxn ang="0">
                  <a:pos x="2" y="12"/>
                </a:cxn>
                <a:cxn ang="0">
                  <a:pos x="4" y="14"/>
                </a:cxn>
                <a:cxn ang="0">
                  <a:pos x="6" y="16"/>
                </a:cxn>
                <a:cxn ang="0">
                  <a:pos x="10" y="16"/>
                </a:cxn>
                <a:cxn ang="0">
                  <a:pos x="10" y="16"/>
                </a:cxn>
                <a:cxn ang="0">
                  <a:pos x="12" y="16"/>
                </a:cxn>
                <a:cxn ang="0">
                  <a:pos x="16" y="14"/>
                </a:cxn>
                <a:cxn ang="0">
                  <a:pos x="16" y="12"/>
                </a:cxn>
                <a:cxn ang="0">
                  <a:pos x="18" y="8"/>
                </a:cxn>
                <a:cxn ang="0">
                  <a:pos x="18" y="8"/>
                </a:cxn>
                <a:cxn ang="0">
                  <a:pos x="16" y="4"/>
                </a:cxn>
                <a:cxn ang="0">
                  <a:pos x="16" y="2"/>
                </a:cxn>
                <a:cxn ang="0">
                  <a:pos x="12" y="0"/>
                </a:cxn>
                <a:cxn ang="0">
                  <a:pos x="10" y="0"/>
                </a:cxn>
              </a:cxnLst>
              <a:rect l="0" t="0" r="r" b="b"/>
              <a:pathLst>
                <a:path w="18" h="16">
                  <a:moveTo>
                    <a:pt x="10" y="0"/>
                  </a:moveTo>
                  <a:lnTo>
                    <a:pt x="10" y="0"/>
                  </a:lnTo>
                  <a:lnTo>
                    <a:pt x="6" y="0"/>
                  </a:lnTo>
                  <a:lnTo>
                    <a:pt x="4" y="2"/>
                  </a:lnTo>
                  <a:lnTo>
                    <a:pt x="2" y="4"/>
                  </a:lnTo>
                  <a:lnTo>
                    <a:pt x="0" y="8"/>
                  </a:lnTo>
                  <a:lnTo>
                    <a:pt x="0" y="8"/>
                  </a:lnTo>
                  <a:lnTo>
                    <a:pt x="2" y="12"/>
                  </a:lnTo>
                  <a:lnTo>
                    <a:pt x="4" y="14"/>
                  </a:lnTo>
                  <a:lnTo>
                    <a:pt x="6" y="16"/>
                  </a:lnTo>
                  <a:lnTo>
                    <a:pt x="10" y="16"/>
                  </a:lnTo>
                  <a:lnTo>
                    <a:pt x="10" y="16"/>
                  </a:lnTo>
                  <a:lnTo>
                    <a:pt x="12" y="16"/>
                  </a:lnTo>
                  <a:lnTo>
                    <a:pt x="16" y="14"/>
                  </a:lnTo>
                  <a:lnTo>
                    <a:pt x="16" y="12"/>
                  </a:lnTo>
                  <a:lnTo>
                    <a:pt x="18" y="8"/>
                  </a:lnTo>
                  <a:lnTo>
                    <a:pt x="18" y="8"/>
                  </a:lnTo>
                  <a:lnTo>
                    <a:pt x="16" y="4"/>
                  </a:lnTo>
                  <a:lnTo>
                    <a:pt x="16" y="2"/>
                  </a:lnTo>
                  <a:lnTo>
                    <a:pt x="12" y="0"/>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63" name="Freeform 60"/>
            <p:cNvSpPr/>
            <p:nvPr/>
          </p:nvSpPr>
          <p:spPr bwMode="auto">
            <a:xfrm>
              <a:off x="3932238" y="885825"/>
              <a:ext cx="28575" cy="25400"/>
            </a:xfrm>
            <a:custGeom>
              <a:avLst/>
              <a:gdLst/>
              <a:ahLst/>
              <a:cxnLst>
                <a:cxn ang="0">
                  <a:pos x="10" y="0"/>
                </a:cxn>
                <a:cxn ang="0">
                  <a:pos x="10" y="0"/>
                </a:cxn>
                <a:cxn ang="0">
                  <a:pos x="6" y="0"/>
                </a:cxn>
                <a:cxn ang="0">
                  <a:pos x="4" y="2"/>
                </a:cxn>
                <a:cxn ang="0">
                  <a:pos x="2" y="4"/>
                </a:cxn>
                <a:cxn ang="0">
                  <a:pos x="0" y="8"/>
                </a:cxn>
                <a:cxn ang="0">
                  <a:pos x="0" y="8"/>
                </a:cxn>
                <a:cxn ang="0">
                  <a:pos x="2" y="12"/>
                </a:cxn>
                <a:cxn ang="0">
                  <a:pos x="4" y="14"/>
                </a:cxn>
                <a:cxn ang="0">
                  <a:pos x="6" y="16"/>
                </a:cxn>
                <a:cxn ang="0">
                  <a:pos x="10" y="16"/>
                </a:cxn>
                <a:cxn ang="0">
                  <a:pos x="10" y="16"/>
                </a:cxn>
                <a:cxn ang="0">
                  <a:pos x="12" y="16"/>
                </a:cxn>
                <a:cxn ang="0">
                  <a:pos x="16" y="14"/>
                </a:cxn>
                <a:cxn ang="0">
                  <a:pos x="16" y="12"/>
                </a:cxn>
                <a:cxn ang="0">
                  <a:pos x="18" y="8"/>
                </a:cxn>
                <a:cxn ang="0">
                  <a:pos x="18" y="8"/>
                </a:cxn>
                <a:cxn ang="0">
                  <a:pos x="16" y="4"/>
                </a:cxn>
                <a:cxn ang="0">
                  <a:pos x="16" y="2"/>
                </a:cxn>
                <a:cxn ang="0">
                  <a:pos x="12" y="0"/>
                </a:cxn>
                <a:cxn ang="0">
                  <a:pos x="10" y="0"/>
                </a:cxn>
              </a:cxnLst>
              <a:rect l="0" t="0" r="r" b="b"/>
              <a:pathLst>
                <a:path w="18" h="16">
                  <a:moveTo>
                    <a:pt x="10" y="0"/>
                  </a:moveTo>
                  <a:lnTo>
                    <a:pt x="10" y="0"/>
                  </a:lnTo>
                  <a:lnTo>
                    <a:pt x="6" y="0"/>
                  </a:lnTo>
                  <a:lnTo>
                    <a:pt x="4" y="2"/>
                  </a:lnTo>
                  <a:lnTo>
                    <a:pt x="2" y="4"/>
                  </a:lnTo>
                  <a:lnTo>
                    <a:pt x="0" y="8"/>
                  </a:lnTo>
                  <a:lnTo>
                    <a:pt x="0" y="8"/>
                  </a:lnTo>
                  <a:lnTo>
                    <a:pt x="2" y="12"/>
                  </a:lnTo>
                  <a:lnTo>
                    <a:pt x="4" y="14"/>
                  </a:lnTo>
                  <a:lnTo>
                    <a:pt x="6" y="16"/>
                  </a:lnTo>
                  <a:lnTo>
                    <a:pt x="10" y="16"/>
                  </a:lnTo>
                  <a:lnTo>
                    <a:pt x="10" y="16"/>
                  </a:lnTo>
                  <a:lnTo>
                    <a:pt x="12" y="16"/>
                  </a:lnTo>
                  <a:lnTo>
                    <a:pt x="16" y="14"/>
                  </a:lnTo>
                  <a:lnTo>
                    <a:pt x="16" y="12"/>
                  </a:lnTo>
                  <a:lnTo>
                    <a:pt x="18" y="8"/>
                  </a:lnTo>
                  <a:lnTo>
                    <a:pt x="18" y="8"/>
                  </a:lnTo>
                  <a:lnTo>
                    <a:pt x="16" y="4"/>
                  </a:lnTo>
                  <a:lnTo>
                    <a:pt x="16" y="2"/>
                  </a:lnTo>
                  <a:lnTo>
                    <a:pt x="12" y="0"/>
                  </a:lnTo>
                  <a:lnTo>
                    <a:pt x="10"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64" name="Freeform 61"/>
            <p:cNvSpPr/>
            <p:nvPr/>
          </p:nvSpPr>
          <p:spPr bwMode="auto">
            <a:xfrm>
              <a:off x="6434138" y="939800"/>
              <a:ext cx="25400" cy="25400"/>
            </a:xfrm>
            <a:custGeom>
              <a:avLst/>
              <a:gdLst/>
              <a:ahLst/>
              <a:cxnLst>
                <a:cxn ang="0">
                  <a:pos x="8" y="0"/>
                </a:cxn>
                <a:cxn ang="0">
                  <a:pos x="8" y="0"/>
                </a:cxn>
                <a:cxn ang="0">
                  <a:pos x="4" y="0"/>
                </a:cxn>
                <a:cxn ang="0">
                  <a:pos x="2" y="2"/>
                </a:cxn>
                <a:cxn ang="0">
                  <a:pos x="0" y="4"/>
                </a:cxn>
                <a:cxn ang="0">
                  <a:pos x="0" y="8"/>
                </a:cxn>
                <a:cxn ang="0">
                  <a:pos x="0" y="8"/>
                </a:cxn>
                <a:cxn ang="0">
                  <a:pos x="0" y="12"/>
                </a:cxn>
                <a:cxn ang="0">
                  <a:pos x="2" y="14"/>
                </a:cxn>
                <a:cxn ang="0">
                  <a:pos x="4" y="16"/>
                </a:cxn>
                <a:cxn ang="0">
                  <a:pos x="8" y="16"/>
                </a:cxn>
                <a:cxn ang="0">
                  <a:pos x="8" y="16"/>
                </a:cxn>
                <a:cxn ang="0">
                  <a:pos x="12" y="16"/>
                </a:cxn>
                <a:cxn ang="0">
                  <a:pos x="14" y="14"/>
                </a:cxn>
                <a:cxn ang="0">
                  <a:pos x="16" y="12"/>
                </a:cxn>
                <a:cxn ang="0">
                  <a:pos x="16" y="8"/>
                </a:cxn>
                <a:cxn ang="0">
                  <a:pos x="16" y="8"/>
                </a:cxn>
                <a:cxn ang="0">
                  <a:pos x="16" y="4"/>
                </a:cxn>
                <a:cxn ang="0">
                  <a:pos x="14" y="2"/>
                </a:cxn>
                <a:cxn ang="0">
                  <a:pos x="12" y="0"/>
                </a:cxn>
                <a:cxn ang="0">
                  <a:pos x="8" y="0"/>
                </a:cxn>
              </a:cxnLst>
              <a:rect l="0" t="0" r="r" b="b"/>
              <a:pathLst>
                <a:path w="16" h="16">
                  <a:moveTo>
                    <a:pt x="8" y="0"/>
                  </a:moveTo>
                  <a:lnTo>
                    <a:pt x="8" y="0"/>
                  </a:lnTo>
                  <a:lnTo>
                    <a:pt x="4" y="0"/>
                  </a:lnTo>
                  <a:lnTo>
                    <a:pt x="2" y="2"/>
                  </a:lnTo>
                  <a:lnTo>
                    <a:pt x="0" y="4"/>
                  </a:lnTo>
                  <a:lnTo>
                    <a:pt x="0" y="8"/>
                  </a:lnTo>
                  <a:lnTo>
                    <a:pt x="0" y="8"/>
                  </a:lnTo>
                  <a:lnTo>
                    <a:pt x="0" y="12"/>
                  </a:lnTo>
                  <a:lnTo>
                    <a:pt x="2" y="14"/>
                  </a:lnTo>
                  <a:lnTo>
                    <a:pt x="4" y="16"/>
                  </a:lnTo>
                  <a:lnTo>
                    <a:pt x="8" y="16"/>
                  </a:lnTo>
                  <a:lnTo>
                    <a:pt x="8" y="16"/>
                  </a:lnTo>
                  <a:lnTo>
                    <a:pt x="12" y="16"/>
                  </a:lnTo>
                  <a:lnTo>
                    <a:pt x="14" y="14"/>
                  </a:lnTo>
                  <a:lnTo>
                    <a:pt x="16" y="12"/>
                  </a:lnTo>
                  <a:lnTo>
                    <a:pt x="16" y="8"/>
                  </a:lnTo>
                  <a:lnTo>
                    <a:pt x="16" y="8"/>
                  </a:lnTo>
                  <a:lnTo>
                    <a:pt x="16" y="4"/>
                  </a:lnTo>
                  <a:lnTo>
                    <a:pt x="14" y="2"/>
                  </a:lnTo>
                  <a:lnTo>
                    <a:pt x="12" y="0"/>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65" name="Freeform 62"/>
            <p:cNvSpPr/>
            <p:nvPr/>
          </p:nvSpPr>
          <p:spPr bwMode="auto">
            <a:xfrm>
              <a:off x="6434138" y="939800"/>
              <a:ext cx="25400" cy="25400"/>
            </a:xfrm>
            <a:custGeom>
              <a:avLst/>
              <a:gdLst/>
              <a:ahLst/>
              <a:cxnLst>
                <a:cxn ang="0">
                  <a:pos x="8" y="0"/>
                </a:cxn>
                <a:cxn ang="0">
                  <a:pos x="8" y="0"/>
                </a:cxn>
                <a:cxn ang="0">
                  <a:pos x="4" y="0"/>
                </a:cxn>
                <a:cxn ang="0">
                  <a:pos x="2" y="2"/>
                </a:cxn>
                <a:cxn ang="0">
                  <a:pos x="0" y="4"/>
                </a:cxn>
                <a:cxn ang="0">
                  <a:pos x="0" y="8"/>
                </a:cxn>
                <a:cxn ang="0">
                  <a:pos x="0" y="8"/>
                </a:cxn>
                <a:cxn ang="0">
                  <a:pos x="0" y="12"/>
                </a:cxn>
                <a:cxn ang="0">
                  <a:pos x="2" y="14"/>
                </a:cxn>
                <a:cxn ang="0">
                  <a:pos x="4" y="16"/>
                </a:cxn>
                <a:cxn ang="0">
                  <a:pos x="8" y="16"/>
                </a:cxn>
                <a:cxn ang="0">
                  <a:pos x="8" y="16"/>
                </a:cxn>
                <a:cxn ang="0">
                  <a:pos x="12" y="16"/>
                </a:cxn>
                <a:cxn ang="0">
                  <a:pos x="14" y="14"/>
                </a:cxn>
                <a:cxn ang="0">
                  <a:pos x="16" y="12"/>
                </a:cxn>
                <a:cxn ang="0">
                  <a:pos x="16" y="8"/>
                </a:cxn>
                <a:cxn ang="0">
                  <a:pos x="16" y="8"/>
                </a:cxn>
                <a:cxn ang="0">
                  <a:pos x="16" y="4"/>
                </a:cxn>
                <a:cxn ang="0">
                  <a:pos x="14" y="2"/>
                </a:cxn>
                <a:cxn ang="0">
                  <a:pos x="12" y="0"/>
                </a:cxn>
                <a:cxn ang="0">
                  <a:pos x="8" y="0"/>
                </a:cxn>
              </a:cxnLst>
              <a:rect l="0" t="0" r="r" b="b"/>
              <a:pathLst>
                <a:path w="16" h="16">
                  <a:moveTo>
                    <a:pt x="8" y="0"/>
                  </a:moveTo>
                  <a:lnTo>
                    <a:pt x="8" y="0"/>
                  </a:lnTo>
                  <a:lnTo>
                    <a:pt x="4" y="0"/>
                  </a:lnTo>
                  <a:lnTo>
                    <a:pt x="2" y="2"/>
                  </a:lnTo>
                  <a:lnTo>
                    <a:pt x="0" y="4"/>
                  </a:lnTo>
                  <a:lnTo>
                    <a:pt x="0" y="8"/>
                  </a:lnTo>
                  <a:lnTo>
                    <a:pt x="0" y="8"/>
                  </a:lnTo>
                  <a:lnTo>
                    <a:pt x="0" y="12"/>
                  </a:lnTo>
                  <a:lnTo>
                    <a:pt x="2" y="14"/>
                  </a:lnTo>
                  <a:lnTo>
                    <a:pt x="4" y="16"/>
                  </a:lnTo>
                  <a:lnTo>
                    <a:pt x="8" y="16"/>
                  </a:lnTo>
                  <a:lnTo>
                    <a:pt x="8" y="16"/>
                  </a:lnTo>
                  <a:lnTo>
                    <a:pt x="12" y="16"/>
                  </a:lnTo>
                  <a:lnTo>
                    <a:pt x="14" y="14"/>
                  </a:lnTo>
                  <a:lnTo>
                    <a:pt x="16" y="12"/>
                  </a:lnTo>
                  <a:lnTo>
                    <a:pt x="16" y="8"/>
                  </a:lnTo>
                  <a:lnTo>
                    <a:pt x="16" y="8"/>
                  </a:lnTo>
                  <a:lnTo>
                    <a:pt x="16" y="4"/>
                  </a:lnTo>
                  <a:lnTo>
                    <a:pt x="14" y="2"/>
                  </a:lnTo>
                  <a:lnTo>
                    <a:pt x="12" y="0"/>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66" name="Freeform 63"/>
            <p:cNvSpPr/>
            <p:nvPr/>
          </p:nvSpPr>
          <p:spPr bwMode="auto">
            <a:xfrm>
              <a:off x="5046663" y="565150"/>
              <a:ext cx="25400" cy="25400"/>
            </a:xfrm>
            <a:custGeom>
              <a:avLst/>
              <a:gdLst/>
              <a:ahLst/>
              <a:cxnLst>
                <a:cxn ang="0">
                  <a:pos x="8" y="0"/>
                </a:cxn>
                <a:cxn ang="0">
                  <a:pos x="8" y="0"/>
                </a:cxn>
                <a:cxn ang="0">
                  <a:pos x="4" y="0"/>
                </a:cxn>
                <a:cxn ang="0">
                  <a:pos x="2" y="2"/>
                </a:cxn>
                <a:cxn ang="0">
                  <a:pos x="0" y="4"/>
                </a:cxn>
                <a:cxn ang="0">
                  <a:pos x="0" y="8"/>
                </a:cxn>
                <a:cxn ang="0">
                  <a:pos x="0" y="8"/>
                </a:cxn>
                <a:cxn ang="0">
                  <a:pos x="0" y="12"/>
                </a:cxn>
                <a:cxn ang="0">
                  <a:pos x="2" y="14"/>
                </a:cxn>
                <a:cxn ang="0">
                  <a:pos x="4" y="16"/>
                </a:cxn>
                <a:cxn ang="0">
                  <a:pos x="8" y="16"/>
                </a:cxn>
                <a:cxn ang="0">
                  <a:pos x="8" y="16"/>
                </a:cxn>
                <a:cxn ang="0">
                  <a:pos x="12" y="16"/>
                </a:cxn>
                <a:cxn ang="0">
                  <a:pos x="14" y="14"/>
                </a:cxn>
                <a:cxn ang="0">
                  <a:pos x="16" y="12"/>
                </a:cxn>
                <a:cxn ang="0">
                  <a:pos x="16" y="8"/>
                </a:cxn>
                <a:cxn ang="0">
                  <a:pos x="16" y="8"/>
                </a:cxn>
                <a:cxn ang="0">
                  <a:pos x="16" y="4"/>
                </a:cxn>
                <a:cxn ang="0">
                  <a:pos x="14" y="2"/>
                </a:cxn>
                <a:cxn ang="0">
                  <a:pos x="12" y="0"/>
                </a:cxn>
                <a:cxn ang="0">
                  <a:pos x="8" y="0"/>
                </a:cxn>
              </a:cxnLst>
              <a:rect l="0" t="0" r="r" b="b"/>
              <a:pathLst>
                <a:path w="16" h="16">
                  <a:moveTo>
                    <a:pt x="8" y="0"/>
                  </a:moveTo>
                  <a:lnTo>
                    <a:pt x="8" y="0"/>
                  </a:lnTo>
                  <a:lnTo>
                    <a:pt x="4" y="0"/>
                  </a:lnTo>
                  <a:lnTo>
                    <a:pt x="2" y="2"/>
                  </a:lnTo>
                  <a:lnTo>
                    <a:pt x="0" y="4"/>
                  </a:lnTo>
                  <a:lnTo>
                    <a:pt x="0" y="8"/>
                  </a:lnTo>
                  <a:lnTo>
                    <a:pt x="0" y="8"/>
                  </a:lnTo>
                  <a:lnTo>
                    <a:pt x="0" y="12"/>
                  </a:lnTo>
                  <a:lnTo>
                    <a:pt x="2" y="14"/>
                  </a:lnTo>
                  <a:lnTo>
                    <a:pt x="4" y="16"/>
                  </a:lnTo>
                  <a:lnTo>
                    <a:pt x="8" y="16"/>
                  </a:lnTo>
                  <a:lnTo>
                    <a:pt x="8" y="16"/>
                  </a:lnTo>
                  <a:lnTo>
                    <a:pt x="12" y="16"/>
                  </a:lnTo>
                  <a:lnTo>
                    <a:pt x="14" y="14"/>
                  </a:lnTo>
                  <a:lnTo>
                    <a:pt x="16" y="12"/>
                  </a:lnTo>
                  <a:lnTo>
                    <a:pt x="16" y="8"/>
                  </a:lnTo>
                  <a:lnTo>
                    <a:pt x="16" y="8"/>
                  </a:lnTo>
                  <a:lnTo>
                    <a:pt x="16" y="4"/>
                  </a:lnTo>
                  <a:lnTo>
                    <a:pt x="14" y="2"/>
                  </a:lnTo>
                  <a:lnTo>
                    <a:pt x="12" y="0"/>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67" name="Freeform 64"/>
            <p:cNvSpPr/>
            <p:nvPr/>
          </p:nvSpPr>
          <p:spPr bwMode="auto">
            <a:xfrm>
              <a:off x="5046663" y="565150"/>
              <a:ext cx="25400" cy="25400"/>
            </a:xfrm>
            <a:custGeom>
              <a:avLst/>
              <a:gdLst/>
              <a:ahLst/>
              <a:cxnLst>
                <a:cxn ang="0">
                  <a:pos x="8" y="0"/>
                </a:cxn>
                <a:cxn ang="0">
                  <a:pos x="8" y="0"/>
                </a:cxn>
                <a:cxn ang="0">
                  <a:pos x="4" y="0"/>
                </a:cxn>
                <a:cxn ang="0">
                  <a:pos x="2" y="2"/>
                </a:cxn>
                <a:cxn ang="0">
                  <a:pos x="0" y="4"/>
                </a:cxn>
                <a:cxn ang="0">
                  <a:pos x="0" y="8"/>
                </a:cxn>
                <a:cxn ang="0">
                  <a:pos x="0" y="8"/>
                </a:cxn>
                <a:cxn ang="0">
                  <a:pos x="0" y="12"/>
                </a:cxn>
                <a:cxn ang="0">
                  <a:pos x="2" y="14"/>
                </a:cxn>
                <a:cxn ang="0">
                  <a:pos x="4" y="16"/>
                </a:cxn>
                <a:cxn ang="0">
                  <a:pos x="8" y="16"/>
                </a:cxn>
                <a:cxn ang="0">
                  <a:pos x="8" y="16"/>
                </a:cxn>
                <a:cxn ang="0">
                  <a:pos x="12" y="16"/>
                </a:cxn>
                <a:cxn ang="0">
                  <a:pos x="14" y="14"/>
                </a:cxn>
                <a:cxn ang="0">
                  <a:pos x="16" y="12"/>
                </a:cxn>
                <a:cxn ang="0">
                  <a:pos x="16" y="8"/>
                </a:cxn>
                <a:cxn ang="0">
                  <a:pos x="16" y="8"/>
                </a:cxn>
                <a:cxn ang="0">
                  <a:pos x="16" y="4"/>
                </a:cxn>
                <a:cxn ang="0">
                  <a:pos x="14" y="2"/>
                </a:cxn>
                <a:cxn ang="0">
                  <a:pos x="12" y="0"/>
                </a:cxn>
                <a:cxn ang="0">
                  <a:pos x="8" y="0"/>
                </a:cxn>
              </a:cxnLst>
              <a:rect l="0" t="0" r="r" b="b"/>
              <a:pathLst>
                <a:path w="16" h="16">
                  <a:moveTo>
                    <a:pt x="8" y="0"/>
                  </a:moveTo>
                  <a:lnTo>
                    <a:pt x="8" y="0"/>
                  </a:lnTo>
                  <a:lnTo>
                    <a:pt x="4" y="0"/>
                  </a:lnTo>
                  <a:lnTo>
                    <a:pt x="2" y="2"/>
                  </a:lnTo>
                  <a:lnTo>
                    <a:pt x="0" y="4"/>
                  </a:lnTo>
                  <a:lnTo>
                    <a:pt x="0" y="8"/>
                  </a:lnTo>
                  <a:lnTo>
                    <a:pt x="0" y="8"/>
                  </a:lnTo>
                  <a:lnTo>
                    <a:pt x="0" y="12"/>
                  </a:lnTo>
                  <a:lnTo>
                    <a:pt x="2" y="14"/>
                  </a:lnTo>
                  <a:lnTo>
                    <a:pt x="4" y="16"/>
                  </a:lnTo>
                  <a:lnTo>
                    <a:pt x="8" y="16"/>
                  </a:lnTo>
                  <a:lnTo>
                    <a:pt x="8" y="16"/>
                  </a:lnTo>
                  <a:lnTo>
                    <a:pt x="12" y="16"/>
                  </a:lnTo>
                  <a:lnTo>
                    <a:pt x="14" y="14"/>
                  </a:lnTo>
                  <a:lnTo>
                    <a:pt x="16" y="12"/>
                  </a:lnTo>
                  <a:lnTo>
                    <a:pt x="16" y="8"/>
                  </a:lnTo>
                  <a:lnTo>
                    <a:pt x="16" y="8"/>
                  </a:lnTo>
                  <a:lnTo>
                    <a:pt x="16" y="4"/>
                  </a:lnTo>
                  <a:lnTo>
                    <a:pt x="14" y="2"/>
                  </a:lnTo>
                  <a:lnTo>
                    <a:pt x="12" y="0"/>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68" name="Freeform 65"/>
            <p:cNvSpPr/>
            <p:nvPr/>
          </p:nvSpPr>
          <p:spPr bwMode="auto">
            <a:xfrm>
              <a:off x="3516313" y="41592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69" name="Freeform 66"/>
            <p:cNvSpPr/>
            <p:nvPr/>
          </p:nvSpPr>
          <p:spPr bwMode="auto">
            <a:xfrm>
              <a:off x="3516313" y="41592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70" name="Freeform 67"/>
            <p:cNvSpPr/>
            <p:nvPr/>
          </p:nvSpPr>
          <p:spPr bwMode="auto">
            <a:xfrm>
              <a:off x="4281488" y="54927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71" name="Freeform 68"/>
            <p:cNvSpPr/>
            <p:nvPr/>
          </p:nvSpPr>
          <p:spPr bwMode="auto">
            <a:xfrm>
              <a:off x="4281488" y="54927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72" name="Freeform 69"/>
            <p:cNvSpPr/>
            <p:nvPr/>
          </p:nvSpPr>
          <p:spPr bwMode="auto">
            <a:xfrm>
              <a:off x="4506913" y="495300"/>
              <a:ext cx="19050"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0" y="12"/>
                </a:cxn>
                <a:cxn ang="0">
                  <a:pos x="12" y="8"/>
                </a:cxn>
                <a:cxn ang="0">
                  <a:pos x="12" y="8"/>
                </a:cxn>
                <a:cxn ang="0">
                  <a:pos x="10" y="2"/>
                </a:cxn>
                <a:cxn ang="0">
                  <a:pos x="6" y="0"/>
                </a:cxn>
              </a:cxnLst>
              <a:rect l="0" t="0" r="r" b="b"/>
              <a:pathLst>
                <a:path w="12" h="14">
                  <a:moveTo>
                    <a:pt x="6" y="0"/>
                  </a:moveTo>
                  <a:lnTo>
                    <a:pt x="6" y="0"/>
                  </a:lnTo>
                  <a:lnTo>
                    <a:pt x="2" y="2"/>
                  </a:lnTo>
                  <a:lnTo>
                    <a:pt x="0" y="8"/>
                  </a:lnTo>
                  <a:lnTo>
                    <a:pt x="0" y="8"/>
                  </a:lnTo>
                  <a:lnTo>
                    <a:pt x="2" y="12"/>
                  </a:lnTo>
                  <a:lnTo>
                    <a:pt x="6" y="14"/>
                  </a:lnTo>
                  <a:lnTo>
                    <a:pt x="6" y="14"/>
                  </a:lnTo>
                  <a:lnTo>
                    <a:pt x="10" y="12"/>
                  </a:lnTo>
                  <a:lnTo>
                    <a:pt x="12" y="8"/>
                  </a:lnTo>
                  <a:lnTo>
                    <a:pt x="12" y="8"/>
                  </a:lnTo>
                  <a:lnTo>
                    <a:pt x="10"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73" name="Freeform 70"/>
            <p:cNvSpPr/>
            <p:nvPr/>
          </p:nvSpPr>
          <p:spPr bwMode="auto">
            <a:xfrm>
              <a:off x="4506913" y="495300"/>
              <a:ext cx="19050"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0" y="12"/>
                </a:cxn>
                <a:cxn ang="0">
                  <a:pos x="12" y="8"/>
                </a:cxn>
                <a:cxn ang="0">
                  <a:pos x="12" y="8"/>
                </a:cxn>
                <a:cxn ang="0">
                  <a:pos x="10" y="2"/>
                </a:cxn>
                <a:cxn ang="0">
                  <a:pos x="6" y="0"/>
                </a:cxn>
              </a:cxnLst>
              <a:rect l="0" t="0" r="r" b="b"/>
              <a:pathLst>
                <a:path w="12" h="14">
                  <a:moveTo>
                    <a:pt x="6" y="0"/>
                  </a:moveTo>
                  <a:lnTo>
                    <a:pt x="6" y="0"/>
                  </a:lnTo>
                  <a:lnTo>
                    <a:pt x="2" y="2"/>
                  </a:lnTo>
                  <a:lnTo>
                    <a:pt x="0" y="8"/>
                  </a:lnTo>
                  <a:lnTo>
                    <a:pt x="0" y="8"/>
                  </a:lnTo>
                  <a:lnTo>
                    <a:pt x="2" y="12"/>
                  </a:lnTo>
                  <a:lnTo>
                    <a:pt x="6" y="14"/>
                  </a:lnTo>
                  <a:lnTo>
                    <a:pt x="6" y="14"/>
                  </a:lnTo>
                  <a:lnTo>
                    <a:pt x="10" y="12"/>
                  </a:lnTo>
                  <a:lnTo>
                    <a:pt x="12" y="8"/>
                  </a:lnTo>
                  <a:lnTo>
                    <a:pt x="12" y="8"/>
                  </a:lnTo>
                  <a:lnTo>
                    <a:pt x="10"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74" name="Freeform 71"/>
            <p:cNvSpPr/>
            <p:nvPr/>
          </p:nvSpPr>
          <p:spPr bwMode="auto">
            <a:xfrm>
              <a:off x="4487863" y="736600"/>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75" name="Freeform 72"/>
            <p:cNvSpPr/>
            <p:nvPr/>
          </p:nvSpPr>
          <p:spPr bwMode="auto">
            <a:xfrm>
              <a:off x="4487863" y="736600"/>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76" name="Freeform 73"/>
            <p:cNvSpPr/>
            <p:nvPr/>
          </p:nvSpPr>
          <p:spPr bwMode="auto">
            <a:xfrm>
              <a:off x="4068763" y="247650"/>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77" name="Freeform 74"/>
            <p:cNvSpPr/>
            <p:nvPr/>
          </p:nvSpPr>
          <p:spPr bwMode="auto">
            <a:xfrm>
              <a:off x="4068763" y="247650"/>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78" name="Freeform 75"/>
            <p:cNvSpPr/>
            <p:nvPr/>
          </p:nvSpPr>
          <p:spPr bwMode="auto">
            <a:xfrm>
              <a:off x="6472238" y="666750"/>
              <a:ext cx="22225" cy="19050"/>
            </a:xfrm>
            <a:custGeom>
              <a:avLst/>
              <a:gdLst/>
              <a:ahLst/>
              <a:cxnLst>
                <a:cxn ang="0">
                  <a:pos x="6" y="0"/>
                </a:cxn>
                <a:cxn ang="0">
                  <a:pos x="6" y="0"/>
                </a:cxn>
                <a:cxn ang="0">
                  <a:pos x="2" y="2"/>
                </a:cxn>
                <a:cxn ang="0">
                  <a:pos x="0" y="6"/>
                </a:cxn>
                <a:cxn ang="0">
                  <a:pos x="0" y="6"/>
                </a:cxn>
                <a:cxn ang="0">
                  <a:pos x="2" y="10"/>
                </a:cxn>
                <a:cxn ang="0">
                  <a:pos x="6" y="12"/>
                </a:cxn>
                <a:cxn ang="0">
                  <a:pos x="6" y="12"/>
                </a:cxn>
                <a:cxn ang="0">
                  <a:pos x="12" y="10"/>
                </a:cxn>
                <a:cxn ang="0">
                  <a:pos x="14" y="6"/>
                </a:cxn>
                <a:cxn ang="0">
                  <a:pos x="14" y="6"/>
                </a:cxn>
                <a:cxn ang="0">
                  <a:pos x="12" y="2"/>
                </a:cxn>
                <a:cxn ang="0">
                  <a:pos x="6" y="0"/>
                </a:cxn>
              </a:cxnLst>
              <a:rect l="0" t="0" r="r" b="b"/>
              <a:pathLst>
                <a:path w="14" h="12">
                  <a:moveTo>
                    <a:pt x="6" y="0"/>
                  </a:moveTo>
                  <a:lnTo>
                    <a:pt x="6" y="0"/>
                  </a:lnTo>
                  <a:lnTo>
                    <a:pt x="2" y="2"/>
                  </a:lnTo>
                  <a:lnTo>
                    <a:pt x="0" y="6"/>
                  </a:lnTo>
                  <a:lnTo>
                    <a:pt x="0" y="6"/>
                  </a:lnTo>
                  <a:lnTo>
                    <a:pt x="2" y="10"/>
                  </a:lnTo>
                  <a:lnTo>
                    <a:pt x="6" y="12"/>
                  </a:lnTo>
                  <a:lnTo>
                    <a:pt x="6" y="12"/>
                  </a:lnTo>
                  <a:lnTo>
                    <a:pt x="12" y="10"/>
                  </a:lnTo>
                  <a:lnTo>
                    <a:pt x="14" y="6"/>
                  </a:lnTo>
                  <a:lnTo>
                    <a:pt x="14" y="6"/>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79" name="Freeform 76"/>
            <p:cNvSpPr/>
            <p:nvPr/>
          </p:nvSpPr>
          <p:spPr bwMode="auto">
            <a:xfrm>
              <a:off x="6472238" y="666750"/>
              <a:ext cx="22225" cy="19050"/>
            </a:xfrm>
            <a:custGeom>
              <a:avLst/>
              <a:gdLst/>
              <a:ahLst/>
              <a:cxnLst>
                <a:cxn ang="0">
                  <a:pos x="6" y="0"/>
                </a:cxn>
                <a:cxn ang="0">
                  <a:pos x="6" y="0"/>
                </a:cxn>
                <a:cxn ang="0">
                  <a:pos x="2" y="2"/>
                </a:cxn>
                <a:cxn ang="0">
                  <a:pos x="0" y="6"/>
                </a:cxn>
                <a:cxn ang="0">
                  <a:pos x="0" y="6"/>
                </a:cxn>
                <a:cxn ang="0">
                  <a:pos x="2" y="10"/>
                </a:cxn>
                <a:cxn ang="0">
                  <a:pos x="6" y="12"/>
                </a:cxn>
                <a:cxn ang="0">
                  <a:pos x="6" y="12"/>
                </a:cxn>
                <a:cxn ang="0">
                  <a:pos x="12" y="10"/>
                </a:cxn>
                <a:cxn ang="0">
                  <a:pos x="14" y="6"/>
                </a:cxn>
                <a:cxn ang="0">
                  <a:pos x="14" y="6"/>
                </a:cxn>
                <a:cxn ang="0">
                  <a:pos x="12" y="2"/>
                </a:cxn>
                <a:cxn ang="0">
                  <a:pos x="6" y="0"/>
                </a:cxn>
              </a:cxnLst>
              <a:rect l="0" t="0" r="r" b="b"/>
              <a:pathLst>
                <a:path w="14" h="12">
                  <a:moveTo>
                    <a:pt x="6" y="0"/>
                  </a:moveTo>
                  <a:lnTo>
                    <a:pt x="6" y="0"/>
                  </a:lnTo>
                  <a:lnTo>
                    <a:pt x="2" y="2"/>
                  </a:lnTo>
                  <a:lnTo>
                    <a:pt x="0" y="6"/>
                  </a:lnTo>
                  <a:lnTo>
                    <a:pt x="0" y="6"/>
                  </a:lnTo>
                  <a:lnTo>
                    <a:pt x="2" y="10"/>
                  </a:lnTo>
                  <a:lnTo>
                    <a:pt x="6" y="12"/>
                  </a:lnTo>
                  <a:lnTo>
                    <a:pt x="6" y="12"/>
                  </a:lnTo>
                  <a:lnTo>
                    <a:pt x="12" y="10"/>
                  </a:lnTo>
                  <a:lnTo>
                    <a:pt x="14" y="6"/>
                  </a:lnTo>
                  <a:lnTo>
                    <a:pt x="14" y="6"/>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80" name="Freeform 77"/>
            <p:cNvSpPr/>
            <p:nvPr/>
          </p:nvSpPr>
          <p:spPr bwMode="auto">
            <a:xfrm>
              <a:off x="6354763" y="301625"/>
              <a:ext cx="22225" cy="19050"/>
            </a:xfrm>
            <a:custGeom>
              <a:avLst/>
              <a:gdLst/>
              <a:ahLst/>
              <a:cxnLst>
                <a:cxn ang="0">
                  <a:pos x="8" y="0"/>
                </a:cxn>
                <a:cxn ang="0">
                  <a:pos x="8" y="0"/>
                </a:cxn>
                <a:cxn ang="0">
                  <a:pos x="2" y="2"/>
                </a:cxn>
                <a:cxn ang="0">
                  <a:pos x="0" y="6"/>
                </a:cxn>
                <a:cxn ang="0">
                  <a:pos x="0" y="6"/>
                </a:cxn>
                <a:cxn ang="0">
                  <a:pos x="2" y="10"/>
                </a:cxn>
                <a:cxn ang="0">
                  <a:pos x="8" y="12"/>
                </a:cxn>
                <a:cxn ang="0">
                  <a:pos x="8" y="12"/>
                </a:cxn>
                <a:cxn ang="0">
                  <a:pos x="12" y="10"/>
                </a:cxn>
                <a:cxn ang="0">
                  <a:pos x="14" y="6"/>
                </a:cxn>
                <a:cxn ang="0">
                  <a:pos x="14" y="6"/>
                </a:cxn>
                <a:cxn ang="0">
                  <a:pos x="12" y="2"/>
                </a:cxn>
                <a:cxn ang="0">
                  <a:pos x="8" y="0"/>
                </a:cxn>
              </a:cxnLst>
              <a:rect l="0" t="0" r="r" b="b"/>
              <a:pathLst>
                <a:path w="14" h="12">
                  <a:moveTo>
                    <a:pt x="8" y="0"/>
                  </a:moveTo>
                  <a:lnTo>
                    <a:pt x="8" y="0"/>
                  </a:lnTo>
                  <a:lnTo>
                    <a:pt x="2" y="2"/>
                  </a:lnTo>
                  <a:lnTo>
                    <a:pt x="0" y="6"/>
                  </a:lnTo>
                  <a:lnTo>
                    <a:pt x="0" y="6"/>
                  </a:lnTo>
                  <a:lnTo>
                    <a:pt x="2" y="10"/>
                  </a:lnTo>
                  <a:lnTo>
                    <a:pt x="8" y="12"/>
                  </a:lnTo>
                  <a:lnTo>
                    <a:pt x="8" y="12"/>
                  </a:lnTo>
                  <a:lnTo>
                    <a:pt x="12" y="10"/>
                  </a:lnTo>
                  <a:lnTo>
                    <a:pt x="14" y="6"/>
                  </a:lnTo>
                  <a:lnTo>
                    <a:pt x="14"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81" name="Freeform 78"/>
            <p:cNvSpPr/>
            <p:nvPr/>
          </p:nvSpPr>
          <p:spPr bwMode="auto">
            <a:xfrm>
              <a:off x="6354763" y="301625"/>
              <a:ext cx="22225" cy="19050"/>
            </a:xfrm>
            <a:custGeom>
              <a:avLst/>
              <a:gdLst/>
              <a:ahLst/>
              <a:cxnLst>
                <a:cxn ang="0">
                  <a:pos x="8" y="0"/>
                </a:cxn>
                <a:cxn ang="0">
                  <a:pos x="8" y="0"/>
                </a:cxn>
                <a:cxn ang="0">
                  <a:pos x="2" y="2"/>
                </a:cxn>
                <a:cxn ang="0">
                  <a:pos x="0" y="6"/>
                </a:cxn>
                <a:cxn ang="0">
                  <a:pos x="0" y="6"/>
                </a:cxn>
                <a:cxn ang="0">
                  <a:pos x="2" y="10"/>
                </a:cxn>
                <a:cxn ang="0">
                  <a:pos x="8" y="12"/>
                </a:cxn>
                <a:cxn ang="0">
                  <a:pos x="8" y="12"/>
                </a:cxn>
                <a:cxn ang="0">
                  <a:pos x="12" y="10"/>
                </a:cxn>
                <a:cxn ang="0">
                  <a:pos x="14" y="6"/>
                </a:cxn>
                <a:cxn ang="0">
                  <a:pos x="14" y="6"/>
                </a:cxn>
                <a:cxn ang="0">
                  <a:pos x="12" y="2"/>
                </a:cxn>
                <a:cxn ang="0">
                  <a:pos x="8" y="0"/>
                </a:cxn>
              </a:cxnLst>
              <a:rect l="0" t="0" r="r" b="b"/>
              <a:pathLst>
                <a:path w="14" h="12">
                  <a:moveTo>
                    <a:pt x="8" y="0"/>
                  </a:moveTo>
                  <a:lnTo>
                    <a:pt x="8" y="0"/>
                  </a:lnTo>
                  <a:lnTo>
                    <a:pt x="2" y="2"/>
                  </a:lnTo>
                  <a:lnTo>
                    <a:pt x="0" y="6"/>
                  </a:lnTo>
                  <a:lnTo>
                    <a:pt x="0" y="6"/>
                  </a:lnTo>
                  <a:lnTo>
                    <a:pt x="2" y="10"/>
                  </a:lnTo>
                  <a:lnTo>
                    <a:pt x="8" y="12"/>
                  </a:lnTo>
                  <a:lnTo>
                    <a:pt x="8" y="12"/>
                  </a:lnTo>
                  <a:lnTo>
                    <a:pt x="12" y="10"/>
                  </a:lnTo>
                  <a:lnTo>
                    <a:pt x="14" y="6"/>
                  </a:lnTo>
                  <a:lnTo>
                    <a:pt x="14"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82" name="Freeform 79"/>
            <p:cNvSpPr/>
            <p:nvPr/>
          </p:nvSpPr>
          <p:spPr bwMode="auto">
            <a:xfrm>
              <a:off x="5500688" y="939800"/>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83" name="Freeform 80"/>
            <p:cNvSpPr/>
            <p:nvPr/>
          </p:nvSpPr>
          <p:spPr bwMode="auto">
            <a:xfrm>
              <a:off x="5500688" y="939800"/>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84" name="Freeform 81"/>
            <p:cNvSpPr/>
            <p:nvPr/>
          </p:nvSpPr>
          <p:spPr bwMode="auto">
            <a:xfrm>
              <a:off x="3757613" y="666750"/>
              <a:ext cx="22225" cy="19050"/>
            </a:xfrm>
            <a:custGeom>
              <a:avLst/>
              <a:gdLst/>
              <a:ahLst/>
              <a:cxnLst>
                <a:cxn ang="0">
                  <a:pos x="6" y="0"/>
                </a:cxn>
                <a:cxn ang="0">
                  <a:pos x="6" y="0"/>
                </a:cxn>
                <a:cxn ang="0">
                  <a:pos x="2" y="2"/>
                </a:cxn>
                <a:cxn ang="0">
                  <a:pos x="0" y="6"/>
                </a:cxn>
                <a:cxn ang="0">
                  <a:pos x="0" y="6"/>
                </a:cxn>
                <a:cxn ang="0">
                  <a:pos x="2" y="10"/>
                </a:cxn>
                <a:cxn ang="0">
                  <a:pos x="6" y="12"/>
                </a:cxn>
                <a:cxn ang="0">
                  <a:pos x="6" y="12"/>
                </a:cxn>
                <a:cxn ang="0">
                  <a:pos x="12" y="10"/>
                </a:cxn>
                <a:cxn ang="0">
                  <a:pos x="14" y="6"/>
                </a:cxn>
                <a:cxn ang="0">
                  <a:pos x="14" y="6"/>
                </a:cxn>
                <a:cxn ang="0">
                  <a:pos x="12" y="2"/>
                </a:cxn>
                <a:cxn ang="0">
                  <a:pos x="6" y="0"/>
                </a:cxn>
              </a:cxnLst>
              <a:rect l="0" t="0" r="r" b="b"/>
              <a:pathLst>
                <a:path w="14" h="12">
                  <a:moveTo>
                    <a:pt x="6" y="0"/>
                  </a:moveTo>
                  <a:lnTo>
                    <a:pt x="6" y="0"/>
                  </a:lnTo>
                  <a:lnTo>
                    <a:pt x="2" y="2"/>
                  </a:lnTo>
                  <a:lnTo>
                    <a:pt x="0" y="6"/>
                  </a:lnTo>
                  <a:lnTo>
                    <a:pt x="0" y="6"/>
                  </a:lnTo>
                  <a:lnTo>
                    <a:pt x="2" y="10"/>
                  </a:lnTo>
                  <a:lnTo>
                    <a:pt x="6" y="12"/>
                  </a:lnTo>
                  <a:lnTo>
                    <a:pt x="6" y="12"/>
                  </a:lnTo>
                  <a:lnTo>
                    <a:pt x="12" y="10"/>
                  </a:lnTo>
                  <a:lnTo>
                    <a:pt x="14" y="6"/>
                  </a:lnTo>
                  <a:lnTo>
                    <a:pt x="14" y="6"/>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85" name="Freeform 82"/>
            <p:cNvSpPr/>
            <p:nvPr/>
          </p:nvSpPr>
          <p:spPr bwMode="auto">
            <a:xfrm>
              <a:off x="3757613" y="666750"/>
              <a:ext cx="22225" cy="19050"/>
            </a:xfrm>
            <a:custGeom>
              <a:avLst/>
              <a:gdLst/>
              <a:ahLst/>
              <a:cxnLst>
                <a:cxn ang="0">
                  <a:pos x="6" y="0"/>
                </a:cxn>
                <a:cxn ang="0">
                  <a:pos x="6" y="0"/>
                </a:cxn>
                <a:cxn ang="0">
                  <a:pos x="2" y="2"/>
                </a:cxn>
                <a:cxn ang="0">
                  <a:pos x="0" y="6"/>
                </a:cxn>
                <a:cxn ang="0">
                  <a:pos x="0" y="6"/>
                </a:cxn>
                <a:cxn ang="0">
                  <a:pos x="2" y="10"/>
                </a:cxn>
                <a:cxn ang="0">
                  <a:pos x="6" y="12"/>
                </a:cxn>
                <a:cxn ang="0">
                  <a:pos x="6" y="12"/>
                </a:cxn>
                <a:cxn ang="0">
                  <a:pos x="12" y="10"/>
                </a:cxn>
                <a:cxn ang="0">
                  <a:pos x="14" y="6"/>
                </a:cxn>
                <a:cxn ang="0">
                  <a:pos x="14" y="6"/>
                </a:cxn>
                <a:cxn ang="0">
                  <a:pos x="12" y="2"/>
                </a:cxn>
                <a:cxn ang="0">
                  <a:pos x="6" y="0"/>
                </a:cxn>
              </a:cxnLst>
              <a:rect l="0" t="0" r="r" b="b"/>
              <a:pathLst>
                <a:path w="14" h="12">
                  <a:moveTo>
                    <a:pt x="6" y="0"/>
                  </a:moveTo>
                  <a:lnTo>
                    <a:pt x="6" y="0"/>
                  </a:lnTo>
                  <a:lnTo>
                    <a:pt x="2" y="2"/>
                  </a:lnTo>
                  <a:lnTo>
                    <a:pt x="0" y="6"/>
                  </a:lnTo>
                  <a:lnTo>
                    <a:pt x="0" y="6"/>
                  </a:lnTo>
                  <a:lnTo>
                    <a:pt x="2" y="10"/>
                  </a:lnTo>
                  <a:lnTo>
                    <a:pt x="6" y="12"/>
                  </a:lnTo>
                  <a:lnTo>
                    <a:pt x="6" y="12"/>
                  </a:lnTo>
                  <a:lnTo>
                    <a:pt x="12" y="10"/>
                  </a:lnTo>
                  <a:lnTo>
                    <a:pt x="14" y="6"/>
                  </a:lnTo>
                  <a:lnTo>
                    <a:pt x="14" y="6"/>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86" name="Freeform 83"/>
            <p:cNvSpPr/>
            <p:nvPr/>
          </p:nvSpPr>
          <p:spPr bwMode="auto">
            <a:xfrm>
              <a:off x="1846263" y="638175"/>
              <a:ext cx="19050"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0" y="12"/>
                </a:cxn>
                <a:cxn ang="0">
                  <a:pos x="12" y="8"/>
                </a:cxn>
                <a:cxn ang="0">
                  <a:pos x="12" y="8"/>
                </a:cxn>
                <a:cxn ang="0">
                  <a:pos x="10" y="2"/>
                </a:cxn>
                <a:cxn ang="0">
                  <a:pos x="6" y="0"/>
                </a:cxn>
              </a:cxnLst>
              <a:rect l="0" t="0" r="r" b="b"/>
              <a:pathLst>
                <a:path w="12" h="14">
                  <a:moveTo>
                    <a:pt x="6" y="0"/>
                  </a:moveTo>
                  <a:lnTo>
                    <a:pt x="6" y="0"/>
                  </a:lnTo>
                  <a:lnTo>
                    <a:pt x="2" y="2"/>
                  </a:lnTo>
                  <a:lnTo>
                    <a:pt x="0" y="8"/>
                  </a:lnTo>
                  <a:lnTo>
                    <a:pt x="0" y="8"/>
                  </a:lnTo>
                  <a:lnTo>
                    <a:pt x="2" y="12"/>
                  </a:lnTo>
                  <a:lnTo>
                    <a:pt x="6" y="14"/>
                  </a:lnTo>
                  <a:lnTo>
                    <a:pt x="6" y="14"/>
                  </a:lnTo>
                  <a:lnTo>
                    <a:pt x="10" y="12"/>
                  </a:lnTo>
                  <a:lnTo>
                    <a:pt x="12" y="8"/>
                  </a:lnTo>
                  <a:lnTo>
                    <a:pt x="12" y="8"/>
                  </a:lnTo>
                  <a:lnTo>
                    <a:pt x="10"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87" name="Freeform 84"/>
            <p:cNvSpPr/>
            <p:nvPr/>
          </p:nvSpPr>
          <p:spPr bwMode="auto">
            <a:xfrm>
              <a:off x="1846263" y="638175"/>
              <a:ext cx="19050"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0" y="12"/>
                </a:cxn>
                <a:cxn ang="0">
                  <a:pos x="12" y="8"/>
                </a:cxn>
                <a:cxn ang="0">
                  <a:pos x="12" y="8"/>
                </a:cxn>
                <a:cxn ang="0">
                  <a:pos x="10" y="2"/>
                </a:cxn>
                <a:cxn ang="0">
                  <a:pos x="6" y="0"/>
                </a:cxn>
              </a:cxnLst>
              <a:rect l="0" t="0" r="r" b="b"/>
              <a:pathLst>
                <a:path w="12" h="14">
                  <a:moveTo>
                    <a:pt x="6" y="0"/>
                  </a:moveTo>
                  <a:lnTo>
                    <a:pt x="6" y="0"/>
                  </a:lnTo>
                  <a:lnTo>
                    <a:pt x="2" y="2"/>
                  </a:lnTo>
                  <a:lnTo>
                    <a:pt x="0" y="8"/>
                  </a:lnTo>
                  <a:lnTo>
                    <a:pt x="0" y="8"/>
                  </a:lnTo>
                  <a:lnTo>
                    <a:pt x="2" y="12"/>
                  </a:lnTo>
                  <a:lnTo>
                    <a:pt x="6" y="14"/>
                  </a:lnTo>
                  <a:lnTo>
                    <a:pt x="6" y="14"/>
                  </a:lnTo>
                  <a:lnTo>
                    <a:pt x="10" y="12"/>
                  </a:lnTo>
                  <a:lnTo>
                    <a:pt x="12" y="8"/>
                  </a:lnTo>
                  <a:lnTo>
                    <a:pt x="12" y="8"/>
                  </a:lnTo>
                  <a:lnTo>
                    <a:pt x="10"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88" name="Freeform 85"/>
            <p:cNvSpPr/>
            <p:nvPr/>
          </p:nvSpPr>
          <p:spPr bwMode="auto">
            <a:xfrm>
              <a:off x="2128838" y="28257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89" name="Freeform 86"/>
            <p:cNvSpPr/>
            <p:nvPr/>
          </p:nvSpPr>
          <p:spPr bwMode="auto">
            <a:xfrm>
              <a:off x="2128838" y="28257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90" name="Freeform 87"/>
            <p:cNvSpPr/>
            <p:nvPr/>
          </p:nvSpPr>
          <p:spPr bwMode="auto">
            <a:xfrm>
              <a:off x="5938838" y="355600"/>
              <a:ext cx="53975" cy="53975"/>
            </a:xfrm>
            <a:custGeom>
              <a:avLst/>
              <a:gdLst/>
              <a:ahLst/>
              <a:cxnLst>
                <a:cxn ang="0">
                  <a:pos x="18" y="0"/>
                </a:cxn>
                <a:cxn ang="0">
                  <a:pos x="18" y="0"/>
                </a:cxn>
                <a:cxn ang="0">
                  <a:pos x="10" y="2"/>
                </a:cxn>
                <a:cxn ang="0">
                  <a:pos x="6" y="6"/>
                </a:cxn>
                <a:cxn ang="0">
                  <a:pos x="2" y="10"/>
                </a:cxn>
                <a:cxn ang="0">
                  <a:pos x="0" y="16"/>
                </a:cxn>
                <a:cxn ang="0">
                  <a:pos x="0" y="16"/>
                </a:cxn>
                <a:cxn ang="0">
                  <a:pos x="2" y="24"/>
                </a:cxn>
                <a:cxn ang="0">
                  <a:pos x="6" y="28"/>
                </a:cxn>
                <a:cxn ang="0">
                  <a:pos x="10" y="32"/>
                </a:cxn>
                <a:cxn ang="0">
                  <a:pos x="18" y="34"/>
                </a:cxn>
                <a:cxn ang="0">
                  <a:pos x="18" y="34"/>
                </a:cxn>
                <a:cxn ang="0">
                  <a:pos x="24" y="32"/>
                </a:cxn>
                <a:cxn ang="0">
                  <a:pos x="30" y="28"/>
                </a:cxn>
                <a:cxn ang="0">
                  <a:pos x="34" y="24"/>
                </a:cxn>
                <a:cxn ang="0">
                  <a:pos x="34" y="16"/>
                </a:cxn>
                <a:cxn ang="0">
                  <a:pos x="34" y="16"/>
                </a:cxn>
                <a:cxn ang="0">
                  <a:pos x="34" y="10"/>
                </a:cxn>
                <a:cxn ang="0">
                  <a:pos x="30" y="6"/>
                </a:cxn>
                <a:cxn ang="0">
                  <a:pos x="24" y="2"/>
                </a:cxn>
                <a:cxn ang="0">
                  <a:pos x="18" y="0"/>
                </a:cxn>
              </a:cxnLst>
              <a:rect l="0" t="0" r="r" b="b"/>
              <a:pathLst>
                <a:path w="34" h="34">
                  <a:moveTo>
                    <a:pt x="18" y="0"/>
                  </a:moveTo>
                  <a:lnTo>
                    <a:pt x="18" y="0"/>
                  </a:lnTo>
                  <a:lnTo>
                    <a:pt x="10" y="2"/>
                  </a:lnTo>
                  <a:lnTo>
                    <a:pt x="6" y="6"/>
                  </a:lnTo>
                  <a:lnTo>
                    <a:pt x="2" y="10"/>
                  </a:lnTo>
                  <a:lnTo>
                    <a:pt x="0" y="16"/>
                  </a:lnTo>
                  <a:lnTo>
                    <a:pt x="0" y="16"/>
                  </a:lnTo>
                  <a:lnTo>
                    <a:pt x="2" y="24"/>
                  </a:lnTo>
                  <a:lnTo>
                    <a:pt x="6" y="28"/>
                  </a:lnTo>
                  <a:lnTo>
                    <a:pt x="10" y="32"/>
                  </a:lnTo>
                  <a:lnTo>
                    <a:pt x="18" y="34"/>
                  </a:lnTo>
                  <a:lnTo>
                    <a:pt x="18" y="34"/>
                  </a:lnTo>
                  <a:lnTo>
                    <a:pt x="24" y="32"/>
                  </a:lnTo>
                  <a:lnTo>
                    <a:pt x="30" y="28"/>
                  </a:lnTo>
                  <a:lnTo>
                    <a:pt x="34" y="24"/>
                  </a:lnTo>
                  <a:lnTo>
                    <a:pt x="34" y="16"/>
                  </a:lnTo>
                  <a:lnTo>
                    <a:pt x="34" y="16"/>
                  </a:lnTo>
                  <a:lnTo>
                    <a:pt x="34" y="10"/>
                  </a:lnTo>
                  <a:lnTo>
                    <a:pt x="30" y="6"/>
                  </a:lnTo>
                  <a:lnTo>
                    <a:pt x="24" y="2"/>
                  </a:lnTo>
                  <a:lnTo>
                    <a:pt x="1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91" name="Freeform 88"/>
            <p:cNvSpPr/>
            <p:nvPr/>
          </p:nvSpPr>
          <p:spPr bwMode="auto">
            <a:xfrm>
              <a:off x="5938838" y="355600"/>
              <a:ext cx="53975" cy="53975"/>
            </a:xfrm>
            <a:custGeom>
              <a:avLst/>
              <a:gdLst/>
              <a:ahLst/>
              <a:cxnLst>
                <a:cxn ang="0">
                  <a:pos x="18" y="0"/>
                </a:cxn>
                <a:cxn ang="0">
                  <a:pos x="18" y="0"/>
                </a:cxn>
                <a:cxn ang="0">
                  <a:pos x="10" y="2"/>
                </a:cxn>
                <a:cxn ang="0">
                  <a:pos x="6" y="6"/>
                </a:cxn>
                <a:cxn ang="0">
                  <a:pos x="2" y="10"/>
                </a:cxn>
                <a:cxn ang="0">
                  <a:pos x="0" y="16"/>
                </a:cxn>
                <a:cxn ang="0">
                  <a:pos x="0" y="16"/>
                </a:cxn>
                <a:cxn ang="0">
                  <a:pos x="2" y="24"/>
                </a:cxn>
                <a:cxn ang="0">
                  <a:pos x="6" y="28"/>
                </a:cxn>
                <a:cxn ang="0">
                  <a:pos x="10" y="32"/>
                </a:cxn>
                <a:cxn ang="0">
                  <a:pos x="18" y="34"/>
                </a:cxn>
                <a:cxn ang="0">
                  <a:pos x="18" y="34"/>
                </a:cxn>
                <a:cxn ang="0">
                  <a:pos x="24" y="32"/>
                </a:cxn>
                <a:cxn ang="0">
                  <a:pos x="30" y="28"/>
                </a:cxn>
                <a:cxn ang="0">
                  <a:pos x="34" y="24"/>
                </a:cxn>
                <a:cxn ang="0">
                  <a:pos x="34" y="16"/>
                </a:cxn>
                <a:cxn ang="0">
                  <a:pos x="34" y="16"/>
                </a:cxn>
                <a:cxn ang="0">
                  <a:pos x="34" y="10"/>
                </a:cxn>
                <a:cxn ang="0">
                  <a:pos x="30" y="6"/>
                </a:cxn>
                <a:cxn ang="0">
                  <a:pos x="24" y="2"/>
                </a:cxn>
                <a:cxn ang="0">
                  <a:pos x="18" y="0"/>
                </a:cxn>
              </a:cxnLst>
              <a:rect l="0" t="0" r="r" b="b"/>
              <a:pathLst>
                <a:path w="34" h="34">
                  <a:moveTo>
                    <a:pt x="18" y="0"/>
                  </a:moveTo>
                  <a:lnTo>
                    <a:pt x="18" y="0"/>
                  </a:lnTo>
                  <a:lnTo>
                    <a:pt x="10" y="2"/>
                  </a:lnTo>
                  <a:lnTo>
                    <a:pt x="6" y="6"/>
                  </a:lnTo>
                  <a:lnTo>
                    <a:pt x="2" y="10"/>
                  </a:lnTo>
                  <a:lnTo>
                    <a:pt x="0" y="16"/>
                  </a:lnTo>
                  <a:lnTo>
                    <a:pt x="0" y="16"/>
                  </a:lnTo>
                  <a:lnTo>
                    <a:pt x="2" y="24"/>
                  </a:lnTo>
                  <a:lnTo>
                    <a:pt x="6" y="28"/>
                  </a:lnTo>
                  <a:lnTo>
                    <a:pt x="10" y="32"/>
                  </a:lnTo>
                  <a:lnTo>
                    <a:pt x="18" y="34"/>
                  </a:lnTo>
                  <a:lnTo>
                    <a:pt x="18" y="34"/>
                  </a:lnTo>
                  <a:lnTo>
                    <a:pt x="24" y="32"/>
                  </a:lnTo>
                  <a:lnTo>
                    <a:pt x="30" y="28"/>
                  </a:lnTo>
                  <a:lnTo>
                    <a:pt x="34" y="24"/>
                  </a:lnTo>
                  <a:lnTo>
                    <a:pt x="34" y="16"/>
                  </a:lnTo>
                  <a:lnTo>
                    <a:pt x="34" y="16"/>
                  </a:lnTo>
                  <a:lnTo>
                    <a:pt x="34" y="10"/>
                  </a:lnTo>
                  <a:lnTo>
                    <a:pt x="30" y="6"/>
                  </a:lnTo>
                  <a:lnTo>
                    <a:pt x="24" y="2"/>
                  </a:lnTo>
                  <a:lnTo>
                    <a:pt x="1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92" name="Freeform 89"/>
            <p:cNvSpPr/>
            <p:nvPr/>
          </p:nvSpPr>
          <p:spPr bwMode="auto">
            <a:xfrm>
              <a:off x="4249738" y="863600"/>
              <a:ext cx="53975" cy="53975"/>
            </a:xfrm>
            <a:custGeom>
              <a:avLst/>
              <a:gdLst/>
              <a:ahLst/>
              <a:cxnLst>
                <a:cxn ang="0">
                  <a:pos x="16" y="0"/>
                </a:cxn>
                <a:cxn ang="0">
                  <a:pos x="16" y="0"/>
                </a:cxn>
                <a:cxn ang="0">
                  <a:pos x="10" y="0"/>
                </a:cxn>
                <a:cxn ang="0">
                  <a:pos x="4" y="4"/>
                </a:cxn>
                <a:cxn ang="0">
                  <a:pos x="0" y="10"/>
                </a:cxn>
                <a:cxn ang="0">
                  <a:pos x="0" y="16"/>
                </a:cxn>
                <a:cxn ang="0">
                  <a:pos x="0" y="16"/>
                </a:cxn>
                <a:cxn ang="0">
                  <a:pos x="0" y="24"/>
                </a:cxn>
                <a:cxn ang="0">
                  <a:pos x="4" y="28"/>
                </a:cxn>
                <a:cxn ang="0">
                  <a:pos x="10" y="32"/>
                </a:cxn>
                <a:cxn ang="0">
                  <a:pos x="16" y="34"/>
                </a:cxn>
                <a:cxn ang="0">
                  <a:pos x="16" y="34"/>
                </a:cxn>
                <a:cxn ang="0">
                  <a:pos x="24" y="32"/>
                </a:cxn>
                <a:cxn ang="0">
                  <a:pos x="28" y="28"/>
                </a:cxn>
                <a:cxn ang="0">
                  <a:pos x="32" y="24"/>
                </a:cxn>
                <a:cxn ang="0">
                  <a:pos x="34" y="16"/>
                </a:cxn>
                <a:cxn ang="0">
                  <a:pos x="34" y="16"/>
                </a:cxn>
                <a:cxn ang="0">
                  <a:pos x="32" y="10"/>
                </a:cxn>
                <a:cxn ang="0">
                  <a:pos x="28" y="4"/>
                </a:cxn>
                <a:cxn ang="0">
                  <a:pos x="24" y="0"/>
                </a:cxn>
                <a:cxn ang="0">
                  <a:pos x="16" y="0"/>
                </a:cxn>
              </a:cxnLst>
              <a:rect l="0" t="0" r="r" b="b"/>
              <a:pathLst>
                <a:path w="34" h="34">
                  <a:moveTo>
                    <a:pt x="16" y="0"/>
                  </a:moveTo>
                  <a:lnTo>
                    <a:pt x="16" y="0"/>
                  </a:lnTo>
                  <a:lnTo>
                    <a:pt x="10" y="0"/>
                  </a:lnTo>
                  <a:lnTo>
                    <a:pt x="4" y="4"/>
                  </a:lnTo>
                  <a:lnTo>
                    <a:pt x="0" y="10"/>
                  </a:lnTo>
                  <a:lnTo>
                    <a:pt x="0" y="16"/>
                  </a:lnTo>
                  <a:lnTo>
                    <a:pt x="0" y="16"/>
                  </a:lnTo>
                  <a:lnTo>
                    <a:pt x="0" y="24"/>
                  </a:lnTo>
                  <a:lnTo>
                    <a:pt x="4" y="28"/>
                  </a:lnTo>
                  <a:lnTo>
                    <a:pt x="10" y="32"/>
                  </a:lnTo>
                  <a:lnTo>
                    <a:pt x="16" y="34"/>
                  </a:lnTo>
                  <a:lnTo>
                    <a:pt x="16" y="34"/>
                  </a:lnTo>
                  <a:lnTo>
                    <a:pt x="24" y="32"/>
                  </a:lnTo>
                  <a:lnTo>
                    <a:pt x="28" y="28"/>
                  </a:lnTo>
                  <a:lnTo>
                    <a:pt x="32" y="24"/>
                  </a:lnTo>
                  <a:lnTo>
                    <a:pt x="34" y="16"/>
                  </a:lnTo>
                  <a:lnTo>
                    <a:pt x="34" y="16"/>
                  </a:lnTo>
                  <a:lnTo>
                    <a:pt x="32" y="10"/>
                  </a:lnTo>
                  <a:lnTo>
                    <a:pt x="28" y="4"/>
                  </a:lnTo>
                  <a:lnTo>
                    <a:pt x="24" y="0"/>
                  </a:lnTo>
                  <a:lnTo>
                    <a:pt x="1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93" name="Freeform 90"/>
            <p:cNvSpPr/>
            <p:nvPr/>
          </p:nvSpPr>
          <p:spPr bwMode="auto">
            <a:xfrm>
              <a:off x="4249738" y="863600"/>
              <a:ext cx="53975" cy="53975"/>
            </a:xfrm>
            <a:custGeom>
              <a:avLst/>
              <a:gdLst/>
              <a:ahLst/>
              <a:cxnLst>
                <a:cxn ang="0">
                  <a:pos x="16" y="0"/>
                </a:cxn>
                <a:cxn ang="0">
                  <a:pos x="16" y="0"/>
                </a:cxn>
                <a:cxn ang="0">
                  <a:pos x="10" y="0"/>
                </a:cxn>
                <a:cxn ang="0">
                  <a:pos x="4" y="4"/>
                </a:cxn>
                <a:cxn ang="0">
                  <a:pos x="0" y="10"/>
                </a:cxn>
                <a:cxn ang="0">
                  <a:pos x="0" y="16"/>
                </a:cxn>
                <a:cxn ang="0">
                  <a:pos x="0" y="16"/>
                </a:cxn>
                <a:cxn ang="0">
                  <a:pos x="0" y="24"/>
                </a:cxn>
                <a:cxn ang="0">
                  <a:pos x="4" y="28"/>
                </a:cxn>
                <a:cxn ang="0">
                  <a:pos x="10" y="32"/>
                </a:cxn>
                <a:cxn ang="0">
                  <a:pos x="16" y="34"/>
                </a:cxn>
                <a:cxn ang="0">
                  <a:pos x="16" y="34"/>
                </a:cxn>
                <a:cxn ang="0">
                  <a:pos x="24" y="32"/>
                </a:cxn>
                <a:cxn ang="0">
                  <a:pos x="28" y="28"/>
                </a:cxn>
                <a:cxn ang="0">
                  <a:pos x="32" y="24"/>
                </a:cxn>
                <a:cxn ang="0">
                  <a:pos x="34" y="16"/>
                </a:cxn>
                <a:cxn ang="0">
                  <a:pos x="34" y="16"/>
                </a:cxn>
                <a:cxn ang="0">
                  <a:pos x="32" y="10"/>
                </a:cxn>
                <a:cxn ang="0">
                  <a:pos x="28" y="4"/>
                </a:cxn>
                <a:cxn ang="0">
                  <a:pos x="24" y="0"/>
                </a:cxn>
                <a:cxn ang="0">
                  <a:pos x="16" y="0"/>
                </a:cxn>
              </a:cxnLst>
              <a:rect l="0" t="0" r="r" b="b"/>
              <a:pathLst>
                <a:path w="34" h="34">
                  <a:moveTo>
                    <a:pt x="16" y="0"/>
                  </a:moveTo>
                  <a:lnTo>
                    <a:pt x="16" y="0"/>
                  </a:lnTo>
                  <a:lnTo>
                    <a:pt x="10" y="0"/>
                  </a:lnTo>
                  <a:lnTo>
                    <a:pt x="4" y="4"/>
                  </a:lnTo>
                  <a:lnTo>
                    <a:pt x="0" y="10"/>
                  </a:lnTo>
                  <a:lnTo>
                    <a:pt x="0" y="16"/>
                  </a:lnTo>
                  <a:lnTo>
                    <a:pt x="0" y="16"/>
                  </a:lnTo>
                  <a:lnTo>
                    <a:pt x="0" y="24"/>
                  </a:lnTo>
                  <a:lnTo>
                    <a:pt x="4" y="28"/>
                  </a:lnTo>
                  <a:lnTo>
                    <a:pt x="10" y="32"/>
                  </a:lnTo>
                  <a:lnTo>
                    <a:pt x="16" y="34"/>
                  </a:lnTo>
                  <a:lnTo>
                    <a:pt x="16" y="34"/>
                  </a:lnTo>
                  <a:lnTo>
                    <a:pt x="24" y="32"/>
                  </a:lnTo>
                  <a:lnTo>
                    <a:pt x="28" y="28"/>
                  </a:lnTo>
                  <a:lnTo>
                    <a:pt x="32" y="24"/>
                  </a:lnTo>
                  <a:lnTo>
                    <a:pt x="34" y="16"/>
                  </a:lnTo>
                  <a:lnTo>
                    <a:pt x="34" y="16"/>
                  </a:lnTo>
                  <a:lnTo>
                    <a:pt x="32" y="10"/>
                  </a:lnTo>
                  <a:lnTo>
                    <a:pt x="28" y="4"/>
                  </a:lnTo>
                  <a:lnTo>
                    <a:pt x="24" y="0"/>
                  </a:lnTo>
                  <a:lnTo>
                    <a:pt x="1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94" name="Freeform 91"/>
            <p:cNvSpPr/>
            <p:nvPr/>
          </p:nvSpPr>
          <p:spPr bwMode="auto">
            <a:xfrm>
              <a:off x="5351463" y="561975"/>
              <a:ext cx="53975" cy="50800"/>
            </a:xfrm>
            <a:custGeom>
              <a:avLst/>
              <a:gdLst/>
              <a:ahLst/>
              <a:cxnLst>
                <a:cxn ang="0">
                  <a:pos x="18" y="0"/>
                </a:cxn>
                <a:cxn ang="0">
                  <a:pos x="18" y="0"/>
                </a:cxn>
                <a:cxn ang="0">
                  <a:pos x="12" y="0"/>
                </a:cxn>
                <a:cxn ang="0">
                  <a:pos x="6" y="4"/>
                </a:cxn>
                <a:cxn ang="0">
                  <a:pos x="2" y="10"/>
                </a:cxn>
                <a:cxn ang="0">
                  <a:pos x="0" y="16"/>
                </a:cxn>
                <a:cxn ang="0">
                  <a:pos x="0" y="16"/>
                </a:cxn>
                <a:cxn ang="0">
                  <a:pos x="2" y="22"/>
                </a:cxn>
                <a:cxn ang="0">
                  <a:pos x="6" y="28"/>
                </a:cxn>
                <a:cxn ang="0">
                  <a:pos x="12" y="32"/>
                </a:cxn>
                <a:cxn ang="0">
                  <a:pos x="18" y="32"/>
                </a:cxn>
                <a:cxn ang="0">
                  <a:pos x="18" y="32"/>
                </a:cxn>
                <a:cxn ang="0">
                  <a:pos x="24" y="32"/>
                </a:cxn>
                <a:cxn ang="0">
                  <a:pos x="30" y="28"/>
                </a:cxn>
                <a:cxn ang="0">
                  <a:pos x="34" y="22"/>
                </a:cxn>
                <a:cxn ang="0">
                  <a:pos x="34" y="16"/>
                </a:cxn>
                <a:cxn ang="0">
                  <a:pos x="34" y="16"/>
                </a:cxn>
                <a:cxn ang="0">
                  <a:pos x="34" y="10"/>
                </a:cxn>
                <a:cxn ang="0">
                  <a:pos x="30" y="4"/>
                </a:cxn>
                <a:cxn ang="0">
                  <a:pos x="24" y="0"/>
                </a:cxn>
                <a:cxn ang="0">
                  <a:pos x="18" y="0"/>
                </a:cxn>
              </a:cxnLst>
              <a:rect l="0" t="0" r="r" b="b"/>
              <a:pathLst>
                <a:path w="34" h="32">
                  <a:moveTo>
                    <a:pt x="18" y="0"/>
                  </a:moveTo>
                  <a:lnTo>
                    <a:pt x="18" y="0"/>
                  </a:lnTo>
                  <a:lnTo>
                    <a:pt x="12" y="0"/>
                  </a:lnTo>
                  <a:lnTo>
                    <a:pt x="6" y="4"/>
                  </a:lnTo>
                  <a:lnTo>
                    <a:pt x="2" y="10"/>
                  </a:lnTo>
                  <a:lnTo>
                    <a:pt x="0" y="16"/>
                  </a:lnTo>
                  <a:lnTo>
                    <a:pt x="0" y="16"/>
                  </a:lnTo>
                  <a:lnTo>
                    <a:pt x="2" y="22"/>
                  </a:lnTo>
                  <a:lnTo>
                    <a:pt x="6" y="28"/>
                  </a:lnTo>
                  <a:lnTo>
                    <a:pt x="12" y="32"/>
                  </a:lnTo>
                  <a:lnTo>
                    <a:pt x="18" y="32"/>
                  </a:lnTo>
                  <a:lnTo>
                    <a:pt x="18" y="32"/>
                  </a:lnTo>
                  <a:lnTo>
                    <a:pt x="24" y="32"/>
                  </a:lnTo>
                  <a:lnTo>
                    <a:pt x="30" y="28"/>
                  </a:lnTo>
                  <a:lnTo>
                    <a:pt x="34" y="22"/>
                  </a:lnTo>
                  <a:lnTo>
                    <a:pt x="34" y="16"/>
                  </a:lnTo>
                  <a:lnTo>
                    <a:pt x="34" y="16"/>
                  </a:lnTo>
                  <a:lnTo>
                    <a:pt x="34" y="10"/>
                  </a:lnTo>
                  <a:lnTo>
                    <a:pt x="30" y="4"/>
                  </a:lnTo>
                  <a:lnTo>
                    <a:pt x="24" y="0"/>
                  </a:lnTo>
                  <a:lnTo>
                    <a:pt x="1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95" name="Freeform 92"/>
            <p:cNvSpPr/>
            <p:nvPr/>
          </p:nvSpPr>
          <p:spPr bwMode="auto">
            <a:xfrm>
              <a:off x="5351463" y="561975"/>
              <a:ext cx="53975" cy="50800"/>
            </a:xfrm>
            <a:custGeom>
              <a:avLst/>
              <a:gdLst/>
              <a:ahLst/>
              <a:cxnLst>
                <a:cxn ang="0">
                  <a:pos x="18" y="0"/>
                </a:cxn>
                <a:cxn ang="0">
                  <a:pos x="18" y="0"/>
                </a:cxn>
                <a:cxn ang="0">
                  <a:pos x="12" y="0"/>
                </a:cxn>
                <a:cxn ang="0">
                  <a:pos x="6" y="4"/>
                </a:cxn>
                <a:cxn ang="0">
                  <a:pos x="2" y="10"/>
                </a:cxn>
                <a:cxn ang="0">
                  <a:pos x="0" y="16"/>
                </a:cxn>
                <a:cxn ang="0">
                  <a:pos x="0" y="16"/>
                </a:cxn>
                <a:cxn ang="0">
                  <a:pos x="2" y="22"/>
                </a:cxn>
                <a:cxn ang="0">
                  <a:pos x="6" y="28"/>
                </a:cxn>
                <a:cxn ang="0">
                  <a:pos x="12" y="32"/>
                </a:cxn>
                <a:cxn ang="0">
                  <a:pos x="18" y="32"/>
                </a:cxn>
                <a:cxn ang="0">
                  <a:pos x="18" y="32"/>
                </a:cxn>
                <a:cxn ang="0">
                  <a:pos x="24" y="32"/>
                </a:cxn>
                <a:cxn ang="0">
                  <a:pos x="30" y="28"/>
                </a:cxn>
                <a:cxn ang="0">
                  <a:pos x="34" y="22"/>
                </a:cxn>
                <a:cxn ang="0">
                  <a:pos x="34" y="16"/>
                </a:cxn>
                <a:cxn ang="0">
                  <a:pos x="34" y="16"/>
                </a:cxn>
                <a:cxn ang="0">
                  <a:pos x="34" y="10"/>
                </a:cxn>
                <a:cxn ang="0">
                  <a:pos x="30" y="4"/>
                </a:cxn>
                <a:cxn ang="0">
                  <a:pos x="24" y="0"/>
                </a:cxn>
                <a:cxn ang="0">
                  <a:pos x="18" y="0"/>
                </a:cxn>
              </a:cxnLst>
              <a:rect l="0" t="0" r="r" b="b"/>
              <a:pathLst>
                <a:path w="34" h="32">
                  <a:moveTo>
                    <a:pt x="18" y="0"/>
                  </a:moveTo>
                  <a:lnTo>
                    <a:pt x="18" y="0"/>
                  </a:lnTo>
                  <a:lnTo>
                    <a:pt x="12" y="0"/>
                  </a:lnTo>
                  <a:lnTo>
                    <a:pt x="6" y="4"/>
                  </a:lnTo>
                  <a:lnTo>
                    <a:pt x="2" y="10"/>
                  </a:lnTo>
                  <a:lnTo>
                    <a:pt x="0" y="16"/>
                  </a:lnTo>
                  <a:lnTo>
                    <a:pt x="0" y="16"/>
                  </a:lnTo>
                  <a:lnTo>
                    <a:pt x="2" y="22"/>
                  </a:lnTo>
                  <a:lnTo>
                    <a:pt x="6" y="28"/>
                  </a:lnTo>
                  <a:lnTo>
                    <a:pt x="12" y="32"/>
                  </a:lnTo>
                  <a:lnTo>
                    <a:pt x="18" y="32"/>
                  </a:lnTo>
                  <a:lnTo>
                    <a:pt x="18" y="32"/>
                  </a:lnTo>
                  <a:lnTo>
                    <a:pt x="24" y="32"/>
                  </a:lnTo>
                  <a:lnTo>
                    <a:pt x="30" y="28"/>
                  </a:lnTo>
                  <a:lnTo>
                    <a:pt x="34" y="22"/>
                  </a:lnTo>
                  <a:lnTo>
                    <a:pt x="34" y="16"/>
                  </a:lnTo>
                  <a:lnTo>
                    <a:pt x="34" y="16"/>
                  </a:lnTo>
                  <a:lnTo>
                    <a:pt x="34" y="10"/>
                  </a:lnTo>
                  <a:lnTo>
                    <a:pt x="30" y="4"/>
                  </a:lnTo>
                  <a:lnTo>
                    <a:pt x="24" y="0"/>
                  </a:lnTo>
                  <a:lnTo>
                    <a:pt x="1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96" name="Freeform 93"/>
            <p:cNvSpPr/>
            <p:nvPr/>
          </p:nvSpPr>
          <p:spPr bwMode="auto">
            <a:xfrm>
              <a:off x="6427788" y="444500"/>
              <a:ext cx="73025" cy="73025"/>
            </a:xfrm>
            <a:custGeom>
              <a:avLst/>
              <a:gdLst/>
              <a:ahLst/>
              <a:cxnLst>
                <a:cxn ang="0">
                  <a:pos x="24" y="0"/>
                </a:cxn>
                <a:cxn ang="0">
                  <a:pos x="24" y="0"/>
                </a:cxn>
                <a:cxn ang="0">
                  <a:pos x="14" y="2"/>
                </a:cxn>
                <a:cxn ang="0">
                  <a:pos x="8" y="6"/>
                </a:cxn>
                <a:cxn ang="0">
                  <a:pos x="2" y="14"/>
                </a:cxn>
                <a:cxn ang="0">
                  <a:pos x="0" y="22"/>
                </a:cxn>
                <a:cxn ang="0">
                  <a:pos x="0" y="22"/>
                </a:cxn>
                <a:cxn ang="0">
                  <a:pos x="2" y="32"/>
                </a:cxn>
                <a:cxn ang="0">
                  <a:pos x="8" y="38"/>
                </a:cxn>
                <a:cxn ang="0">
                  <a:pos x="14" y="44"/>
                </a:cxn>
                <a:cxn ang="0">
                  <a:pos x="24" y="46"/>
                </a:cxn>
                <a:cxn ang="0">
                  <a:pos x="24" y="46"/>
                </a:cxn>
                <a:cxn ang="0">
                  <a:pos x="32" y="44"/>
                </a:cxn>
                <a:cxn ang="0">
                  <a:pos x="40" y="38"/>
                </a:cxn>
                <a:cxn ang="0">
                  <a:pos x="44" y="32"/>
                </a:cxn>
                <a:cxn ang="0">
                  <a:pos x="46" y="22"/>
                </a:cxn>
                <a:cxn ang="0">
                  <a:pos x="46" y="22"/>
                </a:cxn>
                <a:cxn ang="0">
                  <a:pos x="44" y="14"/>
                </a:cxn>
                <a:cxn ang="0">
                  <a:pos x="40" y="6"/>
                </a:cxn>
                <a:cxn ang="0">
                  <a:pos x="32" y="2"/>
                </a:cxn>
                <a:cxn ang="0">
                  <a:pos x="24" y="0"/>
                </a:cxn>
              </a:cxnLst>
              <a:rect l="0" t="0" r="r" b="b"/>
              <a:pathLst>
                <a:path w="46" h="46">
                  <a:moveTo>
                    <a:pt x="24" y="0"/>
                  </a:moveTo>
                  <a:lnTo>
                    <a:pt x="24" y="0"/>
                  </a:lnTo>
                  <a:lnTo>
                    <a:pt x="14" y="2"/>
                  </a:lnTo>
                  <a:lnTo>
                    <a:pt x="8" y="6"/>
                  </a:lnTo>
                  <a:lnTo>
                    <a:pt x="2" y="14"/>
                  </a:lnTo>
                  <a:lnTo>
                    <a:pt x="0" y="22"/>
                  </a:lnTo>
                  <a:lnTo>
                    <a:pt x="0" y="22"/>
                  </a:lnTo>
                  <a:lnTo>
                    <a:pt x="2" y="32"/>
                  </a:lnTo>
                  <a:lnTo>
                    <a:pt x="8" y="38"/>
                  </a:lnTo>
                  <a:lnTo>
                    <a:pt x="14" y="44"/>
                  </a:lnTo>
                  <a:lnTo>
                    <a:pt x="24" y="46"/>
                  </a:lnTo>
                  <a:lnTo>
                    <a:pt x="24" y="46"/>
                  </a:lnTo>
                  <a:lnTo>
                    <a:pt x="32" y="44"/>
                  </a:lnTo>
                  <a:lnTo>
                    <a:pt x="40" y="38"/>
                  </a:lnTo>
                  <a:lnTo>
                    <a:pt x="44" y="32"/>
                  </a:lnTo>
                  <a:lnTo>
                    <a:pt x="46" y="22"/>
                  </a:lnTo>
                  <a:lnTo>
                    <a:pt x="46" y="22"/>
                  </a:lnTo>
                  <a:lnTo>
                    <a:pt x="44" y="14"/>
                  </a:lnTo>
                  <a:lnTo>
                    <a:pt x="40" y="6"/>
                  </a:lnTo>
                  <a:lnTo>
                    <a:pt x="32" y="2"/>
                  </a:lnTo>
                  <a:lnTo>
                    <a:pt x="24"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97" name="Freeform 94"/>
            <p:cNvSpPr/>
            <p:nvPr/>
          </p:nvSpPr>
          <p:spPr bwMode="auto">
            <a:xfrm>
              <a:off x="6427788" y="444500"/>
              <a:ext cx="73025" cy="73025"/>
            </a:xfrm>
            <a:custGeom>
              <a:avLst/>
              <a:gdLst/>
              <a:ahLst/>
              <a:cxnLst>
                <a:cxn ang="0">
                  <a:pos x="24" y="0"/>
                </a:cxn>
                <a:cxn ang="0">
                  <a:pos x="24" y="0"/>
                </a:cxn>
                <a:cxn ang="0">
                  <a:pos x="14" y="2"/>
                </a:cxn>
                <a:cxn ang="0">
                  <a:pos x="8" y="6"/>
                </a:cxn>
                <a:cxn ang="0">
                  <a:pos x="2" y="14"/>
                </a:cxn>
                <a:cxn ang="0">
                  <a:pos x="0" y="22"/>
                </a:cxn>
                <a:cxn ang="0">
                  <a:pos x="0" y="22"/>
                </a:cxn>
                <a:cxn ang="0">
                  <a:pos x="2" y="32"/>
                </a:cxn>
                <a:cxn ang="0">
                  <a:pos x="8" y="38"/>
                </a:cxn>
                <a:cxn ang="0">
                  <a:pos x="14" y="44"/>
                </a:cxn>
                <a:cxn ang="0">
                  <a:pos x="24" y="46"/>
                </a:cxn>
                <a:cxn ang="0">
                  <a:pos x="24" y="46"/>
                </a:cxn>
                <a:cxn ang="0">
                  <a:pos x="32" y="44"/>
                </a:cxn>
                <a:cxn ang="0">
                  <a:pos x="40" y="38"/>
                </a:cxn>
                <a:cxn ang="0">
                  <a:pos x="44" y="32"/>
                </a:cxn>
                <a:cxn ang="0">
                  <a:pos x="46" y="22"/>
                </a:cxn>
                <a:cxn ang="0">
                  <a:pos x="46" y="22"/>
                </a:cxn>
                <a:cxn ang="0">
                  <a:pos x="44" y="14"/>
                </a:cxn>
                <a:cxn ang="0">
                  <a:pos x="40" y="6"/>
                </a:cxn>
                <a:cxn ang="0">
                  <a:pos x="32" y="2"/>
                </a:cxn>
                <a:cxn ang="0">
                  <a:pos x="24" y="0"/>
                </a:cxn>
              </a:cxnLst>
              <a:rect l="0" t="0" r="r" b="b"/>
              <a:pathLst>
                <a:path w="46" h="46">
                  <a:moveTo>
                    <a:pt x="24" y="0"/>
                  </a:moveTo>
                  <a:lnTo>
                    <a:pt x="24" y="0"/>
                  </a:lnTo>
                  <a:lnTo>
                    <a:pt x="14" y="2"/>
                  </a:lnTo>
                  <a:lnTo>
                    <a:pt x="8" y="6"/>
                  </a:lnTo>
                  <a:lnTo>
                    <a:pt x="2" y="14"/>
                  </a:lnTo>
                  <a:lnTo>
                    <a:pt x="0" y="22"/>
                  </a:lnTo>
                  <a:lnTo>
                    <a:pt x="0" y="22"/>
                  </a:lnTo>
                  <a:lnTo>
                    <a:pt x="2" y="32"/>
                  </a:lnTo>
                  <a:lnTo>
                    <a:pt x="8" y="38"/>
                  </a:lnTo>
                  <a:lnTo>
                    <a:pt x="14" y="44"/>
                  </a:lnTo>
                  <a:lnTo>
                    <a:pt x="24" y="46"/>
                  </a:lnTo>
                  <a:lnTo>
                    <a:pt x="24" y="46"/>
                  </a:lnTo>
                  <a:lnTo>
                    <a:pt x="32" y="44"/>
                  </a:lnTo>
                  <a:lnTo>
                    <a:pt x="40" y="38"/>
                  </a:lnTo>
                  <a:lnTo>
                    <a:pt x="44" y="32"/>
                  </a:lnTo>
                  <a:lnTo>
                    <a:pt x="46" y="22"/>
                  </a:lnTo>
                  <a:lnTo>
                    <a:pt x="46" y="22"/>
                  </a:lnTo>
                  <a:lnTo>
                    <a:pt x="44" y="14"/>
                  </a:lnTo>
                  <a:lnTo>
                    <a:pt x="40" y="6"/>
                  </a:lnTo>
                  <a:lnTo>
                    <a:pt x="32" y="2"/>
                  </a:lnTo>
                  <a:lnTo>
                    <a:pt x="24"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98" name="Freeform 95"/>
            <p:cNvSpPr/>
            <p:nvPr/>
          </p:nvSpPr>
          <p:spPr bwMode="auto">
            <a:xfrm>
              <a:off x="7256463" y="444500"/>
              <a:ext cx="73025" cy="73025"/>
            </a:xfrm>
            <a:custGeom>
              <a:avLst/>
              <a:gdLst/>
              <a:ahLst/>
              <a:cxnLst>
                <a:cxn ang="0">
                  <a:pos x="22" y="0"/>
                </a:cxn>
                <a:cxn ang="0">
                  <a:pos x="22" y="0"/>
                </a:cxn>
                <a:cxn ang="0">
                  <a:pos x="14" y="2"/>
                </a:cxn>
                <a:cxn ang="0">
                  <a:pos x="6" y="6"/>
                </a:cxn>
                <a:cxn ang="0">
                  <a:pos x="2" y="14"/>
                </a:cxn>
                <a:cxn ang="0">
                  <a:pos x="0" y="22"/>
                </a:cxn>
                <a:cxn ang="0">
                  <a:pos x="0" y="22"/>
                </a:cxn>
                <a:cxn ang="0">
                  <a:pos x="2" y="32"/>
                </a:cxn>
                <a:cxn ang="0">
                  <a:pos x="6" y="38"/>
                </a:cxn>
                <a:cxn ang="0">
                  <a:pos x="14" y="44"/>
                </a:cxn>
                <a:cxn ang="0">
                  <a:pos x="22" y="46"/>
                </a:cxn>
                <a:cxn ang="0">
                  <a:pos x="22" y="46"/>
                </a:cxn>
                <a:cxn ang="0">
                  <a:pos x="32" y="44"/>
                </a:cxn>
                <a:cxn ang="0">
                  <a:pos x="38" y="38"/>
                </a:cxn>
                <a:cxn ang="0">
                  <a:pos x="44" y="32"/>
                </a:cxn>
                <a:cxn ang="0">
                  <a:pos x="46" y="22"/>
                </a:cxn>
                <a:cxn ang="0">
                  <a:pos x="46" y="22"/>
                </a:cxn>
                <a:cxn ang="0">
                  <a:pos x="44" y="14"/>
                </a:cxn>
                <a:cxn ang="0">
                  <a:pos x="38" y="6"/>
                </a:cxn>
                <a:cxn ang="0">
                  <a:pos x="32" y="2"/>
                </a:cxn>
                <a:cxn ang="0">
                  <a:pos x="22" y="0"/>
                </a:cxn>
              </a:cxnLst>
              <a:rect l="0" t="0" r="r" b="b"/>
              <a:pathLst>
                <a:path w="46" h="46">
                  <a:moveTo>
                    <a:pt x="22" y="0"/>
                  </a:moveTo>
                  <a:lnTo>
                    <a:pt x="22" y="0"/>
                  </a:lnTo>
                  <a:lnTo>
                    <a:pt x="14" y="2"/>
                  </a:lnTo>
                  <a:lnTo>
                    <a:pt x="6" y="6"/>
                  </a:lnTo>
                  <a:lnTo>
                    <a:pt x="2" y="14"/>
                  </a:lnTo>
                  <a:lnTo>
                    <a:pt x="0" y="22"/>
                  </a:lnTo>
                  <a:lnTo>
                    <a:pt x="0" y="22"/>
                  </a:lnTo>
                  <a:lnTo>
                    <a:pt x="2" y="32"/>
                  </a:lnTo>
                  <a:lnTo>
                    <a:pt x="6" y="38"/>
                  </a:lnTo>
                  <a:lnTo>
                    <a:pt x="14" y="44"/>
                  </a:lnTo>
                  <a:lnTo>
                    <a:pt x="22" y="46"/>
                  </a:lnTo>
                  <a:lnTo>
                    <a:pt x="22" y="46"/>
                  </a:lnTo>
                  <a:lnTo>
                    <a:pt x="32" y="44"/>
                  </a:lnTo>
                  <a:lnTo>
                    <a:pt x="38" y="38"/>
                  </a:lnTo>
                  <a:lnTo>
                    <a:pt x="44" y="32"/>
                  </a:lnTo>
                  <a:lnTo>
                    <a:pt x="46" y="22"/>
                  </a:lnTo>
                  <a:lnTo>
                    <a:pt x="46" y="22"/>
                  </a:lnTo>
                  <a:lnTo>
                    <a:pt x="44" y="14"/>
                  </a:lnTo>
                  <a:lnTo>
                    <a:pt x="38" y="6"/>
                  </a:lnTo>
                  <a:lnTo>
                    <a:pt x="32" y="2"/>
                  </a:lnTo>
                  <a:lnTo>
                    <a:pt x="2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399" name="Freeform 96"/>
            <p:cNvSpPr/>
            <p:nvPr/>
          </p:nvSpPr>
          <p:spPr bwMode="auto">
            <a:xfrm>
              <a:off x="7256463" y="444500"/>
              <a:ext cx="73025" cy="73025"/>
            </a:xfrm>
            <a:custGeom>
              <a:avLst/>
              <a:gdLst/>
              <a:ahLst/>
              <a:cxnLst>
                <a:cxn ang="0">
                  <a:pos x="22" y="0"/>
                </a:cxn>
                <a:cxn ang="0">
                  <a:pos x="22" y="0"/>
                </a:cxn>
                <a:cxn ang="0">
                  <a:pos x="14" y="2"/>
                </a:cxn>
                <a:cxn ang="0">
                  <a:pos x="6" y="6"/>
                </a:cxn>
                <a:cxn ang="0">
                  <a:pos x="2" y="14"/>
                </a:cxn>
                <a:cxn ang="0">
                  <a:pos x="0" y="22"/>
                </a:cxn>
                <a:cxn ang="0">
                  <a:pos x="0" y="22"/>
                </a:cxn>
                <a:cxn ang="0">
                  <a:pos x="2" y="32"/>
                </a:cxn>
                <a:cxn ang="0">
                  <a:pos x="6" y="38"/>
                </a:cxn>
                <a:cxn ang="0">
                  <a:pos x="14" y="44"/>
                </a:cxn>
                <a:cxn ang="0">
                  <a:pos x="22" y="46"/>
                </a:cxn>
                <a:cxn ang="0">
                  <a:pos x="22" y="46"/>
                </a:cxn>
                <a:cxn ang="0">
                  <a:pos x="32" y="44"/>
                </a:cxn>
                <a:cxn ang="0">
                  <a:pos x="38" y="38"/>
                </a:cxn>
                <a:cxn ang="0">
                  <a:pos x="44" y="32"/>
                </a:cxn>
                <a:cxn ang="0">
                  <a:pos x="46" y="22"/>
                </a:cxn>
                <a:cxn ang="0">
                  <a:pos x="46" y="22"/>
                </a:cxn>
                <a:cxn ang="0">
                  <a:pos x="44" y="14"/>
                </a:cxn>
                <a:cxn ang="0">
                  <a:pos x="38" y="6"/>
                </a:cxn>
                <a:cxn ang="0">
                  <a:pos x="32" y="2"/>
                </a:cxn>
                <a:cxn ang="0">
                  <a:pos x="22" y="0"/>
                </a:cxn>
              </a:cxnLst>
              <a:rect l="0" t="0" r="r" b="b"/>
              <a:pathLst>
                <a:path w="46" h="46">
                  <a:moveTo>
                    <a:pt x="22" y="0"/>
                  </a:moveTo>
                  <a:lnTo>
                    <a:pt x="22" y="0"/>
                  </a:lnTo>
                  <a:lnTo>
                    <a:pt x="14" y="2"/>
                  </a:lnTo>
                  <a:lnTo>
                    <a:pt x="6" y="6"/>
                  </a:lnTo>
                  <a:lnTo>
                    <a:pt x="2" y="14"/>
                  </a:lnTo>
                  <a:lnTo>
                    <a:pt x="0" y="22"/>
                  </a:lnTo>
                  <a:lnTo>
                    <a:pt x="0" y="22"/>
                  </a:lnTo>
                  <a:lnTo>
                    <a:pt x="2" y="32"/>
                  </a:lnTo>
                  <a:lnTo>
                    <a:pt x="6" y="38"/>
                  </a:lnTo>
                  <a:lnTo>
                    <a:pt x="14" y="44"/>
                  </a:lnTo>
                  <a:lnTo>
                    <a:pt x="22" y="46"/>
                  </a:lnTo>
                  <a:lnTo>
                    <a:pt x="22" y="46"/>
                  </a:lnTo>
                  <a:lnTo>
                    <a:pt x="32" y="44"/>
                  </a:lnTo>
                  <a:lnTo>
                    <a:pt x="38" y="38"/>
                  </a:lnTo>
                  <a:lnTo>
                    <a:pt x="44" y="32"/>
                  </a:lnTo>
                  <a:lnTo>
                    <a:pt x="46" y="22"/>
                  </a:lnTo>
                  <a:lnTo>
                    <a:pt x="46" y="22"/>
                  </a:lnTo>
                  <a:lnTo>
                    <a:pt x="44" y="14"/>
                  </a:lnTo>
                  <a:lnTo>
                    <a:pt x="38" y="6"/>
                  </a:lnTo>
                  <a:lnTo>
                    <a:pt x="32" y="2"/>
                  </a:lnTo>
                  <a:lnTo>
                    <a:pt x="22"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00" name="Freeform 97"/>
            <p:cNvSpPr/>
            <p:nvPr/>
          </p:nvSpPr>
          <p:spPr bwMode="auto">
            <a:xfrm>
              <a:off x="5313363" y="254000"/>
              <a:ext cx="79375" cy="79375"/>
            </a:xfrm>
            <a:custGeom>
              <a:avLst/>
              <a:gdLst/>
              <a:ahLst/>
              <a:cxnLst>
                <a:cxn ang="0">
                  <a:pos x="24" y="0"/>
                </a:cxn>
                <a:cxn ang="0">
                  <a:pos x="24" y="0"/>
                </a:cxn>
                <a:cxn ang="0">
                  <a:pos x="14" y="2"/>
                </a:cxn>
                <a:cxn ang="0">
                  <a:pos x="6" y="6"/>
                </a:cxn>
                <a:cxn ang="0">
                  <a:pos x="2" y="14"/>
                </a:cxn>
                <a:cxn ang="0">
                  <a:pos x="0" y="24"/>
                </a:cxn>
                <a:cxn ang="0">
                  <a:pos x="0" y="24"/>
                </a:cxn>
                <a:cxn ang="0">
                  <a:pos x="2" y="34"/>
                </a:cxn>
                <a:cxn ang="0">
                  <a:pos x="6" y="44"/>
                </a:cxn>
                <a:cxn ang="0">
                  <a:pos x="14" y="48"/>
                </a:cxn>
                <a:cxn ang="0">
                  <a:pos x="24" y="50"/>
                </a:cxn>
                <a:cxn ang="0">
                  <a:pos x="24" y="50"/>
                </a:cxn>
                <a:cxn ang="0">
                  <a:pos x="34" y="48"/>
                </a:cxn>
                <a:cxn ang="0">
                  <a:pos x="42" y="44"/>
                </a:cxn>
                <a:cxn ang="0">
                  <a:pos x="48" y="34"/>
                </a:cxn>
                <a:cxn ang="0">
                  <a:pos x="50" y="24"/>
                </a:cxn>
                <a:cxn ang="0">
                  <a:pos x="50" y="24"/>
                </a:cxn>
                <a:cxn ang="0">
                  <a:pos x="48" y="14"/>
                </a:cxn>
                <a:cxn ang="0">
                  <a:pos x="42" y="6"/>
                </a:cxn>
                <a:cxn ang="0">
                  <a:pos x="34" y="2"/>
                </a:cxn>
                <a:cxn ang="0">
                  <a:pos x="24" y="0"/>
                </a:cxn>
              </a:cxnLst>
              <a:rect l="0" t="0" r="r" b="b"/>
              <a:pathLst>
                <a:path w="50" h="50">
                  <a:moveTo>
                    <a:pt x="24" y="0"/>
                  </a:moveTo>
                  <a:lnTo>
                    <a:pt x="24" y="0"/>
                  </a:lnTo>
                  <a:lnTo>
                    <a:pt x="14" y="2"/>
                  </a:lnTo>
                  <a:lnTo>
                    <a:pt x="6" y="6"/>
                  </a:lnTo>
                  <a:lnTo>
                    <a:pt x="2" y="14"/>
                  </a:lnTo>
                  <a:lnTo>
                    <a:pt x="0" y="24"/>
                  </a:lnTo>
                  <a:lnTo>
                    <a:pt x="0" y="24"/>
                  </a:lnTo>
                  <a:lnTo>
                    <a:pt x="2" y="34"/>
                  </a:lnTo>
                  <a:lnTo>
                    <a:pt x="6" y="44"/>
                  </a:lnTo>
                  <a:lnTo>
                    <a:pt x="14" y="48"/>
                  </a:lnTo>
                  <a:lnTo>
                    <a:pt x="24" y="50"/>
                  </a:lnTo>
                  <a:lnTo>
                    <a:pt x="24" y="50"/>
                  </a:lnTo>
                  <a:lnTo>
                    <a:pt x="34" y="48"/>
                  </a:lnTo>
                  <a:lnTo>
                    <a:pt x="42" y="44"/>
                  </a:lnTo>
                  <a:lnTo>
                    <a:pt x="48" y="34"/>
                  </a:lnTo>
                  <a:lnTo>
                    <a:pt x="50" y="24"/>
                  </a:lnTo>
                  <a:lnTo>
                    <a:pt x="50" y="24"/>
                  </a:lnTo>
                  <a:lnTo>
                    <a:pt x="48" y="14"/>
                  </a:lnTo>
                  <a:lnTo>
                    <a:pt x="42" y="6"/>
                  </a:lnTo>
                  <a:lnTo>
                    <a:pt x="34" y="2"/>
                  </a:lnTo>
                  <a:lnTo>
                    <a:pt x="24"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01" name="Freeform 98"/>
            <p:cNvSpPr/>
            <p:nvPr/>
          </p:nvSpPr>
          <p:spPr bwMode="auto">
            <a:xfrm>
              <a:off x="5313363" y="254000"/>
              <a:ext cx="79375" cy="79375"/>
            </a:xfrm>
            <a:custGeom>
              <a:avLst/>
              <a:gdLst/>
              <a:ahLst/>
              <a:cxnLst>
                <a:cxn ang="0">
                  <a:pos x="24" y="0"/>
                </a:cxn>
                <a:cxn ang="0">
                  <a:pos x="24" y="0"/>
                </a:cxn>
                <a:cxn ang="0">
                  <a:pos x="14" y="2"/>
                </a:cxn>
                <a:cxn ang="0">
                  <a:pos x="6" y="6"/>
                </a:cxn>
                <a:cxn ang="0">
                  <a:pos x="2" y="14"/>
                </a:cxn>
                <a:cxn ang="0">
                  <a:pos x="0" y="24"/>
                </a:cxn>
                <a:cxn ang="0">
                  <a:pos x="0" y="24"/>
                </a:cxn>
                <a:cxn ang="0">
                  <a:pos x="2" y="34"/>
                </a:cxn>
                <a:cxn ang="0">
                  <a:pos x="6" y="44"/>
                </a:cxn>
                <a:cxn ang="0">
                  <a:pos x="14" y="48"/>
                </a:cxn>
                <a:cxn ang="0">
                  <a:pos x="24" y="50"/>
                </a:cxn>
                <a:cxn ang="0">
                  <a:pos x="24" y="50"/>
                </a:cxn>
                <a:cxn ang="0">
                  <a:pos x="34" y="48"/>
                </a:cxn>
                <a:cxn ang="0">
                  <a:pos x="42" y="44"/>
                </a:cxn>
                <a:cxn ang="0">
                  <a:pos x="48" y="34"/>
                </a:cxn>
                <a:cxn ang="0">
                  <a:pos x="50" y="24"/>
                </a:cxn>
                <a:cxn ang="0">
                  <a:pos x="50" y="24"/>
                </a:cxn>
                <a:cxn ang="0">
                  <a:pos x="48" y="14"/>
                </a:cxn>
                <a:cxn ang="0">
                  <a:pos x="42" y="6"/>
                </a:cxn>
                <a:cxn ang="0">
                  <a:pos x="34" y="2"/>
                </a:cxn>
                <a:cxn ang="0">
                  <a:pos x="24" y="0"/>
                </a:cxn>
              </a:cxnLst>
              <a:rect l="0" t="0" r="r" b="b"/>
              <a:pathLst>
                <a:path w="50" h="50">
                  <a:moveTo>
                    <a:pt x="24" y="0"/>
                  </a:moveTo>
                  <a:lnTo>
                    <a:pt x="24" y="0"/>
                  </a:lnTo>
                  <a:lnTo>
                    <a:pt x="14" y="2"/>
                  </a:lnTo>
                  <a:lnTo>
                    <a:pt x="6" y="6"/>
                  </a:lnTo>
                  <a:lnTo>
                    <a:pt x="2" y="14"/>
                  </a:lnTo>
                  <a:lnTo>
                    <a:pt x="0" y="24"/>
                  </a:lnTo>
                  <a:lnTo>
                    <a:pt x="0" y="24"/>
                  </a:lnTo>
                  <a:lnTo>
                    <a:pt x="2" y="34"/>
                  </a:lnTo>
                  <a:lnTo>
                    <a:pt x="6" y="44"/>
                  </a:lnTo>
                  <a:lnTo>
                    <a:pt x="14" y="48"/>
                  </a:lnTo>
                  <a:lnTo>
                    <a:pt x="24" y="50"/>
                  </a:lnTo>
                  <a:lnTo>
                    <a:pt x="24" y="50"/>
                  </a:lnTo>
                  <a:lnTo>
                    <a:pt x="34" y="48"/>
                  </a:lnTo>
                  <a:lnTo>
                    <a:pt x="42" y="44"/>
                  </a:lnTo>
                  <a:lnTo>
                    <a:pt x="48" y="34"/>
                  </a:lnTo>
                  <a:lnTo>
                    <a:pt x="50" y="24"/>
                  </a:lnTo>
                  <a:lnTo>
                    <a:pt x="50" y="24"/>
                  </a:lnTo>
                  <a:lnTo>
                    <a:pt x="48" y="14"/>
                  </a:lnTo>
                  <a:lnTo>
                    <a:pt x="42" y="6"/>
                  </a:lnTo>
                  <a:lnTo>
                    <a:pt x="34" y="2"/>
                  </a:lnTo>
                  <a:lnTo>
                    <a:pt x="24"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02" name="Freeform 99"/>
            <p:cNvSpPr/>
            <p:nvPr/>
          </p:nvSpPr>
          <p:spPr bwMode="auto">
            <a:xfrm>
              <a:off x="4649788" y="968375"/>
              <a:ext cx="34925" cy="38100"/>
            </a:xfrm>
            <a:custGeom>
              <a:avLst/>
              <a:gdLst/>
              <a:ahLst/>
              <a:cxnLst>
                <a:cxn ang="0">
                  <a:pos x="12" y="0"/>
                </a:cxn>
                <a:cxn ang="0">
                  <a:pos x="12" y="0"/>
                </a:cxn>
                <a:cxn ang="0">
                  <a:pos x="6" y="2"/>
                </a:cxn>
                <a:cxn ang="0">
                  <a:pos x="4" y="4"/>
                </a:cxn>
                <a:cxn ang="0">
                  <a:pos x="0" y="8"/>
                </a:cxn>
                <a:cxn ang="0">
                  <a:pos x="0" y="12"/>
                </a:cxn>
                <a:cxn ang="0">
                  <a:pos x="0" y="12"/>
                </a:cxn>
                <a:cxn ang="0">
                  <a:pos x="0" y="16"/>
                </a:cxn>
                <a:cxn ang="0">
                  <a:pos x="4" y="20"/>
                </a:cxn>
                <a:cxn ang="0">
                  <a:pos x="6" y="22"/>
                </a:cxn>
                <a:cxn ang="0">
                  <a:pos x="12" y="24"/>
                </a:cxn>
                <a:cxn ang="0">
                  <a:pos x="12" y="24"/>
                </a:cxn>
                <a:cxn ang="0">
                  <a:pos x="16" y="22"/>
                </a:cxn>
                <a:cxn ang="0">
                  <a:pos x="20" y="20"/>
                </a:cxn>
                <a:cxn ang="0">
                  <a:pos x="22" y="16"/>
                </a:cxn>
                <a:cxn ang="0">
                  <a:pos x="22" y="12"/>
                </a:cxn>
                <a:cxn ang="0">
                  <a:pos x="22" y="12"/>
                </a:cxn>
                <a:cxn ang="0">
                  <a:pos x="22" y="8"/>
                </a:cxn>
                <a:cxn ang="0">
                  <a:pos x="20" y="4"/>
                </a:cxn>
                <a:cxn ang="0">
                  <a:pos x="16" y="2"/>
                </a:cxn>
                <a:cxn ang="0">
                  <a:pos x="12" y="0"/>
                </a:cxn>
              </a:cxnLst>
              <a:rect l="0" t="0" r="r" b="b"/>
              <a:pathLst>
                <a:path w="22" h="24">
                  <a:moveTo>
                    <a:pt x="12" y="0"/>
                  </a:moveTo>
                  <a:lnTo>
                    <a:pt x="12" y="0"/>
                  </a:lnTo>
                  <a:lnTo>
                    <a:pt x="6" y="2"/>
                  </a:lnTo>
                  <a:lnTo>
                    <a:pt x="4" y="4"/>
                  </a:lnTo>
                  <a:lnTo>
                    <a:pt x="0" y="8"/>
                  </a:lnTo>
                  <a:lnTo>
                    <a:pt x="0" y="12"/>
                  </a:lnTo>
                  <a:lnTo>
                    <a:pt x="0" y="12"/>
                  </a:lnTo>
                  <a:lnTo>
                    <a:pt x="0" y="16"/>
                  </a:lnTo>
                  <a:lnTo>
                    <a:pt x="4" y="20"/>
                  </a:lnTo>
                  <a:lnTo>
                    <a:pt x="6" y="22"/>
                  </a:lnTo>
                  <a:lnTo>
                    <a:pt x="12" y="24"/>
                  </a:lnTo>
                  <a:lnTo>
                    <a:pt x="12" y="24"/>
                  </a:lnTo>
                  <a:lnTo>
                    <a:pt x="16" y="22"/>
                  </a:lnTo>
                  <a:lnTo>
                    <a:pt x="20" y="20"/>
                  </a:lnTo>
                  <a:lnTo>
                    <a:pt x="22" y="16"/>
                  </a:lnTo>
                  <a:lnTo>
                    <a:pt x="22" y="12"/>
                  </a:lnTo>
                  <a:lnTo>
                    <a:pt x="22" y="12"/>
                  </a:lnTo>
                  <a:lnTo>
                    <a:pt x="22" y="8"/>
                  </a:lnTo>
                  <a:lnTo>
                    <a:pt x="20" y="4"/>
                  </a:lnTo>
                  <a:lnTo>
                    <a:pt x="16" y="2"/>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03" name="Freeform 100"/>
            <p:cNvSpPr/>
            <p:nvPr/>
          </p:nvSpPr>
          <p:spPr bwMode="auto">
            <a:xfrm>
              <a:off x="4649788" y="968375"/>
              <a:ext cx="34925" cy="38100"/>
            </a:xfrm>
            <a:custGeom>
              <a:avLst/>
              <a:gdLst/>
              <a:ahLst/>
              <a:cxnLst>
                <a:cxn ang="0">
                  <a:pos x="12" y="0"/>
                </a:cxn>
                <a:cxn ang="0">
                  <a:pos x="12" y="0"/>
                </a:cxn>
                <a:cxn ang="0">
                  <a:pos x="6" y="2"/>
                </a:cxn>
                <a:cxn ang="0">
                  <a:pos x="4" y="4"/>
                </a:cxn>
                <a:cxn ang="0">
                  <a:pos x="0" y="8"/>
                </a:cxn>
                <a:cxn ang="0">
                  <a:pos x="0" y="12"/>
                </a:cxn>
                <a:cxn ang="0">
                  <a:pos x="0" y="12"/>
                </a:cxn>
                <a:cxn ang="0">
                  <a:pos x="0" y="16"/>
                </a:cxn>
                <a:cxn ang="0">
                  <a:pos x="4" y="20"/>
                </a:cxn>
                <a:cxn ang="0">
                  <a:pos x="6" y="22"/>
                </a:cxn>
                <a:cxn ang="0">
                  <a:pos x="12" y="24"/>
                </a:cxn>
                <a:cxn ang="0">
                  <a:pos x="12" y="24"/>
                </a:cxn>
                <a:cxn ang="0">
                  <a:pos x="16" y="22"/>
                </a:cxn>
                <a:cxn ang="0">
                  <a:pos x="20" y="20"/>
                </a:cxn>
                <a:cxn ang="0">
                  <a:pos x="22" y="16"/>
                </a:cxn>
                <a:cxn ang="0">
                  <a:pos x="22" y="12"/>
                </a:cxn>
                <a:cxn ang="0">
                  <a:pos x="22" y="12"/>
                </a:cxn>
                <a:cxn ang="0">
                  <a:pos x="22" y="8"/>
                </a:cxn>
                <a:cxn ang="0">
                  <a:pos x="20" y="4"/>
                </a:cxn>
                <a:cxn ang="0">
                  <a:pos x="16" y="2"/>
                </a:cxn>
                <a:cxn ang="0">
                  <a:pos x="12" y="0"/>
                </a:cxn>
              </a:cxnLst>
              <a:rect l="0" t="0" r="r" b="b"/>
              <a:pathLst>
                <a:path w="22" h="24">
                  <a:moveTo>
                    <a:pt x="12" y="0"/>
                  </a:moveTo>
                  <a:lnTo>
                    <a:pt x="12" y="0"/>
                  </a:lnTo>
                  <a:lnTo>
                    <a:pt x="6" y="2"/>
                  </a:lnTo>
                  <a:lnTo>
                    <a:pt x="4" y="4"/>
                  </a:lnTo>
                  <a:lnTo>
                    <a:pt x="0" y="8"/>
                  </a:lnTo>
                  <a:lnTo>
                    <a:pt x="0" y="12"/>
                  </a:lnTo>
                  <a:lnTo>
                    <a:pt x="0" y="12"/>
                  </a:lnTo>
                  <a:lnTo>
                    <a:pt x="0" y="16"/>
                  </a:lnTo>
                  <a:lnTo>
                    <a:pt x="4" y="20"/>
                  </a:lnTo>
                  <a:lnTo>
                    <a:pt x="6" y="22"/>
                  </a:lnTo>
                  <a:lnTo>
                    <a:pt x="12" y="24"/>
                  </a:lnTo>
                  <a:lnTo>
                    <a:pt x="12" y="24"/>
                  </a:lnTo>
                  <a:lnTo>
                    <a:pt x="16" y="22"/>
                  </a:lnTo>
                  <a:lnTo>
                    <a:pt x="20" y="20"/>
                  </a:lnTo>
                  <a:lnTo>
                    <a:pt x="22" y="16"/>
                  </a:lnTo>
                  <a:lnTo>
                    <a:pt x="22" y="12"/>
                  </a:lnTo>
                  <a:lnTo>
                    <a:pt x="22" y="12"/>
                  </a:lnTo>
                  <a:lnTo>
                    <a:pt x="22" y="8"/>
                  </a:lnTo>
                  <a:lnTo>
                    <a:pt x="20" y="4"/>
                  </a:lnTo>
                  <a:lnTo>
                    <a:pt x="16" y="2"/>
                  </a:lnTo>
                  <a:lnTo>
                    <a:pt x="12"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04" name="Freeform 101"/>
            <p:cNvSpPr/>
            <p:nvPr/>
          </p:nvSpPr>
          <p:spPr bwMode="auto">
            <a:xfrm>
              <a:off x="4910138" y="803275"/>
              <a:ext cx="47625" cy="47625"/>
            </a:xfrm>
            <a:custGeom>
              <a:avLst/>
              <a:gdLst/>
              <a:ahLst/>
              <a:cxnLst>
                <a:cxn ang="0">
                  <a:pos x="16" y="0"/>
                </a:cxn>
                <a:cxn ang="0">
                  <a:pos x="16" y="0"/>
                </a:cxn>
                <a:cxn ang="0">
                  <a:pos x="10" y="0"/>
                </a:cxn>
                <a:cxn ang="0">
                  <a:pos x="4" y="4"/>
                </a:cxn>
                <a:cxn ang="0">
                  <a:pos x="2" y="10"/>
                </a:cxn>
                <a:cxn ang="0">
                  <a:pos x="0" y="16"/>
                </a:cxn>
                <a:cxn ang="0">
                  <a:pos x="0" y="16"/>
                </a:cxn>
                <a:cxn ang="0">
                  <a:pos x="2" y="22"/>
                </a:cxn>
                <a:cxn ang="0">
                  <a:pos x="4" y="26"/>
                </a:cxn>
                <a:cxn ang="0">
                  <a:pos x="10" y="30"/>
                </a:cxn>
                <a:cxn ang="0">
                  <a:pos x="16" y="30"/>
                </a:cxn>
                <a:cxn ang="0">
                  <a:pos x="16" y="30"/>
                </a:cxn>
                <a:cxn ang="0">
                  <a:pos x="22" y="30"/>
                </a:cxn>
                <a:cxn ang="0">
                  <a:pos x="26" y="26"/>
                </a:cxn>
                <a:cxn ang="0">
                  <a:pos x="30" y="22"/>
                </a:cxn>
                <a:cxn ang="0">
                  <a:pos x="30" y="16"/>
                </a:cxn>
                <a:cxn ang="0">
                  <a:pos x="30" y="16"/>
                </a:cxn>
                <a:cxn ang="0">
                  <a:pos x="30" y="10"/>
                </a:cxn>
                <a:cxn ang="0">
                  <a:pos x="26" y="4"/>
                </a:cxn>
                <a:cxn ang="0">
                  <a:pos x="22" y="0"/>
                </a:cxn>
                <a:cxn ang="0">
                  <a:pos x="16" y="0"/>
                </a:cxn>
              </a:cxnLst>
              <a:rect l="0" t="0" r="r" b="b"/>
              <a:pathLst>
                <a:path w="30" h="30">
                  <a:moveTo>
                    <a:pt x="16" y="0"/>
                  </a:moveTo>
                  <a:lnTo>
                    <a:pt x="16" y="0"/>
                  </a:lnTo>
                  <a:lnTo>
                    <a:pt x="10" y="0"/>
                  </a:lnTo>
                  <a:lnTo>
                    <a:pt x="4" y="4"/>
                  </a:lnTo>
                  <a:lnTo>
                    <a:pt x="2" y="10"/>
                  </a:lnTo>
                  <a:lnTo>
                    <a:pt x="0" y="16"/>
                  </a:lnTo>
                  <a:lnTo>
                    <a:pt x="0" y="16"/>
                  </a:lnTo>
                  <a:lnTo>
                    <a:pt x="2" y="22"/>
                  </a:lnTo>
                  <a:lnTo>
                    <a:pt x="4" y="26"/>
                  </a:lnTo>
                  <a:lnTo>
                    <a:pt x="10" y="30"/>
                  </a:lnTo>
                  <a:lnTo>
                    <a:pt x="16" y="30"/>
                  </a:lnTo>
                  <a:lnTo>
                    <a:pt x="16" y="30"/>
                  </a:lnTo>
                  <a:lnTo>
                    <a:pt x="22" y="30"/>
                  </a:lnTo>
                  <a:lnTo>
                    <a:pt x="26" y="26"/>
                  </a:lnTo>
                  <a:lnTo>
                    <a:pt x="30" y="22"/>
                  </a:lnTo>
                  <a:lnTo>
                    <a:pt x="30" y="16"/>
                  </a:lnTo>
                  <a:lnTo>
                    <a:pt x="30" y="16"/>
                  </a:lnTo>
                  <a:lnTo>
                    <a:pt x="30" y="10"/>
                  </a:lnTo>
                  <a:lnTo>
                    <a:pt x="26" y="4"/>
                  </a:lnTo>
                  <a:lnTo>
                    <a:pt x="22" y="0"/>
                  </a:lnTo>
                  <a:lnTo>
                    <a:pt x="1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05" name="Freeform 102"/>
            <p:cNvSpPr/>
            <p:nvPr/>
          </p:nvSpPr>
          <p:spPr bwMode="auto">
            <a:xfrm>
              <a:off x="4910138" y="803275"/>
              <a:ext cx="47625" cy="47625"/>
            </a:xfrm>
            <a:custGeom>
              <a:avLst/>
              <a:gdLst/>
              <a:ahLst/>
              <a:cxnLst>
                <a:cxn ang="0">
                  <a:pos x="16" y="0"/>
                </a:cxn>
                <a:cxn ang="0">
                  <a:pos x="16" y="0"/>
                </a:cxn>
                <a:cxn ang="0">
                  <a:pos x="10" y="0"/>
                </a:cxn>
                <a:cxn ang="0">
                  <a:pos x="4" y="4"/>
                </a:cxn>
                <a:cxn ang="0">
                  <a:pos x="2" y="10"/>
                </a:cxn>
                <a:cxn ang="0">
                  <a:pos x="0" y="16"/>
                </a:cxn>
                <a:cxn ang="0">
                  <a:pos x="0" y="16"/>
                </a:cxn>
                <a:cxn ang="0">
                  <a:pos x="2" y="22"/>
                </a:cxn>
                <a:cxn ang="0">
                  <a:pos x="4" y="26"/>
                </a:cxn>
                <a:cxn ang="0">
                  <a:pos x="10" y="30"/>
                </a:cxn>
                <a:cxn ang="0">
                  <a:pos x="16" y="30"/>
                </a:cxn>
                <a:cxn ang="0">
                  <a:pos x="16" y="30"/>
                </a:cxn>
                <a:cxn ang="0">
                  <a:pos x="22" y="30"/>
                </a:cxn>
                <a:cxn ang="0">
                  <a:pos x="26" y="26"/>
                </a:cxn>
                <a:cxn ang="0">
                  <a:pos x="30" y="22"/>
                </a:cxn>
                <a:cxn ang="0">
                  <a:pos x="30" y="16"/>
                </a:cxn>
                <a:cxn ang="0">
                  <a:pos x="30" y="16"/>
                </a:cxn>
                <a:cxn ang="0">
                  <a:pos x="30" y="10"/>
                </a:cxn>
                <a:cxn ang="0">
                  <a:pos x="26" y="4"/>
                </a:cxn>
                <a:cxn ang="0">
                  <a:pos x="22" y="0"/>
                </a:cxn>
                <a:cxn ang="0">
                  <a:pos x="16" y="0"/>
                </a:cxn>
              </a:cxnLst>
              <a:rect l="0" t="0" r="r" b="b"/>
              <a:pathLst>
                <a:path w="30" h="30">
                  <a:moveTo>
                    <a:pt x="16" y="0"/>
                  </a:moveTo>
                  <a:lnTo>
                    <a:pt x="16" y="0"/>
                  </a:lnTo>
                  <a:lnTo>
                    <a:pt x="10" y="0"/>
                  </a:lnTo>
                  <a:lnTo>
                    <a:pt x="4" y="4"/>
                  </a:lnTo>
                  <a:lnTo>
                    <a:pt x="2" y="10"/>
                  </a:lnTo>
                  <a:lnTo>
                    <a:pt x="0" y="16"/>
                  </a:lnTo>
                  <a:lnTo>
                    <a:pt x="0" y="16"/>
                  </a:lnTo>
                  <a:lnTo>
                    <a:pt x="2" y="22"/>
                  </a:lnTo>
                  <a:lnTo>
                    <a:pt x="4" y="26"/>
                  </a:lnTo>
                  <a:lnTo>
                    <a:pt x="10" y="30"/>
                  </a:lnTo>
                  <a:lnTo>
                    <a:pt x="16" y="30"/>
                  </a:lnTo>
                  <a:lnTo>
                    <a:pt x="16" y="30"/>
                  </a:lnTo>
                  <a:lnTo>
                    <a:pt x="22" y="30"/>
                  </a:lnTo>
                  <a:lnTo>
                    <a:pt x="26" y="26"/>
                  </a:lnTo>
                  <a:lnTo>
                    <a:pt x="30" y="22"/>
                  </a:lnTo>
                  <a:lnTo>
                    <a:pt x="30" y="16"/>
                  </a:lnTo>
                  <a:lnTo>
                    <a:pt x="30" y="16"/>
                  </a:lnTo>
                  <a:lnTo>
                    <a:pt x="30" y="10"/>
                  </a:lnTo>
                  <a:lnTo>
                    <a:pt x="26" y="4"/>
                  </a:lnTo>
                  <a:lnTo>
                    <a:pt x="22" y="0"/>
                  </a:lnTo>
                  <a:lnTo>
                    <a:pt x="1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06" name="Freeform 103"/>
            <p:cNvSpPr/>
            <p:nvPr/>
          </p:nvSpPr>
          <p:spPr bwMode="auto">
            <a:xfrm>
              <a:off x="6154738" y="355600"/>
              <a:ext cx="34925" cy="34925"/>
            </a:xfrm>
            <a:custGeom>
              <a:avLst/>
              <a:gdLst/>
              <a:ahLst/>
              <a:cxnLst>
                <a:cxn ang="0">
                  <a:pos x="10" y="0"/>
                </a:cxn>
                <a:cxn ang="0">
                  <a:pos x="10" y="0"/>
                </a:cxn>
                <a:cxn ang="0">
                  <a:pos x="6" y="0"/>
                </a:cxn>
                <a:cxn ang="0">
                  <a:pos x="2" y="4"/>
                </a:cxn>
                <a:cxn ang="0">
                  <a:pos x="0" y="6"/>
                </a:cxn>
                <a:cxn ang="0">
                  <a:pos x="0" y="12"/>
                </a:cxn>
                <a:cxn ang="0">
                  <a:pos x="0" y="12"/>
                </a:cxn>
                <a:cxn ang="0">
                  <a:pos x="0" y="16"/>
                </a:cxn>
                <a:cxn ang="0">
                  <a:pos x="2" y="20"/>
                </a:cxn>
                <a:cxn ang="0">
                  <a:pos x="6" y="22"/>
                </a:cxn>
                <a:cxn ang="0">
                  <a:pos x="10" y="22"/>
                </a:cxn>
                <a:cxn ang="0">
                  <a:pos x="10" y="22"/>
                </a:cxn>
                <a:cxn ang="0">
                  <a:pos x="14" y="22"/>
                </a:cxn>
                <a:cxn ang="0">
                  <a:pos x="18" y="20"/>
                </a:cxn>
                <a:cxn ang="0">
                  <a:pos x="20" y="16"/>
                </a:cxn>
                <a:cxn ang="0">
                  <a:pos x="22" y="12"/>
                </a:cxn>
                <a:cxn ang="0">
                  <a:pos x="22" y="12"/>
                </a:cxn>
                <a:cxn ang="0">
                  <a:pos x="20" y="6"/>
                </a:cxn>
                <a:cxn ang="0">
                  <a:pos x="18" y="4"/>
                </a:cxn>
                <a:cxn ang="0">
                  <a:pos x="14" y="0"/>
                </a:cxn>
                <a:cxn ang="0">
                  <a:pos x="10" y="0"/>
                </a:cxn>
              </a:cxnLst>
              <a:rect l="0" t="0" r="r" b="b"/>
              <a:pathLst>
                <a:path w="22" h="22">
                  <a:moveTo>
                    <a:pt x="10" y="0"/>
                  </a:moveTo>
                  <a:lnTo>
                    <a:pt x="10" y="0"/>
                  </a:lnTo>
                  <a:lnTo>
                    <a:pt x="6" y="0"/>
                  </a:lnTo>
                  <a:lnTo>
                    <a:pt x="2" y="4"/>
                  </a:lnTo>
                  <a:lnTo>
                    <a:pt x="0" y="6"/>
                  </a:lnTo>
                  <a:lnTo>
                    <a:pt x="0" y="12"/>
                  </a:lnTo>
                  <a:lnTo>
                    <a:pt x="0" y="12"/>
                  </a:lnTo>
                  <a:lnTo>
                    <a:pt x="0" y="16"/>
                  </a:lnTo>
                  <a:lnTo>
                    <a:pt x="2" y="20"/>
                  </a:lnTo>
                  <a:lnTo>
                    <a:pt x="6" y="22"/>
                  </a:lnTo>
                  <a:lnTo>
                    <a:pt x="10" y="22"/>
                  </a:lnTo>
                  <a:lnTo>
                    <a:pt x="10" y="22"/>
                  </a:lnTo>
                  <a:lnTo>
                    <a:pt x="14" y="22"/>
                  </a:lnTo>
                  <a:lnTo>
                    <a:pt x="18" y="20"/>
                  </a:lnTo>
                  <a:lnTo>
                    <a:pt x="20" y="16"/>
                  </a:lnTo>
                  <a:lnTo>
                    <a:pt x="22" y="12"/>
                  </a:lnTo>
                  <a:lnTo>
                    <a:pt x="22" y="12"/>
                  </a:lnTo>
                  <a:lnTo>
                    <a:pt x="20" y="6"/>
                  </a:lnTo>
                  <a:lnTo>
                    <a:pt x="18" y="4"/>
                  </a:lnTo>
                  <a:lnTo>
                    <a:pt x="14" y="0"/>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07" name="Freeform 104"/>
            <p:cNvSpPr/>
            <p:nvPr/>
          </p:nvSpPr>
          <p:spPr bwMode="auto">
            <a:xfrm>
              <a:off x="6154738" y="355600"/>
              <a:ext cx="34925" cy="34925"/>
            </a:xfrm>
            <a:custGeom>
              <a:avLst/>
              <a:gdLst/>
              <a:ahLst/>
              <a:cxnLst>
                <a:cxn ang="0">
                  <a:pos x="10" y="0"/>
                </a:cxn>
                <a:cxn ang="0">
                  <a:pos x="10" y="0"/>
                </a:cxn>
                <a:cxn ang="0">
                  <a:pos x="6" y="0"/>
                </a:cxn>
                <a:cxn ang="0">
                  <a:pos x="2" y="4"/>
                </a:cxn>
                <a:cxn ang="0">
                  <a:pos x="0" y="6"/>
                </a:cxn>
                <a:cxn ang="0">
                  <a:pos x="0" y="12"/>
                </a:cxn>
                <a:cxn ang="0">
                  <a:pos x="0" y="12"/>
                </a:cxn>
                <a:cxn ang="0">
                  <a:pos x="0" y="16"/>
                </a:cxn>
                <a:cxn ang="0">
                  <a:pos x="2" y="20"/>
                </a:cxn>
                <a:cxn ang="0">
                  <a:pos x="6" y="22"/>
                </a:cxn>
                <a:cxn ang="0">
                  <a:pos x="10" y="22"/>
                </a:cxn>
                <a:cxn ang="0">
                  <a:pos x="10" y="22"/>
                </a:cxn>
                <a:cxn ang="0">
                  <a:pos x="14" y="22"/>
                </a:cxn>
                <a:cxn ang="0">
                  <a:pos x="18" y="20"/>
                </a:cxn>
                <a:cxn ang="0">
                  <a:pos x="20" y="16"/>
                </a:cxn>
                <a:cxn ang="0">
                  <a:pos x="22" y="12"/>
                </a:cxn>
                <a:cxn ang="0">
                  <a:pos x="22" y="12"/>
                </a:cxn>
                <a:cxn ang="0">
                  <a:pos x="20" y="6"/>
                </a:cxn>
                <a:cxn ang="0">
                  <a:pos x="18" y="4"/>
                </a:cxn>
                <a:cxn ang="0">
                  <a:pos x="14" y="0"/>
                </a:cxn>
                <a:cxn ang="0">
                  <a:pos x="10" y="0"/>
                </a:cxn>
              </a:cxnLst>
              <a:rect l="0" t="0" r="r" b="b"/>
              <a:pathLst>
                <a:path w="22" h="22">
                  <a:moveTo>
                    <a:pt x="10" y="0"/>
                  </a:moveTo>
                  <a:lnTo>
                    <a:pt x="10" y="0"/>
                  </a:lnTo>
                  <a:lnTo>
                    <a:pt x="6" y="0"/>
                  </a:lnTo>
                  <a:lnTo>
                    <a:pt x="2" y="4"/>
                  </a:lnTo>
                  <a:lnTo>
                    <a:pt x="0" y="6"/>
                  </a:lnTo>
                  <a:lnTo>
                    <a:pt x="0" y="12"/>
                  </a:lnTo>
                  <a:lnTo>
                    <a:pt x="0" y="12"/>
                  </a:lnTo>
                  <a:lnTo>
                    <a:pt x="0" y="16"/>
                  </a:lnTo>
                  <a:lnTo>
                    <a:pt x="2" y="20"/>
                  </a:lnTo>
                  <a:lnTo>
                    <a:pt x="6" y="22"/>
                  </a:lnTo>
                  <a:lnTo>
                    <a:pt x="10" y="22"/>
                  </a:lnTo>
                  <a:lnTo>
                    <a:pt x="10" y="22"/>
                  </a:lnTo>
                  <a:lnTo>
                    <a:pt x="14" y="22"/>
                  </a:lnTo>
                  <a:lnTo>
                    <a:pt x="18" y="20"/>
                  </a:lnTo>
                  <a:lnTo>
                    <a:pt x="20" y="16"/>
                  </a:lnTo>
                  <a:lnTo>
                    <a:pt x="22" y="12"/>
                  </a:lnTo>
                  <a:lnTo>
                    <a:pt x="22" y="12"/>
                  </a:lnTo>
                  <a:lnTo>
                    <a:pt x="20" y="6"/>
                  </a:lnTo>
                  <a:lnTo>
                    <a:pt x="18" y="4"/>
                  </a:lnTo>
                  <a:lnTo>
                    <a:pt x="14" y="0"/>
                  </a:lnTo>
                  <a:lnTo>
                    <a:pt x="10"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08" name="Freeform 105"/>
            <p:cNvSpPr/>
            <p:nvPr/>
          </p:nvSpPr>
          <p:spPr bwMode="auto">
            <a:xfrm>
              <a:off x="5205413" y="606425"/>
              <a:ext cx="34925" cy="34925"/>
            </a:xfrm>
            <a:custGeom>
              <a:avLst/>
              <a:gdLst/>
              <a:ahLst/>
              <a:cxnLst>
                <a:cxn ang="0">
                  <a:pos x="10" y="0"/>
                </a:cxn>
                <a:cxn ang="0">
                  <a:pos x="10" y="0"/>
                </a:cxn>
                <a:cxn ang="0">
                  <a:pos x="6" y="0"/>
                </a:cxn>
                <a:cxn ang="0">
                  <a:pos x="2" y="2"/>
                </a:cxn>
                <a:cxn ang="0">
                  <a:pos x="0" y="6"/>
                </a:cxn>
                <a:cxn ang="0">
                  <a:pos x="0" y="10"/>
                </a:cxn>
                <a:cxn ang="0">
                  <a:pos x="0" y="10"/>
                </a:cxn>
                <a:cxn ang="0">
                  <a:pos x="0" y="14"/>
                </a:cxn>
                <a:cxn ang="0">
                  <a:pos x="2" y="18"/>
                </a:cxn>
                <a:cxn ang="0">
                  <a:pos x="6" y="20"/>
                </a:cxn>
                <a:cxn ang="0">
                  <a:pos x="10" y="22"/>
                </a:cxn>
                <a:cxn ang="0">
                  <a:pos x="10" y="22"/>
                </a:cxn>
                <a:cxn ang="0">
                  <a:pos x="14" y="20"/>
                </a:cxn>
                <a:cxn ang="0">
                  <a:pos x="18" y="18"/>
                </a:cxn>
                <a:cxn ang="0">
                  <a:pos x="20" y="14"/>
                </a:cxn>
                <a:cxn ang="0">
                  <a:pos x="22" y="10"/>
                </a:cxn>
                <a:cxn ang="0">
                  <a:pos x="22" y="10"/>
                </a:cxn>
                <a:cxn ang="0">
                  <a:pos x="20" y="6"/>
                </a:cxn>
                <a:cxn ang="0">
                  <a:pos x="18" y="2"/>
                </a:cxn>
                <a:cxn ang="0">
                  <a:pos x="14" y="0"/>
                </a:cxn>
                <a:cxn ang="0">
                  <a:pos x="10" y="0"/>
                </a:cxn>
              </a:cxnLst>
              <a:rect l="0" t="0" r="r" b="b"/>
              <a:pathLst>
                <a:path w="22" h="22">
                  <a:moveTo>
                    <a:pt x="10" y="0"/>
                  </a:moveTo>
                  <a:lnTo>
                    <a:pt x="10" y="0"/>
                  </a:lnTo>
                  <a:lnTo>
                    <a:pt x="6" y="0"/>
                  </a:lnTo>
                  <a:lnTo>
                    <a:pt x="2" y="2"/>
                  </a:lnTo>
                  <a:lnTo>
                    <a:pt x="0" y="6"/>
                  </a:lnTo>
                  <a:lnTo>
                    <a:pt x="0" y="10"/>
                  </a:lnTo>
                  <a:lnTo>
                    <a:pt x="0" y="10"/>
                  </a:lnTo>
                  <a:lnTo>
                    <a:pt x="0" y="14"/>
                  </a:lnTo>
                  <a:lnTo>
                    <a:pt x="2" y="18"/>
                  </a:lnTo>
                  <a:lnTo>
                    <a:pt x="6" y="20"/>
                  </a:lnTo>
                  <a:lnTo>
                    <a:pt x="10" y="22"/>
                  </a:lnTo>
                  <a:lnTo>
                    <a:pt x="10" y="22"/>
                  </a:lnTo>
                  <a:lnTo>
                    <a:pt x="14" y="20"/>
                  </a:lnTo>
                  <a:lnTo>
                    <a:pt x="18" y="18"/>
                  </a:lnTo>
                  <a:lnTo>
                    <a:pt x="20" y="14"/>
                  </a:lnTo>
                  <a:lnTo>
                    <a:pt x="22" y="10"/>
                  </a:lnTo>
                  <a:lnTo>
                    <a:pt x="22" y="10"/>
                  </a:lnTo>
                  <a:lnTo>
                    <a:pt x="20" y="6"/>
                  </a:lnTo>
                  <a:lnTo>
                    <a:pt x="18" y="2"/>
                  </a:lnTo>
                  <a:lnTo>
                    <a:pt x="14" y="0"/>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09" name="Freeform 106"/>
            <p:cNvSpPr/>
            <p:nvPr/>
          </p:nvSpPr>
          <p:spPr bwMode="auto">
            <a:xfrm>
              <a:off x="5205413" y="606425"/>
              <a:ext cx="34925" cy="34925"/>
            </a:xfrm>
            <a:custGeom>
              <a:avLst/>
              <a:gdLst/>
              <a:ahLst/>
              <a:cxnLst>
                <a:cxn ang="0">
                  <a:pos x="10" y="0"/>
                </a:cxn>
                <a:cxn ang="0">
                  <a:pos x="10" y="0"/>
                </a:cxn>
                <a:cxn ang="0">
                  <a:pos x="6" y="0"/>
                </a:cxn>
                <a:cxn ang="0">
                  <a:pos x="2" y="2"/>
                </a:cxn>
                <a:cxn ang="0">
                  <a:pos x="0" y="6"/>
                </a:cxn>
                <a:cxn ang="0">
                  <a:pos x="0" y="10"/>
                </a:cxn>
                <a:cxn ang="0">
                  <a:pos x="0" y="10"/>
                </a:cxn>
                <a:cxn ang="0">
                  <a:pos x="0" y="14"/>
                </a:cxn>
                <a:cxn ang="0">
                  <a:pos x="2" y="18"/>
                </a:cxn>
                <a:cxn ang="0">
                  <a:pos x="6" y="20"/>
                </a:cxn>
                <a:cxn ang="0">
                  <a:pos x="10" y="22"/>
                </a:cxn>
                <a:cxn ang="0">
                  <a:pos x="10" y="22"/>
                </a:cxn>
                <a:cxn ang="0">
                  <a:pos x="14" y="20"/>
                </a:cxn>
                <a:cxn ang="0">
                  <a:pos x="18" y="18"/>
                </a:cxn>
                <a:cxn ang="0">
                  <a:pos x="20" y="14"/>
                </a:cxn>
                <a:cxn ang="0">
                  <a:pos x="22" y="10"/>
                </a:cxn>
                <a:cxn ang="0">
                  <a:pos x="22" y="10"/>
                </a:cxn>
                <a:cxn ang="0">
                  <a:pos x="20" y="6"/>
                </a:cxn>
                <a:cxn ang="0">
                  <a:pos x="18" y="2"/>
                </a:cxn>
                <a:cxn ang="0">
                  <a:pos x="14" y="0"/>
                </a:cxn>
                <a:cxn ang="0">
                  <a:pos x="10" y="0"/>
                </a:cxn>
              </a:cxnLst>
              <a:rect l="0" t="0" r="r" b="b"/>
              <a:pathLst>
                <a:path w="22" h="22">
                  <a:moveTo>
                    <a:pt x="10" y="0"/>
                  </a:moveTo>
                  <a:lnTo>
                    <a:pt x="10" y="0"/>
                  </a:lnTo>
                  <a:lnTo>
                    <a:pt x="6" y="0"/>
                  </a:lnTo>
                  <a:lnTo>
                    <a:pt x="2" y="2"/>
                  </a:lnTo>
                  <a:lnTo>
                    <a:pt x="0" y="6"/>
                  </a:lnTo>
                  <a:lnTo>
                    <a:pt x="0" y="10"/>
                  </a:lnTo>
                  <a:lnTo>
                    <a:pt x="0" y="10"/>
                  </a:lnTo>
                  <a:lnTo>
                    <a:pt x="0" y="14"/>
                  </a:lnTo>
                  <a:lnTo>
                    <a:pt x="2" y="18"/>
                  </a:lnTo>
                  <a:lnTo>
                    <a:pt x="6" y="20"/>
                  </a:lnTo>
                  <a:lnTo>
                    <a:pt x="10" y="22"/>
                  </a:lnTo>
                  <a:lnTo>
                    <a:pt x="10" y="22"/>
                  </a:lnTo>
                  <a:lnTo>
                    <a:pt x="14" y="20"/>
                  </a:lnTo>
                  <a:lnTo>
                    <a:pt x="18" y="18"/>
                  </a:lnTo>
                  <a:lnTo>
                    <a:pt x="20" y="14"/>
                  </a:lnTo>
                  <a:lnTo>
                    <a:pt x="22" y="10"/>
                  </a:lnTo>
                  <a:lnTo>
                    <a:pt x="22" y="10"/>
                  </a:lnTo>
                  <a:lnTo>
                    <a:pt x="20" y="6"/>
                  </a:lnTo>
                  <a:lnTo>
                    <a:pt x="18" y="2"/>
                  </a:lnTo>
                  <a:lnTo>
                    <a:pt x="14" y="0"/>
                  </a:lnTo>
                  <a:lnTo>
                    <a:pt x="10"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10" name="Freeform 107"/>
            <p:cNvSpPr/>
            <p:nvPr/>
          </p:nvSpPr>
          <p:spPr bwMode="auto">
            <a:xfrm>
              <a:off x="7011988" y="292100"/>
              <a:ext cx="34925" cy="38100"/>
            </a:xfrm>
            <a:custGeom>
              <a:avLst/>
              <a:gdLst/>
              <a:ahLst/>
              <a:cxnLst>
                <a:cxn ang="0">
                  <a:pos x="10" y="0"/>
                </a:cxn>
                <a:cxn ang="0">
                  <a:pos x="10" y="0"/>
                </a:cxn>
                <a:cxn ang="0">
                  <a:pos x="6" y="2"/>
                </a:cxn>
                <a:cxn ang="0">
                  <a:pos x="2" y="4"/>
                </a:cxn>
                <a:cxn ang="0">
                  <a:pos x="0" y="8"/>
                </a:cxn>
                <a:cxn ang="0">
                  <a:pos x="0" y="12"/>
                </a:cxn>
                <a:cxn ang="0">
                  <a:pos x="0" y="12"/>
                </a:cxn>
                <a:cxn ang="0">
                  <a:pos x="0" y="16"/>
                </a:cxn>
                <a:cxn ang="0">
                  <a:pos x="2" y="20"/>
                </a:cxn>
                <a:cxn ang="0">
                  <a:pos x="6" y="22"/>
                </a:cxn>
                <a:cxn ang="0">
                  <a:pos x="10" y="24"/>
                </a:cxn>
                <a:cxn ang="0">
                  <a:pos x="10" y="24"/>
                </a:cxn>
                <a:cxn ang="0">
                  <a:pos x="14" y="22"/>
                </a:cxn>
                <a:cxn ang="0">
                  <a:pos x="18" y="20"/>
                </a:cxn>
                <a:cxn ang="0">
                  <a:pos x="20" y="16"/>
                </a:cxn>
                <a:cxn ang="0">
                  <a:pos x="22" y="12"/>
                </a:cxn>
                <a:cxn ang="0">
                  <a:pos x="22" y="12"/>
                </a:cxn>
                <a:cxn ang="0">
                  <a:pos x="20" y="8"/>
                </a:cxn>
                <a:cxn ang="0">
                  <a:pos x="18" y="4"/>
                </a:cxn>
                <a:cxn ang="0">
                  <a:pos x="14" y="2"/>
                </a:cxn>
                <a:cxn ang="0">
                  <a:pos x="10" y="0"/>
                </a:cxn>
              </a:cxnLst>
              <a:rect l="0" t="0" r="r" b="b"/>
              <a:pathLst>
                <a:path w="22" h="24">
                  <a:moveTo>
                    <a:pt x="10" y="0"/>
                  </a:moveTo>
                  <a:lnTo>
                    <a:pt x="10" y="0"/>
                  </a:lnTo>
                  <a:lnTo>
                    <a:pt x="6" y="2"/>
                  </a:lnTo>
                  <a:lnTo>
                    <a:pt x="2" y="4"/>
                  </a:lnTo>
                  <a:lnTo>
                    <a:pt x="0" y="8"/>
                  </a:lnTo>
                  <a:lnTo>
                    <a:pt x="0" y="12"/>
                  </a:lnTo>
                  <a:lnTo>
                    <a:pt x="0" y="12"/>
                  </a:lnTo>
                  <a:lnTo>
                    <a:pt x="0" y="16"/>
                  </a:lnTo>
                  <a:lnTo>
                    <a:pt x="2" y="20"/>
                  </a:lnTo>
                  <a:lnTo>
                    <a:pt x="6" y="22"/>
                  </a:lnTo>
                  <a:lnTo>
                    <a:pt x="10" y="24"/>
                  </a:lnTo>
                  <a:lnTo>
                    <a:pt x="10" y="24"/>
                  </a:lnTo>
                  <a:lnTo>
                    <a:pt x="14" y="22"/>
                  </a:lnTo>
                  <a:lnTo>
                    <a:pt x="18" y="20"/>
                  </a:lnTo>
                  <a:lnTo>
                    <a:pt x="20" y="16"/>
                  </a:lnTo>
                  <a:lnTo>
                    <a:pt x="22" y="12"/>
                  </a:lnTo>
                  <a:lnTo>
                    <a:pt x="22" y="12"/>
                  </a:lnTo>
                  <a:lnTo>
                    <a:pt x="20" y="8"/>
                  </a:lnTo>
                  <a:lnTo>
                    <a:pt x="18" y="4"/>
                  </a:lnTo>
                  <a:lnTo>
                    <a:pt x="14" y="2"/>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11" name="Freeform 108"/>
            <p:cNvSpPr/>
            <p:nvPr/>
          </p:nvSpPr>
          <p:spPr bwMode="auto">
            <a:xfrm>
              <a:off x="7011988" y="292100"/>
              <a:ext cx="34925" cy="38100"/>
            </a:xfrm>
            <a:custGeom>
              <a:avLst/>
              <a:gdLst/>
              <a:ahLst/>
              <a:cxnLst>
                <a:cxn ang="0">
                  <a:pos x="10" y="0"/>
                </a:cxn>
                <a:cxn ang="0">
                  <a:pos x="10" y="0"/>
                </a:cxn>
                <a:cxn ang="0">
                  <a:pos x="6" y="2"/>
                </a:cxn>
                <a:cxn ang="0">
                  <a:pos x="2" y="4"/>
                </a:cxn>
                <a:cxn ang="0">
                  <a:pos x="0" y="8"/>
                </a:cxn>
                <a:cxn ang="0">
                  <a:pos x="0" y="12"/>
                </a:cxn>
                <a:cxn ang="0">
                  <a:pos x="0" y="12"/>
                </a:cxn>
                <a:cxn ang="0">
                  <a:pos x="0" y="16"/>
                </a:cxn>
                <a:cxn ang="0">
                  <a:pos x="2" y="20"/>
                </a:cxn>
                <a:cxn ang="0">
                  <a:pos x="6" y="22"/>
                </a:cxn>
                <a:cxn ang="0">
                  <a:pos x="10" y="24"/>
                </a:cxn>
                <a:cxn ang="0">
                  <a:pos x="10" y="24"/>
                </a:cxn>
                <a:cxn ang="0">
                  <a:pos x="14" y="22"/>
                </a:cxn>
                <a:cxn ang="0">
                  <a:pos x="18" y="20"/>
                </a:cxn>
                <a:cxn ang="0">
                  <a:pos x="20" y="16"/>
                </a:cxn>
                <a:cxn ang="0">
                  <a:pos x="22" y="12"/>
                </a:cxn>
                <a:cxn ang="0">
                  <a:pos x="22" y="12"/>
                </a:cxn>
                <a:cxn ang="0">
                  <a:pos x="20" y="8"/>
                </a:cxn>
                <a:cxn ang="0">
                  <a:pos x="18" y="4"/>
                </a:cxn>
                <a:cxn ang="0">
                  <a:pos x="14" y="2"/>
                </a:cxn>
                <a:cxn ang="0">
                  <a:pos x="10" y="0"/>
                </a:cxn>
              </a:cxnLst>
              <a:rect l="0" t="0" r="r" b="b"/>
              <a:pathLst>
                <a:path w="22" h="24">
                  <a:moveTo>
                    <a:pt x="10" y="0"/>
                  </a:moveTo>
                  <a:lnTo>
                    <a:pt x="10" y="0"/>
                  </a:lnTo>
                  <a:lnTo>
                    <a:pt x="6" y="2"/>
                  </a:lnTo>
                  <a:lnTo>
                    <a:pt x="2" y="4"/>
                  </a:lnTo>
                  <a:lnTo>
                    <a:pt x="0" y="8"/>
                  </a:lnTo>
                  <a:lnTo>
                    <a:pt x="0" y="12"/>
                  </a:lnTo>
                  <a:lnTo>
                    <a:pt x="0" y="12"/>
                  </a:lnTo>
                  <a:lnTo>
                    <a:pt x="0" y="16"/>
                  </a:lnTo>
                  <a:lnTo>
                    <a:pt x="2" y="20"/>
                  </a:lnTo>
                  <a:lnTo>
                    <a:pt x="6" y="22"/>
                  </a:lnTo>
                  <a:lnTo>
                    <a:pt x="10" y="24"/>
                  </a:lnTo>
                  <a:lnTo>
                    <a:pt x="10" y="24"/>
                  </a:lnTo>
                  <a:lnTo>
                    <a:pt x="14" y="22"/>
                  </a:lnTo>
                  <a:lnTo>
                    <a:pt x="18" y="20"/>
                  </a:lnTo>
                  <a:lnTo>
                    <a:pt x="20" y="16"/>
                  </a:lnTo>
                  <a:lnTo>
                    <a:pt x="22" y="12"/>
                  </a:lnTo>
                  <a:lnTo>
                    <a:pt x="22" y="12"/>
                  </a:lnTo>
                  <a:lnTo>
                    <a:pt x="20" y="8"/>
                  </a:lnTo>
                  <a:lnTo>
                    <a:pt x="18" y="4"/>
                  </a:lnTo>
                  <a:lnTo>
                    <a:pt x="14" y="2"/>
                  </a:lnTo>
                  <a:lnTo>
                    <a:pt x="10"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12" name="Freeform 109"/>
            <p:cNvSpPr/>
            <p:nvPr/>
          </p:nvSpPr>
          <p:spPr bwMode="auto">
            <a:xfrm>
              <a:off x="7650163" y="381000"/>
              <a:ext cx="38100" cy="38100"/>
            </a:xfrm>
            <a:custGeom>
              <a:avLst/>
              <a:gdLst/>
              <a:ahLst/>
              <a:cxnLst>
                <a:cxn ang="0">
                  <a:pos x="12" y="0"/>
                </a:cxn>
                <a:cxn ang="0">
                  <a:pos x="12" y="0"/>
                </a:cxn>
                <a:cxn ang="0">
                  <a:pos x="8" y="2"/>
                </a:cxn>
                <a:cxn ang="0">
                  <a:pos x="4" y="4"/>
                </a:cxn>
                <a:cxn ang="0">
                  <a:pos x="2" y="8"/>
                </a:cxn>
                <a:cxn ang="0">
                  <a:pos x="0" y="12"/>
                </a:cxn>
                <a:cxn ang="0">
                  <a:pos x="0" y="12"/>
                </a:cxn>
                <a:cxn ang="0">
                  <a:pos x="2" y="16"/>
                </a:cxn>
                <a:cxn ang="0">
                  <a:pos x="4" y="20"/>
                </a:cxn>
                <a:cxn ang="0">
                  <a:pos x="8" y="22"/>
                </a:cxn>
                <a:cxn ang="0">
                  <a:pos x="12" y="24"/>
                </a:cxn>
                <a:cxn ang="0">
                  <a:pos x="12" y="24"/>
                </a:cxn>
                <a:cxn ang="0">
                  <a:pos x="16" y="22"/>
                </a:cxn>
                <a:cxn ang="0">
                  <a:pos x="20" y="20"/>
                </a:cxn>
                <a:cxn ang="0">
                  <a:pos x="22" y="16"/>
                </a:cxn>
                <a:cxn ang="0">
                  <a:pos x="24" y="12"/>
                </a:cxn>
                <a:cxn ang="0">
                  <a:pos x="24" y="12"/>
                </a:cxn>
                <a:cxn ang="0">
                  <a:pos x="22" y="8"/>
                </a:cxn>
                <a:cxn ang="0">
                  <a:pos x="20" y="4"/>
                </a:cxn>
                <a:cxn ang="0">
                  <a:pos x="16" y="2"/>
                </a:cxn>
                <a:cxn ang="0">
                  <a:pos x="12" y="0"/>
                </a:cxn>
              </a:cxnLst>
              <a:rect l="0" t="0" r="r" b="b"/>
              <a:pathLst>
                <a:path w="24" h="24">
                  <a:moveTo>
                    <a:pt x="12" y="0"/>
                  </a:moveTo>
                  <a:lnTo>
                    <a:pt x="12" y="0"/>
                  </a:lnTo>
                  <a:lnTo>
                    <a:pt x="8" y="2"/>
                  </a:lnTo>
                  <a:lnTo>
                    <a:pt x="4" y="4"/>
                  </a:lnTo>
                  <a:lnTo>
                    <a:pt x="2" y="8"/>
                  </a:lnTo>
                  <a:lnTo>
                    <a:pt x="0" y="12"/>
                  </a:lnTo>
                  <a:lnTo>
                    <a:pt x="0" y="12"/>
                  </a:lnTo>
                  <a:lnTo>
                    <a:pt x="2" y="16"/>
                  </a:lnTo>
                  <a:lnTo>
                    <a:pt x="4" y="20"/>
                  </a:lnTo>
                  <a:lnTo>
                    <a:pt x="8" y="22"/>
                  </a:lnTo>
                  <a:lnTo>
                    <a:pt x="12" y="24"/>
                  </a:lnTo>
                  <a:lnTo>
                    <a:pt x="12" y="24"/>
                  </a:lnTo>
                  <a:lnTo>
                    <a:pt x="16" y="22"/>
                  </a:lnTo>
                  <a:lnTo>
                    <a:pt x="20" y="20"/>
                  </a:lnTo>
                  <a:lnTo>
                    <a:pt x="22" y="16"/>
                  </a:lnTo>
                  <a:lnTo>
                    <a:pt x="24" y="12"/>
                  </a:lnTo>
                  <a:lnTo>
                    <a:pt x="24" y="12"/>
                  </a:lnTo>
                  <a:lnTo>
                    <a:pt x="22" y="8"/>
                  </a:lnTo>
                  <a:lnTo>
                    <a:pt x="20" y="4"/>
                  </a:lnTo>
                  <a:lnTo>
                    <a:pt x="16" y="2"/>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13" name="Freeform 110"/>
            <p:cNvSpPr/>
            <p:nvPr/>
          </p:nvSpPr>
          <p:spPr bwMode="auto">
            <a:xfrm>
              <a:off x="7650163" y="381000"/>
              <a:ext cx="38100" cy="38100"/>
            </a:xfrm>
            <a:custGeom>
              <a:avLst/>
              <a:gdLst/>
              <a:ahLst/>
              <a:cxnLst>
                <a:cxn ang="0">
                  <a:pos x="12" y="0"/>
                </a:cxn>
                <a:cxn ang="0">
                  <a:pos x="12" y="0"/>
                </a:cxn>
                <a:cxn ang="0">
                  <a:pos x="8" y="2"/>
                </a:cxn>
                <a:cxn ang="0">
                  <a:pos x="4" y="4"/>
                </a:cxn>
                <a:cxn ang="0">
                  <a:pos x="2" y="8"/>
                </a:cxn>
                <a:cxn ang="0">
                  <a:pos x="0" y="12"/>
                </a:cxn>
                <a:cxn ang="0">
                  <a:pos x="0" y="12"/>
                </a:cxn>
                <a:cxn ang="0">
                  <a:pos x="2" y="16"/>
                </a:cxn>
                <a:cxn ang="0">
                  <a:pos x="4" y="20"/>
                </a:cxn>
                <a:cxn ang="0">
                  <a:pos x="8" y="22"/>
                </a:cxn>
                <a:cxn ang="0">
                  <a:pos x="12" y="24"/>
                </a:cxn>
                <a:cxn ang="0">
                  <a:pos x="12" y="24"/>
                </a:cxn>
                <a:cxn ang="0">
                  <a:pos x="16" y="22"/>
                </a:cxn>
                <a:cxn ang="0">
                  <a:pos x="20" y="20"/>
                </a:cxn>
                <a:cxn ang="0">
                  <a:pos x="22" y="16"/>
                </a:cxn>
                <a:cxn ang="0">
                  <a:pos x="24" y="12"/>
                </a:cxn>
                <a:cxn ang="0">
                  <a:pos x="24" y="12"/>
                </a:cxn>
                <a:cxn ang="0">
                  <a:pos x="22" y="8"/>
                </a:cxn>
                <a:cxn ang="0">
                  <a:pos x="20" y="4"/>
                </a:cxn>
                <a:cxn ang="0">
                  <a:pos x="16" y="2"/>
                </a:cxn>
                <a:cxn ang="0">
                  <a:pos x="12" y="0"/>
                </a:cxn>
              </a:cxnLst>
              <a:rect l="0" t="0" r="r" b="b"/>
              <a:pathLst>
                <a:path w="24" h="24">
                  <a:moveTo>
                    <a:pt x="12" y="0"/>
                  </a:moveTo>
                  <a:lnTo>
                    <a:pt x="12" y="0"/>
                  </a:lnTo>
                  <a:lnTo>
                    <a:pt x="8" y="2"/>
                  </a:lnTo>
                  <a:lnTo>
                    <a:pt x="4" y="4"/>
                  </a:lnTo>
                  <a:lnTo>
                    <a:pt x="2" y="8"/>
                  </a:lnTo>
                  <a:lnTo>
                    <a:pt x="0" y="12"/>
                  </a:lnTo>
                  <a:lnTo>
                    <a:pt x="0" y="12"/>
                  </a:lnTo>
                  <a:lnTo>
                    <a:pt x="2" y="16"/>
                  </a:lnTo>
                  <a:lnTo>
                    <a:pt x="4" y="20"/>
                  </a:lnTo>
                  <a:lnTo>
                    <a:pt x="8" y="22"/>
                  </a:lnTo>
                  <a:lnTo>
                    <a:pt x="12" y="24"/>
                  </a:lnTo>
                  <a:lnTo>
                    <a:pt x="12" y="24"/>
                  </a:lnTo>
                  <a:lnTo>
                    <a:pt x="16" y="22"/>
                  </a:lnTo>
                  <a:lnTo>
                    <a:pt x="20" y="20"/>
                  </a:lnTo>
                  <a:lnTo>
                    <a:pt x="22" y="16"/>
                  </a:lnTo>
                  <a:lnTo>
                    <a:pt x="24" y="12"/>
                  </a:lnTo>
                  <a:lnTo>
                    <a:pt x="24" y="12"/>
                  </a:lnTo>
                  <a:lnTo>
                    <a:pt x="22" y="8"/>
                  </a:lnTo>
                  <a:lnTo>
                    <a:pt x="20" y="4"/>
                  </a:lnTo>
                  <a:lnTo>
                    <a:pt x="16" y="2"/>
                  </a:lnTo>
                  <a:lnTo>
                    <a:pt x="12"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14" name="Freeform 111"/>
            <p:cNvSpPr/>
            <p:nvPr/>
          </p:nvSpPr>
          <p:spPr bwMode="auto">
            <a:xfrm>
              <a:off x="5656263" y="676275"/>
              <a:ext cx="34925" cy="34925"/>
            </a:xfrm>
            <a:custGeom>
              <a:avLst/>
              <a:gdLst/>
              <a:ahLst/>
              <a:cxnLst>
                <a:cxn ang="0">
                  <a:pos x="10" y="0"/>
                </a:cxn>
                <a:cxn ang="0">
                  <a:pos x="10" y="0"/>
                </a:cxn>
                <a:cxn ang="0">
                  <a:pos x="6" y="0"/>
                </a:cxn>
                <a:cxn ang="0">
                  <a:pos x="2" y="4"/>
                </a:cxn>
                <a:cxn ang="0">
                  <a:pos x="0" y="6"/>
                </a:cxn>
                <a:cxn ang="0">
                  <a:pos x="0" y="12"/>
                </a:cxn>
                <a:cxn ang="0">
                  <a:pos x="0" y="12"/>
                </a:cxn>
                <a:cxn ang="0">
                  <a:pos x="0" y="16"/>
                </a:cxn>
                <a:cxn ang="0">
                  <a:pos x="2" y="20"/>
                </a:cxn>
                <a:cxn ang="0">
                  <a:pos x="6" y="22"/>
                </a:cxn>
                <a:cxn ang="0">
                  <a:pos x="10" y="22"/>
                </a:cxn>
                <a:cxn ang="0">
                  <a:pos x="10" y="22"/>
                </a:cxn>
                <a:cxn ang="0">
                  <a:pos x="14" y="22"/>
                </a:cxn>
                <a:cxn ang="0">
                  <a:pos x="18" y="20"/>
                </a:cxn>
                <a:cxn ang="0">
                  <a:pos x="20" y="16"/>
                </a:cxn>
                <a:cxn ang="0">
                  <a:pos x="22" y="12"/>
                </a:cxn>
                <a:cxn ang="0">
                  <a:pos x="22" y="12"/>
                </a:cxn>
                <a:cxn ang="0">
                  <a:pos x="20" y="6"/>
                </a:cxn>
                <a:cxn ang="0">
                  <a:pos x="18" y="4"/>
                </a:cxn>
                <a:cxn ang="0">
                  <a:pos x="14" y="0"/>
                </a:cxn>
                <a:cxn ang="0">
                  <a:pos x="10" y="0"/>
                </a:cxn>
              </a:cxnLst>
              <a:rect l="0" t="0" r="r" b="b"/>
              <a:pathLst>
                <a:path w="22" h="22">
                  <a:moveTo>
                    <a:pt x="10" y="0"/>
                  </a:moveTo>
                  <a:lnTo>
                    <a:pt x="10" y="0"/>
                  </a:lnTo>
                  <a:lnTo>
                    <a:pt x="6" y="0"/>
                  </a:lnTo>
                  <a:lnTo>
                    <a:pt x="2" y="4"/>
                  </a:lnTo>
                  <a:lnTo>
                    <a:pt x="0" y="6"/>
                  </a:lnTo>
                  <a:lnTo>
                    <a:pt x="0" y="12"/>
                  </a:lnTo>
                  <a:lnTo>
                    <a:pt x="0" y="12"/>
                  </a:lnTo>
                  <a:lnTo>
                    <a:pt x="0" y="16"/>
                  </a:lnTo>
                  <a:lnTo>
                    <a:pt x="2" y="20"/>
                  </a:lnTo>
                  <a:lnTo>
                    <a:pt x="6" y="22"/>
                  </a:lnTo>
                  <a:lnTo>
                    <a:pt x="10" y="22"/>
                  </a:lnTo>
                  <a:lnTo>
                    <a:pt x="10" y="22"/>
                  </a:lnTo>
                  <a:lnTo>
                    <a:pt x="14" y="22"/>
                  </a:lnTo>
                  <a:lnTo>
                    <a:pt x="18" y="20"/>
                  </a:lnTo>
                  <a:lnTo>
                    <a:pt x="20" y="16"/>
                  </a:lnTo>
                  <a:lnTo>
                    <a:pt x="22" y="12"/>
                  </a:lnTo>
                  <a:lnTo>
                    <a:pt x="22" y="12"/>
                  </a:lnTo>
                  <a:lnTo>
                    <a:pt x="20" y="6"/>
                  </a:lnTo>
                  <a:lnTo>
                    <a:pt x="18" y="4"/>
                  </a:lnTo>
                  <a:lnTo>
                    <a:pt x="14" y="0"/>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15" name="Freeform 112"/>
            <p:cNvSpPr/>
            <p:nvPr/>
          </p:nvSpPr>
          <p:spPr bwMode="auto">
            <a:xfrm>
              <a:off x="5656263" y="676275"/>
              <a:ext cx="34925" cy="34925"/>
            </a:xfrm>
            <a:custGeom>
              <a:avLst/>
              <a:gdLst/>
              <a:ahLst/>
              <a:cxnLst>
                <a:cxn ang="0">
                  <a:pos x="10" y="0"/>
                </a:cxn>
                <a:cxn ang="0">
                  <a:pos x="10" y="0"/>
                </a:cxn>
                <a:cxn ang="0">
                  <a:pos x="6" y="0"/>
                </a:cxn>
                <a:cxn ang="0">
                  <a:pos x="2" y="4"/>
                </a:cxn>
                <a:cxn ang="0">
                  <a:pos x="0" y="6"/>
                </a:cxn>
                <a:cxn ang="0">
                  <a:pos x="0" y="12"/>
                </a:cxn>
                <a:cxn ang="0">
                  <a:pos x="0" y="12"/>
                </a:cxn>
                <a:cxn ang="0">
                  <a:pos x="0" y="16"/>
                </a:cxn>
                <a:cxn ang="0">
                  <a:pos x="2" y="20"/>
                </a:cxn>
                <a:cxn ang="0">
                  <a:pos x="6" y="22"/>
                </a:cxn>
                <a:cxn ang="0">
                  <a:pos x="10" y="22"/>
                </a:cxn>
                <a:cxn ang="0">
                  <a:pos x="10" y="22"/>
                </a:cxn>
                <a:cxn ang="0">
                  <a:pos x="14" y="22"/>
                </a:cxn>
                <a:cxn ang="0">
                  <a:pos x="18" y="20"/>
                </a:cxn>
                <a:cxn ang="0">
                  <a:pos x="20" y="16"/>
                </a:cxn>
                <a:cxn ang="0">
                  <a:pos x="22" y="12"/>
                </a:cxn>
                <a:cxn ang="0">
                  <a:pos x="22" y="12"/>
                </a:cxn>
                <a:cxn ang="0">
                  <a:pos x="20" y="6"/>
                </a:cxn>
                <a:cxn ang="0">
                  <a:pos x="18" y="4"/>
                </a:cxn>
                <a:cxn ang="0">
                  <a:pos x="14" y="0"/>
                </a:cxn>
                <a:cxn ang="0">
                  <a:pos x="10" y="0"/>
                </a:cxn>
              </a:cxnLst>
              <a:rect l="0" t="0" r="r" b="b"/>
              <a:pathLst>
                <a:path w="22" h="22">
                  <a:moveTo>
                    <a:pt x="10" y="0"/>
                  </a:moveTo>
                  <a:lnTo>
                    <a:pt x="10" y="0"/>
                  </a:lnTo>
                  <a:lnTo>
                    <a:pt x="6" y="0"/>
                  </a:lnTo>
                  <a:lnTo>
                    <a:pt x="2" y="4"/>
                  </a:lnTo>
                  <a:lnTo>
                    <a:pt x="0" y="6"/>
                  </a:lnTo>
                  <a:lnTo>
                    <a:pt x="0" y="12"/>
                  </a:lnTo>
                  <a:lnTo>
                    <a:pt x="0" y="12"/>
                  </a:lnTo>
                  <a:lnTo>
                    <a:pt x="0" y="16"/>
                  </a:lnTo>
                  <a:lnTo>
                    <a:pt x="2" y="20"/>
                  </a:lnTo>
                  <a:lnTo>
                    <a:pt x="6" y="22"/>
                  </a:lnTo>
                  <a:lnTo>
                    <a:pt x="10" y="22"/>
                  </a:lnTo>
                  <a:lnTo>
                    <a:pt x="10" y="22"/>
                  </a:lnTo>
                  <a:lnTo>
                    <a:pt x="14" y="22"/>
                  </a:lnTo>
                  <a:lnTo>
                    <a:pt x="18" y="20"/>
                  </a:lnTo>
                  <a:lnTo>
                    <a:pt x="20" y="16"/>
                  </a:lnTo>
                  <a:lnTo>
                    <a:pt x="22" y="12"/>
                  </a:lnTo>
                  <a:lnTo>
                    <a:pt x="22" y="12"/>
                  </a:lnTo>
                  <a:lnTo>
                    <a:pt x="20" y="6"/>
                  </a:lnTo>
                  <a:lnTo>
                    <a:pt x="18" y="4"/>
                  </a:lnTo>
                  <a:lnTo>
                    <a:pt x="14" y="0"/>
                  </a:lnTo>
                  <a:lnTo>
                    <a:pt x="10"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16" name="Freeform 113"/>
            <p:cNvSpPr/>
            <p:nvPr/>
          </p:nvSpPr>
          <p:spPr bwMode="auto">
            <a:xfrm>
              <a:off x="5275263" y="828675"/>
              <a:ext cx="34925" cy="34925"/>
            </a:xfrm>
            <a:custGeom>
              <a:avLst/>
              <a:gdLst/>
              <a:ahLst/>
              <a:cxnLst>
                <a:cxn ang="0">
                  <a:pos x="12" y="0"/>
                </a:cxn>
                <a:cxn ang="0">
                  <a:pos x="12" y="0"/>
                </a:cxn>
                <a:cxn ang="0">
                  <a:pos x="6" y="0"/>
                </a:cxn>
                <a:cxn ang="0">
                  <a:pos x="4" y="2"/>
                </a:cxn>
                <a:cxn ang="0">
                  <a:pos x="0" y="6"/>
                </a:cxn>
                <a:cxn ang="0">
                  <a:pos x="0" y="10"/>
                </a:cxn>
                <a:cxn ang="0">
                  <a:pos x="0" y="10"/>
                </a:cxn>
                <a:cxn ang="0">
                  <a:pos x="0" y="14"/>
                </a:cxn>
                <a:cxn ang="0">
                  <a:pos x="4" y="18"/>
                </a:cxn>
                <a:cxn ang="0">
                  <a:pos x="6" y="20"/>
                </a:cxn>
                <a:cxn ang="0">
                  <a:pos x="12" y="22"/>
                </a:cxn>
                <a:cxn ang="0">
                  <a:pos x="12" y="22"/>
                </a:cxn>
                <a:cxn ang="0">
                  <a:pos x="16" y="20"/>
                </a:cxn>
                <a:cxn ang="0">
                  <a:pos x="20" y="18"/>
                </a:cxn>
                <a:cxn ang="0">
                  <a:pos x="22" y="14"/>
                </a:cxn>
                <a:cxn ang="0">
                  <a:pos x="22" y="10"/>
                </a:cxn>
                <a:cxn ang="0">
                  <a:pos x="22" y="10"/>
                </a:cxn>
                <a:cxn ang="0">
                  <a:pos x="22" y="6"/>
                </a:cxn>
                <a:cxn ang="0">
                  <a:pos x="20" y="2"/>
                </a:cxn>
                <a:cxn ang="0">
                  <a:pos x="16" y="0"/>
                </a:cxn>
                <a:cxn ang="0">
                  <a:pos x="12" y="0"/>
                </a:cxn>
              </a:cxnLst>
              <a:rect l="0" t="0" r="r" b="b"/>
              <a:pathLst>
                <a:path w="22" h="22">
                  <a:moveTo>
                    <a:pt x="12" y="0"/>
                  </a:moveTo>
                  <a:lnTo>
                    <a:pt x="12" y="0"/>
                  </a:lnTo>
                  <a:lnTo>
                    <a:pt x="6" y="0"/>
                  </a:lnTo>
                  <a:lnTo>
                    <a:pt x="4" y="2"/>
                  </a:lnTo>
                  <a:lnTo>
                    <a:pt x="0" y="6"/>
                  </a:lnTo>
                  <a:lnTo>
                    <a:pt x="0" y="10"/>
                  </a:lnTo>
                  <a:lnTo>
                    <a:pt x="0" y="10"/>
                  </a:lnTo>
                  <a:lnTo>
                    <a:pt x="0" y="14"/>
                  </a:lnTo>
                  <a:lnTo>
                    <a:pt x="4" y="18"/>
                  </a:lnTo>
                  <a:lnTo>
                    <a:pt x="6" y="20"/>
                  </a:lnTo>
                  <a:lnTo>
                    <a:pt x="12" y="22"/>
                  </a:lnTo>
                  <a:lnTo>
                    <a:pt x="12" y="22"/>
                  </a:lnTo>
                  <a:lnTo>
                    <a:pt x="16" y="20"/>
                  </a:lnTo>
                  <a:lnTo>
                    <a:pt x="20" y="18"/>
                  </a:lnTo>
                  <a:lnTo>
                    <a:pt x="22" y="14"/>
                  </a:lnTo>
                  <a:lnTo>
                    <a:pt x="22" y="10"/>
                  </a:lnTo>
                  <a:lnTo>
                    <a:pt x="22" y="10"/>
                  </a:lnTo>
                  <a:lnTo>
                    <a:pt x="22" y="6"/>
                  </a:lnTo>
                  <a:lnTo>
                    <a:pt x="20" y="2"/>
                  </a:lnTo>
                  <a:lnTo>
                    <a:pt x="16" y="0"/>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17" name="Freeform 114"/>
            <p:cNvSpPr/>
            <p:nvPr/>
          </p:nvSpPr>
          <p:spPr bwMode="auto">
            <a:xfrm>
              <a:off x="5275263" y="828675"/>
              <a:ext cx="34925" cy="34925"/>
            </a:xfrm>
            <a:custGeom>
              <a:avLst/>
              <a:gdLst/>
              <a:ahLst/>
              <a:cxnLst>
                <a:cxn ang="0">
                  <a:pos x="12" y="0"/>
                </a:cxn>
                <a:cxn ang="0">
                  <a:pos x="12" y="0"/>
                </a:cxn>
                <a:cxn ang="0">
                  <a:pos x="6" y="0"/>
                </a:cxn>
                <a:cxn ang="0">
                  <a:pos x="4" y="2"/>
                </a:cxn>
                <a:cxn ang="0">
                  <a:pos x="0" y="6"/>
                </a:cxn>
                <a:cxn ang="0">
                  <a:pos x="0" y="10"/>
                </a:cxn>
                <a:cxn ang="0">
                  <a:pos x="0" y="10"/>
                </a:cxn>
                <a:cxn ang="0">
                  <a:pos x="0" y="14"/>
                </a:cxn>
                <a:cxn ang="0">
                  <a:pos x="4" y="18"/>
                </a:cxn>
                <a:cxn ang="0">
                  <a:pos x="6" y="20"/>
                </a:cxn>
                <a:cxn ang="0">
                  <a:pos x="12" y="22"/>
                </a:cxn>
                <a:cxn ang="0">
                  <a:pos x="12" y="22"/>
                </a:cxn>
                <a:cxn ang="0">
                  <a:pos x="16" y="20"/>
                </a:cxn>
                <a:cxn ang="0">
                  <a:pos x="20" y="18"/>
                </a:cxn>
                <a:cxn ang="0">
                  <a:pos x="22" y="14"/>
                </a:cxn>
                <a:cxn ang="0">
                  <a:pos x="22" y="10"/>
                </a:cxn>
                <a:cxn ang="0">
                  <a:pos x="22" y="10"/>
                </a:cxn>
                <a:cxn ang="0">
                  <a:pos x="22" y="6"/>
                </a:cxn>
                <a:cxn ang="0">
                  <a:pos x="20" y="2"/>
                </a:cxn>
                <a:cxn ang="0">
                  <a:pos x="16" y="0"/>
                </a:cxn>
                <a:cxn ang="0">
                  <a:pos x="12" y="0"/>
                </a:cxn>
              </a:cxnLst>
              <a:rect l="0" t="0" r="r" b="b"/>
              <a:pathLst>
                <a:path w="22" h="22">
                  <a:moveTo>
                    <a:pt x="12" y="0"/>
                  </a:moveTo>
                  <a:lnTo>
                    <a:pt x="12" y="0"/>
                  </a:lnTo>
                  <a:lnTo>
                    <a:pt x="6" y="0"/>
                  </a:lnTo>
                  <a:lnTo>
                    <a:pt x="4" y="2"/>
                  </a:lnTo>
                  <a:lnTo>
                    <a:pt x="0" y="6"/>
                  </a:lnTo>
                  <a:lnTo>
                    <a:pt x="0" y="10"/>
                  </a:lnTo>
                  <a:lnTo>
                    <a:pt x="0" y="10"/>
                  </a:lnTo>
                  <a:lnTo>
                    <a:pt x="0" y="14"/>
                  </a:lnTo>
                  <a:lnTo>
                    <a:pt x="4" y="18"/>
                  </a:lnTo>
                  <a:lnTo>
                    <a:pt x="6" y="20"/>
                  </a:lnTo>
                  <a:lnTo>
                    <a:pt x="12" y="22"/>
                  </a:lnTo>
                  <a:lnTo>
                    <a:pt x="12" y="22"/>
                  </a:lnTo>
                  <a:lnTo>
                    <a:pt x="16" y="20"/>
                  </a:lnTo>
                  <a:lnTo>
                    <a:pt x="20" y="18"/>
                  </a:lnTo>
                  <a:lnTo>
                    <a:pt x="22" y="14"/>
                  </a:lnTo>
                  <a:lnTo>
                    <a:pt x="22" y="10"/>
                  </a:lnTo>
                  <a:lnTo>
                    <a:pt x="22" y="10"/>
                  </a:lnTo>
                  <a:lnTo>
                    <a:pt x="22" y="6"/>
                  </a:lnTo>
                  <a:lnTo>
                    <a:pt x="20" y="2"/>
                  </a:lnTo>
                  <a:lnTo>
                    <a:pt x="16" y="0"/>
                  </a:lnTo>
                  <a:lnTo>
                    <a:pt x="12"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18" name="Freeform 115"/>
            <p:cNvSpPr/>
            <p:nvPr/>
          </p:nvSpPr>
          <p:spPr bwMode="auto">
            <a:xfrm>
              <a:off x="5500688" y="406400"/>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19" name="Freeform 116"/>
            <p:cNvSpPr/>
            <p:nvPr/>
          </p:nvSpPr>
          <p:spPr bwMode="auto">
            <a:xfrm>
              <a:off x="5500688" y="406400"/>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20" name="Freeform 117"/>
            <p:cNvSpPr/>
            <p:nvPr/>
          </p:nvSpPr>
          <p:spPr bwMode="auto">
            <a:xfrm>
              <a:off x="6142038" y="21272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21" name="Freeform 118"/>
            <p:cNvSpPr/>
            <p:nvPr/>
          </p:nvSpPr>
          <p:spPr bwMode="auto">
            <a:xfrm>
              <a:off x="6142038" y="21272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22" name="Freeform 119"/>
            <p:cNvSpPr/>
            <p:nvPr/>
          </p:nvSpPr>
          <p:spPr bwMode="auto">
            <a:xfrm>
              <a:off x="6418263" y="203200"/>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23" name="Freeform 120"/>
            <p:cNvSpPr/>
            <p:nvPr/>
          </p:nvSpPr>
          <p:spPr bwMode="auto">
            <a:xfrm>
              <a:off x="6418263" y="203200"/>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24" name="Freeform 121"/>
            <p:cNvSpPr/>
            <p:nvPr/>
          </p:nvSpPr>
          <p:spPr bwMode="auto">
            <a:xfrm>
              <a:off x="6799263" y="247650"/>
              <a:ext cx="25400" cy="22225"/>
            </a:xfrm>
            <a:custGeom>
              <a:avLst/>
              <a:gdLst/>
              <a:ahLst/>
              <a:cxnLst>
                <a:cxn ang="0">
                  <a:pos x="8" y="0"/>
                </a:cxn>
                <a:cxn ang="0">
                  <a:pos x="8" y="0"/>
                </a:cxn>
                <a:cxn ang="0">
                  <a:pos x="4" y="2"/>
                </a:cxn>
                <a:cxn ang="0">
                  <a:pos x="0" y="6"/>
                </a:cxn>
                <a:cxn ang="0">
                  <a:pos x="0" y="6"/>
                </a:cxn>
                <a:cxn ang="0">
                  <a:pos x="4" y="12"/>
                </a:cxn>
                <a:cxn ang="0">
                  <a:pos x="8" y="14"/>
                </a:cxn>
                <a:cxn ang="0">
                  <a:pos x="8" y="14"/>
                </a:cxn>
                <a:cxn ang="0">
                  <a:pos x="12" y="12"/>
                </a:cxn>
                <a:cxn ang="0">
                  <a:pos x="16" y="6"/>
                </a:cxn>
                <a:cxn ang="0">
                  <a:pos x="16" y="6"/>
                </a:cxn>
                <a:cxn ang="0">
                  <a:pos x="12" y="2"/>
                </a:cxn>
                <a:cxn ang="0">
                  <a:pos x="8" y="0"/>
                </a:cxn>
              </a:cxnLst>
              <a:rect l="0" t="0" r="r" b="b"/>
              <a:pathLst>
                <a:path w="16" h="14">
                  <a:moveTo>
                    <a:pt x="8" y="0"/>
                  </a:moveTo>
                  <a:lnTo>
                    <a:pt x="8" y="0"/>
                  </a:lnTo>
                  <a:lnTo>
                    <a:pt x="4" y="2"/>
                  </a:lnTo>
                  <a:lnTo>
                    <a:pt x="0" y="6"/>
                  </a:lnTo>
                  <a:lnTo>
                    <a:pt x="0" y="6"/>
                  </a:lnTo>
                  <a:lnTo>
                    <a:pt x="4" y="12"/>
                  </a:lnTo>
                  <a:lnTo>
                    <a:pt x="8" y="14"/>
                  </a:lnTo>
                  <a:lnTo>
                    <a:pt x="8" y="14"/>
                  </a:lnTo>
                  <a:lnTo>
                    <a:pt x="12" y="12"/>
                  </a:lnTo>
                  <a:lnTo>
                    <a:pt x="16" y="6"/>
                  </a:lnTo>
                  <a:lnTo>
                    <a:pt x="16"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25" name="Freeform 122"/>
            <p:cNvSpPr/>
            <p:nvPr/>
          </p:nvSpPr>
          <p:spPr bwMode="auto">
            <a:xfrm>
              <a:off x="6799263" y="247650"/>
              <a:ext cx="25400" cy="22225"/>
            </a:xfrm>
            <a:custGeom>
              <a:avLst/>
              <a:gdLst/>
              <a:ahLst/>
              <a:cxnLst>
                <a:cxn ang="0">
                  <a:pos x="8" y="0"/>
                </a:cxn>
                <a:cxn ang="0">
                  <a:pos x="8" y="0"/>
                </a:cxn>
                <a:cxn ang="0">
                  <a:pos x="4" y="2"/>
                </a:cxn>
                <a:cxn ang="0">
                  <a:pos x="0" y="6"/>
                </a:cxn>
                <a:cxn ang="0">
                  <a:pos x="0" y="6"/>
                </a:cxn>
                <a:cxn ang="0">
                  <a:pos x="4" y="12"/>
                </a:cxn>
                <a:cxn ang="0">
                  <a:pos x="8" y="14"/>
                </a:cxn>
                <a:cxn ang="0">
                  <a:pos x="8" y="14"/>
                </a:cxn>
                <a:cxn ang="0">
                  <a:pos x="12" y="12"/>
                </a:cxn>
                <a:cxn ang="0">
                  <a:pos x="16" y="6"/>
                </a:cxn>
                <a:cxn ang="0">
                  <a:pos x="16" y="6"/>
                </a:cxn>
                <a:cxn ang="0">
                  <a:pos x="12" y="2"/>
                </a:cxn>
                <a:cxn ang="0">
                  <a:pos x="8" y="0"/>
                </a:cxn>
              </a:cxnLst>
              <a:rect l="0" t="0" r="r" b="b"/>
              <a:pathLst>
                <a:path w="16" h="14">
                  <a:moveTo>
                    <a:pt x="8" y="0"/>
                  </a:moveTo>
                  <a:lnTo>
                    <a:pt x="8" y="0"/>
                  </a:lnTo>
                  <a:lnTo>
                    <a:pt x="4" y="2"/>
                  </a:lnTo>
                  <a:lnTo>
                    <a:pt x="0" y="6"/>
                  </a:lnTo>
                  <a:lnTo>
                    <a:pt x="0" y="6"/>
                  </a:lnTo>
                  <a:lnTo>
                    <a:pt x="4" y="12"/>
                  </a:lnTo>
                  <a:lnTo>
                    <a:pt x="8" y="14"/>
                  </a:lnTo>
                  <a:lnTo>
                    <a:pt x="8" y="14"/>
                  </a:lnTo>
                  <a:lnTo>
                    <a:pt x="12" y="12"/>
                  </a:lnTo>
                  <a:lnTo>
                    <a:pt x="16" y="6"/>
                  </a:lnTo>
                  <a:lnTo>
                    <a:pt x="16"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26" name="Freeform 123"/>
            <p:cNvSpPr/>
            <p:nvPr/>
          </p:nvSpPr>
          <p:spPr bwMode="auto">
            <a:xfrm>
              <a:off x="6650038" y="35242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27" name="Freeform 124"/>
            <p:cNvSpPr/>
            <p:nvPr/>
          </p:nvSpPr>
          <p:spPr bwMode="auto">
            <a:xfrm>
              <a:off x="6650038" y="35242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28" name="Freeform 125"/>
            <p:cNvSpPr/>
            <p:nvPr/>
          </p:nvSpPr>
          <p:spPr bwMode="auto">
            <a:xfrm>
              <a:off x="6665913" y="692150"/>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29" name="Freeform 126"/>
            <p:cNvSpPr/>
            <p:nvPr/>
          </p:nvSpPr>
          <p:spPr bwMode="auto">
            <a:xfrm>
              <a:off x="6665913" y="692150"/>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30" name="Freeform 127"/>
            <p:cNvSpPr/>
            <p:nvPr/>
          </p:nvSpPr>
          <p:spPr bwMode="auto">
            <a:xfrm>
              <a:off x="7380288" y="72707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31" name="Freeform 128"/>
            <p:cNvSpPr/>
            <p:nvPr/>
          </p:nvSpPr>
          <p:spPr bwMode="auto">
            <a:xfrm>
              <a:off x="7380288" y="72707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32" name="Freeform 129"/>
            <p:cNvSpPr/>
            <p:nvPr/>
          </p:nvSpPr>
          <p:spPr bwMode="auto">
            <a:xfrm>
              <a:off x="6916738" y="72707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33" name="Freeform 130"/>
            <p:cNvSpPr/>
            <p:nvPr/>
          </p:nvSpPr>
          <p:spPr bwMode="auto">
            <a:xfrm>
              <a:off x="6916738" y="72707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34" name="Freeform 131"/>
            <p:cNvSpPr/>
            <p:nvPr/>
          </p:nvSpPr>
          <p:spPr bwMode="auto">
            <a:xfrm>
              <a:off x="6891338" y="46037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35" name="Freeform 132"/>
            <p:cNvSpPr/>
            <p:nvPr/>
          </p:nvSpPr>
          <p:spPr bwMode="auto">
            <a:xfrm>
              <a:off x="6891338" y="46037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36" name="Freeform 133"/>
            <p:cNvSpPr/>
            <p:nvPr/>
          </p:nvSpPr>
          <p:spPr bwMode="auto">
            <a:xfrm>
              <a:off x="7119938" y="54927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37" name="Freeform 134"/>
            <p:cNvSpPr/>
            <p:nvPr/>
          </p:nvSpPr>
          <p:spPr bwMode="auto">
            <a:xfrm>
              <a:off x="7119938" y="54927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38" name="Freeform 135"/>
            <p:cNvSpPr/>
            <p:nvPr/>
          </p:nvSpPr>
          <p:spPr bwMode="auto">
            <a:xfrm>
              <a:off x="7834313" y="317500"/>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39" name="Freeform 136"/>
            <p:cNvSpPr/>
            <p:nvPr/>
          </p:nvSpPr>
          <p:spPr bwMode="auto">
            <a:xfrm>
              <a:off x="7834313" y="317500"/>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40" name="Freeform 137"/>
            <p:cNvSpPr/>
            <p:nvPr/>
          </p:nvSpPr>
          <p:spPr bwMode="auto">
            <a:xfrm>
              <a:off x="7840663" y="584200"/>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41" name="Freeform 138"/>
            <p:cNvSpPr/>
            <p:nvPr/>
          </p:nvSpPr>
          <p:spPr bwMode="auto">
            <a:xfrm>
              <a:off x="7840663" y="584200"/>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42" name="Freeform 139"/>
            <p:cNvSpPr/>
            <p:nvPr/>
          </p:nvSpPr>
          <p:spPr bwMode="auto">
            <a:xfrm>
              <a:off x="7761288" y="79057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43" name="Freeform 140"/>
            <p:cNvSpPr/>
            <p:nvPr/>
          </p:nvSpPr>
          <p:spPr bwMode="auto">
            <a:xfrm>
              <a:off x="7761288" y="79057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44" name="Freeform 141"/>
            <p:cNvSpPr/>
            <p:nvPr/>
          </p:nvSpPr>
          <p:spPr bwMode="auto">
            <a:xfrm>
              <a:off x="6132513" y="939800"/>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45" name="Freeform 142"/>
            <p:cNvSpPr/>
            <p:nvPr/>
          </p:nvSpPr>
          <p:spPr bwMode="auto">
            <a:xfrm>
              <a:off x="6132513" y="939800"/>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46" name="Freeform 143"/>
            <p:cNvSpPr/>
            <p:nvPr/>
          </p:nvSpPr>
          <p:spPr bwMode="auto">
            <a:xfrm>
              <a:off x="5830888" y="96837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47" name="Freeform 144"/>
            <p:cNvSpPr/>
            <p:nvPr/>
          </p:nvSpPr>
          <p:spPr bwMode="auto">
            <a:xfrm>
              <a:off x="5830888" y="96837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48" name="Freeform 145"/>
            <p:cNvSpPr/>
            <p:nvPr/>
          </p:nvSpPr>
          <p:spPr bwMode="auto">
            <a:xfrm>
              <a:off x="3614738" y="844550"/>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49" name="Freeform 146"/>
            <p:cNvSpPr/>
            <p:nvPr/>
          </p:nvSpPr>
          <p:spPr bwMode="auto">
            <a:xfrm>
              <a:off x="3614738" y="844550"/>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50" name="Freeform 147"/>
            <p:cNvSpPr/>
            <p:nvPr/>
          </p:nvSpPr>
          <p:spPr bwMode="auto">
            <a:xfrm>
              <a:off x="3205163" y="889000"/>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51" name="Freeform 148"/>
            <p:cNvSpPr/>
            <p:nvPr/>
          </p:nvSpPr>
          <p:spPr bwMode="auto">
            <a:xfrm>
              <a:off x="3205163" y="889000"/>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52" name="Freeform 149"/>
            <p:cNvSpPr/>
            <p:nvPr/>
          </p:nvSpPr>
          <p:spPr bwMode="auto">
            <a:xfrm>
              <a:off x="2878138" y="86042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53" name="Freeform 150"/>
            <p:cNvSpPr/>
            <p:nvPr/>
          </p:nvSpPr>
          <p:spPr bwMode="auto">
            <a:xfrm>
              <a:off x="2878138" y="86042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54" name="Freeform 151"/>
            <p:cNvSpPr/>
            <p:nvPr/>
          </p:nvSpPr>
          <p:spPr bwMode="auto">
            <a:xfrm>
              <a:off x="3071813" y="1003300"/>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55" name="Freeform 152"/>
            <p:cNvSpPr/>
            <p:nvPr/>
          </p:nvSpPr>
          <p:spPr bwMode="auto">
            <a:xfrm>
              <a:off x="3071813" y="1003300"/>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56" name="Freeform 153"/>
            <p:cNvSpPr/>
            <p:nvPr/>
          </p:nvSpPr>
          <p:spPr bwMode="auto">
            <a:xfrm>
              <a:off x="7459663" y="346075"/>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57" name="Freeform 154"/>
            <p:cNvSpPr/>
            <p:nvPr/>
          </p:nvSpPr>
          <p:spPr bwMode="auto">
            <a:xfrm>
              <a:off x="7459663" y="346075"/>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58" name="Freeform 155"/>
            <p:cNvSpPr/>
            <p:nvPr/>
          </p:nvSpPr>
          <p:spPr bwMode="auto">
            <a:xfrm>
              <a:off x="7716838" y="19367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59" name="Freeform 156"/>
            <p:cNvSpPr/>
            <p:nvPr/>
          </p:nvSpPr>
          <p:spPr bwMode="auto">
            <a:xfrm>
              <a:off x="7716838" y="19367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60" name="Freeform 157"/>
            <p:cNvSpPr/>
            <p:nvPr/>
          </p:nvSpPr>
          <p:spPr bwMode="auto">
            <a:xfrm>
              <a:off x="7164388" y="21907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61" name="Freeform 158"/>
            <p:cNvSpPr/>
            <p:nvPr/>
          </p:nvSpPr>
          <p:spPr bwMode="auto">
            <a:xfrm>
              <a:off x="7164388" y="21907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62" name="Freeform 159"/>
            <p:cNvSpPr/>
            <p:nvPr/>
          </p:nvSpPr>
          <p:spPr bwMode="auto">
            <a:xfrm>
              <a:off x="7173913" y="752475"/>
              <a:ext cx="22225" cy="25400"/>
            </a:xfrm>
            <a:custGeom>
              <a:avLst/>
              <a:gdLst/>
              <a:ahLst/>
              <a:cxnLst>
                <a:cxn ang="0">
                  <a:pos x="8" y="0"/>
                </a:cxn>
                <a:cxn ang="0">
                  <a:pos x="8" y="0"/>
                </a:cxn>
                <a:cxn ang="0">
                  <a:pos x="2" y="4"/>
                </a:cxn>
                <a:cxn ang="0">
                  <a:pos x="0" y="8"/>
                </a:cxn>
                <a:cxn ang="0">
                  <a:pos x="0" y="8"/>
                </a:cxn>
                <a:cxn ang="0">
                  <a:pos x="2" y="12"/>
                </a:cxn>
                <a:cxn ang="0">
                  <a:pos x="8" y="16"/>
                </a:cxn>
                <a:cxn ang="0">
                  <a:pos x="8" y="16"/>
                </a:cxn>
                <a:cxn ang="0">
                  <a:pos x="12" y="12"/>
                </a:cxn>
                <a:cxn ang="0">
                  <a:pos x="14" y="8"/>
                </a:cxn>
                <a:cxn ang="0">
                  <a:pos x="14" y="8"/>
                </a:cxn>
                <a:cxn ang="0">
                  <a:pos x="12" y="4"/>
                </a:cxn>
                <a:cxn ang="0">
                  <a:pos x="8" y="0"/>
                </a:cxn>
              </a:cxnLst>
              <a:rect l="0" t="0" r="r" b="b"/>
              <a:pathLst>
                <a:path w="14" h="16">
                  <a:moveTo>
                    <a:pt x="8" y="0"/>
                  </a:moveTo>
                  <a:lnTo>
                    <a:pt x="8" y="0"/>
                  </a:lnTo>
                  <a:lnTo>
                    <a:pt x="2" y="4"/>
                  </a:lnTo>
                  <a:lnTo>
                    <a:pt x="0" y="8"/>
                  </a:lnTo>
                  <a:lnTo>
                    <a:pt x="0" y="8"/>
                  </a:lnTo>
                  <a:lnTo>
                    <a:pt x="2" y="12"/>
                  </a:lnTo>
                  <a:lnTo>
                    <a:pt x="8" y="16"/>
                  </a:lnTo>
                  <a:lnTo>
                    <a:pt x="8" y="16"/>
                  </a:lnTo>
                  <a:lnTo>
                    <a:pt x="12" y="12"/>
                  </a:lnTo>
                  <a:lnTo>
                    <a:pt x="14" y="8"/>
                  </a:lnTo>
                  <a:lnTo>
                    <a:pt x="14" y="8"/>
                  </a:lnTo>
                  <a:lnTo>
                    <a:pt x="12" y="4"/>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63" name="Freeform 160"/>
            <p:cNvSpPr/>
            <p:nvPr/>
          </p:nvSpPr>
          <p:spPr bwMode="auto">
            <a:xfrm>
              <a:off x="7173913" y="752475"/>
              <a:ext cx="22225" cy="25400"/>
            </a:xfrm>
            <a:custGeom>
              <a:avLst/>
              <a:gdLst/>
              <a:ahLst/>
              <a:cxnLst>
                <a:cxn ang="0">
                  <a:pos x="8" y="0"/>
                </a:cxn>
                <a:cxn ang="0">
                  <a:pos x="8" y="0"/>
                </a:cxn>
                <a:cxn ang="0">
                  <a:pos x="2" y="4"/>
                </a:cxn>
                <a:cxn ang="0">
                  <a:pos x="0" y="8"/>
                </a:cxn>
                <a:cxn ang="0">
                  <a:pos x="0" y="8"/>
                </a:cxn>
                <a:cxn ang="0">
                  <a:pos x="2" y="12"/>
                </a:cxn>
                <a:cxn ang="0">
                  <a:pos x="8" y="16"/>
                </a:cxn>
                <a:cxn ang="0">
                  <a:pos x="8" y="16"/>
                </a:cxn>
                <a:cxn ang="0">
                  <a:pos x="12" y="12"/>
                </a:cxn>
                <a:cxn ang="0">
                  <a:pos x="14" y="8"/>
                </a:cxn>
                <a:cxn ang="0">
                  <a:pos x="14" y="8"/>
                </a:cxn>
                <a:cxn ang="0">
                  <a:pos x="12" y="4"/>
                </a:cxn>
                <a:cxn ang="0">
                  <a:pos x="8" y="0"/>
                </a:cxn>
              </a:cxnLst>
              <a:rect l="0" t="0" r="r" b="b"/>
              <a:pathLst>
                <a:path w="14" h="16">
                  <a:moveTo>
                    <a:pt x="8" y="0"/>
                  </a:moveTo>
                  <a:lnTo>
                    <a:pt x="8" y="0"/>
                  </a:lnTo>
                  <a:lnTo>
                    <a:pt x="2" y="4"/>
                  </a:lnTo>
                  <a:lnTo>
                    <a:pt x="0" y="8"/>
                  </a:lnTo>
                  <a:lnTo>
                    <a:pt x="0" y="8"/>
                  </a:lnTo>
                  <a:lnTo>
                    <a:pt x="2" y="12"/>
                  </a:lnTo>
                  <a:lnTo>
                    <a:pt x="8" y="16"/>
                  </a:lnTo>
                  <a:lnTo>
                    <a:pt x="8" y="16"/>
                  </a:lnTo>
                  <a:lnTo>
                    <a:pt x="12" y="12"/>
                  </a:lnTo>
                  <a:lnTo>
                    <a:pt x="14" y="8"/>
                  </a:lnTo>
                  <a:lnTo>
                    <a:pt x="14" y="8"/>
                  </a:lnTo>
                  <a:lnTo>
                    <a:pt x="12" y="4"/>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64" name="Freeform 161"/>
            <p:cNvSpPr/>
            <p:nvPr/>
          </p:nvSpPr>
          <p:spPr bwMode="auto">
            <a:xfrm>
              <a:off x="5243513" y="228600"/>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65" name="Freeform 162"/>
            <p:cNvSpPr/>
            <p:nvPr/>
          </p:nvSpPr>
          <p:spPr bwMode="auto">
            <a:xfrm>
              <a:off x="5243513" y="228600"/>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66" name="Freeform 163"/>
            <p:cNvSpPr/>
            <p:nvPr/>
          </p:nvSpPr>
          <p:spPr bwMode="auto">
            <a:xfrm>
              <a:off x="5818188" y="482600"/>
              <a:ext cx="47625" cy="47625"/>
            </a:xfrm>
            <a:custGeom>
              <a:avLst/>
              <a:gdLst/>
              <a:ahLst/>
              <a:cxnLst>
                <a:cxn ang="0">
                  <a:pos x="16" y="0"/>
                </a:cxn>
                <a:cxn ang="0">
                  <a:pos x="16" y="0"/>
                </a:cxn>
                <a:cxn ang="0">
                  <a:pos x="10" y="2"/>
                </a:cxn>
                <a:cxn ang="0">
                  <a:pos x="4" y="6"/>
                </a:cxn>
                <a:cxn ang="0">
                  <a:pos x="2" y="10"/>
                </a:cxn>
                <a:cxn ang="0">
                  <a:pos x="0" y="16"/>
                </a:cxn>
                <a:cxn ang="0">
                  <a:pos x="0" y="16"/>
                </a:cxn>
                <a:cxn ang="0">
                  <a:pos x="2" y="22"/>
                </a:cxn>
                <a:cxn ang="0">
                  <a:pos x="4" y="26"/>
                </a:cxn>
                <a:cxn ang="0">
                  <a:pos x="10" y="28"/>
                </a:cxn>
                <a:cxn ang="0">
                  <a:pos x="16" y="30"/>
                </a:cxn>
                <a:cxn ang="0">
                  <a:pos x="16" y="30"/>
                </a:cxn>
                <a:cxn ang="0">
                  <a:pos x="20" y="28"/>
                </a:cxn>
                <a:cxn ang="0">
                  <a:pos x="26" y="26"/>
                </a:cxn>
                <a:cxn ang="0">
                  <a:pos x="28" y="22"/>
                </a:cxn>
                <a:cxn ang="0">
                  <a:pos x="30" y="16"/>
                </a:cxn>
                <a:cxn ang="0">
                  <a:pos x="30" y="16"/>
                </a:cxn>
                <a:cxn ang="0">
                  <a:pos x="28" y="10"/>
                </a:cxn>
                <a:cxn ang="0">
                  <a:pos x="26" y="6"/>
                </a:cxn>
                <a:cxn ang="0">
                  <a:pos x="20" y="2"/>
                </a:cxn>
                <a:cxn ang="0">
                  <a:pos x="16" y="0"/>
                </a:cxn>
              </a:cxnLst>
              <a:rect l="0" t="0" r="r" b="b"/>
              <a:pathLst>
                <a:path w="30" h="30">
                  <a:moveTo>
                    <a:pt x="16" y="0"/>
                  </a:moveTo>
                  <a:lnTo>
                    <a:pt x="16" y="0"/>
                  </a:lnTo>
                  <a:lnTo>
                    <a:pt x="10" y="2"/>
                  </a:lnTo>
                  <a:lnTo>
                    <a:pt x="4" y="6"/>
                  </a:lnTo>
                  <a:lnTo>
                    <a:pt x="2" y="10"/>
                  </a:lnTo>
                  <a:lnTo>
                    <a:pt x="0" y="16"/>
                  </a:lnTo>
                  <a:lnTo>
                    <a:pt x="0" y="16"/>
                  </a:lnTo>
                  <a:lnTo>
                    <a:pt x="2" y="22"/>
                  </a:lnTo>
                  <a:lnTo>
                    <a:pt x="4" y="26"/>
                  </a:lnTo>
                  <a:lnTo>
                    <a:pt x="10" y="28"/>
                  </a:lnTo>
                  <a:lnTo>
                    <a:pt x="16" y="30"/>
                  </a:lnTo>
                  <a:lnTo>
                    <a:pt x="16" y="30"/>
                  </a:lnTo>
                  <a:lnTo>
                    <a:pt x="20" y="28"/>
                  </a:lnTo>
                  <a:lnTo>
                    <a:pt x="26" y="26"/>
                  </a:lnTo>
                  <a:lnTo>
                    <a:pt x="28" y="22"/>
                  </a:lnTo>
                  <a:lnTo>
                    <a:pt x="30" y="16"/>
                  </a:lnTo>
                  <a:lnTo>
                    <a:pt x="30" y="16"/>
                  </a:lnTo>
                  <a:lnTo>
                    <a:pt x="28" y="10"/>
                  </a:lnTo>
                  <a:lnTo>
                    <a:pt x="26" y="6"/>
                  </a:lnTo>
                  <a:lnTo>
                    <a:pt x="20" y="2"/>
                  </a:lnTo>
                  <a:lnTo>
                    <a:pt x="1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67" name="Freeform 164"/>
            <p:cNvSpPr/>
            <p:nvPr/>
          </p:nvSpPr>
          <p:spPr bwMode="auto">
            <a:xfrm>
              <a:off x="5818188" y="482600"/>
              <a:ext cx="47625" cy="47625"/>
            </a:xfrm>
            <a:custGeom>
              <a:avLst/>
              <a:gdLst/>
              <a:ahLst/>
              <a:cxnLst>
                <a:cxn ang="0">
                  <a:pos x="16" y="0"/>
                </a:cxn>
                <a:cxn ang="0">
                  <a:pos x="16" y="0"/>
                </a:cxn>
                <a:cxn ang="0">
                  <a:pos x="10" y="2"/>
                </a:cxn>
                <a:cxn ang="0">
                  <a:pos x="4" y="6"/>
                </a:cxn>
                <a:cxn ang="0">
                  <a:pos x="2" y="10"/>
                </a:cxn>
                <a:cxn ang="0">
                  <a:pos x="0" y="16"/>
                </a:cxn>
                <a:cxn ang="0">
                  <a:pos x="0" y="16"/>
                </a:cxn>
                <a:cxn ang="0">
                  <a:pos x="2" y="22"/>
                </a:cxn>
                <a:cxn ang="0">
                  <a:pos x="4" y="26"/>
                </a:cxn>
                <a:cxn ang="0">
                  <a:pos x="10" y="28"/>
                </a:cxn>
                <a:cxn ang="0">
                  <a:pos x="16" y="30"/>
                </a:cxn>
                <a:cxn ang="0">
                  <a:pos x="16" y="30"/>
                </a:cxn>
                <a:cxn ang="0">
                  <a:pos x="20" y="28"/>
                </a:cxn>
                <a:cxn ang="0">
                  <a:pos x="26" y="26"/>
                </a:cxn>
                <a:cxn ang="0">
                  <a:pos x="28" y="22"/>
                </a:cxn>
                <a:cxn ang="0">
                  <a:pos x="30" y="16"/>
                </a:cxn>
                <a:cxn ang="0">
                  <a:pos x="30" y="16"/>
                </a:cxn>
                <a:cxn ang="0">
                  <a:pos x="28" y="10"/>
                </a:cxn>
                <a:cxn ang="0">
                  <a:pos x="26" y="6"/>
                </a:cxn>
                <a:cxn ang="0">
                  <a:pos x="20" y="2"/>
                </a:cxn>
                <a:cxn ang="0">
                  <a:pos x="16" y="0"/>
                </a:cxn>
              </a:cxnLst>
              <a:rect l="0" t="0" r="r" b="b"/>
              <a:pathLst>
                <a:path w="30" h="30">
                  <a:moveTo>
                    <a:pt x="16" y="0"/>
                  </a:moveTo>
                  <a:lnTo>
                    <a:pt x="16" y="0"/>
                  </a:lnTo>
                  <a:lnTo>
                    <a:pt x="10" y="2"/>
                  </a:lnTo>
                  <a:lnTo>
                    <a:pt x="4" y="6"/>
                  </a:lnTo>
                  <a:lnTo>
                    <a:pt x="2" y="10"/>
                  </a:lnTo>
                  <a:lnTo>
                    <a:pt x="0" y="16"/>
                  </a:lnTo>
                  <a:lnTo>
                    <a:pt x="0" y="16"/>
                  </a:lnTo>
                  <a:lnTo>
                    <a:pt x="2" y="22"/>
                  </a:lnTo>
                  <a:lnTo>
                    <a:pt x="4" y="26"/>
                  </a:lnTo>
                  <a:lnTo>
                    <a:pt x="10" y="28"/>
                  </a:lnTo>
                  <a:lnTo>
                    <a:pt x="16" y="30"/>
                  </a:lnTo>
                  <a:lnTo>
                    <a:pt x="16" y="30"/>
                  </a:lnTo>
                  <a:lnTo>
                    <a:pt x="20" y="28"/>
                  </a:lnTo>
                  <a:lnTo>
                    <a:pt x="26" y="26"/>
                  </a:lnTo>
                  <a:lnTo>
                    <a:pt x="28" y="22"/>
                  </a:lnTo>
                  <a:lnTo>
                    <a:pt x="30" y="16"/>
                  </a:lnTo>
                  <a:lnTo>
                    <a:pt x="30" y="16"/>
                  </a:lnTo>
                  <a:lnTo>
                    <a:pt x="28" y="10"/>
                  </a:lnTo>
                  <a:lnTo>
                    <a:pt x="26" y="6"/>
                  </a:lnTo>
                  <a:lnTo>
                    <a:pt x="20" y="2"/>
                  </a:lnTo>
                  <a:lnTo>
                    <a:pt x="1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68" name="Freeform 165"/>
            <p:cNvSpPr/>
            <p:nvPr/>
          </p:nvSpPr>
          <p:spPr bwMode="auto">
            <a:xfrm>
              <a:off x="7342188" y="155575"/>
              <a:ext cx="44450" cy="44450"/>
            </a:xfrm>
            <a:custGeom>
              <a:avLst/>
              <a:gdLst/>
              <a:ahLst/>
              <a:cxnLst>
                <a:cxn ang="0">
                  <a:pos x="14" y="0"/>
                </a:cxn>
                <a:cxn ang="0">
                  <a:pos x="14" y="0"/>
                </a:cxn>
                <a:cxn ang="0">
                  <a:pos x="8" y="0"/>
                </a:cxn>
                <a:cxn ang="0">
                  <a:pos x="4" y="4"/>
                </a:cxn>
                <a:cxn ang="0">
                  <a:pos x="0" y="8"/>
                </a:cxn>
                <a:cxn ang="0">
                  <a:pos x="0" y="14"/>
                </a:cxn>
                <a:cxn ang="0">
                  <a:pos x="0" y="14"/>
                </a:cxn>
                <a:cxn ang="0">
                  <a:pos x="0" y="20"/>
                </a:cxn>
                <a:cxn ang="0">
                  <a:pos x="4" y="24"/>
                </a:cxn>
                <a:cxn ang="0">
                  <a:pos x="8" y="28"/>
                </a:cxn>
                <a:cxn ang="0">
                  <a:pos x="14" y="28"/>
                </a:cxn>
                <a:cxn ang="0">
                  <a:pos x="14" y="28"/>
                </a:cxn>
                <a:cxn ang="0">
                  <a:pos x="20" y="28"/>
                </a:cxn>
                <a:cxn ang="0">
                  <a:pos x="24" y="24"/>
                </a:cxn>
                <a:cxn ang="0">
                  <a:pos x="26" y="20"/>
                </a:cxn>
                <a:cxn ang="0">
                  <a:pos x="28" y="14"/>
                </a:cxn>
                <a:cxn ang="0">
                  <a:pos x="28" y="14"/>
                </a:cxn>
                <a:cxn ang="0">
                  <a:pos x="26" y="8"/>
                </a:cxn>
                <a:cxn ang="0">
                  <a:pos x="24" y="4"/>
                </a:cxn>
                <a:cxn ang="0">
                  <a:pos x="20" y="0"/>
                </a:cxn>
                <a:cxn ang="0">
                  <a:pos x="14" y="0"/>
                </a:cxn>
              </a:cxnLst>
              <a:rect l="0" t="0" r="r" b="b"/>
              <a:pathLst>
                <a:path w="28" h="28">
                  <a:moveTo>
                    <a:pt x="14" y="0"/>
                  </a:moveTo>
                  <a:lnTo>
                    <a:pt x="14" y="0"/>
                  </a:lnTo>
                  <a:lnTo>
                    <a:pt x="8" y="0"/>
                  </a:lnTo>
                  <a:lnTo>
                    <a:pt x="4" y="4"/>
                  </a:lnTo>
                  <a:lnTo>
                    <a:pt x="0" y="8"/>
                  </a:lnTo>
                  <a:lnTo>
                    <a:pt x="0" y="14"/>
                  </a:lnTo>
                  <a:lnTo>
                    <a:pt x="0" y="14"/>
                  </a:lnTo>
                  <a:lnTo>
                    <a:pt x="0" y="20"/>
                  </a:lnTo>
                  <a:lnTo>
                    <a:pt x="4" y="24"/>
                  </a:lnTo>
                  <a:lnTo>
                    <a:pt x="8" y="28"/>
                  </a:lnTo>
                  <a:lnTo>
                    <a:pt x="14" y="28"/>
                  </a:lnTo>
                  <a:lnTo>
                    <a:pt x="14" y="28"/>
                  </a:lnTo>
                  <a:lnTo>
                    <a:pt x="20" y="28"/>
                  </a:lnTo>
                  <a:lnTo>
                    <a:pt x="24" y="24"/>
                  </a:lnTo>
                  <a:lnTo>
                    <a:pt x="26" y="20"/>
                  </a:lnTo>
                  <a:lnTo>
                    <a:pt x="28" y="14"/>
                  </a:lnTo>
                  <a:lnTo>
                    <a:pt x="28" y="14"/>
                  </a:lnTo>
                  <a:lnTo>
                    <a:pt x="26" y="8"/>
                  </a:lnTo>
                  <a:lnTo>
                    <a:pt x="24" y="4"/>
                  </a:lnTo>
                  <a:lnTo>
                    <a:pt x="20" y="0"/>
                  </a:lnTo>
                  <a:lnTo>
                    <a:pt x="14"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69" name="Freeform 166"/>
            <p:cNvSpPr/>
            <p:nvPr/>
          </p:nvSpPr>
          <p:spPr bwMode="auto">
            <a:xfrm>
              <a:off x="7342188" y="155575"/>
              <a:ext cx="44450" cy="44450"/>
            </a:xfrm>
            <a:custGeom>
              <a:avLst/>
              <a:gdLst/>
              <a:ahLst/>
              <a:cxnLst>
                <a:cxn ang="0">
                  <a:pos x="14" y="0"/>
                </a:cxn>
                <a:cxn ang="0">
                  <a:pos x="14" y="0"/>
                </a:cxn>
                <a:cxn ang="0">
                  <a:pos x="8" y="0"/>
                </a:cxn>
                <a:cxn ang="0">
                  <a:pos x="4" y="4"/>
                </a:cxn>
                <a:cxn ang="0">
                  <a:pos x="0" y="8"/>
                </a:cxn>
                <a:cxn ang="0">
                  <a:pos x="0" y="14"/>
                </a:cxn>
                <a:cxn ang="0">
                  <a:pos x="0" y="14"/>
                </a:cxn>
                <a:cxn ang="0">
                  <a:pos x="0" y="20"/>
                </a:cxn>
                <a:cxn ang="0">
                  <a:pos x="4" y="24"/>
                </a:cxn>
                <a:cxn ang="0">
                  <a:pos x="8" y="28"/>
                </a:cxn>
                <a:cxn ang="0">
                  <a:pos x="14" y="28"/>
                </a:cxn>
                <a:cxn ang="0">
                  <a:pos x="14" y="28"/>
                </a:cxn>
                <a:cxn ang="0">
                  <a:pos x="20" y="28"/>
                </a:cxn>
                <a:cxn ang="0">
                  <a:pos x="24" y="24"/>
                </a:cxn>
                <a:cxn ang="0">
                  <a:pos x="26" y="20"/>
                </a:cxn>
                <a:cxn ang="0">
                  <a:pos x="28" y="14"/>
                </a:cxn>
                <a:cxn ang="0">
                  <a:pos x="28" y="14"/>
                </a:cxn>
                <a:cxn ang="0">
                  <a:pos x="26" y="8"/>
                </a:cxn>
                <a:cxn ang="0">
                  <a:pos x="24" y="4"/>
                </a:cxn>
                <a:cxn ang="0">
                  <a:pos x="20" y="0"/>
                </a:cxn>
                <a:cxn ang="0">
                  <a:pos x="14" y="0"/>
                </a:cxn>
              </a:cxnLst>
              <a:rect l="0" t="0" r="r" b="b"/>
              <a:pathLst>
                <a:path w="28" h="28">
                  <a:moveTo>
                    <a:pt x="14" y="0"/>
                  </a:moveTo>
                  <a:lnTo>
                    <a:pt x="14" y="0"/>
                  </a:lnTo>
                  <a:lnTo>
                    <a:pt x="8" y="0"/>
                  </a:lnTo>
                  <a:lnTo>
                    <a:pt x="4" y="4"/>
                  </a:lnTo>
                  <a:lnTo>
                    <a:pt x="0" y="8"/>
                  </a:lnTo>
                  <a:lnTo>
                    <a:pt x="0" y="14"/>
                  </a:lnTo>
                  <a:lnTo>
                    <a:pt x="0" y="14"/>
                  </a:lnTo>
                  <a:lnTo>
                    <a:pt x="0" y="20"/>
                  </a:lnTo>
                  <a:lnTo>
                    <a:pt x="4" y="24"/>
                  </a:lnTo>
                  <a:lnTo>
                    <a:pt x="8" y="28"/>
                  </a:lnTo>
                  <a:lnTo>
                    <a:pt x="14" y="28"/>
                  </a:lnTo>
                  <a:lnTo>
                    <a:pt x="14" y="28"/>
                  </a:lnTo>
                  <a:lnTo>
                    <a:pt x="20" y="28"/>
                  </a:lnTo>
                  <a:lnTo>
                    <a:pt x="24" y="24"/>
                  </a:lnTo>
                  <a:lnTo>
                    <a:pt x="26" y="20"/>
                  </a:lnTo>
                  <a:lnTo>
                    <a:pt x="28" y="14"/>
                  </a:lnTo>
                  <a:lnTo>
                    <a:pt x="28" y="14"/>
                  </a:lnTo>
                  <a:lnTo>
                    <a:pt x="26" y="8"/>
                  </a:lnTo>
                  <a:lnTo>
                    <a:pt x="24" y="4"/>
                  </a:lnTo>
                  <a:lnTo>
                    <a:pt x="20" y="0"/>
                  </a:lnTo>
                  <a:lnTo>
                    <a:pt x="14"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70" name="Freeform 167"/>
            <p:cNvSpPr/>
            <p:nvPr/>
          </p:nvSpPr>
          <p:spPr bwMode="auto">
            <a:xfrm>
              <a:off x="4716463" y="457200"/>
              <a:ext cx="44450" cy="47625"/>
            </a:xfrm>
            <a:custGeom>
              <a:avLst/>
              <a:gdLst/>
              <a:ahLst/>
              <a:cxnLst>
                <a:cxn ang="0">
                  <a:pos x="14" y="0"/>
                </a:cxn>
                <a:cxn ang="0">
                  <a:pos x="14" y="0"/>
                </a:cxn>
                <a:cxn ang="0">
                  <a:pos x="8" y="2"/>
                </a:cxn>
                <a:cxn ang="0">
                  <a:pos x="4" y="4"/>
                </a:cxn>
                <a:cxn ang="0">
                  <a:pos x="0" y="8"/>
                </a:cxn>
                <a:cxn ang="0">
                  <a:pos x="0" y="14"/>
                </a:cxn>
                <a:cxn ang="0">
                  <a:pos x="0" y="14"/>
                </a:cxn>
                <a:cxn ang="0">
                  <a:pos x="0" y="20"/>
                </a:cxn>
                <a:cxn ang="0">
                  <a:pos x="4" y="24"/>
                </a:cxn>
                <a:cxn ang="0">
                  <a:pos x="8" y="28"/>
                </a:cxn>
                <a:cxn ang="0">
                  <a:pos x="14" y="30"/>
                </a:cxn>
                <a:cxn ang="0">
                  <a:pos x="14" y="30"/>
                </a:cxn>
                <a:cxn ang="0">
                  <a:pos x="20" y="28"/>
                </a:cxn>
                <a:cxn ang="0">
                  <a:pos x="24" y="24"/>
                </a:cxn>
                <a:cxn ang="0">
                  <a:pos x="28" y="20"/>
                </a:cxn>
                <a:cxn ang="0">
                  <a:pos x="28" y="14"/>
                </a:cxn>
                <a:cxn ang="0">
                  <a:pos x="28" y="14"/>
                </a:cxn>
                <a:cxn ang="0">
                  <a:pos x="28" y="8"/>
                </a:cxn>
                <a:cxn ang="0">
                  <a:pos x="24" y="4"/>
                </a:cxn>
                <a:cxn ang="0">
                  <a:pos x="20" y="2"/>
                </a:cxn>
                <a:cxn ang="0">
                  <a:pos x="14" y="0"/>
                </a:cxn>
              </a:cxnLst>
              <a:rect l="0" t="0" r="r" b="b"/>
              <a:pathLst>
                <a:path w="28" h="30">
                  <a:moveTo>
                    <a:pt x="14" y="0"/>
                  </a:moveTo>
                  <a:lnTo>
                    <a:pt x="14" y="0"/>
                  </a:lnTo>
                  <a:lnTo>
                    <a:pt x="8" y="2"/>
                  </a:lnTo>
                  <a:lnTo>
                    <a:pt x="4" y="4"/>
                  </a:lnTo>
                  <a:lnTo>
                    <a:pt x="0" y="8"/>
                  </a:lnTo>
                  <a:lnTo>
                    <a:pt x="0" y="14"/>
                  </a:lnTo>
                  <a:lnTo>
                    <a:pt x="0" y="14"/>
                  </a:lnTo>
                  <a:lnTo>
                    <a:pt x="0" y="20"/>
                  </a:lnTo>
                  <a:lnTo>
                    <a:pt x="4" y="24"/>
                  </a:lnTo>
                  <a:lnTo>
                    <a:pt x="8" y="28"/>
                  </a:lnTo>
                  <a:lnTo>
                    <a:pt x="14" y="30"/>
                  </a:lnTo>
                  <a:lnTo>
                    <a:pt x="14" y="30"/>
                  </a:lnTo>
                  <a:lnTo>
                    <a:pt x="20" y="28"/>
                  </a:lnTo>
                  <a:lnTo>
                    <a:pt x="24" y="24"/>
                  </a:lnTo>
                  <a:lnTo>
                    <a:pt x="28" y="20"/>
                  </a:lnTo>
                  <a:lnTo>
                    <a:pt x="28" y="14"/>
                  </a:lnTo>
                  <a:lnTo>
                    <a:pt x="28" y="14"/>
                  </a:lnTo>
                  <a:lnTo>
                    <a:pt x="28" y="8"/>
                  </a:lnTo>
                  <a:lnTo>
                    <a:pt x="24" y="4"/>
                  </a:lnTo>
                  <a:lnTo>
                    <a:pt x="20" y="2"/>
                  </a:lnTo>
                  <a:lnTo>
                    <a:pt x="14"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71" name="Freeform 168"/>
            <p:cNvSpPr/>
            <p:nvPr/>
          </p:nvSpPr>
          <p:spPr bwMode="auto">
            <a:xfrm>
              <a:off x="4716463" y="457200"/>
              <a:ext cx="44450" cy="47625"/>
            </a:xfrm>
            <a:custGeom>
              <a:avLst/>
              <a:gdLst/>
              <a:ahLst/>
              <a:cxnLst>
                <a:cxn ang="0">
                  <a:pos x="14" y="0"/>
                </a:cxn>
                <a:cxn ang="0">
                  <a:pos x="14" y="0"/>
                </a:cxn>
                <a:cxn ang="0">
                  <a:pos x="8" y="2"/>
                </a:cxn>
                <a:cxn ang="0">
                  <a:pos x="4" y="4"/>
                </a:cxn>
                <a:cxn ang="0">
                  <a:pos x="0" y="8"/>
                </a:cxn>
                <a:cxn ang="0">
                  <a:pos x="0" y="14"/>
                </a:cxn>
                <a:cxn ang="0">
                  <a:pos x="0" y="14"/>
                </a:cxn>
                <a:cxn ang="0">
                  <a:pos x="0" y="20"/>
                </a:cxn>
                <a:cxn ang="0">
                  <a:pos x="4" y="24"/>
                </a:cxn>
                <a:cxn ang="0">
                  <a:pos x="8" y="28"/>
                </a:cxn>
                <a:cxn ang="0">
                  <a:pos x="14" y="30"/>
                </a:cxn>
                <a:cxn ang="0">
                  <a:pos x="14" y="30"/>
                </a:cxn>
                <a:cxn ang="0">
                  <a:pos x="20" y="28"/>
                </a:cxn>
                <a:cxn ang="0">
                  <a:pos x="24" y="24"/>
                </a:cxn>
                <a:cxn ang="0">
                  <a:pos x="28" y="20"/>
                </a:cxn>
                <a:cxn ang="0">
                  <a:pos x="28" y="14"/>
                </a:cxn>
                <a:cxn ang="0">
                  <a:pos x="28" y="14"/>
                </a:cxn>
                <a:cxn ang="0">
                  <a:pos x="28" y="8"/>
                </a:cxn>
                <a:cxn ang="0">
                  <a:pos x="24" y="4"/>
                </a:cxn>
                <a:cxn ang="0">
                  <a:pos x="20" y="2"/>
                </a:cxn>
                <a:cxn ang="0">
                  <a:pos x="14" y="0"/>
                </a:cxn>
              </a:cxnLst>
              <a:rect l="0" t="0" r="r" b="b"/>
              <a:pathLst>
                <a:path w="28" h="30">
                  <a:moveTo>
                    <a:pt x="14" y="0"/>
                  </a:moveTo>
                  <a:lnTo>
                    <a:pt x="14" y="0"/>
                  </a:lnTo>
                  <a:lnTo>
                    <a:pt x="8" y="2"/>
                  </a:lnTo>
                  <a:lnTo>
                    <a:pt x="4" y="4"/>
                  </a:lnTo>
                  <a:lnTo>
                    <a:pt x="0" y="8"/>
                  </a:lnTo>
                  <a:lnTo>
                    <a:pt x="0" y="14"/>
                  </a:lnTo>
                  <a:lnTo>
                    <a:pt x="0" y="14"/>
                  </a:lnTo>
                  <a:lnTo>
                    <a:pt x="0" y="20"/>
                  </a:lnTo>
                  <a:lnTo>
                    <a:pt x="4" y="24"/>
                  </a:lnTo>
                  <a:lnTo>
                    <a:pt x="8" y="28"/>
                  </a:lnTo>
                  <a:lnTo>
                    <a:pt x="14" y="30"/>
                  </a:lnTo>
                  <a:lnTo>
                    <a:pt x="14" y="30"/>
                  </a:lnTo>
                  <a:lnTo>
                    <a:pt x="20" y="28"/>
                  </a:lnTo>
                  <a:lnTo>
                    <a:pt x="24" y="24"/>
                  </a:lnTo>
                  <a:lnTo>
                    <a:pt x="28" y="20"/>
                  </a:lnTo>
                  <a:lnTo>
                    <a:pt x="28" y="14"/>
                  </a:lnTo>
                  <a:lnTo>
                    <a:pt x="28" y="14"/>
                  </a:lnTo>
                  <a:lnTo>
                    <a:pt x="28" y="8"/>
                  </a:lnTo>
                  <a:lnTo>
                    <a:pt x="24" y="4"/>
                  </a:lnTo>
                  <a:lnTo>
                    <a:pt x="20" y="2"/>
                  </a:lnTo>
                  <a:lnTo>
                    <a:pt x="14"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72" name="Freeform 169"/>
            <p:cNvSpPr/>
            <p:nvPr/>
          </p:nvSpPr>
          <p:spPr bwMode="auto">
            <a:xfrm>
              <a:off x="6192838" y="546100"/>
              <a:ext cx="28575" cy="28575"/>
            </a:xfrm>
            <a:custGeom>
              <a:avLst/>
              <a:gdLst/>
              <a:ahLst/>
              <a:cxnLst>
                <a:cxn ang="0">
                  <a:pos x="8" y="0"/>
                </a:cxn>
                <a:cxn ang="0">
                  <a:pos x="8" y="0"/>
                </a:cxn>
                <a:cxn ang="0">
                  <a:pos x="6" y="0"/>
                </a:cxn>
                <a:cxn ang="0">
                  <a:pos x="2" y="2"/>
                </a:cxn>
                <a:cxn ang="0">
                  <a:pos x="0" y="6"/>
                </a:cxn>
                <a:cxn ang="0">
                  <a:pos x="0" y="10"/>
                </a:cxn>
                <a:cxn ang="0">
                  <a:pos x="0" y="10"/>
                </a:cxn>
                <a:cxn ang="0">
                  <a:pos x="0" y="12"/>
                </a:cxn>
                <a:cxn ang="0">
                  <a:pos x="2" y="16"/>
                </a:cxn>
                <a:cxn ang="0">
                  <a:pos x="6" y="18"/>
                </a:cxn>
                <a:cxn ang="0">
                  <a:pos x="8" y="18"/>
                </a:cxn>
                <a:cxn ang="0">
                  <a:pos x="8" y="18"/>
                </a:cxn>
                <a:cxn ang="0">
                  <a:pos x="12" y="18"/>
                </a:cxn>
                <a:cxn ang="0">
                  <a:pos x="16" y="16"/>
                </a:cxn>
                <a:cxn ang="0">
                  <a:pos x="18" y="12"/>
                </a:cxn>
                <a:cxn ang="0">
                  <a:pos x="18" y="10"/>
                </a:cxn>
                <a:cxn ang="0">
                  <a:pos x="18" y="10"/>
                </a:cxn>
                <a:cxn ang="0">
                  <a:pos x="18" y="6"/>
                </a:cxn>
                <a:cxn ang="0">
                  <a:pos x="16" y="2"/>
                </a:cxn>
                <a:cxn ang="0">
                  <a:pos x="12" y="0"/>
                </a:cxn>
                <a:cxn ang="0">
                  <a:pos x="8" y="0"/>
                </a:cxn>
              </a:cxnLst>
              <a:rect l="0" t="0" r="r" b="b"/>
              <a:pathLst>
                <a:path w="18" h="18">
                  <a:moveTo>
                    <a:pt x="8" y="0"/>
                  </a:moveTo>
                  <a:lnTo>
                    <a:pt x="8" y="0"/>
                  </a:lnTo>
                  <a:lnTo>
                    <a:pt x="6" y="0"/>
                  </a:lnTo>
                  <a:lnTo>
                    <a:pt x="2" y="2"/>
                  </a:lnTo>
                  <a:lnTo>
                    <a:pt x="0" y="6"/>
                  </a:lnTo>
                  <a:lnTo>
                    <a:pt x="0" y="10"/>
                  </a:lnTo>
                  <a:lnTo>
                    <a:pt x="0" y="10"/>
                  </a:lnTo>
                  <a:lnTo>
                    <a:pt x="0" y="12"/>
                  </a:lnTo>
                  <a:lnTo>
                    <a:pt x="2" y="16"/>
                  </a:lnTo>
                  <a:lnTo>
                    <a:pt x="6" y="18"/>
                  </a:lnTo>
                  <a:lnTo>
                    <a:pt x="8" y="18"/>
                  </a:lnTo>
                  <a:lnTo>
                    <a:pt x="8" y="18"/>
                  </a:lnTo>
                  <a:lnTo>
                    <a:pt x="12" y="18"/>
                  </a:lnTo>
                  <a:lnTo>
                    <a:pt x="16" y="16"/>
                  </a:lnTo>
                  <a:lnTo>
                    <a:pt x="18" y="12"/>
                  </a:lnTo>
                  <a:lnTo>
                    <a:pt x="18" y="10"/>
                  </a:lnTo>
                  <a:lnTo>
                    <a:pt x="18" y="10"/>
                  </a:lnTo>
                  <a:lnTo>
                    <a:pt x="18" y="6"/>
                  </a:lnTo>
                  <a:lnTo>
                    <a:pt x="16" y="2"/>
                  </a:lnTo>
                  <a:lnTo>
                    <a:pt x="12" y="0"/>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73" name="Freeform 170"/>
            <p:cNvSpPr/>
            <p:nvPr/>
          </p:nvSpPr>
          <p:spPr bwMode="auto">
            <a:xfrm>
              <a:off x="6192838" y="546100"/>
              <a:ext cx="28575" cy="28575"/>
            </a:xfrm>
            <a:custGeom>
              <a:avLst/>
              <a:gdLst/>
              <a:ahLst/>
              <a:cxnLst>
                <a:cxn ang="0">
                  <a:pos x="8" y="0"/>
                </a:cxn>
                <a:cxn ang="0">
                  <a:pos x="8" y="0"/>
                </a:cxn>
                <a:cxn ang="0">
                  <a:pos x="6" y="0"/>
                </a:cxn>
                <a:cxn ang="0">
                  <a:pos x="2" y="2"/>
                </a:cxn>
                <a:cxn ang="0">
                  <a:pos x="0" y="6"/>
                </a:cxn>
                <a:cxn ang="0">
                  <a:pos x="0" y="10"/>
                </a:cxn>
                <a:cxn ang="0">
                  <a:pos x="0" y="10"/>
                </a:cxn>
                <a:cxn ang="0">
                  <a:pos x="0" y="12"/>
                </a:cxn>
                <a:cxn ang="0">
                  <a:pos x="2" y="16"/>
                </a:cxn>
                <a:cxn ang="0">
                  <a:pos x="6" y="18"/>
                </a:cxn>
                <a:cxn ang="0">
                  <a:pos x="8" y="18"/>
                </a:cxn>
                <a:cxn ang="0">
                  <a:pos x="8" y="18"/>
                </a:cxn>
                <a:cxn ang="0">
                  <a:pos x="12" y="18"/>
                </a:cxn>
                <a:cxn ang="0">
                  <a:pos x="16" y="16"/>
                </a:cxn>
                <a:cxn ang="0">
                  <a:pos x="18" y="12"/>
                </a:cxn>
                <a:cxn ang="0">
                  <a:pos x="18" y="10"/>
                </a:cxn>
                <a:cxn ang="0">
                  <a:pos x="18" y="10"/>
                </a:cxn>
                <a:cxn ang="0">
                  <a:pos x="18" y="6"/>
                </a:cxn>
                <a:cxn ang="0">
                  <a:pos x="16" y="2"/>
                </a:cxn>
                <a:cxn ang="0">
                  <a:pos x="12" y="0"/>
                </a:cxn>
                <a:cxn ang="0">
                  <a:pos x="8" y="0"/>
                </a:cxn>
              </a:cxnLst>
              <a:rect l="0" t="0" r="r" b="b"/>
              <a:pathLst>
                <a:path w="18" h="18">
                  <a:moveTo>
                    <a:pt x="8" y="0"/>
                  </a:moveTo>
                  <a:lnTo>
                    <a:pt x="8" y="0"/>
                  </a:lnTo>
                  <a:lnTo>
                    <a:pt x="6" y="0"/>
                  </a:lnTo>
                  <a:lnTo>
                    <a:pt x="2" y="2"/>
                  </a:lnTo>
                  <a:lnTo>
                    <a:pt x="0" y="6"/>
                  </a:lnTo>
                  <a:lnTo>
                    <a:pt x="0" y="10"/>
                  </a:lnTo>
                  <a:lnTo>
                    <a:pt x="0" y="10"/>
                  </a:lnTo>
                  <a:lnTo>
                    <a:pt x="0" y="12"/>
                  </a:lnTo>
                  <a:lnTo>
                    <a:pt x="2" y="16"/>
                  </a:lnTo>
                  <a:lnTo>
                    <a:pt x="6" y="18"/>
                  </a:lnTo>
                  <a:lnTo>
                    <a:pt x="8" y="18"/>
                  </a:lnTo>
                  <a:lnTo>
                    <a:pt x="8" y="18"/>
                  </a:lnTo>
                  <a:lnTo>
                    <a:pt x="12" y="18"/>
                  </a:lnTo>
                  <a:lnTo>
                    <a:pt x="16" y="16"/>
                  </a:lnTo>
                  <a:lnTo>
                    <a:pt x="18" y="12"/>
                  </a:lnTo>
                  <a:lnTo>
                    <a:pt x="18" y="10"/>
                  </a:lnTo>
                  <a:lnTo>
                    <a:pt x="18" y="10"/>
                  </a:lnTo>
                  <a:lnTo>
                    <a:pt x="18" y="6"/>
                  </a:lnTo>
                  <a:lnTo>
                    <a:pt x="16" y="2"/>
                  </a:lnTo>
                  <a:lnTo>
                    <a:pt x="12" y="0"/>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74" name="Freeform 171"/>
            <p:cNvSpPr/>
            <p:nvPr/>
          </p:nvSpPr>
          <p:spPr bwMode="auto">
            <a:xfrm>
              <a:off x="6170613" y="762000"/>
              <a:ext cx="19050"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0" y="12"/>
                </a:cxn>
                <a:cxn ang="0">
                  <a:pos x="12" y="8"/>
                </a:cxn>
                <a:cxn ang="0">
                  <a:pos x="12" y="8"/>
                </a:cxn>
                <a:cxn ang="0">
                  <a:pos x="10" y="2"/>
                </a:cxn>
                <a:cxn ang="0">
                  <a:pos x="6" y="0"/>
                </a:cxn>
              </a:cxnLst>
              <a:rect l="0" t="0" r="r" b="b"/>
              <a:pathLst>
                <a:path w="12" h="14">
                  <a:moveTo>
                    <a:pt x="6" y="0"/>
                  </a:moveTo>
                  <a:lnTo>
                    <a:pt x="6" y="0"/>
                  </a:lnTo>
                  <a:lnTo>
                    <a:pt x="2" y="2"/>
                  </a:lnTo>
                  <a:lnTo>
                    <a:pt x="0" y="8"/>
                  </a:lnTo>
                  <a:lnTo>
                    <a:pt x="0" y="8"/>
                  </a:lnTo>
                  <a:lnTo>
                    <a:pt x="2" y="12"/>
                  </a:lnTo>
                  <a:lnTo>
                    <a:pt x="6" y="14"/>
                  </a:lnTo>
                  <a:lnTo>
                    <a:pt x="6" y="14"/>
                  </a:lnTo>
                  <a:lnTo>
                    <a:pt x="10" y="12"/>
                  </a:lnTo>
                  <a:lnTo>
                    <a:pt x="12" y="8"/>
                  </a:lnTo>
                  <a:lnTo>
                    <a:pt x="12" y="8"/>
                  </a:lnTo>
                  <a:lnTo>
                    <a:pt x="10"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75" name="Freeform 172"/>
            <p:cNvSpPr/>
            <p:nvPr/>
          </p:nvSpPr>
          <p:spPr bwMode="auto">
            <a:xfrm>
              <a:off x="6170613" y="762000"/>
              <a:ext cx="19050"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0" y="12"/>
                </a:cxn>
                <a:cxn ang="0">
                  <a:pos x="12" y="8"/>
                </a:cxn>
                <a:cxn ang="0">
                  <a:pos x="12" y="8"/>
                </a:cxn>
                <a:cxn ang="0">
                  <a:pos x="10" y="2"/>
                </a:cxn>
                <a:cxn ang="0">
                  <a:pos x="6" y="0"/>
                </a:cxn>
              </a:cxnLst>
              <a:rect l="0" t="0" r="r" b="b"/>
              <a:pathLst>
                <a:path w="12" h="14">
                  <a:moveTo>
                    <a:pt x="6" y="0"/>
                  </a:moveTo>
                  <a:lnTo>
                    <a:pt x="6" y="0"/>
                  </a:lnTo>
                  <a:lnTo>
                    <a:pt x="2" y="2"/>
                  </a:lnTo>
                  <a:lnTo>
                    <a:pt x="0" y="8"/>
                  </a:lnTo>
                  <a:lnTo>
                    <a:pt x="0" y="8"/>
                  </a:lnTo>
                  <a:lnTo>
                    <a:pt x="2" y="12"/>
                  </a:lnTo>
                  <a:lnTo>
                    <a:pt x="6" y="14"/>
                  </a:lnTo>
                  <a:lnTo>
                    <a:pt x="6" y="14"/>
                  </a:lnTo>
                  <a:lnTo>
                    <a:pt x="10" y="12"/>
                  </a:lnTo>
                  <a:lnTo>
                    <a:pt x="12" y="8"/>
                  </a:lnTo>
                  <a:lnTo>
                    <a:pt x="12" y="8"/>
                  </a:lnTo>
                  <a:lnTo>
                    <a:pt x="10"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76" name="Freeform 173"/>
            <p:cNvSpPr/>
            <p:nvPr/>
          </p:nvSpPr>
          <p:spPr bwMode="auto">
            <a:xfrm>
              <a:off x="6373813" y="755650"/>
              <a:ext cx="22225" cy="19050"/>
            </a:xfrm>
            <a:custGeom>
              <a:avLst/>
              <a:gdLst/>
              <a:ahLst/>
              <a:cxnLst>
                <a:cxn ang="0">
                  <a:pos x="6" y="0"/>
                </a:cxn>
                <a:cxn ang="0">
                  <a:pos x="6" y="0"/>
                </a:cxn>
                <a:cxn ang="0">
                  <a:pos x="2" y="2"/>
                </a:cxn>
                <a:cxn ang="0">
                  <a:pos x="0" y="6"/>
                </a:cxn>
                <a:cxn ang="0">
                  <a:pos x="0" y="6"/>
                </a:cxn>
                <a:cxn ang="0">
                  <a:pos x="2" y="10"/>
                </a:cxn>
                <a:cxn ang="0">
                  <a:pos x="6" y="12"/>
                </a:cxn>
                <a:cxn ang="0">
                  <a:pos x="6" y="12"/>
                </a:cxn>
                <a:cxn ang="0">
                  <a:pos x="12" y="10"/>
                </a:cxn>
                <a:cxn ang="0">
                  <a:pos x="14" y="6"/>
                </a:cxn>
                <a:cxn ang="0">
                  <a:pos x="14" y="6"/>
                </a:cxn>
                <a:cxn ang="0">
                  <a:pos x="12" y="2"/>
                </a:cxn>
                <a:cxn ang="0">
                  <a:pos x="6" y="0"/>
                </a:cxn>
              </a:cxnLst>
              <a:rect l="0" t="0" r="r" b="b"/>
              <a:pathLst>
                <a:path w="14" h="12">
                  <a:moveTo>
                    <a:pt x="6" y="0"/>
                  </a:moveTo>
                  <a:lnTo>
                    <a:pt x="6" y="0"/>
                  </a:lnTo>
                  <a:lnTo>
                    <a:pt x="2" y="2"/>
                  </a:lnTo>
                  <a:lnTo>
                    <a:pt x="0" y="6"/>
                  </a:lnTo>
                  <a:lnTo>
                    <a:pt x="0" y="6"/>
                  </a:lnTo>
                  <a:lnTo>
                    <a:pt x="2" y="10"/>
                  </a:lnTo>
                  <a:lnTo>
                    <a:pt x="6" y="12"/>
                  </a:lnTo>
                  <a:lnTo>
                    <a:pt x="6" y="12"/>
                  </a:lnTo>
                  <a:lnTo>
                    <a:pt x="12" y="10"/>
                  </a:lnTo>
                  <a:lnTo>
                    <a:pt x="14" y="6"/>
                  </a:lnTo>
                  <a:lnTo>
                    <a:pt x="14" y="6"/>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77" name="Freeform 174"/>
            <p:cNvSpPr/>
            <p:nvPr/>
          </p:nvSpPr>
          <p:spPr bwMode="auto">
            <a:xfrm>
              <a:off x="6373813" y="755650"/>
              <a:ext cx="22225" cy="19050"/>
            </a:xfrm>
            <a:custGeom>
              <a:avLst/>
              <a:gdLst/>
              <a:ahLst/>
              <a:cxnLst>
                <a:cxn ang="0">
                  <a:pos x="6" y="0"/>
                </a:cxn>
                <a:cxn ang="0">
                  <a:pos x="6" y="0"/>
                </a:cxn>
                <a:cxn ang="0">
                  <a:pos x="2" y="2"/>
                </a:cxn>
                <a:cxn ang="0">
                  <a:pos x="0" y="6"/>
                </a:cxn>
                <a:cxn ang="0">
                  <a:pos x="0" y="6"/>
                </a:cxn>
                <a:cxn ang="0">
                  <a:pos x="2" y="10"/>
                </a:cxn>
                <a:cxn ang="0">
                  <a:pos x="6" y="12"/>
                </a:cxn>
                <a:cxn ang="0">
                  <a:pos x="6" y="12"/>
                </a:cxn>
                <a:cxn ang="0">
                  <a:pos x="12" y="10"/>
                </a:cxn>
                <a:cxn ang="0">
                  <a:pos x="14" y="6"/>
                </a:cxn>
                <a:cxn ang="0">
                  <a:pos x="14" y="6"/>
                </a:cxn>
                <a:cxn ang="0">
                  <a:pos x="12" y="2"/>
                </a:cxn>
                <a:cxn ang="0">
                  <a:pos x="6" y="0"/>
                </a:cxn>
              </a:cxnLst>
              <a:rect l="0" t="0" r="r" b="b"/>
              <a:pathLst>
                <a:path w="14" h="12">
                  <a:moveTo>
                    <a:pt x="6" y="0"/>
                  </a:moveTo>
                  <a:lnTo>
                    <a:pt x="6" y="0"/>
                  </a:lnTo>
                  <a:lnTo>
                    <a:pt x="2" y="2"/>
                  </a:lnTo>
                  <a:lnTo>
                    <a:pt x="0" y="6"/>
                  </a:lnTo>
                  <a:lnTo>
                    <a:pt x="0" y="6"/>
                  </a:lnTo>
                  <a:lnTo>
                    <a:pt x="2" y="10"/>
                  </a:lnTo>
                  <a:lnTo>
                    <a:pt x="6" y="12"/>
                  </a:lnTo>
                  <a:lnTo>
                    <a:pt x="6" y="12"/>
                  </a:lnTo>
                  <a:lnTo>
                    <a:pt x="12" y="10"/>
                  </a:lnTo>
                  <a:lnTo>
                    <a:pt x="14" y="6"/>
                  </a:lnTo>
                  <a:lnTo>
                    <a:pt x="14" y="6"/>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78" name="Freeform 175"/>
            <p:cNvSpPr/>
            <p:nvPr/>
          </p:nvSpPr>
          <p:spPr bwMode="auto">
            <a:xfrm>
              <a:off x="5440363" y="711200"/>
              <a:ext cx="22225" cy="19050"/>
            </a:xfrm>
            <a:custGeom>
              <a:avLst/>
              <a:gdLst/>
              <a:ahLst/>
              <a:cxnLst>
                <a:cxn ang="0">
                  <a:pos x="6" y="0"/>
                </a:cxn>
                <a:cxn ang="0">
                  <a:pos x="6" y="0"/>
                </a:cxn>
                <a:cxn ang="0">
                  <a:pos x="2" y="2"/>
                </a:cxn>
                <a:cxn ang="0">
                  <a:pos x="0" y="6"/>
                </a:cxn>
                <a:cxn ang="0">
                  <a:pos x="0" y="6"/>
                </a:cxn>
                <a:cxn ang="0">
                  <a:pos x="2" y="10"/>
                </a:cxn>
                <a:cxn ang="0">
                  <a:pos x="6" y="12"/>
                </a:cxn>
                <a:cxn ang="0">
                  <a:pos x="6" y="12"/>
                </a:cxn>
                <a:cxn ang="0">
                  <a:pos x="12" y="10"/>
                </a:cxn>
                <a:cxn ang="0">
                  <a:pos x="14" y="6"/>
                </a:cxn>
                <a:cxn ang="0">
                  <a:pos x="14" y="6"/>
                </a:cxn>
                <a:cxn ang="0">
                  <a:pos x="12" y="2"/>
                </a:cxn>
                <a:cxn ang="0">
                  <a:pos x="6" y="0"/>
                </a:cxn>
              </a:cxnLst>
              <a:rect l="0" t="0" r="r" b="b"/>
              <a:pathLst>
                <a:path w="14" h="12">
                  <a:moveTo>
                    <a:pt x="6" y="0"/>
                  </a:moveTo>
                  <a:lnTo>
                    <a:pt x="6" y="0"/>
                  </a:lnTo>
                  <a:lnTo>
                    <a:pt x="2" y="2"/>
                  </a:lnTo>
                  <a:lnTo>
                    <a:pt x="0" y="6"/>
                  </a:lnTo>
                  <a:lnTo>
                    <a:pt x="0" y="6"/>
                  </a:lnTo>
                  <a:lnTo>
                    <a:pt x="2" y="10"/>
                  </a:lnTo>
                  <a:lnTo>
                    <a:pt x="6" y="12"/>
                  </a:lnTo>
                  <a:lnTo>
                    <a:pt x="6" y="12"/>
                  </a:lnTo>
                  <a:lnTo>
                    <a:pt x="12" y="10"/>
                  </a:lnTo>
                  <a:lnTo>
                    <a:pt x="14" y="6"/>
                  </a:lnTo>
                  <a:lnTo>
                    <a:pt x="14" y="6"/>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79" name="Freeform 176"/>
            <p:cNvSpPr/>
            <p:nvPr/>
          </p:nvSpPr>
          <p:spPr bwMode="auto">
            <a:xfrm>
              <a:off x="5440363" y="711200"/>
              <a:ext cx="22225" cy="19050"/>
            </a:xfrm>
            <a:custGeom>
              <a:avLst/>
              <a:gdLst/>
              <a:ahLst/>
              <a:cxnLst>
                <a:cxn ang="0">
                  <a:pos x="6" y="0"/>
                </a:cxn>
                <a:cxn ang="0">
                  <a:pos x="6" y="0"/>
                </a:cxn>
                <a:cxn ang="0">
                  <a:pos x="2" y="2"/>
                </a:cxn>
                <a:cxn ang="0">
                  <a:pos x="0" y="6"/>
                </a:cxn>
                <a:cxn ang="0">
                  <a:pos x="0" y="6"/>
                </a:cxn>
                <a:cxn ang="0">
                  <a:pos x="2" y="10"/>
                </a:cxn>
                <a:cxn ang="0">
                  <a:pos x="6" y="12"/>
                </a:cxn>
                <a:cxn ang="0">
                  <a:pos x="6" y="12"/>
                </a:cxn>
                <a:cxn ang="0">
                  <a:pos x="12" y="10"/>
                </a:cxn>
                <a:cxn ang="0">
                  <a:pos x="14" y="6"/>
                </a:cxn>
                <a:cxn ang="0">
                  <a:pos x="14" y="6"/>
                </a:cxn>
                <a:cxn ang="0">
                  <a:pos x="12" y="2"/>
                </a:cxn>
                <a:cxn ang="0">
                  <a:pos x="6" y="0"/>
                </a:cxn>
              </a:cxnLst>
              <a:rect l="0" t="0" r="r" b="b"/>
              <a:pathLst>
                <a:path w="14" h="12">
                  <a:moveTo>
                    <a:pt x="6" y="0"/>
                  </a:moveTo>
                  <a:lnTo>
                    <a:pt x="6" y="0"/>
                  </a:lnTo>
                  <a:lnTo>
                    <a:pt x="2" y="2"/>
                  </a:lnTo>
                  <a:lnTo>
                    <a:pt x="0" y="6"/>
                  </a:lnTo>
                  <a:lnTo>
                    <a:pt x="0" y="6"/>
                  </a:lnTo>
                  <a:lnTo>
                    <a:pt x="2" y="10"/>
                  </a:lnTo>
                  <a:lnTo>
                    <a:pt x="6" y="12"/>
                  </a:lnTo>
                  <a:lnTo>
                    <a:pt x="6" y="12"/>
                  </a:lnTo>
                  <a:lnTo>
                    <a:pt x="12" y="10"/>
                  </a:lnTo>
                  <a:lnTo>
                    <a:pt x="14" y="6"/>
                  </a:lnTo>
                  <a:lnTo>
                    <a:pt x="14" y="6"/>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80" name="Freeform 177"/>
            <p:cNvSpPr/>
            <p:nvPr/>
          </p:nvSpPr>
          <p:spPr bwMode="auto">
            <a:xfrm>
              <a:off x="5722938" y="35242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81" name="Freeform 178"/>
            <p:cNvSpPr/>
            <p:nvPr/>
          </p:nvSpPr>
          <p:spPr bwMode="auto">
            <a:xfrm>
              <a:off x="5722938" y="35242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82" name="Freeform 179"/>
            <p:cNvSpPr/>
            <p:nvPr/>
          </p:nvSpPr>
          <p:spPr bwMode="auto">
            <a:xfrm>
              <a:off x="5002213" y="307975"/>
              <a:ext cx="53975" cy="53975"/>
            </a:xfrm>
            <a:custGeom>
              <a:avLst/>
              <a:gdLst/>
              <a:ahLst/>
              <a:cxnLst>
                <a:cxn ang="0">
                  <a:pos x="18" y="0"/>
                </a:cxn>
                <a:cxn ang="0">
                  <a:pos x="18" y="0"/>
                </a:cxn>
                <a:cxn ang="0">
                  <a:pos x="10" y="2"/>
                </a:cxn>
                <a:cxn ang="0">
                  <a:pos x="6" y="6"/>
                </a:cxn>
                <a:cxn ang="0">
                  <a:pos x="2" y="10"/>
                </a:cxn>
                <a:cxn ang="0">
                  <a:pos x="0" y="18"/>
                </a:cxn>
                <a:cxn ang="0">
                  <a:pos x="0" y="18"/>
                </a:cxn>
                <a:cxn ang="0">
                  <a:pos x="2" y="24"/>
                </a:cxn>
                <a:cxn ang="0">
                  <a:pos x="6" y="28"/>
                </a:cxn>
                <a:cxn ang="0">
                  <a:pos x="10" y="32"/>
                </a:cxn>
                <a:cxn ang="0">
                  <a:pos x="18" y="34"/>
                </a:cxn>
                <a:cxn ang="0">
                  <a:pos x="18" y="34"/>
                </a:cxn>
                <a:cxn ang="0">
                  <a:pos x="24" y="32"/>
                </a:cxn>
                <a:cxn ang="0">
                  <a:pos x="30" y="28"/>
                </a:cxn>
                <a:cxn ang="0">
                  <a:pos x="32" y="24"/>
                </a:cxn>
                <a:cxn ang="0">
                  <a:pos x="34" y="18"/>
                </a:cxn>
                <a:cxn ang="0">
                  <a:pos x="34" y="18"/>
                </a:cxn>
                <a:cxn ang="0">
                  <a:pos x="32" y="10"/>
                </a:cxn>
                <a:cxn ang="0">
                  <a:pos x="30" y="6"/>
                </a:cxn>
                <a:cxn ang="0">
                  <a:pos x="24" y="2"/>
                </a:cxn>
                <a:cxn ang="0">
                  <a:pos x="18" y="0"/>
                </a:cxn>
              </a:cxnLst>
              <a:rect l="0" t="0" r="r" b="b"/>
              <a:pathLst>
                <a:path w="34" h="34">
                  <a:moveTo>
                    <a:pt x="18" y="0"/>
                  </a:moveTo>
                  <a:lnTo>
                    <a:pt x="18" y="0"/>
                  </a:lnTo>
                  <a:lnTo>
                    <a:pt x="10" y="2"/>
                  </a:lnTo>
                  <a:lnTo>
                    <a:pt x="6" y="6"/>
                  </a:lnTo>
                  <a:lnTo>
                    <a:pt x="2" y="10"/>
                  </a:lnTo>
                  <a:lnTo>
                    <a:pt x="0" y="18"/>
                  </a:lnTo>
                  <a:lnTo>
                    <a:pt x="0" y="18"/>
                  </a:lnTo>
                  <a:lnTo>
                    <a:pt x="2" y="24"/>
                  </a:lnTo>
                  <a:lnTo>
                    <a:pt x="6" y="28"/>
                  </a:lnTo>
                  <a:lnTo>
                    <a:pt x="10" y="32"/>
                  </a:lnTo>
                  <a:lnTo>
                    <a:pt x="18" y="34"/>
                  </a:lnTo>
                  <a:lnTo>
                    <a:pt x="18" y="34"/>
                  </a:lnTo>
                  <a:lnTo>
                    <a:pt x="24" y="32"/>
                  </a:lnTo>
                  <a:lnTo>
                    <a:pt x="30" y="28"/>
                  </a:lnTo>
                  <a:lnTo>
                    <a:pt x="32" y="24"/>
                  </a:lnTo>
                  <a:lnTo>
                    <a:pt x="34" y="18"/>
                  </a:lnTo>
                  <a:lnTo>
                    <a:pt x="34" y="18"/>
                  </a:lnTo>
                  <a:lnTo>
                    <a:pt x="32" y="10"/>
                  </a:lnTo>
                  <a:lnTo>
                    <a:pt x="30" y="6"/>
                  </a:lnTo>
                  <a:lnTo>
                    <a:pt x="24" y="2"/>
                  </a:lnTo>
                  <a:lnTo>
                    <a:pt x="1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83" name="Freeform 180"/>
            <p:cNvSpPr/>
            <p:nvPr/>
          </p:nvSpPr>
          <p:spPr bwMode="auto">
            <a:xfrm>
              <a:off x="5002213" y="307975"/>
              <a:ext cx="53975" cy="53975"/>
            </a:xfrm>
            <a:custGeom>
              <a:avLst/>
              <a:gdLst/>
              <a:ahLst/>
              <a:cxnLst>
                <a:cxn ang="0">
                  <a:pos x="18" y="0"/>
                </a:cxn>
                <a:cxn ang="0">
                  <a:pos x="18" y="0"/>
                </a:cxn>
                <a:cxn ang="0">
                  <a:pos x="10" y="2"/>
                </a:cxn>
                <a:cxn ang="0">
                  <a:pos x="6" y="6"/>
                </a:cxn>
                <a:cxn ang="0">
                  <a:pos x="2" y="10"/>
                </a:cxn>
                <a:cxn ang="0">
                  <a:pos x="0" y="18"/>
                </a:cxn>
                <a:cxn ang="0">
                  <a:pos x="0" y="18"/>
                </a:cxn>
                <a:cxn ang="0">
                  <a:pos x="2" y="24"/>
                </a:cxn>
                <a:cxn ang="0">
                  <a:pos x="6" y="28"/>
                </a:cxn>
                <a:cxn ang="0">
                  <a:pos x="10" y="32"/>
                </a:cxn>
                <a:cxn ang="0">
                  <a:pos x="18" y="34"/>
                </a:cxn>
                <a:cxn ang="0">
                  <a:pos x="18" y="34"/>
                </a:cxn>
                <a:cxn ang="0">
                  <a:pos x="24" y="32"/>
                </a:cxn>
                <a:cxn ang="0">
                  <a:pos x="30" y="28"/>
                </a:cxn>
                <a:cxn ang="0">
                  <a:pos x="32" y="24"/>
                </a:cxn>
                <a:cxn ang="0">
                  <a:pos x="34" y="18"/>
                </a:cxn>
                <a:cxn ang="0">
                  <a:pos x="34" y="18"/>
                </a:cxn>
                <a:cxn ang="0">
                  <a:pos x="32" y="10"/>
                </a:cxn>
                <a:cxn ang="0">
                  <a:pos x="30" y="6"/>
                </a:cxn>
                <a:cxn ang="0">
                  <a:pos x="24" y="2"/>
                </a:cxn>
                <a:cxn ang="0">
                  <a:pos x="18" y="0"/>
                </a:cxn>
              </a:cxnLst>
              <a:rect l="0" t="0" r="r" b="b"/>
              <a:pathLst>
                <a:path w="34" h="34">
                  <a:moveTo>
                    <a:pt x="18" y="0"/>
                  </a:moveTo>
                  <a:lnTo>
                    <a:pt x="18" y="0"/>
                  </a:lnTo>
                  <a:lnTo>
                    <a:pt x="10" y="2"/>
                  </a:lnTo>
                  <a:lnTo>
                    <a:pt x="6" y="6"/>
                  </a:lnTo>
                  <a:lnTo>
                    <a:pt x="2" y="10"/>
                  </a:lnTo>
                  <a:lnTo>
                    <a:pt x="0" y="18"/>
                  </a:lnTo>
                  <a:lnTo>
                    <a:pt x="0" y="18"/>
                  </a:lnTo>
                  <a:lnTo>
                    <a:pt x="2" y="24"/>
                  </a:lnTo>
                  <a:lnTo>
                    <a:pt x="6" y="28"/>
                  </a:lnTo>
                  <a:lnTo>
                    <a:pt x="10" y="32"/>
                  </a:lnTo>
                  <a:lnTo>
                    <a:pt x="18" y="34"/>
                  </a:lnTo>
                  <a:lnTo>
                    <a:pt x="18" y="34"/>
                  </a:lnTo>
                  <a:lnTo>
                    <a:pt x="24" y="32"/>
                  </a:lnTo>
                  <a:lnTo>
                    <a:pt x="30" y="28"/>
                  </a:lnTo>
                  <a:lnTo>
                    <a:pt x="32" y="24"/>
                  </a:lnTo>
                  <a:lnTo>
                    <a:pt x="34" y="18"/>
                  </a:lnTo>
                  <a:lnTo>
                    <a:pt x="34" y="18"/>
                  </a:lnTo>
                  <a:lnTo>
                    <a:pt x="32" y="10"/>
                  </a:lnTo>
                  <a:lnTo>
                    <a:pt x="30" y="6"/>
                  </a:lnTo>
                  <a:lnTo>
                    <a:pt x="24" y="2"/>
                  </a:lnTo>
                  <a:lnTo>
                    <a:pt x="1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84" name="Freeform 181"/>
            <p:cNvSpPr/>
            <p:nvPr/>
          </p:nvSpPr>
          <p:spPr bwMode="auto">
            <a:xfrm>
              <a:off x="5751513" y="771525"/>
              <a:ext cx="50800" cy="53975"/>
            </a:xfrm>
            <a:custGeom>
              <a:avLst/>
              <a:gdLst/>
              <a:ahLst/>
              <a:cxnLst>
                <a:cxn ang="0">
                  <a:pos x="16" y="0"/>
                </a:cxn>
                <a:cxn ang="0">
                  <a:pos x="16" y="0"/>
                </a:cxn>
                <a:cxn ang="0">
                  <a:pos x="10" y="2"/>
                </a:cxn>
                <a:cxn ang="0">
                  <a:pos x="4" y="4"/>
                </a:cxn>
                <a:cxn ang="0">
                  <a:pos x="0" y="10"/>
                </a:cxn>
                <a:cxn ang="0">
                  <a:pos x="0" y="16"/>
                </a:cxn>
                <a:cxn ang="0">
                  <a:pos x="0" y="16"/>
                </a:cxn>
                <a:cxn ang="0">
                  <a:pos x="0" y="24"/>
                </a:cxn>
                <a:cxn ang="0">
                  <a:pos x="4" y="28"/>
                </a:cxn>
                <a:cxn ang="0">
                  <a:pos x="10" y="32"/>
                </a:cxn>
                <a:cxn ang="0">
                  <a:pos x="16" y="34"/>
                </a:cxn>
                <a:cxn ang="0">
                  <a:pos x="16" y="34"/>
                </a:cxn>
                <a:cxn ang="0">
                  <a:pos x="22" y="32"/>
                </a:cxn>
                <a:cxn ang="0">
                  <a:pos x="28" y="28"/>
                </a:cxn>
                <a:cxn ang="0">
                  <a:pos x="32" y="24"/>
                </a:cxn>
                <a:cxn ang="0">
                  <a:pos x="32" y="16"/>
                </a:cxn>
                <a:cxn ang="0">
                  <a:pos x="32" y="16"/>
                </a:cxn>
                <a:cxn ang="0">
                  <a:pos x="32" y="10"/>
                </a:cxn>
                <a:cxn ang="0">
                  <a:pos x="28" y="4"/>
                </a:cxn>
                <a:cxn ang="0">
                  <a:pos x="22" y="2"/>
                </a:cxn>
                <a:cxn ang="0">
                  <a:pos x="16" y="0"/>
                </a:cxn>
              </a:cxnLst>
              <a:rect l="0" t="0" r="r" b="b"/>
              <a:pathLst>
                <a:path w="32" h="34">
                  <a:moveTo>
                    <a:pt x="16" y="0"/>
                  </a:moveTo>
                  <a:lnTo>
                    <a:pt x="16" y="0"/>
                  </a:lnTo>
                  <a:lnTo>
                    <a:pt x="10" y="2"/>
                  </a:lnTo>
                  <a:lnTo>
                    <a:pt x="4" y="4"/>
                  </a:lnTo>
                  <a:lnTo>
                    <a:pt x="0" y="10"/>
                  </a:lnTo>
                  <a:lnTo>
                    <a:pt x="0" y="16"/>
                  </a:lnTo>
                  <a:lnTo>
                    <a:pt x="0" y="16"/>
                  </a:lnTo>
                  <a:lnTo>
                    <a:pt x="0" y="24"/>
                  </a:lnTo>
                  <a:lnTo>
                    <a:pt x="4" y="28"/>
                  </a:lnTo>
                  <a:lnTo>
                    <a:pt x="10" y="32"/>
                  </a:lnTo>
                  <a:lnTo>
                    <a:pt x="16" y="34"/>
                  </a:lnTo>
                  <a:lnTo>
                    <a:pt x="16" y="34"/>
                  </a:lnTo>
                  <a:lnTo>
                    <a:pt x="22" y="32"/>
                  </a:lnTo>
                  <a:lnTo>
                    <a:pt x="28" y="28"/>
                  </a:lnTo>
                  <a:lnTo>
                    <a:pt x="32" y="24"/>
                  </a:lnTo>
                  <a:lnTo>
                    <a:pt x="32" y="16"/>
                  </a:lnTo>
                  <a:lnTo>
                    <a:pt x="32" y="16"/>
                  </a:lnTo>
                  <a:lnTo>
                    <a:pt x="32" y="10"/>
                  </a:lnTo>
                  <a:lnTo>
                    <a:pt x="28" y="4"/>
                  </a:lnTo>
                  <a:lnTo>
                    <a:pt x="22" y="2"/>
                  </a:lnTo>
                  <a:lnTo>
                    <a:pt x="1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85" name="Freeform 182"/>
            <p:cNvSpPr/>
            <p:nvPr/>
          </p:nvSpPr>
          <p:spPr bwMode="auto">
            <a:xfrm>
              <a:off x="5751513" y="771525"/>
              <a:ext cx="50800" cy="53975"/>
            </a:xfrm>
            <a:custGeom>
              <a:avLst/>
              <a:gdLst/>
              <a:ahLst/>
              <a:cxnLst>
                <a:cxn ang="0">
                  <a:pos x="16" y="0"/>
                </a:cxn>
                <a:cxn ang="0">
                  <a:pos x="16" y="0"/>
                </a:cxn>
                <a:cxn ang="0">
                  <a:pos x="10" y="2"/>
                </a:cxn>
                <a:cxn ang="0">
                  <a:pos x="4" y="4"/>
                </a:cxn>
                <a:cxn ang="0">
                  <a:pos x="0" y="10"/>
                </a:cxn>
                <a:cxn ang="0">
                  <a:pos x="0" y="16"/>
                </a:cxn>
                <a:cxn ang="0">
                  <a:pos x="0" y="16"/>
                </a:cxn>
                <a:cxn ang="0">
                  <a:pos x="0" y="24"/>
                </a:cxn>
                <a:cxn ang="0">
                  <a:pos x="4" y="28"/>
                </a:cxn>
                <a:cxn ang="0">
                  <a:pos x="10" y="32"/>
                </a:cxn>
                <a:cxn ang="0">
                  <a:pos x="16" y="34"/>
                </a:cxn>
                <a:cxn ang="0">
                  <a:pos x="16" y="34"/>
                </a:cxn>
                <a:cxn ang="0">
                  <a:pos x="22" y="32"/>
                </a:cxn>
                <a:cxn ang="0">
                  <a:pos x="28" y="28"/>
                </a:cxn>
                <a:cxn ang="0">
                  <a:pos x="32" y="24"/>
                </a:cxn>
                <a:cxn ang="0">
                  <a:pos x="32" y="16"/>
                </a:cxn>
                <a:cxn ang="0">
                  <a:pos x="32" y="16"/>
                </a:cxn>
                <a:cxn ang="0">
                  <a:pos x="32" y="10"/>
                </a:cxn>
                <a:cxn ang="0">
                  <a:pos x="28" y="4"/>
                </a:cxn>
                <a:cxn ang="0">
                  <a:pos x="22" y="2"/>
                </a:cxn>
                <a:cxn ang="0">
                  <a:pos x="16" y="0"/>
                </a:cxn>
              </a:cxnLst>
              <a:rect l="0" t="0" r="r" b="b"/>
              <a:pathLst>
                <a:path w="32" h="34">
                  <a:moveTo>
                    <a:pt x="16" y="0"/>
                  </a:moveTo>
                  <a:lnTo>
                    <a:pt x="16" y="0"/>
                  </a:lnTo>
                  <a:lnTo>
                    <a:pt x="10" y="2"/>
                  </a:lnTo>
                  <a:lnTo>
                    <a:pt x="4" y="4"/>
                  </a:lnTo>
                  <a:lnTo>
                    <a:pt x="0" y="10"/>
                  </a:lnTo>
                  <a:lnTo>
                    <a:pt x="0" y="16"/>
                  </a:lnTo>
                  <a:lnTo>
                    <a:pt x="0" y="16"/>
                  </a:lnTo>
                  <a:lnTo>
                    <a:pt x="0" y="24"/>
                  </a:lnTo>
                  <a:lnTo>
                    <a:pt x="4" y="28"/>
                  </a:lnTo>
                  <a:lnTo>
                    <a:pt x="10" y="32"/>
                  </a:lnTo>
                  <a:lnTo>
                    <a:pt x="16" y="34"/>
                  </a:lnTo>
                  <a:lnTo>
                    <a:pt x="16" y="34"/>
                  </a:lnTo>
                  <a:lnTo>
                    <a:pt x="22" y="32"/>
                  </a:lnTo>
                  <a:lnTo>
                    <a:pt x="28" y="28"/>
                  </a:lnTo>
                  <a:lnTo>
                    <a:pt x="32" y="24"/>
                  </a:lnTo>
                  <a:lnTo>
                    <a:pt x="32" y="16"/>
                  </a:lnTo>
                  <a:lnTo>
                    <a:pt x="32" y="16"/>
                  </a:lnTo>
                  <a:lnTo>
                    <a:pt x="32" y="10"/>
                  </a:lnTo>
                  <a:lnTo>
                    <a:pt x="28" y="4"/>
                  </a:lnTo>
                  <a:lnTo>
                    <a:pt x="22" y="2"/>
                  </a:lnTo>
                  <a:lnTo>
                    <a:pt x="1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86" name="Freeform 183"/>
            <p:cNvSpPr/>
            <p:nvPr/>
          </p:nvSpPr>
          <p:spPr bwMode="auto">
            <a:xfrm>
              <a:off x="4564063" y="35877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87" name="Freeform 184"/>
            <p:cNvSpPr/>
            <p:nvPr/>
          </p:nvSpPr>
          <p:spPr bwMode="auto">
            <a:xfrm>
              <a:off x="4564063" y="35877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88" name="Freeform 185"/>
            <p:cNvSpPr/>
            <p:nvPr/>
          </p:nvSpPr>
          <p:spPr bwMode="auto">
            <a:xfrm>
              <a:off x="4294188" y="231775"/>
              <a:ext cx="47625" cy="47625"/>
            </a:xfrm>
            <a:custGeom>
              <a:avLst/>
              <a:gdLst/>
              <a:ahLst/>
              <a:cxnLst>
                <a:cxn ang="0">
                  <a:pos x="14" y="0"/>
                </a:cxn>
                <a:cxn ang="0">
                  <a:pos x="14" y="0"/>
                </a:cxn>
                <a:cxn ang="0">
                  <a:pos x="10" y="2"/>
                </a:cxn>
                <a:cxn ang="0">
                  <a:pos x="4" y="4"/>
                </a:cxn>
                <a:cxn ang="0">
                  <a:pos x="2" y="8"/>
                </a:cxn>
                <a:cxn ang="0">
                  <a:pos x="0" y="14"/>
                </a:cxn>
                <a:cxn ang="0">
                  <a:pos x="0" y="14"/>
                </a:cxn>
                <a:cxn ang="0">
                  <a:pos x="2" y="20"/>
                </a:cxn>
                <a:cxn ang="0">
                  <a:pos x="4" y="24"/>
                </a:cxn>
                <a:cxn ang="0">
                  <a:pos x="10" y="28"/>
                </a:cxn>
                <a:cxn ang="0">
                  <a:pos x="14" y="30"/>
                </a:cxn>
                <a:cxn ang="0">
                  <a:pos x="14" y="30"/>
                </a:cxn>
                <a:cxn ang="0">
                  <a:pos x="20" y="28"/>
                </a:cxn>
                <a:cxn ang="0">
                  <a:pos x="26" y="24"/>
                </a:cxn>
                <a:cxn ang="0">
                  <a:pos x="28" y="20"/>
                </a:cxn>
                <a:cxn ang="0">
                  <a:pos x="30" y="14"/>
                </a:cxn>
                <a:cxn ang="0">
                  <a:pos x="30" y="14"/>
                </a:cxn>
                <a:cxn ang="0">
                  <a:pos x="28" y="8"/>
                </a:cxn>
                <a:cxn ang="0">
                  <a:pos x="26" y="4"/>
                </a:cxn>
                <a:cxn ang="0">
                  <a:pos x="20" y="2"/>
                </a:cxn>
                <a:cxn ang="0">
                  <a:pos x="14" y="0"/>
                </a:cxn>
              </a:cxnLst>
              <a:rect l="0" t="0" r="r" b="b"/>
              <a:pathLst>
                <a:path w="30" h="30">
                  <a:moveTo>
                    <a:pt x="14" y="0"/>
                  </a:moveTo>
                  <a:lnTo>
                    <a:pt x="14" y="0"/>
                  </a:lnTo>
                  <a:lnTo>
                    <a:pt x="10" y="2"/>
                  </a:lnTo>
                  <a:lnTo>
                    <a:pt x="4" y="4"/>
                  </a:lnTo>
                  <a:lnTo>
                    <a:pt x="2" y="8"/>
                  </a:lnTo>
                  <a:lnTo>
                    <a:pt x="0" y="14"/>
                  </a:lnTo>
                  <a:lnTo>
                    <a:pt x="0" y="14"/>
                  </a:lnTo>
                  <a:lnTo>
                    <a:pt x="2" y="20"/>
                  </a:lnTo>
                  <a:lnTo>
                    <a:pt x="4" y="24"/>
                  </a:lnTo>
                  <a:lnTo>
                    <a:pt x="10" y="28"/>
                  </a:lnTo>
                  <a:lnTo>
                    <a:pt x="14" y="30"/>
                  </a:lnTo>
                  <a:lnTo>
                    <a:pt x="14" y="30"/>
                  </a:lnTo>
                  <a:lnTo>
                    <a:pt x="20" y="28"/>
                  </a:lnTo>
                  <a:lnTo>
                    <a:pt x="26" y="24"/>
                  </a:lnTo>
                  <a:lnTo>
                    <a:pt x="28" y="20"/>
                  </a:lnTo>
                  <a:lnTo>
                    <a:pt x="30" y="14"/>
                  </a:lnTo>
                  <a:lnTo>
                    <a:pt x="30" y="14"/>
                  </a:lnTo>
                  <a:lnTo>
                    <a:pt x="28" y="8"/>
                  </a:lnTo>
                  <a:lnTo>
                    <a:pt x="26" y="4"/>
                  </a:lnTo>
                  <a:lnTo>
                    <a:pt x="20" y="2"/>
                  </a:lnTo>
                  <a:lnTo>
                    <a:pt x="14"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89" name="Freeform 186"/>
            <p:cNvSpPr/>
            <p:nvPr/>
          </p:nvSpPr>
          <p:spPr bwMode="auto">
            <a:xfrm>
              <a:off x="4294188" y="231775"/>
              <a:ext cx="47625" cy="47625"/>
            </a:xfrm>
            <a:custGeom>
              <a:avLst/>
              <a:gdLst/>
              <a:ahLst/>
              <a:cxnLst>
                <a:cxn ang="0">
                  <a:pos x="14" y="0"/>
                </a:cxn>
                <a:cxn ang="0">
                  <a:pos x="14" y="0"/>
                </a:cxn>
                <a:cxn ang="0">
                  <a:pos x="10" y="2"/>
                </a:cxn>
                <a:cxn ang="0">
                  <a:pos x="4" y="4"/>
                </a:cxn>
                <a:cxn ang="0">
                  <a:pos x="2" y="8"/>
                </a:cxn>
                <a:cxn ang="0">
                  <a:pos x="0" y="14"/>
                </a:cxn>
                <a:cxn ang="0">
                  <a:pos x="0" y="14"/>
                </a:cxn>
                <a:cxn ang="0">
                  <a:pos x="2" y="20"/>
                </a:cxn>
                <a:cxn ang="0">
                  <a:pos x="4" y="24"/>
                </a:cxn>
                <a:cxn ang="0">
                  <a:pos x="10" y="28"/>
                </a:cxn>
                <a:cxn ang="0">
                  <a:pos x="14" y="30"/>
                </a:cxn>
                <a:cxn ang="0">
                  <a:pos x="14" y="30"/>
                </a:cxn>
                <a:cxn ang="0">
                  <a:pos x="20" y="28"/>
                </a:cxn>
                <a:cxn ang="0">
                  <a:pos x="26" y="24"/>
                </a:cxn>
                <a:cxn ang="0">
                  <a:pos x="28" y="20"/>
                </a:cxn>
                <a:cxn ang="0">
                  <a:pos x="30" y="14"/>
                </a:cxn>
                <a:cxn ang="0">
                  <a:pos x="30" y="14"/>
                </a:cxn>
                <a:cxn ang="0">
                  <a:pos x="28" y="8"/>
                </a:cxn>
                <a:cxn ang="0">
                  <a:pos x="26" y="4"/>
                </a:cxn>
                <a:cxn ang="0">
                  <a:pos x="20" y="2"/>
                </a:cxn>
                <a:cxn ang="0">
                  <a:pos x="14" y="0"/>
                </a:cxn>
              </a:cxnLst>
              <a:rect l="0" t="0" r="r" b="b"/>
              <a:pathLst>
                <a:path w="30" h="30">
                  <a:moveTo>
                    <a:pt x="14" y="0"/>
                  </a:moveTo>
                  <a:lnTo>
                    <a:pt x="14" y="0"/>
                  </a:lnTo>
                  <a:lnTo>
                    <a:pt x="10" y="2"/>
                  </a:lnTo>
                  <a:lnTo>
                    <a:pt x="4" y="4"/>
                  </a:lnTo>
                  <a:lnTo>
                    <a:pt x="2" y="8"/>
                  </a:lnTo>
                  <a:lnTo>
                    <a:pt x="0" y="14"/>
                  </a:lnTo>
                  <a:lnTo>
                    <a:pt x="0" y="14"/>
                  </a:lnTo>
                  <a:lnTo>
                    <a:pt x="2" y="20"/>
                  </a:lnTo>
                  <a:lnTo>
                    <a:pt x="4" y="24"/>
                  </a:lnTo>
                  <a:lnTo>
                    <a:pt x="10" y="28"/>
                  </a:lnTo>
                  <a:lnTo>
                    <a:pt x="14" y="30"/>
                  </a:lnTo>
                  <a:lnTo>
                    <a:pt x="14" y="30"/>
                  </a:lnTo>
                  <a:lnTo>
                    <a:pt x="20" y="28"/>
                  </a:lnTo>
                  <a:lnTo>
                    <a:pt x="26" y="24"/>
                  </a:lnTo>
                  <a:lnTo>
                    <a:pt x="28" y="20"/>
                  </a:lnTo>
                  <a:lnTo>
                    <a:pt x="30" y="14"/>
                  </a:lnTo>
                  <a:lnTo>
                    <a:pt x="30" y="14"/>
                  </a:lnTo>
                  <a:lnTo>
                    <a:pt x="28" y="8"/>
                  </a:lnTo>
                  <a:lnTo>
                    <a:pt x="26" y="4"/>
                  </a:lnTo>
                  <a:lnTo>
                    <a:pt x="20" y="2"/>
                  </a:lnTo>
                  <a:lnTo>
                    <a:pt x="14"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90" name="Freeform 187"/>
            <p:cNvSpPr/>
            <p:nvPr/>
          </p:nvSpPr>
          <p:spPr bwMode="auto">
            <a:xfrm>
              <a:off x="6519863" y="187325"/>
              <a:ext cx="44450" cy="47625"/>
            </a:xfrm>
            <a:custGeom>
              <a:avLst/>
              <a:gdLst/>
              <a:ahLst/>
              <a:cxnLst>
                <a:cxn ang="0">
                  <a:pos x="14" y="0"/>
                </a:cxn>
                <a:cxn ang="0">
                  <a:pos x="14" y="0"/>
                </a:cxn>
                <a:cxn ang="0">
                  <a:pos x="8" y="2"/>
                </a:cxn>
                <a:cxn ang="0">
                  <a:pos x="4" y="4"/>
                </a:cxn>
                <a:cxn ang="0">
                  <a:pos x="0" y="8"/>
                </a:cxn>
                <a:cxn ang="0">
                  <a:pos x="0" y="14"/>
                </a:cxn>
                <a:cxn ang="0">
                  <a:pos x="0" y="14"/>
                </a:cxn>
                <a:cxn ang="0">
                  <a:pos x="0" y="20"/>
                </a:cxn>
                <a:cxn ang="0">
                  <a:pos x="4" y="24"/>
                </a:cxn>
                <a:cxn ang="0">
                  <a:pos x="8" y="28"/>
                </a:cxn>
                <a:cxn ang="0">
                  <a:pos x="14" y="30"/>
                </a:cxn>
                <a:cxn ang="0">
                  <a:pos x="14" y="30"/>
                </a:cxn>
                <a:cxn ang="0">
                  <a:pos x="20" y="28"/>
                </a:cxn>
                <a:cxn ang="0">
                  <a:pos x="24" y="24"/>
                </a:cxn>
                <a:cxn ang="0">
                  <a:pos x="28" y="20"/>
                </a:cxn>
                <a:cxn ang="0">
                  <a:pos x="28" y="14"/>
                </a:cxn>
                <a:cxn ang="0">
                  <a:pos x="28" y="14"/>
                </a:cxn>
                <a:cxn ang="0">
                  <a:pos x="28" y="8"/>
                </a:cxn>
                <a:cxn ang="0">
                  <a:pos x="24" y="4"/>
                </a:cxn>
                <a:cxn ang="0">
                  <a:pos x="20" y="2"/>
                </a:cxn>
                <a:cxn ang="0">
                  <a:pos x="14" y="0"/>
                </a:cxn>
              </a:cxnLst>
              <a:rect l="0" t="0" r="r" b="b"/>
              <a:pathLst>
                <a:path w="28" h="30">
                  <a:moveTo>
                    <a:pt x="14" y="0"/>
                  </a:moveTo>
                  <a:lnTo>
                    <a:pt x="14" y="0"/>
                  </a:lnTo>
                  <a:lnTo>
                    <a:pt x="8" y="2"/>
                  </a:lnTo>
                  <a:lnTo>
                    <a:pt x="4" y="4"/>
                  </a:lnTo>
                  <a:lnTo>
                    <a:pt x="0" y="8"/>
                  </a:lnTo>
                  <a:lnTo>
                    <a:pt x="0" y="14"/>
                  </a:lnTo>
                  <a:lnTo>
                    <a:pt x="0" y="14"/>
                  </a:lnTo>
                  <a:lnTo>
                    <a:pt x="0" y="20"/>
                  </a:lnTo>
                  <a:lnTo>
                    <a:pt x="4" y="24"/>
                  </a:lnTo>
                  <a:lnTo>
                    <a:pt x="8" y="28"/>
                  </a:lnTo>
                  <a:lnTo>
                    <a:pt x="14" y="30"/>
                  </a:lnTo>
                  <a:lnTo>
                    <a:pt x="14" y="30"/>
                  </a:lnTo>
                  <a:lnTo>
                    <a:pt x="20" y="28"/>
                  </a:lnTo>
                  <a:lnTo>
                    <a:pt x="24" y="24"/>
                  </a:lnTo>
                  <a:lnTo>
                    <a:pt x="28" y="20"/>
                  </a:lnTo>
                  <a:lnTo>
                    <a:pt x="28" y="14"/>
                  </a:lnTo>
                  <a:lnTo>
                    <a:pt x="28" y="14"/>
                  </a:lnTo>
                  <a:lnTo>
                    <a:pt x="28" y="8"/>
                  </a:lnTo>
                  <a:lnTo>
                    <a:pt x="24" y="4"/>
                  </a:lnTo>
                  <a:lnTo>
                    <a:pt x="20" y="2"/>
                  </a:lnTo>
                  <a:lnTo>
                    <a:pt x="14"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91" name="Freeform 188"/>
            <p:cNvSpPr/>
            <p:nvPr/>
          </p:nvSpPr>
          <p:spPr bwMode="auto">
            <a:xfrm>
              <a:off x="6519863" y="187325"/>
              <a:ext cx="44450" cy="47625"/>
            </a:xfrm>
            <a:custGeom>
              <a:avLst/>
              <a:gdLst/>
              <a:ahLst/>
              <a:cxnLst>
                <a:cxn ang="0">
                  <a:pos x="14" y="0"/>
                </a:cxn>
                <a:cxn ang="0">
                  <a:pos x="14" y="0"/>
                </a:cxn>
                <a:cxn ang="0">
                  <a:pos x="8" y="2"/>
                </a:cxn>
                <a:cxn ang="0">
                  <a:pos x="4" y="4"/>
                </a:cxn>
                <a:cxn ang="0">
                  <a:pos x="0" y="8"/>
                </a:cxn>
                <a:cxn ang="0">
                  <a:pos x="0" y="14"/>
                </a:cxn>
                <a:cxn ang="0">
                  <a:pos x="0" y="14"/>
                </a:cxn>
                <a:cxn ang="0">
                  <a:pos x="0" y="20"/>
                </a:cxn>
                <a:cxn ang="0">
                  <a:pos x="4" y="24"/>
                </a:cxn>
                <a:cxn ang="0">
                  <a:pos x="8" y="28"/>
                </a:cxn>
                <a:cxn ang="0">
                  <a:pos x="14" y="30"/>
                </a:cxn>
                <a:cxn ang="0">
                  <a:pos x="14" y="30"/>
                </a:cxn>
                <a:cxn ang="0">
                  <a:pos x="20" y="28"/>
                </a:cxn>
                <a:cxn ang="0">
                  <a:pos x="24" y="24"/>
                </a:cxn>
                <a:cxn ang="0">
                  <a:pos x="28" y="20"/>
                </a:cxn>
                <a:cxn ang="0">
                  <a:pos x="28" y="14"/>
                </a:cxn>
                <a:cxn ang="0">
                  <a:pos x="28" y="14"/>
                </a:cxn>
                <a:cxn ang="0">
                  <a:pos x="28" y="8"/>
                </a:cxn>
                <a:cxn ang="0">
                  <a:pos x="24" y="4"/>
                </a:cxn>
                <a:cxn ang="0">
                  <a:pos x="20" y="2"/>
                </a:cxn>
                <a:cxn ang="0">
                  <a:pos x="14" y="0"/>
                </a:cxn>
              </a:cxnLst>
              <a:rect l="0" t="0" r="r" b="b"/>
              <a:pathLst>
                <a:path w="28" h="30">
                  <a:moveTo>
                    <a:pt x="14" y="0"/>
                  </a:moveTo>
                  <a:lnTo>
                    <a:pt x="14" y="0"/>
                  </a:lnTo>
                  <a:lnTo>
                    <a:pt x="8" y="2"/>
                  </a:lnTo>
                  <a:lnTo>
                    <a:pt x="4" y="4"/>
                  </a:lnTo>
                  <a:lnTo>
                    <a:pt x="0" y="8"/>
                  </a:lnTo>
                  <a:lnTo>
                    <a:pt x="0" y="14"/>
                  </a:lnTo>
                  <a:lnTo>
                    <a:pt x="0" y="14"/>
                  </a:lnTo>
                  <a:lnTo>
                    <a:pt x="0" y="20"/>
                  </a:lnTo>
                  <a:lnTo>
                    <a:pt x="4" y="24"/>
                  </a:lnTo>
                  <a:lnTo>
                    <a:pt x="8" y="28"/>
                  </a:lnTo>
                  <a:lnTo>
                    <a:pt x="14" y="30"/>
                  </a:lnTo>
                  <a:lnTo>
                    <a:pt x="14" y="30"/>
                  </a:lnTo>
                  <a:lnTo>
                    <a:pt x="20" y="28"/>
                  </a:lnTo>
                  <a:lnTo>
                    <a:pt x="24" y="24"/>
                  </a:lnTo>
                  <a:lnTo>
                    <a:pt x="28" y="20"/>
                  </a:lnTo>
                  <a:lnTo>
                    <a:pt x="28" y="14"/>
                  </a:lnTo>
                  <a:lnTo>
                    <a:pt x="28" y="14"/>
                  </a:lnTo>
                  <a:lnTo>
                    <a:pt x="28" y="8"/>
                  </a:lnTo>
                  <a:lnTo>
                    <a:pt x="24" y="4"/>
                  </a:lnTo>
                  <a:lnTo>
                    <a:pt x="20" y="2"/>
                  </a:lnTo>
                  <a:lnTo>
                    <a:pt x="14"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92" name="Freeform 189"/>
            <p:cNvSpPr/>
            <p:nvPr/>
          </p:nvSpPr>
          <p:spPr bwMode="auto">
            <a:xfrm>
              <a:off x="6713538" y="498475"/>
              <a:ext cx="47625" cy="47625"/>
            </a:xfrm>
            <a:custGeom>
              <a:avLst/>
              <a:gdLst/>
              <a:ahLst/>
              <a:cxnLst>
                <a:cxn ang="0">
                  <a:pos x="16" y="0"/>
                </a:cxn>
                <a:cxn ang="0">
                  <a:pos x="16" y="0"/>
                </a:cxn>
                <a:cxn ang="0">
                  <a:pos x="10" y="2"/>
                </a:cxn>
                <a:cxn ang="0">
                  <a:pos x="6" y="4"/>
                </a:cxn>
                <a:cxn ang="0">
                  <a:pos x="2" y="10"/>
                </a:cxn>
                <a:cxn ang="0">
                  <a:pos x="0" y="14"/>
                </a:cxn>
                <a:cxn ang="0">
                  <a:pos x="0" y="14"/>
                </a:cxn>
                <a:cxn ang="0">
                  <a:pos x="2" y="20"/>
                </a:cxn>
                <a:cxn ang="0">
                  <a:pos x="6" y="26"/>
                </a:cxn>
                <a:cxn ang="0">
                  <a:pos x="10" y="28"/>
                </a:cxn>
                <a:cxn ang="0">
                  <a:pos x="16" y="30"/>
                </a:cxn>
                <a:cxn ang="0">
                  <a:pos x="16" y="30"/>
                </a:cxn>
                <a:cxn ang="0">
                  <a:pos x="22" y="28"/>
                </a:cxn>
                <a:cxn ang="0">
                  <a:pos x="26" y="26"/>
                </a:cxn>
                <a:cxn ang="0">
                  <a:pos x="28" y="20"/>
                </a:cxn>
                <a:cxn ang="0">
                  <a:pos x="30" y="14"/>
                </a:cxn>
                <a:cxn ang="0">
                  <a:pos x="30" y="14"/>
                </a:cxn>
                <a:cxn ang="0">
                  <a:pos x="28" y="10"/>
                </a:cxn>
                <a:cxn ang="0">
                  <a:pos x="26" y="4"/>
                </a:cxn>
                <a:cxn ang="0">
                  <a:pos x="22" y="2"/>
                </a:cxn>
                <a:cxn ang="0">
                  <a:pos x="16" y="0"/>
                </a:cxn>
              </a:cxnLst>
              <a:rect l="0" t="0" r="r" b="b"/>
              <a:pathLst>
                <a:path w="30" h="30">
                  <a:moveTo>
                    <a:pt x="16" y="0"/>
                  </a:moveTo>
                  <a:lnTo>
                    <a:pt x="16" y="0"/>
                  </a:lnTo>
                  <a:lnTo>
                    <a:pt x="10" y="2"/>
                  </a:lnTo>
                  <a:lnTo>
                    <a:pt x="6" y="4"/>
                  </a:lnTo>
                  <a:lnTo>
                    <a:pt x="2" y="10"/>
                  </a:lnTo>
                  <a:lnTo>
                    <a:pt x="0" y="14"/>
                  </a:lnTo>
                  <a:lnTo>
                    <a:pt x="0" y="14"/>
                  </a:lnTo>
                  <a:lnTo>
                    <a:pt x="2" y="20"/>
                  </a:lnTo>
                  <a:lnTo>
                    <a:pt x="6" y="26"/>
                  </a:lnTo>
                  <a:lnTo>
                    <a:pt x="10" y="28"/>
                  </a:lnTo>
                  <a:lnTo>
                    <a:pt x="16" y="30"/>
                  </a:lnTo>
                  <a:lnTo>
                    <a:pt x="16" y="30"/>
                  </a:lnTo>
                  <a:lnTo>
                    <a:pt x="22" y="28"/>
                  </a:lnTo>
                  <a:lnTo>
                    <a:pt x="26" y="26"/>
                  </a:lnTo>
                  <a:lnTo>
                    <a:pt x="28" y="20"/>
                  </a:lnTo>
                  <a:lnTo>
                    <a:pt x="30" y="14"/>
                  </a:lnTo>
                  <a:lnTo>
                    <a:pt x="30" y="14"/>
                  </a:lnTo>
                  <a:lnTo>
                    <a:pt x="28" y="10"/>
                  </a:lnTo>
                  <a:lnTo>
                    <a:pt x="26" y="4"/>
                  </a:lnTo>
                  <a:lnTo>
                    <a:pt x="22" y="2"/>
                  </a:lnTo>
                  <a:lnTo>
                    <a:pt x="1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93" name="Freeform 190"/>
            <p:cNvSpPr/>
            <p:nvPr/>
          </p:nvSpPr>
          <p:spPr bwMode="auto">
            <a:xfrm>
              <a:off x="6713538" y="498475"/>
              <a:ext cx="47625" cy="47625"/>
            </a:xfrm>
            <a:custGeom>
              <a:avLst/>
              <a:gdLst/>
              <a:ahLst/>
              <a:cxnLst>
                <a:cxn ang="0">
                  <a:pos x="16" y="0"/>
                </a:cxn>
                <a:cxn ang="0">
                  <a:pos x="16" y="0"/>
                </a:cxn>
                <a:cxn ang="0">
                  <a:pos x="10" y="2"/>
                </a:cxn>
                <a:cxn ang="0">
                  <a:pos x="6" y="4"/>
                </a:cxn>
                <a:cxn ang="0">
                  <a:pos x="2" y="10"/>
                </a:cxn>
                <a:cxn ang="0">
                  <a:pos x="0" y="14"/>
                </a:cxn>
                <a:cxn ang="0">
                  <a:pos x="0" y="14"/>
                </a:cxn>
                <a:cxn ang="0">
                  <a:pos x="2" y="20"/>
                </a:cxn>
                <a:cxn ang="0">
                  <a:pos x="6" y="26"/>
                </a:cxn>
                <a:cxn ang="0">
                  <a:pos x="10" y="28"/>
                </a:cxn>
                <a:cxn ang="0">
                  <a:pos x="16" y="30"/>
                </a:cxn>
                <a:cxn ang="0">
                  <a:pos x="16" y="30"/>
                </a:cxn>
                <a:cxn ang="0">
                  <a:pos x="22" y="28"/>
                </a:cxn>
                <a:cxn ang="0">
                  <a:pos x="26" y="26"/>
                </a:cxn>
                <a:cxn ang="0">
                  <a:pos x="28" y="20"/>
                </a:cxn>
                <a:cxn ang="0">
                  <a:pos x="30" y="14"/>
                </a:cxn>
                <a:cxn ang="0">
                  <a:pos x="30" y="14"/>
                </a:cxn>
                <a:cxn ang="0">
                  <a:pos x="28" y="10"/>
                </a:cxn>
                <a:cxn ang="0">
                  <a:pos x="26" y="4"/>
                </a:cxn>
                <a:cxn ang="0">
                  <a:pos x="22" y="2"/>
                </a:cxn>
                <a:cxn ang="0">
                  <a:pos x="16" y="0"/>
                </a:cxn>
              </a:cxnLst>
              <a:rect l="0" t="0" r="r" b="b"/>
              <a:pathLst>
                <a:path w="30" h="30">
                  <a:moveTo>
                    <a:pt x="16" y="0"/>
                  </a:moveTo>
                  <a:lnTo>
                    <a:pt x="16" y="0"/>
                  </a:lnTo>
                  <a:lnTo>
                    <a:pt x="10" y="2"/>
                  </a:lnTo>
                  <a:lnTo>
                    <a:pt x="6" y="4"/>
                  </a:lnTo>
                  <a:lnTo>
                    <a:pt x="2" y="10"/>
                  </a:lnTo>
                  <a:lnTo>
                    <a:pt x="0" y="14"/>
                  </a:lnTo>
                  <a:lnTo>
                    <a:pt x="0" y="14"/>
                  </a:lnTo>
                  <a:lnTo>
                    <a:pt x="2" y="20"/>
                  </a:lnTo>
                  <a:lnTo>
                    <a:pt x="6" y="26"/>
                  </a:lnTo>
                  <a:lnTo>
                    <a:pt x="10" y="28"/>
                  </a:lnTo>
                  <a:lnTo>
                    <a:pt x="16" y="30"/>
                  </a:lnTo>
                  <a:lnTo>
                    <a:pt x="16" y="30"/>
                  </a:lnTo>
                  <a:lnTo>
                    <a:pt x="22" y="28"/>
                  </a:lnTo>
                  <a:lnTo>
                    <a:pt x="26" y="26"/>
                  </a:lnTo>
                  <a:lnTo>
                    <a:pt x="28" y="20"/>
                  </a:lnTo>
                  <a:lnTo>
                    <a:pt x="30" y="14"/>
                  </a:lnTo>
                  <a:lnTo>
                    <a:pt x="30" y="14"/>
                  </a:lnTo>
                  <a:lnTo>
                    <a:pt x="28" y="10"/>
                  </a:lnTo>
                  <a:lnTo>
                    <a:pt x="26" y="4"/>
                  </a:lnTo>
                  <a:lnTo>
                    <a:pt x="22" y="2"/>
                  </a:lnTo>
                  <a:lnTo>
                    <a:pt x="1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94" name="Freeform 191"/>
            <p:cNvSpPr/>
            <p:nvPr/>
          </p:nvSpPr>
          <p:spPr bwMode="auto">
            <a:xfrm>
              <a:off x="7586663" y="552450"/>
              <a:ext cx="47625" cy="44450"/>
            </a:xfrm>
            <a:custGeom>
              <a:avLst/>
              <a:gdLst/>
              <a:ahLst/>
              <a:cxnLst>
                <a:cxn ang="0">
                  <a:pos x="14" y="0"/>
                </a:cxn>
                <a:cxn ang="0">
                  <a:pos x="14" y="0"/>
                </a:cxn>
                <a:cxn ang="0">
                  <a:pos x="10" y="2"/>
                </a:cxn>
                <a:cxn ang="0">
                  <a:pos x="4" y="4"/>
                </a:cxn>
                <a:cxn ang="0">
                  <a:pos x="2" y="8"/>
                </a:cxn>
                <a:cxn ang="0">
                  <a:pos x="0" y="14"/>
                </a:cxn>
                <a:cxn ang="0">
                  <a:pos x="0" y="14"/>
                </a:cxn>
                <a:cxn ang="0">
                  <a:pos x="2" y="20"/>
                </a:cxn>
                <a:cxn ang="0">
                  <a:pos x="4" y="24"/>
                </a:cxn>
                <a:cxn ang="0">
                  <a:pos x="10" y="28"/>
                </a:cxn>
                <a:cxn ang="0">
                  <a:pos x="14" y="28"/>
                </a:cxn>
                <a:cxn ang="0">
                  <a:pos x="14" y="28"/>
                </a:cxn>
                <a:cxn ang="0">
                  <a:pos x="20" y="28"/>
                </a:cxn>
                <a:cxn ang="0">
                  <a:pos x="24" y="24"/>
                </a:cxn>
                <a:cxn ang="0">
                  <a:pos x="28" y="20"/>
                </a:cxn>
                <a:cxn ang="0">
                  <a:pos x="30" y="14"/>
                </a:cxn>
                <a:cxn ang="0">
                  <a:pos x="30" y="14"/>
                </a:cxn>
                <a:cxn ang="0">
                  <a:pos x="28" y="8"/>
                </a:cxn>
                <a:cxn ang="0">
                  <a:pos x="24" y="4"/>
                </a:cxn>
                <a:cxn ang="0">
                  <a:pos x="20" y="2"/>
                </a:cxn>
                <a:cxn ang="0">
                  <a:pos x="14" y="0"/>
                </a:cxn>
              </a:cxnLst>
              <a:rect l="0" t="0" r="r" b="b"/>
              <a:pathLst>
                <a:path w="30" h="28">
                  <a:moveTo>
                    <a:pt x="14" y="0"/>
                  </a:moveTo>
                  <a:lnTo>
                    <a:pt x="14" y="0"/>
                  </a:lnTo>
                  <a:lnTo>
                    <a:pt x="10" y="2"/>
                  </a:lnTo>
                  <a:lnTo>
                    <a:pt x="4" y="4"/>
                  </a:lnTo>
                  <a:lnTo>
                    <a:pt x="2" y="8"/>
                  </a:lnTo>
                  <a:lnTo>
                    <a:pt x="0" y="14"/>
                  </a:lnTo>
                  <a:lnTo>
                    <a:pt x="0" y="14"/>
                  </a:lnTo>
                  <a:lnTo>
                    <a:pt x="2" y="20"/>
                  </a:lnTo>
                  <a:lnTo>
                    <a:pt x="4" y="24"/>
                  </a:lnTo>
                  <a:lnTo>
                    <a:pt x="10" y="28"/>
                  </a:lnTo>
                  <a:lnTo>
                    <a:pt x="14" y="28"/>
                  </a:lnTo>
                  <a:lnTo>
                    <a:pt x="14" y="28"/>
                  </a:lnTo>
                  <a:lnTo>
                    <a:pt x="20" y="28"/>
                  </a:lnTo>
                  <a:lnTo>
                    <a:pt x="24" y="24"/>
                  </a:lnTo>
                  <a:lnTo>
                    <a:pt x="28" y="20"/>
                  </a:lnTo>
                  <a:lnTo>
                    <a:pt x="30" y="14"/>
                  </a:lnTo>
                  <a:lnTo>
                    <a:pt x="30" y="14"/>
                  </a:lnTo>
                  <a:lnTo>
                    <a:pt x="28" y="8"/>
                  </a:lnTo>
                  <a:lnTo>
                    <a:pt x="24" y="4"/>
                  </a:lnTo>
                  <a:lnTo>
                    <a:pt x="20" y="2"/>
                  </a:lnTo>
                  <a:lnTo>
                    <a:pt x="14"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95" name="Freeform 192"/>
            <p:cNvSpPr/>
            <p:nvPr/>
          </p:nvSpPr>
          <p:spPr bwMode="auto">
            <a:xfrm>
              <a:off x="7586663" y="552450"/>
              <a:ext cx="47625" cy="44450"/>
            </a:xfrm>
            <a:custGeom>
              <a:avLst/>
              <a:gdLst/>
              <a:ahLst/>
              <a:cxnLst>
                <a:cxn ang="0">
                  <a:pos x="14" y="0"/>
                </a:cxn>
                <a:cxn ang="0">
                  <a:pos x="14" y="0"/>
                </a:cxn>
                <a:cxn ang="0">
                  <a:pos x="10" y="2"/>
                </a:cxn>
                <a:cxn ang="0">
                  <a:pos x="4" y="4"/>
                </a:cxn>
                <a:cxn ang="0">
                  <a:pos x="2" y="8"/>
                </a:cxn>
                <a:cxn ang="0">
                  <a:pos x="0" y="14"/>
                </a:cxn>
                <a:cxn ang="0">
                  <a:pos x="0" y="14"/>
                </a:cxn>
                <a:cxn ang="0">
                  <a:pos x="2" y="20"/>
                </a:cxn>
                <a:cxn ang="0">
                  <a:pos x="4" y="24"/>
                </a:cxn>
                <a:cxn ang="0">
                  <a:pos x="10" y="28"/>
                </a:cxn>
                <a:cxn ang="0">
                  <a:pos x="14" y="28"/>
                </a:cxn>
                <a:cxn ang="0">
                  <a:pos x="14" y="28"/>
                </a:cxn>
                <a:cxn ang="0">
                  <a:pos x="20" y="28"/>
                </a:cxn>
                <a:cxn ang="0">
                  <a:pos x="24" y="24"/>
                </a:cxn>
                <a:cxn ang="0">
                  <a:pos x="28" y="20"/>
                </a:cxn>
                <a:cxn ang="0">
                  <a:pos x="30" y="14"/>
                </a:cxn>
                <a:cxn ang="0">
                  <a:pos x="30" y="14"/>
                </a:cxn>
                <a:cxn ang="0">
                  <a:pos x="28" y="8"/>
                </a:cxn>
                <a:cxn ang="0">
                  <a:pos x="24" y="4"/>
                </a:cxn>
                <a:cxn ang="0">
                  <a:pos x="20" y="2"/>
                </a:cxn>
                <a:cxn ang="0">
                  <a:pos x="14" y="0"/>
                </a:cxn>
              </a:cxnLst>
              <a:rect l="0" t="0" r="r" b="b"/>
              <a:pathLst>
                <a:path w="30" h="28">
                  <a:moveTo>
                    <a:pt x="14" y="0"/>
                  </a:moveTo>
                  <a:lnTo>
                    <a:pt x="14" y="0"/>
                  </a:lnTo>
                  <a:lnTo>
                    <a:pt x="10" y="2"/>
                  </a:lnTo>
                  <a:lnTo>
                    <a:pt x="4" y="4"/>
                  </a:lnTo>
                  <a:lnTo>
                    <a:pt x="2" y="8"/>
                  </a:lnTo>
                  <a:lnTo>
                    <a:pt x="0" y="14"/>
                  </a:lnTo>
                  <a:lnTo>
                    <a:pt x="0" y="14"/>
                  </a:lnTo>
                  <a:lnTo>
                    <a:pt x="2" y="20"/>
                  </a:lnTo>
                  <a:lnTo>
                    <a:pt x="4" y="24"/>
                  </a:lnTo>
                  <a:lnTo>
                    <a:pt x="10" y="28"/>
                  </a:lnTo>
                  <a:lnTo>
                    <a:pt x="14" y="28"/>
                  </a:lnTo>
                  <a:lnTo>
                    <a:pt x="14" y="28"/>
                  </a:lnTo>
                  <a:lnTo>
                    <a:pt x="20" y="28"/>
                  </a:lnTo>
                  <a:lnTo>
                    <a:pt x="24" y="24"/>
                  </a:lnTo>
                  <a:lnTo>
                    <a:pt x="28" y="20"/>
                  </a:lnTo>
                  <a:lnTo>
                    <a:pt x="30" y="14"/>
                  </a:lnTo>
                  <a:lnTo>
                    <a:pt x="30" y="14"/>
                  </a:lnTo>
                  <a:lnTo>
                    <a:pt x="28" y="8"/>
                  </a:lnTo>
                  <a:lnTo>
                    <a:pt x="24" y="4"/>
                  </a:lnTo>
                  <a:lnTo>
                    <a:pt x="20" y="2"/>
                  </a:lnTo>
                  <a:lnTo>
                    <a:pt x="14"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96" name="Freeform 193"/>
            <p:cNvSpPr/>
            <p:nvPr/>
          </p:nvSpPr>
          <p:spPr bwMode="auto">
            <a:xfrm>
              <a:off x="7062788" y="854075"/>
              <a:ext cx="44450" cy="47625"/>
            </a:xfrm>
            <a:custGeom>
              <a:avLst/>
              <a:gdLst/>
              <a:ahLst/>
              <a:cxnLst>
                <a:cxn ang="0">
                  <a:pos x="14" y="0"/>
                </a:cxn>
                <a:cxn ang="0">
                  <a:pos x="14" y="0"/>
                </a:cxn>
                <a:cxn ang="0">
                  <a:pos x="8" y="2"/>
                </a:cxn>
                <a:cxn ang="0">
                  <a:pos x="4" y="4"/>
                </a:cxn>
                <a:cxn ang="0">
                  <a:pos x="0" y="10"/>
                </a:cxn>
                <a:cxn ang="0">
                  <a:pos x="0" y="16"/>
                </a:cxn>
                <a:cxn ang="0">
                  <a:pos x="0" y="16"/>
                </a:cxn>
                <a:cxn ang="0">
                  <a:pos x="0" y="20"/>
                </a:cxn>
                <a:cxn ang="0">
                  <a:pos x="4" y="26"/>
                </a:cxn>
                <a:cxn ang="0">
                  <a:pos x="8" y="28"/>
                </a:cxn>
                <a:cxn ang="0">
                  <a:pos x="14" y="30"/>
                </a:cxn>
                <a:cxn ang="0">
                  <a:pos x="14" y="30"/>
                </a:cxn>
                <a:cxn ang="0">
                  <a:pos x="20" y="28"/>
                </a:cxn>
                <a:cxn ang="0">
                  <a:pos x="24" y="26"/>
                </a:cxn>
                <a:cxn ang="0">
                  <a:pos x="28" y="20"/>
                </a:cxn>
                <a:cxn ang="0">
                  <a:pos x="28" y="16"/>
                </a:cxn>
                <a:cxn ang="0">
                  <a:pos x="28" y="16"/>
                </a:cxn>
                <a:cxn ang="0">
                  <a:pos x="28" y="10"/>
                </a:cxn>
                <a:cxn ang="0">
                  <a:pos x="24" y="4"/>
                </a:cxn>
                <a:cxn ang="0">
                  <a:pos x="20" y="2"/>
                </a:cxn>
                <a:cxn ang="0">
                  <a:pos x="14" y="0"/>
                </a:cxn>
              </a:cxnLst>
              <a:rect l="0" t="0" r="r" b="b"/>
              <a:pathLst>
                <a:path w="28" h="30">
                  <a:moveTo>
                    <a:pt x="14" y="0"/>
                  </a:moveTo>
                  <a:lnTo>
                    <a:pt x="14" y="0"/>
                  </a:lnTo>
                  <a:lnTo>
                    <a:pt x="8" y="2"/>
                  </a:lnTo>
                  <a:lnTo>
                    <a:pt x="4" y="4"/>
                  </a:lnTo>
                  <a:lnTo>
                    <a:pt x="0" y="10"/>
                  </a:lnTo>
                  <a:lnTo>
                    <a:pt x="0" y="16"/>
                  </a:lnTo>
                  <a:lnTo>
                    <a:pt x="0" y="16"/>
                  </a:lnTo>
                  <a:lnTo>
                    <a:pt x="0" y="20"/>
                  </a:lnTo>
                  <a:lnTo>
                    <a:pt x="4" y="26"/>
                  </a:lnTo>
                  <a:lnTo>
                    <a:pt x="8" y="28"/>
                  </a:lnTo>
                  <a:lnTo>
                    <a:pt x="14" y="30"/>
                  </a:lnTo>
                  <a:lnTo>
                    <a:pt x="14" y="30"/>
                  </a:lnTo>
                  <a:lnTo>
                    <a:pt x="20" y="28"/>
                  </a:lnTo>
                  <a:lnTo>
                    <a:pt x="24" y="26"/>
                  </a:lnTo>
                  <a:lnTo>
                    <a:pt x="28" y="20"/>
                  </a:lnTo>
                  <a:lnTo>
                    <a:pt x="28" y="16"/>
                  </a:lnTo>
                  <a:lnTo>
                    <a:pt x="28" y="16"/>
                  </a:lnTo>
                  <a:lnTo>
                    <a:pt x="28" y="10"/>
                  </a:lnTo>
                  <a:lnTo>
                    <a:pt x="24" y="4"/>
                  </a:lnTo>
                  <a:lnTo>
                    <a:pt x="20" y="2"/>
                  </a:lnTo>
                  <a:lnTo>
                    <a:pt x="14"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97" name="Freeform 194"/>
            <p:cNvSpPr/>
            <p:nvPr/>
          </p:nvSpPr>
          <p:spPr bwMode="auto">
            <a:xfrm>
              <a:off x="7062788" y="854075"/>
              <a:ext cx="44450" cy="47625"/>
            </a:xfrm>
            <a:custGeom>
              <a:avLst/>
              <a:gdLst/>
              <a:ahLst/>
              <a:cxnLst>
                <a:cxn ang="0">
                  <a:pos x="14" y="0"/>
                </a:cxn>
                <a:cxn ang="0">
                  <a:pos x="14" y="0"/>
                </a:cxn>
                <a:cxn ang="0">
                  <a:pos x="8" y="2"/>
                </a:cxn>
                <a:cxn ang="0">
                  <a:pos x="4" y="4"/>
                </a:cxn>
                <a:cxn ang="0">
                  <a:pos x="0" y="10"/>
                </a:cxn>
                <a:cxn ang="0">
                  <a:pos x="0" y="16"/>
                </a:cxn>
                <a:cxn ang="0">
                  <a:pos x="0" y="16"/>
                </a:cxn>
                <a:cxn ang="0">
                  <a:pos x="0" y="20"/>
                </a:cxn>
                <a:cxn ang="0">
                  <a:pos x="4" y="26"/>
                </a:cxn>
                <a:cxn ang="0">
                  <a:pos x="8" y="28"/>
                </a:cxn>
                <a:cxn ang="0">
                  <a:pos x="14" y="30"/>
                </a:cxn>
                <a:cxn ang="0">
                  <a:pos x="14" y="30"/>
                </a:cxn>
                <a:cxn ang="0">
                  <a:pos x="20" y="28"/>
                </a:cxn>
                <a:cxn ang="0">
                  <a:pos x="24" y="26"/>
                </a:cxn>
                <a:cxn ang="0">
                  <a:pos x="28" y="20"/>
                </a:cxn>
                <a:cxn ang="0">
                  <a:pos x="28" y="16"/>
                </a:cxn>
                <a:cxn ang="0">
                  <a:pos x="28" y="16"/>
                </a:cxn>
                <a:cxn ang="0">
                  <a:pos x="28" y="10"/>
                </a:cxn>
                <a:cxn ang="0">
                  <a:pos x="24" y="4"/>
                </a:cxn>
                <a:cxn ang="0">
                  <a:pos x="20" y="2"/>
                </a:cxn>
                <a:cxn ang="0">
                  <a:pos x="14" y="0"/>
                </a:cxn>
              </a:cxnLst>
              <a:rect l="0" t="0" r="r" b="b"/>
              <a:pathLst>
                <a:path w="28" h="30">
                  <a:moveTo>
                    <a:pt x="14" y="0"/>
                  </a:moveTo>
                  <a:lnTo>
                    <a:pt x="14" y="0"/>
                  </a:lnTo>
                  <a:lnTo>
                    <a:pt x="8" y="2"/>
                  </a:lnTo>
                  <a:lnTo>
                    <a:pt x="4" y="4"/>
                  </a:lnTo>
                  <a:lnTo>
                    <a:pt x="0" y="10"/>
                  </a:lnTo>
                  <a:lnTo>
                    <a:pt x="0" y="16"/>
                  </a:lnTo>
                  <a:lnTo>
                    <a:pt x="0" y="16"/>
                  </a:lnTo>
                  <a:lnTo>
                    <a:pt x="0" y="20"/>
                  </a:lnTo>
                  <a:lnTo>
                    <a:pt x="4" y="26"/>
                  </a:lnTo>
                  <a:lnTo>
                    <a:pt x="8" y="28"/>
                  </a:lnTo>
                  <a:lnTo>
                    <a:pt x="14" y="30"/>
                  </a:lnTo>
                  <a:lnTo>
                    <a:pt x="14" y="30"/>
                  </a:lnTo>
                  <a:lnTo>
                    <a:pt x="20" y="28"/>
                  </a:lnTo>
                  <a:lnTo>
                    <a:pt x="24" y="26"/>
                  </a:lnTo>
                  <a:lnTo>
                    <a:pt x="28" y="20"/>
                  </a:lnTo>
                  <a:lnTo>
                    <a:pt x="28" y="16"/>
                  </a:lnTo>
                  <a:lnTo>
                    <a:pt x="28" y="16"/>
                  </a:lnTo>
                  <a:lnTo>
                    <a:pt x="28" y="10"/>
                  </a:lnTo>
                  <a:lnTo>
                    <a:pt x="24" y="4"/>
                  </a:lnTo>
                  <a:lnTo>
                    <a:pt x="20" y="2"/>
                  </a:lnTo>
                  <a:lnTo>
                    <a:pt x="14"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98" name="Freeform 195"/>
            <p:cNvSpPr/>
            <p:nvPr/>
          </p:nvSpPr>
          <p:spPr bwMode="auto">
            <a:xfrm>
              <a:off x="3992563" y="561975"/>
              <a:ext cx="44450" cy="44450"/>
            </a:xfrm>
            <a:custGeom>
              <a:avLst/>
              <a:gdLst/>
              <a:ahLst/>
              <a:cxnLst>
                <a:cxn ang="0">
                  <a:pos x="14" y="0"/>
                </a:cxn>
                <a:cxn ang="0">
                  <a:pos x="14" y="0"/>
                </a:cxn>
                <a:cxn ang="0">
                  <a:pos x="8" y="0"/>
                </a:cxn>
                <a:cxn ang="0">
                  <a:pos x="4" y="4"/>
                </a:cxn>
                <a:cxn ang="0">
                  <a:pos x="0" y="8"/>
                </a:cxn>
                <a:cxn ang="0">
                  <a:pos x="0" y="14"/>
                </a:cxn>
                <a:cxn ang="0">
                  <a:pos x="0" y="14"/>
                </a:cxn>
                <a:cxn ang="0">
                  <a:pos x="0" y="20"/>
                </a:cxn>
                <a:cxn ang="0">
                  <a:pos x="4" y="24"/>
                </a:cxn>
                <a:cxn ang="0">
                  <a:pos x="8" y="28"/>
                </a:cxn>
                <a:cxn ang="0">
                  <a:pos x="14" y="28"/>
                </a:cxn>
                <a:cxn ang="0">
                  <a:pos x="14" y="28"/>
                </a:cxn>
                <a:cxn ang="0">
                  <a:pos x="20" y="28"/>
                </a:cxn>
                <a:cxn ang="0">
                  <a:pos x="24" y="24"/>
                </a:cxn>
                <a:cxn ang="0">
                  <a:pos x="28" y="20"/>
                </a:cxn>
                <a:cxn ang="0">
                  <a:pos x="28" y="14"/>
                </a:cxn>
                <a:cxn ang="0">
                  <a:pos x="28" y="14"/>
                </a:cxn>
                <a:cxn ang="0">
                  <a:pos x="28" y="8"/>
                </a:cxn>
                <a:cxn ang="0">
                  <a:pos x="24" y="4"/>
                </a:cxn>
                <a:cxn ang="0">
                  <a:pos x="20" y="0"/>
                </a:cxn>
                <a:cxn ang="0">
                  <a:pos x="14" y="0"/>
                </a:cxn>
              </a:cxnLst>
              <a:rect l="0" t="0" r="r" b="b"/>
              <a:pathLst>
                <a:path w="28" h="28">
                  <a:moveTo>
                    <a:pt x="14" y="0"/>
                  </a:moveTo>
                  <a:lnTo>
                    <a:pt x="14" y="0"/>
                  </a:lnTo>
                  <a:lnTo>
                    <a:pt x="8" y="0"/>
                  </a:lnTo>
                  <a:lnTo>
                    <a:pt x="4" y="4"/>
                  </a:lnTo>
                  <a:lnTo>
                    <a:pt x="0" y="8"/>
                  </a:lnTo>
                  <a:lnTo>
                    <a:pt x="0" y="14"/>
                  </a:lnTo>
                  <a:lnTo>
                    <a:pt x="0" y="14"/>
                  </a:lnTo>
                  <a:lnTo>
                    <a:pt x="0" y="20"/>
                  </a:lnTo>
                  <a:lnTo>
                    <a:pt x="4" y="24"/>
                  </a:lnTo>
                  <a:lnTo>
                    <a:pt x="8" y="28"/>
                  </a:lnTo>
                  <a:lnTo>
                    <a:pt x="14" y="28"/>
                  </a:lnTo>
                  <a:lnTo>
                    <a:pt x="14" y="28"/>
                  </a:lnTo>
                  <a:lnTo>
                    <a:pt x="20" y="28"/>
                  </a:lnTo>
                  <a:lnTo>
                    <a:pt x="24" y="24"/>
                  </a:lnTo>
                  <a:lnTo>
                    <a:pt x="28" y="20"/>
                  </a:lnTo>
                  <a:lnTo>
                    <a:pt x="28" y="14"/>
                  </a:lnTo>
                  <a:lnTo>
                    <a:pt x="28" y="14"/>
                  </a:lnTo>
                  <a:lnTo>
                    <a:pt x="28" y="8"/>
                  </a:lnTo>
                  <a:lnTo>
                    <a:pt x="24" y="4"/>
                  </a:lnTo>
                  <a:lnTo>
                    <a:pt x="20" y="0"/>
                  </a:lnTo>
                  <a:lnTo>
                    <a:pt x="14"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499" name="Freeform 196"/>
            <p:cNvSpPr/>
            <p:nvPr/>
          </p:nvSpPr>
          <p:spPr bwMode="auto">
            <a:xfrm>
              <a:off x="3992563" y="561975"/>
              <a:ext cx="44450" cy="44450"/>
            </a:xfrm>
            <a:custGeom>
              <a:avLst/>
              <a:gdLst/>
              <a:ahLst/>
              <a:cxnLst>
                <a:cxn ang="0">
                  <a:pos x="14" y="0"/>
                </a:cxn>
                <a:cxn ang="0">
                  <a:pos x="14" y="0"/>
                </a:cxn>
                <a:cxn ang="0">
                  <a:pos x="8" y="0"/>
                </a:cxn>
                <a:cxn ang="0">
                  <a:pos x="4" y="4"/>
                </a:cxn>
                <a:cxn ang="0">
                  <a:pos x="0" y="8"/>
                </a:cxn>
                <a:cxn ang="0">
                  <a:pos x="0" y="14"/>
                </a:cxn>
                <a:cxn ang="0">
                  <a:pos x="0" y="14"/>
                </a:cxn>
                <a:cxn ang="0">
                  <a:pos x="0" y="20"/>
                </a:cxn>
                <a:cxn ang="0">
                  <a:pos x="4" y="24"/>
                </a:cxn>
                <a:cxn ang="0">
                  <a:pos x="8" y="28"/>
                </a:cxn>
                <a:cxn ang="0">
                  <a:pos x="14" y="28"/>
                </a:cxn>
                <a:cxn ang="0">
                  <a:pos x="14" y="28"/>
                </a:cxn>
                <a:cxn ang="0">
                  <a:pos x="20" y="28"/>
                </a:cxn>
                <a:cxn ang="0">
                  <a:pos x="24" y="24"/>
                </a:cxn>
                <a:cxn ang="0">
                  <a:pos x="28" y="20"/>
                </a:cxn>
                <a:cxn ang="0">
                  <a:pos x="28" y="14"/>
                </a:cxn>
                <a:cxn ang="0">
                  <a:pos x="28" y="14"/>
                </a:cxn>
                <a:cxn ang="0">
                  <a:pos x="28" y="8"/>
                </a:cxn>
                <a:cxn ang="0">
                  <a:pos x="24" y="4"/>
                </a:cxn>
                <a:cxn ang="0">
                  <a:pos x="20" y="0"/>
                </a:cxn>
                <a:cxn ang="0">
                  <a:pos x="14" y="0"/>
                </a:cxn>
              </a:cxnLst>
              <a:rect l="0" t="0" r="r" b="b"/>
              <a:pathLst>
                <a:path w="28" h="28">
                  <a:moveTo>
                    <a:pt x="14" y="0"/>
                  </a:moveTo>
                  <a:lnTo>
                    <a:pt x="14" y="0"/>
                  </a:lnTo>
                  <a:lnTo>
                    <a:pt x="8" y="0"/>
                  </a:lnTo>
                  <a:lnTo>
                    <a:pt x="4" y="4"/>
                  </a:lnTo>
                  <a:lnTo>
                    <a:pt x="0" y="8"/>
                  </a:lnTo>
                  <a:lnTo>
                    <a:pt x="0" y="14"/>
                  </a:lnTo>
                  <a:lnTo>
                    <a:pt x="0" y="14"/>
                  </a:lnTo>
                  <a:lnTo>
                    <a:pt x="0" y="20"/>
                  </a:lnTo>
                  <a:lnTo>
                    <a:pt x="4" y="24"/>
                  </a:lnTo>
                  <a:lnTo>
                    <a:pt x="8" y="28"/>
                  </a:lnTo>
                  <a:lnTo>
                    <a:pt x="14" y="28"/>
                  </a:lnTo>
                  <a:lnTo>
                    <a:pt x="14" y="28"/>
                  </a:lnTo>
                  <a:lnTo>
                    <a:pt x="20" y="28"/>
                  </a:lnTo>
                  <a:lnTo>
                    <a:pt x="24" y="24"/>
                  </a:lnTo>
                  <a:lnTo>
                    <a:pt x="28" y="20"/>
                  </a:lnTo>
                  <a:lnTo>
                    <a:pt x="28" y="14"/>
                  </a:lnTo>
                  <a:lnTo>
                    <a:pt x="28" y="14"/>
                  </a:lnTo>
                  <a:lnTo>
                    <a:pt x="28" y="8"/>
                  </a:lnTo>
                  <a:lnTo>
                    <a:pt x="24" y="4"/>
                  </a:lnTo>
                  <a:lnTo>
                    <a:pt x="20" y="0"/>
                  </a:lnTo>
                  <a:lnTo>
                    <a:pt x="14"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00" name="Freeform 197"/>
            <p:cNvSpPr/>
            <p:nvPr/>
          </p:nvSpPr>
          <p:spPr bwMode="auto">
            <a:xfrm>
              <a:off x="4786313" y="307975"/>
              <a:ext cx="22225" cy="19050"/>
            </a:xfrm>
            <a:custGeom>
              <a:avLst/>
              <a:gdLst/>
              <a:ahLst/>
              <a:cxnLst>
                <a:cxn ang="0">
                  <a:pos x="8" y="0"/>
                </a:cxn>
                <a:cxn ang="0">
                  <a:pos x="8" y="0"/>
                </a:cxn>
                <a:cxn ang="0">
                  <a:pos x="2" y="2"/>
                </a:cxn>
                <a:cxn ang="0">
                  <a:pos x="0" y="6"/>
                </a:cxn>
                <a:cxn ang="0">
                  <a:pos x="0" y="6"/>
                </a:cxn>
                <a:cxn ang="0">
                  <a:pos x="2" y="10"/>
                </a:cxn>
                <a:cxn ang="0">
                  <a:pos x="8" y="12"/>
                </a:cxn>
                <a:cxn ang="0">
                  <a:pos x="8" y="12"/>
                </a:cxn>
                <a:cxn ang="0">
                  <a:pos x="12" y="10"/>
                </a:cxn>
                <a:cxn ang="0">
                  <a:pos x="14" y="6"/>
                </a:cxn>
                <a:cxn ang="0">
                  <a:pos x="14" y="6"/>
                </a:cxn>
                <a:cxn ang="0">
                  <a:pos x="12" y="2"/>
                </a:cxn>
                <a:cxn ang="0">
                  <a:pos x="8" y="0"/>
                </a:cxn>
              </a:cxnLst>
              <a:rect l="0" t="0" r="r" b="b"/>
              <a:pathLst>
                <a:path w="14" h="12">
                  <a:moveTo>
                    <a:pt x="8" y="0"/>
                  </a:moveTo>
                  <a:lnTo>
                    <a:pt x="8" y="0"/>
                  </a:lnTo>
                  <a:lnTo>
                    <a:pt x="2" y="2"/>
                  </a:lnTo>
                  <a:lnTo>
                    <a:pt x="0" y="6"/>
                  </a:lnTo>
                  <a:lnTo>
                    <a:pt x="0" y="6"/>
                  </a:lnTo>
                  <a:lnTo>
                    <a:pt x="2" y="10"/>
                  </a:lnTo>
                  <a:lnTo>
                    <a:pt x="8" y="12"/>
                  </a:lnTo>
                  <a:lnTo>
                    <a:pt x="8" y="12"/>
                  </a:lnTo>
                  <a:lnTo>
                    <a:pt x="12" y="10"/>
                  </a:lnTo>
                  <a:lnTo>
                    <a:pt x="14" y="6"/>
                  </a:lnTo>
                  <a:lnTo>
                    <a:pt x="14"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01" name="Freeform 198"/>
            <p:cNvSpPr/>
            <p:nvPr/>
          </p:nvSpPr>
          <p:spPr bwMode="auto">
            <a:xfrm>
              <a:off x="4786313" y="307975"/>
              <a:ext cx="22225" cy="19050"/>
            </a:xfrm>
            <a:custGeom>
              <a:avLst/>
              <a:gdLst/>
              <a:ahLst/>
              <a:cxnLst>
                <a:cxn ang="0">
                  <a:pos x="8" y="0"/>
                </a:cxn>
                <a:cxn ang="0">
                  <a:pos x="8" y="0"/>
                </a:cxn>
                <a:cxn ang="0">
                  <a:pos x="2" y="2"/>
                </a:cxn>
                <a:cxn ang="0">
                  <a:pos x="0" y="6"/>
                </a:cxn>
                <a:cxn ang="0">
                  <a:pos x="0" y="6"/>
                </a:cxn>
                <a:cxn ang="0">
                  <a:pos x="2" y="10"/>
                </a:cxn>
                <a:cxn ang="0">
                  <a:pos x="8" y="12"/>
                </a:cxn>
                <a:cxn ang="0">
                  <a:pos x="8" y="12"/>
                </a:cxn>
                <a:cxn ang="0">
                  <a:pos x="12" y="10"/>
                </a:cxn>
                <a:cxn ang="0">
                  <a:pos x="14" y="6"/>
                </a:cxn>
                <a:cxn ang="0">
                  <a:pos x="14" y="6"/>
                </a:cxn>
                <a:cxn ang="0">
                  <a:pos x="12" y="2"/>
                </a:cxn>
                <a:cxn ang="0">
                  <a:pos x="8" y="0"/>
                </a:cxn>
              </a:cxnLst>
              <a:rect l="0" t="0" r="r" b="b"/>
              <a:pathLst>
                <a:path w="14" h="12">
                  <a:moveTo>
                    <a:pt x="8" y="0"/>
                  </a:moveTo>
                  <a:lnTo>
                    <a:pt x="8" y="0"/>
                  </a:lnTo>
                  <a:lnTo>
                    <a:pt x="2" y="2"/>
                  </a:lnTo>
                  <a:lnTo>
                    <a:pt x="0" y="6"/>
                  </a:lnTo>
                  <a:lnTo>
                    <a:pt x="0" y="6"/>
                  </a:lnTo>
                  <a:lnTo>
                    <a:pt x="2" y="10"/>
                  </a:lnTo>
                  <a:lnTo>
                    <a:pt x="8" y="12"/>
                  </a:lnTo>
                  <a:lnTo>
                    <a:pt x="8" y="12"/>
                  </a:lnTo>
                  <a:lnTo>
                    <a:pt x="12" y="10"/>
                  </a:lnTo>
                  <a:lnTo>
                    <a:pt x="14" y="6"/>
                  </a:lnTo>
                  <a:lnTo>
                    <a:pt x="14"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02" name="Freeform 199"/>
            <p:cNvSpPr/>
            <p:nvPr/>
          </p:nvSpPr>
          <p:spPr bwMode="auto">
            <a:xfrm>
              <a:off x="1516063" y="800100"/>
              <a:ext cx="22225" cy="19050"/>
            </a:xfrm>
            <a:custGeom>
              <a:avLst/>
              <a:gdLst/>
              <a:ahLst/>
              <a:cxnLst>
                <a:cxn ang="0">
                  <a:pos x="6" y="0"/>
                </a:cxn>
                <a:cxn ang="0">
                  <a:pos x="6" y="0"/>
                </a:cxn>
                <a:cxn ang="0">
                  <a:pos x="2" y="2"/>
                </a:cxn>
                <a:cxn ang="0">
                  <a:pos x="0" y="6"/>
                </a:cxn>
                <a:cxn ang="0">
                  <a:pos x="0" y="6"/>
                </a:cxn>
                <a:cxn ang="0">
                  <a:pos x="2" y="10"/>
                </a:cxn>
                <a:cxn ang="0">
                  <a:pos x="6" y="12"/>
                </a:cxn>
                <a:cxn ang="0">
                  <a:pos x="6" y="12"/>
                </a:cxn>
                <a:cxn ang="0">
                  <a:pos x="12" y="10"/>
                </a:cxn>
                <a:cxn ang="0">
                  <a:pos x="14" y="6"/>
                </a:cxn>
                <a:cxn ang="0">
                  <a:pos x="14" y="6"/>
                </a:cxn>
                <a:cxn ang="0">
                  <a:pos x="12" y="2"/>
                </a:cxn>
                <a:cxn ang="0">
                  <a:pos x="6" y="0"/>
                </a:cxn>
              </a:cxnLst>
              <a:rect l="0" t="0" r="r" b="b"/>
              <a:pathLst>
                <a:path w="14" h="12">
                  <a:moveTo>
                    <a:pt x="6" y="0"/>
                  </a:moveTo>
                  <a:lnTo>
                    <a:pt x="6" y="0"/>
                  </a:lnTo>
                  <a:lnTo>
                    <a:pt x="2" y="2"/>
                  </a:lnTo>
                  <a:lnTo>
                    <a:pt x="0" y="6"/>
                  </a:lnTo>
                  <a:lnTo>
                    <a:pt x="0" y="6"/>
                  </a:lnTo>
                  <a:lnTo>
                    <a:pt x="2" y="10"/>
                  </a:lnTo>
                  <a:lnTo>
                    <a:pt x="6" y="12"/>
                  </a:lnTo>
                  <a:lnTo>
                    <a:pt x="6" y="12"/>
                  </a:lnTo>
                  <a:lnTo>
                    <a:pt x="12" y="10"/>
                  </a:lnTo>
                  <a:lnTo>
                    <a:pt x="14" y="6"/>
                  </a:lnTo>
                  <a:lnTo>
                    <a:pt x="14" y="6"/>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03" name="Freeform 200"/>
            <p:cNvSpPr/>
            <p:nvPr/>
          </p:nvSpPr>
          <p:spPr bwMode="auto">
            <a:xfrm>
              <a:off x="1516063" y="800100"/>
              <a:ext cx="22225" cy="19050"/>
            </a:xfrm>
            <a:custGeom>
              <a:avLst/>
              <a:gdLst/>
              <a:ahLst/>
              <a:cxnLst>
                <a:cxn ang="0">
                  <a:pos x="6" y="0"/>
                </a:cxn>
                <a:cxn ang="0">
                  <a:pos x="6" y="0"/>
                </a:cxn>
                <a:cxn ang="0">
                  <a:pos x="2" y="2"/>
                </a:cxn>
                <a:cxn ang="0">
                  <a:pos x="0" y="6"/>
                </a:cxn>
                <a:cxn ang="0">
                  <a:pos x="0" y="6"/>
                </a:cxn>
                <a:cxn ang="0">
                  <a:pos x="2" y="10"/>
                </a:cxn>
                <a:cxn ang="0">
                  <a:pos x="6" y="12"/>
                </a:cxn>
                <a:cxn ang="0">
                  <a:pos x="6" y="12"/>
                </a:cxn>
                <a:cxn ang="0">
                  <a:pos x="12" y="10"/>
                </a:cxn>
                <a:cxn ang="0">
                  <a:pos x="14" y="6"/>
                </a:cxn>
                <a:cxn ang="0">
                  <a:pos x="14" y="6"/>
                </a:cxn>
                <a:cxn ang="0">
                  <a:pos x="12" y="2"/>
                </a:cxn>
                <a:cxn ang="0">
                  <a:pos x="6" y="0"/>
                </a:cxn>
              </a:cxnLst>
              <a:rect l="0" t="0" r="r" b="b"/>
              <a:pathLst>
                <a:path w="14" h="12">
                  <a:moveTo>
                    <a:pt x="6" y="0"/>
                  </a:moveTo>
                  <a:lnTo>
                    <a:pt x="6" y="0"/>
                  </a:lnTo>
                  <a:lnTo>
                    <a:pt x="2" y="2"/>
                  </a:lnTo>
                  <a:lnTo>
                    <a:pt x="0" y="6"/>
                  </a:lnTo>
                  <a:lnTo>
                    <a:pt x="0" y="6"/>
                  </a:lnTo>
                  <a:lnTo>
                    <a:pt x="2" y="10"/>
                  </a:lnTo>
                  <a:lnTo>
                    <a:pt x="6" y="12"/>
                  </a:lnTo>
                  <a:lnTo>
                    <a:pt x="6" y="12"/>
                  </a:lnTo>
                  <a:lnTo>
                    <a:pt x="12" y="10"/>
                  </a:lnTo>
                  <a:lnTo>
                    <a:pt x="14" y="6"/>
                  </a:lnTo>
                  <a:lnTo>
                    <a:pt x="14" y="6"/>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04" name="Freeform 201"/>
            <p:cNvSpPr/>
            <p:nvPr/>
          </p:nvSpPr>
          <p:spPr bwMode="auto">
            <a:xfrm>
              <a:off x="3617913" y="276225"/>
              <a:ext cx="34925" cy="34925"/>
            </a:xfrm>
            <a:custGeom>
              <a:avLst/>
              <a:gdLst/>
              <a:ahLst/>
              <a:cxnLst>
                <a:cxn ang="0">
                  <a:pos x="10" y="0"/>
                </a:cxn>
                <a:cxn ang="0">
                  <a:pos x="10" y="0"/>
                </a:cxn>
                <a:cxn ang="0">
                  <a:pos x="6" y="0"/>
                </a:cxn>
                <a:cxn ang="0">
                  <a:pos x="2" y="2"/>
                </a:cxn>
                <a:cxn ang="0">
                  <a:pos x="0" y="6"/>
                </a:cxn>
                <a:cxn ang="0">
                  <a:pos x="0" y="10"/>
                </a:cxn>
                <a:cxn ang="0">
                  <a:pos x="0" y="10"/>
                </a:cxn>
                <a:cxn ang="0">
                  <a:pos x="0" y="16"/>
                </a:cxn>
                <a:cxn ang="0">
                  <a:pos x="2" y="18"/>
                </a:cxn>
                <a:cxn ang="0">
                  <a:pos x="6" y="22"/>
                </a:cxn>
                <a:cxn ang="0">
                  <a:pos x="10" y="22"/>
                </a:cxn>
                <a:cxn ang="0">
                  <a:pos x="10" y="22"/>
                </a:cxn>
                <a:cxn ang="0">
                  <a:pos x="16" y="22"/>
                </a:cxn>
                <a:cxn ang="0">
                  <a:pos x="18" y="18"/>
                </a:cxn>
                <a:cxn ang="0">
                  <a:pos x="22" y="16"/>
                </a:cxn>
                <a:cxn ang="0">
                  <a:pos x="22" y="10"/>
                </a:cxn>
                <a:cxn ang="0">
                  <a:pos x="22" y="10"/>
                </a:cxn>
                <a:cxn ang="0">
                  <a:pos x="22" y="6"/>
                </a:cxn>
                <a:cxn ang="0">
                  <a:pos x="18" y="2"/>
                </a:cxn>
                <a:cxn ang="0">
                  <a:pos x="16" y="0"/>
                </a:cxn>
                <a:cxn ang="0">
                  <a:pos x="10" y="0"/>
                </a:cxn>
              </a:cxnLst>
              <a:rect l="0" t="0" r="r" b="b"/>
              <a:pathLst>
                <a:path w="22" h="22">
                  <a:moveTo>
                    <a:pt x="10" y="0"/>
                  </a:moveTo>
                  <a:lnTo>
                    <a:pt x="10" y="0"/>
                  </a:lnTo>
                  <a:lnTo>
                    <a:pt x="6" y="0"/>
                  </a:lnTo>
                  <a:lnTo>
                    <a:pt x="2" y="2"/>
                  </a:lnTo>
                  <a:lnTo>
                    <a:pt x="0" y="6"/>
                  </a:lnTo>
                  <a:lnTo>
                    <a:pt x="0" y="10"/>
                  </a:lnTo>
                  <a:lnTo>
                    <a:pt x="0" y="10"/>
                  </a:lnTo>
                  <a:lnTo>
                    <a:pt x="0" y="16"/>
                  </a:lnTo>
                  <a:lnTo>
                    <a:pt x="2" y="18"/>
                  </a:lnTo>
                  <a:lnTo>
                    <a:pt x="6" y="22"/>
                  </a:lnTo>
                  <a:lnTo>
                    <a:pt x="10" y="22"/>
                  </a:lnTo>
                  <a:lnTo>
                    <a:pt x="10" y="22"/>
                  </a:lnTo>
                  <a:lnTo>
                    <a:pt x="16" y="22"/>
                  </a:lnTo>
                  <a:lnTo>
                    <a:pt x="18" y="18"/>
                  </a:lnTo>
                  <a:lnTo>
                    <a:pt x="22" y="16"/>
                  </a:lnTo>
                  <a:lnTo>
                    <a:pt x="22" y="10"/>
                  </a:lnTo>
                  <a:lnTo>
                    <a:pt x="22" y="10"/>
                  </a:lnTo>
                  <a:lnTo>
                    <a:pt x="22" y="6"/>
                  </a:lnTo>
                  <a:lnTo>
                    <a:pt x="18" y="2"/>
                  </a:lnTo>
                  <a:lnTo>
                    <a:pt x="16" y="0"/>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05" name="Freeform 202"/>
            <p:cNvSpPr/>
            <p:nvPr/>
          </p:nvSpPr>
          <p:spPr bwMode="auto">
            <a:xfrm>
              <a:off x="3617913" y="276225"/>
              <a:ext cx="34925" cy="34925"/>
            </a:xfrm>
            <a:custGeom>
              <a:avLst/>
              <a:gdLst/>
              <a:ahLst/>
              <a:cxnLst>
                <a:cxn ang="0">
                  <a:pos x="10" y="0"/>
                </a:cxn>
                <a:cxn ang="0">
                  <a:pos x="10" y="0"/>
                </a:cxn>
                <a:cxn ang="0">
                  <a:pos x="6" y="0"/>
                </a:cxn>
                <a:cxn ang="0">
                  <a:pos x="2" y="2"/>
                </a:cxn>
                <a:cxn ang="0">
                  <a:pos x="0" y="6"/>
                </a:cxn>
                <a:cxn ang="0">
                  <a:pos x="0" y="10"/>
                </a:cxn>
                <a:cxn ang="0">
                  <a:pos x="0" y="10"/>
                </a:cxn>
                <a:cxn ang="0">
                  <a:pos x="0" y="16"/>
                </a:cxn>
                <a:cxn ang="0">
                  <a:pos x="2" y="18"/>
                </a:cxn>
                <a:cxn ang="0">
                  <a:pos x="6" y="22"/>
                </a:cxn>
                <a:cxn ang="0">
                  <a:pos x="10" y="22"/>
                </a:cxn>
                <a:cxn ang="0">
                  <a:pos x="10" y="22"/>
                </a:cxn>
                <a:cxn ang="0">
                  <a:pos x="16" y="22"/>
                </a:cxn>
                <a:cxn ang="0">
                  <a:pos x="18" y="18"/>
                </a:cxn>
                <a:cxn ang="0">
                  <a:pos x="22" y="16"/>
                </a:cxn>
                <a:cxn ang="0">
                  <a:pos x="22" y="10"/>
                </a:cxn>
                <a:cxn ang="0">
                  <a:pos x="22" y="10"/>
                </a:cxn>
                <a:cxn ang="0">
                  <a:pos x="22" y="6"/>
                </a:cxn>
                <a:cxn ang="0">
                  <a:pos x="18" y="2"/>
                </a:cxn>
                <a:cxn ang="0">
                  <a:pos x="16" y="0"/>
                </a:cxn>
                <a:cxn ang="0">
                  <a:pos x="10" y="0"/>
                </a:cxn>
              </a:cxnLst>
              <a:rect l="0" t="0" r="r" b="b"/>
              <a:pathLst>
                <a:path w="22" h="22">
                  <a:moveTo>
                    <a:pt x="10" y="0"/>
                  </a:moveTo>
                  <a:lnTo>
                    <a:pt x="10" y="0"/>
                  </a:lnTo>
                  <a:lnTo>
                    <a:pt x="6" y="0"/>
                  </a:lnTo>
                  <a:lnTo>
                    <a:pt x="2" y="2"/>
                  </a:lnTo>
                  <a:lnTo>
                    <a:pt x="0" y="6"/>
                  </a:lnTo>
                  <a:lnTo>
                    <a:pt x="0" y="10"/>
                  </a:lnTo>
                  <a:lnTo>
                    <a:pt x="0" y="10"/>
                  </a:lnTo>
                  <a:lnTo>
                    <a:pt x="0" y="16"/>
                  </a:lnTo>
                  <a:lnTo>
                    <a:pt x="2" y="18"/>
                  </a:lnTo>
                  <a:lnTo>
                    <a:pt x="6" y="22"/>
                  </a:lnTo>
                  <a:lnTo>
                    <a:pt x="10" y="22"/>
                  </a:lnTo>
                  <a:lnTo>
                    <a:pt x="10" y="22"/>
                  </a:lnTo>
                  <a:lnTo>
                    <a:pt x="16" y="22"/>
                  </a:lnTo>
                  <a:lnTo>
                    <a:pt x="18" y="18"/>
                  </a:lnTo>
                  <a:lnTo>
                    <a:pt x="22" y="16"/>
                  </a:lnTo>
                  <a:lnTo>
                    <a:pt x="22" y="10"/>
                  </a:lnTo>
                  <a:lnTo>
                    <a:pt x="22" y="10"/>
                  </a:lnTo>
                  <a:lnTo>
                    <a:pt x="22" y="6"/>
                  </a:lnTo>
                  <a:lnTo>
                    <a:pt x="18" y="2"/>
                  </a:lnTo>
                  <a:lnTo>
                    <a:pt x="16" y="0"/>
                  </a:lnTo>
                  <a:lnTo>
                    <a:pt x="10"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06" name="Freeform 203"/>
            <p:cNvSpPr/>
            <p:nvPr/>
          </p:nvSpPr>
          <p:spPr bwMode="auto">
            <a:xfrm>
              <a:off x="2230438" y="641350"/>
              <a:ext cx="50800" cy="53975"/>
            </a:xfrm>
            <a:custGeom>
              <a:avLst/>
              <a:gdLst/>
              <a:ahLst/>
              <a:cxnLst>
                <a:cxn ang="0">
                  <a:pos x="16" y="0"/>
                </a:cxn>
                <a:cxn ang="0">
                  <a:pos x="16" y="0"/>
                </a:cxn>
                <a:cxn ang="0">
                  <a:pos x="10" y="0"/>
                </a:cxn>
                <a:cxn ang="0">
                  <a:pos x="4" y="4"/>
                </a:cxn>
                <a:cxn ang="0">
                  <a:pos x="0" y="10"/>
                </a:cxn>
                <a:cxn ang="0">
                  <a:pos x="0" y="16"/>
                </a:cxn>
                <a:cxn ang="0">
                  <a:pos x="0" y="16"/>
                </a:cxn>
                <a:cxn ang="0">
                  <a:pos x="0" y="22"/>
                </a:cxn>
                <a:cxn ang="0">
                  <a:pos x="4" y="28"/>
                </a:cxn>
                <a:cxn ang="0">
                  <a:pos x="10" y="32"/>
                </a:cxn>
                <a:cxn ang="0">
                  <a:pos x="16" y="34"/>
                </a:cxn>
                <a:cxn ang="0">
                  <a:pos x="16" y="34"/>
                </a:cxn>
                <a:cxn ang="0">
                  <a:pos x="22" y="32"/>
                </a:cxn>
                <a:cxn ang="0">
                  <a:pos x="28" y="28"/>
                </a:cxn>
                <a:cxn ang="0">
                  <a:pos x="32" y="22"/>
                </a:cxn>
                <a:cxn ang="0">
                  <a:pos x="32" y="16"/>
                </a:cxn>
                <a:cxn ang="0">
                  <a:pos x="32" y="16"/>
                </a:cxn>
                <a:cxn ang="0">
                  <a:pos x="32" y="10"/>
                </a:cxn>
                <a:cxn ang="0">
                  <a:pos x="28" y="4"/>
                </a:cxn>
                <a:cxn ang="0">
                  <a:pos x="22" y="0"/>
                </a:cxn>
                <a:cxn ang="0">
                  <a:pos x="16" y="0"/>
                </a:cxn>
              </a:cxnLst>
              <a:rect l="0" t="0" r="r" b="b"/>
              <a:pathLst>
                <a:path w="32" h="34">
                  <a:moveTo>
                    <a:pt x="16" y="0"/>
                  </a:moveTo>
                  <a:lnTo>
                    <a:pt x="16" y="0"/>
                  </a:lnTo>
                  <a:lnTo>
                    <a:pt x="10" y="0"/>
                  </a:lnTo>
                  <a:lnTo>
                    <a:pt x="4" y="4"/>
                  </a:lnTo>
                  <a:lnTo>
                    <a:pt x="0" y="10"/>
                  </a:lnTo>
                  <a:lnTo>
                    <a:pt x="0" y="16"/>
                  </a:lnTo>
                  <a:lnTo>
                    <a:pt x="0" y="16"/>
                  </a:lnTo>
                  <a:lnTo>
                    <a:pt x="0" y="22"/>
                  </a:lnTo>
                  <a:lnTo>
                    <a:pt x="4" y="28"/>
                  </a:lnTo>
                  <a:lnTo>
                    <a:pt x="10" y="32"/>
                  </a:lnTo>
                  <a:lnTo>
                    <a:pt x="16" y="34"/>
                  </a:lnTo>
                  <a:lnTo>
                    <a:pt x="16" y="34"/>
                  </a:lnTo>
                  <a:lnTo>
                    <a:pt x="22" y="32"/>
                  </a:lnTo>
                  <a:lnTo>
                    <a:pt x="28" y="28"/>
                  </a:lnTo>
                  <a:lnTo>
                    <a:pt x="32" y="22"/>
                  </a:lnTo>
                  <a:lnTo>
                    <a:pt x="32" y="16"/>
                  </a:lnTo>
                  <a:lnTo>
                    <a:pt x="32" y="16"/>
                  </a:lnTo>
                  <a:lnTo>
                    <a:pt x="32" y="10"/>
                  </a:lnTo>
                  <a:lnTo>
                    <a:pt x="28" y="4"/>
                  </a:lnTo>
                  <a:lnTo>
                    <a:pt x="22" y="0"/>
                  </a:lnTo>
                  <a:lnTo>
                    <a:pt x="1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07" name="Freeform 204"/>
            <p:cNvSpPr/>
            <p:nvPr/>
          </p:nvSpPr>
          <p:spPr bwMode="auto">
            <a:xfrm>
              <a:off x="2230438" y="641350"/>
              <a:ext cx="50800" cy="53975"/>
            </a:xfrm>
            <a:custGeom>
              <a:avLst/>
              <a:gdLst/>
              <a:ahLst/>
              <a:cxnLst>
                <a:cxn ang="0">
                  <a:pos x="16" y="0"/>
                </a:cxn>
                <a:cxn ang="0">
                  <a:pos x="16" y="0"/>
                </a:cxn>
                <a:cxn ang="0">
                  <a:pos x="10" y="0"/>
                </a:cxn>
                <a:cxn ang="0">
                  <a:pos x="4" y="4"/>
                </a:cxn>
                <a:cxn ang="0">
                  <a:pos x="0" y="10"/>
                </a:cxn>
                <a:cxn ang="0">
                  <a:pos x="0" y="16"/>
                </a:cxn>
                <a:cxn ang="0">
                  <a:pos x="0" y="16"/>
                </a:cxn>
                <a:cxn ang="0">
                  <a:pos x="0" y="22"/>
                </a:cxn>
                <a:cxn ang="0">
                  <a:pos x="4" y="28"/>
                </a:cxn>
                <a:cxn ang="0">
                  <a:pos x="10" y="32"/>
                </a:cxn>
                <a:cxn ang="0">
                  <a:pos x="16" y="34"/>
                </a:cxn>
                <a:cxn ang="0">
                  <a:pos x="16" y="34"/>
                </a:cxn>
                <a:cxn ang="0">
                  <a:pos x="22" y="32"/>
                </a:cxn>
                <a:cxn ang="0">
                  <a:pos x="28" y="28"/>
                </a:cxn>
                <a:cxn ang="0">
                  <a:pos x="32" y="22"/>
                </a:cxn>
                <a:cxn ang="0">
                  <a:pos x="32" y="16"/>
                </a:cxn>
                <a:cxn ang="0">
                  <a:pos x="32" y="16"/>
                </a:cxn>
                <a:cxn ang="0">
                  <a:pos x="32" y="10"/>
                </a:cxn>
                <a:cxn ang="0">
                  <a:pos x="28" y="4"/>
                </a:cxn>
                <a:cxn ang="0">
                  <a:pos x="22" y="0"/>
                </a:cxn>
                <a:cxn ang="0">
                  <a:pos x="16" y="0"/>
                </a:cxn>
              </a:cxnLst>
              <a:rect l="0" t="0" r="r" b="b"/>
              <a:pathLst>
                <a:path w="32" h="34">
                  <a:moveTo>
                    <a:pt x="16" y="0"/>
                  </a:moveTo>
                  <a:lnTo>
                    <a:pt x="16" y="0"/>
                  </a:lnTo>
                  <a:lnTo>
                    <a:pt x="10" y="0"/>
                  </a:lnTo>
                  <a:lnTo>
                    <a:pt x="4" y="4"/>
                  </a:lnTo>
                  <a:lnTo>
                    <a:pt x="0" y="10"/>
                  </a:lnTo>
                  <a:lnTo>
                    <a:pt x="0" y="16"/>
                  </a:lnTo>
                  <a:lnTo>
                    <a:pt x="0" y="16"/>
                  </a:lnTo>
                  <a:lnTo>
                    <a:pt x="0" y="22"/>
                  </a:lnTo>
                  <a:lnTo>
                    <a:pt x="4" y="28"/>
                  </a:lnTo>
                  <a:lnTo>
                    <a:pt x="10" y="32"/>
                  </a:lnTo>
                  <a:lnTo>
                    <a:pt x="16" y="34"/>
                  </a:lnTo>
                  <a:lnTo>
                    <a:pt x="16" y="34"/>
                  </a:lnTo>
                  <a:lnTo>
                    <a:pt x="22" y="32"/>
                  </a:lnTo>
                  <a:lnTo>
                    <a:pt x="28" y="28"/>
                  </a:lnTo>
                  <a:lnTo>
                    <a:pt x="32" y="22"/>
                  </a:lnTo>
                  <a:lnTo>
                    <a:pt x="32" y="16"/>
                  </a:lnTo>
                  <a:lnTo>
                    <a:pt x="32" y="16"/>
                  </a:lnTo>
                  <a:lnTo>
                    <a:pt x="32" y="10"/>
                  </a:lnTo>
                  <a:lnTo>
                    <a:pt x="28" y="4"/>
                  </a:lnTo>
                  <a:lnTo>
                    <a:pt x="22" y="0"/>
                  </a:lnTo>
                  <a:lnTo>
                    <a:pt x="1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08" name="Freeform 206"/>
            <p:cNvSpPr/>
            <p:nvPr/>
          </p:nvSpPr>
          <p:spPr bwMode="auto">
            <a:xfrm>
              <a:off x="2719388" y="730250"/>
              <a:ext cx="69850" cy="69850"/>
            </a:xfrm>
            <a:custGeom>
              <a:avLst/>
              <a:gdLst/>
              <a:ahLst/>
              <a:cxnLst>
                <a:cxn ang="0">
                  <a:pos x="22" y="0"/>
                </a:cxn>
                <a:cxn ang="0">
                  <a:pos x="22" y="0"/>
                </a:cxn>
                <a:cxn ang="0">
                  <a:pos x="14" y="2"/>
                </a:cxn>
                <a:cxn ang="0">
                  <a:pos x="6" y="6"/>
                </a:cxn>
                <a:cxn ang="0">
                  <a:pos x="2" y="14"/>
                </a:cxn>
                <a:cxn ang="0">
                  <a:pos x="0" y="22"/>
                </a:cxn>
                <a:cxn ang="0">
                  <a:pos x="0" y="22"/>
                </a:cxn>
                <a:cxn ang="0">
                  <a:pos x="2" y="30"/>
                </a:cxn>
                <a:cxn ang="0">
                  <a:pos x="6" y="38"/>
                </a:cxn>
                <a:cxn ang="0">
                  <a:pos x="14" y="42"/>
                </a:cxn>
                <a:cxn ang="0">
                  <a:pos x="22" y="44"/>
                </a:cxn>
                <a:cxn ang="0">
                  <a:pos x="22" y="44"/>
                </a:cxn>
                <a:cxn ang="0">
                  <a:pos x="30" y="42"/>
                </a:cxn>
                <a:cxn ang="0">
                  <a:pos x="38" y="38"/>
                </a:cxn>
                <a:cxn ang="0">
                  <a:pos x="42" y="30"/>
                </a:cxn>
                <a:cxn ang="0">
                  <a:pos x="44" y="22"/>
                </a:cxn>
                <a:cxn ang="0">
                  <a:pos x="44" y="22"/>
                </a:cxn>
                <a:cxn ang="0">
                  <a:pos x="42" y="14"/>
                </a:cxn>
                <a:cxn ang="0">
                  <a:pos x="38" y="6"/>
                </a:cxn>
                <a:cxn ang="0">
                  <a:pos x="30" y="2"/>
                </a:cxn>
                <a:cxn ang="0">
                  <a:pos x="22" y="0"/>
                </a:cxn>
              </a:cxnLst>
              <a:rect l="0" t="0" r="r" b="b"/>
              <a:pathLst>
                <a:path w="44" h="44">
                  <a:moveTo>
                    <a:pt x="22" y="0"/>
                  </a:moveTo>
                  <a:lnTo>
                    <a:pt x="22" y="0"/>
                  </a:lnTo>
                  <a:lnTo>
                    <a:pt x="14" y="2"/>
                  </a:lnTo>
                  <a:lnTo>
                    <a:pt x="6" y="6"/>
                  </a:lnTo>
                  <a:lnTo>
                    <a:pt x="2" y="14"/>
                  </a:lnTo>
                  <a:lnTo>
                    <a:pt x="0" y="22"/>
                  </a:lnTo>
                  <a:lnTo>
                    <a:pt x="0" y="22"/>
                  </a:lnTo>
                  <a:lnTo>
                    <a:pt x="2" y="30"/>
                  </a:lnTo>
                  <a:lnTo>
                    <a:pt x="6" y="38"/>
                  </a:lnTo>
                  <a:lnTo>
                    <a:pt x="14" y="42"/>
                  </a:lnTo>
                  <a:lnTo>
                    <a:pt x="22" y="44"/>
                  </a:lnTo>
                  <a:lnTo>
                    <a:pt x="22" y="44"/>
                  </a:lnTo>
                  <a:lnTo>
                    <a:pt x="30" y="42"/>
                  </a:lnTo>
                  <a:lnTo>
                    <a:pt x="38" y="38"/>
                  </a:lnTo>
                  <a:lnTo>
                    <a:pt x="42" y="30"/>
                  </a:lnTo>
                  <a:lnTo>
                    <a:pt x="44" y="22"/>
                  </a:lnTo>
                  <a:lnTo>
                    <a:pt x="44" y="22"/>
                  </a:lnTo>
                  <a:lnTo>
                    <a:pt x="42" y="14"/>
                  </a:lnTo>
                  <a:lnTo>
                    <a:pt x="38" y="6"/>
                  </a:lnTo>
                  <a:lnTo>
                    <a:pt x="30" y="2"/>
                  </a:lnTo>
                  <a:lnTo>
                    <a:pt x="2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09" name="Freeform 207"/>
            <p:cNvSpPr/>
            <p:nvPr/>
          </p:nvSpPr>
          <p:spPr bwMode="auto">
            <a:xfrm>
              <a:off x="2719388" y="730250"/>
              <a:ext cx="69850" cy="69850"/>
            </a:xfrm>
            <a:custGeom>
              <a:avLst/>
              <a:gdLst/>
              <a:ahLst/>
              <a:cxnLst>
                <a:cxn ang="0">
                  <a:pos x="22" y="0"/>
                </a:cxn>
                <a:cxn ang="0">
                  <a:pos x="22" y="0"/>
                </a:cxn>
                <a:cxn ang="0">
                  <a:pos x="14" y="2"/>
                </a:cxn>
                <a:cxn ang="0">
                  <a:pos x="6" y="6"/>
                </a:cxn>
                <a:cxn ang="0">
                  <a:pos x="2" y="14"/>
                </a:cxn>
                <a:cxn ang="0">
                  <a:pos x="0" y="22"/>
                </a:cxn>
                <a:cxn ang="0">
                  <a:pos x="0" y="22"/>
                </a:cxn>
                <a:cxn ang="0">
                  <a:pos x="2" y="30"/>
                </a:cxn>
                <a:cxn ang="0">
                  <a:pos x="6" y="38"/>
                </a:cxn>
                <a:cxn ang="0">
                  <a:pos x="14" y="42"/>
                </a:cxn>
                <a:cxn ang="0">
                  <a:pos x="22" y="44"/>
                </a:cxn>
                <a:cxn ang="0">
                  <a:pos x="22" y="44"/>
                </a:cxn>
                <a:cxn ang="0">
                  <a:pos x="30" y="42"/>
                </a:cxn>
                <a:cxn ang="0">
                  <a:pos x="38" y="38"/>
                </a:cxn>
                <a:cxn ang="0">
                  <a:pos x="42" y="30"/>
                </a:cxn>
                <a:cxn ang="0">
                  <a:pos x="44" y="22"/>
                </a:cxn>
                <a:cxn ang="0">
                  <a:pos x="44" y="22"/>
                </a:cxn>
                <a:cxn ang="0">
                  <a:pos x="42" y="14"/>
                </a:cxn>
                <a:cxn ang="0">
                  <a:pos x="38" y="6"/>
                </a:cxn>
                <a:cxn ang="0">
                  <a:pos x="30" y="2"/>
                </a:cxn>
                <a:cxn ang="0">
                  <a:pos x="22" y="0"/>
                </a:cxn>
              </a:cxnLst>
              <a:rect l="0" t="0" r="r" b="b"/>
              <a:pathLst>
                <a:path w="44" h="44">
                  <a:moveTo>
                    <a:pt x="22" y="0"/>
                  </a:moveTo>
                  <a:lnTo>
                    <a:pt x="22" y="0"/>
                  </a:lnTo>
                  <a:lnTo>
                    <a:pt x="14" y="2"/>
                  </a:lnTo>
                  <a:lnTo>
                    <a:pt x="6" y="6"/>
                  </a:lnTo>
                  <a:lnTo>
                    <a:pt x="2" y="14"/>
                  </a:lnTo>
                  <a:lnTo>
                    <a:pt x="0" y="22"/>
                  </a:lnTo>
                  <a:lnTo>
                    <a:pt x="0" y="22"/>
                  </a:lnTo>
                  <a:lnTo>
                    <a:pt x="2" y="30"/>
                  </a:lnTo>
                  <a:lnTo>
                    <a:pt x="6" y="38"/>
                  </a:lnTo>
                  <a:lnTo>
                    <a:pt x="14" y="42"/>
                  </a:lnTo>
                  <a:lnTo>
                    <a:pt x="22" y="44"/>
                  </a:lnTo>
                  <a:lnTo>
                    <a:pt x="22" y="44"/>
                  </a:lnTo>
                  <a:lnTo>
                    <a:pt x="30" y="42"/>
                  </a:lnTo>
                  <a:lnTo>
                    <a:pt x="38" y="38"/>
                  </a:lnTo>
                  <a:lnTo>
                    <a:pt x="42" y="30"/>
                  </a:lnTo>
                  <a:lnTo>
                    <a:pt x="44" y="22"/>
                  </a:lnTo>
                  <a:lnTo>
                    <a:pt x="44" y="22"/>
                  </a:lnTo>
                  <a:lnTo>
                    <a:pt x="42" y="14"/>
                  </a:lnTo>
                  <a:lnTo>
                    <a:pt x="38" y="6"/>
                  </a:lnTo>
                  <a:lnTo>
                    <a:pt x="30" y="2"/>
                  </a:lnTo>
                  <a:lnTo>
                    <a:pt x="22"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10" name="Freeform 208"/>
            <p:cNvSpPr/>
            <p:nvPr/>
          </p:nvSpPr>
          <p:spPr bwMode="auto">
            <a:xfrm>
              <a:off x="3100388" y="720725"/>
              <a:ext cx="38100" cy="34925"/>
            </a:xfrm>
            <a:custGeom>
              <a:avLst/>
              <a:gdLst/>
              <a:ahLst/>
              <a:cxnLst>
                <a:cxn ang="0">
                  <a:pos x="12" y="0"/>
                </a:cxn>
                <a:cxn ang="0">
                  <a:pos x="12" y="0"/>
                </a:cxn>
                <a:cxn ang="0">
                  <a:pos x="8" y="0"/>
                </a:cxn>
                <a:cxn ang="0">
                  <a:pos x="4" y="4"/>
                </a:cxn>
                <a:cxn ang="0">
                  <a:pos x="2" y="6"/>
                </a:cxn>
                <a:cxn ang="0">
                  <a:pos x="0" y="12"/>
                </a:cxn>
                <a:cxn ang="0">
                  <a:pos x="0" y="12"/>
                </a:cxn>
                <a:cxn ang="0">
                  <a:pos x="2" y="16"/>
                </a:cxn>
                <a:cxn ang="0">
                  <a:pos x="4" y="20"/>
                </a:cxn>
                <a:cxn ang="0">
                  <a:pos x="8" y="22"/>
                </a:cxn>
                <a:cxn ang="0">
                  <a:pos x="12" y="22"/>
                </a:cxn>
                <a:cxn ang="0">
                  <a:pos x="12" y="22"/>
                </a:cxn>
                <a:cxn ang="0">
                  <a:pos x="16" y="22"/>
                </a:cxn>
                <a:cxn ang="0">
                  <a:pos x="20" y="20"/>
                </a:cxn>
                <a:cxn ang="0">
                  <a:pos x="22" y="16"/>
                </a:cxn>
                <a:cxn ang="0">
                  <a:pos x="24" y="12"/>
                </a:cxn>
                <a:cxn ang="0">
                  <a:pos x="24" y="12"/>
                </a:cxn>
                <a:cxn ang="0">
                  <a:pos x="22" y="6"/>
                </a:cxn>
                <a:cxn ang="0">
                  <a:pos x="20" y="4"/>
                </a:cxn>
                <a:cxn ang="0">
                  <a:pos x="16" y="0"/>
                </a:cxn>
                <a:cxn ang="0">
                  <a:pos x="12" y="0"/>
                </a:cxn>
              </a:cxnLst>
              <a:rect l="0" t="0" r="r" b="b"/>
              <a:pathLst>
                <a:path w="24" h="22">
                  <a:moveTo>
                    <a:pt x="12" y="0"/>
                  </a:moveTo>
                  <a:lnTo>
                    <a:pt x="12" y="0"/>
                  </a:lnTo>
                  <a:lnTo>
                    <a:pt x="8" y="0"/>
                  </a:lnTo>
                  <a:lnTo>
                    <a:pt x="4" y="4"/>
                  </a:lnTo>
                  <a:lnTo>
                    <a:pt x="2" y="6"/>
                  </a:lnTo>
                  <a:lnTo>
                    <a:pt x="0" y="12"/>
                  </a:lnTo>
                  <a:lnTo>
                    <a:pt x="0" y="12"/>
                  </a:lnTo>
                  <a:lnTo>
                    <a:pt x="2" y="16"/>
                  </a:lnTo>
                  <a:lnTo>
                    <a:pt x="4" y="20"/>
                  </a:lnTo>
                  <a:lnTo>
                    <a:pt x="8" y="22"/>
                  </a:lnTo>
                  <a:lnTo>
                    <a:pt x="12" y="22"/>
                  </a:lnTo>
                  <a:lnTo>
                    <a:pt x="12" y="22"/>
                  </a:lnTo>
                  <a:lnTo>
                    <a:pt x="16" y="22"/>
                  </a:lnTo>
                  <a:lnTo>
                    <a:pt x="20" y="20"/>
                  </a:lnTo>
                  <a:lnTo>
                    <a:pt x="22" y="16"/>
                  </a:lnTo>
                  <a:lnTo>
                    <a:pt x="24" y="12"/>
                  </a:lnTo>
                  <a:lnTo>
                    <a:pt x="24" y="12"/>
                  </a:lnTo>
                  <a:lnTo>
                    <a:pt x="22" y="6"/>
                  </a:lnTo>
                  <a:lnTo>
                    <a:pt x="20" y="4"/>
                  </a:lnTo>
                  <a:lnTo>
                    <a:pt x="16" y="0"/>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11" name="Freeform 209"/>
            <p:cNvSpPr/>
            <p:nvPr/>
          </p:nvSpPr>
          <p:spPr bwMode="auto">
            <a:xfrm>
              <a:off x="3100388" y="720725"/>
              <a:ext cx="38100" cy="34925"/>
            </a:xfrm>
            <a:custGeom>
              <a:avLst/>
              <a:gdLst/>
              <a:ahLst/>
              <a:cxnLst>
                <a:cxn ang="0">
                  <a:pos x="12" y="0"/>
                </a:cxn>
                <a:cxn ang="0">
                  <a:pos x="12" y="0"/>
                </a:cxn>
                <a:cxn ang="0">
                  <a:pos x="8" y="0"/>
                </a:cxn>
                <a:cxn ang="0">
                  <a:pos x="4" y="4"/>
                </a:cxn>
                <a:cxn ang="0">
                  <a:pos x="2" y="6"/>
                </a:cxn>
                <a:cxn ang="0">
                  <a:pos x="0" y="12"/>
                </a:cxn>
                <a:cxn ang="0">
                  <a:pos x="0" y="12"/>
                </a:cxn>
                <a:cxn ang="0">
                  <a:pos x="2" y="16"/>
                </a:cxn>
                <a:cxn ang="0">
                  <a:pos x="4" y="20"/>
                </a:cxn>
                <a:cxn ang="0">
                  <a:pos x="8" y="22"/>
                </a:cxn>
                <a:cxn ang="0">
                  <a:pos x="12" y="22"/>
                </a:cxn>
                <a:cxn ang="0">
                  <a:pos x="12" y="22"/>
                </a:cxn>
                <a:cxn ang="0">
                  <a:pos x="16" y="22"/>
                </a:cxn>
                <a:cxn ang="0">
                  <a:pos x="20" y="20"/>
                </a:cxn>
                <a:cxn ang="0">
                  <a:pos x="22" y="16"/>
                </a:cxn>
                <a:cxn ang="0">
                  <a:pos x="24" y="12"/>
                </a:cxn>
                <a:cxn ang="0">
                  <a:pos x="24" y="12"/>
                </a:cxn>
                <a:cxn ang="0">
                  <a:pos x="22" y="6"/>
                </a:cxn>
                <a:cxn ang="0">
                  <a:pos x="20" y="4"/>
                </a:cxn>
                <a:cxn ang="0">
                  <a:pos x="16" y="0"/>
                </a:cxn>
                <a:cxn ang="0">
                  <a:pos x="12" y="0"/>
                </a:cxn>
              </a:cxnLst>
              <a:rect l="0" t="0" r="r" b="b"/>
              <a:pathLst>
                <a:path w="24" h="22">
                  <a:moveTo>
                    <a:pt x="12" y="0"/>
                  </a:moveTo>
                  <a:lnTo>
                    <a:pt x="12" y="0"/>
                  </a:lnTo>
                  <a:lnTo>
                    <a:pt x="8" y="0"/>
                  </a:lnTo>
                  <a:lnTo>
                    <a:pt x="4" y="4"/>
                  </a:lnTo>
                  <a:lnTo>
                    <a:pt x="2" y="6"/>
                  </a:lnTo>
                  <a:lnTo>
                    <a:pt x="0" y="12"/>
                  </a:lnTo>
                  <a:lnTo>
                    <a:pt x="0" y="12"/>
                  </a:lnTo>
                  <a:lnTo>
                    <a:pt x="2" y="16"/>
                  </a:lnTo>
                  <a:lnTo>
                    <a:pt x="4" y="20"/>
                  </a:lnTo>
                  <a:lnTo>
                    <a:pt x="8" y="22"/>
                  </a:lnTo>
                  <a:lnTo>
                    <a:pt x="12" y="22"/>
                  </a:lnTo>
                  <a:lnTo>
                    <a:pt x="12" y="22"/>
                  </a:lnTo>
                  <a:lnTo>
                    <a:pt x="16" y="22"/>
                  </a:lnTo>
                  <a:lnTo>
                    <a:pt x="20" y="20"/>
                  </a:lnTo>
                  <a:lnTo>
                    <a:pt x="22" y="16"/>
                  </a:lnTo>
                  <a:lnTo>
                    <a:pt x="24" y="12"/>
                  </a:lnTo>
                  <a:lnTo>
                    <a:pt x="24" y="12"/>
                  </a:lnTo>
                  <a:lnTo>
                    <a:pt x="22" y="6"/>
                  </a:lnTo>
                  <a:lnTo>
                    <a:pt x="20" y="4"/>
                  </a:lnTo>
                  <a:lnTo>
                    <a:pt x="16" y="0"/>
                  </a:lnTo>
                  <a:lnTo>
                    <a:pt x="12"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12" name="Freeform 210"/>
            <p:cNvSpPr/>
            <p:nvPr/>
          </p:nvSpPr>
          <p:spPr bwMode="auto">
            <a:xfrm>
              <a:off x="2640013" y="942975"/>
              <a:ext cx="34925" cy="34925"/>
            </a:xfrm>
            <a:custGeom>
              <a:avLst/>
              <a:gdLst/>
              <a:ahLst/>
              <a:cxnLst>
                <a:cxn ang="0">
                  <a:pos x="10" y="0"/>
                </a:cxn>
                <a:cxn ang="0">
                  <a:pos x="10" y="0"/>
                </a:cxn>
                <a:cxn ang="0">
                  <a:pos x="6" y="0"/>
                </a:cxn>
                <a:cxn ang="0">
                  <a:pos x="2" y="4"/>
                </a:cxn>
                <a:cxn ang="0">
                  <a:pos x="0" y="6"/>
                </a:cxn>
                <a:cxn ang="0">
                  <a:pos x="0" y="12"/>
                </a:cxn>
                <a:cxn ang="0">
                  <a:pos x="0" y="12"/>
                </a:cxn>
                <a:cxn ang="0">
                  <a:pos x="0" y="16"/>
                </a:cxn>
                <a:cxn ang="0">
                  <a:pos x="2" y="20"/>
                </a:cxn>
                <a:cxn ang="0">
                  <a:pos x="6" y="22"/>
                </a:cxn>
                <a:cxn ang="0">
                  <a:pos x="10" y="22"/>
                </a:cxn>
                <a:cxn ang="0">
                  <a:pos x="10" y="22"/>
                </a:cxn>
                <a:cxn ang="0">
                  <a:pos x="14" y="22"/>
                </a:cxn>
                <a:cxn ang="0">
                  <a:pos x="18" y="20"/>
                </a:cxn>
                <a:cxn ang="0">
                  <a:pos x="20" y="16"/>
                </a:cxn>
                <a:cxn ang="0">
                  <a:pos x="22" y="12"/>
                </a:cxn>
                <a:cxn ang="0">
                  <a:pos x="22" y="12"/>
                </a:cxn>
                <a:cxn ang="0">
                  <a:pos x="20" y="6"/>
                </a:cxn>
                <a:cxn ang="0">
                  <a:pos x="18" y="4"/>
                </a:cxn>
                <a:cxn ang="0">
                  <a:pos x="14" y="0"/>
                </a:cxn>
                <a:cxn ang="0">
                  <a:pos x="10" y="0"/>
                </a:cxn>
              </a:cxnLst>
              <a:rect l="0" t="0" r="r" b="b"/>
              <a:pathLst>
                <a:path w="22" h="22">
                  <a:moveTo>
                    <a:pt x="10" y="0"/>
                  </a:moveTo>
                  <a:lnTo>
                    <a:pt x="10" y="0"/>
                  </a:lnTo>
                  <a:lnTo>
                    <a:pt x="6" y="0"/>
                  </a:lnTo>
                  <a:lnTo>
                    <a:pt x="2" y="4"/>
                  </a:lnTo>
                  <a:lnTo>
                    <a:pt x="0" y="6"/>
                  </a:lnTo>
                  <a:lnTo>
                    <a:pt x="0" y="12"/>
                  </a:lnTo>
                  <a:lnTo>
                    <a:pt x="0" y="12"/>
                  </a:lnTo>
                  <a:lnTo>
                    <a:pt x="0" y="16"/>
                  </a:lnTo>
                  <a:lnTo>
                    <a:pt x="2" y="20"/>
                  </a:lnTo>
                  <a:lnTo>
                    <a:pt x="6" y="22"/>
                  </a:lnTo>
                  <a:lnTo>
                    <a:pt x="10" y="22"/>
                  </a:lnTo>
                  <a:lnTo>
                    <a:pt x="10" y="22"/>
                  </a:lnTo>
                  <a:lnTo>
                    <a:pt x="14" y="22"/>
                  </a:lnTo>
                  <a:lnTo>
                    <a:pt x="18" y="20"/>
                  </a:lnTo>
                  <a:lnTo>
                    <a:pt x="20" y="16"/>
                  </a:lnTo>
                  <a:lnTo>
                    <a:pt x="22" y="12"/>
                  </a:lnTo>
                  <a:lnTo>
                    <a:pt x="22" y="12"/>
                  </a:lnTo>
                  <a:lnTo>
                    <a:pt x="20" y="6"/>
                  </a:lnTo>
                  <a:lnTo>
                    <a:pt x="18" y="4"/>
                  </a:lnTo>
                  <a:lnTo>
                    <a:pt x="14" y="0"/>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13" name="Freeform 211"/>
            <p:cNvSpPr/>
            <p:nvPr/>
          </p:nvSpPr>
          <p:spPr bwMode="auto">
            <a:xfrm>
              <a:off x="2640013" y="942975"/>
              <a:ext cx="34925" cy="34925"/>
            </a:xfrm>
            <a:custGeom>
              <a:avLst/>
              <a:gdLst/>
              <a:ahLst/>
              <a:cxnLst>
                <a:cxn ang="0">
                  <a:pos x="10" y="0"/>
                </a:cxn>
                <a:cxn ang="0">
                  <a:pos x="10" y="0"/>
                </a:cxn>
                <a:cxn ang="0">
                  <a:pos x="6" y="0"/>
                </a:cxn>
                <a:cxn ang="0">
                  <a:pos x="2" y="4"/>
                </a:cxn>
                <a:cxn ang="0">
                  <a:pos x="0" y="6"/>
                </a:cxn>
                <a:cxn ang="0">
                  <a:pos x="0" y="12"/>
                </a:cxn>
                <a:cxn ang="0">
                  <a:pos x="0" y="12"/>
                </a:cxn>
                <a:cxn ang="0">
                  <a:pos x="0" y="16"/>
                </a:cxn>
                <a:cxn ang="0">
                  <a:pos x="2" y="20"/>
                </a:cxn>
                <a:cxn ang="0">
                  <a:pos x="6" y="22"/>
                </a:cxn>
                <a:cxn ang="0">
                  <a:pos x="10" y="22"/>
                </a:cxn>
                <a:cxn ang="0">
                  <a:pos x="10" y="22"/>
                </a:cxn>
                <a:cxn ang="0">
                  <a:pos x="14" y="22"/>
                </a:cxn>
                <a:cxn ang="0">
                  <a:pos x="18" y="20"/>
                </a:cxn>
                <a:cxn ang="0">
                  <a:pos x="20" y="16"/>
                </a:cxn>
                <a:cxn ang="0">
                  <a:pos x="22" y="12"/>
                </a:cxn>
                <a:cxn ang="0">
                  <a:pos x="22" y="12"/>
                </a:cxn>
                <a:cxn ang="0">
                  <a:pos x="20" y="6"/>
                </a:cxn>
                <a:cxn ang="0">
                  <a:pos x="18" y="4"/>
                </a:cxn>
                <a:cxn ang="0">
                  <a:pos x="14" y="0"/>
                </a:cxn>
                <a:cxn ang="0">
                  <a:pos x="10" y="0"/>
                </a:cxn>
              </a:cxnLst>
              <a:rect l="0" t="0" r="r" b="b"/>
              <a:pathLst>
                <a:path w="22" h="22">
                  <a:moveTo>
                    <a:pt x="10" y="0"/>
                  </a:moveTo>
                  <a:lnTo>
                    <a:pt x="10" y="0"/>
                  </a:lnTo>
                  <a:lnTo>
                    <a:pt x="6" y="0"/>
                  </a:lnTo>
                  <a:lnTo>
                    <a:pt x="2" y="4"/>
                  </a:lnTo>
                  <a:lnTo>
                    <a:pt x="0" y="6"/>
                  </a:lnTo>
                  <a:lnTo>
                    <a:pt x="0" y="12"/>
                  </a:lnTo>
                  <a:lnTo>
                    <a:pt x="0" y="12"/>
                  </a:lnTo>
                  <a:lnTo>
                    <a:pt x="0" y="16"/>
                  </a:lnTo>
                  <a:lnTo>
                    <a:pt x="2" y="20"/>
                  </a:lnTo>
                  <a:lnTo>
                    <a:pt x="6" y="22"/>
                  </a:lnTo>
                  <a:lnTo>
                    <a:pt x="10" y="22"/>
                  </a:lnTo>
                  <a:lnTo>
                    <a:pt x="10" y="22"/>
                  </a:lnTo>
                  <a:lnTo>
                    <a:pt x="14" y="22"/>
                  </a:lnTo>
                  <a:lnTo>
                    <a:pt x="18" y="20"/>
                  </a:lnTo>
                  <a:lnTo>
                    <a:pt x="20" y="16"/>
                  </a:lnTo>
                  <a:lnTo>
                    <a:pt x="22" y="12"/>
                  </a:lnTo>
                  <a:lnTo>
                    <a:pt x="22" y="12"/>
                  </a:lnTo>
                  <a:lnTo>
                    <a:pt x="20" y="6"/>
                  </a:lnTo>
                  <a:lnTo>
                    <a:pt x="18" y="4"/>
                  </a:lnTo>
                  <a:lnTo>
                    <a:pt x="14" y="0"/>
                  </a:lnTo>
                  <a:lnTo>
                    <a:pt x="10"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14" name="Freeform 212"/>
            <p:cNvSpPr/>
            <p:nvPr/>
          </p:nvSpPr>
          <p:spPr bwMode="auto">
            <a:xfrm>
              <a:off x="3430588" y="962025"/>
              <a:ext cx="34925" cy="34925"/>
            </a:xfrm>
            <a:custGeom>
              <a:avLst/>
              <a:gdLst/>
              <a:ahLst/>
              <a:cxnLst>
                <a:cxn ang="0">
                  <a:pos x="12" y="0"/>
                </a:cxn>
                <a:cxn ang="0">
                  <a:pos x="12" y="0"/>
                </a:cxn>
                <a:cxn ang="0">
                  <a:pos x="6" y="0"/>
                </a:cxn>
                <a:cxn ang="0">
                  <a:pos x="4" y="2"/>
                </a:cxn>
                <a:cxn ang="0">
                  <a:pos x="0" y="6"/>
                </a:cxn>
                <a:cxn ang="0">
                  <a:pos x="0" y="10"/>
                </a:cxn>
                <a:cxn ang="0">
                  <a:pos x="0" y="10"/>
                </a:cxn>
                <a:cxn ang="0">
                  <a:pos x="0" y="14"/>
                </a:cxn>
                <a:cxn ang="0">
                  <a:pos x="4" y="18"/>
                </a:cxn>
                <a:cxn ang="0">
                  <a:pos x="6" y="20"/>
                </a:cxn>
                <a:cxn ang="0">
                  <a:pos x="12" y="22"/>
                </a:cxn>
                <a:cxn ang="0">
                  <a:pos x="12" y="22"/>
                </a:cxn>
                <a:cxn ang="0">
                  <a:pos x="16" y="20"/>
                </a:cxn>
                <a:cxn ang="0">
                  <a:pos x="20" y="18"/>
                </a:cxn>
                <a:cxn ang="0">
                  <a:pos x="22" y="14"/>
                </a:cxn>
                <a:cxn ang="0">
                  <a:pos x="22" y="10"/>
                </a:cxn>
                <a:cxn ang="0">
                  <a:pos x="22" y="10"/>
                </a:cxn>
                <a:cxn ang="0">
                  <a:pos x="22" y="6"/>
                </a:cxn>
                <a:cxn ang="0">
                  <a:pos x="20" y="2"/>
                </a:cxn>
                <a:cxn ang="0">
                  <a:pos x="16" y="0"/>
                </a:cxn>
                <a:cxn ang="0">
                  <a:pos x="12" y="0"/>
                </a:cxn>
              </a:cxnLst>
              <a:rect l="0" t="0" r="r" b="b"/>
              <a:pathLst>
                <a:path w="22" h="22">
                  <a:moveTo>
                    <a:pt x="12" y="0"/>
                  </a:moveTo>
                  <a:lnTo>
                    <a:pt x="12" y="0"/>
                  </a:lnTo>
                  <a:lnTo>
                    <a:pt x="6" y="0"/>
                  </a:lnTo>
                  <a:lnTo>
                    <a:pt x="4" y="2"/>
                  </a:lnTo>
                  <a:lnTo>
                    <a:pt x="0" y="6"/>
                  </a:lnTo>
                  <a:lnTo>
                    <a:pt x="0" y="10"/>
                  </a:lnTo>
                  <a:lnTo>
                    <a:pt x="0" y="10"/>
                  </a:lnTo>
                  <a:lnTo>
                    <a:pt x="0" y="14"/>
                  </a:lnTo>
                  <a:lnTo>
                    <a:pt x="4" y="18"/>
                  </a:lnTo>
                  <a:lnTo>
                    <a:pt x="6" y="20"/>
                  </a:lnTo>
                  <a:lnTo>
                    <a:pt x="12" y="22"/>
                  </a:lnTo>
                  <a:lnTo>
                    <a:pt x="12" y="22"/>
                  </a:lnTo>
                  <a:lnTo>
                    <a:pt x="16" y="20"/>
                  </a:lnTo>
                  <a:lnTo>
                    <a:pt x="20" y="18"/>
                  </a:lnTo>
                  <a:lnTo>
                    <a:pt x="22" y="14"/>
                  </a:lnTo>
                  <a:lnTo>
                    <a:pt x="22" y="10"/>
                  </a:lnTo>
                  <a:lnTo>
                    <a:pt x="22" y="10"/>
                  </a:lnTo>
                  <a:lnTo>
                    <a:pt x="22" y="6"/>
                  </a:lnTo>
                  <a:lnTo>
                    <a:pt x="20" y="2"/>
                  </a:lnTo>
                  <a:lnTo>
                    <a:pt x="16" y="0"/>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15" name="Freeform 213"/>
            <p:cNvSpPr/>
            <p:nvPr/>
          </p:nvSpPr>
          <p:spPr bwMode="auto">
            <a:xfrm>
              <a:off x="3430588" y="962025"/>
              <a:ext cx="34925" cy="34925"/>
            </a:xfrm>
            <a:custGeom>
              <a:avLst/>
              <a:gdLst/>
              <a:ahLst/>
              <a:cxnLst>
                <a:cxn ang="0">
                  <a:pos x="12" y="0"/>
                </a:cxn>
                <a:cxn ang="0">
                  <a:pos x="12" y="0"/>
                </a:cxn>
                <a:cxn ang="0">
                  <a:pos x="6" y="0"/>
                </a:cxn>
                <a:cxn ang="0">
                  <a:pos x="4" y="2"/>
                </a:cxn>
                <a:cxn ang="0">
                  <a:pos x="0" y="6"/>
                </a:cxn>
                <a:cxn ang="0">
                  <a:pos x="0" y="10"/>
                </a:cxn>
                <a:cxn ang="0">
                  <a:pos x="0" y="10"/>
                </a:cxn>
                <a:cxn ang="0">
                  <a:pos x="0" y="14"/>
                </a:cxn>
                <a:cxn ang="0">
                  <a:pos x="4" y="18"/>
                </a:cxn>
                <a:cxn ang="0">
                  <a:pos x="6" y="20"/>
                </a:cxn>
                <a:cxn ang="0">
                  <a:pos x="12" y="22"/>
                </a:cxn>
                <a:cxn ang="0">
                  <a:pos x="12" y="22"/>
                </a:cxn>
                <a:cxn ang="0">
                  <a:pos x="16" y="20"/>
                </a:cxn>
                <a:cxn ang="0">
                  <a:pos x="20" y="18"/>
                </a:cxn>
                <a:cxn ang="0">
                  <a:pos x="22" y="14"/>
                </a:cxn>
                <a:cxn ang="0">
                  <a:pos x="22" y="10"/>
                </a:cxn>
                <a:cxn ang="0">
                  <a:pos x="22" y="10"/>
                </a:cxn>
                <a:cxn ang="0">
                  <a:pos x="22" y="6"/>
                </a:cxn>
                <a:cxn ang="0">
                  <a:pos x="20" y="2"/>
                </a:cxn>
                <a:cxn ang="0">
                  <a:pos x="16" y="0"/>
                </a:cxn>
                <a:cxn ang="0">
                  <a:pos x="12" y="0"/>
                </a:cxn>
              </a:cxnLst>
              <a:rect l="0" t="0" r="r" b="b"/>
              <a:pathLst>
                <a:path w="22" h="22">
                  <a:moveTo>
                    <a:pt x="12" y="0"/>
                  </a:moveTo>
                  <a:lnTo>
                    <a:pt x="12" y="0"/>
                  </a:lnTo>
                  <a:lnTo>
                    <a:pt x="6" y="0"/>
                  </a:lnTo>
                  <a:lnTo>
                    <a:pt x="4" y="2"/>
                  </a:lnTo>
                  <a:lnTo>
                    <a:pt x="0" y="6"/>
                  </a:lnTo>
                  <a:lnTo>
                    <a:pt x="0" y="10"/>
                  </a:lnTo>
                  <a:lnTo>
                    <a:pt x="0" y="10"/>
                  </a:lnTo>
                  <a:lnTo>
                    <a:pt x="0" y="14"/>
                  </a:lnTo>
                  <a:lnTo>
                    <a:pt x="4" y="18"/>
                  </a:lnTo>
                  <a:lnTo>
                    <a:pt x="6" y="20"/>
                  </a:lnTo>
                  <a:lnTo>
                    <a:pt x="12" y="22"/>
                  </a:lnTo>
                  <a:lnTo>
                    <a:pt x="12" y="22"/>
                  </a:lnTo>
                  <a:lnTo>
                    <a:pt x="16" y="20"/>
                  </a:lnTo>
                  <a:lnTo>
                    <a:pt x="20" y="18"/>
                  </a:lnTo>
                  <a:lnTo>
                    <a:pt x="22" y="14"/>
                  </a:lnTo>
                  <a:lnTo>
                    <a:pt x="22" y="10"/>
                  </a:lnTo>
                  <a:lnTo>
                    <a:pt x="22" y="10"/>
                  </a:lnTo>
                  <a:lnTo>
                    <a:pt x="22" y="6"/>
                  </a:lnTo>
                  <a:lnTo>
                    <a:pt x="20" y="2"/>
                  </a:lnTo>
                  <a:lnTo>
                    <a:pt x="16" y="0"/>
                  </a:lnTo>
                  <a:lnTo>
                    <a:pt x="12"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16" name="Freeform 214"/>
            <p:cNvSpPr/>
            <p:nvPr/>
          </p:nvSpPr>
          <p:spPr bwMode="auto">
            <a:xfrm>
              <a:off x="3360738" y="552450"/>
              <a:ext cx="50800" cy="50800"/>
            </a:xfrm>
            <a:custGeom>
              <a:avLst/>
              <a:gdLst/>
              <a:ahLst/>
              <a:cxnLst>
                <a:cxn ang="0">
                  <a:pos x="16" y="0"/>
                </a:cxn>
                <a:cxn ang="0">
                  <a:pos x="16" y="0"/>
                </a:cxn>
                <a:cxn ang="0">
                  <a:pos x="10" y="2"/>
                </a:cxn>
                <a:cxn ang="0">
                  <a:pos x="6" y="6"/>
                </a:cxn>
                <a:cxn ang="0">
                  <a:pos x="2" y="10"/>
                </a:cxn>
                <a:cxn ang="0">
                  <a:pos x="0" y="16"/>
                </a:cxn>
                <a:cxn ang="0">
                  <a:pos x="0" y="16"/>
                </a:cxn>
                <a:cxn ang="0">
                  <a:pos x="2" y="22"/>
                </a:cxn>
                <a:cxn ang="0">
                  <a:pos x="6" y="28"/>
                </a:cxn>
                <a:cxn ang="0">
                  <a:pos x="10" y="30"/>
                </a:cxn>
                <a:cxn ang="0">
                  <a:pos x="16" y="32"/>
                </a:cxn>
                <a:cxn ang="0">
                  <a:pos x="16" y="32"/>
                </a:cxn>
                <a:cxn ang="0">
                  <a:pos x="22" y="30"/>
                </a:cxn>
                <a:cxn ang="0">
                  <a:pos x="26" y="28"/>
                </a:cxn>
                <a:cxn ang="0">
                  <a:pos x="30" y="22"/>
                </a:cxn>
                <a:cxn ang="0">
                  <a:pos x="32" y="16"/>
                </a:cxn>
                <a:cxn ang="0">
                  <a:pos x="32" y="16"/>
                </a:cxn>
                <a:cxn ang="0">
                  <a:pos x="30" y="10"/>
                </a:cxn>
                <a:cxn ang="0">
                  <a:pos x="26" y="6"/>
                </a:cxn>
                <a:cxn ang="0">
                  <a:pos x="22" y="2"/>
                </a:cxn>
                <a:cxn ang="0">
                  <a:pos x="16" y="0"/>
                </a:cxn>
              </a:cxnLst>
              <a:rect l="0" t="0" r="r" b="b"/>
              <a:pathLst>
                <a:path w="32" h="32">
                  <a:moveTo>
                    <a:pt x="16" y="0"/>
                  </a:moveTo>
                  <a:lnTo>
                    <a:pt x="16" y="0"/>
                  </a:lnTo>
                  <a:lnTo>
                    <a:pt x="10" y="2"/>
                  </a:lnTo>
                  <a:lnTo>
                    <a:pt x="6" y="6"/>
                  </a:lnTo>
                  <a:lnTo>
                    <a:pt x="2" y="10"/>
                  </a:lnTo>
                  <a:lnTo>
                    <a:pt x="0" y="16"/>
                  </a:lnTo>
                  <a:lnTo>
                    <a:pt x="0" y="16"/>
                  </a:lnTo>
                  <a:lnTo>
                    <a:pt x="2" y="22"/>
                  </a:lnTo>
                  <a:lnTo>
                    <a:pt x="6" y="28"/>
                  </a:lnTo>
                  <a:lnTo>
                    <a:pt x="10" y="30"/>
                  </a:lnTo>
                  <a:lnTo>
                    <a:pt x="16" y="32"/>
                  </a:lnTo>
                  <a:lnTo>
                    <a:pt x="16" y="32"/>
                  </a:lnTo>
                  <a:lnTo>
                    <a:pt x="22" y="30"/>
                  </a:lnTo>
                  <a:lnTo>
                    <a:pt x="26" y="28"/>
                  </a:lnTo>
                  <a:lnTo>
                    <a:pt x="30" y="22"/>
                  </a:lnTo>
                  <a:lnTo>
                    <a:pt x="32" y="16"/>
                  </a:lnTo>
                  <a:lnTo>
                    <a:pt x="32" y="16"/>
                  </a:lnTo>
                  <a:lnTo>
                    <a:pt x="30" y="10"/>
                  </a:lnTo>
                  <a:lnTo>
                    <a:pt x="26" y="6"/>
                  </a:lnTo>
                  <a:lnTo>
                    <a:pt x="22" y="2"/>
                  </a:lnTo>
                  <a:lnTo>
                    <a:pt x="1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17" name="Freeform 215"/>
            <p:cNvSpPr/>
            <p:nvPr/>
          </p:nvSpPr>
          <p:spPr bwMode="auto">
            <a:xfrm>
              <a:off x="3360738" y="552450"/>
              <a:ext cx="50800" cy="50800"/>
            </a:xfrm>
            <a:custGeom>
              <a:avLst/>
              <a:gdLst/>
              <a:ahLst/>
              <a:cxnLst>
                <a:cxn ang="0">
                  <a:pos x="16" y="0"/>
                </a:cxn>
                <a:cxn ang="0">
                  <a:pos x="16" y="0"/>
                </a:cxn>
                <a:cxn ang="0">
                  <a:pos x="10" y="2"/>
                </a:cxn>
                <a:cxn ang="0">
                  <a:pos x="6" y="6"/>
                </a:cxn>
                <a:cxn ang="0">
                  <a:pos x="2" y="10"/>
                </a:cxn>
                <a:cxn ang="0">
                  <a:pos x="0" y="16"/>
                </a:cxn>
                <a:cxn ang="0">
                  <a:pos x="0" y="16"/>
                </a:cxn>
                <a:cxn ang="0">
                  <a:pos x="2" y="22"/>
                </a:cxn>
                <a:cxn ang="0">
                  <a:pos x="6" y="28"/>
                </a:cxn>
                <a:cxn ang="0">
                  <a:pos x="10" y="30"/>
                </a:cxn>
                <a:cxn ang="0">
                  <a:pos x="16" y="32"/>
                </a:cxn>
                <a:cxn ang="0">
                  <a:pos x="16" y="32"/>
                </a:cxn>
                <a:cxn ang="0">
                  <a:pos x="22" y="30"/>
                </a:cxn>
                <a:cxn ang="0">
                  <a:pos x="26" y="28"/>
                </a:cxn>
                <a:cxn ang="0">
                  <a:pos x="30" y="22"/>
                </a:cxn>
                <a:cxn ang="0">
                  <a:pos x="32" y="16"/>
                </a:cxn>
                <a:cxn ang="0">
                  <a:pos x="32" y="16"/>
                </a:cxn>
                <a:cxn ang="0">
                  <a:pos x="30" y="10"/>
                </a:cxn>
                <a:cxn ang="0">
                  <a:pos x="26" y="6"/>
                </a:cxn>
                <a:cxn ang="0">
                  <a:pos x="22" y="2"/>
                </a:cxn>
                <a:cxn ang="0">
                  <a:pos x="16" y="0"/>
                </a:cxn>
              </a:cxnLst>
              <a:rect l="0" t="0" r="r" b="b"/>
              <a:pathLst>
                <a:path w="32" h="32">
                  <a:moveTo>
                    <a:pt x="16" y="0"/>
                  </a:moveTo>
                  <a:lnTo>
                    <a:pt x="16" y="0"/>
                  </a:lnTo>
                  <a:lnTo>
                    <a:pt x="10" y="2"/>
                  </a:lnTo>
                  <a:lnTo>
                    <a:pt x="6" y="6"/>
                  </a:lnTo>
                  <a:lnTo>
                    <a:pt x="2" y="10"/>
                  </a:lnTo>
                  <a:lnTo>
                    <a:pt x="0" y="16"/>
                  </a:lnTo>
                  <a:lnTo>
                    <a:pt x="0" y="16"/>
                  </a:lnTo>
                  <a:lnTo>
                    <a:pt x="2" y="22"/>
                  </a:lnTo>
                  <a:lnTo>
                    <a:pt x="6" y="28"/>
                  </a:lnTo>
                  <a:lnTo>
                    <a:pt x="10" y="30"/>
                  </a:lnTo>
                  <a:lnTo>
                    <a:pt x="16" y="32"/>
                  </a:lnTo>
                  <a:lnTo>
                    <a:pt x="16" y="32"/>
                  </a:lnTo>
                  <a:lnTo>
                    <a:pt x="22" y="30"/>
                  </a:lnTo>
                  <a:lnTo>
                    <a:pt x="26" y="28"/>
                  </a:lnTo>
                  <a:lnTo>
                    <a:pt x="30" y="22"/>
                  </a:lnTo>
                  <a:lnTo>
                    <a:pt x="32" y="16"/>
                  </a:lnTo>
                  <a:lnTo>
                    <a:pt x="32" y="16"/>
                  </a:lnTo>
                  <a:lnTo>
                    <a:pt x="30" y="10"/>
                  </a:lnTo>
                  <a:lnTo>
                    <a:pt x="26" y="6"/>
                  </a:lnTo>
                  <a:lnTo>
                    <a:pt x="22" y="2"/>
                  </a:lnTo>
                  <a:lnTo>
                    <a:pt x="1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18" name="Freeform 216"/>
            <p:cNvSpPr/>
            <p:nvPr/>
          </p:nvSpPr>
          <p:spPr bwMode="auto">
            <a:xfrm>
              <a:off x="2443163" y="641350"/>
              <a:ext cx="34925" cy="34925"/>
            </a:xfrm>
            <a:custGeom>
              <a:avLst/>
              <a:gdLst/>
              <a:ahLst/>
              <a:cxnLst>
                <a:cxn ang="0">
                  <a:pos x="12" y="0"/>
                </a:cxn>
                <a:cxn ang="0">
                  <a:pos x="12" y="0"/>
                </a:cxn>
                <a:cxn ang="0">
                  <a:pos x="6" y="0"/>
                </a:cxn>
                <a:cxn ang="0">
                  <a:pos x="4" y="2"/>
                </a:cxn>
                <a:cxn ang="0">
                  <a:pos x="0" y="6"/>
                </a:cxn>
                <a:cxn ang="0">
                  <a:pos x="0" y="10"/>
                </a:cxn>
                <a:cxn ang="0">
                  <a:pos x="0" y="10"/>
                </a:cxn>
                <a:cxn ang="0">
                  <a:pos x="0" y="16"/>
                </a:cxn>
                <a:cxn ang="0">
                  <a:pos x="4" y="18"/>
                </a:cxn>
                <a:cxn ang="0">
                  <a:pos x="6" y="22"/>
                </a:cxn>
                <a:cxn ang="0">
                  <a:pos x="12" y="22"/>
                </a:cxn>
                <a:cxn ang="0">
                  <a:pos x="12" y="22"/>
                </a:cxn>
                <a:cxn ang="0">
                  <a:pos x="16" y="22"/>
                </a:cxn>
                <a:cxn ang="0">
                  <a:pos x="18" y="18"/>
                </a:cxn>
                <a:cxn ang="0">
                  <a:pos x="22" y="16"/>
                </a:cxn>
                <a:cxn ang="0">
                  <a:pos x="22" y="10"/>
                </a:cxn>
                <a:cxn ang="0">
                  <a:pos x="22" y="10"/>
                </a:cxn>
                <a:cxn ang="0">
                  <a:pos x="22" y="6"/>
                </a:cxn>
                <a:cxn ang="0">
                  <a:pos x="18" y="2"/>
                </a:cxn>
                <a:cxn ang="0">
                  <a:pos x="16" y="0"/>
                </a:cxn>
                <a:cxn ang="0">
                  <a:pos x="12" y="0"/>
                </a:cxn>
              </a:cxnLst>
              <a:rect l="0" t="0" r="r" b="b"/>
              <a:pathLst>
                <a:path w="22" h="22">
                  <a:moveTo>
                    <a:pt x="12" y="0"/>
                  </a:moveTo>
                  <a:lnTo>
                    <a:pt x="12" y="0"/>
                  </a:lnTo>
                  <a:lnTo>
                    <a:pt x="6" y="0"/>
                  </a:lnTo>
                  <a:lnTo>
                    <a:pt x="4" y="2"/>
                  </a:lnTo>
                  <a:lnTo>
                    <a:pt x="0" y="6"/>
                  </a:lnTo>
                  <a:lnTo>
                    <a:pt x="0" y="10"/>
                  </a:lnTo>
                  <a:lnTo>
                    <a:pt x="0" y="10"/>
                  </a:lnTo>
                  <a:lnTo>
                    <a:pt x="0" y="16"/>
                  </a:lnTo>
                  <a:lnTo>
                    <a:pt x="4" y="18"/>
                  </a:lnTo>
                  <a:lnTo>
                    <a:pt x="6" y="22"/>
                  </a:lnTo>
                  <a:lnTo>
                    <a:pt x="12" y="22"/>
                  </a:lnTo>
                  <a:lnTo>
                    <a:pt x="12" y="22"/>
                  </a:lnTo>
                  <a:lnTo>
                    <a:pt x="16" y="22"/>
                  </a:lnTo>
                  <a:lnTo>
                    <a:pt x="18" y="18"/>
                  </a:lnTo>
                  <a:lnTo>
                    <a:pt x="22" y="16"/>
                  </a:lnTo>
                  <a:lnTo>
                    <a:pt x="22" y="10"/>
                  </a:lnTo>
                  <a:lnTo>
                    <a:pt x="22" y="10"/>
                  </a:lnTo>
                  <a:lnTo>
                    <a:pt x="22" y="6"/>
                  </a:lnTo>
                  <a:lnTo>
                    <a:pt x="18" y="2"/>
                  </a:lnTo>
                  <a:lnTo>
                    <a:pt x="16" y="0"/>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19" name="Freeform 217"/>
            <p:cNvSpPr/>
            <p:nvPr/>
          </p:nvSpPr>
          <p:spPr bwMode="auto">
            <a:xfrm>
              <a:off x="2443163" y="641350"/>
              <a:ext cx="34925" cy="34925"/>
            </a:xfrm>
            <a:custGeom>
              <a:avLst/>
              <a:gdLst/>
              <a:ahLst/>
              <a:cxnLst>
                <a:cxn ang="0">
                  <a:pos x="12" y="0"/>
                </a:cxn>
                <a:cxn ang="0">
                  <a:pos x="12" y="0"/>
                </a:cxn>
                <a:cxn ang="0">
                  <a:pos x="6" y="0"/>
                </a:cxn>
                <a:cxn ang="0">
                  <a:pos x="4" y="2"/>
                </a:cxn>
                <a:cxn ang="0">
                  <a:pos x="0" y="6"/>
                </a:cxn>
                <a:cxn ang="0">
                  <a:pos x="0" y="10"/>
                </a:cxn>
                <a:cxn ang="0">
                  <a:pos x="0" y="10"/>
                </a:cxn>
                <a:cxn ang="0">
                  <a:pos x="0" y="16"/>
                </a:cxn>
                <a:cxn ang="0">
                  <a:pos x="4" y="18"/>
                </a:cxn>
                <a:cxn ang="0">
                  <a:pos x="6" y="22"/>
                </a:cxn>
                <a:cxn ang="0">
                  <a:pos x="12" y="22"/>
                </a:cxn>
                <a:cxn ang="0">
                  <a:pos x="12" y="22"/>
                </a:cxn>
                <a:cxn ang="0">
                  <a:pos x="16" y="22"/>
                </a:cxn>
                <a:cxn ang="0">
                  <a:pos x="18" y="18"/>
                </a:cxn>
                <a:cxn ang="0">
                  <a:pos x="22" y="16"/>
                </a:cxn>
                <a:cxn ang="0">
                  <a:pos x="22" y="10"/>
                </a:cxn>
                <a:cxn ang="0">
                  <a:pos x="22" y="10"/>
                </a:cxn>
                <a:cxn ang="0">
                  <a:pos x="22" y="6"/>
                </a:cxn>
                <a:cxn ang="0">
                  <a:pos x="18" y="2"/>
                </a:cxn>
                <a:cxn ang="0">
                  <a:pos x="16" y="0"/>
                </a:cxn>
                <a:cxn ang="0">
                  <a:pos x="12" y="0"/>
                </a:cxn>
              </a:cxnLst>
              <a:rect l="0" t="0" r="r" b="b"/>
              <a:pathLst>
                <a:path w="22" h="22">
                  <a:moveTo>
                    <a:pt x="12" y="0"/>
                  </a:moveTo>
                  <a:lnTo>
                    <a:pt x="12" y="0"/>
                  </a:lnTo>
                  <a:lnTo>
                    <a:pt x="6" y="0"/>
                  </a:lnTo>
                  <a:lnTo>
                    <a:pt x="4" y="2"/>
                  </a:lnTo>
                  <a:lnTo>
                    <a:pt x="0" y="6"/>
                  </a:lnTo>
                  <a:lnTo>
                    <a:pt x="0" y="10"/>
                  </a:lnTo>
                  <a:lnTo>
                    <a:pt x="0" y="10"/>
                  </a:lnTo>
                  <a:lnTo>
                    <a:pt x="0" y="16"/>
                  </a:lnTo>
                  <a:lnTo>
                    <a:pt x="4" y="18"/>
                  </a:lnTo>
                  <a:lnTo>
                    <a:pt x="6" y="22"/>
                  </a:lnTo>
                  <a:lnTo>
                    <a:pt x="12" y="22"/>
                  </a:lnTo>
                  <a:lnTo>
                    <a:pt x="12" y="22"/>
                  </a:lnTo>
                  <a:lnTo>
                    <a:pt x="16" y="22"/>
                  </a:lnTo>
                  <a:lnTo>
                    <a:pt x="18" y="18"/>
                  </a:lnTo>
                  <a:lnTo>
                    <a:pt x="22" y="16"/>
                  </a:lnTo>
                  <a:lnTo>
                    <a:pt x="22" y="10"/>
                  </a:lnTo>
                  <a:lnTo>
                    <a:pt x="22" y="10"/>
                  </a:lnTo>
                  <a:lnTo>
                    <a:pt x="22" y="6"/>
                  </a:lnTo>
                  <a:lnTo>
                    <a:pt x="18" y="2"/>
                  </a:lnTo>
                  <a:lnTo>
                    <a:pt x="16" y="0"/>
                  </a:lnTo>
                  <a:lnTo>
                    <a:pt x="12"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20" name="Freeform 218"/>
            <p:cNvSpPr/>
            <p:nvPr/>
          </p:nvSpPr>
          <p:spPr bwMode="auto">
            <a:xfrm>
              <a:off x="2109788" y="768350"/>
              <a:ext cx="44450" cy="47625"/>
            </a:xfrm>
            <a:custGeom>
              <a:avLst/>
              <a:gdLst/>
              <a:ahLst/>
              <a:cxnLst>
                <a:cxn ang="0">
                  <a:pos x="14" y="0"/>
                </a:cxn>
                <a:cxn ang="0">
                  <a:pos x="14" y="0"/>
                </a:cxn>
                <a:cxn ang="0">
                  <a:pos x="8" y="2"/>
                </a:cxn>
                <a:cxn ang="0">
                  <a:pos x="4" y="4"/>
                </a:cxn>
                <a:cxn ang="0">
                  <a:pos x="0" y="10"/>
                </a:cxn>
                <a:cxn ang="0">
                  <a:pos x="0" y="14"/>
                </a:cxn>
                <a:cxn ang="0">
                  <a:pos x="0" y="14"/>
                </a:cxn>
                <a:cxn ang="0">
                  <a:pos x="0" y="20"/>
                </a:cxn>
                <a:cxn ang="0">
                  <a:pos x="4" y="26"/>
                </a:cxn>
                <a:cxn ang="0">
                  <a:pos x="8" y="28"/>
                </a:cxn>
                <a:cxn ang="0">
                  <a:pos x="14" y="30"/>
                </a:cxn>
                <a:cxn ang="0">
                  <a:pos x="14" y="30"/>
                </a:cxn>
                <a:cxn ang="0">
                  <a:pos x="20" y="28"/>
                </a:cxn>
                <a:cxn ang="0">
                  <a:pos x="24" y="26"/>
                </a:cxn>
                <a:cxn ang="0">
                  <a:pos x="26" y="20"/>
                </a:cxn>
                <a:cxn ang="0">
                  <a:pos x="28" y="14"/>
                </a:cxn>
                <a:cxn ang="0">
                  <a:pos x="28" y="14"/>
                </a:cxn>
                <a:cxn ang="0">
                  <a:pos x="26" y="10"/>
                </a:cxn>
                <a:cxn ang="0">
                  <a:pos x="24" y="4"/>
                </a:cxn>
                <a:cxn ang="0">
                  <a:pos x="20" y="2"/>
                </a:cxn>
                <a:cxn ang="0">
                  <a:pos x="14" y="0"/>
                </a:cxn>
              </a:cxnLst>
              <a:rect l="0" t="0" r="r" b="b"/>
              <a:pathLst>
                <a:path w="28" h="30">
                  <a:moveTo>
                    <a:pt x="14" y="0"/>
                  </a:moveTo>
                  <a:lnTo>
                    <a:pt x="14" y="0"/>
                  </a:lnTo>
                  <a:lnTo>
                    <a:pt x="8" y="2"/>
                  </a:lnTo>
                  <a:lnTo>
                    <a:pt x="4" y="4"/>
                  </a:lnTo>
                  <a:lnTo>
                    <a:pt x="0" y="10"/>
                  </a:lnTo>
                  <a:lnTo>
                    <a:pt x="0" y="14"/>
                  </a:lnTo>
                  <a:lnTo>
                    <a:pt x="0" y="14"/>
                  </a:lnTo>
                  <a:lnTo>
                    <a:pt x="0" y="20"/>
                  </a:lnTo>
                  <a:lnTo>
                    <a:pt x="4" y="26"/>
                  </a:lnTo>
                  <a:lnTo>
                    <a:pt x="8" y="28"/>
                  </a:lnTo>
                  <a:lnTo>
                    <a:pt x="14" y="30"/>
                  </a:lnTo>
                  <a:lnTo>
                    <a:pt x="14" y="30"/>
                  </a:lnTo>
                  <a:lnTo>
                    <a:pt x="20" y="28"/>
                  </a:lnTo>
                  <a:lnTo>
                    <a:pt x="24" y="26"/>
                  </a:lnTo>
                  <a:lnTo>
                    <a:pt x="26" y="20"/>
                  </a:lnTo>
                  <a:lnTo>
                    <a:pt x="28" y="14"/>
                  </a:lnTo>
                  <a:lnTo>
                    <a:pt x="28" y="14"/>
                  </a:lnTo>
                  <a:lnTo>
                    <a:pt x="26" y="10"/>
                  </a:lnTo>
                  <a:lnTo>
                    <a:pt x="24" y="4"/>
                  </a:lnTo>
                  <a:lnTo>
                    <a:pt x="20" y="2"/>
                  </a:lnTo>
                  <a:lnTo>
                    <a:pt x="14"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21" name="Freeform 219"/>
            <p:cNvSpPr/>
            <p:nvPr/>
          </p:nvSpPr>
          <p:spPr bwMode="auto">
            <a:xfrm>
              <a:off x="2109788" y="768350"/>
              <a:ext cx="44450" cy="47625"/>
            </a:xfrm>
            <a:custGeom>
              <a:avLst/>
              <a:gdLst/>
              <a:ahLst/>
              <a:cxnLst>
                <a:cxn ang="0">
                  <a:pos x="14" y="0"/>
                </a:cxn>
                <a:cxn ang="0">
                  <a:pos x="14" y="0"/>
                </a:cxn>
                <a:cxn ang="0">
                  <a:pos x="8" y="2"/>
                </a:cxn>
                <a:cxn ang="0">
                  <a:pos x="4" y="4"/>
                </a:cxn>
                <a:cxn ang="0">
                  <a:pos x="0" y="10"/>
                </a:cxn>
                <a:cxn ang="0">
                  <a:pos x="0" y="14"/>
                </a:cxn>
                <a:cxn ang="0">
                  <a:pos x="0" y="14"/>
                </a:cxn>
                <a:cxn ang="0">
                  <a:pos x="0" y="20"/>
                </a:cxn>
                <a:cxn ang="0">
                  <a:pos x="4" y="26"/>
                </a:cxn>
                <a:cxn ang="0">
                  <a:pos x="8" y="28"/>
                </a:cxn>
                <a:cxn ang="0">
                  <a:pos x="14" y="30"/>
                </a:cxn>
                <a:cxn ang="0">
                  <a:pos x="14" y="30"/>
                </a:cxn>
                <a:cxn ang="0">
                  <a:pos x="20" y="28"/>
                </a:cxn>
                <a:cxn ang="0">
                  <a:pos x="24" y="26"/>
                </a:cxn>
                <a:cxn ang="0">
                  <a:pos x="26" y="20"/>
                </a:cxn>
                <a:cxn ang="0">
                  <a:pos x="28" y="14"/>
                </a:cxn>
                <a:cxn ang="0">
                  <a:pos x="28" y="14"/>
                </a:cxn>
                <a:cxn ang="0">
                  <a:pos x="26" y="10"/>
                </a:cxn>
                <a:cxn ang="0">
                  <a:pos x="24" y="4"/>
                </a:cxn>
                <a:cxn ang="0">
                  <a:pos x="20" y="2"/>
                </a:cxn>
                <a:cxn ang="0">
                  <a:pos x="14" y="0"/>
                </a:cxn>
              </a:cxnLst>
              <a:rect l="0" t="0" r="r" b="b"/>
              <a:pathLst>
                <a:path w="28" h="30">
                  <a:moveTo>
                    <a:pt x="14" y="0"/>
                  </a:moveTo>
                  <a:lnTo>
                    <a:pt x="14" y="0"/>
                  </a:lnTo>
                  <a:lnTo>
                    <a:pt x="8" y="2"/>
                  </a:lnTo>
                  <a:lnTo>
                    <a:pt x="4" y="4"/>
                  </a:lnTo>
                  <a:lnTo>
                    <a:pt x="0" y="10"/>
                  </a:lnTo>
                  <a:lnTo>
                    <a:pt x="0" y="14"/>
                  </a:lnTo>
                  <a:lnTo>
                    <a:pt x="0" y="14"/>
                  </a:lnTo>
                  <a:lnTo>
                    <a:pt x="0" y="20"/>
                  </a:lnTo>
                  <a:lnTo>
                    <a:pt x="4" y="26"/>
                  </a:lnTo>
                  <a:lnTo>
                    <a:pt x="8" y="28"/>
                  </a:lnTo>
                  <a:lnTo>
                    <a:pt x="14" y="30"/>
                  </a:lnTo>
                  <a:lnTo>
                    <a:pt x="14" y="30"/>
                  </a:lnTo>
                  <a:lnTo>
                    <a:pt x="20" y="28"/>
                  </a:lnTo>
                  <a:lnTo>
                    <a:pt x="24" y="26"/>
                  </a:lnTo>
                  <a:lnTo>
                    <a:pt x="26" y="20"/>
                  </a:lnTo>
                  <a:lnTo>
                    <a:pt x="28" y="14"/>
                  </a:lnTo>
                  <a:lnTo>
                    <a:pt x="28" y="14"/>
                  </a:lnTo>
                  <a:lnTo>
                    <a:pt x="26" y="10"/>
                  </a:lnTo>
                  <a:lnTo>
                    <a:pt x="24" y="4"/>
                  </a:lnTo>
                  <a:lnTo>
                    <a:pt x="20" y="2"/>
                  </a:lnTo>
                  <a:lnTo>
                    <a:pt x="14"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22" name="Freeform 220"/>
            <p:cNvSpPr/>
            <p:nvPr/>
          </p:nvSpPr>
          <p:spPr bwMode="auto">
            <a:xfrm>
              <a:off x="2481263" y="831850"/>
              <a:ext cx="28575" cy="28575"/>
            </a:xfrm>
            <a:custGeom>
              <a:avLst/>
              <a:gdLst/>
              <a:ahLst/>
              <a:cxnLst>
                <a:cxn ang="0">
                  <a:pos x="10" y="0"/>
                </a:cxn>
                <a:cxn ang="0">
                  <a:pos x="10" y="0"/>
                </a:cxn>
                <a:cxn ang="0">
                  <a:pos x="6" y="0"/>
                </a:cxn>
                <a:cxn ang="0">
                  <a:pos x="4" y="2"/>
                </a:cxn>
                <a:cxn ang="0">
                  <a:pos x="2" y="4"/>
                </a:cxn>
                <a:cxn ang="0">
                  <a:pos x="0" y="8"/>
                </a:cxn>
                <a:cxn ang="0">
                  <a:pos x="0" y="8"/>
                </a:cxn>
                <a:cxn ang="0">
                  <a:pos x="2" y="12"/>
                </a:cxn>
                <a:cxn ang="0">
                  <a:pos x="4" y="14"/>
                </a:cxn>
                <a:cxn ang="0">
                  <a:pos x="6" y="16"/>
                </a:cxn>
                <a:cxn ang="0">
                  <a:pos x="10" y="18"/>
                </a:cxn>
                <a:cxn ang="0">
                  <a:pos x="10" y="18"/>
                </a:cxn>
                <a:cxn ang="0">
                  <a:pos x="12" y="16"/>
                </a:cxn>
                <a:cxn ang="0">
                  <a:pos x="16" y="14"/>
                </a:cxn>
                <a:cxn ang="0">
                  <a:pos x="18" y="12"/>
                </a:cxn>
                <a:cxn ang="0">
                  <a:pos x="18" y="8"/>
                </a:cxn>
                <a:cxn ang="0">
                  <a:pos x="18" y="8"/>
                </a:cxn>
                <a:cxn ang="0">
                  <a:pos x="18" y="4"/>
                </a:cxn>
                <a:cxn ang="0">
                  <a:pos x="16" y="2"/>
                </a:cxn>
                <a:cxn ang="0">
                  <a:pos x="12" y="0"/>
                </a:cxn>
                <a:cxn ang="0">
                  <a:pos x="10" y="0"/>
                </a:cxn>
              </a:cxnLst>
              <a:rect l="0" t="0" r="r" b="b"/>
              <a:pathLst>
                <a:path w="18" h="18">
                  <a:moveTo>
                    <a:pt x="10" y="0"/>
                  </a:moveTo>
                  <a:lnTo>
                    <a:pt x="10" y="0"/>
                  </a:lnTo>
                  <a:lnTo>
                    <a:pt x="6" y="0"/>
                  </a:lnTo>
                  <a:lnTo>
                    <a:pt x="4" y="2"/>
                  </a:lnTo>
                  <a:lnTo>
                    <a:pt x="2" y="4"/>
                  </a:lnTo>
                  <a:lnTo>
                    <a:pt x="0" y="8"/>
                  </a:lnTo>
                  <a:lnTo>
                    <a:pt x="0" y="8"/>
                  </a:lnTo>
                  <a:lnTo>
                    <a:pt x="2" y="12"/>
                  </a:lnTo>
                  <a:lnTo>
                    <a:pt x="4" y="14"/>
                  </a:lnTo>
                  <a:lnTo>
                    <a:pt x="6" y="16"/>
                  </a:lnTo>
                  <a:lnTo>
                    <a:pt x="10" y="18"/>
                  </a:lnTo>
                  <a:lnTo>
                    <a:pt x="10" y="18"/>
                  </a:lnTo>
                  <a:lnTo>
                    <a:pt x="12" y="16"/>
                  </a:lnTo>
                  <a:lnTo>
                    <a:pt x="16" y="14"/>
                  </a:lnTo>
                  <a:lnTo>
                    <a:pt x="18" y="12"/>
                  </a:lnTo>
                  <a:lnTo>
                    <a:pt x="18" y="8"/>
                  </a:lnTo>
                  <a:lnTo>
                    <a:pt x="18" y="8"/>
                  </a:lnTo>
                  <a:lnTo>
                    <a:pt x="18" y="4"/>
                  </a:lnTo>
                  <a:lnTo>
                    <a:pt x="16" y="2"/>
                  </a:lnTo>
                  <a:lnTo>
                    <a:pt x="12" y="0"/>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23" name="Freeform 221"/>
            <p:cNvSpPr/>
            <p:nvPr/>
          </p:nvSpPr>
          <p:spPr bwMode="auto">
            <a:xfrm>
              <a:off x="2481263" y="831850"/>
              <a:ext cx="28575" cy="28575"/>
            </a:xfrm>
            <a:custGeom>
              <a:avLst/>
              <a:gdLst/>
              <a:ahLst/>
              <a:cxnLst>
                <a:cxn ang="0">
                  <a:pos x="10" y="0"/>
                </a:cxn>
                <a:cxn ang="0">
                  <a:pos x="10" y="0"/>
                </a:cxn>
                <a:cxn ang="0">
                  <a:pos x="6" y="0"/>
                </a:cxn>
                <a:cxn ang="0">
                  <a:pos x="4" y="2"/>
                </a:cxn>
                <a:cxn ang="0">
                  <a:pos x="2" y="4"/>
                </a:cxn>
                <a:cxn ang="0">
                  <a:pos x="0" y="8"/>
                </a:cxn>
                <a:cxn ang="0">
                  <a:pos x="0" y="8"/>
                </a:cxn>
                <a:cxn ang="0">
                  <a:pos x="2" y="12"/>
                </a:cxn>
                <a:cxn ang="0">
                  <a:pos x="4" y="14"/>
                </a:cxn>
                <a:cxn ang="0">
                  <a:pos x="6" y="16"/>
                </a:cxn>
                <a:cxn ang="0">
                  <a:pos x="10" y="18"/>
                </a:cxn>
                <a:cxn ang="0">
                  <a:pos x="10" y="18"/>
                </a:cxn>
                <a:cxn ang="0">
                  <a:pos x="12" y="16"/>
                </a:cxn>
                <a:cxn ang="0">
                  <a:pos x="16" y="14"/>
                </a:cxn>
                <a:cxn ang="0">
                  <a:pos x="18" y="12"/>
                </a:cxn>
                <a:cxn ang="0">
                  <a:pos x="18" y="8"/>
                </a:cxn>
                <a:cxn ang="0">
                  <a:pos x="18" y="8"/>
                </a:cxn>
                <a:cxn ang="0">
                  <a:pos x="18" y="4"/>
                </a:cxn>
                <a:cxn ang="0">
                  <a:pos x="16" y="2"/>
                </a:cxn>
                <a:cxn ang="0">
                  <a:pos x="12" y="0"/>
                </a:cxn>
                <a:cxn ang="0">
                  <a:pos x="10" y="0"/>
                </a:cxn>
              </a:cxnLst>
              <a:rect l="0" t="0" r="r" b="b"/>
              <a:pathLst>
                <a:path w="18" h="18">
                  <a:moveTo>
                    <a:pt x="10" y="0"/>
                  </a:moveTo>
                  <a:lnTo>
                    <a:pt x="10" y="0"/>
                  </a:lnTo>
                  <a:lnTo>
                    <a:pt x="6" y="0"/>
                  </a:lnTo>
                  <a:lnTo>
                    <a:pt x="4" y="2"/>
                  </a:lnTo>
                  <a:lnTo>
                    <a:pt x="2" y="4"/>
                  </a:lnTo>
                  <a:lnTo>
                    <a:pt x="0" y="8"/>
                  </a:lnTo>
                  <a:lnTo>
                    <a:pt x="0" y="8"/>
                  </a:lnTo>
                  <a:lnTo>
                    <a:pt x="2" y="12"/>
                  </a:lnTo>
                  <a:lnTo>
                    <a:pt x="4" y="14"/>
                  </a:lnTo>
                  <a:lnTo>
                    <a:pt x="6" y="16"/>
                  </a:lnTo>
                  <a:lnTo>
                    <a:pt x="10" y="18"/>
                  </a:lnTo>
                  <a:lnTo>
                    <a:pt x="10" y="18"/>
                  </a:lnTo>
                  <a:lnTo>
                    <a:pt x="12" y="16"/>
                  </a:lnTo>
                  <a:lnTo>
                    <a:pt x="16" y="14"/>
                  </a:lnTo>
                  <a:lnTo>
                    <a:pt x="18" y="12"/>
                  </a:lnTo>
                  <a:lnTo>
                    <a:pt x="18" y="8"/>
                  </a:lnTo>
                  <a:lnTo>
                    <a:pt x="18" y="8"/>
                  </a:lnTo>
                  <a:lnTo>
                    <a:pt x="18" y="4"/>
                  </a:lnTo>
                  <a:lnTo>
                    <a:pt x="16" y="2"/>
                  </a:lnTo>
                  <a:lnTo>
                    <a:pt x="12" y="0"/>
                  </a:lnTo>
                  <a:lnTo>
                    <a:pt x="10"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24" name="Freeform 222"/>
            <p:cNvSpPr/>
            <p:nvPr/>
          </p:nvSpPr>
          <p:spPr bwMode="auto">
            <a:xfrm>
              <a:off x="3027363" y="61277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25" name="Freeform 223"/>
            <p:cNvSpPr/>
            <p:nvPr/>
          </p:nvSpPr>
          <p:spPr bwMode="auto">
            <a:xfrm>
              <a:off x="3027363" y="61277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26" name="Freeform 224"/>
            <p:cNvSpPr/>
            <p:nvPr/>
          </p:nvSpPr>
          <p:spPr bwMode="auto">
            <a:xfrm>
              <a:off x="3402013" y="77152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27" name="Freeform 225"/>
            <p:cNvSpPr/>
            <p:nvPr/>
          </p:nvSpPr>
          <p:spPr bwMode="auto">
            <a:xfrm>
              <a:off x="3402013" y="77152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28" name="Freeform 226"/>
            <p:cNvSpPr/>
            <p:nvPr/>
          </p:nvSpPr>
          <p:spPr bwMode="auto">
            <a:xfrm>
              <a:off x="3757613" y="99377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29" name="Freeform 227"/>
            <p:cNvSpPr/>
            <p:nvPr/>
          </p:nvSpPr>
          <p:spPr bwMode="auto">
            <a:xfrm>
              <a:off x="3757613" y="99377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30" name="Freeform 228"/>
            <p:cNvSpPr/>
            <p:nvPr/>
          </p:nvSpPr>
          <p:spPr bwMode="auto">
            <a:xfrm>
              <a:off x="4186238" y="1003300"/>
              <a:ext cx="19050"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0" y="12"/>
                </a:cxn>
                <a:cxn ang="0">
                  <a:pos x="12" y="6"/>
                </a:cxn>
                <a:cxn ang="0">
                  <a:pos x="12" y="6"/>
                </a:cxn>
                <a:cxn ang="0">
                  <a:pos x="10" y="2"/>
                </a:cxn>
                <a:cxn ang="0">
                  <a:pos x="6" y="0"/>
                </a:cxn>
              </a:cxnLst>
              <a:rect l="0" t="0" r="r" b="b"/>
              <a:pathLst>
                <a:path w="12" h="14">
                  <a:moveTo>
                    <a:pt x="6" y="0"/>
                  </a:moveTo>
                  <a:lnTo>
                    <a:pt x="6" y="0"/>
                  </a:lnTo>
                  <a:lnTo>
                    <a:pt x="2" y="2"/>
                  </a:lnTo>
                  <a:lnTo>
                    <a:pt x="0" y="6"/>
                  </a:lnTo>
                  <a:lnTo>
                    <a:pt x="0" y="6"/>
                  </a:lnTo>
                  <a:lnTo>
                    <a:pt x="2" y="12"/>
                  </a:lnTo>
                  <a:lnTo>
                    <a:pt x="6" y="14"/>
                  </a:lnTo>
                  <a:lnTo>
                    <a:pt x="6" y="14"/>
                  </a:lnTo>
                  <a:lnTo>
                    <a:pt x="10" y="12"/>
                  </a:lnTo>
                  <a:lnTo>
                    <a:pt x="12" y="6"/>
                  </a:lnTo>
                  <a:lnTo>
                    <a:pt x="12" y="6"/>
                  </a:lnTo>
                  <a:lnTo>
                    <a:pt x="10"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31" name="Freeform 229"/>
            <p:cNvSpPr/>
            <p:nvPr/>
          </p:nvSpPr>
          <p:spPr bwMode="auto">
            <a:xfrm>
              <a:off x="4186238" y="1003300"/>
              <a:ext cx="19050"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0" y="12"/>
                </a:cxn>
                <a:cxn ang="0">
                  <a:pos x="12" y="6"/>
                </a:cxn>
                <a:cxn ang="0">
                  <a:pos x="12" y="6"/>
                </a:cxn>
                <a:cxn ang="0">
                  <a:pos x="10" y="2"/>
                </a:cxn>
                <a:cxn ang="0">
                  <a:pos x="6" y="0"/>
                </a:cxn>
              </a:cxnLst>
              <a:rect l="0" t="0" r="r" b="b"/>
              <a:pathLst>
                <a:path w="12" h="14">
                  <a:moveTo>
                    <a:pt x="6" y="0"/>
                  </a:moveTo>
                  <a:lnTo>
                    <a:pt x="6" y="0"/>
                  </a:lnTo>
                  <a:lnTo>
                    <a:pt x="2" y="2"/>
                  </a:lnTo>
                  <a:lnTo>
                    <a:pt x="0" y="6"/>
                  </a:lnTo>
                  <a:lnTo>
                    <a:pt x="0" y="6"/>
                  </a:lnTo>
                  <a:lnTo>
                    <a:pt x="2" y="12"/>
                  </a:lnTo>
                  <a:lnTo>
                    <a:pt x="6" y="14"/>
                  </a:lnTo>
                  <a:lnTo>
                    <a:pt x="6" y="14"/>
                  </a:lnTo>
                  <a:lnTo>
                    <a:pt x="10" y="12"/>
                  </a:lnTo>
                  <a:lnTo>
                    <a:pt x="12" y="6"/>
                  </a:lnTo>
                  <a:lnTo>
                    <a:pt x="12" y="6"/>
                  </a:lnTo>
                  <a:lnTo>
                    <a:pt x="10"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32" name="Freeform 230"/>
            <p:cNvSpPr/>
            <p:nvPr/>
          </p:nvSpPr>
          <p:spPr bwMode="auto">
            <a:xfrm>
              <a:off x="4675188" y="72707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33" name="Freeform 231"/>
            <p:cNvSpPr/>
            <p:nvPr/>
          </p:nvSpPr>
          <p:spPr bwMode="auto">
            <a:xfrm>
              <a:off x="4675188" y="72707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34" name="Freeform 232"/>
            <p:cNvSpPr/>
            <p:nvPr/>
          </p:nvSpPr>
          <p:spPr bwMode="auto">
            <a:xfrm>
              <a:off x="1595438" y="21907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35" name="Freeform 233"/>
            <p:cNvSpPr/>
            <p:nvPr/>
          </p:nvSpPr>
          <p:spPr bwMode="auto">
            <a:xfrm>
              <a:off x="1595438" y="21907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36" name="Freeform 234"/>
            <p:cNvSpPr/>
            <p:nvPr/>
          </p:nvSpPr>
          <p:spPr bwMode="auto">
            <a:xfrm>
              <a:off x="2014538" y="63817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37" name="Freeform 235"/>
            <p:cNvSpPr/>
            <p:nvPr/>
          </p:nvSpPr>
          <p:spPr bwMode="auto">
            <a:xfrm>
              <a:off x="2014538" y="63817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38" name="Freeform 236"/>
            <p:cNvSpPr/>
            <p:nvPr/>
          </p:nvSpPr>
          <p:spPr bwMode="auto">
            <a:xfrm>
              <a:off x="3500438" y="631825"/>
              <a:ext cx="38100" cy="34925"/>
            </a:xfrm>
            <a:custGeom>
              <a:avLst/>
              <a:gdLst/>
              <a:ahLst/>
              <a:cxnLst>
                <a:cxn ang="0">
                  <a:pos x="12" y="0"/>
                </a:cxn>
                <a:cxn ang="0">
                  <a:pos x="12" y="0"/>
                </a:cxn>
                <a:cxn ang="0">
                  <a:pos x="8" y="0"/>
                </a:cxn>
                <a:cxn ang="0">
                  <a:pos x="4" y="4"/>
                </a:cxn>
                <a:cxn ang="0">
                  <a:pos x="2" y="6"/>
                </a:cxn>
                <a:cxn ang="0">
                  <a:pos x="0" y="12"/>
                </a:cxn>
                <a:cxn ang="0">
                  <a:pos x="0" y="12"/>
                </a:cxn>
                <a:cxn ang="0">
                  <a:pos x="2" y="16"/>
                </a:cxn>
                <a:cxn ang="0">
                  <a:pos x="4" y="20"/>
                </a:cxn>
                <a:cxn ang="0">
                  <a:pos x="8" y="22"/>
                </a:cxn>
                <a:cxn ang="0">
                  <a:pos x="12" y="22"/>
                </a:cxn>
                <a:cxn ang="0">
                  <a:pos x="12" y="22"/>
                </a:cxn>
                <a:cxn ang="0">
                  <a:pos x="16" y="22"/>
                </a:cxn>
                <a:cxn ang="0">
                  <a:pos x="20" y="20"/>
                </a:cxn>
                <a:cxn ang="0">
                  <a:pos x="22" y="16"/>
                </a:cxn>
                <a:cxn ang="0">
                  <a:pos x="24" y="12"/>
                </a:cxn>
                <a:cxn ang="0">
                  <a:pos x="24" y="12"/>
                </a:cxn>
                <a:cxn ang="0">
                  <a:pos x="22" y="6"/>
                </a:cxn>
                <a:cxn ang="0">
                  <a:pos x="20" y="4"/>
                </a:cxn>
                <a:cxn ang="0">
                  <a:pos x="16" y="0"/>
                </a:cxn>
                <a:cxn ang="0">
                  <a:pos x="12" y="0"/>
                </a:cxn>
              </a:cxnLst>
              <a:rect l="0" t="0" r="r" b="b"/>
              <a:pathLst>
                <a:path w="24" h="22">
                  <a:moveTo>
                    <a:pt x="12" y="0"/>
                  </a:moveTo>
                  <a:lnTo>
                    <a:pt x="12" y="0"/>
                  </a:lnTo>
                  <a:lnTo>
                    <a:pt x="8" y="0"/>
                  </a:lnTo>
                  <a:lnTo>
                    <a:pt x="4" y="4"/>
                  </a:lnTo>
                  <a:lnTo>
                    <a:pt x="2" y="6"/>
                  </a:lnTo>
                  <a:lnTo>
                    <a:pt x="0" y="12"/>
                  </a:lnTo>
                  <a:lnTo>
                    <a:pt x="0" y="12"/>
                  </a:lnTo>
                  <a:lnTo>
                    <a:pt x="2" y="16"/>
                  </a:lnTo>
                  <a:lnTo>
                    <a:pt x="4" y="20"/>
                  </a:lnTo>
                  <a:lnTo>
                    <a:pt x="8" y="22"/>
                  </a:lnTo>
                  <a:lnTo>
                    <a:pt x="12" y="22"/>
                  </a:lnTo>
                  <a:lnTo>
                    <a:pt x="12" y="22"/>
                  </a:lnTo>
                  <a:lnTo>
                    <a:pt x="16" y="22"/>
                  </a:lnTo>
                  <a:lnTo>
                    <a:pt x="20" y="20"/>
                  </a:lnTo>
                  <a:lnTo>
                    <a:pt x="22" y="16"/>
                  </a:lnTo>
                  <a:lnTo>
                    <a:pt x="24" y="12"/>
                  </a:lnTo>
                  <a:lnTo>
                    <a:pt x="24" y="12"/>
                  </a:lnTo>
                  <a:lnTo>
                    <a:pt x="22" y="6"/>
                  </a:lnTo>
                  <a:lnTo>
                    <a:pt x="20" y="4"/>
                  </a:lnTo>
                  <a:lnTo>
                    <a:pt x="16" y="0"/>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39" name="Freeform 237"/>
            <p:cNvSpPr/>
            <p:nvPr/>
          </p:nvSpPr>
          <p:spPr bwMode="auto">
            <a:xfrm>
              <a:off x="3500438" y="631825"/>
              <a:ext cx="38100" cy="34925"/>
            </a:xfrm>
            <a:custGeom>
              <a:avLst/>
              <a:gdLst/>
              <a:ahLst/>
              <a:cxnLst>
                <a:cxn ang="0">
                  <a:pos x="12" y="0"/>
                </a:cxn>
                <a:cxn ang="0">
                  <a:pos x="12" y="0"/>
                </a:cxn>
                <a:cxn ang="0">
                  <a:pos x="8" y="0"/>
                </a:cxn>
                <a:cxn ang="0">
                  <a:pos x="4" y="4"/>
                </a:cxn>
                <a:cxn ang="0">
                  <a:pos x="2" y="6"/>
                </a:cxn>
                <a:cxn ang="0">
                  <a:pos x="0" y="12"/>
                </a:cxn>
                <a:cxn ang="0">
                  <a:pos x="0" y="12"/>
                </a:cxn>
                <a:cxn ang="0">
                  <a:pos x="2" y="16"/>
                </a:cxn>
                <a:cxn ang="0">
                  <a:pos x="4" y="20"/>
                </a:cxn>
                <a:cxn ang="0">
                  <a:pos x="8" y="22"/>
                </a:cxn>
                <a:cxn ang="0">
                  <a:pos x="12" y="22"/>
                </a:cxn>
                <a:cxn ang="0">
                  <a:pos x="12" y="22"/>
                </a:cxn>
                <a:cxn ang="0">
                  <a:pos x="16" y="22"/>
                </a:cxn>
                <a:cxn ang="0">
                  <a:pos x="20" y="20"/>
                </a:cxn>
                <a:cxn ang="0">
                  <a:pos x="22" y="16"/>
                </a:cxn>
                <a:cxn ang="0">
                  <a:pos x="24" y="12"/>
                </a:cxn>
                <a:cxn ang="0">
                  <a:pos x="24" y="12"/>
                </a:cxn>
                <a:cxn ang="0">
                  <a:pos x="22" y="6"/>
                </a:cxn>
                <a:cxn ang="0">
                  <a:pos x="20" y="4"/>
                </a:cxn>
                <a:cxn ang="0">
                  <a:pos x="16" y="0"/>
                </a:cxn>
                <a:cxn ang="0">
                  <a:pos x="12" y="0"/>
                </a:cxn>
              </a:cxnLst>
              <a:rect l="0" t="0" r="r" b="b"/>
              <a:pathLst>
                <a:path w="24" h="22">
                  <a:moveTo>
                    <a:pt x="12" y="0"/>
                  </a:moveTo>
                  <a:lnTo>
                    <a:pt x="12" y="0"/>
                  </a:lnTo>
                  <a:lnTo>
                    <a:pt x="8" y="0"/>
                  </a:lnTo>
                  <a:lnTo>
                    <a:pt x="4" y="4"/>
                  </a:lnTo>
                  <a:lnTo>
                    <a:pt x="2" y="6"/>
                  </a:lnTo>
                  <a:lnTo>
                    <a:pt x="0" y="12"/>
                  </a:lnTo>
                  <a:lnTo>
                    <a:pt x="0" y="12"/>
                  </a:lnTo>
                  <a:lnTo>
                    <a:pt x="2" y="16"/>
                  </a:lnTo>
                  <a:lnTo>
                    <a:pt x="4" y="20"/>
                  </a:lnTo>
                  <a:lnTo>
                    <a:pt x="8" y="22"/>
                  </a:lnTo>
                  <a:lnTo>
                    <a:pt x="12" y="22"/>
                  </a:lnTo>
                  <a:lnTo>
                    <a:pt x="12" y="22"/>
                  </a:lnTo>
                  <a:lnTo>
                    <a:pt x="16" y="22"/>
                  </a:lnTo>
                  <a:lnTo>
                    <a:pt x="20" y="20"/>
                  </a:lnTo>
                  <a:lnTo>
                    <a:pt x="22" y="16"/>
                  </a:lnTo>
                  <a:lnTo>
                    <a:pt x="24" y="12"/>
                  </a:lnTo>
                  <a:lnTo>
                    <a:pt x="24" y="12"/>
                  </a:lnTo>
                  <a:lnTo>
                    <a:pt x="22" y="6"/>
                  </a:lnTo>
                  <a:lnTo>
                    <a:pt x="20" y="4"/>
                  </a:lnTo>
                  <a:lnTo>
                    <a:pt x="16" y="0"/>
                  </a:lnTo>
                  <a:lnTo>
                    <a:pt x="12"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40" name="Freeform 238"/>
            <p:cNvSpPr/>
            <p:nvPr/>
          </p:nvSpPr>
          <p:spPr bwMode="auto">
            <a:xfrm>
              <a:off x="3732213" y="523875"/>
              <a:ext cx="38100" cy="38100"/>
            </a:xfrm>
            <a:custGeom>
              <a:avLst/>
              <a:gdLst/>
              <a:ahLst/>
              <a:cxnLst>
                <a:cxn ang="0">
                  <a:pos x="12" y="0"/>
                </a:cxn>
                <a:cxn ang="0">
                  <a:pos x="12" y="0"/>
                </a:cxn>
                <a:cxn ang="0">
                  <a:pos x="8" y="2"/>
                </a:cxn>
                <a:cxn ang="0">
                  <a:pos x="4" y="4"/>
                </a:cxn>
                <a:cxn ang="0">
                  <a:pos x="2" y="8"/>
                </a:cxn>
                <a:cxn ang="0">
                  <a:pos x="0" y="12"/>
                </a:cxn>
                <a:cxn ang="0">
                  <a:pos x="0" y="12"/>
                </a:cxn>
                <a:cxn ang="0">
                  <a:pos x="2" y="16"/>
                </a:cxn>
                <a:cxn ang="0">
                  <a:pos x="4" y="20"/>
                </a:cxn>
                <a:cxn ang="0">
                  <a:pos x="8" y="22"/>
                </a:cxn>
                <a:cxn ang="0">
                  <a:pos x="12" y="24"/>
                </a:cxn>
                <a:cxn ang="0">
                  <a:pos x="12" y="24"/>
                </a:cxn>
                <a:cxn ang="0">
                  <a:pos x="16" y="22"/>
                </a:cxn>
                <a:cxn ang="0">
                  <a:pos x="20" y="20"/>
                </a:cxn>
                <a:cxn ang="0">
                  <a:pos x="22" y="16"/>
                </a:cxn>
                <a:cxn ang="0">
                  <a:pos x="24" y="12"/>
                </a:cxn>
                <a:cxn ang="0">
                  <a:pos x="24" y="12"/>
                </a:cxn>
                <a:cxn ang="0">
                  <a:pos x="22" y="8"/>
                </a:cxn>
                <a:cxn ang="0">
                  <a:pos x="20" y="4"/>
                </a:cxn>
                <a:cxn ang="0">
                  <a:pos x="16" y="2"/>
                </a:cxn>
                <a:cxn ang="0">
                  <a:pos x="12" y="0"/>
                </a:cxn>
              </a:cxnLst>
              <a:rect l="0" t="0" r="r" b="b"/>
              <a:pathLst>
                <a:path w="24" h="24">
                  <a:moveTo>
                    <a:pt x="12" y="0"/>
                  </a:moveTo>
                  <a:lnTo>
                    <a:pt x="12" y="0"/>
                  </a:lnTo>
                  <a:lnTo>
                    <a:pt x="8" y="2"/>
                  </a:lnTo>
                  <a:lnTo>
                    <a:pt x="4" y="4"/>
                  </a:lnTo>
                  <a:lnTo>
                    <a:pt x="2" y="8"/>
                  </a:lnTo>
                  <a:lnTo>
                    <a:pt x="0" y="12"/>
                  </a:lnTo>
                  <a:lnTo>
                    <a:pt x="0" y="12"/>
                  </a:lnTo>
                  <a:lnTo>
                    <a:pt x="2" y="16"/>
                  </a:lnTo>
                  <a:lnTo>
                    <a:pt x="4" y="20"/>
                  </a:lnTo>
                  <a:lnTo>
                    <a:pt x="8" y="22"/>
                  </a:lnTo>
                  <a:lnTo>
                    <a:pt x="12" y="24"/>
                  </a:lnTo>
                  <a:lnTo>
                    <a:pt x="12" y="24"/>
                  </a:lnTo>
                  <a:lnTo>
                    <a:pt x="16" y="22"/>
                  </a:lnTo>
                  <a:lnTo>
                    <a:pt x="20" y="20"/>
                  </a:lnTo>
                  <a:lnTo>
                    <a:pt x="22" y="16"/>
                  </a:lnTo>
                  <a:lnTo>
                    <a:pt x="24" y="12"/>
                  </a:lnTo>
                  <a:lnTo>
                    <a:pt x="24" y="12"/>
                  </a:lnTo>
                  <a:lnTo>
                    <a:pt x="22" y="8"/>
                  </a:lnTo>
                  <a:lnTo>
                    <a:pt x="20" y="4"/>
                  </a:lnTo>
                  <a:lnTo>
                    <a:pt x="16" y="2"/>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41" name="Freeform 239"/>
            <p:cNvSpPr/>
            <p:nvPr/>
          </p:nvSpPr>
          <p:spPr bwMode="auto">
            <a:xfrm>
              <a:off x="3732213" y="523875"/>
              <a:ext cx="38100" cy="38100"/>
            </a:xfrm>
            <a:custGeom>
              <a:avLst/>
              <a:gdLst/>
              <a:ahLst/>
              <a:cxnLst>
                <a:cxn ang="0">
                  <a:pos x="12" y="0"/>
                </a:cxn>
                <a:cxn ang="0">
                  <a:pos x="12" y="0"/>
                </a:cxn>
                <a:cxn ang="0">
                  <a:pos x="8" y="2"/>
                </a:cxn>
                <a:cxn ang="0">
                  <a:pos x="4" y="4"/>
                </a:cxn>
                <a:cxn ang="0">
                  <a:pos x="2" y="8"/>
                </a:cxn>
                <a:cxn ang="0">
                  <a:pos x="0" y="12"/>
                </a:cxn>
                <a:cxn ang="0">
                  <a:pos x="0" y="12"/>
                </a:cxn>
                <a:cxn ang="0">
                  <a:pos x="2" y="16"/>
                </a:cxn>
                <a:cxn ang="0">
                  <a:pos x="4" y="20"/>
                </a:cxn>
                <a:cxn ang="0">
                  <a:pos x="8" y="22"/>
                </a:cxn>
                <a:cxn ang="0">
                  <a:pos x="12" y="24"/>
                </a:cxn>
                <a:cxn ang="0">
                  <a:pos x="12" y="24"/>
                </a:cxn>
                <a:cxn ang="0">
                  <a:pos x="16" y="22"/>
                </a:cxn>
                <a:cxn ang="0">
                  <a:pos x="20" y="20"/>
                </a:cxn>
                <a:cxn ang="0">
                  <a:pos x="22" y="16"/>
                </a:cxn>
                <a:cxn ang="0">
                  <a:pos x="24" y="12"/>
                </a:cxn>
                <a:cxn ang="0">
                  <a:pos x="24" y="12"/>
                </a:cxn>
                <a:cxn ang="0">
                  <a:pos x="22" y="8"/>
                </a:cxn>
                <a:cxn ang="0">
                  <a:pos x="20" y="4"/>
                </a:cxn>
                <a:cxn ang="0">
                  <a:pos x="16" y="2"/>
                </a:cxn>
                <a:cxn ang="0">
                  <a:pos x="12" y="0"/>
                </a:cxn>
              </a:cxnLst>
              <a:rect l="0" t="0" r="r" b="b"/>
              <a:pathLst>
                <a:path w="24" h="24">
                  <a:moveTo>
                    <a:pt x="12" y="0"/>
                  </a:moveTo>
                  <a:lnTo>
                    <a:pt x="12" y="0"/>
                  </a:lnTo>
                  <a:lnTo>
                    <a:pt x="8" y="2"/>
                  </a:lnTo>
                  <a:lnTo>
                    <a:pt x="4" y="4"/>
                  </a:lnTo>
                  <a:lnTo>
                    <a:pt x="2" y="8"/>
                  </a:lnTo>
                  <a:lnTo>
                    <a:pt x="0" y="12"/>
                  </a:lnTo>
                  <a:lnTo>
                    <a:pt x="0" y="12"/>
                  </a:lnTo>
                  <a:lnTo>
                    <a:pt x="2" y="16"/>
                  </a:lnTo>
                  <a:lnTo>
                    <a:pt x="4" y="20"/>
                  </a:lnTo>
                  <a:lnTo>
                    <a:pt x="8" y="22"/>
                  </a:lnTo>
                  <a:lnTo>
                    <a:pt x="12" y="24"/>
                  </a:lnTo>
                  <a:lnTo>
                    <a:pt x="12" y="24"/>
                  </a:lnTo>
                  <a:lnTo>
                    <a:pt x="16" y="22"/>
                  </a:lnTo>
                  <a:lnTo>
                    <a:pt x="20" y="20"/>
                  </a:lnTo>
                  <a:lnTo>
                    <a:pt x="22" y="16"/>
                  </a:lnTo>
                  <a:lnTo>
                    <a:pt x="24" y="12"/>
                  </a:lnTo>
                  <a:lnTo>
                    <a:pt x="24" y="12"/>
                  </a:lnTo>
                  <a:lnTo>
                    <a:pt x="22" y="8"/>
                  </a:lnTo>
                  <a:lnTo>
                    <a:pt x="20" y="4"/>
                  </a:lnTo>
                  <a:lnTo>
                    <a:pt x="16" y="2"/>
                  </a:lnTo>
                  <a:lnTo>
                    <a:pt x="12"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42" name="Freeform 240"/>
            <p:cNvSpPr/>
            <p:nvPr/>
          </p:nvSpPr>
          <p:spPr bwMode="auto">
            <a:xfrm>
              <a:off x="4106863" y="739775"/>
              <a:ext cx="34925" cy="34925"/>
            </a:xfrm>
            <a:custGeom>
              <a:avLst/>
              <a:gdLst/>
              <a:ahLst/>
              <a:cxnLst>
                <a:cxn ang="0">
                  <a:pos x="12" y="0"/>
                </a:cxn>
                <a:cxn ang="0">
                  <a:pos x="12" y="0"/>
                </a:cxn>
                <a:cxn ang="0">
                  <a:pos x="6" y="0"/>
                </a:cxn>
                <a:cxn ang="0">
                  <a:pos x="4" y="2"/>
                </a:cxn>
                <a:cxn ang="0">
                  <a:pos x="0" y="6"/>
                </a:cxn>
                <a:cxn ang="0">
                  <a:pos x="0" y="10"/>
                </a:cxn>
                <a:cxn ang="0">
                  <a:pos x="0" y="10"/>
                </a:cxn>
                <a:cxn ang="0">
                  <a:pos x="0" y="14"/>
                </a:cxn>
                <a:cxn ang="0">
                  <a:pos x="4" y="18"/>
                </a:cxn>
                <a:cxn ang="0">
                  <a:pos x="6" y="20"/>
                </a:cxn>
                <a:cxn ang="0">
                  <a:pos x="12" y="22"/>
                </a:cxn>
                <a:cxn ang="0">
                  <a:pos x="12" y="22"/>
                </a:cxn>
                <a:cxn ang="0">
                  <a:pos x="16" y="20"/>
                </a:cxn>
                <a:cxn ang="0">
                  <a:pos x="20" y="18"/>
                </a:cxn>
                <a:cxn ang="0">
                  <a:pos x="22" y="14"/>
                </a:cxn>
                <a:cxn ang="0">
                  <a:pos x="22" y="10"/>
                </a:cxn>
                <a:cxn ang="0">
                  <a:pos x="22" y="10"/>
                </a:cxn>
                <a:cxn ang="0">
                  <a:pos x="22" y="6"/>
                </a:cxn>
                <a:cxn ang="0">
                  <a:pos x="20" y="2"/>
                </a:cxn>
                <a:cxn ang="0">
                  <a:pos x="16" y="0"/>
                </a:cxn>
                <a:cxn ang="0">
                  <a:pos x="12" y="0"/>
                </a:cxn>
              </a:cxnLst>
              <a:rect l="0" t="0" r="r" b="b"/>
              <a:pathLst>
                <a:path w="22" h="22">
                  <a:moveTo>
                    <a:pt x="12" y="0"/>
                  </a:moveTo>
                  <a:lnTo>
                    <a:pt x="12" y="0"/>
                  </a:lnTo>
                  <a:lnTo>
                    <a:pt x="6" y="0"/>
                  </a:lnTo>
                  <a:lnTo>
                    <a:pt x="4" y="2"/>
                  </a:lnTo>
                  <a:lnTo>
                    <a:pt x="0" y="6"/>
                  </a:lnTo>
                  <a:lnTo>
                    <a:pt x="0" y="10"/>
                  </a:lnTo>
                  <a:lnTo>
                    <a:pt x="0" y="10"/>
                  </a:lnTo>
                  <a:lnTo>
                    <a:pt x="0" y="14"/>
                  </a:lnTo>
                  <a:lnTo>
                    <a:pt x="4" y="18"/>
                  </a:lnTo>
                  <a:lnTo>
                    <a:pt x="6" y="20"/>
                  </a:lnTo>
                  <a:lnTo>
                    <a:pt x="12" y="22"/>
                  </a:lnTo>
                  <a:lnTo>
                    <a:pt x="12" y="22"/>
                  </a:lnTo>
                  <a:lnTo>
                    <a:pt x="16" y="20"/>
                  </a:lnTo>
                  <a:lnTo>
                    <a:pt x="20" y="18"/>
                  </a:lnTo>
                  <a:lnTo>
                    <a:pt x="22" y="14"/>
                  </a:lnTo>
                  <a:lnTo>
                    <a:pt x="22" y="10"/>
                  </a:lnTo>
                  <a:lnTo>
                    <a:pt x="22" y="10"/>
                  </a:lnTo>
                  <a:lnTo>
                    <a:pt x="22" y="6"/>
                  </a:lnTo>
                  <a:lnTo>
                    <a:pt x="20" y="2"/>
                  </a:lnTo>
                  <a:lnTo>
                    <a:pt x="16" y="0"/>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43" name="Freeform 241"/>
            <p:cNvSpPr/>
            <p:nvPr/>
          </p:nvSpPr>
          <p:spPr bwMode="auto">
            <a:xfrm>
              <a:off x="4106863" y="739775"/>
              <a:ext cx="34925" cy="34925"/>
            </a:xfrm>
            <a:custGeom>
              <a:avLst/>
              <a:gdLst/>
              <a:ahLst/>
              <a:cxnLst>
                <a:cxn ang="0">
                  <a:pos x="12" y="0"/>
                </a:cxn>
                <a:cxn ang="0">
                  <a:pos x="12" y="0"/>
                </a:cxn>
                <a:cxn ang="0">
                  <a:pos x="6" y="0"/>
                </a:cxn>
                <a:cxn ang="0">
                  <a:pos x="4" y="2"/>
                </a:cxn>
                <a:cxn ang="0">
                  <a:pos x="0" y="6"/>
                </a:cxn>
                <a:cxn ang="0">
                  <a:pos x="0" y="10"/>
                </a:cxn>
                <a:cxn ang="0">
                  <a:pos x="0" y="10"/>
                </a:cxn>
                <a:cxn ang="0">
                  <a:pos x="0" y="14"/>
                </a:cxn>
                <a:cxn ang="0">
                  <a:pos x="4" y="18"/>
                </a:cxn>
                <a:cxn ang="0">
                  <a:pos x="6" y="20"/>
                </a:cxn>
                <a:cxn ang="0">
                  <a:pos x="12" y="22"/>
                </a:cxn>
                <a:cxn ang="0">
                  <a:pos x="12" y="22"/>
                </a:cxn>
                <a:cxn ang="0">
                  <a:pos x="16" y="20"/>
                </a:cxn>
                <a:cxn ang="0">
                  <a:pos x="20" y="18"/>
                </a:cxn>
                <a:cxn ang="0">
                  <a:pos x="22" y="14"/>
                </a:cxn>
                <a:cxn ang="0">
                  <a:pos x="22" y="10"/>
                </a:cxn>
                <a:cxn ang="0">
                  <a:pos x="22" y="10"/>
                </a:cxn>
                <a:cxn ang="0">
                  <a:pos x="22" y="6"/>
                </a:cxn>
                <a:cxn ang="0">
                  <a:pos x="20" y="2"/>
                </a:cxn>
                <a:cxn ang="0">
                  <a:pos x="16" y="0"/>
                </a:cxn>
                <a:cxn ang="0">
                  <a:pos x="12" y="0"/>
                </a:cxn>
              </a:cxnLst>
              <a:rect l="0" t="0" r="r" b="b"/>
              <a:pathLst>
                <a:path w="22" h="22">
                  <a:moveTo>
                    <a:pt x="12" y="0"/>
                  </a:moveTo>
                  <a:lnTo>
                    <a:pt x="12" y="0"/>
                  </a:lnTo>
                  <a:lnTo>
                    <a:pt x="6" y="0"/>
                  </a:lnTo>
                  <a:lnTo>
                    <a:pt x="4" y="2"/>
                  </a:lnTo>
                  <a:lnTo>
                    <a:pt x="0" y="6"/>
                  </a:lnTo>
                  <a:lnTo>
                    <a:pt x="0" y="10"/>
                  </a:lnTo>
                  <a:lnTo>
                    <a:pt x="0" y="10"/>
                  </a:lnTo>
                  <a:lnTo>
                    <a:pt x="0" y="14"/>
                  </a:lnTo>
                  <a:lnTo>
                    <a:pt x="4" y="18"/>
                  </a:lnTo>
                  <a:lnTo>
                    <a:pt x="6" y="20"/>
                  </a:lnTo>
                  <a:lnTo>
                    <a:pt x="12" y="22"/>
                  </a:lnTo>
                  <a:lnTo>
                    <a:pt x="12" y="22"/>
                  </a:lnTo>
                  <a:lnTo>
                    <a:pt x="16" y="20"/>
                  </a:lnTo>
                  <a:lnTo>
                    <a:pt x="20" y="18"/>
                  </a:lnTo>
                  <a:lnTo>
                    <a:pt x="22" y="14"/>
                  </a:lnTo>
                  <a:lnTo>
                    <a:pt x="22" y="10"/>
                  </a:lnTo>
                  <a:lnTo>
                    <a:pt x="22" y="10"/>
                  </a:lnTo>
                  <a:lnTo>
                    <a:pt x="22" y="6"/>
                  </a:lnTo>
                  <a:lnTo>
                    <a:pt x="20" y="2"/>
                  </a:lnTo>
                  <a:lnTo>
                    <a:pt x="16" y="0"/>
                  </a:lnTo>
                  <a:lnTo>
                    <a:pt x="12"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44" name="Freeform 242"/>
            <p:cNvSpPr/>
            <p:nvPr/>
          </p:nvSpPr>
          <p:spPr bwMode="auto">
            <a:xfrm>
              <a:off x="5745163" y="196850"/>
              <a:ext cx="34925" cy="34925"/>
            </a:xfrm>
            <a:custGeom>
              <a:avLst/>
              <a:gdLst/>
              <a:ahLst/>
              <a:cxnLst>
                <a:cxn ang="0">
                  <a:pos x="10" y="0"/>
                </a:cxn>
                <a:cxn ang="0">
                  <a:pos x="10" y="0"/>
                </a:cxn>
                <a:cxn ang="0">
                  <a:pos x="6" y="0"/>
                </a:cxn>
                <a:cxn ang="0">
                  <a:pos x="2" y="2"/>
                </a:cxn>
                <a:cxn ang="0">
                  <a:pos x="0" y="6"/>
                </a:cxn>
                <a:cxn ang="0">
                  <a:pos x="0" y="10"/>
                </a:cxn>
                <a:cxn ang="0">
                  <a:pos x="0" y="10"/>
                </a:cxn>
                <a:cxn ang="0">
                  <a:pos x="0" y="14"/>
                </a:cxn>
                <a:cxn ang="0">
                  <a:pos x="2" y="18"/>
                </a:cxn>
                <a:cxn ang="0">
                  <a:pos x="6" y="20"/>
                </a:cxn>
                <a:cxn ang="0">
                  <a:pos x="10" y="22"/>
                </a:cxn>
                <a:cxn ang="0">
                  <a:pos x="10" y="22"/>
                </a:cxn>
                <a:cxn ang="0">
                  <a:pos x="14" y="20"/>
                </a:cxn>
                <a:cxn ang="0">
                  <a:pos x="18" y="18"/>
                </a:cxn>
                <a:cxn ang="0">
                  <a:pos x="20" y="14"/>
                </a:cxn>
                <a:cxn ang="0">
                  <a:pos x="22" y="10"/>
                </a:cxn>
                <a:cxn ang="0">
                  <a:pos x="22" y="10"/>
                </a:cxn>
                <a:cxn ang="0">
                  <a:pos x="20" y="6"/>
                </a:cxn>
                <a:cxn ang="0">
                  <a:pos x="18" y="2"/>
                </a:cxn>
                <a:cxn ang="0">
                  <a:pos x="14" y="0"/>
                </a:cxn>
                <a:cxn ang="0">
                  <a:pos x="10" y="0"/>
                </a:cxn>
              </a:cxnLst>
              <a:rect l="0" t="0" r="r" b="b"/>
              <a:pathLst>
                <a:path w="22" h="22">
                  <a:moveTo>
                    <a:pt x="10" y="0"/>
                  </a:moveTo>
                  <a:lnTo>
                    <a:pt x="10" y="0"/>
                  </a:lnTo>
                  <a:lnTo>
                    <a:pt x="6" y="0"/>
                  </a:lnTo>
                  <a:lnTo>
                    <a:pt x="2" y="2"/>
                  </a:lnTo>
                  <a:lnTo>
                    <a:pt x="0" y="6"/>
                  </a:lnTo>
                  <a:lnTo>
                    <a:pt x="0" y="10"/>
                  </a:lnTo>
                  <a:lnTo>
                    <a:pt x="0" y="10"/>
                  </a:lnTo>
                  <a:lnTo>
                    <a:pt x="0" y="14"/>
                  </a:lnTo>
                  <a:lnTo>
                    <a:pt x="2" y="18"/>
                  </a:lnTo>
                  <a:lnTo>
                    <a:pt x="6" y="20"/>
                  </a:lnTo>
                  <a:lnTo>
                    <a:pt x="10" y="22"/>
                  </a:lnTo>
                  <a:lnTo>
                    <a:pt x="10" y="22"/>
                  </a:lnTo>
                  <a:lnTo>
                    <a:pt x="14" y="20"/>
                  </a:lnTo>
                  <a:lnTo>
                    <a:pt x="18" y="18"/>
                  </a:lnTo>
                  <a:lnTo>
                    <a:pt x="20" y="14"/>
                  </a:lnTo>
                  <a:lnTo>
                    <a:pt x="22" y="10"/>
                  </a:lnTo>
                  <a:lnTo>
                    <a:pt x="22" y="10"/>
                  </a:lnTo>
                  <a:lnTo>
                    <a:pt x="20" y="6"/>
                  </a:lnTo>
                  <a:lnTo>
                    <a:pt x="18" y="2"/>
                  </a:lnTo>
                  <a:lnTo>
                    <a:pt x="14" y="0"/>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45" name="Freeform 243"/>
            <p:cNvSpPr/>
            <p:nvPr/>
          </p:nvSpPr>
          <p:spPr bwMode="auto">
            <a:xfrm>
              <a:off x="5745163" y="196850"/>
              <a:ext cx="34925" cy="34925"/>
            </a:xfrm>
            <a:custGeom>
              <a:avLst/>
              <a:gdLst/>
              <a:ahLst/>
              <a:cxnLst>
                <a:cxn ang="0">
                  <a:pos x="10" y="0"/>
                </a:cxn>
                <a:cxn ang="0">
                  <a:pos x="10" y="0"/>
                </a:cxn>
                <a:cxn ang="0">
                  <a:pos x="6" y="0"/>
                </a:cxn>
                <a:cxn ang="0">
                  <a:pos x="2" y="2"/>
                </a:cxn>
                <a:cxn ang="0">
                  <a:pos x="0" y="6"/>
                </a:cxn>
                <a:cxn ang="0">
                  <a:pos x="0" y="10"/>
                </a:cxn>
                <a:cxn ang="0">
                  <a:pos x="0" y="10"/>
                </a:cxn>
                <a:cxn ang="0">
                  <a:pos x="0" y="14"/>
                </a:cxn>
                <a:cxn ang="0">
                  <a:pos x="2" y="18"/>
                </a:cxn>
                <a:cxn ang="0">
                  <a:pos x="6" y="20"/>
                </a:cxn>
                <a:cxn ang="0">
                  <a:pos x="10" y="22"/>
                </a:cxn>
                <a:cxn ang="0">
                  <a:pos x="10" y="22"/>
                </a:cxn>
                <a:cxn ang="0">
                  <a:pos x="14" y="20"/>
                </a:cxn>
                <a:cxn ang="0">
                  <a:pos x="18" y="18"/>
                </a:cxn>
                <a:cxn ang="0">
                  <a:pos x="20" y="14"/>
                </a:cxn>
                <a:cxn ang="0">
                  <a:pos x="22" y="10"/>
                </a:cxn>
                <a:cxn ang="0">
                  <a:pos x="22" y="10"/>
                </a:cxn>
                <a:cxn ang="0">
                  <a:pos x="20" y="6"/>
                </a:cxn>
                <a:cxn ang="0">
                  <a:pos x="18" y="2"/>
                </a:cxn>
                <a:cxn ang="0">
                  <a:pos x="14" y="0"/>
                </a:cxn>
                <a:cxn ang="0">
                  <a:pos x="10" y="0"/>
                </a:cxn>
              </a:cxnLst>
              <a:rect l="0" t="0" r="r" b="b"/>
              <a:pathLst>
                <a:path w="22" h="22">
                  <a:moveTo>
                    <a:pt x="10" y="0"/>
                  </a:moveTo>
                  <a:lnTo>
                    <a:pt x="10" y="0"/>
                  </a:lnTo>
                  <a:lnTo>
                    <a:pt x="6" y="0"/>
                  </a:lnTo>
                  <a:lnTo>
                    <a:pt x="2" y="2"/>
                  </a:lnTo>
                  <a:lnTo>
                    <a:pt x="0" y="6"/>
                  </a:lnTo>
                  <a:lnTo>
                    <a:pt x="0" y="10"/>
                  </a:lnTo>
                  <a:lnTo>
                    <a:pt x="0" y="10"/>
                  </a:lnTo>
                  <a:lnTo>
                    <a:pt x="0" y="14"/>
                  </a:lnTo>
                  <a:lnTo>
                    <a:pt x="2" y="18"/>
                  </a:lnTo>
                  <a:lnTo>
                    <a:pt x="6" y="20"/>
                  </a:lnTo>
                  <a:lnTo>
                    <a:pt x="10" y="22"/>
                  </a:lnTo>
                  <a:lnTo>
                    <a:pt x="10" y="22"/>
                  </a:lnTo>
                  <a:lnTo>
                    <a:pt x="14" y="20"/>
                  </a:lnTo>
                  <a:lnTo>
                    <a:pt x="18" y="18"/>
                  </a:lnTo>
                  <a:lnTo>
                    <a:pt x="20" y="14"/>
                  </a:lnTo>
                  <a:lnTo>
                    <a:pt x="22" y="10"/>
                  </a:lnTo>
                  <a:lnTo>
                    <a:pt x="22" y="10"/>
                  </a:lnTo>
                  <a:lnTo>
                    <a:pt x="20" y="6"/>
                  </a:lnTo>
                  <a:lnTo>
                    <a:pt x="18" y="2"/>
                  </a:lnTo>
                  <a:lnTo>
                    <a:pt x="14" y="0"/>
                  </a:lnTo>
                  <a:lnTo>
                    <a:pt x="10"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46" name="Freeform 244"/>
            <p:cNvSpPr/>
            <p:nvPr/>
          </p:nvSpPr>
          <p:spPr bwMode="auto">
            <a:xfrm>
              <a:off x="2332038" y="1114425"/>
              <a:ext cx="53975" cy="53975"/>
            </a:xfrm>
            <a:custGeom>
              <a:avLst/>
              <a:gdLst/>
              <a:ahLst/>
              <a:cxnLst>
                <a:cxn ang="0">
                  <a:pos x="18" y="0"/>
                </a:cxn>
                <a:cxn ang="0">
                  <a:pos x="18" y="0"/>
                </a:cxn>
                <a:cxn ang="0">
                  <a:pos x="10" y="2"/>
                </a:cxn>
                <a:cxn ang="0">
                  <a:pos x="6" y="6"/>
                </a:cxn>
                <a:cxn ang="0">
                  <a:pos x="2" y="10"/>
                </a:cxn>
                <a:cxn ang="0">
                  <a:pos x="0" y="18"/>
                </a:cxn>
                <a:cxn ang="0">
                  <a:pos x="0" y="18"/>
                </a:cxn>
                <a:cxn ang="0">
                  <a:pos x="2" y="24"/>
                </a:cxn>
                <a:cxn ang="0">
                  <a:pos x="6" y="30"/>
                </a:cxn>
                <a:cxn ang="0">
                  <a:pos x="10" y="32"/>
                </a:cxn>
                <a:cxn ang="0">
                  <a:pos x="18" y="34"/>
                </a:cxn>
                <a:cxn ang="0">
                  <a:pos x="18" y="34"/>
                </a:cxn>
                <a:cxn ang="0">
                  <a:pos x="24" y="32"/>
                </a:cxn>
                <a:cxn ang="0">
                  <a:pos x="30" y="30"/>
                </a:cxn>
                <a:cxn ang="0">
                  <a:pos x="32" y="24"/>
                </a:cxn>
                <a:cxn ang="0">
                  <a:pos x="34" y="18"/>
                </a:cxn>
                <a:cxn ang="0">
                  <a:pos x="34" y="18"/>
                </a:cxn>
                <a:cxn ang="0">
                  <a:pos x="32" y="10"/>
                </a:cxn>
                <a:cxn ang="0">
                  <a:pos x="30" y="6"/>
                </a:cxn>
                <a:cxn ang="0">
                  <a:pos x="24" y="2"/>
                </a:cxn>
                <a:cxn ang="0">
                  <a:pos x="18" y="0"/>
                </a:cxn>
              </a:cxnLst>
              <a:rect l="0" t="0" r="r" b="b"/>
              <a:pathLst>
                <a:path w="34" h="34">
                  <a:moveTo>
                    <a:pt x="18" y="0"/>
                  </a:moveTo>
                  <a:lnTo>
                    <a:pt x="18" y="0"/>
                  </a:lnTo>
                  <a:lnTo>
                    <a:pt x="10" y="2"/>
                  </a:lnTo>
                  <a:lnTo>
                    <a:pt x="6" y="6"/>
                  </a:lnTo>
                  <a:lnTo>
                    <a:pt x="2" y="10"/>
                  </a:lnTo>
                  <a:lnTo>
                    <a:pt x="0" y="18"/>
                  </a:lnTo>
                  <a:lnTo>
                    <a:pt x="0" y="18"/>
                  </a:lnTo>
                  <a:lnTo>
                    <a:pt x="2" y="24"/>
                  </a:lnTo>
                  <a:lnTo>
                    <a:pt x="6" y="30"/>
                  </a:lnTo>
                  <a:lnTo>
                    <a:pt x="10" y="32"/>
                  </a:lnTo>
                  <a:lnTo>
                    <a:pt x="18" y="34"/>
                  </a:lnTo>
                  <a:lnTo>
                    <a:pt x="18" y="34"/>
                  </a:lnTo>
                  <a:lnTo>
                    <a:pt x="24" y="32"/>
                  </a:lnTo>
                  <a:lnTo>
                    <a:pt x="30" y="30"/>
                  </a:lnTo>
                  <a:lnTo>
                    <a:pt x="32" y="24"/>
                  </a:lnTo>
                  <a:lnTo>
                    <a:pt x="34" y="18"/>
                  </a:lnTo>
                  <a:lnTo>
                    <a:pt x="34" y="18"/>
                  </a:lnTo>
                  <a:lnTo>
                    <a:pt x="32" y="10"/>
                  </a:lnTo>
                  <a:lnTo>
                    <a:pt x="30" y="6"/>
                  </a:lnTo>
                  <a:lnTo>
                    <a:pt x="24" y="2"/>
                  </a:lnTo>
                  <a:lnTo>
                    <a:pt x="1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47" name="Freeform 245"/>
            <p:cNvSpPr/>
            <p:nvPr/>
          </p:nvSpPr>
          <p:spPr bwMode="auto">
            <a:xfrm>
              <a:off x="2332038" y="1114425"/>
              <a:ext cx="53975" cy="53975"/>
            </a:xfrm>
            <a:custGeom>
              <a:avLst/>
              <a:gdLst/>
              <a:ahLst/>
              <a:cxnLst>
                <a:cxn ang="0">
                  <a:pos x="18" y="0"/>
                </a:cxn>
                <a:cxn ang="0">
                  <a:pos x="18" y="0"/>
                </a:cxn>
                <a:cxn ang="0">
                  <a:pos x="10" y="2"/>
                </a:cxn>
                <a:cxn ang="0">
                  <a:pos x="6" y="6"/>
                </a:cxn>
                <a:cxn ang="0">
                  <a:pos x="2" y="10"/>
                </a:cxn>
                <a:cxn ang="0">
                  <a:pos x="0" y="18"/>
                </a:cxn>
                <a:cxn ang="0">
                  <a:pos x="0" y="18"/>
                </a:cxn>
                <a:cxn ang="0">
                  <a:pos x="2" y="24"/>
                </a:cxn>
                <a:cxn ang="0">
                  <a:pos x="6" y="30"/>
                </a:cxn>
                <a:cxn ang="0">
                  <a:pos x="10" y="32"/>
                </a:cxn>
                <a:cxn ang="0">
                  <a:pos x="18" y="34"/>
                </a:cxn>
                <a:cxn ang="0">
                  <a:pos x="18" y="34"/>
                </a:cxn>
                <a:cxn ang="0">
                  <a:pos x="24" y="32"/>
                </a:cxn>
                <a:cxn ang="0">
                  <a:pos x="30" y="30"/>
                </a:cxn>
                <a:cxn ang="0">
                  <a:pos x="32" y="24"/>
                </a:cxn>
                <a:cxn ang="0">
                  <a:pos x="34" y="18"/>
                </a:cxn>
                <a:cxn ang="0">
                  <a:pos x="34" y="18"/>
                </a:cxn>
                <a:cxn ang="0">
                  <a:pos x="32" y="10"/>
                </a:cxn>
                <a:cxn ang="0">
                  <a:pos x="30" y="6"/>
                </a:cxn>
                <a:cxn ang="0">
                  <a:pos x="24" y="2"/>
                </a:cxn>
                <a:cxn ang="0">
                  <a:pos x="18" y="0"/>
                </a:cxn>
              </a:cxnLst>
              <a:rect l="0" t="0" r="r" b="b"/>
              <a:pathLst>
                <a:path w="34" h="34">
                  <a:moveTo>
                    <a:pt x="18" y="0"/>
                  </a:moveTo>
                  <a:lnTo>
                    <a:pt x="18" y="0"/>
                  </a:lnTo>
                  <a:lnTo>
                    <a:pt x="10" y="2"/>
                  </a:lnTo>
                  <a:lnTo>
                    <a:pt x="6" y="6"/>
                  </a:lnTo>
                  <a:lnTo>
                    <a:pt x="2" y="10"/>
                  </a:lnTo>
                  <a:lnTo>
                    <a:pt x="0" y="18"/>
                  </a:lnTo>
                  <a:lnTo>
                    <a:pt x="0" y="18"/>
                  </a:lnTo>
                  <a:lnTo>
                    <a:pt x="2" y="24"/>
                  </a:lnTo>
                  <a:lnTo>
                    <a:pt x="6" y="30"/>
                  </a:lnTo>
                  <a:lnTo>
                    <a:pt x="10" y="32"/>
                  </a:lnTo>
                  <a:lnTo>
                    <a:pt x="18" y="34"/>
                  </a:lnTo>
                  <a:lnTo>
                    <a:pt x="18" y="34"/>
                  </a:lnTo>
                  <a:lnTo>
                    <a:pt x="24" y="32"/>
                  </a:lnTo>
                  <a:lnTo>
                    <a:pt x="30" y="30"/>
                  </a:lnTo>
                  <a:lnTo>
                    <a:pt x="32" y="24"/>
                  </a:lnTo>
                  <a:lnTo>
                    <a:pt x="34" y="18"/>
                  </a:lnTo>
                  <a:lnTo>
                    <a:pt x="34" y="18"/>
                  </a:lnTo>
                  <a:lnTo>
                    <a:pt x="32" y="10"/>
                  </a:lnTo>
                  <a:lnTo>
                    <a:pt x="30" y="6"/>
                  </a:lnTo>
                  <a:lnTo>
                    <a:pt x="24" y="2"/>
                  </a:lnTo>
                  <a:lnTo>
                    <a:pt x="1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48" name="Freeform 246"/>
            <p:cNvSpPr/>
            <p:nvPr/>
          </p:nvSpPr>
          <p:spPr bwMode="auto">
            <a:xfrm>
              <a:off x="1550988" y="1187450"/>
              <a:ext cx="53975" cy="50800"/>
            </a:xfrm>
            <a:custGeom>
              <a:avLst/>
              <a:gdLst/>
              <a:ahLst/>
              <a:cxnLst>
                <a:cxn ang="0">
                  <a:pos x="16" y="0"/>
                </a:cxn>
                <a:cxn ang="0">
                  <a:pos x="16" y="0"/>
                </a:cxn>
                <a:cxn ang="0">
                  <a:pos x="10" y="0"/>
                </a:cxn>
                <a:cxn ang="0">
                  <a:pos x="4" y="4"/>
                </a:cxn>
                <a:cxn ang="0">
                  <a:pos x="0" y="10"/>
                </a:cxn>
                <a:cxn ang="0">
                  <a:pos x="0" y="16"/>
                </a:cxn>
                <a:cxn ang="0">
                  <a:pos x="0" y="16"/>
                </a:cxn>
                <a:cxn ang="0">
                  <a:pos x="0" y="22"/>
                </a:cxn>
                <a:cxn ang="0">
                  <a:pos x="4" y="28"/>
                </a:cxn>
                <a:cxn ang="0">
                  <a:pos x="10" y="32"/>
                </a:cxn>
                <a:cxn ang="0">
                  <a:pos x="16" y="32"/>
                </a:cxn>
                <a:cxn ang="0">
                  <a:pos x="16" y="32"/>
                </a:cxn>
                <a:cxn ang="0">
                  <a:pos x="22" y="32"/>
                </a:cxn>
                <a:cxn ang="0">
                  <a:pos x="28" y="28"/>
                </a:cxn>
                <a:cxn ang="0">
                  <a:pos x="32" y="22"/>
                </a:cxn>
                <a:cxn ang="0">
                  <a:pos x="34" y="16"/>
                </a:cxn>
                <a:cxn ang="0">
                  <a:pos x="34" y="16"/>
                </a:cxn>
                <a:cxn ang="0">
                  <a:pos x="32" y="10"/>
                </a:cxn>
                <a:cxn ang="0">
                  <a:pos x="28" y="4"/>
                </a:cxn>
                <a:cxn ang="0">
                  <a:pos x="22" y="0"/>
                </a:cxn>
                <a:cxn ang="0">
                  <a:pos x="16" y="0"/>
                </a:cxn>
              </a:cxnLst>
              <a:rect l="0" t="0" r="r" b="b"/>
              <a:pathLst>
                <a:path w="34" h="32">
                  <a:moveTo>
                    <a:pt x="16" y="0"/>
                  </a:moveTo>
                  <a:lnTo>
                    <a:pt x="16" y="0"/>
                  </a:lnTo>
                  <a:lnTo>
                    <a:pt x="10" y="0"/>
                  </a:lnTo>
                  <a:lnTo>
                    <a:pt x="4" y="4"/>
                  </a:lnTo>
                  <a:lnTo>
                    <a:pt x="0" y="10"/>
                  </a:lnTo>
                  <a:lnTo>
                    <a:pt x="0" y="16"/>
                  </a:lnTo>
                  <a:lnTo>
                    <a:pt x="0" y="16"/>
                  </a:lnTo>
                  <a:lnTo>
                    <a:pt x="0" y="22"/>
                  </a:lnTo>
                  <a:lnTo>
                    <a:pt x="4" y="28"/>
                  </a:lnTo>
                  <a:lnTo>
                    <a:pt x="10" y="32"/>
                  </a:lnTo>
                  <a:lnTo>
                    <a:pt x="16" y="32"/>
                  </a:lnTo>
                  <a:lnTo>
                    <a:pt x="16" y="32"/>
                  </a:lnTo>
                  <a:lnTo>
                    <a:pt x="22" y="32"/>
                  </a:lnTo>
                  <a:lnTo>
                    <a:pt x="28" y="28"/>
                  </a:lnTo>
                  <a:lnTo>
                    <a:pt x="32" y="22"/>
                  </a:lnTo>
                  <a:lnTo>
                    <a:pt x="34" y="16"/>
                  </a:lnTo>
                  <a:lnTo>
                    <a:pt x="34" y="16"/>
                  </a:lnTo>
                  <a:lnTo>
                    <a:pt x="32" y="10"/>
                  </a:lnTo>
                  <a:lnTo>
                    <a:pt x="28" y="4"/>
                  </a:lnTo>
                  <a:lnTo>
                    <a:pt x="22" y="0"/>
                  </a:lnTo>
                  <a:lnTo>
                    <a:pt x="1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49" name="Freeform 247"/>
            <p:cNvSpPr/>
            <p:nvPr/>
          </p:nvSpPr>
          <p:spPr bwMode="auto">
            <a:xfrm>
              <a:off x="1550988" y="1187450"/>
              <a:ext cx="53975" cy="50800"/>
            </a:xfrm>
            <a:custGeom>
              <a:avLst/>
              <a:gdLst/>
              <a:ahLst/>
              <a:cxnLst>
                <a:cxn ang="0">
                  <a:pos x="16" y="0"/>
                </a:cxn>
                <a:cxn ang="0">
                  <a:pos x="16" y="0"/>
                </a:cxn>
                <a:cxn ang="0">
                  <a:pos x="10" y="0"/>
                </a:cxn>
                <a:cxn ang="0">
                  <a:pos x="4" y="4"/>
                </a:cxn>
                <a:cxn ang="0">
                  <a:pos x="0" y="10"/>
                </a:cxn>
                <a:cxn ang="0">
                  <a:pos x="0" y="16"/>
                </a:cxn>
                <a:cxn ang="0">
                  <a:pos x="0" y="16"/>
                </a:cxn>
                <a:cxn ang="0">
                  <a:pos x="0" y="22"/>
                </a:cxn>
                <a:cxn ang="0">
                  <a:pos x="4" y="28"/>
                </a:cxn>
                <a:cxn ang="0">
                  <a:pos x="10" y="32"/>
                </a:cxn>
                <a:cxn ang="0">
                  <a:pos x="16" y="32"/>
                </a:cxn>
                <a:cxn ang="0">
                  <a:pos x="16" y="32"/>
                </a:cxn>
                <a:cxn ang="0">
                  <a:pos x="22" y="32"/>
                </a:cxn>
                <a:cxn ang="0">
                  <a:pos x="28" y="28"/>
                </a:cxn>
                <a:cxn ang="0">
                  <a:pos x="32" y="22"/>
                </a:cxn>
                <a:cxn ang="0">
                  <a:pos x="34" y="16"/>
                </a:cxn>
                <a:cxn ang="0">
                  <a:pos x="34" y="16"/>
                </a:cxn>
                <a:cxn ang="0">
                  <a:pos x="32" y="10"/>
                </a:cxn>
                <a:cxn ang="0">
                  <a:pos x="28" y="4"/>
                </a:cxn>
                <a:cxn ang="0">
                  <a:pos x="22" y="0"/>
                </a:cxn>
                <a:cxn ang="0">
                  <a:pos x="16" y="0"/>
                </a:cxn>
              </a:cxnLst>
              <a:rect l="0" t="0" r="r" b="b"/>
              <a:pathLst>
                <a:path w="34" h="32">
                  <a:moveTo>
                    <a:pt x="16" y="0"/>
                  </a:moveTo>
                  <a:lnTo>
                    <a:pt x="16" y="0"/>
                  </a:lnTo>
                  <a:lnTo>
                    <a:pt x="10" y="0"/>
                  </a:lnTo>
                  <a:lnTo>
                    <a:pt x="4" y="4"/>
                  </a:lnTo>
                  <a:lnTo>
                    <a:pt x="0" y="10"/>
                  </a:lnTo>
                  <a:lnTo>
                    <a:pt x="0" y="16"/>
                  </a:lnTo>
                  <a:lnTo>
                    <a:pt x="0" y="16"/>
                  </a:lnTo>
                  <a:lnTo>
                    <a:pt x="0" y="22"/>
                  </a:lnTo>
                  <a:lnTo>
                    <a:pt x="4" y="28"/>
                  </a:lnTo>
                  <a:lnTo>
                    <a:pt x="10" y="32"/>
                  </a:lnTo>
                  <a:lnTo>
                    <a:pt x="16" y="32"/>
                  </a:lnTo>
                  <a:lnTo>
                    <a:pt x="16" y="32"/>
                  </a:lnTo>
                  <a:lnTo>
                    <a:pt x="22" y="32"/>
                  </a:lnTo>
                  <a:lnTo>
                    <a:pt x="28" y="28"/>
                  </a:lnTo>
                  <a:lnTo>
                    <a:pt x="32" y="22"/>
                  </a:lnTo>
                  <a:lnTo>
                    <a:pt x="34" y="16"/>
                  </a:lnTo>
                  <a:lnTo>
                    <a:pt x="34" y="16"/>
                  </a:lnTo>
                  <a:lnTo>
                    <a:pt x="32" y="10"/>
                  </a:lnTo>
                  <a:lnTo>
                    <a:pt x="28" y="4"/>
                  </a:lnTo>
                  <a:lnTo>
                    <a:pt x="22" y="0"/>
                  </a:lnTo>
                  <a:lnTo>
                    <a:pt x="1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50" name="Freeform 248"/>
            <p:cNvSpPr/>
            <p:nvPr/>
          </p:nvSpPr>
          <p:spPr bwMode="auto">
            <a:xfrm>
              <a:off x="1744663" y="1320800"/>
              <a:ext cx="53975" cy="53975"/>
            </a:xfrm>
            <a:custGeom>
              <a:avLst/>
              <a:gdLst/>
              <a:ahLst/>
              <a:cxnLst>
                <a:cxn ang="0">
                  <a:pos x="18" y="0"/>
                </a:cxn>
                <a:cxn ang="0">
                  <a:pos x="18" y="0"/>
                </a:cxn>
                <a:cxn ang="0">
                  <a:pos x="10" y="0"/>
                </a:cxn>
                <a:cxn ang="0">
                  <a:pos x="6" y="4"/>
                </a:cxn>
                <a:cxn ang="0">
                  <a:pos x="2" y="10"/>
                </a:cxn>
                <a:cxn ang="0">
                  <a:pos x="0" y="16"/>
                </a:cxn>
                <a:cxn ang="0">
                  <a:pos x="0" y="16"/>
                </a:cxn>
                <a:cxn ang="0">
                  <a:pos x="2" y="22"/>
                </a:cxn>
                <a:cxn ang="0">
                  <a:pos x="6" y="28"/>
                </a:cxn>
                <a:cxn ang="0">
                  <a:pos x="10" y="32"/>
                </a:cxn>
                <a:cxn ang="0">
                  <a:pos x="18" y="34"/>
                </a:cxn>
                <a:cxn ang="0">
                  <a:pos x="18" y="34"/>
                </a:cxn>
                <a:cxn ang="0">
                  <a:pos x="24" y="32"/>
                </a:cxn>
                <a:cxn ang="0">
                  <a:pos x="30" y="28"/>
                </a:cxn>
                <a:cxn ang="0">
                  <a:pos x="34" y="22"/>
                </a:cxn>
                <a:cxn ang="0">
                  <a:pos x="34" y="16"/>
                </a:cxn>
                <a:cxn ang="0">
                  <a:pos x="34" y="16"/>
                </a:cxn>
                <a:cxn ang="0">
                  <a:pos x="34" y="10"/>
                </a:cxn>
                <a:cxn ang="0">
                  <a:pos x="30" y="4"/>
                </a:cxn>
                <a:cxn ang="0">
                  <a:pos x="24" y="0"/>
                </a:cxn>
                <a:cxn ang="0">
                  <a:pos x="18" y="0"/>
                </a:cxn>
              </a:cxnLst>
              <a:rect l="0" t="0" r="r" b="b"/>
              <a:pathLst>
                <a:path w="34" h="34">
                  <a:moveTo>
                    <a:pt x="18" y="0"/>
                  </a:moveTo>
                  <a:lnTo>
                    <a:pt x="18" y="0"/>
                  </a:lnTo>
                  <a:lnTo>
                    <a:pt x="10" y="0"/>
                  </a:lnTo>
                  <a:lnTo>
                    <a:pt x="6" y="4"/>
                  </a:lnTo>
                  <a:lnTo>
                    <a:pt x="2" y="10"/>
                  </a:lnTo>
                  <a:lnTo>
                    <a:pt x="0" y="16"/>
                  </a:lnTo>
                  <a:lnTo>
                    <a:pt x="0" y="16"/>
                  </a:lnTo>
                  <a:lnTo>
                    <a:pt x="2" y="22"/>
                  </a:lnTo>
                  <a:lnTo>
                    <a:pt x="6" y="28"/>
                  </a:lnTo>
                  <a:lnTo>
                    <a:pt x="10" y="32"/>
                  </a:lnTo>
                  <a:lnTo>
                    <a:pt x="18" y="34"/>
                  </a:lnTo>
                  <a:lnTo>
                    <a:pt x="18" y="34"/>
                  </a:lnTo>
                  <a:lnTo>
                    <a:pt x="24" y="32"/>
                  </a:lnTo>
                  <a:lnTo>
                    <a:pt x="30" y="28"/>
                  </a:lnTo>
                  <a:lnTo>
                    <a:pt x="34" y="22"/>
                  </a:lnTo>
                  <a:lnTo>
                    <a:pt x="34" y="16"/>
                  </a:lnTo>
                  <a:lnTo>
                    <a:pt x="34" y="16"/>
                  </a:lnTo>
                  <a:lnTo>
                    <a:pt x="34" y="10"/>
                  </a:lnTo>
                  <a:lnTo>
                    <a:pt x="30" y="4"/>
                  </a:lnTo>
                  <a:lnTo>
                    <a:pt x="24" y="0"/>
                  </a:lnTo>
                  <a:lnTo>
                    <a:pt x="1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51" name="Freeform 249"/>
            <p:cNvSpPr/>
            <p:nvPr/>
          </p:nvSpPr>
          <p:spPr bwMode="auto">
            <a:xfrm>
              <a:off x="1744663" y="1320800"/>
              <a:ext cx="53975" cy="53975"/>
            </a:xfrm>
            <a:custGeom>
              <a:avLst/>
              <a:gdLst/>
              <a:ahLst/>
              <a:cxnLst>
                <a:cxn ang="0">
                  <a:pos x="18" y="0"/>
                </a:cxn>
                <a:cxn ang="0">
                  <a:pos x="18" y="0"/>
                </a:cxn>
                <a:cxn ang="0">
                  <a:pos x="10" y="0"/>
                </a:cxn>
                <a:cxn ang="0">
                  <a:pos x="6" y="4"/>
                </a:cxn>
                <a:cxn ang="0">
                  <a:pos x="2" y="10"/>
                </a:cxn>
                <a:cxn ang="0">
                  <a:pos x="0" y="16"/>
                </a:cxn>
                <a:cxn ang="0">
                  <a:pos x="0" y="16"/>
                </a:cxn>
                <a:cxn ang="0">
                  <a:pos x="2" y="22"/>
                </a:cxn>
                <a:cxn ang="0">
                  <a:pos x="6" y="28"/>
                </a:cxn>
                <a:cxn ang="0">
                  <a:pos x="10" y="32"/>
                </a:cxn>
                <a:cxn ang="0">
                  <a:pos x="18" y="34"/>
                </a:cxn>
                <a:cxn ang="0">
                  <a:pos x="18" y="34"/>
                </a:cxn>
                <a:cxn ang="0">
                  <a:pos x="24" y="32"/>
                </a:cxn>
                <a:cxn ang="0">
                  <a:pos x="30" y="28"/>
                </a:cxn>
                <a:cxn ang="0">
                  <a:pos x="34" y="22"/>
                </a:cxn>
                <a:cxn ang="0">
                  <a:pos x="34" y="16"/>
                </a:cxn>
                <a:cxn ang="0">
                  <a:pos x="34" y="16"/>
                </a:cxn>
                <a:cxn ang="0">
                  <a:pos x="34" y="10"/>
                </a:cxn>
                <a:cxn ang="0">
                  <a:pos x="30" y="4"/>
                </a:cxn>
                <a:cxn ang="0">
                  <a:pos x="24" y="0"/>
                </a:cxn>
                <a:cxn ang="0">
                  <a:pos x="18" y="0"/>
                </a:cxn>
              </a:cxnLst>
              <a:rect l="0" t="0" r="r" b="b"/>
              <a:pathLst>
                <a:path w="34" h="34">
                  <a:moveTo>
                    <a:pt x="18" y="0"/>
                  </a:moveTo>
                  <a:lnTo>
                    <a:pt x="18" y="0"/>
                  </a:lnTo>
                  <a:lnTo>
                    <a:pt x="10" y="0"/>
                  </a:lnTo>
                  <a:lnTo>
                    <a:pt x="6" y="4"/>
                  </a:lnTo>
                  <a:lnTo>
                    <a:pt x="2" y="10"/>
                  </a:lnTo>
                  <a:lnTo>
                    <a:pt x="0" y="16"/>
                  </a:lnTo>
                  <a:lnTo>
                    <a:pt x="0" y="16"/>
                  </a:lnTo>
                  <a:lnTo>
                    <a:pt x="2" y="22"/>
                  </a:lnTo>
                  <a:lnTo>
                    <a:pt x="6" y="28"/>
                  </a:lnTo>
                  <a:lnTo>
                    <a:pt x="10" y="32"/>
                  </a:lnTo>
                  <a:lnTo>
                    <a:pt x="18" y="34"/>
                  </a:lnTo>
                  <a:lnTo>
                    <a:pt x="18" y="34"/>
                  </a:lnTo>
                  <a:lnTo>
                    <a:pt x="24" y="32"/>
                  </a:lnTo>
                  <a:lnTo>
                    <a:pt x="30" y="28"/>
                  </a:lnTo>
                  <a:lnTo>
                    <a:pt x="34" y="22"/>
                  </a:lnTo>
                  <a:lnTo>
                    <a:pt x="34" y="16"/>
                  </a:lnTo>
                  <a:lnTo>
                    <a:pt x="34" y="16"/>
                  </a:lnTo>
                  <a:lnTo>
                    <a:pt x="34" y="10"/>
                  </a:lnTo>
                  <a:lnTo>
                    <a:pt x="30" y="4"/>
                  </a:lnTo>
                  <a:lnTo>
                    <a:pt x="24" y="0"/>
                  </a:lnTo>
                  <a:lnTo>
                    <a:pt x="1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52" name="Freeform 250"/>
            <p:cNvSpPr/>
            <p:nvPr/>
          </p:nvSpPr>
          <p:spPr bwMode="auto">
            <a:xfrm>
              <a:off x="3792538" y="1143000"/>
              <a:ext cx="53975" cy="50800"/>
            </a:xfrm>
            <a:custGeom>
              <a:avLst/>
              <a:gdLst/>
              <a:ahLst/>
              <a:cxnLst>
                <a:cxn ang="0">
                  <a:pos x="16" y="0"/>
                </a:cxn>
                <a:cxn ang="0">
                  <a:pos x="16" y="0"/>
                </a:cxn>
                <a:cxn ang="0">
                  <a:pos x="10" y="0"/>
                </a:cxn>
                <a:cxn ang="0">
                  <a:pos x="4" y="4"/>
                </a:cxn>
                <a:cxn ang="0">
                  <a:pos x="2" y="10"/>
                </a:cxn>
                <a:cxn ang="0">
                  <a:pos x="0" y="16"/>
                </a:cxn>
                <a:cxn ang="0">
                  <a:pos x="0" y="16"/>
                </a:cxn>
                <a:cxn ang="0">
                  <a:pos x="2" y="22"/>
                </a:cxn>
                <a:cxn ang="0">
                  <a:pos x="4" y="28"/>
                </a:cxn>
                <a:cxn ang="0">
                  <a:pos x="10" y="32"/>
                </a:cxn>
                <a:cxn ang="0">
                  <a:pos x="16" y="32"/>
                </a:cxn>
                <a:cxn ang="0">
                  <a:pos x="16" y="32"/>
                </a:cxn>
                <a:cxn ang="0">
                  <a:pos x="24" y="32"/>
                </a:cxn>
                <a:cxn ang="0">
                  <a:pos x="28" y="28"/>
                </a:cxn>
                <a:cxn ang="0">
                  <a:pos x="32" y="22"/>
                </a:cxn>
                <a:cxn ang="0">
                  <a:pos x="34" y="16"/>
                </a:cxn>
                <a:cxn ang="0">
                  <a:pos x="34" y="16"/>
                </a:cxn>
                <a:cxn ang="0">
                  <a:pos x="32" y="10"/>
                </a:cxn>
                <a:cxn ang="0">
                  <a:pos x="28" y="4"/>
                </a:cxn>
                <a:cxn ang="0">
                  <a:pos x="24" y="0"/>
                </a:cxn>
                <a:cxn ang="0">
                  <a:pos x="16" y="0"/>
                </a:cxn>
              </a:cxnLst>
              <a:rect l="0" t="0" r="r" b="b"/>
              <a:pathLst>
                <a:path w="34" h="32">
                  <a:moveTo>
                    <a:pt x="16" y="0"/>
                  </a:moveTo>
                  <a:lnTo>
                    <a:pt x="16" y="0"/>
                  </a:lnTo>
                  <a:lnTo>
                    <a:pt x="10" y="0"/>
                  </a:lnTo>
                  <a:lnTo>
                    <a:pt x="4" y="4"/>
                  </a:lnTo>
                  <a:lnTo>
                    <a:pt x="2" y="10"/>
                  </a:lnTo>
                  <a:lnTo>
                    <a:pt x="0" y="16"/>
                  </a:lnTo>
                  <a:lnTo>
                    <a:pt x="0" y="16"/>
                  </a:lnTo>
                  <a:lnTo>
                    <a:pt x="2" y="22"/>
                  </a:lnTo>
                  <a:lnTo>
                    <a:pt x="4" y="28"/>
                  </a:lnTo>
                  <a:lnTo>
                    <a:pt x="10" y="32"/>
                  </a:lnTo>
                  <a:lnTo>
                    <a:pt x="16" y="32"/>
                  </a:lnTo>
                  <a:lnTo>
                    <a:pt x="16" y="32"/>
                  </a:lnTo>
                  <a:lnTo>
                    <a:pt x="24" y="32"/>
                  </a:lnTo>
                  <a:lnTo>
                    <a:pt x="28" y="28"/>
                  </a:lnTo>
                  <a:lnTo>
                    <a:pt x="32" y="22"/>
                  </a:lnTo>
                  <a:lnTo>
                    <a:pt x="34" y="16"/>
                  </a:lnTo>
                  <a:lnTo>
                    <a:pt x="34" y="16"/>
                  </a:lnTo>
                  <a:lnTo>
                    <a:pt x="32" y="10"/>
                  </a:lnTo>
                  <a:lnTo>
                    <a:pt x="28" y="4"/>
                  </a:lnTo>
                  <a:lnTo>
                    <a:pt x="24" y="0"/>
                  </a:lnTo>
                  <a:lnTo>
                    <a:pt x="1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53" name="Freeform 251"/>
            <p:cNvSpPr/>
            <p:nvPr/>
          </p:nvSpPr>
          <p:spPr bwMode="auto">
            <a:xfrm>
              <a:off x="3792538" y="1143000"/>
              <a:ext cx="53975" cy="50800"/>
            </a:xfrm>
            <a:custGeom>
              <a:avLst/>
              <a:gdLst/>
              <a:ahLst/>
              <a:cxnLst>
                <a:cxn ang="0">
                  <a:pos x="16" y="0"/>
                </a:cxn>
                <a:cxn ang="0">
                  <a:pos x="16" y="0"/>
                </a:cxn>
                <a:cxn ang="0">
                  <a:pos x="10" y="0"/>
                </a:cxn>
                <a:cxn ang="0">
                  <a:pos x="4" y="4"/>
                </a:cxn>
                <a:cxn ang="0">
                  <a:pos x="2" y="10"/>
                </a:cxn>
                <a:cxn ang="0">
                  <a:pos x="0" y="16"/>
                </a:cxn>
                <a:cxn ang="0">
                  <a:pos x="0" y="16"/>
                </a:cxn>
                <a:cxn ang="0">
                  <a:pos x="2" y="22"/>
                </a:cxn>
                <a:cxn ang="0">
                  <a:pos x="4" y="28"/>
                </a:cxn>
                <a:cxn ang="0">
                  <a:pos x="10" y="32"/>
                </a:cxn>
                <a:cxn ang="0">
                  <a:pos x="16" y="32"/>
                </a:cxn>
                <a:cxn ang="0">
                  <a:pos x="16" y="32"/>
                </a:cxn>
                <a:cxn ang="0">
                  <a:pos x="24" y="32"/>
                </a:cxn>
                <a:cxn ang="0">
                  <a:pos x="28" y="28"/>
                </a:cxn>
                <a:cxn ang="0">
                  <a:pos x="32" y="22"/>
                </a:cxn>
                <a:cxn ang="0">
                  <a:pos x="34" y="16"/>
                </a:cxn>
                <a:cxn ang="0">
                  <a:pos x="34" y="16"/>
                </a:cxn>
                <a:cxn ang="0">
                  <a:pos x="32" y="10"/>
                </a:cxn>
                <a:cxn ang="0">
                  <a:pos x="28" y="4"/>
                </a:cxn>
                <a:cxn ang="0">
                  <a:pos x="24" y="0"/>
                </a:cxn>
                <a:cxn ang="0">
                  <a:pos x="16" y="0"/>
                </a:cxn>
              </a:cxnLst>
              <a:rect l="0" t="0" r="r" b="b"/>
              <a:pathLst>
                <a:path w="34" h="32">
                  <a:moveTo>
                    <a:pt x="16" y="0"/>
                  </a:moveTo>
                  <a:lnTo>
                    <a:pt x="16" y="0"/>
                  </a:lnTo>
                  <a:lnTo>
                    <a:pt x="10" y="0"/>
                  </a:lnTo>
                  <a:lnTo>
                    <a:pt x="4" y="4"/>
                  </a:lnTo>
                  <a:lnTo>
                    <a:pt x="2" y="10"/>
                  </a:lnTo>
                  <a:lnTo>
                    <a:pt x="0" y="16"/>
                  </a:lnTo>
                  <a:lnTo>
                    <a:pt x="0" y="16"/>
                  </a:lnTo>
                  <a:lnTo>
                    <a:pt x="2" y="22"/>
                  </a:lnTo>
                  <a:lnTo>
                    <a:pt x="4" y="28"/>
                  </a:lnTo>
                  <a:lnTo>
                    <a:pt x="10" y="32"/>
                  </a:lnTo>
                  <a:lnTo>
                    <a:pt x="16" y="32"/>
                  </a:lnTo>
                  <a:lnTo>
                    <a:pt x="16" y="32"/>
                  </a:lnTo>
                  <a:lnTo>
                    <a:pt x="24" y="32"/>
                  </a:lnTo>
                  <a:lnTo>
                    <a:pt x="28" y="28"/>
                  </a:lnTo>
                  <a:lnTo>
                    <a:pt x="32" y="22"/>
                  </a:lnTo>
                  <a:lnTo>
                    <a:pt x="34" y="16"/>
                  </a:lnTo>
                  <a:lnTo>
                    <a:pt x="34" y="16"/>
                  </a:lnTo>
                  <a:lnTo>
                    <a:pt x="32" y="10"/>
                  </a:lnTo>
                  <a:lnTo>
                    <a:pt x="28" y="4"/>
                  </a:lnTo>
                  <a:lnTo>
                    <a:pt x="24" y="0"/>
                  </a:lnTo>
                  <a:lnTo>
                    <a:pt x="1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54" name="Freeform 252"/>
            <p:cNvSpPr/>
            <p:nvPr/>
          </p:nvSpPr>
          <p:spPr bwMode="auto">
            <a:xfrm>
              <a:off x="2833688" y="1060450"/>
              <a:ext cx="73025" cy="73025"/>
            </a:xfrm>
            <a:custGeom>
              <a:avLst/>
              <a:gdLst/>
              <a:ahLst/>
              <a:cxnLst>
                <a:cxn ang="0">
                  <a:pos x="22" y="0"/>
                </a:cxn>
                <a:cxn ang="0">
                  <a:pos x="22" y="0"/>
                </a:cxn>
                <a:cxn ang="0">
                  <a:pos x="14" y="2"/>
                </a:cxn>
                <a:cxn ang="0">
                  <a:pos x="6" y="8"/>
                </a:cxn>
                <a:cxn ang="0">
                  <a:pos x="2" y="14"/>
                </a:cxn>
                <a:cxn ang="0">
                  <a:pos x="0" y="24"/>
                </a:cxn>
                <a:cxn ang="0">
                  <a:pos x="0" y="24"/>
                </a:cxn>
                <a:cxn ang="0">
                  <a:pos x="2" y="32"/>
                </a:cxn>
                <a:cxn ang="0">
                  <a:pos x="6" y="40"/>
                </a:cxn>
                <a:cxn ang="0">
                  <a:pos x="14" y="44"/>
                </a:cxn>
                <a:cxn ang="0">
                  <a:pos x="22" y="46"/>
                </a:cxn>
                <a:cxn ang="0">
                  <a:pos x="22" y="46"/>
                </a:cxn>
                <a:cxn ang="0">
                  <a:pos x="32" y="44"/>
                </a:cxn>
                <a:cxn ang="0">
                  <a:pos x="38" y="40"/>
                </a:cxn>
                <a:cxn ang="0">
                  <a:pos x="44" y="32"/>
                </a:cxn>
                <a:cxn ang="0">
                  <a:pos x="46" y="24"/>
                </a:cxn>
                <a:cxn ang="0">
                  <a:pos x="46" y="24"/>
                </a:cxn>
                <a:cxn ang="0">
                  <a:pos x="44" y="14"/>
                </a:cxn>
                <a:cxn ang="0">
                  <a:pos x="38" y="8"/>
                </a:cxn>
                <a:cxn ang="0">
                  <a:pos x="32" y="2"/>
                </a:cxn>
                <a:cxn ang="0">
                  <a:pos x="22" y="0"/>
                </a:cxn>
              </a:cxnLst>
              <a:rect l="0" t="0" r="r" b="b"/>
              <a:pathLst>
                <a:path w="46" h="46">
                  <a:moveTo>
                    <a:pt x="22" y="0"/>
                  </a:moveTo>
                  <a:lnTo>
                    <a:pt x="22" y="0"/>
                  </a:lnTo>
                  <a:lnTo>
                    <a:pt x="14" y="2"/>
                  </a:lnTo>
                  <a:lnTo>
                    <a:pt x="6" y="8"/>
                  </a:lnTo>
                  <a:lnTo>
                    <a:pt x="2" y="14"/>
                  </a:lnTo>
                  <a:lnTo>
                    <a:pt x="0" y="24"/>
                  </a:lnTo>
                  <a:lnTo>
                    <a:pt x="0" y="24"/>
                  </a:lnTo>
                  <a:lnTo>
                    <a:pt x="2" y="32"/>
                  </a:lnTo>
                  <a:lnTo>
                    <a:pt x="6" y="40"/>
                  </a:lnTo>
                  <a:lnTo>
                    <a:pt x="14" y="44"/>
                  </a:lnTo>
                  <a:lnTo>
                    <a:pt x="22" y="46"/>
                  </a:lnTo>
                  <a:lnTo>
                    <a:pt x="22" y="46"/>
                  </a:lnTo>
                  <a:lnTo>
                    <a:pt x="32" y="44"/>
                  </a:lnTo>
                  <a:lnTo>
                    <a:pt x="38" y="40"/>
                  </a:lnTo>
                  <a:lnTo>
                    <a:pt x="44" y="32"/>
                  </a:lnTo>
                  <a:lnTo>
                    <a:pt x="46" y="24"/>
                  </a:lnTo>
                  <a:lnTo>
                    <a:pt x="46" y="24"/>
                  </a:lnTo>
                  <a:lnTo>
                    <a:pt x="44" y="14"/>
                  </a:lnTo>
                  <a:lnTo>
                    <a:pt x="38" y="8"/>
                  </a:lnTo>
                  <a:lnTo>
                    <a:pt x="32" y="2"/>
                  </a:lnTo>
                  <a:lnTo>
                    <a:pt x="2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55" name="Freeform 253"/>
            <p:cNvSpPr/>
            <p:nvPr/>
          </p:nvSpPr>
          <p:spPr bwMode="auto">
            <a:xfrm>
              <a:off x="2833688" y="1060450"/>
              <a:ext cx="73025" cy="73025"/>
            </a:xfrm>
            <a:custGeom>
              <a:avLst/>
              <a:gdLst/>
              <a:ahLst/>
              <a:cxnLst>
                <a:cxn ang="0">
                  <a:pos x="22" y="0"/>
                </a:cxn>
                <a:cxn ang="0">
                  <a:pos x="22" y="0"/>
                </a:cxn>
                <a:cxn ang="0">
                  <a:pos x="14" y="2"/>
                </a:cxn>
                <a:cxn ang="0">
                  <a:pos x="6" y="8"/>
                </a:cxn>
                <a:cxn ang="0">
                  <a:pos x="2" y="14"/>
                </a:cxn>
                <a:cxn ang="0">
                  <a:pos x="0" y="24"/>
                </a:cxn>
                <a:cxn ang="0">
                  <a:pos x="0" y="24"/>
                </a:cxn>
                <a:cxn ang="0">
                  <a:pos x="2" y="32"/>
                </a:cxn>
                <a:cxn ang="0">
                  <a:pos x="6" y="40"/>
                </a:cxn>
                <a:cxn ang="0">
                  <a:pos x="14" y="44"/>
                </a:cxn>
                <a:cxn ang="0">
                  <a:pos x="22" y="46"/>
                </a:cxn>
                <a:cxn ang="0">
                  <a:pos x="22" y="46"/>
                </a:cxn>
                <a:cxn ang="0">
                  <a:pos x="32" y="44"/>
                </a:cxn>
                <a:cxn ang="0">
                  <a:pos x="38" y="40"/>
                </a:cxn>
                <a:cxn ang="0">
                  <a:pos x="44" y="32"/>
                </a:cxn>
                <a:cxn ang="0">
                  <a:pos x="46" y="24"/>
                </a:cxn>
                <a:cxn ang="0">
                  <a:pos x="46" y="24"/>
                </a:cxn>
                <a:cxn ang="0">
                  <a:pos x="44" y="14"/>
                </a:cxn>
                <a:cxn ang="0">
                  <a:pos x="38" y="8"/>
                </a:cxn>
                <a:cxn ang="0">
                  <a:pos x="32" y="2"/>
                </a:cxn>
                <a:cxn ang="0">
                  <a:pos x="22" y="0"/>
                </a:cxn>
              </a:cxnLst>
              <a:rect l="0" t="0" r="r" b="b"/>
              <a:pathLst>
                <a:path w="46" h="46">
                  <a:moveTo>
                    <a:pt x="22" y="0"/>
                  </a:moveTo>
                  <a:lnTo>
                    <a:pt x="22" y="0"/>
                  </a:lnTo>
                  <a:lnTo>
                    <a:pt x="14" y="2"/>
                  </a:lnTo>
                  <a:lnTo>
                    <a:pt x="6" y="8"/>
                  </a:lnTo>
                  <a:lnTo>
                    <a:pt x="2" y="14"/>
                  </a:lnTo>
                  <a:lnTo>
                    <a:pt x="0" y="24"/>
                  </a:lnTo>
                  <a:lnTo>
                    <a:pt x="0" y="24"/>
                  </a:lnTo>
                  <a:lnTo>
                    <a:pt x="2" y="32"/>
                  </a:lnTo>
                  <a:lnTo>
                    <a:pt x="6" y="40"/>
                  </a:lnTo>
                  <a:lnTo>
                    <a:pt x="14" y="44"/>
                  </a:lnTo>
                  <a:lnTo>
                    <a:pt x="22" y="46"/>
                  </a:lnTo>
                  <a:lnTo>
                    <a:pt x="22" y="46"/>
                  </a:lnTo>
                  <a:lnTo>
                    <a:pt x="32" y="44"/>
                  </a:lnTo>
                  <a:lnTo>
                    <a:pt x="38" y="40"/>
                  </a:lnTo>
                  <a:lnTo>
                    <a:pt x="44" y="32"/>
                  </a:lnTo>
                  <a:lnTo>
                    <a:pt x="46" y="24"/>
                  </a:lnTo>
                  <a:lnTo>
                    <a:pt x="46" y="24"/>
                  </a:lnTo>
                  <a:lnTo>
                    <a:pt x="44" y="14"/>
                  </a:lnTo>
                  <a:lnTo>
                    <a:pt x="38" y="8"/>
                  </a:lnTo>
                  <a:lnTo>
                    <a:pt x="32" y="2"/>
                  </a:lnTo>
                  <a:lnTo>
                    <a:pt x="22"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56" name="Freeform 254"/>
            <p:cNvSpPr/>
            <p:nvPr/>
          </p:nvSpPr>
          <p:spPr bwMode="auto">
            <a:xfrm>
              <a:off x="3205163" y="1193800"/>
              <a:ext cx="34925" cy="38100"/>
            </a:xfrm>
            <a:custGeom>
              <a:avLst/>
              <a:gdLst/>
              <a:ahLst/>
              <a:cxnLst>
                <a:cxn ang="0">
                  <a:pos x="12" y="0"/>
                </a:cxn>
                <a:cxn ang="0">
                  <a:pos x="12" y="0"/>
                </a:cxn>
                <a:cxn ang="0">
                  <a:pos x="6" y="2"/>
                </a:cxn>
                <a:cxn ang="0">
                  <a:pos x="4" y="4"/>
                </a:cxn>
                <a:cxn ang="0">
                  <a:pos x="0" y="8"/>
                </a:cxn>
                <a:cxn ang="0">
                  <a:pos x="0" y="12"/>
                </a:cxn>
                <a:cxn ang="0">
                  <a:pos x="0" y="12"/>
                </a:cxn>
                <a:cxn ang="0">
                  <a:pos x="0" y="16"/>
                </a:cxn>
                <a:cxn ang="0">
                  <a:pos x="4" y="20"/>
                </a:cxn>
                <a:cxn ang="0">
                  <a:pos x="6" y="22"/>
                </a:cxn>
                <a:cxn ang="0">
                  <a:pos x="12" y="24"/>
                </a:cxn>
                <a:cxn ang="0">
                  <a:pos x="12" y="24"/>
                </a:cxn>
                <a:cxn ang="0">
                  <a:pos x="16" y="22"/>
                </a:cxn>
                <a:cxn ang="0">
                  <a:pos x="20" y="20"/>
                </a:cxn>
                <a:cxn ang="0">
                  <a:pos x="22" y="16"/>
                </a:cxn>
                <a:cxn ang="0">
                  <a:pos x="22" y="12"/>
                </a:cxn>
                <a:cxn ang="0">
                  <a:pos x="22" y="12"/>
                </a:cxn>
                <a:cxn ang="0">
                  <a:pos x="22" y="8"/>
                </a:cxn>
                <a:cxn ang="0">
                  <a:pos x="20" y="4"/>
                </a:cxn>
                <a:cxn ang="0">
                  <a:pos x="16" y="2"/>
                </a:cxn>
                <a:cxn ang="0">
                  <a:pos x="12" y="0"/>
                </a:cxn>
              </a:cxnLst>
              <a:rect l="0" t="0" r="r" b="b"/>
              <a:pathLst>
                <a:path w="22" h="24">
                  <a:moveTo>
                    <a:pt x="12" y="0"/>
                  </a:moveTo>
                  <a:lnTo>
                    <a:pt x="12" y="0"/>
                  </a:lnTo>
                  <a:lnTo>
                    <a:pt x="6" y="2"/>
                  </a:lnTo>
                  <a:lnTo>
                    <a:pt x="4" y="4"/>
                  </a:lnTo>
                  <a:lnTo>
                    <a:pt x="0" y="8"/>
                  </a:lnTo>
                  <a:lnTo>
                    <a:pt x="0" y="12"/>
                  </a:lnTo>
                  <a:lnTo>
                    <a:pt x="0" y="12"/>
                  </a:lnTo>
                  <a:lnTo>
                    <a:pt x="0" y="16"/>
                  </a:lnTo>
                  <a:lnTo>
                    <a:pt x="4" y="20"/>
                  </a:lnTo>
                  <a:lnTo>
                    <a:pt x="6" y="22"/>
                  </a:lnTo>
                  <a:lnTo>
                    <a:pt x="12" y="24"/>
                  </a:lnTo>
                  <a:lnTo>
                    <a:pt x="12" y="24"/>
                  </a:lnTo>
                  <a:lnTo>
                    <a:pt x="16" y="22"/>
                  </a:lnTo>
                  <a:lnTo>
                    <a:pt x="20" y="20"/>
                  </a:lnTo>
                  <a:lnTo>
                    <a:pt x="22" y="16"/>
                  </a:lnTo>
                  <a:lnTo>
                    <a:pt x="22" y="12"/>
                  </a:lnTo>
                  <a:lnTo>
                    <a:pt x="22" y="12"/>
                  </a:lnTo>
                  <a:lnTo>
                    <a:pt x="22" y="8"/>
                  </a:lnTo>
                  <a:lnTo>
                    <a:pt x="20" y="4"/>
                  </a:lnTo>
                  <a:lnTo>
                    <a:pt x="16" y="2"/>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57" name="Freeform 255"/>
            <p:cNvSpPr/>
            <p:nvPr/>
          </p:nvSpPr>
          <p:spPr bwMode="auto">
            <a:xfrm>
              <a:off x="3205163" y="1193800"/>
              <a:ext cx="34925" cy="38100"/>
            </a:xfrm>
            <a:custGeom>
              <a:avLst/>
              <a:gdLst/>
              <a:ahLst/>
              <a:cxnLst>
                <a:cxn ang="0">
                  <a:pos x="12" y="0"/>
                </a:cxn>
                <a:cxn ang="0">
                  <a:pos x="12" y="0"/>
                </a:cxn>
                <a:cxn ang="0">
                  <a:pos x="6" y="2"/>
                </a:cxn>
                <a:cxn ang="0">
                  <a:pos x="4" y="4"/>
                </a:cxn>
                <a:cxn ang="0">
                  <a:pos x="0" y="8"/>
                </a:cxn>
                <a:cxn ang="0">
                  <a:pos x="0" y="12"/>
                </a:cxn>
                <a:cxn ang="0">
                  <a:pos x="0" y="12"/>
                </a:cxn>
                <a:cxn ang="0">
                  <a:pos x="0" y="16"/>
                </a:cxn>
                <a:cxn ang="0">
                  <a:pos x="4" y="20"/>
                </a:cxn>
                <a:cxn ang="0">
                  <a:pos x="6" y="22"/>
                </a:cxn>
                <a:cxn ang="0">
                  <a:pos x="12" y="24"/>
                </a:cxn>
                <a:cxn ang="0">
                  <a:pos x="12" y="24"/>
                </a:cxn>
                <a:cxn ang="0">
                  <a:pos x="16" y="22"/>
                </a:cxn>
                <a:cxn ang="0">
                  <a:pos x="20" y="20"/>
                </a:cxn>
                <a:cxn ang="0">
                  <a:pos x="22" y="16"/>
                </a:cxn>
                <a:cxn ang="0">
                  <a:pos x="22" y="12"/>
                </a:cxn>
                <a:cxn ang="0">
                  <a:pos x="22" y="12"/>
                </a:cxn>
                <a:cxn ang="0">
                  <a:pos x="22" y="8"/>
                </a:cxn>
                <a:cxn ang="0">
                  <a:pos x="20" y="4"/>
                </a:cxn>
                <a:cxn ang="0">
                  <a:pos x="16" y="2"/>
                </a:cxn>
                <a:cxn ang="0">
                  <a:pos x="12" y="0"/>
                </a:cxn>
              </a:cxnLst>
              <a:rect l="0" t="0" r="r" b="b"/>
              <a:pathLst>
                <a:path w="22" h="24">
                  <a:moveTo>
                    <a:pt x="12" y="0"/>
                  </a:moveTo>
                  <a:lnTo>
                    <a:pt x="12" y="0"/>
                  </a:lnTo>
                  <a:lnTo>
                    <a:pt x="6" y="2"/>
                  </a:lnTo>
                  <a:lnTo>
                    <a:pt x="4" y="4"/>
                  </a:lnTo>
                  <a:lnTo>
                    <a:pt x="0" y="8"/>
                  </a:lnTo>
                  <a:lnTo>
                    <a:pt x="0" y="12"/>
                  </a:lnTo>
                  <a:lnTo>
                    <a:pt x="0" y="12"/>
                  </a:lnTo>
                  <a:lnTo>
                    <a:pt x="0" y="16"/>
                  </a:lnTo>
                  <a:lnTo>
                    <a:pt x="4" y="20"/>
                  </a:lnTo>
                  <a:lnTo>
                    <a:pt x="6" y="22"/>
                  </a:lnTo>
                  <a:lnTo>
                    <a:pt x="12" y="24"/>
                  </a:lnTo>
                  <a:lnTo>
                    <a:pt x="12" y="24"/>
                  </a:lnTo>
                  <a:lnTo>
                    <a:pt x="16" y="22"/>
                  </a:lnTo>
                  <a:lnTo>
                    <a:pt x="20" y="20"/>
                  </a:lnTo>
                  <a:lnTo>
                    <a:pt x="22" y="16"/>
                  </a:lnTo>
                  <a:lnTo>
                    <a:pt x="22" y="12"/>
                  </a:lnTo>
                  <a:lnTo>
                    <a:pt x="22" y="12"/>
                  </a:lnTo>
                  <a:lnTo>
                    <a:pt x="22" y="8"/>
                  </a:lnTo>
                  <a:lnTo>
                    <a:pt x="20" y="4"/>
                  </a:lnTo>
                  <a:lnTo>
                    <a:pt x="16" y="2"/>
                  </a:lnTo>
                  <a:lnTo>
                    <a:pt x="12"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58" name="Freeform 256"/>
            <p:cNvSpPr/>
            <p:nvPr/>
          </p:nvSpPr>
          <p:spPr bwMode="auto">
            <a:xfrm>
              <a:off x="5945188" y="1498600"/>
              <a:ext cx="34925" cy="34925"/>
            </a:xfrm>
            <a:custGeom>
              <a:avLst/>
              <a:gdLst/>
              <a:ahLst/>
              <a:cxnLst>
                <a:cxn ang="0">
                  <a:pos x="12" y="0"/>
                </a:cxn>
                <a:cxn ang="0">
                  <a:pos x="12" y="0"/>
                </a:cxn>
                <a:cxn ang="0">
                  <a:pos x="8" y="0"/>
                </a:cxn>
                <a:cxn ang="0">
                  <a:pos x="4" y="2"/>
                </a:cxn>
                <a:cxn ang="0">
                  <a:pos x="2" y="6"/>
                </a:cxn>
                <a:cxn ang="0">
                  <a:pos x="0" y="10"/>
                </a:cxn>
                <a:cxn ang="0">
                  <a:pos x="0" y="10"/>
                </a:cxn>
                <a:cxn ang="0">
                  <a:pos x="2" y="16"/>
                </a:cxn>
                <a:cxn ang="0">
                  <a:pos x="4" y="18"/>
                </a:cxn>
                <a:cxn ang="0">
                  <a:pos x="8" y="22"/>
                </a:cxn>
                <a:cxn ang="0">
                  <a:pos x="12" y="22"/>
                </a:cxn>
                <a:cxn ang="0">
                  <a:pos x="12" y="22"/>
                </a:cxn>
                <a:cxn ang="0">
                  <a:pos x="16" y="22"/>
                </a:cxn>
                <a:cxn ang="0">
                  <a:pos x="20" y="18"/>
                </a:cxn>
                <a:cxn ang="0">
                  <a:pos x="22" y="16"/>
                </a:cxn>
                <a:cxn ang="0">
                  <a:pos x="22" y="10"/>
                </a:cxn>
                <a:cxn ang="0">
                  <a:pos x="22" y="10"/>
                </a:cxn>
                <a:cxn ang="0">
                  <a:pos x="22" y="6"/>
                </a:cxn>
                <a:cxn ang="0">
                  <a:pos x="20" y="2"/>
                </a:cxn>
                <a:cxn ang="0">
                  <a:pos x="16" y="0"/>
                </a:cxn>
                <a:cxn ang="0">
                  <a:pos x="12" y="0"/>
                </a:cxn>
              </a:cxnLst>
              <a:rect l="0" t="0" r="r" b="b"/>
              <a:pathLst>
                <a:path w="22" h="22">
                  <a:moveTo>
                    <a:pt x="12" y="0"/>
                  </a:moveTo>
                  <a:lnTo>
                    <a:pt x="12" y="0"/>
                  </a:lnTo>
                  <a:lnTo>
                    <a:pt x="8" y="0"/>
                  </a:lnTo>
                  <a:lnTo>
                    <a:pt x="4" y="2"/>
                  </a:lnTo>
                  <a:lnTo>
                    <a:pt x="2" y="6"/>
                  </a:lnTo>
                  <a:lnTo>
                    <a:pt x="0" y="10"/>
                  </a:lnTo>
                  <a:lnTo>
                    <a:pt x="0" y="10"/>
                  </a:lnTo>
                  <a:lnTo>
                    <a:pt x="2" y="16"/>
                  </a:lnTo>
                  <a:lnTo>
                    <a:pt x="4" y="18"/>
                  </a:lnTo>
                  <a:lnTo>
                    <a:pt x="8" y="22"/>
                  </a:lnTo>
                  <a:lnTo>
                    <a:pt x="12" y="22"/>
                  </a:lnTo>
                  <a:lnTo>
                    <a:pt x="12" y="22"/>
                  </a:lnTo>
                  <a:lnTo>
                    <a:pt x="16" y="22"/>
                  </a:lnTo>
                  <a:lnTo>
                    <a:pt x="20" y="18"/>
                  </a:lnTo>
                  <a:lnTo>
                    <a:pt x="22" y="16"/>
                  </a:lnTo>
                  <a:lnTo>
                    <a:pt x="22" y="10"/>
                  </a:lnTo>
                  <a:lnTo>
                    <a:pt x="22" y="10"/>
                  </a:lnTo>
                  <a:lnTo>
                    <a:pt x="22" y="6"/>
                  </a:lnTo>
                  <a:lnTo>
                    <a:pt x="20" y="2"/>
                  </a:lnTo>
                  <a:lnTo>
                    <a:pt x="16" y="0"/>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59" name="Freeform 257"/>
            <p:cNvSpPr/>
            <p:nvPr/>
          </p:nvSpPr>
          <p:spPr bwMode="auto">
            <a:xfrm>
              <a:off x="5945188" y="1498600"/>
              <a:ext cx="34925" cy="34925"/>
            </a:xfrm>
            <a:custGeom>
              <a:avLst/>
              <a:gdLst/>
              <a:ahLst/>
              <a:cxnLst>
                <a:cxn ang="0">
                  <a:pos x="12" y="0"/>
                </a:cxn>
                <a:cxn ang="0">
                  <a:pos x="12" y="0"/>
                </a:cxn>
                <a:cxn ang="0">
                  <a:pos x="8" y="0"/>
                </a:cxn>
                <a:cxn ang="0">
                  <a:pos x="4" y="2"/>
                </a:cxn>
                <a:cxn ang="0">
                  <a:pos x="2" y="6"/>
                </a:cxn>
                <a:cxn ang="0">
                  <a:pos x="0" y="10"/>
                </a:cxn>
                <a:cxn ang="0">
                  <a:pos x="0" y="10"/>
                </a:cxn>
                <a:cxn ang="0">
                  <a:pos x="2" y="16"/>
                </a:cxn>
                <a:cxn ang="0">
                  <a:pos x="4" y="18"/>
                </a:cxn>
                <a:cxn ang="0">
                  <a:pos x="8" y="22"/>
                </a:cxn>
                <a:cxn ang="0">
                  <a:pos x="12" y="22"/>
                </a:cxn>
                <a:cxn ang="0">
                  <a:pos x="12" y="22"/>
                </a:cxn>
                <a:cxn ang="0">
                  <a:pos x="16" y="22"/>
                </a:cxn>
                <a:cxn ang="0">
                  <a:pos x="20" y="18"/>
                </a:cxn>
                <a:cxn ang="0">
                  <a:pos x="22" y="16"/>
                </a:cxn>
                <a:cxn ang="0">
                  <a:pos x="22" y="10"/>
                </a:cxn>
                <a:cxn ang="0">
                  <a:pos x="22" y="10"/>
                </a:cxn>
                <a:cxn ang="0">
                  <a:pos x="22" y="6"/>
                </a:cxn>
                <a:cxn ang="0">
                  <a:pos x="20" y="2"/>
                </a:cxn>
                <a:cxn ang="0">
                  <a:pos x="16" y="0"/>
                </a:cxn>
                <a:cxn ang="0">
                  <a:pos x="12" y="0"/>
                </a:cxn>
              </a:cxnLst>
              <a:rect l="0" t="0" r="r" b="b"/>
              <a:pathLst>
                <a:path w="22" h="22">
                  <a:moveTo>
                    <a:pt x="12" y="0"/>
                  </a:moveTo>
                  <a:lnTo>
                    <a:pt x="12" y="0"/>
                  </a:lnTo>
                  <a:lnTo>
                    <a:pt x="8" y="0"/>
                  </a:lnTo>
                  <a:lnTo>
                    <a:pt x="4" y="2"/>
                  </a:lnTo>
                  <a:lnTo>
                    <a:pt x="2" y="6"/>
                  </a:lnTo>
                  <a:lnTo>
                    <a:pt x="0" y="10"/>
                  </a:lnTo>
                  <a:lnTo>
                    <a:pt x="0" y="10"/>
                  </a:lnTo>
                  <a:lnTo>
                    <a:pt x="2" y="16"/>
                  </a:lnTo>
                  <a:lnTo>
                    <a:pt x="4" y="18"/>
                  </a:lnTo>
                  <a:lnTo>
                    <a:pt x="8" y="22"/>
                  </a:lnTo>
                  <a:lnTo>
                    <a:pt x="12" y="22"/>
                  </a:lnTo>
                  <a:lnTo>
                    <a:pt x="12" y="22"/>
                  </a:lnTo>
                  <a:lnTo>
                    <a:pt x="16" y="22"/>
                  </a:lnTo>
                  <a:lnTo>
                    <a:pt x="20" y="18"/>
                  </a:lnTo>
                  <a:lnTo>
                    <a:pt x="22" y="16"/>
                  </a:lnTo>
                  <a:lnTo>
                    <a:pt x="22" y="10"/>
                  </a:lnTo>
                  <a:lnTo>
                    <a:pt x="22" y="10"/>
                  </a:lnTo>
                  <a:lnTo>
                    <a:pt x="22" y="6"/>
                  </a:lnTo>
                  <a:lnTo>
                    <a:pt x="20" y="2"/>
                  </a:lnTo>
                  <a:lnTo>
                    <a:pt x="16" y="0"/>
                  </a:lnTo>
                  <a:lnTo>
                    <a:pt x="12"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60" name="Freeform 258"/>
            <p:cNvSpPr/>
            <p:nvPr/>
          </p:nvSpPr>
          <p:spPr bwMode="auto">
            <a:xfrm>
              <a:off x="6488113" y="1647825"/>
              <a:ext cx="34925" cy="38100"/>
            </a:xfrm>
            <a:custGeom>
              <a:avLst/>
              <a:gdLst/>
              <a:ahLst/>
              <a:cxnLst>
                <a:cxn ang="0">
                  <a:pos x="12" y="0"/>
                </a:cxn>
                <a:cxn ang="0">
                  <a:pos x="12" y="0"/>
                </a:cxn>
                <a:cxn ang="0">
                  <a:pos x="8" y="2"/>
                </a:cxn>
                <a:cxn ang="0">
                  <a:pos x="4" y="4"/>
                </a:cxn>
                <a:cxn ang="0">
                  <a:pos x="2" y="8"/>
                </a:cxn>
                <a:cxn ang="0">
                  <a:pos x="0" y="12"/>
                </a:cxn>
                <a:cxn ang="0">
                  <a:pos x="0" y="12"/>
                </a:cxn>
                <a:cxn ang="0">
                  <a:pos x="2" y="16"/>
                </a:cxn>
                <a:cxn ang="0">
                  <a:pos x="4" y="20"/>
                </a:cxn>
                <a:cxn ang="0">
                  <a:pos x="8" y="22"/>
                </a:cxn>
                <a:cxn ang="0">
                  <a:pos x="12" y="24"/>
                </a:cxn>
                <a:cxn ang="0">
                  <a:pos x="12" y="24"/>
                </a:cxn>
                <a:cxn ang="0">
                  <a:pos x="16" y="22"/>
                </a:cxn>
                <a:cxn ang="0">
                  <a:pos x="20" y="20"/>
                </a:cxn>
                <a:cxn ang="0">
                  <a:pos x="22" y="16"/>
                </a:cxn>
                <a:cxn ang="0">
                  <a:pos x="22" y="12"/>
                </a:cxn>
                <a:cxn ang="0">
                  <a:pos x="22" y="12"/>
                </a:cxn>
                <a:cxn ang="0">
                  <a:pos x="22" y="8"/>
                </a:cxn>
                <a:cxn ang="0">
                  <a:pos x="20" y="4"/>
                </a:cxn>
                <a:cxn ang="0">
                  <a:pos x="16" y="2"/>
                </a:cxn>
                <a:cxn ang="0">
                  <a:pos x="12" y="0"/>
                </a:cxn>
              </a:cxnLst>
              <a:rect l="0" t="0" r="r" b="b"/>
              <a:pathLst>
                <a:path w="22" h="24">
                  <a:moveTo>
                    <a:pt x="12" y="0"/>
                  </a:moveTo>
                  <a:lnTo>
                    <a:pt x="12" y="0"/>
                  </a:lnTo>
                  <a:lnTo>
                    <a:pt x="8" y="2"/>
                  </a:lnTo>
                  <a:lnTo>
                    <a:pt x="4" y="4"/>
                  </a:lnTo>
                  <a:lnTo>
                    <a:pt x="2" y="8"/>
                  </a:lnTo>
                  <a:lnTo>
                    <a:pt x="0" y="12"/>
                  </a:lnTo>
                  <a:lnTo>
                    <a:pt x="0" y="12"/>
                  </a:lnTo>
                  <a:lnTo>
                    <a:pt x="2" y="16"/>
                  </a:lnTo>
                  <a:lnTo>
                    <a:pt x="4" y="20"/>
                  </a:lnTo>
                  <a:lnTo>
                    <a:pt x="8" y="22"/>
                  </a:lnTo>
                  <a:lnTo>
                    <a:pt x="12" y="24"/>
                  </a:lnTo>
                  <a:lnTo>
                    <a:pt x="12" y="24"/>
                  </a:lnTo>
                  <a:lnTo>
                    <a:pt x="16" y="22"/>
                  </a:lnTo>
                  <a:lnTo>
                    <a:pt x="20" y="20"/>
                  </a:lnTo>
                  <a:lnTo>
                    <a:pt x="22" y="16"/>
                  </a:lnTo>
                  <a:lnTo>
                    <a:pt x="22" y="12"/>
                  </a:lnTo>
                  <a:lnTo>
                    <a:pt x="22" y="12"/>
                  </a:lnTo>
                  <a:lnTo>
                    <a:pt x="22" y="8"/>
                  </a:lnTo>
                  <a:lnTo>
                    <a:pt x="20" y="4"/>
                  </a:lnTo>
                  <a:lnTo>
                    <a:pt x="16" y="2"/>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61" name="Freeform 259"/>
            <p:cNvSpPr/>
            <p:nvPr/>
          </p:nvSpPr>
          <p:spPr bwMode="auto">
            <a:xfrm>
              <a:off x="6488113" y="1647825"/>
              <a:ext cx="34925" cy="38100"/>
            </a:xfrm>
            <a:custGeom>
              <a:avLst/>
              <a:gdLst/>
              <a:ahLst/>
              <a:cxnLst>
                <a:cxn ang="0">
                  <a:pos x="12" y="0"/>
                </a:cxn>
                <a:cxn ang="0">
                  <a:pos x="12" y="0"/>
                </a:cxn>
                <a:cxn ang="0">
                  <a:pos x="8" y="2"/>
                </a:cxn>
                <a:cxn ang="0">
                  <a:pos x="4" y="4"/>
                </a:cxn>
                <a:cxn ang="0">
                  <a:pos x="2" y="8"/>
                </a:cxn>
                <a:cxn ang="0">
                  <a:pos x="0" y="12"/>
                </a:cxn>
                <a:cxn ang="0">
                  <a:pos x="0" y="12"/>
                </a:cxn>
                <a:cxn ang="0">
                  <a:pos x="2" y="16"/>
                </a:cxn>
                <a:cxn ang="0">
                  <a:pos x="4" y="20"/>
                </a:cxn>
                <a:cxn ang="0">
                  <a:pos x="8" y="22"/>
                </a:cxn>
                <a:cxn ang="0">
                  <a:pos x="12" y="24"/>
                </a:cxn>
                <a:cxn ang="0">
                  <a:pos x="12" y="24"/>
                </a:cxn>
                <a:cxn ang="0">
                  <a:pos x="16" y="22"/>
                </a:cxn>
                <a:cxn ang="0">
                  <a:pos x="20" y="20"/>
                </a:cxn>
                <a:cxn ang="0">
                  <a:pos x="22" y="16"/>
                </a:cxn>
                <a:cxn ang="0">
                  <a:pos x="22" y="12"/>
                </a:cxn>
                <a:cxn ang="0">
                  <a:pos x="22" y="12"/>
                </a:cxn>
                <a:cxn ang="0">
                  <a:pos x="22" y="8"/>
                </a:cxn>
                <a:cxn ang="0">
                  <a:pos x="20" y="4"/>
                </a:cxn>
                <a:cxn ang="0">
                  <a:pos x="16" y="2"/>
                </a:cxn>
                <a:cxn ang="0">
                  <a:pos x="12" y="0"/>
                </a:cxn>
              </a:cxnLst>
              <a:rect l="0" t="0" r="r" b="b"/>
              <a:pathLst>
                <a:path w="22" h="24">
                  <a:moveTo>
                    <a:pt x="12" y="0"/>
                  </a:moveTo>
                  <a:lnTo>
                    <a:pt x="12" y="0"/>
                  </a:lnTo>
                  <a:lnTo>
                    <a:pt x="8" y="2"/>
                  </a:lnTo>
                  <a:lnTo>
                    <a:pt x="4" y="4"/>
                  </a:lnTo>
                  <a:lnTo>
                    <a:pt x="2" y="8"/>
                  </a:lnTo>
                  <a:lnTo>
                    <a:pt x="0" y="12"/>
                  </a:lnTo>
                  <a:lnTo>
                    <a:pt x="0" y="12"/>
                  </a:lnTo>
                  <a:lnTo>
                    <a:pt x="2" y="16"/>
                  </a:lnTo>
                  <a:lnTo>
                    <a:pt x="4" y="20"/>
                  </a:lnTo>
                  <a:lnTo>
                    <a:pt x="8" y="22"/>
                  </a:lnTo>
                  <a:lnTo>
                    <a:pt x="12" y="24"/>
                  </a:lnTo>
                  <a:lnTo>
                    <a:pt x="12" y="24"/>
                  </a:lnTo>
                  <a:lnTo>
                    <a:pt x="16" y="22"/>
                  </a:lnTo>
                  <a:lnTo>
                    <a:pt x="20" y="20"/>
                  </a:lnTo>
                  <a:lnTo>
                    <a:pt x="22" y="16"/>
                  </a:lnTo>
                  <a:lnTo>
                    <a:pt x="22" y="12"/>
                  </a:lnTo>
                  <a:lnTo>
                    <a:pt x="22" y="12"/>
                  </a:lnTo>
                  <a:lnTo>
                    <a:pt x="22" y="8"/>
                  </a:lnTo>
                  <a:lnTo>
                    <a:pt x="20" y="4"/>
                  </a:lnTo>
                  <a:lnTo>
                    <a:pt x="16" y="2"/>
                  </a:lnTo>
                  <a:lnTo>
                    <a:pt x="12"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62" name="Freeform 260"/>
            <p:cNvSpPr/>
            <p:nvPr/>
          </p:nvSpPr>
          <p:spPr bwMode="auto">
            <a:xfrm>
              <a:off x="7726363" y="1355725"/>
              <a:ext cx="34925" cy="34925"/>
            </a:xfrm>
            <a:custGeom>
              <a:avLst/>
              <a:gdLst/>
              <a:ahLst/>
              <a:cxnLst>
                <a:cxn ang="0">
                  <a:pos x="10" y="0"/>
                </a:cxn>
                <a:cxn ang="0">
                  <a:pos x="10" y="0"/>
                </a:cxn>
                <a:cxn ang="0">
                  <a:pos x="6" y="0"/>
                </a:cxn>
                <a:cxn ang="0">
                  <a:pos x="2" y="4"/>
                </a:cxn>
                <a:cxn ang="0">
                  <a:pos x="0" y="6"/>
                </a:cxn>
                <a:cxn ang="0">
                  <a:pos x="0" y="12"/>
                </a:cxn>
                <a:cxn ang="0">
                  <a:pos x="0" y="12"/>
                </a:cxn>
                <a:cxn ang="0">
                  <a:pos x="0" y="16"/>
                </a:cxn>
                <a:cxn ang="0">
                  <a:pos x="2" y="20"/>
                </a:cxn>
                <a:cxn ang="0">
                  <a:pos x="6" y="22"/>
                </a:cxn>
                <a:cxn ang="0">
                  <a:pos x="10" y="22"/>
                </a:cxn>
                <a:cxn ang="0">
                  <a:pos x="10" y="22"/>
                </a:cxn>
                <a:cxn ang="0">
                  <a:pos x="16" y="22"/>
                </a:cxn>
                <a:cxn ang="0">
                  <a:pos x="18" y="20"/>
                </a:cxn>
                <a:cxn ang="0">
                  <a:pos x="22" y="16"/>
                </a:cxn>
                <a:cxn ang="0">
                  <a:pos x="22" y="12"/>
                </a:cxn>
                <a:cxn ang="0">
                  <a:pos x="22" y="12"/>
                </a:cxn>
                <a:cxn ang="0">
                  <a:pos x="22" y="6"/>
                </a:cxn>
                <a:cxn ang="0">
                  <a:pos x="18" y="4"/>
                </a:cxn>
                <a:cxn ang="0">
                  <a:pos x="16" y="0"/>
                </a:cxn>
                <a:cxn ang="0">
                  <a:pos x="10" y="0"/>
                </a:cxn>
              </a:cxnLst>
              <a:rect l="0" t="0" r="r" b="b"/>
              <a:pathLst>
                <a:path w="22" h="22">
                  <a:moveTo>
                    <a:pt x="10" y="0"/>
                  </a:moveTo>
                  <a:lnTo>
                    <a:pt x="10" y="0"/>
                  </a:lnTo>
                  <a:lnTo>
                    <a:pt x="6" y="0"/>
                  </a:lnTo>
                  <a:lnTo>
                    <a:pt x="2" y="4"/>
                  </a:lnTo>
                  <a:lnTo>
                    <a:pt x="0" y="6"/>
                  </a:lnTo>
                  <a:lnTo>
                    <a:pt x="0" y="12"/>
                  </a:lnTo>
                  <a:lnTo>
                    <a:pt x="0" y="12"/>
                  </a:lnTo>
                  <a:lnTo>
                    <a:pt x="0" y="16"/>
                  </a:lnTo>
                  <a:lnTo>
                    <a:pt x="2" y="20"/>
                  </a:lnTo>
                  <a:lnTo>
                    <a:pt x="6" y="22"/>
                  </a:lnTo>
                  <a:lnTo>
                    <a:pt x="10" y="22"/>
                  </a:lnTo>
                  <a:lnTo>
                    <a:pt x="10" y="22"/>
                  </a:lnTo>
                  <a:lnTo>
                    <a:pt x="16" y="22"/>
                  </a:lnTo>
                  <a:lnTo>
                    <a:pt x="18" y="20"/>
                  </a:lnTo>
                  <a:lnTo>
                    <a:pt x="22" y="16"/>
                  </a:lnTo>
                  <a:lnTo>
                    <a:pt x="22" y="12"/>
                  </a:lnTo>
                  <a:lnTo>
                    <a:pt x="22" y="12"/>
                  </a:lnTo>
                  <a:lnTo>
                    <a:pt x="22" y="6"/>
                  </a:lnTo>
                  <a:lnTo>
                    <a:pt x="18" y="4"/>
                  </a:lnTo>
                  <a:lnTo>
                    <a:pt x="16" y="0"/>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63" name="Freeform 261"/>
            <p:cNvSpPr/>
            <p:nvPr/>
          </p:nvSpPr>
          <p:spPr bwMode="auto">
            <a:xfrm>
              <a:off x="7726363" y="1355725"/>
              <a:ext cx="34925" cy="34925"/>
            </a:xfrm>
            <a:custGeom>
              <a:avLst/>
              <a:gdLst/>
              <a:ahLst/>
              <a:cxnLst>
                <a:cxn ang="0">
                  <a:pos x="10" y="0"/>
                </a:cxn>
                <a:cxn ang="0">
                  <a:pos x="10" y="0"/>
                </a:cxn>
                <a:cxn ang="0">
                  <a:pos x="6" y="0"/>
                </a:cxn>
                <a:cxn ang="0">
                  <a:pos x="2" y="4"/>
                </a:cxn>
                <a:cxn ang="0">
                  <a:pos x="0" y="6"/>
                </a:cxn>
                <a:cxn ang="0">
                  <a:pos x="0" y="12"/>
                </a:cxn>
                <a:cxn ang="0">
                  <a:pos x="0" y="12"/>
                </a:cxn>
                <a:cxn ang="0">
                  <a:pos x="0" y="16"/>
                </a:cxn>
                <a:cxn ang="0">
                  <a:pos x="2" y="20"/>
                </a:cxn>
                <a:cxn ang="0">
                  <a:pos x="6" y="22"/>
                </a:cxn>
                <a:cxn ang="0">
                  <a:pos x="10" y="22"/>
                </a:cxn>
                <a:cxn ang="0">
                  <a:pos x="10" y="22"/>
                </a:cxn>
                <a:cxn ang="0">
                  <a:pos x="16" y="22"/>
                </a:cxn>
                <a:cxn ang="0">
                  <a:pos x="18" y="20"/>
                </a:cxn>
                <a:cxn ang="0">
                  <a:pos x="22" y="16"/>
                </a:cxn>
                <a:cxn ang="0">
                  <a:pos x="22" y="12"/>
                </a:cxn>
                <a:cxn ang="0">
                  <a:pos x="22" y="12"/>
                </a:cxn>
                <a:cxn ang="0">
                  <a:pos x="22" y="6"/>
                </a:cxn>
                <a:cxn ang="0">
                  <a:pos x="18" y="4"/>
                </a:cxn>
                <a:cxn ang="0">
                  <a:pos x="16" y="0"/>
                </a:cxn>
                <a:cxn ang="0">
                  <a:pos x="10" y="0"/>
                </a:cxn>
              </a:cxnLst>
              <a:rect l="0" t="0" r="r" b="b"/>
              <a:pathLst>
                <a:path w="22" h="22">
                  <a:moveTo>
                    <a:pt x="10" y="0"/>
                  </a:moveTo>
                  <a:lnTo>
                    <a:pt x="10" y="0"/>
                  </a:lnTo>
                  <a:lnTo>
                    <a:pt x="6" y="0"/>
                  </a:lnTo>
                  <a:lnTo>
                    <a:pt x="2" y="4"/>
                  </a:lnTo>
                  <a:lnTo>
                    <a:pt x="0" y="6"/>
                  </a:lnTo>
                  <a:lnTo>
                    <a:pt x="0" y="12"/>
                  </a:lnTo>
                  <a:lnTo>
                    <a:pt x="0" y="12"/>
                  </a:lnTo>
                  <a:lnTo>
                    <a:pt x="0" y="16"/>
                  </a:lnTo>
                  <a:lnTo>
                    <a:pt x="2" y="20"/>
                  </a:lnTo>
                  <a:lnTo>
                    <a:pt x="6" y="22"/>
                  </a:lnTo>
                  <a:lnTo>
                    <a:pt x="10" y="22"/>
                  </a:lnTo>
                  <a:lnTo>
                    <a:pt x="10" y="22"/>
                  </a:lnTo>
                  <a:lnTo>
                    <a:pt x="16" y="22"/>
                  </a:lnTo>
                  <a:lnTo>
                    <a:pt x="18" y="20"/>
                  </a:lnTo>
                  <a:lnTo>
                    <a:pt x="22" y="16"/>
                  </a:lnTo>
                  <a:lnTo>
                    <a:pt x="22" y="12"/>
                  </a:lnTo>
                  <a:lnTo>
                    <a:pt x="22" y="12"/>
                  </a:lnTo>
                  <a:lnTo>
                    <a:pt x="22" y="6"/>
                  </a:lnTo>
                  <a:lnTo>
                    <a:pt x="18" y="4"/>
                  </a:lnTo>
                  <a:lnTo>
                    <a:pt x="16" y="0"/>
                  </a:lnTo>
                  <a:lnTo>
                    <a:pt x="10"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64" name="Freeform 262"/>
            <p:cNvSpPr/>
            <p:nvPr/>
          </p:nvSpPr>
          <p:spPr bwMode="auto">
            <a:xfrm>
              <a:off x="7485063" y="1603375"/>
              <a:ext cx="34925" cy="38100"/>
            </a:xfrm>
            <a:custGeom>
              <a:avLst/>
              <a:gdLst/>
              <a:ahLst/>
              <a:cxnLst>
                <a:cxn ang="0">
                  <a:pos x="12" y="0"/>
                </a:cxn>
                <a:cxn ang="0">
                  <a:pos x="12" y="0"/>
                </a:cxn>
                <a:cxn ang="0">
                  <a:pos x="6" y="2"/>
                </a:cxn>
                <a:cxn ang="0">
                  <a:pos x="4" y="4"/>
                </a:cxn>
                <a:cxn ang="0">
                  <a:pos x="0" y="8"/>
                </a:cxn>
                <a:cxn ang="0">
                  <a:pos x="0" y="12"/>
                </a:cxn>
                <a:cxn ang="0">
                  <a:pos x="0" y="12"/>
                </a:cxn>
                <a:cxn ang="0">
                  <a:pos x="0" y="16"/>
                </a:cxn>
                <a:cxn ang="0">
                  <a:pos x="4" y="20"/>
                </a:cxn>
                <a:cxn ang="0">
                  <a:pos x="6" y="22"/>
                </a:cxn>
                <a:cxn ang="0">
                  <a:pos x="12" y="24"/>
                </a:cxn>
                <a:cxn ang="0">
                  <a:pos x="12" y="24"/>
                </a:cxn>
                <a:cxn ang="0">
                  <a:pos x="16" y="22"/>
                </a:cxn>
                <a:cxn ang="0">
                  <a:pos x="20" y="20"/>
                </a:cxn>
                <a:cxn ang="0">
                  <a:pos x="22" y="16"/>
                </a:cxn>
                <a:cxn ang="0">
                  <a:pos x="22" y="12"/>
                </a:cxn>
                <a:cxn ang="0">
                  <a:pos x="22" y="12"/>
                </a:cxn>
                <a:cxn ang="0">
                  <a:pos x="22" y="8"/>
                </a:cxn>
                <a:cxn ang="0">
                  <a:pos x="20" y="4"/>
                </a:cxn>
                <a:cxn ang="0">
                  <a:pos x="16" y="2"/>
                </a:cxn>
                <a:cxn ang="0">
                  <a:pos x="12" y="0"/>
                </a:cxn>
              </a:cxnLst>
              <a:rect l="0" t="0" r="r" b="b"/>
              <a:pathLst>
                <a:path w="22" h="24">
                  <a:moveTo>
                    <a:pt x="12" y="0"/>
                  </a:moveTo>
                  <a:lnTo>
                    <a:pt x="12" y="0"/>
                  </a:lnTo>
                  <a:lnTo>
                    <a:pt x="6" y="2"/>
                  </a:lnTo>
                  <a:lnTo>
                    <a:pt x="4" y="4"/>
                  </a:lnTo>
                  <a:lnTo>
                    <a:pt x="0" y="8"/>
                  </a:lnTo>
                  <a:lnTo>
                    <a:pt x="0" y="12"/>
                  </a:lnTo>
                  <a:lnTo>
                    <a:pt x="0" y="12"/>
                  </a:lnTo>
                  <a:lnTo>
                    <a:pt x="0" y="16"/>
                  </a:lnTo>
                  <a:lnTo>
                    <a:pt x="4" y="20"/>
                  </a:lnTo>
                  <a:lnTo>
                    <a:pt x="6" y="22"/>
                  </a:lnTo>
                  <a:lnTo>
                    <a:pt x="12" y="24"/>
                  </a:lnTo>
                  <a:lnTo>
                    <a:pt x="12" y="24"/>
                  </a:lnTo>
                  <a:lnTo>
                    <a:pt x="16" y="22"/>
                  </a:lnTo>
                  <a:lnTo>
                    <a:pt x="20" y="20"/>
                  </a:lnTo>
                  <a:lnTo>
                    <a:pt x="22" y="16"/>
                  </a:lnTo>
                  <a:lnTo>
                    <a:pt x="22" y="12"/>
                  </a:lnTo>
                  <a:lnTo>
                    <a:pt x="22" y="12"/>
                  </a:lnTo>
                  <a:lnTo>
                    <a:pt x="22" y="8"/>
                  </a:lnTo>
                  <a:lnTo>
                    <a:pt x="20" y="4"/>
                  </a:lnTo>
                  <a:lnTo>
                    <a:pt x="16" y="2"/>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65" name="Freeform 263"/>
            <p:cNvSpPr/>
            <p:nvPr/>
          </p:nvSpPr>
          <p:spPr bwMode="auto">
            <a:xfrm>
              <a:off x="7485063" y="1603375"/>
              <a:ext cx="34925" cy="38100"/>
            </a:xfrm>
            <a:custGeom>
              <a:avLst/>
              <a:gdLst/>
              <a:ahLst/>
              <a:cxnLst>
                <a:cxn ang="0">
                  <a:pos x="12" y="0"/>
                </a:cxn>
                <a:cxn ang="0">
                  <a:pos x="12" y="0"/>
                </a:cxn>
                <a:cxn ang="0">
                  <a:pos x="6" y="2"/>
                </a:cxn>
                <a:cxn ang="0">
                  <a:pos x="4" y="4"/>
                </a:cxn>
                <a:cxn ang="0">
                  <a:pos x="0" y="8"/>
                </a:cxn>
                <a:cxn ang="0">
                  <a:pos x="0" y="12"/>
                </a:cxn>
                <a:cxn ang="0">
                  <a:pos x="0" y="12"/>
                </a:cxn>
                <a:cxn ang="0">
                  <a:pos x="0" y="16"/>
                </a:cxn>
                <a:cxn ang="0">
                  <a:pos x="4" y="20"/>
                </a:cxn>
                <a:cxn ang="0">
                  <a:pos x="6" y="22"/>
                </a:cxn>
                <a:cxn ang="0">
                  <a:pos x="12" y="24"/>
                </a:cxn>
                <a:cxn ang="0">
                  <a:pos x="12" y="24"/>
                </a:cxn>
                <a:cxn ang="0">
                  <a:pos x="16" y="22"/>
                </a:cxn>
                <a:cxn ang="0">
                  <a:pos x="20" y="20"/>
                </a:cxn>
                <a:cxn ang="0">
                  <a:pos x="22" y="16"/>
                </a:cxn>
                <a:cxn ang="0">
                  <a:pos x="22" y="12"/>
                </a:cxn>
                <a:cxn ang="0">
                  <a:pos x="22" y="12"/>
                </a:cxn>
                <a:cxn ang="0">
                  <a:pos x="22" y="8"/>
                </a:cxn>
                <a:cxn ang="0">
                  <a:pos x="20" y="4"/>
                </a:cxn>
                <a:cxn ang="0">
                  <a:pos x="16" y="2"/>
                </a:cxn>
                <a:cxn ang="0">
                  <a:pos x="12" y="0"/>
                </a:cxn>
              </a:cxnLst>
              <a:rect l="0" t="0" r="r" b="b"/>
              <a:pathLst>
                <a:path w="22" h="24">
                  <a:moveTo>
                    <a:pt x="12" y="0"/>
                  </a:moveTo>
                  <a:lnTo>
                    <a:pt x="12" y="0"/>
                  </a:lnTo>
                  <a:lnTo>
                    <a:pt x="6" y="2"/>
                  </a:lnTo>
                  <a:lnTo>
                    <a:pt x="4" y="4"/>
                  </a:lnTo>
                  <a:lnTo>
                    <a:pt x="0" y="8"/>
                  </a:lnTo>
                  <a:lnTo>
                    <a:pt x="0" y="12"/>
                  </a:lnTo>
                  <a:lnTo>
                    <a:pt x="0" y="12"/>
                  </a:lnTo>
                  <a:lnTo>
                    <a:pt x="0" y="16"/>
                  </a:lnTo>
                  <a:lnTo>
                    <a:pt x="4" y="20"/>
                  </a:lnTo>
                  <a:lnTo>
                    <a:pt x="6" y="22"/>
                  </a:lnTo>
                  <a:lnTo>
                    <a:pt x="12" y="24"/>
                  </a:lnTo>
                  <a:lnTo>
                    <a:pt x="12" y="24"/>
                  </a:lnTo>
                  <a:lnTo>
                    <a:pt x="16" y="22"/>
                  </a:lnTo>
                  <a:lnTo>
                    <a:pt x="20" y="20"/>
                  </a:lnTo>
                  <a:lnTo>
                    <a:pt x="22" y="16"/>
                  </a:lnTo>
                  <a:lnTo>
                    <a:pt x="22" y="12"/>
                  </a:lnTo>
                  <a:lnTo>
                    <a:pt x="22" y="12"/>
                  </a:lnTo>
                  <a:lnTo>
                    <a:pt x="22" y="8"/>
                  </a:lnTo>
                  <a:lnTo>
                    <a:pt x="20" y="4"/>
                  </a:lnTo>
                  <a:lnTo>
                    <a:pt x="16" y="2"/>
                  </a:lnTo>
                  <a:lnTo>
                    <a:pt x="12"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66" name="Freeform 264"/>
            <p:cNvSpPr/>
            <p:nvPr/>
          </p:nvSpPr>
          <p:spPr bwMode="auto">
            <a:xfrm>
              <a:off x="3465513" y="1028700"/>
              <a:ext cx="47625" cy="47625"/>
            </a:xfrm>
            <a:custGeom>
              <a:avLst/>
              <a:gdLst/>
              <a:ahLst/>
              <a:cxnLst>
                <a:cxn ang="0">
                  <a:pos x="16" y="0"/>
                </a:cxn>
                <a:cxn ang="0">
                  <a:pos x="16" y="0"/>
                </a:cxn>
                <a:cxn ang="0">
                  <a:pos x="10" y="2"/>
                </a:cxn>
                <a:cxn ang="0">
                  <a:pos x="4" y="4"/>
                </a:cxn>
                <a:cxn ang="0">
                  <a:pos x="2" y="10"/>
                </a:cxn>
                <a:cxn ang="0">
                  <a:pos x="0" y="16"/>
                </a:cxn>
                <a:cxn ang="0">
                  <a:pos x="0" y="16"/>
                </a:cxn>
                <a:cxn ang="0">
                  <a:pos x="2" y="22"/>
                </a:cxn>
                <a:cxn ang="0">
                  <a:pos x="4" y="26"/>
                </a:cxn>
                <a:cxn ang="0">
                  <a:pos x="10" y="30"/>
                </a:cxn>
                <a:cxn ang="0">
                  <a:pos x="16" y="30"/>
                </a:cxn>
                <a:cxn ang="0">
                  <a:pos x="16" y="30"/>
                </a:cxn>
                <a:cxn ang="0">
                  <a:pos x="22" y="30"/>
                </a:cxn>
                <a:cxn ang="0">
                  <a:pos x="26" y="26"/>
                </a:cxn>
                <a:cxn ang="0">
                  <a:pos x="30" y="22"/>
                </a:cxn>
                <a:cxn ang="0">
                  <a:pos x="30" y="16"/>
                </a:cxn>
                <a:cxn ang="0">
                  <a:pos x="30" y="16"/>
                </a:cxn>
                <a:cxn ang="0">
                  <a:pos x="30" y="10"/>
                </a:cxn>
                <a:cxn ang="0">
                  <a:pos x="26" y="4"/>
                </a:cxn>
                <a:cxn ang="0">
                  <a:pos x="22" y="2"/>
                </a:cxn>
                <a:cxn ang="0">
                  <a:pos x="16" y="0"/>
                </a:cxn>
              </a:cxnLst>
              <a:rect l="0" t="0" r="r" b="b"/>
              <a:pathLst>
                <a:path w="30" h="30">
                  <a:moveTo>
                    <a:pt x="16" y="0"/>
                  </a:moveTo>
                  <a:lnTo>
                    <a:pt x="16" y="0"/>
                  </a:lnTo>
                  <a:lnTo>
                    <a:pt x="10" y="2"/>
                  </a:lnTo>
                  <a:lnTo>
                    <a:pt x="4" y="4"/>
                  </a:lnTo>
                  <a:lnTo>
                    <a:pt x="2" y="10"/>
                  </a:lnTo>
                  <a:lnTo>
                    <a:pt x="0" y="16"/>
                  </a:lnTo>
                  <a:lnTo>
                    <a:pt x="0" y="16"/>
                  </a:lnTo>
                  <a:lnTo>
                    <a:pt x="2" y="22"/>
                  </a:lnTo>
                  <a:lnTo>
                    <a:pt x="4" y="26"/>
                  </a:lnTo>
                  <a:lnTo>
                    <a:pt x="10" y="30"/>
                  </a:lnTo>
                  <a:lnTo>
                    <a:pt x="16" y="30"/>
                  </a:lnTo>
                  <a:lnTo>
                    <a:pt x="16" y="30"/>
                  </a:lnTo>
                  <a:lnTo>
                    <a:pt x="22" y="30"/>
                  </a:lnTo>
                  <a:lnTo>
                    <a:pt x="26" y="26"/>
                  </a:lnTo>
                  <a:lnTo>
                    <a:pt x="30" y="22"/>
                  </a:lnTo>
                  <a:lnTo>
                    <a:pt x="30" y="16"/>
                  </a:lnTo>
                  <a:lnTo>
                    <a:pt x="30" y="16"/>
                  </a:lnTo>
                  <a:lnTo>
                    <a:pt x="30" y="10"/>
                  </a:lnTo>
                  <a:lnTo>
                    <a:pt x="26" y="4"/>
                  </a:lnTo>
                  <a:lnTo>
                    <a:pt x="22" y="2"/>
                  </a:lnTo>
                  <a:lnTo>
                    <a:pt x="1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67" name="Freeform 265"/>
            <p:cNvSpPr/>
            <p:nvPr/>
          </p:nvSpPr>
          <p:spPr bwMode="auto">
            <a:xfrm>
              <a:off x="3465513" y="1028700"/>
              <a:ext cx="47625" cy="47625"/>
            </a:xfrm>
            <a:custGeom>
              <a:avLst/>
              <a:gdLst/>
              <a:ahLst/>
              <a:cxnLst>
                <a:cxn ang="0">
                  <a:pos x="16" y="0"/>
                </a:cxn>
                <a:cxn ang="0">
                  <a:pos x="16" y="0"/>
                </a:cxn>
                <a:cxn ang="0">
                  <a:pos x="10" y="2"/>
                </a:cxn>
                <a:cxn ang="0">
                  <a:pos x="4" y="4"/>
                </a:cxn>
                <a:cxn ang="0">
                  <a:pos x="2" y="10"/>
                </a:cxn>
                <a:cxn ang="0">
                  <a:pos x="0" y="16"/>
                </a:cxn>
                <a:cxn ang="0">
                  <a:pos x="0" y="16"/>
                </a:cxn>
                <a:cxn ang="0">
                  <a:pos x="2" y="22"/>
                </a:cxn>
                <a:cxn ang="0">
                  <a:pos x="4" y="26"/>
                </a:cxn>
                <a:cxn ang="0">
                  <a:pos x="10" y="30"/>
                </a:cxn>
                <a:cxn ang="0">
                  <a:pos x="16" y="30"/>
                </a:cxn>
                <a:cxn ang="0">
                  <a:pos x="16" y="30"/>
                </a:cxn>
                <a:cxn ang="0">
                  <a:pos x="22" y="30"/>
                </a:cxn>
                <a:cxn ang="0">
                  <a:pos x="26" y="26"/>
                </a:cxn>
                <a:cxn ang="0">
                  <a:pos x="30" y="22"/>
                </a:cxn>
                <a:cxn ang="0">
                  <a:pos x="30" y="16"/>
                </a:cxn>
                <a:cxn ang="0">
                  <a:pos x="30" y="16"/>
                </a:cxn>
                <a:cxn ang="0">
                  <a:pos x="30" y="10"/>
                </a:cxn>
                <a:cxn ang="0">
                  <a:pos x="26" y="4"/>
                </a:cxn>
                <a:cxn ang="0">
                  <a:pos x="22" y="2"/>
                </a:cxn>
                <a:cxn ang="0">
                  <a:pos x="16" y="0"/>
                </a:cxn>
              </a:cxnLst>
              <a:rect l="0" t="0" r="r" b="b"/>
              <a:pathLst>
                <a:path w="30" h="30">
                  <a:moveTo>
                    <a:pt x="16" y="0"/>
                  </a:moveTo>
                  <a:lnTo>
                    <a:pt x="16" y="0"/>
                  </a:lnTo>
                  <a:lnTo>
                    <a:pt x="10" y="2"/>
                  </a:lnTo>
                  <a:lnTo>
                    <a:pt x="4" y="4"/>
                  </a:lnTo>
                  <a:lnTo>
                    <a:pt x="2" y="10"/>
                  </a:lnTo>
                  <a:lnTo>
                    <a:pt x="0" y="16"/>
                  </a:lnTo>
                  <a:lnTo>
                    <a:pt x="0" y="16"/>
                  </a:lnTo>
                  <a:lnTo>
                    <a:pt x="2" y="22"/>
                  </a:lnTo>
                  <a:lnTo>
                    <a:pt x="4" y="26"/>
                  </a:lnTo>
                  <a:lnTo>
                    <a:pt x="10" y="30"/>
                  </a:lnTo>
                  <a:lnTo>
                    <a:pt x="16" y="30"/>
                  </a:lnTo>
                  <a:lnTo>
                    <a:pt x="16" y="30"/>
                  </a:lnTo>
                  <a:lnTo>
                    <a:pt x="22" y="30"/>
                  </a:lnTo>
                  <a:lnTo>
                    <a:pt x="26" y="26"/>
                  </a:lnTo>
                  <a:lnTo>
                    <a:pt x="30" y="22"/>
                  </a:lnTo>
                  <a:lnTo>
                    <a:pt x="30" y="16"/>
                  </a:lnTo>
                  <a:lnTo>
                    <a:pt x="30" y="16"/>
                  </a:lnTo>
                  <a:lnTo>
                    <a:pt x="30" y="10"/>
                  </a:lnTo>
                  <a:lnTo>
                    <a:pt x="26" y="4"/>
                  </a:lnTo>
                  <a:lnTo>
                    <a:pt x="22" y="2"/>
                  </a:lnTo>
                  <a:lnTo>
                    <a:pt x="1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68" name="Freeform 266"/>
            <p:cNvSpPr/>
            <p:nvPr/>
          </p:nvSpPr>
          <p:spPr bwMode="auto">
            <a:xfrm>
              <a:off x="2547938" y="1114425"/>
              <a:ext cx="34925" cy="34925"/>
            </a:xfrm>
            <a:custGeom>
              <a:avLst/>
              <a:gdLst/>
              <a:ahLst/>
              <a:cxnLst>
                <a:cxn ang="0">
                  <a:pos x="10" y="0"/>
                </a:cxn>
                <a:cxn ang="0">
                  <a:pos x="10" y="0"/>
                </a:cxn>
                <a:cxn ang="0">
                  <a:pos x="6" y="2"/>
                </a:cxn>
                <a:cxn ang="0">
                  <a:pos x="2" y="4"/>
                </a:cxn>
                <a:cxn ang="0">
                  <a:pos x="0" y="8"/>
                </a:cxn>
                <a:cxn ang="0">
                  <a:pos x="0" y="12"/>
                </a:cxn>
                <a:cxn ang="0">
                  <a:pos x="0" y="12"/>
                </a:cxn>
                <a:cxn ang="0">
                  <a:pos x="0" y="16"/>
                </a:cxn>
                <a:cxn ang="0">
                  <a:pos x="2" y="20"/>
                </a:cxn>
                <a:cxn ang="0">
                  <a:pos x="6" y="22"/>
                </a:cxn>
                <a:cxn ang="0">
                  <a:pos x="10" y="22"/>
                </a:cxn>
                <a:cxn ang="0">
                  <a:pos x="10" y="22"/>
                </a:cxn>
                <a:cxn ang="0">
                  <a:pos x="14" y="22"/>
                </a:cxn>
                <a:cxn ang="0">
                  <a:pos x="18" y="20"/>
                </a:cxn>
                <a:cxn ang="0">
                  <a:pos x="20" y="16"/>
                </a:cxn>
                <a:cxn ang="0">
                  <a:pos x="22" y="12"/>
                </a:cxn>
                <a:cxn ang="0">
                  <a:pos x="22" y="12"/>
                </a:cxn>
                <a:cxn ang="0">
                  <a:pos x="20" y="8"/>
                </a:cxn>
                <a:cxn ang="0">
                  <a:pos x="18" y="4"/>
                </a:cxn>
                <a:cxn ang="0">
                  <a:pos x="14" y="2"/>
                </a:cxn>
                <a:cxn ang="0">
                  <a:pos x="10" y="0"/>
                </a:cxn>
              </a:cxnLst>
              <a:rect l="0" t="0" r="r" b="b"/>
              <a:pathLst>
                <a:path w="22" h="22">
                  <a:moveTo>
                    <a:pt x="10" y="0"/>
                  </a:moveTo>
                  <a:lnTo>
                    <a:pt x="10" y="0"/>
                  </a:lnTo>
                  <a:lnTo>
                    <a:pt x="6" y="2"/>
                  </a:lnTo>
                  <a:lnTo>
                    <a:pt x="2" y="4"/>
                  </a:lnTo>
                  <a:lnTo>
                    <a:pt x="0" y="8"/>
                  </a:lnTo>
                  <a:lnTo>
                    <a:pt x="0" y="12"/>
                  </a:lnTo>
                  <a:lnTo>
                    <a:pt x="0" y="12"/>
                  </a:lnTo>
                  <a:lnTo>
                    <a:pt x="0" y="16"/>
                  </a:lnTo>
                  <a:lnTo>
                    <a:pt x="2" y="20"/>
                  </a:lnTo>
                  <a:lnTo>
                    <a:pt x="6" y="22"/>
                  </a:lnTo>
                  <a:lnTo>
                    <a:pt x="10" y="22"/>
                  </a:lnTo>
                  <a:lnTo>
                    <a:pt x="10" y="22"/>
                  </a:lnTo>
                  <a:lnTo>
                    <a:pt x="14" y="22"/>
                  </a:lnTo>
                  <a:lnTo>
                    <a:pt x="18" y="20"/>
                  </a:lnTo>
                  <a:lnTo>
                    <a:pt x="20" y="16"/>
                  </a:lnTo>
                  <a:lnTo>
                    <a:pt x="22" y="12"/>
                  </a:lnTo>
                  <a:lnTo>
                    <a:pt x="22" y="12"/>
                  </a:lnTo>
                  <a:lnTo>
                    <a:pt x="20" y="8"/>
                  </a:lnTo>
                  <a:lnTo>
                    <a:pt x="18" y="4"/>
                  </a:lnTo>
                  <a:lnTo>
                    <a:pt x="14" y="2"/>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69" name="Freeform 267"/>
            <p:cNvSpPr/>
            <p:nvPr/>
          </p:nvSpPr>
          <p:spPr bwMode="auto">
            <a:xfrm>
              <a:off x="2547938" y="1114425"/>
              <a:ext cx="34925" cy="34925"/>
            </a:xfrm>
            <a:custGeom>
              <a:avLst/>
              <a:gdLst/>
              <a:ahLst/>
              <a:cxnLst>
                <a:cxn ang="0">
                  <a:pos x="10" y="0"/>
                </a:cxn>
                <a:cxn ang="0">
                  <a:pos x="10" y="0"/>
                </a:cxn>
                <a:cxn ang="0">
                  <a:pos x="6" y="2"/>
                </a:cxn>
                <a:cxn ang="0">
                  <a:pos x="2" y="4"/>
                </a:cxn>
                <a:cxn ang="0">
                  <a:pos x="0" y="8"/>
                </a:cxn>
                <a:cxn ang="0">
                  <a:pos x="0" y="12"/>
                </a:cxn>
                <a:cxn ang="0">
                  <a:pos x="0" y="12"/>
                </a:cxn>
                <a:cxn ang="0">
                  <a:pos x="0" y="16"/>
                </a:cxn>
                <a:cxn ang="0">
                  <a:pos x="2" y="20"/>
                </a:cxn>
                <a:cxn ang="0">
                  <a:pos x="6" y="22"/>
                </a:cxn>
                <a:cxn ang="0">
                  <a:pos x="10" y="22"/>
                </a:cxn>
                <a:cxn ang="0">
                  <a:pos x="10" y="22"/>
                </a:cxn>
                <a:cxn ang="0">
                  <a:pos x="14" y="22"/>
                </a:cxn>
                <a:cxn ang="0">
                  <a:pos x="18" y="20"/>
                </a:cxn>
                <a:cxn ang="0">
                  <a:pos x="20" y="16"/>
                </a:cxn>
                <a:cxn ang="0">
                  <a:pos x="22" y="12"/>
                </a:cxn>
                <a:cxn ang="0">
                  <a:pos x="22" y="12"/>
                </a:cxn>
                <a:cxn ang="0">
                  <a:pos x="20" y="8"/>
                </a:cxn>
                <a:cxn ang="0">
                  <a:pos x="18" y="4"/>
                </a:cxn>
                <a:cxn ang="0">
                  <a:pos x="14" y="2"/>
                </a:cxn>
                <a:cxn ang="0">
                  <a:pos x="10" y="0"/>
                </a:cxn>
              </a:cxnLst>
              <a:rect l="0" t="0" r="r" b="b"/>
              <a:pathLst>
                <a:path w="22" h="22">
                  <a:moveTo>
                    <a:pt x="10" y="0"/>
                  </a:moveTo>
                  <a:lnTo>
                    <a:pt x="10" y="0"/>
                  </a:lnTo>
                  <a:lnTo>
                    <a:pt x="6" y="2"/>
                  </a:lnTo>
                  <a:lnTo>
                    <a:pt x="2" y="4"/>
                  </a:lnTo>
                  <a:lnTo>
                    <a:pt x="0" y="8"/>
                  </a:lnTo>
                  <a:lnTo>
                    <a:pt x="0" y="12"/>
                  </a:lnTo>
                  <a:lnTo>
                    <a:pt x="0" y="12"/>
                  </a:lnTo>
                  <a:lnTo>
                    <a:pt x="0" y="16"/>
                  </a:lnTo>
                  <a:lnTo>
                    <a:pt x="2" y="20"/>
                  </a:lnTo>
                  <a:lnTo>
                    <a:pt x="6" y="22"/>
                  </a:lnTo>
                  <a:lnTo>
                    <a:pt x="10" y="22"/>
                  </a:lnTo>
                  <a:lnTo>
                    <a:pt x="10" y="22"/>
                  </a:lnTo>
                  <a:lnTo>
                    <a:pt x="14" y="22"/>
                  </a:lnTo>
                  <a:lnTo>
                    <a:pt x="18" y="20"/>
                  </a:lnTo>
                  <a:lnTo>
                    <a:pt x="20" y="16"/>
                  </a:lnTo>
                  <a:lnTo>
                    <a:pt x="22" y="12"/>
                  </a:lnTo>
                  <a:lnTo>
                    <a:pt x="22" y="12"/>
                  </a:lnTo>
                  <a:lnTo>
                    <a:pt x="20" y="8"/>
                  </a:lnTo>
                  <a:lnTo>
                    <a:pt x="18" y="4"/>
                  </a:lnTo>
                  <a:lnTo>
                    <a:pt x="14" y="2"/>
                  </a:lnTo>
                  <a:lnTo>
                    <a:pt x="10"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70" name="Freeform 268"/>
            <p:cNvSpPr/>
            <p:nvPr/>
          </p:nvSpPr>
          <p:spPr bwMode="auto">
            <a:xfrm>
              <a:off x="1598613" y="1365250"/>
              <a:ext cx="34925" cy="34925"/>
            </a:xfrm>
            <a:custGeom>
              <a:avLst/>
              <a:gdLst/>
              <a:ahLst/>
              <a:cxnLst>
                <a:cxn ang="0">
                  <a:pos x="10" y="0"/>
                </a:cxn>
                <a:cxn ang="0">
                  <a:pos x="10" y="0"/>
                </a:cxn>
                <a:cxn ang="0">
                  <a:pos x="6" y="0"/>
                </a:cxn>
                <a:cxn ang="0">
                  <a:pos x="2" y="2"/>
                </a:cxn>
                <a:cxn ang="0">
                  <a:pos x="0" y="6"/>
                </a:cxn>
                <a:cxn ang="0">
                  <a:pos x="0" y="10"/>
                </a:cxn>
                <a:cxn ang="0">
                  <a:pos x="0" y="10"/>
                </a:cxn>
                <a:cxn ang="0">
                  <a:pos x="0" y="16"/>
                </a:cxn>
                <a:cxn ang="0">
                  <a:pos x="2" y="18"/>
                </a:cxn>
                <a:cxn ang="0">
                  <a:pos x="6" y="22"/>
                </a:cxn>
                <a:cxn ang="0">
                  <a:pos x="10" y="22"/>
                </a:cxn>
                <a:cxn ang="0">
                  <a:pos x="10" y="22"/>
                </a:cxn>
                <a:cxn ang="0">
                  <a:pos x="14" y="22"/>
                </a:cxn>
                <a:cxn ang="0">
                  <a:pos x="18" y="18"/>
                </a:cxn>
                <a:cxn ang="0">
                  <a:pos x="20" y="16"/>
                </a:cxn>
                <a:cxn ang="0">
                  <a:pos x="22" y="10"/>
                </a:cxn>
                <a:cxn ang="0">
                  <a:pos x="22" y="10"/>
                </a:cxn>
                <a:cxn ang="0">
                  <a:pos x="20" y="6"/>
                </a:cxn>
                <a:cxn ang="0">
                  <a:pos x="18" y="2"/>
                </a:cxn>
                <a:cxn ang="0">
                  <a:pos x="14" y="0"/>
                </a:cxn>
                <a:cxn ang="0">
                  <a:pos x="10" y="0"/>
                </a:cxn>
              </a:cxnLst>
              <a:rect l="0" t="0" r="r" b="b"/>
              <a:pathLst>
                <a:path w="22" h="22">
                  <a:moveTo>
                    <a:pt x="10" y="0"/>
                  </a:moveTo>
                  <a:lnTo>
                    <a:pt x="10" y="0"/>
                  </a:lnTo>
                  <a:lnTo>
                    <a:pt x="6" y="0"/>
                  </a:lnTo>
                  <a:lnTo>
                    <a:pt x="2" y="2"/>
                  </a:lnTo>
                  <a:lnTo>
                    <a:pt x="0" y="6"/>
                  </a:lnTo>
                  <a:lnTo>
                    <a:pt x="0" y="10"/>
                  </a:lnTo>
                  <a:lnTo>
                    <a:pt x="0" y="10"/>
                  </a:lnTo>
                  <a:lnTo>
                    <a:pt x="0" y="16"/>
                  </a:lnTo>
                  <a:lnTo>
                    <a:pt x="2" y="18"/>
                  </a:lnTo>
                  <a:lnTo>
                    <a:pt x="6" y="22"/>
                  </a:lnTo>
                  <a:lnTo>
                    <a:pt x="10" y="22"/>
                  </a:lnTo>
                  <a:lnTo>
                    <a:pt x="10" y="22"/>
                  </a:lnTo>
                  <a:lnTo>
                    <a:pt x="14" y="22"/>
                  </a:lnTo>
                  <a:lnTo>
                    <a:pt x="18" y="18"/>
                  </a:lnTo>
                  <a:lnTo>
                    <a:pt x="20" y="16"/>
                  </a:lnTo>
                  <a:lnTo>
                    <a:pt x="22" y="10"/>
                  </a:lnTo>
                  <a:lnTo>
                    <a:pt x="22" y="10"/>
                  </a:lnTo>
                  <a:lnTo>
                    <a:pt x="20" y="6"/>
                  </a:lnTo>
                  <a:lnTo>
                    <a:pt x="18" y="2"/>
                  </a:lnTo>
                  <a:lnTo>
                    <a:pt x="14" y="0"/>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71" name="Freeform 269"/>
            <p:cNvSpPr/>
            <p:nvPr/>
          </p:nvSpPr>
          <p:spPr bwMode="auto">
            <a:xfrm>
              <a:off x="1598613" y="1365250"/>
              <a:ext cx="34925" cy="34925"/>
            </a:xfrm>
            <a:custGeom>
              <a:avLst/>
              <a:gdLst/>
              <a:ahLst/>
              <a:cxnLst>
                <a:cxn ang="0">
                  <a:pos x="10" y="0"/>
                </a:cxn>
                <a:cxn ang="0">
                  <a:pos x="10" y="0"/>
                </a:cxn>
                <a:cxn ang="0">
                  <a:pos x="6" y="0"/>
                </a:cxn>
                <a:cxn ang="0">
                  <a:pos x="2" y="2"/>
                </a:cxn>
                <a:cxn ang="0">
                  <a:pos x="0" y="6"/>
                </a:cxn>
                <a:cxn ang="0">
                  <a:pos x="0" y="10"/>
                </a:cxn>
                <a:cxn ang="0">
                  <a:pos x="0" y="10"/>
                </a:cxn>
                <a:cxn ang="0">
                  <a:pos x="0" y="16"/>
                </a:cxn>
                <a:cxn ang="0">
                  <a:pos x="2" y="18"/>
                </a:cxn>
                <a:cxn ang="0">
                  <a:pos x="6" y="22"/>
                </a:cxn>
                <a:cxn ang="0">
                  <a:pos x="10" y="22"/>
                </a:cxn>
                <a:cxn ang="0">
                  <a:pos x="10" y="22"/>
                </a:cxn>
                <a:cxn ang="0">
                  <a:pos x="14" y="22"/>
                </a:cxn>
                <a:cxn ang="0">
                  <a:pos x="18" y="18"/>
                </a:cxn>
                <a:cxn ang="0">
                  <a:pos x="20" y="16"/>
                </a:cxn>
                <a:cxn ang="0">
                  <a:pos x="22" y="10"/>
                </a:cxn>
                <a:cxn ang="0">
                  <a:pos x="22" y="10"/>
                </a:cxn>
                <a:cxn ang="0">
                  <a:pos x="20" y="6"/>
                </a:cxn>
                <a:cxn ang="0">
                  <a:pos x="18" y="2"/>
                </a:cxn>
                <a:cxn ang="0">
                  <a:pos x="14" y="0"/>
                </a:cxn>
                <a:cxn ang="0">
                  <a:pos x="10" y="0"/>
                </a:cxn>
              </a:cxnLst>
              <a:rect l="0" t="0" r="r" b="b"/>
              <a:pathLst>
                <a:path w="22" h="22">
                  <a:moveTo>
                    <a:pt x="10" y="0"/>
                  </a:moveTo>
                  <a:lnTo>
                    <a:pt x="10" y="0"/>
                  </a:lnTo>
                  <a:lnTo>
                    <a:pt x="6" y="0"/>
                  </a:lnTo>
                  <a:lnTo>
                    <a:pt x="2" y="2"/>
                  </a:lnTo>
                  <a:lnTo>
                    <a:pt x="0" y="6"/>
                  </a:lnTo>
                  <a:lnTo>
                    <a:pt x="0" y="10"/>
                  </a:lnTo>
                  <a:lnTo>
                    <a:pt x="0" y="10"/>
                  </a:lnTo>
                  <a:lnTo>
                    <a:pt x="0" y="16"/>
                  </a:lnTo>
                  <a:lnTo>
                    <a:pt x="2" y="18"/>
                  </a:lnTo>
                  <a:lnTo>
                    <a:pt x="6" y="22"/>
                  </a:lnTo>
                  <a:lnTo>
                    <a:pt x="10" y="22"/>
                  </a:lnTo>
                  <a:lnTo>
                    <a:pt x="10" y="22"/>
                  </a:lnTo>
                  <a:lnTo>
                    <a:pt x="14" y="22"/>
                  </a:lnTo>
                  <a:lnTo>
                    <a:pt x="18" y="18"/>
                  </a:lnTo>
                  <a:lnTo>
                    <a:pt x="20" y="16"/>
                  </a:lnTo>
                  <a:lnTo>
                    <a:pt x="22" y="10"/>
                  </a:lnTo>
                  <a:lnTo>
                    <a:pt x="22" y="10"/>
                  </a:lnTo>
                  <a:lnTo>
                    <a:pt x="20" y="6"/>
                  </a:lnTo>
                  <a:lnTo>
                    <a:pt x="18" y="2"/>
                  </a:lnTo>
                  <a:lnTo>
                    <a:pt x="14" y="0"/>
                  </a:lnTo>
                  <a:lnTo>
                    <a:pt x="10"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72" name="Freeform 270"/>
            <p:cNvSpPr/>
            <p:nvPr/>
          </p:nvSpPr>
          <p:spPr bwMode="auto">
            <a:xfrm>
              <a:off x="2119313" y="1765300"/>
              <a:ext cx="34925" cy="34925"/>
            </a:xfrm>
            <a:custGeom>
              <a:avLst/>
              <a:gdLst/>
              <a:ahLst/>
              <a:cxnLst>
                <a:cxn ang="0">
                  <a:pos x="12" y="0"/>
                </a:cxn>
                <a:cxn ang="0">
                  <a:pos x="12" y="0"/>
                </a:cxn>
                <a:cxn ang="0">
                  <a:pos x="6" y="0"/>
                </a:cxn>
                <a:cxn ang="0">
                  <a:pos x="4" y="2"/>
                </a:cxn>
                <a:cxn ang="0">
                  <a:pos x="0" y="6"/>
                </a:cxn>
                <a:cxn ang="0">
                  <a:pos x="0" y="10"/>
                </a:cxn>
                <a:cxn ang="0">
                  <a:pos x="0" y="10"/>
                </a:cxn>
                <a:cxn ang="0">
                  <a:pos x="0" y="16"/>
                </a:cxn>
                <a:cxn ang="0">
                  <a:pos x="4" y="18"/>
                </a:cxn>
                <a:cxn ang="0">
                  <a:pos x="6" y="22"/>
                </a:cxn>
                <a:cxn ang="0">
                  <a:pos x="12" y="22"/>
                </a:cxn>
                <a:cxn ang="0">
                  <a:pos x="12" y="22"/>
                </a:cxn>
                <a:cxn ang="0">
                  <a:pos x="16" y="22"/>
                </a:cxn>
                <a:cxn ang="0">
                  <a:pos x="20" y="18"/>
                </a:cxn>
                <a:cxn ang="0">
                  <a:pos x="22" y="16"/>
                </a:cxn>
                <a:cxn ang="0">
                  <a:pos x="22" y="10"/>
                </a:cxn>
                <a:cxn ang="0">
                  <a:pos x="22" y="10"/>
                </a:cxn>
                <a:cxn ang="0">
                  <a:pos x="22" y="6"/>
                </a:cxn>
                <a:cxn ang="0">
                  <a:pos x="20" y="2"/>
                </a:cxn>
                <a:cxn ang="0">
                  <a:pos x="16" y="0"/>
                </a:cxn>
                <a:cxn ang="0">
                  <a:pos x="12" y="0"/>
                </a:cxn>
              </a:cxnLst>
              <a:rect l="0" t="0" r="r" b="b"/>
              <a:pathLst>
                <a:path w="22" h="22">
                  <a:moveTo>
                    <a:pt x="12" y="0"/>
                  </a:moveTo>
                  <a:lnTo>
                    <a:pt x="12" y="0"/>
                  </a:lnTo>
                  <a:lnTo>
                    <a:pt x="6" y="0"/>
                  </a:lnTo>
                  <a:lnTo>
                    <a:pt x="4" y="2"/>
                  </a:lnTo>
                  <a:lnTo>
                    <a:pt x="0" y="6"/>
                  </a:lnTo>
                  <a:lnTo>
                    <a:pt x="0" y="10"/>
                  </a:lnTo>
                  <a:lnTo>
                    <a:pt x="0" y="10"/>
                  </a:lnTo>
                  <a:lnTo>
                    <a:pt x="0" y="16"/>
                  </a:lnTo>
                  <a:lnTo>
                    <a:pt x="4" y="18"/>
                  </a:lnTo>
                  <a:lnTo>
                    <a:pt x="6" y="22"/>
                  </a:lnTo>
                  <a:lnTo>
                    <a:pt x="12" y="22"/>
                  </a:lnTo>
                  <a:lnTo>
                    <a:pt x="12" y="22"/>
                  </a:lnTo>
                  <a:lnTo>
                    <a:pt x="16" y="22"/>
                  </a:lnTo>
                  <a:lnTo>
                    <a:pt x="20" y="18"/>
                  </a:lnTo>
                  <a:lnTo>
                    <a:pt x="22" y="16"/>
                  </a:lnTo>
                  <a:lnTo>
                    <a:pt x="22" y="10"/>
                  </a:lnTo>
                  <a:lnTo>
                    <a:pt x="22" y="10"/>
                  </a:lnTo>
                  <a:lnTo>
                    <a:pt x="22" y="6"/>
                  </a:lnTo>
                  <a:lnTo>
                    <a:pt x="20" y="2"/>
                  </a:lnTo>
                  <a:lnTo>
                    <a:pt x="16" y="0"/>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73" name="Freeform 271"/>
            <p:cNvSpPr/>
            <p:nvPr/>
          </p:nvSpPr>
          <p:spPr bwMode="auto">
            <a:xfrm>
              <a:off x="2119313" y="1765300"/>
              <a:ext cx="34925" cy="34925"/>
            </a:xfrm>
            <a:custGeom>
              <a:avLst/>
              <a:gdLst/>
              <a:ahLst/>
              <a:cxnLst>
                <a:cxn ang="0">
                  <a:pos x="12" y="0"/>
                </a:cxn>
                <a:cxn ang="0">
                  <a:pos x="12" y="0"/>
                </a:cxn>
                <a:cxn ang="0">
                  <a:pos x="6" y="0"/>
                </a:cxn>
                <a:cxn ang="0">
                  <a:pos x="4" y="2"/>
                </a:cxn>
                <a:cxn ang="0">
                  <a:pos x="0" y="6"/>
                </a:cxn>
                <a:cxn ang="0">
                  <a:pos x="0" y="10"/>
                </a:cxn>
                <a:cxn ang="0">
                  <a:pos x="0" y="10"/>
                </a:cxn>
                <a:cxn ang="0">
                  <a:pos x="0" y="16"/>
                </a:cxn>
                <a:cxn ang="0">
                  <a:pos x="4" y="18"/>
                </a:cxn>
                <a:cxn ang="0">
                  <a:pos x="6" y="22"/>
                </a:cxn>
                <a:cxn ang="0">
                  <a:pos x="12" y="22"/>
                </a:cxn>
                <a:cxn ang="0">
                  <a:pos x="12" y="22"/>
                </a:cxn>
                <a:cxn ang="0">
                  <a:pos x="16" y="22"/>
                </a:cxn>
                <a:cxn ang="0">
                  <a:pos x="20" y="18"/>
                </a:cxn>
                <a:cxn ang="0">
                  <a:pos x="22" y="16"/>
                </a:cxn>
                <a:cxn ang="0">
                  <a:pos x="22" y="10"/>
                </a:cxn>
                <a:cxn ang="0">
                  <a:pos x="22" y="10"/>
                </a:cxn>
                <a:cxn ang="0">
                  <a:pos x="22" y="6"/>
                </a:cxn>
                <a:cxn ang="0">
                  <a:pos x="20" y="2"/>
                </a:cxn>
                <a:cxn ang="0">
                  <a:pos x="16" y="0"/>
                </a:cxn>
                <a:cxn ang="0">
                  <a:pos x="12" y="0"/>
                </a:cxn>
              </a:cxnLst>
              <a:rect l="0" t="0" r="r" b="b"/>
              <a:pathLst>
                <a:path w="22" h="22">
                  <a:moveTo>
                    <a:pt x="12" y="0"/>
                  </a:moveTo>
                  <a:lnTo>
                    <a:pt x="12" y="0"/>
                  </a:lnTo>
                  <a:lnTo>
                    <a:pt x="6" y="0"/>
                  </a:lnTo>
                  <a:lnTo>
                    <a:pt x="4" y="2"/>
                  </a:lnTo>
                  <a:lnTo>
                    <a:pt x="0" y="6"/>
                  </a:lnTo>
                  <a:lnTo>
                    <a:pt x="0" y="10"/>
                  </a:lnTo>
                  <a:lnTo>
                    <a:pt x="0" y="10"/>
                  </a:lnTo>
                  <a:lnTo>
                    <a:pt x="0" y="16"/>
                  </a:lnTo>
                  <a:lnTo>
                    <a:pt x="4" y="18"/>
                  </a:lnTo>
                  <a:lnTo>
                    <a:pt x="6" y="22"/>
                  </a:lnTo>
                  <a:lnTo>
                    <a:pt x="12" y="22"/>
                  </a:lnTo>
                  <a:lnTo>
                    <a:pt x="12" y="22"/>
                  </a:lnTo>
                  <a:lnTo>
                    <a:pt x="16" y="22"/>
                  </a:lnTo>
                  <a:lnTo>
                    <a:pt x="20" y="18"/>
                  </a:lnTo>
                  <a:lnTo>
                    <a:pt x="22" y="16"/>
                  </a:lnTo>
                  <a:lnTo>
                    <a:pt x="22" y="10"/>
                  </a:lnTo>
                  <a:lnTo>
                    <a:pt x="22" y="10"/>
                  </a:lnTo>
                  <a:lnTo>
                    <a:pt x="22" y="6"/>
                  </a:lnTo>
                  <a:lnTo>
                    <a:pt x="20" y="2"/>
                  </a:lnTo>
                  <a:lnTo>
                    <a:pt x="16" y="0"/>
                  </a:lnTo>
                  <a:lnTo>
                    <a:pt x="12"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74" name="Freeform 272"/>
            <p:cNvSpPr/>
            <p:nvPr/>
          </p:nvSpPr>
          <p:spPr bwMode="auto">
            <a:xfrm>
              <a:off x="1668463" y="1587500"/>
              <a:ext cx="34925" cy="34925"/>
            </a:xfrm>
            <a:custGeom>
              <a:avLst/>
              <a:gdLst/>
              <a:ahLst/>
              <a:cxnLst>
                <a:cxn ang="0">
                  <a:pos x="12" y="0"/>
                </a:cxn>
                <a:cxn ang="0">
                  <a:pos x="12" y="0"/>
                </a:cxn>
                <a:cxn ang="0">
                  <a:pos x="6" y="0"/>
                </a:cxn>
                <a:cxn ang="0">
                  <a:pos x="4" y="2"/>
                </a:cxn>
                <a:cxn ang="0">
                  <a:pos x="0" y="6"/>
                </a:cxn>
                <a:cxn ang="0">
                  <a:pos x="0" y="10"/>
                </a:cxn>
                <a:cxn ang="0">
                  <a:pos x="0" y="10"/>
                </a:cxn>
                <a:cxn ang="0">
                  <a:pos x="0" y="16"/>
                </a:cxn>
                <a:cxn ang="0">
                  <a:pos x="4" y="18"/>
                </a:cxn>
                <a:cxn ang="0">
                  <a:pos x="6" y="22"/>
                </a:cxn>
                <a:cxn ang="0">
                  <a:pos x="12" y="22"/>
                </a:cxn>
                <a:cxn ang="0">
                  <a:pos x="12" y="22"/>
                </a:cxn>
                <a:cxn ang="0">
                  <a:pos x="16" y="22"/>
                </a:cxn>
                <a:cxn ang="0">
                  <a:pos x="20" y="18"/>
                </a:cxn>
                <a:cxn ang="0">
                  <a:pos x="22" y="16"/>
                </a:cxn>
                <a:cxn ang="0">
                  <a:pos x="22" y="10"/>
                </a:cxn>
                <a:cxn ang="0">
                  <a:pos x="22" y="10"/>
                </a:cxn>
                <a:cxn ang="0">
                  <a:pos x="22" y="6"/>
                </a:cxn>
                <a:cxn ang="0">
                  <a:pos x="20" y="2"/>
                </a:cxn>
                <a:cxn ang="0">
                  <a:pos x="16" y="0"/>
                </a:cxn>
                <a:cxn ang="0">
                  <a:pos x="12" y="0"/>
                </a:cxn>
              </a:cxnLst>
              <a:rect l="0" t="0" r="r" b="b"/>
              <a:pathLst>
                <a:path w="22" h="22">
                  <a:moveTo>
                    <a:pt x="12" y="0"/>
                  </a:moveTo>
                  <a:lnTo>
                    <a:pt x="12" y="0"/>
                  </a:lnTo>
                  <a:lnTo>
                    <a:pt x="6" y="0"/>
                  </a:lnTo>
                  <a:lnTo>
                    <a:pt x="4" y="2"/>
                  </a:lnTo>
                  <a:lnTo>
                    <a:pt x="0" y="6"/>
                  </a:lnTo>
                  <a:lnTo>
                    <a:pt x="0" y="10"/>
                  </a:lnTo>
                  <a:lnTo>
                    <a:pt x="0" y="10"/>
                  </a:lnTo>
                  <a:lnTo>
                    <a:pt x="0" y="16"/>
                  </a:lnTo>
                  <a:lnTo>
                    <a:pt x="4" y="18"/>
                  </a:lnTo>
                  <a:lnTo>
                    <a:pt x="6" y="22"/>
                  </a:lnTo>
                  <a:lnTo>
                    <a:pt x="12" y="22"/>
                  </a:lnTo>
                  <a:lnTo>
                    <a:pt x="12" y="22"/>
                  </a:lnTo>
                  <a:lnTo>
                    <a:pt x="16" y="22"/>
                  </a:lnTo>
                  <a:lnTo>
                    <a:pt x="20" y="18"/>
                  </a:lnTo>
                  <a:lnTo>
                    <a:pt x="22" y="16"/>
                  </a:lnTo>
                  <a:lnTo>
                    <a:pt x="22" y="10"/>
                  </a:lnTo>
                  <a:lnTo>
                    <a:pt x="22" y="10"/>
                  </a:lnTo>
                  <a:lnTo>
                    <a:pt x="22" y="6"/>
                  </a:lnTo>
                  <a:lnTo>
                    <a:pt x="20" y="2"/>
                  </a:lnTo>
                  <a:lnTo>
                    <a:pt x="16" y="0"/>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75" name="Freeform 273"/>
            <p:cNvSpPr/>
            <p:nvPr/>
          </p:nvSpPr>
          <p:spPr bwMode="auto">
            <a:xfrm>
              <a:off x="1668463" y="1587500"/>
              <a:ext cx="34925" cy="34925"/>
            </a:xfrm>
            <a:custGeom>
              <a:avLst/>
              <a:gdLst/>
              <a:ahLst/>
              <a:cxnLst>
                <a:cxn ang="0">
                  <a:pos x="12" y="0"/>
                </a:cxn>
                <a:cxn ang="0">
                  <a:pos x="12" y="0"/>
                </a:cxn>
                <a:cxn ang="0">
                  <a:pos x="6" y="0"/>
                </a:cxn>
                <a:cxn ang="0">
                  <a:pos x="4" y="2"/>
                </a:cxn>
                <a:cxn ang="0">
                  <a:pos x="0" y="6"/>
                </a:cxn>
                <a:cxn ang="0">
                  <a:pos x="0" y="10"/>
                </a:cxn>
                <a:cxn ang="0">
                  <a:pos x="0" y="10"/>
                </a:cxn>
                <a:cxn ang="0">
                  <a:pos x="0" y="16"/>
                </a:cxn>
                <a:cxn ang="0">
                  <a:pos x="4" y="18"/>
                </a:cxn>
                <a:cxn ang="0">
                  <a:pos x="6" y="22"/>
                </a:cxn>
                <a:cxn ang="0">
                  <a:pos x="12" y="22"/>
                </a:cxn>
                <a:cxn ang="0">
                  <a:pos x="12" y="22"/>
                </a:cxn>
                <a:cxn ang="0">
                  <a:pos x="16" y="22"/>
                </a:cxn>
                <a:cxn ang="0">
                  <a:pos x="20" y="18"/>
                </a:cxn>
                <a:cxn ang="0">
                  <a:pos x="22" y="16"/>
                </a:cxn>
                <a:cxn ang="0">
                  <a:pos x="22" y="10"/>
                </a:cxn>
                <a:cxn ang="0">
                  <a:pos x="22" y="10"/>
                </a:cxn>
                <a:cxn ang="0">
                  <a:pos x="22" y="6"/>
                </a:cxn>
                <a:cxn ang="0">
                  <a:pos x="20" y="2"/>
                </a:cxn>
                <a:cxn ang="0">
                  <a:pos x="16" y="0"/>
                </a:cxn>
                <a:cxn ang="0">
                  <a:pos x="12" y="0"/>
                </a:cxn>
              </a:cxnLst>
              <a:rect l="0" t="0" r="r" b="b"/>
              <a:pathLst>
                <a:path w="22" h="22">
                  <a:moveTo>
                    <a:pt x="12" y="0"/>
                  </a:moveTo>
                  <a:lnTo>
                    <a:pt x="12" y="0"/>
                  </a:lnTo>
                  <a:lnTo>
                    <a:pt x="6" y="0"/>
                  </a:lnTo>
                  <a:lnTo>
                    <a:pt x="4" y="2"/>
                  </a:lnTo>
                  <a:lnTo>
                    <a:pt x="0" y="6"/>
                  </a:lnTo>
                  <a:lnTo>
                    <a:pt x="0" y="10"/>
                  </a:lnTo>
                  <a:lnTo>
                    <a:pt x="0" y="10"/>
                  </a:lnTo>
                  <a:lnTo>
                    <a:pt x="0" y="16"/>
                  </a:lnTo>
                  <a:lnTo>
                    <a:pt x="4" y="18"/>
                  </a:lnTo>
                  <a:lnTo>
                    <a:pt x="6" y="22"/>
                  </a:lnTo>
                  <a:lnTo>
                    <a:pt x="12" y="22"/>
                  </a:lnTo>
                  <a:lnTo>
                    <a:pt x="12" y="22"/>
                  </a:lnTo>
                  <a:lnTo>
                    <a:pt x="16" y="22"/>
                  </a:lnTo>
                  <a:lnTo>
                    <a:pt x="20" y="18"/>
                  </a:lnTo>
                  <a:lnTo>
                    <a:pt x="22" y="16"/>
                  </a:lnTo>
                  <a:lnTo>
                    <a:pt x="22" y="10"/>
                  </a:lnTo>
                  <a:lnTo>
                    <a:pt x="22" y="10"/>
                  </a:lnTo>
                  <a:lnTo>
                    <a:pt x="22" y="6"/>
                  </a:lnTo>
                  <a:lnTo>
                    <a:pt x="20" y="2"/>
                  </a:lnTo>
                  <a:lnTo>
                    <a:pt x="16" y="0"/>
                  </a:lnTo>
                  <a:lnTo>
                    <a:pt x="12"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76" name="Freeform 274"/>
            <p:cNvSpPr/>
            <p:nvPr/>
          </p:nvSpPr>
          <p:spPr bwMode="auto">
            <a:xfrm>
              <a:off x="1570038" y="1844675"/>
              <a:ext cx="34925" cy="34925"/>
            </a:xfrm>
            <a:custGeom>
              <a:avLst/>
              <a:gdLst/>
              <a:ahLst/>
              <a:cxnLst>
                <a:cxn ang="0">
                  <a:pos x="12" y="0"/>
                </a:cxn>
                <a:cxn ang="0">
                  <a:pos x="12" y="0"/>
                </a:cxn>
                <a:cxn ang="0">
                  <a:pos x="8" y="0"/>
                </a:cxn>
                <a:cxn ang="0">
                  <a:pos x="4" y="4"/>
                </a:cxn>
                <a:cxn ang="0">
                  <a:pos x="2" y="6"/>
                </a:cxn>
                <a:cxn ang="0">
                  <a:pos x="0" y="12"/>
                </a:cxn>
                <a:cxn ang="0">
                  <a:pos x="0" y="12"/>
                </a:cxn>
                <a:cxn ang="0">
                  <a:pos x="2" y="16"/>
                </a:cxn>
                <a:cxn ang="0">
                  <a:pos x="4" y="20"/>
                </a:cxn>
                <a:cxn ang="0">
                  <a:pos x="8" y="22"/>
                </a:cxn>
                <a:cxn ang="0">
                  <a:pos x="12" y="22"/>
                </a:cxn>
                <a:cxn ang="0">
                  <a:pos x="12" y="22"/>
                </a:cxn>
                <a:cxn ang="0">
                  <a:pos x="16" y="22"/>
                </a:cxn>
                <a:cxn ang="0">
                  <a:pos x="20" y="20"/>
                </a:cxn>
                <a:cxn ang="0">
                  <a:pos x="22" y="16"/>
                </a:cxn>
                <a:cxn ang="0">
                  <a:pos x="22" y="12"/>
                </a:cxn>
                <a:cxn ang="0">
                  <a:pos x="22" y="12"/>
                </a:cxn>
                <a:cxn ang="0">
                  <a:pos x="22" y="6"/>
                </a:cxn>
                <a:cxn ang="0">
                  <a:pos x="20" y="4"/>
                </a:cxn>
                <a:cxn ang="0">
                  <a:pos x="16" y="0"/>
                </a:cxn>
                <a:cxn ang="0">
                  <a:pos x="12" y="0"/>
                </a:cxn>
              </a:cxnLst>
              <a:rect l="0" t="0" r="r" b="b"/>
              <a:pathLst>
                <a:path w="22" h="22">
                  <a:moveTo>
                    <a:pt x="12" y="0"/>
                  </a:moveTo>
                  <a:lnTo>
                    <a:pt x="12" y="0"/>
                  </a:lnTo>
                  <a:lnTo>
                    <a:pt x="8" y="0"/>
                  </a:lnTo>
                  <a:lnTo>
                    <a:pt x="4" y="4"/>
                  </a:lnTo>
                  <a:lnTo>
                    <a:pt x="2" y="6"/>
                  </a:lnTo>
                  <a:lnTo>
                    <a:pt x="0" y="12"/>
                  </a:lnTo>
                  <a:lnTo>
                    <a:pt x="0" y="12"/>
                  </a:lnTo>
                  <a:lnTo>
                    <a:pt x="2" y="16"/>
                  </a:lnTo>
                  <a:lnTo>
                    <a:pt x="4" y="20"/>
                  </a:lnTo>
                  <a:lnTo>
                    <a:pt x="8" y="22"/>
                  </a:lnTo>
                  <a:lnTo>
                    <a:pt x="12" y="22"/>
                  </a:lnTo>
                  <a:lnTo>
                    <a:pt x="12" y="22"/>
                  </a:lnTo>
                  <a:lnTo>
                    <a:pt x="16" y="22"/>
                  </a:lnTo>
                  <a:lnTo>
                    <a:pt x="20" y="20"/>
                  </a:lnTo>
                  <a:lnTo>
                    <a:pt x="22" y="16"/>
                  </a:lnTo>
                  <a:lnTo>
                    <a:pt x="22" y="12"/>
                  </a:lnTo>
                  <a:lnTo>
                    <a:pt x="22" y="12"/>
                  </a:lnTo>
                  <a:lnTo>
                    <a:pt x="22" y="6"/>
                  </a:lnTo>
                  <a:lnTo>
                    <a:pt x="20" y="4"/>
                  </a:lnTo>
                  <a:lnTo>
                    <a:pt x="16" y="0"/>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77" name="Freeform 275"/>
            <p:cNvSpPr/>
            <p:nvPr/>
          </p:nvSpPr>
          <p:spPr bwMode="auto">
            <a:xfrm>
              <a:off x="1570038" y="1844675"/>
              <a:ext cx="34925" cy="34925"/>
            </a:xfrm>
            <a:custGeom>
              <a:avLst/>
              <a:gdLst/>
              <a:ahLst/>
              <a:cxnLst>
                <a:cxn ang="0">
                  <a:pos x="12" y="0"/>
                </a:cxn>
                <a:cxn ang="0">
                  <a:pos x="12" y="0"/>
                </a:cxn>
                <a:cxn ang="0">
                  <a:pos x="8" y="0"/>
                </a:cxn>
                <a:cxn ang="0">
                  <a:pos x="4" y="4"/>
                </a:cxn>
                <a:cxn ang="0">
                  <a:pos x="2" y="6"/>
                </a:cxn>
                <a:cxn ang="0">
                  <a:pos x="0" y="12"/>
                </a:cxn>
                <a:cxn ang="0">
                  <a:pos x="0" y="12"/>
                </a:cxn>
                <a:cxn ang="0">
                  <a:pos x="2" y="16"/>
                </a:cxn>
                <a:cxn ang="0">
                  <a:pos x="4" y="20"/>
                </a:cxn>
                <a:cxn ang="0">
                  <a:pos x="8" y="22"/>
                </a:cxn>
                <a:cxn ang="0">
                  <a:pos x="12" y="22"/>
                </a:cxn>
                <a:cxn ang="0">
                  <a:pos x="12" y="22"/>
                </a:cxn>
                <a:cxn ang="0">
                  <a:pos x="16" y="22"/>
                </a:cxn>
                <a:cxn ang="0">
                  <a:pos x="20" y="20"/>
                </a:cxn>
                <a:cxn ang="0">
                  <a:pos x="22" y="16"/>
                </a:cxn>
                <a:cxn ang="0">
                  <a:pos x="22" y="12"/>
                </a:cxn>
                <a:cxn ang="0">
                  <a:pos x="22" y="12"/>
                </a:cxn>
                <a:cxn ang="0">
                  <a:pos x="22" y="6"/>
                </a:cxn>
                <a:cxn ang="0">
                  <a:pos x="20" y="4"/>
                </a:cxn>
                <a:cxn ang="0">
                  <a:pos x="16" y="0"/>
                </a:cxn>
                <a:cxn ang="0">
                  <a:pos x="12" y="0"/>
                </a:cxn>
              </a:cxnLst>
              <a:rect l="0" t="0" r="r" b="b"/>
              <a:pathLst>
                <a:path w="22" h="22">
                  <a:moveTo>
                    <a:pt x="12" y="0"/>
                  </a:moveTo>
                  <a:lnTo>
                    <a:pt x="12" y="0"/>
                  </a:lnTo>
                  <a:lnTo>
                    <a:pt x="8" y="0"/>
                  </a:lnTo>
                  <a:lnTo>
                    <a:pt x="4" y="4"/>
                  </a:lnTo>
                  <a:lnTo>
                    <a:pt x="2" y="6"/>
                  </a:lnTo>
                  <a:lnTo>
                    <a:pt x="0" y="12"/>
                  </a:lnTo>
                  <a:lnTo>
                    <a:pt x="0" y="12"/>
                  </a:lnTo>
                  <a:lnTo>
                    <a:pt x="2" y="16"/>
                  </a:lnTo>
                  <a:lnTo>
                    <a:pt x="4" y="20"/>
                  </a:lnTo>
                  <a:lnTo>
                    <a:pt x="8" y="22"/>
                  </a:lnTo>
                  <a:lnTo>
                    <a:pt x="12" y="22"/>
                  </a:lnTo>
                  <a:lnTo>
                    <a:pt x="12" y="22"/>
                  </a:lnTo>
                  <a:lnTo>
                    <a:pt x="16" y="22"/>
                  </a:lnTo>
                  <a:lnTo>
                    <a:pt x="20" y="20"/>
                  </a:lnTo>
                  <a:lnTo>
                    <a:pt x="22" y="16"/>
                  </a:lnTo>
                  <a:lnTo>
                    <a:pt x="22" y="12"/>
                  </a:lnTo>
                  <a:lnTo>
                    <a:pt x="22" y="12"/>
                  </a:lnTo>
                  <a:lnTo>
                    <a:pt x="22" y="6"/>
                  </a:lnTo>
                  <a:lnTo>
                    <a:pt x="20" y="4"/>
                  </a:lnTo>
                  <a:lnTo>
                    <a:pt x="16" y="0"/>
                  </a:lnTo>
                  <a:lnTo>
                    <a:pt x="12"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78" name="Freeform 276"/>
            <p:cNvSpPr/>
            <p:nvPr/>
          </p:nvSpPr>
          <p:spPr bwMode="auto">
            <a:xfrm>
              <a:off x="2773363" y="1025525"/>
              <a:ext cx="34925" cy="34925"/>
            </a:xfrm>
            <a:custGeom>
              <a:avLst/>
              <a:gdLst/>
              <a:ahLst/>
              <a:cxnLst>
                <a:cxn ang="0">
                  <a:pos x="10" y="0"/>
                </a:cxn>
                <a:cxn ang="0">
                  <a:pos x="10" y="0"/>
                </a:cxn>
                <a:cxn ang="0">
                  <a:pos x="6" y="2"/>
                </a:cxn>
                <a:cxn ang="0">
                  <a:pos x="2" y="4"/>
                </a:cxn>
                <a:cxn ang="0">
                  <a:pos x="0" y="8"/>
                </a:cxn>
                <a:cxn ang="0">
                  <a:pos x="0" y="12"/>
                </a:cxn>
                <a:cxn ang="0">
                  <a:pos x="0" y="12"/>
                </a:cxn>
                <a:cxn ang="0">
                  <a:pos x="0" y="16"/>
                </a:cxn>
                <a:cxn ang="0">
                  <a:pos x="2" y="20"/>
                </a:cxn>
                <a:cxn ang="0">
                  <a:pos x="6" y="22"/>
                </a:cxn>
                <a:cxn ang="0">
                  <a:pos x="10" y="22"/>
                </a:cxn>
                <a:cxn ang="0">
                  <a:pos x="10" y="22"/>
                </a:cxn>
                <a:cxn ang="0">
                  <a:pos x="14" y="22"/>
                </a:cxn>
                <a:cxn ang="0">
                  <a:pos x="18" y="20"/>
                </a:cxn>
                <a:cxn ang="0">
                  <a:pos x="20" y="16"/>
                </a:cxn>
                <a:cxn ang="0">
                  <a:pos x="22" y="12"/>
                </a:cxn>
                <a:cxn ang="0">
                  <a:pos x="22" y="12"/>
                </a:cxn>
                <a:cxn ang="0">
                  <a:pos x="20" y="8"/>
                </a:cxn>
                <a:cxn ang="0">
                  <a:pos x="18" y="4"/>
                </a:cxn>
                <a:cxn ang="0">
                  <a:pos x="14" y="2"/>
                </a:cxn>
                <a:cxn ang="0">
                  <a:pos x="10" y="0"/>
                </a:cxn>
              </a:cxnLst>
              <a:rect l="0" t="0" r="r" b="b"/>
              <a:pathLst>
                <a:path w="22" h="22">
                  <a:moveTo>
                    <a:pt x="10" y="0"/>
                  </a:moveTo>
                  <a:lnTo>
                    <a:pt x="10" y="0"/>
                  </a:lnTo>
                  <a:lnTo>
                    <a:pt x="6" y="2"/>
                  </a:lnTo>
                  <a:lnTo>
                    <a:pt x="2" y="4"/>
                  </a:lnTo>
                  <a:lnTo>
                    <a:pt x="0" y="8"/>
                  </a:lnTo>
                  <a:lnTo>
                    <a:pt x="0" y="12"/>
                  </a:lnTo>
                  <a:lnTo>
                    <a:pt x="0" y="12"/>
                  </a:lnTo>
                  <a:lnTo>
                    <a:pt x="0" y="16"/>
                  </a:lnTo>
                  <a:lnTo>
                    <a:pt x="2" y="20"/>
                  </a:lnTo>
                  <a:lnTo>
                    <a:pt x="6" y="22"/>
                  </a:lnTo>
                  <a:lnTo>
                    <a:pt x="10" y="22"/>
                  </a:lnTo>
                  <a:lnTo>
                    <a:pt x="10" y="22"/>
                  </a:lnTo>
                  <a:lnTo>
                    <a:pt x="14" y="22"/>
                  </a:lnTo>
                  <a:lnTo>
                    <a:pt x="18" y="20"/>
                  </a:lnTo>
                  <a:lnTo>
                    <a:pt x="20" y="16"/>
                  </a:lnTo>
                  <a:lnTo>
                    <a:pt x="22" y="12"/>
                  </a:lnTo>
                  <a:lnTo>
                    <a:pt x="22" y="12"/>
                  </a:lnTo>
                  <a:lnTo>
                    <a:pt x="20" y="8"/>
                  </a:lnTo>
                  <a:lnTo>
                    <a:pt x="18" y="4"/>
                  </a:lnTo>
                  <a:lnTo>
                    <a:pt x="14" y="2"/>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79" name="Freeform 277"/>
            <p:cNvSpPr/>
            <p:nvPr/>
          </p:nvSpPr>
          <p:spPr bwMode="auto">
            <a:xfrm>
              <a:off x="2773363" y="1025525"/>
              <a:ext cx="34925" cy="34925"/>
            </a:xfrm>
            <a:custGeom>
              <a:avLst/>
              <a:gdLst/>
              <a:ahLst/>
              <a:cxnLst>
                <a:cxn ang="0">
                  <a:pos x="10" y="0"/>
                </a:cxn>
                <a:cxn ang="0">
                  <a:pos x="10" y="0"/>
                </a:cxn>
                <a:cxn ang="0">
                  <a:pos x="6" y="2"/>
                </a:cxn>
                <a:cxn ang="0">
                  <a:pos x="2" y="4"/>
                </a:cxn>
                <a:cxn ang="0">
                  <a:pos x="0" y="8"/>
                </a:cxn>
                <a:cxn ang="0">
                  <a:pos x="0" y="12"/>
                </a:cxn>
                <a:cxn ang="0">
                  <a:pos x="0" y="12"/>
                </a:cxn>
                <a:cxn ang="0">
                  <a:pos x="0" y="16"/>
                </a:cxn>
                <a:cxn ang="0">
                  <a:pos x="2" y="20"/>
                </a:cxn>
                <a:cxn ang="0">
                  <a:pos x="6" y="22"/>
                </a:cxn>
                <a:cxn ang="0">
                  <a:pos x="10" y="22"/>
                </a:cxn>
                <a:cxn ang="0">
                  <a:pos x="10" y="22"/>
                </a:cxn>
                <a:cxn ang="0">
                  <a:pos x="14" y="22"/>
                </a:cxn>
                <a:cxn ang="0">
                  <a:pos x="18" y="20"/>
                </a:cxn>
                <a:cxn ang="0">
                  <a:pos x="20" y="16"/>
                </a:cxn>
                <a:cxn ang="0">
                  <a:pos x="22" y="12"/>
                </a:cxn>
                <a:cxn ang="0">
                  <a:pos x="22" y="12"/>
                </a:cxn>
                <a:cxn ang="0">
                  <a:pos x="20" y="8"/>
                </a:cxn>
                <a:cxn ang="0">
                  <a:pos x="18" y="4"/>
                </a:cxn>
                <a:cxn ang="0">
                  <a:pos x="14" y="2"/>
                </a:cxn>
                <a:cxn ang="0">
                  <a:pos x="10" y="0"/>
                </a:cxn>
              </a:cxnLst>
              <a:rect l="0" t="0" r="r" b="b"/>
              <a:pathLst>
                <a:path w="22" h="22">
                  <a:moveTo>
                    <a:pt x="10" y="0"/>
                  </a:moveTo>
                  <a:lnTo>
                    <a:pt x="10" y="0"/>
                  </a:lnTo>
                  <a:lnTo>
                    <a:pt x="6" y="2"/>
                  </a:lnTo>
                  <a:lnTo>
                    <a:pt x="2" y="4"/>
                  </a:lnTo>
                  <a:lnTo>
                    <a:pt x="0" y="8"/>
                  </a:lnTo>
                  <a:lnTo>
                    <a:pt x="0" y="12"/>
                  </a:lnTo>
                  <a:lnTo>
                    <a:pt x="0" y="12"/>
                  </a:lnTo>
                  <a:lnTo>
                    <a:pt x="0" y="16"/>
                  </a:lnTo>
                  <a:lnTo>
                    <a:pt x="2" y="20"/>
                  </a:lnTo>
                  <a:lnTo>
                    <a:pt x="6" y="22"/>
                  </a:lnTo>
                  <a:lnTo>
                    <a:pt x="10" y="22"/>
                  </a:lnTo>
                  <a:lnTo>
                    <a:pt x="10" y="22"/>
                  </a:lnTo>
                  <a:lnTo>
                    <a:pt x="14" y="22"/>
                  </a:lnTo>
                  <a:lnTo>
                    <a:pt x="18" y="20"/>
                  </a:lnTo>
                  <a:lnTo>
                    <a:pt x="20" y="16"/>
                  </a:lnTo>
                  <a:lnTo>
                    <a:pt x="22" y="12"/>
                  </a:lnTo>
                  <a:lnTo>
                    <a:pt x="22" y="12"/>
                  </a:lnTo>
                  <a:lnTo>
                    <a:pt x="20" y="8"/>
                  </a:lnTo>
                  <a:lnTo>
                    <a:pt x="18" y="4"/>
                  </a:lnTo>
                  <a:lnTo>
                    <a:pt x="14" y="2"/>
                  </a:lnTo>
                  <a:lnTo>
                    <a:pt x="10"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80" name="Freeform 278"/>
            <p:cNvSpPr/>
            <p:nvPr/>
          </p:nvSpPr>
          <p:spPr bwMode="auto">
            <a:xfrm>
              <a:off x="1312863" y="1133475"/>
              <a:ext cx="34925" cy="34925"/>
            </a:xfrm>
            <a:custGeom>
              <a:avLst/>
              <a:gdLst/>
              <a:ahLst/>
              <a:cxnLst>
                <a:cxn ang="0">
                  <a:pos x="12" y="0"/>
                </a:cxn>
                <a:cxn ang="0">
                  <a:pos x="12" y="0"/>
                </a:cxn>
                <a:cxn ang="0">
                  <a:pos x="6" y="0"/>
                </a:cxn>
                <a:cxn ang="0">
                  <a:pos x="4" y="2"/>
                </a:cxn>
                <a:cxn ang="0">
                  <a:pos x="0" y="6"/>
                </a:cxn>
                <a:cxn ang="0">
                  <a:pos x="0" y="10"/>
                </a:cxn>
                <a:cxn ang="0">
                  <a:pos x="0" y="10"/>
                </a:cxn>
                <a:cxn ang="0">
                  <a:pos x="0" y="16"/>
                </a:cxn>
                <a:cxn ang="0">
                  <a:pos x="4" y="18"/>
                </a:cxn>
                <a:cxn ang="0">
                  <a:pos x="6" y="22"/>
                </a:cxn>
                <a:cxn ang="0">
                  <a:pos x="12" y="22"/>
                </a:cxn>
                <a:cxn ang="0">
                  <a:pos x="12" y="22"/>
                </a:cxn>
                <a:cxn ang="0">
                  <a:pos x="16" y="22"/>
                </a:cxn>
                <a:cxn ang="0">
                  <a:pos x="20" y="18"/>
                </a:cxn>
                <a:cxn ang="0">
                  <a:pos x="22" y="16"/>
                </a:cxn>
                <a:cxn ang="0">
                  <a:pos x="22" y="10"/>
                </a:cxn>
                <a:cxn ang="0">
                  <a:pos x="22" y="10"/>
                </a:cxn>
                <a:cxn ang="0">
                  <a:pos x="22" y="6"/>
                </a:cxn>
                <a:cxn ang="0">
                  <a:pos x="20" y="2"/>
                </a:cxn>
                <a:cxn ang="0">
                  <a:pos x="16" y="0"/>
                </a:cxn>
                <a:cxn ang="0">
                  <a:pos x="12" y="0"/>
                </a:cxn>
              </a:cxnLst>
              <a:rect l="0" t="0" r="r" b="b"/>
              <a:pathLst>
                <a:path w="22" h="22">
                  <a:moveTo>
                    <a:pt x="12" y="0"/>
                  </a:moveTo>
                  <a:lnTo>
                    <a:pt x="12" y="0"/>
                  </a:lnTo>
                  <a:lnTo>
                    <a:pt x="6" y="0"/>
                  </a:lnTo>
                  <a:lnTo>
                    <a:pt x="4" y="2"/>
                  </a:lnTo>
                  <a:lnTo>
                    <a:pt x="0" y="6"/>
                  </a:lnTo>
                  <a:lnTo>
                    <a:pt x="0" y="10"/>
                  </a:lnTo>
                  <a:lnTo>
                    <a:pt x="0" y="10"/>
                  </a:lnTo>
                  <a:lnTo>
                    <a:pt x="0" y="16"/>
                  </a:lnTo>
                  <a:lnTo>
                    <a:pt x="4" y="18"/>
                  </a:lnTo>
                  <a:lnTo>
                    <a:pt x="6" y="22"/>
                  </a:lnTo>
                  <a:lnTo>
                    <a:pt x="12" y="22"/>
                  </a:lnTo>
                  <a:lnTo>
                    <a:pt x="12" y="22"/>
                  </a:lnTo>
                  <a:lnTo>
                    <a:pt x="16" y="22"/>
                  </a:lnTo>
                  <a:lnTo>
                    <a:pt x="20" y="18"/>
                  </a:lnTo>
                  <a:lnTo>
                    <a:pt x="22" y="16"/>
                  </a:lnTo>
                  <a:lnTo>
                    <a:pt x="22" y="10"/>
                  </a:lnTo>
                  <a:lnTo>
                    <a:pt x="22" y="10"/>
                  </a:lnTo>
                  <a:lnTo>
                    <a:pt x="22" y="6"/>
                  </a:lnTo>
                  <a:lnTo>
                    <a:pt x="20" y="2"/>
                  </a:lnTo>
                  <a:lnTo>
                    <a:pt x="16" y="0"/>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81" name="Freeform 279"/>
            <p:cNvSpPr/>
            <p:nvPr/>
          </p:nvSpPr>
          <p:spPr bwMode="auto">
            <a:xfrm>
              <a:off x="1312863" y="1133475"/>
              <a:ext cx="34925" cy="34925"/>
            </a:xfrm>
            <a:custGeom>
              <a:avLst/>
              <a:gdLst/>
              <a:ahLst/>
              <a:cxnLst>
                <a:cxn ang="0">
                  <a:pos x="12" y="0"/>
                </a:cxn>
                <a:cxn ang="0">
                  <a:pos x="12" y="0"/>
                </a:cxn>
                <a:cxn ang="0">
                  <a:pos x="6" y="0"/>
                </a:cxn>
                <a:cxn ang="0">
                  <a:pos x="4" y="2"/>
                </a:cxn>
                <a:cxn ang="0">
                  <a:pos x="0" y="6"/>
                </a:cxn>
                <a:cxn ang="0">
                  <a:pos x="0" y="10"/>
                </a:cxn>
                <a:cxn ang="0">
                  <a:pos x="0" y="10"/>
                </a:cxn>
                <a:cxn ang="0">
                  <a:pos x="0" y="16"/>
                </a:cxn>
                <a:cxn ang="0">
                  <a:pos x="4" y="18"/>
                </a:cxn>
                <a:cxn ang="0">
                  <a:pos x="6" y="22"/>
                </a:cxn>
                <a:cxn ang="0">
                  <a:pos x="12" y="22"/>
                </a:cxn>
                <a:cxn ang="0">
                  <a:pos x="12" y="22"/>
                </a:cxn>
                <a:cxn ang="0">
                  <a:pos x="16" y="22"/>
                </a:cxn>
                <a:cxn ang="0">
                  <a:pos x="20" y="18"/>
                </a:cxn>
                <a:cxn ang="0">
                  <a:pos x="22" y="16"/>
                </a:cxn>
                <a:cxn ang="0">
                  <a:pos x="22" y="10"/>
                </a:cxn>
                <a:cxn ang="0">
                  <a:pos x="22" y="10"/>
                </a:cxn>
                <a:cxn ang="0">
                  <a:pos x="22" y="6"/>
                </a:cxn>
                <a:cxn ang="0">
                  <a:pos x="20" y="2"/>
                </a:cxn>
                <a:cxn ang="0">
                  <a:pos x="16" y="0"/>
                </a:cxn>
                <a:cxn ang="0">
                  <a:pos x="12" y="0"/>
                </a:cxn>
              </a:cxnLst>
              <a:rect l="0" t="0" r="r" b="b"/>
              <a:pathLst>
                <a:path w="22" h="22">
                  <a:moveTo>
                    <a:pt x="12" y="0"/>
                  </a:moveTo>
                  <a:lnTo>
                    <a:pt x="12" y="0"/>
                  </a:lnTo>
                  <a:lnTo>
                    <a:pt x="6" y="0"/>
                  </a:lnTo>
                  <a:lnTo>
                    <a:pt x="4" y="2"/>
                  </a:lnTo>
                  <a:lnTo>
                    <a:pt x="0" y="6"/>
                  </a:lnTo>
                  <a:lnTo>
                    <a:pt x="0" y="10"/>
                  </a:lnTo>
                  <a:lnTo>
                    <a:pt x="0" y="10"/>
                  </a:lnTo>
                  <a:lnTo>
                    <a:pt x="0" y="16"/>
                  </a:lnTo>
                  <a:lnTo>
                    <a:pt x="4" y="18"/>
                  </a:lnTo>
                  <a:lnTo>
                    <a:pt x="6" y="22"/>
                  </a:lnTo>
                  <a:lnTo>
                    <a:pt x="12" y="22"/>
                  </a:lnTo>
                  <a:lnTo>
                    <a:pt x="12" y="22"/>
                  </a:lnTo>
                  <a:lnTo>
                    <a:pt x="16" y="22"/>
                  </a:lnTo>
                  <a:lnTo>
                    <a:pt x="20" y="18"/>
                  </a:lnTo>
                  <a:lnTo>
                    <a:pt x="22" y="16"/>
                  </a:lnTo>
                  <a:lnTo>
                    <a:pt x="22" y="10"/>
                  </a:lnTo>
                  <a:lnTo>
                    <a:pt x="22" y="10"/>
                  </a:lnTo>
                  <a:lnTo>
                    <a:pt x="22" y="6"/>
                  </a:lnTo>
                  <a:lnTo>
                    <a:pt x="20" y="2"/>
                  </a:lnTo>
                  <a:lnTo>
                    <a:pt x="16" y="0"/>
                  </a:lnTo>
                  <a:lnTo>
                    <a:pt x="12"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82" name="Freeform 280"/>
            <p:cNvSpPr/>
            <p:nvPr/>
          </p:nvSpPr>
          <p:spPr bwMode="auto">
            <a:xfrm>
              <a:off x="1893888" y="116522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83" name="Freeform 281"/>
            <p:cNvSpPr/>
            <p:nvPr/>
          </p:nvSpPr>
          <p:spPr bwMode="auto">
            <a:xfrm>
              <a:off x="1893888" y="116522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84" name="Freeform 282"/>
            <p:cNvSpPr/>
            <p:nvPr/>
          </p:nvSpPr>
          <p:spPr bwMode="auto">
            <a:xfrm>
              <a:off x="1423988" y="138747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85" name="Freeform 283"/>
            <p:cNvSpPr/>
            <p:nvPr/>
          </p:nvSpPr>
          <p:spPr bwMode="auto">
            <a:xfrm>
              <a:off x="1423988" y="138747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86" name="Freeform 284"/>
            <p:cNvSpPr/>
            <p:nvPr/>
          </p:nvSpPr>
          <p:spPr bwMode="auto">
            <a:xfrm>
              <a:off x="1325563" y="1771650"/>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87" name="Freeform 285"/>
            <p:cNvSpPr/>
            <p:nvPr/>
          </p:nvSpPr>
          <p:spPr bwMode="auto">
            <a:xfrm>
              <a:off x="1325563" y="1771650"/>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88" name="Freeform 286"/>
            <p:cNvSpPr/>
            <p:nvPr/>
          </p:nvSpPr>
          <p:spPr bwMode="auto">
            <a:xfrm>
              <a:off x="2211388" y="1244600"/>
              <a:ext cx="47625" cy="44450"/>
            </a:xfrm>
            <a:custGeom>
              <a:avLst/>
              <a:gdLst/>
              <a:ahLst/>
              <a:cxnLst>
                <a:cxn ang="0">
                  <a:pos x="16" y="0"/>
                </a:cxn>
                <a:cxn ang="0">
                  <a:pos x="16" y="0"/>
                </a:cxn>
                <a:cxn ang="0">
                  <a:pos x="10" y="0"/>
                </a:cxn>
                <a:cxn ang="0">
                  <a:pos x="4" y="4"/>
                </a:cxn>
                <a:cxn ang="0">
                  <a:pos x="2" y="8"/>
                </a:cxn>
                <a:cxn ang="0">
                  <a:pos x="0" y="14"/>
                </a:cxn>
                <a:cxn ang="0">
                  <a:pos x="0" y="14"/>
                </a:cxn>
                <a:cxn ang="0">
                  <a:pos x="2" y="20"/>
                </a:cxn>
                <a:cxn ang="0">
                  <a:pos x="4" y="24"/>
                </a:cxn>
                <a:cxn ang="0">
                  <a:pos x="10" y="28"/>
                </a:cxn>
                <a:cxn ang="0">
                  <a:pos x="16" y="28"/>
                </a:cxn>
                <a:cxn ang="0">
                  <a:pos x="16" y="28"/>
                </a:cxn>
                <a:cxn ang="0">
                  <a:pos x="20" y="28"/>
                </a:cxn>
                <a:cxn ang="0">
                  <a:pos x="26" y="24"/>
                </a:cxn>
                <a:cxn ang="0">
                  <a:pos x="28" y="20"/>
                </a:cxn>
                <a:cxn ang="0">
                  <a:pos x="30" y="14"/>
                </a:cxn>
                <a:cxn ang="0">
                  <a:pos x="30" y="14"/>
                </a:cxn>
                <a:cxn ang="0">
                  <a:pos x="28" y="8"/>
                </a:cxn>
                <a:cxn ang="0">
                  <a:pos x="26" y="4"/>
                </a:cxn>
                <a:cxn ang="0">
                  <a:pos x="20" y="0"/>
                </a:cxn>
                <a:cxn ang="0">
                  <a:pos x="16" y="0"/>
                </a:cxn>
              </a:cxnLst>
              <a:rect l="0" t="0" r="r" b="b"/>
              <a:pathLst>
                <a:path w="30" h="28">
                  <a:moveTo>
                    <a:pt x="16" y="0"/>
                  </a:moveTo>
                  <a:lnTo>
                    <a:pt x="16" y="0"/>
                  </a:lnTo>
                  <a:lnTo>
                    <a:pt x="10" y="0"/>
                  </a:lnTo>
                  <a:lnTo>
                    <a:pt x="4" y="4"/>
                  </a:lnTo>
                  <a:lnTo>
                    <a:pt x="2" y="8"/>
                  </a:lnTo>
                  <a:lnTo>
                    <a:pt x="0" y="14"/>
                  </a:lnTo>
                  <a:lnTo>
                    <a:pt x="0" y="14"/>
                  </a:lnTo>
                  <a:lnTo>
                    <a:pt x="2" y="20"/>
                  </a:lnTo>
                  <a:lnTo>
                    <a:pt x="4" y="24"/>
                  </a:lnTo>
                  <a:lnTo>
                    <a:pt x="10" y="28"/>
                  </a:lnTo>
                  <a:lnTo>
                    <a:pt x="16" y="28"/>
                  </a:lnTo>
                  <a:lnTo>
                    <a:pt x="16" y="28"/>
                  </a:lnTo>
                  <a:lnTo>
                    <a:pt x="20" y="28"/>
                  </a:lnTo>
                  <a:lnTo>
                    <a:pt x="26" y="24"/>
                  </a:lnTo>
                  <a:lnTo>
                    <a:pt x="28" y="20"/>
                  </a:lnTo>
                  <a:lnTo>
                    <a:pt x="30" y="14"/>
                  </a:lnTo>
                  <a:lnTo>
                    <a:pt x="30" y="14"/>
                  </a:lnTo>
                  <a:lnTo>
                    <a:pt x="28" y="8"/>
                  </a:lnTo>
                  <a:lnTo>
                    <a:pt x="26" y="4"/>
                  </a:lnTo>
                  <a:lnTo>
                    <a:pt x="20" y="0"/>
                  </a:lnTo>
                  <a:lnTo>
                    <a:pt x="1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89" name="Freeform 287"/>
            <p:cNvSpPr/>
            <p:nvPr/>
          </p:nvSpPr>
          <p:spPr bwMode="auto">
            <a:xfrm>
              <a:off x="2211388" y="1244600"/>
              <a:ext cx="47625" cy="44450"/>
            </a:xfrm>
            <a:custGeom>
              <a:avLst/>
              <a:gdLst/>
              <a:ahLst/>
              <a:cxnLst>
                <a:cxn ang="0">
                  <a:pos x="16" y="0"/>
                </a:cxn>
                <a:cxn ang="0">
                  <a:pos x="16" y="0"/>
                </a:cxn>
                <a:cxn ang="0">
                  <a:pos x="10" y="0"/>
                </a:cxn>
                <a:cxn ang="0">
                  <a:pos x="4" y="4"/>
                </a:cxn>
                <a:cxn ang="0">
                  <a:pos x="2" y="8"/>
                </a:cxn>
                <a:cxn ang="0">
                  <a:pos x="0" y="14"/>
                </a:cxn>
                <a:cxn ang="0">
                  <a:pos x="0" y="14"/>
                </a:cxn>
                <a:cxn ang="0">
                  <a:pos x="2" y="20"/>
                </a:cxn>
                <a:cxn ang="0">
                  <a:pos x="4" y="24"/>
                </a:cxn>
                <a:cxn ang="0">
                  <a:pos x="10" y="28"/>
                </a:cxn>
                <a:cxn ang="0">
                  <a:pos x="16" y="28"/>
                </a:cxn>
                <a:cxn ang="0">
                  <a:pos x="16" y="28"/>
                </a:cxn>
                <a:cxn ang="0">
                  <a:pos x="20" y="28"/>
                </a:cxn>
                <a:cxn ang="0">
                  <a:pos x="26" y="24"/>
                </a:cxn>
                <a:cxn ang="0">
                  <a:pos x="28" y="20"/>
                </a:cxn>
                <a:cxn ang="0">
                  <a:pos x="30" y="14"/>
                </a:cxn>
                <a:cxn ang="0">
                  <a:pos x="30" y="14"/>
                </a:cxn>
                <a:cxn ang="0">
                  <a:pos x="28" y="8"/>
                </a:cxn>
                <a:cxn ang="0">
                  <a:pos x="26" y="4"/>
                </a:cxn>
                <a:cxn ang="0">
                  <a:pos x="20" y="0"/>
                </a:cxn>
                <a:cxn ang="0">
                  <a:pos x="16" y="0"/>
                </a:cxn>
              </a:cxnLst>
              <a:rect l="0" t="0" r="r" b="b"/>
              <a:pathLst>
                <a:path w="30" h="28">
                  <a:moveTo>
                    <a:pt x="16" y="0"/>
                  </a:moveTo>
                  <a:lnTo>
                    <a:pt x="16" y="0"/>
                  </a:lnTo>
                  <a:lnTo>
                    <a:pt x="10" y="0"/>
                  </a:lnTo>
                  <a:lnTo>
                    <a:pt x="4" y="4"/>
                  </a:lnTo>
                  <a:lnTo>
                    <a:pt x="2" y="8"/>
                  </a:lnTo>
                  <a:lnTo>
                    <a:pt x="0" y="14"/>
                  </a:lnTo>
                  <a:lnTo>
                    <a:pt x="0" y="14"/>
                  </a:lnTo>
                  <a:lnTo>
                    <a:pt x="2" y="20"/>
                  </a:lnTo>
                  <a:lnTo>
                    <a:pt x="4" y="24"/>
                  </a:lnTo>
                  <a:lnTo>
                    <a:pt x="10" y="28"/>
                  </a:lnTo>
                  <a:lnTo>
                    <a:pt x="16" y="28"/>
                  </a:lnTo>
                  <a:lnTo>
                    <a:pt x="16" y="28"/>
                  </a:lnTo>
                  <a:lnTo>
                    <a:pt x="20" y="28"/>
                  </a:lnTo>
                  <a:lnTo>
                    <a:pt x="26" y="24"/>
                  </a:lnTo>
                  <a:lnTo>
                    <a:pt x="28" y="20"/>
                  </a:lnTo>
                  <a:lnTo>
                    <a:pt x="30" y="14"/>
                  </a:lnTo>
                  <a:lnTo>
                    <a:pt x="30" y="14"/>
                  </a:lnTo>
                  <a:lnTo>
                    <a:pt x="28" y="8"/>
                  </a:lnTo>
                  <a:lnTo>
                    <a:pt x="26" y="4"/>
                  </a:lnTo>
                  <a:lnTo>
                    <a:pt x="20" y="0"/>
                  </a:lnTo>
                  <a:lnTo>
                    <a:pt x="1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90" name="Freeform 288"/>
            <p:cNvSpPr/>
            <p:nvPr/>
          </p:nvSpPr>
          <p:spPr bwMode="auto">
            <a:xfrm>
              <a:off x="2586038" y="1304925"/>
              <a:ext cx="28575" cy="28575"/>
            </a:xfrm>
            <a:custGeom>
              <a:avLst/>
              <a:gdLst/>
              <a:ahLst/>
              <a:cxnLst>
                <a:cxn ang="0">
                  <a:pos x="8" y="0"/>
                </a:cxn>
                <a:cxn ang="0">
                  <a:pos x="8" y="0"/>
                </a:cxn>
                <a:cxn ang="0">
                  <a:pos x="6" y="2"/>
                </a:cxn>
                <a:cxn ang="0">
                  <a:pos x="2" y="4"/>
                </a:cxn>
                <a:cxn ang="0">
                  <a:pos x="0" y="6"/>
                </a:cxn>
                <a:cxn ang="0">
                  <a:pos x="0" y="10"/>
                </a:cxn>
                <a:cxn ang="0">
                  <a:pos x="0" y="10"/>
                </a:cxn>
                <a:cxn ang="0">
                  <a:pos x="0" y="12"/>
                </a:cxn>
                <a:cxn ang="0">
                  <a:pos x="2" y="16"/>
                </a:cxn>
                <a:cxn ang="0">
                  <a:pos x="6" y="18"/>
                </a:cxn>
                <a:cxn ang="0">
                  <a:pos x="8" y="18"/>
                </a:cxn>
                <a:cxn ang="0">
                  <a:pos x="8" y="18"/>
                </a:cxn>
                <a:cxn ang="0">
                  <a:pos x="12" y="18"/>
                </a:cxn>
                <a:cxn ang="0">
                  <a:pos x="16" y="16"/>
                </a:cxn>
                <a:cxn ang="0">
                  <a:pos x="18" y="12"/>
                </a:cxn>
                <a:cxn ang="0">
                  <a:pos x="18" y="10"/>
                </a:cxn>
                <a:cxn ang="0">
                  <a:pos x="18" y="10"/>
                </a:cxn>
                <a:cxn ang="0">
                  <a:pos x="18" y="6"/>
                </a:cxn>
                <a:cxn ang="0">
                  <a:pos x="16" y="4"/>
                </a:cxn>
                <a:cxn ang="0">
                  <a:pos x="12" y="2"/>
                </a:cxn>
                <a:cxn ang="0">
                  <a:pos x="8" y="0"/>
                </a:cxn>
              </a:cxnLst>
              <a:rect l="0" t="0" r="r" b="b"/>
              <a:pathLst>
                <a:path w="18" h="18">
                  <a:moveTo>
                    <a:pt x="8" y="0"/>
                  </a:moveTo>
                  <a:lnTo>
                    <a:pt x="8" y="0"/>
                  </a:lnTo>
                  <a:lnTo>
                    <a:pt x="6" y="2"/>
                  </a:lnTo>
                  <a:lnTo>
                    <a:pt x="2" y="4"/>
                  </a:lnTo>
                  <a:lnTo>
                    <a:pt x="0" y="6"/>
                  </a:lnTo>
                  <a:lnTo>
                    <a:pt x="0" y="10"/>
                  </a:lnTo>
                  <a:lnTo>
                    <a:pt x="0" y="10"/>
                  </a:lnTo>
                  <a:lnTo>
                    <a:pt x="0" y="12"/>
                  </a:lnTo>
                  <a:lnTo>
                    <a:pt x="2" y="16"/>
                  </a:lnTo>
                  <a:lnTo>
                    <a:pt x="6" y="18"/>
                  </a:lnTo>
                  <a:lnTo>
                    <a:pt x="8" y="18"/>
                  </a:lnTo>
                  <a:lnTo>
                    <a:pt x="8" y="18"/>
                  </a:lnTo>
                  <a:lnTo>
                    <a:pt x="12" y="18"/>
                  </a:lnTo>
                  <a:lnTo>
                    <a:pt x="16" y="16"/>
                  </a:lnTo>
                  <a:lnTo>
                    <a:pt x="18" y="12"/>
                  </a:lnTo>
                  <a:lnTo>
                    <a:pt x="18" y="10"/>
                  </a:lnTo>
                  <a:lnTo>
                    <a:pt x="18" y="10"/>
                  </a:lnTo>
                  <a:lnTo>
                    <a:pt x="18" y="6"/>
                  </a:lnTo>
                  <a:lnTo>
                    <a:pt x="16" y="4"/>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91" name="Freeform 289"/>
            <p:cNvSpPr/>
            <p:nvPr/>
          </p:nvSpPr>
          <p:spPr bwMode="auto">
            <a:xfrm>
              <a:off x="2586038" y="1304925"/>
              <a:ext cx="28575" cy="28575"/>
            </a:xfrm>
            <a:custGeom>
              <a:avLst/>
              <a:gdLst/>
              <a:ahLst/>
              <a:cxnLst>
                <a:cxn ang="0">
                  <a:pos x="8" y="0"/>
                </a:cxn>
                <a:cxn ang="0">
                  <a:pos x="8" y="0"/>
                </a:cxn>
                <a:cxn ang="0">
                  <a:pos x="6" y="2"/>
                </a:cxn>
                <a:cxn ang="0">
                  <a:pos x="2" y="4"/>
                </a:cxn>
                <a:cxn ang="0">
                  <a:pos x="0" y="6"/>
                </a:cxn>
                <a:cxn ang="0">
                  <a:pos x="0" y="10"/>
                </a:cxn>
                <a:cxn ang="0">
                  <a:pos x="0" y="10"/>
                </a:cxn>
                <a:cxn ang="0">
                  <a:pos x="0" y="12"/>
                </a:cxn>
                <a:cxn ang="0">
                  <a:pos x="2" y="16"/>
                </a:cxn>
                <a:cxn ang="0">
                  <a:pos x="6" y="18"/>
                </a:cxn>
                <a:cxn ang="0">
                  <a:pos x="8" y="18"/>
                </a:cxn>
                <a:cxn ang="0">
                  <a:pos x="8" y="18"/>
                </a:cxn>
                <a:cxn ang="0">
                  <a:pos x="12" y="18"/>
                </a:cxn>
                <a:cxn ang="0">
                  <a:pos x="16" y="16"/>
                </a:cxn>
                <a:cxn ang="0">
                  <a:pos x="18" y="12"/>
                </a:cxn>
                <a:cxn ang="0">
                  <a:pos x="18" y="10"/>
                </a:cxn>
                <a:cxn ang="0">
                  <a:pos x="18" y="10"/>
                </a:cxn>
                <a:cxn ang="0">
                  <a:pos x="18" y="6"/>
                </a:cxn>
                <a:cxn ang="0">
                  <a:pos x="16" y="4"/>
                </a:cxn>
                <a:cxn ang="0">
                  <a:pos x="12" y="2"/>
                </a:cxn>
                <a:cxn ang="0">
                  <a:pos x="8" y="0"/>
                </a:cxn>
              </a:cxnLst>
              <a:rect l="0" t="0" r="r" b="b"/>
              <a:pathLst>
                <a:path w="18" h="18">
                  <a:moveTo>
                    <a:pt x="8" y="0"/>
                  </a:moveTo>
                  <a:lnTo>
                    <a:pt x="8" y="0"/>
                  </a:lnTo>
                  <a:lnTo>
                    <a:pt x="6" y="2"/>
                  </a:lnTo>
                  <a:lnTo>
                    <a:pt x="2" y="4"/>
                  </a:lnTo>
                  <a:lnTo>
                    <a:pt x="0" y="6"/>
                  </a:lnTo>
                  <a:lnTo>
                    <a:pt x="0" y="10"/>
                  </a:lnTo>
                  <a:lnTo>
                    <a:pt x="0" y="10"/>
                  </a:lnTo>
                  <a:lnTo>
                    <a:pt x="0" y="12"/>
                  </a:lnTo>
                  <a:lnTo>
                    <a:pt x="2" y="16"/>
                  </a:lnTo>
                  <a:lnTo>
                    <a:pt x="6" y="18"/>
                  </a:lnTo>
                  <a:lnTo>
                    <a:pt x="8" y="18"/>
                  </a:lnTo>
                  <a:lnTo>
                    <a:pt x="8" y="18"/>
                  </a:lnTo>
                  <a:lnTo>
                    <a:pt x="12" y="18"/>
                  </a:lnTo>
                  <a:lnTo>
                    <a:pt x="16" y="16"/>
                  </a:lnTo>
                  <a:lnTo>
                    <a:pt x="18" y="12"/>
                  </a:lnTo>
                  <a:lnTo>
                    <a:pt x="18" y="10"/>
                  </a:lnTo>
                  <a:lnTo>
                    <a:pt x="18" y="10"/>
                  </a:lnTo>
                  <a:lnTo>
                    <a:pt x="18" y="6"/>
                  </a:lnTo>
                  <a:lnTo>
                    <a:pt x="16" y="4"/>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92" name="Freeform 290"/>
            <p:cNvSpPr/>
            <p:nvPr/>
          </p:nvSpPr>
          <p:spPr bwMode="auto">
            <a:xfrm>
              <a:off x="3132138" y="1085850"/>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93" name="Freeform 291"/>
            <p:cNvSpPr/>
            <p:nvPr/>
          </p:nvSpPr>
          <p:spPr bwMode="auto">
            <a:xfrm>
              <a:off x="3132138" y="1085850"/>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94" name="Freeform 292"/>
            <p:cNvSpPr/>
            <p:nvPr/>
          </p:nvSpPr>
          <p:spPr bwMode="auto">
            <a:xfrm>
              <a:off x="4205288" y="1120775"/>
              <a:ext cx="28575" cy="25400"/>
            </a:xfrm>
            <a:custGeom>
              <a:avLst/>
              <a:gdLst/>
              <a:ahLst/>
              <a:cxnLst>
                <a:cxn ang="0">
                  <a:pos x="8" y="0"/>
                </a:cxn>
                <a:cxn ang="0">
                  <a:pos x="8" y="0"/>
                </a:cxn>
                <a:cxn ang="0">
                  <a:pos x="6" y="0"/>
                </a:cxn>
                <a:cxn ang="0">
                  <a:pos x="2" y="2"/>
                </a:cxn>
                <a:cxn ang="0">
                  <a:pos x="2" y="4"/>
                </a:cxn>
                <a:cxn ang="0">
                  <a:pos x="0" y="8"/>
                </a:cxn>
                <a:cxn ang="0">
                  <a:pos x="0" y="8"/>
                </a:cxn>
                <a:cxn ang="0">
                  <a:pos x="2" y="12"/>
                </a:cxn>
                <a:cxn ang="0">
                  <a:pos x="2" y="14"/>
                </a:cxn>
                <a:cxn ang="0">
                  <a:pos x="6" y="16"/>
                </a:cxn>
                <a:cxn ang="0">
                  <a:pos x="8" y="16"/>
                </a:cxn>
                <a:cxn ang="0">
                  <a:pos x="8" y="16"/>
                </a:cxn>
                <a:cxn ang="0">
                  <a:pos x="12" y="16"/>
                </a:cxn>
                <a:cxn ang="0">
                  <a:pos x="16" y="14"/>
                </a:cxn>
                <a:cxn ang="0">
                  <a:pos x="16" y="12"/>
                </a:cxn>
                <a:cxn ang="0">
                  <a:pos x="18" y="8"/>
                </a:cxn>
                <a:cxn ang="0">
                  <a:pos x="18" y="8"/>
                </a:cxn>
                <a:cxn ang="0">
                  <a:pos x="16" y="4"/>
                </a:cxn>
                <a:cxn ang="0">
                  <a:pos x="16" y="2"/>
                </a:cxn>
                <a:cxn ang="0">
                  <a:pos x="12" y="0"/>
                </a:cxn>
                <a:cxn ang="0">
                  <a:pos x="8" y="0"/>
                </a:cxn>
              </a:cxnLst>
              <a:rect l="0" t="0" r="r" b="b"/>
              <a:pathLst>
                <a:path w="18" h="16">
                  <a:moveTo>
                    <a:pt x="8" y="0"/>
                  </a:moveTo>
                  <a:lnTo>
                    <a:pt x="8" y="0"/>
                  </a:lnTo>
                  <a:lnTo>
                    <a:pt x="6" y="0"/>
                  </a:lnTo>
                  <a:lnTo>
                    <a:pt x="2" y="2"/>
                  </a:lnTo>
                  <a:lnTo>
                    <a:pt x="2" y="4"/>
                  </a:lnTo>
                  <a:lnTo>
                    <a:pt x="0" y="8"/>
                  </a:lnTo>
                  <a:lnTo>
                    <a:pt x="0" y="8"/>
                  </a:lnTo>
                  <a:lnTo>
                    <a:pt x="2" y="12"/>
                  </a:lnTo>
                  <a:lnTo>
                    <a:pt x="2" y="14"/>
                  </a:lnTo>
                  <a:lnTo>
                    <a:pt x="6" y="16"/>
                  </a:lnTo>
                  <a:lnTo>
                    <a:pt x="8" y="16"/>
                  </a:lnTo>
                  <a:lnTo>
                    <a:pt x="8" y="16"/>
                  </a:lnTo>
                  <a:lnTo>
                    <a:pt x="12" y="16"/>
                  </a:lnTo>
                  <a:lnTo>
                    <a:pt x="16" y="14"/>
                  </a:lnTo>
                  <a:lnTo>
                    <a:pt x="16" y="12"/>
                  </a:lnTo>
                  <a:lnTo>
                    <a:pt x="18" y="8"/>
                  </a:lnTo>
                  <a:lnTo>
                    <a:pt x="18" y="8"/>
                  </a:lnTo>
                  <a:lnTo>
                    <a:pt x="16" y="4"/>
                  </a:lnTo>
                  <a:lnTo>
                    <a:pt x="16" y="2"/>
                  </a:lnTo>
                  <a:lnTo>
                    <a:pt x="12" y="0"/>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95" name="Freeform 293"/>
            <p:cNvSpPr/>
            <p:nvPr/>
          </p:nvSpPr>
          <p:spPr bwMode="auto">
            <a:xfrm>
              <a:off x="4205288" y="1120775"/>
              <a:ext cx="28575" cy="25400"/>
            </a:xfrm>
            <a:custGeom>
              <a:avLst/>
              <a:gdLst/>
              <a:ahLst/>
              <a:cxnLst>
                <a:cxn ang="0">
                  <a:pos x="8" y="0"/>
                </a:cxn>
                <a:cxn ang="0">
                  <a:pos x="8" y="0"/>
                </a:cxn>
                <a:cxn ang="0">
                  <a:pos x="6" y="0"/>
                </a:cxn>
                <a:cxn ang="0">
                  <a:pos x="2" y="2"/>
                </a:cxn>
                <a:cxn ang="0">
                  <a:pos x="2" y="4"/>
                </a:cxn>
                <a:cxn ang="0">
                  <a:pos x="0" y="8"/>
                </a:cxn>
                <a:cxn ang="0">
                  <a:pos x="0" y="8"/>
                </a:cxn>
                <a:cxn ang="0">
                  <a:pos x="2" y="12"/>
                </a:cxn>
                <a:cxn ang="0">
                  <a:pos x="2" y="14"/>
                </a:cxn>
                <a:cxn ang="0">
                  <a:pos x="6" y="16"/>
                </a:cxn>
                <a:cxn ang="0">
                  <a:pos x="8" y="16"/>
                </a:cxn>
                <a:cxn ang="0">
                  <a:pos x="8" y="16"/>
                </a:cxn>
                <a:cxn ang="0">
                  <a:pos x="12" y="16"/>
                </a:cxn>
                <a:cxn ang="0">
                  <a:pos x="16" y="14"/>
                </a:cxn>
                <a:cxn ang="0">
                  <a:pos x="16" y="12"/>
                </a:cxn>
                <a:cxn ang="0">
                  <a:pos x="18" y="8"/>
                </a:cxn>
                <a:cxn ang="0">
                  <a:pos x="18" y="8"/>
                </a:cxn>
                <a:cxn ang="0">
                  <a:pos x="16" y="4"/>
                </a:cxn>
                <a:cxn ang="0">
                  <a:pos x="16" y="2"/>
                </a:cxn>
                <a:cxn ang="0">
                  <a:pos x="12" y="0"/>
                </a:cxn>
                <a:cxn ang="0">
                  <a:pos x="8" y="0"/>
                </a:cxn>
              </a:cxnLst>
              <a:rect l="0" t="0" r="r" b="b"/>
              <a:pathLst>
                <a:path w="18" h="16">
                  <a:moveTo>
                    <a:pt x="8" y="0"/>
                  </a:moveTo>
                  <a:lnTo>
                    <a:pt x="8" y="0"/>
                  </a:lnTo>
                  <a:lnTo>
                    <a:pt x="6" y="0"/>
                  </a:lnTo>
                  <a:lnTo>
                    <a:pt x="2" y="2"/>
                  </a:lnTo>
                  <a:lnTo>
                    <a:pt x="2" y="4"/>
                  </a:lnTo>
                  <a:lnTo>
                    <a:pt x="0" y="8"/>
                  </a:lnTo>
                  <a:lnTo>
                    <a:pt x="0" y="8"/>
                  </a:lnTo>
                  <a:lnTo>
                    <a:pt x="2" y="12"/>
                  </a:lnTo>
                  <a:lnTo>
                    <a:pt x="2" y="14"/>
                  </a:lnTo>
                  <a:lnTo>
                    <a:pt x="6" y="16"/>
                  </a:lnTo>
                  <a:lnTo>
                    <a:pt x="8" y="16"/>
                  </a:lnTo>
                  <a:lnTo>
                    <a:pt x="8" y="16"/>
                  </a:lnTo>
                  <a:lnTo>
                    <a:pt x="12" y="16"/>
                  </a:lnTo>
                  <a:lnTo>
                    <a:pt x="16" y="14"/>
                  </a:lnTo>
                  <a:lnTo>
                    <a:pt x="16" y="12"/>
                  </a:lnTo>
                  <a:lnTo>
                    <a:pt x="18" y="8"/>
                  </a:lnTo>
                  <a:lnTo>
                    <a:pt x="18" y="8"/>
                  </a:lnTo>
                  <a:lnTo>
                    <a:pt x="16" y="4"/>
                  </a:lnTo>
                  <a:lnTo>
                    <a:pt x="16" y="2"/>
                  </a:lnTo>
                  <a:lnTo>
                    <a:pt x="12" y="0"/>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96" name="Freeform 294"/>
            <p:cNvSpPr/>
            <p:nvPr/>
          </p:nvSpPr>
          <p:spPr bwMode="auto">
            <a:xfrm>
              <a:off x="3922713" y="1714500"/>
              <a:ext cx="25400" cy="28575"/>
            </a:xfrm>
            <a:custGeom>
              <a:avLst/>
              <a:gdLst/>
              <a:ahLst/>
              <a:cxnLst>
                <a:cxn ang="0">
                  <a:pos x="8" y="0"/>
                </a:cxn>
                <a:cxn ang="0">
                  <a:pos x="8" y="0"/>
                </a:cxn>
                <a:cxn ang="0">
                  <a:pos x="4" y="2"/>
                </a:cxn>
                <a:cxn ang="0">
                  <a:pos x="2" y="4"/>
                </a:cxn>
                <a:cxn ang="0">
                  <a:pos x="0" y="6"/>
                </a:cxn>
                <a:cxn ang="0">
                  <a:pos x="0" y="10"/>
                </a:cxn>
                <a:cxn ang="0">
                  <a:pos x="0" y="10"/>
                </a:cxn>
                <a:cxn ang="0">
                  <a:pos x="0" y="12"/>
                </a:cxn>
                <a:cxn ang="0">
                  <a:pos x="2" y="16"/>
                </a:cxn>
                <a:cxn ang="0">
                  <a:pos x="4" y="18"/>
                </a:cxn>
                <a:cxn ang="0">
                  <a:pos x="8" y="18"/>
                </a:cxn>
                <a:cxn ang="0">
                  <a:pos x="8" y="18"/>
                </a:cxn>
                <a:cxn ang="0">
                  <a:pos x="10" y="18"/>
                </a:cxn>
                <a:cxn ang="0">
                  <a:pos x="14" y="16"/>
                </a:cxn>
                <a:cxn ang="0">
                  <a:pos x="16" y="12"/>
                </a:cxn>
                <a:cxn ang="0">
                  <a:pos x="16" y="10"/>
                </a:cxn>
                <a:cxn ang="0">
                  <a:pos x="16" y="10"/>
                </a:cxn>
                <a:cxn ang="0">
                  <a:pos x="16" y="6"/>
                </a:cxn>
                <a:cxn ang="0">
                  <a:pos x="14" y="4"/>
                </a:cxn>
                <a:cxn ang="0">
                  <a:pos x="10" y="2"/>
                </a:cxn>
                <a:cxn ang="0">
                  <a:pos x="8" y="0"/>
                </a:cxn>
              </a:cxnLst>
              <a:rect l="0" t="0" r="r" b="b"/>
              <a:pathLst>
                <a:path w="16" h="18">
                  <a:moveTo>
                    <a:pt x="8" y="0"/>
                  </a:moveTo>
                  <a:lnTo>
                    <a:pt x="8" y="0"/>
                  </a:lnTo>
                  <a:lnTo>
                    <a:pt x="4" y="2"/>
                  </a:lnTo>
                  <a:lnTo>
                    <a:pt x="2" y="4"/>
                  </a:lnTo>
                  <a:lnTo>
                    <a:pt x="0" y="6"/>
                  </a:lnTo>
                  <a:lnTo>
                    <a:pt x="0" y="10"/>
                  </a:lnTo>
                  <a:lnTo>
                    <a:pt x="0" y="10"/>
                  </a:lnTo>
                  <a:lnTo>
                    <a:pt x="0" y="12"/>
                  </a:lnTo>
                  <a:lnTo>
                    <a:pt x="2" y="16"/>
                  </a:lnTo>
                  <a:lnTo>
                    <a:pt x="4" y="18"/>
                  </a:lnTo>
                  <a:lnTo>
                    <a:pt x="8" y="18"/>
                  </a:lnTo>
                  <a:lnTo>
                    <a:pt x="8" y="18"/>
                  </a:lnTo>
                  <a:lnTo>
                    <a:pt x="10" y="18"/>
                  </a:lnTo>
                  <a:lnTo>
                    <a:pt x="14" y="16"/>
                  </a:lnTo>
                  <a:lnTo>
                    <a:pt x="16" y="12"/>
                  </a:lnTo>
                  <a:lnTo>
                    <a:pt x="16" y="10"/>
                  </a:lnTo>
                  <a:lnTo>
                    <a:pt x="16" y="10"/>
                  </a:lnTo>
                  <a:lnTo>
                    <a:pt x="16" y="6"/>
                  </a:lnTo>
                  <a:lnTo>
                    <a:pt x="14" y="4"/>
                  </a:lnTo>
                  <a:lnTo>
                    <a:pt x="10"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97" name="Freeform 295"/>
            <p:cNvSpPr/>
            <p:nvPr/>
          </p:nvSpPr>
          <p:spPr bwMode="auto">
            <a:xfrm>
              <a:off x="3922713" y="1714500"/>
              <a:ext cx="25400" cy="28575"/>
            </a:xfrm>
            <a:custGeom>
              <a:avLst/>
              <a:gdLst/>
              <a:ahLst/>
              <a:cxnLst>
                <a:cxn ang="0">
                  <a:pos x="8" y="0"/>
                </a:cxn>
                <a:cxn ang="0">
                  <a:pos x="8" y="0"/>
                </a:cxn>
                <a:cxn ang="0">
                  <a:pos x="4" y="2"/>
                </a:cxn>
                <a:cxn ang="0">
                  <a:pos x="2" y="4"/>
                </a:cxn>
                <a:cxn ang="0">
                  <a:pos x="0" y="6"/>
                </a:cxn>
                <a:cxn ang="0">
                  <a:pos x="0" y="10"/>
                </a:cxn>
                <a:cxn ang="0">
                  <a:pos x="0" y="10"/>
                </a:cxn>
                <a:cxn ang="0">
                  <a:pos x="0" y="12"/>
                </a:cxn>
                <a:cxn ang="0">
                  <a:pos x="2" y="16"/>
                </a:cxn>
                <a:cxn ang="0">
                  <a:pos x="4" y="18"/>
                </a:cxn>
                <a:cxn ang="0">
                  <a:pos x="8" y="18"/>
                </a:cxn>
                <a:cxn ang="0">
                  <a:pos x="8" y="18"/>
                </a:cxn>
                <a:cxn ang="0">
                  <a:pos x="10" y="18"/>
                </a:cxn>
                <a:cxn ang="0">
                  <a:pos x="14" y="16"/>
                </a:cxn>
                <a:cxn ang="0">
                  <a:pos x="16" y="12"/>
                </a:cxn>
                <a:cxn ang="0">
                  <a:pos x="16" y="10"/>
                </a:cxn>
                <a:cxn ang="0">
                  <a:pos x="16" y="10"/>
                </a:cxn>
                <a:cxn ang="0">
                  <a:pos x="16" y="6"/>
                </a:cxn>
                <a:cxn ang="0">
                  <a:pos x="14" y="4"/>
                </a:cxn>
                <a:cxn ang="0">
                  <a:pos x="10" y="2"/>
                </a:cxn>
                <a:cxn ang="0">
                  <a:pos x="8" y="0"/>
                </a:cxn>
              </a:cxnLst>
              <a:rect l="0" t="0" r="r" b="b"/>
              <a:pathLst>
                <a:path w="16" h="18">
                  <a:moveTo>
                    <a:pt x="8" y="0"/>
                  </a:moveTo>
                  <a:lnTo>
                    <a:pt x="8" y="0"/>
                  </a:lnTo>
                  <a:lnTo>
                    <a:pt x="4" y="2"/>
                  </a:lnTo>
                  <a:lnTo>
                    <a:pt x="2" y="4"/>
                  </a:lnTo>
                  <a:lnTo>
                    <a:pt x="0" y="6"/>
                  </a:lnTo>
                  <a:lnTo>
                    <a:pt x="0" y="10"/>
                  </a:lnTo>
                  <a:lnTo>
                    <a:pt x="0" y="10"/>
                  </a:lnTo>
                  <a:lnTo>
                    <a:pt x="0" y="12"/>
                  </a:lnTo>
                  <a:lnTo>
                    <a:pt x="2" y="16"/>
                  </a:lnTo>
                  <a:lnTo>
                    <a:pt x="4" y="18"/>
                  </a:lnTo>
                  <a:lnTo>
                    <a:pt x="8" y="18"/>
                  </a:lnTo>
                  <a:lnTo>
                    <a:pt x="8" y="18"/>
                  </a:lnTo>
                  <a:lnTo>
                    <a:pt x="10" y="18"/>
                  </a:lnTo>
                  <a:lnTo>
                    <a:pt x="14" y="16"/>
                  </a:lnTo>
                  <a:lnTo>
                    <a:pt x="16" y="12"/>
                  </a:lnTo>
                  <a:lnTo>
                    <a:pt x="16" y="10"/>
                  </a:lnTo>
                  <a:lnTo>
                    <a:pt x="16" y="10"/>
                  </a:lnTo>
                  <a:lnTo>
                    <a:pt x="16" y="6"/>
                  </a:lnTo>
                  <a:lnTo>
                    <a:pt x="14" y="4"/>
                  </a:lnTo>
                  <a:lnTo>
                    <a:pt x="10"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98" name="Freeform 296"/>
            <p:cNvSpPr/>
            <p:nvPr/>
          </p:nvSpPr>
          <p:spPr bwMode="auto">
            <a:xfrm>
              <a:off x="6421438" y="1768475"/>
              <a:ext cx="28575" cy="28575"/>
            </a:xfrm>
            <a:custGeom>
              <a:avLst/>
              <a:gdLst/>
              <a:ahLst/>
              <a:cxnLst>
                <a:cxn ang="0">
                  <a:pos x="8" y="0"/>
                </a:cxn>
                <a:cxn ang="0">
                  <a:pos x="8" y="0"/>
                </a:cxn>
                <a:cxn ang="0">
                  <a:pos x="6" y="2"/>
                </a:cxn>
                <a:cxn ang="0">
                  <a:pos x="2" y="2"/>
                </a:cxn>
                <a:cxn ang="0">
                  <a:pos x="0" y="6"/>
                </a:cxn>
                <a:cxn ang="0">
                  <a:pos x="0" y="8"/>
                </a:cxn>
                <a:cxn ang="0">
                  <a:pos x="0" y="8"/>
                </a:cxn>
                <a:cxn ang="0">
                  <a:pos x="0" y="12"/>
                </a:cxn>
                <a:cxn ang="0">
                  <a:pos x="2" y="14"/>
                </a:cxn>
                <a:cxn ang="0">
                  <a:pos x="6" y="16"/>
                </a:cxn>
                <a:cxn ang="0">
                  <a:pos x="8" y="18"/>
                </a:cxn>
                <a:cxn ang="0">
                  <a:pos x="8" y="18"/>
                </a:cxn>
                <a:cxn ang="0">
                  <a:pos x="12" y="16"/>
                </a:cxn>
                <a:cxn ang="0">
                  <a:pos x="14" y="14"/>
                </a:cxn>
                <a:cxn ang="0">
                  <a:pos x="16" y="12"/>
                </a:cxn>
                <a:cxn ang="0">
                  <a:pos x="18" y="8"/>
                </a:cxn>
                <a:cxn ang="0">
                  <a:pos x="18" y="8"/>
                </a:cxn>
                <a:cxn ang="0">
                  <a:pos x="16" y="6"/>
                </a:cxn>
                <a:cxn ang="0">
                  <a:pos x="14" y="2"/>
                </a:cxn>
                <a:cxn ang="0">
                  <a:pos x="12" y="2"/>
                </a:cxn>
                <a:cxn ang="0">
                  <a:pos x="8" y="0"/>
                </a:cxn>
              </a:cxnLst>
              <a:rect l="0" t="0" r="r" b="b"/>
              <a:pathLst>
                <a:path w="18" h="18">
                  <a:moveTo>
                    <a:pt x="8" y="0"/>
                  </a:moveTo>
                  <a:lnTo>
                    <a:pt x="8" y="0"/>
                  </a:lnTo>
                  <a:lnTo>
                    <a:pt x="6" y="2"/>
                  </a:lnTo>
                  <a:lnTo>
                    <a:pt x="2" y="2"/>
                  </a:lnTo>
                  <a:lnTo>
                    <a:pt x="0" y="6"/>
                  </a:lnTo>
                  <a:lnTo>
                    <a:pt x="0" y="8"/>
                  </a:lnTo>
                  <a:lnTo>
                    <a:pt x="0" y="8"/>
                  </a:lnTo>
                  <a:lnTo>
                    <a:pt x="0" y="12"/>
                  </a:lnTo>
                  <a:lnTo>
                    <a:pt x="2" y="14"/>
                  </a:lnTo>
                  <a:lnTo>
                    <a:pt x="6" y="16"/>
                  </a:lnTo>
                  <a:lnTo>
                    <a:pt x="8" y="18"/>
                  </a:lnTo>
                  <a:lnTo>
                    <a:pt x="8" y="18"/>
                  </a:lnTo>
                  <a:lnTo>
                    <a:pt x="12" y="16"/>
                  </a:lnTo>
                  <a:lnTo>
                    <a:pt x="14" y="14"/>
                  </a:lnTo>
                  <a:lnTo>
                    <a:pt x="16" y="12"/>
                  </a:lnTo>
                  <a:lnTo>
                    <a:pt x="18" y="8"/>
                  </a:lnTo>
                  <a:lnTo>
                    <a:pt x="18" y="8"/>
                  </a:lnTo>
                  <a:lnTo>
                    <a:pt x="16" y="6"/>
                  </a:lnTo>
                  <a:lnTo>
                    <a:pt x="14" y="2"/>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599" name="Freeform 297"/>
            <p:cNvSpPr/>
            <p:nvPr/>
          </p:nvSpPr>
          <p:spPr bwMode="auto">
            <a:xfrm>
              <a:off x="6421438" y="1768475"/>
              <a:ext cx="28575" cy="28575"/>
            </a:xfrm>
            <a:custGeom>
              <a:avLst/>
              <a:gdLst/>
              <a:ahLst/>
              <a:cxnLst>
                <a:cxn ang="0">
                  <a:pos x="8" y="0"/>
                </a:cxn>
                <a:cxn ang="0">
                  <a:pos x="8" y="0"/>
                </a:cxn>
                <a:cxn ang="0">
                  <a:pos x="6" y="2"/>
                </a:cxn>
                <a:cxn ang="0">
                  <a:pos x="2" y="2"/>
                </a:cxn>
                <a:cxn ang="0">
                  <a:pos x="0" y="6"/>
                </a:cxn>
                <a:cxn ang="0">
                  <a:pos x="0" y="8"/>
                </a:cxn>
                <a:cxn ang="0">
                  <a:pos x="0" y="8"/>
                </a:cxn>
                <a:cxn ang="0">
                  <a:pos x="0" y="12"/>
                </a:cxn>
                <a:cxn ang="0">
                  <a:pos x="2" y="14"/>
                </a:cxn>
                <a:cxn ang="0">
                  <a:pos x="6" y="16"/>
                </a:cxn>
                <a:cxn ang="0">
                  <a:pos x="8" y="18"/>
                </a:cxn>
                <a:cxn ang="0">
                  <a:pos x="8" y="18"/>
                </a:cxn>
                <a:cxn ang="0">
                  <a:pos x="12" y="16"/>
                </a:cxn>
                <a:cxn ang="0">
                  <a:pos x="14" y="14"/>
                </a:cxn>
                <a:cxn ang="0">
                  <a:pos x="16" y="12"/>
                </a:cxn>
                <a:cxn ang="0">
                  <a:pos x="18" y="8"/>
                </a:cxn>
                <a:cxn ang="0">
                  <a:pos x="18" y="8"/>
                </a:cxn>
                <a:cxn ang="0">
                  <a:pos x="16" y="6"/>
                </a:cxn>
                <a:cxn ang="0">
                  <a:pos x="14" y="2"/>
                </a:cxn>
                <a:cxn ang="0">
                  <a:pos x="12" y="2"/>
                </a:cxn>
                <a:cxn ang="0">
                  <a:pos x="8" y="0"/>
                </a:cxn>
              </a:cxnLst>
              <a:rect l="0" t="0" r="r" b="b"/>
              <a:pathLst>
                <a:path w="18" h="18">
                  <a:moveTo>
                    <a:pt x="8" y="0"/>
                  </a:moveTo>
                  <a:lnTo>
                    <a:pt x="8" y="0"/>
                  </a:lnTo>
                  <a:lnTo>
                    <a:pt x="6" y="2"/>
                  </a:lnTo>
                  <a:lnTo>
                    <a:pt x="2" y="2"/>
                  </a:lnTo>
                  <a:lnTo>
                    <a:pt x="0" y="6"/>
                  </a:lnTo>
                  <a:lnTo>
                    <a:pt x="0" y="8"/>
                  </a:lnTo>
                  <a:lnTo>
                    <a:pt x="0" y="8"/>
                  </a:lnTo>
                  <a:lnTo>
                    <a:pt x="0" y="12"/>
                  </a:lnTo>
                  <a:lnTo>
                    <a:pt x="2" y="14"/>
                  </a:lnTo>
                  <a:lnTo>
                    <a:pt x="6" y="16"/>
                  </a:lnTo>
                  <a:lnTo>
                    <a:pt x="8" y="18"/>
                  </a:lnTo>
                  <a:lnTo>
                    <a:pt x="8" y="18"/>
                  </a:lnTo>
                  <a:lnTo>
                    <a:pt x="12" y="16"/>
                  </a:lnTo>
                  <a:lnTo>
                    <a:pt x="14" y="14"/>
                  </a:lnTo>
                  <a:lnTo>
                    <a:pt x="16" y="12"/>
                  </a:lnTo>
                  <a:lnTo>
                    <a:pt x="18" y="8"/>
                  </a:lnTo>
                  <a:lnTo>
                    <a:pt x="18" y="8"/>
                  </a:lnTo>
                  <a:lnTo>
                    <a:pt x="16" y="6"/>
                  </a:lnTo>
                  <a:lnTo>
                    <a:pt x="14" y="2"/>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00" name="Freeform 298"/>
            <p:cNvSpPr/>
            <p:nvPr/>
          </p:nvSpPr>
          <p:spPr bwMode="auto">
            <a:xfrm>
              <a:off x="5033963" y="1393825"/>
              <a:ext cx="25400" cy="28575"/>
            </a:xfrm>
            <a:custGeom>
              <a:avLst/>
              <a:gdLst/>
              <a:ahLst/>
              <a:cxnLst>
                <a:cxn ang="0">
                  <a:pos x="8" y="0"/>
                </a:cxn>
                <a:cxn ang="0">
                  <a:pos x="8" y="0"/>
                </a:cxn>
                <a:cxn ang="0">
                  <a:pos x="4" y="2"/>
                </a:cxn>
                <a:cxn ang="0">
                  <a:pos x="2" y="4"/>
                </a:cxn>
                <a:cxn ang="0">
                  <a:pos x="0" y="6"/>
                </a:cxn>
                <a:cxn ang="0">
                  <a:pos x="0" y="10"/>
                </a:cxn>
                <a:cxn ang="0">
                  <a:pos x="0" y="10"/>
                </a:cxn>
                <a:cxn ang="0">
                  <a:pos x="0" y="12"/>
                </a:cxn>
                <a:cxn ang="0">
                  <a:pos x="2" y="16"/>
                </a:cxn>
                <a:cxn ang="0">
                  <a:pos x="4" y="18"/>
                </a:cxn>
                <a:cxn ang="0">
                  <a:pos x="8" y="18"/>
                </a:cxn>
                <a:cxn ang="0">
                  <a:pos x="8" y="18"/>
                </a:cxn>
                <a:cxn ang="0">
                  <a:pos x="12" y="18"/>
                </a:cxn>
                <a:cxn ang="0">
                  <a:pos x="14" y="16"/>
                </a:cxn>
                <a:cxn ang="0">
                  <a:pos x="16" y="12"/>
                </a:cxn>
                <a:cxn ang="0">
                  <a:pos x="16" y="10"/>
                </a:cxn>
                <a:cxn ang="0">
                  <a:pos x="16" y="10"/>
                </a:cxn>
                <a:cxn ang="0">
                  <a:pos x="16" y="6"/>
                </a:cxn>
                <a:cxn ang="0">
                  <a:pos x="14" y="4"/>
                </a:cxn>
                <a:cxn ang="0">
                  <a:pos x="12" y="2"/>
                </a:cxn>
                <a:cxn ang="0">
                  <a:pos x="8" y="0"/>
                </a:cxn>
              </a:cxnLst>
              <a:rect l="0" t="0" r="r" b="b"/>
              <a:pathLst>
                <a:path w="16" h="18">
                  <a:moveTo>
                    <a:pt x="8" y="0"/>
                  </a:moveTo>
                  <a:lnTo>
                    <a:pt x="8" y="0"/>
                  </a:lnTo>
                  <a:lnTo>
                    <a:pt x="4" y="2"/>
                  </a:lnTo>
                  <a:lnTo>
                    <a:pt x="2" y="4"/>
                  </a:lnTo>
                  <a:lnTo>
                    <a:pt x="0" y="6"/>
                  </a:lnTo>
                  <a:lnTo>
                    <a:pt x="0" y="10"/>
                  </a:lnTo>
                  <a:lnTo>
                    <a:pt x="0" y="10"/>
                  </a:lnTo>
                  <a:lnTo>
                    <a:pt x="0" y="12"/>
                  </a:lnTo>
                  <a:lnTo>
                    <a:pt x="2" y="16"/>
                  </a:lnTo>
                  <a:lnTo>
                    <a:pt x="4" y="18"/>
                  </a:lnTo>
                  <a:lnTo>
                    <a:pt x="8" y="18"/>
                  </a:lnTo>
                  <a:lnTo>
                    <a:pt x="8" y="18"/>
                  </a:lnTo>
                  <a:lnTo>
                    <a:pt x="12" y="18"/>
                  </a:lnTo>
                  <a:lnTo>
                    <a:pt x="14" y="16"/>
                  </a:lnTo>
                  <a:lnTo>
                    <a:pt x="16" y="12"/>
                  </a:lnTo>
                  <a:lnTo>
                    <a:pt x="16" y="10"/>
                  </a:lnTo>
                  <a:lnTo>
                    <a:pt x="16" y="10"/>
                  </a:lnTo>
                  <a:lnTo>
                    <a:pt x="16" y="6"/>
                  </a:lnTo>
                  <a:lnTo>
                    <a:pt x="14" y="4"/>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01" name="Freeform 299"/>
            <p:cNvSpPr/>
            <p:nvPr/>
          </p:nvSpPr>
          <p:spPr bwMode="auto">
            <a:xfrm>
              <a:off x="5033963" y="1393825"/>
              <a:ext cx="25400" cy="28575"/>
            </a:xfrm>
            <a:custGeom>
              <a:avLst/>
              <a:gdLst/>
              <a:ahLst/>
              <a:cxnLst>
                <a:cxn ang="0">
                  <a:pos x="8" y="0"/>
                </a:cxn>
                <a:cxn ang="0">
                  <a:pos x="8" y="0"/>
                </a:cxn>
                <a:cxn ang="0">
                  <a:pos x="4" y="2"/>
                </a:cxn>
                <a:cxn ang="0">
                  <a:pos x="2" y="4"/>
                </a:cxn>
                <a:cxn ang="0">
                  <a:pos x="0" y="6"/>
                </a:cxn>
                <a:cxn ang="0">
                  <a:pos x="0" y="10"/>
                </a:cxn>
                <a:cxn ang="0">
                  <a:pos x="0" y="10"/>
                </a:cxn>
                <a:cxn ang="0">
                  <a:pos x="0" y="12"/>
                </a:cxn>
                <a:cxn ang="0">
                  <a:pos x="2" y="16"/>
                </a:cxn>
                <a:cxn ang="0">
                  <a:pos x="4" y="18"/>
                </a:cxn>
                <a:cxn ang="0">
                  <a:pos x="8" y="18"/>
                </a:cxn>
                <a:cxn ang="0">
                  <a:pos x="8" y="18"/>
                </a:cxn>
                <a:cxn ang="0">
                  <a:pos x="12" y="18"/>
                </a:cxn>
                <a:cxn ang="0">
                  <a:pos x="14" y="16"/>
                </a:cxn>
                <a:cxn ang="0">
                  <a:pos x="16" y="12"/>
                </a:cxn>
                <a:cxn ang="0">
                  <a:pos x="16" y="10"/>
                </a:cxn>
                <a:cxn ang="0">
                  <a:pos x="16" y="10"/>
                </a:cxn>
                <a:cxn ang="0">
                  <a:pos x="16" y="6"/>
                </a:cxn>
                <a:cxn ang="0">
                  <a:pos x="14" y="4"/>
                </a:cxn>
                <a:cxn ang="0">
                  <a:pos x="12" y="2"/>
                </a:cxn>
                <a:cxn ang="0">
                  <a:pos x="8" y="0"/>
                </a:cxn>
              </a:cxnLst>
              <a:rect l="0" t="0" r="r" b="b"/>
              <a:pathLst>
                <a:path w="16" h="18">
                  <a:moveTo>
                    <a:pt x="8" y="0"/>
                  </a:moveTo>
                  <a:lnTo>
                    <a:pt x="8" y="0"/>
                  </a:lnTo>
                  <a:lnTo>
                    <a:pt x="4" y="2"/>
                  </a:lnTo>
                  <a:lnTo>
                    <a:pt x="2" y="4"/>
                  </a:lnTo>
                  <a:lnTo>
                    <a:pt x="0" y="6"/>
                  </a:lnTo>
                  <a:lnTo>
                    <a:pt x="0" y="10"/>
                  </a:lnTo>
                  <a:lnTo>
                    <a:pt x="0" y="10"/>
                  </a:lnTo>
                  <a:lnTo>
                    <a:pt x="0" y="12"/>
                  </a:lnTo>
                  <a:lnTo>
                    <a:pt x="2" y="16"/>
                  </a:lnTo>
                  <a:lnTo>
                    <a:pt x="4" y="18"/>
                  </a:lnTo>
                  <a:lnTo>
                    <a:pt x="8" y="18"/>
                  </a:lnTo>
                  <a:lnTo>
                    <a:pt x="8" y="18"/>
                  </a:lnTo>
                  <a:lnTo>
                    <a:pt x="12" y="18"/>
                  </a:lnTo>
                  <a:lnTo>
                    <a:pt x="14" y="16"/>
                  </a:lnTo>
                  <a:lnTo>
                    <a:pt x="16" y="12"/>
                  </a:lnTo>
                  <a:lnTo>
                    <a:pt x="16" y="10"/>
                  </a:lnTo>
                  <a:lnTo>
                    <a:pt x="16" y="10"/>
                  </a:lnTo>
                  <a:lnTo>
                    <a:pt x="16" y="6"/>
                  </a:lnTo>
                  <a:lnTo>
                    <a:pt x="14" y="4"/>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02" name="Freeform 300"/>
            <p:cNvSpPr/>
            <p:nvPr/>
          </p:nvSpPr>
          <p:spPr bwMode="auto">
            <a:xfrm>
              <a:off x="3506788" y="1247775"/>
              <a:ext cx="19050" cy="19050"/>
            </a:xfrm>
            <a:custGeom>
              <a:avLst/>
              <a:gdLst/>
              <a:ahLst/>
              <a:cxnLst>
                <a:cxn ang="0">
                  <a:pos x="6" y="0"/>
                </a:cxn>
                <a:cxn ang="0">
                  <a:pos x="6" y="0"/>
                </a:cxn>
                <a:cxn ang="0">
                  <a:pos x="2" y="2"/>
                </a:cxn>
                <a:cxn ang="0">
                  <a:pos x="0" y="6"/>
                </a:cxn>
                <a:cxn ang="0">
                  <a:pos x="0" y="6"/>
                </a:cxn>
                <a:cxn ang="0">
                  <a:pos x="2" y="12"/>
                </a:cxn>
                <a:cxn ang="0">
                  <a:pos x="6" y="12"/>
                </a:cxn>
                <a:cxn ang="0">
                  <a:pos x="6" y="12"/>
                </a:cxn>
                <a:cxn ang="0">
                  <a:pos x="10" y="12"/>
                </a:cxn>
                <a:cxn ang="0">
                  <a:pos x="12" y="6"/>
                </a:cxn>
                <a:cxn ang="0">
                  <a:pos x="12" y="6"/>
                </a:cxn>
                <a:cxn ang="0">
                  <a:pos x="10" y="2"/>
                </a:cxn>
                <a:cxn ang="0">
                  <a:pos x="6" y="0"/>
                </a:cxn>
              </a:cxnLst>
              <a:rect l="0" t="0" r="r" b="b"/>
              <a:pathLst>
                <a:path w="12" h="12">
                  <a:moveTo>
                    <a:pt x="6" y="0"/>
                  </a:moveTo>
                  <a:lnTo>
                    <a:pt x="6" y="0"/>
                  </a:lnTo>
                  <a:lnTo>
                    <a:pt x="2" y="2"/>
                  </a:lnTo>
                  <a:lnTo>
                    <a:pt x="0" y="6"/>
                  </a:lnTo>
                  <a:lnTo>
                    <a:pt x="0" y="6"/>
                  </a:lnTo>
                  <a:lnTo>
                    <a:pt x="2" y="12"/>
                  </a:lnTo>
                  <a:lnTo>
                    <a:pt x="6" y="12"/>
                  </a:lnTo>
                  <a:lnTo>
                    <a:pt x="6" y="12"/>
                  </a:lnTo>
                  <a:lnTo>
                    <a:pt x="10" y="12"/>
                  </a:lnTo>
                  <a:lnTo>
                    <a:pt x="12" y="6"/>
                  </a:lnTo>
                  <a:lnTo>
                    <a:pt x="12" y="6"/>
                  </a:lnTo>
                  <a:lnTo>
                    <a:pt x="10"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03" name="Freeform 301"/>
            <p:cNvSpPr/>
            <p:nvPr/>
          </p:nvSpPr>
          <p:spPr bwMode="auto">
            <a:xfrm>
              <a:off x="3506788" y="1247775"/>
              <a:ext cx="19050" cy="19050"/>
            </a:xfrm>
            <a:custGeom>
              <a:avLst/>
              <a:gdLst/>
              <a:ahLst/>
              <a:cxnLst>
                <a:cxn ang="0">
                  <a:pos x="6" y="0"/>
                </a:cxn>
                <a:cxn ang="0">
                  <a:pos x="6" y="0"/>
                </a:cxn>
                <a:cxn ang="0">
                  <a:pos x="2" y="2"/>
                </a:cxn>
                <a:cxn ang="0">
                  <a:pos x="0" y="6"/>
                </a:cxn>
                <a:cxn ang="0">
                  <a:pos x="0" y="6"/>
                </a:cxn>
                <a:cxn ang="0">
                  <a:pos x="2" y="12"/>
                </a:cxn>
                <a:cxn ang="0">
                  <a:pos x="6" y="12"/>
                </a:cxn>
                <a:cxn ang="0">
                  <a:pos x="6" y="12"/>
                </a:cxn>
                <a:cxn ang="0">
                  <a:pos x="10" y="12"/>
                </a:cxn>
                <a:cxn ang="0">
                  <a:pos x="12" y="6"/>
                </a:cxn>
                <a:cxn ang="0">
                  <a:pos x="12" y="6"/>
                </a:cxn>
                <a:cxn ang="0">
                  <a:pos x="10" y="2"/>
                </a:cxn>
                <a:cxn ang="0">
                  <a:pos x="6" y="0"/>
                </a:cxn>
              </a:cxnLst>
              <a:rect l="0" t="0" r="r" b="b"/>
              <a:pathLst>
                <a:path w="12" h="12">
                  <a:moveTo>
                    <a:pt x="6" y="0"/>
                  </a:moveTo>
                  <a:lnTo>
                    <a:pt x="6" y="0"/>
                  </a:lnTo>
                  <a:lnTo>
                    <a:pt x="2" y="2"/>
                  </a:lnTo>
                  <a:lnTo>
                    <a:pt x="0" y="6"/>
                  </a:lnTo>
                  <a:lnTo>
                    <a:pt x="0" y="6"/>
                  </a:lnTo>
                  <a:lnTo>
                    <a:pt x="2" y="12"/>
                  </a:lnTo>
                  <a:lnTo>
                    <a:pt x="6" y="12"/>
                  </a:lnTo>
                  <a:lnTo>
                    <a:pt x="6" y="12"/>
                  </a:lnTo>
                  <a:lnTo>
                    <a:pt x="10" y="12"/>
                  </a:lnTo>
                  <a:lnTo>
                    <a:pt x="12" y="6"/>
                  </a:lnTo>
                  <a:lnTo>
                    <a:pt x="12" y="6"/>
                  </a:lnTo>
                  <a:lnTo>
                    <a:pt x="10"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04" name="Freeform 302"/>
            <p:cNvSpPr/>
            <p:nvPr/>
          </p:nvSpPr>
          <p:spPr bwMode="auto">
            <a:xfrm>
              <a:off x="4271963" y="1381125"/>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05" name="Freeform 303"/>
            <p:cNvSpPr/>
            <p:nvPr/>
          </p:nvSpPr>
          <p:spPr bwMode="auto">
            <a:xfrm>
              <a:off x="4271963" y="1381125"/>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06" name="Freeform 304"/>
            <p:cNvSpPr/>
            <p:nvPr/>
          </p:nvSpPr>
          <p:spPr bwMode="auto">
            <a:xfrm>
              <a:off x="4494213" y="1327150"/>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07" name="Freeform 305"/>
            <p:cNvSpPr/>
            <p:nvPr/>
          </p:nvSpPr>
          <p:spPr bwMode="auto">
            <a:xfrm>
              <a:off x="4494213" y="1327150"/>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08" name="Freeform 306"/>
            <p:cNvSpPr/>
            <p:nvPr/>
          </p:nvSpPr>
          <p:spPr bwMode="auto">
            <a:xfrm>
              <a:off x="4475163" y="1568450"/>
              <a:ext cx="22225" cy="19050"/>
            </a:xfrm>
            <a:custGeom>
              <a:avLst/>
              <a:gdLst/>
              <a:ahLst/>
              <a:cxnLst>
                <a:cxn ang="0">
                  <a:pos x="8" y="0"/>
                </a:cxn>
                <a:cxn ang="0">
                  <a:pos x="8" y="0"/>
                </a:cxn>
                <a:cxn ang="0">
                  <a:pos x="2" y="2"/>
                </a:cxn>
                <a:cxn ang="0">
                  <a:pos x="0" y="6"/>
                </a:cxn>
                <a:cxn ang="0">
                  <a:pos x="0" y="6"/>
                </a:cxn>
                <a:cxn ang="0">
                  <a:pos x="2" y="10"/>
                </a:cxn>
                <a:cxn ang="0">
                  <a:pos x="8" y="12"/>
                </a:cxn>
                <a:cxn ang="0">
                  <a:pos x="8" y="12"/>
                </a:cxn>
                <a:cxn ang="0">
                  <a:pos x="12" y="10"/>
                </a:cxn>
                <a:cxn ang="0">
                  <a:pos x="14" y="6"/>
                </a:cxn>
                <a:cxn ang="0">
                  <a:pos x="14" y="6"/>
                </a:cxn>
                <a:cxn ang="0">
                  <a:pos x="12" y="2"/>
                </a:cxn>
                <a:cxn ang="0">
                  <a:pos x="8" y="0"/>
                </a:cxn>
              </a:cxnLst>
              <a:rect l="0" t="0" r="r" b="b"/>
              <a:pathLst>
                <a:path w="14" h="12">
                  <a:moveTo>
                    <a:pt x="8" y="0"/>
                  </a:moveTo>
                  <a:lnTo>
                    <a:pt x="8" y="0"/>
                  </a:lnTo>
                  <a:lnTo>
                    <a:pt x="2" y="2"/>
                  </a:lnTo>
                  <a:lnTo>
                    <a:pt x="0" y="6"/>
                  </a:lnTo>
                  <a:lnTo>
                    <a:pt x="0" y="6"/>
                  </a:lnTo>
                  <a:lnTo>
                    <a:pt x="2" y="10"/>
                  </a:lnTo>
                  <a:lnTo>
                    <a:pt x="8" y="12"/>
                  </a:lnTo>
                  <a:lnTo>
                    <a:pt x="8" y="12"/>
                  </a:lnTo>
                  <a:lnTo>
                    <a:pt x="12" y="10"/>
                  </a:lnTo>
                  <a:lnTo>
                    <a:pt x="14" y="6"/>
                  </a:lnTo>
                  <a:lnTo>
                    <a:pt x="14"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09" name="Freeform 307"/>
            <p:cNvSpPr/>
            <p:nvPr/>
          </p:nvSpPr>
          <p:spPr bwMode="auto">
            <a:xfrm>
              <a:off x="4475163" y="1568450"/>
              <a:ext cx="22225" cy="19050"/>
            </a:xfrm>
            <a:custGeom>
              <a:avLst/>
              <a:gdLst/>
              <a:ahLst/>
              <a:cxnLst>
                <a:cxn ang="0">
                  <a:pos x="8" y="0"/>
                </a:cxn>
                <a:cxn ang="0">
                  <a:pos x="8" y="0"/>
                </a:cxn>
                <a:cxn ang="0">
                  <a:pos x="2" y="2"/>
                </a:cxn>
                <a:cxn ang="0">
                  <a:pos x="0" y="6"/>
                </a:cxn>
                <a:cxn ang="0">
                  <a:pos x="0" y="6"/>
                </a:cxn>
                <a:cxn ang="0">
                  <a:pos x="2" y="10"/>
                </a:cxn>
                <a:cxn ang="0">
                  <a:pos x="8" y="12"/>
                </a:cxn>
                <a:cxn ang="0">
                  <a:pos x="8" y="12"/>
                </a:cxn>
                <a:cxn ang="0">
                  <a:pos x="12" y="10"/>
                </a:cxn>
                <a:cxn ang="0">
                  <a:pos x="14" y="6"/>
                </a:cxn>
                <a:cxn ang="0">
                  <a:pos x="14" y="6"/>
                </a:cxn>
                <a:cxn ang="0">
                  <a:pos x="12" y="2"/>
                </a:cxn>
                <a:cxn ang="0">
                  <a:pos x="8" y="0"/>
                </a:cxn>
              </a:cxnLst>
              <a:rect l="0" t="0" r="r" b="b"/>
              <a:pathLst>
                <a:path w="14" h="12">
                  <a:moveTo>
                    <a:pt x="8" y="0"/>
                  </a:moveTo>
                  <a:lnTo>
                    <a:pt x="8" y="0"/>
                  </a:lnTo>
                  <a:lnTo>
                    <a:pt x="2" y="2"/>
                  </a:lnTo>
                  <a:lnTo>
                    <a:pt x="0" y="6"/>
                  </a:lnTo>
                  <a:lnTo>
                    <a:pt x="0" y="6"/>
                  </a:lnTo>
                  <a:lnTo>
                    <a:pt x="2" y="10"/>
                  </a:lnTo>
                  <a:lnTo>
                    <a:pt x="8" y="12"/>
                  </a:lnTo>
                  <a:lnTo>
                    <a:pt x="8" y="12"/>
                  </a:lnTo>
                  <a:lnTo>
                    <a:pt x="12" y="10"/>
                  </a:lnTo>
                  <a:lnTo>
                    <a:pt x="14" y="6"/>
                  </a:lnTo>
                  <a:lnTo>
                    <a:pt x="14"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10" name="Freeform 308"/>
            <p:cNvSpPr/>
            <p:nvPr/>
          </p:nvSpPr>
          <p:spPr bwMode="auto">
            <a:xfrm>
              <a:off x="4056063" y="107632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11" name="Freeform 309"/>
            <p:cNvSpPr/>
            <p:nvPr/>
          </p:nvSpPr>
          <p:spPr bwMode="auto">
            <a:xfrm>
              <a:off x="4056063" y="107632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12" name="Freeform 310"/>
            <p:cNvSpPr/>
            <p:nvPr/>
          </p:nvSpPr>
          <p:spPr bwMode="auto">
            <a:xfrm>
              <a:off x="6459538" y="149542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13" name="Freeform 311"/>
            <p:cNvSpPr/>
            <p:nvPr/>
          </p:nvSpPr>
          <p:spPr bwMode="auto">
            <a:xfrm>
              <a:off x="6459538" y="149542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14" name="Freeform 312"/>
            <p:cNvSpPr/>
            <p:nvPr/>
          </p:nvSpPr>
          <p:spPr bwMode="auto">
            <a:xfrm>
              <a:off x="6345238" y="1130300"/>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15" name="Freeform 313"/>
            <p:cNvSpPr/>
            <p:nvPr/>
          </p:nvSpPr>
          <p:spPr bwMode="auto">
            <a:xfrm>
              <a:off x="6345238" y="1130300"/>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16" name="Freeform 314"/>
            <p:cNvSpPr/>
            <p:nvPr/>
          </p:nvSpPr>
          <p:spPr bwMode="auto">
            <a:xfrm>
              <a:off x="5491163" y="1771650"/>
              <a:ext cx="19050"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0" y="12"/>
                </a:cxn>
                <a:cxn ang="0">
                  <a:pos x="12" y="6"/>
                </a:cxn>
                <a:cxn ang="0">
                  <a:pos x="12" y="6"/>
                </a:cxn>
                <a:cxn ang="0">
                  <a:pos x="10" y="2"/>
                </a:cxn>
                <a:cxn ang="0">
                  <a:pos x="6" y="0"/>
                </a:cxn>
              </a:cxnLst>
              <a:rect l="0" t="0" r="r" b="b"/>
              <a:pathLst>
                <a:path w="12" h="14">
                  <a:moveTo>
                    <a:pt x="6" y="0"/>
                  </a:moveTo>
                  <a:lnTo>
                    <a:pt x="6" y="0"/>
                  </a:lnTo>
                  <a:lnTo>
                    <a:pt x="2" y="2"/>
                  </a:lnTo>
                  <a:lnTo>
                    <a:pt x="0" y="6"/>
                  </a:lnTo>
                  <a:lnTo>
                    <a:pt x="0" y="6"/>
                  </a:lnTo>
                  <a:lnTo>
                    <a:pt x="2" y="12"/>
                  </a:lnTo>
                  <a:lnTo>
                    <a:pt x="6" y="14"/>
                  </a:lnTo>
                  <a:lnTo>
                    <a:pt x="6" y="14"/>
                  </a:lnTo>
                  <a:lnTo>
                    <a:pt x="10" y="12"/>
                  </a:lnTo>
                  <a:lnTo>
                    <a:pt x="12" y="6"/>
                  </a:lnTo>
                  <a:lnTo>
                    <a:pt x="12" y="6"/>
                  </a:lnTo>
                  <a:lnTo>
                    <a:pt x="10"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17" name="Freeform 315"/>
            <p:cNvSpPr/>
            <p:nvPr/>
          </p:nvSpPr>
          <p:spPr bwMode="auto">
            <a:xfrm>
              <a:off x="5491163" y="1771650"/>
              <a:ext cx="19050"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0" y="12"/>
                </a:cxn>
                <a:cxn ang="0">
                  <a:pos x="12" y="6"/>
                </a:cxn>
                <a:cxn ang="0">
                  <a:pos x="12" y="6"/>
                </a:cxn>
                <a:cxn ang="0">
                  <a:pos x="10" y="2"/>
                </a:cxn>
                <a:cxn ang="0">
                  <a:pos x="6" y="0"/>
                </a:cxn>
              </a:cxnLst>
              <a:rect l="0" t="0" r="r" b="b"/>
              <a:pathLst>
                <a:path w="12" h="14">
                  <a:moveTo>
                    <a:pt x="6" y="0"/>
                  </a:moveTo>
                  <a:lnTo>
                    <a:pt x="6" y="0"/>
                  </a:lnTo>
                  <a:lnTo>
                    <a:pt x="2" y="2"/>
                  </a:lnTo>
                  <a:lnTo>
                    <a:pt x="0" y="6"/>
                  </a:lnTo>
                  <a:lnTo>
                    <a:pt x="0" y="6"/>
                  </a:lnTo>
                  <a:lnTo>
                    <a:pt x="2" y="12"/>
                  </a:lnTo>
                  <a:lnTo>
                    <a:pt x="6" y="14"/>
                  </a:lnTo>
                  <a:lnTo>
                    <a:pt x="6" y="14"/>
                  </a:lnTo>
                  <a:lnTo>
                    <a:pt x="10" y="12"/>
                  </a:lnTo>
                  <a:lnTo>
                    <a:pt x="12" y="6"/>
                  </a:lnTo>
                  <a:lnTo>
                    <a:pt x="12" y="6"/>
                  </a:lnTo>
                  <a:lnTo>
                    <a:pt x="10"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18" name="Freeform 316"/>
            <p:cNvSpPr/>
            <p:nvPr/>
          </p:nvSpPr>
          <p:spPr bwMode="auto">
            <a:xfrm>
              <a:off x="3744913" y="149542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19" name="Freeform 317"/>
            <p:cNvSpPr/>
            <p:nvPr/>
          </p:nvSpPr>
          <p:spPr bwMode="auto">
            <a:xfrm>
              <a:off x="3744913" y="149542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20" name="Freeform 318"/>
            <p:cNvSpPr/>
            <p:nvPr/>
          </p:nvSpPr>
          <p:spPr bwMode="auto">
            <a:xfrm>
              <a:off x="1833563" y="1470025"/>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21" name="Freeform 319"/>
            <p:cNvSpPr/>
            <p:nvPr/>
          </p:nvSpPr>
          <p:spPr bwMode="auto">
            <a:xfrm>
              <a:off x="1833563" y="1470025"/>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22" name="Freeform 320"/>
            <p:cNvSpPr/>
            <p:nvPr/>
          </p:nvSpPr>
          <p:spPr bwMode="auto">
            <a:xfrm>
              <a:off x="2116138" y="1114425"/>
              <a:ext cx="22225" cy="19050"/>
            </a:xfrm>
            <a:custGeom>
              <a:avLst/>
              <a:gdLst/>
              <a:ahLst/>
              <a:cxnLst>
                <a:cxn ang="0">
                  <a:pos x="8" y="0"/>
                </a:cxn>
                <a:cxn ang="0">
                  <a:pos x="8" y="0"/>
                </a:cxn>
                <a:cxn ang="0">
                  <a:pos x="2" y="2"/>
                </a:cxn>
                <a:cxn ang="0">
                  <a:pos x="0" y="6"/>
                </a:cxn>
                <a:cxn ang="0">
                  <a:pos x="0" y="6"/>
                </a:cxn>
                <a:cxn ang="0">
                  <a:pos x="2" y="10"/>
                </a:cxn>
                <a:cxn ang="0">
                  <a:pos x="8" y="12"/>
                </a:cxn>
                <a:cxn ang="0">
                  <a:pos x="8" y="12"/>
                </a:cxn>
                <a:cxn ang="0">
                  <a:pos x="12" y="10"/>
                </a:cxn>
                <a:cxn ang="0">
                  <a:pos x="14" y="6"/>
                </a:cxn>
                <a:cxn ang="0">
                  <a:pos x="14" y="6"/>
                </a:cxn>
                <a:cxn ang="0">
                  <a:pos x="12" y="2"/>
                </a:cxn>
                <a:cxn ang="0">
                  <a:pos x="8" y="0"/>
                </a:cxn>
              </a:cxnLst>
              <a:rect l="0" t="0" r="r" b="b"/>
              <a:pathLst>
                <a:path w="14" h="12">
                  <a:moveTo>
                    <a:pt x="8" y="0"/>
                  </a:moveTo>
                  <a:lnTo>
                    <a:pt x="8" y="0"/>
                  </a:lnTo>
                  <a:lnTo>
                    <a:pt x="2" y="2"/>
                  </a:lnTo>
                  <a:lnTo>
                    <a:pt x="0" y="6"/>
                  </a:lnTo>
                  <a:lnTo>
                    <a:pt x="0" y="6"/>
                  </a:lnTo>
                  <a:lnTo>
                    <a:pt x="2" y="10"/>
                  </a:lnTo>
                  <a:lnTo>
                    <a:pt x="8" y="12"/>
                  </a:lnTo>
                  <a:lnTo>
                    <a:pt x="8" y="12"/>
                  </a:lnTo>
                  <a:lnTo>
                    <a:pt x="12" y="10"/>
                  </a:lnTo>
                  <a:lnTo>
                    <a:pt x="14" y="6"/>
                  </a:lnTo>
                  <a:lnTo>
                    <a:pt x="14"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23" name="Freeform 321"/>
            <p:cNvSpPr/>
            <p:nvPr/>
          </p:nvSpPr>
          <p:spPr bwMode="auto">
            <a:xfrm>
              <a:off x="2116138" y="1114425"/>
              <a:ext cx="22225" cy="19050"/>
            </a:xfrm>
            <a:custGeom>
              <a:avLst/>
              <a:gdLst/>
              <a:ahLst/>
              <a:cxnLst>
                <a:cxn ang="0">
                  <a:pos x="8" y="0"/>
                </a:cxn>
                <a:cxn ang="0">
                  <a:pos x="8" y="0"/>
                </a:cxn>
                <a:cxn ang="0">
                  <a:pos x="2" y="2"/>
                </a:cxn>
                <a:cxn ang="0">
                  <a:pos x="0" y="6"/>
                </a:cxn>
                <a:cxn ang="0">
                  <a:pos x="0" y="6"/>
                </a:cxn>
                <a:cxn ang="0">
                  <a:pos x="2" y="10"/>
                </a:cxn>
                <a:cxn ang="0">
                  <a:pos x="8" y="12"/>
                </a:cxn>
                <a:cxn ang="0">
                  <a:pos x="8" y="12"/>
                </a:cxn>
                <a:cxn ang="0">
                  <a:pos x="12" y="10"/>
                </a:cxn>
                <a:cxn ang="0">
                  <a:pos x="14" y="6"/>
                </a:cxn>
                <a:cxn ang="0">
                  <a:pos x="14" y="6"/>
                </a:cxn>
                <a:cxn ang="0">
                  <a:pos x="12" y="2"/>
                </a:cxn>
                <a:cxn ang="0">
                  <a:pos x="8" y="0"/>
                </a:cxn>
              </a:cxnLst>
              <a:rect l="0" t="0" r="r" b="b"/>
              <a:pathLst>
                <a:path w="14" h="12">
                  <a:moveTo>
                    <a:pt x="8" y="0"/>
                  </a:moveTo>
                  <a:lnTo>
                    <a:pt x="8" y="0"/>
                  </a:lnTo>
                  <a:lnTo>
                    <a:pt x="2" y="2"/>
                  </a:lnTo>
                  <a:lnTo>
                    <a:pt x="0" y="6"/>
                  </a:lnTo>
                  <a:lnTo>
                    <a:pt x="0" y="6"/>
                  </a:lnTo>
                  <a:lnTo>
                    <a:pt x="2" y="10"/>
                  </a:lnTo>
                  <a:lnTo>
                    <a:pt x="8" y="12"/>
                  </a:lnTo>
                  <a:lnTo>
                    <a:pt x="8" y="12"/>
                  </a:lnTo>
                  <a:lnTo>
                    <a:pt x="12" y="10"/>
                  </a:lnTo>
                  <a:lnTo>
                    <a:pt x="14" y="6"/>
                  </a:lnTo>
                  <a:lnTo>
                    <a:pt x="14"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24" name="Freeform 322"/>
            <p:cNvSpPr/>
            <p:nvPr/>
          </p:nvSpPr>
          <p:spPr bwMode="auto">
            <a:xfrm>
              <a:off x="5405438" y="1044575"/>
              <a:ext cx="53975" cy="53975"/>
            </a:xfrm>
            <a:custGeom>
              <a:avLst/>
              <a:gdLst/>
              <a:ahLst/>
              <a:cxnLst>
                <a:cxn ang="0">
                  <a:pos x="18" y="0"/>
                </a:cxn>
                <a:cxn ang="0">
                  <a:pos x="18" y="0"/>
                </a:cxn>
                <a:cxn ang="0">
                  <a:pos x="10" y="0"/>
                </a:cxn>
                <a:cxn ang="0">
                  <a:pos x="6" y="4"/>
                </a:cxn>
                <a:cxn ang="0">
                  <a:pos x="2" y="10"/>
                </a:cxn>
                <a:cxn ang="0">
                  <a:pos x="0" y="16"/>
                </a:cxn>
                <a:cxn ang="0">
                  <a:pos x="0" y="16"/>
                </a:cxn>
                <a:cxn ang="0">
                  <a:pos x="2" y="24"/>
                </a:cxn>
                <a:cxn ang="0">
                  <a:pos x="6" y="28"/>
                </a:cxn>
                <a:cxn ang="0">
                  <a:pos x="10" y="32"/>
                </a:cxn>
                <a:cxn ang="0">
                  <a:pos x="18" y="34"/>
                </a:cxn>
                <a:cxn ang="0">
                  <a:pos x="18" y="34"/>
                </a:cxn>
                <a:cxn ang="0">
                  <a:pos x="24" y="32"/>
                </a:cxn>
                <a:cxn ang="0">
                  <a:pos x="30" y="28"/>
                </a:cxn>
                <a:cxn ang="0">
                  <a:pos x="32" y="24"/>
                </a:cxn>
                <a:cxn ang="0">
                  <a:pos x="34" y="16"/>
                </a:cxn>
                <a:cxn ang="0">
                  <a:pos x="34" y="16"/>
                </a:cxn>
                <a:cxn ang="0">
                  <a:pos x="32" y="10"/>
                </a:cxn>
                <a:cxn ang="0">
                  <a:pos x="30" y="4"/>
                </a:cxn>
                <a:cxn ang="0">
                  <a:pos x="24" y="0"/>
                </a:cxn>
                <a:cxn ang="0">
                  <a:pos x="18" y="0"/>
                </a:cxn>
              </a:cxnLst>
              <a:rect l="0" t="0" r="r" b="b"/>
              <a:pathLst>
                <a:path w="34" h="34">
                  <a:moveTo>
                    <a:pt x="18" y="0"/>
                  </a:moveTo>
                  <a:lnTo>
                    <a:pt x="18" y="0"/>
                  </a:lnTo>
                  <a:lnTo>
                    <a:pt x="10" y="0"/>
                  </a:lnTo>
                  <a:lnTo>
                    <a:pt x="6" y="4"/>
                  </a:lnTo>
                  <a:lnTo>
                    <a:pt x="2" y="10"/>
                  </a:lnTo>
                  <a:lnTo>
                    <a:pt x="0" y="16"/>
                  </a:lnTo>
                  <a:lnTo>
                    <a:pt x="0" y="16"/>
                  </a:lnTo>
                  <a:lnTo>
                    <a:pt x="2" y="24"/>
                  </a:lnTo>
                  <a:lnTo>
                    <a:pt x="6" y="28"/>
                  </a:lnTo>
                  <a:lnTo>
                    <a:pt x="10" y="32"/>
                  </a:lnTo>
                  <a:lnTo>
                    <a:pt x="18" y="34"/>
                  </a:lnTo>
                  <a:lnTo>
                    <a:pt x="18" y="34"/>
                  </a:lnTo>
                  <a:lnTo>
                    <a:pt x="24" y="32"/>
                  </a:lnTo>
                  <a:lnTo>
                    <a:pt x="30" y="28"/>
                  </a:lnTo>
                  <a:lnTo>
                    <a:pt x="32" y="24"/>
                  </a:lnTo>
                  <a:lnTo>
                    <a:pt x="34" y="16"/>
                  </a:lnTo>
                  <a:lnTo>
                    <a:pt x="34" y="16"/>
                  </a:lnTo>
                  <a:lnTo>
                    <a:pt x="32" y="10"/>
                  </a:lnTo>
                  <a:lnTo>
                    <a:pt x="30" y="4"/>
                  </a:lnTo>
                  <a:lnTo>
                    <a:pt x="24" y="0"/>
                  </a:lnTo>
                  <a:lnTo>
                    <a:pt x="1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25" name="Freeform 323"/>
            <p:cNvSpPr/>
            <p:nvPr/>
          </p:nvSpPr>
          <p:spPr bwMode="auto">
            <a:xfrm>
              <a:off x="5405438" y="1044575"/>
              <a:ext cx="53975" cy="53975"/>
            </a:xfrm>
            <a:custGeom>
              <a:avLst/>
              <a:gdLst/>
              <a:ahLst/>
              <a:cxnLst>
                <a:cxn ang="0">
                  <a:pos x="18" y="0"/>
                </a:cxn>
                <a:cxn ang="0">
                  <a:pos x="18" y="0"/>
                </a:cxn>
                <a:cxn ang="0">
                  <a:pos x="10" y="0"/>
                </a:cxn>
                <a:cxn ang="0">
                  <a:pos x="6" y="4"/>
                </a:cxn>
                <a:cxn ang="0">
                  <a:pos x="2" y="10"/>
                </a:cxn>
                <a:cxn ang="0">
                  <a:pos x="0" y="16"/>
                </a:cxn>
                <a:cxn ang="0">
                  <a:pos x="0" y="16"/>
                </a:cxn>
                <a:cxn ang="0">
                  <a:pos x="2" y="24"/>
                </a:cxn>
                <a:cxn ang="0">
                  <a:pos x="6" y="28"/>
                </a:cxn>
                <a:cxn ang="0">
                  <a:pos x="10" y="32"/>
                </a:cxn>
                <a:cxn ang="0">
                  <a:pos x="18" y="34"/>
                </a:cxn>
                <a:cxn ang="0">
                  <a:pos x="18" y="34"/>
                </a:cxn>
                <a:cxn ang="0">
                  <a:pos x="24" y="32"/>
                </a:cxn>
                <a:cxn ang="0">
                  <a:pos x="30" y="28"/>
                </a:cxn>
                <a:cxn ang="0">
                  <a:pos x="32" y="24"/>
                </a:cxn>
                <a:cxn ang="0">
                  <a:pos x="34" y="16"/>
                </a:cxn>
                <a:cxn ang="0">
                  <a:pos x="34" y="16"/>
                </a:cxn>
                <a:cxn ang="0">
                  <a:pos x="32" y="10"/>
                </a:cxn>
                <a:cxn ang="0">
                  <a:pos x="30" y="4"/>
                </a:cxn>
                <a:cxn ang="0">
                  <a:pos x="24" y="0"/>
                </a:cxn>
                <a:cxn ang="0">
                  <a:pos x="18" y="0"/>
                </a:cxn>
              </a:cxnLst>
              <a:rect l="0" t="0" r="r" b="b"/>
              <a:pathLst>
                <a:path w="34" h="34">
                  <a:moveTo>
                    <a:pt x="18" y="0"/>
                  </a:moveTo>
                  <a:lnTo>
                    <a:pt x="18" y="0"/>
                  </a:lnTo>
                  <a:lnTo>
                    <a:pt x="10" y="0"/>
                  </a:lnTo>
                  <a:lnTo>
                    <a:pt x="6" y="4"/>
                  </a:lnTo>
                  <a:lnTo>
                    <a:pt x="2" y="10"/>
                  </a:lnTo>
                  <a:lnTo>
                    <a:pt x="0" y="16"/>
                  </a:lnTo>
                  <a:lnTo>
                    <a:pt x="0" y="16"/>
                  </a:lnTo>
                  <a:lnTo>
                    <a:pt x="2" y="24"/>
                  </a:lnTo>
                  <a:lnTo>
                    <a:pt x="6" y="28"/>
                  </a:lnTo>
                  <a:lnTo>
                    <a:pt x="10" y="32"/>
                  </a:lnTo>
                  <a:lnTo>
                    <a:pt x="18" y="34"/>
                  </a:lnTo>
                  <a:lnTo>
                    <a:pt x="18" y="34"/>
                  </a:lnTo>
                  <a:lnTo>
                    <a:pt x="24" y="32"/>
                  </a:lnTo>
                  <a:lnTo>
                    <a:pt x="30" y="28"/>
                  </a:lnTo>
                  <a:lnTo>
                    <a:pt x="32" y="24"/>
                  </a:lnTo>
                  <a:lnTo>
                    <a:pt x="34" y="16"/>
                  </a:lnTo>
                  <a:lnTo>
                    <a:pt x="34" y="16"/>
                  </a:lnTo>
                  <a:lnTo>
                    <a:pt x="32" y="10"/>
                  </a:lnTo>
                  <a:lnTo>
                    <a:pt x="30" y="4"/>
                  </a:lnTo>
                  <a:lnTo>
                    <a:pt x="24" y="0"/>
                  </a:lnTo>
                  <a:lnTo>
                    <a:pt x="1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26" name="Freeform 324"/>
            <p:cNvSpPr/>
            <p:nvPr/>
          </p:nvSpPr>
          <p:spPr bwMode="auto">
            <a:xfrm>
              <a:off x="4237038" y="1692275"/>
              <a:ext cx="53975" cy="53975"/>
            </a:xfrm>
            <a:custGeom>
              <a:avLst/>
              <a:gdLst/>
              <a:ahLst/>
              <a:cxnLst>
                <a:cxn ang="0">
                  <a:pos x="18" y="0"/>
                </a:cxn>
                <a:cxn ang="0">
                  <a:pos x="18" y="0"/>
                </a:cxn>
                <a:cxn ang="0">
                  <a:pos x="10" y="2"/>
                </a:cxn>
                <a:cxn ang="0">
                  <a:pos x="6" y="6"/>
                </a:cxn>
                <a:cxn ang="0">
                  <a:pos x="2" y="12"/>
                </a:cxn>
                <a:cxn ang="0">
                  <a:pos x="0" y="18"/>
                </a:cxn>
                <a:cxn ang="0">
                  <a:pos x="0" y="18"/>
                </a:cxn>
                <a:cxn ang="0">
                  <a:pos x="2" y="24"/>
                </a:cxn>
                <a:cxn ang="0">
                  <a:pos x="6" y="30"/>
                </a:cxn>
                <a:cxn ang="0">
                  <a:pos x="10" y="34"/>
                </a:cxn>
                <a:cxn ang="0">
                  <a:pos x="18" y="34"/>
                </a:cxn>
                <a:cxn ang="0">
                  <a:pos x="18" y="34"/>
                </a:cxn>
                <a:cxn ang="0">
                  <a:pos x="24" y="34"/>
                </a:cxn>
                <a:cxn ang="0">
                  <a:pos x="28" y="30"/>
                </a:cxn>
                <a:cxn ang="0">
                  <a:pos x="32" y="24"/>
                </a:cxn>
                <a:cxn ang="0">
                  <a:pos x="34" y="18"/>
                </a:cxn>
                <a:cxn ang="0">
                  <a:pos x="34" y="18"/>
                </a:cxn>
                <a:cxn ang="0">
                  <a:pos x="32" y="12"/>
                </a:cxn>
                <a:cxn ang="0">
                  <a:pos x="28" y="6"/>
                </a:cxn>
                <a:cxn ang="0">
                  <a:pos x="24" y="2"/>
                </a:cxn>
                <a:cxn ang="0">
                  <a:pos x="18" y="0"/>
                </a:cxn>
              </a:cxnLst>
              <a:rect l="0" t="0" r="r" b="b"/>
              <a:pathLst>
                <a:path w="34" h="34">
                  <a:moveTo>
                    <a:pt x="18" y="0"/>
                  </a:moveTo>
                  <a:lnTo>
                    <a:pt x="18" y="0"/>
                  </a:lnTo>
                  <a:lnTo>
                    <a:pt x="10" y="2"/>
                  </a:lnTo>
                  <a:lnTo>
                    <a:pt x="6" y="6"/>
                  </a:lnTo>
                  <a:lnTo>
                    <a:pt x="2" y="12"/>
                  </a:lnTo>
                  <a:lnTo>
                    <a:pt x="0" y="18"/>
                  </a:lnTo>
                  <a:lnTo>
                    <a:pt x="0" y="18"/>
                  </a:lnTo>
                  <a:lnTo>
                    <a:pt x="2" y="24"/>
                  </a:lnTo>
                  <a:lnTo>
                    <a:pt x="6" y="30"/>
                  </a:lnTo>
                  <a:lnTo>
                    <a:pt x="10" y="34"/>
                  </a:lnTo>
                  <a:lnTo>
                    <a:pt x="18" y="34"/>
                  </a:lnTo>
                  <a:lnTo>
                    <a:pt x="18" y="34"/>
                  </a:lnTo>
                  <a:lnTo>
                    <a:pt x="24" y="34"/>
                  </a:lnTo>
                  <a:lnTo>
                    <a:pt x="28" y="30"/>
                  </a:lnTo>
                  <a:lnTo>
                    <a:pt x="32" y="24"/>
                  </a:lnTo>
                  <a:lnTo>
                    <a:pt x="34" y="18"/>
                  </a:lnTo>
                  <a:lnTo>
                    <a:pt x="34" y="18"/>
                  </a:lnTo>
                  <a:lnTo>
                    <a:pt x="32" y="12"/>
                  </a:lnTo>
                  <a:lnTo>
                    <a:pt x="28" y="6"/>
                  </a:lnTo>
                  <a:lnTo>
                    <a:pt x="24" y="2"/>
                  </a:lnTo>
                  <a:lnTo>
                    <a:pt x="1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27" name="Freeform 325"/>
            <p:cNvSpPr/>
            <p:nvPr/>
          </p:nvSpPr>
          <p:spPr bwMode="auto">
            <a:xfrm>
              <a:off x="4237038" y="1692275"/>
              <a:ext cx="53975" cy="53975"/>
            </a:xfrm>
            <a:custGeom>
              <a:avLst/>
              <a:gdLst/>
              <a:ahLst/>
              <a:cxnLst>
                <a:cxn ang="0">
                  <a:pos x="18" y="0"/>
                </a:cxn>
                <a:cxn ang="0">
                  <a:pos x="18" y="0"/>
                </a:cxn>
                <a:cxn ang="0">
                  <a:pos x="10" y="2"/>
                </a:cxn>
                <a:cxn ang="0">
                  <a:pos x="6" y="6"/>
                </a:cxn>
                <a:cxn ang="0">
                  <a:pos x="2" y="12"/>
                </a:cxn>
                <a:cxn ang="0">
                  <a:pos x="0" y="18"/>
                </a:cxn>
                <a:cxn ang="0">
                  <a:pos x="0" y="18"/>
                </a:cxn>
                <a:cxn ang="0">
                  <a:pos x="2" y="24"/>
                </a:cxn>
                <a:cxn ang="0">
                  <a:pos x="6" y="30"/>
                </a:cxn>
                <a:cxn ang="0">
                  <a:pos x="10" y="34"/>
                </a:cxn>
                <a:cxn ang="0">
                  <a:pos x="18" y="34"/>
                </a:cxn>
                <a:cxn ang="0">
                  <a:pos x="18" y="34"/>
                </a:cxn>
                <a:cxn ang="0">
                  <a:pos x="24" y="34"/>
                </a:cxn>
                <a:cxn ang="0">
                  <a:pos x="28" y="30"/>
                </a:cxn>
                <a:cxn ang="0">
                  <a:pos x="32" y="24"/>
                </a:cxn>
                <a:cxn ang="0">
                  <a:pos x="34" y="18"/>
                </a:cxn>
                <a:cxn ang="0">
                  <a:pos x="34" y="18"/>
                </a:cxn>
                <a:cxn ang="0">
                  <a:pos x="32" y="12"/>
                </a:cxn>
                <a:cxn ang="0">
                  <a:pos x="28" y="6"/>
                </a:cxn>
                <a:cxn ang="0">
                  <a:pos x="24" y="2"/>
                </a:cxn>
                <a:cxn ang="0">
                  <a:pos x="18" y="0"/>
                </a:cxn>
              </a:cxnLst>
              <a:rect l="0" t="0" r="r" b="b"/>
              <a:pathLst>
                <a:path w="34" h="34">
                  <a:moveTo>
                    <a:pt x="18" y="0"/>
                  </a:moveTo>
                  <a:lnTo>
                    <a:pt x="18" y="0"/>
                  </a:lnTo>
                  <a:lnTo>
                    <a:pt x="10" y="2"/>
                  </a:lnTo>
                  <a:lnTo>
                    <a:pt x="6" y="6"/>
                  </a:lnTo>
                  <a:lnTo>
                    <a:pt x="2" y="12"/>
                  </a:lnTo>
                  <a:lnTo>
                    <a:pt x="0" y="18"/>
                  </a:lnTo>
                  <a:lnTo>
                    <a:pt x="0" y="18"/>
                  </a:lnTo>
                  <a:lnTo>
                    <a:pt x="2" y="24"/>
                  </a:lnTo>
                  <a:lnTo>
                    <a:pt x="6" y="30"/>
                  </a:lnTo>
                  <a:lnTo>
                    <a:pt x="10" y="34"/>
                  </a:lnTo>
                  <a:lnTo>
                    <a:pt x="18" y="34"/>
                  </a:lnTo>
                  <a:lnTo>
                    <a:pt x="18" y="34"/>
                  </a:lnTo>
                  <a:lnTo>
                    <a:pt x="24" y="34"/>
                  </a:lnTo>
                  <a:lnTo>
                    <a:pt x="28" y="30"/>
                  </a:lnTo>
                  <a:lnTo>
                    <a:pt x="32" y="24"/>
                  </a:lnTo>
                  <a:lnTo>
                    <a:pt x="34" y="18"/>
                  </a:lnTo>
                  <a:lnTo>
                    <a:pt x="34" y="18"/>
                  </a:lnTo>
                  <a:lnTo>
                    <a:pt x="32" y="12"/>
                  </a:lnTo>
                  <a:lnTo>
                    <a:pt x="28" y="6"/>
                  </a:lnTo>
                  <a:lnTo>
                    <a:pt x="24" y="2"/>
                  </a:lnTo>
                  <a:lnTo>
                    <a:pt x="1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28" name="Freeform 326"/>
            <p:cNvSpPr/>
            <p:nvPr/>
          </p:nvSpPr>
          <p:spPr bwMode="auto">
            <a:xfrm>
              <a:off x="5341938" y="1390650"/>
              <a:ext cx="50800" cy="53975"/>
            </a:xfrm>
            <a:custGeom>
              <a:avLst/>
              <a:gdLst/>
              <a:ahLst/>
              <a:cxnLst>
                <a:cxn ang="0">
                  <a:pos x="16" y="0"/>
                </a:cxn>
                <a:cxn ang="0">
                  <a:pos x="16" y="0"/>
                </a:cxn>
                <a:cxn ang="0">
                  <a:pos x="10" y="2"/>
                </a:cxn>
                <a:cxn ang="0">
                  <a:pos x="4" y="6"/>
                </a:cxn>
                <a:cxn ang="0">
                  <a:pos x="0" y="10"/>
                </a:cxn>
                <a:cxn ang="0">
                  <a:pos x="0" y="18"/>
                </a:cxn>
                <a:cxn ang="0">
                  <a:pos x="0" y="18"/>
                </a:cxn>
                <a:cxn ang="0">
                  <a:pos x="0" y="24"/>
                </a:cxn>
                <a:cxn ang="0">
                  <a:pos x="4" y="28"/>
                </a:cxn>
                <a:cxn ang="0">
                  <a:pos x="10" y="32"/>
                </a:cxn>
                <a:cxn ang="0">
                  <a:pos x="16" y="34"/>
                </a:cxn>
                <a:cxn ang="0">
                  <a:pos x="16" y="34"/>
                </a:cxn>
                <a:cxn ang="0">
                  <a:pos x="22" y="32"/>
                </a:cxn>
                <a:cxn ang="0">
                  <a:pos x="28" y="28"/>
                </a:cxn>
                <a:cxn ang="0">
                  <a:pos x="32" y="24"/>
                </a:cxn>
                <a:cxn ang="0">
                  <a:pos x="32" y="18"/>
                </a:cxn>
                <a:cxn ang="0">
                  <a:pos x="32" y="18"/>
                </a:cxn>
                <a:cxn ang="0">
                  <a:pos x="32" y="10"/>
                </a:cxn>
                <a:cxn ang="0">
                  <a:pos x="28" y="6"/>
                </a:cxn>
                <a:cxn ang="0">
                  <a:pos x="22" y="2"/>
                </a:cxn>
                <a:cxn ang="0">
                  <a:pos x="16" y="0"/>
                </a:cxn>
              </a:cxnLst>
              <a:rect l="0" t="0" r="r" b="b"/>
              <a:pathLst>
                <a:path w="32" h="34">
                  <a:moveTo>
                    <a:pt x="16" y="0"/>
                  </a:moveTo>
                  <a:lnTo>
                    <a:pt x="16" y="0"/>
                  </a:lnTo>
                  <a:lnTo>
                    <a:pt x="10" y="2"/>
                  </a:lnTo>
                  <a:lnTo>
                    <a:pt x="4" y="6"/>
                  </a:lnTo>
                  <a:lnTo>
                    <a:pt x="0" y="10"/>
                  </a:lnTo>
                  <a:lnTo>
                    <a:pt x="0" y="18"/>
                  </a:lnTo>
                  <a:lnTo>
                    <a:pt x="0" y="18"/>
                  </a:lnTo>
                  <a:lnTo>
                    <a:pt x="0" y="24"/>
                  </a:lnTo>
                  <a:lnTo>
                    <a:pt x="4" y="28"/>
                  </a:lnTo>
                  <a:lnTo>
                    <a:pt x="10" y="32"/>
                  </a:lnTo>
                  <a:lnTo>
                    <a:pt x="16" y="34"/>
                  </a:lnTo>
                  <a:lnTo>
                    <a:pt x="16" y="34"/>
                  </a:lnTo>
                  <a:lnTo>
                    <a:pt x="22" y="32"/>
                  </a:lnTo>
                  <a:lnTo>
                    <a:pt x="28" y="28"/>
                  </a:lnTo>
                  <a:lnTo>
                    <a:pt x="32" y="24"/>
                  </a:lnTo>
                  <a:lnTo>
                    <a:pt x="32" y="18"/>
                  </a:lnTo>
                  <a:lnTo>
                    <a:pt x="32" y="18"/>
                  </a:lnTo>
                  <a:lnTo>
                    <a:pt x="32" y="10"/>
                  </a:lnTo>
                  <a:lnTo>
                    <a:pt x="28" y="6"/>
                  </a:lnTo>
                  <a:lnTo>
                    <a:pt x="22" y="2"/>
                  </a:lnTo>
                  <a:lnTo>
                    <a:pt x="1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29" name="Freeform 327"/>
            <p:cNvSpPr/>
            <p:nvPr/>
          </p:nvSpPr>
          <p:spPr bwMode="auto">
            <a:xfrm>
              <a:off x="5341938" y="1390650"/>
              <a:ext cx="50800" cy="53975"/>
            </a:xfrm>
            <a:custGeom>
              <a:avLst/>
              <a:gdLst/>
              <a:ahLst/>
              <a:cxnLst>
                <a:cxn ang="0">
                  <a:pos x="16" y="0"/>
                </a:cxn>
                <a:cxn ang="0">
                  <a:pos x="16" y="0"/>
                </a:cxn>
                <a:cxn ang="0">
                  <a:pos x="10" y="2"/>
                </a:cxn>
                <a:cxn ang="0">
                  <a:pos x="4" y="6"/>
                </a:cxn>
                <a:cxn ang="0">
                  <a:pos x="0" y="10"/>
                </a:cxn>
                <a:cxn ang="0">
                  <a:pos x="0" y="18"/>
                </a:cxn>
                <a:cxn ang="0">
                  <a:pos x="0" y="18"/>
                </a:cxn>
                <a:cxn ang="0">
                  <a:pos x="0" y="24"/>
                </a:cxn>
                <a:cxn ang="0">
                  <a:pos x="4" y="28"/>
                </a:cxn>
                <a:cxn ang="0">
                  <a:pos x="10" y="32"/>
                </a:cxn>
                <a:cxn ang="0">
                  <a:pos x="16" y="34"/>
                </a:cxn>
                <a:cxn ang="0">
                  <a:pos x="16" y="34"/>
                </a:cxn>
                <a:cxn ang="0">
                  <a:pos x="22" y="32"/>
                </a:cxn>
                <a:cxn ang="0">
                  <a:pos x="28" y="28"/>
                </a:cxn>
                <a:cxn ang="0">
                  <a:pos x="32" y="24"/>
                </a:cxn>
                <a:cxn ang="0">
                  <a:pos x="32" y="18"/>
                </a:cxn>
                <a:cxn ang="0">
                  <a:pos x="32" y="18"/>
                </a:cxn>
                <a:cxn ang="0">
                  <a:pos x="32" y="10"/>
                </a:cxn>
                <a:cxn ang="0">
                  <a:pos x="28" y="6"/>
                </a:cxn>
                <a:cxn ang="0">
                  <a:pos x="22" y="2"/>
                </a:cxn>
                <a:cxn ang="0">
                  <a:pos x="16" y="0"/>
                </a:cxn>
              </a:cxnLst>
              <a:rect l="0" t="0" r="r" b="b"/>
              <a:pathLst>
                <a:path w="32" h="34">
                  <a:moveTo>
                    <a:pt x="16" y="0"/>
                  </a:moveTo>
                  <a:lnTo>
                    <a:pt x="16" y="0"/>
                  </a:lnTo>
                  <a:lnTo>
                    <a:pt x="10" y="2"/>
                  </a:lnTo>
                  <a:lnTo>
                    <a:pt x="4" y="6"/>
                  </a:lnTo>
                  <a:lnTo>
                    <a:pt x="0" y="10"/>
                  </a:lnTo>
                  <a:lnTo>
                    <a:pt x="0" y="18"/>
                  </a:lnTo>
                  <a:lnTo>
                    <a:pt x="0" y="18"/>
                  </a:lnTo>
                  <a:lnTo>
                    <a:pt x="0" y="24"/>
                  </a:lnTo>
                  <a:lnTo>
                    <a:pt x="4" y="28"/>
                  </a:lnTo>
                  <a:lnTo>
                    <a:pt x="10" y="32"/>
                  </a:lnTo>
                  <a:lnTo>
                    <a:pt x="16" y="34"/>
                  </a:lnTo>
                  <a:lnTo>
                    <a:pt x="16" y="34"/>
                  </a:lnTo>
                  <a:lnTo>
                    <a:pt x="22" y="32"/>
                  </a:lnTo>
                  <a:lnTo>
                    <a:pt x="28" y="28"/>
                  </a:lnTo>
                  <a:lnTo>
                    <a:pt x="32" y="24"/>
                  </a:lnTo>
                  <a:lnTo>
                    <a:pt x="32" y="18"/>
                  </a:lnTo>
                  <a:lnTo>
                    <a:pt x="32" y="18"/>
                  </a:lnTo>
                  <a:lnTo>
                    <a:pt x="32" y="10"/>
                  </a:lnTo>
                  <a:lnTo>
                    <a:pt x="28" y="6"/>
                  </a:lnTo>
                  <a:lnTo>
                    <a:pt x="22" y="2"/>
                  </a:lnTo>
                  <a:lnTo>
                    <a:pt x="1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30" name="Freeform 328"/>
            <p:cNvSpPr/>
            <p:nvPr/>
          </p:nvSpPr>
          <p:spPr bwMode="auto">
            <a:xfrm>
              <a:off x="6418263" y="1276350"/>
              <a:ext cx="69850" cy="69850"/>
            </a:xfrm>
            <a:custGeom>
              <a:avLst/>
              <a:gdLst/>
              <a:ahLst/>
              <a:cxnLst>
                <a:cxn ang="0">
                  <a:pos x="22" y="0"/>
                </a:cxn>
                <a:cxn ang="0">
                  <a:pos x="22" y="0"/>
                </a:cxn>
                <a:cxn ang="0">
                  <a:pos x="14" y="2"/>
                </a:cxn>
                <a:cxn ang="0">
                  <a:pos x="6" y="6"/>
                </a:cxn>
                <a:cxn ang="0">
                  <a:pos x="2" y="14"/>
                </a:cxn>
                <a:cxn ang="0">
                  <a:pos x="0" y="22"/>
                </a:cxn>
                <a:cxn ang="0">
                  <a:pos x="0" y="22"/>
                </a:cxn>
                <a:cxn ang="0">
                  <a:pos x="2" y="30"/>
                </a:cxn>
                <a:cxn ang="0">
                  <a:pos x="6" y="38"/>
                </a:cxn>
                <a:cxn ang="0">
                  <a:pos x="14" y="42"/>
                </a:cxn>
                <a:cxn ang="0">
                  <a:pos x="22" y="44"/>
                </a:cxn>
                <a:cxn ang="0">
                  <a:pos x="22" y="44"/>
                </a:cxn>
                <a:cxn ang="0">
                  <a:pos x="30" y="42"/>
                </a:cxn>
                <a:cxn ang="0">
                  <a:pos x="38" y="38"/>
                </a:cxn>
                <a:cxn ang="0">
                  <a:pos x="42" y="30"/>
                </a:cxn>
                <a:cxn ang="0">
                  <a:pos x="44" y="22"/>
                </a:cxn>
                <a:cxn ang="0">
                  <a:pos x="44" y="22"/>
                </a:cxn>
                <a:cxn ang="0">
                  <a:pos x="42" y="14"/>
                </a:cxn>
                <a:cxn ang="0">
                  <a:pos x="38" y="6"/>
                </a:cxn>
                <a:cxn ang="0">
                  <a:pos x="30" y="2"/>
                </a:cxn>
                <a:cxn ang="0">
                  <a:pos x="22" y="0"/>
                </a:cxn>
              </a:cxnLst>
              <a:rect l="0" t="0" r="r" b="b"/>
              <a:pathLst>
                <a:path w="44" h="44">
                  <a:moveTo>
                    <a:pt x="22" y="0"/>
                  </a:moveTo>
                  <a:lnTo>
                    <a:pt x="22" y="0"/>
                  </a:lnTo>
                  <a:lnTo>
                    <a:pt x="14" y="2"/>
                  </a:lnTo>
                  <a:lnTo>
                    <a:pt x="6" y="6"/>
                  </a:lnTo>
                  <a:lnTo>
                    <a:pt x="2" y="14"/>
                  </a:lnTo>
                  <a:lnTo>
                    <a:pt x="0" y="22"/>
                  </a:lnTo>
                  <a:lnTo>
                    <a:pt x="0" y="22"/>
                  </a:lnTo>
                  <a:lnTo>
                    <a:pt x="2" y="30"/>
                  </a:lnTo>
                  <a:lnTo>
                    <a:pt x="6" y="38"/>
                  </a:lnTo>
                  <a:lnTo>
                    <a:pt x="14" y="42"/>
                  </a:lnTo>
                  <a:lnTo>
                    <a:pt x="22" y="44"/>
                  </a:lnTo>
                  <a:lnTo>
                    <a:pt x="22" y="44"/>
                  </a:lnTo>
                  <a:lnTo>
                    <a:pt x="30" y="42"/>
                  </a:lnTo>
                  <a:lnTo>
                    <a:pt x="38" y="38"/>
                  </a:lnTo>
                  <a:lnTo>
                    <a:pt x="42" y="30"/>
                  </a:lnTo>
                  <a:lnTo>
                    <a:pt x="44" y="22"/>
                  </a:lnTo>
                  <a:lnTo>
                    <a:pt x="44" y="22"/>
                  </a:lnTo>
                  <a:lnTo>
                    <a:pt x="42" y="14"/>
                  </a:lnTo>
                  <a:lnTo>
                    <a:pt x="38" y="6"/>
                  </a:lnTo>
                  <a:lnTo>
                    <a:pt x="30" y="2"/>
                  </a:lnTo>
                  <a:lnTo>
                    <a:pt x="2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31" name="Freeform 329"/>
            <p:cNvSpPr/>
            <p:nvPr/>
          </p:nvSpPr>
          <p:spPr bwMode="auto">
            <a:xfrm>
              <a:off x="6418263" y="1276350"/>
              <a:ext cx="69850" cy="69850"/>
            </a:xfrm>
            <a:custGeom>
              <a:avLst/>
              <a:gdLst/>
              <a:ahLst/>
              <a:cxnLst>
                <a:cxn ang="0">
                  <a:pos x="22" y="0"/>
                </a:cxn>
                <a:cxn ang="0">
                  <a:pos x="22" y="0"/>
                </a:cxn>
                <a:cxn ang="0">
                  <a:pos x="14" y="2"/>
                </a:cxn>
                <a:cxn ang="0">
                  <a:pos x="6" y="6"/>
                </a:cxn>
                <a:cxn ang="0">
                  <a:pos x="2" y="14"/>
                </a:cxn>
                <a:cxn ang="0">
                  <a:pos x="0" y="22"/>
                </a:cxn>
                <a:cxn ang="0">
                  <a:pos x="0" y="22"/>
                </a:cxn>
                <a:cxn ang="0">
                  <a:pos x="2" y="30"/>
                </a:cxn>
                <a:cxn ang="0">
                  <a:pos x="6" y="38"/>
                </a:cxn>
                <a:cxn ang="0">
                  <a:pos x="14" y="42"/>
                </a:cxn>
                <a:cxn ang="0">
                  <a:pos x="22" y="44"/>
                </a:cxn>
                <a:cxn ang="0">
                  <a:pos x="22" y="44"/>
                </a:cxn>
                <a:cxn ang="0">
                  <a:pos x="30" y="42"/>
                </a:cxn>
                <a:cxn ang="0">
                  <a:pos x="38" y="38"/>
                </a:cxn>
                <a:cxn ang="0">
                  <a:pos x="42" y="30"/>
                </a:cxn>
                <a:cxn ang="0">
                  <a:pos x="44" y="22"/>
                </a:cxn>
                <a:cxn ang="0">
                  <a:pos x="44" y="22"/>
                </a:cxn>
                <a:cxn ang="0">
                  <a:pos x="42" y="14"/>
                </a:cxn>
                <a:cxn ang="0">
                  <a:pos x="38" y="6"/>
                </a:cxn>
                <a:cxn ang="0">
                  <a:pos x="30" y="2"/>
                </a:cxn>
                <a:cxn ang="0">
                  <a:pos x="22" y="0"/>
                </a:cxn>
              </a:cxnLst>
              <a:rect l="0" t="0" r="r" b="b"/>
              <a:pathLst>
                <a:path w="44" h="44">
                  <a:moveTo>
                    <a:pt x="22" y="0"/>
                  </a:moveTo>
                  <a:lnTo>
                    <a:pt x="22" y="0"/>
                  </a:lnTo>
                  <a:lnTo>
                    <a:pt x="14" y="2"/>
                  </a:lnTo>
                  <a:lnTo>
                    <a:pt x="6" y="6"/>
                  </a:lnTo>
                  <a:lnTo>
                    <a:pt x="2" y="14"/>
                  </a:lnTo>
                  <a:lnTo>
                    <a:pt x="0" y="22"/>
                  </a:lnTo>
                  <a:lnTo>
                    <a:pt x="0" y="22"/>
                  </a:lnTo>
                  <a:lnTo>
                    <a:pt x="2" y="30"/>
                  </a:lnTo>
                  <a:lnTo>
                    <a:pt x="6" y="38"/>
                  </a:lnTo>
                  <a:lnTo>
                    <a:pt x="14" y="42"/>
                  </a:lnTo>
                  <a:lnTo>
                    <a:pt x="22" y="44"/>
                  </a:lnTo>
                  <a:lnTo>
                    <a:pt x="22" y="44"/>
                  </a:lnTo>
                  <a:lnTo>
                    <a:pt x="30" y="42"/>
                  </a:lnTo>
                  <a:lnTo>
                    <a:pt x="38" y="38"/>
                  </a:lnTo>
                  <a:lnTo>
                    <a:pt x="42" y="30"/>
                  </a:lnTo>
                  <a:lnTo>
                    <a:pt x="44" y="22"/>
                  </a:lnTo>
                  <a:lnTo>
                    <a:pt x="44" y="22"/>
                  </a:lnTo>
                  <a:lnTo>
                    <a:pt x="42" y="14"/>
                  </a:lnTo>
                  <a:lnTo>
                    <a:pt x="38" y="6"/>
                  </a:lnTo>
                  <a:lnTo>
                    <a:pt x="30" y="2"/>
                  </a:lnTo>
                  <a:lnTo>
                    <a:pt x="22"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32" name="Freeform 330"/>
            <p:cNvSpPr/>
            <p:nvPr/>
          </p:nvSpPr>
          <p:spPr bwMode="auto">
            <a:xfrm>
              <a:off x="1277938" y="574675"/>
              <a:ext cx="69850" cy="73025"/>
            </a:xfrm>
            <a:custGeom>
              <a:avLst/>
              <a:gdLst/>
              <a:ahLst/>
              <a:cxnLst>
                <a:cxn ang="0">
                  <a:pos x="22" y="0"/>
                </a:cxn>
                <a:cxn ang="0">
                  <a:pos x="22" y="0"/>
                </a:cxn>
                <a:cxn ang="0">
                  <a:pos x="12" y="2"/>
                </a:cxn>
                <a:cxn ang="0">
                  <a:pos x="6" y="6"/>
                </a:cxn>
                <a:cxn ang="0">
                  <a:pos x="0" y="14"/>
                </a:cxn>
                <a:cxn ang="0">
                  <a:pos x="0" y="22"/>
                </a:cxn>
                <a:cxn ang="0">
                  <a:pos x="0" y="22"/>
                </a:cxn>
                <a:cxn ang="0">
                  <a:pos x="0" y="32"/>
                </a:cxn>
                <a:cxn ang="0">
                  <a:pos x="6" y="38"/>
                </a:cxn>
                <a:cxn ang="0">
                  <a:pos x="12" y="44"/>
                </a:cxn>
                <a:cxn ang="0">
                  <a:pos x="22" y="46"/>
                </a:cxn>
                <a:cxn ang="0">
                  <a:pos x="22" y="46"/>
                </a:cxn>
                <a:cxn ang="0">
                  <a:pos x="30" y="44"/>
                </a:cxn>
                <a:cxn ang="0">
                  <a:pos x="38" y="38"/>
                </a:cxn>
                <a:cxn ang="0">
                  <a:pos x="42" y="32"/>
                </a:cxn>
                <a:cxn ang="0">
                  <a:pos x="44" y="22"/>
                </a:cxn>
                <a:cxn ang="0">
                  <a:pos x="44" y="22"/>
                </a:cxn>
                <a:cxn ang="0">
                  <a:pos x="42" y="14"/>
                </a:cxn>
                <a:cxn ang="0">
                  <a:pos x="38" y="6"/>
                </a:cxn>
                <a:cxn ang="0">
                  <a:pos x="30" y="2"/>
                </a:cxn>
                <a:cxn ang="0">
                  <a:pos x="22" y="0"/>
                </a:cxn>
              </a:cxnLst>
              <a:rect l="0" t="0" r="r" b="b"/>
              <a:pathLst>
                <a:path w="44" h="46">
                  <a:moveTo>
                    <a:pt x="22" y="0"/>
                  </a:moveTo>
                  <a:lnTo>
                    <a:pt x="22" y="0"/>
                  </a:lnTo>
                  <a:lnTo>
                    <a:pt x="12" y="2"/>
                  </a:lnTo>
                  <a:lnTo>
                    <a:pt x="6" y="6"/>
                  </a:lnTo>
                  <a:lnTo>
                    <a:pt x="0" y="14"/>
                  </a:lnTo>
                  <a:lnTo>
                    <a:pt x="0" y="22"/>
                  </a:lnTo>
                  <a:lnTo>
                    <a:pt x="0" y="22"/>
                  </a:lnTo>
                  <a:lnTo>
                    <a:pt x="0" y="32"/>
                  </a:lnTo>
                  <a:lnTo>
                    <a:pt x="6" y="38"/>
                  </a:lnTo>
                  <a:lnTo>
                    <a:pt x="12" y="44"/>
                  </a:lnTo>
                  <a:lnTo>
                    <a:pt x="22" y="46"/>
                  </a:lnTo>
                  <a:lnTo>
                    <a:pt x="22" y="46"/>
                  </a:lnTo>
                  <a:lnTo>
                    <a:pt x="30" y="44"/>
                  </a:lnTo>
                  <a:lnTo>
                    <a:pt x="38" y="38"/>
                  </a:lnTo>
                  <a:lnTo>
                    <a:pt x="42" y="32"/>
                  </a:lnTo>
                  <a:lnTo>
                    <a:pt x="44" y="22"/>
                  </a:lnTo>
                  <a:lnTo>
                    <a:pt x="44" y="22"/>
                  </a:lnTo>
                  <a:lnTo>
                    <a:pt x="42" y="14"/>
                  </a:lnTo>
                  <a:lnTo>
                    <a:pt x="38" y="6"/>
                  </a:lnTo>
                  <a:lnTo>
                    <a:pt x="30" y="2"/>
                  </a:lnTo>
                  <a:lnTo>
                    <a:pt x="2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33" name="Freeform 331"/>
            <p:cNvSpPr/>
            <p:nvPr/>
          </p:nvSpPr>
          <p:spPr bwMode="auto">
            <a:xfrm>
              <a:off x="1277938" y="574675"/>
              <a:ext cx="69850" cy="73025"/>
            </a:xfrm>
            <a:custGeom>
              <a:avLst/>
              <a:gdLst/>
              <a:ahLst/>
              <a:cxnLst>
                <a:cxn ang="0">
                  <a:pos x="22" y="0"/>
                </a:cxn>
                <a:cxn ang="0">
                  <a:pos x="22" y="0"/>
                </a:cxn>
                <a:cxn ang="0">
                  <a:pos x="12" y="2"/>
                </a:cxn>
                <a:cxn ang="0">
                  <a:pos x="6" y="6"/>
                </a:cxn>
                <a:cxn ang="0">
                  <a:pos x="0" y="14"/>
                </a:cxn>
                <a:cxn ang="0">
                  <a:pos x="0" y="22"/>
                </a:cxn>
                <a:cxn ang="0">
                  <a:pos x="0" y="22"/>
                </a:cxn>
                <a:cxn ang="0">
                  <a:pos x="0" y="32"/>
                </a:cxn>
                <a:cxn ang="0">
                  <a:pos x="6" y="38"/>
                </a:cxn>
                <a:cxn ang="0">
                  <a:pos x="12" y="44"/>
                </a:cxn>
                <a:cxn ang="0">
                  <a:pos x="22" y="46"/>
                </a:cxn>
                <a:cxn ang="0">
                  <a:pos x="22" y="46"/>
                </a:cxn>
                <a:cxn ang="0">
                  <a:pos x="30" y="44"/>
                </a:cxn>
                <a:cxn ang="0">
                  <a:pos x="38" y="38"/>
                </a:cxn>
                <a:cxn ang="0">
                  <a:pos x="42" y="32"/>
                </a:cxn>
                <a:cxn ang="0">
                  <a:pos x="44" y="22"/>
                </a:cxn>
                <a:cxn ang="0">
                  <a:pos x="44" y="22"/>
                </a:cxn>
                <a:cxn ang="0">
                  <a:pos x="42" y="14"/>
                </a:cxn>
                <a:cxn ang="0">
                  <a:pos x="38" y="6"/>
                </a:cxn>
                <a:cxn ang="0">
                  <a:pos x="30" y="2"/>
                </a:cxn>
                <a:cxn ang="0">
                  <a:pos x="22" y="0"/>
                </a:cxn>
              </a:cxnLst>
              <a:rect l="0" t="0" r="r" b="b"/>
              <a:pathLst>
                <a:path w="44" h="46">
                  <a:moveTo>
                    <a:pt x="22" y="0"/>
                  </a:moveTo>
                  <a:lnTo>
                    <a:pt x="22" y="0"/>
                  </a:lnTo>
                  <a:lnTo>
                    <a:pt x="12" y="2"/>
                  </a:lnTo>
                  <a:lnTo>
                    <a:pt x="6" y="6"/>
                  </a:lnTo>
                  <a:lnTo>
                    <a:pt x="0" y="14"/>
                  </a:lnTo>
                  <a:lnTo>
                    <a:pt x="0" y="22"/>
                  </a:lnTo>
                  <a:lnTo>
                    <a:pt x="0" y="22"/>
                  </a:lnTo>
                  <a:lnTo>
                    <a:pt x="0" y="32"/>
                  </a:lnTo>
                  <a:lnTo>
                    <a:pt x="6" y="38"/>
                  </a:lnTo>
                  <a:lnTo>
                    <a:pt x="12" y="44"/>
                  </a:lnTo>
                  <a:lnTo>
                    <a:pt x="22" y="46"/>
                  </a:lnTo>
                  <a:lnTo>
                    <a:pt x="22" y="46"/>
                  </a:lnTo>
                  <a:lnTo>
                    <a:pt x="30" y="44"/>
                  </a:lnTo>
                  <a:lnTo>
                    <a:pt x="38" y="38"/>
                  </a:lnTo>
                  <a:lnTo>
                    <a:pt x="42" y="32"/>
                  </a:lnTo>
                  <a:lnTo>
                    <a:pt x="44" y="22"/>
                  </a:lnTo>
                  <a:lnTo>
                    <a:pt x="44" y="22"/>
                  </a:lnTo>
                  <a:lnTo>
                    <a:pt x="42" y="14"/>
                  </a:lnTo>
                  <a:lnTo>
                    <a:pt x="38" y="6"/>
                  </a:lnTo>
                  <a:lnTo>
                    <a:pt x="30" y="2"/>
                  </a:lnTo>
                  <a:lnTo>
                    <a:pt x="22"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34" name="Freeform 332"/>
            <p:cNvSpPr/>
            <p:nvPr/>
          </p:nvSpPr>
          <p:spPr bwMode="auto">
            <a:xfrm>
              <a:off x="4637088" y="1800225"/>
              <a:ext cx="34925" cy="34925"/>
            </a:xfrm>
            <a:custGeom>
              <a:avLst/>
              <a:gdLst/>
              <a:ahLst/>
              <a:cxnLst>
                <a:cxn ang="0">
                  <a:pos x="12" y="0"/>
                </a:cxn>
                <a:cxn ang="0">
                  <a:pos x="12" y="0"/>
                </a:cxn>
                <a:cxn ang="0">
                  <a:pos x="8" y="0"/>
                </a:cxn>
                <a:cxn ang="0">
                  <a:pos x="4" y="4"/>
                </a:cxn>
                <a:cxn ang="0">
                  <a:pos x="2" y="6"/>
                </a:cxn>
                <a:cxn ang="0">
                  <a:pos x="0" y="12"/>
                </a:cxn>
                <a:cxn ang="0">
                  <a:pos x="0" y="12"/>
                </a:cxn>
                <a:cxn ang="0">
                  <a:pos x="2" y="16"/>
                </a:cxn>
                <a:cxn ang="0">
                  <a:pos x="4" y="20"/>
                </a:cxn>
                <a:cxn ang="0">
                  <a:pos x="8" y="22"/>
                </a:cxn>
                <a:cxn ang="0">
                  <a:pos x="12" y="22"/>
                </a:cxn>
                <a:cxn ang="0">
                  <a:pos x="12" y="22"/>
                </a:cxn>
                <a:cxn ang="0">
                  <a:pos x="16" y="22"/>
                </a:cxn>
                <a:cxn ang="0">
                  <a:pos x="20" y="20"/>
                </a:cxn>
                <a:cxn ang="0">
                  <a:pos x="22" y="16"/>
                </a:cxn>
                <a:cxn ang="0">
                  <a:pos x="22" y="12"/>
                </a:cxn>
                <a:cxn ang="0">
                  <a:pos x="22" y="12"/>
                </a:cxn>
                <a:cxn ang="0">
                  <a:pos x="22" y="6"/>
                </a:cxn>
                <a:cxn ang="0">
                  <a:pos x="20" y="4"/>
                </a:cxn>
                <a:cxn ang="0">
                  <a:pos x="16" y="0"/>
                </a:cxn>
                <a:cxn ang="0">
                  <a:pos x="12" y="0"/>
                </a:cxn>
              </a:cxnLst>
              <a:rect l="0" t="0" r="r" b="b"/>
              <a:pathLst>
                <a:path w="22" h="22">
                  <a:moveTo>
                    <a:pt x="12" y="0"/>
                  </a:moveTo>
                  <a:lnTo>
                    <a:pt x="12" y="0"/>
                  </a:lnTo>
                  <a:lnTo>
                    <a:pt x="8" y="0"/>
                  </a:lnTo>
                  <a:lnTo>
                    <a:pt x="4" y="4"/>
                  </a:lnTo>
                  <a:lnTo>
                    <a:pt x="2" y="6"/>
                  </a:lnTo>
                  <a:lnTo>
                    <a:pt x="0" y="12"/>
                  </a:lnTo>
                  <a:lnTo>
                    <a:pt x="0" y="12"/>
                  </a:lnTo>
                  <a:lnTo>
                    <a:pt x="2" y="16"/>
                  </a:lnTo>
                  <a:lnTo>
                    <a:pt x="4" y="20"/>
                  </a:lnTo>
                  <a:lnTo>
                    <a:pt x="8" y="22"/>
                  </a:lnTo>
                  <a:lnTo>
                    <a:pt x="12" y="22"/>
                  </a:lnTo>
                  <a:lnTo>
                    <a:pt x="12" y="22"/>
                  </a:lnTo>
                  <a:lnTo>
                    <a:pt x="16" y="22"/>
                  </a:lnTo>
                  <a:lnTo>
                    <a:pt x="20" y="20"/>
                  </a:lnTo>
                  <a:lnTo>
                    <a:pt x="22" y="16"/>
                  </a:lnTo>
                  <a:lnTo>
                    <a:pt x="22" y="12"/>
                  </a:lnTo>
                  <a:lnTo>
                    <a:pt x="22" y="12"/>
                  </a:lnTo>
                  <a:lnTo>
                    <a:pt x="22" y="6"/>
                  </a:lnTo>
                  <a:lnTo>
                    <a:pt x="20" y="4"/>
                  </a:lnTo>
                  <a:lnTo>
                    <a:pt x="16" y="0"/>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35" name="Freeform 333"/>
            <p:cNvSpPr/>
            <p:nvPr/>
          </p:nvSpPr>
          <p:spPr bwMode="auto">
            <a:xfrm>
              <a:off x="4637088" y="1800225"/>
              <a:ext cx="34925" cy="34925"/>
            </a:xfrm>
            <a:custGeom>
              <a:avLst/>
              <a:gdLst/>
              <a:ahLst/>
              <a:cxnLst>
                <a:cxn ang="0">
                  <a:pos x="12" y="0"/>
                </a:cxn>
                <a:cxn ang="0">
                  <a:pos x="12" y="0"/>
                </a:cxn>
                <a:cxn ang="0">
                  <a:pos x="8" y="0"/>
                </a:cxn>
                <a:cxn ang="0">
                  <a:pos x="4" y="4"/>
                </a:cxn>
                <a:cxn ang="0">
                  <a:pos x="2" y="6"/>
                </a:cxn>
                <a:cxn ang="0">
                  <a:pos x="0" y="12"/>
                </a:cxn>
                <a:cxn ang="0">
                  <a:pos x="0" y="12"/>
                </a:cxn>
                <a:cxn ang="0">
                  <a:pos x="2" y="16"/>
                </a:cxn>
                <a:cxn ang="0">
                  <a:pos x="4" y="20"/>
                </a:cxn>
                <a:cxn ang="0">
                  <a:pos x="8" y="22"/>
                </a:cxn>
                <a:cxn ang="0">
                  <a:pos x="12" y="22"/>
                </a:cxn>
                <a:cxn ang="0">
                  <a:pos x="12" y="22"/>
                </a:cxn>
                <a:cxn ang="0">
                  <a:pos x="16" y="22"/>
                </a:cxn>
                <a:cxn ang="0">
                  <a:pos x="20" y="20"/>
                </a:cxn>
                <a:cxn ang="0">
                  <a:pos x="22" y="16"/>
                </a:cxn>
                <a:cxn ang="0">
                  <a:pos x="22" y="12"/>
                </a:cxn>
                <a:cxn ang="0">
                  <a:pos x="22" y="12"/>
                </a:cxn>
                <a:cxn ang="0">
                  <a:pos x="22" y="6"/>
                </a:cxn>
                <a:cxn ang="0">
                  <a:pos x="20" y="4"/>
                </a:cxn>
                <a:cxn ang="0">
                  <a:pos x="16" y="0"/>
                </a:cxn>
                <a:cxn ang="0">
                  <a:pos x="12" y="0"/>
                </a:cxn>
              </a:cxnLst>
              <a:rect l="0" t="0" r="r" b="b"/>
              <a:pathLst>
                <a:path w="22" h="22">
                  <a:moveTo>
                    <a:pt x="12" y="0"/>
                  </a:moveTo>
                  <a:lnTo>
                    <a:pt x="12" y="0"/>
                  </a:lnTo>
                  <a:lnTo>
                    <a:pt x="8" y="0"/>
                  </a:lnTo>
                  <a:lnTo>
                    <a:pt x="4" y="4"/>
                  </a:lnTo>
                  <a:lnTo>
                    <a:pt x="2" y="6"/>
                  </a:lnTo>
                  <a:lnTo>
                    <a:pt x="0" y="12"/>
                  </a:lnTo>
                  <a:lnTo>
                    <a:pt x="0" y="12"/>
                  </a:lnTo>
                  <a:lnTo>
                    <a:pt x="2" y="16"/>
                  </a:lnTo>
                  <a:lnTo>
                    <a:pt x="4" y="20"/>
                  </a:lnTo>
                  <a:lnTo>
                    <a:pt x="8" y="22"/>
                  </a:lnTo>
                  <a:lnTo>
                    <a:pt x="12" y="22"/>
                  </a:lnTo>
                  <a:lnTo>
                    <a:pt x="12" y="22"/>
                  </a:lnTo>
                  <a:lnTo>
                    <a:pt x="16" y="22"/>
                  </a:lnTo>
                  <a:lnTo>
                    <a:pt x="20" y="20"/>
                  </a:lnTo>
                  <a:lnTo>
                    <a:pt x="22" y="16"/>
                  </a:lnTo>
                  <a:lnTo>
                    <a:pt x="22" y="12"/>
                  </a:lnTo>
                  <a:lnTo>
                    <a:pt x="22" y="12"/>
                  </a:lnTo>
                  <a:lnTo>
                    <a:pt x="22" y="6"/>
                  </a:lnTo>
                  <a:lnTo>
                    <a:pt x="20" y="4"/>
                  </a:lnTo>
                  <a:lnTo>
                    <a:pt x="16" y="0"/>
                  </a:lnTo>
                  <a:lnTo>
                    <a:pt x="12"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36" name="Freeform 334"/>
            <p:cNvSpPr/>
            <p:nvPr/>
          </p:nvSpPr>
          <p:spPr bwMode="auto">
            <a:xfrm>
              <a:off x="4897438" y="1631950"/>
              <a:ext cx="50800" cy="50800"/>
            </a:xfrm>
            <a:custGeom>
              <a:avLst/>
              <a:gdLst/>
              <a:ahLst/>
              <a:cxnLst>
                <a:cxn ang="0">
                  <a:pos x="16" y="0"/>
                </a:cxn>
                <a:cxn ang="0">
                  <a:pos x="16" y="0"/>
                </a:cxn>
                <a:cxn ang="0">
                  <a:pos x="10" y="2"/>
                </a:cxn>
                <a:cxn ang="0">
                  <a:pos x="4" y="6"/>
                </a:cxn>
                <a:cxn ang="0">
                  <a:pos x="2" y="10"/>
                </a:cxn>
                <a:cxn ang="0">
                  <a:pos x="0" y="16"/>
                </a:cxn>
                <a:cxn ang="0">
                  <a:pos x="0" y="16"/>
                </a:cxn>
                <a:cxn ang="0">
                  <a:pos x="2" y="22"/>
                </a:cxn>
                <a:cxn ang="0">
                  <a:pos x="4" y="28"/>
                </a:cxn>
                <a:cxn ang="0">
                  <a:pos x="10" y="30"/>
                </a:cxn>
                <a:cxn ang="0">
                  <a:pos x="16" y="32"/>
                </a:cxn>
                <a:cxn ang="0">
                  <a:pos x="16" y="32"/>
                </a:cxn>
                <a:cxn ang="0">
                  <a:pos x="22" y="30"/>
                </a:cxn>
                <a:cxn ang="0">
                  <a:pos x="26" y="28"/>
                </a:cxn>
                <a:cxn ang="0">
                  <a:pos x="30" y="22"/>
                </a:cxn>
                <a:cxn ang="0">
                  <a:pos x="32" y="16"/>
                </a:cxn>
                <a:cxn ang="0">
                  <a:pos x="32" y="16"/>
                </a:cxn>
                <a:cxn ang="0">
                  <a:pos x="30" y="10"/>
                </a:cxn>
                <a:cxn ang="0">
                  <a:pos x="26" y="6"/>
                </a:cxn>
                <a:cxn ang="0">
                  <a:pos x="22" y="2"/>
                </a:cxn>
                <a:cxn ang="0">
                  <a:pos x="16" y="0"/>
                </a:cxn>
              </a:cxnLst>
              <a:rect l="0" t="0" r="r" b="b"/>
              <a:pathLst>
                <a:path w="32" h="32">
                  <a:moveTo>
                    <a:pt x="16" y="0"/>
                  </a:moveTo>
                  <a:lnTo>
                    <a:pt x="16" y="0"/>
                  </a:lnTo>
                  <a:lnTo>
                    <a:pt x="10" y="2"/>
                  </a:lnTo>
                  <a:lnTo>
                    <a:pt x="4" y="6"/>
                  </a:lnTo>
                  <a:lnTo>
                    <a:pt x="2" y="10"/>
                  </a:lnTo>
                  <a:lnTo>
                    <a:pt x="0" y="16"/>
                  </a:lnTo>
                  <a:lnTo>
                    <a:pt x="0" y="16"/>
                  </a:lnTo>
                  <a:lnTo>
                    <a:pt x="2" y="22"/>
                  </a:lnTo>
                  <a:lnTo>
                    <a:pt x="4" y="28"/>
                  </a:lnTo>
                  <a:lnTo>
                    <a:pt x="10" y="30"/>
                  </a:lnTo>
                  <a:lnTo>
                    <a:pt x="16" y="32"/>
                  </a:lnTo>
                  <a:lnTo>
                    <a:pt x="16" y="32"/>
                  </a:lnTo>
                  <a:lnTo>
                    <a:pt x="22" y="30"/>
                  </a:lnTo>
                  <a:lnTo>
                    <a:pt x="26" y="28"/>
                  </a:lnTo>
                  <a:lnTo>
                    <a:pt x="30" y="22"/>
                  </a:lnTo>
                  <a:lnTo>
                    <a:pt x="32" y="16"/>
                  </a:lnTo>
                  <a:lnTo>
                    <a:pt x="32" y="16"/>
                  </a:lnTo>
                  <a:lnTo>
                    <a:pt x="30" y="10"/>
                  </a:lnTo>
                  <a:lnTo>
                    <a:pt x="26" y="6"/>
                  </a:lnTo>
                  <a:lnTo>
                    <a:pt x="22" y="2"/>
                  </a:lnTo>
                  <a:lnTo>
                    <a:pt x="1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37" name="Freeform 335"/>
            <p:cNvSpPr/>
            <p:nvPr/>
          </p:nvSpPr>
          <p:spPr bwMode="auto">
            <a:xfrm>
              <a:off x="4897438" y="1631950"/>
              <a:ext cx="50800" cy="50800"/>
            </a:xfrm>
            <a:custGeom>
              <a:avLst/>
              <a:gdLst/>
              <a:ahLst/>
              <a:cxnLst>
                <a:cxn ang="0">
                  <a:pos x="16" y="0"/>
                </a:cxn>
                <a:cxn ang="0">
                  <a:pos x="16" y="0"/>
                </a:cxn>
                <a:cxn ang="0">
                  <a:pos x="10" y="2"/>
                </a:cxn>
                <a:cxn ang="0">
                  <a:pos x="4" y="6"/>
                </a:cxn>
                <a:cxn ang="0">
                  <a:pos x="2" y="10"/>
                </a:cxn>
                <a:cxn ang="0">
                  <a:pos x="0" y="16"/>
                </a:cxn>
                <a:cxn ang="0">
                  <a:pos x="0" y="16"/>
                </a:cxn>
                <a:cxn ang="0">
                  <a:pos x="2" y="22"/>
                </a:cxn>
                <a:cxn ang="0">
                  <a:pos x="4" y="28"/>
                </a:cxn>
                <a:cxn ang="0">
                  <a:pos x="10" y="30"/>
                </a:cxn>
                <a:cxn ang="0">
                  <a:pos x="16" y="32"/>
                </a:cxn>
                <a:cxn ang="0">
                  <a:pos x="16" y="32"/>
                </a:cxn>
                <a:cxn ang="0">
                  <a:pos x="22" y="30"/>
                </a:cxn>
                <a:cxn ang="0">
                  <a:pos x="26" y="28"/>
                </a:cxn>
                <a:cxn ang="0">
                  <a:pos x="30" y="22"/>
                </a:cxn>
                <a:cxn ang="0">
                  <a:pos x="32" y="16"/>
                </a:cxn>
                <a:cxn ang="0">
                  <a:pos x="32" y="16"/>
                </a:cxn>
                <a:cxn ang="0">
                  <a:pos x="30" y="10"/>
                </a:cxn>
                <a:cxn ang="0">
                  <a:pos x="26" y="6"/>
                </a:cxn>
                <a:cxn ang="0">
                  <a:pos x="22" y="2"/>
                </a:cxn>
                <a:cxn ang="0">
                  <a:pos x="16" y="0"/>
                </a:cxn>
              </a:cxnLst>
              <a:rect l="0" t="0" r="r" b="b"/>
              <a:pathLst>
                <a:path w="32" h="32">
                  <a:moveTo>
                    <a:pt x="16" y="0"/>
                  </a:moveTo>
                  <a:lnTo>
                    <a:pt x="16" y="0"/>
                  </a:lnTo>
                  <a:lnTo>
                    <a:pt x="10" y="2"/>
                  </a:lnTo>
                  <a:lnTo>
                    <a:pt x="4" y="6"/>
                  </a:lnTo>
                  <a:lnTo>
                    <a:pt x="2" y="10"/>
                  </a:lnTo>
                  <a:lnTo>
                    <a:pt x="0" y="16"/>
                  </a:lnTo>
                  <a:lnTo>
                    <a:pt x="0" y="16"/>
                  </a:lnTo>
                  <a:lnTo>
                    <a:pt x="2" y="22"/>
                  </a:lnTo>
                  <a:lnTo>
                    <a:pt x="4" y="28"/>
                  </a:lnTo>
                  <a:lnTo>
                    <a:pt x="10" y="30"/>
                  </a:lnTo>
                  <a:lnTo>
                    <a:pt x="16" y="32"/>
                  </a:lnTo>
                  <a:lnTo>
                    <a:pt x="16" y="32"/>
                  </a:lnTo>
                  <a:lnTo>
                    <a:pt x="22" y="30"/>
                  </a:lnTo>
                  <a:lnTo>
                    <a:pt x="26" y="28"/>
                  </a:lnTo>
                  <a:lnTo>
                    <a:pt x="30" y="22"/>
                  </a:lnTo>
                  <a:lnTo>
                    <a:pt x="32" y="16"/>
                  </a:lnTo>
                  <a:lnTo>
                    <a:pt x="32" y="16"/>
                  </a:lnTo>
                  <a:lnTo>
                    <a:pt x="30" y="10"/>
                  </a:lnTo>
                  <a:lnTo>
                    <a:pt x="26" y="6"/>
                  </a:lnTo>
                  <a:lnTo>
                    <a:pt x="22" y="2"/>
                  </a:lnTo>
                  <a:lnTo>
                    <a:pt x="1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38" name="Freeform 336"/>
            <p:cNvSpPr/>
            <p:nvPr/>
          </p:nvSpPr>
          <p:spPr bwMode="auto">
            <a:xfrm>
              <a:off x="6142038" y="1187450"/>
              <a:ext cx="34925" cy="34925"/>
            </a:xfrm>
            <a:custGeom>
              <a:avLst/>
              <a:gdLst/>
              <a:ahLst/>
              <a:cxnLst>
                <a:cxn ang="0">
                  <a:pos x="10" y="0"/>
                </a:cxn>
                <a:cxn ang="0">
                  <a:pos x="10" y="0"/>
                </a:cxn>
                <a:cxn ang="0">
                  <a:pos x="6" y="0"/>
                </a:cxn>
                <a:cxn ang="0">
                  <a:pos x="4" y="2"/>
                </a:cxn>
                <a:cxn ang="0">
                  <a:pos x="0" y="6"/>
                </a:cxn>
                <a:cxn ang="0">
                  <a:pos x="0" y="10"/>
                </a:cxn>
                <a:cxn ang="0">
                  <a:pos x="0" y="10"/>
                </a:cxn>
                <a:cxn ang="0">
                  <a:pos x="0" y="14"/>
                </a:cxn>
                <a:cxn ang="0">
                  <a:pos x="4" y="18"/>
                </a:cxn>
                <a:cxn ang="0">
                  <a:pos x="6" y="20"/>
                </a:cxn>
                <a:cxn ang="0">
                  <a:pos x="10" y="22"/>
                </a:cxn>
                <a:cxn ang="0">
                  <a:pos x="10" y="22"/>
                </a:cxn>
                <a:cxn ang="0">
                  <a:pos x="16" y="20"/>
                </a:cxn>
                <a:cxn ang="0">
                  <a:pos x="18" y="18"/>
                </a:cxn>
                <a:cxn ang="0">
                  <a:pos x="22" y="14"/>
                </a:cxn>
                <a:cxn ang="0">
                  <a:pos x="22" y="10"/>
                </a:cxn>
                <a:cxn ang="0">
                  <a:pos x="22" y="10"/>
                </a:cxn>
                <a:cxn ang="0">
                  <a:pos x="22" y="6"/>
                </a:cxn>
                <a:cxn ang="0">
                  <a:pos x="18" y="2"/>
                </a:cxn>
                <a:cxn ang="0">
                  <a:pos x="16" y="0"/>
                </a:cxn>
                <a:cxn ang="0">
                  <a:pos x="10" y="0"/>
                </a:cxn>
              </a:cxnLst>
              <a:rect l="0" t="0" r="r" b="b"/>
              <a:pathLst>
                <a:path w="22" h="22">
                  <a:moveTo>
                    <a:pt x="10" y="0"/>
                  </a:moveTo>
                  <a:lnTo>
                    <a:pt x="10" y="0"/>
                  </a:lnTo>
                  <a:lnTo>
                    <a:pt x="6" y="0"/>
                  </a:lnTo>
                  <a:lnTo>
                    <a:pt x="4" y="2"/>
                  </a:lnTo>
                  <a:lnTo>
                    <a:pt x="0" y="6"/>
                  </a:lnTo>
                  <a:lnTo>
                    <a:pt x="0" y="10"/>
                  </a:lnTo>
                  <a:lnTo>
                    <a:pt x="0" y="10"/>
                  </a:lnTo>
                  <a:lnTo>
                    <a:pt x="0" y="14"/>
                  </a:lnTo>
                  <a:lnTo>
                    <a:pt x="4" y="18"/>
                  </a:lnTo>
                  <a:lnTo>
                    <a:pt x="6" y="20"/>
                  </a:lnTo>
                  <a:lnTo>
                    <a:pt x="10" y="22"/>
                  </a:lnTo>
                  <a:lnTo>
                    <a:pt x="10" y="22"/>
                  </a:lnTo>
                  <a:lnTo>
                    <a:pt x="16" y="20"/>
                  </a:lnTo>
                  <a:lnTo>
                    <a:pt x="18" y="18"/>
                  </a:lnTo>
                  <a:lnTo>
                    <a:pt x="22" y="14"/>
                  </a:lnTo>
                  <a:lnTo>
                    <a:pt x="22" y="10"/>
                  </a:lnTo>
                  <a:lnTo>
                    <a:pt x="22" y="10"/>
                  </a:lnTo>
                  <a:lnTo>
                    <a:pt x="22" y="6"/>
                  </a:lnTo>
                  <a:lnTo>
                    <a:pt x="18" y="2"/>
                  </a:lnTo>
                  <a:lnTo>
                    <a:pt x="16" y="0"/>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39" name="Freeform 337"/>
            <p:cNvSpPr/>
            <p:nvPr/>
          </p:nvSpPr>
          <p:spPr bwMode="auto">
            <a:xfrm>
              <a:off x="6142038" y="1187450"/>
              <a:ext cx="34925" cy="34925"/>
            </a:xfrm>
            <a:custGeom>
              <a:avLst/>
              <a:gdLst/>
              <a:ahLst/>
              <a:cxnLst>
                <a:cxn ang="0">
                  <a:pos x="10" y="0"/>
                </a:cxn>
                <a:cxn ang="0">
                  <a:pos x="10" y="0"/>
                </a:cxn>
                <a:cxn ang="0">
                  <a:pos x="6" y="0"/>
                </a:cxn>
                <a:cxn ang="0">
                  <a:pos x="4" y="2"/>
                </a:cxn>
                <a:cxn ang="0">
                  <a:pos x="0" y="6"/>
                </a:cxn>
                <a:cxn ang="0">
                  <a:pos x="0" y="10"/>
                </a:cxn>
                <a:cxn ang="0">
                  <a:pos x="0" y="10"/>
                </a:cxn>
                <a:cxn ang="0">
                  <a:pos x="0" y="14"/>
                </a:cxn>
                <a:cxn ang="0">
                  <a:pos x="4" y="18"/>
                </a:cxn>
                <a:cxn ang="0">
                  <a:pos x="6" y="20"/>
                </a:cxn>
                <a:cxn ang="0">
                  <a:pos x="10" y="22"/>
                </a:cxn>
                <a:cxn ang="0">
                  <a:pos x="10" y="22"/>
                </a:cxn>
                <a:cxn ang="0">
                  <a:pos x="16" y="20"/>
                </a:cxn>
                <a:cxn ang="0">
                  <a:pos x="18" y="18"/>
                </a:cxn>
                <a:cxn ang="0">
                  <a:pos x="22" y="14"/>
                </a:cxn>
                <a:cxn ang="0">
                  <a:pos x="22" y="10"/>
                </a:cxn>
                <a:cxn ang="0">
                  <a:pos x="22" y="10"/>
                </a:cxn>
                <a:cxn ang="0">
                  <a:pos x="22" y="6"/>
                </a:cxn>
                <a:cxn ang="0">
                  <a:pos x="18" y="2"/>
                </a:cxn>
                <a:cxn ang="0">
                  <a:pos x="16" y="0"/>
                </a:cxn>
                <a:cxn ang="0">
                  <a:pos x="10" y="0"/>
                </a:cxn>
              </a:cxnLst>
              <a:rect l="0" t="0" r="r" b="b"/>
              <a:pathLst>
                <a:path w="22" h="22">
                  <a:moveTo>
                    <a:pt x="10" y="0"/>
                  </a:moveTo>
                  <a:lnTo>
                    <a:pt x="10" y="0"/>
                  </a:lnTo>
                  <a:lnTo>
                    <a:pt x="6" y="0"/>
                  </a:lnTo>
                  <a:lnTo>
                    <a:pt x="4" y="2"/>
                  </a:lnTo>
                  <a:lnTo>
                    <a:pt x="0" y="6"/>
                  </a:lnTo>
                  <a:lnTo>
                    <a:pt x="0" y="10"/>
                  </a:lnTo>
                  <a:lnTo>
                    <a:pt x="0" y="10"/>
                  </a:lnTo>
                  <a:lnTo>
                    <a:pt x="0" y="14"/>
                  </a:lnTo>
                  <a:lnTo>
                    <a:pt x="4" y="18"/>
                  </a:lnTo>
                  <a:lnTo>
                    <a:pt x="6" y="20"/>
                  </a:lnTo>
                  <a:lnTo>
                    <a:pt x="10" y="22"/>
                  </a:lnTo>
                  <a:lnTo>
                    <a:pt x="10" y="22"/>
                  </a:lnTo>
                  <a:lnTo>
                    <a:pt x="16" y="20"/>
                  </a:lnTo>
                  <a:lnTo>
                    <a:pt x="18" y="18"/>
                  </a:lnTo>
                  <a:lnTo>
                    <a:pt x="22" y="14"/>
                  </a:lnTo>
                  <a:lnTo>
                    <a:pt x="22" y="10"/>
                  </a:lnTo>
                  <a:lnTo>
                    <a:pt x="22" y="10"/>
                  </a:lnTo>
                  <a:lnTo>
                    <a:pt x="22" y="6"/>
                  </a:lnTo>
                  <a:lnTo>
                    <a:pt x="18" y="2"/>
                  </a:lnTo>
                  <a:lnTo>
                    <a:pt x="16" y="0"/>
                  </a:lnTo>
                  <a:lnTo>
                    <a:pt x="10"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40" name="Freeform 338"/>
            <p:cNvSpPr/>
            <p:nvPr/>
          </p:nvSpPr>
          <p:spPr bwMode="auto">
            <a:xfrm>
              <a:off x="5192713" y="1435100"/>
              <a:ext cx="34925" cy="34925"/>
            </a:xfrm>
            <a:custGeom>
              <a:avLst/>
              <a:gdLst/>
              <a:ahLst/>
              <a:cxnLst>
                <a:cxn ang="0">
                  <a:pos x="12" y="0"/>
                </a:cxn>
                <a:cxn ang="0">
                  <a:pos x="12" y="0"/>
                </a:cxn>
                <a:cxn ang="0">
                  <a:pos x="6" y="2"/>
                </a:cxn>
                <a:cxn ang="0">
                  <a:pos x="4" y="4"/>
                </a:cxn>
                <a:cxn ang="0">
                  <a:pos x="0" y="8"/>
                </a:cxn>
                <a:cxn ang="0">
                  <a:pos x="0" y="12"/>
                </a:cxn>
                <a:cxn ang="0">
                  <a:pos x="0" y="12"/>
                </a:cxn>
                <a:cxn ang="0">
                  <a:pos x="0" y="16"/>
                </a:cxn>
                <a:cxn ang="0">
                  <a:pos x="4" y="20"/>
                </a:cxn>
                <a:cxn ang="0">
                  <a:pos x="6" y="22"/>
                </a:cxn>
                <a:cxn ang="0">
                  <a:pos x="12" y="22"/>
                </a:cxn>
                <a:cxn ang="0">
                  <a:pos x="12" y="22"/>
                </a:cxn>
                <a:cxn ang="0">
                  <a:pos x="16" y="22"/>
                </a:cxn>
                <a:cxn ang="0">
                  <a:pos x="18" y="20"/>
                </a:cxn>
                <a:cxn ang="0">
                  <a:pos x="22" y="16"/>
                </a:cxn>
                <a:cxn ang="0">
                  <a:pos x="22" y="12"/>
                </a:cxn>
                <a:cxn ang="0">
                  <a:pos x="22" y="12"/>
                </a:cxn>
                <a:cxn ang="0">
                  <a:pos x="22" y="8"/>
                </a:cxn>
                <a:cxn ang="0">
                  <a:pos x="18" y="4"/>
                </a:cxn>
                <a:cxn ang="0">
                  <a:pos x="16" y="2"/>
                </a:cxn>
                <a:cxn ang="0">
                  <a:pos x="12" y="0"/>
                </a:cxn>
              </a:cxnLst>
              <a:rect l="0" t="0" r="r" b="b"/>
              <a:pathLst>
                <a:path w="22" h="22">
                  <a:moveTo>
                    <a:pt x="12" y="0"/>
                  </a:moveTo>
                  <a:lnTo>
                    <a:pt x="12" y="0"/>
                  </a:lnTo>
                  <a:lnTo>
                    <a:pt x="6" y="2"/>
                  </a:lnTo>
                  <a:lnTo>
                    <a:pt x="4" y="4"/>
                  </a:lnTo>
                  <a:lnTo>
                    <a:pt x="0" y="8"/>
                  </a:lnTo>
                  <a:lnTo>
                    <a:pt x="0" y="12"/>
                  </a:lnTo>
                  <a:lnTo>
                    <a:pt x="0" y="12"/>
                  </a:lnTo>
                  <a:lnTo>
                    <a:pt x="0" y="16"/>
                  </a:lnTo>
                  <a:lnTo>
                    <a:pt x="4" y="20"/>
                  </a:lnTo>
                  <a:lnTo>
                    <a:pt x="6" y="22"/>
                  </a:lnTo>
                  <a:lnTo>
                    <a:pt x="12" y="22"/>
                  </a:lnTo>
                  <a:lnTo>
                    <a:pt x="12" y="22"/>
                  </a:lnTo>
                  <a:lnTo>
                    <a:pt x="16" y="22"/>
                  </a:lnTo>
                  <a:lnTo>
                    <a:pt x="18" y="20"/>
                  </a:lnTo>
                  <a:lnTo>
                    <a:pt x="22" y="16"/>
                  </a:lnTo>
                  <a:lnTo>
                    <a:pt x="22" y="12"/>
                  </a:lnTo>
                  <a:lnTo>
                    <a:pt x="22" y="12"/>
                  </a:lnTo>
                  <a:lnTo>
                    <a:pt x="22" y="8"/>
                  </a:lnTo>
                  <a:lnTo>
                    <a:pt x="18" y="4"/>
                  </a:lnTo>
                  <a:lnTo>
                    <a:pt x="16" y="2"/>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41" name="Freeform 339"/>
            <p:cNvSpPr/>
            <p:nvPr/>
          </p:nvSpPr>
          <p:spPr bwMode="auto">
            <a:xfrm>
              <a:off x="5192713" y="1435100"/>
              <a:ext cx="34925" cy="34925"/>
            </a:xfrm>
            <a:custGeom>
              <a:avLst/>
              <a:gdLst/>
              <a:ahLst/>
              <a:cxnLst>
                <a:cxn ang="0">
                  <a:pos x="12" y="0"/>
                </a:cxn>
                <a:cxn ang="0">
                  <a:pos x="12" y="0"/>
                </a:cxn>
                <a:cxn ang="0">
                  <a:pos x="6" y="2"/>
                </a:cxn>
                <a:cxn ang="0">
                  <a:pos x="4" y="4"/>
                </a:cxn>
                <a:cxn ang="0">
                  <a:pos x="0" y="8"/>
                </a:cxn>
                <a:cxn ang="0">
                  <a:pos x="0" y="12"/>
                </a:cxn>
                <a:cxn ang="0">
                  <a:pos x="0" y="12"/>
                </a:cxn>
                <a:cxn ang="0">
                  <a:pos x="0" y="16"/>
                </a:cxn>
                <a:cxn ang="0">
                  <a:pos x="4" y="20"/>
                </a:cxn>
                <a:cxn ang="0">
                  <a:pos x="6" y="22"/>
                </a:cxn>
                <a:cxn ang="0">
                  <a:pos x="12" y="22"/>
                </a:cxn>
                <a:cxn ang="0">
                  <a:pos x="12" y="22"/>
                </a:cxn>
                <a:cxn ang="0">
                  <a:pos x="16" y="22"/>
                </a:cxn>
                <a:cxn ang="0">
                  <a:pos x="18" y="20"/>
                </a:cxn>
                <a:cxn ang="0">
                  <a:pos x="22" y="16"/>
                </a:cxn>
                <a:cxn ang="0">
                  <a:pos x="22" y="12"/>
                </a:cxn>
                <a:cxn ang="0">
                  <a:pos x="22" y="12"/>
                </a:cxn>
                <a:cxn ang="0">
                  <a:pos x="22" y="8"/>
                </a:cxn>
                <a:cxn ang="0">
                  <a:pos x="18" y="4"/>
                </a:cxn>
                <a:cxn ang="0">
                  <a:pos x="16" y="2"/>
                </a:cxn>
                <a:cxn ang="0">
                  <a:pos x="12" y="0"/>
                </a:cxn>
              </a:cxnLst>
              <a:rect l="0" t="0" r="r" b="b"/>
              <a:pathLst>
                <a:path w="22" h="22">
                  <a:moveTo>
                    <a:pt x="12" y="0"/>
                  </a:moveTo>
                  <a:lnTo>
                    <a:pt x="12" y="0"/>
                  </a:lnTo>
                  <a:lnTo>
                    <a:pt x="6" y="2"/>
                  </a:lnTo>
                  <a:lnTo>
                    <a:pt x="4" y="4"/>
                  </a:lnTo>
                  <a:lnTo>
                    <a:pt x="0" y="8"/>
                  </a:lnTo>
                  <a:lnTo>
                    <a:pt x="0" y="12"/>
                  </a:lnTo>
                  <a:lnTo>
                    <a:pt x="0" y="12"/>
                  </a:lnTo>
                  <a:lnTo>
                    <a:pt x="0" y="16"/>
                  </a:lnTo>
                  <a:lnTo>
                    <a:pt x="4" y="20"/>
                  </a:lnTo>
                  <a:lnTo>
                    <a:pt x="6" y="22"/>
                  </a:lnTo>
                  <a:lnTo>
                    <a:pt x="12" y="22"/>
                  </a:lnTo>
                  <a:lnTo>
                    <a:pt x="12" y="22"/>
                  </a:lnTo>
                  <a:lnTo>
                    <a:pt x="16" y="22"/>
                  </a:lnTo>
                  <a:lnTo>
                    <a:pt x="18" y="20"/>
                  </a:lnTo>
                  <a:lnTo>
                    <a:pt x="22" y="16"/>
                  </a:lnTo>
                  <a:lnTo>
                    <a:pt x="22" y="12"/>
                  </a:lnTo>
                  <a:lnTo>
                    <a:pt x="22" y="12"/>
                  </a:lnTo>
                  <a:lnTo>
                    <a:pt x="22" y="8"/>
                  </a:lnTo>
                  <a:lnTo>
                    <a:pt x="18" y="4"/>
                  </a:lnTo>
                  <a:lnTo>
                    <a:pt x="16" y="2"/>
                  </a:lnTo>
                  <a:lnTo>
                    <a:pt x="12"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42" name="Freeform 340"/>
            <p:cNvSpPr/>
            <p:nvPr/>
          </p:nvSpPr>
          <p:spPr bwMode="auto">
            <a:xfrm>
              <a:off x="6999288" y="1123950"/>
              <a:ext cx="34925" cy="34925"/>
            </a:xfrm>
            <a:custGeom>
              <a:avLst/>
              <a:gdLst/>
              <a:ahLst/>
              <a:cxnLst>
                <a:cxn ang="0">
                  <a:pos x="10" y="0"/>
                </a:cxn>
                <a:cxn ang="0">
                  <a:pos x="10" y="0"/>
                </a:cxn>
                <a:cxn ang="0">
                  <a:pos x="6" y="0"/>
                </a:cxn>
                <a:cxn ang="0">
                  <a:pos x="2" y="4"/>
                </a:cxn>
                <a:cxn ang="0">
                  <a:pos x="0" y="6"/>
                </a:cxn>
                <a:cxn ang="0">
                  <a:pos x="0" y="12"/>
                </a:cxn>
                <a:cxn ang="0">
                  <a:pos x="0" y="12"/>
                </a:cxn>
                <a:cxn ang="0">
                  <a:pos x="0" y="16"/>
                </a:cxn>
                <a:cxn ang="0">
                  <a:pos x="2" y="20"/>
                </a:cxn>
                <a:cxn ang="0">
                  <a:pos x="6" y="22"/>
                </a:cxn>
                <a:cxn ang="0">
                  <a:pos x="10" y="22"/>
                </a:cxn>
                <a:cxn ang="0">
                  <a:pos x="10" y="22"/>
                </a:cxn>
                <a:cxn ang="0">
                  <a:pos x="16" y="22"/>
                </a:cxn>
                <a:cxn ang="0">
                  <a:pos x="18" y="20"/>
                </a:cxn>
                <a:cxn ang="0">
                  <a:pos x="22" y="16"/>
                </a:cxn>
                <a:cxn ang="0">
                  <a:pos x="22" y="12"/>
                </a:cxn>
                <a:cxn ang="0">
                  <a:pos x="22" y="12"/>
                </a:cxn>
                <a:cxn ang="0">
                  <a:pos x="22" y="6"/>
                </a:cxn>
                <a:cxn ang="0">
                  <a:pos x="18" y="4"/>
                </a:cxn>
                <a:cxn ang="0">
                  <a:pos x="16" y="0"/>
                </a:cxn>
                <a:cxn ang="0">
                  <a:pos x="10" y="0"/>
                </a:cxn>
              </a:cxnLst>
              <a:rect l="0" t="0" r="r" b="b"/>
              <a:pathLst>
                <a:path w="22" h="22">
                  <a:moveTo>
                    <a:pt x="10" y="0"/>
                  </a:moveTo>
                  <a:lnTo>
                    <a:pt x="10" y="0"/>
                  </a:lnTo>
                  <a:lnTo>
                    <a:pt x="6" y="0"/>
                  </a:lnTo>
                  <a:lnTo>
                    <a:pt x="2" y="4"/>
                  </a:lnTo>
                  <a:lnTo>
                    <a:pt x="0" y="6"/>
                  </a:lnTo>
                  <a:lnTo>
                    <a:pt x="0" y="12"/>
                  </a:lnTo>
                  <a:lnTo>
                    <a:pt x="0" y="12"/>
                  </a:lnTo>
                  <a:lnTo>
                    <a:pt x="0" y="16"/>
                  </a:lnTo>
                  <a:lnTo>
                    <a:pt x="2" y="20"/>
                  </a:lnTo>
                  <a:lnTo>
                    <a:pt x="6" y="22"/>
                  </a:lnTo>
                  <a:lnTo>
                    <a:pt x="10" y="22"/>
                  </a:lnTo>
                  <a:lnTo>
                    <a:pt x="10" y="22"/>
                  </a:lnTo>
                  <a:lnTo>
                    <a:pt x="16" y="22"/>
                  </a:lnTo>
                  <a:lnTo>
                    <a:pt x="18" y="20"/>
                  </a:lnTo>
                  <a:lnTo>
                    <a:pt x="22" y="16"/>
                  </a:lnTo>
                  <a:lnTo>
                    <a:pt x="22" y="12"/>
                  </a:lnTo>
                  <a:lnTo>
                    <a:pt x="22" y="12"/>
                  </a:lnTo>
                  <a:lnTo>
                    <a:pt x="22" y="6"/>
                  </a:lnTo>
                  <a:lnTo>
                    <a:pt x="18" y="4"/>
                  </a:lnTo>
                  <a:lnTo>
                    <a:pt x="16" y="0"/>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43" name="Freeform 341"/>
            <p:cNvSpPr/>
            <p:nvPr/>
          </p:nvSpPr>
          <p:spPr bwMode="auto">
            <a:xfrm>
              <a:off x="6999288" y="1123950"/>
              <a:ext cx="34925" cy="34925"/>
            </a:xfrm>
            <a:custGeom>
              <a:avLst/>
              <a:gdLst/>
              <a:ahLst/>
              <a:cxnLst>
                <a:cxn ang="0">
                  <a:pos x="10" y="0"/>
                </a:cxn>
                <a:cxn ang="0">
                  <a:pos x="10" y="0"/>
                </a:cxn>
                <a:cxn ang="0">
                  <a:pos x="6" y="0"/>
                </a:cxn>
                <a:cxn ang="0">
                  <a:pos x="2" y="4"/>
                </a:cxn>
                <a:cxn ang="0">
                  <a:pos x="0" y="6"/>
                </a:cxn>
                <a:cxn ang="0">
                  <a:pos x="0" y="12"/>
                </a:cxn>
                <a:cxn ang="0">
                  <a:pos x="0" y="12"/>
                </a:cxn>
                <a:cxn ang="0">
                  <a:pos x="0" y="16"/>
                </a:cxn>
                <a:cxn ang="0">
                  <a:pos x="2" y="20"/>
                </a:cxn>
                <a:cxn ang="0">
                  <a:pos x="6" y="22"/>
                </a:cxn>
                <a:cxn ang="0">
                  <a:pos x="10" y="22"/>
                </a:cxn>
                <a:cxn ang="0">
                  <a:pos x="10" y="22"/>
                </a:cxn>
                <a:cxn ang="0">
                  <a:pos x="16" y="22"/>
                </a:cxn>
                <a:cxn ang="0">
                  <a:pos x="18" y="20"/>
                </a:cxn>
                <a:cxn ang="0">
                  <a:pos x="22" y="16"/>
                </a:cxn>
                <a:cxn ang="0">
                  <a:pos x="22" y="12"/>
                </a:cxn>
                <a:cxn ang="0">
                  <a:pos x="22" y="12"/>
                </a:cxn>
                <a:cxn ang="0">
                  <a:pos x="22" y="6"/>
                </a:cxn>
                <a:cxn ang="0">
                  <a:pos x="18" y="4"/>
                </a:cxn>
                <a:cxn ang="0">
                  <a:pos x="16" y="0"/>
                </a:cxn>
                <a:cxn ang="0">
                  <a:pos x="10" y="0"/>
                </a:cxn>
              </a:cxnLst>
              <a:rect l="0" t="0" r="r" b="b"/>
              <a:pathLst>
                <a:path w="22" h="22">
                  <a:moveTo>
                    <a:pt x="10" y="0"/>
                  </a:moveTo>
                  <a:lnTo>
                    <a:pt x="10" y="0"/>
                  </a:lnTo>
                  <a:lnTo>
                    <a:pt x="6" y="0"/>
                  </a:lnTo>
                  <a:lnTo>
                    <a:pt x="2" y="4"/>
                  </a:lnTo>
                  <a:lnTo>
                    <a:pt x="0" y="6"/>
                  </a:lnTo>
                  <a:lnTo>
                    <a:pt x="0" y="12"/>
                  </a:lnTo>
                  <a:lnTo>
                    <a:pt x="0" y="12"/>
                  </a:lnTo>
                  <a:lnTo>
                    <a:pt x="0" y="16"/>
                  </a:lnTo>
                  <a:lnTo>
                    <a:pt x="2" y="20"/>
                  </a:lnTo>
                  <a:lnTo>
                    <a:pt x="6" y="22"/>
                  </a:lnTo>
                  <a:lnTo>
                    <a:pt x="10" y="22"/>
                  </a:lnTo>
                  <a:lnTo>
                    <a:pt x="10" y="22"/>
                  </a:lnTo>
                  <a:lnTo>
                    <a:pt x="16" y="22"/>
                  </a:lnTo>
                  <a:lnTo>
                    <a:pt x="18" y="20"/>
                  </a:lnTo>
                  <a:lnTo>
                    <a:pt x="22" y="16"/>
                  </a:lnTo>
                  <a:lnTo>
                    <a:pt x="22" y="12"/>
                  </a:lnTo>
                  <a:lnTo>
                    <a:pt x="22" y="12"/>
                  </a:lnTo>
                  <a:lnTo>
                    <a:pt x="22" y="6"/>
                  </a:lnTo>
                  <a:lnTo>
                    <a:pt x="18" y="4"/>
                  </a:lnTo>
                  <a:lnTo>
                    <a:pt x="16" y="0"/>
                  </a:lnTo>
                  <a:lnTo>
                    <a:pt x="10"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44" name="Freeform 342"/>
            <p:cNvSpPr/>
            <p:nvPr/>
          </p:nvSpPr>
          <p:spPr bwMode="auto">
            <a:xfrm>
              <a:off x="7640638" y="1212850"/>
              <a:ext cx="34925" cy="34925"/>
            </a:xfrm>
            <a:custGeom>
              <a:avLst/>
              <a:gdLst/>
              <a:ahLst/>
              <a:cxnLst>
                <a:cxn ang="0">
                  <a:pos x="10" y="0"/>
                </a:cxn>
                <a:cxn ang="0">
                  <a:pos x="10" y="0"/>
                </a:cxn>
                <a:cxn ang="0">
                  <a:pos x="6" y="2"/>
                </a:cxn>
                <a:cxn ang="0">
                  <a:pos x="2" y="4"/>
                </a:cxn>
                <a:cxn ang="0">
                  <a:pos x="0" y="6"/>
                </a:cxn>
                <a:cxn ang="0">
                  <a:pos x="0" y="12"/>
                </a:cxn>
                <a:cxn ang="0">
                  <a:pos x="0" y="12"/>
                </a:cxn>
                <a:cxn ang="0">
                  <a:pos x="0" y="16"/>
                </a:cxn>
                <a:cxn ang="0">
                  <a:pos x="2" y="20"/>
                </a:cxn>
                <a:cxn ang="0">
                  <a:pos x="6" y="22"/>
                </a:cxn>
                <a:cxn ang="0">
                  <a:pos x="10" y="22"/>
                </a:cxn>
                <a:cxn ang="0">
                  <a:pos x="10" y="22"/>
                </a:cxn>
                <a:cxn ang="0">
                  <a:pos x="14" y="22"/>
                </a:cxn>
                <a:cxn ang="0">
                  <a:pos x="18" y="20"/>
                </a:cxn>
                <a:cxn ang="0">
                  <a:pos x="20" y="16"/>
                </a:cxn>
                <a:cxn ang="0">
                  <a:pos x="22" y="12"/>
                </a:cxn>
                <a:cxn ang="0">
                  <a:pos x="22" y="12"/>
                </a:cxn>
                <a:cxn ang="0">
                  <a:pos x="20" y="6"/>
                </a:cxn>
                <a:cxn ang="0">
                  <a:pos x="18" y="4"/>
                </a:cxn>
                <a:cxn ang="0">
                  <a:pos x="14" y="2"/>
                </a:cxn>
                <a:cxn ang="0">
                  <a:pos x="10" y="0"/>
                </a:cxn>
              </a:cxnLst>
              <a:rect l="0" t="0" r="r" b="b"/>
              <a:pathLst>
                <a:path w="22" h="22">
                  <a:moveTo>
                    <a:pt x="10" y="0"/>
                  </a:moveTo>
                  <a:lnTo>
                    <a:pt x="10" y="0"/>
                  </a:lnTo>
                  <a:lnTo>
                    <a:pt x="6" y="2"/>
                  </a:lnTo>
                  <a:lnTo>
                    <a:pt x="2" y="4"/>
                  </a:lnTo>
                  <a:lnTo>
                    <a:pt x="0" y="6"/>
                  </a:lnTo>
                  <a:lnTo>
                    <a:pt x="0" y="12"/>
                  </a:lnTo>
                  <a:lnTo>
                    <a:pt x="0" y="12"/>
                  </a:lnTo>
                  <a:lnTo>
                    <a:pt x="0" y="16"/>
                  </a:lnTo>
                  <a:lnTo>
                    <a:pt x="2" y="20"/>
                  </a:lnTo>
                  <a:lnTo>
                    <a:pt x="6" y="22"/>
                  </a:lnTo>
                  <a:lnTo>
                    <a:pt x="10" y="22"/>
                  </a:lnTo>
                  <a:lnTo>
                    <a:pt x="10" y="22"/>
                  </a:lnTo>
                  <a:lnTo>
                    <a:pt x="14" y="22"/>
                  </a:lnTo>
                  <a:lnTo>
                    <a:pt x="18" y="20"/>
                  </a:lnTo>
                  <a:lnTo>
                    <a:pt x="20" y="16"/>
                  </a:lnTo>
                  <a:lnTo>
                    <a:pt x="22" y="12"/>
                  </a:lnTo>
                  <a:lnTo>
                    <a:pt x="22" y="12"/>
                  </a:lnTo>
                  <a:lnTo>
                    <a:pt x="20" y="6"/>
                  </a:lnTo>
                  <a:lnTo>
                    <a:pt x="18" y="4"/>
                  </a:lnTo>
                  <a:lnTo>
                    <a:pt x="14" y="2"/>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45" name="Freeform 343"/>
            <p:cNvSpPr/>
            <p:nvPr/>
          </p:nvSpPr>
          <p:spPr bwMode="auto">
            <a:xfrm>
              <a:off x="7640638" y="1212850"/>
              <a:ext cx="34925" cy="34925"/>
            </a:xfrm>
            <a:custGeom>
              <a:avLst/>
              <a:gdLst/>
              <a:ahLst/>
              <a:cxnLst>
                <a:cxn ang="0">
                  <a:pos x="10" y="0"/>
                </a:cxn>
                <a:cxn ang="0">
                  <a:pos x="10" y="0"/>
                </a:cxn>
                <a:cxn ang="0">
                  <a:pos x="6" y="2"/>
                </a:cxn>
                <a:cxn ang="0">
                  <a:pos x="2" y="4"/>
                </a:cxn>
                <a:cxn ang="0">
                  <a:pos x="0" y="6"/>
                </a:cxn>
                <a:cxn ang="0">
                  <a:pos x="0" y="12"/>
                </a:cxn>
                <a:cxn ang="0">
                  <a:pos x="0" y="12"/>
                </a:cxn>
                <a:cxn ang="0">
                  <a:pos x="0" y="16"/>
                </a:cxn>
                <a:cxn ang="0">
                  <a:pos x="2" y="20"/>
                </a:cxn>
                <a:cxn ang="0">
                  <a:pos x="6" y="22"/>
                </a:cxn>
                <a:cxn ang="0">
                  <a:pos x="10" y="22"/>
                </a:cxn>
                <a:cxn ang="0">
                  <a:pos x="10" y="22"/>
                </a:cxn>
                <a:cxn ang="0">
                  <a:pos x="14" y="22"/>
                </a:cxn>
                <a:cxn ang="0">
                  <a:pos x="18" y="20"/>
                </a:cxn>
                <a:cxn ang="0">
                  <a:pos x="20" y="16"/>
                </a:cxn>
                <a:cxn ang="0">
                  <a:pos x="22" y="12"/>
                </a:cxn>
                <a:cxn ang="0">
                  <a:pos x="22" y="12"/>
                </a:cxn>
                <a:cxn ang="0">
                  <a:pos x="20" y="6"/>
                </a:cxn>
                <a:cxn ang="0">
                  <a:pos x="18" y="4"/>
                </a:cxn>
                <a:cxn ang="0">
                  <a:pos x="14" y="2"/>
                </a:cxn>
                <a:cxn ang="0">
                  <a:pos x="10" y="0"/>
                </a:cxn>
              </a:cxnLst>
              <a:rect l="0" t="0" r="r" b="b"/>
              <a:pathLst>
                <a:path w="22" h="22">
                  <a:moveTo>
                    <a:pt x="10" y="0"/>
                  </a:moveTo>
                  <a:lnTo>
                    <a:pt x="10" y="0"/>
                  </a:lnTo>
                  <a:lnTo>
                    <a:pt x="6" y="2"/>
                  </a:lnTo>
                  <a:lnTo>
                    <a:pt x="2" y="4"/>
                  </a:lnTo>
                  <a:lnTo>
                    <a:pt x="0" y="6"/>
                  </a:lnTo>
                  <a:lnTo>
                    <a:pt x="0" y="12"/>
                  </a:lnTo>
                  <a:lnTo>
                    <a:pt x="0" y="12"/>
                  </a:lnTo>
                  <a:lnTo>
                    <a:pt x="0" y="16"/>
                  </a:lnTo>
                  <a:lnTo>
                    <a:pt x="2" y="20"/>
                  </a:lnTo>
                  <a:lnTo>
                    <a:pt x="6" y="22"/>
                  </a:lnTo>
                  <a:lnTo>
                    <a:pt x="10" y="22"/>
                  </a:lnTo>
                  <a:lnTo>
                    <a:pt x="10" y="22"/>
                  </a:lnTo>
                  <a:lnTo>
                    <a:pt x="14" y="22"/>
                  </a:lnTo>
                  <a:lnTo>
                    <a:pt x="18" y="20"/>
                  </a:lnTo>
                  <a:lnTo>
                    <a:pt x="20" y="16"/>
                  </a:lnTo>
                  <a:lnTo>
                    <a:pt x="22" y="12"/>
                  </a:lnTo>
                  <a:lnTo>
                    <a:pt x="22" y="12"/>
                  </a:lnTo>
                  <a:lnTo>
                    <a:pt x="20" y="6"/>
                  </a:lnTo>
                  <a:lnTo>
                    <a:pt x="18" y="4"/>
                  </a:lnTo>
                  <a:lnTo>
                    <a:pt x="14" y="2"/>
                  </a:lnTo>
                  <a:lnTo>
                    <a:pt x="10"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46" name="Freeform 344"/>
            <p:cNvSpPr/>
            <p:nvPr/>
          </p:nvSpPr>
          <p:spPr bwMode="auto">
            <a:xfrm>
              <a:off x="5643563" y="1508125"/>
              <a:ext cx="34925" cy="34925"/>
            </a:xfrm>
            <a:custGeom>
              <a:avLst/>
              <a:gdLst/>
              <a:ahLst/>
              <a:cxnLst>
                <a:cxn ang="0">
                  <a:pos x="12" y="0"/>
                </a:cxn>
                <a:cxn ang="0">
                  <a:pos x="12" y="0"/>
                </a:cxn>
                <a:cxn ang="0">
                  <a:pos x="6" y="0"/>
                </a:cxn>
                <a:cxn ang="0">
                  <a:pos x="4" y="2"/>
                </a:cxn>
                <a:cxn ang="0">
                  <a:pos x="0" y="6"/>
                </a:cxn>
                <a:cxn ang="0">
                  <a:pos x="0" y="10"/>
                </a:cxn>
                <a:cxn ang="0">
                  <a:pos x="0" y="10"/>
                </a:cxn>
                <a:cxn ang="0">
                  <a:pos x="0" y="14"/>
                </a:cxn>
                <a:cxn ang="0">
                  <a:pos x="4" y="18"/>
                </a:cxn>
                <a:cxn ang="0">
                  <a:pos x="6" y="20"/>
                </a:cxn>
                <a:cxn ang="0">
                  <a:pos x="12" y="22"/>
                </a:cxn>
                <a:cxn ang="0">
                  <a:pos x="12" y="22"/>
                </a:cxn>
                <a:cxn ang="0">
                  <a:pos x="16" y="20"/>
                </a:cxn>
                <a:cxn ang="0">
                  <a:pos x="20" y="18"/>
                </a:cxn>
                <a:cxn ang="0">
                  <a:pos x="22" y="14"/>
                </a:cxn>
                <a:cxn ang="0">
                  <a:pos x="22" y="10"/>
                </a:cxn>
                <a:cxn ang="0">
                  <a:pos x="22" y="10"/>
                </a:cxn>
                <a:cxn ang="0">
                  <a:pos x="22" y="6"/>
                </a:cxn>
                <a:cxn ang="0">
                  <a:pos x="20" y="2"/>
                </a:cxn>
                <a:cxn ang="0">
                  <a:pos x="16" y="0"/>
                </a:cxn>
                <a:cxn ang="0">
                  <a:pos x="12" y="0"/>
                </a:cxn>
              </a:cxnLst>
              <a:rect l="0" t="0" r="r" b="b"/>
              <a:pathLst>
                <a:path w="22" h="22">
                  <a:moveTo>
                    <a:pt x="12" y="0"/>
                  </a:moveTo>
                  <a:lnTo>
                    <a:pt x="12" y="0"/>
                  </a:lnTo>
                  <a:lnTo>
                    <a:pt x="6" y="0"/>
                  </a:lnTo>
                  <a:lnTo>
                    <a:pt x="4" y="2"/>
                  </a:lnTo>
                  <a:lnTo>
                    <a:pt x="0" y="6"/>
                  </a:lnTo>
                  <a:lnTo>
                    <a:pt x="0" y="10"/>
                  </a:lnTo>
                  <a:lnTo>
                    <a:pt x="0" y="10"/>
                  </a:lnTo>
                  <a:lnTo>
                    <a:pt x="0" y="14"/>
                  </a:lnTo>
                  <a:lnTo>
                    <a:pt x="4" y="18"/>
                  </a:lnTo>
                  <a:lnTo>
                    <a:pt x="6" y="20"/>
                  </a:lnTo>
                  <a:lnTo>
                    <a:pt x="12" y="22"/>
                  </a:lnTo>
                  <a:lnTo>
                    <a:pt x="12" y="22"/>
                  </a:lnTo>
                  <a:lnTo>
                    <a:pt x="16" y="20"/>
                  </a:lnTo>
                  <a:lnTo>
                    <a:pt x="20" y="18"/>
                  </a:lnTo>
                  <a:lnTo>
                    <a:pt x="22" y="14"/>
                  </a:lnTo>
                  <a:lnTo>
                    <a:pt x="22" y="10"/>
                  </a:lnTo>
                  <a:lnTo>
                    <a:pt x="22" y="10"/>
                  </a:lnTo>
                  <a:lnTo>
                    <a:pt x="22" y="6"/>
                  </a:lnTo>
                  <a:lnTo>
                    <a:pt x="20" y="2"/>
                  </a:lnTo>
                  <a:lnTo>
                    <a:pt x="16" y="0"/>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47" name="Freeform 345"/>
            <p:cNvSpPr/>
            <p:nvPr/>
          </p:nvSpPr>
          <p:spPr bwMode="auto">
            <a:xfrm>
              <a:off x="5643563" y="1508125"/>
              <a:ext cx="34925" cy="34925"/>
            </a:xfrm>
            <a:custGeom>
              <a:avLst/>
              <a:gdLst/>
              <a:ahLst/>
              <a:cxnLst>
                <a:cxn ang="0">
                  <a:pos x="12" y="0"/>
                </a:cxn>
                <a:cxn ang="0">
                  <a:pos x="12" y="0"/>
                </a:cxn>
                <a:cxn ang="0">
                  <a:pos x="6" y="0"/>
                </a:cxn>
                <a:cxn ang="0">
                  <a:pos x="4" y="2"/>
                </a:cxn>
                <a:cxn ang="0">
                  <a:pos x="0" y="6"/>
                </a:cxn>
                <a:cxn ang="0">
                  <a:pos x="0" y="10"/>
                </a:cxn>
                <a:cxn ang="0">
                  <a:pos x="0" y="10"/>
                </a:cxn>
                <a:cxn ang="0">
                  <a:pos x="0" y="14"/>
                </a:cxn>
                <a:cxn ang="0">
                  <a:pos x="4" y="18"/>
                </a:cxn>
                <a:cxn ang="0">
                  <a:pos x="6" y="20"/>
                </a:cxn>
                <a:cxn ang="0">
                  <a:pos x="12" y="22"/>
                </a:cxn>
                <a:cxn ang="0">
                  <a:pos x="12" y="22"/>
                </a:cxn>
                <a:cxn ang="0">
                  <a:pos x="16" y="20"/>
                </a:cxn>
                <a:cxn ang="0">
                  <a:pos x="20" y="18"/>
                </a:cxn>
                <a:cxn ang="0">
                  <a:pos x="22" y="14"/>
                </a:cxn>
                <a:cxn ang="0">
                  <a:pos x="22" y="10"/>
                </a:cxn>
                <a:cxn ang="0">
                  <a:pos x="22" y="10"/>
                </a:cxn>
                <a:cxn ang="0">
                  <a:pos x="22" y="6"/>
                </a:cxn>
                <a:cxn ang="0">
                  <a:pos x="20" y="2"/>
                </a:cxn>
                <a:cxn ang="0">
                  <a:pos x="16" y="0"/>
                </a:cxn>
                <a:cxn ang="0">
                  <a:pos x="12" y="0"/>
                </a:cxn>
              </a:cxnLst>
              <a:rect l="0" t="0" r="r" b="b"/>
              <a:pathLst>
                <a:path w="22" h="22">
                  <a:moveTo>
                    <a:pt x="12" y="0"/>
                  </a:moveTo>
                  <a:lnTo>
                    <a:pt x="12" y="0"/>
                  </a:lnTo>
                  <a:lnTo>
                    <a:pt x="6" y="0"/>
                  </a:lnTo>
                  <a:lnTo>
                    <a:pt x="4" y="2"/>
                  </a:lnTo>
                  <a:lnTo>
                    <a:pt x="0" y="6"/>
                  </a:lnTo>
                  <a:lnTo>
                    <a:pt x="0" y="10"/>
                  </a:lnTo>
                  <a:lnTo>
                    <a:pt x="0" y="10"/>
                  </a:lnTo>
                  <a:lnTo>
                    <a:pt x="0" y="14"/>
                  </a:lnTo>
                  <a:lnTo>
                    <a:pt x="4" y="18"/>
                  </a:lnTo>
                  <a:lnTo>
                    <a:pt x="6" y="20"/>
                  </a:lnTo>
                  <a:lnTo>
                    <a:pt x="12" y="22"/>
                  </a:lnTo>
                  <a:lnTo>
                    <a:pt x="12" y="22"/>
                  </a:lnTo>
                  <a:lnTo>
                    <a:pt x="16" y="20"/>
                  </a:lnTo>
                  <a:lnTo>
                    <a:pt x="20" y="18"/>
                  </a:lnTo>
                  <a:lnTo>
                    <a:pt x="22" y="14"/>
                  </a:lnTo>
                  <a:lnTo>
                    <a:pt x="22" y="10"/>
                  </a:lnTo>
                  <a:lnTo>
                    <a:pt x="22" y="10"/>
                  </a:lnTo>
                  <a:lnTo>
                    <a:pt x="22" y="6"/>
                  </a:lnTo>
                  <a:lnTo>
                    <a:pt x="20" y="2"/>
                  </a:lnTo>
                  <a:lnTo>
                    <a:pt x="16" y="0"/>
                  </a:lnTo>
                  <a:lnTo>
                    <a:pt x="12"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48" name="Freeform 346"/>
            <p:cNvSpPr/>
            <p:nvPr/>
          </p:nvSpPr>
          <p:spPr bwMode="auto">
            <a:xfrm>
              <a:off x="5262563" y="1657350"/>
              <a:ext cx="38100" cy="34925"/>
            </a:xfrm>
            <a:custGeom>
              <a:avLst/>
              <a:gdLst/>
              <a:ahLst/>
              <a:cxnLst>
                <a:cxn ang="0">
                  <a:pos x="12" y="0"/>
                </a:cxn>
                <a:cxn ang="0">
                  <a:pos x="12" y="0"/>
                </a:cxn>
                <a:cxn ang="0">
                  <a:pos x="8" y="2"/>
                </a:cxn>
                <a:cxn ang="0">
                  <a:pos x="4" y="4"/>
                </a:cxn>
                <a:cxn ang="0">
                  <a:pos x="2" y="8"/>
                </a:cxn>
                <a:cxn ang="0">
                  <a:pos x="0" y="12"/>
                </a:cxn>
                <a:cxn ang="0">
                  <a:pos x="0" y="12"/>
                </a:cxn>
                <a:cxn ang="0">
                  <a:pos x="2" y="16"/>
                </a:cxn>
                <a:cxn ang="0">
                  <a:pos x="4" y="20"/>
                </a:cxn>
                <a:cxn ang="0">
                  <a:pos x="8" y="22"/>
                </a:cxn>
                <a:cxn ang="0">
                  <a:pos x="12" y="22"/>
                </a:cxn>
                <a:cxn ang="0">
                  <a:pos x="12" y="22"/>
                </a:cxn>
                <a:cxn ang="0">
                  <a:pos x="16" y="22"/>
                </a:cxn>
                <a:cxn ang="0">
                  <a:pos x="20" y="20"/>
                </a:cxn>
                <a:cxn ang="0">
                  <a:pos x="22" y="16"/>
                </a:cxn>
                <a:cxn ang="0">
                  <a:pos x="24" y="12"/>
                </a:cxn>
                <a:cxn ang="0">
                  <a:pos x="24" y="12"/>
                </a:cxn>
                <a:cxn ang="0">
                  <a:pos x="22" y="8"/>
                </a:cxn>
                <a:cxn ang="0">
                  <a:pos x="20" y="4"/>
                </a:cxn>
                <a:cxn ang="0">
                  <a:pos x="16" y="2"/>
                </a:cxn>
                <a:cxn ang="0">
                  <a:pos x="12" y="0"/>
                </a:cxn>
              </a:cxnLst>
              <a:rect l="0" t="0" r="r" b="b"/>
              <a:pathLst>
                <a:path w="24" h="22">
                  <a:moveTo>
                    <a:pt x="12" y="0"/>
                  </a:moveTo>
                  <a:lnTo>
                    <a:pt x="12" y="0"/>
                  </a:lnTo>
                  <a:lnTo>
                    <a:pt x="8" y="2"/>
                  </a:lnTo>
                  <a:lnTo>
                    <a:pt x="4" y="4"/>
                  </a:lnTo>
                  <a:lnTo>
                    <a:pt x="2" y="8"/>
                  </a:lnTo>
                  <a:lnTo>
                    <a:pt x="0" y="12"/>
                  </a:lnTo>
                  <a:lnTo>
                    <a:pt x="0" y="12"/>
                  </a:lnTo>
                  <a:lnTo>
                    <a:pt x="2" y="16"/>
                  </a:lnTo>
                  <a:lnTo>
                    <a:pt x="4" y="20"/>
                  </a:lnTo>
                  <a:lnTo>
                    <a:pt x="8" y="22"/>
                  </a:lnTo>
                  <a:lnTo>
                    <a:pt x="12" y="22"/>
                  </a:lnTo>
                  <a:lnTo>
                    <a:pt x="12" y="22"/>
                  </a:lnTo>
                  <a:lnTo>
                    <a:pt x="16" y="22"/>
                  </a:lnTo>
                  <a:lnTo>
                    <a:pt x="20" y="20"/>
                  </a:lnTo>
                  <a:lnTo>
                    <a:pt x="22" y="16"/>
                  </a:lnTo>
                  <a:lnTo>
                    <a:pt x="24" y="12"/>
                  </a:lnTo>
                  <a:lnTo>
                    <a:pt x="24" y="12"/>
                  </a:lnTo>
                  <a:lnTo>
                    <a:pt x="22" y="8"/>
                  </a:lnTo>
                  <a:lnTo>
                    <a:pt x="20" y="4"/>
                  </a:lnTo>
                  <a:lnTo>
                    <a:pt x="16" y="2"/>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49" name="Freeform 347"/>
            <p:cNvSpPr/>
            <p:nvPr/>
          </p:nvSpPr>
          <p:spPr bwMode="auto">
            <a:xfrm>
              <a:off x="5262563" y="1657350"/>
              <a:ext cx="38100" cy="34925"/>
            </a:xfrm>
            <a:custGeom>
              <a:avLst/>
              <a:gdLst/>
              <a:ahLst/>
              <a:cxnLst>
                <a:cxn ang="0">
                  <a:pos x="12" y="0"/>
                </a:cxn>
                <a:cxn ang="0">
                  <a:pos x="12" y="0"/>
                </a:cxn>
                <a:cxn ang="0">
                  <a:pos x="8" y="2"/>
                </a:cxn>
                <a:cxn ang="0">
                  <a:pos x="4" y="4"/>
                </a:cxn>
                <a:cxn ang="0">
                  <a:pos x="2" y="8"/>
                </a:cxn>
                <a:cxn ang="0">
                  <a:pos x="0" y="12"/>
                </a:cxn>
                <a:cxn ang="0">
                  <a:pos x="0" y="12"/>
                </a:cxn>
                <a:cxn ang="0">
                  <a:pos x="2" y="16"/>
                </a:cxn>
                <a:cxn ang="0">
                  <a:pos x="4" y="20"/>
                </a:cxn>
                <a:cxn ang="0">
                  <a:pos x="8" y="22"/>
                </a:cxn>
                <a:cxn ang="0">
                  <a:pos x="12" y="22"/>
                </a:cxn>
                <a:cxn ang="0">
                  <a:pos x="12" y="22"/>
                </a:cxn>
                <a:cxn ang="0">
                  <a:pos x="16" y="22"/>
                </a:cxn>
                <a:cxn ang="0">
                  <a:pos x="20" y="20"/>
                </a:cxn>
                <a:cxn ang="0">
                  <a:pos x="22" y="16"/>
                </a:cxn>
                <a:cxn ang="0">
                  <a:pos x="24" y="12"/>
                </a:cxn>
                <a:cxn ang="0">
                  <a:pos x="24" y="12"/>
                </a:cxn>
                <a:cxn ang="0">
                  <a:pos x="22" y="8"/>
                </a:cxn>
                <a:cxn ang="0">
                  <a:pos x="20" y="4"/>
                </a:cxn>
                <a:cxn ang="0">
                  <a:pos x="16" y="2"/>
                </a:cxn>
                <a:cxn ang="0">
                  <a:pos x="12" y="0"/>
                </a:cxn>
              </a:cxnLst>
              <a:rect l="0" t="0" r="r" b="b"/>
              <a:pathLst>
                <a:path w="24" h="22">
                  <a:moveTo>
                    <a:pt x="12" y="0"/>
                  </a:moveTo>
                  <a:lnTo>
                    <a:pt x="12" y="0"/>
                  </a:lnTo>
                  <a:lnTo>
                    <a:pt x="8" y="2"/>
                  </a:lnTo>
                  <a:lnTo>
                    <a:pt x="4" y="4"/>
                  </a:lnTo>
                  <a:lnTo>
                    <a:pt x="2" y="8"/>
                  </a:lnTo>
                  <a:lnTo>
                    <a:pt x="0" y="12"/>
                  </a:lnTo>
                  <a:lnTo>
                    <a:pt x="0" y="12"/>
                  </a:lnTo>
                  <a:lnTo>
                    <a:pt x="2" y="16"/>
                  </a:lnTo>
                  <a:lnTo>
                    <a:pt x="4" y="20"/>
                  </a:lnTo>
                  <a:lnTo>
                    <a:pt x="8" y="22"/>
                  </a:lnTo>
                  <a:lnTo>
                    <a:pt x="12" y="22"/>
                  </a:lnTo>
                  <a:lnTo>
                    <a:pt x="12" y="22"/>
                  </a:lnTo>
                  <a:lnTo>
                    <a:pt x="16" y="22"/>
                  </a:lnTo>
                  <a:lnTo>
                    <a:pt x="20" y="20"/>
                  </a:lnTo>
                  <a:lnTo>
                    <a:pt x="22" y="16"/>
                  </a:lnTo>
                  <a:lnTo>
                    <a:pt x="24" y="12"/>
                  </a:lnTo>
                  <a:lnTo>
                    <a:pt x="24" y="12"/>
                  </a:lnTo>
                  <a:lnTo>
                    <a:pt x="22" y="8"/>
                  </a:lnTo>
                  <a:lnTo>
                    <a:pt x="20" y="4"/>
                  </a:lnTo>
                  <a:lnTo>
                    <a:pt x="16" y="2"/>
                  </a:lnTo>
                  <a:lnTo>
                    <a:pt x="12"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50" name="Freeform 348"/>
            <p:cNvSpPr/>
            <p:nvPr/>
          </p:nvSpPr>
          <p:spPr bwMode="auto">
            <a:xfrm>
              <a:off x="5491163" y="1238250"/>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51" name="Freeform 349"/>
            <p:cNvSpPr/>
            <p:nvPr/>
          </p:nvSpPr>
          <p:spPr bwMode="auto">
            <a:xfrm>
              <a:off x="5491163" y="1238250"/>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52" name="Freeform 350"/>
            <p:cNvSpPr/>
            <p:nvPr/>
          </p:nvSpPr>
          <p:spPr bwMode="auto">
            <a:xfrm>
              <a:off x="6129338" y="1041400"/>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53" name="Freeform 351"/>
            <p:cNvSpPr/>
            <p:nvPr/>
          </p:nvSpPr>
          <p:spPr bwMode="auto">
            <a:xfrm>
              <a:off x="6129338" y="1041400"/>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54" name="Freeform 352"/>
            <p:cNvSpPr/>
            <p:nvPr/>
          </p:nvSpPr>
          <p:spPr bwMode="auto">
            <a:xfrm>
              <a:off x="6405563" y="103187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55" name="Freeform 353"/>
            <p:cNvSpPr/>
            <p:nvPr/>
          </p:nvSpPr>
          <p:spPr bwMode="auto">
            <a:xfrm>
              <a:off x="6405563" y="103187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56" name="Freeform 354"/>
            <p:cNvSpPr/>
            <p:nvPr/>
          </p:nvSpPr>
          <p:spPr bwMode="auto">
            <a:xfrm>
              <a:off x="6789738" y="107632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57" name="Freeform 355"/>
            <p:cNvSpPr/>
            <p:nvPr/>
          </p:nvSpPr>
          <p:spPr bwMode="auto">
            <a:xfrm>
              <a:off x="6789738" y="107632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58" name="Freeform 356"/>
            <p:cNvSpPr/>
            <p:nvPr/>
          </p:nvSpPr>
          <p:spPr bwMode="auto">
            <a:xfrm>
              <a:off x="6637338" y="118427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59" name="Freeform 357"/>
            <p:cNvSpPr/>
            <p:nvPr/>
          </p:nvSpPr>
          <p:spPr bwMode="auto">
            <a:xfrm>
              <a:off x="6637338" y="118427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60" name="Freeform 358"/>
            <p:cNvSpPr/>
            <p:nvPr/>
          </p:nvSpPr>
          <p:spPr bwMode="auto">
            <a:xfrm>
              <a:off x="6656388" y="152082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61" name="Freeform 359"/>
            <p:cNvSpPr/>
            <p:nvPr/>
          </p:nvSpPr>
          <p:spPr bwMode="auto">
            <a:xfrm>
              <a:off x="6656388" y="152082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62" name="Freeform 360"/>
            <p:cNvSpPr/>
            <p:nvPr/>
          </p:nvSpPr>
          <p:spPr bwMode="auto">
            <a:xfrm>
              <a:off x="7367588" y="1558925"/>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63" name="Freeform 361"/>
            <p:cNvSpPr/>
            <p:nvPr/>
          </p:nvSpPr>
          <p:spPr bwMode="auto">
            <a:xfrm>
              <a:off x="7367588" y="1558925"/>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64" name="Freeform 362"/>
            <p:cNvSpPr/>
            <p:nvPr/>
          </p:nvSpPr>
          <p:spPr bwMode="auto">
            <a:xfrm>
              <a:off x="6904038" y="155892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65" name="Freeform 363"/>
            <p:cNvSpPr/>
            <p:nvPr/>
          </p:nvSpPr>
          <p:spPr bwMode="auto">
            <a:xfrm>
              <a:off x="6904038" y="155892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66" name="Freeform 364"/>
            <p:cNvSpPr/>
            <p:nvPr/>
          </p:nvSpPr>
          <p:spPr bwMode="auto">
            <a:xfrm>
              <a:off x="6878638" y="1292225"/>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67" name="Freeform 365"/>
            <p:cNvSpPr/>
            <p:nvPr/>
          </p:nvSpPr>
          <p:spPr bwMode="auto">
            <a:xfrm>
              <a:off x="6878638" y="1292225"/>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68" name="Freeform 366"/>
            <p:cNvSpPr/>
            <p:nvPr/>
          </p:nvSpPr>
          <p:spPr bwMode="auto">
            <a:xfrm>
              <a:off x="7110413" y="1381125"/>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69" name="Freeform 367"/>
            <p:cNvSpPr/>
            <p:nvPr/>
          </p:nvSpPr>
          <p:spPr bwMode="auto">
            <a:xfrm>
              <a:off x="7110413" y="1381125"/>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70" name="Freeform 368"/>
            <p:cNvSpPr/>
            <p:nvPr/>
          </p:nvSpPr>
          <p:spPr bwMode="auto">
            <a:xfrm>
              <a:off x="7821613" y="1149350"/>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71" name="Freeform 369"/>
            <p:cNvSpPr/>
            <p:nvPr/>
          </p:nvSpPr>
          <p:spPr bwMode="auto">
            <a:xfrm>
              <a:off x="7821613" y="1149350"/>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72" name="Freeform 370"/>
            <p:cNvSpPr/>
            <p:nvPr/>
          </p:nvSpPr>
          <p:spPr bwMode="auto">
            <a:xfrm>
              <a:off x="7831138" y="1416050"/>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73" name="Freeform 371"/>
            <p:cNvSpPr/>
            <p:nvPr/>
          </p:nvSpPr>
          <p:spPr bwMode="auto">
            <a:xfrm>
              <a:off x="7831138" y="1416050"/>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74" name="Freeform 372"/>
            <p:cNvSpPr/>
            <p:nvPr/>
          </p:nvSpPr>
          <p:spPr bwMode="auto">
            <a:xfrm>
              <a:off x="7748588" y="1619250"/>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75" name="Freeform 373"/>
            <p:cNvSpPr/>
            <p:nvPr/>
          </p:nvSpPr>
          <p:spPr bwMode="auto">
            <a:xfrm>
              <a:off x="7748588" y="1619250"/>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76" name="Freeform 374"/>
            <p:cNvSpPr/>
            <p:nvPr/>
          </p:nvSpPr>
          <p:spPr bwMode="auto">
            <a:xfrm>
              <a:off x="6122988" y="1771650"/>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77" name="Freeform 375"/>
            <p:cNvSpPr/>
            <p:nvPr/>
          </p:nvSpPr>
          <p:spPr bwMode="auto">
            <a:xfrm>
              <a:off x="6122988" y="1771650"/>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78" name="Freeform 376"/>
            <p:cNvSpPr/>
            <p:nvPr/>
          </p:nvSpPr>
          <p:spPr bwMode="auto">
            <a:xfrm>
              <a:off x="5818188" y="1797050"/>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79" name="Freeform 377"/>
            <p:cNvSpPr/>
            <p:nvPr/>
          </p:nvSpPr>
          <p:spPr bwMode="auto">
            <a:xfrm>
              <a:off x="5818188" y="1797050"/>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80" name="Freeform 378"/>
            <p:cNvSpPr/>
            <p:nvPr/>
          </p:nvSpPr>
          <p:spPr bwMode="auto">
            <a:xfrm>
              <a:off x="3602038" y="167322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81" name="Freeform 379"/>
            <p:cNvSpPr/>
            <p:nvPr/>
          </p:nvSpPr>
          <p:spPr bwMode="auto">
            <a:xfrm>
              <a:off x="3602038" y="167322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82" name="Freeform 380"/>
            <p:cNvSpPr/>
            <p:nvPr/>
          </p:nvSpPr>
          <p:spPr bwMode="auto">
            <a:xfrm>
              <a:off x="3192463" y="1717675"/>
              <a:ext cx="25400" cy="22225"/>
            </a:xfrm>
            <a:custGeom>
              <a:avLst/>
              <a:gdLst/>
              <a:ahLst/>
              <a:cxnLst>
                <a:cxn ang="0">
                  <a:pos x="8" y="0"/>
                </a:cxn>
                <a:cxn ang="0">
                  <a:pos x="8" y="0"/>
                </a:cxn>
                <a:cxn ang="0">
                  <a:pos x="4" y="2"/>
                </a:cxn>
                <a:cxn ang="0">
                  <a:pos x="0" y="8"/>
                </a:cxn>
                <a:cxn ang="0">
                  <a:pos x="0" y="8"/>
                </a:cxn>
                <a:cxn ang="0">
                  <a:pos x="4" y="12"/>
                </a:cxn>
                <a:cxn ang="0">
                  <a:pos x="8" y="14"/>
                </a:cxn>
                <a:cxn ang="0">
                  <a:pos x="8" y="14"/>
                </a:cxn>
                <a:cxn ang="0">
                  <a:pos x="12" y="12"/>
                </a:cxn>
                <a:cxn ang="0">
                  <a:pos x="16" y="8"/>
                </a:cxn>
                <a:cxn ang="0">
                  <a:pos x="16" y="8"/>
                </a:cxn>
                <a:cxn ang="0">
                  <a:pos x="12" y="2"/>
                </a:cxn>
                <a:cxn ang="0">
                  <a:pos x="8" y="0"/>
                </a:cxn>
              </a:cxnLst>
              <a:rect l="0" t="0" r="r" b="b"/>
              <a:pathLst>
                <a:path w="16" h="14">
                  <a:moveTo>
                    <a:pt x="8" y="0"/>
                  </a:moveTo>
                  <a:lnTo>
                    <a:pt x="8" y="0"/>
                  </a:lnTo>
                  <a:lnTo>
                    <a:pt x="4" y="2"/>
                  </a:lnTo>
                  <a:lnTo>
                    <a:pt x="0" y="8"/>
                  </a:lnTo>
                  <a:lnTo>
                    <a:pt x="0" y="8"/>
                  </a:lnTo>
                  <a:lnTo>
                    <a:pt x="4" y="12"/>
                  </a:lnTo>
                  <a:lnTo>
                    <a:pt x="8" y="14"/>
                  </a:lnTo>
                  <a:lnTo>
                    <a:pt x="8" y="14"/>
                  </a:lnTo>
                  <a:lnTo>
                    <a:pt x="12" y="12"/>
                  </a:lnTo>
                  <a:lnTo>
                    <a:pt x="16" y="8"/>
                  </a:lnTo>
                  <a:lnTo>
                    <a:pt x="16" y="8"/>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83" name="Freeform 381"/>
            <p:cNvSpPr/>
            <p:nvPr/>
          </p:nvSpPr>
          <p:spPr bwMode="auto">
            <a:xfrm>
              <a:off x="3192463" y="1717675"/>
              <a:ext cx="25400" cy="22225"/>
            </a:xfrm>
            <a:custGeom>
              <a:avLst/>
              <a:gdLst/>
              <a:ahLst/>
              <a:cxnLst>
                <a:cxn ang="0">
                  <a:pos x="8" y="0"/>
                </a:cxn>
                <a:cxn ang="0">
                  <a:pos x="8" y="0"/>
                </a:cxn>
                <a:cxn ang="0">
                  <a:pos x="4" y="2"/>
                </a:cxn>
                <a:cxn ang="0">
                  <a:pos x="0" y="8"/>
                </a:cxn>
                <a:cxn ang="0">
                  <a:pos x="0" y="8"/>
                </a:cxn>
                <a:cxn ang="0">
                  <a:pos x="4" y="12"/>
                </a:cxn>
                <a:cxn ang="0">
                  <a:pos x="8" y="14"/>
                </a:cxn>
                <a:cxn ang="0">
                  <a:pos x="8" y="14"/>
                </a:cxn>
                <a:cxn ang="0">
                  <a:pos x="12" y="12"/>
                </a:cxn>
                <a:cxn ang="0">
                  <a:pos x="16" y="8"/>
                </a:cxn>
                <a:cxn ang="0">
                  <a:pos x="16" y="8"/>
                </a:cxn>
                <a:cxn ang="0">
                  <a:pos x="12" y="2"/>
                </a:cxn>
                <a:cxn ang="0">
                  <a:pos x="8" y="0"/>
                </a:cxn>
              </a:cxnLst>
              <a:rect l="0" t="0" r="r" b="b"/>
              <a:pathLst>
                <a:path w="16" h="14">
                  <a:moveTo>
                    <a:pt x="8" y="0"/>
                  </a:moveTo>
                  <a:lnTo>
                    <a:pt x="8" y="0"/>
                  </a:lnTo>
                  <a:lnTo>
                    <a:pt x="4" y="2"/>
                  </a:lnTo>
                  <a:lnTo>
                    <a:pt x="0" y="8"/>
                  </a:lnTo>
                  <a:lnTo>
                    <a:pt x="0" y="8"/>
                  </a:lnTo>
                  <a:lnTo>
                    <a:pt x="4" y="12"/>
                  </a:lnTo>
                  <a:lnTo>
                    <a:pt x="8" y="14"/>
                  </a:lnTo>
                  <a:lnTo>
                    <a:pt x="8" y="14"/>
                  </a:lnTo>
                  <a:lnTo>
                    <a:pt x="12" y="12"/>
                  </a:lnTo>
                  <a:lnTo>
                    <a:pt x="16" y="8"/>
                  </a:lnTo>
                  <a:lnTo>
                    <a:pt x="16" y="8"/>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84" name="Freeform 382"/>
            <p:cNvSpPr/>
            <p:nvPr/>
          </p:nvSpPr>
          <p:spPr bwMode="auto">
            <a:xfrm>
              <a:off x="2865438" y="1692275"/>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85" name="Freeform 383"/>
            <p:cNvSpPr/>
            <p:nvPr/>
          </p:nvSpPr>
          <p:spPr bwMode="auto">
            <a:xfrm>
              <a:off x="2865438" y="1692275"/>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86" name="Freeform 384"/>
            <p:cNvSpPr/>
            <p:nvPr/>
          </p:nvSpPr>
          <p:spPr bwMode="auto">
            <a:xfrm>
              <a:off x="3059113" y="1835150"/>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87" name="Freeform 385"/>
            <p:cNvSpPr/>
            <p:nvPr/>
          </p:nvSpPr>
          <p:spPr bwMode="auto">
            <a:xfrm>
              <a:off x="3059113" y="1835150"/>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88" name="Freeform 386"/>
            <p:cNvSpPr/>
            <p:nvPr/>
          </p:nvSpPr>
          <p:spPr bwMode="auto">
            <a:xfrm>
              <a:off x="7446963" y="1174750"/>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89" name="Freeform 387"/>
            <p:cNvSpPr/>
            <p:nvPr/>
          </p:nvSpPr>
          <p:spPr bwMode="auto">
            <a:xfrm>
              <a:off x="7446963" y="1174750"/>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90" name="Freeform 388"/>
            <p:cNvSpPr/>
            <p:nvPr/>
          </p:nvSpPr>
          <p:spPr bwMode="auto">
            <a:xfrm>
              <a:off x="7704138" y="102552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91" name="Freeform 389"/>
            <p:cNvSpPr/>
            <p:nvPr/>
          </p:nvSpPr>
          <p:spPr bwMode="auto">
            <a:xfrm>
              <a:off x="7704138" y="102552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92" name="Freeform 390"/>
            <p:cNvSpPr/>
            <p:nvPr/>
          </p:nvSpPr>
          <p:spPr bwMode="auto">
            <a:xfrm>
              <a:off x="7154863" y="1050925"/>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93" name="Freeform 391"/>
            <p:cNvSpPr/>
            <p:nvPr/>
          </p:nvSpPr>
          <p:spPr bwMode="auto">
            <a:xfrm>
              <a:off x="7154863" y="1050925"/>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94" name="Freeform 392"/>
            <p:cNvSpPr/>
            <p:nvPr/>
          </p:nvSpPr>
          <p:spPr bwMode="auto">
            <a:xfrm>
              <a:off x="7161213" y="1584325"/>
              <a:ext cx="25400"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6" y="8"/>
                </a:cxn>
                <a:cxn ang="0">
                  <a:pos x="16" y="8"/>
                </a:cxn>
                <a:cxn ang="0">
                  <a:pos x="12" y="2"/>
                </a:cxn>
                <a:cxn ang="0">
                  <a:pos x="8" y="0"/>
                </a:cxn>
              </a:cxnLst>
              <a:rect l="0" t="0" r="r" b="b"/>
              <a:pathLst>
                <a:path w="16" h="14">
                  <a:moveTo>
                    <a:pt x="8" y="0"/>
                  </a:moveTo>
                  <a:lnTo>
                    <a:pt x="8" y="0"/>
                  </a:lnTo>
                  <a:lnTo>
                    <a:pt x="2" y="2"/>
                  </a:lnTo>
                  <a:lnTo>
                    <a:pt x="0" y="8"/>
                  </a:lnTo>
                  <a:lnTo>
                    <a:pt x="0" y="8"/>
                  </a:lnTo>
                  <a:lnTo>
                    <a:pt x="2" y="12"/>
                  </a:lnTo>
                  <a:lnTo>
                    <a:pt x="8" y="14"/>
                  </a:lnTo>
                  <a:lnTo>
                    <a:pt x="8" y="14"/>
                  </a:lnTo>
                  <a:lnTo>
                    <a:pt x="12" y="12"/>
                  </a:lnTo>
                  <a:lnTo>
                    <a:pt x="16" y="8"/>
                  </a:lnTo>
                  <a:lnTo>
                    <a:pt x="16" y="8"/>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95" name="Freeform 393"/>
            <p:cNvSpPr/>
            <p:nvPr/>
          </p:nvSpPr>
          <p:spPr bwMode="auto">
            <a:xfrm>
              <a:off x="7161213" y="1584325"/>
              <a:ext cx="25400"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6" y="8"/>
                </a:cxn>
                <a:cxn ang="0">
                  <a:pos x="16" y="8"/>
                </a:cxn>
                <a:cxn ang="0">
                  <a:pos x="12" y="2"/>
                </a:cxn>
                <a:cxn ang="0">
                  <a:pos x="8" y="0"/>
                </a:cxn>
              </a:cxnLst>
              <a:rect l="0" t="0" r="r" b="b"/>
              <a:pathLst>
                <a:path w="16" h="14">
                  <a:moveTo>
                    <a:pt x="8" y="0"/>
                  </a:moveTo>
                  <a:lnTo>
                    <a:pt x="8" y="0"/>
                  </a:lnTo>
                  <a:lnTo>
                    <a:pt x="2" y="2"/>
                  </a:lnTo>
                  <a:lnTo>
                    <a:pt x="0" y="8"/>
                  </a:lnTo>
                  <a:lnTo>
                    <a:pt x="0" y="8"/>
                  </a:lnTo>
                  <a:lnTo>
                    <a:pt x="2" y="12"/>
                  </a:lnTo>
                  <a:lnTo>
                    <a:pt x="8" y="14"/>
                  </a:lnTo>
                  <a:lnTo>
                    <a:pt x="8" y="14"/>
                  </a:lnTo>
                  <a:lnTo>
                    <a:pt x="12" y="12"/>
                  </a:lnTo>
                  <a:lnTo>
                    <a:pt x="16" y="8"/>
                  </a:lnTo>
                  <a:lnTo>
                    <a:pt x="16" y="8"/>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96" name="Freeform 394"/>
            <p:cNvSpPr/>
            <p:nvPr/>
          </p:nvSpPr>
          <p:spPr bwMode="auto">
            <a:xfrm>
              <a:off x="5230813" y="1060450"/>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97" name="Freeform 395"/>
            <p:cNvSpPr/>
            <p:nvPr/>
          </p:nvSpPr>
          <p:spPr bwMode="auto">
            <a:xfrm>
              <a:off x="5230813" y="1060450"/>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98" name="Freeform 396"/>
            <p:cNvSpPr/>
            <p:nvPr/>
          </p:nvSpPr>
          <p:spPr bwMode="auto">
            <a:xfrm>
              <a:off x="5808663" y="1314450"/>
              <a:ext cx="44450" cy="47625"/>
            </a:xfrm>
            <a:custGeom>
              <a:avLst/>
              <a:gdLst/>
              <a:ahLst/>
              <a:cxnLst>
                <a:cxn ang="0">
                  <a:pos x="14" y="0"/>
                </a:cxn>
                <a:cxn ang="0">
                  <a:pos x="14" y="0"/>
                </a:cxn>
                <a:cxn ang="0">
                  <a:pos x="8" y="2"/>
                </a:cxn>
                <a:cxn ang="0">
                  <a:pos x="4" y="4"/>
                </a:cxn>
                <a:cxn ang="0">
                  <a:pos x="0" y="8"/>
                </a:cxn>
                <a:cxn ang="0">
                  <a:pos x="0" y="14"/>
                </a:cxn>
                <a:cxn ang="0">
                  <a:pos x="0" y="14"/>
                </a:cxn>
                <a:cxn ang="0">
                  <a:pos x="0" y="20"/>
                </a:cxn>
                <a:cxn ang="0">
                  <a:pos x="4" y="24"/>
                </a:cxn>
                <a:cxn ang="0">
                  <a:pos x="8" y="28"/>
                </a:cxn>
                <a:cxn ang="0">
                  <a:pos x="14" y="30"/>
                </a:cxn>
                <a:cxn ang="0">
                  <a:pos x="14" y="30"/>
                </a:cxn>
                <a:cxn ang="0">
                  <a:pos x="20" y="28"/>
                </a:cxn>
                <a:cxn ang="0">
                  <a:pos x="24" y="24"/>
                </a:cxn>
                <a:cxn ang="0">
                  <a:pos x="26" y="20"/>
                </a:cxn>
                <a:cxn ang="0">
                  <a:pos x="28" y="14"/>
                </a:cxn>
                <a:cxn ang="0">
                  <a:pos x="28" y="14"/>
                </a:cxn>
                <a:cxn ang="0">
                  <a:pos x="26" y="8"/>
                </a:cxn>
                <a:cxn ang="0">
                  <a:pos x="24" y="4"/>
                </a:cxn>
                <a:cxn ang="0">
                  <a:pos x="20" y="2"/>
                </a:cxn>
                <a:cxn ang="0">
                  <a:pos x="14" y="0"/>
                </a:cxn>
              </a:cxnLst>
              <a:rect l="0" t="0" r="r" b="b"/>
              <a:pathLst>
                <a:path w="28" h="30">
                  <a:moveTo>
                    <a:pt x="14" y="0"/>
                  </a:moveTo>
                  <a:lnTo>
                    <a:pt x="14" y="0"/>
                  </a:lnTo>
                  <a:lnTo>
                    <a:pt x="8" y="2"/>
                  </a:lnTo>
                  <a:lnTo>
                    <a:pt x="4" y="4"/>
                  </a:lnTo>
                  <a:lnTo>
                    <a:pt x="0" y="8"/>
                  </a:lnTo>
                  <a:lnTo>
                    <a:pt x="0" y="14"/>
                  </a:lnTo>
                  <a:lnTo>
                    <a:pt x="0" y="14"/>
                  </a:lnTo>
                  <a:lnTo>
                    <a:pt x="0" y="20"/>
                  </a:lnTo>
                  <a:lnTo>
                    <a:pt x="4" y="24"/>
                  </a:lnTo>
                  <a:lnTo>
                    <a:pt x="8" y="28"/>
                  </a:lnTo>
                  <a:lnTo>
                    <a:pt x="14" y="30"/>
                  </a:lnTo>
                  <a:lnTo>
                    <a:pt x="14" y="30"/>
                  </a:lnTo>
                  <a:lnTo>
                    <a:pt x="20" y="28"/>
                  </a:lnTo>
                  <a:lnTo>
                    <a:pt x="24" y="24"/>
                  </a:lnTo>
                  <a:lnTo>
                    <a:pt x="26" y="20"/>
                  </a:lnTo>
                  <a:lnTo>
                    <a:pt x="28" y="14"/>
                  </a:lnTo>
                  <a:lnTo>
                    <a:pt x="28" y="14"/>
                  </a:lnTo>
                  <a:lnTo>
                    <a:pt x="26" y="8"/>
                  </a:lnTo>
                  <a:lnTo>
                    <a:pt x="24" y="4"/>
                  </a:lnTo>
                  <a:lnTo>
                    <a:pt x="20" y="2"/>
                  </a:lnTo>
                  <a:lnTo>
                    <a:pt x="14"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699" name="Freeform 397"/>
            <p:cNvSpPr/>
            <p:nvPr/>
          </p:nvSpPr>
          <p:spPr bwMode="auto">
            <a:xfrm>
              <a:off x="5808663" y="1314450"/>
              <a:ext cx="44450" cy="47625"/>
            </a:xfrm>
            <a:custGeom>
              <a:avLst/>
              <a:gdLst/>
              <a:ahLst/>
              <a:cxnLst>
                <a:cxn ang="0">
                  <a:pos x="14" y="0"/>
                </a:cxn>
                <a:cxn ang="0">
                  <a:pos x="14" y="0"/>
                </a:cxn>
                <a:cxn ang="0">
                  <a:pos x="8" y="2"/>
                </a:cxn>
                <a:cxn ang="0">
                  <a:pos x="4" y="4"/>
                </a:cxn>
                <a:cxn ang="0">
                  <a:pos x="0" y="8"/>
                </a:cxn>
                <a:cxn ang="0">
                  <a:pos x="0" y="14"/>
                </a:cxn>
                <a:cxn ang="0">
                  <a:pos x="0" y="14"/>
                </a:cxn>
                <a:cxn ang="0">
                  <a:pos x="0" y="20"/>
                </a:cxn>
                <a:cxn ang="0">
                  <a:pos x="4" y="24"/>
                </a:cxn>
                <a:cxn ang="0">
                  <a:pos x="8" y="28"/>
                </a:cxn>
                <a:cxn ang="0">
                  <a:pos x="14" y="30"/>
                </a:cxn>
                <a:cxn ang="0">
                  <a:pos x="14" y="30"/>
                </a:cxn>
                <a:cxn ang="0">
                  <a:pos x="20" y="28"/>
                </a:cxn>
                <a:cxn ang="0">
                  <a:pos x="24" y="24"/>
                </a:cxn>
                <a:cxn ang="0">
                  <a:pos x="26" y="20"/>
                </a:cxn>
                <a:cxn ang="0">
                  <a:pos x="28" y="14"/>
                </a:cxn>
                <a:cxn ang="0">
                  <a:pos x="28" y="14"/>
                </a:cxn>
                <a:cxn ang="0">
                  <a:pos x="26" y="8"/>
                </a:cxn>
                <a:cxn ang="0">
                  <a:pos x="24" y="4"/>
                </a:cxn>
                <a:cxn ang="0">
                  <a:pos x="20" y="2"/>
                </a:cxn>
                <a:cxn ang="0">
                  <a:pos x="14" y="0"/>
                </a:cxn>
              </a:cxnLst>
              <a:rect l="0" t="0" r="r" b="b"/>
              <a:pathLst>
                <a:path w="28" h="30">
                  <a:moveTo>
                    <a:pt x="14" y="0"/>
                  </a:moveTo>
                  <a:lnTo>
                    <a:pt x="14" y="0"/>
                  </a:lnTo>
                  <a:lnTo>
                    <a:pt x="8" y="2"/>
                  </a:lnTo>
                  <a:lnTo>
                    <a:pt x="4" y="4"/>
                  </a:lnTo>
                  <a:lnTo>
                    <a:pt x="0" y="8"/>
                  </a:lnTo>
                  <a:lnTo>
                    <a:pt x="0" y="14"/>
                  </a:lnTo>
                  <a:lnTo>
                    <a:pt x="0" y="14"/>
                  </a:lnTo>
                  <a:lnTo>
                    <a:pt x="0" y="20"/>
                  </a:lnTo>
                  <a:lnTo>
                    <a:pt x="4" y="24"/>
                  </a:lnTo>
                  <a:lnTo>
                    <a:pt x="8" y="28"/>
                  </a:lnTo>
                  <a:lnTo>
                    <a:pt x="14" y="30"/>
                  </a:lnTo>
                  <a:lnTo>
                    <a:pt x="14" y="30"/>
                  </a:lnTo>
                  <a:lnTo>
                    <a:pt x="20" y="28"/>
                  </a:lnTo>
                  <a:lnTo>
                    <a:pt x="24" y="24"/>
                  </a:lnTo>
                  <a:lnTo>
                    <a:pt x="26" y="20"/>
                  </a:lnTo>
                  <a:lnTo>
                    <a:pt x="28" y="14"/>
                  </a:lnTo>
                  <a:lnTo>
                    <a:pt x="28" y="14"/>
                  </a:lnTo>
                  <a:lnTo>
                    <a:pt x="26" y="8"/>
                  </a:lnTo>
                  <a:lnTo>
                    <a:pt x="24" y="4"/>
                  </a:lnTo>
                  <a:lnTo>
                    <a:pt x="20" y="2"/>
                  </a:lnTo>
                  <a:lnTo>
                    <a:pt x="14"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00" name="Freeform 398"/>
            <p:cNvSpPr/>
            <p:nvPr/>
          </p:nvSpPr>
          <p:spPr bwMode="auto">
            <a:xfrm>
              <a:off x="7329488" y="984250"/>
              <a:ext cx="44450" cy="47625"/>
            </a:xfrm>
            <a:custGeom>
              <a:avLst/>
              <a:gdLst/>
              <a:ahLst/>
              <a:cxnLst>
                <a:cxn ang="0">
                  <a:pos x="14" y="0"/>
                </a:cxn>
                <a:cxn ang="0">
                  <a:pos x="14" y="0"/>
                </a:cxn>
                <a:cxn ang="0">
                  <a:pos x="8" y="2"/>
                </a:cxn>
                <a:cxn ang="0">
                  <a:pos x="4" y="4"/>
                </a:cxn>
                <a:cxn ang="0">
                  <a:pos x="0" y="10"/>
                </a:cxn>
                <a:cxn ang="0">
                  <a:pos x="0" y="16"/>
                </a:cxn>
                <a:cxn ang="0">
                  <a:pos x="0" y="16"/>
                </a:cxn>
                <a:cxn ang="0">
                  <a:pos x="0" y="20"/>
                </a:cxn>
                <a:cxn ang="0">
                  <a:pos x="4" y="26"/>
                </a:cxn>
                <a:cxn ang="0">
                  <a:pos x="8" y="28"/>
                </a:cxn>
                <a:cxn ang="0">
                  <a:pos x="14" y="30"/>
                </a:cxn>
                <a:cxn ang="0">
                  <a:pos x="14" y="30"/>
                </a:cxn>
                <a:cxn ang="0">
                  <a:pos x="20" y="28"/>
                </a:cxn>
                <a:cxn ang="0">
                  <a:pos x="24" y="26"/>
                </a:cxn>
                <a:cxn ang="0">
                  <a:pos x="28" y="20"/>
                </a:cxn>
                <a:cxn ang="0">
                  <a:pos x="28" y="16"/>
                </a:cxn>
                <a:cxn ang="0">
                  <a:pos x="28" y="16"/>
                </a:cxn>
                <a:cxn ang="0">
                  <a:pos x="28" y="10"/>
                </a:cxn>
                <a:cxn ang="0">
                  <a:pos x="24" y="4"/>
                </a:cxn>
                <a:cxn ang="0">
                  <a:pos x="20" y="2"/>
                </a:cxn>
                <a:cxn ang="0">
                  <a:pos x="14" y="0"/>
                </a:cxn>
              </a:cxnLst>
              <a:rect l="0" t="0" r="r" b="b"/>
              <a:pathLst>
                <a:path w="28" h="30">
                  <a:moveTo>
                    <a:pt x="14" y="0"/>
                  </a:moveTo>
                  <a:lnTo>
                    <a:pt x="14" y="0"/>
                  </a:lnTo>
                  <a:lnTo>
                    <a:pt x="8" y="2"/>
                  </a:lnTo>
                  <a:lnTo>
                    <a:pt x="4" y="4"/>
                  </a:lnTo>
                  <a:lnTo>
                    <a:pt x="0" y="10"/>
                  </a:lnTo>
                  <a:lnTo>
                    <a:pt x="0" y="16"/>
                  </a:lnTo>
                  <a:lnTo>
                    <a:pt x="0" y="16"/>
                  </a:lnTo>
                  <a:lnTo>
                    <a:pt x="0" y="20"/>
                  </a:lnTo>
                  <a:lnTo>
                    <a:pt x="4" y="26"/>
                  </a:lnTo>
                  <a:lnTo>
                    <a:pt x="8" y="28"/>
                  </a:lnTo>
                  <a:lnTo>
                    <a:pt x="14" y="30"/>
                  </a:lnTo>
                  <a:lnTo>
                    <a:pt x="14" y="30"/>
                  </a:lnTo>
                  <a:lnTo>
                    <a:pt x="20" y="28"/>
                  </a:lnTo>
                  <a:lnTo>
                    <a:pt x="24" y="26"/>
                  </a:lnTo>
                  <a:lnTo>
                    <a:pt x="28" y="20"/>
                  </a:lnTo>
                  <a:lnTo>
                    <a:pt x="28" y="16"/>
                  </a:lnTo>
                  <a:lnTo>
                    <a:pt x="28" y="16"/>
                  </a:lnTo>
                  <a:lnTo>
                    <a:pt x="28" y="10"/>
                  </a:lnTo>
                  <a:lnTo>
                    <a:pt x="24" y="4"/>
                  </a:lnTo>
                  <a:lnTo>
                    <a:pt x="20" y="2"/>
                  </a:lnTo>
                  <a:lnTo>
                    <a:pt x="14"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01" name="Freeform 399"/>
            <p:cNvSpPr/>
            <p:nvPr/>
          </p:nvSpPr>
          <p:spPr bwMode="auto">
            <a:xfrm>
              <a:off x="7329488" y="984250"/>
              <a:ext cx="44450" cy="47625"/>
            </a:xfrm>
            <a:custGeom>
              <a:avLst/>
              <a:gdLst/>
              <a:ahLst/>
              <a:cxnLst>
                <a:cxn ang="0">
                  <a:pos x="14" y="0"/>
                </a:cxn>
                <a:cxn ang="0">
                  <a:pos x="14" y="0"/>
                </a:cxn>
                <a:cxn ang="0">
                  <a:pos x="8" y="2"/>
                </a:cxn>
                <a:cxn ang="0">
                  <a:pos x="4" y="4"/>
                </a:cxn>
                <a:cxn ang="0">
                  <a:pos x="0" y="10"/>
                </a:cxn>
                <a:cxn ang="0">
                  <a:pos x="0" y="16"/>
                </a:cxn>
                <a:cxn ang="0">
                  <a:pos x="0" y="16"/>
                </a:cxn>
                <a:cxn ang="0">
                  <a:pos x="0" y="20"/>
                </a:cxn>
                <a:cxn ang="0">
                  <a:pos x="4" y="26"/>
                </a:cxn>
                <a:cxn ang="0">
                  <a:pos x="8" y="28"/>
                </a:cxn>
                <a:cxn ang="0">
                  <a:pos x="14" y="30"/>
                </a:cxn>
                <a:cxn ang="0">
                  <a:pos x="14" y="30"/>
                </a:cxn>
                <a:cxn ang="0">
                  <a:pos x="20" y="28"/>
                </a:cxn>
                <a:cxn ang="0">
                  <a:pos x="24" y="26"/>
                </a:cxn>
                <a:cxn ang="0">
                  <a:pos x="28" y="20"/>
                </a:cxn>
                <a:cxn ang="0">
                  <a:pos x="28" y="16"/>
                </a:cxn>
                <a:cxn ang="0">
                  <a:pos x="28" y="16"/>
                </a:cxn>
                <a:cxn ang="0">
                  <a:pos x="28" y="10"/>
                </a:cxn>
                <a:cxn ang="0">
                  <a:pos x="24" y="4"/>
                </a:cxn>
                <a:cxn ang="0">
                  <a:pos x="20" y="2"/>
                </a:cxn>
                <a:cxn ang="0">
                  <a:pos x="14" y="0"/>
                </a:cxn>
              </a:cxnLst>
              <a:rect l="0" t="0" r="r" b="b"/>
              <a:pathLst>
                <a:path w="28" h="30">
                  <a:moveTo>
                    <a:pt x="14" y="0"/>
                  </a:moveTo>
                  <a:lnTo>
                    <a:pt x="14" y="0"/>
                  </a:lnTo>
                  <a:lnTo>
                    <a:pt x="8" y="2"/>
                  </a:lnTo>
                  <a:lnTo>
                    <a:pt x="4" y="4"/>
                  </a:lnTo>
                  <a:lnTo>
                    <a:pt x="0" y="10"/>
                  </a:lnTo>
                  <a:lnTo>
                    <a:pt x="0" y="16"/>
                  </a:lnTo>
                  <a:lnTo>
                    <a:pt x="0" y="16"/>
                  </a:lnTo>
                  <a:lnTo>
                    <a:pt x="0" y="20"/>
                  </a:lnTo>
                  <a:lnTo>
                    <a:pt x="4" y="26"/>
                  </a:lnTo>
                  <a:lnTo>
                    <a:pt x="8" y="28"/>
                  </a:lnTo>
                  <a:lnTo>
                    <a:pt x="14" y="30"/>
                  </a:lnTo>
                  <a:lnTo>
                    <a:pt x="14" y="30"/>
                  </a:lnTo>
                  <a:lnTo>
                    <a:pt x="20" y="28"/>
                  </a:lnTo>
                  <a:lnTo>
                    <a:pt x="24" y="26"/>
                  </a:lnTo>
                  <a:lnTo>
                    <a:pt x="28" y="20"/>
                  </a:lnTo>
                  <a:lnTo>
                    <a:pt x="28" y="16"/>
                  </a:lnTo>
                  <a:lnTo>
                    <a:pt x="28" y="16"/>
                  </a:lnTo>
                  <a:lnTo>
                    <a:pt x="28" y="10"/>
                  </a:lnTo>
                  <a:lnTo>
                    <a:pt x="24" y="4"/>
                  </a:lnTo>
                  <a:lnTo>
                    <a:pt x="20" y="2"/>
                  </a:lnTo>
                  <a:lnTo>
                    <a:pt x="14"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02" name="Freeform 400"/>
            <p:cNvSpPr/>
            <p:nvPr/>
          </p:nvSpPr>
          <p:spPr bwMode="auto">
            <a:xfrm>
              <a:off x="4703763" y="1289050"/>
              <a:ext cx="47625" cy="44450"/>
            </a:xfrm>
            <a:custGeom>
              <a:avLst/>
              <a:gdLst/>
              <a:ahLst/>
              <a:cxnLst>
                <a:cxn ang="0">
                  <a:pos x="14" y="0"/>
                </a:cxn>
                <a:cxn ang="0">
                  <a:pos x="14" y="0"/>
                </a:cxn>
                <a:cxn ang="0">
                  <a:pos x="8" y="0"/>
                </a:cxn>
                <a:cxn ang="0">
                  <a:pos x="4" y="4"/>
                </a:cxn>
                <a:cxn ang="0">
                  <a:pos x="2" y="8"/>
                </a:cxn>
                <a:cxn ang="0">
                  <a:pos x="0" y="14"/>
                </a:cxn>
                <a:cxn ang="0">
                  <a:pos x="0" y="14"/>
                </a:cxn>
                <a:cxn ang="0">
                  <a:pos x="2" y="20"/>
                </a:cxn>
                <a:cxn ang="0">
                  <a:pos x="4" y="24"/>
                </a:cxn>
                <a:cxn ang="0">
                  <a:pos x="8" y="28"/>
                </a:cxn>
                <a:cxn ang="0">
                  <a:pos x="14" y="28"/>
                </a:cxn>
                <a:cxn ang="0">
                  <a:pos x="14" y="28"/>
                </a:cxn>
                <a:cxn ang="0">
                  <a:pos x="20" y="28"/>
                </a:cxn>
                <a:cxn ang="0">
                  <a:pos x="24" y="24"/>
                </a:cxn>
                <a:cxn ang="0">
                  <a:pos x="28" y="20"/>
                </a:cxn>
                <a:cxn ang="0">
                  <a:pos x="30" y="14"/>
                </a:cxn>
                <a:cxn ang="0">
                  <a:pos x="30" y="14"/>
                </a:cxn>
                <a:cxn ang="0">
                  <a:pos x="28" y="8"/>
                </a:cxn>
                <a:cxn ang="0">
                  <a:pos x="24" y="4"/>
                </a:cxn>
                <a:cxn ang="0">
                  <a:pos x="20" y="0"/>
                </a:cxn>
                <a:cxn ang="0">
                  <a:pos x="14" y="0"/>
                </a:cxn>
              </a:cxnLst>
              <a:rect l="0" t="0" r="r" b="b"/>
              <a:pathLst>
                <a:path w="30" h="28">
                  <a:moveTo>
                    <a:pt x="14" y="0"/>
                  </a:moveTo>
                  <a:lnTo>
                    <a:pt x="14" y="0"/>
                  </a:lnTo>
                  <a:lnTo>
                    <a:pt x="8" y="0"/>
                  </a:lnTo>
                  <a:lnTo>
                    <a:pt x="4" y="4"/>
                  </a:lnTo>
                  <a:lnTo>
                    <a:pt x="2" y="8"/>
                  </a:lnTo>
                  <a:lnTo>
                    <a:pt x="0" y="14"/>
                  </a:lnTo>
                  <a:lnTo>
                    <a:pt x="0" y="14"/>
                  </a:lnTo>
                  <a:lnTo>
                    <a:pt x="2" y="20"/>
                  </a:lnTo>
                  <a:lnTo>
                    <a:pt x="4" y="24"/>
                  </a:lnTo>
                  <a:lnTo>
                    <a:pt x="8" y="28"/>
                  </a:lnTo>
                  <a:lnTo>
                    <a:pt x="14" y="28"/>
                  </a:lnTo>
                  <a:lnTo>
                    <a:pt x="14" y="28"/>
                  </a:lnTo>
                  <a:lnTo>
                    <a:pt x="20" y="28"/>
                  </a:lnTo>
                  <a:lnTo>
                    <a:pt x="24" y="24"/>
                  </a:lnTo>
                  <a:lnTo>
                    <a:pt x="28" y="20"/>
                  </a:lnTo>
                  <a:lnTo>
                    <a:pt x="30" y="14"/>
                  </a:lnTo>
                  <a:lnTo>
                    <a:pt x="30" y="14"/>
                  </a:lnTo>
                  <a:lnTo>
                    <a:pt x="28" y="8"/>
                  </a:lnTo>
                  <a:lnTo>
                    <a:pt x="24" y="4"/>
                  </a:lnTo>
                  <a:lnTo>
                    <a:pt x="20" y="0"/>
                  </a:lnTo>
                  <a:lnTo>
                    <a:pt x="14"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03" name="Freeform 401"/>
            <p:cNvSpPr/>
            <p:nvPr/>
          </p:nvSpPr>
          <p:spPr bwMode="auto">
            <a:xfrm>
              <a:off x="4703763" y="1289050"/>
              <a:ext cx="47625" cy="44450"/>
            </a:xfrm>
            <a:custGeom>
              <a:avLst/>
              <a:gdLst/>
              <a:ahLst/>
              <a:cxnLst>
                <a:cxn ang="0">
                  <a:pos x="14" y="0"/>
                </a:cxn>
                <a:cxn ang="0">
                  <a:pos x="14" y="0"/>
                </a:cxn>
                <a:cxn ang="0">
                  <a:pos x="8" y="0"/>
                </a:cxn>
                <a:cxn ang="0">
                  <a:pos x="4" y="4"/>
                </a:cxn>
                <a:cxn ang="0">
                  <a:pos x="2" y="8"/>
                </a:cxn>
                <a:cxn ang="0">
                  <a:pos x="0" y="14"/>
                </a:cxn>
                <a:cxn ang="0">
                  <a:pos x="0" y="14"/>
                </a:cxn>
                <a:cxn ang="0">
                  <a:pos x="2" y="20"/>
                </a:cxn>
                <a:cxn ang="0">
                  <a:pos x="4" y="24"/>
                </a:cxn>
                <a:cxn ang="0">
                  <a:pos x="8" y="28"/>
                </a:cxn>
                <a:cxn ang="0">
                  <a:pos x="14" y="28"/>
                </a:cxn>
                <a:cxn ang="0">
                  <a:pos x="14" y="28"/>
                </a:cxn>
                <a:cxn ang="0">
                  <a:pos x="20" y="28"/>
                </a:cxn>
                <a:cxn ang="0">
                  <a:pos x="24" y="24"/>
                </a:cxn>
                <a:cxn ang="0">
                  <a:pos x="28" y="20"/>
                </a:cxn>
                <a:cxn ang="0">
                  <a:pos x="30" y="14"/>
                </a:cxn>
                <a:cxn ang="0">
                  <a:pos x="30" y="14"/>
                </a:cxn>
                <a:cxn ang="0">
                  <a:pos x="28" y="8"/>
                </a:cxn>
                <a:cxn ang="0">
                  <a:pos x="24" y="4"/>
                </a:cxn>
                <a:cxn ang="0">
                  <a:pos x="20" y="0"/>
                </a:cxn>
                <a:cxn ang="0">
                  <a:pos x="14" y="0"/>
                </a:cxn>
              </a:cxnLst>
              <a:rect l="0" t="0" r="r" b="b"/>
              <a:pathLst>
                <a:path w="30" h="28">
                  <a:moveTo>
                    <a:pt x="14" y="0"/>
                  </a:moveTo>
                  <a:lnTo>
                    <a:pt x="14" y="0"/>
                  </a:lnTo>
                  <a:lnTo>
                    <a:pt x="8" y="0"/>
                  </a:lnTo>
                  <a:lnTo>
                    <a:pt x="4" y="4"/>
                  </a:lnTo>
                  <a:lnTo>
                    <a:pt x="2" y="8"/>
                  </a:lnTo>
                  <a:lnTo>
                    <a:pt x="0" y="14"/>
                  </a:lnTo>
                  <a:lnTo>
                    <a:pt x="0" y="14"/>
                  </a:lnTo>
                  <a:lnTo>
                    <a:pt x="2" y="20"/>
                  </a:lnTo>
                  <a:lnTo>
                    <a:pt x="4" y="24"/>
                  </a:lnTo>
                  <a:lnTo>
                    <a:pt x="8" y="28"/>
                  </a:lnTo>
                  <a:lnTo>
                    <a:pt x="14" y="28"/>
                  </a:lnTo>
                  <a:lnTo>
                    <a:pt x="14" y="28"/>
                  </a:lnTo>
                  <a:lnTo>
                    <a:pt x="20" y="28"/>
                  </a:lnTo>
                  <a:lnTo>
                    <a:pt x="24" y="24"/>
                  </a:lnTo>
                  <a:lnTo>
                    <a:pt x="28" y="20"/>
                  </a:lnTo>
                  <a:lnTo>
                    <a:pt x="30" y="14"/>
                  </a:lnTo>
                  <a:lnTo>
                    <a:pt x="30" y="14"/>
                  </a:lnTo>
                  <a:lnTo>
                    <a:pt x="28" y="8"/>
                  </a:lnTo>
                  <a:lnTo>
                    <a:pt x="24" y="4"/>
                  </a:lnTo>
                  <a:lnTo>
                    <a:pt x="20" y="0"/>
                  </a:lnTo>
                  <a:lnTo>
                    <a:pt x="14"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04" name="Freeform 402"/>
            <p:cNvSpPr/>
            <p:nvPr/>
          </p:nvSpPr>
          <p:spPr bwMode="auto">
            <a:xfrm>
              <a:off x="6180138" y="1377950"/>
              <a:ext cx="28575" cy="28575"/>
            </a:xfrm>
            <a:custGeom>
              <a:avLst/>
              <a:gdLst/>
              <a:ahLst/>
              <a:cxnLst>
                <a:cxn ang="0">
                  <a:pos x="10" y="0"/>
                </a:cxn>
                <a:cxn ang="0">
                  <a:pos x="10" y="0"/>
                </a:cxn>
                <a:cxn ang="0">
                  <a:pos x="6" y="0"/>
                </a:cxn>
                <a:cxn ang="0">
                  <a:pos x="2" y="2"/>
                </a:cxn>
                <a:cxn ang="0">
                  <a:pos x="2" y="4"/>
                </a:cxn>
                <a:cxn ang="0">
                  <a:pos x="0" y="8"/>
                </a:cxn>
                <a:cxn ang="0">
                  <a:pos x="0" y="8"/>
                </a:cxn>
                <a:cxn ang="0">
                  <a:pos x="2" y="12"/>
                </a:cxn>
                <a:cxn ang="0">
                  <a:pos x="2" y="14"/>
                </a:cxn>
                <a:cxn ang="0">
                  <a:pos x="6" y="16"/>
                </a:cxn>
                <a:cxn ang="0">
                  <a:pos x="10" y="18"/>
                </a:cxn>
                <a:cxn ang="0">
                  <a:pos x="10" y="18"/>
                </a:cxn>
                <a:cxn ang="0">
                  <a:pos x="12" y="16"/>
                </a:cxn>
                <a:cxn ang="0">
                  <a:pos x="16" y="14"/>
                </a:cxn>
                <a:cxn ang="0">
                  <a:pos x="18" y="12"/>
                </a:cxn>
                <a:cxn ang="0">
                  <a:pos x="18" y="8"/>
                </a:cxn>
                <a:cxn ang="0">
                  <a:pos x="18" y="8"/>
                </a:cxn>
                <a:cxn ang="0">
                  <a:pos x="18" y="4"/>
                </a:cxn>
                <a:cxn ang="0">
                  <a:pos x="16" y="2"/>
                </a:cxn>
                <a:cxn ang="0">
                  <a:pos x="12" y="0"/>
                </a:cxn>
                <a:cxn ang="0">
                  <a:pos x="10" y="0"/>
                </a:cxn>
              </a:cxnLst>
              <a:rect l="0" t="0" r="r" b="b"/>
              <a:pathLst>
                <a:path w="18" h="18">
                  <a:moveTo>
                    <a:pt x="10" y="0"/>
                  </a:moveTo>
                  <a:lnTo>
                    <a:pt x="10" y="0"/>
                  </a:lnTo>
                  <a:lnTo>
                    <a:pt x="6" y="0"/>
                  </a:lnTo>
                  <a:lnTo>
                    <a:pt x="2" y="2"/>
                  </a:lnTo>
                  <a:lnTo>
                    <a:pt x="2" y="4"/>
                  </a:lnTo>
                  <a:lnTo>
                    <a:pt x="0" y="8"/>
                  </a:lnTo>
                  <a:lnTo>
                    <a:pt x="0" y="8"/>
                  </a:lnTo>
                  <a:lnTo>
                    <a:pt x="2" y="12"/>
                  </a:lnTo>
                  <a:lnTo>
                    <a:pt x="2" y="14"/>
                  </a:lnTo>
                  <a:lnTo>
                    <a:pt x="6" y="16"/>
                  </a:lnTo>
                  <a:lnTo>
                    <a:pt x="10" y="18"/>
                  </a:lnTo>
                  <a:lnTo>
                    <a:pt x="10" y="18"/>
                  </a:lnTo>
                  <a:lnTo>
                    <a:pt x="12" y="16"/>
                  </a:lnTo>
                  <a:lnTo>
                    <a:pt x="16" y="14"/>
                  </a:lnTo>
                  <a:lnTo>
                    <a:pt x="18" y="12"/>
                  </a:lnTo>
                  <a:lnTo>
                    <a:pt x="18" y="8"/>
                  </a:lnTo>
                  <a:lnTo>
                    <a:pt x="18" y="8"/>
                  </a:lnTo>
                  <a:lnTo>
                    <a:pt x="18" y="4"/>
                  </a:lnTo>
                  <a:lnTo>
                    <a:pt x="16" y="2"/>
                  </a:lnTo>
                  <a:lnTo>
                    <a:pt x="12" y="0"/>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05" name="Freeform 403"/>
            <p:cNvSpPr/>
            <p:nvPr/>
          </p:nvSpPr>
          <p:spPr bwMode="auto">
            <a:xfrm>
              <a:off x="6180138" y="1377950"/>
              <a:ext cx="28575" cy="28575"/>
            </a:xfrm>
            <a:custGeom>
              <a:avLst/>
              <a:gdLst/>
              <a:ahLst/>
              <a:cxnLst>
                <a:cxn ang="0">
                  <a:pos x="10" y="0"/>
                </a:cxn>
                <a:cxn ang="0">
                  <a:pos x="10" y="0"/>
                </a:cxn>
                <a:cxn ang="0">
                  <a:pos x="6" y="0"/>
                </a:cxn>
                <a:cxn ang="0">
                  <a:pos x="2" y="2"/>
                </a:cxn>
                <a:cxn ang="0">
                  <a:pos x="2" y="4"/>
                </a:cxn>
                <a:cxn ang="0">
                  <a:pos x="0" y="8"/>
                </a:cxn>
                <a:cxn ang="0">
                  <a:pos x="0" y="8"/>
                </a:cxn>
                <a:cxn ang="0">
                  <a:pos x="2" y="12"/>
                </a:cxn>
                <a:cxn ang="0">
                  <a:pos x="2" y="14"/>
                </a:cxn>
                <a:cxn ang="0">
                  <a:pos x="6" y="16"/>
                </a:cxn>
                <a:cxn ang="0">
                  <a:pos x="10" y="18"/>
                </a:cxn>
                <a:cxn ang="0">
                  <a:pos x="10" y="18"/>
                </a:cxn>
                <a:cxn ang="0">
                  <a:pos x="12" y="16"/>
                </a:cxn>
                <a:cxn ang="0">
                  <a:pos x="16" y="14"/>
                </a:cxn>
                <a:cxn ang="0">
                  <a:pos x="18" y="12"/>
                </a:cxn>
                <a:cxn ang="0">
                  <a:pos x="18" y="8"/>
                </a:cxn>
                <a:cxn ang="0">
                  <a:pos x="18" y="8"/>
                </a:cxn>
                <a:cxn ang="0">
                  <a:pos x="18" y="4"/>
                </a:cxn>
                <a:cxn ang="0">
                  <a:pos x="16" y="2"/>
                </a:cxn>
                <a:cxn ang="0">
                  <a:pos x="12" y="0"/>
                </a:cxn>
                <a:cxn ang="0">
                  <a:pos x="10" y="0"/>
                </a:cxn>
              </a:cxnLst>
              <a:rect l="0" t="0" r="r" b="b"/>
              <a:pathLst>
                <a:path w="18" h="18">
                  <a:moveTo>
                    <a:pt x="10" y="0"/>
                  </a:moveTo>
                  <a:lnTo>
                    <a:pt x="10" y="0"/>
                  </a:lnTo>
                  <a:lnTo>
                    <a:pt x="6" y="0"/>
                  </a:lnTo>
                  <a:lnTo>
                    <a:pt x="2" y="2"/>
                  </a:lnTo>
                  <a:lnTo>
                    <a:pt x="2" y="4"/>
                  </a:lnTo>
                  <a:lnTo>
                    <a:pt x="0" y="8"/>
                  </a:lnTo>
                  <a:lnTo>
                    <a:pt x="0" y="8"/>
                  </a:lnTo>
                  <a:lnTo>
                    <a:pt x="2" y="12"/>
                  </a:lnTo>
                  <a:lnTo>
                    <a:pt x="2" y="14"/>
                  </a:lnTo>
                  <a:lnTo>
                    <a:pt x="6" y="16"/>
                  </a:lnTo>
                  <a:lnTo>
                    <a:pt x="10" y="18"/>
                  </a:lnTo>
                  <a:lnTo>
                    <a:pt x="10" y="18"/>
                  </a:lnTo>
                  <a:lnTo>
                    <a:pt x="12" y="16"/>
                  </a:lnTo>
                  <a:lnTo>
                    <a:pt x="16" y="14"/>
                  </a:lnTo>
                  <a:lnTo>
                    <a:pt x="18" y="12"/>
                  </a:lnTo>
                  <a:lnTo>
                    <a:pt x="18" y="8"/>
                  </a:lnTo>
                  <a:lnTo>
                    <a:pt x="18" y="8"/>
                  </a:lnTo>
                  <a:lnTo>
                    <a:pt x="18" y="4"/>
                  </a:lnTo>
                  <a:lnTo>
                    <a:pt x="16" y="2"/>
                  </a:lnTo>
                  <a:lnTo>
                    <a:pt x="12" y="0"/>
                  </a:lnTo>
                  <a:lnTo>
                    <a:pt x="10"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06" name="Freeform 404"/>
            <p:cNvSpPr/>
            <p:nvPr/>
          </p:nvSpPr>
          <p:spPr bwMode="auto">
            <a:xfrm>
              <a:off x="6157913" y="1593850"/>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07" name="Freeform 405"/>
            <p:cNvSpPr/>
            <p:nvPr/>
          </p:nvSpPr>
          <p:spPr bwMode="auto">
            <a:xfrm>
              <a:off x="6157913" y="1593850"/>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08" name="Freeform 407"/>
            <p:cNvSpPr/>
            <p:nvPr/>
          </p:nvSpPr>
          <p:spPr bwMode="auto">
            <a:xfrm>
              <a:off x="6361113" y="158432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09" name="Freeform 408"/>
            <p:cNvSpPr/>
            <p:nvPr/>
          </p:nvSpPr>
          <p:spPr bwMode="auto">
            <a:xfrm>
              <a:off x="6361113" y="158432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10" name="Freeform 411"/>
            <p:cNvSpPr/>
            <p:nvPr/>
          </p:nvSpPr>
          <p:spPr bwMode="auto">
            <a:xfrm>
              <a:off x="5713413" y="1184275"/>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11" name="Freeform 412"/>
            <p:cNvSpPr/>
            <p:nvPr/>
          </p:nvSpPr>
          <p:spPr bwMode="auto">
            <a:xfrm>
              <a:off x="5713413" y="1184275"/>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12" name="Freeform 413"/>
            <p:cNvSpPr/>
            <p:nvPr/>
          </p:nvSpPr>
          <p:spPr bwMode="auto">
            <a:xfrm>
              <a:off x="4989513" y="1139825"/>
              <a:ext cx="53975" cy="53975"/>
            </a:xfrm>
            <a:custGeom>
              <a:avLst/>
              <a:gdLst/>
              <a:ahLst/>
              <a:cxnLst>
                <a:cxn ang="0">
                  <a:pos x="18" y="0"/>
                </a:cxn>
                <a:cxn ang="0">
                  <a:pos x="18" y="0"/>
                </a:cxn>
                <a:cxn ang="0">
                  <a:pos x="12" y="0"/>
                </a:cxn>
                <a:cxn ang="0">
                  <a:pos x="6" y="4"/>
                </a:cxn>
                <a:cxn ang="0">
                  <a:pos x="2" y="10"/>
                </a:cxn>
                <a:cxn ang="0">
                  <a:pos x="0" y="16"/>
                </a:cxn>
                <a:cxn ang="0">
                  <a:pos x="0" y="16"/>
                </a:cxn>
                <a:cxn ang="0">
                  <a:pos x="2" y="22"/>
                </a:cxn>
                <a:cxn ang="0">
                  <a:pos x="6" y="28"/>
                </a:cxn>
                <a:cxn ang="0">
                  <a:pos x="12" y="32"/>
                </a:cxn>
                <a:cxn ang="0">
                  <a:pos x="18" y="34"/>
                </a:cxn>
                <a:cxn ang="0">
                  <a:pos x="18" y="34"/>
                </a:cxn>
                <a:cxn ang="0">
                  <a:pos x="24" y="32"/>
                </a:cxn>
                <a:cxn ang="0">
                  <a:pos x="30" y="28"/>
                </a:cxn>
                <a:cxn ang="0">
                  <a:pos x="34" y="22"/>
                </a:cxn>
                <a:cxn ang="0">
                  <a:pos x="34" y="16"/>
                </a:cxn>
                <a:cxn ang="0">
                  <a:pos x="34" y="16"/>
                </a:cxn>
                <a:cxn ang="0">
                  <a:pos x="34" y="10"/>
                </a:cxn>
                <a:cxn ang="0">
                  <a:pos x="30" y="4"/>
                </a:cxn>
                <a:cxn ang="0">
                  <a:pos x="24" y="0"/>
                </a:cxn>
                <a:cxn ang="0">
                  <a:pos x="18" y="0"/>
                </a:cxn>
              </a:cxnLst>
              <a:rect l="0" t="0" r="r" b="b"/>
              <a:pathLst>
                <a:path w="34" h="34">
                  <a:moveTo>
                    <a:pt x="18" y="0"/>
                  </a:moveTo>
                  <a:lnTo>
                    <a:pt x="18" y="0"/>
                  </a:lnTo>
                  <a:lnTo>
                    <a:pt x="12" y="0"/>
                  </a:lnTo>
                  <a:lnTo>
                    <a:pt x="6" y="4"/>
                  </a:lnTo>
                  <a:lnTo>
                    <a:pt x="2" y="10"/>
                  </a:lnTo>
                  <a:lnTo>
                    <a:pt x="0" y="16"/>
                  </a:lnTo>
                  <a:lnTo>
                    <a:pt x="0" y="16"/>
                  </a:lnTo>
                  <a:lnTo>
                    <a:pt x="2" y="22"/>
                  </a:lnTo>
                  <a:lnTo>
                    <a:pt x="6" y="28"/>
                  </a:lnTo>
                  <a:lnTo>
                    <a:pt x="12" y="32"/>
                  </a:lnTo>
                  <a:lnTo>
                    <a:pt x="18" y="34"/>
                  </a:lnTo>
                  <a:lnTo>
                    <a:pt x="18" y="34"/>
                  </a:lnTo>
                  <a:lnTo>
                    <a:pt x="24" y="32"/>
                  </a:lnTo>
                  <a:lnTo>
                    <a:pt x="30" y="28"/>
                  </a:lnTo>
                  <a:lnTo>
                    <a:pt x="34" y="22"/>
                  </a:lnTo>
                  <a:lnTo>
                    <a:pt x="34" y="16"/>
                  </a:lnTo>
                  <a:lnTo>
                    <a:pt x="34" y="16"/>
                  </a:lnTo>
                  <a:lnTo>
                    <a:pt x="34" y="10"/>
                  </a:lnTo>
                  <a:lnTo>
                    <a:pt x="30" y="4"/>
                  </a:lnTo>
                  <a:lnTo>
                    <a:pt x="24" y="0"/>
                  </a:lnTo>
                  <a:lnTo>
                    <a:pt x="1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13" name="Freeform 414"/>
            <p:cNvSpPr/>
            <p:nvPr/>
          </p:nvSpPr>
          <p:spPr bwMode="auto">
            <a:xfrm>
              <a:off x="4989513" y="1139825"/>
              <a:ext cx="53975" cy="53975"/>
            </a:xfrm>
            <a:custGeom>
              <a:avLst/>
              <a:gdLst/>
              <a:ahLst/>
              <a:cxnLst>
                <a:cxn ang="0">
                  <a:pos x="18" y="0"/>
                </a:cxn>
                <a:cxn ang="0">
                  <a:pos x="18" y="0"/>
                </a:cxn>
                <a:cxn ang="0">
                  <a:pos x="12" y="0"/>
                </a:cxn>
                <a:cxn ang="0">
                  <a:pos x="6" y="4"/>
                </a:cxn>
                <a:cxn ang="0">
                  <a:pos x="2" y="10"/>
                </a:cxn>
                <a:cxn ang="0">
                  <a:pos x="0" y="16"/>
                </a:cxn>
                <a:cxn ang="0">
                  <a:pos x="0" y="16"/>
                </a:cxn>
                <a:cxn ang="0">
                  <a:pos x="2" y="22"/>
                </a:cxn>
                <a:cxn ang="0">
                  <a:pos x="6" y="28"/>
                </a:cxn>
                <a:cxn ang="0">
                  <a:pos x="12" y="32"/>
                </a:cxn>
                <a:cxn ang="0">
                  <a:pos x="18" y="34"/>
                </a:cxn>
                <a:cxn ang="0">
                  <a:pos x="18" y="34"/>
                </a:cxn>
                <a:cxn ang="0">
                  <a:pos x="24" y="32"/>
                </a:cxn>
                <a:cxn ang="0">
                  <a:pos x="30" y="28"/>
                </a:cxn>
                <a:cxn ang="0">
                  <a:pos x="34" y="22"/>
                </a:cxn>
                <a:cxn ang="0">
                  <a:pos x="34" y="16"/>
                </a:cxn>
                <a:cxn ang="0">
                  <a:pos x="34" y="16"/>
                </a:cxn>
                <a:cxn ang="0">
                  <a:pos x="34" y="10"/>
                </a:cxn>
                <a:cxn ang="0">
                  <a:pos x="30" y="4"/>
                </a:cxn>
                <a:cxn ang="0">
                  <a:pos x="24" y="0"/>
                </a:cxn>
                <a:cxn ang="0">
                  <a:pos x="18" y="0"/>
                </a:cxn>
              </a:cxnLst>
              <a:rect l="0" t="0" r="r" b="b"/>
              <a:pathLst>
                <a:path w="34" h="34">
                  <a:moveTo>
                    <a:pt x="18" y="0"/>
                  </a:moveTo>
                  <a:lnTo>
                    <a:pt x="18" y="0"/>
                  </a:lnTo>
                  <a:lnTo>
                    <a:pt x="12" y="0"/>
                  </a:lnTo>
                  <a:lnTo>
                    <a:pt x="6" y="4"/>
                  </a:lnTo>
                  <a:lnTo>
                    <a:pt x="2" y="10"/>
                  </a:lnTo>
                  <a:lnTo>
                    <a:pt x="0" y="16"/>
                  </a:lnTo>
                  <a:lnTo>
                    <a:pt x="0" y="16"/>
                  </a:lnTo>
                  <a:lnTo>
                    <a:pt x="2" y="22"/>
                  </a:lnTo>
                  <a:lnTo>
                    <a:pt x="6" y="28"/>
                  </a:lnTo>
                  <a:lnTo>
                    <a:pt x="12" y="32"/>
                  </a:lnTo>
                  <a:lnTo>
                    <a:pt x="18" y="34"/>
                  </a:lnTo>
                  <a:lnTo>
                    <a:pt x="18" y="34"/>
                  </a:lnTo>
                  <a:lnTo>
                    <a:pt x="24" y="32"/>
                  </a:lnTo>
                  <a:lnTo>
                    <a:pt x="30" y="28"/>
                  </a:lnTo>
                  <a:lnTo>
                    <a:pt x="34" y="22"/>
                  </a:lnTo>
                  <a:lnTo>
                    <a:pt x="34" y="16"/>
                  </a:lnTo>
                  <a:lnTo>
                    <a:pt x="34" y="16"/>
                  </a:lnTo>
                  <a:lnTo>
                    <a:pt x="34" y="10"/>
                  </a:lnTo>
                  <a:lnTo>
                    <a:pt x="30" y="4"/>
                  </a:lnTo>
                  <a:lnTo>
                    <a:pt x="24" y="0"/>
                  </a:lnTo>
                  <a:lnTo>
                    <a:pt x="1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14" name="Freeform 415"/>
            <p:cNvSpPr/>
            <p:nvPr/>
          </p:nvSpPr>
          <p:spPr bwMode="auto">
            <a:xfrm>
              <a:off x="5738813" y="1600200"/>
              <a:ext cx="53975" cy="53975"/>
            </a:xfrm>
            <a:custGeom>
              <a:avLst/>
              <a:gdLst/>
              <a:ahLst/>
              <a:cxnLst>
                <a:cxn ang="0">
                  <a:pos x="16" y="0"/>
                </a:cxn>
                <a:cxn ang="0">
                  <a:pos x="16" y="0"/>
                </a:cxn>
                <a:cxn ang="0">
                  <a:pos x="10" y="2"/>
                </a:cxn>
                <a:cxn ang="0">
                  <a:pos x="4" y="6"/>
                </a:cxn>
                <a:cxn ang="0">
                  <a:pos x="2" y="12"/>
                </a:cxn>
                <a:cxn ang="0">
                  <a:pos x="0" y="18"/>
                </a:cxn>
                <a:cxn ang="0">
                  <a:pos x="0" y="18"/>
                </a:cxn>
                <a:cxn ang="0">
                  <a:pos x="2" y="24"/>
                </a:cxn>
                <a:cxn ang="0">
                  <a:pos x="4" y="30"/>
                </a:cxn>
                <a:cxn ang="0">
                  <a:pos x="10" y="34"/>
                </a:cxn>
                <a:cxn ang="0">
                  <a:pos x="16" y="34"/>
                </a:cxn>
                <a:cxn ang="0">
                  <a:pos x="16" y="34"/>
                </a:cxn>
                <a:cxn ang="0">
                  <a:pos x="24" y="34"/>
                </a:cxn>
                <a:cxn ang="0">
                  <a:pos x="28" y="30"/>
                </a:cxn>
                <a:cxn ang="0">
                  <a:pos x="32" y="24"/>
                </a:cxn>
                <a:cxn ang="0">
                  <a:pos x="34" y="18"/>
                </a:cxn>
                <a:cxn ang="0">
                  <a:pos x="34" y="18"/>
                </a:cxn>
                <a:cxn ang="0">
                  <a:pos x="32" y="12"/>
                </a:cxn>
                <a:cxn ang="0">
                  <a:pos x="28" y="6"/>
                </a:cxn>
                <a:cxn ang="0">
                  <a:pos x="24" y="2"/>
                </a:cxn>
                <a:cxn ang="0">
                  <a:pos x="16" y="0"/>
                </a:cxn>
              </a:cxnLst>
              <a:rect l="0" t="0" r="r" b="b"/>
              <a:pathLst>
                <a:path w="34" h="34">
                  <a:moveTo>
                    <a:pt x="16" y="0"/>
                  </a:moveTo>
                  <a:lnTo>
                    <a:pt x="16" y="0"/>
                  </a:lnTo>
                  <a:lnTo>
                    <a:pt x="10" y="2"/>
                  </a:lnTo>
                  <a:lnTo>
                    <a:pt x="4" y="6"/>
                  </a:lnTo>
                  <a:lnTo>
                    <a:pt x="2" y="12"/>
                  </a:lnTo>
                  <a:lnTo>
                    <a:pt x="0" y="18"/>
                  </a:lnTo>
                  <a:lnTo>
                    <a:pt x="0" y="18"/>
                  </a:lnTo>
                  <a:lnTo>
                    <a:pt x="2" y="24"/>
                  </a:lnTo>
                  <a:lnTo>
                    <a:pt x="4" y="30"/>
                  </a:lnTo>
                  <a:lnTo>
                    <a:pt x="10" y="34"/>
                  </a:lnTo>
                  <a:lnTo>
                    <a:pt x="16" y="34"/>
                  </a:lnTo>
                  <a:lnTo>
                    <a:pt x="16" y="34"/>
                  </a:lnTo>
                  <a:lnTo>
                    <a:pt x="24" y="34"/>
                  </a:lnTo>
                  <a:lnTo>
                    <a:pt x="28" y="30"/>
                  </a:lnTo>
                  <a:lnTo>
                    <a:pt x="32" y="24"/>
                  </a:lnTo>
                  <a:lnTo>
                    <a:pt x="34" y="18"/>
                  </a:lnTo>
                  <a:lnTo>
                    <a:pt x="34" y="18"/>
                  </a:lnTo>
                  <a:lnTo>
                    <a:pt x="32" y="12"/>
                  </a:lnTo>
                  <a:lnTo>
                    <a:pt x="28" y="6"/>
                  </a:lnTo>
                  <a:lnTo>
                    <a:pt x="24" y="2"/>
                  </a:lnTo>
                  <a:lnTo>
                    <a:pt x="1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15" name="Freeform 416"/>
            <p:cNvSpPr/>
            <p:nvPr/>
          </p:nvSpPr>
          <p:spPr bwMode="auto">
            <a:xfrm>
              <a:off x="5738813" y="1600200"/>
              <a:ext cx="53975" cy="53975"/>
            </a:xfrm>
            <a:custGeom>
              <a:avLst/>
              <a:gdLst/>
              <a:ahLst/>
              <a:cxnLst>
                <a:cxn ang="0">
                  <a:pos x="16" y="0"/>
                </a:cxn>
                <a:cxn ang="0">
                  <a:pos x="16" y="0"/>
                </a:cxn>
                <a:cxn ang="0">
                  <a:pos x="10" y="2"/>
                </a:cxn>
                <a:cxn ang="0">
                  <a:pos x="4" y="6"/>
                </a:cxn>
                <a:cxn ang="0">
                  <a:pos x="2" y="12"/>
                </a:cxn>
                <a:cxn ang="0">
                  <a:pos x="0" y="18"/>
                </a:cxn>
                <a:cxn ang="0">
                  <a:pos x="0" y="18"/>
                </a:cxn>
                <a:cxn ang="0">
                  <a:pos x="2" y="24"/>
                </a:cxn>
                <a:cxn ang="0">
                  <a:pos x="4" y="30"/>
                </a:cxn>
                <a:cxn ang="0">
                  <a:pos x="10" y="34"/>
                </a:cxn>
                <a:cxn ang="0">
                  <a:pos x="16" y="34"/>
                </a:cxn>
                <a:cxn ang="0">
                  <a:pos x="16" y="34"/>
                </a:cxn>
                <a:cxn ang="0">
                  <a:pos x="24" y="34"/>
                </a:cxn>
                <a:cxn ang="0">
                  <a:pos x="28" y="30"/>
                </a:cxn>
                <a:cxn ang="0">
                  <a:pos x="32" y="24"/>
                </a:cxn>
                <a:cxn ang="0">
                  <a:pos x="34" y="18"/>
                </a:cxn>
                <a:cxn ang="0">
                  <a:pos x="34" y="18"/>
                </a:cxn>
                <a:cxn ang="0">
                  <a:pos x="32" y="12"/>
                </a:cxn>
                <a:cxn ang="0">
                  <a:pos x="28" y="6"/>
                </a:cxn>
                <a:cxn ang="0">
                  <a:pos x="24" y="2"/>
                </a:cxn>
                <a:cxn ang="0">
                  <a:pos x="16" y="0"/>
                </a:cxn>
              </a:cxnLst>
              <a:rect l="0" t="0" r="r" b="b"/>
              <a:pathLst>
                <a:path w="34" h="34">
                  <a:moveTo>
                    <a:pt x="16" y="0"/>
                  </a:moveTo>
                  <a:lnTo>
                    <a:pt x="16" y="0"/>
                  </a:lnTo>
                  <a:lnTo>
                    <a:pt x="10" y="2"/>
                  </a:lnTo>
                  <a:lnTo>
                    <a:pt x="4" y="6"/>
                  </a:lnTo>
                  <a:lnTo>
                    <a:pt x="2" y="12"/>
                  </a:lnTo>
                  <a:lnTo>
                    <a:pt x="0" y="18"/>
                  </a:lnTo>
                  <a:lnTo>
                    <a:pt x="0" y="18"/>
                  </a:lnTo>
                  <a:lnTo>
                    <a:pt x="2" y="24"/>
                  </a:lnTo>
                  <a:lnTo>
                    <a:pt x="4" y="30"/>
                  </a:lnTo>
                  <a:lnTo>
                    <a:pt x="10" y="34"/>
                  </a:lnTo>
                  <a:lnTo>
                    <a:pt x="16" y="34"/>
                  </a:lnTo>
                  <a:lnTo>
                    <a:pt x="16" y="34"/>
                  </a:lnTo>
                  <a:lnTo>
                    <a:pt x="24" y="34"/>
                  </a:lnTo>
                  <a:lnTo>
                    <a:pt x="28" y="30"/>
                  </a:lnTo>
                  <a:lnTo>
                    <a:pt x="32" y="24"/>
                  </a:lnTo>
                  <a:lnTo>
                    <a:pt x="34" y="18"/>
                  </a:lnTo>
                  <a:lnTo>
                    <a:pt x="34" y="18"/>
                  </a:lnTo>
                  <a:lnTo>
                    <a:pt x="32" y="12"/>
                  </a:lnTo>
                  <a:lnTo>
                    <a:pt x="28" y="6"/>
                  </a:lnTo>
                  <a:lnTo>
                    <a:pt x="24" y="2"/>
                  </a:lnTo>
                  <a:lnTo>
                    <a:pt x="1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16" name="Freeform 417"/>
            <p:cNvSpPr/>
            <p:nvPr/>
          </p:nvSpPr>
          <p:spPr bwMode="auto">
            <a:xfrm>
              <a:off x="4551363" y="119062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17" name="Freeform 418"/>
            <p:cNvSpPr/>
            <p:nvPr/>
          </p:nvSpPr>
          <p:spPr bwMode="auto">
            <a:xfrm>
              <a:off x="4551363" y="119062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18" name="Freeform 419"/>
            <p:cNvSpPr/>
            <p:nvPr/>
          </p:nvSpPr>
          <p:spPr bwMode="auto">
            <a:xfrm>
              <a:off x="4281488" y="1063625"/>
              <a:ext cx="47625" cy="44450"/>
            </a:xfrm>
            <a:custGeom>
              <a:avLst/>
              <a:gdLst/>
              <a:ahLst/>
              <a:cxnLst>
                <a:cxn ang="0">
                  <a:pos x="16" y="0"/>
                </a:cxn>
                <a:cxn ang="0">
                  <a:pos x="16" y="0"/>
                </a:cxn>
                <a:cxn ang="0">
                  <a:pos x="10" y="0"/>
                </a:cxn>
                <a:cxn ang="0">
                  <a:pos x="6" y="4"/>
                </a:cxn>
                <a:cxn ang="0">
                  <a:pos x="2" y="8"/>
                </a:cxn>
                <a:cxn ang="0">
                  <a:pos x="0" y="14"/>
                </a:cxn>
                <a:cxn ang="0">
                  <a:pos x="0" y="14"/>
                </a:cxn>
                <a:cxn ang="0">
                  <a:pos x="2" y="20"/>
                </a:cxn>
                <a:cxn ang="0">
                  <a:pos x="6" y="24"/>
                </a:cxn>
                <a:cxn ang="0">
                  <a:pos x="10" y="28"/>
                </a:cxn>
                <a:cxn ang="0">
                  <a:pos x="16" y="28"/>
                </a:cxn>
                <a:cxn ang="0">
                  <a:pos x="16" y="28"/>
                </a:cxn>
                <a:cxn ang="0">
                  <a:pos x="20" y="28"/>
                </a:cxn>
                <a:cxn ang="0">
                  <a:pos x="26" y="24"/>
                </a:cxn>
                <a:cxn ang="0">
                  <a:pos x="28" y="20"/>
                </a:cxn>
                <a:cxn ang="0">
                  <a:pos x="30" y="14"/>
                </a:cxn>
                <a:cxn ang="0">
                  <a:pos x="30" y="14"/>
                </a:cxn>
                <a:cxn ang="0">
                  <a:pos x="28" y="8"/>
                </a:cxn>
                <a:cxn ang="0">
                  <a:pos x="26" y="4"/>
                </a:cxn>
                <a:cxn ang="0">
                  <a:pos x="20" y="0"/>
                </a:cxn>
                <a:cxn ang="0">
                  <a:pos x="16" y="0"/>
                </a:cxn>
              </a:cxnLst>
              <a:rect l="0" t="0" r="r" b="b"/>
              <a:pathLst>
                <a:path w="30" h="28">
                  <a:moveTo>
                    <a:pt x="16" y="0"/>
                  </a:moveTo>
                  <a:lnTo>
                    <a:pt x="16" y="0"/>
                  </a:lnTo>
                  <a:lnTo>
                    <a:pt x="10" y="0"/>
                  </a:lnTo>
                  <a:lnTo>
                    <a:pt x="6" y="4"/>
                  </a:lnTo>
                  <a:lnTo>
                    <a:pt x="2" y="8"/>
                  </a:lnTo>
                  <a:lnTo>
                    <a:pt x="0" y="14"/>
                  </a:lnTo>
                  <a:lnTo>
                    <a:pt x="0" y="14"/>
                  </a:lnTo>
                  <a:lnTo>
                    <a:pt x="2" y="20"/>
                  </a:lnTo>
                  <a:lnTo>
                    <a:pt x="6" y="24"/>
                  </a:lnTo>
                  <a:lnTo>
                    <a:pt x="10" y="28"/>
                  </a:lnTo>
                  <a:lnTo>
                    <a:pt x="16" y="28"/>
                  </a:lnTo>
                  <a:lnTo>
                    <a:pt x="16" y="28"/>
                  </a:lnTo>
                  <a:lnTo>
                    <a:pt x="20" y="28"/>
                  </a:lnTo>
                  <a:lnTo>
                    <a:pt x="26" y="24"/>
                  </a:lnTo>
                  <a:lnTo>
                    <a:pt x="28" y="20"/>
                  </a:lnTo>
                  <a:lnTo>
                    <a:pt x="30" y="14"/>
                  </a:lnTo>
                  <a:lnTo>
                    <a:pt x="30" y="14"/>
                  </a:lnTo>
                  <a:lnTo>
                    <a:pt x="28" y="8"/>
                  </a:lnTo>
                  <a:lnTo>
                    <a:pt x="26" y="4"/>
                  </a:lnTo>
                  <a:lnTo>
                    <a:pt x="20" y="0"/>
                  </a:lnTo>
                  <a:lnTo>
                    <a:pt x="1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19" name="Freeform 420"/>
            <p:cNvSpPr/>
            <p:nvPr/>
          </p:nvSpPr>
          <p:spPr bwMode="auto">
            <a:xfrm>
              <a:off x="4281488" y="1063625"/>
              <a:ext cx="47625" cy="44450"/>
            </a:xfrm>
            <a:custGeom>
              <a:avLst/>
              <a:gdLst/>
              <a:ahLst/>
              <a:cxnLst>
                <a:cxn ang="0">
                  <a:pos x="16" y="0"/>
                </a:cxn>
                <a:cxn ang="0">
                  <a:pos x="16" y="0"/>
                </a:cxn>
                <a:cxn ang="0">
                  <a:pos x="10" y="0"/>
                </a:cxn>
                <a:cxn ang="0">
                  <a:pos x="6" y="4"/>
                </a:cxn>
                <a:cxn ang="0">
                  <a:pos x="2" y="8"/>
                </a:cxn>
                <a:cxn ang="0">
                  <a:pos x="0" y="14"/>
                </a:cxn>
                <a:cxn ang="0">
                  <a:pos x="0" y="14"/>
                </a:cxn>
                <a:cxn ang="0">
                  <a:pos x="2" y="20"/>
                </a:cxn>
                <a:cxn ang="0">
                  <a:pos x="6" y="24"/>
                </a:cxn>
                <a:cxn ang="0">
                  <a:pos x="10" y="28"/>
                </a:cxn>
                <a:cxn ang="0">
                  <a:pos x="16" y="28"/>
                </a:cxn>
                <a:cxn ang="0">
                  <a:pos x="16" y="28"/>
                </a:cxn>
                <a:cxn ang="0">
                  <a:pos x="20" y="28"/>
                </a:cxn>
                <a:cxn ang="0">
                  <a:pos x="26" y="24"/>
                </a:cxn>
                <a:cxn ang="0">
                  <a:pos x="28" y="20"/>
                </a:cxn>
                <a:cxn ang="0">
                  <a:pos x="30" y="14"/>
                </a:cxn>
                <a:cxn ang="0">
                  <a:pos x="30" y="14"/>
                </a:cxn>
                <a:cxn ang="0">
                  <a:pos x="28" y="8"/>
                </a:cxn>
                <a:cxn ang="0">
                  <a:pos x="26" y="4"/>
                </a:cxn>
                <a:cxn ang="0">
                  <a:pos x="20" y="0"/>
                </a:cxn>
                <a:cxn ang="0">
                  <a:pos x="16" y="0"/>
                </a:cxn>
              </a:cxnLst>
              <a:rect l="0" t="0" r="r" b="b"/>
              <a:pathLst>
                <a:path w="30" h="28">
                  <a:moveTo>
                    <a:pt x="16" y="0"/>
                  </a:moveTo>
                  <a:lnTo>
                    <a:pt x="16" y="0"/>
                  </a:lnTo>
                  <a:lnTo>
                    <a:pt x="10" y="0"/>
                  </a:lnTo>
                  <a:lnTo>
                    <a:pt x="6" y="4"/>
                  </a:lnTo>
                  <a:lnTo>
                    <a:pt x="2" y="8"/>
                  </a:lnTo>
                  <a:lnTo>
                    <a:pt x="0" y="14"/>
                  </a:lnTo>
                  <a:lnTo>
                    <a:pt x="0" y="14"/>
                  </a:lnTo>
                  <a:lnTo>
                    <a:pt x="2" y="20"/>
                  </a:lnTo>
                  <a:lnTo>
                    <a:pt x="6" y="24"/>
                  </a:lnTo>
                  <a:lnTo>
                    <a:pt x="10" y="28"/>
                  </a:lnTo>
                  <a:lnTo>
                    <a:pt x="16" y="28"/>
                  </a:lnTo>
                  <a:lnTo>
                    <a:pt x="16" y="28"/>
                  </a:lnTo>
                  <a:lnTo>
                    <a:pt x="20" y="28"/>
                  </a:lnTo>
                  <a:lnTo>
                    <a:pt x="26" y="24"/>
                  </a:lnTo>
                  <a:lnTo>
                    <a:pt x="28" y="20"/>
                  </a:lnTo>
                  <a:lnTo>
                    <a:pt x="30" y="14"/>
                  </a:lnTo>
                  <a:lnTo>
                    <a:pt x="30" y="14"/>
                  </a:lnTo>
                  <a:lnTo>
                    <a:pt x="28" y="8"/>
                  </a:lnTo>
                  <a:lnTo>
                    <a:pt x="26" y="4"/>
                  </a:lnTo>
                  <a:lnTo>
                    <a:pt x="20" y="0"/>
                  </a:lnTo>
                  <a:lnTo>
                    <a:pt x="1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20" name="Freeform 421"/>
            <p:cNvSpPr/>
            <p:nvPr/>
          </p:nvSpPr>
          <p:spPr bwMode="auto">
            <a:xfrm>
              <a:off x="6507163" y="1019175"/>
              <a:ext cx="47625" cy="44450"/>
            </a:xfrm>
            <a:custGeom>
              <a:avLst/>
              <a:gdLst/>
              <a:ahLst/>
              <a:cxnLst>
                <a:cxn ang="0">
                  <a:pos x="14" y="0"/>
                </a:cxn>
                <a:cxn ang="0">
                  <a:pos x="14" y="0"/>
                </a:cxn>
                <a:cxn ang="0">
                  <a:pos x="8" y="0"/>
                </a:cxn>
                <a:cxn ang="0">
                  <a:pos x="4" y="4"/>
                </a:cxn>
                <a:cxn ang="0">
                  <a:pos x="2" y="8"/>
                </a:cxn>
                <a:cxn ang="0">
                  <a:pos x="0" y="14"/>
                </a:cxn>
                <a:cxn ang="0">
                  <a:pos x="0" y="14"/>
                </a:cxn>
                <a:cxn ang="0">
                  <a:pos x="2" y="20"/>
                </a:cxn>
                <a:cxn ang="0">
                  <a:pos x="4" y="24"/>
                </a:cxn>
                <a:cxn ang="0">
                  <a:pos x="8" y="28"/>
                </a:cxn>
                <a:cxn ang="0">
                  <a:pos x="14" y="28"/>
                </a:cxn>
                <a:cxn ang="0">
                  <a:pos x="14" y="28"/>
                </a:cxn>
                <a:cxn ang="0">
                  <a:pos x="20" y="28"/>
                </a:cxn>
                <a:cxn ang="0">
                  <a:pos x="24" y="24"/>
                </a:cxn>
                <a:cxn ang="0">
                  <a:pos x="28" y="20"/>
                </a:cxn>
                <a:cxn ang="0">
                  <a:pos x="30" y="14"/>
                </a:cxn>
                <a:cxn ang="0">
                  <a:pos x="30" y="14"/>
                </a:cxn>
                <a:cxn ang="0">
                  <a:pos x="28" y="8"/>
                </a:cxn>
                <a:cxn ang="0">
                  <a:pos x="24" y="4"/>
                </a:cxn>
                <a:cxn ang="0">
                  <a:pos x="20" y="0"/>
                </a:cxn>
                <a:cxn ang="0">
                  <a:pos x="14" y="0"/>
                </a:cxn>
              </a:cxnLst>
              <a:rect l="0" t="0" r="r" b="b"/>
              <a:pathLst>
                <a:path w="30" h="28">
                  <a:moveTo>
                    <a:pt x="14" y="0"/>
                  </a:moveTo>
                  <a:lnTo>
                    <a:pt x="14" y="0"/>
                  </a:lnTo>
                  <a:lnTo>
                    <a:pt x="8" y="0"/>
                  </a:lnTo>
                  <a:lnTo>
                    <a:pt x="4" y="4"/>
                  </a:lnTo>
                  <a:lnTo>
                    <a:pt x="2" y="8"/>
                  </a:lnTo>
                  <a:lnTo>
                    <a:pt x="0" y="14"/>
                  </a:lnTo>
                  <a:lnTo>
                    <a:pt x="0" y="14"/>
                  </a:lnTo>
                  <a:lnTo>
                    <a:pt x="2" y="20"/>
                  </a:lnTo>
                  <a:lnTo>
                    <a:pt x="4" y="24"/>
                  </a:lnTo>
                  <a:lnTo>
                    <a:pt x="8" y="28"/>
                  </a:lnTo>
                  <a:lnTo>
                    <a:pt x="14" y="28"/>
                  </a:lnTo>
                  <a:lnTo>
                    <a:pt x="14" y="28"/>
                  </a:lnTo>
                  <a:lnTo>
                    <a:pt x="20" y="28"/>
                  </a:lnTo>
                  <a:lnTo>
                    <a:pt x="24" y="24"/>
                  </a:lnTo>
                  <a:lnTo>
                    <a:pt x="28" y="20"/>
                  </a:lnTo>
                  <a:lnTo>
                    <a:pt x="30" y="14"/>
                  </a:lnTo>
                  <a:lnTo>
                    <a:pt x="30" y="14"/>
                  </a:lnTo>
                  <a:lnTo>
                    <a:pt x="28" y="8"/>
                  </a:lnTo>
                  <a:lnTo>
                    <a:pt x="24" y="4"/>
                  </a:lnTo>
                  <a:lnTo>
                    <a:pt x="20" y="0"/>
                  </a:lnTo>
                  <a:lnTo>
                    <a:pt x="14"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21" name="Freeform 422"/>
            <p:cNvSpPr/>
            <p:nvPr/>
          </p:nvSpPr>
          <p:spPr bwMode="auto">
            <a:xfrm>
              <a:off x="6507163" y="1019175"/>
              <a:ext cx="47625" cy="44450"/>
            </a:xfrm>
            <a:custGeom>
              <a:avLst/>
              <a:gdLst/>
              <a:ahLst/>
              <a:cxnLst>
                <a:cxn ang="0">
                  <a:pos x="14" y="0"/>
                </a:cxn>
                <a:cxn ang="0">
                  <a:pos x="14" y="0"/>
                </a:cxn>
                <a:cxn ang="0">
                  <a:pos x="8" y="0"/>
                </a:cxn>
                <a:cxn ang="0">
                  <a:pos x="4" y="4"/>
                </a:cxn>
                <a:cxn ang="0">
                  <a:pos x="2" y="8"/>
                </a:cxn>
                <a:cxn ang="0">
                  <a:pos x="0" y="14"/>
                </a:cxn>
                <a:cxn ang="0">
                  <a:pos x="0" y="14"/>
                </a:cxn>
                <a:cxn ang="0">
                  <a:pos x="2" y="20"/>
                </a:cxn>
                <a:cxn ang="0">
                  <a:pos x="4" y="24"/>
                </a:cxn>
                <a:cxn ang="0">
                  <a:pos x="8" y="28"/>
                </a:cxn>
                <a:cxn ang="0">
                  <a:pos x="14" y="28"/>
                </a:cxn>
                <a:cxn ang="0">
                  <a:pos x="14" y="28"/>
                </a:cxn>
                <a:cxn ang="0">
                  <a:pos x="20" y="28"/>
                </a:cxn>
                <a:cxn ang="0">
                  <a:pos x="24" y="24"/>
                </a:cxn>
                <a:cxn ang="0">
                  <a:pos x="28" y="20"/>
                </a:cxn>
                <a:cxn ang="0">
                  <a:pos x="30" y="14"/>
                </a:cxn>
                <a:cxn ang="0">
                  <a:pos x="30" y="14"/>
                </a:cxn>
                <a:cxn ang="0">
                  <a:pos x="28" y="8"/>
                </a:cxn>
                <a:cxn ang="0">
                  <a:pos x="24" y="4"/>
                </a:cxn>
                <a:cxn ang="0">
                  <a:pos x="20" y="0"/>
                </a:cxn>
                <a:cxn ang="0">
                  <a:pos x="14" y="0"/>
                </a:cxn>
              </a:cxnLst>
              <a:rect l="0" t="0" r="r" b="b"/>
              <a:pathLst>
                <a:path w="30" h="28">
                  <a:moveTo>
                    <a:pt x="14" y="0"/>
                  </a:moveTo>
                  <a:lnTo>
                    <a:pt x="14" y="0"/>
                  </a:lnTo>
                  <a:lnTo>
                    <a:pt x="8" y="0"/>
                  </a:lnTo>
                  <a:lnTo>
                    <a:pt x="4" y="4"/>
                  </a:lnTo>
                  <a:lnTo>
                    <a:pt x="2" y="8"/>
                  </a:lnTo>
                  <a:lnTo>
                    <a:pt x="0" y="14"/>
                  </a:lnTo>
                  <a:lnTo>
                    <a:pt x="0" y="14"/>
                  </a:lnTo>
                  <a:lnTo>
                    <a:pt x="2" y="20"/>
                  </a:lnTo>
                  <a:lnTo>
                    <a:pt x="4" y="24"/>
                  </a:lnTo>
                  <a:lnTo>
                    <a:pt x="8" y="28"/>
                  </a:lnTo>
                  <a:lnTo>
                    <a:pt x="14" y="28"/>
                  </a:lnTo>
                  <a:lnTo>
                    <a:pt x="14" y="28"/>
                  </a:lnTo>
                  <a:lnTo>
                    <a:pt x="20" y="28"/>
                  </a:lnTo>
                  <a:lnTo>
                    <a:pt x="24" y="24"/>
                  </a:lnTo>
                  <a:lnTo>
                    <a:pt x="28" y="20"/>
                  </a:lnTo>
                  <a:lnTo>
                    <a:pt x="30" y="14"/>
                  </a:lnTo>
                  <a:lnTo>
                    <a:pt x="30" y="14"/>
                  </a:lnTo>
                  <a:lnTo>
                    <a:pt x="28" y="8"/>
                  </a:lnTo>
                  <a:lnTo>
                    <a:pt x="24" y="4"/>
                  </a:lnTo>
                  <a:lnTo>
                    <a:pt x="20" y="0"/>
                  </a:lnTo>
                  <a:lnTo>
                    <a:pt x="14"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22" name="Freeform 423"/>
            <p:cNvSpPr/>
            <p:nvPr/>
          </p:nvSpPr>
          <p:spPr bwMode="auto">
            <a:xfrm>
              <a:off x="6704013" y="1330325"/>
              <a:ext cx="44450" cy="44450"/>
            </a:xfrm>
            <a:custGeom>
              <a:avLst/>
              <a:gdLst/>
              <a:ahLst/>
              <a:cxnLst>
                <a:cxn ang="0">
                  <a:pos x="14" y="0"/>
                </a:cxn>
                <a:cxn ang="0">
                  <a:pos x="14" y="0"/>
                </a:cxn>
                <a:cxn ang="0">
                  <a:pos x="8" y="0"/>
                </a:cxn>
                <a:cxn ang="0">
                  <a:pos x="4" y="4"/>
                </a:cxn>
                <a:cxn ang="0">
                  <a:pos x="0" y="8"/>
                </a:cxn>
                <a:cxn ang="0">
                  <a:pos x="0" y="14"/>
                </a:cxn>
                <a:cxn ang="0">
                  <a:pos x="0" y="14"/>
                </a:cxn>
                <a:cxn ang="0">
                  <a:pos x="0" y="20"/>
                </a:cxn>
                <a:cxn ang="0">
                  <a:pos x="4" y="24"/>
                </a:cxn>
                <a:cxn ang="0">
                  <a:pos x="8" y="28"/>
                </a:cxn>
                <a:cxn ang="0">
                  <a:pos x="14" y="28"/>
                </a:cxn>
                <a:cxn ang="0">
                  <a:pos x="14" y="28"/>
                </a:cxn>
                <a:cxn ang="0">
                  <a:pos x="20" y="28"/>
                </a:cxn>
                <a:cxn ang="0">
                  <a:pos x="24" y="24"/>
                </a:cxn>
                <a:cxn ang="0">
                  <a:pos x="28" y="20"/>
                </a:cxn>
                <a:cxn ang="0">
                  <a:pos x="28" y="14"/>
                </a:cxn>
                <a:cxn ang="0">
                  <a:pos x="28" y="14"/>
                </a:cxn>
                <a:cxn ang="0">
                  <a:pos x="28" y="8"/>
                </a:cxn>
                <a:cxn ang="0">
                  <a:pos x="24" y="4"/>
                </a:cxn>
                <a:cxn ang="0">
                  <a:pos x="20" y="0"/>
                </a:cxn>
                <a:cxn ang="0">
                  <a:pos x="14" y="0"/>
                </a:cxn>
              </a:cxnLst>
              <a:rect l="0" t="0" r="r" b="b"/>
              <a:pathLst>
                <a:path w="28" h="28">
                  <a:moveTo>
                    <a:pt x="14" y="0"/>
                  </a:moveTo>
                  <a:lnTo>
                    <a:pt x="14" y="0"/>
                  </a:lnTo>
                  <a:lnTo>
                    <a:pt x="8" y="0"/>
                  </a:lnTo>
                  <a:lnTo>
                    <a:pt x="4" y="4"/>
                  </a:lnTo>
                  <a:lnTo>
                    <a:pt x="0" y="8"/>
                  </a:lnTo>
                  <a:lnTo>
                    <a:pt x="0" y="14"/>
                  </a:lnTo>
                  <a:lnTo>
                    <a:pt x="0" y="14"/>
                  </a:lnTo>
                  <a:lnTo>
                    <a:pt x="0" y="20"/>
                  </a:lnTo>
                  <a:lnTo>
                    <a:pt x="4" y="24"/>
                  </a:lnTo>
                  <a:lnTo>
                    <a:pt x="8" y="28"/>
                  </a:lnTo>
                  <a:lnTo>
                    <a:pt x="14" y="28"/>
                  </a:lnTo>
                  <a:lnTo>
                    <a:pt x="14" y="28"/>
                  </a:lnTo>
                  <a:lnTo>
                    <a:pt x="20" y="28"/>
                  </a:lnTo>
                  <a:lnTo>
                    <a:pt x="24" y="24"/>
                  </a:lnTo>
                  <a:lnTo>
                    <a:pt x="28" y="20"/>
                  </a:lnTo>
                  <a:lnTo>
                    <a:pt x="28" y="14"/>
                  </a:lnTo>
                  <a:lnTo>
                    <a:pt x="28" y="14"/>
                  </a:lnTo>
                  <a:lnTo>
                    <a:pt x="28" y="8"/>
                  </a:lnTo>
                  <a:lnTo>
                    <a:pt x="24" y="4"/>
                  </a:lnTo>
                  <a:lnTo>
                    <a:pt x="20" y="0"/>
                  </a:lnTo>
                  <a:lnTo>
                    <a:pt x="14"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23" name="Freeform 424"/>
            <p:cNvSpPr/>
            <p:nvPr/>
          </p:nvSpPr>
          <p:spPr bwMode="auto">
            <a:xfrm>
              <a:off x="6704013" y="1330325"/>
              <a:ext cx="44450" cy="44450"/>
            </a:xfrm>
            <a:custGeom>
              <a:avLst/>
              <a:gdLst/>
              <a:ahLst/>
              <a:cxnLst>
                <a:cxn ang="0">
                  <a:pos x="14" y="0"/>
                </a:cxn>
                <a:cxn ang="0">
                  <a:pos x="14" y="0"/>
                </a:cxn>
                <a:cxn ang="0">
                  <a:pos x="8" y="0"/>
                </a:cxn>
                <a:cxn ang="0">
                  <a:pos x="4" y="4"/>
                </a:cxn>
                <a:cxn ang="0">
                  <a:pos x="0" y="8"/>
                </a:cxn>
                <a:cxn ang="0">
                  <a:pos x="0" y="14"/>
                </a:cxn>
                <a:cxn ang="0">
                  <a:pos x="0" y="14"/>
                </a:cxn>
                <a:cxn ang="0">
                  <a:pos x="0" y="20"/>
                </a:cxn>
                <a:cxn ang="0">
                  <a:pos x="4" y="24"/>
                </a:cxn>
                <a:cxn ang="0">
                  <a:pos x="8" y="28"/>
                </a:cxn>
                <a:cxn ang="0">
                  <a:pos x="14" y="28"/>
                </a:cxn>
                <a:cxn ang="0">
                  <a:pos x="14" y="28"/>
                </a:cxn>
                <a:cxn ang="0">
                  <a:pos x="20" y="28"/>
                </a:cxn>
                <a:cxn ang="0">
                  <a:pos x="24" y="24"/>
                </a:cxn>
                <a:cxn ang="0">
                  <a:pos x="28" y="20"/>
                </a:cxn>
                <a:cxn ang="0">
                  <a:pos x="28" y="14"/>
                </a:cxn>
                <a:cxn ang="0">
                  <a:pos x="28" y="14"/>
                </a:cxn>
                <a:cxn ang="0">
                  <a:pos x="28" y="8"/>
                </a:cxn>
                <a:cxn ang="0">
                  <a:pos x="24" y="4"/>
                </a:cxn>
                <a:cxn ang="0">
                  <a:pos x="20" y="0"/>
                </a:cxn>
                <a:cxn ang="0">
                  <a:pos x="14" y="0"/>
                </a:cxn>
              </a:cxnLst>
              <a:rect l="0" t="0" r="r" b="b"/>
              <a:pathLst>
                <a:path w="28" h="28">
                  <a:moveTo>
                    <a:pt x="14" y="0"/>
                  </a:moveTo>
                  <a:lnTo>
                    <a:pt x="14" y="0"/>
                  </a:lnTo>
                  <a:lnTo>
                    <a:pt x="8" y="0"/>
                  </a:lnTo>
                  <a:lnTo>
                    <a:pt x="4" y="4"/>
                  </a:lnTo>
                  <a:lnTo>
                    <a:pt x="0" y="8"/>
                  </a:lnTo>
                  <a:lnTo>
                    <a:pt x="0" y="14"/>
                  </a:lnTo>
                  <a:lnTo>
                    <a:pt x="0" y="14"/>
                  </a:lnTo>
                  <a:lnTo>
                    <a:pt x="0" y="20"/>
                  </a:lnTo>
                  <a:lnTo>
                    <a:pt x="4" y="24"/>
                  </a:lnTo>
                  <a:lnTo>
                    <a:pt x="8" y="28"/>
                  </a:lnTo>
                  <a:lnTo>
                    <a:pt x="14" y="28"/>
                  </a:lnTo>
                  <a:lnTo>
                    <a:pt x="14" y="28"/>
                  </a:lnTo>
                  <a:lnTo>
                    <a:pt x="20" y="28"/>
                  </a:lnTo>
                  <a:lnTo>
                    <a:pt x="24" y="24"/>
                  </a:lnTo>
                  <a:lnTo>
                    <a:pt x="28" y="20"/>
                  </a:lnTo>
                  <a:lnTo>
                    <a:pt x="28" y="14"/>
                  </a:lnTo>
                  <a:lnTo>
                    <a:pt x="28" y="14"/>
                  </a:lnTo>
                  <a:lnTo>
                    <a:pt x="28" y="8"/>
                  </a:lnTo>
                  <a:lnTo>
                    <a:pt x="24" y="4"/>
                  </a:lnTo>
                  <a:lnTo>
                    <a:pt x="20" y="0"/>
                  </a:lnTo>
                  <a:lnTo>
                    <a:pt x="14"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24" name="Freeform 425"/>
            <p:cNvSpPr/>
            <p:nvPr/>
          </p:nvSpPr>
          <p:spPr bwMode="auto">
            <a:xfrm>
              <a:off x="7573963" y="1384300"/>
              <a:ext cx="47625" cy="44450"/>
            </a:xfrm>
            <a:custGeom>
              <a:avLst/>
              <a:gdLst/>
              <a:ahLst/>
              <a:cxnLst>
                <a:cxn ang="0">
                  <a:pos x="16" y="0"/>
                </a:cxn>
                <a:cxn ang="0">
                  <a:pos x="16" y="0"/>
                </a:cxn>
                <a:cxn ang="0">
                  <a:pos x="10" y="0"/>
                </a:cxn>
                <a:cxn ang="0">
                  <a:pos x="4" y="4"/>
                </a:cxn>
                <a:cxn ang="0">
                  <a:pos x="2" y="8"/>
                </a:cxn>
                <a:cxn ang="0">
                  <a:pos x="0" y="14"/>
                </a:cxn>
                <a:cxn ang="0">
                  <a:pos x="0" y="14"/>
                </a:cxn>
                <a:cxn ang="0">
                  <a:pos x="2" y="20"/>
                </a:cxn>
                <a:cxn ang="0">
                  <a:pos x="4" y="24"/>
                </a:cxn>
                <a:cxn ang="0">
                  <a:pos x="10" y="26"/>
                </a:cxn>
                <a:cxn ang="0">
                  <a:pos x="16" y="28"/>
                </a:cxn>
                <a:cxn ang="0">
                  <a:pos x="16" y="28"/>
                </a:cxn>
                <a:cxn ang="0">
                  <a:pos x="20" y="26"/>
                </a:cxn>
                <a:cxn ang="0">
                  <a:pos x="26" y="24"/>
                </a:cxn>
                <a:cxn ang="0">
                  <a:pos x="28" y="20"/>
                </a:cxn>
                <a:cxn ang="0">
                  <a:pos x="30" y="14"/>
                </a:cxn>
                <a:cxn ang="0">
                  <a:pos x="30" y="14"/>
                </a:cxn>
                <a:cxn ang="0">
                  <a:pos x="28" y="8"/>
                </a:cxn>
                <a:cxn ang="0">
                  <a:pos x="26" y="4"/>
                </a:cxn>
                <a:cxn ang="0">
                  <a:pos x="20" y="0"/>
                </a:cxn>
                <a:cxn ang="0">
                  <a:pos x="16" y="0"/>
                </a:cxn>
              </a:cxnLst>
              <a:rect l="0" t="0" r="r" b="b"/>
              <a:pathLst>
                <a:path w="30" h="28">
                  <a:moveTo>
                    <a:pt x="16" y="0"/>
                  </a:moveTo>
                  <a:lnTo>
                    <a:pt x="16" y="0"/>
                  </a:lnTo>
                  <a:lnTo>
                    <a:pt x="10" y="0"/>
                  </a:lnTo>
                  <a:lnTo>
                    <a:pt x="4" y="4"/>
                  </a:lnTo>
                  <a:lnTo>
                    <a:pt x="2" y="8"/>
                  </a:lnTo>
                  <a:lnTo>
                    <a:pt x="0" y="14"/>
                  </a:lnTo>
                  <a:lnTo>
                    <a:pt x="0" y="14"/>
                  </a:lnTo>
                  <a:lnTo>
                    <a:pt x="2" y="20"/>
                  </a:lnTo>
                  <a:lnTo>
                    <a:pt x="4" y="24"/>
                  </a:lnTo>
                  <a:lnTo>
                    <a:pt x="10" y="26"/>
                  </a:lnTo>
                  <a:lnTo>
                    <a:pt x="16" y="28"/>
                  </a:lnTo>
                  <a:lnTo>
                    <a:pt x="16" y="28"/>
                  </a:lnTo>
                  <a:lnTo>
                    <a:pt x="20" y="26"/>
                  </a:lnTo>
                  <a:lnTo>
                    <a:pt x="26" y="24"/>
                  </a:lnTo>
                  <a:lnTo>
                    <a:pt x="28" y="20"/>
                  </a:lnTo>
                  <a:lnTo>
                    <a:pt x="30" y="14"/>
                  </a:lnTo>
                  <a:lnTo>
                    <a:pt x="30" y="14"/>
                  </a:lnTo>
                  <a:lnTo>
                    <a:pt x="28" y="8"/>
                  </a:lnTo>
                  <a:lnTo>
                    <a:pt x="26" y="4"/>
                  </a:lnTo>
                  <a:lnTo>
                    <a:pt x="20" y="0"/>
                  </a:lnTo>
                  <a:lnTo>
                    <a:pt x="1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25" name="Freeform 426"/>
            <p:cNvSpPr/>
            <p:nvPr/>
          </p:nvSpPr>
          <p:spPr bwMode="auto">
            <a:xfrm>
              <a:off x="7573963" y="1384300"/>
              <a:ext cx="47625" cy="44450"/>
            </a:xfrm>
            <a:custGeom>
              <a:avLst/>
              <a:gdLst/>
              <a:ahLst/>
              <a:cxnLst>
                <a:cxn ang="0">
                  <a:pos x="16" y="0"/>
                </a:cxn>
                <a:cxn ang="0">
                  <a:pos x="16" y="0"/>
                </a:cxn>
                <a:cxn ang="0">
                  <a:pos x="10" y="0"/>
                </a:cxn>
                <a:cxn ang="0">
                  <a:pos x="4" y="4"/>
                </a:cxn>
                <a:cxn ang="0">
                  <a:pos x="2" y="8"/>
                </a:cxn>
                <a:cxn ang="0">
                  <a:pos x="0" y="14"/>
                </a:cxn>
                <a:cxn ang="0">
                  <a:pos x="0" y="14"/>
                </a:cxn>
                <a:cxn ang="0">
                  <a:pos x="2" y="20"/>
                </a:cxn>
                <a:cxn ang="0">
                  <a:pos x="4" y="24"/>
                </a:cxn>
                <a:cxn ang="0">
                  <a:pos x="10" y="26"/>
                </a:cxn>
                <a:cxn ang="0">
                  <a:pos x="16" y="28"/>
                </a:cxn>
                <a:cxn ang="0">
                  <a:pos x="16" y="28"/>
                </a:cxn>
                <a:cxn ang="0">
                  <a:pos x="20" y="26"/>
                </a:cxn>
                <a:cxn ang="0">
                  <a:pos x="26" y="24"/>
                </a:cxn>
                <a:cxn ang="0">
                  <a:pos x="28" y="20"/>
                </a:cxn>
                <a:cxn ang="0">
                  <a:pos x="30" y="14"/>
                </a:cxn>
                <a:cxn ang="0">
                  <a:pos x="30" y="14"/>
                </a:cxn>
                <a:cxn ang="0">
                  <a:pos x="28" y="8"/>
                </a:cxn>
                <a:cxn ang="0">
                  <a:pos x="26" y="4"/>
                </a:cxn>
                <a:cxn ang="0">
                  <a:pos x="20" y="0"/>
                </a:cxn>
                <a:cxn ang="0">
                  <a:pos x="16" y="0"/>
                </a:cxn>
              </a:cxnLst>
              <a:rect l="0" t="0" r="r" b="b"/>
              <a:pathLst>
                <a:path w="30" h="28">
                  <a:moveTo>
                    <a:pt x="16" y="0"/>
                  </a:moveTo>
                  <a:lnTo>
                    <a:pt x="16" y="0"/>
                  </a:lnTo>
                  <a:lnTo>
                    <a:pt x="10" y="0"/>
                  </a:lnTo>
                  <a:lnTo>
                    <a:pt x="4" y="4"/>
                  </a:lnTo>
                  <a:lnTo>
                    <a:pt x="2" y="8"/>
                  </a:lnTo>
                  <a:lnTo>
                    <a:pt x="0" y="14"/>
                  </a:lnTo>
                  <a:lnTo>
                    <a:pt x="0" y="14"/>
                  </a:lnTo>
                  <a:lnTo>
                    <a:pt x="2" y="20"/>
                  </a:lnTo>
                  <a:lnTo>
                    <a:pt x="4" y="24"/>
                  </a:lnTo>
                  <a:lnTo>
                    <a:pt x="10" y="26"/>
                  </a:lnTo>
                  <a:lnTo>
                    <a:pt x="16" y="28"/>
                  </a:lnTo>
                  <a:lnTo>
                    <a:pt x="16" y="28"/>
                  </a:lnTo>
                  <a:lnTo>
                    <a:pt x="20" y="26"/>
                  </a:lnTo>
                  <a:lnTo>
                    <a:pt x="26" y="24"/>
                  </a:lnTo>
                  <a:lnTo>
                    <a:pt x="28" y="20"/>
                  </a:lnTo>
                  <a:lnTo>
                    <a:pt x="30" y="14"/>
                  </a:lnTo>
                  <a:lnTo>
                    <a:pt x="30" y="14"/>
                  </a:lnTo>
                  <a:lnTo>
                    <a:pt x="28" y="8"/>
                  </a:lnTo>
                  <a:lnTo>
                    <a:pt x="26" y="4"/>
                  </a:lnTo>
                  <a:lnTo>
                    <a:pt x="20" y="0"/>
                  </a:lnTo>
                  <a:lnTo>
                    <a:pt x="1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26" name="Freeform 427"/>
            <p:cNvSpPr/>
            <p:nvPr/>
          </p:nvSpPr>
          <p:spPr bwMode="auto">
            <a:xfrm>
              <a:off x="7050088" y="1685925"/>
              <a:ext cx="47625" cy="44450"/>
            </a:xfrm>
            <a:custGeom>
              <a:avLst/>
              <a:gdLst/>
              <a:ahLst/>
              <a:cxnLst>
                <a:cxn ang="0">
                  <a:pos x="14" y="0"/>
                </a:cxn>
                <a:cxn ang="0">
                  <a:pos x="14" y="0"/>
                </a:cxn>
                <a:cxn ang="0">
                  <a:pos x="8" y="0"/>
                </a:cxn>
                <a:cxn ang="0">
                  <a:pos x="4" y="4"/>
                </a:cxn>
                <a:cxn ang="0">
                  <a:pos x="2" y="8"/>
                </a:cxn>
                <a:cxn ang="0">
                  <a:pos x="0" y="14"/>
                </a:cxn>
                <a:cxn ang="0">
                  <a:pos x="0" y="14"/>
                </a:cxn>
                <a:cxn ang="0">
                  <a:pos x="2" y="20"/>
                </a:cxn>
                <a:cxn ang="0">
                  <a:pos x="4" y="24"/>
                </a:cxn>
                <a:cxn ang="0">
                  <a:pos x="8" y="28"/>
                </a:cxn>
                <a:cxn ang="0">
                  <a:pos x="14" y="28"/>
                </a:cxn>
                <a:cxn ang="0">
                  <a:pos x="14" y="28"/>
                </a:cxn>
                <a:cxn ang="0">
                  <a:pos x="20" y="28"/>
                </a:cxn>
                <a:cxn ang="0">
                  <a:pos x="24" y="24"/>
                </a:cxn>
                <a:cxn ang="0">
                  <a:pos x="28" y="20"/>
                </a:cxn>
                <a:cxn ang="0">
                  <a:pos x="30" y="14"/>
                </a:cxn>
                <a:cxn ang="0">
                  <a:pos x="30" y="14"/>
                </a:cxn>
                <a:cxn ang="0">
                  <a:pos x="28" y="8"/>
                </a:cxn>
                <a:cxn ang="0">
                  <a:pos x="24" y="4"/>
                </a:cxn>
                <a:cxn ang="0">
                  <a:pos x="20" y="0"/>
                </a:cxn>
                <a:cxn ang="0">
                  <a:pos x="14" y="0"/>
                </a:cxn>
              </a:cxnLst>
              <a:rect l="0" t="0" r="r" b="b"/>
              <a:pathLst>
                <a:path w="30" h="28">
                  <a:moveTo>
                    <a:pt x="14" y="0"/>
                  </a:moveTo>
                  <a:lnTo>
                    <a:pt x="14" y="0"/>
                  </a:lnTo>
                  <a:lnTo>
                    <a:pt x="8" y="0"/>
                  </a:lnTo>
                  <a:lnTo>
                    <a:pt x="4" y="4"/>
                  </a:lnTo>
                  <a:lnTo>
                    <a:pt x="2" y="8"/>
                  </a:lnTo>
                  <a:lnTo>
                    <a:pt x="0" y="14"/>
                  </a:lnTo>
                  <a:lnTo>
                    <a:pt x="0" y="14"/>
                  </a:lnTo>
                  <a:lnTo>
                    <a:pt x="2" y="20"/>
                  </a:lnTo>
                  <a:lnTo>
                    <a:pt x="4" y="24"/>
                  </a:lnTo>
                  <a:lnTo>
                    <a:pt x="8" y="28"/>
                  </a:lnTo>
                  <a:lnTo>
                    <a:pt x="14" y="28"/>
                  </a:lnTo>
                  <a:lnTo>
                    <a:pt x="14" y="28"/>
                  </a:lnTo>
                  <a:lnTo>
                    <a:pt x="20" y="28"/>
                  </a:lnTo>
                  <a:lnTo>
                    <a:pt x="24" y="24"/>
                  </a:lnTo>
                  <a:lnTo>
                    <a:pt x="28" y="20"/>
                  </a:lnTo>
                  <a:lnTo>
                    <a:pt x="30" y="14"/>
                  </a:lnTo>
                  <a:lnTo>
                    <a:pt x="30" y="14"/>
                  </a:lnTo>
                  <a:lnTo>
                    <a:pt x="28" y="8"/>
                  </a:lnTo>
                  <a:lnTo>
                    <a:pt x="24" y="4"/>
                  </a:lnTo>
                  <a:lnTo>
                    <a:pt x="20" y="0"/>
                  </a:lnTo>
                  <a:lnTo>
                    <a:pt x="14"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27" name="Freeform 428"/>
            <p:cNvSpPr/>
            <p:nvPr/>
          </p:nvSpPr>
          <p:spPr bwMode="auto">
            <a:xfrm>
              <a:off x="7050088" y="1685925"/>
              <a:ext cx="47625" cy="44450"/>
            </a:xfrm>
            <a:custGeom>
              <a:avLst/>
              <a:gdLst/>
              <a:ahLst/>
              <a:cxnLst>
                <a:cxn ang="0">
                  <a:pos x="14" y="0"/>
                </a:cxn>
                <a:cxn ang="0">
                  <a:pos x="14" y="0"/>
                </a:cxn>
                <a:cxn ang="0">
                  <a:pos x="8" y="0"/>
                </a:cxn>
                <a:cxn ang="0">
                  <a:pos x="4" y="4"/>
                </a:cxn>
                <a:cxn ang="0">
                  <a:pos x="2" y="8"/>
                </a:cxn>
                <a:cxn ang="0">
                  <a:pos x="0" y="14"/>
                </a:cxn>
                <a:cxn ang="0">
                  <a:pos x="0" y="14"/>
                </a:cxn>
                <a:cxn ang="0">
                  <a:pos x="2" y="20"/>
                </a:cxn>
                <a:cxn ang="0">
                  <a:pos x="4" y="24"/>
                </a:cxn>
                <a:cxn ang="0">
                  <a:pos x="8" y="28"/>
                </a:cxn>
                <a:cxn ang="0">
                  <a:pos x="14" y="28"/>
                </a:cxn>
                <a:cxn ang="0">
                  <a:pos x="14" y="28"/>
                </a:cxn>
                <a:cxn ang="0">
                  <a:pos x="20" y="28"/>
                </a:cxn>
                <a:cxn ang="0">
                  <a:pos x="24" y="24"/>
                </a:cxn>
                <a:cxn ang="0">
                  <a:pos x="28" y="20"/>
                </a:cxn>
                <a:cxn ang="0">
                  <a:pos x="30" y="14"/>
                </a:cxn>
                <a:cxn ang="0">
                  <a:pos x="30" y="14"/>
                </a:cxn>
                <a:cxn ang="0">
                  <a:pos x="28" y="8"/>
                </a:cxn>
                <a:cxn ang="0">
                  <a:pos x="24" y="4"/>
                </a:cxn>
                <a:cxn ang="0">
                  <a:pos x="20" y="0"/>
                </a:cxn>
                <a:cxn ang="0">
                  <a:pos x="14" y="0"/>
                </a:cxn>
              </a:cxnLst>
              <a:rect l="0" t="0" r="r" b="b"/>
              <a:pathLst>
                <a:path w="30" h="28">
                  <a:moveTo>
                    <a:pt x="14" y="0"/>
                  </a:moveTo>
                  <a:lnTo>
                    <a:pt x="14" y="0"/>
                  </a:lnTo>
                  <a:lnTo>
                    <a:pt x="8" y="0"/>
                  </a:lnTo>
                  <a:lnTo>
                    <a:pt x="4" y="4"/>
                  </a:lnTo>
                  <a:lnTo>
                    <a:pt x="2" y="8"/>
                  </a:lnTo>
                  <a:lnTo>
                    <a:pt x="0" y="14"/>
                  </a:lnTo>
                  <a:lnTo>
                    <a:pt x="0" y="14"/>
                  </a:lnTo>
                  <a:lnTo>
                    <a:pt x="2" y="20"/>
                  </a:lnTo>
                  <a:lnTo>
                    <a:pt x="4" y="24"/>
                  </a:lnTo>
                  <a:lnTo>
                    <a:pt x="8" y="28"/>
                  </a:lnTo>
                  <a:lnTo>
                    <a:pt x="14" y="28"/>
                  </a:lnTo>
                  <a:lnTo>
                    <a:pt x="14" y="28"/>
                  </a:lnTo>
                  <a:lnTo>
                    <a:pt x="20" y="28"/>
                  </a:lnTo>
                  <a:lnTo>
                    <a:pt x="24" y="24"/>
                  </a:lnTo>
                  <a:lnTo>
                    <a:pt x="28" y="20"/>
                  </a:lnTo>
                  <a:lnTo>
                    <a:pt x="30" y="14"/>
                  </a:lnTo>
                  <a:lnTo>
                    <a:pt x="30" y="14"/>
                  </a:lnTo>
                  <a:lnTo>
                    <a:pt x="28" y="8"/>
                  </a:lnTo>
                  <a:lnTo>
                    <a:pt x="24" y="4"/>
                  </a:lnTo>
                  <a:lnTo>
                    <a:pt x="20" y="0"/>
                  </a:lnTo>
                  <a:lnTo>
                    <a:pt x="14"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28" name="Freeform 429"/>
            <p:cNvSpPr/>
            <p:nvPr/>
          </p:nvSpPr>
          <p:spPr bwMode="auto">
            <a:xfrm>
              <a:off x="3979863" y="1390650"/>
              <a:ext cx="47625" cy="47625"/>
            </a:xfrm>
            <a:custGeom>
              <a:avLst/>
              <a:gdLst/>
              <a:ahLst/>
              <a:cxnLst>
                <a:cxn ang="0">
                  <a:pos x="14" y="0"/>
                </a:cxn>
                <a:cxn ang="0">
                  <a:pos x="14" y="0"/>
                </a:cxn>
                <a:cxn ang="0">
                  <a:pos x="10" y="2"/>
                </a:cxn>
                <a:cxn ang="0">
                  <a:pos x="4" y="4"/>
                </a:cxn>
                <a:cxn ang="0">
                  <a:pos x="2" y="10"/>
                </a:cxn>
                <a:cxn ang="0">
                  <a:pos x="0" y="16"/>
                </a:cxn>
                <a:cxn ang="0">
                  <a:pos x="0" y="16"/>
                </a:cxn>
                <a:cxn ang="0">
                  <a:pos x="2" y="20"/>
                </a:cxn>
                <a:cxn ang="0">
                  <a:pos x="4" y="26"/>
                </a:cxn>
                <a:cxn ang="0">
                  <a:pos x="10" y="28"/>
                </a:cxn>
                <a:cxn ang="0">
                  <a:pos x="14" y="30"/>
                </a:cxn>
                <a:cxn ang="0">
                  <a:pos x="14" y="30"/>
                </a:cxn>
                <a:cxn ang="0">
                  <a:pos x="20" y="28"/>
                </a:cxn>
                <a:cxn ang="0">
                  <a:pos x="24" y="26"/>
                </a:cxn>
                <a:cxn ang="0">
                  <a:pos x="28" y="20"/>
                </a:cxn>
                <a:cxn ang="0">
                  <a:pos x="30" y="16"/>
                </a:cxn>
                <a:cxn ang="0">
                  <a:pos x="30" y="16"/>
                </a:cxn>
                <a:cxn ang="0">
                  <a:pos x="28" y="10"/>
                </a:cxn>
                <a:cxn ang="0">
                  <a:pos x="24" y="4"/>
                </a:cxn>
                <a:cxn ang="0">
                  <a:pos x="20" y="2"/>
                </a:cxn>
                <a:cxn ang="0">
                  <a:pos x="14" y="0"/>
                </a:cxn>
              </a:cxnLst>
              <a:rect l="0" t="0" r="r" b="b"/>
              <a:pathLst>
                <a:path w="30" h="30">
                  <a:moveTo>
                    <a:pt x="14" y="0"/>
                  </a:moveTo>
                  <a:lnTo>
                    <a:pt x="14" y="0"/>
                  </a:lnTo>
                  <a:lnTo>
                    <a:pt x="10" y="2"/>
                  </a:lnTo>
                  <a:lnTo>
                    <a:pt x="4" y="4"/>
                  </a:lnTo>
                  <a:lnTo>
                    <a:pt x="2" y="10"/>
                  </a:lnTo>
                  <a:lnTo>
                    <a:pt x="0" y="16"/>
                  </a:lnTo>
                  <a:lnTo>
                    <a:pt x="0" y="16"/>
                  </a:lnTo>
                  <a:lnTo>
                    <a:pt x="2" y="20"/>
                  </a:lnTo>
                  <a:lnTo>
                    <a:pt x="4" y="26"/>
                  </a:lnTo>
                  <a:lnTo>
                    <a:pt x="10" y="28"/>
                  </a:lnTo>
                  <a:lnTo>
                    <a:pt x="14" y="30"/>
                  </a:lnTo>
                  <a:lnTo>
                    <a:pt x="14" y="30"/>
                  </a:lnTo>
                  <a:lnTo>
                    <a:pt x="20" y="28"/>
                  </a:lnTo>
                  <a:lnTo>
                    <a:pt x="24" y="26"/>
                  </a:lnTo>
                  <a:lnTo>
                    <a:pt x="28" y="20"/>
                  </a:lnTo>
                  <a:lnTo>
                    <a:pt x="30" y="16"/>
                  </a:lnTo>
                  <a:lnTo>
                    <a:pt x="30" y="16"/>
                  </a:lnTo>
                  <a:lnTo>
                    <a:pt x="28" y="10"/>
                  </a:lnTo>
                  <a:lnTo>
                    <a:pt x="24" y="4"/>
                  </a:lnTo>
                  <a:lnTo>
                    <a:pt x="20" y="2"/>
                  </a:lnTo>
                  <a:lnTo>
                    <a:pt x="14"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29" name="Freeform 430"/>
            <p:cNvSpPr/>
            <p:nvPr/>
          </p:nvSpPr>
          <p:spPr bwMode="auto">
            <a:xfrm>
              <a:off x="3979863" y="1390650"/>
              <a:ext cx="47625" cy="47625"/>
            </a:xfrm>
            <a:custGeom>
              <a:avLst/>
              <a:gdLst/>
              <a:ahLst/>
              <a:cxnLst>
                <a:cxn ang="0">
                  <a:pos x="14" y="0"/>
                </a:cxn>
                <a:cxn ang="0">
                  <a:pos x="14" y="0"/>
                </a:cxn>
                <a:cxn ang="0">
                  <a:pos x="10" y="2"/>
                </a:cxn>
                <a:cxn ang="0">
                  <a:pos x="4" y="4"/>
                </a:cxn>
                <a:cxn ang="0">
                  <a:pos x="2" y="10"/>
                </a:cxn>
                <a:cxn ang="0">
                  <a:pos x="0" y="16"/>
                </a:cxn>
                <a:cxn ang="0">
                  <a:pos x="0" y="16"/>
                </a:cxn>
                <a:cxn ang="0">
                  <a:pos x="2" y="20"/>
                </a:cxn>
                <a:cxn ang="0">
                  <a:pos x="4" y="26"/>
                </a:cxn>
                <a:cxn ang="0">
                  <a:pos x="10" y="28"/>
                </a:cxn>
                <a:cxn ang="0">
                  <a:pos x="14" y="30"/>
                </a:cxn>
                <a:cxn ang="0">
                  <a:pos x="14" y="30"/>
                </a:cxn>
                <a:cxn ang="0">
                  <a:pos x="20" y="28"/>
                </a:cxn>
                <a:cxn ang="0">
                  <a:pos x="24" y="26"/>
                </a:cxn>
                <a:cxn ang="0">
                  <a:pos x="28" y="20"/>
                </a:cxn>
                <a:cxn ang="0">
                  <a:pos x="30" y="16"/>
                </a:cxn>
                <a:cxn ang="0">
                  <a:pos x="30" y="16"/>
                </a:cxn>
                <a:cxn ang="0">
                  <a:pos x="28" y="10"/>
                </a:cxn>
                <a:cxn ang="0">
                  <a:pos x="24" y="4"/>
                </a:cxn>
                <a:cxn ang="0">
                  <a:pos x="20" y="2"/>
                </a:cxn>
                <a:cxn ang="0">
                  <a:pos x="14" y="0"/>
                </a:cxn>
              </a:cxnLst>
              <a:rect l="0" t="0" r="r" b="b"/>
              <a:pathLst>
                <a:path w="30" h="30">
                  <a:moveTo>
                    <a:pt x="14" y="0"/>
                  </a:moveTo>
                  <a:lnTo>
                    <a:pt x="14" y="0"/>
                  </a:lnTo>
                  <a:lnTo>
                    <a:pt x="10" y="2"/>
                  </a:lnTo>
                  <a:lnTo>
                    <a:pt x="4" y="4"/>
                  </a:lnTo>
                  <a:lnTo>
                    <a:pt x="2" y="10"/>
                  </a:lnTo>
                  <a:lnTo>
                    <a:pt x="0" y="16"/>
                  </a:lnTo>
                  <a:lnTo>
                    <a:pt x="0" y="16"/>
                  </a:lnTo>
                  <a:lnTo>
                    <a:pt x="2" y="20"/>
                  </a:lnTo>
                  <a:lnTo>
                    <a:pt x="4" y="26"/>
                  </a:lnTo>
                  <a:lnTo>
                    <a:pt x="10" y="28"/>
                  </a:lnTo>
                  <a:lnTo>
                    <a:pt x="14" y="30"/>
                  </a:lnTo>
                  <a:lnTo>
                    <a:pt x="14" y="30"/>
                  </a:lnTo>
                  <a:lnTo>
                    <a:pt x="20" y="28"/>
                  </a:lnTo>
                  <a:lnTo>
                    <a:pt x="24" y="26"/>
                  </a:lnTo>
                  <a:lnTo>
                    <a:pt x="28" y="20"/>
                  </a:lnTo>
                  <a:lnTo>
                    <a:pt x="30" y="16"/>
                  </a:lnTo>
                  <a:lnTo>
                    <a:pt x="30" y="16"/>
                  </a:lnTo>
                  <a:lnTo>
                    <a:pt x="28" y="10"/>
                  </a:lnTo>
                  <a:lnTo>
                    <a:pt x="24" y="4"/>
                  </a:lnTo>
                  <a:lnTo>
                    <a:pt x="20" y="2"/>
                  </a:lnTo>
                  <a:lnTo>
                    <a:pt x="14"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30" name="Freeform 431"/>
            <p:cNvSpPr/>
            <p:nvPr/>
          </p:nvSpPr>
          <p:spPr bwMode="auto">
            <a:xfrm>
              <a:off x="4776788" y="1136650"/>
              <a:ext cx="19050"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0" y="12"/>
                </a:cxn>
                <a:cxn ang="0">
                  <a:pos x="12" y="8"/>
                </a:cxn>
                <a:cxn ang="0">
                  <a:pos x="12" y="8"/>
                </a:cxn>
                <a:cxn ang="0">
                  <a:pos x="10" y="2"/>
                </a:cxn>
                <a:cxn ang="0">
                  <a:pos x="6" y="0"/>
                </a:cxn>
              </a:cxnLst>
              <a:rect l="0" t="0" r="r" b="b"/>
              <a:pathLst>
                <a:path w="12" h="14">
                  <a:moveTo>
                    <a:pt x="6" y="0"/>
                  </a:moveTo>
                  <a:lnTo>
                    <a:pt x="6" y="0"/>
                  </a:lnTo>
                  <a:lnTo>
                    <a:pt x="2" y="2"/>
                  </a:lnTo>
                  <a:lnTo>
                    <a:pt x="0" y="8"/>
                  </a:lnTo>
                  <a:lnTo>
                    <a:pt x="0" y="8"/>
                  </a:lnTo>
                  <a:lnTo>
                    <a:pt x="2" y="12"/>
                  </a:lnTo>
                  <a:lnTo>
                    <a:pt x="6" y="14"/>
                  </a:lnTo>
                  <a:lnTo>
                    <a:pt x="6" y="14"/>
                  </a:lnTo>
                  <a:lnTo>
                    <a:pt x="10" y="12"/>
                  </a:lnTo>
                  <a:lnTo>
                    <a:pt x="12" y="8"/>
                  </a:lnTo>
                  <a:lnTo>
                    <a:pt x="12" y="8"/>
                  </a:lnTo>
                  <a:lnTo>
                    <a:pt x="10"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31" name="Freeform 432"/>
            <p:cNvSpPr/>
            <p:nvPr/>
          </p:nvSpPr>
          <p:spPr bwMode="auto">
            <a:xfrm>
              <a:off x="4776788" y="1136650"/>
              <a:ext cx="19050"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0" y="12"/>
                </a:cxn>
                <a:cxn ang="0">
                  <a:pos x="12" y="8"/>
                </a:cxn>
                <a:cxn ang="0">
                  <a:pos x="12" y="8"/>
                </a:cxn>
                <a:cxn ang="0">
                  <a:pos x="10" y="2"/>
                </a:cxn>
                <a:cxn ang="0">
                  <a:pos x="6" y="0"/>
                </a:cxn>
              </a:cxnLst>
              <a:rect l="0" t="0" r="r" b="b"/>
              <a:pathLst>
                <a:path w="12" h="14">
                  <a:moveTo>
                    <a:pt x="6" y="0"/>
                  </a:moveTo>
                  <a:lnTo>
                    <a:pt x="6" y="0"/>
                  </a:lnTo>
                  <a:lnTo>
                    <a:pt x="2" y="2"/>
                  </a:lnTo>
                  <a:lnTo>
                    <a:pt x="0" y="8"/>
                  </a:lnTo>
                  <a:lnTo>
                    <a:pt x="0" y="8"/>
                  </a:lnTo>
                  <a:lnTo>
                    <a:pt x="2" y="12"/>
                  </a:lnTo>
                  <a:lnTo>
                    <a:pt x="6" y="14"/>
                  </a:lnTo>
                  <a:lnTo>
                    <a:pt x="6" y="14"/>
                  </a:lnTo>
                  <a:lnTo>
                    <a:pt x="10" y="12"/>
                  </a:lnTo>
                  <a:lnTo>
                    <a:pt x="12" y="8"/>
                  </a:lnTo>
                  <a:lnTo>
                    <a:pt x="12" y="8"/>
                  </a:lnTo>
                  <a:lnTo>
                    <a:pt x="10"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32" name="Freeform 433"/>
            <p:cNvSpPr/>
            <p:nvPr/>
          </p:nvSpPr>
          <p:spPr bwMode="auto">
            <a:xfrm>
              <a:off x="1503363" y="162877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33" name="Freeform 434"/>
            <p:cNvSpPr/>
            <p:nvPr/>
          </p:nvSpPr>
          <p:spPr bwMode="auto">
            <a:xfrm>
              <a:off x="1503363" y="162877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34" name="Freeform 435"/>
            <p:cNvSpPr/>
            <p:nvPr/>
          </p:nvSpPr>
          <p:spPr bwMode="auto">
            <a:xfrm>
              <a:off x="3605213" y="1104900"/>
              <a:ext cx="34925" cy="38100"/>
            </a:xfrm>
            <a:custGeom>
              <a:avLst/>
              <a:gdLst/>
              <a:ahLst/>
              <a:cxnLst>
                <a:cxn ang="0">
                  <a:pos x="12" y="0"/>
                </a:cxn>
                <a:cxn ang="0">
                  <a:pos x="12" y="0"/>
                </a:cxn>
                <a:cxn ang="0">
                  <a:pos x="8" y="2"/>
                </a:cxn>
                <a:cxn ang="0">
                  <a:pos x="4" y="4"/>
                </a:cxn>
                <a:cxn ang="0">
                  <a:pos x="2" y="8"/>
                </a:cxn>
                <a:cxn ang="0">
                  <a:pos x="0" y="12"/>
                </a:cxn>
                <a:cxn ang="0">
                  <a:pos x="0" y="12"/>
                </a:cxn>
                <a:cxn ang="0">
                  <a:pos x="2" y="16"/>
                </a:cxn>
                <a:cxn ang="0">
                  <a:pos x="4" y="20"/>
                </a:cxn>
                <a:cxn ang="0">
                  <a:pos x="8" y="22"/>
                </a:cxn>
                <a:cxn ang="0">
                  <a:pos x="12" y="24"/>
                </a:cxn>
                <a:cxn ang="0">
                  <a:pos x="12" y="24"/>
                </a:cxn>
                <a:cxn ang="0">
                  <a:pos x="16" y="22"/>
                </a:cxn>
                <a:cxn ang="0">
                  <a:pos x="20" y="20"/>
                </a:cxn>
                <a:cxn ang="0">
                  <a:pos x="22" y="16"/>
                </a:cxn>
                <a:cxn ang="0">
                  <a:pos x="22" y="12"/>
                </a:cxn>
                <a:cxn ang="0">
                  <a:pos x="22" y="12"/>
                </a:cxn>
                <a:cxn ang="0">
                  <a:pos x="22" y="8"/>
                </a:cxn>
                <a:cxn ang="0">
                  <a:pos x="20" y="4"/>
                </a:cxn>
                <a:cxn ang="0">
                  <a:pos x="16" y="2"/>
                </a:cxn>
                <a:cxn ang="0">
                  <a:pos x="12" y="0"/>
                </a:cxn>
              </a:cxnLst>
              <a:rect l="0" t="0" r="r" b="b"/>
              <a:pathLst>
                <a:path w="22" h="24">
                  <a:moveTo>
                    <a:pt x="12" y="0"/>
                  </a:moveTo>
                  <a:lnTo>
                    <a:pt x="12" y="0"/>
                  </a:lnTo>
                  <a:lnTo>
                    <a:pt x="8" y="2"/>
                  </a:lnTo>
                  <a:lnTo>
                    <a:pt x="4" y="4"/>
                  </a:lnTo>
                  <a:lnTo>
                    <a:pt x="2" y="8"/>
                  </a:lnTo>
                  <a:lnTo>
                    <a:pt x="0" y="12"/>
                  </a:lnTo>
                  <a:lnTo>
                    <a:pt x="0" y="12"/>
                  </a:lnTo>
                  <a:lnTo>
                    <a:pt x="2" y="16"/>
                  </a:lnTo>
                  <a:lnTo>
                    <a:pt x="4" y="20"/>
                  </a:lnTo>
                  <a:lnTo>
                    <a:pt x="8" y="22"/>
                  </a:lnTo>
                  <a:lnTo>
                    <a:pt x="12" y="24"/>
                  </a:lnTo>
                  <a:lnTo>
                    <a:pt x="12" y="24"/>
                  </a:lnTo>
                  <a:lnTo>
                    <a:pt x="16" y="22"/>
                  </a:lnTo>
                  <a:lnTo>
                    <a:pt x="20" y="20"/>
                  </a:lnTo>
                  <a:lnTo>
                    <a:pt x="22" y="16"/>
                  </a:lnTo>
                  <a:lnTo>
                    <a:pt x="22" y="12"/>
                  </a:lnTo>
                  <a:lnTo>
                    <a:pt x="22" y="12"/>
                  </a:lnTo>
                  <a:lnTo>
                    <a:pt x="22" y="8"/>
                  </a:lnTo>
                  <a:lnTo>
                    <a:pt x="20" y="4"/>
                  </a:lnTo>
                  <a:lnTo>
                    <a:pt x="16" y="2"/>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35" name="Freeform 436"/>
            <p:cNvSpPr/>
            <p:nvPr/>
          </p:nvSpPr>
          <p:spPr bwMode="auto">
            <a:xfrm>
              <a:off x="3605213" y="1104900"/>
              <a:ext cx="34925" cy="38100"/>
            </a:xfrm>
            <a:custGeom>
              <a:avLst/>
              <a:gdLst/>
              <a:ahLst/>
              <a:cxnLst>
                <a:cxn ang="0">
                  <a:pos x="12" y="0"/>
                </a:cxn>
                <a:cxn ang="0">
                  <a:pos x="12" y="0"/>
                </a:cxn>
                <a:cxn ang="0">
                  <a:pos x="8" y="2"/>
                </a:cxn>
                <a:cxn ang="0">
                  <a:pos x="4" y="4"/>
                </a:cxn>
                <a:cxn ang="0">
                  <a:pos x="2" y="8"/>
                </a:cxn>
                <a:cxn ang="0">
                  <a:pos x="0" y="12"/>
                </a:cxn>
                <a:cxn ang="0">
                  <a:pos x="0" y="12"/>
                </a:cxn>
                <a:cxn ang="0">
                  <a:pos x="2" y="16"/>
                </a:cxn>
                <a:cxn ang="0">
                  <a:pos x="4" y="20"/>
                </a:cxn>
                <a:cxn ang="0">
                  <a:pos x="8" y="22"/>
                </a:cxn>
                <a:cxn ang="0">
                  <a:pos x="12" y="24"/>
                </a:cxn>
                <a:cxn ang="0">
                  <a:pos x="12" y="24"/>
                </a:cxn>
                <a:cxn ang="0">
                  <a:pos x="16" y="22"/>
                </a:cxn>
                <a:cxn ang="0">
                  <a:pos x="20" y="20"/>
                </a:cxn>
                <a:cxn ang="0">
                  <a:pos x="22" y="16"/>
                </a:cxn>
                <a:cxn ang="0">
                  <a:pos x="22" y="12"/>
                </a:cxn>
                <a:cxn ang="0">
                  <a:pos x="22" y="12"/>
                </a:cxn>
                <a:cxn ang="0">
                  <a:pos x="22" y="8"/>
                </a:cxn>
                <a:cxn ang="0">
                  <a:pos x="20" y="4"/>
                </a:cxn>
                <a:cxn ang="0">
                  <a:pos x="16" y="2"/>
                </a:cxn>
                <a:cxn ang="0">
                  <a:pos x="12" y="0"/>
                </a:cxn>
              </a:cxnLst>
              <a:rect l="0" t="0" r="r" b="b"/>
              <a:pathLst>
                <a:path w="22" h="24">
                  <a:moveTo>
                    <a:pt x="12" y="0"/>
                  </a:moveTo>
                  <a:lnTo>
                    <a:pt x="12" y="0"/>
                  </a:lnTo>
                  <a:lnTo>
                    <a:pt x="8" y="2"/>
                  </a:lnTo>
                  <a:lnTo>
                    <a:pt x="4" y="4"/>
                  </a:lnTo>
                  <a:lnTo>
                    <a:pt x="2" y="8"/>
                  </a:lnTo>
                  <a:lnTo>
                    <a:pt x="0" y="12"/>
                  </a:lnTo>
                  <a:lnTo>
                    <a:pt x="0" y="12"/>
                  </a:lnTo>
                  <a:lnTo>
                    <a:pt x="2" y="16"/>
                  </a:lnTo>
                  <a:lnTo>
                    <a:pt x="4" y="20"/>
                  </a:lnTo>
                  <a:lnTo>
                    <a:pt x="8" y="22"/>
                  </a:lnTo>
                  <a:lnTo>
                    <a:pt x="12" y="24"/>
                  </a:lnTo>
                  <a:lnTo>
                    <a:pt x="12" y="24"/>
                  </a:lnTo>
                  <a:lnTo>
                    <a:pt x="16" y="22"/>
                  </a:lnTo>
                  <a:lnTo>
                    <a:pt x="20" y="20"/>
                  </a:lnTo>
                  <a:lnTo>
                    <a:pt x="22" y="16"/>
                  </a:lnTo>
                  <a:lnTo>
                    <a:pt x="22" y="12"/>
                  </a:lnTo>
                  <a:lnTo>
                    <a:pt x="22" y="12"/>
                  </a:lnTo>
                  <a:lnTo>
                    <a:pt x="22" y="8"/>
                  </a:lnTo>
                  <a:lnTo>
                    <a:pt x="20" y="4"/>
                  </a:lnTo>
                  <a:lnTo>
                    <a:pt x="16" y="2"/>
                  </a:lnTo>
                  <a:lnTo>
                    <a:pt x="12"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36" name="Freeform 437"/>
            <p:cNvSpPr/>
            <p:nvPr/>
          </p:nvSpPr>
          <p:spPr bwMode="auto">
            <a:xfrm>
              <a:off x="2217738" y="1470025"/>
              <a:ext cx="53975" cy="53975"/>
            </a:xfrm>
            <a:custGeom>
              <a:avLst/>
              <a:gdLst/>
              <a:ahLst/>
              <a:cxnLst>
                <a:cxn ang="0">
                  <a:pos x="16" y="0"/>
                </a:cxn>
                <a:cxn ang="0">
                  <a:pos x="16" y="0"/>
                </a:cxn>
                <a:cxn ang="0">
                  <a:pos x="10" y="2"/>
                </a:cxn>
                <a:cxn ang="0">
                  <a:pos x="4" y="6"/>
                </a:cxn>
                <a:cxn ang="0">
                  <a:pos x="2" y="10"/>
                </a:cxn>
                <a:cxn ang="0">
                  <a:pos x="0" y="18"/>
                </a:cxn>
                <a:cxn ang="0">
                  <a:pos x="0" y="18"/>
                </a:cxn>
                <a:cxn ang="0">
                  <a:pos x="2" y="24"/>
                </a:cxn>
                <a:cxn ang="0">
                  <a:pos x="4" y="30"/>
                </a:cxn>
                <a:cxn ang="0">
                  <a:pos x="10" y="34"/>
                </a:cxn>
                <a:cxn ang="0">
                  <a:pos x="16" y="34"/>
                </a:cxn>
                <a:cxn ang="0">
                  <a:pos x="16" y="34"/>
                </a:cxn>
                <a:cxn ang="0">
                  <a:pos x="24" y="34"/>
                </a:cxn>
                <a:cxn ang="0">
                  <a:pos x="28" y="30"/>
                </a:cxn>
                <a:cxn ang="0">
                  <a:pos x="32" y="24"/>
                </a:cxn>
                <a:cxn ang="0">
                  <a:pos x="34" y="18"/>
                </a:cxn>
                <a:cxn ang="0">
                  <a:pos x="34" y="18"/>
                </a:cxn>
                <a:cxn ang="0">
                  <a:pos x="32" y="10"/>
                </a:cxn>
                <a:cxn ang="0">
                  <a:pos x="28" y="6"/>
                </a:cxn>
                <a:cxn ang="0">
                  <a:pos x="24" y="2"/>
                </a:cxn>
                <a:cxn ang="0">
                  <a:pos x="16" y="0"/>
                </a:cxn>
              </a:cxnLst>
              <a:rect l="0" t="0" r="r" b="b"/>
              <a:pathLst>
                <a:path w="34" h="34">
                  <a:moveTo>
                    <a:pt x="16" y="0"/>
                  </a:moveTo>
                  <a:lnTo>
                    <a:pt x="16" y="0"/>
                  </a:lnTo>
                  <a:lnTo>
                    <a:pt x="10" y="2"/>
                  </a:lnTo>
                  <a:lnTo>
                    <a:pt x="4" y="6"/>
                  </a:lnTo>
                  <a:lnTo>
                    <a:pt x="2" y="10"/>
                  </a:lnTo>
                  <a:lnTo>
                    <a:pt x="0" y="18"/>
                  </a:lnTo>
                  <a:lnTo>
                    <a:pt x="0" y="18"/>
                  </a:lnTo>
                  <a:lnTo>
                    <a:pt x="2" y="24"/>
                  </a:lnTo>
                  <a:lnTo>
                    <a:pt x="4" y="30"/>
                  </a:lnTo>
                  <a:lnTo>
                    <a:pt x="10" y="34"/>
                  </a:lnTo>
                  <a:lnTo>
                    <a:pt x="16" y="34"/>
                  </a:lnTo>
                  <a:lnTo>
                    <a:pt x="16" y="34"/>
                  </a:lnTo>
                  <a:lnTo>
                    <a:pt x="24" y="34"/>
                  </a:lnTo>
                  <a:lnTo>
                    <a:pt x="28" y="30"/>
                  </a:lnTo>
                  <a:lnTo>
                    <a:pt x="32" y="24"/>
                  </a:lnTo>
                  <a:lnTo>
                    <a:pt x="34" y="18"/>
                  </a:lnTo>
                  <a:lnTo>
                    <a:pt x="34" y="18"/>
                  </a:lnTo>
                  <a:lnTo>
                    <a:pt x="32" y="10"/>
                  </a:lnTo>
                  <a:lnTo>
                    <a:pt x="28" y="6"/>
                  </a:lnTo>
                  <a:lnTo>
                    <a:pt x="24" y="2"/>
                  </a:lnTo>
                  <a:lnTo>
                    <a:pt x="1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37" name="Freeform 438"/>
            <p:cNvSpPr/>
            <p:nvPr/>
          </p:nvSpPr>
          <p:spPr bwMode="auto">
            <a:xfrm>
              <a:off x="2217738" y="1470025"/>
              <a:ext cx="53975" cy="53975"/>
            </a:xfrm>
            <a:custGeom>
              <a:avLst/>
              <a:gdLst/>
              <a:ahLst/>
              <a:cxnLst>
                <a:cxn ang="0">
                  <a:pos x="16" y="0"/>
                </a:cxn>
                <a:cxn ang="0">
                  <a:pos x="16" y="0"/>
                </a:cxn>
                <a:cxn ang="0">
                  <a:pos x="10" y="2"/>
                </a:cxn>
                <a:cxn ang="0">
                  <a:pos x="4" y="6"/>
                </a:cxn>
                <a:cxn ang="0">
                  <a:pos x="2" y="10"/>
                </a:cxn>
                <a:cxn ang="0">
                  <a:pos x="0" y="18"/>
                </a:cxn>
                <a:cxn ang="0">
                  <a:pos x="0" y="18"/>
                </a:cxn>
                <a:cxn ang="0">
                  <a:pos x="2" y="24"/>
                </a:cxn>
                <a:cxn ang="0">
                  <a:pos x="4" y="30"/>
                </a:cxn>
                <a:cxn ang="0">
                  <a:pos x="10" y="34"/>
                </a:cxn>
                <a:cxn ang="0">
                  <a:pos x="16" y="34"/>
                </a:cxn>
                <a:cxn ang="0">
                  <a:pos x="16" y="34"/>
                </a:cxn>
                <a:cxn ang="0">
                  <a:pos x="24" y="34"/>
                </a:cxn>
                <a:cxn ang="0">
                  <a:pos x="28" y="30"/>
                </a:cxn>
                <a:cxn ang="0">
                  <a:pos x="32" y="24"/>
                </a:cxn>
                <a:cxn ang="0">
                  <a:pos x="34" y="18"/>
                </a:cxn>
                <a:cxn ang="0">
                  <a:pos x="34" y="18"/>
                </a:cxn>
                <a:cxn ang="0">
                  <a:pos x="32" y="10"/>
                </a:cxn>
                <a:cxn ang="0">
                  <a:pos x="28" y="6"/>
                </a:cxn>
                <a:cxn ang="0">
                  <a:pos x="24" y="2"/>
                </a:cxn>
                <a:cxn ang="0">
                  <a:pos x="16" y="0"/>
                </a:cxn>
              </a:cxnLst>
              <a:rect l="0" t="0" r="r" b="b"/>
              <a:pathLst>
                <a:path w="34" h="34">
                  <a:moveTo>
                    <a:pt x="16" y="0"/>
                  </a:moveTo>
                  <a:lnTo>
                    <a:pt x="16" y="0"/>
                  </a:lnTo>
                  <a:lnTo>
                    <a:pt x="10" y="2"/>
                  </a:lnTo>
                  <a:lnTo>
                    <a:pt x="4" y="6"/>
                  </a:lnTo>
                  <a:lnTo>
                    <a:pt x="2" y="10"/>
                  </a:lnTo>
                  <a:lnTo>
                    <a:pt x="0" y="18"/>
                  </a:lnTo>
                  <a:lnTo>
                    <a:pt x="0" y="18"/>
                  </a:lnTo>
                  <a:lnTo>
                    <a:pt x="2" y="24"/>
                  </a:lnTo>
                  <a:lnTo>
                    <a:pt x="4" y="30"/>
                  </a:lnTo>
                  <a:lnTo>
                    <a:pt x="10" y="34"/>
                  </a:lnTo>
                  <a:lnTo>
                    <a:pt x="16" y="34"/>
                  </a:lnTo>
                  <a:lnTo>
                    <a:pt x="16" y="34"/>
                  </a:lnTo>
                  <a:lnTo>
                    <a:pt x="24" y="34"/>
                  </a:lnTo>
                  <a:lnTo>
                    <a:pt x="28" y="30"/>
                  </a:lnTo>
                  <a:lnTo>
                    <a:pt x="32" y="24"/>
                  </a:lnTo>
                  <a:lnTo>
                    <a:pt x="34" y="18"/>
                  </a:lnTo>
                  <a:lnTo>
                    <a:pt x="34" y="18"/>
                  </a:lnTo>
                  <a:lnTo>
                    <a:pt x="32" y="10"/>
                  </a:lnTo>
                  <a:lnTo>
                    <a:pt x="28" y="6"/>
                  </a:lnTo>
                  <a:lnTo>
                    <a:pt x="24" y="2"/>
                  </a:lnTo>
                  <a:lnTo>
                    <a:pt x="1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38" name="Freeform 439"/>
            <p:cNvSpPr/>
            <p:nvPr/>
          </p:nvSpPr>
          <p:spPr bwMode="auto">
            <a:xfrm>
              <a:off x="2706688" y="1558925"/>
              <a:ext cx="73025" cy="73025"/>
            </a:xfrm>
            <a:custGeom>
              <a:avLst/>
              <a:gdLst/>
              <a:ahLst/>
              <a:cxnLst>
                <a:cxn ang="0">
                  <a:pos x="22" y="0"/>
                </a:cxn>
                <a:cxn ang="0">
                  <a:pos x="22" y="0"/>
                </a:cxn>
                <a:cxn ang="0">
                  <a:pos x="14" y="2"/>
                </a:cxn>
                <a:cxn ang="0">
                  <a:pos x="6" y="8"/>
                </a:cxn>
                <a:cxn ang="0">
                  <a:pos x="2" y="14"/>
                </a:cxn>
                <a:cxn ang="0">
                  <a:pos x="0" y="24"/>
                </a:cxn>
                <a:cxn ang="0">
                  <a:pos x="0" y="24"/>
                </a:cxn>
                <a:cxn ang="0">
                  <a:pos x="2" y="32"/>
                </a:cxn>
                <a:cxn ang="0">
                  <a:pos x="6" y="40"/>
                </a:cxn>
                <a:cxn ang="0">
                  <a:pos x="14" y="44"/>
                </a:cxn>
                <a:cxn ang="0">
                  <a:pos x="22" y="46"/>
                </a:cxn>
                <a:cxn ang="0">
                  <a:pos x="22" y="46"/>
                </a:cxn>
                <a:cxn ang="0">
                  <a:pos x="32" y="44"/>
                </a:cxn>
                <a:cxn ang="0">
                  <a:pos x="38" y="40"/>
                </a:cxn>
                <a:cxn ang="0">
                  <a:pos x="44" y="32"/>
                </a:cxn>
                <a:cxn ang="0">
                  <a:pos x="46" y="24"/>
                </a:cxn>
                <a:cxn ang="0">
                  <a:pos x="46" y="24"/>
                </a:cxn>
                <a:cxn ang="0">
                  <a:pos x="44" y="14"/>
                </a:cxn>
                <a:cxn ang="0">
                  <a:pos x="38" y="8"/>
                </a:cxn>
                <a:cxn ang="0">
                  <a:pos x="32" y="2"/>
                </a:cxn>
                <a:cxn ang="0">
                  <a:pos x="22" y="0"/>
                </a:cxn>
              </a:cxnLst>
              <a:rect l="0" t="0" r="r" b="b"/>
              <a:pathLst>
                <a:path w="46" h="46">
                  <a:moveTo>
                    <a:pt x="22" y="0"/>
                  </a:moveTo>
                  <a:lnTo>
                    <a:pt x="22" y="0"/>
                  </a:lnTo>
                  <a:lnTo>
                    <a:pt x="14" y="2"/>
                  </a:lnTo>
                  <a:lnTo>
                    <a:pt x="6" y="8"/>
                  </a:lnTo>
                  <a:lnTo>
                    <a:pt x="2" y="14"/>
                  </a:lnTo>
                  <a:lnTo>
                    <a:pt x="0" y="24"/>
                  </a:lnTo>
                  <a:lnTo>
                    <a:pt x="0" y="24"/>
                  </a:lnTo>
                  <a:lnTo>
                    <a:pt x="2" y="32"/>
                  </a:lnTo>
                  <a:lnTo>
                    <a:pt x="6" y="40"/>
                  </a:lnTo>
                  <a:lnTo>
                    <a:pt x="14" y="44"/>
                  </a:lnTo>
                  <a:lnTo>
                    <a:pt x="22" y="46"/>
                  </a:lnTo>
                  <a:lnTo>
                    <a:pt x="22" y="46"/>
                  </a:lnTo>
                  <a:lnTo>
                    <a:pt x="32" y="44"/>
                  </a:lnTo>
                  <a:lnTo>
                    <a:pt x="38" y="40"/>
                  </a:lnTo>
                  <a:lnTo>
                    <a:pt x="44" y="32"/>
                  </a:lnTo>
                  <a:lnTo>
                    <a:pt x="46" y="24"/>
                  </a:lnTo>
                  <a:lnTo>
                    <a:pt x="46" y="24"/>
                  </a:lnTo>
                  <a:lnTo>
                    <a:pt x="44" y="14"/>
                  </a:lnTo>
                  <a:lnTo>
                    <a:pt x="38" y="8"/>
                  </a:lnTo>
                  <a:lnTo>
                    <a:pt x="32" y="2"/>
                  </a:lnTo>
                  <a:lnTo>
                    <a:pt x="2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39" name="Freeform 440"/>
            <p:cNvSpPr/>
            <p:nvPr/>
          </p:nvSpPr>
          <p:spPr bwMode="auto">
            <a:xfrm>
              <a:off x="2706688" y="1558925"/>
              <a:ext cx="73025" cy="73025"/>
            </a:xfrm>
            <a:custGeom>
              <a:avLst/>
              <a:gdLst/>
              <a:ahLst/>
              <a:cxnLst>
                <a:cxn ang="0">
                  <a:pos x="22" y="0"/>
                </a:cxn>
                <a:cxn ang="0">
                  <a:pos x="22" y="0"/>
                </a:cxn>
                <a:cxn ang="0">
                  <a:pos x="14" y="2"/>
                </a:cxn>
                <a:cxn ang="0">
                  <a:pos x="6" y="8"/>
                </a:cxn>
                <a:cxn ang="0">
                  <a:pos x="2" y="14"/>
                </a:cxn>
                <a:cxn ang="0">
                  <a:pos x="0" y="24"/>
                </a:cxn>
                <a:cxn ang="0">
                  <a:pos x="0" y="24"/>
                </a:cxn>
                <a:cxn ang="0">
                  <a:pos x="2" y="32"/>
                </a:cxn>
                <a:cxn ang="0">
                  <a:pos x="6" y="40"/>
                </a:cxn>
                <a:cxn ang="0">
                  <a:pos x="14" y="44"/>
                </a:cxn>
                <a:cxn ang="0">
                  <a:pos x="22" y="46"/>
                </a:cxn>
                <a:cxn ang="0">
                  <a:pos x="22" y="46"/>
                </a:cxn>
                <a:cxn ang="0">
                  <a:pos x="32" y="44"/>
                </a:cxn>
                <a:cxn ang="0">
                  <a:pos x="38" y="40"/>
                </a:cxn>
                <a:cxn ang="0">
                  <a:pos x="44" y="32"/>
                </a:cxn>
                <a:cxn ang="0">
                  <a:pos x="46" y="24"/>
                </a:cxn>
                <a:cxn ang="0">
                  <a:pos x="46" y="24"/>
                </a:cxn>
                <a:cxn ang="0">
                  <a:pos x="44" y="14"/>
                </a:cxn>
                <a:cxn ang="0">
                  <a:pos x="38" y="8"/>
                </a:cxn>
                <a:cxn ang="0">
                  <a:pos x="32" y="2"/>
                </a:cxn>
                <a:cxn ang="0">
                  <a:pos x="22" y="0"/>
                </a:cxn>
              </a:cxnLst>
              <a:rect l="0" t="0" r="r" b="b"/>
              <a:pathLst>
                <a:path w="46" h="46">
                  <a:moveTo>
                    <a:pt x="22" y="0"/>
                  </a:moveTo>
                  <a:lnTo>
                    <a:pt x="22" y="0"/>
                  </a:lnTo>
                  <a:lnTo>
                    <a:pt x="14" y="2"/>
                  </a:lnTo>
                  <a:lnTo>
                    <a:pt x="6" y="8"/>
                  </a:lnTo>
                  <a:lnTo>
                    <a:pt x="2" y="14"/>
                  </a:lnTo>
                  <a:lnTo>
                    <a:pt x="0" y="24"/>
                  </a:lnTo>
                  <a:lnTo>
                    <a:pt x="0" y="24"/>
                  </a:lnTo>
                  <a:lnTo>
                    <a:pt x="2" y="32"/>
                  </a:lnTo>
                  <a:lnTo>
                    <a:pt x="6" y="40"/>
                  </a:lnTo>
                  <a:lnTo>
                    <a:pt x="14" y="44"/>
                  </a:lnTo>
                  <a:lnTo>
                    <a:pt x="22" y="46"/>
                  </a:lnTo>
                  <a:lnTo>
                    <a:pt x="22" y="46"/>
                  </a:lnTo>
                  <a:lnTo>
                    <a:pt x="32" y="44"/>
                  </a:lnTo>
                  <a:lnTo>
                    <a:pt x="38" y="40"/>
                  </a:lnTo>
                  <a:lnTo>
                    <a:pt x="44" y="32"/>
                  </a:lnTo>
                  <a:lnTo>
                    <a:pt x="46" y="24"/>
                  </a:lnTo>
                  <a:lnTo>
                    <a:pt x="46" y="24"/>
                  </a:lnTo>
                  <a:lnTo>
                    <a:pt x="44" y="14"/>
                  </a:lnTo>
                  <a:lnTo>
                    <a:pt x="38" y="8"/>
                  </a:lnTo>
                  <a:lnTo>
                    <a:pt x="32" y="2"/>
                  </a:lnTo>
                  <a:lnTo>
                    <a:pt x="22"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40" name="Freeform 441"/>
            <p:cNvSpPr/>
            <p:nvPr/>
          </p:nvSpPr>
          <p:spPr bwMode="auto">
            <a:xfrm>
              <a:off x="3090863" y="1552575"/>
              <a:ext cx="34925" cy="34925"/>
            </a:xfrm>
            <a:custGeom>
              <a:avLst/>
              <a:gdLst/>
              <a:ahLst/>
              <a:cxnLst>
                <a:cxn ang="0">
                  <a:pos x="10" y="0"/>
                </a:cxn>
                <a:cxn ang="0">
                  <a:pos x="10" y="0"/>
                </a:cxn>
                <a:cxn ang="0">
                  <a:pos x="6" y="0"/>
                </a:cxn>
                <a:cxn ang="0">
                  <a:pos x="2" y="2"/>
                </a:cxn>
                <a:cxn ang="0">
                  <a:pos x="0" y="6"/>
                </a:cxn>
                <a:cxn ang="0">
                  <a:pos x="0" y="10"/>
                </a:cxn>
                <a:cxn ang="0">
                  <a:pos x="0" y="10"/>
                </a:cxn>
                <a:cxn ang="0">
                  <a:pos x="0" y="14"/>
                </a:cxn>
                <a:cxn ang="0">
                  <a:pos x="2" y="18"/>
                </a:cxn>
                <a:cxn ang="0">
                  <a:pos x="6" y="20"/>
                </a:cxn>
                <a:cxn ang="0">
                  <a:pos x="10" y="22"/>
                </a:cxn>
                <a:cxn ang="0">
                  <a:pos x="10" y="22"/>
                </a:cxn>
                <a:cxn ang="0">
                  <a:pos x="14" y="20"/>
                </a:cxn>
                <a:cxn ang="0">
                  <a:pos x="18" y="18"/>
                </a:cxn>
                <a:cxn ang="0">
                  <a:pos x="20" y="14"/>
                </a:cxn>
                <a:cxn ang="0">
                  <a:pos x="22" y="10"/>
                </a:cxn>
                <a:cxn ang="0">
                  <a:pos x="22" y="10"/>
                </a:cxn>
                <a:cxn ang="0">
                  <a:pos x="20" y="6"/>
                </a:cxn>
                <a:cxn ang="0">
                  <a:pos x="18" y="2"/>
                </a:cxn>
                <a:cxn ang="0">
                  <a:pos x="14" y="0"/>
                </a:cxn>
                <a:cxn ang="0">
                  <a:pos x="10" y="0"/>
                </a:cxn>
              </a:cxnLst>
              <a:rect l="0" t="0" r="r" b="b"/>
              <a:pathLst>
                <a:path w="22" h="22">
                  <a:moveTo>
                    <a:pt x="10" y="0"/>
                  </a:moveTo>
                  <a:lnTo>
                    <a:pt x="10" y="0"/>
                  </a:lnTo>
                  <a:lnTo>
                    <a:pt x="6" y="0"/>
                  </a:lnTo>
                  <a:lnTo>
                    <a:pt x="2" y="2"/>
                  </a:lnTo>
                  <a:lnTo>
                    <a:pt x="0" y="6"/>
                  </a:lnTo>
                  <a:lnTo>
                    <a:pt x="0" y="10"/>
                  </a:lnTo>
                  <a:lnTo>
                    <a:pt x="0" y="10"/>
                  </a:lnTo>
                  <a:lnTo>
                    <a:pt x="0" y="14"/>
                  </a:lnTo>
                  <a:lnTo>
                    <a:pt x="2" y="18"/>
                  </a:lnTo>
                  <a:lnTo>
                    <a:pt x="6" y="20"/>
                  </a:lnTo>
                  <a:lnTo>
                    <a:pt x="10" y="22"/>
                  </a:lnTo>
                  <a:lnTo>
                    <a:pt x="10" y="22"/>
                  </a:lnTo>
                  <a:lnTo>
                    <a:pt x="14" y="20"/>
                  </a:lnTo>
                  <a:lnTo>
                    <a:pt x="18" y="18"/>
                  </a:lnTo>
                  <a:lnTo>
                    <a:pt x="20" y="14"/>
                  </a:lnTo>
                  <a:lnTo>
                    <a:pt x="22" y="10"/>
                  </a:lnTo>
                  <a:lnTo>
                    <a:pt x="22" y="10"/>
                  </a:lnTo>
                  <a:lnTo>
                    <a:pt x="20" y="6"/>
                  </a:lnTo>
                  <a:lnTo>
                    <a:pt x="18" y="2"/>
                  </a:lnTo>
                  <a:lnTo>
                    <a:pt x="14" y="0"/>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41" name="Freeform 442"/>
            <p:cNvSpPr/>
            <p:nvPr/>
          </p:nvSpPr>
          <p:spPr bwMode="auto">
            <a:xfrm>
              <a:off x="3090863" y="1552575"/>
              <a:ext cx="34925" cy="34925"/>
            </a:xfrm>
            <a:custGeom>
              <a:avLst/>
              <a:gdLst/>
              <a:ahLst/>
              <a:cxnLst>
                <a:cxn ang="0">
                  <a:pos x="10" y="0"/>
                </a:cxn>
                <a:cxn ang="0">
                  <a:pos x="10" y="0"/>
                </a:cxn>
                <a:cxn ang="0">
                  <a:pos x="6" y="0"/>
                </a:cxn>
                <a:cxn ang="0">
                  <a:pos x="2" y="2"/>
                </a:cxn>
                <a:cxn ang="0">
                  <a:pos x="0" y="6"/>
                </a:cxn>
                <a:cxn ang="0">
                  <a:pos x="0" y="10"/>
                </a:cxn>
                <a:cxn ang="0">
                  <a:pos x="0" y="10"/>
                </a:cxn>
                <a:cxn ang="0">
                  <a:pos x="0" y="14"/>
                </a:cxn>
                <a:cxn ang="0">
                  <a:pos x="2" y="18"/>
                </a:cxn>
                <a:cxn ang="0">
                  <a:pos x="6" y="20"/>
                </a:cxn>
                <a:cxn ang="0">
                  <a:pos x="10" y="22"/>
                </a:cxn>
                <a:cxn ang="0">
                  <a:pos x="10" y="22"/>
                </a:cxn>
                <a:cxn ang="0">
                  <a:pos x="14" y="20"/>
                </a:cxn>
                <a:cxn ang="0">
                  <a:pos x="18" y="18"/>
                </a:cxn>
                <a:cxn ang="0">
                  <a:pos x="20" y="14"/>
                </a:cxn>
                <a:cxn ang="0">
                  <a:pos x="22" y="10"/>
                </a:cxn>
                <a:cxn ang="0">
                  <a:pos x="22" y="10"/>
                </a:cxn>
                <a:cxn ang="0">
                  <a:pos x="20" y="6"/>
                </a:cxn>
                <a:cxn ang="0">
                  <a:pos x="18" y="2"/>
                </a:cxn>
                <a:cxn ang="0">
                  <a:pos x="14" y="0"/>
                </a:cxn>
                <a:cxn ang="0">
                  <a:pos x="10" y="0"/>
                </a:cxn>
              </a:cxnLst>
              <a:rect l="0" t="0" r="r" b="b"/>
              <a:pathLst>
                <a:path w="22" h="22">
                  <a:moveTo>
                    <a:pt x="10" y="0"/>
                  </a:moveTo>
                  <a:lnTo>
                    <a:pt x="10" y="0"/>
                  </a:lnTo>
                  <a:lnTo>
                    <a:pt x="6" y="0"/>
                  </a:lnTo>
                  <a:lnTo>
                    <a:pt x="2" y="2"/>
                  </a:lnTo>
                  <a:lnTo>
                    <a:pt x="0" y="6"/>
                  </a:lnTo>
                  <a:lnTo>
                    <a:pt x="0" y="10"/>
                  </a:lnTo>
                  <a:lnTo>
                    <a:pt x="0" y="10"/>
                  </a:lnTo>
                  <a:lnTo>
                    <a:pt x="0" y="14"/>
                  </a:lnTo>
                  <a:lnTo>
                    <a:pt x="2" y="18"/>
                  </a:lnTo>
                  <a:lnTo>
                    <a:pt x="6" y="20"/>
                  </a:lnTo>
                  <a:lnTo>
                    <a:pt x="10" y="22"/>
                  </a:lnTo>
                  <a:lnTo>
                    <a:pt x="10" y="22"/>
                  </a:lnTo>
                  <a:lnTo>
                    <a:pt x="14" y="20"/>
                  </a:lnTo>
                  <a:lnTo>
                    <a:pt x="18" y="18"/>
                  </a:lnTo>
                  <a:lnTo>
                    <a:pt x="20" y="14"/>
                  </a:lnTo>
                  <a:lnTo>
                    <a:pt x="22" y="10"/>
                  </a:lnTo>
                  <a:lnTo>
                    <a:pt x="22" y="10"/>
                  </a:lnTo>
                  <a:lnTo>
                    <a:pt x="20" y="6"/>
                  </a:lnTo>
                  <a:lnTo>
                    <a:pt x="18" y="2"/>
                  </a:lnTo>
                  <a:lnTo>
                    <a:pt x="14" y="0"/>
                  </a:lnTo>
                  <a:lnTo>
                    <a:pt x="10"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42" name="Freeform 443"/>
            <p:cNvSpPr/>
            <p:nvPr/>
          </p:nvSpPr>
          <p:spPr bwMode="auto">
            <a:xfrm>
              <a:off x="2627313" y="1774825"/>
              <a:ext cx="34925" cy="34925"/>
            </a:xfrm>
            <a:custGeom>
              <a:avLst/>
              <a:gdLst/>
              <a:ahLst/>
              <a:cxnLst>
                <a:cxn ang="0">
                  <a:pos x="10" y="0"/>
                </a:cxn>
                <a:cxn ang="0">
                  <a:pos x="10" y="0"/>
                </a:cxn>
                <a:cxn ang="0">
                  <a:pos x="6" y="0"/>
                </a:cxn>
                <a:cxn ang="0">
                  <a:pos x="2" y="2"/>
                </a:cxn>
                <a:cxn ang="0">
                  <a:pos x="0" y="6"/>
                </a:cxn>
                <a:cxn ang="0">
                  <a:pos x="0" y="10"/>
                </a:cxn>
                <a:cxn ang="0">
                  <a:pos x="0" y="10"/>
                </a:cxn>
                <a:cxn ang="0">
                  <a:pos x="0" y="14"/>
                </a:cxn>
                <a:cxn ang="0">
                  <a:pos x="2" y="18"/>
                </a:cxn>
                <a:cxn ang="0">
                  <a:pos x="6" y="20"/>
                </a:cxn>
                <a:cxn ang="0">
                  <a:pos x="10" y="22"/>
                </a:cxn>
                <a:cxn ang="0">
                  <a:pos x="10" y="22"/>
                </a:cxn>
                <a:cxn ang="0">
                  <a:pos x="16" y="20"/>
                </a:cxn>
                <a:cxn ang="0">
                  <a:pos x="18" y="18"/>
                </a:cxn>
                <a:cxn ang="0">
                  <a:pos x="22" y="14"/>
                </a:cxn>
                <a:cxn ang="0">
                  <a:pos x="22" y="10"/>
                </a:cxn>
                <a:cxn ang="0">
                  <a:pos x="22" y="10"/>
                </a:cxn>
                <a:cxn ang="0">
                  <a:pos x="22" y="6"/>
                </a:cxn>
                <a:cxn ang="0">
                  <a:pos x="18" y="2"/>
                </a:cxn>
                <a:cxn ang="0">
                  <a:pos x="16" y="0"/>
                </a:cxn>
                <a:cxn ang="0">
                  <a:pos x="10" y="0"/>
                </a:cxn>
              </a:cxnLst>
              <a:rect l="0" t="0" r="r" b="b"/>
              <a:pathLst>
                <a:path w="22" h="22">
                  <a:moveTo>
                    <a:pt x="10" y="0"/>
                  </a:moveTo>
                  <a:lnTo>
                    <a:pt x="10" y="0"/>
                  </a:lnTo>
                  <a:lnTo>
                    <a:pt x="6" y="0"/>
                  </a:lnTo>
                  <a:lnTo>
                    <a:pt x="2" y="2"/>
                  </a:lnTo>
                  <a:lnTo>
                    <a:pt x="0" y="6"/>
                  </a:lnTo>
                  <a:lnTo>
                    <a:pt x="0" y="10"/>
                  </a:lnTo>
                  <a:lnTo>
                    <a:pt x="0" y="10"/>
                  </a:lnTo>
                  <a:lnTo>
                    <a:pt x="0" y="14"/>
                  </a:lnTo>
                  <a:lnTo>
                    <a:pt x="2" y="18"/>
                  </a:lnTo>
                  <a:lnTo>
                    <a:pt x="6" y="20"/>
                  </a:lnTo>
                  <a:lnTo>
                    <a:pt x="10" y="22"/>
                  </a:lnTo>
                  <a:lnTo>
                    <a:pt x="10" y="22"/>
                  </a:lnTo>
                  <a:lnTo>
                    <a:pt x="16" y="20"/>
                  </a:lnTo>
                  <a:lnTo>
                    <a:pt x="18" y="18"/>
                  </a:lnTo>
                  <a:lnTo>
                    <a:pt x="22" y="14"/>
                  </a:lnTo>
                  <a:lnTo>
                    <a:pt x="22" y="10"/>
                  </a:lnTo>
                  <a:lnTo>
                    <a:pt x="22" y="10"/>
                  </a:lnTo>
                  <a:lnTo>
                    <a:pt x="22" y="6"/>
                  </a:lnTo>
                  <a:lnTo>
                    <a:pt x="18" y="2"/>
                  </a:lnTo>
                  <a:lnTo>
                    <a:pt x="16" y="0"/>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43" name="Freeform 444"/>
            <p:cNvSpPr/>
            <p:nvPr/>
          </p:nvSpPr>
          <p:spPr bwMode="auto">
            <a:xfrm>
              <a:off x="2627313" y="1774825"/>
              <a:ext cx="34925" cy="34925"/>
            </a:xfrm>
            <a:custGeom>
              <a:avLst/>
              <a:gdLst/>
              <a:ahLst/>
              <a:cxnLst>
                <a:cxn ang="0">
                  <a:pos x="10" y="0"/>
                </a:cxn>
                <a:cxn ang="0">
                  <a:pos x="10" y="0"/>
                </a:cxn>
                <a:cxn ang="0">
                  <a:pos x="6" y="0"/>
                </a:cxn>
                <a:cxn ang="0">
                  <a:pos x="2" y="2"/>
                </a:cxn>
                <a:cxn ang="0">
                  <a:pos x="0" y="6"/>
                </a:cxn>
                <a:cxn ang="0">
                  <a:pos x="0" y="10"/>
                </a:cxn>
                <a:cxn ang="0">
                  <a:pos x="0" y="10"/>
                </a:cxn>
                <a:cxn ang="0">
                  <a:pos x="0" y="14"/>
                </a:cxn>
                <a:cxn ang="0">
                  <a:pos x="2" y="18"/>
                </a:cxn>
                <a:cxn ang="0">
                  <a:pos x="6" y="20"/>
                </a:cxn>
                <a:cxn ang="0">
                  <a:pos x="10" y="22"/>
                </a:cxn>
                <a:cxn ang="0">
                  <a:pos x="10" y="22"/>
                </a:cxn>
                <a:cxn ang="0">
                  <a:pos x="16" y="20"/>
                </a:cxn>
                <a:cxn ang="0">
                  <a:pos x="18" y="18"/>
                </a:cxn>
                <a:cxn ang="0">
                  <a:pos x="22" y="14"/>
                </a:cxn>
                <a:cxn ang="0">
                  <a:pos x="22" y="10"/>
                </a:cxn>
                <a:cxn ang="0">
                  <a:pos x="22" y="10"/>
                </a:cxn>
                <a:cxn ang="0">
                  <a:pos x="22" y="6"/>
                </a:cxn>
                <a:cxn ang="0">
                  <a:pos x="18" y="2"/>
                </a:cxn>
                <a:cxn ang="0">
                  <a:pos x="16" y="0"/>
                </a:cxn>
                <a:cxn ang="0">
                  <a:pos x="10" y="0"/>
                </a:cxn>
              </a:cxnLst>
              <a:rect l="0" t="0" r="r" b="b"/>
              <a:pathLst>
                <a:path w="22" h="22">
                  <a:moveTo>
                    <a:pt x="10" y="0"/>
                  </a:moveTo>
                  <a:lnTo>
                    <a:pt x="10" y="0"/>
                  </a:lnTo>
                  <a:lnTo>
                    <a:pt x="6" y="0"/>
                  </a:lnTo>
                  <a:lnTo>
                    <a:pt x="2" y="2"/>
                  </a:lnTo>
                  <a:lnTo>
                    <a:pt x="0" y="6"/>
                  </a:lnTo>
                  <a:lnTo>
                    <a:pt x="0" y="10"/>
                  </a:lnTo>
                  <a:lnTo>
                    <a:pt x="0" y="10"/>
                  </a:lnTo>
                  <a:lnTo>
                    <a:pt x="0" y="14"/>
                  </a:lnTo>
                  <a:lnTo>
                    <a:pt x="2" y="18"/>
                  </a:lnTo>
                  <a:lnTo>
                    <a:pt x="6" y="20"/>
                  </a:lnTo>
                  <a:lnTo>
                    <a:pt x="10" y="22"/>
                  </a:lnTo>
                  <a:lnTo>
                    <a:pt x="10" y="22"/>
                  </a:lnTo>
                  <a:lnTo>
                    <a:pt x="16" y="20"/>
                  </a:lnTo>
                  <a:lnTo>
                    <a:pt x="18" y="18"/>
                  </a:lnTo>
                  <a:lnTo>
                    <a:pt x="22" y="14"/>
                  </a:lnTo>
                  <a:lnTo>
                    <a:pt x="22" y="10"/>
                  </a:lnTo>
                  <a:lnTo>
                    <a:pt x="22" y="10"/>
                  </a:lnTo>
                  <a:lnTo>
                    <a:pt x="22" y="6"/>
                  </a:lnTo>
                  <a:lnTo>
                    <a:pt x="18" y="2"/>
                  </a:lnTo>
                  <a:lnTo>
                    <a:pt x="16" y="0"/>
                  </a:lnTo>
                  <a:lnTo>
                    <a:pt x="10"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44" name="Freeform 445"/>
            <p:cNvSpPr/>
            <p:nvPr/>
          </p:nvSpPr>
          <p:spPr bwMode="auto">
            <a:xfrm>
              <a:off x="3417888" y="1790700"/>
              <a:ext cx="38100" cy="34925"/>
            </a:xfrm>
            <a:custGeom>
              <a:avLst/>
              <a:gdLst/>
              <a:ahLst/>
              <a:cxnLst>
                <a:cxn ang="0">
                  <a:pos x="12" y="0"/>
                </a:cxn>
                <a:cxn ang="0">
                  <a:pos x="12" y="0"/>
                </a:cxn>
                <a:cxn ang="0">
                  <a:pos x="8" y="2"/>
                </a:cxn>
                <a:cxn ang="0">
                  <a:pos x="4" y="4"/>
                </a:cxn>
                <a:cxn ang="0">
                  <a:pos x="2" y="8"/>
                </a:cxn>
                <a:cxn ang="0">
                  <a:pos x="0" y="12"/>
                </a:cxn>
                <a:cxn ang="0">
                  <a:pos x="0" y="12"/>
                </a:cxn>
                <a:cxn ang="0">
                  <a:pos x="2" y="16"/>
                </a:cxn>
                <a:cxn ang="0">
                  <a:pos x="4" y="20"/>
                </a:cxn>
                <a:cxn ang="0">
                  <a:pos x="8" y="22"/>
                </a:cxn>
                <a:cxn ang="0">
                  <a:pos x="12" y="22"/>
                </a:cxn>
                <a:cxn ang="0">
                  <a:pos x="12" y="22"/>
                </a:cxn>
                <a:cxn ang="0">
                  <a:pos x="16" y="22"/>
                </a:cxn>
                <a:cxn ang="0">
                  <a:pos x="20" y="20"/>
                </a:cxn>
                <a:cxn ang="0">
                  <a:pos x="22" y="16"/>
                </a:cxn>
                <a:cxn ang="0">
                  <a:pos x="24" y="12"/>
                </a:cxn>
                <a:cxn ang="0">
                  <a:pos x="24" y="12"/>
                </a:cxn>
                <a:cxn ang="0">
                  <a:pos x="22" y="8"/>
                </a:cxn>
                <a:cxn ang="0">
                  <a:pos x="20" y="4"/>
                </a:cxn>
                <a:cxn ang="0">
                  <a:pos x="16" y="2"/>
                </a:cxn>
                <a:cxn ang="0">
                  <a:pos x="12" y="0"/>
                </a:cxn>
              </a:cxnLst>
              <a:rect l="0" t="0" r="r" b="b"/>
              <a:pathLst>
                <a:path w="24" h="22">
                  <a:moveTo>
                    <a:pt x="12" y="0"/>
                  </a:moveTo>
                  <a:lnTo>
                    <a:pt x="12" y="0"/>
                  </a:lnTo>
                  <a:lnTo>
                    <a:pt x="8" y="2"/>
                  </a:lnTo>
                  <a:lnTo>
                    <a:pt x="4" y="4"/>
                  </a:lnTo>
                  <a:lnTo>
                    <a:pt x="2" y="8"/>
                  </a:lnTo>
                  <a:lnTo>
                    <a:pt x="0" y="12"/>
                  </a:lnTo>
                  <a:lnTo>
                    <a:pt x="0" y="12"/>
                  </a:lnTo>
                  <a:lnTo>
                    <a:pt x="2" y="16"/>
                  </a:lnTo>
                  <a:lnTo>
                    <a:pt x="4" y="20"/>
                  </a:lnTo>
                  <a:lnTo>
                    <a:pt x="8" y="22"/>
                  </a:lnTo>
                  <a:lnTo>
                    <a:pt x="12" y="22"/>
                  </a:lnTo>
                  <a:lnTo>
                    <a:pt x="12" y="22"/>
                  </a:lnTo>
                  <a:lnTo>
                    <a:pt x="16" y="22"/>
                  </a:lnTo>
                  <a:lnTo>
                    <a:pt x="20" y="20"/>
                  </a:lnTo>
                  <a:lnTo>
                    <a:pt x="22" y="16"/>
                  </a:lnTo>
                  <a:lnTo>
                    <a:pt x="24" y="12"/>
                  </a:lnTo>
                  <a:lnTo>
                    <a:pt x="24" y="12"/>
                  </a:lnTo>
                  <a:lnTo>
                    <a:pt x="22" y="8"/>
                  </a:lnTo>
                  <a:lnTo>
                    <a:pt x="20" y="4"/>
                  </a:lnTo>
                  <a:lnTo>
                    <a:pt x="16" y="2"/>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45" name="Freeform 446"/>
            <p:cNvSpPr/>
            <p:nvPr/>
          </p:nvSpPr>
          <p:spPr bwMode="auto">
            <a:xfrm>
              <a:off x="3417888" y="1790700"/>
              <a:ext cx="38100" cy="34925"/>
            </a:xfrm>
            <a:custGeom>
              <a:avLst/>
              <a:gdLst/>
              <a:ahLst/>
              <a:cxnLst>
                <a:cxn ang="0">
                  <a:pos x="12" y="0"/>
                </a:cxn>
                <a:cxn ang="0">
                  <a:pos x="12" y="0"/>
                </a:cxn>
                <a:cxn ang="0">
                  <a:pos x="8" y="2"/>
                </a:cxn>
                <a:cxn ang="0">
                  <a:pos x="4" y="4"/>
                </a:cxn>
                <a:cxn ang="0">
                  <a:pos x="2" y="8"/>
                </a:cxn>
                <a:cxn ang="0">
                  <a:pos x="0" y="12"/>
                </a:cxn>
                <a:cxn ang="0">
                  <a:pos x="0" y="12"/>
                </a:cxn>
                <a:cxn ang="0">
                  <a:pos x="2" y="16"/>
                </a:cxn>
                <a:cxn ang="0">
                  <a:pos x="4" y="20"/>
                </a:cxn>
                <a:cxn ang="0">
                  <a:pos x="8" y="22"/>
                </a:cxn>
                <a:cxn ang="0">
                  <a:pos x="12" y="22"/>
                </a:cxn>
                <a:cxn ang="0">
                  <a:pos x="12" y="22"/>
                </a:cxn>
                <a:cxn ang="0">
                  <a:pos x="16" y="22"/>
                </a:cxn>
                <a:cxn ang="0">
                  <a:pos x="20" y="20"/>
                </a:cxn>
                <a:cxn ang="0">
                  <a:pos x="22" y="16"/>
                </a:cxn>
                <a:cxn ang="0">
                  <a:pos x="24" y="12"/>
                </a:cxn>
                <a:cxn ang="0">
                  <a:pos x="24" y="12"/>
                </a:cxn>
                <a:cxn ang="0">
                  <a:pos x="22" y="8"/>
                </a:cxn>
                <a:cxn ang="0">
                  <a:pos x="20" y="4"/>
                </a:cxn>
                <a:cxn ang="0">
                  <a:pos x="16" y="2"/>
                </a:cxn>
                <a:cxn ang="0">
                  <a:pos x="12" y="0"/>
                </a:cxn>
              </a:cxnLst>
              <a:rect l="0" t="0" r="r" b="b"/>
              <a:pathLst>
                <a:path w="24" h="22">
                  <a:moveTo>
                    <a:pt x="12" y="0"/>
                  </a:moveTo>
                  <a:lnTo>
                    <a:pt x="12" y="0"/>
                  </a:lnTo>
                  <a:lnTo>
                    <a:pt x="8" y="2"/>
                  </a:lnTo>
                  <a:lnTo>
                    <a:pt x="4" y="4"/>
                  </a:lnTo>
                  <a:lnTo>
                    <a:pt x="2" y="8"/>
                  </a:lnTo>
                  <a:lnTo>
                    <a:pt x="0" y="12"/>
                  </a:lnTo>
                  <a:lnTo>
                    <a:pt x="0" y="12"/>
                  </a:lnTo>
                  <a:lnTo>
                    <a:pt x="2" y="16"/>
                  </a:lnTo>
                  <a:lnTo>
                    <a:pt x="4" y="20"/>
                  </a:lnTo>
                  <a:lnTo>
                    <a:pt x="8" y="22"/>
                  </a:lnTo>
                  <a:lnTo>
                    <a:pt x="12" y="22"/>
                  </a:lnTo>
                  <a:lnTo>
                    <a:pt x="12" y="22"/>
                  </a:lnTo>
                  <a:lnTo>
                    <a:pt x="16" y="22"/>
                  </a:lnTo>
                  <a:lnTo>
                    <a:pt x="20" y="20"/>
                  </a:lnTo>
                  <a:lnTo>
                    <a:pt x="22" y="16"/>
                  </a:lnTo>
                  <a:lnTo>
                    <a:pt x="24" y="12"/>
                  </a:lnTo>
                  <a:lnTo>
                    <a:pt x="24" y="12"/>
                  </a:lnTo>
                  <a:lnTo>
                    <a:pt x="22" y="8"/>
                  </a:lnTo>
                  <a:lnTo>
                    <a:pt x="20" y="4"/>
                  </a:lnTo>
                  <a:lnTo>
                    <a:pt x="16" y="2"/>
                  </a:lnTo>
                  <a:lnTo>
                    <a:pt x="12"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46" name="Freeform 447"/>
            <p:cNvSpPr/>
            <p:nvPr/>
          </p:nvSpPr>
          <p:spPr bwMode="auto">
            <a:xfrm>
              <a:off x="3351213" y="1384300"/>
              <a:ext cx="47625" cy="47625"/>
            </a:xfrm>
            <a:custGeom>
              <a:avLst/>
              <a:gdLst/>
              <a:ahLst/>
              <a:cxnLst>
                <a:cxn ang="0">
                  <a:pos x="14" y="0"/>
                </a:cxn>
                <a:cxn ang="0">
                  <a:pos x="14" y="0"/>
                </a:cxn>
                <a:cxn ang="0">
                  <a:pos x="8" y="2"/>
                </a:cxn>
                <a:cxn ang="0">
                  <a:pos x="4" y="4"/>
                </a:cxn>
                <a:cxn ang="0">
                  <a:pos x="0" y="10"/>
                </a:cxn>
                <a:cxn ang="0">
                  <a:pos x="0" y="16"/>
                </a:cxn>
                <a:cxn ang="0">
                  <a:pos x="0" y="16"/>
                </a:cxn>
                <a:cxn ang="0">
                  <a:pos x="0" y="22"/>
                </a:cxn>
                <a:cxn ang="0">
                  <a:pos x="4" y="26"/>
                </a:cxn>
                <a:cxn ang="0">
                  <a:pos x="8" y="30"/>
                </a:cxn>
                <a:cxn ang="0">
                  <a:pos x="14" y="30"/>
                </a:cxn>
                <a:cxn ang="0">
                  <a:pos x="14" y="30"/>
                </a:cxn>
                <a:cxn ang="0">
                  <a:pos x="20" y="30"/>
                </a:cxn>
                <a:cxn ang="0">
                  <a:pos x="26" y="26"/>
                </a:cxn>
                <a:cxn ang="0">
                  <a:pos x="28" y="22"/>
                </a:cxn>
                <a:cxn ang="0">
                  <a:pos x="30" y="16"/>
                </a:cxn>
                <a:cxn ang="0">
                  <a:pos x="30" y="16"/>
                </a:cxn>
                <a:cxn ang="0">
                  <a:pos x="28" y="10"/>
                </a:cxn>
                <a:cxn ang="0">
                  <a:pos x="26" y="4"/>
                </a:cxn>
                <a:cxn ang="0">
                  <a:pos x="20" y="2"/>
                </a:cxn>
                <a:cxn ang="0">
                  <a:pos x="14" y="0"/>
                </a:cxn>
              </a:cxnLst>
              <a:rect l="0" t="0" r="r" b="b"/>
              <a:pathLst>
                <a:path w="30" h="30">
                  <a:moveTo>
                    <a:pt x="14" y="0"/>
                  </a:moveTo>
                  <a:lnTo>
                    <a:pt x="14" y="0"/>
                  </a:lnTo>
                  <a:lnTo>
                    <a:pt x="8" y="2"/>
                  </a:lnTo>
                  <a:lnTo>
                    <a:pt x="4" y="4"/>
                  </a:lnTo>
                  <a:lnTo>
                    <a:pt x="0" y="10"/>
                  </a:lnTo>
                  <a:lnTo>
                    <a:pt x="0" y="16"/>
                  </a:lnTo>
                  <a:lnTo>
                    <a:pt x="0" y="16"/>
                  </a:lnTo>
                  <a:lnTo>
                    <a:pt x="0" y="22"/>
                  </a:lnTo>
                  <a:lnTo>
                    <a:pt x="4" y="26"/>
                  </a:lnTo>
                  <a:lnTo>
                    <a:pt x="8" y="30"/>
                  </a:lnTo>
                  <a:lnTo>
                    <a:pt x="14" y="30"/>
                  </a:lnTo>
                  <a:lnTo>
                    <a:pt x="14" y="30"/>
                  </a:lnTo>
                  <a:lnTo>
                    <a:pt x="20" y="30"/>
                  </a:lnTo>
                  <a:lnTo>
                    <a:pt x="26" y="26"/>
                  </a:lnTo>
                  <a:lnTo>
                    <a:pt x="28" y="22"/>
                  </a:lnTo>
                  <a:lnTo>
                    <a:pt x="30" y="16"/>
                  </a:lnTo>
                  <a:lnTo>
                    <a:pt x="30" y="16"/>
                  </a:lnTo>
                  <a:lnTo>
                    <a:pt x="28" y="10"/>
                  </a:lnTo>
                  <a:lnTo>
                    <a:pt x="26" y="4"/>
                  </a:lnTo>
                  <a:lnTo>
                    <a:pt x="20" y="2"/>
                  </a:lnTo>
                  <a:lnTo>
                    <a:pt x="14"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47" name="Freeform 448"/>
            <p:cNvSpPr/>
            <p:nvPr/>
          </p:nvSpPr>
          <p:spPr bwMode="auto">
            <a:xfrm>
              <a:off x="3351213" y="1384300"/>
              <a:ext cx="47625" cy="47625"/>
            </a:xfrm>
            <a:custGeom>
              <a:avLst/>
              <a:gdLst/>
              <a:ahLst/>
              <a:cxnLst>
                <a:cxn ang="0">
                  <a:pos x="14" y="0"/>
                </a:cxn>
                <a:cxn ang="0">
                  <a:pos x="14" y="0"/>
                </a:cxn>
                <a:cxn ang="0">
                  <a:pos x="8" y="2"/>
                </a:cxn>
                <a:cxn ang="0">
                  <a:pos x="4" y="4"/>
                </a:cxn>
                <a:cxn ang="0">
                  <a:pos x="0" y="10"/>
                </a:cxn>
                <a:cxn ang="0">
                  <a:pos x="0" y="16"/>
                </a:cxn>
                <a:cxn ang="0">
                  <a:pos x="0" y="16"/>
                </a:cxn>
                <a:cxn ang="0">
                  <a:pos x="0" y="22"/>
                </a:cxn>
                <a:cxn ang="0">
                  <a:pos x="4" y="26"/>
                </a:cxn>
                <a:cxn ang="0">
                  <a:pos x="8" y="30"/>
                </a:cxn>
                <a:cxn ang="0">
                  <a:pos x="14" y="30"/>
                </a:cxn>
                <a:cxn ang="0">
                  <a:pos x="14" y="30"/>
                </a:cxn>
                <a:cxn ang="0">
                  <a:pos x="20" y="30"/>
                </a:cxn>
                <a:cxn ang="0">
                  <a:pos x="26" y="26"/>
                </a:cxn>
                <a:cxn ang="0">
                  <a:pos x="28" y="22"/>
                </a:cxn>
                <a:cxn ang="0">
                  <a:pos x="30" y="16"/>
                </a:cxn>
                <a:cxn ang="0">
                  <a:pos x="30" y="16"/>
                </a:cxn>
                <a:cxn ang="0">
                  <a:pos x="28" y="10"/>
                </a:cxn>
                <a:cxn ang="0">
                  <a:pos x="26" y="4"/>
                </a:cxn>
                <a:cxn ang="0">
                  <a:pos x="20" y="2"/>
                </a:cxn>
                <a:cxn ang="0">
                  <a:pos x="14" y="0"/>
                </a:cxn>
              </a:cxnLst>
              <a:rect l="0" t="0" r="r" b="b"/>
              <a:pathLst>
                <a:path w="30" h="30">
                  <a:moveTo>
                    <a:pt x="14" y="0"/>
                  </a:moveTo>
                  <a:lnTo>
                    <a:pt x="14" y="0"/>
                  </a:lnTo>
                  <a:lnTo>
                    <a:pt x="8" y="2"/>
                  </a:lnTo>
                  <a:lnTo>
                    <a:pt x="4" y="4"/>
                  </a:lnTo>
                  <a:lnTo>
                    <a:pt x="0" y="10"/>
                  </a:lnTo>
                  <a:lnTo>
                    <a:pt x="0" y="16"/>
                  </a:lnTo>
                  <a:lnTo>
                    <a:pt x="0" y="16"/>
                  </a:lnTo>
                  <a:lnTo>
                    <a:pt x="0" y="22"/>
                  </a:lnTo>
                  <a:lnTo>
                    <a:pt x="4" y="26"/>
                  </a:lnTo>
                  <a:lnTo>
                    <a:pt x="8" y="30"/>
                  </a:lnTo>
                  <a:lnTo>
                    <a:pt x="14" y="30"/>
                  </a:lnTo>
                  <a:lnTo>
                    <a:pt x="14" y="30"/>
                  </a:lnTo>
                  <a:lnTo>
                    <a:pt x="20" y="30"/>
                  </a:lnTo>
                  <a:lnTo>
                    <a:pt x="26" y="26"/>
                  </a:lnTo>
                  <a:lnTo>
                    <a:pt x="28" y="22"/>
                  </a:lnTo>
                  <a:lnTo>
                    <a:pt x="30" y="16"/>
                  </a:lnTo>
                  <a:lnTo>
                    <a:pt x="30" y="16"/>
                  </a:lnTo>
                  <a:lnTo>
                    <a:pt x="28" y="10"/>
                  </a:lnTo>
                  <a:lnTo>
                    <a:pt x="26" y="4"/>
                  </a:lnTo>
                  <a:lnTo>
                    <a:pt x="20" y="2"/>
                  </a:lnTo>
                  <a:lnTo>
                    <a:pt x="14"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48" name="Freeform 449"/>
            <p:cNvSpPr/>
            <p:nvPr/>
          </p:nvSpPr>
          <p:spPr bwMode="auto">
            <a:xfrm>
              <a:off x="2430463" y="1470025"/>
              <a:ext cx="34925" cy="38100"/>
            </a:xfrm>
            <a:custGeom>
              <a:avLst/>
              <a:gdLst/>
              <a:ahLst/>
              <a:cxnLst>
                <a:cxn ang="0">
                  <a:pos x="12" y="0"/>
                </a:cxn>
                <a:cxn ang="0">
                  <a:pos x="12" y="0"/>
                </a:cxn>
                <a:cxn ang="0">
                  <a:pos x="8" y="2"/>
                </a:cxn>
                <a:cxn ang="0">
                  <a:pos x="4" y="4"/>
                </a:cxn>
                <a:cxn ang="0">
                  <a:pos x="2" y="8"/>
                </a:cxn>
                <a:cxn ang="0">
                  <a:pos x="0" y="12"/>
                </a:cxn>
                <a:cxn ang="0">
                  <a:pos x="0" y="12"/>
                </a:cxn>
                <a:cxn ang="0">
                  <a:pos x="2" y="16"/>
                </a:cxn>
                <a:cxn ang="0">
                  <a:pos x="4" y="20"/>
                </a:cxn>
                <a:cxn ang="0">
                  <a:pos x="8" y="22"/>
                </a:cxn>
                <a:cxn ang="0">
                  <a:pos x="12" y="24"/>
                </a:cxn>
                <a:cxn ang="0">
                  <a:pos x="12" y="24"/>
                </a:cxn>
                <a:cxn ang="0">
                  <a:pos x="16" y="22"/>
                </a:cxn>
                <a:cxn ang="0">
                  <a:pos x="20" y="20"/>
                </a:cxn>
                <a:cxn ang="0">
                  <a:pos x="22" y="16"/>
                </a:cxn>
                <a:cxn ang="0">
                  <a:pos x="22" y="12"/>
                </a:cxn>
                <a:cxn ang="0">
                  <a:pos x="22" y="12"/>
                </a:cxn>
                <a:cxn ang="0">
                  <a:pos x="22" y="8"/>
                </a:cxn>
                <a:cxn ang="0">
                  <a:pos x="20" y="4"/>
                </a:cxn>
                <a:cxn ang="0">
                  <a:pos x="16" y="2"/>
                </a:cxn>
                <a:cxn ang="0">
                  <a:pos x="12" y="0"/>
                </a:cxn>
              </a:cxnLst>
              <a:rect l="0" t="0" r="r" b="b"/>
              <a:pathLst>
                <a:path w="22" h="24">
                  <a:moveTo>
                    <a:pt x="12" y="0"/>
                  </a:moveTo>
                  <a:lnTo>
                    <a:pt x="12" y="0"/>
                  </a:lnTo>
                  <a:lnTo>
                    <a:pt x="8" y="2"/>
                  </a:lnTo>
                  <a:lnTo>
                    <a:pt x="4" y="4"/>
                  </a:lnTo>
                  <a:lnTo>
                    <a:pt x="2" y="8"/>
                  </a:lnTo>
                  <a:lnTo>
                    <a:pt x="0" y="12"/>
                  </a:lnTo>
                  <a:lnTo>
                    <a:pt x="0" y="12"/>
                  </a:lnTo>
                  <a:lnTo>
                    <a:pt x="2" y="16"/>
                  </a:lnTo>
                  <a:lnTo>
                    <a:pt x="4" y="20"/>
                  </a:lnTo>
                  <a:lnTo>
                    <a:pt x="8" y="22"/>
                  </a:lnTo>
                  <a:lnTo>
                    <a:pt x="12" y="24"/>
                  </a:lnTo>
                  <a:lnTo>
                    <a:pt x="12" y="24"/>
                  </a:lnTo>
                  <a:lnTo>
                    <a:pt x="16" y="22"/>
                  </a:lnTo>
                  <a:lnTo>
                    <a:pt x="20" y="20"/>
                  </a:lnTo>
                  <a:lnTo>
                    <a:pt x="22" y="16"/>
                  </a:lnTo>
                  <a:lnTo>
                    <a:pt x="22" y="12"/>
                  </a:lnTo>
                  <a:lnTo>
                    <a:pt x="22" y="12"/>
                  </a:lnTo>
                  <a:lnTo>
                    <a:pt x="22" y="8"/>
                  </a:lnTo>
                  <a:lnTo>
                    <a:pt x="20" y="4"/>
                  </a:lnTo>
                  <a:lnTo>
                    <a:pt x="16" y="2"/>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49" name="Freeform 450"/>
            <p:cNvSpPr/>
            <p:nvPr/>
          </p:nvSpPr>
          <p:spPr bwMode="auto">
            <a:xfrm>
              <a:off x="2430463" y="1470025"/>
              <a:ext cx="34925" cy="38100"/>
            </a:xfrm>
            <a:custGeom>
              <a:avLst/>
              <a:gdLst/>
              <a:ahLst/>
              <a:cxnLst>
                <a:cxn ang="0">
                  <a:pos x="12" y="0"/>
                </a:cxn>
                <a:cxn ang="0">
                  <a:pos x="12" y="0"/>
                </a:cxn>
                <a:cxn ang="0">
                  <a:pos x="8" y="2"/>
                </a:cxn>
                <a:cxn ang="0">
                  <a:pos x="4" y="4"/>
                </a:cxn>
                <a:cxn ang="0">
                  <a:pos x="2" y="8"/>
                </a:cxn>
                <a:cxn ang="0">
                  <a:pos x="0" y="12"/>
                </a:cxn>
                <a:cxn ang="0">
                  <a:pos x="0" y="12"/>
                </a:cxn>
                <a:cxn ang="0">
                  <a:pos x="2" y="16"/>
                </a:cxn>
                <a:cxn ang="0">
                  <a:pos x="4" y="20"/>
                </a:cxn>
                <a:cxn ang="0">
                  <a:pos x="8" y="22"/>
                </a:cxn>
                <a:cxn ang="0">
                  <a:pos x="12" y="24"/>
                </a:cxn>
                <a:cxn ang="0">
                  <a:pos x="12" y="24"/>
                </a:cxn>
                <a:cxn ang="0">
                  <a:pos x="16" y="22"/>
                </a:cxn>
                <a:cxn ang="0">
                  <a:pos x="20" y="20"/>
                </a:cxn>
                <a:cxn ang="0">
                  <a:pos x="22" y="16"/>
                </a:cxn>
                <a:cxn ang="0">
                  <a:pos x="22" y="12"/>
                </a:cxn>
                <a:cxn ang="0">
                  <a:pos x="22" y="12"/>
                </a:cxn>
                <a:cxn ang="0">
                  <a:pos x="22" y="8"/>
                </a:cxn>
                <a:cxn ang="0">
                  <a:pos x="20" y="4"/>
                </a:cxn>
                <a:cxn ang="0">
                  <a:pos x="16" y="2"/>
                </a:cxn>
                <a:cxn ang="0">
                  <a:pos x="12" y="0"/>
                </a:cxn>
              </a:cxnLst>
              <a:rect l="0" t="0" r="r" b="b"/>
              <a:pathLst>
                <a:path w="22" h="24">
                  <a:moveTo>
                    <a:pt x="12" y="0"/>
                  </a:moveTo>
                  <a:lnTo>
                    <a:pt x="12" y="0"/>
                  </a:lnTo>
                  <a:lnTo>
                    <a:pt x="8" y="2"/>
                  </a:lnTo>
                  <a:lnTo>
                    <a:pt x="4" y="4"/>
                  </a:lnTo>
                  <a:lnTo>
                    <a:pt x="2" y="8"/>
                  </a:lnTo>
                  <a:lnTo>
                    <a:pt x="0" y="12"/>
                  </a:lnTo>
                  <a:lnTo>
                    <a:pt x="0" y="12"/>
                  </a:lnTo>
                  <a:lnTo>
                    <a:pt x="2" y="16"/>
                  </a:lnTo>
                  <a:lnTo>
                    <a:pt x="4" y="20"/>
                  </a:lnTo>
                  <a:lnTo>
                    <a:pt x="8" y="22"/>
                  </a:lnTo>
                  <a:lnTo>
                    <a:pt x="12" y="24"/>
                  </a:lnTo>
                  <a:lnTo>
                    <a:pt x="12" y="24"/>
                  </a:lnTo>
                  <a:lnTo>
                    <a:pt x="16" y="22"/>
                  </a:lnTo>
                  <a:lnTo>
                    <a:pt x="20" y="20"/>
                  </a:lnTo>
                  <a:lnTo>
                    <a:pt x="22" y="16"/>
                  </a:lnTo>
                  <a:lnTo>
                    <a:pt x="22" y="12"/>
                  </a:lnTo>
                  <a:lnTo>
                    <a:pt x="22" y="12"/>
                  </a:lnTo>
                  <a:lnTo>
                    <a:pt x="22" y="8"/>
                  </a:lnTo>
                  <a:lnTo>
                    <a:pt x="20" y="4"/>
                  </a:lnTo>
                  <a:lnTo>
                    <a:pt x="16" y="2"/>
                  </a:lnTo>
                  <a:lnTo>
                    <a:pt x="12"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50" name="Freeform 451"/>
            <p:cNvSpPr/>
            <p:nvPr/>
          </p:nvSpPr>
          <p:spPr bwMode="auto">
            <a:xfrm>
              <a:off x="1906588" y="1670050"/>
              <a:ext cx="47625" cy="47625"/>
            </a:xfrm>
            <a:custGeom>
              <a:avLst/>
              <a:gdLst/>
              <a:ahLst/>
              <a:cxnLst>
                <a:cxn ang="0">
                  <a:pos x="14" y="0"/>
                </a:cxn>
                <a:cxn ang="0">
                  <a:pos x="14" y="0"/>
                </a:cxn>
                <a:cxn ang="0">
                  <a:pos x="8" y="2"/>
                </a:cxn>
                <a:cxn ang="0">
                  <a:pos x="4" y="4"/>
                </a:cxn>
                <a:cxn ang="0">
                  <a:pos x="2" y="10"/>
                </a:cxn>
                <a:cxn ang="0">
                  <a:pos x="0" y="14"/>
                </a:cxn>
                <a:cxn ang="0">
                  <a:pos x="0" y="14"/>
                </a:cxn>
                <a:cxn ang="0">
                  <a:pos x="2" y="20"/>
                </a:cxn>
                <a:cxn ang="0">
                  <a:pos x="4" y="26"/>
                </a:cxn>
                <a:cxn ang="0">
                  <a:pos x="8" y="28"/>
                </a:cxn>
                <a:cxn ang="0">
                  <a:pos x="14" y="30"/>
                </a:cxn>
                <a:cxn ang="0">
                  <a:pos x="14" y="30"/>
                </a:cxn>
                <a:cxn ang="0">
                  <a:pos x="20" y="28"/>
                </a:cxn>
                <a:cxn ang="0">
                  <a:pos x="24" y="26"/>
                </a:cxn>
                <a:cxn ang="0">
                  <a:pos x="28" y="20"/>
                </a:cxn>
                <a:cxn ang="0">
                  <a:pos x="30" y="14"/>
                </a:cxn>
                <a:cxn ang="0">
                  <a:pos x="30" y="14"/>
                </a:cxn>
                <a:cxn ang="0">
                  <a:pos x="28" y="10"/>
                </a:cxn>
                <a:cxn ang="0">
                  <a:pos x="24" y="4"/>
                </a:cxn>
                <a:cxn ang="0">
                  <a:pos x="20" y="2"/>
                </a:cxn>
                <a:cxn ang="0">
                  <a:pos x="14" y="0"/>
                </a:cxn>
              </a:cxnLst>
              <a:rect l="0" t="0" r="r" b="b"/>
              <a:pathLst>
                <a:path w="30" h="30">
                  <a:moveTo>
                    <a:pt x="14" y="0"/>
                  </a:moveTo>
                  <a:lnTo>
                    <a:pt x="14" y="0"/>
                  </a:lnTo>
                  <a:lnTo>
                    <a:pt x="8" y="2"/>
                  </a:lnTo>
                  <a:lnTo>
                    <a:pt x="4" y="4"/>
                  </a:lnTo>
                  <a:lnTo>
                    <a:pt x="2" y="10"/>
                  </a:lnTo>
                  <a:lnTo>
                    <a:pt x="0" y="14"/>
                  </a:lnTo>
                  <a:lnTo>
                    <a:pt x="0" y="14"/>
                  </a:lnTo>
                  <a:lnTo>
                    <a:pt x="2" y="20"/>
                  </a:lnTo>
                  <a:lnTo>
                    <a:pt x="4" y="26"/>
                  </a:lnTo>
                  <a:lnTo>
                    <a:pt x="8" y="28"/>
                  </a:lnTo>
                  <a:lnTo>
                    <a:pt x="14" y="30"/>
                  </a:lnTo>
                  <a:lnTo>
                    <a:pt x="14" y="30"/>
                  </a:lnTo>
                  <a:lnTo>
                    <a:pt x="20" y="28"/>
                  </a:lnTo>
                  <a:lnTo>
                    <a:pt x="24" y="26"/>
                  </a:lnTo>
                  <a:lnTo>
                    <a:pt x="28" y="20"/>
                  </a:lnTo>
                  <a:lnTo>
                    <a:pt x="30" y="14"/>
                  </a:lnTo>
                  <a:lnTo>
                    <a:pt x="30" y="14"/>
                  </a:lnTo>
                  <a:lnTo>
                    <a:pt x="28" y="10"/>
                  </a:lnTo>
                  <a:lnTo>
                    <a:pt x="24" y="4"/>
                  </a:lnTo>
                  <a:lnTo>
                    <a:pt x="20" y="2"/>
                  </a:lnTo>
                  <a:lnTo>
                    <a:pt x="14"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51" name="Freeform 452"/>
            <p:cNvSpPr/>
            <p:nvPr/>
          </p:nvSpPr>
          <p:spPr bwMode="auto">
            <a:xfrm>
              <a:off x="1906588" y="1670050"/>
              <a:ext cx="47625" cy="47625"/>
            </a:xfrm>
            <a:custGeom>
              <a:avLst/>
              <a:gdLst/>
              <a:ahLst/>
              <a:cxnLst>
                <a:cxn ang="0">
                  <a:pos x="14" y="0"/>
                </a:cxn>
                <a:cxn ang="0">
                  <a:pos x="14" y="0"/>
                </a:cxn>
                <a:cxn ang="0">
                  <a:pos x="8" y="2"/>
                </a:cxn>
                <a:cxn ang="0">
                  <a:pos x="4" y="4"/>
                </a:cxn>
                <a:cxn ang="0">
                  <a:pos x="2" y="10"/>
                </a:cxn>
                <a:cxn ang="0">
                  <a:pos x="0" y="14"/>
                </a:cxn>
                <a:cxn ang="0">
                  <a:pos x="0" y="14"/>
                </a:cxn>
                <a:cxn ang="0">
                  <a:pos x="2" y="20"/>
                </a:cxn>
                <a:cxn ang="0">
                  <a:pos x="4" y="26"/>
                </a:cxn>
                <a:cxn ang="0">
                  <a:pos x="8" y="28"/>
                </a:cxn>
                <a:cxn ang="0">
                  <a:pos x="14" y="30"/>
                </a:cxn>
                <a:cxn ang="0">
                  <a:pos x="14" y="30"/>
                </a:cxn>
                <a:cxn ang="0">
                  <a:pos x="20" y="28"/>
                </a:cxn>
                <a:cxn ang="0">
                  <a:pos x="24" y="26"/>
                </a:cxn>
                <a:cxn ang="0">
                  <a:pos x="28" y="20"/>
                </a:cxn>
                <a:cxn ang="0">
                  <a:pos x="30" y="14"/>
                </a:cxn>
                <a:cxn ang="0">
                  <a:pos x="30" y="14"/>
                </a:cxn>
                <a:cxn ang="0">
                  <a:pos x="28" y="10"/>
                </a:cxn>
                <a:cxn ang="0">
                  <a:pos x="24" y="4"/>
                </a:cxn>
                <a:cxn ang="0">
                  <a:pos x="20" y="2"/>
                </a:cxn>
                <a:cxn ang="0">
                  <a:pos x="14" y="0"/>
                </a:cxn>
              </a:cxnLst>
              <a:rect l="0" t="0" r="r" b="b"/>
              <a:pathLst>
                <a:path w="30" h="30">
                  <a:moveTo>
                    <a:pt x="14" y="0"/>
                  </a:moveTo>
                  <a:lnTo>
                    <a:pt x="14" y="0"/>
                  </a:lnTo>
                  <a:lnTo>
                    <a:pt x="8" y="2"/>
                  </a:lnTo>
                  <a:lnTo>
                    <a:pt x="4" y="4"/>
                  </a:lnTo>
                  <a:lnTo>
                    <a:pt x="2" y="10"/>
                  </a:lnTo>
                  <a:lnTo>
                    <a:pt x="0" y="14"/>
                  </a:lnTo>
                  <a:lnTo>
                    <a:pt x="0" y="14"/>
                  </a:lnTo>
                  <a:lnTo>
                    <a:pt x="2" y="20"/>
                  </a:lnTo>
                  <a:lnTo>
                    <a:pt x="4" y="26"/>
                  </a:lnTo>
                  <a:lnTo>
                    <a:pt x="8" y="28"/>
                  </a:lnTo>
                  <a:lnTo>
                    <a:pt x="14" y="30"/>
                  </a:lnTo>
                  <a:lnTo>
                    <a:pt x="14" y="30"/>
                  </a:lnTo>
                  <a:lnTo>
                    <a:pt x="20" y="28"/>
                  </a:lnTo>
                  <a:lnTo>
                    <a:pt x="24" y="26"/>
                  </a:lnTo>
                  <a:lnTo>
                    <a:pt x="28" y="20"/>
                  </a:lnTo>
                  <a:lnTo>
                    <a:pt x="30" y="14"/>
                  </a:lnTo>
                  <a:lnTo>
                    <a:pt x="30" y="14"/>
                  </a:lnTo>
                  <a:lnTo>
                    <a:pt x="28" y="10"/>
                  </a:lnTo>
                  <a:lnTo>
                    <a:pt x="24" y="4"/>
                  </a:lnTo>
                  <a:lnTo>
                    <a:pt x="20" y="2"/>
                  </a:lnTo>
                  <a:lnTo>
                    <a:pt x="14"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52" name="Freeform 453"/>
            <p:cNvSpPr/>
            <p:nvPr/>
          </p:nvSpPr>
          <p:spPr bwMode="auto">
            <a:xfrm>
              <a:off x="2468563" y="1660525"/>
              <a:ext cx="31750" cy="28575"/>
            </a:xfrm>
            <a:custGeom>
              <a:avLst/>
              <a:gdLst/>
              <a:ahLst/>
              <a:cxnLst>
                <a:cxn ang="0">
                  <a:pos x="10" y="0"/>
                </a:cxn>
                <a:cxn ang="0">
                  <a:pos x="10" y="0"/>
                </a:cxn>
                <a:cxn ang="0">
                  <a:pos x="6" y="2"/>
                </a:cxn>
                <a:cxn ang="0">
                  <a:pos x="4" y="4"/>
                </a:cxn>
                <a:cxn ang="0">
                  <a:pos x="2" y="6"/>
                </a:cxn>
                <a:cxn ang="0">
                  <a:pos x="0" y="10"/>
                </a:cxn>
                <a:cxn ang="0">
                  <a:pos x="0" y="10"/>
                </a:cxn>
                <a:cxn ang="0">
                  <a:pos x="2" y="14"/>
                </a:cxn>
                <a:cxn ang="0">
                  <a:pos x="4" y="16"/>
                </a:cxn>
                <a:cxn ang="0">
                  <a:pos x="6" y="18"/>
                </a:cxn>
                <a:cxn ang="0">
                  <a:pos x="10" y="18"/>
                </a:cxn>
                <a:cxn ang="0">
                  <a:pos x="10" y="18"/>
                </a:cxn>
                <a:cxn ang="0">
                  <a:pos x="14" y="18"/>
                </a:cxn>
                <a:cxn ang="0">
                  <a:pos x="16" y="16"/>
                </a:cxn>
                <a:cxn ang="0">
                  <a:pos x="18" y="14"/>
                </a:cxn>
                <a:cxn ang="0">
                  <a:pos x="20" y="10"/>
                </a:cxn>
                <a:cxn ang="0">
                  <a:pos x="20" y="10"/>
                </a:cxn>
                <a:cxn ang="0">
                  <a:pos x="18" y="6"/>
                </a:cxn>
                <a:cxn ang="0">
                  <a:pos x="16" y="4"/>
                </a:cxn>
                <a:cxn ang="0">
                  <a:pos x="14" y="2"/>
                </a:cxn>
                <a:cxn ang="0">
                  <a:pos x="10" y="0"/>
                </a:cxn>
              </a:cxnLst>
              <a:rect l="0" t="0" r="r" b="b"/>
              <a:pathLst>
                <a:path w="20" h="18">
                  <a:moveTo>
                    <a:pt x="10" y="0"/>
                  </a:moveTo>
                  <a:lnTo>
                    <a:pt x="10" y="0"/>
                  </a:lnTo>
                  <a:lnTo>
                    <a:pt x="6" y="2"/>
                  </a:lnTo>
                  <a:lnTo>
                    <a:pt x="4" y="4"/>
                  </a:lnTo>
                  <a:lnTo>
                    <a:pt x="2" y="6"/>
                  </a:lnTo>
                  <a:lnTo>
                    <a:pt x="0" y="10"/>
                  </a:lnTo>
                  <a:lnTo>
                    <a:pt x="0" y="10"/>
                  </a:lnTo>
                  <a:lnTo>
                    <a:pt x="2" y="14"/>
                  </a:lnTo>
                  <a:lnTo>
                    <a:pt x="4" y="16"/>
                  </a:lnTo>
                  <a:lnTo>
                    <a:pt x="6" y="18"/>
                  </a:lnTo>
                  <a:lnTo>
                    <a:pt x="10" y="18"/>
                  </a:lnTo>
                  <a:lnTo>
                    <a:pt x="10" y="18"/>
                  </a:lnTo>
                  <a:lnTo>
                    <a:pt x="14" y="18"/>
                  </a:lnTo>
                  <a:lnTo>
                    <a:pt x="16" y="16"/>
                  </a:lnTo>
                  <a:lnTo>
                    <a:pt x="18" y="14"/>
                  </a:lnTo>
                  <a:lnTo>
                    <a:pt x="20" y="10"/>
                  </a:lnTo>
                  <a:lnTo>
                    <a:pt x="20" y="10"/>
                  </a:lnTo>
                  <a:lnTo>
                    <a:pt x="18" y="6"/>
                  </a:lnTo>
                  <a:lnTo>
                    <a:pt x="16" y="4"/>
                  </a:lnTo>
                  <a:lnTo>
                    <a:pt x="14" y="2"/>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53" name="Freeform 454"/>
            <p:cNvSpPr/>
            <p:nvPr/>
          </p:nvSpPr>
          <p:spPr bwMode="auto">
            <a:xfrm>
              <a:off x="2468563" y="1660525"/>
              <a:ext cx="31750" cy="28575"/>
            </a:xfrm>
            <a:custGeom>
              <a:avLst/>
              <a:gdLst/>
              <a:ahLst/>
              <a:cxnLst>
                <a:cxn ang="0">
                  <a:pos x="10" y="0"/>
                </a:cxn>
                <a:cxn ang="0">
                  <a:pos x="10" y="0"/>
                </a:cxn>
                <a:cxn ang="0">
                  <a:pos x="6" y="2"/>
                </a:cxn>
                <a:cxn ang="0">
                  <a:pos x="4" y="4"/>
                </a:cxn>
                <a:cxn ang="0">
                  <a:pos x="2" y="6"/>
                </a:cxn>
                <a:cxn ang="0">
                  <a:pos x="0" y="10"/>
                </a:cxn>
                <a:cxn ang="0">
                  <a:pos x="0" y="10"/>
                </a:cxn>
                <a:cxn ang="0">
                  <a:pos x="2" y="14"/>
                </a:cxn>
                <a:cxn ang="0">
                  <a:pos x="4" y="16"/>
                </a:cxn>
                <a:cxn ang="0">
                  <a:pos x="6" y="18"/>
                </a:cxn>
                <a:cxn ang="0">
                  <a:pos x="10" y="18"/>
                </a:cxn>
                <a:cxn ang="0">
                  <a:pos x="10" y="18"/>
                </a:cxn>
                <a:cxn ang="0">
                  <a:pos x="14" y="18"/>
                </a:cxn>
                <a:cxn ang="0">
                  <a:pos x="16" y="16"/>
                </a:cxn>
                <a:cxn ang="0">
                  <a:pos x="18" y="14"/>
                </a:cxn>
                <a:cxn ang="0">
                  <a:pos x="20" y="10"/>
                </a:cxn>
                <a:cxn ang="0">
                  <a:pos x="20" y="10"/>
                </a:cxn>
                <a:cxn ang="0">
                  <a:pos x="18" y="6"/>
                </a:cxn>
                <a:cxn ang="0">
                  <a:pos x="16" y="4"/>
                </a:cxn>
                <a:cxn ang="0">
                  <a:pos x="14" y="2"/>
                </a:cxn>
                <a:cxn ang="0">
                  <a:pos x="10" y="0"/>
                </a:cxn>
              </a:cxnLst>
              <a:rect l="0" t="0" r="r" b="b"/>
              <a:pathLst>
                <a:path w="20" h="18">
                  <a:moveTo>
                    <a:pt x="10" y="0"/>
                  </a:moveTo>
                  <a:lnTo>
                    <a:pt x="10" y="0"/>
                  </a:lnTo>
                  <a:lnTo>
                    <a:pt x="6" y="2"/>
                  </a:lnTo>
                  <a:lnTo>
                    <a:pt x="4" y="4"/>
                  </a:lnTo>
                  <a:lnTo>
                    <a:pt x="2" y="6"/>
                  </a:lnTo>
                  <a:lnTo>
                    <a:pt x="0" y="10"/>
                  </a:lnTo>
                  <a:lnTo>
                    <a:pt x="0" y="10"/>
                  </a:lnTo>
                  <a:lnTo>
                    <a:pt x="2" y="14"/>
                  </a:lnTo>
                  <a:lnTo>
                    <a:pt x="4" y="16"/>
                  </a:lnTo>
                  <a:lnTo>
                    <a:pt x="6" y="18"/>
                  </a:lnTo>
                  <a:lnTo>
                    <a:pt x="10" y="18"/>
                  </a:lnTo>
                  <a:lnTo>
                    <a:pt x="10" y="18"/>
                  </a:lnTo>
                  <a:lnTo>
                    <a:pt x="14" y="18"/>
                  </a:lnTo>
                  <a:lnTo>
                    <a:pt x="16" y="16"/>
                  </a:lnTo>
                  <a:lnTo>
                    <a:pt x="18" y="14"/>
                  </a:lnTo>
                  <a:lnTo>
                    <a:pt x="20" y="10"/>
                  </a:lnTo>
                  <a:lnTo>
                    <a:pt x="20" y="10"/>
                  </a:lnTo>
                  <a:lnTo>
                    <a:pt x="18" y="6"/>
                  </a:lnTo>
                  <a:lnTo>
                    <a:pt x="16" y="4"/>
                  </a:lnTo>
                  <a:lnTo>
                    <a:pt x="14" y="2"/>
                  </a:lnTo>
                  <a:lnTo>
                    <a:pt x="10"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54" name="Freeform 455"/>
            <p:cNvSpPr/>
            <p:nvPr/>
          </p:nvSpPr>
          <p:spPr bwMode="auto">
            <a:xfrm>
              <a:off x="3017838" y="1441450"/>
              <a:ext cx="19050"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0" y="12"/>
                </a:cxn>
                <a:cxn ang="0">
                  <a:pos x="12" y="8"/>
                </a:cxn>
                <a:cxn ang="0">
                  <a:pos x="12" y="8"/>
                </a:cxn>
                <a:cxn ang="0">
                  <a:pos x="10" y="2"/>
                </a:cxn>
                <a:cxn ang="0">
                  <a:pos x="6" y="0"/>
                </a:cxn>
              </a:cxnLst>
              <a:rect l="0" t="0" r="r" b="b"/>
              <a:pathLst>
                <a:path w="12" h="14">
                  <a:moveTo>
                    <a:pt x="6" y="0"/>
                  </a:moveTo>
                  <a:lnTo>
                    <a:pt x="6" y="0"/>
                  </a:lnTo>
                  <a:lnTo>
                    <a:pt x="2" y="2"/>
                  </a:lnTo>
                  <a:lnTo>
                    <a:pt x="0" y="8"/>
                  </a:lnTo>
                  <a:lnTo>
                    <a:pt x="0" y="8"/>
                  </a:lnTo>
                  <a:lnTo>
                    <a:pt x="2" y="12"/>
                  </a:lnTo>
                  <a:lnTo>
                    <a:pt x="6" y="14"/>
                  </a:lnTo>
                  <a:lnTo>
                    <a:pt x="6" y="14"/>
                  </a:lnTo>
                  <a:lnTo>
                    <a:pt x="10" y="12"/>
                  </a:lnTo>
                  <a:lnTo>
                    <a:pt x="12" y="8"/>
                  </a:lnTo>
                  <a:lnTo>
                    <a:pt x="12" y="8"/>
                  </a:lnTo>
                  <a:lnTo>
                    <a:pt x="10"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55" name="Freeform 456"/>
            <p:cNvSpPr/>
            <p:nvPr/>
          </p:nvSpPr>
          <p:spPr bwMode="auto">
            <a:xfrm>
              <a:off x="3017838" y="1441450"/>
              <a:ext cx="19050"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0" y="12"/>
                </a:cxn>
                <a:cxn ang="0">
                  <a:pos x="12" y="8"/>
                </a:cxn>
                <a:cxn ang="0">
                  <a:pos x="12" y="8"/>
                </a:cxn>
                <a:cxn ang="0">
                  <a:pos x="10" y="2"/>
                </a:cxn>
                <a:cxn ang="0">
                  <a:pos x="6" y="0"/>
                </a:cxn>
              </a:cxnLst>
              <a:rect l="0" t="0" r="r" b="b"/>
              <a:pathLst>
                <a:path w="12" h="14">
                  <a:moveTo>
                    <a:pt x="6" y="0"/>
                  </a:moveTo>
                  <a:lnTo>
                    <a:pt x="6" y="0"/>
                  </a:lnTo>
                  <a:lnTo>
                    <a:pt x="2" y="2"/>
                  </a:lnTo>
                  <a:lnTo>
                    <a:pt x="0" y="8"/>
                  </a:lnTo>
                  <a:lnTo>
                    <a:pt x="0" y="8"/>
                  </a:lnTo>
                  <a:lnTo>
                    <a:pt x="2" y="12"/>
                  </a:lnTo>
                  <a:lnTo>
                    <a:pt x="6" y="14"/>
                  </a:lnTo>
                  <a:lnTo>
                    <a:pt x="6" y="14"/>
                  </a:lnTo>
                  <a:lnTo>
                    <a:pt x="10" y="12"/>
                  </a:lnTo>
                  <a:lnTo>
                    <a:pt x="12" y="8"/>
                  </a:lnTo>
                  <a:lnTo>
                    <a:pt x="12" y="8"/>
                  </a:lnTo>
                  <a:lnTo>
                    <a:pt x="10"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56" name="Freeform 457"/>
            <p:cNvSpPr/>
            <p:nvPr/>
          </p:nvSpPr>
          <p:spPr bwMode="auto">
            <a:xfrm>
              <a:off x="3389313" y="160337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57" name="Freeform 458"/>
            <p:cNvSpPr/>
            <p:nvPr/>
          </p:nvSpPr>
          <p:spPr bwMode="auto">
            <a:xfrm>
              <a:off x="3389313" y="160337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58" name="Freeform 459"/>
            <p:cNvSpPr/>
            <p:nvPr/>
          </p:nvSpPr>
          <p:spPr bwMode="auto">
            <a:xfrm>
              <a:off x="3744913" y="182562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59" name="Freeform 460"/>
            <p:cNvSpPr/>
            <p:nvPr/>
          </p:nvSpPr>
          <p:spPr bwMode="auto">
            <a:xfrm>
              <a:off x="3744913" y="182562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60" name="Freeform 465"/>
            <p:cNvSpPr/>
            <p:nvPr/>
          </p:nvSpPr>
          <p:spPr bwMode="auto">
            <a:xfrm>
              <a:off x="1582738" y="105092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61" name="Freeform 466"/>
            <p:cNvSpPr/>
            <p:nvPr/>
          </p:nvSpPr>
          <p:spPr bwMode="auto">
            <a:xfrm>
              <a:off x="1582738" y="105092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62" name="Freeform 467"/>
            <p:cNvSpPr/>
            <p:nvPr/>
          </p:nvSpPr>
          <p:spPr bwMode="auto">
            <a:xfrm>
              <a:off x="2001838" y="1470025"/>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63" name="Freeform 468"/>
            <p:cNvSpPr/>
            <p:nvPr/>
          </p:nvSpPr>
          <p:spPr bwMode="auto">
            <a:xfrm>
              <a:off x="2001838" y="1470025"/>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64" name="Freeform 469"/>
            <p:cNvSpPr/>
            <p:nvPr/>
          </p:nvSpPr>
          <p:spPr bwMode="auto">
            <a:xfrm>
              <a:off x="3490913" y="1463675"/>
              <a:ext cx="34925" cy="34925"/>
            </a:xfrm>
            <a:custGeom>
              <a:avLst/>
              <a:gdLst/>
              <a:ahLst/>
              <a:cxnLst>
                <a:cxn ang="0">
                  <a:pos x="10" y="0"/>
                </a:cxn>
                <a:cxn ang="0">
                  <a:pos x="10" y="0"/>
                </a:cxn>
                <a:cxn ang="0">
                  <a:pos x="6" y="0"/>
                </a:cxn>
                <a:cxn ang="0">
                  <a:pos x="2" y="2"/>
                </a:cxn>
                <a:cxn ang="0">
                  <a:pos x="0" y="6"/>
                </a:cxn>
                <a:cxn ang="0">
                  <a:pos x="0" y="10"/>
                </a:cxn>
                <a:cxn ang="0">
                  <a:pos x="0" y="10"/>
                </a:cxn>
                <a:cxn ang="0">
                  <a:pos x="0" y="14"/>
                </a:cxn>
                <a:cxn ang="0">
                  <a:pos x="2" y="18"/>
                </a:cxn>
                <a:cxn ang="0">
                  <a:pos x="6" y="20"/>
                </a:cxn>
                <a:cxn ang="0">
                  <a:pos x="10" y="22"/>
                </a:cxn>
                <a:cxn ang="0">
                  <a:pos x="10" y="22"/>
                </a:cxn>
                <a:cxn ang="0">
                  <a:pos x="14" y="20"/>
                </a:cxn>
                <a:cxn ang="0">
                  <a:pos x="18" y="18"/>
                </a:cxn>
                <a:cxn ang="0">
                  <a:pos x="20" y="14"/>
                </a:cxn>
                <a:cxn ang="0">
                  <a:pos x="22" y="10"/>
                </a:cxn>
                <a:cxn ang="0">
                  <a:pos x="22" y="10"/>
                </a:cxn>
                <a:cxn ang="0">
                  <a:pos x="20" y="6"/>
                </a:cxn>
                <a:cxn ang="0">
                  <a:pos x="18" y="2"/>
                </a:cxn>
                <a:cxn ang="0">
                  <a:pos x="14" y="0"/>
                </a:cxn>
                <a:cxn ang="0">
                  <a:pos x="10" y="0"/>
                </a:cxn>
              </a:cxnLst>
              <a:rect l="0" t="0" r="r" b="b"/>
              <a:pathLst>
                <a:path w="22" h="22">
                  <a:moveTo>
                    <a:pt x="10" y="0"/>
                  </a:moveTo>
                  <a:lnTo>
                    <a:pt x="10" y="0"/>
                  </a:lnTo>
                  <a:lnTo>
                    <a:pt x="6" y="0"/>
                  </a:lnTo>
                  <a:lnTo>
                    <a:pt x="2" y="2"/>
                  </a:lnTo>
                  <a:lnTo>
                    <a:pt x="0" y="6"/>
                  </a:lnTo>
                  <a:lnTo>
                    <a:pt x="0" y="10"/>
                  </a:lnTo>
                  <a:lnTo>
                    <a:pt x="0" y="10"/>
                  </a:lnTo>
                  <a:lnTo>
                    <a:pt x="0" y="14"/>
                  </a:lnTo>
                  <a:lnTo>
                    <a:pt x="2" y="18"/>
                  </a:lnTo>
                  <a:lnTo>
                    <a:pt x="6" y="20"/>
                  </a:lnTo>
                  <a:lnTo>
                    <a:pt x="10" y="22"/>
                  </a:lnTo>
                  <a:lnTo>
                    <a:pt x="10" y="22"/>
                  </a:lnTo>
                  <a:lnTo>
                    <a:pt x="14" y="20"/>
                  </a:lnTo>
                  <a:lnTo>
                    <a:pt x="18" y="18"/>
                  </a:lnTo>
                  <a:lnTo>
                    <a:pt x="20" y="14"/>
                  </a:lnTo>
                  <a:lnTo>
                    <a:pt x="22" y="10"/>
                  </a:lnTo>
                  <a:lnTo>
                    <a:pt x="22" y="10"/>
                  </a:lnTo>
                  <a:lnTo>
                    <a:pt x="20" y="6"/>
                  </a:lnTo>
                  <a:lnTo>
                    <a:pt x="18" y="2"/>
                  </a:lnTo>
                  <a:lnTo>
                    <a:pt x="14" y="0"/>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65" name="Freeform 470"/>
            <p:cNvSpPr/>
            <p:nvPr/>
          </p:nvSpPr>
          <p:spPr bwMode="auto">
            <a:xfrm>
              <a:off x="3490913" y="1463675"/>
              <a:ext cx="34925" cy="34925"/>
            </a:xfrm>
            <a:custGeom>
              <a:avLst/>
              <a:gdLst/>
              <a:ahLst/>
              <a:cxnLst>
                <a:cxn ang="0">
                  <a:pos x="10" y="0"/>
                </a:cxn>
                <a:cxn ang="0">
                  <a:pos x="10" y="0"/>
                </a:cxn>
                <a:cxn ang="0">
                  <a:pos x="6" y="0"/>
                </a:cxn>
                <a:cxn ang="0">
                  <a:pos x="2" y="2"/>
                </a:cxn>
                <a:cxn ang="0">
                  <a:pos x="0" y="6"/>
                </a:cxn>
                <a:cxn ang="0">
                  <a:pos x="0" y="10"/>
                </a:cxn>
                <a:cxn ang="0">
                  <a:pos x="0" y="10"/>
                </a:cxn>
                <a:cxn ang="0">
                  <a:pos x="0" y="14"/>
                </a:cxn>
                <a:cxn ang="0">
                  <a:pos x="2" y="18"/>
                </a:cxn>
                <a:cxn ang="0">
                  <a:pos x="6" y="20"/>
                </a:cxn>
                <a:cxn ang="0">
                  <a:pos x="10" y="22"/>
                </a:cxn>
                <a:cxn ang="0">
                  <a:pos x="10" y="22"/>
                </a:cxn>
                <a:cxn ang="0">
                  <a:pos x="14" y="20"/>
                </a:cxn>
                <a:cxn ang="0">
                  <a:pos x="18" y="18"/>
                </a:cxn>
                <a:cxn ang="0">
                  <a:pos x="20" y="14"/>
                </a:cxn>
                <a:cxn ang="0">
                  <a:pos x="22" y="10"/>
                </a:cxn>
                <a:cxn ang="0">
                  <a:pos x="22" y="10"/>
                </a:cxn>
                <a:cxn ang="0">
                  <a:pos x="20" y="6"/>
                </a:cxn>
                <a:cxn ang="0">
                  <a:pos x="18" y="2"/>
                </a:cxn>
                <a:cxn ang="0">
                  <a:pos x="14" y="0"/>
                </a:cxn>
                <a:cxn ang="0">
                  <a:pos x="10" y="0"/>
                </a:cxn>
              </a:cxnLst>
              <a:rect l="0" t="0" r="r" b="b"/>
              <a:pathLst>
                <a:path w="22" h="22">
                  <a:moveTo>
                    <a:pt x="10" y="0"/>
                  </a:moveTo>
                  <a:lnTo>
                    <a:pt x="10" y="0"/>
                  </a:lnTo>
                  <a:lnTo>
                    <a:pt x="6" y="0"/>
                  </a:lnTo>
                  <a:lnTo>
                    <a:pt x="2" y="2"/>
                  </a:lnTo>
                  <a:lnTo>
                    <a:pt x="0" y="6"/>
                  </a:lnTo>
                  <a:lnTo>
                    <a:pt x="0" y="10"/>
                  </a:lnTo>
                  <a:lnTo>
                    <a:pt x="0" y="10"/>
                  </a:lnTo>
                  <a:lnTo>
                    <a:pt x="0" y="14"/>
                  </a:lnTo>
                  <a:lnTo>
                    <a:pt x="2" y="18"/>
                  </a:lnTo>
                  <a:lnTo>
                    <a:pt x="6" y="20"/>
                  </a:lnTo>
                  <a:lnTo>
                    <a:pt x="10" y="22"/>
                  </a:lnTo>
                  <a:lnTo>
                    <a:pt x="10" y="22"/>
                  </a:lnTo>
                  <a:lnTo>
                    <a:pt x="14" y="20"/>
                  </a:lnTo>
                  <a:lnTo>
                    <a:pt x="18" y="18"/>
                  </a:lnTo>
                  <a:lnTo>
                    <a:pt x="20" y="14"/>
                  </a:lnTo>
                  <a:lnTo>
                    <a:pt x="22" y="10"/>
                  </a:lnTo>
                  <a:lnTo>
                    <a:pt x="22" y="10"/>
                  </a:lnTo>
                  <a:lnTo>
                    <a:pt x="20" y="6"/>
                  </a:lnTo>
                  <a:lnTo>
                    <a:pt x="18" y="2"/>
                  </a:lnTo>
                  <a:lnTo>
                    <a:pt x="14" y="0"/>
                  </a:lnTo>
                  <a:lnTo>
                    <a:pt x="10"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66" name="Freeform 471"/>
            <p:cNvSpPr/>
            <p:nvPr/>
          </p:nvSpPr>
          <p:spPr bwMode="auto">
            <a:xfrm>
              <a:off x="3722688" y="1355725"/>
              <a:ext cx="34925" cy="34925"/>
            </a:xfrm>
            <a:custGeom>
              <a:avLst/>
              <a:gdLst/>
              <a:ahLst/>
              <a:cxnLst>
                <a:cxn ang="0">
                  <a:pos x="10" y="0"/>
                </a:cxn>
                <a:cxn ang="0">
                  <a:pos x="10" y="0"/>
                </a:cxn>
                <a:cxn ang="0">
                  <a:pos x="6" y="0"/>
                </a:cxn>
                <a:cxn ang="0">
                  <a:pos x="2" y="4"/>
                </a:cxn>
                <a:cxn ang="0">
                  <a:pos x="0" y="6"/>
                </a:cxn>
                <a:cxn ang="0">
                  <a:pos x="0" y="12"/>
                </a:cxn>
                <a:cxn ang="0">
                  <a:pos x="0" y="12"/>
                </a:cxn>
                <a:cxn ang="0">
                  <a:pos x="0" y="16"/>
                </a:cxn>
                <a:cxn ang="0">
                  <a:pos x="2" y="20"/>
                </a:cxn>
                <a:cxn ang="0">
                  <a:pos x="6" y="22"/>
                </a:cxn>
                <a:cxn ang="0">
                  <a:pos x="10" y="22"/>
                </a:cxn>
                <a:cxn ang="0">
                  <a:pos x="10" y="22"/>
                </a:cxn>
                <a:cxn ang="0">
                  <a:pos x="14" y="22"/>
                </a:cxn>
                <a:cxn ang="0">
                  <a:pos x="18" y="20"/>
                </a:cxn>
                <a:cxn ang="0">
                  <a:pos x="20" y="16"/>
                </a:cxn>
                <a:cxn ang="0">
                  <a:pos x="22" y="12"/>
                </a:cxn>
                <a:cxn ang="0">
                  <a:pos x="22" y="12"/>
                </a:cxn>
                <a:cxn ang="0">
                  <a:pos x="20" y="6"/>
                </a:cxn>
                <a:cxn ang="0">
                  <a:pos x="18" y="4"/>
                </a:cxn>
                <a:cxn ang="0">
                  <a:pos x="14" y="0"/>
                </a:cxn>
                <a:cxn ang="0">
                  <a:pos x="10" y="0"/>
                </a:cxn>
              </a:cxnLst>
              <a:rect l="0" t="0" r="r" b="b"/>
              <a:pathLst>
                <a:path w="22" h="22">
                  <a:moveTo>
                    <a:pt x="10" y="0"/>
                  </a:moveTo>
                  <a:lnTo>
                    <a:pt x="10" y="0"/>
                  </a:lnTo>
                  <a:lnTo>
                    <a:pt x="6" y="0"/>
                  </a:lnTo>
                  <a:lnTo>
                    <a:pt x="2" y="4"/>
                  </a:lnTo>
                  <a:lnTo>
                    <a:pt x="0" y="6"/>
                  </a:lnTo>
                  <a:lnTo>
                    <a:pt x="0" y="12"/>
                  </a:lnTo>
                  <a:lnTo>
                    <a:pt x="0" y="12"/>
                  </a:lnTo>
                  <a:lnTo>
                    <a:pt x="0" y="16"/>
                  </a:lnTo>
                  <a:lnTo>
                    <a:pt x="2" y="20"/>
                  </a:lnTo>
                  <a:lnTo>
                    <a:pt x="6" y="22"/>
                  </a:lnTo>
                  <a:lnTo>
                    <a:pt x="10" y="22"/>
                  </a:lnTo>
                  <a:lnTo>
                    <a:pt x="10" y="22"/>
                  </a:lnTo>
                  <a:lnTo>
                    <a:pt x="14" y="22"/>
                  </a:lnTo>
                  <a:lnTo>
                    <a:pt x="18" y="20"/>
                  </a:lnTo>
                  <a:lnTo>
                    <a:pt x="20" y="16"/>
                  </a:lnTo>
                  <a:lnTo>
                    <a:pt x="22" y="12"/>
                  </a:lnTo>
                  <a:lnTo>
                    <a:pt x="22" y="12"/>
                  </a:lnTo>
                  <a:lnTo>
                    <a:pt x="20" y="6"/>
                  </a:lnTo>
                  <a:lnTo>
                    <a:pt x="18" y="4"/>
                  </a:lnTo>
                  <a:lnTo>
                    <a:pt x="14" y="0"/>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67" name="Freeform 472"/>
            <p:cNvSpPr/>
            <p:nvPr/>
          </p:nvSpPr>
          <p:spPr bwMode="auto">
            <a:xfrm>
              <a:off x="3722688" y="1355725"/>
              <a:ext cx="34925" cy="34925"/>
            </a:xfrm>
            <a:custGeom>
              <a:avLst/>
              <a:gdLst/>
              <a:ahLst/>
              <a:cxnLst>
                <a:cxn ang="0">
                  <a:pos x="10" y="0"/>
                </a:cxn>
                <a:cxn ang="0">
                  <a:pos x="10" y="0"/>
                </a:cxn>
                <a:cxn ang="0">
                  <a:pos x="6" y="0"/>
                </a:cxn>
                <a:cxn ang="0">
                  <a:pos x="2" y="4"/>
                </a:cxn>
                <a:cxn ang="0">
                  <a:pos x="0" y="6"/>
                </a:cxn>
                <a:cxn ang="0">
                  <a:pos x="0" y="12"/>
                </a:cxn>
                <a:cxn ang="0">
                  <a:pos x="0" y="12"/>
                </a:cxn>
                <a:cxn ang="0">
                  <a:pos x="0" y="16"/>
                </a:cxn>
                <a:cxn ang="0">
                  <a:pos x="2" y="20"/>
                </a:cxn>
                <a:cxn ang="0">
                  <a:pos x="6" y="22"/>
                </a:cxn>
                <a:cxn ang="0">
                  <a:pos x="10" y="22"/>
                </a:cxn>
                <a:cxn ang="0">
                  <a:pos x="10" y="22"/>
                </a:cxn>
                <a:cxn ang="0">
                  <a:pos x="14" y="22"/>
                </a:cxn>
                <a:cxn ang="0">
                  <a:pos x="18" y="20"/>
                </a:cxn>
                <a:cxn ang="0">
                  <a:pos x="20" y="16"/>
                </a:cxn>
                <a:cxn ang="0">
                  <a:pos x="22" y="12"/>
                </a:cxn>
                <a:cxn ang="0">
                  <a:pos x="22" y="12"/>
                </a:cxn>
                <a:cxn ang="0">
                  <a:pos x="20" y="6"/>
                </a:cxn>
                <a:cxn ang="0">
                  <a:pos x="18" y="4"/>
                </a:cxn>
                <a:cxn ang="0">
                  <a:pos x="14" y="0"/>
                </a:cxn>
                <a:cxn ang="0">
                  <a:pos x="10" y="0"/>
                </a:cxn>
              </a:cxnLst>
              <a:rect l="0" t="0" r="r" b="b"/>
              <a:pathLst>
                <a:path w="22" h="22">
                  <a:moveTo>
                    <a:pt x="10" y="0"/>
                  </a:moveTo>
                  <a:lnTo>
                    <a:pt x="10" y="0"/>
                  </a:lnTo>
                  <a:lnTo>
                    <a:pt x="6" y="0"/>
                  </a:lnTo>
                  <a:lnTo>
                    <a:pt x="2" y="4"/>
                  </a:lnTo>
                  <a:lnTo>
                    <a:pt x="0" y="6"/>
                  </a:lnTo>
                  <a:lnTo>
                    <a:pt x="0" y="12"/>
                  </a:lnTo>
                  <a:lnTo>
                    <a:pt x="0" y="12"/>
                  </a:lnTo>
                  <a:lnTo>
                    <a:pt x="0" y="16"/>
                  </a:lnTo>
                  <a:lnTo>
                    <a:pt x="2" y="20"/>
                  </a:lnTo>
                  <a:lnTo>
                    <a:pt x="6" y="22"/>
                  </a:lnTo>
                  <a:lnTo>
                    <a:pt x="10" y="22"/>
                  </a:lnTo>
                  <a:lnTo>
                    <a:pt x="10" y="22"/>
                  </a:lnTo>
                  <a:lnTo>
                    <a:pt x="14" y="22"/>
                  </a:lnTo>
                  <a:lnTo>
                    <a:pt x="18" y="20"/>
                  </a:lnTo>
                  <a:lnTo>
                    <a:pt x="20" y="16"/>
                  </a:lnTo>
                  <a:lnTo>
                    <a:pt x="22" y="12"/>
                  </a:lnTo>
                  <a:lnTo>
                    <a:pt x="22" y="12"/>
                  </a:lnTo>
                  <a:lnTo>
                    <a:pt x="20" y="6"/>
                  </a:lnTo>
                  <a:lnTo>
                    <a:pt x="18" y="4"/>
                  </a:lnTo>
                  <a:lnTo>
                    <a:pt x="14" y="0"/>
                  </a:lnTo>
                  <a:lnTo>
                    <a:pt x="10"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68" name="Freeform 473"/>
            <p:cNvSpPr/>
            <p:nvPr/>
          </p:nvSpPr>
          <p:spPr bwMode="auto">
            <a:xfrm>
              <a:off x="4094163" y="1568450"/>
              <a:ext cx="34925" cy="34925"/>
            </a:xfrm>
            <a:custGeom>
              <a:avLst/>
              <a:gdLst/>
              <a:ahLst/>
              <a:cxnLst>
                <a:cxn ang="0">
                  <a:pos x="12" y="0"/>
                </a:cxn>
                <a:cxn ang="0">
                  <a:pos x="12" y="0"/>
                </a:cxn>
                <a:cxn ang="0">
                  <a:pos x="8" y="2"/>
                </a:cxn>
                <a:cxn ang="0">
                  <a:pos x="4" y="4"/>
                </a:cxn>
                <a:cxn ang="0">
                  <a:pos x="2" y="8"/>
                </a:cxn>
                <a:cxn ang="0">
                  <a:pos x="0" y="12"/>
                </a:cxn>
                <a:cxn ang="0">
                  <a:pos x="0" y="12"/>
                </a:cxn>
                <a:cxn ang="0">
                  <a:pos x="2" y="16"/>
                </a:cxn>
                <a:cxn ang="0">
                  <a:pos x="4" y="20"/>
                </a:cxn>
                <a:cxn ang="0">
                  <a:pos x="8" y="22"/>
                </a:cxn>
                <a:cxn ang="0">
                  <a:pos x="12" y="22"/>
                </a:cxn>
                <a:cxn ang="0">
                  <a:pos x="12" y="22"/>
                </a:cxn>
                <a:cxn ang="0">
                  <a:pos x="16" y="22"/>
                </a:cxn>
                <a:cxn ang="0">
                  <a:pos x="20" y="20"/>
                </a:cxn>
                <a:cxn ang="0">
                  <a:pos x="22" y="16"/>
                </a:cxn>
                <a:cxn ang="0">
                  <a:pos x="22" y="12"/>
                </a:cxn>
                <a:cxn ang="0">
                  <a:pos x="22" y="12"/>
                </a:cxn>
                <a:cxn ang="0">
                  <a:pos x="22" y="8"/>
                </a:cxn>
                <a:cxn ang="0">
                  <a:pos x="20" y="4"/>
                </a:cxn>
                <a:cxn ang="0">
                  <a:pos x="16" y="2"/>
                </a:cxn>
                <a:cxn ang="0">
                  <a:pos x="12" y="0"/>
                </a:cxn>
              </a:cxnLst>
              <a:rect l="0" t="0" r="r" b="b"/>
              <a:pathLst>
                <a:path w="22" h="22">
                  <a:moveTo>
                    <a:pt x="12" y="0"/>
                  </a:moveTo>
                  <a:lnTo>
                    <a:pt x="12" y="0"/>
                  </a:lnTo>
                  <a:lnTo>
                    <a:pt x="8" y="2"/>
                  </a:lnTo>
                  <a:lnTo>
                    <a:pt x="4" y="4"/>
                  </a:lnTo>
                  <a:lnTo>
                    <a:pt x="2" y="8"/>
                  </a:lnTo>
                  <a:lnTo>
                    <a:pt x="0" y="12"/>
                  </a:lnTo>
                  <a:lnTo>
                    <a:pt x="0" y="12"/>
                  </a:lnTo>
                  <a:lnTo>
                    <a:pt x="2" y="16"/>
                  </a:lnTo>
                  <a:lnTo>
                    <a:pt x="4" y="20"/>
                  </a:lnTo>
                  <a:lnTo>
                    <a:pt x="8" y="22"/>
                  </a:lnTo>
                  <a:lnTo>
                    <a:pt x="12" y="22"/>
                  </a:lnTo>
                  <a:lnTo>
                    <a:pt x="12" y="22"/>
                  </a:lnTo>
                  <a:lnTo>
                    <a:pt x="16" y="22"/>
                  </a:lnTo>
                  <a:lnTo>
                    <a:pt x="20" y="20"/>
                  </a:lnTo>
                  <a:lnTo>
                    <a:pt x="22" y="16"/>
                  </a:lnTo>
                  <a:lnTo>
                    <a:pt x="22" y="12"/>
                  </a:lnTo>
                  <a:lnTo>
                    <a:pt x="22" y="12"/>
                  </a:lnTo>
                  <a:lnTo>
                    <a:pt x="22" y="8"/>
                  </a:lnTo>
                  <a:lnTo>
                    <a:pt x="20" y="4"/>
                  </a:lnTo>
                  <a:lnTo>
                    <a:pt x="16" y="2"/>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69" name="Freeform 474"/>
            <p:cNvSpPr/>
            <p:nvPr/>
          </p:nvSpPr>
          <p:spPr bwMode="auto">
            <a:xfrm>
              <a:off x="4094163" y="1568450"/>
              <a:ext cx="34925" cy="34925"/>
            </a:xfrm>
            <a:custGeom>
              <a:avLst/>
              <a:gdLst/>
              <a:ahLst/>
              <a:cxnLst>
                <a:cxn ang="0">
                  <a:pos x="12" y="0"/>
                </a:cxn>
                <a:cxn ang="0">
                  <a:pos x="12" y="0"/>
                </a:cxn>
                <a:cxn ang="0">
                  <a:pos x="8" y="2"/>
                </a:cxn>
                <a:cxn ang="0">
                  <a:pos x="4" y="4"/>
                </a:cxn>
                <a:cxn ang="0">
                  <a:pos x="2" y="8"/>
                </a:cxn>
                <a:cxn ang="0">
                  <a:pos x="0" y="12"/>
                </a:cxn>
                <a:cxn ang="0">
                  <a:pos x="0" y="12"/>
                </a:cxn>
                <a:cxn ang="0">
                  <a:pos x="2" y="16"/>
                </a:cxn>
                <a:cxn ang="0">
                  <a:pos x="4" y="20"/>
                </a:cxn>
                <a:cxn ang="0">
                  <a:pos x="8" y="22"/>
                </a:cxn>
                <a:cxn ang="0">
                  <a:pos x="12" y="22"/>
                </a:cxn>
                <a:cxn ang="0">
                  <a:pos x="12" y="22"/>
                </a:cxn>
                <a:cxn ang="0">
                  <a:pos x="16" y="22"/>
                </a:cxn>
                <a:cxn ang="0">
                  <a:pos x="20" y="20"/>
                </a:cxn>
                <a:cxn ang="0">
                  <a:pos x="22" y="16"/>
                </a:cxn>
                <a:cxn ang="0">
                  <a:pos x="22" y="12"/>
                </a:cxn>
                <a:cxn ang="0">
                  <a:pos x="22" y="12"/>
                </a:cxn>
                <a:cxn ang="0">
                  <a:pos x="22" y="8"/>
                </a:cxn>
                <a:cxn ang="0">
                  <a:pos x="20" y="4"/>
                </a:cxn>
                <a:cxn ang="0">
                  <a:pos x="16" y="2"/>
                </a:cxn>
                <a:cxn ang="0">
                  <a:pos x="12" y="0"/>
                </a:cxn>
              </a:cxnLst>
              <a:rect l="0" t="0" r="r" b="b"/>
              <a:pathLst>
                <a:path w="22" h="22">
                  <a:moveTo>
                    <a:pt x="12" y="0"/>
                  </a:moveTo>
                  <a:lnTo>
                    <a:pt x="12" y="0"/>
                  </a:lnTo>
                  <a:lnTo>
                    <a:pt x="8" y="2"/>
                  </a:lnTo>
                  <a:lnTo>
                    <a:pt x="4" y="4"/>
                  </a:lnTo>
                  <a:lnTo>
                    <a:pt x="2" y="8"/>
                  </a:lnTo>
                  <a:lnTo>
                    <a:pt x="0" y="12"/>
                  </a:lnTo>
                  <a:lnTo>
                    <a:pt x="0" y="12"/>
                  </a:lnTo>
                  <a:lnTo>
                    <a:pt x="2" y="16"/>
                  </a:lnTo>
                  <a:lnTo>
                    <a:pt x="4" y="20"/>
                  </a:lnTo>
                  <a:lnTo>
                    <a:pt x="8" y="22"/>
                  </a:lnTo>
                  <a:lnTo>
                    <a:pt x="12" y="22"/>
                  </a:lnTo>
                  <a:lnTo>
                    <a:pt x="12" y="22"/>
                  </a:lnTo>
                  <a:lnTo>
                    <a:pt x="16" y="22"/>
                  </a:lnTo>
                  <a:lnTo>
                    <a:pt x="20" y="20"/>
                  </a:lnTo>
                  <a:lnTo>
                    <a:pt x="22" y="16"/>
                  </a:lnTo>
                  <a:lnTo>
                    <a:pt x="22" y="12"/>
                  </a:lnTo>
                  <a:lnTo>
                    <a:pt x="22" y="12"/>
                  </a:lnTo>
                  <a:lnTo>
                    <a:pt x="22" y="8"/>
                  </a:lnTo>
                  <a:lnTo>
                    <a:pt x="20" y="4"/>
                  </a:lnTo>
                  <a:lnTo>
                    <a:pt x="16" y="2"/>
                  </a:lnTo>
                  <a:lnTo>
                    <a:pt x="12"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70" name="Freeform 475"/>
            <p:cNvSpPr/>
            <p:nvPr/>
          </p:nvSpPr>
          <p:spPr bwMode="auto">
            <a:xfrm>
              <a:off x="5732463" y="1025525"/>
              <a:ext cx="34925" cy="34925"/>
            </a:xfrm>
            <a:custGeom>
              <a:avLst/>
              <a:gdLst/>
              <a:ahLst/>
              <a:cxnLst>
                <a:cxn ang="0">
                  <a:pos x="12" y="0"/>
                </a:cxn>
                <a:cxn ang="0">
                  <a:pos x="12" y="0"/>
                </a:cxn>
                <a:cxn ang="0">
                  <a:pos x="6" y="2"/>
                </a:cxn>
                <a:cxn ang="0">
                  <a:pos x="4" y="4"/>
                </a:cxn>
                <a:cxn ang="0">
                  <a:pos x="0" y="8"/>
                </a:cxn>
                <a:cxn ang="0">
                  <a:pos x="0" y="12"/>
                </a:cxn>
                <a:cxn ang="0">
                  <a:pos x="0" y="12"/>
                </a:cxn>
                <a:cxn ang="0">
                  <a:pos x="0" y="16"/>
                </a:cxn>
                <a:cxn ang="0">
                  <a:pos x="4" y="20"/>
                </a:cxn>
                <a:cxn ang="0">
                  <a:pos x="6" y="22"/>
                </a:cxn>
                <a:cxn ang="0">
                  <a:pos x="12" y="22"/>
                </a:cxn>
                <a:cxn ang="0">
                  <a:pos x="12" y="22"/>
                </a:cxn>
                <a:cxn ang="0">
                  <a:pos x="16" y="22"/>
                </a:cxn>
                <a:cxn ang="0">
                  <a:pos x="20" y="20"/>
                </a:cxn>
                <a:cxn ang="0">
                  <a:pos x="22" y="16"/>
                </a:cxn>
                <a:cxn ang="0">
                  <a:pos x="22" y="12"/>
                </a:cxn>
                <a:cxn ang="0">
                  <a:pos x="22" y="12"/>
                </a:cxn>
                <a:cxn ang="0">
                  <a:pos x="22" y="8"/>
                </a:cxn>
                <a:cxn ang="0">
                  <a:pos x="20" y="4"/>
                </a:cxn>
                <a:cxn ang="0">
                  <a:pos x="16" y="2"/>
                </a:cxn>
                <a:cxn ang="0">
                  <a:pos x="12" y="0"/>
                </a:cxn>
              </a:cxnLst>
              <a:rect l="0" t="0" r="r" b="b"/>
              <a:pathLst>
                <a:path w="22" h="22">
                  <a:moveTo>
                    <a:pt x="12" y="0"/>
                  </a:moveTo>
                  <a:lnTo>
                    <a:pt x="12" y="0"/>
                  </a:lnTo>
                  <a:lnTo>
                    <a:pt x="6" y="2"/>
                  </a:lnTo>
                  <a:lnTo>
                    <a:pt x="4" y="4"/>
                  </a:lnTo>
                  <a:lnTo>
                    <a:pt x="0" y="8"/>
                  </a:lnTo>
                  <a:lnTo>
                    <a:pt x="0" y="12"/>
                  </a:lnTo>
                  <a:lnTo>
                    <a:pt x="0" y="12"/>
                  </a:lnTo>
                  <a:lnTo>
                    <a:pt x="0" y="16"/>
                  </a:lnTo>
                  <a:lnTo>
                    <a:pt x="4" y="20"/>
                  </a:lnTo>
                  <a:lnTo>
                    <a:pt x="6" y="22"/>
                  </a:lnTo>
                  <a:lnTo>
                    <a:pt x="12" y="22"/>
                  </a:lnTo>
                  <a:lnTo>
                    <a:pt x="12" y="22"/>
                  </a:lnTo>
                  <a:lnTo>
                    <a:pt x="16" y="22"/>
                  </a:lnTo>
                  <a:lnTo>
                    <a:pt x="20" y="20"/>
                  </a:lnTo>
                  <a:lnTo>
                    <a:pt x="22" y="16"/>
                  </a:lnTo>
                  <a:lnTo>
                    <a:pt x="22" y="12"/>
                  </a:lnTo>
                  <a:lnTo>
                    <a:pt x="22" y="12"/>
                  </a:lnTo>
                  <a:lnTo>
                    <a:pt x="22" y="8"/>
                  </a:lnTo>
                  <a:lnTo>
                    <a:pt x="20" y="4"/>
                  </a:lnTo>
                  <a:lnTo>
                    <a:pt x="16" y="2"/>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71" name="Freeform 476"/>
            <p:cNvSpPr/>
            <p:nvPr/>
          </p:nvSpPr>
          <p:spPr bwMode="auto">
            <a:xfrm>
              <a:off x="5732463" y="1025525"/>
              <a:ext cx="34925" cy="34925"/>
            </a:xfrm>
            <a:custGeom>
              <a:avLst/>
              <a:gdLst/>
              <a:ahLst/>
              <a:cxnLst>
                <a:cxn ang="0">
                  <a:pos x="12" y="0"/>
                </a:cxn>
                <a:cxn ang="0">
                  <a:pos x="12" y="0"/>
                </a:cxn>
                <a:cxn ang="0">
                  <a:pos x="6" y="2"/>
                </a:cxn>
                <a:cxn ang="0">
                  <a:pos x="4" y="4"/>
                </a:cxn>
                <a:cxn ang="0">
                  <a:pos x="0" y="8"/>
                </a:cxn>
                <a:cxn ang="0">
                  <a:pos x="0" y="12"/>
                </a:cxn>
                <a:cxn ang="0">
                  <a:pos x="0" y="12"/>
                </a:cxn>
                <a:cxn ang="0">
                  <a:pos x="0" y="16"/>
                </a:cxn>
                <a:cxn ang="0">
                  <a:pos x="4" y="20"/>
                </a:cxn>
                <a:cxn ang="0">
                  <a:pos x="6" y="22"/>
                </a:cxn>
                <a:cxn ang="0">
                  <a:pos x="12" y="22"/>
                </a:cxn>
                <a:cxn ang="0">
                  <a:pos x="12" y="22"/>
                </a:cxn>
                <a:cxn ang="0">
                  <a:pos x="16" y="22"/>
                </a:cxn>
                <a:cxn ang="0">
                  <a:pos x="20" y="20"/>
                </a:cxn>
                <a:cxn ang="0">
                  <a:pos x="22" y="16"/>
                </a:cxn>
                <a:cxn ang="0">
                  <a:pos x="22" y="12"/>
                </a:cxn>
                <a:cxn ang="0">
                  <a:pos x="22" y="12"/>
                </a:cxn>
                <a:cxn ang="0">
                  <a:pos x="22" y="8"/>
                </a:cxn>
                <a:cxn ang="0">
                  <a:pos x="20" y="4"/>
                </a:cxn>
                <a:cxn ang="0">
                  <a:pos x="16" y="2"/>
                </a:cxn>
                <a:cxn ang="0">
                  <a:pos x="12" y="0"/>
                </a:cxn>
              </a:cxnLst>
              <a:rect l="0" t="0" r="r" b="b"/>
              <a:pathLst>
                <a:path w="22" h="22">
                  <a:moveTo>
                    <a:pt x="12" y="0"/>
                  </a:moveTo>
                  <a:lnTo>
                    <a:pt x="12" y="0"/>
                  </a:lnTo>
                  <a:lnTo>
                    <a:pt x="6" y="2"/>
                  </a:lnTo>
                  <a:lnTo>
                    <a:pt x="4" y="4"/>
                  </a:lnTo>
                  <a:lnTo>
                    <a:pt x="0" y="8"/>
                  </a:lnTo>
                  <a:lnTo>
                    <a:pt x="0" y="12"/>
                  </a:lnTo>
                  <a:lnTo>
                    <a:pt x="0" y="12"/>
                  </a:lnTo>
                  <a:lnTo>
                    <a:pt x="0" y="16"/>
                  </a:lnTo>
                  <a:lnTo>
                    <a:pt x="4" y="20"/>
                  </a:lnTo>
                  <a:lnTo>
                    <a:pt x="6" y="22"/>
                  </a:lnTo>
                  <a:lnTo>
                    <a:pt x="12" y="22"/>
                  </a:lnTo>
                  <a:lnTo>
                    <a:pt x="12" y="22"/>
                  </a:lnTo>
                  <a:lnTo>
                    <a:pt x="16" y="22"/>
                  </a:lnTo>
                  <a:lnTo>
                    <a:pt x="20" y="20"/>
                  </a:lnTo>
                  <a:lnTo>
                    <a:pt x="22" y="16"/>
                  </a:lnTo>
                  <a:lnTo>
                    <a:pt x="22" y="12"/>
                  </a:lnTo>
                  <a:lnTo>
                    <a:pt x="22" y="12"/>
                  </a:lnTo>
                  <a:lnTo>
                    <a:pt x="22" y="8"/>
                  </a:lnTo>
                  <a:lnTo>
                    <a:pt x="20" y="4"/>
                  </a:lnTo>
                  <a:lnTo>
                    <a:pt x="16" y="2"/>
                  </a:lnTo>
                  <a:lnTo>
                    <a:pt x="12" y="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72" name="Freeform 478"/>
            <p:cNvSpPr/>
            <p:nvPr/>
          </p:nvSpPr>
          <p:spPr bwMode="auto">
            <a:xfrm>
              <a:off x="2335213" y="1562100"/>
              <a:ext cx="635000" cy="485775"/>
            </a:xfrm>
            <a:custGeom>
              <a:avLst/>
              <a:gdLst/>
              <a:ahLst/>
              <a:cxnLst>
                <a:cxn ang="0">
                  <a:pos x="348" y="172"/>
                </a:cxn>
                <a:cxn ang="0">
                  <a:pos x="342" y="200"/>
                </a:cxn>
                <a:cxn ang="0">
                  <a:pos x="330" y="222"/>
                </a:cxn>
                <a:cxn ang="0">
                  <a:pos x="312" y="238"/>
                </a:cxn>
                <a:cxn ang="0">
                  <a:pos x="290" y="248"/>
                </a:cxn>
                <a:cxn ang="0">
                  <a:pos x="264" y="254"/>
                </a:cxn>
                <a:cxn ang="0">
                  <a:pos x="212" y="250"/>
                </a:cxn>
                <a:cxn ang="0">
                  <a:pos x="186" y="242"/>
                </a:cxn>
                <a:cxn ang="0">
                  <a:pos x="140" y="212"/>
                </a:cxn>
                <a:cxn ang="0">
                  <a:pos x="100" y="172"/>
                </a:cxn>
                <a:cxn ang="0">
                  <a:pos x="68" y="124"/>
                </a:cxn>
                <a:cxn ang="0">
                  <a:pos x="48" y="74"/>
                </a:cxn>
                <a:cxn ang="0">
                  <a:pos x="44" y="52"/>
                </a:cxn>
                <a:cxn ang="0">
                  <a:pos x="34" y="20"/>
                </a:cxn>
                <a:cxn ang="0">
                  <a:pos x="24" y="2"/>
                </a:cxn>
                <a:cxn ang="0">
                  <a:pos x="16" y="0"/>
                </a:cxn>
                <a:cxn ang="0">
                  <a:pos x="8" y="8"/>
                </a:cxn>
                <a:cxn ang="0">
                  <a:pos x="4" y="18"/>
                </a:cxn>
                <a:cxn ang="0">
                  <a:pos x="0" y="36"/>
                </a:cxn>
                <a:cxn ang="0">
                  <a:pos x="4" y="74"/>
                </a:cxn>
                <a:cxn ang="0">
                  <a:pos x="28" y="128"/>
                </a:cxn>
                <a:cxn ang="0">
                  <a:pos x="46" y="160"/>
                </a:cxn>
                <a:cxn ang="0">
                  <a:pos x="70" y="204"/>
                </a:cxn>
                <a:cxn ang="0">
                  <a:pos x="102" y="240"/>
                </a:cxn>
                <a:cxn ang="0">
                  <a:pos x="142" y="270"/>
                </a:cxn>
                <a:cxn ang="0">
                  <a:pos x="186" y="290"/>
                </a:cxn>
                <a:cxn ang="0">
                  <a:pos x="212" y="298"/>
                </a:cxn>
                <a:cxn ang="0">
                  <a:pos x="262" y="306"/>
                </a:cxn>
                <a:cxn ang="0">
                  <a:pos x="288" y="306"/>
                </a:cxn>
                <a:cxn ang="0">
                  <a:pos x="328" y="300"/>
                </a:cxn>
                <a:cxn ang="0">
                  <a:pos x="358" y="284"/>
                </a:cxn>
                <a:cxn ang="0">
                  <a:pos x="380" y="260"/>
                </a:cxn>
                <a:cxn ang="0">
                  <a:pos x="400" y="224"/>
                </a:cxn>
              </a:cxnLst>
              <a:rect l="0" t="0" r="r" b="b"/>
              <a:pathLst>
                <a:path w="400" h="306">
                  <a:moveTo>
                    <a:pt x="348" y="172"/>
                  </a:moveTo>
                  <a:lnTo>
                    <a:pt x="348" y="172"/>
                  </a:lnTo>
                  <a:lnTo>
                    <a:pt x="346" y="186"/>
                  </a:lnTo>
                  <a:lnTo>
                    <a:pt x="342" y="200"/>
                  </a:lnTo>
                  <a:lnTo>
                    <a:pt x="338" y="212"/>
                  </a:lnTo>
                  <a:lnTo>
                    <a:pt x="330" y="222"/>
                  </a:lnTo>
                  <a:lnTo>
                    <a:pt x="322" y="230"/>
                  </a:lnTo>
                  <a:lnTo>
                    <a:pt x="312" y="238"/>
                  </a:lnTo>
                  <a:lnTo>
                    <a:pt x="302" y="244"/>
                  </a:lnTo>
                  <a:lnTo>
                    <a:pt x="290" y="248"/>
                  </a:lnTo>
                  <a:lnTo>
                    <a:pt x="276" y="252"/>
                  </a:lnTo>
                  <a:lnTo>
                    <a:pt x="264" y="254"/>
                  </a:lnTo>
                  <a:lnTo>
                    <a:pt x="238" y="254"/>
                  </a:lnTo>
                  <a:lnTo>
                    <a:pt x="212" y="250"/>
                  </a:lnTo>
                  <a:lnTo>
                    <a:pt x="186" y="242"/>
                  </a:lnTo>
                  <a:lnTo>
                    <a:pt x="186" y="242"/>
                  </a:lnTo>
                  <a:lnTo>
                    <a:pt x="164" y="228"/>
                  </a:lnTo>
                  <a:lnTo>
                    <a:pt x="140" y="212"/>
                  </a:lnTo>
                  <a:lnTo>
                    <a:pt x="120" y="194"/>
                  </a:lnTo>
                  <a:lnTo>
                    <a:pt x="100" y="172"/>
                  </a:lnTo>
                  <a:lnTo>
                    <a:pt x="84" y="150"/>
                  </a:lnTo>
                  <a:lnTo>
                    <a:pt x="68" y="124"/>
                  </a:lnTo>
                  <a:lnTo>
                    <a:pt x="58" y="100"/>
                  </a:lnTo>
                  <a:lnTo>
                    <a:pt x="48" y="74"/>
                  </a:lnTo>
                  <a:lnTo>
                    <a:pt x="48" y="74"/>
                  </a:lnTo>
                  <a:lnTo>
                    <a:pt x="44" y="52"/>
                  </a:lnTo>
                  <a:lnTo>
                    <a:pt x="38" y="36"/>
                  </a:lnTo>
                  <a:lnTo>
                    <a:pt x="34" y="20"/>
                  </a:lnTo>
                  <a:lnTo>
                    <a:pt x="26" y="6"/>
                  </a:lnTo>
                  <a:lnTo>
                    <a:pt x="24" y="2"/>
                  </a:lnTo>
                  <a:lnTo>
                    <a:pt x="20" y="0"/>
                  </a:lnTo>
                  <a:lnTo>
                    <a:pt x="16" y="0"/>
                  </a:lnTo>
                  <a:lnTo>
                    <a:pt x="12" y="2"/>
                  </a:lnTo>
                  <a:lnTo>
                    <a:pt x="8" y="8"/>
                  </a:lnTo>
                  <a:lnTo>
                    <a:pt x="4" y="18"/>
                  </a:lnTo>
                  <a:lnTo>
                    <a:pt x="4" y="18"/>
                  </a:lnTo>
                  <a:lnTo>
                    <a:pt x="2" y="26"/>
                  </a:lnTo>
                  <a:lnTo>
                    <a:pt x="0" y="36"/>
                  </a:lnTo>
                  <a:lnTo>
                    <a:pt x="0" y="54"/>
                  </a:lnTo>
                  <a:lnTo>
                    <a:pt x="4" y="74"/>
                  </a:lnTo>
                  <a:lnTo>
                    <a:pt x="12" y="92"/>
                  </a:lnTo>
                  <a:lnTo>
                    <a:pt x="28" y="128"/>
                  </a:lnTo>
                  <a:lnTo>
                    <a:pt x="46" y="160"/>
                  </a:lnTo>
                  <a:lnTo>
                    <a:pt x="46" y="160"/>
                  </a:lnTo>
                  <a:lnTo>
                    <a:pt x="58" y="182"/>
                  </a:lnTo>
                  <a:lnTo>
                    <a:pt x="70" y="204"/>
                  </a:lnTo>
                  <a:lnTo>
                    <a:pt x="86" y="222"/>
                  </a:lnTo>
                  <a:lnTo>
                    <a:pt x="102" y="240"/>
                  </a:lnTo>
                  <a:lnTo>
                    <a:pt x="120" y="256"/>
                  </a:lnTo>
                  <a:lnTo>
                    <a:pt x="142" y="270"/>
                  </a:lnTo>
                  <a:lnTo>
                    <a:pt x="164" y="282"/>
                  </a:lnTo>
                  <a:lnTo>
                    <a:pt x="186" y="290"/>
                  </a:lnTo>
                  <a:lnTo>
                    <a:pt x="186" y="290"/>
                  </a:lnTo>
                  <a:lnTo>
                    <a:pt x="212" y="298"/>
                  </a:lnTo>
                  <a:lnTo>
                    <a:pt x="236" y="302"/>
                  </a:lnTo>
                  <a:lnTo>
                    <a:pt x="262" y="306"/>
                  </a:lnTo>
                  <a:lnTo>
                    <a:pt x="288" y="306"/>
                  </a:lnTo>
                  <a:lnTo>
                    <a:pt x="288" y="306"/>
                  </a:lnTo>
                  <a:lnTo>
                    <a:pt x="310" y="304"/>
                  </a:lnTo>
                  <a:lnTo>
                    <a:pt x="328" y="300"/>
                  </a:lnTo>
                  <a:lnTo>
                    <a:pt x="344" y="294"/>
                  </a:lnTo>
                  <a:lnTo>
                    <a:pt x="358" y="284"/>
                  </a:lnTo>
                  <a:lnTo>
                    <a:pt x="370" y="274"/>
                  </a:lnTo>
                  <a:lnTo>
                    <a:pt x="380" y="260"/>
                  </a:lnTo>
                  <a:lnTo>
                    <a:pt x="390" y="242"/>
                  </a:lnTo>
                  <a:lnTo>
                    <a:pt x="400" y="224"/>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73" name="Freeform 483"/>
            <p:cNvSpPr/>
            <p:nvPr/>
          </p:nvSpPr>
          <p:spPr bwMode="auto">
            <a:xfrm>
              <a:off x="1862138" y="577850"/>
              <a:ext cx="104775" cy="88900"/>
            </a:xfrm>
            <a:custGeom>
              <a:avLst/>
              <a:gdLst/>
              <a:ahLst/>
              <a:cxnLst>
                <a:cxn ang="0">
                  <a:pos x="48" y="0"/>
                </a:cxn>
                <a:cxn ang="0">
                  <a:pos x="48" y="0"/>
                </a:cxn>
                <a:cxn ang="0">
                  <a:pos x="34" y="0"/>
                </a:cxn>
                <a:cxn ang="0">
                  <a:pos x="20" y="6"/>
                </a:cxn>
                <a:cxn ang="0">
                  <a:pos x="14" y="10"/>
                </a:cxn>
                <a:cxn ang="0">
                  <a:pos x="8" y="14"/>
                </a:cxn>
                <a:cxn ang="0">
                  <a:pos x="4" y="20"/>
                </a:cxn>
                <a:cxn ang="0">
                  <a:pos x="2" y="26"/>
                </a:cxn>
                <a:cxn ang="0">
                  <a:pos x="2" y="26"/>
                </a:cxn>
                <a:cxn ang="0">
                  <a:pos x="0" y="34"/>
                </a:cxn>
                <a:cxn ang="0">
                  <a:pos x="2" y="40"/>
                </a:cxn>
                <a:cxn ang="0">
                  <a:pos x="6" y="46"/>
                </a:cxn>
                <a:cxn ang="0">
                  <a:pos x="10" y="50"/>
                </a:cxn>
                <a:cxn ang="0">
                  <a:pos x="16" y="54"/>
                </a:cxn>
                <a:cxn ang="0">
                  <a:pos x="24" y="56"/>
                </a:cxn>
                <a:cxn ang="0">
                  <a:pos x="38" y="56"/>
                </a:cxn>
                <a:cxn ang="0">
                  <a:pos x="38" y="56"/>
                </a:cxn>
                <a:cxn ang="0">
                  <a:pos x="54" y="52"/>
                </a:cxn>
                <a:cxn ang="0">
                  <a:pos x="60" y="48"/>
                </a:cxn>
                <a:cxn ang="0">
                  <a:pos x="64" y="46"/>
                </a:cxn>
                <a:cxn ang="0">
                  <a:pos x="66" y="42"/>
                </a:cxn>
                <a:cxn ang="0">
                  <a:pos x="66" y="42"/>
                </a:cxn>
                <a:cxn ang="0">
                  <a:pos x="66" y="38"/>
                </a:cxn>
                <a:cxn ang="0">
                  <a:pos x="66" y="34"/>
                </a:cxn>
                <a:cxn ang="0">
                  <a:pos x="64" y="32"/>
                </a:cxn>
                <a:cxn ang="0">
                  <a:pos x="60" y="32"/>
                </a:cxn>
                <a:cxn ang="0">
                  <a:pos x="54" y="34"/>
                </a:cxn>
                <a:cxn ang="0">
                  <a:pos x="48" y="36"/>
                </a:cxn>
                <a:cxn ang="0">
                  <a:pos x="48" y="36"/>
                </a:cxn>
                <a:cxn ang="0">
                  <a:pos x="40" y="38"/>
                </a:cxn>
                <a:cxn ang="0">
                  <a:pos x="34" y="38"/>
                </a:cxn>
                <a:cxn ang="0">
                  <a:pos x="30" y="36"/>
                </a:cxn>
                <a:cxn ang="0">
                  <a:pos x="28" y="32"/>
                </a:cxn>
                <a:cxn ang="0">
                  <a:pos x="28" y="28"/>
                </a:cxn>
                <a:cxn ang="0">
                  <a:pos x="30" y="24"/>
                </a:cxn>
                <a:cxn ang="0">
                  <a:pos x="36" y="22"/>
                </a:cxn>
                <a:cxn ang="0">
                  <a:pos x="44" y="20"/>
                </a:cxn>
              </a:cxnLst>
              <a:rect l="0" t="0" r="r" b="b"/>
              <a:pathLst>
                <a:path w="66" h="56">
                  <a:moveTo>
                    <a:pt x="48" y="0"/>
                  </a:moveTo>
                  <a:lnTo>
                    <a:pt x="48" y="0"/>
                  </a:lnTo>
                  <a:lnTo>
                    <a:pt x="34" y="0"/>
                  </a:lnTo>
                  <a:lnTo>
                    <a:pt x="20" y="6"/>
                  </a:lnTo>
                  <a:lnTo>
                    <a:pt x="14" y="10"/>
                  </a:lnTo>
                  <a:lnTo>
                    <a:pt x="8" y="14"/>
                  </a:lnTo>
                  <a:lnTo>
                    <a:pt x="4" y="20"/>
                  </a:lnTo>
                  <a:lnTo>
                    <a:pt x="2" y="26"/>
                  </a:lnTo>
                  <a:lnTo>
                    <a:pt x="2" y="26"/>
                  </a:lnTo>
                  <a:lnTo>
                    <a:pt x="0" y="34"/>
                  </a:lnTo>
                  <a:lnTo>
                    <a:pt x="2" y="40"/>
                  </a:lnTo>
                  <a:lnTo>
                    <a:pt x="6" y="46"/>
                  </a:lnTo>
                  <a:lnTo>
                    <a:pt x="10" y="50"/>
                  </a:lnTo>
                  <a:lnTo>
                    <a:pt x="16" y="54"/>
                  </a:lnTo>
                  <a:lnTo>
                    <a:pt x="24" y="56"/>
                  </a:lnTo>
                  <a:lnTo>
                    <a:pt x="38" y="56"/>
                  </a:lnTo>
                  <a:lnTo>
                    <a:pt x="38" y="56"/>
                  </a:lnTo>
                  <a:lnTo>
                    <a:pt x="54" y="52"/>
                  </a:lnTo>
                  <a:lnTo>
                    <a:pt x="60" y="48"/>
                  </a:lnTo>
                  <a:lnTo>
                    <a:pt x="64" y="46"/>
                  </a:lnTo>
                  <a:lnTo>
                    <a:pt x="66" y="42"/>
                  </a:lnTo>
                  <a:lnTo>
                    <a:pt x="66" y="42"/>
                  </a:lnTo>
                  <a:lnTo>
                    <a:pt x="66" y="38"/>
                  </a:lnTo>
                  <a:lnTo>
                    <a:pt x="66" y="34"/>
                  </a:lnTo>
                  <a:lnTo>
                    <a:pt x="64" y="32"/>
                  </a:lnTo>
                  <a:lnTo>
                    <a:pt x="60" y="32"/>
                  </a:lnTo>
                  <a:lnTo>
                    <a:pt x="54" y="34"/>
                  </a:lnTo>
                  <a:lnTo>
                    <a:pt x="48" y="36"/>
                  </a:lnTo>
                  <a:lnTo>
                    <a:pt x="48" y="36"/>
                  </a:lnTo>
                  <a:lnTo>
                    <a:pt x="40" y="38"/>
                  </a:lnTo>
                  <a:lnTo>
                    <a:pt x="34" y="38"/>
                  </a:lnTo>
                  <a:lnTo>
                    <a:pt x="30" y="36"/>
                  </a:lnTo>
                  <a:lnTo>
                    <a:pt x="28" y="32"/>
                  </a:lnTo>
                  <a:lnTo>
                    <a:pt x="28" y="28"/>
                  </a:lnTo>
                  <a:lnTo>
                    <a:pt x="30" y="24"/>
                  </a:lnTo>
                  <a:lnTo>
                    <a:pt x="36" y="22"/>
                  </a:lnTo>
                  <a:lnTo>
                    <a:pt x="44" y="20"/>
                  </a:lnTo>
                </a:path>
              </a:pathLst>
            </a:custGeom>
            <a:no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grpSp>
      <p:grpSp>
        <p:nvGrpSpPr>
          <p:cNvPr id="2" name="组合 1"/>
          <p:cNvGrpSpPr/>
          <p:nvPr/>
        </p:nvGrpSpPr>
        <p:grpSpPr>
          <a:xfrm>
            <a:off x="1187624" y="-79376"/>
            <a:ext cx="2630964" cy="4451325"/>
            <a:chOff x="1319213" y="-79375"/>
            <a:chExt cx="2146300" cy="4089400"/>
          </a:xfrm>
        </p:grpSpPr>
        <p:sp>
          <p:nvSpPr>
            <p:cNvPr id="1088" name="Freeform 821"/>
            <p:cNvSpPr/>
            <p:nvPr/>
          </p:nvSpPr>
          <p:spPr bwMode="auto">
            <a:xfrm>
              <a:off x="2402235" y="-79375"/>
              <a:ext cx="9525" cy="2197100"/>
            </a:xfrm>
            <a:custGeom>
              <a:avLst/>
              <a:gdLst/>
              <a:ahLst/>
              <a:cxnLst>
                <a:cxn ang="0">
                  <a:pos x="0" y="4"/>
                </a:cxn>
                <a:cxn ang="0">
                  <a:pos x="0" y="1382"/>
                </a:cxn>
                <a:cxn ang="0">
                  <a:pos x="0" y="1382"/>
                </a:cxn>
                <a:cxn ang="0">
                  <a:pos x="0" y="1384"/>
                </a:cxn>
                <a:cxn ang="0">
                  <a:pos x="2" y="1384"/>
                </a:cxn>
                <a:cxn ang="0">
                  <a:pos x="2" y="1384"/>
                </a:cxn>
                <a:cxn ang="0">
                  <a:pos x="4" y="1384"/>
                </a:cxn>
                <a:cxn ang="0">
                  <a:pos x="6" y="1382"/>
                </a:cxn>
                <a:cxn ang="0">
                  <a:pos x="6" y="4"/>
                </a:cxn>
                <a:cxn ang="0">
                  <a:pos x="6" y="4"/>
                </a:cxn>
                <a:cxn ang="0">
                  <a:pos x="4" y="2"/>
                </a:cxn>
                <a:cxn ang="0">
                  <a:pos x="2" y="0"/>
                </a:cxn>
                <a:cxn ang="0">
                  <a:pos x="2" y="0"/>
                </a:cxn>
                <a:cxn ang="0">
                  <a:pos x="0" y="2"/>
                </a:cxn>
                <a:cxn ang="0">
                  <a:pos x="0" y="4"/>
                </a:cxn>
                <a:cxn ang="0">
                  <a:pos x="0" y="4"/>
                </a:cxn>
              </a:cxnLst>
              <a:rect l="0" t="0" r="r" b="b"/>
              <a:pathLst>
                <a:path w="6" h="1384">
                  <a:moveTo>
                    <a:pt x="0" y="4"/>
                  </a:moveTo>
                  <a:lnTo>
                    <a:pt x="0" y="1382"/>
                  </a:lnTo>
                  <a:lnTo>
                    <a:pt x="0" y="1382"/>
                  </a:lnTo>
                  <a:lnTo>
                    <a:pt x="0" y="1384"/>
                  </a:lnTo>
                  <a:lnTo>
                    <a:pt x="2" y="1384"/>
                  </a:lnTo>
                  <a:lnTo>
                    <a:pt x="2" y="1384"/>
                  </a:lnTo>
                  <a:lnTo>
                    <a:pt x="4" y="1384"/>
                  </a:lnTo>
                  <a:lnTo>
                    <a:pt x="6" y="1382"/>
                  </a:lnTo>
                  <a:lnTo>
                    <a:pt x="6" y="4"/>
                  </a:lnTo>
                  <a:lnTo>
                    <a:pt x="6" y="4"/>
                  </a:lnTo>
                  <a:lnTo>
                    <a:pt x="4" y="2"/>
                  </a:lnTo>
                  <a:lnTo>
                    <a:pt x="2" y="0"/>
                  </a:lnTo>
                  <a:lnTo>
                    <a:pt x="2" y="0"/>
                  </a:lnTo>
                  <a:lnTo>
                    <a:pt x="0" y="2"/>
                  </a:lnTo>
                  <a:lnTo>
                    <a:pt x="0" y="4"/>
                  </a:lnTo>
                  <a:lnTo>
                    <a:pt x="0" y="4"/>
                  </a:lnTo>
                  <a:close/>
                </a:path>
              </a:pathLst>
            </a:custGeom>
            <a:solidFill>
              <a:srgbClr val="FFFFFF"/>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grpSp>
          <p:nvGrpSpPr>
            <p:cNvPr id="865" name="组合 864"/>
            <p:cNvGrpSpPr/>
            <p:nvPr/>
          </p:nvGrpSpPr>
          <p:grpSpPr>
            <a:xfrm>
              <a:off x="1319213" y="117475"/>
              <a:ext cx="2146300" cy="3892550"/>
              <a:chOff x="1319213" y="117475"/>
              <a:chExt cx="2146300" cy="3892550"/>
            </a:xfrm>
          </p:grpSpPr>
          <p:sp>
            <p:nvSpPr>
              <p:cNvPr id="866" name="Freeform 819"/>
              <p:cNvSpPr/>
              <p:nvPr/>
            </p:nvSpPr>
            <p:spPr bwMode="auto">
              <a:xfrm>
                <a:off x="2389188" y="117475"/>
                <a:ext cx="9525" cy="2136775"/>
              </a:xfrm>
              <a:custGeom>
                <a:avLst/>
                <a:gdLst/>
                <a:ahLst/>
                <a:cxnLst>
                  <a:cxn ang="0">
                    <a:pos x="0" y="2"/>
                  </a:cxn>
                  <a:cxn ang="0">
                    <a:pos x="0" y="1342"/>
                  </a:cxn>
                  <a:cxn ang="0">
                    <a:pos x="0" y="1342"/>
                  </a:cxn>
                  <a:cxn ang="0">
                    <a:pos x="0" y="1344"/>
                  </a:cxn>
                  <a:cxn ang="0">
                    <a:pos x="2" y="1346"/>
                  </a:cxn>
                  <a:cxn ang="0">
                    <a:pos x="2" y="1346"/>
                  </a:cxn>
                  <a:cxn ang="0">
                    <a:pos x="4" y="1344"/>
                  </a:cxn>
                  <a:cxn ang="0">
                    <a:pos x="6" y="1342"/>
                  </a:cxn>
                  <a:cxn ang="0">
                    <a:pos x="6" y="2"/>
                  </a:cxn>
                  <a:cxn ang="0">
                    <a:pos x="6" y="2"/>
                  </a:cxn>
                  <a:cxn ang="0">
                    <a:pos x="4" y="0"/>
                  </a:cxn>
                  <a:cxn ang="0">
                    <a:pos x="2" y="0"/>
                  </a:cxn>
                  <a:cxn ang="0">
                    <a:pos x="2" y="0"/>
                  </a:cxn>
                  <a:cxn ang="0">
                    <a:pos x="0" y="0"/>
                  </a:cxn>
                  <a:cxn ang="0">
                    <a:pos x="0" y="2"/>
                  </a:cxn>
                  <a:cxn ang="0">
                    <a:pos x="0" y="2"/>
                  </a:cxn>
                </a:cxnLst>
                <a:rect l="0" t="0" r="r" b="b"/>
                <a:pathLst>
                  <a:path w="6" h="1346">
                    <a:moveTo>
                      <a:pt x="0" y="2"/>
                    </a:moveTo>
                    <a:lnTo>
                      <a:pt x="0" y="1342"/>
                    </a:lnTo>
                    <a:lnTo>
                      <a:pt x="0" y="1342"/>
                    </a:lnTo>
                    <a:lnTo>
                      <a:pt x="0" y="1344"/>
                    </a:lnTo>
                    <a:lnTo>
                      <a:pt x="2" y="1346"/>
                    </a:lnTo>
                    <a:lnTo>
                      <a:pt x="2" y="1346"/>
                    </a:lnTo>
                    <a:lnTo>
                      <a:pt x="4" y="1344"/>
                    </a:lnTo>
                    <a:lnTo>
                      <a:pt x="6" y="1342"/>
                    </a:lnTo>
                    <a:lnTo>
                      <a:pt x="6" y="2"/>
                    </a:lnTo>
                    <a:lnTo>
                      <a:pt x="6" y="2"/>
                    </a:lnTo>
                    <a:lnTo>
                      <a:pt x="4" y="0"/>
                    </a:lnTo>
                    <a:lnTo>
                      <a:pt x="2" y="0"/>
                    </a:lnTo>
                    <a:lnTo>
                      <a:pt x="2" y="0"/>
                    </a:lnTo>
                    <a:lnTo>
                      <a:pt x="0" y="0"/>
                    </a:lnTo>
                    <a:lnTo>
                      <a:pt x="0" y="2"/>
                    </a:lnTo>
                    <a:lnTo>
                      <a:pt x="0" y="2"/>
                    </a:lnTo>
                    <a:close/>
                  </a:path>
                </a:pathLst>
              </a:custGeom>
              <a:solidFill>
                <a:srgbClr val="FFFFFF"/>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867" name="Freeform 477"/>
              <p:cNvSpPr/>
              <p:nvPr/>
            </p:nvSpPr>
            <p:spPr bwMode="auto">
              <a:xfrm>
                <a:off x="2335213" y="1562100"/>
                <a:ext cx="635000" cy="485775"/>
              </a:xfrm>
              <a:custGeom>
                <a:avLst/>
                <a:gdLst/>
                <a:ahLst/>
                <a:cxnLst>
                  <a:cxn ang="0">
                    <a:pos x="348" y="172"/>
                  </a:cxn>
                  <a:cxn ang="0">
                    <a:pos x="342" y="200"/>
                  </a:cxn>
                  <a:cxn ang="0">
                    <a:pos x="330" y="222"/>
                  </a:cxn>
                  <a:cxn ang="0">
                    <a:pos x="312" y="238"/>
                  </a:cxn>
                  <a:cxn ang="0">
                    <a:pos x="290" y="248"/>
                  </a:cxn>
                  <a:cxn ang="0">
                    <a:pos x="264" y="254"/>
                  </a:cxn>
                  <a:cxn ang="0">
                    <a:pos x="212" y="250"/>
                  </a:cxn>
                  <a:cxn ang="0">
                    <a:pos x="186" y="242"/>
                  </a:cxn>
                  <a:cxn ang="0">
                    <a:pos x="140" y="212"/>
                  </a:cxn>
                  <a:cxn ang="0">
                    <a:pos x="100" y="172"/>
                  </a:cxn>
                  <a:cxn ang="0">
                    <a:pos x="68" y="124"/>
                  </a:cxn>
                  <a:cxn ang="0">
                    <a:pos x="48" y="74"/>
                  </a:cxn>
                  <a:cxn ang="0">
                    <a:pos x="44" y="52"/>
                  </a:cxn>
                  <a:cxn ang="0">
                    <a:pos x="34" y="20"/>
                  </a:cxn>
                  <a:cxn ang="0">
                    <a:pos x="24" y="2"/>
                  </a:cxn>
                  <a:cxn ang="0">
                    <a:pos x="16" y="0"/>
                  </a:cxn>
                  <a:cxn ang="0">
                    <a:pos x="8" y="8"/>
                  </a:cxn>
                  <a:cxn ang="0">
                    <a:pos x="4" y="18"/>
                  </a:cxn>
                  <a:cxn ang="0">
                    <a:pos x="0" y="36"/>
                  </a:cxn>
                  <a:cxn ang="0">
                    <a:pos x="4" y="74"/>
                  </a:cxn>
                  <a:cxn ang="0">
                    <a:pos x="28" y="128"/>
                  </a:cxn>
                  <a:cxn ang="0">
                    <a:pos x="46" y="160"/>
                  </a:cxn>
                  <a:cxn ang="0">
                    <a:pos x="70" y="204"/>
                  </a:cxn>
                  <a:cxn ang="0">
                    <a:pos x="102" y="240"/>
                  </a:cxn>
                  <a:cxn ang="0">
                    <a:pos x="142" y="270"/>
                  </a:cxn>
                  <a:cxn ang="0">
                    <a:pos x="186" y="290"/>
                  </a:cxn>
                  <a:cxn ang="0">
                    <a:pos x="212" y="298"/>
                  </a:cxn>
                  <a:cxn ang="0">
                    <a:pos x="262" y="306"/>
                  </a:cxn>
                  <a:cxn ang="0">
                    <a:pos x="288" y="306"/>
                  </a:cxn>
                  <a:cxn ang="0">
                    <a:pos x="328" y="300"/>
                  </a:cxn>
                  <a:cxn ang="0">
                    <a:pos x="358" y="284"/>
                  </a:cxn>
                  <a:cxn ang="0">
                    <a:pos x="380" y="260"/>
                  </a:cxn>
                  <a:cxn ang="0">
                    <a:pos x="400" y="224"/>
                  </a:cxn>
                </a:cxnLst>
                <a:rect l="0" t="0" r="r" b="b"/>
                <a:pathLst>
                  <a:path w="400" h="306">
                    <a:moveTo>
                      <a:pt x="348" y="172"/>
                    </a:moveTo>
                    <a:lnTo>
                      <a:pt x="348" y="172"/>
                    </a:lnTo>
                    <a:lnTo>
                      <a:pt x="346" y="186"/>
                    </a:lnTo>
                    <a:lnTo>
                      <a:pt x="342" y="200"/>
                    </a:lnTo>
                    <a:lnTo>
                      <a:pt x="338" y="212"/>
                    </a:lnTo>
                    <a:lnTo>
                      <a:pt x="330" y="222"/>
                    </a:lnTo>
                    <a:lnTo>
                      <a:pt x="322" y="230"/>
                    </a:lnTo>
                    <a:lnTo>
                      <a:pt x="312" y="238"/>
                    </a:lnTo>
                    <a:lnTo>
                      <a:pt x="302" y="244"/>
                    </a:lnTo>
                    <a:lnTo>
                      <a:pt x="290" y="248"/>
                    </a:lnTo>
                    <a:lnTo>
                      <a:pt x="276" y="252"/>
                    </a:lnTo>
                    <a:lnTo>
                      <a:pt x="264" y="254"/>
                    </a:lnTo>
                    <a:lnTo>
                      <a:pt x="238" y="254"/>
                    </a:lnTo>
                    <a:lnTo>
                      <a:pt x="212" y="250"/>
                    </a:lnTo>
                    <a:lnTo>
                      <a:pt x="186" y="242"/>
                    </a:lnTo>
                    <a:lnTo>
                      <a:pt x="186" y="242"/>
                    </a:lnTo>
                    <a:lnTo>
                      <a:pt x="164" y="228"/>
                    </a:lnTo>
                    <a:lnTo>
                      <a:pt x="140" y="212"/>
                    </a:lnTo>
                    <a:lnTo>
                      <a:pt x="120" y="194"/>
                    </a:lnTo>
                    <a:lnTo>
                      <a:pt x="100" y="172"/>
                    </a:lnTo>
                    <a:lnTo>
                      <a:pt x="84" y="150"/>
                    </a:lnTo>
                    <a:lnTo>
                      <a:pt x="68" y="124"/>
                    </a:lnTo>
                    <a:lnTo>
                      <a:pt x="58" y="100"/>
                    </a:lnTo>
                    <a:lnTo>
                      <a:pt x="48" y="74"/>
                    </a:lnTo>
                    <a:lnTo>
                      <a:pt x="48" y="74"/>
                    </a:lnTo>
                    <a:lnTo>
                      <a:pt x="44" y="52"/>
                    </a:lnTo>
                    <a:lnTo>
                      <a:pt x="38" y="36"/>
                    </a:lnTo>
                    <a:lnTo>
                      <a:pt x="34" y="20"/>
                    </a:lnTo>
                    <a:lnTo>
                      <a:pt x="26" y="6"/>
                    </a:lnTo>
                    <a:lnTo>
                      <a:pt x="24" y="2"/>
                    </a:lnTo>
                    <a:lnTo>
                      <a:pt x="20" y="0"/>
                    </a:lnTo>
                    <a:lnTo>
                      <a:pt x="16" y="0"/>
                    </a:lnTo>
                    <a:lnTo>
                      <a:pt x="12" y="2"/>
                    </a:lnTo>
                    <a:lnTo>
                      <a:pt x="8" y="8"/>
                    </a:lnTo>
                    <a:lnTo>
                      <a:pt x="4" y="18"/>
                    </a:lnTo>
                    <a:lnTo>
                      <a:pt x="4" y="18"/>
                    </a:lnTo>
                    <a:lnTo>
                      <a:pt x="2" y="26"/>
                    </a:lnTo>
                    <a:lnTo>
                      <a:pt x="0" y="36"/>
                    </a:lnTo>
                    <a:lnTo>
                      <a:pt x="0" y="54"/>
                    </a:lnTo>
                    <a:lnTo>
                      <a:pt x="4" y="74"/>
                    </a:lnTo>
                    <a:lnTo>
                      <a:pt x="12" y="92"/>
                    </a:lnTo>
                    <a:lnTo>
                      <a:pt x="28" y="128"/>
                    </a:lnTo>
                    <a:lnTo>
                      <a:pt x="46" y="160"/>
                    </a:lnTo>
                    <a:lnTo>
                      <a:pt x="46" y="160"/>
                    </a:lnTo>
                    <a:lnTo>
                      <a:pt x="58" y="182"/>
                    </a:lnTo>
                    <a:lnTo>
                      <a:pt x="70" y="204"/>
                    </a:lnTo>
                    <a:lnTo>
                      <a:pt x="86" y="222"/>
                    </a:lnTo>
                    <a:lnTo>
                      <a:pt x="102" y="240"/>
                    </a:lnTo>
                    <a:lnTo>
                      <a:pt x="120" y="256"/>
                    </a:lnTo>
                    <a:lnTo>
                      <a:pt x="142" y="270"/>
                    </a:lnTo>
                    <a:lnTo>
                      <a:pt x="164" y="282"/>
                    </a:lnTo>
                    <a:lnTo>
                      <a:pt x="186" y="290"/>
                    </a:lnTo>
                    <a:lnTo>
                      <a:pt x="186" y="290"/>
                    </a:lnTo>
                    <a:lnTo>
                      <a:pt x="212" y="298"/>
                    </a:lnTo>
                    <a:lnTo>
                      <a:pt x="236" y="302"/>
                    </a:lnTo>
                    <a:lnTo>
                      <a:pt x="262" y="306"/>
                    </a:lnTo>
                    <a:lnTo>
                      <a:pt x="288" y="306"/>
                    </a:lnTo>
                    <a:lnTo>
                      <a:pt x="288" y="306"/>
                    </a:lnTo>
                    <a:lnTo>
                      <a:pt x="310" y="304"/>
                    </a:lnTo>
                    <a:lnTo>
                      <a:pt x="328" y="300"/>
                    </a:lnTo>
                    <a:lnTo>
                      <a:pt x="344" y="294"/>
                    </a:lnTo>
                    <a:lnTo>
                      <a:pt x="358" y="284"/>
                    </a:lnTo>
                    <a:lnTo>
                      <a:pt x="370" y="274"/>
                    </a:lnTo>
                    <a:lnTo>
                      <a:pt x="380" y="260"/>
                    </a:lnTo>
                    <a:lnTo>
                      <a:pt x="390" y="242"/>
                    </a:lnTo>
                    <a:lnTo>
                      <a:pt x="400" y="224"/>
                    </a:lnTo>
                    <a:lnTo>
                      <a:pt x="348" y="172"/>
                    </a:lnTo>
                    <a:close/>
                  </a:path>
                </a:pathLst>
              </a:custGeom>
              <a:solidFill>
                <a:srgbClr val="568B83"/>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868" name="Freeform 804"/>
              <p:cNvSpPr/>
              <p:nvPr/>
            </p:nvSpPr>
            <p:spPr bwMode="auto">
              <a:xfrm>
                <a:off x="2786063" y="1212850"/>
                <a:ext cx="593725" cy="1517650"/>
              </a:xfrm>
              <a:custGeom>
                <a:avLst/>
                <a:gdLst/>
                <a:ahLst/>
                <a:cxnLst>
                  <a:cxn ang="0">
                    <a:pos x="106" y="890"/>
                  </a:cxn>
                  <a:cxn ang="0">
                    <a:pos x="112" y="924"/>
                  </a:cxn>
                  <a:cxn ang="0">
                    <a:pos x="122" y="948"/>
                  </a:cxn>
                  <a:cxn ang="0">
                    <a:pos x="134" y="956"/>
                  </a:cxn>
                  <a:cxn ang="0">
                    <a:pos x="144" y="948"/>
                  </a:cxn>
                  <a:cxn ang="0">
                    <a:pos x="150" y="924"/>
                  </a:cxn>
                  <a:cxn ang="0">
                    <a:pos x="152" y="904"/>
                  </a:cxn>
                  <a:cxn ang="0">
                    <a:pos x="152" y="872"/>
                  </a:cxn>
                  <a:cxn ang="0">
                    <a:pos x="160" y="852"/>
                  </a:cxn>
                  <a:cxn ang="0">
                    <a:pos x="168" y="846"/>
                  </a:cxn>
                  <a:cxn ang="0">
                    <a:pos x="188" y="842"/>
                  </a:cxn>
                  <a:cxn ang="0">
                    <a:pos x="212" y="842"/>
                  </a:cxn>
                  <a:cxn ang="0">
                    <a:pos x="236" y="850"/>
                  </a:cxn>
                  <a:cxn ang="0">
                    <a:pos x="254" y="860"/>
                  </a:cxn>
                  <a:cxn ang="0">
                    <a:pos x="256" y="866"/>
                  </a:cxn>
                  <a:cxn ang="0">
                    <a:pos x="264" y="888"/>
                  </a:cxn>
                  <a:cxn ang="0">
                    <a:pos x="276" y="938"/>
                  </a:cxn>
                  <a:cxn ang="0">
                    <a:pos x="284" y="950"/>
                  </a:cxn>
                  <a:cxn ang="0">
                    <a:pos x="296" y="956"/>
                  </a:cxn>
                  <a:cxn ang="0">
                    <a:pos x="312" y="954"/>
                  </a:cxn>
                  <a:cxn ang="0">
                    <a:pos x="314" y="938"/>
                  </a:cxn>
                  <a:cxn ang="0">
                    <a:pos x="312" y="892"/>
                  </a:cxn>
                  <a:cxn ang="0">
                    <a:pos x="312" y="872"/>
                  </a:cxn>
                  <a:cxn ang="0">
                    <a:pos x="320" y="810"/>
                  </a:cxn>
                  <a:cxn ang="0">
                    <a:pos x="338" y="730"/>
                  </a:cxn>
                  <a:cxn ang="0">
                    <a:pos x="354" y="632"/>
                  </a:cxn>
                  <a:cxn ang="0">
                    <a:pos x="366" y="534"/>
                  </a:cxn>
                  <a:cxn ang="0">
                    <a:pos x="374" y="432"/>
                  </a:cxn>
                  <a:cxn ang="0">
                    <a:pos x="374" y="330"/>
                  </a:cxn>
                  <a:cxn ang="0">
                    <a:pos x="372" y="296"/>
                  </a:cxn>
                  <a:cxn ang="0">
                    <a:pos x="360" y="226"/>
                  </a:cxn>
                  <a:cxn ang="0">
                    <a:pos x="354" y="194"/>
                  </a:cxn>
                  <a:cxn ang="0">
                    <a:pos x="328" y="120"/>
                  </a:cxn>
                  <a:cxn ang="0">
                    <a:pos x="310" y="86"/>
                  </a:cxn>
                  <a:cxn ang="0">
                    <a:pos x="288" y="58"/>
                  </a:cxn>
                  <a:cxn ang="0">
                    <a:pos x="262" y="32"/>
                  </a:cxn>
                  <a:cxn ang="0">
                    <a:pos x="230" y="14"/>
                  </a:cxn>
                  <a:cxn ang="0">
                    <a:pos x="194" y="2"/>
                  </a:cxn>
                  <a:cxn ang="0">
                    <a:pos x="154" y="0"/>
                  </a:cxn>
                  <a:cxn ang="0">
                    <a:pos x="140" y="0"/>
                  </a:cxn>
                  <a:cxn ang="0">
                    <a:pos x="114" y="6"/>
                  </a:cxn>
                  <a:cxn ang="0">
                    <a:pos x="80" y="24"/>
                  </a:cxn>
                  <a:cxn ang="0">
                    <a:pos x="42" y="58"/>
                  </a:cxn>
                  <a:cxn ang="0">
                    <a:pos x="16" y="104"/>
                  </a:cxn>
                  <a:cxn ang="0">
                    <a:pos x="8" y="128"/>
                  </a:cxn>
                  <a:cxn ang="0">
                    <a:pos x="0" y="186"/>
                  </a:cxn>
                  <a:cxn ang="0">
                    <a:pos x="2" y="244"/>
                  </a:cxn>
                  <a:cxn ang="0">
                    <a:pos x="12" y="300"/>
                  </a:cxn>
                  <a:cxn ang="0">
                    <a:pos x="32" y="352"/>
                  </a:cxn>
                  <a:cxn ang="0">
                    <a:pos x="44" y="374"/>
                  </a:cxn>
                  <a:cxn ang="0">
                    <a:pos x="56" y="394"/>
                  </a:cxn>
                  <a:cxn ang="0">
                    <a:pos x="82" y="452"/>
                  </a:cxn>
                  <a:cxn ang="0">
                    <a:pos x="96" y="512"/>
                  </a:cxn>
                  <a:cxn ang="0">
                    <a:pos x="102" y="572"/>
                  </a:cxn>
                  <a:cxn ang="0">
                    <a:pos x="106" y="634"/>
                  </a:cxn>
                  <a:cxn ang="0">
                    <a:pos x="102" y="762"/>
                  </a:cxn>
                  <a:cxn ang="0">
                    <a:pos x="102" y="860"/>
                  </a:cxn>
                  <a:cxn ang="0">
                    <a:pos x="106" y="890"/>
                  </a:cxn>
                </a:cxnLst>
                <a:rect l="0" t="0" r="r" b="b"/>
                <a:pathLst>
                  <a:path w="374" h="956">
                    <a:moveTo>
                      <a:pt x="106" y="890"/>
                    </a:moveTo>
                    <a:lnTo>
                      <a:pt x="106" y="890"/>
                    </a:lnTo>
                    <a:lnTo>
                      <a:pt x="112" y="924"/>
                    </a:lnTo>
                    <a:lnTo>
                      <a:pt x="112" y="924"/>
                    </a:lnTo>
                    <a:lnTo>
                      <a:pt x="116" y="938"/>
                    </a:lnTo>
                    <a:lnTo>
                      <a:pt x="122" y="948"/>
                    </a:lnTo>
                    <a:lnTo>
                      <a:pt x="128" y="954"/>
                    </a:lnTo>
                    <a:lnTo>
                      <a:pt x="134" y="956"/>
                    </a:lnTo>
                    <a:lnTo>
                      <a:pt x="138" y="954"/>
                    </a:lnTo>
                    <a:lnTo>
                      <a:pt x="144" y="948"/>
                    </a:lnTo>
                    <a:lnTo>
                      <a:pt x="148" y="938"/>
                    </a:lnTo>
                    <a:lnTo>
                      <a:pt x="150" y="924"/>
                    </a:lnTo>
                    <a:lnTo>
                      <a:pt x="150" y="924"/>
                    </a:lnTo>
                    <a:lnTo>
                      <a:pt x="152" y="904"/>
                    </a:lnTo>
                    <a:lnTo>
                      <a:pt x="152" y="882"/>
                    </a:lnTo>
                    <a:lnTo>
                      <a:pt x="152" y="872"/>
                    </a:lnTo>
                    <a:lnTo>
                      <a:pt x="156" y="862"/>
                    </a:lnTo>
                    <a:lnTo>
                      <a:pt x="160" y="852"/>
                    </a:lnTo>
                    <a:lnTo>
                      <a:pt x="168" y="846"/>
                    </a:lnTo>
                    <a:lnTo>
                      <a:pt x="168" y="846"/>
                    </a:lnTo>
                    <a:lnTo>
                      <a:pt x="176" y="842"/>
                    </a:lnTo>
                    <a:lnTo>
                      <a:pt x="188" y="842"/>
                    </a:lnTo>
                    <a:lnTo>
                      <a:pt x="200" y="842"/>
                    </a:lnTo>
                    <a:lnTo>
                      <a:pt x="212" y="842"/>
                    </a:lnTo>
                    <a:lnTo>
                      <a:pt x="224" y="846"/>
                    </a:lnTo>
                    <a:lnTo>
                      <a:pt x="236" y="850"/>
                    </a:lnTo>
                    <a:lnTo>
                      <a:pt x="246" y="854"/>
                    </a:lnTo>
                    <a:lnTo>
                      <a:pt x="254" y="860"/>
                    </a:lnTo>
                    <a:lnTo>
                      <a:pt x="254" y="860"/>
                    </a:lnTo>
                    <a:lnTo>
                      <a:pt x="256" y="866"/>
                    </a:lnTo>
                    <a:lnTo>
                      <a:pt x="260" y="872"/>
                    </a:lnTo>
                    <a:lnTo>
                      <a:pt x="264" y="888"/>
                    </a:lnTo>
                    <a:lnTo>
                      <a:pt x="272" y="924"/>
                    </a:lnTo>
                    <a:lnTo>
                      <a:pt x="276" y="938"/>
                    </a:lnTo>
                    <a:lnTo>
                      <a:pt x="280" y="946"/>
                    </a:lnTo>
                    <a:lnTo>
                      <a:pt x="284" y="950"/>
                    </a:lnTo>
                    <a:lnTo>
                      <a:pt x="290" y="954"/>
                    </a:lnTo>
                    <a:lnTo>
                      <a:pt x="296" y="956"/>
                    </a:lnTo>
                    <a:lnTo>
                      <a:pt x="302" y="956"/>
                    </a:lnTo>
                    <a:lnTo>
                      <a:pt x="312" y="954"/>
                    </a:lnTo>
                    <a:lnTo>
                      <a:pt x="312" y="954"/>
                    </a:lnTo>
                    <a:lnTo>
                      <a:pt x="314" y="938"/>
                    </a:lnTo>
                    <a:lnTo>
                      <a:pt x="314" y="922"/>
                    </a:lnTo>
                    <a:lnTo>
                      <a:pt x="312" y="892"/>
                    </a:lnTo>
                    <a:lnTo>
                      <a:pt x="312" y="892"/>
                    </a:lnTo>
                    <a:lnTo>
                      <a:pt x="312" y="872"/>
                    </a:lnTo>
                    <a:lnTo>
                      <a:pt x="314" y="852"/>
                    </a:lnTo>
                    <a:lnTo>
                      <a:pt x="320" y="810"/>
                    </a:lnTo>
                    <a:lnTo>
                      <a:pt x="330" y="770"/>
                    </a:lnTo>
                    <a:lnTo>
                      <a:pt x="338" y="730"/>
                    </a:lnTo>
                    <a:lnTo>
                      <a:pt x="338" y="730"/>
                    </a:lnTo>
                    <a:lnTo>
                      <a:pt x="354" y="632"/>
                    </a:lnTo>
                    <a:lnTo>
                      <a:pt x="366" y="534"/>
                    </a:lnTo>
                    <a:lnTo>
                      <a:pt x="366" y="534"/>
                    </a:lnTo>
                    <a:lnTo>
                      <a:pt x="372" y="484"/>
                    </a:lnTo>
                    <a:lnTo>
                      <a:pt x="374" y="432"/>
                    </a:lnTo>
                    <a:lnTo>
                      <a:pt x="374" y="380"/>
                    </a:lnTo>
                    <a:lnTo>
                      <a:pt x="374" y="330"/>
                    </a:lnTo>
                    <a:lnTo>
                      <a:pt x="374" y="330"/>
                    </a:lnTo>
                    <a:lnTo>
                      <a:pt x="372" y="296"/>
                    </a:lnTo>
                    <a:lnTo>
                      <a:pt x="366" y="260"/>
                    </a:lnTo>
                    <a:lnTo>
                      <a:pt x="360" y="226"/>
                    </a:lnTo>
                    <a:lnTo>
                      <a:pt x="354" y="194"/>
                    </a:lnTo>
                    <a:lnTo>
                      <a:pt x="354" y="194"/>
                    </a:lnTo>
                    <a:lnTo>
                      <a:pt x="342" y="156"/>
                    </a:lnTo>
                    <a:lnTo>
                      <a:pt x="328" y="120"/>
                    </a:lnTo>
                    <a:lnTo>
                      <a:pt x="320" y="104"/>
                    </a:lnTo>
                    <a:lnTo>
                      <a:pt x="310" y="86"/>
                    </a:lnTo>
                    <a:lnTo>
                      <a:pt x="300" y="72"/>
                    </a:lnTo>
                    <a:lnTo>
                      <a:pt x="288" y="58"/>
                    </a:lnTo>
                    <a:lnTo>
                      <a:pt x="274" y="44"/>
                    </a:lnTo>
                    <a:lnTo>
                      <a:pt x="262" y="32"/>
                    </a:lnTo>
                    <a:lnTo>
                      <a:pt x="246" y="22"/>
                    </a:lnTo>
                    <a:lnTo>
                      <a:pt x="230" y="14"/>
                    </a:lnTo>
                    <a:lnTo>
                      <a:pt x="212" y="8"/>
                    </a:lnTo>
                    <a:lnTo>
                      <a:pt x="194" y="2"/>
                    </a:lnTo>
                    <a:lnTo>
                      <a:pt x="174" y="0"/>
                    </a:lnTo>
                    <a:lnTo>
                      <a:pt x="154" y="0"/>
                    </a:lnTo>
                    <a:lnTo>
                      <a:pt x="154" y="0"/>
                    </a:lnTo>
                    <a:lnTo>
                      <a:pt x="140" y="0"/>
                    </a:lnTo>
                    <a:lnTo>
                      <a:pt x="128" y="2"/>
                    </a:lnTo>
                    <a:lnTo>
                      <a:pt x="114" y="6"/>
                    </a:lnTo>
                    <a:lnTo>
                      <a:pt x="102" y="10"/>
                    </a:lnTo>
                    <a:lnTo>
                      <a:pt x="80" y="24"/>
                    </a:lnTo>
                    <a:lnTo>
                      <a:pt x="60" y="40"/>
                    </a:lnTo>
                    <a:lnTo>
                      <a:pt x="42" y="58"/>
                    </a:lnTo>
                    <a:lnTo>
                      <a:pt x="28" y="80"/>
                    </a:lnTo>
                    <a:lnTo>
                      <a:pt x="16" y="104"/>
                    </a:lnTo>
                    <a:lnTo>
                      <a:pt x="8" y="128"/>
                    </a:lnTo>
                    <a:lnTo>
                      <a:pt x="8" y="128"/>
                    </a:lnTo>
                    <a:lnTo>
                      <a:pt x="4" y="158"/>
                    </a:lnTo>
                    <a:lnTo>
                      <a:pt x="0" y="186"/>
                    </a:lnTo>
                    <a:lnTo>
                      <a:pt x="0" y="214"/>
                    </a:lnTo>
                    <a:lnTo>
                      <a:pt x="2" y="244"/>
                    </a:lnTo>
                    <a:lnTo>
                      <a:pt x="6" y="272"/>
                    </a:lnTo>
                    <a:lnTo>
                      <a:pt x="12" y="300"/>
                    </a:lnTo>
                    <a:lnTo>
                      <a:pt x="20" y="326"/>
                    </a:lnTo>
                    <a:lnTo>
                      <a:pt x="32" y="352"/>
                    </a:lnTo>
                    <a:lnTo>
                      <a:pt x="32" y="352"/>
                    </a:lnTo>
                    <a:lnTo>
                      <a:pt x="44" y="374"/>
                    </a:lnTo>
                    <a:lnTo>
                      <a:pt x="56" y="394"/>
                    </a:lnTo>
                    <a:lnTo>
                      <a:pt x="56" y="394"/>
                    </a:lnTo>
                    <a:lnTo>
                      <a:pt x="70" y="422"/>
                    </a:lnTo>
                    <a:lnTo>
                      <a:pt x="82" y="452"/>
                    </a:lnTo>
                    <a:lnTo>
                      <a:pt x="90" y="482"/>
                    </a:lnTo>
                    <a:lnTo>
                      <a:pt x="96" y="512"/>
                    </a:lnTo>
                    <a:lnTo>
                      <a:pt x="100" y="542"/>
                    </a:lnTo>
                    <a:lnTo>
                      <a:pt x="102" y="572"/>
                    </a:lnTo>
                    <a:lnTo>
                      <a:pt x="106" y="634"/>
                    </a:lnTo>
                    <a:lnTo>
                      <a:pt x="106" y="634"/>
                    </a:lnTo>
                    <a:lnTo>
                      <a:pt x="104" y="698"/>
                    </a:lnTo>
                    <a:lnTo>
                      <a:pt x="102" y="762"/>
                    </a:lnTo>
                    <a:lnTo>
                      <a:pt x="100" y="828"/>
                    </a:lnTo>
                    <a:lnTo>
                      <a:pt x="102" y="860"/>
                    </a:lnTo>
                    <a:lnTo>
                      <a:pt x="106" y="890"/>
                    </a:lnTo>
                    <a:lnTo>
                      <a:pt x="106" y="890"/>
                    </a:lnTo>
                    <a:close/>
                  </a:path>
                </a:pathLst>
              </a:custGeom>
              <a:solidFill>
                <a:srgbClr val="568B83"/>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869" name="Freeform 805"/>
              <p:cNvSpPr/>
              <p:nvPr/>
            </p:nvSpPr>
            <p:spPr bwMode="auto">
              <a:xfrm>
                <a:off x="2951163" y="2212975"/>
                <a:ext cx="393700" cy="85725"/>
              </a:xfrm>
              <a:custGeom>
                <a:avLst/>
                <a:gdLst/>
                <a:ahLst/>
                <a:cxnLst>
                  <a:cxn ang="0">
                    <a:pos x="0" y="28"/>
                  </a:cxn>
                  <a:cxn ang="0">
                    <a:pos x="0" y="28"/>
                  </a:cxn>
                  <a:cxn ang="0">
                    <a:pos x="2" y="4"/>
                  </a:cxn>
                  <a:cxn ang="0">
                    <a:pos x="2" y="4"/>
                  </a:cxn>
                  <a:cxn ang="0">
                    <a:pos x="2" y="0"/>
                  </a:cxn>
                  <a:cxn ang="0">
                    <a:pos x="2" y="0"/>
                  </a:cxn>
                  <a:cxn ang="0">
                    <a:pos x="66" y="4"/>
                  </a:cxn>
                  <a:cxn ang="0">
                    <a:pos x="100" y="8"/>
                  </a:cxn>
                  <a:cxn ang="0">
                    <a:pos x="134" y="14"/>
                  </a:cxn>
                  <a:cxn ang="0">
                    <a:pos x="134" y="14"/>
                  </a:cxn>
                  <a:cxn ang="0">
                    <a:pos x="148" y="16"/>
                  </a:cxn>
                  <a:cxn ang="0">
                    <a:pos x="164" y="18"/>
                  </a:cxn>
                  <a:cxn ang="0">
                    <a:pos x="192" y="18"/>
                  </a:cxn>
                  <a:cxn ang="0">
                    <a:pos x="248" y="14"/>
                  </a:cxn>
                  <a:cxn ang="0">
                    <a:pos x="248" y="14"/>
                  </a:cxn>
                  <a:cxn ang="0">
                    <a:pos x="242" y="52"/>
                  </a:cxn>
                  <a:cxn ang="0">
                    <a:pos x="242" y="52"/>
                  </a:cxn>
                  <a:cxn ang="0">
                    <a:pos x="212" y="54"/>
                  </a:cxn>
                  <a:cxn ang="0">
                    <a:pos x="182" y="54"/>
                  </a:cxn>
                  <a:cxn ang="0">
                    <a:pos x="152" y="52"/>
                  </a:cxn>
                  <a:cxn ang="0">
                    <a:pos x="120" y="50"/>
                  </a:cxn>
                  <a:cxn ang="0">
                    <a:pos x="90" y="46"/>
                  </a:cxn>
                  <a:cxn ang="0">
                    <a:pos x="60" y="42"/>
                  </a:cxn>
                  <a:cxn ang="0">
                    <a:pos x="0" y="28"/>
                  </a:cxn>
                  <a:cxn ang="0">
                    <a:pos x="0" y="28"/>
                  </a:cxn>
                </a:cxnLst>
                <a:rect l="0" t="0" r="r" b="b"/>
                <a:pathLst>
                  <a:path w="248" h="54">
                    <a:moveTo>
                      <a:pt x="0" y="28"/>
                    </a:moveTo>
                    <a:lnTo>
                      <a:pt x="0" y="28"/>
                    </a:lnTo>
                    <a:lnTo>
                      <a:pt x="2" y="4"/>
                    </a:lnTo>
                    <a:lnTo>
                      <a:pt x="2" y="4"/>
                    </a:lnTo>
                    <a:lnTo>
                      <a:pt x="2" y="0"/>
                    </a:lnTo>
                    <a:lnTo>
                      <a:pt x="2" y="0"/>
                    </a:lnTo>
                    <a:lnTo>
                      <a:pt x="66" y="4"/>
                    </a:lnTo>
                    <a:lnTo>
                      <a:pt x="100" y="8"/>
                    </a:lnTo>
                    <a:lnTo>
                      <a:pt x="134" y="14"/>
                    </a:lnTo>
                    <a:lnTo>
                      <a:pt x="134" y="14"/>
                    </a:lnTo>
                    <a:lnTo>
                      <a:pt x="148" y="16"/>
                    </a:lnTo>
                    <a:lnTo>
                      <a:pt x="164" y="18"/>
                    </a:lnTo>
                    <a:lnTo>
                      <a:pt x="192" y="18"/>
                    </a:lnTo>
                    <a:lnTo>
                      <a:pt x="248" y="14"/>
                    </a:lnTo>
                    <a:lnTo>
                      <a:pt x="248" y="14"/>
                    </a:lnTo>
                    <a:lnTo>
                      <a:pt x="242" y="52"/>
                    </a:lnTo>
                    <a:lnTo>
                      <a:pt x="242" y="52"/>
                    </a:lnTo>
                    <a:lnTo>
                      <a:pt x="212" y="54"/>
                    </a:lnTo>
                    <a:lnTo>
                      <a:pt x="182" y="54"/>
                    </a:lnTo>
                    <a:lnTo>
                      <a:pt x="152" y="52"/>
                    </a:lnTo>
                    <a:lnTo>
                      <a:pt x="120" y="50"/>
                    </a:lnTo>
                    <a:lnTo>
                      <a:pt x="90" y="46"/>
                    </a:lnTo>
                    <a:lnTo>
                      <a:pt x="60" y="42"/>
                    </a:lnTo>
                    <a:lnTo>
                      <a:pt x="0" y="28"/>
                    </a:lnTo>
                    <a:lnTo>
                      <a:pt x="0" y="28"/>
                    </a:lnTo>
                    <a:close/>
                  </a:path>
                </a:pathLst>
              </a:custGeom>
              <a:solidFill>
                <a:srgbClr val="DE624E"/>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870" name="Freeform 806"/>
              <p:cNvSpPr/>
              <p:nvPr/>
            </p:nvSpPr>
            <p:spPr bwMode="auto">
              <a:xfrm>
                <a:off x="2947988" y="2330450"/>
                <a:ext cx="381000" cy="60325"/>
              </a:xfrm>
              <a:custGeom>
                <a:avLst/>
                <a:gdLst/>
                <a:ahLst/>
                <a:cxnLst>
                  <a:cxn ang="0">
                    <a:pos x="234" y="38"/>
                  </a:cxn>
                  <a:cxn ang="0">
                    <a:pos x="234" y="38"/>
                  </a:cxn>
                  <a:cxn ang="0">
                    <a:pos x="176" y="38"/>
                  </a:cxn>
                  <a:cxn ang="0">
                    <a:pos x="116" y="36"/>
                  </a:cxn>
                  <a:cxn ang="0">
                    <a:pos x="58" y="34"/>
                  </a:cxn>
                  <a:cxn ang="0">
                    <a:pos x="0" y="28"/>
                  </a:cxn>
                  <a:cxn ang="0">
                    <a:pos x="0" y="28"/>
                  </a:cxn>
                  <a:cxn ang="0">
                    <a:pos x="2" y="0"/>
                  </a:cxn>
                  <a:cxn ang="0">
                    <a:pos x="2" y="0"/>
                  </a:cxn>
                  <a:cxn ang="0">
                    <a:pos x="32" y="2"/>
                  </a:cxn>
                  <a:cxn ang="0">
                    <a:pos x="60" y="6"/>
                  </a:cxn>
                  <a:cxn ang="0">
                    <a:pos x="120" y="6"/>
                  </a:cxn>
                  <a:cxn ang="0">
                    <a:pos x="180" y="4"/>
                  </a:cxn>
                  <a:cxn ang="0">
                    <a:pos x="240" y="4"/>
                  </a:cxn>
                  <a:cxn ang="0">
                    <a:pos x="240" y="4"/>
                  </a:cxn>
                  <a:cxn ang="0">
                    <a:pos x="236" y="26"/>
                  </a:cxn>
                  <a:cxn ang="0">
                    <a:pos x="236" y="26"/>
                  </a:cxn>
                  <a:cxn ang="0">
                    <a:pos x="234" y="38"/>
                  </a:cxn>
                  <a:cxn ang="0">
                    <a:pos x="234" y="38"/>
                  </a:cxn>
                </a:cxnLst>
                <a:rect l="0" t="0" r="r" b="b"/>
                <a:pathLst>
                  <a:path w="240" h="38">
                    <a:moveTo>
                      <a:pt x="234" y="38"/>
                    </a:moveTo>
                    <a:lnTo>
                      <a:pt x="234" y="38"/>
                    </a:lnTo>
                    <a:lnTo>
                      <a:pt x="176" y="38"/>
                    </a:lnTo>
                    <a:lnTo>
                      <a:pt x="116" y="36"/>
                    </a:lnTo>
                    <a:lnTo>
                      <a:pt x="58" y="34"/>
                    </a:lnTo>
                    <a:lnTo>
                      <a:pt x="0" y="28"/>
                    </a:lnTo>
                    <a:lnTo>
                      <a:pt x="0" y="28"/>
                    </a:lnTo>
                    <a:lnTo>
                      <a:pt x="2" y="0"/>
                    </a:lnTo>
                    <a:lnTo>
                      <a:pt x="2" y="0"/>
                    </a:lnTo>
                    <a:lnTo>
                      <a:pt x="32" y="2"/>
                    </a:lnTo>
                    <a:lnTo>
                      <a:pt x="60" y="6"/>
                    </a:lnTo>
                    <a:lnTo>
                      <a:pt x="120" y="6"/>
                    </a:lnTo>
                    <a:lnTo>
                      <a:pt x="180" y="4"/>
                    </a:lnTo>
                    <a:lnTo>
                      <a:pt x="240" y="4"/>
                    </a:lnTo>
                    <a:lnTo>
                      <a:pt x="240" y="4"/>
                    </a:lnTo>
                    <a:lnTo>
                      <a:pt x="236" y="26"/>
                    </a:lnTo>
                    <a:lnTo>
                      <a:pt x="236" y="26"/>
                    </a:lnTo>
                    <a:lnTo>
                      <a:pt x="234" y="38"/>
                    </a:lnTo>
                    <a:lnTo>
                      <a:pt x="234" y="38"/>
                    </a:lnTo>
                    <a:close/>
                  </a:path>
                </a:pathLst>
              </a:custGeom>
              <a:solidFill>
                <a:srgbClr val="DE624E"/>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871" name="Freeform 807"/>
              <p:cNvSpPr/>
              <p:nvPr/>
            </p:nvSpPr>
            <p:spPr bwMode="auto">
              <a:xfrm>
                <a:off x="2944813" y="2416175"/>
                <a:ext cx="361950" cy="69850"/>
              </a:xfrm>
              <a:custGeom>
                <a:avLst/>
                <a:gdLst/>
                <a:ahLst/>
                <a:cxnLst>
                  <a:cxn ang="0">
                    <a:pos x="0" y="28"/>
                  </a:cxn>
                  <a:cxn ang="0">
                    <a:pos x="0" y="28"/>
                  </a:cxn>
                  <a:cxn ang="0">
                    <a:pos x="2" y="0"/>
                  </a:cxn>
                  <a:cxn ang="0">
                    <a:pos x="2" y="0"/>
                  </a:cxn>
                  <a:cxn ang="0">
                    <a:pos x="8" y="2"/>
                  </a:cxn>
                  <a:cxn ang="0">
                    <a:pos x="8" y="2"/>
                  </a:cxn>
                  <a:cxn ang="0">
                    <a:pos x="36" y="2"/>
                  </a:cxn>
                  <a:cxn ang="0">
                    <a:pos x="64" y="4"/>
                  </a:cxn>
                  <a:cxn ang="0">
                    <a:pos x="118" y="12"/>
                  </a:cxn>
                  <a:cxn ang="0">
                    <a:pos x="118" y="12"/>
                  </a:cxn>
                  <a:cxn ang="0">
                    <a:pos x="174" y="18"/>
                  </a:cxn>
                  <a:cxn ang="0">
                    <a:pos x="200" y="18"/>
                  </a:cxn>
                  <a:cxn ang="0">
                    <a:pos x="228" y="18"/>
                  </a:cxn>
                  <a:cxn ang="0">
                    <a:pos x="228" y="18"/>
                  </a:cxn>
                  <a:cxn ang="0">
                    <a:pos x="222" y="44"/>
                  </a:cxn>
                  <a:cxn ang="0">
                    <a:pos x="222" y="44"/>
                  </a:cxn>
                  <a:cxn ang="0">
                    <a:pos x="166" y="44"/>
                  </a:cxn>
                  <a:cxn ang="0">
                    <a:pos x="112" y="42"/>
                  </a:cxn>
                  <a:cxn ang="0">
                    <a:pos x="56" y="36"/>
                  </a:cxn>
                  <a:cxn ang="0">
                    <a:pos x="0" y="28"/>
                  </a:cxn>
                  <a:cxn ang="0">
                    <a:pos x="0" y="28"/>
                  </a:cxn>
                </a:cxnLst>
                <a:rect l="0" t="0" r="r" b="b"/>
                <a:pathLst>
                  <a:path w="228" h="44">
                    <a:moveTo>
                      <a:pt x="0" y="28"/>
                    </a:moveTo>
                    <a:lnTo>
                      <a:pt x="0" y="28"/>
                    </a:lnTo>
                    <a:lnTo>
                      <a:pt x="2" y="0"/>
                    </a:lnTo>
                    <a:lnTo>
                      <a:pt x="2" y="0"/>
                    </a:lnTo>
                    <a:lnTo>
                      <a:pt x="8" y="2"/>
                    </a:lnTo>
                    <a:lnTo>
                      <a:pt x="8" y="2"/>
                    </a:lnTo>
                    <a:lnTo>
                      <a:pt x="36" y="2"/>
                    </a:lnTo>
                    <a:lnTo>
                      <a:pt x="64" y="4"/>
                    </a:lnTo>
                    <a:lnTo>
                      <a:pt x="118" y="12"/>
                    </a:lnTo>
                    <a:lnTo>
                      <a:pt x="118" y="12"/>
                    </a:lnTo>
                    <a:lnTo>
                      <a:pt x="174" y="18"/>
                    </a:lnTo>
                    <a:lnTo>
                      <a:pt x="200" y="18"/>
                    </a:lnTo>
                    <a:lnTo>
                      <a:pt x="228" y="18"/>
                    </a:lnTo>
                    <a:lnTo>
                      <a:pt x="228" y="18"/>
                    </a:lnTo>
                    <a:lnTo>
                      <a:pt x="222" y="44"/>
                    </a:lnTo>
                    <a:lnTo>
                      <a:pt x="222" y="44"/>
                    </a:lnTo>
                    <a:lnTo>
                      <a:pt x="166" y="44"/>
                    </a:lnTo>
                    <a:lnTo>
                      <a:pt x="112" y="42"/>
                    </a:lnTo>
                    <a:lnTo>
                      <a:pt x="56" y="36"/>
                    </a:lnTo>
                    <a:lnTo>
                      <a:pt x="0" y="28"/>
                    </a:lnTo>
                    <a:lnTo>
                      <a:pt x="0" y="28"/>
                    </a:lnTo>
                    <a:close/>
                  </a:path>
                </a:pathLst>
              </a:custGeom>
              <a:solidFill>
                <a:srgbClr val="DE624E"/>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872" name="Freeform 809"/>
              <p:cNvSpPr/>
              <p:nvPr/>
            </p:nvSpPr>
            <p:spPr bwMode="auto">
              <a:xfrm>
                <a:off x="3205163" y="2622550"/>
                <a:ext cx="79375" cy="44450"/>
              </a:xfrm>
              <a:custGeom>
                <a:avLst/>
                <a:gdLst/>
                <a:ahLst/>
                <a:cxnLst>
                  <a:cxn ang="0">
                    <a:pos x="48" y="0"/>
                  </a:cxn>
                  <a:cxn ang="0">
                    <a:pos x="48" y="0"/>
                  </a:cxn>
                  <a:cxn ang="0">
                    <a:pos x="48" y="4"/>
                  </a:cxn>
                  <a:cxn ang="0">
                    <a:pos x="48" y="4"/>
                  </a:cxn>
                  <a:cxn ang="0">
                    <a:pos x="50" y="26"/>
                  </a:cxn>
                  <a:cxn ang="0">
                    <a:pos x="50" y="26"/>
                  </a:cxn>
                  <a:cxn ang="0">
                    <a:pos x="6" y="28"/>
                  </a:cxn>
                  <a:cxn ang="0">
                    <a:pos x="6" y="28"/>
                  </a:cxn>
                  <a:cxn ang="0">
                    <a:pos x="0" y="0"/>
                  </a:cxn>
                  <a:cxn ang="0">
                    <a:pos x="0" y="0"/>
                  </a:cxn>
                  <a:cxn ang="0">
                    <a:pos x="48" y="0"/>
                  </a:cxn>
                  <a:cxn ang="0">
                    <a:pos x="48" y="0"/>
                  </a:cxn>
                </a:cxnLst>
                <a:rect l="0" t="0" r="r" b="b"/>
                <a:pathLst>
                  <a:path w="50" h="28">
                    <a:moveTo>
                      <a:pt x="48" y="0"/>
                    </a:moveTo>
                    <a:lnTo>
                      <a:pt x="48" y="0"/>
                    </a:lnTo>
                    <a:lnTo>
                      <a:pt x="48" y="4"/>
                    </a:lnTo>
                    <a:lnTo>
                      <a:pt x="48" y="4"/>
                    </a:lnTo>
                    <a:lnTo>
                      <a:pt x="50" y="26"/>
                    </a:lnTo>
                    <a:lnTo>
                      <a:pt x="50" y="26"/>
                    </a:lnTo>
                    <a:lnTo>
                      <a:pt x="6" y="28"/>
                    </a:lnTo>
                    <a:lnTo>
                      <a:pt x="6" y="28"/>
                    </a:lnTo>
                    <a:lnTo>
                      <a:pt x="0" y="0"/>
                    </a:lnTo>
                    <a:lnTo>
                      <a:pt x="0" y="0"/>
                    </a:lnTo>
                    <a:lnTo>
                      <a:pt x="48" y="0"/>
                    </a:lnTo>
                    <a:lnTo>
                      <a:pt x="48" y="0"/>
                    </a:lnTo>
                    <a:close/>
                  </a:path>
                </a:pathLst>
              </a:custGeom>
              <a:solidFill>
                <a:srgbClr val="DE624E"/>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873" name="Freeform 810"/>
              <p:cNvSpPr/>
              <p:nvPr/>
            </p:nvSpPr>
            <p:spPr bwMode="auto">
              <a:xfrm>
                <a:off x="2944813" y="2501900"/>
                <a:ext cx="342900" cy="79375"/>
              </a:xfrm>
              <a:custGeom>
                <a:avLst/>
                <a:gdLst/>
                <a:ahLst/>
                <a:cxnLst>
                  <a:cxn ang="0">
                    <a:pos x="162" y="46"/>
                  </a:cxn>
                  <a:cxn ang="0">
                    <a:pos x="162" y="46"/>
                  </a:cxn>
                  <a:cxn ang="0">
                    <a:pos x="154" y="50"/>
                  </a:cxn>
                  <a:cxn ang="0">
                    <a:pos x="154" y="48"/>
                  </a:cxn>
                  <a:cxn ang="0">
                    <a:pos x="154" y="48"/>
                  </a:cxn>
                  <a:cxn ang="0">
                    <a:pos x="146" y="42"/>
                  </a:cxn>
                  <a:cxn ang="0">
                    <a:pos x="136" y="38"/>
                  </a:cxn>
                  <a:cxn ang="0">
                    <a:pos x="124" y="34"/>
                  </a:cxn>
                  <a:cxn ang="0">
                    <a:pos x="112" y="30"/>
                  </a:cxn>
                  <a:cxn ang="0">
                    <a:pos x="100" y="30"/>
                  </a:cxn>
                  <a:cxn ang="0">
                    <a:pos x="88" y="30"/>
                  </a:cxn>
                  <a:cxn ang="0">
                    <a:pos x="76" y="30"/>
                  </a:cxn>
                  <a:cxn ang="0">
                    <a:pos x="68" y="34"/>
                  </a:cxn>
                  <a:cxn ang="0">
                    <a:pos x="68" y="34"/>
                  </a:cxn>
                  <a:cxn ang="0">
                    <a:pos x="64" y="38"/>
                  </a:cxn>
                  <a:cxn ang="0">
                    <a:pos x="64" y="38"/>
                  </a:cxn>
                  <a:cxn ang="0">
                    <a:pos x="2" y="32"/>
                  </a:cxn>
                  <a:cxn ang="0">
                    <a:pos x="2" y="32"/>
                  </a:cxn>
                  <a:cxn ang="0">
                    <a:pos x="0" y="0"/>
                  </a:cxn>
                  <a:cxn ang="0">
                    <a:pos x="0" y="0"/>
                  </a:cxn>
                  <a:cxn ang="0">
                    <a:pos x="108" y="12"/>
                  </a:cxn>
                  <a:cxn ang="0">
                    <a:pos x="162" y="16"/>
                  </a:cxn>
                  <a:cxn ang="0">
                    <a:pos x="216" y="18"/>
                  </a:cxn>
                  <a:cxn ang="0">
                    <a:pos x="216" y="18"/>
                  </a:cxn>
                  <a:cxn ang="0">
                    <a:pos x="212" y="48"/>
                  </a:cxn>
                  <a:cxn ang="0">
                    <a:pos x="212" y="48"/>
                  </a:cxn>
                  <a:cxn ang="0">
                    <a:pos x="200" y="46"/>
                  </a:cxn>
                  <a:cxn ang="0">
                    <a:pos x="186" y="44"/>
                  </a:cxn>
                  <a:cxn ang="0">
                    <a:pos x="174" y="44"/>
                  </a:cxn>
                  <a:cxn ang="0">
                    <a:pos x="168" y="44"/>
                  </a:cxn>
                  <a:cxn ang="0">
                    <a:pos x="162" y="46"/>
                  </a:cxn>
                  <a:cxn ang="0">
                    <a:pos x="162" y="46"/>
                  </a:cxn>
                </a:cxnLst>
                <a:rect l="0" t="0" r="r" b="b"/>
                <a:pathLst>
                  <a:path w="216" h="50">
                    <a:moveTo>
                      <a:pt x="162" y="46"/>
                    </a:moveTo>
                    <a:lnTo>
                      <a:pt x="162" y="46"/>
                    </a:lnTo>
                    <a:lnTo>
                      <a:pt x="154" y="50"/>
                    </a:lnTo>
                    <a:lnTo>
                      <a:pt x="154" y="48"/>
                    </a:lnTo>
                    <a:lnTo>
                      <a:pt x="154" y="48"/>
                    </a:lnTo>
                    <a:lnTo>
                      <a:pt x="146" y="42"/>
                    </a:lnTo>
                    <a:lnTo>
                      <a:pt x="136" y="38"/>
                    </a:lnTo>
                    <a:lnTo>
                      <a:pt x="124" y="34"/>
                    </a:lnTo>
                    <a:lnTo>
                      <a:pt x="112" y="30"/>
                    </a:lnTo>
                    <a:lnTo>
                      <a:pt x="100" y="30"/>
                    </a:lnTo>
                    <a:lnTo>
                      <a:pt x="88" y="30"/>
                    </a:lnTo>
                    <a:lnTo>
                      <a:pt x="76" y="30"/>
                    </a:lnTo>
                    <a:lnTo>
                      <a:pt x="68" y="34"/>
                    </a:lnTo>
                    <a:lnTo>
                      <a:pt x="68" y="34"/>
                    </a:lnTo>
                    <a:lnTo>
                      <a:pt x="64" y="38"/>
                    </a:lnTo>
                    <a:lnTo>
                      <a:pt x="64" y="38"/>
                    </a:lnTo>
                    <a:lnTo>
                      <a:pt x="2" y="32"/>
                    </a:lnTo>
                    <a:lnTo>
                      <a:pt x="2" y="32"/>
                    </a:lnTo>
                    <a:lnTo>
                      <a:pt x="0" y="0"/>
                    </a:lnTo>
                    <a:lnTo>
                      <a:pt x="0" y="0"/>
                    </a:lnTo>
                    <a:lnTo>
                      <a:pt x="108" y="12"/>
                    </a:lnTo>
                    <a:lnTo>
                      <a:pt x="162" y="16"/>
                    </a:lnTo>
                    <a:lnTo>
                      <a:pt x="216" y="18"/>
                    </a:lnTo>
                    <a:lnTo>
                      <a:pt x="216" y="18"/>
                    </a:lnTo>
                    <a:lnTo>
                      <a:pt x="212" y="48"/>
                    </a:lnTo>
                    <a:lnTo>
                      <a:pt x="212" y="48"/>
                    </a:lnTo>
                    <a:lnTo>
                      <a:pt x="200" y="46"/>
                    </a:lnTo>
                    <a:lnTo>
                      <a:pt x="186" y="44"/>
                    </a:lnTo>
                    <a:lnTo>
                      <a:pt x="174" y="44"/>
                    </a:lnTo>
                    <a:lnTo>
                      <a:pt x="168" y="44"/>
                    </a:lnTo>
                    <a:lnTo>
                      <a:pt x="162" y="46"/>
                    </a:lnTo>
                    <a:lnTo>
                      <a:pt x="162" y="46"/>
                    </a:lnTo>
                    <a:close/>
                  </a:path>
                </a:pathLst>
              </a:custGeom>
              <a:solidFill>
                <a:srgbClr val="DE624E"/>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874" name="Freeform 811"/>
              <p:cNvSpPr/>
              <p:nvPr/>
            </p:nvSpPr>
            <p:spPr bwMode="auto">
              <a:xfrm>
                <a:off x="2951163" y="2603500"/>
                <a:ext cx="76200" cy="57150"/>
              </a:xfrm>
              <a:custGeom>
                <a:avLst/>
                <a:gdLst/>
                <a:ahLst/>
                <a:cxnLst>
                  <a:cxn ang="0">
                    <a:pos x="2" y="14"/>
                  </a:cxn>
                  <a:cxn ang="0">
                    <a:pos x="2" y="14"/>
                  </a:cxn>
                  <a:cxn ang="0">
                    <a:pos x="0" y="0"/>
                  </a:cxn>
                  <a:cxn ang="0">
                    <a:pos x="0" y="0"/>
                  </a:cxn>
                  <a:cxn ang="0">
                    <a:pos x="48" y="6"/>
                  </a:cxn>
                  <a:cxn ang="0">
                    <a:pos x="48" y="6"/>
                  </a:cxn>
                  <a:cxn ang="0">
                    <a:pos x="48" y="36"/>
                  </a:cxn>
                  <a:cxn ang="0">
                    <a:pos x="48" y="36"/>
                  </a:cxn>
                  <a:cxn ang="0">
                    <a:pos x="4" y="30"/>
                  </a:cxn>
                  <a:cxn ang="0">
                    <a:pos x="4" y="30"/>
                  </a:cxn>
                  <a:cxn ang="0">
                    <a:pos x="2" y="14"/>
                  </a:cxn>
                  <a:cxn ang="0">
                    <a:pos x="2" y="14"/>
                  </a:cxn>
                </a:cxnLst>
                <a:rect l="0" t="0" r="r" b="b"/>
                <a:pathLst>
                  <a:path w="48" h="36">
                    <a:moveTo>
                      <a:pt x="2" y="14"/>
                    </a:moveTo>
                    <a:lnTo>
                      <a:pt x="2" y="14"/>
                    </a:lnTo>
                    <a:lnTo>
                      <a:pt x="0" y="0"/>
                    </a:lnTo>
                    <a:lnTo>
                      <a:pt x="0" y="0"/>
                    </a:lnTo>
                    <a:lnTo>
                      <a:pt x="48" y="6"/>
                    </a:lnTo>
                    <a:lnTo>
                      <a:pt x="48" y="6"/>
                    </a:lnTo>
                    <a:lnTo>
                      <a:pt x="48" y="36"/>
                    </a:lnTo>
                    <a:lnTo>
                      <a:pt x="48" y="36"/>
                    </a:lnTo>
                    <a:lnTo>
                      <a:pt x="4" y="30"/>
                    </a:lnTo>
                    <a:lnTo>
                      <a:pt x="4" y="30"/>
                    </a:lnTo>
                    <a:lnTo>
                      <a:pt x="2" y="14"/>
                    </a:lnTo>
                    <a:lnTo>
                      <a:pt x="2" y="14"/>
                    </a:lnTo>
                    <a:close/>
                  </a:path>
                </a:pathLst>
              </a:custGeom>
              <a:solidFill>
                <a:srgbClr val="DE624E"/>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875" name="Freeform 812"/>
              <p:cNvSpPr/>
              <p:nvPr/>
            </p:nvSpPr>
            <p:spPr bwMode="auto">
              <a:xfrm>
                <a:off x="2951163" y="2124075"/>
                <a:ext cx="409575" cy="60325"/>
              </a:xfrm>
              <a:custGeom>
                <a:avLst/>
                <a:gdLst/>
                <a:ahLst/>
                <a:cxnLst>
                  <a:cxn ang="0">
                    <a:pos x="0" y="0"/>
                  </a:cxn>
                  <a:cxn ang="0">
                    <a:pos x="0" y="0"/>
                  </a:cxn>
                  <a:cxn ang="0">
                    <a:pos x="32" y="4"/>
                  </a:cxn>
                  <a:cxn ang="0">
                    <a:pos x="66" y="4"/>
                  </a:cxn>
                  <a:cxn ang="0">
                    <a:pos x="66" y="4"/>
                  </a:cxn>
                  <a:cxn ang="0">
                    <a:pos x="90" y="2"/>
                  </a:cxn>
                  <a:cxn ang="0">
                    <a:pos x="114" y="4"/>
                  </a:cxn>
                  <a:cxn ang="0">
                    <a:pos x="162" y="6"/>
                  </a:cxn>
                  <a:cxn ang="0">
                    <a:pos x="210" y="10"/>
                  </a:cxn>
                  <a:cxn ang="0">
                    <a:pos x="234" y="10"/>
                  </a:cxn>
                  <a:cxn ang="0">
                    <a:pos x="258" y="8"/>
                  </a:cxn>
                  <a:cxn ang="0">
                    <a:pos x="258" y="8"/>
                  </a:cxn>
                  <a:cxn ang="0">
                    <a:pos x="254" y="38"/>
                  </a:cxn>
                  <a:cxn ang="0">
                    <a:pos x="254" y="38"/>
                  </a:cxn>
                  <a:cxn ang="0">
                    <a:pos x="126" y="34"/>
                  </a:cxn>
                  <a:cxn ang="0">
                    <a:pos x="64" y="30"/>
                  </a:cxn>
                  <a:cxn ang="0">
                    <a:pos x="0" y="22"/>
                  </a:cxn>
                  <a:cxn ang="0">
                    <a:pos x="0" y="22"/>
                  </a:cxn>
                  <a:cxn ang="0">
                    <a:pos x="0" y="0"/>
                  </a:cxn>
                  <a:cxn ang="0">
                    <a:pos x="0" y="0"/>
                  </a:cxn>
                </a:cxnLst>
                <a:rect l="0" t="0" r="r" b="b"/>
                <a:pathLst>
                  <a:path w="258" h="38">
                    <a:moveTo>
                      <a:pt x="0" y="0"/>
                    </a:moveTo>
                    <a:lnTo>
                      <a:pt x="0" y="0"/>
                    </a:lnTo>
                    <a:lnTo>
                      <a:pt x="32" y="4"/>
                    </a:lnTo>
                    <a:lnTo>
                      <a:pt x="66" y="4"/>
                    </a:lnTo>
                    <a:lnTo>
                      <a:pt x="66" y="4"/>
                    </a:lnTo>
                    <a:lnTo>
                      <a:pt x="90" y="2"/>
                    </a:lnTo>
                    <a:lnTo>
                      <a:pt x="114" y="4"/>
                    </a:lnTo>
                    <a:lnTo>
                      <a:pt x="162" y="6"/>
                    </a:lnTo>
                    <a:lnTo>
                      <a:pt x="210" y="10"/>
                    </a:lnTo>
                    <a:lnTo>
                      <a:pt x="234" y="10"/>
                    </a:lnTo>
                    <a:lnTo>
                      <a:pt x="258" y="8"/>
                    </a:lnTo>
                    <a:lnTo>
                      <a:pt x="258" y="8"/>
                    </a:lnTo>
                    <a:lnTo>
                      <a:pt x="254" y="38"/>
                    </a:lnTo>
                    <a:lnTo>
                      <a:pt x="254" y="38"/>
                    </a:lnTo>
                    <a:lnTo>
                      <a:pt x="126" y="34"/>
                    </a:lnTo>
                    <a:lnTo>
                      <a:pt x="64" y="30"/>
                    </a:lnTo>
                    <a:lnTo>
                      <a:pt x="0" y="22"/>
                    </a:lnTo>
                    <a:lnTo>
                      <a:pt x="0" y="22"/>
                    </a:lnTo>
                    <a:lnTo>
                      <a:pt x="0" y="0"/>
                    </a:lnTo>
                    <a:lnTo>
                      <a:pt x="0" y="0"/>
                    </a:lnTo>
                    <a:close/>
                  </a:path>
                </a:pathLst>
              </a:custGeom>
              <a:solidFill>
                <a:srgbClr val="DE624E"/>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876" name="Freeform 813"/>
              <p:cNvSpPr/>
              <p:nvPr/>
            </p:nvSpPr>
            <p:spPr bwMode="auto">
              <a:xfrm>
                <a:off x="2938463" y="2022475"/>
                <a:ext cx="431800" cy="63500"/>
              </a:xfrm>
              <a:custGeom>
                <a:avLst/>
                <a:gdLst/>
                <a:ahLst/>
                <a:cxnLst>
                  <a:cxn ang="0">
                    <a:pos x="270" y="40"/>
                  </a:cxn>
                  <a:cxn ang="0">
                    <a:pos x="270" y="40"/>
                  </a:cxn>
                  <a:cxn ang="0">
                    <a:pos x="224" y="40"/>
                  </a:cxn>
                  <a:cxn ang="0">
                    <a:pos x="178" y="40"/>
                  </a:cxn>
                  <a:cxn ang="0">
                    <a:pos x="86" y="38"/>
                  </a:cxn>
                  <a:cxn ang="0">
                    <a:pos x="86" y="38"/>
                  </a:cxn>
                  <a:cxn ang="0">
                    <a:pos x="66" y="36"/>
                  </a:cxn>
                  <a:cxn ang="0">
                    <a:pos x="44" y="34"/>
                  </a:cxn>
                  <a:cxn ang="0">
                    <a:pos x="24" y="30"/>
                  </a:cxn>
                  <a:cxn ang="0">
                    <a:pos x="4" y="24"/>
                  </a:cxn>
                  <a:cxn ang="0">
                    <a:pos x="4" y="24"/>
                  </a:cxn>
                  <a:cxn ang="0">
                    <a:pos x="4" y="24"/>
                  </a:cxn>
                  <a:cxn ang="0">
                    <a:pos x="0" y="0"/>
                  </a:cxn>
                  <a:cxn ang="0">
                    <a:pos x="0" y="0"/>
                  </a:cxn>
                  <a:cxn ang="0">
                    <a:pos x="68" y="6"/>
                  </a:cxn>
                  <a:cxn ang="0">
                    <a:pos x="136" y="8"/>
                  </a:cxn>
                  <a:cxn ang="0">
                    <a:pos x="204" y="8"/>
                  </a:cxn>
                  <a:cxn ang="0">
                    <a:pos x="238" y="8"/>
                  </a:cxn>
                  <a:cxn ang="0">
                    <a:pos x="272" y="4"/>
                  </a:cxn>
                  <a:cxn ang="0">
                    <a:pos x="272" y="4"/>
                  </a:cxn>
                  <a:cxn ang="0">
                    <a:pos x="270" y="24"/>
                  </a:cxn>
                  <a:cxn ang="0">
                    <a:pos x="270" y="24"/>
                  </a:cxn>
                  <a:cxn ang="0">
                    <a:pos x="270" y="40"/>
                  </a:cxn>
                  <a:cxn ang="0">
                    <a:pos x="270" y="40"/>
                  </a:cxn>
                </a:cxnLst>
                <a:rect l="0" t="0" r="r" b="b"/>
                <a:pathLst>
                  <a:path w="272" h="40">
                    <a:moveTo>
                      <a:pt x="270" y="40"/>
                    </a:moveTo>
                    <a:lnTo>
                      <a:pt x="270" y="40"/>
                    </a:lnTo>
                    <a:lnTo>
                      <a:pt x="224" y="40"/>
                    </a:lnTo>
                    <a:lnTo>
                      <a:pt x="178" y="40"/>
                    </a:lnTo>
                    <a:lnTo>
                      <a:pt x="86" y="38"/>
                    </a:lnTo>
                    <a:lnTo>
                      <a:pt x="86" y="38"/>
                    </a:lnTo>
                    <a:lnTo>
                      <a:pt x="66" y="36"/>
                    </a:lnTo>
                    <a:lnTo>
                      <a:pt x="44" y="34"/>
                    </a:lnTo>
                    <a:lnTo>
                      <a:pt x="24" y="30"/>
                    </a:lnTo>
                    <a:lnTo>
                      <a:pt x="4" y="24"/>
                    </a:lnTo>
                    <a:lnTo>
                      <a:pt x="4" y="24"/>
                    </a:lnTo>
                    <a:lnTo>
                      <a:pt x="4" y="24"/>
                    </a:lnTo>
                    <a:lnTo>
                      <a:pt x="0" y="0"/>
                    </a:lnTo>
                    <a:lnTo>
                      <a:pt x="0" y="0"/>
                    </a:lnTo>
                    <a:lnTo>
                      <a:pt x="68" y="6"/>
                    </a:lnTo>
                    <a:lnTo>
                      <a:pt x="136" y="8"/>
                    </a:lnTo>
                    <a:lnTo>
                      <a:pt x="204" y="8"/>
                    </a:lnTo>
                    <a:lnTo>
                      <a:pt x="238" y="8"/>
                    </a:lnTo>
                    <a:lnTo>
                      <a:pt x="272" y="4"/>
                    </a:lnTo>
                    <a:lnTo>
                      <a:pt x="272" y="4"/>
                    </a:lnTo>
                    <a:lnTo>
                      <a:pt x="270" y="24"/>
                    </a:lnTo>
                    <a:lnTo>
                      <a:pt x="270" y="24"/>
                    </a:lnTo>
                    <a:lnTo>
                      <a:pt x="270" y="40"/>
                    </a:lnTo>
                    <a:lnTo>
                      <a:pt x="270" y="40"/>
                    </a:lnTo>
                    <a:close/>
                  </a:path>
                </a:pathLst>
              </a:custGeom>
              <a:solidFill>
                <a:srgbClr val="DE624E"/>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877" name="Freeform 814"/>
              <p:cNvSpPr/>
              <p:nvPr/>
            </p:nvSpPr>
            <p:spPr bwMode="auto">
              <a:xfrm>
                <a:off x="2855913" y="1352550"/>
                <a:ext cx="317500" cy="479425"/>
              </a:xfrm>
              <a:custGeom>
                <a:avLst/>
                <a:gdLst/>
                <a:ahLst/>
                <a:cxnLst>
                  <a:cxn ang="0">
                    <a:pos x="138" y="294"/>
                  </a:cxn>
                  <a:cxn ang="0">
                    <a:pos x="138" y="294"/>
                  </a:cxn>
                  <a:cxn ang="0">
                    <a:pos x="130" y="298"/>
                  </a:cxn>
                  <a:cxn ang="0">
                    <a:pos x="120" y="300"/>
                  </a:cxn>
                  <a:cxn ang="0">
                    <a:pos x="110" y="302"/>
                  </a:cxn>
                  <a:cxn ang="0">
                    <a:pos x="98" y="302"/>
                  </a:cxn>
                  <a:cxn ang="0">
                    <a:pos x="98" y="302"/>
                  </a:cxn>
                  <a:cxn ang="0">
                    <a:pos x="82" y="298"/>
                  </a:cxn>
                  <a:cxn ang="0">
                    <a:pos x="66" y="292"/>
                  </a:cxn>
                  <a:cxn ang="0">
                    <a:pos x="54" y="282"/>
                  </a:cxn>
                  <a:cxn ang="0">
                    <a:pos x="44" y="270"/>
                  </a:cxn>
                  <a:cxn ang="0">
                    <a:pos x="34" y="256"/>
                  </a:cxn>
                  <a:cxn ang="0">
                    <a:pos x="26" y="240"/>
                  </a:cxn>
                  <a:cxn ang="0">
                    <a:pos x="14" y="208"/>
                  </a:cxn>
                  <a:cxn ang="0">
                    <a:pos x="14" y="208"/>
                  </a:cxn>
                  <a:cxn ang="0">
                    <a:pos x="6" y="188"/>
                  </a:cxn>
                  <a:cxn ang="0">
                    <a:pos x="2" y="166"/>
                  </a:cxn>
                  <a:cxn ang="0">
                    <a:pos x="0" y="142"/>
                  </a:cxn>
                  <a:cxn ang="0">
                    <a:pos x="0" y="120"/>
                  </a:cxn>
                  <a:cxn ang="0">
                    <a:pos x="4" y="98"/>
                  </a:cxn>
                  <a:cxn ang="0">
                    <a:pos x="8" y="76"/>
                  </a:cxn>
                  <a:cxn ang="0">
                    <a:pos x="16" y="54"/>
                  </a:cxn>
                  <a:cxn ang="0">
                    <a:pos x="28" y="36"/>
                  </a:cxn>
                  <a:cxn ang="0">
                    <a:pos x="28" y="36"/>
                  </a:cxn>
                  <a:cxn ang="0">
                    <a:pos x="36" y="26"/>
                  </a:cxn>
                  <a:cxn ang="0">
                    <a:pos x="42" y="18"/>
                  </a:cxn>
                  <a:cxn ang="0">
                    <a:pos x="52" y="12"/>
                  </a:cxn>
                  <a:cxn ang="0">
                    <a:pos x="60" y="8"/>
                  </a:cxn>
                  <a:cxn ang="0">
                    <a:pos x="70" y="4"/>
                  </a:cxn>
                  <a:cxn ang="0">
                    <a:pos x="78" y="0"/>
                  </a:cxn>
                  <a:cxn ang="0">
                    <a:pos x="98" y="0"/>
                  </a:cxn>
                  <a:cxn ang="0">
                    <a:pos x="118" y="2"/>
                  </a:cxn>
                  <a:cxn ang="0">
                    <a:pos x="136" y="10"/>
                  </a:cxn>
                  <a:cxn ang="0">
                    <a:pos x="154" y="20"/>
                  </a:cxn>
                  <a:cxn ang="0">
                    <a:pos x="168" y="36"/>
                  </a:cxn>
                  <a:cxn ang="0">
                    <a:pos x="168" y="36"/>
                  </a:cxn>
                  <a:cxn ang="0">
                    <a:pos x="176" y="46"/>
                  </a:cxn>
                  <a:cxn ang="0">
                    <a:pos x="182" y="56"/>
                  </a:cxn>
                  <a:cxn ang="0">
                    <a:pos x="190" y="80"/>
                  </a:cxn>
                  <a:cxn ang="0">
                    <a:pos x="196" y="104"/>
                  </a:cxn>
                  <a:cxn ang="0">
                    <a:pos x="200" y="130"/>
                  </a:cxn>
                  <a:cxn ang="0">
                    <a:pos x="200" y="156"/>
                  </a:cxn>
                  <a:cxn ang="0">
                    <a:pos x="198" y="182"/>
                  </a:cxn>
                  <a:cxn ang="0">
                    <a:pos x="194" y="208"/>
                  </a:cxn>
                  <a:cxn ang="0">
                    <a:pos x="188" y="230"/>
                  </a:cxn>
                  <a:cxn ang="0">
                    <a:pos x="188" y="230"/>
                  </a:cxn>
                  <a:cxn ang="0">
                    <a:pos x="182" y="250"/>
                  </a:cxn>
                  <a:cxn ang="0">
                    <a:pos x="170" y="268"/>
                  </a:cxn>
                  <a:cxn ang="0">
                    <a:pos x="156" y="282"/>
                  </a:cxn>
                  <a:cxn ang="0">
                    <a:pos x="138" y="294"/>
                  </a:cxn>
                  <a:cxn ang="0">
                    <a:pos x="138" y="294"/>
                  </a:cxn>
                </a:cxnLst>
                <a:rect l="0" t="0" r="r" b="b"/>
                <a:pathLst>
                  <a:path w="200" h="302">
                    <a:moveTo>
                      <a:pt x="138" y="294"/>
                    </a:moveTo>
                    <a:lnTo>
                      <a:pt x="138" y="294"/>
                    </a:lnTo>
                    <a:lnTo>
                      <a:pt x="130" y="298"/>
                    </a:lnTo>
                    <a:lnTo>
                      <a:pt x="120" y="300"/>
                    </a:lnTo>
                    <a:lnTo>
                      <a:pt x="110" y="302"/>
                    </a:lnTo>
                    <a:lnTo>
                      <a:pt x="98" y="302"/>
                    </a:lnTo>
                    <a:lnTo>
                      <a:pt x="98" y="302"/>
                    </a:lnTo>
                    <a:lnTo>
                      <a:pt x="82" y="298"/>
                    </a:lnTo>
                    <a:lnTo>
                      <a:pt x="66" y="292"/>
                    </a:lnTo>
                    <a:lnTo>
                      <a:pt x="54" y="282"/>
                    </a:lnTo>
                    <a:lnTo>
                      <a:pt x="44" y="270"/>
                    </a:lnTo>
                    <a:lnTo>
                      <a:pt x="34" y="256"/>
                    </a:lnTo>
                    <a:lnTo>
                      <a:pt x="26" y="240"/>
                    </a:lnTo>
                    <a:lnTo>
                      <a:pt x="14" y="208"/>
                    </a:lnTo>
                    <a:lnTo>
                      <a:pt x="14" y="208"/>
                    </a:lnTo>
                    <a:lnTo>
                      <a:pt x="6" y="188"/>
                    </a:lnTo>
                    <a:lnTo>
                      <a:pt x="2" y="166"/>
                    </a:lnTo>
                    <a:lnTo>
                      <a:pt x="0" y="142"/>
                    </a:lnTo>
                    <a:lnTo>
                      <a:pt x="0" y="120"/>
                    </a:lnTo>
                    <a:lnTo>
                      <a:pt x="4" y="98"/>
                    </a:lnTo>
                    <a:lnTo>
                      <a:pt x="8" y="76"/>
                    </a:lnTo>
                    <a:lnTo>
                      <a:pt x="16" y="54"/>
                    </a:lnTo>
                    <a:lnTo>
                      <a:pt x="28" y="36"/>
                    </a:lnTo>
                    <a:lnTo>
                      <a:pt x="28" y="36"/>
                    </a:lnTo>
                    <a:lnTo>
                      <a:pt x="36" y="26"/>
                    </a:lnTo>
                    <a:lnTo>
                      <a:pt x="42" y="18"/>
                    </a:lnTo>
                    <a:lnTo>
                      <a:pt x="52" y="12"/>
                    </a:lnTo>
                    <a:lnTo>
                      <a:pt x="60" y="8"/>
                    </a:lnTo>
                    <a:lnTo>
                      <a:pt x="70" y="4"/>
                    </a:lnTo>
                    <a:lnTo>
                      <a:pt x="78" y="0"/>
                    </a:lnTo>
                    <a:lnTo>
                      <a:pt x="98" y="0"/>
                    </a:lnTo>
                    <a:lnTo>
                      <a:pt x="118" y="2"/>
                    </a:lnTo>
                    <a:lnTo>
                      <a:pt x="136" y="10"/>
                    </a:lnTo>
                    <a:lnTo>
                      <a:pt x="154" y="20"/>
                    </a:lnTo>
                    <a:lnTo>
                      <a:pt x="168" y="36"/>
                    </a:lnTo>
                    <a:lnTo>
                      <a:pt x="168" y="36"/>
                    </a:lnTo>
                    <a:lnTo>
                      <a:pt x="176" y="46"/>
                    </a:lnTo>
                    <a:lnTo>
                      <a:pt x="182" y="56"/>
                    </a:lnTo>
                    <a:lnTo>
                      <a:pt x="190" y="80"/>
                    </a:lnTo>
                    <a:lnTo>
                      <a:pt x="196" y="104"/>
                    </a:lnTo>
                    <a:lnTo>
                      <a:pt x="200" y="130"/>
                    </a:lnTo>
                    <a:lnTo>
                      <a:pt x="200" y="156"/>
                    </a:lnTo>
                    <a:lnTo>
                      <a:pt x="198" y="182"/>
                    </a:lnTo>
                    <a:lnTo>
                      <a:pt x="194" y="208"/>
                    </a:lnTo>
                    <a:lnTo>
                      <a:pt x="188" y="230"/>
                    </a:lnTo>
                    <a:lnTo>
                      <a:pt x="188" y="230"/>
                    </a:lnTo>
                    <a:lnTo>
                      <a:pt x="182" y="250"/>
                    </a:lnTo>
                    <a:lnTo>
                      <a:pt x="170" y="268"/>
                    </a:lnTo>
                    <a:lnTo>
                      <a:pt x="156" y="282"/>
                    </a:lnTo>
                    <a:lnTo>
                      <a:pt x="138" y="294"/>
                    </a:lnTo>
                    <a:lnTo>
                      <a:pt x="138" y="294"/>
                    </a:lnTo>
                    <a:close/>
                  </a:path>
                </a:pathLst>
              </a:custGeom>
              <a:solidFill>
                <a:srgbClr val="E8E1D7"/>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878" name="Freeform 815"/>
              <p:cNvSpPr/>
              <p:nvPr/>
            </p:nvSpPr>
            <p:spPr bwMode="auto">
              <a:xfrm>
                <a:off x="3100388" y="1492250"/>
                <a:ext cx="19050" cy="22225"/>
              </a:xfrm>
              <a:custGeom>
                <a:avLst/>
                <a:gdLst/>
                <a:ahLst/>
                <a:cxnLst>
                  <a:cxn ang="0">
                    <a:pos x="6" y="14"/>
                  </a:cxn>
                  <a:cxn ang="0">
                    <a:pos x="6" y="14"/>
                  </a:cxn>
                  <a:cxn ang="0">
                    <a:pos x="4" y="12"/>
                  </a:cxn>
                  <a:cxn ang="0">
                    <a:pos x="2" y="8"/>
                  </a:cxn>
                  <a:cxn ang="0">
                    <a:pos x="2" y="8"/>
                  </a:cxn>
                  <a:cxn ang="0">
                    <a:pos x="0" y="4"/>
                  </a:cxn>
                  <a:cxn ang="0">
                    <a:pos x="2" y="2"/>
                  </a:cxn>
                  <a:cxn ang="0">
                    <a:pos x="4" y="0"/>
                  </a:cxn>
                  <a:cxn ang="0">
                    <a:pos x="6" y="0"/>
                  </a:cxn>
                  <a:cxn ang="0">
                    <a:pos x="10" y="0"/>
                  </a:cxn>
                  <a:cxn ang="0">
                    <a:pos x="12" y="2"/>
                  </a:cxn>
                  <a:cxn ang="0">
                    <a:pos x="12" y="6"/>
                  </a:cxn>
                  <a:cxn ang="0">
                    <a:pos x="12" y="10"/>
                  </a:cxn>
                  <a:cxn ang="0">
                    <a:pos x="12" y="10"/>
                  </a:cxn>
                  <a:cxn ang="0">
                    <a:pos x="10" y="14"/>
                  </a:cxn>
                  <a:cxn ang="0">
                    <a:pos x="6" y="14"/>
                  </a:cxn>
                  <a:cxn ang="0">
                    <a:pos x="6" y="14"/>
                  </a:cxn>
                </a:cxnLst>
                <a:rect l="0" t="0" r="r" b="b"/>
                <a:pathLst>
                  <a:path w="12" h="14">
                    <a:moveTo>
                      <a:pt x="6" y="14"/>
                    </a:moveTo>
                    <a:lnTo>
                      <a:pt x="6" y="14"/>
                    </a:lnTo>
                    <a:lnTo>
                      <a:pt x="4" y="12"/>
                    </a:lnTo>
                    <a:lnTo>
                      <a:pt x="2" y="8"/>
                    </a:lnTo>
                    <a:lnTo>
                      <a:pt x="2" y="8"/>
                    </a:lnTo>
                    <a:lnTo>
                      <a:pt x="0" y="4"/>
                    </a:lnTo>
                    <a:lnTo>
                      <a:pt x="2" y="2"/>
                    </a:lnTo>
                    <a:lnTo>
                      <a:pt x="4" y="0"/>
                    </a:lnTo>
                    <a:lnTo>
                      <a:pt x="6" y="0"/>
                    </a:lnTo>
                    <a:lnTo>
                      <a:pt x="10" y="0"/>
                    </a:lnTo>
                    <a:lnTo>
                      <a:pt x="12" y="2"/>
                    </a:lnTo>
                    <a:lnTo>
                      <a:pt x="12" y="6"/>
                    </a:lnTo>
                    <a:lnTo>
                      <a:pt x="12" y="10"/>
                    </a:lnTo>
                    <a:lnTo>
                      <a:pt x="12" y="10"/>
                    </a:lnTo>
                    <a:lnTo>
                      <a:pt x="10" y="14"/>
                    </a:lnTo>
                    <a:lnTo>
                      <a:pt x="6" y="14"/>
                    </a:lnTo>
                    <a:lnTo>
                      <a:pt x="6" y="14"/>
                    </a:lnTo>
                    <a:close/>
                  </a:path>
                </a:pathLst>
              </a:custGeom>
              <a:solidFill>
                <a:srgbClr val="6F3F4E"/>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879" name="Freeform 816"/>
              <p:cNvSpPr/>
              <p:nvPr/>
            </p:nvSpPr>
            <p:spPr bwMode="auto">
              <a:xfrm>
                <a:off x="2881313" y="1501775"/>
                <a:ext cx="19050" cy="22225"/>
              </a:xfrm>
              <a:custGeom>
                <a:avLst/>
                <a:gdLst/>
                <a:ahLst/>
                <a:cxnLst>
                  <a:cxn ang="0">
                    <a:pos x="6" y="14"/>
                  </a:cxn>
                  <a:cxn ang="0">
                    <a:pos x="6" y="14"/>
                  </a:cxn>
                  <a:cxn ang="0">
                    <a:pos x="2" y="12"/>
                  </a:cxn>
                  <a:cxn ang="0">
                    <a:pos x="0" y="8"/>
                  </a:cxn>
                  <a:cxn ang="0">
                    <a:pos x="0" y="8"/>
                  </a:cxn>
                  <a:cxn ang="0">
                    <a:pos x="0" y="4"/>
                  </a:cxn>
                  <a:cxn ang="0">
                    <a:pos x="0" y="2"/>
                  </a:cxn>
                  <a:cxn ang="0">
                    <a:pos x="2" y="0"/>
                  </a:cxn>
                  <a:cxn ang="0">
                    <a:pos x="6" y="0"/>
                  </a:cxn>
                  <a:cxn ang="0">
                    <a:pos x="8" y="0"/>
                  </a:cxn>
                  <a:cxn ang="0">
                    <a:pos x="10" y="2"/>
                  </a:cxn>
                  <a:cxn ang="0">
                    <a:pos x="12" y="6"/>
                  </a:cxn>
                  <a:cxn ang="0">
                    <a:pos x="12" y="10"/>
                  </a:cxn>
                  <a:cxn ang="0">
                    <a:pos x="12" y="10"/>
                  </a:cxn>
                  <a:cxn ang="0">
                    <a:pos x="8" y="14"/>
                  </a:cxn>
                  <a:cxn ang="0">
                    <a:pos x="6" y="14"/>
                  </a:cxn>
                  <a:cxn ang="0">
                    <a:pos x="6" y="14"/>
                  </a:cxn>
                </a:cxnLst>
                <a:rect l="0" t="0" r="r" b="b"/>
                <a:pathLst>
                  <a:path w="12" h="14">
                    <a:moveTo>
                      <a:pt x="6" y="14"/>
                    </a:moveTo>
                    <a:lnTo>
                      <a:pt x="6" y="14"/>
                    </a:lnTo>
                    <a:lnTo>
                      <a:pt x="2" y="12"/>
                    </a:lnTo>
                    <a:lnTo>
                      <a:pt x="0" y="8"/>
                    </a:lnTo>
                    <a:lnTo>
                      <a:pt x="0" y="8"/>
                    </a:lnTo>
                    <a:lnTo>
                      <a:pt x="0" y="4"/>
                    </a:lnTo>
                    <a:lnTo>
                      <a:pt x="0" y="2"/>
                    </a:lnTo>
                    <a:lnTo>
                      <a:pt x="2" y="0"/>
                    </a:lnTo>
                    <a:lnTo>
                      <a:pt x="6" y="0"/>
                    </a:lnTo>
                    <a:lnTo>
                      <a:pt x="8" y="0"/>
                    </a:lnTo>
                    <a:lnTo>
                      <a:pt x="10" y="2"/>
                    </a:lnTo>
                    <a:lnTo>
                      <a:pt x="12" y="6"/>
                    </a:lnTo>
                    <a:lnTo>
                      <a:pt x="12" y="10"/>
                    </a:lnTo>
                    <a:lnTo>
                      <a:pt x="12" y="10"/>
                    </a:lnTo>
                    <a:lnTo>
                      <a:pt x="8" y="14"/>
                    </a:lnTo>
                    <a:lnTo>
                      <a:pt x="6" y="14"/>
                    </a:lnTo>
                    <a:lnTo>
                      <a:pt x="6" y="14"/>
                    </a:lnTo>
                    <a:close/>
                  </a:path>
                </a:pathLst>
              </a:custGeom>
              <a:solidFill>
                <a:srgbClr val="6F3F4E"/>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880" name="Freeform 817"/>
              <p:cNvSpPr/>
              <p:nvPr/>
            </p:nvSpPr>
            <p:spPr bwMode="auto">
              <a:xfrm>
                <a:off x="2967038" y="1492250"/>
                <a:ext cx="47625" cy="139700"/>
              </a:xfrm>
              <a:custGeom>
                <a:avLst/>
                <a:gdLst/>
                <a:ahLst/>
                <a:cxnLst>
                  <a:cxn ang="0">
                    <a:pos x="2" y="60"/>
                  </a:cxn>
                  <a:cxn ang="0">
                    <a:pos x="2" y="60"/>
                  </a:cxn>
                  <a:cxn ang="0">
                    <a:pos x="4" y="72"/>
                  </a:cxn>
                  <a:cxn ang="0">
                    <a:pos x="4" y="78"/>
                  </a:cxn>
                  <a:cxn ang="0">
                    <a:pos x="6" y="82"/>
                  </a:cxn>
                  <a:cxn ang="0">
                    <a:pos x="6" y="82"/>
                  </a:cxn>
                  <a:cxn ang="0">
                    <a:pos x="10" y="86"/>
                  </a:cxn>
                  <a:cxn ang="0">
                    <a:pos x="16" y="88"/>
                  </a:cxn>
                  <a:cxn ang="0">
                    <a:pos x="22" y="86"/>
                  </a:cxn>
                  <a:cxn ang="0">
                    <a:pos x="28" y="84"/>
                  </a:cxn>
                  <a:cxn ang="0">
                    <a:pos x="28" y="84"/>
                  </a:cxn>
                  <a:cxn ang="0">
                    <a:pos x="28" y="80"/>
                  </a:cxn>
                  <a:cxn ang="0">
                    <a:pos x="30" y="74"/>
                  </a:cxn>
                  <a:cxn ang="0">
                    <a:pos x="28" y="62"/>
                  </a:cxn>
                  <a:cxn ang="0">
                    <a:pos x="22" y="40"/>
                  </a:cxn>
                  <a:cxn ang="0">
                    <a:pos x="22" y="40"/>
                  </a:cxn>
                  <a:cxn ang="0">
                    <a:pos x="20" y="20"/>
                  </a:cxn>
                  <a:cxn ang="0">
                    <a:pos x="18" y="10"/>
                  </a:cxn>
                  <a:cxn ang="0">
                    <a:pos x="14" y="4"/>
                  </a:cxn>
                  <a:cxn ang="0">
                    <a:pos x="14" y="4"/>
                  </a:cxn>
                  <a:cxn ang="0">
                    <a:pos x="10" y="2"/>
                  </a:cxn>
                  <a:cxn ang="0">
                    <a:pos x="8" y="0"/>
                  </a:cxn>
                  <a:cxn ang="0">
                    <a:pos x="6" y="2"/>
                  </a:cxn>
                  <a:cxn ang="0">
                    <a:pos x="4" y="4"/>
                  </a:cxn>
                  <a:cxn ang="0">
                    <a:pos x="2" y="12"/>
                  </a:cxn>
                  <a:cxn ang="0">
                    <a:pos x="0" y="22"/>
                  </a:cxn>
                  <a:cxn ang="0">
                    <a:pos x="0" y="44"/>
                  </a:cxn>
                  <a:cxn ang="0">
                    <a:pos x="2" y="60"/>
                  </a:cxn>
                  <a:cxn ang="0">
                    <a:pos x="2" y="60"/>
                  </a:cxn>
                </a:cxnLst>
                <a:rect l="0" t="0" r="r" b="b"/>
                <a:pathLst>
                  <a:path w="30" h="88">
                    <a:moveTo>
                      <a:pt x="2" y="60"/>
                    </a:moveTo>
                    <a:lnTo>
                      <a:pt x="2" y="60"/>
                    </a:lnTo>
                    <a:lnTo>
                      <a:pt x="4" y="72"/>
                    </a:lnTo>
                    <a:lnTo>
                      <a:pt x="4" y="78"/>
                    </a:lnTo>
                    <a:lnTo>
                      <a:pt x="6" y="82"/>
                    </a:lnTo>
                    <a:lnTo>
                      <a:pt x="6" y="82"/>
                    </a:lnTo>
                    <a:lnTo>
                      <a:pt x="10" y="86"/>
                    </a:lnTo>
                    <a:lnTo>
                      <a:pt x="16" y="88"/>
                    </a:lnTo>
                    <a:lnTo>
                      <a:pt x="22" y="86"/>
                    </a:lnTo>
                    <a:lnTo>
                      <a:pt x="28" y="84"/>
                    </a:lnTo>
                    <a:lnTo>
                      <a:pt x="28" y="84"/>
                    </a:lnTo>
                    <a:lnTo>
                      <a:pt x="28" y="80"/>
                    </a:lnTo>
                    <a:lnTo>
                      <a:pt x="30" y="74"/>
                    </a:lnTo>
                    <a:lnTo>
                      <a:pt x="28" y="62"/>
                    </a:lnTo>
                    <a:lnTo>
                      <a:pt x="22" y="40"/>
                    </a:lnTo>
                    <a:lnTo>
                      <a:pt x="22" y="40"/>
                    </a:lnTo>
                    <a:lnTo>
                      <a:pt x="20" y="20"/>
                    </a:lnTo>
                    <a:lnTo>
                      <a:pt x="18" y="10"/>
                    </a:lnTo>
                    <a:lnTo>
                      <a:pt x="14" y="4"/>
                    </a:lnTo>
                    <a:lnTo>
                      <a:pt x="14" y="4"/>
                    </a:lnTo>
                    <a:lnTo>
                      <a:pt x="10" y="2"/>
                    </a:lnTo>
                    <a:lnTo>
                      <a:pt x="8" y="0"/>
                    </a:lnTo>
                    <a:lnTo>
                      <a:pt x="6" y="2"/>
                    </a:lnTo>
                    <a:lnTo>
                      <a:pt x="4" y="4"/>
                    </a:lnTo>
                    <a:lnTo>
                      <a:pt x="2" y="12"/>
                    </a:lnTo>
                    <a:lnTo>
                      <a:pt x="0" y="22"/>
                    </a:lnTo>
                    <a:lnTo>
                      <a:pt x="0" y="44"/>
                    </a:lnTo>
                    <a:lnTo>
                      <a:pt x="2" y="60"/>
                    </a:lnTo>
                    <a:lnTo>
                      <a:pt x="2" y="60"/>
                    </a:lnTo>
                    <a:close/>
                  </a:path>
                </a:pathLst>
              </a:custGeom>
              <a:solidFill>
                <a:srgbClr val="DE624E"/>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881" name="Freeform 818"/>
              <p:cNvSpPr/>
              <p:nvPr/>
            </p:nvSpPr>
            <p:spPr bwMode="auto">
              <a:xfrm>
                <a:off x="2909888" y="1597025"/>
                <a:ext cx="165100" cy="85725"/>
              </a:xfrm>
              <a:custGeom>
                <a:avLst/>
                <a:gdLst/>
                <a:ahLst/>
                <a:cxnLst>
                  <a:cxn ang="0">
                    <a:pos x="102" y="0"/>
                  </a:cxn>
                  <a:cxn ang="0">
                    <a:pos x="102" y="0"/>
                  </a:cxn>
                  <a:cxn ang="0">
                    <a:pos x="102" y="12"/>
                  </a:cxn>
                  <a:cxn ang="0">
                    <a:pos x="98" y="22"/>
                  </a:cxn>
                  <a:cxn ang="0">
                    <a:pos x="94" y="30"/>
                  </a:cxn>
                  <a:cxn ang="0">
                    <a:pos x="90" y="36"/>
                  </a:cxn>
                  <a:cxn ang="0">
                    <a:pos x="84" y="42"/>
                  </a:cxn>
                  <a:cxn ang="0">
                    <a:pos x="76" y="46"/>
                  </a:cxn>
                  <a:cxn ang="0">
                    <a:pos x="68" y="48"/>
                  </a:cxn>
                  <a:cxn ang="0">
                    <a:pos x="62" y="50"/>
                  </a:cxn>
                  <a:cxn ang="0">
                    <a:pos x="62" y="50"/>
                  </a:cxn>
                  <a:cxn ang="0">
                    <a:pos x="52" y="50"/>
                  </a:cxn>
                  <a:cxn ang="0">
                    <a:pos x="42" y="48"/>
                  </a:cxn>
                  <a:cxn ang="0">
                    <a:pos x="32" y="46"/>
                  </a:cxn>
                  <a:cxn ang="0">
                    <a:pos x="24" y="42"/>
                  </a:cxn>
                  <a:cxn ang="0">
                    <a:pos x="16" y="34"/>
                  </a:cxn>
                  <a:cxn ang="0">
                    <a:pos x="10" y="26"/>
                  </a:cxn>
                  <a:cxn ang="0">
                    <a:pos x="6" y="18"/>
                  </a:cxn>
                  <a:cxn ang="0">
                    <a:pos x="2" y="6"/>
                  </a:cxn>
                  <a:cxn ang="0">
                    <a:pos x="0" y="6"/>
                  </a:cxn>
                  <a:cxn ang="0">
                    <a:pos x="0" y="6"/>
                  </a:cxn>
                  <a:cxn ang="0">
                    <a:pos x="2" y="18"/>
                  </a:cxn>
                  <a:cxn ang="0">
                    <a:pos x="8" y="28"/>
                  </a:cxn>
                  <a:cxn ang="0">
                    <a:pos x="14" y="38"/>
                  </a:cxn>
                  <a:cxn ang="0">
                    <a:pos x="22" y="44"/>
                  </a:cxn>
                  <a:cxn ang="0">
                    <a:pos x="32" y="50"/>
                  </a:cxn>
                  <a:cxn ang="0">
                    <a:pos x="42" y="52"/>
                  </a:cxn>
                  <a:cxn ang="0">
                    <a:pos x="52" y="54"/>
                  </a:cxn>
                  <a:cxn ang="0">
                    <a:pos x="62" y="54"/>
                  </a:cxn>
                  <a:cxn ang="0">
                    <a:pos x="62" y="54"/>
                  </a:cxn>
                  <a:cxn ang="0">
                    <a:pos x="70" y="52"/>
                  </a:cxn>
                  <a:cxn ang="0">
                    <a:pos x="78" y="50"/>
                  </a:cxn>
                  <a:cxn ang="0">
                    <a:pos x="86" y="44"/>
                  </a:cxn>
                  <a:cxn ang="0">
                    <a:pos x="94" y="38"/>
                  </a:cxn>
                  <a:cxn ang="0">
                    <a:pos x="98" y="32"/>
                  </a:cxn>
                  <a:cxn ang="0">
                    <a:pos x="102" y="22"/>
                  </a:cxn>
                  <a:cxn ang="0">
                    <a:pos x="104" y="12"/>
                  </a:cxn>
                  <a:cxn ang="0">
                    <a:pos x="104" y="0"/>
                  </a:cxn>
                  <a:cxn ang="0">
                    <a:pos x="102" y="0"/>
                  </a:cxn>
                </a:cxnLst>
                <a:rect l="0" t="0" r="r" b="b"/>
                <a:pathLst>
                  <a:path w="104" h="54">
                    <a:moveTo>
                      <a:pt x="102" y="0"/>
                    </a:moveTo>
                    <a:lnTo>
                      <a:pt x="102" y="0"/>
                    </a:lnTo>
                    <a:lnTo>
                      <a:pt x="102" y="12"/>
                    </a:lnTo>
                    <a:lnTo>
                      <a:pt x="98" y="22"/>
                    </a:lnTo>
                    <a:lnTo>
                      <a:pt x="94" y="30"/>
                    </a:lnTo>
                    <a:lnTo>
                      <a:pt x="90" y="36"/>
                    </a:lnTo>
                    <a:lnTo>
                      <a:pt x="84" y="42"/>
                    </a:lnTo>
                    <a:lnTo>
                      <a:pt x="76" y="46"/>
                    </a:lnTo>
                    <a:lnTo>
                      <a:pt x="68" y="48"/>
                    </a:lnTo>
                    <a:lnTo>
                      <a:pt x="62" y="50"/>
                    </a:lnTo>
                    <a:lnTo>
                      <a:pt x="62" y="50"/>
                    </a:lnTo>
                    <a:lnTo>
                      <a:pt x="52" y="50"/>
                    </a:lnTo>
                    <a:lnTo>
                      <a:pt x="42" y="48"/>
                    </a:lnTo>
                    <a:lnTo>
                      <a:pt x="32" y="46"/>
                    </a:lnTo>
                    <a:lnTo>
                      <a:pt x="24" y="42"/>
                    </a:lnTo>
                    <a:lnTo>
                      <a:pt x="16" y="34"/>
                    </a:lnTo>
                    <a:lnTo>
                      <a:pt x="10" y="26"/>
                    </a:lnTo>
                    <a:lnTo>
                      <a:pt x="6" y="18"/>
                    </a:lnTo>
                    <a:lnTo>
                      <a:pt x="2" y="6"/>
                    </a:lnTo>
                    <a:lnTo>
                      <a:pt x="0" y="6"/>
                    </a:lnTo>
                    <a:lnTo>
                      <a:pt x="0" y="6"/>
                    </a:lnTo>
                    <a:lnTo>
                      <a:pt x="2" y="18"/>
                    </a:lnTo>
                    <a:lnTo>
                      <a:pt x="8" y="28"/>
                    </a:lnTo>
                    <a:lnTo>
                      <a:pt x="14" y="38"/>
                    </a:lnTo>
                    <a:lnTo>
                      <a:pt x="22" y="44"/>
                    </a:lnTo>
                    <a:lnTo>
                      <a:pt x="32" y="50"/>
                    </a:lnTo>
                    <a:lnTo>
                      <a:pt x="42" y="52"/>
                    </a:lnTo>
                    <a:lnTo>
                      <a:pt x="52" y="54"/>
                    </a:lnTo>
                    <a:lnTo>
                      <a:pt x="62" y="54"/>
                    </a:lnTo>
                    <a:lnTo>
                      <a:pt x="62" y="54"/>
                    </a:lnTo>
                    <a:lnTo>
                      <a:pt x="70" y="52"/>
                    </a:lnTo>
                    <a:lnTo>
                      <a:pt x="78" y="50"/>
                    </a:lnTo>
                    <a:lnTo>
                      <a:pt x="86" y="44"/>
                    </a:lnTo>
                    <a:lnTo>
                      <a:pt x="94" y="38"/>
                    </a:lnTo>
                    <a:lnTo>
                      <a:pt x="98" y="32"/>
                    </a:lnTo>
                    <a:lnTo>
                      <a:pt x="102" y="22"/>
                    </a:lnTo>
                    <a:lnTo>
                      <a:pt x="104" y="12"/>
                    </a:lnTo>
                    <a:lnTo>
                      <a:pt x="104" y="0"/>
                    </a:lnTo>
                    <a:lnTo>
                      <a:pt x="102" y="0"/>
                    </a:lnTo>
                    <a:close/>
                  </a:path>
                </a:pathLst>
              </a:custGeom>
              <a:solidFill>
                <a:srgbClr val="6F3F4E"/>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882" name="Freeform 837"/>
              <p:cNvSpPr/>
              <p:nvPr/>
            </p:nvSpPr>
            <p:spPr bwMode="auto">
              <a:xfrm>
                <a:off x="1858963" y="2641600"/>
                <a:ext cx="539750" cy="641350"/>
              </a:xfrm>
              <a:custGeom>
                <a:avLst/>
                <a:gdLst/>
                <a:ahLst/>
                <a:cxnLst>
                  <a:cxn ang="0">
                    <a:pos x="130" y="0"/>
                  </a:cxn>
                  <a:cxn ang="0">
                    <a:pos x="128" y="2"/>
                  </a:cxn>
                  <a:cxn ang="0">
                    <a:pos x="122" y="2"/>
                  </a:cxn>
                  <a:cxn ang="0">
                    <a:pos x="0" y="404"/>
                  </a:cxn>
                  <a:cxn ang="0">
                    <a:pos x="340" y="152"/>
                  </a:cxn>
                  <a:cxn ang="0">
                    <a:pos x="130" y="0"/>
                  </a:cxn>
                </a:cxnLst>
                <a:rect l="0" t="0" r="r" b="b"/>
                <a:pathLst>
                  <a:path w="340" h="404">
                    <a:moveTo>
                      <a:pt x="130" y="0"/>
                    </a:moveTo>
                    <a:lnTo>
                      <a:pt x="128" y="2"/>
                    </a:lnTo>
                    <a:lnTo>
                      <a:pt x="122" y="2"/>
                    </a:lnTo>
                    <a:lnTo>
                      <a:pt x="0" y="404"/>
                    </a:lnTo>
                    <a:lnTo>
                      <a:pt x="340" y="152"/>
                    </a:lnTo>
                    <a:lnTo>
                      <a:pt x="130" y="0"/>
                    </a:lnTo>
                    <a:close/>
                  </a:path>
                </a:pathLst>
              </a:custGeom>
              <a:solidFill>
                <a:srgbClr val="68384E"/>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883" name="Freeform 838"/>
              <p:cNvSpPr/>
              <p:nvPr/>
            </p:nvSpPr>
            <p:spPr bwMode="auto">
              <a:xfrm>
                <a:off x="1319213" y="2692400"/>
                <a:ext cx="400050" cy="263525"/>
              </a:xfrm>
              <a:custGeom>
                <a:avLst/>
                <a:gdLst/>
                <a:ahLst/>
                <a:cxnLst>
                  <a:cxn ang="0">
                    <a:pos x="250" y="0"/>
                  </a:cxn>
                  <a:cxn ang="0">
                    <a:pos x="0" y="36"/>
                  </a:cxn>
                  <a:cxn ang="0">
                    <a:pos x="136" y="166"/>
                  </a:cxn>
                  <a:cxn ang="0">
                    <a:pos x="252" y="12"/>
                  </a:cxn>
                  <a:cxn ang="0">
                    <a:pos x="250" y="0"/>
                  </a:cxn>
                </a:cxnLst>
                <a:rect l="0" t="0" r="r" b="b"/>
                <a:pathLst>
                  <a:path w="252" h="166">
                    <a:moveTo>
                      <a:pt x="250" y="0"/>
                    </a:moveTo>
                    <a:lnTo>
                      <a:pt x="0" y="36"/>
                    </a:lnTo>
                    <a:lnTo>
                      <a:pt x="136" y="166"/>
                    </a:lnTo>
                    <a:lnTo>
                      <a:pt x="252" y="12"/>
                    </a:lnTo>
                    <a:lnTo>
                      <a:pt x="250" y="0"/>
                    </a:lnTo>
                    <a:close/>
                  </a:path>
                </a:pathLst>
              </a:custGeom>
              <a:solidFill>
                <a:srgbClr val="9AB844"/>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884" name="Freeform 839"/>
              <p:cNvSpPr/>
              <p:nvPr/>
            </p:nvSpPr>
            <p:spPr bwMode="auto">
              <a:xfrm>
                <a:off x="1535113" y="2711450"/>
                <a:ext cx="317500" cy="552450"/>
              </a:xfrm>
              <a:custGeom>
                <a:avLst/>
                <a:gdLst/>
                <a:ahLst/>
                <a:cxnLst>
                  <a:cxn ang="0">
                    <a:pos x="116" y="0"/>
                  </a:cxn>
                  <a:cxn ang="0">
                    <a:pos x="0" y="154"/>
                  </a:cxn>
                  <a:cxn ang="0">
                    <a:pos x="200" y="348"/>
                  </a:cxn>
                  <a:cxn ang="0">
                    <a:pos x="116" y="0"/>
                  </a:cxn>
                </a:cxnLst>
                <a:rect l="0" t="0" r="r" b="b"/>
                <a:pathLst>
                  <a:path w="200" h="348">
                    <a:moveTo>
                      <a:pt x="116" y="0"/>
                    </a:moveTo>
                    <a:lnTo>
                      <a:pt x="0" y="154"/>
                    </a:lnTo>
                    <a:lnTo>
                      <a:pt x="200" y="348"/>
                    </a:lnTo>
                    <a:lnTo>
                      <a:pt x="116" y="0"/>
                    </a:lnTo>
                    <a:close/>
                  </a:path>
                </a:pathLst>
              </a:custGeom>
              <a:solidFill>
                <a:srgbClr val="A74E5B"/>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885" name="Freeform 840"/>
              <p:cNvSpPr/>
              <p:nvPr/>
            </p:nvSpPr>
            <p:spPr bwMode="auto">
              <a:xfrm>
                <a:off x="1716088" y="2689225"/>
                <a:ext cx="19050" cy="22225"/>
              </a:xfrm>
              <a:custGeom>
                <a:avLst/>
                <a:gdLst/>
                <a:ahLst/>
                <a:cxnLst>
                  <a:cxn ang="0">
                    <a:pos x="0" y="2"/>
                  </a:cxn>
                  <a:cxn ang="0">
                    <a:pos x="2" y="14"/>
                  </a:cxn>
                  <a:cxn ang="0">
                    <a:pos x="12" y="0"/>
                  </a:cxn>
                  <a:cxn ang="0">
                    <a:pos x="0" y="2"/>
                  </a:cxn>
                </a:cxnLst>
                <a:rect l="0" t="0" r="r" b="b"/>
                <a:pathLst>
                  <a:path w="12" h="14">
                    <a:moveTo>
                      <a:pt x="0" y="2"/>
                    </a:moveTo>
                    <a:lnTo>
                      <a:pt x="2" y="14"/>
                    </a:lnTo>
                    <a:lnTo>
                      <a:pt x="12" y="0"/>
                    </a:lnTo>
                    <a:lnTo>
                      <a:pt x="0" y="2"/>
                    </a:lnTo>
                    <a:close/>
                  </a:path>
                </a:pathLst>
              </a:custGeom>
              <a:solidFill>
                <a:srgbClr val="56B8BD"/>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886" name="Freeform 841"/>
              <p:cNvSpPr/>
              <p:nvPr/>
            </p:nvSpPr>
            <p:spPr bwMode="auto">
              <a:xfrm>
                <a:off x="1719263" y="2644775"/>
                <a:ext cx="333375" cy="638175"/>
              </a:xfrm>
              <a:custGeom>
                <a:avLst/>
                <a:gdLst/>
                <a:ahLst/>
                <a:cxnLst>
                  <a:cxn ang="0">
                    <a:pos x="10" y="28"/>
                  </a:cxn>
                  <a:cxn ang="0">
                    <a:pos x="0" y="42"/>
                  </a:cxn>
                  <a:cxn ang="0">
                    <a:pos x="84" y="390"/>
                  </a:cxn>
                  <a:cxn ang="0">
                    <a:pos x="88" y="394"/>
                  </a:cxn>
                  <a:cxn ang="0">
                    <a:pos x="86" y="402"/>
                  </a:cxn>
                  <a:cxn ang="0">
                    <a:pos x="88" y="402"/>
                  </a:cxn>
                  <a:cxn ang="0">
                    <a:pos x="210" y="0"/>
                  </a:cxn>
                  <a:cxn ang="0">
                    <a:pos x="10" y="28"/>
                  </a:cxn>
                </a:cxnLst>
                <a:rect l="0" t="0" r="r" b="b"/>
                <a:pathLst>
                  <a:path w="210" h="402">
                    <a:moveTo>
                      <a:pt x="10" y="28"/>
                    </a:moveTo>
                    <a:lnTo>
                      <a:pt x="0" y="42"/>
                    </a:lnTo>
                    <a:lnTo>
                      <a:pt x="84" y="390"/>
                    </a:lnTo>
                    <a:lnTo>
                      <a:pt x="88" y="394"/>
                    </a:lnTo>
                    <a:lnTo>
                      <a:pt x="86" y="402"/>
                    </a:lnTo>
                    <a:lnTo>
                      <a:pt x="88" y="402"/>
                    </a:lnTo>
                    <a:lnTo>
                      <a:pt x="210" y="0"/>
                    </a:lnTo>
                    <a:lnTo>
                      <a:pt x="10" y="28"/>
                    </a:lnTo>
                    <a:close/>
                  </a:path>
                </a:pathLst>
              </a:custGeom>
              <a:solidFill>
                <a:srgbClr val="56B8BD"/>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887" name="Freeform 842"/>
              <p:cNvSpPr/>
              <p:nvPr/>
            </p:nvSpPr>
            <p:spPr bwMode="auto">
              <a:xfrm>
                <a:off x="2141538" y="1971675"/>
                <a:ext cx="571500" cy="650875"/>
              </a:xfrm>
              <a:custGeom>
                <a:avLst/>
                <a:gdLst/>
                <a:ahLst/>
                <a:cxnLst>
                  <a:cxn ang="0">
                    <a:pos x="158" y="0"/>
                  </a:cxn>
                  <a:cxn ang="0">
                    <a:pos x="0" y="324"/>
                  </a:cxn>
                  <a:cxn ang="0">
                    <a:pos x="360" y="410"/>
                  </a:cxn>
                  <a:cxn ang="0">
                    <a:pos x="158" y="0"/>
                  </a:cxn>
                </a:cxnLst>
                <a:rect l="0" t="0" r="r" b="b"/>
                <a:pathLst>
                  <a:path w="360" h="410">
                    <a:moveTo>
                      <a:pt x="158" y="0"/>
                    </a:moveTo>
                    <a:lnTo>
                      <a:pt x="0" y="324"/>
                    </a:lnTo>
                    <a:lnTo>
                      <a:pt x="360" y="410"/>
                    </a:lnTo>
                    <a:lnTo>
                      <a:pt x="158" y="0"/>
                    </a:lnTo>
                    <a:close/>
                  </a:path>
                </a:pathLst>
              </a:custGeom>
              <a:solidFill>
                <a:srgbClr val="AEB12B"/>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888" name="Freeform 843"/>
              <p:cNvSpPr/>
              <p:nvPr/>
            </p:nvSpPr>
            <p:spPr bwMode="auto">
              <a:xfrm>
                <a:off x="2087563" y="2492375"/>
                <a:ext cx="127000" cy="193675"/>
              </a:xfrm>
              <a:custGeom>
                <a:avLst/>
                <a:gdLst/>
                <a:ahLst/>
                <a:cxnLst>
                  <a:cxn ang="0">
                    <a:pos x="52" y="0"/>
                  </a:cxn>
                  <a:cxn ang="0">
                    <a:pos x="0" y="104"/>
                  </a:cxn>
                  <a:cxn ang="0">
                    <a:pos x="24" y="122"/>
                  </a:cxn>
                  <a:cxn ang="0">
                    <a:pos x="80" y="8"/>
                  </a:cxn>
                  <a:cxn ang="0">
                    <a:pos x="52" y="0"/>
                  </a:cxn>
                </a:cxnLst>
                <a:rect l="0" t="0" r="r" b="b"/>
                <a:pathLst>
                  <a:path w="80" h="122">
                    <a:moveTo>
                      <a:pt x="52" y="0"/>
                    </a:moveTo>
                    <a:lnTo>
                      <a:pt x="0" y="104"/>
                    </a:lnTo>
                    <a:lnTo>
                      <a:pt x="24" y="122"/>
                    </a:lnTo>
                    <a:lnTo>
                      <a:pt x="80" y="8"/>
                    </a:lnTo>
                    <a:lnTo>
                      <a:pt x="52" y="0"/>
                    </a:lnTo>
                    <a:close/>
                  </a:path>
                </a:pathLst>
              </a:custGeom>
              <a:solidFill>
                <a:srgbClr val="793F2D"/>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889" name="Freeform 844"/>
              <p:cNvSpPr/>
              <p:nvPr/>
            </p:nvSpPr>
            <p:spPr bwMode="auto">
              <a:xfrm>
                <a:off x="2125663" y="2505075"/>
                <a:ext cx="123825" cy="209550"/>
              </a:xfrm>
              <a:custGeom>
                <a:avLst/>
                <a:gdLst/>
                <a:ahLst/>
                <a:cxnLst>
                  <a:cxn ang="0">
                    <a:pos x="56" y="0"/>
                  </a:cxn>
                  <a:cxn ang="0">
                    <a:pos x="0" y="114"/>
                  </a:cxn>
                  <a:cxn ang="0">
                    <a:pos x="26" y="132"/>
                  </a:cxn>
                  <a:cxn ang="0">
                    <a:pos x="78" y="4"/>
                  </a:cxn>
                  <a:cxn ang="0">
                    <a:pos x="56" y="0"/>
                  </a:cxn>
                </a:cxnLst>
                <a:rect l="0" t="0" r="r" b="b"/>
                <a:pathLst>
                  <a:path w="78" h="132">
                    <a:moveTo>
                      <a:pt x="56" y="0"/>
                    </a:moveTo>
                    <a:lnTo>
                      <a:pt x="0" y="114"/>
                    </a:lnTo>
                    <a:lnTo>
                      <a:pt x="26" y="132"/>
                    </a:lnTo>
                    <a:lnTo>
                      <a:pt x="78" y="4"/>
                    </a:lnTo>
                    <a:lnTo>
                      <a:pt x="56" y="0"/>
                    </a:lnTo>
                    <a:close/>
                  </a:path>
                </a:pathLst>
              </a:custGeom>
              <a:solidFill>
                <a:srgbClr val="F07C2D"/>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890" name="Freeform 845"/>
              <p:cNvSpPr/>
              <p:nvPr/>
            </p:nvSpPr>
            <p:spPr bwMode="auto">
              <a:xfrm>
                <a:off x="2166938" y="2511425"/>
                <a:ext cx="120650" cy="228600"/>
              </a:xfrm>
              <a:custGeom>
                <a:avLst/>
                <a:gdLst/>
                <a:ahLst/>
                <a:cxnLst>
                  <a:cxn ang="0">
                    <a:pos x="52" y="0"/>
                  </a:cxn>
                  <a:cxn ang="0">
                    <a:pos x="0" y="128"/>
                  </a:cxn>
                  <a:cxn ang="0">
                    <a:pos x="22" y="144"/>
                  </a:cxn>
                  <a:cxn ang="0">
                    <a:pos x="76" y="6"/>
                  </a:cxn>
                  <a:cxn ang="0">
                    <a:pos x="52" y="0"/>
                  </a:cxn>
                </a:cxnLst>
                <a:rect l="0" t="0" r="r" b="b"/>
                <a:pathLst>
                  <a:path w="76" h="144">
                    <a:moveTo>
                      <a:pt x="52" y="0"/>
                    </a:moveTo>
                    <a:lnTo>
                      <a:pt x="0" y="128"/>
                    </a:lnTo>
                    <a:lnTo>
                      <a:pt x="22" y="144"/>
                    </a:lnTo>
                    <a:lnTo>
                      <a:pt x="76" y="6"/>
                    </a:lnTo>
                    <a:lnTo>
                      <a:pt x="52" y="0"/>
                    </a:lnTo>
                    <a:close/>
                  </a:path>
                </a:pathLst>
              </a:custGeom>
              <a:solidFill>
                <a:srgbClr val="793F2D"/>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891" name="Freeform 846"/>
              <p:cNvSpPr/>
              <p:nvPr/>
            </p:nvSpPr>
            <p:spPr bwMode="auto">
              <a:xfrm>
                <a:off x="2201863" y="2520950"/>
                <a:ext cx="120650" cy="244475"/>
              </a:xfrm>
              <a:custGeom>
                <a:avLst/>
                <a:gdLst/>
                <a:ahLst/>
                <a:cxnLst>
                  <a:cxn ang="0">
                    <a:pos x="54" y="0"/>
                  </a:cxn>
                  <a:cxn ang="0">
                    <a:pos x="0" y="138"/>
                  </a:cxn>
                  <a:cxn ang="0">
                    <a:pos x="22" y="154"/>
                  </a:cxn>
                  <a:cxn ang="0">
                    <a:pos x="76" y="6"/>
                  </a:cxn>
                  <a:cxn ang="0">
                    <a:pos x="54" y="0"/>
                  </a:cxn>
                </a:cxnLst>
                <a:rect l="0" t="0" r="r" b="b"/>
                <a:pathLst>
                  <a:path w="76" h="154">
                    <a:moveTo>
                      <a:pt x="54" y="0"/>
                    </a:moveTo>
                    <a:lnTo>
                      <a:pt x="0" y="138"/>
                    </a:lnTo>
                    <a:lnTo>
                      <a:pt x="22" y="154"/>
                    </a:lnTo>
                    <a:lnTo>
                      <a:pt x="76" y="6"/>
                    </a:lnTo>
                    <a:lnTo>
                      <a:pt x="54" y="0"/>
                    </a:lnTo>
                    <a:close/>
                  </a:path>
                </a:pathLst>
              </a:custGeom>
              <a:solidFill>
                <a:srgbClr val="F07C2D"/>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892" name="Freeform 847"/>
              <p:cNvSpPr/>
              <p:nvPr/>
            </p:nvSpPr>
            <p:spPr bwMode="auto">
              <a:xfrm>
                <a:off x="2236788" y="2530475"/>
                <a:ext cx="127000" cy="260350"/>
              </a:xfrm>
              <a:custGeom>
                <a:avLst/>
                <a:gdLst/>
                <a:ahLst/>
                <a:cxnLst>
                  <a:cxn ang="0">
                    <a:pos x="54" y="0"/>
                  </a:cxn>
                  <a:cxn ang="0">
                    <a:pos x="0" y="148"/>
                  </a:cxn>
                  <a:cxn ang="0">
                    <a:pos x="22" y="164"/>
                  </a:cxn>
                  <a:cxn ang="0">
                    <a:pos x="80" y="6"/>
                  </a:cxn>
                  <a:cxn ang="0">
                    <a:pos x="54" y="0"/>
                  </a:cxn>
                </a:cxnLst>
                <a:rect l="0" t="0" r="r" b="b"/>
                <a:pathLst>
                  <a:path w="80" h="164">
                    <a:moveTo>
                      <a:pt x="54" y="0"/>
                    </a:moveTo>
                    <a:lnTo>
                      <a:pt x="0" y="148"/>
                    </a:lnTo>
                    <a:lnTo>
                      <a:pt x="22" y="164"/>
                    </a:lnTo>
                    <a:lnTo>
                      <a:pt x="80" y="6"/>
                    </a:lnTo>
                    <a:lnTo>
                      <a:pt x="54" y="0"/>
                    </a:lnTo>
                    <a:close/>
                  </a:path>
                </a:pathLst>
              </a:custGeom>
              <a:solidFill>
                <a:srgbClr val="793F2D"/>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893" name="Freeform 848"/>
              <p:cNvSpPr/>
              <p:nvPr/>
            </p:nvSpPr>
            <p:spPr bwMode="auto">
              <a:xfrm>
                <a:off x="2271713" y="2540000"/>
                <a:ext cx="136525" cy="285750"/>
              </a:xfrm>
              <a:custGeom>
                <a:avLst/>
                <a:gdLst/>
                <a:ahLst/>
                <a:cxnLst>
                  <a:cxn ang="0">
                    <a:pos x="58" y="0"/>
                  </a:cxn>
                  <a:cxn ang="0">
                    <a:pos x="0" y="158"/>
                  </a:cxn>
                  <a:cxn ang="0">
                    <a:pos x="30" y="180"/>
                  </a:cxn>
                  <a:cxn ang="0">
                    <a:pos x="86" y="6"/>
                  </a:cxn>
                  <a:cxn ang="0">
                    <a:pos x="58" y="0"/>
                  </a:cxn>
                </a:cxnLst>
                <a:rect l="0" t="0" r="r" b="b"/>
                <a:pathLst>
                  <a:path w="86" h="180">
                    <a:moveTo>
                      <a:pt x="58" y="0"/>
                    </a:moveTo>
                    <a:lnTo>
                      <a:pt x="0" y="158"/>
                    </a:lnTo>
                    <a:lnTo>
                      <a:pt x="30" y="180"/>
                    </a:lnTo>
                    <a:lnTo>
                      <a:pt x="86" y="6"/>
                    </a:lnTo>
                    <a:lnTo>
                      <a:pt x="58" y="0"/>
                    </a:lnTo>
                    <a:close/>
                  </a:path>
                </a:pathLst>
              </a:custGeom>
              <a:solidFill>
                <a:srgbClr val="F07C2D"/>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894" name="Freeform 849"/>
              <p:cNvSpPr/>
              <p:nvPr/>
            </p:nvSpPr>
            <p:spPr bwMode="auto">
              <a:xfrm>
                <a:off x="2389188" y="2568575"/>
                <a:ext cx="139700" cy="314325"/>
              </a:xfrm>
              <a:custGeom>
                <a:avLst/>
                <a:gdLst/>
                <a:ahLst/>
                <a:cxnLst>
                  <a:cxn ang="0">
                    <a:pos x="62" y="0"/>
                  </a:cxn>
                  <a:cxn ang="0">
                    <a:pos x="0" y="192"/>
                  </a:cxn>
                  <a:cxn ang="0">
                    <a:pos x="6" y="198"/>
                  </a:cxn>
                  <a:cxn ang="0">
                    <a:pos x="28" y="182"/>
                  </a:cxn>
                  <a:cxn ang="0">
                    <a:pos x="88" y="6"/>
                  </a:cxn>
                  <a:cxn ang="0">
                    <a:pos x="62" y="0"/>
                  </a:cxn>
                </a:cxnLst>
                <a:rect l="0" t="0" r="r" b="b"/>
                <a:pathLst>
                  <a:path w="88" h="198">
                    <a:moveTo>
                      <a:pt x="62" y="0"/>
                    </a:moveTo>
                    <a:lnTo>
                      <a:pt x="0" y="192"/>
                    </a:lnTo>
                    <a:lnTo>
                      <a:pt x="6" y="198"/>
                    </a:lnTo>
                    <a:lnTo>
                      <a:pt x="28" y="182"/>
                    </a:lnTo>
                    <a:lnTo>
                      <a:pt x="88" y="6"/>
                    </a:lnTo>
                    <a:lnTo>
                      <a:pt x="62" y="0"/>
                    </a:lnTo>
                    <a:close/>
                  </a:path>
                </a:pathLst>
              </a:custGeom>
              <a:solidFill>
                <a:srgbClr val="793F2D"/>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895" name="Freeform 850"/>
              <p:cNvSpPr/>
              <p:nvPr/>
            </p:nvSpPr>
            <p:spPr bwMode="auto">
              <a:xfrm>
                <a:off x="2433638" y="2578100"/>
                <a:ext cx="130175" cy="279400"/>
              </a:xfrm>
              <a:custGeom>
                <a:avLst/>
                <a:gdLst/>
                <a:ahLst/>
                <a:cxnLst>
                  <a:cxn ang="0">
                    <a:pos x="60" y="0"/>
                  </a:cxn>
                  <a:cxn ang="0">
                    <a:pos x="0" y="176"/>
                  </a:cxn>
                  <a:cxn ang="0">
                    <a:pos x="32" y="152"/>
                  </a:cxn>
                  <a:cxn ang="0">
                    <a:pos x="82" y="6"/>
                  </a:cxn>
                  <a:cxn ang="0">
                    <a:pos x="60" y="0"/>
                  </a:cxn>
                </a:cxnLst>
                <a:rect l="0" t="0" r="r" b="b"/>
                <a:pathLst>
                  <a:path w="82" h="176">
                    <a:moveTo>
                      <a:pt x="60" y="0"/>
                    </a:moveTo>
                    <a:lnTo>
                      <a:pt x="0" y="176"/>
                    </a:lnTo>
                    <a:lnTo>
                      <a:pt x="32" y="152"/>
                    </a:lnTo>
                    <a:lnTo>
                      <a:pt x="82" y="6"/>
                    </a:lnTo>
                    <a:lnTo>
                      <a:pt x="60" y="0"/>
                    </a:lnTo>
                    <a:close/>
                  </a:path>
                </a:pathLst>
              </a:custGeom>
              <a:solidFill>
                <a:srgbClr val="F07C2D"/>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896" name="Freeform 851"/>
              <p:cNvSpPr/>
              <p:nvPr/>
            </p:nvSpPr>
            <p:spPr bwMode="auto">
              <a:xfrm>
                <a:off x="2484438" y="2587625"/>
                <a:ext cx="117475" cy="231775"/>
              </a:xfrm>
              <a:custGeom>
                <a:avLst/>
                <a:gdLst/>
                <a:ahLst/>
                <a:cxnLst>
                  <a:cxn ang="0">
                    <a:pos x="50" y="0"/>
                  </a:cxn>
                  <a:cxn ang="0">
                    <a:pos x="0" y="146"/>
                  </a:cxn>
                  <a:cxn ang="0">
                    <a:pos x="26" y="126"/>
                  </a:cxn>
                  <a:cxn ang="0">
                    <a:pos x="74" y="6"/>
                  </a:cxn>
                  <a:cxn ang="0">
                    <a:pos x="50" y="0"/>
                  </a:cxn>
                </a:cxnLst>
                <a:rect l="0" t="0" r="r" b="b"/>
                <a:pathLst>
                  <a:path w="74" h="146">
                    <a:moveTo>
                      <a:pt x="50" y="0"/>
                    </a:moveTo>
                    <a:lnTo>
                      <a:pt x="0" y="146"/>
                    </a:lnTo>
                    <a:lnTo>
                      <a:pt x="26" y="126"/>
                    </a:lnTo>
                    <a:lnTo>
                      <a:pt x="74" y="6"/>
                    </a:lnTo>
                    <a:lnTo>
                      <a:pt x="50" y="0"/>
                    </a:lnTo>
                    <a:close/>
                  </a:path>
                </a:pathLst>
              </a:custGeom>
              <a:solidFill>
                <a:srgbClr val="793F2D"/>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897" name="Freeform 852"/>
              <p:cNvSpPr/>
              <p:nvPr/>
            </p:nvSpPr>
            <p:spPr bwMode="auto">
              <a:xfrm>
                <a:off x="2525713" y="2597150"/>
                <a:ext cx="104775" cy="190500"/>
              </a:xfrm>
              <a:custGeom>
                <a:avLst/>
                <a:gdLst/>
                <a:ahLst/>
                <a:cxnLst>
                  <a:cxn ang="0">
                    <a:pos x="48" y="0"/>
                  </a:cxn>
                  <a:cxn ang="0">
                    <a:pos x="0" y="120"/>
                  </a:cxn>
                  <a:cxn ang="0">
                    <a:pos x="32" y="96"/>
                  </a:cxn>
                  <a:cxn ang="0">
                    <a:pos x="66" y="4"/>
                  </a:cxn>
                  <a:cxn ang="0">
                    <a:pos x="48" y="0"/>
                  </a:cxn>
                </a:cxnLst>
                <a:rect l="0" t="0" r="r" b="b"/>
                <a:pathLst>
                  <a:path w="66" h="120">
                    <a:moveTo>
                      <a:pt x="48" y="0"/>
                    </a:moveTo>
                    <a:lnTo>
                      <a:pt x="0" y="120"/>
                    </a:lnTo>
                    <a:lnTo>
                      <a:pt x="32" y="96"/>
                    </a:lnTo>
                    <a:lnTo>
                      <a:pt x="66" y="4"/>
                    </a:lnTo>
                    <a:lnTo>
                      <a:pt x="48" y="0"/>
                    </a:lnTo>
                    <a:close/>
                  </a:path>
                </a:pathLst>
              </a:custGeom>
              <a:solidFill>
                <a:srgbClr val="F07C2D"/>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898" name="Freeform 853"/>
              <p:cNvSpPr/>
              <p:nvPr/>
            </p:nvSpPr>
            <p:spPr bwMode="auto">
              <a:xfrm>
                <a:off x="2576513" y="2603500"/>
                <a:ext cx="88900" cy="146050"/>
              </a:xfrm>
              <a:custGeom>
                <a:avLst/>
                <a:gdLst/>
                <a:ahLst/>
                <a:cxnLst>
                  <a:cxn ang="0">
                    <a:pos x="34" y="0"/>
                  </a:cxn>
                  <a:cxn ang="0">
                    <a:pos x="0" y="92"/>
                  </a:cxn>
                  <a:cxn ang="0">
                    <a:pos x="36" y="66"/>
                  </a:cxn>
                  <a:cxn ang="0">
                    <a:pos x="56" y="4"/>
                  </a:cxn>
                  <a:cxn ang="0">
                    <a:pos x="34" y="0"/>
                  </a:cxn>
                </a:cxnLst>
                <a:rect l="0" t="0" r="r" b="b"/>
                <a:pathLst>
                  <a:path w="56" h="92">
                    <a:moveTo>
                      <a:pt x="34" y="0"/>
                    </a:moveTo>
                    <a:lnTo>
                      <a:pt x="0" y="92"/>
                    </a:lnTo>
                    <a:lnTo>
                      <a:pt x="36" y="66"/>
                    </a:lnTo>
                    <a:lnTo>
                      <a:pt x="56" y="4"/>
                    </a:lnTo>
                    <a:lnTo>
                      <a:pt x="34" y="0"/>
                    </a:lnTo>
                    <a:close/>
                  </a:path>
                </a:pathLst>
              </a:custGeom>
              <a:solidFill>
                <a:srgbClr val="793F2D"/>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899" name="Freeform 854"/>
              <p:cNvSpPr/>
              <p:nvPr/>
            </p:nvSpPr>
            <p:spPr bwMode="auto">
              <a:xfrm>
                <a:off x="2633663" y="2609850"/>
                <a:ext cx="66675" cy="98425"/>
              </a:xfrm>
              <a:custGeom>
                <a:avLst/>
                <a:gdLst/>
                <a:ahLst/>
                <a:cxnLst>
                  <a:cxn ang="0">
                    <a:pos x="20" y="0"/>
                  </a:cxn>
                  <a:cxn ang="0">
                    <a:pos x="0" y="62"/>
                  </a:cxn>
                  <a:cxn ang="0">
                    <a:pos x="32" y="38"/>
                  </a:cxn>
                  <a:cxn ang="0">
                    <a:pos x="42" y="6"/>
                  </a:cxn>
                  <a:cxn ang="0">
                    <a:pos x="20" y="0"/>
                  </a:cxn>
                </a:cxnLst>
                <a:rect l="0" t="0" r="r" b="b"/>
                <a:pathLst>
                  <a:path w="42" h="62">
                    <a:moveTo>
                      <a:pt x="20" y="0"/>
                    </a:moveTo>
                    <a:lnTo>
                      <a:pt x="0" y="62"/>
                    </a:lnTo>
                    <a:lnTo>
                      <a:pt x="32" y="38"/>
                    </a:lnTo>
                    <a:lnTo>
                      <a:pt x="42" y="6"/>
                    </a:lnTo>
                    <a:lnTo>
                      <a:pt x="20" y="0"/>
                    </a:lnTo>
                    <a:close/>
                  </a:path>
                </a:pathLst>
              </a:custGeom>
              <a:solidFill>
                <a:srgbClr val="F07C2D"/>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00" name="Freeform 855"/>
              <p:cNvSpPr/>
              <p:nvPr/>
            </p:nvSpPr>
            <p:spPr bwMode="auto">
              <a:xfrm>
                <a:off x="2684463" y="2619375"/>
                <a:ext cx="38100" cy="50800"/>
              </a:xfrm>
              <a:custGeom>
                <a:avLst/>
                <a:gdLst/>
                <a:ahLst/>
                <a:cxnLst>
                  <a:cxn ang="0">
                    <a:pos x="18" y="2"/>
                  </a:cxn>
                  <a:cxn ang="0">
                    <a:pos x="10" y="0"/>
                  </a:cxn>
                  <a:cxn ang="0">
                    <a:pos x="0" y="32"/>
                  </a:cxn>
                  <a:cxn ang="0">
                    <a:pos x="24" y="14"/>
                  </a:cxn>
                  <a:cxn ang="0">
                    <a:pos x="18" y="2"/>
                  </a:cxn>
                </a:cxnLst>
                <a:rect l="0" t="0" r="r" b="b"/>
                <a:pathLst>
                  <a:path w="24" h="32">
                    <a:moveTo>
                      <a:pt x="18" y="2"/>
                    </a:moveTo>
                    <a:lnTo>
                      <a:pt x="10" y="0"/>
                    </a:lnTo>
                    <a:lnTo>
                      <a:pt x="0" y="32"/>
                    </a:lnTo>
                    <a:lnTo>
                      <a:pt x="24" y="14"/>
                    </a:lnTo>
                    <a:lnTo>
                      <a:pt x="18" y="2"/>
                    </a:lnTo>
                    <a:close/>
                  </a:path>
                </a:pathLst>
              </a:custGeom>
              <a:solidFill>
                <a:srgbClr val="F07C2D"/>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01" name="Freeform 856"/>
              <p:cNvSpPr/>
              <p:nvPr/>
            </p:nvSpPr>
            <p:spPr bwMode="auto">
              <a:xfrm>
                <a:off x="2357438" y="2562225"/>
                <a:ext cx="130175" cy="311150"/>
              </a:xfrm>
              <a:custGeom>
                <a:avLst/>
                <a:gdLst/>
                <a:ahLst/>
                <a:cxnLst>
                  <a:cxn ang="0">
                    <a:pos x="62" y="0"/>
                  </a:cxn>
                  <a:cxn ang="0">
                    <a:pos x="0" y="182"/>
                  </a:cxn>
                  <a:cxn ang="0">
                    <a:pos x="20" y="196"/>
                  </a:cxn>
                  <a:cxn ang="0">
                    <a:pos x="82" y="4"/>
                  </a:cxn>
                  <a:cxn ang="0">
                    <a:pos x="62" y="0"/>
                  </a:cxn>
                </a:cxnLst>
                <a:rect l="0" t="0" r="r" b="b"/>
                <a:pathLst>
                  <a:path w="82" h="196">
                    <a:moveTo>
                      <a:pt x="62" y="0"/>
                    </a:moveTo>
                    <a:lnTo>
                      <a:pt x="0" y="182"/>
                    </a:lnTo>
                    <a:lnTo>
                      <a:pt x="20" y="196"/>
                    </a:lnTo>
                    <a:lnTo>
                      <a:pt x="82" y="4"/>
                    </a:lnTo>
                    <a:lnTo>
                      <a:pt x="62" y="0"/>
                    </a:lnTo>
                    <a:close/>
                  </a:path>
                </a:pathLst>
              </a:custGeom>
              <a:solidFill>
                <a:srgbClr val="F07C2D"/>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02" name="Freeform 857"/>
              <p:cNvSpPr/>
              <p:nvPr/>
            </p:nvSpPr>
            <p:spPr bwMode="auto">
              <a:xfrm>
                <a:off x="2319338" y="2549525"/>
                <a:ext cx="136525" cy="301625"/>
              </a:xfrm>
              <a:custGeom>
                <a:avLst/>
                <a:gdLst/>
                <a:ahLst/>
                <a:cxnLst>
                  <a:cxn ang="0">
                    <a:pos x="56" y="0"/>
                  </a:cxn>
                  <a:cxn ang="0">
                    <a:pos x="0" y="174"/>
                  </a:cxn>
                  <a:cxn ang="0">
                    <a:pos x="24" y="190"/>
                  </a:cxn>
                  <a:cxn ang="0">
                    <a:pos x="86" y="8"/>
                  </a:cxn>
                  <a:cxn ang="0">
                    <a:pos x="56" y="0"/>
                  </a:cxn>
                </a:cxnLst>
                <a:rect l="0" t="0" r="r" b="b"/>
                <a:pathLst>
                  <a:path w="86" h="190">
                    <a:moveTo>
                      <a:pt x="56" y="0"/>
                    </a:moveTo>
                    <a:lnTo>
                      <a:pt x="0" y="174"/>
                    </a:lnTo>
                    <a:lnTo>
                      <a:pt x="24" y="190"/>
                    </a:lnTo>
                    <a:lnTo>
                      <a:pt x="86" y="8"/>
                    </a:lnTo>
                    <a:lnTo>
                      <a:pt x="56" y="0"/>
                    </a:lnTo>
                    <a:close/>
                  </a:path>
                </a:pathLst>
              </a:custGeom>
              <a:solidFill>
                <a:srgbClr val="793F2D"/>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03" name="Freeform 858"/>
              <p:cNvSpPr/>
              <p:nvPr/>
            </p:nvSpPr>
            <p:spPr bwMode="auto">
              <a:xfrm>
                <a:off x="2065338" y="2486025"/>
                <a:ext cx="104775" cy="171450"/>
              </a:xfrm>
              <a:custGeom>
                <a:avLst/>
                <a:gdLst/>
                <a:ahLst/>
                <a:cxnLst>
                  <a:cxn ang="0">
                    <a:pos x="48" y="0"/>
                  </a:cxn>
                  <a:cxn ang="0">
                    <a:pos x="0" y="98"/>
                  </a:cxn>
                  <a:cxn ang="0">
                    <a:pos x="14" y="108"/>
                  </a:cxn>
                  <a:cxn ang="0">
                    <a:pos x="66" y="4"/>
                  </a:cxn>
                  <a:cxn ang="0">
                    <a:pos x="48" y="0"/>
                  </a:cxn>
                </a:cxnLst>
                <a:rect l="0" t="0" r="r" b="b"/>
                <a:pathLst>
                  <a:path w="66" h="108">
                    <a:moveTo>
                      <a:pt x="48" y="0"/>
                    </a:moveTo>
                    <a:lnTo>
                      <a:pt x="0" y="98"/>
                    </a:lnTo>
                    <a:lnTo>
                      <a:pt x="14" y="108"/>
                    </a:lnTo>
                    <a:lnTo>
                      <a:pt x="66" y="4"/>
                    </a:lnTo>
                    <a:lnTo>
                      <a:pt x="48" y="0"/>
                    </a:lnTo>
                    <a:close/>
                  </a:path>
                </a:pathLst>
              </a:custGeom>
              <a:solidFill>
                <a:srgbClr val="F07C2D"/>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04" name="Freeform 859"/>
              <p:cNvSpPr/>
              <p:nvPr/>
            </p:nvSpPr>
            <p:spPr bwMode="auto">
              <a:xfrm>
                <a:off x="2503488" y="2701925"/>
                <a:ext cx="225425" cy="206375"/>
              </a:xfrm>
              <a:custGeom>
                <a:avLst/>
                <a:gdLst/>
                <a:ahLst/>
                <a:cxnLst>
                  <a:cxn ang="0">
                    <a:pos x="86" y="0"/>
                  </a:cxn>
                  <a:cxn ang="0">
                    <a:pos x="0" y="64"/>
                  </a:cxn>
                  <a:cxn ang="0">
                    <a:pos x="100" y="130"/>
                  </a:cxn>
                  <a:cxn ang="0">
                    <a:pos x="142" y="36"/>
                  </a:cxn>
                  <a:cxn ang="0">
                    <a:pos x="86" y="0"/>
                  </a:cxn>
                </a:cxnLst>
                <a:rect l="0" t="0" r="r" b="b"/>
                <a:pathLst>
                  <a:path w="142" h="130">
                    <a:moveTo>
                      <a:pt x="86" y="0"/>
                    </a:moveTo>
                    <a:lnTo>
                      <a:pt x="0" y="64"/>
                    </a:lnTo>
                    <a:lnTo>
                      <a:pt x="100" y="130"/>
                    </a:lnTo>
                    <a:lnTo>
                      <a:pt x="142" y="36"/>
                    </a:lnTo>
                    <a:lnTo>
                      <a:pt x="86" y="0"/>
                    </a:lnTo>
                    <a:close/>
                  </a:path>
                </a:pathLst>
              </a:custGeom>
              <a:solidFill>
                <a:srgbClr val="FFE612"/>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05" name="Freeform 860"/>
              <p:cNvSpPr/>
              <p:nvPr/>
            </p:nvSpPr>
            <p:spPr bwMode="auto">
              <a:xfrm>
                <a:off x="2662238" y="2759075"/>
                <a:ext cx="193675" cy="250825"/>
              </a:xfrm>
              <a:custGeom>
                <a:avLst/>
                <a:gdLst/>
                <a:ahLst/>
                <a:cxnLst>
                  <a:cxn ang="0">
                    <a:pos x="122" y="50"/>
                  </a:cxn>
                  <a:cxn ang="0">
                    <a:pos x="42" y="0"/>
                  </a:cxn>
                  <a:cxn ang="0">
                    <a:pos x="0" y="94"/>
                  </a:cxn>
                  <a:cxn ang="0">
                    <a:pos x="96" y="158"/>
                  </a:cxn>
                  <a:cxn ang="0">
                    <a:pos x="122" y="50"/>
                  </a:cxn>
                </a:cxnLst>
                <a:rect l="0" t="0" r="r" b="b"/>
                <a:pathLst>
                  <a:path w="122" h="158">
                    <a:moveTo>
                      <a:pt x="122" y="50"/>
                    </a:moveTo>
                    <a:lnTo>
                      <a:pt x="42" y="0"/>
                    </a:lnTo>
                    <a:lnTo>
                      <a:pt x="0" y="94"/>
                    </a:lnTo>
                    <a:lnTo>
                      <a:pt x="96" y="158"/>
                    </a:lnTo>
                    <a:lnTo>
                      <a:pt x="122" y="50"/>
                    </a:lnTo>
                    <a:close/>
                  </a:path>
                </a:pathLst>
              </a:custGeom>
              <a:solidFill>
                <a:srgbClr val="EB448B"/>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06" name="Freeform 861"/>
              <p:cNvSpPr/>
              <p:nvPr/>
            </p:nvSpPr>
            <p:spPr bwMode="auto">
              <a:xfrm>
                <a:off x="2640013" y="2641600"/>
                <a:ext cx="136525" cy="117475"/>
              </a:xfrm>
              <a:custGeom>
                <a:avLst/>
                <a:gdLst/>
                <a:ahLst/>
                <a:cxnLst>
                  <a:cxn ang="0">
                    <a:pos x="52" y="2"/>
                  </a:cxn>
                  <a:cxn ang="0">
                    <a:pos x="52" y="0"/>
                  </a:cxn>
                  <a:cxn ang="0">
                    <a:pos x="0" y="38"/>
                  </a:cxn>
                  <a:cxn ang="0">
                    <a:pos x="56" y="74"/>
                  </a:cxn>
                  <a:cxn ang="0">
                    <a:pos x="86" y="6"/>
                  </a:cxn>
                  <a:cxn ang="0">
                    <a:pos x="52" y="2"/>
                  </a:cxn>
                </a:cxnLst>
                <a:rect l="0" t="0" r="r" b="b"/>
                <a:pathLst>
                  <a:path w="86" h="74">
                    <a:moveTo>
                      <a:pt x="52" y="2"/>
                    </a:moveTo>
                    <a:lnTo>
                      <a:pt x="52" y="0"/>
                    </a:lnTo>
                    <a:lnTo>
                      <a:pt x="0" y="38"/>
                    </a:lnTo>
                    <a:lnTo>
                      <a:pt x="56" y="74"/>
                    </a:lnTo>
                    <a:lnTo>
                      <a:pt x="86" y="6"/>
                    </a:lnTo>
                    <a:lnTo>
                      <a:pt x="52" y="2"/>
                    </a:lnTo>
                    <a:close/>
                  </a:path>
                </a:pathLst>
              </a:custGeom>
              <a:solidFill>
                <a:srgbClr val="E84756"/>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07" name="Freeform 862"/>
              <p:cNvSpPr/>
              <p:nvPr/>
            </p:nvSpPr>
            <p:spPr bwMode="auto">
              <a:xfrm>
                <a:off x="2728913" y="2651125"/>
                <a:ext cx="165100" cy="187325"/>
              </a:xfrm>
              <a:custGeom>
                <a:avLst/>
                <a:gdLst/>
                <a:ahLst/>
                <a:cxnLst>
                  <a:cxn ang="0">
                    <a:pos x="104" y="10"/>
                  </a:cxn>
                  <a:cxn ang="0">
                    <a:pos x="30" y="0"/>
                  </a:cxn>
                  <a:cxn ang="0">
                    <a:pos x="0" y="68"/>
                  </a:cxn>
                  <a:cxn ang="0">
                    <a:pos x="80" y="118"/>
                  </a:cxn>
                  <a:cxn ang="0">
                    <a:pos x="104" y="10"/>
                  </a:cxn>
                </a:cxnLst>
                <a:rect l="0" t="0" r="r" b="b"/>
                <a:pathLst>
                  <a:path w="104" h="118">
                    <a:moveTo>
                      <a:pt x="104" y="10"/>
                    </a:moveTo>
                    <a:lnTo>
                      <a:pt x="30" y="0"/>
                    </a:lnTo>
                    <a:lnTo>
                      <a:pt x="0" y="68"/>
                    </a:lnTo>
                    <a:lnTo>
                      <a:pt x="80" y="118"/>
                    </a:lnTo>
                    <a:lnTo>
                      <a:pt x="104" y="10"/>
                    </a:lnTo>
                    <a:close/>
                  </a:path>
                </a:pathLst>
              </a:custGeom>
              <a:solidFill>
                <a:srgbClr val="9FC008"/>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08" name="Freeform 863"/>
              <p:cNvSpPr/>
              <p:nvPr/>
            </p:nvSpPr>
            <p:spPr bwMode="auto">
              <a:xfrm>
                <a:off x="2398713" y="2803525"/>
                <a:ext cx="263525" cy="225425"/>
              </a:xfrm>
              <a:custGeom>
                <a:avLst/>
                <a:gdLst/>
                <a:ahLst/>
                <a:cxnLst>
                  <a:cxn ang="0">
                    <a:pos x="66" y="0"/>
                  </a:cxn>
                  <a:cxn ang="0">
                    <a:pos x="0" y="50"/>
                  </a:cxn>
                  <a:cxn ang="0">
                    <a:pos x="130" y="142"/>
                  </a:cxn>
                  <a:cxn ang="0">
                    <a:pos x="166" y="66"/>
                  </a:cxn>
                  <a:cxn ang="0">
                    <a:pos x="66" y="0"/>
                  </a:cxn>
                </a:cxnLst>
                <a:rect l="0" t="0" r="r" b="b"/>
                <a:pathLst>
                  <a:path w="166" h="142">
                    <a:moveTo>
                      <a:pt x="66" y="0"/>
                    </a:moveTo>
                    <a:lnTo>
                      <a:pt x="0" y="50"/>
                    </a:lnTo>
                    <a:lnTo>
                      <a:pt x="130" y="142"/>
                    </a:lnTo>
                    <a:lnTo>
                      <a:pt x="166" y="66"/>
                    </a:lnTo>
                    <a:lnTo>
                      <a:pt x="66" y="0"/>
                    </a:lnTo>
                    <a:close/>
                  </a:path>
                </a:pathLst>
              </a:custGeom>
              <a:solidFill>
                <a:srgbClr val="3F868B"/>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09" name="Freeform 864"/>
              <p:cNvSpPr/>
              <p:nvPr/>
            </p:nvSpPr>
            <p:spPr bwMode="auto">
              <a:xfrm>
                <a:off x="2605088" y="2908300"/>
                <a:ext cx="209550" cy="247650"/>
              </a:xfrm>
              <a:custGeom>
                <a:avLst/>
                <a:gdLst/>
                <a:ahLst/>
                <a:cxnLst>
                  <a:cxn ang="0">
                    <a:pos x="0" y="76"/>
                  </a:cxn>
                  <a:cxn ang="0">
                    <a:pos x="112" y="156"/>
                  </a:cxn>
                  <a:cxn ang="0">
                    <a:pos x="132" y="64"/>
                  </a:cxn>
                  <a:cxn ang="0">
                    <a:pos x="36" y="0"/>
                  </a:cxn>
                  <a:cxn ang="0">
                    <a:pos x="0" y="76"/>
                  </a:cxn>
                </a:cxnLst>
                <a:rect l="0" t="0" r="r" b="b"/>
                <a:pathLst>
                  <a:path w="132" h="156">
                    <a:moveTo>
                      <a:pt x="0" y="76"/>
                    </a:moveTo>
                    <a:lnTo>
                      <a:pt x="112" y="156"/>
                    </a:lnTo>
                    <a:lnTo>
                      <a:pt x="132" y="64"/>
                    </a:lnTo>
                    <a:lnTo>
                      <a:pt x="36" y="0"/>
                    </a:lnTo>
                    <a:lnTo>
                      <a:pt x="0" y="76"/>
                    </a:lnTo>
                    <a:close/>
                  </a:path>
                </a:pathLst>
              </a:custGeom>
              <a:solidFill>
                <a:srgbClr val="7E3D8B"/>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10" name="Freeform 865"/>
              <p:cNvSpPr/>
              <p:nvPr/>
            </p:nvSpPr>
            <p:spPr bwMode="auto">
              <a:xfrm>
                <a:off x="2782888" y="2667000"/>
                <a:ext cx="682625" cy="596900"/>
              </a:xfrm>
              <a:custGeom>
                <a:avLst/>
                <a:gdLst/>
                <a:ahLst/>
                <a:cxnLst>
                  <a:cxn ang="0">
                    <a:pos x="430" y="52"/>
                  </a:cxn>
                  <a:cxn ang="0">
                    <a:pos x="70" y="0"/>
                  </a:cxn>
                  <a:cxn ang="0">
                    <a:pos x="0" y="308"/>
                  </a:cxn>
                  <a:cxn ang="0">
                    <a:pos x="96" y="376"/>
                  </a:cxn>
                  <a:cxn ang="0">
                    <a:pos x="430" y="52"/>
                  </a:cxn>
                </a:cxnLst>
                <a:rect l="0" t="0" r="r" b="b"/>
                <a:pathLst>
                  <a:path w="430" h="376">
                    <a:moveTo>
                      <a:pt x="430" y="52"/>
                    </a:moveTo>
                    <a:lnTo>
                      <a:pt x="70" y="0"/>
                    </a:lnTo>
                    <a:lnTo>
                      <a:pt x="0" y="308"/>
                    </a:lnTo>
                    <a:lnTo>
                      <a:pt x="96" y="376"/>
                    </a:lnTo>
                    <a:lnTo>
                      <a:pt x="430" y="52"/>
                    </a:lnTo>
                    <a:close/>
                  </a:path>
                </a:pathLst>
              </a:custGeom>
              <a:solidFill>
                <a:srgbClr val="F0CD6D"/>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11" name="Freeform 866"/>
              <p:cNvSpPr/>
              <p:nvPr/>
            </p:nvSpPr>
            <p:spPr bwMode="auto">
              <a:xfrm>
                <a:off x="1855788" y="2882900"/>
                <a:ext cx="549275" cy="781050"/>
              </a:xfrm>
              <a:custGeom>
                <a:avLst/>
                <a:gdLst/>
                <a:ahLst/>
                <a:cxnLst>
                  <a:cxn ang="0">
                    <a:pos x="346" y="2"/>
                  </a:cxn>
                  <a:cxn ang="0">
                    <a:pos x="342" y="0"/>
                  </a:cxn>
                  <a:cxn ang="0">
                    <a:pos x="0" y="252"/>
                  </a:cxn>
                  <a:cxn ang="0">
                    <a:pos x="0" y="254"/>
                  </a:cxn>
                  <a:cxn ang="0">
                    <a:pos x="334" y="492"/>
                  </a:cxn>
                  <a:cxn ang="0">
                    <a:pos x="346" y="2"/>
                  </a:cxn>
                </a:cxnLst>
                <a:rect l="0" t="0" r="r" b="b"/>
                <a:pathLst>
                  <a:path w="346" h="492">
                    <a:moveTo>
                      <a:pt x="346" y="2"/>
                    </a:moveTo>
                    <a:lnTo>
                      <a:pt x="342" y="0"/>
                    </a:lnTo>
                    <a:lnTo>
                      <a:pt x="0" y="252"/>
                    </a:lnTo>
                    <a:lnTo>
                      <a:pt x="0" y="254"/>
                    </a:lnTo>
                    <a:lnTo>
                      <a:pt x="334" y="492"/>
                    </a:lnTo>
                    <a:lnTo>
                      <a:pt x="346" y="2"/>
                    </a:lnTo>
                    <a:close/>
                  </a:path>
                </a:pathLst>
              </a:custGeom>
              <a:solidFill>
                <a:srgbClr val="88569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12" name="Freeform 867"/>
              <p:cNvSpPr/>
              <p:nvPr/>
            </p:nvSpPr>
            <p:spPr bwMode="auto">
              <a:xfrm>
                <a:off x="1728788" y="3606800"/>
                <a:ext cx="374650" cy="403225"/>
              </a:xfrm>
              <a:custGeom>
                <a:avLst/>
                <a:gdLst/>
                <a:ahLst/>
                <a:cxnLst>
                  <a:cxn ang="0">
                    <a:pos x="0" y="254"/>
                  </a:cxn>
                  <a:cxn ang="0">
                    <a:pos x="236" y="130"/>
                  </a:cxn>
                  <a:cxn ang="0">
                    <a:pos x="46" y="0"/>
                  </a:cxn>
                  <a:cxn ang="0">
                    <a:pos x="0" y="254"/>
                  </a:cxn>
                </a:cxnLst>
                <a:rect l="0" t="0" r="r" b="b"/>
                <a:pathLst>
                  <a:path w="236" h="254">
                    <a:moveTo>
                      <a:pt x="0" y="254"/>
                    </a:moveTo>
                    <a:lnTo>
                      <a:pt x="236" y="130"/>
                    </a:lnTo>
                    <a:lnTo>
                      <a:pt x="46" y="0"/>
                    </a:lnTo>
                    <a:lnTo>
                      <a:pt x="0" y="254"/>
                    </a:lnTo>
                    <a:close/>
                  </a:path>
                </a:pathLst>
              </a:custGeom>
              <a:solidFill>
                <a:srgbClr val="884C90"/>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13" name="Freeform 868"/>
              <p:cNvSpPr/>
              <p:nvPr/>
            </p:nvSpPr>
            <p:spPr bwMode="auto">
              <a:xfrm>
                <a:off x="1824038" y="3495675"/>
                <a:ext cx="171450" cy="180975"/>
              </a:xfrm>
              <a:custGeom>
                <a:avLst/>
                <a:gdLst/>
                <a:ahLst/>
                <a:cxnLst>
                  <a:cxn ang="0">
                    <a:pos x="56" y="0"/>
                  </a:cxn>
                  <a:cxn ang="0">
                    <a:pos x="56" y="0"/>
                  </a:cxn>
                  <a:cxn ang="0">
                    <a:pos x="28" y="40"/>
                  </a:cxn>
                  <a:cxn ang="0">
                    <a:pos x="0" y="82"/>
                  </a:cxn>
                  <a:cxn ang="0">
                    <a:pos x="50" y="114"/>
                  </a:cxn>
                  <a:cxn ang="0">
                    <a:pos x="108" y="38"/>
                  </a:cxn>
                  <a:cxn ang="0">
                    <a:pos x="56" y="0"/>
                  </a:cxn>
                </a:cxnLst>
                <a:rect l="0" t="0" r="r" b="b"/>
                <a:pathLst>
                  <a:path w="108" h="114">
                    <a:moveTo>
                      <a:pt x="56" y="0"/>
                    </a:moveTo>
                    <a:lnTo>
                      <a:pt x="56" y="0"/>
                    </a:lnTo>
                    <a:lnTo>
                      <a:pt x="28" y="40"/>
                    </a:lnTo>
                    <a:lnTo>
                      <a:pt x="0" y="82"/>
                    </a:lnTo>
                    <a:lnTo>
                      <a:pt x="50" y="114"/>
                    </a:lnTo>
                    <a:lnTo>
                      <a:pt x="108" y="38"/>
                    </a:lnTo>
                    <a:lnTo>
                      <a:pt x="56" y="0"/>
                    </a:lnTo>
                    <a:close/>
                  </a:path>
                </a:pathLst>
              </a:custGeom>
              <a:solidFill>
                <a:srgbClr val="DC623D"/>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14" name="Freeform 869"/>
              <p:cNvSpPr/>
              <p:nvPr/>
            </p:nvSpPr>
            <p:spPr bwMode="auto">
              <a:xfrm>
                <a:off x="1903413" y="3556000"/>
                <a:ext cx="184150" cy="177800"/>
              </a:xfrm>
              <a:custGeom>
                <a:avLst/>
                <a:gdLst/>
                <a:ahLst/>
                <a:cxnLst>
                  <a:cxn ang="0">
                    <a:pos x="58" y="0"/>
                  </a:cxn>
                  <a:cxn ang="0">
                    <a:pos x="0" y="76"/>
                  </a:cxn>
                  <a:cxn ang="0">
                    <a:pos x="52" y="112"/>
                  </a:cxn>
                  <a:cxn ang="0">
                    <a:pos x="116" y="42"/>
                  </a:cxn>
                  <a:cxn ang="0">
                    <a:pos x="58" y="0"/>
                  </a:cxn>
                </a:cxnLst>
                <a:rect l="0" t="0" r="r" b="b"/>
                <a:pathLst>
                  <a:path w="116" h="112">
                    <a:moveTo>
                      <a:pt x="58" y="0"/>
                    </a:moveTo>
                    <a:lnTo>
                      <a:pt x="0" y="76"/>
                    </a:lnTo>
                    <a:lnTo>
                      <a:pt x="52" y="112"/>
                    </a:lnTo>
                    <a:lnTo>
                      <a:pt x="116" y="42"/>
                    </a:lnTo>
                    <a:lnTo>
                      <a:pt x="58" y="0"/>
                    </a:lnTo>
                    <a:close/>
                  </a:path>
                </a:pathLst>
              </a:custGeom>
              <a:solidFill>
                <a:srgbClr val="A7B13D"/>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15" name="Freeform 870"/>
              <p:cNvSpPr/>
              <p:nvPr/>
            </p:nvSpPr>
            <p:spPr bwMode="auto">
              <a:xfrm>
                <a:off x="1985963" y="3622675"/>
                <a:ext cx="177800" cy="155575"/>
              </a:xfrm>
              <a:custGeom>
                <a:avLst/>
                <a:gdLst/>
                <a:ahLst/>
                <a:cxnLst>
                  <a:cxn ang="0">
                    <a:pos x="64" y="0"/>
                  </a:cxn>
                  <a:cxn ang="0">
                    <a:pos x="0" y="70"/>
                  </a:cxn>
                  <a:cxn ang="0">
                    <a:pos x="42" y="98"/>
                  </a:cxn>
                  <a:cxn ang="0">
                    <a:pos x="42" y="98"/>
                  </a:cxn>
                  <a:cxn ang="0">
                    <a:pos x="76" y="66"/>
                  </a:cxn>
                  <a:cxn ang="0">
                    <a:pos x="112" y="36"/>
                  </a:cxn>
                  <a:cxn ang="0">
                    <a:pos x="64" y="0"/>
                  </a:cxn>
                </a:cxnLst>
                <a:rect l="0" t="0" r="r" b="b"/>
                <a:pathLst>
                  <a:path w="112" h="98">
                    <a:moveTo>
                      <a:pt x="64" y="0"/>
                    </a:moveTo>
                    <a:lnTo>
                      <a:pt x="0" y="70"/>
                    </a:lnTo>
                    <a:lnTo>
                      <a:pt x="42" y="98"/>
                    </a:lnTo>
                    <a:lnTo>
                      <a:pt x="42" y="98"/>
                    </a:lnTo>
                    <a:lnTo>
                      <a:pt x="76" y="66"/>
                    </a:lnTo>
                    <a:lnTo>
                      <a:pt x="112" y="36"/>
                    </a:lnTo>
                    <a:lnTo>
                      <a:pt x="64" y="0"/>
                    </a:lnTo>
                    <a:close/>
                  </a:path>
                </a:pathLst>
              </a:custGeom>
              <a:solidFill>
                <a:srgbClr val="DC623D"/>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16" name="Freeform 871"/>
              <p:cNvSpPr/>
              <p:nvPr/>
            </p:nvSpPr>
            <p:spPr bwMode="auto">
              <a:xfrm>
                <a:off x="2052638" y="3679825"/>
                <a:ext cx="190500" cy="133350"/>
              </a:xfrm>
              <a:custGeom>
                <a:avLst/>
                <a:gdLst/>
                <a:ahLst/>
                <a:cxnLst>
                  <a:cxn ang="0">
                    <a:pos x="120" y="38"/>
                  </a:cxn>
                  <a:cxn ang="0">
                    <a:pos x="70" y="0"/>
                  </a:cxn>
                  <a:cxn ang="0">
                    <a:pos x="70" y="0"/>
                  </a:cxn>
                  <a:cxn ang="0">
                    <a:pos x="34" y="30"/>
                  </a:cxn>
                  <a:cxn ang="0">
                    <a:pos x="0" y="62"/>
                  </a:cxn>
                  <a:cxn ang="0">
                    <a:pos x="32" y="84"/>
                  </a:cxn>
                  <a:cxn ang="0">
                    <a:pos x="120" y="38"/>
                  </a:cxn>
                </a:cxnLst>
                <a:rect l="0" t="0" r="r" b="b"/>
                <a:pathLst>
                  <a:path w="120" h="84">
                    <a:moveTo>
                      <a:pt x="120" y="38"/>
                    </a:moveTo>
                    <a:lnTo>
                      <a:pt x="70" y="0"/>
                    </a:lnTo>
                    <a:lnTo>
                      <a:pt x="70" y="0"/>
                    </a:lnTo>
                    <a:lnTo>
                      <a:pt x="34" y="30"/>
                    </a:lnTo>
                    <a:lnTo>
                      <a:pt x="0" y="62"/>
                    </a:lnTo>
                    <a:lnTo>
                      <a:pt x="32" y="84"/>
                    </a:lnTo>
                    <a:lnTo>
                      <a:pt x="120" y="38"/>
                    </a:lnTo>
                    <a:close/>
                  </a:path>
                </a:pathLst>
              </a:custGeom>
              <a:solidFill>
                <a:srgbClr val="A7B13D"/>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17" name="Freeform 872"/>
              <p:cNvSpPr/>
              <p:nvPr/>
            </p:nvSpPr>
            <p:spPr bwMode="auto">
              <a:xfrm>
                <a:off x="1801813" y="3435350"/>
                <a:ext cx="111125" cy="190500"/>
              </a:xfrm>
              <a:custGeom>
                <a:avLst/>
                <a:gdLst/>
                <a:ahLst/>
                <a:cxnLst>
                  <a:cxn ang="0">
                    <a:pos x="18" y="0"/>
                  </a:cxn>
                  <a:cxn ang="0">
                    <a:pos x="0" y="108"/>
                  </a:cxn>
                  <a:cxn ang="0">
                    <a:pos x="14" y="120"/>
                  </a:cxn>
                  <a:cxn ang="0">
                    <a:pos x="14" y="120"/>
                  </a:cxn>
                  <a:cxn ang="0">
                    <a:pos x="42" y="78"/>
                  </a:cxn>
                  <a:cxn ang="0">
                    <a:pos x="70" y="38"/>
                  </a:cxn>
                  <a:cxn ang="0">
                    <a:pos x="18" y="0"/>
                  </a:cxn>
                </a:cxnLst>
                <a:rect l="0" t="0" r="r" b="b"/>
                <a:pathLst>
                  <a:path w="70" h="120">
                    <a:moveTo>
                      <a:pt x="18" y="0"/>
                    </a:moveTo>
                    <a:lnTo>
                      <a:pt x="0" y="108"/>
                    </a:lnTo>
                    <a:lnTo>
                      <a:pt x="14" y="120"/>
                    </a:lnTo>
                    <a:lnTo>
                      <a:pt x="14" y="120"/>
                    </a:lnTo>
                    <a:lnTo>
                      <a:pt x="42" y="78"/>
                    </a:lnTo>
                    <a:lnTo>
                      <a:pt x="70" y="38"/>
                    </a:lnTo>
                    <a:lnTo>
                      <a:pt x="18" y="0"/>
                    </a:lnTo>
                    <a:close/>
                  </a:path>
                </a:pathLst>
              </a:custGeom>
              <a:solidFill>
                <a:srgbClr val="A7B13D"/>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18" name="Freeform 873"/>
              <p:cNvSpPr/>
              <p:nvPr/>
            </p:nvSpPr>
            <p:spPr bwMode="auto">
              <a:xfrm>
                <a:off x="2497138" y="2952750"/>
                <a:ext cx="120650" cy="825500"/>
              </a:xfrm>
              <a:custGeom>
                <a:avLst/>
                <a:gdLst/>
                <a:ahLst/>
                <a:cxnLst>
                  <a:cxn ang="0">
                    <a:pos x="2" y="0"/>
                  </a:cxn>
                  <a:cxn ang="0">
                    <a:pos x="0" y="480"/>
                  </a:cxn>
                  <a:cxn ang="0">
                    <a:pos x="76" y="520"/>
                  </a:cxn>
                  <a:cxn ang="0">
                    <a:pos x="70" y="50"/>
                  </a:cxn>
                  <a:cxn ang="0">
                    <a:pos x="2" y="0"/>
                  </a:cxn>
                </a:cxnLst>
                <a:rect l="0" t="0" r="r" b="b"/>
                <a:pathLst>
                  <a:path w="76" h="520">
                    <a:moveTo>
                      <a:pt x="2" y="0"/>
                    </a:moveTo>
                    <a:lnTo>
                      <a:pt x="0" y="480"/>
                    </a:lnTo>
                    <a:lnTo>
                      <a:pt x="76" y="520"/>
                    </a:lnTo>
                    <a:lnTo>
                      <a:pt x="70" y="50"/>
                    </a:lnTo>
                    <a:lnTo>
                      <a:pt x="2" y="0"/>
                    </a:lnTo>
                    <a:close/>
                  </a:path>
                </a:pathLst>
              </a:custGeom>
              <a:solidFill>
                <a:srgbClr val="4CA29D"/>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19" name="Freeform 874"/>
              <p:cNvSpPr/>
              <p:nvPr/>
            </p:nvSpPr>
            <p:spPr bwMode="auto">
              <a:xfrm>
                <a:off x="2608263" y="3032125"/>
                <a:ext cx="41275" cy="57150"/>
              </a:xfrm>
              <a:custGeom>
                <a:avLst/>
                <a:gdLst/>
                <a:ahLst/>
                <a:cxnLst>
                  <a:cxn ang="0">
                    <a:pos x="26" y="16"/>
                  </a:cxn>
                  <a:cxn ang="0">
                    <a:pos x="0" y="0"/>
                  </a:cxn>
                  <a:cxn ang="0">
                    <a:pos x="0" y="36"/>
                  </a:cxn>
                  <a:cxn ang="0">
                    <a:pos x="26" y="16"/>
                  </a:cxn>
                </a:cxnLst>
                <a:rect l="0" t="0" r="r" b="b"/>
                <a:pathLst>
                  <a:path w="26" h="36">
                    <a:moveTo>
                      <a:pt x="26" y="16"/>
                    </a:moveTo>
                    <a:lnTo>
                      <a:pt x="0" y="0"/>
                    </a:lnTo>
                    <a:lnTo>
                      <a:pt x="0" y="36"/>
                    </a:lnTo>
                    <a:lnTo>
                      <a:pt x="26" y="16"/>
                    </a:lnTo>
                    <a:close/>
                  </a:path>
                </a:pathLst>
              </a:custGeom>
              <a:solidFill>
                <a:srgbClr val="F05D95"/>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20" name="Freeform 875"/>
              <p:cNvSpPr/>
              <p:nvPr/>
            </p:nvSpPr>
            <p:spPr bwMode="auto">
              <a:xfrm>
                <a:off x="2608263" y="3057525"/>
                <a:ext cx="73025" cy="73025"/>
              </a:xfrm>
              <a:custGeom>
                <a:avLst/>
                <a:gdLst/>
                <a:ahLst/>
                <a:cxnLst>
                  <a:cxn ang="0">
                    <a:pos x="46" y="16"/>
                  </a:cxn>
                  <a:cxn ang="0">
                    <a:pos x="26" y="0"/>
                  </a:cxn>
                  <a:cxn ang="0">
                    <a:pos x="0" y="20"/>
                  </a:cxn>
                  <a:cxn ang="0">
                    <a:pos x="2" y="46"/>
                  </a:cxn>
                  <a:cxn ang="0">
                    <a:pos x="46" y="16"/>
                  </a:cxn>
                </a:cxnLst>
                <a:rect l="0" t="0" r="r" b="b"/>
                <a:pathLst>
                  <a:path w="46" h="46">
                    <a:moveTo>
                      <a:pt x="46" y="16"/>
                    </a:moveTo>
                    <a:lnTo>
                      <a:pt x="26" y="0"/>
                    </a:lnTo>
                    <a:lnTo>
                      <a:pt x="0" y="20"/>
                    </a:lnTo>
                    <a:lnTo>
                      <a:pt x="2" y="46"/>
                    </a:lnTo>
                    <a:lnTo>
                      <a:pt x="46" y="16"/>
                    </a:lnTo>
                    <a:close/>
                  </a:path>
                </a:pathLst>
              </a:custGeom>
              <a:solidFill>
                <a:srgbClr val="8B2D3F"/>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21" name="Freeform 876"/>
              <p:cNvSpPr/>
              <p:nvPr/>
            </p:nvSpPr>
            <p:spPr bwMode="auto">
              <a:xfrm>
                <a:off x="2611438" y="3108325"/>
                <a:ext cx="142875" cy="127000"/>
              </a:xfrm>
              <a:custGeom>
                <a:avLst/>
                <a:gdLst/>
                <a:ahLst/>
                <a:cxnLst>
                  <a:cxn ang="0">
                    <a:pos x="90" y="16"/>
                  </a:cxn>
                  <a:cxn ang="0">
                    <a:pos x="66" y="0"/>
                  </a:cxn>
                  <a:cxn ang="0">
                    <a:pos x="0" y="48"/>
                  </a:cxn>
                  <a:cxn ang="0">
                    <a:pos x="0" y="80"/>
                  </a:cxn>
                  <a:cxn ang="0">
                    <a:pos x="90" y="16"/>
                  </a:cxn>
                </a:cxnLst>
                <a:rect l="0" t="0" r="r" b="b"/>
                <a:pathLst>
                  <a:path w="90" h="80">
                    <a:moveTo>
                      <a:pt x="90" y="16"/>
                    </a:moveTo>
                    <a:lnTo>
                      <a:pt x="66" y="0"/>
                    </a:lnTo>
                    <a:lnTo>
                      <a:pt x="0" y="48"/>
                    </a:lnTo>
                    <a:lnTo>
                      <a:pt x="0" y="80"/>
                    </a:lnTo>
                    <a:lnTo>
                      <a:pt x="90" y="16"/>
                    </a:lnTo>
                    <a:close/>
                  </a:path>
                </a:pathLst>
              </a:custGeom>
              <a:solidFill>
                <a:srgbClr val="8B2D3F"/>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22" name="Freeform 877"/>
              <p:cNvSpPr/>
              <p:nvPr/>
            </p:nvSpPr>
            <p:spPr bwMode="auto">
              <a:xfrm>
                <a:off x="2611438" y="3133725"/>
                <a:ext cx="180975" cy="161925"/>
              </a:xfrm>
              <a:custGeom>
                <a:avLst/>
                <a:gdLst/>
                <a:ahLst/>
                <a:cxnLst>
                  <a:cxn ang="0">
                    <a:pos x="114" y="18"/>
                  </a:cxn>
                  <a:cxn ang="0">
                    <a:pos x="90" y="0"/>
                  </a:cxn>
                  <a:cxn ang="0">
                    <a:pos x="0" y="64"/>
                  </a:cxn>
                  <a:cxn ang="0">
                    <a:pos x="0" y="102"/>
                  </a:cxn>
                  <a:cxn ang="0">
                    <a:pos x="114" y="18"/>
                  </a:cxn>
                </a:cxnLst>
                <a:rect l="0" t="0" r="r" b="b"/>
                <a:pathLst>
                  <a:path w="114" h="102">
                    <a:moveTo>
                      <a:pt x="114" y="18"/>
                    </a:moveTo>
                    <a:lnTo>
                      <a:pt x="90" y="0"/>
                    </a:lnTo>
                    <a:lnTo>
                      <a:pt x="0" y="64"/>
                    </a:lnTo>
                    <a:lnTo>
                      <a:pt x="0" y="102"/>
                    </a:lnTo>
                    <a:lnTo>
                      <a:pt x="114" y="18"/>
                    </a:lnTo>
                    <a:close/>
                  </a:path>
                </a:pathLst>
              </a:custGeom>
              <a:solidFill>
                <a:srgbClr val="F05D95"/>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23" name="Freeform 878"/>
              <p:cNvSpPr/>
              <p:nvPr/>
            </p:nvSpPr>
            <p:spPr bwMode="auto">
              <a:xfrm>
                <a:off x="2611438" y="3162300"/>
                <a:ext cx="212725" cy="187325"/>
              </a:xfrm>
              <a:custGeom>
                <a:avLst/>
                <a:gdLst/>
                <a:ahLst/>
                <a:cxnLst>
                  <a:cxn ang="0">
                    <a:pos x="134" y="14"/>
                  </a:cxn>
                  <a:cxn ang="0">
                    <a:pos x="114" y="0"/>
                  </a:cxn>
                  <a:cxn ang="0">
                    <a:pos x="0" y="84"/>
                  </a:cxn>
                  <a:cxn ang="0">
                    <a:pos x="0" y="118"/>
                  </a:cxn>
                  <a:cxn ang="0">
                    <a:pos x="134" y="14"/>
                  </a:cxn>
                </a:cxnLst>
                <a:rect l="0" t="0" r="r" b="b"/>
                <a:pathLst>
                  <a:path w="134" h="118">
                    <a:moveTo>
                      <a:pt x="134" y="14"/>
                    </a:moveTo>
                    <a:lnTo>
                      <a:pt x="114" y="0"/>
                    </a:lnTo>
                    <a:lnTo>
                      <a:pt x="0" y="84"/>
                    </a:lnTo>
                    <a:lnTo>
                      <a:pt x="0" y="118"/>
                    </a:lnTo>
                    <a:lnTo>
                      <a:pt x="134" y="14"/>
                    </a:lnTo>
                    <a:close/>
                  </a:path>
                </a:pathLst>
              </a:custGeom>
              <a:solidFill>
                <a:srgbClr val="8B2D3F"/>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24" name="Freeform 879"/>
              <p:cNvSpPr/>
              <p:nvPr/>
            </p:nvSpPr>
            <p:spPr bwMode="auto">
              <a:xfrm>
                <a:off x="2611438" y="3184525"/>
                <a:ext cx="244475" cy="212725"/>
              </a:xfrm>
              <a:custGeom>
                <a:avLst/>
                <a:gdLst/>
                <a:ahLst/>
                <a:cxnLst>
                  <a:cxn ang="0">
                    <a:pos x="154" y="14"/>
                  </a:cxn>
                  <a:cxn ang="0">
                    <a:pos x="134" y="0"/>
                  </a:cxn>
                  <a:cxn ang="0">
                    <a:pos x="0" y="104"/>
                  </a:cxn>
                  <a:cxn ang="0">
                    <a:pos x="0" y="134"/>
                  </a:cxn>
                  <a:cxn ang="0">
                    <a:pos x="154" y="14"/>
                  </a:cxn>
                </a:cxnLst>
                <a:rect l="0" t="0" r="r" b="b"/>
                <a:pathLst>
                  <a:path w="154" h="134">
                    <a:moveTo>
                      <a:pt x="154" y="14"/>
                    </a:moveTo>
                    <a:lnTo>
                      <a:pt x="134" y="0"/>
                    </a:lnTo>
                    <a:lnTo>
                      <a:pt x="0" y="104"/>
                    </a:lnTo>
                    <a:lnTo>
                      <a:pt x="0" y="134"/>
                    </a:lnTo>
                    <a:lnTo>
                      <a:pt x="154" y="14"/>
                    </a:lnTo>
                    <a:close/>
                  </a:path>
                </a:pathLst>
              </a:custGeom>
              <a:solidFill>
                <a:srgbClr val="F05D95"/>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25" name="Freeform 880"/>
              <p:cNvSpPr/>
              <p:nvPr/>
            </p:nvSpPr>
            <p:spPr bwMode="auto">
              <a:xfrm>
                <a:off x="2611438" y="3206750"/>
                <a:ext cx="282575" cy="244475"/>
              </a:xfrm>
              <a:custGeom>
                <a:avLst/>
                <a:gdLst/>
                <a:ahLst/>
                <a:cxnLst>
                  <a:cxn ang="0">
                    <a:pos x="178" y="16"/>
                  </a:cxn>
                  <a:cxn ang="0">
                    <a:pos x="154" y="0"/>
                  </a:cxn>
                  <a:cxn ang="0">
                    <a:pos x="0" y="120"/>
                  </a:cxn>
                  <a:cxn ang="0">
                    <a:pos x="2" y="154"/>
                  </a:cxn>
                  <a:cxn ang="0">
                    <a:pos x="178" y="16"/>
                  </a:cxn>
                </a:cxnLst>
                <a:rect l="0" t="0" r="r" b="b"/>
                <a:pathLst>
                  <a:path w="178" h="154">
                    <a:moveTo>
                      <a:pt x="178" y="16"/>
                    </a:moveTo>
                    <a:lnTo>
                      <a:pt x="154" y="0"/>
                    </a:lnTo>
                    <a:lnTo>
                      <a:pt x="0" y="120"/>
                    </a:lnTo>
                    <a:lnTo>
                      <a:pt x="2" y="154"/>
                    </a:lnTo>
                    <a:lnTo>
                      <a:pt x="178" y="16"/>
                    </a:lnTo>
                    <a:close/>
                  </a:path>
                </a:pathLst>
              </a:custGeom>
              <a:solidFill>
                <a:srgbClr val="8B2D3F"/>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26" name="Freeform 881"/>
              <p:cNvSpPr/>
              <p:nvPr/>
            </p:nvSpPr>
            <p:spPr bwMode="auto">
              <a:xfrm>
                <a:off x="2614613" y="3232150"/>
                <a:ext cx="307975" cy="266700"/>
              </a:xfrm>
              <a:custGeom>
                <a:avLst/>
                <a:gdLst/>
                <a:ahLst/>
                <a:cxnLst>
                  <a:cxn ang="0">
                    <a:pos x="194" y="14"/>
                  </a:cxn>
                  <a:cxn ang="0">
                    <a:pos x="176" y="0"/>
                  </a:cxn>
                  <a:cxn ang="0">
                    <a:pos x="0" y="138"/>
                  </a:cxn>
                  <a:cxn ang="0">
                    <a:pos x="0" y="168"/>
                  </a:cxn>
                  <a:cxn ang="0">
                    <a:pos x="194" y="14"/>
                  </a:cxn>
                </a:cxnLst>
                <a:rect l="0" t="0" r="r" b="b"/>
                <a:pathLst>
                  <a:path w="194" h="168">
                    <a:moveTo>
                      <a:pt x="194" y="14"/>
                    </a:moveTo>
                    <a:lnTo>
                      <a:pt x="176" y="0"/>
                    </a:lnTo>
                    <a:lnTo>
                      <a:pt x="0" y="138"/>
                    </a:lnTo>
                    <a:lnTo>
                      <a:pt x="0" y="168"/>
                    </a:lnTo>
                    <a:lnTo>
                      <a:pt x="194" y="14"/>
                    </a:lnTo>
                    <a:close/>
                  </a:path>
                </a:pathLst>
              </a:custGeom>
              <a:solidFill>
                <a:srgbClr val="F05D95"/>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27" name="Freeform 882"/>
              <p:cNvSpPr/>
              <p:nvPr/>
            </p:nvSpPr>
            <p:spPr bwMode="auto">
              <a:xfrm>
                <a:off x="2614613" y="3254375"/>
                <a:ext cx="320675" cy="295275"/>
              </a:xfrm>
              <a:custGeom>
                <a:avLst/>
                <a:gdLst/>
                <a:ahLst/>
                <a:cxnLst>
                  <a:cxn ang="0">
                    <a:pos x="196" y="10"/>
                  </a:cxn>
                  <a:cxn ang="0">
                    <a:pos x="202" y="6"/>
                  </a:cxn>
                  <a:cxn ang="0">
                    <a:pos x="194" y="0"/>
                  </a:cxn>
                  <a:cxn ang="0">
                    <a:pos x="0" y="154"/>
                  </a:cxn>
                  <a:cxn ang="0">
                    <a:pos x="0" y="186"/>
                  </a:cxn>
                  <a:cxn ang="0">
                    <a:pos x="200" y="34"/>
                  </a:cxn>
                  <a:cxn ang="0">
                    <a:pos x="196" y="10"/>
                  </a:cxn>
                </a:cxnLst>
                <a:rect l="0" t="0" r="r" b="b"/>
                <a:pathLst>
                  <a:path w="202" h="186">
                    <a:moveTo>
                      <a:pt x="196" y="10"/>
                    </a:moveTo>
                    <a:lnTo>
                      <a:pt x="202" y="6"/>
                    </a:lnTo>
                    <a:lnTo>
                      <a:pt x="194" y="0"/>
                    </a:lnTo>
                    <a:lnTo>
                      <a:pt x="0" y="154"/>
                    </a:lnTo>
                    <a:lnTo>
                      <a:pt x="0" y="186"/>
                    </a:lnTo>
                    <a:lnTo>
                      <a:pt x="200" y="34"/>
                    </a:lnTo>
                    <a:lnTo>
                      <a:pt x="196" y="10"/>
                    </a:lnTo>
                    <a:close/>
                  </a:path>
                </a:pathLst>
              </a:custGeom>
              <a:solidFill>
                <a:srgbClr val="8B2D3F"/>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28" name="Freeform 883"/>
              <p:cNvSpPr/>
              <p:nvPr/>
            </p:nvSpPr>
            <p:spPr bwMode="auto">
              <a:xfrm>
                <a:off x="2614613" y="3308350"/>
                <a:ext cx="327025" cy="288925"/>
              </a:xfrm>
              <a:custGeom>
                <a:avLst/>
                <a:gdLst/>
                <a:ahLst/>
                <a:cxnLst>
                  <a:cxn ang="0">
                    <a:pos x="200" y="0"/>
                  </a:cxn>
                  <a:cxn ang="0">
                    <a:pos x="0" y="152"/>
                  </a:cxn>
                  <a:cxn ang="0">
                    <a:pos x="0" y="182"/>
                  </a:cxn>
                  <a:cxn ang="0">
                    <a:pos x="206" y="30"/>
                  </a:cxn>
                  <a:cxn ang="0">
                    <a:pos x="200" y="0"/>
                  </a:cxn>
                </a:cxnLst>
                <a:rect l="0" t="0" r="r" b="b"/>
                <a:pathLst>
                  <a:path w="206" h="182">
                    <a:moveTo>
                      <a:pt x="200" y="0"/>
                    </a:moveTo>
                    <a:lnTo>
                      <a:pt x="0" y="152"/>
                    </a:lnTo>
                    <a:lnTo>
                      <a:pt x="0" y="182"/>
                    </a:lnTo>
                    <a:lnTo>
                      <a:pt x="206" y="30"/>
                    </a:lnTo>
                    <a:lnTo>
                      <a:pt x="200" y="0"/>
                    </a:lnTo>
                    <a:close/>
                  </a:path>
                </a:pathLst>
              </a:custGeom>
              <a:solidFill>
                <a:srgbClr val="F05D95"/>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29" name="Freeform 884"/>
              <p:cNvSpPr/>
              <p:nvPr/>
            </p:nvSpPr>
            <p:spPr bwMode="auto">
              <a:xfrm>
                <a:off x="2614613" y="3355975"/>
                <a:ext cx="333375" cy="279400"/>
              </a:xfrm>
              <a:custGeom>
                <a:avLst/>
                <a:gdLst/>
                <a:ahLst/>
                <a:cxnLst>
                  <a:cxn ang="0">
                    <a:pos x="206" y="0"/>
                  </a:cxn>
                  <a:cxn ang="0">
                    <a:pos x="0" y="152"/>
                  </a:cxn>
                  <a:cxn ang="0">
                    <a:pos x="0" y="176"/>
                  </a:cxn>
                  <a:cxn ang="0">
                    <a:pos x="210" y="26"/>
                  </a:cxn>
                  <a:cxn ang="0">
                    <a:pos x="206" y="0"/>
                  </a:cxn>
                </a:cxnLst>
                <a:rect l="0" t="0" r="r" b="b"/>
                <a:pathLst>
                  <a:path w="210" h="176">
                    <a:moveTo>
                      <a:pt x="206" y="0"/>
                    </a:moveTo>
                    <a:lnTo>
                      <a:pt x="0" y="152"/>
                    </a:lnTo>
                    <a:lnTo>
                      <a:pt x="0" y="176"/>
                    </a:lnTo>
                    <a:lnTo>
                      <a:pt x="210" y="26"/>
                    </a:lnTo>
                    <a:lnTo>
                      <a:pt x="206" y="0"/>
                    </a:lnTo>
                    <a:close/>
                  </a:path>
                </a:pathLst>
              </a:custGeom>
              <a:solidFill>
                <a:srgbClr val="8B2D3F"/>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30" name="Freeform 885"/>
              <p:cNvSpPr/>
              <p:nvPr/>
            </p:nvSpPr>
            <p:spPr bwMode="auto">
              <a:xfrm>
                <a:off x="2617788" y="3441700"/>
                <a:ext cx="346075" cy="288925"/>
              </a:xfrm>
              <a:custGeom>
                <a:avLst/>
                <a:gdLst/>
                <a:ahLst/>
                <a:cxnLst>
                  <a:cxn ang="0">
                    <a:pos x="214" y="0"/>
                  </a:cxn>
                  <a:cxn ang="0">
                    <a:pos x="0" y="156"/>
                  </a:cxn>
                  <a:cxn ang="0">
                    <a:pos x="0" y="182"/>
                  </a:cxn>
                  <a:cxn ang="0">
                    <a:pos x="218" y="30"/>
                  </a:cxn>
                  <a:cxn ang="0">
                    <a:pos x="214" y="0"/>
                  </a:cxn>
                </a:cxnLst>
                <a:rect l="0" t="0" r="r" b="b"/>
                <a:pathLst>
                  <a:path w="218" h="182">
                    <a:moveTo>
                      <a:pt x="214" y="0"/>
                    </a:moveTo>
                    <a:lnTo>
                      <a:pt x="0" y="156"/>
                    </a:lnTo>
                    <a:lnTo>
                      <a:pt x="0" y="182"/>
                    </a:lnTo>
                    <a:lnTo>
                      <a:pt x="218" y="30"/>
                    </a:lnTo>
                    <a:lnTo>
                      <a:pt x="214" y="0"/>
                    </a:lnTo>
                    <a:close/>
                  </a:path>
                </a:pathLst>
              </a:custGeom>
              <a:solidFill>
                <a:srgbClr val="8B2D3F"/>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31" name="Freeform 886"/>
              <p:cNvSpPr/>
              <p:nvPr/>
            </p:nvSpPr>
            <p:spPr bwMode="auto">
              <a:xfrm>
                <a:off x="2617788" y="3489325"/>
                <a:ext cx="352425" cy="282575"/>
              </a:xfrm>
              <a:custGeom>
                <a:avLst/>
                <a:gdLst/>
                <a:ahLst/>
                <a:cxnLst>
                  <a:cxn ang="0">
                    <a:pos x="218" y="0"/>
                  </a:cxn>
                  <a:cxn ang="0">
                    <a:pos x="0" y="152"/>
                  </a:cxn>
                  <a:cxn ang="0">
                    <a:pos x="0" y="178"/>
                  </a:cxn>
                  <a:cxn ang="0">
                    <a:pos x="222" y="24"/>
                  </a:cxn>
                  <a:cxn ang="0">
                    <a:pos x="218" y="0"/>
                  </a:cxn>
                </a:cxnLst>
                <a:rect l="0" t="0" r="r" b="b"/>
                <a:pathLst>
                  <a:path w="222" h="178">
                    <a:moveTo>
                      <a:pt x="218" y="0"/>
                    </a:moveTo>
                    <a:lnTo>
                      <a:pt x="0" y="152"/>
                    </a:lnTo>
                    <a:lnTo>
                      <a:pt x="0" y="178"/>
                    </a:lnTo>
                    <a:lnTo>
                      <a:pt x="222" y="24"/>
                    </a:lnTo>
                    <a:lnTo>
                      <a:pt x="218" y="0"/>
                    </a:lnTo>
                    <a:close/>
                  </a:path>
                </a:pathLst>
              </a:custGeom>
              <a:solidFill>
                <a:srgbClr val="F05D95"/>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32" name="Freeform 887"/>
              <p:cNvSpPr/>
              <p:nvPr/>
            </p:nvSpPr>
            <p:spPr bwMode="auto">
              <a:xfrm>
                <a:off x="2617788" y="3527425"/>
                <a:ext cx="361950" cy="269875"/>
              </a:xfrm>
              <a:custGeom>
                <a:avLst/>
                <a:gdLst/>
                <a:ahLst/>
                <a:cxnLst>
                  <a:cxn ang="0">
                    <a:pos x="222" y="0"/>
                  </a:cxn>
                  <a:cxn ang="0">
                    <a:pos x="0" y="154"/>
                  </a:cxn>
                  <a:cxn ang="0">
                    <a:pos x="0" y="158"/>
                  </a:cxn>
                  <a:cxn ang="0">
                    <a:pos x="22" y="170"/>
                  </a:cxn>
                  <a:cxn ang="0">
                    <a:pos x="228" y="28"/>
                  </a:cxn>
                  <a:cxn ang="0">
                    <a:pos x="222" y="0"/>
                  </a:cxn>
                </a:cxnLst>
                <a:rect l="0" t="0" r="r" b="b"/>
                <a:pathLst>
                  <a:path w="228" h="170">
                    <a:moveTo>
                      <a:pt x="222" y="0"/>
                    </a:moveTo>
                    <a:lnTo>
                      <a:pt x="0" y="154"/>
                    </a:lnTo>
                    <a:lnTo>
                      <a:pt x="0" y="158"/>
                    </a:lnTo>
                    <a:lnTo>
                      <a:pt x="22" y="170"/>
                    </a:lnTo>
                    <a:lnTo>
                      <a:pt x="228" y="28"/>
                    </a:lnTo>
                    <a:lnTo>
                      <a:pt x="222" y="0"/>
                    </a:lnTo>
                    <a:close/>
                  </a:path>
                </a:pathLst>
              </a:custGeom>
              <a:solidFill>
                <a:srgbClr val="8B2D3F"/>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33" name="Freeform 888"/>
              <p:cNvSpPr/>
              <p:nvPr/>
            </p:nvSpPr>
            <p:spPr bwMode="auto">
              <a:xfrm>
                <a:off x="2652713" y="3571875"/>
                <a:ext cx="333375" cy="247650"/>
              </a:xfrm>
              <a:custGeom>
                <a:avLst/>
                <a:gdLst/>
                <a:ahLst/>
                <a:cxnLst>
                  <a:cxn ang="0">
                    <a:pos x="206" y="0"/>
                  </a:cxn>
                  <a:cxn ang="0">
                    <a:pos x="0" y="142"/>
                  </a:cxn>
                  <a:cxn ang="0">
                    <a:pos x="26" y="156"/>
                  </a:cxn>
                  <a:cxn ang="0">
                    <a:pos x="210" y="28"/>
                  </a:cxn>
                  <a:cxn ang="0">
                    <a:pos x="206" y="0"/>
                  </a:cxn>
                </a:cxnLst>
                <a:rect l="0" t="0" r="r" b="b"/>
                <a:pathLst>
                  <a:path w="210" h="156">
                    <a:moveTo>
                      <a:pt x="206" y="0"/>
                    </a:moveTo>
                    <a:lnTo>
                      <a:pt x="0" y="142"/>
                    </a:lnTo>
                    <a:lnTo>
                      <a:pt x="26" y="156"/>
                    </a:lnTo>
                    <a:lnTo>
                      <a:pt x="210" y="28"/>
                    </a:lnTo>
                    <a:lnTo>
                      <a:pt x="206" y="0"/>
                    </a:lnTo>
                    <a:close/>
                  </a:path>
                </a:pathLst>
              </a:custGeom>
              <a:solidFill>
                <a:srgbClr val="F05D95"/>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34" name="Freeform 889"/>
              <p:cNvSpPr/>
              <p:nvPr/>
            </p:nvSpPr>
            <p:spPr bwMode="auto">
              <a:xfrm>
                <a:off x="2735263" y="3660775"/>
                <a:ext cx="266700" cy="203200"/>
              </a:xfrm>
              <a:custGeom>
                <a:avLst/>
                <a:gdLst/>
                <a:ahLst/>
                <a:cxnLst>
                  <a:cxn ang="0">
                    <a:pos x="164" y="0"/>
                  </a:cxn>
                  <a:cxn ang="0">
                    <a:pos x="0" y="114"/>
                  </a:cxn>
                  <a:cxn ang="0">
                    <a:pos x="26" y="128"/>
                  </a:cxn>
                  <a:cxn ang="0">
                    <a:pos x="168" y="32"/>
                  </a:cxn>
                  <a:cxn ang="0">
                    <a:pos x="164" y="0"/>
                  </a:cxn>
                </a:cxnLst>
                <a:rect l="0" t="0" r="r" b="b"/>
                <a:pathLst>
                  <a:path w="168" h="128">
                    <a:moveTo>
                      <a:pt x="164" y="0"/>
                    </a:moveTo>
                    <a:lnTo>
                      <a:pt x="0" y="114"/>
                    </a:lnTo>
                    <a:lnTo>
                      <a:pt x="26" y="128"/>
                    </a:lnTo>
                    <a:lnTo>
                      <a:pt x="168" y="32"/>
                    </a:lnTo>
                    <a:lnTo>
                      <a:pt x="164" y="0"/>
                    </a:lnTo>
                    <a:close/>
                  </a:path>
                </a:pathLst>
              </a:custGeom>
              <a:solidFill>
                <a:srgbClr val="F05D95"/>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35" name="Freeform 890"/>
              <p:cNvSpPr/>
              <p:nvPr/>
            </p:nvSpPr>
            <p:spPr bwMode="auto">
              <a:xfrm>
                <a:off x="2776538" y="3711575"/>
                <a:ext cx="234950" cy="171450"/>
              </a:xfrm>
              <a:custGeom>
                <a:avLst/>
                <a:gdLst/>
                <a:ahLst/>
                <a:cxnLst>
                  <a:cxn ang="0">
                    <a:pos x="142" y="0"/>
                  </a:cxn>
                  <a:cxn ang="0">
                    <a:pos x="0" y="96"/>
                  </a:cxn>
                  <a:cxn ang="0">
                    <a:pos x="22" y="108"/>
                  </a:cxn>
                  <a:cxn ang="0">
                    <a:pos x="148" y="26"/>
                  </a:cxn>
                  <a:cxn ang="0">
                    <a:pos x="142" y="0"/>
                  </a:cxn>
                </a:cxnLst>
                <a:rect l="0" t="0" r="r" b="b"/>
                <a:pathLst>
                  <a:path w="148" h="108">
                    <a:moveTo>
                      <a:pt x="142" y="0"/>
                    </a:moveTo>
                    <a:lnTo>
                      <a:pt x="0" y="96"/>
                    </a:lnTo>
                    <a:lnTo>
                      <a:pt x="22" y="108"/>
                    </a:lnTo>
                    <a:lnTo>
                      <a:pt x="148" y="26"/>
                    </a:lnTo>
                    <a:lnTo>
                      <a:pt x="142" y="0"/>
                    </a:lnTo>
                    <a:close/>
                  </a:path>
                </a:pathLst>
              </a:custGeom>
              <a:solidFill>
                <a:srgbClr val="8B2D3F"/>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36" name="Freeform 891"/>
              <p:cNvSpPr/>
              <p:nvPr/>
            </p:nvSpPr>
            <p:spPr bwMode="auto">
              <a:xfrm>
                <a:off x="2811463" y="3752850"/>
                <a:ext cx="206375" cy="152400"/>
              </a:xfrm>
              <a:custGeom>
                <a:avLst/>
                <a:gdLst/>
                <a:ahLst/>
                <a:cxnLst>
                  <a:cxn ang="0">
                    <a:pos x="126" y="0"/>
                  </a:cxn>
                  <a:cxn ang="0">
                    <a:pos x="0" y="82"/>
                  </a:cxn>
                  <a:cxn ang="0">
                    <a:pos x="28" y="96"/>
                  </a:cxn>
                  <a:cxn ang="0">
                    <a:pos x="130" y="30"/>
                  </a:cxn>
                  <a:cxn ang="0">
                    <a:pos x="126" y="0"/>
                  </a:cxn>
                </a:cxnLst>
                <a:rect l="0" t="0" r="r" b="b"/>
                <a:pathLst>
                  <a:path w="130" h="96">
                    <a:moveTo>
                      <a:pt x="126" y="0"/>
                    </a:moveTo>
                    <a:lnTo>
                      <a:pt x="0" y="82"/>
                    </a:lnTo>
                    <a:lnTo>
                      <a:pt x="28" y="96"/>
                    </a:lnTo>
                    <a:lnTo>
                      <a:pt x="130" y="30"/>
                    </a:lnTo>
                    <a:lnTo>
                      <a:pt x="126" y="0"/>
                    </a:lnTo>
                    <a:close/>
                  </a:path>
                </a:pathLst>
              </a:custGeom>
              <a:solidFill>
                <a:srgbClr val="F05D95"/>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37" name="Freeform 892"/>
              <p:cNvSpPr/>
              <p:nvPr/>
            </p:nvSpPr>
            <p:spPr bwMode="auto">
              <a:xfrm>
                <a:off x="2855913" y="3800475"/>
                <a:ext cx="171450" cy="123825"/>
              </a:xfrm>
              <a:custGeom>
                <a:avLst/>
                <a:gdLst/>
                <a:ahLst/>
                <a:cxnLst>
                  <a:cxn ang="0">
                    <a:pos x="102" y="0"/>
                  </a:cxn>
                  <a:cxn ang="0">
                    <a:pos x="0" y="66"/>
                  </a:cxn>
                  <a:cxn ang="0">
                    <a:pos x="24" y="78"/>
                  </a:cxn>
                  <a:cxn ang="0">
                    <a:pos x="108" y="26"/>
                  </a:cxn>
                  <a:cxn ang="0">
                    <a:pos x="102" y="0"/>
                  </a:cxn>
                </a:cxnLst>
                <a:rect l="0" t="0" r="r" b="b"/>
                <a:pathLst>
                  <a:path w="108" h="78">
                    <a:moveTo>
                      <a:pt x="102" y="0"/>
                    </a:moveTo>
                    <a:lnTo>
                      <a:pt x="0" y="66"/>
                    </a:lnTo>
                    <a:lnTo>
                      <a:pt x="24" y="78"/>
                    </a:lnTo>
                    <a:lnTo>
                      <a:pt x="108" y="26"/>
                    </a:lnTo>
                    <a:lnTo>
                      <a:pt x="102" y="0"/>
                    </a:lnTo>
                    <a:close/>
                  </a:path>
                </a:pathLst>
              </a:custGeom>
              <a:solidFill>
                <a:srgbClr val="8B2D3F"/>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38" name="Freeform 893"/>
              <p:cNvSpPr/>
              <p:nvPr/>
            </p:nvSpPr>
            <p:spPr bwMode="auto">
              <a:xfrm>
                <a:off x="2894013" y="3841750"/>
                <a:ext cx="139700" cy="104775"/>
              </a:xfrm>
              <a:custGeom>
                <a:avLst/>
                <a:gdLst/>
                <a:ahLst/>
                <a:cxnLst>
                  <a:cxn ang="0">
                    <a:pos x="84" y="0"/>
                  </a:cxn>
                  <a:cxn ang="0">
                    <a:pos x="0" y="52"/>
                  </a:cxn>
                  <a:cxn ang="0">
                    <a:pos x="26" y="66"/>
                  </a:cxn>
                  <a:cxn ang="0">
                    <a:pos x="88" y="28"/>
                  </a:cxn>
                  <a:cxn ang="0">
                    <a:pos x="84" y="0"/>
                  </a:cxn>
                </a:cxnLst>
                <a:rect l="0" t="0" r="r" b="b"/>
                <a:pathLst>
                  <a:path w="88" h="66">
                    <a:moveTo>
                      <a:pt x="84" y="0"/>
                    </a:moveTo>
                    <a:lnTo>
                      <a:pt x="0" y="52"/>
                    </a:lnTo>
                    <a:lnTo>
                      <a:pt x="26" y="66"/>
                    </a:lnTo>
                    <a:lnTo>
                      <a:pt x="88" y="28"/>
                    </a:lnTo>
                    <a:lnTo>
                      <a:pt x="84" y="0"/>
                    </a:lnTo>
                    <a:close/>
                  </a:path>
                </a:pathLst>
              </a:custGeom>
              <a:solidFill>
                <a:srgbClr val="F05D95"/>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39" name="Freeform 894"/>
              <p:cNvSpPr/>
              <p:nvPr/>
            </p:nvSpPr>
            <p:spPr bwMode="auto">
              <a:xfrm>
                <a:off x="2935288" y="3886200"/>
                <a:ext cx="104775" cy="79375"/>
              </a:xfrm>
              <a:custGeom>
                <a:avLst/>
                <a:gdLst/>
                <a:ahLst/>
                <a:cxnLst>
                  <a:cxn ang="0">
                    <a:pos x="62" y="0"/>
                  </a:cxn>
                  <a:cxn ang="0">
                    <a:pos x="0" y="38"/>
                  </a:cxn>
                  <a:cxn ang="0">
                    <a:pos x="24" y="50"/>
                  </a:cxn>
                  <a:cxn ang="0">
                    <a:pos x="66" y="24"/>
                  </a:cxn>
                  <a:cxn ang="0">
                    <a:pos x="62" y="0"/>
                  </a:cxn>
                </a:cxnLst>
                <a:rect l="0" t="0" r="r" b="b"/>
                <a:pathLst>
                  <a:path w="66" h="50">
                    <a:moveTo>
                      <a:pt x="62" y="0"/>
                    </a:moveTo>
                    <a:lnTo>
                      <a:pt x="0" y="38"/>
                    </a:lnTo>
                    <a:lnTo>
                      <a:pt x="24" y="50"/>
                    </a:lnTo>
                    <a:lnTo>
                      <a:pt x="66" y="24"/>
                    </a:lnTo>
                    <a:lnTo>
                      <a:pt x="62" y="0"/>
                    </a:lnTo>
                    <a:close/>
                  </a:path>
                </a:pathLst>
              </a:custGeom>
              <a:solidFill>
                <a:srgbClr val="8B2D3F"/>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40" name="Freeform 895"/>
              <p:cNvSpPr/>
              <p:nvPr/>
            </p:nvSpPr>
            <p:spPr bwMode="auto">
              <a:xfrm>
                <a:off x="2973388" y="3924300"/>
                <a:ext cx="73025" cy="60325"/>
              </a:xfrm>
              <a:custGeom>
                <a:avLst/>
                <a:gdLst/>
                <a:ahLst/>
                <a:cxnLst>
                  <a:cxn ang="0">
                    <a:pos x="42" y="0"/>
                  </a:cxn>
                  <a:cxn ang="0">
                    <a:pos x="0" y="26"/>
                  </a:cxn>
                  <a:cxn ang="0">
                    <a:pos x="20" y="38"/>
                  </a:cxn>
                  <a:cxn ang="0">
                    <a:pos x="46" y="18"/>
                  </a:cxn>
                  <a:cxn ang="0">
                    <a:pos x="42" y="0"/>
                  </a:cxn>
                </a:cxnLst>
                <a:rect l="0" t="0" r="r" b="b"/>
                <a:pathLst>
                  <a:path w="46" h="38">
                    <a:moveTo>
                      <a:pt x="42" y="0"/>
                    </a:moveTo>
                    <a:lnTo>
                      <a:pt x="0" y="26"/>
                    </a:lnTo>
                    <a:lnTo>
                      <a:pt x="20" y="38"/>
                    </a:lnTo>
                    <a:lnTo>
                      <a:pt x="46" y="18"/>
                    </a:lnTo>
                    <a:lnTo>
                      <a:pt x="42" y="0"/>
                    </a:lnTo>
                    <a:close/>
                  </a:path>
                </a:pathLst>
              </a:custGeom>
              <a:solidFill>
                <a:srgbClr val="F05D95"/>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41" name="Freeform 896"/>
              <p:cNvSpPr/>
              <p:nvPr/>
            </p:nvSpPr>
            <p:spPr bwMode="auto">
              <a:xfrm>
                <a:off x="3005138" y="3952875"/>
                <a:ext cx="50800" cy="57150"/>
              </a:xfrm>
              <a:custGeom>
                <a:avLst/>
                <a:gdLst/>
                <a:ahLst/>
                <a:cxnLst>
                  <a:cxn ang="0">
                    <a:pos x="26" y="0"/>
                  </a:cxn>
                  <a:cxn ang="0">
                    <a:pos x="0" y="20"/>
                  </a:cxn>
                  <a:cxn ang="0">
                    <a:pos x="32" y="36"/>
                  </a:cxn>
                  <a:cxn ang="0">
                    <a:pos x="26" y="0"/>
                  </a:cxn>
                </a:cxnLst>
                <a:rect l="0" t="0" r="r" b="b"/>
                <a:pathLst>
                  <a:path w="32" h="36">
                    <a:moveTo>
                      <a:pt x="26" y="0"/>
                    </a:moveTo>
                    <a:lnTo>
                      <a:pt x="0" y="20"/>
                    </a:lnTo>
                    <a:lnTo>
                      <a:pt x="32" y="36"/>
                    </a:lnTo>
                    <a:lnTo>
                      <a:pt x="26" y="0"/>
                    </a:lnTo>
                    <a:close/>
                  </a:path>
                </a:pathLst>
              </a:custGeom>
              <a:solidFill>
                <a:srgbClr val="8B2D3F"/>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42" name="Freeform 897"/>
              <p:cNvSpPr/>
              <p:nvPr/>
            </p:nvSpPr>
            <p:spPr bwMode="auto">
              <a:xfrm>
                <a:off x="2693988" y="3616325"/>
                <a:ext cx="301625" cy="225425"/>
              </a:xfrm>
              <a:custGeom>
                <a:avLst/>
                <a:gdLst/>
                <a:ahLst/>
                <a:cxnLst>
                  <a:cxn ang="0">
                    <a:pos x="184" y="0"/>
                  </a:cxn>
                  <a:cxn ang="0">
                    <a:pos x="0" y="128"/>
                  </a:cxn>
                  <a:cxn ang="0">
                    <a:pos x="26" y="142"/>
                  </a:cxn>
                  <a:cxn ang="0">
                    <a:pos x="190" y="28"/>
                  </a:cxn>
                  <a:cxn ang="0">
                    <a:pos x="184" y="0"/>
                  </a:cxn>
                </a:cxnLst>
                <a:rect l="0" t="0" r="r" b="b"/>
                <a:pathLst>
                  <a:path w="190" h="142">
                    <a:moveTo>
                      <a:pt x="184" y="0"/>
                    </a:moveTo>
                    <a:lnTo>
                      <a:pt x="0" y="128"/>
                    </a:lnTo>
                    <a:lnTo>
                      <a:pt x="26" y="142"/>
                    </a:lnTo>
                    <a:lnTo>
                      <a:pt x="190" y="28"/>
                    </a:lnTo>
                    <a:lnTo>
                      <a:pt x="184" y="0"/>
                    </a:lnTo>
                    <a:close/>
                  </a:path>
                </a:pathLst>
              </a:custGeom>
              <a:solidFill>
                <a:srgbClr val="8B2D3F"/>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43" name="Freeform 898"/>
              <p:cNvSpPr/>
              <p:nvPr/>
            </p:nvSpPr>
            <p:spPr bwMode="auto">
              <a:xfrm>
                <a:off x="2614613" y="3397250"/>
                <a:ext cx="342900" cy="292100"/>
              </a:xfrm>
              <a:custGeom>
                <a:avLst/>
                <a:gdLst/>
                <a:ahLst/>
                <a:cxnLst>
                  <a:cxn ang="0">
                    <a:pos x="210" y="0"/>
                  </a:cxn>
                  <a:cxn ang="0">
                    <a:pos x="0" y="150"/>
                  </a:cxn>
                  <a:cxn ang="0">
                    <a:pos x="2" y="184"/>
                  </a:cxn>
                  <a:cxn ang="0">
                    <a:pos x="216" y="28"/>
                  </a:cxn>
                  <a:cxn ang="0">
                    <a:pos x="210" y="0"/>
                  </a:cxn>
                </a:cxnLst>
                <a:rect l="0" t="0" r="r" b="b"/>
                <a:pathLst>
                  <a:path w="216" h="184">
                    <a:moveTo>
                      <a:pt x="210" y="0"/>
                    </a:moveTo>
                    <a:lnTo>
                      <a:pt x="0" y="150"/>
                    </a:lnTo>
                    <a:lnTo>
                      <a:pt x="2" y="184"/>
                    </a:lnTo>
                    <a:lnTo>
                      <a:pt x="216" y="28"/>
                    </a:lnTo>
                    <a:lnTo>
                      <a:pt x="210" y="0"/>
                    </a:lnTo>
                    <a:close/>
                  </a:path>
                </a:pathLst>
              </a:custGeom>
              <a:solidFill>
                <a:srgbClr val="F05D95"/>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44" name="Freeform 899"/>
              <p:cNvSpPr/>
              <p:nvPr/>
            </p:nvSpPr>
            <p:spPr bwMode="auto">
              <a:xfrm>
                <a:off x="2611438" y="3082925"/>
                <a:ext cx="104775" cy="101600"/>
              </a:xfrm>
              <a:custGeom>
                <a:avLst/>
                <a:gdLst/>
                <a:ahLst/>
                <a:cxnLst>
                  <a:cxn ang="0">
                    <a:pos x="66" y="16"/>
                  </a:cxn>
                  <a:cxn ang="0">
                    <a:pos x="44" y="0"/>
                  </a:cxn>
                  <a:cxn ang="0">
                    <a:pos x="0" y="30"/>
                  </a:cxn>
                  <a:cxn ang="0">
                    <a:pos x="0" y="64"/>
                  </a:cxn>
                  <a:cxn ang="0">
                    <a:pos x="66" y="16"/>
                  </a:cxn>
                </a:cxnLst>
                <a:rect l="0" t="0" r="r" b="b"/>
                <a:pathLst>
                  <a:path w="66" h="64">
                    <a:moveTo>
                      <a:pt x="66" y="16"/>
                    </a:moveTo>
                    <a:lnTo>
                      <a:pt x="44" y="0"/>
                    </a:lnTo>
                    <a:lnTo>
                      <a:pt x="0" y="30"/>
                    </a:lnTo>
                    <a:lnTo>
                      <a:pt x="0" y="64"/>
                    </a:lnTo>
                    <a:lnTo>
                      <a:pt x="66" y="16"/>
                    </a:lnTo>
                    <a:close/>
                  </a:path>
                </a:pathLst>
              </a:custGeom>
              <a:solidFill>
                <a:srgbClr val="F05D95"/>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45" name="Freeform 900"/>
              <p:cNvSpPr/>
              <p:nvPr/>
            </p:nvSpPr>
            <p:spPr bwMode="auto">
              <a:xfrm>
                <a:off x="2386013" y="2886075"/>
                <a:ext cx="114300" cy="828675"/>
              </a:xfrm>
              <a:custGeom>
                <a:avLst/>
                <a:gdLst/>
                <a:ahLst/>
                <a:cxnLst>
                  <a:cxn ang="0">
                    <a:pos x="12" y="0"/>
                  </a:cxn>
                  <a:cxn ang="0">
                    <a:pos x="0" y="490"/>
                  </a:cxn>
                  <a:cxn ang="0">
                    <a:pos x="4" y="488"/>
                  </a:cxn>
                  <a:cxn ang="0">
                    <a:pos x="70" y="522"/>
                  </a:cxn>
                  <a:cxn ang="0">
                    <a:pos x="72" y="42"/>
                  </a:cxn>
                  <a:cxn ang="0">
                    <a:pos x="12" y="0"/>
                  </a:cxn>
                </a:cxnLst>
                <a:rect l="0" t="0" r="r" b="b"/>
                <a:pathLst>
                  <a:path w="72" h="522">
                    <a:moveTo>
                      <a:pt x="12" y="0"/>
                    </a:moveTo>
                    <a:lnTo>
                      <a:pt x="0" y="490"/>
                    </a:lnTo>
                    <a:lnTo>
                      <a:pt x="4" y="488"/>
                    </a:lnTo>
                    <a:lnTo>
                      <a:pt x="70" y="522"/>
                    </a:lnTo>
                    <a:lnTo>
                      <a:pt x="72" y="42"/>
                    </a:lnTo>
                    <a:lnTo>
                      <a:pt x="12" y="0"/>
                    </a:lnTo>
                    <a:close/>
                  </a:path>
                </a:pathLst>
              </a:custGeom>
              <a:solidFill>
                <a:srgbClr val="F081C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46" name="Freeform 901"/>
              <p:cNvSpPr/>
              <p:nvPr/>
            </p:nvSpPr>
            <p:spPr bwMode="auto">
              <a:xfrm>
                <a:off x="2074863" y="2714625"/>
                <a:ext cx="22225" cy="22225"/>
              </a:xfrm>
              <a:custGeom>
                <a:avLst/>
                <a:gdLst/>
                <a:ahLst/>
                <a:cxnLst>
                  <a:cxn ang="0">
                    <a:pos x="14" y="8"/>
                  </a:cxn>
                  <a:cxn ang="0">
                    <a:pos x="14" y="8"/>
                  </a:cxn>
                  <a:cxn ang="0">
                    <a:pos x="12" y="12"/>
                  </a:cxn>
                  <a:cxn ang="0">
                    <a:pos x="6" y="14"/>
                  </a:cxn>
                  <a:cxn ang="0">
                    <a:pos x="6" y="14"/>
                  </a:cxn>
                  <a:cxn ang="0">
                    <a:pos x="2" y="12"/>
                  </a:cxn>
                  <a:cxn ang="0">
                    <a:pos x="0" y="8"/>
                  </a:cxn>
                  <a:cxn ang="0">
                    <a:pos x="0" y="8"/>
                  </a:cxn>
                  <a:cxn ang="0">
                    <a:pos x="2" y="2"/>
                  </a:cxn>
                  <a:cxn ang="0">
                    <a:pos x="6" y="0"/>
                  </a:cxn>
                  <a:cxn ang="0">
                    <a:pos x="6" y="0"/>
                  </a:cxn>
                  <a:cxn ang="0">
                    <a:pos x="12" y="2"/>
                  </a:cxn>
                  <a:cxn ang="0">
                    <a:pos x="14" y="8"/>
                  </a:cxn>
                  <a:cxn ang="0">
                    <a:pos x="14" y="8"/>
                  </a:cxn>
                </a:cxnLst>
                <a:rect l="0" t="0" r="r" b="b"/>
                <a:pathLst>
                  <a:path w="14" h="14">
                    <a:moveTo>
                      <a:pt x="14" y="8"/>
                    </a:moveTo>
                    <a:lnTo>
                      <a:pt x="14" y="8"/>
                    </a:lnTo>
                    <a:lnTo>
                      <a:pt x="12" y="12"/>
                    </a:lnTo>
                    <a:lnTo>
                      <a:pt x="6" y="14"/>
                    </a:lnTo>
                    <a:lnTo>
                      <a:pt x="6" y="14"/>
                    </a:lnTo>
                    <a:lnTo>
                      <a:pt x="2" y="12"/>
                    </a:lnTo>
                    <a:lnTo>
                      <a:pt x="0" y="8"/>
                    </a:lnTo>
                    <a:lnTo>
                      <a:pt x="0" y="8"/>
                    </a:lnTo>
                    <a:lnTo>
                      <a:pt x="2" y="2"/>
                    </a:lnTo>
                    <a:lnTo>
                      <a:pt x="6" y="0"/>
                    </a:lnTo>
                    <a:lnTo>
                      <a:pt x="6" y="0"/>
                    </a:lnTo>
                    <a:lnTo>
                      <a:pt x="12" y="2"/>
                    </a:lnTo>
                    <a:lnTo>
                      <a:pt x="14" y="8"/>
                    </a:lnTo>
                    <a:lnTo>
                      <a:pt x="14" y="8"/>
                    </a:lnTo>
                    <a:close/>
                  </a:path>
                </a:pathLst>
              </a:custGeom>
              <a:solidFill>
                <a:srgbClr val="68BD4E"/>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47" name="Freeform 902"/>
              <p:cNvSpPr/>
              <p:nvPr/>
            </p:nvSpPr>
            <p:spPr bwMode="auto">
              <a:xfrm>
                <a:off x="2189163" y="2787650"/>
                <a:ext cx="22225" cy="19050"/>
              </a:xfrm>
              <a:custGeom>
                <a:avLst/>
                <a:gdLst/>
                <a:ahLst/>
                <a:cxnLst>
                  <a:cxn ang="0">
                    <a:pos x="14" y="6"/>
                  </a:cxn>
                  <a:cxn ang="0">
                    <a:pos x="14" y="6"/>
                  </a:cxn>
                  <a:cxn ang="0">
                    <a:pos x="12" y="10"/>
                  </a:cxn>
                  <a:cxn ang="0">
                    <a:pos x="8" y="12"/>
                  </a:cxn>
                  <a:cxn ang="0">
                    <a:pos x="8" y="12"/>
                  </a:cxn>
                  <a:cxn ang="0">
                    <a:pos x="2" y="10"/>
                  </a:cxn>
                  <a:cxn ang="0">
                    <a:pos x="0" y="6"/>
                  </a:cxn>
                  <a:cxn ang="0">
                    <a:pos x="0" y="6"/>
                  </a:cxn>
                  <a:cxn ang="0">
                    <a:pos x="2" y="2"/>
                  </a:cxn>
                  <a:cxn ang="0">
                    <a:pos x="8" y="0"/>
                  </a:cxn>
                  <a:cxn ang="0">
                    <a:pos x="8" y="0"/>
                  </a:cxn>
                  <a:cxn ang="0">
                    <a:pos x="12" y="2"/>
                  </a:cxn>
                  <a:cxn ang="0">
                    <a:pos x="14" y="6"/>
                  </a:cxn>
                  <a:cxn ang="0">
                    <a:pos x="14" y="6"/>
                  </a:cxn>
                </a:cxnLst>
                <a:rect l="0" t="0" r="r" b="b"/>
                <a:pathLst>
                  <a:path w="14" h="12">
                    <a:moveTo>
                      <a:pt x="14" y="6"/>
                    </a:moveTo>
                    <a:lnTo>
                      <a:pt x="14" y="6"/>
                    </a:lnTo>
                    <a:lnTo>
                      <a:pt x="12" y="10"/>
                    </a:lnTo>
                    <a:lnTo>
                      <a:pt x="8" y="12"/>
                    </a:lnTo>
                    <a:lnTo>
                      <a:pt x="8" y="12"/>
                    </a:lnTo>
                    <a:lnTo>
                      <a:pt x="2" y="10"/>
                    </a:lnTo>
                    <a:lnTo>
                      <a:pt x="0" y="6"/>
                    </a:lnTo>
                    <a:lnTo>
                      <a:pt x="0" y="6"/>
                    </a:lnTo>
                    <a:lnTo>
                      <a:pt x="2" y="2"/>
                    </a:lnTo>
                    <a:lnTo>
                      <a:pt x="8" y="0"/>
                    </a:lnTo>
                    <a:lnTo>
                      <a:pt x="8" y="0"/>
                    </a:lnTo>
                    <a:lnTo>
                      <a:pt x="12" y="2"/>
                    </a:lnTo>
                    <a:lnTo>
                      <a:pt x="14" y="6"/>
                    </a:lnTo>
                    <a:lnTo>
                      <a:pt x="14" y="6"/>
                    </a:lnTo>
                    <a:close/>
                  </a:path>
                </a:pathLst>
              </a:custGeom>
              <a:solidFill>
                <a:srgbClr val="68BD4E"/>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48" name="Freeform 903"/>
              <p:cNvSpPr/>
              <p:nvPr/>
            </p:nvSpPr>
            <p:spPr bwMode="auto">
              <a:xfrm>
                <a:off x="2100263" y="2813050"/>
                <a:ext cx="19050" cy="22225"/>
              </a:xfrm>
              <a:custGeom>
                <a:avLst/>
                <a:gdLst/>
                <a:ahLst/>
                <a:cxnLst>
                  <a:cxn ang="0">
                    <a:pos x="12" y="8"/>
                  </a:cxn>
                  <a:cxn ang="0">
                    <a:pos x="12" y="8"/>
                  </a:cxn>
                  <a:cxn ang="0">
                    <a:pos x="10" y="12"/>
                  </a:cxn>
                  <a:cxn ang="0">
                    <a:pos x="6" y="14"/>
                  </a:cxn>
                  <a:cxn ang="0">
                    <a:pos x="6" y="14"/>
                  </a:cxn>
                  <a:cxn ang="0">
                    <a:pos x="2" y="12"/>
                  </a:cxn>
                  <a:cxn ang="0">
                    <a:pos x="0" y="8"/>
                  </a:cxn>
                  <a:cxn ang="0">
                    <a:pos x="0" y="8"/>
                  </a:cxn>
                  <a:cxn ang="0">
                    <a:pos x="2" y="2"/>
                  </a:cxn>
                  <a:cxn ang="0">
                    <a:pos x="6" y="0"/>
                  </a:cxn>
                  <a:cxn ang="0">
                    <a:pos x="6" y="0"/>
                  </a:cxn>
                  <a:cxn ang="0">
                    <a:pos x="10" y="2"/>
                  </a:cxn>
                  <a:cxn ang="0">
                    <a:pos x="12" y="8"/>
                  </a:cxn>
                  <a:cxn ang="0">
                    <a:pos x="12" y="8"/>
                  </a:cxn>
                </a:cxnLst>
                <a:rect l="0" t="0" r="r" b="b"/>
                <a:pathLst>
                  <a:path w="12" h="14">
                    <a:moveTo>
                      <a:pt x="12" y="8"/>
                    </a:moveTo>
                    <a:lnTo>
                      <a:pt x="12" y="8"/>
                    </a:lnTo>
                    <a:lnTo>
                      <a:pt x="10" y="12"/>
                    </a:lnTo>
                    <a:lnTo>
                      <a:pt x="6" y="14"/>
                    </a:lnTo>
                    <a:lnTo>
                      <a:pt x="6" y="14"/>
                    </a:lnTo>
                    <a:lnTo>
                      <a:pt x="2" y="12"/>
                    </a:lnTo>
                    <a:lnTo>
                      <a:pt x="0" y="8"/>
                    </a:lnTo>
                    <a:lnTo>
                      <a:pt x="0" y="8"/>
                    </a:lnTo>
                    <a:lnTo>
                      <a:pt x="2" y="2"/>
                    </a:lnTo>
                    <a:lnTo>
                      <a:pt x="6" y="0"/>
                    </a:lnTo>
                    <a:lnTo>
                      <a:pt x="6" y="0"/>
                    </a:lnTo>
                    <a:lnTo>
                      <a:pt x="10" y="2"/>
                    </a:lnTo>
                    <a:lnTo>
                      <a:pt x="12" y="8"/>
                    </a:lnTo>
                    <a:lnTo>
                      <a:pt x="12" y="8"/>
                    </a:lnTo>
                    <a:close/>
                  </a:path>
                </a:pathLst>
              </a:custGeom>
              <a:solidFill>
                <a:srgbClr val="68BD4E"/>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49" name="Freeform 904"/>
              <p:cNvSpPr/>
              <p:nvPr/>
            </p:nvSpPr>
            <p:spPr bwMode="auto">
              <a:xfrm>
                <a:off x="2005013" y="2860675"/>
                <a:ext cx="19050" cy="19050"/>
              </a:xfrm>
              <a:custGeom>
                <a:avLst/>
                <a:gdLst/>
                <a:ahLst/>
                <a:cxnLst>
                  <a:cxn ang="0">
                    <a:pos x="12" y="6"/>
                  </a:cxn>
                  <a:cxn ang="0">
                    <a:pos x="12" y="6"/>
                  </a:cxn>
                  <a:cxn ang="0">
                    <a:pos x="10" y="12"/>
                  </a:cxn>
                  <a:cxn ang="0">
                    <a:pos x="6" y="12"/>
                  </a:cxn>
                  <a:cxn ang="0">
                    <a:pos x="6" y="12"/>
                  </a:cxn>
                  <a:cxn ang="0">
                    <a:pos x="2" y="12"/>
                  </a:cxn>
                  <a:cxn ang="0">
                    <a:pos x="0" y="6"/>
                  </a:cxn>
                  <a:cxn ang="0">
                    <a:pos x="0" y="6"/>
                  </a:cxn>
                  <a:cxn ang="0">
                    <a:pos x="2" y="2"/>
                  </a:cxn>
                  <a:cxn ang="0">
                    <a:pos x="6" y="0"/>
                  </a:cxn>
                  <a:cxn ang="0">
                    <a:pos x="6" y="0"/>
                  </a:cxn>
                  <a:cxn ang="0">
                    <a:pos x="10" y="2"/>
                  </a:cxn>
                  <a:cxn ang="0">
                    <a:pos x="12" y="6"/>
                  </a:cxn>
                  <a:cxn ang="0">
                    <a:pos x="12" y="6"/>
                  </a:cxn>
                </a:cxnLst>
                <a:rect l="0" t="0" r="r" b="b"/>
                <a:pathLst>
                  <a:path w="12" h="12">
                    <a:moveTo>
                      <a:pt x="12" y="6"/>
                    </a:moveTo>
                    <a:lnTo>
                      <a:pt x="12" y="6"/>
                    </a:lnTo>
                    <a:lnTo>
                      <a:pt x="10" y="12"/>
                    </a:lnTo>
                    <a:lnTo>
                      <a:pt x="6" y="12"/>
                    </a:lnTo>
                    <a:lnTo>
                      <a:pt x="6" y="12"/>
                    </a:lnTo>
                    <a:lnTo>
                      <a:pt x="2" y="12"/>
                    </a:lnTo>
                    <a:lnTo>
                      <a:pt x="0" y="6"/>
                    </a:lnTo>
                    <a:lnTo>
                      <a:pt x="0" y="6"/>
                    </a:lnTo>
                    <a:lnTo>
                      <a:pt x="2" y="2"/>
                    </a:lnTo>
                    <a:lnTo>
                      <a:pt x="6" y="0"/>
                    </a:lnTo>
                    <a:lnTo>
                      <a:pt x="6" y="0"/>
                    </a:lnTo>
                    <a:lnTo>
                      <a:pt x="10" y="2"/>
                    </a:lnTo>
                    <a:lnTo>
                      <a:pt x="12" y="6"/>
                    </a:lnTo>
                    <a:lnTo>
                      <a:pt x="12" y="6"/>
                    </a:lnTo>
                    <a:close/>
                  </a:path>
                </a:pathLst>
              </a:custGeom>
              <a:solidFill>
                <a:srgbClr val="68BD4E"/>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50" name="Freeform 905"/>
              <p:cNvSpPr/>
              <p:nvPr/>
            </p:nvSpPr>
            <p:spPr bwMode="auto">
              <a:xfrm>
                <a:off x="2055813" y="2930525"/>
                <a:ext cx="22225" cy="22225"/>
              </a:xfrm>
              <a:custGeom>
                <a:avLst/>
                <a:gdLst/>
                <a:ahLst/>
                <a:cxnLst>
                  <a:cxn ang="0">
                    <a:pos x="14" y="6"/>
                  </a:cxn>
                  <a:cxn ang="0">
                    <a:pos x="14" y="6"/>
                  </a:cxn>
                  <a:cxn ang="0">
                    <a:pos x="12" y="12"/>
                  </a:cxn>
                  <a:cxn ang="0">
                    <a:pos x="8" y="14"/>
                  </a:cxn>
                  <a:cxn ang="0">
                    <a:pos x="8" y="14"/>
                  </a:cxn>
                  <a:cxn ang="0">
                    <a:pos x="2" y="12"/>
                  </a:cxn>
                  <a:cxn ang="0">
                    <a:pos x="0" y="6"/>
                  </a:cxn>
                  <a:cxn ang="0">
                    <a:pos x="0" y="6"/>
                  </a:cxn>
                  <a:cxn ang="0">
                    <a:pos x="2" y="2"/>
                  </a:cxn>
                  <a:cxn ang="0">
                    <a:pos x="8" y="0"/>
                  </a:cxn>
                  <a:cxn ang="0">
                    <a:pos x="8" y="0"/>
                  </a:cxn>
                  <a:cxn ang="0">
                    <a:pos x="12" y="2"/>
                  </a:cxn>
                  <a:cxn ang="0">
                    <a:pos x="14" y="6"/>
                  </a:cxn>
                  <a:cxn ang="0">
                    <a:pos x="14" y="6"/>
                  </a:cxn>
                </a:cxnLst>
                <a:rect l="0" t="0" r="r" b="b"/>
                <a:pathLst>
                  <a:path w="14" h="14">
                    <a:moveTo>
                      <a:pt x="14" y="6"/>
                    </a:moveTo>
                    <a:lnTo>
                      <a:pt x="14" y="6"/>
                    </a:lnTo>
                    <a:lnTo>
                      <a:pt x="12" y="12"/>
                    </a:lnTo>
                    <a:lnTo>
                      <a:pt x="8" y="14"/>
                    </a:lnTo>
                    <a:lnTo>
                      <a:pt x="8" y="14"/>
                    </a:lnTo>
                    <a:lnTo>
                      <a:pt x="2" y="12"/>
                    </a:lnTo>
                    <a:lnTo>
                      <a:pt x="0" y="6"/>
                    </a:lnTo>
                    <a:lnTo>
                      <a:pt x="0" y="6"/>
                    </a:lnTo>
                    <a:lnTo>
                      <a:pt x="2" y="2"/>
                    </a:lnTo>
                    <a:lnTo>
                      <a:pt x="8" y="0"/>
                    </a:lnTo>
                    <a:lnTo>
                      <a:pt x="8" y="0"/>
                    </a:lnTo>
                    <a:lnTo>
                      <a:pt x="12" y="2"/>
                    </a:lnTo>
                    <a:lnTo>
                      <a:pt x="14" y="6"/>
                    </a:lnTo>
                    <a:lnTo>
                      <a:pt x="14" y="6"/>
                    </a:lnTo>
                    <a:close/>
                  </a:path>
                </a:pathLst>
              </a:custGeom>
              <a:solidFill>
                <a:srgbClr val="68BD4E"/>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51" name="Freeform 906"/>
              <p:cNvSpPr/>
              <p:nvPr/>
            </p:nvSpPr>
            <p:spPr bwMode="auto">
              <a:xfrm>
                <a:off x="2176463" y="2870200"/>
                <a:ext cx="22225" cy="22225"/>
              </a:xfrm>
              <a:custGeom>
                <a:avLst/>
                <a:gdLst/>
                <a:ahLst/>
                <a:cxnLst>
                  <a:cxn ang="0">
                    <a:pos x="14" y="6"/>
                  </a:cxn>
                  <a:cxn ang="0">
                    <a:pos x="14" y="6"/>
                  </a:cxn>
                  <a:cxn ang="0">
                    <a:pos x="12" y="12"/>
                  </a:cxn>
                  <a:cxn ang="0">
                    <a:pos x="6" y="14"/>
                  </a:cxn>
                  <a:cxn ang="0">
                    <a:pos x="6" y="14"/>
                  </a:cxn>
                  <a:cxn ang="0">
                    <a:pos x="2" y="12"/>
                  </a:cxn>
                  <a:cxn ang="0">
                    <a:pos x="0" y="6"/>
                  </a:cxn>
                  <a:cxn ang="0">
                    <a:pos x="0" y="6"/>
                  </a:cxn>
                  <a:cxn ang="0">
                    <a:pos x="2" y="2"/>
                  </a:cxn>
                  <a:cxn ang="0">
                    <a:pos x="6" y="0"/>
                  </a:cxn>
                  <a:cxn ang="0">
                    <a:pos x="6" y="0"/>
                  </a:cxn>
                  <a:cxn ang="0">
                    <a:pos x="12" y="2"/>
                  </a:cxn>
                  <a:cxn ang="0">
                    <a:pos x="14" y="6"/>
                  </a:cxn>
                  <a:cxn ang="0">
                    <a:pos x="14" y="6"/>
                  </a:cxn>
                </a:cxnLst>
                <a:rect l="0" t="0" r="r" b="b"/>
                <a:pathLst>
                  <a:path w="14" h="14">
                    <a:moveTo>
                      <a:pt x="14" y="6"/>
                    </a:moveTo>
                    <a:lnTo>
                      <a:pt x="14" y="6"/>
                    </a:lnTo>
                    <a:lnTo>
                      <a:pt x="12" y="12"/>
                    </a:lnTo>
                    <a:lnTo>
                      <a:pt x="6" y="14"/>
                    </a:lnTo>
                    <a:lnTo>
                      <a:pt x="6" y="14"/>
                    </a:lnTo>
                    <a:lnTo>
                      <a:pt x="2" y="12"/>
                    </a:lnTo>
                    <a:lnTo>
                      <a:pt x="0" y="6"/>
                    </a:lnTo>
                    <a:lnTo>
                      <a:pt x="0" y="6"/>
                    </a:lnTo>
                    <a:lnTo>
                      <a:pt x="2" y="2"/>
                    </a:lnTo>
                    <a:lnTo>
                      <a:pt x="6" y="0"/>
                    </a:lnTo>
                    <a:lnTo>
                      <a:pt x="6" y="0"/>
                    </a:lnTo>
                    <a:lnTo>
                      <a:pt x="12" y="2"/>
                    </a:lnTo>
                    <a:lnTo>
                      <a:pt x="14" y="6"/>
                    </a:lnTo>
                    <a:lnTo>
                      <a:pt x="14" y="6"/>
                    </a:lnTo>
                    <a:close/>
                  </a:path>
                </a:pathLst>
              </a:custGeom>
              <a:solidFill>
                <a:srgbClr val="68BD4E"/>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52" name="Freeform 907"/>
              <p:cNvSpPr/>
              <p:nvPr/>
            </p:nvSpPr>
            <p:spPr bwMode="auto">
              <a:xfrm>
                <a:off x="2303463" y="2876550"/>
                <a:ext cx="22225" cy="22225"/>
              </a:xfrm>
              <a:custGeom>
                <a:avLst/>
                <a:gdLst/>
                <a:ahLst/>
                <a:cxnLst>
                  <a:cxn ang="0">
                    <a:pos x="14" y="8"/>
                  </a:cxn>
                  <a:cxn ang="0">
                    <a:pos x="14" y="8"/>
                  </a:cxn>
                  <a:cxn ang="0">
                    <a:pos x="12" y="12"/>
                  </a:cxn>
                  <a:cxn ang="0">
                    <a:pos x="6" y="14"/>
                  </a:cxn>
                  <a:cxn ang="0">
                    <a:pos x="6" y="14"/>
                  </a:cxn>
                  <a:cxn ang="0">
                    <a:pos x="2" y="12"/>
                  </a:cxn>
                  <a:cxn ang="0">
                    <a:pos x="0" y="8"/>
                  </a:cxn>
                  <a:cxn ang="0">
                    <a:pos x="0" y="8"/>
                  </a:cxn>
                  <a:cxn ang="0">
                    <a:pos x="2" y="2"/>
                  </a:cxn>
                  <a:cxn ang="0">
                    <a:pos x="6" y="0"/>
                  </a:cxn>
                  <a:cxn ang="0">
                    <a:pos x="6" y="0"/>
                  </a:cxn>
                  <a:cxn ang="0">
                    <a:pos x="12" y="2"/>
                  </a:cxn>
                  <a:cxn ang="0">
                    <a:pos x="14" y="8"/>
                  </a:cxn>
                  <a:cxn ang="0">
                    <a:pos x="14" y="8"/>
                  </a:cxn>
                </a:cxnLst>
                <a:rect l="0" t="0" r="r" b="b"/>
                <a:pathLst>
                  <a:path w="14" h="14">
                    <a:moveTo>
                      <a:pt x="14" y="8"/>
                    </a:moveTo>
                    <a:lnTo>
                      <a:pt x="14" y="8"/>
                    </a:lnTo>
                    <a:lnTo>
                      <a:pt x="12" y="12"/>
                    </a:lnTo>
                    <a:lnTo>
                      <a:pt x="6" y="14"/>
                    </a:lnTo>
                    <a:lnTo>
                      <a:pt x="6" y="14"/>
                    </a:lnTo>
                    <a:lnTo>
                      <a:pt x="2" y="12"/>
                    </a:lnTo>
                    <a:lnTo>
                      <a:pt x="0" y="8"/>
                    </a:lnTo>
                    <a:lnTo>
                      <a:pt x="0" y="8"/>
                    </a:lnTo>
                    <a:lnTo>
                      <a:pt x="2" y="2"/>
                    </a:lnTo>
                    <a:lnTo>
                      <a:pt x="6" y="0"/>
                    </a:lnTo>
                    <a:lnTo>
                      <a:pt x="6" y="0"/>
                    </a:lnTo>
                    <a:lnTo>
                      <a:pt x="12" y="2"/>
                    </a:lnTo>
                    <a:lnTo>
                      <a:pt x="14" y="8"/>
                    </a:lnTo>
                    <a:lnTo>
                      <a:pt x="14" y="8"/>
                    </a:lnTo>
                    <a:close/>
                  </a:path>
                </a:pathLst>
              </a:custGeom>
              <a:solidFill>
                <a:srgbClr val="68BD4E"/>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53" name="Freeform 908"/>
              <p:cNvSpPr/>
              <p:nvPr/>
            </p:nvSpPr>
            <p:spPr bwMode="auto">
              <a:xfrm>
                <a:off x="2201863" y="2952750"/>
                <a:ext cx="19050" cy="19050"/>
              </a:xfrm>
              <a:custGeom>
                <a:avLst/>
                <a:gdLst/>
                <a:ahLst/>
                <a:cxnLst>
                  <a:cxn ang="0">
                    <a:pos x="12" y="6"/>
                  </a:cxn>
                  <a:cxn ang="0">
                    <a:pos x="12" y="6"/>
                  </a:cxn>
                  <a:cxn ang="0">
                    <a:pos x="10" y="10"/>
                  </a:cxn>
                  <a:cxn ang="0">
                    <a:pos x="6" y="12"/>
                  </a:cxn>
                  <a:cxn ang="0">
                    <a:pos x="6" y="12"/>
                  </a:cxn>
                  <a:cxn ang="0">
                    <a:pos x="2" y="10"/>
                  </a:cxn>
                  <a:cxn ang="0">
                    <a:pos x="0" y="6"/>
                  </a:cxn>
                  <a:cxn ang="0">
                    <a:pos x="0" y="6"/>
                  </a:cxn>
                  <a:cxn ang="0">
                    <a:pos x="2" y="2"/>
                  </a:cxn>
                  <a:cxn ang="0">
                    <a:pos x="6" y="0"/>
                  </a:cxn>
                  <a:cxn ang="0">
                    <a:pos x="6" y="0"/>
                  </a:cxn>
                  <a:cxn ang="0">
                    <a:pos x="10" y="2"/>
                  </a:cxn>
                  <a:cxn ang="0">
                    <a:pos x="12" y="6"/>
                  </a:cxn>
                  <a:cxn ang="0">
                    <a:pos x="12" y="6"/>
                  </a:cxn>
                </a:cxnLst>
                <a:rect l="0" t="0" r="r" b="b"/>
                <a:pathLst>
                  <a:path w="12" h="12">
                    <a:moveTo>
                      <a:pt x="12" y="6"/>
                    </a:moveTo>
                    <a:lnTo>
                      <a:pt x="12" y="6"/>
                    </a:lnTo>
                    <a:lnTo>
                      <a:pt x="10" y="10"/>
                    </a:lnTo>
                    <a:lnTo>
                      <a:pt x="6" y="12"/>
                    </a:lnTo>
                    <a:lnTo>
                      <a:pt x="6" y="12"/>
                    </a:lnTo>
                    <a:lnTo>
                      <a:pt x="2" y="10"/>
                    </a:lnTo>
                    <a:lnTo>
                      <a:pt x="0" y="6"/>
                    </a:lnTo>
                    <a:lnTo>
                      <a:pt x="0" y="6"/>
                    </a:lnTo>
                    <a:lnTo>
                      <a:pt x="2" y="2"/>
                    </a:lnTo>
                    <a:lnTo>
                      <a:pt x="6" y="0"/>
                    </a:lnTo>
                    <a:lnTo>
                      <a:pt x="6" y="0"/>
                    </a:lnTo>
                    <a:lnTo>
                      <a:pt x="10" y="2"/>
                    </a:lnTo>
                    <a:lnTo>
                      <a:pt x="12" y="6"/>
                    </a:lnTo>
                    <a:lnTo>
                      <a:pt x="12" y="6"/>
                    </a:lnTo>
                    <a:close/>
                  </a:path>
                </a:pathLst>
              </a:custGeom>
              <a:solidFill>
                <a:srgbClr val="68BD4E"/>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54" name="Freeform 909"/>
              <p:cNvSpPr/>
              <p:nvPr/>
            </p:nvSpPr>
            <p:spPr bwMode="auto">
              <a:xfrm>
                <a:off x="2122488" y="2997200"/>
                <a:ext cx="22225" cy="22225"/>
              </a:xfrm>
              <a:custGeom>
                <a:avLst/>
                <a:gdLst/>
                <a:ahLst/>
                <a:cxnLst>
                  <a:cxn ang="0">
                    <a:pos x="14" y="6"/>
                  </a:cxn>
                  <a:cxn ang="0">
                    <a:pos x="14" y="6"/>
                  </a:cxn>
                  <a:cxn ang="0">
                    <a:pos x="12" y="12"/>
                  </a:cxn>
                  <a:cxn ang="0">
                    <a:pos x="8" y="14"/>
                  </a:cxn>
                  <a:cxn ang="0">
                    <a:pos x="8" y="14"/>
                  </a:cxn>
                  <a:cxn ang="0">
                    <a:pos x="2" y="12"/>
                  </a:cxn>
                  <a:cxn ang="0">
                    <a:pos x="0" y="6"/>
                  </a:cxn>
                  <a:cxn ang="0">
                    <a:pos x="0" y="6"/>
                  </a:cxn>
                  <a:cxn ang="0">
                    <a:pos x="2" y="2"/>
                  </a:cxn>
                  <a:cxn ang="0">
                    <a:pos x="8" y="0"/>
                  </a:cxn>
                  <a:cxn ang="0">
                    <a:pos x="8" y="0"/>
                  </a:cxn>
                  <a:cxn ang="0">
                    <a:pos x="12" y="2"/>
                  </a:cxn>
                  <a:cxn ang="0">
                    <a:pos x="14" y="6"/>
                  </a:cxn>
                  <a:cxn ang="0">
                    <a:pos x="14" y="6"/>
                  </a:cxn>
                </a:cxnLst>
                <a:rect l="0" t="0" r="r" b="b"/>
                <a:pathLst>
                  <a:path w="14" h="14">
                    <a:moveTo>
                      <a:pt x="14" y="6"/>
                    </a:moveTo>
                    <a:lnTo>
                      <a:pt x="14" y="6"/>
                    </a:lnTo>
                    <a:lnTo>
                      <a:pt x="12" y="12"/>
                    </a:lnTo>
                    <a:lnTo>
                      <a:pt x="8" y="14"/>
                    </a:lnTo>
                    <a:lnTo>
                      <a:pt x="8" y="14"/>
                    </a:lnTo>
                    <a:lnTo>
                      <a:pt x="2" y="12"/>
                    </a:lnTo>
                    <a:lnTo>
                      <a:pt x="0" y="6"/>
                    </a:lnTo>
                    <a:lnTo>
                      <a:pt x="0" y="6"/>
                    </a:lnTo>
                    <a:lnTo>
                      <a:pt x="2" y="2"/>
                    </a:lnTo>
                    <a:lnTo>
                      <a:pt x="8" y="0"/>
                    </a:lnTo>
                    <a:lnTo>
                      <a:pt x="8" y="0"/>
                    </a:lnTo>
                    <a:lnTo>
                      <a:pt x="12" y="2"/>
                    </a:lnTo>
                    <a:lnTo>
                      <a:pt x="14" y="6"/>
                    </a:lnTo>
                    <a:lnTo>
                      <a:pt x="14" y="6"/>
                    </a:lnTo>
                    <a:close/>
                  </a:path>
                </a:pathLst>
              </a:custGeom>
              <a:solidFill>
                <a:srgbClr val="68BD4E"/>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55" name="Freeform 910"/>
              <p:cNvSpPr/>
              <p:nvPr/>
            </p:nvSpPr>
            <p:spPr bwMode="auto">
              <a:xfrm>
                <a:off x="1976438" y="2981325"/>
                <a:ext cx="19050" cy="19050"/>
              </a:xfrm>
              <a:custGeom>
                <a:avLst/>
                <a:gdLst/>
                <a:ahLst/>
                <a:cxnLst>
                  <a:cxn ang="0">
                    <a:pos x="12" y="6"/>
                  </a:cxn>
                  <a:cxn ang="0">
                    <a:pos x="12" y="6"/>
                  </a:cxn>
                  <a:cxn ang="0">
                    <a:pos x="10" y="10"/>
                  </a:cxn>
                  <a:cxn ang="0">
                    <a:pos x="6" y="12"/>
                  </a:cxn>
                  <a:cxn ang="0">
                    <a:pos x="6" y="12"/>
                  </a:cxn>
                  <a:cxn ang="0">
                    <a:pos x="2" y="10"/>
                  </a:cxn>
                  <a:cxn ang="0">
                    <a:pos x="0" y="6"/>
                  </a:cxn>
                  <a:cxn ang="0">
                    <a:pos x="0" y="6"/>
                  </a:cxn>
                  <a:cxn ang="0">
                    <a:pos x="2" y="2"/>
                  </a:cxn>
                  <a:cxn ang="0">
                    <a:pos x="6" y="0"/>
                  </a:cxn>
                  <a:cxn ang="0">
                    <a:pos x="6" y="0"/>
                  </a:cxn>
                  <a:cxn ang="0">
                    <a:pos x="10" y="2"/>
                  </a:cxn>
                  <a:cxn ang="0">
                    <a:pos x="12" y="6"/>
                  </a:cxn>
                  <a:cxn ang="0">
                    <a:pos x="12" y="6"/>
                  </a:cxn>
                </a:cxnLst>
                <a:rect l="0" t="0" r="r" b="b"/>
                <a:pathLst>
                  <a:path w="12" h="12">
                    <a:moveTo>
                      <a:pt x="12" y="6"/>
                    </a:moveTo>
                    <a:lnTo>
                      <a:pt x="12" y="6"/>
                    </a:lnTo>
                    <a:lnTo>
                      <a:pt x="10" y="10"/>
                    </a:lnTo>
                    <a:lnTo>
                      <a:pt x="6" y="12"/>
                    </a:lnTo>
                    <a:lnTo>
                      <a:pt x="6" y="12"/>
                    </a:lnTo>
                    <a:lnTo>
                      <a:pt x="2" y="10"/>
                    </a:lnTo>
                    <a:lnTo>
                      <a:pt x="0" y="6"/>
                    </a:lnTo>
                    <a:lnTo>
                      <a:pt x="0" y="6"/>
                    </a:lnTo>
                    <a:lnTo>
                      <a:pt x="2" y="2"/>
                    </a:lnTo>
                    <a:lnTo>
                      <a:pt x="6" y="0"/>
                    </a:lnTo>
                    <a:lnTo>
                      <a:pt x="6" y="0"/>
                    </a:lnTo>
                    <a:lnTo>
                      <a:pt x="10" y="2"/>
                    </a:lnTo>
                    <a:lnTo>
                      <a:pt x="12" y="6"/>
                    </a:lnTo>
                    <a:lnTo>
                      <a:pt x="12" y="6"/>
                    </a:lnTo>
                    <a:close/>
                  </a:path>
                </a:pathLst>
              </a:custGeom>
              <a:solidFill>
                <a:srgbClr val="68BD4E"/>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56" name="Freeform 911"/>
              <p:cNvSpPr/>
              <p:nvPr/>
            </p:nvSpPr>
            <p:spPr bwMode="auto">
              <a:xfrm>
                <a:off x="2033588" y="3022600"/>
                <a:ext cx="19050" cy="22225"/>
              </a:xfrm>
              <a:custGeom>
                <a:avLst/>
                <a:gdLst/>
                <a:ahLst/>
                <a:cxnLst>
                  <a:cxn ang="0">
                    <a:pos x="12" y="6"/>
                  </a:cxn>
                  <a:cxn ang="0">
                    <a:pos x="12" y="6"/>
                  </a:cxn>
                  <a:cxn ang="0">
                    <a:pos x="10" y="12"/>
                  </a:cxn>
                  <a:cxn ang="0">
                    <a:pos x="6" y="14"/>
                  </a:cxn>
                  <a:cxn ang="0">
                    <a:pos x="6" y="14"/>
                  </a:cxn>
                  <a:cxn ang="0">
                    <a:pos x="2" y="12"/>
                  </a:cxn>
                  <a:cxn ang="0">
                    <a:pos x="0" y="6"/>
                  </a:cxn>
                  <a:cxn ang="0">
                    <a:pos x="0" y="6"/>
                  </a:cxn>
                  <a:cxn ang="0">
                    <a:pos x="2" y="2"/>
                  </a:cxn>
                  <a:cxn ang="0">
                    <a:pos x="6" y="0"/>
                  </a:cxn>
                  <a:cxn ang="0">
                    <a:pos x="6" y="0"/>
                  </a:cxn>
                  <a:cxn ang="0">
                    <a:pos x="10" y="2"/>
                  </a:cxn>
                  <a:cxn ang="0">
                    <a:pos x="12" y="6"/>
                  </a:cxn>
                  <a:cxn ang="0">
                    <a:pos x="12" y="6"/>
                  </a:cxn>
                </a:cxnLst>
                <a:rect l="0" t="0" r="r" b="b"/>
                <a:pathLst>
                  <a:path w="12" h="14">
                    <a:moveTo>
                      <a:pt x="12" y="6"/>
                    </a:moveTo>
                    <a:lnTo>
                      <a:pt x="12" y="6"/>
                    </a:lnTo>
                    <a:lnTo>
                      <a:pt x="10" y="12"/>
                    </a:lnTo>
                    <a:lnTo>
                      <a:pt x="6" y="14"/>
                    </a:lnTo>
                    <a:lnTo>
                      <a:pt x="6" y="14"/>
                    </a:lnTo>
                    <a:lnTo>
                      <a:pt x="2" y="12"/>
                    </a:lnTo>
                    <a:lnTo>
                      <a:pt x="0" y="6"/>
                    </a:lnTo>
                    <a:lnTo>
                      <a:pt x="0" y="6"/>
                    </a:lnTo>
                    <a:lnTo>
                      <a:pt x="2" y="2"/>
                    </a:lnTo>
                    <a:lnTo>
                      <a:pt x="6" y="0"/>
                    </a:lnTo>
                    <a:lnTo>
                      <a:pt x="6" y="0"/>
                    </a:lnTo>
                    <a:lnTo>
                      <a:pt x="10" y="2"/>
                    </a:lnTo>
                    <a:lnTo>
                      <a:pt x="12" y="6"/>
                    </a:lnTo>
                    <a:lnTo>
                      <a:pt x="12" y="6"/>
                    </a:lnTo>
                    <a:close/>
                  </a:path>
                </a:pathLst>
              </a:custGeom>
              <a:solidFill>
                <a:srgbClr val="68BD4E"/>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57" name="Freeform 912"/>
              <p:cNvSpPr/>
              <p:nvPr/>
            </p:nvSpPr>
            <p:spPr bwMode="auto">
              <a:xfrm>
                <a:off x="1906588" y="3175000"/>
                <a:ext cx="19050" cy="19050"/>
              </a:xfrm>
              <a:custGeom>
                <a:avLst/>
                <a:gdLst/>
                <a:ahLst/>
                <a:cxnLst>
                  <a:cxn ang="0">
                    <a:pos x="12" y="6"/>
                  </a:cxn>
                  <a:cxn ang="0">
                    <a:pos x="12" y="6"/>
                  </a:cxn>
                  <a:cxn ang="0">
                    <a:pos x="10" y="10"/>
                  </a:cxn>
                  <a:cxn ang="0">
                    <a:pos x="6" y="12"/>
                  </a:cxn>
                  <a:cxn ang="0">
                    <a:pos x="6" y="12"/>
                  </a:cxn>
                  <a:cxn ang="0">
                    <a:pos x="2" y="10"/>
                  </a:cxn>
                  <a:cxn ang="0">
                    <a:pos x="0" y="6"/>
                  </a:cxn>
                  <a:cxn ang="0">
                    <a:pos x="0" y="6"/>
                  </a:cxn>
                  <a:cxn ang="0">
                    <a:pos x="2" y="2"/>
                  </a:cxn>
                  <a:cxn ang="0">
                    <a:pos x="6" y="0"/>
                  </a:cxn>
                  <a:cxn ang="0">
                    <a:pos x="6" y="0"/>
                  </a:cxn>
                  <a:cxn ang="0">
                    <a:pos x="10" y="2"/>
                  </a:cxn>
                  <a:cxn ang="0">
                    <a:pos x="12" y="6"/>
                  </a:cxn>
                  <a:cxn ang="0">
                    <a:pos x="12" y="6"/>
                  </a:cxn>
                </a:cxnLst>
                <a:rect l="0" t="0" r="r" b="b"/>
                <a:pathLst>
                  <a:path w="12" h="12">
                    <a:moveTo>
                      <a:pt x="12" y="6"/>
                    </a:moveTo>
                    <a:lnTo>
                      <a:pt x="12" y="6"/>
                    </a:lnTo>
                    <a:lnTo>
                      <a:pt x="10" y="10"/>
                    </a:lnTo>
                    <a:lnTo>
                      <a:pt x="6" y="12"/>
                    </a:lnTo>
                    <a:lnTo>
                      <a:pt x="6" y="12"/>
                    </a:lnTo>
                    <a:lnTo>
                      <a:pt x="2" y="10"/>
                    </a:lnTo>
                    <a:lnTo>
                      <a:pt x="0" y="6"/>
                    </a:lnTo>
                    <a:lnTo>
                      <a:pt x="0" y="6"/>
                    </a:lnTo>
                    <a:lnTo>
                      <a:pt x="2" y="2"/>
                    </a:lnTo>
                    <a:lnTo>
                      <a:pt x="6" y="0"/>
                    </a:lnTo>
                    <a:lnTo>
                      <a:pt x="6" y="0"/>
                    </a:lnTo>
                    <a:lnTo>
                      <a:pt x="10" y="2"/>
                    </a:lnTo>
                    <a:lnTo>
                      <a:pt x="12" y="6"/>
                    </a:lnTo>
                    <a:lnTo>
                      <a:pt x="12" y="6"/>
                    </a:lnTo>
                    <a:close/>
                  </a:path>
                </a:pathLst>
              </a:custGeom>
              <a:solidFill>
                <a:srgbClr val="68BD4E"/>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58" name="Freeform 913"/>
              <p:cNvSpPr/>
              <p:nvPr/>
            </p:nvSpPr>
            <p:spPr bwMode="auto">
              <a:xfrm>
                <a:off x="1960563" y="3079750"/>
                <a:ext cx="22225" cy="19050"/>
              </a:xfrm>
              <a:custGeom>
                <a:avLst/>
                <a:gdLst/>
                <a:ahLst/>
                <a:cxnLst>
                  <a:cxn ang="0">
                    <a:pos x="14" y="6"/>
                  </a:cxn>
                  <a:cxn ang="0">
                    <a:pos x="14" y="6"/>
                  </a:cxn>
                  <a:cxn ang="0">
                    <a:pos x="12" y="10"/>
                  </a:cxn>
                  <a:cxn ang="0">
                    <a:pos x="8" y="12"/>
                  </a:cxn>
                  <a:cxn ang="0">
                    <a:pos x="8" y="12"/>
                  </a:cxn>
                  <a:cxn ang="0">
                    <a:pos x="2" y="10"/>
                  </a:cxn>
                  <a:cxn ang="0">
                    <a:pos x="0" y="6"/>
                  </a:cxn>
                  <a:cxn ang="0">
                    <a:pos x="0" y="6"/>
                  </a:cxn>
                  <a:cxn ang="0">
                    <a:pos x="2" y="2"/>
                  </a:cxn>
                  <a:cxn ang="0">
                    <a:pos x="8" y="0"/>
                  </a:cxn>
                  <a:cxn ang="0">
                    <a:pos x="8" y="0"/>
                  </a:cxn>
                  <a:cxn ang="0">
                    <a:pos x="12" y="2"/>
                  </a:cxn>
                  <a:cxn ang="0">
                    <a:pos x="14" y="6"/>
                  </a:cxn>
                  <a:cxn ang="0">
                    <a:pos x="14" y="6"/>
                  </a:cxn>
                </a:cxnLst>
                <a:rect l="0" t="0" r="r" b="b"/>
                <a:pathLst>
                  <a:path w="14" h="12">
                    <a:moveTo>
                      <a:pt x="14" y="6"/>
                    </a:moveTo>
                    <a:lnTo>
                      <a:pt x="14" y="6"/>
                    </a:lnTo>
                    <a:lnTo>
                      <a:pt x="12" y="10"/>
                    </a:lnTo>
                    <a:lnTo>
                      <a:pt x="8" y="12"/>
                    </a:lnTo>
                    <a:lnTo>
                      <a:pt x="8" y="12"/>
                    </a:lnTo>
                    <a:lnTo>
                      <a:pt x="2" y="10"/>
                    </a:lnTo>
                    <a:lnTo>
                      <a:pt x="0" y="6"/>
                    </a:lnTo>
                    <a:lnTo>
                      <a:pt x="0" y="6"/>
                    </a:lnTo>
                    <a:lnTo>
                      <a:pt x="2" y="2"/>
                    </a:lnTo>
                    <a:lnTo>
                      <a:pt x="8" y="0"/>
                    </a:lnTo>
                    <a:lnTo>
                      <a:pt x="8" y="0"/>
                    </a:lnTo>
                    <a:lnTo>
                      <a:pt x="12" y="2"/>
                    </a:lnTo>
                    <a:lnTo>
                      <a:pt x="14" y="6"/>
                    </a:lnTo>
                    <a:lnTo>
                      <a:pt x="14" y="6"/>
                    </a:lnTo>
                    <a:close/>
                  </a:path>
                </a:pathLst>
              </a:custGeom>
              <a:solidFill>
                <a:srgbClr val="68BD4E"/>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59" name="Freeform 914"/>
              <p:cNvSpPr/>
              <p:nvPr/>
            </p:nvSpPr>
            <p:spPr bwMode="auto">
              <a:xfrm>
                <a:off x="2033588" y="3114675"/>
                <a:ext cx="19050" cy="19050"/>
              </a:xfrm>
              <a:custGeom>
                <a:avLst/>
                <a:gdLst/>
                <a:ahLst/>
                <a:cxnLst>
                  <a:cxn ang="0">
                    <a:pos x="12" y="6"/>
                  </a:cxn>
                  <a:cxn ang="0">
                    <a:pos x="12" y="6"/>
                  </a:cxn>
                  <a:cxn ang="0">
                    <a:pos x="10" y="10"/>
                  </a:cxn>
                  <a:cxn ang="0">
                    <a:pos x="6" y="12"/>
                  </a:cxn>
                  <a:cxn ang="0">
                    <a:pos x="6" y="12"/>
                  </a:cxn>
                  <a:cxn ang="0">
                    <a:pos x="2" y="10"/>
                  </a:cxn>
                  <a:cxn ang="0">
                    <a:pos x="0" y="6"/>
                  </a:cxn>
                  <a:cxn ang="0">
                    <a:pos x="0" y="6"/>
                  </a:cxn>
                  <a:cxn ang="0">
                    <a:pos x="2" y="2"/>
                  </a:cxn>
                  <a:cxn ang="0">
                    <a:pos x="6" y="0"/>
                  </a:cxn>
                  <a:cxn ang="0">
                    <a:pos x="6" y="0"/>
                  </a:cxn>
                  <a:cxn ang="0">
                    <a:pos x="10" y="2"/>
                  </a:cxn>
                  <a:cxn ang="0">
                    <a:pos x="12" y="6"/>
                  </a:cxn>
                  <a:cxn ang="0">
                    <a:pos x="12" y="6"/>
                  </a:cxn>
                </a:cxnLst>
                <a:rect l="0" t="0" r="r" b="b"/>
                <a:pathLst>
                  <a:path w="12" h="12">
                    <a:moveTo>
                      <a:pt x="12" y="6"/>
                    </a:moveTo>
                    <a:lnTo>
                      <a:pt x="12" y="6"/>
                    </a:lnTo>
                    <a:lnTo>
                      <a:pt x="10" y="10"/>
                    </a:lnTo>
                    <a:lnTo>
                      <a:pt x="6" y="12"/>
                    </a:lnTo>
                    <a:lnTo>
                      <a:pt x="6" y="12"/>
                    </a:lnTo>
                    <a:lnTo>
                      <a:pt x="2" y="10"/>
                    </a:lnTo>
                    <a:lnTo>
                      <a:pt x="0" y="6"/>
                    </a:lnTo>
                    <a:lnTo>
                      <a:pt x="0" y="6"/>
                    </a:lnTo>
                    <a:lnTo>
                      <a:pt x="2" y="2"/>
                    </a:lnTo>
                    <a:lnTo>
                      <a:pt x="6" y="0"/>
                    </a:lnTo>
                    <a:lnTo>
                      <a:pt x="6" y="0"/>
                    </a:lnTo>
                    <a:lnTo>
                      <a:pt x="10" y="2"/>
                    </a:lnTo>
                    <a:lnTo>
                      <a:pt x="12" y="6"/>
                    </a:lnTo>
                    <a:lnTo>
                      <a:pt x="12" y="6"/>
                    </a:lnTo>
                    <a:close/>
                  </a:path>
                </a:pathLst>
              </a:custGeom>
              <a:solidFill>
                <a:srgbClr val="68BD4E"/>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60" name="Freeform 915"/>
              <p:cNvSpPr/>
              <p:nvPr/>
            </p:nvSpPr>
            <p:spPr bwMode="auto">
              <a:xfrm>
                <a:off x="1785938" y="2708275"/>
                <a:ext cx="187325" cy="422275"/>
              </a:xfrm>
              <a:custGeom>
                <a:avLst/>
                <a:gdLst/>
                <a:ahLst/>
                <a:cxnLst>
                  <a:cxn ang="0">
                    <a:pos x="46" y="266"/>
                  </a:cxn>
                  <a:cxn ang="0">
                    <a:pos x="0" y="16"/>
                  </a:cxn>
                  <a:cxn ang="0">
                    <a:pos x="118" y="0"/>
                  </a:cxn>
                  <a:cxn ang="0">
                    <a:pos x="46" y="266"/>
                  </a:cxn>
                </a:cxnLst>
                <a:rect l="0" t="0" r="r" b="b"/>
                <a:pathLst>
                  <a:path w="118" h="266">
                    <a:moveTo>
                      <a:pt x="46" y="266"/>
                    </a:moveTo>
                    <a:lnTo>
                      <a:pt x="0" y="16"/>
                    </a:lnTo>
                    <a:lnTo>
                      <a:pt x="118" y="0"/>
                    </a:lnTo>
                    <a:lnTo>
                      <a:pt x="46" y="266"/>
                    </a:lnTo>
                    <a:close/>
                  </a:path>
                </a:pathLst>
              </a:custGeom>
              <a:solidFill>
                <a:srgbClr val="FF6F4C"/>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61" name="Freeform 916"/>
              <p:cNvSpPr/>
              <p:nvPr/>
            </p:nvSpPr>
            <p:spPr bwMode="auto">
              <a:xfrm>
                <a:off x="1830388" y="2749550"/>
                <a:ext cx="92075" cy="234950"/>
              </a:xfrm>
              <a:custGeom>
                <a:avLst/>
                <a:gdLst/>
                <a:ahLst/>
                <a:cxnLst>
                  <a:cxn ang="0">
                    <a:pos x="0" y="10"/>
                  </a:cxn>
                  <a:cxn ang="0">
                    <a:pos x="20" y="148"/>
                  </a:cxn>
                  <a:cxn ang="0">
                    <a:pos x="58" y="0"/>
                  </a:cxn>
                  <a:cxn ang="0">
                    <a:pos x="0" y="10"/>
                  </a:cxn>
                </a:cxnLst>
                <a:rect l="0" t="0" r="r" b="b"/>
                <a:pathLst>
                  <a:path w="58" h="148">
                    <a:moveTo>
                      <a:pt x="0" y="10"/>
                    </a:moveTo>
                    <a:lnTo>
                      <a:pt x="20" y="148"/>
                    </a:lnTo>
                    <a:lnTo>
                      <a:pt x="58" y="0"/>
                    </a:lnTo>
                    <a:lnTo>
                      <a:pt x="0" y="10"/>
                    </a:lnTo>
                    <a:close/>
                  </a:path>
                </a:pathLst>
              </a:custGeom>
              <a:solidFill>
                <a:srgbClr val="FFD94C"/>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62" name="Freeform 917"/>
              <p:cNvSpPr/>
              <p:nvPr/>
            </p:nvSpPr>
            <p:spPr bwMode="auto">
              <a:xfrm>
                <a:off x="1592263" y="2806700"/>
                <a:ext cx="190500" cy="342900"/>
              </a:xfrm>
              <a:custGeom>
                <a:avLst/>
                <a:gdLst/>
                <a:ahLst/>
                <a:cxnLst>
                  <a:cxn ang="0">
                    <a:pos x="0" y="94"/>
                  </a:cxn>
                  <a:cxn ang="0">
                    <a:pos x="68" y="0"/>
                  </a:cxn>
                  <a:cxn ang="0">
                    <a:pos x="120" y="216"/>
                  </a:cxn>
                  <a:cxn ang="0">
                    <a:pos x="0" y="94"/>
                  </a:cxn>
                </a:cxnLst>
                <a:rect l="0" t="0" r="r" b="b"/>
                <a:pathLst>
                  <a:path w="120" h="216">
                    <a:moveTo>
                      <a:pt x="0" y="94"/>
                    </a:moveTo>
                    <a:lnTo>
                      <a:pt x="68" y="0"/>
                    </a:lnTo>
                    <a:lnTo>
                      <a:pt x="120" y="216"/>
                    </a:lnTo>
                    <a:lnTo>
                      <a:pt x="0" y="94"/>
                    </a:lnTo>
                    <a:close/>
                  </a:path>
                </a:pathLst>
              </a:custGeom>
              <a:solidFill>
                <a:srgbClr val="FF86E6"/>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63" name="Freeform 918"/>
              <p:cNvSpPr/>
              <p:nvPr/>
            </p:nvSpPr>
            <p:spPr bwMode="auto">
              <a:xfrm>
                <a:off x="1646238" y="2876550"/>
                <a:ext cx="85725" cy="177800"/>
              </a:xfrm>
              <a:custGeom>
                <a:avLst/>
                <a:gdLst/>
                <a:ahLst/>
                <a:cxnLst>
                  <a:cxn ang="0">
                    <a:pos x="0" y="42"/>
                  </a:cxn>
                  <a:cxn ang="0">
                    <a:pos x="26" y="0"/>
                  </a:cxn>
                  <a:cxn ang="0">
                    <a:pos x="54" y="112"/>
                  </a:cxn>
                  <a:cxn ang="0">
                    <a:pos x="0" y="42"/>
                  </a:cxn>
                </a:cxnLst>
                <a:rect l="0" t="0" r="r" b="b"/>
                <a:pathLst>
                  <a:path w="54" h="112">
                    <a:moveTo>
                      <a:pt x="0" y="42"/>
                    </a:moveTo>
                    <a:lnTo>
                      <a:pt x="26" y="0"/>
                    </a:lnTo>
                    <a:lnTo>
                      <a:pt x="54" y="112"/>
                    </a:lnTo>
                    <a:lnTo>
                      <a:pt x="0" y="42"/>
                    </a:lnTo>
                    <a:close/>
                  </a:path>
                </a:pathLst>
              </a:custGeom>
              <a:solidFill>
                <a:srgbClr val="90BB42"/>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64" name="Freeform 919"/>
              <p:cNvSpPr/>
              <p:nvPr/>
            </p:nvSpPr>
            <p:spPr bwMode="auto">
              <a:xfrm>
                <a:off x="1395413" y="2727325"/>
                <a:ext cx="269875" cy="171450"/>
              </a:xfrm>
              <a:custGeom>
                <a:avLst/>
                <a:gdLst/>
                <a:ahLst/>
                <a:cxnLst>
                  <a:cxn ang="0">
                    <a:pos x="170" y="0"/>
                  </a:cxn>
                  <a:cxn ang="0">
                    <a:pos x="0" y="32"/>
                  </a:cxn>
                  <a:cxn ang="0">
                    <a:pos x="80" y="108"/>
                  </a:cxn>
                  <a:cxn ang="0">
                    <a:pos x="170" y="0"/>
                  </a:cxn>
                </a:cxnLst>
                <a:rect l="0" t="0" r="r" b="b"/>
                <a:pathLst>
                  <a:path w="170" h="108">
                    <a:moveTo>
                      <a:pt x="170" y="0"/>
                    </a:moveTo>
                    <a:lnTo>
                      <a:pt x="0" y="32"/>
                    </a:lnTo>
                    <a:lnTo>
                      <a:pt x="80" y="108"/>
                    </a:lnTo>
                    <a:lnTo>
                      <a:pt x="170" y="0"/>
                    </a:lnTo>
                    <a:close/>
                  </a:path>
                </a:pathLst>
              </a:custGeom>
              <a:solidFill>
                <a:srgbClr val="774C95"/>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65" name="Freeform 920"/>
              <p:cNvSpPr/>
              <p:nvPr/>
            </p:nvSpPr>
            <p:spPr bwMode="auto">
              <a:xfrm>
                <a:off x="1465263" y="2765425"/>
                <a:ext cx="130175" cy="88900"/>
              </a:xfrm>
              <a:custGeom>
                <a:avLst/>
                <a:gdLst/>
                <a:ahLst/>
                <a:cxnLst>
                  <a:cxn ang="0">
                    <a:pos x="0" y="22"/>
                  </a:cxn>
                  <a:cxn ang="0">
                    <a:pos x="34" y="56"/>
                  </a:cxn>
                  <a:cxn ang="0">
                    <a:pos x="82" y="0"/>
                  </a:cxn>
                  <a:cxn ang="0">
                    <a:pos x="0" y="22"/>
                  </a:cxn>
                </a:cxnLst>
                <a:rect l="0" t="0" r="r" b="b"/>
                <a:pathLst>
                  <a:path w="82" h="56">
                    <a:moveTo>
                      <a:pt x="0" y="22"/>
                    </a:moveTo>
                    <a:lnTo>
                      <a:pt x="34" y="56"/>
                    </a:lnTo>
                    <a:lnTo>
                      <a:pt x="82" y="0"/>
                    </a:lnTo>
                    <a:lnTo>
                      <a:pt x="0" y="22"/>
                    </a:lnTo>
                    <a:close/>
                  </a:path>
                </a:pathLst>
              </a:custGeom>
              <a:solidFill>
                <a:srgbClr val="FFEB95"/>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66" name="Freeform 921"/>
              <p:cNvSpPr/>
              <p:nvPr/>
            </p:nvSpPr>
            <p:spPr bwMode="auto">
              <a:xfrm>
                <a:off x="2141538" y="2365375"/>
                <a:ext cx="571500" cy="257175"/>
              </a:xfrm>
              <a:custGeom>
                <a:avLst/>
                <a:gdLst/>
                <a:ahLst/>
                <a:cxnLst>
                  <a:cxn ang="0">
                    <a:pos x="0" y="76"/>
                  </a:cxn>
                  <a:cxn ang="0">
                    <a:pos x="76" y="0"/>
                  </a:cxn>
                  <a:cxn ang="0">
                    <a:pos x="108" y="100"/>
                  </a:cxn>
                  <a:cxn ang="0">
                    <a:pos x="178" y="22"/>
                  </a:cxn>
                  <a:cxn ang="0">
                    <a:pos x="208" y="124"/>
                  </a:cxn>
                  <a:cxn ang="0">
                    <a:pos x="276" y="36"/>
                  </a:cxn>
                  <a:cxn ang="0">
                    <a:pos x="308" y="150"/>
                  </a:cxn>
                  <a:cxn ang="0">
                    <a:pos x="330" y="98"/>
                  </a:cxn>
                  <a:cxn ang="0">
                    <a:pos x="360" y="162"/>
                  </a:cxn>
                  <a:cxn ang="0">
                    <a:pos x="0" y="76"/>
                  </a:cxn>
                </a:cxnLst>
                <a:rect l="0" t="0" r="r" b="b"/>
                <a:pathLst>
                  <a:path w="360" h="162">
                    <a:moveTo>
                      <a:pt x="0" y="76"/>
                    </a:moveTo>
                    <a:lnTo>
                      <a:pt x="76" y="0"/>
                    </a:lnTo>
                    <a:lnTo>
                      <a:pt x="108" y="100"/>
                    </a:lnTo>
                    <a:lnTo>
                      <a:pt x="178" y="22"/>
                    </a:lnTo>
                    <a:lnTo>
                      <a:pt x="208" y="124"/>
                    </a:lnTo>
                    <a:lnTo>
                      <a:pt x="276" y="36"/>
                    </a:lnTo>
                    <a:lnTo>
                      <a:pt x="308" y="150"/>
                    </a:lnTo>
                    <a:lnTo>
                      <a:pt x="330" y="98"/>
                    </a:lnTo>
                    <a:lnTo>
                      <a:pt x="360" y="162"/>
                    </a:lnTo>
                    <a:lnTo>
                      <a:pt x="0" y="76"/>
                    </a:lnTo>
                    <a:close/>
                  </a:path>
                </a:pathLst>
              </a:custGeom>
              <a:solidFill>
                <a:srgbClr val="7C5D8D"/>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67" name="Freeform 922"/>
              <p:cNvSpPr/>
              <p:nvPr/>
            </p:nvSpPr>
            <p:spPr bwMode="auto">
              <a:xfrm>
                <a:off x="2182813" y="2422525"/>
                <a:ext cx="98425" cy="98425"/>
              </a:xfrm>
              <a:custGeom>
                <a:avLst/>
                <a:gdLst/>
                <a:ahLst/>
                <a:cxnLst>
                  <a:cxn ang="0">
                    <a:pos x="0" y="46"/>
                  </a:cxn>
                  <a:cxn ang="0">
                    <a:pos x="42" y="0"/>
                  </a:cxn>
                  <a:cxn ang="0">
                    <a:pos x="62" y="62"/>
                  </a:cxn>
                  <a:cxn ang="0">
                    <a:pos x="0" y="46"/>
                  </a:cxn>
                </a:cxnLst>
                <a:rect l="0" t="0" r="r" b="b"/>
                <a:pathLst>
                  <a:path w="62" h="62">
                    <a:moveTo>
                      <a:pt x="0" y="46"/>
                    </a:moveTo>
                    <a:lnTo>
                      <a:pt x="42" y="0"/>
                    </a:lnTo>
                    <a:lnTo>
                      <a:pt x="62" y="62"/>
                    </a:lnTo>
                    <a:lnTo>
                      <a:pt x="0" y="46"/>
                    </a:lnTo>
                    <a:close/>
                  </a:path>
                </a:pathLst>
              </a:custGeom>
              <a:solidFill>
                <a:srgbClr val="FF428D"/>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68" name="Freeform 923"/>
              <p:cNvSpPr/>
              <p:nvPr/>
            </p:nvSpPr>
            <p:spPr bwMode="auto">
              <a:xfrm>
                <a:off x="2344738" y="2460625"/>
                <a:ext cx="95250" cy="98425"/>
              </a:xfrm>
              <a:custGeom>
                <a:avLst/>
                <a:gdLst/>
                <a:ahLst/>
                <a:cxnLst>
                  <a:cxn ang="0">
                    <a:pos x="0" y="46"/>
                  </a:cxn>
                  <a:cxn ang="0">
                    <a:pos x="40" y="0"/>
                  </a:cxn>
                  <a:cxn ang="0">
                    <a:pos x="60" y="62"/>
                  </a:cxn>
                  <a:cxn ang="0">
                    <a:pos x="0" y="46"/>
                  </a:cxn>
                </a:cxnLst>
                <a:rect l="0" t="0" r="r" b="b"/>
                <a:pathLst>
                  <a:path w="60" h="62">
                    <a:moveTo>
                      <a:pt x="0" y="46"/>
                    </a:moveTo>
                    <a:lnTo>
                      <a:pt x="40" y="0"/>
                    </a:lnTo>
                    <a:lnTo>
                      <a:pt x="60" y="62"/>
                    </a:lnTo>
                    <a:lnTo>
                      <a:pt x="0" y="46"/>
                    </a:lnTo>
                    <a:close/>
                  </a:path>
                </a:pathLst>
              </a:custGeom>
              <a:solidFill>
                <a:srgbClr val="FF428D"/>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69" name="Freeform 924"/>
              <p:cNvSpPr/>
              <p:nvPr/>
            </p:nvSpPr>
            <p:spPr bwMode="auto">
              <a:xfrm>
                <a:off x="2513013" y="2498725"/>
                <a:ext cx="95250" cy="98425"/>
              </a:xfrm>
              <a:custGeom>
                <a:avLst/>
                <a:gdLst/>
                <a:ahLst/>
                <a:cxnLst>
                  <a:cxn ang="0">
                    <a:pos x="0" y="46"/>
                  </a:cxn>
                  <a:cxn ang="0">
                    <a:pos x="40" y="0"/>
                  </a:cxn>
                  <a:cxn ang="0">
                    <a:pos x="60" y="62"/>
                  </a:cxn>
                  <a:cxn ang="0">
                    <a:pos x="0" y="46"/>
                  </a:cxn>
                </a:cxnLst>
                <a:rect l="0" t="0" r="r" b="b"/>
                <a:pathLst>
                  <a:path w="60" h="62">
                    <a:moveTo>
                      <a:pt x="0" y="46"/>
                    </a:moveTo>
                    <a:lnTo>
                      <a:pt x="40" y="0"/>
                    </a:lnTo>
                    <a:lnTo>
                      <a:pt x="60" y="62"/>
                    </a:lnTo>
                    <a:lnTo>
                      <a:pt x="0" y="46"/>
                    </a:lnTo>
                    <a:close/>
                  </a:path>
                </a:pathLst>
              </a:custGeom>
              <a:solidFill>
                <a:srgbClr val="FF428D"/>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70" name="Freeform 925"/>
              <p:cNvSpPr/>
              <p:nvPr/>
            </p:nvSpPr>
            <p:spPr bwMode="auto">
              <a:xfrm>
                <a:off x="2662238" y="2555875"/>
                <a:ext cx="50800" cy="66675"/>
              </a:xfrm>
              <a:custGeom>
                <a:avLst/>
                <a:gdLst/>
                <a:ahLst/>
                <a:cxnLst>
                  <a:cxn ang="0">
                    <a:pos x="12" y="0"/>
                  </a:cxn>
                  <a:cxn ang="0">
                    <a:pos x="0" y="32"/>
                  </a:cxn>
                  <a:cxn ang="0">
                    <a:pos x="32" y="42"/>
                  </a:cxn>
                  <a:cxn ang="0">
                    <a:pos x="12" y="0"/>
                  </a:cxn>
                </a:cxnLst>
                <a:rect l="0" t="0" r="r" b="b"/>
                <a:pathLst>
                  <a:path w="32" h="42">
                    <a:moveTo>
                      <a:pt x="12" y="0"/>
                    </a:moveTo>
                    <a:lnTo>
                      <a:pt x="0" y="32"/>
                    </a:lnTo>
                    <a:lnTo>
                      <a:pt x="32" y="42"/>
                    </a:lnTo>
                    <a:lnTo>
                      <a:pt x="12" y="0"/>
                    </a:lnTo>
                    <a:close/>
                  </a:path>
                </a:pathLst>
              </a:custGeom>
              <a:solidFill>
                <a:srgbClr val="FF428D"/>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71" name="Freeform 926"/>
              <p:cNvSpPr/>
              <p:nvPr/>
            </p:nvSpPr>
            <p:spPr bwMode="auto">
              <a:xfrm>
                <a:off x="2293938" y="2066925"/>
                <a:ext cx="222250" cy="149225"/>
              </a:xfrm>
              <a:custGeom>
                <a:avLst/>
                <a:gdLst/>
                <a:ahLst/>
                <a:cxnLst>
                  <a:cxn ang="0">
                    <a:pos x="134" y="92"/>
                  </a:cxn>
                  <a:cxn ang="0">
                    <a:pos x="128" y="70"/>
                  </a:cxn>
                  <a:cxn ang="0">
                    <a:pos x="92" y="0"/>
                  </a:cxn>
                  <a:cxn ang="0">
                    <a:pos x="34" y="70"/>
                  </a:cxn>
                  <a:cxn ang="0">
                    <a:pos x="18" y="30"/>
                  </a:cxn>
                  <a:cxn ang="0">
                    <a:pos x="0" y="66"/>
                  </a:cxn>
                  <a:cxn ang="0">
                    <a:pos x="140" y="94"/>
                  </a:cxn>
                  <a:cxn ang="0">
                    <a:pos x="136" y="88"/>
                  </a:cxn>
                  <a:cxn ang="0">
                    <a:pos x="134" y="92"/>
                  </a:cxn>
                </a:cxnLst>
                <a:rect l="0" t="0" r="r" b="b"/>
                <a:pathLst>
                  <a:path w="140" h="94">
                    <a:moveTo>
                      <a:pt x="134" y="92"/>
                    </a:moveTo>
                    <a:lnTo>
                      <a:pt x="128" y="70"/>
                    </a:lnTo>
                    <a:lnTo>
                      <a:pt x="92" y="0"/>
                    </a:lnTo>
                    <a:lnTo>
                      <a:pt x="34" y="70"/>
                    </a:lnTo>
                    <a:lnTo>
                      <a:pt x="18" y="30"/>
                    </a:lnTo>
                    <a:lnTo>
                      <a:pt x="0" y="66"/>
                    </a:lnTo>
                    <a:lnTo>
                      <a:pt x="140" y="94"/>
                    </a:lnTo>
                    <a:lnTo>
                      <a:pt x="136" y="88"/>
                    </a:lnTo>
                    <a:lnTo>
                      <a:pt x="134" y="92"/>
                    </a:lnTo>
                    <a:close/>
                  </a:path>
                </a:pathLst>
              </a:custGeom>
              <a:solidFill>
                <a:srgbClr val="7C5D8D"/>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72" name="Freeform 927"/>
              <p:cNvSpPr/>
              <p:nvPr/>
            </p:nvSpPr>
            <p:spPr bwMode="auto">
              <a:xfrm>
                <a:off x="2293938" y="2149475"/>
                <a:ext cx="19050" cy="25400"/>
              </a:xfrm>
              <a:custGeom>
                <a:avLst/>
                <a:gdLst/>
                <a:ahLst/>
                <a:cxnLst>
                  <a:cxn ang="0">
                    <a:pos x="6" y="0"/>
                  </a:cxn>
                  <a:cxn ang="0">
                    <a:pos x="0" y="14"/>
                  </a:cxn>
                  <a:cxn ang="0">
                    <a:pos x="12" y="16"/>
                  </a:cxn>
                  <a:cxn ang="0">
                    <a:pos x="6" y="0"/>
                  </a:cxn>
                </a:cxnLst>
                <a:rect l="0" t="0" r="r" b="b"/>
                <a:pathLst>
                  <a:path w="12" h="16">
                    <a:moveTo>
                      <a:pt x="6" y="0"/>
                    </a:moveTo>
                    <a:lnTo>
                      <a:pt x="0" y="14"/>
                    </a:lnTo>
                    <a:lnTo>
                      <a:pt x="12" y="16"/>
                    </a:lnTo>
                    <a:lnTo>
                      <a:pt x="6" y="0"/>
                    </a:lnTo>
                    <a:close/>
                  </a:path>
                </a:pathLst>
              </a:custGeom>
              <a:solidFill>
                <a:srgbClr val="FF428D"/>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73" name="Freeform 928"/>
              <p:cNvSpPr/>
              <p:nvPr/>
            </p:nvSpPr>
            <p:spPr bwMode="auto">
              <a:xfrm>
                <a:off x="2376488" y="2111375"/>
                <a:ext cx="98425" cy="98425"/>
              </a:xfrm>
              <a:custGeom>
                <a:avLst/>
                <a:gdLst/>
                <a:ahLst/>
                <a:cxnLst>
                  <a:cxn ang="0">
                    <a:pos x="0" y="46"/>
                  </a:cxn>
                  <a:cxn ang="0">
                    <a:pos x="62" y="62"/>
                  </a:cxn>
                  <a:cxn ang="0">
                    <a:pos x="40" y="0"/>
                  </a:cxn>
                  <a:cxn ang="0">
                    <a:pos x="0" y="46"/>
                  </a:cxn>
                </a:cxnLst>
                <a:rect l="0" t="0" r="r" b="b"/>
                <a:pathLst>
                  <a:path w="62" h="62">
                    <a:moveTo>
                      <a:pt x="0" y="46"/>
                    </a:moveTo>
                    <a:lnTo>
                      <a:pt x="62" y="62"/>
                    </a:lnTo>
                    <a:lnTo>
                      <a:pt x="40" y="0"/>
                    </a:lnTo>
                    <a:lnTo>
                      <a:pt x="0" y="46"/>
                    </a:lnTo>
                    <a:close/>
                  </a:path>
                </a:pathLst>
              </a:custGeom>
              <a:solidFill>
                <a:srgbClr val="FF428D"/>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74" name="Freeform 929"/>
              <p:cNvSpPr/>
              <p:nvPr/>
            </p:nvSpPr>
            <p:spPr bwMode="auto">
              <a:xfrm>
                <a:off x="2198688" y="2244725"/>
                <a:ext cx="387350" cy="219075"/>
              </a:xfrm>
              <a:custGeom>
                <a:avLst/>
                <a:gdLst/>
                <a:ahLst/>
                <a:cxnLst>
                  <a:cxn ang="0">
                    <a:pos x="38" y="0"/>
                  </a:cxn>
                  <a:cxn ang="0">
                    <a:pos x="0" y="76"/>
                  </a:cxn>
                  <a:cxn ang="0">
                    <a:pos x="64" y="8"/>
                  </a:cxn>
                  <a:cxn ang="0">
                    <a:pos x="96" y="110"/>
                  </a:cxn>
                  <a:cxn ang="0">
                    <a:pos x="166" y="28"/>
                  </a:cxn>
                  <a:cxn ang="0">
                    <a:pos x="190" y="138"/>
                  </a:cxn>
                  <a:cxn ang="0">
                    <a:pos x="244" y="74"/>
                  </a:cxn>
                  <a:cxn ang="0">
                    <a:pos x="226" y="38"/>
                  </a:cxn>
                  <a:cxn ang="0">
                    <a:pos x="38" y="0"/>
                  </a:cxn>
                </a:cxnLst>
                <a:rect l="0" t="0" r="r" b="b"/>
                <a:pathLst>
                  <a:path w="244" h="138">
                    <a:moveTo>
                      <a:pt x="38" y="0"/>
                    </a:moveTo>
                    <a:lnTo>
                      <a:pt x="0" y="76"/>
                    </a:lnTo>
                    <a:lnTo>
                      <a:pt x="64" y="8"/>
                    </a:lnTo>
                    <a:lnTo>
                      <a:pt x="96" y="110"/>
                    </a:lnTo>
                    <a:lnTo>
                      <a:pt x="166" y="28"/>
                    </a:lnTo>
                    <a:lnTo>
                      <a:pt x="190" y="138"/>
                    </a:lnTo>
                    <a:lnTo>
                      <a:pt x="244" y="74"/>
                    </a:lnTo>
                    <a:lnTo>
                      <a:pt x="226" y="38"/>
                    </a:lnTo>
                    <a:lnTo>
                      <a:pt x="38" y="0"/>
                    </a:lnTo>
                    <a:close/>
                  </a:path>
                </a:pathLst>
              </a:custGeom>
              <a:solidFill>
                <a:srgbClr val="7C5D8D"/>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75" name="Freeform 930"/>
              <p:cNvSpPr/>
              <p:nvPr/>
            </p:nvSpPr>
            <p:spPr bwMode="auto">
              <a:xfrm>
                <a:off x="2246313" y="2244725"/>
                <a:ext cx="22225" cy="25400"/>
              </a:xfrm>
              <a:custGeom>
                <a:avLst/>
                <a:gdLst/>
                <a:ahLst/>
                <a:cxnLst>
                  <a:cxn ang="0">
                    <a:pos x="8" y="0"/>
                  </a:cxn>
                  <a:cxn ang="0">
                    <a:pos x="0" y="16"/>
                  </a:cxn>
                  <a:cxn ang="0">
                    <a:pos x="14" y="2"/>
                  </a:cxn>
                  <a:cxn ang="0">
                    <a:pos x="8" y="0"/>
                  </a:cxn>
                </a:cxnLst>
                <a:rect l="0" t="0" r="r" b="b"/>
                <a:pathLst>
                  <a:path w="14" h="16">
                    <a:moveTo>
                      <a:pt x="8" y="0"/>
                    </a:moveTo>
                    <a:lnTo>
                      <a:pt x="0" y="16"/>
                    </a:lnTo>
                    <a:lnTo>
                      <a:pt x="14" y="2"/>
                    </a:lnTo>
                    <a:lnTo>
                      <a:pt x="8" y="0"/>
                    </a:lnTo>
                    <a:close/>
                  </a:path>
                </a:pathLst>
              </a:custGeom>
              <a:solidFill>
                <a:srgbClr val="FF428D"/>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76" name="Freeform 931"/>
              <p:cNvSpPr/>
              <p:nvPr/>
            </p:nvSpPr>
            <p:spPr bwMode="auto">
              <a:xfrm>
                <a:off x="2332038" y="2263775"/>
                <a:ext cx="98425" cy="92075"/>
              </a:xfrm>
              <a:custGeom>
                <a:avLst/>
                <a:gdLst/>
                <a:ahLst/>
                <a:cxnLst>
                  <a:cxn ang="0">
                    <a:pos x="0" y="0"/>
                  </a:cxn>
                  <a:cxn ang="0">
                    <a:pos x="18" y="58"/>
                  </a:cxn>
                  <a:cxn ang="0">
                    <a:pos x="62" y="10"/>
                  </a:cxn>
                  <a:cxn ang="0">
                    <a:pos x="0" y="0"/>
                  </a:cxn>
                </a:cxnLst>
                <a:rect l="0" t="0" r="r" b="b"/>
                <a:pathLst>
                  <a:path w="62" h="58">
                    <a:moveTo>
                      <a:pt x="0" y="0"/>
                    </a:moveTo>
                    <a:lnTo>
                      <a:pt x="18" y="58"/>
                    </a:lnTo>
                    <a:lnTo>
                      <a:pt x="62" y="10"/>
                    </a:lnTo>
                    <a:lnTo>
                      <a:pt x="0" y="0"/>
                    </a:lnTo>
                    <a:close/>
                  </a:path>
                </a:pathLst>
              </a:custGeom>
              <a:solidFill>
                <a:srgbClr val="FF428D"/>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77" name="Freeform 932"/>
              <p:cNvSpPr/>
              <p:nvPr/>
            </p:nvSpPr>
            <p:spPr bwMode="auto">
              <a:xfrm>
                <a:off x="2500313" y="2298700"/>
                <a:ext cx="76200" cy="95250"/>
              </a:xfrm>
              <a:custGeom>
                <a:avLst/>
                <a:gdLst/>
                <a:ahLst/>
                <a:cxnLst>
                  <a:cxn ang="0">
                    <a:pos x="36" y="6"/>
                  </a:cxn>
                  <a:cxn ang="0">
                    <a:pos x="0" y="0"/>
                  </a:cxn>
                  <a:cxn ang="0">
                    <a:pos x="18" y="60"/>
                  </a:cxn>
                  <a:cxn ang="0">
                    <a:pos x="48" y="28"/>
                  </a:cxn>
                  <a:cxn ang="0">
                    <a:pos x="36" y="6"/>
                  </a:cxn>
                </a:cxnLst>
                <a:rect l="0" t="0" r="r" b="b"/>
                <a:pathLst>
                  <a:path w="48" h="60">
                    <a:moveTo>
                      <a:pt x="36" y="6"/>
                    </a:moveTo>
                    <a:lnTo>
                      <a:pt x="0" y="0"/>
                    </a:lnTo>
                    <a:lnTo>
                      <a:pt x="18" y="60"/>
                    </a:lnTo>
                    <a:lnTo>
                      <a:pt x="48" y="28"/>
                    </a:lnTo>
                    <a:lnTo>
                      <a:pt x="36" y="6"/>
                    </a:lnTo>
                    <a:close/>
                  </a:path>
                </a:pathLst>
              </a:custGeom>
              <a:solidFill>
                <a:srgbClr val="FF428D"/>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78" name="Freeform 933"/>
              <p:cNvSpPr/>
              <p:nvPr/>
            </p:nvSpPr>
            <p:spPr bwMode="auto">
              <a:xfrm>
                <a:off x="2274888" y="3136900"/>
                <a:ext cx="120650" cy="168275"/>
              </a:xfrm>
              <a:custGeom>
                <a:avLst/>
                <a:gdLst/>
                <a:ahLst/>
                <a:cxnLst>
                  <a:cxn ang="0">
                    <a:pos x="54" y="0"/>
                  </a:cxn>
                  <a:cxn ang="0">
                    <a:pos x="54" y="0"/>
                  </a:cxn>
                  <a:cxn ang="0">
                    <a:pos x="42" y="0"/>
                  </a:cxn>
                  <a:cxn ang="0">
                    <a:pos x="32" y="4"/>
                  </a:cxn>
                  <a:cxn ang="0">
                    <a:pos x="24" y="8"/>
                  </a:cxn>
                  <a:cxn ang="0">
                    <a:pos x="16" y="16"/>
                  </a:cxn>
                  <a:cxn ang="0">
                    <a:pos x="10" y="22"/>
                  </a:cxn>
                  <a:cxn ang="0">
                    <a:pos x="4" y="32"/>
                  </a:cxn>
                  <a:cxn ang="0">
                    <a:pos x="2" y="42"/>
                  </a:cxn>
                  <a:cxn ang="0">
                    <a:pos x="0" y="52"/>
                  </a:cxn>
                  <a:cxn ang="0">
                    <a:pos x="0" y="52"/>
                  </a:cxn>
                  <a:cxn ang="0">
                    <a:pos x="2" y="64"/>
                  </a:cxn>
                  <a:cxn ang="0">
                    <a:pos x="4" y="74"/>
                  </a:cxn>
                  <a:cxn ang="0">
                    <a:pos x="10" y="82"/>
                  </a:cxn>
                  <a:cxn ang="0">
                    <a:pos x="16" y="90"/>
                  </a:cxn>
                  <a:cxn ang="0">
                    <a:pos x="24" y="96"/>
                  </a:cxn>
                  <a:cxn ang="0">
                    <a:pos x="32" y="102"/>
                  </a:cxn>
                  <a:cxn ang="0">
                    <a:pos x="42" y="104"/>
                  </a:cxn>
                  <a:cxn ang="0">
                    <a:pos x="54" y="106"/>
                  </a:cxn>
                  <a:cxn ang="0">
                    <a:pos x="54" y="106"/>
                  </a:cxn>
                  <a:cxn ang="0">
                    <a:pos x="64" y="104"/>
                  </a:cxn>
                  <a:cxn ang="0">
                    <a:pos x="74" y="102"/>
                  </a:cxn>
                  <a:cxn ang="0">
                    <a:pos x="76" y="4"/>
                  </a:cxn>
                  <a:cxn ang="0">
                    <a:pos x="76" y="4"/>
                  </a:cxn>
                  <a:cxn ang="0">
                    <a:pos x="64" y="0"/>
                  </a:cxn>
                  <a:cxn ang="0">
                    <a:pos x="54" y="0"/>
                  </a:cxn>
                  <a:cxn ang="0">
                    <a:pos x="54" y="0"/>
                  </a:cxn>
                </a:cxnLst>
                <a:rect l="0" t="0" r="r" b="b"/>
                <a:pathLst>
                  <a:path w="76" h="106">
                    <a:moveTo>
                      <a:pt x="54" y="0"/>
                    </a:moveTo>
                    <a:lnTo>
                      <a:pt x="54" y="0"/>
                    </a:lnTo>
                    <a:lnTo>
                      <a:pt x="42" y="0"/>
                    </a:lnTo>
                    <a:lnTo>
                      <a:pt x="32" y="4"/>
                    </a:lnTo>
                    <a:lnTo>
                      <a:pt x="24" y="8"/>
                    </a:lnTo>
                    <a:lnTo>
                      <a:pt x="16" y="16"/>
                    </a:lnTo>
                    <a:lnTo>
                      <a:pt x="10" y="22"/>
                    </a:lnTo>
                    <a:lnTo>
                      <a:pt x="4" y="32"/>
                    </a:lnTo>
                    <a:lnTo>
                      <a:pt x="2" y="42"/>
                    </a:lnTo>
                    <a:lnTo>
                      <a:pt x="0" y="52"/>
                    </a:lnTo>
                    <a:lnTo>
                      <a:pt x="0" y="52"/>
                    </a:lnTo>
                    <a:lnTo>
                      <a:pt x="2" y="64"/>
                    </a:lnTo>
                    <a:lnTo>
                      <a:pt x="4" y="74"/>
                    </a:lnTo>
                    <a:lnTo>
                      <a:pt x="10" y="82"/>
                    </a:lnTo>
                    <a:lnTo>
                      <a:pt x="16" y="90"/>
                    </a:lnTo>
                    <a:lnTo>
                      <a:pt x="24" y="96"/>
                    </a:lnTo>
                    <a:lnTo>
                      <a:pt x="32" y="102"/>
                    </a:lnTo>
                    <a:lnTo>
                      <a:pt x="42" y="104"/>
                    </a:lnTo>
                    <a:lnTo>
                      <a:pt x="54" y="106"/>
                    </a:lnTo>
                    <a:lnTo>
                      <a:pt x="54" y="106"/>
                    </a:lnTo>
                    <a:lnTo>
                      <a:pt x="64" y="104"/>
                    </a:lnTo>
                    <a:lnTo>
                      <a:pt x="74" y="102"/>
                    </a:lnTo>
                    <a:lnTo>
                      <a:pt x="76" y="4"/>
                    </a:lnTo>
                    <a:lnTo>
                      <a:pt x="76" y="4"/>
                    </a:lnTo>
                    <a:lnTo>
                      <a:pt x="64" y="0"/>
                    </a:lnTo>
                    <a:lnTo>
                      <a:pt x="54" y="0"/>
                    </a:lnTo>
                    <a:lnTo>
                      <a:pt x="54" y="0"/>
                    </a:lnTo>
                    <a:close/>
                  </a:path>
                </a:pathLst>
              </a:custGeom>
              <a:solidFill>
                <a:srgbClr val="5BBB9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79" name="Freeform 934"/>
              <p:cNvSpPr/>
              <p:nvPr/>
            </p:nvSpPr>
            <p:spPr bwMode="auto">
              <a:xfrm>
                <a:off x="2205038" y="2949575"/>
                <a:ext cx="117475" cy="107950"/>
              </a:xfrm>
              <a:custGeom>
                <a:avLst/>
                <a:gdLst/>
                <a:ahLst/>
                <a:cxnLst>
                  <a:cxn ang="0">
                    <a:pos x="60" y="0"/>
                  </a:cxn>
                  <a:cxn ang="0">
                    <a:pos x="0" y="44"/>
                  </a:cxn>
                  <a:cxn ang="0">
                    <a:pos x="0" y="44"/>
                  </a:cxn>
                  <a:cxn ang="0">
                    <a:pos x="6" y="54"/>
                  </a:cxn>
                  <a:cxn ang="0">
                    <a:pos x="14" y="60"/>
                  </a:cxn>
                  <a:cxn ang="0">
                    <a:pos x="24" y="66"/>
                  </a:cxn>
                  <a:cxn ang="0">
                    <a:pos x="36" y="68"/>
                  </a:cxn>
                  <a:cxn ang="0">
                    <a:pos x="36" y="68"/>
                  </a:cxn>
                  <a:cxn ang="0">
                    <a:pos x="44" y="66"/>
                  </a:cxn>
                  <a:cxn ang="0">
                    <a:pos x="50" y="64"/>
                  </a:cxn>
                  <a:cxn ang="0">
                    <a:pos x="56" y="60"/>
                  </a:cxn>
                  <a:cxn ang="0">
                    <a:pos x="62" y="56"/>
                  </a:cxn>
                  <a:cxn ang="0">
                    <a:pos x="68" y="50"/>
                  </a:cxn>
                  <a:cxn ang="0">
                    <a:pos x="70" y="44"/>
                  </a:cxn>
                  <a:cxn ang="0">
                    <a:pos x="72" y="36"/>
                  </a:cxn>
                  <a:cxn ang="0">
                    <a:pos x="74" y="28"/>
                  </a:cxn>
                  <a:cxn ang="0">
                    <a:pos x="74" y="28"/>
                  </a:cxn>
                  <a:cxn ang="0">
                    <a:pos x="72" y="20"/>
                  </a:cxn>
                  <a:cxn ang="0">
                    <a:pos x="70" y="12"/>
                  </a:cxn>
                  <a:cxn ang="0">
                    <a:pos x="66" y="6"/>
                  </a:cxn>
                  <a:cxn ang="0">
                    <a:pos x="60" y="0"/>
                  </a:cxn>
                  <a:cxn ang="0">
                    <a:pos x="60" y="0"/>
                  </a:cxn>
                </a:cxnLst>
                <a:rect l="0" t="0" r="r" b="b"/>
                <a:pathLst>
                  <a:path w="74" h="68">
                    <a:moveTo>
                      <a:pt x="60" y="0"/>
                    </a:moveTo>
                    <a:lnTo>
                      <a:pt x="0" y="44"/>
                    </a:lnTo>
                    <a:lnTo>
                      <a:pt x="0" y="44"/>
                    </a:lnTo>
                    <a:lnTo>
                      <a:pt x="6" y="54"/>
                    </a:lnTo>
                    <a:lnTo>
                      <a:pt x="14" y="60"/>
                    </a:lnTo>
                    <a:lnTo>
                      <a:pt x="24" y="66"/>
                    </a:lnTo>
                    <a:lnTo>
                      <a:pt x="36" y="68"/>
                    </a:lnTo>
                    <a:lnTo>
                      <a:pt x="36" y="68"/>
                    </a:lnTo>
                    <a:lnTo>
                      <a:pt x="44" y="66"/>
                    </a:lnTo>
                    <a:lnTo>
                      <a:pt x="50" y="64"/>
                    </a:lnTo>
                    <a:lnTo>
                      <a:pt x="56" y="60"/>
                    </a:lnTo>
                    <a:lnTo>
                      <a:pt x="62" y="56"/>
                    </a:lnTo>
                    <a:lnTo>
                      <a:pt x="68" y="50"/>
                    </a:lnTo>
                    <a:lnTo>
                      <a:pt x="70" y="44"/>
                    </a:lnTo>
                    <a:lnTo>
                      <a:pt x="72" y="36"/>
                    </a:lnTo>
                    <a:lnTo>
                      <a:pt x="74" y="28"/>
                    </a:lnTo>
                    <a:lnTo>
                      <a:pt x="74" y="28"/>
                    </a:lnTo>
                    <a:lnTo>
                      <a:pt x="72" y="20"/>
                    </a:lnTo>
                    <a:lnTo>
                      <a:pt x="70" y="12"/>
                    </a:lnTo>
                    <a:lnTo>
                      <a:pt x="66" y="6"/>
                    </a:lnTo>
                    <a:lnTo>
                      <a:pt x="60" y="0"/>
                    </a:lnTo>
                    <a:lnTo>
                      <a:pt x="60" y="0"/>
                    </a:lnTo>
                    <a:close/>
                  </a:path>
                </a:pathLst>
              </a:custGeom>
              <a:solidFill>
                <a:srgbClr val="5BBB9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80" name="Freeform 935"/>
              <p:cNvSpPr/>
              <p:nvPr/>
            </p:nvSpPr>
            <p:spPr bwMode="auto">
              <a:xfrm>
                <a:off x="2135188" y="3108325"/>
                <a:ext cx="82550" cy="82550"/>
              </a:xfrm>
              <a:custGeom>
                <a:avLst/>
                <a:gdLst/>
                <a:ahLst/>
                <a:cxnLst>
                  <a:cxn ang="0">
                    <a:pos x="26" y="0"/>
                  </a:cxn>
                  <a:cxn ang="0">
                    <a:pos x="26" y="0"/>
                  </a:cxn>
                  <a:cxn ang="0">
                    <a:pos x="16" y="2"/>
                  </a:cxn>
                  <a:cxn ang="0">
                    <a:pos x="8" y="8"/>
                  </a:cxn>
                  <a:cxn ang="0">
                    <a:pos x="2" y="16"/>
                  </a:cxn>
                  <a:cxn ang="0">
                    <a:pos x="0" y="26"/>
                  </a:cxn>
                  <a:cxn ang="0">
                    <a:pos x="0" y="26"/>
                  </a:cxn>
                  <a:cxn ang="0">
                    <a:pos x="2" y="36"/>
                  </a:cxn>
                  <a:cxn ang="0">
                    <a:pos x="8" y="46"/>
                  </a:cxn>
                  <a:cxn ang="0">
                    <a:pos x="16" y="50"/>
                  </a:cxn>
                  <a:cxn ang="0">
                    <a:pos x="26" y="52"/>
                  </a:cxn>
                  <a:cxn ang="0">
                    <a:pos x="26" y="52"/>
                  </a:cxn>
                  <a:cxn ang="0">
                    <a:pos x="36" y="50"/>
                  </a:cxn>
                  <a:cxn ang="0">
                    <a:pos x="44" y="46"/>
                  </a:cxn>
                  <a:cxn ang="0">
                    <a:pos x="50" y="36"/>
                  </a:cxn>
                  <a:cxn ang="0">
                    <a:pos x="52" y="26"/>
                  </a:cxn>
                  <a:cxn ang="0">
                    <a:pos x="52" y="26"/>
                  </a:cxn>
                  <a:cxn ang="0">
                    <a:pos x="50" y="16"/>
                  </a:cxn>
                  <a:cxn ang="0">
                    <a:pos x="44" y="8"/>
                  </a:cxn>
                  <a:cxn ang="0">
                    <a:pos x="36" y="2"/>
                  </a:cxn>
                  <a:cxn ang="0">
                    <a:pos x="26" y="0"/>
                  </a:cxn>
                  <a:cxn ang="0">
                    <a:pos x="26" y="0"/>
                  </a:cxn>
                </a:cxnLst>
                <a:rect l="0" t="0" r="r" b="b"/>
                <a:pathLst>
                  <a:path w="52" h="52">
                    <a:moveTo>
                      <a:pt x="26" y="0"/>
                    </a:moveTo>
                    <a:lnTo>
                      <a:pt x="26" y="0"/>
                    </a:lnTo>
                    <a:lnTo>
                      <a:pt x="16" y="2"/>
                    </a:lnTo>
                    <a:lnTo>
                      <a:pt x="8" y="8"/>
                    </a:lnTo>
                    <a:lnTo>
                      <a:pt x="2" y="16"/>
                    </a:lnTo>
                    <a:lnTo>
                      <a:pt x="0" y="26"/>
                    </a:lnTo>
                    <a:lnTo>
                      <a:pt x="0" y="26"/>
                    </a:lnTo>
                    <a:lnTo>
                      <a:pt x="2" y="36"/>
                    </a:lnTo>
                    <a:lnTo>
                      <a:pt x="8" y="46"/>
                    </a:lnTo>
                    <a:lnTo>
                      <a:pt x="16" y="50"/>
                    </a:lnTo>
                    <a:lnTo>
                      <a:pt x="26" y="52"/>
                    </a:lnTo>
                    <a:lnTo>
                      <a:pt x="26" y="52"/>
                    </a:lnTo>
                    <a:lnTo>
                      <a:pt x="36" y="50"/>
                    </a:lnTo>
                    <a:lnTo>
                      <a:pt x="44" y="46"/>
                    </a:lnTo>
                    <a:lnTo>
                      <a:pt x="50" y="36"/>
                    </a:lnTo>
                    <a:lnTo>
                      <a:pt x="52" y="26"/>
                    </a:lnTo>
                    <a:lnTo>
                      <a:pt x="52" y="26"/>
                    </a:lnTo>
                    <a:lnTo>
                      <a:pt x="50" y="16"/>
                    </a:lnTo>
                    <a:lnTo>
                      <a:pt x="44" y="8"/>
                    </a:lnTo>
                    <a:lnTo>
                      <a:pt x="36" y="2"/>
                    </a:lnTo>
                    <a:lnTo>
                      <a:pt x="26" y="0"/>
                    </a:lnTo>
                    <a:lnTo>
                      <a:pt x="26" y="0"/>
                    </a:lnTo>
                    <a:close/>
                  </a:path>
                </a:pathLst>
              </a:custGeom>
              <a:solidFill>
                <a:srgbClr val="5BBB9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81" name="Freeform 936"/>
              <p:cNvSpPr/>
              <p:nvPr/>
            </p:nvSpPr>
            <p:spPr bwMode="auto">
              <a:xfrm>
                <a:off x="1903413" y="3159125"/>
                <a:ext cx="136525" cy="127000"/>
              </a:xfrm>
              <a:custGeom>
                <a:avLst/>
                <a:gdLst/>
                <a:ahLst/>
                <a:cxnLst>
                  <a:cxn ang="0">
                    <a:pos x="68" y="0"/>
                  </a:cxn>
                  <a:cxn ang="0">
                    <a:pos x="0" y="48"/>
                  </a:cxn>
                  <a:cxn ang="0">
                    <a:pos x="0" y="48"/>
                  </a:cxn>
                  <a:cxn ang="0">
                    <a:pos x="6" y="62"/>
                  </a:cxn>
                  <a:cxn ang="0">
                    <a:pos x="16" y="72"/>
                  </a:cxn>
                  <a:cxn ang="0">
                    <a:pos x="28" y="78"/>
                  </a:cxn>
                  <a:cxn ang="0">
                    <a:pos x="34" y="80"/>
                  </a:cxn>
                  <a:cxn ang="0">
                    <a:pos x="42" y="80"/>
                  </a:cxn>
                  <a:cxn ang="0">
                    <a:pos x="42" y="80"/>
                  </a:cxn>
                  <a:cxn ang="0">
                    <a:pos x="50" y="80"/>
                  </a:cxn>
                  <a:cxn ang="0">
                    <a:pos x="60" y="76"/>
                  </a:cxn>
                  <a:cxn ang="0">
                    <a:pos x="66" y="72"/>
                  </a:cxn>
                  <a:cxn ang="0">
                    <a:pos x="74" y="68"/>
                  </a:cxn>
                  <a:cxn ang="0">
                    <a:pos x="78" y="60"/>
                  </a:cxn>
                  <a:cxn ang="0">
                    <a:pos x="82" y="52"/>
                  </a:cxn>
                  <a:cxn ang="0">
                    <a:pos x="86" y="44"/>
                  </a:cxn>
                  <a:cxn ang="0">
                    <a:pos x="86" y="36"/>
                  </a:cxn>
                  <a:cxn ang="0">
                    <a:pos x="86" y="36"/>
                  </a:cxn>
                  <a:cxn ang="0">
                    <a:pos x="84" y="24"/>
                  </a:cxn>
                  <a:cxn ang="0">
                    <a:pos x="82" y="16"/>
                  </a:cxn>
                  <a:cxn ang="0">
                    <a:pos x="76" y="6"/>
                  </a:cxn>
                  <a:cxn ang="0">
                    <a:pos x="68" y="0"/>
                  </a:cxn>
                  <a:cxn ang="0">
                    <a:pos x="68" y="0"/>
                  </a:cxn>
                </a:cxnLst>
                <a:rect l="0" t="0" r="r" b="b"/>
                <a:pathLst>
                  <a:path w="86" h="80">
                    <a:moveTo>
                      <a:pt x="68" y="0"/>
                    </a:moveTo>
                    <a:lnTo>
                      <a:pt x="0" y="48"/>
                    </a:lnTo>
                    <a:lnTo>
                      <a:pt x="0" y="48"/>
                    </a:lnTo>
                    <a:lnTo>
                      <a:pt x="6" y="62"/>
                    </a:lnTo>
                    <a:lnTo>
                      <a:pt x="16" y="72"/>
                    </a:lnTo>
                    <a:lnTo>
                      <a:pt x="28" y="78"/>
                    </a:lnTo>
                    <a:lnTo>
                      <a:pt x="34" y="80"/>
                    </a:lnTo>
                    <a:lnTo>
                      <a:pt x="42" y="80"/>
                    </a:lnTo>
                    <a:lnTo>
                      <a:pt x="42" y="80"/>
                    </a:lnTo>
                    <a:lnTo>
                      <a:pt x="50" y="80"/>
                    </a:lnTo>
                    <a:lnTo>
                      <a:pt x="60" y="76"/>
                    </a:lnTo>
                    <a:lnTo>
                      <a:pt x="66" y="72"/>
                    </a:lnTo>
                    <a:lnTo>
                      <a:pt x="74" y="68"/>
                    </a:lnTo>
                    <a:lnTo>
                      <a:pt x="78" y="60"/>
                    </a:lnTo>
                    <a:lnTo>
                      <a:pt x="82" y="52"/>
                    </a:lnTo>
                    <a:lnTo>
                      <a:pt x="86" y="44"/>
                    </a:lnTo>
                    <a:lnTo>
                      <a:pt x="86" y="36"/>
                    </a:lnTo>
                    <a:lnTo>
                      <a:pt x="86" y="36"/>
                    </a:lnTo>
                    <a:lnTo>
                      <a:pt x="84" y="24"/>
                    </a:lnTo>
                    <a:lnTo>
                      <a:pt x="82" y="16"/>
                    </a:lnTo>
                    <a:lnTo>
                      <a:pt x="76" y="6"/>
                    </a:lnTo>
                    <a:lnTo>
                      <a:pt x="68" y="0"/>
                    </a:lnTo>
                    <a:lnTo>
                      <a:pt x="68" y="0"/>
                    </a:lnTo>
                    <a:close/>
                  </a:path>
                </a:pathLst>
              </a:custGeom>
              <a:solidFill>
                <a:srgbClr val="5BBB9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82" name="Freeform 937"/>
              <p:cNvSpPr/>
              <p:nvPr/>
            </p:nvSpPr>
            <p:spPr bwMode="auto">
              <a:xfrm>
                <a:off x="2017713" y="3343275"/>
                <a:ext cx="215900" cy="190500"/>
              </a:xfrm>
              <a:custGeom>
                <a:avLst/>
                <a:gdLst/>
                <a:ahLst/>
                <a:cxnLst>
                  <a:cxn ang="0">
                    <a:pos x="136" y="74"/>
                  </a:cxn>
                  <a:cxn ang="0">
                    <a:pos x="136" y="74"/>
                  </a:cxn>
                  <a:cxn ang="0">
                    <a:pos x="134" y="58"/>
                  </a:cxn>
                  <a:cxn ang="0">
                    <a:pos x="130" y="44"/>
                  </a:cxn>
                  <a:cxn ang="0">
                    <a:pos x="122" y="32"/>
                  </a:cxn>
                  <a:cxn ang="0">
                    <a:pos x="114" y="22"/>
                  </a:cxn>
                  <a:cxn ang="0">
                    <a:pos x="102" y="12"/>
                  </a:cxn>
                  <a:cxn ang="0">
                    <a:pos x="90" y="6"/>
                  </a:cxn>
                  <a:cxn ang="0">
                    <a:pos x="76" y="2"/>
                  </a:cxn>
                  <a:cxn ang="0">
                    <a:pos x="62" y="0"/>
                  </a:cxn>
                  <a:cxn ang="0">
                    <a:pos x="62" y="0"/>
                  </a:cxn>
                  <a:cxn ang="0">
                    <a:pos x="52" y="0"/>
                  </a:cxn>
                  <a:cxn ang="0">
                    <a:pos x="44" y="2"/>
                  </a:cxn>
                  <a:cxn ang="0">
                    <a:pos x="26" y="8"/>
                  </a:cxn>
                  <a:cxn ang="0">
                    <a:pos x="12" y="20"/>
                  </a:cxn>
                  <a:cxn ang="0">
                    <a:pos x="0" y="32"/>
                  </a:cxn>
                  <a:cxn ang="0">
                    <a:pos x="118" y="120"/>
                  </a:cxn>
                  <a:cxn ang="0">
                    <a:pos x="118" y="120"/>
                  </a:cxn>
                  <a:cxn ang="0">
                    <a:pos x="126" y="110"/>
                  </a:cxn>
                  <a:cxn ang="0">
                    <a:pos x="132" y="98"/>
                  </a:cxn>
                  <a:cxn ang="0">
                    <a:pos x="134" y="86"/>
                  </a:cxn>
                  <a:cxn ang="0">
                    <a:pos x="136" y="74"/>
                  </a:cxn>
                  <a:cxn ang="0">
                    <a:pos x="136" y="74"/>
                  </a:cxn>
                </a:cxnLst>
                <a:rect l="0" t="0" r="r" b="b"/>
                <a:pathLst>
                  <a:path w="136" h="120">
                    <a:moveTo>
                      <a:pt x="136" y="74"/>
                    </a:moveTo>
                    <a:lnTo>
                      <a:pt x="136" y="74"/>
                    </a:lnTo>
                    <a:lnTo>
                      <a:pt x="134" y="58"/>
                    </a:lnTo>
                    <a:lnTo>
                      <a:pt x="130" y="44"/>
                    </a:lnTo>
                    <a:lnTo>
                      <a:pt x="122" y="32"/>
                    </a:lnTo>
                    <a:lnTo>
                      <a:pt x="114" y="22"/>
                    </a:lnTo>
                    <a:lnTo>
                      <a:pt x="102" y="12"/>
                    </a:lnTo>
                    <a:lnTo>
                      <a:pt x="90" y="6"/>
                    </a:lnTo>
                    <a:lnTo>
                      <a:pt x="76" y="2"/>
                    </a:lnTo>
                    <a:lnTo>
                      <a:pt x="62" y="0"/>
                    </a:lnTo>
                    <a:lnTo>
                      <a:pt x="62" y="0"/>
                    </a:lnTo>
                    <a:lnTo>
                      <a:pt x="52" y="0"/>
                    </a:lnTo>
                    <a:lnTo>
                      <a:pt x="44" y="2"/>
                    </a:lnTo>
                    <a:lnTo>
                      <a:pt x="26" y="8"/>
                    </a:lnTo>
                    <a:lnTo>
                      <a:pt x="12" y="20"/>
                    </a:lnTo>
                    <a:lnTo>
                      <a:pt x="0" y="32"/>
                    </a:lnTo>
                    <a:lnTo>
                      <a:pt x="118" y="120"/>
                    </a:lnTo>
                    <a:lnTo>
                      <a:pt x="118" y="120"/>
                    </a:lnTo>
                    <a:lnTo>
                      <a:pt x="126" y="110"/>
                    </a:lnTo>
                    <a:lnTo>
                      <a:pt x="132" y="98"/>
                    </a:lnTo>
                    <a:lnTo>
                      <a:pt x="134" y="86"/>
                    </a:lnTo>
                    <a:lnTo>
                      <a:pt x="136" y="74"/>
                    </a:lnTo>
                    <a:lnTo>
                      <a:pt x="136" y="74"/>
                    </a:lnTo>
                    <a:close/>
                  </a:path>
                </a:pathLst>
              </a:custGeom>
              <a:solidFill>
                <a:srgbClr val="5BBB9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83" name="Freeform 938"/>
              <p:cNvSpPr/>
              <p:nvPr/>
            </p:nvSpPr>
            <p:spPr bwMode="auto">
              <a:xfrm>
                <a:off x="2322513" y="3435350"/>
                <a:ext cx="66675" cy="114300"/>
              </a:xfrm>
              <a:custGeom>
                <a:avLst/>
                <a:gdLst/>
                <a:ahLst/>
                <a:cxnLst>
                  <a:cxn ang="0">
                    <a:pos x="36" y="0"/>
                  </a:cxn>
                  <a:cxn ang="0">
                    <a:pos x="36" y="0"/>
                  </a:cxn>
                  <a:cxn ang="0">
                    <a:pos x="28" y="2"/>
                  </a:cxn>
                  <a:cxn ang="0">
                    <a:pos x="22" y="4"/>
                  </a:cxn>
                  <a:cxn ang="0">
                    <a:pos x="16" y="6"/>
                  </a:cxn>
                  <a:cxn ang="0">
                    <a:pos x="10" y="12"/>
                  </a:cxn>
                  <a:cxn ang="0">
                    <a:pos x="6" y="16"/>
                  </a:cxn>
                  <a:cxn ang="0">
                    <a:pos x="2" y="22"/>
                  </a:cxn>
                  <a:cxn ang="0">
                    <a:pos x="0" y="30"/>
                  </a:cxn>
                  <a:cxn ang="0">
                    <a:pos x="0" y="36"/>
                  </a:cxn>
                  <a:cxn ang="0">
                    <a:pos x="0" y="36"/>
                  </a:cxn>
                  <a:cxn ang="0">
                    <a:pos x="0" y="44"/>
                  </a:cxn>
                  <a:cxn ang="0">
                    <a:pos x="2" y="50"/>
                  </a:cxn>
                  <a:cxn ang="0">
                    <a:pos x="6" y="56"/>
                  </a:cxn>
                  <a:cxn ang="0">
                    <a:pos x="10" y="62"/>
                  </a:cxn>
                  <a:cxn ang="0">
                    <a:pos x="16" y="66"/>
                  </a:cxn>
                  <a:cxn ang="0">
                    <a:pos x="22" y="68"/>
                  </a:cxn>
                  <a:cxn ang="0">
                    <a:pos x="28" y="70"/>
                  </a:cxn>
                  <a:cxn ang="0">
                    <a:pos x="36" y="72"/>
                  </a:cxn>
                  <a:cxn ang="0">
                    <a:pos x="36" y="72"/>
                  </a:cxn>
                  <a:cxn ang="0">
                    <a:pos x="40" y="72"/>
                  </a:cxn>
                  <a:cxn ang="0">
                    <a:pos x="42" y="2"/>
                  </a:cxn>
                  <a:cxn ang="0">
                    <a:pos x="42" y="2"/>
                  </a:cxn>
                  <a:cxn ang="0">
                    <a:pos x="36" y="0"/>
                  </a:cxn>
                  <a:cxn ang="0">
                    <a:pos x="36" y="0"/>
                  </a:cxn>
                </a:cxnLst>
                <a:rect l="0" t="0" r="r" b="b"/>
                <a:pathLst>
                  <a:path w="42" h="72">
                    <a:moveTo>
                      <a:pt x="36" y="0"/>
                    </a:moveTo>
                    <a:lnTo>
                      <a:pt x="36" y="0"/>
                    </a:lnTo>
                    <a:lnTo>
                      <a:pt x="28" y="2"/>
                    </a:lnTo>
                    <a:lnTo>
                      <a:pt x="22" y="4"/>
                    </a:lnTo>
                    <a:lnTo>
                      <a:pt x="16" y="6"/>
                    </a:lnTo>
                    <a:lnTo>
                      <a:pt x="10" y="12"/>
                    </a:lnTo>
                    <a:lnTo>
                      <a:pt x="6" y="16"/>
                    </a:lnTo>
                    <a:lnTo>
                      <a:pt x="2" y="22"/>
                    </a:lnTo>
                    <a:lnTo>
                      <a:pt x="0" y="30"/>
                    </a:lnTo>
                    <a:lnTo>
                      <a:pt x="0" y="36"/>
                    </a:lnTo>
                    <a:lnTo>
                      <a:pt x="0" y="36"/>
                    </a:lnTo>
                    <a:lnTo>
                      <a:pt x="0" y="44"/>
                    </a:lnTo>
                    <a:lnTo>
                      <a:pt x="2" y="50"/>
                    </a:lnTo>
                    <a:lnTo>
                      <a:pt x="6" y="56"/>
                    </a:lnTo>
                    <a:lnTo>
                      <a:pt x="10" y="62"/>
                    </a:lnTo>
                    <a:lnTo>
                      <a:pt x="16" y="66"/>
                    </a:lnTo>
                    <a:lnTo>
                      <a:pt x="22" y="68"/>
                    </a:lnTo>
                    <a:lnTo>
                      <a:pt x="28" y="70"/>
                    </a:lnTo>
                    <a:lnTo>
                      <a:pt x="36" y="72"/>
                    </a:lnTo>
                    <a:lnTo>
                      <a:pt x="36" y="72"/>
                    </a:lnTo>
                    <a:lnTo>
                      <a:pt x="40" y="72"/>
                    </a:lnTo>
                    <a:lnTo>
                      <a:pt x="42" y="2"/>
                    </a:lnTo>
                    <a:lnTo>
                      <a:pt x="42" y="2"/>
                    </a:lnTo>
                    <a:lnTo>
                      <a:pt x="36" y="0"/>
                    </a:lnTo>
                    <a:lnTo>
                      <a:pt x="36" y="0"/>
                    </a:lnTo>
                    <a:close/>
                  </a:path>
                </a:pathLst>
              </a:custGeom>
              <a:solidFill>
                <a:srgbClr val="5BBB9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84" name="Freeform 939"/>
              <p:cNvSpPr/>
              <p:nvPr/>
            </p:nvSpPr>
            <p:spPr bwMode="auto">
              <a:xfrm>
                <a:off x="2528888" y="2901950"/>
                <a:ext cx="28575" cy="28575"/>
              </a:xfrm>
              <a:custGeom>
                <a:avLst/>
                <a:gdLst/>
                <a:ahLst/>
                <a:cxnLst>
                  <a:cxn ang="0">
                    <a:pos x="18" y="8"/>
                  </a:cxn>
                  <a:cxn ang="0">
                    <a:pos x="18" y="8"/>
                  </a:cxn>
                  <a:cxn ang="0">
                    <a:pos x="16" y="12"/>
                  </a:cxn>
                  <a:cxn ang="0">
                    <a:pos x="16" y="14"/>
                  </a:cxn>
                  <a:cxn ang="0">
                    <a:pos x="12" y="16"/>
                  </a:cxn>
                  <a:cxn ang="0">
                    <a:pos x="8" y="18"/>
                  </a:cxn>
                  <a:cxn ang="0">
                    <a:pos x="8" y="18"/>
                  </a:cxn>
                  <a:cxn ang="0">
                    <a:pos x="6" y="16"/>
                  </a:cxn>
                  <a:cxn ang="0">
                    <a:pos x="2" y="14"/>
                  </a:cxn>
                  <a:cxn ang="0">
                    <a:pos x="0" y="12"/>
                  </a:cxn>
                  <a:cxn ang="0">
                    <a:pos x="0" y="8"/>
                  </a:cxn>
                  <a:cxn ang="0">
                    <a:pos x="0" y="8"/>
                  </a:cxn>
                  <a:cxn ang="0">
                    <a:pos x="0" y="4"/>
                  </a:cxn>
                  <a:cxn ang="0">
                    <a:pos x="2" y="2"/>
                  </a:cxn>
                  <a:cxn ang="0">
                    <a:pos x="6" y="0"/>
                  </a:cxn>
                  <a:cxn ang="0">
                    <a:pos x="8" y="0"/>
                  </a:cxn>
                  <a:cxn ang="0">
                    <a:pos x="8" y="0"/>
                  </a:cxn>
                  <a:cxn ang="0">
                    <a:pos x="12" y="0"/>
                  </a:cxn>
                  <a:cxn ang="0">
                    <a:pos x="16" y="2"/>
                  </a:cxn>
                  <a:cxn ang="0">
                    <a:pos x="16" y="4"/>
                  </a:cxn>
                  <a:cxn ang="0">
                    <a:pos x="18" y="8"/>
                  </a:cxn>
                  <a:cxn ang="0">
                    <a:pos x="18" y="8"/>
                  </a:cxn>
                </a:cxnLst>
                <a:rect l="0" t="0" r="r" b="b"/>
                <a:pathLst>
                  <a:path w="18" h="18">
                    <a:moveTo>
                      <a:pt x="18" y="8"/>
                    </a:moveTo>
                    <a:lnTo>
                      <a:pt x="18" y="8"/>
                    </a:lnTo>
                    <a:lnTo>
                      <a:pt x="16" y="12"/>
                    </a:lnTo>
                    <a:lnTo>
                      <a:pt x="16" y="14"/>
                    </a:lnTo>
                    <a:lnTo>
                      <a:pt x="12" y="16"/>
                    </a:lnTo>
                    <a:lnTo>
                      <a:pt x="8" y="18"/>
                    </a:lnTo>
                    <a:lnTo>
                      <a:pt x="8" y="18"/>
                    </a:lnTo>
                    <a:lnTo>
                      <a:pt x="6" y="16"/>
                    </a:lnTo>
                    <a:lnTo>
                      <a:pt x="2" y="14"/>
                    </a:lnTo>
                    <a:lnTo>
                      <a:pt x="0" y="12"/>
                    </a:lnTo>
                    <a:lnTo>
                      <a:pt x="0" y="8"/>
                    </a:lnTo>
                    <a:lnTo>
                      <a:pt x="0" y="8"/>
                    </a:lnTo>
                    <a:lnTo>
                      <a:pt x="0" y="4"/>
                    </a:lnTo>
                    <a:lnTo>
                      <a:pt x="2" y="2"/>
                    </a:lnTo>
                    <a:lnTo>
                      <a:pt x="6" y="0"/>
                    </a:lnTo>
                    <a:lnTo>
                      <a:pt x="8" y="0"/>
                    </a:lnTo>
                    <a:lnTo>
                      <a:pt x="8" y="0"/>
                    </a:lnTo>
                    <a:lnTo>
                      <a:pt x="12" y="0"/>
                    </a:lnTo>
                    <a:lnTo>
                      <a:pt x="16" y="2"/>
                    </a:lnTo>
                    <a:lnTo>
                      <a:pt x="16" y="4"/>
                    </a:lnTo>
                    <a:lnTo>
                      <a:pt x="18" y="8"/>
                    </a:lnTo>
                    <a:lnTo>
                      <a:pt x="18" y="8"/>
                    </a:lnTo>
                    <a:close/>
                  </a:path>
                </a:pathLst>
              </a:custGeom>
              <a:solidFill>
                <a:srgbClr val="FF9708"/>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85" name="Freeform 940"/>
              <p:cNvSpPr/>
              <p:nvPr/>
            </p:nvSpPr>
            <p:spPr bwMode="auto">
              <a:xfrm>
                <a:off x="2624138" y="2784475"/>
                <a:ext cx="25400" cy="28575"/>
              </a:xfrm>
              <a:custGeom>
                <a:avLst/>
                <a:gdLst/>
                <a:ahLst/>
                <a:cxnLst>
                  <a:cxn ang="0">
                    <a:pos x="16" y="8"/>
                  </a:cxn>
                  <a:cxn ang="0">
                    <a:pos x="16" y="8"/>
                  </a:cxn>
                  <a:cxn ang="0">
                    <a:pos x="16" y="12"/>
                  </a:cxn>
                  <a:cxn ang="0">
                    <a:pos x="14" y="14"/>
                  </a:cxn>
                  <a:cxn ang="0">
                    <a:pos x="12" y="16"/>
                  </a:cxn>
                  <a:cxn ang="0">
                    <a:pos x="8" y="18"/>
                  </a:cxn>
                  <a:cxn ang="0">
                    <a:pos x="8" y="18"/>
                  </a:cxn>
                  <a:cxn ang="0">
                    <a:pos x="4" y="16"/>
                  </a:cxn>
                  <a:cxn ang="0">
                    <a:pos x="2" y="14"/>
                  </a:cxn>
                  <a:cxn ang="0">
                    <a:pos x="0" y="12"/>
                  </a:cxn>
                  <a:cxn ang="0">
                    <a:pos x="0" y="8"/>
                  </a:cxn>
                  <a:cxn ang="0">
                    <a:pos x="0" y="8"/>
                  </a:cxn>
                  <a:cxn ang="0">
                    <a:pos x="0" y="6"/>
                  </a:cxn>
                  <a:cxn ang="0">
                    <a:pos x="2" y="2"/>
                  </a:cxn>
                  <a:cxn ang="0">
                    <a:pos x="4" y="0"/>
                  </a:cxn>
                  <a:cxn ang="0">
                    <a:pos x="8" y="0"/>
                  </a:cxn>
                  <a:cxn ang="0">
                    <a:pos x="8" y="0"/>
                  </a:cxn>
                  <a:cxn ang="0">
                    <a:pos x="12" y="0"/>
                  </a:cxn>
                  <a:cxn ang="0">
                    <a:pos x="14" y="2"/>
                  </a:cxn>
                  <a:cxn ang="0">
                    <a:pos x="16" y="6"/>
                  </a:cxn>
                  <a:cxn ang="0">
                    <a:pos x="16" y="8"/>
                  </a:cxn>
                  <a:cxn ang="0">
                    <a:pos x="16" y="8"/>
                  </a:cxn>
                </a:cxnLst>
                <a:rect l="0" t="0" r="r" b="b"/>
                <a:pathLst>
                  <a:path w="16" h="18">
                    <a:moveTo>
                      <a:pt x="16" y="8"/>
                    </a:moveTo>
                    <a:lnTo>
                      <a:pt x="16" y="8"/>
                    </a:lnTo>
                    <a:lnTo>
                      <a:pt x="16" y="12"/>
                    </a:lnTo>
                    <a:lnTo>
                      <a:pt x="14" y="14"/>
                    </a:lnTo>
                    <a:lnTo>
                      <a:pt x="12" y="16"/>
                    </a:lnTo>
                    <a:lnTo>
                      <a:pt x="8" y="18"/>
                    </a:lnTo>
                    <a:lnTo>
                      <a:pt x="8" y="18"/>
                    </a:lnTo>
                    <a:lnTo>
                      <a:pt x="4" y="16"/>
                    </a:lnTo>
                    <a:lnTo>
                      <a:pt x="2" y="14"/>
                    </a:lnTo>
                    <a:lnTo>
                      <a:pt x="0" y="12"/>
                    </a:lnTo>
                    <a:lnTo>
                      <a:pt x="0" y="8"/>
                    </a:lnTo>
                    <a:lnTo>
                      <a:pt x="0" y="8"/>
                    </a:lnTo>
                    <a:lnTo>
                      <a:pt x="0" y="6"/>
                    </a:lnTo>
                    <a:lnTo>
                      <a:pt x="2" y="2"/>
                    </a:lnTo>
                    <a:lnTo>
                      <a:pt x="4" y="0"/>
                    </a:lnTo>
                    <a:lnTo>
                      <a:pt x="8" y="0"/>
                    </a:lnTo>
                    <a:lnTo>
                      <a:pt x="8" y="0"/>
                    </a:lnTo>
                    <a:lnTo>
                      <a:pt x="12" y="0"/>
                    </a:lnTo>
                    <a:lnTo>
                      <a:pt x="14" y="2"/>
                    </a:lnTo>
                    <a:lnTo>
                      <a:pt x="16" y="6"/>
                    </a:lnTo>
                    <a:lnTo>
                      <a:pt x="16" y="8"/>
                    </a:lnTo>
                    <a:lnTo>
                      <a:pt x="16" y="8"/>
                    </a:lnTo>
                    <a:close/>
                  </a:path>
                </a:pathLst>
              </a:custGeom>
              <a:solidFill>
                <a:srgbClr val="8B3A08"/>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86" name="Freeform 941"/>
              <p:cNvSpPr/>
              <p:nvPr/>
            </p:nvSpPr>
            <p:spPr bwMode="auto">
              <a:xfrm>
                <a:off x="2703513" y="2667000"/>
                <a:ext cx="28575" cy="28575"/>
              </a:xfrm>
              <a:custGeom>
                <a:avLst/>
                <a:gdLst/>
                <a:ahLst/>
                <a:cxnLst>
                  <a:cxn ang="0">
                    <a:pos x="18" y="8"/>
                  </a:cxn>
                  <a:cxn ang="0">
                    <a:pos x="18" y="8"/>
                  </a:cxn>
                  <a:cxn ang="0">
                    <a:pos x="16" y="12"/>
                  </a:cxn>
                  <a:cxn ang="0">
                    <a:pos x="14" y="14"/>
                  </a:cxn>
                  <a:cxn ang="0">
                    <a:pos x="12" y="16"/>
                  </a:cxn>
                  <a:cxn ang="0">
                    <a:pos x="8" y="18"/>
                  </a:cxn>
                  <a:cxn ang="0">
                    <a:pos x="8" y="18"/>
                  </a:cxn>
                  <a:cxn ang="0">
                    <a:pos x="4" y="16"/>
                  </a:cxn>
                  <a:cxn ang="0">
                    <a:pos x="2" y="14"/>
                  </a:cxn>
                  <a:cxn ang="0">
                    <a:pos x="0" y="12"/>
                  </a:cxn>
                  <a:cxn ang="0">
                    <a:pos x="0" y="8"/>
                  </a:cxn>
                  <a:cxn ang="0">
                    <a:pos x="0" y="8"/>
                  </a:cxn>
                  <a:cxn ang="0">
                    <a:pos x="0" y="6"/>
                  </a:cxn>
                  <a:cxn ang="0">
                    <a:pos x="2" y="2"/>
                  </a:cxn>
                  <a:cxn ang="0">
                    <a:pos x="4" y="0"/>
                  </a:cxn>
                  <a:cxn ang="0">
                    <a:pos x="8" y="0"/>
                  </a:cxn>
                  <a:cxn ang="0">
                    <a:pos x="8" y="0"/>
                  </a:cxn>
                  <a:cxn ang="0">
                    <a:pos x="12" y="0"/>
                  </a:cxn>
                  <a:cxn ang="0">
                    <a:pos x="14" y="2"/>
                  </a:cxn>
                  <a:cxn ang="0">
                    <a:pos x="16" y="6"/>
                  </a:cxn>
                  <a:cxn ang="0">
                    <a:pos x="18" y="8"/>
                  </a:cxn>
                  <a:cxn ang="0">
                    <a:pos x="18" y="8"/>
                  </a:cxn>
                </a:cxnLst>
                <a:rect l="0" t="0" r="r" b="b"/>
                <a:pathLst>
                  <a:path w="18" h="18">
                    <a:moveTo>
                      <a:pt x="18" y="8"/>
                    </a:moveTo>
                    <a:lnTo>
                      <a:pt x="18" y="8"/>
                    </a:lnTo>
                    <a:lnTo>
                      <a:pt x="16" y="12"/>
                    </a:lnTo>
                    <a:lnTo>
                      <a:pt x="14" y="14"/>
                    </a:lnTo>
                    <a:lnTo>
                      <a:pt x="12" y="16"/>
                    </a:lnTo>
                    <a:lnTo>
                      <a:pt x="8" y="18"/>
                    </a:lnTo>
                    <a:lnTo>
                      <a:pt x="8" y="18"/>
                    </a:lnTo>
                    <a:lnTo>
                      <a:pt x="4" y="16"/>
                    </a:lnTo>
                    <a:lnTo>
                      <a:pt x="2" y="14"/>
                    </a:lnTo>
                    <a:lnTo>
                      <a:pt x="0" y="12"/>
                    </a:lnTo>
                    <a:lnTo>
                      <a:pt x="0" y="8"/>
                    </a:lnTo>
                    <a:lnTo>
                      <a:pt x="0" y="8"/>
                    </a:lnTo>
                    <a:lnTo>
                      <a:pt x="0" y="6"/>
                    </a:lnTo>
                    <a:lnTo>
                      <a:pt x="2" y="2"/>
                    </a:lnTo>
                    <a:lnTo>
                      <a:pt x="4" y="0"/>
                    </a:lnTo>
                    <a:lnTo>
                      <a:pt x="8" y="0"/>
                    </a:lnTo>
                    <a:lnTo>
                      <a:pt x="8" y="0"/>
                    </a:lnTo>
                    <a:lnTo>
                      <a:pt x="12" y="0"/>
                    </a:lnTo>
                    <a:lnTo>
                      <a:pt x="14" y="2"/>
                    </a:lnTo>
                    <a:lnTo>
                      <a:pt x="16" y="6"/>
                    </a:lnTo>
                    <a:lnTo>
                      <a:pt x="18" y="8"/>
                    </a:lnTo>
                    <a:lnTo>
                      <a:pt x="18" y="8"/>
                    </a:lnTo>
                    <a:close/>
                  </a:path>
                </a:pathLst>
              </a:custGeom>
              <a:solidFill>
                <a:srgbClr val="B8B108"/>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87" name="Freeform 942"/>
              <p:cNvSpPr/>
              <p:nvPr/>
            </p:nvSpPr>
            <p:spPr bwMode="auto">
              <a:xfrm>
                <a:off x="2805113" y="2717800"/>
                <a:ext cx="28575" cy="28575"/>
              </a:xfrm>
              <a:custGeom>
                <a:avLst/>
                <a:gdLst/>
                <a:ahLst/>
                <a:cxnLst>
                  <a:cxn ang="0">
                    <a:pos x="18" y="10"/>
                  </a:cxn>
                  <a:cxn ang="0">
                    <a:pos x="18" y="10"/>
                  </a:cxn>
                  <a:cxn ang="0">
                    <a:pos x="18" y="12"/>
                  </a:cxn>
                  <a:cxn ang="0">
                    <a:pos x="16" y="16"/>
                  </a:cxn>
                  <a:cxn ang="0">
                    <a:pos x="12" y="18"/>
                  </a:cxn>
                  <a:cxn ang="0">
                    <a:pos x="10" y="18"/>
                  </a:cxn>
                  <a:cxn ang="0">
                    <a:pos x="10" y="18"/>
                  </a:cxn>
                  <a:cxn ang="0">
                    <a:pos x="6" y="18"/>
                  </a:cxn>
                  <a:cxn ang="0">
                    <a:pos x="2" y="16"/>
                  </a:cxn>
                  <a:cxn ang="0">
                    <a:pos x="2" y="12"/>
                  </a:cxn>
                  <a:cxn ang="0">
                    <a:pos x="0" y="10"/>
                  </a:cxn>
                  <a:cxn ang="0">
                    <a:pos x="0" y="10"/>
                  </a:cxn>
                  <a:cxn ang="0">
                    <a:pos x="2" y="6"/>
                  </a:cxn>
                  <a:cxn ang="0">
                    <a:pos x="2" y="2"/>
                  </a:cxn>
                  <a:cxn ang="0">
                    <a:pos x="6" y="0"/>
                  </a:cxn>
                  <a:cxn ang="0">
                    <a:pos x="10" y="0"/>
                  </a:cxn>
                  <a:cxn ang="0">
                    <a:pos x="10" y="0"/>
                  </a:cxn>
                  <a:cxn ang="0">
                    <a:pos x="12" y="0"/>
                  </a:cxn>
                  <a:cxn ang="0">
                    <a:pos x="16" y="2"/>
                  </a:cxn>
                  <a:cxn ang="0">
                    <a:pos x="18" y="6"/>
                  </a:cxn>
                  <a:cxn ang="0">
                    <a:pos x="18" y="10"/>
                  </a:cxn>
                  <a:cxn ang="0">
                    <a:pos x="18" y="10"/>
                  </a:cxn>
                </a:cxnLst>
                <a:rect l="0" t="0" r="r" b="b"/>
                <a:pathLst>
                  <a:path w="18" h="18">
                    <a:moveTo>
                      <a:pt x="18" y="10"/>
                    </a:moveTo>
                    <a:lnTo>
                      <a:pt x="18" y="10"/>
                    </a:lnTo>
                    <a:lnTo>
                      <a:pt x="18" y="12"/>
                    </a:lnTo>
                    <a:lnTo>
                      <a:pt x="16" y="16"/>
                    </a:lnTo>
                    <a:lnTo>
                      <a:pt x="12" y="18"/>
                    </a:lnTo>
                    <a:lnTo>
                      <a:pt x="10" y="18"/>
                    </a:lnTo>
                    <a:lnTo>
                      <a:pt x="10" y="18"/>
                    </a:lnTo>
                    <a:lnTo>
                      <a:pt x="6" y="18"/>
                    </a:lnTo>
                    <a:lnTo>
                      <a:pt x="2" y="16"/>
                    </a:lnTo>
                    <a:lnTo>
                      <a:pt x="2" y="12"/>
                    </a:lnTo>
                    <a:lnTo>
                      <a:pt x="0" y="10"/>
                    </a:lnTo>
                    <a:lnTo>
                      <a:pt x="0" y="10"/>
                    </a:lnTo>
                    <a:lnTo>
                      <a:pt x="2" y="6"/>
                    </a:lnTo>
                    <a:lnTo>
                      <a:pt x="2" y="2"/>
                    </a:lnTo>
                    <a:lnTo>
                      <a:pt x="6" y="0"/>
                    </a:lnTo>
                    <a:lnTo>
                      <a:pt x="10" y="0"/>
                    </a:lnTo>
                    <a:lnTo>
                      <a:pt x="10" y="0"/>
                    </a:lnTo>
                    <a:lnTo>
                      <a:pt x="12" y="0"/>
                    </a:lnTo>
                    <a:lnTo>
                      <a:pt x="16" y="2"/>
                    </a:lnTo>
                    <a:lnTo>
                      <a:pt x="18" y="6"/>
                    </a:lnTo>
                    <a:lnTo>
                      <a:pt x="18" y="10"/>
                    </a:lnTo>
                    <a:lnTo>
                      <a:pt x="18" y="10"/>
                    </a:lnTo>
                    <a:close/>
                  </a:path>
                </a:pathLst>
              </a:custGeom>
              <a:solidFill>
                <a:srgbClr val="835383"/>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88" name="Freeform 943"/>
              <p:cNvSpPr/>
              <p:nvPr/>
            </p:nvSpPr>
            <p:spPr bwMode="auto">
              <a:xfrm>
                <a:off x="2747963" y="2867025"/>
                <a:ext cx="28575" cy="28575"/>
              </a:xfrm>
              <a:custGeom>
                <a:avLst/>
                <a:gdLst/>
                <a:ahLst/>
                <a:cxnLst>
                  <a:cxn ang="0">
                    <a:pos x="18" y="10"/>
                  </a:cxn>
                  <a:cxn ang="0">
                    <a:pos x="18" y="10"/>
                  </a:cxn>
                  <a:cxn ang="0">
                    <a:pos x="18" y="14"/>
                  </a:cxn>
                  <a:cxn ang="0">
                    <a:pos x="16" y="16"/>
                  </a:cxn>
                  <a:cxn ang="0">
                    <a:pos x="14" y="18"/>
                  </a:cxn>
                  <a:cxn ang="0">
                    <a:pos x="10" y="18"/>
                  </a:cxn>
                  <a:cxn ang="0">
                    <a:pos x="10" y="18"/>
                  </a:cxn>
                  <a:cxn ang="0">
                    <a:pos x="6" y="18"/>
                  </a:cxn>
                  <a:cxn ang="0">
                    <a:pos x="4" y="16"/>
                  </a:cxn>
                  <a:cxn ang="0">
                    <a:pos x="2" y="14"/>
                  </a:cxn>
                  <a:cxn ang="0">
                    <a:pos x="0" y="10"/>
                  </a:cxn>
                  <a:cxn ang="0">
                    <a:pos x="0" y="10"/>
                  </a:cxn>
                  <a:cxn ang="0">
                    <a:pos x="2" y="6"/>
                  </a:cxn>
                  <a:cxn ang="0">
                    <a:pos x="4" y="4"/>
                  </a:cxn>
                  <a:cxn ang="0">
                    <a:pos x="6" y="2"/>
                  </a:cxn>
                  <a:cxn ang="0">
                    <a:pos x="10" y="0"/>
                  </a:cxn>
                  <a:cxn ang="0">
                    <a:pos x="10" y="0"/>
                  </a:cxn>
                  <a:cxn ang="0">
                    <a:pos x="14" y="2"/>
                  </a:cxn>
                  <a:cxn ang="0">
                    <a:pos x="16" y="4"/>
                  </a:cxn>
                  <a:cxn ang="0">
                    <a:pos x="18" y="6"/>
                  </a:cxn>
                  <a:cxn ang="0">
                    <a:pos x="18" y="10"/>
                  </a:cxn>
                  <a:cxn ang="0">
                    <a:pos x="18" y="10"/>
                  </a:cxn>
                </a:cxnLst>
                <a:rect l="0" t="0" r="r" b="b"/>
                <a:pathLst>
                  <a:path w="18" h="18">
                    <a:moveTo>
                      <a:pt x="18" y="10"/>
                    </a:moveTo>
                    <a:lnTo>
                      <a:pt x="18" y="10"/>
                    </a:lnTo>
                    <a:lnTo>
                      <a:pt x="18" y="14"/>
                    </a:lnTo>
                    <a:lnTo>
                      <a:pt x="16" y="16"/>
                    </a:lnTo>
                    <a:lnTo>
                      <a:pt x="14" y="18"/>
                    </a:lnTo>
                    <a:lnTo>
                      <a:pt x="10" y="18"/>
                    </a:lnTo>
                    <a:lnTo>
                      <a:pt x="10" y="18"/>
                    </a:lnTo>
                    <a:lnTo>
                      <a:pt x="6" y="18"/>
                    </a:lnTo>
                    <a:lnTo>
                      <a:pt x="4" y="16"/>
                    </a:lnTo>
                    <a:lnTo>
                      <a:pt x="2" y="14"/>
                    </a:lnTo>
                    <a:lnTo>
                      <a:pt x="0" y="10"/>
                    </a:lnTo>
                    <a:lnTo>
                      <a:pt x="0" y="10"/>
                    </a:lnTo>
                    <a:lnTo>
                      <a:pt x="2" y="6"/>
                    </a:lnTo>
                    <a:lnTo>
                      <a:pt x="4" y="4"/>
                    </a:lnTo>
                    <a:lnTo>
                      <a:pt x="6" y="2"/>
                    </a:lnTo>
                    <a:lnTo>
                      <a:pt x="10" y="0"/>
                    </a:lnTo>
                    <a:lnTo>
                      <a:pt x="10" y="0"/>
                    </a:lnTo>
                    <a:lnTo>
                      <a:pt x="14" y="2"/>
                    </a:lnTo>
                    <a:lnTo>
                      <a:pt x="16" y="4"/>
                    </a:lnTo>
                    <a:lnTo>
                      <a:pt x="18" y="6"/>
                    </a:lnTo>
                    <a:lnTo>
                      <a:pt x="18" y="10"/>
                    </a:lnTo>
                    <a:lnTo>
                      <a:pt x="18" y="10"/>
                    </a:lnTo>
                    <a:close/>
                  </a:path>
                </a:pathLst>
              </a:custGeom>
              <a:solidFill>
                <a:srgbClr val="ACD2B6"/>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89" name="Freeform 944"/>
              <p:cNvSpPr/>
              <p:nvPr/>
            </p:nvSpPr>
            <p:spPr bwMode="auto">
              <a:xfrm>
                <a:off x="2706688" y="3022600"/>
                <a:ext cx="28575" cy="28575"/>
              </a:xfrm>
              <a:custGeom>
                <a:avLst/>
                <a:gdLst/>
                <a:ahLst/>
                <a:cxnLst>
                  <a:cxn ang="0">
                    <a:pos x="18" y="10"/>
                  </a:cxn>
                  <a:cxn ang="0">
                    <a:pos x="18" y="10"/>
                  </a:cxn>
                  <a:cxn ang="0">
                    <a:pos x="18" y="12"/>
                  </a:cxn>
                  <a:cxn ang="0">
                    <a:pos x="16" y="16"/>
                  </a:cxn>
                  <a:cxn ang="0">
                    <a:pos x="12" y="18"/>
                  </a:cxn>
                  <a:cxn ang="0">
                    <a:pos x="10" y="18"/>
                  </a:cxn>
                  <a:cxn ang="0">
                    <a:pos x="10" y="18"/>
                  </a:cxn>
                  <a:cxn ang="0">
                    <a:pos x="6" y="18"/>
                  </a:cxn>
                  <a:cxn ang="0">
                    <a:pos x="2" y="16"/>
                  </a:cxn>
                  <a:cxn ang="0">
                    <a:pos x="0" y="12"/>
                  </a:cxn>
                  <a:cxn ang="0">
                    <a:pos x="0" y="10"/>
                  </a:cxn>
                  <a:cxn ang="0">
                    <a:pos x="0" y="10"/>
                  </a:cxn>
                  <a:cxn ang="0">
                    <a:pos x="0" y="6"/>
                  </a:cxn>
                  <a:cxn ang="0">
                    <a:pos x="2" y="4"/>
                  </a:cxn>
                  <a:cxn ang="0">
                    <a:pos x="6" y="2"/>
                  </a:cxn>
                  <a:cxn ang="0">
                    <a:pos x="10" y="0"/>
                  </a:cxn>
                  <a:cxn ang="0">
                    <a:pos x="10" y="0"/>
                  </a:cxn>
                  <a:cxn ang="0">
                    <a:pos x="12" y="2"/>
                  </a:cxn>
                  <a:cxn ang="0">
                    <a:pos x="16" y="4"/>
                  </a:cxn>
                  <a:cxn ang="0">
                    <a:pos x="18" y="6"/>
                  </a:cxn>
                  <a:cxn ang="0">
                    <a:pos x="18" y="10"/>
                  </a:cxn>
                  <a:cxn ang="0">
                    <a:pos x="18" y="10"/>
                  </a:cxn>
                </a:cxnLst>
                <a:rect l="0" t="0" r="r" b="b"/>
                <a:pathLst>
                  <a:path w="18" h="18">
                    <a:moveTo>
                      <a:pt x="18" y="10"/>
                    </a:moveTo>
                    <a:lnTo>
                      <a:pt x="18" y="10"/>
                    </a:lnTo>
                    <a:lnTo>
                      <a:pt x="18" y="12"/>
                    </a:lnTo>
                    <a:lnTo>
                      <a:pt x="16" y="16"/>
                    </a:lnTo>
                    <a:lnTo>
                      <a:pt x="12" y="18"/>
                    </a:lnTo>
                    <a:lnTo>
                      <a:pt x="10" y="18"/>
                    </a:lnTo>
                    <a:lnTo>
                      <a:pt x="10" y="18"/>
                    </a:lnTo>
                    <a:lnTo>
                      <a:pt x="6" y="18"/>
                    </a:lnTo>
                    <a:lnTo>
                      <a:pt x="2" y="16"/>
                    </a:lnTo>
                    <a:lnTo>
                      <a:pt x="0" y="12"/>
                    </a:lnTo>
                    <a:lnTo>
                      <a:pt x="0" y="10"/>
                    </a:lnTo>
                    <a:lnTo>
                      <a:pt x="0" y="10"/>
                    </a:lnTo>
                    <a:lnTo>
                      <a:pt x="0" y="6"/>
                    </a:lnTo>
                    <a:lnTo>
                      <a:pt x="2" y="4"/>
                    </a:lnTo>
                    <a:lnTo>
                      <a:pt x="6" y="2"/>
                    </a:lnTo>
                    <a:lnTo>
                      <a:pt x="10" y="0"/>
                    </a:lnTo>
                    <a:lnTo>
                      <a:pt x="10" y="0"/>
                    </a:lnTo>
                    <a:lnTo>
                      <a:pt x="12" y="2"/>
                    </a:lnTo>
                    <a:lnTo>
                      <a:pt x="16" y="4"/>
                    </a:lnTo>
                    <a:lnTo>
                      <a:pt x="18" y="6"/>
                    </a:lnTo>
                    <a:lnTo>
                      <a:pt x="18" y="10"/>
                    </a:lnTo>
                    <a:lnTo>
                      <a:pt x="18" y="10"/>
                    </a:lnTo>
                    <a:close/>
                  </a:path>
                </a:pathLst>
              </a:custGeom>
              <a:solidFill>
                <a:srgbClr val="F07CB6"/>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90" name="Freeform 945"/>
              <p:cNvSpPr/>
              <p:nvPr/>
            </p:nvSpPr>
            <p:spPr bwMode="auto">
              <a:xfrm>
                <a:off x="2433638" y="2971800"/>
                <a:ext cx="28575" cy="28575"/>
              </a:xfrm>
              <a:custGeom>
                <a:avLst/>
                <a:gdLst/>
                <a:ahLst/>
                <a:cxnLst>
                  <a:cxn ang="0">
                    <a:pos x="18" y="8"/>
                  </a:cxn>
                  <a:cxn ang="0">
                    <a:pos x="18" y="8"/>
                  </a:cxn>
                  <a:cxn ang="0">
                    <a:pos x="18" y="12"/>
                  </a:cxn>
                  <a:cxn ang="0">
                    <a:pos x="16" y="16"/>
                  </a:cxn>
                  <a:cxn ang="0">
                    <a:pos x="14" y="16"/>
                  </a:cxn>
                  <a:cxn ang="0">
                    <a:pos x="10" y="18"/>
                  </a:cxn>
                  <a:cxn ang="0">
                    <a:pos x="10" y="18"/>
                  </a:cxn>
                  <a:cxn ang="0">
                    <a:pos x="6" y="16"/>
                  </a:cxn>
                  <a:cxn ang="0">
                    <a:pos x="4" y="16"/>
                  </a:cxn>
                  <a:cxn ang="0">
                    <a:pos x="2" y="12"/>
                  </a:cxn>
                  <a:cxn ang="0">
                    <a:pos x="0" y="8"/>
                  </a:cxn>
                  <a:cxn ang="0">
                    <a:pos x="0" y="8"/>
                  </a:cxn>
                  <a:cxn ang="0">
                    <a:pos x="2" y="6"/>
                  </a:cxn>
                  <a:cxn ang="0">
                    <a:pos x="4" y="2"/>
                  </a:cxn>
                  <a:cxn ang="0">
                    <a:pos x="6" y="0"/>
                  </a:cxn>
                  <a:cxn ang="0">
                    <a:pos x="10" y="0"/>
                  </a:cxn>
                  <a:cxn ang="0">
                    <a:pos x="10" y="0"/>
                  </a:cxn>
                  <a:cxn ang="0">
                    <a:pos x="14" y="0"/>
                  </a:cxn>
                  <a:cxn ang="0">
                    <a:pos x="16" y="2"/>
                  </a:cxn>
                  <a:cxn ang="0">
                    <a:pos x="18" y="6"/>
                  </a:cxn>
                  <a:cxn ang="0">
                    <a:pos x="18" y="8"/>
                  </a:cxn>
                  <a:cxn ang="0">
                    <a:pos x="18" y="8"/>
                  </a:cxn>
                </a:cxnLst>
                <a:rect l="0" t="0" r="r" b="b"/>
                <a:pathLst>
                  <a:path w="18" h="18">
                    <a:moveTo>
                      <a:pt x="18" y="8"/>
                    </a:moveTo>
                    <a:lnTo>
                      <a:pt x="18" y="8"/>
                    </a:lnTo>
                    <a:lnTo>
                      <a:pt x="18" y="12"/>
                    </a:lnTo>
                    <a:lnTo>
                      <a:pt x="16" y="16"/>
                    </a:lnTo>
                    <a:lnTo>
                      <a:pt x="14" y="16"/>
                    </a:lnTo>
                    <a:lnTo>
                      <a:pt x="10" y="18"/>
                    </a:lnTo>
                    <a:lnTo>
                      <a:pt x="10" y="18"/>
                    </a:lnTo>
                    <a:lnTo>
                      <a:pt x="6" y="16"/>
                    </a:lnTo>
                    <a:lnTo>
                      <a:pt x="4" y="16"/>
                    </a:lnTo>
                    <a:lnTo>
                      <a:pt x="2" y="12"/>
                    </a:lnTo>
                    <a:lnTo>
                      <a:pt x="0" y="8"/>
                    </a:lnTo>
                    <a:lnTo>
                      <a:pt x="0" y="8"/>
                    </a:lnTo>
                    <a:lnTo>
                      <a:pt x="2" y="6"/>
                    </a:lnTo>
                    <a:lnTo>
                      <a:pt x="4" y="2"/>
                    </a:lnTo>
                    <a:lnTo>
                      <a:pt x="6" y="0"/>
                    </a:lnTo>
                    <a:lnTo>
                      <a:pt x="10" y="0"/>
                    </a:lnTo>
                    <a:lnTo>
                      <a:pt x="10" y="0"/>
                    </a:lnTo>
                    <a:lnTo>
                      <a:pt x="14" y="0"/>
                    </a:lnTo>
                    <a:lnTo>
                      <a:pt x="16" y="2"/>
                    </a:lnTo>
                    <a:lnTo>
                      <a:pt x="18" y="6"/>
                    </a:lnTo>
                    <a:lnTo>
                      <a:pt x="18" y="8"/>
                    </a:lnTo>
                    <a:lnTo>
                      <a:pt x="18" y="8"/>
                    </a:lnTo>
                    <a:close/>
                  </a:path>
                </a:pathLst>
              </a:custGeom>
              <a:solidFill>
                <a:srgbClr val="6AA7C7"/>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91" name="Freeform 946"/>
              <p:cNvSpPr/>
              <p:nvPr/>
            </p:nvSpPr>
            <p:spPr bwMode="auto">
              <a:xfrm>
                <a:off x="2430463" y="3098800"/>
                <a:ext cx="28575" cy="28575"/>
              </a:xfrm>
              <a:custGeom>
                <a:avLst/>
                <a:gdLst/>
                <a:ahLst/>
                <a:cxnLst>
                  <a:cxn ang="0">
                    <a:pos x="18" y="8"/>
                  </a:cxn>
                  <a:cxn ang="0">
                    <a:pos x="18" y="8"/>
                  </a:cxn>
                  <a:cxn ang="0">
                    <a:pos x="16" y="12"/>
                  </a:cxn>
                  <a:cxn ang="0">
                    <a:pos x="14" y="14"/>
                  </a:cxn>
                  <a:cxn ang="0">
                    <a:pos x="12" y="16"/>
                  </a:cxn>
                  <a:cxn ang="0">
                    <a:pos x="8" y="18"/>
                  </a:cxn>
                  <a:cxn ang="0">
                    <a:pos x="8" y="18"/>
                  </a:cxn>
                  <a:cxn ang="0">
                    <a:pos x="6" y="16"/>
                  </a:cxn>
                  <a:cxn ang="0">
                    <a:pos x="2" y="14"/>
                  </a:cxn>
                  <a:cxn ang="0">
                    <a:pos x="0" y="12"/>
                  </a:cxn>
                  <a:cxn ang="0">
                    <a:pos x="0" y="8"/>
                  </a:cxn>
                  <a:cxn ang="0">
                    <a:pos x="0" y="8"/>
                  </a:cxn>
                  <a:cxn ang="0">
                    <a:pos x="0" y="6"/>
                  </a:cxn>
                  <a:cxn ang="0">
                    <a:pos x="2" y="2"/>
                  </a:cxn>
                  <a:cxn ang="0">
                    <a:pos x="6" y="0"/>
                  </a:cxn>
                  <a:cxn ang="0">
                    <a:pos x="8" y="0"/>
                  </a:cxn>
                  <a:cxn ang="0">
                    <a:pos x="8" y="0"/>
                  </a:cxn>
                  <a:cxn ang="0">
                    <a:pos x="12" y="0"/>
                  </a:cxn>
                  <a:cxn ang="0">
                    <a:pos x="14" y="2"/>
                  </a:cxn>
                  <a:cxn ang="0">
                    <a:pos x="16" y="6"/>
                  </a:cxn>
                  <a:cxn ang="0">
                    <a:pos x="18" y="8"/>
                  </a:cxn>
                  <a:cxn ang="0">
                    <a:pos x="18" y="8"/>
                  </a:cxn>
                </a:cxnLst>
                <a:rect l="0" t="0" r="r" b="b"/>
                <a:pathLst>
                  <a:path w="18" h="18">
                    <a:moveTo>
                      <a:pt x="18" y="8"/>
                    </a:moveTo>
                    <a:lnTo>
                      <a:pt x="18" y="8"/>
                    </a:lnTo>
                    <a:lnTo>
                      <a:pt x="16" y="12"/>
                    </a:lnTo>
                    <a:lnTo>
                      <a:pt x="14" y="14"/>
                    </a:lnTo>
                    <a:lnTo>
                      <a:pt x="12" y="16"/>
                    </a:lnTo>
                    <a:lnTo>
                      <a:pt x="8" y="18"/>
                    </a:lnTo>
                    <a:lnTo>
                      <a:pt x="8" y="18"/>
                    </a:lnTo>
                    <a:lnTo>
                      <a:pt x="6" y="16"/>
                    </a:lnTo>
                    <a:lnTo>
                      <a:pt x="2" y="14"/>
                    </a:lnTo>
                    <a:lnTo>
                      <a:pt x="0" y="12"/>
                    </a:lnTo>
                    <a:lnTo>
                      <a:pt x="0" y="8"/>
                    </a:lnTo>
                    <a:lnTo>
                      <a:pt x="0" y="8"/>
                    </a:lnTo>
                    <a:lnTo>
                      <a:pt x="0" y="6"/>
                    </a:lnTo>
                    <a:lnTo>
                      <a:pt x="2" y="2"/>
                    </a:lnTo>
                    <a:lnTo>
                      <a:pt x="6" y="0"/>
                    </a:lnTo>
                    <a:lnTo>
                      <a:pt x="8" y="0"/>
                    </a:lnTo>
                    <a:lnTo>
                      <a:pt x="8" y="0"/>
                    </a:lnTo>
                    <a:lnTo>
                      <a:pt x="12" y="0"/>
                    </a:lnTo>
                    <a:lnTo>
                      <a:pt x="14" y="2"/>
                    </a:lnTo>
                    <a:lnTo>
                      <a:pt x="16" y="6"/>
                    </a:lnTo>
                    <a:lnTo>
                      <a:pt x="18" y="8"/>
                    </a:lnTo>
                    <a:lnTo>
                      <a:pt x="18" y="8"/>
                    </a:lnTo>
                    <a:close/>
                  </a:path>
                </a:pathLst>
              </a:custGeom>
              <a:solidFill>
                <a:srgbClr val="6AA7C7"/>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92" name="Freeform 947"/>
              <p:cNvSpPr/>
              <p:nvPr/>
            </p:nvSpPr>
            <p:spPr bwMode="auto">
              <a:xfrm>
                <a:off x="2424113" y="3225800"/>
                <a:ext cx="28575" cy="28575"/>
              </a:xfrm>
              <a:custGeom>
                <a:avLst/>
                <a:gdLst/>
                <a:ahLst/>
                <a:cxnLst>
                  <a:cxn ang="0">
                    <a:pos x="18" y="8"/>
                  </a:cxn>
                  <a:cxn ang="0">
                    <a:pos x="18" y="8"/>
                  </a:cxn>
                  <a:cxn ang="0">
                    <a:pos x="18" y="12"/>
                  </a:cxn>
                  <a:cxn ang="0">
                    <a:pos x="16" y="14"/>
                  </a:cxn>
                  <a:cxn ang="0">
                    <a:pos x="14" y="16"/>
                  </a:cxn>
                  <a:cxn ang="0">
                    <a:pos x="10" y="18"/>
                  </a:cxn>
                  <a:cxn ang="0">
                    <a:pos x="10" y="18"/>
                  </a:cxn>
                  <a:cxn ang="0">
                    <a:pos x="6" y="16"/>
                  </a:cxn>
                  <a:cxn ang="0">
                    <a:pos x="4" y="14"/>
                  </a:cxn>
                  <a:cxn ang="0">
                    <a:pos x="2" y="12"/>
                  </a:cxn>
                  <a:cxn ang="0">
                    <a:pos x="0" y="8"/>
                  </a:cxn>
                  <a:cxn ang="0">
                    <a:pos x="0" y="8"/>
                  </a:cxn>
                  <a:cxn ang="0">
                    <a:pos x="2" y="6"/>
                  </a:cxn>
                  <a:cxn ang="0">
                    <a:pos x="4" y="2"/>
                  </a:cxn>
                  <a:cxn ang="0">
                    <a:pos x="6" y="0"/>
                  </a:cxn>
                  <a:cxn ang="0">
                    <a:pos x="10" y="0"/>
                  </a:cxn>
                  <a:cxn ang="0">
                    <a:pos x="10" y="0"/>
                  </a:cxn>
                  <a:cxn ang="0">
                    <a:pos x="14" y="0"/>
                  </a:cxn>
                  <a:cxn ang="0">
                    <a:pos x="16" y="2"/>
                  </a:cxn>
                  <a:cxn ang="0">
                    <a:pos x="18" y="6"/>
                  </a:cxn>
                  <a:cxn ang="0">
                    <a:pos x="18" y="8"/>
                  </a:cxn>
                  <a:cxn ang="0">
                    <a:pos x="18" y="8"/>
                  </a:cxn>
                </a:cxnLst>
                <a:rect l="0" t="0" r="r" b="b"/>
                <a:pathLst>
                  <a:path w="18" h="18">
                    <a:moveTo>
                      <a:pt x="18" y="8"/>
                    </a:moveTo>
                    <a:lnTo>
                      <a:pt x="18" y="8"/>
                    </a:lnTo>
                    <a:lnTo>
                      <a:pt x="18" y="12"/>
                    </a:lnTo>
                    <a:lnTo>
                      <a:pt x="16" y="14"/>
                    </a:lnTo>
                    <a:lnTo>
                      <a:pt x="14" y="16"/>
                    </a:lnTo>
                    <a:lnTo>
                      <a:pt x="10" y="18"/>
                    </a:lnTo>
                    <a:lnTo>
                      <a:pt x="10" y="18"/>
                    </a:lnTo>
                    <a:lnTo>
                      <a:pt x="6" y="16"/>
                    </a:lnTo>
                    <a:lnTo>
                      <a:pt x="4" y="14"/>
                    </a:lnTo>
                    <a:lnTo>
                      <a:pt x="2" y="12"/>
                    </a:lnTo>
                    <a:lnTo>
                      <a:pt x="0" y="8"/>
                    </a:lnTo>
                    <a:lnTo>
                      <a:pt x="0" y="8"/>
                    </a:lnTo>
                    <a:lnTo>
                      <a:pt x="2" y="6"/>
                    </a:lnTo>
                    <a:lnTo>
                      <a:pt x="4" y="2"/>
                    </a:lnTo>
                    <a:lnTo>
                      <a:pt x="6" y="0"/>
                    </a:lnTo>
                    <a:lnTo>
                      <a:pt x="10" y="0"/>
                    </a:lnTo>
                    <a:lnTo>
                      <a:pt x="10" y="0"/>
                    </a:lnTo>
                    <a:lnTo>
                      <a:pt x="14" y="0"/>
                    </a:lnTo>
                    <a:lnTo>
                      <a:pt x="16" y="2"/>
                    </a:lnTo>
                    <a:lnTo>
                      <a:pt x="18" y="6"/>
                    </a:lnTo>
                    <a:lnTo>
                      <a:pt x="18" y="8"/>
                    </a:lnTo>
                    <a:lnTo>
                      <a:pt x="18" y="8"/>
                    </a:lnTo>
                    <a:close/>
                  </a:path>
                </a:pathLst>
              </a:custGeom>
              <a:solidFill>
                <a:srgbClr val="6AA7C7"/>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93" name="Freeform 948"/>
              <p:cNvSpPr/>
              <p:nvPr/>
            </p:nvSpPr>
            <p:spPr bwMode="auto">
              <a:xfrm>
                <a:off x="2424113" y="3346450"/>
                <a:ext cx="28575" cy="28575"/>
              </a:xfrm>
              <a:custGeom>
                <a:avLst/>
                <a:gdLst/>
                <a:ahLst/>
                <a:cxnLst>
                  <a:cxn ang="0">
                    <a:pos x="18" y="10"/>
                  </a:cxn>
                  <a:cxn ang="0">
                    <a:pos x="18" y="10"/>
                  </a:cxn>
                  <a:cxn ang="0">
                    <a:pos x="18" y="12"/>
                  </a:cxn>
                  <a:cxn ang="0">
                    <a:pos x="16" y="16"/>
                  </a:cxn>
                  <a:cxn ang="0">
                    <a:pos x="14" y="18"/>
                  </a:cxn>
                  <a:cxn ang="0">
                    <a:pos x="10" y="18"/>
                  </a:cxn>
                  <a:cxn ang="0">
                    <a:pos x="10" y="18"/>
                  </a:cxn>
                  <a:cxn ang="0">
                    <a:pos x="6" y="18"/>
                  </a:cxn>
                  <a:cxn ang="0">
                    <a:pos x="4" y="16"/>
                  </a:cxn>
                  <a:cxn ang="0">
                    <a:pos x="2" y="12"/>
                  </a:cxn>
                  <a:cxn ang="0">
                    <a:pos x="0" y="10"/>
                  </a:cxn>
                  <a:cxn ang="0">
                    <a:pos x="0" y="10"/>
                  </a:cxn>
                  <a:cxn ang="0">
                    <a:pos x="2" y="6"/>
                  </a:cxn>
                  <a:cxn ang="0">
                    <a:pos x="4" y="4"/>
                  </a:cxn>
                  <a:cxn ang="0">
                    <a:pos x="6" y="2"/>
                  </a:cxn>
                  <a:cxn ang="0">
                    <a:pos x="10" y="0"/>
                  </a:cxn>
                  <a:cxn ang="0">
                    <a:pos x="10" y="0"/>
                  </a:cxn>
                  <a:cxn ang="0">
                    <a:pos x="14" y="2"/>
                  </a:cxn>
                  <a:cxn ang="0">
                    <a:pos x="16" y="4"/>
                  </a:cxn>
                  <a:cxn ang="0">
                    <a:pos x="18" y="6"/>
                  </a:cxn>
                  <a:cxn ang="0">
                    <a:pos x="18" y="10"/>
                  </a:cxn>
                  <a:cxn ang="0">
                    <a:pos x="18" y="10"/>
                  </a:cxn>
                </a:cxnLst>
                <a:rect l="0" t="0" r="r" b="b"/>
                <a:pathLst>
                  <a:path w="18" h="18">
                    <a:moveTo>
                      <a:pt x="18" y="10"/>
                    </a:moveTo>
                    <a:lnTo>
                      <a:pt x="18" y="10"/>
                    </a:lnTo>
                    <a:lnTo>
                      <a:pt x="18" y="12"/>
                    </a:lnTo>
                    <a:lnTo>
                      <a:pt x="16" y="16"/>
                    </a:lnTo>
                    <a:lnTo>
                      <a:pt x="14" y="18"/>
                    </a:lnTo>
                    <a:lnTo>
                      <a:pt x="10" y="18"/>
                    </a:lnTo>
                    <a:lnTo>
                      <a:pt x="10" y="18"/>
                    </a:lnTo>
                    <a:lnTo>
                      <a:pt x="6" y="18"/>
                    </a:lnTo>
                    <a:lnTo>
                      <a:pt x="4" y="16"/>
                    </a:lnTo>
                    <a:lnTo>
                      <a:pt x="2" y="12"/>
                    </a:lnTo>
                    <a:lnTo>
                      <a:pt x="0" y="10"/>
                    </a:lnTo>
                    <a:lnTo>
                      <a:pt x="0" y="10"/>
                    </a:lnTo>
                    <a:lnTo>
                      <a:pt x="2" y="6"/>
                    </a:lnTo>
                    <a:lnTo>
                      <a:pt x="4" y="4"/>
                    </a:lnTo>
                    <a:lnTo>
                      <a:pt x="6" y="2"/>
                    </a:lnTo>
                    <a:lnTo>
                      <a:pt x="10" y="0"/>
                    </a:lnTo>
                    <a:lnTo>
                      <a:pt x="10" y="0"/>
                    </a:lnTo>
                    <a:lnTo>
                      <a:pt x="14" y="2"/>
                    </a:lnTo>
                    <a:lnTo>
                      <a:pt x="16" y="4"/>
                    </a:lnTo>
                    <a:lnTo>
                      <a:pt x="18" y="6"/>
                    </a:lnTo>
                    <a:lnTo>
                      <a:pt x="18" y="10"/>
                    </a:lnTo>
                    <a:lnTo>
                      <a:pt x="18" y="10"/>
                    </a:lnTo>
                    <a:close/>
                  </a:path>
                </a:pathLst>
              </a:custGeom>
              <a:solidFill>
                <a:srgbClr val="6AA7C7"/>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94" name="Freeform 949"/>
              <p:cNvSpPr/>
              <p:nvPr/>
            </p:nvSpPr>
            <p:spPr bwMode="auto">
              <a:xfrm>
                <a:off x="2430463" y="3463925"/>
                <a:ext cx="28575" cy="28575"/>
              </a:xfrm>
              <a:custGeom>
                <a:avLst/>
                <a:gdLst/>
                <a:ahLst/>
                <a:cxnLst>
                  <a:cxn ang="0">
                    <a:pos x="18" y="10"/>
                  </a:cxn>
                  <a:cxn ang="0">
                    <a:pos x="18" y="10"/>
                  </a:cxn>
                  <a:cxn ang="0">
                    <a:pos x="16" y="12"/>
                  </a:cxn>
                  <a:cxn ang="0">
                    <a:pos x="14" y="16"/>
                  </a:cxn>
                  <a:cxn ang="0">
                    <a:pos x="12" y="18"/>
                  </a:cxn>
                  <a:cxn ang="0">
                    <a:pos x="8" y="18"/>
                  </a:cxn>
                  <a:cxn ang="0">
                    <a:pos x="8" y="18"/>
                  </a:cxn>
                  <a:cxn ang="0">
                    <a:pos x="6" y="18"/>
                  </a:cxn>
                  <a:cxn ang="0">
                    <a:pos x="2" y="16"/>
                  </a:cxn>
                  <a:cxn ang="0">
                    <a:pos x="0" y="12"/>
                  </a:cxn>
                  <a:cxn ang="0">
                    <a:pos x="0" y="10"/>
                  </a:cxn>
                  <a:cxn ang="0">
                    <a:pos x="0" y="10"/>
                  </a:cxn>
                  <a:cxn ang="0">
                    <a:pos x="0" y="6"/>
                  </a:cxn>
                  <a:cxn ang="0">
                    <a:pos x="2" y="4"/>
                  </a:cxn>
                  <a:cxn ang="0">
                    <a:pos x="6" y="2"/>
                  </a:cxn>
                  <a:cxn ang="0">
                    <a:pos x="8" y="0"/>
                  </a:cxn>
                  <a:cxn ang="0">
                    <a:pos x="8" y="0"/>
                  </a:cxn>
                  <a:cxn ang="0">
                    <a:pos x="12" y="2"/>
                  </a:cxn>
                  <a:cxn ang="0">
                    <a:pos x="14" y="4"/>
                  </a:cxn>
                  <a:cxn ang="0">
                    <a:pos x="16" y="6"/>
                  </a:cxn>
                  <a:cxn ang="0">
                    <a:pos x="18" y="10"/>
                  </a:cxn>
                  <a:cxn ang="0">
                    <a:pos x="18" y="10"/>
                  </a:cxn>
                </a:cxnLst>
                <a:rect l="0" t="0" r="r" b="b"/>
                <a:pathLst>
                  <a:path w="18" h="18">
                    <a:moveTo>
                      <a:pt x="18" y="10"/>
                    </a:moveTo>
                    <a:lnTo>
                      <a:pt x="18" y="10"/>
                    </a:lnTo>
                    <a:lnTo>
                      <a:pt x="16" y="12"/>
                    </a:lnTo>
                    <a:lnTo>
                      <a:pt x="14" y="16"/>
                    </a:lnTo>
                    <a:lnTo>
                      <a:pt x="12" y="18"/>
                    </a:lnTo>
                    <a:lnTo>
                      <a:pt x="8" y="18"/>
                    </a:lnTo>
                    <a:lnTo>
                      <a:pt x="8" y="18"/>
                    </a:lnTo>
                    <a:lnTo>
                      <a:pt x="6" y="18"/>
                    </a:lnTo>
                    <a:lnTo>
                      <a:pt x="2" y="16"/>
                    </a:lnTo>
                    <a:lnTo>
                      <a:pt x="0" y="12"/>
                    </a:lnTo>
                    <a:lnTo>
                      <a:pt x="0" y="10"/>
                    </a:lnTo>
                    <a:lnTo>
                      <a:pt x="0" y="10"/>
                    </a:lnTo>
                    <a:lnTo>
                      <a:pt x="0" y="6"/>
                    </a:lnTo>
                    <a:lnTo>
                      <a:pt x="2" y="4"/>
                    </a:lnTo>
                    <a:lnTo>
                      <a:pt x="6" y="2"/>
                    </a:lnTo>
                    <a:lnTo>
                      <a:pt x="8" y="0"/>
                    </a:lnTo>
                    <a:lnTo>
                      <a:pt x="8" y="0"/>
                    </a:lnTo>
                    <a:lnTo>
                      <a:pt x="12" y="2"/>
                    </a:lnTo>
                    <a:lnTo>
                      <a:pt x="14" y="4"/>
                    </a:lnTo>
                    <a:lnTo>
                      <a:pt x="16" y="6"/>
                    </a:lnTo>
                    <a:lnTo>
                      <a:pt x="18" y="10"/>
                    </a:lnTo>
                    <a:lnTo>
                      <a:pt x="18" y="10"/>
                    </a:lnTo>
                    <a:close/>
                  </a:path>
                </a:pathLst>
              </a:custGeom>
              <a:solidFill>
                <a:srgbClr val="6AA7C7"/>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95" name="Freeform 950"/>
              <p:cNvSpPr/>
              <p:nvPr/>
            </p:nvSpPr>
            <p:spPr bwMode="auto">
              <a:xfrm>
                <a:off x="2424113" y="3571875"/>
                <a:ext cx="28575" cy="28575"/>
              </a:xfrm>
              <a:custGeom>
                <a:avLst/>
                <a:gdLst/>
                <a:ahLst/>
                <a:cxnLst>
                  <a:cxn ang="0">
                    <a:pos x="18" y="10"/>
                  </a:cxn>
                  <a:cxn ang="0">
                    <a:pos x="18" y="10"/>
                  </a:cxn>
                  <a:cxn ang="0">
                    <a:pos x="18" y="12"/>
                  </a:cxn>
                  <a:cxn ang="0">
                    <a:pos x="16" y="16"/>
                  </a:cxn>
                  <a:cxn ang="0">
                    <a:pos x="14" y="18"/>
                  </a:cxn>
                  <a:cxn ang="0">
                    <a:pos x="10" y="18"/>
                  </a:cxn>
                  <a:cxn ang="0">
                    <a:pos x="10" y="18"/>
                  </a:cxn>
                  <a:cxn ang="0">
                    <a:pos x="6" y="18"/>
                  </a:cxn>
                  <a:cxn ang="0">
                    <a:pos x="4" y="16"/>
                  </a:cxn>
                  <a:cxn ang="0">
                    <a:pos x="2" y="12"/>
                  </a:cxn>
                  <a:cxn ang="0">
                    <a:pos x="0" y="10"/>
                  </a:cxn>
                  <a:cxn ang="0">
                    <a:pos x="0" y="10"/>
                  </a:cxn>
                  <a:cxn ang="0">
                    <a:pos x="2" y="6"/>
                  </a:cxn>
                  <a:cxn ang="0">
                    <a:pos x="4" y="4"/>
                  </a:cxn>
                  <a:cxn ang="0">
                    <a:pos x="6" y="2"/>
                  </a:cxn>
                  <a:cxn ang="0">
                    <a:pos x="10" y="0"/>
                  </a:cxn>
                  <a:cxn ang="0">
                    <a:pos x="10" y="0"/>
                  </a:cxn>
                  <a:cxn ang="0">
                    <a:pos x="14" y="2"/>
                  </a:cxn>
                  <a:cxn ang="0">
                    <a:pos x="16" y="4"/>
                  </a:cxn>
                  <a:cxn ang="0">
                    <a:pos x="18" y="6"/>
                  </a:cxn>
                  <a:cxn ang="0">
                    <a:pos x="18" y="10"/>
                  </a:cxn>
                  <a:cxn ang="0">
                    <a:pos x="18" y="10"/>
                  </a:cxn>
                </a:cxnLst>
                <a:rect l="0" t="0" r="r" b="b"/>
                <a:pathLst>
                  <a:path w="18" h="18">
                    <a:moveTo>
                      <a:pt x="18" y="10"/>
                    </a:moveTo>
                    <a:lnTo>
                      <a:pt x="18" y="10"/>
                    </a:lnTo>
                    <a:lnTo>
                      <a:pt x="18" y="12"/>
                    </a:lnTo>
                    <a:lnTo>
                      <a:pt x="16" y="16"/>
                    </a:lnTo>
                    <a:lnTo>
                      <a:pt x="14" y="18"/>
                    </a:lnTo>
                    <a:lnTo>
                      <a:pt x="10" y="18"/>
                    </a:lnTo>
                    <a:lnTo>
                      <a:pt x="10" y="18"/>
                    </a:lnTo>
                    <a:lnTo>
                      <a:pt x="6" y="18"/>
                    </a:lnTo>
                    <a:lnTo>
                      <a:pt x="4" y="16"/>
                    </a:lnTo>
                    <a:lnTo>
                      <a:pt x="2" y="12"/>
                    </a:lnTo>
                    <a:lnTo>
                      <a:pt x="0" y="10"/>
                    </a:lnTo>
                    <a:lnTo>
                      <a:pt x="0" y="10"/>
                    </a:lnTo>
                    <a:lnTo>
                      <a:pt x="2" y="6"/>
                    </a:lnTo>
                    <a:lnTo>
                      <a:pt x="4" y="4"/>
                    </a:lnTo>
                    <a:lnTo>
                      <a:pt x="6" y="2"/>
                    </a:lnTo>
                    <a:lnTo>
                      <a:pt x="10" y="0"/>
                    </a:lnTo>
                    <a:lnTo>
                      <a:pt x="10" y="0"/>
                    </a:lnTo>
                    <a:lnTo>
                      <a:pt x="14" y="2"/>
                    </a:lnTo>
                    <a:lnTo>
                      <a:pt x="16" y="4"/>
                    </a:lnTo>
                    <a:lnTo>
                      <a:pt x="18" y="6"/>
                    </a:lnTo>
                    <a:lnTo>
                      <a:pt x="18" y="10"/>
                    </a:lnTo>
                    <a:lnTo>
                      <a:pt x="18" y="10"/>
                    </a:lnTo>
                    <a:close/>
                  </a:path>
                </a:pathLst>
              </a:custGeom>
              <a:solidFill>
                <a:srgbClr val="6AA7C7"/>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96" name="Freeform 951"/>
              <p:cNvSpPr/>
              <p:nvPr/>
            </p:nvSpPr>
            <p:spPr bwMode="auto">
              <a:xfrm>
                <a:off x="2538413" y="3038475"/>
                <a:ext cx="28575" cy="28575"/>
              </a:xfrm>
              <a:custGeom>
                <a:avLst/>
                <a:gdLst/>
                <a:ahLst/>
                <a:cxnLst>
                  <a:cxn ang="0">
                    <a:pos x="18" y="8"/>
                  </a:cxn>
                  <a:cxn ang="0">
                    <a:pos x="18" y="8"/>
                  </a:cxn>
                  <a:cxn ang="0">
                    <a:pos x="16" y="12"/>
                  </a:cxn>
                  <a:cxn ang="0">
                    <a:pos x="14" y="14"/>
                  </a:cxn>
                  <a:cxn ang="0">
                    <a:pos x="12" y="16"/>
                  </a:cxn>
                  <a:cxn ang="0">
                    <a:pos x="8" y="18"/>
                  </a:cxn>
                  <a:cxn ang="0">
                    <a:pos x="8" y="18"/>
                  </a:cxn>
                  <a:cxn ang="0">
                    <a:pos x="6" y="16"/>
                  </a:cxn>
                  <a:cxn ang="0">
                    <a:pos x="2" y="14"/>
                  </a:cxn>
                  <a:cxn ang="0">
                    <a:pos x="0" y="12"/>
                  </a:cxn>
                  <a:cxn ang="0">
                    <a:pos x="0" y="8"/>
                  </a:cxn>
                  <a:cxn ang="0">
                    <a:pos x="0" y="8"/>
                  </a:cxn>
                  <a:cxn ang="0">
                    <a:pos x="0" y="4"/>
                  </a:cxn>
                  <a:cxn ang="0">
                    <a:pos x="2" y="2"/>
                  </a:cxn>
                  <a:cxn ang="0">
                    <a:pos x="6" y="0"/>
                  </a:cxn>
                  <a:cxn ang="0">
                    <a:pos x="8" y="0"/>
                  </a:cxn>
                  <a:cxn ang="0">
                    <a:pos x="8" y="0"/>
                  </a:cxn>
                  <a:cxn ang="0">
                    <a:pos x="12" y="0"/>
                  </a:cxn>
                  <a:cxn ang="0">
                    <a:pos x="14" y="2"/>
                  </a:cxn>
                  <a:cxn ang="0">
                    <a:pos x="16" y="4"/>
                  </a:cxn>
                  <a:cxn ang="0">
                    <a:pos x="18" y="8"/>
                  </a:cxn>
                  <a:cxn ang="0">
                    <a:pos x="18" y="8"/>
                  </a:cxn>
                </a:cxnLst>
                <a:rect l="0" t="0" r="r" b="b"/>
                <a:pathLst>
                  <a:path w="18" h="18">
                    <a:moveTo>
                      <a:pt x="18" y="8"/>
                    </a:moveTo>
                    <a:lnTo>
                      <a:pt x="18" y="8"/>
                    </a:lnTo>
                    <a:lnTo>
                      <a:pt x="16" y="12"/>
                    </a:lnTo>
                    <a:lnTo>
                      <a:pt x="14" y="14"/>
                    </a:lnTo>
                    <a:lnTo>
                      <a:pt x="12" y="16"/>
                    </a:lnTo>
                    <a:lnTo>
                      <a:pt x="8" y="18"/>
                    </a:lnTo>
                    <a:lnTo>
                      <a:pt x="8" y="18"/>
                    </a:lnTo>
                    <a:lnTo>
                      <a:pt x="6" y="16"/>
                    </a:lnTo>
                    <a:lnTo>
                      <a:pt x="2" y="14"/>
                    </a:lnTo>
                    <a:lnTo>
                      <a:pt x="0" y="12"/>
                    </a:lnTo>
                    <a:lnTo>
                      <a:pt x="0" y="8"/>
                    </a:lnTo>
                    <a:lnTo>
                      <a:pt x="0" y="8"/>
                    </a:lnTo>
                    <a:lnTo>
                      <a:pt x="0" y="4"/>
                    </a:lnTo>
                    <a:lnTo>
                      <a:pt x="2" y="2"/>
                    </a:lnTo>
                    <a:lnTo>
                      <a:pt x="6" y="0"/>
                    </a:lnTo>
                    <a:lnTo>
                      <a:pt x="8" y="0"/>
                    </a:lnTo>
                    <a:lnTo>
                      <a:pt x="8" y="0"/>
                    </a:lnTo>
                    <a:lnTo>
                      <a:pt x="12" y="0"/>
                    </a:lnTo>
                    <a:lnTo>
                      <a:pt x="14" y="2"/>
                    </a:lnTo>
                    <a:lnTo>
                      <a:pt x="16" y="4"/>
                    </a:lnTo>
                    <a:lnTo>
                      <a:pt x="18" y="8"/>
                    </a:lnTo>
                    <a:lnTo>
                      <a:pt x="18" y="8"/>
                    </a:lnTo>
                    <a:close/>
                  </a:path>
                </a:pathLst>
              </a:custGeom>
              <a:solidFill>
                <a:srgbClr val="88569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97" name="Freeform 952"/>
              <p:cNvSpPr/>
              <p:nvPr/>
            </p:nvSpPr>
            <p:spPr bwMode="auto">
              <a:xfrm>
                <a:off x="2528888" y="3165475"/>
                <a:ext cx="28575" cy="25400"/>
              </a:xfrm>
              <a:custGeom>
                <a:avLst/>
                <a:gdLst/>
                <a:ahLst/>
                <a:cxnLst>
                  <a:cxn ang="0">
                    <a:pos x="18" y="8"/>
                  </a:cxn>
                  <a:cxn ang="0">
                    <a:pos x="18" y="8"/>
                  </a:cxn>
                  <a:cxn ang="0">
                    <a:pos x="16" y="12"/>
                  </a:cxn>
                  <a:cxn ang="0">
                    <a:pos x="16" y="14"/>
                  </a:cxn>
                  <a:cxn ang="0">
                    <a:pos x="12" y="16"/>
                  </a:cxn>
                  <a:cxn ang="0">
                    <a:pos x="8" y="16"/>
                  </a:cxn>
                  <a:cxn ang="0">
                    <a:pos x="8" y="16"/>
                  </a:cxn>
                  <a:cxn ang="0">
                    <a:pos x="6" y="16"/>
                  </a:cxn>
                  <a:cxn ang="0">
                    <a:pos x="2" y="14"/>
                  </a:cxn>
                  <a:cxn ang="0">
                    <a:pos x="0" y="12"/>
                  </a:cxn>
                  <a:cxn ang="0">
                    <a:pos x="0" y="8"/>
                  </a:cxn>
                  <a:cxn ang="0">
                    <a:pos x="0" y="8"/>
                  </a:cxn>
                  <a:cxn ang="0">
                    <a:pos x="0" y="4"/>
                  </a:cxn>
                  <a:cxn ang="0">
                    <a:pos x="2" y="2"/>
                  </a:cxn>
                  <a:cxn ang="0">
                    <a:pos x="6" y="0"/>
                  </a:cxn>
                  <a:cxn ang="0">
                    <a:pos x="8" y="0"/>
                  </a:cxn>
                  <a:cxn ang="0">
                    <a:pos x="8" y="0"/>
                  </a:cxn>
                  <a:cxn ang="0">
                    <a:pos x="12" y="0"/>
                  </a:cxn>
                  <a:cxn ang="0">
                    <a:pos x="16" y="2"/>
                  </a:cxn>
                  <a:cxn ang="0">
                    <a:pos x="16" y="4"/>
                  </a:cxn>
                  <a:cxn ang="0">
                    <a:pos x="18" y="8"/>
                  </a:cxn>
                  <a:cxn ang="0">
                    <a:pos x="18" y="8"/>
                  </a:cxn>
                </a:cxnLst>
                <a:rect l="0" t="0" r="r" b="b"/>
                <a:pathLst>
                  <a:path w="18" h="16">
                    <a:moveTo>
                      <a:pt x="18" y="8"/>
                    </a:moveTo>
                    <a:lnTo>
                      <a:pt x="18" y="8"/>
                    </a:lnTo>
                    <a:lnTo>
                      <a:pt x="16" y="12"/>
                    </a:lnTo>
                    <a:lnTo>
                      <a:pt x="16" y="14"/>
                    </a:lnTo>
                    <a:lnTo>
                      <a:pt x="12" y="16"/>
                    </a:lnTo>
                    <a:lnTo>
                      <a:pt x="8" y="16"/>
                    </a:lnTo>
                    <a:lnTo>
                      <a:pt x="8" y="16"/>
                    </a:lnTo>
                    <a:lnTo>
                      <a:pt x="6" y="16"/>
                    </a:lnTo>
                    <a:lnTo>
                      <a:pt x="2" y="14"/>
                    </a:lnTo>
                    <a:lnTo>
                      <a:pt x="0" y="12"/>
                    </a:lnTo>
                    <a:lnTo>
                      <a:pt x="0" y="8"/>
                    </a:lnTo>
                    <a:lnTo>
                      <a:pt x="0" y="8"/>
                    </a:lnTo>
                    <a:lnTo>
                      <a:pt x="0" y="4"/>
                    </a:lnTo>
                    <a:lnTo>
                      <a:pt x="2" y="2"/>
                    </a:lnTo>
                    <a:lnTo>
                      <a:pt x="6" y="0"/>
                    </a:lnTo>
                    <a:lnTo>
                      <a:pt x="8" y="0"/>
                    </a:lnTo>
                    <a:lnTo>
                      <a:pt x="8" y="0"/>
                    </a:lnTo>
                    <a:lnTo>
                      <a:pt x="12" y="0"/>
                    </a:lnTo>
                    <a:lnTo>
                      <a:pt x="16" y="2"/>
                    </a:lnTo>
                    <a:lnTo>
                      <a:pt x="16" y="4"/>
                    </a:lnTo>
                    <a:lnTo>
                      <a:pt x="18" y="8"/>
                    </a:lnTo>
                    <a:lnTo>
                      <a:pt x="18" y="8"/>
                    </a:lnTo>
                    <a:close/>
                  </a:path>
                </a:pathLst>
              </a:custGeom>
              <a:solidFill>
                <a:srgbClr val="88569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98" name="Freeform 953"/>
              <p:cNvSpPr/>
              <p:nvPr/>
            </p:nvSpPr>
            <p:spPr bwMode="auto">
              <a:xfrm>
                <a:off x="2528888" y="3282950"/>
                <a:ext cx="28575" cy="25400"/>
              </a:xfrm>
              <a:custGeom>
                <a:avLst/>
                <a:gdLst/>
                <a:ahLst/>
                <a:cxnLst>
                  <a:cxn ang="0">
                    <a:pos x="18" y="8"/>
                  </a:cxn>
                  <a:cxn ang="0">
                    <a:pos x="18" y="8"/>
                  </a:cxn>
                  <a:cxn ang="0">
                    <a:pos x="16" y="12"/>
                  </a:cxn>
                  <a:cxn ang="0">
                    <a:pos x="16" y="14"/>
                  </a:cxn>
                  <a:cxn ang="0">
                    <a:pos x="12" y="16"/>
                  </a:cxn>
                  <a:cxn ang="0">
                    <a:pos x="8" y="16"/>
                  </a:cxn>
                  <a:cxn ang="0">
                    <a:pos x="8" y="16"/>
                  </a:cxn>
                  <a:cxn ang="0">
                    <a:pos x="6" y="16"/>
                  </a:cxn>
                  <a:cxn ang="0">
                    <a:pos x="2" y="14"/>
                  </a:cxn>
                  <a:cxn ang="0">
                    <a:pos x="0" y="12"/>
                  </a:cxn>
                  <a:cxn ang="0">
                    <a:pos x="0" y="8"/>
                  </a:cxn>
                  <a:cxn ang="0">
                    <a:pos x="0" y="8"/>
                  </a:cxn>
                  <a:cxn ang="0">
                    <a:pos x="0" y="4"/>
                  </a:cxn>
                  <a:cxn ang="0">
                    <a:pos x="2" y="2"/>
                  </a:cxn>
                  <a:cxn ang="0">
                    <a:pos x="6" y="0"/>
                  </a:cxn>
                  <a:cxn ang="0">
                    <a:pos x="8" y="0"/>
                  </a:cxn>
                  <a:cxn ang="0">
                    <a:pos x="8" y="0"/>
                  </a:cxn>
                  <a:cxn ang="0">
                    <a:pos x="12" y="0"/>
                  </a:cxn>
                  <a:cxn ang="0">
                    <a:pos x="16" y="2"/>
                  </a:cxn>
                  <a:cxn ang="0">
                    <a:pos x="16" y="4"/>
                  </a:cxn>
                  <a:cxn ang="0">
                    <a:pos x="18" y="8"/>
                  </a:cxn>
                  <a:cxn ang="0">
                    <a:pos x="18" y="8"/>
                  </a:cxn>
                </a:cxnLst>
                <a:rect l="0" t="0" r="r" b="b"/>
                <a:pathLst>
                  <a:path w="18" h="16">
                    <a:moveTo>
                      <a:pt x="18" y="8"/>
                    </a:moveTo>
                    <a:lnTo>
                      <a:pt x="18" y="8"/>
                    </a:lnTo>
                    <a:lnTo>
                      <a:pt x="16" y="12"/>
                    </a:lnTo>
                    <a:lnTo>
                      <a:pt x="16" y="14"/>
                    </a:lnTo>
                    <a:lnTo>
                      <a:pt x="12" y="16"/>
                    </a:lnTo>
                    <a:lnTo>
                      <a:pt x="8" y="16"/>
                    </a:lnTo>
                    <a:lnTo>
                      <a:pt x="8" y="16"/>
                    </a:lnTo>
                    <a:lnTo>
                      <a:pt x="6" y="16"/>
                    </a:lnTo>
                    <a:lnTo>
                      <a:pt x="2" y="14"/>
                    </a:lnTo>
                    <a:lnTo>
                      <a:pt x="0" y="12"/>
                    </a:lnTo>
                    <a:lnTo>
                      <a:pt x="0" y="8"/>
                    </a:lnTo>
                    <a:lnTo>
                      <a:pt x="0" y="8"/>
                    </a:lnTo>
                    <a:lnTo>
                      <a:pt x="0" y="4"/>
                    </a:lnTo>
                    <a:lnTo>
                      <a:pt x="2" y="2"/>
                    </a:lnTo>
                    <a:lnTo>
                      <a:pt x="6" y="0"/>
                    </a:lnTo>
                    <a:lnTo>
                      <a:pt x="8" y="0"/>
                    </a:lnTo>
                    <a:lnTo>
                      <a:pt x="8" y="0"/>
                    </a:lnTo>
                    <a:lnTo>
                      <a:pt x="12" y="0"/>
                    </a:lnTo>
                    <a:lnTo>
                      <a:pt x="16" y="2"/>
                    </a:lnTo>
                    <a:lnTo>
                      <a:pt x="16" y="4"/>
                    </a:lnTo>
                    <a:lnTo>
                      <a:pt x="18" y="8"/>
                    </a:lnTo>
                    <a:lnTo>
                      <a:pt x="18" y="8"/>
                    </a:lnTo>
                    <a:close/>
                  </a:path>
                </a:pathLst>
              </a:custGeom>
              <a:solidFill>
                <a:srgbClr val="88569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999" name="Freeform 954"/>
              <p:cNvSpPr/>
              <p:nvPr/>
            </p:nvSpPr>
            <p:spPr bwMode="auto">
              <a:xfrm>
                <a:off x="2532063" y="3422650"/>
                <a:ext cx="28575" cy="28575"/>
              </a:xfrm>
              <a:custGeom>
                <a:avLst/>
                <a:gdLst/>
                <a:ahLst/>
                <a:cxnLst>
                  <a:cxn ang="0">
                    <a:pos x="18" y="8"/>
                  </a:cxn>
                  <a:cxn ang="0">
                    <a:pos x="18" y="8"/>
                  </a:cxn>
                  <a:cxn ang="0">
                    <a:pos x="18" y="12"/>
                  </a:cxn>
                  <a:cxn ang="0">
                    <a:pos x="16" y="14"/>
                  </a:cxn>
                  <a:cxn ang="0">
                    <a:pos x="14" y="16"/>
                  </a:cxn>
                  <a:cxn ang="0">
                    <a:pos x="10" y="18"/>
                  </a:cxn>
                  <a:cxn ang="0">
                    <a:pos x="10" y="18"/>
                  </a:cxn>
                  <a:cxn ang="0">
                    <a:pos x="6" y="16"/>
                  </a:cxn>
                  <a:cxn ang="0">
                    <a:pos x="4" y="14"/>
                  </a:cxn>
                  <a:cxn ang="0">
                    <a:pos x="2" y="12"/>
                  </a:cxn>
                  <a:cxn ang="0">
                    <a:pos x="0" y="8"/>
                  </a:cxn>
                  <a:cxn ang="0">
                    <a:pos x="0" y="8"/>
                  </a:cxn>
                  <a:cxn ang="0">
                    <a:pos x="2" y="6"/>
                  </a:cxn>
                  <a:cxn ang="0">
                    <a:pos x="4" y="2"/>
                  </a:cxn>
                  <a:cxn ang="0">
                    <a:pos x="6" y="0"/>
                  </a:cxn>
                  <a:cxn ang="0">
                    <a:pos x="10" y="0"/>
                  </a:cxn>
                  <a:cxn ang="0">
                    <a:pos x="10" y="0"/>
                  </a:cxn>
                  <a:cxn ang="0">
                    <a:pos x="14" y="0"/>
                  </a:cxn>
                  <a:cxn ang="0">
                    <a:pos x="16" y="2"/>
                  </a:cxn>
                  <a:cxn ang="0">
                    <a:pos x="18" y="6"/>
                  </a:cxn>
                  <a:cxn ang="0">
                    <a:pos x="18" y="8"/>
                  </a:cxn>
                  <a:cxn ang="0">
                    <a:pos x="18" y="8"/>
                  </a:cxn>
                </a:cxnLst>
                <a:rect l="0" t="0" r="r" b="b"/>
                <a:pathLst>
                  <a:path w="18" h="18">
                    <a:moveTo>
                      <a:pt x="18" y="8"/>
                    </a:moveTo>
                    <a:lnTo>
                      <a:pt x="18" y="8"/>
                    </a:lnTo>
                    <a:lnTo>
                      <a:pt x="18" y="12"/>
                    </a:lnTo>
                    <a:lnTo>
                      <a:pt x="16" y="14"/>
                    </a:lnTo>
                    <a:lnTo>
                      <a:pt x="14" y="16"/>
                    </a:lnTo>
                    <a:lnTo>
                      <a:pt x="10" y="18"/>
                    </a:lnTo>
                    <a:lnTo>
                      <a:pt x="10" y="18"/>
                    </a:lnTo>
                    <a:lnTo>
                      <a:pt x="6" y="16"/>
                    </a:lnTo>
                    <a:lnTo>
                      <a:pt x="4" y="14"/>
                    </a:lnTo>
                    <a:lnTo>
                      <a:pt x="2" y="12"/>
                    </a:lnTo>
                    <a:lnTo>
                      <a:pt x="0" y="8"/>
                    </a:lnTo>
                    <a:lnTo>
                      <a:pt x="0" y="8"/>
                    </a:lnTo>
                    <a:lnTo>
                      <a:pt x="2" y="6"/>
                    </a:lnTo>
                    <a:lnTo>
                      <a:pt x="4" y="2"/>
                    </a:lnTo>
                    <a:lnTo>
                      <a:pt x="6" y="0"/>
                    </a:lnTo>
                    <a:lnTo>
                      <a:pt x="10" y="0"/>
                    </a:lnTo>
                    <a:lnTo>
                      <a:pt x="10" y="0"/>
                    </a:lnTo>
                    <a:lnTo>
                      <a:pt x="14" y="0"/>
                    </a:lnTo>
                    <a:lnTo>
                      <a:pt x="16" y="2"/>
                    </a:lnTo>
                    <a:lnTo>
                      <a:pt x="18" y="6"/>
                    </a:lnTo>
                    <a:lnTo>
                      <a:pt x="18" y="8"/>
                    </a:lnTo>
                    <a:lnTo>
                      <a:pt x="18" y="8"/>
                    </a:lnTo>
                    <a:close/>
                  </a:path>
                </a:pathLst>
              </a:custGeom>
              <a:solidFill>
                <a:srgbClr val="88569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000" name="Freeform 955"/>
              <p:cNvSpPr/>
              <p:nvPr/>
            </p:nvSpPr>
            <p:spPr bwMode="auto">
              <a:xfrm>
                <a:off x="2528888" y="3552825"/>
                <a:ext cx="28575" cy="28575"/>
              </a:xfrm>
              <a:custGeom>
                <a:avLst/>
                <a:gdLst/>
                <a:ahLst/>
                <a:cxnLst>
                  <a:cxn ang="0">
                    <a:pos x="18" y="10"/>
                  </a:cxn>
                  <a:cxn ang="0">
                    <a:pos x="18" y="10"/>
                  </a:cxn>
                  <a:cxn ang="0">
                    <a:pos x="16" y="12"/>
                  </a:cxn>
                  <a:cxn ang="0">
                    <a:pos x="16" y="16"/>
                  </a:cxn>
                  <a:cxn ang="0">
                    <a:pos x="12" y="18"/>
                  </a:cxn>
                  <a:cxn ang="0">
                    <a:pos x="8" y="18"/>
                  </a:cxn>
                  <a:cxn ang="0">
                    <a:pos x="8" y="18"/>
                  </a:cxn>
                  <a:cxn ang="0">
                    <a:pos x="6" y="18"/>
                  </a:cxn>
                  <a:cxn ang="0">
                    <a:pos x="2" y="16"/>
                  </a:cxn>
                  <a:cxn ang="0">
                    <a:pos x="0" y="12"/>
                  </a:cxn>
                  <a:cxn ang="0">
                    <a:pos x="0" y="10"/>
                  </a:cxn>
                  <a:cxn ang="0">
                    <a:pos x="0" y="10"/>
                  </a:cxn>
                  <a:cxn ang="0">
                    <a:pos x="0" y="6"/>
                  </a:cxn>
                  <a:cxn ang="0">
                    <a:pos x="2" y="4"/>
                  </a:cxn>
                  <a:cxn ang="0">
                    <a:pos x="6" y="2"/>
                  </a:cxn>
                  <a:cxn ang="0">
                    <a:pos x="8" y="0"/>
                  </a:cxn>
                  <a:cxn ang="0">
                    <a:pos x="8" y="0"/>
                  </a:cxn>
                  <a:cxn ang="0">
                    <a:pos x="12" y="2"/>
                  </a:cxn>
                  <a:cxn ang="0">
                    <a:pos x="16" y="4"/>
                  </a:cxn>
                  <a:cxn ang="0">
                    <a:pos x="16" y="6"/>
                  </a:cxn>
                  <a:cxn ang="0">
                    <a:pos x="18" y="10"/>
                  </a:cxn>
                  <a:cxn ang="0">
                    <a:pos x="18" y="10"/>
                  </a:cxn>
                </a:cxnLst>
                <a:rect l="0" t="0" r="r" b="b"/>
                <a:pathLst>
                  <a:path w="18" h="18">
                    <a:moveTo>
                      <a:pt x="18" y="10"/>
                    </a:moveTo>
                    <a:lnTo>
                      <a:pt x="18" y="10"/>
                    </a:lnTo>
                    <a:lnTo>
                      <a:pt x="16" y="12"/>
                    </a:lnTo>
                    <a:lnTo>
                      <a:pt x="16" y="16"/>
                    </a:lnTo>
                    <a:lnTo>
                      <a:pt x="12" y="18"/>
                    </a:lnTo>
                    <a:lnTo>
                      <a:pt x="8" y="18"/>
                    </a:lnTo>
                    <a:lnTo>
                      <a:pt x="8" y="18"/>
                    </a:lnTo>
                    <a:lnTo>
                      <a:pt x="6" y="18"/>
                    </a:lnTo>
                    <a:lnTo>
                      <a:pt x="2" y="16"/>
                    </a:lnTo>
                    <a:lnTo>
                      <a:pt x="0" y="12"/>
                    </a:lnTo>
                    <a:lnTo>
                      <a:pt x="0" y="10"/>
                    </a:lnTo>
                    <a:lnTo>
                      <a:pt x="0" y="10"/>
                    </a:lnTo>
                    <a:lnTo>
                      <a:pt x="0" y="6"/>
                    </a:lnTo>
                    <a:lnTo>
                      <a:pt x="2" y="4"/>
                    </a:lnTo>
                    <a:lnTo>
                      <a:pt x="6" y="2"/>
                    </a:lnTo>
                    <a:lnTo>
                      <a:pt x="8" y="0"/>
                    </a:lnTo>
                    <a:lnTo>
                      <a:pt x="8" y="0"/>
                    </a:lnTo>
                    <a:lnTo>
                      <a:pt x="12" y="2"/>
                    </a:lnTo>
                    <a:lnTo>
                      <a:pt x="16" y="4"/>
                    </a:lnTo>
                    <a:lnTo>
                      <a:pt x="16" y="6"/>
                    </a:lnTo>
                    <a:lnTo>
                      <a:pt x="18" y="10"/>
                    </a:lnTo>
                    <a:lnTo>
                      <a:pt x="18" y="10"/>
                    </a:lnTo>
                    <a:close/>
                  </a:path>
                </a:pathLst>
              </a:custGeom>
              <a:solidFill>
                <a:srgbClr val="88569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001" name="Freeform 956"/>
              <p:cNvSpPr/>
              <p:nvPr/>
            </p:nvSpPr>
            <p:spPr bwMode="auto">
              <a:xfrm>
                <a:off x="2528888" y="3679825"/>
                <a:ext cx="28575" cy="28575"/>
              </a:xfrm>
              <a:custGeom>
                <a:avLst/>
                <a:gdLst/>
                <a:ahLst/>
                <a:cxnLst>
                  <a:cxn ang="0">
                    <a:pos x="18" y="10"/>
                  </a:cxn>
                  <a:cxn ang="0">
                    <a:pos x="18" y="10"/>
                  </a:cxn>
                  <a:cxn ang="0">
                    <a:pos x="16" y="12"/>
                  </a:cxn>
                  <a:cxn ang="0">
                    <a:pos x="16" y="16"/>
                  </a:cxn>
                  <a:cxn ang="0">
                    <a:pos x="12" y="18"/>
                  </a:cxn>
                  <a:cxn ang="0">
                    <a:pos x="8" y="18"/>
                  </a:cxn>
                  <a:cxn ang="0">
                    <a:pos x="8" y="18"/>
                  </a:cxn>
                  <a:cxn ang="0">
                    <a:pos x="6" y="18"/>
                  </a:cxn>
                  <a:cxn ang="0">
                    <a:pos x="2" y="16"/>
                  </a:cxn>
                  <a:cxn ang="0">
                    <a:pos x="0" y="12"/>
                  </a:cxn>
                  <a:cxn ang="0">
                    <a:pos x="0" y="10"/>
                  </a:cxn>
                  <a:cxn ang="0">
                    <a:pos x="0" y="10"/>
                  </a:cxn>
                  <a:cxn ang="0">
                    <a:pos x="0" y="6"/>
                  </a:cxn>
                  <a:cxn ang="0">
                    <a:pos x="2" y="4"/>
                  </a:cxn>
                  <a:cxn ang="0">
                    <a:pos x="6" y="2"/>
                  </a:cxn>
                  <a:cxn ang="0">
                    <a:pos x="8" y="0"/>
                  </a:cxn>
                  <a:cxn ang="0">
                    <a:pos x="8" y="0"/>
                  </a:cxn>
                  <a:cxn ang="0">
                    <a:pos x="12" y="2"/>
                  </a:cxn>
                  <a:cxn ang="0">
                    <a:pos x="16" y="4"/>
                  </a:cxn>
                  <a:cxn ang="0">
                    <a:pos x="16" y="6"/>
                  </a:cxn>
                  <a:cxn ang="0">
                    <a:pos x="18" y="10"/>
                  </a:cxn>
                  <a:cxn ang="0">
                    <a:pos x="18" y="10"/>
                  </a:cxn>
                </a:cxnLst>
                <a:rect l="0" t="0" r="r" b="b"/>
                <a:pathLst>
                  <a:path w="18" h="18">
                    <a:moveTo>
                      <a:pt x="18" y="10"/>
                    </a:moveTo>
                    <a:lnTo>
                      <a:pt x="18" y="10"/>
                    </a:lnTo>
                    <a:lnTo>
                      <a:pt x="16" y="12"/>
                    </a:lnTo>
                    <a:lnTo>
                      <a:pt x="16" y="16"/>
                    </a:lnTo>
                    <a:lnTo>
                      <a:pt x="12" y="18"/>
                    </a:lnTo>
                    <a:lnTo>
                      <a:pt x="8" y="18"/>
                    </a:lnTo>
                    <a:lnTo>
                      <a:pt x="8" y="18"/>
                    </a:lnTo>
                    <a:lnTo>
                      <a:pt x="6" y="18"/>
                    </a:lnTo>
                    <a:lnTo>
                      <a:pt x="2" y="16"/>
                    </a:lnTo>
                    <a:lnTo>
                      <a:pt x="0" y="12"/>
                    </a:lnTo>
                    <a:lnTo>
                      <a:pt x="0" y="10"/>
                    </a:lnTo>
                    <a:lnTo>
                      <a:pt x="0" y="10"/>
                    </a:lnTo>
                    <a:lnTo>
                      <a:pt x="0" y="6"/>
                    </a:lnTo>
                    <a:lnTo>
                      <a:pt x="2" y="4"/>
                    </a:lnTo>
                    <a:lnTo>
                      <a:pt x="6" y="2"/>
                    </a:lnTo>
                    <a:lnTo>
                      <a:pt x="8" y="0"/>
                    </a:lnTo>
                    <a:lnTo>
                      <a:pt x="8" y="0"/>
                    </a:lnTo>
                    <a:lnTo>
                      <a:pt x="12" y="2"/>
                    </a:lnTo>
                    <a:lnTo>
                      <a:pt x="16" y="4"/>
                    </a:lnTo>
                    <a:lnTo>
                      <a:pt x="16" y="6"/>
                    </a:lnTo>
                    <a:lnTo>
                      <a:pt x="18" y="10"/>
                    </a:lnTo>
                    <a:lnTo>
                      <a:pt x="18" y="10"/>
                    </a:lnTo>
                    <a:close/>
                  </a:path>
                </a:pathLst>
              </a:custGeom>
              <a:solidFill>
                <a:srgbClr val="88569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002" name="Freeform 957"/>
              <p:cNvSpPr/>
              <p:nvPr/>
            </p:nvSpPr>
            <p:spPr bwMode="auto">
              <a:xfrm>
                <a:off x="1824038" y="3286125"/>
                <a:ext cx="444500" cy="469900"/>
              </a:xfrm>
              <a:custGeom>
                <a:avLst/>
                <a:gdLst/>
                <a:ahLst/>
                <a:cxnLst>
                  <a:cxn ang="0">
                    <a:pos x="0" y="106"/>
                  </a:cxn>
                  <a:cxn ang="0">
                    <a:pos x="250" y="296"/>
                  </a:cxn>
                  <a:cxn ang="0">
                    <a:pos x="280" y="228"/>
                  </a:cxn>
                  <a:cxn ang="0">
                    <a:pos x="250" y="182"/>
                  </a:cxn>
                  <a:cxn ang="0">
                    <a:pos x="190" y="136"/>
                  </a:cxn>
                  <a:cxn ang="0">
                    <a:pos x="142" y="86"/>
                  </a:cxn>
                  <a:cxn ang="0">
                    <a:pos x="46" y="58"/>
                  </a:cxn>
                  <a:cxn ang="0">
                    <a:pos x="20" y="0"/>
                  </a:cxn>
                  <a:cxn ang="0">
                    <a:pos x="0" y="106"/>
                  </a:cxn>
                </a:cxnLst>
                <a:rect l="0" t="0" r="r" b="b"/>
                <a:pathLst>
                  <a:path w="280" h="296">
                    <a:moveTo>
                      <a:pt x="0" y="106"/>
                    </a:moveTo>
                    <a:lnTo>
                      <a:pt x="250" y="296"/>
                    </a:lnTo>
                    <a:lnTo>
                      <a:pt x="280" y="228"/>
                    </a:lnTo>
                    <a:lnTo>
                      <a:pt x="250" y="182"/>
                    </a:lnTo>
                    <a:lnTo>
                      <a:pt x="190" y="136"/>
                    </a:lnTo>
                    <a:lnTo>
                      <a:pt x="142" y="86"/>
                    </a:lnTo>
                    <a:lnTo>
                      <a:pt x="46" y="58"/>
                    </a:lnTo>
                    <a:lnTo>
                      <a:pt x="20" y="0"/>
                    </a:lnTo>
                    <a:lnTo>
                      <a:pt x="0" y="106"/>
                    </a:lnTo>
                    <a:close/>
                  </a:path>
                </a:pathLst>
              </a:custGeom>
              <a:solidFill>
                <a:srgbClr val="DC4C90"/>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003" name="Freeform 958"/>
              <p:cNvSpPr/>
              <p:nvPr/>
            </p:nvSpPr>
            <p:spPr bwMode="auto">
              <a:xfrm>
                <a:off x="1855788" y="3286125"/>
                <a:ext cx="533400" cy="469900"/>
              </a:xfrm>
              <a:custGeom>
                <a:avLst/>
                <a:gdLst/>
                <a:ahLst/>
                <a:cxnLst>
                  <a:cxn ang="0">
                    <a:pos x="0" y="0"/>
                  </a:cxn>
                  <a:cxn ang="0">
                    <a:pos x="6" y="118"/>
                  </a:cxn>
                  <a:cxn ang="0">
                    <a:pos x="132" y="92"/>
                  </a:cxn>
                  <a:cxn ang="0">
                    <a:pos x="116" y="208"/>
                  </a:cxn>
                  <a:cxn ang="0">
                    <a:pos x="230" y="182"/>
                  </a:cxn>
                  <a:cxn ang="0">
                    <a:pos x="230" y="296"/>
                  </a:cxn>
                  <a:cxn ang="0">
                    <a:pos x="336" y="236"/>
                  </a:cxn>
                  <a:cxn ang="0">
                    <a:pos x="0" y="0"/>
                  </a:cxn>
                </a:cxnLst>
                <a:rect l="0" t="0" r="r" b="b"/>
                <a:pathLst>
                  <a:path w="336" h="296">
                    <a:moveTo>
                      <a:pt x="0" y="0"/>
                    </a:moveTo>
                    <a:lnTo>
                      <a:pt x="6" y="118"/>
                    </a:lnTo>
                    <a:lnTo>
                      <a:pt x="132" y="92"/>
                    </a:lnTo>
                    <a:lnTo>
                      <a:pt x="116" y="208"/>
                    </a:lnTo>
                    <a:lnTo>
                      <a:pt x="230" y="182"/>
                    </a:lnTo>
                    <a:lnTo>
                      <a:pt x="230" y="296"/>
                    </a:lnTo>
                    <a:lnTo>
                      <a:pt x="336" y="236"/>
                    </a:lnTo>
                    <a:lnTo>
                      <a:pt x="0" y="0"/>
                    </a:lnTo>
                    <a:close/>
                  </a:path>
                </a:pathLst>
              </a:custGeom>
              <a:solidFill>
                <a:srgbClr val="4A4C90"/>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004" name="Freeform 959"/>
              <p:cNvSpPr/>
              <p:nvPr/>
            </p:nvSpPr>
            <p:spPr bwMode="auto">
              <a:xfrm>
                <a:off x="1985963" y="3482975"/>
                <a:ext cx="22225" cy="22225"/>
              </a:xfrm>
              <a:custGeom>
                <a:avLst/>
                <a:gdLst/>
                <a:ahLst/>
                <a:cxnLst>
                  <a:cxn ang="0">
                    <a:pos x="14" y="6"/>
                  </a:cxn>
                  <a:cxn ang="0">
                    <a:pos x="14" y="6"/>
                  </a:cxn>
                  <a:cxn ang="0">
                    <a:pos x="12" y="12"/>
                  </a:cxn>
                  <a:cxn ang="0">
                    <a:pos x="6" y="14"/>
                  </a:cxn>
                  <a:cxn ang="0">
                    <a:pos x="6" y="14"/>
                  </a:cxn>
                  <a:cxn ang="0">
                    <a:pos x="2" y="12"/>
                  </a:cxn>
                  <a:cxn ang="0">
                    <a:pos x="0" y="6"/>
                  </a:cxn>
                  <a:cxn ang="0">
                    <a:pos x="0" y="6"/>
                  </a:cxn>
                  <a:cxn ang="0">
                    <a:pos x="2" y="2"/>
                  </a:cxn>
                  <a:cxn ang="0">
                    <a:pos x="6" y="0"/>
                  </a:cxn>
                  <a:cxn ang="0">
                    <a:pos x="6" y="0"/>
                  </a:cxn>
                  <a:cxn ang="0">
                    <a:pos x="12" y="2"/>
                  </a:cxn>
                  <a:cxn ang="0">
                    <a:pos x="14" y="6"/>
                  </a:cxn>
                  <a:cxn ang="0">
                    <a:pos x="14" y="6"/>
                  </a:cxn>
                </a:cxnLst>
                <a:rect l="0" t="0" r="r" b="b"/>
                <a:pathLst>
                  <a:path w="14" h="14">
                    <a:moveTo>
                      <a:pt x="14" y="6"/>
                    </a:moveTo>
                    <a:lnTo>
                      <a:pt x="14" y="6"/>
                    </a:lnTo>
                    <a:lnTo>
                      <a:pt x="12" y="12"/>
                    </a:lnTo>
                    <a:lnTo>
                      <a:pt x="6" y="14"/>
                    </a:lnTo>
                    <a:lnTo>
                      <a:pt x="6" y="14"/>
                    </a:lnTo>
                    <a:lnTo>
                      <a:pt x="2" y="12"/>
                    </a:lnTo>
                    <a:lnTo>
                      <a:pt x="0" y="6"/>
                    </a:lnTo>
                    <a:lnTo>
                      <a:pt x="0" y="6"/>
                    </a:lnTo>
                    <a:lnTo>
                      <a:pt x="2" y="2"/>
                    </a:lnTo>
                    <a:lnTo>
                      <a:pt x="6" y="0"/>
                    </a:lnTo>
                    <a:lnTo>
                      <a:pt x="6" y="0"/>
                    </a:lnTo>
                    <a:lnTo>
                      <a:pt x="12" y="2"/>
                    </a:lnTo>
                    <a:lnTo>
                      <a:pt x="14" y="6"/>
                    </a:lnTo>
                    <a:lnTo>
                      <a:pt x="14" y="6"/>
                    </a:lnTo>
                    <a:close/>
                  </a:path>
                </a:pathLst>
              </a:custGeom>
              <a:solidFill>
                <a:srgbClr val="4ABB90"/>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005" name="Freeform 960"/>
              <p:cNvSpPr/>
              <p:nvPr/>
            </p:nvSpPr>
            <p:spPr bwMode="auto">
              <a:xfrm>
                <a:off x="2163763" y="3638550"/>
                <a:ext cx="19050" cy="22225"/>
              </a:xfrm>
              <a:custGeom>
                <a:avLst/>
                <a:gdLst/>
                <a:ahLst/>
                <a:cxnLst>
                  <a:cxn ang="0">
                    <a:pos x="12" y="6"/>
                  </a:cxn>
                  <a:cxn ang="0">
                    <a:pos x="12" y="6"/>
                  </a:cxn>
                  <a:cxn ang="0">
                    <a:pos x="10" y="12"/>
                  </a:cxn>
                  <a:cxn ang="0">
                    <a:pos x="6" y="14"/>
                  </a:cxn>
                  <a:cxn ang="0">
                    <a:pos x="6" y="14"/>
                  </a:cxn>
                  <a:cxn ang="0">
                    <a:pos x="2" y="12"/>
                  </a:cxn>
                  <a:cxn ang="0">
                    <a:pos x="0" y="6"/>
                  </a:cxn>
                  <a:cxn ang="0">
                    <a:pos x="0" y="6"/>
                  </a:cxn>
                  <a:cxn ang="0">
                    <a:pos x="2" y="2"/>
                  </a:cxn>
                  <a:cxn ang="0">
                    <a:pos x="6" y="0"/>
                  </a:cxn>
                  <a:cxn ang="0">
                    <a:pos x="6" y="0"/>
                  </a:cxn>
                  <a:cxn ang="0">
                    <a:pos x="10" y="2"/>
                  </a:cxn>
                  <a:cxn ang="0">
                    <a:pos x="12" y="6"/>
                  </a:cxn>
                  <a:cxn ang="0">
                    <a:pos x="12" y="6"/>
                  </a:cxn>
                </a:cxnLst>
                <a:rect l="0" t="0" r="r" b="b"/>
                <a:pathLst>
                  <a:path w="12" h="14">
                    <a:moveTo>
                      <a:pt x="12" y="6"/>
                    </a:moveTo>
                    <a:lnTo>
                      <a:pt x="12" y="6"/>
                    </a:lnTo>
                    <a:lnTo>
                      <a:pt x="10" y="12"/>
                    </a:lnTo>
                    <a:lnTo>
                      <a:pt x="6" y="14"/>
                    </a:lnTo>
                    <a:lnTo>
                      <a:pt x="6" y="14"/>
                    </a:lnTo>
                    <a:lnTo>
                      <a:pt x="2" y="12"/>
                    </a:lnTo>
                    <a:lnTo>
                      <a:pt x="0" y="6"/>
                    </a:lnTo>
                    <a:lnTo>
                      <a:pt x="0" y="6"/>
                    </a:lnTo>
                    <a:lnTo>
                      <a:pt x="2" y="2"/>
                    </a:lnTo>
                    <a:lnTo>
                      <a:pt x="6" y="0"/>
                    </a:lnTo>
                    <a:lnTo>
                      <a:pt x="6" y="0"/>
                    </a:lnTo>
                    <a:lnTo>
                      <a:pt x="10" y="2"/>
                    </a:lnTo>
                    <a:lnTo>
                      <a:pt x="12" y="6"/>
                    </a:lnTo>
                    <a:lnTo>
                      <a:pt x="12" y="6"/>
                    </a:lnTo>
                    <a:close/>
                  </a:path>
                </a:pathLst>
              </a:custGeom>
              <a:solidFill>
                <a:srgbClr val="4ABB90"/>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006" name="Freeform 961"/>
              <p:cNvSpPr/>
              <p:nvPr/>
            </p:nvSpPr>
            <p:spPr bwMode="auto">
              <a:xfrm>
                <a:off x="1893888" y="3403600"/>
                <a:ext cx="22225" cy="19050"/>
              </a:xfrm>
              <a:custGeom>
                <a:avLst/>
                <a:gdLst/>
                <a:ahLst/>
                <a:cxnLst>
                  <a:cxn ang="0">
                    <a:pos x="14" y="6"/>
                  </a:cxn>
                  <a:cxn ang="0">
                    <a:pos x="14" y="6"/>
                  </a:cxn>
                  <a:cxn ang="0">
                    <a:pos x="12" y="10"/>
                  </a:cxn>
                  <a:cxn ang="0">
                    <a:pos x="8" y="12"/>
                  </a:cxn>
                  <a:cxn ang="0">
                    <a:pos x="8" y="12"/>
                  </a:cxn>
                  <a:cxn ang="0">
                    <a:pos x="2" y="10"/>
                  </a:cxn>
                  <a:cxn ang="0">
                    <a:pos x="0" y="6"/>
                  </a:cxn>
                  <a:cxn ang="0">
                    <a:pos x="0" y="6"/>
                  </a:cxn>
                  <a:cxn ang="0">
                    <a:pos x="2" y="2"/>
                  </a:cxn>
                  <a:cxn ang="0">
                    <a:pos x="8" y="0"/>
                  </a:cxn>
                  <a:cxn ang="0">
                    <a:pos x="8" y="0"/>
                  </a:cxn>
                  <a:cxn ang="0">
                    <a:pos x="12" y="2"/>
                  </a:cxn>
                  <a:cxn ang="0">
                    <a:pos x="14" y="6"/>
                  </a:cxn>
                  <a:cxn ang="0">
                    <a:pos x="14" y="6"/>
                  </a:cxn>
                </a:cxnLst>
                <a:rect l="0" t="0" r="r" b="b"/>
                <a:pathLst>
                  <a:path w="14" h="12">
                    <a:moveTo>
                      <a:pt x="14" y="6"/>
                    </a:moveTo>
                    <a:lnTo>
                      <a:pt x="14" y="6"/>
                    </a:lnTo>
                    <a:lnTo>
                      <a:pt x="12" y="10"/>
                    </a:lnTo>
                    <a:lnTo>
                      <a:pt x="8" y="12"/>
                    </a:lnTo>
                    <a:lnTo>
                      <a:pt x="8" y="12"/>
                    </a:lnTo>
                    <a:lnTo>
                      <a:pt x="2" y="10"/>
                    </a:lnTo>
                    <a:lnTo>
                      <a:pt x="0" y="6"/>
                    </a:lnTo>
                    <a:lnTo>
                      <a:pt x="0" y="6"/>
                    </a:lnTo>
                    <a:lnTo>
                      <a:pt x="2" y="2"/>
                    </a:lnTo>
                    <a:lnTo>
                      <a:pt x="8" y="0"/>
                    </a:lnTo>
                    <a:lnTo>
                      <a:pt x="8" y="0"/>
                    </a:lnTo>
                    <a:lnTo>
                      <a:pt x="12" y="2"/>
                    </a:lnTo>
                    <a:lnTo>
                      <a:pt x="14" y="6"/>
                    </a:lnTo>
                    <a:lnTo>
                      <a:pt x="14" y="6"/>
                    </a:lnTo>
                    <a:close/>
                  </a:path>
                </a:pathLst>
              </a:custGeom>
              <a:solidFill>
                <a:srgbClr val="FF7C4E"/>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007" name="Freeform 962"/>
              <p:cNvSpPr/>
              <p:nvPr/>
            </p:nvSpPr>
            <p:spPr bwMode="auto">
              <a:xfrm>
                <a:off x="2100263" y="3549650"/>
                <a:ext cx="19050" cy="22225"/>
              </a:xfrm>
              <a:custGeom>
                <a:avLst/>
                <a:gdLst/>
                <a:ahLst/>
                <a:cxnLst>
                  <a:cxn ang="0">
                    <a:pos x="12" y="8"/>
                  </a:cxn>
                  <a:cxn ang="0">
                    <a:pos x="12" y="8"/>
                  </a:cxn>
                  <a:cxn ang="0">
                    <a:pos x="10" y="12"/>
                  </a:cxn>
                  <a:cxn ang="0">
                    <a:pos x="6" y="14"/>
                  </a:cxn>
                  <a:cxn ang="0">
                    <a:pos x="6" y="14"/>
                  </a:cxn>
                  <a:cxn ang="0">
                    <a:pos x="2" y="12"/>
                  </a:cxn>
                  <a:cxn ang="0">
                    <a:pos x="0" y="8"/>
                  </a:cxn>
                  <a:cxn ang="0">
                    <a:pos x="0" y="8"/>
                  </a:cxn>
                  <a:cxn ang="0">
                    <a:pos x="2" y="2"/>
                  </a:cxn>
                  <a:cxn ang="0">
                    <a:pos x="6" y="0"/>
                  </a:cxn>
                  <a:cxn ang="0">
                    <a:pos x="6" y="0"/>
                  </a:cxn>
                  <a:cxn ang="0">
                    <a:pos x="10" y="2"/>
                  </a:cxn>
                  <a:cxn ang="0">
                    <a:pos x="12" y="8"/>
                  </a:cxn>
                  <a:cxn ang="0">
                    <a:pos x="12" y="8"/>
                  </a:cxn>
                </a:cxnLst>
                <a:rect l="0" t="0" r="r" b="b"/>
                <a:pathLst>
                  <a:path w="12" h="14">
                    <a:moveTo>
                      <a:pt x="12" y="8"/>
                    </a:moveTo>
                    <a:lnTo>
                      <a:pt x="12" y="8"/>
                    </a:lnTo>
                    <a:lnTo>
                      <a:pt x="10" y="12"/>
                    </a:lnTo>
                    <a:lnTo>
                      <a:pt x="6" y="14"/>
                    </a:lnTo>
                    <a:lnTo>
                      <a:pt x="6" y="14"/>
                    </a:lnTo>
                    <a:lnTo>
                      <a:pt x="2" y="12"/>
                    </a:lnTo>
                    <a:lnTo>
                      <a:pt x="0" y="8"/>
                    </a:lnTo>
                    <a:lnTo>
                      <a:pt x="0" y="8"/>
                    </a:lnTo>
                    <a:lnTo>
                      <a:pt x="2" y="2"/>
                    </a:lnTo>
                    <a:lnTo>
                      <a:pt x="6" y="0"/>
                    </a:lnTo>
                    <a:lnTo>
                      <a:pt x="6" y="0"/>
                    </a:lnTo>
                    <a:lnTo>
                      <a:pt x="10" y="2"/>
                    </a:lnTo>
                    <a:lnTo>
                      <a:pt x="12" y="8"/>
                    </a:lnTo>
                    <a:lnTo>
                      <a:pt x="12" y="8"/>
                    </a:lnTo>
                    <a:close/>
                  </a:path>
                </a:pathLst>
              </a:custGeom>
              <a:solidFill>
                <a:srgbClr val="FF7C4E"/>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008" name="Freeform 963"/>
              <p:cNvSpPr/>
              <p:nvPr/>
            </p:nvSpPr>
            <p:spPr bwMode="auto">
              <a:xfrm>
                <a:off x="2259013" y="3667125"/>
                <a:ext cx="19050" cy="19050"/>
              </a:xfrm>
              <a:custGeom>
                <a:avLst/>
                <a:gdLst/>
                <a:ahLst/>
                <a:cxnLst>
                  <a:cxn ang="0">
                    <a:pos x="12" y="6"/>
                  </a:cxn>
                  <a:cxn ang="0">
                    <a:pos x="12" y="6"/>
                  </a:cxn>
                  <a:cxn ang="0">
                    <a:pos x="10" y="12"/>
                  </a:cxn>
                  <a:cxn ang="0">
                    <a:pos x="6" y="12"/>
                  </a:cxn>
                  <a:cxn ang="0">
                    <a:pos x="6" y="12"/>
                  </a:cxn>
                  <a:cxn ang="0">
                    <a:pos x="2" y="12"/>
                  </a:cxn>
                  <a:cxn ang="0">
                    <a:pos x="0" y="6"/>
                  </a:cxn>
                  <a:cxn ang="0">
                    <a:pos x="0" y="6"/>
                  </a:cxn>
                  <a:cxn ang="0">
                    <a:pos x="2" y="2"/>
                  </a:cxn>
                  <a:cxn ang="0">
                    <a:pos x="6" y="0"/>
                  </a:cxn>
                  <a:cxn ang="0">
                    <a:pos x="6" y="0"/>
                  </a:cxn>
                  <a:cxn ang="0">
                    <a:pos x="10" y="2"/>
                  </a:cxn>
                  <a:cxn ang="0">
                    <a:pos x="12" y="6"/>
                  </a:cxn>
                  <a:cxn ang="0">
                    <a:pos x="12" y="6"/>
                  </a:cxn>
                </a:cxnLst>
                <a:rect l="0" t="0" r="r" b="b"/>
                <a:pathLst>
                  <a:path w="12" h="12">
                    <a:moveTo>
                      <a:pt x="12" y="6"/>
                    </a:moveTo>
                    <a:lnTo>
                      <a:pt x="12" y="6"/>
                    </a:lnTo>
                    <a:lnTo>
                      <a:pt x="10" y="12"/>
                    </a:lnTo>
                    <a:lnTo>
                      <a:pt x="6" y="12"/>
                    </a:lnTo>
                    <a:lnTo>
                      <a:pt x="6" y="12"/>
                    </a:lnTo>
                    <a:lnTo>
                      <a:pt x="2" y="12"/>
                    </a:lnTo>
                    <a:lnTo>
                      <a:pt x="0" y="6"/>
                    </a:lnTo>
                    <a:lnTo>
                      <a:pt x="0" y="6"/>
                    </a:lnTo>
                    <a:lnTo>
                      <a:pt x="2" y="2"/>
                    </a:lnTo>
                    <a:lnTo>
                      <a:pt x="6" y="0"/>
                    </a:lnTo>
                    <a:lnTo>
                      <a:pt x="6" y="0"/>
                    </a:lnTo>
                    <a:lnTo>
                      <a:pt x="10" y="2"/>
                    </a:lnTo>
                    <a:lnTo>
                      <a:pt x="12" y="6"/>
                    </a:lnTo>
                    <a:lnTo>
                      <a:pt x="12" y="6"/>
                    </a:lnTo>
                    <a:close/>
                  </a:path>
                </a:pathLst>
              </a:custGeom>
              <a:solidFill>
                <a:srgbClr val="FF7C4E"/>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009" name="Freeform 964"/>
              <p:cNvSpPr/>
              <p:nvPr/>
            </p:nvSpPr>
            <p:spPr bwMode="auto">
              <a:xfrm>
                <a:off x="1776413" y="3606800"/>
                <a:ext cx="327025" cy="254000"/>
              </a:xfrm>
              <a:custGeom>
                <a:avLst/>
                <a:gdLst/>
                <a:ahLst/>
                <a:cxnLst>
                  <a:cxn ang="0">
                    <a:pos x="0" y="94"/>
                  </a:cxn>
                  <a:cxn ang="0">
                    <a:pos x="86" y="56"/>
                  </a:cxn>
                  <a:cxn ang="0">
                    <a:pos x="68" y="152"/>
                  </a:cxn>
                  <a:cxn ang="0">
                    <a:pos x="158" y="104"/>
                  </a:cxn>
                  <a:cxn ang="0">
                    <a:pos x="150" y="160"/>
                  </a:cxn>
                  <a:cxn ang="0">
                    <a:pos x="206" y="130"/>
                  </a:cxn>
                  <a:cxn ang="0">
                    <a:pos x="16" y="0"/>
                  </a:cxn>
                  <a:cxn ang="0">
                    <a:pos x="0" y="94"/>
                  </a:cxn>
                </a:cxnLst>
                <a:rect l="0" t="0" r="r" b="b"/>
                <a:pathLst>
                  <a:path w="206" h="160">
                    <a:moveTo>
                      <a:pt x="0" y="94"/>
                    </a:moveTo>
                    <a:lnTo>
                      <a:pt x="86" y="56"/>
                    </a:lnTo>
                    <a:lnTo>
                      <a:pt x="68" y="152"/>
                    </a:lnTo>
                    <a:lnTo>
                      <a:pt x="158" y="104"/>
                    </a:lnTo>
                    <a:lnTo>
                      <a:pt x="150" y="160"/>
                    </a:lnTo>
                    <a:lnTo>
                      <a:pt x="206" y="130"/>
                    </a:lnTo>
                    <a:lnTo>
                      <a:pt x="16" y="0"/>
                    </a:lnTo>
                    <a:lnTo>
                      <a:pt x="0" y="94"/>
                    </a:lnTo>
                    <a:close/>
                  </a:path>
                </a:pathLst>
              </a:custGeom>
              <a:solidFill>
                <a:srgbClr val="5BB6BB"/>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010" name="Freeform 965"/>
              <p:cNvSpPr/>
              <p:nvPr/>
            </p:nvSpPr>
            <p:spPr bwMode="auto">
              <a:xfrm>
                <a:off x="1747838" y="3765550"/>
                <a:ext cx="196850" cy="196850"/>
              </a:xfrm>
              <a:custGeom>
                <a:avLst/>
                <a:gdLst/>
                <a:ahLst/>
                <a:cxnLst>
                  <a:cxn ang="0">
                    <a:pos x="12" y="0"/>
                  </a:cxn>
                  <a:cxn ang="0">
                    <a:pos x="124" y="84"/>
                  </a:cxn>
                  <a:cxn ang="0">
                    <a:pos x="48" y="124"/>
                  </a:cxn>
                  <a:cxn ang="0">
                    <a:pos x="50" y="58"/>
                  </a:cxn>
                  <a:cxn ang="0">
                    <a:pos x="0" y="88"/>
                  </a:cxn>
                  <a:cxn ang="0">
                    <a:pos x="12" y="0"/>
                  </a:cxn>
                </a:cxnLst>
                <a:rect l="0" t="0" r="r" b="b"/>
                <a:pathLst>
                  <a:path w="124" h="124">
                    <a:moveTo>
                      <a:pt x="12" y="0"/>
                    </a:moveTo>
                    <a:lnTo>
                      <a:pt x="124" y="84"/>
                    </a:lnTo>
                    <a:lnTo>
                      <a:pt x="48" y="124"/>
                    </a:lnTo>
                    <a:lnTo>
                      <a:pt x="50" y="58"/>
                    </a:lnTo>
                    <a:lnTo>
                      <a:pt x="0" y="88"/>
                    </a:lnTo>
                    <a:lnTo>
                      <a:pt x="12" y="0"/>
                    </a:lnTo>
                    <a:close/>
                  </a:path>
                </a:pathLst>
              </a:custGeom>
              <a:solidFill>
                <a:srgbClr val="FF65BB"/>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011" name="Freeform 966"/>
              <p:cNvSpPr/>
              <p:nvPr/>
            </p:nvSpPr>
            <p:spPr bwMode="auto">
              <a:xfrm>
                <a:off x="1801813" y="3619500"/>
                <a:ext cx="82550" cy="82550"/>
              </a:xfrm>
              <a:custGeom>
                <a:avLst/>
                <a:gdLst/>
                <a:ahLst/>
                <a:cxnLst>
                  <a:cxn ang="0">
                    <a:pos x="10" y="0"/>
                  </a:cxn>
                  <a:cxn ang="0">
                    <a:pos x="0" y="52"/>
                  </a:cxn>
                  <a:cxn ang="0">
                    <a:pos x="52" y="30"/>
                  </a:cxn>
                  <a:cxn ang="0">
                    <a:pos x="10" y="0"/>
                  </a:cxn>
                </a:cxnLst>
                <a:rect l="0" t="0" r="r" b="b"/>
                <a:pathLst>
                  <a:path w="52" h="52">
                    <a:moveTo>
                      <a:pt x="10" y="0"/>
                    </a:moveTo>
                    <a:lnTo>
                      <a:pt x="0" y="52"/>
                    </a:lnTo>
                    <a:lnTo>
                      <a:pt x="52" y="30"/>
                    </a:lnTo>
                    <a:lnTo>
                      <a:pt x="10" y="0"/>
                    </a:lnTo>
                    <a:close/>
                  </a:path>
                </a:pathLst>
              </a:custGeom>
              <a:solidFill>
                <a:srgbClr val="FF65BB"/>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012" name="Freeform 967"/>
              <p:cNvSpPr/>
              <p:nvPr/>
            </p:nvSpPr>
            <p:spPr bwMode="auto">
              <a:xfrm>
                <a:off x="1789113" y="3756025"/>
                <a:ext cx="76200" cy="82550"/>
              </a:xfrm>
              <a:custGeom>
                <a:avLst/>
                <a:gdLst/>
                <a:ahLst/>
                <a:cxnLst>
                  <a:cxn ang="0">
                    <a:pos x="48" y="0"/>
                  </a:cxn>
                  <a:cxn ang="0">
                    <a:pos x="44" y="52"/>
                  </a:cxn>
                  <a:cxn ang="0">
                    <a:pos x="0" y="16"/>
                  </a:cxn>
                  <a:cxn ang="0">
                    <a:pos x="48" y="0"/>
                  </a:cxn>
                </a:cxnLst>
                <a:rect l="0" t="0" r="r" b="b"/>
                <a:pathLst>
                  <a:path w="48" h="52">
                    <a:moveTo>
                      <a:pt x="48" y="0"/>
                    </a:moveTo>
                    <a:lnTo>
                      <a:pt x="44" y="52"/>
                    </a:lnTo>
                    <a:lnTo>
                      <a:pt x="0" y="16"/>
                    </a:lnTo>
                    <a:lnTo>
                      <a:pt x="48" y="0"/>
                    </a:lnTo>
                    <a:close/>
                  </a:path>
                </a:pathLst>
              </a:custGeom>
              <a:solidFill>
                <a:srgbClr val="FFE656"/>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013" name="Freeform 968"/>
              <p:cNvSpPr/>
              <p:nvPr/>
            </p:nvSpPr>
            <p:spPr bwMode="auto">
              <a:xfrm>
                <a:off x="1909763" y="3844925"/>
                <a:ext cx="76200" cy="53975"/>
              </a:xfrm>
              <a:custGeom>
                <a:avLst/>
                <a:gdLst/>
                <a:ahLst/>
                <a:cxnLst>
                  <a:cxn ang="0">
                    <a:pos x="48" y="0"/>
                  </a:cxn>
                  <a:cxn ang="0">
                    <a:pos x="0" y="16"/>
                  </a:cxn>
                  <a:cxn ang="0">
                    <a:pos x="22" y="34"/>
                  </a:cxn>
                  <a:cxn ang="0">
                    <a:pos x="46" y="20"/>
                  </a:cxn>
                  <a:cxn ang="0">
                    <a:pos x="48" y="0"/>
                  </a:cxn>
                </a:cxnLst>
                <a:rect l="0" t="0" r="r" b="b"/>
                <a:pathLst>
                  <a:path w="48" h="34">
                    <a:moveTo>
                      <a:pt x="48" y="0"/>
                    </a:moveTo>
                    <a:lnTo>
                      <a:pt x="0" y="16"/>
                    </a:lnTo>
                    <a:lnTo>
                      <a:pt x="22" y="34"/>
                    </a:lnTo>
                    <a:lnTo>
                      <a:pt x="46" y="20"/>
                    </a:lnTo>
                    <a:lnTo>
                      <a:pt x="48" y="0"/>
                    </a:lnTo>
                    <a:close/>
                  </a:path>
                </a:pathLst>
              </a:custGeom>
              <a:solidFill>
                <a:srgbClr val="FFE656"/>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014" name="Freeform 969"/>
              <p:cNvSpPr/>
              <p:nvPr/>
            </p:nvSpPr>
            <p:spPr bwMode="auto">
              <a:xfrm>
                <a:off x="1925638" y="3702050"/>
                <a:ext cx="82550" cy="79375"/>
              </a:xfrm>
              <a:custGeom>
                <a:avLst/>
                <a:gdLst/>
                <a:ahLst/>
                <a:cxnLst>
                  <a:cxn ang="0">
                    <a:pos x="10" y="0"/>
                  </a:cxn>
                  <a:cxn ang="0">
                    <a:pos x="0" y="50"/>
                  </a:cxn>
                  <a:cxn ang="0">
                    <a:pos x="52" y="28"/>
                  </a:cxn>
                  <a:cxn ang="0">
                    <a:pos x="10" y="0"/>
                  </a:cxn>
                </a:cxnLst>
                <a:rect l="0" t="0" r="r" b="b"/>
                <a:pathLst>
                  <a:path w="52" h="50">
                    <a:moveTo>
                      <a:pt x="10" y="0"/>
                    </a:moveTo>
                    <a:lnTo>
                      <a:pt x="0" y="50"/>
                    </a:lnTo>
                    <a:lnTo>
                      <a:pt x="52" y="28"/>
                    </a:lnTo>
                    <a:lnTo>
                      <a:pt x="10" y="0"/>
                    </a:lnTo>
                    <a:close/>
                  </a:path>
                </a:pathLst>
              </a:custGeom>
              <a:solidFill>
                <a:srgbClr val="FF65BB"/>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015" name="Freeform 970"/>
              <p:cNvSpPr/>
              <p:nvPr/>
            </p:nvSpPr>
            <p:spPr bwMode="auto">
              <a:xfrm>
                <a:off x="1763713" y="3778250"/>
                <a:ext cx="82550" cy="82550"/>
              </a:xfrm>
              <a:custGeom>
                <a:avLst/>
                <a:gdLst/>
                <a:ahLst/>
                <a:cxnLst>
                  <a:cxn ang="0">
                    <a:pos x="10" y="0"/>
                  </a:cxn>
                  <a:cxn ang="0">
                    <a:pos x="0" y="52"/>
                  </a:cxn>
                  <a:cxn ang="0">
                    <a:pos x="52" y="30"/>
                  </a:cxn>
                  <a:cxn ang="0">
                    <a:pos x="10" y="0"/>
                  </a:cxn>
                </a:cxnLst>
                <a:rect l="0" t="0" r="r" b="b"/>
                <a:pathLst>
                  <a:path w="52" h="52">
                    <a:moveTo>
                      <a:pt x="10" y="0"/>
                    </a:moveTo>
                    <a:lnTo>
                      <a:pt x="0" y="52"/>
                    </a:lnTo>
                    <a:lnTo>
                      <a:pt x="52" y="30"/>
                    </a:lnTo>
                    <a:lnTo>
                      <a:pt x="10" y="0"/>
                    </a:lnTo>
                    <a:close/>
                  </a:path>
                </a:pathLst>
              </a:custGeom>
              <a:solidFill>
                <a:srgbClr val="9058AC"/>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016" name="Freeform 971"/>
              <p:cNvSpPr/>
              <p:nvPr/>
            </p:nvSpPr>
            <p:spPr bwMode="auto">
              <a:xfrm>
                <a:off x="1858963" y="3854450"/>
                <a:ext cx="82550" cy="79375"/>
              </a:xfrm>
              <a:custGeom>
                <a:avLst/>
                <a:gdLst/>
                <a:ahLst/>
                <a:cxnLst>
                  <a:cxn ang="0">
                    <a:pos x="10" y="0"/>
                  </a:cxn>
                  <a:cxn ang="0">
                    <a:pos x="0" y="50"/>
                  </a:cxn>
                  <a:cxn ang="0">
                    <a:pos x="52" y="28"/>
                  </a:cxn>
                  <a:cxn ang="0">
                    <a:pos x="10" y="0"/>
                  </a:cxn>
                </a:cxnLst>
                <a:rect l="0" t="0" r="r" b="b"/>
                <a:pathLst>
                  <a:path w="52" h="50">
                    <a:moveTo>
                      <a:pt x="10" y="0"/>
                    </a:moveTo>
                    <a:lnTo>
                      <a:pt x="0" y="50"/>
                    </a:lnTo>
                    <a:lnTo>
                      <a:pt x="52" y="28"/>
                    </a:lnTo>
                    <a:lnTo>
                      <a:pt x="10" y="0"/>
                    </a:lnTo>
                    <a:close/>
                  </a:path>
                </a:pathLst>
              </a:custGeom>
              <a:solidFill>
                <a:srgbClr val="9058AC"/>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017" name="Freeform 972"/>
              <p:cNvSpPr/>
              <p:nvPr/>
            </p:nvSpPr>
            <p:spPr bwMode="auto">
              <a:xfrm>
                <a:off x="2043113" y="3781425"/>
                <a:ext cx="57150" cy="63500"/>
              </a:xfrm>
              <a:custGeom>
                <a:avLst/>
                <a:gdLst/>
                <a:ahLst/>
                <a:cxnLst>
                  <a:cxn ang="0">
                    <a:pos x="6" y="0"/>
                  </a:cxn>
                  <a:cxn ang="0">
                    <a:pos x="0" y="40"/>
                  </a:cxn>
                  <a:cxn ang="0">
                    <a:pos x="36" y="22"/>
                  </a:cxn>
                  <a:cxn ang="0">
                    <a:pos x="6" y="0"/>
                  </a:cxn>
                </a:cxnLst>
                <a:rect l="0" t="0" r="r" b="b"/>
                <a:pathLst>
                  <a:path w="36" h="40">
                    <a:moveTo>
                      <a:pt x="6" y="0"/>
                    </a:moveTo>
                    <a:lnTo>
                      <a:pt x="0" y="40"/>
                    </a:lnTo>
                    <a:lnTo>
                      <a:pt x="36" y="22"/>
                    </a:lnTo>
                    <a:lnTo>
                      <a:pt x="6" y="0"/>
                    </a:lnTo>
                    <a:close/>
                  </a:path>
                </a:pathLst>
              </a:custGeom>
              <a:solidFill>
                <a:srgbClr val="FF65BB"/>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018" name="Freeform 973"/>
              <p:cNvSpPr/>
              <p:nvPr/>
            </p:nvSpPr>
            <p:spPr bwMode="auto">
              <a:xfrm>
                <a:off x="2995613" y="2679700"/>
                <a:ext cx="215900" cy="130175"/>
              </a:xfrm>
              <a:custGeom>
                <a:avLst/>
                <a:gdLst/>
                <a:ahLst/>
                <a:cxnLst>
                  <a:cxn ang="0">
                    <a:pos x="0" y="0"/>
                  </a:cxn>
                  <a:cxn ang="0">
                    <a:pos x="0" y="0"/>
                  </a:cxn>
                  <a:cxn ang="0">
                    <a:pos x="0" y="14"/>
                  </a:cxn>
                  <a:cxn ang="0">
                    <a:pos x="0" y="14"/>
                  </a:cxn>
                  <a:cxn ang="0">
                    <a:pos x="2" y="28"/>
                  </a:cxn>
                  <a:cxn ang="0">
                    <a:pos x="6" y="40"/>
                  </a:cxn>
                  <a:cxn ang="0">
                    <a:pos x="12" y="52"/>
                  </a:cxn>
                  <a:cxn ang="0">
                    <a:pos x="20" y="62"/>
                  </a:cxn>
                  <a:cxn ang="0">
                    <a:pos x="30" y="70"/>
                  </a:cxn>
                  <a:cxn ang="0">
                    <a:pos x="42" y="76"/>
                  </a:cxn>
                  <a:cxn ang="0">
                    <a:pos x="54" y="80"/>
                  </a:cxn>
                  <a:cxn ang="0">
                    <a:pos x="68" y="82"/>
                  </a:cxn>
                  <a:cxn ang="0">
                    <a:pos x="68" y="82"/>
                  </a:cxn>
                  <a:cxn ang="0">
                    <a:pos x="82" y="80"/>
                  </a:cxn>
                  <a:cxn ang="0">
                    <a:pos x="94" y="76"/>
                  </a:cxn>
                  <a:cxn ang="0">
                    <a:pos x="104" y="72"/>
                  </a:cxn>
                  <a:cxn ang="0">
                    <a:pos x="114" y="64"/>
                  </a:cxn>
                  <a:cxn ang="0">
                    <a:pos x="122" y="54"/>
                  </a:cxn>
                  <a:cxn ang="0">
                    <a:pos x="130" y="44"/>
                  </a:cxn>
                  <a:cxn ang="0">
                    <a:pos x="134" y="32"/>
                  </a:cxn>
                  <a:cxn ang="0">
                    <a:pos x="136" y="20"/>
                  </a:cxn>
                  <a:cxn ang="0">
                    <a:pos x="0" y="0"/>
                  </a:cxn>
                </a:cxnLst>
                <a:rect l="0" t="0" r="r" b="b"/>
                <a:pathLst>
                  <a:path w="136" h="82">
                    <a:moveTo>
                      <a:pt x="0" y="0"/>
                    </a:moveTo>
                    <a:lnTo>
                      <a:pt x="0" y="0"/>
                    </a:lnTo>
                    <a:lnTo>
                      <a:pt x="0" y="14"/>
                    </a:lnTo>
                    <a:lnTo>
                      <a:pt x="0" y="14"/>
                    </a:lnTo>
                    <a:lnTo>
                      <a:pt x="2" y="28"/>
                    </a:lnTo>
                    <a:lnTo>
                      <a:pt x="6" y="40"/>
                    </a:lnTo>
                    <a:lnTo>
                      <a:pt x="12" y="52"/>
                    </a:lnTo>
                    <a:lnTo>
                      <a:pt x="20" y="62"/>
                    </a:lnTo>
                    <a:lnTo>
                      <a:pt x="30" y="70"/>
                    </a:lnTo>
                    <a:lnTo>
                      <a:pt x="42" y="76"/>
                    </a:lnTo>
                    <a:lnTo>
                      <a:pt x="54" y="80"/>
                    </a:lnTo>
                    <a:lnTo>
                      <a:pt x="68" y="82"/>
                    </a:lnTo>
                    <a:lnTo>
                      <a:pt x="68" y="82"/>
                    </a:lnTo>
                    <a:lnTo>
                      <a:pt x="82" y="80"/>
                    </a:lnTo>
                    <a:lnTo>
                      <a:pt x="94" y="76"/>
                    </a:lnTo>
                    <a:lnTo>
                      <a:pt x="104" y="72"/>
                    </a:lnTo>
                    <a:lnTo>
                      <a:pt x="114" y="64"/>
                    </a:lnTo>
                    <a:lnTo>
                      <a:pt x="122" y="54"/>
                    </a:lnTo>
                    <a:lnTo>
                      <a:pt x="130" y="44"/>
                    </a:lnTo>
                    <a:lnTo>
                      <a:pt x="134" y="32"/>
                    </a:lnTo>
                    <a:lnTo>
                      <a:pt x="136" y="20"/>
                    </a:lnTo>
                    <a:lnTo>
                      <a:pt x="0" y="0"/>
                    </a:lnTo>
                    <a:close/>
                  </a:path>
                </a:pathLst>
              </a:custGeom>
              <a:solidFill>
                <a:srgbClr val="337B7C"/>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019" name="Freeform 974"/>
              <p:cNvSpPr/>
              <p:nvPr/>
            </p:nvSpPr>
            <p:spPr bwMode="auto">
              <a:xfrm>
                <a:off x="3030538" y="2686050"/>
                <a:ext cx="149225" cy="88900"/>
              </a:xfrm>
              <a:custGeom>
                <a:avLst/>
                <a:gdLst/>
                <a:ahLst/>
                <a:cxnLst>
                  <a:cxn ang="0">
                    <a:pos x="0" y="0"/>
                  </a:cxn>
                  <a:cxn ang="0">
                    <a:pos x="0" y="0"/>
                  </a:cxn>
                  <a:cxn ang="0">
                    <a:pos x="0" y="10"/>
                  </a:cxn>
                  <a:cxn ang="0">
                    <a:pos x="0" y="10"/>
                  </a:cxn>
                  <a:cxn ang="0">
                    <a:pos x="0" y="18"/>
                  </a:cxn>
                  <a:cxn ang="0">
                    <a:pos x="4" y="28"/>
                  </a:cxn>
                  <a:cxn ang="0">
                    <a:pos x="8" y="36"/>
                  </a:cxn>
                  <a:cxn ang="0">
                    <a:pos x="14" y="42"/>
                  </a:cxn>
                  <a:cxn ang="0">
                    <a:pos x="20" y="48"/>
                  </a:cxn>
                  <a:cxn ang="0">
                    <a:pos x="28" y="54"/>
                  </a:cxn>
                  <a:cxn ang="0">
                    <a:pos x="38" y="56"/>
                  </a:cxn>
                  <a:cxn ang="0">
                    <a:pos x="48" y="56"/>
                  </a:cxn>
                  <a:cxn ang="0">
                    <a:pos x="48" y="56"/>
                  </a:cxn>
                  <a:cxn ang="0">
                    <a:pos x="56" y="56"/>
                  </a:cxn>
                  <a:cxn ang="0">
                    <a:pos x="64" y="54"/>
                  </a:cxn>
                  <a:cxn ang="0">
                    <a:pos x="72" y="50"/>
                  </a:cxn>
                  <a:cxn ang="0">
                    <a:pos x="80" y="44"/>
                  </a:cxn>
                  <a:cxn ang="0">
                    <a:pos x="86" y="38"/>
                  </a:cxn>
                  <a:cxn ang="0">
                    <a:pos x="90" y="30"/>
                  </a:cxn>
                  <a:cxn ang="0">
                    <a:pos x="94" y="22"/>
                  </a:cxn>
                  <a:cxn ang="0">
                    <a:pos x="94" y="12"/>
                  </a:cxn>
                  <a:cxn ang="0">
                    <a:pos x="0" y="0"/>
                  </a:cxn>
                </a:cxnLst>
                <a:rect l="0" t="0" r="r" b="b"/>
                <a:pathLst>
                  <a:path w="94" h="56">
                    <a:moveTo>
                      <a:pt x="0" y="0"/>
                    </a:moveTo>
                    <a:lnTo>
                      <a:pt x="0" y="0"/>
                    </a:lnTo>
                    <a:lnTo>
                      <a:pt x="0" y="10"/>
                    </a:lnTo>
                    <a:lnTo>
                      <a:pt x="0" y="10"/>
                    </a:lnTo>
                    <a:lnTo>
                      <a:pt x="0" y="18"/>
                    </a:lnTo>
                    <a:lnTo>
                      <a:pt x="4" y="28"/>
                    </a:lnTo>
                    <a:lnTo>
                      <a:pt x="8" y="36"/>
                    </a:lnTo>
                    <a:lnTo>
                      <a:pt x="14" y="42"/>
                    </a:lnTo>
                    <a:lnTo>
                      <a:pt x="20" y="48"/>
                    </a:lnTo>
                    <a:lnTo>
                      <a:pt x="28" y="54"/>
                    </a:lnTo>
                    <a:lnTo>
                      <a:pt x="38" y="56"/>
                    </a:lnTo>
                    <a:lnTo>
                      <a:pt x="48" y="56"/>
                    </a:lnTo>
                    <a:lnTo>
                      <a:pt x="48" y="56"/>
                    </a:lnTo>
                    <a:lnTo>
                      <a:pt x="56" y="56"/>
                    </a:lnTo>
                    <a:lnTo>
                      <a:pt x="64" y="54"/>
                    </a:lnTo>
                    <a:lnTo>
                      <a:pt x="72" y="50"/>
                    </a:lnTo>
                    <a:lnTo>
                      <a:pt x="80" y="44"/>
                    </a:lnTo>
                    <a:lnTo>
                      <a:pt x="86" y="38"/>
                    </a:lnTo>
                    <a:lnTo>
                      <a:pt x="90" y="30"/>
                    </a:lnTo>
                    <a:lnTo>
                      <a:pt x="94" y="22"/>
                    </a:lnTo>
                    <a:lnTo>
                      <a:pt x="94" y="12"/>
                    </a:lnTo>
                    <a:lnTo>
                      <a:pt x="0" y="0"/>
                    </a:lnTo>
                    <a:close/>
                  </a:path>
                </a:pathLst>
              </a:custGeom>
              <a:solidFill>
                <a:srgbClr val="C2B3A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020" name="Freeform 975"/>
              <p:cNvSpPr/>
              <p:nvPr/>
            </p:nvSpPr>
            <p:spPr bwMode="auto">
              <a:xfrm>
                <a:off x="3052763" y="2689225"/>
                <a:ext cx="107950" cy="66675"/>
              </a:xfrm>
              <a:custGeom>
                <a:avLst/>
                <a:gdLst/>
                <a:ahLst/>
                <a:cxnLst>
                  <a:cxn ang="0">
                    <a:pos x="0" y="0"/>
                  </a:cxn>
                  <a:cxn ang="0">
                    <a:pos x="0" y="0"/>
                  </a:cxn>
                  <a:cxn ang="0">
                    <a:pos x="0" y="10"/>
                  </a:cxn>
                  <a:cxn ang="0">
                    <a:pos x="0" y="10"/>
                  </a:cxn>
                  <a:cxn ang="0">
                    <a:pos x="0" y="18"/>
                  </a:cxn>
                  <a:cxn ang="0">
                    <a:pos x="4" y="24"/>
                  </a:cxn>
                  <a:cxn ang="0">
                    <a:pos x="6" y="30"/>
                  </a:cxn>
                  <a:cxn ang="0">
                    <a:pos x="10" y="34"/>
                  </a:cxn>
                  <a:cxn ang="0">
                    <a:pos x="16" y="38"/>
                  </a:cxn>
                  <a:cxn ang="0">
                    <a:pos x="22" y="40"/>
                  </a:cxn>
                  <a:cxn ang="0">
                    <a:pos x="28" y="42"/>
                  </a:cxn>
                  <a:cxn ang="0">
                    <a:pos x="36" y="42"/>
                  </a:cxn>
                  <a:cxn ang="0">
                    <a:pos x="36" y="42"/>
                  </a:cxn>
                  <a:cxn ang="0">
                    <a:pos x="42" y="42"/>
                  </a:cxn>
                  <a:cxn ang="0">
                    <a:pos x="48" y="40"/>
                  </a:cxn>
                  <a:cxn ang="0">
                    <a:pos x="58" y="32"/>
                  </a:cxn>
                  <a:cxn ang="0">
                    <a:pos x="66" y="22"/>
                  </a:cxn>
                  <a:cxn ang="0">
                    <a:pos x="68" y="16"/>
                  </a:cxn>
                  <a:cxn ang="0">
                    <a:pos x="68" y="8"/>
                  </a:cxn>
                  <a:cxn ang="0">
                    <a:pos x="0" y="0"/>
                  </a:cxn>
                </a:cxnLst>
                <a:rect l="0" t="0" r="r" b="b"/>
                <a:pathLst>
                  <a:path w="68" h="42">
                    <a:moveTo>
                      <a:pt x="0" y="0"/>
                    </a:moveTo>
                    <a:lnTo>
                      <a:pt x="0" y="0"/>
                    </a:lnTo>
                    <a:lnTo>
                      <a:pt x="0" y="10"/>
                    </a:lnTo>
                    <a:lnTo>
                      <a:pt x="0" y="10"/>
                    </a:lnTo>
                    <a:lnTo>
                      <a:pt x="0" y="18"/>
                    </a:lnTo>
                    <a:lnTo>
                      <a:pt x="4" y="24"/>
                    </a:lnTo>
                    <a:lnTo>
                      <a:pt x="6" y="30"/>
                    </a:lnTo>
                    <a:lnTo>
                      <a:pt x="10" y="34"/>
                    </a:lnTo>
                    <a:lnTo>
                      <a:pt x="16" y="38"/>
                    </a:lnTo>
                    <a:lnTo>
                      <a:pt x="22" y="40"/>
                    </a:lnTo>
                    <a:lnTo>
                      <a:pt x="28" y="42"/>
                    </a:lnTo>
                    <a:lnTo>
                      <a:pt x="36" y="42"/>
                    </a:lnTo>
                    <a:lnTo>
                      <a:pt x="36" y="42"/>
                    </a:lnTo>
                    <a:lnTo>
                      <a:pt x="42" y="42"/>
                    </a:lnTo>
                    <a:lnTo>
                      <a:pt x="48" y="40"/>
                    </a:lnTo>
                    <a:lnTo>
                      <a:pt x="58" y="32"/>
                    </a:lnTo>
                    <a:lnTo>
                      <a:pt x="66" y="22"/>
                    </a:lnTo>
                    <a:lnTo>
                      <a:pt x="68" y="16"/>
                    </a:lnTo>
                    <a:lnTo>
                      <a:pt x="68" y="8"/>
                    </a:lnTo>
                    <a:lnTo>
                      <a:pt x="0" y="0"/>
                    </a:lnTo>
                    <a:close/>
                  </a:path>
                </a:pathLst>
              </a:custGeom>
              <a:solidFill>
                <a:srgbClr val="EB743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021" name="Freeform 976"/>
              <p:cNvSpPr/>
              <p:nvPr/>
            </p:nvSpPr>
            <p:spPr bwMode="auto">
              <a:xfrm>
                <a:off x="3078163" y="2692400"/>
                <a:ext cx="57150" cy="38100"/>
              </a:xfrm>
              <a:custGeom>
                <a:avLst/>
                <a:gdLst/>
                <a:ahLst/>
                <a:cxnLst>
                  <a:cxn ang="0">
                    <a:pos x="0" y="0"/>
                  </a:cxn>
                  <a:cxn ang="0">
                    <a:pos x="0" y="0"/>
                  </a:cxn>
                  <a:cxn ang="0">
                    <a:pos x="0" y="8"/>
                  </a:cxn>
                  <a:cxn ang="0">
                    <a:pos x="0" y="8"/>
                  </a:cxn>
                  <a:cxn ang="0">
                    <a:pos x="2" y="14"/>
                  </a:cxn>
                  <a:cxn ang="0">
                    <a:pos x="6" y="20"/>
                  </a:cxn>
                  <a:cxn ang="0">
                    <a:pos x="12" y="24"/>
                  </a:cxn>
                  <a:cxn ang="0">
                    <a:pos x="18" y="24"/>
                  </a:cxn>
                  <a:cxn ang="0">
                    <a:pos x="18" y="24"/>
                  </a:cxn>
                  <a:cxn ang="0">
                    <a:pos x="26" y="22"/>
                  </a:cxn>
                  <a:cxn ang="0">
                    <a:pos x="32" y="18"/>
                  </a:cxn>
                  <a:cxn ang="0">
                    <a:pos x="34" y="12"/>
                  </a:cxn>
                  <a:cxn ang="0">
                    <a:pos x="36" y="6"/>
                  </a:cxn>
                  <a:cxn ang="0">
                    <a:pos x="36" y="4"/>
                  </a:cxn>
                  <a:cxn ang="0">
                    <a:pos x="0" y="0"/>
                  </a:cxn>
                </a:cxnLst>
                <a:rect l="0" t="0" r="r" b="b"/>
                <a:pathLst>
                  <a:path w="36" h="24">
                    <a:moveTo>
                      <a:pt x="0" y="0"/>
                    </a:moveTo>
                    <a:lnTo>
                      <a:pt x="0" y="0"/>
                    </a:lnTo>
                    <a:lnTo>
                      <a:pt x="0" y="8"/>
                    </a:lnTo>
                    <a:lnTo>
                      <a:pt x="0" y="8"/>
                    </a:lnTo>
                    <a:lnTo>
                      <a:pt x="2" y="14"/>
                    </a:lnTo>
                    <a:lnTo>
                      <a:pt x="6" y="20"/>
                    </a:lnTo>
                    <a:lnTo>
                      <a:pt x="12" y="24"/>
                    </a:lnTo>
                    <a:lnTo>
                      <a:pt x="18" y="24"/>
                    </a:lnTo>
                    <a:lnTo>
                      <a:pt x="18" y="24"/>
                    </a:lnTo>
                    <a:lnTo>
                      <a:pt x="26" y="22"/>
                    </a:lnTo>
                    <a:lnTo>
                      <a:pt x="32" y="18"/>
                    </a:lnTo>
                    <a:lnTo>
                      <a:pt x="34" y="12"/>
                    </a:lnTo>
                    <a:lnTo>
                      <a:pt x="36" y="6"/>
                    </a:lnTo>
                    <a:lnTo>
                      <a:pt x="36" y="4"/>
                    </a:lnTo>
                    <a:lnTo>
                      <a:pt x="0" y="0"/>
                    </a:lnTo>
                    <a:close/>
                  </a:path>
                </a:pathLst>
              </a:custGeom>
              <a:solidFill>
                <a:srgbClr val="6F3D3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022" name="Freeform 977"/>
              <p:cNvSpPr/>
              <p:nvPr/>
            </p:nvSpPr>
            <p:spPr bwMode="auto">
              <a:xfrm>
                <a:off x="2967038" y="2832100"/>
                <a:ext cx="215900" cy="219075"/>
              </a:xfrm>
              <a:custGeom>
                <a:avLst/>
                <a:gdLst/>
                <a:ahLst/>
                <a:cxnLst>
                  <a:cxn ang="0">
                    <a:pos x="136" y="68"/>
                  </a:cxn>
                  <a:cxn ang="0">
                    <a:pos x="136" y="68"/>
                  </a:cxn>
                  <a:cxn ang="0">
                    <a:pos x="134" y="82"/>
                  </a:cxn>
                  <a:cxn ang="0">
                    <a:pos x="130" y="96"/>
                  </a:cxn>
                  <a:cxn ang="0">
                    <a:pos x="124" y="106"/>
                  </a:cxn>
                  <a:cxn ang="0">
                    <a:pos x="116" y="118"/>
                  </a:cxn>
                  <a:cxn ang="0">
                    <a:pos x="106" y="126"/>
                  </a:cxn>
                  <a:cxn ang="0">
                    <a:pos x="94" y="132"/>
                  </a:cxn>
                  <a:cxn ang="0">
                    <a:pos x="82" y="136"/>
                  </a:cxn>
                  <a:cxn ang="0">
                    <a:pos x="68" y="138"/>
                  </a:cxn>
                  <a:cxn ang="0">
                    <a:pos x="68" y="138"/>
                  </a:cxn>
                  <a:cxn ang="0">
                    <a:pos x="54" y="136"/>
                  </a:cxn>
                  <a:cxn ang="0">
                    <a:pos x="42" y="132"/>
                  </a:cxn>
                  <a:cxn ang="0">
                    <a:pos x="30" y="126"/>
                  </a:cxn>
                  <a:cxn ang="0">
                    <a:pos x="20" y="118"/>
                  </a:cxn>
                  <a:cxn ang="0">
                    <a:pos x="12" y="106"/>
                  </a:cxn>
                  <a:cxn ang="0">
                    <a:pos x="4" y="96"/>
                  </a:cxn>
                  <a:cxn ang="0">
                    <a:pos x="0" y="82"/>
                  </a:cxn>
                  <a:cxn ang="0">
                    <a:pos x="0" y="68"/>
                  </a:cxn>
                  <a:cxn ang="0">
                    <a:pos x="0" y="68"/>
                  </a:cxn>
                  <a:cxn ang="0">
                    <a:pos x="0" y="54"/>
                  </a:cxn>
                  <a:cxn ang="0">
                    <a:pos x="4" y="42"/>
                  </a:cxn>
                  <a:cxn ang="0">
                    <a:pos x="12" y="30"/>
                  </a:cxn>
                  <a:cxn ang="0">
                    <a:pos x="20" y="20"/>
                  </a:cxn>
                  <a:cxn ang="0">
                    <a:pos x="30" y="12"/>
                  </a:cxn>
                  <a:cxn ang="0">
                    <a:pos x="42" y="6"/>
                  </a:cxn>
                  <a:cxn ang="0">
                    <a:pos x="54" y="2"/>
                  </a:cxn>
                  <a:cxn ang="0">
                    <a:pos x="68" y="0"/>
                  </a:cxn>
                  <a:cxn ang="0">
                    <a:pos x="68" y="0"/>
                  </a:cxn>
                  <a:cxn ang="0">
                    <a:pos x="82" y="2"/>
                  </a:cxn>
                  <a:cxn ang="0">
                    <a:pos x="94" y="6"/>
                  </a:cxn>
                  <a:cxn ang="0">
                    <a:pos x="106" y="12"/>
                  </a:cxn>
                  <a:cxn ang="0">
                    <a:pos x="116" y="20"/>
                  </a:cxn>
                  <a:cxn ang="0">
                    <a:pos x="124" y="30"/>
                  </a:cxn>
                  <a:cxn ang="0">
                    <a:pos x="130" y="42"/>
                  </a:cxn>
                  <a:cxn ang="0">
                    <a:pos x="134" y="54"/>
                  </a:cxn>
                  <a:cxn ang="0">
                    <a:pos x="136" y="68"/>
                  </a:cxn>
                  <a:cxn ang="0">
                    <a:pos x="136" y="68"/>
                  </a:cxn>
                </a:cxnLst>
                <a:rect l="0" t="0" r="r" b="b"/>
                <a:pathLst>
                  <a:path w="136" h="138">
                    <a:moveTo>
                      <a:pt x="136" y="68"/>
                    </a:moveTo>
                    <a:lnTo>
                      <a:pt x="136" y="68"/>
                    </a:lnTo>
                    <a:lnTo>
                      <a:pt x="134" y="82"/>
                    </a:lnTo>
                    <a:lnTo>
                      <a:pt x="130" y="96"/>
                    </a:lnTo>
                    <a:lnTo>
                      <a:pt x="124" y="106"/>
                    </a:lnTo>
                    <a:lnTo>
                      <a:pt x="116" y="118"/>
                    </a:lnTo>
                    <a:lnTo>
                      <a:pt x="106" y="126"/>
                    </a:lnTo>
                    <a:lnTo>
                      <a:pt x="94" y="132"/>
                    </a:lnTo>
                    <a:lnTo>
                      <a:pt x="82" y="136"/>
                    </a:lnTo>
                    <a:lnTo>
                      <a:pt x="68" y="138"/>
                    </a:lnTo>
                    <a:lnTo>
                      <a:pt x="68" y="138"/>
                    </a:lnTo>
                    <a:lnTo>
                      <a:pt x="54" y="136"/>
                    </a:lnTo>
                    <a:lnTo>
                      <a:pt x="42" y="132"/>
                    </a:lnTo>
                    <a:lnTo>
                      <a:pt x="30" y="126"/>
                    </a:lnTo>
                    <a:lnTo>
                      <a:pt x="20" y="118"/>
                    </a:lnTo>
                    <a:lnTo>
                      <a:pt x="12" y="106"/>
                    </a:lnTo>
                    <a:lnTo>
                      <a:pt x="4" y="96"/>
                    </a:lnTo>
                    <a:lnTo>
                      <a:pt x="0" y="82"/>
                    </a:lnTo>
                    <a:lnTo>
                      <a:pt x="0" y="68"/>
                    </a:lnTo>
                    <a:lnTo>
                      <a:pt x="0" y="68"/>
                    </a:lnTo>
                    <a:lnTo>
                      <a:pt x="0" y="54"/>
                    </a:lnTo>
                    <a:lnTo>
                      <a:pt x="4" y="42"/>
                    </a:lnTo>
                    <a:lnTo>
                      <a:pt x="12" y="30"/>
                    </a:lnTo>
                    <a:lnTo>
                      <a:pt x="20" y="20"/>
                    </a:lnTo>
                    <a:lnTo>
                      <a:pt x="30" y="12"/>
                    </a:lnTo>
                    <a:lnTo>
                      <a:pt x="42" y="6"/>
                    </a:lnTo>
                    <a:lnTo>
                      <a:pt x="54" y="2"/>
                    </a:lnTo>
                    <a:lnTo>
                      <a:pt x="68" y="0"/>
                    </a:lnTo>
                    <a:lnTo>
                      <a:pt x="68" y="0"/>
                    </a:lnTo>
                    <a:lnTo>
                      <a:pt x="82" y="2"/>
                    </a:lnTo>
                    <a:lnTo>
                      <a:pt x="94" y="6"/>
                    </a:lnTo>
                    <a:lnTo>
                      <a:pt x="106" y="12"/>
                    </a:lnTo>
                    <a:lnTo>
                      <a:pt x="116" y="20"/>
                    </a:lnTo>
                    <a:lnTo>
                      <a:pt x="124" y="30"/>
                    </a:lnTo>
                    <a:lnTo>
                      <a:pt x="130" y="42"/>
                    </a:lnTo>
                    <a:lnTo>
                      <a:pt x="134" y="54"/>
                    </a:lnTo>
                    <a:lnTo>
                      <a:pt x="136" y="68"/>
                    </a:lnTo>
                    <a:lnTo>
                      <a:pt x="136" y="68"/>
                    </a:lnTo>
                    <a:close/>
                  </a:path>
                </a:pathLst>
              </a:custGeom>
              <a:solidFill>
                <a:srgbClr val="337B7C"/>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023" name="Freeform 978"/>
              <p:cNvSpPr/>
              <p:nvPr/>
            </p:nvSpPr>
            <p:spPr bwMode="auto">
              <a:xfrm>
                <a:off x="3001963" y="2867025"/>
                <a:ext cx="149225" cy="149225"/>
              </a:xfrm>
              <a:custGeom>
                <a:avLst/>
                <a:gdLst/>
                <a:ahLst/>
                <a:cxnLst>
                  <a:cxn ang="0">
                    <a:pos x="94" y="46"/>
                  </a:cxn>
                  <a:cxn ang="0">
                    <a:pos x="94" y="46"/>
                  </a:cxn>
                  <a:cxn ang="0">
                    <a:pos x="94" y="56"/>
                  </a:cxn>
                  <a:cxn ang="0">
                    <a:pos x="90" y="66"/>
                  </a:cxn>
                  <a:cxn ang="0">
                    <a:pos x="86" y="74"/>
                  </a:cxn>
                  <a:cxn ang="0">
                    <a:pos x="80" y="80"/>
                  </a:cxn>
                  <a:cxn ang="0">
                    <a:pos x="74" y="86"/>
                  </a:cxn>
                  <a:cxn ang="0">
                    <a:pos x="66" y="90"/>
                  </a:cxn>
                  <a:cxn ang="0">
                    <a:pos x="56" y="94"/>
                  </a:cxn>
                  <a:cxn ang="0">
                    <a:pos x="46" y="94"/>
                  </a:cxn>
                  <a:cxn ang="0">
                    <a:pos x="46" y="94"/>
                  </a:cxn>
                  <a:cxn ang="0">
                    <a:pos x="38" y="94"/>
                  </a:cxn>
                  <a:cxn ang="0">
                    <a:pos x="28" y="90"/>
                  </a:cxn>
                  <a:cxn ang="0">
                    <a:pos x="20" y="86"/>
                  </a:cxn>
                  <a:cxn ang="0">
                    <a:pos x="14" y="80"/>
                  </a:cxn>
                  <a:cxn ang="0">
                    <a:pos x="8" y="74"/>
                  </a:cxn>
                  <a:cxn ang="0">
                    <a:pos x="2" y="66"/>
                  </a:cxn>
                  <a:cxn ang="0">
                    <a:pos x="0" y="56"/>
                  </a:cxn>
                  <a:cxn ang="0">
                    <a:pos x="0" y="46"/>
                  </a:cxn>
                  <a:cxn ang="0">
                    <a:pos x="0" y="46"/>
                  </a:cxn>
                  <a:cxn ang="0">
                    <a:pos x="0" y="38"/>
                  </a:cxn>
                  <a:cxn ang="0">
                    <a:pos x="2" y="28"/>
                  </a:cxn>
                  <a:cxn ang="0">
                    <a:pos x="8" y="20"/>
                  </a:cxn>
                  <a:cxn ang="0">
                    <a:pos x="14" y="14"/>
                  </a:cxn>
                  <a:cxn ang="0">
                    <a:pos x="20" y="8"/>
                  </a:cxn>
                  <a:cxn ang="0">
                    <a:pos x="28" y="2"/>
                  </a:cxn>
                  <a:cxn ang="0">
                    <a:pos x="38" y="0"/>
                  </a:cxn>
                  <a:cxn ang="0">
                    <a:pos x="46" y="0"/>
                  </a:cxn>
                  <a:cxn ang="0">
                    <a:pos x="46" y="0"/>
                  </a:cxn>
                  <a:cxn ang="0">
                    <a:pos x="56" y="0"/>
                  </a:cxn>
                  <a:cxn ang="0">
                    <a:pos x="66" y="2"/>
                  </a:cxn>
                  <a:cxn ang="0">
                    <a:pos x="74" y="8"/>
                  </a:cxn>
                  <a:cxn ang="0">
                    <a:pos x="80" y="14"/>
                  </a:cxn>
                  <a:cxn ang="0">
                    <a:pos x="86" y="20"/>
                  </a:cxn>
                  <a:cxn ang="0">
                    <a:pos x="90" y="28"/>
                  </a:cxn>
                  <a:cxn ang="0">
                    <a:pos x="94" y="38"/>
                  </a:cxn>
                  <a:cxn ang="0">
                    <a:pos x="94" y="46"/>
                  </a:cxn>
                  <a:cxn ang="0">
                    <a:pos x="94" y="46"/>
                  </a:cxn>
                </a:cxnLst>
                <a:rect l="0" t="0" r="r" b="b"/>
                <a:pathLst>
                  <a:path w="94" h="94">
                    <a:moveTo>
                      <a:pt x="94" y="46"/>
                    </a:moveTo>
                    <a:lnTo>
                      <a:pt x="94" y="46"/>
                    </a:lnTo>
                    <a:lnTo>
                      <a:pt x="94" y="56"/>
                    </a:lnTo>
                    <a:lnTo>
                      <a:pt x="90" y="66"/>
                    </a:lnTo>
                    <a:lnTo>
                      <a:pt x="86" y="74"/>
                    </a:lnTo>
                    <a:lnTo>
                      <a:pt x="80" y="80"/>
                    </a:lnTo>
                    <a:lnTo>
                      <a:pt x="74" y="86"/>
                    </a:lnTo>
                    <a:lnTo>
                      <a:pt x="66" y="90"/>
                    </a:lnTo>
                    <a:lnTo>
                      <a:pt x="56" y="94"/>
                    </a:lnTo>
                    <a:lnTo>
                      <a:pt x="46" y="94"/>
                    </a:lnTo>
                    <a:lnTo>
                      <a:pt x="46" y="94"/>
                    </a:lnTo>
                    <a:lnTo>
                      <a:pt x="38" y="94"/>
                    </a:lnTo>
                    <a:lnTo>
                      <a:pt x="28" y="90"/>
                    </a:lnTo>
                    <a:lnTo>
                      <a:pt x="20" y="86"/>
                    </a:lnTo>
                    <a:lnTo>
                      <a:pt x="14" y="80"/>
                    </a:lnTo>
                    <a:lnTo>
                      <a:pt x="8" y="74"/>
                    </a:lnTo>
                    <a:lnTo>
                      <a:pt x="2" y="66"/>
                    </a:lnTo>
                    <a:lnTo>
                      <a:pt x="0" y="56"/>
                    </a:lnTo>
                    <a:lnTo>
                      <a:pt x="0" y="46"/>
                    </a:lnTo>
                    <a:lnTo>
                      <a:pt x="0" y="46"/>
                    </a:lnTo>
                    <a:lnTo>
                      <a:pt x="0" y="38"/>
                    </a:lnTo>
                    <a:lnTo>
                      <a:pt x="2" y="28"/>
                    </a:lnTo>
                    <a:lnTo>
                      <a:pt x="8" y="20"/>
                    </a:lnTo>
                    <a:lnTo>
                      <a:pt x="14" y="14"/>
                    </a:lnTo>
                    <a:lnTo>
                      <a:pt x="20" y="8"/>
                    </a:lnTo>
                    <a:lnTo>
                      <a:pt x="28" y="2"/>
                    </a:lnTo>
                    <a:lnTo>
                      <a:pt x="38" y="0"/>
                    </a:lnTo>
                    <a:lnTo>
                      <a:pt x="46" y="0"/>
                    </a:lnTo>
                    <a:lnTo>
                      <a:pt x="46" y="0"/>
                    </a:lnTo>
                    <a:lnTo>
                      <a:pt x="56" y="0"/>
                    </a:lnTo>
                    <a:lnTo>
                      <a:pt x="66" y="2"/>
                    </a:lnTo>
                    <a:lnTo>
                      <a:pt x="74" y="8"/>
                    </a:lnTo>
                    <a:lnTo>
                      <a:pt x="80" y="14"/>
                    </a:lnTo>
                    <a:lnTo>
                      <a:pt x="86" y="20"/>
                    </a:lnTo>
                    <a:lnTo>
                      <a:pt x="90" y="28"/>
                    </a:lnTo>
                    <a:lnTo>
                      <a:pt x="94" y="38"/>
                    </a:lnTo>
                    <a:lnTo>
                      <a:pt x="94" y="46"/>
                    </a:lnTo>
                    <a:lnTo>
                      <a:pt x="94" y="46"/>
                    </a:lnTo>
                    <a:close/>
                  </a:path>
                </a:pathLst>
              </a:custGeom>
              <a:solidFill>
                <a:srgbClr val="C2B3A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024" name="Freeform 979"/>
              <p:cNvSpPr/>
              <p:nvPr/>
            </p:nvSpPr>
            <p:spPr bwMode="auto">
              <a:xfrm>
                <a:off x="3024188" y="2889250"/>
                <a:ext cx="107950" cy="107950"/>
              </a:xfrm>
              <a:custGeom>
                <a:avLst/>
                <a:gdLst/>
                <a:ahLst/>
                <a:cxnLst>
                  <a:cxn ang="0">
                    <a:pos x="68" y="32"/>
                  </a:cxn>
                  <a:cxn ang="0">
                    <a:pos x="68" y="32"/>
                  </a:cxn>
                  <a:cxn ang="0">
                    <a:pos x="68" y="38"/>
                  </a:cxn>
                  <a:cxn ang="0">
                    <a:pos x="66" y="46"/>
                  </a:cxn>
                  <a:cxn ang="0">
                    <a:pos x="62" y="50"/>
                  </a:cxn>
                  <a:cxn ang="0">
                    <a:pos x="58" y="56"/>
                  </a:cxn>
                  <a:cxn ang="0">
                    <a:pos x="54" y="60"/>
                  </a:cxn>
                  <a:cxn ang="0">
                    <a:pos x="48" y="64"/>
                  </a:cxn>
                  <a:cxn ang="0">
                    <a:pos x="42" y="66"/>
                  </a:cxn>
                  <a:cxn ang="0">
                    <a:pos x="36" y="68"/>
                  </a:cxn>
                  <a:cxn ang="0">
                    <a:pos x="36" y="68"/>
                  </a:cxn>
                  <a:cxn ang="0">
                    <a:pos x="28" y="68"/>
                  </a:cxn>
                  <a:cxn ang="0">
                    <a:pos x="22" y="66"/>
                  </a:cxn>
                  <a:cxn ang="0">
                    <a:pos x="16" y="64"/>
                  </a:cxn>
                  <a:cxn ang="0">
                    <a:pos x="10" y="60"/>
                  </a:cxn>
                  <a:cxn ang="0">
                    <a:pos x="6" y="54"/>
                  </a:cxn>
                  <a:cxn ang="0">
                    <a:pos x="2" y="48"/>
                  </a:cxn>
                  <a:cxn ang="0">
                    <a:pos x="0" y="42"/>
                  </a:cxn>
                  <a:cxn ang="0">
                    <a:pos x="0" y="36"/>
                  </a:cxn>
                  <a:cxn ang="0">
                    <a:pos x="0" y="36"/>
                  </a:cxn>
                  <a:cxn ang="0">
                    <a:pos x="0" y="28"/>
                  </a:cxn>
                  <a:cxn ang="0">
                    <a:pos x="0" y="22"/>
                  </a:cxn>
                  <a:cxn ang="0">
                    <a:pos x="4" y="16"/>
                  </a:cxn>
                  <a:cxn ang="0">
                    <a:pos x="8" y="10"/>
                  </a:cxn>
                  <a:cxn ang="0">
                    <a:pos x="12" y="6"/>
                  </a:cxn>
                  <a:cxn ang="0">
                    <a:pos x="18" y="2"/>
                  </a:cxn>
                  <a:cxn ang="0">
                    <a:pos x="24" y="0"/>
                  </a:cxn>
                  <a:cxn ang="0">
                    <a:pos x="32" y="0"/>
                  </a:cxn>
                  <a:cxn ang="0">
                    <a:pos x="32" y="0"/>
                  </a:cxn>
                  <a:cxn ang="0">
                    <a:pos x="38" y="0"/>
                  </a:cxn>
                  <a:cxn ang="0">
                    <a:pos x="44" y="2"/>
                  </a:cxn>
                  <a:cxn ang="0">
                    <a:pos x="50" y="4"/>
                  </a:cxn>
                  <a:cxn ang="0">
                    <a:pos x="56" y="8"/>
                  </a:cxn>
                  <a:cxn ang="0">
                    <a:pos x="60" y="12"/>
                  </a:cxn>
                  <a:cxn ang="0">
                    <a:pos x="64" y="18"/>
                  </a:cxn>
                  <a:cxn ang="0">
                    <a:pos x="66" y="24"/>
                  </a:cxn>
                  <a:cxn ang="0">
                    <a:pos x="68" y="32"/>
                  </a:cxn>
                  <a:cxn ang="0">
                    <a:pos x="68" y="32"/>
                  </a:cxn>
                </a:cxnLst>
                <a:rect l="0" t="0" r="r" b="b"/>
                <a:pathLst>
                  <a:path w="68" h="68">
                    <a:moveTo>
                      <a:pt x="68" y="32"/>
                    </a:moveTo>
                    <a:lnTo>
                      <a:pt x="68" y="32"/>
                    </a:lnTo>
                    <a:lnTo>
                      <a:pt x="68" y="38"/>
                    </a:lnTo>
                    <a:lnTo>
                      <a:pt x="66" y="46"/>
                    </a:lnTo>
                    <a:lnTo>
                      <a:pt x="62" y="50"/>
                    </a:lnTo>
                    <a:lnTo>
                      <a:pt x="58" y="56"/>
                    </a:lnTo>
                    <a:lnTo>
                      <a:pt x="54" y="60"/>
                    </a:lnTo>
                    <a:lnTo>
                      <a:pt x="48" y="64"/>
                    </a:lnTo>
                    <a:lnTo>
                      <a:pt x="42" y="66"/>
                    </a:lnTo>
                    <a:lnTo>
                      <a:pt x="36" y="68"/>
                    </a:lnTo>
                    <a:lnTo>
                      <a:pt x="36" y="68"/>
                    </a:lnTo>
                    <a:lnTo>
                      <a:pt x="28" y="68"/>
                    </a:lnTo>
                    <a:lnTo>
                      <a:pt x="22" y="66"/>
                    </a:lnTo>
                    <a:lnTo>
                      <a:pt x="16" y="64"/>
                    </a:lnTo>
                    <a:lnTo>
                      <a:pt x="10" y="60"/>
                    </a:lnTo>
                    <a:lnTo>
                      <a:pt x="6" y="54"/>
                    </a:lnTo>
                    <a:lnTo>
                      <a:pt x="2" y="48"/>
                    </a:lnTo>
                    <a:lnTo>
                      <a:pt x="0" y="42"/>
                    </a:lnTo>
                    <a:lnTo>
                      <a:pt x="0" y="36"/>
                    </a:lnTo>
                    <a:lnTo>
                      <a:pt x="0" y="36"/>
                    </a:lnTo>
                    <a:lnTo>
                      <a:pt x="0" y="28"/>
                    </a:lnTo>
                    <a:lnTo>
                      <a:pt x="0" y="22"/>
                    </a:lnTo>
                    <a:lnTo>
                      <a:pt x="4" y="16"/>
                    </a:lnTo>
                    <a:lnTo>
                      <a:pt x="8" y="10"/>
                    </a:lnTo>
                    <a:lnTo>
                      <a:pt x="12" y="6"/>
                    </a:lnTo>
                    <a:lnTo>
                      <a:pt x="18" y="2"/>
                    </a:lnTo>
                    <a:lnTo>
                      <a:pt x="24" y="0"/>
                    </a:lnTo>
                    <a:lnTo>
                      <a:pt x="32" y="0"/>
                    </a:lnTo>
                    <a:lnTo>
                      <a:pt x="32" y="0"/>
                    </a:lnTo>
                    <a:lnTo>
                      <a:pt x="38" y="0"/>
                    </a:lnTo>
                    <a:lnTo>
                      <a:pt x="44" y="2"/>
                    </a:lnTo>
                    <a:lnTo>
                      <a:pt x="50" y="4"/>
                    </a:lnTo>
                    <a:lnTo>
                      <a:pt x="56" y="8"/>
                    </a:lnTo>
                    <a:lnTo>
                      <a:pt x="60" y="12"/>
                    </a:lnTo>
                    <a:lnTo>
                      <a:pt x="64" y="18"/>
                    </a:lnTo>
                    <a:lnTo>
                      <a:pt x="66" y="24"/>
                    </a:lnTo>
                    <a:lnTo>
                      <a:pt x="68" y="32"/>
                    </a:lnTo>
                    <a:lnTo>
                      <a:pt x="68" y="32"/>
                    </a:lnTo>
                    <a:close/>
                  </a:path>
                </a:pathLst>
              </a:custGeom>
              <a:solidFill>
                <a:srgbClr val="EB743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025" name="Freeform 980"/>
              <p:cNvSpPr/>
              <p:nvPr/>
            </p:nvSpPr>
            <p:spPr bwMode="auto">
              <a:xfrm>
                <a:off x="3049588" y="2914650"/>
                <a:ext cx="57150" cy="57150"/>
              </a:xfrm>
              <a:custGeom>
                <a:avLst/>
                <a:gdLst/>
                <a:ahLst/>
                <a:cxnLst>
                  <a:cxn ang="0">
                    <a:pos x="36" y="16"/>
                  </a:cxn>
                  <a:cxn ang="0">
                    <a:pos x="36" y="16"/>
                  </a:cxn>
                  <a:cxn ang="0">
                    <a:pos x="34" y="24"/>
                  </a:cxn>
                  <a:cxn ang="0">
                    <a:pos x="30" y="30"/>
                  </a:cxn>
                  <a:cxn ang="0">
                    <a:pos x="26" y="34"/>
                  </a:cxn>
                  <a:cxn ang="0">
                    <a:pos x="18" y="36"/>
                  </a:cxn>
                  <a:cxn ang="0">
                    <a:pos x="18" y="36"/>
                  </a:cxn>
                  <a:cxn ang="0">
                    <a:pos x="12" y="34"/>
                  </a:cxn>
                  <a:cxn ang="0">
                    <a:pos x="6" y="30"/>
                  </a:cxn>
                  <a:cxn ang="0">
                    <a:pos x="2" y="26"/>
                  </a:cxn>
                  <a:cxn ang="0">
                    <a:pos x="0" y="18"/>
                  </a:cxn>
                  <a:cxn ang="0">
                    <a:pos x="0" y="18"/>
                  </a:cxn>
                  <a:cxn ang="0">
                    <a:pos x="0" y="12"/>
                  </a:cxn>
                  <a:cxn ang="0">
                    <a:pos x="4" y="6"/>
                  </a:cxn>
                  <a:cxn ang="0">
                    <a:pos x="10" y="2"/>
                  </a:cxn>
                  <a:cxn ang="0">
                    <a:pos x="16" y="0"/>
                  </a:cxn>
                  <a:cxn ang="0">
                    <a:pos x="16" y="0"/>
                  </a:cxn>
                  <a:cxn ang="0">
                    <a:pos x="24" y="0"/>
                  </a:cxn>
                  <a:cxn ang="0">
                    <a:pos x="30" y="4"/>
                  </a:cxn>
                  <a:cxn ang="0">
                    <a:pos x="34" y="10"/>
                  </a:cxn>
                  <a:cxn ang="0">
                    <a:pos x="36" y="16"/>
                  </a:cxn>
                  <a:cxn ang="0">
                    <a:pos x="36" y="16"/>
                  </a:cxn>
                </a:cxnLst>
                <a:rect l="0" t="0" r="r" b="b"/>
                <a:pathLst>
                  <a:path w="36" h="36">
                    <a:moveTo>
                      <a:pt x="36" y="16"/>
                    </a:moveTo>
                    <a:lnTo>
                      <a:pt x="36" y="16"/>
                    </a:lnTo>
                    <a:lnTo>
                      <a:pt x="34" y="24"/>
                    </a:lnTo>
                    <a:lnTo>
                      <a:pt x="30" y="30"/>
                    </a:lnTo>
                    <a:lnTo>
                      <a:pt x="26" y="34"/>
                    </a:lnTo>
                    <a:lnTo>
                      <a:pt x="18" y="36"/>
                    </a:lnTo>
                    <a:lnTo>
                      <a:pt x="18" y="36"/>
                    </a:lnTo>
                    <a:lnTo>
                      <a:pt x="12" y="34"/>
                    </a:lnTo>
                    <a:lnTo>
                      <a:pt x="6" y="30"/>
                    </a:lnTo>
                    <a:lnTo>
                      <a:pt x="2" y="26"/>
                    </a:lnTo>
                    <a:lnTo>
                      <a:pt x="0" y="18"/>
                    </a:lnTo>
                    <a:lnTo>
                      <a:pt x="0" y="18"/>
                    </a:lnTo>
                    <a:lnTo>
                      <a:pt x="0" y="12"/>
                    </a:lnTo>
                    <a:lnTo>
                      <a:pt x="4" y="6"/>
                    </a:lnTo>
                    <a:lnTo>
                      <a:pt x="10" y="2"/>
                    </a:lnTo>
                    <a:lnTo>
                      <a:pt x="16" y="0"/>
                    </a:lnTo>
                    <a:lnTo>
                      <a:pt x="16" y="0"/>
                    </a:lnTo>
                    <a:lnTo>
                      <a:pt x="24" y="0"/>
                    </a:lnTo>
                    <a:lnTo>
                      <a:pt x="30" y="4"/>
                    </a:lnTo>
                    <a:lnTo>
                      <a:pt x="34" y="10"/>
                    </a:lnTo>
                    <a:lnTo>
                      <a:pt x="36" y="16"/>
                    </a:lnTo>
                    <a:lnTo>
                      <a:pt x="36" y="16"/>
                    </a:lnTo>
                    <a:close/>
                  </a:path>
                </a:pathLst>
              </a:custGeom>
              <a:solidFill>
                <a:srgbClr val="6F3D3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026" name="Freeform 981"/>
              <p:cNvSpPr/>
              <p:nvPr/>
            </p:nvSpPr>
            <p:spPr bwMode="auto">
              <a:xfrm>
                <a:off x="3227388" y="2752725"/>
                <a:ext cx="193675" cy="190500"/>
              </a:xfrm>
              <a:custGeom>
                <a:avLst/>
                <a:gdLst/>
                <a:ahLst/>
                <a:cxnLst>
                  <a:cxn ang="0">
                    <a:pos x="68" y="0"/>
                  </a:cxn>
                  <a:cxn ang="0">
                    <a:pos x="68" y="0"/>
                  </a:cxn>
                  <a:cxn ang="0">
                    <a:pos x="54" y="0"/>
                  </a:cxn>
                  <a:cxn ang="0">
                    <a:pos x="42" y="4"/>
                  </a:cxn>
                  <a:cxn ang="0">
                    <a:pos x="30" y="10"/>
                  </a:cxn>
                  <a:cxn ang="0">
                    <a:pos x="20" y="20"/>
                  </a:cxn>
                  <a:cxn ang="0">
                    <a:pos x="12" y="30"/>
                  </a:cxn>
                  <a:cxn ang="0">
                    <a:pos x="4" y="40"/>
                  </a:cxn>
                  <a:cxn ang="0">
                    <a:pos x="0" y="54"/>
                  </a:cxn>
                  <a:cxn ang="0">
                    <a:pos x="0" y="68"/>
                  </a:cxn>
                  <a:cxn ang="0">
                    <a:pos x="0" y="68"/>
                  </a:cxn>
                  <a:cxn ang="0">
                    <a:pos x="2" y="84"/>
                  </a:cxn>
                  <a:cxn ang="0">
                    <a:pos x="6" y="98"/>
                  </a:cxn>
                  <a:cxn ang="0">
                    <a:pos x="14" y="110"/>
                  </a:cxn>
                  <a:cxn ang="0">
                    <a:pos x="24" y="120"/>
                  </a:cxn>
                  <a:cxn ang="0">
                    <a:pos x="122" y="24"/>
                  </a:cxn>
                  <a:cxn ang="0">
                    <a:pos x="122" y="24"/>
                  </a:cxn>
                  <a:cxn ang="0">
                    <a:pos x="110" y="14"/>
                  </a:cxn>
                  <a:cxn ang="0">
                    <a:pos x="98" y="6"/>
                  </a:cxn>
                  <a:cxn ang="0">
                    <a:pos x="84" y="0"/>
                  </a:cxn>
                  <a:cxn ang="0">
                    <a:pos x="68" y="0"/>
                  </a:cxn>
                  <a:cxn ang="0">
                    <a:pos x="68" y="0"/>
                  </a:cxn>
                </a:cxnLst>
                <a:rect l="0" t="0" r="r" b="b"/>
                <a:pathLst>
                  <a:path w="122" h="120">
                    <a:moveTo>
                      <a:pt x="68" y="0"/>
                    </a:moveTo>
                    <a:lnTo>
                      <a:pt x="68" y="0"/>
                    </a:lnTo>
                    <a:lnTo>
                      <a:pt x="54" y="0"/>
                    </a:lnTo>
                    <a:lnTo>
                      <a:pt x="42" y="4"/>
                    </a:lnTo>
                    <a:lnTo>
                      <a:pt x="30" y="10"/>
                    </a:lnTo>
                    <a:lnTo>
                      <a:pt x="20" y="20"/>
                    </a:lnTo>
                    <a:lnTo>
                      <a:pt x="12" y="30"/>
                    </a:lnTo>
                    <a:lnTo>
                      <a:pt x="4" y="40"/>
                    </a:lnTo>
                    <a:lnTo>
                      <a:pt x="0" y="54"/>
                    </a:lnTo>
                    <a:lnTo>
                      <a:pt x="0" y="68"/>
                    </a:lnTo>
                    <a:lnTo>
                      <a:pt x="0" y="68"/>
                    </a:lnTo>
                    <a:lnTo>
                      <a:pt x="2" y="84"/>
                    </a:lnTo>
                    <a:lnTo>
                      <a:pt x="6" y="98"/>
                    </a:lnTo>
                    <a:lnTo>
                      <a:pt x="14" y="110"/>
                    </a:lnTo>
                    <a:lnTo>
                      <a:pt x="24" y="120"/>
                    </a:lnTo>
                    <a:lnTo>
                      <a:pt x="122" y="24"/>
                    </a:lnTo>
                    <a:lnTo>
                      <a:pt x="122" y="24"/>
                    </a:lnTo>
                    <a:lnTo>
                      <a:pt x="110" y="14"/>
                    </a:lnTo>
                    <a:lnTo>
                      <a:pt x="98" y="6"/>
                    </a:lnTo>
                    <a:lnTo>
                      <a:pt x="84" y="0"/>
                    </a:lnTo>
                    <a:lnTo>
                      <a:pt x="68" y="0"/>
                    </a:lnTo>
                    <a:lnTo>
                      <a:pt x="68" y="0"/>
                    </a:lnTo>
                    <a:close/>
                  </a:path>
                </a:pathLst>
              </a:custGeom>
              <a:solidFill>
                <a:srgbClr val="337B7C"/>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027" name="Freeform 982"/>
              <p:cNvSpPr/>
              <p:nvPr/>
            </p:nvSpPr>
            <p:spPr bwMode="auto">
              <a:xfrm>
                <a:off x="3262313" y="2784475"/>
                <a:ext cx="133350" cy="136525"/>
              </a:xfrm>
              <a:custGeom>
                <a:avLst/>
                <a:gdLst/>
                <a:ahLst/>
                <a:cxnLst>
                  <a:cxn ang="0">
                    <a:pos x="46" y="0"/>
                  </a:cxn>
                  <a:cxn ang="0">
                    <a:pos x="46" y="0"/>
                  </a:cxn>
                  <a:cxn ang="0">
                    <a:pos x="38" y="2"/>
                  </a:cxn>
                  <a:cxn ang="0">
                    <a:pos x="28" y="4"/>
                  </a:cxn>
                  <a:cxn ang="0">
                    <a:pos x="20" y="8"/>
                  </a:cxn>
                  <a:cxn ang="0">
                    <a:pos x="14" y="14"/>
                  </a:cxn>
                  <a:cxn ang="0">
                    <a:pos x="8" y="22"/>
                  </a:cxn>
                  <a:cxn ang="0">
                    <a:pos x="4" y="30"/>
                  </a:cxn>
                  <a:cxn ang="0">
                    <a:pos x="0" y="38"/>
                  </a:cxn>
                  <a:cxn ang="0">
                    <a:pos x="0" y="48"/>
                  </a:cxn>
                  <a:cxn ang="0">
                    <a:pos x="0" y="48"/>
                  </a:cxn>
                  <a:cxn ang="0">
                    <a:pos x="0" y="58"/>
                  </a:cxn>
                  <a:cxn ang="0">
                    <a:pos x="4" y="68"/>
                  </a:cxn>
                  <a:cxn ang="0">
                    <a:pos x="10" y="78"/>
                  </a:cxn>
                  <a:cxn ang="0">
                    <a:pos x="18" y="86"/>
                  </a:cxn>
                  <a:cxn ang="0">
                    <a:pos x="84" y="20"/>
                  </a:cxn>
                  <a:cxn ang="0">
                    <a:pos x="84" y="20"/>
                  </a:cxn>
                  <a:cxn ang="0">
                    <a:pos x="78" y="12"/>
                  </a:cxn>
                  <a:cxn ang="0">
                    <a:pos x="68" y="6"/>
                  </a:cxn>
                  <a:cxn ang="0">
                    <a:pos x="58" y="2"/>
                  </a:cxn>
                  <a:cxn ang="0">
                    <a:pos x="46" y="0"/>
                  </a:cxn>
                  <a:cxn ang="0">
                    <a:pos x="46" y="0"/>
                  </a:cxn>
                </a:cxnLst>
                <a:rect l="0" t="0" r="r" b="b"/>
                <a:pathLst>
                  <a:path w="84" h="86">
                    <a:moveTo>
                      <a:pt x="46" y="0"/>
                    </a:moveTo>
                    <a:lnTo>
                      <a:pt x="46" y="0"/>
                    </a:lnTo>
                    <a:lnTo>
                      <a:pt x="38" y="2"/>
                    </a:lnTo>
                    <a:lnTo>
                      <a:pt x="28" y="4"/>
                    </a:lnTo>
                    <a:lnTo>
                      <a:pt x="20" y="8"/>
                    </a:lnTo>
                    <a:lnTo>
                      <a:pt x="14" y="14"/>
                    </a:lnTo>
                    <a:lnTo>
                      <a:pt x="8" y="22"/>
                    </a:lnTo>
                    <a:lnTo>
                      <a:pt x="4" y="30"/>
                    </a:lnTo>
                    <a:lnTo>
                      <a:pt x="0" y="38"/>
                    </a:lnTo>
                    <a:lnTo>
                      <a:pt x="0" y="48"/>
                    </a:lnTo>
                    <a:lnTo>
                      <a:pt x="0" y="48"/>
                    </a:lnTo>
                    <a:lnTo>
                      <a:pt x="0" y="58"/>
                    </a:lnTo>
                    <a:lnTo>
                      <a:pt x="4" y="68"/>
                    </a:lnTo>
                    <a:lnTo>
                      <a:pt x="10" y="78"/>
                    </a:lnTo>
                    <a:lnTo>
                      <a:pt x="18" y="86"/>
                    </a:lnTo>
                    <a:lnTo>
                      <a:pt x="84" y="20"/>
                    </a:lnTo>
                    <a:lnTo>
                      <a:pt x="84" y="20"/>
                    </a:lnTo>
                    <a:lnTo>
                      <a:pt x="78" y="12"/>
                    </a:lnTo>
                    <a:lnTo>
                      <a:pt x="68" y="6"/>
                    </a:lnTo>
                    <a:lnTo>
                      <a:pt x="58" y="2"/>
                    </a:lnTo>
                    <a:lnTo>
                      <a:pt x="46" y="0"/>
                    </a:lnTo>
                    <a:lnTo>
                      <a:pt x="46" y="0"/>
                    </a:lnTo>
                    <a:close/>
                  </a:path>
                </a:pathLst>
              </a:custGeom>
              <a:solidFill>
                <a:srgbClr val="C2B3A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028" name="Freeform 983"/>
              <p:cNvSpPr/>
              <p:nvPr/>
            </p:nvSpPr>
            <p:spPr bwMode="auto">
              <a:xfrm>
                <a:off x="3284538" y="2806700"/>
                <a:ext cx="98425" cy="98425"/>
              </a:xfrm>
              <a:custGeom>
                <a:avLst/>
                <a:gdLst/>
                <a:ahLst/>
                <a:cxnLst>
                  <a:cxn ang="0">
                    <a:pos x="32" y="0"/>
                  </a:cxn>
                  <a:cxn ang="0">
                    <a:pos x="32" y="0"/>
                  </a:cxn>
                  <a:cxn ang="0">
                    <a:pos x="24" y="2"/>
                  </a:cxn>
                  <a:cxn ang="0">
                    <a:pos x="18" y="4"/>
                  </a:cxn>
                  <a:cxn ang="0">
                    <a:pos x="12" y="8"/>
                  </a:cxn>
                  <a:cxn ang="0">
                    <a:pos x="8" y="12"/>
                  </a:cxn>
                  <a:cxn ang="0">
                    <a:pos x="4" y="18"/>
                  </a:cxn>
                  <a:cxn ang="0">
                    <a:pos x="2" y="24"/>
                  </a:cxn>
                  <a:cxn ang="0">
                    <a:pos x="0" y="30"/>
                  </a:cxn>
                  <a:cxn ang="0">
                    <a:pos x="0" y="36"/>
                  </a:cxn>
                  <a:cxn ang="0">
                    <a:pos x="0" y="36"/>
                  </a:cxn>
                  <a:cxn ang="0">
                    <a:pos x="0" y="44"/>
                  </a:cxn>
                  <a:cxn ang="0">
                    <a:pos x="4" y="52"/>
                  </a:cxn>
                  <a:cxn ang="0">
                    <a:pos x="8" y="58"/>
                  </a:cxn>
                  <a:cxn ang="0">
                    <a:pos x="14" y="62"/>
                  </a:cxn>
                  <a:cxn ang="0">
                    <a:pos x="62" y="14"/>
                  </a:cxn>
                  <a:cxn ang="0">
                    <a:pos x="62" y="14"/>
                  </a:cxn>
                  <a:cxn ang="0">
                    <a:pos x="56" y="8"/>
                  </a:cxn>
                  <a:cxn ang="0">
                    <a:pos x="48" y="4"/>
                  </a:cxn>
                  <a:cxn ang="0">
                    <a:pos x="40" y="2"/>
                  </a:cxn>
                  <a:cxn ang="0">
                    <a:pos x="32" y="0"/>
                  </a:cxn>
                  <a:cxn ang="0">
                    <a:pos x="32" y="0"/>
                  </a:cxn>
                </a:cxnLst>
                <a:rect l="0" t="0" r="r" b="b"/>
                <a:pathLst>
                  <a:path w="62" h="62">
                    <a:moveTo>
                      <a:pt x="32" y="0"/>
                    </a:moveTo>
                    <a:lnTo>
                      <a:pt x="32" y="0"/>
                    </a:lnTo>
                    <a:lnTo>
                      <a:pt x="24" y="2"/>
                    </a:lnTo>
                    <a:lnTo>
                      <a:pt x="18" y="4"/>
                    </a:lnTo>
                    <a:lnTo>
                      <a:pt x="12" y="8"/>
                    </a:lnTo>
                    <a:lnTo>
                      <a:pt x="8" y="12"/>
                    </a:lnTo>
                    <a:lnTo>
                      <a:pt x="4" y="18"/>
                    </a:lnTo>
                    <a:lnTo>
                      <a:pt x="2" y="24"/>
                    </a:lnTo>
                    <a:lnTo>
                      <a:pt x="0" y="30"/>
                    </a:lnTo>
                    <a:lnTo>
                      <a:pt x="0" y="36"/>
                    </a:lnTo>
                    <a:lnTo>
                      <a:pt x="0" y="36"/>
                    </a:lnTo>
                    <a:lnTo>
                      <a:pt x="0" y="44"/>
                    </a:lnTo>
                    <a:lnTo>
                      <a:pt x="4" y="52"/>
                    </a:lnTo>
                    <a:lnTo>
                      <a:pt x="8" y="58"/>
                    </a:lnTo>
                    <a:lnTo>
                      <a:pt x="14" y="62"/>
                    </a:lnTo>
                    <a:lnTo>
                      <a:pt x="62" y="14"/>
                    </a:lnTo>
                    <a:lnTo>
                      <a:pt x="62" y="14"/>
                    </a:lnTo>
                    <a:lnTo>
                      <a:pt x="56" y="8"/>
                    </a:lnTo>
                    <a:lnTo>
                      <a:pt x="48" y="4"/>
                    </a:lnTo>
                    <a:lnTo>
                      <a:pt x="40" y="2"/>
                    </a:lnTo>
                    <a:lnTo>
                      <a:pt x="32" y="0"/>
                    </a:lnTo>
                    <a:lnTo>
                      <a:pt x="32" y="0"/>
                    </a:lnTo>
                    <a:close/>
                  </a:path>
                </a:pathLst>
              </a:custGeom>
              <a:solidFill>
                <a:srgbClr val="EB743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029" name="Freeform 984"/>
              <p:cNvSpPr/>
              <p:nvPr/>
            </p:nvSpPr>
            <p:spPr bwMode="auto">
              <a:xfrm>
                <a:off x="3309938" y="2832100"/>
                <a:ext cx="53975" cy="53975"/>
              </a:xfrm>
              <a:custGeom>
                <a:avLst/>
                <a:gdLst/>
                <a:ahLst/>
                <a:cxnLst>
                  <a:cxn ang="0">
                    <a:pos x="16" y="0"/>
                  </a:cxn>
                  <a:cxn ang="0">
                    <a:pos x="16" y="0"/>
                  </a:cxn>
                  <a:cxn ang="0">
                    <a:pos x="10" y="2"/>
                  </a:cxn>
                  <a:cxn ang="0">
                    <a:pos x="4" y="6"/>
                  </a:cxn>
                  <a:cxn ang="0">
                    <a:pos x="0" y="12"/>
                  </a:cxn>
                  <a:cxn ang="0">
                    <a:pos x="0" y="20"/>
                  </a:cxn>
                  <a:cxn ang="0">
                    <a:pos x="0" y="20"/>
                  </a:cxn>
                  <a:cxn ang="0">
                    <a:pos x="0" y="24"/>
                  </a:cxn>
                  <a:cxn ang="0">
                    <a:pos x="2" y="28"/>
                  </a:cxn>
                  <a:cxn ang="0">
                    <a:pos x="10" y="34"/>
                  </a:cxn>
                  <a:cxn ang="0">
                    <a:pos x="34" y="10"/>
                  </a:cxn>
                  <a:cxn ang="0">
                    <a:pos x="34" y="10"/>
                  </a:cxn>
                  <a:cxn ang="0">
                    <a:pos x="30" y="6"/>
                  </a:cxn>
                  <a:cxn ang="0">
                    <a:pos x="26" y="4"/>
                  </a:cxn>
                  <a:cxn ang="0">
                    <a:pos x="22" y="2"/>
                  </a:cxn>
                  <a:cxn ang="0">
                    <a:pos x="16" y="0"/>
                  </a:cxn>
                  <a:cxn ang="0">
                    <a:pos x="16" y="0"/>
                  </a:cxn>
                </a:cxnLst>
                <a:rect l="0" t="0" r="r" b="b"/>
                <a:pathLst>
                  <a:path w="34" h="34">
                    <a:moveTo>
                      <a:pt x="16" y="0"/>
                    </a:moveTo>
                    <a:lnTo>
                      <a:pt x="16" y="0"/>
                    </a:lnTo>
                    <a:lnTo>
                      <a:pt x="10" y="2"/>
                    </a:lnTo>
                    <a:lnTo>
                      <a:pt x="4" y="6"/>
                    </a:lnTo>
                    <a:lnTo>
                      <a:pt x="0" y="12"/>
                    </a:lnTo>
                    <a:lnTo>
                      <a:pt x="0" y="20"/>
                    </a:lnTo>
                    <a:lnTo>
                      <a:pt x="0" y="20"/>
                    </a:lnTo>
                    <a:lnTo>
                      <a:pt x="0" y="24"/>
                    </a:lnTo>
                    <a:lnTo>
                      <a:pt x="2" y="28"/>
                    </a:lnTo>
                    <a:lnTo>
                      <a:pt x="10" y="34"/>
                    </a:lnTo>
                    <a:lnTo>
                      <a:pt x="34" y="10"/>
                    </a:lnTo>
                    <a:lnTo>
                      <a:pt x="34" y="10"/>
                    </a:lnTo>
                    <a:lnTo>
                      <a:pt x="30" y="6"/>
                    </a:lnTo>
                    <a:lnTo>
                      <a:pt x="26" y="4"/>
                    </a:lnTo>
                    <a:lnTo>
                      <a:pt x="22" y="2"/>
                    </a:lnTo>
                    <a:lnTo>
                      <a:pt x="16" y="0"/>
                    </a:lnTo>
                    <a:lnTo>
                      <a:pt x="16" y="0"/>
                    </a:lnTo>
                    <a:close/>
                  </a:path>
                </a:pathLst>
              </a:custGeom>
              <a:solidFill>
                <a:srgbClr val="6F3D3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030" name="Freeform 985"/>
              <p:cNvSpPr/>
              <p:nvPr/>
            </p:nvSpPr>
            <p:spPr bwMode="auto">
              <a:xfrm>
                <a:off x="2805113" y="3022600"/>
                <a:ext cx="215900" cy="215900"/>
              </a:xfrm>
              <a:custGeom>
                <a:avLst/>
                <a:gdLst/>
                <a:ahLst/>
                <a:cxnLst>
                  <a:cxn ang="0">
                    <a:pos x="136" y="68"/>
                  </a:cxn>
                  <a:cxn ang="0">
                    <a:pos x="136" y="68"/>
                  </a:cxn>
                  <a:cxn ang="0">
                    <a:pos x="134" y="54"/>
                  </a:cxn>
                  <a:cxn ang="0">
                    <a:pos x="130" y="42"/>
                  </a:cxn>
                  <a:cxn ang="0">
                    <a:pos x="124" y="30"/>
                  </a:cxn>
                  <a:cxn ang="0">
                    <a:pos x="116" y="20"/>
                  </a:cxn>
                  <a:cxn ang="0">
                    <a:pos x="106" y="12"/>
                  </a:cxn>
                  <a:cxn ang="0">
                    <a:pos x="94" y="6"/>
                  </a:cxn>
                  <a:cxn ang="0">
                    <a:pos x="82" y="2"/>
                  </a:cxn>
                  <a:cxn ang="0">
                    <a:pos x="68" y="0"/>
                  </a:cxn>
                  <a:cxn ang="0">
                    <a:pos x="68" y="0"/>
                  </a:cxn>
                  <a:cxn ang="0">
                    <a:pos x="54" y="2"/>
                  </a:cxn>
                  <a:cxn ang="0">
                    <a:pos x="42" y="6"/>
                  </a:cxn>
                  <a:cxn ang="0">
                    <a:pos x="30" y="12"/>
                  </a:cxn>
                  <a:cxn ang="0">
                    <a:pos x="20" y="20"/>
                  </a:cxn>
                  <a:cxn ang="0">
                    <a:pos x="10" y="30"/>
                  </a:cxn>
                  <a:cxn ang="0">
                    <a:pos x="4" y="42"/>
                  </a:cxn>
                  <a:cxn ang="0">
                    <a:pos x="0" y="54"/>
                  </a:cxn>
                  <a:cxn ang="0">
                    <a:pos x="0" y="68"/>
                  </a:cxn>
                  <a:cxn ang="0">
                    <a:pos x="0" y="68"/>
                  </a:cxn>
                  <a:cxn ang="0">
                    <a:pos x="0" y="82"/>
                  </a:cxn>
                  <a:cxn ang="0">
                    <a:pos x="6" y="96"/>
                  </a:cxn>
                  <a:cxn ang="0">
                    <a:pos x="62" y="136"/>
                  </a:cxn>
                  <a:cxn ang="0">
                    <a:pos x="62" y="136"/>
                  </a:cxn>
                  <a:cxn ang="0">
                    <a:pos x="68" y="136"/>
                  </a:cxn>
                  <a:cxn ang="0">
                    <a:pos x="68" y="136"/>
                  </a:cxn>
                  <a:cxn ang="0">
                    <a:pos x="82" y="136"/>
                  </a:cxn>
                  <a:cxn ang="0">
                    <a:pos x="94" y="132"/>
                  </a:cxn>
                  <a:cxn ang="0">
                    <a:pos x="106" y="126"/>
                  </a:cxn>
                  <a:cxn ang="0">
                    <a:pos x="116" y="116"/>
                  </a:cxn>
                  <a:cxn ang="0">
                    <a:pos x="124" y="106"/>
                  </a:cxn>
                  <a:cxn ang="0">
                    <a:pos x="130" y="96"/>
                  </a:cxn>
                  <a:cxn ang="0">
                    <a:pos x="134" y="82"/>
                  </a:cxn>
                  <a:cxn ang="0">
                    <a:pos x="136" y="68"/>
                  </a:cxn>
                  <a:cxn ang="0">
                    <a:pos x="136" y="68"/>
                  </a:cxn>
                </a:cxnLst>
                <a:rect l="0" t="0" r="r" b="b"/>
                <a:pathLst>
                  <a:path w="136" h="136">
                    <a:moveTo>
                      <a:pt x="136" y="68"/>
                    </a:moveTo>
                    <a:lnTo>
                      <a:pt x="136" y="68"/>
                    </a:lnTo>
                    <a:lnTo>
                      <a:pt x="134" y="54"/>
                    </a:lnTo>
                    <a:lnTo>
                      <a:pt x="130" y="42"/>
                    </a:lnTo>
                    <a:lnTo>
                      <a:pt x="124" y="30"/>
                    </a:lnTo>
                    <a:lnTo>
                      <a:pt x="116" y="20"/>
                    </a:lnTo>
                    <a:lnTo>
                      <a:pt x="106" y="12"/>
                    </a:lnTo>
                    <a:lnTo>
                      <a:pt x="94" y="6"/>
                    </a:lnTo>
                    <a:lnTo>
                      <a:pt x="82" y="2"/>
                    </a:lnTo>
                    <a:lnTo>
                      <a:pt x="68" y="0"/>
                    </a:lnTo>
                    <a:lnTo>
                      <a:pt x="68" y="0"/>
                    </a:lnTo>
                    <a:lnTo>
                      <a:pt x="54" y="2"/>
                    </a:lnTo>
                    <a:lnTo>
                      <a:pt x="42" y="6"/>
                    </a:lnTo>
                    <a:lnTo>
                      <a:pt x="30" y="12"/>
                    </a:lnTo>
                    <a:lnTo>
                      <a:pt x="20" y="20"/>
                    </a:lnTo>
                    <a:lnTo>
                      <a:pt x="10" y="30"/>
                    </a:lnTo>
                    <a:lnTo>
                      <a:pt x="4" y="42"/>
                    </a:lnTo>
                    <a:lnTo>
                      <a:pt x="0" y="54"/>
                    </a:lnTo>
                    <a:lnTo>
                      <a:pt x="0" y="68"/>
                    </a:lnTo>
                    <a:lnTo>
                      <a:pt x="0" y="68"/>
                    </a:lnTo>
                    <a:lnTo>
                      <a:pt x="0" y="82"/>
                    </a:lnTo>
                    <a:lnTo>
                      <a:pt x="6" y="96"/>
                    </a:lnTo>
                    <a:lnTo>
                      <a:pt x="62" y="136"/>
                    </a:lnTo>
                    <a:lnTo>
                      <a:pt x="62" y="136"/>
                    </a:lnTo>
                    <a:lnTo>
                      <a:pt x="68" y="136"/>
                    </a:lnTo>
                    <a:lnTo>
                      <a:pt x="68" y="136"/>
                    </a:lnTo>
                    <a:lnTo>
                      <a:pt x="82" y="136"/>
                    </a:lnTo>
                    <a:lnTo>
                      <a:pt x="94" y="132"/>
                    </a:lnTo>
                    <a:lnTo>
                      <a:pt x="106" y="126"/>
                    </a:lnTo>
                    <a:lnTo>
                      <a:pt x="116" y="116"/>
                    </a:lnTo>
                    <a:lnTo>
                      <a:pt x="124" y="106"/>
                    </a:lnTo>
                    <a:lnTo>
                      <a:pt x="130" y="96"/>
                    </a:lnTo>
                    <a:lnTo>
                      <a:pt x="134" y="82"/>
                    </a:lnTo>
                    <a:lnTo>
                      <a:pt x="136" y="68"/>
                    </a:lnTo>
                    <a:lnTo>
                      <a:pt x="136" y="68"/>
                    </a:lnTo>
                    <a:close/>
                  </a:path>
                </a:pathLst>
              </a:custGeom>
              <a:solidFill>
                <a:srgbClr val="337B7C"/>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031" name="Freeform 986"/>
              <p:cNvSpPr/>
              <p:nvPr/>
            </p:nvSpPr>
            <p:spPr bwMode="auto">
              <a:xfrm>
                <a:off x="2840038" y="3054350"/>
                <a:ext cx="149225" cy="152400"/>
              </a:xfrm>
              <a:custGeom>
                <a:avLst/>
                <a:gdLst/>
                <a:ahLst/>
                <a:cxnLst>
                  <a:cxn ang="0">
                    <a:pos x="46" y="0"/>
                  </a:cxn>
                  <a:cxn ang="0">
                    <a:pos x="46" y="0"/>
                  </a:cxn>
                  <a:cxn ang="0">
                    <a:pos x="38" y="2"/>
                  </a:cxn>
                  <a:cxn ang="0">
                    <a:pos x="28" y="4"/>
                  </a:cxn>
                  <a:cxn ang="0">
                    <a:pos x="20" y="10"/>
                  </a:cxn>
                  <a:cxn ang="0">
                    <a:pos x="14" y="14"/>
                  </a:cxn>
                  <a:cxn ang="0">
                    <a:pos x="8" y="22"/>
                  </a:cxn>
                  <a:cxn ang="0">
                    <a:pos x="2" y="30"/>
                  </a:cxn>
                  <a:cxn ang="0">
                    <a:pos x="0" y="38"/>
                  </a:cxn>
                  <a:cxn ang="0">
                    <a:pos x="0" y="48"/>
                  </a:cxn>
                  <a:cxn ang="0">
                    <a:pos x="0" y="48"/>
                  </a:cxn>
                  <a:cxn ang="0">
                    <a:pos x="0" y="58"/>
                  </a:cxn>
                  <a:cxn ang="0">
                    <a:pos x="2" y="66"/>
                  </a:cxn>
                  <a:cxn ang="0">
                    <a:pos x="8" y="74"/>
                  </a:cxn>
                  <a:cxn ang="0">
                    <a:pos x="14" y="82"/>
                  </a:cxn>
                  <a:cxn ang="0">
                    <a:pos x="20" y="88"/>
                  </a:cxn>
                  <a:cxn ang="0">
                    <a:pos x="28" y="92"/>
                  </a:cxn>
                  <a:cxn ang="0">
                    <a:pos x="38" y="94"/>
                  </a:cxn>
                  <a:cxn ang="0">
                    <a:pos x="46" y="96"/>
                  </a:cxn>
                  <a:cxn ang="0">
                    <a:pos x="46" y="96"/>
                  </a:cxn>
                  <a:cxn ang="0">
                    <a:pos x="56" y="94"/>
                  </a:cxn>
                  <a:cxn ang="0">
                    <a:pos x="66" y="92"/>
                  </a:cxn>
                  <a:cxn ang="0">
                    <a:pos x="74" y="88"/>
                  </a:cxn>
                  <a:cxn ang="0">
                    <a:pos x="80" y="82"/>
                  </a:cxn>
                  <a:cxn ang="0">
                    <a:pos x="86" y="74"/>
                  </a:cxn>
                  <a:cxn ang="0">
                    <a:pos x="90" y="66"/>
                  </a:cxn>
                  <a:cxn ang="0">
                    <a:pos x="94" y="58"/>
                  </a:cxn>
                  <a:cxn ang="0">
                    <a:pos x="94" y="48"/>
                  </a:cxn>
                  <a:cxn ang="0">
                    <a:pos x="94" y="48"/>
                  </a:cxn>
                  <a:cxn ang="0">
                    <a:pos x="94" y="38"/>
                  </a:cxn>
                  <a:cxn ang="0">
                    <a:pos x="90" y="30"/>
                  </a:cxn>
                  <a:cxn ang="0">
                    <a:pos x="86" y="22"/>
                  </a:cxn>
                  <a:cxn ang="0">
                    <a:pos x="80" y="14"/>
                  </a:cxn>
                  <a:cxn ang="0">
                    <a:pos x="74" y="10"/>
                  </a:cxn>
                  <a:cxn ang="0">
                    <a:pos x="66" y="4"/>
                  </a:cxn>
                  <a:cxn ang="0">
                    <a:pos x="56" y="2"/>
                  </a:cxn>
                  <a:cxn ang="0">
                    <a:pos x="46" y="0"/>
                  </a:cxn>
                  <a:cxn ang="0">
                    <a:pos x="46" y="0"/>
                  </a:cxn>
                </a:cxnLst>
                <a:rect l="0" t="0" r="r" b="b"/>
                <a:pathLst>
                  <a:path w="94" h="96">
                    <a:moveTo>
                      <a:pt x="46" y="0"/>
                    </a:moveTo>
                    <a:lnTo>
                      <a:pt x="46" y="0"/>
                    </a:lnTo>
                    <a:lnTo>
                      <a:pt x="38" y="2"/>
                    </a:lnTo>
                    <a:lnTo>
                      <a:pt x="28" y="4"/>
                    </a:lnTo>
                    <a:lnTo>
                      <a:pt x="20" y="10"/>
                    </a:lnTo>
                    <a:lnTo>
                      <a:pt x="14" y="14"/>
                    </a:lnTo>
                    <a:lnTo>
                      <a:pt x="8" y="22"/>
                    </a:lnTo>
                    <a:lnTo>
                      <a:pt x="2" y="30"/>
                    </a:lnTo>
                    <a:lnTo>
                      <a:pt x="0" y="38"/>
                    </a:lnTo>
                    <a:lnTo>
                      <a:pt x="0" y="48"/>
                    </a:lnTo>
                    <a:lnTo>
                      <a:pt x="0" y="48"/>
                    </a:lnTo>
                    <a:lnTo>
                      <a:pt x="0" y="58"/>
                    </a:lnTo>
                    <a:lnTo>
                      <a:pt x="2" y="66"/>
                    </a:lnTo>
                    <a:lnTo>
                      <a:pt x="8" y="74"/>
                    </a:lnTo>
                    <a:lnTo>
                      <a:pt x="14" y="82"/>
                    </a:lnTo>
                    <a:lnTo>
                      <a:pt x="20" y="88"/>
                    </a:lnTo>
                    <a:lnTo>
                      <a:pt x="28" y="92"/>
                    </a:lnTo>
                    <a:lnTo>
                      <a:pt x="38" y="94"/>
                    </a:lnTo>
                    <a:lnTo>
                      <a:pt x="46" y="96"/>
                    </a:lnTo>
                    <a:lnTo>
                      <a:pt x="46" y="96"/>
                    </a:lnTo>
                    <a:lnTo>
                      <a:pt x="56" y="94"/>
                    </a:lnTo>
                    <a:lnTo>
                      <a:pt x="66" y="92"/>
                    </a:lnTo>
                    <a:lnTo>
                      <a:pt x="74" y="88"/>
                    </a:lnTo>
                    <a:lnTo>
                      <a:pt x="80" y="82"/>
                    </a:lnTo>
                    <a:lnTo>
                      <a:pt x="86" y="74"/>
                    </a:lnTo>
                    <a:lnTo>
                      <a:pt x="90" y="66"/>
                    </a:lnTo>
                    <a:lnTo>
                      <a:pt x="94" y="58"/>
                    </a:lnTo>
                    <a:lnTo>
                      <a:pt x="94" y="48"/>
                    </a:lnTo>
                    <a:lnTo>
                      <a:pt x="94" y="48"/>
                    </a:lnTo>
                    <a:lnTo>
                      <a:pt x="94" y="38"/>
                    </a:lnTo>
                    <a:lnTo>
                      <a:pt x="90" y="30"/>
                    </a:lnTo>
                    <a:lnTo>
                      <a:pt x="86" y="22"/>
                    </a:lnTo>
                    <a:lnTo>
                      <a:pt x="80" y="14"/>
                    </a:lnTo>
                    <a:lnTo>
                      <a:pt x="74" y="10"/>
                    </a:lnTo>
                    <a:lnTo>
                      <a:pt x="66" y="4"/>
                    </a:lnTo>
                    <a:lnTo>
                      <a:pt x="56" y="2"/>
                    </a:lnTo>
                    <a:lnTo>
                      <a:pt x="46" y="0"/>
                    </a:lnTo>
                    <a:lnTo>
                      <a:pt x="46" y="0"/>
                    </a:lnTo>
                    <a:close/>
                  </a:path>
                </a:pathLst>
              </a:custGeom>
              <a:solidFill>
                <a:srgbClr val="C2B3A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032" name="Freeform 987"/>
              <p:cNvSpPr/>
              <p:nvPr/>
            </p:nvSpPr>
            <p:spPr bwMode="auto">
              <a:xfrm>
                <a:off x="2862263" y="3079750"/>
                <a:ext cx="107950" cy="107950"/>
              </a:xfrm>
              <a:custGeom>
                <a:avLst/>
                <a:gdLst/>
                <a:ahLst/>
                <a:cxnLst>
                  <a:cxn ang="0">
                    <a:pos x="36" y="68"/>
                  </a:cxn>
                  <a:cxn ang="0">
                    <a:pos x="36" y="68"/>
                  </a:cxn>
                  <a:cxn ang="0">
                    <a:pos x="42" y="66"/>
                  </a:cxn>
                  <a:cxn ang="0">
                    <a:pos x="48" y="64"/>
                  </a:cxn>
                  <a:cxn ang="0">
                    <a:pos x="54" y="60"/>
                  </a:cxn>
                  <a:cxn ang="0">
                    <a:pos x="58" y="56"/>
                  </a:cxn>
                  <a:cxn ang="0">
                    <a:pos x="62" y="50"/>
                  </a:cxn>
                  <a:cxn ang="0">
                    <a:pos x="66" y="44"/>
                  </a:cxn>
                  <a:cxn ang="0">
                    <a:pos x="68" y="38"/>
                  </a:cxn>
                  <a:cxn ang="0">
                    <a:pos x="68" y="32"/>
                  </a:cxn>
                  <a:cxn ang="0">
                    <a:pos x="68" y="32"/>
                  </a:cxn>
                  <a:cxn ang="0">
                    <a:pos x="66" y="24"/>
                  </a:cxn>
                  <a:cxn ang="0">
                    <a:pos x="64" y="18"/>
                  </a:cxn>
                  <a:cxn ang="0">
                    <a:pos x="60" y="12"/>
                  </a:cxn>
                  <a:cxn ang="0">
                    <a:pos x="56" y="8"/>
                  </a:cxn>
                  <a:cxn ang="0">
                    <a:pos x="50" y="4"/>
                  </a:cxn>
                  <a:cxn ang="0">
                    <a:pos x="44" y="2"/>
                  </a:cxn>
                  <a:cxn ang="0">
                    <a:pos x="38" y="0"/>
                  </a:cxn>
                  <a:cxn ang="0">
                    <a:pos x="32" y="0"/>
                  </a:cxn>
                  <a:cxn ang="0">
                    <a:pos x="32" y="0"/>
                  </a:cxn>
                  <a:cxn ang="0">
                    <a:pos x="24" y="0"/>
                  </a:cxn>
                  <a:cxn ang="0">
                    <a:pos x="18" y="2"/>
                  </a:cxn>
                  <a:cxn ang="0">
                    <a:pos x="12" y="6"/>
                  </a:cxn>
                  <a:cxn ang="0">
                    <a:pos x="8" y="10"/>
                  </a:cxn>
                  <a:cxn ang="0">
                    <a:pos x="4" y="16"/>
                  </a:cxn>
                  <a:cxn ang="0">
                    <a:pos x="0" y="22"/>
                  </a:cxn>
                  <a:cxn ang="0">
                    <a:pos x="0" y="28"/>
                  </a:cxn>
                  <a:cxn ang="0">
                    <a:pos x="0" y="36"/>
                  </a:cxn>
                  <a:cxn ang="0">
                    <a:pos x="0" y="36"/>
                  </a:cxn>
                  <a:cxn ang="0">
                    <a:pos x="0" y="42"/>
                  </a:cxn>
                  <a:cxn ang="0">
                    <a:pos x="2" y="48"/>
                  </a:cxn>
                  <a:cxn ang="0">
                    <a:pos x="6" y="54"/>
                  </a:cxn>
                  <a:cxn ang="0">
                    <a:pos x="10" y="58"/>
                  </a:cxn>
                  <a:cxn ang="0">
                    <a:pos x="16" y="62"/>
                  </a:cxn>
                  <a:cxn ang="0">
                    <a:pos x="22" y="66"/>
                  </a:cxn>
                  <a:cxn ang="0">
                    <a:pos x="28" y="68"/>
                  </a:cxn>
                  <a:cxn ang="0">
                    <a:pos x="36" y="68"/>
                  </a:cxn>
                  <a:cxn ang="0">
                    <a:pos x="36" y="68"/>
                  </a:cxn>
                </a:cxnLst>
                <a:rect l="0" t="0" r="r" b="b"/>
                <a:pathLst>
                  <a:path w="68" h="68">
                    <a:moveTo>
                      <a:pt x="36" y="68"/>
                    </a:moveTo>
                    <a:lnTo>
                      <a:pt x="36" y="68"/>
                    </a:lnTo>
                    <a:lnTo>
                      <a:pt x="42" y="66"/>
                    </a:lnTo>
                    <a:lnTo>
                      <a:pt x="48" y="64"/>
                    </a:lnTo>
                    <a:lnTo>
                      <a:pt x="54" y="60"/>
                    </a:lnTo>
                    <a:lnTo>
                      <a:pt x="58" y="56"/>
                    </a:lnTo>
                    <a:lnTo>
                      <a:pt x="62" y="50"/>
                    </a:lnTo>
                    <a:lnTo>
                      <a:pt x="66" y="44"/>
                    </a:lnTo>
                    <a:lnTo>
                      <a:pt x="68" y="38"/>
                    </a:lnTo>
                    <a:lnTo>
                      <a:pt x="68" y="32"/>
                    </a:lnTo>
                    <a:lnTo>
                      <a:pt x="68" y="32"/>
                    </a:lnTo>
                    <a:lnTo>
                      <a:pt x="66" y="24"/>
                    </a:lnTo>
                    <a:lnTo>
                      <a:pt x="64" y="18"/>
                    </a:lnTo>
                    <a:lnTo>
                      <a:pt x="60" y="12"/>
                    </a:lnTo>
                    <a:lnTo>
                      <a:pt x="56" y="8"/>
                    </a:lnTo>
                    <a:lnTo>
                      <a:pt x="50" y="4"/>
                    </a:lnTo>
                    <a:lnTo>
                      <a:pt x="44" y="2"/>
                    </a:lnTo>
                    <a:lnTo>
                      <a:pt x="38" y="0"/>
                    </a:lnTo>
                    <a:lnTo>
                      <a:pt x="32" y="0"/>
                    </a:lnTo>
                    <a:lnTo>
                      <a:pt x="32" y="0"/>
                    </a:lnTo>
                    <a:lnTo>
                      <a:pt x="24" y="0"/>
                    </a:lnTo>
                    <a:lnTo>
                      <a:pt x="18" y="2"/>
                    </a:lnTo>
                    <a:lnTo>
                      <a:pt x="12" y="6"/>
                    </a:lnTo>
                    <a:lnTo>
                      <a:pt x="8" y="10"/>
                    </a:lnTo>
                    <a:lnTo>
                      <a:pt x="4" y="16"/>
                    </a:lnTo>
                    <a:lnTo>
                      <a:pt x="0" y="22"/>
                    </a:lnTo>
                    <a:lnTo>
                      <a:pt x="0" y="28"/>
                    </a:lnTo>
                    <a:lnTo>
                      <a:pt x="0" y="36"/>
                    </a:lnTo>
                    <a:lnTo>
                      <a:pt x="0" y="36"/>
                    </a:lnTo>
                    <a:lnTo>
                      <a:pt x="0" y="42"/>
                    </a:lnTo>
                    <a:lnTo>
                      <a:pt x="2" y="48"/>
                    </a:lnTo>
                    <a:lnTo>
                      <a:pt x="6" y="54"/>
                    </a:lnTo>
                    <a:lnTo>
                      <a:pt x="10" y="58"/>
                    </a:lnTo>
                    <a:lnTo>
                      <a:pt x="16" y="62"/>
                    </a:lnTo>
                    <a:lnTo>
                      <a:pt x="22" y="66"/>
                    </a:lnTo>
                    <a:lnTo>
                      <a:pt x="28" y="68"/>
                    </a:lnTo>
                    <a:lnTo>
                      <a:pt x="36" y="68"/>
                    </a:lnTo>
                    <a:lnTo>
                      <a:pt x="36" y="68"/>
                    </a:lnTo>
                    <a:close/>
                  </a:path>
                </a:pathLst>
              </a:custGeom>
              <a:solidFill>
                <a:srgbClr val="EB743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033" name="Freeform 988"/>
              <p:cNvSpPr/>
              <p:nvPr/>
            </p:nvSpPr>
            <p:spPr bwMode="auto">
              <a:xfrm>
                <a:off x="2887663" y="3105150"/>
                <a:ext cx="57150" cy="57150"/>
              </a:xfrm>
              <a:custGeom>
                <a:avLst/>
                <a:gdLst/>
                <a:ahLst/>
                <a:cxnLst>
                  <a:cxn ang="0">
                    <a:pos x="18" y="36"/>
                  </a:cxn>
                  <a:cxn ang="0">
                    <a:pos x="18" y="36"/>
                  </a:cxn>
                  <a:cxn ang="0">
                    <a:pos x="26" y="34"/>
                  </a:cxn>
                  <a:cxn ang="0">
                    <a:pos x="30" y="30"/>
                  </a:cxn>
                  <a:cxn ang="0">
                    <a:pos x="34" y="24"/>
                  </a:cxn>
                  <a:cxn ang="0">
                    <a:pos x="36" y="16"/>
                  </a:cxn>
                  <a:cxn ang="0">
                    <a:pos x="36" y="16"/>
                  </a:cxn>
                  <a:cxn ang="0">
                    <a:pos x="34" y="10"/>
                  </a:cxn>
                  <a:cxn ang="0">
                    <a:pos x="30" y="4"/>
                  </a:cxn>
                  <a:cxn ang="0">
                    <a:pos x="24" y="0"/>
                  </a:cxn>
                  <a:cxn ang="0">
                    <a:pos x="16" y="0"/>
                  </a:cxn>
                  <a:cxn ang="0">
                    <a:pos x="16" y="0"/>
                  </a:cxn>
                  <a:cxn ang="0">
                    <a:pos x="10" y="2"/>
                  </a:cxn>
                  <a:cxn ang="0">
                    <a:pos x="4" y="6"/>
                  </a:cxn>
                  <a:cxn ang="0">
                    <a:pos x="0" y="12"/>
                  </a:cxn>
                  <a:cxn ang="0">
                    <a:pos x="0" y="18"/>
                  </a:cxn>
                  <a:cxn ang="0">
                    <a:pos x="0" y="18"/>
                  </a:cxn>
                  <a:cxn ang="0">
                    <a:pos x="2" y="26"/>
                  </a:cxn>
                  <a:cxn ang="0">
                    <a:pos x="6" y="30"/>
                  </a:cxn>
                  <a:cxn ang="0">
                    <a:pos x="12" y="34"/>
                  </a:cxn>
                  <a:cxn ang="0">
                    <a:pos x="18" y="36"/>
                  </a:cxn>
                  <a:cxn ang="0">
                    <a:pos x="18" y="36"/>
                  </a:cxn>
                </a:cxnLst>
                <a:rect l="0" t="0" r="r" b="b"/>
                <a:pathLst>
                  <a:path w="36" h="36">
                    <a:moveTo>
                      <a:pt x="18" y="36"/>
                    </a:moveTo>
                    <a:lnTo>
                      <a:pt x="18" y="36"/>
                    </a:lnTo>
                    <a:lnTo>
                      <a:pt x="26" y="34"/>
                    </a:lnTo>
                    <a:lnTo>
                      <a:pt x="30" y="30"/>
                    </a:lnTo>
                    <a:lnTo>
                      <a:pt x="34" y="24"/>
                    </a:lnTo>
                    <a:lnTo>
                      <a:pt x="36" y="16"/>
                    </a:lnTo>
                    <a:lnTo>
                      <a:pt x="36" y="16"/>
                    </a:lnTo>
                    <a:lnTo>
                      <a:pt x="34" y="10"/>
                    </a:lnTo>
                    <a:lnTo>
                      <a:pt x="30" y="4"/>
                    </a:lnTo>
                    <a:lnTo>
                      <a:pt x="24" y="0"/>
                    </a:lnTo>
                    <a:lnTo>
                      <a:pt x="16" y="0"/>
                    </a:lnTo>
                    <a:lnTo>
                      <a:pt x="16" y="0"/>
                    </a:lnTo>
                    <a:lnTo>
                      <a:pt x="10" y="2"/>
                    </a:lnTo>
                    <a:lnTo>
                      <a:pt x="4" y="6"/>
                    </a:lnTo>
                    <a:lnTo>
                      <a:pt x="0" y="12"/>
                    </a:lnTo>
                    <a:lnTo>
                      <a:pt x="0" y="18"/>
                    </a:lnTo>
                    <a:lnTo>
                      <a:pt x="0" y="18"/>
                    </a:lnTo>
                    <a:lnTo>
                      <a:pt x="2" y="26"/>
                    </a:lnTo>
                    <a:lnTo>
                      <a:pt x="6" y="30"/>
                    </a:lnTo>
                    <a:lnTo>
                      <a:pt x="12" y="34"/>
                    </a:lnTo>
                    <a:lnTo>
                      <a:pt x="18" y="36"/>
                    </a:lnTo>
                    <a:lnTo>
                      <a:pt x="18" y="36"/>
                    </a:lnTo>
                    <a:close/>
                  </a:path>
                </a:pathLst>
              </a:custGeom>
              <a:solidFill>
                <a:srgbClr val="6F3D3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034" name="Freeform 989"/>
              <p:cNvSpPr/>
              <p:nvPr/>
            </p:nvSpPr>
            <p:spPr bwMode="auto">
              <a:xfrm>
                <a:off x="2830513" y="2730500"/>
                <a:ext cx="123825" cy="215900"/>
              </a:xfrm>
              <a:custGeom>
                <a:avLst/>
                <a:gdLst/>
                <a:ahLst/>
                <a:cxnLst>
                  <a:cxn ang="0">
                    <a:pos x="28" y="0"/>
                  </a:cxn>
                  <a:cxn ang="0">
                    <a:pos x="0" y="134"/>
                  </a:cxn>
                  <a:cxn ang="0">
                    <a:pos x="0" y="134"/>
                  </a:cxn>
                  <a:cxn ang="0">
                    <a:pos x="10" y="136"/>
                  </a:cxn>
                  <a:cxn ang="0">
                    <a:pos x="10" y="136"/>
                  </a:cxn>
                  <a:cxn ang="0">
                    <a:pos x="24" y="134"/>
                  </a:cxn>
                  <a:cxn ang="0">
                    <a:pos x="36" y="130"/>
                  </a:cxn>
                  <a:cxn ang="0">
                    <a:pos x="48" y="124"/>
                  </a:cxn>
                  <a:cxn ang="0">
                    <a:pos x="58" y="116"/>
                  </a:cxn>
                  <a:cxn ang="0">
                    <a:pos x="66" y="104"/>
                  </a:cxn>
                  <a:cxn ang="0">
                    <a:pos x="72" y="94"/>
                  </a:cxn>
                  <a:cxn ang="0">
                    <a:pos x="76" y="80"/>
                  </a:cxn>
                  <a:cxn ang="0">
                    <a:pos x="78" y="66"/>
                  </a:cxn>
                  <a:cxn ang="0">
                    <a:pos x="78" y="66"/>
                  </a:cxn>
                  <a:cxn ang="0">
                    <a:pos x="76" y="56"/>
                  </a:cxn>
                  <a:cxn ang="0">
                    <a:pos x="74" y="44"/>
                  </a:cxn>
                  <a:cxn ang="0">
                    <a:pos x="70" y="34"/>
                  </a:cxn>
                  <a:cxn ang="0">
                    <a:pos x="64" y="26"/>
                  </a:cxn>
                  <a:cxn ang="0">
                    <a:pos x="56" y="18"/>
                  </a:cxn>
                  <a:cxn ang="0">
                    <a:pos x="48" y="10"/>
                  </a:cxn>
                  <a:cxn ang="0">
                    <a:pos x="38" y="4"/>
                  </a:cxn>
                  <a:cxn ang="0">
                    <a:pos x="28" y="0"/>
                  </a:cxn>
                  <a:cxn ang="0">
                    <a:pos x="28" y="0"/>
                  </a:cxn>
                </a:cxnLst>
                <a:rect l="0" t="0" r="r" b="b"/>
                <a:pathLst>
                  <a:path w="78" h="136">
                    <a:moveTo>
                      <a:pt x="28" y="0"/>
                    </a:moveTo>
                    <a:lnTo>
                      <a:pt x="0" y="134"/>
                    </a:lnTo>
                    <a:lnTo>
                      <a:pt x="0" y="134"/>
                    </a:lnTo>
                    <a:lnTo>
                      <a:pt x="10" y="136"/>
                    </a:lnTo>
                    <a:lnTo>
                      <a:pt x="10" y="136"/>
                    </a:lnTo>
                    <a:lnTo>
                      <a:pt x="24" y="134"/>
                    </a:lnTo>
                    <a:lnTo>
                      <a:pt x="36" y="130"/>
                    </a:lnTo>
                    <a:lnTo>
                      <a:pt x="48" y="124"/>
                    </a:lnTo>
                    <a:lnTo>
                      <a:pt x="58" y="116"/>
                    </a:lnTo>
                    <a:lnTo>
                      <a:pt x="66" y="104"/>
                    </a:lnTo>
                    <a:lnTo>
                      <a:pt x="72" y="94"/>
                    </a:lnTo>
                    <a:lnTo>
                      <a:pt x="76" y="80"/>
                    </a:lnTo>
                    <a:lnTo>
                      <a:pt x="78" y="66"/>
                    </a:lnTo>
                    <a:lnTo>
                      <a:pt x="78" y="66"/>
                    </a:lnTo>
                    <a:lnTo>
                      <a:pt x="76" y="56"/>
                    </a:lnTo>
                    <a:lnTo>
                      <a:pt x="74" y="44"/>
                    </a:lnTo>
                    <a:lnTo>
                      <a:pt x="70" y="34"/>
                    </a:lnTo>
                    <a:lnTo>
                      <a:pt x="64" y="26"/>
                    </a:lnTo>
                    <a:lnTo>
                      <a:pt x="56" y="18"/>
                    </a:lnTo>
                    <a:lnTo>
                      <a:pt x="48" y="10"/>
                    </a:lnTo>
                    <a:lnTo>
                      <a:pt x="38" y="4"/>
                    </a:lnTo>
                    <a:lnTo>
                      <a:pt x="28" y="0"/>
                    </a:lnTo>
                    <a:lnTo>
                      <a:pt x="28" y="0"/>
                    </a:lnTo>
                    <a:close/>
                  </a:path>
                </a:pathLst>
              </a:custGeom>
              <a:solidFill>
                <a:srgbClr val="337B7C"/>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035" name="Freeform 990"/>
              <p:cNvSpPr/>
              <p:nvPr/>
            </p:nvSpPr>
            <p:spPr bwMode="auto">
              <a:xfrm>
                <a:off x="2836863" y="2765425"/>
                <a:ext cx="85725" cy="146050"/>
              </a:xfrm>
              <a:custGeom>
                <a:avLst/>
                <a:gdLst/>
                <a:ahLst/>
                <a:cxnLst>
                  <a:cxn ang="0">
                    <a:pos x="20" y="0"/>
                  </a:cxn>
                  <a:cxn ang="0">
                    <a:pos x="0" y="92"/>
                  </a:cxn>
                  <a:cxn ang="0">
                    <a:pos x="0" y="92"/>
                  </a:cxn>
                  <a:cxn ang="0">
                    <a:pos x="6" y="92"/>
                  </a:cxn>
                  <a:cxn ang="0">
                    <a:pos x="6" y="92"/>
                  </a:cxn>
                  <a:cxn ang="0">
                    <a:pos x="16" y="92"/>
                  </a:cxn>
                  <a:cxn ang="0">
                    <a:pos x="24" y="88"/>
                  </a:cxn>
                  <a:cxn ang="0">
                    <a:pos x="32" y="84"/>
                  </a:cxn>
                  <a:cxn ang="0">
                    <a:pos x="40" y="78"/>
                  </a:cxn>
                  <a:cxn ang="0">
                    <a:pos x="46" y="72"/>
                  </a:cxn>
                  <a:cxn ang="0">
                    <a:pos x="50" y="64"/>
                  </a:cxn>
                  <a:cxn ang="0">
                    <a:pos x="52" y="54"/>
                  </a:cxn>
                  <a:cxn ang="0">
                    <a:pos x="54" y="44"/>
                  </a:cxn>
                  <a:cxn ang="0">
                    <a:pos x="54" y="44"/>
                  </a:cxn>
                  <a:cxn ang="0">
                    <a:pos x="54" y="36"/>
                  </a:cxn>
                  <a:cxn ang="0">
                    <a:pos x="52" y="30"/>
                  </a:cxn>
                  <a:cxn ang="0">
                    <a:pos x="48" y="22"/>
                  </a:cxn>
                  <a:cxn ang="0">
                    <a:pos x="44" y="16"/>
                  </a:cxn>
                  <a:cxn ang="0">
                    <a:pos x="34" y="6"/>
                  </a:cxn>
                  <a:cxn ang="0">
                    <a:pos x="26" y="2"/>
                  </a:cxn>
                  <a:cxn ang="0">
                    <a:pos x="20" y="0"/>
                  </a:cxn>
                  <a:cxn ang="0">
                    <a:pos x="20" y="0"/>
                  </a:cxn>
                </a:cxnLst>
                <a:rect l="0" t="0" r="r" b="b"/>
                <a:pathLst>
                  <a:path w="54" h="92">
                    <a:moveTo>
                      <a:pt x="20" y="0"/>
                    </a:moveTo>
                    <a:lnTo>
                      <a:pt x="0" y="92"/>
                    </a:lnTo>
                    <a:lnTo>
                      <a:pt x="0" y="92"/>
                    </a:lnTo>
                    <a:lnTo>
                      <a:pt x="6" y="92"/>
                    </a:lnTo>
                    <a:lnTo>
                      <a:pt x="6" y="92"/>
                    </a:lnTo>
                    <a:lnTo>
                      <a:pt x="16" y="92"/>
                    </a:lnTo>
                    <a:lnTo>
                      <a:pt x="24" y="88"/>
                    </a:lnTo>
                    <a:lnTo>
                      <a:pt x="32" y="84"/>
                    </a:lnTo>
                    <a:lnTo>
                      <a:pt x="40" y="78"/>
                    </a:lnTo>
                    <a:lnTo>
                      <a:pt x="46" y="72"/>
                    </a:lnTo>
                    <a:lnTo>
                      <a:pt x="50" y="64"/>
                    </a:lnTo>
                    <a:lnTo>
                      <a:pt x="52" y="54"/>
                    </a:lnTo>
                    <a:lnTo>
                      <a:pt x="54" y="44"/>
                    </a:lnTo>
                    <a:lnTo>
                      <a:pt x="54" y="44"/>
                    </a:lnTo>
                    <a:lnTo>
                      <a:pt x="54" y="36"/>
                    </a:lnTo>
                    <a:lnTo>
                      <a:pt x="52" y="30"/>
                    </a:lnTo>
                    <a:lnTo>
                      <a:pt x="48" y="22"/>
                    </a:lnTo>
                    <a:lnTo>
                      <a:pt x="44" y="16"/>
                    </a:lnTo>
                    <a:lnTo>
                      <a:pt x="34" y="6"/>
                    </a:lnTo>
                    <a:lnTo>
                      <a:pt x="26" y="2"/>
                    </a:lnTo>
                    <a:lnTo>
                      <a:pt x="20" y="0"/>
                    </a:lnTo>
                    <a:lnTo>
                      <a:pt x="20" y="0"/>
                    </a:lnTo>
                    <a:close/>
                  </a:path>
                </a:pathLst>
              </a:custGeom>
              <a:solidFill>
                <a:srgbClr val="C2B3A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036" name="Freeform 991"/>
              <p:cNvSpPr/>
              <p:nvPr/>
            </p:nvSpPr>
            <p:spPr bwMode="auto">
              <a:xfrm>
                <a:off x="2840038" y="2784475"/>
                <a:ext cx="60325" cy="107950"/>
              </a:xfrm>
              <a:custGeom>
                <a:avLst/>
                <a:gdLst/>
                <a:ahLst/>
                <a:cxnLst>
                  <a:cxn ang="0">
                    <a:pos x="38" y="32"/>
                  </a:cxn>
                  <a:cxn ang="0">
                    <a:pos x="38" y="32"/>
                  </a:cxn>
                  <a:cxn ang="0">
                    <a:pos x="36" y="22"/>
                  </a:cxn>
                  <a:cxn ang="0">
                    <a:pos x="32" y="12"/>
                  </a:cxn>
                  <a:cxn ang="0">
                    <a:pos x="24" y="6"/>
                  </a:cxn>
                  <a:cxn ang="0">
                    <a:pos x="14" y="0"/>
                  </a:cxn>
                  <a:cxn ang="0">
                    <a:pos x="0" y="68"/>
                  </a:cxn>
                  <a:cxn ang="0">
                    <a:pos x="0" y="68"/>
                  </a:cxn>
                  <a:cxn ang="0">
                    <a:pos x="6" y="68"/>
                  </a:cxn>
                  <a:cxn ang="0">
                    <a:pos x="6" y="68"/>
                  </a:cxn>
                  <a:cxn ang="0">
                    <a:pos x="14" y="66"/>
                  </a:cxn>
                  <a:cxn ang="0">
                    <a:pos x="20" y="64"/>
                  </a:cxn>
                  <a:cxn ang="0">
                    <a:pos x="26" y="60"/>
                  </a:cxn>
                  <a:cxn ang="0">
                    <a:pos x="30" y="56"/>
                  </a:cxn>
                  <a:cxn ang="0">
                    <a:pos x="34" y="52"/>
                  </a:cxn>
                  <a:cxn ang="0">
                    <a:pos x="38" y="46"/>
                  </a:cxn>
                  <a:cxn ang="0">
                    <a:pos x="38" y="38"/>
                  </a:cxn>
                  <a:cxn ang="0">
                    <a:pos x="38" y="32"/>
                  </a:cxn>
                  <a:cxn ang="0">
                    <a:pos x="38" y="32"/>
                  </a:cxn>
                </a:cxnLst>
                <a:rect l="0" t="0" r="r" b="b"/>
                <a:pathLst>
                  <a:path w="38" h="68">
                    <a:moveTo>
                      <a:pt x="38" y="32"/>
                    </a:moveTo>
                    <a:lnTo>
                      <a:pt x="38" y="32"/>
                    </a:lnTo>
                    <a:lnTo>
                      <a:pt x="36" y="22"/>
                    </a:lnTo>
                    <a:lnTo>
                      <a:pt x="32" y="12"/>
                    </a:lnTo>
                    <a:lnTo>
                      <a:pt x="24" y="6"/>
                    </a:lnTo>
                    <a:lnTo>
                      <a:pt x="14" y="0"/>
                    </a:lnTo>
                    <a:lnTo>
                      <a:pt x="0" y="68"/>
                    </a:lnTo>
                    <a:lnTo>
                      <a:pt x="0" y="68"/>
                    </a:lnTo>
                    <a:lnTo>
                      <a:pt x="6" y="68"/>
                    </a:lnTo>
                    <a:lnTo>
                      <a:pt x="6" y="68"/>
                    </a:lnTo>
                    <a:lnTo>
                      <a:pt x="14" y="66"/>
                    </a:lnTo>
                    <a:lnTo>
                      <a:pt x="20" y="64"/>
                    </a:lnTo>
                    <a:lnTo>
                      <a:pt x="26" y="60"/>
                    </a:lnTo>
                    <a:lnTo>
                      <a:pt x="30" y="56"/>
                    </a:lnTo>
                    <a:lnTo>
                      <a:pt x="34" y="52"/>
                    </a:lnTo>
                    <a:lnTo>
                      <a:pt x="38" y="46"/>
                    </a:lnTo>
                    <a:lnTo>
                      <a:pt x="38" y="38"/>
                    </a:lnTo>
                    <a:lnTo>
                      <a:pt x="38" y="32"/>
                    </a:lnTo>
                    <a:lnTo>
                      <a:pt x="38" y="32"/>
                    </a:lnTo>
                    <a:close/>
                  </a:path>
                </a:pathLst>
              </a:custGeom>
              <a:solidFill>
                <a:srgbClr val="EB743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037" name="Freeform 992"/>
              <p:cNvSpPr/>
              <p:nvPr/>
            </p:nvSpPr>
            <p:spPr bwMode="auto">
              <a:xfrm>
                <a:off x="2846388" y="2809875"/>
                <a:ext cx="28575" cy="57150"/>
              </a:xfrm>
              <a:custGeom>
                <a:avLst/>
                <a:gdLst/>
                <a:ahLst/>
                <a:cxnLst>
                  <a:cxn ang="0">
                    <a:pos x="8" y="0"/>
                  </a:cxn>
                  <a:cxn ang="0">
                    <a:pos x="0" y="36"/>
                  </a:cxn>
                  <a:cxn ang="0">
                    <a:pos x="0" y="36"/>
                  </a:cxn>
                  <a:cxn ang="0">
                    <a:pos x="2" y="36"/>
                  </a:cxn>
                  <a:cxn ang="0">
                    <a:pos x="2" y="36"/>
                  </a:cxn>
                  <a:cxn ang="0">
                    <a:pos x="8" y="34"/>
                  </a:cxn>
                  <a:cxn ang="0">
                    <a:pos x="14" y="30"/>
                  </a:cxn>
                  <a:cxn ang="0">
                    <a:pos x="18" y="24"/>
                  </a:cxn>
                  <a:cxn ang="0">
                    <a:pos x="18" y="16"/>
                  </a:cxn>
                  <a:cxn ang="0">
                    <a:pos x="18" y="16"/>
                  </a:cxn>
                  <a:cxn ang="0">
                    <a:pos x="18" y="12"/>
                  </a:cxn>
                  <a:cxn ang="0">
                    <a:pos x="16" y="6"/>
                  </a:cxn>
                  <a:cxn ang="0">
                    <a:pos x="12" y="4"/>
                  </a:cxn>
                  <a:cxn ang="0">
                    <a:pos x="8" y="0"/>
                  </a:cxn>
                  <a:cxn ang="0">
                    <a:pos x="8" y="0"/>
                  </a:cxn>
                </a:cxnLst>
                <a:rect l="0" t="0" r="r" b="b"/>
                <a:pathLst>
                  <a:path w="18" h="36">
                    <a:moveTo>
                      <a:pt x="8" y="0"/>
                    </a:moveTo>
                    <a:lnTo>
                      <a:pt x="0" y="36"/>
                    </a:lnTo>
                    <a:lnTo>
                      <a:pt x="0" y="36"/>
                    </a:lnTo>
                    <a:lnTo>
                      <a:pt x="2" y="36"/>
                    </a:lnTo>
                    <a:lnTo>
                      <a:pt x="2" y="36"/>
                    </a:lnTo>
                    <a:lnTo>
                      <a:pt x="8" y="34"/>
                    </a:lnTo>
                    <a:lnTo>
                      <a:pt x="14" y="30"/>
                    </a:lnTo>
                    <a:lnTo>
                      <a:pt x="18" y="24"/>
                    </a:lnTo>
                    <a:lnTo>
                      <a:pt x="18" y="16"/>
                    </a:lnTo>
                    <a:lnTo>
                      <a:pt x="18" y="16"/>
                    </a:lnTo>
                    <a:lnTo>
                      <a:pt x="18" y="12"/>
                    </a:lnTo>
                    <a:lnTo>
                      <a:pt x="16" y="6"/>
                    </a:lnTo>
                    <a:lnTo>
                      <a:pt x="12" y="4"/>
                    </a:lnTo>
                    <a:lnTo>
                      <a:pt x="8" y="0"/>
                    </a:lnTo>
                    <a:lnTo>
                      <a:pt x="8" y="0"/>
                    </a:lnTo>
                    <a:close/>
                  </a:path>
                </a:pathLst>
              </a:custGeom>
              <a:solidFill>
                <a:srgbClr val="6F3D3A"/>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1038" name="Freeform 1120"/>
              <p:cNvSpPr/>
              <p:nvPr/>
            </p:nvSpPr>
            <p:spPr bwMode="auto">
              <a:xfrm>
                <a:off x="2325688" y="1492250"/>
                <a:ext cx="101600" cy="127000"/>
              </a:xfrm>
              <a:custGeom>
                <a:avLst/>
                <a:gdLst/>
                <a:ahLst/>
                <a:cxnLst>
                  <a:cxn ang="0">
                    <a:pos x="62" y="14"/>
                  </a:cxn>
                  <a:cxn ang="0">
                    <a:pos x="62" y="14"/>
                  </a:cxn>
                  <a:cxn ang="0">
                    <a:pos x="64" y="20"/>
                  </a:cxn>
                  <a:cxn ang="0">
                    <a:pos x="64" y="26"/>
                  </a:cxn>
                  <a:cxn ang="0">
                    <a:pos x="64" y="34"/>
                  </a:cxn>
                  <a:cxn ang="0">
                    <a:pos x="60" y="42"/>
                  </a:cxn>
                  <a:cxn ang="0">
                    <a:pos x="52" y="56"/>
                  </a:cxn>
                  <a:cxn ang="0">
                    <a:pos x="42" y="68"/>
                  </a:cxn>
                  <a:cxn ang="0">
                    <a:pos x="30" y="78"/>
                  </a:cxn>
                  <a:cxn ang="0">
                    <a:pos x="24" y="80"/>
                  </a:cxn>
                  <a:cxn ang="0">
                    <a:pos x="18" y="80"/>
                  </a:cxn>
                  <a:cxn ang="0">
                    <a:pos x="12" y="78"/>
                  </a:cxn>
                  <a:cxn ang="0">
                    <a:pos x="8" y="74"/>
                  </a:cxn>
                  <a:cxn ang="0">
                    <a:pos x="4" y="68"/>
                  </a:cxn>
                  <a:cxn ang="0">
                    <a:pos x="0" y="60"/>
                  </a:cxn>
                  <a:cxn ang="0">
                    <a:pos x="0" y="60"/>
                  </a:cxn>
                  <a:cxn ang="0">
                    <a:pos x="0" y="48"/>
                  </a:cxn>
                  <a:cxn ang="0">
                    <a:pos x="6" y="34"/>
                  </a:cxn>
                  <a:cxn ang="0">
                    <a:pos x="12" y="22"/>
                  </a:cxn>
                  <a:cxn ang="0">
                    <a:pos x="22" y="10"/>
                  </a:cxn>
                  <a:cxn ang="0">
                    <a:pos x="32" y="4"/>
                  </a:cxn>
                  <a:cxn ang="0">
                    <a:pos x="38" y="0"/>
                  </a:cxn>
                  <a:cxn ang="0">
                    <a:pos x="44" y="0"/>
                  </a:cxn>
                  <a:cxn ang="0">
                    <a:pos x="48" y="0"/>
                  </a:cxn>
                  <a:cxn ang="0">
                    <a:pos x="54" y="2"/>
                  </a:cxn>
                  <a:cxn ang="0">
                    <a:pos x="58" y="6"/>
                  </a:cxn>
                  <a:cxn ang="0">
                    <a:pos x="62" y="14"/>
                  </a:cxn>
                  <a:cxn ang="0">
                    <a:pos x="62" y="14"/>
                  </a:cxn>
                </a:cxnLst>
                <a:rect l="0" t="0" r="r" b="b"/>
                <a:pathLst>
                  <a:path w="64" h="80">
                    <a:moveTo>
                      <a:pt x="62" y="14"/>
                    </a:moveTo>
                    <a:lnTo>
                      <a:pt x="62" y="14"/>
                    </a:lnTo>
                    <a:lnTo>
                      <a:pt x="64" y="20"/>
                    </a:lnTo>
                    <a:lnTo>
                      <a:pt x="64" y="26"/>
                    </a:lnTo>
                    <a:lnTo>
                      <a:pt x="64" y="34"/>
                    </a:lnTo>
                    <a:lnTo>
                      <a:pt x="60" y="42"/>
                    </a:lnTo>
                    <a:lnTo>
                      <a:pt x="52" y="56"/>
                    </a:lnTo>
                    <a:lnTo>
                      <a:pt x="42" y="68"/>
                    </a:lnTo>
                    <a:lnTo>
                      <a:pt x="30" y="78"/>
                    </a:lnTo>
                    <a:lnTo>
                      <a:pt x="24" y="80"/>
                    </a:lnTo>
                    <a:lnTo>
                      <a:pt x="18" y="80"/>
                    </a:lnTo>
                    <a:lnTo>
                      <a:pt x="12" y="78"/>
                    </a:lnTo>
                    <a:lnTo>
                      <a:pt x="8" y="74"/>
                    </a:lnTo>
                    <a:lnTo>
                      <a:pt x="4" y="68"/>
                    </a:lnTo>
                    <a:lnTo>
                      <a:pt x="0" y="60"/>
                    </a:lnTo>
                    <a:lnTo>
                      <a:pt x="0" y="60"/>
                    </a:lnTo>
                    <a:lnTo>
                      <a:pt x="0" y="48"/>
                    </a:lnTo>
                    <a:lnTo>
                      <a:pt x="6" y="34"/>
                    </a:lnTo>
                    <a:lnTo>
                      <a:pt x="12" y="22"/>
                    </a:lnTo>
                    <a:lnTo>
                      <a:pt x="22" y="10"/>
                    </a:lnTo>
                    <a:lnTo>
                      <a:pt x="32" y="4"/>
                    </a:lnTo>
                    <a:lnTo>
                      <a:pt x="38" y="0"/>
                    </a:lnTo>
                    <a:lnTo>
                      <a:pt x="44" y="0"/>
                    </a:lnTo>
                    <a:lnTo>
                      <a:pt x="48" y="0"/>
                    </a:lnTo>
                    <a:lnTo>
                      <a:pt x="54" y="2"/>
                    </a:lnTo>
                    <a:lnTo>
                      <a:pt x="58" y="6"/>
                    </a:lnTo>
                    <a:lnTo>
                      <a:pt x="62" y="14"/>
                    </a:lnTo>
                    <a:lnTo>
                      <a:pt x="62" y="14"/>
                    </a:lnTo>
                    <a:close/>
                  </a:path>
                </a:pathLst>
              </a:custGeom>
              <a:solidFill>
                <a:srgbClr val="568B83"/>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grpSp>
      </p:grpSp>
      <p:sp>
        <p:nvSpPr>
          <p:cNvPr id="1089" name="TextBox 375"/>
          <p:cNvSpPr txBox="1"/>
          <p:nvPr/>
        </p:nvSpPr>
        <p:spPr>
          <a:xfrm>
            <a:off x="3939445" y="2787774"/>
            <a:ext cx="4953035" cy="1537970"/>
          </a:xfrm>
          <a:prstGeom prst="rect">
            <a:avLst/>
          </a:prstGeom>
          <a:noFill/>
        </p:spPr>
        <p:txBody>
          <a:bodyPr wrap="square" rtlCol="0">
            <a:spAutoFit/>
          </a:bodyPr>
          <a:lstStyle/>
          <a:p>
            <a:r>
              <a:rPr lang="en-US" altLang="zh-CN" sz="6600" b="1" dirty="0" smtClean="0">
                <a:solidFill>
                  <a:srgbClr val="FDDDD6"/>
                </a:solidFill>
                <a:latin typeface="Arial" panose="020B0604020202020204" pitchFamily="34" charset="0"/>
                <a:ea typeface="Arial" panose="020B0604020202020204" pitchFamily="34" charset="0"/>
              </a:rPr>
              <a:t>Part</a:t>
            </a:r>
            <a:r>
              <a:rPr lang="ro-RO" altLang="en-US" sz="6600" b="1" dirty="0" smtClean="0">
                <a:solidFill>
                  <a:srgbClr val="FDDDD6"/>
                </a:solidFill>
                <a:latin typeface="Arial" panose="020B0604020202020204" pitchFamily="34" charset="0"/>
                <a:ea typeface="Arial" panose="020B0604020202020204" pitchFamily="34" charset="0"/>
              </a:rPr>
              <a:t>ea</a:t>
            </a:r>
            <a:r>
              <a:rPr lang="en-US" altLang="zh-CN" sz="6600" b="1" dirty="0" smtClean="0">
                <a:solidFill>
                  <a:srgbClr val="FDDDD6"/>
                </a:solidFill>
                <a:latin typeface="Arial" panose="020B0604020202020204" pitchFamily="34" charset="0"/>
                <a:ea typeface="Arial" panose="020B0604020202020204" pitchFamily="34" charset="0"/>
              </a:rPr>
              <a:t> 03</a:t>
            </a:r>
          </a:p>
          <a:p>
            <a:r>
              <a:rPr lang="ro-RO" altLang="zh-CN" sz="2800" b="1" dirty="0">
                <a:solidFill>
                  <a:srgbClr val="FDDDD6"/>
                </a:solidFill>
                <a:latin typeface="Arial" panose="020B0604020202020204" pitchFamily="34" charset="0"/>
                <a:ea typeface="Arial" panose="020B0604020202020204" pitchFamily="34" charset="0"/>
              </a:rPr>
              <a:t>Descrierea activităţii</a:t>
            </a:r>
          </a:p>
        </p:txBody>
      </p:sp>
      <p:sp>
        <p:nvSpPr>
          <p:cNvPr id="1090" name="矩形 1089"/>
          <p:cNvSpPr/>
          <p:nvPr/>
        </p:nvSpPr>
        <p:spPr>
          <a:xfrm>
            <a:off x="4040237" y="3723878"/>
            <a:ext cx="3412083" cy="281940"/>
          </a:xfrm>
          <a:prstGeom prst="rect">
            <a:avLst/>
          </a:prstGeom>
        </p:spPr>
        <p:txBody>
          <a:bodyPr wrap="square" lIns="121885" tIns="60943" rIns="121885" bIns="60943">
            <a:spAutoFit/>
          </a:bodyPr>
          <a:lstStyle/>
          <a:p>
            <a:r>
              <a:rPr lang="en-US" altLang="zh-CN" sz="1050" dirty="0">
                <a:solidFill>
                  <a:srgbClr val="FDDDD6"/>
                </a:solidFill>
                <a:ea typeface="Arial" panose="020B0604020202020204" pitchFamily="34" charset="0"/>
              </a:rPr>
              <a:t>.</a:t>
            </a:r>
          </a:p>
        </p:txBody>
      </p:sp>
      <p:grpSp>
        <p:nvGrpSpPr>
          <p:cNvPr id="774" name="组合 230"/>
          <p:cNvGrpSpPr/>
          <p:nvPr/>
        </p:nvGrpSpPr>
        <p:grpSpPr>
          <a:xfrm>
            <a:off x="7232317" y="2431237"/>
            <a:ext cx="1356438" cy="806132"/>
            <a:chOff x="4552950" y="1273175"/>
            <a:chExt cx="1739900" cy="1076325"/>
          </a:xfrm>
        </p:grpSpPr>
        <p:sp>
          <p:nvSpPr>
            <p:cNvPr id="775" name="Freeform 52"/>
            <p:cNvSpPr/>
            <p:nvPr/>
          </p:nvSpPr>
          <p:spPr bwMode="auto">
            <a:xfrm>
              <a:off x="4552950" y="1273175"/>
              <a:ext cx="1739900" cy="1076325"/>
            </a:xfrm>
            <a:custGeom>
              <a:avLst/>
              <a:gdLst/>
              <a:ahLst/>
              <a:cxnLst>
                <a:cxn ang="0">
                  <a:pos x="322" y="606"/>
                </a:cxn>
                <a:cxn ang="0">
                  <a:pos x="306" y="532"/>
                </a:cxn>
                <a:cxn ang="0">
                  <a:pos x="300" y="532"/>
                </a:cxn>
                <a:cxn ang="0">
                  <a:pos x="252" y="566"/>
                </a:cxn>
                <a:cxn ang="0">
                  <a:pos x="196" y="582"/>
                </a:cxn>
                <a:cxn ang="0">
                  <a:pos x="138" y="574"/>
                </a:cxn>
                <a:cxn ang="0">
                  <a:pos x="98" y="556"/>
                </a:cxn>
                <a:cxn ang="0">
                  <a:pos x="64" y="514"/>
                </a:cxn>
                <a:cxn ang="0">
                  <a:pos x="50" y="460"/>
                </a:cxn>
                <a:cxn ang="0">
                  <a:pos x="58" y="408"/>
                </a:cxn>
                <a:cxn ang="0">
                  <a:pos x="90" y="364"/>
                </a:cxn>
                <a:cxn ang="0">
                  <a:pos x="40" y="354"/>
                </a:cxn>
                <a:cxn ang="0">
                  <a:pos x="6" y="318"/>
                </a:cxn>
                <a:cxn ang="0">
                  <a:pos x="0" y="264"/>
                </a:cxn>
                <a:cxn ang="0">
                  <a:pos x="28" y="196"/>
                </a:cxn>
                <a:cxn ang="0">
                  <a:pos x="64" y="172"/>
                </a:cxn>
                <a:cxn ang="0">
                  <a:pos x="172" y="158"/>
                </a:cxn>
                <a:cxn ang="0">
                  <a:pos x="246" y="184"/>
                </a:cxn>
                <a:cxn ang="0">
                  <a:pos x="262" y="114"/>
                </a:cxn>
                <a:cxn ang="0">
                  <a:pos x="302" y="58"/>
                </a:cxn>
                <a:cxn ang="0">
                  <a:pos x="382" y="8"/>
                </a:cxn>
                <a:cxn ang="0">
                  <a:pos x="438" y="0"/>
                </a:cxn>
                <a:cxn ang="0">
                  <a:pos x="496" y="16"/>
                </a:cxn>
                <a:cxn ang="0">
                  <a:pos x="558" y="74"/>
                </a:cxn>
                <a:cxn ang="0">
                  <a:pos x="598" y="106"/>
                </a:cxn>
                <a:cxn ang="0">
                  <a:pos x="628" y="54"/>
                </a:cxn>
                <a:cxn ang="0">
                  <a:pos x="674" y="24"/>
                </a:cxn>
                <a:cxn ang="0">
                  <a:pos x="746" y="16"/>
                </a:cxn>
                <a:cxn ang="0">
                  <a:pos x="842" y="50"/>
                </a:cxn>
                <a:cxn ang="0">
                  <a:pos x="880" y="92"/>
                </a:cxn>
                <a:cxn ang="0">
                  <a:pos x="898" y="146"/>
                </a:cxn>
                <a:cxn ang="0">
                  <a:pos x="892" y="196"/>
                </a:cxn>
                <a:cxn ang="0">
                  <a:pos x="954" y="188"/>
                </a:cxn>
                <a:cxn ang="0">
                  <a:pos x="1012" y="210"/>
                </a:cxn>
                <a:cxn ang="0">
                  <a:pos x="1060" y="252"/>
                </a:cxn>
                <a:cxn ang="0">
                  <a:pos x="1088" y="304"/>
                </a:cxn>
                <a:cxn ang="0">
                  <a:pos x="1094" y="362"/>
                </a:cxn>
                <a:cxn ang="0">
                  <a:pos x="1068" y="412"/>
                </a:cxn>
                <a:cxn ang="0">
                  <a:pos x="996" y="440"/>
                </a:cxn>
                <a:cxn ang="0">
                  <a:pos x="928" y="478"/>
                </a:cxn>
                <a:cxn ang="0">
                  <a:pos x="912" y="564"/>
                </a:cxn>
                <a:cxn ang="0">
                  <a:pos x="878" y="602"/>
                </a:cxn>
                <a:cxn ang="0">
                  <a:pos x="836" y="622"/>
                </a:cxn>
                <a:cxn ang="0">
                  <a:pos x="772" y="636"/>
                </a:cxn>
                <a:cxn ang="0">
                  <a:pos x="716" y="626"/>
                </a:cxn>
                <a:cxn ang="0">
                  <a:pos x="614" y="558"/>
                </a:cxn>
                <a:cxn ang="0">
                  <a:pos x="600" y="600"/>
                </a:cxn>
                <a:cxn ang="0">
                  <a:pos x="564" y="644"/>
                </a:cxn>
                <a:cxn ang="0">
                  <a:pos x="514" y="670"/>
                </a:cxn>
                <a:cxn ang="0">
                  <a:pos x="454" y="678"/>
                </a:cxn>
                <a:cxn ang="0">
                  <a:pos x="396" y="668"/>
                </a:cxn>
                <a:cxn ang="0">
                  <a:pos x="344" y="636"/>
                </a:cxn>
              </a:cxnLst>
              <a:rect l="0" t="0" r="r" b="b"/>
              <a:pathLst>
                <a:path w="1096" h="678">
                  <a:moveTo>
                    <a:pt x="334" y="626"/>
                  </a:moveTo>
                  <a:lnTo>
                    <a:pt x="334" y="626"/>
                  </a:lnTo>
                  <a:lnTo>
                    <a:pt x="328" y="618"/>
                  </a:lnTo>
                  <a:lnTo>
                    <a:pt x="322" y="606"/>
                  </a:lnTo>
                  <a:lnTo>
                    <a:pt x="310" y="576"/>
                  </a:lnTo>
                  <a:lnTo>
                    <a:pt x="306" y="560"/>
                  </a:lnTo>
                  <a:lnTo>
                    <a:pt x="304" y="544"/>
                  </a:lnTo>
                  <a:lnTo>
                    <a:pt x="306" y="532"/>
                  </a:lnTo>
                  <a:lnTo>
                    <a:pt x="308" y="526"/>
                  </a:lnTo>
                  <a:lnTo>
                    <a:pt x="310" y="522"/>
                  </a:lnTo>
                  <a:lnTo>
                    <a:pt x="310" y="522"/>
                  </a:lnTo>
                  <a:lnTo>
                    <a:pt x="300" y="532"/>
                  </a:lnTo>
                  <a:lnTo>
                    <a:pt x="290" y="542"/>
                  </a:lnTo>
                  <a:lnTo>
                    <a:pt x="278" y="552"/>
                  </a:lnTo>
                  <a:lnTo>
                    <a:pt x="266" y="560"/>
                  </a:lnTo>
                  <a:lnTo>
                    <a:pt x="252" y="566"/>
                  </a:lnTo>
                  <a:lnTo>
                    <a:pt x="238" y="572"/>
                  </a:lnTo>
                  <a:lnTo>
                    <a:pt x="224" y="576"/>
                  </a:lnTo>
                  <a:lnTo>
                    <a:pt x="210" y="580"/>
                  </a:lnTo>
                  <a:lnTo>
                    <a:pt x="196" y="582"/>
                  </a:lnTo>
                  <a:lnTo>
                    <a:pt x="180" y="582"/>
                  </a:lnTo>
                  <a:lnTo>
                    <a:pt x="166" y="580"/>
                  </a:lnTo>
                  <a:lnTo>
                    <a:pt x="152" y="578"/>
                  </a:lnTo>
                  <a:lnTo>
                    <a:pt x="138" y="574"/>
                  </a:lnTo>
                  <a:lnTo>
                    <a:pt x="124" y="570"/>
                  </a:lnTo>
                  <a:lnTo>
                    <a:pt x="110" y="564"/>
                  </a:lnTo>
                  <a:lnTo>
                    <a:pt x="98" y="556"/>
                  </a:lnTo>
                  <a:lnTo>
                    <a:pt x="98" y="556"/>
                  </a:lnTo>
                  <a:lnTo>
                    <a:pt x="88" y="546"/>
                  </a:lnTo>
                  <a:lnTo>
                    <a:pt x="78" y="536"/>
                  </a:lnTo>
                  <a:lnTo>
                    <a:pt x="70" y="526"/>
                  </a:lnTo>
                  <a:lnTo>
                    <a:pt x="64" y="514"/>
                  </a:lnTo>
                  <a:lnTo>
                    <a:pt x="58" y="500"/>
                  </a:lnTo>
                  <a:lnTo>
                    <a:pt x="54" y="488"/>
                  </a:lnTo>
                  <a:lnTo>
                    <a:pt x="52" y="474"/>
                  </a:lnTo>
                  <a:lnTo>
                    <a:pt x="50" y="460"/>
                  </a:lnTo>
                  <a:lnTo>
                    <a:pt x="50" y="446"/>
                  </a:lnTo>
                  <a:lnTo>
                    <a:pt x="50" y="434"/>
                  </a:lnTo>
                  <a:lnTo>
                    <a:pt x="54" y="420"/>
                  </a:lnTo>
                  <a:lnTo>
                    <a:pt x="58" y="408"/>
                  </a:lnTo>
                  <a:lnTo>
                    <a:pt x="64" y="394"/>
                  </a:lnTo>
                  <a:lnTo>
                    <a:pt x="70" y="384"/>
                  </a:lnTo>
                  <a:lnTo>
                    <a:pt x="80" y="374"/>
                  </a:lnTo>
                  <a:lnTo>
                    <a:pt x="90" y="364"/>
                  </a:lnTo>
                  <a:lnTo>
                    <a:pt x="90" y="364"/>
                  </a:lnTo>
                  <a:lnTo>
                    <a:pt x="64" y="360"/>
                  </a:lnTo>
                  <a:lnTo>
                    <a:pt x="52" y="358"/>
                  </a:lnTo>
                  <a:lnTo>
                    <a:pt x="40" y="354"/>
                  </a:lnTo>
                  <a:lnTo>
                    <a:pt x="30" y="348"/>
                  </a:lnTo>
                  <a:lnTo>
                    <a:pt x="20" y="340"/>
                  </a:lnTo>
                  <a:lnTo>
                    <a:pt x="14" y="330"/>
                  </a:lnTo>
                  <a:lnTo>
                    <a:pt x="6" y="318"/>
                  </a:lnTo>
                  <a:lnTo>
                    <a:pt x="6" y="318"/>
                  </a:lnTo>
                  <a:lnTo>
                    <a:pt x="2" y="302"/>
                  </a:lnTo>
                  <a:lnTo>
                    <a:pt x="0" y="282"/>
                  </a:lnTo>
                  <a:lnTo>
                    <a:pt x="0" y="264"/>
                  </a:lnTo>
                  <a:lnTo>
                    <a:pt x="4" y="246"/>
                  </a:lnTo>
                  <a:lnTo>
                    <a:pt x="8" y="228"/>
                  </a:lnTo>
                  <a:lnTo>
                    <a:pt x="18" y="212"/>
                  </a:lnTo>
                  <a:lnTo>
                    <a:pt x="28" y="196"/>
                  </a:lnTo>
                  <a:lnTo>
                    <a:pt x="42" y="184"/>
                  </a:lnTo>
                  <a:lnTo>
                    <a:pt x="42" y="184"/>
                  </a:lnTo>
                  <a:lnTo>
                    <a:pt x="52" y="178"/>
                  </a:lnTo>
                  <a:lnTo>
                    <a:pt x="64" y="172"/>
                  </a:lnTo>
                  <a:lnTo>
                    <a:pt x="90" y="162"/>
                  </a:lnTo>
                  <a:lnTo>
                    <a:pt x="116" y="158"/>
                  </a:lnTo>
                  <a:lnTo>
                    <a:pt x="144" y="156"/>
                  </a:lnTo>
                  <a:lnTo>
                    <a:pt x="172" y="158"/>
                  </a:lnTo>
                  <a:lnTo>
                    <a:pt x="198" y="164"/>
                  </a:lnTo>
                  <a:lnTo>
                    <a:pt x="222" y="172"/>
                  </a:lnTo>
                  <a:lnTo>
                    <a:pt x="246" y="184"/>
                  </a:lnTo>
                  <a:lnTo>
                    <a:pt x="246" y="184"/>
                  </a:lnTo>
                  <a:lnTo>
                    <a:pt x="244" y="180"/>
                  </a:lnTo>
                  <a:lnTo>
                    <a:pt x="244" y="172"/>
                  </a:lnTo>
                  <a:lnTo>
                    <a:pt x="250" y="150"/>
                  </a:lnTo>
                  <a:lnTo>
                    <a:pt x="262" y="114"/>
                  </a:lnTo>
                  <a:lnTo>
                    <a:pt x="262" y="114"/>
                  </a:lnTo>
                  <a:lnTo>
                    <a:pt x="272" y="96"/>
                  </a:lnTo>
                  <a:lnTo>
                    <a:pt x="286" y="76"/>
                  </a:lnTo>
                  <a:lnTo>
                    <a:pt x="302" y="58"/>
                  </a:lnTo>
                  <a:lnTo>
                    <a:pt x="320" y="42"/>
                  </a:lnTo>
                  <a:lnTo>
                    <a:pt x="340" y="28"/>
                  </a:lnTo>
                  <a:lnTo>
                    <a:pt x="360" y="16"/>
                  </a:lnTo>
                  <a:lnTo>
                    <a:pt x="382" y="8"/>
                  </a:lnTo>
                  <a:lnTo>
                    <a:pt x="402" y="2"/>
                  </a:lnTo>
                  <a:lnTo>
                    <a:pt x="402" y="2"/>
                  </a:lnTo>
                  <a:lnTo>
                    <a:pt x="420" y="0"/>
                  </a:lnTo>
                  <a:lnTo>
                    <a:pt x="438" y="0"/>
                  </a:lnTo>
                  <a:lnTo>
                    <a:pt x="454" y="2"/>
                  </a:lnTo>
                  <a:lnTo>
                    <a:pt x="468" y="4"/>
                  </a:lnTo>
                  <a:lnTo>
                    <a:pt x="482" y="10"/>
                  </a:lnTo>
                  <a:lnTo>
                    <a:pt x="496" y="16"/>
                  </a:lnTo>
                  <a:lnTo>
                    <a:pt x="508" y="22"/>
                  </a:lnTo>
                  <a:lnTo>
                    <a:pt x="520" y="30"/>
                  </a:lnTo>
                  <a:lnTo>
                    <a:pt x="540" y="50"/>
                  </a:lnTo>
                  <a:lnTo>
                    <a:pt x="558" y="74"/>
                  </a:lnTo>
                  <a:lnTo>
                    <a:pt x="576" y="98"/>
                  </a:lnTo>
                  <a:lnTo>
                    <a:pt x="594" y="122"/>
                  </a:lnTo>
                  <a:lnTo>
                    <a:pt x="594" y="122"/>
                  </a:lnTo>
                  <a:lnTo>
                    <a:pt x="598" y="106"/>
                  </a:lnTo>
                  <a:lnTo>
                    <a:pt x="604" y="90"/>
                  </a:lnTo>
                  <a:lnTo>
                    <a:pt x="610" y="78"/>
                  </a:lnTo>
                  <a:lnTo>
                    <a:pt x="618" y="64"/>
                  </a:lnTo>
                  <a:lnTo>
                    <a:pt x="628" y="54"/>
                  </a:lnTo>
                  <a:lnTo>
                    <a:pt x="638" y="44"/>
                  </a:lnTo>
                  <a:lnTo>
                    <a:pt x="650" y="36"/>
                  </a:lnTo>
                  <a:lnTo>
                    <a:pt x="662" y="30"/>
                  </a:lnTo>
                  <a:lnTo>
                    <a:pt x="674" y="24"/>
                  </a:lnTo>
                  <a:lnTo>
                    <a:pt x="688" y="20"/>
                  </a:lnTo>
                  <a:lnTo>
                    <a:pt x="702" y="16"/>
                  </a:lnTo>
                  <a:lnTo>
                    <a:pt x="716" y="16"/>
                  </a:lnTo>
                  <a:lnTo>
                    <a:pt x="746" y="16"/>
                  </a:lnTo>
                  <a:lnTo>
                    <a:pt x="776" y="20"/>
                  </a:lnTo>
                  <a:lnTo>
                    <a:pt x="804" y="28"/>
                  </a:lnTo>
                  <a:lnTo>
                    <a:pt x="830" y="42"/>
                  </a:lnTo>
                  <a:lnTo>
                    <a:pt x="842" y="50"/>
                  </a:lnTo>
                  <a:lnTo>
                    <a:pt x="852" y="60"/>
                  </a:lnTo>
                  <a:lnTo>
                    <a:pt x="862" y="70"/>
                  </a:lnTo>
                  <a:lnTo>
                    <a:pt x="872" y="80"/>
                  </a:lnTo>
                  <a:lnTo>
                    <a:pt x="880" y="92"/>
                  </a:lnTo>
                  <a:lnTo>
                    <a:pt x="886" y="104"/>
                  </a:lnTo>
                  <a:lnTo>
                    <a:pt x="892" y="118"/>
                  </a:lnTo>
                  <a:lnTo>
                    <a:pt x="896" y="132"/>
                  </a:lnTo>
                  <a:lnTo>
                    <a:pt x="898" y="146"/>
                  </a:lnTo>
                  <a:lnTo>
                    <a:pt x="898" y="162"/>
                  </a:lnTo>
                  <a:lnTo>
                    <a:pt x="896" y="178"/>
                  </a:lnTo>
                  <a:lnTo>
                    <a:pt x="892" y="196"/>
                  </a:lnTo>
                  <a:lnTo>
                    <a:pt x="892" y="196"/>
                  </a:lnTo>
                  <a:lnTo>
                    <a:pt x="908" y="190"/>
                  </a:lnTo>
                  <a:lnTo>
                    <a:pt x="922" y="188"/>
                  </a:lnTo>
                  <a:lnTo>
                    <a:pt x="938" y="188"/>
                  </a:lnTo>
                  <a:lnTo>
                    <a:pt x="954" y="188"/>
                  </a:lnTo>
                  <a:lnTo>
                    <a:pt x="968" y="192"/>
                  </a:lnTo>
                  <a:lnTo>
                    <a:pt x="984" y="196"/>
                  </a:lnTo>
                  <a:lnTo>
                    <a:pt x="998" y="202"/>
                  </a:lnTo>
                  <a:lnTo>
                    <a:pt x="1012" y="210"/>
                  </a:lnTo>
                  <a:lnTo>
                    <a:pt x="1026" y="218"/>
                  </a:lnTo>
                  <a:lnTo>
                    <a:pt x="1038" y="228"/>
                  </a:lnTo>
                  <a:lnTo>
                    <a:pt x="1050" y="240"/>
                  </a:lnTo>
                  <a:lnTo>
                    <a:pt x="1060" y="252"/>
                  </a:lnTo>
                  <a:lnTo>
                    <a:pt x="1070" y="264"/>
                  </a:lnTo>
                  <a:lnTo>
                    <a:pt x="1078" y="276"/>
                  </a:lnTo>
                  <a:lnTo>
                    <a:pt x="1084" y="290"/>
                  </a:lnTo>
                  <a:lnTo>
                    <a:pt x="1088" y="304"/>
                  </a:lnTo>
                  <a:lnTo>
                    <a:pt x="1088" y="304"/>
                  </a:lnTo>
                  <a:lnTo>
                    <a:pt x="1094" y="326"/>
                  </a:lnTo>
                  <a:lnTo>
                    <a:pt x="1096" y="344"/>
                  </a:lnTo>
                  <a:lnTo>
                    <a:pt x="1094" y="362"/>
                  </a:lnTo>
                  <a:lnTo>
                    <a:pt x="1092" y="376"/>
                  </a:lnTo>
                  <a:lnTo>
                    <a:pt x="1086" y="390"/>
                  </a:lnTo>
                  <a:lnTo>
                    <a:pt x="1078" y="402"/>
                  </a:lnTo>
                  <a:lnTo>
                    <a:pt x="1068" y="412"/>
                  </a:lnTo>
                  <a:lnTo>
                    <a:pt x="1056" y="420"/>
                  </a:lnTo>
                  <a:lnTo>
                    <a:pt x="1042" y="426"/>
                  </a:lnTo>
                  <a:lnTo>
                    <a:pt x="1028" y="432"/>
                  </a:lnTo>
                  <a:lnTo>
                    <a:pt x="996" y="440"/>
                  </a:lnTo>
                  <a:lnTo>
                    <a:pt x="962" y="446"/>
                  </a:lnTo>
                  <a:lnTo>
                    <a:pt x="928" y="450"/>
                  </a:lnTo>
                  <a:lnTo>
                    <a:pt x="928" y="450"/>
                  </a:lnTo>
                  <a:lnTo>
                    <a:pt x="928" y="478"/>
                  </a:lnTo>
                  <a:lnTo>
                    <a:pt x="928" y="504"/>
                  </a:lnTo>
                  <a:lnTo>
                    <a:pt x="924" y="530"/>
                  </a:lnTo>
                  <a:lnTo>
                    <a:pt x="918" y="552"/>
                  </a:lnTo>
                  <a:lnTo>
                    <a:pt x="912" y="564"/>
                  </a:lnTo>
                  <a:lnTo>
                    <a:pt x="906" y="574"/>
                  </a:lnTo>
                  <a:lnTo>
                    <a:pt x="898" y="584"/>
                  </a:lnTo>
                  <a:lnTo>
                    <a:pt x="888" y="592"/>
                  </a:lnTo>
                  <a:lnTo>
                    <a:pt x="878" y="602"/>
                  </a:lnTo>
                  <a:lnTo>
                    <a:pt x="866" y="608"/>
                  </a:lnTo>
                  <a:lnTo>
                    <a:pt x="852" y="616"/>
                  </a:lnTo>
                  <a:lnTo>
                    <a:pt x="836" y="622"/>
                  </a:lnTo>
                  <a:lnTo>
                    <a:pt x="836" y="622"/>
                  </a:lnTo>
                  <a:lnTo>
                    <a:pt x="820" y="628"/>
                  </a:lnTo>
                  <a:lnTo>
                    <a:pt x="802" y="632"/>
                  </a:lnTo>
                  <a:lnTo>
                    <a:pt x="788" y="634"/>
                  </a:lnTo>
                  <a:lnTo>
                    <a:pt x="772" y="636"/>
                  </a:lnTo>
                  <a:lnTo>
                    <a:pt x="758" y="636"/>
                  </a:lnTo>
                  <a:lnTo>
                    <a:pt x="744" y="634"/>
                  </a:lnTo>
                  <a:lnTo>
                    <a:pt x="730" y="632"/>
                  </a:lnTo>
                  <a:lnTo>
                    <a:pt x="716" y="626"/>
                  </a:lnTo>
                  <a:lnTo>
                    <a:pt x="690" y="616"/>
                  </a:lnTo>
                  <a:lnTo>
                    <a:pt x="664" y="600"/>
                  </a:lnTo>
                  <a:lnTo>
                    <a:pt x="640" y="580"/>
                  </a:lnTo>
                  <a:lnTo>
                    <a:pt x="614" y="558"/>
                  </a:lnTo>
                  <a:lnTo>
                    <a:pt x="614" y="558"/>
                  </a:lnTo>
                  <a:lnTo>
                    <a:pt x="612" y="572"/>
                  </a:lnTo>
                  <a:lnTo>
                    <a:pt x="606" y="586"/>
                  </a:lnTo>
                  <a:lnTo>
                    <a:pt x="600" y="600"/>
                  </a:lnTo>
                  <a:lnTo>
                    <a:pt x="594" y="612"/>
                  </a:lnTo>
                  <a:lnTo>
                    <a:pt x="584" y="624"/>
                  </a:lnTo>
                  <a:lnTo>
                    <a:pt x="574" y="634"/>
                  </a:lnTo>
                  <a:lnTo>
                    <a:pt x="564" y="644"/>
                  </a:lnTo>
                  <a:lnTo>
                    <a:pt x="552" y="652"/>
                  </a:lnTo>
                  <a:lnTo>
                    <a:pt x="540" y="658"/>
                  </a:lnTo>
                  <a:lnTo>
                    <a:pt x="526" y="664"/>
                  </a:lnTo>
                  <a:lnTo>
                    <a:pt x="514" y="670"/>
                  </a:lnTo>
                  <a:lnTo>
                    <a:pt x="498" y="674"/>
                  </a:lnTo>
                  <a:lnTo>
                    <a:pt x="484" y="676"/>
                  </a:lnTo>
                  <a:lnTo>
                    <a:pt x="470" y="678"/>
                  </a:lnTo>
                  <a:lnTo>
                    <a:pt x="454" y="678"/>
                  </a:lnTo>
                  <a:lnTo>
                    <a:pt x="438" y="676"/>
                  </a:lnTo>
                  <a:lnTo>
                    <a:pt x="438" y="676"/>
                  </a:lnTo>
                  <a:lnTo>
                    <a:pt x="410" y="672"/>
                  </a:lnTo>
                  <a:lnTo>
                    <a:pt x="396" y="668"/>
                  </a:lnTo>
                  <a:lnTo>
                    <a:pt x="380" y="662"/>
                  </a:lnTo>
                  <a:lnTo>
                    <a:pt x="368" y="654"/>
                  </a:lnTo>
                  <a:lnTo>
                    <a:pt x="354" y="646"/>
                  </a:lnTo>
                  <a:lnTo>
                    <a:pt x="344" y="636"/>
                  </a:lnTo>
                  <a:lnTo>
                    <a:pt x="334" y="626"/>
                  </a:lnTo>
                  <a:lnTo>
                    <a:pt x="334" y="626"/>
                  </a:lnTo>
                  <a:close/>
                </a:path>
              </a:pathLst>
            </a:custGeom>
            <a:solidFill>
              <a:schemeClr val="bg1"/>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76" name="Freeform 53"/>
            <p:cNvSpPr/>
            <p:nvPr/>
          </p:nvSpPr>
          <p:spPr bwMode="auto">
            <a:xfrm>
              <a:off x="4959350" y="1647825"/>
              <a:ext cx="50800" cy="50800"/>
            </a:xfrm>
            <a:custGeom>
              <a:avLst/>
              <a:gdLst/>
              <a:ahLst/>
              <a:cxnLst>
                <a:cxn ang="0">
                  <a:pos x="32" y="16"/>
                </a:cxn>
                <a:cxn ang="0">
                  <a:pos x="32" y="16"/>
                </a:cxn>
                <a:cxn ang="0">
                  <a:pos x="30" y="22"/>
                </a:cxn>
                <a:cxn ang="0">
                  <a:pos x="26" y="26"/>
                </a:cxn>
                <a:cxn ang="0">
                  <a:pos x="22" y="30"/>
                </a:cxn>
                <a:cxn ang="0">
                  <a:pos x="16" y="32"/>
                </a:cxn>
                <a:cxn ang="0">
                  <a:pos x="16" y="32"/>
                </a:cxn>
                <a:cxn ang="0">
                  <a:pos x="10" y="30"/>
                </a:cxn>
                <a:cxn ang="0">
                  <a:pos x="4" y="26"/>
                </a:cxn>
                <a:cxn ang="0">
                  <a:pos x="2" y="22"/>
                </a:cxn>
                <a:cxn ang="0">
                  <a:pos x="0" y="16"/>
                </a:cxn>
                <a:cxn ang="0">
                  <a:pos x="0" y="16"/>
                </a:cxn>
                <a:cxn ang="0">
                  <a:pos x="2" y="10"/>
                </a:cxn>
                <a:cxn ang="0">
                  <a:pos x="4" y="6"/>
                </a:cxn>
                <a:cxn ang="0">
                  <a:pos x="10" y="2"/>
                </a:cxn>
                <a:cxn ang="0">
                  <a:pos x="16" y="0"/>
                </a:cxn>
                <a:cxn ang="0">
                  <a:pos x="16" y="0"/>
                </a:cxn>
                <a:cxn ang="0">
                  <a:pos x="22" y="2"/>
                </a:cxn>
                <a:cxn ang="0">
                  <a:pos x="26" y="6"/>
                </a:cxn>
                <a:cxn ang="0">
                  <a:pos x="30" y="10"/>
                </a:cxn>
                <a:cxn ang="0">
                  <a:pos x="32" y="16"/>
                </a:cxn>
                <a:cxn ang="0">
                  <a:pos x="32" y="16"/>
                </a:cxn>
              </a:cxnLst>
              <a:rect l="0" t="0" r="r" b="b"/>
              <a:pathLst>
                <a:path w="32" h="32">
                  <a:moveTo>
                    <a:pt x="32" y="16"/>
                  </a:moveTo>
                  <a:lnTo>
                    <a:pt x="32" y="16"/>
                  </a:lnTo>
                  <a:lnTo>
                    <a:pt x="30" y="22"/>
                  </a:lnTo>
                  <a:lnTo>
                    <a:pt x="26" y="26"/>
                  </a:lnTo>
                  <a:lnTo>
                    <a:pt x="22" y="30"/>
                  </a:lnTo>
                  <a:lnTo>
                    <a:pt x="16" y="32"/>
                  </a:lnTo>
                  <a:lnTo>
                    <a:pt x="16" y="32"/>
                  </a:lnTo>
                  <a:lnTo>
                    <a:pt x="10" y="30"/>
                  </a:lnTo>
                  <a:lnTo>
                    <a:pt x="4" y="26"/>
                  </a:lnTo>
                  <a:lnTo>
                    <a:pt x="2" y="22"/>
                  </a:lnTo>
                  <a:lnTo>
                    <a:pt x="0" y="16"/>
                  </a:lnTo>
                  <a:lnTo>
                    <a:pt x="0" y="16"/>
                  </a:lnTo>
                  <a:lnTo>
                    <a:pt x="2" y="10"/>
                  </a:lnTo>
                  <a:lnTo>
                    <a:pt x="4" y="6"/>
                  </a:lnTo>
                  <a:lnTo>
                    <a:pt x="10" y="2"/>
                  </a:lnTo>
                  <a:lnTo>
                    <a:pt x="16" y="0"/>
                  </a:lnTo>
                  <a:lnTo>
                    <a:pt x="16" y="0"/>
                  </a:lnTo>
                  <a:lnTo>
                    <a:pt x="22" y="2"/>
                  </a:lnTo>
                  <a:lnTo>
                    <a:pt x="26" y="6"/>
                  </a:lnTo>
                  <a:lnTo>
                    <a:pt x="30" y="10"/>
                  </a:lnTo>
                  <a:lnTo>
                    <a:pt x="32" y="16"/>
                  </a:lnTo>
                  <a:lnTo>
                    <a:pt x="32" y="16"/>
                  </a:lnTo>
                  <a:close/>
                </a:path>
              </a:pathLst>
            </a:custGeom>
            <a:solidFill>
              <a:srgbClr val="743F2D"/>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77" name="Freeform 54"/>
            <p:cNvSpPr/>
            <p:nvPr/>
          </p:nvSpPr>
          <p:spPr bwMode="auto">
            <a:xfrm>
              <a:off x="5822950" y="1651000"/>
              <a:ext cx="47625" cy="47625"/>
            </a:xfrm>
            <a:custGeom>
              <a:avLst/>
              <a:gdLst/>
              <a:ahLst/>
              <a:cxnLst>
                <a:cxn ang="0">
                  <a:pos x="30" y="14"/>
                </a:cxn>
                <a:cxn ang="0">
                  <a:pos x="30" y="14"/>
                </a:cxn>
                <a:cxn ang="0">
                  <a:pos x="30" y="20"/>
                </a:cxn>
                <a:cxn ang="0">
                  <a:pos x="26" y="26"/>
                </a:cxn>
                <a:cxn ang="0">
                  <a:pos x="22" y="30"/>
                </a:cxn>
                <a:cxn ang="0">
                  <a:pos x="16" y="30"/>
                </a:cxn>
                <a:cxn ang="0">
                  <a:pos x="16" y="30"/>
                </a:cxn>
                <a:cxn ang="0">
                  <a:pos x="10" y="30"/>
                </a:cxn>
                <a:cxn ang="0">
                  <a:pos x="4" y="26"/>
                </a:cxn>
                <a:cxn ang="0">
                  <a:pos x="2" y="20"/>
                </a:cxn>
                <a:cxn ang="0">
                  <a:pos x="0" y="14"/>
                </a:cxn>
                <a:cxn ang="0">
                  <a:pos x="0" y="14"/>
                </a:cxn>
                <a:cxn ang="0">
                  <a:pos x="2" y="8"/>
                </a:cxn>
                <a:cxn ang="0">
                  <a:pos x="4" y="4"/>
                </a:cxn>
                <a:cxn ang="0">
                  <a:pos x="10" y="0"/>
                </a:cxn>
                <a:cxn ang="0">
                  <a:pos x="16" y="0"/>
                </a:cxn>
                <a:cxn ang="0">
                  <a:pos x="16" y="0"/>
                </a:cxn>
                <a:cxn ang="0">
                  <a:pos x="22" y="0"/>
                </a:cxn>
                <a:cxn ang="0">
                  <a:pos x="26" y="4"/>
                </a:cxn>
                <a:cxn ang="0">
                  <a:pos x="30" y="8"/>
                </a:cxn>
                <a:cxn ang="0">
                  <a:pos x="30" y="14"/>
                </a:cxn>
                <a:cxn ang="0">
                  <a:pos x="30" y="14"/>
                </a:cxn>
              </a:cxnLst>
              <a:rect l="0" t="0" r="r" b="b"/>
              <a:pathLst>
                <a:path w="30" h="30">
                  <a:moveTo>
                    <a:pt x="30" y="14"/>
                  </a:moveTo>
                  <a:lnTo>
                    <a:pt x="30" y="14"/>
                  </a:lnTo>
                  <a:lnTo>
                    <a:pt x="30" y="20"/>
                  </a:lnTo>
                  <a:lnTo>
                    <a:pt x="26" y="26"/>
                  </a:lnTo>
                  <a:lnTo>
                    <a:pt x="22" y="30"/>
                  </a:lnTo>
                  <a:lnTo>
                    <a:pt x="16" y="30"/>
                  </a:lnTo>
                  <a:lnTo>
                    <a:pt x="16" y="30"/>
                  </a:lnTo>
                  <a:lnTo>
                    <a:pt x="10" y="30"/>
                  </a:lnTo>
                  <a:lnTo>
                    <a:pt x="4" y="26"/>
                  </a:lnTo>
                  <a:lnTo>
                    <a:pt x="2" y="20"/>
                  </a:lnTo>
                  <a:lnTo>
                    <a:pt x="0" y="14"/>
                  </a:lnTo>
                  <a:lnTo>
                    <a:pt x="0" y="14"/>
                  </a:lnTo>
                  <a:lnTo>
                    <a:pt x="2" y="8"/>
                  </a:lnTo>
                  <a:lnTo>
                    <a:pt x="4" y="4"/>
                  </a:lnTo>
                  <a:lnTo>
                    <a:pt x="10" y="0"/>
                  </a:lnTo>
                  <a:lnTo>
                    <a:pt x="16" y="0"/>
                  </a:lnTo>
                  <a:lnTo>
                    <a:pt x="16" y="0"/>
                  </a:lnTo>
                  <a:lnTo>
                    <a:pt x="22" y="0"/>
                  </a:lnTo>
                  <a:lnTo>
                    <a:pt x="26" y="4"/>
                  </a:lnTo>
                  <a:lnTo>
                    <a:pt x="30" y="8"/>
                  </a:lnTo>
                  <a:lnTo>
                    <a:pt x="30" y="14"/>
                  </a:lnTo>
                  <a:lnTo>
                    <a:pt x="30" y="14"/>
                  </a:lnTo>
                  <a:close/>
                </a:path>
              </a:pathLst>
            </a:custGeom>
            <a:solidFill>
              <a:srgbClr val="743F2D"/>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78" name="Freeform 55"/>
            <p:cNvSpPr/>
            <p:nvPr/>
          </p:nvSpPr>
          <p:spPr bwMode="auto">
            <a:xfrm>
              <a:off x="4841875" y="1781175"/>
              <a:ext cx="266700" cy="174625"/>
            </a:xfrm>
            <a:custGeom>
              <a:avLst/>
              <a:gdLst/>
              <a:ahLst/>
              <a:cxnLst>
                <a:cxn ang="0">
                  <a:pos x="168" y="56"/>
                </a:cxn>
                <a:cxn ang="0">
                  <a:pos x="168" y="56"/>
                </a:cxn>
                <a:cxn ang="0">
                  <a:pos x="166" y="66"/>
                </a:cxn>
                <a:cxn ang="0">
                  <a:pos x="162" y="76"/>
                </a:cxn>
                <a:cxn ang="0">
                  <a:pos x="154" y="86"/>
                </a:cxn>
                <a:cxn ang="0">
                  <a:pos x="144" y="94"/>
                </a:cxn>
                <a:cxn ang="0">
                  <a:pos x="130" y="100"/>
                </a:cxn>
                <a:cxn ang="0">
                  <a:pos x="116" y="106"/>
                </a:cxn>
                <a:cxn ang="0">
                  <a:pos x="100" y="108"/>
                </a:cxn>
                <a:cxn ang="0">
                  <a:pos x="84" y="110"/>
                </a:cxn>
                <a:cxn ang="0">
                  <a:pos x="84" y="110"/>
                </a:cxn>
                <a:cxn ang="0">
                  <a:pos x="66" y="108"/>
                </a:cxn>
                <a:cxn ang="0">
                  <a:pos x="50" y="106"/>
                </a:cxn>
                <a:cxn ang="0">
                  <a:pos x="36" y="100"/>
                </a:cxn>
                <a:cxn ang="0">
                  <a:pos x="24" y="94"/>
                </a:cxn>
                <a:cxn ang="0">
                  <a:pos x="14" y="86"/>
                </a:cxn>
                <a:cxn ang="0">
                  <a:pos x="6" y="76"/>
                </a:cxn>
                <a:cxn ang="0">
                  <a:pos x="2" y="66"/>
                </a:cxn>
                <a:cxn ang="0">
                  <a:pos x="0" y="56"/>
                </a:cxn>
                <a:cxn ang="0">
                  <a:pos x="0" y="56"/>
                </a:cxn>
                <a:cxn ang="0">
                  <a:pos x="2" y="44"/>
                </a:cxn>
                <a:cxn ang="0">
                  <a:pos x="6" y="34"/>
                </a:cxn>
                <a:cxn ang="0">
                  <a:pos x="14" y="24"/>
                </a:cxn>
                <a:cxn ang="0">
                  <a:pos x="24" y="16"/>
                </a:cxn>
                <a:cxn ang="0">
                  <a:pos x="36" y="10"/>
                </a:cxn>
                <a:cxn ang="0">
                  <a:pos x="50" y="4"/>
                </a:cxn>
                <a:cxn ang="0">
                  <a:pos x="66" y="2"/>
                </a:cxn>
                <a:cxn ang="0">
                  <a:pos x="84" y="0"/>
                </a:cxn>
                <a:cxn ang="0">
                  <a:pos x="84" y="0"/>
                </a:cxn>
                <a:cxn ang="0">
                  <a:pos x="100" y="2"/>
                </a:cxn>
                <a:cxn ang="0">
                  <a:pos x="116" y="4"/>
                </a:cxn>
                <a:cxn ang="0">
                  <a:pos x="130" y="10"/>
                </a:cxn>
                <a:cxn ang="0">
                  <a:pos x="144" y="16"/>
                </a:cxn>
                <a:cxn ang="0">
                  <a:pos x="154" y="24"/>
                </a:cxn>
                <a:cxn ang="0">
                  <a:pos x="162" y="34"/>
                </a:cxn>
                <a:cxn ang="0">
                  <a:pos x="166" y="44"/>
                </a:cxn>
                <a:cxn ang="0">
                  <a:pos x="168" y="56"/>
                </a:cxn>
                <a:cxn ang="0">
                  <a:pos x="168" y="56"/>
                </a:cxn>
              </a:cxnLst>
              <a:rect l="0" t="0" r="r" b="b"/>
              <a:pathLst>
                <a:path w="168" h="110">
                  <a:moveTo>
                    <a:pt x="168" y="56"/>
                  </a:moveTo>
                  <a:lnTo>
                    <a:pt x="168" y="56"/>
                  </a:lnTo>
                  <a:lnTo>
                    <a:pt x="166" y="66"/>
                  </a:lnTo>
                  <a:lnTo>
                    <a:pt x="162" y="76"/>
                  </a:lnTo>
                  <a:lnTo>
                    <a:pt x="154" y="86"/>
                  </a:lnTo>
                  <a:lnTo>
                    <a:pt x="144" y="94"/>
                  </a:lnTo>
                  <a:lnTo>
                    <a:pt x="130" y="100"/>
                  </a:lnTo>
                  <a:lnTo>
                    <a:pt x="116" y="106"/>
                  </a:lnTo>
                  <a:lnTo>
                    <a:pt x="100" y="108"/>
                  </a:lnTo>
                  <a:lnTo>
                    <a:pt x="84" y="110"/>
                  </a:lnTo>
                  <a:lnTo>
                    <a:pt x="84" y="110"/>
                  </a:lnTo>
                  <a:lnTo>
                    <a:pt x="66" y="108"/>
                  </a:lnTo>
                  <a:lnTo>
                    <a:pt x="50" y="106"/>
                  </a:lnTo>
                  <a:lnTo>
                    <a:pt x="36" y="100"/>
                  </a:lnTo>
                  <a:lnTo>
                    <a:pt x="24" y="94"/>
                  </a:lnTo>
                  <a:lnTo>
                    <a:pt x="14" y="86"/>
                  </a:lnTo>
                  <a:lnTo>
                    <a:pt x="6" y="76"/>
                  </a:lnTo>
                  <a:lnTo>
                    <a:pt x="2" y="66"/>
                  </a:lnTo>
                  <a:lnTo>
                    <a:pt x="0" y="56"/>
                  </a:lnTo>
                  <a:lnTo>
                    <a:pt x="0" y="56"/>
                  </a:lnTo>
                  <a:lnTo>
                    <a:pt x="2" y="44"/>
                  </a:lnTo>
                  <a:lnTo>
                    <a:pt x="6" y="34"/>
                  </a:lnTo>
                  <a:lnTo>
                    <a:pt x="14" y="24"/>
                  </a:lnTo>
                  <a:lnTo>
                    <a:pt x="24" y="16"/>
                  </a:lnTo>
                  <a:lnTo>
                    <a:pt x="36" y="10"/>
                  </a:lnTo>
                  <a:lnTo>
                    <a:pt x="50" y="4"/>
                  </a:lnTo>
                  <a:lnTo>
                    <a:pt x="66" y="2"/>
                  </a:lnTo>
                  <a:lnTo>
                    <a:pt x="84" y="0"/>
                  </a:lnTo>
                  <a:lnTo>
                    <a:pt x="84" y="0"/>
                  </a:lnTo>
                  <a:lnTo>
                    <a:pt x="100" y="2"/>
                  </a:lnTo>
                  <a:lnTo>
                    <a:pt x="116" y="4"/>
                  </a:lnTo>
                  <a:lnTo>
                    <a:pt x="130" y="10"/>
                  </a:lnTo>
                  <a:lnTo>
                    <a:pt x="144" y="16"/>
                  </a:lnTo>
                  <a:lnTo>
                    <a:pt x="154" y="24"/>
                  </a:lnTo>
                  <a:lnTo>
                    <a:pt x="162" y="34"/>
                  </a:lnTo>
                  <a:lnTo>
                    <a:pt x="166" y="44"/>
                  </a:lnTo>
                  <a:lnTo>
                    <a:pt x="168" y="56"/>
                  </a:lnTo>
                  <a:lnTo>
                    <a:pt x="168" y="56"/>
                  </a:lnTo>
                  <a:close/>
                </a:path>
              </a:pathLst>
            </a:custGeom>
            <a:solidFill>
              <a:srgbClr val="FFA59C"/>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79" name="Freeform 56"/>
            <p:cNvSpPr/>
            <p:nvPr/>
          </p:nvSpPr>
          <p:spPr bwMode="auto">
            <a:xfrm>
              <a:off x="5715000" y="1790700"/>
              <a:ext cx="266700" cy="174625"/>
            </a:xfrm>
            <a:custGeom>
              <a:avLst/>
              <a:gdLst/>
              <a:ahLst/>
              <a:cxnLst>
                <a:cxn ang="0">
                  <a:pos x="168" y="54"/>
                </a:cxn>
                <a:cxn ang="0">
                  <a:pos x="168" y="54"/>
                </a:cxn>
                <a:cxn ang="0">
                  <a:pos x="168" y="66"/>
                </a:cxn>
                <a:cxn ang="0">
                  <a:pos x="162" y="76"/>
                </a:cxn>
                <a:cxn ang="0">
                  <a:pos x="154" y="86"/>
                </a:cxn>
                <a:cxn ang="0">
                  <a:pos x="144" y="94"/>
                </a:cxn>
                <a:cxn ang="0">
                  <a:pos x="132" y="100"/>
                </a:cxn>
                <a:cxn ang="0">
                  <a:pos x="118" y="106"/>
                </a:cxn>
                <a:cxn ang="0">
                  <a:pos x="102" y="108"/>
                </a:cxn>
                <a:cxn ang="0">
                  <a:pos x="84" y="110"/>
                </a:cxn>
                <a:cxn ang="0">
                  <a:pos x="84" y="110"/>
                </a:cxn>
                <a:cxn ang="0">
                  <a:pos x="68" y="108"/>
                </a:cxn>
                <a:cxn ang="0">
                  <a:pos x="52" y="106"/>
                </a:cxn>
                <a:cxn ang="0">
                  <a:pos x="38" y="100"/>
                </a:cxn>
                <a:cxn ang="0">
                  <a:pos x="26" y="94"/>
                </a:cxn>
                <a:cxn ang="0">
                  <a:pos x="14" y="86"/>
                </a:cxn>
                <a:cxn ang="0">
                  <a:pos x="8" y="76"/>
                </a:cxn>
                <a:cxn ang="0">
                  <a:pos x="2" y="66"/>
                </a:cxn>
                <a:cxn ang="0">
                  <a:pos x="0" y="54"/>
                </a:cxn>
                <a:cxn ang="0">
                  <a:pos x="0" y="54"/>
                </a:cxn>
                <a:cxn ang="0">
                  <a:pos x="2" y="44"/>
                </a:cxn>
                <a:cxn ang="0">
                  <a:pos x="8" y="34"/>
                </a:cxn>
                <a:cxn ang="0">
                  <a:pos x="14" y="24"/>
                </a:cxn>
                <a:cxn ang="0">
                  <a:pos x="26" y="16"/>
                </a:cxn>
                <a:cxn ang="0">
                  <a:pos x="38" y="10"/>
                </a:cxn>
                <a:cxn ang="0">
                  <a:pos x="52" y="4"/>
                </a:cxn>
                <a:cxn ang="0">
                  <a:pos x="68" y="0"/>
                </a:cxn>
                <a:cxn ang="0">
                  <a:pos x="84" y="0"/>
                </a:cxn>
                <a:cxn ang="0">
                  <a:pos x="84" y="0"/>
                </a:cxn>
                <a:cxn ang="0">
                  <a:pos x="102" y="0"/>
                </a:cxn>
                <a:cxn ang="0">
                  <a:pos x="118" y="4"/>
                </a:cxn>
                <a:cxn ang="0">
                  <a:pos x="132" y="10"/>
                </a:cxn>
                <a:cxn ang="0">
                  <a:pos x="144" y="16"/>
                </a:cxn>
                <a:cxn ang="0">
                  <a:pos x="154" y="24"/>
                </a:cxn>
                <a:cxn ang="0">
                  <a:pos x="162" y="34"/>
                </a:cxn>
                <a:cxn ang="0">
                  <a:pos x="168" y="44"/>
                </a:cxn>
                <a:cxn ang="0">
                  <a:pos x="168" y="54"/>
                </a:cxn>
                <a:cxn ang="0">
                  <a:pos x="168" y="54"/>
                </a:cxn>
              </a:cxnLst>
              <a:rect l="0" t="0" r="r" b="b"/>
              <a:pathLst>
                <a:path w="168" h="110">
                  <a:moveTo>
                    <a:pt x="168" y="54"/>
                  </a:moveTo>
                  <a:lnTo>
                    <a:pt x="168" y="54"/>
                  </a:lnTo>
                  <a:lnTo>
                    <a:pt x="168" y="66"/>
                  </a:lnTo>
                  <a:lnTo>
                    <a:pt x="162" y="76"/>
                  </a:lnTo>
                  <a:lnTo>
                    <a:pt x="154" y="86"/>
                  </a:lnTo>
                  <a:lnTo>
                    <a:pt x="144" y="94"/>
                  </a:lnTo>
                  <a:lnTo>
                    <a:pt x="132" y="100"/>
                  </a:lnTo>
                  <a:lnTo>
                    <a:pt x="118" y="106"/>
                  </a:lnTo>
                  <a:lnTo>
                    <a:pt x="102" y="108"/>
                  </a:lnTo>
                  <a:lnTo>
                    <a:pt x="84" y="110"/>
                  </a:lnTo>
                  <a:lnTo>
                    <a:pt x="84" y="110"/>
                  </a:lnTo>
                  <a:lnTo>
                    <a:pt x="68" y="108"/>
                  </a:lnTo>
                  <a:lnTo>
                    <a:pt x="52" y="106"/>
                  </a:lnTo>
                  <a:lnTo>
                    <a:pt x="38" y="100"/>
                  </a:lnTo>
                  <a:lnTo>
                    <a:pt x="26" y="94"/>
                  </a:lnTo>
                  <a:lnTo>
                    <a:pt x="14" y="86"/>
                  </a:lnTo>
                  <a:lnTo>
                    <a:pt x="8" y="76"/>
                  </a:lnTo>
                  <a:lnTo>
                    <a:pt x="2" y="66"/>
                  </a:lnTo>
                  <a:lnTo>
                    <a:pt x="0" y="54"/>
                  </a:lnTo>
                  <a:lnTo>
                    <a:pt x="0" y="54"/>
                  </a:lnTo>
                  <a:lnTo>
                    <a:pt x="2" y="44"/>
                  </a:lnTo>
                  <a:lnTo>
                    <a:pt x="8" y="34"/>
                  </a:lnTo>
                  <a:lnTo>
                    <a:pt x="14" y="24"/>
                  </a:lnTo>
                  <a:lnTo>
                    <a:pt x="26" y="16"/>
                  </a:lnTo>
                  <a:lnTo>
                    <a:pt x="38" y="10"/>
                  </a:lnTo>
                  <a:lnTo>
                    <a:pt x="52" y="4"/>
                  </a:lnTo>
                  <a:lnTo>
                    <a:pt x="68" y="0"/>
                  </a:lnTo>
                  <a:lnTo>
                    <a:pt x="84" y="0"/>
                  </a:lnTo>
                  <a:lnTo>
                    <a:pt x="84" y="0"/>
                  </a:lnTo>
                  <a:lnTo>
                    <a:pt x="102" y="0"/>
                  </a:lnTo>
                  <a:lnTo>
                    <a:pt x="118" y="4"/>
                  </a:lnTo>
                  <a:lnTo>
                    <a:pt x="132" y="10"/>
                  </a:lnTo>
                  <a:lnTo>
                    <a:pt x="144" y="16"/>
                  </a:lnTo>
                  <a:lnTo>
                    <a:pt x="154" y="24"/>
                  </a:lnTo>
                  <a:lnTo>
                    <a:pt x="162" y="34"/>
                  </a:lnTo>
                  <a:lnTo>
                    <a:pt x="168" y="44"/>
                  </a:lnTo>
                  <a:lnTo>
                    <a:pt x="168" y="54"/>
                  </a:lnTo>
                  <a:lnTo>
                    <a:pt x="168" y="54"/>
                  </a:lnTo>
                  <a:close/>
                </a:path>
              </a:pathLst>
            </a:custGeom>
            <a:solidFill>
              <a:srgbClr val="FFA59C"/>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sp>
          <p:nvSpPr>
            <p:cNvPr id="780" name="Freeform 57"/>
            <p:cNvSpPr/>
            <p:nvPr/>
          </p:nvSpPr>
          <p:spPr bwMode="auto">
            <a:xfrm>
              <a:off x="4994275" y="1781175"/>
              <a:ext cx="857250" cy="250825"/>
            </a:xfrm>
            <a:custGeom>
              <a:avLst/>
              <a:gdLst/>
              <a:ahLst/>
              <a:cxnLst>
                <a:cxn ang="0">
                  <a:pos x="4" y="0"/>
                </a:cxn>
                <a:cxn ang="0">
                  <a:pos x="0" y="6"/>
                </a:cxn>
                <a:cxn ang="0">
                  <a:pos x="0" y="12"/>
                </a:cxn>
                <a:cxn ang="0">
                  <a:pos x="8" y="40"/>
                </a:cxn>
                <a:cxn ang="0">
                  <a:pos x="28" y="70"/>
                </a:cxn>
                <a:cxn ang="0">
                  <a:pos x="48" y="92"/>
                </a:cxn>
                <a:cxn ang="0">
                  <a:pos x="80" y="114"/>
                </a:cxn>
                <a:cxn ang="0">
                  <a:pos x="120" y="134"/>
                </a:cxn>
                <a:cxn ang="0">
                  <a:pos x="146" y="142"/>
                </a:cxn>
                <a:cxn ang="0">
                  <a:pos x="202" y="154"/>
                </a:cxn>
                <a:cxn ang="0">
                  <a:pos x="262" y="158"/>
                </a:cxn>
                <a:cxn ang="0">
                  <a:pos x="322" y="154"/>
                </a:cxn>
                <a:cxn ang="0">
                  <a:pos x="382" y="144"/>
                </a:cxn>
                <a:cxn ang="0">
                  <a:pos x="436" y="126"/>
                </a:cxn>
                <a:cxn ang="0">
                  <a:pos x="482" y="100"/>
                </a:cxn>
                <a:cxn ang="0">
                  <a:pos x="518" y="68"/>
                </a:cxn>
                <a:cxn ang="0">
                  <a:pos x="540" y="28"/>
                </a:cxn>
                <a:cxn ang="0">
                  <a:pos x="540" y="24"/>
                </a:cxn>
                <a:cxn ang="0">
                  <a:pos x="536" y="22"/>
                </a:cxn>
                <a:cxn ang="0">
                  <a:pos x="530" y="26"/>
                </a:cxn>
                <a:cxn ang="0">
                  <a:pos x="522" y="44"/>
                </a:cxn>
                <a:cxn ang="0">
                  <a:pos x="496" y="76"/>
                </a:cxn>
                <a:cxn ang="0">
                  <a:pos x="456" y="104"/>
                </a:cxn>
                <a:cxn ang="0">
                  <a:pos x="406" y="126"/>
                </a:cxn>
                <a:cxn ang="0">
                  <a:pos x="378" y="134"/>
                </a:cxn>
                <a:cxn ang="0">
                  <a:pos x="320" y="144"/>
                </a:cxn>
                <a:cxn ang="0">
                  <a:pos x="260" y="148"/>
                </a:cxn>
                <a:cxn ang="0">
                  <a:pos x="202" y="144"/>
                </a:cxn>
                <a:cxn ang="0">
                  <a:pos x="148" y="132"/>
                </a:cxn>
                <a:cxn ang="0">
                  <a:pos x="124" y="124"/>
                </a:cxn>
                <a:cxn ang="0">
                  <a:pos x="86" y="104"/>
                </a:cxn>
                <a:cxn ang="0">
                  <a:pos x="58" y="84"/>
                </a:cxn>
                <a:cxn ang="0">
                  <a:pos x="36" y="64"/>
                </a:cxn>
                <a:cxn ang="0">
                  <a:pos x="18" y="34"/>
                </a:cxn>
                <a:cxn ang="0">
                  <a:pos x="10" y="6"/>
                </a:cxn>
                <a:cxn ang="0">
                  <a:pos x="8" y="2"/>
                </a:cxn>
                <a:cxn ang="0">
                  <a:pos x="4" y="0"/>
                </a:cxn>
              </a:cxnLst>
              <a:rect l="0" t="0" r="r" b="b"/>
              <a:pathLst>
                <a:path w="540" h="158">
                  <a:moveTo>
                    <a:pt x="4" y="0"/>
                  </a:moveTo>
                  <a:lnTo>
                    <a:pt x="4" y="0"/>
                  </a:lnTo>
                  <a:lnTo>
                    <a:pt x="2" y="2"/>
                  </a:lnTo>
                  <a:lnTo>
                    <a:pt x="0" y="6"/>
                  </a:lnTo>
                  <a:lnTo>
                    <a:pt x="0" y="6"/>
                  </a:lnTo>
                  <a:lnTo>
                    <a:pt x="0" y="12"/>
                  </a:lnTo>
                  <a:lnTo>
                    <a:pt x="2" y="22"/>
                  </a:lnTo>
                  <a:lnTo>
                    <a:pt x="8" y="40"/>
                  </a:lnTo>
                  <a:lnTo>
                    <a:pt x="20" y="60"/>
                  </a:lnTo>
                  <a:lnTo>
                    <a:pt x="28" y="70"/>
                  </a:lnTo>
                  <a:lnTo>
                    <a:pt x="38" y="80"/>
                  </a:lnTo>
                  <a:lnTo>
                    <a:pt x="48" y="92"/>
                  </a:lnTo>
                  <a:lnTo>
                    <a:pt x="62" y="102"/>
                  </a:lnTo>
                  <a:lnTo>
                    <a:pt x="80" y="114"/>
                  </a:lnTo>
                  <a:lnTo>
                    <a:pt x="98" y="124"/>
                  </a:lnTo>
                  <a:lnTo>
                    <a:pt x="120" y="134"/>
                  </a:lnTo>
                  <a:lnTo>
                    <a:pt x="146" y="142"/>
                  </a:lnTo>
                  <a:lnTo>
                    <a:pt x="146" y="142"/>
                  </a:lnTo>
                  <a:lnTo>
                    <a:pt x="172" y="150"/>
                  </a:lnTo>
                  <a:lnTo>
                    <a:pt x="202" y="154"/>
                  </a:lnTo>
                  <a:lnTo>
                    <a:pt x="232" y="158"/>
                  </a:lnTo>
                  <a:lnTo>
                    <a:pt x="262" y="158"/>
                  </a:lnTo>
                  <a:lnTo>
                    <a:pt x="292" y="158"/>
                  </a:lnTo>
                  <a:lnTo>
                    <a:pt x="322" y="154"/>
                  </a:lnTo>
                  <a:lnTo>
                    <a:pt x="352" y="150"/>
                  </a:lnTo>
                  <a:lnTo>
                    <a:pt x="382" y="144"/>
                  </a:lnTo>
                  <a:lnTo>
                    <a:pt x="410" y="136"/>
                  </a:lnTo>
                  <a:lnTo>
                    <a:pt x="436" y="126"/>
                  </a:lnTo>
                  <a:lnTo>
                    <a:pt x="460" y="114"/>
                  </a:lnTo>
                  <a:lnTo>
                    <a:pt x="482" y="100"/>
                  </a:lnTo>
                  <a:lnTo>
                    <a:pt x="502" y="84"/>
                  </a:lnTo>
                  <a:lnTo>
                    <a:pt x="518" y="68"/>
                  </a:lnTo>
                  <a:lnTo>
                    <a:pt x="530" y="50"/>
                  </a:lnTo>
                  <a:lnTo>
                    <a:pt x="540" y="28"/>
                  </a:lnTo>
                  <a:lnTo>
                    <a:pt x="540" y="28"/>
                  </a:lnTo>
                  <a:lnTo>
                    <a:pt x="540" y="24"/>
                  </a:lnTo>
                  <a:lnTo>
                    <a:pt x="536" y="22"/>
                  </a:lnTo>
                  <a:lnTo>
                    <a:pt x="536" y="22"/>
                  </a:lnTo>
                  <a:lnTo>
                    <a:pt x="532" y="22"/>
                  </a:lnTo>
                  <a:lnTo>
                    <a:pt x="530" y="26"/>
                  </a:lnTo>
                  <a:lnTo>
                    <a:pt x="530" y="26"/>
                  </a:lnTo>
                  <a:lnTo>
                    <a:pt x="522" y="44"/>
                  </a:lnTo>
                  <a:lnTo>
                    <a:pt x="510" y="60"/>
                  </a:lnTo>
                  <a:lnTo>
                    <a:pt x="496" y="76"/>
                  </a:lnTo>
                  <a:lnTo>
                    <a:pt x="478" y="90"/>
                  </a:lnTo>
                  <a:lnTo>
                    <a:pt x="456" y="104"/>
                  </a:lnTo>
                  <a:lnTo>
                    <a:pt x="432" y="116"/>
                  </a:lnTo>
                  <a:lnTo>
                    <a:pt x="406" y="126"/>
                  </a:lnTo>
                  <a:lnTo>
                    <a:pt x="378" y="134"/>
                  </a:lnTo>
                  <a:lnTo>
                    <a:pt x="378" y="134"/>
                  </a:lnTo>
                  <a:lnTo>
                    <a:pt x="348" y="140"/>
                  </a:lnTo>
                  <a:lnTo>
                    <a:pt x="320" y="144"/>
                  </a:lnTo>
                  <a:lnTo>
                    <a:pt x="290" y="148"/>
                  </a:lnTo>
                  <a:lnTo>
                    <a:pt x="260" y="148"/>
                  </a:lnTo>
                  <a:lnTo>
                    <a:pt x="230" y="146"/>
                  </a:lnTo>
                  <a:lnTo>
                    <a:pt x="202" y="144"/>
                  </a:lnTo>
                  <a:lnTo>
                    <a:pt x="174" y="138"/>
                  </a:lnTo>
                  <a:lnTo>
                    <a:pt x="148" y="132"/>
                  </a:lnTo>
                  <a:lnTo>
                    <a:pt x="148" y="132"/>
                  </a:lnTo>
                  <a:lnTo>
                    <a:pt x="124" y="124"/>
                  </a:lnTo>
                  <a:lnTo>
                    <a:pt x="104" y="114"/>
                  </a:lnTo>
                  <a:lnTo>
                    <a:pt x="86" y="104"/>
                  </a:lnTo>
                  <a:lnTo>
                    <a:pt x="70" y="94"/>
                  </a:lnTo>
                  <a:lnTo>
                    <a:pt x="58" y="84"/>
                  </a:lnTo>
                  <a:lnTo>
                    <a:pt x="46" y="74"/>
                  </a:lnTo>
                  <a:lnTo>
                    <a:pt x="36" y="64"/>
                  </a:lnTo>
                  <a:lnTo>
                    <a:pt x="30" y="54"/>
                  </a:lnTo>
                  <a:lnTo>
                    <a:pt x="18" y="34"/>
                  </a:lnTo>
                  <a:lnTo>
                    <a:pt x="14" y="20"/>
                  </a:lnTo>
                  <a:lnTo>
                    <a:pt x="10" y="6"/>
                  </a:lnTo>
                  <a:lnTo>
                    <a:pt x="10" y="6"/>
                  </a:lnTo>
                  <a:lnTo>
                    <a:pt x="8" y="2"/>
                  </a:lnTo>
                  <a:lnTo>
                    <a:pt x="4" y="0"/>
                  </a:lnTo>
                  <a:lnTo>
                    <a:pt x="4" y="0"/>
                  </a:lnTo>
                  <a:close/>
                </a:path>
              </a:pathLst>
            </a:custGeom>
            <a:solidFill>
              <a:srgbClr val="FFA59C"/>
            </a:solidFill>
            <a:ln w="9525">
              <a:noFill/>
              <a:round/>
            </a:ln>
          </p:spPr>
          <p:txBody>
            <a:bodyPr vert="horz" wrap="square" lIns="91440" tIns="45720" rIns="91440" bIns="45720" numCol="1" anchor="t" anchorCtr="0" compatLnSpc="1"/>
            <a:lstStyle/>
            <a:p>
              <a:endParaRPr lang="zh-CN" altLang="en-US">
                <a:ea typeface="Arial" panose="020B0604020202020204" pitchFamily="34" charset="0"/>
              </a:endParaRPr>
            </a:p>
          </p:txBody>
        </p:sp>
      </p:grpSp>
    </p:spTree>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airplan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089">
                                            <p:txEl>
                                              <p:pRg st="0" end="0"/>
                                            </p:txEl>
                                          </p:spTgt>
                                        </p:tgtEl>
                                        <p:attrNameLst>
                                          <p:attrName>style.visibility</p:attrName>
                                        </p:attrNameLst>
                                      </p:cBhvr>
                                      <p:to>
                                        <p:strVal val="visible"/>
                                      </p:to>
                                    </p:set>
                                    <p:animEffect transition="in" filter="fade">
                                      <p:cBhvr>
                                        <p:cTn id="7" dur="2000"/>
                                        <p:tgtEl>
                                          <p:spTgt spid="1089">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1089">
                                            <p:txEl>
                                              <p:pRg st="1" end="1"/>
                                            </p:txEl>
                                          </p:spTgt>
                                        </p:tgtEl>
                                        <p:attrNameLst>
                                          <p:attrName>style.visibility</p:attrName>
                                        </p:attrNameLst>
                                      </p:cBhvr>
                                      <p:to>
                                        <p:strVal val="visible"/>
                                      </p:to>
                                    </p:set>
                                    <p:animEffect transition="in" filter="fade">
                                      <p:cBhvr>
                                        <p:cTn id="12" dur="2000"/>
                                        <p:tgtEl>
                                          <p:spTgt spid="1089">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89" grpId="0" build="p"/>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63" name="组合 662"/>
          <p:cNvGrpSpPr/>
          <p:nvPr/>
        </p:nvGrpSpPr>
        <p:grpSpPr>
          <a:xfrm>
            <a:off x="107504" y="51470"/>
            <a:ext cx="8928992" cy="2637619"/>
            <a:chOff x="1277938" y="155575"/>
            <a:chExt cx="6584950" cy="1892300"/>
          </a:xfrm>
        </p:grpSpPr>
        <p:sp>
          <p:nvSpPr>
            <p:cNvPr id="664" name="Freeform 7"/>
            <p:cNvSpPr/>
            <p:nvPr/>
          </p:nvSpPr>
          <p:spPr bwMode="auto">
            <a:xfrm>
              <a:off x="2344738" y="285750"/>
              <a:ext cx="53975" cy="50800"/>
            </a:xfrm>
            <a:custGeom>
              <a:avLst/>
              <a:gdLst/>
              <a:ahLst/>
              <a:cxnLst>
                <a:cxn ang="0">
                  <a:pos x="16" y="0"/>
                </a:cxn>
                <a:cxn ang="0">
                  <a:pos x="16" y="0"/>
                </a:cxn>
                <a:cxn ang="0">
                  <a:pos x="10" y="0"/>
                </a:cxn>
                <a:cxn ang="0">
                  <a:pos x="6" y="4"/>
                </a:cxn>
                <a:cxn ang="0">
                  <a:pos x="2" y="10"/>
                </a:cxn>
                <a:cxn ang="0">
                  <a:pos x="0" y="16"/>
                </a:cxn>
                <a:cxn ang="0">
                  <a:pos x="0" y="16"/>
                </a:cxn>
                <a:cxn ang="0">
                  <a:pos x="2" y="22"/>
                </a:cxn>
                <a:cxn ang="0">
                  <a:pos x="6" y="28"/>
                </a:cxn>
                <a:cxn ang="0">
                  <a:pos x="10" y="32"/>
                </a:cxn>
                <a:cxn ang="0">
                  <a:pos x="16" y="32"/>
                </a:cxn>
                <a:cxn ang="0">
                  <a:pos x="16" y="32"/>
                </a:cxn>
                <a:cxn ang="0">
                  <a:pos x="24" y="32"/>
                </a:cxn>
                <a:cxn ang="0">
                  <a:pos x="28" y="28"/>
                </a:cxn>
                <a:cxn ang="0">
                  <a:pos x="32" y="22"/>
                </a:cxn>
                <a:cxn ang="0">
                  <a:pos x="34" y="16"/>
                </a:cxn>
                <a:cxn ang="0">
                  <a:pos x="34" y="16"/>
                </a:cxn>
                <a:cxn ang="0">
                  <a:pos x="32" y="10"/>
                </a:cxn>
                <a:cxn ang="0">
                  <a:pos x="28" y="4"/>
                </a:cxn>
                <a:cxn ang="0">
                  <a:pos x="24" y="0"/>
                </a:cxn>
                <a:cxn ang="0">
                  <a:pos x="16" y="0"/>
                </a:cxn>
              </a:cxnLst>
              <a:rect l="0" t="0" r="r" b="b"/>
              <a:pathLst>
                <a:path w="34" h="32">
                  <a:moveTo>
                    <a:pt x="16" y="0"/>
                  </a:moveTo>
                  <a:lnTo>
                    <a:pt x="16" y="0"/>
                  </a:lnTo>
                  <a:lnTo>
                    <a:pt x="10" y="0"/>
                  </a:lnTo>
                  <a:lnTo>
                    <a:pt x="6" y="4"/>
                  </a:lnTo>
                  <a:lnTo>
                    <a:pt x="2" y="10"/>
                  </a:lnTo>
                  <a:lnTo>
                    <a:pt x="0" y="16"/>
                  </a:lnTo>
                  <a:lnTo>
                    <a:pt x="0" y="16"/>
                  </a:lnTo>
                  <a:lnTo>
                    <a:pt x="2" y="22"/>
                  </a:lnTo>
                  <a:lnTo>
                    <a:pt x="6" y="28"/>
                  </a:lnTo>
                  <a:lnTo>
                    <a:pt x="10" y="32"/>
                  </a:lnTo>
                  <a:lnTo>
                    <a:pt x="16" y="32"/>
                  </a:lnTo>
                  <a:lnTo>
                    <a:pt x="16" y="32"/>
                  </a:lnTo>
                  <a:lnTo>
                    <a:pt x="24" y="32"/>
                  </a:lnTo>
                  <a:lnTo>
                    <a:pt x="28" y="28"/>
                  </a:lnTo>
                  <a:lnTo>
                    <a:pt x="32" y="22"/>
                  </a:lnTo>
                  <a:lnTo>
                    <a:pt x="34" y="16"/>
                  </a:lnTo>
                  <a:lnTo>
                    <a:pt x="34" y="16"/>
                  </a:lnTo>
                  <a:lnTo>
                    <a:pt x="32" y="10"/>
                  </a:lnTo>
                  <a:lnTo>
                    <a:pt x="28" y="4"/>
                  </a:lnTo>
                  <a:lnTo>
                    <a:pt x="24" y="0"/>
                  </a:lnTo>
                  <a:lnTo>
                    <a:pt x="1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65" name="Freeform 8"/>
            <p:cNvSpPr/>
            <p:nvPr/>
          </p:nvSpPr>
          <p:spPr bwMode="auto">
            <a:xfrm>
              <a:off x="2344738" y="285750"/>
              <a:ext cx="53975" cy="50800"/>
            </a:xfrm>
            <a:custGeom>
              <a:avLst/>
              <a:gdLst/>
              <a:ahLst/>
              <a:cxnLst>
                <a:cxn ang="0">
                  <a:pos x="16" y="0"/>
                </a:cxn>
                <a:cxn ang="0">
                  <a:pos x="16" y="0"/>
                </a:cxn>
                <a:cxn ang="0">
                  <a:pos x="10" y="0"/>
                </a:cxn>
                <a:cxn ang="0">
                  <a:pos x="6" y="4"/>
                </a:cxn>
                <a:cxn ang="0">
                  <a:pos x="2" y="10"/>
                </a:cxn>
                <a:cxn ang="0">
                  <a:pos x="0" y="16"/>
                </a:cxn>
                <a:cxn ang="0">
                  <a:pos x="0" y="16"/>
                </a:cxn>
                <a:cxn ang="0">
                  <a:pos x="2" y="22"/>
                </a:cxn>
                <a:cxn ang="0">
                  <a:pos x="6" y="28"/>
                </a:cxn>
                <a:cxn ang="0">
                  <a:pos x="10" y="32"/>
                </a:cxn>
                <a:cxn ang="0">
                  <a:pos x="16" y="32"/>
                </a:cxn>
                <a:cxn ang="0">
                  <a:pos x="16" y="32"/>
                </a:cxn>
                <a:cxn ang="0">
                  <a:pos x="24" y="32"/>
                </a:cxn>
                <a:cxn ang="0">
                  <a:pos x="28" y="28"/>
                </a:cxn>
                <a:cxn ang="0">
                  <a:pos x="32" y="22"/>
                </a:cxn>
                <a:cxn ang="0">
                  <a:pos x="34" y="16"/>
                </a:cxn>
                <a:cxn ang="0">
                  <a:pos x="34" y="16"/>
                </a:cxn>
                <a:cxn ang="0">
                  <a:pos x="32" y="10"/>
                </a:cxn>
                <a:cxn ang="0">
                  <a:pos x="28" y="4"/>
                </a:cxn>
                <a:cxn ang="0">
                  <a:pos x="24" y="0"/>
                </a:cxn>
                <a:cxn ang="0">
                  <a:pos x="16" y="0"/>
                </a:cxn>
              </a:cxnLst>
              <a:rect l="0" t="0" r="r" b="b"/>
              <a:pathLst>
                <a:path w="34" h="32">
                  <a:moveTo>
                    <a:pt x="16" y="0"/>
                  </a:moveTo>
                  <a:lnTo>
                    <a:pt x="16" y="0"/>
                  </a:lnTo>
                  <a:lnTo>
                    <a:pt x="10" y="0"/>
                  </a:lnTo>
                  <a:lnTo>
                    <a:pt x="6" y="4"/>
                  </a:lnTo>
                  <a:lnTo>
                    <a:pt x="2" y="10"/>
                  </a:lnTo>
                  <a:lnTo>
                    <a:pt x="0" y="16"/>
                  </a:lnTo>
                  <a:lnTo>
                    <a:pt x="0" y="16"/>
                  </a:lnTo>
                  <a:lnTo>
                    <a:pt x="2" y="22"/>
                  </a:lnTo>
                  <a:lnTo>
                    <a:pt x="6" y="28"/>
                  </a:lnTo>
                  <a:lnTo>
                    <a:pt x="10" y="32"/>
                  </a:lnTo>
                  <a:lnTo>
                    <a:pt x="16" y="32"/>
                  </a:lnTo>
                  <a:lnTo>
                    <a:pt x="16" y="32"/>
                  </a:lnTo>
                  <a:lnTo>
                    <a:pt x="24" y="32"/>
                  </a:lnTo>
                  <a:lnTo>
                    <a:pt x="28" y="28"/>
                  </a:lnTo>
                  <a:lnTo>
                    <a:pt x="32" y="22"/>
                  </a:lnTo>
                  <a:lnTo>
                    <a:pt x="34" y="16"/>
                  </a:lnTo>
                  <a:lnTo>
                    <a:pt x="34" y="16"/>
                  </a:lnTo>
                  <a:lnTo>
                    <a:pt x="32" y="10"/>
                  </a:lnTo>
                  <a:lnTo>
                    <a:pt x="28" y="4"/>
                  </a:lnTo>
                  <a:lnTo>
                    <a:pt x="24" y="0"/>
                  </a:lnTo>
                  <a:lnTo>
                    <a:pt x="1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66" name="Freeform 9"/>
            <p:cNvSpPr/>
            <p:nvPr/>
          </p:nvSpPr>
          <p:spPr bwMode="auto">
            <a:xfrm>
              <a:off x="1560513" y="355600"/>
              <a:ext cx="53975" cy="53975"/>
            </a:xfrm>
            <a:custGeom>
              <a:avLst/>
              <a:gdLst/>
              <a:ahLst/>
              <a:cxnLst>
                <a:cxn ang="0">
                  <a:pos x="18" y="0"/>
                </a:cxn>
                <a:cxn ang="0">
                  <a:pos x="18" y="0"/>
                </a:cxn>
                <a:cxn ang="0">
                  <a:pos x="12" y="2"/>
                </a:cxn>
                <a:cxn ang="0">
                  <a:pos x="6" y="6"/>
                </a:cxn>
                <a:cxn ang="0">
                  <a:pos x="2" y="10"/>
                </a:cxn>
                <a:cxn ang="0">
                  <a:pos x="0" y="16"/>
                </a:cxn>
                <a:cxn ang="0">
                  <a:pos x="0" y="16"/>
                </a:cxn>
                <a:cxn ang="0">
                  <a:pos x="2" y="24"/>
                </a:cxn>
                <a:cxn ang="0">
                  <a:pos x="6" y="28"/>
                </a:cxn>
                <a:cxn ang="0">
                  <a:pos x="12" y="32"/>
                </a:cxn>
                <a:cxn ang="0">
                  <a:pos x="18" y="34"/>
                </a:cxn>
                <a:cxn ang="0">
                  <a:pos x="18" y="34"/>
                </a:cxn>
                <a:cxn ang="0">
                  <a:pos x="24" y="32"/>
                </a:cxn>
                <a:cxn ang="0">
                  <a:pos x="30" y="28"/>
                </a:cxn>
                <a:cxn ang="0">
                  <a:pos x="34" y="24"/>
                </a:cxn>
                <a:cxn ang="0">
                  <a:pos x="34" y="16"/>
                </a:cxn>
                <a:cxn ang="0">
                  <a:pos x="34" y="16"/>
                </a:cxn>
                <a:cxn ang="0">
                  <a:pos x="34" y="10"/>
                </a:cxn>
                <a:cxn ang="0">
                  <a:pos x="30" y="6"/>
                </a:cxn>
                <a:cxn ang="0">
                  <a:pos x="24" y="2"/>
                </a:cxn>
                <a:cxn ang="0">
                  <a:pos x="18" y="0"/>
                </a:cxn>
              </a:cxnLst>
              <a:rect l="0" t="0" r="r" b="b"/>
              <a:pathLst>
                <a:path w="34" h="34">
                  <a:moveTo>
                    <a:pt x="18" y="0"/>
                  </a:moveTo>
                  <a:lnTo>
                    <a:pt x="18" y="0"/>
                  </a:lnTo>
                  <a:lnTo>
                    <a:pt x="12" y="2"/>
                  </a:lnTo>
                  <a:lnTo>
                    <a:pt x="6" y="6"/>
                  </a:lnTo>
                  <a:lnTo>
                    <a:pt x="2" y="10"/>
                  </a:lnTo>
                  <a:lnTo>
                    <a:pt x="0" y="16"/>
                  </a:lnTo>
                  <a:lnTo>
                    <a:pt x="0" y="16"/>
                  </a:lnTo>
                  <a:lnTo>
                    <a:pt x="2" y="24"/>
                  </a:lnTo>
                  <a:lnTo>
                    <a:pt x="6" y="28"/>
                  </a:lnTo>
                  <a:lnTo>
                    <a:pt x="12" y="32"/>
                  </a:lnTo>
                  <a:lnTo>
                    <a:pt x="18" y="34"/>
                  </a:lnTo>
                  <a:lnTo>
                    <a:pt x="18" y="34"/>
                  </a:lnTo>
                  <a:lnTo>
                    <a:pt x="24" y="32"/>
                  </a:lnTo>
                  <a:lnTo>
                    <a:pt x="30" y="28"/>
                  </a:lnTo>
                  <a:lnTo>
                    <a:pt x="34" y="24"/>
                  </a:lnTo>
                  <a:lnTo>
                    <a:pt x="34" y="16"/>
                  </a:lnTo>
                  <a:lnTo>
                    <a:pt x="34" y="16"/>
                  </a:lnTo>
                  <a:lnTo>
                    <a:pt x="34" y="10"/>
                  </a:lnTo>
                  <a:lnTo>
                    <a:pt x="30" y="6"/>
                  </a:lnTo>
                  <a:lnTo>
                    <a:pt x="24" y="2"/>
                  </a:lnTo>
                  <a:lnTo>
                    <a:pt x="1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67" name="Freeform 10"/>
            <p:cNvSpPr/>
            <p:nvPr/>
          </p:nvSpPr>
          <p:spPr bwMode="auto">
            <a:xfrm>
              <a:off x="1560513" y="355600"/>
              <a:ext cx="53975" cy="53975"/>
            </a:xfrm>
            <a:custGeom>
              <a:avLst/>
              <a:gdLst/>
              <a:ahLst/>
              <a:cxnLst>
                <a:cxn ang="0">
                  <a:pos x="18" y="0"/>
                </a:cxn>
                <a:cxn ang="0">
                  <a:pos x="18" y="0"/>
                </a:cxn>
                <a:cxn ang="0">
                  <a:pos x="12" y="2"/>
                </a:cxn>
                <a:cxn ang="0">
                  <a:pos x="6" y="6"/>
                </a:cxn>
                <a:cxn ang="0">
                  <a:pos x="2" y="10"/>
                </a:cxn>
                <a:cxn ang="0">
                  <a:pos x="0" y="16"/>
                </a:cxn>
                <a:cxn ang="0">
                  <a:pos x="0" y="16"/>
                </a:cxn>
                <a:cxn ang="0">
                  <a:pos x="2" y="24"/>
                </a:cxn>
                <a:cxn ang="0">
                  <a:pos x="6" y="28"/>
                </a:cxn>
                <a:cxn ang="0">
                  <a:pos x="12" y="32"/>
                </a:cxn>
                <a:cxn ang="0">
                  <a:pos x="18" y="34"/>
                </a:cxn>
                <a:cxn ang="0">
                  <a:pos x="18" y="34"/>
                </a:cxn>
                <a:cxn ang="0">
                  <a:pos x="24" y="32"/>
                </a:cxn>
                <a:cxn ang="0">
                  <a:pos x="30" y="28"/>
                </a:cxn>
                <a:cxn ang="0">
                  <a:pos x="34" y="24"/>
                </a:cxn>
                <a:cxn ang="0">
                  <a:pos x="34" y="16"/>
                </a:cxn>
                <a:cxn ang="0">
                  <a:pos x="34" y="16"/>
                </a:cxn>
                <a:cxn ang="0">
                  <a:pos x="34" y="10"/>
                </a:cxn>
                <a:cxn ang="0">
                  <a:pos x="30" y="6"/>
                </a:cxn>
                <a:cxn ang="0">
                  <a:pos x="24" y="2"/>
                </a:cxn>
                <a:cxn ang="0">
                  <a:pos x="18" y="0"/>
                </a:cxn>
              </a:cxnLst>
              <a:rect l="0" t="0" r="r" b="b"/>
              <a:pathLst>
                <a:path w="34" h="34">
                  <a:moveTo>
                    <a:pt x="18" y="0"/>
                  </a:moveTo>
                  <a:lnTo>
                    <a:pt x="18" y="0"/>
                  </a:lnTo>
                  <a:lnTo>
                    <a:pt x="12" y="2"/>
                  </a:lnTo>
                  <a:lnTo>
                    <a:pt x="6" y="6"/>
                  </a:lnTo>
                  <a:lnTo>
                    <a:pt x="2" y="10"/>
                  </a:lnTo>
                  <a:lnTo>
                    <a:pt x="0" y="16"/>
                  </a:lnTo>
                  <a:lnTo>
                    <a:pt x="0" y="16"/>
                  </a:lnTo>
                  <a:lnTo>
                    <a:pt x="2" y="24"/>
                  </a:lnTo>
                  <a:lnTo>
                    <a:pt x="6" y="28"/>
                  </a:lnTo>
                  <a:lnTo>
                    <a:pt x="12" y="32"/>
                  </a:lnTo>
                  <a:lnTo>
                    <a:pt x="18" y="34"/>
                  </a:lnTo>
                  <a:lnTo>
                    <a:pt x="18" y="34"/>
                  </a:lnTo>
                  <a:lnTo>
                    <a:pt x="24" y="32"/>
                  </a:lnTo>
                  <a:lnTo>
                    <a:pt x="30" y="28"/>
                  </a:lnTo>
                  <a:lnTo>
                    <a:pt x="34" y="24"/>
                  </a:lnTo>
                  <a:lnTo>
                    <a:pt x="34" y="16"/>
                  </a:lnTo>
                  <a:lnTo>
                    <a:pt x="34" y="16"/>
                  </a:lnTo>
                  <a:lnTo>
                    <a:pt x="34" y="10"/>
                  </a:lnTo>
                  <a:lnTo>
                    <a:pt x="30" y="6"/>
                  </a:lnTo>
                  <a:lnTo>
                    <a:pt x="24" y="2"/>
                  </a:lnTo>
                  <a:lnTo>
                    <a:pt x="1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68" name="Freeform 11"/>
            <p:cNvSpPr/>
            <p:nvPr/>
          </p:nvSpPr>
          <p:spPr bwMode="auto">
            <a:xfrm>
              <a:off x="1757363" y="488950"/>
              <a:ext cx="53975" cy="53975"/>
            </a:xfrm>
            <a:custGeom>
              <a:avLst/>
              <a:gdLst/>
              <a:ahLst/>
              <a:cxnLst>
                <a:cxn ang="0">
                  <a:pos x="18" y="0"/>
                </a:cxn>
                <a:cxn ang="0">
                  <a:pos x="18" y="0"/>
                </a:cxn>
                <a:cxn ang="0">
                  <a:pos x="10" y="2"/>
                </a:cxn>
                <a:cxn ang="0">
                  <a:pos x="6" y="6"/>
                </a:cxn>
                <a:cxn ang="0">
                  <a:pos x="2" y="10"/>
                </a:cxn>
                <a:cxn ang="0">
                  <a:pos x="0" y="18"/>
                </a:cxn>
                <a:cxn ang="0">
                  <a:pos x="0" y="18"/>
                </a:cxn>
                <a:cxn ang="0">
                  <a:pos x="2" y="24"/>
                </a:cxn>
                <a:cxn ang="0">
                  <a:pos x="6" y="28"/>
                </a:cxn>
                <a:cxn ang="0">
                  <a:pos x="10" y="32"/>
                </a:cxn>
                <a:cxn ang="0">
                  <a:pos x="18" y="34"/>
                </a:cxn>
                <a:cxn ang="0">
                  <a:pos x="18" y="34"/>
                </a:cxn>
                <a:cxn ang="0">
                  <a:pos x="24" y="32"/>
                </a:cxn>
                <a:cxn ang="0">
                  <a:pos x="28" y="28"/>
                </a:cxn>
                <a:cxn ang="0">
                  <a:pos x="32" y="24"/>
                </a:cxn>
                <a:cxn ang="0">
                  <a:pos x="34" y="18"/>
                </a:cxn>
                <a:cxn ang="0">
                  <a:pos x="34" y="18"/>
                </a:cxn>
                <a:cxn ang="0">
                  <a:pos x="32" y="10"/>
                </a:cxn>
                <a:cxn ang="0">
                  <a:pos x="28" y="6"/>
                </a:cxn>
                <a:cxn ang="0">
                  <a:pos x="24" y="2"/>
                </a:cxn>
                <a:cxn ang="0">
                  <a:pos x="18" y="0"/>
                </a:cxn>
              </a:cxnLst>
              <a:rect l="0" t="0" r="r" b="b"/>
              <a:pathLst>
                <a:path w="34" h="34">
                  <a:moveTo>
                    <a:pt x="18" y="0"/>
                  </a:moveTo>
                  <a:lnTo>
                    <a:pt x="18" y="0"/>
                  </a:lnTo>
                  <a:lnTo>
                    <a:pt x="10" y="2"/>
                  </a:lnTo>
                  <a:lnTo>
                    <a:pt x="6" y="6"/>
                  </a:lnTo>
                  <a:lnTo>
                    <a:pt x="2" y="10"/>
                  </a:lnTo>
                  <a:lnTo>
                    <a:pt x="0" y="18"/>
                  </a:lnTo>
                  <a:lnTo>
                    <a:pt x="0" y="18"/>
                  </a:lnTo>
                  <a:lnTo>
                    <a:pt x="2" y="24"/>
                  </a:lnTo>
                  <a:lnTo>
                    <a:pt x="6" y="28"/>
                  </a:lnTo>
                  <a:lnTo>
                    <a:pt x="10" y="32"/>
                  </a:lnTo>
                  <a:lnTo>
                    <a:pt x="18" y="34"/>
                  </a:lnTo>
                  <a:lnTo>
                    <a:pt x="18" y="34"/>
                  </a:lnTo>
                  <a:lnTo>
                    <a:pt x="24" y="32"/>
                  </a:lnTo>
                  <a:lnTo>
                    <a:pt x="28" y="28"/>
                  </a:lnTo>
                  <a:lnTo>
                    <a:pt x="32" y="24"/>
                  </a:lnTo>
                  <a:lnTo>
                    <a:pt x="34" y="18"/>
                  </a:lnTo>
                  <a:lnTo>
                    <a:pt x="34" y="18"/>
                  </a:lnTo>
                  <a:lnTo>
                    <a:pt x="32" y="10"/>
                  </a:lnTo>
                  <a:lnTo>
                    <a:pt x="28" y="6"/>
                  </a:lnTo>
                  <a:lnTo>
                    <a:pt x="24" y="2"/>
                  </a:lnTo>
                  <a:lnTo>
                    <a:pt x="1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69" name="Freeform 12"/>
            <p:cNvSpPr/>
            <p:nvPr/>
          </p:nvSpPr>
          <p:spPr bwMode="auto">
            <a:xfrm>
              <a:off x="1757363" y="488950"/>
              <a:ext cx="53975" cy="53975"/>
            </a:xfrm>
            <a:custGeom>
              <a:avLst/>
              <a:gdLst/>
              <a:ahLst/>
              <a:cxnLst>
                <a:cxn ang="0">
                  <a:pos x="18" y="0"/>
                </a:cxn>
                <a:cxn ang="0">
                  <a:pos x="18" y="0"/>
                </a:cxn>
                <a:cxn ang="0">
                  <a:pos x="10" y="2"/>
                </a:cxn>
                <a:cxn ang="0">
                  <a:pos x="6" y="6"/>
                </a:cxn>
                <a:cxn ang="0">
                  <a:pos x="2" y="10"/>
                </a:cxn>
                <a:cxn ang="0">
                  <a:pos x="0" y="18"/>
                </a:cxn>
                <a:cxn ang="0">
                  <a:pos x="0" y="18"/>
                </a:cxn>
                <a:cxn ang="0">
                  <a:pos x="2" y="24"/>
                </a:cxn>
                <a:cxn ang="0">
                  <a:pos x="6" y="28"/>
                </a:cxn>
                <a:cxn ang="0">
                  <a:pos x="10" y="32"/>
                </a:cxn>
                <a:cxn ang="0">
                  <a:pos x="18" y="34"/>
                </a:cxn>
                <a:cxn ang="0">
                  <a:pos x="18" y="34"/>
                </a:cxn>
                <a:cxn ang="0">
                  <a:pos x="24" y="32"/>
                </a:cxn>
                <a:cxn ang="0">
                  <a:pos x="28" y="28"/>
                </a:cxn>
                <a:cxn ang="0">
                  <a:pos x="32" y="24"/>
                </a:cxn>
                <a:cxn ang="0">
                  <a:pos x="34" y="18"/>
                </a:cxn>
                <a:cxn ang="0">
                  <a:pos x="34" y="18"/>
                </a:cxn>
                <a:cxn ang="0">
                  <a:pos x="32" y="10"/>
                </a:cxn>
                <a:cxn ang="0">
                  <a:pos x="28" y="6"/>
                </a:cxn>
                <a:cxn ang="0">
                  <a:pos x="24" y="2"/>
                </a:cxn>
                <a:cxn ang="0">
                  <a:pos x="18" y="0"/>
                </a:cxn>
              </a:cxnLst>
              <a:rect l="0" t="0" r="r" b="b"/>
              <a:pathLst>
                <a:path w="34" h="34">
                  <a:moveTo>
                    <a:pt x="18" y="0"/>
                  </a:moveTo>
                  <a:lnTo>
                    <a:pt x="18" y="0"/>
                  </a:lnTo>
                  <a:lnTo>
                    <a:pt x="10" y="2"/>
                  </a:lnTo>
                  <a:lnTo>
                    <a:pt x="6" y="6"/>
                  </a:lnTo>
                  <a:lnTo>
                    <a:pt x="2" y="10"/>
                  </a:lnTo>
                  <a:lnTo>
                    <a:pt x="0" y="18"/>
                  </a:lnTo>
                  <a:lnTo>
                    <a:pt x="0" y="18"/>
                  </a:lnTo>
                  <a:lnTo>
                    <a:pt x="2" y="24"/>
                  </a:lnTo>
                  <a:lnTo>
                    <a:pt x="6" y="28"/>
                  </a:lnTo>
                  <a:lnTo>
                    <a:pt x="10" y="32"/>
                  </a:lnTo>
                  <a:lnTo>
                    <a:pt x="18" y="34"/>
                  </a:lnTo>
                  <a:lnTo>
                    <a:pt x="18" y="34"/>
                  </a:lnTo>
                  <a:lnTo>
                    <a:pt x="24" y="32"/>
                  </a:lnTo>
                  <a:lnTo>
                    <a:pt x="28" y="28"/>
                  </a:lnTo>
                  <a:lnTo>
                    <a:pt x="32" y="24"/>
                  </a:lnTo>
                  <a:lnTo>
                    <a:pt x="34" y="18"/>
                  </a:lnTo>
                  <a:lnTo>
                    <a:pt x="34" y="18"/>
                  </a:lnTo>
                  <a:lnTo>
                    <a:pt x="32" y="10"/>
                  </a:lnTo>
                  <a:lnTo>
                    <a:pt x="28" y="6"/>
                  </a:lnTo>
                  <a:lnTo>
                    <a:pt x="24" y="2"/>
                  </a:lnTo>
                  <a:lnTo>
                    <a:pt x="1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70" name="Freeform 13"/>
            <p:cNvSpPr/>
            <p:nvPr/>
          </p:nvSpPr>
          <p:spPr bwMode="auto">
            <a:xfrm>
              <a:off x="3805238" y="311150"/>
              <a:ext cx="53975" cy="53975"/>
            </a:xfrm>
            <a:custGeom>
              <a:avLst/>
              <a:gdLst/>
              <a:ahLst/>
              <a:cxnLst>
                <a:cxn ang="0">
                  <a:pos x="16" y="0"/>
                </a:cxn>
                <a:cxn ang="0">
                  <a:pos x="16" y="0"/>
                </a:cxn>
                <a:cxn ang="0">
                  <a:pos x="10" y="2"/>
                </a:cxn>
                <a:cxn ang="0">
                  <a:pos x="4" y="6"/>
                </a:cxn>
                <a:cxn ang="0">
                  <a:pos x="0" y="10"/>
                </a:cxn>
                <a:cxn ang="0">
                  <a:pos x="0" y="16"/>
                </a:cxn>
                <a:cxn ang="0">
                  <a:pos x="0" y="16"/>
                </a:cxn>
                <a:cxn ang="0">
                  <a:pos x="0" y="24"/>
                </a:cxn>
                <a:cxn ang="0">
                  <a:pos x="4" y="28"/>
                </a:cxn>
                <a:cxn ang="0">
                  <a:pos x="10" y="32"/>
                </a:cxn>
                <a:cxn ang="0">
                  <a:pos x="16" y="34"/>
                </a:cxn>
                <a:cxn ang="0">
                  <a:pos x="16" y="34"/>
                </a:cxn>
                <a:cxn ang="0">
                  <a:pos x="22" y="32"/>
                </a:cxn>
                <a:cxn ang="0">
                  <a:pos x="28" y="28"/>
                </a:cxn>
                <a:cxn ang="0">
                  <a:pos x="32" y="24"/>
                </a:cxn>
                <a:cxn ang="0">
                  <a:pos x="34" y="16"/>
                </a:cxn>
                <a:cxn ang="0">
                  <a:pos x="34" y="16"/>
                </a:cxn>
                <a:cxn ang="0">
                  <a:pos x="32" y="10"/>
                </a:cxn>
                <a:cxn ang="0">
                  <a:pos x="28" y="6"/>
                </a:cxn>
                <a:cxn ang="0">
                  <a:pos x="22" y="2"/>
                </a:cxn>
                <a:cxn ang="0">
                  <a:pos x="16" y="0"/>
                </a:cxn>
              </a:cxnLst>
              <a:rect l="0" t="0" r="r" b="b"/>
              <a:pathLst>
                <a:path w="34" h="34">
                  <a:moveTo>
                    <a:pt x="16" y="0"/>
                  </a:moveTo>
                  <a:lnTo>
                    <a:pt x="16" y="0"/>
                  </a:lnTo>
                  <a:lnTo>
                    <a:pt x="10" y="2"/>
                  </a:lnTo>
                  <a:lnTo>
                    <a:pt x="4" y="6"/>
                  </a:lnTo>
                  <a:lnTo>
                    <a:pt x="0" y="10"/>
                  </a:lnTo>
                  <a:lnTo>
                    <a:pt x="0" y="16"/>
                  </a:lnTo>
                  <a:lnTo>
                    <a:pt x="0" y="16"/>
                  </a:lnTo>
                  <a:lnTo>
                    <a:pt x="0" y="24"/>
                  </a:lnTo>
                  <a:lnTo>
                    <a:pt x="4" y="28"/>
                  </a:lnTo>
                  <a:lnTo>
                    <a:pt x="10" y="32"/>
                  </a:lnTo>
                  <a:lnTo>
                    <a:pt x="16" y="34"/>
                  </a:lnTo>
                  <a:lnTo>
                    <a:pt x="16" y="34"/>
                  </a:lnTo>
                  <a:lnTo>
                    <a:pt x="22" y="32"/>
                  </a:lnTo>
                  <a:lnTo>
                    <a:pt x="28" y="28"/>
                  </a:lnTo>
                  <a:lnTo>
                    <a:pt x="32" y="24"/>
                  </a:lnTo>
                  <a:lnTo>
                    <a:pt x="34" y="16"/>
                  </a:lnTo>
                  <a:lnTo>
                    <a:pt x="34" y="16"/>
                  </a:lnTo>
                  <a:lnTo>
                    <a:pt x="32" y="10"/>
                  </a:lnTo>
                  <a:lnTo>
                    <a:pt x="28" y="6"/>
                  </a:lnTo>
                  <a:lnTo>
                    <a:pt x="22" y="2"/>
                  </a:lnTo>
                  <a:lnTo>
                    <a:pt x="1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71" name="Freeform 14"/>
            <p:cNvSpPr/>
            <p:nvPr/>
          </p:nvSpPr>
          <p:spPr bwMode="auto">
            <a:xfrm>
              <a:off x="3805238" y="311150"/>
              <a:ext cx="53975" cy="53975"/>
            </a:xfrm>
            <a:custGeom>
              <a:avLst/>
              <a:gdLst/>
              <a:ahLst/>
              <a:cxnLst>
                <a:cxn ang="0">
                  <a:pos x="16" y="0"/>
                </a:cxn>
                <a:cxn ang="0">
                  <a:pos x="16" y="0"/>
                </a:cxn>
                <a:cxn ang="0">
                  <a:pos x="10" y="2"/>
                </a:cxn>
                <a:cxn ang="0">
                  <a:pos x="4" y="6"/>
                </a:cxn>
                <a:cxn ang="0">
                  <a:pos x="0" y="10"/>
                </a:cxn>
                <a:cxn ang="0">
                  <a:pos x="0" y="16"/>
                </a:cxn>
                <a:cxn ang="0">
                  <a:pos x="0" y="16"/>
                </a:cxn>
                <a:cxn ang="0">
                  <a:pos x="0" y="24"/>
                </a:cxn>
                <a:cxn ang="0">
                  <a:pos x="4" y="28"/>
                </a:cxn>
                <a:cxn ang="0">
                  <a:pos x="10" y="32"/>
                </a:cxn>
                <a:cxn ang="0">
                  <a:pos x="16" y="34"/>
                </a:cxn>
                <a:cxn ang="0">
                  <a:pos x="16" y="34"/>
                </a:cxn>
                <a:cxn ang="0">
                  <a:pos x="22" y="32"/>
                </a:cxn>
                <a:cxn ang="0">
                  <a:pos x="28" y="28"/>
                </a:cxn>
                <a:cxn ang="0">
                  <a:pos x="32" y="24"/>
                </a:cxn>
                <a:cxn ang="0">
                  <a:pos x="34" y="16"/>
                </a:cxn>
                <a:cxn ang="0">
                  <a:pos x="34" y="16"/>
                </a:cxn>
                <a:cxn ang="0">
                  <a:pos x="32" y="10"/>
                </a:cxn>
                <a:cxn ang="0">
                  <a:pos x="28" y="6"/>
                </a:cxn>
                <a:cxn ang="0">
                  <a:pos x="22" y="2"/>
                </a:cxn>
                <a:cxn ang="0">
                  <a:pos x="16" y="0"/>
                </a:cxn>
              </a:cxnLst>
              <a:rect l="0" t="0" r="r" b="b"/>
              <a:pathLst>
                <a:path w="34" h="34">
                  <a:moveTo>
                    <a:pt x="16" y="0"/>
                  </a:moveTo>
                  <a:lnTo>
                    <a:pt x="16" y="0"/>
                  </a:lnTo>
                  <a:lnTo>
                    <a:pt x="10" y="2"/>
                  </a:lnTo>
                  <a:lnTo>
                    <a:pt x="4" y="6"/>
                  </a:lnTo>
                  <a:lnTo>
                    <a:pt x="0" y="10"/>
                  </a:lnTo>
                  <a:lnTo>
                    <a:pt x="0" y="16"/>
                  </a:lnTo>
                  <a:lnTo>
                    <a:pt x="0" y="16"/>
                  </a:lnTo>
                  <a:lnTo>
                    <a:pt x="0" y="24"/>
                  </a:lnTo>
                  <a:lnTo>
                    <a:pt x="4" y="28"/>
                  </a:lnTo>
                  <a:lnTo>
                    <a:pt x="10" y="32"/>
                  </a:lnTo>
                  <a:lnTo>
                    <a:pt x="16" y="34"/>
                  </a:lnTo>
                  <a:lnTo>
                    <a:pt x="16" y="34"/>
                  </a:lnTo>
                  <a:lnTo>
                    <a:pt x="22" y="32"/>
                  </a:lnTo>
                  <a:lnTo>
                    <a:pt x="28" y="28"/>
                  </a:lnTo>
                  <a:lnTo>
                    <a:pt x="32" y="24"/>
                  </a:lnTo>
                  <a:lnTo>
                    <a:pt x="34" y="16"/>
                  </a:lnTo>
                  <a:lnTo>
                    <a:pt x="34" y="16"/>
                  </a:lnTo>
                  <a:lnTo>
                    <a:pt x="32" y="10"/>
                  </a:lnTo>
                  <a:lnTo>
                    <a:pt x="28" y="6"/>
                  </a:lnTo>
                  <a:lnTo>
                    <a:pt x="22" y="2"/>
                  </a:lnTo>
                  <a:lnTo>
                    <a:pt x="1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72" name="Freeform 15"/>
            <p:cNvSpPr/>
            <p:nvPr/>
          </p:nvSpPr>
          <p:spPr bwMode="auto">
            <a:xfrm>
              <a:off x="2833688" y="374650"/>
              <a:ext cx="73025" cy="69850"/>
            </a:xfrm>
            <a:custGeom>
              <a:avLst/>
              <a:gdLst/>
              <a:ahLst/>
              <a:cxnLst>
                <a:cxn ang="0">
                  <a:pos x="22" y="0"/>
                </a:cxn>
                <a:cxn ang="0">
                  <a:pos x="22" y="0"/>
                </a:cxn>
                <a:cxn ang="0">
                  <a:pos x="14" y="2"/>
                </a:cxn>
                <a:cxn ang="0">
                  <a:pos x="6" y="6"/>
                </a:cxn>
                <a:cxn ang="0">
                  <a:pos x="2" y="14"/>
                </a:cxn>
                <a:cxn ang="0">
                  <a:pos x="0" y="22"/>
                </a:cxn>
                <a:cxn ang="0">
                  <a:pos x="0" y="22"/>
                </a:cxn>
                <a:cxn ang="0">
                  <a:pos x="2" y="30"/>
                </a:cxn>
                <a:cxn ang="0">
                  <a:pos x="6" y="38"/>
                </a:cxn>
                <a:cxn ang="0">
                  <a:pos x="14" y="42"/>
                </a:cxn>
                <a:cxn ang="0">
                  <a:pos x="22" y="44"/>
                </a:cxn>
                <a:cxn ang="0">
                  <a:pos x="22" y="44"/>
                </a:cxn>
                <a:cxn ang="0">
                  <a:pos x="32" y="42"/>
                </a:cxn>
                <a:cxn ang="0">
                  <a:pos x="38" y="38"/>
                </a:cxn>
                <a:cxn ang="0">
                  <a:pos x="44" y="30"/>
                </a:cxn>
                <a:cxn ang="0">
                  <a:pos x="46" y="22"/>
                </a:cxn>
                <a:cxn ang="0">
                  <a:pos x="46" y="22"/>
                </a:cxn>
                <a:cxn ang="0">
                  <a:pos x="44" y="14"/>
                </a:cxn>
                <a:cxn ang="0">
                  <a:pos x="38" y="6"/>
                </a:cxn>
                <a:cxn ang="0">
                  <a:pos x="32" y="2"/>
                </a:cxn>
                <a:cxn ang="0">
                  <a:pos x="22" y="0"/>
                </a:cxn>
              </a:cxnLst>
              <a:rect l="0" t="0" r="r" b="b"/>
              <a:pathLst>
                <a:path w="46" h="44">
                  <a:moveTo>
                    <a:pt x="22" y="0"/>
                  </a:moveTo>
                  <a:lnTo>
                    <a:pt x="22" y="0"/>
                  </a:lnTo>
                  <a:lnTo>
                    <a:pt x="14" y="2"/>
                  </a:lnTo>
                  <a:lnTo>
                    <a:pt x="6" y="6"/>
                  </a:lnTo>
                  <a:lnTo>
                    <a:pt x="2" y="14"/>
                  </a:lnTo>
                  <a:lnTo>
                    <a:pt x="0" y="22"/>
                  </a:lnTo>
                  <a:lnTo>
                    <a:pt x="0" y="22"/>
                  </a:lnTo>
                  <a:lnTo>
                    <a:pt x="2" y="30"/>
                  </a:lnTo>
                  <a:lnTo>
                    <a:pt x="6" y="38"/>
                  </a:lnTo>
                  <a:lnTo>
                    <a:pt x="14" y="42"/>
                  </a:lnTo>
                  <a:lnTo>
                    <a:pt x="22" y="44"/>
                  </a:lnTo>
                  <a:lnTo>
                    <a:pt x="22" y="44"/>
                  </a:lnTo>
                  <a:lnTo>
                    <a:pt x="32" y="42"/>
                  </a:lnTo>
                  <a:lnTo>
                    <a:pt x="38" y="38"/>
                  </a:lnTo>
                  <a:lnTo>
                    <a:pt x="44" y="30"/>
                  </a:lnTo>
                  <a:lnTo>
                    <a:pt x="46" y="22"/>
                  </a:lnTo>
                  <a:lnTo>
                    <a:pt x="46" y="22"/>
                  </a:lnTo>
                  <a:lnTo>
                    <a:pt x="44" y="14"/>
                  </a:lnTo>
                  <a:lnTo>
                    <a:pt x="38" y="6"/>
                  </a:lnTo>
                  <a:lnTo>
                    <a:pt x="32" y="2"/>
                  </a:lnTo>
                  <a:lnTo>
                    <a:pt x="2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73" name="Freeform 16"/>
            <p:cNvSpPr/>
            <p:nvPr/>
          </p:nvSpPr>
          <p:spPr bwMode="auto">
            <a:xfrm>
              <a:off x="2833688" y="374650"/>
              <a:ext cx="73025" cy="69850"/>
            </a:xfrm>
            <a:custGeom>
              <a:avLst/>
              <a:gdLst/>
              <a:ahLst/>
              <a:cxnLst>
                <a:cxn ang="0">
                  <a:pos x="22" y="0"/>
                </a:cxn>
                <a:cxn ang="0">
                  <a:pos x="22" y="0"/>
                </a:cxn>
                <a:cxn ang="0">
                  <a:pos x="14" y="2"/>
                </a:cxn>
                <a:cxn ang="0">
                  <a:pos x="6" y="6"/>
                </a:cxn>
                <a:cxn ang="0">
                  <a:pos x="2" y="14"/>
                </a:cxn>
                <a:cxn ang="0">
                  <a:pos x="0" y="22"/>
                </a:cxn>
                <a:cxn ang="0">
                  <a:pos x="0" y="22"/>
                </a:cxn>
                <a:cxn ang="0">
                  <a:pos x="2" y="30"/>
                </a:cxn>
                <a:cxn ang="0">
                  <a:pos x="6" y="38"/>
                </a:cxn>
                <a:cxn ang="0">
                  <a:pos x="14" y="42"/>
                </a:cxn>
                <a:cxn ang="0">
                  <a:pos x="22" y="44"/>
                </a:cxn>
                <a:cxn ang="0">
                  <a:pos x="22" y="44"/>
                </a:cxn>
                <a:cxn ang="0">
                  <a:pos x="32" y="42"/>
                </a:cxn>
                <a:cxn ang="0">
                  <a:pos x="38" y="38"/>
                </a:cxn>
                <a:cxn ang="0">
                  <a:pos x="44" y="30"/>
                </a:cxn>
                <a:cxn ang="0">
                  <a:pos x="46" y="22"/>
                </a:cxn>
                <a:cxn ang="0">
                  <a:pos x="46" y="22"/>
                </a:cxn>
                <a:cxn ang="0">
                  <a:pos x="44" y="14"/>
                </a:cxn>
                <a:cxn ang="0">
                  <a:pos x="38" y="6"/>
                </a:cxn>
                <a:cxn ang="0">
                  <a:pos x="32" y="2"/>
                </a:cxn>
                <a:cxn ang="0">
                  <a:pos x="22" y="0"/>
                </a:cxn>
              </a:cxnLst>
              <a:rect l="0" t="0" r="r" b="b"/>
              <a:pathLst>
                <a:path w="46" h="44">
                  <a:moveTo>
                    <a:pt x="22" y="0"/>
                  </a:moveTo>
                  <a:lnTo>
                    <a:pt x="22" y="0"/>
                  </a:lnTo>
                  <a:lnTo>
                    <a:pt x="14" y="2"/>
                  </a:lnTo>
                  <a:lnTo>
                    <a:pt x="6" y="6"/>
                  </a:lnTo>
                  <a:lnTo>
                    <a:pt x="2" y="14"/>
                  </a:lnTo>
                  <a:lnTo>
                    <a:pt x="0" y="22"/>
                  </a:lnTo>
                  <a:lnTo>
                    <a:pt x="0" y="22"/>
                  </a:lnTo>
                  <a:lnTo>
                    <a:pt x="2" y="30"/>
                  </a:lnTo>
                  <a:lnTo>
                    <a:pt x="6" y="38"/>
                  </a:lnTo>
                  <a:lnTo>
                    <a:pt x="14" y="42"/>
                  </a:lnTo>
                  <a:lnTo>
                    <a:pt x="22" y="44"/>
                  </a:lnTo>
                  <a:lnTo>
                    <a:pt x="22" y="44"/>
                  </a:lnTo>
                  <a:lnTo>
                    <a:pt x="32" y="42"/>
                  </a:lnTo>
                  <a:lnTo>
                    <a:pt x="38" y="38"/>
                  </a:lnTo>
                  <a:lnTo>
                    <a:pt x="44" y="30"/>
                  </a:lnTo>
                  <a:lnTo>
                    <a:pt x="46" y="22"/>
                  </a:lnTo>
                  <a:lnTo>
                    <a:pt x="46" y="22"/>
                  </a:lnTo>
                  <a:lnTo>
                    <a:pt x="44" y="14"/>
                  </a:lnTo>
                  <a:lnTo>
                    <a:pt x="38" y="6"/>
                  </a:lnTo>
                  <a:lnTo>
                    <a:pt x="32" y="2"/>
                  </a:lnTo>
                  <a:lnTo>
                    <a:pt x="22"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74" name="Freeform 17"/>
            <p:cNvSpPr/>
            <p:nvPr/>
          </p:nvSpPr>
          <p:spPr bwMode="auto">
            <a:xfrm>
              <a:off x="1858963" y="901700"/>
              <a:ext cx="82550" cy="82550"/>
            </a:xfrm>
            <a:custGeom>
              <a:avLst/>
              <a:gdLst/>
              <a:ahLst/>
              <a:cxnLst>
                <a:cxn ang="0">
                  <a:pos x="26" y="0"/>
                </a:cxn>
                <a:cxn ang="0">
                  <a:pos x="26" y="0"/>
                </a:cxn>
                <a:cxn ang="0">
                  <a:pos x="16" y="2"/>
                </a:cxn>
                <a:cxn ang="0">
                  <a:pos x="8" y="8"/>
                </a:cxn>
                <a:cxn ang="0">
                  <a:pos x="2" y="16"/>
                </a:cxn>
                <a:cxn ang="0">
                  <a:pos x="0" y="26"/>
                </a:cxn>
                <a:cxn ang="0">
                  <a:pos x="0" y="26"/>
                </a:cxn>
                <a:cxn ang="0">
                  <a:pos x="2" y="36"/>
                </a:cxn>
                <a:cxn ang="0">
                  <a:pos x="8" y="44"/>
                </a:cxn>
                <a:cxn ang="0">
                  <a:pos x="16" y="50"/>
                </a:cxn>
                <a:cxn ang="0">
                  <a:pos x="26" y="52"/>
                </a:cxn>
                <a:cxn ang="0">
                  <a:pos x="26" y="52"/>
                </a:cxn>
                <a:cxn ang="0">
                  <a:pos x="36" y="50"/>
                </a:cxn>
                <a:cxn ang="0">
                  <a:pos x="44" y="44"/>
                </a:cxn>
                <a:cxn ang="0">
                  <a:pos x="50" y="36"/>
                </a:cxn>
                <a:cxn ang="0">
                  <a:pos x="52" y="26"/>
                </a:cxn>
                <a:cxn ang="0">
                  <a:pos x="52" y="26"/>
                </a:cxn>
                <a:cxn ang="0">
                  <a:pos x="50" y="16"/>
                </a:cxn>
                <a:cxn ang="0">
                  <a:pos x="44" y="8"/>
                </a:cxn>
                <a:cxn ang="0">
                  <a:pos x="36" y="2"/>
                </a:cxn>
                <a:cxn ang="0">
                  <a:pos x="26" y="0"/>
                </a:cxn>
              </a:cxnLst>
              <a:rect l="0" t="0" r="r" b="b"/>
              <a:pathLst>
                <a:path w="52" h="52">
                  <a:moveTo>
                    <a:pt x="26" y="0"/>
                  </a:moveTo>
                  <a:lnTo>
                    <a:pt x="26" y="0"/>
                  </a:lnTo>
                  <a:lnTo>
                    <a:pt x="16" y="2"/>
                  </a:lnTo>
                  <a:lnTo>
                    <a:pt x="8" y="8"/>
                  </a:lnTo>
                  <a:lnTo>
                    <a:pt x="2" y="16"/>
                  </a:lnTo>
                  <a:lnTo>
                    <a:pt x="0" y="26"/>
                  </a:lnTo>
                  <a:lnTo>
                    <a:pt x="0" y="26"/>
                  </a:lnTo>
                  <a:lnTo>
                    <a:pt x="2" y="36"/>
                  </a:lnTo>
                  <a:lnTo>
                    <a:pt x="8" y="44"/>
                  </a:lnTo>
                  <a:lnTo>
                    <a:pt x="16" y="50"/>
                  </a:lnTo>
                  <a:lnTo>
                    <a:pt x="26" y="52"/>
                  </a:lnTo>
                  <a:lnTo>
                    <a:pt x="26" y="52"/>
                  </a:lnTo>
                  <a:lnTo>
                    <a:pt x="36" y="50"/>
                  </a:lnTo>
                  <a:lnTo>
                    <a:pt x="44" y="44"/>
                  </a:lnTo>
                  <a:lnTo>
                    <a:pt x="50" y="36"/>
                  </a:lnTo>
                  <a:lnTo>
                    <a:pt x="52" y="26"/>
                  </a:lnTo>
                  <a:lnTo>
                    <a:pt x="52" y="26"/>
                  </a:lnTo>
                  <a:lnTo>
                    <a:pt x="50" y="16"/>
                  </a:lnTo>
                  <a:lnTo>
                    <a:pt x="44" y="8"/>
                  </a:lnTo>
                  <a:lnTo>
                    <a:pt x="36" y="2"/>
                  </a:lnTo>
                  <a:lnTo>
                    <a:pt x="2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75" name="Freeform 18"/>
            <p:cNvSpPr/>
            <p:nvPr/>
          </p:nvSpPr>
          <p:spPr bwMode="auto">
            <a:xfrm>
              <a:off x="1858963" y="901700"/>
              <a:ext cx="82550" cy="82550"/>
            </a:xfrm>
            <a:custGeom>
              <a:avLst/>
              <a:gdLst/>
              <a:ahLst/>
              <a:cxnLst>
                <a:cxn ang="0">
                  <a:pos x="26" y="0"/>
                </a:cxn>
                <a:cxn ang="0">
                  <a:pos x="26" y="0"/>
                </a:cxn>
                <a:cxn ang="0">
                  <a:pos x="16" y="2"/>
                </a:cxn>
                <a:cxn ang="0">
                  <a:pos x="8" y="8"/>
                </a:cxn>
                <a:cxn ang="0">
                  <a:pos x="2" y="16"/>
                </a:cxn>
                <a:cxn ang="0">
                  <a:pos x="0" y="26"/>
                </a:cxn>
                <a:cxn ang="0">
                  <a:pos x="0" y="26"/>
                </a:cxn>
                <a:cxn ang="0">
                  <a:pos x="2" y="36"/>
                </a:cxn>
                <a:cxn ang="0">
                  <a:pos x="8" y="44"/>
                </a:cxn>
                <a:cxn ang="0">
                  <a:pos x="16" y="50"/>
                </a:cxn>
                <a:cxn ang="0">
                  <a:pos x="26" y="52"/>
                </a:cxn>
                <a:cxn ang="0">
                  <a:pos x="26" y="52"/>
                </a:cxn>
                <a:cxn ang="0">
                  <a:pos x="36" y="50"/>
                </a:cxn>
                <a:cxn ang="0">
                  <a:pos x="44" y="44"/>
                </a:cxn>
                <a:cxn ang="0">
                  <a:pos x="50" y="36"/>
                </a:cxn>
                <a:cxn ang="0">
                  <a:pos x="52" y="26"/>
                </a:cxn>
                <a:cxn ang="0">
                  <a:pos x="52" y="26"/>
                </a:cxn>
                <a:cxn ang="0">
                  <a:pos x="50" y="16"/>
                </a:cxn>
                <a:cxn ang="0">
                  <a:pos x="44" y="8"/>
                </a:cxn>
                <a:cxn ang="0">
                  <a:pos x="36" y="2"/>
                </a:cxn>
                <a:cxn ang="0">
                  <a:pos x="26" y="0"/>
                </a:cxn>
              </a:cxnLst>
              <a:rect l="0" t="0" r="r" b="b"/>
              <a:pathLst>
                <a:path w="52" h="52">
                  <a:moveTo>
                    <a:pt x="26" y="0"/>
                  </a:moveTo>
                  <a:lnTo>
                    <a:pt x="26" y="0"/>
                  </a:lnTo>
                  <a:lnTo>
                    <a:pt x="16" y="2"/>
                  </a:lnTo>
                  <a:lnTo>
                    <a:pt x="8" y="8"/>
                  </a:lnTo>
                  <a:lnTo>
                    <a:pt x="2" y="16"/>
                  </a:lnTo>
                  <a:lnTo>
                    <a:pt x="0" y="26"/>
                  </a:lnTo>
                  <a:lnTo>
                    <a:pt x="0" y="26"/>
                  </a:lnTo>
                  <a:lnTo>
                    <a:pt x="2" y="36"/>
                  </a:lnTo>
                  <a:lnTo>
                    <a:pt x="8" y="44"/>
                  </a:lnTo>
                  <a:lnTo>
                    <a:pt x="16" y="50"/>
                  </a:lnTo>
                  <a:lnTo>
                    <a:pt x="26" y="52"/>
                  </a:lnTo>
                  <a:lnTo>
                    <a:pt x="26" y="52"/>
                  </a:lnTo>
                  <a:lnTo>
                    <a:pt x="36" y="50"/>
                  </a:lnTo>
                  <a:lnTo>
                    <a:pt x="44" y="44"/>
                  </a:lnTo>
                  <a:lnTo>
                    <a:pt x="50" y="36"/>
                  </a:lnTo>
                  <a:lnTo>
                    <a:pt x="52" y="26"/>
                  </a:lnTo>
                  <a:lnTo>
                    <a:pt x="52" y="26"/>
                  </a:lnTo>
                  <a:lnTo>
                    <a:pt x="50" y="16"/>
                  </a:lnTo>
                  <a:lnTo>
                    <a:pt x="44" y="8"/>
                  </a:lnTo>
                  <a:lnTo>
                    <a:pt x="36" y="2"/>
                  </a:lnTo>
                  <a:lnTo>
                    <a:pt x="2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76" name="Freeform 19"/>
            <p:cNvSpPr/>
            <p:nvPr/>
          </p:nvSpPr>
          <p:spPr bwMode="auto">
            <a:xfrm>
              <a:off x="3217863" y="365125"/>
              <a:ext cx="34925" cy="34925"/>
            </a:xfrm>
            <a:custGeom>
              <a:avLst/>
              <a:gdLst/>
              <a:ahLst/>
              <a:cxnLst>
                <a:cxn ang="0">
                  <a:pos x="10" y="0"/>
                </a:cxn>
                <a:cxn ang="0">
                  <a:pos x="10" y="0"/>
                </a:cxn>
                <a:cxn ang="0">
                  <a:pos x="6" y="0"/>
                </a:cxn>
                <a:cxn ang="0">
                  <a:pos x="2" y="4"/>
                </a:cxn>
                <a:cxn ang="0">
                  <a:pos x="0" y="6"/>
                </a:cxn>
                <a:cxn ang="0">
                  <a:pos x="0" y="10"/>
                </a:cxn>
                <a:cxn ang="0">
                  <a:pos x="0" y="10"/>
                </a:cxn>
                <a:cxn ang="0">
                  <a:pos x="0" y="16"/>
                </a:cxn>
                <a:cxn ang="0">
                  <a:pos x="2" y="18"/>
                </a:cxn>
                <a:cxn ang="0">
                  <a:pos x="6" y="22"/>
                </a:cxn>
                <a:cxn ang="0">
                  <a:pos x="10" y="22"/>
                </a:cxn>
                <a:cxn ang="0">
                  <a:pos x="10" y="22"/>
                </a:cxn>
                <a:cxn ang="0">
                  <a:pos x="16" y="22"/>
                </a:cxn>
                <a:cxn ang="0">
                  <a:pos x="18" y="18"/>
                </a:cxn>
                <a:cxn ang="0">
                  <a:pos x="22" y="16"/>
                </a:cxn>
                <a:cxn ang="0">
                  <a:pos x="22" y="10"/>
                </a:cxn>
                <a:cxn ang="0">
                  <a:pos x="22" y="10"/>
                </a:cxn>
                <a:cxn ang="0">
                  <a:pos x="22" y="6"/>
                </a:cxn>
                <a:cxn ang="0">
                  <a:pos x="18" y="4"/>
                </a:cxn>
                <a:cxn ang="0">
                  <a:pos x="16" y="0"/>
                </a:cxn>
                <a:cxn ang="0">
                  <a:pos x="10" y="0"/>
                </a:cxn>
              </a:cxnLst>
              <a:rect l="0" t="0" r="r" b="b"/>
              <a:pathLst>
                <a:path w="22" h="22">
                  <a:moveTo>
                    <a:pt x="10" y="0"/>
                  </a:moveTo>
                  <a:lnTo>
                    <a:pt x="10" y="0"/>
                  </a:lnTo>
                  <a:lnTo>
                    <a:pt x="6" y="0"/>
                  </a:lnTo>
                  <a:lnTo>
                    <a:pt x="2" y="4"/>
                  </a:lnTo>
                  <a:lnTo>
                    <a:pt x="0" y="6"/>
                  </a:lnTo>
                  <a:lnTo>
                    <a:pt x="0" y="10"/>
                  </a:lnTo>
                  <a:lnTo>
                    <a:pt x="0" y="10"/>
                  </a:lnTo>
                  <a:lnTo>
                    <a:pt x="0" y="16"/>
                  </a:lnTo>
                  <a:lnTo>
                    <a:pt x="2" y="18"/>
                  </a:lnTo>
                  <a:lnTo>
                    <a:pt x="6" y="22"/>
                  </a:lnTo>
                  <a:lnTo>
                    <a:pt x="10" y="22"/>
                  </a:lnTo>
                  <a:lnTo>
                    <a:pt x="10" y="22"/>
                  </a:lnTo>
                  <a:lnTo>
                    <a:pt x="16" y="22"/>
                  </a:lnTo>
                  <a:lnTo>
                    <a:pt x="18" y="18"/>
                  </a:lnTo>
                  <a:lnTo>
                    <a:pt x="22" y="16"/>
                  </a:lnTo>
                  <a:lnTo>
                    <a:pt x="22" y="10"/>
                  </a:lnTo>
                  <a:lnTo>
                    <a:pt x="22" y="10"/>
                  </a:lnTo>
                  <a:lnTo>
                    <a:pt x="22" y="6"/>
                  </a:lnTo>
                  <a:lnTo>
                    <a:pt x="18" y="4"/>
                  </a:lnTo>
                  <a:lnTo>
                    <a:pt x="16" y="0"/>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77" name="Freeform 20"/>
            <p:cNvSpPr/>
            <p:nvPr/>
          </p:nvSpPr>
          <p:spPr bwMode="auto">
            <a:xfrm>
              <a:off x="3217863" y="365125"/>
              <a:ext cx="34925" cy="34925"/>
            </a:xfrm>
            <a:custGeom>
              <a:avLst/>
              <a:gdLst/>
              <a:ahLst/>
              <a:cxnLst>
                <a:cxn ang="0">
                  <a:pos x="10" y="0"/>
                </a:cxn>
                <a:cxn ang="0">
                  <a:pos x="10" y="0"/>
                </a:cxn>
                <a:cxn ang="0">
                  <a:pos x="6" y="0"/>
                </a:cxn>
                <a:cxn ang="0">
                  <a:pos x="2" y="4"/>
                </a:cxn>
                <a:cxn ang="0">
                  <a:pos x="0" y="6"/>
                </a:cxn>
                <a:cxn ang="0">
                  <a:pos x="0" y="10"/>
                </a:cxn>
                <a:cxn ang="0">
                  <a:pos x="0" y="10"/>
                </a:cxn>
                <a:cxn ang="0">
                  <a:pos x="0" y="16"/>
                </a:cxn>
                <a:cxn ang="0">
                  <a:pos x="2" y="18"/>
                </a:cxn>
                <a:cxn ang="0">
                  <a:pos x="6" y="22"/>
                </a:cxn>
                <a:cxn ang="0">
                  <a:pos x="10" y="22"/>
                </a:cxn>
                <a:cxn ang="0">
                  <a:pos x="10" y="22"/>
                </a:cxn>
                <a:cxn ang="0">
                  <a:pos x="16" y="22"/>
                </a:cxn>
                <a:cxn ang="0">
                  <a:pos x="18" y="18"/>
                </a:cxn>
                <a:cxn ang="0">
                  <a:pos x="22" y="16"/>
                </a:cxn>
                <a:cxn ang="0">
                  <a:pos x="22" y="10"/>
                </a:cxn>
                <a:cxn ang="0">
                  <a:pos x="22" y="10"/>
                </a:cxn>
                <a:cxn ang="0">
                  <a:pos x="22" y="6"/>
                </a:cxn>
                <a:cxn ang="0">
                  <a:pos x="18" y="4"/>
                </a:cxn>
                <a:cxn ang="0">
                  <a:pos x="16" y="0"/>
                </a:cxn>
                <a:cxn ang="0">
                  <a:pos x="10" y="0"/>
                </a:cxn>
              </a:cxnLst>
              <a:rect l="0" t="0" r="r" b="b"/>
              <a:pathLst>
                <a:path w="22" h="22">
                  <a:moveTo>
                    <a:pt x="10" y="0"/>
                  </a:moveTo>
                  <a:lnTo>
                    <a:pt x="10" y="0"/>
                  </a:lnTo>
                  <a:lnTo>
                    <a:pt x="6" y="0"/>
                  </a:lnTo>
                  <a:lnTo>
                    <a:pt x="2" y="4"/>
                  </a:lnTo>
                  <a:lnTo>
                    <a:pt x="0" y="6"/>
                  </a:lnTo>
                  <a:lnTo>
                    <a:pt x="0" y="10"/>
                  </a:lnTo>
                  <a:lnTo>
                    <a:pt x="0" y="10"/>
                  </a:lnTo>
                  <a:lnTo>
                    <a:pt x="0" y="16"/>
                  </a:lnTo>
                  <a:lnTo>
                    <a:pt x="2" y="18"/>
                  </a:lnTo>
                  <a:lnTo>
                    <a:pt x="6" y="22"/>
                  </a:lnTo>
                  <a:lnTo>
                    <a:pt x="10" y="22"/>
                  </a:lnTo>
                  <a:lnTo>
                    <a:pt x="10" y="22"/>
                  </a:lnTo>
                  <a:lnTo>
                    <a:pt x="16" y="22"/>
                  </a:lnTo>
                  <a:lnTo>
                    <a:pt x="18" y="18"/>
                  </a:lnTo>
                  <a:lnTo>
                    <a:pt x="22" y="16"/>
                  </a:lnTo>
                  <a:lnTo>
                    <a:pt x="22" y="10"/>
                  </a:lnTo>
                  <a:lnTo>
                    <a:pt x="22" y="10"/>
                  </a:lnTo>
                  <a:lnTo>
                    <a:pt x="22" y="6"/>
                  </a:lnTo>
                  <a:lnTo>
                    <a:pt x="18" y="4"/>
                  </a:lnTo>
                  <a:lnTo>
                    <a:pt x="16" y="0"/>
                  </a:lnTo>
                  <a:lnTo>
                    <a:pt x="10"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78" name="Freeform 21"/>
            <p:cNvSpPr/>
            <p:nvPr/>
          </p:nvSpPr>
          <p:spPr bwMode="auto">
            <a:xfrm>
              <a:off x="5957888" y="666750"/>
              <a:ext cx="34925" cy="34925"/>
            </a:xfrm>
            <a:custGeom>
              <a:avLst/>
              <a:gdLst/>
              <a:ahLst/>
              <a:cxnLst>
                <a:cxn ang="0">
                  <a:pos x="12" y="0"/>
                </a:cxn>
                <a:cxn ang="0">
                  <a:pos x="12" y="0"/>
                </a:cxn>
                <a:cxn ang="0">
                  <a:pos x="6" y="2"/>
                </a:cxn>
                <a:cxn ang="0">
                  <a:pos x="4" y="4"/>
                </a:cxn>
                <a:cxn ang="0">
                  <a:pos x="0" y="8"/>
                </a:cxn>
                <a:cxn ang="0">
                  <a:pos x="0" y="12"/>
                </a:cxn>
                <a:cxn ang="0">
                  <a:pos x="0" y="12"/>
                </a:cxn>
                <a:cxn ang="0">
                  <a:pos x="0" y="16"/>
                </a:cxn>
                <a:cxn ang="0">
                  <a:pos x="4" y="20"/>
                </a:cxn>
                <a:cxn ang="0">
                  <a:pos x="6" y="22"/>
                </a:cxn>
                <a:cxn ang="0">
                  <a:pos x="12" y="22"/>
                </a:cxn>
                <a:cxn ang="0">
                  <a:pos x="12" y="22"/>
                </a:cxn>
                <a:cxn ang="0">
                  <a:pos x="16" y="22"/>
                </a:cxn>
                <a:cxn ang="0">
                  <a:pos x="20" y="20"/>
                </a:cxn>
                <a:cxn ang="0">
                  <a:pos x="22" y="16"/>
                </a:cxn>
                <a:cxn ang="0">
                  <a:pos x="22" y="12"/>
                </a:cxn>
                <a:cxn ang="0">
                  <a:pos x="22" y="12"/>
                </a:cxn>
                <a:cxn ang="0">
                  <a:pos x="22" y="8"/>
                </a:cxn>
                <a:cxn ang="0">
                  <a:pos x="20" y="4"/>
                </a:cxn>
                <a:cxn ang="0">
                  <a:pos x="16" y="2"/>
                </a:cxn>
                <a:cxn ang="0">
                  <a:pos x="12" y="0"/>
                </a:cxn>
              </a:cxnLst>
              <a:rect l="0" t="0" r="r" b="b"/>
              <a:pathLst>
                <a:path w="22" h="22">
                  <a:moveTo>
                    <a:pt x="12" y="0"/>
                  </a:moveTo>
                  <a:lnTo>
                    <a:pt x="12" y="0"/>
                  </a:lnTo>
                  <a:lnTo>
                    <a:pt x="6" y="2"/>
                  </a:lnTo>
                  <a:lnTo>
                    <a:pt x="4" y="4"/>
                  </a:lnTo>
                  <a:lnTo>
                    <a:pt x="0" y="8"/>
                  </a:lnTo>
                  <a:lnTo>
                    <a:pt x="0" y="12"/>
                  </a:lnTo>
                  <a:lnTo>
                    <a:pt x="0" y="12"/>
                  </a:lnTo>
                  <a:lnTo>
                    <a:pt x="0" y="16"/>
                  </a:lnTo>
                  <a:lnTo>
                    <a:pt x="4" y="20"/>
                  </a:lnTo>
                  <a:lnTo>
                    <a:pt x="6" y="22"/>
                  </a:lnTo>
                  <a:lnTo>
                    <a:pt x="12" y="22"/>
                  </a:lnTo>
                  <a:lnTo>
                    <a:pt x="12" y="22"/>
                  </a:lnTo>
                  <a:lnTo>
                    <a:pt x="16" y="22"/>
                  </a:lnTo>
                  <a:lnTo>
                    <a:pt x="20" y="20"/>
                  </a:lnTo>
                  <a:lnTo>
                    <a:pt x="22" y="16"/>
                  </a:lnTo>
                  <a:lnTo>
                    <a:pt x="22" y="12"/>
                  </a:lnTo>
                  <a:lnTo>
                    <a:pt x="22" y="12"/>
                  </a:lnTo>
                  <a:lnTo>
                    <a:pt x="22" y="8"/>
                  </a:lnTo>
                  <a:lnTo>
                    <a:pt x="20" y="4"/>
                  </a:lnTo>
                  <a:lnTo>
                    <a:pt x="16" y="2"/>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79" name="Freeform 22"/>
            <p:cNvSpPr/>
            <p:nvPr/>
          </p:nvSpPr>
          <p:spPr bwMode="auto">
            <a:xfrm>
              <a:off x="5957888" y="666750"/>
              <a:ext cx="34925" cy="34925"/>
            </a:xfrm>
            <a:custGeom>
              <a:avLst/>
              <a:gdLst/>
              <a:ahLst/>
              <a:cxnLst>
                <a:cxn ang="0">
                  <a:pos x="12" y="0"/>
                </a:cxn>
                <a:cxn ang="0">
                  <a:pos x="12" y="0"/>
                </a:cxn>
                <a:cxn ang="0">
                  <a:pos x="6" y="2"/>
                </a:cxn>
                <a:cxn ang="0">
                  <a:pos x="4" y="4"/>
                </a:cxn>
                <a:cxn ang="0">
                  <a:pos x="0" y="8"/>
                </a:cxn>
                <a:cxn ang="0">
                  <a:pos x="0" y="12"/>
                </a:cxn>
                <a:cxn ang="0">
                  <a:pos x="0" y="12"/>
                </a:cxn>
                <a:cxn ang="0">
                  <a:pos x="0" y="16"/>
                </a:cxn>
                <a:cxn ang="0">
                  <a:pos x="4" y="20"/>
                </a:cxn>
                <a:cxn ang="0">
                  <a:pos x="6" y="22"/>
                </a:cxn>
                <a:cxn ang="0">
                  <a:pos x="12" y="22"/>
                </a:cxn>
                <a:cxn ang="0">
                  <a:pos x="12" y="22"/>
                </a:cxn>
                <a:cxn ang="0">
                  <a:pos x="16" y="22"/>
                </a:cxn>
                <a:cxn ang="0">
                  <a:pos x="20" y="20"/>
                </a:cxn>
                <a:cxn ang="0">
                  <a:pos x="22" y="16"/>
                </a:cxn>
                <a:cxn ang="0">
                  <a:pos x="22" y="12"/>
                </a:cxn>
                <a:cxn ang="0">
                  <a:pos x="22" y="12"/>
                </a:cxn>
                <a:cxn ang="0">
                  <a:pos x="22" y="8"/>
                </a:cxn>
                <a:cxn ang="0">
                  <a:pos x="20" y="4"/>
                </a:cxn>
                <a:cxn ang="0">
                  <a:pos x="16" y="2"/>
                </a:cxn>
                <a:cxn ang="0">
                  <a:pos x="12" y="0"/>
                </a:cxn>
              </a:cxnLst>
              <a:rect l="0" t="0" r="r" b="b"/>
              <a:pathLst>
                <a:path w="22" h="22">
                  <a:moveTo>
                    <a:pt x="12" y="0"/>
                  </a:moveTo>
                  <a:lnTo>
                    <a:pt x="12" y="0"/>
                  </a:lnTo>
                  <a:lnTo>
                    <a:pt x="6" y="2"/>
                  </a:lnTo>
                  <a:lnTo>
                    <a:pt x="4" y="4"/>
                  </a:lnTo>
                  <a:lnTo>
                    <a:pt x="0" y="8"/>
                  </a:lnTo>
                  <a:lnTo>
                    <a:pt x="0" y="12"/>
                  </a:lnTo>
                  <a:lnTo>
                    <a:pt x="0" y="12"/>
                  </a:lnTo>
                  <a:lnTo>
                    <a:pt x="0" y="16"/>
                  </a:lnTo>
                  <a:lnTo>
                    <a:pt x="4" y="20"/>
                  </a:lnTo>
                  <a:lnTo>
                    <a:pt x="6" y="22"/>
                  </a:lnTo>
                  <a:lnTo>
                    <a:pt x="12" y="22"/>
                  </a:lnTo>
                  <a:lnTo>
                    <a:pt x="12" y="22"/>
                  </a:lnTo>
                  <a:lnTo>
                    <a:pt x="16" y="22"/>
                  </a:lnTo>
                  <a:lnTo>
                    <a:pt x="20" y="20"/>
                  </a:lnTo>
                  <a:lnTo>
                    <a:pt x="22" y="16"/>
                  </a:lnTo>
                  <a:lnTo>
                    <a:pt x="22" y="12"/>
                  </a:lnTo>
                  <a:lnTo>
                    <a:pt x="22" y="12"/>
                  </a:lnTo>
                  <a:lnTo>
                    <a:pt x="22" y="8"/>
                  </a:lnTo>
                  <a:lnTo>
                    <a:pt x="20" y="4"/>
                  </a:lnTo>
                  <a:lnTo>
                    <a:pt x="16" y="2"/>
                  </a:lnTo>
                  <a:lnTo>
                    <a:pt x="12"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80" name="Freeform 23"/>
            <p:cNvSpPr/>
            <p:nvPr/>
          </p:nvSpPr>
          <p:spPr bwMode="auto">
            <a:xfrm>
              <a:off x="6500813" y="819150"/>
              <a:ext cx="34925" cy="34925"/>
            </a:xfrm>
            <a:custGeom>
              <a:avLst/>
              <a:gdLst/>
              <a:ahLst/>
              <a:cxnLst>
                <a:cxn ang="0">
                  <a:pos x="12" y="0"/>
                </a:cxn>
                <a:cxn ang="0">
                  <a:pos x="12" y="0"/>
                </a:cxn>
                <a:cxn ang="0">
                  <a:pos x="6" y="0"/>
                </a:cxn>
                <a:cxn ang="0">
                  <a:pos x="4" y="2"/>
                </a:cxn>
                <a:cxn ang="0">
                  <a:pos x="0" y="6"/>
                </a:cxn>
                <a:cxn ang="0">
                  <a:pos x="0" y="10"/>
                </a:cxn>
                <a:cxn ang="0">
                  <a:pos x="0" y="10"/>
                </a:cxn>
                <a:cxn ang="0">
                  <a:pos x="0" y="16"/>
                </a:cxn>
                <a:cxn ang="0">
                  <a:pos x="4" y="18"/>
                </a:cxn>
                <a:cxn ang="0">
                  <a:pos x="6" y="22"/>
                </a:cxn>
                <a:cxn ang="0">
                  <a:pos x="12" y="22"/>
                </a:cxn>
                <a:cxn ang="0">
                  <a:pos x="12" y="22"/>
                </a:cxn>
                <a:cxn ang="0">
                  <a:pos x="16" y="22"/>
                </a:cxn>
                <a:cxn ang="0">
                  <a:pos x="20" y="18"/>
                </a:cxn>
                <a:cxn ang="0">
                  <a:pos x="22" y="16"/>
                </a:cxn>
                <a:cxn ang="0">
                  <a:pos x="22" y="10"/>
                </a:cxn>
                <a:cxn ang="0">
                  <a:pos x="22" y="10"/>
                </a:cxn>
                <a:cxn ang="0">
                  <a:pos x="22" y="6"/>
                </a:cxn>
                <a:cxn ang="0">
                  <a:pos x="20" y="2"/>
                </a:cxn>
                <a:cxn ang="0">
                  <a:pos x="16" y="0"/>
                </a:cxn>
                <a:cxn ang="0">
                  <a:pos x="12" y="0"/>
                </a:cxn>
              </a:cxnLst>
              <a:rect l="0" t="0" r="r" b="b"/>
              <a:pathLst>
                <a:path w="22" h="22">
                  <a:moveTo>
                    <a:pt x="12" y="0"/>
                  </a:moveTo>
                  <a:lnTo>
                    <a:pt x="12" y="0"/>
                  </a:lnTo>
                  <a:lnTo>
                    <a:pt x="6" y="0"/>
                  </a:lnTo>
                  <a:lnTo>
                    <a:pt x="4" y="2"/>
                  </a:lnTo>
                  <a:lnTo>
                    <a:pt x="0" y="6"/>
                  </a:lnTo>
                  <a:lnTo>
                    <a:pt x="0" y="10"/>
                  </a:lnTo>
                  <a:lnTo>
                    <a:pt x="0" y="10"/>
                  </a:lnTo>
                  <a:lnTo>
                    <a:pt x="0" y="16"/>
                  </a:lnTo>
                  <a:lnTo>
                    <a:pt x="4" y="18"/>
                  </a:lnTo>
                  <a:lnTo>
                    <a:pt x="6" y="22"/>
                  </a:lnTo>
                  <a:lnTo>
                    <a:pt x="12" y="22"/>
                  </a:lnTo>
                  <a:lnTo>
                    <a:pt x="12" y="22"/>
                  </a:lnTo>
                  <a:lnTo>
                    <a:pt x="16" y="22"/>
                  </a:lnTo>
                  <a:lnTo>
                    <a:pt x="20" y="18"/>
                  </a:lnTo>
                  <a:lnTo>
                    <a:pt x="22" y="16"/>
                  </a:lnTo>
                  <a:lnTo>
                    <a:pt x="22" y="10"/>
                  </a:lnTo>
                  <a:lnTo>
                    <a:pt x="22" y="10"/>
                  </a:lnTo>
                  <a:lnTo>
                    <a:pt x="22" y="6"/>
                  </a:lnTo>
                  <a:lnTo>
                    <a:pt x="20" y="2"/>
                  </a:lnTo>
                  <a:lnTo>
                    <a:pt x="16" y="0"/>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81" name="Freeform 24"/>
            <p:cNvSpPr/>
            <p:nvPr/>
          </p:nvSpPr>
          <p:spPr bwMode="auto">
            <a:xfrm>
              <a:off x="6500813" y="819150"/>
              <a:ext cx="34925" cy="34925"/>
            </a:xfrm>
            <a:custGeom>
              <a:avLst/>
              <a:gdLst/>
              <a:ahLst/>
              <a:cxnLst>
                <a:cxn ang="0">
                  <a:pos x="12" y="0"/>
                </a:cxn>
                <a:cxn ang="0">
                  <a:pos x="12" y="0"/>
                </a:cxn>
                <a:cxn ang="0">
                  <a:pos x="6" y="0"/>
                </a:cxn>
                <a:cxn ang="0">
                  <a:pos x="4" y="2"/>
                </a:cxn>
                <a:cxn ang="0">
                  <a:pos x="0" y="6"/>
                </a:cxn>
                <a:cxn ang="0">
                  <a:pos x="0" y="10"/>
                </a:cxn>
                <a:cxn ang="0">
                  <a:pos x="0" y="10"/>
                </a:cxn>
                <a:cxn ang="0">
                  <a:pos x="0" y="16"/>
                </a:cxn>
                <a:cxn ang="0">
                  <a:pos x="4" y="18"/>
                </a:cxn>
                <a:cxn ang="0">
                  <a:pos x="6" y="22"/>
                </a:cxn>
                <a:cxn ang="0">
                  <a:pos x="12" y="22"/>
                </a:cxn>
                <a:cxn ang="0">
                  <a:pos x="12" y="22"/>
                </a:cxn>
                <a:cxn ang="0">
                  <a:pos x="16" y="22"/>
                </a:cxn>
                <a:cxn ang="0">
                  <a:pos x="20" y="18"/>
                </a:cxn>
                <a:cxn ang="0">
                  <a:pos x="22" y="16"/>
                </a:cxn>
                <a:cxn ang="0">
                  <a:pos x="22" y="10"/>
                </a:cxn>
                <a:cxn ang="0">
                  <a:pos x="22" y="10"/>
                </a:cxn>
                <a:cxn ang="0">
                  <a:pos x="22" y="6"/>
                </a:cxn>
                <a:cxn ang="0">
                  <a:pos x="20" y="2"/>
                </a:cxn>
                <a:cxn ang="0">
                  <a:pos x="16" y="0"/>
                </a:cxn>
                <a:cxn ang="0">
                  <a:pos x="12" y="0"/>
                </a:cxn>
              </a:cxnLst>
              <a:rect l="0" t="0" r="r" b="b"/>
              <a:pathLst>
                <a:path w="22" h="22">
                  <a:moveTo>
                    <a:pt x="12" y="0"/>
                  </a:moveTo>
                  <a:lnTo>
                    <a:pt x="12" y="0"/>
                  </a:lnTo>
                  <a:lnTo>
                    <a:pt x="6" y="0"/>
                  </a:lnTo>
                  <a:lnTo>
                    <a:pt x="4" y="2"/>
                  </a:lnTo>
                  <a:lnTo>
                    <a:pt x="0" y="6"/>
                  </a:lnTo>
                  <a:lnTo>
                    <a:pt x="0" y="10"/>
                  </a:lnTo>
                  <a:lnTo>
                    <a:pt x="0" y="10"/>
                  </a:lnTo>
                  <a:lnTo>
                    <a:pt x="0" y="16"/>
                  </a:lnTo>
                  <a:lnTo>
                    <a:pt x="4" y="18"/>
                  </a:lnTo>
                  <a:lnTo>
                    <a:pt x="6" y="22"/>
                  </a:lnTo>
                  <a:lnTo>
                    <a:pt x="12" y="22"/>
                  </a:lnTo>
                  <a:lnTo>
                    <a:pt x="12" y="22"/>
                  </a:lnTo>
                  <a:lnTo>
                    <a:pt x="16" y="22"/>
                  </a:lnTo>
                  <a:lnTo>
                    <a:pt x="20" y="18"/>
                  </a:lnTo>
                  <a:lnTo>
                    <a:pt x="22" y="16"/>
                  </a:lnTo>
                  <a:lnTo>
                    <a:pt x="22" y="10"/>
                  </a:lnTo>
                  <a:lnTo>
                    <a:pt x="22" y="10"/>
                  </a:lnTo>
                  <a:lnTo>
                    <a:pt x="22" y="6"/>
                  </a:lnTo>
                  <a:lnTo>
                    <a:pt x="20" y="2"/>
                  </a:lnTo>
                  <a:lnTo>
                    <a:pt x="16" y="0"/>
                  </a:lnTo>
                  <a:lnTo>
                    <a:pt x="12"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82" name="Freeform 25"/>
            <p:cNvSpPr/>
            <p:nvPr/>
          </p:nvSpPr>
          <p:spPr bwMode="auto">
            <a:xfrm>
              <a:off x="7735888" y="523875"/>
              <a:ext cx="38100" cy="38100"/>
            </a:xfrm>
            <a:custGeom>
              <a:avLst/>
              <a:gdLst/>
              <a:ahLst/>
              <a:cxnLst>
                <a:cxn ang="0">
                  <a:pos x="12" y="0"/>
                </a:cxn>
                <a:cxn ang="0">
                  <a:pos x="12" y="0"/>
                </a:cxn>
                <a:cxn ang="0">
                  <a:pos x="8" y="2"/>
                </a:cxn>
                <a:cxn ang="0">
                  <a:pos x="4" y="4"/>
                </a:cxn>
                <a:cxn ang="0">
                  <a:pos x="2" y="8"/>
                </a:cxn>
                <a:cxn ang="0">
                  <a:pos x="0" y="12"/>
                </a:cxn>
                <a:cxn ang="0">
                  <a:pos x="0" y="12"/>
                </a:cxn>
                <a:cxn ang="0">
                  <a:pos x="2" y="16"/>
                </a:cxn>
                <a:cxn ang="0">
                  <a:pos x="4" y="20"/>
                </a:cxn>
                <a:cxn ang="0">
                  <a:pos x="8" y="22"/>
                </a:cxn>
                <a:cxn ang="0">
                  <a:pos x="12" y="24"/>
                </a:cxn>
                <a:cxn ang="0">
                  <a:pos x="12" y="24"/>
                </a:cxn>
                <a:cxn ang="0">
                  <a:pos x="16" y="22"/>
                </a:cxn>
                <a:cxn ang="0">
                  <a:pos x="20" y="20"/>
                </a:cxn>
                <a:cxn ang="0">
                  <a:pos x="22" y="16"/>
                </a:cxn>
                <a:cxn ang="0">
                  <a:pos x="24" y="12"/>
                </a:cxn>
                <a:cxn ang="0">
                  <a:pos x="24" y="12"/>
                </a:cxn>
                <a:cxn ang="0">
                  <a:pos x="22" y="8"/>
                </a:cxn>
                <a:cxn ang="0">
                  <a:pos x="20" y="4"/>
                </a:cxn>
                <a:cxn ang="0">
                  <a:pos x="16" y="2"/>
                </a:cxn>
                <a:cxn ang="0">
                  <a:pos x="12" y="0"/>
                </a:cxn>
              </a:cxnLst>
              <a:rect l="0" t="0" r="r" b="b"/>
              <a:pathLst>
                <a:path w="24" h="24">
                  <a:moveTo>
                    <a:pt x="12" y="0"/>
                  </a:moveTo>
                  <a:lnTo>
                    <a:pt x="12" y="0"/>
                  </a:lnTo>
                  <a:lnTo>
                    <a:pt x="8" y="2"/>
                  </a:lnTo>
                  <a:lnTo>
                    <a:pt x="4" y="4"/>
                  </a:lnTo>
                  <a:lnTo>
                    <a:pt x="2" y="8"/>
                  </a:lnTo>
                  <a:lnTo>
                    <a:pt x="0" y="12"/>
                  </a:lnTo>
                  <a:lnTo>
                    <a:pt x="0" y="12"/>
                  </a:lnTo>
                  <a:lnTo>
                    <a:pt x="2" y="16"/>
                  </a:lnTo>
                  <a:lnTo>
                    <a:pt x="4" y="20"/>
                  </a:lnTo>
                  <a:lnTo>
                    <a:pt x="8" y="22"/>
                  </a:lnTo>
                  <a:lnTo>
                    <a:pt x="12" y="24"/>
                  </a:lnTo>
                  <a:lnTo>
                    <a:pt x="12" y="24"/>
                  </a:lnTo>
                  <a:lnTo>
                    <a:pt x="16" y="22"/>
                  </a:lnTo>
                  <a:lnTo>
                    <a:pt x="20" y="20"/>
                  </a:lnTo>
                  <a:lnTo>
                    <a:pt x="22" y="16"/>
                  </a:lnTo>
                  <a:lnTo>
                    <a:pt x="24" y="12"/>
                  </a:lnTo>
                  <a:lnTo>
                    <a:pt x="24" y="12"/>
                  </a:lnTo>
                  <a:lnTo>
                    <a:pt x="22" y="8"/>
                  </a:lnTo>
                  <a:lnTo>
                    <a:pt x="20" y="4"/>
                  </a:lnTo>
                  <a:lnTo>
                    <a:pt x="16" y="2"/>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83" name="Freeform 26"/>
            <p:cNvSpPr/>
            <p:nvPr/>
          </p:nvSpPr>
          <p:spPr bwMode="auto">
            <a:xfrm>
              <a:off x="7735888" y="523875"/>
              <a:ext cx="38100" cy="38100"/>
            </a:xfrm>
            <a:custGeom>
              <a:avLst/>
              <a:gdLst/>
              <a:ahLst/>
              <a:cxnLst>
                <a:cxn ang="0">
                  <a:pos x="12" y="0"/>
                </a:cxn>
                <a:cxn ang="0">
                  <a:pos x="12" y="0"/>
                </a:cxn>
                <a:cxn ang="0">
                  <a:pos x="8" y="2"/>
                </a:cxn>
                <a:cxn ang="0">
                  <a:pos x="4" y="4"/>
                </a:cxn>
                <a:cxn ang="0">
                  <a:pos x="2" y="8"/>
                </a:cxn>
                <a:cxn ang="0">
                  <a:pos x="0" y="12"/>
                </a:cxn>
                <a:cxn ang="0">
                  <a:pos x="0" y="12"/>
                </a:cxn>
                <a:cxn ang="0">
                  <a:pos x="2" y="16"/>
                </a:cxn>
                <a:cxn ang="0">
                  <a:pos x="4" y="20"/>
                </a:cxn>
                <a:cxn ang="0">
                  <a:pos x="8" y="22"/>
                </a:cxn>
                <a:cxn ang="0">
                  <a:pos x="12" y="24"/>
                </a:cxn>
                <a:cxn ang="0">
                  <a:pos x="12" y="24"/>
                </a:cxn>
                <a:cxn ang="0">
                  <a:pos x="16" y="22"/>
                </a:cxn>
                <a:cxn ang="0">
                  <a:pos x="20" y="20"/>
                </a:cxn>
                <a:cxn ang="0">
                  <a:pos x="22" y="16"/>
                </a:cxn>
                <a:cxn ang="0">
                  <a:pos x="24" y="12"/>
                </a:cxn>
                <a:cxn ang="0">
                  <a:pos x="24" y="12"/>
                </a:cxn>
                <a:cxn ang="0">
                  <a:pos x="22" y="8"/>
                </a:cxn>
                <a:cxn ang="0">
                  <a:pos x="20" y="4"/>
                </a:cxn>
                <a:cxn ang="0">
                  <a:pos x="16" y="2"/>
                </a:cxn>
                <a:cxn ang="0">
                  <a:pos x="12" y="0"/>
                </a:cxn>
              </a:cxnLst>
              <a:rect l="0" t="0" r="r" b="b"/>
              <a:pathLst>
                <a:path w="24" h="24">
                  <a:moveTo>
                    <a:pt x="12" y="0"/>
                  </a:moveTo>
                  <a:lnTo>
                    <a:pt x="12" y="0"/>
                  </a:lnTo>
                  <a:lnTo>
                    <a:pt x="8" y="2"/>
                  </a:lnTo>
                  <a:lnTo>
                    <a:pt x="4" y="4"/>
                  </a:lnTo>
                  <a:lnTo>
                    <a:pt x="2" y="8"/>
                  </a:lnTo>
                  <a:lnTo>
                    <a:pt x="0" y="12"/>
                  </a:lnTo>
                  <a:lnTo>
                    <a:pt x="0" y="12"/>
                  </a:lnTo>
                  <a:lnTo>
                    <a:pt x="2" y="16"/>
                  </a:lnTo>
                  <a:lnTo>
                    <a:pt x="4" y="20"/>
                  </a:lnTo>
                  <a:lnTo>
                    <a:pt x="8" y="22"/>
                  </a:lnTo>
                  <a:lnTo>
                    <a:pt x="12" y="24"/>
                  </a:lnTo>
                  <a:lnTo>
                    <a:pt x="12" y="24"/>
                  </a:lnTo>
                  <a:lnTo>
                    <a:pt x="16" y="22"/>
                  </a:lnTo>
                  <a:lnTo>
                    <a:pt x="20" y="20"/>
                  </a:lnTo>
                  <a:lnTo>
                    <a:pt x="22" y="16"/>
                  </a:lnTo>
                  <a:lnTo>
                    <a:pt x="24" y="12"/>
                  </a:lnTo>
                  <a:lnTo>
                    <a:pt x="24" y="12"/>
                  </a:lnTo>
                  <a:lnTo>
                    <a:pt x="22" y="8"/>
                  </a:lnTo>
                  <a:lnTo>
                    <a:pt x="20" y="4"/>
                  </a:lnTo>
                  <a:lnTo>
                    <a:pt x="16" y="2"/>
                  </a:lnTo>
                  <a:lnTo>
                    <a:pt x="12"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84" name="Freeform 27"/>
            <p:cNvSpPr/>
            <p:nvPr/>
          </p:nvSpPr>
          <p:spPr bwMode="auto">
            <a:xfrm>
              <a:off x="7497763" y="774700"/>
              <a:ext cx="34925" cy="34925"/>
            </a:xfrm>
            <a:custGeom>
              <a:avLst/>
              <a:gdLst/>
              <a:ahLst/>
              <a:cxnLst>
                <a:cxn ang="0">
                  <a:pos x="10" y="0"/>
                </a:cxn>
                <a:cxn ang="0">
                  <a:pos x="10" y="0"/>
                </a:cxn>
                <a:cxn ang="0">
                  <a:pos x="6" y="0"/>
                </a:cxn>
                <a:cxn ang="0">
                  <a:pos x="2" y="2"/>
                </a:cxn>
                <a:cxn ang="0">
                  <a:pos x="0" y="6"/>
                </a:cxn>
                <a:cxn ang="0">
                  <a:pos x="0" y="10"/>
                </a:cxn>
                <a:cxn ang="0">
                  <a:pos x="0" y="10"/>
                </a:cxn>
                <a:cxn ang="0">
                  <a:pos x="0" y="16"/>
                </a:cxn>
                <a:cxn ang="0">
                  <a:pos x="2" y="18"/>
                </a:cxn>
                <a:cxn ang="0">
                  <a:pos x="6" y="22"/>
                </a:cxn>
                <a:cxn ang="0">
                  <a:pos x="10" y="22"/>
                </a:cxn>
                <a:cxn ang="0">
                  <a:pos x="10" y="22"/>
                </a:cxn>
                <a:cxn ang="0">
                  <a:pos x="16" y="22"/>
                </a:cxn>
                <a:cxn ang="0">
                  <a:pos x="18" y="18"/>
                </a:cxn>
                <a:cxn ang="0">
                  <a:pos x="22" y="16"/>
                </a:cxn>
                <a:cxn ang="0">
                  <a:pos x="22" y="10"/>
                </a:cxn>
                <a:cxn ang="0">
                  <a:pos x="22" y="10"/>
                </a:cxn>
                <a:cxn ang="0">
                  <a:pos x="22" y="6"/>
                </a:cxn>
                <a:cxn ang="0">
                  <a:pos x="18" y="2"/>
                </a:cxn>
                <a:cxn ang="0">
                  <a:pos x="16" y="0"/>
                </a:cxn>
                <a:cxn ang="0">
                  <a:pos x="10" y="0"/>
                </a:cxn>
              </a:cxnLst>
              <a:rect l="0" t="0" r="r" b="b"/>
              <a:pathLst>
                <a:path w="22" h="22">
                  <a:moveTo>
                    <a:pt x="10" y="0"/>
                  </a:moveTo>
                  <a:lnTo>
                    <a:pt x="10" y="0"/>
                  </a:lnTo>
                  <a:lnTo>
                    <a:pt x="6" y="0"/>
                  </a:lnTo>
                  <a:lnTo>
                    <a:pt x="2" y="2"/>
                  </a:lnTo>
                  <a:lnTo>
                    <a:pt x="0" y="6"/>
                  </a:lnTo>
                  <a:lnTo>
                    <a:pt x="0" y="10"/>
                  </a:lnTo>
                  <a:lnTo>
                    <a:pt x="0" y="10"/>
                  </a:lnTo>
                  <a:lnTo>
                    <a:pt x="0" y="16"/>
                  </a:lnTo>
                  <a:lnTo>
                    <a:pt x="2" y="18"/>
                  </a:lnTo>
                  <a:lnTo>
                    <a:pt x="6" y="22"/>
                  </a:lnTo>
                  <a:lnTo>
                    <a:pt x="10" y="22"/>
                  </a:lnTo>
                  <a:lnTo>
                    <a:pt x="10" y="22"/>
                  </a:lnTo>
                  <a:lnTo>
                    <a:pt x="16" y="22"/>
                  </a:lnTo>
                  <a:lnTo>
                    <a:pt x="18" y="18"/>
                  </a:lnTo>
                  <a:lnTo>
                    <a:pt x="22" y="16"/>
                  </a:lnTo>
                  <a:lnTo>
                    <a:pt x="22" y="10"/>
                  </a:lnTo>
                  <a:lnTo>
                    <a:pt x="22" y="10"/>
                  </a:lnTo>
                  <a:lnTo>
                    <a:pt x="22" y="6"/>
                  </a:lnTo>
                  <a:lnTo>
                    <a:pt x="18" y="2"/>
                  </a:lnTo>
                  <a:lnTo>
                    <a:pt x="16" y="0"/>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85" name="Freeform 28"/>
            <p:cNvSpPr/>
            <p:nvPr/>
          </p:nvSpPr>
          <p:spPr bwMode="auto">
            <a:xfrm>
              <a:off x="7497763" y="774700"/>
              <a:ext cx="34925" cy="34925"/>
            </a:xfrm>
            <a:custGeom>
              <a:avLst/>
              <a:gdLst/>
              <a:ahLst/>
              <a:cxnLst>
                <a:cxn ang="0">
                  <a:pos x="10" y="0"/>
                </a:cxn>
                <a:cxn ang="0">
                  <a:pos x="10" y="0"/>
                </a:cxn>
                <a:cxn ang="0">
                  <a:pos x="6" y="0"/>
                </a:cxn>
                <a:cxn ang="0">
                  <a:pos x="2" y="2"/>
                </a:cxn>
                <a:cxn ang="0">
                  <a:pos x="0" y="6"/>
                </a:cxn>
                <a:cxn ang="0">
                  <a:pos x="0" y="10"/>
                </a:cxn>
                <a:cxn ang="0">
                  <a:pos x="0" y="10"/>
                </a:cxn>
                <a:cxn ang="0">
                  <a:pos x="0" y="16"/>
                </a:cxn>
                <a:cxn ang="0">
                  <a:pos x="2" y="18"/>
                </a:cxn>
                <a:cxn ang="0">
                  <a:pos x="6" y="22"/>
                </a:cxn>
                <a:cxn ang="0">
                  <a:pos x="10" y="22"/>
                </a:cxn>
                <a:cxn ang="0">
                  <a:pos x="10" y="22"/>
                </a:cxn>
                <a:cxn ang="0">
                  <a:pos x="16" y="22"/>
                </a:cxn>
                <a:cxn ang="0">
                  <a:pos x="18" y="18"/>
                </a:cxn>
                <a:cxn ang="0">
                  <a:pos x="22" y="16"/>
                </a:cxn>
                <a:cxn ang="0">
                  <a:pos x="22" y="10"/>
                </a:cxn>
                <a:cxn ang="0">
                  <a:pos x="22" y="10"/>
                </a:cxn>
                <a:cxn ang="0">
                  <a:pos x="22" y="6"/>
                </a:cxn>
                <a:cxn ang="0">
                  <a:pos x="18" y="2"/>
                </a:cxn>
                <a:cxn ang="0">
                  <a:pos x="16" y="0"/>
                </a:cxn>
                <a:cxn ang="0">
                  <a:pos x="10" y="0"/>
                </a:cxn>
              </a:cxnLst>
              <a:rect l="0" t="0" r="r" b="b"/>
              <a:pathLst>
                <a:path w="22" h="22">
                  <a:moveTo>
                    <a:pt x="10" y="0"/>
                  </a:moveTo>
                  <a:lnTo>
                    <a:pt x="10" y="0"/>
                  </a:lnTo>
                  <a:lnTo>
                    <a:pt x="6" y="0"/>
                  </a:lnTo>
                  <a:lnTo>
                    <a:pt x="2" y="2"/>
                  </a:lnTo>
                  <a:lnTo>
                    <a:pt x="0" y="6"/>
                  </a:lnTo>
                  <a:lnTo>
                    <a:pt x="0" y="10"/>
                  </a:lnTo>
                  <a:lnTo>
                    <a:pt x="0" y="10"/>
                  </a:lnTo>
                  <a:lnTo>
                    <a:pt x="0" y="16"/>
                  </a:lnTo>
                  <a:lnTo>
                    <a:pt x="2" y="18"/>
                  </a:lnTo>
                  <a:lnTo>
                    <a:pt x="6" y="22"/>
                  </a:lnTo>
                  <a:lnTo>
                    <a:pt x="10" y="22"/>
                  </a:lnTo>
                  <a:lnTo>
                    <a:pt x="10" y="22"/>
                  </a:lnTo>
                  <a:lnTo>
                    <a:pt x="16" y="22"/>
                  </a:lnTo>
                  <a:lnTo>
                    <a:pt x="18" y="18"/>
                  </a:lnTo>
                  <a:lnTo>
                    <a:pt x="22" y="16"/>
                  </a:lnTo>
                  <a:lnTo>
                    <a:pt x="22" y="10"/>
                  </a:lnTo>
                  <a:lnTo>
                    <a:pt x="22" y="10"/>
                  </a:lnTo>
                  <a:lnTo>
                    <a:pt x="22" y="6"/>
                  </a:lnTo>
                  <a:lnTo>
                    <a:pt x="18" y="2"/>
                  </a:lnTo>
                  <a:lnTo>
                    <a:pt x="16" y="0"/>
                  </a:lnTo>
                  <a:lnTo>
                    <a:pt x="10"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86" name="Freeform 29"/>
            <p:cNvSpPr/>
            <p:nvPr/>
          </p:nvSpPr>
          <p:spPr bwMode="auto">
            <a:xfrm>
              <a:off x="3478213" y="196850"/>
              <a:ext cx="47625" cy="50800"/>
            </a:xfrm>
            <a:custGeom>
              <a:avLst/>
              <a:gdLst/>
              <a:ahLst/>
              <a:cxnLst>
                <a:cxn ang="0">
                  <a:pos x="14" y="0"/>
                </a:cxn>
                <a:cxn ang="0">
                  <a:pos x="14" y="0"/>
                </a:cxn>
                <a:cxn ang="0">
                  <a:pos x="8" y="2"/>
                </a:cxn>
                <a:cxn ang="0">
                  <a:pos x="4" y="6"/>
                </a:cxn>
                <a:cxn ang="0">
                  <a:pos x="0" y="10"/>
                </a:cxn>
                <a:cxn ang="0">
                  <a:pos x="0" y="16"/>
                </a:cxn>
                <a:cxn ang="0">
                  <a:pos x="0" y="16"/>
                </a:cxn>
                <a:cxn ang="0">
                  <a:pos x="0" y="22"/>
                </a:cxn>
                <a:cxn ang="0">
                  <a:pos x="4" y="28"/>
                </a:cxn>
                <a:cxn ang="0">
                  <a:pos x="8" y="30"/>
                </a:cxn>
                <a:cxn ang="0">
                  <a:pos x="14" y="32"/>
                </a:cxn>
                <a:cxn ang="0">
                  <a:pos x="14" y="32"/>
                </a:cxn>
                <a:cxn ang="0">
                  <a:pos x="20" y="30"/>
                </a:cxn>
                <a:cxn ang="0">
                  <a:pos x="26" y="28"/>
                </a:cxn>
                <a:cxn ang="0">
                  <a:pos x="30" y="22"/>
                </a:cxn>
                <a:cxn ang="0">
                  <a:pos x="30" y="16"/>
                </a:cxn>
                <a:cxn ang="0">
                  <a:pos x="30" y="16"/>
                </a:cxn>
                <a:cxn ang="0">
                  <a:pos x="30" y="10"/>
                </a:cxn>
                <a:cxn ang="0">
                  <a:pos x="26" y="6"/>
                </a:cxn>
                <a:cxn ang="0">
                  <a:pos x="20" y="2"/>
                </a:cxn>
                <a:cxn ang="0">
                  <a:pos x="14" y="0"/>
                </a:cxn>
              </a:cxnLst>
              <a:rect l="0" t="0" r="r" b="b"/>
              <a:pathLst>
                <a:path w="30" h="32">
                  <a:moveTo>
                    <a:pt x="14" y="0"/>
                  </a:moveTo>
                  <a:lnTo>
                    <a:pt x="14" y="0"/>
                  </a:lnTo>
                  <a:lnTo>
                    <a:pt x="8" y="2"/>
                  </a:lnTo>
                  <a:lnTo>
                    <a:pt x="4" y="6"/>
                  </a:lnTo>
                  <a:lnTo>
                    <a:pt x="0" y="10"/>
                  </a:lnTo>
                  <a:lnTo>
                    <a:pt x="0" y="16"/>
                  </a:lnTo>
                  <a:lnTo>
                    <a:pt x="0" y="16"/>
                  </a:lnTo>
                  <a:lnTo>
                    <a:pt x="0" y="22"/>
                  </a:lnTo>
                  <a:lnTo>
                    <a:pt x="4" y="28"/>
                  </a:lnTo>
                  <a:lnTo>
                    <a:pt x="8" y="30"/>
                  </a:lnTo>
                  <a:lnTo>
                    <a:pt x="14" y="32"/>
                  </a:lnTo>
                  <a:lnTo>
                    <a:pt x="14" y="32"/>
                  </a:lnTo>
                  <a:lnTo>
                    <a:pt x="20" y="30"/>
                  </a:lnTo>
                  <a:lnTo>
                    <a:pt x="26" y="28"/>
                  </a:lnTo>
                  <a:lnTo>
                    <a:pt x="30" y="22"/>
                  </a:lnTo>
                  <a:lnTo>
                    <a:pt x="30" y="16"/>
                  </a:lnTo>
                  <a:lnTo>
                    <a:pt x="30" y="16"/>
                  </a:lnTo>
                  <a:lnTo>
                    <a:pt x="30" y="10"/>
                  </a:lnTo>
                  <a:lnTo>
                    <a:pt x="26" y="6"/>
                  </a:lnTo>
                  <a:lnTo>
                    <a:pt x="20" y="2"/>
                  </a:lnTo>
                  <a:lnTo>
                    <a:pt x="14"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87" name="Freeform 30"/>
            <p:cNvSpPr/>
            <p:nvPr/>
          </p:nvSpPr>
          <p:spPr bwMode="auto">
            <a:xfrm>
              <a:off x="3478213" y="196850"/>
              <a:ext cx="47625" cy="50800"/>
            </a:xfrm>
            <a:custGeom>
              <a:avLst/>
              <a:gdLst/>
              <a:ahLst/>
              <a:cxnLst>
                <a:cxn ang="0">
                  <a:pos x="14" y="0"/>
                </a:cxn>
                <a:cxn ang="0">
                  <a:pos x="14" y="0"/>
                </a:cxn>
                <a:cxn ang="0">
                  <a:pos x="8" y="2"/>
                </a:cxn>
                <a:cxn ang="0">
                  <a:pos x="4" y="6"/>
                </a:cxn>
                <a:cxn ang="0">
                  <a:pos x="0" y="10"/>
                </a:cxn>
                <a:cxn ang="0">
                  <a:pos x="0" y="16"/>
                </a:cxn>
                <a:cxn ang="0">
                  <a:pos x="0" y="16"/>
                </a:cxn>
                <a:cxn ang="0">
                  <a:pos x="0" y="22"/>
                </a:cxn>
                <a:cxn ang="0">
                  <a:pos x="4" y="28"/>
                </a:cxn>
                <a:cxn ang="0">
                  <a:pos x="8" y="30"/>
                </a:cxn>
                <a:cxn ang="0">
                  <a:pos x="14" y="32"/>
                </a:cxn>
                <a:cxn ang="0">
                  <a:pos x="14" y="32"/>
                </a:cxn>
                <a:cxn ang="0">
                  <a:pos x="20" y="30"/>
                </a:cxn>
                <a:cxn ang="0">
                  <a:pos x="26" y="28"/>
                </a:cxn>
                <a:cxn ang="0">
                  <a:pos x="30" y="22"/>
                </a:cxn>
                <a:cxn ang="0">
                  <a:pos x="30" y="16"/>
                </a:cxn>
                <a:cxn ang="0">
                  <a:pos x="30" y="16"/>
                </a:cxn>
                <a:cxn ang="0">
                  <a:pos x="30" y="10"/>
                </a:cxn>
                <a:cxn ang="0">
                  <a:pos x="26" y="6"/>
                </a:cxn>
                <a:cxn ang="0">
                  <a:pos x="20" y="2"/>
                </a:cxn>
                <a:cxn ang="0">
                  <a:pos x="14" y="0"/>
                </a:cxn>
              </a:cxnLst>
              <a:rect l="0" t="0" r="r" b="b"/>
              <a:pathLst>
                <a:path w="30" h="32">
                  <a:moveTo>
                    <a:pt x="14" y="0"/>
                  </a:moveTo>
                  <a:lnTo>
                    <a:pt x="14" y="0"/>
                  </a:lnTo>
                  <a:lnTo>
                    <a:pt x="8" y="2"/>
                  </a:lnTo>
                  <a:lnTo>
                    <a:pt x="4" y="6"/>
                  </a:lnTo>
                  <a:lnTo>
                    <a:pt x="0" y="10"/>
                  </a:lnTo>
                  <a:lnTo>
                    <a:pt x="0" y="16"/>
                  </a:lnTo>
                  <a:lnTo>
                    <a:pt x="0" y="16"/>
                  </a:lnTo>
                  <a:lnTo>
                    <a:pt x="0" y="22"/>
                  </a:lnTo>
                  <a:lnTo>
                    <a:pt x="4" y="28"/>
                  </a:lnTo>
                  <a:lnTo>
                    <a:pt x="8" y="30"/>
                  </a:lnTo>
                  <a:lnTo>
                    <a:pt x="14" y="32"/>
                  </a:lnTo>
                  <a:lnTo>
                    <a:pt x="14" y="32"/>
                  </a:lnTo>
                  <a:lnTo>
                    <a:pt x="20" y="30"/>
                  </a:lnTo>
                  <a:lnTo>
                    <a:pt x="26" y="28"/>
                  </a:lnTo>
                  <a:lnTo>
                    <a:pt x="30" y="22"/>
                  </a:lnTo>
                  <a:lnTo>
                    <a:pt x="30" y="16"/>
                  </a:lnTo>
                  <a:lnTo>
                    <a:pt x="30" y="16"/>
                  </a:lnTo>
                  <a:lnTo>
                    <a:pt x="30" y="10"/>
                  </a:lnTo>
                  <a:lnTo>
                    <a:pt x="26" y="6"/>
                  </a:lnTo>
                  <a:lnTo>
                    <a:pt x="20" y="2"/>
                  </a:lnTo>
                  <a:lnTo>
                    <a:pt x="14"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88" name="Freeform 31"/>
            <p:cNvSpPr/>
            <p:nvPr/>
          </p:nvSpPr>
          <p:spPr bwMode="auto">
            <a:xfrm>
              <a:off x="2557463" y="285750"/>
              <a:ext cx="38100" cy="34925"/>
            </a:xfrm>
            <a:custGeom>
              <a:avLst/>
              <a:gdLst/>
              <a:ahLst/>
              <a:cxnLst>
                <a:cxn ang="0">
                  <a:pos x="12" y="0"/>
                </a:cxn>
                <a:cxn ang="0">
                  <a:pos x="12" y="0"/>
                </a:cxn>
                <a:cxn ang="0">
                  <a:pos x="8" y="0"/>
                </a:cxn>
                <a:cxn ang="0">
                  <a:pos x="4" y="2"/>
                </a:cxn>
                <a:cxn ang="0">
                  <a:pos x="2" y="6"/>
                </a:cxn>
                <a:cxn ang="0">
                  <a:pos x="0" y="10"/>
                </a:cxn>
                <a:cxn ang="0">
                  <a:pos x="0" y="10"/>
                </a:cxn>
                <a:cxn ang="0">
                  <a:pos x="2" y="14"/>
                </a:cxn>
                <a:cxn ang="0">
                  <a:pos x="4" y="18"/>
                </a:cxn>
                <a:cxn ang="0">
                  <a:pos x="8" y="20"/>
                </a:cxn>
                <a:cxn ang="0">
                  <a:pos x="12" y="22"/>
                </a:cxn>
                <a:cxn ang="0">
                  <a:pos x="12" y="22"/>
                </a:cxn>
                <a:cxn ang="0">
                  <a:pos x="16" y="20"/>
                </a:cxn>
                <a:cxn ang="0">
                  <a:pos x="20" y="18"/>
                </a:cxn>
                <a:cxn ang="0">
                  <a:pos x="22" y="14"/>
                </a:cxn>
                <a:cxn ang="0">
                  <a:pos x="24" y="10"/>
                </a:cxn>
                <a:cxn ang="0">
                  <a:pos x="24" y="10"/>
                </a:cxn>
                <a:cxn ang="0">
                  <a:pos x="22" y="6"/>
                </a:cxn>
                <a:cxn ang="0">
                  <a:pos x="20" y="2"/>
                </a:cxn>
                <a:cxn ang="0">
                  <a:pos x="16" y="0"/>
                </a:cxn>
                <a:cxn ang="0">
                  <a:pos x="12" y="0"/>
                </a:cxn>
              </a:cxnLst>
              <a:rect l="0" t="0" r="r" b="b"/>
              <a:pathLst>
                <a:path w="24" h="22">
                  <a:moveTo>
                    <a:pt x="12" y="0"/>
                  </a:moveTo>
                  <a:lnTo>
                    <a:pt x="12" y="0"/>
                  </a:lnTo>
                  <a:lnTo>
                    <a:pt x="8" y="0"/>
                  </a:lnTo>
                  <a:lnTo>
                    <a:pt x="4" y="2"/>
                  </a:lnTo>
                  <a:lnTo>
                    <a:pt x="2" y="6"/>
                  </a:lnTo>
                  <a:lnTo>
                    <a:pt x="0" y="10"/>
                  </a:lnTo>
                  <a:lnTo>
                    <a:pt x="0" y="10"/>
                  </a:lnTo>
                  <a:lnTo>
                    <a:pt x="2" y="14"/>
                  </a:lnTo>
                  <a:lnTo>
                    <a:pt x="4" y="18"/>
                  </a:lnTo>
                  <a:lnTo>
                    <a:pt x="8" y="20"/>
                  </a:lnTo>
                  <a:lnTo>
                    <a:pt x="12" y="22"/>
                  </a:lnTo>
                  <a:lnTo>
                    <a:pt x="12" y="22"/>
                  </a:lnTo>
                  <a:lnTo>
                    <a:pt x="16" y="20"/>
                  </a:lnTo>
                  <a:lnTo>
                    <a:pt x="20" y="18"/>
                  </a:lnTo>
                  <a:lnTo>
                    <a:pt x="22" y="14"/>
                  </a:lnTo>
                  <a:lnTo>
                    <a:pt x="24" y="10"/>
                  </a:lnTo>
                  <a:lnTo>
                    <a:pt x="24" y="10"/>
                  </a:lnTo>
                  <a:lnTo>
                    <a:pt x="22" y="6"/>
                  </a:lnTo>
                  <a:lnTo>
                    <a:pt x="20" y="2"/>
                  </a:lnTo>
                  <a:lnTo>
                    <a:pt x="16" y="0"/>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89" name="Freeform 32"/>
            <p:cNvSpPr/>
            <p:nvPr/>
          </p:nvSpPr>
          <p:spPr bwMode="auto">
            <a:xfrm>
              <a:off x="2557463" y="285750"/>
              <a:ext cx="38100" cy="34925"/>
            </a:xfrm>
            <a:custGeom>
              <a:avLst/>
              <a:gdLst/>
              <a:ahLst/>
              <a:cxnLst>
                <a:cxn ang="0">
                  <a:pos x="12" y="0"/>
                </a:cxn>
                <a:cxn ang="0">
                  <a:pos x="12" y="0"/>
                </a:cxn>
                <a:cxn ang="0">
                  <a:pos x="8" y="0"/>
                </a:cxn>
                <a:cxn ang="0">
                  <a:pos x="4" y="2"/>
                </a:cxn>
                <a:cxn ang="0">
                  <a:pos x="2" y="6"/>
                </a:cxn>
                <a:cxn ang="0">
                  <a:pos x="0" y="10"/>
                </a:cxn>
                <a:cxn ang="0">
                  <a:pos x="0" y="10"/>
                </a:cxn>
                <a:cxn ang="0">
                  <a:pos x="2" y="14"/>
                </a:cxn>
                <a:cxn ang="0">
                  <a:pos x="4" y="18"/>
                </a:cxn>
                <a:cxn ang="0">
                  <a:pos x="8" y="20"/>
                </a:cxn>
                <a:cxn ang="0">
                  <a:pos x="12" y="22"/>
                </a:cxn>
                <a:cxn ang="0">
                  <a:pos x="12" y="22"/>
                </a:cxn>
                <a:cxn ang="0">
                  <a:pos x="16" y="20"/>
                </a:cxn>
                <a:cxn ang="0">
                  <a:pos x="20" y="18"/>
                </a:cxn>
                <a:cxn ang="0">
                  <a:pos x="22" y="14"/>
                </a:cxn>
                <a:cxn ang="0">
                  <a:pos x="24" y="10"/>
                </a:cxn>
                <a:cxn ang="0">
                  <a:pos x="24" y="10"/>
                </a:cxn>
                <a:cxn ang="0">
                  <a:pos x="22" y="6"/>
                </a:cxn>
                <a:cxn ang="0">
                  <a:pos x="20" y="2"/>
                </a:cxn>
                <a:cxn ang="0">
                  <a:pos x="16" y="0"/>
                </a:cxn>
                <a:cxn ang="0">
                  <a:pos x="12" y="0"/>
                </a:cxn>
              </a:cxnLst>
              <a:rect l="0" t="0" r="r" b="b"/>
              <a:pathLst>
                <a:path w="24" h="22">
                  <a:moveTo>
                    <a:pt x="12" y="0"/>
                  </a:moveTo>
                  <a:lnTo>
                    <a:pt x="12" y="0"/>
                  </a:lnTo>
                  <a:lnTo>
                    <a:pt x="8" y="0"/>
                  </a:lnTo>
                  <a:lnTo>
                    <a:pt x="4" y="2"/>
                  </a:lnTo>
                  <a:lnTo>
                    <a:pt x="2" y="6"/>
                  </a:lnTo>
                  <a:lnTo>
                    <a:pt x="0" y="10"/>
                  </a:lnTo>
                  <a:lnTo>
                    <a:pt x="0" y="10"/>
                  </a:lnTo>
                  <a:lnTo>
                    <a:pt x="2" y="14"/>
                  </a:lnTo>
                  <a:lnTo>
                    <a:pt x="4" y="18"/>
                  </a:lnTo>
                  <a:lnTo>
                    <a:pt x="8" y="20"/>
                  </a:lnTo>
                  <a:lnTo>
                    <a:pt x="12" y="22"/>
                  </a:lnTo>
                  <a:lnTo>
                    <a:pt x="12" y="22"/>
                  </a:lnTo>
                  <a:lnTo>
                    <a:pt x="16" y="20"/>
                  </a:lnTo>
                  <a:lnTo>
                    <a:pt x="20" y="18"/>
                  </a:lnTo>
                  <a:lnTo>
                    <a:pt x="22" y="14"/>
                  </a:lnTo>
                  <a:lnTo>
                    <a:pt x="24" y="10"/>
                  </a:lnTo>
                  <a:lnTo>
                    <a:pt x="24" y="10"/>
                  </a:lnTo>
                  <a:lnTo>
                    <a:pt x="22" y="6"/>
                  </a:lnTo>
                  <a:lnTo>
                    <a:pt x="20" y="2"/>
                  </a:lnTo>
                  <a:lnTo>
                    <a:pt x="16" y="0"/>
                  </a:lnTo>
                  <a:lnTo>
                    <a:pt x="12"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90" name="Freeform 33"/>
            <p:cNvSpPr/>
            <p:nvPr/>
          </p:nvSpPr>
          <p:spPr bwMode="auto">
            <a:xfrm>
              <a:off x="1608138" y="533400"/>
              <a:ext cx="38100" cy="34925"/>
            </a:xfrm>
            <a:custGeom>
              <a:avLst/>
              <a:gdLst/>
              <a:ahLst/>
              <a:cxnLst>
                <a:cxn ang="0">
                  <a:pos x="12" y="0"/>
                </a:cxn>
                <a:cxn ang="0">
                  <a:pos x="12" y="0"/>
                </a:cxn>
                <a:cxn ang="0">
                  <a:pos x="8" y="2"/>
                </a:cxn>
                <a:cxn ang="0">
                  <a:pos x="4" y="4"/>
                </a:cxn>
                <a:cxn ang="0">
                  <a:pos x="2" y="8"/>
                </a:cxn>
                <a:cxn ang="0">
                  <a:pos x="0" y="12"/>
                </a:cxn>
                <a:cxn ang="0">
                  <a:pos x="0" y="12"/>
                </a:cxn>
                <a:cxn ang="0">
                  <a:pos x="2" y="16"/>
                </a:cxn>
                <a:cxn ang="0">
                  <a:pos x="4" y="20"/>
                </a:cxn>
                <a:cxn ang="0">
                  <a:pos x="8" y="22"/>
                </a:cxn>
                <a:cxn ang="0">
                  <a:pos x="12" y="22"/>
                </a:cxn>
                <a:cxn ang="0">
                  <a:pos x="12" y="22"/>
                </a:cxn>
                <a:cxn ang="0">
                  <a:pos x="16" y="22"/>
                </a:cxn>
                <a:cxn ang="0">
                  <a:pos x="20" y="20"/>
                </a:cxn>
                <a:cxn ang="0">
                  <a:pos x="22" y="16"/>
                </a:cxn>
                <a:cxn ang="0">
                  <a:pos x="24" y="12"/>
                </a:cxn>
                <a:cxn ang="0">
                  <a:pos x="24" y="12"/>
                </a:cxn>
                <a:cxn ang="0">
                  <a:pos x="22" y="8"/>
                </a:cxn>
                <a:cxn ang="0">
                  <a:pos x="20" y="4"/>
                </a:cxn>
                <a:cxn ang="0">
                  <a:pos x="16" y="2"/>
                </a:cxn>
                <a:cxn ang="0">
                  <a:pos x="12" y="0"/>
                </a:cxn>
              </a:cxnLst>
              <a:rect l="0" t="0" r="r" b="b"/>
              <a:pathLst>
                <a:path w="24" h="22">
                  <a:moveTo>
                    <a:pt x="12" y="0"/>
                  </a:moveTo>
                  <a:lnTo>
                    <a:pt x="12" y="0"/>
                  </a:lnTo>
                  <a:lnTo>
                    <a:pt x="8" y="2"/>
                  </a:lnTo>
                  <a:lnTo>
                    <a:pt x="4" y="4"/>
                  </a:lnTo>
                  <a:lnTo>
                    <a:pt x="2" y="8"/>
                  </a:lnTo>
                  <a:lnTo>
                    <a:pt x="0" y="12"/>
                  </a:lnTo>
                  <a:lnTo>
                    <a:pt x="0" y="12"/>
                  </a:lnTo>
                  <a:lnTo>
                    <a:pt x="2" y="16"/>
                  </a:lnTo>
                  <a:lnTo>
                    <a:pt x="4" y="20"/>
                  </a:lnTo>
                  <a:lnTo>
                    <a:pt x="8" y="22"/>
                  </a:lnTo>
                  <a:lnTo>
                    <a:pt x="12" y="22"/>
                  </a:lnTo>
                  <a:lnTo>
                    <a:pt x="12" y="22"/>
                  </a:lnTo>
                  <a:lnTo>
                    <a:pt x="16" y="22"/>
                  </a:lnTo>
                  <a:lnTo>
                    <a:pt x="20" y="20"/>
                  </a:lnTo>
                  <a:lnTo>
                    <a:pt x="22" y="16"/>
                  </a:lnTo>
                  <a:lnTo>
                    <a:pt x="24" y="12"/>
                  </a:lnTo>
                  <a:lnTo>
                    <a:pt x="24" y="12"/>
                  </a:lnTo>
                  <a:lnTo>
                    <a:pt x="22" y="8"/>
                  </a:lnTo>
                  <a:lnTo>
                    <a:pt x="20" y="4"/>
                  </a:lnTo>
                  <a:lnTo>
                    <a:pt x="16" y="2"/>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91" name="Freeform 34"/>
            <p:cNvSpPr/>
            <p:nvPr/>
          </p:nvSpPr>
          <p:spPr bwMode="auto">
            <a:xfrm>
              <a:off x="1608138" y="533400"/>
              <a:ext cx="38100" cy="34925"/>
            </a:xfrm>
            <a:custGeom>
              <a:avLst/>
              <a:gdLst/>
              <a:ahLst/>
              <a:cxnLst>
                <a:cxn ang="0">
                  <a:pos x="12" y="0"/>
                </a:cxn>
                <a:cxn ang="0">
                  <a:pos x="12" y="0"/>
                </a:cxn>
                <a:cxn ang="0">
                  <a:pos x="8" y="2"/>
                </a:cxn>
                <a:cxn ang="0">
                  <a:pos x="4" y="4"/>
                </a:cxn>
                <a:cxn ang="0">
                  <a:pos x="2" y="8"/>
                </a:cxn>
                <a:cxn ang="0">
                  <a:pos x="0" y="12"/>
                </a:cxn>
                <a:cxn ang="0">
                  <a:pos x="0" y="12"/>
                </a:cxn>
                <a:cxn ang="0">
                  <a:pos x="2" y="16"/>
                </a:cxn>
                <a:cxn ang="0">
                  <a:pos x="4" y="20"/>
                </a:cxn>
                <a:cxn ang="0">
                  <a:pos x="8" y="22"/>
                </a:cxn>
                <a:cxn ang="0">
                  <a:pos x="12" y="22"/>
                </a:cxn>
                <a:cxn ang="0">
                  <a:pos x="12" y="22"/>
                </a:cxn>
                <a:cxn ang="0">
                  <a:pos x="16" y="22"/>
                </a:cxn>
                <a:cxn ang="0">
                  <a:pos x="20" y="20"/>
                </a:cxn>
                <a:cxn ang="0">
                  <a:pos x="22" y="16"/>
                </a:cxn>
                <a:cxn ang="0">
                  <a:pos x="24" y="12"/>
                </a:cxn>
                <a:cxn ang="0">
                  <a:pos x="24" y="12"/>
                </a:cxn>
                <a:cxn ang="0">
                  <a:pos x="22" y="8"/>
                </a:cxn>
                <a:cxn ang="0">
                  <a:pos x="20" y="4"/>
                </a:cxn>
                <a:cxn ang="0">
                  <a:pos x="16" y="2"/>
                </a:cxn>
                <a:cxn ang="0">
                  <a:pos x="12" y="0"/>
                </a:cxn>
              </a:cxnLst>
              <a:rect l="0" t="0" r="r" b="b"/>
              <a:pathLst>
                <a:path w="24" h="22">
                  <a:moveTo>
                    <a:pt x="12" y="0"/>
                  </a:moveTo>
                  <a:lnTo>
                    <a:pt x="12" y="0"/>
                  </a:lnTo>
                  <a:lnTo>
                    <a:pt x="8" y="2"/>
                  </a:lnTo>
                  <a:lnTo>
                    <a:pt x="4" y="4"/>
                  </a:lnTo>
                  <a:lnTo>
                    <a:pt x="2" y="8"/>
                  </a:lnTo>
                  <a:lnTo>
                    <a:pt x="0" y="12"/>
                  </a:lnTo>
                  <a:lnTo>
                    <a:pt x="0" y="12"/>
                  </a:lnTo>
                  <a:lnTo>
                    <a:pt x="2" y="16"/>
                  </a:lnTo>
                  <a:lnTo>
                    <a:pt x="4" y="20"/>
                  </a:lnTo>
                  <a:lnTo>
                    <a:pt x="8" y="22"/>
                  </a:lnTo>
                  <a:lnTo>
                    <a:pt x="12" y="22"/>
                  </a:lnTo>
                  <a:lnTo>
                    <a:pt x="12" y="22"/>
                  </a:lnTo>
                  <a:lnTo>
                    <a:pt x="16" y="22"/>
                  </a:lnTo>
                  <a:lnTo>
                    <a:pt x="20" y="20"/>
                  </a:lnTo>
                  <a:lnTo>
                    <a:pt x="22" y="16"/>
                  </a:lnTo>
                  <a:lnTo>
                    <a:pt x="24" y="12"/>
                  </a:lnTo>
                  <a:lnTo>
                    <a:pt x="24" y="12"/>
                  </a:lnTo>
                  <a:lnTo>
                    <a:pt x="22" y="8"/>
                  </a:lnTo>
                  <a:lnTo>
                    <a:pt x="20" y="4"/>
                  </a:lnTo>
                  <a:lnTo>
                    <a:pt x="16" y="2"/>
                  </a:lnTo>
                  <a:lnTo>
                    <a:pt x="12"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92" name="Freeform 35"/>
            <p:cNvSpPr/>
            <p:nvPr/>
          </p:nvSpPr>
          <p:spPr bwMode="auto">
            <a:xfrm>
              <a:off x="2132013" y="933450"/>
              <a:ext cx="34925" cy="34925"/>
            </a:xfrm>
            <a:custGeom>
              <a:avLst/>
              <a:gdLst/>
              <a:ahLst/>
              <a:cxnLst>
                <a:cxn ang="0">
                  <a:pos x="10" y="0"/>
                </a:cxn>
                <a:cxn ang="0">
                  <a:pos x="10" y="0"/>
                </a:cxn>
                <a:cxn ang="0">
                  <a:pos x="6" y="2"/>
                </a:cxn>
                <a:cxn ang="0">
                  <a:pos x="2" y="4"/>
                </a:cxn>
                <a:cxn ang="0">
                  <a:pos x="0" y="8"/>
                </a:cxn>
                <a:cxn ang="0">
                  <a:pos x="0" y="12"/>
                </a:cxn>
                <a:cxn ang="0">
                  <a:pos x="0" y="12"/>
                </a:cxn>
                <a:cxn ang="0">
                  <a:pos x="0" y="16"/>
                </a:cxn>
                <a:cxn ang="0">
                  <a:pos x="2" y="20"/>
                </a:cxn>
                <a:cxn ang="0">
                  <a:pos x="6" y="22"/>
                </a:cxn>
                <a:cxn ang="0">
                  <a:pos x="10" y="22"/>
                </a:cxn>
                <a:cxn ang="0">
                  <a:pos x="10" y="22"/>
                </a:cxn>
                <a:cxn ang="0">
                  <a:pos x="16" y="22"/>
                </a:cxn>
                <a:cxn ang="0">
                  <a:pos x="18" y="20"/>
                </a:cxn>
                <a:cxn ang="0">
                  <a:pos x="22" y="16"/>
                </a:cxn>
                <a:cxn ang="0">
                  <a:pos x="22" y="12"/>
                </a:cxn>
                <a:cxn ang="0">
                  <a:pos x="22" y="12"/>
                </a:cxn>
                <a:cxn ang="0">
                  <a:pos x="22" y="8"/>
                </a:cxn>
                <a:cxn ang="0">
                  <a:pos x="18" y="4"/>
                </a:cxn>
                <a:cxn ang="0">
                  <a:pos x="16" y="2"/>
                </a:cxn>
                <a:cxn ang="0">
                  <a:pos x="10" y="0"/>
                </a:cxn>
              </a:cxnLst>
              <a:rect l="0" t="0" r="r" b="b"/>
              <a:pathLst>
                <a:path w="22" h="22">
                  <a:moveTo>
                    <a:pt x="10" y="0"/>
                  </a:moveTo>
                  <a:lnTo>
                    <a:pt x="10" y="0"/>
                  </a:lnTo>
                  <a:lnTo>
                    <a:pt x="6" y="2"/>
                  </a:lnTo>
                  <a:lnTo>
                    <a:pt x="2" y="4"/>
                  </a:lnTo>
                  <a:lnTo>
                    <a:pt x="0" y="8"/>
                  </a:lnTo>
                  <a:lnTo>
                    <a:pt x="0" y="12"/>
                  </a:lnTo>
                  <a:lnTo>
                    <a:pt x="0" y="12"/>
                  </a:lnTo>
                  <a:lnTo>
                    <a:pt x="0" y="16"/>
                  </a:lnTo>
                  <a:lnTo>
                    <a:pt x="2" y="20"/>
                  </a:lnTo>
                  <a:lnTo>
                    <a:pt x="6" y="22"/>
                  </a:lnTo>
                  <a:lnTo>
                    <a:pt x="10" y="22"/>
                  </a:lnTo>
                  <a:lnTo>
                    <a:pt x="10" y="22"/>
                  </a:lnTo>
                  <a:lnTo>
                    <a:pt x="16" y="22"/>
                  </a:lnTo>
                  <a:lnTo>
                    <a:pt x="18" y="20"/>
                  </a:lnTo>
                  <a:lnTo>
                    <a:pt x="22" y="16"/>
                  </a:lnTo>
                  <a:lnTo>
                    <a:pt x="22" y="12"/>
                  </a:lnTo>
                  <a:lnTo>
                    <a:pt x="22" y="12"/>
                  </a:lnTo>
                  <a:lnTo>
                    <a:pt x="22" y="8"/>
                  </a:lnTo>
                  <a:lnTo>
                    <a:pt x="18" y="4"/>
                  </a:lnTo>
                  <a:lnTo>
                    <a:pt x="16" y="2"/>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93" name="Freeform 36"/>
            <p:cNvSpPr/>
            <p:nvPr/>
          </p:nvSpPr>
          <p:spPr bwMode="auto">
            <a:xfrm>
              <a:off x="2132013" y="933450"/>
              <a:ext cx="34925" cy="34925"/>
            </a:xfrm>
            <a:custGeom>
              <a:avLst/>
              <a:gdLst/>
              <a:ahLst/>
              <a:cxnLst>
                <a:cxn ang="0">
                  <a:pos x="10" y="0"/>
                </a:cxn>
                <a:cxn ang="0">
                  <a:pos x="10" y="0"/>
                </a:cxn>
                <a:cxn ang="0">
                  <a:pos x="6" y="2"/>
                </a:cxn>
                <a:cxn ang="0">
                  <a:pos x="2" y="4"/>
                </a:cxn>
                <a:cxn ang="0">
                  <a:pos x="0" y="8"/>
                </a:cxn>
                <a:cxn ang="0">
                  <a:pos x="0" y="12"/>
                </a:cxn>
                <a:cxn ang="0">
                  <a:pos x="0" y="12"/>
                </a:cxn>
                <a:cxn ang="0">
                  <a:pos x="0" y="16"/>
                </a:cxn>
                <a:cxn ang="0">
                  <a:pos x="2" y="20"/>
                </a:cxn>
                <a:cxn ang="0">
                  <a:pos x="6" y="22"/>
                </a:cxn>
                <a:cxn ang="0">
                  <a:pos x="10" y="22"/>
                </a:cxn>
                <a:cxn ang="0">
                  <a:pos x="10" y="22"/>
                </a:cxn>
                <a:cxn ang="0">
                  <a:pos x="16" y="22"/>
                </a:cxn>
                <a:cxn ang="0">
                  <a:pos x="18" y="20"/>
                </a:cxn>
                <a:cxn ang="0">
                  <a:pos x="22" y="16"/>
                </a:cxn>
                <a:cxn ang="0">
                  <a:pos x="22" y="12"/>
                </a:cxn>
                <a:cxn ang="0">
                  <a:pos x="22" y="12"/>
                </a:cxn>
                <a:cxn ang="0">
                  <a:pos x="22" y="8"/>
                </a:cxn>
                <a:cxn ang="0">
                  <a:pos x="18" y="4"/>
                </a:cxn>
                <a:cxn ang="0">
                  <a:pos x="16" y="2"/>
                </a:cxn>
                <a:cxn ang="0">
                  <a:pos x="10" y="0"/>
                </a:cxn>
              </a:cxnLst>
              <a:rect l="0" t="0" r="r" b="b"/>
              <a:pathLst>
                <a:path w="22" h="22">
                  <a:moveTo>
                    <a:pt x="10" y="0"/>
                  </a:moveTo>
                  <a:lnTo>
                    <a:pt x="10" y="0"/>
                  </a:lnTo>
                  <a:lnTo>
                    <a:pt x="6" y="2"/>
                  </a:lnTo>
                  <a:lnTo>
                    <a:pt x="2" y="4"/>
                  </a:lnTo>
                  <a:lnTo>
                    <a:pt x="0" y="8"/>
                  </a:lnTo>
                  <a:lnTo>
                    <a:pt x="0" y="12"/>
                  </a:lnTo>
                  <a:lnTo>
                    <a:pt x="0" y="12"/>
                  </a:lnTo>
                  <a:lnTo>
                    <a:pt x="0" y="16"/>
                  </a:lnTo>
                  <a:lnTo>
                    <a:pt x="2" y="20"/>
                  </a:lnTo>
                  <a:lnTo>
                    <a:pt x="6" y="22"/>
                  </a:lnTo>
                  <a:lnTo>
                    <a:pt x="10" y="22"/>
                  </a:lnTo>
                  <a:lnTo>
                    <a:pt x="10" y="22"/>
                  </a:lnTo>
                  <a:lnTo>
                    <a:pt x="16" y="22"/>
                  </a:lnTo>
                  <a:lnTo>
                    <a:pt x="18" y="20"/>
                  </a:lnTo>
                  <a:lnTo>
                    <a:pt x="22" y="16"/>
                  </a:lnTo>
                  <a:lnTo>
                    <a:pt x="22" y="12"/>
                  </a:lnTo>
                  <a:lnTo>
                    <a:pt x="22" y="12"/>
                  </a:lnTo>
                  <a:lnTo>
                    <a:pt x="22" y="8"/>
                  </a:lnTo>
                  <a:lnTo>
                    <a:pt x="18" y="4"/>
                  </a:lnTo>
                  <a:lnTo>
                    <a:pt x="16" y="2"/>
                  </a:lnTo>
                  <a:lnTo>
                    <a:pt x="10"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94" name="Freeform 37"/>
            <p:cNvSpPr/>
            <p:nvPr/>
          </p:nvSpPr>
          <p:spPr bwMode="auto">
            <a:xfrm>
              <a:off x="1681163" y="755650"/>
              <a:ext cx="34925" cy="34925"/>
            </a:xfrm>
            <a:custGeom>
              <a:avLst/>
              <a:gdLst/>
              <a:ahLst/>
              <a:cxnLst>
                <a:cxn ang="0">
                  <a:pos x="10" y="0"/>
                </a:cxn>
                <a:cxn ang="0">
                  <a:pos x="10" y="0"/>
                </a:cxn>
                <a:cxn ang="0">
                  <a:pos x="6" y="2"/>
                </a:cxn>
                <a:cxn ang="0">
                  <a:pos x="2" y="4"/>
                </a:cxn>
                <a:cxn ang="0">
                  <a:pos x="0" y="8"/>
                </a:cxn>
                <a:cxn ang="0">
                  <a:pos x="0" y="12"/>
                </a:cxn>
                <a:cxn ang="0">
                  <a:pos x="0" y="12"/>
                </a:cxn>
                <a:cxn ang="0">
                  <a:pos x="0" y="16"/>
                </a:cxn>
                <a:cxn ang="0">
                  <a:pos x="2" y="20"/>
                </a:cxn>
                <a:cxn ang="0">
                  <a:pos x="6" y="22"/>
                </a:cxn>
                <a:cxn ang="0">
                  <a:pos x="10" y="22"/>
                </a:cxn>
                <a:cxn ang="0">
                  <a:pos x="10" y="22"/>
                </a:cxn>
                <a:cxn ang="0">
                  <a:pos x="16" y="22"/>
                </a:cxn>
                <a:cxn ang="0">
                  <a:pos x="18" y="20"/>
                </a:cxn>
                <a:cxn ang="0">
                  <a:pos x="22" y="16"/>
                </a:cxn>
                <a:cxn ang="0">
                  <a:pos x="22" y="12"/>
                </a:cxn>
                <a:cxn ang="0">
                  <a:pos x="22" y="12"/>
                </a:cxn>
                <a:cxn ang="0">
                  <a:pos x="22" y="8"/>
                </a:cxn>
                <a:cxn ang="0">
                  <a:pos x="18" y="4"/>
                </a:cxn>
                <a:cxn ang="0">
                  <a:pos x="16" y="2"/>
                </a:cxn>
                <a:cxn ang="0">
                  <a:pos x="10" y="0"/>
                </a:cxn>
              </a:cxnLst>
              <a:rect l="0" t="0" r="r" b="b"/>
              <a:pathLst>
                <a:path w="22" h="22">
                  <a:moveTo>
                    <a:pt x="10" y="0"/>
                  </a:moveTo>
                  <a:lnTo>
                    <a:pt x="10" y="0"/>
                  </a:lnTo>
                  <a:lnTo>
                    <a:pt x="6" y="2"/>
                  </a:lnTo>
                  <a:lnTo>
                    <a:pt x="2" y="4"/>
                  </a:lnTo>
                  <a:lnTo>
                    <a:pt x="0" y="8"/>
                  </a:lnTo>
                  <a:lnTo>
                    <a:pt x="0" y="12"/>
                  </a:lnTo>
                  <a:lnTo>
                    <a:pt x="0" y="12"/>
                  </a:lnTo>
                  <a:lnTo>
                    <a:pt x="0" y="16"/>
                  </a:lnTo>
                  <a:lnTo>
                    <a:pt x="2" y="20"/>
                  </a:lnTo>
                  <a:lnTo>
                    <a:pt x="6" y="22"/>
                  </a:lnTo>
                  <a:lnTo>
                    <a:pt x="10" y="22"/>
                  </a:lnTo>
                  <a:lnTo>
                    <a:pt x="10" y="22"/>
                  </a:lnTo>
                  <a:lnTo>
                    <a:pt x="16" y="22"/>
                  </a:lnTo>
                  <a:lnTo>
                    <a:pt x="18" y="20"/>
                  </a:lnTo>
                  <a:lnTo>
                    <a:pt x="22" y="16"/>
                  </a:lnTo>
                  <a:lnTo>
                    <a:pt x="22" y="12"/>
                  </a:lnTo>
                  <a:lnTo>
                    <a:pt x="22" y="12"/>
                  </a:lnTo>
                  <a:lnTo>
                    <a:pt x="22" y="8"/>
                  </a:lnTo>
                  <a:lnTo>
                    <a:pt x="18" y="4"/>
                  </a:lnTo>
                  <a:lnTo>
                    <a:pt x="16" y="2"/>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95" name="Freeform 38"/>
            <p:cNvSpPr/>
            <p:nvPr/>
          </p:nvSpPr>
          <p:spPr bwMode="auto">
            <a:xfrm>
              <a:off x="1681163" y="755650"/>
              <a:ext cx="34925" cy="34925"/>
            </a:xfrm>
            <a:custGeom>
              <a:avLst/>
              <a:gdLst/>
              <a:ahLst/>
              <a:cxnLst>
                <a:cxn ang="0">
                  <a:pos x="10" y="0"/>
                </a:cxn>
                <a:cxn ang="0">
                  <a:pos x="10" y="0"/>
                </a:cxn>
                <a:cxn ang="0">
                  <a:pos x="6" y="2"/>
                </a:cxn>
                <a:cxn ang="0">
                  <a:pos x="2" y="4"/>
                </a:cxn>
                <a:cxn ang="0">
                  <a:pos x="0" y="8"/>
                </a:cxn>
                <a:cxn ang="0">
                  <a:pos x="0" y="12"/>
                </a:cxn>
                <a:cxn ang="0">
                  <a:pos x="0" y="12"/>
                </a:cxn>
                <a:cxn ang="0">
                  <a:pos x="0" y="16"/>
                </a:cxn>
                <a:cxn ang="0">
                  <a:pos x="2" y="20"/>
                </a:cxn>
                <a:cxn ang="0">
                  <a:pos x="6" y="22"/>
                </a:cxn>
                <a:cxn ang="0">
                  <a:pos x="10" y="22"/>
                </a:cxn>
                <a:cxn ang="0">
                  <a:pos x="10" y="22"/>
                </a:cxn>
                <a:cxn ang="0">
                  <a:pos x="16" y="22"/>
                </a:cxn>
                <a:cxn ang="0">
                  <a:pos x="18" y="20"/>
                </a:cxn>
                <a:cxn ang="0">
                  <a:pos x="22" y="16"/>
                </a:cxn>
                <a:cxn ang="0">
                  <a:pos x="22" y="12"/>
                </a:cxn>
                <a:cxn ang="0">
                  <a:pos x="22" y="12"/>
                </a:cxn>
                <a:cxn ang="0">
                  <a:pos x="22" y="8"/>
                </a:cxn>
                <a:cxn ang="0">
                  <a:pos x="18" y="4"/>
                </a:cxn>
                <a:cxn ang="0">
                  <a:pos x="16" y="2"/>
                </a:cxn>
                <a:cxn ang="0">
                  <a:pos x="10" y="0"/>
                </a:cxn>
              </a:cxnLst>
              <a:rect l="0" t="0" r="r" b="b"/>
              <a:pathLst>
                <a:path w="22" h="22">
                  <a:moveTo>
                    <a:pt x="10" y="0"/>
                  </a:moveTo>
                  <a:lnTo>
                    <a:pt x="10" y="0"/>
                  </a:lnTo>
                  <a:lnTo>
                    <a:pt x="6" y="2"/>
                  </a:lnTo>
                  <a:lnTo>
                    <a:pt x="2" y="4"/>
                  </a:lnTo>
                  <a:lnTo>
                    <a:pt x="0" y="8"/>
                  </a:lnTo>
                  <a:lnTo>
                    <a:pt x="0" y="12"/>
                  </a:lnTo>
                  <a:lnTo>
                    <a:pt x="0" y="12"/>
                  </a:lnTo>
                  <a:lnTo>
                    <a:pt x="0" y="16"/>
                  </a:lnTo>
                  <a:lnTo>
                    <a:pt x="2" y="20"/>
                  </a:lnTo>
                  <a:lnTo>
                    <a:pt x="6" y="22"/>
                  </a:lnTo>
                  <a:lnTo>
                    <a:pt x="10" y="22"/>
                  </a:lnTo>
                  <a:lnTo>
                    <a:pt x="10" y="22"/>
                  </a:lnTo>
                  <a:lnTo>
                    <a:pt x="16" y="22"/>
                  </a:lnTo>
                  <a:lnTo>
                    <a:pt x="18" y="20"/>
                  </a:lnTo>
                  <a:lnTo>
                    <a:pt x="22" y="16"/>
                  </a:lnTo>
                  <a:lnTo>
                    <a:pt x="22" y="12"/>
                  </a:lnTo>
                  <a:lnTo>
                    <a:pt x="22" y="12"/>
                  </a:lnTo>
                  <a:lnTo>
                    <a:pt x="22" y="8"/>
                  </a:lnTo>
                  <a:lnTo>
                    <a:pt x="18" y="4"/>
                  </a:lnTo>
                  <a:lnTo>
                    <a:pt x="16" y="2"/>
                  </a:lnTo>
                  <a:lnTo>
                    <a:pt x="10"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96" name="Freeform 39"/>
            <p:cNvSpPr/>
            <p:nvPr/>
          </p:nvSpPr>
          <p:spPr bwMode="auto">
            <a:xfrm>
              <a:off x="1582738" y="1012825"/>
              <a:ext cx="34925" cy="38100"/>
            </a:xfrm>
            <a:custGeom>
              <a:avLst/>
              <a:gdLst/>
              <a:ahLst/>
              <a:cxnLst>
                <a:cxn ang="0">
                  <a:pos x="12" y="0"/>
                </a:cxn>
                <a:cxn ang="0">
                  <a:pos x="12" y="0"/>
                </a:cxn>
                <a:cxn ang="0">
                  <a:pos x="6" y="2"/>
                </a:cxn>
                <a:cxn ang="0">
                  <a:pos x="4" y="4"/>
                </a:cxn>
                <a:cxn ang="0">
                  <a:pos x="0" y="8"/>
                </a:cxn>
                <a:cxn ang="0">
                  <a:pos x="0" y="12"/>
                </a:cxn>
                <a:cxn ang="0">
                  <a:pos x="0" y="12"/>
                </a:cxn>
                <a:cxn ang="0">
                  <a:pos x="0" y="16"/>
                </a:cxn>
                <a:cxn ang="0">
                  <a:pos x="4" y="20"/>
                </a:cxn>
                <a:cxn ang="0">
                  <a:pos x="6" y="22"/>
                </a:cxn>
                <a:cxn ang="0">
                  <a:pos x="12" y="24"/>
                </a:cxn>
                <a:cxn ang="0">
                  <a:pos x="12" y="24"/>
                </a:cxn>
                <a:cxn ang="0">
                  <a:pos x="16" y="22"/>
                </a:cxn>
                <a:cxn ang="0">
                  <a:pos x="20" y="20"/>
                </a:cxn>
                <a:cxn ang="0">
                  <a:pos x="22" y="16"/>
                </a:cxn>
                <a:cxn ang="0">
                  <a:pos x="22" y="12"/>
                </a:cxn>
                <a:cxn ang="0">
                  <a:pos x="22" y="12"/>
                </a:cxn>
                <a:cxn ang="0">
                  <a:pos x="22" y="8"/>
                </a:cxn>
                <a:cxn ang="0">
                  <a:pos x="20" y="4"/>
                </a:cxn>
                <a:cxn ang="0">
                  <a:pos x="16" y="2"/>
                </a:cxn>
                <a:cxn ang="0">
                  <a:pos x="12" y="0"/>
                </a:cxn>
              </a:cxnLst>
              <a:rect l="0" t="0" r="r" b="b"/>
              <a:pathLst>
                <a:path w="22" h="24">
                  <a:moveTo>
                    <a:pt x="12" y="0"/>
                  </a:moveTo>
                  <a:lnTo>
                    <a:pt x="12" y="0"/>
                  </a:lnTo>
                  <a:lnTo>
                    <a:pt x="6" y="2"/>
                  </a:lnTo>
                  <a:lnTo>
                    <a:pt x="4" y="4"/>
                  </a:lnTo>
                  <a:lnTo>
                    <a:pt x="0" y="8"/>
                  </a:lnTo>
                  <a:lnTo>
                    <a:pt x="0" y="12"/>
                  </a:lnTo>
                  <a:lnTo>
                    <a:pt x="0" y="12"/>
                  </a:lnTo>
                  <a:lnTo>
                    <a:pt x="0" y="16"/>
                  </a:lnTo>
                  <a:lnTo>
                    <a:pt x="4" y="20"/>
                  </a:lnTo>
                  <a:lnTo>
                    <a:pt x="6" y="22"/>
                  </a:lnTo>
                  <a:lnTo>
                    <a:pt x="12" y="24"/>
                  </a:lnTo>
                  <a:lnTo>
                    <a:pt x="12" y="24"/>
                  </a:lnTo>
                  <a:lnTo>
                    <a:pt x="16" y="22"/>
                  </a:lnTo>
                  <a:lnTo>
                    <a:pt x="20" y="20"/>
                  </a:lnTo>
                  <a:lnTo>
                    <a:pt x="22" y="16"/>
                  </a:lnTo>
                  <a:lnTo>
                    <a:pt x="22" y="12"/>
                  </a:lnTo>
                  <a:lnTo>
                    <a:pt x="22" y="12"/>
                  </a:lnTo>
                  <a:lnTo>
                    <a:pt x="22" y="8"/>
                  </a:lnTo>
                  <a:lnTo>
                    <a:pt x="20" y="4"/>
                  </a:lnTo>
                  <a:lnTo>
                    <a:pt x="16" y="2"/>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97" name="Freeform 40"/>
            <p:cNvSpPr/>
            <p:nvPr/>
          </p:nvSpPr>
          <p:spPr bwMode="auto">
            <a:xfrm>
              <a:off x="1582738" y="1012825"/>
              <a:ext cx="34925" cy="38100"/>
            </a:xfrm>
            <a:custGeom>
              <a:avLst/>
              <a:gdLst/>
              <a:ahLst/>
              <a:cxnLst>
                <a:cxn ang="0">
                  <a:pos x="12" y="0"/>
                </a:cxn>
                <a:cxn ang="0">
                  <a:pos x="12" y="0"/>
                </a:cxn>
                <a:cxn ang="0">
                  <a:pos x="6" y="2"/>
                </a:cxn>
                <a:cxn ang="0">
                  <a:pos x="4" y="4"/>
                </a:cxn>
                <a:cxn ang="0">
                  <a:pos x="0" y="8"/>
                </a:cxn>
                <a:cxn ang="0">
                  <a:pos x="0" y="12"/>
                </a:cxn>
                <a:cxn ang="0">
                  <a:pos x="0" y="12"/>
                </a:cxn>
                <a:cxn ang="0">
                  <a:pos x="0" y="16"/>
                </a:cxn>
                <a:cxn ang="0">
                  <a:pos x="4" y="20"/>
                </a:cxn>
                <a:cxn ang="0">
                  <a:pos x="6" y="22"/>
                </a:cxn>
                <a:cxn ang="0">
                  <a:pos x="12" y="24"/>
                </a:cxn>
                <a:cxn ang="0">
                  <a:pos x="12" y="24"/>
                </a:cxn>
                <a:cxn ang="0">
                  <a:pos x="16" y="22"/>
                </a:cxn>
                <a:cxn ang="0">
                  <a:pos x="20" y="20"/>
                </a:cxn>
                <a:cxn ang="0">
                  <a:pos x="22" y="16"/>
                </a:cxn>
                <a:cxn ang="0">
                  <a:pos x="22" y="12"/>
                </a:cxn>
                <a:cxn ang="0">
                  <a:pos x="22" y="12"/>
                </a:cxn>
                <a:cxn ang="0">
                  <a:pos x="22" y="8"/>
                </a:cxn>
                <a:cxn ang="0">
                  <a:pos x="20" y="4"/>
                </a:cxn>
                <a:cxn ang="0">
                  <a:pos x="16" y="2"/>
                </a:cxn>
                <a:cxn ang="0">
                  <a:pos x="12" y="0"/>
                </a:cxn>
              </a:cxnLst>
              <a:rect l="0" t="0" r="r" b="b"/>
              <a:pathLst>
                <a:path w="22" h="24">
                  <a:moveTo>
                    <a:pt x="12" y="0"/>
                  </a:moveTo>
                  <a:lnTo>
                    <a:pt x="12" y="0"/>
                  </a:lnTo>
                  <a:lnTo>
                    <a:pt x="6" y="2"/>
                  </a:lnTo>
                  <a:lnTo>
                    <a:pt x="4" y="4"/>
                  </a:lnTo>
                  <a:lnTo>
                    <a:pt x="0" y="8"/>
                  </a:lnTo>
                  <a:lnTo>
                    <a:pt x="0" y="12"/>
                  </a:lnTo>
                  <a:lnTo>
                    <a:pt x="0" y="12"/>
                  </a:lnTo>
                  <a:lnTo>
                    <a:pt x="0" y="16"/>
                  </a:lnTo>
                  <a:lnTo>
                    <a:pt x="4" y="20"/>
                  </a:lnTo>
                  <a:lnTo>
                    <a:pt x="6" y="22"/>
                  </a:lnTo>
                  <a:lnTo>
                    <a:pt x="12" y="24"/>
                  </a:lnTo>
                  <a:lnTo>
                    <a:pt x="12" y="24"/>
                  </a:lnTo>
                  <a:lnTo>
                    <a:pt x="16" y="22"/>
                  </a:lnTo>
                  <a:lnTo>
                    <a:pt x="20" y="20"/>
                  </a:lnTo>
                  <a:lnTo>
                    <a:pt x="22" y="16"/>
                  </a:lnTo>
                  <a:lnTo>
                    <a:pt x="22" y="12"/>
                  </a:lnTo>
                  <a:lnTo>
                    <a:pt x="22" y="12"/>
                  </a:lnTo>
                  <a:lnTo>
                    <a:pt x="22" y="8"/>
                  </a:lnTo>
                  <a:lnTo>
                    <a:pt x="20" y="4"/>
                  </a:lnTo>
                  <a:lnTo>
                    <a:pt x="16" y="2"/>
                  </a:lnTo>
                  <a:lnTo>
                    <a:pt x="12"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98" name="Freeform 41"/>
            <p:cNvSpPr/>
            <p:nvPr/>
          </p:nvSpPr>
          <p:spPr bwMode="auto">
            <a:xfrm>
              <a:off x="2782888" y="196850"/>
              <a:ext cx="38100" cy="34925"/>
            </a:xfrm>
            <a:custGeom>
              <a:avLst/>
              <a:gdLst/>
              <a:ahLst/>
              <a:cxnLst>
                <a:cxn ang="0">
                  <a:pos x="12" y="0"/>
                </a:cxn>
                <a:cxn ang="0">
                  <a:pos x="12" y="0"/>
                </a:cxn>
                <a:cxn ang="0">
                  <a:pos x="8" y="0"/>
                </a:cxn>
                <a:cxn ang="0">
                  <a:pos x="4" y="2"/>
                </a:cxn>
                <a:cxn ang="0">
                  <a:pos x="2" y="6"/>
                </a:cxn>
                <a:cxn ang="0">
                  <a:pos x="0" y="10"/>
                </a:cxn>
                <a:cxn ang="0">
                  <a:pos x="0" y="10"/>
                </a:cxn>
                <a:cxn ang="0">
                  <a:pos x="2" y="14"/>
                </a:cxn>
                <a:cxn ang="0">
                  <a:pos x="4" y="18"/>
                </a:cxn>
                <a:cxn ang="0">
                  <a:pos x="8" y="20"/>
                </a:cxn>
                <a:cxn ang="0">
                  <a:pos x="12" y="22"/>
                </a:cxn>
                <a:cxn ang="0">
                  <a:pos x="12" y="22"/>
                </a:cxn>
                <a:cxn ang="0">
                  <a:pos x="16" y="20"/>
                </a:cxn>
                <a:cxn ang="0">
                  <a:pos x="20" y="18"/>
                </a:cxn>
                <a:cxn ang="0">
                  <a:pos x="22" y="14"/>
                </a:cxn>
                <a:cxn ang="0">
                  <a:pos x="24" y="10"/>
                </a:cxn>
                <a:cxn ang="0">
                  <a:pos x="24" y="10"/>
                </a:cxn>
                <a:cxn ang="0">
                  <a:pos x="22" y="6"/>
                </a:cxn>
                <a:cxn ang="0">
                  <a:pos x="20" y="2"/>
                </a:cxn>
                <a:cxn ang="0">
                  <a:pos x="16" y="0"/>
                </a:cxn>
                <a:cxn ang="0">
                  <a:pos x="12" y="0"/>
                </a:cxn>
              </a:cxnLst>
              <a:rect l="0" t="0" r="r" b="b"/>
              <a:pathLst>
                <a:path w="24" h="22">
                  <a:moveTo>
                    <a:pt x="12" y="0"/>
                  </a:moveTo>
                  <a:lnTo>
                    <a:pt x="12" y="0"/>
                  </a:lnTo>
                  <a:lnTo>
                    <a:pt x="8" y="0"/>
                  </a:lnTo>
                  <a:lnTo>
                    <a:pt x="4" y="2"/>
                  </a:lnTo>
                  <a:lnTo>
                    <a:pt x="2" y="6"/>
                  </a:lnTo>
                  <a:lnTo>
                    <a:pt x="0" y="10"/>
                  </a:lnTo>
                  <a:lnTo>
                    <a:pt x="0" y="10"/>
                  </a:lnTo>
                  <a:lnTo>
                    <a:pt x="2" y="14"/>
                  </a:lnTo>
                  <a:lnTo>
                    <a:pt x="4" y="18"/>
                  </a:lnTo>
                  <a:lnTo>
                    <a:pt x="8" y="20"/>
                  </a:lnTo>
                  <a:lnTo>
                    <a:pt x="12" y="22"/>
                  </a:lnTo>
                  <a:lnTo>
                    <a:pt x="12" y="22"/>
                  </a:lnTo>
                  <a:lnTo>
                    <a:pt x="16" y="20"/>
                  </a:lnTo>
                  <a:lnTo>
                    <a:pt x="20" y="18"/>
                  </a:lnTo>
                  <a:lnTo>
                    <a:pt x="22" y="14"/>
                  </a:lnTo>
                  <a:lnTo>
                    <a:pt x="24" y="10"/>
                  </a:lnTo>
                  <a:lnTo>
                    <a:pt x="24" y="10"/>
                  </a:lnTo>
                  <a:lnTo>
                    <a:pt x="22" y="6"/>
                  </a:lnTo>
                  <a:lnTo>
                    <a:pt x="20" y="2"/>
                  </a:lnTo>
                  <a:lnTo>
                    <a:pt x="16" y="0"/>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99" name="Freeform 42"/>
            <p:cNvSpPr/>
            <p:nvPr/>
          </p:nvSpPr>
          <p:spPr bwMode="auto">
            <a:xfrm>
              <a:off x="2782888" y="196850"/>
              <a:ext cx="38100" cy="34925"/>
            </a:xfrm>
            <a:custGeom>
              <a:avLst/>
              <a:gdLst/>
              <a:ahLst/>
              <a:cxnLst>
                <a:cxn ang="0">
                  <a:pos x="12" y="0"/>
                </a:cxn>
                <a:cxn ang="0">
                  <a:pos x="12" y="0"/>
                </a:cxn>
                <a:cxn ang="0">
                  <a:pos x="8" y="0"/>
                </a:cxn>
                <a:cxn ang="0">
                  <a:pos x="4" y="2"/>
                </a:cxn>
                <a:cxn ang="0">
                  <a:pos x="2" y="6"/>
                </a:cxn>
                <a:cxn ang="0">
                  <a:pos x="0" y="10"/>
                </a:cxn>
                <a:cxn ang="0">
                  <a:pos x="0" y="10"/>
                </a:cxn>
                <a:cxn ang="0">
                  <a:pos x="2" y="14"/>
                </a:cxn>
                <a:cxn ang="0">
                  <a:pos x="4" y="18"/>
                </a:cxn>
                <a:cxn ang="0">
                  <a:pos x="8" y="20"/>
                </a:cxn>
                <a:cxn ang="0">
                  <a:pos x="12" y="22"/>
                </a:cxn>
                <a:cxn ang="0">
                  <a:pos x="12" y="22"/>
                </a:cxn>
                <a:cxn ang="0">
                  <a:pos x="16" y="20"/>
                </a:cxn>
                <a:cxn ang="0">
                  <a:pos x="20" y="18"/>
                </a:cxn>
                <a:cxn ang="0">
                  <a:pos x="22" y="14"/>
                </a:cxn>
                <a:cxn ang="0">
                  <a:pos x="24" y="10"/>
                </a:cxn>
                <a:cxn ang="0">
                  <a:pos x="24" y="10"/>
                </a:cxn>
                <a:cxn ang="0">
                  <a:pos x="22" y="6"/>
                </a:cxn>
                <a:cxn ang="0">
                  <a:pos x="20" y="2"/>
                </a:cxn>
                <a:cxn ang="0">
                  <a:pos x="16" y="0"/>
                </a:cxn>
                <a:cxn ang="0">
                  <a:pos x="12" y="0"/>
                </a:cxn>
              </a:cxnLst>
              <a:rect l="0" t="0" r="r" b="b"/>
              <a:pathLst>
                <a:path w="24" h="22">
                  <a:moveTo>
                    <a:pt x="12" y="0"/>
                  </a:moveTo>
                  <a:lnTo>
                    <a:pt x="12" y="0"/>
                  </a:lnTo>
                  <a:lnTo>
                    <a:pt x="8" y="0"/>
                  </a:lnTo>
                  <a:lnTo>
                    <a:pt x="4" y="2"/>
                  </a:lnTo>
                  <a:lnTo>
                    <a:pt x="2" y="6"/>
                  </a:lnTo>
                  <a:lnTo>
                    <a:pt x="0" y="10"/>
                  </a:lnTo>
                  <a:lnTo>
                    <a:pt x="0" y="10"/>
                  </a:lnTo>
                  <a:lnTo>
                    <a:pt x="2" y="14"/>
                  </a:lnTo>
                  <a:lnTo>
                    <a:pt x="4" y="18"/>
                  </a:lnTo>
                  <a:lnTo>
                    <a:pt x="8" y="20"/>
                  </a:lnTo>
                  <a:lnTo>
                    <a:pt x="12" y="22"/>
                  </a:lnTo>
                  <a:lnTo>
                    <a:pt x="12" y="22"/>
                  </a:lnTo>
                  <a:lnTo>
                    <a:pt x="16" y="20"/>
                  </a:lnTo>
                  <a:lnTo>
                    <a:pt x="20" y="18"/>
                  </a:lnTo>
                  <a:lnTo>
                    <a:pt x="22" y="14"/>
                  </a:lnTo>
                  <a:lnTo>
                    <a:pt x="24" y="10"/>
                  </a:lnTo>
                  <a:lnTo>
                    <a:pt x="24" y="10"/>
                  </a:lnTo>
                  <a:lnTo>
                    <a:pt x="22" y="6"/>
                  </a:lnTo>
                  <a:lnTo>
                    <a:pt x="20" y="2"/>
                  </a:lnTo>
                  <a:lnTo>
                    <a:pt x="16" y="0"/>
                  </a:lnTo>
                  <a:lnTo>
                    <a:pt x="12"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700" name="Freeform 43"/>
            <p:cNvSpPr/>
            <p:nvPr/>
          </p:nvSpPr>
          <p:spPr bwMode="auto">
            <a:xfrm>
              <a:off x="1325563" y="301625"/>
              <a:ext cx="34925" cy="34925"/>
            </a:xfrm>
            <a:custGeom>
              <a:avLst/>
              <a:gdLst/>
              <a:ahLst/>
              <a:cxnLst>
                <a:cxn ang="0">
                  <a:pos x="10" y="0"/>
                </a:cxn>
                <a:cxn ang="0">
                  <a:pos x="10" y="0"/>
                </a:cxn>
                <a:cxn ang="0">
                  <a:pos x="6" y="2"/>
                </a:cxn>
                <a:cxn ang="0">
                  <a:pos x="2" y="4"/>
                </a:cxn>
                <a:cxn ang="0">
                  <a:pos x="0" y="8"/>
                </a:cxn>
                <a:cxn ang="0">
                  <a:pos x="0" y="12"/>
                </a:cxn>
                <a:cxn ang="0">
                  <a:pos x="0" y="12"/>
                </a:cxn>
                <a:cxn ang="0">
                  <a:pos x="0" y="16"/>
                </a:cxn>
                <a:cxn ang="0">
                  <a:pos x="2" y="20"/>
                </a:cxn>
                <a:cxn ang="0">
                  <a:pos x="6" y="22"/>
                </a:cxn>
                <a:cxn ang="0">
                  <a:pos x="10" y="22"/>
                </a:cxn>
                <a:cxn ang="0">
                  <a:pos x="10" y="22"/>
                </a:cxn>
                <a:cxn ang="0">
                  <a:pos x="14" y="22"/>
                </a:cxn>
                <a:cxn ang="0">
                  <a:pos x="18" y="20"/>
                </a:cxn>
                <a:cxn ang="0">
                  <a:pos x="20" y="16"/>
                </a:cxn>
                <a:cxn ang="0">
                  <a:pos x="22" y="12"/>
                </a:cxn>
                <a:cxn ang="0">
                  <a:pos x="22" y="12"/>
                </a:cxn>
                <a:cxn ang="0">
                  <a:pos x="20" y="8"/>
                </a:cxn>
                <a:cxn ang="0">
                  <a:pos x="18" y="4"/>
                </a:cxn>
                <a:cxn ang="0">
                  <a:pos x="14" y="2"/>
                </a:cxn>
                <a:cxn ang="0">
                  <a:pos x="10" y="0"/>
                </a:cxn>
              </a:cxnLst>
              <a:rect l="0" t="0" r="r" b="b"/>
              <a:pathLst>
                <a:path w="22" h="22">
                  <a:moveTo>
                    <a:pt x="10" y="0"/>
                  </a:moveTo>
                  <a:lnTo>
                    <a:pt x="10" y="0"/>
                  </a:lnTo>
                  <a:lnTo>
                    <a:pt x="6" y="2"/>
                  </a:lnTo>
                  <a:lnTo>
                    <a:pt x="2" y="4"/>
                  </a:lnTo>
                  <a:lnTo>
                    <a:pt x="0" y="8"/>
                  </a:lnTo>
                  <a:lnTo>
                    <a:pt x="0" y="12"/>
                  </a:lnTo>
                  <a:lnTo>
                    <a:pt x="0" y="12"/>
                  </a:lnTo>
                  <a:lnTo>
                    <a:pt x="0" y="16"/>
                  </a:lnTo>
                  <a:lnTo>
                    <a:pt x="2" y="20"/>
                  </a:lnTo>
                  <a:lnTo>
                    <a:pt x="6" y="22"/>
                  </a:lnTo>
                  <a:lnTo>
                    <a:pt x="10" y="22"/>
                  </a:lnTo>
                  <a:lnTo>
                    <a:pt x="10" y="22"/>
                  </a:lnTo>
                  <a:lnTo>
                    <a:pt x="14" y="22"/>
                  </a:lnTo>
                  <a:lnTo>
                    <a:pt x="18" y="20"/>
                  </a:lnTo>
                  <a:lnTo>
                    <a:pt x="20" y="16"/>
                  </a:lnTo>
                  <a:lnTo>
                    <a:pt x="22" y="12"/>
                  </a:lnTo>
                  <a:lnTo>
                    <a:pt x="22" y="12"/>
                  </a:lnTo>
                  <a:lnTo>
                    <a:pt x="20" y="8"/>
                  </a:lnTo>
                  <a:lnTo>
                    <a:pt x="18" y="4"/>
                  </a:lnTo>
                  <a:lnTo>
                    <a:pt x="14" y="2"/>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701" name="Freeform 44"/>
            <p:cNvSpPr/>
            <p:nvPr/>
          </p:nvSpPr>
          <p:spPr bwMode="auto">
            <a:xfrm>
              <a:off x="1325563" y="301625"/>
              <a:ext cx="34925" cy="34925"/>
            </a:xfrm>
            <a:custGeom>
              <a:avLst/>
              <a:gdLst/>
              <a:ahLst/>
              <a:cxnLst>
                <a:cxn ang="0">
                  <a:pos x="10" y="0"/>
                </a:cxn>
                <a:cxn ang="0">
                  <a:pos x="10" y="0"/>
                </a:cxn>
                <a:cxn ang="0">
                  <a:pos x="6" y="2"/>
                </a:cxn>
                <a:cxn ang="0">
                  <a:pos x="2" y="4"/>
                </a:cxn>
                <a:cxn ang="0">
                  <a:pos x="0" y="8"/>
                </a:cxn>
                <a:cxn ang="0">
                  <a:pos x="0" y="12"/>
                </a:cxn>
                <a:cxn ang="0">
                  <a:pos x="0" y="12"/>
                </a:cxn>
                <a:cxn ang="0">
                  <a:pos x="0" y="16"/>
                </a:cxn>
                <a:cxn ang="0">
                  <a:pos x="2" y="20"/>
                </a:cxn>
                <a:cxn ang="0">
                  <a:pos x="6" y="22"/>
                </a:cxn>
                <a:cxn ang="0">
                  <a:pos x="10" y="22"/>
                </a:cxn>
                <a:cxn ang="0">
                  <a:pos x="10" y="22"/>
                </a:cxn>
                <a:cxn ang="0">
                  <a:pos x="14" y="22"/>
                </a:cxn>
                <a:cxn ang="0">
                  <a:pos x="18" y="20"/>
                </a:cxn>
                <a:cxn ang="0">
                  <a:pos x="20" y="16"/>
                </a:cxn>
                <a:cxn ang="0">
                  <a:pos x="22" y="12"/>
                </a:cxn>
                <a:cxn ang="0">
                  <a:pos x="22" y="12"/>
                </a:cxn>
                <a:cxn ang="0">
                  <a:pos x="20" y="8"/>
                </a:cxn>
                <a:cxn ang="0">
                  <a:pos x="18" y="4"/>
                </a:cxn>
                <a:cxn ang="0">
                  <a:pos x="14" y="2"/>
                </a:cxn>
                <a:cxn ang="0">
                  <a:pos x="10" y="0"/>
                </a:cxn>
              </a:cxnLst>
              <a:rect l="0" t="0" r="r" b="b"/>
              <a:pathLst>
                <a:path w="22" h="22">
                  <a:moveTo>
                    <a:pt x="10" y="0"/>
                  </a:moveTo>
                  <a:lnTo>
                    <a:pt x="10" y="0"/>
                  </a:lnTo>
                  <a:lnTo>
                    <a:pt x="6" y="2"/>
                  </a:lnTo>
                  <a:lnTo>
                    <a:pt x="2" y="4"/>
                  </a:lnTo>
                  <a:lnTo>
                    <a:pt x="0" y="8"/>
                  </a:lnTo>
                  <a:lnTo>
                    <a:pt x="0" y="12"/>
                  </a:lnTo>
                  <a:lnTo>
                    <a:pt x="0" y="12"/>
                  </a:lnTo>
                  <a:lnTo>
                    <a:pt x="0" y="16"/>
                  </a:lnTo>
                  <a:lnTo>
                    <a:pt x="2" y="20"/>
                  </a:lnTo>
                  <a:lnTo>
                    <a:pt x="6" y="22"/>
                  </a:lnTo>
                  <a:lnTo>
                    <a:pt x="10" y="22"/>
                  </a:lnTo>
                  <a:lnTo>
                    <a:pt x="10" y="22"/>
                  </a:lnTo>
                  <a:lnTo>
                    <a:pt x="14" y="22"/>
                  </a:lnTo>
                  <a:lnTo>
                    <a:pt x="18" y="20"/>
                  </a:lnTo>
                  <a:lnTo>
                    <a:pt x="20" y="16"/>
                  </a:lnTo>
                  <a:lnTo>
                    <a:pt x="22" y="12"/>
                  </a:lnTo>
                  <a:lnTo>
                    <a:pt x="22" y="12"/>
                  </a:lnTo>
                  <a:lnTo>
                    <a:pt x="20" y="8"/>
                  </a:lnTo>
                  <a:lnTo>
                    <a:pt x="18" y="4"/>
                  </a:lnTo>
                  <a:lnTo>
                    <a:pt x="14" y="2"/>
                  </a:lnTo>
                  <a:lnTo>
                    <a:pt x="10"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702" name="Freeform 45"/>
            <p:cNvSpPr/>
            <p:nvPr/>
          </p:nvSpPr>
          <p:spPr bwMode="auto">
            <a:xfrm>
              <a:off x="1906588" y="336550"/>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703" name="Freeform 46"/>
            <p:cNvSpPr/>
            <p:nvPr/>
          </p:nvSpPr>
          <p:spPr bwMode="auto">
            <a:xfrm>
              <a:off x="1906588" y="336550"/>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704" name="Freeform 47"/>
            <p:cNvSpPr/>
            <p:nvPr/>
          </p:nvSpPr>
          <p:spPr bwMode="auto">
            <a:xfrm>
              <a:off x="1433513" y="558800"/>
              <a:ext cx="25400" cy="22225"/>
            </a:xfrm>
            <a:custGeom>
              <a:avLst/>
              <a:gdLst/>
              <a:ahLst/>
              <a:cxnLst>
                <a:cxn ang="0">
                  <a:pos x="8" y="0"/>
                </a:cxn>
                <a:cxn ang="0">
                  <a:pos x="8" y="0"/>
                </a:cxn>
                <a:cxn ang="0">
                  <a:pos x="4" y="2"/>
                </a:cxn>
                <a:cxn ang="0">
                  <a:pos x="0" y="6"/>
                </a:cxn>
                <a:cxn ang="0">
                  <a:pos x="0" y="6"/>
                </a:cxn>
                <a:cxn ang="0">
                  <a:pos x="4" y="12"/>
                </a:cxn>
                <a:cxn ang="0">
                  <a:pos x="8" y="14"/>
                </a:cxn>
                <a:cxn ang="0">
                  <a:pos x="8" y="14"/>
                </a:cxn>
                <a:cxn ang="0">
                  <a:pos x="12" y="12"/>
                </a:cxn>
                <a:cxn ang="0">
                  <a:pos x="16" y="6"/>
                </a:cxn>
                <a:cxn ang="0">
                  <a:pos x="16" y="6"/>
                </a:cxn>
                <a:cxn ang="0">
                  <a:pos x="12" y="2"/>
                </a:cxn>
                <a:cxn ang="0">
                  <a:pos x="8" y="0"/>
                </a:cxn>
              </a:cxnLst>
              <a:rect l="0" t="0" r="r" b="b"/>
              <a:pathLst>
                <a:path w="16" h="14">
                  <a:moveTo>
                    <a:pt x="8" y="0"/>
                  </a:moveTo>
                  <a:lnTo>
                    <a:pt x="8" y="0"/>
                  </a:lnTo>
                  <a:lnTo>
                    <a:pt x="4" y="2"/>
                  </a:lnTo>
                  <a:lnTo>
                    <a:pt x="0" y="6"/>
                  </a:lnTo>
                  <a:lnTo>
                    <a:pt x="0" y="6"/>
                  </a:lnTo>
                  <a:lnTo>
                    <a:pt x="4" y="12"/>
                  </a:lnTo>
                  <a:lnTo>
                    <a:pt x="8" y="14"/>
                  </a:lnTo>
                  <a:lnTo>
                    <a:pt x="8" y="14"/>
                  </a:lnTo>
                  <a:lnTo>
                    <a:pt x="12" y="12"/>
                  </a:lnTo>
                  <a:lnTo>
                    <a:pt x="16" y="6"/>
                  </a:lnTo>
                  <a:lnTo>
                    <a:pt x="16"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705" name="Freeform 48"/>
            <p:cNvSpPr/>
            <p:nvPr/>
          </p:nvSpPr>
          <p:spPr bwMode="auto">
            <a:xfrm>
              <a:off x="1433513" y="558800"/>
              <a:ext cx="25400" cy="22225"/>
            </a:xfrm>
            <a:custGeom>
              <a:avLst/>
              <a:gdLst/>
              <a:ahLst/>
              <a:cxnLst>
                <a:cxn ang="0">
                  <a:pos x="8" y="0"/>
                </a:cxn>
                <a:cxn ang="0">
                  <a:pos x="8" y="0"/>
                </a:cxn>
                <a:cxn ang="0">
                  <a:pos x="4" y="2"/>
                </a:cxn>
                <a:cxn ang="0">
                  <a:pos x="0" y="6"/>
                </a:cxn>
                <a:cxn ang="0">
                  <a:pos x="0" y="6"/>
                </a:cxn>
                <a:cxn ang="0">
                  <a:pos x="4" y="12"/>
                </a:cxn>
                <a:cxn ang="0">
                  <a:pos x="8" y="14"/>
                </a:cxn>
                <a:cxn ang="0">
                  <a:pos x="8" y="14"/>
                </a:cxn>
                <a:cxn ang="0">
                  <a:pos x="12" y="12"/>
                </a:cxn>
                <a:cxn ang="0">
                  <a:pos x="16" y="6"/>
                </a:cxn>
                <a:cxn ang="0">
                  <a:pos x="16" y="6"/>
                </a:cxn>
                <a:cxn ang="0">
                  <a:pos x="12" y="2"/>
                </a:cxn>
                <a:cxn ang="0">
                  <a:pos x="8" y="0"/>
                </a:cxn>
              </a:cxnLst>
              <a:rect l="0" t="0" r="r" b="b"/>
              <a:pathLst>
                <a:path w="16" h="14">
                  <a:moveTo>
                    <a:pt x="8" y="0"/>
                  </a:moveTo>
                  <a:lnTo>
                    <a:pt x="8" y="0"/>
                  </a:lnTo>
                  <a:lnTo>
                    <a:pt x="4" y="2"/>
                  </a:lnTo>
                  <a:lnTo>
                    <a:pt x="0" y="6"/>
                  </a:lnTo>
                  <a:lnTo>
                    <a:pt x="0" y="6"/>
                  </a:lnTo>
                  <a:lnTo>
                    <a:pt x="4" y="12"/>
                  </a:lnTo>
                  <a:lnTo>
                    <a:pt x="8" y="14"/>
                  </a:lnTo>
                  <a:lnTo>
                    <a:pt x="8" y="14"/>
                  </a:lnTo>
                  <a:lnTo>
                    <a:pt x="12" y="12"/>
                  </a:lnTo>
                  <a:lnTo>
                    <a:pt x="16" y="6"/>
                  </a:lnTo>
                  <a:lnTo>
                    <a:pt x="16"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706" name="Freeform 49"/>
            <p:cNvSpPr/>
            <p:nvPr/>
          </p:nvSpPr>
          <p:spPr bwMode="auto">
            <a:xfrm>
              <a:off x="1338263" y="939800"/>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707" name="Freeform 50"/>
            <p:cNvSpPr/>
            <p:nvPr/>
          </p:nvSpPr>
          <p:spPr bwMode="auto">
            <a:xfrm>
              <a:off x="1338263" y="939800"/>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708" name="Freeform 51"/>
            <p:cNvSpPr/>
            <p:nvPr/>
          </p:nvSpPr>
          <p:spPr bwMode="auto">
            <a:xfrm>
              <a:off x="2224088" y="412750"/>
              <a:ext cx="47625" cy="47625"/>
            </a:xfrm>
            <a:custGeom>
              <a:avLst/>
              <a:gdLst/>
              <a:ahLst/>
              <a:cxnLst>
                <a:cxn ang="0">
                  <a:pos x="14" y="0"/>
                </a:cxn>
                <a:cxn ang="0">
                  <a:pos x="14" y="0"/>
                </a:cxn>
                <a:cxn ang="0">
                  <a:pos x="8" y="2"/>
                </a:cxn>
                <a:cxn ang="0">
                  <a:pos x="4" y="4"/>
                </a:cxn>
                <a:cxn ang="0">
                  <a:pos x="2" y="8"/>
                </a:cxn>
                <a:cxn ang="0">
                  <a:pos x="0" y="14"/>
                </a:cxn>
                <a:cxn ang="0">
                  <a:pos x="0" y="14"/>
                </a:cxn>
                <a:cxn ang="0">
                  <a:pos x="2" y="20"/>
                </a:cxn>
                <a:cxn ang="0">
                  <a:pos x="4" y="24"/>
                </a:cxn>
                <a:cxn ang="0">
                  <a:pos x="8" y="28"/>
                </a:cxn>
                <a:cxn ang="0">
                  <a:pos x="14" y="30"/>
                </a:cxn>
                <a:cxn ang="0">
                  <a:pos x="14" y="30"/>
                </a:cxn>
                <a:cxn ang="0">
                  <a:pos x="20" y="28"/>
                </a:cxn>
                <a:cxn ang="0">
                  <a:pos x="24" y="24"/>
                </a:cxn>
                <a:cxn ang="0">
                  <a:pos x="28" y="20"/>
                </a:cxn>
                <a:cxn ang="0">
                  <a:pos x="30" y="14"/>
                </a:cxn>
                <a:cxn ang="0">
                  <a:pos x="30" y="14"/>
                </a:cxn>
                <a:cxn ang="0">
                  <a:pos x="28" y="8"/>
                </a:cxn>
                <a:cxn ang="0">
                  <a:pos x="24" y="4"/>
                </a:cxn>
                <a:cxn ang="0">
                  <a:pos x="20" y="2"/>
                </a:cxn>
                <a:cxn ang="0">
                  <a:pos x="14" y="0"/>
                </a:cxn>
              </a:cxnLst>
              <a:rect l="0" t="0" r="r" b="b"/>
              <a:pathLst>
                <a:path w="30" h="30">
                  <a:moveTo>
                    <a:pt x="14" y="0"/>
                  </a:moveTo>
                  <a:lnTo>
                    <a:pt x="14" y="0"/>
                  </a:lnTo>
                  <a:lnTo>
                    <a:pt x="8" y="2"/>
                  </a:lnTo>
                  <a:lnTo>
                    <a:pt x="4" y="4"/>
                  </a:lnTo>
                  <a:lnTo>
                    <a:pt x="2" y="8"/>
                  </a:lnTo>
                  <a:lnTo>
                    <a:pt x="0" y="14"/>
                  </a:lnTo>
                  <a:lnTo>
                    <a:pt x="0" y="14"/>
                  </a:lnTo>
                  <a:lnTo>
                    <a:pt x="2" y="20"/>
                  </a:lnTo>
                  <a:lnTo>
                    <a:pt x="4" y="24"/>
                  </a:lnTo>
                  <a:lnTo>
                    <a:pt x="8" y="28"/>
                  </a:lnTo>
                  <a:lnTo>
                    <a:pt x="14" y="30"/>
                  </a:lnTo>
                  <a:lnTo>
                    <a:pt x="14" y="30"/>
                  </a:lnTo>
                  <a:lnTo>
                    <a:pt x="20" y="28"/>
                  </a:lnTo>
                  <a:lnTo>
                    <a:pt x="24" y="24"/>
                  </a:lnTo>
                  <a:lnTo>
                    <a:pt x="28" y="20"/>
                  </a:lnTo>
                  <a:lnTo>
                    <a:pt x="30" y="14"/>
                  </a:lnTo>
                  <a:lnTo>
                    <a:pt x="30" y="14"/>
                  </a:lnTo>
                  <a:lnTo>
                    <a:pt x="28" y="8"/>
                  </a:lnTo>
                  <a:lnTo>
                    <a:pt x="24" y="4"/>
                  </a:lnTo>
                  <a:lnTo>
                    <a:pt x="20" y="2"/>
                  </a:lnTo>
                  <a:lnTo>
                    <a:pt x="14"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709" name="Freeform 52"/>
            <p:cNvSpPr/>
            <p:nvPr/>
          </p:nvSpPr>
          <p:spPr bwMode="auto">
            <a:xfrm>
              <a:off x="2224088" y="412750"/>
              <a:ext cx="47625" cy="47625"/>
            </a:xfrm>
            <a:custGeom>
              <a:avLst/>
              <a:gdLst/>
              <a:ahLst/>
              <a:cxnLst>
                <a:cxn ang="0">
                  <a:pos x="14" y="0"/>
                </a:cxn>
                <a:cxn ang="0">
                  <a:pos x="14" y="0"/>
                </a:cxn>
                <a:cxn ang="0">
                  <a:pos x="8" y="2"/>
                </a:cxn>
                <a:cxn ang="0">
                  <a:pos x="4" y="4"/>
                </a:cxn>
                <a:cxn ang="0">
                  <a:pos x="2" y="8"/>
                </a:cxn>
                <a:cxn ang="0">
                  <a:pos x="0" y="14"/>
                </a:cxn>
                <a:cxn ang="0">
                  <a:pos x="0" y="14"/>
                </a:cxn>
                <a:cxn ang="0">
                  <a:pos x="2" y="20"/>
                </a:cxn>
                <a:cxn ang="0">
                  <a:pos x="4" y="24"/>
                </a:cxn>
                <a:cxn ang="0">
                  <a:pos x="8" y="28"/>
                </a:cxn>
                <a:cxn ang="0">
                  <a:pos x="14" y="30"/>
                </a:cxn>
                <a:cxn ang="0">
                  <a:pos x="14" y="30"/>
                </a:cxn>
                <a:cxn ang="0">
                  <a:pos x="20" y="28"/>
                </a:cxn>
                <a:cxn ang="0">
                  <a:pos x="24" y="24"/>
                </a:cxn>
                <a:cxn ang="0">
                  <a:pos x="28" y="20"/>
                </a:cxn>
                <a:cxn ang="0">
                  <a:pos x="30" y="14"/>
                </a:cxn>
                <a:cxn ang="0">
                  <a:pos x="30" y="14"/>
                </a:cxn>
                <a:cxn ang="0">
                  <a:pos x="28" y="8"/>
                </a:cxn>
                <a:cxn ang="0">
                  <a:pos x="24" y="4"/>
                </a:cxn>
                <a:cxn ang="0">
                  <a:pos x="20" y="2"/>
                </a:cxn>
                <a:cxn ang="0">
                  <a:pos x="14" y="0"/>
                </a:cxn>
              </a:cxnLst>
              <a:rect l="0" t="0" r="r" b="b"/>
              <a:pathLst>
                <a:path w="30" h="30">
                  <a:moveTo>
                    <a:pt x="14" y="0"/>
                  </a:moveTo>
                  <a:lnTo>
                    <a:pt x="14" y="0"/>
                  </a:lnTo>
                  <a:lnTo>
                    <a:pt x="8" y="2"/>
                  </a:lnTo>
                  <a:lnTo>
                    <a:pt x="4" y="4"/>
                  </a:lnTo>
                  <a:lnTo>
                    <a:pt x="2" y="8"/>
                  </a:lnTo>
                  <a:lnTo>
                    <a:pt x="0" y="14"/>
                  </a:lnTo>
                  <a:lnTo>
                    <a:pt x="0" y="14"/>
                  </a:lnTo>
                  <a:lnTo>
                    <a:pt x="2" y="20"/>
                  </a:lnTo>
                  <a:lnTo>
                    <a:pt x="4" y="24"/>
                  </a:lnTo>
                  <a:lnTo>
                    <a:pt x="8" y="28"/>
                  </a:lnTo>
                  <a:lnTo>
                    <a:pt x="14" y="30"/>
                  </a:lnTo>
                  <a:lnTo>
                    <a:pt x="14" y="30"/>
                  </a:lnTo>
                  <a:lnTo>
                    <a:pt x="20" y="28"/>
                  </a:lnTo>
                  <a:lnTo>
                    <a:pt x="24" y="24"/>
                  </a:lnTo>
                  <a:lnTo>
                    <a:pt x="28" y="20"/>
                  </a:lnTo>
                  <a:lnTo>
                    <a:pt x="30" y="14"/>
                  </a:lnTo>
                  <a:lnTo>
                    <a:pt x="30" y="14"/>
                  </a:lnTo>
                  <a:lnTo>
                    <a:pt x="28" y="8"/>
                  </a:lnTo>
                  <a:lnTo>
                    <a:pt x="24" y="4"/>
                  </a:lnTo>
                  <a:lnTo>
                    <a:pt x="20" y="2"/>
                  </a:lnTo>
                  <a:lnTo>
                    <a:pt x="14"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710" name="Freeform 53"/>
            <p:cNvSpPr/>
            <p:nvPr/>
          </p:nvSpPr>
          <p:spPr bwMode="auto">
            <a:xfrm>
              <a:off x="2598738" y="476250"/>
              <a:ext cx="28575" cy="28575"/>
            </a:xfrm>
            <a:custGeom>
              <a:avLst/>
              <a:gdLst/>
              <a:ahLst/>
              <a:cxnLst>
                <a:cxn ang="0">
                  <a:pos x="8" y="0"/>
                </a:cxn>
                <a:cxn ang="0">
                  <a:pos x="8" y="0"/>
                </a:cxn>
                <a:cxn ang="0">
                  <a:pos x="4" y="0"/>
                </a:cxn>
                <a:cxn ang="0">
                  <a:pos x="2" y="2"/>
                </a:cxn>
                <a:cxn ang="0">
                  <a:pos x="0" y="4"/>
                </a:cxn>
                <a:cxn ang="0">
                  <a:pos x="0" y="8"/>
                </a:cxn>
                <a:cxn ang="0">
                  <a:pos x="0" y="8"/>
                </a:cxn>
                <a:cxn ang="0">
                  <a:pos x="0" y="12"/>
                </a:cxn>
                <a:cxn ang="0">
                  <a:pos x="2" y="14"/>
                </a:cxn>
                <a:cxn ang="0">
                  <a:pos x="4" y="16"/>
                </a:cxn>
                <a:cxn ang="0">
                  <a:pos x="8" y="18"/>
                </a:cxn>
                <a:cxn ang="0">
                  <a:pos x="8" y="18"/>
                </a:cxn>
                <a:cxn ang="0">
                  <a:pos x="12" y="16"/>
                </a:cxn>
                <a:cxn ang="0">
                  <a:pos x="14" y="14"/>
                </a:cxn>
                <a:cxn ang="0">
                  <a:pos x="16" y="12"/>
                </a:cxn>
                <a:cxn ang="0">
                  <a:pos x="18" y="8"/>
                </a:cxn>
                <a:cxn ang="0">
                  <a:pos x="18" y="8"/>
                </a:cxn>
                <a:cxn ang="0">
                  <a:pos x="16" y="4"/>
                </a:cxn>
                <a:cxn ang="0">
                  <a:pos x="14" y="2"/>
                </a:cxn>
                <a:cxn ang="0">
                  <a:pos x="12" y="0"/>
                </a:cxn>
                <a:cxn ang="0">
                  <a:pos x="8" y="0"/>
                </a:cxn>
              </a:cxnLst>
              <a:rect l="0" t="0" r="r" b="b"/>
              <a:pathLst>
                <a:path w="18" h="18">
                  <a:moveTo>
                    <a:pt x="8" y="0"/>
                  </a:moveTo>
                  <a:lnTo>
                    <a:pt x="8" y="0"/>
                  </a:lnTo>
                  <a:lnTo>
                    <a:pt x="4" y="0"/>
                  </a:lnTo>
                  <a:lnTo>
                    <a:pt x="2" y="2"/>
                  </a:lnTo>
                  <a:lnTo>
                    <a:pt x="0" y="4"/>
                  </a:lnTo>
                  <a:lnTo>
                    <a:pt x="0" y="8"/>
                  </a:lnTo>
                  <a:lnTo>
                    <a:pt x="0" y="8"/>
                  </a:lnTo>
                  <a:lnTo>
                    <a:pt x="0" y="12"/>
                  </a:lnTo>
                  <a:lnTo>
                    <a:pt x="2" y="14"/>
                  </a:lnTo>
                  <a:lnTo>
                    <a:pt x="4" y="16"/>
                  </a:lnTo>
                  <a:lnTo>
                    <a:pt x="8" y="18"/>
                  </a:lnTo>
                  <a:lnTo>
                    <a:pt x="8" y="18"/>
                  </a:lnTo>
                  <a:lnTo>
                    <a:pt x="12" y="16"/>
                  </a:lnTo>
                  <a:lnTo>
                    <a:pt x="14" y="14"/>
                  </a:lnTo>
                  <a:lnTo>
                    <a:pt x="16" y="12"/>
                  </a:lnTo>
                  <a:lnTo>
                    <a:pt x="18" y="8"/>
                  </a:lnTo>
                  <a:lnTo>
                    <a:pt x="18" y="8"/>
                  </a:lnTo>
                  <a:lnTo>
                    <a:pt x="16" y="4"/>
                  </a:lnTo>
                  <a:lnTo>
                    <a:pt x="14" y="2"/>
                  </a:lnTo>
                  <a:lnTo>
                    <a:pt x="12" y="0"/>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711" name="Freeform 54"/>
            <p:cNvSpPr/>
            <p:nvPr/>
          </p:nvSpPr>
          <p:spPr bwMode="auto">
            <a:xfrm>
              <a:off x="2598738" y="476250"/>
              <a:ext cx="28575" cy="28575"/>
            </a:xfrm>
            <a:custGeom>
              <a:avLst/>
              <a:gdLst/>
              <a:ahLst/>
              <a:cxnLst>
                <a:cxn ang="0">
                  <a:pos x="8" y="0"/>
                </a:cxn>
                <a:cxn ang="0">
                  <a:pos x="8" y="0"/>
                </a:cxn>
                <a:cxn ang="0">
                  <a:pos x="4" y="0"/>
                </a:cxn>
                <a:cxn ang="0">
                  <a:pos x="2" y="2"/>
                </a:cxn>
                <a:cxn ang="0">
                  <a:pos x="0" y="4"/>
                </a:cxn>
                <a:cxn ang="0">
                  <a:pos x="0" y="8"/>
                </a:cxn>
                <a:cxn ang="0">
                  <a:pos x="0" y="8"/>
                </a:cxn>
                <a:cxn ang="0">
                  <a:pos x="0" y="12"/>
                </a:cxn>
                <a:cxn ang="0">
                  <a:pos x="2" y="14"/>
                </a:cxn>
                <a:cxn ang="0">
                  <a:pos x="4" y="16"/>
                </a:cxn>
                <a:cxn ang="0">
                  <a:pos x="8" y="18"/>
                </a:cxn>
                <a:cxn ang="0">
                  <a:pos x="8" y="18"/>
                </a:cxn>
                <a:cxn ang="0">
                  <a:pos x="12" y="16"/>
                </a:cxn>
                <a:cxn ang="0">
                  <a:pos x="14" y="14"/>
                </a:cxn>
                <a:cxn ang="0">
                  <a:pos x="16" y="12"/>
                </a:cxn>
                <a:cxn ang="0">
                  <a:pos x="18" y="8"/>
                </a:cxn>
                <a:cxn ang="0">
                  <a:pos x="18" y="8"/>
                </a:cxn>
                <a:cxn ang="0">
                  <a:pos x="16" y="4"/>
                </a:cxn>
                <a:cxn ang="0">
                  <a:pos x="14" y="2"/>
                </a:cxn>
                <a:cxn ang="0">
                  <a:pos x="12" y="0"/>
                </a:cxn>
                <a:cxn ang="0">
                  <a:pos x="8" y="0"/>
                </a:cxn>
              </a:cxnLst>
              <a:rect l="0" t="0" r="r" b="b"/>
              <a:pathLst>
                <a:path w="18" h="18">
                  <a:moveTo>
                    <a:pt x="8" y="0"/>
                  </a:moveTo>
                  <a:lnTo>
                    <a:pt x="8" y="0"/>
                  </a:lnTo>
                  <a:lnTo>
                    <a:pt x="4" y="0"/>
                  </a:lnTo>
                  <a:lnTo>
                    <a:pt x="2" y="2"/>
                  </a:lnTo>
                  <a:lnTo>
                    <a:pt x="0" y="4"/>
                  </a:lnTo>
                  <a:lnTo>
                    <a:pt x="0" y="8"/>
                  </a:lnTo>
                  <a:lnTo>
                    <a:pt x="0" y="8"/>
                  </a:lnTo>
                  <a:lnTo>
                    <a:pt x="0" y="12"/>
                  </a:lnTo>
                  <a:lnTo>
                    <a:pt x="2" y="14"/>
                  </a:lnTo>
                  <a:lnTo>
                    <a:pt x="4" y="16"/>
                  </a:lnTo>
                  <a:lnTo>
                    <a:pt x="8" y="18"/>
                  </a:lnTo>
                  <a:lnTo>
                    <a:pt x="8" y="18"/>
                  </a:lnTo>
                  <a:lnTo>
                    <a:pt x="12" y="16"/>
                  </a:lnTo>
                  <a:lnTo>
                    <a:pt x="14" y="14"/>
                  </a:lnTo>
                  <a:lnTo>
                    <a:pt x="16" y="12"/>
                  </a:lnTo>
                  <a:lnTo>
                    <a:pt x="18" y="8"/>
                  </a:lnTo>
                  <a:lnTo>
                    <a:pt x="18" y="8"/>
                  </a:lnTo>
                  <a:lnTo>
                    <a:pt x="16" y="4"/>
                  </a:lnTo>
                  <a:lnTo>
                    <a:pt x="14" y="2"/>
                  </a:lnTo>
                  <a:lnTo>
                    <a:pt x="12" y="0"/>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712" name="Freeform 55"/>
            <p:cNvSpPr/>
            <p:nvPr/>
          </p:nvSpPr>
          <p:spPr bwMode="auto">
            <a:xfrm>
              <a:off x="3144838" y="257175"/>
              <a:ext cx="22225" cy="19050"/>
            </a:xfrm>
            <a:custGeom>
              <a:avLst/>
              <a:gdLst/>
              <a:ahLst/>
              <a:cxnLst>
                <a:cxn ang="0">
                  <a:pos x="6" y="0"/>
                </a:cxn>
                <a:cxn ang="0">
                  <a:pos x="6" y="0"/>
                </a:cxn>
                <a:cxn ang="0">
                  <a:pos x="2" y="2"/>
                </a:cxn>
                <a:cxn ang="0">
                  <a:pos x="0" y="6"/>
                </a:cxn>
                <a:cxn ang="0">
                  <a:pos x="0" y="6"/>
                </a:cxn>
                <a:cxn ang="0">
                  <a:pos x="2" y="10"/>
                </a:cxn>
                <a:cxn ang="0">
                  <a:pos x="6" y="12"/>
                </a:cxn>
                <a:cxn ang="0">
                  <a:pos x="6" y="12"/>
                </a:cxn>
                <a:cxn ang="0">
                  <a:pos x="12" y="10"/>
                </a:cxn>
                <a:cxn ang="0">
                  <a:pos x="14" y="6"/>
                </a:cxn>
                <a:cxn ang="0">
                  <a:pos x="14" y="6"/>
                </a:cxn>
                <a:cxn ang="0">
                  <a:pos x="12" y="2"/>
                </a:cxn>
                <a:cxn ang="0">
                  <a:pos x="6" y="0"/>
                </a:cxn>
              </a:cxnLst>
              <a:rect l="0" t="0" r="r" b="b"/>
              <a:pathLst>
                <a:path w="14" h="12">
                  <a:moveTo>
                    <a:pt x="6" y="0"/>
                  </a:moveTo>
                  <a:lnTo>
                    <a:pt x="6" y="0"/>
                  </a:lnTo>
                  <a:lnTo>
                    <a:pt x="2" y="2"/>
                  </a:lnTo>
                  <a:lnTo>
                    <a:pt x="0" y="6"/>
                  </a:lnTo>
                  <a:lnTo>
                    <a:pt x="0" y="6"/>
                  </a:lnTo>
                  <a:lnTo>
                    <a:pt x="2" y="10"/>
                  </a:lnTo>
                  <a:lnTo>
                    <a:pt x="6" y="12"/>
                  </a:lnTo>
                  <a:lnTo>
                    <a:pt x="6" y="12"/>
                  </a:lnTo>
                  <a:lnTo>
                    <a:pt x="12" y="10"/>
                  </a:lnTo>
                  <a:lnTo>
                    <a:pt x="14" y="6"/>
                  </a:lnTo>
                  <a:lnTo>
                    <a:pt x="14" y="6"/>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713" name="Freeform 56"/>
            <p:cNvSpPr/>
            <p:nvPr/>
          </p:nvSpPr>
          <p:spPr bwMode="auto">
            <a:xfrm>
              <a:off x="3144838" y="257175"/>
              <a:ext cx="22225" cy="19050"/>
            </a:xfrm>
            <a:custGeom>
              <a:avLst/>
              <a:gdLst/>
              <a:ahLst/>
              <a:cxnLst>
                <a:cxn ang="0">
                  <a:pos x="6" y="0"/>
                </a:cxn>
                <a:cxn ang="0">
                  <a:pos x="6" y="0"/>
                </a:cxn>
                <a:cxn ang="0">
                  <a:pos x="2" y="2"/>
                </a:cxn>
                <a:cxn ang="0">
                  <a:pos x="0" y="6"/>
                </a:cxn>
                <a:cxn ang="0">
                  <a:pos x="0" y="6"/>
                </a:cxn>
                <a:cxn ang="0">
                  <a:pos x="2" y="10"/>
                </a:cxn>
                <a:cxn ang="0">
                  <a:pos x="6" y="12"/>
                </a:cxn>
                <a:cxn ang="0">
                  <a:pos x="6" y="12"/>
                </a:cxn>
                <a:cxn ang="0">
                  <a:pos x="12" y="10"/>
                </a:cxn>
                <a:cxn ang="0">
                  <a:pos x="14" y="6"/>
                </a:cxn>
                <a:cxn ang="0">
                  <a:pos x="14" y="6"/>
                </a:cxn>
                <a:cxn ang="0">
                  <a:pos x="12" y="2"/>
                </a:cxn>
                <a:cxn ang="0">
                  <a:pos x="6" y="0"/>
                </a:cxn>
              </a:cxnLst>
              <a:rect l="0" t="0" r="r" b="b"/>
              <a:pathLst>
                <a:path w="14" h="12">
                  <a:moveTo>
                    <a:pt x="6" y="0"/>
                  </a:moveTo>
                  <a:lnTo>
                    <a:pt x="6" y="0"/>
                  </a:lnTo>
                  <a:lnTo>
                    <a:pt x="2" y="2"/>
                  </a:lnTo>
                  <a:lnTo>
                    <a:pt x="0" y="6"/>
                  </a:lnTo>
                  <a:lnTo>
                    <a:pt x="0" y="6"/>
                  </a:lnTo>
                  <a:lnTo>
                    <a:pt x="2" y="10"/>
                  </a:lnTo>
                  <a:lnTo>
                    <a:pt x="6" y="12"/>
                  </a:lnTo>
                  <a:lnTo>
                    <a:pt x="6" y="12"/>
                  </a:lnTo>
                  <a:lnTo>
                    <a:pt x="12" y="10"/>
                  </a:lnTo>
                  <a:lnTo>
                    <a:pt x="14" y="6"/>
                  </a:lnTo>
                  <a:lnTo>
                    <a:pt x="14" y="6"/>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714" name="Freeform 57"/>
            <p:cNvSpPr/>
            <p:nvPr/>
          </p:nvSpPr>
          <p:spPr bwMode="auto">
            <a:xfrm>
              <a:off x="4217988" y="288925"/>
              <a:ext cx="25400" cy="28575"/>
            </a:xfrm>
            <a:custGeom>
              <a:avLst/>
              <a:gdLst/>
              <a:ahLst/>
              <a:cxnLst>
                <a:cxn ang="0">
                  <a:pos x="8" y="0"/>
                </a:cxn>
                <a:cxn ang="0">
                  <a:pos x="8" y="0"/>
                </a:cxn>
                <a:cxn ang="0">
                  <a:pos x="6" y="0"/>
                </a:cxn>
                <a:cxn ang="0">
                  <a:pos x="2" y="2"/>
                </a:cxn>
                <a:cxn ang="0">
                  <a:pos x="0" y="6"/>
                </a:cxn>
                <a:cxn ang="0">
                  <a:pos x="0" y="8"/>
                </a:cxn>
                <a:cxn ang="0">
                  <a:pos x="0" y="8"/>
                </a:cxn>
                <a:cxn ang="0">
                  <a:pos x="0" y="12"/>
                </a:cxn>
                <a:cxn ang="0">
                  <a:pos x="2" y="14"/>
                </a:cxn>
                <a:cxn ang="0">
                  <a:pos x="6" y="16"/>
                </a:cxn>
                <a:cxn ang="0">
                  <a:pos x="8" y="18"/>
                </a:cxn>
                <a:cxn ang="0">
                  <a:pos x="8" y="18"/>
                </a:cxn>
                <a:cxn ang="0">
                  <a:pos x="12" y="16"/>
                </a:cxn>
                <a:cxn ang="0">
                  <a:pos x="14" y="14"/>
                </a:cxn>
                <a:cxn ang="0">
                  <a:pos x="16" y="12"/>
                </a:cxn>
                <a:cxn ang="0">
                  <a:pos x="16" y="8"/>
                </a:cxn>
                <a:cxn ang="0">
                  <a:pos x="16" y="8"/>
                </a:cxn>
                <a:cxn ang="0">
                  <a:pos x="16" y="6"/>
                </a:cxn>
                <a:cxn ang="0">
                  <a:pos x="14" y="2"/>
                </a:cxn>
                <a:cxn ang="0">
                  <a:pos x="12" y="0"/>
                </a:cxn>
                <a:cxn ang="0">
                  <a:pos x="8" y="0"/>
                </a:cxn>
              </a:cxnLst>
              <a:rect l="0" t="0" r="r" b="b"/>
              <a:pathLst>
                <a:path w="16" h="18">
                  <a:moveTo>
                    <a:pt x="8" y="0"/>
                  </a:moveTo>
                  <a:lnTo>
                    <a:pt x="8" y="0"/>
                  </a:lnTo>
                  <a:lnTo>
                    <a:pt x="6" y="0"/>
                  </a:lnTo>
                  <a:lnTo>
                    <a:pt x="2" y="2"/>
                  </a:lnTo>
                  <a:lnTo>
                    <a:pt x="0" y="6"/>
                  </a:lnTo>
                  <a:lnTo>
                    <a:pt x="0" y="8"/>
                  </a:lnTo>
                  <a:lnTo>
                    <a:pt x="0" y="8"/>
                  </a:lnTo>
                  <a:lnTo>
                    <a:pt x="0" y="12"/>
                  </a:lnTo>
                  <a:lnTo>
                    <a:pt x="2" y="14"/>
                  </a:lnTo>
                  <a:lnTo>
                    <a:pt x="6" y="16"/>
                  </a:lnTo>
                  <a:lnTo>
                    <a:pt x="8" y="18"/>
                  </a:lnTo>
                  <a:lnTo>
                    <a:pt x="8" y="18"/>
                  </a:lnTo>
                  <a:lnTo>
                    <a:pt x="12" y="16"/>
                  </a:lnTo>
                  <a:lnTo>
                    <a:pt x="14" y="14"/>
                  </a:lnTo>
                  <a:lnTo>
                    <a:pt x="16" y="12"/>
                  </a:lnTo>
                  <a:lnTo>
                    <a:pt x="16" y="8"/>
                  </a:lnTo>
                  <a:lnTo>
                    <a:pt x="16" y="8"/>
                  </a:lnTo>
                  <a:lnTo>
                    <a:pt x="16" y="6"/>
                  </a:lnTo>
                  <a:lnTo>
                    <a:pt x="14" y="2"/>
                  </a:lnTo>
                  <a:lnTo>
                    <a:pt x="12" y="0"/>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715" name="Freeform 58"/>
            <p:cNvSpPr/>
            <p:nvPr/>
          </p:nvSpPr>
          <p:spPr bwMode="auto">
            <a:xfrm>
              <a:off x="4217988" y="288925"/>
              <a:ext cx="25400" cy="28575"/>
            </a:xfrm>
            <a:custGeom>
              <a:avLst/>
              <a:gdLst/>
              <a:ahLst/>
              <a:cxnLst>
                <a:cxn ang="0">
                  <a:pos x="8" y="0"/>
                </a:cxn>
                <a:cxn ang="0">
                  <a:pos x="8" y="0"/>
                </a:cxn>
                <a:cxn ang="0">
                  <a:pos x="6" y="0"/>
                </a:cxn>
                <a:cxn ang="0">
                  <a:pos x="2" y="2"/>
                </a:cxn>
                <a:cxn ang="0">
                  <a:pos x="0" y="6"/>
                </a:cxn>
                <a:cxn ang="0">
                  <a:pos x="0" y="8"/>
                </a:cxn>
                <a:cxn ang="0">
                  <a:pos x="0" y="8"/>
                </a:cxn>
                <a:cxn ang="0">
                  <a:pos x="0" y="12"/>
                </a:cxn>
                <a:cxn ang="0">
                  <a:pos x="2" y="14"/>
                </a:cxn>
                <a:cxn ang="0">
                  <a:pos x="6" y="16"/>
                </a:cxn>
                <a:cxn ang="0">
                  <a:pos x="8" y="18"/>
                </a:cxn>
                <a:cxn ang="0">
                  <a:pos x="8" y="18"/>
                </a:cxn>
                <a:cxn ang="0">
                  <a:pos x="12" y="16"/>
                </a:cxn>
                <a:cxn ang="0">
                  <a:pos x="14" y="14"/>
                </a:cxn>
                <a:cxn ang="0">
                  <a:pos x="16" y="12"/>
                </a:cxn>
                <a:cxn ang="0">
                  <a:pos x="16" y="8"/>
                </a:cxn>
                <a:cxn ang="0">
                  <a:pos x="16" y="8"/>
                </a:cxn>
                <a:cxn ang="0">
                  <a:pos x="16" y="6"/>
                </a:cxn>
                <a:cxn ang="0">
                  <a:pos x="14" y="2"/>
                </a:cxn>
                <a:cxn ang="0">
                  <a:pos x="12" y="0"/>
                </a:cxn>
                <a:cxn ang="0">
                  <a:pos x="8" y="0"/>
                </a:cxn>
              </a:cxnLst>
              <a:rect l="0" t="0" r="r" b="b"/>
              <a:pathLst>
                <a:path w="16" h="18">
                  <a:moveTo>
                    <a:pt x="8" y="0"/>
                  </a:moveTo>
                  <a:lnTo>
                    <a:pt x="8" y="0"/>
                  </a:lnTo>
                  <a:lnTo>
                    <a:pt x="6" y="0"/>
                  </a:lnTo>
                  <a:lnTo>
                    <a:pt x="2" y="2"/>
                  </a:lnTo>
                  <a:lnTo>
                    <a:pt x="0" y="6"/>
                  </a:lnTo>
                  <a:lnTo>
                    <a:pt x="0" y="8"/>
                  </a:lnTo>
                  <a:lnTo>
                    <a:pt x="0" y="8"/>
                  </a:lnTo>
                  <a:lnTo>
                    <a:pt x="0" y="12"/>
                  </a:lnTo>
                  <a:lnTo>
                    <a:pt x="2" y="14"/>
                  </a:lnTo>
                  <a:lnTo>
                    <a:pt x="6" y="16"/>
                  </a:lnTo>
                  <a:lnTo>
                    <a:pt x="8" y="18"/>
                  </a:lnTo>
                  <a:lnTo>
                    <a:pt x="8" y="18"/>
                  </a:lnTo>
                  <a:lnTo>
                    <a:pt x="12" y="16"/>
                  </a:lnTo>
                  <a:lnTo>
                    <a:pt x="14" y="14"/>
                  </a:lnTo>
                  <a:lnTo>
                    <a:pt x="16" y="12"/>
                  </a:lnTo>
                  <a:lnTo>
                    <a:pt x="16" y="8"/>
                  </a:lnTo>
                  <a:lnTo>
                    <a:pt x="16" y="8"/>
                  </a:lnTo>
                  <a:lnTo>
                    <a:pt x="16" y="6"/>
                  </a:lnTo>
                  <a:lnTo>
                    <a:pt x="14" y="2"/>
                  </a:lnTo>
                  <a:lnTo>
                    <a:pt x="12" y="0"/>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716" name="Freeform 59"/>
            <p:cNvSpPr/>
            <p:nvPr/>
          </p:nvSpPr>
          <p:spPr bwMode="auto">
            <a:xfrm>
              <a:off x="3932238" y="885825"/>
              <a:ext cx="28575" cy="25400"/>
            </a:xfrm>
            <a:custGeom>
              <a:avLst/>
              <a:gdLst/>
              <a:ahLst/>
              <a:cxnLst>
                <a:cxn ang="0">
                  <a:pos x="10" y="0"/>
                </a:cxn>
                <a:cxn ang="0">
                  <a:pos x="10" y="0"/>
                </a:cxn>
                <a:cxn ang="0">
                  <a:pos x="6" y="0"/>
                </a:cxn>
                <a:cxn ang="0">
                  <a:pos x="4" y="2"/>
                </a:cxn>
                <a:cxn ang="0">
                  <a:pos x="2" y="4"/>
                </a:cxn>
                <a:cxn ang="0">
                  <a:pos x="0" y="8"/>
                </a:cxn>
                <a:cxn ang="0">
                  <a:pos x="0" y="8"/>
                </a:cxn>
                <a:cxn ang="0">
                  <a:pos x="2" y="12"/>
                </a:cxn>
                <a:cxn ang="0">
                  <a:pos x="4" y="14"/>
                </a:cxn>
                <a:cxn ang="0">
                  <a:pos x="6" y="16"/>
                </a:cxn>
                <a:cxn ang="0">
                  <a:pos x="10" y="16"/>
                </a:cxn>
                <a:cxn ang="0">
                  <a:pos x="10" y="16"/>
                </a:cxn>
                <a:cxn ang="0">
                  <a:pos x="12" y="16"/>
                </a:cxn>
                <a:cxn ang="0">
                  <a:pos x="16" y="14"/>
                </a:cxn>
                <a:cxn ang="0">
                  <a:pos x="16" y="12"/>
                </a:cxn>
                <a:cxn ang="0">
                  <a:pos x="18" y="8"/>
                </a:cxn>
                <a:cxn ang="0">
                  <a:pos x="18" y="8"/>
                </a:cxn>
                <a:cxn ang="0">
                  <a:pos x="16" y="4"/>
                </a:cxn>
                <a:cxn ang="0">
                  <a:pos x="16" y="2"/>
                </a:cxn>
                <a:cxn ang="0">
                  <a:pos x="12" y="0"/>
                </a:cxn>
                <a:cxn ang="0">
                  <a:pos x="10" y="0"/>
                </a:cxn>
              </a:cxnLst>
              <a:rect l="0" t="0" r="r" b="b"/>
              <a:pathLst>
                <a:path w="18" h="16">
                  <a:moveTo>
                    <a:pt x="10" y="0"/>
                  </a:moveTo>
                  <a:lnTo>
                    <a:pt x="10" y="0"/>
                  </a:lnTo>
                  <a:lnTo>
                    <a:pt x="6" y="0"/>
                  </a:lnTo>
                  <a:lnTo>
                    <a:pt x="4" y="2"/>
                  </a:lnTo>
                  <a:lnTo>
                    <a:pt x="2" y="4"/>
                  </a:lnTo>
                  <a:lnTo>
                    <a:pt x="0" y="8"/>
                  </a:lnTo>
                  <a:lnTo>
                    <a:pt x="0" y="8"/>
                  </a:lnTo>
                  <a:lnTo>
                    <a:pt x="2" y="12"/>
                  </a:lnTo>
                  <a:lnTo>
                    <a:pt x="4" y="14"/>
                  </a:lnTo>
                  <a:lnTo>
                    <a:pt x="6" y="16"/>
                  </a:lnTo>
                  <a:lnTo>
                    <a:pt x="10" y="16"/>
                  </a:lnTo>
                  <a:lnTo>
                    <a:pt x="10" y="16"/>
                  </a:lnTo>
                  <a:lnTo>
                    <a:pt x="12" y="16"/>
                  </a:lnTo>
                  <a:lnTo>
                    <a:pt x="16" y="14"/>
                  </a:lnTo>
                  <a:lnTo>
                    <a:pt x="16" y="12"/>
                  </a:lnTo>
                  <a:lnTo>
                    <a:pt x="18" y="8"/>
                  </a:lnTo>
                  <a:lnTo>
                    <a:pt x="18" y="8"/>
                  </a:lnTo>
                  <a:lnTo>
                    <a:pt x="16" y="4"/>
                  </a:lnTo>
                  <a:lnTo>
                    <a:pt x="16" y="2"/>
                  </a:lnTo>
                  <a:lnTo>
                    <a:pt x="12" y="0"/>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717" name="Freeform 60"/>
            <p:cNvSpPr/>
            <p:nvPr/>
          </p:nvSpPr>
          <p:spPr bwMode="auto">
            <a:xfrm>
              <a:off x="3932238" y="885825"/>
              <a:ext cx="28575" cy="25400"/>
            </a:xfrm>
            <a:custGeom>
              <a:avLst/>
              <a:gdLst/>
              <a:ahLst/>
              <a:cxnLst>
                <a:cxn ang="0">
                  <a:pos x="10" y="0"/>
                </a:cxn>
                <a:cxn ang="0">
                  <a:pos x="10" y="0"/>
                </a:cxn>
                <a:cxn ang="0">
                  <a:pos x="6" y="0"/>
                </a:cxn>
                <a:cxn ang="0">
                  <a:pos x="4" y="2"/>
                </a:cxn>
                <a:cxn ang="0">
                  <a:pos x="2" y="4"/>
                </a:cxn>
                <a:cxn ang="0">
                  <a:pos x="0" y="8"/>
                </a:cxn>
                <a:cxn ang="0">
                  <a:pos x="0" y="8"/>
                </a:cxn>
                <a:cxn ang="0">
                  <a:pos x="2" y="12"/>
                </a:cxn>
                <a:cxn ang="0">
                  <a:pos x="4" y="14"/>
                </a:cxn>
                <a:cxn ang="0">
                  <a:pos x="6" y="16"/>
                </a:cxn>
                <a:cxn ang="0">
                  <a:pos x="10" y="16"/>
                </a:cxn>
                <a:cxn ang="0">
                  <a:pos x="10" y="16"/>
                </a:cxn>
                <a:cxn ang="0">
                  <a:pos x="12" y="16"/>
                </a:cxn>
                <a:cxn ang="0">
                  <a:pos x="16" y="14"/>
                </a:cxn>
                <a:cxn ang="0">
                  <a:pos x="16" y="12"/>
                </a:cxn>
                <a:cxn ang="0">
                  <a:pos x="18" y="8"/>
                </a:cxn>
                <a:cxn ang="0">
                  <a:pos x="18" y="8"/>
                </a:cxn>
                <a:cxn ang="0">
                  <a:pos x="16" y="4"/>
                </a:cxn>
                <a:cxn ang="0">
                  <a:pos x="16" y="2"/>
                </a:cxn>
                <a:cxn ang="0">
                  <a:pos x="12" y="0"/>
                </a:cxn>
                <a:cxn ang="0">
                  <a:pos x="10" y="0"/>
                </a:cxn>
              </a:cxnLst>
              <a:rect l="0" t="0" r="r" b="b"/>
              <a:pathLst>
                <a:path w="18" h="16">
                  <a:moveTo>
                    <a:pt x="10" y="0"/>
                  </a:moveTo>
                  <a:lnTo>
                    <a:pt x="10" y="0"/>
                  </a:lnTo>
                  <a:lnTo>
                    <a:pt x="6" y="0"/>
                  </a:lnTo>
                  <a:lnTo>
                    <a:pt x="4" y="2"/>
                  </a:lnTo>
                  <a:lnTo>
                    <a:pt x="2" y="4"/>
                  </a:lnTo>
                  <a:lnTo>
                    <a:pt x="0" y="8"/>
                  </a:lnTo>
                  <a:lnTo>
                    <a:pt x="0" y="8"/>
                  </a:lnTo>
                  <a:lnTo>
                    <a:pt x="2" y="12"/>
                  </a:lnTo>
                  <a:lnTo>
                    <a:pt x="4" y="14"/>
                  </a:lnTo>
                  <a:lnTo>
                    <a:pt x="6" y="16"/>
                  </a:lnTo>
                  <a:lnTo>
                    <a:pt x="10" y="16"/>
                  </a:lnTo>
                  <a:lnTo>
                    <a:pt x="10" y="16"/>
                  </a:lnTo>
                  <a:lnTo>
                    <a:pt x="12" y="16"/>
                  </a:lnTo>
                  <a:lnTo>
                    <a:pt x="16" y="14"/>
                  </a:lnTo>
                  <a:lnTo>
                    <a:pt x="16" y="12"/>
                  </a:lnTo>
                  <a:lnTo>
                    <a:pt x="18" y="8"/>
                  </a:lnTo>
                  <a:lnTo>
                    <a:pt x="18" y="8"/>
                  </a:lnTo>
                  <a:lnTo>
                    <a:pt x="16" y="4"/>
                  </a:lnTo>
                  <a:lnTo>
                    <a:pt x="16" y="2"/>
                  </a:lnTo>
                  <a:lnTo>
                    <a:pt x="12" y="0"/>
                  </a:lnTo>
                  <a:lnTo>
                    <a:pt x="10"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718" name="Freeform 61"/>
            <p:cNvSpPr/>
            <p:nvPr/>
          </p:nvSpPr>
          <p:spPr bwMode="auto">
            <a:xfrm>
              <a:off x="6434138" y="939800"/>
              <a:ext cx="25400" cy="25400"/>
            </a:xfrm>
            <a:custGeom>
              <a:avLst/>
              <a:gdLst/>
              <a:ahLst/>
              <a:cxnLst>
                <a:cxn ang="0">
                  <a:pos x="8" y="0"/>
                </a:cxn>
                <a:cxn ang="0">
                  <a:pos x="8" y="0"/>
                </a:cxn>
                <a:cxn ang="0">
                  <a:pos x="4" y="0"/>
                </a:cxn>
                <a:cxn ang="0">
                  <a:pos x="2" y="2"/>
                </a:cxn>
                <a:cxn ang="0">
                  <a:pos x="0" y="4"/>
                </a:cxn>
                <a:cxn ang="0">
                  <a:pos x="0" y="8"/>
                </a:cxn>
                <a:cxn ang="0">
                  <a:pos x="0" y="8"/>
                </a:cxn>
                <a:cxn ang="0">
                  <a:pos x="0" y="12"/>
                </a:cxn>
                <a:cxn ang="0">
                  <a:pos x="2" y="14"/>
                </a:cxn>
                <a:cxn ang="0">
                  <a:pos x="4" y="16"/>
                </a:cxn>
                <a:cxn ang="0">
                  <a:pos x="8" y="16"/>
                </a:cxn>
                <a:cxn ang="0">
                  <a:pos x="8" y="16"/>
                </a:cxn>
                <a:cxn ang="0">
                  <a:pos x="12" y="16"/>
                </a:cxn>
                <a:cxn ang="0">
                  <a:pos x="14" y="14"/>
                </a:cxn>
                <a:cxn ang="0">
                  <a:pos x="16" y="12"/>
                </a:cxn>
                <a:cxn ang="0">
                  <a:pos x="16" y="8"/>
                </a:cxn>
                <a:cxn ang="0">
                  <a:pos x="16" y="8"/>
                </a:cxn>
                <a:cxn ang="0">
                  <a:pos x="16" y="4"/>
                </a:cxn>
                <a:cxn ang="0">
                  <a:pos x="14" y="2"/>
                </a:cxn>
                <a:cxn ang="0">
                  <a:pos x="12" y="0"/>
                </a:cxn>
                <a:cxn ang="0">
                  <a:pos x="8" y="0"/>
                </a:cxn>
              </a:cxnLst>
              <a:rect l="0" t="0" r="r" b="b"/>
              <a:pathLst>
                <a:path w="16" h="16">
                  <a:moveTo>
                    <a:pt x="8" y="0"/>
                  </a:moveTo>
                  <a:lnTo>
                    <a:pt x="8" y="0"/>
                  </a:lnTo>
                  <a:lnTo>
                    <a:pt x="4" y="0"/>
                  </a:lnTo>
                  <a:lnTo>
                    <a:pt x="2" y="2"/>
                  </a:lnTo>
                  <a:lnTo>
                    <a:pt x="0" y="4"/>
                  </a:lnTo>
                  <a:lnTo>
                    <a:pt x="0" y="8"/>
                  </a:lnTo>
                  <a:lnTo>
                    <a:pt x="0" y="8"/>
                  </a:lnTo>
                  <a:lnTo>
                    <a:pt x="0" y="12"/>
                  </a:lnTo>
                  <a:lnTo>
                    <a:pt x="2" y="14"/>
                  </a:lnTo>
                  <a:lnTo>
                    <a:pt x="4" y="16"/>
                  </a:lnTo>
                  <a:lnTo>
                    <a:pt x="8" y="16"/>
                  </a:lnTo>
                  <a:lnTo>
                    <a:pt x="8" y="16"/>
                  </a:lnTo>
                  <a:lnTo>
                    <a:pt x="12" y="16"/>
                  </a:lnTo>
                  <a:lnTo>
                    <a:pt x="14" y="14"/>
                  </a:lnTo>
                  <a:lnTo>
                    <a:pt x="16" y="12"/>
                  </a:lnTo>
                  <a:lnTo>
                    <a:pt x="16" y="8"/>
                  </a:lnTo>
                  <a:lnTo>
                    <a:pt x="16" y="8"/>
                  </a:lnTo>
                  <a:lnTo>
                    <a:pt x="16" y="4"/>
                  </a:lnTo>
                  <a:lnTo>
                    <a:pt x="14" y="2"/>
                  </a:lnTo>
                  <a:lnTo>
                    <a:pt x="12" y="0"/>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719" name="Freeform 62"/>
            <p:cNvSpPr/>
            <p:nvPr/>
          </p:nvSpPr>
          <p:spPr bwMode="auto">
            <a:xfrm>
              <a:off x="6434138" y="939800"/>
              <a:ext cx="25400" cy="25400"/>
            </a:xfrm>
            <a:custGeom>
              <a:avLst/>
              <a:gdLst/>
              <a:ahLst/>
              <a:cxnLst>
                <a:cxn ang="0">
                  <a:pos x="8" y="0"/>
                </a:cxn>
                <a:cxn ang="0">
                  <a:pos x="8" y="0"/>
                </a:cxn>
                <a:cxn ang="0">
                  <a:pos x="4" y="0"/>
                </a:cxn>
                <a:cxn ang="0">
                  <a:pos x="2" y="2"/>
                </a:cxn>
                <a:cxn ang="0">
                  <a:pos x="0" y="4"/>
                </a:cxn>
                <a:cxn ang="0">
                  <a:pos x="0" y="8"/>
                </a:cxn>
                <a:cxn ang="0">
                  <a:pos x="0" y="8"/>
                </a:cxn>
                <a:cxn ang="0">
                  <a:pos x="0" y="12"/>
                </a:cxn>
                <a:cxn ang="0">
                  <a:pos x="2" y="14"/>
                </a:cxn>
                <a:cxn ang="0">
                  <a:pos x="4" y="16"/>
                </a:cxn>
                <a:cxn ang="0">
                  <a:pos x="8" y="16"/>
                </a:cxn>
                <a:cxn ang="0">
                  <a:pos x="8" y="16"/>
                </a:cxn>
                <a:cxn ang="0">
                  <a:pos x="12" y="16"/>
                </a:cxn>
                <a:cxn ang="0">
                  <a:pos x="14" y="14"/>
                </a:cxn>
                <a:cxn ang="0">
                  <a:pos x="16" y="12"/>
                </a:cxn>
                <a:cxn ang="0">
                  <a:pos x="16" y="8"/>
                </a:cxn>
                <a:cxn ang="0">
                  <a:pos x="16" y="8"/>
                </a:cxn>
                <a:cxn ang="0">
                  <a:pos x="16" y="4"/>
                </a:cxn>
                <a:cxn ang="0">
                  <a:pos x="14" y="2"/>
                </a:cxn>
                <a:cxn ang="0">
                  <a:pos x="12" y="0"/>
                </a:cxn>
                <a:cxn ang="0">
                  <a:pos x="8" y="0"/>
                </a:cxn>
              </a:cxnLst>
              <a:rect l="0" t="0" r="r" b="b"/>
              <a:pathLst>
                <a:path w="16" h="16">
                  <a:moveTo>
                    <a:pt x="8" y="0"/>
                  </a:moveTo>
                  <a:lnTo>
                    <a:pt x="8" y="0"/>
                  </a:lnTo>
                  <a:lnTo>
                    <a:pt x="4" y="0"/>
                  </a:lnTo>
                  <a:lnTo>
                    <a:pt x="2" y="2"/>
                  </a:lnTo>
                  <a:lnTo>
                    <a:pt x="0" y="4"/>
                  </a:lnTo>
                  <a:lnTo>
                    <a:pt x="0" y="8"/>
                  </a:lnTo>
                  <a:lnTo>
                    <a:pt x="0" y="8"/>
                  </a:lnTo>
                  <a:lnTo>
                    <a:pt x="0" y="12"/>
                  </a:lnTo>
                  <a:lnTo>
                    <a:pt x="2" y="14"/>
                  </a:lnTo>
                  <a:lnTo>
                    <a:pt x="4" y="16"/>
                  </a:lnTo>
                  <a:lnTo>
                    <a:pt x="8" y="16"/>
                  </a:lnTo>
                  <a:lnTo>
                    <a:pt x="8" y="16"/>
                  </a:lnTo>
                  <a:lnTo>
                    <a:pt x="12" y="16"/>
                  </a:lnTo>
                  <a:lnTo>
                    <a:pt x="14" y="14"/>
                  </a:lnTo>
                  <a:lnTo>
                    <a:pt x="16" y="12"/>
                  </a:lnTo>
                  <a:lnTo>
                    <a:pt x="16" y="8"/>
                  </a:lnTo>
                  <a:lnTo>
                    <a:pt x="16" y="8"/>
                  </a:lnTo>
                  <a:lnTo>
                    <a:pt x="16" y="4"/>
                  </a:lnTo>
                  <a:lnTo>
                    <a:pt x="14" y="2"/>
                  </a:lnTo>
                  <a:lnTo>
                    <a:pt x="12" y="0"/>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720" name="Freeform 63"/>
            <p:cNvSpPr/>
            <p:nvPr/>
          </p:nvSpPr>
          <p:spPr bwMode="auto">
            <a:xfrm>
              <a:off x="5046663" y="565150"/>
              <a:ext cx="25400" cy="25400"/>
            </a:xfrm>
            <a:custGeom>
              <a:avLst/>
              <a:gdLst/>
              <a:ahLst/>
              <a:cxnLst>
                <a:cxn ang="0">
                  <a:pos x="8" y="0"/>
                </a:cxn>
                <a:cxn ang="0">
                  <a:pos x="8" y="0"/>
                </a:cxn>
                <a:cxn ang="0">
                  <a:pos x="4" y="0"/>
                </a:cxn>
                <a:cxn ang="0">
                  <a:pos x="2" y="2"/>
                </a:cxn>
                <a:cxn ang="0">
                  <a:pos x="0" y="4"/>
                </a:cxn>
                <a:cxn ang="0">
                  <a:pos x="0" y="8"/>
                </a:cxn>
                <a:cxn ang="0">
                  <a:pos x="0" y="8"/>
                </a:cxn>
                <a:cxn ang="0">
                  <a:pos x="0" y="12"/>
                </a:cxn>
                <a:cxn ang="0">
                  <a:pos x="2" y="14"/>
                </a:cxn>
                <a:cxn ang="0">
                  <a:pos x="4" y="16"/>
                </a:cxn>
                <a:cxn ang="0">
                  <a:pos x="8" y="16"/>
                </a:cxn>
                <a:cxn ang="0">
                  <a:pos x="8" y="16"/>
                </a:cxn>
                <a:cxn ang="0">
                  <a:pos x="12" y="16"/>
                </a:cxn>
                <a:cxn ang="0">
                  <a:pos x="14" y="14"/>
                </a:cxn>
                <a:cxn ang="0">
                  <a:pos x="16" y="12"/>
                </a:cxn>
                <a:cxn ang="0">
                  <a:pos x="16" y="8"/>
                </a:cxn>
                <a:cxn ang="0">
                  <a:pos x="16" y="8"/>
                </a:cxn>
                <a:cxn ang="0">
                  <a:pos x="16" y="4"/>
                </a:cxn>
                <a:cxn ang="0">
                  <a:pos x="14" y="2"/>
                </a:cxn>
                <a:cxn ang="0">
                  <a:pos x="12" y="0"/>
                </a:cxn>
                <a:cxn ang="0">
                  <a:pos x="8" y="0"/>
                </a:cxn>
              </a:cxnLst>
              <a:rect l="0" t="0" r="r" b="b"/>
              <a:pathLst>
                <a:path w="16" h="16">
                  <a:moveTo>
                    <a:pt x="8" y="0"/>
                  </a:moveTo>
                  <a:lnTo>
                    <a:pt x="8" y="0"/>
                  </a:lnTo>
                  <a:lnTo>
                    <a:pt x="4" y="0"/>
                  </a:lnTo>
                  <a:lnTo>
                    <a:pt x="2" y="2"/>
                  </a:lnTo>
                  <a:lnTo>
                    <a:pt x="0" y="4"/>
                  </a:lnTo>
                  <a:lnTo>
                    <a:pt x="0" y="8"/>
                  </a:lnTo>
                  <a:lnTo>
                    <a:pt x="0" y="8"/>
                  </a:lnTo>
                  <a:lnTo>
                    <a:pt x="0" y="12"/>
                  </a:lnTo>
                  <a:lnTo>
                    <a:pt x="2" y="14"/>
                  </a:lnTo>
                  <a:lnTo>
                    <a:pt x="4" y="16"/>
                  </a:lnTo>
                  <a:lnTo>
                    <a:pt x="8" y="16"/>
                  </a:lnTo>
                  <a:lnTo>
                    <a:pt x="8" y="16"/>
                  </a:lnTo>
                  <a:lnTo>
                    <a:pt x="12" y="16"/>
                  </a:lnTo>
                  <a:lnTo>
                    <a:pt x="14" y="14"/>
                  </a:lnTo>
                  <a:lnTo>
                    <a:pt x="16" y="12"/>
                  </a:lnTo>
                  <a:lnTo>
                    <a:pt x="16" y="8"/>
                  </a:lnTo>
                  <a:lnTo>
                    <a:pt x="16" y="8"/>
                  </a:lnTo>
                  <a:lnTo>
                    <a:pt x="16" y="4"/>
                  </a:lnTo>
                  <a:lnTo>
                    <a:pt x="14" y="2"/>
                  </a:lnTo>
                  <a:lnTo>
                    <a:pt x="12" y="0"/>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721" name="Freeform 64"/>
            <p:cNvSpPr/>
            <p:nvPr/>
          </p:nvSpPr>
          <p:spPr bwMode="auto">
            <a:xfrm>
              <a:off x="5046663" y="565150"/>
              <a:ext cx="25400" cy="25400"/>
            </a:xfrm>
            <a:custGeom>
              <a:avLst/>
              <a:gdLst/>
              <a:ahLst/>
              <a:cxnLst>
                <a:cxn ang="0">
                  <a:pos x="8" y="0"/>
                </a:cxn>
                <a:cxn ang="0">
                  <a:pos x="8" y="0"/>
                </a:cxn>
                <a:cxn ang="0">
                  <a:pos x="4" y="0"/>
                </a:cxn>
                <a:cxn ang="0">
                  <a:pos x="2" y="2"/>
                </a:cxn>
                <a:cxn ang="0">
                  <a:pos x="0" y="4"/>
                </a:cxn>
                <a:cxn ang="0">
                  <a:pos x="0" y="8"/>
                </a:cxn>
                <a:cxn ang="0">
                  <a:pos x="0" y="8"/>
                </a:cxn>
                <a:cxn ang="0">
                  <a:pos x="0" y="12"/>
                </a:cxn>
                <a:cxn ang="0">
                  <a:pos x="2" y="14"/>
                </a:cxn>
                <a:cxn ang="0">
                  <a:pos x="4" y="16"/>
                </a:cxn>
                <a:cxn ang="0">
                  <a:pos x="8" y="16"/>
                </a:cxn>
                <a:cxn ang="0">
                  <a:pos x="8" y="16"/>
                </a:cxn>
                <a:cxn ang="0">
                  <a:pos x="12" y="16"/>
                </a:cxn>
                <a:cxn ang="0">
                  <a:pos x="14" y="14"/>
                </a:cxn>
                <a:cxn ang="0">
                  <a:pos x="16" y="12"/>
                </a:cxn>
                <a:cxn ang="0">
                  <a:pos x="16" y="8"/>
                </a:cxn>
                <a:cxn ang="0">
                  <a:pos x="16" y="8"/>
                </a:cxn>
                <a:cxn ang="0">
                  <a:pos x="16" y="4"/>
                </a:cxn>
                <a:cxn ang="0">
                  <a:pos x="14" y="2"/>
                </a:cxn>
                <a:cxn ang="0">
                  <a:pos x="12" y="0"/>
                </a:cxn>
                <a:cxn ang="0">
                  <a:pos x="8" y="0"/>
                </a:cxn>
              </a:cxnLst>
              <a:rect l="0" t="0" r="r" b="b"/>
              <a:pathLst>
                <a:path w="16" h="16">
                  <a:moveTo>
                    <a:pt x="8" y="0"/>
                  </a:moveTo>
                  <a:lnTo>
                    <a:pt x="8" y="0"/>
                  </a:lnTo>
                  <a:lnTo>
                    <a:pt x="4" y="0"/>
                  </a:lnTo>
                  <a:lnTo>
                    <a:pt x="2" y="2"/>
                  </a:lnTo>
                  <a:lnTo>
                    <a:pt x="0" y="4"/>
                  </a:lnTo>
                  <a:lnTo>
                    <a:pt x="0" y="8"/>
                  </a:lnTo>
                  <a:lnTo>
                    <a:pt x="0" y="8"/>
                  </a:lnTo>
                  <a:lnTo>
                    <a:pt x="0" y="12"/>
                  </a:lnTo>
                  <a:lnTo>
                    <a:pt x="2" y="14"/>
                  </a:lnTo>
                  <a:lnTo>
                    <a:pt x="4" y="16"/>
                  </a:lnTo>
                  <a:lnTo>
                    <a:pt x="8" y="16"/>
                  </a:lnTo>
                  <a:lnTo>
                    <a:pt x="8" y="16"/>
                  </a:lnTo>
                  <a:lnTo>
                    <a:pt x="12" y="16"/>
                  </a:lnTo>
                  <a:lnTo>
                    <a:pt x="14" y="14"/>
                  </a:lnTo>
                  <a:lnTo>
                    <a:pt x="16" y="12"/>
                  </a:lnTo>
                  <a:lnTo>
                    <a:pt x="16" y="8"/>
                  </a:lnTo>
                  <a:lnTo>
                    <a:pt x="16" y="8"/>
                  </a:lnTo>
                  <a:lnTo>
                    <a:pt x="16" y="4"/>
                  </a:lnTo>
                  <a:lnTo>
                    <a:pt x="14" y="2"/>
                  </a:lnTo>
                  <a:lnTo>
                    <a:pt x="12" y="0"/>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722" name="Freeform 65"/>
            <p:cNvSpPr/>
            <p:nvPr/>
          </p:nvSpPr>
          <p:spPr bwMode="auto">
            <a:xfrm>
              <a:off x="3516313" y="41592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723" name="Freeform 66"/>
            <p:cNvSpPr/>
            <p:nvPr/>
          </p:nvSpPr>
          <p:spPr bwMode="auto">
            <a:xfrm>
              <a:off x="3516313" y="41592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724" name="Freeform 67"/>
            <p:cNvSpPr/>
            <p:nvPr/>
          </p:nvSpPr>
          <p:spPr bwMode="auto">
            <a:xfrm>
              <a:off x="4281488" y="54927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725" name="Freeform 68"/>
            <p:cNvSpPr/>
            <p:nvPr/>
          </p:nvSpPr>
          <p:spPr bwMode="auto">
            <a:xfrm>
              <a:off x="4281488" y="54927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726" name="Freeform 69"/>
            <p:cNvSpPr/>
            <p:nvPr/>
          </p:nvSpPr>
          <p:spPr bwMode="auto">
            <a:xfrm>
              <a:off x="4506913" y="495300"/>
              <a:ext cx="19050"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0" y="12"/>
                </a:cxn>
                <a:cxn ang="0">
                  <a:pos x="12" y="8"/>
                </a:cxn>
                <a:cxn ang="0">
                  <a:pos x="12" y="8"/>
                </a:cxn>
                <a:cxn ang="0">
                  <a:pos x="10" y="2"/>
                </a:cxn>
                <a:cxn ang="0">
                  <a:pos x="6" y="0"/>
                </a:cxn>
              </a:cxnLst>
              <a:rect l="0" t="0" r="r" b="b"/>
              <a:pathLst>
                <a:path w="12" h="14">
                  <a:moveTo>
                    <a:pt x="6" y="0"/>
                  </a:moveTo>
                  <a:lnTo>
                    <a:pt x="6" y="0"/>
                  </a:lnTo>
                  <a:lnTo>
                    <a:pt x="2" y="2"/>
                  </a:lnTo>
                  <a:lnTo>
                    <a:pt x="0" y="8"/>
                  </a:lnTo>
                  <a:lnTo>
                    <a:pt x="0" y="8"/>
                  </a:lnTo>
                  <a:lnTo>
                    <a:pt x="2" y="12"/>
                  </a:lnTo>
                  <a:lnTo>
                    <a:pt x="6" y="14"/>
                  </a:lnTo>
                  <a:lnTo>
                    <a:pt x="6" y="14"/>
                  </a:lnTo>
                  <a:lnTo>
                    <a:pt x="10" y="12"/>
                  </a:lnTo>
                  <a:lnTo>
                    <a:pt x="12" y="8"/>
                  </a:lnTo>
                  <a:lnTo>
                    <a:pt x="12" y="8"/>
                  </a:lnTo>
                  <a:lnTo>
                    <a:pt x="10"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727" name="Freeform 70"/>
            <p:cNvSpPr/>
            <p:nvPr/>
          </p:nvSpPr>
          <p:spPr bwMode="auto">
            <a:xfrm>
              <a:off x="4506913" y="495300"/>
              <a:ext cx="19050"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0" y="12"/>
                </a:cxn>
                <a:cxn ang="0">
                  <a:pos x="12" y="8"/>
                </a:cxn>
                <a:cxn ang="0">
                  <a:pos x="12" y="8"/>
                </a:cxn>
                <a:cxn ang="0">
                  <a:pos x="10" y="2"/>
                </a:cxn>
                <a:cxn ang="0">
                  <a:pos x="6" y="0"/>
                </a:cxn>
              </a:cxnLst>
              <a:rect l="0" t="0" r="r" b="b"/>
              <a:pathLst>
                <a:path w="12" h="14">
                  <a:moveTo>
                    <a:pt x="6" y="0"/>
                  </a:moveTo>
                  <a:lnTo>
                    <a:pt x="6" y="0"/>
                  </a:lnTo>
                  <a:lnTo>
                    <a:pt x="2" y="2"/>
                  </a:lnTo>
                  <a:lnTo>
                    <a:pt x="0" y="8"/>
                  </a:lnTo>
                  <a:lnTo>
                    <a:pt x="0" y="8"/>
                  </a:lnTo>
                  <a:lnTo>
                    <a:pt x="2" y="12"/>
                  </a:lnTo>
                  <a:lnTo>
                    <a:pt x="6" y="14"/>
                  </a:lnTo>
                  <a:lnTo>
                    <a:pt x="6" y="14"/>
                  </a:lnTo>
                  <a:lnTo>
                    <a:pt x="10" y="12"/>
                  </a:lnTo>
                  <a:lnTo>
                    <a:pt x="12" y="8"/>
                  </a:lnTo>
                  <a:lnTo>
                    <a:pt x="12" y="8"/>
                  </a:lnTo>
                  <a:lnTo>
                    <a:pt x="10" y="2"/>
                  </a:lnTo>
                  <a:lnTo>
                    <a:pt x="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728" name="Freeform 71"/>
            <p:cNvSpPr/>
            <p:nvPr/>
          </p:nvSpPr>
          <p:spPr bwMode="auto">
            <a:xfrm>
              <a:off x="4487863" y="736600"/>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729" name="Freeform 72"/>
            <p:cNvSpPr/>
            <p:nvPr/>
          </p:nvSpPr>
          <p:spPr bwMode="auto">
            <a:xfrm>
              <a:off x="4487863" y="736600"/>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730" name="Freeform 73"/>
            <p:cNvSpPr/>
            <p:nvPr/>
          </p:nvSpPr>
          <p:spPr bwMode="auto">
            <a:xfrm>
              <a:off x="4068763" y="247650"/>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731" name="Freeform 74"/>
            <p:cNvSpPr/>
            <p:nvPr/>
          </p:nvSpPr>
          <p:spPr bwMode="auto">
            <a:xfrm>
              <a:off x="4068763" y="247650"/>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732" name="Freeform 75"/>
            <p:cNvSpPr/>
            <p:nvPr/>
          </p:nvSpPr>
          <p:spPr bwMode="auto">
            <a:xfrm>
              <a:off x="6472238" y="666750"/>
              <a:ext cx="22225" cy="19050"/>
            </a:xfrm>
            <a:custGeom>
              <a:avLst/>
              <a:gdLst/>
              <a:ahLst/>
              <a:cxnLst>
                <a:cxn ang="0">
                  <a:pos x="6" y="0"/>
                </a:cxn>
                <a:cxn ang="0">
                  <a:pos x="6" y="0"/>
                </a:cxn>
                <a:cxn ang="0">
                  <a:pos x="2" y="2"/>
                </a:cxn>
                <a:cxn ang="0">
                  <a:pos x="0" y="6"/>
                </a:cxn>
                <a:cxn ang="0">
                  <a:pos x="0" y="6"/>
                </a:cxn>
                <a:cxn ang="0">
                  <a:pos x="2" y="10"/>
                </a:cxn>
                <a:cxn ang="0">
                  <a:pos x="6" y="12"/>
                </a:cxn>
                <a:cxn ang="0">
                  <a:pos x="6" y="12"/>
                </a:cxn>
                <a:cxn ang="0">
                  <a:pos x="12" y="10"/>
                </a:cxn>
                <a:cxn ang="0">
                  <a:pos x="14" y="6"/>
                </a:cxn>
                <a:cxn ang="0">
                  <a:pos x="14" y="6"/>
                </a:cxn>
                <a:cxn ang="0">
                  <a:pos x="12" y="2"/>
                </a:cxn>
                <a:cxn ang="0">
                  <a:pos x="6" y="0"/>
                </a:cxn>
              </a:cxnLst>
              <a:rect l="0" t="0" r="r" b="b"/>
              <a:pathLst>
                <a:path w="14" h="12">
                  <a:moveTo>
                    <a:pt x="6" y="0"/>
                  </a:moveTo>
                  <a:lnTo>
                    <a:pt x="6" y="0"/>
                  </a:lnTo>
                  <a:lnTo>
                    <a:pt x="2" y="2"/>
                  </a:lnTo>
                  <a:lnTo>
                    <a:pt x="0" y="6"/>
                  </a:lnTo>
                  <a:lnTo>
                    <a:pt x="0" y="6"/>
                  </a:lnTo>
                  <a:lnTo>
                    <a:pt x="2" y="10"/>
                  </a:lnTo>
                  <a:lnTo>
                    <a:pt x="6" y="12"/>
                  </a:lnTo>
                  <a:lnTo>
                    <a:pt x="6" y="12"/>
                  </a:lnTo>
                  <a:lnTo>
                    <a:pt x="12" y="10"/>
                  </a:lnTo>
                  <a:lnTo>
                    <a:pt x="14" y="6"/>
                  </a:lnTo>
                  <a:lnTo>
                    <a:pt x="14" y="6"/>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733" name="Freeform 76"/>
            <p:cNvSpPr/>
            <p:nvPr/>
          </p:nvSpPr>
          <p:spPr bwMode="auto">
            <a:xfrm>
              <a:off x="6472238" y="666750"/>
              <a:ext cx="22225" cy="19050"/>
            </a:xfrm>
            <a:custGeom>
              <a:avLst/>
              <a:gdLst/>
              <a:ahLst/>
              <a:cxnLst>
                <a:cxn ang="0">
                  <a:pos x="6" y="0"/>
                </a:cxn>
                <a:cxn ang="0">
                  <a:pos x="6" y="0"/>
                </a:cxn>
                <a:cxn ang="0">
                  <a:pos x="2" y="2"/>
                </a:cxn>
                <a:cxn ang="0">
                  <a:pos x="0" y="6"/>
                </a:cxn>
                <a:cxn ang="0">
                  <a:pos x="0" y="6"/>
                </a:cxn>
                <a:cxn ang="0">
                  <a:pos x="2" y="10"/>
                </a:cxn>
                <a:cxn ang="0">
                  <a:pos x="6" y="12"/>
                </a:cxn>
                <a:cxn ang="0">
                  <a:pos x="6" y="12"/>
                </a:cxn>
                <a:cxn ang="0">
                  <a:pos x="12" y="10"/>
                </a:cxn>
                <a:cxn ang="0">
                  <a:pos x="14" y="6"/>
                </a:cxn>
                <a:cxn ang="0">
                  <a:pos x="14" y="6"/>
                </a:cxn>
                <a:cxn ang="0">
                  <a:pos x="12" y="2"/>
                </a:cxn>
                <a:cxn ang="0">
                  <a:pos x="6" y="0"/>
                </a:cxn>
              </a:cxnLst>
              <a:rect l="0" t="0" r="r" b="b"/>
              <a:pathLst>
                <a:path w="14" h="12">
                  <a:moveTo>
                    <a:pt x="6" y="0"/>
                  </a:moveTo>
                  <a:lnTo>
                    <a:pt x="6" y="0"/>
                  </a:lnTo>
                  <a:lnTo>
                    <a:pt x="2" y="2"/>
                  </a:lnTo>
                  <a:lnTo>
                    <a:pt x="0" y="6"/>
                  </a:lnTo>
                  <a:lnTo>
                    <a:pt x="0" y="6"/>
                  </a:lnTo>
                  <a:lnTo>
                    <a:pt x="2" y="10"/>
                  </a:lnTo>
                  <a:lnTo>
                    <a:pt x="6" y="12"/>
                  </a:lnTo>
                  <a:lnTo>
                    <a:pt x="6" y="12"/>
                  </a:lnTo>
                  <a:lnTo>
                    <a:pt x="12" y="10"/>
                  </a:lnTo>
                  <a:lnTo>
                    <a:pt x="14" y="6"/>
                  </a:lnTo>
                  <a:lnTo>
                    <a:pt x="14" y="6"/>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734" name="Freeform 77"/>
            <p:cNvSpPr/>
            <p:nvPr/>
          </p:nvSpPr>
          <p:spPr bwMode="auto">
            <a:xfrm>
              <a:off x="6354763" y="301625"/>
              <a:ext cx="22225" cy="19050"/>
            </a:xfrm>
            <a:custGeom>
              <a:avLst/>
              <a:gdLst/>
              <a:ahLst/>
              <a:cxnLst>
                <a:cxn ang="0">
                  <a:pos x="8" y="0"/>
                </a:cxn>
                <a:cxn ang="0">
                  <a:pos x="8" y="0"/>
                </a:cxn>
                <a:cxn ang="0">
                  <a:pos x="2" y="2"/>
                </a:cxn>
                <a:cxn ang="0">
                  <a:pos x="0" y="6"/>
                </a:cxn>
                <a:cxn ang="0">
                  <a:pos x="0" y="6"/>
                </a:cxn>
                <a:cxn ang="0">
                  <a:pos x="2" y="10"/>
                </a:cxn>
                <a:cxn ang="0">
                  <a:pos x="8" y="12"/>
                </a:cxn>
                <a:cxn ang="0">
                  <a:pos x="8" y="12"/>
                </a:cxn>
                <a:cxn ang="0">
                  <a:pos x="12" y="10"/>
                </a:cxn>
                <a:cxn ang="0">
                  <a:pos x="14" y="6"/>
                </a:cxn>
                <a:cxn ang="0">
                  <a:pos x="14" y="6"/>
                </a:cxn>
                <a:cxn ang="0">
                  <a:pos x="12" y="2"/>
                </a:cxn>
                <a:cxn ang="0">
                  <a:pos x="8" y="0"/>
                </a:cxn>
              </a:cxnLst>
              <a:rect l="0" t="0" r="r" b="b"/>
              <a:pathLst>
                <a:path w="14" h="12">
                  <a:moveTo>
                    <a:pt x="8" y="0"/>
                  </a:moveTo>
                  <a:lnTo>
                    <a:pt x="8" y="0"/>
                  </a:lnTo>
                  <a:lnTo>
                    <a:pt x="2" y="2"/>
                  </a:lnTo>
                  <a:lnTo>
                    <a:pt x="0" y="6"/>
                  </a:lnTo>
                  <a:lnTo>
                    <a:pt x="0" y="6"/>
                  </a:lnTo>
                  <a:lnTo>
                    <a:pt x="2" y="10"/>
                  </a:lnTo>
                  <a:lnTo>
                    <a:pt x="8" y="12"/>
                  </a:lnTo>
                  <a:lnTo>
                    <a:pt x="8" y="12"/>
                  </a:lnTo>
                  <a:lnTo>
                    <a:pt x="12" y="10"/>
                  </a:lnTo>
                  <a:lnTo>
                    <a:pt x="14" y="6"/>
                  </a:lnTo>
                  <a:lnTo>
                    <a:pt x="14"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735" name="Freeform 78"/>
            <p:cNvSpPr/>
            <p:nvPr/>
          </p:nvSpPr>
          <p:spPr bwMode="auto">
            <a:xfrm>
              <a:off x="6354763" y="301625"/>
              <a:ext cx="22225" cy="19050"/>
            </a:xfrm>
            <a:custGeom>
              <a:avLst/>
              <a:gdLst/>
              <a:ahLst/>
              <a:cxnLst>
                <a:cxn ang="0">
                  <a:pos x="8" y="0"/>
                </a:cxn>
                <a:cxn ang="0">
                  <a:pos x="8" y="0"/>
                </a:cxn>
                <a:cxn ang="0">
                  <a:pos x="2" y="2"/>
                </a:cxn>
                <a:cxn ang="0">
                  <a:pos x="0" y="6"/>
                </a:cxn>
                <a:cxn ang="0">
                  <a:pos x="0" y="6"/>
                </a:cxn>
                <a:cxn ang="0">
                  <a:pos x="2" y="10"/>
                </a:cxn>
                <a:cxn ang="0">
                  <a:pos x="8" y="12"/>
                </a:cxn>
                <a:cxn ang="0">
                  <a:pos x="8" y="12"/>
                </a:cxn>
                <a:cxn ang="0">
                  <a:pos x="12" y="10"/>
                </a:cxn>
                <a:cxn ang="0">
                  <a:pos x="14" y="6"/>
                </a:cxn>
                <a:cxn ang="0">
                  <a:pos x="14" y="6"/>
                </a:cxn>
                <a:cxn ang="0">
                  <a:pos x="12" y="2"/>
                </a:cxn>
                <a:cxn ang="0">
                  <a:pos x="8" y="0"/>
                </a:cxn>
              </a:cxnLst>
              <a:rect l="0" t="0" r="r" b="b"/>
              <a:pathLst>
                <a:path w="14" h="12">
                  <a:moveTo>
                    <a:pt x="8" y="0"/>
                  </a:moveTo>
                  <a:lnTo>
                    <a:pt x="8" y="0"/>
                  </a:lnTo>
                  <a:lnTo>
                    <a:pt x="2" y="2"/>
                  </a:lnTo>
                  <a:lnTo>
                    <a:pt x="0" y="6"/>
                  </a:lnTo>
                  <a:lnTo>
                    <a:pt x="0" y="6"/>
                  </a:lnTo>
                  <a:lnTo>
                    <a:pt x="2" y="10"/>
                  </a:lnTo>
                  <a:lnTo>
                    <a:pt x="8" y="12"/>
                  </a:lnTo>
                  <a:lnTo>
                    <a:pt x="8" y="12"/>
                  </a:lnTo>
                  <a:lnTo>
                    <a:pt x="12" y="10"/>
                  </a:lnTo>
                  <a:lnTo>
                    <a:pt x="14" y="6"/>
                  </a:lnTo>
                  <a:lnTo>
                    <a:pt x="14"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736" name="Freeform 79"/>
            <p:cNvSpPr/>
            <p:nvPr/>
          </p:nvSpPr>
          <p:spPr bwMode="auto">
            <a:xfrm>
              <a:off x="5500688" y="939800"/>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737" name="Freeform 80"/>
            <p:cNvSpPr/>
            <p:nvPr/>
          </p:nvSpPr>
          <p:spPr bwMode="auto">
            <a:xfrm>
              <a:off x="5500688" y="939800"/>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738" name="Freeform 81"/>
            <p:cNvSpPr/>
            <p:nvPr/>
          </p:nvSpPr>
          <p:spPr bwMode="auto">
            <a:xfrm>
              <a:off x="3757613" y="666750"/>
              <a:ext cx="22225" cy="19050"/>
            </a:xfrm>
            <a:custGeom>
              <a:avLst/>
              <a:gdLst/>
              <a:ahLst/>
              <a:cxnLst>
                <a:cxn ang="0">
                  <a:pos x="6" y="0"/>
                </a:cxn>
                <a:cxn ang="0">
                  <a:pos x="6" y="0"/>
                </a:cxn>
                <a:cxn ang="0">
                  <a:pos x="2" y="2"/>
                </a:cxn>
                <a:cxn ang="0">
                  <a:pos x="0" y="6"/>
                </a:cxn>
                <a:cxn ang="0">
                  <a:pos x="0" y="6"/>
                </a:cxn>
                <a:cxn ang="0">
                  <a:pos x="2" y="10"/>
                </a:cxn>
                <a:cxn ang="0">
                  <a:pos x="6" y="12"/>
                </a:cxn>
                <a:cxn ang="0">
                  <a:pos x="6" y="12"/>
                </a:cxn>
                <a:cxn ang="0">
                  <a:pos x="12" y="10"/>
                </a:cxn>
                <a:cxn ang="0">
                  <a:pos x="14" y="6"/>
                </a:cxn>
                <a:cxn ang="0">
                  <a:pos x="14" y="6"/>
                </a:cxn>
                <a:cxn ang="0">
                  <a:pos x="12" y="2"/>
                </a:cxn>
                <a:cxn ang="0">
                  <a:pos x="6" y="0"/>
                </a:cxn>
              </a:cxnLst>
              <a:rect l="0" t="0" r="r" b="b"/>
              <a:pathLst>
                <a:path w="14" h="12">
                  <a:moveTo>
                    <a:pt x="6" y="0"/>
                  </a:moveTo>
                  <a:lnTo>
                    <a:pt x="6" y="0"/>
                  </a:lnTo>
                  <a:lnTo>
                    <a:pt x="2" y="2"/>
                  </a:lnTo>
                  <a:lnTo>
                    <a:pt x="0" y="6"/>
                  </a:lnTo>
                  <a:lnTo>
                    <a:pt x="0" y="6"/>
                  </a:lnTo>
                  <a:lnTo>
                    <a:pt x="2" y="10"/>
                  </a:lnTo>
                  <a:lnTo>
                    <a:pt x="6" y="12"/>
                  </a:lnTo>
                  <a:lnTo>
                    <a:pt x="6" y="12"/>
                  </a:lnTo>
                  <a:lnTo>
                    <a:pt x="12" y="10"/>
                  </a:lnTo>
                  <a:lnTo>
                    <a:pt x="14" y="6"/>
                  </a:lnTo>
                  <a:lnTo>
                    <a:pt x="14" y="6"/>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739" name="Freeform 82"/>
            <p:cNvSpPr/>
            <p:nvPr/>
          </p:nvSpPr>
          <p:spPr bwMode="auto">
            <a:xfrm>
              <a:off x="3757613" y="666750"/>
              <a:ext cx="22225" cy="19050"/>
            </a:xfrm>
            <a:custGeom>
              <a:avLst/>
              <a:gdLst/>
              <a:ahLst/>
              <a:cxnLst>
                <a:cxn ang="0">
                  <a:pos x="6" y="0"/>
                </a:cxn>
                <a:cxn ang="0">
                  <a:pos x="6" y="0"/>
                </a:cxn>
                <a:cxn ang="0">
                  <a:pos x="2" y="2"/>
                </a:cxn>
                <a:cxn ang="0">
                  <a:pos x="0" y="6"/>
                </a:cxn>
                <a:cxn ang="0">
                  <a:pos x="0" y="6"/>
                </a:cxn>
                <a:cxn ang="0">
                  <a:pos x="2" y="10"/>
                </a:cxn>
                <a:cxn ang="0">
                  <a:pos x="6" y="12"/>
                </a:cxn>
                <a:cxn ang="0">
                  <a:pos x="6" y="12"/>
                </a:cxn>
                <a:cxn ang="0">
                  <a:pos x="12" y="10"/>
                </a:cxn>
                <a:cxn ang="0">
                  <a:pos x="14" y="6"/>
                </a:cxn>
                <a:cxn ang="0">
                  <a:pos x="14" y="6"/>
                </a:cxn>
                <a:cxn ang="0">
                  <a:pos x="12" y="2"/>
                </a:cxn>
                <a:cxn ang="0">
                  <a:pos x="6" y="0"/>
                </a:cxn>
              </a:cxnLst>
              <a:rect l="0" t="0" r="r" b="b"/>
              <a:pathLst>
                <a:path w="14" h="12">
                  <a:moveTo>
                    <a:pt x="6" y="0"/>
                  </a:moveTo>
                  <a:lnTo>
                    <a:pt x="6" y="0"/>
                  </a:lnTo>
                  <a:lnTo>
                    <a:pt x="2" y="2"/>
                  </a:lnTo>
                  <a:lnTo>
                    <a:pt x="0" y="6"/>
                  </a:lnTo>
                  <a:lnTo>
                    <a:pt x="0" y="6"/>
                  </a:lnTo>
                  <a:lnTo>
                    <a:pt x="2" y="10"/>
                  </a:lnTo>
                  <a:lnTo>
                    <a:pt x="6" y="12"/>
                  </a:lnTo>
                  <a:lnTo>
                    <a:pt x="6" y="12"/>
                  </a:lnTo>
                  <a:lnTo>
                    <a:pt x="12" y="10"/>
                  </a:lnTo>
                  <a:lnTo>
                    <a:pt x="14" y="6"/>
                  </a:lnTo>
                  <a:lnTo>
                    <a:pt x="14" y="6"/>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740" name="Freeform 83"/>
            <p:cNvSpPr/>
            <p:nvPr/>
          </p:nvSpPr>
          <p:spPr bwMode="auto">
            <a:xfrm>
              <a:off x="1846263" y="638175"/>
              <a:ext cx="19050"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0" y="12"/>
                </a:cxn>
                <a:cxn ang="0">
                  <a:pos x="12" y="8"/>
                </a:cxn>
                <a:cxn ang="0">
                  <a:pos x="12" y="8"/>
                </a:cxn>
                <a:cxn ang="0">
                  <a:pos x="10" y="2"/>
                </a:cxn>
                <a:cxn ang="0">
                  <a:pos x="6" y="0"/>
                </a:cxn>
              </a:cxnLst>
              <a:rect l="0" t="0" r="r" b="b"/>
              <a:pathLst>
                <a:path w="12" h="14">
                  <a:moveTo>
                    <a:pt x="6" y="0"/>
                  </a:moveTo>
                  <a:lnTo>
                    <a:pt x="6" y="0"/>
                  </a:lnTo>
                  <a:lnTo>
                    <a:pt x="2" y="2"/>
                  </a:lnTo>
                  <a:lnTo>
                    <a:pt x="0" y="8"/>
                  </a:lnTo>
                  <a:lnTo>
                    <a:pt x="0" y="8"/>
                  </a:lnTo>
                  <a:lnTo>
                    <a:pt x="2" y="12"/>
                  </a:lnTo>
                  <a:lnTo>
                    <a:pt x="6" y="14"/>
                  </a:lnTo>
                  <a:lnTo>
                    <a:pt x="6" y="14"/>
                  </a:lnTo>
                  <a:lnTo>
                    <a:pt x="10" y="12"/>
                  </a:lnTo>
                  <a:lnTo>
                    <a:pt x="12" y="8"/>
                  </a:lnTo>
                  <a:lnTo>
                    <a:pt x="12" y="8"/>
                  </a:lnTo>
                  <a:lnTo>
                    <a:pt x="10"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741" name="Freeform 84"/>
            <p:cNvSpPr/>
            <p:nvPr/>
          </p:nvSpPr>
          <p:spPr bwMode="auto">
            <a:xfrm>
              <a:off x="1846263" y="638175"/>
              <a:ext cx="19050"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0" y="12"/>
                </a:cxn>
                <a:cxn ang="0">
                  <a:pos x="12" y="8"/>
                </a:cxn>
                <a:cxn ang="0">
                  <a:pos x="12" y="8"/>
                </a:cxn>
                <a:cxn ang="0">
                  <a:pos x="10" y="2"/>
                </a:cxn>
                <a:cxn ang="0">
                  <a:pos x="6" y="0"/>
                </a:cxn>
              </a:cxnLst>
              <a:rect l="0" t="0" r="r" b="b"/>
              <a:pathLst>
                <a:path w="12" h="14">
                  <a:moveTo>
                    <a:pt x="6" y="0"/>
                  </a:moveTo>
                  <a:lnTo>
                    <a:pt x="6" y="0"/>
                  </a:lnTo>
                  <a:lnTo>
                    <a:pt x="2" y="2"/>
                  </a:lnTo>
                  <a:lnTo>
                    <a:pt x="0" y="8"/>
                  </a:lnTo>
                  <a:lnTo>
                    <a:pt x="0" y="8"/>
                  </a:lnTo>
                  <a:lnTo>
                    <a:pt x="2" y="12"/>
                  </a:lnTo>
                  <a:lnTo>
                    <a:pt x="6" y="14"/>
                  </a:lnTo>
                  <a:lnTo>
                    <a:pt x="6" y="14"/>
                  </a:lnTo>
                  <a:lnTo>
                    <a:pt x="10" y="12"/>
                  </a:lnTo>
                  <a:lnTo>
                    <a:pt x="12" y="8"/>
                  </a:lnTo>
                  <a:lnTo>
                    <a:pt x="12" y="8"/>
                  </a:lnTo>
                  <a:lnTo>
                    <a:pt x="10" y="2"/>
                  </a:lnTo>
                  <a:lnTo>
                    <a:pt x="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742" name="Freeform 85"/>
            <p:cNvSpPr/>
            <p:nvPr/>
          </p:nvSpPr>
          <p:spPr bwMode="auto">
            <a:xfrm>
              <a:off x="2128838" y="28257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743" name="Freeform 86"/>
            <p:cNvSpPr/>
            <p:nvPr/>
          </p:nvSpPr>
          <p:spPr bwMode="auto">
            <a:xfrm>
              <a:off x="2128838" y="28257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744" name="Freeform 87"/>
            <p:cNvSpPr/>
            <p:nvPr/>
          </p:nvSpPr>
          <p:spPr bwMode="auto">
            <a:xfrm>
              <a:off x="5938838" y="355600"/>
              <a:ext cx="53975" cy="53975"/>
            </a:xfrm>
            <a:custGeom>
              <a:avLst/>
              <a:gdLst/>
              <a:ahLst/>
              <a:cxnLst>
                <a:cxn ang="0">
                  <a:pos x="18" y="0"/>
                </a:cxn>
                <a:cxn ang="0">
                  <a:pos x="18" y="0"/>
                </a:cxn>
                <a:cxn ang="0">
                  <a:pos x="10" y="2"/>
                </a:cxn>
                <a:cxn ang="0">
                  <a:pos x="6" y="6"/>
                </a:cxn>
                <a:cxn ang="0">
                  <a:pos x="2" y="10"/>
                </a:cxn>
                <a:cxn ang="0">
                  <a:pos x="0" y="16"/>
                </a:cxn>
                <a:cxn ang="0">
                  <a:pos x="0" y="16"/>
                </a:cxn>
                <a:cxn ang="0">
                  <a:pos x="2" y="24"/>
                </a:cxn>
                <a:cxn ang="0">
                  <a:pos x="6" y="28"/>
                </a:cxn>
                <a:cxn ang="0">
                  <a:pos x="10" y="32"/>
                </a:cxn>
                <a:cxn ang="0">
                  <a:pos x="18" y="34"/>
                </a:cxn>
                <a:cxn ang="0">
                  <a:pos x="18" y="34"/>
                </a:cxn>
                <a:cxn ang="0">
                  <a:pos x="24" y="32"/>
                </a:cxn>
                <a:cxn ang="0">
                  <a:pos x="30" y="28"/>
                </a:cxn>
                <a:cxn ang="0">
                  <a:pos x="34" y="24"/>
                </a:cxn>
                <a:cxn ang="0">
                  <a:pos x="34" y="16"/>
                </a:cxn>
                <a:cxn ang="0">
                  <a:pos x="34" y="16"/>
                </a:cxn>
                <a:cxn ang="0">
                  <a:pos x="34" y="10"/>
                </a:cxn>
                <a:cxn ang="0">
                  <a:pos x="30" y="6"/>
                </a:cxn>
                <a:cxn ang="0">
                  <a:pos x="24" y="2"/>
                </a:cxn>
                <a:cxn ang="0">
                  <a:pos x="18" y="0"/>
                </a:cxn>
              </a:cxnLst>
              <a:rect l="0" t="0" r="r" b="b"/>
              <a:pathLst>
                <a:path w="34" h="34">
                  <a:moveTo>
                    <a:pt x="18" y="0"/>
                  </a:moveTo>
                  <a:lnTo>
                    <a:pt x="18" y="0"/>
                  </a:lnTo>
                  <a:lnTo>
                    <a:pt x="10" y="2"/>
                  </a:lnTo>
                  <a:lnTo>
                    <a:pt x="6" y="6"/>
                  </a:lnTo>
                  <a:lnTo>
                    <a:pt x="2" y="10"/>
                  </a:lnTo>
                  <a:lnTo>
                    <a:pt x="0" y="16"/>
                  </a:lnTo>
                  <a:lnTo>
                    <a:pt x="0" y="16"/>
                  </a:lnTo>
                  <a:lnTo>
                    <a:pt x="2" y="24"/>
                  </a:lnTo>
                  <a:lnTo>
                    <a:pt x="6" y="28"/>
                  </a:lnTo>
                  <a:lnTo>
                    <a:pt x="10" y="32"/>
                  </a:lnTo>
                  <a:lnTo>
                    <a:pt x="18" y="34"/>
                  </a:lnTo>
                  <a:lnTo>
                    <a:pt x="18" y="34"/>
                  </a:lnTo>
                  <a:lnTo>
                    <a:pt x="24" y="32"/>
                  </a:lnTo>
                  <a:lnTo>
                    <a:pt x="30" y="28"/>
                  </a:lnTo>
                  <a:lnTo>
                    <a:pt x="34" y="24"/>
                  </a:lnTo>
                  <a:lnTo>
                    <a:pt x="34" y="16"/>
                  </a:lnTo>
                  <a:lnTo>
                    <a:pt x="34" y="16"/>
                  </a:lnTo>
                  <a:lnTo>
                    <a:pt x="34" y="10"/>
                  </a:lnTo>
                  <a:lnTo>
                    <a:pt x="30" y="6"/>
                  </a:lnTo>
                  <a:lnTo>
                    <a:pt x="24" y="2"/>
                  </a:lnTo>
                  <a:lnTo>
                    <a:pt x="1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745" name="Freeform 88"/>
            <p:cNvSpPr/>
            <p:nvPr/>
          </p:nvSpPr>
          <p:spPr bwMode="auto">
            <a:xfrm>
              <a:off x="5938838" y="355600"/>
              <a:ext cx="53975" cy="53975"/>
            </a:xfrm>
            <a:custGeom>
              <a:avLst/>
              <a:gdLst/>
              <a:ahLst/>
              <a:cxnLst>
                <a:cxn ang="0">
                  <a:pos x="18" y="0"/>
                </a:cxn>
                <a:cxn ang="0">
                  <a:pos x="18" y="0"/>
                </a:cxn>
                <a:cxn ang="0">
                  <a:pos x="10" y="2"/>
                </a:cxn>
                <a:cxn ang="0">
                  <a:pos x="6" y="6"/>
                </a:cxn>
                <a:cxn ang="0">
                  <a:pos x="2" y="10"/>
                </a:cxn>
                <a:cxn ang="0">
                  <a:pos x="0" y="16"/>
                </a:cxn>
                <a:cxn ang="0">
                  <a:pos x="0" y="16"/>
                </a:cxn>
                <a:cxn ang="0">
                  <a:pos x="2" y="24"/>
                </a:cxn>
                <a:cxn ang="0">
                  <a:pos x="6" y="28"/>
                </a:cxn>
                <a:cxn ang="0">
                  <a:pos x="10" y="32"/>
                </a:cxn>
                <a:cxn ang="0">
                  <a:pos x="18" y="34"/>
                </a:cxn>
                <a:cxn ang="0">
                  <a:pos x="18" y="34"/>
                </a:cxn>
                <a:cxn ang="0">
                  <a:pos x="24" y="32"/>
                </a:cxn>
                <a:cxn ang="0">
                  <a:pos x="30" y="28"/>
                </a:cxn>
                <a:cxn ang="0">
                  <a:pos x="34" y="24"/>
                </a:cxn>
                <a:cxn ang="0">
                  <a:pos x="34" y="16"/>
                </a:cxn>
                <a:cxn ang="0">
                  <a:pos x="34" y="16"/>
                </a:cxn>
                <a:cxn ang="0">
                  <a:pos x="34" y="10"/>
                </a:cxn>
                <a:cxn ang="0">
                  <a:pos x="30" y="6"/>
                </a:cxn>
                <a:cxn ang="0">
                  <a:pos x="24" y="2"/>
                </a:cxn>
                <a:cxn ang="0">
                  <a:pos x="18" y="0"/>
                </a:cxn>
              </a:cxnLst>
              <a:rect l="0" t="0" r="r" b="b"/>
              <a:pathLst>
                <a:path w="34" h="34">
                  <a:moveTo>
                    <a:pt x="18" y="0"/>
                  </a:moveTo>
                  <a:lnTo>
                    <a:pt x="18" y="0"/>
                  </a:lnTo>
                  <a:lnTo>
                    <a:pt x="10" y="2"/>
                  </a:lnTo>
                  <a:lnTo>
                    <a:pt x="6" y="6"/>
                  </a:lnTo>
                  <a:lnTo>
                    <a:pt x="2" y="10"/>
                  </a:lnTo>
                  <a:lnTo>
                    <a:pt x="0" y="16"/>
                  </a:lnTo>
                  <a:lnTo>
                    <a:pt x="0" y="16"/>
                  </a:lnTo>
                  <a:lnTo>
                    <a:pt x="2" y="24"/>
                  </a:lnTo>
                  <a:lnTo>
                    <a:pt x="6" y="28"/>
                  </a:lnTo>
                  <a:lnTo>
                    <a:pt x="10" y="32"/>
                  </a:lnTo>
                  <a:lnTo>
                    <a:pt x="18" y="34"/>
                  </a:lnTo>
                  <a:lnTo>
                    <a:pt x="18" y="34"/>
                  </a:lnTo>
                  <a:lnTo>
                    <a:pt x="24" y="32"/>
                  </a:lnTo>
                  <a:lnTo>
                    <a:pt x="30" y="28"/>
                  </a:lnTo>
                  <a:lnTo>
                    <a:pt x="34" y="24"/>
                  </a:lnTo>
                  <a:lnTo>
                    <a:pt x="34" y="16"/>
                  </a:lnTo>
                  <a:lnTo>
                    <a:pt x="34" y="16"/>
                  </a:lnTo>
                  <a:lnTo>
                    <a:pt x="34" y="10"/>
                  </a:lnTo>
                  <a:lnTo>
                    <a:pt x="30" y="6"/>
                  </a:lnTo>
                  <a:lnTo>
                    <a:pt x="24" y="2"/>
                  </a:lnTo>
                  <a:lnTo>
                    <a:pt x="1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746" name="Freeform 89"/>
            <p:cNvSpPr/>
            <p:nvPr/>
          </p:nvSpPr>
          <p:spPr bwMode="auto">
            <a:xfrm>
              <a:off x="4249738" y="863600"/>
              <a:ext cx="53975" cy="53975"/>
            </a:xfrm>
            <a:custGeom>
              <a:avLst/>
              <a:gdLst/>
              <a:ahLst/>
              <a:cxnLst>
                <a:cxn ang="0">
                  <a:pos x="16" y="0"/>
                </a:cxn>
                <a:cxn ang="0">
                  <a:pos x="16" y="0"/>
                </a:cxn>
                <a:cxn ang="0">
                  <a:pos x="10" y="0"/>
                </a:cxn>
                <a:cxn ang="0">
                  <a:pos x="4" y="4"/>
                </a:cxn>
                <a:cxn ang="0">
                  <a:pos x="0" y="10"/>
                </a:cxn>
                <a:cxn ang="0">
                  <a:pos x="0" y="16"/>
                </a:cxn>
                <a:cxn ang="0">
                  <a:pos x="0" y="16"/>
                </a:cxn>
                <a:cxn ang="0">
                  <a:pos x="0" y="24"/>
                </a:cxn>
                <a:cxn ang="0">
                  <a:pos x="4" y="28"/>
                </a:cxn>
                <a:cxn ang="0">
                  <a:pos x="10" y="32"/>
                </a:cxn>
                <a:cxn ang="0">
                  <a:pos x="16" y="34"/>
                </a:cxn>
                <a:cxn ang="0">
                  <a:pos x="16" y="34"/>
                </a:cxn>
                <a:cxn ang="0">
                  <a:pos x="24" y="32"/>
                </a:cxn>
                <a:cxn ang="0">
                  <a:pos x="28" y="28"/>
                </a:cxn>
                <a:cxn ang="0">
                  <a:pos x="32" y="24"/>
                </a:cxn>
                <a:cxn ang="0">
                  <a:pos x="34" y="16"/>
                </a:cxn>
                <a:cxn ang="0">
                  <a:pos x="34" y="16"/>
                </a:cxn>
                <a:cxn ang="0">
                  <a:pos x="32" y="10"/>
                </a:cxn>
                <a:cxn ang="0">
                  <a:pos x="28" y="4"/>
                </a:cxn>
                <a:cxn ang="0">
                  <a:pos x="24" y="0"/>
                </a:cxn>
                <a:cxn ang="0">
                  <a:pos x="16" y="0"/>
                </a:cxn>
              </a:cxnLst>
              <a:rect l="0" t="0" r="r" b="b"/>
              <a:pathLst>
                <a:path w="34" h="34">
                  <a:moveTo>
                    <a:pt x="16" y="0"/>
                  </a:moveTo>
                  <a:lnTo>
                    <a:pt x="16" y="0"/>
                  </a:lnTo>
                  <a:lnTo>
                    <a:pt x="10" y="0"/>
                  </a:lnTo>
                  <a:lnTo>
                    <a:pt x="4" y="4"/>
                  </a:lnTo>
                  <a:lnTo>
                    <a:pt x="0" y="10"/>
                  </a:lnTo>
                  <a:lnTo>
                    <a:pt x="0" y="16"/>
                  </a:lnTo>
                  <a:lnTo>
                    <a:pt x="0" y="16"/>
                  </a:lnTo>
                  <a:lnTo>
                    <a:pt x="0" y="24"/>
                  </a:lnTo>
                  <a:lnTo>
                    <a:pt x="4" y="28"/>
                  </a:lnTo>
                  <a:lnTo>
                    <a:pt x="10" y="32"/>
                  </a:lnTo>
                  <a:lnTo>
                    <a:pt x="16" y="34"/>
                  </a:lnTo>
                  <a:lnTo>
                    <a:pt x="16" y="34"/>
                  </a:lnTo>
                  <a:lnTo>
                    <a:pt x="24" y="32"/>
                  </a:lnTo>
                  <a:lnTo>
                    <a:pt x="28" y="28"/>
                  </a:lnTo>
                  <a:lnTo>
                    <a:pt x="32" y="24"/>
                  </a:lnTo>
                  <a:lnTo>
                    <a:pt x="34" y="16"/>
                  </a:lnTo>
                  <a:lnTo>
                    <a:pt x="34" y="16"/>
                  </a:lnTo>
                  <a:lnTo>
                    <a:pt x="32" y="10"/>
                  </a:lnTo>
                  <a:lnTo>
                    <a:pt x="28" y="4"/>
                  </a:lnTo>
                  <a:lnTo>
                    <a:pt x="24" y="0"/>
                  </a:lnTo>
                  <a:lnTo>
                    <a:pt x="1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747" name="Freeform 90"/>
            <p:cNvSpPr/>
            <p:nvPr/>
          </p:nvSpPr>
          <p:spPr bwMode="auto">
            <a:xfrm>
              <a:off x="4249738" y="863600"/>
              <a:ext cx="53975" cy="53975"/>
            </a:xfrm>
            <a:custGeom>
              <a:avLst/>
              <a:gdLst/>
              <a:ahLst/>
              <a:cxnLst>
                <a:cxn ang="0">
                  <a:pos x="16" y="0"/>
                </a:cxn>
                <a:cxn ang="0">
                  <a:pos x="16" y="0"/>
                </a:cxn>
                <a:cxn ang="0">
                  <a:pos x="10" y="0"/>
                </a:cxn>
                <a:cxn ang="0">
                  <a:pos x="4" y="4"/>
                </a:cxn>
                <a:cxn ang="0">
                  <a:pos x="0" y="10"/>
                </a:cxn>
                <a:cxn ang="0">
                  <a:pos x="0" y="16"/>
                </a:cxn>
                <a:cxn ang="0">
                  <a:pos x="0" y="16"/>
                </a:cxn>
                <a:cxn ang="0">
                  <a:pos x="0" y="24"/>
                </a:cxn>
                <a:cxn ang="0">
                  <a:pos x="4" y="28"/>
                </a:cxn>
                <a:cxn ang="0">
                  <a:pos x="10" y="32"/>
                </a:cxn>
                <a:cxn ang="0">
                  <a:pos x="16" y="34"/>
                </a:cxn>
                <a:cxn ang="0">
                  <a:pos x="16" y="34"/>
                </a:cxn>
                <a:cxn ang="0">
                  <a:pos x="24" y="32"/>
                </a:cxn>
                <a:cxn ang="0">
                  <a:pos x="28" y="28"/>
                </a:cxn>
                <a:cxn ang="0">
                  <a:pos x="32" y="24"/>
                </a:cxn>
                <a:cxn ang="0">
                  <a:pos x="34" y="16"/>
                </a:cxn>
                <a:cxn ang="0">
                  <a:pos x="34" y="16"/>
                </a:cxn>
                <a:cxn ang="0">
                  <a:pos x="32" y="10"/>
                </a:cxn>
                <a:cxn ang="0">
                  <a:pos x="28" y="4"/>
                </a:cxn>
                <a:cxn ang="0">
                  <a:pos x="24" y="0"/>
                </a:cxn>
                <a:cxn ang="0">
                  <a:pos x="16" y="0"/>
                </a:cxn>
              </a:cxnLst>
              <a:rect l="0" t="0" r="r" b="b"/>
              <a:pathLst>
                <a:path w="34" h="34">
                  <a:moveTo>
                    <a:pt x="16" y="0"/>
                  </a:moveTo>
                  <a:lnTo>
                    <a:pt x="16" y="0"/>
                  </a:lnTo>
                  <a:lnTo>
                    <a:pt x="10" y="0"/>
                  </a:lnTo>
                  <a:lnTo>
                    <a:pt x="4" y="4"/>
                  </a:lnTo>
                  <a:lnTo>
                    <a:pt x="0" y="10"/>
                  </a:lnTo>
                  <a:lnTo>
                    <a:pt x="0" y="16"/>
                  </a:lnTo>
                  <a:lnTo>
                    <a:pt x="0" y="16"/>
                  </a:lnTo>
                  <a:lnTo>
                    <a:pt x="0" y="24"/>
                  </a:lnTo>
                  <a:lnTo>
                    <a:pt x="4" y="28"/>
                  </a:lnTo>
                  <a:lnTo>
                    <a:pt x="10" y="32"/>
                  </a:lnTo>
                  <a:lnTo>
                    <a:pt x="16" y="34"/>
                  </a:lnTo>
                  <a:lnTo>
                    <a:pt x="16" y="34"/>
                  </a:lnTo>
                  <a:lnTo>
                    <a:pt x="24" y="32"/>
                  </a:lnTo>
                  <a:lnTo>
                    <a:pt x="28" y="28"/>
                  </a:lnTo>
                  <a:lnTo>
                    <a:pt x="32" y="24"/>
                  </a:lnTo>
                  <a:lnTo>
                    <a:pt x="34" y="16"/>
                  </a:lnTo>
                  <a:lnTo>
                    <a:pt x="34" y="16"/>
                  </a:lnTo>
                  <a:lnTo>
                    <a:pt x="32" y="10"/>
                  </a:lnTo>
                  <a:lnTo>
                    <a:pt x="28" y="4"/>
                  </a:lnTo>
                  <a:lnTo>
                    <a:pt x="24" y="0"/>
                  </a:lnTo>
                  <a:lnTo>
                    <a:pt x="1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748" name="Freeform 91"/>
            <p:cNvSpPr/>
            <p:nvPr/>
          </p:nvSpPr>
          <p:spPr bwMode="auto">
            <a:xfrm>
              <a:off x="5351463" y="561975"/>
              <a:ext cx="53975" cy="50800"/>
            </a:xfrm>
            <a:custGeom>
              <a:avLst/>
              <a:gdLst/>
              <a:ahLst/>
              <a:cxnLst>
                <a:cxn ang="0">
                  <a:pos x="18" y="0"/>
                </a:cxn>
                <a:cxn ang="0">
                  <a:pos x="18" y="0"/>
                </a:cxn>
                <a:cxn ang="0">
                  <a:pos x="12" y="0"/>
                </a:cxn>
                <a:cxn ang="0">
                  <a:pos x="6" y="4"/>
                </a:cxn>
                <a:cxn ang="0">
                  <a:pos x="2" y="10"/>
                </a:cxn>
                <a:cxn ang="0">
                  <a:pos x="0" y="16"/>
                </a:cxn>
                <a:cxn ang="0">
                  <a:pos x="0" y="16"/>
                </a:cxn>
                <a:cxn ang="0">
                  <a:pos x="2" y="22"/>
                </a:cxn>
                <a:cxn ang="0">
                  <a:pos x="6" y="28"/>
                </a:cxn>
                <a:cxn ang="0">
                  <a:pos x="12" y="32"/>
                </a:cxn>
                <a:cxn ang="0">
                  <a:pos x="18" y="32"/>
                </a:cxn>
                <a:cxn ang="0">
                  <a:pos x="18" y="32"/>
                </a:cxn>
                <a:cxn ang="0">
                  <a:pos x="24" y="32"/>
                </a:cxn>
                <a:cxn ang="0">
                  <a:pos x="30" y="28"/>
                </a:cxn>
                <a:cxn ang="0">
                  <a:pos x="34" y="22"/>
                </a:cxn>
                <a:cxn ang="0">
                  <a:pos x="34" y="16"/>
                </a:cxn>
                <a:cxn ang="0">
                  <a:pos x="34" y="16"/>
                </a:cxn>
                <a:cxn ang="0">
                  <a:pos x="34" y="10"/>
                </a:cxn>
                <a:cxn ang="0">
                  <a:pos x="30" y="4"/>
                </a:cxn>
                <a:cxn ang="0">
                  <a:pos x="24" y="0"/>
                </a:cxn>
                <a:cxn ang="0">
                  <a:pos x="18" y="0"/>
                </a:cxn>
              </a:cxnLst>
              <a:rect l="0" t="0" r="r" b="b"/>
              <a:pathLst>
                <a:path w="34" h="32">
                  <a:moveTo>
                    <a:pt x="18" y="0"/>
                  </a:moveTo>
                  <a:lnTo>
                    <a:pt x="18" y="0"/>
                  </a:lnTo>
                  <a:lnTo>
                    <a:pt x="12" y="0"/>
                  </a:lnTo>
                  <a:lnTo>
                    <a:pt x="6" y="4"/>
                  </a:lnTo>
                  <a:lnTo>
                    <a:pt x="2" y="10"/>
                  </a:lnTo>
                  <a:lnTo>
                    <a:pt x="0" y="16"/>
                  </a:lnTo>
                  <a:lnTo>
                    <a:pt x="0" y="16"/>
                  </a:lnTo>
                  <a:lnTo>
                    <a:pt x="2" y="22"/>
                  </a:lnTo>
                  <a:lnTo>
                    <a:pt x="6" y="28"/>
                  </a:lnTo>
                  <a:lnTo>
                    <a:pt x="12" y="32"/>
                  </a:lnTo>
                  <a:lnTo>
                    <a:pt x="18" y="32"/>
                  </a:lnTo>
                  <a:lnTo>
                    <a:pt x="18" y="32"/>
                  </a:lnTo>
                  <a:lnTo>
                    <a:pt x="24" y="32"/>
                  </a:lnTo>
                  <a:lnTo>
                    <a:pt x="30" y="28"/>
                  </a:lnTo>
                  <a:lnTo>
                    <a:pt x="34" y="22"/>
                  </a:lnTo>
                  <a:lnTo>
                    <a:pt x="34" y="16"/>
                  </a:lnTo>
                  <a:lnTo>
                    <a:pt x="34" y="16"/>
                  </a:lnTo>
                  <a:lnTo>
                    <a:pt x="34" y="10"/>
                  </a:lnTo>
                  <a:lnTo>
                    <a:pt x="30" y="4"/>
                  </a:lnTo>
                  <a:lnTo>
                    <a:pt x="24" y="0"/>
                  </a:lnTo>
                  <a:lnTo>
                    <a:pt x="1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749" name="Freeform 92"/>
            <p:cNvSpPr/>
            <p:nvPr/>
          </p:nvSpPr>
          <p:spPr bwMode="auto">
            <a:xfrm>
              <a:off x="5351463" y="561975"/>
              <a:ext cx="53975" cy="50800"/>
            </a:xfrm>
            <a:custGeom>
              <a:avLst/>
              <a:gdLst/>
              <a:ahLst/>
              <a:cxnLst>
                <a:cxn ang="0">
                  <a:pos x="18" y="0"/>
                </a:cxn>
                <a:cxn ang="0">
                  <a:pos x="18" y="0"/>
                </a:cxn>
                <a:cxn ang="0">
                  <a:pos x="12" y="0"/>
                </a:cxn>
                <a:cxn ang="0">
                  <a:pos x="6" y="4"/>
                </a:cxn>
                <a:cxn ang="0">
                  <a:pos x="2" y="10"/>
                </a:cxn>
                <a:cxn ang="0">
                  <a:pos x="0" y="16"/>
                </a:cxn>
                <a:cxn ang="0">
                  <a:pos x="0" y="16"/>
                </a:cxn>
                <a:cxn ang="0">
                  <a:pos x="2" y="22"/>
                </a:cxn>
                <a:cxn ang="0">
                  <a:pos x="6" y="28"/>
                </a:cxn>
                <a:cxn ang="0">
                  <a:pos x="12" y="32"/>
                </a:cxn>
                <a:cxn ang="0">
                  <a:pos x="18" y="32"/>
                </a:cxn>
                <a:cxn ang="0">
                  <a:pos x="18" y="32"/>
                </a:cxn>
                <a:cxn ang="0">
                  <a:pos x="24" y="32"/>
                </a:cxn>
                <a:cxn ang="0">
                  <a:pos x="30" y="28"/>
                </a:cxn>
                <a:cxn ang="0">
                  <a:pos x="34" y="22"/>
                </a:cxn>
                <a:cxn ang="0">
                  <a:pos x="34" y="16"/>
                </a:cxn>
                <a:cxn ang="0">
                  <a:pos x="34" y="16"/>
                </a:cxn>
                <a:cxn ang="0">
                  <a:pos x="34" y="10"/>
                </a:cxn>
                <a:cxn ang="0">
                  <a:pos x="30" y="4"/>
                </a:cxn>
                <a:cxn ang="0">
                  <a:pos x="24" y="0"/>
                </a:cxn>
                <a:cxn ang="0">
                  <a:pos x="18" y="0"/>
                </a:cxn>
              </a:cxnLst>
              <a:rect l="0" t="0" r="r" b="b"/>
              <a:pathLst>
                <a:path w="34" h="32">
                  <a:moveTo>
                    <a:pt x="18" y="0"/>
                  </a:moveTo>
                  <a:lnTo>
                    <a:pt x="18" y="0"/>
                  </a:lnTo>
                  <a:lnTo>
                    <a:pt x="12" y="0"/>
                  </a:lnTo>
                  <a:lnTo>
                    <a:pt x="6" y="4"/>
                  </a:lnTo>
                  <a:lnTo>
                    <a:pt x="2" y="10"/>
                  </a:lnTo>
                  <a:lnTo>
                    <a:pt x="0" y="16"/>
                  </a:lnTo>
                  <a:lnTo>
                    <a:pt x="0" y="16"/>
                  </a:lnTo>
                  <a:lnTo>
                    <a:pt x="2" y="22"/>
                  </a:lnTo>
                  <a:lnTo>
                    <a:pt x="6" y="28"/>
                  </a:lnTo>
                  <a:lnTo>
                    <a:pt x="12" y="32"/>
                  </a:lnTo>
                  <a:lnTo>
                    <a:pt x="18" y="32"/>
                  </a:lnTo>
                  <a:lnTo>
                    <a:pt x="18" y="32"/>
                  </a:lnTo>
                  <a:lnTo>
                    <a:pt x="24" y="32"/>
                  </a:lnTo>
                  <a:lnTo>
                    <a:pt x="30" y="28"/>
                  </a:lnTo>
                  <a:lnTo>
                    <a:pt x="34" y="22"/>
                  </a:lnTo>
                  <a:lnTo>
                    <a:pt x="34" y="16"/>
                  </a:lnTo>
                  <a:lnTo>
                    <a:pt x="34" y="16"/>
                  </a:lnTo>
                  <a:lnTo>
                    <a:pt x="34" y="10"/>
                  </a:lnTo>
                  <a:lnTo>
                    <a:pt x="30" y="4"/>
                  </a:lnTo>
                  <a:lnTo>
                    <a:pt x="24" y="0"/>
                  </a:lnTo>
                  <a:lnTo>
                    <a:pt x="1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750" name="Freeform 93"/>
            <p:cNvSpPr/>
            <p:nvPr/>
          </p:nvSpPr>
          <p:spPr bwMode="auto">
            <a:xfrm>
              <a:off x="6427788" y="444500"/>
              <a:ext cx="73025" cy="73025"/>
            </a:xfrm>
            <a:custGeom>
              <a:avLst/>
              <a:gdLst/>
              <a:ahLst/>
              <a:cxnLst>
                <a:cxn ang="0">
                  <a:pos x="24" y="0"/>
                </a:cxn>
                <a:cxn ang="0">
                  <a:pos x="24" y="0"/>
                </a:cxn>
                <a:cxn ang="0">
                  <a:pos x="14" y="2"/>
                </a:cxn>
                <a:cxn ang="0">
                  <a:pos x="8" y="6"/>
                </a:cxn>
                <a:cxn ang="0">
                  <a:pos x="2" y="14"/>
                </a:cxn>
                <a:cxn ang="0">
                  <a:pos x="0" y="22"/>
                </a:cxn>
                <a:cxn ang="0">
                  <a:pos x="0" y="22"/>
                </a:cxn>
                <a:cxn ang="0">
                  <a:pos x="2" y="32"/>
                </a:cxn>
                <a:cxn ang="0">
                  <a:pos x="8" y="38"/>
                </a:cxn>
                <a:cxn ang="0">
                  <a:pos x="14" y="44"/>
                </a:cxn>
                <a:cxn ang="0">
                  <a:pos x="24" y="46"/>
                </a:cxn>
                <a:cxn ang="0">
                  <a:pos x="24" y="46"/>
                </a:cxn>
                <a:cxn ang="0">
                  <a:pos x="32" y="44"/>
                </a:cxn>
                <a:cxn ang="0">
                  <a:pos x="40" y="38"/>
                </a:cxn>
                <a:cxn ang="0">
                  <a:pos x="44" y="32"/>
                </a:cxn>
                <a:cxn ang="0">
                  <a:pos x="46" y="22"/>
                </a:cxn>
                <a:cxn ang="0">
                  <a:pos x="46" y="22"/>
                </a:cxn>
                <a:cxn ang="0">
                  <a:pos x="44" y="14"/>
                </a:cxn>
                <a:cxn ang="0">
                  <a:pos x="40" y="6"/>
                </a:cxn>
                <a:cxn ang="0">
                  <a:pos x="32" y="2"/>
                </a:cxn>
                <a:cxn ang="0">
                  <a:pos x="24" y="0"/>
                </a:cxn>
              </a:cxnLst>
              <a:rect l="0" t="0" r="r" b="b"/>
              <a:pathLst>
                <a:path w="46" h="46">
                  <a:moveTo>
                    <a:pt x="24" y="0"/>
                  </a:moveTo>
                  <a:lnTo>
                    <a:pt x="24" y="0"/>
                  </a:lnTo>
                  <a:lnTo>
                    <a:pt x="14" y="2"/>
                  </a:lnTo>
                  <a:lnTo>
                    <a:pt x="8" y="6"/>
                  </a:lnTo>
                  <a:lnTo>
                    <a:pt x="2" y="14"/>
                  </a:lnTo>
                  <a:lnTo>
                    <a:pt x="0" y="22"/>
                  </a:lnTo>
                  <a:lnTo>
                    <a:pt x="0" y="22"/>
                  </a:lnTo>
                  <a:lnTo>
                    <a:pt x="2" y="32"/>
                  </a:lnTo>
                  <a:lnTo>
                    <a:pt x="8" y="38"/>
                  </a:lnTo>
                  <a:lnTo>
                    <a:pt x="14" y="44"/>
                  </a:lnTo>
                  <a:lnTo>
                    <a:pt x="24" y="46"/>
                  </a:lnTo>
                  <a:lnTo>
                    <a:pt x="24" y="46"/>
                  </a:lnTo>
                  <a:lnTo>
                    <a:pt x="32" y="44"/>
                  </a:lnTo>
                  <a:lnTo>
                    <a:pt x="40" y="38"/>
                  </a:lnTo>
                  <a:lnTo>
                    <a:pt x="44" y="32"/>
                  </a:lnTo>
                  <a:lnTo>
                    <a:pt x="46" y="22"/>
                  </a:lnTo>
                  <a:lnTo>
                    <a:pt x="46" y="22"/>
                  </a:lnTo>
                  <a:lnTo>
                    <a:pt x="44" y="14"/>
                  </a:lnTo>
                  <a:lnTo>
                    <a:pt x="40" y="6"/>
                  </a:lnTo>
                  <a:lnTo>
                    <a:pt x="32" y="2"/>
                  </a:lnTo>
                  <a:lnTo>
                    <a:pt x="24"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751" name="Freeform 94"/>
            <p:cNvSpPr/>
            <p:nvPr/>
          </p:nvSpPr>
          <p:spPr bwMode="auto">
            <a:xfrm>
              <a:off x="6427788" y="444500"/>
              <a:ext cx="73025" cy="73025"/>
            </a:xfrm>
            <a:custGeom>
              <a:avLst/>
              <a:gdLst/>
              <a:ahLst/>
              <a:cxnLst>
                <a:cxn ang="0">
                  <a:pos x="24" y="0"/>
                </a:cxn>
                <a:cxn ang="0">
                  <a:pos x="24" y="0"/>
                </a:cxn>
                <a:cxn ang="0">
                  <a:pos x="14" y="2"/>
                </a:cxn>
                <a:cxn ang="0">
                  <a:pos x="8" y="6"/>
                </a:cxn>
                <a:cxn ang="0">
                  <a:pos x="2" y="14"/>
                </a:cxn>
                <a:cxn ang="0">
                  <a:pos x="0" y="22"/>
                </a:cxn>
                <a:cxn ang="0">
                  <a:pos x="0" y="22"/>
                </a:cxn>
                <a:cxn ang="0">
                  <a:pos x="2" y="32"/>
                </a:cxn>
                <a:cxn ang="0">
                  <a:pos x="8" y="38"/>
                </a:cxn>
                <a:cxn ang="0">
                  <a:pos x="14" y="44"/>
                </a:cxn>
                <a:cxn ang="0">
                  <a:pos x="24" y="46"/>
                </a:cxn>
                <a:cxn ang="0">
                  <a:pos x="24" y="46"/>
                </a:cxn>
                <a:cxn ang="0">
                  <a:pos x="32" y="44"/>
                </a:cxn>
                <a:cxn ang="0">
                  <a:pos x="40" y="38"/>
                </a:cxn>
                <a:cxn ang="0">
                  <a:pos x="44" y="32"/>
                </a:cxn>
                <a:cxn ang="0">
                  <a:pos x="46" y="22"/>
                </a:cxn>
                <a:cxn ang="0">
                  <a:pos x="46" y="22"/>
                </a:cxn>
                <a:cxn ang="0">
                  <a:pos x="44" y="14"/>
                </a:cxn>
                <a:cxn ang="0">
                  <a:pos x="40" y="6"/>
                </a:cxn>
                <a:cxn ang="0">
                  <a:pos x="32" y="2"/>
                </a:cxn>
                <a:cxn ang="0">
                  <a:pos x="24" y="0"/>
                </a:cxn>
              </a:cxnLst>
              <a:rect l="0" t="0" r="r" b="b"/>
              <a:pathLst>
                <a:path w="46" h="46">
                  <a:moveTo>
                    <a:pt x="24" y="0"/>
                  </a:moveTo>
                  <a:lnTo>
                    <a:pt x="24" y="0"/>
                  </a:lnTo>
                  <a:lnTo>
                    <a:pt x="14" y="2"/>
                  </a:lnTo>
                  <a:lnTo>
                    <a:pt x="8" y="6"/>
                  </a:lnTo>
                  <a:lnTo>
                    <a:pt x="2" y="14"/>
                  </a:lnTo>
                  <a:lnTo>
                    <a:pt x="0" y="22"/>
                  </a:lnTo>
                  <a:lnTo>
                    <a:pt x="0" y="22"/>
                  </a:lnTo>
                  <a:lnTo>
                    <a:pt x="2" y="32"/>
                  </a:lnTo>
                  <a:lnTo>
                    <a:pt x="8" y="38"/>
                  </a:lnTo>
                  <a:lnTo>
                    <a:pt x="14" y="44"/>
                  </a:lnTo>
                  <a:lnTo>
                    <a:pt x="24" y="46"/>
                  </a:lnTo>
                  <a:lnTo>
                    <a:pt x="24" y="46"/>
                  </a:lnTo>
                  <a:lnTo>
                    <a:pt x="32" y="44"/>
                  </a:lnTo>
                  <a:lnTo>
                    <a:pt x="40" y="38"/>
                  </a:lnTo>
                  <a:lnTo>
                    <a:pt x="44" y="32"/>
                  </a:lnTo>
                  <a:lnTo>
                    <a:pt x="46" y="22"/>
                  </a:lnTo>
                  <a:lnTo>
                    <a:pt x="46" y="22"/>
                  </a:lnTo>
                  <a:lnTo>
                    <a:pt x="44" y="14"/>
                  </a:lnTo>
                  <a:lnTo>
                    <a:pt x="40" y="6"/>
                  </a:lnTo>
                  <a:lnTo>
                    <a:pt x="32" y="2"/>
                  </a:lnTo>
                  <a:lnTo>
                    <a:pt x="24"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752" name="Freeform 95"/>
            <p:cNvSpPr/>
            <p:nvPr/>
          </p:nvSpPr>
          <p:spPr bwMode="auto">
            <a:xfrm>
              <a:off x="7256463" y="444500"/>
              <a:ext cx="73025" cy="73025"/>
            </a:xfrm>
            <a:custGeom>
              <a:avLst/>
              <a:gdLst/>
              <a:ahLst/>
              <a:cxnLst>
                <a:cxn ang="0">
                  <a:pos x="22" y="0"/>
                </a:cxn>
                <a:cxn ang="0">
                  <a:pos x="22" y="0"/>
                </a:cxn>
                <a:cxn ang="0">
                  <a:pos x="14" y="2"/>
                </a:cxn>
                <a:cxn ang="0">
                  <a:pos x="6" y="6"/>
                </a:cxn>
                <a:cxn ang="0">
                  <a:pos x="2" y="14"/>
                </a:cxn>
                <a:cxn ang="0">
                  <a:pos x="0" y="22"/>
                </a:cxn>
                <a:cxn ang="0">
                  <a:pos x="0" y="22"/>
                </a:cxn>
                <a:cxn ang="0">
                  <a:pos x="2" y="32"/>
                </a:cxn>
                <a:cxn ang="0">
                  <a:pos x="6" y="38"/>
                </a:cxn>
                <a:cxn ang="0">
                  <a:pos x="14" y="44"/>
                </a:cxn>
                <a:cxn ang="0">
                  <a:pos x="22" y="46"/>
                </a:cxn>
                <a:cxn ang="0">
                  <a:pos x="22" y="46"/>
                </a:cxn>
                <a:cxn ang="0">
                  <a:pos x="32" y="44"/>
                </a:cxn>
                <a:cxn ang="0">
                  <a:pos x="38" y="38"/>
                </a:cxn>
                <a:cxn ang="0">
                  <a:pos x="44" y="32"/>
                </a:cxn>
                <a:cxn ang="0">
                  <a:pos x="46" y="22"/>
                </a:cxn>
                <a:cxn ang="0">
                  <a:pos x="46" y="22"/>
                </a:cxn>
                <a:cxn ang="0">
                  <a:pos x="44" y="14"/>
                </a:cxn>
                <a:cxn ang="0">
                  <a:pos x="38" y="6"/>
                </a:cxn>
                <a:cxn ang="0">
                  <a:pos x="32" y="2"/>
                </a:cxn>
                <a:cxn ang="0">
                  <a:pos x="22" y="0"/>
                </a:cxn>
              </a:cxnLst>
              <a:rect l="0" t="0" r="r" b="b"/>
              <a:pathLst>
                <a:path w="46" h="46">
                  <a:moveTo>
                    <a:pt x="22" y="0"/>
                  </a:moveTo>
                  <a:lnTo>
                    <a:pt x="22" y="0"/>
                  </a:lnTo>
                  <a:lnTo>
                    <a:pt x="14" y="2"/>
                  </a:lnTo>
                  <a:lnTo>
                    <a:pt x="6" y="6"/>
                  </a:lnTo>
                  <a:lnTo>
                    <a:pt x="2" y="14"/>
                  </a:lnTo>
                  <a:lnTo>
                    <a:pt x="0" y="22"/>
                  </a:lnTo>
                  <a:lnTo>
                    <a:pt x="0" y="22"/>
                  </a:lnTo>
                  <a:lnTo>
                    <a:pt x="2" y="32"/>
                  </a:lnTo>
                  <a:lnTo>
                    <a:pt x="6" y="38"/>
                  </a:lnTo>
                  <a:lnTo>
                    <a:pt x="14" y="44"/>
                  </a:lnTo>
                  <a:lnTo>
                    <a:pt x="22" y="46"/>
                  </a:lnTo>
                  <a:lnTo>
                    <a:pt x="22" y="46"/>
                  </a:lnTo>
                  <a:lnTo>
                    <a:pt x="32" y="44"/>
                  </a:lnTo>
                  <a:lnTo>
                    <a:pt x="38" y="38"/>
                  </a:lnTo>
                  <a:lnTo>
                    <a:pt x="44" y="32"/>
                  </a:lnTo>
                  <a:lnTo>
                    <a:pt x="46" y="22"/>
                  </a:lnTo>
                  <a:lnTo>
                    <a:pt x="46" y="22"/>
                  </a:lnTo>
                  <a:lnTo>
                    <a:pt x="44" y="14"/>
                  </a:lnTo>
                  <a:lnTo>
                    <a:pt x="38" y="6"/>
                  </a:lnTo>
                  <a:lnTo>
                    <a:pt x="32" y="2"/>
                  </a:lnTo>
                  <a:lnTo>
                    <a:pt x="2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753" name="Freeform 96"/>
            <p:cNvSpPr/>
            <p:nvPr/>
          </p:nvSpPr>
          <p:spPr bwMode="auto">
            <a:xfrm>
              <a:off x="7256463" y="444500"/>
              <a:ext cx="73025" cy="73025"/>
            </a:xfrm>
            <a:custGeom>
              <a:avLst/>
              <a:gdLst/>
              <a:ahLst/>
              <a:cxnLst>
                <a:cxn ang="0">
                  <a:pos x="22" y="0"/>
                </a:cxn>
                <a:cxn ang="0">
                  <a:pos x="22" y="0"/>
                </a:cxn>
                <a:cxn ang="0">
                  <a:pos x="14" y="2"/>
                </a:cxn>
                <a:cxn ang="0">
                  <a:pos x="6" y="6"/>
                </a:cxn>
                <a:cxn ang="0">
                  <a:pos x="2" y="14"/>
                </a:cxn>
                <a:cxn ang="0">
                  <a:pos x="0" y="22"/>
                </a:cxn>
                <a:cxn ang="0">
                  <a:pos x="0" y="22"/>
                </a:cxn>
                <a:cxn ang="0">
                  <a:pos x="2" y="32"/>
                </a:cxn>
                <a:cxn ang="0">
                  <a:pos x="6" y="38"/>
                </a:cxn>
                <a:cxn ang="0">
                  <a:pos x="14" y="44"/>
                </a:cxn>
                <a:cxn ang="0">
                  <a:pos x="22" y="46"/>
                </a:cxn>
                <a:cxn ang="0">
                  <a:pos x="22" y="46"/>
                </a:cxn>
                <a:cxn ang="0">
                  <a:pos x="32" y="44"/>
                </a:cxn>
                <a:cxn ang="0">
                  <a:pos x="38" y="38"/>
                </a:cxn>
                <a:cxn ang="0">
                  <a:pos x="44" y="32"/>
                </a:cxn>
                <a:cxn ang="0">
                  <a:pos x="46" y="22"/>
                </a:cxn>
                <a:cxn ang="0">
                  <a:pos x="46" y="22"/>
                </a:cxn>
                <a:cxn ang="0">
                  <a:pos x="44" y="14"/>
                </a:cxn>
                <a:cxn ang="0">
                  <a:pos x="38" y="6"/>
                </a:cxn>
                <a:cxn ang="0">
                  <a:pos x="32" y="2"/>
                </a:cxn>
                <a:cxn ang="0">
                  <a:pos x="22" y="0"/>
                </a:cxn>
              </a:cxnLst>
              <a:rect l="0" t="0" r="r" b="b"/>
              <a:pathLst>
                <a:path w="46" h="46">
                  <a:moveTo>
                    <a:pt x="22" y="0"/>
                  </a:moveTo>
                  <a:lnTo>
                    <a:pt x="22" y="0"/>
                  </a:lnTo>
                  <a:lnTo>
                    <a:pt x="14" y="2"/>
                  </a:lnTo>
                  <a:lnTo>
                    <a:pt x="6" y="6"/>
                  </a:lnTo>
                  <a:lnTo>
                    <a:pt x="2" y="14"/>
                  </a:lnTo>
                  <a:lnTo>
                    <a:pt x="0" y="22"/>
                  </a:lnTo>
                  <a:lnTo>
                    <a:pt x="0" y="22"/>
                  </a:lnTo>
                  <a:lnTo>
                    <a:pt x="2" y="32"/>
                  </a:lnTo>
                  <a:lnTo>
                    <a:pt x="6" y="38"/>
                  </a:lnTo>
                  <a:lnTo>
                    <a:pt x="14" y="44"/>
                  </a:lnTo>
                  <a:lnTo>
                    <a:pt x="22" y="46"/>
                  </a:lnTo>
                  <a:lnTo>
                    <a:pt x="22" y="46"/>
                  </a:lnTo>
                  <a:lnTo>
                    <a:pt x="32" y="44"/>
                  </a:lnTo>
                  <a:lnTo>
                    <a:pt x="38" y="38"/>
                  </a:lnTo>
                  <a:lnTo>
                    <a:pt x="44" y="32"/>
                  </a:lnTo>
                  <a:lnTo>
                    <a:pt x="46" y="22"/>
                  </a:lnTo>
                  <a:lnTo>
                    <a:pt x="46" y="22"/>
                  </a:lnTo>
                  <a:lnTo>
                    <a:pt x="44" y="14"/>
                  </a:lnTo>
                  <a:lnTo>
                    <a:pt x="38" y="6"/>
                  </a:lnTo>
                  <a:lnTo>
                    <a:pt x="32" y="2"/>
                  </a:lnTo>
                  <a:lnTo>
                    <a:pt x="22"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754" name="Freeform 97"/>
            <p:cNvSpPr/>
            <p:nvPr/>
          </p:nvSpPr>
          <p:spPr bwMode="auto">
            <a:xfrm>
              <a:off x="5313363" y="254000"/>
              <a:ext cx="79375" cy="79375"/>
            </a:xfrm>
            <a:custGeom>
              <a:avLst/>
              <a:gdLst/>
              <a:ahLst/>
              <a:cxnLst>
                <a:cxn ang="0">
                  <a:pos x="24" y="0"/>
                </a:cxn>
                <a:cxn ang="0">
                  <a:pos x="24" y="0"/>
                </a:cxn>
                <a:cxn ang="0">
                  <a:pos x="14" y="2"/>
                </a:cxn>
                <a:cxn ang="0">
                  <a:pos x="6" y="6"/>
                </a:cxn>
                <a:cxn ang="0">
                  <a:pos x="2" y="14"/>
                </a:cxn>
                <a:cxn ang="0">
                  <a:pos x="0" y="24"/>
                </a:cxn>
                <a:cxn ang="0">
                  <a:pos x="0" y="24"/>
                </a:cxn>
                <a:cxn ang="0">
                  <a:pos x="2" y="34"/>
                </a:cxn>
                <a:cxn ang="0">
                  <a:pos x="6" y="44"/>
                </a:cxn>
                <a:cxn ang="0">
                  <a:pos x="14" y="48"/>
                </a:cxn>
                <a:cxn ang="0">
                  <a:pos x="24" y="50"/>
                </a:cxn>
                <a:cxn ang="0">
                  <a:pos x="24" y="50"/>
                </a:cxn>
                <a:cxn ang="0">
                  <a:pos x="34" y="48"/>
                </a:cxn>
                <a:cxn ang="0">
                  <a:pos x="42" y="44"/>
                </a:cxn>
                <a:cxn ang="0">
                  <a:pos x="48" y="34"/>
                </a:cxn>
                <a:cxn ang="0">
                  <a:pos x="50" y="24"/>
                </a:cxn>
                <a:cxn ang="0">
                  <a:pos x="50" y="24"/>
                </a:cxn>
                <a:cxn ang="0">
                  <a:pos x="48" y="14"/>
                </a:cxn>
                <a:cxn ang="0">
                  <a:pos x="42" y="6"/>
                </a:cxn>
                <a:cxn ang="0">
                  <a:pos x="34" y="2"/>
                </a:cxn>
                <a:cxn ang="0">
                  <a:pos x="24" y="0"/>
                </a:cxn>
              </a:cxnLst>
              <a:rect l="0" t="0" r="r" b="b"/>
              <a:pathLst>
                <a:path w="50" h="50">
                  <a:moveTo>
                    <a:pt x="24" y="0"/>
                  </a:moveTo>
                  <a:lnTo>
                    <a:pt x="24" y="0"/>
                  </a:lnTo>
                  <a:lnTo>
                    <a:pt x="14" y="2"/>
                  </a:lnTo>
                  <a:lnTo>
                    <a:pt x="6" y="6"/>
                  </a:lnTo>
                  <a:lnTo>
                    <a:pt x="2" y="14"/>
                  </a:lnTo>
                  <a:lnTo>
                    <a:pt x="0" y="24"/>
                  </a:lnTo>
                  <a:lnTo>
                    <a:pt x="0" y="24"/>
                  </a:lnTo>
                  <a:lnTo>
                    <a:pt x="2" y="34"/>
                  </a:lnTo>
                  <a:lnTo>
                    <a:pt x="6" y="44"/>
                  </a:lnTo>
                  <a:lnTo>
                    <a:pt x="14" y="48"/>
                  </a:lnTo>
                  <a:lnTo>
                    <a:pt x="24" y="50"/>
                  </a:lnTo>
                  <a:lnTo>
                    <a:pt x="24" y="50"/>
                  </a:lnTo>
                  <a:lnTo>
                    <a:pt x="34" y="48"/>
                  </a:lnTo>
                  <a:lnTo>
                    <a:pt x="42" y="44"/>
                  </a:lnTo>
                  <a:lnTo>
                    <a:pt x="48" y="34"/>
                  </a:lnTo>
                  <a:lnTo>
                    <a:pt x="50" y="24"/>
                  </a:lnTo>
                  <a:lnTo>
                    <a:pt x="50" y="24"/>
                  </a:lnTo>
                  <a:lnTo>
                    <a:pt x="48" y="14"/>
                  </a:lnTo>
                  <a:lnTo>
                    <a:pt x="42" y="6"/>
                  </a:lnTo>
                  <a:lnTo>
                    <a:pt x="34" y="2"/>
                  </a:lnTo>
                  <a:lnTo>
                    <a:pt x="24"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755" name="Freeform 98"/>
            <p:cNvSpPr/>
            <p:nvPr/>
          </p:nvSpPr>
          <p:spPr bwMode="auto">
            <a:xfrm>
              <a:off x="5313363" y="254000"/>
              <a:ext cx="79375" cy="79375"/>
            </a:xfrm>
            <a:custGeom>
              <a:avLst/>
              <a:gdLst/>
              <a:ahLst/>
              <a:cxnLst>
                <a:cxn ang="0">
                  <a:pos x="24" y="0"/>
                </a:cxn>
                <a:cxn ang="0">
                  <a:pos x="24" y="0"/>
                </a:cxn>
                <a:cxn ang="0">
                  <a:pos x="14" y="2"/>
                </a:cxn>
                <a:cxn ang="0">
                  <a:pos x="6" y="6"/>
                </a:cxn>
                <a:cxn ang="0">
                  <a:pos x="2" y="14"/>
                </a:cxn>
                <a:cxn ang="0">
                  <a:pos x="0" y="24"/>
                </a:cxn>
                <a:cxn ang="0">
                  <a:pos x="0" y="24"/>
                </a:cxn>
                <a:cxn ang="0">
                  <a:pos x="2" y="34"/>
                </a:cxn>
                <a:cxn ang="0">
                  <a:pos x="6" y="44"/>
                </a:cxn>
                <a:cxn ang="0">
                  <a:pos x="14" y="48"/>
                </a:cxn>
                <a:cxn ang="0">
                  <a:pos x="24" y="50"/>
                </a:cxn>
                <a:cxn ang="0">
                  <a:pos x="24" y="50"/>
                </a:cxn>
                <a:cxn ang="0">
                  <a:pos x="34" y="48"/>
                </a:cxn>
                <a:cxn ang="0">
                  <a:pos x="42" y="44"/>
                </a:cxn>
                <a:cxn ang="0">
                  <a:pos x="48" y="34"/>
                </a:cxn>
                <a:cxn ang="0">
                  <a:pos x="50" y="24"/>
                </a:cxn>
                <a:cxn ang="0">
                  <a:pos x="50" y="24"/>
                </a:cxn>
                <a:cxn ang="0">
                  <a:pos x="48" y="14"/>
                </a:cxn>
                <a:cxn ang="0">
                  <a:pos x="42" y="6"/>
                </a:cxn>
                <a:cxn ang="0">
                  <a:pos x="34" y="2"/>
                </a:cxn>
                <a:cxn ang="0">
                  <a:pos x="24" y="0"/>
                </a:cxn>
              </a:cxnLst>
              <a:rect l="0" t="0" r="r" b="b"/>
              <a:pathLst>
                <a:path w="50" h="50">
                  <a:moveTo>
                    <a:pt x="24" y="0"/>
                  </a:moveTo>
                  <a:lnTo>
                    <a:pt x="24" y="0"/>
                  </a:lnTo>
                  <a:lnTo>
                    <a:pt x="14" y="2"/>
                  </a:lnTo>
                  <a:lnTo>
                    <a:pt x="6" y="6"/>
                  </a:lnTo>
                  <a:lnTo>
                    <a:pt x="2" y="14"/>
                  </a:lnTo>
                  <a:lnTo>
                    <a:pt x="0" y="24"/>
                  </a:lnTo>
                  <a:lnTo>
                    <a:pt x="0" y="24"/>
                  </a:lnTo>
                  <a:lnTo>
                    <a:pt x="2" y="34"/>
                  </a:lnTo>
                  <a:lnTo>
                    <a:pt x="6" y="44"/>
                  </a:lnTo>
                  <a:lnTo>
                    <a:pt x="14" y="48"/>
                  </a:lnTo>
                  <a:lnTo>
                    <a:pt x="24" y="50"/>
                  </a:lnTo>
                  <a:lnTo>
                    <a:pt x="24" y="50"/>
                  </a:lnTo>
                  <a:lnTo>
                    <a:pt x="34" y="48"/>
                  </a:lnTo>
                  <a:lnTo>
                    <a:pt x="42" y="44"/>
                  </a:lnTo>
                  <a:lnTo>
                    <a:pt x="48" y="34"/>
                  </a:lnTo>
                  <a:lnTo>
                    <a:pt x="50" y="24"/>
                  </a:lnTo>
                  <a:lnTo>
                    <a:pt x="50" y="24"/>
                  </a:lnTo>
                  <a:lnTo>
                    <a:pt x="48" y="14"/>
                  </a:lnTo>
                  <a:lnTo>
                    <a:pt x="42" y="6"/>
                  </a:lnTo>
                  <a:lnTo>
                    <a:pt x="34" y="2"/>
                  </a:lnTo>
                  <a:lnTo>
                    <a:pt x="24"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756" name="Freeform 99"/>
            <p:cNvSpPr/>
            <p:nvPr/>
          </p:nvSpPr>
          <p:spPr bwMode="auto">
            <a:xfrm>
              <a:off x="4649788" y="968375"/>
              <a:ext cx="34925" cy="38100"/>
            </a:xfrm>
            <a:custGeom>
              <a:avLst/>
              <a:gdLst/>
              <a:ahLst/>
              <a:cxnLst>
                <a:cxn ang="0">
                  <a:pos x="12" y="0"/>
                </a:cxn>
                <a:cxn ang="0">
                  <a:pos x="12" y="0"/>
                </a:cxn>
                <a:cxn ang="0">
                  <a:pos x="6" y="2"/>
                </a:cxn>
                <a:cxn ang="0">
                  <a:pos x="4" y="4"/>
                </a:cxn>
                <a:cxn ang="0">
                  <a:pos x="0" y="8"/>
                </a:cxn>
                <a:cxn ang="0">
                  <a:pos x="0" y="12"/>
                </a:cxn>
                <a:cxn ang="0">
                  <a:pos x="0" y="12"/>
                </a:cxn>
                <a:cxn ang="0">
                  <a:pos x="0" y="16"/>
                </a:cxn>
                <a:cxn ang="0">
                  <a:pos x="4" y="20"/>
                </a:cxn>
                <a:cxn ang="0">
                  <a:pos x="6" y="22"/>
                </a:cxn>
                <a:cxn ang="0">
                  <a:pos x="12" y="24"/>
                </a:cxn>
                <a:cxn ang="0">
                  <a:pos x="12" y="24"/>
                </a:cxn>
                <a:cxn ang="0">
                  <a:pos x="16" y="22"/>
                </a:cxn>
                <a:cxn ang="0">
                  <a:pos x="20" y="20"/>
                </a:cxn>
                <a:cxn ang="0">
                  <a:pos x="22" y="16"/>
                </a:cxn>
                <a:cxn ang="0">
                  <a:pos x="22" y="12"/>
                </a:cxn>
                <a:cxn ang="0">
                  <a:pos x="22" y="12"/>
                </a:cxn>
                <a:cxn ang="0">
                  <a:pos x="22" y="8"/>
                </a:cxn>
                <a:cxn ang="0">
                  <a:pos x="20" y="4"/>
                </a:cxn>
                <a:cxn ang="0">
                  <a:pos x="16" y="2"/>
                </a:cxn>
                <a:cxn ang="0">
                  <a:pos x="12" y="0"/>
                </a:cxn>
              </a:cxnLst>
              <a:rect l="0" t="0" r="r" b="b"/>
              <a:pathLst>
                <a:path w="22" h="24">
                  <a:moveTo>
                    <a:pt x="12" y="0"/>
                  </a:moveTo>
                  <a:lnTo>
                    <a:pt x="12" y="0"/>
                  </a:lnTo>
                  <a:lnTo>
                    <a:pt x="6" y="2"/>
                  </a:lnTo>
                  <a:lnTo>
                    <a:pt x="4" y="4"/>
                  </a:lnTo>
                  <a:lnTo>
                    <a:pt x="0" y="8"/>
                  </a:lnTo>
                  <a:lnTo>
                    <a:pt x="0" y="12"/>
                  </a:lnTo>
                  <a:lnTo>
                    <a:pt x="0" y="12"/>
                  </a:lnTo>
                  <a:lnTo>
                    <a:pt x="0" y="16"/>
                  </a:lnTo>
                  <a:lnTo>
                    <a:pt x="4" y="20"/>
                  </a:lnTo>
                  <a:lnTo>
                    <a:pt x="6" y="22"/>
                  </a:lnTo>
                  <a:lnTo>
                    <a:pt x="12" y="24"/>
                  </a:lnTo>
                  <a:lnTo>
                    <a:pt x="12" y="24"/>
                  </a:lnTo>
                  <a:lnTo>
                    <a:pt x="16" y="22"/>
                  </a:lnTo>
                  <a:lnTo>
                    <a:pt x="20" y="20"/>
                  </a:lnTo>
                  <a:lnTo>
                    <a:pt x="22" y="16"/>
                  </a:lnTo>
                  <a:lnTo>
                    <a:pt x="22" y="12"/>
                  </a:lnTo>
                  <a:lnTo>
                    <a:pt x="22" y="12"/>
                  </a:lnTo>
                  <a:lnTo>
                    <a:pt x="22" y="8"/>
                  </a:lnTo>
                  <a:lnTo>
                    <a:pt x="20" y="4"/>
                  </a:lnTo>
                  <a:lnTo>
                    <a:pt x="16" y="2"/>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757" name="Freeform 100"/>
            <p:cNvSpPr/>
            <p:nvPr/>
          </p:nvSpPr>
          <p:spPr bwMode="auto">
            <a:xfrm>
              <a:off x="4649788" y="968375"/>
              <a:ext cx="34925" cy="38100"/>
            </a:xfrm>
            <a:custGeom>
              <a:avLst/>
              <a:gdLst/>
              <a:ahLst/>
              <a:cxnLst>
                <a:cxn ang="0">
                  <a:pos x="12" y="0"/>
                </a:cxn>
                <a:cxn ang="0">
                  <a:pos x="12" y="0"/>
                </a:cxn>
                <a:cxn ang="0">
                  <a:pos x="6" y="2"/>
                </a:cxn>
                <a:cxn ang="0">
                  <a:pos x="4" y="4"/>
                </a:cxn>
                <a:cxn ang="0">
                  <a:pos x="0" y="8"/>
                </a:cxn>
                <a:cxn ang="0">
                  <a:pos x="0" y="12"/>
                </a:cxn>
                <a:cxn ang="0">
                  <a:pos x="0" y="12"/>
                </a:cxn>
                <a:cxn ang="0">
                  <a:pos x="0" y="16"/>
                </a:cxn>
                <a:cxn ang="0">
                  <a:pos x="4" y="20"/>
                </a:cxn>
                <a:cxn ang="0">
                  <a:pos x="6" y="22"/>
                </a:cxn>
                <a:cxn ang="0">
                  <a:pos x="12" y="24"/>
                </a:cxn>
                <a:cxn ang="0">
                  <a:pos x="12" y="24"/>
                </a:cxn>
                <a:cxn ang="0">
                  <a:pos x="16" y="22"/>
                </a:cxn>
                <a:cxn ang="0">
                  <a:pos x="20" y="20"/>
                </a:cxn>
                <a:cxn ang="0">
                  <a:pos x="22" y="16"/>
                </a:cxn>
                <a:cxn ang="0">
                  <a:pos x="22" y="12"/>
                </a:cxn>
                <a:cxn ang="0">
                  <a:pos x="22" y="12"/>
                </a:cxn>
                <a:cxn ang="0">
                  <a:pos x="22" y="8"/>
                </a:cxn>
                <a:cxn ang="0">
                  <a:pos x="20" y="4"/>
                </a:cxn>
                <a:cxn ang="0">
                  <a:pos x="16" y="2"/>
                </a:cxn>
                <a:cxn ang="0">
                  <a:pos x="12" y="0"/>
                </a:cxn>
              </a:cxnLst>
              <a:rect l="0" t="0" r="r" b="b"/>
              <a:pathLst>
                <a:path w="22" h="24">
                  <a:moveTo>
                    <a:pt x="12" y="0"/>
                  </a:moveTo>
                  <a:lnTo>
                    <a:pt x="12" y="0"/>
                  </a:lnTo>
                  <a:lnTo>
                    <a:pt x="6" y="2"/>
                  </a:lnTo>
                  <a:lnTo>
                    <a:pt x="4" y="4"/>
                  </a:lnTo>
                  <a:lnTo>
                    <a:pt x="0" y="8"/>
                  </a:lnTo>
                  <a:lnTo>
                    <a:pt x="0" y="12"/>
                  </a:lnTo>
                  <a:lnTo>
                    <a:pt x="0" y="12"/>
                  </a:lnTo>
                  <a:lnTo>
                    <a:pt x="0" y="16"/>
                  </a:lnTo>
                  <a:lnTo>
                    <a:pt x="4" y="20"/>
                  </a:lnTo>
                  <a:lnTo>
                    <a:pt x="6" y="22"/>
                  </a:lnTo>
                  <a:lnTo>
                    <a:pt x="12" y="24"/>
                  </a:lnTo>
                  <a:lnTo>
                    <a:pt x="12" y="24"/>
                  </a:lnTo>
                  <a:lnTo>
                    <a:pt x="16" y="22"/>
                  </a:lnTo>
                  <a:lnTo>
                    <a:pt x="20" y="20"/>
                  </a:lnTo>
                  <a:lnTo>
                    <a:pt x="22" y="16"/>
                  </a:lnTo>
                  <a:lnTo>
                    <a:pt x="22" y="12"/>
                  </a:lnTo>
                  <a:lnTo>
                    <a:pt x="22" y="12"/>
                  </a:lnTo>
                  <a:lnTo>
                    <a:pt x="22" y="8"/>
                  </a:lnTo>
                  <a:lnTo>
                    <a:pt x="20" y="4"/>
                  </a:lnTo>
                  <a:lnTo>
                    <a:pt x="16" y="2"/>
                  </a:lnTo>
                  <a:lnTo>
                    <a:pt x="12"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758" name="Freeform 101"/>
            <p:cNvSpPr/>
            <p:nvPr/>
          </p:nvSpPr>
          <p:spPr bwMode="auto">
            <a:xfrm>
              <a:off x="4910138" y="803275"/>
              <a:ext cx="47625" cy="47625"/>
            </a:xfrm>
            <a:custGeom>
              <a:avLst/>
              <a:gdLst/>
              <a:ahLst/>
              <a:cxnLst>
                <a:cxn ang="0">
                  <a:pos x="16" y="0"/>
                </a:cxn>
                <a:cxn ang="0">
                  <a:pos x="16" y="0"/>
                </a:cxn>
                <a:cxn ang="0">
                  <a:pos x="10" y="0"/>
                </a:cxn>
                <a:cxn ang="0">
                  <a:pos x="4" y="4"/>
                </a:cxn>
                <a:cxn ang="0">
                  <a:pos x="2" y="10"/>
                </a:cxn>
                <a:cxn ang="0">
                  <a:pos x="0" y="16"/>
                </a:cxn>
                <a:cxn ang="0">
                  <a:pos x="0" y="16"/>
                </a:cxn>
                <a:cxn ang="0">
                  <a:pos x="2" y="22"/>
                </a:cxn>
                <a:cxn ang="0">
                  <a:pos x="4" y="26"/>
                </a:cxn>
                <a:cxn ang="0">
                  <a:pos x="10" y="30"/>
                </a:cxn>
                <a:cxn ang="0">
                  <a:pos x="16" y="30"/>
                </a:cxn>
                <a:cxn ang="0">
                  <a:pos x="16" y="30"/>
                </a:cxn>
                <a:cxn ang="0">
                  <a:pos x="22" y="30"/>
                </a:cxn>
                <a:cxn ang="0">
                  <a:pos x="26" y="26"/>
                </a:cxn>
                <a:cxn ang="0">
                  <a:pos x="30" y="22"/>
                </a:cxn>
                <a:cxn ang="0">
                  <a:pos x="30" y="16"/>
                </a:cxn>
                <a:cxn ang="0">
                  <a:pos x="30" y="16"/>
                </a:cxn>
                <a:cxn ang="0">
                  <a:pos x="30" y="10"/>
                </a:cxn>
                <a:cxn ang="0">
                  <a:pos x="26" y="4"/>
                </a:cxn>
                <a:cxn ang="0">
                  <a:pos x="22" y="0"/>
                </a:cxn>
                <a:cxn ang="0">
                  <a:pos x="16" y="0"/>
                </a:cxn>
              </a:cxnLst>
              <a:rect l="0" t="0" r="r" b="b"/>
              <a:pathLst>
                <a:path w="30" h="30">
                  <a:moveTo>
                    <a:pt x="16" y="0"/>
                  </a:moveTo>
                  <a:lnTo>
                    <a:pt x="16" y="0"/>
                  </a:lnTo>
                  <a:lnTo>
                    <a:pt x="10" y="0"/>
                  </a:lnTo>
                  <a:lnTo>
                    <a:pt x="4" y="4"/>
                  </a:lnTo>
                  <a:lnTo>
                    <a:pt x="2" y="10"/>
                  </a:lnTo>
                  <a:lnTo>
                    <a:pt x="0" y="16"/>
                  </a:lnTo>
                  <a:lnTo>
                    <a:pt x="0" y="16"/>
                  </a:lnTo>
                  <a:lnTo>
                    <a:pt x="2" y="22"/>
                  </a:lnTo>
                  <a:lnTo>
                    <a:pt x="4" y="26"/>
                  </a:lnTo>
                  <a:lnTo>
                    <a:pt x="10" y="30"/>
                  </a:lnTo>
                  <a:lnTo>
                    <a:pt x="16" y="30"/>
                  </a:lnTo>
                  <a:lnTo>
                    <a:pt x="16" y="30"/>
                  </a:lnTo>
                  <a:lnTo>
                    <a:pt x="22" y="30"/>
                  </a:lnTo>
                  <a:lnTo>
                    <a:pt x="26" y="26"/>
                  </a:lnTo>
                  <a:lnTo>
                    <a:pt x="30" y="22"/>
                  </a:lnTo>
                  <a:lnTo>
                    <a:pt x="30" y="16"/>
                  </a:lnTo>
                  <a:lnTo>
                    <a:pt x="30" y="16"/>
                  </a:lnTo>
                  <a:lnTo>
                    <a:pt x="30" y="10"/>
                  </a:lnTo>
                  <a:lnTo>
                    <a:pt x="26" y="4"/>
                  </a:lnTo>
                  <a:lnTo>
                    <a:pt x="22" y="0"/>
                  </a:lnTo>
                  <a:lnTo>
                    <a:pt x="1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759" name="Freeform 102"/>
            <p:cNvSpPr/>
            <p:nvPr/>
          </p:nvSpPr>
          <p:spPr bwMode="auto">
            <a:xfrm>
              <a:off x="4910138" y="803275"/>
              <a:ext cx="47625" cy="47625"/>
            </a:xfrm>
            <a:custGeom>
              <a:avLst/>
              <a:gdLst/>
              <a:ahLst/>
              <a:cxnLst>
                <a:cxn ang="0">
                  <a:pos x="16" y="0"/>
                </a:cxn>
                <a:cxn ang="0">
                  <a:pos x="16" y="0"/>
                </a:cxn>
                <a:cxn ang="0">
                  <a:pos x="10" y="0"/>
                </a:cxn>
                <a:cxn ang="0">
                  <a:pos x="4" y="4"/>
                </a:cxn>
                <a:cxn ang="0">
                  <a:pos x="2" y="10"/>
                </a:cxn>
                <a:cxn ang="0">
                  <a:pos x="0" y="16"/>
                </a:cxn>
                <a:cxn ang="0">
                  <a:pos x="0" y="16"/>
                </a:cxn>
                <a:cxn ang="0">
                  <a:pos x="2" y="22"/>
                </a:cxn>
                <a:cxn ang="0">
                  <a:pos x="4" y="26"/>
                </a:cxn>
                <a:cxn ang="0">
                  <a:pos x="10" y="30"/>
                </a:cxn>
                <a:cxn ang="0">
                  <a:pos x="16" y="30"/>
                </a:cxn>
                <a:cxn ang="0">
                  <a:pos x="16" y="30"/>
                </a:cxn>
                <a:cxn ang="0">
                  <a:pos x="22" y="30"/>
                </a:cxn>
                <a:cxn ang="0">
                  <a:pos x="26" y="26"/>
                </a:cxn>
                <a:cxn ang="0">
                  <a:pos x="30" y="22"/>
                </a:cxn>
                <a:cxn ang="0">
                  <a:pos x="30" y="16"/>
                </a:cxn>
                <a:cxn ang="0">
                  <a:pos x="30" y="16"/>
                </a:cxn>
                <a:cxn ang="0">
                  <a:pos x="30" y="10"/>
                </a:cxn>
                <a:cxn ang="0">
                  <a:pos x="26" y="4"/>
                </a:cxn>
                <a:cxn ang="0">
                  <a:pos x="22" y="0"/>
                </a:cxn>
                <a:cxn ang="0">
                  <a:pos x="16" y="0"/>
                </a:cxn>
              </a:cxnLst>
              <a:rect l="0" t="0" r="r" b="b"/>
              <a:pathLst>
                <a:path w="30" h="30">
                  <a:moveTo>
                    <a:pt x="16" y="0"/>
                  </a:moveTo>
                  <a:lnTo>
                    <a:pt x="16" y="0"/>
                  </a:lnTo>
                  <a:lnTo>
                    <a:pt x="10" y="0"/>
                  </a:lnTo>
                  <a:lnTo>
                    <a:pt x="4" y="4"/>
                  </a:lnTo>
                  <a:lnTo>
                    <a:pt x="2" y="10"/>
                  </a:lnTo>
                  <a:lnTo>
                    <a:pt x="0" y="16"/>
                  </a:lnTo>
                  <a:lnTo>
                    <a:pt x="0" y="16"/>
                  </a:lnTo>
                  <a:lnTo>
                    <a:pt x="2" y="22"/>
                  </a:lnTo>
                  <a:lnTo>
                    <a:pt x="4" y="26"/>
                  </a:lnTo>
                  <a:lnTo>
                    <a:pt x="10" y="30"/>
                  </a:lnTo>
                  <a:lnTo>
                    <a:pt x="16" y="30"/>
                  </a:lnTo>
                  <a:lnTo>
                    <a:pt x="16" y="30"/>
                  </a:lnTo>
                  <a:lnTo>
                    <a:pt x="22" y="30"/>
                  </a:lnTo>
                  <a:lnTo>
                    <a:pt x="26" y="26"/>
                  </a:lnTo>
                  <a:lnTo>
                    <a:pt x="30" y="22"/>
                  </a:lnTo>
                  <a:lnTo>
                    <a:pt x="30" y="16"/>
                  </a:lnTo>
                  <a:lnTo>
                    <a:pt x="30" y="16"/>
                  </a:lnTo>
                  <a:lnTo>
                    <a:pt x="30" y="10"/>
                  </a:lnTo>
                  <a:lnTo>
                    <a:pt x="26" y="4"/>
                  </a:lnTo>
                  <a:lnTo>
                    <a:pt x="22" y="0"/>
                  </a:lnTo>
                  <a:lnTo>
                    <a:pt x="1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760" name="Freeform 103"/>
            <p:cNvSpPr/>
            <p:nvPr/>
          </p:nvSpPr>
          <p:spPr bwMode="auto">
            <a:xfrm>
              <a:off x="6154738" y="355600"/>
              <a:ext cx="34925" cy="34925"/>
            </a:xfrm>
            <a:custGeom>
              <a:avLst/>
              <a:gdLst/>
              <a:ahLst/>
              <a:cxnLst>
                <a:cxn ang="0">
                  <a:pos x="10" y="0"/>
                </a:cxn>
                <a:cxn ang="0">
                  <a:pos x="10" y="0"/>
                </a:cxn>
                <a:cxn ang="0">
                  <a:pos x="6" y="0"/>
                </a:cxn>
                <a:cxn ang="0">
                  <a:pos x="2" y="4"/>
                </a:cxn>
                <a:cxn ang="0">
                  <a:pos x="0" y="6"/>
                </a:cxn>
                <a:cxn ang="0">
                  <a:pos x="0" y="12"/>
                </a:cxn>
                <a:cxn ang="0">
                  <a:pos x="0" y="12"/>
                </a:cxn>
                <a:cxn ang="0">
                  <a:pos x="0" y="16"/>
                </a:cxn>
                <a:cxn ang="0">
                  <a:pos x="2" y="20"/>
                </a:cxn>
                <a:cxn ang="0">
                  <a:pos x="6" y="22"/>
                </a:cxn>
                <a:cxn ang="0">
                  <a:pos x="10" y="22"/>
                </a:cxn>
                <a:cxn ang="0">
                  <a:pos x="10" y="22"/>
                </a:cxn>
                <a:cxn ang="0">
                  <a:pos x="14" y="22"/>
                </a:cxn>
                <a:cxn ang="0">
                  <a:pos x="18" y="20"/>
                </a:cxn>
                <a:cxn ang="0">
                  <a:pos x="20" y="16"/>
                </a:cxn>
                <a:cxn ang="0">
                  <a:pos x="22" y="12"/>
                </a:cxn>
                <a:cxn ang="0">
                  <a:pos x="22" y="12"/>
                </a:cxn>
                <a:cxn ang="0">
                  <a:pos x="20" y="6"/>
                </a:cxn>
                <a:cxn ang="0">
                  <a:pos x="18" y="4"/>
                </a:cxn>
                <a:cxn ang="0">
                  <a:pos x="14" y="0"/>
                </a:cxn>
                <a:cxn ang="0">
                  <a:pos x="10" y="0"/>
                </a:cxn>
              </a:cxnLst>
              <a:rect l="0" t="0" r="r" b="b"/>
              <a:pathLst>
                <a:path w="22" h="22">
                  <a:moveTo>
                    <a:pt x="10" y="0"/>
                  </a:moveTo>
                  <a:lnTo>
                    <a:pt x="10" y="0"/>
                  </a:lnTo>
                  <a:lnTo>
                    <a:pt x="6" y="0"/>
                  </a:lnTo>
                  <a:lnTo>
                    <a:pt x="2" y="4"/>
                  </a:lnTo>
                  <a:lnTo>
                    <a:pt x="0" y="6"/>
                  </a:lnTo>
                  <a:lnTo>
                    <a:pt x="0" y="12"/>
                  </a:lnTo>
                  <a:lnTo>
                    <a:pt x="0" y="12"/>
                  </a:lnTo>
                  <a:lnTo>
                    <a:pt x="0" y="16"/>
                  </a:lnTo>
                  <a:lnTo>
                    <a:pt x="2" y="20"/>
                  </a:lnTo>
                  <a:lnTo>
                    <a:pt x="6" y="22"/>
                  </a:lnTo>
                  <a:lnTo>
                    <a:pt x="10" y="22"/>
                  </a:lnTo>
                  <a:lnTo>
                    <a:pt x="10" y="22"/>
                  </a:lnTo>
                  <a:lnTo>
                    <a:pt x="14" y="22"/>
                  </a:lnTo>
                  <a:lnTo>
                    <a:pt x="18" y="20"/>
                  </a:lnTo>
                  <a:lnTo>
                    <a:pt x="20" y="16"/>
                  </a:lnTo>
                  <a:lnTo>
                    <a:pt x="22" y="12"/>
                  </a:lnTo>
                  <a:lnTo>
                    <a:pt x="22" y="12"/>
                  </a:lnTo>
                  <a:lnTo>
                    <a:pt x="20" y="6"/>
                  </a:lnTo>
                  <a:lnTo>
                    <a:pt x="18" y="4"/>
                  </a:lnTo>
                  <a:lnTo>
                    <a:pt x="14" y="0"/>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761" name="Freeform 104"/>
            <p:cNvSpPr/>
            <p:nvPr/>
          </p:nvSpPr>
          <p:spPr bwMode="auto">
            <a:xfrm>
              <a:off x="6154738" y="355600"/>
              <a:ext cx="34925" cy="34925"/>
            </a:xfrm>
            <a:custGeom>
              <a:avLst/>
              <a:gdLst/>
              <a:ahLst/>
              <a:cxnLst>
                <a:cxn ang="0">
                  <a:pos x="10" y="0"/>
                </a:cxn>
                <a:cxn ang="0">
                  <a:pos x="10" y="0"/>
                </a:cxn>
                <a:cxn ang="0">
                  <a:pos x="6" y="0"/>
                </a:cxn>
                <a:cxn ang="0">
                  <a:pos x="2" y="4"/>
                </a:cxn>
                <a:cxn ang="0">
                  <a:pos x="0" y="6"/>
                </a:cxn>
                <a:cxn ang="0">
                  <a:pos x="0" y="12"/>
                </a:cxn>
                <a:cxn ang="0">
                  <a:pos x="0" y="12"/>
                </a:cxn>
                <a:cxn ang="0">
                  <a:pos x="0" y="16"/>
                </a:cxn>
                <a:cxn ang="0">
                  <a:pos x="2" y="20"/>
                </a:cxn>
                <a:cxn ang="0">
                  <a:pos x="6" y="22"/>
                </a:cxn>
                <a:cxn ang="0">
                  <a:pos x="10" y="22"/>
                </a:cxn>
                <a:cxn ang="0">
                  <a:pos x="10" y="22"/>
                </a:cxn>
                <a:cxn ang="0">
                  <a:pos x="14" y="22"/>
                </a:cxn>
                <a:cxn ang="0">
                  <a:pos x="18" y="20"/>
                </a:cxn>
                <a:cxn ang="0">
                  <a:pos x="20" y="16"/>
                </a:cxn>
                <a:cxn ang="0">
                  <a:pos x="22" y="12"/>
                </a:cxn>
                <a:cxn ang="0">
                  <a:pos x="22" y="12"/>
                </a:cxn>
                <a:cxn ang="0">
                  <a:pos x="20" y="6"/>
                </a:cxn>
                <a:cxn ang="0">
                  <a:pos x="18" y="4"/>
                </a:cxn>
                <a:cxn ang="0">
                  <a:pos x="14" y="0"/>
                </a:cxn>
                <a:cxn ang="0">
                  <a:pos x="10" y="0"/>
                </a:cxn>
              </a:cxnLst>
              <a:rect l="0" t="0" r="r" b="b"/>
              <a:pathLst>
                <a:path w="22" h="22">
                  <a:moveTo>
                    <a:pt x="10" y="0"/>
                  </a:moveTo>
                  <a:lnTo>
                    <a:pt x="10" y="0"/>
                  </a:lnTo>
                  <a:lnTo>
                    <a:pt x="6" y="0"/>
                  </a:lnTo>
                  <a:lnTo>
                    <a:pt x="2" y="4"/>
                  </a:lnTo>
                  <a:lnTo>
                    <a:pt x="0" y="6"/>
                  </a:lnTo>
                  <a:lnTo>
                    <a:pt x="0" y="12"/>
                  </a:lnTo>
                  <a:lnTo>
                    <a:pt x="0" y="12"/>
                  </a:lnTo>
                  <a:lnTo>
                    <a:pt x="0" y="16"/>
                  </a:lnTo>
                  <a:lnTo>
                    <a:pt x="2" y="20"/>
                  </a:lnTo>
                  <a:lnTo>
                    <a:pt x="6" y="22"/>
                  </a:lnTo>
                  <a:lnTo>
                    <a:pt x="10" y="22"/>
                  </a:lnTo>
                  <a:lnTo>
                    <a:pt x="10" y="22"/>
                  </a:lnTo>
                  <a:lnTo>
                    <a:pt x="14" y="22"/>
                  </a:lnTo>
                  <a:lnTo>
                    <a:pt x="18" y="20"/>
                  </a:lnTo>
                  <a:lnTo>
                    <a:pt x="20" y="16"/>
                  </a:lnTo>
                  <a:lnTo>
                    <a:pt x="22" y="12"/>
                  </a:lnTo>
                  <a:lnTo>
                    <a:pt x="22" y="12"/>
                  </a:lnTo>
                  <a:lnTo>
                    <a:pt x="20" y="6"/>
                  </a:lnTo>
                  <a:lnTo>
                    <a:pt x="18" y="4"/>
                  </a:lnTo>
                  <a:lnTo>
                    <a:pt x="14" y="0"/>
                  </a:lnTo>
                  <a:lnTo>
                    <a:pt x="10"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762" name="Freeform 105"/>
            <p:cNvSpPr/>
            <p:nvPr/>
          </p:nvSpPr>
          <p:spPr bwMode="auto">
            <a:xfrm>
              <a:off x="5205413" y="606425"/>
              <a:ext cx="34925" cy="34925"/>
            </a:xfrm>
            <a:custGeom>
              <a:avLst/>
              <a:gdLst/>
              <a:ahLst/>
              <a:cxnLst>
                <a:cxn ang="0">
                  <a:pos x="10" y="0"/>
                </a:cxn>
                <a:cxn ang="0">
                  <a:pos x="10" y="0"/>
                </a:cxn>
                <a:cxn ang="0">
                  <a:pos x="6" y="0"/>
                </a:cxn>
                <a:cxn ang="0">
                  <a:pos x="2" y="2"/>
                </a:cxn>
                <a:cxn ang="0">
                  <a:pos x="0" y="6"/>
                </a:cxn>
                <a:cxn ang="0">
                  <a:pos x="0" y="10"/>
                </a:cxn>
                <a:cxn ang="0">
                  <a:pos x="0" y="10"/>
                </a:cxn>
                <a:cxn ang="0">
                  <a:pos x="0" y="14"/>
                </a:cxn>
                <a:cxn ang="0">
                  <a:pos x="2" y="18"/>
                </a:cxn>
                <a:cxn ang="0">
                  <a:pos x="6" y="20"/>
                </a:cxn>
                <a:cxn ang="0">
                  <a:pos x="10" y="22"/>
                </a:cxn>
                <a:cxn ang="0">
                  <a:pos x="10" y="22"/>
                </a:cxn>
                <a:cxn ang="0">
                  <a:pos x="14" y="20"/>
                </a:cxn>
                <a:cxn ang="0">
                  <a:pos x="18" y="18"/>
                </a:cxn>
                <a:cxn ang="0">
                  <a:pos x="20" y="14"/>
                </a:cxn>
                <a:cxn ang="0">
                  <a:pos x="22" y="10"/>
                </a:cxn>
                <a:cxn ang="0">
                  <a:pos x="22" y="10"/>
                </a:cxn>
                <a:cxn ang="0">
                  <a:pos x="20" y="6"/>
                </a:cxn>
                <a:cxn ang="0">
                  <a:pos x="18" y="2"/>
                </a:cxn>
                <a:cxn ang="0">
                  <a:pos x="14" y="0"/>
                </a:cxn>
                <a:cxn ang="0">
                  <a:pos x="10" y="0"/>
                </a:cxn>
              </a:cxnLst>
              <a:rect l="0" t="0" r="r" b="b"/>
              <a:pathLst>
                <a:path w="22" h="22">
                  <a:moveTo>
                    <a:pt x="10" y="0"/>
                  </a:moveTo>
                  <a:lnTo>
                    <a:pt x="10" y="0"/>
                  </a:lnTo>
                  <a:lnTo>
                    <a:pt x="6" y="0"/>
                  </a:lnTo>
                  <a:lnTo>
                    <a:pt x="2" y="2"/>
                  </a:lnTo>
                  <a:lnTo>
                    <a:pt x="0" y="6"/>
                  </a:lnTo>
                  <a:lnTo>
                    <a:pt x="0" y="10"/>
                  </a:lnTo>
                  <a:lnTo>
                    <a:pt x="0" y="10"/>
                  </a:lnTo>
                  <a:lnTo>
                    <a:pt x="0" y="14"/>
                  </a:lnTo>
                  <a:lnTo>
                    <a:pt x="2" y="18"/>
                  </a:lnTo>
                  <a:lnTo>
                    <a:pt x="6" y="20"/>
                  </a:lnTo>
                  <a:lnTo>
                    <a:pt x="10" y="22"/>
                  </a:lnTo>
                  <a:lnTo>
                    <a:pt x="10" y="22"/>
                  </a:lnTo>
                  <a:lnTo>
                    <a:pt x="14" y="20"/>
                  </a:lnTo>
                  <a:lnTo>
                    <a:pt x="18" y="18"/>
                  </a:lnTo>
                  <a:lnTo>
                    <a:pt x="20" y="14"/>
                  </a:lnTo>
                  <a:lnTo>
                    <a:pt x="22" y="10"/>
                  </a:lnTo>
                  <a:lnTo>
                    <a:pt x="22" y="10"/>
                  </a:lnTo>
                  <a:lnTo>
                    <a:pt x="20" y="6"/>
                  </a:lnTo>
                  <a:lnTo>
                    <a:pt x="18" y="2"/>
                  </a:lnTo>
                  <a:lnTo>
                    <a:pt x="14" y="0"/>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763" name="Freeform 106"/>
            <p:cNvSpPr/>
            <p:nvPr/>
          </p:nvSpPr>
          <p:spPr bwMode="auto">
            <a:xfrm>
              <a:off x="5205413" y="606425"/>
              <a:ext cx="34925" cy="34925"/>
            </a:xfrm>
            <a:custGeom>
              <a:avLst/>
              <a:gdLst/>
              <a:ahLst/>
              <a:cxnLst>
                <a:cxn ang="0">
                  <a:pos x="10" y="0"/>
                </a:cxn>
                <a:cxn ang="0">
                  <a:pos x="10" y="0"/>
                </a:cxn>
                <a:cxn ang="0">
                  <a:pos x="6" y="0"/>
                </a:cxn>
                <a:cxn ang="0">
                  <a:pos x="2" y="2"/>
                </a:cxn>
                <a:cxn ang="0">
                  <a:pos x="0" y="6"/>
                </a:cxn>
                <a:cxn ang="0">
                  <a:pos x="0" y="10"/>
                </a:cxn>
                <a:cxn ang="0">
                  <a:pos x="0" y="10"/>
                </a:cxn>
                <a:cxn ang="0">
                  <a:pos x="0" y="14"/>
                </a:cxn>
                <a:cxn ang="0">
                  <a:pos x="2" y="18"/>
                </a:cxn>
                <a:cxn ang="0">
                  <a:pos x="6" y="20"/>
                </a:cxn>
                <a:cxn ang="0">
                  <a:pos x="10" y="22"/>
                </a:cxn>
                <a:cxn ang="0">
                  <a:pos x="10" y="22"/>
                </a:cxn>
                <a:cxn ang="0">
                  <a:pos x="14" y="20"/>
                </a:cxn>
                <a:cxn ang="0">
                  <a:pos x="18" y="18"/>
                </a:cxn>
                <a:cxn ang="0">
                  <a:pos x="20" y="14"/>
                </a:cxn>
                <a:cxn ang="0">
                  <a:pos x="22" y="10"/>
                </a:cxn>
                <a:cxn ang="0">
                  <a:pos x="22" y="10"/>
                </a:cxn>
                <a:cxn ang="0">
                  <a:pos x="20" y="6"/>
                </a:cxn>
                <a:cxn ang="0">
                  <a:pos x="18" y="2"/>
                </a:cxn>
                <a:cxn ang="0">
                  <a:pos x="14" y="0"/>
                </a:cxn>
                <a:cxn ang="0">
                  <a:pos x="10" y="0"/>
                </a:cxn>
              </a:cxnLst>
              <a:rect l="0" t="0" r="r" b="b"/>
              <a:pathLst>
                <a:path w="22" h="22">
                  <a:moveTo>
                    <a:pt x="10" y="0"/>
                  </a:moveTo>
                  <a:lnTo>
                    <a:pt x="10" y="0"/>
                  </a:lnTo>
                  <a:lnTo>
                    <a:pt x="6" y="0"/>
                  </a:lnTo>
                  <a:lnTo>
                    <a:pt x="2" y="2"/>
                  </a:lnTo>
                  <a:lnTo>
                    <a:pt x="0" y="6"/>
                  </a:lnTo>
                  <a:lnTo>
                    <a:pt x="0" y="10"/>
                  </a:lnTo>
                  <a:lnTo>
                    <a:pt x="0" y="10"/>
                  </a:lnTo>
                  <a:lnTo>
                    <a:pt x="0" y="14"/>
                  </a:lnTo>
                  <a:lnTo>
                    <a:pt x="2" y="18"/>
                  </a:lnTo>
                  <a:lnTo>
                    <a:pt x="6" y="20"/>
                  </a:lnTo>
                  <a:lnTo>
                    <a:pt x="10" y="22"/>
                  </a:lnTo>
                  <a:lnTo>
                    <a:pt x="10" y="22"/>
                  </a:lnTo>
                  <a:lnTo>
                    <a:pt x="14" y="20"/>
                  </a:lnTo>
                  <a:lnTo>
                    <a:pt x="18" y="18"/>
                  </a:lnTo>
                  <a:lnTo>
                    <a:pt x="20" y="14"/>
                  </a:lnTo>
                  <a:lnTo>
                    <a:pt x="22" y="10"/>
                  </a:lnTo>
                  <a:lnTo>
                    <a:pt x="22" y="10"/>
                  </a:lnTo>
                  <a:lnTo>
                    <a:pt x="20" y="6"/>
                  </a:lnTo>
                  <a:lnTo>
                    <a:pt x="18" y="2"/>
                  </a:lnTo>
                  <a:lnTo>
                    <a:pt x="14" y="0"/>
                  </a:lnTo>
                  <a:lnTo>
                    <a:pt x="10"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764" name="Freeform 107"/>
            <p:cNvSpPr/>
            <p:nvPr/>
          </p:nvSpPr>
          <p:spPr bwMode="auto">
            <a:xfrm>
              <a:off x="7011988" y="292100"/>
              <a:ext cx="34925" cy="38100"/>
            </a:xfrm>
            <a:custGeom>
              <a:avLst/>
              <a:gdLst/>
              <a:ahLst/>
              <a:cxnLst>
                <a:cxn ang="0">
                  <a:pos x="10" y="0"/>
                </a:cxn>
                <a:cxn ang="0">
                  <a:pos x="10" y="0"/>
                </a:cxn>
                <a:cxn ang="0">
                  <a:pos x="6" y="2"/>
                </a:cxn>
                <a:cxn ang="0">
                  <a:pos x="2" y="4"/>
                </a:cxn>
                <a:cxn ang="0">
                  <a:pos x="0" y="8"/>
                </a:cxn>
                <a:cxn ang="0">
                  <a:pos x="0" y="12"/>
                </a:cxn>
                <a:cxn ang="0">
                  <a:pos x="0" y="12"/>
                </a:cxn>
                <a:cxn ang="0">
                  <a:pos x="0" y="16"/>
                </a:cxn>
                <a:cxn ang="0">
                  <a:pos x="2" y="20"/>
                </a:cxn>
                <a:cxn ang="0">
                  <a:pos x="6" y="22"/>
                </a:cxn>
                <a:cxn ang="0">
                  <a:pos x="10" y="24"/>
                </a:cxn>
                <a:cxn ang="0">
                  <a:pos x="10" y="24"/>
                </a:cxn>
                <a:cxn ang="0">
                  <a:pos x="14" y="22"/>
                </a:cxn>
                <a:cxn ang="0">
                  <a:pos x="18" y="20"/>
                </a:cxn>
                <a:cxn ang="0">
                  <a:pos x="20" y="16"/>
                </a:cxn>
                <a:cxn ang="0">
                  <a:pos x="22" y="12"/>
                </a:cxn>
                <a:cxn ang="0">
                  <a:pos x="22" y="12"/>
                </a:cxn>
                <a:cxn ang="0">
                  <a:pos x="20" y="8"/>
                </a:cxn>
                <a:cxn ang="0">
                  <a:pos x="18" y="4"/>
                </a:cxn>
                <a:cxn ang="0">
                  <a:pos x="14" y="2"/>
                </a:cxn>
                <a:cxn ang="0">
                  <a:pos x="10" y="0"/>
                </a:cxn>
              </a:cxnLst>
              <a:rect l="0" t="0" r="r" b="b"/>
              <a:pathLst>
                <a:path w="22" h="24">
                  <a:moveTo>
                    <a:pt x="10" y="0"/>
                  </a:moveTo>
                  <a:lnTo>
                    <a:pt x="10" y="0"/>
                  </a:lnTo>
                  <a:lnTo>
                    <a:pt x="6" y="2"/>
                  </a:lnTo>
                  <a:lnTo>
                    <a:pt x="2" y="4"/>
                  </a:lnTo>
                  <a:lnTo>
                    <a:pt x="0" y="8"/>
                  </a:lnTo>
                  <a:lnTo>
                    <a:pt x="0" y="12"/>
                  </a:lnTo>
                  <a:lnTo>
                    <a:pt x="0" y="12"/>
                  </a:lnTo>
                  <a:lnTo>
                    <a:pt x="0" y="16"/>
                  </a:lnTo>
                  <a:lnTo>
                    <a:pt x="2" y="20"/>
                  </a:lnTo>
                  <a:lnTo>
                    <a:pt x="6" y="22"/>
                  </a:lnTo>
                  <a:lnTo>
                    <a:pt x="10" y="24"/>
                  </a:lnTo>
                  <a:lnTo>
                    <a:pt x="10" y="24"/>
                  </a:lnTo>
                  <a:lnTo>
                    <a:pt x="14" y="22"/>
                  </a:lnTo>
                  <a:lnTo>
                    <a:pt x="18" y="20"/>
                  </a:lnTo>
                  <a:lnTo>
                    <a:pt x="20" y="16"/>
                  </a:lnTo>
                  <a:lnTo>
                    <a:pt x="22" y="12"/>
                  </a:lnTo>
                  <a:lnTo>
                    <a:pt x="22" y="12"/>
                  </a:lnTo>
                  <a:lnTo>
                    <a:pt x="20" y="8"/>
                  </a:lnTo>
                  <a:lnTo>
                    <a:pt x="18" y="4"/>
                  </a:lnTo>
                  <a:lnTo>
                    <a:pt x="14" y="2"/>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765" name="Freeform 108"/>
            <p:cNvSpPr/>
            <p:nvPr/>
          </p:nvSpPr>
          <p:spPr bwMode="auto">
            <a:xfrm>
              <a:off x="7011988" y="292100"/>
              <a:ext cx="34925" cy="38100"/>
            </a:xfrm>
            <a:custGeom>
              <a:avLst/>
              <a:gdLst/>
              <a:ahLst/>
              <a:cxnLst>
                <a:cxn ang="0">
                  <a:pos x="10" y="0"/>
                </a:cxn>
                <a:cxn ang="0">
                  <a:pos x="10" y="0"/>
                </a:cxn>
                <a:cxn ang="0">
                  <a:pos x="6" y="2"/>
                </a:cxn>
                <a:cxn ang="0">
                  <a:pos x="2" y="4"/>
                </a:cxn>
                <a:cxn ang="0">
                  <a:pos x="0" y="8"/>
                </a:cxn>
                <a:cxn ang="0">
                  <a:pos x="0" y="12"/>
                </a:cxn>
                <a:cxn ang="0">
                  <a:pos x="0" y="12"/>
                </a:cxn>
                <a:cxn ang="0">
                  <a:pos x="0" y="16"/>
                </a:cxn>
                <a:cxn ang="0">
                  <a:pos x="2" y="20"/>
                </a:cxn>
                <a:cxn ang="0">
                  <a:pos x="6" y="22"/>
                </a:cxn>
                <a:cxn ang="0">
                  <a:pos x="10" y="24"/>
                </a:cxn>
                <a:cxn ang="0">
                  <a:pos x="10" y="24"/>
                </a:cxn>
                <a:cxn ang="0">
                  <a:pos x="14" y="22"/>
                </a:cxn>
                <a:cxn ang="0">
                  <a:pos x="18" y="20"/>
                </a:cxn>
                <a:cxn ang="0">
                  <a:pos x="20" y="16"/>
                </a:cxn>
                <a:cxn ang="0">
                  <a:pos x="22" y="12"/>
                </a:cxn>
                <a:cxn ang="0">
                  <a:pos x="22" y="12"/>
                </a:cxn>
                <a:cxn ang="0">
                  <a:pos x="20" y="8"/>
                </a:cxn>
                <a:cxn ang="0">
                  <a:pos x="18" y="4"/>
                </a:cxn>
                <a:cxn ang="0">
                  <a:pos x="14" y="2"/>
                </a:cxn>
                <a:cxn ang="0">
                  <a:pos x="10" y="0"/>
                </a:cxn>
              </a:cxnLst>
              <a:rect l="0" t="0" r="r" b="b"/>
              <a:pathLst>
                <a:path w="22" h="24">
                  <a:moveTo>
                    <a:pt x="10" y="0"/>
                  </a:moveTo>
                  <a:lnTo>
                    <a:pt x="10" y="0"/>
                  </a:lnTo>
                  <a:lnTo>
                    <a:pt x="6" y="2"/>
                  </a:lnTo>
                  <a:lnTo>
                    <a:pt x="2" y="4"/>
                  </a:lnTo>
                  <a:lnTo>
                    <a:pt x="0" y="8"/>
                  </a:lnTo>
                  <a:lnTo>
                    <a:pt x="0" y="12"/>
                  </a:lnTo>
                  <a:lnTo>
                    <a:pt x="0" y="12"/>
                  </a:lnTo>
                  <a:lnTo>
                    <a:pt x="0" y="16"/>
                  </a:lnTo>
                  <a:lnTo>
                    <a:pt x="2" y="20"/>
                  </a:lnTo>
                  <a:lnTo>
                    <a:pt x="6" y="22"/>
                  </a:lnTo>
                  <a:lnTo>
                    <a:pt x="10" y="24"/>
                  </a:lnTo>
                  <a:lnTo>
                    <a:pt x="10" y="24"/>
                  </a:lnTo>
                  <a:lnTo>
                    <a:pt x="14" y="22"/>
                  </a:lnTo>
                  <a:lnTo>
                    <a:pt x="18" y="20"/>
                  </a:lnTo>
                  <a:lnTo>
                    <a:pt x="20" y="16"/>
                  </a:lnTo>
                  <a:lnTo>
                    <a:pt x="22" y="12"/>
                  </a:lnTo>
                  <a:lnTo>
                    <a:pt x="22" y="12"/>
                  </a:lnTo>
                  <a:lnTo>
                    <a:pt x="20" y="8"/>
                  </a:lnTo>
                  <a:lnTo>
                    <a:pt x="18" y="4"/>
                  </a:lnTo>
                  <a:lnTo>
                    <a:pt x="14" y="2"/>
                  </a:lnTo>
                  <a:lnTo>
                    <a:pt x="10"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766" name="Freeform 109"/>
            <p:cNvSpPr/>
            <p:nvPr/>
          </p:nvSpPr>
          <p:spPr bwMode="auto">
            <a:xfrm>
              <a:off x="7650163" y="381000"/>
              <a:ext cx="38100" cy="38100"/>
            </a:xfrm>
            <a:custGeom>
              <a:avLst/>
              <a:gdLst/>
              <a:ahLst/>
              <a:cxnLst>
                <a:cxn ang="0">
                  <a:pos x="12" y="0"/>
                </a:cxn>
                <a:cxn ang="0">
                  <a:pos x="12" y="0"/>
                </a:cxn>
                <a:cxn ang="0">
                  <a:pos x="8" y="2"/>
                </a:cxn>
                <a:cxn ang="0">
                  <a:pos x="4" y="4"/>
                </a:cxn>
                <a:cxn ang="0">
                  <a:pos x="2" y="8"/>
                </a:cxn>
                <a:cxn ang="0">
                  <a:pos x="0" y="12"/>
                </a:cxn>
                <a:cxn ang="0">
                  <a:pos x="0" y="12"/>
                </a:cxn>
                <a:cxn ang="0">
                  <a:pos x="2" y="16"/>
                </a:cxn>
                <a:cxn ang="0">
                  <a:pos x="4" y="20"/>
                </a:cxn>
                <a:cxn ang="0">
                  <a:pos x="8" y="22"/>
                </a:cxn>
                <a:cxn ang="0">
                  <a:pos x="12" y="24"/>
                </a:cxn>
                <a:cxn ang="0">
                  <a:pos x="12" y="24"/>
                </a:cxn>
                <a:cxn ang="0">
                  <a:pos x="16" y="22"/>
                </a:cxn>
                <a:cxn ang="0">
                  <a:pos x="20" y="20"/>
                </a:cxn>
                <a:cxn ang="0">
                  <a:pos x="22" y="16"/>
                </a:cxn>
                <a:cxn ang="0">
                  <a:pos x="24" y="12"/>
                </a:cxn>
                <a:cxn ang="0">
                  <a:pos x="24" y="12"/>
                </a:cxn>
                <a:cxn ang="0">
                  <a:pos x="22" y="8"/>
                </a:cxn>
                <a:cxn ang="0">
                  <a:pos x="20" y="4"/>
                </a:cxn>
                <a:cxn ang="0">
                  <a:pos x="16" y="2"/>
                </a:cxn>
                <a:cxn ang="0">
                  <a:pos x="12" y="0"/>
                </a:cxn>
              </a:cxnLst>
              <a:rect l="0" t="0" r="r" b="b"/>
              <a:pathLst>
                <a:path w="24" h="24">
                  <a:moveTo>
                    <a:pt x="12" y="0"/>
                  </a:moveTo>
                  <a:lnTo>
                    <a:pt x="12" y="0"/>
                  </a:lnTo>
                  <a:lnTo>
                    <a:pt x="8" y="2"/>
                  </a:lnTo>
                  <a:lnTo>
                    <a:pt x="4" y="4"/>
                  </a:lnTo>
                  <a:lnTo>
                    <a:pt x="2" y="8"/>
                  </a:lnTo>
                  <a:lnTo>
                    <a:pt x="0" y="12"/>
                  </a:lnTo>
                  <a:lnTo>
                    <a:pt x="0" y="12"/>
                  </a:lnTo>
                  <a:lnTo>
                    <a:pt x="2" y="16"/>
                  </a:lnTo>
                  <a:lnTo>
                    <a:pt x="4" y="20"/>
                  </a:lnTo>
                  <a:lnTo>
                    <a:pt x="8" y="22"/>
                  </a:lnTo>
                  <a:lnTo>
                    <a:pt x="12" y="24"/>
                  </a:lnTo>
                  <a:lnTo>
                    <a:pt x="12" y="24"/>
                  </a:lnTo>
                  <a:lnTo>
                    <a:pt x="16" y="22"/>
                  </a:lnTo>
                  <a:lnTo>
                    <a:pt x="20" y="20"/>
                  </a:lnTo>
                  <a:lnTo>
                    <a:pt x="22" y="16"/>
                  </a:lnTo>
                  <a:lnTo>
                    <a:pt x="24" y="12"/>
                  </a:lnTo>
                  <a:lnTo>
                    <a:pt x="24" y="12"/>
                  </a:lnTo>
                  <a:lnTo>
                    <a:pt x="22" y="8"/>
                  </a:lnTo>
                  <a:lnTo>
                    <a:pt x="20" y="4"/>
                  </a:lnTo>
                  <a:lnTo>
                    <a:pt x="16" y="2"/>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767" name="Freeform 110"/>
            <p:cNvSpPr/>
            <p:nvPr/>
          </p:nvSpPr>
          <p:spPr bwMode="auto">
            <a:xfrm>
              <a:off x="7650163" y="381000"/>
              <a:ext cx="38100" cy="38100"/>
            </a:xfrm>
            <a:custGeom>
              <a:avLst/>
              <a:gdLst/>
              <a:ahLst/>
              <a:cxnLst>
                <a:cxn ang="0">
                  <a:pos x="12" y="0"/>
                </a:cxn>
                <a:cxn ang="0">
                  <a:pos x="12" y="0"/>
                </a:cxn>
                <a:cxn ang="0">
                  <a:pos x="8" y="2"/>
                </a:cxn>
                <a:cxn ang="0">
                  <a:pos x="4" y="4"/>
                </a:cxn>
                <a:cxn ang="0">
                  <a:pos x="2" y="8"/>
                </a:cxn>
                <a:cxn ang="0">
                  <a:pos x="0" y="12"/>
                </a:cxn>
                <a:cxn ang="0">
                  <a:pos x="0" y="12"/>
                </a:cxn>
                <a:cxn ang="0">
                  <a:pos x="2" y="16"/>
                </a:cxn>
                <a:cxn ang="0">
                  <a:pos x="4" y="20"/>
                </a:cxn>
                <a:cxn ang="0">
                  <a:pos x="8" y="22"/>
                </a:cxn>
                <a:cxn ang="0">
                  <a:pos x="12" y="24"/>
                </a:cxn>
                <a:cxn ang="0">
                  <a:pos x="12" y="24"/>
                </a:cxn>
                <a:cxn ang="0">
                  <a:pos x="16" y="22"/>
                </a:cxn>
                <a:cxn ang="0">
                  <a:pos x="20" y="20"/>
                </a:cxn>
                <a:cxn ang="0">
                  <a:pos x="22" y="16"/>
                </a:cxn>
                <a:cxn ang="0">
                  <a:pos x="24" y="12"/>
                </a:cxn>
                <a:cxn ang="0">
                  <a:pos x="24" y="12"/>
                </a:cxn>
                <a:cxn ang="0">
                  <a:pos x="22" y="8"/>
                </a:cxn>
                <a:cxn ang="0">
                  <a:pos x="20" y="4"/>
                </a:cxn>
                <a:cxn ang="0">
                  <a:pos x="16" y="2"/>
                </a:cxn>
                <a:cxn ang="0">
                  <a:pos x="12" y="0"/>
                </a:cxn>
              </a:cxnLst>
              <a:rect l="0" t="0" r="r" b="b"/>
              <a:pathLst>
                <a:path w="24" h="24">
                  <a:moveTo>
                    <a:pt x="12" y="0"/>
                  </a:moveTo>
                  <a:lnTo>
                    <a:pt x="12" y="0"/>
                  </a:lnTo>
                  <a:lnTo>
                    <a:pt x="8" y="2"/>
                  </a:lnTo>
                  <a:lnTo>
                    <a:pt x="4" y="4"/>
                  </a:lnTo>
                  <a:lnTo>
                    <a:pt x="2" y="8"/>
                  </a:lnTo>
                  <a:lnTo>
                    <a:pt x="0" y="12"/>
                  </a:lnTo>
                  <a:lnTo>
                    <a:pt x="0" y="12"/>
                  </a:lnTo>
                  <a:lnTo>
                    <a:pt x="2" y="16"/>
                  </a:lnTo>
                  <a:lnTo>
                    <a:pt x="4" y="20"/>
                  </a:lnTo>
                  <a:lnTo>
                    <a:pt x="8" y="22"/>
                  </a:lnTo>
                  <a:lnTo>
                    <a:pt x="12" y="24"/>
                  </a:lnTo>
                  <a:lnTo>
                    <a:pt x="12" y="24"/>
                  </a:lnTo>
                  <a:lnTo>
                    <a:pt x="16" y="22"/>
                  </a:lnTo>
                  <a:lnTo>
                    <a:pt x="20" y="20"/>
                  </a:lnTo>
                  <a:lnTo>
                    <a:pt x="22" y="16"/>
                  </a:lnTo>
                  <a:lnTo>
                    <a:pt x="24" y="12"/>
                  </a:lnTo>
                  <a:lnTo>
                    <a:pt x="24" y="12"/>
                  </a:lnTo>
                  <a:lnTo>
                    <a:pt x="22" y="8"/>
                  </a:lnTo>
                  <a:lnTo>
                    <a:pt x="20" y="4"/>
                  </a:lnTo>
                  <a:lnTo>
                    <a:pt x="16" y="2"/>
                  </a:lnTo>
                  <a:lnTo>
                    <a:pt x="12"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768" name="Freeform 111"/>
            <p:cNvSpPr/>
            <p:nvPr/>
          </p:nvSpPr>
          <p:spPr bwMode="auto">
            <a:xfrm>
              <a:off x="5656263" y="676275"/>
              <a:ext cx="34925" cy="34925"/>
            </a:xfrm>
            <a:custGeom>
              <a:avLst/>
              <a:gdLst/>
              <a:ahLst/>
              <a:cxnLst>
                <a:cxn ang="0">
                  <a:pos x="10" y="0"/>
                </a:cxn>
                <a:cxn ang="0">
                  <a:pos x="10" y="0"/>
                </a:cxn>
                <a:cxn ang="0">
                  <a:pos x="6" y="0"/>
                </a:cxn>
                <a:cxn ang="0">
                  <a:pos x="2" y="4"/>
                </a:cxn>
                <a:cxn ang="0">
                  <a:pos x="0" y="6"/>
                </a:cxn>
                <a:cxn ang="0">
                  <a:pos x="0" y="12"/>
                </a:cxn>
                <a:cxn ang="0">
                  <a:pos x="0" y="12"/>
                </a:cxn>
                <a:cxn ang="0">
                  <a:pos x="0" y="16"/>
                </a:cxn>
                <a:cxn ang="0">
                  <a:pos x="2" y="20"/>
                </a:cxn>
                <a:cxn ang="0">
                  <a:pos x="6" y="22"/>
                </a:cxn>
                <a:cxn ang="0">
                  <a:pos x="10" y="22"/>
                </a:cxn>
                <a:cxn ang="0">
                  <a:pos x="10" y="22"/>
                </a:cxn>
                <a:cxn ang="0">
                  <a:pos x="14" y="22"/>
                </a:cxn>
                <a:cxn ang="0">
                  <a:pos x="18" y="20"/>
                </a:cxn>
                <a:cxn ang="0">
                  <a:pos x="20" y="16"/>
                </a:cxn>
                <a:cxn ang="0">
                  <a:pos x="22" y="12"/>
                </a:cxn>
                <a:cxn ang="0">
                  <a:pos x="22" y="12"/>
                </a:cxn>
                <a:cxn ang="0">
                  <a:pos x="20" y="6"/>
                </a:cxn>
                <a:cxn ang="0">
                  <a:pos x="18" y="4"/>
                </a:cxn>
                <a:cxn ang="0">
                  <a:pos x="14" y="0"/>
                </a:cxn>
                <a:cxn ang="0">
                  <a:pos x="10" y="0"/>
                </a:cxn>
              </a:cxnLst>
              <a:rect l="0" t="0" r="r" b="b"/>
              <a:pathLst>
                <a:path w="22" h="22">
                  <a:moveTo>
                    <a:pt x="10" y="0"/>
                  </a:moveTo>
                  <a:lnTo>
                    <a:pt x="10" y="0"/>
                  </a:lnTo>
                  <a:lnTo>
                    <a:pt x="6" y="0"/>
                  </a:lnTo>
                  <a:lnTo>
                    <a:pt x="2" y="4"/>
                  </a:lnTo>
                  <a:lnTo>
                    <a:pt x="0" y="6"/>
                  </a:lnTo>
                  <a:lnTo>
                    <a:pt x="0" y="12"/>
                  </a:lnTo>
                  <a:lnTo>
                    <a:pt x="0" y="12"/>
                  </a:lnTo>
                  <a:lnTo>
                    <a:pt x="0" y="16"/>
                  </a:lnTo>
                  <a:lnTo>
                    <a:pt x="2" y="20"/>
                  </a:lnTo>
                  <a:lnTo>
                    <a:pt x="6" y="22"/>
                  </a:lnTo>
                  <a:lnTo>
                    <a:pt x="10" y="22"/>
                  </a:lnTo>
                  <a:lnTo>
                    <a:pt x="10" y="22"/>
                  </a:lnTo>
                  <a:lnTo>
                    <a:pt x="14" y="22"/>
                  </a:lnTo>
                  <a:lnTo>
                    <a:pt x="18" y="20"/>
                  </a:lnTo>
                  <a:lnTo>
                    <a:pt x="20" y="16"/>
                  </a:lnTo>
                  <a:lnTo>
                    <a:pt x="22" y="12"/>
                  </a:lnTo>
                  <a:lnTo>
                    <a:pt x="22" y="12"/>
                  </a:lnTo>
                  <a:lnTo>
                    <a:pt x="20" y="6"/>
                  </a:lnTo>
                  <a:lnTo>
                    <a:pt x="18" y="4"/>
                  </a:lnTo>
                  <a:lnTo>
                    <a:pt x="14" y="0"/>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769" name="Freeform 112"/>
            <p:cNvSpPr/>
            <p:nvPr/>
          </p:nvSpPr>
          <p:spPr bwMode="auto">
            <a:xfrm>
              <a:off x="5656263" y="676275"/>
              <a:ext cx="34925" cy="34925"/>
            </a:xfrm>
            <a:custGeom>
              <a:avLst/>
              <a:gdLst/>
              <a:ahLst/>
              <a:cxnLst>
                <a:cxn ang="0">
                  <a:pos x="10" y="0"/>
                </a:cxn>
                <a:cxn ang="0">
                  <a:pos x="10" y="0"/>
                </a:cxn>
                <a:cxn ang="0">
                  <a:pos x="6" y="0"/>
                </a:cxn>
                <a:cxn ang="0">
                  <a:pos x="2" y="4"/>
                </a:cxn>
                <a:cxn ang="0">
                  <a:pos x="0" y="6"/>
                </a:cxn>
                <a:cxn ang="0">
                  <a:pos x="0" y="12"/>
                </a:cxn>
                <a:cxn ang="0">
                  <a:pos x="0" y="12"/>
                </a:cxn>
                <a:cxn ang="0">
                  <a:pos x="0" y="16"/>
                </a:cxn>
                <a:cxn ang="0">
                  <a:pos x="2" y="20"/>
                </a:cxn>
                <a:cxn ang="0">
                  <a:pos x="6" y="22"/>
                </a:cxn>
                <a:cxn ang="0">
                  <a:pos x="10" y="22"/>
                </a:cxn>
                <a:cxn ang="0">
                  <a:pos x="10" y="22"/>
                </a:cxn>
                <a:cxn ang="0">
                  <a:pos x="14" y="22"/>
                </a:cxn>
                <a:cxn ang="0">
                  <a:pos x="18" y="20"/>
                </a:cxn>
                <a:cxn ang="0">
                  <a:pos x="20" y="16"/>
                </a:cxn>
                <a:cxn ang="0">
                  <a:pos x="22" y="12"/>
                </a:cxn>
                <a:cxn ang="0">
                  <a:pos x="22" y="12"/>
                </a:cxn>
                <a:cxn ang="0">
                  <a:pos x="20" y="6"/>
                </a:cxn>
                <a:cxn ang="0">
                  <a:pos x="18" y="4"/>
                </a:cxn>
                <a:cxn ang="0">
                  <a:pos x="14" y="0"/>
                </a:cxn>
                <a:cxn ang="0">
                  <a:pos x="10" y="0"/>
                </a:cxn>
              </a:cxnLst>
              <a:rect l="0" t="0" r="r" b="b"/>
              <a:pathLst>
                <a:path w="22" h="22">
                  <a:moveTo>
                    <a:pt x="10" y="0"/>
                  </a:moveTo>
                  <a:lnTo>
                    <a:pt x="10" y="0"/>
                  </a:lnTo>
                  <a:lnTo>
                    <a:pt x="6" y="0"/>
                  </a:lnTo>
                  <a:lnTo>
                    <a:pt x="2" y="4"/>
                  </a:lnTo>
                  <a:lnTo>
                    <a:pt x="0" y="6"/>
                  </a:lnTo>
                  <a:lnTo>
                    <a:pt x="0" y="12"/>
                  </a:lnTo>
                  <a:lnTo>
                    <a:pt x="0" y="12"/>
                  </a:lnTo>
                  <a:lnTo>
                    <a:pt x="0" y="16"/>
                  </a:lnTo>
                  <a:lnTo>
                    <a:pt x="2" y="20"/>
                  </a:lnTo>
                  <a:lnTo>
                    <a:pt x="6" y="22"/>
                  </a:lnTo>
                  <a:lnTo>
                    <a:pt x="10" y="22"/>
                  </a:lnTo>
                  <a:lnTo>
                    <a:pt x="10" y="22"/>
                  </a:lnTo>
                  <a:lnTo>
                    <a:pt x="14" y="22"/>
                  </a:lnTo>
                  <a:lnTo>
                    <a:pt x="18" y="20"/>
                  </a:lnTo>
                  <a:lnTo>
                    <a:pt x="20" y="16"/>
                  </a:lnTo>
                  <a:lnTo>
                    <a:pt x="22" y="12"/>
                  </a:lnTo>
                  <a:lnTo>
                    <a:pt x="22" y="12"/>
                  </a:lnTo>
                  <a:lnTo>
                    <a:pt x="20" y="6"/>
                  </a:lnTo>
                  <a:lnTo>
                    <a:pt x="18" y="4"/>
                  </a:lnTo>
                  <a:lnTo>
                    <a:pt x="14" y="0"/>
                  </a:lnTo>
                  <a:lnTo>
                    <a:pt x="10"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770" name="Freeform 113"/>
            <p:cNvSpPr/>
            <p:nvPr/>
          </p:nvSpPr>
          <p:spPr bwMode="auto">
            <a:xfrm>
              <a:off x="5275263" y="828675"/>
              <a:ext cx="34925" cy="34925"/>
            </a:xfrm>
            <a:custGeom>
              <a:avLst/>
              <a:gdLst/>
              <a:ahLst/>
              <a:cxnLst>
                <a:cxn ang="0">
                  <a:pos x="12" y="0"/>
                </a:cxn>
                <a:cxn ang="0">
                  <a:pos x="12" y="0"/>
                </a:cxn>
                <a:cxn ang="0">
                  <a:pos x="6" y="0"/>
                </a:cxn>
                <a:cxn ang="0">
                  <a:pos x="4" y="2"/>
                </a:cxn>
                <a:cxn ang="0">
                  <a:pos x="0" y="6"/>
                </a:cxn>
                <a:cxn ang="0">
                  <a:pos x="0" y="10"/>
                </a:cxn>
                <a:cxn ang="0">
                  <a:pos x="0" y="10"/>
                </a:cxn>
                <a:cxn ang="0">
                  <a:pos x="0" y="14"/>
                </a:cxn>
                <a:cxn ang="0">
                  <a:pos x="4" y="18"/>
                </a:cxn>
                <a:cxn ang="0">
                  <a:pos x="6" y="20"/>
                </a:cxn>
                <a:cxn ang="0">
                  <a:pos x="12" y="22"/>
                </a:cxn>
                <a:cxn ang="0">
                  <a:pos x="12" y="22"/>
                </a:cxn>
                <a:cxn ang="0">
                  <a:pos x="16" y="20"/>
                </a:cxn>
                <a:cxn ang="0">
                  <a:pos x="20" y="18"/>
                </a:cxn>
                <a:cxn ang="0">
                  <a:pos x="22" y="14"/>
                </a:cxn>
                <a:cxn ang="0">
                  <a:pos x="22" y="10"/>
                </a:cxn>
                <a:cxn ang="0">
                  <a:pos x="22" y="10"/>
                </a:cxn>
                <a:cxn ang="0">
                  <a:pos x="22" y="6"/>
                </a:cxn>
                <a:cxn ang="0">
                  <a:pos x="20" y="2"/>
                </a:cxn>
                <a:cxn ang="0">
                  <a:pos x="16" y="0"/>
                </a:cxn>
                <a:cxn ang="0">
                  <a:pos x="12" y="0"/>
                </a:cxn>
              </a:cxnLst>
              <a:rect l="0" t="0" r="r" b="b"/>
              <a:pathLst>
                <a:path w="22" h="22">
                  <a:moveTo>
                    <a:pt x="12" y="0"/>
                  </a:moveTo>
                  <a:lnTo>
                    <a:pt x="12" y="0"/>
                  </a:lnTo>
                  <a:lnTo>
                    <a:pt x="6" y="0"/>
                  </a:lnTo>
                  <a:lnTo>
                    <a:pt x="4" y="2"/>
                  </a:lnTo>
                  <a:lnTo>
                    <a:pt x="0" y="6"/>
                  </a:lnTo>
                  <a:lnTo>
                    <a:pt x="0" y="10"/>
                  </a:lnTo>
                  <a:lnTo>
                    <a:pt x="0" y="10"/>
                  </a:lnTo>
                  <a:lnTo>
                    <a:pt x="0" y="14"/>
                  </a:lnTo>
                  <a:lnTo>
                    <a:pt x="4" y="18"/>
                  </a:lnTo>
                  <a:lnTo>
                    <a:pt x="6" y="20"/>
                  </a:lnTo>
                  <a:lnTo>
                    <a:pt x="12" y="22"/>
                  </a:lnTo>
                  <a:lnTo>
                    <a:pt x="12" y="22"/>
                  </a:lnTo>
                  <a:lnTo>
                    <a:pt x="16" y="20"/>
                  </a:lnTo>
                  <a:lnTo>
                    <a:pt x="20" y="18"/>
                  </a:lnTo>
                  <a:lnTo>
                    <a:pt x="22" y="14"/>
                  </a:lnTo>
                  <a:lnTo>
                    <a:pt x="22" y="10"/>
                  </a:lnTo>
                  <a:lnTo>
                    <a:pt x="22" y="10"/>
                  </a:lnTo>
                  <a:lnTo>
                    <a:pt x="22" y="6"/>
                  </a:lnTo>
                  <a:lnTo>
                    <a:pt x="20" y="2"/>
                  </a:lnTo>
                  <a:lnTo>
                    <a:pt x="16" y="0"/>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771" name="Freeform 114"/>
            <p:cNvSpPr/>
            <p:nvPr/>
          </p:nvSpPr>
          <p:spPr bwMode="auto">
            <a:xfrm>
              <a:off x="5275263" y="828675"/>
              <a:ext cx="34925" cy="34925"/>
            </a:xfrm>
            <a:custGeom>
              <a:avLst/>
              <a:gdLst/>
              <a:ahLst/>
              <a:cxnLst>
                <a:cxn ang="0">
                  <a:pos x="12" y="0"/>
                </a:cxn>
                <a:cxn ang="0">
                  <a:pos x="12" y="0"/>
                </a:cxn>
                <a:cxn ang="0">
                  <a:pos x="6" y="0"/>
                </a:cxn>
                <a:cxn ang="0">
                  <a:pos x="4" y="2"/>
                </a:cxn>
                <a:cxn ang="0">
                  <a:pos x="0" y="6"/>
                </a:cxn>
                <a:cxn ang="0">
                  <a:pos x="0" y="10"/>
                </a:cxn>
                <a:cxn ang="0">
                  <a:pos x="0" y="10"/>
                </a:cxn>
                <a:cxn ang="0">
                  <a:pos x="0" y="14"/>
                </a:cxn>
                <a:cxn ang="0">
                  <a:pos x="4" y="18"/>
                </a:cxn>
                <a:cxn ang="0">
                  <a:pos x="6" y="20"/>
                </a:cxn>
                <a:cxn ang="0">
                  <a:pos x="12" y="22"/>
                </a:cxn>
                <a:cxn ang="0">
                  <a:pos x="12" y="22"/>
                </a:cxn>
                <a:cxn ang="0">
                  <a:pos x="16" y="20"/>
                </a:cxn>
                <a:cxn ang="0">
                  <a:pos x="20" y="18"/>
                </a:cxn>
                <a:cxn ang="0">
                  <a:pos x="22" y="14"/>
                </a:cxn>
                <a:cxn ang="0">
                  <a:pos x="22" y="10"/>
                </a:cxn>
                <a:cxn ang="0">
                  <a:pos x="22" y="10"/>
                </a:cxn>
                <a:cxn ang="0">
                  <a:pos x="22" y="6"/>
                </a:cxn>
                <a:cxn ang="0">
                  <a:pos x="20" y="2"/>
                </a:cxn>
                <a:cxn ang="0">
                  <a:pos x="16" y="0"/>
                </a:cxn>
                <a:cxn ang="0">
                  <a:pos x="12" y="0"/>
                </a:cxn>
              </a:cxnLst>
              <a:rect l="0" t="0" r="r" b="b"/>
              <a:pathLst>
                <a:path w="22" h="22">
                  <a:moveTo>
                    <a:pt x="12" y="0"/>
                  </a:moveTo>
                  <a:lnTo>
                    <a:pt x="12" y="0"/>
                  </a:lnTo>
                  <a:lnTo>
                    <a:pt x="6" y="0"/>
                  </a:lnTo>
                  <a:lnTo>
                    <a:pt x="4" y="2"/>
                  </a:lnTo>
                  <a:lnTo>
                    <a:pt x="0" y="6"/>
                  </a:lnTo>
                  <a:lnTo>
                    <a:pt x="0" y="10"/>
                  </a:lnTo>
                  <a:lnTo>
                    <a:pt x="0" y="10"/>
                  </a:lnTo>
                  <a:lnTo>
                    <a:pt x="0" y="14"/>
                  </a:lnTo>
                  <a:lnTo>
                    <a:pt x="4" y="18"/>
                  </a:lnTo>
                  <a:lnTo>
                    <a:pt x="6" y="20"/>
                  </a:lnTo>
                  <a:lnTo>
                    <a:pt x="12" y="22"/>
                  </a:lnTo>
                  <a:lnTo>
                    <a:pt x="12" y="22"/>
                  </a:lnTo>
                  <a:lnTo>
                    <a:pt x="16" y="20"/>
                  </a:lnTo>
                  <a:lnTo>
                    <a:pt x="20" y="18"/>
                  </a:lnTo>
                  <a:lnTo>
                    <a:pt x="22" y="14"/>
                  </a:lnTo>
                  <a:lnTo>
                    <a:pt x="22" y="10"/>
                  </a:lnTo>
                  <a:lnTo>
                    <a:pt x="22" y="10"/>
                  </a:lnTo>
                  <a:lnTo>
                    <a:pt x="22" y="6"/>
                  </a:lnTo>
                  <a:lnTo>
                    <a:pt x="20" y="2"/>
                  </a:lnTo>
                  <a:lnTo>
                    <a:pt x="16" y="0"/>
                  </a:lnTo>
                  <a:lnTo>
                    <a:pt x="12"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772" name="Freeform 115"/>
            <p:cNvSpPr/>
            <p:nvPr/>
          </p:nvSpPr>
          <p:spPr bwMode="auto">
            <a:xfrm>
              <a:off x="5500688" y="406400"/>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773" name="Freeform 116"/>
            <p:cNvSpPr/>
            <p:nvPr/>
          </p:nvSpPr>
          <p:spPr bwMode="auto">
            <a:xfrm>
              <a:off x="5500688" y="406400"/>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774" name="Freeform 117"/>
            <p:cNvSpPr/>
            <p:nvPr/>
          </p:nvSpPr>
          <p:spPr bwMode="auto">
            <a:xfrm>
              <a:off x="6142038" y="21272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775" name="Freeform 118"/>
            <p:cNvSpPr/>
            <p:nvPr/>
          </p:nvSpPr>
          <p:spPr bwMode="auto">
            <a:xfrm>
              <a:off x="6142038" y="21272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776" name="Freeform 119"/>
            <p:cNvSpPr/>
            <p:nvPr/>
          </p:nvSpPr>
          <p:spPr bwMode="auto">
            <a:xfrm>
              <a:off x="6418263" y="203200"/>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777" name="Freeform 120"/>
            <p:cNvSpPr/>
            <p:nvPr/>
          </p:nvSpPr>
          <p:spPr bwMode="auto">
            <a:xfrm>
              <a:off x="6418263" y="203200"/>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778" name="Freeform 121"/>
            <p:cNvSpPr/>
            <p:nvPr/>
          </p:nvSpPr>
          <p:spPr bwMode="auto">
            <a:xfrm>
              <a:off x="6799263" y="247650"/>
              <a:ext cx="25400" cy="22225"/>
            </a:xfrm>
            <a:custGeom>
              <a:avLst/>
              <a:gdLst/>
              <a:ahLst/>
              <a:cxnLst>
                <a:cxn ang="0">
                  <a:pos x="8" y="0"/>
                </a:cxn>
                <a:cxn ang="0">
                  <a:pos x="8" y="0"/>
                </a:cxn>
                <a:cxn ang="0">
                  <a:pos x="4" y="2"/>
                </a:cxn>
                <a:cxn ang="0">
                  <a:pos x="0" y="6"/>
                </a:cxn>
                <a:cxn ang="0">
                  <a:pos x="0" y="6"/>
                </a:cxn>
                <a:cxn ang="0">
                  <a:pos x="4" y="12"/>
                </a:cxn>
                <a:cxn ang="0">
                  <a:pos x="8" y="14"/>
                </a:cxn>
                <a:cxn ang="0">
                  <a:pos x="8" y="14"/>
                </a:cxn>
                <a:cxn ang="0">
                  <a:pos x="12" y="12"/>
                </a:cxn>
                <a:cxn ang="0">
                  <a:pos x="16" y="6"/>
                </a:cxn>
                <a:cxn ang="0">
                  <a:pos x="16" y="6"/>
                </a:cxn>
                <a:cxn ang="0">
                  <a:pos x="12" y="2"/>
                </a:cxn>
                <a:cxn ang="0">
                  <a:pos x="8" y="0"/>
                </a:cxn>
              </a:cxnLst>
              <a:rect l="0" t="0" r="r" b="b"/>
              <a:pathLst>
                <a:path w="16" h="14">
                  <a:moveTo>
                    <a:pt x="8" y="0"/>
                  </a:moveTo>
                  <a:lnTo>
                    <a:pt x="8" y="0"/>
                  </a:lnTo>
                  <a:lnTo>
                    <a:pt x="4" y="2"/>
                  </a:lnTo>
                  <a:lnTo>
                    <a:pt x="0" y="6"/>
                  </a:lnTo>
                  <a:lnTo>
                    <a:pt x="0" y="6"/>
                  </a:lnTo>
                  <a:lnTo>
                    <a:pt x="4" y="12"/>
                  </a:lnTo>
                  <a:lnTo>
                    <a:pt x="8" y="14"/>
                  </a:lnTo>
                  <a:lnTo>
                    <a:pt x="8" y="14"/>
                  </a:lnTo>
                  <a:lnTo>
                    <a:pt x="12" y="12"/>
                  </a:lnTo>
                  <a:lnTo>
                    <a:pt x="16" y="6"/>
                  </a:lnTo>
                  <a:lnTo>
                    <a:pt x="16"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779" name="Freeform 122"/>
            <p:cNvSpPr/>
            <p:nvPr/>
          </p:nvSpPr>
          <p:spPr bwMode="auto">
            <a:xfrm>
              <a:off x="6799263" y="247650"/>
              <a:ext cx="25400" cy="22225"/>
            </a:xfrm>
            <a:custGeom>
              <a:avLst/>
              <a:gdLst/>
              <a:ahLst/>
              <a:cxnLst>
                <a:cxn ang="0">
                  <a:pos x="8" y="0"/>
                </a:cxn>
                <a:cxn ang="0">
                  <a:pos x="8" y="0"/>
                </a:cxn>
                <a:cxn ang="0">
                  <a:pos x="4" y="2"/>
                </a:cxn>
                <a:cxn ang="0">
                  <a:pos x="0" y="6"/>
                </a:cxn>
                <a:cxn ang="0">
                  <a:pos x="0" y="6"/>
                </a:cxn>
                <a:cxn ang="0">
                  <a:pos x="4" y="12"/>
                </a:cxn>
                <a:cxn ang="0">
                  <a:pos x="8" y="14"/>
                </a:cxn>
                <a:cxn ang="0">
                  <a:pos x="8" y="14"/>
                </a:cxn>
                <a:cxn ang="0">
                  <a:pos x="12" y="12"/>
                </a:cxn>
                <a:cxn ang="0">
                  <a:pos x="16" y="6"/>
                </a:cxn>
                <a:cxn ang="0">
                  <a:pos x="16" y="6"/>
                </a:cxn>
                <a:cxn ang="0">
                  <a:pos x="12" y="2"/>
                </a:cxn>
                <a:cxn ang="0">
                  <a:pos x="8" y="0"/>
                </a:cxn>
              </a:cxnLst>
              <a:rect l="0" t="0" r="r" b="b"/>
              <a:pathLst>
                <a:path w="16" h="14">
                  <a:moveTo>
                    <a:pt x="8" y="0"/>
                  </a:moveTo>
                  <a:lnTo>
                    <a:pt x="8" y="0"/>
                  </a:lnTo>
                  <a:lnTo>
                    <a:pt x="4" y="2"/>
                  </a:lnTo>
                  <a:lnTo>
                    <a:pt x="0" y="6"/>
                  </a:lnTo>
                  <a:lnTo>
                    <a:pt x="0" y="6"/>
                  </a:lnTo>
                  <a:lnTo>
                    <a:pt x="4" y="12"/>
                  </a:lnTo>
                  <a:lnTo>
                    <a:pt x="8" y="14"/>
                  </a:lnTo>
                  <a:lnTo>
                    <a:pt x="8" y="14"/>
                  </a:lnTo>
                  <a:lnTo>
                    <a:pt x="12" y="12"/>
                  </a:lnTo>
                  <a:lnTo>
                    <a:pt x="16" y="6"/>
                  </a:lnTo>
                  <a:lnTo>
                    <a:pt x="16"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780" name="Freeform 123"/>
            <p:cNvSpPr/>
            <p:nvPr/>
          </p:nvSpPr>
          <p:spPr bwMode="auto">
            <a:xfrm>
              <a:off x="6650038" y="35242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781" name="Freeform 124"/>
            <p:cNvSpPr/>
            <p:nvPr/>
          </p:nvSpPr>
          <p:spPr bwMode="auto">
            <a:xfrm>
              <a:off x="6650038" y="35242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782" name="Freeform 125"/>
            <p:cNvSpPr/>
            <p:nvPr/>
          </p:nvSpPr>
          <p:spPr bwMode="auto">
            <a:xfrm>
              <a:off x="6665913" y="692150"/>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783" name="Freeform 126"/>
            <p:cNvSpPr/>
            <p:nvPr/>
          </p:nvSpPr>
          <p:spPr bwMode="auto">
            <a:xfrm>
              <a:off x="6665913" y="692150"/>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784" name="Freeform 127"/>
            <p:cNvSpPr/>
            <p:nvPr/>
          </p:nvSpPr>
          <p:spPr bwMode="auto">
            <a:xfrm>
              <a:off x="7380288" y="72707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785" name="Freeform 128"/>
            <p:cNvSpPr/>
            <p:nvPr/>
          </p:nvSpPr>
          <p:spPr bwMode="auto">
            <a:xfrm>
              <a:off x="7380288" y="72707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786" name="Freeform 129"/>
            <p:cNvSpPr/>
            <p:nvPr/>
          </p:nvSpPr>
          <p:spPr bwMode="auto">
            <a:xfrm>
              <a:off x="6916738" y="72707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787" name="Freeform 130"/>
            <p:cNvSpPr/>
            <p:nvPr/>
          </p:nvSpPr>
          <p:spPr bwMode="auto">
            <a:xfrm>
              <a:off x="6916738" y="72707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788" name="Freeform 131"/>
            <p:cNvSpPr/>
            <p:nvPr/>
          </p:nvSpPr>
          <p:spPr bwMode="auto">
            <a:xfrm>
              <a:off x="6891338" y="46037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789" name="Freeform 132"/>
            <p:cNvSpPr/>
            <p:nvPr/>
          </p:nvSpPr>
          <p:spPr bwMode="auto">
            <a:xfrm>
              <a:off x="6891338" y="46037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790" name="Freeform 133"/>
            <p:cNvSpPr/>
            <p:nvPr/>
          </p:nvSpPr>
          <p:spPr bwMode="auto">
            <a:xfrm>
              <a:off x="7119938" y="54927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791" name="Freeform 134"/>
            <p:cNvSpPr/>
            <p:nvPr/>
          </p:nvSpPr>
          <p:spPr bwMode="auto">
            <a:xfrm>
              <a:off x="7119938" y="54927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792" name="Freeform 135"/>
            <p:cNvSpPr/>
            <p:nvPr/>
          </p:nvSpPr>
          <p:spPr bwMode="auto">
            <a:xfrm>
              <a:off x="7834313" y="317500"/>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793" name="Freeform 136"/>
            <p:cNvSpPr/>
            <p:nvPr/>
          </p:nvSpPr>
          <p:spPr bwMode="auto">
            <a:xfrm>
              <a:off x="7834313" y="317500"/>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794" name="Freeform 137"/>
            <p:cNvSpPr/>
            <p:nvPr/>
          </p:nvSpPr>
          <p:spPr bwMode="auto">
            <a:xfrm>
              <a:off x="7840663" y="584200"/>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795" name="Freeform 138"/>
            <p:cNvSpPr/>
            <p:nvPr/>
          </p:nvSpPr>
          <p:spPr bwMode="auto">
            <a:xfrm>
              <a:off x="7840663" y="584200"/>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796" name="Freeform 139"/>
            <p:cNvSpPr/>
            <p:nvPr/>
          </p:nvSpPr>
          <p:spPr bwMode="auto">
            <a:xfrm>
              <a:off x="7761288" y="79057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797" name="Freeform 140"/>
            <p:cNvSpPr/>
            <p:nvPr/>
          </p:nvSpPr>
          <p:spPr bwMode="auto">
            <a:xfrm>
              <a:off x="7761288" y="79057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798" name="Freeform 141"/>
            <p:cNvSpPr/>
            <p:nvPr/>
          </p:nvSpPr>
          <p:spPr bwMode="auto">
            <a:xfrm>
              <a:off x="6132513" y="939800"/>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799" name="Freeform 142"/>
            <p:cNvSpPr/>
            <p:nvPr/>
          </p:nvSpPr>
          <p:spPr bwMode="auto">
            <a:xfrm>
              <a:off x="6132513" y="939800"/>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800" name="Freeform 143"/>
            <p:cNvSpPr/>
            <p:nvPr/>
          </p:nvSpPr>
          <p:spPr bwMode="auto">
            <a:xfrm>
              <a:off x="5830888" y="96837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801" name="Freeform 144"/>
            <p:cNvSpPr/>
            <p:nvPr/>
          </p:nvSpPr>
          <p:spPr bwMode="auto">
            <a:xfrm>
              <a:off x="5830888" y="96837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802" name="Freeform 145"/>
            <p:cNvSpPr/>
            <p:nvPr/>
          </p:nvSpPr>
          <p:spPr bwMode="auto">
            <a:xfrm>
              <a:off x="3614738" y="844550"/>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803" name="Freeform 146"/>
            <p:cNvSpPr/>
            <p:nvPr/>
          </p:nvSpPr>
          <p:spPr bwMode="auto">
            <a:xfrm>
              <a:off x="3614738" y="844550"/>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804" name="Freeform 147"/>
            <p:cNvSpPr/>
            <p:nvPr/>
          </p:nvSpPr>
          <p:spPr bwMode="auto">
            <a:xfrm>
              <a:off x="3205163" y="889000"/>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805" name="Freeform 148"/>
            <p:cNvSpPr/>
            <p:nvPr/>
          </p:nvSpPr>
          <p:spPr bwMode="auto">
            <a:xfrm>
              <a:off x="3205163" y="889000"/>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806" name="Freeform 149"/>
            <p:cNvSpPr/>
            <p:nvPr/>
          </p:nvSpPr>
          <p:spPr bwMode="auto">
            <a:xfrm>
              <a:off x="2878138" y="86042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807" name="Freeform 150"/>
            <p:cNvSpPr/>
            <p:nvPr/>
          </p:nvSpPr>
          <p:spPr bwMode="auto">
            <a:xfrm>
              <a:off x="2878138" y="86042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808" name="Freeform 151"/>
            <p:cNvSpPr/>
            <p:nvPr/>
          </p:nvSpPr>
          <p:spPr bwMode="auto">
            <a:xfrm>
              <a:off x="3071813" y="1003300"/>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809" name="Freeform 152"/>
            <p:cNvSpPr/>
            <p:nvPr/>
          </p:nvSpPr>
          <p:spPr bwMode="auto">
            <a:xfrm>
              <a:off x="3071813" y="1003300"/>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810" name="Freeform 153"/>
            <p:cNvSpPr/>
            <p:nvPr/>
          </p:nvSpPr>
          <p:spPr bwMode="auto">
            <a:xfrm>
              <a:off x="7459663" y="346075"/>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811" name="Freeform 154"/>
            <p:cNvSpPr/>
            <p:nvPr/>
          </p:nvSpPr>
          <p:spPr bwMode="auto">
            <a:xfrm>
              <a:off x="7459663" y="346075"/>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812" name="Freeform 155"/>
            <p:cNvSpPr/>
            <p:nvPr/>
          </p:nvSpPr>
          <p:spPr bwMode="auto">
            <a:xfrm>
              <a:off x="7716838" y="19367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813" name="Freeform 156"/>
            <p:cNvSpPr/>
            <p:nvPr/>
          </p:nvSpPr>
          <p:spPr bwMode="auto">
            <a:xfrm>
              <a:off x="7716838" y="19367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814" name="Freeform 157"/>
            <p:cNvSpPr/>
            <p:nvPr/>
          </p:nvSpPr>
          <p:spPr bwMode="auto">
            <a:xfrm>
              <a:off x="7164388" y="21907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815" name="Freeform 158"/>
            <p:cNvSpPr/>
            <p:nvPr/>
          </p:nvSpPr>
          <p:spPr bwMode="auto">
            <a:xfrm>
              <a:off x="7164388" y="21907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816" name="Freeform 159"/>
            <p:cNvSpPr/>
            <p:nvPr/>
          </p:nvSpPr>
          <p:spPr bwMode="auto">
            <a:xfrm>
              <a:off x="7173913" y="752475"/>
              <a:ext cx="22225" cy="25400"/>
            </a:xfrm>
            <a:custGeom>
              <a:avLst/>
              <a:gdLst/>
              <a:ahLst/>
              <a:cxnLst>
                <a:cxn ang="0">
                  <a:pos x="8" y="0"/>
                </a:cxn>
                <a:cxn ang="0">
                  <a:pos x="8" y="0"/>
                </a:cxn>
                <a:cxn ang="0">
                  <a:pos x="2" y="4"/>
                </a:cxn>
                <a:cxn ang="0">
                  <a:pos x="0" y="8"/>
                </a:cxn>
                <a:cxn ang="0">
                  <a:pos x="0" y="8"/>
                </a:cxn>
                <a:cxn ang="0">
                  <a:pos x="2" y="12"/>
                </a:cxn>
                <a:cxn ang="0">
                  <a:pos x="8" y="16"/>
                </a:cxn>
                <a:cxn ang="0">
                  <a:pos x="8" y="16"/>
                </a:cxn>
                <a:cxn ang="0">
                  <a:pos x="12" y="12"/>
                </a:cxn>
                <a:cxn ang="0">
                  <a:pos x="14" y="8"/>
                </a:cxn>
                <a:cxn ang="0">
                  <a:pos x="14" y="8"/>
                </a:cxn>
                <a:cxn ang="0">
                  <a:pos x="12" y="4"/>
                </a:cxn>
                <a:cxn ang="0">
                  <a:pos x="8" y="0"/>
                </a:cxn>
              </a:cxnLst>
              <a:rect l="0" t="0" r="r" b="b"/>
              <a:pathLst>
                <a:path w="14" h="16">
                  <a:moveTo>
                    <a:pt x="8" y="0"/>
                  </a:moveTo>
                  <a:lnTo>
                    <a:pt x="8" y="0"/>
                  </a:lnTo>
                  <a:lnTo>
                    <a:pt x="2" y="4"/>
                  </a:lnTo>
                  <a:lnTo>
                    <a:pt x="0" y="8"/>
                  </a:lnTo>
                  <a:lnTo>
                    <a:pt x="0" y="8"/>
                  </a:lnTo>
                  <a:lnTo>
                    <a:pt x="2" y="12"/>
                  </a:lnTo>
                  <a:lnTo>
                    <a:pt x="8" y="16"/>
                  </a:lnTo>
                  <a:lnTo>
                    <a:pt x="8" y="16"/>
                  </a:lnTo>
                  <a:lnTo>
                    <a:pt x="12" y="12"/>
                  </a:lnTo>
                  <a:lnTo>
                    <a:pt x="14" y="8"/>
                  </a:lnTo>
                  <a:lnTo>
                    <a:pt x="14" y="8"/>
                  </a:lnTo>
                  <a:lnTo>
                    <a:pt x="12" y="4"/>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817" name="Freeform 160"/>
            <p:cNvSpPr/>
            <p:nvPr/>
          </p:nvSpPr>
          <p:spPr bwMode="auto">
            <a:xfrm>
              <a:off x="7173913" y="752475"/>
              <a:ext cx="22225" cy="25400"/>
            </a:xfrm>
            <a:custGeom>
              <a:avLst/>
              <a:gdLst/>
              <a:ahLst/>
              <a:cxnLst>
                <a:cxn ang="0">
                  <a:pos x="8" y="0"/>
                </a:cxn>
                <a:cxn ang="0">
                  <a:pos x="8" y="0"/>
                </a:cxn>
                <a:cxn ang="0">
                  <a:pos x="2" y="4"/>
                </a:cxn>
                <a:cxn ang="0">
                  <a:pos x="0" y="8"/>
                </a:cxn>
                <a:cxn ang="0">
                  <a:pos x="0" y="8"/>
                </a:cxn>
                <a:cxn ang="0">
                  <a:pos x="2" y="12"/>
                </a:cxn>
                <a:cxn ang="0">
                  <a:pos x="8" y="16"/>
                </a:cxn>
                <a:cxn ang="0">
                  <a:pos x="8" y="16"/>
                </a:cxn>
                <a:cxn ang="0">
                  <a:pos x="12" y="12"/>
                </a:cxn>
                <a:cxn ang="0">
                  <a:pos x="14" y="8"/>
                </a:cxn>
                <a:cxn ang="0">
                  <a:pos x="14" y="8"/>
                </a:cxn>
                <a:cxn ang="0">
                  <a:pos x="12" y="4"/>
                </a:cxn>
                <a:cxn ang="0">
                  <a:pos x="8" y="0"/>
                </a:cxn>
              </a:cxnLst>
              <a:rect l="0" t="0" r="r" b="b"/>
              <a:pathLst>
                <a:path w="14" h="16">
                  <a:moveTo>
                    <a:pt x="8" y="0"/>
                  </a:moveTo>
                  <a:lnTo>
                    <a:pt x="8" y="0"/>
                  </a:lnTo>
                  <a:lnTo>
                    <a:pt x="2" y="4"/>
                  </a:lnTo>
                  <a:lnTo>
                    <a:pt x="0" y="8"/>
                  </a:lnTo>
                  <a:lnTo>
                    <a:pt x="0" y="8"/>
                  </a:lnTo>
                  <a:lnTo>
                    <a:pt x="2" y="12"/>
                  </a:lnTo>
                  <a:lnTo>
                    <a:pt x="8" y="16"/>
                  </a:lnTo>
                  <a:lnTo>
                    <a:pt x="8" y="16"/>
                  </a:lnTo>
                  <a:lnTo>
                    <a:pt x="12" y="12"/>
                  </a:lnTo>
                  <a:lnTo>
                    <a:pt x="14" y="8"/>
                  </a:lnTo>
                  <a:lnTo>
                    <a:pt x="14" y="8"/>
                  </a:lnTo>
                  <a:lnTo>
                    <a:pt x="12" y="4"/>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818" name="Freeform 161"/>
            <p:cNvSpPr/>
            <p:nvPr/>
          </p:nvSpPr>
          <p:spPr bwMode="auto">
            <a:xfrm>
              <a:off x="5243513" y="228600"/>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819" name="Freeform 162"/>
            <p:cNvSpPr/>
            <p:nvPr/>
          </p:nvSpPr>
          <p:spPr bwMode="auto">
            <a:xfrm>
              <a:off x="5243513" y="228600"/>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820" name="Freeform 163"/>
            <p:cNvSpPr/>
            <p:nvPr/>
          </p:nvSpPr>
          <p:spPr bwMode="auto">
            <a:xfrm>
              <a:off x="5818188" y="482600"/>
              <a:ext cx="47625" cy="47625"/>
            </a:xfrm>
            <a:custGeom>
              <a:avLst/>
              <a:gdLst/>
              <a:ahLst/>
              <a:cxnLst>
                <a:cxn ang="0">
                  <a:pos x="16" y="0"/>
                </a:cxn>
                <a:cxn ang="0">
                  <a:pos x="16" y="0"/>
                </a:cxn>
                <a:cxn ang="0">
                  <a:pos x="10" y="2"/>
                </a:cxn>
                <a:cxn ang="0">
                  <a:pos x="4" y="6"/>
                </a:cxn>
                <a:cxn ang="0">
                  <a:pos x="2" y="10"/>
                </a:cxn>
                <a:cxn ang="0">
                  <a:pos x="0" y="16"/>
                </a:cxn>
                <a:cxn ang="0">
                  <a:pos x="0" y="16"/>
                </a:cxn>
                <a:cxn ang="0">
                  <a:pos x="2" y="22"/>
                </a:cxn>
                <a:cxn ang="0">
                  <a:pos x="4" y="26"/>
                </a:cxn>
                <a:cxn ang="0">
                  <a:pos x="10" y="28"/>
                </a:cxn>
                <a:cxn ang="0">
                  <a:pos x="16" y="30"/>
                </a:cxn>
                <a:cxn ang="0">
                  <a:pos x="16" y="30"/>
                </a:cxn>
                <a:cxn ang="0">
                  <a:pos x="20" y="28"/>
                </a:cxn>
                <a:cxn ang="0">
                  <a:pos x="26" y="26"/>
                </a:cxn>
                <a:cxn ang="0">
                  <a:pos x="28" y="22"/>
                </a:cxn>
                <a:cxn ang="0">
                  <a:pos x="30" y="16"/>
                </a:cxn>
                <a:cxn ang="0">
                  <a:pos x="30" y="16"/>
                </a:cxn>
                <a:cxn ang="0">
                  <a:pos x="28" y="10"/>
                </a:cxn>
                <a:cxn ang="0">
                  <a:pos x="26" y="6"/>
                </a:cxn>
                <a:cxn ang="0">
                  <a:pos x="20" y="2"/>
                </a:cxn>
                <a:cxn ang="0">
                  <a:pos x="16" y="0"/>
                </a:cxn>
              </a:cxnLst>
              <a:rect l="0" t="0" r="r" b="b"/>
              <a:pathLst>
                <a:path w="30" h="30">
                  <a:moveTo>
                    <a:pt x="16" y="0"/>
                  </a:moveTo>
                  <a:lnTo>
                    <a:pt x="16" y="0"/>
                  </a:lnTo>
                  <a:lnTo>
                    <a:pt x="10" y="2"/>
                  </a:lnTo>
                  <a:lnTo>
                    <a:pt x="4" y="6"/>
                  </a:lnTo>
                  <a:lnTo>
                    <a:pt x="2" y="10"/>
                  </a:lnTo>
                  <a:lnTo>
                    <a:pt x="0" y="16"/>
                  </a:lnTo>
                  <a:lnTo>
                    <a:pt x="0" y="16"/>
                  </a:lnTo>
                  <a:lnTo>
                    <a:pt x="2" y="22"/>
                  </a:lnTo>
                  <a:lnTo>
                    <a:pt x="4" y="26"/>
                  </a:lnTo>
                  <a:lnTo>
                    <a:pt x="10" y="28"/>
                  </a:lnTo>
                  <a:lnTo>
                    <a:pt x="16" y="30"/>
                  </a:lnTo>
                  <a:lnTo>
                    <a:pt x="16" y="30"/>
                  </a:lnTo>
                  <a:lnTo>
                    <a:pt x="20" y="28"/>
                  </a:lnTo>
                  <a:lnTo>
                    <a:pt x="26" y="26"/>
                  </a:lnTo>
                  <a:lnTo>
                    <a:pt x="28" y="22"/>
                  </a:lnTo>
                  <a:lnTo>
                    <a:pt x="30" y="16"/>
                  </a:lnTo>
                  <a:lnTo>
                    <a:pt x="30" y="16"/>
                  </a:lnTo>
                  <a:lnTo>
                    <a:pt x="28" y="10"/>
                  </a:lnTo>
                  <a:lnTo>
                    <a:pt x="26" y="6"/>
                  </a:lnTo>
                  <a:lnTo>
                    <a:pt x="20" y="2"/>
                  </a:lnTo>
                  <a:lnTo>
                    <a:pt x="1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821" name="Freeform 164"/>
            <p:cNvSpPr/>
            <p:nvPr/>
          </p:nvSpPr>
          <p:spPr bwMode="auto">
            <a:xfrm>
              <a:off x="5818188" y="482600"/>
              <a:ext cx="47625" cy="47625"/>
            </a:xfrm>
            <a:custGeom>
              <a:avLst/>
              <a:gdLst/>
              <a:ahLst/>
              <a:cxnLst>
                <a:cxn ang="0">
                  <a:pos x="16" y="0"/>
                </a:cxn>
                <a:cxn ang="0">
                  <a:pos x="16" y="0"/>
                </a:cxn>
                <a:cxn ang="0">
                  <a:pos x="10" y="2"/>
                </a:cxn>
                <a:cxn ang="0">
                  <a:pos x="4" y="6"/>
                </a:cxn>
                <a:cxn ang="0">
                  <a:pos x="2" y="10"/>
                </a:cxn>
                <a:cxn ang="0">
                  <a:pos x="0" y="16"/>
                </a:cxn>
                <a:cxn ang="0">
                  <a:pos x="0" y="16"/>
                </a:cxn>
                <a:cxn ang="0">
                  <a:pos x="2" y="22"/>
                </a:cxn>
                <a:cxn ang="0">
                  <a:pos x="4" y="26"/>
                </a:cxn>
                <a:cxn ang="0">
                  <a:pos x="10" y="28"/>
                </a:cxn>
                <a:cxn ang="0">
                  <a:pos x="16" y="30"/>
                </a:cxn>
                <a:cxn ang="0">
                  <a:pos x="16" y="30"/>
                </a:cxn>
                <a:cxn ang="0">
                  <a:pos x="20" y="28"/>
                </a:cxn>
                <a:cxn ang="0">
                  <a:pos x="26" y="26"/>
                </a:cxn>
                <a:cxn ang="0">
                  <a:pos x="28" y="22"/>
                </a:cxn>
                <a:cxn ang="0">
                  <a:pos x="30" y="16"/>
                </a:cxn>
                <a:cxn ang="0">
                  <a:pos x="30" y="16"/>
                </a:cxn>
                <a:cxn ang="0">
                  <a:pos x="28" y="10"/>
                </a:cxn>
                <a:cxn ang="0">
                  <a:pos x="26" y="6"/>
                </a:cxn>
                <a:cxn ang="0">
                  <a:pos x="20" y="2"/>
                </a:cxn>
                <a:cxn ang="0">
                  <a:pos x="16" y="0"/>
                </a:cxn>
              </a:cxnLst>
              <a:rect l="0" t="0" r="r" b="b"/>
              <a:pathLst>
                <a:path w="30" h="30">
                  <a:moveTo>
                    <a:pt x="16" y="0"/>
                  </a:moveTo>
                  <a:lnTo>
                    <a:pt x="16" y="0"/>
                  </a:lnTo>
                  <a:lnTo>
                    <a:pt x="10" y="2"/>
                  </a:lnTo>
                  <a:lnTo>
                    <a:pt x="4" y="6"/>
                  </a:lnTo>
                  <a:lnTo>
                    <a:pt x="2" y="10"/>
                  </a:lnTo>
                  <a:lnTo>
                    <a:pt x="0" y="16"/>
                  </a:lnTo>
                  <a:lnTo>
                    <a:pt x="0" y="16"/>
                  </a:lnTo>
                  <a:lnTo>
                    <a:pt x="2" y="22"/>
                  </a:lnTo>
                  <a:lnTo>
                    <a:pt x="4" y="26"/>
                  </a:lnTo>
                  <a:lnTo>
                    <a:pt x="10" y="28"/>
                  </a:lnTo>
                  <a:lnTo>
                    <a:pt x="16" y="30"/>
                  </a:lnTo>
                  <a:lnTo>
                    <a:pt x="16" y="30"/>
                  </a:lnTo>
                  <a:lnTo>
                    <a:pt x="20" y="28"/>
                  </a:lnTo>
                  <a:lnTo>
                    <a:pt x="26" y="26"/>
                  </a:lnTo>
                  <a:lnTo>
                    <a:pt x="28" y="22"/>
                  </a:lnTo>
                  <a:lnTo>
                    <a:pt x="30" y="16"/>
                  </a:lnTo>
                  <a:lnTo>
                    <a:pt x="30" y="16"/>
                  </a:lnTo>
                  <a:lnTo>
                    <a:pt x="28" y="10"/>
                  </a:lnTo>
                  <a:lnTo>
                    <a:pt x="26" y="6"/>
                  </a:lnTo>
                  <a:lnTo>
                    <a:pt x="20" y="2"/>
                  </a:lnTo>
                  <a:lnTo>
                    <a:pt x="1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822" name="Freeform 165"/>
            <p:cNvSpPr/>
            <p:nvPr/>
          </p:nvSpPr>
          <p:spPr bwMode="auto">
            <a:xfrm>
              <a:off x="7342188" y="155575"/>
              <a:ext cx="44450" cy="44450"/>
            </a:xfrm>
            <a:custGeom>
              <a:avLst/>
              <a:gdLst/>
              <a:ahLst/>
              <a:cxnLst>
                <a:cxn ang="0">
                  <a:pos x="14" y="0"/>
                </a:cxn>
                <a:cxn ang="0">
                  <a:pos x="14" y="0"/>
                </a:cxn>
                <a:cxn ang="0">
                  <a:pos x="8" y="0"/>
                </a:cxn>
                <a:cxn ang="0">
                  <a:pos x="4" y="4"/>
                </a:cxn>
                <a:cxn ang="0">
                  <a:pos x="0" y="8"/>
                </a:cxn>
                <a:cxn ang="0">
                  <a:pos x="0" y="14"/>
                </a:cxn>
                <a:cxn ang="0">
                  <a:pos x="0" y="14"/>
                </a:cxn>
                <a:cxn ang="0">
                  <a:pos x="0" y="20"/>
                </a:cxn>
                <a:cxn ang="0">
                  <a:pos x="4" y="24"/>
                </a:cxn>
                <a:cxn ang="0">
                  <a:pos x="8" y="28"/>
                </a:cxn>
                <a:cxn ang="0">
                  <a:pos x="14" y="28"/>
                </a:cxn>
                <a:cxn ang="0">
                  <a:pos x="14" y="28"/>
                </a:cxn>
                <a:cxn ang="0">
                  <a:pos x="20" y="28"/>
                </a:cxn>
                <a:cxn ang="0">
                  <a:pos x="24" y="24"/>
                </a:cxn>
                <a:cxn ang="0">
                  <a:pos x="26" y="20"/>
                </a:cxn>
                <a:cxn ang="0">
                  <a:pos x="28" y="14"/>
                </a:cxn>
                <a:cxn ang="0">
                  <a:pos x="28" y="14"/>
                </a:cxn>
                <a:cxn ang="0">
                  <a:pos x="26" y="8"/>
                </a:cxn>
                <a:cxn ang="0">
                  <a:pos x="24" y="4"/>
                </a:cxn>
                <a:cxn ang="0">
                  <a:pos x="20" y="0"/>
                </a:cxn>
                <a:cxn ang="0">
                  <a:pos x="14" y="0"/>
                </a:cxn>
              </a:cxnLst>
              <a:rect l="0" t="0" r="r" b="b"/>
              <a:pathLst>
                <a:path w="28" h="28">
                  <a:moveTo>
                    <a:pt x="14" y="0"/>
                  </a:moveTo>
                  <a:lnTo>
                    <a:pt x="14" y="0"/>
                  </a:lnTo>
                  <a:lnTo>
                    <a:pt x="8" y="0"/>
                  </a:lnTo>
                  <a:lnTo>
                    <a:pt x="4" y="4"/>
                  </a:lnTo>
                  <a:lnTo>
                    <a:pt x="0" y="8"/>
                  </a:lnTo>
                  <a:lnTo>
                    <a:pt x="0" y="14"/>
                  </a:lnTo>
                  <a:lnTo>
                    <a:pt x="0" y="14"/>
                  </a:lnTo>
                  <a:lnTo>
                    <a:pt x="0" y="20"/>
                  </a:lnTo>
                  <a:lnTo>
                    <a:pt x="4" y="24"/>
                  </a:lnTo>
                  <a:lnTo>
                    <a:pt x="8" y="28"/>
                  </a:lnTo>
                  <a:lnTo>
                    <a:pt x="14" y="28"/>
                  </a:lnTo>
                  <a:lnTo>
                    <a:pt x="14" y="28"/>
                  </a:lnTo>
                  <a:lnTo>
                    <a:pt x="20" y="28"/>
                  </a:lnTo>
                  <a:lnTo>
                    <a:pt x="24" y="24"/>
                  </a:lnTo>
                  <a:lnTo>
                    <a:pt x="26" y="20"/>
                  </a:lnTo>
                  <a:lnTo>
                    <a:pt x="28" y="14"/>
                  </a:lnTo>
                  <a:lnTo>
                    <a:pt x="28" y="14"/>
                  </a:lnTo>
                  <a:lnTo>
                    <a:pt x="26" y="8"/>
                  </a:lnTo>
                  <a:lnTo>
                    <a:pt x="24" y="4"/>
                  </a:lnTo>
                  <a:lnTo>
                    <a:pt x="20" y="0"/>
                  </a:lnTo>
                  <a:lnTo>
                    <a:pt x="14"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823" name="Freeform 166"/>
            <p:cNvSpPr/>
            <p:nvPr/>
          </p:nvSpPr>
          <p:spPr bwMode="auto">
            <a:xfrm>
              <a:off x="7342188" y="155575"/>
              <a:ext cx="44450" cy="44450"/>
            </a:xfrm>
            <a:custGeom>
              <a:avLst/>
              <a:gdLst/>
              <a:ahLst/>
              <a:cxnLst>
                <a:cxn ang="0">
                  <a:pos x="14" y="0"/>
                </a:cxn>
                <a:cxn ang="0">
                  <a:pos x="14" y="0"/>
                </a:cxn>
                <a:cxn ang="0">
                  <a:pos x="8" y="0"/>
                </a:cxn>
                <a:cxn ang="0">
                  <a:pos x="4" y="4"/>
                </a:cxn>
                <a:cxn ang="0">
                  <a:pos x="0" y="8"/>
                </a:cxn>
                <a:cxn ang="0">
                  <a:pos x="0" y="14"/>
                </a:cxn>
                <a:cxn ang="0">
                  <a:pos x="0" y="14"/>
                </a:cxn>
                <a:cxn ang="0">
                  <a:pos x="0" y="20"/>
                </a:cxn>
                <a:cxn ang="0">
                  <a:pos x="4" y="24"/>
                </a:cxn>
                <a:cxn ang="0">
                  <a:pos x="8" y="28"/>
                </a:cxn>
                <a:cxn ang="0">
                  <a:pos x="14" y="28"/>
                </a:cxn>
                <a:cxn ang="0">
                  <a:pos x="14" y="28"/>
                </a:cxn>
                <a:cxn ang="0">
                  <a:pos x="20" y="28"/>
                </a:cxn>
                <a:cxn ang="0">
                  <a:pos x="24" y="24"/>
                </a:cxn>
                <a:cxn ang="0">
                  <a:pos x="26" y="20"/>
                </a:cxn>
                <a:cxn ang="0">
                  <a:pos x="28" y="14"/>
                </a:cxn>
                <a:cxn ang="0">
                  <a:pos x="28" y="14"/>
                </a:cxn>
                <a:cxn ang="0">
                  <a:pos x="26" y="8"/>
                </a:cxn>
                <a:cxn ang="0">
                  <a:pos x="24" y="4"/>
                </a:cxn>
                <a:cxn ang="0">
                  <a:pos x="20" y="0"/>
                </a:cxn>
                <a:cxn ang="0">
                  <a:pos x="14" y="0"/>
                </a:cxn>
              </a:cxnLst>
              <a:rect l="0" t="0" r="r" b="b"/>
              <a:pathLst>
                <a:path w="28" h="28">
                  <a:moveTo>
                    <a:pt x="14" y="0"/>
                  </a:moveTo>
                  <a:lnTo>
                    <a:pt x="14" y="0"/>
                  </a:lnTo>
                  <a:lnTo>
                    <a:pt x="8" y="0"/>
                  </a:lnTo>
                  <a:lnTo>
                    <a:pt x="4" y="4"/>
                  </a:lnTo>
                  <a:lnTo>
                    <a:pt x="0" y="8"/>
                  </a:lnTo>
                  <a:lnTo>
                    <a:pt x="0" y="14"/>
                  </a:lnTo>
                  <a:lnTo>
                    <a:pt x="0" y="14"/>
                  </a:lnTo>
                  <a:lnTo>
                    <a:pt x="0" y="20"/>
                  </a:lnTo>
                  <a:lnTo>
                    <a:pt x="4" y="24"/>
                  </a:lnTo>
                  <a:lnTo>
                    <a:pt x="8" y="28"/>
                  </a:lnTo>
                  <a:lnTo>
                    <a:pt x="14" y="28"/>
                  </a:lnTo>
                  <a:lnTo>
                    <a:pt x="14" y="28"/>
                  </a:lnTo>
                  <a:lnTo>
                    <a:pt x="20" y="28"/>
                  </a:lnTo>
                  <a:lnTo>
                    <a:pt x="24" y="24"/>
                  </a:lnTo>
                  <a:lnTo>
                    <a:pt x="26" y="20"/>
                  </a:lnTo>
                  <a:lnTo>
                    <a:pt x="28" y="14"/>
                  </a:lnTo>
                  <a:lnTo>
                    <a:pt x="28" y="14"/>
                  </a:lnTo>
                  <a:lnTo>
                    <a:pt x="26" y="8"/>
                  </a:lnTo>
                  <a:lnTo>
                    <a:pt x="24" y="4"/>
                  </a:lnTo>
                  <a:lnTo>
                    <a:pt x="20" y="0"/>
                  </a:lnTo>
                  <a:lnTo>
                    <a:pt x="14"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824" name="Freeform 167"/>
            <p:cNvSpPr/>
            <p:nvPr/>
          </p:nvSpPr>
          <p:spPr bwMode="auto">
            <a:xfrm>
              <a:off x="4716463" y="457200"/>
              <a:ext cx="44450" cy="47625"/>
            </a:xfrm>
            <a:custGeom>
              <a:avLst/>
              <a:gdLst/>
              <a:ahLst/>
              <a:cxnLst>
                <a:cxn ang="0">
                  <a:pos x="14" y="0"/>
                </a:cxn>
                <a:cxn ang="0">
                  <a:pos x="14" y="0"/>
                </a:cxn>
                <a:cxn ang="0">
                  <a:pos x="8" y="2"/>
                </a:cxn>
                <a:cxn ang="0">
                  <a:pos x="4" y="4"/>
                </a:cxn>
                <a:cxn ang="0">
                  <a:pos x="0" y="8"/>
                </a:cxn>
                <a:cxn ang="0">
                  <a:pos x="0" y="14"/>
                </a:cxn>
                <a:cxn ang="0">
                  <a:pos x="0" y="14"/>
                </a:cxn>
                <a:cxn ang="0">
                  <a:pos x="0" y="20"/>
                </a:cxn>
                <a:cxn ang="0">
                  <a:pos x="4" y="24"/>
                </a:cxn>
                <a:cxn ang="0">
                  <a:pos x="8" y="28"/>
                </a:cxn>
                <a:cxn ang="0">
                  <a:pos x="14" y="30"/>
                </a:cxn>
                <a:cxn ang="0">
                  <a:pos x="14" y="30"/>
                </a:cxn>
                <a:cxn ang="0">
                  <a:pos x="20" y="28"/>
                </a:cxn>
                <a:cxn ang="0">
                  <a:pos x="24" y="24"/>
                </a:cxn>
                <a:cxn ang="0">
                  <a:pos x="28" y="20"/>
                </a:cxn>
                <a:cxn ang="0">
                  <a:pos x="28" y="14"/>
                </a:cxn>
                <a:cxn ang="0">
                  <a:pos x="28" y="14"/>
                </a:cxn>
                <a:cxn ang="0">
                  <a:pos x="28" y="8"/>
                </a:cxn>
                <a:cxn ang="0">
                  <a:pos x="24" y="4"/>
                </a:cxn>
                <a:cxn ang="0">
                  <a:pos x="20" y="2"/>
                </a:cxn>
                <a:cxn ang="0">
                  <a:pos x="14" y="0"/>
                </a:cxn>
              </a:cxnLst>
              <a:rect l="0" t="0" r="r" b="b"/>
              <a:pathLst>
                <a:path w="28" h="30">
                  <a:moveTo>
                    <a:pt x="14" y="0"/>
                  </a:moveTo>
                  <a:lnTo>
                    <a:pt x="14" y="0"/>
                  </a:lnTo>
                  <a:lnTo>
                    <a:pt x="8" y="2"/>
                  </a:lnTo>
                  <a:lnTo>
                    <a:pt x="4" y="4"/>
                  </a:lnTo>
                  <a:lnTo>
                    <a:pt x="0" y="8"/>
                  </a:lnTo>
                  <a:lnTo>
                    <a:pt x="0" y="14"/>
                  </a:lnTo>
                  <a:lnTo>
                    <a:pt x="0" y="14"/>
                  </a:lnTo>
                  <a:lnTo>
                    <a:pt x="0" y="20"/>
                  </a:lnTo>
                  <a:lnTo>
                    <a:pt x="4" y="24"/>
                  </a:lnTo>
                  <a:lnTo>
                    <a:pt x="8" y="28"/>
                  </a:lnTo>
                  <a:lnTo>
                    <a:pt x="14" y="30"/>
                  </a:lnTo>
                  <a:lnTo>
                    <a:pt x="14" y="30"/>
                  </a:lnTo>
                  <a:lnTo>
                    <a:pt x="20" y="28"/>
                  </a:lnTo>
                  <a:lnTo>
                    <a:pt x="24" y="24"/>
                  </a:lnTo>
                  <a:lnTo>
                    <a:pt x="28" y="20"/>
                  </a:lnTo>
                  <a:lnTo>
                    <a:pt x="28" y="14"/>
                  </a:lnTo>
                  <a:lnTo>
                    <a:pt x="28" y="14"/>
                  </a:lnTo>
                  <a:lnTo>
                    <a:pt x="28" y="8"/>
                  </a:lnTo>
                  <a:lnTo>
                    <a:pt x="24" y="4"/>
                  </a:lnTo>
                  <a:lnTo>
                    <a:pt x="20" y="2"/>
                  </a:lnTo>
                  <a:lnTo>
                    <a:pt x="14"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825" name="Freeform 168"/>
            <p:cNvSpPr/>
            <p:nvPr/>
          </p:nvSpPr>
          <p:spPr bwMode="auto">
            <a:xfrm>
              <a:off x="4716463" y="457200"/>
              <a:ext cx="44450" cy="47625"/>
            </a:xfrm>
            <a:custGeom>
              <a:avLst/>
              <a:gdLst/>
              <a:ahLst/>
              <a:cxnLst>
                <a:cxn ang="0">
                  <a:pos x="14" y="0"/>
                </a:cxn>
                <a:cxn ang="0">
                  <a:pos x="14" y="0"/>
                </a:cxn>
                <a:cxn ang="0">
                  <a:pos x="8" y="2"/>
                </a:cxn>
                <a:cxn ang="0">
                  <a:pos x="4" y="4"/>
                </a:cxn>
                <a:cxn ang="0">
                  <a:pos x="0" y="8"/>
                </a:cxn>
                <a:cxn ang="0">
                  <a:pos x="0" y="14"/>
                </a:cxn>
                <a:cxn ang="0">
                  <a:pos x="0" y="14"/>
                </a:cxn>
                <a:cxn ang="0">
                  <a:pos x="0" y="20"/>
                </a:cxn>
                <a:cxn ang="0">
                  <a:pos x="4" y="24"/>
                </a:cxn>
                <a:cxn ang="0">
                  <a:pos x="8" y="28"/>
                </a:cxn>
                <a:cxn ang="0">
                  <a:pos x="14" y="30"/>
                </a:cxn>
                <a:cxn ang="0">
                  <a:pos x="14" y="30"/>
                </a:cxn>
                <a:cxn ang="0">
                  <a:pos x="20" y="28"/>
                </a:cxn>
                <a:cxn ang="0">
                  <a:pos x="24" y="24"/>
                </a:cxn>
                <a:cxn ang="0">
                  <a:pos x="28" y="20"/>
                </a:cxn>
                <a:cxn ang="0">
                  <a:pos x="28" y="14"/>
                </a:cxn>
                <a:cxn ang="0">
                  <a:pos x="28" y="14"/>
                </a:cxn>
                <a:cxn ang="0">
                  <a:pos x="28" y="8"/>
                </a:cxn>
                <a:cxn ang="0">
                  <a:pos x="24" y="4"/>
                </a:cxn>
                <a:cxn ang="0">
                  <a:pos x="20" y="2"/>
                </a:cxn>
                <a:cxn ang="0">
                  <a:pos x="14" y="0"/>
                </a:cxn>
              </a:cxnLst>
              <a:rect l="0" t="0" r="r" b="b"/>
              <a:pathLst>
                <a:path w="28" h="30">
                  <a:moveTo>
                    <a:pt x="14" y="0"/>
                  </a:moveTo>
                  <a:lnTo>
                    <a:pt x="14" y="0"/>
                  </a:lnTo>
                  <a:lnTo>
                    <a:pt x="8" y="2"/>
                  </a:lnTo>
                  <a:lnTo>
                    <a:pt x="4" y="4"/>
                  </a:lnTo>
                  <a:lnTo>
                    <a:pt x="0" y="8"/>
                  </a:lnTo>
                  <a:lnTo>
                    <a:pt x="0" y="14"/>
                  </a:lnTo>
                  <a:lnTo>
                    <a:pt x="0" y="14"/>
                  </a:lnTo>
                  <a:lnTo>
                    <a:pt x="0" y="20"/>
                  </a:lnTo>
                  <a:lnTo>
                    <a:pt x="4" y="24"/>
                  </a:lnTo>
                  <a:lnTo>
                    <a:pt x="8" y="28"/>
                  </a:lnTo>
                  <a:lnTo>
                    <a:pt x="14" y="30"/>
                  </a:lnTo>
                  <a:lnTo>
                    <a:pt x="14" y="30"/>
                  </a:lnTo>
                  <a:lnTo>
                    <a:pt x="20" y="28"/>
                  </a:lnTo>
                  <a:lnTo>
                    <a:pt x="24" y="24"/>
                  </a:lnTo>
                  <a:lnTo>
                    <a:pt x="28" y="20"/>
                  </a:lnTo>
                  <a:lnTo>
                    <a:pt x="28" y="14"/>
                  </a:lnTo>
                  <a:lnTo>
                    <a:pt x="28" y="14"/>
                  </a:lnTo>
                  <a:lnTo>
                    <a:pt x="28" y="8"/>
                  </a:lnTo>
                  <a:lnTo>
                    <a:pt x="24" y="4"/>
                  </a:lnTo>
                  <a:lnTo>
                    <a:pt x="20" y="2"/>
                  </a:lnTo>
                  <a:lnTo>
                    <a:pt x="14"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826" name="Freeform 169"/>
            <p:cNvSpPr/>
            <p:nvPr/>
          </p:nvSpPr>
          <p:spPr bwMode="auto">
            <a:xfrm>
              <a:off x="6192838" y="546100"/>
              <a:ext cx="28575" cy="28575"/>
            </a:xfrm>
            <a:custGeom>
              <a:avLst/>
              <a:gdLst/>
              <a:ahLst/>
              <a:cxnLst>
                <a:cxn ang="0">
                  <a:pos x="8" y="0"/>
                </a:cxn>
                <a:cxn ang="0">
                  <a:pos x="8" y="0"/>
                </a:cxn>
                <a:cxn ang="0">
                  <a:pos x="6" y="0"/>
                </a:cxn>
                <a:cxn ang="0">
                  <a:pos x="2" y="2"/>
                </a:cxn>
                <a:cxn ang="0">
                  <a:pos x="0" y="6"/>
                </a:cxn>
                <a:cxn ang="0">
                  <a:pos x="0" y="10"/>
                </a:cxn>
                <a:cxn ang="0">
                  <a:pos x="0" y="10"/>
                </a:cxn>
                <a:cxn ang="0">
                  <a:pos x="0" y="12"/>
                </a:cxn>
                <a:cxn ang="0">
                  <a:pos x="2" y="16"/>
                </a:cxn>
                <a:cxn ang="0">
                  <a:pos x="6" y="18"/>
                </a:cxn>
                <a:cxn ang="0">
                  <a:pos x="8" y="18"/>
                </a:cxn>
                <a:cxn ang="0">
                  <a:pos x="8" y="18"/>
                </a:cxn>
                <a:cxn ang="0">
                  <a:pos x="12" y="18"/>
                </a:cxn>
                <a:cxn ang="0">
                  <a:pos x="16" y="16"/>
                </a:cxn>
                <a:cxn ang="0">
                  <a:pos x="18" y="12"/>
                </a:cxn>
                <a:cxn ang="0">
                  <a:pos x="18" y="10"/>
                </a:cxn>
                <a:cxn ang="0">
                  <a:pos x="18" y="10"/>
                </a:cxn>
                <a:cxn ang="0">
                  <a:pos x="18" y="6"/>
                </a:cxn>
                <a:cxn ang="0">
                  <a:pos x="16" y="2"/>
                </a:cxn>
                <a:cxn ang="0">
                  <a:pos x="12" y="0"/>
                </a:cxn>
                <a:cxn ang="0">
                  <a:pos x="8" y="0"/>
                </a:cxn>
              </a:cxnLst>
              <a:rect l="0" t="0" r="r" b="b"/>
              <a:pathLst>
                <a:path w="18" h="18">
                  <a:moveTo>
                    <a:pt x="8" y="0"/>
                  </a:moveTo>
                  <a:lnTo>
                    <a:pt x="8" y="0"/>
                  </a:lnTo>
                  <a:lnTo>
                    <a:pt x="6" y="0"/>
                  </a:lnTo>
                  <a:lnTo>
                    <a:pt x="2" y="2"/>
                  </a:lnTo>
                  <a:lnTo>
                    <a:pt x="0" y="6"/>
                  </a:lnTo>
                  <a:lnTo>
                    <a:pt x="0" y="10"/>
                  </a:lnTo>
                  <a:lnTo>
                    <a:pt x="0" y="10"/>
                  </a:lnTo>
                  <a:lnTo>
                    <a:pt x="0" y="12"/>
                  </a:lnTo>
                  <a:lnTo>
                    <a:pt x="2" y="16"/>
                  </a:lnTo>
                  <a:lnTo>
                    <a:pt x="6" y="18"/>
                  </a:lnTo>
                  <a:lnTo>
                    <a:pt x="8" y="18"/>
                  </a:lnTo>
                  <a:lnTo>
                    <a:pt x="8" y="18"/>
                  </a:lnTo>
                  <a:lnTo>
                    <a:pt x="12" y="18"/>
                  </a:lnTo>
                  <a:lnTo>
                    <a:pt x="16" y="16"/>
                  </a:lnTo>
                  <a:lnTo>
                    <a:pt x="18" y="12"/>
                  </a:lnTo>
                  <a:lnTo>
                    <a:pt x="18" y="10"/>
                  </a:lnTo>
                  <a:lnTo>
                    <a:pt x="18" y="10"/>
                  </a:lnTo>
                  <a:lnTo>
                    <a:pt x="18" y="6"/>
                  </a:lnTo>
                  <a:lnTo>
                    <a:pt x="16" y="2"/>
                  </a:lnTo>
                  <a:lnTo>
                    <a:pt x="12" y="0"/>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827" name="Freeform 170"/>
            <p:cNvSpPr/>
            <p:nvPr/>
          </p:nvSpPr>
          <p:spPr bwMode="auto">
            <a:xfrm>
              <a:off x="6192838" y="546100"/>
              <a:ext cx="28575" cy="28575"/>
            </a:xfrm>
            <a:custGeom>
              <a:avLst/>
              <a:gdLst/>
              <a:ahLst/>
              <a:cxnLst>
                <a:cxn ang="0">
                  <a:pos x="8" y="0"/>
                </a:cxn>
                <a:cxn ang="0">
                  <a:pos x="8" y="0"/>
                </a:cxn>
                <a:cxn ang="0">
                  <a:pos x="6" y="0"/>
                </a:cxn>
                <a:cxn ang="0">
                  <a:pos x="2" y="2"/>
                </a:cxn>
                <a:cxn ang="0">
                  <a:pos x="0" y="6"/>
                </a:cxn>
                <a:cxn ang="0">
                  <a:pos x="0" y="10"/>
                </a:cxn>
                <a:cxn ang="0">
                  <a:pos x="0" y="10"/>
                </a:cxn>
                <a:cxn ang="0">
                  <a:pos x="0" y="12"/>
                </a:cxn>
                <a:cxn ang="0">
                  <a:pos x="2" y="16"/>
                </a:cxn>
                <a:cxn ang="0">
                  <a:pos x="6" y="18"/>
                </a:cxn>
                <a:cxn ang="0">
                  <a:pos x="8" y="18"/>
                </a:cxn>
                <a:cxn ang="0">
                  <a:pos x="8" y="18"/>
                </a:cxn>
                <a:cxn ang="0">
                  <a:pos x="12" y="18"/>
                </a:cxn>
                <a:cxn ang="0">
                  <a:pos x="16" y="16"/>
                </a:cxn>
                <a:cxn ang="0">
                  <a:pos x="18" y="12"/>
                </a:cxn>
                <a:cxn ang="0">
                  <a:pos x="18" y="10"/>
                </a:cxn>
                <a:cxn ang="0">
                  <a:pos x="18" y="10"/>
                </a:cxn>
                <a:cxn ang="0">
                  <a:pos x="18" y="6"/>
                </a:cxn>
                <a:cxn ang="0">
                  <a:pos x="16" y="2"/>
                </a:cxn>
                <a:cxn ang="0">
                  <a:pos x="12" y="0"/>
                </a:cxn>
                <a:cxn ang="0">
                  <a:pos x="8" y="0"/>
                </a:cxn>
              </a:cxnLst>
              <a:rect l="0" t="0" r="r" b="b"/>
              <a:pathLst>
                <a:path w="18" h="18">
                  <a:moveTo>
                    <a:pt x="8" y="0"/>
                  </a:moveTo>
                  <a:lnTo>
                    <a:pt x="8" y="0"/>
                  </a:lnTo>
                  <a:lnTo>
                    <a:pt x="6" y="0"/>
                  </a:lnTo>
                  <a:lnTo>
                    <a:pt x="2" y="2"/>
                  </a:lnTo>
                  <a:lnTo>
                    <a:pt x="0" y="6"/>
                  </a:lnTo>
                  <a:lnTo>
                    <a:pt x="0" y="10"/>
                  </a:lnTo>
                  <a:lnTo>
                    <a:pt x="0" y="10"/>
                  </a:lnTo>
                  <a:lnTo>
                    <a:pt x="0" y="12"/>
                  </a:lnTo>
                  <a:lnTo>
                    <a:pt x="2" y="16"/>
                  </a:lnTo>
                  <a:lnTo>
                    <a:pt x="6" y="18"/>
                  </a:lnTo>
                  <a:lnTo>
                    <a:pt x="8" y="18"/>
                  </a:lnTo>
                  <a:lnTo>
                    <a:pt x="8" y="18"/>
                  </a:lnTo>
                  <a:lnTo>
                    <a:pt x="12" y="18"/>
                  </a:lnTo>
                  <a:lnTo>
                    <a:pt x="16" y="16"/>
                  </a:lnTo>
                  <a:lnTo>
                    <a:pt x="18" y="12"/>
                  </a:lnTo>
                  <a:lnTo>
                    <a:pt x="18" y="10"/>
                  </a:lnTo>
                  <a:lnTo>
                    <a:pt x="18" y="10"/>
                  </a:lnTo>
                  <a:lnTo>
                    <a:pt x="18" y="6"/>
                  </a:lnTo>
                  <a:lnTo>
                    <a:pt x="16" y="2"/>
                  </a:lnTo>
                  <a:lnTo>
                    <a:pt x="12" y="0"/>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828" name="Freeform 171"/>
            <p:cNvSpPr/>
            <p:nvPr/>
          </p:nvSpPr>
          <p:spPr bwMode="auto">
            <a:xfrm>
              <a:off x="6170613" y="762000"/>
              <a:ext cx="19050"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0" y="12"/>
                </a:cxn>
                <a:cxn ang="0">
                  <a:pos x="12" y="8"/>
                </a:cxn>
                <a:cxn ang="0">
                  <a:pos x="12" y="8"/>
                </a:cxn>
                <a:cxn ang="0">
                  <a:pos x="10" y="2"/>
                </a:cxn>
                <a:cxn ang="0">
                  <a:pos x="6" y="0"/>
                </a:cxn>
              </a:cxnLst>
              <a:rect l="0" t="0" r="r" b="b"/>
              <a:pathLst>
                <a:path w="12" h="14">
                  <a:moveTo>
                    <a:pt x="6" y="0"/>
                  </a:moveTo>
                  <a:lnTo>
                    <a:pt x="6" y="0"/>
                  </a:lnTo>
                  <a:lnTo>
                    <a:pt x="2" y="2"/>
                  </a:lnTo>
                  <a:lnTo>
                    <a:pt x="0" y="8"/>
                  </a:lnTo>
                  <a:lnTo>
                    <a:pt x="0" y="8"/>
                  </a:lnTo>
                  <a:lnTo>
                    <a:pt x="2" y="12"/>
                  </a:lnTo>
                  <a:lnTo>
                    <a:pt x="6" y="14"/>
                  </a:lnTo>
                  <a:lnTo>
                    <a:pt x="6" y="14"/>
                  </a:lnTo>
                  <a:lnTo>
                    <a:pt x="10" y="12"/>
                  </a:lnTo>
                  <a:lnTo>
                    <a:pt x="12" y="8"/>
                  </a:lnTo>
                  <a:lnTo>
                    <a:pt x="12" y="8"/>
                  </a:lnTo>
                  <a:lnTo>
                    <a:pt x="10"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829" name="Freeform 172"/>
            <p:cNvSpPr/>
            <p:nvPr/>
          </p:nvSpPr>
          <p:spPr bwMode="auto">
            <a:xfrm>
              <a:off x="6170613" y="762000"/>
              <a:ext cx="19050"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0" y="12"/>
                </a:cxn>
                <a:cxn ang="0">
                  <a:pos x="12" y="8"/>
                </a:cxn>
                <a:cxn ang="0">
                  <a:pos x="12" y="8"/>
                </a:cxn>
                <a:cxn ang="0">
                  <a:pos x="10" y="2"/>
                </a:cxn>
                <a:cxn ang="0">
                  <a:pos x="6" y="0"/>
                </a:cxn>
              </a:cxnLst>
              <a:rect l="0" t="0" r="r" b="b"/>
              <a:pathLst>
                <a:path w="12" h="14">
                  <a:moveTo>
                    <a:pt x="6" y="0"/>
                  </a:moveTo>
                  <a:lnTo>
                    <a:pt x="6" y="0"/>
                  </a:lnTo>
                  <a:lnTo>
                    <a:pt x="2" y="2"/>
                  </a:lnTo>
                  <a:lnTo>
                    <a:pt x="0" y="8"/>
                  </a:lnTo>
                  <a:lnTo>
                    <a:pt x="0" y="8"/>
                  </a:lnTo>
                  <a:lnTo>
                    <a:pt x="2" y="12"/>
                  </a:lnTo>
                  <a:lnTo>
                    <a:pt x="6" y="14"/>
                  </a:lnTo>
                  <a:lnTo>
                    <a:pt x="6" y="14"/>
                  </a:lnTo>
                  <a:lnTo>
                    <a:pt x="10" y="12"/>
                  </a:lnTo>
                  <a:lnTo>
                    <a:pt x="12" y="8"/>
                  </a:lnTo>
                  <a:lnTo>
                    <a:pt x="12" y="8"/>
                  </a:lnTo>
                  <a:lnTo>
                    <a:pt x="10" y="2"/>
                  </a:lnTo>
                  <a:lnTo>
                    <a:pt x="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830" name="Freeform 173"/>
            <p:cNvSpPr/>
            <p:nvPr/>
          </p:nvSpPr>
          <p:spPr bwMode="auto">
            <a:xfrm>
              <a:off x="6373813" y="755650"/>
              <a:ext cx="22225" cy="19050"/>
            </a:xfrm>
            <a:custGeom>
              <a:avLst/>
              <a:gdLst/>
              <a:ahLst/>
              <a:cxnLst>
                <a:cxn ang="0">
                  <a:pos x="6" y="0"/>
                </a:cxn>
                <a:cxn ang="0">
                  <a:pos x="6" y="0"/>
                </a:cxn>
                <a:cxn ang="0">
                  <a:pos x="2" y="2"/>
                </a:cxn>
                <a:cxn ang="0">
                  <a:pos x="0" y="6"/>
                </a:cxn>
                <a:cxn ang="0">
                  <a:pos x="0" y="6"/>
                </a:cxn>
                <a:cxn ang="0">
                  <a:pos x="2" y="10"/>
                </a:cxn>
                <a:cxn ang="0">
                  <a:pos x="6" y="12"/>
                </a:cxn>
                <a:cxn ang="0">
                  <a:pos x="6" y="12"/>
                </a:cxn>
                <a:cxn ang="0">
                  <a:pos x="12" y="10"/>
                </a:cxn>
                <a:cxn ang="0">
                  <a:pos x="14" y="6"/>
                </a:cxn>
                <a:cxn ang="0">
                  <a:pos x="14" y="6"/>
                </a:cxn>
                <a:cxn ang="0">
                  <a:pos x="12" y="2"/>
                </a:cxn>
                <a:cxn ang="0">
                  <a:pos x="6" y="0"/>
                </a:cxn>
              </a:cxnLst>
              <a:rect l="0" t="0" r="r" b="b"/>
              <a:pathLst>
                <a:path w="14" h="12">
                  <a:moveTo>
                    <a:pt x="6" y="0"/>
                  </a:moveTo>
                  <a:lnTo>
                    <a:pt x="6" y="0"/>
                  </a:lnTo>
                  <a:lnTo>
                    <a:pt x="2" y="2"/>
                  </a:lnTo>
                  <a:lnTo>
                    <a:pt x="0" y="6"/>
                  </a:lnTo>
                  <a:lnTo>
                    <a:pt x="0" y="6"/>
                  </a:lnTo>
                  <a:lnTo>
                    <a:pt x="2" y="10"/>
                  </a:lnTo>
                  <a:lnTo>
                    <a:pt x="6" y="12"/>
                  </a:lnTo>
                  <a:lnTo>
                    <a:pt x="6" y="12"/>
                  </a:lnTo>
                  <a:lnTo>
                    <a:pt x="12" y="10"/>
                  </a:lnTo>
                  <a:lnTo>
                    <a:pt x="14" y="6"/>
                  </a:lnTo>
                  <a:lnTo>
                    <a:pt x="14" y="6"/>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831" name="Freeform 174"/>
            <p:cNvSpPr/>
            <p:nvPr/>
          </p:nvSpPr>
          <p:spPr bwMode="auto">
            <a:xfrm>
              <a:off x="6373813" y="755650"/>
              <a:ext cx="22225" cy="19050"/>
            </a:xfrm>
            <a:custGeom>
              <a:avLst/>
              <a:gdLst/>
              <a:ahLst/>
              <a:cxnLst>
                <a:cxn ang="0">
                  <a:pos x="6" y="0"/>
                </a:cxn>
                <a:cxn ang="0">
                  <a:pos x="6" y="0"/>
                </a:cxn>
                <a:cxn ang="0">
                  <a:pos x="2" y="2"/>
                </a:cxn>
                <a:cxn ang="0">
                  <a:pos x="0" y="6"/>
                </a:cxn>
                <a:cxn ang="0">
                  <a:pos x="0" y="6"/>
                </a:cxn>
                <a:cxn ang="0">
                  <a:pos x="2" y="10"/>
                </a:cxn>
                <a:cxn ang="0">
                  <a:pos x="6" y="12"/>
                </a:cxn>
                <a:cxn ang="0">
                  <a:pos x="6" y="12"/>
                </a:cxn>
                <a:cxn ang="0">
                  <a:pos x="12" y="10"/>
                </a:cxn>
                <a:cxn ang="0">
                  <a:pos x="14" y="6"/>
                </a:cxn>
                <a:cxn ang="0">
                  <a:pos x="14" y="6"/>
                </a:cxn>
                <a:cxn ang="0">
                  <a:pos x="12" y="2"/>
                </a:cxn>
                <a:cxn ang="0">
                  <a:pos x="6" y="0"/>
                </a:cxn>
              </a:cxnLst>
              <a:rect l="0" t="0" r="r" b="b"/>
              <a:pathLst>
                <a:path w="14" h="12">
                  <a:moveTo>
                    <a:pt x="6" y="0"/>
                  </a:moveTo>
                  <a:lnTo>
                    <a:pt x="6" y="0"/>
                  </a:lnTo>
                  <a:lnTo>
                    <a:pt x="2" y="2"/>
                  </a:lnTo>
                  <a:lnTo>
                    <a:pt x="0" y="6"/>
                  </a:lnTo>
                  <a:lnTo>
                    <a:pt x="0" y="6"/>
                  </a:lnTo>
                  <a:lnTo>
                    <a:pt x="2" y="10"/>
                  </a:lnTo>
                  <a:lnTo>
                    <a:pt x="6" y="12"/>
                  </a:lnTo>
                  <a:lnTo>
                    <a:pt x="6" y="12"/>
                  </a:lnTo>
                  <a:lnTo>
                    <a:pt x="12" y="10"/>
                  </a:lnTo>
                  <a:lnTo>
                    <a:pt x="14" y="6"/>
                  </a:lnTo>
                  <a:lnTo>
                    <a:pt x="14" y="6"/>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832" name="Freeform 175"/>
            <p:cNvSpPr/>
            <p:nvPr/>
          </p:nvSpPr>
          <p:spPr bwMode="auto">
            <a:xfrm>
              <a:off x="5440363" y="711200"/>
              <a:ext cx="22225" cy="19050"/>
            </a:xfrm>
            <a:custGeom>
              <a:avLst/>
              <a:gdLst/>
              <a:ahLst/>
              <a:cxnLst>
                <a:cxn ang="0">
                  <a:pos x="6" y="0"/>
                </a:cxn>
                <a:cxn ang="0">
                  <a:pos x="6" y="0"/>
                </a:cxn>
                <a:cxn ang="0">
                  <a:pos x="2" y="2"/>
                </a:cxn>
                <a:cxn ang="0">
                  <a:pos x="0" y="6"/>
                </a:cxn>
                <a:cxn ang="0">
                  <a:pos x="0" y="6"/>
                </a:cxn>
                <a:cxn ang="0">
                  <a:pos x="2" y="10"/>
                </a:cxn>
                <a:cxn ang="0">
                  <a:pos x="6" y="12"/>
                </a:cxn>
                <a:cxn ang="0">
                  <a:pos x="6" y="12"/>
                </a:cxn>
                <a:cxn ang="0">
                  <a:pos x="12" y="10"/>
                </a:cxn>
                <a:cxn ang="0">
                  <a:pos x="14" y="6"/>
                </a:cxn>
                <a:cxn ang="0">
                  <a:pos x="14" y="6"/>
                </a:cxn>
                <a:cxn ang="0">
                  <a:pos x="12" y="2"/>
                </a:cxn>
                <a:cxn ang="0">
                  <a:pos x="6" y="0"/>
                </a:cxn>
              </a:cxnLst>
              <a:rect l="0" t="0" r="r" b="b"/>
              <a:pathLst>
                <a:path w="14" h="12">
                  <a:moveTo>
                    <a:pt x="6" y="0"/>
                  </a:moveTo>
                  <a:lnTo>
                    <a:pt x="6" y="0"/>
                  </a:lnTo>
                  <a:lnTo>
                    <a:pt x="2" y="2"/>
                  </a:lnTo>
                  <a:lnTo>
                    <a:pt x="0" y="6"/>
                  </a:lnTo>
                  <a:lnTo>
                    <a:pt x="0" y="6"/>
                  </a:lnTo>
                  <a:lnTo>
                    <a:pt x="2" y="10"/>
                  </a:lnTo>
                  <a:lnTo>
                    <a:pt x="6" y="12"/>
                  </a:lnTo>
                  <a:lnTo>
                    <a:pt x="6" y="12"/>
                  </a:lnTo>
                  <a:lnTo>
                    <a:pt x="12" y="10"/>
                  </a:lnTo>
                  <a:lnTo>
                    <a:pt x="14" y="6"/>
                  </a:lnTo>
                  <a:lnTo>
                    <a:pt x="14" y="6"/>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833" name="Freeform 176"/>
            <p:cNvSpPr/>
            <p:nvPr/>
          </p:nvSpPr>
          <p:spPr bwMode="auto">
            <a:xfrm>
              <a:off x="5440363" y="711200"/>
              <a:ext cx="22225" cy="19050"/>
            </a:xfrm>
            <a:custGeom>
              <a:avLst/>
              <a:gdLst/>
              <a:ahLst/>
              <a:cxnLst>
                <a:cxn ang="0">
                  <a:pos x="6" y="0"/>
                </a:cxn>
                <a:cxn ang="0">
                  <a:pos x="6" y="0"/>
                </a:cxn>
                <a:cxn ang="0">
                  <a:pos x="2" y="2"/>
                </a:cxn>
                <a:cxn ang="0">
                  <a:pos x="0" y="6"/>
                </a:cxn>
                <a:cxn ang="0">
                  <a:pos x="0" y="6"/>
                </a:cxn>
                <a:cxn ang="0">
                  <a:pos x="2" y="10"/>
                </a:cxn>
                <a:cxn ang="0">
                  <a:pos x="6" y="12"/>
                </a:cxn>
                <a:cxn ang="0">
                  <a:pos x="6" y="12"/>
                </a:cxn>
                <a:cxn ang="0">
                  <a:pos x="12" y="10"/>
                </a:cxn>
                <a:cxn ang="0">
                  <a:pos x="14" y="6"/>
                </a:cxn>
                <a:cxn ang="0">
                  <a:pos x="14" y="6"/>
                </a:cxn>
                <a:cxn ang="0">
                  <a:pos x="12" y="2"/>
                </a:cxn>
                <a:cxn ang="0">
                  <a:pos x="6" y="0"/>
                </a:cxn>
              </a:cxnLst>
              <a:rect l="0" t="0" r="r" b="b"/>
              <a:pathLst>
                <a:path w="14" h="12">
                  <a:moveTo>
                    <a:pt x="6" y="0"/>
                  </a:moveTo>
                  <a:lnTo>
                    <a:pt x="6" y="0"/>
                  </a:lnTo>
                  <a:lnTo>
                    <a:pt x="2" y="2"/>
                  </a:lnTo>
                  <a:lnTo>
                    <a:pt x="0" y="6"/>
                  </a:lnTo>
                  <a:lnTo>
                    <a:pt x="0" y="6"/>
                  </a:lnTo>
                  <a:lnTo>
                    <a:pt x="2" y="10"/>
                  </a:lnTo>
                  <a:lnTo>
                    <a:pt x="6" y="12"/>
                  </a:lnTo>
                  <a:lnTo>
                    <a:pt x="6" y="12"/>
                  </a:lnTo>
                  <a:lnTo>
                    <a:pt x="12" y="10"/>
                  </a:lnTo>
                  <a:lnTo>
                    <a:pt x="14" y="6"/>
                  </a:lnTo>
                  <a:lnTo>
                    <a:pt x="14" y="6"/>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834" name="Freeform 177"/>
            <p:cNvSpPr/>
            <p:nvPr/>
          </p:nvSpPr>
          <p:spPr bwMode="auto">
            <a:xfrm>
              <a:off x="5722938" y="35242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835" name="Freeform 178"/>
            <p:cNvSpPr/>
            <p:nvPr/>
          </p:nvSpPr>
          <p:spPr bwMode="auto">
            <a:xfrm>
              <a:off x="5722938" y="35242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836" name="Freeform 179"/>
            <p:cNvSpPr/>
            <p:nvPr/>
          </p:nvSpPr>
          <p:spPr bwMode="auto">
            <a:xfrm>
              <a:off x="5002213" y="307975"/>
              <a:ext cx="53975" cy="53975"/>
            </a:xfrm>
            <a:custGeom>
              <a:avLst/>
              <a:gdLst/>
              <a:ahLst/>
              <a:cxnLst>
                <a:cxn ang="0">
                  <a:pos x="18" y="0"/>
                </a:cxn>
                <a:cxn ang="0">
                  <a:pos x="18" y="0"/>
                </a:cxn>
                <a:cxn ang="0">
                  <a:pos x="10" y="2"/>
                </a:cxn>
                <a:cxn ang="0">
                  <a:pos x="6" y="6"/>
                </a:cxn>
                <a:cxn ang="0">
                  <a:pos x="2" y="10"/>
                </a:cxn>
                <a:cxn ang="0">
                  <a:pos x="0" y="18"/>
                </a:cxn>
                <a:cxn ang="0">
                  <a:pos x="0" y="18"/>
                </a:cxn>
                <a:cxn ang="0">
                  <a:pos x="2" y="24"/>
                </a:cxn>
                <a:cxn ang="0">
                  <a:pos x="6" y="28"/>
                </a:cxn>
                <a:cxn ang="0">
                  <a:pos x="10" y="32"/>
                </a:cxn>
                <a:cxn ang="0">
                  <a:pos x="18" y="34"/>
                </a:cxn>
                <a:cxn ang="0">
                  <a:pos x="18" y="34"/>
                </a:cxn>
                <a:cxn ang="0">
                  <a:pos x="24" y="32"/>
                </a:cxn>
                <a:cxn ang="0">
                  <a:pos x="30" y="28"/>
                </a:cxn>
                <a:cxn ang="0">
                  <a:pos x="32" y="24"/>
                </a:cxn>
                <a:cxn ang="0">
                  <a:pos x="34" y="18"/>
                </a:cxn>
                <a:cxn ang="0">
                  <a:pos x="34" y="18"/>
                </a:cxn>
                <a:cxn ang="0">
                  <a:pos x="32" y="10"/>
                </a:cxn>
                <a:cxn ang="0">
                  <a:pos x="30" y="6"/>
                </a:cxn>
                <a:cxn ang="0">
                  <a:pos x="24" y="2"/>
                </a:cxn>
                <a:cxn ang="0">
                  <a:pos x="18" y="0"/>
                </a:cxn>
              </a:cxnLst>
              <a:rect l="0" t="0" r="r" b="b"/>
              <a:pathLst>
                <a:path w="34" h="34">
                  <a:moveTo>
                    <a:pt x="18" y="0"/>
                  </a:moveTo>
                  <a:lnTo>
                    <a:pt x="18" y="0"/>
                  </a:lnTo>
                  <a:lnTo>
                    <a:pt x="10" y="2"/>
                  </a:lnTo>
                  <a:lnTo>
                    <a:pt x="6" y="6"/>
                  </a:lnTo>
                  <a:lnTo>
                    <a:pt x="2" y="10"/>
                  </a:lnTo>
                  <a:lnTo>
                    <a:pt x="0" y="18"/>
                  </a:lnTo>
                  <a:lnTo>
                    <a:pt x="0" y="18"/>
                  </a:lnTo>
                  <a:lnTo>
                    <a:pt x="2" y="24"/>
                  </a:lnTo>
                  <a:lnTo>
                    <a:pt x="6" y="28"/>
                  </a:lnTo>
                  <a:lnTo>
                    <a:pt x="10" y="32"/>
                  </a:lnTo>
                  <a:lnTo>
                    <a:pt x="18" y="34"/>
                  </a:lnTo>
                  <a:lnTo>
                    <a:pt x="18" y="34"/>
                  </a:lnTo>
                  <a:lnTo>
                    <a:pt x="24" y="32"/>
                  </a:lnTo>
                  <a:lnTo>
                    <a:pt x="30" y="28"/>
                  </a:lnTo>
                  <a:lnTo>
                    <a:pt x="32" y="24"/>
                  </a:lnTo>
                  <a:lnTo>
                    <a:pt x="34" y="18"/>
                  </a:lnTo>
                  <a:lnTo>
                    <a:pt x="34" y="18"/>
                  </a:lnTo>
                  <a:lnTo>
                    <a:pt x="32" y="10"/>
                  </a:lnTo>
                  <a:lnTo>
                    <a:pt x="30" y="6"/>
                  </a:lnTo>
                  <a:lnTo>
                    <a:pt x="24" y="2"/>
                  </a:lnTo>
                  <a:lnTo>
                    <a:pt x="1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837" name="Freeform 180"/>
            <p:cNvSpPr/>
            <p:nvPr/>
          </p:nvSpPr>
          <p:spPr bwMode="auto">
            <a:xfrm>
              <a:off x="5002213" y="307975"/>
              <a:ext cx="53975" cy="53975"/>
            </a:xfrm>
            <a:custGeom>
              <a:avLst/>
              <a:gdLst/>
              <a:ahLst/>
              <a:cxnLst>
                <a:cxn ang="0">
                  <a:pos x="18" y="0"/>
                </a:cxn>
                <a:cxn ang="0">
                  <a:pos x="18" y="0"/>
                </a:cxn>
                <a:cxn ang="0">
                  <a:pos x="10" y="2"/>
                </a:cxn>
                <a:cxn ang="0">
                  <a:pos x="6" y="6"/>
                </a:cxn>
                <a:cxn ang="0">
                  <a:pos x="2" y="10"/>
                </a:cxn>
                <a:cxn ang="0">
                  <a:pos x="0" y="18"/>
                </a:cxn>
                <a:cxn ang="0">
                  <a:pos x="0" y="18"/>
                </a:cxn>
                <a:cxn ang="0">
                  <a:pos x="2" y="24"/>
                </a:cxn>
                <a:cxn ang="0">
                  <a:pos x="6" y="28"/>
                </a:cxn>
                <a:cxn ang="0">
                  <a:pos x="10" y="32"/>
                </a:cxn>
                <a:cxn ang="0">
                  <a:pos x="18" y="34"/>
                </a:cxn>
                <a:cxn ang="0">
                  <a:pos x="18" y="34"/>
                </a:cxn>
                <a:cxn ang="0">
                  <a:pos x="24" y="32"/>
                </a:cxn>
                <a:cxn ang="0">
                  <a:pos x="30" y="28"/>
                </a:cxn>
                <a:cxn ang="0">
                  <a:pos x="32" y="24"/>
                </a:cxn>
                <a:cxn ang="0">
                  <a:pos x="34" y="18"/>
                </a:cxn>
                <a:cxn ang="0">
                  <a:pos x="34" y="18"/>
                </a:cxn>
                <a:cxn ang="0">
                  <a:pos x="32" y="10"/>
                </a:cxn>
                <a:cxn ang="0">
                  <a:pos x="30" y="6"/>
                </a:cxn>
                <a:cxn ang="0">
                  <a:pos x="24" y="2"/>
                </a:cxn>
                <a:cxn ang="0">
                  <a:pos x="18" y="0"/>
                </a:cxn>
              </a:cxnLst>
              <a:rect l="0" t="0" r="r" b="b"/>
              <a:pathLst>
                <a:path w="34" h="34">
                  <a:moveTo>
                    <a:pt x="18" y="0"/>
                  </a:moveTo>
                  <a:lnTo>
                    <a:pt x="18" y="0"/>
                  </a:lnTo>
                  <a:lnTo>
                    <a:pt x="10" y="2"/>
                  </a:lnTo>
                  <a:lnTo>
                    <a:pt x="6" y="6"/>
                  </a:lnTo>
                  <a:lnTo>
                    <a:pt x="2" y="10"/>
                  </a:lnTo>
                  <a:lnTo>
                    <a:pt x="0" y="18"/>
                  </a:lnTo>
                  <a:lnTo>
                    <a:pt x="0" y="18"/>
                  </a:lnTo>
                  <a:lnTo>
                    <a:pt x="2" y="24"/>
                  </a:lnTo>
                  <a:lnTo>
                    <a:pt x="6" y="28"/>
                  </a:lnTo>
                  <a:lnTo>
                    <a:pt x="10" y="32"/>
                  </a:lnTo>
                  <a:lnTo>
                    <a:pt x="18" y="34"/>
                  </a:lnTo>
                  <a:lnTo>
                    <a:pt x="18" y="34"/>
                  </a:lnTo>
                  <a:lnTo>
                    <a:pt x="24" y="32"/>
                  </a:lnTo>
                  <a:lnTo>
                    <a:pt x="30" y="28"/>
                  </a:lnTo>
                  <a:lnTo>
                    <a:pt x="32" y="24"/>
                  </a:lnTo>
                  <a:lnTo>
                    <a:pt x="34" y="18"/>
                  </a:lnTo>
                  <a:lnTo>
                    <a:pt x="34" y="18"/>
                  </a:lnTo>
                  <a:lnTo>
                    <a:pt x="32" y="10"/>
                  </a:lnTo>
                  <a:lnTo>
                    <a:pt x="30" y="6"/>
                  </a:lnTo>
                  <a:lnTo>
                    <a:pt x="24" y="2"/>
                  </a:lnTo>
                  <a:lnTo>
                    <a:pt x="1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838" name="Freeform 181"/>
            <p:cNvSpPr/>
            <p:nvPr/>
          </p:nvSpPr>
          <p:spPr bwMode="auto">
            <a:xfrm>
              <a:off x="5751513" y="771525"/>
              <a:ext cx="50800" cy="53975"/>
            </a:xfrm>
            <a:custGeom>
              <a:avLst/>
              <a:gdLst/>
              <a:ahLst/>
              <a:cxnLst>
                <a:cxn ang="0">
                  <a:pos x="16" y="0"/>
                </a:cxn>
                <a:cxn ang="0">
                  <a:pos x="16" y="0"/>
                </a:cxn>
                <a:cxn ang="0">
                  <a:pos x="10" y="2"/>
                </a:cxn>
                <a:cxn ang="0">
                  <a:pos x="4" y="4"/>
                </a:cxn>
                <a:cxn ang="0">
                  <a:pos x="0" y="10"/>
                </a:cxn>
                <a:cxn ang="0">
                  <a:pos x="0" y="16"/>
                </a:cxn>
                <a:cxn ang="0">
                  <a:pos x="0" y="16"/>
                </a:cxn>
                <a:cxn ang="0">
                  <a:pos x="0" y="24"/>
                </a:cxn>
                <a:cxn ang="0">
                  <a:pos x="4" y="28"/>
                </a:cxn>
                <a:cxn ang="0">
                  <a:pos x="10" y="32"/>
                </a:cxn>
                <a:cxn ang="0">
                  <a:pos x="16" y="34"/>
                </a:cxn>
                <a:cxn ang="0">
                  <a:pos x="16" y="34"/>
                </a:cxn>
                <a:cxn ang="0">
                  <a:pos x="22" y="32"/>
                </a:cxn>
                <a:cxn ang="0">
                  <a:pos x="28" y="28"/>
                </a:cxn>
                <a:cxn ang="0">
                  <a:pos x="32" y="24"/>
                </a:cxn>
                <a:cxn ang="0">
                  <a:pos x="32" y="16"/>
                </a:cxn>
                <a:cxn ang="0">
                  <a:pos x="32" y="16"/>
                </a:cxn>
                <a:cxn ang="0">
                  <a:pos x="32" y="10"/>
                </a:cxn>
                <a:cxn ang="0">
                  <a:pos x="28" y="4"/>
                </a:cxn>
                <a:cxn ang="0">
                  <a:pos x="22" y="2"/>
                </a:cxn>
                <a:cxn ang="0">
                  <a:pos x="16" y="0"/>
                </a:cxn>
              </a:cxnLst>
              <a:rect l="0" t="0" r="r" b="b"/>
              <a:pathLst>
                <a:path w="32" h="34">
                  <a:moveTo>
                    <a:pt x="16" y="0"/>
                  </a:moveTo>
                  <a:lnTo>
                    <a:pt x="16" y="0"/>
                  </a:lnTo>
                  <a:lnTo>
                    <a:pt x="10" y="2"/>
                  </a:lnTo>
                  <a:lnTo>
                    <a:pt x="4" y="4"/>
                  </a:lnTo>
                  <a:lnTo>
                    <a:pt x="0" y="10"/>
                  </a:lnTo>
                  <a:lnTo>
                    <a:pt x="0" y="16"/>
                  </a:lnTo>
                  <a:lnTo>
                    <a:pt x="0" y="16"/>
                  </a:lnTo>
                  <a:lnTo>
                    <a:pt x="0" y="24"/>
                  </a:lnTo>
                  <a:lnTo>
                    <a:pt x="4" y="28"/>
                  </a:lnTo>
                  <a:lnTo>
                    <a:pt x="10" y="32"/>
                  </a:lnTo>
                  <a:lnTo>
                    <a:pt x="16" y="34"/>
                  </a:lnTo>
                  <a:lnTo>
                    <a:pt x="16" y="34"/>
                  </a:lnTo>
                  <a:lnTo>
                    <a:pt x="22" y="32"/>
                  </a:lnTo>
                  <a:lnTo>
                    <a:pt x="28" y="28"/>
                  </a:lnTo>
                  <a:lnTo>
                    <a:pt x="32" y="24"/>
                  </a:lnTo>
                  <a:lnTo>
                    <a:pt x="32" y="16"/>
                  </a:lnTo>
                  <a:lnTo>
                    <a:pt x="32" y="16"/>
                  </a:lnTo>
                  <a:lnTo>
                    <a:pt x="32" y="10"/>
                  </a:lnTo>
                  <a:lnTo>
                    <a:pt x="28" y="4"/>
                  </a:lnTo>
                  <a:lnTo>
                    <a:pt x="22" y="2"/>
                  </a:lnTo>
                  <a:lnTo>
                    <a:pt x="1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839" name="Freeform 182"/>
            <p:cNvSpPr/>
            <p:nvPr/>
          </p:nvSpPr>
          <p:spPr bwMode="auto">
            <a:xfrm>
              <a:off x="5751513" y="771525"/>
              <a:ext cx="50800" cy="53975"/>
            </a:xfrm>
            <a:custGeom>
              <a:avLst/>
              <a:gdLst/>
              <a:ahLst/>
              <a:cxnLst>
                <a:cxn ang="0">
                  <a:pos x="16" y="0"/>
                </a:cxn>
                <a:cxn ang="0">
                  <a:pos x="16" y="0"/>
                </a:cxn>
                <a:cxn ang="0">
                  <a:pos x="10" y="2"/>
                </a:cxn>
                <a:cxn ang="0">
                  <a:pos x="4" y="4"/>
                </a:cxn>
                <a:cxn ang="0">
                  <a:pos x="0" y="10"/>
                </a:cxn>
                <a:cxn ang="0">
                  <a:pos x="0" y="16"/>
                </a:cxn>
                <a:cxn ang="0">
                  <a:pos x="0" y="16"/>
                </a:cxn>
                <a:cxn ang="0">
                  <a:pos x="0" y="24"/>
                </a:cxn>
                <a:cxn ang="0">
                  <a:pos x="4" y="28"/>
                </a:cxn>
                <a:cxn ang="0">
                  <a:pos x="10" y="32"/>
                </a:cxn>
                <a:cxn ang="0">
                  <a:pos x="16" y="34"/>
                </a:cxn>
                <a:cxn ang="0">
                  <a:pos x="16" y="34"/>
                </a:cxn>
                <a:cxn ang="0">
                  <a:pos x="22" y="32"/>
                </a:cxn>
                <a:cxn ang="0">
                  <a:pos x="28" y="28"/>
                </a:cxn>
                <a:cxn ang="0">
                  <a:pos x="32" y="24"/>
                </a:cxn>
                <a:cxn ang="0">
                  <a:pos x="32" y="16"/>
                </a:cxn>
                <a:cxn ang="0">
                  <a:pos x="32" y="16"/>
                </a:cxn>
                <a:cxn ang="0">
                  <a:pos x="32" y="10"/>
                </a:cxn>
                <a:cxn ang="0">
                  <a:pos x="28" y="4"/>
                </a:cxn>
                <a:cxn ang="0">
                  <a:pos x="22" y="2"/>
                </a:cxn>
                <a:cxn ang="0">
                  <a:pos x="16" y="0"/>
                </a:cxn>
              </a:cxnLst>
              <a:rect l="0" t="0" r="r" b="b"/>
              <a:pathLst>
                <a:path w="32" h="34">
                  <a:moveTo>
                    <a:pt x="16" y="0"/>
                  </a:moveTo>
                  <a:lnTo>
                    <a:pt x="16" y="0"/>
                  </a:lnTo>
                  <a:lnTo>
                    <a:pt x="10" y="2"/>
                  </a:lnTo>
                  <a:lnTo>
                    <a:pt x="4" y="4"/>
                  </a:lnTo>
                  <a:lnTo>
                    <a:pt x="0" y="10"/>
                  </a:lnTo>
                  <a:lnTo>
                    <a:pt x="0" y="16"/>
                  </a:lnTo>
                  <a:lnTo>
                    <a:pt x="0" y="16"/>
                  </a:lnTo>
                  <a:lnTo>
                    <a:pt x="0" y="24"/>
                  </a:lnTo>
                  <a:lnTo>
                    <a:pt x="4" y="28"/>
                  </a:lnTo>
                  <a:lnTo>
                    <a:pt x="10" y="32"/>
                  </a:lnTo>
                  <a:lnTo>
                    <a:pt x="16" y="34"/>
                  </a:lnTo>
                  <a:lnTo>
                    <a:pt x="16" y="34"/>
                  </a:lnTo>
                  <a:lnTo>
                    <a:pt x="22" y="32"/>
                  </a:lnTo>
                  <a:lnTo>
                    <a:pt x="28" y="28"/>
                  </a:lnTo>
                  <a:lnTo>
                    <a:pt x="32" y="24"/>
                  </a:lnTo>
                  <a:lnTo>
                    <a:pt x="32" y="16"/>
                  </a:lnTo>
                  <a:lnTo>
                    <a:pt x="32" y="16"/>
                  </a:lnTo>
                  <a:lnTo>
                    <a:pt x="32" y="10"/>
                  </a:lnTo>
                  <a:lnTo>
                    <a:pt x="28" y="4"/>
                  </a:lnTo>
                  <a:lnTo>
                    <a:pt x="22" y="2"/>
                  </a:lnTo>
                  <a:lnTo>
                    <a:pt x="1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840" name="Freeform 183"/>
            <p:cNvSpPr/>
            <p:nvPr/>
          </p:nvSpPr>
          <p:spPr bwMode="auto">
            <a:xfrm>
              <a:off x="4564063" y="35877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841" name="Freeform 184"/>
            <p:cNvSpPr/>
            <p:nvPr/>
          </p:nvSpPr>
          <p:spPr bwMode="auto">
            <a:xfrm>
              <a:off x="4564063" y="35877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842" name="Freeform 185"/>
            <p:cNvSpPr/>
            <p:nvPr/>
          </p:nvSpPr>
          <p:spPr bwMode="auto">
            <a:xfrm>
              <a:off x="4294188" y="231775"/>
              <a:ext cx="47625" cy="47625"/>
            </a:xfrm>
            <a:custGeom>
              <a:avLst/>
              <a:gdLst/>
              <a:ahLst/>
              <a:cxnLst>
                <a:cxn ang="0">
                  <a:pos x="14" y="0"/>
                </a:cxn>
                <a:cxn ang="0">
                  <a:pos x="14" y="0"/>
                </a:cxn>
                <a:cxn ang="0">
                  <a:pos x="10" y="2"/>
                </a:cxn>
                <a:cxn ang="0">
                  <a:pos x="4" y="4"/>
                </a:cxn>
                <a:cxn ang="0">
                  <a:pos x="2" y="8"/>
                </a:cxn>
                <a:cxn ang="0">
                  <a:pos x="0" y="14"/>
                </a:cxn>
                <a:cxn ang="0">
                  <a:pos x="0" y="14"/>
                </a:cxn>
                <a:cxn ang="0">
                  <a:pos x="2" y="20"/>
                </a:cxn>
                <a:cxn ang="0">
                  <a:pos x="4" y="24"/>
                </a:cxn>
                <a:cxn ang="0">
                  <a:pos x="10" y="28"/>
                </a:cxn>
                <a:cxn ang="0">
                  <a:pos x="14" y="30"/>
                </a:cxn>
                <a:cxn ang="0">
                  <a:pos x="14" y="30"/>
                </a:cxn>
                <a:cxn ang="0">
                  <a:pos x="20" y="28"/>
                </a:cxn>
                <a:cxn ang="0">
                  <a:pos x="26" y="24"/>
                </a:cxn>
                <a:cxn ang="0">
                  <a:pos x="28" y="20"/>
                </a:cxn>
                <a:cxn ang="0">
                  <a:pos x="30" y="14"/>
                </a:cxn>
                <a:cxn ang="0">
                  <a:pos x="30" y="14"/>
                </a:cxn>
                <a:cxn ang="0">
                  <a:pos x="28" y="8"/>
                </a:cxn>
                <a:cxn ang="0">
                  <a:pos x="26" y="4"/>
                </a:cxn>
                <a:cxn ang="0">
                  <a:pos x="20" y="2"/>
                </a:cxn>
                <a:cxn ang="0">
                  <a:pos x="14" y="0"/>
                </a:cxn>
              </a:cxnLst>
              <a:rect l="0" t="0" r="r" b="b"/>
              <a:pathLst>
                <a:path w="30" h="30">
                  <a:moveTo>
                    <a:pt x="14" y="0"/>
                  </a:moveTo>
                  <a:lnTo>
                    <a:pt x="14" y="0"/>
                  </a:lnTo>
                  <a:lnTo>
                    <a:pt x="10" y="2"/>
                  </a:lnTo>
                  <a:lnTo>
                    <a:pt x="4" y="4"/>
                  </a:lnTo>
                  <a:lnTo>
                    <a:pt x="2" y="8"/>
                  </a:lnTo>
                  <a:lnTo>
                    <a:pt x="0" y="14"/>
                  </a:lnTo>
                  <a:lnTo>
                    <a:pt x="0" y="14"/>
                  </a:lnTo>
                  <a:lnTo>
                    <a:pt x="2" y="20"/>
                  </a:lnTo>
                  <a:lnTo>
                    <a:pt x="4" y="24"/>
                  </a:lnTo>
                  <a:lnTo>
                    <a:pt x="10" y="28"/>
                  </a:lnTo>
                  <a:lnTo>
                    <a:pt x="14" y="30"/>
                  </a:lnTo>
                  <a:lnTo>
                    <a:pt x="14" y="30"/>
                  </a:lnTo>
                  <a:lnTo>
                    <a:pt x="20" y="28"/>
                  </a:lnTo>
                  <a:lnTo>
                    <a:pt x="26" y="24"/>
                  </a:lnTo>
                  <a:lnTo>
                    <a:pt x="28" y="20"/>
                  </a:lnTo>
                  <a:lnTo>
                    <a:pt x="30" y="14"/>
                  </a:lnTo>
                  <a:lnTo>
                    <a:pt x="30" y="14"/>
                  </a:lnTo>
                  <a:lnTo>
                    <a:pt x="28" y="8"/>
                  </a:lnTo>
                  <a:lnTo>
                    <a:pt x="26" y="4"/>
                  </a:lnTo>
                  <a:lnTo>
                    <a:pt x="20" y="2"/>
                  </a:lnTo>
                  <a:lnTo>
                    <a:pt x="14"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843" name="Freeform 186"/>
            <p:cNvSpPr/>
            <p:nvPr/>
          </p:nvSpPr>
          <p:spPr bwMode="auto">
            <a:xfrm>
              <a:off x="4294188" y="231775"/>
              <a:ext cx="47625" cy="47625"/>
            </a:xfrm>
            <a:custGeom>
              <a:avLst/>
              <a:gdLst/>
              <a:ahLst/>
              <a:cxnLst>
                <a:cxn ang="0">
                  <a:pos x="14" y="0"/>
                </a:cxn>
                <a:cxn ang="0">
                  <a:pos x="14" y="0"/>
                </a:cxn>
                <a:cxn ang="0">
                  <a:pos x="10" y="2"/>
                </a:cxn>
                <a:cxn ang="0">
                  <a:pos x="4" y="4"/>
                </a:cxn>
                <a:cxn ang="0">
                  <a:pos x="2" y="8"/>
                </a:cxn>
                <a:cxn ang="0">
                  <a:pos x="0" y="14"/>
                </a:cxn>
                <a:cxn ang="0">
                  <a:pos x="0" y="14"/>
                </a:cxn>
                <a:cxn ang="0">
                  <a:pos x="2" y="20"/>
                </a:cxn>
                <a:cxn ang="0">
                  <a:pos x="4" y="24"/>
                </a:cxn>
                <a:cxn ang="0">
                  <a:pos x="10" y="28"/>
                </a:cxn>
                <a:cxn ang="0">
                  <a:pos x="14" y="30"/>
                </a:cxn>
                <a:cxn ang="0">
                  <a:pos x="14" y="30"/>
                </a:cxn>
                <a:cxn ang="0">
                  <a:pos x="20" y="28"/>
                </a:cxn>
                <a:cxn ang="0">
                  <a:pos x="26" y="24"/>
                </a:cxn>
                <a:cxn ang="0">
                  <a:pos x="28" y="20"/>
                </a:cxn>
                <a:cxn ang="0">
                  <a:pos x="30" y="14"/>
                </a:cxn>
                <a:cxn ang="0">
                  <a:pos x="30" y="14"/>
                </a:cxn>
                <a:cxn ang="0">
                  <a:pos x="28" y="8"/>
                </a:cxn>
                <a:cxn ang="0">
                  <a:pos x="26" y="4"/>
                </a:cxn>
                <a:cxn ang="0">
                  <a:pos x="20" y="2"/>
                </a:cxn>
                <a:cxn ang="0">
                  <a:pos x="14" y="0"/>
                </a:cxn>
              </a:cxnLst>
              <a:rect l="0" t="0" r="r" b="b"/>
              <a:pathLst>
                <a:path w="30" h="30">
                  <a:moveTo>
                    <a:pt x="14" y="0"/>
                  </a:moveTo>
                  <a:lnTo>
                    <a:pt x="14" y="0"/>
                  </a:lnTo>
                  <a:lnTo>
                    <a:pt x="10" y="2"/>
                  </a:lnTo>
                  <a:lnTo>
                    <a:pt x="4" y="4"/>
                  </a:lnTo>
                  <a:lnTo>
                    <a:pt x="2" y="8"/>
                  </a:lnTo>
                  <a:lnTo>
                    <a:pt x="0" y="14"/>
                  </a:lnTo>
                  <a:lnTo>
                    <a:pt x="0" y="14"/>
                  </a:lnTo>
                  <a:lnTo>
                    <a:pt x="2" y="20"/>
                  </a:lnTo>
                  <a:lnTo>
                    <a:pt x="4" y="24"/>
                  </a:lnTo>
                  <a:lnTo>
                    <a:pt x="10" y="28"/>
                  </a:lnTo>
                  <a:lnTo>
                    <a:pt x="14" y="30"/>
                  </a:lnTo>
                  <a:lnTo>
                    <a:pt x="14" y="30"/>
                  </a:lnTo>
                  <a:lnTo>
                    <a:pt x="20" y="28"/>
                  </a:lnTo>
                  <a:lnTo>
                    <a:pt x="26" y="24"/>
                  </a:lnTo>
                  <a:lnTo>
                    <a:pt x="28" y="20"/>
                  </a:lnTo>
                  <a:lnTo>
                    <a:pt x="30" y="14"/>
                  </a:lnTo>
                  <a:lnTo>
                    <a:pt x="30" y="14"/>
                  </a:lnTo>
                  <a:lnTo>
                    <a:pt x="28" y="8"/>
                  </a:lnTo>
                  <a:lnTo>
                    <a:pt x="26" y="4"/>
                  </a:lnTo>
                  <a:lnTo>
                    <a:pt x="20" y="2"/>
                  </a:lnTo>
                  <a:lnTo>
                    <a:pt x="14"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844" name="Freeform 187"/>
            <p:cNvSpPr/>
            <p:nvPr/>
          </p:nvSpPr>
          <p:spPr bwMode="auto">
            <a:xfrm>
              <a:off x="6519863" y="187325"/>
              <a:ext cx="44450" cy="47625"/>
            </a:xfrm>
            <a:custGeom>
              <a:avLst/>
              <a:gdLst/>
              <a:ahLst/>
              <a:cxnLst>
                <a:cxn ang="0">
                  <a:pos x="14" y="0"/>
                </a:cxn>
                <a:cxn ang="0">
                  <a:pos x="14" y="0"/>
                </a:cxn>
                <a:cxn ang="0">
                  <a:pos x="8" y="2"/>
                </a:cxn>
                <a:cxn ang="0">
                  <a:pos x="4" y="4"/>
                </a:cxn>
                <a:cxn ang="0">
                  <a:pos x="0" y="8"/>
                </a:cxn>
                <a:cxn ang="0">
                  <a:pos x="0" y="14"/>
                </a:cxn>
                <a:cxn ang="0">
                  <a:pos x="0" y="14"/>
                </a:cxn>
                <a:cxn ang="0">
                  <a:pos x="0" y="20"/>
                </a:cxn>
                <a:cxn ang="0">
                  <a:pos x="4" y="24"/>
                </a:cxn>
                <a:cxn ang="0">
                  <a:pos x="8" y="28"/>
                </a:cxn>
                <a:cxn ang="0">
                  <a:pos x="14" y="30"/>
                </a:cxn>
                <a:cxn ang="0">
                  <a:pos x="14" y="30"/>
                </a:cxn>
                <a:cxn ang="0">
                  <a:pos x="20" y="28"/>
                </a:cxn>
                <a:cxn ang="0">
                  <a:pos x="24" y="24"/>
                </a:cxn>
                <a:cxn ang="0">
                  <a:pos x="28" y="20"/>
                </a:cxn>
                <a:cxn ang="0">
                  <a:pos x="28" y="14"/>
                </a:cxn>
                <a:cxn ang="0">
                  <a:pos x="28" y="14"/>
                </a:cxn>
                <a:cxn ang="0">
                  <a:pos x="28" y="8"/>
                </a:cxn>
                <a:cxn ang="0">
                  <a:pos x="24" y="4"/>
                </a:cxn>
                <a:cxn ang="0">
                  <a:pos x="20" y="2"/>
                </a:cxn>
                <a:cxn ang="0">
                  <a:pos x="14" y="0"/>
                </a:cxn>
              </a:cxnLst>
              <a:rect l="0" t="0" r="r" b="b"/>
              <a:pathLst>
                <a:path w="28" h="30">
                  <a:moveTo>
                    <a:pt x="14" y="0"/>
                  </a:moveTo>
                  <a:lnTo>
                    <a:pt x="14" y="0"/>
                  </a:lnTo>
                  <a:lnTo>
                    <a:pt x="8" y="2"/>
                  </a:lnTo>
                  <a:lnTo>
                    <a:pt x="4" y="4"/>
                  </a:lnTo>
                  <a:lnTo>
                    <a:pt x="0" y="8"/>
                  </a:lnTo>
                  <a:lnTo>
                    <a:pt x="0" y="14"/>
                  </a:lnTo>
                  <a:lnTo>
                    <a:pt x="0" y="14"/>
                  </a:lnTo>
                  <a:lnTo>
                    <a:pt x="0" y="20"/>
                  </a:lnTo>
                  <a:lnTo>
                    <a:pt x="4" y="24"/>
                  </a:lnTo>
                  <a:lnTo>
                    <a:pt x="8" y="28"/>
                  </a:lnTo>
                  <a:lnTo>
                    <a:pt x="14" y="30"/>
                  </a:lnTo>
                  <a:lnTo>
                    <a:pt x="14" y="30"/>
                  </a:lnTo>
                  <a:lnTo>
                    <a:pt x="20" y="28"/>
                  </a:lnTo>
                  <a:lnTo>
                    <a:pt x="24" y="24"/>
                  </a:lnTo>
                  <a:lnTo>
                    <a:pt x="28" y="20"/>
                  </a:lnTo>
                  <a:lnTo>
                    <a:pt x="28" y="14"/>
                  </a:lnTo>
                  <a:lnTo>
                    <a:pt x="28" y="14"/>
                  </a:lnTo>
                  <a:lnTo>
                    <a:pt x="28" y="8"/>
                  </a:lnTo>
                  <a:lnTo>
                    <a:pt x="24" y="4"/>
                  </a:lnTo>
                  <a:lnTo>
                    <a:pt x="20" y="2"/>
                  </a:lnTo>
                  <a:lnTo>
                    <a:pt x="14"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845" name="Freeform 188"/>
            <p:cNvSpPr/>
            <p:nvPr/>
          </p:nvSpPr>
          <p:spPr bwMode="auto">
            <a:xfrm>
              <a:off x="6519863" y="187325"/>
              <a:ext cx="44450" cy="47625"/>
            </a:xfrm>
            <a:custGeom>
              <a:avLst/>
              <a:gdLst/>
              <a:ahLst/>
              <a:cxnLst>
                <a:cxn ang="0">
                  <a:pos x="14" y="0"/>
                </a:cxn>
                <a:cxn ang="0">
                  <a:pos x="14" y="0"/>
                </a:cxn>
                <a:cxn ang="0">
                  <a:pos x="8" y="2"/>
                </a:cxn>
                <a:cxn ang="0">
                  <a:pos x="4" y="4"/>
                </a:cxn>
                <a:cxn ang="0">
                  <a:pos x="0" y="8"/>
                </a:cxn>
                <a:cxn ang="0">
                  <a:pos x="0" y="14"/>
                </a:cxn>
                <a:cxn ang="0">
                  <a:pos x="0" y="14"/>
                </a:cxn>
                <a:cxn ang="0">
                  <a:pos x="0" y="20"/>
                </a:cxn>
                <a:cxn ang="0">
                  <a:pos x="4" y="24"/>
                </a:cxn>
                <a:cxn ang="0">
                  <a:pos x="8" y="28"/>
                </a:cxn>
                <a:cxn ang="0">
                  <a:pos x="14" y="30"/>
                </a:cxn>
                <a:cxn ang="0">
                  <a:pos x="14" y="30"/>
                </a:cxn>
                <a:cxn ang="0">
                  <a:pos x="20" y="28"/>
                </a:cxn>
                <a:cxn ang="0">
                  <a:pos x="24" y="24"/>
                </a:cxn>
                <a:cxn ang="0">
                  <a:pos x="28" y="20"/>
                </a:cxn>
                <a:cxn ang="0">
                  <a:pos x="28" y="14"/>
                </a:cxn>
                <a:cxn ang="0">
                  <a:pos x="28" y="14"/>
                </a:cxn>
                <a:cxn ang="0">
                  <a:pos x="28" y="8"/>
                </a:cxn>
                <a:cxn ang="0">
                  <a:pos x="24" y="4"/>
                </a:cxn>
                <a:cxn ang="0">
                  <a:pos x="20" y="2"/>
                </a:cxn>
                <a:cxn ang="0">
                  <a:pos x="14" y="0"/>
                </a:cxn>
              </a:cxnLst>
              <a:rect l="0" t="0" r="r" b="b"/>
              <a:pathLst>
                <a:path w="28" h="30">
                  <a:moveTo>
                    <a:pt x="14" y="0"/>
                  </a:moveTo>
                  <a:lnTo>
                    <a:pt x="14" y="0"/>
                  </a:lnTo>
                  <a:lnTo>
                    <a:pt x="8" y="2"/>
                  </a:lnTo>
                  <a:lnTo>
                    <a:pt x="4" y="4"/>
                  </a:lnTo>
                  <a:lnTo>
                    <a:pt x="0" y="8"/>
                  </a:lnTo>
                  <a:lnTo>
                    <a:pt x="0" y="14"/>
                  </a:lnTo>
                  <a:lnTo>
                    <a:pt x="0" y="14"/>
                  </a:lnTo>
                  <a:lnTo>
                    <a:pt x="0" y="20"/>
                  </a:lnTo>
                  <a:lnTo>
                    <a:pt x="4" y="24"/>
                  </a:lnTo>
                  <a:lnTo>
                    <a:pt x="8" y="28"/>
                  </a:lnTo>
                  <a:lnTo>
                    <a:pt x="14" y="30"/>
                  </a:lnTo>
                  <a:lnTo>
                    <a:pt x="14" y="30"/>
                  </a:lnTo>
                  <a:lnTo>
                    <a:pt x="20" y="28"/>
                  </a:lnTo>
                  <a:lnTo>
                    <a:pt x="24" y="24"/>
                  </a:lnTo>
                  <a:lnTo>
                    <a:pt x="28" y="20"/>
                  </a:lnTo>
                  <a:lnTo>
                    <a:pt x="28" y="14"/>
                  </a:lnTo>
                  <a:lnTo>
                    <a:pt x="28" y="14"/>
                  </a:lnTo>
                  <a:lnTo>
                    <a:pt x="28" y="8"/>
                  </a:lnTo>
                  <a:lnTo>
                    <a:pt x="24" y="4"/>
                  </a:lnTo>
                  <a:lnTo>
                    <a:pt x="20" y="2"/>
                  </a:lnTo>
                  <a:lnTo>
                    <a:pt x="14"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846" name="Freeform 189"/>
            <p:cNvSpPr/>
            <p:nvPr/>
          </p:nvSpPr>
          <p:spPr bwMode="auto">
            <a:xfrm>
              <a:off x="6713538" y="498475"/>
              <a:ext cx="47625" cy="47625"/>
            </a:xfrm>
            <a:custGeom>
              <a:avLst/>
              <a:gdLst/>
              <a:ahLst/>
              <a:cxnLst>
                <a:cxn ang="0">
                  <a:pos x="16" y="0"/>
                </a:cxn>
                <a:cxn ang="0">
                  <a:pos x="16" y="0"/>
                </a:cxn>
                <a:cxn ang="0">
                  <a:pos x="10" y="2"/>
                </a:cxn>
                <a:cxn ang="0">
                  <a:pos x="6" y="4"/>
                </a:cxn>
                <a:cxn ang="0">
                  <a:pos x="2" y="10"/>
                </a:cxn>
                <a:cxn ang="0">
                  <a:pos x="0" y="14"/>
                </a:cxn>
                <a:cxn ang="0">
                  <a:pos x="0" y="14"/>
                </a:cxn>
                <a:cxn ang="0">
                  <a:pos x="2" y="20"/>
                </a:cxn>
                <a:cxn ang="0">
                  <a:pos x="6" y="26"/>
                </a:cxn>
                <a:cxn ang="0">
                  <a:pos x="10" y="28"/>
                </a:cxn>
                <a:cxn ang="0">
                  <a:pos x="16" y="30"/>
                </a:cxn>
                <a:cxn ang="0">
                  <a:pos x="16" y="30"/>
                </a:cxn>
                <a:cxn ang="0">
                  <a:pos x="22" y="28"/>
                </a:cxn>
                <a:cxn ang="0">
                  <a:pos x="26" y="26"/>
                </a:cxn>
                <a:cxn ang="0">
                  <a:pos x="28" y="20"/>
                </a:cxn>
                <a:cxn ang="0">
                  <a:pos x="30" y="14"/>
                </a:cxn>
                <a:cxn ang="0">
                  <a:pos x="30" y="14"/>
                </a:cxn>
                <a:cxn ang="0">
                  <a:pos x="28" y="10"/>
                </a:cxn>
                <a:cxn ang="0">
                  <a:pos x="26" y="4"/>
                </a:cxn>
                <a:cxn ang="0">
                  <a:pos x="22" y="2"/>
                </a:cxn>
                <a:cxn ang="0">
                  <a:pos x="16" y="0"/>
                </a:cxn>
              </a:cxnLst>
              <a:rect l="0" t="0" r="r" b="b"/>
              <a:pathLst>
                <a:path w="30" h="30">
                  <a:moveTo>
                    <a:pt x="16" y="0"/>
                  </a:moveTo>
                  <a:lnTo>
                    <a:pt x="16" y="0"/>
                  </a:lnTo>
                  <a:lnTo>
                    <a:pt x="10" y="2"/>
                  </a:lnTo>
                  <a:lnTo>
                    <a:pt x="6" y="4"/>
                  </a:lnTo>
                  <a:lnTo>
                    <a:pt x="2" y="10"/>
                  </a:lnTo>
                  <a:lnTo>
                    <a:pt x="0" y="14"/>
                  </a:lnTo>
                  <a:lnTo>
                    <a:pt x="0" y="14"/>
                  </a:lnTo>
                  <a:lnTo>
                    <a:pt x="2" y="20"/>
                  </a:lnTo>
                  <a:lnTo>
                    <a:pt x="6" y="26"/>
                  </a:lnTo>
                  <a:lnTo>
                    <a:pt x="10" y="28"/>
                  </a:lnTo>
                  <a:lnTo>
                    <a:pt x="16" y="30"/>
                  </a:lnTo>
                  <a:lnTo>
                    <a:pt x="16" y="30"/>
                  </a:lnTo>
                  <a:lnTo>
                    <a:pt x="22" y="28"/>
                  </a:lnTo>
                  <a:lnTo>
                    <a:pt x="26" y="26"/>
                  </a:lnTo>
                  <a:lnTo>
                    <a:pt x="28" y="20"/>
                  </a:lnTo>
                  <a:lnTo>
                    <a:pt x="30" y="14"/>
                  </a:lnTo>
                  <a:lnTo>
                    <a:pt x="30" y="14"/>
                  </a:lnTo>
                  <a:lnTo>
                    <a:pt x="28" y="10"/>
                  </a:lnTo>
                  <a:lnTo>
                    <a:pt x="26" y="4"/>
                  </a:lnTo>
                  <a:lnTo>
                    <a:pt x="22" y="2"/>
                  </a:lnTo>
                  <a:lnTo>
                    <a:pt x="1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847" name="Freeform 190"/>
            <p:cNvSpPr/>
            <p:nvPr/>
          </p:nvSpPr>
          <p:spPr bwMode="auto">
            <a:xfrm>
              <a:off x="6713538" y="498475"/>
              <a:ext cx="47625" cy="47625"/>
            </a:xfrm>
            <a:custGeom>
              <a:avLst/>
              <a:gdLst/>
              <a:ahLst/>
              <a:cxnLst>
                <a:cxn ang="0">
                  <a:pos x="16" y="0"/>
                </a:cxn>
                <a:cxn ang="0">
                  <a:pos x="16" y="0"/>
                </a:cxn>
                <a:cxn ang="0">
                  <a:pos x="10" y="2"/>
                </a:cxn>
                <a:cxn ang="0">
                  <a:pos x="6" y="4"/>
                </a:cxn>
                <a:cxn ang="0">
                  <a:pos x="2" y="10"/>
                </a:cxn>
                <a:cxn ang="0">
                  <a:pos x="0" y="14"/>
                </a:cxn>
                <a:cxn ang="0">
                  <a:pos x="0" y="14"/>
                </a:cxn>
                <a:cxn ang="0">
                  <a:pos x="2" y="20"/>
                </a:cxn>
                <a:cxn ang="0">
                  <a:pos x="6" y="26"/>
                </a:cxn>
                <a:cxn ang="0">
                  <a:pos x="10" y="28"/>
                </a:cxn>
                <a:cxn ang="0">
                  <a:pos x="16" y="30"/>
                </a:cxn>
                <a:cxn ang="0">
                  <a:pos x="16" y="30"/>
                </a:cxn>
                <a:cxn ang="0">
                  <a:pos x="22" y="28"/>
                </a:cxn>
                <a:cxn ang="0">
                  <a:pos x="26" y="26"/>
                </a:cxn>
                <a:cxn ang="0">
                  <a:pos x="28" y="20"/>
                </a:cxn>
                <a:cxn ang="0">
                  <a:pos x="30" y="14"/>
                </a:cxn>
                <a:cxn ang="0">
                  <a:pos x="30" y="14"/>
                </a:cxn>
                <a:cxn ang="0">
                  <a:pos x="28" y="10"/>
                </a:cxn>
                <a:cxn ang="0">
                  <a:pos x="26" y="4"/>
                </a:cxn>
                <a:cxn ang="0">
                  <a:pos x="22" y="2"/>
                </a:cxn>
                <a:cxn ang="0">
                  <a:pos x="16" y="0"/>
                </a:cxn>
              </a:cxnLst>
              <a:rect l="0" t="0" r="r" b="b"/>
              <a:pathLst>
                <a:path w="30" h="30">
                  <a:moveTo>
                    <a:pt x="16" y="0"/>
                  </a:moveTo>
                  <a:lnTo>
                    <a:pt x="16" y="0"/>
                  </a:lnTo>
                  <a:lnTo>
                    <a:pt x="10" y="2"/>
                  </a:lnTo>
                  <a:lnTo>
                    <a:pt x="6" y="4"/>
                  </a:lnTo>
                  <a:lnTo>
                    <a:pt x="2" y="10"/>
                  </a:lnTo>
                  <a:lnTo>
                    <a:pt x="0" y="14"/>
                  </a:lnTo>
                  <a:lnTo>
                    <a:pt x="0" y="14"/>
                  </a:lnTo>
                  <a:lnTo>
                    <a:pt x="2" y="20"/>
                  </a:lnTo>
                  <a:lnTo>
                    <a:pt x="6" y="26"/>
                  </a:lnTo>
                  <a:lnTo>
                    <a:pt x="10" y="28"/>
                  </a:lnTo>
                  <a:lnTo>
                    <a:pt x="16" y="30"/>
                  </a:lnTo>
                  <a:lnTo>
                    <a:pt x="16" y="30"/>
                  </a:lnTo>
                  <a:lnTo>
                    <a:pt x="22" y="28"/>
                  </a:lnTo>
                  <a:lnTo>
                    <a:pt x="26" y="26"/>
                  </a:lnTo>
                  <a:lnTo>
                    <a:pt x="28" y="20"/>
                  </a:lnTo>
                  <a:lnTo>
                    <a:pt x="30" y="14"/>
                  </a:lnTo>
                  <a:lnTo>
                    <a:pt x="30" y="14"/>
                  </a:lnTo>
                  <a:lnTo>
                    <a:pt x="28" y="10"/>
                  </a:lnTo>
                  <a:lnTo>
                    <a:pt x="26" y="4"/>
                  </a:lnTo>
                  <a:lnTo>
                    <a:pt x="22" y="2"/>
                  </a:lnTo>
                  <a:lnTo>
                    <a:pt x="1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848" name="Freeform 191"/>
            <p:cNvSpPr/>
            <p:nvPr/>
          </p:nvSpPr>
          <p:spPr bwMode="auto">
            <a:xfrm>
              <a:off x="7586663" y="552450"/>
              <a:ext cx="47625" cy="44450"/>
            </a:xfrm>
            <a:custGeom>
              <a:avLst/>
              <a:gdLst/>
              <a:ahLst/>
              <a:cxnLst>
                <a:cxn ang="0">
                  <a:pos x="14" y="0"/>
                </a:cxn>
                <a:cxn ang="0">
                  <a:pos x="14" y="0"/>
                </a:cxn>
                <a:cxn ang="0">
                  <a:pos x="10" y="2"/>
                </a:cxn>
                <a:cxn ang="0">
                  <a:pos x="4" y="4"/>
                </a:cxn>
                <a:cxn ang="0">
                  <a:pos x="2" y="8"/>
                </a:cxn>
                <a:cxn ang="0">
                  <a:pos x="0" y="14"/>
                </a:cxn>
                <a:cxn ang="0">
                  <a:pos x="0" y="14"/>
                </a:cxn>
                <a:cxn ang="0">
                  <a:pos x="2" y="20"/>
                </a:cxn>
                <a:cxn ang="0">
                  <a:pos x="4" y="24"/>
                </a:cxn>
                <a:cxn ang="0">
                  <a:pos x="10" y="28"/>
                </a:cxn>
                <a:cxn ang="0">
                  <a:pos x="14" y="28"/>
                </a:cxn>
                <a:cxn ang="0">
                  <a:pos x="14" y="28"/>
                </a:cxn>
                <a:cxn ang="0">
                  <a:pos x="20" y="28"/>
                </a:cxn>
                <a:cxn ang="0">
                  <a:pos x="24" y="24"/>
                </a:cxn>
                <a:cxn ang="0">
                  <a:pos x="28" y="20"/>
                </a:cxn>
                <a:cxn ang="0">
                  <a:pos x="30" y="14"/>
                </a:cxn>
                <a:cxn ang="0">
                  <a:pos x="30" y="14"/>
                </a:cxn>
                <a:cxn ang="0">
                  <a:pos x="28" y="8"/>
                </a:cxn>
                <a:cxn ang="0">
                  <a:pos x="24" y="4"/>
                </a:cxn>
                <a:cxn ang="0">
                  <a:pos x="20" y="2"/>
                </a:cxn>
                <a:cxn ang="0">
                  <a:pos x="14" y="0"/>
                </a:cxn>
              </a:cxnLst>
              <a:rect l="0" t="0" r="r" b="b"/>
              <a:pathLst>
                <a:path w="30" h="28">
                  <a:moveTo>
                    <a:pt x="14" y="0"/>
                  </a:moveTo>
                  <a:lnTo>
                    <a:pt x="14" y="0"/>
                  </a:lnTo>
                  <a:lnTo>
                    <a:pt x="10" y="2"/>
                  </a:lnTo>
                  <a:lnTo>
                    <a:pt x="4" y="4"/>
                  </a:lnTo>
                  <a:lnTo>
                    <a:pt x="2" y="8"/>
                  </a:lnTo>
                  <a:lnTo>
                    <a:pt x="0" y="14"/>
                  </a:lnTo>
                  <a:lnTo>
                    <a:pt x="0" y="14"/>
                  </a:lnTo>
                  <a:lnTo>
                    <a:pt x="2" y="20"/>
                  </a:lnTo>
                  <a:lnTo>
                    <a:pt x="4" y="24"/>
                  </a:lnTo>
                  <a:lnTo>
                    <a:pt x="10" y="28"/>
                  </a:lnTo>
                  <a:lnTo>
                    <a:pt x="14" y="28"/>
                  </a:lnTo>
                  <a:lnTo>
                    <a:pt x="14" y="28"/>
                  </a:lnTo>
                  <a:lnTo>
                    <a:pt x="20" y="28"/>
                  </a:lnTo>
                  <a:lnTo>
                    <a:pt x="24" y="24"/>
                  </a:lnTo>
                  <a:lnTo>
                    <a:pt x="28" y="20"/>
                  </a:lnTo>
                  <a:lnTo>
                    <a:pt x="30" y="14"/>
                  </a:lnTo>
                  <a:lnTo>
                    <a:pt x="30" y="14"/>
                  </a:lnTo>
                  <a:lnTo>
                    <a:pt x="28" y="8"/>
                  </a:lnTo>
                  <a:lnTo>
                    <a:pt x="24" y="4"/>
                  </a:lnTo>
                  <a:lnTo>
                    <a:pt x="20" y="2"/>
                  </a:lnTo>
                  <a:lnTo>
                    <a:pt x="14"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849" name="Freeform 192"/>
            <p:cNvSpPr/>
            <p:nvPr/>
          </p:nvSpPr>
          <p:spPr bwMode="auto">
            <a:xfrm>
              <a:off x="7586663" y="552450"/>
              <a:ext cx="47625" cy="44450"/>
            </a:xfrm>
            <a:custGeom>
              <a:avLst/>
              <a:gdLst/>
              <a:ahLst/>
              <a:cxnLst>
                <a:cxn ang="0">
                  <a:pos x="14" y="0"/>
                </a:cxn>
                <a:cxn ang="0">
                  <a:pos x="14" y="0"/>
                </a:cxn>
                <a:cxn ang="0">
                  <a:pos x="10" y="2"/>
                </a:cxn>
                <a:cxn ang="0">
                  <a:pos x="4" y="4"/>
                </a:cxn>
                <a:cxn ang="0">
                  <a:pos x="2" y="8"/>
                </a:cxn>
                <a:cxn ang="0">
                  <a:pos x="0" y="14"/>
                </a:cxn>
                <a:cxn ang="0">
                  <a:pos x="0" y="14"/>
                </a:cxn>
                <a:cxn ang="0">
                  <a:pos x="2" y="20"/>
                </a:cxn>
                <a:cxn ang="0">
                  <a:pos x="4" y="24"/>
                </a:cxn>
                <a:cxn ang="0">
                  <a:pos x="10" y="28"/>
                </a:cxn>
                <a:cxn ang="0">
                  <a:pos x="14" y="28"/>
                </a:cxn>
                <a:cxn ang="0">
                  <a:pos x="14" y="28"/>
                </a:cxn>
                <a:cxn ang="0">
                  <a:pos x="20" y="28"/>
                </a:cxn>
                <a:cxn ang="0">
                  <a:pos x="24" y="24"/>
                </a:cxn>
                <a:cxn ang="0">
                  <a:pos x="28" y="20"/>
                </a:cxn>
                <a:cxn ang="0">
                  <a:pos x="30" y="14"/>
                </a:cxn>
                <a:cxn ang="0">
                  <a:pos x="30" y="14"/>
                </a:cxn>
                <a:cxn ang="0">
                  <a:pos x="28" y="8"/>
                </a:cxn>
                <a:cxn ang="0">
                  <a:pos x="24" y="4"/>
                </a:cxn>
                <a:cxn ang="0">
                  <a:pos x="20" y="2"/>
                </a:cxn>
                <a:cxn ang="0">
                  <a:pos x="14" y="0"/>
                </a:cxn>
              </a:cxnLst>
              <a:rect l="0" t="0" r="r" b="b"/>
              <a:pathLst>
                <a:path w="30" h="28">
                  <a:moveTo>
                    <a:pt x="14" y="0"/>
                  </a:moveTo>
                  <a:lnTo>
                    <a:pt x="14" y="0"/>
                  </a:lnTo>
                  <a:lnTo>
                    <a:pt x="10" y="2"/>
                  </a:lnTo>
                  <a:lnTo>
                    <a:pt x="4" y="4"/>
                  </a:lnTo>
                  <a:lnTo>
                    <a:pt x="2" y="8"/>
                  </a:lnTo>
                  <a:lnTo>
                    <a:pt x="0" y="14"/>
                  </a:lnTo>
                  <a:lnTo>
                    <a:pt x="0" y="14"/>
                  </a:lnTo>
                  <a:lnTo>
                    <a:pt x="2" y="20"/>
                  </a:lnTo>
                  <a:lnTo>
                    <a:pt x="4" y="24"/>
                  </a:lnTo>
                  <a:lnTo>
                    <a:pt x="10" y="28"/>
                  </a:lnTo>
                  <a:lnTo>
                    <a:pt x="14" y="28"/>
                  </a:lnTo>
                  <a:lnTo>
                    <a:pt x="14" y="28"/>
                  </a:lnTo>
                  <a:lnTo>
                    <a:pt x="20" y="28"/>
                  </a:lnTo>
                  <a:lnTo>
                    <a:pt x="24" y="24"/>
                  </a:lnTo>
                  <a:lnTo>
                    <a:pt x="28" y="20"/>
                  </a:lnTo>
                  <a:lnTo>
                    <a:pt x="30" y="14"/>
                  </a:lnTo>
                  <a:lnTo>
                    <a:pt x="30" y="14"/>
                  </a:lnTo>
                  <a:lnTo>
                    <a:pt x="28" y="8"/>
                  </a:lnTo>
                  <a:lnTo>
                    <a:pt x="24" y="4"/>
                  </a:lnTo>
                  <a:lnTo>
                    <a:pt x="20" y="2"/>
                  </a:lnTo>
                  <a:lnTo>
                    <a:pt x="14"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850" name="Freeform 193"/>
            <p:cNvSpPr/>
            <p:nvPr/>
          </p:nvSpPr>
          <p:spPr bwMode="auto">
            <a:xfrm>
              <a:off x="7062788" y="854075"/>
              <a:ext cx="44450" cy="47625"/>
            </a:xfrm>
            <a:custGeom>
              <a:avLst/>
              <a:gdLst/>
              <a:ahLst/>
              <a:cxnLst>
                <a:cxn ang="0">
                  <a:pos x="14" y="0"/>
                </a:cxn>
                <a:cxn ang="0">
                  <a:pos x="14" y="0"/>
                </a:cxn>
                <a:cxn ang="0">
                  <a:pos x="8" y="2"/>
                </a:cxn>
                <a:cxn ang="0">
                  <a:pos x="4" y="4"/>
                </a:cxn>
                <a:cxn ang="0">
                  <a:pos x="0" y="10"/>
                </a:cxn>
                <a:cxn ang="0">
                  <a:pos x="0" y="16"/>
                </a:cxn>
                <a:cxn ang="0">
                  <a:pos x="0" y="16"/>
                </a:cxn>
                <a:cxn ang="0">
                  <a:pos x="0" y="20"/>
                </a:cxn>
                <a:cxn ang="0">
                  <a:pos x="4" y="26"/>
                </a:cxn>
                <a:cxn ang="0">
                  <a:pos x="8" y="28"/>
                </a:cxn>
                <a:cxn ang="0">
                  <a:pos x="14" y="30"/>
                </a:cxn>
                <a:cxn ang="0">
                  <a:pos x="14" y="30"/>
                </a:cxn>
                <a:cxn ang="0">
                  <a:pos x="20" y="28"/>
                </a:cxn>
                <a:cxn ang="0">
                  <a:pos x="24" y="26"/>
                </a:cxn>
                <a:cxn ang="0">
                  <a:pos x="28" y="20"/>
                </a:cxn>
                <a:cxn ang="0">
                  <a:pos x="28" y="16"/>
                </a:cxn>
                <a:cxn ang="0">
                  <a:pos x="28" y="16"/>
                </a:cxn>
                <a:cxn ang="0">
                  <a:pos x="28" y="10"/>
                </a:cxn>
                <a:cxn ang="0">
                  <a:pos x="24" y="4"/>
                </a:cxn>
                <a:cxn ang="0">
                  <a:pos x="20" y="2"/>
                </a:cxn>
                <a:cxn ang="0">
                  <a:pos x="14" y="0"/>
                </a:cxn>
              </a:cxnLst>
              <a:rect l="0" t="0" r="r" b="b"/>
              <a:pathLst>
                <a:path w="28" h="30">
                  <a:moveTo>
                    <a:pt x="14" y="0"/>
                  </a:moveTo>
                  <a:lnTo>
                    <a:pt x="14" y="0"/>
                  </a:lnTo>
                  <a:lnTo>
                    <a:pt x="8" y="2"/>
                  </a:lnTo>
                  <a:lnTo>
                    <a:pt x="4" y="4"/>
                  </a:lnTo>
                  <a:lnTo>
                    <a:pt x="0" y="10"/>
                  </a:lnTo>
                  <a:lnTo>
                    <a:pt x="0" y="16"/>
                  </a:lnTo>
                  <a:lnTo>
                    <a:pt x="0" y="16"/>
                  </a:lnTo>
                  <a:lnTo>
                    <a:pt x="0" y="20"/>
                  </a:lnTo>
                  <a:lnTo>
                    <a:pt x="4" y="26"/>
                  </a:lnTo>
                  <a:lnTo>
                    <a:pt x="8" y="28"/>
                  </a:lnTo>
                  <a:lnTo>
                    <a:pt x="14" y="30"/>
                  </a:lnTo>
                  <a:lnTo>
                    <a:pt x="14" y="30"/>
                  </a:lnTo>
                  <a:lnTo>
                    <a:pt x="20" y="28"/>
                  </a:lnTo>
                  <a:lnTo>
                    <a:pt x="24" y="26"/>
                  </a:lnTo>
                  <a:lnTo>
                    <a:pt x="28" y="20"/>
                  </a:lnTo>
                  <a:lnTo>
                    <a:pt x="28" y="16"/>
                  </a:lnTo>
                  <a:lnTo>
                    <a:pt x="28" y="16"/>
                  </a:lnTo>
                  <a:lnTo>
                    <a:pt x="28" y="10"/>
                  </a:lnTo>
                  <a:lnTo>
                    <a:pt x="24" y="4"/>
                  </a:lnTo>
                  <a:lnTo>
                    <a:pt x="20" y="2"/>
                  </a:lnTo>
                  <a:lnTo>
                    <a:pt x="14"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851" name="Freeform 194"/>
            <p:cNvSpPr/>
            <p:nvPr/>
          </p:nvSpPr>
          <p:spPr bwMode="auto">
            <a:xfrm>
              <a:off x="7062788" y="854075"/>
              <a:ext cx="44450" cy="47625"/>
            </a:xfrm>
            <a:custGeom>
              <a:avLst/>
              <a:gdLst/>
              <a:ahLst/>
              <a:cxnLst>
                <a:cxn ang="0">
                  <a:pos x="14" y="0"/>
                </a:cxn>
                <a:cxn ang="0">
                  <a:pos x="14" y="0"/>
                </a:cxn>
                <a:cxn ang="0">
                  <a:pos x="8" y="2"/>
                </a:cxn>
                <a:cxn ang="0">
                  <a:pos x="4" y="4"/>
                </a:cxn>
                <a:cxn ang="0">
                  <a:pos x="0" y="10"/>
                </a:cxn>
                <a:cxn ang="0">
                  <a:pos x="0" y="16"/>
                </a:cxn>
                <a:cxn ang="0">
                  <a:pos x="0" y="16"/>
                </a:cxn>
                <a:cxn ang="0">
                  <a:pos x="0" y="20"/>
                </a:cxn>
                <a:cxn ang="0">
                  <a:pos x="4" y="26"/>
                </a:cxn>
                <a:cxn ang="0">
                  <a:pos x="8" y="28"/>
                </a:cxn>
                <a:cxn ang="0">
                  <a:pos x="14" y="30"/>
                </a:cxn>
                <a:cxn ang="0">
                  <a:pos x="14" y="30"/>
                </a:cxn>
                <a:cxn ang="0">
                  <a:pos x="20" y="28"/>
                </a:cxn>
                <a:cxn ang="0">
                  <a:pos x="24" y="26"/>
                </a:cxn>
                <a:cxn ang="0">
                  <a:pos x="28" y="20"/>
                </a:cxn>
                <a:cxn ang="0">
                  <a:pos x="28" y="16"/>
                </a:cxn>
                <a:cxn ang="0">
                  <a:pos x="28" y="16"/>
                </a:cxn>
                <a:cxn ang="0">
                  <a:pos x="28" y="10"/>
                </a:cxn>
                <a:cxn ang="0">
                  <a:pos x="24" y="4"/>
                </a:cxn>
                <a:cxn ang="0">
                  <a:pos x="20" y="2"/>
                </a:cxn>
                <a:cxn ang="0">
                  <a:pos x="14" y="0"/>
                </a:cxn>
              </a:cxnLst>
              <a:rect l="0" t="0" r="r" b="b"/>
              <a:pathLst>
                <a:path w="28" h="30">
                  <a:moveTo>
                    <a:pt x="14" y="0"/>
                  </a:moveTo>
                  <a:lnTo>
                    <a:pt x="14" y="0"/>
                  </a:lnTo>
                  <a:lnTo>
                    <a:pt x="8" y="2"/>
                  </a:lnTo>
                  <a:lnTo>
                    <a:pt x="4" y="4"/>
                  </a:lnTo>
                  <a:lnTo>
                    <a:pt x="0" y="10"/>
                  </a:lnTo>
                  <a:lnTo>
                    <a:pt x="0" y="16"/>
                  </a:lnTo>
                  <a:lnTo>
                    <a:pt x="0" y="16"/>
                  </a:lnTo>
                  <a:lnTo>
                    <a:pt x="0" y="20"/>
                  </a:lnTo>
                  <a:lnTo>
                    <a:pt x="4" y="26"/>
                  </a:lnTo>
                  <a:lnTo>
                    <a:pt x="8" y="28"/>
                  </a:lnTo>
                  <a:lnTo>
                    <a:pt x="14" y="30"/>
                  </a:lnTo>
                  <a:lnTo>
                    <a:pt x="14" y="30"/>
                  </a:lnTo>
                  <a:lnTo>
                    <a:pt x="20" y="28"/>
                  </a:lnTo>
                  <a:lnTo>
                    <a:pt x="24" y="26"/>
                  </a:lnTo>
                  <a:lnTo>
                    <a:pt x="28" y="20"/>
                  </a:lnTo>
                  <a:lnTo>
                    <a:pt x="28" y="16"/>
                  </a:lnTo>
                  <a:lnTo>
                    <a:pt x="28" y="16"/>
                  </a:lnTo>
                  <a:lnTo>
                    <a:pt x="28" y="10"/>
                  </a:lnTo>
                  <a:lnTo>
                    <a:pt x="24" y="4"/>
                  </a:lnTo>
                  <a:lnTo>
                    <a:pt x="20" y="2"/>
                  </a:lnTo>
                  <a:lnTo>
                    <a:pt x="14"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852" name="Freeform 195"/>
            <p:cNvSpPr/>
            <p:nvPr/>
          </p:nvSpPr>
          <p:spPr bwMode="auto">
            <a:xfrm>
              <a:off x="3992563" y="561975"/>
              <a:ext cx="44450" cy="44450"/>
            </a:xfrm>
            <a:custGeom>
              <a:avLst/>
              <a:gdLst/>
              <a:ahLst/>
              <a:cxnLst>
                <a:cxn ang="0">
                  <a:pos x="14" y="0"/>
                </a:cxn>
                <a:cxn ang="0">
                  <a:pos x="14" y="0"/>
                </a:cxn>
                <a:cxn ang="0">
                  <a:pos x="8" y="0"/>
                </a:cxn>
                <a:cxn ang="0">
                  <a:pos x="4" y="4"/>
                </a:cxn>
                <a:cxn ang="0">
                  <a:pos x="0" y="8"/>
                </a:cxn>
                <a:cxn ang="0">
                  <a:pos x="0" y="14"/>
                </a:cxn>
                <a:cxn ang="0">
                  <a:pos x="0" y="14"/>
                </a:cxn>
                <a:cxn ang="0">
                  <a:pos x="0" y="20"/>
                </a:cxn>
                <a:cxn ang="0">
                  <a:pos x="4" y="24"/>
                </a:cxn>
                <a:cxn ang="0">
                  <a:pos x="8" y="28"/>
                </a:cxn>
                <a:cxn ang="0">
                  <a:pos x="14" y="28"/>
                </a:cxn>
                <a:cxn ang="0">
                  <a:pos x="14" y="28"/>
                </a:cxn>
                <a:cxn ang="0">
                  <a:pos x="20" y="28"/>
                </a:cxn>
                <a:cxn ang="0">
                  <a:pos x="24" y="24"/>
                </a:cxn>
                <a:cxn ang="0">
                  <a:pos x="28" y="20"/>
                </a:cxn>
                <a:cxn ang="0">
                  <a:pos x="28" y="14"/>
                </a:cxn>
                <a:cxn ang="0">
                  <a:pos x="28" y="14"/>
                </a:cxn>
                <a:cxn ang="0">
                  <a:pos x="28" y="8"/>
                </a:cxn>
                <a:cxn ang="0">
                  <a:pos x="24" y="4"/>
                </a:cxn>
                <a:cxn ang="0">
                  <a:pos x="20" y="0"/>
                </a:cxn>
                <a:cxn ang="0">
                  <a:pos x="14" y="0"/>
                </a:cxn>
              </a:cxnLst>
              <a:rect l="0" t="0" r="r" b="b"/>
              <a:pathLst>
                <a:path w="28" h="28">
                  <a:moveTo>
                    <a:pt x="14" y="0"/>
                  </a:moveTo>
                  <a:lnTo>
                    <a:pt x="14" y="0"/>
                  </a:lnTo>
                  <a:lnTo>
                    <a:pt x="8" y="0"/>
                  </a:lnTo>
                  <a:lnTo>
                    <a:pt x="4" y="4"/>
                  </a:lnTo>
                  <a:lnTo>
                    <a:pt x="0" y="8"/>
                  </a:lnTo>
                  <a:lnTo>
                    <a:pt x="0" y="14"/>
                  </a:lnTo>
                  <a:lnTo>
                    <a:pt x="0" y="14"/>
                  </a:lnTo>
                  <a:lnTo>
                    <a:pt x="0" y="20"/>
                  </a:lnTo>
                  <a:lnTo>
                    <a:pt x="4" y="24"/>
                  </a:lnTo>
                  <a:lnTo>
                    <a:pt x="8" y="28"/>
                  </a:lnTo>
                  <a:lnTo>
                    <a:pt x="14" y="28"/>
                  </a:lnTo>
                  <a:lnTo>
                    <a:pt x="14" y="28"/>
                  </a:lnTo>
                  <a:lnTo>
                    <a:pt x="20" y="28"/>
                  </a:lnTo>
                  <a:lnTo>
                    <a:pt x="24" y="24"/>
                  </a:lnTo>
                  <a:lnTo>
                    <a:pt x="28" y="20"/>
                  </a:lnTo>
                  <a:lnTo>
                    <a:pt x="28" y="14"/>
                  </a:lnTo>
                  <a:lnTo>
                    <a:pt x="28" y="14"/>
                  </a:lnTo>
                  <a:lnTo>
                    <a:pt x="28" y="8"/>
                  </a:lnTo>
                  <a:lnTo>
                    <a:pt x="24" y="4"/>
                  </a:lnTo>
                  <a:lnTo>
                    <a:pt x="20" y="0"/>
                  </a:lnTo>
                  <a:lnTo>
                    <a:pt x="14"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853" name="Freeform 196"/>
            <p:cNvSpPr/>
            <p:nvPr/>
          </p:nvSpPr>
          <p:spPr bwMode="auto">
            <a:xfrm>
              <a:off x="3992563" y="561975"/>
              <a:ext cx="44450" cy="44450"/>
            </a:xfrm>
            <a:custGeom>
              <a:avLst/>
              <a:gdLst/>
              <a:ahLst/>
              <a:cxnLst>
                <a:cxn ang="0">
                  <a:pos x="14" y="0"/>
                </a:cxn>
                <a:cxn ang="0">
                  <a:pos x="14" y="0"/>
                </a:cxn>
                <a:cxn ang="0">
                  <a:pos x="8" y="0"/>
                </a:cxn>
                <a:cxn ang="0">
                  <a:pos x="4" y="4"/>
                </a:cxn>
                <a:cxn ang="0">
                  <a:pos x="0" y="8"/>
                </a:cxn>
                <a:cxn ang="0">
                  <a:pos x="0" y="14"/>
                </a:cxn>
                <a:cxn ang="0">
                  <a:pos x="0" y="14"/>
                </a:cxn>
                <a:cxn ang="0">
                  <a:pos x="0" y="20"/>
                </a:cxn>
                <a:cxn ang="0">
                  <a:pos x="4" y="24"/>
                </a:cxn>
                <a:cxn ang="0">
                  <a:pos x="8" y="28"/>
                </a:cxn>
                <a:cxn ang="0">
                  <a:pos x="14" y="28"/>
                </a:cxn>
                <a:cxn ang="0">
                  <a:pos x="14" y="28"/>
                </a:cxn>
                <a:cxn ang="0">
                  <a:pos x="20" y="28"/>
                </a:cxn>
                <a:cxn ang="0">
                  <a:pos x="24" y="24"/>
                </a:cxn>
                <a:cxn ang="0">
                  <a:pos x="28" y="20"/>
                </a:cxn>
                <a:cxn ang="0">
                  <a:pos x="28" y="14"/>
                </a:cxn>
                <a:cxn ang="0">
                  <a:pos x="28" y="14"/>
                </a:cxn>
                <a:cxn ang="0">
                  <a:pos x="28" y="8"/>
                </a:cxn>
                <a:cxn ang="0">
                  <a:pos x="24" y="4"/>
                </a:cxn>
                <a:cxn ang="0">
                  <a:pos x="20" y="0"/>
                </a:cxn>
                <a:cxn ang="0">
                  <a:pos x="14" y="0"/>
                </a:cxn>
              </a:cxnLst>
              <a:rect l="0" t="0" r="r" b="b"/>
              <a:pathLst>
                <a:path w="28" h="28">
                  <a:moveTo>
                    <a:pt x="14" y="0"/>
                  </a:moveTo>
                  <a:lnTo>
                    <a:pt x="14" y="0"/>
                  </a:lnTo>
                  <a:lnTo>
                    <a:pt x="8" y="0"/>
                  </a:lnTo>
                  <a:lnTo>
                    <a:pt x="4" y="4"/>
                  </a:lnTo>
                  <a:lnTo>
                    <a:pt x="0" y="8"/>
                  </a:lnTo>
                  <a:lnTo>
                    <a:pt x="0" y="14"/>
                  </a:lnTo>
                  <a:lnTo>
                    <a:pt x="0" y="14"/>
                  </a:lnTo>
                  <a:lnTo>
                    <a:pt x="0" y="20"/>
                  </a:lnTo>
                  <a:lnTo>
                    <a:pt x="4" y="24"/>
                  </a:lnTo>
                  <a:lnTo>
                    <a:pt x="8" y="28"/>
                  </a:lnTo>
                  <a:lnTo>
                    <a:pt x="14" y="28"/>
                  </a:lnTo>
                  <a:lnTo>
                    <a:pt x="14" y="28"/>
                  </a:lnTo>
                  <a:lnTo>
                    <a:pt x="20" y="28"/>
                  </a:lnTo>
                  <a:lnTo>
                    <a:pt x="24" y="24"/>
                  </a:lnTo>
                  <a:lnTo>
                    <a:pt x="28" y="20"/>
                  </a:lnTo>
                  <a:lnTo>
                    <a:pt x="28" y="14"/>
                  </a:lnTo>
                  <a:lnTo>
                    <a:pt x="28" y="14"/>
                  </a:lnTo>
                  <a:lnTo>
                    <a:pt x="28" y="8"/>
                  </a:lnTo>
                  <a:lnTo>
                    <a:pt x="24" y="4"/>
                  </a:lnTo>
                  <a:lnTo>
                    <a:pt x="20" y="0"/>
                  </a:lnTo>
                  <a:lnTo>
                    <a:pt x="14"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854" name="Freeform 197"/>
            <p:cNvSpPr/>
            <p:nvPr/>
          </p:nvSpPr>
          <p:spPr bwMode="auto">
            <a:xfrm>
              <a:off x="4786313" y="307975"/>
              <a:ext cx="22225" cy="19050"/>
            </a:xfrm>
            <a:custGeom>
              <a:avLst/>
              <a:gdLst/>
              <a:ahLst/>
              <a:cxnLst>
                <a:cxn ang="0">
                  <a:pos x="8" y="0"/>
                </a:cxn>
                <a:cxn ang="0">
                  <a:pos x="8" y="0"/>
                </a:cxn>
                <a:cxn ang="0">
                  <a:pos x="2" y="2"/>
                </a:cxn>
                <a:cxn ang="0">
                  <a:pos x="0" y="6"/>
                </a:cxn>
                <a:cxn ang="0">
                  <a:pos x="0" y="6"/>
                </a:cxn>
                <a:cxn ang="0">
                  <a:pos x="2" y="10"/>
                </a:cxn>
                <a:cxn ang="0">
                  <a:pos x="8" y="12"/>
                </a:cxn>
                <a:cxn ang="0">
                  <a:pos x="8" y="12"/>
                </a:cxn>
                <a:cxn ang="0">
                  <a:pos x="12" y="10"/>
                </a:cxn>
                <a:cxn ang="0">
                  <a:pos x="14" y="6"/>
                </a:cxn>
                <a:cxn ang="0">
                  <a:pos x="14" y="6"/>
                </a:cxn>
                <a:cxn ang="0">
                  <a:pos x="12" y="2"/>
                </a:cxn>
                <a:cxn ang="0">
                  <a:pos x="8" y="0"/>
                </a:cxn>
              </a:cxnLst>
              <a:rect l="0" t="0" r="r" b="b"/>
              <a:pathLst>
                <a:path w="14" h="12">
                  <a:moveTo>
                    <a:pt x="8" y="0"/>
                  </a:moveTo>
                  <a:lnTo>
                    <a:pt x="8" y="0"/>
                  </a:lnTo>
                  <a:lnTo>
                    <a:pt x="2" y="2"/>
                  </a:lnTo>
                  <a:lnTo>
                    <a:pt x="0" y="6"/>
                  </a:lnTo>
                  <a:lnTo>
                    <a:pt x="0" y="6"/>
                  </a:lnTo>
                  <a:lnTo>
                    <a:pt x="2" y="10"/>
                  </a:lnTo>
                  <a:lnTo>
                    <a:pt x="8" y="12"/>
                  </a:lnTo>
                  <a:lnTo>
                    <a:pt x="8" y="12"/>
                  </a:lnTo>
                  <a:lnTo>
                    <a:pt x="12" y="10"/>
                  </a:lnTo>
                  <a:lnTo>
                    <a:pt x="14" y="6"/>
                  </a:lnTo>
                  <a:lnTo>
                    <a:pt x="14"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855" name="Freeform 198"/>
            <p:cNvSpPr/>
            <p:nvPr/>
          </p:nvSpPr>
          <p:spPr bwMode="auto">
            <a:xfrm>
              <a:off x="4786313" y="307975"/>
              <a:ext cx="22225" cy="19050"/>
            </a:xfrm>
            <a:custGeom>
              <a:avLst/>
              <a:gdLst/>
              <a:ahLst/>
              <a:cxnLst>
                <a:cxn ang="0">
                  <a:pos x="8" y="0"/>
                </a:cxn>
                <a:cxn ang="0">
                  <a:pos x="8" y="0"/>
                </a:cxn>
                <a:cxn ang="0">
                  <a:pos x="2" y="2"/>
                </a:cxn>
                <a:cxn ang="0">
                  <a:pos x="0" y="6"/>
                </a:cxn>
                <a:cxn ang="0">
                  <a:pos x="0" y="6"/>
                </a:cxn>
                <a:cxn ang="0">
                  <a:pos x="2" y="10"/>
                </a:cxn>
                <a:cxn ang="0">
                  <a:pos x="8" y="12"/>
                </a:cxn>
                <a:cxn ang="0">
                  <a:pos x="8" y="12"/>
                </a:cxn>
                <a:cxn ang="0">
                  <a:pos x="12" y="10"/>
                </a:cxn>
                <a:cxn ang="0">
                  <a:pos x="14" y="6"/>
                </a:cxn>
                <a:cxn ang="0">
                  <a:pos x="14" y="6"/>
                </a:cxn>
                <a:cxn ang="0">
                  <a:pos x="12" y="2"/>
                </a:cxn>
                <a:cxn ang="0">
                  <a:pos x="8" y="0"/>
                </a:cxn>
              </a:cxnLst>
              <a:rect l="0" t="0" r="r" b="b"/>
              <a:pathLst>
                <a:path w="14" h="12">
                  <a:moveTo>
                    <a:pt x="8" y="0"/>
                  </a:moveTo>
                  <a:lnTo>
                    <a:pt x="8" y="0"/>
                  </a:lnTo>
                  <a:lnTo>
                    <a:pt x="2" y="2"/>
                  </a:lnTo>
                  <a:lnTo>
                    <a:pt x="0" y="6"/>
                  </a:lnTo>
                  <a:lnTo>
                    <a:pt x="0" y="6"/>
                  </a:lnTo>
                  <a:lnTo>
                    <a:pt x="2" y="10"/>
                  </a:lnTo>
                  <a:lnTo>
                    <a:pt x="8" y="12"/>
                  </a:lnTo>
                  <a:lnTo>
                    <a:pt x="8" y="12"/>
                  </a:lnTo>
                  <a:lnTo>
                    <a:pt x="12" y="10"/>
                  </a:lnTo>
                  <a:lnTo>
                    <a:pt x="14" y="6"/>
                  </a:lnTo>
                  <a:lnTo>
                    <a:pt x="14"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856" name="Freeform 199"/>
            <p:cNvSpPr/>
            <p:nvPr/>
          </p:nvSpPr>
          <p:spPr bwMode="auto">
            <a:xfrm>
              <a:off x="1516063" y="800100"/>
              <a:ext cx="22225" cy="19050"/>
            </a:xfrm>
            <a:custGeom>
              <a:avLst/>
              <a:gdLst/>
              <a:ahLst/>
              <a:cxnLst>
                <a:cxn ang="0">
                  <a:pos x="6" y="0"/>
                </a:cxn>
                <a:cxn ang="0">
                  <a:pos x="6" y="0"/>
                </a:cxn>
                <a:cxn ang="0">
                  <a:pos x="2" y="2"/>
                </a:cxn>
                <a:cxn ang="0">
                  <a:pos x="0" y="6"/>
                </a:cxn>
                <a:cxn ang="0">
                  <a:pos x="0" y="6"/>
                </a:cxn>
                <a:cxn ang="0">
                  <a:pos x="2" y="10"/>
                </a:cxn>
                <a:cxn ang="0">
                  <a:pos x="6" y="12"/>
                </a:cxn>
                <a:cxn ang="0">
                  <a:pos x="6" y="12"/>
                </a:cxn>
                <a:cxn ang="0">
                  <a:pos x="12" y="10"/>
                </a:cxn>
                <a:cxn ang="0">
                  <a:pos x="14" y="6"/>
                </a:cxn>
                <a:cxn ang="0">
                  <a:pos x="14" y="6"/>
                </a:cxn>
                <a:cxn ang="0">
                  <a:pos x="12" y="2"/>
                </a:cxn>
                <a:cxn ang="0">
                  <a:pos x="6" y="0"/>
                </a:cxn>
              </a:cxnLst>
              <a:rect l="0" t="0" r="r" b="b"/>
              <a:pathLst>
                <a:path w="14" h="12">
                  <a:moveTo>
                    <a:pt x="6" y="0"/>
                  </a:moveTo>
                  <a:lnTo>
                    <a:pt x="6" y="0"/>
                  </a:lnTo>
                  <a:lnTo>
                    <a:pt x="2" y="2"/>
                  </a:lnTo>
                  <a:lnTo>
                    <a:pt x="0" y="6"/>
                  </a:lnTo>
                  <a:lnTo>
                    <a:pt x="0" y="6"/>
                  </a:lnTo>
                  <a:lnTo>
                    <a:pt x="2" y="10"/>
                  </a:lnTo>
                  <a:lnTo>
                    <a:pt x="6" y="12"/>
                  </a:lnTo>
                  <a:lnTo>
                    <a:pt x="6" y="12"/>
                  </a:lnTo>
                  <a:lnTo>
                    <a:pt x="12" y="10"/>
                  </a:lnTo>
                  <a:lnTo>
                    <a:pt x="14" y="6"/>
                  </a:lnTo>
                  <a:lnTo>
                    <a:pt x="14" y="6"/>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857" name="Freeform 200"/>
            <p:cNvSpPr/>
            <p:nvPr/>
          </p:nvSpPr>
          <p:spPr bwMode="auto">
            <a:xfrm>
              <a:off x="1516063" y="800100"/>
              <a:ext cx="22225" cy="19050"/>
            </a:xfrm>
            <a:custGeom>
              <a:avLst/>
              <a:gdLst/>
              <a:ahLst/>
              <a:cxnLst>
                <a:cxn ang="0">
                  <a:pos x="6" y="0"/>
                </a:cxn>
                <a:cxn ang="0">
                  <a:pos x="6" y="0"/>
                </a:cxn>
                <a:cxn ang="0">
                  <a:pos x="2" y="2"/>
                </a:cxn>
                <a:cxn ang="0">
                  <a:pos x="0" y="6"/>
                </a:cxn>
                <a:cxn ang="0">
                  <a:pos x="0" y="6"/>
                </a:cxn>
                <a:cxn ang="0">
                  <a:pos x="2" y="10"/>
                </a:cxn>
                <a:cxn ang="0">
                  <a:pos x="6" y="12"/>
                </a:cxn>
                <a:cxn ang="0">
                  <a:pos x="6" y="12"/>
                </a:cxn>
                <a:cxn ang="0">
                  <a:pos x="12" y="10"/>
                </a:cxn>
                <a:cxn ang="0">
                  <a:pos x="14" y="6"/>
                </a:cxn>
                <a:cxn ang="0">
                  <a:pos x="14" y="6"/>
                </a:cxn>
                <a:cxn ang="0">
                  <a:pos x="12" y="2"/>
                </a:cxn>
                <a:cxn ang="0">
                  <a:pos x="6" y="0"/>
                </a:cxn>
              </a:cxnLst>
              <a:rect l="0" t="0" r="r" b="b"/>
              <a:pathLst>
                <a:path w="14" h="12">
                  <a:moveTo>
                    <a:pt x="6" y="0"/>
                  </a:moveTo>
                  <a:lnTo>
                    <a:pt x="6" y="0"/>
                  </a:lnTo>
                  <a:lnTo>
                    <a:pt x="2" y="2"/>
                  </a:lnTo>
                  <a:lnTo>
                    <a:pt x="0" y="6"/>
                  </a:lnTo>
                  <a:lnTo>
                    <a:pt x="0" y="6"/>
                  </a:lnTo>
                  <a:lnTo>
                    <a:pt x="2" y="10"/>
                  </a:lnTo>
                  <a:lnTo>
                    <a:pt x="6" y="12"/>
                  </a:lnTo>
                  <a:lnTo>
                    <a:pt x="6" y="12"/>
                  </a:lnTo>
                  <a:lnTo>
                    <a:pt x="12" y="10"/>
                  </a:lnTo>
                  <a:lnTo>
                    <a:pt x="14" y="6"/>
                  </a:lnTo>
                  <a:lnTo>
                    <a:pt x="14" y="6"/>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858" name="Freeform 201"/>
            <p:cNvSpPr/>
            <p:nvPr/>
          </p:nvSpPr>
          <p:spPr bwMode="auto">
            <a:xfrm>
              <a:off x="3617913" y="276225"/>
              <a:ext cx="34925" cy="34925"/>
            </a:xfrm>
            <a:custGeom>
              <a:avLst/>
              <a:gdLst/>
              <a:ahLst/>
              <a:cxnLst>
                <a:cxn ang="0">
                  <a:pos x="10" y="0"/>
                </a:cxn>
                <a:cxn ang="0">
                  <a:pos x="10" y="0"/>
                </a:cxn>
                <a:cxn ang="0">
                  <a:pos x="6" y="0"/>
                </a:cxn>
                <a:cxn ang="0">
                  <a:pos x="2" y="2"/>
                </a:cxn>
                <a:cxn ang="0">
                  <a:pos x="0" y="6"/>
                </a:cxn>
                <a:cxn ang="0">
                  <a:pos x="0" y="10"/>
                </a:cxn>
                <a:cxn ang="0">
                  <a:pos x="0" y="10"/>
                </a:cxn>
                <a:cxn ang="0">
                  <a:pos x="0" y="16"/>
                </a:cxn>
                <a:cxn ang="0">
                  <a:pos x="2" y="18"/>
                </a:cxn>
                <a:cxn ang="0">
                  <a:pos x="6" y="22"/>
                </a:cxn>
                <a:cxn ang="0">
                  <a:pos x="10" y="22"/>
                </a:cxn>
                <a:cxn ang="0">
                  <a:pos x="10" y="22"/>
                </a:cxn>
                <a:cxn ang="0">
                  <a:pos x="16" y="22"/>
                </a:cxn>
                <a:cxn ang="0">
                  <a:pos x="18" y="18"/>
                </a:cxn>
                <a:cxn ang="0">
                  <a:pos x="22" y="16"/>
                </a:cxn>
                <a:cxn ang="0">
                  <a:pos x="22" y="10"/>
                </a:cxn>
                <a:cxn ang="0">
                  <a:pos x="22" y="10"/>
                </a:cxn>
                <a:cxn ang="0">
                  <a:pos x="22" y="6"/>
                </a:cxn>
                <a:cxn ang="0">
                  <a:pos x="18" y="2"/>
                </a:cxn>
                <a:cxn ang="0">
                  <a:pos x="16" y="0"/>
                </a:cxn>
                <a:cxn ang="0">
                  <a:pos x="10" y="0"/>
                </a:cxn>
              </a:cxnLst>
              <a:rect l="0" t="0" r="r" b="b"/>
              <a:pathLst>
                <a:path w="22" h="22">
                  <a:moveTo>
                    <a:pt x="10" y="0"/>
                  </a:moveTo>
                  <a:lnTo>
                    <a:pt x="10" y="0"/>
                  </a:lnTo>
                  <a:lnTo>
                    <a:pt x="6" y="0"/>
                  </a:lnTo>
                  <a:lnTo>
                    <a:pt x="2" y="2"/>
                  </a:lnTo>
                  <a:lnTo>
                    <a:pt x="0" y="6"/>
                  </a:lnTo>
                  <a:lnTo>
                    <a:pt x="0" y="10"/>
                  </a:lnTo>
                  <a:lnTo>
                    <a:pt x="0" y="10"/>
                  </a:lnTo>
                  <a:lnTo>
                    <a:pt x="0" y="16"/>
                  </a:lnTo>
                  <a:lnTo>
                    <a:pt x="2" y="18"/>
                  </a:lnTo>
                  <a:lnTo>
                    <a:pt x="6" y="22"/>
                  </a:lnTo>
                  <a:lnTo>
                    <a:pt x="10" y="22"/>
                  </a:lnTo>
                  <a:lnTo>
                    <a:pt x="10" y="22"/>
                  </a:lnTo>
                  <a:lnTo>
                    <a:pt x="16" y="22"/>
                  </a:lnTo>
                  <a:lnTo>
                    <a:pt x="18" y="18"/>
                  </a:lnTo>
                  <a:lnTo>
                    <a:pt x="22" y="16"/>
                  </a:lnTo>
                  <a:lnTo>
                    <a:pt x="22" y="10"/>
                  </a:lnTo>
                  <a:lnTo>
                    <a:pt x="22" y="10"/>
                  </a:lnTo>
                  <a:lnTo>
                    <a:pt x="22" y="6"/>
                  </a:lnTo>
                  <a:lnTo>
                    <a:pt x="18" y="2"/>
                  </a:lnTo>
                  <a:lnTo>
                    <a:pt x="16" y="0"/>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859" name="Freeform 202"/>
            <p:cNvSpPr/>
            <p:nvPr/>
          </p:nvSpPr>
          <p:spPr bwMode="auto">
            <a:xfrm>
              <a:off x="3617913" y="276225"/>
              <a:ext cx="34925" cy="34925"/>
            </a:xfrm>
            <a:custGeom>
              <a:avLst/>
              <a:gdLst/>
              <a:ahLst/>
              <a:cxnLst>
                <a:cxn ang="0">
                  <a:pos x="10" y="0"/>
                </a:cxn>
                <a:cxn ang="0">
                  <a:pos x="10" y="0"/>
                </a:cxn>
                <a:cxn ang="0">
                  <a:pos x="6" y="0"/>
                </a:cxn>
                <a:cxn ang="0">
                  <a:pos x="2" y="2"/>
                </a:cxn>
                <a:cxn ang="0">
                  <a:pos x="0" y="6"/>
                </a:cxn>
                <a:cxn ang="0">
                  <a:pos x="0" y="10"/>
                </a:cxn>
                <a:cxn ang="0">
                  <a:pos x="0" y="10"/>
                </a:cxn>
                <a:cxn ang="0">
                  <a:pos x="0" y="16"/>
                </a:cxn>
                <a:cxn ang="0">
                  <a:pos x="2" y="18"/>
                </a:cxn>
                <a:cxn ang="0">
                  <a:pos x="6" y="22"/>
                </a:cxn>
                <a:cxn ang="0">
                  <a:pos x="10" y="22"/>
                </a:cxn>
                <a:cxn ang="0">
                  <a:pos x="10" y="22"/>
                </a:cxn>
                <a:cxn ang="0">
                  <a:pos x="16" y="22"/>
                </a:cxn>
                <a:cxn ang="0">
                  <a:pos x="18" y="18"/>
                </a:cxn>
                <a:cxn ang="0">
                  <a:pos x="22" y="16"/>
                </a:cxn>
                <a:cxn ang="0">
                  <a:pos x="22" y="10"/>
                </a:cxn>
                <a:cxn ang="0">
                  <a:pos x="22" y="10"/>
                </a:cxn>
                <a:cxn ang="0">
                  <a:pos x="22" y="6"/>
                </a:cxn>
                <a:cxn ang="0">
                  <a:pos x="18" y="2"/>
                </a:cxn>
                <a:cxn ang="0">
                  <a:pos x="16" y="0"/>
                </a:cxn>
                <a:cxn ang="0">
                  <a:pos x="10" y="0"/>
                </a:cxn>
              </a:cxnLst>
              <a:rect l="0" t="0" r="r" b="b"/>
              <a:pathLst>
                <a:path w="22" h="22">
                  <a:moveTo>
                    <a:pt x="10" y="0"/>
                  </a:moveTo>
                  <a:lnTo>
                    <a:pt x="10" y="0"/>
                  </a:lnTo>
                  <a:lnTo>
                    <a:pt x="6" y="0"/>
                  </a:lnTo>
                  <a:lnTo>
                    <a:pt x="2" y="2"/>
                  </a:lnTo>
                  <a:lnTo>
                    <a:pt x="0" y="6"/>
                  </a:lnTo>
                  <a:lnTo>
                    <a:pt x="0" y="10"/>
                  </a:lnTo>
                  <a:lnTo>
                    <a:pt x="0" y="10"/>
                  </a:lnTo>
                  <a:lnTo>
                    <a:pt x="0" y="16"/>
                  </a:lnTo>
                  <a:lnTo>
                    <a:pt x="2" y="18"/>
                  </a:lnTo>
                  <a:lnTo>
                    <a:pt x="6" y="22"/>
                  </a:lnTo>
                  <a:lnTo>
                    <a:pt x="10" y="22"/>
                  </a:lnTo>
                  <a:lnTo>
                    <a:pt x="10" y="22"/>
                  </a:lnTo>
                  <a:lnTo>
                    <a:pt x="16" y="22"/>
                  </a:lnTo>
                  <a:lnTo>
                    <a:pt x="18" y="18"/>
                  </a:lnTo>
                  <a:lnTo>
                    <a:pt x="22" y="16"/>
                  </a:lnTo>
                  <a:lnTo>
                    <a:pt x="22" y="10"/>
                  </a:lnTo>
                  <a:lnTo>
                    <a:pt x="22" y="10"/>
                  </a:lnTo>
                  <a:lnTo>
                    <a:pt x="22" y="6"/>
                  </a:lnTo>
                  <a:lnTo>
                    <a:pt x="18" y="2"/>
                  </a:lnTo>
                  <a:lnTo>
                    <a:pt x="16" y="0"/>
                  </a:lnTo>
                  <a:lnTo>
                    <a:pt x="10"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860" name="Freeform 203"/>
            <p:cNvSpPr/>
            <p:nvPr/>
          </p:nvSpPr>
          <p:spPr bwMode="auto">
            <a:xfrm>
              <a:off x="2230438" y="641350"/>
              <a:ext cx="50800" cy="53975"/>
            </a:xfrm>
            <a:custGeom>
              <a:avLst/>
              <a:gdLst/>
              <a:ahLst/>
              <a:cxnLst>
                <a:cxn ang="0">
                  <a:pos x="16" y="0"/>
                </a:cxn>
                <a:cxn ang="0">
                  <a:pos x="16" y="0"/>
                </a:cxn>
                <a:cxn ang="0">
                  <a:pos x="10" y="0"/>
                </a:cxn>
                <a:cxn ang="0">
                  <a:pos x="4" y="4"/>
                </a:cxn>
                <a:cxn ang="0">
                  <a:pos x="0" y="10"/>
                </a:cxn>
                <a:cxn ang="0">
                  <a:pos x="0" y="16"/>
                </a:cxn>
                <a:cxn ang="0">
                  <a:pos x="0" y="16"/>
                </a:cxn>
                <a:cxn ang="0">
                  <a:pos x="0" y="22"/>
                </a:cxn>
                <a:cxn ang="0">
                  <a:pos x="4" y="28"/>
                </a:cxn>
                <a:cxn ang="0">
                  <a:pos x="10" y="32"/>
                </a:cxn>
                <a:cxn ang="0">
                  <a:pos x="16" y="34"/>
                </a:cxn>
                <a:cxn ang="0">
                  <a:pos x="16" y="34"/>
                </a:cxn>
                <a:cxn ang="0">
                  <a:pos x="22" y="32"/>
                </a:cxn>
                <a:cxn ang="0">
                  <a:pos x="28" y="28"/>
                </a:cxn>
                <a:cxn ang="0">
                  <a:pos x="32" y="22"/>
                </a:cxn>
                <a:cxn ang="0">
                  <a:pos x="32" y="16"/>
                </a:cxn>
                <a:cxn ang="0">
                  <a:pos x="32" y="16"/>
                </a:cxn>
                <a:cxn ang="0">
                  <a:pos x="32" y="10"/>
                </a:cxn>
                <a:cxn ang="0">
                  <a:pos x="28" y="4"/>
                </a:cxn>
                <a:cxn ang="0">
                  <a:pos x="22" y="0"/>
                </a:cxn>
                <a:cxn ang="0">
                  <a:pos x="16" y="0"/>
                </a:cxn>
              </a:cxnLst>
              <a:rect l="0" t="0" r="r" b="b"/>
              <a:pathLst>
                <a:path w="32" h="34">
                  <a:moveTo>
                    <a:pt x="16" y="0"/>
                  </a:moveTo>
                  <a:lnTo>
                    <a:pt x="16" y="0"/>
                  </a:lnTo>
                  <a:lnTo>
                    <a:pt x="10" y="0"/>
                  </a:lnTo>
                  <a:lnTo>
                    <a:pt x="4" y="4"/>
                  </a:lnTo>
                  <a:lnTo>
                    <a:pt x="0" y="10"/>
                  </a:lnTo>
                  <a:lnTo>
                    <a:pt x="0" y="16"/>
                  </a:lnTo>
                  <a:lnTo>
                    <a:pt x="0" y="16"/>
                  </a:lnTo>
                  <a:lnTo>
                    <a:pt x="0" y="22"/>
                  </a:lnTo>
                  <a:lnTo>
                    <a:pt x="4" y="28"/>
                  </a:lnTo>
                  <a:lnTo>
                    <a:pt x="10" y="32"/>
                  </a:lnTo>
                  <a:lnTo>
                    <a:pt x="16" y="34"/>
                  </a:lnTo>
                  <a:lnTo>
                    <a:pt x="16" y="34"/>
                  </a:lnTo>
                  <a:lnTo>
                    <a:pt x="22" y="32"/>
                  </a:lnTo>
                  <a:lnTo>
                    <a:pt x="28" y="28"/>
                  </a:lnTo>
                  <a:lnTo>
                    <a:pt x="32" y="22"/>
                  </a:lnTo>
                  <a:lnTo>
                    <a:pt x="32" y="16"/>
                  </a:lnTo>
                  <a:lnTo>
                    <a:pt x="32" y="16"/>
                  </a:lnTo>
                  <a:lnTo>
                    <a:pt x="32" y="10"/>
                  </a:lnTo>
                  <a:lnTo>
                    <a:pt x="28" y="4"/>
                  </a:lnTo>
                  <a:lnTo>
                    <a:pt x="22" y="0"/>
                  </a:lnTo>
                  <a:lnTo>
                    <a:pt x="1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861" name="Freeform 204"/>
            <p:cNvSpPr/>
            <p:nvPr/>
          </p:nvSpPr>
          <p:spPr bwMode="auto">
            <a:xfrm>
              <a:off x="2230438" y="641350"/>
              <a:ext cx="50800" cy="53975"/>
            </a:xfrm>
            <a:custGeom>
              <a:avLst/>
              <a:gdLst/>
              <a:ahLst/>
              <a:cxnLst>
                <a:cxn ang="0">
                  <a:pos x="16" y="0"/>
                </a:cxn>
                <a:cxn ang="0">
                  <a:pos x="16" y="0"/>
                </a:cxn>
                <a:cxn ang="0">
                  <a:pos x="10" y="0"/>
                </a:cxn>
                <a:cxn ang="0">
                  <a:pos x="4" y="4"/>
                </a:cxn>
                <a:cxn ang="0">
                  <a:pos x="0" y="10"/>
                </a:cxn>
                <a:cxn ang="0">
                  <a:pos x="0" y="16"/>
                </a:cxn>
                <a:cxn ang="0">
                  <a:pos x="0" y="16"/>
                </a:cxn>
                <a:cxn ang="0">
                  <a:pos x="0" y="22"/>
                </a:cxn>
                <a:cxn ang="0">
                  <a:pos x="4" y="28"/>
                </a:cxn>
                <a:cxn ang="0">
                  <a:pos x="10" y="32"/>
                </a:cxn>
                <a:cxn ang="0">
                  <a:pos x="16" y="34"/>
                </a:cxn>
                <a:cxn ang="0">
                  <a:pos x="16" y="34"/>
                </a:cxn>
                <a:cxn ang="0">
                  <a:pos x="22" y="32"/>
                </a:cxn>
                <a:cxn ang="0">
                  <a:pos x="28" y="28"/>
                </a:cxn>
                <a:cxn ang="0">
                  <a:pos x="32" y="22"/>
                </a:cxn>
                <a:cxn ang="0">
                  <a:pos x="32" y="16"/>
                </a:cxn>
                <a:cxn ang="0">
                  <a:pos x="32" y="16"/>
                </a:cxn>
                <a:cxn ang="0">
                  <a:pos x="32" y="10"/>
                </a:cxn>
                <a:cxn ang="0">
                  <a:pos x="28" y="4"/>
                </a:cxn>
                <a:cxn ang="0">
                  <a:pos x="22" y="0"/>
                </a:cxn>
                <a:cxn ang="0">
                  <a:pos x="16" y="0"/>
                </a:cxn>
              </a:cxnLst>
              <a:rect l="0" t="0" r="r" b="b"/>
              <a:pathLst>
                <a:path w="32" h="34">
                  <a:moveTo>
                    <a:pt x="16" y="0"/>
                  </a:moveTo>
                  <a:lnTo>
                    <a:pt x="16" y="0"/>
                  </a:lnTo>
                  <a:lnTo>
                    <a:pt x="10" y="0"/>
                  </a:lnTo>
                  <a:lnTo>
                    <a:pt x="4" y="4"/>
                  </a:lnTo>
                  <a:lnTo>
                    <a:pt x="0" y="10"/>
                  </a:lnTo>
                  <a:lnTo>
                    <a:pt x="0" y="16"/>
                  </a:lnTo>
                  <a:lnTo>
                    <a:pt x="0" y="16"/>
                  </a:lnTo>
                  <a:lnTo>
                    <a:pt x="0" y="22"/>
                  </a:lnTo>
                  <a:lnTo>
                    <a:pt x="4" y="28"/>
                  </a:lnTo>
                  <a:lnTo>
                    <a:pt x="10" y="32"/>
                  </a:lnTo>
                  <a:lnTo>
                    <a:pt x="16" y="34"/>
                  </a:lnTo>
                  <a:lnTo>
                    <a:pt x="16" y="34"/>
                  </a:lnTo>
                  <a:lnTo>
                    <a:pt x="22" y="32"/>
                  </a:lnTo>
                  <a:lnTo>
                    <a:pt x="28" y="28"/>
                  </a:lnTo>
                  <a:lnTo>
                    <a:pt x="32" y="22"/>
                  </a:lnTo>
                  <a:lnTo>
                    <a:pt x="32" y="16"/>
                  </a:lnTo>
                  <a:lnTo>
                    <a:pt x="32" y="16"/>
                  </a:lnTo>
                  <a:lnTo>
                    <a:pt x="32" y="10"/>
                  </a:lnTo>
                  <a:lnTo>
                    <a:pt x="28" y="4"/>
                  </a:lnTo>
                  <a:lnTo>
                    <a:pt x="22" y="0"/>
                  </a:lnTo>
                  <a:lnTo>
                    <a:pt x="1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862" name="Freeform 206"/>
            <p:cNvSpPr/>
            <p:nvPr/>
          </p:nvSpPr>
          <p:spPr bwMode="auto">
            <a:xfrm>
              <a:off x="2719388" y="730250"/>
              <a:ext cx="69850" cy="69850"/>
            </a:xfrm>
            <a:custGeom>
              <a:avLst/>
              <a:gdLst/>
              <a:ahLst/>
              <a:cxnLst>
                <a:cxn ang="0">
                  <a:pos x="22" y="0"/>
                </a:cxn>
                <a:cxn ang="0">
                  <a:pos x="22" y="0"/>
                </a:cxn>
                <a:cxn ang="0">
                  <a:pos x="14" y="2"/>
                </a:cxn>
                <a:cxn ang="0">
                  <a:pos x="6" y="6"/>
                </a:cxn>
                <a:cxn ang="0">
                  <a:pos x="2" y="14"/>
                </a:cxn>
                <a:cxn ang="0">
                  <a:pos x="0" y="22"/>
                </a:cxn>
                <a:cxn ang="0">
                  <a:pos x="0" y="22"/>
                </a:cxn>
                <a:cxn ang="0">
                  <a:pos x="2" y="30"/>
                </a:cxn>
                <a:cxn ang="0">
                  <a:pos x="6" y="38"/>
                </a:cxn>
                <a:cxn ang="0">
                  <a:pos x="14" y="42"/>
                </a:cxn>
                <a:cxn ang="0">
                  <a:pos x="22" y="44"/>
                </a:cxn>
                <a:cxn ang="0">
                  <a:pos x="22" y="44"/>
                </a:cxn>
                <a:cxn ang="0">
                  <a:pos x="30" y="42"/>
                </a:cxn>
                <a:cxn ang="0">
                  <a:pos x="38" y="38"/>
                </a:cxn>
                <a:cxn ang="0">
                  <a:pos x="42" y="30"/>
                </a:cxn>
                <a:cxn ang="0">
                  <a:pos x="44" y="22"/>
                </a:cxn>
                <a:cxn ang="0">
                  <a:pos x="44" y="22"/>
                </a:cxn>
                <a:cxn ang="0">
                  <a:pos x="42" y="14"/>
                </a:cxn>
                <a:cxn ang="0">
                  <a:pos x="38" y="6"/>
                </a:cxn>
                <a:cxn ang="0">
                  <a:pos x="30" y="2"/>
                </a:cxn>
                <a:cxn ang="0">
                  <a:pos x="22" y="0"/>
                </a:cxn>
              </a:cxnLst>
              <a:rect l="0" t="0" r="r" b="b"/>
              <a:pathLst>
                <a:path w="44" h="44">
                  <a:moveTo>
                    <a:pt x="22" y="0"/>
                  </a:moveTo>
                  <a:lnTo>
                    <a:pt x="22" y="0"/>
                  </a:lnTo>
                  <a:lnTo>
                    <a:pt x="14" y="2"/>
                  </a:lnTo>
                  <a:lnTo>
                    <a:pt x="6" y="6"/>
                  </a:lnTo>
                  <a:lnTo>
                    <a:pt x="2" y="14"/>
                  </a:lnTo>
                  <a:lnTo>
                    <a:pt x="0" y="22"/>
                  </a:lnTo>
                  <a:lnTo>
                    <a:pt x="0" y="22"/>
                  </a:lnTo>
                  <a:lnTo>
                    <a:pt x="2" y="30"/>
                  </a:lnTo>
                  <a:lnTo>
                    <a:pt x="6" y="38"/>
                  </a:lnTo>
                  <a:lnTo>
                    <a:pt x="14" y="42"/>
                  </a:lnTo>
                  <a:lnTo>
                    <a:pt x="22" y="44"/>
                  </a:lnTo>
                  <a:lnTo>
                    <a:pt x="22" y="44"/>
                  </a:lnTo>
                  <a:lnTo>
                    <a:pt x="30" y="42"/>
                  </a:lnTo>
                  <a:lnTo>
                    <a:pt x="38" y="38"/>
                  </a:lnTo>
                  <a:lnTo>
                    <a:pt x="42" y="30"/>
                  </a:lnTo>
                  <a:lnTo>
                    <a:pt x="44" y="22"/>
                  </a:lnTo>
                  <a:lnTo>
                    <a:pt x="44" y="22"/>
                  </a:lnTo>
                  <a:lnTo>
                    <a:pt x="42" y="14"/>
                  </a:lnTo>
                  <a:lnTo>
                    <a:pt x="38" y="6"/>
                  </a:lnTo>
                  <a:lnTo>
                    <a:pt x="30" y="2"/>
                  </a:lnTo>
                  <a:lnTo>
                    <a:pt x="2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863" name="Freeform 207"/>
            <p:cNvSpPr/>
            <p:nvPr/>
          </p:nvSpPr>
          <p:spPr bwMode="auto">
            <a:xfrm>
              <a:off x="2719388" y="730250"/>
              <a:ext cx="69850" cy="69850"/>
            </a:xfrm>
            <a:custGeom>
              <a:avLst/>
              <a:gdLst/>
              <a:ahLst/>
              <a:cxnLst>
                <a:cxn ang="0">
                  <a:pos x="22" y="0"/>
                </a:cxn>
                <a:cxn ang="0">
                  <a:pos x="22" y="0"/>
                </a:cxn>
                <a:cxn ang="0">
                  <a:pos x="14" y="2"/>
                </a:cxn>
                <a:cxn ang="0">
                  <a:pos x="6" y="6"/>
                </a:cxn>
                <a:cxn ang="0">
                  <a:pos x="2" y="14"/>
                </a:cxn>
                <a:cxn ang="0">
                  <a:pos x="0" y="22"/>
                </a:cxn>
                <a:cxn ang="0">
                  <a:pos x="0" y="22"/>
                </a:cxn>
                <a:cxn ang="0">
                  <a:pos x="2" y="30"/>
                </a:cxn>
                <a:cxn ang="0">
                  <a:pos x="6" y="38"/>
                </a:cxn>
                <a:cxn ang="0">
                  <a:pos x="14" y="42"/>
                </a:cxn>
                <a:cxn ang="0">
                  <a:pos x="22" y="44"/>
                </a:cxn>
                <a:cxn ang="0">
                  <a:pos x="22" y="44"/>
                </a:cxn>
                <a:cxn ang="0">
                  <a:pos x="30" y="42"/>
                </a:cxn>
                <a:cxn ang="0">
                  <a:pos x="38" y="38"/>
                </a:cxn>
                <a:cxn ang="0">
                  <a:pos x="42" y="30"/>
                </a:cxn>
                <a:cxn ang="0">
                  <a:pos x="44" y="22"/>
                </a:cxn>
                <a:cxn ang="0">
                  <a:pos x="44" y="22"/>
                </a:cxn>
                <a:cxn ang="0">
                  <a:pos x="42" y="14"/>
                </a:cxn>
                <a:cxn ang="0">
                  <a:pos x="38" y="6"/>
                </a:cxn>
                <a:cxn ang="0">
                  <a:pos x="30" y="2"/>
                </a:cxn>
                <a:cxn ang="0">
                  <a:pos x="22" y="0"/>
                </a:cxn>
              </a:cxnLst>
              <a:rect l="0" t="0" r="r" b="b"/>
              <a:pathLst>
                <a:path w="44" h="44">
                  <a:moveTo>
                    <a:pt x="22" y="0"/>
                  </a:moveTo>
                  <a:lnTo>
                    <a:pt x="22" y="0"/>
                  </a:lnTo>
                  <a:lnTo>
                    <a:pt x="14" y="2"/>
                  </a:lnTo>
                  <a:lnTo>
                    <a:pt x="6" y="6"/>
                  </a:lnTo>
                  <a:lnTo>
                    <a:pt x="2" y="14"/>
                  </a:lnTo>
                  <a:lnTo>
                    <a:pt x="0" y="22"/>
                  </a:lnTo>
                  <a:lnTo>
                    <a:pt x="0" y="22"/>
                  </a:lnTo>
                  <a:lnTo>
                    <a:pt x="2" y="30"/>
                  </a:lnTo>
                  <a:lnTo>
                    <a:pt x="6" y="38"/>
                  </a:lnTo>
                  <a:lnTo>
                    <a:pt x="14" y="42"/>
                  </a:lnTo>
                  <a:lnTo>
                    <a:pt x="22" y="44"/>
                  </a:lnTo>
                  <a:lnTo>
                    <a:pt x="22" y="44"/>
                  </a:lnTo>
                  <a:lnTo>
                    <a:pt x="30" y="42"/>
                  </a:lnTo>
                  <a:lnTo>
                    <a:pt x="38" y="38"/>
                  </a:lnTo>
                  <a:lnTo>
                    <a:pt x="42" y="30"/>
                  </a:lnTo>
                  <a:lnTo>
                    <a:pt x="44" y="22"/>
                  </a:lnTo>
                  <a:lnTo>
                    <a:pt x="44" y="22"/>
                  </a:lnTo>
                  <a:lnTo>
                    <a:pt x="42" y="14"/>
                  </a:lnTo>
                  <a:lnTo>
                    <a:pt x="38" y="6"/>
                  </a:lnTo>
                  <a:lnTo>
                    <a:pt x="30" y="2"/>
                  </a:lnTo>
                  <a:lnTo>
                    <a:pt x="22"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864" name="Freeform 208"/>
            <p:cNvSpPr/>
            <p:nvPr/>
          </p:nvSpPr>
          <p:spPr bwMode="auto">
            <a:xfrm>
              <a:off x="3100388" y="720725"/>
              <a:ext cx="38100" cy="34925"/>
            </a:xfrm>
            <a:custGeom>
              <a:avLst/>
              <a:gdLst/>
              <a:ahLst/>
              <a:cxnLst>
                <a:cxn ang="0">
                  <a:pos x="12" y="0"/>
                </a:cxn>
                <a:cxn ang="0">
                  <a:pos x="12" y="0"/>
                </a:cxn>
                <a:cxn ang="0">
                  <a:pos x="8" y="0"/>
                </a:cxn>
                <a:cxn ang="0">
                  <a:pos x="4" y="4"/>
                </a:cxn>
                <a:cxn ang="0">
                  <a:pos x="2" y="6"/>
                </a:cxn>
                <a:cxn ang="0">
                  <a:pos x="0" y="12"/>
                </a:cxn>
                <a:cxn ang="0">
                  <a:pos x="0" y="12"/>
                </a:cxn>
                <a:cxn ang="0">
                  <a:pos x="2" y="16"/>
                </a:cxn>
                <a:cxn ang="0">
                  <a:pos x="4" y="20"/>
                </a:cxn>
                <a:cxn ang="0">
                  <a:pos x="8" y="22"/>
                </a:cxn>
                <a:cxn ang="0">
                  <a:pos x="12" y="22"/>
                </a:cxn>
                <a:cxn ang="0">
                  <a:pos x="12" y="22"/>
                </a:cxn>
                <a:cxn ang="0">
                  <a:pos x="16" y="22"/>
                </a:cxn>
                <a:cxn ang="0">
                  <a:pos x="20" y="20"/>
                </a:cxn>
                <a:cxn ang="0">
                  <a:pos x="22" y="16"/>
                </a:cxn>
                <a:cxn ang="0">
                  <a:pos x="24" y="12"/>
                </a:cxn>
                <a:cxn ang="0">
                  <a:pos x="24" y="12"/>
                </a:cxn>
                <a:cxn ang="0">
                  <a:pos x="22" y="6"/>
                </a:cxn>
                <a:cxn ang="0">
                  <a:pos x="20" y="4"/>
                </a:cxn>
                <a:cxn ang="0">
                  <a:pos x="16" y="0"/>
                </a:cxn>
                <a:cxn ang="0">
                  <a:pos x="12" y="0"/>
                </a:cxn>
              </a:cxnLst>
              <a:rect l="0" t="0" r="r" b="b"/>
              <a:pathLst>
                <a:path w="24" h="22">
                  <a:moveTo>
                    <a:pt x="12" y="0"/>
                  </a:moveTo>
                  <a:lnTo>
                    <a:pt x="12" y="0"/>
                  </a:lnTo>
                  <a:lnTo>
                    <a:pt x="8" y="0"/>
                  </a:lnTo>
                  <a:lnTo>
                    <a:pt x="4" y="4"/>
                  </a:lnTo>
                  <a:lnTo>
                    <a:pt x="2" y="6"/>
                  </a:lnTo>
                  <a:lnTo>
                    <a:pt x="0" y="12"/>
                  </a:lnTo>
                  <a:lnTo>
                    <a:pt x="0" y="12"/>
                  </a:lnTo>
                  <a:lnTo>
                    <a:pt x="2" y="16"/>
                  </a:lnTo>
                  <a:lnTo>
                    <a:pt x="4" y="20"/>
                  </a:lnTo>
                  <a:lnTo>
                    <a:pt x="8" y="22"/>
                  </a:lnTo>
                  <a:lnTo>
                    <a:pt x="12" y="22"/>
                  </a:lnTo>
                  <a:lnTo>
                    <a:pt x="12" y="22"/>
                  </a:lnTo>
                  <a:lnTo>
                    <a:pt x="16" y="22"/>
                  </a:lnTo>
                  <a:lnTo>
                    <a:pt x="20" y="20"/>
                  </a:lnTo>
                  <a:lnTo>
                    <a:pt x="22" y="16"/>
                  </a:lnTo>
                  <a:lnTo>
                    <a:pt x="24" y="12"/>
                  </a:lnTo>
                  <a:lnTo>
                    <a:pt x="24" y="12"/>
                  </a:lnTo>
                  <a:lnTo>
                    <a:pt x="22" y="6"/>
                  </a:lnTo>
                  <a:lnTo>
                    <a:pt x="20" y="4"/>
                  </a:lnTo>
                  <a:lnTo>
                    <a:pt x="16" y="0"/>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865" name="Freeform 209"/>
            <p:cNvSpPr/>
            <p:nvPr/>
          </p:nvSpPr>
          <p:spPr bwMode="auto">
            <a:xfrm>
              <a:off x="3100388" y="720725"/>
              <a:ext cx="38100" cy="34925"/>
            </a:xfrm>
            <a:custGeom>
              <a:avLst/>
              <a:gdLst/>
              <a:ahLst/>
              <a:cxnLst>
                <a:cxn ang="0">
                  <a:pos x="12" y="0"/>
                </a:cxn>
                <a:cxn ang="0">
                  <a:pos x="12" y="0"/>
                </a:cxn>
                <a:cxn ang="0">
                  <a:pos x="8" y="0"/>
                </a:cxn>
                <a:cxn ang="0">
                  <a:pos x="4" y="4"/>
                </a:cxn>
                <a:cxn ang="0">
                  <a:pos x="2" y="6"/>
                </a:cxn>
                <a:cxn ang="0">
                  <a:pos x="0" y="12"/>
                </a:cxn>
                <a:cxn ang="0">
                  <a:pos x="0" y="12"/>
                </a:cxn>
                <a:cxn ang="0">
                  <a:pos x="2" y="16"/>
                </a:cxn>
                <a:cxn ang="0">
                  <a:pos x="4" y="20"/>
                </a:cxn>
                <a:cxn ang="0">
                  <a:pos x="8" y="22"/>
                </a:cxn>
                <a:cxn ang="0">
                  <a:pos x="12" y="22"/>
                </a:cxn>
                <a:cxn ang="0">
                  <a:pos x="12" y="22"/>
                </a:cxn>
                <a:cxn ang="0">
                  <a:pos x="16" y="22"/>
                </a:cxn>
                <a:cxn ang="0">
                  <a:pos x="20" y="20"/>
                </a:cxn>
                <a:cxn ang="0">
                  <a:pos x="22" y="16"/>
                </a:cxn>
                <a:cxn ang="0">
                  <a:pos x="24" y="12"/>
                </a:cxn>
                <a:cxn ang="0">
                  <a:pos x="24" y="12"/>
                </a:cxn>
                <a:cxn ang="0">
                  <a:pos x="22" y="6"/>
                </a:cxn>
                <a:cxn ang="0">
                  <a:pos x="20" y="4"/>
                </a:cxn>
                <a:cxn ang="0">
                  <a:pos x="16" y="0"/>
                </a:cxn>
                <a:cxn ang="0">
                  <a:pos x="12" y="0"/>
                </a:cxn>
              </a:cxnLst>
              <a:rect l="0" t="0" r="r" b="b"/>
              <a:pathLst>
                <a:path w="24" h="22">
                  <a:moveTo>
                    <a:pt x="12" y="0"/>
                  </a:moveTo>
                  <a:lnTo>
                    <a:pt x="12" y="0"/>
                  </a:lnTo>
                  <a:lnTo>
                    <a:pt x="8" y="0"/>
                  </a:lnTo>
                  <a:lnTo>
                    <a:pt x="4" y="4"/>
                  </a:lnTo>
                  <a:lnTo>
                    <a:pt x="2" y="6"/>
                  </a:lnTo>
                  <a:lnTo>
                    <a:pt x="0" y="12"/>
                  </a:lnTo>
                  <a:lnTo>
                    <a:pt x="0" y="12"/>
                  </a:lnTo>
                  <a:lnTo>
                    <a:pt x="2" y="16"/>
                  </a:lnTo>
                  <a:lnTo>
                    <a:pt x="4" y="20"/>
                  </a:lnTo>
                  <a:lnTo>
                    <a:pt x="8" y="22"/>
                  </a:lnTo>
                  <a:lnTo>
                    <a:pt x="12" y="22"/>
                  </a:lnTo>
                  <a:lnTo>
                    <a:pt x="12" y="22"/>
                  </a:lnTo>
                  <a:lnTo>
                    <a:pt x="16" y="22"/>
                  </a:lnTo>
                  <a:lnTo>
                    <a:pt x="20" y="20"/>
                  </a:lnTo>
                  <a:lnTo>
                    <a:pt x="22" y="16"/>
                  </a:lnTo>
                  <a:lnTo>
                    <a:pt x="24" y="12"/>
                  </a:lnTo>
                  <a:lnTo>
                    <a:pt x="24" y="12"/>
                  </a:lnTo>
                  <a:lnTo>
                    <a:pt x="22" y="6"/>
                  </a:lnTo>
                  <a:lnTo>
                    <a:pt x="20" y="4"/>
                  </a:lnTo>
                  <a:lnTo>
                    <a:pt x="16" y="0"/>
                  </a:lnTo>
                  <a:lnTo>
                    <a:pt x="12"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866" name="Freeform 210"/>
            <p:cNvSpPr/>
            <p:nvPr/>
          </p:nvSpPr>
          <p:spPr bwMode="auto">
            <a:xfrm>
              <a:off x="2640013" y="942975"/>
              <a:ext cx="34925" cy="34925"/>
            </a:xfrm>
            <a:custGeom>
              <a:avLst/>
              <a:gdLst/>
              <a:ahLst/>
              <a:cxnLst>
                <a:cxn ang="0">
                  <a:pos x="10" y="0"/>
                </a:cxn>
                <a:cxn ang="0">
                  <a:pos x="10" y="0"/>
                </a:cxn>
                <a:cxn ang="0">
                  <a:pos x="6" y="0"/>
                </a:cxn>
                <a:cxn ang="0">
                  <a:pos x="2" y="4"/>
                </a:cxn>
                <a:cxn ang="0">
                  <a:pos x="0" y="6"/>
                </a:cxn>
                <a:cxn ang="0">
                  <a:pos x="0" y="12"/>
                </a:cxn>
                <a:cxn ang="0">
                  <a:pos x="0" y="12"/>
                </a:cxn>
                <a:cxn ang="0">
                  <a:pos x="0" y="16"/>
                </a:cxn>
                <a:cxn ang="0">
                  <a:pos x="2" y="20"/>
                </a:cxn>
                <a:cxn ang="0">
                  <a:pos x="6" y="22"/>
                </a:cxn>
                <a:cxn ang="0">
                  <a:pos x="10" y="22"/>
                </a:cxn>
                <a:cxn ang="0">
                  <a:pos x="10" y="22"/>
                </a:cxn>
                <a:cxn ang="0">
                  <a:pos x="14" y="22"/>
                </a:cxn>
                <a:cxn ang="0">
                  <a:pos x="18" y="20"/>
                </a:cxn>
                <a:cxn ang="0">
                  <a:pos x="20" y="16"/>
                </a:cxn>
                <a:cxn ang="0">
                  <a:pos x="22" y="12"/>
                </a:cxn>
                <a:cxn ang="0">
                  <a:pos x="22" y="12"/>
                </a:cxn>
                <a:cxn ang="0">
                  <a:pos x="20" y="6"/>
                </a:cxn>
                <a:cxn ang="0">
                  <a:pos x="18" y="4"/>
                </a:cxn>
                <a:cxn ang="0">
                  <a:pos x="14" y="0"/>
                </a:cxn>
                <a:cxn ang="0">
                  <a:pos x="10" y="0"/>
                </a:cxn>
              </a:cxnLst>
              <a:rect l="0" t="0" r="r" b="b"/>
              <a:pathLst>
                <a:path w="22" h="22">
                  <a:moveTo>
                    <a:pt x="10" y="0"/>
                  </a:moveTo>
                  <a:lnTo>
                    <a:pt x="10" y="0"/>
                  </a:lnTo>
                  <a:lnTo>
                    <a:pt x="6" y="0"/>
                  </a:lnTo>
                  <a:lnTo>
                    <a:pt x="2" y="4"/>
                  </a:lnTo>
                  <a:lnTo>
                    <a:pt x="0" y="6"/>
                  </a:lnTo>
                  <a:lnTo>
                    <a:pt x="0" y="12"/>
                  </a:lnTo>
                  <a:lnTo>
                    <a:pt x="0" y="12"/>
                  </a:lnTo>
                  <a:lnTo>
                    <a:pt x="0" y="16"/>
                  </a:lnTo>
                  <a:lnTo>
                    <a:pt x="2" y="20"/>
                  </a:lnTo>
                  <a:lnTo>
                    <a:pt x="6" y="22"/>
                  </a:lnTo>
                  <a:lnTo>
                    <a:pt x="10" y="22"/>
                  </a:lnTo>
                  <a:lnTo>
                    <a:pt x="10" y="22"/>
                  </a:lnTo>
                  <a:lnTo>
                    <a:pt x="14" y="22"/>
                  </a:lnTo>
                  <a:lnTo>
                    <a:pt x="18" y="20"/>
                  </a:lnTo>
                  <a:lnTo>
                    <a:pt x="20" y="16"/>
                  </a:lnTo>
                  <a:lnTo>
                    <a:pt x="22" y="12"/>
                  </a:lnTo>
                  <a:lnTo>
                    <a:pt x="22" y="12"/>
                  </a:lnTo>
                  <a:lnTo>
                    <a:pt x="20" y="6"/>
                  </a:lnTo>
                  <a:lnTo>
                    <a:pt x="18" y="4"/>
                  </a:lnTo>
                  <a:lnTo>
                    <a:pt x="14" y="0"/>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867" name="Freeform 211"/>
            <p:cNvSpPr/>
            <p:nvPr/>
          </p:nvSpPr>
          <p:spPr bwMode="auto">
            <a:xfrm>
              <a:off x="2640013" y="942975"/>
              <a:ext cx="34925" cy="34925"/>
            </a:xfrm>
            <a:custGeom>
              <a:avLst/>
              <a:gdLst/>
              <a:ahLst/>
              <a:cxnLst>
                <a:cxn ang="0">
                  <a:pos x="10" y="0"/>
                </a:cxn>
                <a:cxn ang="0">
                  <a:pos x="10" y="0"/>
                </a:cxn>
                <a:cxn ang="0">
                  <a:pos x="6" y="0"/>
                </a:cxn>
                <a:cxn ang="0">
                  <a:pos x="2" y="4"/>
                </a:cxn>
                <a:cxn ang="0">
                  <a:pos x="0" y="6"/>
                </a:cxn>
                <a:cxn ang="0">
                  <a:pos x="0" y="12"/>
                </a:cxn>
                <a:cxn ang="0">
                  <a:pos x="0" y="12"/>
                </a:cxn>
                <a:cxn ang="0">
                  <a:pos x="0" y="16"/>
                </a:cxn>
                <a:cxn ang="0">
                  <a:pos x="2" y="20"/>
                </a:cxn>
                <a:cxn ang="0">
                  <a:pos x="6" y="22"/>
                </a:cxn>
                <a:cxn ang="0">
                  <a:pos x="10" y="22"/>
                </a:cxn>
                <a:cxn ang="0">
                  <a:pos x="10" y="22"/>
                </a:cxn>
                <a:cxn ang="0">
                  <a:pos x="14" y="22"/>
                </a:cxn>
                <a:cxn ang="0">
                  <a:pos x="18" y="20"/>
                </a:cxn>
                <a:cxn ang="0">
                  <a:pos x="20" y="16"/>
                </a:cxn>
                <a:cxn ang="0">
                  <a:pos x="22" y="12"/>
                </a:cxn>
                <a:cxn ang="0">
                  <a:pos x="22" y="12"/>
                </a:cxn>
                <a:cxn ang="0">
                  <a:pos x="20" y="6"/>
                </a:cxn>
                <a:cxn ang="0">
                  <a:pos x="18" y="4"/>
                </a:cxn>
                <a:cxn ang="0">
                  <a:pos x="14" y="0"/>
                </a:cxn>
                <a:cxn ang="0">
                  <a:pos x="10" y="0"/>
                </a:cxn>
              </a:cxnLst>
              <a:rect l="0" t="0" r="r" b="b"/>
              <a:pathLst>
                <a:path w="22" h="22">
                  <a:moveTo>
                    <a:pt x="10" y="0"/>
                  </a:moveTo>
                  <a:lnTo>
                    <a:pt x="10" y="0"/>
                  </a:lnTo>
                  <a:lnTo>
                    <a:pt x="6" y="0"/>
                  </a:lnTo>
                  <a:lnTo>
                    <a:pt x="2" y="4"/>
                  </a:lnTo>
                  <a:lnTo>
                    <a:pt x="0" y="6"/>
                  </a:lnTo>
                  <a:lnTo>
                    <a:pt x="0" y="12"/>
                  </a:lnTo>
                  <a:lnTo>
                    <a:pt x="0" y="12"/>
                  </a:lnTo>
                  <a:lnTo>
                    <a:pt x="0" y="16"/>
                  </a:lnTo>
                  <a:lnTo>
                    <a:pt x="2" y="20"/>
                  </a:lnTo>
                  <a:lnTo>
                    <a:pt x="6" y="22"/>
                  </a:lnTo>
                  <a:lnTo>
                    <a:pt x="10" y="22"/>
                  </a:lnTo>
                  <a:lnTo>
                    <a:pt x="10" y="22"/>
                  </a:lnTo>
                  <a:lnTo>
                    <a:pt x="14" y="22"/>
                  </a:lnTo>
                  <a:lnTo>
                    <a:pt x="18" y="20"/>
                  </a:lnTo>
                  <a:lnTo>
                    <a:pt x="20" y="16"/>
                  </a:lnTo>
                  <a:lnTo>
                    <a:pt x="22" y="12"/>
                  </a:lnTo>
                  <a:lnTo>
                    <a:pt x="22" y="12"/>
                  </a:lnTo>
                  <a:lnTo>
                    <a:pt x="20" y="6"/>
                  </a:lnTo>
                  <a:lnTo>
                    <a:pt x="18" y="4"/>
                  </a:lnTo>
                  <a:lnTo>
                    <a:pt x="14" y="0"/>
                  </a:lnTo>
                  <a:lnTo>
                    <a:pt x="10"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868" name="Freeform 212"/>
            <p:cNvSpPr/>
            <p:nvPr/>
          </p:nvSpPr>
          <p:spPr bwMode="auto">
            <a:xfrm>
              <a:off x="3430588" y="962025"/>
              <a:ext cx="34925" cy="34925"/>
            </a:xfrm>
            <a:custGeom>
              <a:avLst/>
              <a:gdLst/>
              <a:ahLst/>
              <a:cxnLst>
                <a:cxn ang="0">
                  <a:pos x="12" y="0"/>
                </a:cxn>
                <a:cxn ang="0">
                  <a:pos x="12" y="0"/>
                </a:cxn>
                <a:cxn ang="0">
                  <a:pos x="6" y="0"/>
                </a:cxn>
                <a:cxn ang="0">
                  <a:pos x="4" y="2"/>
                </a:cxn>
                <a:cxn ang="0">
                  <a:pos x="0" y="6"/>
                </a:cxn>
                <a:cxn ang="0">
                  <a:pos x="0" y="10"/>
                </a:cxn>
                <a:cxn ang="0">
                  <a:pos x="0" y="10"/>
                </a:cxn>
                <a:cxn ang="0">
                  <a:pos x="0" y="14"/>
                </a:cxn>
                <a:cxn ang="0">
                  <a:pos x="4" y="18"/>
                </a:cxn>
                <a:cxn ang="0">
                  <a:pos x="6" y="20"/>
                </a:cxn>
                <a:cxn ang="0">
                  <a:pos x="12" y="22"/>
                </a:cxn>
                <a:cxn ang="0">
                  <a:pos x="12" y="22"/>
                </a:cxn>
                <a:cxn ang="0">
                  <a:pos x="16" y="20"/>
                </a:cxn>
                <a:cxn ang="0">
                  <a:pos x="20" y="18"/>
                </a:cxn>
                <a:cxn ang="0">
                  <a:pos x="22" y="14"/>
                </a:cxn>
                <a:cxn ang="0">
                  <a:pos x="22" y="10"/>
                </a:cxn>
                <a:cxn ang="0">
                  <a:pos x="22" y="10"/>
                </a:cxn>
                <a:cxn ang="0">
                  <a:pos x="22" y="6"/>
                </a:cxn>
                <a:cxn ang="0">
                  <a:pos x="20" y="2"/>
                </a:cxn>
                <a:cxn ang="0">
                  <a:pos x="16" y="0"/>
                </a:cxn>
                <a:cxn ang="0">
                  <a:pos x="12" y="0"/>
                </a:cxn>
              </a:cxnLst>
              <a:rect l="0" t="0" r="r" b="b"/>
              <a:pathLst>
                <a:path w="22" h="22">
                  <a:moveTo>
                    <a:pt x="12" y="0"/>
                  </a:moveTo>
                  <a:lnTo>
                    <a:pt x="12" y="0"/>
                  </a:lnTo>
                  <a:lnTo>
                    <a:pt x="6" y="0"/>
                  </a:lnTo>
                  <a:lnTo>
                    <a:pt x="4" y="2"/>
                  </a:lnTo>
                  <a:lnTo>
                    <a:pt x="0" y="6"/>
                  </a:lnTo>
                  <a:lnTo>
                    <a:pt x="0" y="10"/>
                  </a:lnTo>
                  <a:lnTo>
                    <a:pt x="0" y="10"/>
                  </a:lnTo>
                  <a:lnTo>
                    <a:pt x="0" y="14"/>
                  </a:lnTo>
                  <a:lnTo>
                    <a:pt x="4" y="18"/>
                  </a:lnTo>
                  <a:lnTo>
                    <a:pt x="6" y="20"/>
                  </a:lnTo>
                  <a:lnTo>
                    <a:pt x="12" y="22"/>
                  </a:lnTo>
                  <a:lnTo>
                    <a:pt x="12" y="22"/>
                  </a:lnTo>
                  <a:lnTo>
                    <a:pt x="16" y="20"/>
                  </a:lnTo>
                  <a:lnTo>
                    <a:pt x="20" y="18"/>
                  </a:lnTo>
                  <a:lnTo>
                    <a:pt x="22" y="14"/>
                  </a:lnTo>
                  <a:lnTo>
                    <a:pt x="22" y="10"/>
                  </a:lnTo>
                  <a:lnTo>
                    <a:pt x="22" y="10"/>
                  </a:lnTo>
                  <a:lnTo>
                    <a:pt x="22" y="6"/>
                  </a:lnTo>
                  <a:lnTo>
                    <a:pt x="20" y="2"/>
                  </a:lnTo>
                  <a:lnTo>
                    <a:pt x="16" y="0"/>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869" name="Freeform 213"/>
            <p:cNvSpPr/>
            <p:nvPr/>
          </p:nvSpPr>
          <p:spPr bwMode="auto">
            <a:xfrm>
              <a:off x="3430588" y="962025"/>
              <a:ext cx="34925" cy="34925"/>
            </a:xfrm>
            <a:custGeom>
              <a:avLst/>
              <a:gdLst/>
              <a:ahLst/>
              <a:cxnLst>
                <a:cxn ang="0">
                  <a:pos x="12" y="0"/>
                </a:cxn>
                <a:cxn ang="0">
                  <a:pos x="12" y="0"/>
                </a:cxn>
                <a:cxn ang="0">
                  <a:pos x="6" y="0"/>
                </a:cxn>
                <a:cxn ang="0">
                  <a:pos x="4" y="2"/>
                </a:cxn>
                <a:cxn ang="0">
                  <a:pos x="0" y="6"/>
                </a:cxn>
                <a:cxn ang="0">
                  <a:pos x="0" y="10"/>
                </a:cxn>
                <a:cxn ang="0">
                  <a:pos x="0" y="10"/>
                </a:cxn>
                <a:cxn ang="0">
                  <a:pos x="0" y="14"/>
                </a:cxn>
                <a:cxn ang="0">
                  <a:pos x="4" y="18"/>
                </a:cxn>
                <a:cxn ang="0">
                  <a:pos x="6" y="20"/>
                </a:cxn>
                <a:cxn ang="0">
                  <a:pos x="12" y="22"/>
                </a:cxn>
                <a:cxn ang="0">
                  <a:pos x="12" y="22"/>
                </a:cxn>
                <a:cxn ang="0">
                  <a:pos x="16" y="20"/>
                </a:cxn>
                <a:cxn ang="0">
                  <a:pos x="20" y="18"/>
                </a:cxn>
                <a:cxn ang="0">
                  <a:pos x="22" y="14"/>
                </a:cxn>
                <a:cxn ang="0">
                  <a:pos x="22" y="10"/>
                </a:cxn>
                <a:cxn ang="0">
                  <a:pos x="22" y="10"/>
                </a:cxn>
                <a:cxn ang="0">
                  <a:pos x="22" y="6"/>
                </a:cxn>
                <a:cxn ang="0">
                  <a:pos x="20" y="2"/>
                </a:cxn>
                <a:cxn ang="0">
                  <a:pos x="16" y="0"/>
                </a:cxn>
                <a:cxn ang="0">
                  <a:pos x="12" y="0"/>
                </a:cxn>
              </a:cxnLst>
              <a:rect l="0" t="0" r="r" b="b"/>
              <a:pathLst>
                <a:path w="22" h="22">
                  <a:moveTo>
                    <a:pt x="12" y="0"/>
                  </a:moveTo>
                  <a:lnTo>
                    <a:pt x="12" y="0"/>
                  </a:lnTo>
                  <a:lnTo>
                    <a:pt x="6" y="0"/>
                  </a:lnTo>
                  <a:lnTo>
                    <a:pt x="4" y="2"/>
                  </a:lnTo>
                  <a:lnTo>
                    <a:pt x="0" y="6"/>
                  </a:lnTo>
                  <a:lnTo>
                    <a:pt x="0" y="10"/>
                  </a:lnTo>
                  <a:lnTo>
                    <a:pt x="0" y="10"/>
                  </a:lnTo>
                  <a:lnTo>
                    <a:pt x="0" y="14"/>
                  </a:lnTo>
                  <a:lnTo>
                    <a:pt x="4" y="18"/>
                  </a:lnTo>
                  <a:lnTo>
                    <a:pt x="6" y="20"/>
                  </a:lnTo>
                  <a:lnTo>
                    <a:pt x="12" y="22"/>
                  </a:lnTo>
                  <a:lnTo>
                    <a:pt x="12" y="22"/>
                  </a:lnTo>
                  <a:lnTo>
                    <a:pt x="16" y="20"/>
                  </a:lnTo>
                  <a:lnTo>
                    <a:pt x="20" y="18"/>
                  </a:lnTo>
                  <a:lnTo>
                    <a:pt x="22" y="14"/>
                  </a:lnTo>
                  <a:lnTo>
                    <a:pt x="22" y="10"/>
                  </a:lnTo>
                  <a:lnTo>
                    <a:pt x="22" y="10"/>
                  </a:lnTo>
                  <a:lnTo>
                    <a:pt x="22" y="6"/>
                  </a:lnTo>
                  <a:lnTo>
                    <a:pt x="20" y="2"/>
                  </a:lnTo>
                  <a:lnTo>
                    <a:pt x="16" y="0"/>
                  </a:lnTo>
                  <a:lnTo>
                    <a:pt x="12"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870" name="Freeform 214"/>
            <p:cNvSpPr/>
            <p:nvPr/>
          </p:nvSpPr>
          <p:spPr bwMode="auto">
            <a:xfrm>
              <a:off x="3360738" y="552450"/>
              <a:ext cx="50800" cy="50800"/>
            </a:xfrm>
            <a:custGeom>
              <a:avLst/>
              <a:gdLst/>
              <a:ahLst/>
              <a:cxnLst>
                <a:cxn ang="0">
                  <a:pos x="16" y="0"/>
                </a:cxn>
                <a:cxn ang="0">
                  <a:pos x="16" y="0"/>
                </a:cxn>
                <a:cxn ang="0">
                  <a:pos x="10" y="2"/>
                </a:cxn>
                <a:cxn ang="0">
                  <a:pos x="6" y="6"/>
                </a:cxn>
                <a:cxn ang="0">
                  <a:pos x="2" y="10"/>
                </a:cxn>
                <a:cxn ang="0">
                  <a:pos x="0" y="16"/>
                </a:cxn>
                <a:cxn ang="0">
                  <a:pos x="0" y="16"/>
                </a:cxn>
                <a:cxn ang="0">
                  <a:pos x="2" y="22"/>
                </a:cxn>
                <a:cxn ang="0">
                  <a:pos x="6" y="28"/>
                </a:cxn>
                <a:cxn ang="0">
                  <a:pos x="10" y="30"/>
                </a:cxn>
                <a:cxn ang="0">
                  <a:pos x="16" y="32"/>
                </a:cxn>
                <a:cxn ang="0">
                  <a:pos x="16" y="32"/>
                </a:cxn>
                <a:cxn ang="0">
                  <a:pos x="22" y="30"/>
                </a:cxn>
                <a:cxn ang="0">
                  <a:pos x="26" y="28"/>
                </a:cxn>
                <a:cxn ang="0">
                  <a:pos x="30" y="22"/>
                </a:cxn>
                <a:cxn ang="0">
                  <a:pos x="32" y="16"/>
                </a:cxn>
                <a:cxn ang="0">
                  <a:pos x="32" y="16"/>
                </a:cxn>
                <a:cxn ang="0">
                  <a:pos x="30" y="10"/>
                </a:cxn>
                <a:cxn ang="0">
                  <a:pos x="26" y="6"/>
                </a:cxn>
                <a:cxn ang="0">
                  <a:pos x="22" y="2"/>
                </a:cxn>
                <a:cxn ang="0">
                  <a:pos x="16" y="0"/>
                </a:cxn>
              </a:cxnLst>
              <a:rect l="0" t="0" r="r" b="b"/>
              <a:pathLst>
                <a:path w="32" h="32">
                  <a:moveTo>
                    <a:pt x="16" y="0"/>
                  </a:moveTo>
                  <a:lnTo>
                    <a:pt x="16" y="0"/>
                  </a:lnTo>
                  <a:lnTo>
                    <a:pt x="10" y="2"/>
                  </a:lnTo>
                  <a:lnTo>
                    <a:pt x="6" y="6"/>
                  </a:lnTo>
                  <a:lnTo>
                    <a:pt x="2" y="10"/>
                  </a:lnTo>
                  <a:lnTo>
                    <a:pt x="0" y="16"/>
                  </a:lnTo>
                  <a:lnTo>
                    <a:pt x="0" y="16"/>
                  </a:lnTo>
                  <a:lnTo>
                    <a:pt x="2" y="22"/>
                  </a:lnTo>
                  <a:lnTo>
                    <a:pt x="6" y="28"/>
                  </a:lnTo>
                  <a:lnTo>
                    <a:pt x="10" y="30"/>
                  </a:lnTo>
                  <a:lnTo>
                    <a:pt x="16" y="32"/>
                  </a:lnTo>
                  <a:lnTo>
                    <a:pt x="16" y="32"/>
                  </a:lnTo>
                  <a:lnTo>
                    <a:pt x="22" y="30"/>
                  </a:lnTo>
                  <a:lnTo>
                    <a:pt x="26" y="28"/>
                  </a:lnTo>
                  <a:lnTo>
                    <a:pt x="30" y="22"/>
                  </a:lnTo>
                  <a:lnTo>
                    <a:pt x="32" y="16"/>
                  </a:lnTo>
                  <a:lnTo>
                    <a:pt x="32" y="16"/>
                  </a:lnTo>
                  <a:lnTo>
                    <a:pt x="30" y="10"/>
                  </a:lnTo>
                  <a:lnTo>
                    <a:pt x="26" y="6"/>
                  </a:lnTo>
                  <a:lnTo>
                    <a:pt x="22" y="2"/>
                  </a:lnTo>
                  <a:lnTo>
                    <a:pt x="1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871" name="Freeform 215"/>
            <p:cNvSpPr/>
            <p:nvPr/>
          </p:nvSpPr>
          <p:spPr bwMode="auto">
            <a:xfrm>
              <a:off x="3360738" y="552450"/>
              <a:ext cx="50800" cy="50800"/>
            </a:xfrm>
            <a:custGeom>
              <a:avLst/>
              <a:gdLst/>
              <a:ahLst/>
              <a:cxnLst>
                <a:cxn ang="0">
                  <a:pos x="16" y="0"/>
                </a:cxn>
                <a:cxn ang="0">
                  <a:pos x="16" y="0"/>
                </a:cxn>
                <a:cxn ang="0">
                  <a:pos x="10" y="2"/>
                </a:cxn>
                <a:cxn ang="0">
                  <a:pos x="6" y="6"/>
                </a:cxn>
                <a:cxn ang="0">
                  <a:pos x="2" y="10"/>
                </a:cxn>
                <a:cxn ang="0">
                  <a:pos x="0" y="16"/>
                </a:cxn>
                <a:cxn ang="0">
                  <a:pos x="0" y="16"/>
                </a:cxn>
                <a:cxn ang="0">
                  <a:pos x="2" y="22"/>
                </a:cxn>
                <a:cxn ang="0">
                  <a:pos x="6" y="28"/>
                </a:cxn>
                <a:cxn ang="0">
                  <a:pos x="10" y="30"/>
                </a:cxn>
                <a:cxn ang="0">
                  <a:pos x="16" y="32"/>
                </a:cxn>
                <a:cxn ang="0">
                  <a:pos x="16" y="32"/>
                </a:cxn>
                <a:cxn ang="0">
                  <a:pos x="22" y="30"/>
                </a:cxn>
                <a:cxn ang="0">
                  <a:pos x="26" y="28"/>
                </a:cxn>
                <a:cxn ang="0">
                  <a:pos x="30" y="22"/>
                </a:cxn>
                <a:cxn ang="0">
                  <a:pos x="32" y="16"/>
                </a:cxn>
                <a:cxn ang="0">
                  <a:pos x="32" y="16"/>
                </a:cxn>
                <a:cxn ang="0">
                  <a:pos x="30" y="10"/>
                </a:cxn>
                <a:cxn ang="0">
                  <a:pos x="26" y="6"/>
                </a:cxn>
                <a:cxn ang="0">
                  <a:pos x="22" y="2"/>
                </a:cxn>
                <a:cxn ang="0">
                  <a:pos x="16" y="0"/>
                </a:cxn>
              </a:cxnLst>
              <a:rect l="0" t="0" r="r" b="b"/>
              <a:pathLst>
                <a:path w="32" h="32">
                  <a:moveTo>
                    <a:pt x="16" y="0"/>
                  </a:moveTo>
                  <a:lnTo>
                    <a:pt x="16" y="0"/>
                  </a:lnTo>
                  <a:lnTo>
                    <a:pt x="10" y="2"/>
                  </a:lnTo>
                  <a:lnTo>
                    <a:pt x="6" y="6"/>
                  </a:lnTo>
                  <a:lnTo>
                    <a:pt x="2" y="10"/>
                  </a:lnTo>
                  <a:lnTo>
                    <a:pt x="0" y="16"/>
                  </a:lnTo>
                  <a:lnTo>
                    <a:pt x="0" y="16"/>
                  </a:lnTo>
                  <a:lnTo>
                    <a:pt x="2" y="22"/>
                  </a:lnTo>
                  <a:lnTo>
                    <a:pt x="6" y="28"/>
                  </a:lnTo>
                  <a:lnTo>
                    <a:pt x="10" y="30"/>
                  </a:lnTo>
                  <a:lnTo>
                    <a:pt x="16" y="32"/>
                  </a:lnTo>
                  <a:lnTo>
                    <a:pt x="16" y="32"/>
                  </a:lnTo>
                  <a:lnTo>
                    <a:pt x="22" y="30"/>
                  </a:lnTo>
                  <a:lnTo>
                    <a:pt x="26" y="28"/>
                  </a:lnTo>
                  <a:lnTo>
                    <a:pt x="30" y="22"/>
                  </a:lnTo>
                  <a:lnTo>
                    <a:pt x="32" y="16"/>
                  </a:lnTo>
                  <a:lnTo>
                    <a:pt x="32" y="16"/>
                  </a:lnTo>
                  <a:lnTo>
                    <a:pt x="30" y="10"/>
                  </a:lnTo>
                  <a:lnTo>
                    <a:pt x="26" y="6"/>
                  </a:lnTo>
                  <a:lnTo>
                    <a:pt x="22" y="2"/>
                  </a:lnTo>
                  <a:lnTo>
                    <a:pt x="1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872" name="Freeform 216"/>
            <p:cNvSpPr/>
            <p:nvPr/>
          </p:nvSpPr>
          <p:spPr bwMode="auto">
            <a:xfrm>
              <a:off x="2443163" y="641350"/>
              <a:ext cx="34925" cy="34925"/>
            </a:xfrm>
            <a:custGeom>
              <a:avLst/>
              <a:gdLst/>
              <a:ahLst/>
              <a:cxnLst>
                <a:cxn ang="0">
                  <a:pos x="12" y="0"/>
                </a:cxn>
                <a:cxn ang="0">
                  <a:pos x="12" y="0"/>
                </a:cxn>
                <a:cxn ang="0">
                  <a:pos x="6" y="0"/>
                </a:cxn>
                <a:cxn ang="0">
                  <a:pos x="4" y="2"/>
                </a:cxn>
                <a:cxn ang="0">
                  <a:pos x="0" y="6"/>
                </a:cxn>
                <a:cxn ang="0">
                  <a:pos x="0" y="10"/>
                </a:cxn>
                <a:cxn ang="0">
                  <a:pos x="0" y="10"/>
                </a:cxn>
                <a:cxn ang="0">
                  <a:pos x="0" y="16"/>
                </a:cxn>
                <a:cxn ang="0">
                  <a:pos x="4" y="18"/>
                </a:cxn>
                <a:cxn ang="0">
                  <a:pos x="6" y="22"/>
                </a:cxn>
                <a:cxn ang="0">
                  <a:pos x="12" y="22"/>
                </a:cxn>
                <a:cxn ang="0">
                  <a:pos x="12" y="22"/>
                </a:cxn>
                <a:cxn ang="0">
                  <a:pos x="16" y="22"/>
                </a:cxn>
                <a:cxn ang="0">
                  <a:pos x="18" y="18"/>
                </a:cxn>
                <a:cxn ang="0">
                  <a:pos x="22" y="16"/>
                </a:cxn>
                <a:cxn ang="0">
                  <a:pos x="22" y="10"/>
                </a:cxn>
                <a:cxn ang="0">
                  <a:pos x="22" y="10"/>
                </a:cxn>
                <a:cxn ang="0">
                  <a:pos x="22" y="6"/>
                </a:cxn>
                <a:cxn ang="0">
                  <a:pos x="18" y="2"/>
                </a:cxn>
                <a:cxn ang="0">
                  <a:pos x="16" y="0"/>
                </a:cxn>
                <a:cxn ang="0">
                  <a:pos x="12" y="0"/>
                </a:cxn>
              </a:cxnLst>
              <a:rect l="0" t="0" r="r" b="b"/>
              <a:pathLst>
                <a:path w="22" h="22">
                  <a:moveTo>
                    <a:pt x="12" y="0"/>
                  </a:moveTo>
                  <a:lnTo>
                    <a:pt x="12" y="0"/>
                  </a:lnTo>
                  <a:lnTo>
                    <a:pt x="6" y="0"/>
                  </a:lnTo>
                  <a:lnTo>
                    <a:pt x="4" y="2"/>
                  </a:lnTo>
                  <a:lnTo>
                    <a:pt x="0" y="6"/>
                  </a:lnTo>
                  <a:lnTo>
                    <a:pt x="0" y="10"/>
                  </a:lnTo>
                  <a:lnTo>
                    <a:pt x="0" y="10"/>
                  </a:lnTo>
                  <a:lnTo>
                    <a:pt x="0" y="16"/>
                  </a:lnTo>
                  <a:lnTo>
                    <a:pt x="4" y="18"/>
                  </a:lnTo>
                  <a:lnTo>
                    <a:pt x="6" y="22"/>
                  </a:lnTo>
                  <a:lnTo>
                    <a:pt x="12" y="22"/>
                  </a:lnTo>
                  <a:lnTo>
                    <a:pt x="12" y="22"/>
                  </a:lnTo>
                  <a:lnTo>
                    <a:pt x="16" y="22"/>
                  </a:lnTo>
                  <a:lnTo>
                    <a:pt x="18" y="18"/>
                  </a:lnTo>
                  <a:lnTo>
                    <a:pt x="22" y="16"/>
                  </a:lnTo>
                  <a:lnTo>
                    <a:pt x="22" y="10"/>
                  </a:lnTo>
                  <a:lnTo>
                    <a:pt x="22" y="10"/>
                  </a:lnTo>
                  <a:lnTo>
                    <a:pt x="22" y="6"/>
                  </a:lnTo>
                  <a:lnTo>
                    <a:pt x="18" y="2"/>
                  </a:lnTo>
                  <a:lnTo>
                    <a:pt x="16" y="0"/>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873" name="Freeform 217"/>
            <p:cNvSpPr/>
            <p:nvPr/>
          </p:nvSpPr>
          <p:spPr bwMode="auto">
            <a:xfrm>
              <a:off x="2443163" y="641350"/>
              <a:ext cx="34925" cy="34925"/>
            </a:xfrm>
            <a:custGeom>
              <a:avLst/>
              <a:gdLst/>
              <a:ahLst/>
              <a:cxnLst>
                <a:cxn ang="0">
                  <a:pos x="12" y="0"/>
                </a:cxn>
                <a:cxn ang="0">
                  <a:pos x="12" y="0"/>
                </a:cxn>
                <a:cxn ang="0">
                  <a:pos x="6" y="0"/>
                </a:cxn>
                <a:cxn ang="0">
                  <a:pos x="4" y="2"/>
                </a:cxn>
                <a:cxn ang="0">
                  <a:pos x="0" y="6"/>
                </a:cxn>
                <a:cxn ang="0">
                  <a:pos x="0" y="10"/>
                </a:cxn>
                <a:cxn ang="0">
                  <a:pos x="0" y="10"/>
                </a:cxn>
                <a:cxn ang="0">
                  <a:pos x="0" y="16"/>
                </a:cxn>
                <a:cxn ang="0">
                  <a:pos x="4" y="18"/>
                </a:cxn>
                <a:cxn ang="0">
                  <a:pos x="6" y="22"/>
                </a:cxn>
                <a:cxn ang="0">
                  <a:pos x="12" y="22"/>
                </a:cxn>
                <a:cxn ang="0">
                  <a:pos x="12" y="22"/>
                </a:cxn>
                <a:cxn ang="0">
                  <a:pos x="16" y="22"/>
                </a:cxn>
                <a:cxn ang="0">
                  <a:pos x="18" y="18"/>
                </a:cxn>
                <a:cxn ang="0">
                  <a:pos x="22" y="16"/>
                </a:cxn>
                <a:cxn ang="0">
                  <a:pos x="22" y="10"/>
                </a:cxn>
                <a:cxn ang="0">
                  <a:pos x="22" y="10"/>
                </a:cxn>
                <a:cxn ang="0">
                  <a:pos x="22" y="6"/>
                </a:cxn>
                <a:cxn ang="0">
                  <a:pos x="18" y="2"/>
                </a:cxn>
                <a:cxn ang="0">
                  <a:pos x="16" y="0"/>
                </a:cxn>
                <a:cxn ang="0">
                  <a:pos x="12" y="0"/>
                </a:cxn>
              </a:cxnLst>
              <a:rect l="0" t="0" r="r" b="b"/>
              <a:pathLst>
                <a:path w="22" h="22">
                  <a:moveTo>
                    <a:pt x="12" y="0"/>
                  </a:moveTo>
                  <a:lnTo>
                    <a:pt x="12" y="0"/>
                  </a:lnTo>
                  <a:lnTo>
                    <a:pt x="6" y="0"/>
                  </a:lnTo>
                  <a:lnTo>
                    <a:pt x="4" y="2"/>
                  </a:lnTo>
                  <a:lnTo>
                    <a:pt x="0" y="6"/>
                  </a:lnTo>
                  <a:lnTo>
                    <a:pt x="0" y="10"/>
                  </a:lnTo>
                  <a:lnTo>
                    <a:pt x="0" y="10"/>
                  </a:lnTo>
                  <a:lnTo>
                    <a:pt x="0" y="16"/>
                  </a:lnTo>
                  <a:lnTo>
                    <a:pt x="4" y="18"/>
                  </a:lnTo>
                  <a:lnTo>
                    <a:pt x="6" y="22"/>
                  </a:lnTo>
                  <a:lnTo>
                    <a:pt x="12" y="22"/>
                  </a:lnTo>
                  <a:lnTo>
                    <a:pt x="12" y="22"/>
                  </a:lnTo>
                  <a:lnTo>
                    <a:pt x="16" y="22"/>
                  </a:lnTo>
                  <a:lnTo>
                    <a:pt x="18" y="18"/>
                  </a:lnTo>
                  <a:lnTo>
                    <a:pt x="22" y="16"/>
                  </a:lnTo>
                  <a:lnTo>
                    <a:pt x="22" y="10"/>
                  </a:lnTo>
                  <a:lnTo>
                    <a:pt x="22" y="10"/>
                  </a:lnTo>
                  <a:lnTo>
                    <a:pt x="22" y="6"/>
                  </a:lnTo>
                  <a:lnTo>
                    <a:pt x="18" y="2"/>
                  </a:lnTo>
                  <a:lnTo>
                    <a:pt x="16" y="0"/>
                  </a:lnTo>
                  <a:lnTo>
                    <a:pt x="12"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874" name="Freeform 218"/>
            <p:cNvSpPr/>
            <p:nvPr/>
          </p:nvSpPr>
          <p:spPr bwMode="auto">
            <a:xfrm>
              <a:off x="2109788" y="768350"/>
              <a:ext cx="44450" cy="47625"/>
            </a:xfrm>
            <a:custGeom>
              <a:avLst/>
              <a:gdLst/>
              <a:ahLst/>
              <a:cxnLst>
                <a:cxn ang="0">
                  <a:pos x="14" y="0"/>
                </a:cxn>
                <a:cxn ang="0">
                  <a:pos x="14" y="0"/>
                </a:cxn>
                <a:cxn ang="0">
                  <a:pos x="8" y="2"/>
                </a:cxn>
                <a:cxn ang="0">
                  <a:pos x="4" y="4"/>
                </a:cxn>
                <a:cxn ang="0">
                  <a:pos x="0" y="10"/>
                </a:cxn>
                <a:cxn ang="0">
                  <a:pos x="0" y="14"/>
                </a:cxn>
                <a:cxn ang="0">
                  <a:pos x="0" y="14"/>
                </a:cxn>
                <a:cxn ang="0">
                  <a:pos x="0" y="20"/>
                </a:cxn>
                <a:cxn ang="0">
                  <a:pos x="4" y="26"/>
                </a:cxn>
                <a:cxn ang="0">
                  <a:pos x="8" y="28"/>
                </a:cxn>
                <a:cxn ang="0">
                  <a:pos x="14" y="30"/>
                </a:cxn>
                <a:cxn ang="0">
                  <a:pos x="14" y="30"/>
                </a:cxn>
                <a:cxn ang="0">
                  <a:pos x="20" y="28"/>
                </a:cxn>
                <a:cxn ang="0">
                  <a:pos x="24" y="26"/>
                </a:cxn>
                <a:cxn ang="0">
                  <a:pos x="26" y="20"/>
                </a:cxn>
                <a:cxn ang="0">
                  <a:pos x="28" y="14"/>
                </a:cxn>
                <a:cxn ang="0">
                  <a:pos x="28" y="14"/>
                </a:cxn>
                <a:cxn ang="0">
                  <a:pos x="26" y="10"/>
                </a:cxn>
                <a:cxn ang="0">
                  <a:pos x="24" y="4"/>
                </a:cxn>
                <a:cxn ang="0">
                  <a:pos x="20" y="2"/>
                </a:cxn>
                <a:cxn ang="0">
                  <a:pos x="14" y="0"/>
                </a:cxn>
              </a:cxnLst>
              <a:rect l="0" t="0" r="r" b="b"/>
              <a:pathLst>
                <a:path w="28" h="30">
                  <a:moveTo>
                    <a:pt x="14" y="0"/>
                  </a:moveTo>
                  <a:lnTo>
                    <a:pt x="14" y="0"/>
                  </a:lnTo>
                  <a:lnTo>
                    <a:pt x="8" y="2"/>
                  </a:lnTo>
                  <a:lnTo>
                    <a:pt x="4" y="4"/>
                  </a:lnTo>
                  <a:lnTo>
                    <a:pt x="0" y="10"/>
                  </a:lnTo>
                  <a:lnTo>
                    <a:pt x="0" y="14"/>
                  </a:lnTo>
                  <a:lnTo>
                    <a:pt x="0" y="14"/>
                  </a:lnTo>
                  <a:lnTo>
                    <a:pt x="0" y="20"/>
                  </a:lnTo>
                  <a:lnTo>
                    <a:pt x="4" y="26"/>
                  </a:lnTo>
                  <a:lnTo>
                    <a:pt x="8" y="28"/>
                  </a:lnTo>
                  <a:lnTo>
                    <a:pt x="14" y="30"/>
                  </a:lnTo>
                  <a:lnTo>
                    <a:pt x="14" y="30"/>
                  </a:lnTo>
                  <a:lnTo>
                    <a:pt x="20" y="28"/>
                  </a:lnTo>
                  <a:lnTo>
                    <a:pt x="24" y="26"/>
                  </a:lnTo>
                  <a:lnTo>
                    <a:pt x="26" y="20"/>
                  </a:lnTo>
                  <a:lnTo>
                    <a:pt x="28" y="14"/>
                  </a:lnTo>
                  <a:lnTo>
                    <a:pt x="28" y="14"/>
                  </a:lnTo>
                  <a:lnTo>
                    <a:pt x="26" y="10"/>
                  </a:lnTo>
                  <a:lnTo>
                    <a:pt x="24" y="4"/>
                  </a:lnTo>
                  <a:lnTo>
                    <a:pt x="20" y="2"/>
                  </a:lnTo>
                  <a:lnTo>
                    <a:pt x="14"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875" name="Freeform 219"/>
            <p:cNvSpPr/>
            <p:nvPr/>
          </p:nvSpPr>
          <p:spPr bwMode="auto">
            <a:xfrm>
              <a:off x="2109788" y="768350"/>
              <a:ext cx="44450" cy="47625"/>
            </a:xfrm>
            <a:custGeom>
              <a:avLst/>
              <a:gdLst/>
              <a:ahLst/>
              <a:cxnLst>
                <a:cxn ang="0">
                  <a:pos x="14" y="0"/>
                </a:cxn>
                <a:cxn ang="0">
                  <a:pos x="14" y="0"/>
                </a:cxn>
                <a:cxn ang="0">
                  <a:pos x="8" y="2"/>
                </a:cxn>
                <a:cxn ang="0">
                  <a:pos x="4" y="4"/>
                </a:cxn>
                <a:cxn ang="0">
                  <a:pos x="0" y="10"/>
                </a:cxn>
                <a:cxn ang="0">
                  <a:pos x="0" y="14"/>
                </a:cxn>
                <a:cxn ang="0">
                  <a:pos x="0" y="14"/>
                </a:cxn>
                <a:cxn ang="0">
                  <a:pos x="0" y="20"/>
                </a:cxn>
                <a:cxn ang="0">
                  <a:pos x="4" y="26"/>
                </a:cxn>
                <a:cxn ang="0">
                  <a:pos x="8" y="28"/>
                </a:cxn>
                <a:cxn ang="0">
                  <a:pos x="14" y="30"/>
                </a:cxn>
                <a:cxn ang="0">
                  <a:pos x="14" y="30"/>
                </a:cxn>
                <a:cxn ang="0">
                  <a:pos x="20" y="28"/>
                </a:cxn>
                <a:cxn ang="0">
                  <a:pos x="24" y="26"/>
                </a:cxn>
                <a:cxn ang="0">
                  <a:pos x="26" y="20"/>
                </a:cxn>
                <a:cxn ang="0">
                  <a:pos x="28" y="14"/>
                </a:cxn>
                <a:cxn ang="0">
                  <a:pos x="28" y="14"/>
                </a:cxn>
                <a:cxn ang="0">
                  <a:pos x="26" y="10"/>
                </a:cxn>
                <a:cxn ang="0">
                  <a:pos x="24" y="4"/>
                </a:cxn>
                <a:cxn ang="0">
                  <a:pos x="20" y="2"/>
                </a:cxn>
                <a:cxn ang="0">
                  <a:pos x="14" y="0"/>
                </a:cxn>
              </a:cxnLst>
              <a:rect l="0" t="0" r="r" b="b"/>
              <a:pathLst>
                <a:path w="28" h="30">
                  <a:moveTo>
                    <a:pt x="14" y="0"/>
                  </a:moveTo>
                  <a:lnTo>
                    <a:pt x="14" y="0"/>
                  </a:lnTo>
                  <a:lnTo>
                    <a:pt x="8" y="2"/>
                  </a:lnTo>
                  <a:lnTo>
                    <a:pt x="4" y="4"/>
                  </a:lnTo>
                  <a:lnTo>
                    <a:pt x="0" y="10"/>
                  </a:lnTo>
                  <a:lnTo>
                    <a:pt x="0" y="14"/>
                  </a:lnTo>
                  <a:lnTo>
                    <a:pt x="0" y="14"/>
                  </a:lnTo>
                  <a:lnTo>
                    <a:pt x="0" y="20"/>
                  </a:lnTo>
                  <a:lnTo>
                    <a:pt x="4" y="26"/>
                  </a:lnTo>
                  <a:lnTo>
                    <a:pt x="8" y="28"/>
                  </a:lnTo>
                  <a:lnTo>
                    <a:pt x="14" y="30"/>
                  </a:lnTo>
                  <a:lnTo>
                    <a:pt x="14" y="30"/>
                  </a:lnTo>
                  <a:lnTo>
                    <a:pt x="20" y="28"/>
                  </a:lnTo>
                  <a:lnTo>
                    <a:pt x="24" y="26"/>
                  </a:lnTo>
                  <a:lnTo>
                    <a:pt x="26" y="20"/>
                  </a:lnTo>
                  <a:lnTo>
                    <a:pt x="28" y="14"/>
                  </a:lnTo>
                  <a:lnTo>
                    <a:pt x="28" y="14"/>
                  </a:lnTo>
                  <a:lnTo>
                    <a:pt x="26" y="10"/>
                  </a:lnTo>
                  <a:lnTo>
                    <a:pt x="24" y="4"/>
                  </a:lnTo>
                  <a:lnTo>
                    <a:pt x="20" y="2"/>
                  </a:lnTo>
                  <a:lnTo>
                    <a:pt x="14"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876" name="Freeform 220"/>
            <p:cNvSpPr/>
            <p:nvPr/>
          </p:nvSpPr>
          <p:spPr bwMode="auto">
            <a:xfrm>
              <a:off x="2481263" y="831850"/>
              <a:ext cx="28575" cy="28575"/>
            </a:xfrm>
            <a:custGeom>
              <a:avLst/>
              <a:gdLst/>
              <a:ahLst/>
              <a:cxnLst>
                <a:cxn ang="0">
                  <a:pos x="10" y="0"/>
                </a:cxn>
                <a:cxn ang="0">
                  <a:pos x="10" y="0"/>
                </a:cxn>
                <a:cxn ang="0">
                  <a:pos x="6" y="0"/>
                </a:cxn>
                <a:cxn ang="0">
                  <a:pos x="4" y="2"/>
                </a:cxn>
                <a:cxn ang="0">
                  <a:pos x="2" y="4"/>
                </a:cxn>
                <a:cxn ang="0">
                  <a:pos x="0" y="8"/>
                </a:cxn>
                <a:cxn ang="0">
                  <a:pos x="0" y="8"/>
                </a:cxn>
                <a:cxn ang="0">
                  <a:pos x="2" y="12"/>
                </a:cxn>
                <a:cxn ang="0">
                  <a:pos x="4" y="14"/>
                </a:cxn>
                <a:cxn ang="0">
                  <a:pos x="6" y="16"/>
                </a:cxn>
                <a:cxn ang="0">
                  <a:pos x="10" y="18"/>
                </a:cxn>
                <a:cxn ang="0">
                  <a:pos x="10" y="18"/>
                </a:cxn>
                <a:cxn ang="0">
                  <a:pos x="12" y="16"/>
                </a:cxn>
                <a:cxn ang="0">
                  <a:pos x="16" y="14"/>
                </a:cxn>
                <a:cxn ang="0">
                  <a:pos x="18" y="12"/>
                </a:cxn>
                <a:cxn ang="0">
                  <a:pos x="18" y="8"/>
                </a:cxn>
                <a:cxn ang="0">
                  <a:pos x="18" y="8"/>
                </a:cxn>
                <a:cxn ang="0">
                  <a:pos x="18" y="4"/>
                </a:cxn>
                <a:cxn ang="0">
                  <a:pos x="16" y="2"/>
                </a:cxn>
                <a:cxn ang="0">
                  <a:pos x="12" y="0"/>
                </a:cxn>
                <a:cxn ang="0">
                  <a:pos x="10" y="0"/>
                </a:cxn>
              </a:cxnLst>
              <a:rect l="0" t="0" r="r" b="b"/>
              <a:pathLst>
                <a:path w="18" h="18">
                  <a:moveTo>
                    <a:pt x="10" y="0"/>
                  </a:moveTo>
                  <a:lnTo>
                    <a:pt x="10" y="0"/>
                  </a:lnTo>
                  <a:lnTo>
                    <a:pt x="6" y="0"/>
                  </a:lnTo>
                  <a:lnTo>
                    <a:pt x="4" y="2"/>
                  </a:lnTo>
                  <a:lnTo>
                    <a:pt x="2" y="4"/>
                  </a:lnTo>
                  <a:lnTo>
                    <a:pt x="0" y="8"/>
                  </a:lnTo>
                  <a:lnTo>
                    <a:pt x="0" y="8"/>
                  </a:lnTo>
                  <a:lnTo>
                    <a:pt x="2" y="12"/>
                  </a:lnTo>
                  <a:lnTo>
                    <a:pt x="4" y="14"/>
                  </a:lnTo>
                  <a:lnTo>
                    <a:pt x="6" y="16"/>
                  </a:lnTo>
                  <a:lnTo>
                    <a:pt x="10" y="18"/>
                  </a:lnTo>
                  <a:lnTo>
                    <a:pt x="10" y="18"/>
                  </a:lnTo>
                  <a:lnTo>
                    <a:pt x="12" y="16"/>
                  </a:lnTo>
                  <a:lnTo>
                    <a:pt x="16" y="14"/>
                  </a:lnTo>
                  <a:lnTo>
                    <a:pt x="18" y="12"/>
                  </a:lnTo>
                  <a:lnTo>
                    <a:pt x="18" y="8"/>
                  </a:lnTo>
                  <a:lnTo>
                    <a:pt x="18" y="8"/>
                  </a:lnTo>
                  <a:lnTo>
                    <a:pt x="18" y="4"/>
                  </a:lnTo>
                  <a:lnTo>
                    <a:pt x="16" y="2"/>
                  </a:lnTo>
                  <a:lnTo>
                    <a:pt x="12" y="0"/>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877" name="Freeform 221"/>
            <p:cNvSpPr/>
            <p:nvPr/>
          </p:nvSpPr>
          <p:spPr bwMode="auto">
            <a:xfrm>
              <a:off x="2481263" y="831850"/>
              <a:ext cx="28575" cy="28575"/>
            </a:xfrm>
            <a:custGeom>
              <a:avLst/>
              <a:gdLst/>
              <a:ahLst/>
              <a:cxnLst>
                <a:cxn ang="0">
                  <a:pos x="10" y="0"/>
                </a:cxn>
                <a:cxn ang="0">
                  <a:pos x="10" y="0"/>
                </a:cxn>
                <a:cxn ang="0">
                  <a:pos x="6" y="0"/>
                </a:cxn>
                <a:cxn ang="0">
                  <a:pos x="4" y="2"/>
                </a:cxn>
                <a:cxn ang="0">
                  <a:pos x="2" y="4"/>
                </a:cxn>
                <a:cxn ang="0">
                  <a:pos x="0" y="8"/>
                </a:cxn>
                <a:cxn ang="0">
                  <a:pos x="0" y="8"/>
                </a:cxn>
                <a:cxn ang="0">
                  <a:pos x="2" y="12"/>
                </a:cxn>
                <a:cxn ang="0">
                  <a:pos x="4" y="14"/>
                </a:cxn>
                <a:cxn ang="0">
                  <a:pos x="6" y="16"/>
                </a:cxn>
                <a:cxn ang="0">
                  <a:pos x="10" y="18"/>
                </a:cxn>
                <a:cxn ang="0">
                  <a:pos x="10" y="18"/>
                </a:cxn>
                <a:cxn ang="0">
                  <a:pos x="12" y="16"/>
                </a:cxn>
                <a:cxn ang="0">
                  <a:pos x="16" y="14"/>
                </a:cxn>
                <a:cxn ang="0">
                  <a:pos x="18" y="12"/>
                </a:cxn>
                <a:cxn ang="0">
                  <a:pos x="18" y="8"/>
                </a:cxn>
                <a:cxn ang="0">
                  <a:pos x="18" y="8"/>
                </a:cxn>
                <a:cxn ang="0">
                  <a:pos x="18" y="4"/>
                </a:cxn>
                <a:cxn ang="0">
                  <a:pos x="16" y="2"/>
                </a:cxn>
                <a:cxn ang="0">
                  <a:pos x="12" y="0"/>
                </a:cxn>
                <a:cxn ang="0">
                  <a:pos x="10" y="0"/>
                </a:cxn>
              </a:cxnLst>
              <a:rect l="0" t="0" r="r" b="b"/>
              <a:pathLst>
                <a:path w="18" h="18">
                  <a:moveTo>
                    <a:pt x="10" y="0"/>
                  </a:moveTo>
                  <a:lnTo>
                    <a:pt x="10" y="0"/>
                  </a:lnTo>
                  <a:lnTo>
                    <a:pt x="6" y="0"/>
                  </a:lnTo>
                  <a:lnTo>
                    <a:pt x="4" y="2"/>
                  </a:lnTo>
                  <a:lnTo>
                    <a:pt x="2" y="4"/>
                  </a:lnTo>
                  <a:lnTo>
                    <a:pt x="0" y="8"/>
                  </a:lnTo>
                  <a:lnTo>
                    <a:pt x="0" y="8"/>
                  </a:lnTo>
                  <a:lnTo>
                    <a:pt x="2" y="12"/>
                  </a:lnTo>
                  <a:lnTo>
                    <a:pt x="4" y="14"/>
                  </a:lnTo>
                  <a:lnTo>
                    <a:pt x="6" y="16"/>
                  </a:lnTo>
                  <a:lnTo>
                    <a:pt x="10" y="18"/>
                  </a:lnTo>
                  <a:lnTo>
                    <a:pt x="10" y="18"/>
                  </a:lnTo>
                  <a:lnTo>
                    <a:pt x="12" y="16"/>
                  </a:lnTo>
                  <a:lnTo>
                    <a:pt x="16" y="14"/>
                  </a:lnTo>
                  <a:lnTo>
                    <a:pt x="18" y="12"/>
                  </a:lnTo>
                  <a:lnTo>
                    <a:pt x="18" y="8"/>
                  </a:lnTo>
                  <a:lnTo>
                    <a:pt x="18" y="8"/>
                  </a:lnTo>
                  <a:lnTo>
                    <a:pt x="18" y="4"/>
                  </a:lnTo>
                  <a:lnTo>
                    <a:pt x="16" y="2"/>
                  </a:lnTo>
                  <a:lnTo>
                    <a:pt x="12" y="0"/>
                  </a:lnTo>
                  <a:lnTo>
                    <a:pt x="10"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878" name="Freeform 222"/>
            <p:cNvSpPr/>
            <p:nvPr/>
          </p:nvSpPr>
          <p:spPr bwMode="auto">
            <a:xfrm>
              <a:off x="3027363" y="61277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879" name="Freeform 223"/>
            <p:cNvSpPr/>
            <p:nvPr/>
          </p:nvSpPr>
          <p:spPr bwMode="auto">
            <a:xfrm>
              <a:off x="3027363" y="61277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880" name="Freeform 224"/>
            <p:cNvSpPr/>
            <p:nvPr/>
          </p:nvSpPr>
          <p:spPr bwMode="auto">
            <a:xfrm>
              <a:off x="3402013" y="77152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881" name="Freeform 225"/>
            <p:cNvSpPr/>
            <p:nvPr/>
          </p:nvSpPr>
          <p:spPr bwMode="auto">
            <a:xfrm>
              <a:off x="3402013" y="77152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882" name="Freeform 226"/>
            <p:cNvSpPr/>
            <p:nvPr/>
          </p:nvSpPr>
          <p:spPr bwMode="auto">
            <a:xfrm>
              <a:off x="3757613" y="99377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883" name="Freeform 227"/>
            <p:cNvSpPr/>
            <p:nvPr/>
          </p:nvSpPr>
          <p:spPr bwMode="auto">
            <a:xfrm>
              <a:off x="3757613" y="99377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884" name="Freeform 228"/>
            <p:cNvSpPr/>
            <p:nvPr/>
          </p:nvSpPr>
          <p:spPr bwMode="auto">
            <a:xfrm>
              <a:off x="4186238" y="1003300"/>
              <a:ext cx="19050"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0" y="12"/>
                </a:cxn>
                <a:cxn ang="0">
                  <a:pos x="12" y="6"/>
                </a:cxn>
                <a:cxn ang="0">
                  <a:pos x="12" y="6"/>
                </a:cxn>
                <a:cxn ang="0">
                  <a:pos x="10" y="2"/>
                </a:cxn>
                <a:cxn ang="0">
                  <a:pos x="6" y="0"/>
                </a:cxn>
              </a:cxnLst>
              <a:rect l="0" t="0" r="r" b="b"/>
              <a:pathLst>
                <a:path w="12" h="14">
                  <a:moveTo>
                    <a:pt x="6" y="0"/>
                  </a:moveTo>
                  <a:lnTo>
                    <a:pt x="6" y="0"/>
                  </a:lnTo>
                  <a:lnTo>
                    <a:pt x="2" y="2"/>
                  </a:lnTo>
                  <a:lnTo>
                    <a:pt x="0" y="6"/>
                  </a:lnTo>
                  <a:lnTo>
                    <a:pt x="0" y="6"/>
                  </a:lnTo>
                  <a:lnTo>
                    <a:pt x="2" y="12"/>
                  </a:lnTo>
                  <a:lnTo>
                    <a:pt x="6" y="14"/>
                  </a:lnTo>
                  <a:lnTo>
                    <a:pt x="6" y="14"/>
                  </a:lnTo>
                  <a:lnTo>
                    <a:pt x="10" y="12"/>
                  </a:lnTo>
                  <a:lnTo>
                    <a:pt x="12" y="6"/>
                  </a:lnTo>
                  <a:lnTo>
                    <a:pt x="12" y="6"/>
                  </a:lnTo>
                  <a:lnTo>
                    <a:pt x="10"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885" name="Freeform 229"/>
            <p:cNvSpPr/>
            <p:nvPr/>
          </p:nvSpPr>
          <p:spPr bwMode="auto">
            <a:xfrm>
              <a:off x="4186238" y="1003300"/>
              <a:ext cx="19050"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0" y="12"/>
                </a:cxn>
                <a:cxn ang="0">
                  <a:pos x="12" y="6"/>
                </a:cxn>
                <a:cxn ang="0">
                  <a:pos x="12" y="6"/>
                </a:cxn>
                <a:cxn ang="0">
                  <a:pos x="10" y="2"/>
                </a:cxn>
                <a:cxn ang="0">
                  <a:pos x="6" y="0"/>
                </a:cxn>
              </a:cxnLst>
              <a:rect l="0" t="0" r="r" b="b"/>
              <a:pathLst>
                <a:path w="12" h="14">
                  <a:moveTo>
                    <a:pt x="6" y="0"/>
                  </a:moveTo>
                  <a:lnTo>
                    <a:pt x="6" y="0"/>
                  </a:lnTo>
                  <a:lnTo>
                    <a:pt x="2" y="2"/>
                  </a:lnTo>
                  <a:lnTo>
                    <a:pt x="0" y="6"/>
                  </a:lnTo>
                  <a:lnTo>
                    <a:pt x="0" y="6"/>
                  </a:lnTo>
                  <a:lnTo>
                    <a:pt x="2" y="12"/>
                  </a:lnTo>
                  <a:lnTo>
                    <a:pt x="6" y="14"/>
                  </a:lnTo>
                  <a:lnTo>
                    <a:pt x="6" y="14"/>
                  </a:lnTo>
                  <a:lnTo>
                    <a:pt x="10" y="12"/>
                  </a:lnTo>
                  <a:lnTo>
                    <a:pt x="12" y="6"/>
                  </a:lnTo>
                  <a:lnTo>
                    <a:pt x="12" y="6"/>
                  </a:lnTo>
                  <a:lnTo>
                    <a:pt x="10" y="2"/>
                  </a:lnTo>
                  <a:lnTo>
                    <a:pt x="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886" name="Freeform 230"/>
            <p:cNvSpPr/>
            <p:nvPr/>
          </p:nvSpPr>
          <p:spPr bwMode="auto">
            <a:xfrm>
              <a:off x="4675188" y="72707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887" name="Freeform 231"/>
            <p:cNvSpPr/>
            <p:nvPr/>
          </p:nvSpPr>
          <p:spPr bwMode="auto">
            <a:xfrm>
              <a:off x="4675188" y="72707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888" name="Freeform 232"/>
            <p:cNvSpPr/>
            <p:nvPr/>
          </p:nvSpPr>
          <p:spPr bwMode="auto">
            <a:xfrm>
              <a:off x="1595438" y="21907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889" name="Freeform 233"/>
            <p:cNvSpPr/>
            <p:nvPr/>
          </p:nvSpPr>
          <p:spPr bwMode="auto">
            <a:xfrm>
              <a:off x="1595438" y="21907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890" name="Freeform 234"/>
            <p:cNvSpPr/>
            <p:nvPr/>
          </p:nvSpPr>
          <p:spPr bwMode="auto">
            <a:xfrm>
              <a:off x="2014538" y="63817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891" name="Freeform 235"/>
            <p:cNvSpPr/>
            <p:nvPr/>
          </p:nvSpPr>
          <p:spPr bwMode="auto">
            <a:xfrm>
              <a:off x="2014538" y="63817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892" name="Freeform 236"/>
            <p:cNvSpPr/>
            <p:nvPr/>
          </p:nvSpPr>
          <p:spPr bwMode="auto">
            <a:xfrm>
              <a:off x="3500438" y="631825"/>
              <a:ext cx="38100" cy="34925"/>
            </a:xfrm>
            <a:custGeom>
              <a:avLst/>
              <a:gdLst/>
              <a:ahLst/>
              <a:cxnLst>
                <a:cxn ang="0">
                  <a:pos x="12" y="0"/>
                </a:cxn>
                <a:cxn ang="0">
                  <a:pos x="12" y="0"/>
                </a:cxn>
                <a:cxn ang="0">
                  <a:pos x="8" y="0"/>
                </a:cxn>
                <a:cxn ang="0">
                  <a:pos x="4" y="4"/>
                </a:cxn>
                <a:cxn ang="0">
                  <a:pos x="2" y="6"/>
                </a:cxn>
                <a:cxn ang="0">
                  <a:pos x="0" y="12"/>
                </a:cxn>
                <a:cxn ang="0">
                  <a:pos x="0" y="12"/>
                </a:cxn>
                <a:cxn ang="0">
                  <a:pos x="2" y="16"/>
                </a:cxn>
                <a:cxn ang="0">
                  <a:pos x="4" y="20"/>
                </a:cxn>
                <a:cxn ang="0">
                  <a:pos x="8" y="22"/>
                </a:cxn>
                <a:cxn ang="0">
                  <a:pos x="12" y="22"/>
                </a:cxn>
                <a:cxn ang="0">
                  <a:pos x="12" y="22"/>
                </a:cxn>
                <a:cxn ang="0">
                  <a:pos x="16" y="22"/>
                </a:cxn>
                <a:cxn ang="0">
                  <a:pos x="20" y="20"/>
                </a:cxn>
                <a:cxn ang="0">
                  <a:pos x="22" y="16"/>
                </a:cxn>
                <a:cxn ang="0">
                  <a:pos x="24" y="12"/>
                </a:cxn>
                <a:cxn ang="0">
                  <a:pos x="24" y="12"/>
                </a:cxn>
                <a:cxn ang="0">
                  <a:pos x="22" y="6"/>
                </a:cxn>
                <a:cxn ang="0">
                  <a:pos x="20" y="4"/>
                </a:cxn>
                <a:cxn ang="0">
                  <a:pos x="16" y="0"/>
                </a:cxn>
                <a:cxn ang="0">
                  <a:pos x="12" y="0"/>
                </a:cxn>
              </a:cxnLst>
              <a:rect l="0" t="0" r="r" b="b"/>
              <a:pathLst>
                <a:path w="24" h="22">
                  <a:moveTo>
                    <a:pt x="12" y="0"/>
                  </a:moveTo>
                  <a:lnTo>
                    <a:pt x="12" y="0"/>
                  </a:lnTo>
                  <a:lnTo>
                    <a:pt x="8" y="0"/>
                  </a:lnTo>
                  <a:lnTo>
                    <a:pt x="4" y="4"/>
                  </a:lnTo>
                  <a:lnTo>
                    <a:pt x="2" y="6"/>
                  </a:lnTo>
                  <a:lnTo>
                    <a:pt x="0" y="12"/>
                  </a:lnTo>
                  <a:lnTo>
                    <a:pt x="0" y="12"/>
                  </a:lnTo>
                  <a:lnTo>
                    <a:pt x="2" y="16"/>
                  </a:lnTo>
                  <a:lnTo>
                    <a:pt x="4" y="20"/>
                  </a:lnTo>
                  <a:lnTo>
                    <a:pt x="8" y="22"/>
                  </a:lnTo>
                  <a:lnTo>
                    <a:pt x="12" y="22"/>
                  </a:lnTo>
                  <a:lnTo>
                    <a:pt x="12" y="22"/>
                  </a:lnTo>
                  <a:lnTo>
                    <a:pt x="16" y="22"/>
                  </a:lnTo>
                  <a:lnTo>
                    <a:pt x="20" y="20"/>
                  </a:lnTo>
                  <a:lnTo>
                    <a:pt x="22" y="16"/>
                  </a:lnTo>
                  <a:lnTo>
                    <a:pt x="24" y="12"/>
                  </a:lnTo>
                  <a:lnTo>
                    <a:pt x="24" y="12"/>
                  </a:lnTo>
                  <a:lnTo>
                    <a:pt x="22" y="6"/>
                  </a:lnTo>
                  <a:lnTo>
                    <a:pt x="20" y="4"/>
                  </a:lnTo>
                  <a:lnTo>
                    <a:pt x="16" y="0"/>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893" name="Freeform 237"/>
            <p:cNvSpPr/>
            <p:nvPr/>
          </p:nvSpPr>
          <p:spPr bwMode="auto">
            <a:xfrm>
              <a:off x="3500438" y="631825"/>
              <a:ext cx="38100" cy="34925"/>
            </a:xfrm>
            <a:custGeom>
              <a:avLst/>
              <a:gdLst/>
              <a:ahLst/>
              <a:cxnLst>
                <a:cxn ang="0">
                  <a:pos x="12" y="0"/>
                </a:cxn>
                <a:cxn ang="0">
                  <a:pos x="12" y="0"/>
                </a:cxn>
                <a:cxn ang="0">
                  <a:pos x="8" y="0"/>
                </a:cxn>
                <a:cxn ang="0">
                  <a:pos x="4" y="4"/>
                </a:cxn>
                <a:cxn ang="0">
                  <a:pos x="2" y="6"/>
                </a:cxn>
                <a:cxn ang="0">
                  <a:pos x="0" y="12"/>
                </a:cxn>
                <a:cxn ang="0">
                  <a:pos x="0" y="12"/>
                </a:cxn>
                <a:cxn ang="0">
                  <a:pos x="2" y="16"/>
                </a:cxn>
                <a:cxn ang="0">
                  <a:pos x="4" y="20"/>
                </a:cxn>
                <a:cxn ang="0">
                  <a:pos x="8" y="22"/>
                </a:cxn>
                <a:cxn ang="0">
                  <a:pos x="12" y="22"/>
                </a:cxn>
                <a:cxn ang="0">
                  <a:pos x="12" y="22"/>
                </a:cxn>
                <a:cxn ang="0">
                  <a:pos x="16" y="22"/>
                </a:cxn>
                <a:cxn ang="0">
                  <a:pos x="20" y="20"/>
                </a:cxn>
                <a:cxn ang="0">
                  <a:pos x="22" y="16"/>
                </a:cxn>
                <a:cxn ang="0">
                  <a:pos x="24" y="12"/>
                </a:cxn>
                <a:cxn ang="0">
                  <a:pos x="24" y="12"/>
                </a:cxn>
                <a:cxn ang="0">
                  <a:pos x="22" y="6"/>
                </a:cxn>
                <a:cxn ang="0">
                  <a:pos x="20" y="4"/>
                </a:cxn>
                <a:cxn ang="0">
                  <a:pos x="16" y="0"/>
                </a:cxn>
                <a:cxn ang="0">
                  <a:pos x="12" y="0"/>
                </a:cxn>
              </a:cxnLst>
              <a:rect l="0" t="0" r="r" b="b"/>
              <a:pathLst>
                <a:path w="24" h="22">
                  <a:moveTo>
                    <a:pt x="12" y="0"/>
                  </a:moveTo>
                  <a:lnTo>
                    <a:pt x="12" y="0"/>
                  </a:lnTo>
                  <a:lnTo>
                    <a:pt x="8" y="0"/>
                  </a:lnTo>
                  <a:lnTo>
                    <a:pt x="4" y="4"/>
                  </a:lnTo>
                  <a:lnTo>
                    <a:pt x="2" y="6"/>
                  </a:lnTo>
                  <a:lnTo>
                    <a:pt x="0" y="12"/>
                  </a:lnTo>
                  <a:lnTo>
                    <a:pt x="0" y="12"/>
                  </a:lnTo>
                  <a:lnTo>
                    <a:pt x="2" y="16"/>
                  </a:lnTo>
                  <a:lnTo>
                    <a:pt x="4" y="20"/>
                  </a:lnTo>
                  <a:lnTo>
                    <a:pt x="8" y="22"/>
                  </a:lnTo>
                  <a:lnTo>
                    <a:pt x="12" y="22"/>
                  </a:lnTo>
                  <a:lnTo>
                    <a:pt x="12" y="22"/>
                  </a:lnTo>
                  <a:lnTo>
                    <a:pt x="16" y="22"/>
                  </a:lnTo>
                  <a:lnTo>
                    <a:pt x="20" y="20"/>
                  </a:lnTo>
                  <a:lnTo>
                    <a:pt x="22" y="16"/>
                  </a:lnTo>
                  <a:lnTo>
                    <a:pt x="24" y="12"/>
                  </a:lnTo>
                  <a:lnTo>
                    <a:pt x="24" y="12"/>
                  </a:lnTo>
                  <a:lnTo>
                    <a:pt x="22" y="6"/>
                  </a:lnTo>
                  <a:lnTo>
                    <a:pt x="20" y="4"/>
                  </a:lnTo>
                  <a:lnTo>
                    <a:pt x="16" y="0"/>
                  </a:lnTo>
                  <a:lnTo>
                    <a:pt x="12"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894" name="Freeform 238"/>
            <p:cNvSpPr/>
            <p:nvPr/>
          </p:nvSpPr>
          <p:spPr bwMode="auto">
            <a:xfrm>
              <a:off x="3732213" y="523875"/>
              <a:ext cx="38100" cy="38100"/>
            </a:xfrm>
            <a:custGeom>
              <a:avLst/>
              <a:gdLst/>
              <a:ahLst/>
              <a:cxnLst>
                <a:cxn ang="0">
                  <a:pos x="12" y="0"/>
                </a:cxn>
                <a:cxn ang="0">
                  <a:pos x="12" y="0"/>
                </a:cxn>
                <a:cxn ang="0">
                  <a:pos x="8" y="2"/>
                </a:cxn>
                <a:cxn ang="0">
                  <a:pos x="4" y="4"/>
                </a:cxn>
                <a:cxn ang="0">
                  <a:pos x="2" y="8"/>
                </a:cxn>
                <a:cxn ang="0">
                  <a:pos x="0" y="12"/>
                </a:cxn>
                <a:cxn ang="0">
                  <a:pos x="0" y="12"/>
                </a:cxn>
                <a:cxn ang="0">
                  <a:pos x="2" y="16"/>
                </a:cxn>
                <a:cxn ang="0">
                  <a:pos x="4" y="20"/>
                </a:cxn>
                <a:cxn ang="0">
                  <a:pos x="8" y="22"/>
                </a:cxn>
                <a:cxn ang="0">
                  <a:pos x="12" y="24"/>
                </a:cxn>
                <a:cxn ang="0">
                  <a:pos x="12" y="24"/>
                </a:cxn>
                <a:cxn ang="0">
                  <a:pos x="16" y="22"/>
                </a:cxn>
                <a:cxn ang="0">
                  <a:pos x="20" y="20"/>
                </a:cxn>
                <a:cxn ang="0">
                  <a:pos x="22" y="16"/>
                </a:cxn>
                <a:cxn ang="0">
                  <a:pos x="24" y="12"/>
                </a:cxn>
                <a:cxn ang="0">
                  <a:pos x="24" y="12"/>
                </a:cxn>
                <a:cxn ang="0">
                  <a:pos x="22" y="8"/>
                </a:cxn>
                <a:cxn ang="0">
                  <a:pos x="20" y="4"/>
                </a:cxn>
                <a:cxn ang="0">
                  <a:pos x="16" y="2"/>
                </a:cxn>
                <a:cxn ang="0">
                  <a:pos x="12" y="0"/>
                </a:cxn>
              </a:cxnLst>
              <a:rect l="0" t="0" r="r" b="b"/>
              <a:pathLst>
                <a:path w="24" h="24">
                  <a:moveTo>
                    <a:pt x="12" y="0"/>
                  </a:moveTo>
                  <a:lnTo>
                    <a:pt x="12" y="0"/>
                  </a:lnTo>
                  <a:lnTo>
                    <a:pt x="8" y="2"/>
                  </a:lnTo>
                  <a:lnTo>
                    <a:pt x="4" y="4"/>
                  </a:lnTo>
                  <a:lnTo>
                    <a:pt x="2" y="8"/>
                  </a:lnTo>
                  <a:lnTo>
                    <a:pt x="0" y="12"/>
                  </a:lnTo>
                  <a:lnTo>
                    <a:pt x="0" y="12"/>
                  </a:lnTo>
                  <a:lnTo>
                    <a:pt x="2" y="16"/>
                  </a:lnTo>
                  <a:lnTo>
                    <a:pt x="4" y="20"/>
                  </a:lnTo>
                  <a:lnTo>
                    <a:pt x="8" y="22"/>
                  </a:lnTo>
                  <a:lnTo>
                    <a:pt x="12" y="24"/>
                  </a:lnTo>
                  <a:lnTo>
                    <a:pt x="12" y="24"/>
                  </a:lnTo>
                  <a:lnTo>
                    <a:pt x="16" y="22"/>
                  </a:lnTo>
                  <a:lnTo>
                    <a:pt x="20" y="20"/>
                  </a:lnTo>
                  <a:lnTo>
                    <a:pt x="22" y="16"/>
                  </a:lnTo>
                  <a:lnTo>
                    <a:pt x="24" y="12"/>
                  </a:lnTo>
                  <a:lnTo>
                    <a:pt x="24" y="12"/>
                  </a:lnTo>
                  <a:lnTo>
                    <a:pt x="22" y="8"/>
                  </a:lnTo>
                  <a:lnTo>
                    <a:pt x="20" y="4"/>
                  </a:lnTo>
                  <a:lnTo>
                    <a:pt x="16" y="2"/>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895" name="Freeform 239"/>
            <p:cNvSpPr/>
            <p:nvPr/>
          </p:nvSpPr>
          <p:spPr bwMode="auto">
            <a:xfrm>
              <a:off x="3732213" y="523875"/>
              <a:ext cx="38100" cy="38100"/>
            </a:xfrm>
            <a:custGeom>
              <a:avLst/>
              <a:gdLst/>
              <a:ahLst/>
              <a:cxnLst>
                <a:cxn ang="0">
                  <a:pos x="12" y="0"/>
                </a:cxn>
                <a:cxn ang="0">
                  <a:pos x="12" y="0"/>
                </a:cxn>
                <a:cxn ang="0">
                  <a:pos x="8" y="2"/>
                </a:cxn>
                <a:cxn ang="0">
                  <a:pos x="4" y="4"/>
                </a:cxn>
                <a:cxn ang="0">
                  <a:pos x="2" y="8"/>
                </a:cxn>
                <a:cxn ang="0">
                  <a:pos x="0" y="12"/>
                </a:cxn>
                <a:cxn ang="0">
                  <a:pos x="0" y="12"/>
                </a:cxn>
                <a:cxn ang="0">
                  <a:pos x="2" y="16"/>
                </a:cxn>
                <a:cxn ang="0">
                  <a:pos x="4" y="20"/>
                </a:cxn>
                <a:cxn ang="0">
                  <a:pos x="8" y="22"/>
                </a:cxn>
                <a:cxn ang="0">
                  <a:pos x="12" y="24"/>
                </a:cxn>
                <a:cxn ang="0">
                  <a:pos x="12" y="24"/>
                </a:cxn>
                <a:cxn ang="0">
                  <a:pos x="16" y="22"/>
                </a:cxn>
                <a:cxn ang="0">
                  <a:pos x="20" y="20"/>
                </a:cxn>
                <a:cxn ang="0">
                  <a:pos x="22" y="16"/>
                </a:cxn>
                <a:cxn ang="0">
                  <a:pos x="24" y="12"/>
                </a:cxn>
                <a:cxn ang="0">
                  <a:pos x="24" y="12"/>
                </a:cxn>
                <a:cxn ang="0">
                  <a:pos x="22" y="8"/>
                </a:cxn>
                <a:cxn ang="0">
                  <a:pos x="20" y="4"/>
                </a:cxn>
                <a:cxn ang="0">
                  <a:pos x="16" y="2"/>
                </a:cxn>
                <a:cxn ang="0">
                  <a:pos x="12" y="0"/>
                </a:cxn>
              </a:cxnLst>
              <a:rect l="0" t="0" r="r" b="b"/>
              <a:pathLst>
                <a:path w="24" h="24">
                  <a:moveTo>
                    <a:pt x="12" y="0"/>
                  </a:moveTo>
                  <a:lnTo>
                    <a:pt x="12" y="0"/>
                  </a:lnTo>
                  <a:lnTo>
                    <a:pt x="8" y="2"/>
                  </a:lnTo>
                  <a:lnTo>
                    <a:pt x="4" y="4"/>
                  </a:lnTo>
                  <a:lnTo>
                    <a:pt x="2" y="8"/>
                  </a:lnTo>
                  <a:lnTo>
                    <a:pt x="0" y="12"/>
                  </a:lnTo>
                  <a:lnTo>
                    <a:pt x="0" y="12"/>
                  </a:lnTo>
                  <a:lnTo>
                    <a:pt x="2" y="16"/>
                  </a:lnTo>
                  <a:lnTo>
                    <a:pt x="4" y="20"/>
                  </a:lnTo>
                  <a:lnTo>
                    <a:pt x="8" y="22"/>
                  </a:lnTo>
                  <a:lnTo>
                    <a:pt x="12" y="24"/>
                  </a:lnTo>
                  <a:lnTo>
                    <a:pt x="12" y="24"/>
                  </a:lnTo>
                  <a:lnTo>
                    <a:pt x="16" y="22"/>
                  </a:lnTo>
                  <a:lnTo>
                    <a:pt x="20" y="20"/>
                  </a:lnTo>
                  <a:lnTo>
                    <a:pt x="22" y="16"/>
                  </a:lnTo>
                  <a:lnTo>
                    <a:pt x="24" y="12"/>
                  </a:lnTo>
                  <a:lnTo>
                    <a:pt x="24" y="12"/>
                  </a:lnTo>
                  <a:lnTo>
                    <a:pt x="22" y="8"/>
                  </a:lnTo>
                  <a:lnTo>
                    <a:pt x="20" y="4"/>
                  </a:lnTo>
                  <a:lnTo>
                    <a:pt x="16" y="2"/>
                  </a:lnTo>
                  <a:lnTo>
                    <a:pt x="12"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896" name="Freeform 240"/>
            <p:cNvSpPr/>
            <p:nvPr/>
          </p:nvSpPr>
          <p:spPr bwMode="auto">
            <a:xfrm>
              <a:off x="4106863" y="739775"/>
              <a:ext cx="34925" cy="34925"/>
            </a:xfrm>
            <a:custGeom>
              <a:avLst/>
              <a:gdLst/>
              <a:ahLst/>
              <a:cxnLst>
                <a:cxn ang="0">
                  <a:pos x="12" y="0"/>
                </a:cxn>
                <a:cxn ang="0">
                  <a:pos x="12" y="0"/>
                </a:cxn>
                <a:cxn ang="0">
                  <a:pos x="6" y="0"/>
                </a:cxn>
                <a:cxn ang="0">
                  <a:pos x="4" y="2"/>
                </a:cxn>
                <a:cxn ang="0">
                  <a:pos x="0" y="6"/>
                </a:cxn>
                <a:cxn ang="0">
                  <a:pos x="0" y="10"/>
                </a:cxn>
                <a:cxn ang="0">
                  <a:pos x="0" y="10"/>
                </a:cxn>
                <a:cxn ang="0">
                  <a:pos x="0" y="14"/>
                </a:cxn>
                <a:cxn ang="0">
                  <a:pos x="4" y="18"/>
                </a:cxn>
                <a:cxn ang="0">
                  <a:pos x="6" y="20"/>
                </a:cxn>
                <a:cxn ang="0">
                  <a:pos x="12" y="22"/>
                </a:cxn>
                <a:cxn ang="0">
                  <a:pos x="12" y="22"/>
                </a:cxn>
                <a:cxn ang="0">
                  <a:pos x="16" y="20"/>
                </a:cxn>
                <a:cxn ang="0">
                  <a:pos x="20" y="18"/>
                </a:cxn>
                <a:cxn ang="0">
                  <a:pos x="22" y="14"/>
                </a:cxn>
                <a:cxn ang="0">
                  <a:pos x="22" y="10"/>
                </a:cxn>
                <a:cxn ang="0">
                  <a:pos x="22" y="10"/>
                </a:cxn>
                <a:cxn ang="0">
                  <a:pos x="22" y="6"/>
                </a:cxn>
                <a:cxn ang="0">
                  <a:pos x="20" y="2"/>
                </a:cxn>
                <a:cxn ang="0">
                  <a:pos x="16" y="0"/>
                </a:cxn>
                <a:cxn ang="0">
                  <a:pos x="12" y="0"/>
                </a:cxn>
              </a:cxnLst>
              <a:rect l="0" t="0" r="r" b="b"/>
              <a:pathLst>
                <a:path w="22" h="22">
                  <a:moveTo>
                    <a:pt x="12" y="0"/>
                  </a:moveTo>
                  <a:lnTo>
                    <a:pt x="12" y="0"/>
                  </a:lnTo>
                  <a:lnTo>
                    <a:pt x="6" y="0"/>
                  </a:lnTo>
                  <a:lnTo>
                    <a:pt x="4" y="2"/>
                  </a:lnTo>
                  <a:lnTo>
                    <a:pt x="0" y="6"/>
                  </a:lnTo>
                  <a:lnTo>
                    <a:pt x="0" y="10"/>
                  </a:lnTo>
                  <a:lnTo>
                    <a:pt x="0" y="10"/>
                  </a:lnTo>
                  <a:lnTo>
                    <a:pt x="0" y="14"/>
                  </a:lnTo>
                  <a:lnTo>
                    <a:pt x="4" y="18"/>
                  </a:lnTo>
                  <a:lnTo>
                    <a:pt x="6" y="20"/>
                  </a:lnTo>
                  <a:lnTo>
                    <a:pt x="12" y="22"/>
                  </a:lnTo>
                  <a:lnTo>
                    <a:pt x="12" y="22"/>
                  </a:lnTo>
                  <a:lnTo>
                    <a:pt x="16" y="20"/>
                  </a:lnTo>
                  <a:lnTo>
                    <a:pt x="20" y="18"/>
                  </a:lnTo>
                  <a:lnTo>
                    <a:pt x="22" y="14"/>
                  </a:lnTo>
                  <a:lnTo>
                    <a:pt x="22" y="10"/>
                  </a:lnTo>
                  <a:lnTo>
                    <a:pt x="22" y="10"/>
                  </a:lnTo>
                  <a:lnTo>
                    <a:pt x="22" y="6"/>
                  </a:lnTo>
                  <a:lnTo>
                    <a:pt x="20" y="2"/>
                  </a:lnTo>
                  <a:lnTo>
                    <a:pt x="16" y="0"/>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897" name="Freeform 241"/>
            <p:cNvSpPr/>
            <p:nvPr/>
          </p:nvSpPr>
          <p:spPr bwMode="auto">
            <a:xfrm>
              <a:off x="4106863" y="739775"/>
              <a:ext cx="34925" cy="34925"/>
            </a:xfrm>
            <a:custGeom>
              <a:avLst/>
              <a:gdLst/>
              <a:ahLst/>
              <a:cxnLst>
                <a:cxn ang="0">
                  <a:pos x="12" y="0"/>
                </a:cxn>
                <a:cxn ang="0">
                  <a:pos x="12" y="0"/>
                </a:cxn>
                <a:cxn ang="0">
                  <a:pos x="6" y="0"/>
                </a:cxn>
                <a:cxn ang="0">
                  <a:pos x="4" y="2"/>
                </a:cxn>
                <a:cxn ang="0">
                  <a:pos x="0" y="6"/>
                </a:cxn>
                <a:cxn ang="0">
                  <a:pos x="0" y="10"/>
                </a:cxn>
                <a:cxn ang="0">
                  <a:pos x="0" y="10"/>
                </a:cxn>
                <a:cxn ang="0">
                  <a:pos x="0" y="14"/>
                </a:cxn>
                <a:cxn ang="0">
                  <a:pos x="4" y="18"/>
                </a:cxn>
                <a:cxn ang="0">
                  <a:pos x="6" y="20"/>
                </a:cxn>
                <a:cxn ang="0">
                  <a:pos x="12" y="22"/>
                </a:cxn>
                <a:cxn ang="0">
                  <a:pos x="12" y="22"/>
                </a:cxn>
                <a:cxn ang="0">
                  <a:pos x="16" y="20"/>
                </a:cxn>
                <a:cxn ang="0">
                  <a:pos x="20" y="18"/>
                </a:cxn>
                <a:cxn ang="0">
                  <a:pos x="22" y="14"/>
                </a:cxn>
                <a:cxn ang="0">
                  <a:pos x="22" y="10"/>
                </a:cxn>
                <a:cxn ang="0">
                  <a:pos x="22" y="10"/>
                </a:cxn>
                <a:cxn ang="0">
                  <a:pos x="22" y="6"/>
                </a:cxn>
                <a:cxn ang="0">
                  <a:pos x="20" y="2"/>
                </a:cxn>
                <a:cxn ang="0">
                  <a:pos x="16" y="0"/>
                </a:cxn>
                <a:cxn ang="0">
                  <a:pos x="12" y="0"/>
                </a:cxn>
              </a:cxnLst>
              <a:rect l="0" t="0" r="r" b="b"/>
              <a:pathLst>
                <a:path w="22" h="22">
                  <a:moveTo>
                    <a:pt x="12" y="0"/>
                  </a:moveTo>
                  <a:lnTo>
                    <a:pt x="12" y="0"/>
                  </a:lnTo>
                  <a:lnTo>
                    <a:pt x="6" y="0"/>
                  </a:lnTo>
                  <a:lnTo>
                    <a:pt x="4" y="2"/>
                  </a:lnTo>
                  <a:lnTo>
                    <a:pt x="0" y="6"/>
                  </a:lnTo>
                  <a:lnTo>
                    <a:pt x="0" y="10"/>
                  </a:lnTo>
                  <a:lnTo>
                    <a:pt x="0" y="10"/>
                  </a:lnTo>
                  <a:lnTo>
                    <a:pt x="0" y="14"/>
                  </a:lnTo>
                  <a:lnTo>
                    <a:pt x="4" y="18"/>
                  </a:lnTo>
                  <a:lnTo>
                    <a:pt x="6" y="20"/>
                  </a:lnTo>
                  <a:lnTo>
                    <a:pt x="12" y="22"/>
                  </a:lnTo>
                  <a:lnTo>
                    <a:pt x="12" y="22"/>
                  </a:lnTo>
                  <a:lnTo>
                    <a:pt x="16" y="20"/>
                  </a:lnTo>
                  <a:lnTo>
                    <a:pt x="20" y="18"/>
                  </a:lnTo>
                  <a:lnTo>
                    <a:pt x="22" y="14"/>
                  </a:lnTo>
                  <a:lnTo>
                    <a:pt x="22" y="10"/>
                  </a:lnTo>
                  <a:lnTo>
                    <a:pt x="22" y="10"/>
                  </a:lnTo>
                  <a:lnTo>
                    <a:pt x="22" y="6"/>
                  </a:lnTo>
                  <a:lnTo>
                    <a:pt x="20" y="2"/>
                  </a:lnTo>
                  <a:lnTo>
                    <a:pt x="16" y="0"/>
                  </a:lnTo>
                  <a:lnTo>
                    <a:pt x="12"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898" name="Freeform 242"/>
            <p:cNvSpPr/>
            <p:nvPr/>
          </p:nvSpPr>
          <p:spPr bwMode="auto">
            <a:xfrm>
              <a:off x="5745163" y="196850"/>
              <a:ext cx="34925" cy="34925"/>
            </a:xfrm>
            <a:custGeom>
              <a:avLst/>
              <a:gdLst/>
              <a:ahLst/>
              <a:cxnLst>
                <a:cxn ang="0">
                  <a:pos x="10" y="0"/>
                </a:cxn>
                <a:cxn ang="0">
                  <a:pos x="10" y="0"/>
                </a:cxn>
                <a:cxn ang="0">
                  <a:pos x="6" y="0"/>
                </a:cxn>
                <a:cxn ang="0">
                  <a:pos x="2" y="2"/>
                </a:cxn>
                <a:cxn ang="0">
                  <a:pos x="0" y="6"/>
                </a:cxn>
                <a:cxn ang="0">
                  <a:pos x="0" y="10"/>
                </a:cxn>
                <a:cxn ang="0">
                  <a:pos x="0" y="10"/>
                </a:cxn>
                <a:cxn ang="0">
                  <a:pos x="0" y="14"/>
                </a:cxn>
                <a:cxn ang="0">
                  <a:pos x="2" y="18"/>
                </a:cxn>
                <a:cxn ang="0">
                  <a:pos x="6" y="20"/>
                </a:cxn>
                <a:cxn ang="0">
                  <a:pos x="10" y="22"/>
                </a:cxn>
                <a:cxn ang="0">
                  <a:pos x="10" y="22"/>
                </a:cxn>
                <a:cxn ang="0">
                  <a:pos x="14" y="20"/>
                </a:cxn>
                <a:cxn ang="0">
                  <a:pos x="18" y="18"/>
                </a:cxn>
                <a:cxn ang="0">
                  <a:pos x="20" y="14"/>
                </a:cxn>
                <a:cxn ang="0">
                  <a:pos x="22" y="10"/>
                </a:cxn>
                <a:cxn ang="0">
                  <a:pos x="22" y="10"/>
                </a:cxn>
                <a:cxn ang="0">
                  <a:pos x="20" y="6"/>
                </a:cxn>
                <a:cxn ang="0">
                  <a:pos x="18" y="2"/>
                </a:cxn>
                <a:cxn ang="0">
                  <a:pos x="14" y="0"/>
                </a:cxn>
                <a:cxn ang="0">
                  <a:pos x="10" y="0"/>
                </a:cxn>
              </a:cxnLst>
              <a:rect l="0" t="0" r="r" b="b"/>
              <a:pathLst>
                <a:path w="22" h="22">
                  <a:moveTo>
                    <a:pt x="10" y="0"/>
                  </a:moveTo>
                  <a:lnTo>
                    <a:pt x="10" y="0"/>
                  </a:lnTo>
                  <a:lnTo>
                    <a:pt x="6" y="0"/>
                  </a:lnTo>
                  <a:lnTo>
                    <a:pt x="2" y="2"/>
                  </a:lnTo>
                  <a:lnTo>
                    <a:pt x="0" y="6"/>
                  </a:lnTo>
                  <a:lnTo>
                    <a:pt x="0" y="10"/>
                  </a:lnTo>
                  <a:lnTo>
                    <a:pt x="0" y="10"/>
                  </a:lnTo>
                  <a:lnTo>
                    <a:pt x="0" y="14"/>
                  </a:lnTo>
                  <a:lnTo>
                    <a:pt x="2" y="18"/>
                  </a:lnTo>
                  <a:lnTo>
                    <a:pt x="6" y="20"/>
                  </a:lnTo>
                  <a:lnTo>
                    <a:pt x="10" y="22"/>
                  </a:lnTo>
                  <a:lnTo>
                    <a:pt x="10" y="22"/>
                  </a:lnTo>
                  <a:lnTo>
                    <a:pt x="14" y="20"/>
                  </a:lnTo>
                  <a:lnTo>
                    <a:pt x="18" y="18"/>
                  </a:lnTo>
                  <a:lnTo>
                    <a:pt x="20" y="14"/>
                  </a:lnTo>
                  <a:lnTo>
                    <a:pt x="22" y="10"/>
                  </a:lnTo>
                  <a:lnTo>
                    <a:pt x="22" y="10"/>
                  </a:lnTo>
                  <a:lnTo>
                    <a:pt x="20" y="6"/>
                  </a:lnTo>
                  <a:lnTo>
                    <a:pt x="18" y="2"/>
                  </a:lnTo>
                  <a:lnTo>
                    <a:pt x="14" y="0"/>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899" name="Freeform 243"/>
            <p:cNvSpPr/>
            <p:nvPr/>
          </p:nvSpPr>
          <p:spPr bwMode="auto">
            <a:xfrm>
              <a:off x="5745163" y="196850"/>
              <a:ext cx="34925" cy="34925"/>
            </a:xfrm>
            <a:custGeom>
              <a:avLst/>
              <a:gdLst/>
              <a:ahLst/>
              <a:cxnLst>
                <a:cxn ang="0">
                  <a:pos x="10" y="0"/>
                </a:cxn>
                <a:cxn ang="0">
                  <a:pos x="10" y="0"/>
                </a:cxn>
                <a:cxn ang="0">
                  <a:pos x="6" y="0"/>
                </a:cxn>
                <a:cxn ang="0">
                  <a:pos x="2" y="2"/>
                </a:cxn>
                <a:cxn ang="0">
                  <a:pos x="0" y="6"/>
                </a:cxn>
                <a:cxn ang="0">
                  <a:pos x="0" y="10"/>
                </a:cxn>
                <a:cxn ang="0">
                  <a:pos x="0" y="10"/>
                </a:cxn>
                <a:cxn ang="0">
                  <a:pos x="0" y="14"/>
                </a:cxn>
                <a:cxn ang="0">
                  <a:pos x="2" y="18"/>
                </a:cxn>
                <a:cxn ang="0">
                  <a:pos x="6" y="20"/>
                </a:cxn>
                <a:cxn ang="0">
                  <a:pos x="10" y="22"/>
                </a:cxn>
                <a:cxn ang="0">
                  <a:pos x="10" y="22"/>
                </a:cxn>
                <a:cxn ang="0">
                  <a:pos x="14" y="20"/>
                </a:cxn>
                <a:cxn ang="0">
                  <a:pos x="18" y="18"/>
                </a:cxn>
                <a:cxn ang="0">
                  <a:pos x="20" y="14"/>
                </a:cxn>
                <a:cxn ang="0">
                  <a:pos x="22" y="10"/>
                </a:cxn>
                <a:cxn ang="0">
                  <a:pos x="22" y="10"/>
                </a:cxn>
                <a:cxn ang="0">
                  <a:pos x="20" y="6"/>
                </a:cxn>
                <a:cxn ang="0">
                  <a:pos x="18" y="2"/>
                </a:cxn>
                <a:cxn ang="0">
                  <a:pos x="14" y="0"/>
                </a:cxn>
                <a:cxn ang="0">
                  <a:pos x="10" y="0"/>
                </a:cxn>
              </a:cxnLst>
              <a:rect l="0" t="0" r="r" b="b"/>
              <a:pathLst>
                <a:path w="22" h="22">
                  <a:moveTo>
                    <a:pt x="10" y="0"/>
                  </a:moveTo>
                  <a:lnTo>
                    <a:pt x="10" y="0"/>
                  </a:lnTo>
                  <a:lnTo>
                    <a:pt x="6" y="0"/>
                  </a:lnTo>
                  <a:lnTo>
                    <a:pt x="2" y="2"/>
                  </a:lnTo>
                  <a:lnTo>
                    <a:pt x="0" y="6"/>
                  </a:lnTo>
                  <a:lnTo>
                    <a:pt x="0" y="10"/>
                  </a:lnTo>
                  <a:lnTo>
                    <a:pt x="0" y="10"/>
                  </a:lnTo>
                  <a:lnTo>
                    <a:pt x="0" y="14"/>
                  </a:lnTo>
                  <a:lnTo>
                    <a:pt x="2" y="18"/>
                  </a:lnTo>
                  <a:lnTo>
                    <a:pt x="6" y="20"/>
                  </a:lnTo>
                  <a:lnTo>
                    <a:pt x="10" y="22"/>
                  </a:lnTo>
                  <a:lnTo>
                    <a:pt x="10" y="22"/>
                  </a:lnTo>
                  <a:lnTo>
                    <a:pt x="14" y="20"/>
                  </a:lnTo>
                  <a:lnTo>
                    <a:pt x="18" y="18"/>
                  </a:lnTo>
                  <a:lnTo>
                    <a:pt x="20" y="14"/>
                  </a:lnTo>
                  <a:lnTo>
                    <a:pt x="22" y="10"/>
                  </a:lnTo>
                  <a:lnTo>
                    <a:pt x="22" y="10"/>
                  </a:lnTo>
                  <a:lnTo>
                    <a:pt x="20" y="6"/>
                  </a:lnTo>
                  <a:lnTo>
                    <a:pt x="18" y="2"/>
                  </a:lnTo>
                  <a:lnTo>
                    <a:pt x="14" y="0"/>
                  </a:lnTo>
                  <a:lnTo>
                    <a:pt x="10"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900" name="Freeform 244"/>
            <p:cNvSpPr/>
            <p:nvPr/>
          </p:nvSpPr>
          <p:spPr bwMode="auto">
            <a:xfrm>
              <a:off x="2332038" y="1114425"/>
              <a:ext cx="53975" cy="53975"/>
            </a:xfrm>
            <a:custGeom>
              <a:avLst/>
              <a:gdLst/>
              <a:ahLst/>
              <a:cxnLst>
                <a:cxn ang="0">
                  <a:pos x="18" y="0"/>
                </a:cxn>
                <a:cxn ang="0">
                  <a:pos x="18" y="0"/>
                </a:cxn>
                <a:cxn ang="0">
                  <a:pos x="10" y="2"/>
                </a:cxn>
                <a:cxn ang="0">
                  <a:pos x="6" y="6"/>
                </a:cxn>
                <a:cxn ang="0">
                  <a:pos x="2" y="10"/>
                </a:cxn>
                <a:cxn ang="0">
                  <a:pos x="0" y="18"/>
                </a:cxn>
                <a:cxn ang="0">
                  <a:pos x="0" y="18"/>
                </a:cxn>
                <a:cxn ang="0">
                  <a:pos x="2" y="24"/>
                </a:cxn>
                <a:cxn ang="0">
                  <a:pos x="6" y="30"/>
                </a:cxn>
                <a:cxn ang="0">
                  <a:pos x="10" y="32"/>
                </a:cxn>
                <a:cxn ang="0">
                  <a:pos x="18" y="34"/>
                </a:cxn>
                <a:cxn ang="0">
                  <a:pos x="18" y="34"/>
                </a:cxn>
                <a:cxn ang="0">
                  <a:pos x="24" y="32"/>
                </a:cxn>
                <a:cxn ang="0">
                  <a:pos x="30" y="30"/>
                </a:cxn>
                <a:cxn ang="0">
                  <a:pos x="32" y="24"/>
                </a:cxn>
                <a:cxn ang="0">
                  <a:pos x="34" y="18"/>
                </a:cxn>
                <a:cxn ang="0">
                  <a:pos x="34" y="18"/>
                </a:cxn>
                <a:cxn ang="0">
                  <a:pos x="32" y="10"/>
                </a:cxn>
                <a:cxn ang="0">
                  <a:pos x="30" y="6"/>
                </a:cxn>
                <a:cxn ang="0">
                  <a:pos x="24" y="2"/>
                </a:cxn>
                <a:cxn ang="0">
                  <a:pos x="18" y="0"/>
                </a:cxn>
              </a:cxnLst>
              <a:rect l="0" t="0" r="r" b="b"/>
              <a:pathLst>
                <a:path w="34" h="34">
                  <a:moveTo>
                    <a:pt x="18" y="0"/>
                  </a:moveTo>
                  <a:lnTo>
                    <a:pt x="18" y="0"/>
                  </a:lnTo>
                  <a:lnTo>
                    <a:pt x="10" y="2"/>
                  </a:lnTo>
                  <a:lnTo>
                    <a:pt x="6" y="6"/>
                  </a:lnTo>
                  <a:lnTo>
                    <a:pt x="2" y="10"/>
                  </a:lnTo>
                  <a:lnTo>
                    <a:pt x="0" y="18"/>
                  </a:lnTo>
                  <a:lnTo>
                    <a:pt x="0" y="18"/>
                  </a:lnTo>
                  <a:lnTo>
                    <a:pt x="2" y="24"/>
                  </a:lnTo>
                  <a:lnTo>
                    <a:pt x="6" y="30"/>
                  </a:lnTo>
                  <a:lnTo>
                    <a:pt x="10" y="32"/>
                  </a:lnTo>
                  <a:lnTo>
                    <a:pt x="18" y="34"/>
                  </a:lnTo>
                  <a:lnTo>
                    <a:pt x="18" y="34"/>
                  </a:lnTo>
                  <a:lnTo>
                    <a:pt x="24" y="32"/>
                  </a:lnTo>
                  <a:lnTo>
                    <a:pt x="30" y="30"/>
                  </a:lnTo>
                  <a:lnTo>
                    <a:pt x="32" y="24"/>
                  </a:lnTo>
                  <a:lnTo>
                    <a:pt x="34" y="18"/>
                  </a:lnTo>
                  <a:lnTo>
                    <a:pt x="34" y="18"/>
                  </a:lnTo>
                  <a:lnTo>
                    <a:pt x="32" y="10"/>
                  </a:lnTo>
                  <a:lnTo>
                    <a:pt x="30" y="6"/>
                  </a:lnTo>
                  <a:lnTo>
                    <a:pt x="24" y="2"/>
                  </a:lnTo>
                  <a:lnTo>
                    <a:pt x="1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901" name="Freeform 245"/>
            <p:cNvSpPr/>
            <p:nvPr/>
          </p:nvSpPr>
          <p:spPr bwMode="auto">
            <a:xfrm>
              <a:off x="2332038" y="1114425"/>
              <a:ext cx="53975" cy="53975"/>
            </a:xfrm>
            <a:custGeom>
              <a:avLst/>
              <a:gdLst/>
              <a:ahLst/>
              <a:cxnLst>
                <a:cxn ang="0">
                  <a:pos x="18" y="0"/>
                </a:cxn>
                <a:cxn ang="0">
                  <a:pos x="18" y="0"/>
                </a:cxn>
                <a:cxn ang="0">
                  <a:pos x="10" y="2"/>
                </a:cxn>
                <a:cxn ang="0">
                  <a:pos x="6" y="6"/>
                </a:cxn>
                <a:cxn ang="0">
                  <a:pos x="2" y="10"/>
                </a:cxn>
                <a:cxn ang="0">
                  <a:pos x="0" y="18"/>
                </a:cxn>
                <a:cxn ang="0">
                  <a:pos x="0" y="18"/>
                </a:cxn>
                <a:cxn ang="0">
                  <a:pos x="2" y="24"/>
                </a:cxn>
                <a:cxn ang="0">
                  <a:pos x="6" y="30"/>
                </a:cxn>
                <a:cxn ang="0">
                  <a:pos x="10" y="32"/>
                </a:cxn>
                <a:cxn ang="0">
                  <a:pos x="18" y="34"/>
                </a:cxn>
                <a:cxn ang="0">
                  <a:pos x="18" y="34"/>
                </a:cxn>
                <a:cxn ang="0">
                  <a:pos x="24" y="32"/>
                </a:cxn>
                <a:cxn ang="0">
                  <a:pos x="30" y="30"/>
                </a:cxn>
                <a:cxn ang="0">
                  <a:pos x="32" y="24"/>
                </a:cxn>
                <a:cxn ang="0">
                  <a:pos x="34" y="18"/>
                </a:cxn>
                <a:cxn ang="0">
                  <a:pos x="34" y="18"/>
                </a:cxn>
                <a:cxn ang="0">
                  <a:pos x="32" y="10"/>
                </a:cxn>
                <a:cxn ang="0">
                  <a:pos x="30" y="6"/>
                </a:cxn>
                <a:cxn ang="0">
                  <a:pos x="24" y="2"/>
                </a:cxn>
                <a:cxn ang="0">
                  <a:pos x="18" y="0"/>
                </a:cxn>
              </a:cxnLst>
              <a:rect l="0" t="0" r="r" b="b"/>
              <a:pathLst>
                <a:path w="34" h="34">
                  <a:moveTo>
                    <a:pt x="18" y="0"/>
                  </a:moveTo>
                  <a:lnTo>
                    <a:pt x="18" y="0"/>
                  </a:lnTo>
                  <a:lnTo>
                    <a:pt x="10" y="2"/>
                  </a:lnTo>
                  <a:lnTo>
                    <a:pt x="6" y="6"/>
                  </a:lnTo>
                  <a:lnTo>
                    <a:pt x="2" y="10"/>
                  </a:lnTo>
                  <a:lnTo>
                    <a:pt x="0" y="18"/>
                  </a:lnTo>
                  <a:lnTo>
                    <a:pt x="0" y="18"/>
                  </a:lnTo>
                  <a:lnTo>
                    <a:pt x="2" y="24"/>
                  </a:lnTo>
                  <a:lnTo>
                    <a:pt x="6" y="30"/>
                  </a:lnTo>
                  <a:lnTo>
                    <a:pt x="10" y="32"/>
                  </a:lnTo>
                  <a:lnTo>
                    <a:pt x="18" y="34"/>
                  </a:lnTo>
                  <a:lnTo>
                    <a:pt x="18" y="34"/>
                  </a:lnTo>
                  <a:lnTo>
                    <a:pt x="24" y="32"/>
                  </a:lnTo>
                  <a:lnTo>
                    <a:pt x="30" y="30"/>
                  </a:lnTo>
                  <a:lnTo>
                    <a:pt x="32" y="24"/>
                  </a:lnTo>
                  <a:lnTo>
                    <a:pt x="34" y="18"/>
                  </a:lnTo>
                  <a:lnTo>
                    <a:pt x="34" y="18"/>
                  </a:lnTo>
                  <a:lnTo>
                    <a:pt x="32" y="10"/>
                  </a:lnTo>
                  <a:lnTo>
                    <a:pt x="30" y="6"/>
                  </a:lnTo>
                  <a:lnTo>
                    <a:pt x="24" y="2"/>
                  </a:lnTo>
                  <a:lnTo>
                    <a:pt x="1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902" name="Freeform 246"/>
            <p:cNvSpPr/>
            <p:nvPr/>
          </p:nvSpPr>
          <p:spPr bwMode="auto">
            <a:xfrm>
              <a:off x="1550988" y="1187450"/>
              <a:ext cx="53975" cy="50800"/>
            </a:xfrm>
            <a:custGeom>
              <a:avLst/>
              <a:gdLst/>
              <a:ahLst/>
              <a:cxnLst>
                <a:cxn ang="0">
                  <a:pos x="16" y="0"/>
                </a:cxn>
                <a:cxn ang="0">
                  <a:pos x="16" y="0"/>
                </a:cxn>
                <a:cxn ang="0">
                  <a:pos x="10" y="0"/>
                </a:cxn>
                <a:cxn ang="0">
                  <a:pos x="4" y="4"/>
                </a:cxn>
                <a:cxn ang="0">
                  <a:pos x="0" y="10"/>
                </a:cxn>
                <a:cxn ang="0">
                  <a:pos x="0" y="16"/>
                </a:cxn>
                <a:cxn ang="0">
                  <a:pos x="0" y="16"/>
                </a:cxn>
                <a:cxn ang="0">
                  <a:pos x="0" y="22"/>
                </a:cxn>
                <a:cxn ang="0">
                  <a:pos x="4" y="28"/>
                </a:cxn>
                <a:cxn ang="0">
                  <a:pos x="10" y="32"/>
                </a:cxn>
                <a:cxn ang="0">
                  <a:pos x="16" y="32"/>
                </a:cxn>
                <a:cxn ang="0">
                  <a:pos x="16" y="32"/>
                </a:cxn>
                <a:cxn ang="0">
                  <a:pos x="22" y="32"/>
                </a:cxn>
                <a:cxn ang="0">
                  <a:pos x="28" y="28"/>
                </a:cxn>
                <a:cxn ang="0">
                  <a:pos x="32" y="22"/>
                </a:cxn>
                <a:cxn ang="0">
                  <a:pos x="34" y="16"/>
                </a:cxn>
                <a:cxn ang="0">
                  <a:pos x="34" y="16"/>
                </a:cxn>
                <a:cxn ang="0">
                  <a:pos x="32" y="10"/>
                </a:cxn>
                <a:cxn ang="0">
                  <a:pos x="28" y="4"/>
                </a:cxn>
                <a:cxn ang="0">
                  <a:pos x="22" y="0"/>
                </a:cxn>
                <a:cxn ang="0">
                  <a:pos x="16" y="0"/>
                </a:cxn>
              </a:cxnLst>
              <a:rect l="0" t="0" r="r" b="b"/>
              <a:pathLst>
                <a:path w="34" h="32">
                  <a:moveTo>
                    <a:pt x="16" y="0"/>
                  </a:moveTo>
                  <a:lnTo>
                    <a:pt x="16" y="0"/>
                  </a:lnTo>
                  <a:lnTo>
                    <a:pt x="10" y="0"/>
                  </a:lnTo>
                  <a:lnTo>
                    <a:pt x="4" y="4"/>
                  </a:lnTo>
                  <a:lnTo>
                    <a:pt x="0" y="10"/>
                  </a:lnTo>
                  <a:lnTo>
                    <a:pt x="0" y="16"/>
                  </a:lnTo>
                  <a:lnTo>
                    <a:pt x="0" y="16"/>
                  </a:lnTo>
                  <a:lnTo>
                    <a:pt x="0" y="22"/>
                  </a:lnTo>
                  <a:lnTo>
                    <a:pt x="4" y="28"/>
                  </a:lnTo>
                  <a:lnTo>
                    <a:pt x="10" y="32"/>
                  </a:lnTo>
                  <a:lnTo>
                    <a:pt x="16" y="32"/>
                  </a:lnTo>
                  <a:lnTo>
                    <a:pt x="16" y="32"/>
                  </a:lnTo>
                  <a:lnTo>
                    <a:pt x="22" y="32"/>
                  </a:lnTo>
                  <a:lnTo>
                    <a:pt x="28" y="28"/>
                  </a:lnTo>
                  <a:lnTo>
                    <a:pt x="32" y="22"/>
                  </a:lnTo>
                  <a:lnTo>
                    <a:pt x="34" y="16"/>
                  </a:lnTo>
                  <a:lnTo>
                    <a:pt x="34" y="16"/>
                  </a:lnTo>
                  <a:lnTo>
                    <a:pt x="32" y="10"/>
                  </a:lnTo>
                  <a:lnTo>
                    <a:pt x="28" y="4"/>
                  </a:lnTo>
                  <a:lnTo>
                    <a:pt x="22" y="0"/>
                  </a:lnTo>
                  <a:lnTo>
                    <a:pt x="1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903" name="Freeform 247"/>
            <p:cNvSpPr/>
            <p:nvPr/>
          </p:nvSpPr>
          <p:spPr bwMode="auto">
            <a:xfrm>
              <a:off x="1550988" y="1187450"/>
              <a:ext cx="53975" cy="50800"/>
            </a:xfrm>
            <a:custGeom>
              <a:avLst/>
              <a:gdLst/>
              <a:ahLst/>
              <a:cxnLst>
                <a:cxn ang="0">
                  <a:pos x="16" y="0"/>
                </a:cxn>
                <a:cxn ang="0">
                  <a:pos x="16" y="0"/>
                </a:cxn>
                <a:cxn ang="0">
                  <a:pos x="10" y="0"/>
                </a:cxn>
                <a:cxn ang="0">
                  <a:pos x="4" y="4"/>
                </a:cxn>
                <a:cxn ang="0">
                  <a:pos x="0" y="10"/>
                </a:cxn>
                <a:cxn ang="0">
                  <a:pos x="0" y="16"/>
                </a:cxn>
                <a:cxn ang="0">
                  <a:pos x="0" y="16"/>
                </a:cxn>
                <a:cxn ang="0">
                  <a:pos x="0" y="22"/>
                </a:cxn>
                <a:cxn ang="0">
                  <a:pos x="4" y="28"/>
                </a:cxn>
                <a:cxn ang="0">
                  <a:pos x="10" y="32"/>
                </a:cxn>
                <a:cxn ang="0">
                  <a:pos x="16" y="32"/>
                </a:cxn>
                <a:cxn ang="0">
                  <a:pos x="16" y="32"/>
                </a:cxn>
                <a:cxn ang="0">
                  <a:pos x="22" y="32"/>
                </a:cxn>
                <a:cxn ang="0">
                  <a:pos x="28" y="28"/>
                </a:cxn>
                <a:cxn ang="0">
                  <a:pos x="32" y="22"/>
                </a:cxn>
                <a:cxn ang="0">
                  <a:pos x="34" y="16"/>
                </a:cxn>
                <a:cxn ang="0">
                  <a:pos x="34" y="16"/>
                </a:cxn>
                <a:cxn ang="0">
                  <a:pos x="32" y="10"/>
                </a:cxn>
                <a:cxn ang="0">
                  <a:pos x="28" y="4"/>
                </a:cxn>
                <a:cxn ang="0">
                  <a:pos x="22" y="0"/>
                </a:cxn>
                <a:cxn ang="0">
                  <a:pos x="16" y="0"/>
                </a:cxn>
              </a:cxnLst>
              <a:rect l="0" t="0" r="r" b="b"/>
              <a:pathLst>
                <a:path w="34" h="32">
                  <a:moveTo>
                    <a:pt x="16" y="0"/>
                  </a:moveTo>
                  <a:lnTo>
                    <a:pt x="16" y="0"/>
                  </a:lnTo>
                  <a:lnTo>
                    <a:pt x="10" y="0"/>
                  </a:lnTo>
                  <a:lnTo>
                    <a:pt x="4" y="4"/>
                  </a:lnTo>
                  <a:lnTo>
                    <a:pt x="0" y="10"/>
                  </a:lnTo>
                  <a:lnTo>
                    <a:pt x="0" y="16"/>
                  </a:lnTo>
                  <a:lnTo>
                    <a:pt x="0" y="16"/>
                  </a:lnTo>
                  <a:lnTo>
                    <a:pt x="0" y="22"/>
                  </a:lnTo>
                  <a:lnTo>
                    <a:pt x="4" y="28"/>
                  </a:lnTo>
                  <a:lnTo>
                    <a:pt x="10" y="32"/>
                  </a:lnTo>
                  <a:lnTo>
                    <a:pt x="16" y="32"/>
                  </a:lnTo>
                  <a:lnTo>
                    <a:pt x="16" y="32"/>
                  </a:lnTo>
                  <a:lnTo>
                    <a:pt x="22" y="32"/>
                  </a:lnTo>
                  <a:lnTo>
                    <a:pt x="28" y="28"/>
                  </a:lnTo>
                  <a:lnTo>
                    <a:pt x="32" y="22"/>
                  </a:lnTo>
                  <a:lnTo>
                    <a:pt x="34" y="16"/>
                  </a:lnTo>
                  <a:lnTo>
                    <a:pt x="34" y="16"/>
                  </a:lnTo>
                  <a:lnTo>
                    <a:pt x="32" y="10"/>
                  </a:lnTo>
                  <a:lnTo>
                    <a:pt x="28" y="4"/>
                  </a:lnTo>
                  <a:lnTo>
                    <a:pt x="22" y="0"/>
                  </a:lnTo>
                  <a:lnTo>
                    <a:pt x="1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904" name="Freeform 248"/>
            <p:cNvSpPr/>
            <p:nvPr/>
          </p:nvSpPr>
          <p:spPr bwMode="auto">
            <a:xfrm>
              <a:off x="1744663" y="1320800"/>
              <a:ext cx="53975" cy="53975"/>
            </a:xfrm>
            <a:custGeom>
              <a:avLst/>
              <a:gdLst/>
              <a:ahLst/>
              <a:cxnLst>
                <a:cxn ang="0">
                  <a:pos x="18" y="0"/>
                </a:cxn>
                <a:cxn ang="0">
                  <a:pos x="18" y="0"/>
                </a:cxn>
                <a:cxn ang="0">
                  <a:pos x="10" y="0"/>
                </a:cxn>
                <a:cxn ang="0">
                  <a:pos x="6" y="4"/>
                </a:cxn>
                <a:cxn ang="0">
                  <a:pos x="2" y="10"/>
                </a:cxn>
                <a:cxn ang="0">
                  <a:pos x="0" y="16"/>
                </a:cxn>
                <a:cxn ang="0">
                  <a:pos x="0" y="16"/>
                </a:cxn>
                <a:cxn ang="0">
                  <a:pos x="2" y="22"/>
                </a:cxn>
                <a:cxn ang="0">
                  <a:pos x="6" y="28"/>
                </a:cxn>
                <a:cxn ang="0">
                  <a:pos x="10" y="32"/>
                </a:cxn>
                <a:cxn ang="0">
                  <a:pos x="18" y="34"/>
                </a:cxn>
                <a:cxn ang="0">
                  <a:pos x="18" y="34"/>
                </a:cxn>
                <a:cxn ang="0">
                  <a:pos x="24" y="32"/>
                </a:cxn>
                <a:cxn ang="0">
                  <a:pos x="30" y="28"/>
                </a:cxn>
                <a:cxn ang="0">
                  <a:pos x="34" y="22"/>
                </a:cxn>
                <a:cxn ang="0">
                  <a:pos x="34" y="16"/>
                </a:cxn>
                <a:cxn ang="0">
                  <a:pos x="34" y="16"/>
                </a:cxn>
                <a:cxn ang="0">
                  <a:pos x="34" y="10"/>
                </a:cxn>
                <a:cxn ang="0">
                  <a:pos x="30" y="4"/>
                </a:cxn>
                <a:cxn ang="0">
                  <a:pos x="24" y="0"/>
                </a:cxn>
                <a:cxn ang="0">
                  <a:pos x="18" y="0"/>
                </a:cxn>
              </a:cxnLst>
              <a:rect l="0" t="0" r="r" b="b"/>
              <a:pathLst>
                <a:path w="34" h="34">
                  <a:moveTo>
                    <a:pt x="18" y="0"/>
                  </a:moveTo>
                  <a:lnTo>
                    <a:pt x="18" y="0"/>
                  </a:lnTo>
                  <a:lnTo>
                    <a:pt x="10" y="0"/>
                  </a:lnTo>
                  <a:lnTo>
                    <a:pt x="6" y="4"/>
                  </a:lnTo>
                  <a:lnTo>
                    <a:pt x="2" y="10"/>
                  </a:lnTo>
                  <a:lnTo>
                    <a:pt x="0" y="16"/>
                  </a:lnTo>
                  <a:lnTo>
                    <a:pt x="0" y="16"/>
                  </a:lnTo>
                  <a:lnTo>
                    <a:pt x="2" y="22"/>
                  </a:lnTo>
                  <a:lnTo>
                    <a:pt x="6" y="28"/>
                  </a:lnTo>
                  <a:lnTo>
                    <a:pt x="10" y="32"/>
                  </a:lnTo>
                  <a:lnTo>
                    <a:pt x="18" y="34"/>
                  </a:lnTo>
                  <a:lnTo>
                    <a:pt x="18" y="34"/>
                  </a:lnTo>
                  <a:lnTo>
                    <a:pt x="24" y="32"/>
                  </a:lnTo>
                  <a:lnTo>
                    <a:pt x="30" y="28"/>
                  </a:lnTo>
                  <a:lnTo>
                    <a:pt x="34" y="22"/>
                  </a:lnTo>
                  <a:lnTo>
                    <a:pt x="34" y="16"/>
                  </a:lnTo>
                  <a:lnTo>
                    <a:pt x="34" y="16"/>
                  </a:lnTo>
                  <a:lnTo>
                    <a:pt x="34" y="10"/>
                  </a:lnTo>
                  <a:lnTo>
                    <a:pt x="30" y="4"/>
                  </a:lnTo>
                  <a:lnTo>
                    <a:pt x="24" y="0"/>
                  </a:lnTo>
                  <a:lnTo>
                    <a:pt x="1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905" name="Freeform 249"/>
            <p:cNvSpPr/>
            <p:nvPr/>
          </p:nvSpPr>
          <p:spPr bwMode="auto">
            <a:xfrm>
              <a:off x="1744663" y="1320800"/>
              <a:ext cx="53975" cy="53975"/>
            </a:xfrm>
            <a:custGeom>
              <a:avLst/>
              <a:gdLst/>
              <a:ahLst/>
              <a:cxnLst>
                <a:cxn ang="0">
                  <a:pos x="18" y="0"/>
                </a:cxn>
                <a:cxn ang="0">
                  <a:pos x="18" y="0"/>
                </a:cxn>
                <a:cxn ang="0">
                  <a:pos x="10" y="0"/>
                </a:cxn>
                <a:cxn ang="0">
                  <a:pos x="6" y="4"/>
                </a:cxn>
                <a:cxn ang="0">
                  <a:pos x="2" y="10"/>
                </a:cxn>
                <a:cxn ang="0">
                  <a:pos x="0" y="16"/>
                </a:cxn>
                <a:cxn ang="0">
                  <a:pos x="0" y="16"/>
                </a:cxn>
                <a:cxn ang="0">
                  <a:pos x="2" y="22"/>
                </a:cxn>
                <a:cxn ang="0">
                  <a:pos x="6" y="28"/>
                </a:cxn>
                <a:cxn ang="0">
                  <a:pos x="10" y="32"/>
                </a:cxn>
                <a:cxn ang="0">
                  <a:pos x="18" y="34"/>
                </a:cxn>
                <a:cxn ang="0">
                  <a:pos x="18" y="34"/>
                </a:cxn>
                <a:cxn ang="0">
                  <a:pos x="24" y="32"/>
                </a:cxn>
                <a:cxn ang="0">
                  <a:pos x="30" y="28"/>
                </a:cxn>
                <a:cxn ang="0">
                  <a:pos x="34" y="22"/>
                </a:cxn>
                <a:cxn ang="0">
                  <a:pos x="34" y="16"/>
                </a:cxn>
                <a:cxn ang="0">
                  <a:pos x="34" y="16"/>
                </a:cxn>
                <a:cxn ang="0">
                  <a:pos x="34" y="10"/>
                </a:cxn>
                <a:cxn ang="0">
                  <a:pos x="30" y="4"/>
                </a:cxn>
                <a:cxn ang="0">
                  <a:pos x="24" y="0"/>
                </a:cxn>
                <a:cxn ang="0">
                  <a:pos x="18" y="0"/>
                </a:cxn>
              </a:cxnLst>
              <a:rect l="0" t="0" r="r" b="b"/>
              <a:pathLst>
                <a:path w="34" h="34">
                  <a:moveTo>
                    <a:pt x="18" y="0"/>
                  </a:moveTo>
                  <a:lnTo>
                    <a:pt x="18" y="0"/>
                  </a:lnTo>
                  <a:lnTo>
                    <a:pt x="10" y="0"/>
                  </a:lnTo>
                  <a:lnTo>
                    <a:pt x="6" y="4"/>
                  </a:lnTo>
                  <a:lnTo>
                    <a:pt x="2" y="10"/>
                  </a:lnTo>
                  <a:lnTo>
                    <a:pt x="0" y="16"/>
                  </a:lnTo>
                  <a:lnTo>
                    <a:pt x="0" y="16"/>
                  </a:lnTo>
                  <a:lnTo>
                    <a:pt x="2" y="22"/>
                  </a:lnTo>
                  <a:lnTo>
                    <a:pt x="6" y="28"/>
                  </a:lnTo>
                  <a:lnTo>
                    <a:pt x="10" y="32"/>
                  </a:lnTo>
                  <a:lnTo>
                    <a:pt x="18" y="34"/>
                  </a:lnTo>
                  <a:lnTo>
                    <a:pt x="18" y="34"/>
                  </a:lnTo>
                  <a:lnTo>
                    <a:pt x="24" y="32"/>
                  </a:lnTo>
                  <a:lnTo>
                    <a:pt x="30" y="28"/>
                  </a:lnTo>
                  <a:lnTo>
                    <a:pt x="34" y="22"/>
                  </a:lnTo>
                  <a:lnTo>
                    <a:pt x="34" y="16"/>
                  </a:lnTo>
                  <a:lnTo>
                    <a:pt x="34" y="16"/>
                  </a:lnTo>
                  <a:lnTo>
                    <a:pt x="34" y="10"/>
                  </a:lnTo>
                  <a:lnTo>
                    <a:pt x="30" y="4"/>
                  </a:lnTo>
                  <a:lnTo>
                    <a:pt x="24" y="0"/>
                  </a:lnTo>
                  <a:lnTo>
                    <a:pt x="1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906" name="Freeform 250"/>
            <p:cNvSpPr/>
            <p:nvPr/>
          </p:nvSpPr>
          <p:spPr bwMode="auto">
            <a:xfrm>
              <a:off x="3792538" y="1143000"/>
              <a:ext cx="53975" cy="50800"/>
            </a:xfrm>
            <a:custGeom>
              <a:avLst/>
              <a:gdLst/>
              <a:ahLst/>
              <a:cxnLst>
                <a:cxn ang="0">
                  <a:pos x="16" y="0"/>
                </a:cxn>
                <a:cxn ang="0">
                  <a:pos x="16" y="0"/>
                </a:cxn>
                <a:cxn ang="0">
                  <a:pos x="10" y="0"/>
                </a:cxn>
                <a:cxn ang="0">
                  <a:pos x="4" y="4"/>
                </a:cxn>
                <a:cxn ang="0">
                  <a:pos x="2" y="10"/>
                </a:cxn>
                <a:cxn ang="0">
                  <a:pos x="0" y="16"/>
                </a:cxn>
                <a:cxn ang="0">
                  <a:pos x="0" y="16"/>
                </a:cxn>
                <a:cxn ang="0">
                  <a:pos x="2" y="22"/>
                </a:cxn>
                <a:cxn ang="0">
                  <a:pos x="4" y="28"/>
                </a:cxn>
                <a:cxn ang="0">
                  <a:pos x="10" y="32"/>
                </a:cxn>
                <a:cxn ang="0">
                  <a:pos x="16" y="32"/>
                </a:cxn>
                <a:cxn ang="0">
                  <a:pos x="16" y="32"/>
                </a:cxn>
                <a:cxn ang="0">
                  <a:pos x="24" y="32"/>
                </a:cxn>
                <a:cxn ang="0">
                  <a:pos x="28" y="28"/>
                </a:cxn>
                <a:cxn ang="0">
                  <a:pos x="32" y="22"/>
                </a:cxn>
                <a:cxn ang="0">
                  <a:pos x="34" y="16"/>
                </a:cxn>
                <a:cxn ang="0">
                  <a:pos x="34" y="16"/>
                </a:cxn>
                <a:cxn ang="0">
                  <a:pos x="32" y="10"/>
                </a:cxn>
                <a:cxn ang="0">
                  <a:pos x="28" y="4"/>
                </a:cxn>
                <a:cxn ang="0">
                  <a:pos x="24" y="0"/>
                </a:cxn>
                <a:cxn ang="0">
                  <a:pos x="16" y="0"/>
                </a:cxn>
              </a:cxnLst>
              <a:rect l="0" t="0" r="r" b="b"/>
              <a:pathLst>
                <a:path w="34" h="32">
                  <a:moveTo>
                    <a:pt x="16" y="0"/>
                  </a:moveTo>
                  <a:lnTo>
                    <a:pt x="16" y="0"/>
                  </a:lnTo>
                  <a:lnTo>
                    <a:pt x="10" y="0"/>
                  </a:lnTo>
                  <a:lnTo>
                    <a:pt x="4" y="4"/>
                  </a:lnTo>
                  <a:lnTo>
                    <a:pt x="2" y="10"/>
                  </a:lnTo>
                  <a:lnTo>
                    <a:pt x="0" y="16"/>
                  </a:lnTo>
                  <a:lnTo>
                    <a:pt x="0" y="16"/>
                  </a:lnTo>
                  <a:lnTo>
                    <a:pt x="2" y="22"/>
                  </a:lnTo>
                  <a:lnTo>
                    <a:pt x="4" y="28"/>
                  </a:lnTo>
                  <a:lnTo>
                    <a:pt x="10" y="32"/>
                  </a:lnTo>
                  <a:lnTo>
                    <a:pt x="16" y="32"/>
                  </a:lnTo>
                  <a:lnTo>
                    <a:pt x="16" y="32"/>
                  </a:lnTo>
                  <a:lnTo>
                    <a:pt x="24" y="32"/>
                  </a:lnTo>
                  <a:lnTo>
                    <a:pt x="28" y="28"/>
                  </a:lnTo>
                  <a:lnTo>
                    <a:pt x="32" y="22"/>
                  </a:lnTo>
                  <a:lnTo>
                    <a:pt x="34" y="16"/>
                  </a:lnTo>
                  <a:lnTo>
                    <a:pt x="34" y="16"/>
                  </a:lnTo>
                  <a:lnTo>
                    <a:pt x="32" y="10"/>
                  </a:lnTo>
                  <a:lnTo>
                    <a:pt x="28" y="4"/>
                  </a:lnTo>
                  <a:lnTo>
                    <a:pt x="24" y="0"/>
                  </a:lnTo>
                  <a:lnTo>
                    <a:pt x="1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907" name="Freeform 251"/>
            <p:cNvSpPr/>
            <p:nvPr/>
          </p:nvSpPr>
          <p:spPr bwMode="auto">
            <a:xfrm>
              <a:off x="3792538" y="1143000"/>
              <a:ext cx="53975" cy="50800"/>
            </a:xfrm>
            <a:custGeom>
              <a:avLst/>
              <a:gdLst/>
              <a:ahLst/>
              <a:cxnLst>
                <a:cxn ang="0">
                  <a:pos x="16" y="0"/>
                </a:cxn>
                <a:cxn ang="0">
                  <a:pos x="16" y="0"/>
                </a:cxn>
                <a:cxn ang="0">
                  <a:pos x="10" y="0"/>
                </a:cxn>
                <a:cxn ang="0">
                  <a:pos x="4" y="4"/>
                </a:cxn>
                <a:cxn ang="0">
                  <a:pos x="2" y="10"/>
                </a:cxn>
                <a:cxn ang="0">
                  <a:pos x="0" y="16"/>
                </a:cxn>
                <a:cxn ang="0">
                  <a:pos x="0" y="16"/>
                </a:cxn>
                <a:cxn ang="0">
                  <a:pos x="2" y="22"/>
                </a:cxn>
                <a:cxn ang="0">
                  <a:pos x="4" y="28"/>
                </a:cxn>
                <a:cxn ang="0">
                  <a:pos x="10" y="32"/>
                </a:cxn>
                <a:cxn ang="0">
                  <a:pos x="16" y="32"/>
                </a:cxn>
                <a:cxn ang="0">
                  <a:pos x="16" y="32"/>
                </a:cxn>
                <a:cxn ang="0">
                  <a:pos x="24" y="32"/>
                </a:cxn>
                <a:cxn ang="0">
                  <a:pos x="28" y="28"/>
                </a:cxn>
                <a:cxn ang="0">
                  <a:pos x="32" y="22"/>
                </a:cxn>
                <a:cxn ang="0">
                  <a:pos x="34" y="16"/>
                </a:cxn>
                <a:cxn ang="0">
                  <a:pos x="34" y="16"/>
                </a:cxn>
                <a:cxn ang="0">
                  <a:pos x="32" y="10"/>
                </a:cxn>
                <a:cxn ang="0">
                  <a:pos x="28" y="4"/>
                </a:cxn>
                <a:cxn ang="0">
                  <a:pos x="24" y="0"/>
                </a:cxn>
                <a:cxn ang="0">
                  <a:pos x="16" y="0"/>
                </a:cxn>
              </a:cxnLst>
              <a:rect l="0" t="0" r="r" b="b"/>
              <a:pathLst>
                <a:path w="34" h="32">
                  <a:moveTo>
                    <a:pt x="16" y="0"/>
                  </a:moveTo>
                  <a:lnTo>
                    <a:pt x="16" y="0"/>
                  </a:lnTo>
                  <a:lnTo>
                    <a:pt x="10" y="0"/>
                  </a:lnTo>
                  <a:lnTo>
                    <a:pt x="4" y="4"/>
                  </a:lnTo>
                  <a:lnTo>
                    <a:pt x="2" y="10"/>
                  </a:lnTo>
                  <a:lnTo>
                    <a:pt x="0" y="16"/>
                  </a:lnTo>
                  <a:lnTo>
                    <a:pt x="0" y="16"/>
                  </a:lnTo>
                  <a:lnTo>
                    <a:pt x="2" y="22"/>
                  </a:lnTo>
                  <a:lnTo>
                    <a:pt x="4" y="28"/>
                  </a:lnTo>
                  <a:lnTo>
                    <a:pt x="10" y="32"/>
                  </a:lnTo>
                  <a:lnTo>
                    <a:pt x="16" y="32"/>
                  </a:lnTo>
                  <a:lnTo>
                    <a:pt x="16" y="32"/>
                  </a:lnTo>
                  <a:lnTo>
                    <a:pt x="24" y="32"/>
                  </a:lnTo>
                  <a:lnTo>
                    <a:pt x="28" y="28"/>
                  </a:lnTo>
                  <a:lnTo>
                    <a:pt x="32" y="22"/>
                  </a:lnTo>
                  <a:lnTo>
                    <a:pt x="34" y="16"/>
                  </a:lnTo>
                  <a:lnTo>
                    <a:pt x="34" y="16"/>
                  </a:lnTo>
                  <a:lnTo>
                    <a:pt x="32" y="10"/>
                  </a:lnTo>
                  <a:lnTo>
                    <a:pt x="28" y="4"/>
                  </a:lnTo>
                  <a:lnTo>
                    <a:pt x="24" y="0"/>
                  </a:lnTo>
                  <a:lnTo>
                    <a:pt x="1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908" name="Freeform 252"/>
            <p:cNvSpPr/>
            <p:nvPr/>
          </p:nvSpPr>
          <p:spPr bwMode="auto">
            <a:xfrm>
              <a:off x="2833688" y="1060450"/>
              <a:ext cx="73025" cy="73025"/>
            </a:xfrm>
            <a:custGeom>
              <a:avLst/>
              <a:gdLst/>
              <a:ahLst/>
              <a:cxnLst>
                <a:cxn ang="0">
                  <a:pos x="22" y="0"/>
                </a:cxn>
                <a:cxn ang="0">
                  <a:pos x="22" y="0"/>
                </a:cxn>
                <a:cxn ang="0">
                  <a:pos x="14" y="2"/>
                </a:cxn>
                <a:cxn ang="0">
                  <a:pos x="6" y="8"/>
                </a:cxn>
                <a:cxn ang="0">
                  <a:pos x="2" y="14"/>
                </a:cxn>
                <a:cxn ang="0">
                  <a:pos x="0" y="24"/>
                </a:cxn>
                <a:cxn ang="0">
                  <a:pos x="0" y="24"/>
                </a:cxn>
                <a:cxn ang="0">
                  <a:pos x="2" y="32"/>
                </a:cxn>
                <a:cxn ang="0">
                  <a:pos x="6" y="40"/>
                </a:cxn>
                <a:cxn ang="0">
                  <a:pos x="14" y="44"/>
                </a:cxn>
                <a:cxn ang="0">
                  <a:pos x="22" y="46"/>
                </a:cxn>
                <a:cxn ang="0">
                  <a:pos x="22" y="46"/>
                </a:cxn>
                <a:cxn ang="0">
                  <a:pos x="32" y="44"/>
                </a:cxn>
                <a:cxn ang="0">
                  <a:pos x="38" y="40"/>
                </a:cxn>
                <a:cxn ang="0">
                  <a:pos x="44" y="32"/>
                </a:cxn>
                <a:cxn ang="0">
                  <a:pos x="46" y="24"/>
                </a:cxn>
                <a:cxn ang="0">
                  <a:pos x="46" y="24"/>
                </a:cxn>
                <a:cxn ang="0">
                  <a:pos x="44" y="14"/>
                </a:cxn>
                <a:cxn ang="0">
                  <a:pos x="38" y="8"/>
                </a:cxn>
                <a:cxn ang="0">
                  <a:pos x="32" y="2"/>
                </a:cxn>
                <a:cxn ang="0">
                  <a:pos x="22" y="0"/>
                </a:cxn>
              </a:cxnLst>
              <a:rect l="0" t="0" r="r" b="b"/>
              <a:pathLst>
                <a:path w="46" h="46">
                  <a:moveTo>
                    <a:pt x="22" y="0"/>
                  </a:moveTo>
                  <a:lnTo>
                    <a:pt x="22" y="0"/>
                  </a:lnTo>
                  <a:lnTo>
                    <a:pt x="14" y="2"/>
                  </a:lnTo>
                  <a:lnTo>
                    <a:pt x="6" y="8"/>
                  </a:lnTo>
                  <a:lnTo>
                    <a:pt x="2" y="14"/>
                  </a:lnTo>
                  <a:lnTo>
                    <a:pt x="0" y="24"/>
                  </a:lnTo>
                  <a:lnTo>
                    <a:pt x="0" y="24"/>
                  </a:lnTo>
                  <a:lnTo>
                    <a:pt x="2" y="32"/>
                  </a:lnTo>
                  <a:lnTo>
                    <a:pt x="6" y="40"/>
                  </a:lnTo>
                  <a:lnTo>
                    <a:pt x="14" y="44"/>
                  </a:lnTo>
                  <a:lnTo>
                    <a:pt x="22" y="46"/>
                  </a:lnTo>
                  <a:lnTo>
                    <a:pt x="22" y="46"/>
                  </a:lnTo>
                  <a:lnTo>
                    <a:pt x="32" y="44"/>
                  </a:lnTo>
                  <a:lnTo>
                    <a:pt x="38" y="40"/>
                  </a:lnTo>
                  <a:lnTo>
                    <a:pt x="44" y="32"/>
                  </a:lnTo>
                  <a:lnTo>
                    <a:pt x="46" y="24"/>
                  </a:lnTo>
                  <a:lnTo>
                    <a:pt x="46" y="24"/>
                  </a:lnTo>
                  <a:lnTo>
                    <a:pt x="44" y="14"/>
                  </a:lnTo>
                  <a:lnTo>
                    <a:pt x="38" y="8"/>
                  </a:lnTo>
                  <a:lnTo>
                    <a:pt x="32" y="2"/>
                  </a:lnTo>
                  <a:lnTo>
                    <a:pt x="2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909" name="Freeform 253"/>
            <p:cNvSpPr/>
            <p:nvPr/>
          </p:nvSpPr>
          <p:spPr bwMode="auto">
            <a:xfrm>
              <a:off x="2833688" y="1060450"/>
              <a:ext cx="73025" cy="73025"/>
            </a:xfrm>
            <a:custGeom>
              <a:avLst/>
              <a:gdLst/>
              <a:ahLst/>
              <a:cxnLst>
                <a:cxn ang="0">
                  <a:pos x="22" y="0"/>
                </a:cxn>
                <a:cxn ang="0">
                  <a:pos x="22" y="0"/>
                </a:cxn>
                <a:cxn ang="0">
                  <a:pos x="14" y="2"/>
                </a:cxn>
                <a:cxn ang="0">
                  <a:pos x="6" y="8"/>
                </a:cxn>
                <a:cxn ang="0">
                  <a:pos x="2" y="14"/>
                </a:cxn>
                <a:cxn ang="0">
                  <a:pos x="0" y="24"/>
                </a:cxn>
                <a:cxn ang="0">
                  <a:pos x="0" y="24"/>
                </a:cxn>
                <a:cxn ang="0">
                  <a:pos x="2" y="32"/>
                </a:cxn>
                <a:cxn ang="0">
                  <a:pos x="6" y="40"/>
                </a:cxn>
                <a:cxn ang="0">
                  <a:pos x="14" y="44"/>
                </a:cxn>
                <a:cxn ang="0">
                  <a:pos x="22" y="46"/>
                </a:cxn>
                <a:cxn ang="0">
                  <a:pos x="22" y="46"/>
                </a:cxn>
                <a:cxn ang="0">
                  <a:pos x="32" y="44"/>
                </a:cxn>
                <a:cxn ang="0">
                  <a:pos x="38" y="40"/>
                </a:cxn>
                <a:cxn ang="0">
                  <a:pos x="44" y="32"/>
                </a:cxn>
                <a:cxn ang="0">
                  <a:pos x="46" y="24"/>
                </a:cxn>
                <a:cxn ang="0">
                  <a:pos x="46" y="24"/>
                </a:cxn>
                <a:cxn ang="0">
                  <a:pos x="44" y="14"/>
                </a:cxn>
                <a:cxn ang="0">
                  <a:pos x="38" y="8"/>
                </a:cxn>
                <a:cxn ang="0">
                  <a:pos x="32" y="2"/>
                </a:cxn>
                <a:cxn ang="0">
                  <a:pos x="22" y="0"/>
                </a:cxn>
              </a:cxnLst>
              <a:rect l="0" t="0" r="r" b="b"/>
              <a:pathLst>
                <a:path w="46" h="46">
                  <a:moveTo>
                    <a:pt x="22" y="0"/>
                  </a:moveTo>
                  <a:lnTo>
                    <a:pt x="22" y="0"/>
                  </a:lnTo>
                  <a:lnTo>
                    <a:pt x="14" y="2"/>
                  </a:lnTo>
                  <a:lnTo>
                    <a:pt x="6" y="8"/>
                  </a:lnTo>
                  <a:lnTo>
                    <a:pt x="2" y="14"/>
                  </a:lnTo>
                  <a:lnTo>
                    <a:pt x="0" y="24"/>
                  </a:lnTo>
                  <a:lnTo>
                    <a:pt x="0" y="24"/>
                  </a:lnTo>
                  <a:lnTo>
                    <a:pt x="2" y="32"/>
                  </a:lnTo>
                  <a:lnTo>
                    <a:pt x="6" y="40"/>
                  </a:lnTo>
                  <a:lnTo>
                    <a:pt x="14" y="44"/>
                  </a:lnTo>
                  <a:lnTo>
                    <a:pt x="22" y="46"/>
                  </a:lnTo>
                  <a:lnTo>
                    <a:pt x="22" y="46"/>
                  </a:lnTo>
                  <a:lnTo>
                    <a:pt x="32" y="44"/>
                  </a:lnTo>
                  <a:lnTo>
                    <a:pt x="38" y="40"/>
                  </a:lnTo>
                  <a:lnTo>
                    <a:pt x="44" y="32"/>
                  </a:lnTo>
                  <a:lnTo>
                    <a:pt x="46" y="24"/>
                  </a:lnTo>
                  <a:lnTo>
                    <a:pt x="46" y="24"/>
                  </a:lnTo>
                  <a:lnTo>
                    <a:pt x="44" y="14"/>
                  </a:lnTo>
                  <a:lnTo>
                    <a:pt x="38" y="8"/>
                  </a:lnTo>
                  <a:lnTo>
                    <a:pt x="32" y="2"/>
                  </a:lnTo>
                  <a:lnTo>
                    <a:pt x="22"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910" name="Freeform 254"/>
            <p:cNvSpPr/>
            <p:nvPr/>
          </p:nvSpPr>
          <p:spPr bwMode="auto">
            <a:xfrm>
              <a:off x="3205163" y="1193800"/>
              <a:ext cx="34925" cy="38100"/>
            </a:xfrm>
            <a:custGeom>
              <a:avLst/>
              <a:gdLst/>
              <a:ahLst/>
              <a:cxnLst>
                <a:cxn ang="0">
                  <a:pos x="12" y="0"/>
                </a:cxn>
                <a:cxn ang="0">
                  <a:pos x="12" y="0"/>
                </a:cxn>
                <a:cxn ang="0">
                  <a:pos x="6" y="2"/>
                </a:cxn>
                <a:cxn ang="0">
                  <a:pos x="4" y="4"/>
                </a:cxn>
                <a:cxn ang="0">
                  <a:pos x="0" y="8"/>
                </a:cxn>
                <a:cxn ang="0">
                  <a:pos x="0" y="12"/>
                </a:cxn>
                <a:cxn ang="0">
                  <a:pos x="0" y="12"/>
                </a:cxn>
                <a:cxn ang="0">
                  <a:pos x="0" y="16"/>
                </a:cxn>
                <a:cxn ang="0">
                  <a:pos x="4" y="20"/>
                </a:cxn>
                <a:cxn ang="0">
                  <a:pos x="6" y="22"/>
                </a:cxn>
                <a:cxn ang="0">
                  <a:pos x="12" y="24"/>
                </a:cxn>
                <a:cxn ang="0">
                  <a:pos x="12" y="24"/>
                </a:cxn>
                <a:cxn ang="0">
                  <a:pos x="16" y="22"/>
                </a:cxn>
                <a:cxn ang="0">
                  <a:pos x="20" y="20"/>
                </a:cxn>
                <a:cxn ang="0">
                  <a:pos x="22" y="16"/>
                </a:cxn>
                <a:cxn ang="0">
                  <a:pos x="22" y="12"/>
                </a:cxn>
                <a:cxn ang="0">
                  <a:pos x="22" y="12"/>
                </a:cxn>
                <a:cxn ang="0">
                  <a:pos x="22" y="8"/>
                </a:cxn>
                <a:cxn ang="0">
                  <a:pos x="20" y="4"/>
                </a:cxn>
                <a:cxn ang="0">
                  <a:pos x="16" y="2"/>
                </a:cxn>
                <a:cxn ang="0">
                  <a:pos x="12" y="0"/>
                </a:cxn>
              </a:cxnLst>
              <a:rect l="0" t="0" r="r" b="b"/>
              <a:pathLst>
                <a:path w="22" h="24">
                  <a:moveTo>
                    <a:pt x="12" y="0"/>
                  </a:moveTo>
                  <a:lnTo>
                    <a:pt x="12" y="0"/>
                  </a:lnTo>
                  <a:lnTo>
                    <a:pt x="6" y="2"/>
                  </a:lnTo>
                  <a:lnTo>
                    <a:pt x="4" y="4"/>
                  </a:lnTo>
                  <a:lnTo>
                    <a:pt x="0" y="8"/>
                  </a:lnTo>
                  <a:lnTo>
                    <a:pt x="0" y="12"/>
                  </a:lnTo>
                  <a:lnTo>
                    <a:pt x="0" y="12"/>
                  </a:lnTo>
                  <a:lnTo>
                    <a:pt x="0" y="16"/>
                  </a:lnTo>
                  <a:lnTo>
                    <a:pt x="4" y="20"/>
                  </a:lnTo>
                  <a:lnTo>
                    <a:pt x="6" y="22"/>
                  </a:lnTo>
                  <a:lnTo>
                    <a:pt x="12" y="24"/>
                  </a:lnTo>
                  <a:lnTo>
                    <a:pt x="12" y="24"/>
                  </a:lnTo>
                  <a:lnTo>
                    <a:pt x="16" y="22"/>
                  </a:lnTo>
                  <a:lnTo>
                    <a:pt x="20" y="20"/>
                  </a:lnTo>
                  <a:lnTo>
                    <a:pt x="22" y="16"/>
                  </a:lnTo>
                  <a:lnTo>
                    <a:pt x="22" y="12"/>
                  </a:lnTo>
                  <a:lnTo>
                    <a:pt x="22" y="12"/>
                  </a:lnTo>
                  <a:lnTo>
                    <a:pt x="22" y="8"/>
                  </a:lnTo>
                  <a:lnTo>
                    <a:pt x="20" y="4"/>
                  </a:lnTo>
                  <a:lnTo>
                    <a:pt x="16" y="2"/>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911" name="Freeform 255"/>
            <p:cNvSpPr/>
            <p:nvPr/>
          </p:nvSpPr>
          <p:spPr bwMode="auto">
            <a:xfrm>
              <a:off x="3205163" y="1193800"/>
              <a:ext cx="34925" cy="38100"/>
            </a:xfrm>
            <a:custGeom>
              <a:avLst/>
              <a:gdLst/>
              <a:ahLst/>
              <a:cxnLst>
                <a:cxn ang="0">
                  <a:pos x="12" y="0"/>
                </a:cxn>
                <a:cxn ang="0">
                  <a:pos x="12" y="0"/>
                </a:cxn>
                <a:cxn ang="0">
                  <a:pos x="6" y="2"/>
                </a:cxn>
                <a:cxn ang="0">
                  <a:pos x="4" y="4"/>
                </a:cxn>
                <a:cxn ang="0">
                  <a:pos x="0" y="8"/>
                </a:cxn>
                <a:cxn ang="0">
                  <a:pos x="0" y="12"/>
                </a:cxn>
                <a:cxn ang="0">
                  <a:pos x="0" y="12"/>
                </a:cxn>
                <a:cxn ang="0">
                  <a:pos x="0" y="16"/>
                </a:cxn>
                <a:cxn ang="0">
                  <a:pos x="4" y="20"/>
                </a:cxn>
                <a:cxn ang="0">
                  <a:pos x="6" y="22"/>
                </a:cxn>
                <a:cxn ang="0">
                  <a:pos x="12" y="24"/>
                </a:cxn>
                <a:cxn ang="0">
                  <a:pos x="12" y="24"/>
                </a:cxn>
                <a:cxn ang="0">
                  <a:pos x="16" y="22"/>
                </a:cxn>
                <a:cxn ang="0">
                  <a:pos x="20" y="20"/>
                </a:cxn>
                <a:cxn ang="0">
                  <a:pos x="22" y="16"/>
                </a:cxn>
                <a:cxn ang="0">
                  <a:pos x="22" y="12"/>
                </a:cxn>
                <a:cxn ang="0">
                  <a:pos x="22" y="12"/>
                </a:cxn>
                <a:cxn ang="0">
                  <a:pos x="22" y="8"/>
                </a:cxn>
                <a:cxn ang="0">
                  <a:pos x="20" y="4"/>
                </a:cxn>
                <a:cxn ang="0">
                  <a:pos x="16" y="2"/>
                </a:cxn>
                <a:cxn ang="0">
                  <a:pos x="12" y="0"/>
                </a:cxn>
              </a:cxnLst>
              <a:rect l="0" t="0" r="r" b="b"/>
              <a:pathLst>
                <a:path w="22" h="24">
                  <a:moveTo>
                    <a:pt x="12" y="0"/>
                  </a:moveTo>
                  <a:lnTo>
                    <a:pt x="12" y="0"/>
                  </a:lnTo>
                  <a:lnTo>
                    <a:pt x="6" y="2"/>
                  </a:lnTo>
                  <a:lnTo>
                    <a:pt x="4" y="4"/>
                  </a:lnTo>
                  <a:lnTo>
                    <a:pt x="0" y="8"/>
                  </a:lnTo>
                  <a:lnTo>
                    <a:pt x="0" y="12"/>
                  </a:lnTo>
                  <a:lnTo>
                    <a:pt x="0" y="12"/>
                  </a:lnTo>
                  <a:lnTo>
                    <a:pt x="0" y="16"/>
                  </a:lnTo>
                  <a:lnTo>
                    <a:pt x="4" y="20"/>
                  </a:lnTo>
                  <a:lnTo>
                    <a:pt x="6" y="22"/>
                  </a:lnTo>
                  <a:lnTo>
                    <a:pt x="12" y="24"/>
                  </a:lnTo>
                  <a:lnTo>
                    <a:pt x="12" y="24"/>
                  </a:lnTo>
                  <a:lnTo>
                    <a:pt x="16" y="22"/>
                  </a:lnTo>
                  <a:lnTo>
                    <a:pt x="20" y="20"/>
                  </a:lnTo>
                  <a:lnTo>
                    <a:pt x="22" y="16"/>
                  </a:lnTo>
                  <a:lnTo>
                    <a:pt x="22" y="12"/>
                  </a:lnTo>
                  <a:lnTo>
                    <a:pt x="22" y="12"/>
                  </a:lnTo>
                  <a:lnTo>
                    <a:pt x="22" y="8"/>
                  </a:lnTo>
                  <a:lnTo>
                    <a:pt x="20" y="4"/>
                  </a:lnTo>
                  <a:lnTo>
                    <a:pt x="16" y="2"/>
                  </a:lnTo>
                  <a:lnTo>
                    <a:pt x="12"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912" name="Freeform 256"/>
            <p:cNvSpPr/>
            <p:nvPr/>
          </p:nvSpPr>
          <p:spPr bwMode="auto">
            <a:xfrm>
              <a:off x="5945188" y="1498600"/>
              <a:ext cx="34925" cy="34925"/>
            </a:xfrm>
            <a:custGeom>
              <a:avLst/>
              <a:gdLst/>
              <a:ahLst/>
              <a:cxnLst>
                <a:cxn ang="0">
                  <a:pos x="12" y="0"/>
                </a:cxn>
                <a:cxn ang="0">
                  <a:pos x="12" y="0"/>
                </a:cxn>
                <a:cxn ang="0">
                  <a:pos x="8" y="0"/>
                </a:cxn>
                <a:cxn ang="0">
                  <a:pos x="4" y="2"/>
                </a:cxn>
                <a:cxn ang="0">
                  <a:pos x="2" y="6"/>
                </a:cxn>
                <a:cxn ang="0">
                  <a:pos x="0" y="10"/>
                </a:cxn>
                <a:cxn ang="0">
                  <a:pos x="0" y="10"/>
                </a:cxn>
                <a:cxn ang="0">
                  <a:pos x="2" y="16"/>
                </a:cxn>
                <a:cxn ang="0">
                  <a:pos x="4" y="18"/>
                </a:cxn>
                <a:cxn ang="0">
                  <a:pos x="8" y="22"/>
                </a:cxn>
                <a:cxn ang="0">
                  <a:pos x="12" y="22"/>
                </a:cxn>
                <a:cxn ang="0">
                  <a:pos x="12" y="22"/>
                </a:cxn>
                <a:cxn ang="0">
                  <a:pos x="16" y="22"/>
                </a:cxn>
                <a:cxn ang="0">
                  <a:pos x="20" y="18"/>
                </a:cxn>
                <a:cxn ang="0">
                  <a:pos x="22" y="16"/>
                </a:cxn>
                <a:cxn ang="0">
                  <a:pos x="22" y="10"/>
                </a:cxn>
                <a:cxn ang="0">
                  <a:pos x="22" y="10"/>
                </a:cxn>
                <a:cxn ang="0">
                  <a:pos x="22" y="6"/>
                </a:cxn>
                <a:cxn ang="0">
                  <a:pos x="20" y="2"/>
                </a:cxn>
                <a:cxn ang="0">
                  <a:pos x="16" y="0"/>
                </a:cxn>
                <a:cxn ang="0">
                  <a:pos x="12" y="0"/>
                </a:cxn>
              </a:cxnLst>
              <a:rect l="0" t="0" r="r" b="b"/>
              <a:pathLst>
                <a:path w="22" h="22">
                  <a:moveTo>
                    <a:pt x="12" y="0"/>
                  </a:moveTo>
                  <a:lnTo>
                    <a:pt x="12" y="0"/>
                  </a:lnTo>
                  <a:lnTo>
                    <a:pt x="8" y="0"/>
                  </a:lnTo>
                  <a:lnTo>
                    <a:pt x="4" y="2"/>
                  </a:lnTo>
                  <a:lnTo>
                    <a:pt x="2" y="6"/>
                  </a:lnTo>
                  <a:lnTo>
                    <a:pt x="0" y="10"/>
                  </a:lnTo>
                  <a:lnTo>
                    <a:pt x="0" y="10"/>
                  </a:lnTo>
                  <a:lnTo>
                    <a:pt x="2" y="16"/>
                  </a:lnTo>
                  <a:lnTo>
                    <a:pt x="4" y="18"/>
                  </a:lnTo>
                  <a:lnTo>
                    <a:pt x="8" y="22"/>
                  </a:lnTo>
                  <a:lnTo>
                    <a:pt x="12" y="22"/>
                  </a:lnTo>
                  <a:lnTo>
                    <a:pt x="12" y="22"/>
                  </a:lnTo>
                  <a:lnTo>
                    <a:pt x="16" y="22"/>
                  </a:lnTo>
                  <a:lnTo>
                    <a:pt x="20" y="18"/>
                  </a:lnTo>
                  <a:lnTo>
                    <a:pt x="22" y="16"/>
                  </a:lnTo>
                  <a:lnTo>
                    <a:pt x="22" y="10"/>
                  </a:lnTo>
                  <a:lnTo>
                    <a:pt x="22" y="10"/>
                  </a:lnTo>
                  <a:lnTo>
                    <a:pt x="22" y="6"/>
                  </a:lnTo>
                  <a:lnTo>
                    <a:pt x="20" y="2"/>
                  </a:lnTo>
                  <a:lnTo>
                    <a:pt x="16" y="0"/>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913" name="Freeform 257"/>
            <p:cNvSpPr/>
            <p:nvPr/>
          </p:nvSpPr>
          <p:spPr bwMode="auto">
            <a:xfrm>
              <a:off x="5945188" y="1498600"/>
              <a:ext cx="34925" cy="34925"/>
            </a:xfrm>
            <a:custGeom>
              <a:avLst/>
              <a:gdLst/>
              <a:ahLst/>
              <a:cxnLst>
                <a:cxn ang="0">
                  <a:pos x="12" y="0"/>
                </a:cxn>
                <a:cxn ang="0">
                  <a:pos x="12" y="0"/>
                </a:cxn>
                <a:cxn ang="0">
                  <a:pos x="8" y="0"/>
                </a:cxn>
                <a:cxn ang="0">
                  <a:pos x="4" y="2"/>
                </a:cxn>
                <a:cxn ang="0">
                  <a:pos x="2" y="6"/>
                </a:cxn>
                <a:cxn ang="0">
                  <a:pos x="0" y="10"/>
                </a:cxn>
                <a:cxn ang="0">
                  <a:pos x="0" y="10"/>
                </a:cxn>
                <a:cxn ang="0">
                  <a:pos x="2" y="16"/>
                </a:cxn>
                <a:cxn ang="0">
                  <a:pos x="4" y="18"/>
                </a:cxn>
                <a:cxn ang="0">
                  <a:pos x="8" y="22"/>
                </a:cxn>
                <a:cxn ang="0">
                  <a:pos x="12" y="22"/>
                </a:cxn>
                <a:cxn ang="0">
                  <a:pos x="12" y="22"/>
                </a:cxn>
                <a:cxn ang="0">
                  <a:pos x="16" y="22"/>
                </a:cxn>
                <a:cxn ang="0">
                  <a:pos x="20" y="18"/>
                </a:cxn>
                <a:cxn ang="0">
                  <a:pos x="22" y="16"/>
                </a:cxn>
                <a:cxn ang="0">
                  <a:pos x="22" y="10"/>
                </a:cxn>
                <a:cxn ang="0">
                  <a:pos x="22" y="10"/>
                </a:cxn>
                <a:cxn ang="0">
                  <a:pos x="22" y="6"/>
                </a:cxn>
                <a:cxn ang="0">
                  <a:pos x="20" y="2"/>
                </a:cxn>
                <a:cxn ang="0">
                  <a:pos x="16" y="0"/>
                </a:cxn>
                <a:cxn ang="0">
                  <a:pos x="12" y="0"/>
                </a:cxn>
              </a:cxnLst>
              <a:rect l="0" t="0" r="r" b="b"/>
              <a:pathLst>
                <a:path w="22" h="22">
                  <a:moveTo>
                    <a:pt x="12" y="0"/>
                  </a:moveTo>
                  <a:lnTo>
                    <a:pt x="12" y="0"/>
                  </a:lnTo>
                  <a:lnTo>
                    <a:pt x="8" y="0"/>
                  </a:lnTo>
                  <a:lnTo>
                    <a:pt x="4" y="2"/>
                  </a:lnTo>
                  <a:lnTo>
                    <a:pt x="2" y="6"/>
                  </a:lnTo>
                  <a:lnTo>
                    <a:pt x="0" y="10"/>
                  </a:lnTo>
                  <a:lnTo>
                    <a:pt x="0" y="10"/>
                  </a:lnTo>
                  <a:lnTo>
                    <a:pt x="2" y="16"/>
                  </a:lnTo>
                  <a:lnTo>
                    <a:pt x="4" y="18"/>
                  </a:lnTo>
                  <a:lnTo>
                    <a:pt x="8" y="22"/>
                  </a:lnTo>
                  <a:lnTo>
                    <a:pt x="12" y="22"/>
                  </a:lnTo>
                  <a:lnTo>
                    <a:pt x="12" y="22"/>
                  </a:lnTo>
                  <a:lnTo>
                    <a:pt x="16" y="22"/>
                  </a:lnTo>
                  <a:lnTo>
                    <a:pt x="20" y="18"/>
                  </a:lnTo>
                  <a:lnTo>
                    <a:pt x="22" y="16"/>
                  </a:lnTo>
                  <a:lnTo>
                    <a:pt x="22" y="10"/>
                  </a:lnTo>
                  <a:lnTo>
                    <a:pt x="22" y="10"/>
                  </a:lnTo>
                  <a:lnTo>
                    <a:pt x="22" y="6"/>
                  </a:lnTo>
                  <a:lnTo>
                    <a:pt x="20" y="2"/>
                  </a:lnTo>
                  <a:lnTo>
                    <a:pt x="16" y="0"/>
                  </a:lnTo>
                  <a:lnTo>
                    <a:pt x="12"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914" name="Freeform 258"/>
            <p:cNvSpPr/>
            <p:nvPr/>
          </p:nvSpPr>
          <p:spPr bwMode="auto">
            <a:xfrm>
              <a:off x="6488113" y="1647825"/>
              <a:ext cx="34925" cy="38100"/>
            </a:xfrm>
            <a:custGeom>
              <a:avLst/>
              <a:gdLst/>
              <a:ahLst/>
              <a:cxnLst>
                <a:cxn ang="0">
                  <a:pos x="12" y="0"/>
                </a:cxn>
                <a:cxn ang="0">
                  <a:pos x="12" y="0"/>
                </a:cxn>
                <a:cxn ang="0">
                  <a:pos x="8" y="2"/>
                </a:cxn>
                <a:cxn ang="0">
                  <a:pos x="4" y="4"/>
                </a:cxn>
                <a:cxn ang="0">
                  <a:pos x="2" y="8"/>
                </a:cxn>
                <a:cxn ang="0">
                  <a:pos x="0" y="12"/>
                </a:cxn>
                <a:cxn ang="0">
                  <a:pos x="0" y="12"/>
                </a:cxn>
                <a:cxn ang="0">
                  <a:pos x="2" y="16"/>
                </a:cxn>
                <a:cxn ang="0">
                  <a:pos x="4" y="20"/>
                </a:cxn>
                <a:cxn ang="0">
                  <a:pos x="8" y="22"/>
                </a:cxn>
                <a:cxn ang="0">
                  <a:pos x="12" y="24"/>
                </a:cxn>
                <a:cxn ang="0">
                  <a:pos x="12" y="24"/>
                </a:cxn>
                <a:cxn ang="0">
                  <a:pos x="16" y="22"/>
                </a:cxn>
                <a:cxn ang="0">
                  <a:pos x="20" y="20"/>
                </a:cxn>
                <a:cxn ang="0">
                  <a:pos x="22" y="16"/>
                </a:cxn>
                <a:cxn ang="0">
                  <a:pos x="22" y="12"/>
                </a:cxn>
                <a:cxn ang="0">
                  <a:pos x="22" y="12"/>
                </a:cxn>
                <a:cxn ang="0">
                  <a:pos x="22" y="8"/>
                </a:cxn>
                <a:cxn ang="0">
                  <a:pos x="20" y="4"/>
                </a:cxn>
                <a:cxn ang="0">
                  <a:pos x="16" y="2"/>
                </a:cxn>
                <a:cxn ang="0">
                  <a:pos x="12" y="0"/>
                </a:cxn>
              </a:cxnLst>
              <a:rect l="0" t="0" r="r" b="b"/>
              <a:pathLst>
                <a:path w="22" h="24">
                  <a:moveTo>
                    <a:pt x="12" y="0"/>
                  </a:moveTo>
                  <a:lnTo>
                    <a:pt x="12" y="0"/>
                  </a:lnTo>
                  <a:lnTo>
                    <a:pt x="8" y="2"/>
                  </a:lnTo>
                  <a:lnTo>
                    <a:pt x="4" y="4"/>
                  </a:lnTo>
                  <a:lnTo>
                    <a:pt x="2" y="8"/>
                  </a:lnTo>
                  <a:lnTo>
                    <a:pt x="0" y="12"/>
                  </a:lnTo>
                  <a:lnTo>
                    <a:pt x="0" y="12"/>
                  </a:lnTo>
                  <a:lnTo>
                    <a:pt x="2" y="16"/>
                  </a:lnTo>
                  <a:lnTo>
                    <a:pt x="4" y="20"/>
                  </a:lnTo>
                  <a:lnTo>
                    <a:pt x="8" y="22"/>
                  </a:lnTo>
                  <a:lnTo>
                    <a:pt x="12" y="24"/>
                  </a:lnTo>
                  <a:lnTo>
                    <a:pt x="12" y="24"/>
                  </a:lnTo>
                  <a:lnTo>
                    <a:pt x="16" y="22"/>
                  </a:lnTo>
                  <a:lnTo>
                    <a:pt x="20" y="20"/>
                  </a:lnTo>
                  <a:lnTo>
                    <a:pt x="22" y="16"/>
                  </a:lnTo>
                  <a:lnTo>
                    <a:pt x="22" y="12"/>
                  </a:lnTo>
                  <a:lnTo>
                    <a:pt x="22" y="12"/>
                  </a:lnTo>
                  <a:lnTo>
                    <a:pt x="22" y="8"/>
                  </a:lnTo>
                  <a:lnTo>
                    <a:pt x="20" y="4"/>
                  </a:lnTo>
                  <a:lnTo>
                    <a:pt x="16" y="2"/>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915" name="Freeform 259"/>
            <p:cNvSpPr/>
            <p:nvPr/>
          </p:nvSpPr>
          <p:spPr bwMode="auto">
            <a:xfrm>
              <a:off x="6488113" y="1647825"/>
              <a:ext cx="34925" cy="38100"/>
            </a:xfrm>
            <a:custGeom>
              <a:avLst/>
              <a:gdLst/>
              <a:ahLst/>
              <a:cxnLst>
                <a:cxn ang="0">
                  <a:pos x="12" y="0"/>
                </a:cxn>
                <a:cxn ang="0">
                  <a:pos x="12" y="0"/>
                </a:cxn>
                <a:cxn ang="0">
                  <a:pos x="8" y="2"/>
                </a:cxn>
                <a:cxn ang="0">
                  <a:pos x="4" y="4"/>
                </a:cxn>
                <a:cxn ang="0">
                  <a:pos x="2" y="8"/>
                </a:cxn>
                <a:cxn ang="0">
                  <a:pos x="0" y="12"/>
                </a:cxn>
                <a:cxn ang="0">
                  <a:pos x="0" y="12"/>
                </a:cxn>
                <a:cxn ang="0">
                  <a:pos x="2" y="16"/>
                </a:cxn>
                <a:cxn ang="0">
                  <a:pos x="4" y="20"/>
                </a:cxn>
                <a:cxn ang="0">
                  <a:pos x="8" y="22"/>
                </a:cxn>
                <a:cxn ang="0">
                  <a:pos x="12" y="24"/>
                </a:cxn>
                <a:cxn ang="0">
                  <a:pos x="12" y="24"/>
                </a:cxn>
                <a:cxn ang="0">
                  <a:pos x="16" y="22"/>
                </a:cxn>
                <a:cxn ang="0">
                  <a:pos x="20" y="20"/>
                </a:cxn>
                <a:cxn ang="0">
                  <a:pos x="22" y="16"/>
                </a:cxn>
                <a:cxn ang="0">
                  <a:pos x="22" y="12"/>
                </a:cxn>
                <a:cxn ang="0">
                  <a:pos x="22" y="12"/>
                </a:cxn>
                <a:cxn ang="0">
                  <a:pos x="22" y="8"/>
                </a:cxn>
                <a:cxn ang="0">
                  <a:pos x="20" y="4"/>
                </a:cxn>
                <a:cxn ang="0">
                  <a:pos x="16" y="2"/>
                </a:cxn>
                <a:cxn ang="0">
                  <a:pos x="12" y="0"/>
                </a:cxn>
              </a:cxnLst>
              <a:rect l="0" t="0" r="r" b="b"/>
              <a:pathLst>
                <a:path w="22" h="24">
                  <a:moveTo>
                    <a:pt x="12" y="0"/>
                  </a:moveTo>
                  <a:lnTo>
                    <a:pt x="12" y="0"/>
                  </a:lnTo>
                  <a:lnTo>
                    <a:pt x="8" y="2"/>
                  </a:lnTo>
                  <a:lnTo>
                    <a:pt x="4" y="4"/>
                  </a:lnTo>
                  <a:lnTo>
                    <a:pt x="2" y="8"/>
                  </a:lnTo>
                  <a:lnTo>
                    <a:pt x="0" y="12"/>
                  </a:lnTo>
                  <a:lnTo>
                    <a:pt x="0" y="12"/>
                  </a:lnTo>
                  <a:lnTo>
                    <a:pt x="2" y="16"/>
                  </a:lnTo>
                  <a:lnTo>
                    <a:pt x="4" y="20"/>
                  </a:lnTo>
                  <a:lnTo>
                    <a:pt x="8" y="22"/>
                  </a:lnTo>
                  <a:lnTo>
                    <a:pt x="12" y="24"/>
                  </a:lnTo>
                  <a:lnTo>
                    <a:pt x="12" y="24"/>
                  </a:lnTo>
                  <a:lnTo>
                    <a:pt x="16" y="22"/>
                  </a:lnTo>
                  <a:lnTo>
                    <a:pt x="20" y="20"/>
                  </a:lnTo>
                  <a:lnTo>
                    <a:pt x="22" y="16"/>
                  </a:lnTo>
                  <a:lnTo>
                    <a:pt x="22" y="12"/>
                  </a:lnTo>
                  <a:lnTo>
                    <a:pt x="22" y="12"/>
                  </a:lnTo>
                  <a:lnTo>
                    <a:pt x="22" y="8"/>
                  </a:lnTo>
                  <a:lnTo>
                    <a:pt x="20" y="4"/>
                  </a:lnTo>
                  <a:lnTo>
                    <a:pt x="16" y="2"/>
                  </a:lnTo>
                  <a:lnTo>
                    <a:pt x="12"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916" name="Freeform 260"/>
            <p:cNvSpPr/>
            <p:nvPr/>
          </p:nvSpPr>
          <p:spPr bwMode="auto">
            <a:xfrm>
              <a:off x="7726363" y="1355725"/>
              <a:ext cx="34925" cy="34925"/>
            </a:xfrm>
            <a:custGeom>
              <a:avLst/>
              <a:gdLst/>
              <a:ahLst/>
              <a:cxnLst>
                <a:cxn ang="0">
                  <a:pos x="10" y="0"/>
                </a:cxn>
                <a:cxn ang="0">
                  <a:pos x="10" y="0"/>
                </a:cxn>
                <a:cxn ang="0">
                  <a:pos x="6" y="0"/>
                </a:cxn>
                <a:cxn ang="0">
                  <a:pos x="2" y="4"/>
                </a:cxn>
                <a:cxn ang="0">
                  <a:pos x="0" y="6"/>
                </a:cxn>
                <a:cxn ang="0">
                  <a:pos x="0" y="12"/>
                </a:cxn>
                <a:cxn ang="0">
                  <a:pos x="0" y="12"/>
                </a:cxn>
                <a:cxn ang="0">
                  <a:pos x="0" y="16"/>
                </a:cxn>
                <a:cxn ang="0">
                  <a:pos x="2" y="20"/>
                </a:cxn>
                <a:cxn ang="0">
                  <a:pos x="6" y="22"/>
                </a:cxn>
                <a:cxn ang="0">
                  <a:pos x="10" y="22"/>
                </a:cxn>
                <a:cxn ang="0">
                  <a:pos x="10" y="22"/>
                </a:cxn>
                <a:cxn ang="0">
                  <a:pos x="16" y="22"/>
                </a:cxn>
                <a:cxn ang="0">
                  <a:pos x="18" y="20"/>
                </a:cxn>
                <a:cxn ang="0">
                  <a:pos x="22" y="16"/>
                </a:cxn>
                <a:cxn ang="0">
                  <a:pos x="22" y="12"/>
                </a:cxn>
                <a:cxn ang="0">
                  <a:pos x="22" y="12"/>
                </a:cxn>
                <a:cxn ang="0">
                  <a:pos x="22" y="6"/>
                </a:cxn>
                <a:cxn ang="0">
                  <a:pos x="18" y="4"/>
                </a:cxn>
                <a:cxn ang="0">
                  <a:pos x="16" y="0"/>
                </a:cxn>
                <a:cxn ang="0">
                  <a:pos x="10" y="0"/>
                </a:cxn>
              </a:cxnLst>
              <a:rect l="0" t="0" r="r" b="b"/>
              <a:pathLst>
                <a:path w="22" h="22">
                  <a:moveTo>
                    <a:pt x="10" y="0"/>
                  </a:moveTo>
                  <a:lnTo>
                    <a:pt x="10" y="0"/>
                  </a:lnTo>
                  <a:lnTo>
                    <a:pt x="6" y="0"/>
                  </a:lnTo>
                  <a:lnTo>
                    <a:pt x="2" y="4"/>
                  </a:lnTo>
                  <a:lnTo>
                    <a:pt x="0" y="6"/>
                  </a:lnTo>
                  <a:lnTo>
                    <a:pt x="0" y="12"/>
                  </a:lnTo>
                  <a:lnTo>
                    <a:pt x="0" y="12"/>
                  </a:lnTo>
                  <a:lnTo>
                    <a:pt x="0" y="16"/>
                  </a:lnTo>
                  <a:lnTo>
                    <a:pt x="2" y="20"/>
                  </a:lnTo>
                  <a:lnTo>
                    <a:pt x="6" y="22"/>
                  </a:lnTo>
                  <a:lnTo>
                    <a:pt x="10" y="22"/>
                  </a:lnTo>
                  <a:lnTo>
                    <a:pt x="10" y="22"/>
                  </a:lnTo>
                  <a:lnTo>
                    <a:pt x="16" y="22"/>
                  </a:lnTo>
                  <a:lnTo>
                    <a:pt x="18" y="20"/>
                  </a:lnTo>
                  <a:lnTo>
                    <a:pt x="22" y="16"/>
                  </a:lnTo>
                  <a:lnTo>
                    <a:pt x="22" y="12"/>
                  </a:lnTo>
                  <a:lnTo>
                    <a:pt x="22" y="12"/>
                  </a:lnTo>
                  <a:lnTo>
                    <a:pt x="22" y="6"/>
                  </a:lnTo>
                  <a:lnTo>
                    <a:pt x="18" y="4"/>
                  </a:lnTo>
                  <a:lnTo>
                    <a:pt x="16" y="0"/>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917" name="Freeform 261"/>
            <p:cNvSpPr/>
            <p:nvPr/>
          </p:nvSpPr>
          <p:spPr bwMode="auto">
            <a:xfrm>
              <a:off x="7726363" y="1355725"/>
              <a:ext cx="34925" cy="34925"/>
            </a:xfrm>
            <a:custGeom>
              <a:avLst/>
              <a:gdLst/>
              <a:ahLst/>
              <a:cxnLst>
                <a:cxn ang="0">
                  <a:pos x="10" y="0"/>
                </a:cxn>
                <a:cxn ang="0">
                  <a:pos x="10" y="0"/>
                </a:cxn>
                <a:cxn ang="0">
                  <a:pos x="6" y="0"/>
                </a:cxn>
                <a:cxn ang="0">
                  <a:pos x="2" y="4"/>
                </a:cxn>
                <a:cxn ang="0">
                  <a:pos x="0" y="6"/>
                </a:cxn>
                <a:cxn ang="0">
                  <a:pos x="0" y="12"/>
                </a:cxn>
                <a:cxn ang="0">
                  <a:pos x="0" y="12"/>
                </a:cxn>
                <a:cxn ang="0">
                  <a:pos x="0" y="16"/>
                </a:cxn>
                <a:cxn ang="0">
                  <a:pos x="2" y="20"/>
                </a:cxn>
                <a:cxn ang="0">
                  <a:pos x="6" y="22"/>
                </a:cxn>
                <a:cxn ang="0">
                  <a:pos x="10" y="22"/>
                </a:cxn>
                <a:cxn ang="0">
                  <a:pos x="10" y="22"/>
                </a:cxn>
                <a:cxn ang="0">
                  <a:pos x="16" y="22"/>
                </a:cxn>
                <a:cxn ang="0">
                  <a:pos x="18" y="20"/>
                </a:cxn>
                <a:cxn ang="0">
                  <a:pos x="22" y="16"/>
                </a:cxn>
                <a:cxn ang="0">
                  <a:pos x="22" y="12"/>
                </a:cxn>
                <a:cxn ang="0">
                  <a:pos x="22" y="12"/>
                </a:cxn>
                <a:cxn ang="0">
                  <a:pos x="22" y="6"/>
                </a:cxn>
                <a:cxn ang="0">
                  <a:pos x="18" y="4"/>
                </a:cxn>
                <a:cxn ang="0">
                  <a:pos x="16" y="0"/>
                </a:cxn>
                <a:cxn ang="0">
                  <a:pos x="10" y="0"/>
                </a:cxn>
              </a:cxnLst>
              <a:rect l="0" t="0" r="r" b="b"/>
              <a:pathLst>
                <a:path w="22" h="22">
                  <a:moveTo>
                    <a:pt x="10" y="0"/>
                  </a:moveTo>
                  <a:lnTo>
                    <a:pt x="10" y="0"/>
                  </a:lnTo>
                  <a:lnTo>
                    <a:pt x="6" y="0"/>
                  </a:lnTo>
                  <a:lnTo>
                    <a:pt x="2" y="4"/>
                  </a:lnTo>
                  <a:lnTo>
                    <a:pt x="0" y="6"/>
                  </a:lnTo>
                  <a:lnTo>
                    <a:pt x="0" y="12"/>
                  </a:lnTo>
                  <a:lnTo>
                    <a:pt x="0" y="12"/>
                  </a:lnTo>
                  <a:lnTo>
                    <a:pt x="0" y="16"/>
                  </a:lnTo>
                  <a:lnTo>
                    <a:pt x="2" y="20"/>
                  </a:lnTo>
                  <a:lnTo>
                    <a:pt x="6" y="22"/>
                  </a:lnTo>
                  <a:lnTo>
                    <a:pt x="10" y="22"/>
                  </a:lnTo>
                  <a:lnTo>
                    <a:pt x="10" y="22"/>
                  </a:lnTo>
                  <a:lnTo>
                    <a:pt x="16" y="22"/>
                  </a:lnTo>
                  <a:lnTo>
                    <a:pt x="18" y="20"/>
                  </a:lnTo>
                  <a:lnTo>
                    <a:pt x="22" y="16"/>
                  </a:lnTo>
                  <a:lnTo>
                    <a:pt x="22" y="12"/>
                  </a:lnTo>
                  <a:lnTo>
                    <a:pt x="22" y="12"/>
                  </a:lnTo>
                  <a:lnTo>
                    <a:pt x="22" y="6"/>
                  </a:lnTo>
                  <a:lnTo>
                    <a:pt x="18" y="4"/>
                  </a:lnTo>
                  <a:lnTo>
                    <a:pt x="16" y="0"/>
                  </a:lnTo>
                  <a:lnTo>
                    <a:pt x="10"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918" name="Freeform 262"/>
            <p:cNvSpPr/>
            <p:nvPr/>
          </p:nvSpPr>
          <p:spPr bwMode="auto">
            <a:xfrm>
              <a:off x="7485063" y="1603375"/>
              <a:ext cx="34925" cy="38100"/>
            </a:xfrm>
            <a:custGeom>
              <a:avLst/>
              <a:gdLst/>
              <a:ahLst/>
              <a:cxnLst>
                <a:cxn ang="0">
                  <a:pos x="12" y="0"/>
                </a:cxn>
                <a:cxn ang="0">
                  <a:pos x="12" y="0"/>
                </a:cxn>
                <a:cxn ang="0">
                  <a:pos x="6" y="2"/>
                </a:cxn>
                <a:cxn ang="0">
                  <a:pos x="4" y="4"/>
                </a:cxn>
                <a:cxn ang="0">
                  <a:pos x="0" y="8"/>
                </a:cxn>
                <a:cxn ang="0">
                  <a:pos x="0" y="12"/>
                </a:cxn>
                <a:cxn ang="0">
                  <a:pos x="0" y="12"/>
                </a:cxn>
                <a:cxn ang="0">
                  <a:pos x="0" y="16"/>
                </a:cxn>
                <a:cxn ang="0">
                  <a:pos x="4" y="20"/>
                </a:cxn>
                <a:cxn ang="0">
                  <a:pos x="6" y="22"/>
                </a:cxn>
                <a:cxn ang="0">
                  <a:pos x="12" y="24"/>
                </a:cxn>
                <a:cxn ang="0">
                  <a:pos x="12" y="24"/>
                </a:cxn>
                <a:cxn ang="0">
                  <a:pos x="16" y="22"/>
                </a:cxn>
                <a:cxn ang="0">
                  <a:pos x="20" y="20"/>
                </a:cxn>
                <a:cxn ang="0">
                  <a:pos x="22" y="16"/>
                </a:cxn>
                <a:cxn ang="0">
                  <a:pos x="22" y="12"/>
                </a:cxn>
                <a:cxn ang="0">
                  <a:pos x="22" y="12"/>
                </a:cxn>
                <a:cxn ang="0">
                  <a:pos x="22" y="8"/>
                </a:cxn>
                <a:cxn ang="0">
                  <a:pos x="20" y="4"/>
                </a:cxn>
                <a:cxn ang="0">
                  <a:pos x="16" y="2"/>
                </a:cxn>
                <a:cxn ang="0">
                  <a:pos x="12" y="0"/>
                </a:cxn>
              </a:cxnLst>
              <a:rect l="0" t="0" r="r" b="b"/>
              <a:pathLst>
                <a:path w="22" h="24">
                  <a:moveTo>
                    <a:pt x="12" y="0"/>
                  </a:moveTo>
                  <a:lnTo>
                    <a:pt x="12" y="0"/>
                  </a:lnTo>
                  <a:lnTo>
                    <a:pt x="6" y="2"/>
                  </a:lnTo>
                  <a:lnTo>
                    <a:pt x="4" y="4"/>
                  </a:lnTo>
                  <a:lnTo>
                    <a:pt x="0" y="8"/>
                  </a:lnTo>
                  <a:lnTo>
                    <a:pt x="0" y="12"/>
                  </a:lnTo>
                  <a:lnTo>
                    <a:pt x="0" y="12"/>
                  </a:lnTo>
                  <a:lnTo>
                    <a:pt x="0" y="16"/>
                  </a:lnTo>
                  <a:lnTo>
                    <a:pt x="4" y="20"/>
                  </a:lnTo>
                  <a:lnTo>
                    <a:pt x="6" y="22"/>
                  </a:lnTo>
                  <a:lnTo>
                    <a:pt x="12" y="24"/>
                  </a:lnTo>
                  <a:lnTo>
                    <a:pt x="12" y="24"/>
                  </a:lnTo>
                  <a:lnTo>
                    <a:pt x="16" y="22"/>
                  </a:lnTo>
                  <a:lnTo>
                    <a:pt x="20" y="20"/>
                  </a:lnTo>
                  <a:lnTo>
                    <a:pt x="22" y="16"/>
                  </a:lnTo>
                  <a:lnTo>
                    <a:pt x="22" y="12"/>
                  </a:lnTo>
                  <a:lnTo>
                    <a:pt x="22" y="12"/>
                  </a:lnTo>
                  <a:lnTo>
                    <a:pt x="22" y="8"/>
                  </a:lnTo>
                  <a:lnTo>
                    <a:pt x="20" y="4"/>
                  </a:lnTo>
                  <a:lnTo>
                    <a:pt x="16" y="2"/>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919" name="Freeform 263"/>
            <p:cNvSpPr/>
            <p:nvPr/>
          </p:nvSpPr>
          <p:spPr bwMode="auto">
            <a:xfrm>
              <a:off x="7485063" y="1603375"/>
              <a:ext cx="34925" cy="38100"/>
            </a:xfrm>
            <a:custGeom>
              <a:avLst/>
              <a:gdLst/>
              <a:ahLst/>
              <a:cxnLst>
                <a:cxn ang="0">
                  <a:pos x="12" y="0"/>
                </a:cxn>
                <a:cxn ang="0">
                  <a:pos x="12" y="0"/>
                </a:cxn>
                <a:cxn ang="0">
                  <a:pos x="6" y="2"/>
                </a:cxn>
                <a:cxn ang="0">
                  <a:pos x="4" y="4"/>
                </a:cxn>
                <a:cxn ang="0">
                  <a:pos x="0" y="8"/>
                </a:cxn>
                <a:cxn ang="0">
                  <a:pos x="0" y="12"/>
                </a:cxn>
                <a:cxn ang="0">
                  <a:pos x="0" y="12"/>
                </a:cxn>
                <a:cxn ang="0">
                  <a:pos x="0" y="16"/>
                </a:cxn>
                <a:cxn ang="0">
                  <a:pos x="4" y="20"/>
                </a:cxn>
                <a:cxn ang="0">
                  <a:pos x="6" y="22"/>
                </a:cxn>
                <a:cxn ang="0">
                  <a:pos x="12" y="24"/>
                </a:cxn>
                <a:cxn ang="0">
                  <a:pos x="12" y="24"/>
                </a:cxn>
                <a:cxn ang="0">
                  <a:pos x="16" y="22"/>
                </a:cxn>
                <a:cxn ang="0">
                  <a:pos x="20" y="20"/>
                </a:cxn>
                <a:cxn ang="0">
                  <a:pos x="22" y="16"/>
                </a:cxn>
                <a:cxn ang="0">
                  <a:pos x="22" y="12"/>
                </a:cxn>
                <a:cxn ang="0">
                  <a:pos x="22" y="12"/>
                </a:cxn>
                <a:cxn ang="0">
                  <a:pos x="22" y="8"/>
                </a:cxn>
                <a:cxn ang="0">
                  <a:pos x="20" y="4"/>
                </a:cxn>
                <a:cxn ang="0">
                  <a:pos x="16" y="2"/>
                </a:cxn>
                <a:cxn ang="0">
                  <a:pos x="12" y="0"/>
                </a:cxn>
              </a:cxnLst>
              <a:rect l="0" t="0" r="r" b="b"/>
              <a:pathLst>
                <a:path w="22" h="24">
                  <a:moveTo>
                    <a:pt x="12" y="0"/>
                  </a:moveTo>
                  <a:lnTo>
                    <a:pt x="12" y="0"/>
                  </a:lnTo>
                  <a:lnTo>
                    <a:pt x="6" y="2"/>
                  </a:lnTo>
                  <a:lnTo>
                    <a:pt x="4" y="4"/>
                  </a:lnTo>
                  <a:lnTo>
                    <a:pt x="0" y="8"/>
                  </a:lnTo>
                  <a:lnTo>
                    <a:pt x="0" y="12"/>
                  </a:lnTo>
                  <a:lnTo>
                    <a:pt x="0" y="12"/>
                  </a:lnTo>
                  <a:lnTo>
                    <a:pt x="0" y="16"/>
                  </a:lnTo>
                  <a:lnTo>
                    <a:pt x="4" y="20"/>
                  </a:lnTo>
                  <a:lnTo>
                    <a:pt x="6" y="22"/>
                  </a:lnTo>
                  <a:lnTo>
                    <a:pt x="12" y="24"/>
                  </a:lnTo>
                  <a:lnTo>
                    <a:pt x="12" y="24"/>
                  </a:lnTo>
                  <a:lnTo>
                    <a:pt x="16" y="22"/>
                  </a:lnTo>
                  <a:lnTo>
                    <a:pt x="20" y="20"/>
                  </a:lnTo>
                  <a:lnTo>
                    <a:pt x="22" y="16"/>
                  </a:lnTo>
                  <a:lnTo>
                    <a:pt x="22" y="12"/>
                  </a:lnTo>
                  <a:lnTo>
                    <a:pt x="22" y="12"/>
                  </a:lnTo>
                  <a:lnTo>
                    <a:pt x="22" y="8"/>
                  </a:lnTo>
                  <a:lnTo>
                    <a:pt x="20" y="4"/>
                  </a:lnTo>
                  <a:lnTo>
                    <a:pt x="16" y="2"/>
                  </a:lnTo>
                  <a:lnTo>
                    <a:pt x="12"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920" name="Freeform 264"/>
            <p:cNvSpPr/>
            <p:nvPr/>
          </p:nvSpPr>
          <p:spPr bwMode="auto">
            <a:xfrm>
              <a:off x="3465513" y="1028700"/>
              <a:ext cx="47625" cy="47625"/>
            </a:xfrm>
            <a:custGeom>
              <a:avLst/>
              <a:gdLst/>
              <a:ahLst/>
              <a:cxnLst>
                <a:cxn ang="0">
                  <a:pos x="16" y="0"/>
                </a:cxn>
                <a:cxn ang="0">
                  <a:pos x="16" y="0"/>
                </a:cxn>
                <a:cxn ang="0">
                  <a:pos x="10" y="2"/>
                </a:cxn>
                <a:cxn ang="0">
                  <a:pos x="4" y="4"/>
                </a:cxn>
                <a:cxn ang="0">
                  <a:pos x="2" y="10"/>
                </a:cxn>
                <a:cxn ang="0">
                  <a:pos x="0" y="16"/>
                </a:cxn>
                <a:cxn ang="0">
                  <a:pos x="0" y="16"/>
                </a:cxn>
                <a:cxn ang="0">
                  <a:pos x="2" y="22"/>
                </a:cxn>
                <a:cxn ang="0">
                  <a:pos x="4" y="26"/>
                </a:cxn>
                <a:cxn ang="0">
                  <a:pos x="10" y="30"/>
                </a:cxn>
                <a:cxn ang="0">
                  <a:pos x="16" y="30"/>
                </a:cxn>
                <a:cxn ang="0">
                  <a:pos x="16" y="30"/>
                </a:cxn>
                <a:cxn ang="0">
                  <a:pos x="22" y="30"/>
                </a:cxn>
                <a:cxn ang="0">
                  <a:pos x="26" y="26"/>
                </a:cxn>
                <a:cxn ang="0">
                  <a:pos x="30" y="22"/>
                </a:cxn>
                <a:cxn ang="0">
                  <a:pos x="30" y="16"/>
                </a:cxn>
                <a:cxn ang="0">
                  <a:pos x="30" y="16"/>
                </a:cxn>
                <a:cxn ang="0">
                  <a:pos x="30" y="10"/>
                </a:cxn>
                <a:cxn ang="0">
                  <a:pos x="26" y="4"/>
                </a:cxn>
                <a:cxn ang="0">
                  <a:pos x="22" y="2"/>
                </a:cxn>
                <a:cxn ang="0">
                  <a:pos x="16" y="0"/>
                </a:cxn>
              </a:cxnLst>
              <a:rect l="0" t="0" r="r" b="b"/>
              <a:pathLst>
                <a:path w="30" h="30">
                  <a:moveTo>
                    <a:pt x="16" y="0"/>
                  </a:moveTo>
                  <a:lnTo>
                    <a:pt x="16" y="0"/>
                  </a:lnTo>
                  <a:lnTo>
                    <a:pt x="10" y="2"/>
                  </a:lnTo>
                  <a:lnTo>
                    <a:pt x="4" y="4"/>
                  </a:lnTo>
                  <a:lnTo>
                    <a:pt x="2" y="10"/>
                  </a:lnTo>
                  <a:lnTo>
                    <a:pt x="0" y="16"/>
                  </a:lnTo>
                  <a:lnTo>
                    <a:pt x="0" y="16"/>
                  </a:lnTo>
                  <a:lnTo>
                    <a:pt x="2" y="22"/>
                  </a:lnTo>
                  <a:lnTo>
                    <a:pt x="4" y="26"/>
                  </a:lnTo>
                  <a:lnTo>
                    <a:pt x="10" y="30"/>
                  </a:lnTo>
                  <a:lnTo>
                    <a:pt x="16" y="30"/>
                  </a:lnTo>
                  <a:lnTo>
                    <a:pt x="16" y="30"/>
                  </a:lnTo>
                  <a:lnTo>
                    <a:pt x="22" y="30"/>
                  </a:lnTo>
                  <a:lnTo>
                    <a:pt x="26" y="26"/>
                  </a:lnTo>
                  <a:lnTo>
                    <a:pt x="30" y="22"/>
                  </a:lnTo>
                  <a:lnTo>
                    <a:pt x="30" y="16"/>
                  </a:lnTo>
                  <a:lnTo>
                    <a:pt x="30" y="16"/>
                  </a:lnTo>
                  <a:lnTo>
                    <a:pt x="30" y="10"/>
                  </a:lnTo>
                  <a:lnTo>
                    <a:pt x="26" y="4"/>
                  </a:lnTo>
                  <a:lnTo>
                    <a:pt x="22" y="2"/>
                  </a:lnTo>
                  <a:lnTo>
                    <a:pt x="1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921" name="Freeform 265"/>
            <p:cNvSpPr/>
            <p:nvPr/>
          </p:nvSpPr>
          <p:spPr bwMode="auto">
            <a:xfrm>
              <a:off x="3465513" y="1028700"/>
              <a:ext cx="47625" cy="47625"/>
            </a:xfrm>
            <a:custGeom>
              <a:avLst/>
              <a:gdLst/>
              <a:ahLst/>
              <a:cxnLst>
                <a:cxn ang="0">
                  <a:pos x="16" y="0"/>
                </a:cxn>
                <a:cxn ang="0">
                  <a:pos x="16" y="0"/>
                </a:cxn>
                <a:cxn ang="0">
                  <a:pos x="10" y="2"/>
                </a:cxn>
                <a:cxn ang="0">
                  <a:pos x="4" y="4"/>
                </a:cxn>
                <a:cxn ang="0">
                  <a:pos x="2" y="10"/>
                </a:cxn>
                <a:cxn ang="0">
                  <a:pos x="0" y="16"/>
                </a:cxn>
                <a:cxn ang="0">
                  <a:pos x="0" y="16"/>
                </a:cxn>
                <a:cxn ang="0">
                  <a:pos x="2" y="22"/>
                </a:cxn>
                <a:cxn ang="0">
                  <a:pos x="4" y="26"/>
                </a:cxn>
                <a:cxn ang="0">
                  <a:pos x="10" y="30"/>
                </a:cxn>
                <a:cxn ang="0">
                  <a:pos x="16" y="30"/>
                </a:cxn>
                <a:cxn ang="0">
                  <a:pos x="16" y="30"/>
                </a:cxn>
                <a:cxn ang="0">
                  <a:pos x="22" y="30"/>
                </a:cxn>
                <a:cxn ang="0">
                  <a:pos x="26" y="26"/>
                </a:cxn>
                <a:cxn ang="0">
                  <a:pos x="30" y="22"/>
                </a:cxn>
                <a:cxn ang="0">
                  <a:pos x="30" y="16"/>
                </a:cxn>
                <a:cxn ang="0">
                  <a:pos x="30" y="16"/>
                </a:cxn>
                <a:cxn ang="0">
                  <a:pos x="30" y="10"/>
                </a:cxn>
                <a:cxn ang="0">
                  <a:pos x="26" y="4"/>
                </a:cxn>
                <a:cxn ang="0">
                  <a:pos x="22" y="2"/>
                </a:cxn>
                <a:cxn ang="0">
                  <a:pos x="16" y="0"/>
                </a:cxn>
              </a:cxnLst>
              <a:rect l="0" t="0" r="r" b="b"/>
              <a:pathLst>
                <a:path w="30" h="30">
                  <a:moveTo>
                    <a:pt x="16" y="0"/>
                  </a:moveTo>
                  <a:lnTo>
                    <a:pt x="16" y="0"/>
                  </a:lnTo>
                  <a:lnTo>
                    <a:pt x="10" y="2"/>
                  </a:lnTo>
                  <a:lnTo>
                    <a:pt x="4" y="4"/>
                  </a:lnTo>
                  <a:lnTo>
                    <a:pt x="2" y="10"/>
                  </a:lnTo>
                  <a:lnTo>
                    <a:pt x="0" y="16"/>
                  </a:lnTo>
                  <a:lnTo>
                    <a:pt x="0" y="16"/>
                  </a:lnTo>
                  <a:lnTo>
                    <a:pt x="2" y="22"/>
                  </a:lnTo>
                  <a:lnTo>
                    <a:pt x="4" y="26"/>
                  </a:lnTo>
                  <a:lnTo>
                    <a:pt x="10" y="30"/>
                  </a:lnTo>
                  <a:lnTo>
                    <a:pt x="16" y="30"/>
                  </a:lnTo>
                  <a:lnTo>
                    <a:pt x="16" y="30"/>
                  </a:lnTo>
                  <a:lnTo>
                    <a:pt x="22" y="30"/>
                  </a:lnTo>
                  <a:lnTo>
                    <a:pt x="26" y="26"/>
                  </a:lnTo>
                  <a:lnTo>
                    <a:pt x="30" y="22"/>
                  </a:lnTo>
                  <a:lnTo>
                    <a:pt x="30" y="16"/>
                  </a:lnTo>
                  <a:lnTo>
                    <a:pt x="30" y="16"/>
                  </a:lnTo>
                  <a:lnTo>
                    <a:pt x="30" y="10"/>
                  </a:lnTo>
                  <a:lnTo>
                    <a:pt x="26" y="4"/>
                  </a:lnTo>
                  <a:lnTo>
                    <a:pt x="22" y="2"/>
                  </a:lnTo>
                  <a:lnTo>
                    <a:pt x="1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922" name="Freeform 266"/>
            <p:cNvSpPr/>
            <p:nvPr/>
          </p:nvSpPr>
          <p:spPr bwMode="auto">
            <a:xfrm>
              <a:off x="2547938" y="1114425"/>
              <a:ext cx="34925" cy="34925"/>
            </a:xfrm>
            <a:custGeom>
              <a:avLst/>
              <a:gdLst/>
              <a:ahLst/>
              <a:cxnLst>
                <a:cxn ang="0">
                  <a:pos x="10" y="0"/>
                </a:cxn>
                <a:cxn ang="0">
                  <a:pos x="10" y="0"/>
                </a:cxn>
                <a:cxn ang="0">
                  <a:pos x="6" y="2"/>
                </a:cxn>
                <a:cxn ang="0">
                  <a:pos x="2" y="4"/>
                </a:cxn>
                <a:cxn ang="0">
                  <a:pos x="0" y="8"/>
                </a:cxn>
                <a:cxn ang="0">
                  <a:pos x="0" y="12"/>
                </a:cxn>
                <a:cxn ang="0">
                  <a:pos x="0" y="12"/>
                </a:cxn>
                <a:cxn ang="0">
                  <a:pos x="0" y="16"/>
                </a:cxn>
                <a:cxn ang="0">
                  <a:pos x="2" y="20"/>
                </a:cxn>
                <a:cxn ang="0">
                  <a:pos x="6" y="22"/>
                </a:cxn>
                <a:cxn ang="0">
                  <a:pos x="10" y="22"/>
                </a:cxn>
                <a:cxn ang="0">
                  <a:pos x="10" y="22"/>
                </a:cxn>
                <a:cxn ang="0">
                  <a:pos x="14" y="22"/>
                </a:cxn>
                <a:cxn ang="0">
                  <a:pos x="18" y="20"/>
                </a:cxn>
                <a:cxn ang="0">
                  <a:pos x="20" y="16"/>
                </a:cxn>
                <a:cxn ang="0">
                  <a:pos x="22" y="12"/>
                </a:cxn>
                <a:cxn ang="0">
                  <a:pos x="22" y="12"/>
                </a:cxn>
                <a:cxn ang="0">
                  <a:pos x="20" y="8"/>
                </a:cxn>
                <a:cxn ang="0">
                  <a:pos x="18" y="4"/>
                </a:cxn>
                <a:cxn ang="0">
                  <a:pos x="14" y="2"/>
                </a:cxn>
                <a:cxn ang="0">
                  <a:pos x="10" y="0"/>
                </a:cxn>
              </a:cxnLst>
              <a:rect l="0" t="0" r="r" b="b"/>
              <a:pathLst>
                <a:path w="22" h="22">
                  <a:moveTo>
                    <a:pt x="10" y="0"/>
                  </a:moveTo>
                  <a:lnTo>
                    <a:pt x="10" y="0"/>
                  </a:lnTo>
                  <a:lnTo>
                    <a:pt x="6" y="2"/>
                  </a:lnTo>
                  <a:lnTo>
                    <a:pt x="2" y="4"/>
                  </a:lnTo>
                  <a:lnTo>
                    <a:pt x="0" y="8"/>
                  </a:lnTo>
                  <a:lnTo>
                    <a:pt x="0" y="12"/>
                  </a:lnTo>
                  <a:lnTo>
                    <a:pt x="0" y="12"/>
                  </a:lnTo>
                  <a:lnTo>
                    <a:pt x="0" y="16"/>
                  </a:lnTo>
                  <a:lnTo>
                    <a:pt x="2" y="20"/>
                  </a:lnTo>
                  <a:lnTo>
                    <a:pt x="6" y="22"/>
                  </a:lnTo>
                  <a:lnTo>
                    <a:pt x="10" y="22"/>
                  </a:lnTo>
                  <a:lnTo>
                    <a:pt x="10" y="22"/>
                  </a:lnTo>
                  <a:lnTo>
                    <a:pt x="14" y="22"/>
                  </a:lnTo>
                  <a:lnTo>
                    <a:pt x="18" y="20"/>
                  </a:lnTo>
                  <a:lnTo>
                    <a:pt x="20" y="16"/>
                  </a:lnTo>
                  <a:lnTo>
                    <a:pt x="22" y="12"/>
                  </a:lnTo>
                  <a:lnTo>
                    <a:pt x="22" y="12"/>
                  </a:lnTo>
                  <a:lnTo>
                    <a:pt x="20" y="8"/>
                  </a:lnTo>
                  <a:lnTo>
                    <a:pt x="18" y="4"/>
                  </a:lnTo>
                  <a:lnTo>
                    <a:pt x="14" y="2"/>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923" name="Freeform 267"/>
            <p:cNvSpPr/>
            <p:nvPr/>
          </p:nvSpPr>
          <p:spPr bwMode="auto">
            <a:xfrm>
              <a:off x="2547938" y="1114425"/>
              <a:ext cx="34925" cy="34925"/>
            </a:xfrm>
            <a:custGeom>
              <a:avLst/>
              <a:gdLst/>
              <a:ahLst/>
              <a:cxnLst>
                <a:cxn ang="0">
                  <a:pos x="10" y="0"/>
                </a:cxn>
                <a:cxn ang="0">
                  <a:pos x="10" y="0"/>
                </a:cxn>
                <a:cxn ang="0">
                  <a:pos x="6" y="2"/>
                </a:cxn>
                <a:cxn ang="0">
                  <a:pos x="2" y="4"/>
                </a:cxn>
                <a:cxn ang="0">
                  <a:pos x="0" y="8"/>
                </a:cxn>
                <a:cxn ang="0">
                  <a:pos x="0" y="12"/>
                </a:cxn>
                <a:cxn ang="0">
                  <a:pos x="0" y="12"/>
                </a:cxn>
                <a:cxn ang="0">
                  <a:pos x="0" y="16"/>
                </a:cxn>
                <a:cxn ang="0">
                  <a:pos x="2" y="20"/>
                </a:cxn>
                <a:cxn ang="0">
                  <a:pos x="6" y="22"/>
                </a:cxn>
                <a:cxn ang="0">
                  <a:pos x="10" y="22"/>
                </a:cxn>
                <a:cxn ang="0">
                  <a:pos x="10" y="22"/>
                </a:cxn>
                <a:cxn ang="0">
                  <a:pos x="14" y="22"/>
                </a:cxn>
                <a:cxn ang="0">
                  <a:pos x="18" y="20"/>
                </a:cxn>
                <a:cxn ang="0">
                  <a:pos x="20" y="16"/>
                </a:cxn>
                <a:cxn ang="0">
                  <a:pos x="22" y="12"/>
                </a:cxn>
                <a:cxn ang="0">
                  <a:pos x="22" y="12"/>
                </a:cxn>
                <a:cxn ang="0">
                  <a:pos x="20" y="8"/>
                </a:cxn>
                <a:cxn ang="0">
                  <a:pos x="18" y="4"/>
                </a:cxn>
                <a:cxn ang="0">
                  <a:pos x="14" y="2"/>
                </a:cxn>
                <a:cxn ang="0">
                  <a:pos x="10" y="0"/>
                </a:cxn>
              </a:cxnLst>
              <a:rect l="0" t="0" r="r" b="b"/>
              <a:pathLst>
                <a:path w="22" h="22">
                  <a:moveTo>
                    <a:pt x="10" y="0"/>
                  </a:moveTo>
                  <a:lnTo>
                    <a:pt x="10" y="0"/>
                  </a:lnTo>
                  <a:lnTo>
                    <a:pt x="6" y="2"/>
                  </a:lnTo>
                  <a:lnTo>
                    <a:pt x="2" y="4"/>
                  </a:lnTo>
                  <a:lnTo>
                    <a:pt x="0" y="8"/>
                  </a:lnTo>
                  <a:lnTo>
                    <a:pt x="0" y="12"/>
                  </a:lnTo>
                  <a:lnTo>
                    <a:pt x="0" y="12"/>
                  </a:lnTo>
                  <a:lnTo>
                    <a:pt x="0" y="16"/>
                  </a:lnTo>
                  <a:lnTo>
                    <a:pt x="2" y="20"/>
                  </a:lnTo>
                  <a:lnTo>
                    <a:pt x="6" y="22"/>
                  </a:lnTo>
                  <a:lnTo>
                    <a:pt x="10" y="22"/>
                  </a:lnTo>
                  <a:lnTo>
                    <a:pt x="10" y="22"/>
                  </a:lnTo>
                  <a:lnTo>
                    <a:pt x="14" y="22"/>
                  </a:lnTo>
                  <a:lnTo>
                    <a:pt x="18" y="20"/>
                  </a:lnTo>
                  <a:lnTo>
                    <a:pt x="20" y="16"/>
                  </a:lnTo>
                  <a:lnTo>
                    <a:pt x="22" y="12"/>
                  </a:lnTo>
                  <a:lnTo>
                    <a:pt x="22" y="12"/>
                  </a:lnTo>
                  <a:lnTo>
                    <a:pt x="20" y="8"/>
                  </a:lnTo>
                  <a:lnTo>
                    <a:pt x="18" y="4"/>
                  </a:lnTo>
                  <a:lnTo>
                    <a:pt x="14" y="2"/>
                  </a:lnTo>
                  <a:lnTo>
                    <a:pt x="10"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924" name="Freeform 268"/>
            <p:cNvSpPr/>
            <p:nvPr/>
          </p:nvSpPr>
          <p:spPr bwMode="auto">
            <a:xfrm>
              <a:off x="1598613" y="1365250"/>
              <a:ext cx="34925" cy="34925"/>
            </a:xfrm>
            <a:custGeom>
              <a:avLst/>
              <a:gdLst/>
              <a:ahLst/>
              <a:cxnLst>
                <a:cxn ang="0">
                  <a:pos x="10" y="0"/>
                </a:cxn>
                <a:cxn ang="0">
                  <a:pos x="10" y="0"/>
                </a:cxn>
                <a:cxn ang="0">
                  <a:pos x="6" y="0"/>
                </a:cxn>
                <a:cxn ang="0">
                  <a:pos x="2" y="2"/>
                </a:cxn>
                <a:cxn ang="0">
                  <a:pos x="0" y="6"/>
                </a:cxn>
                <a:cxn ang="0">
                  <a:pos x="0" y="10"/>
                </a:cxn>
                <a:cxn ang="0">
                  <a:pos x="0" y="10"/>
                </a:cxn>
                <a:cxn ang="0">
                  <a:pos x="0" y="16"/>
                </a:cxn>
                <a:cxn ang="0">
                  <a:pos x="2" y="18"/>
                </a:cxn>
                <a:cxn ang="0">
                  <a:pos x="6" y="22"/>
                </a:cxn>
                <a:cxn ang="0">
                  <a:pos x="10" y="22"/>
                </a:cxn>
                <a:cxn ang="0">
                  <a:pos x="10" y="22"/>
                </a:cxn>
                <a:cxn ang="0">
                  <a:pos x="14" y="22"/>
                </a:cxn>
                <a:cxn ang="0">
                  <a:pos x="18" y="18"/>
                </a:cxn>
                <a:cxn ang="0">
                  <a:pos x="20" y="16"/>
                </a:cxn>
                <a:cxn ang="0">
                  <a:pos x="22" y="10"/>
                </a:cxn>
                <a:cxn ang="0">
                  <a:pos x="22" y="10"/>
                </a:cxn>
                <a:cxn ang="0">
                  <a:pos x="20" y="6"/>
                </a:cxn>
                <a:cxn ang="0">
                  <a:pos x="18" y="2"/>
                </a:cxn>
                <a:cxn ang="0">
                  <a:pos x="14" y="0"/>
                </a:cxn>
                <a:cxn ang="0">
                  <a:pos x="10" y="0"/>
                </a:cxn>
              </a:cxnLst>
              <a:rect l="0" t="0" r="r" b="b"/>
              <a:pathLst>
                <a:path w="22" h="22">
                  <a:moveTo>
                    <a:pt x="10" y="0"/>
                  </a:moveTo>
                  <a:lnTo>
                    <a:pt x="10" y="0"/>
                  </a:lnTo>
                  <a:lnTo>
                    <a:pt x="6" y="0"/>
                  </a:lnTo>
                  <a:lnTo>
                    <a:pt x="2" y="2"/>
                  </a:lnTo>
                  <a:lnTo>
                    <a:pt x="0" y="6"/>
                  </a:lnTo>
                  <a:lnTo>
                    <a:pt x="0" y="10"/>
                  </a:lnTo>
                  <a:lnTo>
                    <a:pt x="0" y="10"/>
                  </a:lnTo>
                  <a:lnTo>
                    <a:pt x="0" y="16"/>
                  </a:lnTo>
                  <a:lnTo>
                    <a:pt x="2" y="18"/>
                  </a:lnTo>
                  <a:lnTo>
                    <a:pt x="6" y="22"/>
                  </a:lnTo>
                  <a:lnTo>
                    <a:pt x="10" y="22"/>
                  </a:lnTo>
                  <a:lnTo>
                    <a:pt x="10" y="22"/>
                  </a:lnTo>
                  <a:lnTo>
                    <a:pt x="14" y="22"/>
                  </a:lnTo>
                  <a:lnTo>
                    <a:pt x="18" y="18"/>
                  </a:lnTo>
                  <a:lnTo>
                    <a:pt x="20" y="16"/>
                  </a:lnTo>
                  <a:lnTo>
                    <a:pt x="22" y="10"/>
                  </a:lnTo>
                  <a:lnTo>
                    <a:pt x="22" y="10"/>
                  </a:lnTo>
                  <a:lnTo>
                    <a:pt x="20" y="6"/>
                  </a:lnTo>
                  <a:lnTo>
                    <a:pt x="18" y="2"/>
                  </a:lnTo>
                  <a:lnTo>
                    <a:pt x="14" y="0"/>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925" name="Freeform 269"/>
            <p:cNvSpPr/>
            <p:nvPr/>
          </p:nvSpPr>
          <p:spPr bwMode="auto">
            <a:xfrm>
              <a:off x="1598613" y="1365250"/>
              <a:ext cx="34925" cy="34925"/>
            </a:xfrm>
            <a:custGeom>
              <a:avLst/>
              <a:gdLst/>
              <a:ahLst/>
              <a:cxnLst>
                <a:cxn ang="0">
                  <a:pos x="10" y="0"/>
                </a:cxn>
                <a:cxn ang="0">
                  <a:pos x="10" y="0"/>
                </a:cxn>
                <a:cxn ang="0">
                  <a:pos x="6" y="0"/>
                </a:cxn>
                <a:cxn ang="0">
                  <a:pos x="2" y="2"/>
                </a:cxn>
                <a:cxn ang="0">
                  <a:pos x="0" y="6"/>
                </a:cxn>
                <a:cxn ang="0">
                  <a:pos x="0" y="10"/>
                </a:cxn>
                <a:cxn ang="0">
                  <a:pos x="0" y="10"/>
                </a:cxn>
                <a:cxn ang="0">
                  <a:pos x="0" y="16"/>
                </a:cxn>
                <a:cxn ang="0">
                  <a:pos x="2" y="18"/>
                </a:cxn>
                <a:cxn ang="0">
                  <a:pos x="6" y="22"/>
                </a:cxn>
                <a:cxn ang="0">
                  <a:pos x="10" y="22"/>
                </a:cxn>
                <a:cxn ang="0">
                  <a:pos x="10" y="22"/>
                </a:cxn>
                <a:cxn ang="0">
                  <a:pos x="14" y="22"/>
                </a:cxn>
                <a:cxn ang="0">
                  <a:pos x="18" y="18"/>
                </a:cxn>
                <a:cxn ang="0">
                  <a:pos x="20" y="16"/>
                </a:cxn>
                <a:cxn ang="0">
                  <a:pos x="22" y="10"/>
                </a:cxn>
                <a:cxn ang="0">
                  <a:pos x="22" y="10"/>
                </a:cxn>
                <a:cxn ang="0">
                  <a:pos x="20" y="6"/>
                </a:cxn>
                <a:cxn ang="0">
                  <a:pos x="18" y="2"/>
                </a:cxn>
                <a:cxn ang="0">
                  <a:pos x="14" y="0"/>
                </a:cxn>
                <a:cxn ang="0">
                  <a:pos x="10" y="0"/>
                </a:cxn>
              </a:cxnLst>
              <a:rect l="0" t="0" r="r" b="b"/>
              <a:pathLst>
                <a:path w="22" h="22">
                  <a:moveTo>
                    <a:pt x="10" y="0"/>
                  </a:moveTo>
                  <a:lnTo>
                    <a:pt x="10" y="0"/>
                  </a:lnTo>
                  <a:lnTo>
                    <a:pt x="6" y="0"/>
                  </a:lnTo>
                  <a:lnTo>
                    <a:pt x="2" y="2"/>
                  </a:lnTo>
                  <a:lnTo>
                    <a:pt x="0" y="6"/>
                  </a:lnTo>
                  <a:lnTo>
                    <a:pt x="0" y="10"/>
                  </a:lnTo>
                  <a:lnTo>
                    <a:pt x="0" y="10"/>
                  </a:lnTo>
                  <a:lnTo>
                    <a:pt x="0" y="16"/>
                  </a:lnTo>
                  <a:lnTo>
                    <a:pt x="2" y="18"/>
                  </a:lnTo>
                  <a:lnTo>
                    <a:pt x="6" y="22"/>
                  </a:lnTo>
                  <a:lnTo>
                    <a:pt x="10" y="22"/>
                  </a:lnTo>
                  <a:lnTo>
                    <a:pt x="10" y="22"/>
                  </a:lnTo>
                  <a:lnTo>
                    <a:pt x="14" y="22"/>
                  </a:lnTo>
                  <a:lnTo>
                    <a:pt x="18" y="18"/>
                  </a:lnTo>
                  <a:lnTo>
                    <a:pt x="20" y="16"/>
                  </a:lnTo>
                  <a:lnTo>
                    <a:pt x="22" y="10"/>
                  </a:lnTo>
                  <a:lnTo>
                    <a:pt x="22" y="10"/>
                  </a:lnTo>
                  <a:lnTo>
                    <a:pt x="20" y="6"/>
                  </a:lnTo>
                  <a:lnTo>
                    <a:pt x="18" y="2"/>
                  </a:lnTo>
                  <a:lnTo>
                    <a:pt x="14" y="0"/>
                  </a:lnTo>
                  <a:lnTo>
                    <a:pt x="10"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926" name="Freeform 270"/>
            <p:cNvSpPr/>
            <p:nvPr/>
          </p:nvSpPr>
          <p:spPr bwMode="auto">
            <a:xfrm>
              <a:off x="2119313" y="1765300"/>
              <a:ext cx="34925" cy="34925"/>
            </a:xfrm>
            <a:custGeom>
              <a:avLst/>
              <a:gdLst/>
              <a:ahLst/>
              <a:cxnLst>
                <a:cxn ang="0">
                  <a:pos x="12" y="0"/>
                </a:cxn>
                <a:cxn ang="0">
                  <a:pos x="12" y="0"/>
                </a:cxn>
                <a:cxn ang="0">
                  <a:pos x="6" y="0"/>
                </a:cxn>
                <a:cxn ang="0">
                  <a:pos x="4" y="2"/>
                </a:cxn>
                <a:cxn ang="0">
                  <a:pos x="0" y="6"/>
                </a:cxn>
                <a:cxn ang="0">
                  <a:pos x="0" y="10"/>
                </a:cxn>
                <a:cxn ang="0">
                  <a:pos x="0" y="10"/>
                </a:cxn>
                <a:cxn ang="0">
                  <a:pos x="0" y="16"/>
                </a:cxn>
                <a:cxn ang="0">
                  <a:pos x="4" y="18"/>
                </a:cxn>
                <a:cxn ang="0">
                  <a:pos x="6" y="22"/>
                </a:cxn>
                <a:cxn ang="0">
                  <a:pos x="12" y="22"/>
                </a:cxn>
                <a:cxn ang="0">
                  <a:pos x="12" y="22"/>
                </a:cxn>
                <a:cxn ang="0">
                  <a:pos x="16" y="22"/>
                </a:cxn>
                <a:cxn ang="0">
                  <a:pos x="20" y="18"/>
                </a:cxn>
                <a:cxn ang="0">
                  <a:pos x="22" y="16"/>
                </a:cxn>
                <a:cxn ang="0">
                  <a:pos x="22" y="10"/>
                </a:cxn>
                <a:cxn ang="0">
                  <a:pos x="22" y="10"/>
                </a:cxn>
                <a:cxn ang="0">
                  <a:pos x="22" y="6"/>
                </a:cxn>
                <a:cxn ang="0">
                  <a:pos x="20" y="2"/>
                </a:cxn>
                <a:cxn ang="0">
                  <a:pos x="16" y="0"/>
                </a:cxn>
                <a:cxn ang="0">
                  <a:pos x="12" y="0"/>
                </a:cxn>
              </a:cxnLst>
              <a:rect l="0" t="0" r="r" b="b"/>
              <a:pathLst>
                <a:path w="22" h="22">
                  <a:moveTo>
                    <a:pt x="12" y="0"/>
                  </a:moveTo>
                  <a:lnTo>
                    <a:pt x="12" y="0"/>
                  </a:lnTo>
                  <a:lnTo>
                    <a:pt x="6" y="0"/>
                  </a:lnTo>
                  <a:lnTo>
                    <a:pt x="4" y="2"/>
                  </a:lnTo>
                  <a:lnTo>
                    <a:pt x="0" y="6"/>
                  </a:lnTo>
                  <a:lnTo>
                    <a:pt x="0" y="10"/>
                  </a:lnTo>
                  <a:lnTo>
                    <a:pt x="0" y="10"/>
                  </a:lnTo>
                  <a:lnTo>
                    <a:pt x="0" y="16"/>
                  </a:lnTo>
                  <a:lnTo>
                    <a:pt x="4" y="18"/>
                  </a:lnTo>
                  <a:lnTo>
                    <a:pt x="6" y="22"/>
                  </a:lnTo>
                  <a:lnTo>
                    <a:pt x="12" y="22"/>
                  </a:lnTo>
                  <a:lnTo>
                    <a:pt x="12" y="22"/>
                  </a:lnTo>
                  <a:lnTo>
                    <a:pt x="16" y="22"/>
                  </a:lnTo>
                  <a:lnTo>
                    <a:pt x="20" y="18"/>
                  </a:lnTo>
                  <a:lnTo>
                    <a:pt x="22" y="16"/>
                  </a:lnTo>
                  <a:lnTo>
                    <a:pt x="22" y="10"/>
                  </a:lnTo>
                  <a:lnTo>
                    <a:pt x="22" y="10"/>
                  </a:lnTo>
                  <a:lnTo>
                    <a:pt x="22" y="6"/>
                  </a:lnTo>
                  <a:lnTo>
                    <a:pt x="20" y="2"/>
                  </a:lnTo>
                  <a:lnTo>
                    <a:pt x="16" y="0"/>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927" name="Freeform 271"/>
            <p:cNvSpPr/>
            <p:nvPr/>
          </p:nvSpPr>
          <p:spPr bwMode="auto">
            <a:xfrm>
              <a:off x="2119313" y="1765300"/>
              <a:ext cx="34925" cy="34925"/>
            </a:xfrm>
            <a:custGeom>
              <a:avLst/>
              <a:gdLst/>
              <a:ahLst/>
              <a:cxnLst>
                <a:cxn ang="0">
                  <a:pos x="12" y="0"/>
                </a:cxn>
                <a:cxn ang="0">
                  <a:pos x="12" y="0"/>
                </a:cxn>
                <a:cxn ang="0">
                  <a:pos x="6" y="0"/>
                </a:cxn>
                <a:cxn ang="0">
                  <a:pos x="4" y="2"/>
                </a:cxn>
                <a:cxn ang="0">
                  <a:pos x="0" y="6"/>
                </a:cxn>
                <a:cxn ang="0">
                  <a:pos x="0" y="10"/>
                </a:cxn>
                <a:cxn ang="0">
                  <a:pos x="0" y="10"/>
                </a:cxn>
                <a:cxn ang="0">
                  <a:pos x="0" y="16"/>
                </a:cxn>
                <a:cxn ang="0">
                  <a:pos x="4" y="18"/>
                </a:cxn>
                <a:cxn ang="0">
                  <a:pos x="6" y="22"/>
                </a:cxn>
                <a:cxn ang="0">
                  <a:pos x="12" y="22"/>
                </a:cxn>
                <a:cxn ang="0">
                  <a:pos x="12" y="22"/>
                </a:cxn>
                <a:cxn ang="0">
                  <a:pos x="16" y="22"/>
                </a:cxn>
                <a:cxn ang="0">
                  <a:pos x="20" y="18"/>
                </a:cxn>
                <a:cxn ang="0">
                  <a:pos x="22" y="16"/>
                </a:cxn>
                <a:cxn ang="0">
                  <a:pos x="22" y="10"/>
                </a:cxn>
                <a:cxn ang="0">
                  <a:pos x="22" y="10"/>
                </a:cxn>
                <a:cxn ang="0">
                  <a:pos x="22" y="6"/>
                </a:cxn>
                <a:cxn ang="0">
                  <a:pos x="20" y="2"/>
                </a:cxn>
                <a:cxn ang="0">
                  <a:pos x="16" y="0"/>
                </a:cxn>
                <a:cxn ang="0">
                  <a:pos x="12" y="0"/>
                </a:cxn>
              </a:cxnLst>
              <a:rect l="0" t="0" r="r" b="b"/>
              <a:pathLst>
                <a:path w="22" h="22">
                  <a:moveTo>
                    <a:pt x="12" y="0"/>
                  </a:moveTo>
                  <a:lnTo>
                    <a:pt x="12" y="0"/>
                  </a:lnTo>
                  <a:lnTo>
                    <a:pt x="6" y="0"/>
                  </a:lnTo>
                  <a:lnTo>
                    <a:pt x="4" y="2"/>
                  </a:lnTo>
                  <a:lnTo>
                    <a:pt x="0" y="6"/>
                  </a:lnTo>
                  <a:lnTo>
                    <a:pt x="0" y="10"/>
                  </a:lnTo>
                  <a:lnTo>
                    <a:pt x="0" y="10"/>
                  </a:lnTo>
                  <a:lnTo>
                    <a:pt x="0" y="16"/>
                  </a:lnTo>
                  <a:lnTo>
                    <a:pt x="4" y="18"/>
                  </a:lnTo>
                  <a:lnTo>
                    <a:pt x="6" y="22"/>
                  </a:lnTo>
                  <a:lnTo>
                    <a:pt x="12" y="22"/>
                  </a:lnTo>
                  <a:lnTo>
                    <a:pt x="12" y="22"/>
                  </a:lnTo>
                  <a:lnTo>
                    <a:pt x="16" y="22"/>
                  </a:lnTo>
                  <a:lnTo>
                    <a:pt x="20" y="18"/>
                  </a:lnTo>
                  <a:lnTo>
                    <a:pt x="22" y="16"/>
                  </a:lnTo>
                  <a:lnTo>
                    <a:pt x="22" y="10"/>
                  </a:lnTo>
                  <a:lnTo>
                    <a:pt x="22" y="10"/>
                  </a:lnTo>
                  <a:lnTo>
                    <a:pt x="22" y="6"/>
                  </a:lnTo>
                  <a:lnTo>
                    <a:pt x="20" y="2"/>
                  </a:lnTo>
                  <a:lnTo>
                    <a:pt x="16" y="0"/>
                  </a:lnTo>
                  <a:lnTo>
                    <a:pt x="12"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928" name="Freeform 272"/>
            <p:cNvSpPr/>
            <p:nvPr/>
          </p:nvSpPr>
          <p:spPr bwMode="auto">
            <a:xfrm>
              <a:off x="1668463" y="1587500"/>
              <a:ext cx="34925" cy="34925"/>
            </a:xfrm>
            <a:custGeom>
              <a:avLst/>
              <a:gdLst/>
              <a:ahLst/>
              <a:cxnLst>
                <a:cxn ang="0">
                  <a:pos x="12" y="0"/>
                </a:cxn>
                <a:cxn ang="0">
                  <a:pos x="12" y="0"/>
                </a:cxn>
                <a:cxn ang="0">
                  <a:pos x="6" y="0"/>
                </a:cxn>
                <a:cxn ang="0">
                  <a:pos x="4" y="2"/>
                </a:cxn>
                <a:cxn ang="0">
                  <a:pos x="0" y="6"/>
                </a:cxn>
                <a:cxn ang="0">
                  <a:pos x="0" y="10"/>
                </a:cxn>
                <a:cxn ang="0">
                  <a:pos x="0" y="10"/>
                </a:cxn>
                <a:cxn ang="0">
                  <a:pos x="0" y="16"/>
                </a:cxn>
                <a:cxn ang="0">
                  <a:pos x="4" y="18"/>
                </a:cxn>
                <a:cxn ang="0">
                  <a:pos x="6" y="22"/>
                </a:cxn>
                <a:cxn ang="0">
                  <a:pos x="12" y="22"/>
                </a:cxn>
                <a:cxn ang="0">
                  <a:pos x="12" y="22"/>
                </a:cxn>
                <a:cxn ang="0">
                  <a:pos x="16" y="22"/>
                </a:cxn>
                <a:cxn ang="0">
                  <a:pos x="20" y="18"/>
                </a:cxn>
                <a:cxn ang="0">
                  <a:pos x="22" y="16"/>
                </a:cxn>
                <a:cxn ang="0">
                  <a:pos x="22" y="10"/>
                </a:cxn>
                <a:cxn ang="0">
                  <a:pos x="22" y="10"/>
                </a:cxn>
                <a:cxn ang="0">
                  <a:pos x="22" y="6"/>
                </a:cxn>
                <a:cxn ang="0">
                  <a:pos x="20" y="2"/>
                </a:cxn>
                <a:cxn ang="0">
                  <a:pos x="16" y="0"/>
                </a:cxn>
                <a:cxn ang="0">
                  <a:pos x="12" y="0"/>
                </a:cxn>
              </a:cxnLst>
              <a:rect l="0" t="0" r="r" b="b"/>
              <a:pathLst>
                <a:path w="22" h="22">
                  <a:moveTo>
                    <a:pt x="12" y="0"/>
                  </a:moveTo>
                  <a:lnTo>
                    <a:pt x="12" y="0"/>
                  </a:lnTo>
                  <a:lnTo>
                    <a:pt x="6" y="0"/>
                  </a:lnTo>
                  <a:lnTo>
                    <a:pt x="4" y="2"/>
                  </a:lnTo>
                  <a:lnTo>
                    <a:pt x="0" y="6"/>
                  </a:lnTo>
                  <a:lnTo>
                    <a:pt x="0" y="10"/>
                  </a:lnTo>
                  <a:lnTo>
                    <a:pt x="0" y="10"/>
                  </a:lnTo>
                  <a:lnTo>
                    <a:pt x="0" y="16"/>
                  </a:lnTo>
                  <a:lnTo>
                    <a:pt x="4" y="18"/>
                  </a:lnTo>
                  <a:lnTo>
                    <a:pt x="6" y="22"/>
                  </a:lnTo>
                  <a:lnTo>
                    <a:pt x="12" y="22"/>
                  </a:lnTo>
                  <a:lnTo>
                    <a:pt x="12" y="22"/>
                  </a:lnTo>
                  <a:lnTo>
                    <a:pt x="16" y="22"/>
                  </a:lnTo>
                  <a:lnTo>
                    <a:pt x="20" y="18"/>
                  </a:lnTo>
                  <a:lnTo>
                    <a:pt x="22" y="16"/>
                  </a:lnTo>
                  <a:lnTo>
                    <a:pt x="22" y="10"/>
                  </a:lnTo>
                  <a:lnTo>
                    <a:pt x="22" y="10"/>
                  </a:lnTo>
                  <a:lnTo>
                    <a:pt x="22" y="6"/>
                  </a:lnTo>
                  <a:lnTo>
                    <a:pt x="20" y="2"/>
                  </a:lnTo>
                  <a:lnTo>
                    <a:pt x="16" y="0"/>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929" name="Freeform 273"/>
            <p:cNvSpPr/>
            <p:nvPr/>
          </p:nvSpPr>
          <p:spPr bwMode="auto">
            <a:xfrm>
              <a:off x="1668463" y="1587500"/>
              <a:ext cx="34925" cy="34925"/>
            </a:xfrm>
            <a:custGeom>
              <a:avLst/>
              <a:gdLst/>
              <a:ahLst/>
              <a:cxnLst>
                <a:cxn ang="0">
                  <a:pos x="12" y="0"/>
                </a:cxn>
                <a:cxn ang="0">
                  <a:pos x="12" y="0"/>
                </a:cxn>
                <a:cxn ang="0">
                  <a:pos x="6" y="0"/>
                </a:cxn>
                <a:cxn ang="0">
                  <a:pos x="4" y="2"/>
                </a:cxn>
                <a:cxn ang="0">
                  <a:pos x="0" y="6"/>
                </a:cxn>
                <a:cxn ang="0">
                  <a:pos x="0" y="10"/>
                </a:cxn>
                <a:cxn ang="0">
                  <a:pos x="0" y="10"/>
                </a:cxn>
                <a:cxn ang="0">
                  <a:pos x="0" y="16"/>
                </a:cxn>
                <a:cxn ang="0">
                  <a:pos x="4" y="18"/>
                </a:cxn>
                <a:cxn ang="0">
                  <a:pos x="6" y="22"/>
                </a:cxn>
                <a:cxn ang="0">
                  <a:pos x="12" y="22"/>
                </a:cxn>
                <a:cxn ang="0">
                  <a:pos x="12" y="22"/>
                </a:cxn>
                <a:cxn ang="0">
                  <a:pos x="16" y="22"/>
                </a:cxn>
                <a:cxn ang="0">
                  <a:pos x="20" y="18"/>
                </a:cxn>
                <a:cxn ang="0">
                  <a:pos x="22" y="16"/>
                </a:cxn>
                <a:cxn ang="0">
                  <a:pos x="22" y="10"/>
                </a:cxn>
                <a:cxn ang="0">
                  <a:pos x="22" y="10"/>
                </a:cxn>
                <a:cxn ang="0">
                  <a:pos x="22" y="6"/>
                </a:cxn>
                <a:cxn ang="0">
                  <a:pos x="20" y="2"/>
                </a:cxn>
                <a:cxn ang="0">
                  <a:pos x="16" y="0"/>
                </a:cxn>
                <a:cxn ang="0">
                  <a:pos x="12" y="0"/>
                </a:cxn>
              </a:cxnLst>
              <a:rect l="0" t="0" r="r" b="b"/>
              <a:pathLst>
                <a:path w="22" h="22">
                  <a:moveTo>
                    <a:pt x="12" y="0"/>
                  </a:moveTo>
                  <a:lnTo>
                    <a:pt x="12" y="0"/>
                  </a:lnTo>
                  <a:lnTo>
                    <a:pt x="6" y="0"/>
                  </a:lnTo>
                  <a:lnTo>
                    <a:pt x="4" y="2"/>
                  </a:lnTo>
                  <a:lnTo>
                    <a:pt x="0" y="6"/>
                  </a:lnTo>
                  <a:lnTo>
                    <a:pt x="0" y="10"/>
                  </a:lnTo>
                  <a:lnTo>
                    <a:pt x="0" y="10"/>
                  </a:lnTo>
                  <a:lnTo>
                    <a:pt x="0" y="16"/>
                  </a:lnTo>
                  <a:lnTo>
                    <a:pt x="4" y="18"/>
                  </a:lnTo>
                  <a:lnTo>
                    <a:pt x="6" y="22"/>
                  </a:lnTo>
                  <a:lnTo>
                    <a:pt x="12" y="22"/>
                  </a:lnTo>
                  <a:lnTo>
                    <a:pt x="12" y="22"/>
                  </a:lnTo>
                  <a:lnTo>
                    <a:pt x="16" y="22"/>
                  </a:lnTo>
                  <a:lnTo>
                    <a:pt x="20" y="18"/>
                  </a:lnTo>
                  <a:lnTo>
                    <a:pt x="22" y="16"/>
                  </a:lnTo>
                  <a:lnTo>
                    <a:pt x="22" y="10"/>
                  </a:lnTo>
                  <a:lnTo>
                    <a:pt x="22" y="10"/>
                  </a:lnTo>
                  <a:lnTo>
                    <a:pt x="22" y="6"/>
                  </a:lnTo>
                  <a:lnTo>
                    <a:pt x="20" y="2"/>
                  </a:lnTo>
                  <a:lnTo>
                    <a:pt x="16" y="0"/>
                  </a:lnTo>
                  <a:lnTo>
                    <a:pt x="12"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930" name="Freeform 274"/>
            <p:cNvSpPr/>
            <p:nvPr/>
          </p:nvSpPr>
          <p:spPr bwMode="auto">
            <a:xfrm>
              <a:off x="1570038" y="1844675"/>
              <a:ext cx="34925" cy="34925"/>
            </a:xfrm>
            <a:custGeom>
              <a:avLst/>
              <a:gdLst/>
              <a:ahLst/>
              <a:cxnLst>
                <a:cxn ang="0">
                  <a:pos x="12" y="0"/>
                </a:cxn>
                <a:cxn ang="0">
                  <a:pos x="12" y="0"/>
                </a:cxn>
                <a:cxn ang="0">
                  <a:pos x="8" y="0"/>
                </a:cxn>
                <a:cxn ang="0">
                  <a:pos x="4" y="4"/>
                </a:cxn>
                <a:cxn ang="0">
                  <a:pos x="2" y="6"/>
                </a:cxn>
                <a:cxn ang="0">
                  <a:pos x="0" y="12"/>
                </a:cxn>
                <a:cxn ang="0">
                  <a:pos x="0" y="12"/>
                </a:cxn>
                <a:cxn ang="0">
                  <a:pos x="2" y="16"/>
                </a:cxn>
                <a:cxn ang="0">
                  <a:pos x="4" y="20"/>
                </a:cxn>
                <a:cxn ang="0">
                  <a:pos x="8" y="22"/>
                </a:cxn>
                <a:cxn ang="0">
                  <a:pos x="12" y="22"/>
                </a:cxn>
                <a:cxn ang="0">
                  <a:pos x="12" y="22"/>
                </a:cxn>
                <a:cxn ang="0">
                  <a:pos x="16" y="22"/>
                </a:cxn>
                <a:cxn ang="0">
                  <a:pos x="20" y="20"/>
                </a:cxn>
                <a:cxn ang="0">
                  <a:pos x="22" y="16"/>
                </a:cxn>
                <a:cxn ang="0">
                  <a:pos x="22" y="12"/>
                </a:cxn>
                <a:cxn ang="0">
                  <a:pos x="22" y="12"/>
                </a:cxn>
                <a:cxn ang="0">
                  <a:pos x="22" y="6"/>
                </a:cxn>
                <a:cxn ang="0">
                  <a:pos x="20" y="4"/>
                </a:cxn>
                <a:cxn ang="0">
                  <a:pos x="16" y="0"/>
                </a:cxn>
                <a:cxn ang="0">
                  <a:pos x="12" y="0"/>
                </a:cxn>
              </a:cxnLst>
              <a:rect l="0" t="0" r="r" b="b"/>
              <a:pathLst>
                <a:path w="22" h="22">
                  <a:moveTo>
                    <a:pt x="12" y="0"/>
                  </a:moveTo>
                  <a:lnTo>
                    <a:pt x="12" y="0"/>
                  </a:lnTo>
                  <a:lnTo>
                    <a:pt x="8" y="0"/>
                  </a:lnTo>
                  <a:lnTo>
                    <a:pt x="4" y="4"/>
                  </a:lnTo>
                  <a:lnTo>
                    <a:pt x="2" y="6"/>
                  </a:lnTo>
                  <a:lnTo>
                    <a:pt x="0" y="12"/>
                  </a:lnTo>
                  <a:lnTo>
                    <a:pt x="0" y="12"/>
                  </a:lnTo>
                  <a:lnTo>
                    <a:pt x="2" y="16"/>
                  </a:lnTo>
                  <a:lnTo>
                    <a:pt x="4" y="20"/>
                  </a:lnTo>
                  <a:lnTo>
                    <a:pt x="8" y="22"/>
                  </a:lnTo>
                  <a:lnTo>
                    <a:pt x="12" y="22"/>
                  </a:lnTo>
                  <a:lnTo>
                    <a:pt x="12" y="22"/>
                  </a:lnTo>
                  <a:lnTo>
                    <a:pt x="16" y="22"/>
                  </a:lnTo>
                  <a:lnTo>
                    <a:pt x="20" y="20"/>
                  </a:lnTo>
                  <a:lnTo>
                    <a:pt x="22" y="16"/>
                  </a:lnTo>
                  <a:lnTo>
                    <a:pt x="22" y="12"/>
                  </a:lnTo>
                  <a:lnTo>
                    <a:pt x="22" y="12"/>
                  </a:lnTo>
                  <a:lnTo>
                    <a:pt x="22" y="6"/>
                  </a:lnTo>
                  <a:lnTo>
                    <a:pt x="20" y="4"/>
                  </a:lnTo>
                  <a:lnTo>
                    <a:pt x="16" y="0"/>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931" name="Freeform 275"/>
            <p:cNvSpPr/>
            <p:nvPr/>
          </p:nvSpPr>
          <p:spPr bwMode="auto">
            <a:xfrm>
              <a:off x="1570038" y="1844675"/>
              <a:ext cx="34925" cy="34925"/>
            </a:xfrm>
            <a:custGeom>
              <a:avLst/>
              <a:gdLst/>
              <a:ahLst/>
              <a:cxnLst>
                <a:cxn ang="0">
                  <a:pos x="12" y="0"/>
                </a:cxn>
                <a:cxn ang="0">
                  <a:pos x="12" y="0"/>
                </a:cxn>
                <a:cxn ang="0">
                  <a:pos x="8" y="0"/>
                </a:cxn>
                <a:cxn ang="0">
                  <a:pos x="4" y="4"/>
                </a:cxn>
                <a:cxn ang="0">
                  <a:pos x="2" y="6"/>
                </a:cxn>
                <a:cxn ang="0">
                  <a:pos x="0" y="12"/>
                </a:cxn>
                <a:cxn ang="0">
                  <a:pos x="0" y="12"/>
                </a:cxn>
                <a:cxn ang="0">
                  <a:pos x="2" y="16"/>
                </a:cxn>
                <a:cxn ang="0">
                  <a:pos x="4" y="20"/>
                </a:cxn>
                <a:cxn ang="0">
                  <a:pos x="8" y="22"/>
                </a:cxn>
                <a:cxn ang="0">
                  <a:pos x="12" y="22"/>
                </a:cxn>
                <a:cxn ang="0">
                  <a:pos x="12" y="22"/>
                </a:cxn>
                <a:cxn ang="0">
                  <a:pos x="16" y="22"/>
                </a:cxn>
                <a:cxn ang="0">
                  <a:pos x="20" y="20"/>
                </a:cxn>
                <a:cxn ang="0">
                  <a:pos x="22" y="16"/>
                </a:cxn>
                <a:cxn ang="0">
                  <a:pos x="22" y="12"/>
                </a:cxn>
                <a:cxn ang="0">
                  <a:pos x="22" y="12"/>
                </a:cxn>
                <a:cxn ang="0">
                  <a:pos x="22" y="6"/>
                </a:cxn>
                <a:cxn ang="0">
                  <a:pos x="20" y="4"/>
                </a:cxn>
                <a:cxn ang="0">
                  <a:pos x="16" y="0"/>
                </a:cxn>
                <a:cxn ang="0">
                  <a:pos x="12" y="0"/>
                </a:cxn>
              </a:cxnLst>
              <a:rect l="0" t="0" r="r" b="b"/>
              <a:pathLst>
                <a:path w="22" h="22">
                  <a:moveTo>
                    <a:pt x="12" y="0"/>
                  </a:moveTo>
                  <a:lnTo>
                    <a:pt x="12" y="0"/>
                  </a:lnTo>
                  <a:lnTo>
                    <a:pt x="8" y="0"/>
                  </a:lnTo>
                  <a:lnTo>
                    <a:pt x="4" y="4"/>
                  </a:lnTo>
                  <a:lnTo>
                    <a:pt x="2" y="6"/>
                  </a:lnTo>
                  <a:lnTo>
                    <a:pt x="0" y="12"/>
                  </a:lnTo>
                  <a:lnTo>
                    <a:pt x="0" y="12"/>
                  </a:lnTo>
                  <a:lnTo>
                    <a:pt x="2" y="16"/>
                  </a:lnTo>
                  <a:lnTo>
                    <a:pt x="4" y="20"/>
                  </a:lnTo>
                  <a:lnTo>
                    <a:pt x="8" y="22"/>
                  </a:lnTo>
                  <a:lnTo>
                    <a:pt x="12" y="22"/>
                  </a:lnTo>
                  <a:lnTo>
                    <a:pt x="12" y="22"/>
                  </a:lnTo>
                  <a:lnTo>
                    <a:pt x="16" y="22"/>
                  </a:lnTo>
                  <a:lnTo>
                    <a:pt x="20" y="20"/>
                  </a:lnTo>
                  <a:lnTo>
                    <a:pt x="22" y="16"/>
                  </a:lnTo>
                  <a:lnTo>
                    <a:pt x="22" y="12"/>
                  </a:lnTo>
                  <a:lnTo>
                    <a:pt x="22" y="12"/>
                  </a:lnTo>
                  <a:lnTo>
                    <a:pt x="22" y="6"/>
                  </a:lnTo>
                  <a:lnTo>
                    <a:pt x="20" y="4"/>
                  </a:lnTo>
                  <a:lnTo>
                    <a:pt x="16" y="0"/>
                  </a:lnTo>
                  <a:lnTo>
                    <a:pt x="12"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932" name="Freeform 276"/>
            <p:cNvSpPr/>
            <p:nvPr/>
          </p:nvSpPr>
          <p:spPr bwMode="auto">
            <a:xfrm>
              <a:off x="2773363" y="1025525"/>
              <a:ext cx="34925" cy="34925"/>
            </a:xfrm>
            <a:custGeom>
              <a:avLst/>
              <a:gdLst/>
              <a:ahLst/>
              <a:cxnLst>
                <a:cxn ang="0">
                  <a:pos x="10" y="0"/>
                </a:cxn>
                <a:cxn ang="0">
                  <a:pos x="10" y="0"/>
                </a:cxn>
                <a:cxn ang="0">
                  <a:pos x="6" y="2"/>
                </a:cxn>
                <a:cxn ang="0">
                  <a:pos x="2" y="4"/>
                </a:cxn>
                <a:cxn ang="0">
                  <a:pos x="0" y="8"/>
                </a:cxn>
                <a:cxn ang="0">
                  <a:pos x="0" y="12"/>
                </a:cxn>
                <a:cxn ang="0">
                  <a:pos x="0" y="12"/>
                </a:cxn>
                <a:cxn ang="0">
                  <a:pos x="0" y="16"/>
                </a:cxn>
                <a:cxn ang="0">
                  <a:pos x="2" y="20"/>
                </a:cxn>
                <a:cxn ang="0">
                  <a:pos x="6" y="22"/>
                </a:cxn>
                <a:cxn ang="0">
                  <a:pos x="10" y="22"/>
                </a:cxn>
                <a:cxn ang="0">
                  <a:pos x="10" y="22"/>
                </a:cxn>
                <a:cxn ang="0">
                  <a:pos x="14" y="22"/>
                </a:cxn>
                <a:cxn ang="0">
                  <a:pos x="18" y="20"/>
                </a:cxn>
                <a:cxn ang="0">
                  <a:pos x="20" y="16"/>
                </a:cxn>
                <a:cxn ang="0">
                  <a:pos x="22" y="12"/>
                </a:cxn>
                <a:cxn ang="0">
                  <a:pos x="22" y="12"/>
                </a:cxn>
                <a:cxn ang="0">
                  <a:pos x="20" y="8"/>
                </a:cxn>
                <a:cxn ang="0">
                  <a:pos x="18" y="4"/>
                </a:cxn>
                <a:cxn ang="0">
                  <a:pos x="14" y="2"/>
                </a:cxn>
                <a:cxn ang="0">
                  <a:pos x="10" y="0"/>
                </a:cxn>
              </a:cxnLst>
              <a:rect l="0" t="0" r="r" b="b"/>
              <a:pathLst>
                <a:path w="22" h="22">
                  <a:moveTo>
                    <a:pt x="10" y="0"/>
                  </a:moveTo>
                  <a:lnTo>
                    <a:pt x="10" y="0"/>
                  </a:lnTo>
                  <a:lnTo>
                    <a:pt x="6" y="2"/>
                  </a:lnTo>
                  <a:lnTo>
                    <a:pt x="2" y="4"/>
                  </a:lnTo>
                  <a:lnTo>
                    <a:pt x="0" y="8"/>
                  </a:lnTo>
                  <a:lnTo>
                    <a:pt x="0" y="12"/>
                  </a:lnTo>
                  <a:lnTo>
                    <a:pt x="0" y="12"/>
                  </a:lnTo>
                  <a:lnTo>
                    <a:pt x="0" y="16"/>
                  </a:lnTo>
                  <a:lnTo>
                    <a:pt x="2" y="20"/>
                  </a:lnTo>
                  <a:lnTo>
                    <a:pt x="6" y="22"/>
                  </a:lnTo>
                  <a:lnTo>
                    <a:pt x="10" y="22"/>
                  </a:lnTo>
                  <a:lnTo>
                    <a:pt x="10" y="22"/>
                  </a:lnTo>
                  <a:lnTo>
                    <a:pt x="14" y="22"/>
                  </a:lnTo>
                  <a:lnTo>
                    <a:pt x="18" y="20"/>
                  </a:lnTo>
                  <a:lnTo>
                    <a:pt x="20" y="16"/>
                  </a:lnTo>
                  <a:lnTo>
                    <a:pt x="22" y="12"/>
                  </a:lnTo>
                  <a:lnTo>
                    <a:pt x="22" y="12"/>
                  </a:lnTo>
                  <a:lnTo>
                    <a:pt x="20" y="8"/>
                  </a:lnTo>
                  <a:lnTo>
                    <a:pt x="18" y="4"/>
                  </a:lnTo>
                  <a:lnTo>
                    <a:pt x="14" y="2"/>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933" name="Freeform 277"/>
            <p:cNvSpPr/>
            <p:nvPr/>
          </p:nvSpPr>
          <p:spPr bwMode="auto">
            <a:xfrm>
              <a:off x="2773363" y="1025525"/>
              <a:ext cx="34925" cy="34925"/>
            </a:xfrm>
            <a:custGeom>
              <a:avLst/>
              <a:gdLst/>
              <a:ahLst/>
              <a:cxnLst>
                <a:cxn ang="0">
                  <a:pos x="10" y="0"/>
                </a:cxn>
                <a:cxn ang="0">
                  <a:pos x="10" y="0"/>
                </a:cxn>
                <a:cxn ang="0">
                  <a:pos x="6" y="2"/>
                </a:cxn>
                <a:cxn ang="0">
                  <a:pos x="2" y="4"/>
                </a:cxn>
                <a:cxn ang="0">
                  <a:pos x="0" y="8"/>
                </a:cxn>
                <a:cxn ang="0">
                  <a:pos x="0" y="12"/>
                </a:cxn>
                <a:cxn ang="0">
                  <a:pos x="0" y="12"/>
                </a:cxn>
                <a:cxn ang="0">
                  <a:pos x="0" y="16"/>
                </a:cxn>
                <a:cxn ang="0">
                  <a:pos x="2" y="20"/>
                </a:cxn>
                <a:cxn ang="0">
                  <a:pos x="6" y="22"/>
                </a:cxn>
                <a:cxn ang="0">
                  <a:pos x="10" y="22"/>
                </a:cxn>
                <a:cxn ang="0">
                  <a:pos x="10" y="22"/>
                </a:cxn>
                <a:cxn ang="0">
                  <a:pos x="14" y="22"/>
                </a:cxn>
                <a:cxn ang="0">
                  <a:pos x="18" y="20"/>
                </a:cxn>
                <a:cxn ang="0">
                  <a:pos x="20" y="16"/>
                </a:cxn>
                <a:cxn ang="0">
                  <a:pos x="22" y="12"/>
                </a:cxn>
                <a:cxn ang="0">
                  <a:pos x="22" y="12"/>
                </a:cxn>
                <a:cxn ang="0">
                  <a:pos x="20" y="8"/>
                </a:cxn>
                <a:cxn ang="0">
                  <a:pos x="18" y="4"/>
                </a:cxn>
                <a:cxn ang="0">
                  <a:pos x="14" y="2"/>
                </a:cxn>
                <a:cxn ang="0">
                  <a:pos x="10" y="0"/>
                </a:cxn>
              </a:cxnLst>
              <a:rect l="0" t="0" r="r" b="b"/>
              <a:pathLst>
                <a:path w="22" h="22">
                  <a:moveTo>
                    <a:pt x="10" y="0"/>
                  </a:moveTo>
                  <a:lnTo>
                    <a:pt x="10" y="0"/>
                  </a:lnTo>
                  <a:lnTo>
                    <a:pt x="6" y="2"/>
                  </a:lnTo>
                  <a:lnTo>
                    <a:pt x="2" y="4"/>
                  </a:lnTo>
                  <a:lnTo>
                    <a:pt x="0" y="8"/>
                  </a:lnTo>
                  <a:lnTo>
                    <a:pt x="0" y="12"/>
                  </a:lnTo>
                  <a:lnTo>
                    <a:pt x="0" y="12"/>
                  </a:lnTo>
                  <a:lnTo>
                    <a:pt x="0" y="16"/>
                  </a:lnTo>
                  <a:lnTo>
                    <a:pt x="2" y="20"/>
                  </a:lnTo>
                  <a:lnTo>
                    <a:pt x="6" y="22"/>
                  </a:lnTo>
                  <a:lnTo>
                    <a:pt x="10" y="22"/>
                  </a:lnTo>
                  <a:lnTo>
                    <a:pt x="10" y="22"/>
                  </a:lnTo>
                  <a:lnTo>
                    <a:pt x="14" y="22"/>
                  </a:lnTo>
                  <a:lnTo>
                    <a:pt x="18" y="20"/>
                  </a:lnTo>
                  <a:lnTo>
                    <a:pt x="20" y="16"/>
                  </a:lnTo>
                  <a:lnTo>
                    <a:pt x="22" y="12"/>
                  </a:lnTo>
                  <a:lnTo>
                    <a:pt x="22" y="12"/>
                  </a:lnTo>
                  <a:lnTo>
                    <a:pt x="20" y="8"/>
                  </a:lnTo>
                  <a:lnTo>
                    <a:pt x="18" y="4"/>
                  </a:lnTo>
                  <a:lnTo>
                    <a:pt x="14" y="2"/>
                  </a:lnTo>
                  <a:lnTo>
                    <a:pt x="10"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934" name="Freeform 278"/>
            <p:cNvSpPr/>
            <p:nvPr/>
          </p:nvSpPr>
          <p:spPr bwMode="auto">
            <a:xfrm>
              <a:off x="1312863" y="1133475"/>
              <a:ext cx="34925" cy="34925"/>
            </a:xfrm>
            <a:custGeom>
              <a:avLst/>
              <a:gdLst/>
              <a:ahLst/>
              <a:cxnLst>
                <a:cxn ang="0">
                  <a:pos x="12" y="0"/>
                </a:cxn>
                <a:cxn ang="0">
                  <a:pos x="12" y="0"/>
                </a:cxn>
                <a:cxn ang="0">
                  <a:pos x="6" y="0"/>
                </a:cxn>
                <a:cxn ang="0">
                  <a:pos x="4" y="2"/>
                </a:cxn>
                <a:cxn ang="0">
                  <a:pos x="0" y="6"/>
                </a:cxn>
                <a:cxn ang="0">
                  <a:pos x="0" y="10"/>
                </a:cxn>
                <a:cxn ang="0">
                  <a:pos x="0" y="10"/>
                </a:cxn>
                <a:cxn ang="0">
                  <a:pos x="0" y="16"/>
                </a:cxn>
                <a:cxn ang="0">
                  <a:pos x="4" y="18"/>
                </a:cxn>
                <a:cxn ang="0">
                  <a:pos x="6" y="22"/>
                </a:cxn>
                <a:cxn ang="0">
                  <a:pos x="12" y="22"/>
                </a:cxn>
                <a:cxn ang="0">
                  <a:pos x="12" y="22"/>
                </a:cxn>
                <a:cxn ang="0">
                  <a:pos x="16" y="22"/>
                </a:cxn>
                <a:cxn ang="0">
                  <a:pos x="20" y="18"/>
                </a:cxn>
                <a:cxn ang="0">
                  <a:pos x="22" y="16"/>
                </a:cxn>
                <a:cxn ang="0">
                  <a:pos x="22" y="10"/>
                </a:cxn>
                <a:cxn ang="0">
                  <a:pos x="22" y="10"/>
                </a:cxn>
                <a:cxn ang="0">
                  <a:pos x="22" y="6"/>
                </a:cxn>
                <a:cxn ang="0">
                  <a:pos x="20" y="2"/>
                </a:cxn>
                <a:cxn ang="0">
                  <a:pos x="16" y="0"/>
                </a:cxn>
                <a:cxn ang="0">
                  <a:pos x="12" y="0"/>
                </a:cxn>
              </a:cxnLst>
              <a:rect l="0" t="0" r="r" b="b"/>
              <a:pathLst>
                <a:path w="22" h="22">
                  <a:moveTo>
                    <a:pt x="12" y="0"/>
                  </a:moveTo>
                  <a:lnTo>
                    <a:pt x="12" y="0"/>
                  </a:lnTo>
                  <a:lnTo>
                    <a:pt x="6" y="0"/>
                  </a:lnTo>
                  <a:lnTo>
                    <a:pt x="4" y="2"/>
                  </a:lnTo>
                  <a:lnTo>
                    <a:pt x="0" y="6"/>
                  </a:lnTo>
                  <a:lnTo>
                    <a:pt x="0" y="10"/>
                  </a:lnTo>
                  <a:lnTo>
                    <a:pt x="0" y="10"/>
                  </a:lnTo>
                  <a:lnTo>
                    <a:pt x="0" y="16"/>
                  </a:lnTo>
                  <a:lnTo>
                    <a:pt x="4" y="18"/>
                  </a:lnTo>
                  <a:lnTo>
                    <a:pt x="6" y="22"/>
                  </a:lnTo>
                  <a:lnTo>
                    <a:pt x="12" y="22"/>
                  </a:lnTo>
                  <a:lnTo>
                    <a:pt x="12" y="22"/>
                  </a:lnTo>
                  <a:lnTo>
                    <a:pt x="16" y="22"/>
                  </a:lnTo>
                  <a:lnTo>
                    <a:pt x="20" y="18"/>
                  </a:lnTo>
                  <a:lnTo>
                    <a:pt x="22" y="16"/>
                  </a:lnTo>
                  <a:lnTo>
                    <a:pt x="22" y="10"/>
                  </a:lnTo>
                  <a:lnTo>
                    <a:pt x="22" y="10"/>
                  </a:lnTo>
                  <a:lnTo>
                    <a:pt x="22" y="6"/>
                  </a:lnTo>
                  <a:lnTo>
                    <a:pt x="20" y="2"/>
                  </a:lnTo>
                  <a:lnTo>
                    <a:pt x="16" y="0"/>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935" name="Freeform 279"/>
            <p:cNvSpPr/>
            <p:nvPr/>
          </p:nvSpPr>
          <p:spPr bwMode="auto">
            <a:xfrm>
              <a:off x="1312863" y="1133475"/>
              <a:ext cx="34925" cy="34925"/>
            </a:xfrm>
            <a:custGeom>
              <a:avLst/>
              <a:gdLst/>
              <a:ahLst/>
              <a:cxnLst>
                <a:cxn ang="0">
                  <a:pos x="12" y="0"/>
                </a:cxn>
                <a:cxn ang="0">
                  <a:pos x="12" y="0"/>
                </a:cxn>
                <a:cxn ang="0">
                  <a:pos x="6" y="0"/>
                </a:cxn>
                <a:cxn ang="0">
                  <a:pos x="4" y="2"/>
                </a:cxn>
                <a:cxn ang="0">
                  <a:pos x="0" y="6"/>
                </a:cxn>
                <a:cxn ang="0">
                  <a:pos x="0" y="10"/>
                </a:cxn>
                <a:cxn ang="0">
                  <a:pos x="0" y="10"/>
                </a:cxn>
                <a:cxn ang="0">
                  <a:pos x="0" y="16"/>
                </a:cxn>
                <a:cxn ang="0">
                  <a:pos x="4" y="18"/>
                </a:cxn>
                <a:cxn ang="0">
                  <a:pos x="6" y="22"/>
                </a:cxn>
                <a:cxn ang="0">
                  <a:pos x="12" y="22"/>
                </a:cxn>
                <a:cxn ang="0">
                  <a:pos x="12" y="22"/>
                </a:cxn>
                <a:cxn ang="0">
                  <a:pos x="16" y="22"/>
                </a:cxn>
                <a:cxn ang="0">
                  <a:pos x="20" y="18"/>
                </a:cxn>
                <a:cxn ang="0">
                  <a:pos x="22" y="16"/>
                </a:cxn>
                <a:cxn ang="0">
                  <a:pos x="22" y="10"/>
                </a:cxn>
                <a:cxn ang="0">
                  <a:pos x="22" y="10"/>
                </a:cxn>
                <a:cxn ang="0">
                  <a:pos x="22" y="6"/>
                </a:cxn>
                <a:cxn ang="0">
                  <a:pos x="20" y="2"/>
                </a:cxn>
                <a:cxn ang="0">
                  <a:pos x="16" y="0"/>
                </a:cxn>
                <a:cxn ang="0">
                  <a:pos x="12" y="0"/>
                </a:cxn>
              </a:cxnLst>
              <a:rect l="0" t="0" r="r" b="b"/>
              <a:pathLst>
                <a:path w="22" h="22">
                  <a:moveTo>
                    <a:pt x="12" y="0"/>
                  </a:moveTo>
                  <a:lnTo>
                    <a:pt x="12" y="0"/>
                  </a:lnTo>
                  <a:lnTo>
                    <a:pt x="6" y="0"/>
                  </a:lnTo>
                  <a:lnTo>
                    <a:pt x="4" y="2"/>
                  </a:lnTo>
                  <a:lnTo>
                    <a:pt x="0" y="6"/>
                  </a:lnTo>
                  <a:lnTo>
                    <a:pt x="0" y="10"/>
                  </a:lnTo>
                  <a:lnTo>
                    <a:pt x="0" y="10"/>
                  </a:lnTo>
                  <a:lnTo>
                    <a:pt x="0" y="16"/>
                  </a:lnTo>
                  <a:lnTo>
                    <a:pt x="4" y="18"/>
                  </a:lnTo>
                  <a:lnTo>
                    <a:pt x="6" y="22"/>
                  </a:lnTo>
                  <a:lnTo>
                    <a:pt x="12" y="22"/>
                  </a:lnTo>
                  <a:lnTo>
                    <a:pt x="12" y="22"/>
                  </a:lnTo>
                  <a:lnTo>
                    <a:pt x="16" y="22"/>
                  </a:lnTo>
                  <a:lnTo>
                    <a:pt x="20" y="18"/>
                  </a:lnTo>
                  <a:lnTo>
                    <a:pt x="22" y="16"/>
                  </a:lnTo>
                  <a:lnTo>
                    <a:pt x="22" y="10"/>
                  </a:lnTo>
                  <a:lnTo>
                    <a:pt x="22" y="10"/>
                  </a:lnTo>
                  <a:lnTo>
                    <a:pt x="22" y="6"/>
                  </a:lnTo>
                  <a:lnTo>
                    <a:pt x="20" y="2"/>
                  </a:lnTo>
                  <a:lnTo>
                    <a:pt x="16" y="0"/>
                  </a:lnTo>
                  <a:lnTo>
                    <a:pt x="12"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936" name="Freeform 280"/>
            <p:cNvSpPr/>
            <p:nvPr/>
          </p:nvSpPr>
          <p:spPr bwMode="auto">
            <a:xfrm>
              <a:off x="1893888" y="116522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937" name="Freeform 281"/>
            <p:cNvSpPr/>
            <p:nvPr/>
          </p:nvSpPr>
          <p:spPr bwMode="auto">
            <a:xfrm>
              <a:off x="1893888" y="116522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938" name="Freeform 282"/>
            <p:cNvSpPr/>
            <p:nvPr/>
          </p:nvSpPr>
          <p:spPr bwMode="auto">
            <a:xfrm>
              <a:off x="1423988" y="138747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939" name="Freeform 283"/>
            <p:cNvSpPr/>
            <p:nvPr/>
          </p:nvSpPr>
          <p:spPr bwMode="auto">
            <a:xfrm>
              <a:off x="1423988" y="138747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940" name="Freeform 284"/>
            <p:cNvSpPr/>
            <p:nvPr/>
          </p:nvSpPr>
          <p:spPr bwMode="auto">
            <a:xfrm>
              <a:off x="1325563" y="1771650"/>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941" name="Freeform 285"/>
            <p:cNvSpPr/>
            <p:nvPr/>
          </p:nvSpPr>
          <p:spPr bwMode="auto">
            <a:xfrm>
              <a:off x="1325563" y="1771650"/>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942" name="Freeform 286"/>
            <p:cNvSpPr/>
            <p:nvPr/>
          </p:nvSpPr>
          <p:spPr bwMode="auto">
            <a:xfrm>
              <a:off x="2211388" y="1244600"/>
              <a:ext cx="47625" cy="44450"/>
            </a:xfrm>
            <a:custGeom>
              <a:avLst/>
              <a:gdLst/>
              <a:ahLst/>
              <a:cxnLst>
                <a:cxn ang="0">
                  <a:pos x="16" y="0"/>
                </a:cxn>
                <a:cxn ang="0">
                  <a:pos x="16" y="0"/>
                </a:cxn>
                <a:cxn ang="0">
                  <a:pos x="10" y="0"/>
                </a:cxn>
                <a:cxn ang="0">
                  <a:pos x="4" y="4"/>
                </a:cxn>
                <a:cxn ang="0">
                  <a:pos x="2" y="8"/>
                </a:cxn>
                <a:cxn ang="0">
                  <a:pos x="0" y="14"/>
                </a:cxn>
                <a:cxn ang="0">
                  <a:pos x="0" y="14"/>
                </a:cxn>
                <a:cxn ang="0">
                  <a:pos x="2" y="20"/>
                </a:cxn>
                <a:cxn ang="0">
                  <a:pos x="4" y="24"/>
                </a:cxn>
                <a:cxn ang="0">
                  <a:pos x="10" y="28"/>
                </a:cxn>
                <a:cxn ang="0">
                  <a:pos x="16" y="28"/>
                </a:cxn>
                <a:cxn ang="0">
                  <a:pos x="16" y="28"/>
                </a:cxn>
                <a:cxn ang="0">
                  <a:pos x="20" y="28"/>
                </a:cxn>
                <a:cxn ang="0">
                  <a:pos x="26" y="24"/>
                </a:cxn>
                <a:cxn ang="0">
                  <a:pos x="28" y="20"/>
                </a:cxn>
                <a:cxn ang="0">
                  <a:pos x="30" y="14"/>
                </a:cxn>
                <a:cxn ang="0">
                  <a:pos x="30" y="14"/>
                </a:cxn>
                <a:cxn ang="0">
                  <a:pos x="28" y="8"/>
                </a:cxn>
                <a:cxn ang="0">
                  <a:pos x="26" y="4"/>
                </a:cxn>
                <a:cxn ang="0">
                  <a:pos x="20" y="0"/>
                </a:cxn>
                <a:cxn ang="0">
                  <a:pos x="16" y="0"/>
                </a:cxn>
              </a:cxnLst>
              <a:rect l="0" t="0" r="r" b="b"/>
              <a:pathLst>
                <a:path w="30" h="28">
                  <a:moveTo>
                    <a:pt x="16" y="0"/>
                  </a:moveTo>
                  <a:lnTo>
                    <a:pt x="16" y="0"/>
                  </a:lnTo>
                  <a:lnTo>
                    <a:pt x="10" y="0"/>
                  </a:lnTo>
                  <a:lnTo>
                    <a:pt x="4" y="4"/>
                  </a:lnTo>
                  <a:lnTo>
                    <a:pt x="2" y="8"/>
                  </a:lnTo>
                  <a:lnTo>
                    <a:pt x="0" y="14"/>
                  </a:lnTo>
                  <a:lnTo>
                    <a:pt x="0" y="14"/>
                  </a:lnTo>
                  <a:lnTo>
                    <a:pt x="2" y="20"/>
                  </a:lnTo>
                  <a:lnTo>
                    <a:pt x="4" y="24"/>
                  </a:lnTo>
                  <a:lnTo>
                    <a:pt x="10" y="28"/>
                  </a:lnTo>
                  <a:lnTo>
                    <a:pt x="16" y="28"/>
                  </a:lnTo>
                  <a:lnTo>
                    <a:pt x="16" y="28"/>
                  </a:lnTo>
                  <a:lnTo>
                    <a:pt x="20" y="28"/>
                  </a:lnTo>
                  <a:lnTo>
                    <a:pt x="26" y="24"/>
                  </a:lnTo>
                  <a:lnTo>
                    <a:pt x="28" y="20"/>
                  </a:lnTo>
                  <a:lnTo>
                    <a:pt x="30" y="14"/>
                  </a:lnTo>
                  <a:lnTo>
                    <a:pt x="30" y="14"/>
                  </a:lnTo>
                  <a:lnTo>
                    <a:pt x="28" y="8"/>
                  </a:lnTo>
                  <a:lnTo>
                    <a:pt x="26" y="4"/>
                  </a:lnTo>
                  <a:lnTo>
                    <a:pt x="20" y="0"/>
                  </a:lnTo>
                  <a:lnTo>
                    <a:pt x="1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943" name="Freeform 287"/>
            <p:cNvSpPr/>
            <p:nvPr/>
          </p:nvSpPr>
          <p:spPr bwMode="auto">
            <a:xfrm>
              <a:off x="2211388" y="1244600"/>
              <a:ext cx="47625" cy="44450"/>
            </a:xfrm>
            <a:custGeom>
              <a:avLst/>
              <a:gdLst/>
              <a:ahLst/>
              <a:cxnLst>
                <a:cxn ang="0">
                  <a:pos x="16" y="0"/>
                </a:cxn>
                <a:cxn ang="0">
                  <a:pos x="16" y="0"/>
                </a:cxn>
                <a:cxn ang="0">
                  <a:pos x="10" y="0"/>
                </a:cxn>
                <a:cxn ang="0">
                  <a:pos x="4" y="4"/>
                </a:cxn>
                <a:cxn ang="0">
                  <a:pos x="2" y="8"/>
                </a:cxn>
                <a:cxn ang="0">
                  <a:pos x="0" y="14"/>
                </a:cxn>
                <a:cxn ang="0">
                  <a:pos x="0" y="14"/>
                </a:cxn>
                <a:cxn ang="0">
                  <a:pos x="2" y="20"/>
                </a:cxn>
                <a:cxn ang="0">
                  <a:pos x="4" y="24"/>
                </a:cxn>
                <a:cxn ang="0">
                  <a:pos x="10" y="28"/>
                </a:cxn>
                <a:cxn ang="0">
                  <a:pos x="16" y="28"/>
                </a:cxn>
                <a:cxn ang="0">
                  <a:pos x="16" y="28"/>
                </a:cxn>
                <a:cxn ang="0">
                  <a:pos x="20" y="28"/>
                </a:cxn>
                <a:cxn ang="0">
                  <a:pos x="26" y="24"/>
                </a:cxn>
                <a:cxn ang="0">
                  <a:pos x="28" y="20"/>
                </a:cxn>
                <a:cxn ang="0">
                  <a:pos x="30" y="14"/>
                </a:cxn>
                <a:cxn ang="0">
                  <a:pos x="30" y="14"/>
                </a:cxn>
                <a:cxn ang="0">
                  <a:pos x="28" y="8"/>
                </a:cxn>
                <a:cxn ang="0">
                  <a:pos x="26" y="4"/>
                </a:cxn>
                <a:cxn ang="0">
                  <a:pos x="20" y="0"/>
                </a:cxn>
                <a:cxn ang="0">
                  <a:pos x="16" y="0"/>
                </a:cxn>
              </a:cxnLst>
              <a:rect l="0" t="0" r="r" b="b"/>
              <a:pathLst>
                <a:path w="30" h="28">
                  <a:moveTo>
                    <a:pt x="16" y="0"/>
                  </a:moveTo>
                  <a:lnTo>
                    <a:pt x="16" y="0"/>
                  </a:lnTo>
                  <a:lnTo>
                    <a:pt x="10" y="0"/>
                  </a:lnTo>
                  <a:lnTo>
                    <a:pt x="4" y="4"/>
                  </a:lnTo>
                  <a:lnTo>
                    <a:pt x="2" y="8"/>
                  </a:lnTo>
                  <a:lnTo>
                    <a:pt x="0" y="14"/>
                  </a:lnTo>
                  <a:lnTo>
                    <a:pt x="0" y="14"/>
                  </a:lnTo>
                  <a:lnTo>
                    <a:pt x="2" y="20"/>
                  </a:lnTo>
                  <a:lnTo>
                    <a:pt x="4" y="24"/>
                  </a:lnTo>
                  <a:lnTo>
                    <a:pt x="10" y="28"/>
                  </a:lnTo>
                  <a:lnTo>
                    <a:pt x="16" y="28"/>
                  </a:lnTo>
                  <a:lnTo>
                    <a:pt x="16" y="28"/>
                  </a:lnTo>
                  <a:lnTo>
                    <a:pt x="20" y="28"/>
                  </a:lnTo>
                  <a:lnTo>
                    <a:pt x="26" y="24"/>
                  </a:lnTo>
                  <a:lnTo>
                    <a:pt x="28" y="20"/>
                  </a:lnTo>
                  <a:lnTo>
                    <a:pt x="30" y="14"/>
                  </a:lnTo>
                  <a:lnTo>
                    <a:pt x="30" y="14"/>
                  </a:lnTo>
                  <a:lnTo>
                    <a:pt x="28" y="8"/>
                  </a:lnTo>
                  <a:lnTo>
                    <a:pt x="26" y="4"/>
                  </a:lnTo>
                  <a:lnTo>
                    <a:pt x="20" y="0"/>
                  </a:lnTo>
                  <a:lnTo>
                    <a:pt x="1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944" name="Freeform 288"/>
            <p:cNvSpPr/>
            <p:nvPr/>
          </p:nvSpPr>
          <p:spPr bwMode="auto">
            <a:xfrm>
              <a:off x="2586038" y="1304925"/>
              <a:ext cx="28575" cy="28575"/>
            </a:xfrm>
            <a:custGeom>
              <a:avLst/>
              <a:gdLst/>
              <a:ahLst/>
              <a:cxnLst>
                <a:cxn ang="0">
                  <a:pos x="8" y="0"/>
                </a:cxn>
                <a:cxn ang="0">
                  <a:pos x="8" y="0"/>
                </a:cxn>
                <a:cxn ang="0">
                  <a:pos x="6" y="2"/>
                </a:cxn>
                <a:cxn ang="0">
                  <a:pos x="2" y="4"/>
                </a:cxn>
                <a:cxn ang="0">
                  <a:pos x="0" y="6"/>
                </a:cxn>
                <a:cxn ang="0">
                  <a:pos x="0" y="10"/>
                </a:cxn>
                <a:cxn ang="0">
                  <a:pos x="0" y="10"/>
                </a:cxn>
                <a:cxn ang="0">
                  <a:pos x="0" y="12"/>
                </a:cxn>
                <a:cxn ang="0">
                  <a:pos x="2" y="16"/>
                </a:cxn>
                <a:cxn ang="0">
                  <a:pos x="6" y="18"/>
                </a:cxn>
                <a:cxn ang="0">
                  <a:pos x="8" y="18"/>
                </a:cxn>
                <a:cxn ang="0">
                  <a:pos x="8" y="18"/>
                </a:cxn>
                <a:cxn ang="0">
                  <a:pos x="12" y="18"/>
                </a:cxn>
                <a:cxn ang="0">
                  <a:pos x="16" y="16"/>
                </a:cxn>
                <a:cxn ang="0">
                  <a:pos x="18" y="12"/>
                </a:cxn>
                <a:cxn ang="0">
                  <a:pos x="18" y="10"/>
                </a:cxn>
                <a:cxn ang="0">
                  <a:pos x="18" y="10"/>
                </a:cxn>
                <a:cxn ang="0">
                  <a:pos x="18" y="6"/>
                </a:cxn>
                <a:cxn ang="0">
                  <a:pos x="16" y="4"/>
                </a:cxn>
                <a:cxn ang="0">
                  <a:pos x="12" y="2"/>
                </a:cxn>
                <a:cxn ang="0">
                  <a:pos x="8" y="0"/>
                </a:cxn>
              </a:cxnLst>
              <a:rect l="0" t="0" r="r" b="b"/>
              <a:pathLst>
                <a:path w="18" h="18">
                  <a:moveTo>
                    <a:pt x="8" y="0"/>
                  </a:moveTo>
                  <a:lnTo>
                    <a:pt x="8" y="0"/>
                  </a:lnTo>
                  <a:lnTo>
                    <a:pt x="6" y="2"/>
                  </a:lnTo>
                  <a:lnTo>
                    <a:pt x="2" y="4"/>
                  </a:lnTo>
                  <a:lnTo>
                    <a:pt x="0" y="6"/>
                  </a:lnTo>
                  <a:lnTo>
                    <a:pt x="0" y="10"/>
                  </a:lnTo>
                  <a:lnTo>
                    <a:pt x="0" y="10"/>
                  </a:lnTo>
                  <a:lnTo>
                    <a:pt x="0" y="12"/>
                  </a:lnTo>
                  <a:lnTo>
                    <a:pt x="2" y="16"/>
                  </a:lnTo>
                  <a:lnTo>
                    <a:pt x="6" y="18"/>
                  </a:lnTo>
                  <a:lnTo>
                    <a:pt x="8" y="18"/>
                  </a:lnTo>
                  <a:lnTo>
                    <a:pt x="8" y="18"/>
                  </a:lnTo>
                  <a:lnTo>
                    <a:pt x="12" y="18"/>
                  </a:lnTo>
                  <a:lnTo>
                    <a:pt x="16" y="16"/>
                  </a:lnTo>
                  <a:lnTo>
                    <a:pt x="18" y="12"/>
                  </a:lnTo>
                  <a:lnTo>
                    <a:pt x="18" y="10"/>
                  </a:lnTo>
                  <a:lnTo>
                    <a:pt x="18" y="10"/>
                  </a:lnTo>
                  <a:lnTo>
                    <a:pt x="18" y="6"/>
                  </a:lnTo>
                  <a:lnTo>
                    <a:pt x="16" y="4"/>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945" name="Freeform 289"/>
            <p:cNvSpPr/>
            <p:nvPr/>
          </p:nvSpPr>
          <p:spPr bwMode="auto">
            <a:xfrm>
              <a:off x="2586038" y="1304925"/>
              <a:ext cx="28575" cy="28575"/>
            </a:xfrm>
            <a:custGeom>
              <a:avLst/>
              <a:gdLst/>
              <a:ahLst/>
              <a:cxnLst>
                <a:cxn ang="0">
                  <a:pos x="8" y="0"/>
                </a:cxn>
                <a:cxn ang="0">
                  <a:pos x="8" y="0"/>
                </a:cxn>
                <a:cxn ang="0">
                  <a:pos x="6" y="2"/>
                </a:cxn>
                <a:cxn ang="0">
                  <a:pos x="2" y="4"/>
                </a:cxn>
                <a:cxn ang="0">
                  <a:pos x="0" y="6"/>
                </a:cxn>
                <a:cxn ang="0">
                  <a:pos x="0" y="10"/>
                </a:cxn>
                <a:cxn ang="0">
                  <a:pos x="0" y="10"/>
                </a:cxn>
                <a:cxn ang="0">
                  <a:pos x="0" y="12"/>
                </a:cxn>
                <a:cxn ang="0">
                  <a:pos x="2" y="16"/>
                </a:cxn>
                <a:cxn ang="0">
                  <a:pos x="6" y="18"/>
                </a:cxn>
                <a:cxn ang="0">
                  <a:pos x="8" y="18"/>
                </a:cxn>
                <a:cxn ang="0">
                  <a:pos x="8" y="18"/>
                </a:cxn>
                <a:cxn ang="0">
                  <a:pos x="12" y="18"/>
                </a:cxn>
                <a:cxn ang="0">
                  <a:pos x="16" y="16"/>
                </a:cxn>
                <a:cxn ang="0">
                  <a:pos x="18" y="12"/>
                </a:cxn>
                <a:cxn ang="0">
                  <a:pos x="18" y="10"/>
                </a:cxn>
                <a:cxn ang="0">
                  <a:pos x="18" y="10"/>
                </a:cxn>
                <a:cxn ang="0">
                  <a:pos x="18" y="6"/>
                </a:cxn>
                <a:cxn ang="0">
                  <a:pos x="16" y="4"/>
                </a:cxn>
                <a:cxn ang="0">
                  <a:pos x="12" y="2"/>
                </a:cxn>
                <a:cxn ang="0">
                  <a:pos x="8" y="0"/>
                </a:cxn>
              </a:cxnLst>
              <a:rect l="0" t="0" r="r" b="b"/>
              <a:pathLst>
                <a:path w="18" h="18">
                  <a:moveTo>
                    <a:pt x="8" y="0"/>
                  </a:moveTo>
                  <a:lnTo>
                    <a:pt x="8" y="0"/>
                  </a:lnTo>
                  <a:lnTo>
                    <a:pt x="6" y="2"/>
                  </a:lnTo>
                  <a:lnTo>
                    <a:pt x="2" y="4"/>
                  </a:lnTo>
                  <a:lnTo>
                    <a:pt x="0" y="6"/>
                  </a:lnTo>
                  <a:lnTo>
                    <a:pt x="0" y="10"/>
                  </a:lnTo>
                  <a:lnTo>
                    <a:pt x="0" y="10"/>
                  </a:lnTo>
                  <a:lnTo>
                    <a:pt x="0" y="12"/>
                  </a:lnTo>
                  <a:lnTo>
                    <a:pt x="2" y="16"/>
                  </a:lnTo>
                  <a:lnTo>
                    <a:pt x="6" y="18"/>
                  </a:lnTo>
                  <a:lnTo>
                    <a:pt x="8" y="18"/>
                  </a:lnTo>
                  <a:lnTo>
                    <a:pt x="8" y="18"/>
                  </a:lnTo>
                  <a:lnTo>
                    <a:pt x="12" y="18"/>
                  </a:lnTo>
                  <a:lnTo>
                    <a:pt x="16" y="16"/>
                  </a:lnTo>
                  <a:lnTo>
                    <a:pt x="18" y="12"/>
                  </a:lnTo>
                  <a:lnTo>
                    <a:pt x="18" y="10"/>
                  </a:lnTo>
                  <a:lnTo>
                    <a:pt x="18" y="10"/>
                  </a:lnTo>
                  <a:lnTo>
                    <a:pt x="18" y="6"/>
                  </a:lnTo>
                  <a:lnTo>
                    <a:pt x="16" y="4"/>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946" name="Freeform 290"/>
            <p:cNvSpPr/>
            <p:nvPr/>
          </p:nvSpPr>
          <p:spPr bwMode="auto">
            <a:xfrm>
              <a:off x="3132138" y="1085850"/>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947" name="Freeform 291"/>
            <p:cNvSpPr/>
            <p:nvPr/>
          </p:nvSpPr>
          <p:spPr bwMode="auto">
            <a:xfrm>
              <a:off x="3132138" y="1085850"/>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948" name="Freeform 292"/>
            <p:cNvSpPr/>
            <p:nvPr/>
          </p:nvSpPr>
          <p:spPr bwMode="auto">
            <a:xfrm>
              <a:off x="4205288" y="1120775"/>
              <a:ext cx="28575" cy="25400"/>
            </a:xfrm>
            <a:custGeom>
              <a:avLst/>
              <a:gdLst/>
              <a:ahLst/>
              <a:cxnLst>
                <a:cxn ang="0">
                  <a:pos x="8" y="0"/>
                </a:cxn>
                <a:cxn ang="0">
                  <a:pos x="8" y="0"/>
                </a:cxn>
                <a:cxn ang="0">
                  <a:pos x="6" y="0"/>
                </a:cxn>
                <a:cxn ang="0">
                  <a:pos x="2" y="2"/>
                </a:cxn>
                <a:cxn ang="0">
                  <a:pos x="2" y="4"/>
                </a:cxn>
                <a:cxn ang="0">
                  <a:pos x="0" y="8"/>
                </a:cxn>
                <a:cxn ang="0">
                  <a:pos x="0" y="8"/>
                </a:cxn>
                <a:cxn ang="0">
                  <a:pos x="2" y="12"/>
                </a:cxn>
                <a:cxn ang="0">
                  <a:pos x="2" y="14"/>
                </a:cxn>
                <a:cxn ang="0">
                  <a:pos x="6" y="16"/>
                </a:cxn>
                <a:cxn ang="0">
                  <a:pos x="8" y="16"/>
                </a:cxn>
                <a:cxn ang="0">
                  <a:pos x="8" y="16"/>
                </a:cxn>
                <a:cxn ang="0">
                  <a:pos x="12" y="16"/>
                </a:cxn>
                <a:cxn ang="0">
                  <a:pos x="16" y="14"/>
                </a:cxn>
                <a:cxn ang="0">
                  <a:pos x="16" y="12"/>
                </a:cxn>
                <a:cxn ang="0">
                  <a:pos x="18" y="8"/>
                </a:cxn>
                <a:cxn ang="0">
                  <a:pos x="18" y="8"/>
                </a:cxn>
                <a:cxn ang="0">
                  <a:pos x="16" y="4"/>
                </a:cxn>
                <a:cxn ang="0">
                  <a:pos x="16" y="2"/>
                </a:cxn>
                <a:cxn ang="0">
                  <a:pos x="12" y="0"/>
                </a:cxn>
                <a:cxn ang="0">
                  <a:pos x="8" y="0"/>
                </a:cxn>
              </a:cxnLst>
              <a:rect l="0" t="0" r="r" b="b"/>
              <a:pathLst>
                <a:path w="18" h="16">
                  <a:moveTo>
                    <a:pt x="8" y="0"/>
                  </a:moveTo>
                  <a:lnTo>
                    <a:pt x="8" y="0"/>
                  </a:lnTo>
                  <a:lnTo>
                    <a:pt x="6" y="0"/>
                  </a:lnTo>
                  <a:lnTo>
                    <a:pt x="2" y="2"/>
                  </a:lnTo>
                  <a:lnTo>
                    <a:pt x="2" y="4"/>
                  </a:lnTo>
                  <a:lnTo>
                    <a:pt x="0" y="8"/>
                  </a:lnTo>
                  <a:lnTo>
                    <a:pt x="0" y="8"/>
                  </a:lnTo>
                  <a:lnTo>
                    <a:pt x="2" y="12"/>
                  </a:lnTo>
                  <a:lnTo>
                    <a:pt x="2" y="14"/>
                  </a:lnTo>
                  <a:lnTo>
                    <a:pt x="6" y="16"/>
                  </a:lnTo>
                  <a:lnTo>
                    <a:pt x="8" y="16"/>
                  </a:lnTo>
                  <a:lnTo>
                    <a:pt x="8" y="16"/>
                  </a:lnTo>
                  <a:lnTo>
                    <a:pt x="12" y="16"/>
                  </a:lnTo>
                  <a:lnTo>
                    <a:pt x="16" y="14"/>
                  </a:lnTo>
                  <a:lnTo>
                    <a:pt x="16" y="12"/>
                  </a:lnTo>
                  <a:lnTo>
                    <a:pt x="18" y="8"/>
                  </a:lnTo>
                  <a:lnTo>
                    <a:pt x="18" y="8"/>
                  </a:lnTo>
                  <a:lnTo>
                    <a:pt x="16" y="4"/>
                  </a:lnTo>
                  <a:lnTo>
                    <a:pt x="16" y="2"/>
                  </a:lnTo>
                  <a:lnTo>
                    <a:pt x="12" y="0"/>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949" name="Freeform 293"/>
            <p:cNvSpPr/>
            <p:nvPr/>
          </p:nvSpPr>
          <p:spPr bwMode="auto">
            <a:xfrm>
              <a:off x="4205288" y="1120775"/>
              <a:ext cx="28575" cy="25400"/>
            </a:xfrm>
            <a:custGeom>
              <a:avLst/>
              <a:gdLst/>
              <a:ahLst/>
              <a:cxnLst>
                <a:cxn ang="0">
                  <a:pos x="8" y="0"/>
                </a:cxn>
                <a:cxn ang="0">
                  <a:pos x="8" y="0"/>
                </a:cxn>
                <a:cxn ang="0">
                  <a:pos x="6" y="0"/>
                </a:cxn>
                <a:cxn ang="0">
                  <a:pos x="2" y="2"/>
                </a:cxn>
                <a:cxn ang="0">
                  <a:pos x="2" y="4"/>
                </a:cxn>
                <a:cxn ang="0">
                  <a:pos x="0" y="8"/>
                </a:cxn>
                <a:cxn ang="0">
                  <a:pos x="0" y="8"/>
                </a:cxn>
                <a:cxn ang="0">
                  <a:pos x="2" y="12"/>
                </a:cxn>
                <a:cxn ang="0">
                  <a:pos x="2" y="14"/>
                </a:cxn>
                <a:cxn ang="0">
                  <a:pos x="6" y="16"/>
                </a:cxn>
                <a:cxn ang="0">
                  <a:pos x="8" y="16"/>
                </a:cxn>
                <a:cxn ang="0">
                  <a:pos x="8" y="16"/>
                </a:cxn>
                <a:cxn ang="0">
                  <a:pos x="12" y="16"/>
                </a:cxn>
                <a:cxn ang="0">
                  <a:pos x="16" y="14"/>
                </a:cxn>
                <a:cxn ang="0">
                  <a:pos x="16" y="12"/>
                </a:cxn>
                <a:cxn ang="0">
                  <a:pos x="18" y="8"/>
                </a:cxn>
                <a:cxn ang="0">
                  <a:pos x="18" y="8"/>
                </a:cxn>
                <a:cxn ang="0">
                  <a:pos x="16" y="4"/>
                </a:cxn>
                <a:cxn ang="0">
                  <a:pos x="16" y="2"/>
                </a:cxn>
                <a:cxn ang="0">
                  <a:pos x="12" y="0"/>
                </a:cxn>
                <a:cxn ang="0">
                  <a:pos x="8" y="0"/>
                </a:cxn>
              </a:cxnLst>
              <a:rect l="0" t="0" r="r" b="b"/>
              <a:pathLst>
                <a:path w="18" h="16">
                  <a:moveTo>
                    <a:pt x="8" y="0"/>
                  </a:moveTo>
                  <a:lnTo>
                    <a:pt x="8" y="0"/>
                  </a:lnTo>
                  <a:lnTo>
                    <a:pt x="6" y="0"/>
                  </a:lnTo>
                  <a:lnTo>
                    <a:pt x="2" y="2"/>
                  </a:lnTo>
                  <a:lnTo>
                    <a:pt x="2" y="4"/>
                  </a:lnTo>
                  <a:lnTo>
                    <a:pt x="0" y="8"/>
                  </a:lnTo>
                  <a:lnTo>
                    <a:pt x="0" y="8"/>
                  </a:lnTo>
                  <a:lnTo>
                    <a:pt x="2" y="12"/>
                  </a:lnTo>
                  <a:lnTo>
                    <a:pt x="2" y="14"/>
                  </a:lnTo>
                  <a:lnTo>
                    <a:pt x="6" y="16"/>
                  </a:lnTo>
                  <a:lnTo>
                    <a:pt x="8" y="16"/>
                  </a:lnTo>
                  <a:lnTo>
                    <a:pt x="8" y="16"/>
                  </a:lnTo>
                  <a:lnTo>
                    <a:pt x="12" y="16"/>
                  </a:lnTo>
                  <a:lnTo>
                    <a:pt x="16" y="14"/>
                  </a:lnTo>
                  <a:lnTo>
                    <a:pt x="16" y="12"/>
                  </a:lnTo>
                  <a:lnTo>
                    <a:pt x="18" y="8"/>
                  </a:lnTo>
                  <a:lnTo>
                    <a:pt x="18" y="8"/>
                  </a:lnTo>
                  <a:lnTo>
                    <a:pt x="16" y="4"/>
                  </a:lnTo>
                  <a:lnTo>
                    <a:pt x="16" y="2"/>
                  </a:lnTo>
                  <a:lnTo>
                    <a:pt x="12" y="0"/>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950" name="Freeform 294"/>
            <p:cNvSpPr/>
            <p:nvPr/>
          </p:nvSpPr>
          <p:spPr bwMode="auto">
            <a:xfrm>
              <a:off x="3922713" y="1714500"/>
              <a:ext cx="25400" cy="28575"/>
            </a:xfrm>
            <a:custGeom>
              <a:avLst/>
              <a:gdLst/>
              <a:ahLst/>
              <a:cxnLst>
                <a:cxn ang="0">
                  <a:pos x="8" y="0"/>
                </a:cxn>
                <a:cxn ang="0">
                  <a:pos x="8" y="0"/>
                </a:cxn>
                <a:cxn ang="0">
                  <a:pos x="4" y="2"/>
                </a:cxn>
                <a:cxn ang="0">
                  <a:pos x="2" y="4"/>
                </a:cxn>
                <a:cxn ang="0">
                  <a:pos x="0" y="6"/>
                </a:cxn>
                <a:cxn ang="0">
                  <a:pos x="0" y="10"/>
                </a:cxn>
                <a:cxn ang="0">
                  <a:pos x="0" y="10"/>
                </a:cxn>
                <a:cxn ang="0">
                  <a:pos x="0" y="12"/>
                </a:cxn>
                <a:cxn ang="0">
                  <a:pos x="2" y="16"/>
                </a:cxn>
                <a:cxn ang="0">
                  <a:pos x="4" y="18"/>
                </a:cxn>
                <a:cxn ang="0">
                  <a:pos x="8" y="18"/>
                </a:cxn>
                <a:cxn ang="0">
                  <a:pos x="8" y="18"/>
                </a:cxn>
                <a:cxn ang="0">
                  <a:pos x="10" y="18"/>
                </a:cxn>
                <a:cxn ang="0">
                  <a:pos x="14" y="16"/>
                </a:cxn>
                <a:cxn ang="0">
                  <a:pos x="16" y="12"/>
                </a:cxn>
                <a:cxn ang="0">
                  <a:pos x="16" y="10"/>
                </a:cxn>
                <a:cxn ang="0">
                  <a:pos x="16" y="10"/>
                </a:cxn>
                <a:cxn ang="0">
                  <a:pos x="16" y="6"/>
                </a:cxn>
                <a:cxn ang="0">
                  <a:pos x="14" y="4"/>
                </a:cxn>
                <a:cxn ang="0">
                  <a:pos x="10" y="2"/>
                </a:cxn>
                <a:cxn ang="0">
                  <a:pos x="8" y="0"/>
                </a:cxn>
              </a:cxnLst>
              <a:rect l="0" t="0" r="r" b="b"/>
              <a:pathLst>
                <a:path w="16" h="18">
                  <a:moveTo>
                    <a:pt x="8" y="0"/>
                  </a:moveTo>
                  <a:lnTo>
                    <a:pt x="8" y="0"/>
                  </a:lnTo>
                  <a:lnTo>
                    <a:pt x="4" y="2"/>
                  </a:lnTo>
                  <a:lnTo>
                    <a:pt x="2" y="4"/>
                  </a:lnTo>
                  <a:lnTo>
                    <a:pt x="0" y="6"/>
                  </a:lnTo>
                  <a:lnTo>
                    <a:pt x="0" y="10"/>
                  </a:lnTo>
                  <a:lnTo>
                    <a:pt x="0" y="10"/>
                  </a:lnTo>
                  <a:lnTo>
                    <a:pt x="0" y="12"/>
                  </a:lnTo>
                  <a:lnTo>
                    <a:pt x="2" y="16"/>
                  </a:lnTo>
                  <a:lnTo>
                    <a:pt x="4" y="18"/>
                  </a:lnTo>
                  <a:lnTo>
                    <a:pt x="8" y="18"/>
                  </a:lnTo>
                  <a:lnTo>
                    <a:pt x="8" y="18"/>
                  </a:lnTo>
                  <a:lnTo>
                    <a:pt x="10" y="18"/>
                  </a:lnTo>
                  <a:lnTo>
                    <a:pt x="14" y="16"/>
                  </a:lnTo>
                  <a:lnTo>
                    <a:pt x="16" y="12"/>
                  </a:lnTo>
                  <a:lnTo>
                    <a:pt x="16" y="10"/>
                  </a:lnTo>
                  <a:lnTo>
                    <a:pt x="16" y="10"/>
                  </a:lnTo>
                  <a:lnTo>
                    <a:pt x="16" y="6"/>
                  </a:lnTo>
                  <a:lnTo>
                    <a:pt x="14" y="4"/>
                  </a:lnTo>
                  <a:lnTo>
                    <a:pt x="10"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951" name="Freeform 295"/>
            <p:cNvSpPr/>
            <p:nvPr/>
          </p:nvSpPr>
          <p:spPr bwMode="auto">
            <a:xfrm>
              <a:off x="3922713" y="1714500"/>
              <a:ext cx="25400" cy="28575"/>
            </a:xfrm>
            <a:custGeom>
              <a:avLst/>
              <a:gdLst/>
              <a:ahLst/>
              <a:cxnLst>
                <a:cxn ang="0">
                  <a:pos x="8" y="0"/>
                </a:cxn>
                <a:cxn ang="0">
                  <a:pos x="8" y="0"/>
                </a:cxn>
                <a:cxn ang="0">
                  <a:pos x="4" y="2"/>
                </a:cxn>
                <a:cxn ang="0">
                  <a:pos x="2" y="4"/>
                </a:cxn>
                <a:cxn ang="0">
                  <a:pos x="0" y="6"/>
                </a:cxn>
                <a:cxn ang="0">
                  <a:pos x="0" y="10"/>
                </a:cxn>
                <a:cxn ang="0">
                  <a:pos x="0" y="10"/>
                </a:cxn>
                <a:cxn ang="0">
                  <a:pos x="0" y="12"/>
                </a:cxn>
                <a:cxn ang="0">
                  <a:pos x="2" y="16"/>
                </a:cxn>
                <a:cxn ang="0">
                  <a:pos x="4" y="18"/>
                </a:cxn>
                <a:cxn ang="0">
                  <a:pos x="8" y="18"/>
                </a:cxn>
                <a:cxn ang="0">
                  <a:pos x="8" y="18"/>
                </a:cxn>
                <a:cxn ang="0">
                  <a:pos x="10" y="18"/>
                </a:cxn>
                <a:cxn ang="0">
                  <a:pos x="14" y="16"/>
                </a:cxn>
                <a:cxn ang="0">
                  <a:pos x="16" y="12"/>
                </a:cxn>
                <a:cxn ang="0">
                  <a:pos x="16" y="10"/>
                </a:cxn>
                <a:cxn ang="0">
                  <a:pos x="16" y="10"/>
                </a:cxn>
                <a:cxn ang="0">
                  <a:pos x="16" y="6"/>
                </a:cxn>
                <a:cxn ang="0">
                  <a:pos x="14" y="4"/>
                </a:cxn>
                <a:cxn ang="0">
                  <a:pos x="10" y="2"/>
                </a:cxn>
                <a:cxn ang="0">
                  <a:pos x="8" y="0"/>
                </a:cxn>
              </a:cxnLst>
              <a:rect l="0" t="0" r="r" b="b"/>
              <a:pathLst>
                <a:path w="16" h="18">
                  <a:moveTo>
                    <a:pt x="8" y="0"/>
                  </a:moveTo>
                  <a:lnTo>
                    <a:pt x="8" y="0"/>
                  </a:lnTo>
                  <a:lnTo>
                    <a:pt x="4" y="2"/>
                  </a:lnTo>
                  <a:lnTo>
                    <a:pt x="2" y="4"/>
                  </a:lnTo>
                  <a:lnTo>
                    <a:pt x="0" y="6"/>
                  </a:lnTo>
                  <a:lnTo>
                    <a:pt x="0" y="10"/>
                  </a:lnTo>
                  <a:lnTo>
                    <a:pt x="0" y="10"/>
                  </a:lnTo>
                  <a:lnTo>
                    <a:pt x="0" y="12"/>
                  </a:lnTo>
                  <a:lnTo>
                    <a:pt x="2" y="16"/>
                  </a:lnTo>
                  <a:lnTo>
                    <a:pt x="4" y="18"/>
                  </a:lnTo>
                  <a:lnTo>
                    <a:pt x="8" y="18"/>
                  </a:lnTo>
                  <a:lnTo>
                    <a:pt x="8" y="18"/>
                  </a:lnTo>
                  <a:lnTo>
                    <a:pt x="10" y="18"/>
                  </a:lnTo>
                  <a:lnTo>
                    <a:pt x="14" y="16"/>
                  </a:lnTo>
                  <a:lnTo>
                    <a:pt x="16" y="12"/>
                  </a:lnTo>
                  <a:lnTo>
                    <a:pt x="16" y="10"/>
                  </a:lnTo>
                  <a:lnTo>
                    <a:pt x="16" y="10"/>
                  </a:lnTo>
                  <a:lnTo>
                    <a:pt x="16" y="6"/>
                  </a:lnTo>
                  <a:lnTo>
                    <a:pt x="14" y="4"/>
                  </a:lnTo>
                  <a:lnTo>
                    <a:pt x="10"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952" name="Freeform 296"/>
            <p:cNvSpPr/>
            <p:nvPr/>
          </p:nvSpPr>
          <p:spPr bwMode="auto">
            <a:xfrm>
              <a:off x="6421438" y="1768475"/>
              <a:ext cx="28575" cy="28575"/>
            </a:xfrm>
            <a:custGeom>
              <a:avLst/>
              <a:gdLst/>
              <a:ahLst/>
              <a:cxnLst>
                <a:cxn ang="0">
                  <a:pos x="8" y="0"/>
                </a:cxn>
                <a:cxn ang="0">
                  <a:pos x="8" y="0"/>
                </a:cxn>
                <a:cxn ang="0">
                  <a:pos x="6" y="2"/>
                </a:cxn>
                <a:cxn ang="0">
                  <a:pos x="2" y="2"/>
                </a:cxn>
                <a:cxn ang="0">
                  <a:pos x="0" y="6"/>
                </a:cxn>
                <a:cxn ang="0">
                  <a:pos x="0" y="8"/>
                </a:cxn>
                <a:cxn ang="0">
                  <a:pos x="0" y="8"/>
                </a:cxn>
                <a:cxn ang="0">
                  <a:pos x="0" y="12"/>
                </a:cxn>
                <a:cxn ang="0">
                  <a:pos x="2" y="14"/>
                </a:cxn>
                <a:cxn ang="0">
                  <a:pos x="6" y="16"/>
                </a:cxn>
                <a:cxn ang="0">
                  <a:pos x="8" y="18"/>
                </a:cxn>
                <a:cxn ang="0">
                  <a:pos x="8" y="18"/>
                </a:cxn>
                <a:cxn ang="0">
                  <a:pos x="12" y="16"/>
                </a:cxn>
                <a:cxn ang="0">
                  <a:pos x="14" y="14"/>
                </a:cxn>
                <a:cxn ang="0">
                  <a:pos x="16" y="12"/>
                </a:cxn>
                <a:cxn ang="0">
                  <a:pos x="18" y="8"/>
                </a:cxn>
                <a:cxn ang="0">
                  <a:pos x="18" y="8"/>
                </a:cxn>
                <a:cxn ang="0">
                  <a:pos x="16" y="6"/>
                </a:cxn>
                <a:cxn ang="0">
                  <a:pos x="14" y="2"/>
                </a:cxn>
                <a:cxn ang="0">
                  <a:pos x="12" y="2"/>
                </a:cxn>
                <a:cxn ang="0">
                  <a:pos x="8" y="0"/>
                </a:cxn>
              </a:cxnLst>
              <a:rect l="0" t="0" r="r" b="b"/>
              <a:pathLst>
                <a:path w="18" h="18">
                  <a:moveTo>
                    <a:pt x="8" y="0"/>
                  </a:moveTo>
                  <a:lnTo>
                    <a:pt x="8" y="0"/>
                  </a:lnTo>
                  <a:lnTo>
                    <a:pt x="6" y="2"/>
                  </a:lnTo>
                  <a:lnTo>
                    <a:pt x="2" y="2"/>
                  </a:lnTo>
                  <a:lnTo>
                    <a:pt x="0" y="6"/>
                  </a:lnTo>
                  <a:lnTo>
                    <a:pt x="0" y="8"/>
                  </a:lnTo>
                  <a:lnTo>
                    <a:pt x="0" y="8"/>
                  </a:lnTo>
                  <a:lnTo>
                    <a:pt x="0" y="12"/>
                  </a:lnTo>
                  <a:lnTo>
                    <a:pt x="2" y="14"/>
                  </a:lnTo>
                  <a:lnTo>
                    <a:pt x="6" y="16"/>
                  </a:lnTo>
                  <a:lnTo>
                    <a:pt x="8" y="18"/>
                  </a:lnTo>
                  <a:lnTo>
                    <a:pt x="8" y="18"/>
                  </a:lnTo>
                  <a:lnTo>
                    <a:pt x="12" y="16"/>
                  </a:lnTo>
                  <a:lnTo>
                    <a:pt x="14" y="14"/>
                  </a:lnTo>
                  <a:lnTo>
                    <a:pt x="16" y="12"/>
                  </a:lnTo>
                  <a:lnTo>
                    <a:pt x="18" y="8"/>
                  </a:lnTo>
                  <a:lnTo>
                    <a:pt x="18" y="8"/>
                  </a:lnTo>
                  <a:lnTo>
                    <a:pt x="16" y="6"/>
                  </a:lnTo>
                  <a:lnTo>
                    <a:pt x="14" y="2"/>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953" name="Freeform 297"/>
            <p:cNvSpPr/>
            <p:nvPr/>
          </p:nvSpPr>
          <p:spPr bwMode="auto">
            <a:xfrm>
              <a:off x="6421438" y="1768475"/>
              <a:ext cx="28575" cy="28575"/>
            </a:xfrm>
            <a:custGeom>
              <a:avLst/>
              <a:gdLst/>
              <a:ahLst/>
              <a:cxnLst>
                <a:cxn ang="0">
                  <a:pos x="8" y="0"/>
                </a:cxn>
                <a:cxn ang="0">
                  <a:pos x="8" y="0"/>
                </a:cxn>
                <a:cxn ang="0">
                  <a:pos x="6" y="2"/>
                </a:cxn>
                <a:cxn ang="0">
                  <a:pos x="2" y="2"/>
                </a:cxn>
                <a:cxn ang="0">
                  <a:pos x="0" y="6"/>
                </a:cxn>
                <a:cxn ang="0">
                  <a:pos x="0" y="8"/>
                </a:cxn>
                <a:cxn ang="0">
                  <a:pos x="0" y="8"/>
                </a:cxn>
                <a:cxn ang="0">
                  <a:pos x="0" y="12"/>
                </a:cxn>
                <a:cxn ang="0">
                  <a:pos x="2" y="14"/>
                </a:cxn>
                <a:cxn ang="0">
                  <a:pos x="6" y="16"/>
                </a:cxn>
                <a:cxn ang="0">
                  <a:pos x="8" y="18"/>
                </a:cxn>
                <a:cxn ang="0">
                  <a:pos x="8" y="18"/>
                </a:cxn>
                <a:cxn ang="0">
                  <a:pos x="12" y="16"/>
                </a:cxn>
                <a:cxn ang="0">
                  <a:pos x="14" y="14"/>
                </a:cxn>
                <a:cxn ang="0">
                  <a:pos x="16" y="12"/>
                </a:cxn>
                <a:cxn ang="0">
                  <a:pos x="18" y="8"/>
                </a:cxn>
                <a:cxn ang="0">
                  <a:pos x="18" y="8"/>
                </a:cxn>
                <a:cxn ang="0">
                  <a:pos x="16" y="6"/>
                </a:cxn>
                <a:cxn ang="0">
                  <a:pos x="14" y="2"/>
                </a:cxn>
                <a:cxn ang="0">
                  <a:pos x="12" y="2"/>
                </a:cxn>
                <a:cxn ang="0">
                  <a:pos x="8" y="0"/>
                </a:cxn>
              </a:cxnLst>
              <a:rect l="0" t="0" r="r" b="b"/>
              <a:pathLst>
                <a:path w="18" h="18">
                  <a:moveTo>
                    <a:pt x="8" y="0"/>
                  </a:moveTo>
                  <a:lnTo>
                    <a:pt x="8" y="0"/>
                  </a:lnTo>
                  <a:lnTo>
                    <a:pt x="6" y="2"/>
                  </a:lnTo>
                  <a:lnTo>
                    <a:pt x="2" y="2"/>
                  </a:lnTo>
                  <a:lnTo>
                    <a:pt x="0" y="6"/>
                  </a:lnTo>
                  <a:lnTo>
                    <a:pt x="0" y="8"/>
                  </a:lnTo>
                  <a:lnTo>
                    <a:pt x="0" y="8"/>
                  </a:lnTo>
                  <a:lnTo>
                    <a:pt x="0" y="12"/>
                  </a:lnTo>
                  <a:lnTo>
                    <a:pt x="2" y="14"/>
                  </a:lnTo>
                  <a:lnTo>
                    <a:pt x="6" y="16"/>
                  </a:lnTo>
                  <a:lnTo>
                    <a:pt x="8" y="18"/>
                  </a:lnTo>
                  <a:lnTo>
                    <a:pt x="8" y="18"/>
                  </a:lnTo>
                  <a:lnTo>
                    <a:pt x="12" y="16"/>
                  </a:lnTo>
                  <a:lnTo>
                    <a:pt x="14" y="14"/>
                  </a:lnTo>
                  <a:lnTo>
                    <a:pt x="16" y="12"/>
                  </a:lnTo>
                  <a:lnTo>
                    <a:pt x="18" y="8"/>
                  </a:lnTo>
                  <a:lnTo>
                    <a:pt x="18" y="8"/>
                  </a:lnTo>
                  <a:lnTo>
                    <a:pt x="16" y="6"/>
                  </a:lnTo>
                  <a:lnTo>
                    <a:pt x="14" y="2"/>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954" name="Freeform 298"/>
            <p:cNvSpPr/>
            <p:nvPr/>
          </p:nvSpPr>
          <p:spPr bwMode="auto">
            <a:xfrm>
              <a:off x="5033963" y="1393825"/>
              <a:ext cx="25400" cy="28575"/>
            </a:xfrm>
            <a:custGeom>
              <a:avLst/>
              <a:gdLst/>
              <a:ahLst/>
              <a:cxnLst>
                <a:cxn ang="0">
                  <a:pos x="8" y="0"/>
                </a:cxn>
                <a:cxn ang="0">
                  <a:pos x="8" y="0"/>
                </a:cxn>
                <a:cxn ang="0">
                  <a:pos x="4" y="2"/>
                </a:cxn>
                <a:cxn ang="0">
                  <a:pos x="2" y="4"/>
                </a:cxn>
                <a:cxn ang="0">
                  <a:pos x="0" y="6"/>
                </a:cxn>
                <a:cxn ang="0">
                  <a:pos x="0" y="10"/>
                </a:cxn>
                <a:cxn ang="0">
                  <a:pos x="0" y="10"/>
                </a:cxn>
                <a:cxn ang="0">
                  <a:pos x="0" y="12"/>
                </a:cxn>
                <a:cxn ang="0">
                  <a:pos x="2" y="16"/>
                </a:cxn>
                <a:cxn ang="0">
                  <a:pos x="4" y="18"/>
                </a:cxn>
                <a:cxn ang="0">
                  <a:pos x="8" y="18"/>
                </a:cxn>
                <a:cxn ang="0">
                  <a:pos x="8" y="18"/>
                </a:cxn>
                <a:cxn ang="0">
                  <a:pos x="12" y="18"/>
                </a:cxn>
                <a:cxn ang="0">
                  <a:pos x="14" y="16"/>
                </a:cxn>
                <a:cxn ang="0">
                  <a:pos x="16" y="12"/>
                </a:cxn>
                <a:cxn ang="0">
                  <a:pos x="16" y="10"/>
                </a:cxn>
                <a:cxn ang="0">
                  <a:pos x="16" y="10"/>
                </a:cxn>
                <a:cxn ang="0">
                  <a:pos x="16" y="6"/>
                </a:cxn>
                <a:cxn ang="0">
                  <a:pos x="14" y="4"/>
                </a:cxn>
                <a:cxn ang="0">
                  <a:pos x="12" y="2"/>
                </a:cxn>
                <a:cxn ang="0">
                  <a:pos x="8" y="0"/>
                </a:cxn>
              </a:cxnLst>
              <a:rect l="0" t="0" r="r" b="b"/>
              <a:pathLst>
                <a:path w="16" h="18">
                  <a:moveTo>
                    <a:pt x="8" y="0"/>
                  </a:moveTo>
                  <a:lnTo>
                    <a:pt x="8" y="0"/>
                  </a:lnTo>
                  <a:lnTo>
                    <a:pt x="4" y="2"/>
                  </a:lnTo>
                  <a:lnTo>
                    <a:pt x="2" y="4"/>
                  </a:lnTo>
                  <a:lnTo>
                    <a:pt x="0" y="6"/>
                  </a:lnTo>
                  <a:lnTo>
                    <a:pt x="0" y="10"/>
                  </a:lnTo>
                  <a:lnTo>
                    <a:pt x="0" y="10"/>
                  </a:lnTo>
                  <a:lnTo>
                    <a:pt x="0" y="12"/>
                  </a:lnTo>
                  <a:lnTo>
                    <a:pt x="2" y="16"/>
                  </a:lnTo>
                  <a:lnTo>
                    <a:pt x="4" y="18"/>
                  </a:lnTo>
                  <a:lnTo>
                    <a:pt x="8" y="18"/>
                  </a:lnTo>
                  <a:lnTo>
                    <a:pt x="8" y="18"/>
                  </a:lnTo>
                  <a:lnTo>
                    <a:pt x="12" y="18"/>
                  </a:lnTo>
                  <a:lnTo>
                    <a:pt x="14" y="16"/>
                  </a:lnTo>
                  <a:lnTo>
                    <a:pt x="16" y="12"/>
                  </a:lnTo>
                  <a:lnTo>
                    <a:pt x="16" y="10"/>
                  </a:lnTo>
                  <a:lnTo>
                    <a:pt x="16" y="10"/>
                  </a:lnTo>
                  <a:lnTo>
                    <a:pt x="16" y="6"/>
                  </a:lnTo>
                  <a:lnTo>
                    <a:pt x="14" y="4"/>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955" name="Freeform 299"/>
            <p:cNvSpPr/>
            <p:nvPr/>
          </p:nvSpPr>
          <p:spPr bwMode="auto">
            <a:xfrm>
              <a:off x="5033963" y="1393825"/>
              <a:ext cx="25400" cy="28575"/>
            </a:xfrm>
            <a:custGeom>
              <a:avLst/>
              <a:gdLst/>
              <a:ahLst/>
              <a:cxnLst>
                <a:cxn ang="0">
                  <a:pos x="8" y="0"/>
                </a:cxn>
                <a:cxn ang="0">
                  <a:pos x="8" y="0"/>
                </a:cxn>
                <a:cxn ang="0">
                  <a:pos x="4" y="2"/>
                </a:cxn>
                <a:cxn ang="0">
                  <a:pos x="2" y="4"/>
                </a:cxn>
                <a:cxn ang="0">
                  <a:pos x="0" y="6"/>
                </a:cxn>
                <a:cxn ang="0">
                  <a:pos x="0" y="10"/>
                </a:cxn>
                <a:cxn ang="0">
                  <a:pos x="0" y="10"/>
                </a:cxn>
                <a:cxn ang="0">
                  <a:pos x="0" y="12"/>
                </a:cxn>
                <a:cxn ang="0">
                  <a:pos x="2" y="16"/>
                </a:cxn>
                <a:cxn ang="0">
                  <a:pos x="4" y="18"/>
                </a:cxn>
                <a:cxn ang="0">
                  <a:pos x="8" y="18"/>
                </a:cxn>
                <a:cxn ang="0">
                  <a:pos x="8" y="18"/>
                </a:cxn>
                <a:cxn ang="0">
                  <a:pos x="12" y="18"/>
                </a:cxn>
                <a:cxn ang="0">
                  <a:pos x="14" y="16"/>
                </a:cxn>
                <a:cxn ang="0">
                  <a:pos x="16" y="12"/>
                </a:cxn>
                <a:cxn ang="0">
                  <a:pos x="16" y="10"/>
                </a:cxn>
                <a:cxn ang="0">
                  <a:pos x="16" y="10"/>
                </a:cxn>
                <a:cxn ang="0">
                  <a:pos x="16" y="6"/>
                </a:cxn>
                <a:cxn ang="0">
                  <a:pos x="14" y="4"/>
                </a:cxn>
                <a:cxn ang="0">
                  <a:pos x="12" y="2"/>
                </a:cxn>
                <a:cxn ang="0">
                  <a:pos x="8" y="0"/>
                </a:cxn>
              </a:cxnLst>
              <a:rect l="0" t="0" r="r" b="b"/>
              <a:pathLst>
                <a:path w="16" h="18">
                  <a:moveTo>
                    <a:pt x="8" y="0"/>
                  </a:moveTo>
                  <a:lnTo>
                    <a:pt x="8" y="0"/>
                  </a:lnTo>
                  <a:lnTo>
                    <a:pt x="4" y="2"/>
                  </a:lnTo>
                  <a:lnTo>
                    <a:pt x="2" y="4"/>
                  </a:lnTo>
                  <a:lnTo>
                    <a:pt x="0" y="6"/>
                  </a:lnTo>
                  <a:lnTo>
                    <a:pt x="0" y="10"/>
                  </a:lnTo>
                  <a:lnTo>
                    <a:pt x="0" y="10"/>
                  </a:lnTo>
                  <a:lnTo>
                    <a:pt x="0" y="12"/>
                  </a:lnTo>
                  <a:lnTo>
                    <a:pt x="2" y="16"/>
                  </a:lnTo>
                  <a:lnTo>
                    <a:pt x="4" y="18"/>
                  </a:lnTo>
                  <a:lnTo>
                    <a:pt x="8" y="18"/>
                  </a:lnTo>
                  <a:lnTo>
                    <a:pt x="8" y="18"/>
                  </a:lnTo>
                  <a:lnTo>
                    <a:pt x="12" y="18"/>
                  </a:lnTo>
                  <a:lnTo>
                    <a:pt x="14" y="16"/>
                  </a:lnTo>
                  <a:lnTo>
                    <a:pt x="16" y="12"/>
                  </a:lnTo>
                  <a:lnTo>
                    <a:pt x="16" y="10"/>
                  </a:lnTo>
                  <a:lnTo>
                    <a:pt x="16" y="10"/>
                  </a:lnTo>
                  <a:lnTo>
                    <a:pt x="16" y="6"/>
                  </a:lnTo>
                  <a:lnTo>
                    <a:pt x="14" y="4"/>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956" name="Freeform 300"/>
            <p:cNvSpPr/>
            <p:nvPr/>
          </p:nvSpPr>
          <p:spPr bwMode="auto">
            <a:xfrm>
              <a:off x="3506788" y="1247775"/>
              <a:ext cx="19050" cy="19050"/>
            </a:xfrm>
            <a:custGeom>
              <a:avLst/>
              <a:gdLst/>
              <a:ahLst/>
              <a:cxnLst>
                <a:cxn ang="0">
                  <a:pos x="6" y="0"/>
                </a:cxn>
                <a:cxn ang="0">
                  <a:pos x="6" y="0"/>
                </a:cxn>
                <a:cxn ang="0">
                  <a:pos x="2" y="2"/>
                </a:cxn>
                <a:cxn ang="0">
                  <a:pos x="0" y="6"/>
                </a:cxn>
                <a:cxn ang="0">
                  <a:pos x="0" y="6"/>
                </a:cxn>
                <a:cxn ang="0">
                  <a:pos x="2" y="12"/>
                </a:cxn>
                <a:cxn ang="0">
                  <a:pos x="6" y="12"/>
                </a:cxn>
                <a:cxn ang="0">
                  <a:pos x="6" y="12"/>
                </a:cxn>
                <a:cxn ang="0">
                  <a:pos x="10" y="12"/>
                </a:cxn>
                <a:cxn ang="0">
                  <a:pos x="12" y="6"/>
                </a:cxn>
                <a:cxn ang="0">
                  <a:pos x="12" y="6"/>
                </a:cxn>
                <a:cxn ang="0">
                  <a:pos x="10" y="2"/>
                </a:cxn>
                <a:cxn ang="0">
                  <a:pos x="6" y="0"/>
                </a:cxn>
              </a:cxnLst>
              <a:rect l="0" t="0" r="r" b="b"/>
              <a:pathLst>
                <a:path w="12" h="12">
                  <a:moveTo>
                    <a:pt x="6" y="0"/>
                  </a:moveTo>
                  <a:lnTo>
                    <a:pt x="6" y="0"/>
                  </a:lnTo>
                  <a:lnTo>
                    <a:pt x="2" y="2"/>
                  </a:lnTo>
                  <a:lnTo>
                    <a:pt x="0" y="6"/>
                  </a:lnTo>
                  <a:lnTo>
                    <a:pt x="0" y="6"/>
                  </a:lnTo>
                  <a:lnTo>
                    <a:pt x="2" y="12"/>
                  </a:lnTo>
                  <a:lnTo>
                    <a:pt x="6" y="12"/>
                  </a:lnTo>
                  <a:lnTo>
                    <a:pt x="6" y="12"/>
                  </a:lnTo>
                  <a:lnTo>
                    <a:pt x="10" y="12"/>
                  </a:lnTo>
                  <a:lnTo>
                    <a:pt x="12" y="6"/>
                  </a:lnTo>
                  <a:lnTo>
                    <a:pt x="12" y="6"/>
                  </a:lnTo>
                  <a:lnTo>
                    <a:pt x="10"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957" name="Freeform 301"/>
            <p:cNvSpPr/>
            <p:nvPr/>
          </p:nvSpPr>
          <p:spPr bwMode="auto">
            <a:xfrm>
              <a:off x="3506788" y="1247775"/>
              <a:ext cx="19050" cy="19050"/>
            </a:xfrm>
            <a:custGeom>
              <a:avLst/>
              <a:gdLst/>
              <a:ahLst/>
              <a:cxnLst>
                <a:cxn ang="0">
                  <a:pos x="6" y="0"/>
                </a:cxn>
                <a:cxn ang="0">
                  <a:pos x="6" y="0"/>
                </a:cxn>
                <a:cxn ang="0">
                  <a:pos x="2" y="2"/>
                </a:cxn>
                <a:cxn ang="0">
                  <a:pos x="0" y="6"/>
                </a:cxn>
                <a:cxn ang="0">
                  <a:pos x="0" y="6"/>
                </a:cxn>
                <a:cxn ang="0">
                  <a:pos x="2" y="12"/>
                </a:cxn>
                <a:cxn ang="0">
                  <a:pos x="6" y="12"/>
                </a:cxn>
                <a:cxn ang="0">
                  <a:pos x="6" y="12"/>
                </a:cxn>
                <a:cxn ang="0">
                  <a:pos x="10" y="12"/>
                </a:cxn>
                <a:cxn ang="0">
                  <a:pos x="12" y="6"/>
                </a:cxn>
                <a:cxn ang="0">
                  <a:pos x="12" y="6"/>
                </a:cxn>
                <a:cxn ang="0">
                  <a:pos x="10" y="2"/>
                </a:cxn>
                <a:cxn ang="0">
                  <a:pos x="6" y="0"/>
                </a:cxn>
              </a:cxnLst>
              <a:rect l="0" t="0" r="r" b="b"/>
              <a:pathLst>
                <a:path w="12" h="12">
                  <a:moveTo>
                    <a:pt x="6" y="0"/>
                  </a:moveTo>
                  <a:lnTo>
                    <a:pt x="6" y="0"/>
                  </a:lnTo>
                  <a:lnTo>
                    <a:pt x="2" y="2"/>
                  </a:lnTo>
                  <a:lnTo>
                    <a:pt x="0" y="6"/>
                  </a:lnTo>
                  <a:lnTo>
                    <a:pt x="0" y="6"/>
                  </a:lnTo>
                  <a:lnTo>
                    <a:pt x="2" y="12"/>
                  </a:lnTo>
                  <a:lnTo>
                    <a:pt x="6" y="12"/>
                  </a:lnTo>
                  <a:lnTo>
                    <a:pt x="6" y="12"/>
                  </a:lnTo>
                  <a:lnTo>
                    <a:pt x="10" y="12"/>
                  </a:lnTo>
                  <a:lnTo>
                    <a:pt x="12" y="6"/>
                  </a:lnTo>
                  <a:lnTo>
                    <a:pt x="12" y="6"/>
                  </a:lnTo>
                  <a:lnTo>
                    <a:pt x="10" y="2"/>
                  </a:lnTo>
                  <a:lnTo>
                    <a:pt x="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958" name="Freeform 302"/>
            <p:cNvSpPr/>
            <p:nvPr/>
          </p:nvSpPr>
          <p:spPr bwMode="auto">
            <a:xfrm>
              <a:off x="4271963" y="1381125"/>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959" name="Freeform 303"/>
            <p:cNvSpPr/>
            <p:nvPr/>
          </p:nvSpPr>
          <p:spPr bwMode="auto">
            <a:xfrm>
              <a:off x="4271963" y="1381125"/>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960" name="Freeform 304"/>
            <p:cNvSpPr/>
            <p:nvPr/>
          </p:nvSpPr>
          <p:spPr bwMode="auto">
            <a:xfrm>
              <a:off x="4494213" y="1327150"/>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961" name="Freeform 305"/>
            <p:cNvSpPr/>
            <p:nvPr/>
          </p:nvSpPr>
          <p:spPr bwMode="auto">
            <a:xfrm>
              <a:off x="4494213" y="1327150"/>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962" name="Freeform 306"/>
            <p:cNvSpPr/>
            <p:nvPr/>
          </p:nvSpPr>
          <p:spPr bwMode="auto">
            <a:xfrm>
              <a:off x="4475163" y="1568450"/>
              <a:ext cx="22225" cy="19050"/>
            </a:xfrm>
            <a:custGeom>
              <a:avLst/>
              <a:gdLst/>
              <a:ahLst/>
              <a:cxnLst>
                <a:cxn ang="0">
                  <a:pos x="8" y="0"/>
                </a:cxn>
                <a:cxn ang="0">
                  <a:pos x="8" y="0"/>
                </a:cxn>
                <a:cxn ang="0">
                  <a:pos x="2" y="2"/>
                </a:cxn>
                <a:cxn ang="0">
                  <a:pos x="0" y="6"/>
                </a:cxn>
                <a:cxn ang="0">
                  <a:pos x="0" y="6"/>
                </a:cxn>
                <a:cxn ang="0">
                  <a:pos x="2" y="10"/>
                </a:cxn>
                <a:cxn ang="0">
                  <a:pos x="8" y="12"/>
                </a:cxn>
                <a:cxn ang="0">
                  <a:pos x="8" y="12"/>
                </a:cxn>
                <a:cxn ang="0">
                  <a:pos x="12" y="10"/>
                </a:cxn>
                <a:cxn ang="0">
                  <a:pos x="14" y="6"/>
                </a:cxn>
                <a:cxn ang="0">
                  <a:pos x="14" y="6"/>
                </a:cxn>
                <a:cxn ang="0">
                  <a:pos x="12" y="2"/>
                </a:cxn>
                <a:cxn ang="0">
                  <a:pos x="8" y="0"/>
                </a:cxn>
              </a:cxnLst>
              <a:rect l="0" t="0" r="r" b="b"/>
              <a:pathLst>
                <a:path w="14" h="12">
                  <a:moveTo>
                    <a:pt x="8" y="0"/>
                  </a:moveTo>
                  <a:lnTo>
                    <a:pt x="8" y="0"/>
                  </a:lnTo>
                  <a:lnTo>
                    <a:pt x="2" y="2"/>
                  </a:lnTo>
                  <a:lnTo>
                    <a:pt x="0" y="6"/>
                  </a:lnTo>
                  <a:lnTo>
                    <a:pt x="0" y="6"/>
                  </a:lnTo>
                  <a:lnTo>
                    <a:pt x="2" y="10"/>
                  </a:lnTo>
                  <a:lnTo>
                    <a:pt x="8" y="12"/>
                  </a:lnTo>
                  <a:lnTo>
                    <a:pt x="8" y="12"/>
                  </a:lnTo>
                  <a:lnTo>
                    <a:pt x="12" y="10"/>
                  </a:lnTo>
                  <a:lnTo>
                    <a:pt x="14" y="6"/>
                  </a:lnTo>
                  <a:lnTo>
                    <a:pt x="14"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963" name="Freeform 307"/>
            <p:cNvSpPr/>
            <p:nvPr/>
          </p:nvSpPr>
          <p:spPr bwMode="auto">
            <a:xfrm>
              <a:off x="4475163" y="1568450"/>
              <a:ext cx="22225" cy="19050"/>
            </a:xfrm>
            <a:custGeom>
              <a:avLst/>
              <a:gdLst/>
              <a:ahLst/>
              <a:cxnLst>
                <a:cxn ang="0">
                  <a:pos x="8" y="0"/>
                </a:cxn>
                <a:cxn ang="0">
                  <a:pos x="8" y="0"/>
                </a:cxn>
                <a:cxn ang="0">
                  <a:pos x="2" y="2"/>
                </a:cxn>
                <a:cxn ang="0">
                  <a:pos x="0" y="6"/>
                </a:cxn>
                <a:cxn ang="0">
                  <a:pos x="0" y="6"/>
                </a:cxn>
                <a:cxn ang="0">
                  <a:pos x="2" y="10"/>
                </a:cxn>
                <a:cxn ang="0">
                  <a:pos x="8" y="12"/>
                </a:cxn>
                <a:cxn ang="0">
                  <a:pos x="8" y="12"/>
                </a:cxn>
                <a:cxn ang="0">
                  <a:pos x="12" y="10"/>
                </a:cxn>
                <a:cxn ang="0">
                  <a:pos x="14" y="6"/>
                </a:cxn>
                <a:cxn ang="0">
                  <a:pos x="14" y="6"/>
                </a:cxn>
                <a:cxn ang="0">
                  <a:pos x="12" y="2"/>
                </a:cxn>
                <a:cxn ang="0">
                  <a:pos x="8" y="0"/>
                </a:cxn>
              </a:cxnLst>
              <a:rect l="0" t="0" r="r" b="b"/>
              <a:pathLst>
                <a:path w="14" h="12">
                  <a:moveTo>
                    <a:pt x="8" y="0"/>
                  </a:moveTo>
                  <a:lnTo>
                    <a:pt x="8" y="0"/>
                  </a:lnTo>
                  <a:lnTo>
                    <a:pt x="2" y="2"/>
                  </a:lnTo>
                  <a:lnTo>
                    <a:pt x="0" y="6"/>
                  </a:lnTo>
                  <a:lnTo>
                    <a:pt x="0" y="6"/>
                  </a:lnTo>
                  <a:lnTo>
                    <a:pt x="2" y="10"/>
                  </a:lnTo>
                  <a:lnTo>
                    <a:pt x="8" y="12"/>
                  </a:lnTo>
                  <a:lnTo>
                    <a:pt x="8" y="12"/>
                  </a:lnTo>
                  <a:lnTo>
                    <a:pt x="12" y="10"/>
                  </a:lnTo>
                  <a:lnTo>
                    <a:pt x="14" y="6"/>
                  </a:lnTo>
                  <a:lnTo>
                    <a:pt x="14"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964" name="Freeform 308"/>
            <p:cNvSpPr/>
            <p:nvPr/>
          </p:nvSpPr>
          <p:spPr bwMode="auto">
            <a:xfrm>
              <a:off x="4056063" y="107632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965" name="Freeform 309"/>
            <p:cNvSpPr/>
            <p:nvPr/>
          </p:nvSpPr>
          <p:spPr bwMode="auto">
            <a:xfrm>
              <a:off x="4056063" y="107632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966" name="Freeform 310"/>
            <p:cNvSpPr/>
            <p:nvPr/>
          </p:nvSpPr>
          <p:spPr bwMode="auto">
            <a:xfrm>
              <a:off x="6459538" y="149542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967" name="Freeform 311"/>
            <p:cNvSpPr/>
            <p:nvPr/>
          </p:nvSpPr>
          <p:spPr bwMode="auto">
            <a:xfrm>
              <a:off x="6459538" y="149542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968" name="Freeform 312"/>
            <p:cNvSpPr/>
            <p:nvPr/>
          </p:nvSpPr>
          <p:spPr bwMode="auto">
            <a:xfrm>
              <a:off x="6345238" y="1130300"/>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969" name="Freeform 313"/>
            <p:cNvSpPr/>
            <p:nvPr/>
          </p:nvSpPr>
          <p:spPr bwMode="auto">
            <a:xfrm>
              <a:off x="6345238" y="1130300"/>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970" name="Freeform 314"/>
            <p:cNvSpPr/>
            <p:nvPr/>
          </p:nvSpPr>
          <p:spPr bwMode="auto">
            <a:xfrm>
              <a:off x="5491163" y="1771650"/>
              <a:ext cx="19050"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0" y="12"/>
                </a:cxn>
                <a:cxn ang="0">
                  <a:pos x="12" y="6"/>
                </a:cxn>
                <a:cxn ang="0">
                  <a:pos x="12" y="6"/>
                </a:cxn>
                <a:cxn ang="0">
                  <a:pos x="10" y="2"/>
                </a:cxn>
                <a:cxn ang="0">
                  <a:pos x="6" y="0"/>
                </a:cxn>
              </a:cxnLst>
              <a:rect l="0" t="0" r="r" b="b"/>
              <a:pathLst>
                <a:path w="12" h="14">
                  <a:moveTo>
                    <a:pt x="6" y="0"/>
                  </a:moveTo>
                  <a:lnTo>
                    <a:pt x="6" y="0"/>
                  </a:lnTo>
                  <a:lnTo>
                    <a:pt x="2" y="2"/>
                  </a:lnTo>
                  <a:lnTo>
                    <a:pt x="0" y="6"/>
                  </a:lnTo>
                  <a:lnTo>
                    <a:pt x="0" y="6"/>
                  </a:lnTo>
                  <a:lnTo>
                    <a:pt x="2" y="12"/>
                  </a:lnTo>
                  <a:lnTo>
                    <a:pt x="6" y="14"/>
                  </a:lnTo>
                  <a:lnTo>
                    <a:pt x="6" y="14"/>
                  </a:lnTo>
                  <a:lnTo>
                    <a:pt x="10" y="12"/>
                  </a:lnTo>
                  <a:lnTo>
                    <a:pt x="12" y="6"/>
                  </a:lnTo>
                  <a:lnTo>
                    <a:pt x="12" y="6"/>
                  </a:lnTo>
                  <a:lnTo>
                    <a:pt x="10"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971" name="Freeform 315"/>
            <p:cNvSpPr/>
            <p:nvPr/>
          </p:nvSpPr>
          <p:spPr bwMode="auto">
            <a:xfrm>
              <a:off x="5491163" y="1771650"/>
              <a:ext cx="19050"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0" y="12"/>
                </a:cxn>
                <a:cxn ang="0">
                  <a:pos x="12" y="6"/>
                </a:cxn>
                <a:cxn ang="0">
                  <a:pos x="12" y="6"/>
                </a:cxn>
                <a:cxn ang="0">
                  <a:pos x="10" y="2"/>
                </a:cxn>
                <a:cxn ang="0">
                  <a:pos x="6" y="0"/>
                </a:cxn>
              </a:cxnLst>
              <a:rect l="0" t="0" r="r" b="b"/>
              <a:pathLst>
                <a:path w="12" h="14">
                  <a:moveTo>
                    <a:pt x="6" y="0"/>
                  </a:moveTo>
                  <a:lnTo>
                    <a:pt x="6" y="0"/>
                  </a:lnTo>
                  <a:lnTo>
                    <a:pt x="2" y="2"/>
                  </a:lnTo>
                  <a:lnTo>
                    <a:pt x="0" y="6"/>
                  </a:lnTo>
                  <a:lnTo>
                    <a:pt x="0" y="6"/>
                  </a:lnTo>
                  <a:lnTo>
                    <a:pt x="2" y="12"/>
                  </a:lnTo>
                  <a:lnTo>
                    <a:pt x="6" y="14"/>
                  </a:lnTo>
                  <a:lnTo>
                    <a:pt x="6" y="14"/>
                  </a:lnTo>
                  <a:lnTo>
                    <a:pt x="10" y="12"/>
                  </a:lnTo>
                  <a:lnTo>
                    <a:pt x="12" y="6"/>
                  </a:lnTo>
                  <a:lnTo>
                    <a:pt x="12" y="6"/>
                  </a:lnTo>
                  <a:lnTo>
                    <a:pt x="10" y="2"/>
                  </a:lnTo>
                  <a:lnTo>
                    <a:pt x="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972" name="Freeform 316"/>
            <p:cNvSpPr/>
            <p:nvPr/>
          </p:nvSpPr>
          <p:spPr bwMode="auto">
            <a:xfrm>
              <a:off x="3744913" y="149542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973" name="Freeform 317"/>
            <p:cNvSpPr/>
            <p:nvPr/>
          </p:nvSpPr>
          <p:spPr bwMode="auto">
            <a:xfrm>
              <a:off x="3744913" y="149542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974" name="Freeform 318"/>
            <p:cNvSpPr/>
            <p:nvPr/>
          </p:nvSpPr>
          <p:spPr bwMode="auto">
            <a:xfrm>
              <a:off x="1833563" y="1470025"/>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975" name="Freeform 319"/>
            <p:cNvSpPr/>
            <p:nvPr/>
          </p:nvSpPr>
          <p:spPr bwMode="auto">
            <a:xfrm>
              <a:off x="1833563" y="1470025"/>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976" name="Freeform 320"/>
            <p:cNvSpPr/>
            <p:nvPr/>
          </p:nvSpPr>
          <p:spPr bwMode="auto">
            <a:xfrm>
              <a:off x="2116138" y="1114425"/>
              <a:ext cx="22225" cy="19050"/>
            </a:xfrm>
            <a:custGeom>
              <a:avLst/>
              <a:gdLst/>
              <a:ahLst/>
              <a:cxnLst>
                <a:cxn ang="0">
                  <a:pos x="8" y="0"/>
                </a:cxn>
                <a:cxn ang="0">
                  <a:pos x="8" y="0"/>
                </a:cxn>
                <a:cxn ang="0">
                  <a:pos x="2" y="2"/>
                </a:cxn>
                <a:cxn ang="0">
                  <a:pos x="0" y="6"/>
                </a:cxn>
                <a:cxn ang="0">
                  <a:pos x="0" y="6"/>
                </a:cxn>
                <a:cxn ang="0">
                  <a:pos x="2" y="10"/>
                </a:cxn>
                <a:cxn ang="0">
                  <a:pos x="8" y="12"/>
                </a:cxn>
                <a:cxn ang="0">
                  <a:pos x="8" y="12"/>
                </a:cxn>
                <a:cxn ang="0">
                  <a:pos x="12" y="10"/>
                </a:cxn>
                <a:cxn ang="0">
                  <a:pos x="14" y="6"/>
                </a:cxn>
                <a:cxn ang="0">
                  <a:pos x="14" y="6"/>
                </a:cxn>
                <a:cxn ang="0">
                  <a:pos x="12" y="2"/>
                </a:cxn>
                <a:cxn ang="0">
                  <a:pos x="8" y="0"/>
                </a:cxn>
              </a:cxnLst>
              <a:rect l="0" t="0" r="r" b="b"/>
              <a:pathLst>
                <a:path w="14" h="12">
                  <a:moveTo>
                    <a:pt x="8" y="0"/>
                  </a:moveTo>
                  <a:lnTo>
                    <a:pt x="8" y="0"/>
                  </a:lnTo>
                  <a:lnTo>
                    <a:pt x="2" y="2"/>
                  </a:lnTo>
                  <a:lnTo>
                    <a:pt x="0" y="6"/>
                  </a:lnTo>
                  <a:lnTo>
                    <a:pt x="0" y="6"/>
                  </a:lnTo>
                  <a:lnTo>
                    <a:pt x="2" y="10"/>
                  </a:lnTo>
                  <a:lnTo>
                    <a:pt x="8" y="12"/>
                  </a:lnTo>
                  <a:lnTo>
                    <a:pt x="8" y="12"/>
                  </a:lnTo>
                  <a:lnTo>
                    <a:pt x="12" y="10"/>
                  </a:lnTo>
                  <a:lnTo>
                    <a:pt x="14" y="6"/>
                  </a:lnTo>
                  <a:lnTo>
                    <a:pt x="14"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977" name="Freeform 321"/>
            <p:cNvSpPr/>
            <p:nvPr/>
          </p:nvSpPr>
          <p:spPr bwMode="auto">
            <a:xfrm>
              <a:off x="2116138" y="1114425"/>
              <a:ext cx="22225" cy="19050"/>
            </a:xfrm>
            <a:custGeom>
              <a:avLst/>
              <a:gdLst/>
              <a:ahLst/>
              <a:cxnLst>
                <a:cxn ang="0">
                  <a:pos x="8" y="0"/>
                </a:cxn>
                <a:cxn ang="0">
                  <a:pos x="8" y="0"/>
                </a:cxn>
                <a:cxn ang="0">
                  <a:pos x="2" y="2"/>
                </a:cxn>
                <a:cxn ang="0">
                  <a:pos x="0" y="6"/>
                </a:cxn>
                <a:cxn ang="0">
                  <a:pos x="0" y="6"/>
                </a:cxn>
                <a:cxn ang="0">
                  <a:pos x="2" y="10"/>
                </a:cxn>
                <a:cxn ang="0">
                  <a:pos x="8" y="12"/>
                </a:cxn>
                <a:cxn ang="0">
                  <a:pos x="8" y="12"/>
                </a:cxn>
                <a:cxn ang="0">
                  <a:pos x="12" y="10"/>
                </a:cxn>
                <a:cxn ang="0">
                  <a:pos x="14" y="6"/>
                </a:cxn>
                <a:cxn ang="0">
                  <a:pos x="14" y="6"/>
                </a:cxn>
                <a:cxn ang="0">
                  <a:pos x="12" y="2"/>
                </a:cxn>
                <a:cxn ang="0">
                  <a:pos x="8" y="0"/>
                </a:cxn>
              </a:cxnLst>
              <a:rect l="0" t="0" r="r" b="b"/>
              <a:pathLst>
                <a:path w="14" h="12">
                  <a:moveTo>
                    <a:pt x="8" y="0"/>
                  </a:moveTo>
                  <a:lnTo>
                    <a:pt x="8" y="0"/>
                  </a:lnTo>
                  <a:lnTo>
                    <a:pt x="2" y="2"/>
                  </a:lnTo>
                  <a:lnTo>
                    <a:pt x="0" y="6"/>
                  </a:lnTo>
                  <a:lnTo>
                    <a:pt x="0" y="6"/>
                  </a:lnTo>
                  <a:lnTo>
                    <a:pt x="2" y="10"/>
                  </a:lnTo>
                  <a:lnTo>
                    <a:pt x="8" y="12"/>
                  </a:lnTo>
                  <a:lnTo>
                    <a:pt x="8" y="12"/>
                  </a:lnTo>
                  <a:lnTo>
                    <a:pt x="12" y="10"/>
                  </a:lnTo>
                  <a:lnTo>
                    <a:pt x="14" y="6"/>
                  </a:lnTo>
                  <a:lnTo>
                    <a:pt x="14"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978" name="Freeform 322"/>
            <p:cNvSpPr/>
            <p:nvPr/>
          </p:nvSpPr>
          <p:spPr bwMode="auto">
            <a:xfrm>
              <a:off x="5405438" y="1044575"/>
              <a:ext cx="53975" cy="53975"/>
            </a:xfrm>
            <a:custGeom>
              <a:avLst/>
              <a:gdLst/>
              <a:ahLst/>
              <a:cxnLst>
                <a:cxn ang="0">
                  <a:pos x="18" y="0"/>
                </a:cxn>
                <a:cxn ang="0">
                  <a:pos x="18" y="0"/>
                </a:cxn>
                <a:cxn ang="0">
                  <a:pos x="10" y="0"/>
                </a:cxn>
                <a:cxn ang="0">
                  <a:pos x="6" y="4"/>
                </a:cxn>
                <a:cxn ang="0">
                  <a:pos x="2" y="10"/>
                </a:cxn>
                <a:cxn ang="0">
                  <a:pos x="0" y="16"/>
                </a:cxn>
                <a:cxn ang="0">
                  <a:pos x="0" y="16"/>
                </a:cxn>
                <a:cxn ang="0">
                  <a:pos x="2" y="24"/>
                </a:cxn>
                <a:cxn ang="0">
                  <a:pos x="6" y="28"/>
                </a:cxn>
                <a:cxn ang="0">
                  <a:pos x="10" y="32"/>
                </a:cxn>
                <a:cxn ang="0">
                  <a:pos x="18" y="34"/>
                </a:cxn>
                <a:cxn ang="0">
                  <a:pos x="18" y="34"/>
                </a:cxn>
                <a:cxn ang="0">
                  <a:pos x="24" y="32"/>
                </a:cxn>
                <a:cxn ang="0">
                  <a:pos x="30" y="28"/>
                </a:cxn>
                <a:cxn ang="0">
                  <a:pos x="32" y="24"/>
                </a:cxn>
                <a:cxn ang="0">
                  <a:pos x="34" y="16"/>
                </a:cxn>
                <a:cxn ang="0">
                  <a:pos x="34" y="16"/>
                </a:cxn>
                <a:cxn ang="0">
                  <a:pos x="32" y="10"/>
                </a:cxn>
                <a:cxn ang="0">
                  <a:pos x="30" y="4"/>
                </a:cxn>
                <a:cxn ang="0">
                  <a:pos x="24" y="0"/>
                </a:cxn>
                <a:cxn ang="0">
                  <a:pos x="18" y="0"/>
                </a:cxn>
              </a:cxnLst>
              <a:rect l="0" t="0" r="r" b="b"/>
              <a:pathLst>
                <a:path w="34" h="34">
                  <a:moveTo>
                    <a:pt x="18" y="0"/>
                  </a:moveTo>
                  <a:lnTo>
                    <a:pt x="18" y="0"/>
                  </a:lnTo>
                  <a:lnTo>
                    <a:pt x="10" y="0"/>
                  </a:lnTo>
                  <a:lnTo>
                    <a:pt x="6" y="4"/>
                  </a:lnTo>
                  <a:lnTo>
                    <a:pt x="2" y="10"/>
                  </a:lnTo>
                  <a:lnTo>
                    <a:pt x="0" y="16"/>
                  </a:lnTo>
                  <a:lnTo>
                    <a:pt x="0" y="16"/>
                  </a:lnTo>
                  <a:lnTo>
                    <a:pt x="2" y="24"/>
                  </a:lnTo>
                  <a:lnTo>
                    <a:pt x="6" y="28"/>
                  </a:lnTo>
                  <a:lnTo>
                    <a:pt x="10" y="32"/>
                  </a:lnTo>
                  <a:lnTo>
                    <a:pt x="18" y="34"/>
                  </a:lnTo>
                  <a:lnTo>
                    <a:pt x="18" y="34"/>
                  </a:lnTo>
                  <a:lnTo>
                    <a:pt x="24" y="32"/>
                  </a:lnTo>
                  <a:lnTo>
                    <a:pt x="30" y="28"/>
                  </a:lnTo>
                  <a:lnTo>
                    <a:pt x="32" y="24"/>
                  </a:lnTo>
                  <a:lnTo>
                    <a:pt x="34" y="16"/>
                  </a:lnTo>
                  <a:lnTo>
                    <a:pt x="34" y="16"/>
                  </a:lnTo>
                  <a:lnTo>
                    <a:pt x="32" y="10"/>
                  </a:lnTo>
                  <a:lnTo>
                    <a:pt x="30" y="4"/>
                  </a:lnTo>
                  <a:lnTo>
                    <a:pt x="24" y="0"/>
                  </a:lnTo>
                  <a:lnTo>
                    <a:pt x="1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979" name="Freeform 323"/>
            <p:cNvSpPr/>
            <p:nvPr/>
          </p:nvSpPr>
          <p:spPr bwMode="auto">
            <a:xfrm>
              <a:off x="5405438" y="1044575"/>
              <a:ext cx="53975" cy="53975"/>
            </a:xfrm>
            <a:custGeom>
              <a:avLst/>
              <a:gdLst/>
              <a:ahLst/>
              <a:cxnLst>
                <a:cxn ang="0">
                  <a:pos x="18" y="0"/>
                </a:cxn>
                <a:cxn ang="0">
                  <a:pos x="18" y="0"/>
                </a:cxn>
                <a:cxn ang="0">
                  <a:pos x="10" y="0"/>
                </a:cxn>
                <a:cxn ang="0">
                  <a:pos x="6" y="4"/>
                </a:cxn>
                <a:cxn ang="0">
                  <a:pos x="2" y="10"/>
                </a:cxn>
                <a:cxn ang="0">
                  <a:pos x="0" y="16"/>
                </a:cxn>
                <a:cxn ang="0">
                  <a:pos x="0" y="16"/>
                </a:cxn>
                <a:cxn ang="0">
                  <a:pos x="2" y="24"/>
                </a:cxn>
                <a:cxn ang="0">
                  <a:pos x="6" y="28"/>
                </a:cxn>
                <a:cxn ang="0">
                  <a:pos x="10" y="32"/>
                </a:cxn>
                <a:cxn ang="0">
                  <a:pos x="18" y="34"/>
                </a:cxn>
                <a:cxn ang="0">
                  <a:pos x="18" y="34"/>
                </a:cxn>
                <a:cxn ang="0">
                  <a:pos x="24" y="32"/>
                </a:cxn>
                <a:cxn ang="0">
                  <a:pos x="30" y="28"/>
                </a:cxn>
                <a:cxn ang="0">
                  <a:pos x="32" y="24"/>
                </a:cxn>
                <a:cxn ang="0">
                  <a:pos x="34" y="16"/>
                </a:cxn>
                <a:cxn ang="0">
                  <a:pos x="34" y="16"/>
                </a:cxn>
                <a:cxn ang="0">
                  <a:pos x="32" y="10"/>
                </a:cxn>
                <a:cxn ang="0">
                  <a:pos x="30" y="4"/>
                </a:cxn>
                <a:cxn ang="0">
                  <a:pos x="24" y="0"/>
                </a:cxn>
                <a:cxn ang="0">
                  <a:pos x="18" y="0"/>
                </a:cxn>
              </a:cxnLst>
              <a:rect l="0" t="0" r="r" b="b"/>
              <a:pathLst>
                <a:path w="34" h="34">
                  <a:moveTo>
                    <a:pt x="18" y="0"/>
                  </a:moveTo>
                  <a:lnTo>
                    <a:pt x="18" y="0"/>
                  </a:lnTo>
                  <a:lnTo>
                    <a:pt x="10" y="0"/>
                  </a:lnTo>
                  <a:lnTo>
                    <a:pt x="6" y="4"/>
                  </a:lnTo>
                  <a:lnTo>
                    <a:pt x="2" y="10"/>
                  </a:lnTo>
                  <a:lnTo>
                    <a:pt x="0" y="16"/>
                  </a:lnTo>
                  <a:lnTo>
                    <a:pt x="0" y="16"/>
                  </a:lnTo>
                  <a:lnTo>
                    <a:pt x="2" y="24"/>
                  </a:lnTo>
                  <a:lnTo>
                    <a:pt x="6" y="28"/>
                  </a:lnTo>
                  <a:lnTo>
                    <a:pt x="10" y="32"/>
                  </a:lnTo>
                  <a:lnTo>
                    <a:pt x="18" y="34"/>
                  </a:lnTo>
                  <a:lnTo>
                    <a:pt x="18" y="34"/>
                  </a:lnTo>
                  <a:lnTo>
                    <a:pt x="24" y="32"/>
                  </a:lnTo>
                  <a:lnTo>
                    <a:pt x="30" y="28"/>
                  </a:lnTo>
                  <a:lnTo>
                    <a:pt x="32" y="24"/>
                  </a:lnTo>
                  <a:lnTo>
                    <a:pt x="34" y="16"/>
                  </a:lnTo>
                  <a:lnTo>
                    <a:pt x="34" y="16"/>
                  </a:lnTo>
                  <a:lnTo>
                    <a:pt x="32" y="10"/>
                  </a:lnTo>
                  <a:lnTo>
                    <a:pt x="30" y="4"/>
                  </a:lnTo>
                  <a:lnTo>
                    <a:pt x="24" y="0"/>
                  </a:lnTo>
                  <a:lnTo>
                    <a:pt x="1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980" name="Freeform 324"/>
            <p:cNvSpPr/>
            <p:nvPr/>
          </p:nvSpPr>
          <p:spPr bwMode="auto">
            <a:xfrm>
              <a:off x="4237038" y="1692275"/>
              <a:ext cx="53975" cy="53975"/>
            </a:xfrm>
            <a:custGeom>
              <a:avLst/>
              <a:gdLst/>
              <a:ahLst/>
              <a:cxnLst>
                <a:cxn ang="0">
                  <a:pos x="18" y="0"/>
                </a:cxn>
                <a:cxn ang="0">
                  <a:pos x="18" y="0"/>
                </a:cxn>
                <a:cxn ang="0">
                  <a:pos x="10" y="2"/>
                </a:cxn>
                <a:cxn ang="0">
                  <a:pos x="6" y="6"/>
                </a:cxn>
                <a:cxn ang="0">
                  <a:pos x="2" y="12"/>
                </a:cxn>
                <a:cxn ang="0">
                  <a:pos x="0" y="18"/>
                </a:cxn>
                <a:cxn ang="0">
                  <a:pos x="0" y="18"/>
                </a:cxn>
                <a:cxn ang="0">
                  <a:pos x="2" y="24"/>
                </a:cxn>
                <a:cxn ang="0">
                  <a:pos x="6" y="30"/>
                </a:cxn>
                <a:cxn ang="0">
                  <a:pos x="10" y="34"/>
                </a:cxn>
                <a:cxn ang="0">
                  <a:pos x="18" y="34"/>
                </a:cxn>
                <a:cxn ang="0">
                  <a:pos x="18" y="34"/>
                </a:cxn>
                <a:cxn ang="0">
                  <a:pos x="24" y="34"/>
                </a:cxn>
                <a:cxn ang="0">
                  <a:pos x="28" y="30"/>
                </a:cxn>
                <a:cxn ang="0">
                  <a:pos x="32" y="24"/>
                </a:cxn>
                <a:cxn ang="0">
                  <a:pos x="34" y="18"/>
                </a:cxn>
                <a:cxn ang="0">
                  <a:pos x="34" y="18"/>
                </a:cxn>
                <a:cxn ang="0">
                  <a:pos x="32" y="12"/>
                </a:cxn>
                <a:cxn ang="0">
                  <a:pos x="28" y="6"/>
                </a:cxn>
                <a:cxn ang="0">
                  <a:pos x="24" y="2"/>
                </a:cxn>
                <a:cxn ang="0">
                  <a:pos x="18" y="0"/>
                </a:cxn>
              </a:cxnLst>
              <a:rect l="0" t="0" r="r" b="b"/>
              <a:pathLst>
                <a:path w="34" h="34">
                  <a:moveTo>
                    <a:pt x="18" y="0"/>
                  </a:moveTo>
                  <a:lnTo>
                    <a:pt x="18" y="0"/>
                  </a:lnTo>
                  <a:lnTo>
                    <a:pt x="10" y="2"/>
                  </a:lnTo>
                  <a:lnTo>
                    <a:pt x="6" y="6"/>
                  </a:lnTo>
                  <a:lnTo>
                    <a:pt x="2" y="12"/>
                  </a:lnTo>
                  <a:lnTo>
                    <a:pt x="0" y="18"/>
                  </a:lnTo>
                  <a:lnTo>
                    <a:pt x="0" y="18"/>
                  </a:lnTo>
                  <a:lnTo>
                    <a:pt x="2" y="24"/>
                  </a:lnTo>
                  <a:lnTo>
                    <a:pt x="6" y="30"/>
                  </a:lnTo>
                  <a:lnTo>
                    <a:pt x="10" y="34"/>
                  </a:lnTo>
                  <a:lnTo>
                    <a:pt x="18" y="34"/>
                  </a:lnTo>
                  <a:lnTo>
                    <a:pt x="18" y="34"/>
                  </a:lnTo>
                  <a:lnTo>
                    <a:pt x="24" y="34"/>
                  </a:lnTo>
                  <a:lnTo>
                    <a:pt x="28" y="30"/>
                  </a:lnTo>
                  <a:lnTo>
                    <a:pt x="32" y="24"/>
                  </a:lnTo>
                  <a:lnTo>
                    <a:pt x="34" y="18"/>
                  </a:lnTo>
                  <a:lnTo>
                    <a:pt x="34" y="18"/>
                  </a:lnTo>
                  <a:lnTo>
                    <a:pt x="32" y="12"/>
                  </a:lnTo>
                  <a:lnTo>
                    <a:pt x="28" y="6"/>
                  </a:lnTo>
                  <a:lnTo>
                    <a:pt x="24" y="2"/>
                  </a:lnTo>
                  <a:lnTo>
                    <a:pt x="1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981" name="Freeform 325"/>
            <p:cNvSpPr/>
            <p:nvPr/>
          </p:nvSpPr>
          <p:spPr bwMode="auto">
            <a:xfrm>
              <a:off x="4237038" y="1692275"/>
              <a:ext cx="53975" cy="53975"/>
            </a:xfrm>
            <a:custGeom>
              <a:avLst/>
              <a:gdLst/>
              <a:ahLst/>
              <a:cxnLst>
                <a:cxn ang="0">
                  <a:pos x="18" y="0"/>
                </a:cxn>
                <a:cxn ang="0">
                  <a:pos x="18" y="0"/>
                </a:cxn>
                <a:cxn ang="0">
                  <a:pos x="10" y="2"/>
                </a:cxn>
                <a:cxn ang="0">
                  <a:pos x="6" y="6"/>
                </a:cxn>
                <a:cxn ang="0">
                  <a:pos x="2" y="12"/>
                </a:cxn>
                <a:cxn ang="0">
                  <a:pos x="0" y="18"/>
                </a:cxn>
                <a:cxn ang="0">
                  <a:pos x="0" y="18"/>
                </a:cxn>
                <a:cxn ang="0">
                  <a:pos x="2" y="24"/>
                </a:cxn>
                <a:cxn ang="0">
                  <a:pos x="6" y="30"/>
                </a:cxn>
                <a:cxn ang="0">
                  <a:pos x="10" y="34"/>
                </a:cxn>
                <a:cxn ang="0">
                  <a:pos x="18" y="34"/>
                </a:cxn>
                <a:cxn ang="0">
                  <a:pos x="18" y="34"/>
                </a:cxn>
                <a:cxn ang="0">
                  <a:pos x="24" y="34"/>
                </a:cxn>
                <a:cxn ang="0">
                  <a:pos x="28" y="30"/>
                </a:cxn>
                <a:cxn ang="0">
                  <a:pos x="32" y="24"/>
                </a:cxn>
                <a:cxn ang="0">
                  <a:pos x="34" y="18"/>
                </a:cxn>
                <a:cxn ang="0">
                  <a:pos x="34" y="18"/>
                </a:cxn>
                <a:cxn ang="0">
                  <a:pos x="32" y="12"/>
                </a:cxn>
                <a:cxn ang="0">
                  <a:pos x="28" y="6"/>
                </a:cxn>
                <a:cxn ang="0">
                  <a:pos x="24" y="2"/>
                </a:cxn>
                <a:cxn ang="0">
                  <a:pos x="18" y="0"/>
                </a:cxn>
              </a:cxnLst>
              <a:rect l="0" t="0" r="r" b="b"/>
              <a:pathLst>
                <a:path w="34" h="34">
                  <a:moveTo>
                    <a:pt x="18" y="0"/>
                  </a:moveTo>
                  <a:lnTo>
                    <a:pt x="18" y="0"/>
                  </a:lnTo>
                  <a:lnTo>
                    <a:pt x="10" y="2"/>
                  </a:lnTo>
                  <a:lnTo>
                    <a:pt x="6" y="6"/>
                  </a:lnTo>
                  <a:lnTo>
                    <a:pt x="2" y="12"/>
                  </a:lnTo>
                  <a:lnTo>
                    <a:pt x="0" y="18"/>
                  </a:lnTo>
                  <a:lnTo>
                    <a:pt x="0" y="18"/>
                  </a:lnTo>
                  <a:lnTo>
                    <a:pt x="2" y="24"/>
                  </a:lnTo>
                  <a:lnTo>
                    <a:pt x="6" y="30"/>
                  </a:lnTo>
                  <a:lnTo>
                    <a:pt x="10" y="34"/>
                  </a:lnTo>
                  <a:lnTo>
                    <a:pt x="18" y="34"/>
                  </a:lnTo>
                  <a:lnTo>
                    <a:pt x="18" y="34"/>
                  </a:lnTo>
                  <a:lnTo>
                    <a:pt x="24" y="34"/>
                  </a:lnTo>
                  <a:lnTo>
                    <a:pt x="28" y="30"/>
                  </a:lnTo>
                  <a:lnTo>
                    <a:pt x="32" y="24"/>
                  </a:lnTo>
                  <a:lnTo>
                    <a:pt x="34" y="18"/>
                  </a:lnTo>
                  <a:lnTo>
                    <a:pt x="34" y="18"/>
                  </a:lnTo>
                  <a:lnTo>
                    <a:pt x="32" y="12"/>
                  </a:lnTo>
                  <a:lnTo>
                    <a:pt x="28" y="6"/>
                  </a:lnTo>
                  <a:lnTo>
                    <a:pt x="24" y="2"/>
                  </a:lnTo>
                  <a:lnTo>
                    <a:pt x="1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982" name="Freeform 326"/>
            <p:cNvSpPr/>
            <p:nvPr/>
          </p:nvSpPr>
          <p:spPr bwMode="auto">
            <a:xfrm>
              <a:off x="5341938" y="1390650"/>
              <a:ext cx="50800" cy="53975"/>
            </a:xfrm>
            <a:custGeom>
              <a:avLst/>
              <a:gdLst/>
              <a:ahLst/>
              <a:cxnLst>
                <a:cxn ang="0">
                  <a:pos x="16" y="0"/>
                </a:cxn>
                <a:cxn ang="0">
                  <a:pos x="16" y="0"/>
                </a:cxn>
                <a:cxn ang="0">
                  <a:pos x="10" y="2"/>
                </a:cxn>
                <a:cxn ang="0">
                  <a:pos x="4" y="6"/>
                </a:cxn>
                <a:cxn ang="0">
                  <a:pos x="0" y="10"/>
                </a:cxn>
                <a:cxn ang="0">
                  <a:pos x="0" y="18"/>
                </a:cxn>
                <a:cxn ang="0">
                  <a:pos x="0" y="18"/>
                </a:cxn>
                <a:cxn ang="0">
                  <a:pos x="0" y="24"/>
                </a:cxn>
                <a:cxn ang="0">
                  <a:pos x="4" y="28"/>
                </a:cxn>
                <a:cxn ang="0">
                  <a:pos x="10" y="32"/>
                </a:cxn>
                <a:cxn ang="0">
                  <a:pos x="16" y="34"/>
                </a:cxn>
                <a:cxn ang="0">
                  <a:pos x="16" y="34"/>
                </a:cxn>
                <a:cxn ang="0">
                  <a:pos x="22" y="32"/>
                </a:cxn>
                <a:cxn ang="0">
                  <a:pos x="28" y="28"/>
                </a:cxn>
                <a:cxn ang="0">
                  <a:pos x="32" y="24"/>
                </a:cxn>
                <a:cxn ang="0">
                  <a:pos x="32" y="18"/>
                </a:cxn>
                <a:cxn ang="0">
                  <a:pos x="32" y="18"/>
                </a:cxn>
                <a:cxn ang="0">
                  <a:pos x="32" y="10"/>
                </a:cxn>
                <a:cxn ang="0">
                  <a:pos x="28" y="6"/>
                </a:cxn>
                <a:cxn ang="0">
                  <a:pos x="22" y="2"/>
                </a:cxn>
                <a:cxn ang="0">
                  <a:pos x="16" y="0"/>
                </a:cxn>
              </a:cxnLst>
              <a:rect l="0" t="0" r="r" b="b"/>
              <a:pathLst>
                <a:path w="32" h="34">
                  <a:moveTo>
                    <a:pt x="16" y="0"/>
                  </a:moveTo>
                  <a:lnTo>
                    <a:pt x="16" y="0"/>
                  </a:lnTo>
                  <a:lnTo>
                    <a:pt x="10" y="2"/>
                  </a:lnTo>
                  <a:lnTo>
                    <a:pt x="4" y="6"/>
                  </a:lnTo>
                  <a:lnTo>
                    <a:pt x="0" y="10"/>
                  </a:lnTo>
                  <a:lnTo>
                    <a:pt x="0" y="18"/>
                  </a:lnTo>
                  <a:lnTo>
                    <a:pt x="0" y="18"/>
                  </a:lnTo>
                  <a:lnTo>
                    <a:pt x="0" y="24"/>
                  </a:lnTo>
                  <a:lnTo>
                    <a:pt x="4" y="28"/>
                  </a:lnTo>
                  <a:lnTo>
                    <a:pt x="10" y="32"/>
                  </a:lnTo>
                  <a:lnTo>
                    <a:pt x="16" y="34"/>
                  </a:lnTo>
                  <a:lnTo>
                    <a:pt x="16" y="34"/>
                  </a:lnTo>
                  <a:lnTo>
                    <a:pt x="22" y="32"/>
                  </a:lnTo>
                  <a:lnTo>
                    <a:pt x="28" y="28"/>
                  </a:lnTo>
                  <a:lnTo>
                    <a:pt x="32" y="24"/>
                  </a:lnTo>
                  <a:lnTo>
                    <a:pt x="32" y="18"/>
                  </a:lnTo>
                  <a:lnTo>
                    <a:pt x="32" y="18"/>
                  </a:lnTo>
                  <a:lnTo>
                    <a:pt x="32" y="10"/>
                  </a:lnTo>
                  <a:lnTo>
                    <a:pt x="28" y="6"/>
                  </a:lnTo>
                  <a:lnTo>
                    <a:pt x="22" y="2"/>
                  </a:lnTo>
                  <a:lnTo>
                    <a:pt x="1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983" name="Freeform 327"/>
            <p:cNvSpPr/>
            <p:nvPr/>
          </p:nvSpPr>
          <p:spPr bwMode="auto">
            <a:xfrm>
              <a:off x="5341938" y="1390650"/>
              <a:ext cx="50800" cy="53975"/>
            </a:xfrm>
            <a:custGeom>
              <a:avLst/>
              <a:gdLst/>
              <a:ahLst/>
              <a:cxnLst>
                <a:cxn ang="0">
                  <a:pos x="16" y="0"/>
                </a:cxn>
                <a:cxn ang="0">
                  <a:pos x="16" y="0"/>
                </a:cxn>
                <a:cxn ang="0">
                  <a:pos x="10" y="2"/>
                </a:cxn>
                <a:cxn ang="0">
                  <a:pos x="4" y="6"/>
                </a:cxn>
                <a:cxn ang="0">
                  <a:pos x="0" y="10"/>
                </a:cxn>
                <a:cxn ang="0">
                  <a:pos x="0" y="18"/>
                </a:cxn>
                <a:cxn ang="0">
                  <a:pos x="0" y="18"/>
                </a:cxn>
                <a:cxn ang="0">
                  <a:pos x="0" y="24"/>
                </a:cxn>
                <a:cxn ang="0">
                  <a:pos x="4" y="28"/>
                </a:cxn>
                <a:cxn ang="0">
                  <a:pos x="10" y="32"/>
                </a:cxn>
                <a:cxn ang="0">
                  <a:pos x="16" y="34"/>
                </a:cxn>
                <a:cxn ang="0">
                  <a:pos x="16" y="34"/>
                </a:cxn>
                <a:cxn ang="0">
                  <a:pos x="22" y="32"/>
                </a:cxn>
                <a:cxn ang="0">
                  <a:pos x="28" y="28"/>
                </a:cxn>
                <a:cxn ang="0">
                  <a:pos x="32" y="24"/>
                </a:cxn>
                <a:cxn ang="0">
                  <a:pos x="32" y="18"/>
                </a:cxn>
                <a:cxn ang="0">
                  <a:pos x="32" y="18"/>
                </a:cxn>
                <a:cxn ang="0">
                  <a:pos x="32" y="10"/>
                </a:cxn>
                <a:cxn ang="0">
                  <a:pos x="28" y="6"/>
                </a:cxn>
                <a:cxn ang="0">
                  <a:pos x="22" y="2"/>
                </a:cxn>
                <a:cxn ang="0">
                  <a:pos x="16" y="0"/>
                </a:cxn>
              </a:cxnLst>
              <a:rect l="0" t="0" r="r" b="b"/>
              <a:pathLst>
                <a:path w="32" h="34">
                  <a:moveTo>
                    <a:pt x="16" y="0"/>
                  </a:moveTo>
                  <a:lnTo>
                    <a:pt x="16" y="0"/>
                  </a:lnTo>
                  <a:lnTo>
                    <a:pt x="10" y="2"/>
                  </a:lnTo>
                  <a:lnTo>
                    <a:pt x="4" y="6"/>
                  </a:lnTo>
                  <a:lnTo>
                    <a:pt x="0" y="10"/>
                  </a:lnTo>
                  <a:lnTo>
                    <a:pt x="0" y="18"/>
                  </a:lnTo>
                  <a:lnTo>
                    <a:pt x="0" y="18"/>
                  </a:lnTo>
                  <a:lnTo>
                    <a:pt x="0" y="24"/>
                  </a:lnTo>
                  <a:lnTo>
                    <a:pt x="4" y="28"/>
                  </a:lnTo>
                  <a:lnTo>
                    <a:pt x="10" y="32"/>
                  </a:lnTo>
                  <a:lnTo>
                    <a:pt x="16" y="34"/>
                  </a:lnTo>
                  <a:lnTo>
                    <a:pt x="16" y="34"/>
                  </a:lnTo>
                  <a:lnTo>
                    <a:pt x="22" y="32"/>
                  </a:lnTo>
                  <a:lnTo>
                    <a:pt x="28" y="28"/>
                  </a:lnTo>
                  <a:lnTo>
                    <a:pt x="32" y="24"/>
                  </a:lnTo>
                  <a:lnTo>
                    <a:pt x="32" y="18"/>
                  </a:lnTo>
                  <a:lnTo>
                    <a:pt x="32" y="18"/>
                  </a:lnTo>
                  <a:lnTo>
                    <a:pt x="32" y="10"/>
                  </a:lnTo>
                  <a:lnTo>
                    <a:pt x="28" y="6"/>
                  </a:lnTo>
                  <a:lnTo>
                    <a:pt x="22" y="2"/>
                  </a:lnTo>
                  <a:lnTo>
                    <a:pt x="1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984" name="Freeform 328"/>
            <p:cNvSpPr/>
            <p:nvPr/>
          </p:nvSpPr>
          <p:spPr bwMode="auto">
            <a:xfrm>
              <a:off x="6418263" y="1276350"/>
              <a:ext cx="69850" cy="69850"/>
            </a:xfrm>
            <a:custGeom>
              <a:avLst/>
              <a:gdLst/>
              <a:ahLst/>
              <a:cxnLst>
                <a:cxn ang="0">
                  <a:pos x="22" y="0"/>
                </a:cxn>
                <a:cxn ang="0">
                  <a:pos x="22" y="0"/>
                </a:cxn>
                <a:cxn ang="0">
                  <a:pos x="14" y="2"/>
                </a:cxn>
                <a:cxn ang="0">
                  <a:pos x="6" y="6"/>
                </a:cxn>
                <a:cxn ang="0">
                  <a:pos x="2" y="14"/>
                </a:cxn>
                <a:cxn ang="0">
                  <a:pos x="0" y="22"/>
                </a:cxn>
                <a:cxn ang="0">
                  <a:pos x="0" y="22"/>
                </a:cxn>
                <a:cxn ang="0">
                  <a:pos x="2" y="30"/>
                </a:cxn>
                <a:cxn ang="0">
                  <a:pos x="6" y="38"/>
                </a:cxn>
                <a:cxn ang="0">
                  <a:pos x="14" y="42"/>
                </a:cxn>
                <a:cxn ang="0">
                  <a:pos x="22" y="44"/>
                </a:cxn>
                <a:cxn ang="0">
                  <a:pos x="22" y="44"/>
                </a:cxn>
                <a:cxn ang="0">
                  <a:pos x="30" y="42"/>
                </a:cxn>
                <a:cxn ang="0">
                  <a:pos x="38" y="38"/>
                </a:cxn>
                <a:cxn ang="0">
                  <a:pos x="42" y="30"/>
                </a:cxn>
                <a:cxn ang="0">
                  <a:pos x="44" y="22"/>
                </a:cxn>
                <a:cxn ang="0">
                  <a:pos x="44" y="22"/>
                </a:cxn>
                <a:cxn ang="0">
                  <a:pos x="42" y="14"/>
                </a:cxn>
                <a:cxn ang="0">
                  <a:pos x="38" y="6"/>
                </a:cxn>
                <a:cxn ang="0">
                  <a:pos x="30" y="2"/>
                </a:cxn>
                <a:cxn ang="0">
                  <a:pos x="22" y="0"/>
                </a:cxn>
              </a:cxnLst>
              <a:rect l="0" t="0" r="r" b="b"/>
              <a:pathLst>
                <a:path w="44" h="44">
                  <a:moveTo>
                    <a:pt x="22" y="0"/>
                  </a:moveTo>
                  <a:lnTo>
                    <a:pt x="22" y="0"/>
                  </a:lnTo>
                  <a:lnTo>
                    <a:pt x="14" y="2"/>
                  </a:lnTo>
                  <a:lnTo>
                    <a:pt x="6" y="6"/>
                  </a:lnTo>
                  <a:lnTo>
                    <a:pt x="2" y="14"/>
                  </a:lnTo>
                  <a:lnTo>
                    <a:pt x="0" y="22"/>
                  </a:lnTo>
                  <a:lnTo>
                    <a:pt x="0" y="22"/>
                  </a:lnTo>
                  <a:lnTo>
                    <a:pt x="2" y="30"/>
                  </a:lnTo>
                  <a:lnTo>
                    <a:pt x="6" y="38"/>
                  </a:lnTo>
                  <a:lnTo>
                    <a:pt x="14" y="42"/>
                  </a:lnTo>
                  <a:lnTo>
                    <a:pt x="22" y="44"/>
                  </a:lnTo>
                  <a:lnTo>
                    <a:pt x="22" y="44"/>
                  </a:lnTo>
                  <a:lnTo>
                    <a:pt x="30" y="42"/>
                  </a:lnTo>
                  <a:lnTo>
                    <a:pt x="38" y="38"/>
                  </a:lnTo>
                  <a:lnTo>
                    <a:pt x="42" y="30"/>
                  </a:lnTo>
                  <a:lnTo>
                    <a:pt x="44" y="22"/>
                  </a:lnTo>
                  <a:lnTo>
                    <a:pt x="44" y="22"/>
                  </a:lnTo>
                  <a:lnTo>
                    <a:pt x="42" y="14"/>
                  </a:lnTo>
                  <a:lnTo>
                    <a:pt x="38" y="6"/>
                  </a:lnTo>
                  <a:lnTo>
                    <a:pt x="30" y="2"/>
                  </a:lnTo>
                  <a:lnTo>
                    <a:pt x="2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985" name="Freeform 329"/>
            <p:cNvSpPr/>
            <p:nvPr/>
          </p:nvSpPr>
          <p:spPr bwMode="auto">
            <a:xfrm>
              <a:off x="6418263" y="1276350"/>
              <a:ext cx="69850" cy="69850"/>
            </a:xfrm>
            <a:custGeom>
              <a:avLst/>
              <a:gdLst/>
              <a:ahLst/>
              <a:cxnLst>
                <a:cxn ang="0">
                  <a:pos x="22" y="0"/>
                </a:cxn>
                <a:cxn ang="0">
                  <a:pos x="22" y="0"/>
                </a:cxn>
                <a:cxn ang="0">
                  <a:pos x="14" y="2"/>
                </a:cxn>
                <a:cxn ang="0">
                  <a:pos x="6" y="6"/>
                </a:cxn>
                <a:cxn ang="0">
                  <a:pos x="2" y="14"/>
                </a:cxn>
                <a:cxn ang="0">
                  <a:pos x="0" y="22"/>
                </a:cxn>
                <a:cxn ang="0">
                  <a:pos x="0" y="22"/>
                </a:cxn>
                <a:cxn ang="0">
                  <a:pos x="2" y="30"/>
                </a:cxn>
                <a:cxn ang="0">
                  <a:pos x="6" y="38"/>
                </a:cxn>
                <a:cxn ang="0">
                  <a:pos x="14" y="42"/>
                </a:cxn>
                <a:cxn ang="0">
                  <a:pos x="22" y="44"/>
                </a:cxn>
                <a:cxn ang="0">
                  <a:pos x="22" y="44"/>
                </a:cxn>
                <a:cxn ang="0">
                  <a:pos x="30" y="42"/>
                </a:cxn>
                <a:cxn ang="0">
                  <a:pos x="38" y="38"/>
                </a:cxn>
                <a:cxn ang="0">
                  <a:pos x="42" y="30"/>
                </a:cxn>
                <a:cxn ang="0">
                  <a:pos x="44" y="22"/>
                </a:cxn>
                <a:cxn ang="0">
                  <a:pos x="44" y="22"/>
                </a:cxn>
                <a:cxn ang="0">
                  <a:pos x="42" y="14"/>
                </a:cxn>
                <a:cxn ang="0">
                  <a:pos x="38" y="6"/>
                </a:cxn>
                <a:cxn ang="0">
                  <a:pos x="30" y="2"/>
                </a:cxn>
                <a:cxn ang="0">
                  <a:pos x="22" y="0"/>
                </a:cxn>
              </a:cxnLst>
              <a:rect l="0" t="0" r="r" b="b"/>
              <a:pathLst>
                <a:path w="44" h="44">
                  <a:moveTo>
                    <a:pt x="22" y="0"/>
                  </a:moveTo>
                  <a:lnTo>
                    <a:pt x="22" y="0"/>
                  </a:lnTo>
                  <a:lnTo>
                    <a:pt x="14" y="2"/>
                  </a:lnTo>
                  <a:lnTo>
                    <a:pt x="6" y="6"/>
                  </a:lnTo>
                  <a:lnTo>
                    <a:pt x="2" y="14"/>
                  </a:lnTo>
                  <a:lnTo>
                    <a:pt x="0" y="22"/>
                  </a:lnTo>
                  <a:lnTo>
                    <a:pt x="0" y="22"/>
                  </a:lnTo>
                  <a:lnTo>
                    <a:pt x="2" y="30"/>
                  </a:lnTo>
                  <a:lnTo>
                    <a:pt x="6" y="38"/>
                  </a:lnTo>
                  <a:lnTo>
                    <a:pt x="14" y="42"/>
                  </a:lnTo>
                  <a:lnTo>
                    <a:pt x="22" y="44"/>
                  </a:lnTo>
                  <a:lnTo>
                    <a:pt x="22" y="44"/>
                  </a:lnTo>
                  <a:lnTo>
                    <a:pt x="30" y="42"/>
                  </a:lnTo>
                  <a:lnTo>
                    <a:pt x="38" y="38"/>
                  </a:lnTo>
                  <a:lnTo>
                    <a:pt x="42" y="30"/>
                  </a:lnTo>
                  <a:lnTo>
                    <a:pt x="44" y="22"/>
                  </a:lnTo>
                  <a:lnTo>
                    <a:pt x="44" y="22"/>
                  </a:lnTo>
                  <a:lnTo>
                    <a:pt x="42" y="14"/>
                  </a:lnTo>
                  <a:lnTo>
                    <a:pt x="38" y="6"/>
                  </a:lnTo>
                  <a:lnTo>
                    <a:pt x="30" y="2"/>
                  </a:lnTo>
                  <a:lnTo>
                    <a:pt x="22"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986" name="Freeform 330"/>
            <p:cNvSpPr/>
            <p:nvPr/>
          </p:nvSpPr>
          <p:spPr bwMode="auto">
            <a:xfrm>
              <a:off x="1277938" y="574675"/>
              <a:ext cx="69850" cy="73025"/>
            </a:xfrm>
            <a:custGeom>
              <a:avLst/>
              <a:gdLst/>
              <a:ahLst/>
              <a:cxnLst>
                <a:cxn ang="0">
                  <a:pos x="22" y="0"/>
                </a:cxn>
                <a:cxn ang="0">
                  <a:pos x="22" y="0"/>
                </a:cxn>
                <a:cxn ang="0">
                  <a:pos x="12" y="2"/>
                </a:cxn>
                <a:cxn ang="0">
                  <a:pos x="6" y="6"/>
                </a:cxn>
                <a:cxn ang="0">
                  <a:pos x="0" y="14"/>
                </a:cxn>
                <a:cxn ang="0">
                  <a:pos x="0" y="22"/>
                </a:cxn>
                <a:cxn ang="0">
                  <a:pos x="0" y="22"/>
                </a:cxn>
                <a:cxn ang="0">
                  <a:pos x="0" y="32"/>
                </a:cxn>
                <a:cxn ang="0">
                  <a:pos x="6" y="38"/>
                </a:cxn>
                <a:cxn ang="0">
                  <a:pos x="12" y="44"/>
                </a:cxn>
                <a:cxn ang="0">
                  <a:pos x="22" y="46"/>
                </a:cxn>
                <a:cxn ang="0">
                  <a:pos x="22" y="46"/>
                </a:cxn>
                <a:cxn ang="0">
                  <a:pos x="30" y="44"/>
                </a:cxn>
                <a:cxn ang="0">
                  <a:pos x="38" y="38"/>
                </a:cxn>
                <a:cxn ang="0">
                  <a:pos x="42" y="32"/>
                </a:cxn>
                <a:cxn ang="0">
                  <a:pos x="44" y="22"/>
                </a:cxn>
                <a:cxn ang="0">
                  <a:pos x="44" y="22"/>
                </a:cxn>
                <a:cxn ang="0">
                  <a:pos x="42" y="14"/>
                </a:cxn>
                <a:cxn ang="0">
                  <a:pos x="38" y="6"/>
                </a:cxn>
                <a:cxn ang="0">
                  <a:pos x="30" y="2"/>
                </a:cxn>
                <a:cxn ang="0">
                  <a:pos x="22" y="0"/>
                </a:cxn>
              </a:cxnLst>
              <a:rect l="0" t="0" r="r" b="b"/>
              <a:pathLst>
                <a:path w="44" h="46">
                  <a:moveTo>
                    <a:pt x="22" y="0"/>
                  </a:moveTo>
                  <a:lnTo>
                    <a:pt x="22" y="0"/>
                  </a:lnTo>
                  <a:lnTo>
                    <a:pt x="12" y="2"/>
                  </a:lnTo>
                  <a:lnTo>
                    <a:pt x="6" y="6"/>
                  </a:lnTo>
                  <a:lnTo>
                    <a:pt x="0" y="14"/>
                  </a:lnTo>
                  <a:lnTo>
                    <a:pt x="0" y="22"/>
                  </a:lnTo>
                  <a:lnTo>
                    <a:pt x="0" y="22"/>
                  </a:lnTo>
                  <a:lnTo>
                    <a:pt x="0" y="32"/>
                  </a:lnTo>
                  <a:lnTo>
                    <a:pt x="6" y="38"/>
                  </a:lnTo>
                  <a:lnTo>
                    <a:pt x="12" y="44"/>
                  </a:lnTo>
                  <a:lnTo>
                    <a:pt x="22" y="46"/>
                  </a:lnTo>
                  <a:lnTo>
                    <a:pt x="22" y="46"/>
                  </a:lnTo>
                  <a:lnTo>
                    <a:pt x="30" y="44"/>
                  </a:lnTo>
                  <a:lnTo>
                    <a:pt x="38" y="38"/>
                  </a:lnTo>
                  <a:lnTo>
                    <a:pt x="42" y="32"/>
                  </a:lnTo>
                  <a:lnTo>
                    <a:pt x="44" y="22"/>
                  </a:lnTo>
                  <a:lnTo>
                    <a:pt x="44" y="22"/>
                  </a:lnTo>
                  <a:lnTo>
                    <a:pt x="42" y="14"/>
                  </a:lnTo>
                  <a:lnTo>
                    <a:pt x="38" y="6"/>
                  </a:lnTo>
                  <a:lnTo>
                    <a:pt x="30" y="2"/>
                  </a:lnTo>
                  <a:lnTo>
                    <a:pt x="2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987" name="Freeform 331"/>
            <p:cNvSpPr/>
            <p:nvPr/>
          </p:nvSpPr>
          <p:spPr bwMode="auto">
            <a:xfrm>
              <a:off x="1277938" y="574675"/>
              <a:ext cx="69850" cy="73025"/>
            </a:xfrm>
            <a:custGeom>
              <a:avLst/>
              <a:gdLst/>
              <a:ahLst/>
              <a:cxnLst>
                <a:cxn ang="0">
                  <a:pos x="22" y="0"/>
                </a:cxn>
                <a:cxn ang="0">
                  <a:pos x="22" y="0"/>
                </a:cxn>
                <a:cxn ang="0">
                  <a:pos x="12" y="2"/>
                </a:cxn>
                <a:cxn ang="0">
                  <a:pos x="6" y="6"/>
                </a:cxn>
                <a:cxn ang="0">
                  <a:pos x="0" y="14"/>
                </a:cxn>
                <a:cxn ang="0">
                  <a:pos x="0" y="22"/>
                </a:cxn>
                <a:cxn ang="0">
                  <a:pos x="0" y="22"/>
                </a:cxn>
                <a:cxn ang="0">
                  <a:pos x="0" y="32"/>
                </a:cxn>
                <a:cxn ang="0">
                  <a:pos x="6" y="38"/>
                </a:cxn>
                <a:cxn ang="0">
                  <a:pos x="12" y="44"/>
                </a:cxn>
                <a:cxn ang="0">
                  <a:pos x="22" y="46"/>
                </a:cxn>
                <a:cxn ang="0">
                  <a:pos x="22" y="46"/>
                </a:cxn>
                <a:cxn ang="0">
                  <a:pos x="30" y="44"/>
                </a:cxn>
                <a:cxn ang="0">
                  <a:pos x="38" y="38"/>
                </a:cxn>
                <a:cxn ang="0">
                  <a:pos x="42" y="32"/>
                </a:cxn>
                <a:cxn ang="0">
                  <a:pos x="44" y="22"/>
                </a:cxn>
                <a:cxn ang="0">
                  <a:pos x="44" y="22"/>
                </a:cxn>
                <a:cxn ang="0">
                  <a:pos x="42" y="14"/>
                </a:cxn>
                <a:cxn ang="0">
                  <a:pos x="38" y="6"/>
                </a:cxn>
                <a:cxn ang="0">
                  <a:pos x="30" y="2"/>
                </a:cxn>
                <a:cxn ang="0">
                  <a:pos x="22" y="0"/>
                </a:cxn>
              </a:cxnLst>
              <a:rect l="0" t="0" r="r" b="b"/>
              <a:pathLst>
                <a:path w="44" h="46">
                  <a:moveTo>
                    <a:pt x="22" y="0"/>
                  </a:moveTo>
                  <a:lnTo>
                    <a:pt x="22" y="0"/>
                  </a:lnTo>
                  <a:lnTo>
                    <a:pt x="12" y="2"/>
                  </a:lnTo>
                  <a:lnTo>
                    <a:pt x="6" y="6"/>
                  </a:lnTo>
                  <a:lnTo>
                    <a:pt x="0" y="14"/>
                  </a:lnTo>
                  <a:lnTo>
                    <a:pt x="0" y="22"/>
                  </a:lnTo>
                  <a:lnTo>
                    <a:pt x="0" y="22"/>
                  </a:lnTo>
                  <a:lnTo>
                    <a:pt x="0" y="32"/>
                  </a:lnTo>
                  <a:lnTo>
                    <a:pt x="6" y="38"/>
                  </a:lnTo>
                  <a:lnTo>
                    <a:pt x="12" y="44"/>
                  </a:lnTo>
                  <a:lnTo>
                    <a:pt x="22" y="46"/>
                  </a:lnTo>
                  <a:lnTo>
                    <a:pt x="22" y="46"/>
                  </a:lnTo>
                  <a:lnTo>
                    <a:pt x="30" y="44"/>
                  </a:lnTo>
                  <a:lnTo>
                    <a:pt x="38" y="38"/>
                  </a:lnTo>
                  <a:lnTo>
                    <a:pt x="42" y="32"/>
                  </a:lnTo>
                  <a:lnTo>
                    <a:pt x="44" y="22"/>
                  </a:lnTo>
                  <a:lnTo>
                    <a:pt x="44" y="22"/>
                  </a:lnTo>
                  <a:lnTo>
                    <a:pt x="42" y="14"/>
                  </a:lnTo>
                  <a:lnTo>
                    <a:pt x="38" y="6"/>
                  </a:lnTo>
                  <a:lnTo>
                    <a:pt x="30" y="2"/>
                  </a:lnTo>
                  <a:lnTo>
                    <a:pt x="22"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988" name="Freeform 332"/>
            <p:cNvSpPr/>
            <p:nvPr/>
          </p:nvSpPr>
          <p:spPr bwMode="auto">
            <a:xfrm>
              <a:off x="4637088" y="1800225"/>
              <a:ext cx="34925" cy="34925"/>
            </a:xfrm>
            <a:custGeom>
              <a:avLst/>
              <a:gdLst/>
              <a:ahLst/>
              <a:cxnLst>
                <a:cxn ang="0">
                  <a:pos x="12" y="0"/>
                </a:cxn>
                <a:cxn ang="0">
                  <a:pos x="12" y="0"/>
                </a:cxn>
                <a:cxn ang="0">
                  <a:pos x="8" y="0"/>
                </a:cxn>
                <a:cxn ang="0">
                  <a:pos x="4" y="4"/>
                </a:cxn>
                <a:cxn ang="0">
                  <a:pos x="2" y="6"/>
                </a:cxn>
                <a:cxn ang="0">
                  <a:pos x="0" y="12"/>
                </a:cxn>
                <a:cxn ang="0">
                  <a:pos x="0" y="12"/>
                </a:cxn>
                <a:cxn ang="0">
                  <a:pos x="2" y="16"/>
                </a:cxn>
                <a:cxn ang="0">
                  <a:pos x="4" y="20"/>
                </a:cxn>
                <a:cxn ang="0">
                  <a:pos x="8" y="22"/>
                </a:cxn>
                <a:cxn ang="0">
                  <a:pos x="12" y="22"/>
                </a:cxn>
                <a:cxn ang="0">
                  <a:pos x="12" y="22"/>
                </a:cxn>
                <a:cxn ang="0">
                  <a:pos x="16" y="22"/>
                </a:cxn>
                <a:cxn ang="0">
                  <a:pos x="20" y="20"/>
                </a:cxn>
                <a:cxn ang="0">
                  <a:pos x="22" y="16"/>
                </a:cxn>
                <a:cxn ang="0">
                  <a:pos x="22" y="12"/>
                </a:cxn>
                <a:cxn ang="0">
                  <a:pos x="22" y="12"/>
                </a:cxn>
                <a:cxn ang="0">
                  <a:pos x="22" y="6"/>
                </a:cxn>
                <a:cxn ang="0">
                  <a:pos x="20" y="4"/>
                </a:cxn>
                <a:cxn ang="0">
                  <a:pos x="16" y="0"/>
                </a:cxn>
                <a:cxn ang="0">
                  <a:pos x="12" y="0"/>
                </a:cxn>
              </a:cxnLst>
              <a:rect l="0" t="0" r="r" b="b"/>
              <a:pathLst>
                <a:path w="22" h="22">
                  <a:moveTo>
                    <a:pt x="12" y="0"/>
                  </a:moveTo>
                  <a:lnTo>
                    <a:pt x="12" y="0"/>
                  </a:lnTo>
                  <a:lnTo>
                    <a:pt x="8" y="0"/>
                  </a:lnTo>
                  <a:lnTo>
                    <a:pt x="4" y="4"/>
                  </a:lnTo>
                  <a:lnTo>
                    <a:pt x="2" y="6"/>
                  </a:lnTo>
                  <a:lnTo>
                    <a:pt x="0" y="12"/>
                  </a:lnTo>
                  <a:lnTo>
                    <a:pt x="0" y="12"/>
                  </a:lnTo>
                  <a:lnTo>
                    <a:pt x="2" y="16"/>
                  </a:lnTo>
                  <a:lnTo>
                    <a:pt x="4" y="20"/>
                  </a:lnTo>
                  <a:lnTo>
                    <a:pt x="8" y="22"/>
                  </a:lnTo>
                  <a:lnTo>
                    <a:pt x="12" y="22"/>
                  </a:lnTo>
                  <a:lnTo>
                    <a:pt x="12" y="22"/>
                  </a:lnTo>
                  <a:lnTo>
                    <a:pt x="16" y="22"/>
                  </a:lnTo>
                  <a:lnTo>
                    <a:pt x="20" y="20"/>
                  </a:lnTo>
                  <a:lnTo>
                    <a:pt x="22" y="16"/>
                  </a:lnTo>
                  <a:lnTo>
                    <a:pt x="22" y="12"/>
                  </a:lnTo>
                  <a:lnTo>
                    <a:pt x="22" y="12"/>
                  </a:lnTo>
                  <a:lnTo>
                    <a:pt x="22" y="6"/>
                  </a:lnTo>
                  <a:lnTo>
                    <a:pt x="20" y="4"/>
                  </a:lnTo>
                  <a:lnTo>
                    <a:pt x="16" y="0"/>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989" name="Freeform 333"/>
            <p:cNvSpPr/>
            <p:nvPr/>
          </p:nvSpPr>
          <p:spPr bwMode="auto">
            <a:xfrm>
              <a:off x="4637088" y="1800225"/>
              <a:ext cx="34925" cy="34925"/>
            </a:xfrm>
            <a:custGeom>
              <a:avLst/>
              <a:gdLst/>
              <a:ahLst/>
              <a:cxnLst>
                <a:cxn ang="0">
                  <a:pos x="12" y="0"/>
                </a:cxn>
                <a:cxn ang="0">
                  <a:pos x="12" y="0"/>
                </a:cxn>
                <a:cxn ang="0">
                  <a:pos x="8" y="0"/>
                </a:cxn>
                <a:cxn ang="0">
                  <a:pos x="4" y="4"/>
                </a:cxn>
                <a:cxn ang="0">
                  <a:pos x="2" y="6"/>
                </a:cxn>
                <a:cxn ang="0">
                  <a:pos x="0" y="12"/>
                </a:cxn>
                <a:cxn ang="0">
                  <a:pos x="0" y="12"/>
                </a:cxn>
                <a:cxn ang="0">
                  <a:pos x="2" y="16"/>
                </a:cxn>
                <a:cxn ang="0">
                  <a:pos x="4" y="20"/>
                </a:cxn>
                <a:cxn ang="0">
                  <a:pos x="8" y="22"/>
                </a:cxn>
                <a:cxn ang="0">
                  <a:pos x="12" y="22"/>
                </a:cxn>
                <a:cxn ang="0">
                  <a:pos x="12" y="22"/>
                </a:cxn>
                <a:cxn ang="0">
                  <a:pos x="16" y="22"/>
                </a:cxn>
                <a:cxn ang="0">
                  <a:pos x="20" y="20"/>
                </a:cxn>
                <a:cxn ang="0">
                  <a:pos x="22" y="16"/>
                </a:cxn>
                <a:cxn ang="0">
                  <a:pos x="22" y="12"/>
                </a:cxn>
                <a:cxn ang="0">
                  <a:pos x="22" y="12"/>
                </a:cxn>
                <a:cxn ang="0">
                  <a:pos x="22" y="6"/>
                </a:cxn>
                <a:cxn ang="0">
                  <a:pos x="20" y="4"/>
                </a:cxn>
                <a:cxn ang="0">
                  <a:pos x="16" y="0"/>
                </a:cxn>
                <a:cxn ang="0">
                  <a:pos x="12" y="0"/>
                </a:cxn>
              </a:cxnLst>
              <a:rect l="0" t="0" r="r" b="b"/>
              <a:pathLst>
                <a:path w="22" h="22">
                  <a:moveTo>
                    <a:pt x="12" y="0"/>
                  </a:moveTo>
                  <a:lnTo>
                    <a:pt x="12" y="0"/>
                  </a:lnTo>
                  <a:lnTo>
                    <a:pt x="8" y="0"/>
                  </a:lnTo>
                  <a:lnTo>
                    <a:pt x="4" y="4"/>
                  </a:lnTo>
                  <a:lnTo>
                    <a:pt x="2" y="6"/>
                  </a:lnTo>
                  <a:lnTo>
                    <a:pt x="0" y="12"/>
                  </a:lnTo>
                  <a:lnTo>
                    <a:pt x="0" y="12"/>
                  </a:lnTo>
                  <a:lnTo>
                    <a:pt x="2" y="16"/>
                  </a:lnTo>
                  <a:lnTo>
                    <a:pt x="4" y="20"/>
                  </a:lnTo>
                  <a:lnTo>
                    <a:pt x="8" y="22"/>
                  </a:lnTo>
                  <a:lnTo>
                    <a:pt x="12" y="22"/>
                  </a:lnTo>
                  <a:lnTo>
                    <a:pt x="12" y="22"/>
                  </a:lnTo>
                  <a:lnTo>
                    <a:pt x="16" y="22"/>
                  </a:lnTo>
                  <a:lnTo>
                    <a:pt x="20" y="20"/>
                  </a:lnTo>
                  <a:lnTo>
                    <a:pt x="22" y="16"/>
                  </a:lnTo>
                  <a:lnTo>
                    <a:pt x="22" y="12"/>
                  </a:lnTo>
                  <a:lnTo>
                    <a:pt x="22" y="12"/>
                  </a:lnTo>
                  <a:lnTo>
                    <a:pt x="22" y="6"/>
                  </a:lnTo>
                  <a:lnTo>
                    <a:pt x="20" y="4"/>
                  </a:lnTo>
                  <a:lnTo>
                    <a:pt x="16" y="0"/>
                  </a:lnTo>
                  <a:lnTo>
                    <a:pt x="12"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990" name="Freeform 334"/>
            <p:cNvSpPr/>
            <p:nvPr/>
          </p:nvSpPr>
          <p:spPr bwMode="auto">
            <a:xfrm>
              <a:off x="4897438" y="1631950"/>
              <a:ext cx="50800" cy="50800"/>
            </a:xfrm>
            <a:custGeom>
              <a:avLst/>
              <a:gdLst/>
              <a:ahLst/>
              <a:cxnLst>
                <a:cxn ang="0">
                  <a:pos x="16" y="0"/>
                </a:cxn>
                <a:cxn ang="0">
                  <a:pos x="16" y="0"/>
                </a:cxn>
                <a:cxn ang="0">
                  <a:pos x="10" y="2"/>
                </a:cxn>
                <a:cxn ang="0">
                  <a:pos x="4" y="6"/>
                </a:cxn>
                <a:cxn ang="0">
                  <a:pos x="2" y="10"/>
                </a:cxn>
                <a:cxn ang="0">
                  <a:pos x="0" y="16"/>
                </a:cxn>
                <a:cxn ang="0">
                  <a:pos x="0" y="16"/>
                </a:cxn>
                <a:cxn ang="0">
                  <a:pos x="2" y="22"/>
                </a:cxn>
                <a:cxn ang="0">
                  <a:pos x="4" y="28"/>
                </a:cxn>
                <a:cxn ang="0">
                  <a:pos x="10" y="30"/>
                </a:cxn>
                <a:cxn ang="0">
                  <a:pos x="16" y="32"/>
                </a:cxn>
                <a:cxn ang="0">
                  <a:pos x="16" y="32"/>
                </a:cxn>
                <a:cxn ang="0">
                  <a:pos x="22" y="30"/>
                </a:cxn>
                <a:cxn ang="0">
                  <a:pos x="26" y="28"/>
                </a:cxn>
                <a:cxn ang="0">
                  <a:pos x="30" y="22"/>
                </a:cxn>
                <a:cxn ang="0">
                  <a:pos x="32" y="16"/>
                </a:cxn>
                <a:cxn ang="0">
                  <a:pos x="32" y="16"/>
                </a:cxn>
                <a:cxn ang="0">
                  <a:pos x="30" y="10"/>
                </a:cxn>
                <a:cxn ang="0">
                  <a:pos x="26" y="6"/>
                </a:cxn>
                <a:cxn ang="0">
                  <a:pos x="22" y="2"/>
                </a:cxn>
                <a:cxn ang="0">
                  <a:pos x="16" y="0"/>
                </a:cxn>
              </a:cxnLst>
              <a:rect l="0" t="0" r="r" b="b"/>
              <a:pathLst>
                <a:path w="32" h="32">
                  <a:moveTo>
                    <a:pt x="16" y="0"/>
                  </a:moveTo>
                  <a:lnTo>
                    <a:pt x="16" y="0"/>
                  </a:lnTo>
                  <a:lnTo>
                    <a:pt x="10" y="2"/>
                  </a:lnTo>
                  <a:lnTo>
                    <a:pt x="4" y="6"/>
                  </a:lnTo>
                  <a:lnTo>
                    <a:pt x="2" y="10"/>
                  </a:lnTo>
                  <a:lnTo>
                    <a:pt x="0" y="16"/>
                  </a:lnTo>
                  <a:lnTo>
                    <a:pt x="0" y="16"/>
                  </a:lnTo>
                  <a:lnTo>
                    <a:pt x="2" y="22"/>
                  </a:lnTo>
                  <a:lnTo>
                    <a:pt x="4" y="28"/>
                  </a:lnTo>
                  <a:lnTo>
                    <a:pt x="10" y="30"/>
                  </a:lnTo>
                  <a:lnTo>
                    <a:pt x="16" y="32"/>
                  </a:lnTo>
                  <a:lnTo>
                    <a:pt x="16" y="32"/>
                  </a:lnTo>
                  <a:lnTo>
                    <a:pt x="22" y="30"/>
                  </a:lnTo>
                  <a:lnTo>
                    <a:pt x="26" y="28"/>
                  </a:lnTo>
                  <a:lnTo>
                    <a:pt x="30" y="22"/>
                  </a:lnTo>
                  <a:lnTo>
                    <a:pt x="32" y="16"/>
                  </a:lnTo>
                  <a:lnTo>
                    <a:pt x="32" y="16"/>
                  </a:lnTo>
                  <a:lnTo>
                    <a:pt x="30" y="10"/>
                  </a:lnTo>
                  <a:lnTo>
                    <a:pt x="26" y="6"/>
                  </a:lnTo>
                  <a:lnTo>
                    <a:pt x="22" y="2"/>
                  </a:lnTo>
                  <a:lnTo>
                    <a:pt x="1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991" name="Freeform 335"/>
            <p:cNvSpPr/>
            <p:nvPr/>
          </p:nvSpPr>
          <p:spPr bwMode="auto">
            <a:xfrm>
              <a:off x="4897438" y="1631950"/>
              <a:ext cx="50800" cy="50800"/>
            </a:xfrm>
            <a:custGeom>
              <a:avLst/>
              <a:gdLst/>
              <a:ahLst/>
              <a:cxnLst>
                <a:cxn ang="0">
                  <a:pos x="16" y="0"/>
                </a:cxn>
                <a:cxn ang="0">
                  <a:pos x="16" y="0"/>
                </a:cxn>
                <a:cxn ang="0">
                  <a:pos x="10" y="2"/>
                </a:cxn>
                <a:cxn ang="0">
                  <a:pos x="4" y="6"/>
                </a:cxn>
                <a:cxn ang="0">
                  <a:pos x="2" y="10"/>
                </a:cxn>
                <a:cxn ang="0">
                  <a:pos x="0" y="16"/>
                </a:cxn>
                <a:cxn ang="0">
                  <a:pos x="0" y="16"/>
                </a:cxn>
                <a:cxn ang="0">
                  <a:pos x="2" y="22"/>
                </a:cxn>
                <a:cxn ang="0">
                  <a:pos x="4" y="28"/>
                </a:cxn>
                <a:cxn ang="0">
                  <a:pos x="10" y="30"/>
                </a:cxn>
                <a:cxn ang="0">
                  <a:pos x="16" y="32"/>
                </a:cxn>
                <a:cxn ang="0">
                  <a:pos x="16" y="32"/>
                </a:cxn>
                <a:cxn ang="0">
                  <a:pos x="22" y="30"/>
                </a:cxn>
                <a:cxn ang="0">
                  <a:pos x="26" y="28"/>
                </a:cxn>
                <a:cxn ang="0">
                  <a:pos x="30" y="22"/>
                </a:cxn>
                <a:cxn ang="0">
                  <a:pos x="32" y="16"/>
                </a:cxn>
                <a:cxn ang="0">
                  <a:pos x="32" y="16"/>
                </a:cxn>
                <a:cxn ang="0">
                  <a:pos x="30" y="10"/>
                </a:cxn>
                <a:cxn ang="0">
                  <a:pos x="26" y="6"/>
                </a:cxn>
                <a:cxn ang="0">
                  <a:pos x="22" y="2"/>
                </a:cxn>
                <a:cxn ang="0">
                  <a:pos x="16" y="0"/>
                </a:cxn>
              </a:cxnLst>
              <a:rect l="0" t="0" r="r" b="b"/>
              <a:pathLst>
                <a:path w="32" h="32">
                  <a:moveTo>
                    <a:pt x="16" y="0"/>
                  </a:moveTo>
                  <a:lnTo>
                    <a:pt x="16" y="0"/>
                  </a:lnTo>
                  <a:lnTo>
                    <a:pt x="10" y="2"/>
                  </a:lnTo>
                  <a:lnTo>
                    <a:pt x="4" y="6"/>
                  </a:lnTo>
                  <a:lnTo>
                    <a:pt x="2" y="10"/>
                  </a:lnTo>
                  <a:lnTo>
                    <a:pt x="0" y="16"/>
                  </a:lnTo>
                  <a:lnTo>
                    <a:pt x="0" y="16"/>
                  </a:lnTo>
                  <a:lnTo>
                    <a:pt x="2" y="22"/>
                  </a:lnTo>
                  <a:lnTo>
                    <a:pt x="4" y="28"/>
                  </a:lnTo>
                  <a:lnTo>
                    <a:pt x="10" y="30"/>
                  </a:lnTo>
                  <a:lnTo>
                    <a:pt x="16" y="32"/>
                  </a:lnTo>
                  <a:lnTo>
                    <a:pt x="16" y="32"/>
                  </a:lnTo>
                  <a:lnTo>
                    <a:pt x="22" y="30"/>
                  </a:lnTo>
                  <a:lnTo>
                    <a:pt x="26" y="28"/>
                  </a:lnTo>
                  <a:lnTo>
                    <a:pt x="30" y="22"/>
                  </a:lnTo>
                  <a:lnTo>
                    <a:pt x="32" y="16"/>
                  </a:lnTo>
                  <a:lnTo>
                    <a:pt x="32" y="16"/>
                  </a:lnTo>
                  <a:lnTo>
                    <a:pt x="30" y="10"/>
                  </a:lnTo>
                  <a:lnTo>
                    <a:pt x="26" y="6"/>
                  </a:lnTo>
                  <a:lnTo>
                    <a:pt x="22" y="2"/>
                  </a:lnTo>
                  <a:lnTo>
                    <a:pt x="1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992" name="Freeform 336"/>
            <p:cNvSpPr/>
            <p:nvPr/>
          </p:nvSpPr>
          <p:spPr bwMode="auto">
            <a:xfrm>
              <a:off x="6142038" y="1187450"/>
              <a:ext cx="34925" cy="34925"/>
            </a:xfrm>
            <a:custGeom>
              <a:avLst/>
              <a:gdLst/>
              <a:ahLst/>
              <a:cxnLst>
                <a:cxn ang="0">
                  <a:pos x="10" y="0"/>
                </a:cxn>
                <a:cxn ang="0">
                  <a:pos x="10" y="0"/>
                </a:cxn>
                <a:cxn ang="0">
                  <a:pos x="6" y="0"/>
                </a:cxn>
                <a:cxn ang="0">
                  <a:pos x="4" y="2"/>
                </a:cxn>
                <a:cxn ang="0">
                  <a:pos x="0" y="6"/>
                </a:cxn>
                <a:cxn ang="0">
                  <a:pos x="0" y="10"/>
                </a:cxn>
                <a:cxn ang="0">
                  <a:pos x="0" y="10"/>
                </a:cxn>
                <a:cxn ang="0">
                  <a:pos x="0" y="14"/>
                </a:cxn>
                <a:cxn ang="0">
                  <a:pos x="4" y="18"/>
                </a:cxn>
                <a:cxn ang="0">
                  <a:pos x="6" y="20"/>
                </a:cxn>
                <a:cxn ang="0">
                  <a:pos x="10" y="22"/>
                </a:cxn>
                <a:cxn ang="0">
                  <a:pos x="10" y="22"/>
                </a:cxn>
                <a:cxn ang="0">
                  <a:pos x="16" y="20"/>
                </a:cxn>
                <a:cxn ang="0">
                  <a:pos x="18" y="18"/>
                </a:cxn>
                <a:cxn ang="0">
                  <a:pos x="22" y="14"/>
                </a:cxn>
                <a:cxn ang="0">
                  <a:pos x="22" y="10"/>
                </a:cxn>
                <a:cxn ang="0">
                  <a:pos x="22" y="10"/>
                </a:cxn>
                <a:cxn ang="0">
                  <a:pos x="22" y="6"/>
                </a:cxn>
                <a:cxn ang="0">
                  <a:pos x="18" y="2"/>
                </a:cxn>
                <a:cxn ang="0">
                  <a:pos x="16" y="0"/>
                </a:cxn>
                <a:cxn ang="0">
                  <a:pos x="10" y="0"/>
                </a:cxn>
              </a:cxnLst>
              <a:rect l="0" t="0" r="r" b="b"/>
              <a:pathLst>
                <a:path w="22" h="22">
                  <a:moveTo>
                    <a:pt x="10" y="0"/>
                  </a:moveTo>
                  <a:lnTo>
                    <a:pt x="10" y="0"/>
                  </a:lnTo>
                  <a:lnTo>
                    <a:pt x="6" y="0"/>
                  </a:lnTo>
                  <a:lnTo>
                    <a:pt x="4" y="2"/>
                  </a:lnTo>
                  <a:lnTo>
                    <a:pt x="0" y="6"/>
                  </a:lnTo>
                  <a:lnTo>
                    <a:pt x="0" y="10"/>
                  </a:lnTo>
                  <a:lnTo>
                    <a:pt x="0" y="10"/>
                  </a:lnTo>
                  <a:lnTo>
                    <a:pt x="0" y="14"/>
                  </a:lnTo>
                  <a:lnTo>
                    <a:pt x="4" y="18"/>
                  </a:lnTo>
                  <a:lnTo>
                    <a:pt x="6" y="20"/>
                  </a:lnTo>
                  <a:lnTo>
                    <a:pt x="10" y="22"/>
                  </a:lnTo>
                  <a:lnTo>
                    <a:pt x="10" y="22"/>
                  </a:lnTo>
                  <a:lnTo>
                    <a:pt x="16" y="20"/>
                  </a:lnTo>
                  <a:lnTo>
                    <a:pt x="18" y="18"/>
                  </a:lnTo>
                  <a:lnTo>
                    <a:pt x="22" y="14"/>
                  </a:lnTo>
                  <a:lnTo>
                    <a:pt x="22" y="10"/>
                  </a:lnTo>
                  <a:lnTo>
                    <a:pt x="22" y="10"/>
                  </a:lnTo>
                  <a:lnTo>
                    <a:pt x="22" y="6"/>
                  </a:lnTo>
                  <a:lnTo>
                    <a:pt x="18" y="2"/>
                  </a:lnTo>
                  <a:lnTo>
                    <a:pt x="16" y="0"/>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993" name="Freeform 337"/>
            <p:cNvSpPr/>
            <p:nvPr/>
          </p:nvSpPr>
          <p:spPr bwMode="auto">
            <a:xfrm>
              <a:off x="6142038" y="1187450"/>
              <a:ext cx="34925" cy="34925"/>
            </a:xfrm>
            <a:custGeom>
              <a:avLst/>
              <a:gdLst/>
              <a:ahLst/>
              <a:cxnLst>
                <a:cxn ang="0">
                  <a:pos x="10" y="0"/>
                </a:cxn>
                <a:cxn ang="0">
                  <a:pos x="10" y="0"/>
                </a:cxn>
                <a:cxn ang="0">
                  <a:pos x="6" y="0"/>
                </a:cxn>
                <a:cxn ang="0">
                  <a:pos x="4" y="2"/>
                </a:cxn>
                <a:cxn ang="0">
                  <a:pos x="0" y="6"/>
                </a:cxn>
                <a:cxn ang="0">
                  <a:pos x="0" y="10"/>
                </a:cxn>
                <a:cxn ang="0">
                  <a:pos x="0" y="10"/>
                </a:cxn>
                <a:cxn ang="0">
                  <a:pos x="0" y="14"/>
                </a:cxn>
                <a:cxn ang="0">
                  <a:pos x="4" y="18"/>
                </a:cxn>
                <a:cxn ang="0">
                  <a:pos x="6" y="20"/>
                </a:cxn>
                <a:cxn ang="0">
                  <a:pos x="10" y="22"/>
                </a:cxn>
                <a:cxn ang="0">
                  <a:pos x="10" y="22"/>
                </a:cxn>
                <a:cxn ang="0">
                  <a:pos x="16" y="20"/>
                </a:cxn>
                <a:cxn ang="0">
                  <a:pos x="18" y="18"/>
                </a:cxn>
                <a:cxn ang="0">
                  <a:pos x="22" y="14"/>
                </a:cxn>
                <a:cxn ang="0">
                  <a:pos x="22" y="10"/>
                </a:cxn>
                <a:cxn ang="0">
                  <a:pos x="22" y="10"/>
                </a:cxn>
                <a:cxn ang="0">
                  <a:pos x="22" y="6"/>
                </a:cxn>
                <a:cxn ang="0">
                  <a:pos x="18" y="2"/>
                </a:cxn>
                <a:cxn ang="0">
                  <a:pos x="16" y="0"/>
                </a:cxn>
                <a:cxn ang="0">
                  <a:pos x="10" y="0"/>
                </a:cxn>
              </a:cxnLst>
              <a:rect l="0" t="0" r="r" b="b"/>
              <a:pathLst>
                <a:path w="22" h="22">
                  <a:moveTo>
                    <a:pt x="10" y="0"/>
                  </a:moveTo>
                  <a:lnTo>
                    <a:pt x="10" y="0"/>
                  </a:lnTo>
                  <a:lnTo>
                    <a:pt x="6" y="0"/>
                  </a:lnTo>
                  <a:lnTo>
                    <a:pt x="4" y="2"/>
                  </a:lnTo>
                  <a:lnTo>
                    <a:pt x="0" y="6"/>
                  </a:lnTo>
                  <a:lnTo>
                    <a:pt x="0" y="10"/>
                  </a:lnTo>
                  <a:lnTo>
                    <a:pt x="0" y="10"/>
                  </a:lnTo>
                  <a:lnTo>
                    <a:pt x="0" y="14"/>
                  </a:lnTo>
                  <a:lnTo>
                    <a:pt x="4" y="18"/>
                  </a:lnTo>
                  <a:lnTo>
                    <a:pt x="6" y="20"/>
                  </a:lnTo>
                  <a:lnTo>
                    <a:pt x="10" y="22"/>
                  </a:lnTo>
                  <a:lnTo>
                    <a:pt x="10" y="22"/>
                  </a:lnTo>
                  <a:lnTo>
                    <a:pt x="16" y="20"/>
                  </a:lnTo>
                  <a:lnTo>
                    <a:pt x="18" y="18"/>
                  </a:lnTo>
                  <a:lnTo>
                    <a:pt x="22" y="14"/>
                  </a:lnTo>
                  <a:lnTo>
                    <a:pt x="22" y="10"/>
                  </a:lnTo>
                  <a:lnTo>
                    <a:pt x="22" y="10"/>
                  </a:lnTo>
                  <a:lnTo>
                    <a:pt x="22" y="6"/>
                  </a:lnTo>
                  <a:lnTo>
                    <a:pt x="18" y="2"/>
                  </a:lnTo>
                  <a:lnTo>
                    <a:pt x="16" y="0"/>
                  </a:lnTo>
                  <a:lnTo>
                    <a:pt x="10"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994" name="Freeform 338"/>
            <p:cNvSpPr/>
            <p:nvPr/>
          </p:nvSpPr>
          <p:spPr bwMode="auto">
            <a:xfrm>
              <a:off x="5192713" y="1435100"/>
              <a:ext cx="34925" cy="34925"/>
            </a:xfrm>
            <a:custGeom>
              <a:avLst/>
              <a:gdLst/>
              <a:ahLst/>
              <a:cxnLst>
                <a:cxn ang="0">
                  <a:pos x="12" y="0"/>
                </a:cxn>
                <a:cxn ang="0">
                  <a:pos x="12" y="0"/>
                </a:cxn>
                <a:cxn ang="0">
                  <a:pos x="6" y="2"/>
                </a:cxn>
                <a:cxn ang="0">
                  <a:pos x="4" y="4"/>
                </a:cxn>
                <a:cxn ang="0">
                  <a:pos x="0" y="8"/>
                </a:cxn>
                <a:cxn ang="0">
                  <a:pos x="0" y="12"/>
                </a:cxn>
                <a:cxn ang="0">
                  <a:pos x="0" y="12"/>
                </a:cxn>
                <a:cxn ang="0">
                  <a:pos x="0" y="16"/>
                </a:cxn>
                <a:cxn ang="0">
                  <a:pos x="4" y="20"/>
                </a:cxn>
                <a:cxn ang="0">
                  <a:pos x="6" y="22"/>
                </a:cxn>
                <a:cxn ang="0">
                  <a:pos x="12" y="22"/>
                </a:cxn>
                <a:cxn ang="0">
                  <a:pos x="12" y="22"/>
                </a:cxn>
                <a:cxn ang="0">
                  <a:pos x="16" y="22"/>
                </a:cxn>
                <a:cxn ang="0">
                  <a:pos x="18" y="20"/>
                </a:cxn>
                <a:cxn ang="0">
                  <a:pos x="22" y="16"/>
                </a:cxn>
                <a:cxn ang="0">
                  <a:pos x="22" y="12"/>
                </a:cxn>
                <a:cxn ang="0">
                  <a:pos x="22" y="12"/>
                </a:cxn>
                <a:cxn ang="0">
                  <a:pos x="22" y="8"/>
                </a:cxn>
                <a:cxn ang="0">
                  <a:pos x="18" y="4"/>
                </a:cxn>
                <a:cxn ang="0">
                  <a:pos x="16" y="2"/>
                </a:cxn>
                <a:cxn ang="0">
                  <a:pos x="12" y="0"/>
                </a:cxn>
              </a:cxnLst>
              <a:rect l="0" t="0" r="r" b="b"/>
              <a:pathLst>
                <a:path w="22" h="22">
                  <a:moveTo>
                    <a:pt x="12" y="0"/>
                  </a:moveTo>
                  <a:lnTo>
                    <a:pt x="12" y="0"/>
                  </a:lnTo>
                  <a:lnTo>
                    <a:pt x="6" y="2"/>
                  </a:lnTo>
                  <a:lnTo>
                    <a:pt x="4" y="4"/>
                  </a:lnTo>
                  <a:lnTo>
                    <a:pt x="0" y="8"/>
                  </a:lnTo>
                  <a:lnTo>
                    <a:pt x="0" y="12"/>
                  </a:lnTo>
                  <a:lnTo>
                    <a:pt x="0" y="12"/>
                  </a:lnTo>
                  <a:lnTo>
                    <a:pt x="0" y="16"/>
                  </a:lnTo>
                  <a:lnTo>
                    <a:pt x="4" y="20"/>
                  </a:lnTo>
                  <a:lnTo>
                    <a:pt x="6" y="22"/>
                  </a:lnTo>
                  <a:lnTo>
                    <a:pt x="12" y="22"/>
                  </a:lnTo>
                  <a:lnTo>
                    <a:pt x="12" y="22"/>
                  </a:lnTo>
                  <a:lnTo>
                    <a:pt x="16" y="22"/>
                  </a:lnTo>
                  <a:lnTo>
                    <a:pt x="18" y="20"/>
                  </a:lnTo>
                  <a:lnTo>
                    <a:pt x="22" y="16"/>
                  </a:lnTo>
                  <a:lnTo>
                    <a:pt x="22" y="12"/>
                  </a:lnTo>
                  <a:lnTo>
                    <a:pt x="22" y="12"/>
                  </a:lnTo>
                  <a:lnTo>
                    <a:pt x="22" y="8"/>
                  </a:lnTo>
                  <a:lnTo>
                    <a:pt x="18" y="4"/>
                  </a:lnTo>
                  <a:lnTo>
                    <a:pt x="16" y="2"/>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995" name="Freeform 339"/>
            <p:cNvSpPr/>
            <p:nvPr/>
          </p:nvSpPr>
          <p:spPr bwMode="auto">
            <a:xfrm>
              <a:off x="5192713" y="1435100"/>
              <a:ext cx="34925" cy="34925"/>
            </a:xfrm>
            <a:custGeom>
              <a:avLst/>
              <a:gdLst/>
              <a:ahLst/>
              <a:cxnLst>
                <a:cxn ang="0">
                  <a:pos x="12" y="0"/>
                </a:cxn>
                <a:cxn ang="0">
                  <a:pos x="12" y="0"/>
                </a:cxn>
                <a:cxn ang="0">
                  <a:pos x="6" y="2"/>
                </a:cxn>
                <a:cxn ang="0">
                  <a:pos x="4" y="4"/>
                </a:cxn>
                <a:cxn ang="0">
                  <a:pos x="0" y="8"/>
                </a:cxn>
                <a:cxn ang="0">
                  <a:pos x="0" y="12"/>
                </a:cxn>
                <a:cxn ang="0">
                  <a:pos x="0" y="12"/>
                </a:cxn>
                <a:cxn ang="0">
                  <a:pos x="0" y="16"/>
                </a:cxn>
                <a:cxn ang="0">
                  <a:pos x="4" y="20"/>
                </a:cxn>
                <a:cxn ang="0">
                  <a:pos x="6" y="22"/>
                </a:cxn>
                <a:cxn ang="0">
                  <a:pos x="12" y="22"/>
                </a:cxn>
                <a:cxn ang="0">
                  <a:pos x="12" y="22"/>
                </a:cxn>
                <a:cxn ang="0">
                  <a:pos x="16" y="22"/>
                </a:cxn>
                <a:cxn ang="0">
                  <a:pos x="18" y="20"/>
                </a:cxn>
                <a:cxn ang="0">
                  <a:pos x="22" y="16"/>
                </a:cxn>
                <a:cxn ang="0">
                  <a:pos x="22" y="12"/>
                </a:cxn>
                <a:cxn ang="0">
                  <a:pos x="22" y="12"/>
                </a:cxn>
                <a:cxn ang="0">
                  <a:pos x="22" y="8"/>
                </a:cxn>
                <a:cxn ang="0">
                  <a:pos x="18" y="4"/>
                </a:cxn>
                <a:cxn ang="0">
                  <a:pos x="16" y="2"/>
                </a:cxn>
                <a:cxn ang="0">
                  <a:pos x="12" y="0"/>
                </a:cxn>
              </a:cxnLst>
              <a:rect l="0" t="0" r="r" b="b"/>
              <a:pathLst>
                <a:path w="22" h="22">
                  <a:moveTo>
                    <a:pt x="12" y="0"/>
                  </a:moveTo>
                  <a:lnTo>
                    <a:pt x="12" y="0"/>
                  </a:lnTo>
                  <a:lnTo>
                    <a:pt x="6" y="2"/>
                  </a:lnTo>
                  <a:lnTo>
                    <a:pt x="4" y="4"/>
                  </a:lnTo>
                  <a:lnTo>
                    <a:pt x="0" y="8"/>
                  </a:lnTo>
                  <a:lnTo>
                    <a:pt x="0" y="12"/>
                  </a:lnTo>
                  <a:lnTo>
                    <a:pt x="0" y="12"/>
                  </a:lnTo>
                  <a:lnTo>
                    <a:pt x="0" y="16"/>
                  </a:lnTo>
                  <a:lnTo>
                    <a:pt x="4" y="20"/>
                  </a:lnTo>
                  <a:lnTo>
                    <a:pt x="6" y="22"/>
                  </a:lnTo>
                  <a:lnTo>
                    <a:pt x="12" y="22"/>
                  </a:lnTo>
                  <a:lnTo>
                    <a:pt x="12" y="22"/>
                  </a:lnTo>
                  <a:lnTo>
                    <a:pt x="16" y="22"/>
                  </a:lnTo>
                  <a:lnTo>
                    <a:pt x="18" y="20"/>
                  </a:lnTo>
                  <a:lnTo>
                    <a:pt x="22" y="16"/>
                  </a:lnTo>
                  <a:lnTo>
                    <a:pt x="22" y="12"/>
                  </a:lnTo>
                  <a:lnTo>
                    <a:pt x="22" y="12"/>
                  </a:lnTo>
                  <a:lnTo>
                    <a:pt x="22" y="8"/>
                  </a:lnTo>
                  <a:lnTo>
                    <a:pt x="18" y="4"/>
                  </a:lnTo>
                  <a:lnTo>
                    <a:pt x="16" y="2"/>
                  </a:lnTo>
                  <a:lnTo>
                    <a:pt x="12"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996" name="Freeform 340"/>
            <p:cNvSpPr/>
            <p:nvPr/>
          </p:nvSpPr>
          <p:spPr bwMode="auto">
            <a:xfrm>
              <a:off x="6999288" y="1123950"/>
              <a:ext cx="34925" cy="34925"/>
            </a:xfrm>
            <a:custGeom>
              <a:avLst/>
              <a:gdLst/>
              <a:ahLst/>
              <a:cxnLst>
                <a:cxn ang="0">
                  <a:pos x="10" y="0"/>
                </a:cxn>
                <a:cxn ang="0">
                  <a:pos x="10" y="0"/>
                </a:cxn>
                <a:cxn ang="0">
                  <a:pos x="6" y="0"/>
                </a:cxn>
                <a:cxn ang="0">
                  <a:pos x="2" y="4"/>
                </a:cxn>
                <a:cxn ang="0">
                  <a:pos x="0" y="6"/>
                </a:cxn>
                <a:cxn ang="0">
                  <a:pos x="0" y="12"/>
                </a:cxn>
                <a:cxn ang="0">
                  <a:pos x="0" y="12"/>
                </a:cxn>
                <a:cxn ang="0">
                  <a:pos x="0" y="16"/>
                </a:cxn>
                <a:cxn ang="0">
                  <a:pos x="2" y="20"/>
                </a:cxn>
                <a:cxn ang="0">
                  <a:pos x="6" y="22"/>
                </a:cxn>
                <a:cxn ang="0">
                  <a:pos x="10" y="22"/>
                </a:cxn>
                <a:cxn ang="0">
                  <a:pos x="10" y="22"/>
                </a:cxn>
                <a:cxn ang="0">
                  <a:pos x="16" y="22"/>
                </a:cxn>
                <a:cxn ang="0">
                  <a:pos x="18" y="20"/>
                </a:cxn>
                <a:cxn ang="0">
                  <a:pos x="22" y="16"/>
                </a:cxn>
                <a:cxn ang="0">
                  <a:pos x="22" y="12"/>
                </a:cxn>
                <a:cxn ang="0">
                  <a:pos x="22" y="12"/>
                </a:cxn>
                <a:cxn ang="0">
                  <a:pos x="22" y="6"/>
                </a:cxn>
                <a:cxn ang="0">
                  <a:pos x="18" y="4"/>
                </a:cxn>
                <a:cxn ang="0">
                  <a:pos x="16" y="0"/>
                </a:cxn>
                <a:cxn ang="0">
                  <a:pos x="10" y="0"/>
                </a:cxn>
              </a:cxnLst>
              <a:rect l="0" t="0" r="r" b="b"/>
              <a:pathLst>
                <a:path w="22" h="22">
                  <a:moveTo>
                    <a:pt x="10" y="0"/>
                  </a:moveTo>
                  <a:lnTo>
                    <a:pt x="10" y="0"/>
                  </a:lnTo>
                  <a:lnTo>
                    <a:pt x="6" y="0"/>
                  </a:lnTo>
                  <a:lnTo>
                    <a:pt x="2" y="4"/>
                  </a:lnTo>
                  <a:lnTo>
                    <a:pt x="0" y="6"/>
                  </a:lnTo>
                  <a:lnTo>
                    <a:pt x="0" y="12"/>
                  </a:lnTo>
                  <a:lnTo>
                    <a:pt x="0" y="12"/>
                  </a:lnTo>
                  <a:lnTo>
                    <a:pt x="0" y="16"/>
                  </a:lnTo>
                  <a:lnTo>
                    <a:pt x="2" y="20"/>
                  </a:lnTo>
                  <a:lnTo>
                    <a:pt x="6" y="22"/>
                  </a:lnTo>
                  <a:lnTo>
                    <a:pt x="10" y="22"/>
                  </a:lnTo>
                  <a:lnTo>
                    <a:pt x="10" y="22"/>
                  </a:lnTo>
                  <a:lnTo>
                    <a:pt x="16" y="22"/>
                  </a:lnTo>
                  <a:lnTo>
                    <a:pt x="18" y="20"/>
                  </a:lnTo>
                  <a:lnTo>
                    <a:pt x="22" y="16"/>
                  </a:lnTo>
                  <a:lnTo>
                    <a:pt x="22" y="12"/>
                  </a:lnTo>
                  <a:lnTo>
                    <a:pt x="22" y="12"/>
                  </a:lnTo>
                  <a:lnTo>
                    <a:pt x="22" y="6"/>
                  </a:lnTo>
                  <a:lnTo>
                    <a:pt x="18" y="4"/>
                  </a:lnTo>
                  <a:lnTo>
                    <a:pt x="16" y="0"/>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997" name="Freeform 341"/>
            <p:cNvSpPr/>
            <p:nvPr/>
          </p:nvSpPr>
          <p:spPr bwMode="auto">
            <a:xfrm>
              <a:off x="6999288" y="1123950"/>
              <a:ext cx="34925" cy="34925"/>
            </a:xfrm>
            <a:custGeom>
              <a:avLst/>
              <a:gdLst/>
              <a:ahLst/>
              <a:cxnLst>
                <a:cxn ang="0">
                  <a:pos x="10" y="0"/>
                </a:cxn>
                <a:cxn ang="0">
                  <a:pos x="10" y="0"/>
                </a:cxn>
                <a:cxn ang="0">
                  <a:pos x="6" y="0"/>
                </a:cxn>
                <a:cxn ang="0">
                  <a:pos x="2" y="4"/>
                </a:cxn>
                <a:cxn ang="0">
                  <a:pos x="0" y="6"/>
                </a:cxn>
                <a:cxn ang="0">
                  <a:pos x="0" y="12"/>
                </a:cxn>
                <a:cxn ang="0">
                  <a:pos x="0" y="12"/>
                </a:cxn>
                <a:cxn ang="0">
                  <a:pos x="0" y="16"/>
                </a:cxn>
                <a:cxn ang="0">
                  <a:pos x="2" y="20"/>
                </a:cxn>
                <a:cxn ang="0">
                  <a:pos x="6" y="22"/>
                </a:cxn>
                <a:cxn ang="0">
                  <a:pos x="10" y="22"/>
                </a:cxn>
                <a:cxn ang="0">
                  <a:pos x="10" y="22"/>
                </a:cxn>
                <a:cxn ang="0">
                  <a:pos x="16" y="22"/>
                </a:cxn>
                <a:cxn ang="0">
                  <a:pos x="18" y="20"/>
                </a:cxn>
                <a:cxn ang="0">
                  <a:pos x="22" y="16"/>
                </a:cxn>
                <a:cxn ang="0">
                  <a:pos x="22" y="12"/>
                </a:cxn>
                <a:cxn ang="0">
                  <a:pos x="22" y="12"/>
                </a:cxn>
                <a:cxn ang="0">
                  <a:pos x="22" y="6"/>
                </a:cxn>
                <a:cxn ang="0">
                  <a:pos x="18" y="4"/>
                </a:cxn>
                <a:cxn ang="0">
                  <a:pos x="16" y="0"/>
                </a:cxn>
                <a:cxn ang="0">
                  <a:pos x="10" y="0"/>
                </a:cxn>
              </a:cxnLst>
              <a:rect l="0" t="0" r="r" b="b"/>
              <a:pathLst>
                <a:path w="22" h="22">
                  <a:moveTo>
                    <a:pt x="10" y="0"/>
                  </a:moveTo>
                  <a:lnTo>
                    <a:pt x="10" y="0"/>
                  </a:lnTo>
                  <a:lnTo>
                    <a:pt x="6" y="0"/>
                  </a:lnTo>
                  <a:lnTo>
                    <a:pt x="2" y="4"/>
                  </a:lnTo>
                  <a:lnTo>
                    <a:pt x="0" y="6"/>
                  </a:lnTo>
                  <a:lnTo>
                    <a:pt x="0" y="12"/>
                  </a:lnTo>
                  <a:lnTo>
                    <a:pt x="0" y="12"/>
                  </a:lnTo>
                  <a:lnTo>
                    <a:pt x="0" y="16"/>
                  </a:lnTo>
                  <a:lnTo>
                    <a:pt x="2" y="20"/>
                  </a:lnTo>
                  <a:lnTo>
                    <a:pt x="6" y="22"/>
                  </a:lnTo>
                  <a:lnTo>
                    <a:pt x="10" y="22"/>
                  </a:lnTo>
                  <a:lnTo>
                    <a:pt x="10" y="22"/>
                  </a:lnTo>
                  <a:lnTo>
                    <a:pt x="16" y="22"/>
                  </a:lnTo>
                  <a:lnTo>
                    <a:pt x="18" y="20"/>
                  </a:lnTo>
                  <a:lnTo>
                    <a:pt x="22" y="16"/>
                  </a:lnTo>
                  <a:lnTo>
                    <a:pt x="22" y="12"/>
                  </a:lnTo>
                  <a:lnTo>
                    <a:pt x="22" y="12"/>
                  </a:lnTo>
                  <a:lnTo>
                    <a:pt x="22" y="6"/>
                  </a:lnTo>
                  <a:lnTo>
                    <a:pt x="18" y="4"/>
                  </a:lnTo>
                  <a:lnTo>
                    <a:pt x="16" y="0"/>
                  </a:lnTo>
                  <a:lnTo>
                    <a:pt x="10"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998" name="Freeform 342"/>
            <p:cNvSpPr/>
            <p:nvPr/>
          </p:nvSpPr>
          <p:spPr bwMode="auto">
            <a:xfrm>
              <a:off x="7640638" y="1212850"/>
              <a:ext cx="34925" cy="34925"/>
            </a:xfrm>
            <a:custGeom>
              <a:avLst/>
              <a:gdLst/>
              <a:ahLst/>
              <a:cxnLst>
                <a:cxn ang="0">
                  <a:pos x="10" y="0"/>
                </a:cxn>
                <a:cxn ang="0">
                  <a:pos x="10" y="0"/>
                </a:cxn>
                <a:cxn ang="0">
                  <a:pos x="6" y="2"/>
                </a:cxn>
                <a:cxn ang="0">
                  <a:pos x="2" y="4"/>
                </a:cxn>
                <a:cxn ang="0">
                  <a:pos x="0" y="6"/>
                </a:cxn>
                <a:cxn ang="0">
                  <a:pos x="0" y="12"/>
                </a:cxn>
                <a:cxn ang="0">
                  <a:pos x="0" y="12"/>
                </a:cxn>
                <a:cxn ang="0">
                  <a:pos x="0" y="16"/>
                </a:cxn>
                <a:cxn ang="0">
                  <a:pos x="2" y="20"/>
                </a:cxn>
                <a:cxn ang="0">
                  <a:pos x="6" y="22"/>
                </a:cxn>
                <a:cxn ang="0">
                  <a:pos x="10" y="22"/>
                </a:cxn>
                <a:cxn ang="0">
                  <a:pos x="10" y="22"/>
                </a:cxn>
                <a:cxn ang="0">
                  <a:pos x="14" y="22"/>
                </a:cxn>
                <a:cxn ang="0">
                  <a:pos x="18" y="20"/>
                </a:cxn>
                <a:cxn ang="0">
                  <a:pos x="20" y="16"/>
                </a:cxn>
                <a:cxn ang="0">
                  <a:pos x="22" y="12"/>
                </a:cxn>
                <a:cxn ang="0">
                  <a:pos x="22" y="12"/>
                </a:cxn>
                <a:cxn ang="0">
                  <a:pos x="20" y="6"/>
                </a:cxn>
                <a:cxn ang="0">
                  <a:pos x="18" y="4"/>
                </a:cxn>
                <a:cxn ang="0">
                  <a:pos x="14" y="2"/>
                </a:cxn>
                <a:cxn ang="0">
                  <a:pos x="10" y="0"/>
                </a:cxn>
              </a:cxnLst>
              <a:rect l="0" t="0" r="r" b="b"/>
              <a:pathLst>
                <a:path w="22" h="22">
                  <a:moveTo>
                    <a:pt x="10" y="0"/>
                  </a:moveTo>
                  <a:lnTo>
                    <a:pt x="10" y="0"/>
                  </a:lnTo>
                  <a:lnTo>
                    <a:pt x="6" y="2"/>
                  </a:lnTo>
                  <a:lnTo>
                    <a:pt x="2" y="4"/>
                  </a:lnTo>
                  <a:lnTo>
                    <a:pt x="0" y="6"/>
                  </a:lnTo>
                  <a:lnTo>
                    <a:pt x="0" y="12"/>
                  </a:lnTo>
                  <a:lnTo>
                    <a:pt x="0" y="12"/>
                  </a:lnTo>
                  <a:lnTo>
                    <a:pt x="0" y="16"/>
                  </a:lnTo>
                  <a:lnTo>
                    <a:pt x="2" y="20"/>
                  </a:lnTo>
                  <a:lnTo>
                    <a:pt x="6" y="22"/>
                  </a:lnTo>
                  <a:lnTo>
                    <a:pt x="10" y="22"/>
                  </a:lnTo>
                  <a:lnTo>
                    <a:pt x="10" y="22"/>
                  </a:lnTo>
                  <a:lnTo>
                    <a:pt x="14" y="22"/>
                  </a:lnTo>
                  <a:lnTo>
                    <a:pt x="18" y="20"/>
                  </a:lnTo>
                  <a:lnTo>
                    <a:pt x="20" y="16"/>
                  </a:lnTo>
                  <a:lnTo>
                    <a:pt x="22" y="12"/>
                  </a:lnTo>
                  <a:lnTo>
                    <a:pt x="22" y="12"/>
                  </a:lnTo>
                  <a:lnTo>
                    <a:pt x="20" y="6"/>
                  </a:lnTo>
                  <a:lnTo>
                    <a:pt x="18" y="4"/>
                  </a:lnTo>
                  <a:lnTo>
                    <a:pt x="14" y="2"/>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999" name="Freeform 343"/>
            <p:cNvSpPr/>
            <p:nvPr/>
          </p:nvSpPr>
          <p:spPr bwMode="auto">
            <a:xfrm>
              <a:off x="7640638" y="1212850"/>
              <a:ext cx="34925" cy="34925"/>
            </a:xfrm>
            <a:custGeom>
              <a:avLst/>
              <a:gdLst/>
              <a:ahLst/>
              <a:cxnLst>
                <a:cxn ang="0">
                  <a:pos x="10" y="0"/>
                </a:cxn>
                <a:cxn ang="0">
                  <a:pos x="10" y="0"/>
                </a:cxn>
                <a:cxn ang="0">
                  <a:pos x="6" y="2"/>
                </a:cxn>
                <a:cxn ang="0">
                  <a:pos x="2" y="4"/>
                </a:cxn>
                <a:cxn ang="0">
                  <a:pos x="0" y="6"/>
                </a:cxn>
                <a:cxn ang="0">
                  <a:pos x="0" y="12"/>
                </a:cxn>
                <a:cxn ang="0">
                  <a:pos x="0" y="12"/>
                </a:cxn>
                <a:cxn ang="0">
                  <a:pos x="0" y="16"/>
                </a:cxn>
                <a:cxn ang="0">
                  <a:pos x="2" y="20"/>
                </a:cxn>
                <a:cxn ang="0">
                  <a:pos x="6" y="22"/>
                </a:cxn>
                <a:cxn ang="0">
                  <a:pos x="10" y="22"/>
                </a:cxn>
                <a:cxn ang="0">
                  <a:pos x="10" y="22"/>
                </a:cxn>
                <a:cxn ang="0">
                  <a:pos x="14" y="22"/>
                </a:cxn>
                <a:cxn ang="0">
                  <a:pos x="18" y="20"/>
                </a:cxn>
                <a:cxn ang="0">
                  <a:pos x="20" y="16"/>
                </a:cxn>
                <a:cxn ang="0">
                  <a:pos x="22" y="12"/>
                </a:cxn>
                <a:cxn ang="0">
                  <a:pos x="22" y="12"/>
                </a:cxn>
                <a:cxn ang="0">
                  <a:pos x="20" y="6"/>
                </a:cxn>
                <a:cxn ang="0">
                  <a:pos x="18" y="4"/>
                </a:cxn>
                <a:cxn ang="0">
                  <a:pos x="14" y="2"/>
                </a:cxn>
                <a:cxn ang="0">
                  <a:pos x="10" y="0"/>
                </a:cxn>
              </a:cxnLst>
              <a:rect l="0" t="0" r="r" b="b"/>
              <a:pathLst>
                <a:path w="22" h="22">
                  <a:moveTo>
                    <a:pt x="10" y="0"/>
                  </a:moveTo>
                  <a:lnTo>
                    <a:pt x="10" y="0"/>
                  </a:lnTo>
                  <a:lnTo>
                    <a:pt x="6" y="2"/>
                  </a:lnTo>
                  <a:lnTo>
                    <a:pt x="2" y="4"/>
                  </a:lnTo>
                  <a:lnTo>
                    <a:pt x="0" y="6"/>
                  </a:lnTo>
                  <a:lnTo>
                    <a:pt x="0" y="12"/>
                  </a:lnTo>
                  <a:lnTo>
                    <a:pt x="0" y="12"/>
                  </a:lnTo>
                  <a:lnTo>
                    <a:pt x="0" y="16"/>
                  </a:lnTo>
                  <a:lnTo>
                    <a:pt x="2" y="20"/>
                  </a:lnTo>
                  <a:lnTo>
                    <a:pt x="6" y="22"/>
                  </a:lnTo>
                  <a:lnTo>
                    <a:pt x="10" y="22"/>
                  </a:lnTo>
                  <a:lnTo>
                    <a:pt x="10" y="22"/>
                  </a:lnTo>
                  <a:lnTo>
                    <a:pt x="14" y="22"/>
                  </a:lnTo>
                  <a:lnTo>
                    <a:pt x="18" y="20"/>
                  </a:lnTo>
                  <a:lnTo>
                    <a:pt x="20" y="16"/>
                  </a:lnTo>
                  <a:lnTo>
                    <a:pt x="22" y="12"/>
                  </a:lnTo>
                  <a:lnTo>
                    <a:pt x="22" y="12"/>
                  </a:lnTo>
                  <a:lnTo>
                    <a:pt x="20" y="6"/>
                  </a:lnTo>
                  <a:lnTo>
                    <a:pt x="18" y="4"/>
                  </a:lnTo>
                  <a:lnTo>
                    <a:pt x="14" y="2"/>
                  </a:lnTo>
                  <a:lnTo>
                    <a:pt x="10"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000" name="Freeform 344"/>
            <p:cNvSpPr/>
            <p:nvPr/>
          </p:nvSpPr>
          <p:spPr bwMode="auto">
            <a:xfrm>
              <a:off x="5643563" y="1508125"/>
              <a:ext cx="34925" cy="34925"/>
            </a:xfrm>
            <a:custGeom>
              <a:avLst/>
              <a:gdLst/>
              <a:ahLst/>
              <a:cxnLst>
                <a:cxn ang="0">
                  <a:pos x="12" y="0"/>
                </a:cxn>
                <a:cxn ang="0">
                  <a:pos x="12" y="0"/>
                </a:cxn>
                <a:cxn ang="0">
                  <a:pos x="6" y="0"/>
                </a:cxn>
                <a:cxn ang="0">
                  <a:pos x="4" y="2"/>
                </a:cxn>
                <a:cxn ang="0">
                  <a:pos x="0" y="6"/>
                </a:cxn>
                <a:cxn ang="0">
                  <a:pos x="0" y="10"/>
                </a:cxn>
                <a:cxn ang="0">
                  <a:pos x="0" y="10"/>
                </a:cxn>
                <a:cxn ang="0">
                  <a:pos x="0" y="14"/>
                </a:cxn>
                <a:cxn ang="0">
                  <a:pos x="4" y="18"/>
                </a:cxn>
                <a:cxn ang="0">
                  <a:pos x="6" y="20"/>
                </a:cxn>
                <a:cxn ang="0">
                  <a:pos x="12" y="22"/>
                </a:cxn>
                <a:cxn ang="0">
                  <a:pos x="12" y="22"/>
                </a:cxn>
                <a:cxn ang="0">
                  <a:pos x="16" y="20"/>
                </a:cxn>
                <a:cxn ang="0">
                  <a:pos x="20" y="18"/>
                </a:cxn>
                <a:cxn ang="0">
                  <a:pos x="22" y="14"/>
                </a:cxn>
                <a:cxn ang="0">
                  <a:pos x="22" y="10"/>
                </a:cxn>
                <a:cxn ang="0">
                  <a:pos x="22" y="10"/>
                </a:cxn>
                <a:cxn ang="0">
                  <a:pos x="22" y="6"/>
                </a:cxn>
                <a:cxn ang="0">
                  <a:pos x="20" y="2"/>
                </a:cxn>
                <a:cxn ang="0">
                  <a:pos x="16" y="0"/>
                </a:cxn>
                <a:cxn ang="0">
                  <a:pos x="12" y="0"/>
                </a:cxn>
              </a:cxnLst>
              <a:rect l="0" t="0" r="r" b="b"/>
              <a:pathLst>
                <a:path w="22" h="22">
                  <a:moveTo>
                    <a:pt x="12" y="0"/>
                  </a:moveTo>
                  <a:lnTo>
                    <a:pt x="12" y="0"/>
                  </a:lnTo>
                  <a:lnTo>
                    <a:pt x="6" y="0"/>
                  </a:lnTo>
                  <a:lnTo>
                    <a:pt x="4" y="2"/>
                  </a:lnTo>
                  <a:lnTo>
                    <a:pt x="0" y="6"/>
                  </a:lnTo>
                  <a:lnTo>
                    <a:pt x="0" y="10"/>
                  </a:lnTo>
                  <a:lnTo>
                    <a:pt x="0" y="10"/>
                  </a:lnTo>
                  <a:lnTo>
                    <a:pt x="0" y="14"/>
                  </a:lnTo>
                  <a:lnTo>
                    <a:pt x="4" y="18"/>
                  </a:lnTo>
                  <a:lnTo>
                    <a:pt x="6" y="20"/>
                  </a:lnTo>
                  <a:lnTo>
                    <a:pt x="12" y="22"/>
                  </a:lnTo>
                  <a:lnTo>
                    <a:pt x="12" y="22"/>
                  </a:lnTo>
                  <a:lnTo>
                    <a:pt x="16" y="20"/>
                  </a:lnTo>
                  <a:lnTo>
                    <a:pt x="20" y="18"/>
                  </a:lnTo>
                  <a:lnTo>
                    <a:pt x="22" y="14"/>
                  </a:lnTo>
                  <a:lnTo>
                    <a:pt x="22" y="10"/>
                  </a:lnTo>
                  <a:lnTo>
                    <a:pt x="22" y="10"/>
                  </a:lnTo>
                  <a:lnTo>
                    <a:pt x="22" y="6"/>
                  </a:lnTo>
                  <a:lnTo>
                    <a:pt x="20" y="2"/>
                  </a:lnTo>
                  <a:lnTo>
                    <a:pt x="16" y="0"/>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001" name="Freeform 345"/>
            <p:cNvSpPr/>
            <p:nvPr/>
          </p:nvSpPr>
          <p:spPr bwMode="auto">
            <a:xfrm>
              <a:off x="5643563" y="1508125"/>
              <a:ext cx="34925" cy="34925"/>
            </a:xfrm>
            <a:custGeom>
              <a:avLst/>
              <a:gdLst/>
              <a:ahLst/>
              <a:cxnLst>
                <a:cxn ang="0">
                  <a:pos x="12" y="0"/>
                </a:cxn>
                <a:cxn ang="0">
                  <a:pos x="12" y="0"/>
                </a:cxn>
                <a:cxn ang="0">
                  <a:pos x="6" y="0"/>
                </a:cxn>
                <a:cxn ang="0">
                  <a:pos x="4" y="2"/>
                </a:cxn>
                <a:cxn ang="0">
                  <a:pos x="0" y="6"/>
                </a:cxn>
                <a:cxn ang="0">
                  <a:pos x="0" y="10"/>
                </a:cxn>
                <a:cxn ang="0">
                  <a:pos x="0" y="10"/>
                </a:cxn>
                <a:cxn ang="0">
                  <a:pos x="0" y="14"/>
                </a:cxn>
                <a:cxn ang="0">
                  <a:pos x="4" y="18"/>
                </a:cxn>
                <a:cxn ang="0">
                  <a:pos x="6" y="20"/>
                </a:cxn>
                <a:cxn ang="0">
                  <a:pos x="12" y="22"/>
                </a:cxn>
                <a:cxn ang="0">
                  <a:pos x="12" y="22"/>
                </a:cxn>
                <a:cxn ang="0">
                  <a:pos x="16" y="20"/>
                </a:cxn>
                <a:cxn ang="0">
                  <a:pos x="20" y="18"/>
                </a:cxn>
                <a:cxn ang="0">
                  <a:pos x="22" y="14"/>
                </a:cxn>
                <a:cxn ang="0">
                  <a:pos x="22" y="10"/>
                </a:cxn>
                <a:cxn ang="0">
                  <a:pos x="22" y="10"/>
                </a:cxn>
                <a:cxn ang="0">
                  <a:pos x="22" y="6"/>
                </a:cxn>
                <a:cxn ang="0">
                  <a:pos x="20" y="2"/>
                </a:cxn>
                <a:cxn ang="0">
                  <a:pos x="16" y="0"/>
                </a:cxn>
                <a:cxn ang="0">
                  <a:pos x="12" y="0"/>
                </a:cxn>
              </a:cxnLst>
              <a:rect l="0" t="0" r="r" b="b"/>
              <a:pathLst>
                <a:path w="22" h="22">
                  <a:moveTo>
                    <a:pt x="12" y="0"/>
                  </a:moveTo>
                  <a:lnTo>
                    <a:pt x="12" y="0"/>
                  </a:lnTo>
                  <a:lnTo>
                    <a:pt x="6" y="0"/>
                  </a:lnTo>
                  <a:lnTo>
                    <a:pt x="4" y="2"/>
                  </a:lnTo>
                  <a:lnTo>
                    <a:pt x="0" y="6"/>
                  </a:lnTo>
                  <a:lnTo>
                    <a:pt x="0" y="10"/>
                  </a:lnTo>
                  <a:lnTo>
                    <a:pt x="0" y="10"/>
                  </a:lnTo>
                  <a:lnTo>
                    <a:pt x="0" y="14"/>
                  </a:lnTo>
                  <a:lnTo>
                    <a:pt x="4" y="18"/>
                  </a:lnTo>
                  <a:lnTo>
                    <a:pt x="6" y="20"/>
                  </a:lnTo>
                  <a:lnTo>
                    <a:pt x="12" y="22"/>
                  </a:lnTo>
                  <a:lnTo>
                    <a:pt x="12" y="22"/>
                  </a:lnTo>
                  <a:lnTo>
                    <a:pt x="16" y="20"/>
                  </a:lnTo>
                  <a:lnTo>
                    <a:pt x="20" y="18"/>
                  </a:lnTo>
                  <a:lnTo>
                    <a:pt x="22" y="14"/>
                  </a:lnTo>
                  <a:lnTo>
                    <a:pt x="22" y="10"/>
                  </a:lnTo>
                  <a:lnTo>
                    <a:pt x="22" y="10"/>
                  </a:lnTo>
                  <a:lnTo>
                    <a:pt x="22" y="6"/>
                  </a:lnTo>
                  <a:lnTo>
                    <a:pt x="20" y="2"/>
                  </a:lnTo>
                  <a:lnTo>
                    <a:pt x="16" y="0"/>
                  </a:lnTo>
                  <a:lnTo>
                    <a:pt x="12"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002" name="Freeform 346"/>
            <p:cNvSpPr/>
            <p:nvPr/>
          </p:nvSpPr>
          <p:spPr bwMode="auto">
            <a:xfrm>
              <a:off x="5262563" y="1657350"/>
              <a:ext cx="38100" cy="34925"/>
            </a:xfrm>
            <a:custGeom>
              <a:avLst/>
              <a:gdLst/>
              <a:ahLst/>
              <a:cxnLst>
                <a:cxn ang="0">
                  <a:pos x="12" y="0"/>
                </a:cxn>
                <a:cxn ang="0">
                  <a:pos x="12" y="0"/>
                </a:cxn>
                <a:cxn ang="0">
                  <a:pos x="8" y="2"/>
                </a:cxn>
                <a:cxn ang="0">
                  <a:pos x="4" y="4"/>
                </a:cxn>
                <a:cxn ang="0">
                  <a:pos x="2" y="8"/>
                </a:cxn>
                <a:cxn ang="0">
                  <a:pos x="0" y="12"/>
                </a:cxn>
                <a:cxn ang="0">
                  <a:pos x="0" y="12"/>
                </a:cxn>
                <a:cxn ang="0">
                  <a:pos x="2" y="16"/>
                </a:cxn>
                <a:cxn ang="0">
                  <a:pos x="4" y="20"/>
                </a:cxn>
                <a:cxn ang="0">
                  <a:pos x="8" y="22"/>
                </a:cxn>
                <a:cxn ang="0">
                  <a:pos x="12" y="22"/>
                </a:cxn>
                <a:cxn ang="0">
                  <a:pos x="12" y="22"/>
                </a:cxn>
                <a:cxn ang="0">
                  <a:pos x="16" y="22"/>
                </a:cxn>
                <a:cxn ang="0">
                  <a:pos x="20" y="20"/>
                </a:cxn>
                <a:cxn ang="0">
                  <a:pos x="22" y="16"/>
                </a:cxn>
                <a:cxn ang="0">
                  <a:pos x="24" y="12"/>
                </a:cxn>
                <a:cxn ang="0">
                  <a:pos x="24" y="12"/>
                </a:cxn>
                <a:cxn ang="0">
                  <a:pos x="22" y="8"/>
                </a:cxn>
                <a:cxn ang="0">
                  <a:pos x="20" y="4"/>
                </a:cxn>
                <a:cxn ang="0">
                  <a:pos x="16" y="2"/>
                </a:cxn>
                <a:cxn ang="0">
                  <a:pos x="12" y="0"/>
                </a:cxn>
              </a:cxnLst>
              <a:rect l="0" t="0" r="r" b="b"/>
              <a:pathLst>
                <a:path w="24" h="22">
                  <a:moveTo>
                    <a:pt x="12" y="0"/>
                  </a:moveTo>
                  <a:lnTo>
                    <a:pt x="12" y="0"/>
                  </a:lnTo>
                  <a:lnTo>
                    <a:pt x="8" y="2"/>
                  </a:lnTo>
                  <a:lnTo>
                    <a:pt x="4" y="4"/>
                  </a:lnTo>
                  <a:lnTo>
                    <a:pt x="2" y="8"/>
                  </a:lnTo>
                  <a:lnTo>
                    <a:pt x="0" y="12"/>
                  </a:lnTo>
                  <a:lnTo>
                    <a:pt x="0" y="12"/>
                  </a:lnTo>
                  <a:lnTo>
                    <a:pt x="2" y="16"/>
                  </a:lnTo>
                  <a:lnTo>
                    <a:pt x="4" y="20"/>
                  </a:lnTo>
                  <a:lnTo>
                    <a:pt x="8" y="22"/>
                  </a:lnTo>
                  <a:lnTo>
                    <a:pt x="12" y="22"/>
                  </a:lnTo>
                  <a:lnTo>
                    <a:pt x="12" y="22"/>
                  </a:lnTo>
                  <a:lnTo>
                    <a:pt x="16" y="22"/>
                  </a:lnTo>
                  <a:lnTo>
                    <a:pt x="20" y="20"/>
                  </a:lnTo>
                  <a:lnTo>
                    <a:pt x="22" y="16"/>
                  </a:lnTo>
                  <a:lnTo>
                    <a:pt x="24" y="12"/>
                  </a:lnTo>
                  <a:lnTo>
                    <a:pt x="24" y="12"/>
                  </a:lnTo>
                  <a:lnTo>
                    <a:pt x="22" y="8"/>
                  </a:lnTo>
                  <a:lnTo>
                    <a:pt x="20" y="4"/>
                  </a:lnTo>
                  <a:lnTo>
                    <a:pt x="16" y="2"/>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003" name="Freeform 347"/>
            <p:cNvSpPr/>
            <p:nvPr/>
          </p:nvSpPr>
          <p:spPr bwMode="auto">
            <a:xfrm>
              <a:off x="5262563" y="1657350"/>
              <a:ext cx="38100" cy="34925"/>
            </a:xfrm>
            <a:custGeom>
              <a:avLst/>
              <a:gdLst/>
              <a:ahLst/>
              <a:cxnLst>
                <a:cxn ang="0">
                  <a:pos x="12" y="0"/>
                </a:cxn>
                <a:cxn ang="0">
                  <a:pos x="12" y="0"/>
                </a:cxn>
                <a:cxn ang="0">
                  <a:pos x="8" y="2"/>
                </a:cxn>
                <a:cxn ang="0">
                  <a:pos x="4" y="4"/>
                </a:cxn>
                <a:cxn ang="0">
                  <a:pos x="2" y="8"/>
                </a:cxn>
                <a:cxn ang="0">
                  <a:pos x="0" y="12"/>
                </a:cxn>
                <a:cxn ang="0">
                  <a:pos x="0" y="12"/>
                </a:cxn>
                <a:cxn ang="0">
                  <a:pos x="2" y="16"/>
                </a:cxn>
                <a:cxn ang="0">
                  <a:pos x="4" y="20"/>
                </a:cxn>
                <a:cxn ang="0">
                  <a:pos x="8" y="22"/>
                </a:cxn>
                <a:cxn ang="0">
                  <a:pos x="12" y="22"/>
                </a:cxn>
                <a:cxn ang="0">
                  <a:pos x="12" y="22"/>
                </a:cxn>
                <a:cxn ang="0">
                  <a:pos x="16" y="22"/>
                </a:cxn>
                <a:cxn ang="0">
                  <a:pos x="20" y="20"/>
                </a:cxn>
                <a:cxn ang="0">
                  <a:pos x="22" y="16"/>
                </a:cxn>
                <a:cxn ang="0">
                  <a:pos x="24" y="12"/>
                </a:cxn>
                <a:cxn ang="0">
                  <a:pos x="24" y="12"/>
                </a:cxn>
                <a:cxn ang="0">
                  <a:pos x="22" y="8"/>
                </a:cxn>
                <a:cxn ang="0">
                  <a:pos x="20" y="4"/>
                </a:cxn>
                <a:cxn ang="0">
                  <a:pos x="16" y="2"/>
                </a:cxn>
                <a:cxn ang="0">
                  <a:pos x="12" y="0"/>
                </a:cxn>
              </a:cxnLst>
              <a:rect l="0" t="0" r="r" b="b"/>
              <a:pathLst>
                <a:path w="24" h="22">
                  <a:moveTo>
                    <a:pt x="12" y="0"/>
                  </a:moveTo>
                  <a:lnTo>
                    <a:pt x="12" y="0"/>
                  </a:lnTo>
                  <a:lnTo>
                    <a:pt x="8" y="2"/>
                  </a:lnTo>
                  <a:lnTo>
                    <a:pt x="4" y="4"/>
                  </a:lnTo>
                  <a:lnTo>
                    <a:pt x="2" y="8"/>
                  </a:lnTo>
                  <a:lnTo>
                    <a:pt x="0" y="12"/>
                  </a:lnTo>
                  <a:lnTo>
                    <a:pt x="0" y="12"/>
                  </a:lnTo>
                  <a:lnTo>
                    <a:pt x="2" y="16"/>
                  </a:lnTo>
                  <a:lnTo>
                    <a:pt x="4" y="20"/>
                  </a:lnTo>
                  <a:lnTo>
                    <a:pt x="8" y="22"/>
                  </a:lnTo>
                  <a:lnTo>
                    <a:pt x="12" y="22"/>
                  </a:lnTo>
                  <a:lnTo>
                    <a:pt x="12" y="22"/>
                  </a:lnTo>
                  <a:lnTo>
                    <a:pt x="16" y="22"/>
                  </a:lnTo>
                  <a:lnTo>
                    <a:pt x="20" y="20"/>
                  </a:lnTo>
                  <a:lnTo>
                    <a:pt x="22" y="16"/>
                  </a:lnTo>
                  <a:lnTo>
                    <a:pt x="24" y="12"/>
                  </a:lnTo>
                  <a:lnTo>
                    <a:pt x="24" y="12"/>
                  </a:lnTo>
                  <a:lnTo>
                    <a:pt x="22" y="8"/>
                  </a:lnTo>
                  <a:lnTo>
                    <a:pt x="20" y="4"/>
                  </a:lnTo>
                  <a:lnTo>
                    <a:pt x="16" y="2"/>
                  </a:lnTo>
                  <a:lnTo>
                    <a:pt x="12"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004" name="Freeform 348"/>
            <p:cNvSpPr/>
            <p:nvPr/>
          </p:nvSpPr>
          <p:spPr bwMode="auto">
            <a:xfrm>
              <a:off x="5491163" y="1238250"/>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005" name="Freeform 349"/>
            <p:cNvSpPr/>
            <p:nvPr/>
          </p:nvSpPr>
          <p:spPr bwMode="auto">
            <a:xfrm>
              <a:off x="5491163" y="1238250"/>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006" name="Freeform 350"/>
            <p:cNvSpPr/>
            <p:nvPr/>
          </p:nvSpPr>
          <p:spPr bwMode="auto">
            <a:xfrm>
              <a:off x="6129338" y="1041400"/>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007" name="Freeform 351"/>
            <p:cNvSpPr/>
            <p:nvPr/>
          </p:nvSpPr>
          <p:spPr bwMode="auto">
            <a:xfrm>
              <a:off x="6129338" y="1041400"/>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008" name="Freeform 352"/>
            <p:cNvSpPr/>
            <p:nvPr/>
          </p:nvSpPr>
          <p:spPr bwMode="auto">
            <a:xfrm>
              <a:off x="6405563" y="103187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009" name="Freeform 353"/>
            <p:cNvSpPr/>
            <p:nvPr/>
          </p:nvSpPr>
          <p:spPr bwMode="auto">
            <a:xfrm>
              <a:off x="6405563" y="103187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010" name="Freeform 354"/>
            <p:cNvSpPr/>
            <p:nvPr/>
          </p:nvSpPr>
          <p:spPr bwMode="auto">
            <a:xfrm>
              <a:off x="6789738" y="107632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011" name="Freeform 355"/>
            <p:cNvSpPr/>
            <p:nvPr/>
          </p:nvSpPr>
          <p:spPr bwMode="auto">
            <a:xfrm>
              <a:off x="6789738" y="107632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012" name="Freeform 356"/>
            <p:cNvSpPr/>
            <p:nvPr/>
          </p:nvSpPr>
          <p:spPr bwMode="auto">
            <a:xfrm>
              <a:off x="6637338" y="118427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013" name="Freeform 357"/>
            <p:cNvSpPr/>
            <p:nvPr/>
          </p:nvSpPr>
          <p:spPr bwMode="auto">
            <a:xfrm>
              <a:off x="6637338" y="118427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014" name="Freeform 358"/>
            <p:cNvSpPr/>
            <p:nvPr/>
          </p:nvSpPr>
          <p:spPr bwMode="auto">
            <a:xfrm>
              <a:off x="6656388" y="152082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015" name="Freeform 359"/>
            <p:cNvSpPr/>
            <p:nvPr/>
          </p:nvSpPr>
          <p:spPr bwMode="auto">
            <a:xfrm>
              <a:off x="6656388" y="152082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016" name="Freeform 360"/>
            <p:cNvSpPr/>
            <p:nvPr/>
          </p:nvSpPr>
          <p:spPr bwMode="auto">
            <a:xfrm>
              <a:off x="7367588" y="1558925"/>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017" name="Freeform 361"/>
            <p:cNvSpPr/>
            <p:nvPr/>
          </p:nvSpPr>
          <p:spPr bwMode="auto">
            <a:xfrm>
              <a:off x="7367588" y="1558925"/>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018" name="Freeform 362"/>
            <p:cNvSpPr/>
            <p:nvPr/>
          </p:nvSpPr>
          <p:spPr bwMode="auto">
            <a:xfrm>
              <a:off x="6904038" y="155892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019" name="Freeform 363"/>
            <p:cNvSpPr/>
            <p:nvPr/>
          </p:nvSpPr>
          <p:spPr bwMode="auto">
            <a:xfrm>
              <a:off x="6904038" y="155892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020" name="Freeform 364"/>
            <p:cNvSpPr/>
            <p:nvPr/>
          </p:nvSpPr>
          <p:spPr bwMode="auto">
            <a:xfrm>
              <a:off x="6878638" y="1292225"/>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021" name="Freeform 365"/>
            <p:cNvSpPr/>
            <p:nvPr/>
          </p:nvSpPr>
          <p:spPr bwMode="auto">
            <a:xfrm>
              <a:off x="6878638" y="1292225"/>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022" name="Freeform 366"/>
            <p:cNvSpPr/>
            <p:nvPr/>
          </p:nvSpPr>
          <p:spPr bwMode="auto">
            <a:xfrm>
              <a:off x="7110413" y="1381125"/>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023" name="Freeform 367"/>
            <p:cNvSpPr/>
            <p:nvPr/>
          </p:nvSpPr>
          <p:spPr bwMode="auto">
            <a:xfrm>
              <a:off x="7110413" y="1381125"/>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024" name="Freeform 368"/>
            <p:cNvSpPr/>
            <p:nvPr/>
          </p:nvSpPr>
          <p:spPr bwMode="auto">
            <a:xfrm>
              <a:off x="7821613" y="1149350"/>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025" name="Freeform 369"/>
            <p:cNvSpPr/>
            <p:nvPr/>
          </p:nvSpPr>
          <p:spPr bwMode="auto">
            <a:xfrm>
              <a:off x="7821613" y="1149350"/>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026" name="Freeform 370"/>
            <p:cNvSpPr/>
            <p:nvPr/>
          </p:nvSpPr>
          <p:spPr bwMode="auto">
            <a:xfrm>
              <a:off x="7831138" y="1416050"/>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027" name="Freeform 371"/>
            <p:cNvSpPr/>
            <p:nvPr/>
          </p:nvSpPr>
          <p:spPr bwMode="auto">
            <a:xfrm>
              <a:off x="7831138" y="1416050"/>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028" name="Freeform 372"/>
            <p:cNvSpPr/>
            <p:nvPr/>
          </p:nvSpPr>
          <p:spPr bwMode="auto">
            <a:xfrm>
              <a:off x="7748588" y="1619250"/>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029" name="Freeform 373"/>
            <p:cNvSpPr/>
            <p:nvPr/>
          </p:nvSpPr>
          <p:spPr bwMode="auto">
            <a:xfrm>
              <a:off x="7748588" y="1619250"/>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030" name="Freeform 374"/>
            <p:cNvSpPr/>
            <p:nvPr/>
          </p:nvSpPr>
          <p:spPr bwMode="auto">
            <a:xfrm>
              <a:off x="6122988" y="1771650"/>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031" name="Freeform 375"/>
            <p:cNvSpPr/>
            <p:nvPr/>
          </p:nvSpPr>
          <p:spPr bwMode="auto">
            <a:xfrm>
              <a:off x="6122988" y="1771650"/>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032" name="Freeform 376"/>
            <p:cNvSpPr/>
            <p:nvPr/>
          </p:nvSpPr>
          <p:spPr bwMode="auto">
            <a:xfrm>
              <a:off x="5818188" y="1797050"/>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033" name="Freeform 377"/>
            <p:cNvSpPr/>
            <p:nvPr/>
          </p:nvSpPr>
          <p:spPr bwMode="auto">
            <a:xfrm>
              <a:off x="5818188" y="1797050"/>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034" name="Freeform 378"/>
            <p:cNvSpPr/>
            <p:nvPr/>
          </p:nvSpPr>
          <p:spPr bwMode="auto">
            <a:xfrm>
              <a:off x="3602038" y="167322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035" name="Freeform 379"/>
            <p:cNvSpPr/>
            <p:nvPr/>
          </p:nvSpPr>
          <p:spPr bwMode="auto">
            <a:xfrm>
              <a:off x="3602038" y="167322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036" name="Freeform 380"/>
            <p:cNvSpPr/>
            <p:nvPr/>
          </p:nvSpPr>
          <p:spPr bwMode="auto">
            <a:xfrm>
              <a:off x="3192463" y="1717675"/>
              <a:ext cx="25400" cy="22225"/>
            </a:xfrm>
            <a:custGeom>
              <a:avLst/>
              <a:gdLst/>
              <a:ahLst/>
              <a:cxnLst>
                <a:cxn ang="0">
                  <a:pos x="8" y="0"/>
                </a:cxn>
                <a:cxn ang="0">
                  <a:pos x="8" y="0"/>
                </a:cxn>
                <a:cxn ang="0">
                  <a:pos x="4" y="2"/>
                </a:cxn>
                <a:cxn ang="0">
                  <a:pos x="0" y="8"/>
                </a:cxn>
                <a:cxn ang="0">
                  <a:pos x="0" y="8"/>
                </a:cxn>
                <a:cxn ang="0">
                  <a:pos x="4" y="12"/>
                </a:cxn>
                <a:cxn ang="0">
                  <a:pos x="8" y="14"/>
                </a:cxn>
                <a:cxn ang="0">
                  <a:pos x="8" y="14"/>
                </a:cxn>
                <a:cxn ang="0">
                  <a:pos x="12" y="12"/>
                </a:cxn>
                <a:cxn ang="0">
                  <a:pos x="16" y="8"/>
                </a:cxn>
                <a:cxn ang="0">
                  <a:pos x="16" y="8"/>
                </a:cxn>
                <a:cxn ang="0">
                  <a:pos x="12" y="2"/>
                </a:cxn>
                <a:cxn ang="0">
                  <a:pos x="8" y="0"/>
                </a:cxn>
              </a:cxnLst>
              <a:rect l="0" t="0" r="r" b="b"/>
              <a:pathLst>
                <a:path w="16" h="14">
                  <a:moveTo>
                    <a:pt x="8" y="0"/>
                  </a:moveTo>
                  <a:lnTo>
                    <a:pt x="8" y="0"/>
                  </a:lnTo>
                  <a:lnTo>
                    <a:pt x="4" y="2"/>
                  </a:lnTo>
                  <a:lnTo>
                    <a:pt x="0" y="8"/>
                  </a:lnTo>
                  <a:lnTo>
                    <a:pt x="0" y="8"/>
                  </a:lnTo>
                  <a:lnTo>
                    <a:pt x="4" y="12"/>
                  </a:lnTo>
                  <a:lnTo>
                    <a:pt x="8" y="14"/>
                  </a:lnTo>
                  <a:lnTo>
                    <a:pt x="8" y="14"/>
                  </a:lnTo>
                  <a:lnTo>
                    <a:pt x="12" y="12"/>
                  </a:lnTo>
                  <a:lnTo>
                    <a:pt x="16" y="8"/>
                  </a:lnTo>
                  <a:lnTo>
                    <a:pt x="16" y="8"/>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037" name="Freeform 381"/>
            <p:cNvSpPr/>
            <p:nvPr/>
          </p:nvSpPr>
          <p:spPr bwMode="auto">
            <a:xfrm>
              <a:off x="3192463" y="1717675"/>
              <a:ext cx="25400" cy="22225"/>
            </a:xfrm>
            <a:custGeom>
              <a:avLst/>
              <a:gdLst/>
              <a:ahLst/>
              <a:cxnLst>
                <a:cxn ang="0">
                  <a:pos x="8" y="0"/>
                </a:cxn>
                <a:cxn ang="0">
                  <a:pos x="8" y="0"/>
                </a:cxn>
                <a:cxn ang="0">
                  <a:pos x="4" y="2"/>
                </a:cxn>
                <a:cxn ang="0">
                  <a:pos x="0" y="8"/>
                </a:cxn>
                <a:cxn ang="0">
                  <a:pos x="0" y="8"/>
                </a:cxn>
                <a:cxn ang="0">
                  <a:pos x="4" y="12"/>
                </a:cxn>
                <a:cxn ang="0">
                  <a:pos x="8" y="14"/>
                </a:cxn>
                <a:cxn ang="0">
                  <a:pos x="8" y="14"/>
                </a:cxn>
                <a:cxn ang="0">
                  <a:pos x="12" y="12"/>
                </a:cxn>
                <a:cxn ang="0">
                  <a:pos x="16" y="8"/>
                </a:cxn>
                <a:cxn ang="0">
                  <a:pos x="16" y="8"/>
                </a:cxn>
                <a:cxn ang="0">
                  <a:pos x="12" y="2"/>
                </a:cxn>
                <a:cxn ang="0">
                  <a:pos x="8" y="0"/>
                </a:cxn>
              </a:cxnLst>
              <a:rect l="0" t="0" r="r" b="b"/>
              <a:pathLst>
                <a:path w="16" h="14">
                  <a:moveTo>
                    <a:pt x="8" y="0"/>
                  </a:moveTo>
                  <a:lnTo>
                    <a:pt x="8" y="0"/>
                  </a:lnTo>
                  <a:lnTo>
                    <a:pt x="4" y="2"/>
                  </a:lnTo>
                  <a:lnTo>
                    <a:pt x="0" y="8"/>
                  </a:lnTo>
                  <a:lnTo>
                    <a:pt x="0" y="8"/>
                  </a:lnTo>
                  <a:lnTo>
                    <a:pt x="4" y="12"/>
                  </a:lnTo>
                  <a:lnTo>
                    <a:pt x="8" y="14"/>
                  </a:lnTo>
                  <a:lnTo>
                    <a:pt x="8" y="14"/>
                  </a:lnTo>
                  <a:lnTo>
                    <a:pt x="12" y="12"/>
                  </a:lnTo>
                  <a:lnTo>
                    <a:pt x="16" y="8"/>
                  </a:lnTo>
                  <a:lnTo>
                    <a:pt x="16" y="8"/>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038" name="Freeform 382"/>
            <p:cNvSpPr/>
            <p:nvPr/>
          </p:nvSpPr>
          <p:spPr bwMode="auto">
            <a:xfrm>
              <a:off x="2865438" y="1692275"/>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039" name="Freeform 383"/>
            <p:cNvSpPr/>
            <p:nvPr/>
          </p:nvSpPr>
          <p:spPr bwMode="auto">
            <a:xfrm>
              <a:off x="2865438" y="1692275"/>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040" name="Freeform 384"/>
            <p:cNvSpPr/>
            <p:nvPr/>
          </p:nvSpPr>
          <p:spPr bwMode="auto">
            <a:xfrm>
              <a:off x="3059113" y="1835150"/>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041" name="Freeform 385"/>
            <p:cNvSpPr/>
            <p:nvPr/>
          </p:nvSpPr>
          <p:spPr bwMode="auto">
            <a:xfrm>
              <a:off x="3059113" y="1835150"/>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042" name="Freeform 386"/>
            <p:cNvSpPr/>
            <p:nvPr/>
          </p:nvSpPr>
          <p:spPr bwMode="auto">
            <a:xfrm>
              <a:off x="7446963" y="1174750"/>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043" name="Freeform 387"/>
            <p:cNvSpPr/>
            <p:nvPr/>
          </p:nvSpPr>
          <p:spPr bwMode="auto">
            <a:xfrm>
              <a:off x="7446963" y="1174750"/>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044" name="Freeform 388"/>
            <p:cNvSpPr/>
            <p:nvPr/>
          </p:nvSpPr>
          <p:spPr bwMode="auto">
            <a:xfrm>
              <a:off x="7704138" y="102552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045" name="Freeform 389"/>
            <p:cNvSpPr/>
            <p:nvPr/>
          </p:nvSpPr>
          <p:spPr bwMode="auto">
            <a:xfrm>
              <a:off x="7704138" y="102552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046" name="Freeform 390"/>
            <p:cNvSpPr/>
            <p:nvPr/>
          </p:nvSpPr>
          <p:spPr bwMode="auto">
            <a:xfrm>
              <a:off x="7154863" y="1050925"/>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047" name="Freeform 391"/>
            <p:cNvSpPr/>
            <p:nvPr/>
          </p:nvSpPr>
          <p:spPr bwMode="auto">
            <a:xfrm>
              <a:off x="7154863" y="1050925"/>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048" name="Freeform 392"/>
            <p:cNvSpPr/>
            <p:nvPr/>
          </p:nvSpPr>
          <p:spPr bwMode="auto">
            <a:xfrm>
              <a:off x="7161213" y="1584325"/>
              <a:ext cx="25400"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6" y="8"/>
                </a:cxn>
                <a:cxn ang="0">
                  <a:pos x="16" y="8"/>
                </a:cxn>
                <a:cxn ang="0">
                  <a:pos x="12" y="2"/>
                </a:cxn>
                <a:cxn ang="0">
                  <a:pos x="8" y="0"/>
                </a:cxn>
              </a:cxnLst>
              <a:rect l="0" t="0" r="r" b="b"/>
              <a:pathLst>
                <a:path w="16" h="14">
                  <a:moveTo>
                    <a:pt x="8" y="0"/>
                  </a:moveTo>
                  <a:lnTo>
                    <a:pt x="8" y="0"/>
                  </a:lnTo>
                  <a:lnTo>
                    <a:pt x="2" y="2"/>
                  </a:lnTo>
                  <a:lnTo>
                    <a:pt x="0" y="8"/>
                  </a:lnTo>
                  <a:lnTo>
                    <a:pt x="0" y="8"/>
                  </a:lnTo>
                  <a:lnTo>
                    <a:pt x="2" y="12"/>
                  </a:lnTo>
                  <a:lnTo>
                    <a:pt x="8" y="14"/>
                  </a:lnTo>
                  <a:lnTo>
                    <a:pt x="8" y="14"/>
                  </a:lnTo>
                  <a:lnTo>
                    <a:pt x="12" y="12"/>
                  </a:lnTo>
                  <a:lnTo>
                    <a:pt x="16" y="8"/>
                  </a:lnTo>
                  <a:lnTo>
                    <a:pt x="16" y="8"/>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049" name="Freeform 393"/>
            <p:cNvSpPr/>
            <p:nvPr/>
          </p:nvSpPr>
          <p:spPr bwMode="auto">
            <a:xfrm>
              <a:off x="7161213" y="1584325"/>
              <a:ext cx="25400"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6" y="8"/>
                </a:cxn>
                <a:cxn ang="0">
                  <a:pos x="16" y="8"/>
                </a:cxn>
                <a:cxn ang="0">
                  <a:pos x="12" y="2"/>
                </a:cxn>
                <a:cxn ang="0">
                  <a:pos x="8" y="0"/>
                </a:cxn>
              </a:cxnLst>
              <a:rect l="0" t="0" r="r" b="b"/>
              <a:pathLst>
                <a:path w="16" h="14">
                  <a:moveTo>
                    <a:pt x="8" y="0"/>
                  </a:moveTo>
                  <a:lnTo>
                    <a:pt x="8" y="0"/>
                  </a:lnTo>
                  <a:lnTo>
                    <a:pt x="2" y="2"/>
                  </a:lnTo>
                  <a:lnTo>
                    <a:pt x="0" y="8"/>
                  </a:lnTo>
                  <a:lnTo>
                    <a:pt x="0" y="8"/>
                  </a:lnTo>
                  <a:lnTo>
                    <a:pt x="2" y="12"/>
                  </a:lnTo>
                  <a:lnTo>
                    <a:pt x="8" y="14"/>
                  </a:lnTo>
                  <a:lnTo>
                    <a:pt x="8" y="14"/>
                  </a:lnTo>
                  <a:lnTo>
                    <a:pt x="12" y="12"/>
                  </a:lnTo>
                  <a:lnTo>
                    <a:pt x="16" y="8"/>
                  </a:lnTo>
                  <a:lnTo>
                    <a:pt x="16" y="8"/>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050" name="Freeform 394"/>
            <p:cNvSpPr/>
            <p:nvPr/>
          </p:nvSpPr>
          <p:spPr bwMode="auto">
            <a:xfrm>
              <a:off x="5230813" y="1060450"/>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051" name="Freeform 395"/>
            <p:cNvSpPr/>
            <p:nvPr/>
          </p:nvSpPr>
          <p:spPr bwMode="auto">
            <a:xfrm>
              <a:off x="5230813" y="1060450"/>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052" name="Freeform 396"/>
            <p:cNvSpPr/>
            <p:nvPr/>
          </p:nvSpPr>
          <p:spPr bwMode="auto">
            <a:xfrm>
              <a:off x="5808663" y="1314450"/>
              <a:ext cx="44450" cy="47625"/>
            </a:xfrm>
            <a:custGeom>
              <a:avLst/>
              <a:gdLst/>
              <a:ahLst/>
              <a:cxnLst>
                <a:cxn ang="0">
                  <a:pos x="14" y="0"/>
                </a:cxn>
                <a:cxn ang="0">
                  <a:pos x="14" y="0"/>
                </a:cxn>
                <a:cxn ang="0">
                  <a:pos x="8" y="2"/>
                </a:cxn>
                <a:cxn ang="0">
                  <a:pos x="4" y="4"/>
                </a:cxn>
                <a:cxn ang="0">
                  <a:pos x="0" y="8"/>
                </a:cxn>
                <a:cxn ang="0">
                  <a:pos x="0" y="14"/>
                </a:cxn>
                <a:cxn ang="0">
                  <a:pos x="0" y="14"/>
                </a:cxn>
                <a:cxn ang="0">
                  <a:pos x="0" y="20"/>
                </a:cxn>
                <a:cxn ang="0">
                  <a:pos x="4" y="24"/>
                </a:cxn>
                <a:cxn ang="0">
                  <a:pos x="8" y="28"/>
                </a:cxn>
                <a:cxn ang="0">
                  <a:pos x="14" y="30"/>
                </a:cxn>
                <a:cxn ang="0">
                  <a:pos x="14" y="30"/>
                </a:cxn>
                <a:cxn ang="0">
                  <a:pos x="20" y="28"/>
                </a:cxn>
                <a:cxn ang="0">
                  <a:pos x="24" y="24"/>
                </a:cxn>
                <a:cxn ang="0">
                  <a:pos x="26" y="20"/>
                </a:cxn>
                <a:cxn ang="0">
                  <a:pos x="28" y="14"/>
                </a:cxn>
                <a:cxn ang="0">
                  <a:pos x="28" y="14"/>
                </a:cxn>
                <a:cxn ang="0">
                  <a:pos x="26" y="8"/>
                </a:cxn>
                <a:cxn ang="0">
                  <a:pos x="24" y="4"/>
                </a:cxn>
                <a:cxn ang="0">
                  <a:pos x="20" y="2"/>
                </a:cxn>
                <a:cxn ang="0">
                  <a:pos x="14" y="0"/>
                </a:cxn>
              </a:cxnLst>
              <a:rect l="0" t="0" r="r" b="b"/>
              <a:pathLst>
                <a:path w="28" h="30">
                  <a:moveTo>
                    <a:pt x="14" y="0"/>
                  </a:moveTo>
                  <a:lnTo>
                    <a:pt x="14" y="0"/>
                  </a:lnTo>
                  <a:lnTo>
                    <a:pt x="8" y="2"/>
                  </a:lnTo>
                  <a:lnTo>
                    <a:pt x="4" y="4"/>
                  </a:lnTo>
                  <a:lnTo>
                    <a:pt x="0" y="8"/>
                  </a:lnTo>
                  <a:lnTo>
                    <a:pt x="0" y="14"/>
                  </a:lnTo>
                  <a:lnTo>
                    <a:pt x="0" y="14"/>
                  </a:lnTo>
                  <a:lnTo>
                    <a:pt x="0" y="20"/>
                  </a:lnTo>
                  <a:lnTo>
                    <a:pt x="4" y="24"/>
                  </a:lnTo>
                  <a:lnTo>
                    <a:pt x="8" y="28"/>
                  </a:lnTo>
                  <a:lnTo>
                    <a:pt x="14" y="30"/>
                  </a:lnTo>
                  <a:lnTo>
                    <a:pt x="14" y="30"/>
                  </a:lnTo>
                  <a:lnTo>
                    <a:pt x="20" y="28"/>
                  </a:lnTo>
                  <a:lnTo>
                    <a:pt x="24" y="24"/>
                  </a:lnTo>
                  <a:lnTo>
                    <a:pt x="26" y="20"/>
                  </a:lnTo>
                  <a:lnTo>
                    <a:pt x="28" y="14"/>
                  </a:lnTo>
                  <a:lnTo>
                    <a:pt x="28" y="14"/>
                  </a:lnTo>
                  <a:lnTo>
                    <a:pt x="26" y="8"/>
                  </a:lnTo>
                  <a:lnTo>
                    <a:pt x="24" y="4"/>
                  </a:lnTo>
                  <a:lnTo>
                    <a:pt x="20" y="2"/>
                  </a:lnTo>
                  <a:lnTo>
                    <a:pt x="14"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053" name="Freeform 397"/>
            <p:cNvSpPr/>
            <p:nvPr/>
          </p:nvSpPr>
          <p:spPr bwMode="auto">
            <a:xfrm>
              <a:off x="5808663" y="1314450"/>
              <a:ext cx="44450" cy="47625"/>
            </a:xfrm>
            <a:custGeom>
              <a:avLst/>
              <a:gdLst/>
              <a:ahLst/>
              <a:cxnLst>
                <a:cxn ang="0">
                  <a:pos x="14" y="0"/>
                </a:cxn>
                <a:cxn ang="0">
                  <a:pos x="14" y="0"/>
                </a:cxn>
                <a:cxn ang="0">
                  <a:pos x="8" y="2"/>
                </a:cxn>
                <a:cxn ang="0">
                  <a:pos x="4" y="4"/>
                </a:cxn>
                <a:cxn ang="0">
                  <a:pos x="0" y="8"/>
                </a:cxn>
                <a:cxn ang="0">
                  <a:pos x="0" y="14"/>
                </a:cxn>
                <a:cxn ang="0">
                  <a:pos x="0" y="14"/>
                </a:cxn>
                <a:cxn ang="0">
                  <a:pos x="0" y="20"/>
                </a:cxn>
                <a:cxn ang="0">
                  <a:pos x="4" y="24"/>
                </a:cxn>
                <a:cxn ang="0">
                  <a:pos x="8" y="28"/>
                </a:cxn>
                <a:cxn ang="0">
                  <a:pos x="14" y="30"/>
                </a:cxn>
                <a:cxn ang="0">
                  <a:pos x="14" y="30"/>
                </a:cxn>
                <a:cxn ang="0">
                  <a:pos x="20" y="28"/>
                </a:cxn>
                <a:cxn ang="0">
                  <a:pos x="24" y="24"/>
                </a:cxn>
                <a:cxn ang="0">
                  <a:pos x="26" y="20"/>
                </a:cxn>
                <a:cxn ang="0">
                  <a:pos x="28" y="14"/>
                </a:cxn>
                <a:cxn ang="0">
                  <a:pos x="28" y="14"/>
                </a:cxn>
                <a:cxn ang="0">
                  <a:pos x="26" y="8"/>
                </a:cxn>
                <a:cxn ang="0">
                  <a:pos x="24" y="4"/>
                </a:cxn>
                <a:cxn ang="0">
                  <a:pos x="20" y="2"/>
                </a:cxn>
                <a:cxn ang="0">
                  <a:pos x="14" y="0"/>
                </a:cxn>
              </a:cxnLst>
              <a:rect l="0" t="0" r="r" b="b"/>
              <a:pathLst>
                <a:path w="28" h="30">
                  <a:moveTo>
                    <a:pt x="14" y="0"/>
                  </a:moveTo>
                  <a:lnTo>
                    <a:pt x="14" y="0"/>
                  </a:lnTo>
                  <a:lnTo>
                    <a:pt x="8" y="2"/>
                  </a:lnTo>
                  <a:lnTo>
                    <a:pt x="4" y="4"/>
                  </a:lnTo>
                  <a:lnTo>
                    <a:pt x="0" y="8"/>
                  </a:lnTo>
                  <a:lnTo>
                    <a:pt x="0" y="14"/>
                  </a:lnTo>
                  <a:lnTo>
                    <a:pt x="0" y="14"/>
                  </a:lnTo>
                  <a:lnTo>
                    <a:pt x="0" y="20"/>
                  </a:lnTo>
                  <a:lnTo>
                    <a:pt x="4" y="24"/>
                  </a:lnTo>
                  <a:lnTo>
                    <a:pt x="8" y="28"/>
                  </a:lnTo>
                  <a:lnTo>
                    <a:pt x="14" y="30"/>
                  </a:lnTo>
                  <a:lnTo>
                    <a:pt x="14" y="30"/>
                  </a:lnTo>
                  <a:lnTo>
                    <a:pt x="20" y="28"/>
                  </a:lnTo>
                  <a:lnTo>
                    <a:pt x="24" y="24"/>
                  </a:lnTo>
                  <a:lnTo>
                    <a:pt x="26" y="20"/>
                  </a:lnTo>
                  <a:lnTo>
                    <a:pt x="28" y="14"/>
                  </a:lnTo>
                  <a:lnTo>
                    <a:pt x="28" y="14"/>
                  </a:lnTo>
                  <a:lnTo>
                    <a:pt x="26" y="8"/>
                  </a:lnTo>
                  <a:lnTo>
                    <a:pt x="24" y="4"/>
                  </a:lnTo>
                  <a:lnTo>
                    <a:pt x="20" y="2"/>
                  </a:lnTo>
                  <a:lnTo>
                    <a:pt x="14"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054" name="Freeform 398"/>
            <p:cNvSpPr/>
            <p:nvPr/>
          </p:nvSpPr>
          <p:spPr bwMode="auto">
            <a:xfrm>
              <a:off x="7329488" y="984250"/>
              <a:ext cx="44450" cy="47625"/>
            </a:xfrm>
            <a:custGeom>
              <a:avLst/>
              <a:gdLst/>
              <a:ahLst/>
              <a:cxnLst>
                <a:cxn ang="0">
                  <a:pos x="14" y="0"/>
                </a:cxn>
                <a:cxn ang="0">
                  <a:pos x="14" y="0"/>
                </a:cxn>
                <a:cxn ang="0">
                  <a:pos x="8" y="2"/>
                </a:cxn>
                <a:cxn ang="0">
                  <a:pos x="4" y="4"/>
                </a:cxn>
                <a:cxn ang="0">
                  <a:pos x="0" y="10"/>
                </a:cxn>
                <a:cxn ang="0">
                  <a:pos x="0" y="16"/>
                </a:cxn>
                <a:cxn ang="0">
                  <a:pos x="0" y="16"/>
                </a:cxn>
                <a:cxn ang="0">
                  <a:pos x="0" y="20"/>
                </a:cxn>
                <a:cxn ang="0">
                  <a:pos x="4" y="26"/>
                </a:cxn>
                <a:cxn ang="0">
                  <a:pos x="8" y="28"/>
                </a:cxn>
                <a:cxn ang="0">
                  <a:pos x="14" y="30"/>
                </a:cxn>
                <a:cxn ang="0">
                  <a:pos x="14" y="30"/>
                </a:cxn>
                <a:cxn ang="0">
                  <a:pos x="20" y="28"/>
                </a:cxn>
                <a:cxn ang="0">
                  <a:pos x="24" y="26"/>
                </a:cxn>
                <a:cxn ang="0">
                  <a:pos x="28" y="20"/>
                </a:cxn>
                <a:cxn ang="0">
                  <a:pos x="28" y="16"/>
                </a:cxn>
                <a:cxn ang="0">
                  <a:pos x="28" y="16"/>
                </a:cxn>
                <a:cxn ang="0">
                  <a:pos x="28" y="10"/>
                </a:cxn>
                <a:cxn ang="0">
                  <a:pos x="24" y="4"/>
                </a:cxn>
                <a:cxn ang="0">
                  <a:pos x="20" y="2"/>
                </a:cxn>
                <a:cxn ang="0">
                  <a:pos x="14" y="0"/>
                </a:cxn>
              </a:cxnLst>
              <a:rect l="0" t="0" r="r" b="b"/>
              <a:pathLst>
                <a:path w="28" h="30">
                  <a:moveTo>
                    <a:pt x="14" y="0"/>
                  </a:moveTo>
                  <a:lnTo>
                    <a:pt x="14" y="0"/>
                  </a:lnTo>
                  <a:lnTo>
                    <a:pt x="8" y="2"/>
                  </a:lnTo>
                  <a:lnTo>
                    <a:pt x="4" y="4"/>
                  </a:lnTo>
                  <a:lnTo>
                    <a:pt x="0" y="10"/>
                  </a:lnTo>
                  <a:lnTo>
                    <a:pt x="0" y="16"/>
                  </a:lnTo>
                  <a:lnTo>
                    <a:pt x="0" y="16"/>
                  </a:lnTo>
                  <a:lnTo>
                    <a:pt x="0" y="20"/>
                  </a:lnTo>
                  <a:lnTo>
                    <a:pt x="4" y="26"/>
                  </a:lnTo>
                  <a:lnTo>
                    <a:pt x="8" y="28"/>
                  </a:lnTo>
                  <a:lnTo>
                    <a:pt x="14" y="30"/>
                  </a:lnTo>
                  <a:lnTo>
                    <a:pt x="14" y="30"/>
                  </a:lnTo>
                  <a:lnTo>
                    <a:pt x="20" y="28"/>
                  </a:lnTo>
                  <a:lnTo>
                    <a:pt x="24" y="26"/>
                  </a:lnTo>
                  <a:lnTo>
                    <a:pt x="28" y="20"/>
                  </a:lnTo>
                  <a:lnTo>
                    <a:pt x="28" y="16"/>
                  </a:lnTo>
                  <a:lnTo>
                    <a:pt x="28" y="16"/>
                  </a:lnTo>
                  <a:lnTo>
                    <a:pt x="28" y="10"/>
                  </a:lnTo>
                  <a:lnTo>
                    <a:pt x="24" y="4"/>
                  </a:lnTo>
                  <a:lnTo>
                    <a:pt x="20" y="2"/>
                  </a:lnTo>
                  <a:lnTo>
                    <a:pt x="14"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055" name="Freeform 399"/>
            <p:cNvSpPr/>
            <p:nvPr/>
          </p:nvSpPr>
          <p:spPr bwMode="auto">
            <a:xfrm>
              <a:off x="7329488" y="984250"/>
              <a:ext cx="44450" cy="47625"/>
            </a:xfrm>
            <a:custGeom>
              <a:avLst/>
              <a:gdLst/>
              <a:ahLst/>
              <a:cxnLst>
                <a:cxn ang="0">
                  <a:pos x="14" y="0"/>
                </a:cxn>
                <a:cxn ang="0">
                  <a:pos x="14" y="0"/>
                </a:cxn>
                <a:cxn ang="0">
                  <a:pos x="8" y="2"/>
                </a:cxn>
                <a:cxn ang="0">
                  <a:pos x="4" y="4"/>
                </a:cxn>
                <a:cxn ang="0">
                  <a:pos x="0" y="10"/>
                </a:cxn>
                <a:cxn ang="0">
                  <a:pos x="0" y="16"/>
                </a:cxn>
                <a:cxn ang="0">
                  <a:pos x="0" y="16"/>
                </a:cxn>
                <a:cxn ang="0">
                  <a:pos x="0" y="20"/>
                </a:cxn>
                <a:cxn ang="0">
                  <a:pos x="4" y="26"/>
                </a:cxn>
                <a:cxn ang="0">
                  <a:pos x="8" y="28"/>
                </a:cxn>
                <a:cxn ang="0">
                  <a:pos x="14" y="30"/>
                </a:cxn>
                <a:cxn ang="0">
                  <a:pos x="14" y="30"/>
                </a:cxn>
                <a:cxn ang="0">
                  <a:pos x="20" y="28"/>
                </a:cxn>
                <a:cxn ang="0">
                  <a:pos x="24" y="26"/>
                </a:cxn>
                <a:cxn ang="0">
                  <a:pos x="28" y="20"/>
                </a:cxn>
                <a:cxn ang="0">
                  <a:pos x="28" y="16"/>
                </a:cxn>
                <a:cxn ang="0">
                  <a:pos x="28" y="16"/>
                </a:cxn>
                <a:cxn ang="0">
                  <a:pos x="28" y="10"/>
                </a:cxn>
                <a:cxn ang="0">
                  <a:pos x="24" y="4"/>
                </a:cxn>
                <a:cxn ang="0">
                  <a:pos x="20" y="2"/>
                </a:cxn>
                <a:cxn ang="0">
                  <a:pos x="14" y="0"/>
                </a:cxn>
              </a:cxnLst>
              <a:rect l="0" t="0" r="r" b="b"/>
              <a:pathLst>
                <a:path w="28" h="30">
                  <a:moveTo>
                    <a:pt x="14" y="0"/>
                  </a:moveTo>
                  <a:lnTo>
                    <a:pt x="14" y="0"/>
                  </a:lnTo>
                  <a:lnTo>
                    <a:pt x="8" y="2"/>
                  </a:lnTo>
                  <a:lnTo>
                    <a:pt x="4" y="4"/>
                  </a:lnTo>
                  <a:lnTo>
                    <a:pt x="0" y="10"/>
                  </a:lnTo>
                  <a:lnTo>
                    <a:pt x="0" y="16"/>
                  </a:lnTo>
                  <a:lnTo>
                    <a:pt x="0" y="16"/>
                  </a:lnTo>
                  <a:lnTo>
                    <a:pt x="0" y="20"/>
                  </a:lnTo>
                  <a:lnTo>
                    <a:pt x="4" y="26"/>
                  </a:lnTo>
                  <a:lnTo>
                    <a:pt x="8" y="28"/>
                  </a:lnTo>
                  <a:lnTo>
                    <a:pt x="14" y="30"/>
                  </a:lnTo>
                  <a:lnTo>
                    <a:pt x="14" y="30"/>
                  </a:lnTo>
                  <a:lnTo>
                    <a:pt x="20" y="28"/>
                  </a:lnTo>
                  <a:lnTo>
                    <a:pt x="24" y="26"/>
                  </a:lnTo>
                  <a:lnTo>
                    <a:pt x="28" y="20"/>
                  </a:lnTo>
                  <a:lnTo>
                    <a:pt x="28" y="16"/>
                  </a:lnTo>
                  <a:lnTo>
                    <a:pt x="28" y="16"/>
                  </a:lnTo>
                  <a:lnTo>
                    <a:pt x="28" y="10"/>
                  </a:lnTo>
                  <a:lnTo>
                    <a:pt x="24" y="4"/>
                  </a:lnTo>
                  <a:lnTo>
                    <a:pt x="20" y="2"/>
                  </a:lnTo>
                  <a:lnTo>
                    <a:pt x="14"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056" name="Freeform 400"/>
            <p:cNvSpPr/>
            <p:nvPr/>
          </p:nvSpPr>
          <p:spPr bwMode="auto">
            <a:xfrm>
              <a:off x="4703763" y="1289050"/>
              <a:ext cx="47625" cy="44450"/>
            </a:xfrm>
            <a:custGeom>
              <a:avLst/>
              <a:gdLst/>
              <a:ahLst/>
              <a:cxnLst>
                <a:cxn ang="0">
                  <a:pos x="14" y="0"/>
                </a:cxn>
                <a:cxn ang="0">
                  <a:pos x="14" y="0"/>
                </a:cxn>
                <a:cxn ang="0">
                  <a:pos x="8" y="0"/>
                </a:cxn>
                <a:cxn ang="0">
                  <a:pos x="4" y="4"/>
                </a:cxn>
                <a:cxn ang="0">
                  <a:pos x="2" y="8"/>
                </a:cxn>
                <a:cxn ang="0">
                  <a:pos x="0" y="14"/>
                </a:cxn>
                <a:cxn ang="0">
                  <a:pos x="0" y="14"/>
                </a:cxn>
                <a:cxn ang="0">
                  <a:pos x="2" y="20"/>
                </a:cxn>
                <a:cxn ang="0">
                  <a:pos x="4" y="24"/>
                </a:cxn>
                <a:cxn ang="0">
                  <a:pos x="8" y="28"/>
                </a:cxn>
                <a:cxn ang="0">
                  <a:pos x="14" y="28"/>
                </a:cxn>
                <a:cxn ang="0">
                  <a:pos x="14" y="28"/>
                </a:cxn>
                <a:cxn ang="0">
                  <a:pos x="20" y="28"/>
                </a:cxn>
                <a:cxn ang="0">
                  <a:pos x="24" y="24"/>
                </a:cxn>
                <a:cxn ang="0">
                  <a:pos x="28" y="20"/>
                </a:cxn>
                <a:cxn ang="0">
                  <a:pos x="30" y="14"/>
                </a:cxn>
                <a:cxn ang="0">
                  <a:pos x="30" y="14"/>
                </a:cxn>
                <a:cxn ang="0">
                  <a:pos x="28" y="8"/>
                </a:cxn>
                <a:cxn ang="0">
                  <a:pos x="24" y="4"/>
                </a:cxn>
                <a:cxn ang="0">
                  <a:pos x="20" y="0"/>
                </a:cxn>
                <a:cxn ang="0">
                  <a:pos x="14" y="0"/>
                </a:cxn>
              </a:cxnLst>
              <a:rect l="0" t="0" r="r" b="b"/>
              <a:pathLst>
                <a:path w="30" h="28">
                  <a:moveTo>
                    <a:pt x="14" y="0"/>
                  </a:moveTo>
                  <a:lnTo>
                    <a:pt x="14" y="0"/>
                  </a:lnTo>
                  <a:lnTo>
                    <a:pt x="8" y="0"/>
                  </a:lnTo>
                  <a:lnTo>
                    <a:pt x="4" y="4"/>
                  </a:lnTo>
                  <a:lnTo>
                    <a:pt x="2" y="8"/>
                  </a:lnTo>
                  <a:lnTo>
                    <a:pt x="0" y="14"/>
                  </a:lnTo>
                  <a:lnTo>
                    <a:pt x="0" y="14"/>
                  </a:lnTo>
                  <a:lnTo>
                    <a:pt x="2" y="20"/>
                  </a:lnTo>
                  <a:lnTo>
                    <a:pt x="4" y="24"/>
                  </a:lnTo>
                  <a:lnTo>
                    <a:pt x="8" y="28"/>
                  </a:lnTo>
                  <a:lnTo>
                    <a:pt x="14" y="28"/>
                  </a:lnTo>
                  <a:lnTo>
                    <a:pt x="14" y="28"/>
                  </a:lnTo>
                  <a:lnTo>
                    <a:pt x="20" y="28"/>
                  </a:lnTo>
                  <a:lnTo>
                    <a:pt x="24" y="24"/>
                  </a:lnTo>
                  <a:lnTo>
                    <a:pt x="28" y="20"/>
                  </a:lnTo>
                  <a:lnTo>
                    <a:pt x="30" y="14"/>
                  </a:lnTo>
                  <a:lnTo>
                    <a:pt x="30" y="14"/>
                  </a:lnTo>
                  <a:lnTo>
                    <a:pt x="28" y="8"/>
                  </a:lnTo>
                  <a:lnTo>
                    <a:pt x="24" y="4"/>
                  </a:lnTo>
                  <a:lnTo>
                    <a:pt x="20" y="0"/>
                  </a:lnTo>
                  <a:lnTo>
                    <a:pt x="14"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057" name="Freeform 401"/>
            <p:cNvSpPr/>
            <p:nvPr/>
          </p:nvSpPr>
          <p:spPr bwMode="auto">
            <a:xfrm>
              <a:off x="4703763" y="1289050"/>
              <a:ext cx="47625" cy="44450"/>
            </a:xfrm>
            <a:custGeom>
              <a:avLst/>
              <a:gdLst/>
              <a:ahLst/>
              <a:cxnLst>
                <a:cxn ang="0">
                  <a:pos x="14" y="0"/>
                </a:cxn>
                <a:cxn ang="0">
                  <a:pos x="14" y="0"/>
                </a:cxn>
                <a:cxn ang="0">
                  <a:pos x="8" y="0"/>
                </a:cxn>
                <a:cxn ang="0">
                  <a:pos x="4" y="4"/>
                </a:cxn>
                <a:cxn ang="0">
                  <a:pos x="2" y="8"/>
                </a:cxn>
                <a:cxn ang="0">
                  <a:pos x="0" y="14"/>
                </a:cxn>
                <a:cxn ang="0">
                  <a:pos x="0" y="14"/>
                </a:cxn>
                <a:cxn ang="0">
                  <a:pos x="2" y="20"/>
                </a:cxn>
                <a:cxn ang="0">
                  <a:pos x="4" y="24"/>
                </a:cxn>
                <a:cxn ang="0">
                  <a:pos x="8" y="28"/>
                </a:cxn>
                <a:cxn ang="0">
                  <a:pos x="14" y="28"/>
                </a:cxn>
                <a:cxn ang="0">
                  <a:pos x="14" y="28"/>
                </a:cxn>
                <a:cxn ang="0">
                  <a:pos x="20" y="28"/>
                </a:cxn>
                <a:cxn ang="0">
                  <a:pos x="24" y="24"/>
                </a:cxn>
                <a:cxn ang="0">
                  <a:pos x="28" y="20"/>
                </a:cxn>
                <a:cxn ang="0">
                  <a:pos x="30" y="14"/>
                </a:cxn>
                <a:cxn ang="0">
                  <a:pos x="30" y="14"/>
                </a:cxn>
                <a:cxn ang="0">
                  <a:pos x="28" y="8"/>
                </a:cxn>
                <a:cxn ang="0">
                  <a:pos x="24" y="4"/>
                </a:cxn>
                <a:cxn ang="0">
                  <a:pos x="20" y="0"/>
                </a:cxn>
                <a:cxn ang="0">
                  <a:pos x="14" y="0"/>
                </a:cxn>
              </a:cxnLst>
              <a:rect l="0" t="0" r="r" b="b"/>
              <a:pathLst>
                <a:path w="30" h="28">
                  <a:moveTo>
                    <a:pt x="14" y="0"/>
                  </a:moveTo>
                  <a:lnTo>
                    <a:pt x="14" y="0"/>
                  </a:lnTo>
                  <a:lnTo>
                    <a:pt x="8" y="0"/>
                  </a:lnTo>
                  <a:lnTo>
                    <a:pt x="4" y="4"/>
                  </a:lnTo>
                  <a:lnTo>
                    <a:pt x="2" y="8"/>
                  </a:lnTo>
                  <a:lnTo>
                    <a:pt x="0" y="14"/>
                  </a:lnTo>
                  <a:lnTo>
                    <a:pt x="0" y="14"/>
                  </a:lnTo>
                  <a:lnTo>
                    <a:pt x="2" y="20"/>
                  </a:lnTo>
                  <a:lnTo>
                    <a:pt x="4" y="24"/>
                  </a:lnTo>
                  <a:lnTo>
                    <a:pt x="8" y="28"/>
                  </a:lnTo>
                  <a:lnTo>
                    <a:pt x="14" y="28"/>
                  </a:lnTo>
                  <a:lnTo>
                    <a:pt x="14" y="28"/>
                  </a:lnTo>
                  <a:lnTo>
                    <a:pt x="20" y="28"/>
                  </a:lnTo>
                  <a:lnTo>
                    <a:pt x="24" y="24"/>
                  </a:lnTo>
                  <a:lnTo>
                    <a:pt x="28" y="20"/>
                  </a:lnTo>
                  <a:lnTo>
                    <a:pt x="30" y="14"/>
                  </a:lnTo>
                  <a:lnTo>
                    <a:pt x="30" y="14"/>
                  </a:lnTo>
                  <a:lnTo>
                    <a:pt x="28" y="8"/>
                  </a:lnTo>
                  <a:lnTo>
                    <a:pt x="24" y="4"/>
                  </a:lnTo>
                  <a:lnTo>
                    <a:pt x="20" y="0"/>
                  </a:lnTo>
                  <a:lnTo>
                    <a:pt x="14"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058" name="Freeform 402"/>
            <p:cNvSpPr/>
            <p:nvPr/>
          </p:nvSpPr>
          <p:spPr bwMode="auto">
            <a:xfrm>
              <a:off x="6180138" y="1377950"/>
              <a:ext cx="28575" cy="28575"/>
            </a:xfrm>
            <a:custGeom>
              <a:avLst/>
              <a:gdLst/>
              <a:ahLst/>
              <a:cxnLst>
                <a:cxn ang="0">
                  <a:pos x="10" y="0"/>
                </a:cxn>
                <a:cxn ang="0">
                  <a:pos x="10" y="0"/>
                </a:cxn>
                <a:cxn ang="0">
                  <a:pos x="6" y="0"/>
                </a:cxn>
                <a:cxn ang="0">
                  <a:pos x="2" y="2"/>
                </a:cxn>
                <a:cxn ang="0">
                  <a:pos x="2" y="4"/>
                </a:cxn>
                <a:cxn ang="0">
                  <a:pos x="0" y="8"/>
                </a:cxn>
                <a:cxn ang="0">
                  <a:pos x="0" y="8"/>
                </a:cxn>
                <a:cxn ang="0">
                  <a:pos x="2" y="12"/>
                </a:cxn>
                <a:cxn ang="0">
                  <a:pos x="2" y="14"/>
                </a:cxn>
                <a:cxn ang="0">
                  <a:pos x="6" y="16"/>
                </a:cxn>
                <a:cxn ang="0">
                  <a:pos x="10" y="18"/>
                </a:cxn>
                <a:cxn ang="0">
                  <a:pos x="10" y="18"/>
                </a:cxn>
                <a:cxn ang="0">
                  <a:pos x="12" y="16"/>
                </a:cxn>
                <a:cxn ang="0">
                  <a:pos x="16" y="14"/>
                </a:cxn>
                <a:cxn ang="0">
                  <a:pos x="18" y="12"/>
                </a:cxn>
                <a:cxn ang="0">
                  <a:pos x="18" y="8"/>
                </a:cxn>
                <a:cxn ang="0">
                  <a:pos x="18" y="8"/>
                </a:cxn>
                <a:cxn ang="0">
                  <a:pos x="18" y="4"/>
                </a:cxn>
                <a:cxn ang="0">
                  <a:pos x="16" y="2"/>
                </a:cxn>
                <a:cxn ang="0">
                  <a:pos x="12" y="0"/>
                </a:cxn>
                <a:cxn ang="0">
                  <a:pos x="10" y="0"/>
                </a:cxn>
              </a:cxnLst>
              <a:rect l="0" t="0" r="r" b="b"/>
              <a:pathLst>
                <a:path w="18" h="18">
                  <a:moveTo>
                    <a:pt x="10" y="0"/>
                  </a:moveTo>
                  <a:lnTo>
                    <a:pt x="10" y="0"/>
                  </a:lnTo>
                  <a:lnTo>
                    <a:pt x="6" y="0"/>
                  </a:lnTo>
                  <a:lnTo>
                    <a:pt x="2" y="2"/>
                  </a:lnTo>
                  <a:lnTo>
                    <a:pt x="2" y="4"/>
                  </a:lnTo>
                  <a:lnTo>
                    <a:pt x="0" y="8"/>
                  </a:lnTo>
                  <a:lnTo>
                    <a:pt x="0" y="8"/>
                  </a:lnTo>
                  <a:lnTo>
                    <a:pt x="2" y="12"/>
                  </a:lnTo>
                  <a:lnTo>
                    <a:pt x="2" y="14"/>
                  </a:lnTo>
                  <a:lnTo>
                    <a:pt x="6" y="16"/>
                  </a:lnTo>
                  <a:lnTo>
                    <a:pt x="10" y="18"/>
                  </a:lnTo>
                  <a:lnTo>
                    <a:pt x="10" y="18"/>
                  </a:lnTo>
                  <a:lnTo>
                    <a:pt x="12" y="16"/>
                  </a:lnTo>
                  <a:lnTo>
                    <a:pt x="16" y="14"/>
                  </a:lnTo>
                  <a:lnTo>
                    <a:pt x="18" y="12"/>
                  </a:lnTo>
                  <a:lnTo>
                    <a:pt x="18" y="8"/>
                  </a:lnTo>
                  <a:lnTo>
                    <a:pt x="18" y="8"/>
                  </a:lnTo>
                  <a:lnTo>
                    <a:pt x="18" y="4"/>
                  </a:lnTo>
                  <a:lnTo>
                    <a:pt x="16" y="2"/>
                  </a:lnTo>
                  <a:lnTo>
                    <a:pt x="12" y="0"/>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059" name="Freeform 403"/>
            <p:cNvSpPr/>
            <p:nvPr/>
          </p:nvSpPr>
          <p:spPr bwMode="auto">
            <a:xfrm>
              <a:off x="6180138" y="1377950"/>
              <a:ext cx="28575" cy="28575"/>
            </a:xfrm>
            <a:custGeom>
              <a:avLst/>
              <a:gdLst/>
              <a:ahLst/>
              <a:cxnLst>
                <a:cxn ang="0">
                  <a:pos x="10" y="0"/>
                </a:cxn>
                <a:cxn ang="0">
                  <a:pos x="10" y="0"/>
                </a:cxn>
                <a:cxn ang="0">
                  <a:pos x="6" y="0"/>
                </a:cxn>
                <a:cxn ang="0">
                  <a:pos x="2" y="2"/>
                </a:cxn>
                <a:cxn ang="0">
                  <a:pos x="2" y="4"/>
                </a:cxn>
                <a:cxn ang="0">
                  <a:pos x="0" y="8"/>
                </a:cxn>
                <a:cxn ang="0">
                  <a:pos x="0" y="8"/>
                </a:cxn>
                <a:cxn ang="0">
                  <a:pos x="2" y="12"/>
                </a:cxn>
                <a:cxn ang="0">
                  <a:pos x="2" y="14"/>
                </a:cxn>
                <a:cxn ang="0">
                  <a:pos x="6" y="16"/>
                </a:cxn>
                <a:cxn ang="0">
                  <a:pos x="10" y="18"/>
                </a:cxn>
                <a:cxn ang="0">
                  <a:pos x="10" y="18"/>
                </a:cxn>
                <a:cxn ang="0">
                  <a:pos x="12" y="16"/>
                </a:cxn>
                <a:cxn ang="0">
                  <a:pos x="16" y="14"/>
                </a:cxn>
                <a:cxn ang="0">
                  <a:pos x="18" y="12"/>
                </a:cxn>
                <a:cxn ang="0">
                  <a:pos x="18" y="8"/>
                </a:cxn>
                <a:cxn ang="0">
                  <a:pos x="18" y="8"/>
                </a:cxn>
                <a:cxn ang="0">
                  <a:pos x="18" y="4"/>
                </a:cxn>
                <a:cxn ang="0">
                  <a:pos x="16" y="2"/>
                </a:cxn>
                <a:cxn ang="0">
                  <a:pos x="12" y="0"/>
                </a:cxn>
                <a:cxn ang="0">
                  <a:pos x="10" y="0"/>
                </a:cxn>
              </a:cxnLst>
              <a:rect l="0" t="0" r="r" b="b"/>
              <a:pathLst>
                <a:path w="18" h="18">
                  <a:moveTo>
                    <a:pt x="10" y="0"/>
                  </a:moveTo>
                  <a:lnTo>
                    <a:pt x="10" y="0"/>
                  </a:lnTo>
                  <a:lnTo>
                    <a:pt x="6" y="0"/>
                  </a:lnTo>
                  <a:lnTo>
                    <a:pt x="2" y="2"/>
                  </a:lnTo>
                  <a:lnTo>
                    <a:pt x="2" y="4"/>
                  </a:lnTo>
                  <a:lnTo>
                    <a:pt x="0" y="8"/>
                  </a:lnTo>
                  <a:lnTo>
                    <a:pt x="0" y="8"/>
                  </a:lnTo>
                  <a:lnTo>
                    <a:pt x="2" y="12"/>
                  </a:lnTo>
                  <a:lnTo>
                    <a:pt x="2" y="14"/>
                  </a:lnTo>
                  <a:lnTo>
                    <a:pt x="6" y="16"/>
                  </a:lnTo>
                  <a:lnTo>
                    <a:pt x="10" y="18"/>
                  </a:lnTo>
                  <a:lnTo>
                    <a:pt x="10" y="18"/>
                  </a:lnTo>
                  <a:lnTo>
                    <a:pt x="12" y="16"/>
                  </a:lnTo>
                  <a:lnTo>
                    <a:pt x="16" y="14"/>
                  </a:lnTo>
                  <a:lnTo>
                    <a:pt x="18" y="12"/>
                  </a:lnTo>
                  <a:lnTo>
                    <a:pt x="18" y="8"/>
                  </a:lnTo>
                  <a:lnTo>
                    <a:pt x="18" y="8"/>
                  </a:lnTo>
                  <a:lnTo>
                    <a:pt x="18" y="4"/>
                  </a:lnTo>
                  <a:lnTo>
                    <a:pt x="16" y="2"/>
                  </a:lnTo>
                  <a:lnTo>
                    <a:pt x="12" y="0"/>
                  </a:lnTo>
                  <a:lnTo>
                    <a:pt x="10"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060" name="Freeform 404"/>
            <p:cNvSpPr/>
            <p:nvPr/>
          </p:nvSpPr>
          <p:spPr bwMode="auto">
            <a:xfrm>
              <a:off x="6157913" y="1593850"/>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061" name="Freeform 405"/>
            <p:cNvSpPr/>
            <p:nvPr/>
          </p:nvSpPr>
          <p:spPr bwMode="auto">
            <a:xfrm>
              <a:off x="6157913" y="1593850"/>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062" name="Freeform 407"/>
            <p:cNvSpPr/>
            <p:nvPr/>
          </p:nvSpPr>
          <p:spPr bwMode="auto">
            <a:xfrm>
              <a:off x="6361113" y="158432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063" name="Freeform 408"/>
            <p:cNvSpPr/>
            <p:nvPr/>
          </p:nvSpPr>
          <p:spPr bwMode="auto">
            <a:xfrm>
              <a:off x="6361113" y="1584325"/>
              <a:ext cx="22225" cy="22225"/>
            </a:xfrm>
            <a:custGeom>
              <a:avLst/>
              <a:gdLst/>
              <a:ahLst/>
              <a:cxnLst>
                <a:cxn ang="0">
                  <a:pos x="8" y="0"/>
                </a:cxn>
                <a:cxn ang="0">
                  <a:pos x="8" y="0"/>
                </a:cxn>
                <a:cxn ang="0">
                  <a:pos x="2" y="2"/>
                </a:cxn>
                <a:cxn ang="0">
                  <a:pos x="0" y="8"/>
                </a:cxn>
                <a:cxn ang="0">
                  <a:pos x="0" y="8"/>
                </a:cxn>
                <a:cxn ang="0">
                  <a:pos x="2" y="12"/>
                </a:cxn>
                <a:cxn ang="0">
                  <a:pos x="8" y="14"/>
                </a:cxn>
                <a:cxn ang="0">
                  <a:pos x="8" y="14"/>
                </a:cxn>
                <a:cxn ang="0">
                  <a:pos x="12" y="12"/>
                </a:cxn>
                <a:cxn ang="0">
                  <a:pos x="14" y="8"/>
                </a:cxn>
                <a:cxn ang="0">
                  <a:pos x="14" y="8"/>
                </a:cxn>
                <a:cxn ang="0">
                  <a:pos x="12" y="2"/>
                </a:cxn>
                <a:cxn ang="0">
                  <a:pos x="8" y="0"/>
                </a:cxn>
              </a:cxnLst>
              <a:rect l="0" t="0" r="r" b="b"/>
              <a:pathLst>
                <a:path w="14" h="14">
                  <a:moveTo>
                    <a:pt x="8" y="0"/>
                  </a:moveTo>
                  <a:lnTo>
                    <a:pt x="8" y="0"/>
                  </a:lnTo>
                  <a:lnTo>
                    <a:pt x="2" y="2"/>
                  </a:lnTo>
                  <a:lnTo>
                    <a:pt x="0" y="8"/>
                  </a:lnTo>
                  <a:lnTo>
                    <a:pt x="0" y="8"/>
                  </a:lnTo>
                  <a:lnTo>
                    <a:pt x="2" y="12"/>
                  </a:lnTo>
                  <a:lnTo>
                    <a:pt x="8" y="14"/>
                  </a:lnTo>
                  <a:lnTo>
                    <a:pt x="8" y="14"/>
                  </a:lnTo>
                  <a:lnTo>
                    <a:pt x="12" y="12"/>
                  </a:lnTo>
                  <a:lnTo>
                    <a:pt x="14" y="8"/>
                  </a:lnTo>
                  <a:lnTo>
                    <a:pt x="14" y="8"/>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064" name="Freeform 411"/>
            <p:cNvSpPr/>
            <p:nvPr/>
          </p:nvSpPr>
          <p:spPr bwMode="auto">
            <a:xfrm>
              <a:off x="5713413" y="1184275"/>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065" name="Freeform 412"/>
            <p:cNvSpPr/>
            <p:nvPr/>
          </p:nvSpPr>
          <p:spPr bwMode="auto">
            <a:xfrm>
              <a:off x="5713413" y="1184275"/>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066" name="Freeform 413"/>
            <p:cNvSpPr/>
            <p:nvPr/>
          </p:nvSpPr>
          <p:spPr bwMode="auto">
            <a:xfrm>
              <a:off x="4989513" y="1139825"/>
              <a:ext cx="53975" cy="53975"/>
            </a:xfrm>
            <a:custGeom>
              <a:avLst/>
              <a:gdLst/>
              <a:ahLst/>
              <a:cxnLst>
                <a:cxn ang="0">
                  <a:pos x="18" y="0"/>
                </a:cxn>
                <a:cxn ang="0">
                  <a:pos x="18" y="0"/>
                </a:cxn>
                <a:cxn ang="0">
                  <a:pos x="12" y="0"/>
                </a:cxn>
                <a:cxn ang="0">
                  <a:pos x="6" y="4"/>
                </a:cxn>
                <a:cxn ang="0">
                  <a:pos x="2" y="10"/>
                </a:cxn>
                <a:cxn ang="0">
                  <a:pos x="0" y="16"/>
                </a:cxn>
                <a:cxn ang="0">
                  <a:pos x="0" y="16"/>
                </a:cxn>
                <a:cxn ang="0">
                  <a:pos x="2" y="22"/>
                </a:cxn>
                <a:cxn ang="0">
                  <a:pos x="6" y="28"/>
                </a:cxn>
                <a:cxn ang="0">
                  <a:pos x="12" y="32"/>
                </a:cxn>
                <a:cxn ang="0">
                  <a:pos x="18" y="34"/>
                </a:cxn>
                <a:cxn ang="0">
                  <a:pos x="18" y="34"/>
                </a:cxn>
                <a:cxn ang="0">
                  <a:pos x="24" y="32"/>
                </a:cxn>
                <a:cxn ang="0">
                  <a:pos x="30" y="28"/>
                </a:cxn>
                <a:cxn ang="0">
                  <a:pos x="34" y="22"/>
                </a:cxn>
                <a:cxn ang="0">
                  <a:pos x="34" y="16"/>
                </a:cxn>
                <a:cxn ang="0">
                  <a:pos x="34" y="16"/>
                </a:cxn>
                <a:cxn ang="0">
                  <a:pos x="34" y="10"/>
                </a:cxn>
                <a:cxn ang="0">
                  <a:pos x="30" y="4"/>
                </a:cxn>
                <a:cxn ang="0">
                  <a:pos x="24" y="0"/>
                </a:cxn>
                <a:cxn ang="0">
                  <a:pos x="18" y="0"/>
                </a:cxn>
              </a:cxnLst>
              <a:rect l="0" t="0" r="r" b="b"/>
              <a:pathLst>
                <a:path w="34" h="34">
                  <a:moveTo>
                    <a:pt x="18" y="0"/>
                  </a:moveTo>
                  <a:lnTo>
                    <a:pt x="18" y="0"/>
                  </a:lnTo>
                  <a:lnTo>
                    <a:pt x="12" y="0"/>
                  </a:lnTo>
                  <a:lnTo>
                    <a:pt x="6" y="4"/>
                  </a:lnTo>
                  <a:lnTo>
                    <a:pt x="2" y="10"/>
                  </a:lnTo>
                  <a:lnTo>
                    <a:pt x="0" y="16"/>
                  </a:lnTo>
                  <a:lnTo>
                    <a:pt x="0" y="16"/>
                  </a:lnTo>
                  <a:lnTo>
                    <a:pt x="2" y="22"/>
                  </a:lnTo>
                  <a:lnTo>
                    <a:pt x="6" y="28"/>
                  </a:lnTo>
                  <a:lnTo>
                    <a:pt x="12" y="32"/>
                  </a:lnTo>
                  <a:lnTo>
                    <a:pt x="18" y="34"/>
                  </a:lnTo>
                  <a:lnTo>
                    <a:pt x="18" y="34"/>
                  </a:lnTo>
                  <a:lnTo>
                    <a:pt x="24" y="32"/>
                  </a:lnTo>
                  <a:lnTo>
                    <a:pt x="30" y="28"/>
                  </a:lnTo>
                  <a:lnTo>
                    <a:pt x="34" y="22"/>
                  </a:lnTo>
                  <a:lnTo>
                    <a:pt x="34" y="16"/>
                  </a:lnTo>
                  <a:lnTo>
                    <a:pt x="34" y="16"/>
                  </a:lnTo>
                  <a:lnTo>
                    <a:pt x="34" y="10"/>
                  </a:lnTo>
                  <a:lnTo>
                    <a:pt x="30" y="4"/>
                  </a:lnTo>
                  <a:lnTo>
                    <a:pt x="24" y="0"/>
                  </a:lnTo>
                  <a:lnTo>
                    <a:pt x="1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067" name="Freeform 414"/>
            <p:cNvSpPr/>
            <p:nvPr/>
          </p:nvSpPr>
          <p:spPr bwMode="auto">
            <a:xfrm>
              <a:off x="4989513" y="1139825"/>
              <a:ext cx="53975" cy="53975"/>
            </a:xfrm>
            <a:custGeom>
              <a:avLst/>
              <a:gdLst/>
              <a:ahLst/>
              <a:cxnLst>
                <a:cxn ang="0">
                  <a:pos x="18" y="0"/>
                </a:cxn>
                <a:cxn ang="0">
                  <a:pos x="18" y="0"/>
                </a:cxn>
                <a:cxn ang="0">
                  <a:pos x="12" y="0"/>
                </a:cxn>
                <a:cxn ang="0">
                  <a:pos x="6" y="4"/>
                </a:cxn>
                <a:cxn ang="0">
                  <a:pos x="2" y="10"/>
                </a:cxn>
                <a:cxn ang="0">
                  <a:pos x="0" y="16"/>
                </a:cxn>
                <a:cxn ang="0">
                  <a:pos x="0" y="16"/>
                </a:cxn>
                <a:cxn ang="0">
                  <a:pos x="2" y="22"/>
                </a:cxn>
                <a:cxn ang="0">
                  <a:pos x="6" y="28"/>
                </a:cxn>
                <a:cxn ang="0">
                  <a:pos x="12" y="32"/>
                </a:cxn>
                <a:cxn ang="0">
                  <a:pos x="18" y="34"/>
                </a:cxn>
                <a:cxn ang="0">
                  <a:pos x="18" y="34"/>
                </a:cxn>
                <a:cxn ang="0">
                  <a:pos x="24" y="32"/>
                </a:cxn>
                <a:cxn ang="0">
                  <a:pos x="30" y="28"/>
                </a:cxn>
                <a:cxn ang="0">
                  <a:pos x="34" y="22"/>
                </a:cxn>
                <a:cxn ang="0">
                  <a:pos x="34" y="16"/>
                </a:cxn>
                <a:cxn ang="0">
                  <a:pos x="34" y="16"/>
                </a:cxn>
                <a:cxn ang="0">
                  <a:pos x="34" y="10"/>
                </a:cxn>
                <a:cxn ang="0">
                  <a:pos x="30" y="4"/>
                </a:cxn>
                <a:cxn ang="0">
                  <a:pos x="24" y="0"/>
                </a:cxn>
                <a:cxn ang="0">
                  <a:pos x="18" y="0"/>
                </a:cxn>
              </a:cxnLst>
              <a:rect l="0" t="0" r="r" b="b"/>
              <a:pathLst>
                <a:path w="34" h="34">
                  <a:moveTo>
                    <a:pt x="18" y="0"/>
                  </a:moveTo>
                  <a:lnTo>
                    <a:pt x="18" y="0"/>
                  </a:lnTo>
                  <a:lnTo>
                    <a:pt x="12" y="0"/>
                  </a:lnTo>
                  <a:lnTo>
                    <a:pt x="6" y="4"/>
                  </a:lnTo>
                  <a:lnTo>
                    <a:pt x="2" y="10"/>
                  </a:lnTo>
                  <a:lnTo>
                    <a:pt x="0" y="16"/>
                  </a:lnTo>
                  <a:lnTo>
                    <a:pt x="0" y="16"/>
                  </a:lnTo>
                  <a:lnTo>
                    <a:pt x="2" y="22"/>
                  </a:lnTo>
                  <a:lnTo>
                    <a:pt x="6" y="28"/>
                  </a:lnTo>
                  <a:lnTo>
                    <a:pt x="12" y="32"/>
                  </a:lnTo>
                  <a:lnTo>
                    <a:pt x="18" y="34"/>
                  </a:lnTo>
                  <a:lnTo>
                    <a:pt x="18" y="34"/>
                  </a:lnTo>
                  <a:lnTo>
                    <a:pt x="24" y="32"/>
                  </a:lnTo>
                  <a:lnTo>
                    <a:pt x="30" y="28"/>
                  </a:lnTo>
                  <a:lnTo>
                    <a:pt x="34" y="22"/>
                  </a:lnTo>
                  <a:lnTo>
                    <a:pt x="34" y="16"/>
                  </a:lnTo>
                  <a:lnTo>
                    <a:pt x="34" y="16"/>
                  </a:lnTo>
                  <a:lnTo>
                    <a:pt x="34" y="10"/>
                  </a:lnTo>
                  <a:lnTo>
                    <a:pt x="30" y="4"/>
                  </a:lnTo>
                  <a:lnTo>
                    <a:pt x="24" y="0"/>
                  </a:lnTo>
                  <a:lnTo>
                    <a:pt x="1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068" name="Freeform 415"/>
            <p:cNvSpPr/>
            <p:nvPr/>
          </p:nvSpPr>
          <p:spPr bwMode="auto">
            <a:xfrm>
              <a:off x="5738813" y="1600200"/>
              <a:ext cx="53975" cy="53975"/>
            </a:xfrm>
            <a:custGeom>
              <a:avLst/>
              <a:gdLst/>
              <a:ahLst/>
              <a:cxnLst>
                <a:cxn ang="0">
                  <a:pos x="16" y="0"/>
                </a:cxn>
                <a:cxn ang="0">
                  <a:pos x="16" y="0"/>
                </a:cxn>
                <a:cxn ang="0">
                  <a:pos x="10" y="2"/>
                </a:cxn>
                <a:cxn ang="0">
                  <a:pos x="4" y="6"/>
                </a:cxn>
                <a:cxn ang="0">
                  <a:pos x="2" y="12"/>
                </a:cxn>
                <a:cxn ang="0">
                  <a:pos x="0" y="18"/>
                </a:cxn>
                <a:cxn ang="0">
                  <a:pos x="0" y="18"/>
                </a:cxn>
                <a:cxn ang="0">
                  <a:pos x="2" y="24"/>
                </a:cxn>
                <a:cxn ang="0">
                  <a:pos x="4" y="30"/>
                </a:cxn>
                <a:cxn ang="0">
                  <a:pos x="10" y="34"/>
                </a:cxn>
                <a:cxn ang="0">
                  <a:pos x="16" y="34"/>
                </a:cxn>
                <a:cxn ang="0">
                  <a:pos x="16" y="34"/>
                </a:cxn>
                <a:cxn ang="0">
                  <a:pos x="24" y="34"/>
                </a:cxn>
                <a:cxn ang="0">
                  <a:pos x="28" y="30"/>
                </a:cxn>
                <a:cxn ang="0">
                  <a:pos x="32" y="24"/>
                </a:cxn>
                <a:cxn ang="0">
                  <a:pos x="34" y="18"/>
                </a:cxn>
                <a:cxn ang="0">
                  <a:pos x="34" y="18"/>
                </a:cxn>
                <a:cxn ang="0">
                  <a:pos x="32" y="12"/>
                </a:cxn>
                <a:cxn ang="0">
                  <a:pos x="28" y="6"/>
                </a:cxn>
                <a:cxn ang="0">
                  <a:pos x="24" y="2"/>
                </a:cxn>
                <a:cxn ang="0">
                  <a:pos x="16" y="0"/>
                </a:cxn>
              </a:cxnLst>
              <a:rect l="0" t="0" r="r" b="b"/>
              <a:pathLst>
                <a:path w="34" h="34">
                  <a:moveTo>
                    <a:pt x="16" y="0"/>
                  </a:moveTo>
                  <a:lnTo>
                    <a:pt x="16" y="0"/>
                  </a:lnTo>
                  <a:lnTo>
                    <a:pt x="10" y="2"/>
                  </a:lnTo>
                  <a:lnTo>
                    <a:pt x="4" y="6"/>
                  </a:lnTo>
                  <a:lnTo>
                    <a:pt x="2" y="12"/>
                  </a:lnTo>
                  <a:lnTo>
                    <a:pt x="0" y="18"/>
                  </a:lnTo>
                  <a:lnTo>
                    <a:pt x="0" y="18"/>
                  </a:lnTo>
                  <a:lnTo>
                    <a:pt x="2" y="24"/>
                  </a:lnTo>
                  <a:lnTo>
                    <a:pt x="4" y="30"/>
                  </a:lnTo>
                  <a:lnTo>
                    <a:pt x="10" y="34"/>
                  </a:lnTo>
                  <a:lnTo>
                    <a:pt x="16" y="34"/>
                  </a:lnTo>
                  <a:lnTo>
                    <a:pt x="16" y="34"/>
                  </a:lnTo>
                  <a:lnTo>
                    <a:pt x="24" y="34"/>
                  </a:lnTo>
                  <a:lnTo>
                    <a:pt x="28" y="30"/>
                  </a:lnTo>
                  <a:lnTo>
                    <a:pt x="32" y="24"/>
                  </a:lnTo>
                  <a:lnTo>
                    <a:pt x="34" y="18"/>
                  </a:lnTo>
                  <a:lnTo>
                    <a:pt x="34" y="18"/>
                  </a:lnTo>
                  <a:lnTo>
                    <a:pt x="32" y="12"/>
                  </a:lnTo>
                  <a:lnTo>
                    <a:pt x="28" y="6"/>
                  </a:lnTo>
                  <a:lnTo>
                    <a:pt x="24" y="2"/>
                  </a:lnTo>
                  <a:lnTo>
                    <a:pt x="1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069" name="Freeform 416"/>
            <p:cNvSpPr/>
            <p:nvPr/>
          </p:nvSpPr>
          <p:spPr bwMode="auto">
            <a:xfrm>
              <a:off x="5738813" y="1600200"/>
              <a:ext cx="53975" cy="53975"/>
            </a:xfrm>
            <a:custGeom>
              <a:avLst/>
              <a:gdLst/>
              <a:ahLst/>
              <a:cxnLst>
                <a:cxn ang="0">
                  <a:pos x="16" y="0"/>
                </a:cxn>
                <a:cxn ang="0">
                  <a:pos x="16" y="0"/>
                </a:cxn>
                <a:cxn ang="0">
                  <a:pos x="10" y="2"/>
                </a:cxn>
                <a:cxn ang="0">
                  <a:pos x="4" y="6"/>
                </a:cxn>
                <a:cxn ang="0">
                  <a:pos x="2" y="12"/>
                </a:cxn>
                <a:cxn ang="0">
                  <a:pos x="0" y="18"/>
                </a:cxn>
                <a:cxn ang="0">
                  <a:pos x="0" y="18"/>
                </a:cxn>
                <a:cxn ang="0">
                  <a:pos x="2" y="24"/>
                </a:cxn>
                <a:cxn ang="0">
                  <a:pos x="4" y="30"/>
                </a:cxn>
                <a:cxn ang="0">
                  <a:pos x="10" y="34"/>
                </a:cxn>
                <a:cxn ang="0">
                  <a:pos x="16" y="34"/>
                </a:cxn>
                <a:cxn ang="0">
                  <a:pos x="16" y="34"/>
                </a:cxn>
                <a:cxn ang="0">
                  <a:pos x="24" y="34"/>
                </a:cxn>
                <a:cxn ang="0">
                  <a:pos x="28" y="30"/>
                </a:cxn>
                <a:cxn ang="0">
                  <a:pos x="32" y="24"/>
                </a:cxn>
                <a:cxn ang="0">
                  <a:pos x="34" y="18"/>
                </a:cxn>
                <a:cxn ang="0">
                  <a:pos x="34" y="18"/>
                </a:cxn>
                <a:cxn ang="0">
                  <a:pos x="32" y="12"/>
                </a:cxn>
                <a:cxn ang="0">
                  <a:pos x="28" y="6"/>
                </a:cxn>
                <a:cxn ang="0">
                  <a:pos x="24" y="2"/>
                </a:cxn>
                <a:cxn ang="0">
                  <a:pos x="16" y="0"/>
                </a:cxn>
              </a:cxnLst>
              <a:rect l="0" t="0" r="r" b="b"/>
              <a:pathLst>
                <a:path w="34" h="34">
                  <a:moveTo>
                    <a:pt x="16" y="0"/>
                  </a:moveTo>
                  <a:lnTo>
                    <a:pt x="16" y="0"/>
                  </a:lnTo>
                  <a:lnTo>
                    <a:pt x="10" y="2"/>
                  </a:lnTo>
                  <a:lnTo>
                    <a:pt x="4" y="6"/>
                  </a:lnTo>
                  <a:lnTo>
                    <a:pt x="2" y="12"/>
                  </a:lnTo>
                  <a:lnTo>
                    <a:pt x="0" y="18"/>
                  </a:lnTo>
                  <a:lnTo>
                    <a:pt x="0" y="18"/>
                  </a:lnTo>
                  <a:lnTo>
                    <a:pt x="2" y="24"/>
                  </a:lnTo>
                  <a:lnTo>
                    <a:pt x="4" y="30"/>
                  </a:lnTo>
                  <a:lnTo>
                    <a:pt x="10" y="34"/>
                  </a:lnTo>
                  <a:lnTo>
                    <a:pt x="16" y="34"/>
                  </a:lnTo>
                  <a:lnTo>
                    <a:pt x="16" y="34"/>
                  </a:lnTo>
                  <a:lnTo>
                    <a:pt x="24" y="34"/>
                  </a:lnTo>
                  <a:lnTo>
                    <a:pt x="28" y="30"/>
                  </a:lnTo>
                  <a:lnTo>
                    <a:pt x="32" y="24"/>
                  </a:lnTo>
                  <a:lnTo>
                    <a:pt x="34" y="18"/>
                  </a:lnTo>
                  <a:lnTo>
                    <a:pt x="34" y="18"/>
                  </a:lnTo>
                  <a:lnTo>
                    <a:pt x="32" y="12"/>
                  </a:lnTo>
                  <a:lnTo>
                    <a:pt x="28" y="6"/>
                  </a:lnTo>
                  <a:lnTo>
                    <a:pt x="24" y="2"/>
                  </a:lnTo>
                  <a:lnTo>
                    <a:pt x="1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070" name="Freeform 417"/>
            <p:cNvSpPr/>
            <p:nvPr/>
          </p:nvSpPr>
          <p:spPr bwMode="auto">
            <a:xfrm>
              <a:off x="4551363" y="119062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071" name="Freeform 418"/>
            <p:cNvSpPr/>
            <p:nvPr/>
          </p:nvSpPr>
          <p:spPr bwMode="auto">
            <a:xfrm>
              <a:off x="4551363" y="119062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072" name="Freeform 419"/>
            <p:cNvSpPr/>
            <p:nvPr/>
          </p:nvSpPr>
          <p:spPr bwMode="auto">
            <a:xfrm>
              <a:off x="4281488" y="1063625"/>
              <a:ext cx="47625" cy="44450"/>
            </a:xfrm>
            <a:custGeom>
              <a:avLst/>
              <a:gdLst/>
              <a:ahLst/>
              <a:cxnLst>
                <a:cxn ang="0">
                  <a:pos x="16" y="0"/>
                </a:cxn>
                <a:cxn ang="0">
                  <a:pos x="16" y="0"/>
                </a:cxn>
                <a:cxn ang="0">
                  <a:pos x="10" y="0"/>
                </a:cxn>
                <a:cxn ang="0">
                  <a:pos x="6" y="4"/>
                </a:cxn>
                <a:cxn ang="0">
                  <a:pos x="2" y="8"/>
                </a:cxn>
                <a:cxn ang="0">
                  <a:pos x="0" y="14"/>
                </a:cxn>
                <a:cxn ang="0">
                  <a:pos x="0" y="14"/>
                </a:cxn>
                <a:cxn ang="0">
                  <a:pos x="2" y="20"/>
                </a:cxn>
                <a:cxn ang="0">
                  <a:pos x="6" y="24"/>
                </a:cxn>
                <a:cxn ang="0">
                  <a:pos x="10" y="28"/>
                </a:cxn>
                <a:cxn ang="0">
                  <a:pos x="16" y="28"/>
                </a:cxn>
                <a:cxn ang="0">
                  <a:pos x="16" y="28"/>
                </a:cxn>
                <a:cxn ang="0">
                  <a:pos x="20" y="28"/>
                </a:cxn>
                <a:cxn ang="0">
                  <a:pos x="26" y="24"/>
                </a:cxn>
                <a:cxn ang="0">
                  <a:pos x="28" y="20"/>
                </a:cxn>
                <a:cxn ang="0">
                  <a:pos x="30" y="14"/>
                </a:cxn>
                <a:cxn ang="0">
                  <a:pos x="30" y="14"/>
                </a:cxn>
                <a:cxn ang="0">
                  <a:pos x="28" y="8"/>
                </a:cxn>
                <a:cxn ang="0">
                  <a:pos x="26" y="4"/>
                </a:cxn>
                <a:cxn ang="0">
                  <a:pos x="20" y="0"/>
                </a:cxn>
                <a:cxn ang="0">
                  <a:pos x="16" y="0"/>
                </a:cxn>
              </a:cxnLst>
              <a:rect l="0" t="0" r="r" b="b"/>
              <a:pathLst>
                <a:path w="30" h="28">
                  <a:moveTo>
                    <a:pt x="16" y="0"/>
                  </a:moveTo>
                  <a:lnTo>
                    <a:pt x="16" y="0"/>
                  </a:lnTo>
                  <a:lnTo>
                    <a:pt x="10" y="0"/>
                  </a:lnTo>
                  <a:lnTo>
                    <a:pt x="6" y="4"/>
                  </a:lnTo>
                  <a:lnTo>
                    <a:pt x="2" y="8"/>
                  </a:lnTo>
                  <a:lnTo>
                    <a:pt x="0" y="14"/>
                  </a:lnTo>
                  <a:lnTo>
                    <a:pt x="0" y="14"/>
                  </a:lnTo>
                  <a:lnTo>
                    <a:pt x="2" y="20"/>
                  </a:lnTo>
                  <a:lnTo>
                    <a:pt x="6" y="24"/>
                  </a:lnTo>
                  <a:lnTo>
                    <a:pt x="10" y="28"/>
                  </a:lnTo>
                  <a:lnTo>
                    <a:pt x="16" y="28"/>
                  </a:lnTo>
                  <a:lnTo>
                    <a:pt x="16" y="28"/>
                  </a:lnTo>
                  <a:lnTo>
                    <a:pt x="20" y="28"/>
                  </a:lnTo>
                  <a:lnTo>
                    <a:pt x="26" y="24"/>
                  </a:lnTo>
                  <a:lnTo>
                    <a:pt x="28" y="20"/>
                  </a:lnTo>
                  <a:lnTo>
                    <a:pt x="30" y="14"/>
                  </a:lnTo>
                  <a:lnTo>
                    <a:pt x="30" y="14"/>
                  </a:lnTo>
                  <a:lnTo>
                    <a:pt x="28" y="8"/>
                  </a:lnTo>
                  <a:lnTo>
                    <a:pt x="26" y="4"/>
                  </a:lnTo>
                  <a:lnTo>
                    <a:pt x="20" y="0"/>
                  </a:lnTo>
                  <a:lnTo>
                    <a:pt x="1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073" name="Freeform 420"/>
            <p:cNvSpPr/>
            <p:nvPr/>
          </p:nvSpPr>
          <p:spPr bwMode="auto">
            <a:xfrm>
              <a:off x="4281488" y="1063625"/>
              <a:ext cx="47625" cy="44450"/>
            </a:xfrm>
            <a:custGeom>
              <a:avLst/>
              <a:gdLst/>
              <a:ahLst/>
              <a:cxnLst>
                <a:cxn ang="0">
                  <a:pos x="16" y="0"/>
                </a:cxn>
                <a:cxn ang="0">
                  <a:pos x="16" y="0"/>
                </a:cxn>
                <a:cxn ang="0">
                  <a:pos x="10" y="0"/>
                </a:cxn>
                <a:cxn ang="0">
                  <a:pos x="6" y="4"/>
                </a:cxn>
                <a:cxn ang="0">
                  <a:pos x="2" y="8"/>
                </a:cxn>
                <a:cxn ang="0">
                  <a:pos x="0" y="14"/>
                </a:cxn>
                <a:cxn ang="0">
                  <a:pos x="0" y="14"/>
                </a:cxn>
                <a:cxn ang="0">
                  <a:pos x="2" y="20"/>
                </a:cxn>
                <a:cxn ang="0">
                  <a:pos x="6" y="24"/>
                </a:cxn>
                <a:cxn ang="0">
                  <a:pos x="10" y="28"/>
                </a:cxn>
                <a:cxn ang="0">
                  <a:pos x="16" y="28"/>
                </a:cxn>
                <a:cxn ang="0">
                  <a:pos x="16" y="28"/>
                </a:cxn>
                <a:cxn ang="0">
                  <a:pos x="20" y="28"/>
                </a:cxn>
                <a:cxn ang="0">
                  <a:pos x="26" y="24"/>
                </a:cxn>
                <a:cxn ang="0">
                  <a:pos x="28" y="20"/>
                </a:cxn>
                <a:cxn ang="0">
                  <a:pos x="30" y="14"/>
                </a:cxn>
                <a:cxn ang="0">
                  <a:pos x="30" y="14"/>
                </a:cxn>
                <a:cxn ang="0">
                  <a:pos x="28" y="8"/>
                </a:cxn>
                <a:cxn ang="0">
                  <a:pos x="26" y="4"/>
                </a:cxn>
                <a:cxn ang="0">
                  <a:pos x="20" y="0"/>
                </a:cxn>
                <a:cxn ang="0">
                  <a:pos x="16" y="0"/>
                </a:cxn>
              </a:cxnLst>
              <a:rect l="0" t="0" r="r" b="b"/>
              <a:pathLst>
                <a:path w="30" h="28">
                  <a:moveTo>
                    <a:pt x="16" y="0"/>
                  </a:moveTo>
                  <a:lnTo>
                    <a:pt x="16" y="0"/>
                  </a:lnTo>
                  <a:lnTo>
                    <a:pt x="10" y="0"/>
                  </a:lnTo>
                  <a:lnTo>
                    <a:pt x="6" y="4"/>
                  </a:lnTo>
                  <a:lnTo>
                    <a:pt x="2" y="8"/>
                  </a:lnTo>
                  <a:lnTo>
                    <a:pt x="0" y="14"/>
                  </a:lnTo>
                  <a:lnTo>
                    <a:pt x="0" y="14"/>
                  </a:lnTo>
                  <a:lnTo>
                    <a:pt x="2" y="20"/>
                  </a:lnTo>
                  <a:lnTo>
                    <a:pt x="6" y="24"/>
                  </a:lnTo>
                  <a:lnTo>
                    <a:pt x="10" y="28"/>
                  </a:lnTo>
                  <a:lnTo>
                    <a:pt x="16" y="28"/>
                  </a:lnTo>
                  <a:lnTo>
                    <a:pt x="16" y="28"/>
                  </a:lnTo>
                  <a:lnTo>
                    <a:pt x="20" y="28"/>
                  </a:lnTo>
                  <a:lnTo>
                    <a:pt x="26" y="24"/>
                  </a:lnTo>
                  <a:lnTo>
                    <a:pt x="28" y="20"/>
                  </a:lnTo>
                  <a:lnTo>
                    <a:pt x="30" y="14"/>
                  </a:lnTo>
                  <a:lnTo>
                    <a:pt x="30" y="14"/>
                  </a:lnTo>
                  <a:lnTo>
                    <a:pt x="28" y="8"/>
                  </a:lnTo>
                  <a:lnTo>
                    <a:pt x="26" y="4"/>
                  </a:lnTo>
                  <a:lnTo>
                    <a:pt x="20" y="0"/>
                  </a:lnTo>
                  <a:lnTo>
                    <a:pt x="1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074" name="Freeform 421"/>
            <p:cNvSpPr/>
            <p:nvPr/>
          </p:nvSpPr>
          <p:spPr bwMode="auto">
            <a:xfrm>
              <a:off x="6507163" y="1019175"/>
              <a:ext cx="47625" cy="44450"/>
            </a:xfrm>
            <a:custGeom>
              <a:avLst/>
              <a:gdLst/>
              <a:ahLst/>
              <a:cxnLst>
                <a:cxn ang="0">
                  <a:pos x="14" y="0"/>
                </a:cxn>
                <a:cxn ang="0">
                  <a:pos x="14" y="0"/>
                </a:cxn>
                <a:cxn ang="0">
                  <a:pos x="8" y="0"/>
                </a:cxn>
                <a:cxn ang="0">
                  <a:pos x="4" y="4"/>
                </a:cxn>
                <a:cxn ang="0">
                  <a:pos x="2" y="8"/>
                </a:cxn>
                <a:cxn ang="0">
                  <a:pos x="0" y="14"/>
                </a:cxn>
                <a:cxn ang="0">
                  <a:pos x="0" y="14"/>
                </a:cxn>
                <a:cxn ang="0">
                  <a:pos x="2" y="20"/>
                </a:cxn>
                <a:cxn ang="0">
                  <a:pos x="4" y="24"/>
                </a:cxn>
                <a:cxn ang="0">
                  <a:pos x="8" y="28"/>
                </a:cxn>
                <a:cxn ang="0">
                  <a:pos x="14" y="28"/>
                </a:cxn>
                <a:cxn ang="0">
                  <a:pos x="14" y="28"/>
                </a:cxn>
                <a:cxn ang="0">
                  <a:pos x="20" y="28"/>
                </a:cxn>
                <a:cxn ang="0">
                  <a:pos x="24" y="24"/>
                </a:cxn>
                <a:cxn ang="0">
                  <a:pos x="28" y="20"/>
                </a:cxn>
                <a:cxn ang="0">
                  <a:pos x="30" y="14"/>
                </a:cxn>
                <a:cxn ang="0">
                  <a:pos x="30" y="14"/>
                </a:cxn>
                <a:cxn ang="0">
                  <a:pos x="28" y="8"/>
                </a:cxn>
                <a:cxn ang="0">
                  <a:pos x="24" y="4"/>
                </a:cxn>
                <a:cxn ang="0">
                  <a:pos x="20" y="0"/>
                </a:cxn>
                <a:cxn ang="0">
                  <a:pos x="14" y="0"/>
                </a:cxn>
              </a:cxnLst>
              <a:rect l="0" t="0" r="r" b="b"/>
              <a:pathLst>
                <a:path w="30" h="28">
                  <a:moveTo>
                    <a:pt x="14" y="0"/>
                  </a:moveTo>
                  <a:lnTo>
                    <a:pt x="14" y="0"/>
                  </a:lnTo>
                  <a:lnTo>
                    <a:pt x="8" y="0"/>
                  </a:lnTo>
                  <a:lnTo>
                    <a:pt x="4" y="4"/>
                  </a:lnTo>
                  <a:lnTo>
                    <a:pt x="2" y="8"/>
                  </a:lnTo>
                  <a:lnTo>
                    <a:pt x="0" y="14"/>
                  </a:lnTo>
                  <a:lnTo>
                    <a:pt x="0" y="14"/>
                  </a:lnTo>
                  <a:lnTo>
                    <a:pt x="2" y="20"/>
                  </a:lnTo>
                  <a:lnTo>
                    <a:pt x="4" y="24"/>
                  </a:lnTo>
                  <a:lnTo>
                    <a:pt x="8" y="28"/>
                  </a:lnTo>
                  <a:lnTo>
                    <a:pt x="14" y="28"/>
                  </a:lnTo>
                  <a:lnTo>
                    <a:pt x="14" y="28"/>
                  </a:lnTo>
                  <a:lnTo>
                    <a:pt x="20" y="28"/>
                  </a:lnTo>
                  <a:lnTo>
                    <a:pt x="24" y="24"/>
                  </a:lnTo>
                  <a:lnTo>
                    <a:pt x="28" y="20"/>
                  </a:lnTo>
                  <a:lnTo>
                    <a:pt x="30" y="14"/>
                  </a:lnTo>
                  <a:lnTo>
                    <a:pt x="30" y="14"/>
                  </a:lnTo>
                  <a:lnTo>
                    <a:pt x="28" y="8"/>
                  </a:lnTo>
                  <a:lnTo>
                    <a:pt x="24" y="4"/>
                  </a:lnTo>
                  <a:lnTo>
                    <a:pt x="20" y="0"/>
                  </a:lnTo>
                  <a:lnTo>
                    <a:pt x="14"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075" name="Freeform 422"/>
            <p:cNvSpPr/>
            <p:nvPr/>
          </p:nvSpPr>
          <p:spPr bwMode="auto">
            <a:xfrm>
              <a:off x="6507163" y="1019175"/>
              <a:ext cx="47625" cy="44450"/>
            </a:xfrm>
            <a:custGeom>
              <a:avLst/>
              <a:gdLst/>
              <a:ahLst/>
              <a:cxnLst>
                <a:cxn ang="0">
                  <a:pos x="14" y="0"/>
                </a:cxn>
                <a:cxn ang="0">
                  <a:pos x="14" y="0"/>
                </a:cxn>
                <a:cxn ang="0">
                  <a:pos x="8" y="0"/>
                </a:cxn>
                <a:cxn ang="0">
                  <a:pos x="4" y="4"/>
                </a:cxn>
                <a:cxn ang="0">
                  <a:pos x="2" y="8"/>
                </a:cxn>
                <a:cxn ang="0">
                  <a:pos x="0" y="14"/>
                </a:cxn>
                <a:cxn ang="0">
                  <a:pos x="0" y="14"/>
                </a:cxn>
                <a:cxn ang="0">
                  <a:pos x="2" y="20"/>
                </a:cxn>
                <a:cxn ang="0">
                  <a:pos x="4" y="24"/>
                </a:cxn>
                <a:cxn ang="0">
                  <a:pos x="8" y="28"/>
                </a:cxn>
                <a:cxn ang="0">
                  <a:pos x="14" y="28"/>
                </a:cxn>
                <a:cxn ang="0">
                  <a:pos x="14" y="28"/>
                </a:cxn>
                <a:cxn ang="0">
                  <a:pos x="20" y="28"/>
                </a:cxn>
                <a:cxn ang="0">
                  <a:pos x="24" y="24"/>
                </a:cxn>
                <a:cxn ang="0">
                  <a:pos x="28" y="20"/>
                </a:cxn>
                <a:cxn ang="0">
                  <a:pos x="30" y="14"/>
                </a:cxn>
                <a:cxn ang="0">
                  <a:pos x="30" y="14"/>
                </a:cxn>
                <a:cxn ang="0">
                  <a:pos x="28" y="8"/>
                </a:cxn>
                <a:cxn ang="0">
                  <a:pos x="24" y="4"/>
                </a:cxn>
                <a:cxn ang="0">
                  <a:pos x="20" y="0"/>
                </a:cxn>
                <a:cxn ang="0">
                  <a:pos x="14" y="0"/>
                </a:cxn>
              </a:cxnLst>
              <a:rect l="0" t="0" r="r" b="b"/>
              <a:pathLst>
                <a:path w="30" h="28">
                  <a:moveTo>
                    <a:pt x="14" y="0"/>
                  </a:moveTo>
                  <a:lnTo>
                    <a:pt x="14" y="0"/>
                  </a:lnTo>
                  <a:lnTo>
                    <a:pt x="8" y="0"/>
                  </a:lnTo>
                  <a:lnTo>
                    <a:pt x="4" y="4"/>
                  </a:lnTo>
                  <a:lnTo>
                    <a:pt x="2" y="8"/>
                  </a:lnTo>
                  <a:lnTo>
                    <a:pt x="0" y="14"/>
                  </a:lnTo>
                  <a:lnTo>
                    <a:pt x="0" y="14"/>
                  </a:lnTo>
                  <a:lnTo>
                    <a:pt x="2" y="20"/>
                  </a:lnTo>
                  <a:lnTo>
                    <a:pt x="4" y="24"/>
                  </a:lnTo>
                  <a:lnTo>
                    <a:pt x="8" y="28"/>
                  </a:lnTo>
                  <a:lnTo>
                    <a:pt x="14" y="28"/>
                  </a:lnTo>
                  <a:lnTo>
                    <a:pt x="14" y="28"/>
                  </a:lnTo>
                  <a:lnTo>
                    <a:pt x="20" y="28"/>
                  </a:lnTo>
                  <a:lnTo>
                    <a:pt x="24" y="24"/>
                  </a:lnTo>
                  <a:lnTo>
                    <a:pt x="28" y="20"/>
                  </a:lnTo>
                  <a:lnTo>
                    <a:pt x="30" y="14"/>
                  </a:lnTo>
                  <a:lnTo>
                    <a:pt x="30" y="14"/>
                  </a:lnTo>
                  <a:lnTo>
                    <a:pt x="28" y="8"/>
                  </a:lnTo>
                  <a:lnTo>
                    <a:pt x="24" y="4"/>
                  </a:lnTo>
                  <a:lnTo>
                    <a:pt x="20" y="0"/>
                  </a:lnTo>
                  <a:lnTo>
                    <a:pt x="14"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076" name="Freeform 423"/>
            <p:cNvSpPr/>
            <p:nvPr/>
          </p:nvSpPr>
          <p:spPr bwMode="auto">
            <a:xfrm>
              <a:off x="6704013" y="1330325"/>
              <a:ext cx="44450" cy="44450"/>
            </a:xfrm>
            <a:custGeom>
              <a:avLst/>
              <a:gdLst/>
              <a:ahLst/>
              <a:cxnLst>
                <a:cxn ang="0">
                  <a:pos x="14" y="0"/>
                </a:cxn>
                <a:cxn ang="0">
                  <a:pos x="14" y="0"/>
                </a:cxn>
                <a:cxn ang="0">
                  <a:pos x="8" y="0"/>
                </a:cxn>
                <a:cxn ang="0">
                  <a:pos x="4" y="4"/>
                </a:cxn>
                <a:cxn ang="0">
                  <a:pos x="0" y="8"/>
                </a:cxn>
                <a:cxn ang="0">
                  <a:pos x="0" y="14"/>
                </a:cxn>
                <a:cxn ang="0">
                  <a:pos x="0" y="14"/>
                </a:cxn>
                <a:cxn ang="0">
                  <a:pos x="0" y="20"/>
                </a:cxn>
                <a:cxn ang="0">
                  <a:pos x="4" y="24"/>
                </a:cxn>
                <a:cxn ang="0">
                  <a:pos x="8" y="28"/>
                </a:cxn>
                <a:cxn ang="0">
                  <a:pos x="14" y="28"/>
                </a:cxn>
                <a:cxn ang="0">
                  <a:pos x="14" y="28"/>
                </a:cxn>
                <a:cxn ang="0">
                  <a:pos x="20" y="28"/>
                </a:cxn>
                <a:cxn ang="0">
                  <a:pos x="24" y="24"/>
                </a:cxn>
                <a:cxn ang="0">
                  <a:pos x="28" y="20"/>
                </a:cxn>
                <a:cxn ang="0">
                  <a:pos x="28" y="14"/>
                </a:cxn>
                <a:cxn ang="0">
                  <a:pos x="28" y="14"/>
                </a:cxn>
                <a:cxn ang="0">
                  <a:pos x="28" y="8"/>
                </a:cxn>
                <a:cxn ang="0">
                  <a:pos x="24" y="4"/>
                </a:cxn>
                <a:cxn ang="0">
                  <a:pos x="20" y="0"/>
                </a:cxn>
                <a:cxn ang="0">
                  <a:pos x="14" y="0"/>
                </a:cxn>
              </a:cxnLst>
              <a:rect l="0" t="0" r="r" b="b"/>
              <a:pathLst>
                <a:path w="28" h="28">
                  <a:moveTo>
                    <a:pt x="14" y="0"/>
                  </a:moveTo>
                  <a:lnTo>
                    <a:pt x="14" y="0"/>
                  </a:lnTo>
                  <a:lnTo>
                    <a:pt x="8" y="0"/>
                  </a:lnTo>
                  <a:lnTo>
                    <a:pt x="4" y="4"/>
                  </a:lnTo>
                  <a:lnTo>
                    <a:pt x="0" y="8"/>
                  </a:lnTo>
                  <a:lnTo>
                    <a:pt x="0" y="14"/>
                  </a:lnTo>
                  <a:lnTo>
                    <a:pt x="0" y="14"/>
                  </a:lnTo>
                  <a:lnTo>
                    <a:pt x="0" y="20"/>
                  </a:lnTo>
                  <a:lnTo>
                    <a:pt x="4" y="24"/>
                  </a:lnTo>
                  <a:lnTo>
                    <a:pt x="8" y="28"/>
                  </a:lnTo>
                  <a:lnTo>
                    <a:pt x="14" y="28"/>
                  </a:lnTo>
                  <a:lnTo>
                    <a:pt x="14" y="28"/>
                  </a:lnTo>
                  <a:lnTo>
                    <a:pt x="20" y="28"/>
                  </a:lnTo>
                  <a:lnTo>
                    <a:pt x="24" y="24"/>
                  </a:lnTo>
                  <a:lnTo>
                    <a:pt x="28" y="20"/>
                  </a:lnTo>
                  <a:lnTo>
                    <a:pt x="28" y="14"/>
                  </a:lnTo>
                  <a:lnTo>
                    <a:pt x="28" y="14"/>
                  </a:lnTo>
                  <a:lnTo>
                    <a:pt x="28" y="8"/>
                  </a:lnTo>
                  <a:lnTo>
                    <a:pt x="24" y="4"/>
                  </a:lnTo>
                  <a:lnTo>
                    <a:pt x="20" y="0"/>
                  </a:lnTo>
                  <a:lnTo>
                    <a:pt x="14"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077" name="Freeform 424"/>
            <p:cNvSpPr/>
            <p:nvPr/>
          </p:nvSpPr>
          <p:spPr bwMode="auto">
            <a:xfrm>
              <a:off x="6704013" y="1330325"/>
              <a:ext cx="44450" cy="44450"/>
            </a:xfrm>
            <a:custGeom>
              <a:avLst/>
              <a:gdLst/>
              <a:ahLst/>
              <a:cxnLst>
                <a:cxn ang="0">
                  <a:pos x="14" y="0"/>
                </a:cxn>
                <a:cxn ang="0">
                  <a:pos x="14" y="0"/>
                </a:cxn>
                <a:cxn ang="0">
                  <a:pos x="8" y="0"/>
                </a:cxn>
                <a:cxn ang="0">
                  <a:pos x="4" y="4"/>
                </a:cxn>
                <a:cxn ang="0">
                  <a:pos x="0" y="8"/>
                </a:cxn>
                <a:cxn ang="0">
                  <a:pos x="0" y="14"/>
                </a:cxn>
                <a:cxn ang="0">
                  <a:pos x="0" y="14"/>
                </a:cxn>
                <a:cxn ang="0">
                  <a:pos x="0" y="20"/>
                </a:cxn>
                <a:cxn ang="0">
                  <a:pos x="4" y="24"/>
                </a:cxn>
                <a:cxn ang="0">
                  <a:pos x="8" y="28"/>
                </a:cxn>
                <a:cxn ang="0">
                  <a:pos x="14" y="28"/>
                </a:cxn>
                <a:cxn ang="0">
                  <a:pos x="14" y="28"/>
                </a:cxn>
                <a:cxn ang="0">
                  <a:pos x="20" y="28"/>
                </a:cxn>
                <a:cxn ang="0">
                  <a:pos x="24" y="24"/>
                </a:cxn>
                <a:cxn ang="0">
                  <a:pos x="28" y="20"/>
                </a:cxn>
                <a:cxn ang="0">
                  <a:pos x="28" y="14"/>
                </a:cxn>
                <a:cxn ang="0">
                  <a:pos x="28" y="14"/>
                </a:cxn>
                <a:cxn ang="0">
                  <a:pos x="28" y="8"/>
                </a:cxn>
                <a:cxn ang="0">
                  <a:pos x="24" y="4"/>
                </a:cxn>
                <a:cxn ang="0">
                  <a:pos x="20" y="0"/>
                </a:cxn>
                <a:cxn ang="0">
                  <a:pos x="14" y="0"/>
                </a:cxn>
              </a:cxnLst>
              <a:rect l="0" t="0" r="r" b="b"/>
              <a:pathLst>
                <a:path w="28" h="28">
                  <a:moveTo>
                    <a:pt x="14" y="0"/>
                  </a:moveTo>
                  <a:lnTo>
                    <a:pt x="14" y="0"/>
                  </a:lnTo>
                  <a:lnTo>
                    <a:pt x="8" y="0"/>
                  </a:lnTo>
                  <a:lnTo>
                    <a:pt x="4" y="4"/>
                  </a:lnTo>
                  <a:lnTo>
                    <a:pt x="0" y="8"/>
                  </a:lnTo>
                  <a:lnTo>
                    <a:pt x="0" y="14"/>
                  </a:lnTo>
                  <a:lnTo>
                    <a:pt x="0" y="14"/>
                  </a:lnTo>
                  <a:lnTo>
                    <a:pt x="0" y="20"/>
                  </a:lnTo>
                  <a:lnTo>
                    <a:pt x="4" y="24"/>
                  </a:lnTo>
                  <a:lnTo>
                    <a:pt x="8" y="28"/>
                  </a:lnTo>
                  <a:lnTo>
                    <a:pt x="14" y="28"/>
                  </a:lnTo>
                  <a:lnTo>
                    <a:pt x="14" y="28"/>
                  </a:lnTo>
                  <a:lnTo>
                    <a:pt x="20" y="28"/>
                  </a:lnTo>
                  <a:lnTo>
                    <a:pt x="24" y="24"/>
                  </a:lnTo>
                  <a:lnTo>
                    <a:pt x="28" y="20"/>
                  </a:lnTo>
                  <a:lnTo>
                    <a:pt x="28" y="14"/>
                  </a:lnTo>
                  <a:lnTo>
                    <a:pt x="28" y="14"/>
                  </a:lnTo>
                  <a:lnTo>
                    <a:pt x="28" y="8"/>
                  </a:lnTo>
                  <a:lnTo>
                    <a:pt x="24" y="4"/>
                  </a:lnTo>
                  <a:lnTo>
                    <a:pt x="20" y="0"/>
                  </a:lnTo>
                  <a:lnTo>
                    <a:pt x="14"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078" name="Freeform 425"/>
            <p:cNvSpPr/>
            <p:nvPr/>
          </p:nvSpPr>
          <p:spPr bwMode="auto">
            <a:xfrm>
              <a:off x="7573963" y="1384300"/>
              <a:ext cx="47625" cy="44450"/>
            </a:xfrm>
            <a:custGeom>
              <a:avLst/>
              <a:gdLst/>
              <a:ahLst/>
              <a:cxnLst>
                <a:cxn ang="0">
                  <a:pos x="16" y="0"/>
                </a:cxn>
                <a:cxn ang="0">
                  <a:pos x="16" y="0"/>
                </a:cxn>
                <a:cxn ang="0">
                  <a:pos x="10" y="0"/>
                </a:cxn>
                <a:cxn ang="0">
                  <a:pos x="4" y="4"/>
                </a:cxn>
                <a:cxn ang="0">
                  <a:pos x="2" y="8"/>
                </a:cxn>
                <a:cxn ang="0">
                  <a:pos x="0" y="14"/>
                </a:cxn>
                <a:cxn ang="0">
                  <a:pos x="0" y="14"/>
                </a:cxn>
                <a:cxn ang="0">
                  <a:pos x="2" y="20"/>
                </a:cxn>
                <a:cxn ang="0">
                  <a:pos x="4" y="24"/>
                </a:cxn>
                <a:cxn ang="0">
                  <a:pos x="10" y="26"/>
                </a:cxn>
                <a:cxn ang="0">
                  <a:pos x="16" y="28"/>
                </a:cxn>
                <a:cxn ang="0">
                  <a:pos x="16" y="28"/>
                </a:cxn>
                <a:cxn ang="0">
                  <a:pos x="20" y="26"/>
                </a:cxn>
                <a:cxn ang="0">
                  <a:pos x="26" y="24"/>
                </a:cxn>
                <a:cxn ang="0">
                  <a:pos x="28" y="20"/>
                </a:cxn>
                <a:cxn ang="0">
                  <a:pos x="30" y="14"/>
                </a:cxn>
                <a:cxn ang="0">
                  <a:pos x="30" y="14"/>
                </a:cxn>
                <a:cxn ang="0">
                  <a:pos x="28" y="8"/>
                </a:cxn>
                <a:cxn ang="0">
                  <a:pos x="26" y="4"/>
                </a:cxn>
                <a:cxn ang="0">
                  <a:pos x="20" y="0"/>
                </a:cxn>
                <a:cxn ang="0">
                  <a:pos x="16" y="0"/>
                </a:cxn>
              </a:cxnLst>
              <a:rect l="0" t="0" r="r" b="b"/>
              <a:pathLst>
                <a:path w="30" h="28">
                  <a:moveTo>
                    <a:pt x="16" y="0"/>
                  </a:moveTo>
                  <a:lnTo>
                    <a:pt x="16" y="0"/>
                  </a:lnTo>
                  <a:lnTo>
                    <a:pt x="10" y="0"/>
                  </a:lnTo>
                  <a:lnTo>
                    <a:pt x="4" y="4"/>
                  </a:lnTo>
                  <a:lnTo>
                    <a:pt x="2" y="8"/>
                  </a:lnTo>
                  <a:lnTo>
                    <a:pt x="0" y="14"/>
                  </a:lnTo>
                  <a:lnTo>
                    <a:pt x="0" y="14"/>
                  </a:lnTo>
                  <a:lnTo>
                    <a:pt x="2" y="20"/>
                  </a:lnTo>
                  <a:lnTo>
                    <a:pt x="4" y="24"/>
                  </a:lnTo>
                  <a:lnTo>
                    <a:pt x="10" y="26"/>
                  </a:lnTo>
                  <a:lnTo>
                    <a:pt x="16" y="28"/>
                  </a:lnTo>
                  <a:lnTo>
                    <a:pt x="16" y="28"/>
                  </a:lnTo>
                  <a:lnTo>
                    <a:pt x="20" y="26"/>
                  </a:lnTo>
                  <a:lnTo>
                    <a:pt x="26" y="24"/>
                  </a:lnTo>
                  <a:lnTo>
                    <a:pt x="28" y="20"/>
                  </a:lnTo>
                  <a:lnTo>
                    <a:pt x="30" y="14"/>
                  </a:lnTo>
                  <a:lnTo>
                    <a:pt x="30" y="14"/>
                  </a:lnTo>
                  <a:lnTo>
                    <a:pt x="28" y="8"/>
                  </a:lnTo>
                  <a:lnTo>
                    <a:pt x="26" y="4"/>
                  </a:lnTo>
                  <a:lnTo>
                    <a:pt x="20" y="0"/>
                  </a:lnTo>
                  <a:lnTo>
                    <a:pt x="1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079" name="Freeform 426"/>
            <p:cNvSpPr/>
            <p:nvPr/>
          </p:nvSpPr>
          <p:spPr bwMode="auto">
            <a:xfrm>
              <a:off x="7573963" y="1384300"/>
              <a:ext cx="47625" cy="44450"/>
            </a:xfrm>
            <a:custGeom>
              <a:avLst/>
              <a:gdLst/>
              <a:ahLst/>
              <a:cxnLst>
                <a:cxn ang="0">
                  <a:pos x="16" y="0"/>
                </a:cxn>
                <a:cxn ang="0">
                  <a:pos x="16" y="0"/>
                </a:cxn>
                <a:cxn ang="0">
                  <a:pos x="10" y="0"/>
                </a:cxn>
                <a:cxn ang="0">
                  <a:pos x="4" y="4"/>
                </a:cxn>
                <a:cxn ang="0">
                  <a:pos x="2" y="8"/>
                </a:cxn>
                <a:cxn ang="0">
                  <a:pos x="0" y="14"/>
                </a:cxn>
                <a:cxn ang="0">
                  <a:pos x="0" y="14"/>
                </a:cxn>
                <a:cxn ang="0">
                  <a:pos x="2" y="20"/>
                </a:cxn>
                <a:cxn ang="0">
                  <a:pos x="4" y="24"/>
                </a:cxn>
                <a:cxn ang="0">
                  <a:pos x="10" y="26"/>
                </a:cxn>
                <a:cxn ang="0">
                  <a:pos x="16" y="28"/>
                </a:cxn>
                <a:cxn ang="0">
                  <a:pos x="16" y="28"/>
                </a:cxn>
                <a:cxn ang="0">
                  <a:pos x="20" y="26"/>
                </a:cxn>
                <a:cxn ang="0">
                  <a:pos x="26" y="24"/>
                </a:cxn>
                <a:cxn ang="0">
                  <a:pos x="28" y="20"/>
                </a:cxn>
                <a:cxn ang="0">
                  <a:pos x="30" y="14"/>
                </a:cxn>
                <a:cxn ang="0">
                  <a:pos x="30" y="14"/>
                </a:cxn>
                <a:cxn ang="0">
                  <a:pos x="28" y="8"/>
                </a:cxn>
                <a:cxn ang="0">
                  <a:pos x="26" y="4"/>
                </a:cxn>
                <a:cxn ang="0">
                  <a:pos x="20" y="0"/>
                </a:cxn>
                <a:cxn ang="0">
                  <a:pos x="16" y="0"/>
                </a:cxn>
              </a:cxnLst>
              <a:rect l="0" t="0" r="r" b="b"/>
              <a:pathLst>
                <a:path w="30" h="28">
                  <a:moveTo>
                    <a:pt x="16" y="0"/>
                  </a:moveTo>
                  <a:lnTo>
                    <a:pt x="16" y="0"/>
                  </a:lnTo>
                  <a:lnTo>
                    <a:pt x="10" y="0"/>
                  </a:lnTo>
                  <a:lnTo>
                    <a:pt x="4" y="4"/>
                  </a:lnTo>
                  <a:lnTo>
                    <a:pt x="2" y="8"/>
                  </a:lnTo>
                  <a:lnTo>
                    <a:pt x="0" y="14"/>
                  </a:lnTo>
                  <a:lnTo>
                    <a:pt x="0" y="14"/>
                  </a:lnTo>
                  <a:lnTo>
                    <a:pt x="2" y="20"/>
                  </a:lnTo>
                  <a:lnTo>
                    <a:pt x="4" y="24"/>
                  </a:lnTo>
                  <a:lnTo>
                    <a:pt x="10" y="26"/>
                  </a:lnTo>
                  <a:lnTo>
                    <a:pt x="16" y="28"/>
                  </a:lnTo>
                  <a:lnTo>
                    <a:pt x="16" y="28"/>
                  </a:lnTo>
                  <a:lnTo>
                    <a:pt x="20" y="26"/>
                  </a:lnTo>
                  <a:lnTo>
                    <a:pt x="26" y="24"/>
                  </a:lnTo>
                  <a:lnTo>
                    <a:pt x="28" y="20"/>
                  </a:lnTo>
                  <a:lnTo>
                    <a:pt x="30" y="14"/>
                  </a:lnTo>
                  <a:lnTo>
                    <a:pt x="30" y="14"/>
                  </a:lnTo>
                  <a:lnTo>
                    <a:pt x="28" y="8"/>
                  </a:lnTo>
                  <a:lnTo>
                    <a:pt x="26" y="4"/>
                  </a:lnTo>
                  <a:lnTo>
                    <a:pt x="20" y="0"/>
                  </a:lnTo>
                  <a:lnTo>
                    <a:pt x="1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080" name="Freeform 427"/>
            <p:cNvSpPr/>
            <p:nvPr/>
          </p:nvSpPr>
          <p:spPr bwMode="auto">
            <a:xfrm>
              <a:off x="7050088" y="1685925"/>
              <a:ext cx="47625" cy="44450"/>
            </a:xfrm>
            <a:custGeom>
              <a:avLst/>
              <a:gdLst/>
              <a:ahLst/>
              <a:cxnLst>
                <a:cxn ang="0">
                  <a:pos x="14" y="0"/>
                </a:cxn>
                <a:cxn ang="0">
                  <a:pos x="14" y="0"/>
                </a:cxn>
                <a:cxn ang="0">
                  <a:pos x="8" y="0"/>
                </a:cxn>
                <a:cxn ang="0">
                  <a:pos x="4" y="4"/>
                </a:cxn>
                <a:cxn ang="0">
                  <a:pos x="2" y="8"/>
                </a:cxn>
                <a:cxn ang="0">
                  <a:pos x="0" y="14"/>
                </a:cxn>
                <a:cxn ang="0">
                  <a:pos x="0" y="14"/>
                </a:cxn>
                <a:cxn ang="0">
                  <a:pos x="2" y="20"/>
                </a:cxn>
                <a:cxn ang="0">
                  <a:pos x="4" y="24"/>
                </a:cxn>
                <a:cxn ang="0">
                  <a:pos x="8" y="28"/>
                </a:cxn>
                <a:cxn ang="0">
                  <a:pos x="14" y="28"/>
                </a:cxn>
                <a:cxn ang="0">
                  <a:pos x="14" y="28"/>
                </a:cxn>
                <a:cxn ang="0">
                  <a:pos x="20" y="28"/>
                </a:cxn>
                <a:cxn ang="0">
                  <a:pos x="24" y="24"/>
                </a:cxn>
                <a:cxn ang="0">
                  <a:pos x="28" y="20"/>
                </a:cxn>
                <a:cxn ang="0">
                  <a:pos x="30" y="14"/>
                </a:cxn>
                <a:cxn ang="0">
                  <a:pos x="30" y="14"/>
                </a:cxn>
                <a:cxn ang="0">
                  <a:pos x="28" y="8"/>
                </a:cxn>
                <a:cxn ang="0">
                  <a:pos x="24" y="4"/>
                </a:cxn>
                <a:cxn ang="0">
                  <a:pos x="20" y="0"/>
                </a:cxn>
                <a:cxn ang="0">
                  <a:pos x="14" y="0"/>
                </a:cxn>
              </a:cxnLst>
              <a:rect l="0" t="0" r="r" b="b"/>
              <a:pathLst>
                <a:path w="30" h="28">
                  <a:moveTo>
                    <a:pt x="14" y="0"/>
                  </a:moveTo>
                  <a:lnTo>
                    <a:pt x="14" y="0"/>
                  </a:lnTo>
                  <a:lnTo>
                    <a:pt x="8" y="0"/>
                  </a:lnTo>
                  <a:lnTo>
                    <a:pt x="4" y="4"/>
                  </a:lnTo>
                  <a:lnTo>
                    <a:pt x="2" y="8"/>
                  </a:lnTo>
                  <a:lnTo>
                    <a:pt x="0" y="14"/>
                  </a:lnTo>
                  <a:lnTo>
                    <a:pt x="0" y="14"/>
                  </a:lnTo>
                  <a:lnTo>
                    <a:pt x="2" y="20"/>
                  </a:lnTo>
                  <a:lnTo>
                    <a:pt x="4" y="24"/>
                  </a:lnTo>
                  <a:lnTo>
                    <a:pt x="8" y="28"/>
                  </a:lnTo>
                  <a:lnTo>
                    <a:pt x="14" y="28"/>
                  </a:lnTo>
                  <a:lnTo>
                    <a:pt x="14" y="28"/>
                  </a:lnTo>
                  <a:lnTo>
                    <a:pt x="20" y="28"/>
                  </a:lnTo>
                  <a:lnTo>
                    <a:pt x="24" y="24"/>
                  </a:lnTo>
                  <a:lnTo>
                    <a:pt x="28" y="20"/>
                  </a:lnTo>
                  <a:lnTo>
                    <a:pt x="30" y="14"/>
                  </a:lnTo>
                  <a:lnTo>
                    <a:pt x="30" y="14"/>
                  </a:lnTo>
                  <a:lnTo>
                    <a:pt x="28" y="8"/>
                  </a:lnTo>
                  <a:lnTo>
                    <a:pt x="24" y="4"/>
                  </a:lnTo>
                  <a:lnTo>
                    <a:pt x="20" y="0"/>
                  </a:lnTo>
                  <a:lnTo>
                    <a:pt x="14"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081" name="Freeform 428"/>
            <p:cNvSpPr/>
            <p:nvPr/>
          </p:nvSpPr>
          <p:spPr bwMode="auto">
            <a:xfrm>
              <a:off x="7050088" y="1685925"/>
              <a:ext cx="47625" cy="44450"/>
            </a:xfrm>
            <a:custGeom>
              <a:avLst/>
              <a:gdLst/>
              <a:ahLst/>
              <a:cxnLst>
                <a:cxn ang="0">
                  <a:pos x="14" y="0"/>
                </a:cxn>
                <a:cxn ang="0">
                  <a:pos x="14" y="0"/>
                </a:cxn>
                <a:cxn ang="0">
                  <a:pos x="8" y="0"/>
                </a:cxn>
                <a:cxn ang="0">
                  <a:pos x="4" y="4"/>
                </a:cxn>
                <a:cxn ang="0">
                  <a:pos x="2" y="8"/>
                </a:cxn>
                <a:cxn ang="0">
                  <a:pos x="0" y="14"/>
                </a:cxn>
                <a:cxn ang="0">
                  <a:pos x="0" y="14"/>
                </a:cxn>
                <a:cxn ang="0">
                  <a:pos x="2" y="20"/>
                </a:cxn>
                <a:cxn ang="0">
                  <a:pos x="4" y="24"/>
                </a:cxn>
                <a:cxn ang="0">
                  <a:pos x="8" y="28"/>
                </a:cxn>
                <a:cxn ang="0">
                  <a:pos x="14" y="28"/>
                </a:cxn>
                <a:cxn ang="0">
                  <a:pos x="14" y="28"/>
                </a:cxn>
                <a:cxn ang="0">
                  <a:pos x="20" y="28"/>
                </a:cxn>
                <a:cxn ang="0">
                  <a:pos x="24" y="24"/>
                </a:cxn>
                <a:cxn ang="0">
                  <a:pos x="28" y="20"/>
                </a:cxn>
                <a:cxn ang="0">
                  <a:pos x="30" y="14"/>
                </a:cxn>
                <a:cxn ang="0">
                  <a:pos x="30" y="14"/>
                </a:cxn>
                <a:cxn ang="0">
                  <a:pos x="28" y="8"/>
                </a:cxn>
                <a:cxn ang="0">
                  <a:pos x="24" y="4"/>
                </a:cxn>
                <a:cxn ang="0">
                  <a:pos x="20" y="0"/>
                </a:cxn>
                <a:cxn ang="0">
                  <a:pos x="14" y="0"/>
                </a:cxn>
              </a:cxnLst>
              <a:rect l="0" t="0" r="r" b="b"/>
              <a:pathLst>
                <a:path w="30" h="28">
                  <a:moveTo>
                    <a:pt x="14" y="0"/>
                  </a:moveTo>
                  <a:lnTo>
                    <a:pt x="14" y="0"/>
                  </a:lnTo>
                  <a:lnTo>
                    <a:pt x="8" y="0"/>
                  </a:lnTo>
                  <a:lnTo>
                    <a:pt x="4" y="4"/>
                  </a:lnTo>
                  <a:lnTo>
                    <a:pt x="2" y="8"/>
                  </a:lnTo>
                  <a:lnTo>
                    <a:pt x="0" y="14"/>
                  </a:lnTo>
                  <a:lnTo>
                    <a:pt x="0" y="14"/>
                  </a:lnTo>
                  <a:lnTo>
                    <a:pt x="2" y="20"/>
                  </a:lnTo>
                  <a:lnTo>
                    <a:pt x="4" y="24"/>
                  </a:lnTo>
                  <a:lnTo>
                    <a:pt x="8" y="28"/>
                  </a:lnTo>
                  <a:lnTo>
                    <a:pt x="14" y="28"/>
                  </a:lnTo>
                  <a:lnTo>
                    <a:pt x="14" y="28"/>
                  </a:lnTo>
                  <a:lnTo>
                    <a:pt x="20" y="28"/>
                  </a:lnTo>
                  <a:lnTo>
                    <a:pt x="24" y="24"/>
                  </a:lnTo>
                  <a:lnTo>
                    <a:pt x="28" y="20"/>
                  </a:lnTo>
                  <a:lnTo>
                    <a:pt x="30" y="14"/>
                  </a:lnTo>
                  <a:lnTo>
                    <a:pt x="30" y="14"/>
                  </a:lnTo>
                  <a:lnTo>
                    <a:pt x="28" y="8"/>
                  </a:lnTo>
                  <a:lnTo>
                    <a:pt x="24" y="4"/>
                  </a:lnTo>
                  <a:lnTo>
                    <a:pt x="20" y="0"/>
                  </a:lnTo>
                  <a:lnTo>
                    <a:pt x="14"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082" name="Freeform 429"/>
            <p:cNvSpPr/>
            <p:nvPr/>
          </p:nvSpPr>
          <p:spPr bwMode="auto">
            <a:xfrm>
              <a:off x="3979863" y="1390650"/>
              <a:ext cx="47625" cy="47625"/>
            </a:xfrm>
            <a:custGeom>
              <a:avLst/>
              <a:gdLst/>
              <a:ahLst/>
              <a:cxnLst>
                <a:cxn ang="0">
                  <a:pos x="14" y="0"/>
                </a:cxn>
                <a:cxn ang="0">
                  <a:pos x="14" y="0"/>
                </a:cxn>
                <a:cxn ang="0">
                  <a:pos x="10" y="2"/>
                </a:cxn>
                <a:cxn ang="0">
                  <a:pos x="4" y="4"/>
                </a:cxn>
                <a:cxn ang="0">
                  <a:pos x="2" y="10"/>
                </a:cxn>
                <a:cxn ang="0">
                  <a:pos x="0" y="16"/>
                </a:cxn>
                <a:cxn ang="0">
                  <a:pos x="0" y="16"/>
                </a:cxn>
                <a:cxn ang="0">
                  <a:pos x="2" y="20"/>
                </a:cxn>
                <a:cxn ang="0">
                  <a:pos x="4" y="26"/>
                </a:cxn>
                <a:cxn ang="0">
                  <a:pos x="10" y="28"/>
                </a:cxn>
                <a:cxn ang="0">
                  <a:pos x="14" y="30"/>
                </a:cxn>
                <a:cxn ang="0">
                  <a:pos x="14" y="30"/>
                </a:cxn>
                <a:cxn ang="0">
                  <a:pos x="20" y="28"/>
                </a:cxn>
                <a:cxn ang="0">
                  <a:pos x="24" y="26"/>
                </a:cxn>
                <a:cxn ang="0">
                  <a:pos x="28" y="20"/>
                </a:cxn>
                <a:cxn ang="0">
                  <a:pos x="30" y="16"/>
                </a:cxn>
                <a:cxn ang="0">
                  <a:pos x="30" y="16"/>
                </a:cxn>
                <a:cxn ang="0">
                  <a:pos x="28" y="10"/>
                </a:cxn>
                <a:cxn ang="0">
                  <a:pos x="24" y="4"/>
                </a:cxn>
                <a:cxn ang="0">
                  <a:pos x="20" y="2"/>
                </a:cxn>
                <a:cxn ang="0">
                  <a:pos x="14" y="0"/>
                </a:cxn>
              </a:cxnLst>
              <a:rect l="0" t="0" r="r" b="b"/>
              <a:pathLst>
                <a:path w="30" h="30">
                  <a:moveTo>
                    <a:pt x="14" y="0"/>
                  </a:moveTo>
                  <a:lnTo>
                    <a:pt x="14" y="0"/>
                  </a:lnTo>
                  <a:lnTo>
                    <a:pt x="10" y="2"/>
                  </a:lnTo>
                  <a:lnTo>
                    <a:pt x="4" y="4"/>
                  </a:lnTo>
                  <a:lnTo>
                    <a:pt x="2" y="10"/>
                  </a:lnTo>
                  <a:lnTo>
                    <a:pt x="0" y="16"/>
                  </a:lnTo>
                  <a:lnTo>
                    <a:pt x="0" y="16"/>
                  </a:lnTo>
                  <a:lnTo>
                    <a:pt x="2" y="20"/>
                  </a:lnTo>
                  <a:lnTo>
                    <a:pt x="4" y="26"/>
                  </a:lnTo>
                  <a:lnTo>
                    <a:pt x="10" y="28"/>
                  </a:lnTo>
                  <a:lnTo>
                    <a:pt x="14" y="30"/>
                  </a:lnTo>
                  <a:lnTo>
                    <a:pt x="14" y="30"/>
                  </a:lnTo>
                  <a:lnTo>
                    <a:pt x="20" y="28"/>
                  </a:lnTo>
                  <a:lnTo>
                    <a:pt x="24" y="26"/>
                  </a:lnTo>
                  <a:lnTo>
                    <a:pt x="28" y="20"/>
                  </a:lnTo>
                  <a:lnTo>
                    <a:pt x="30" y="16"/>
                  </a:lnTo>
                  <a:lnTo>
                    <a:pt x="30" y="16"/>
                  </a:lnTo>
                  <a:lnTo>
                    <a:pt x="28" y="10"/>
                  </a:lnTo>
                  <a:lnTo>
                    <a:pt x="24" y="4"/>
                  </a:lnTo>
                  <a:lnTo>
                    <a:pt x="20" y="2"/>
                  </a:lnTo>
                  <a:lnTo>
                    <a:pt x="14"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083" name="Freeform 430"/>
            <p:cNvSpPr/>
            <p:nvPr/>
          </p:nvSpPr>
          <p:spPr bwMode="auto">
            <a:xfrm>
              <a:off x="3979863" y="1390650"/>
              <a:ext cx="47625" cy="47625"/>
            </a:xfrm>
            <a:custGeom>
              <a:avLst/>
              <a:gdLst/>
              <a:ahLst/>
              <a:cxnLst>
                <a:cxn ang="0">
                  <a:pos x="14" y="0"/>
                </a:cxn>
                <a:cxn ang="0">
                  <a:pos x="14" y="0"/>
                </a:cxn>
                <a:cxn ang="0">
                  <a:pos x="10" y="2"/>
                </a:cxn>
                <a:cxn ang="0">
                  <a:pos x="4" y="4"/>
                </a:cxn>
                <a:cxn ang="0">
                  <a:pos x="2" y="10"/>
                </a:cxn>
                <a:cxn ang="0">
                  <a:pos x="0" y="16"/>
                </a:cxn>
                <a:cxn ang="0">
                  <a:pos x="0" y="16"/>
                </a:cxn>
                <a:cxn ang="0">
                  <a:pos x="2" y="20"/>
                </a:cxn>
                <a:cxn ang="0">
                  <a:pos x="4" y="26"/>
                </a:cxn>
                <a:cxn ang="0">
                  <a:pos x="10" y="28"/>
                </a:cxn>
                <a:cxn ang="0">
                  <a:pos x="14" y="30"/>
                </a:cxn>
                <a:cxn ang="0">
                  <a:pos x="14" y="30"/>
                </a:cxn>
                <a:cxn ang="0">
                  <a:pos x="20" y="28"/>
                </a:cxn>
                <a:cxn ang="0">
                  <a:pos x="24" y="26"/>
                </a:cxn>
                <a:cxn ang="0">
                  <a:pos x="28" y="20"/>
                </a:cxn>
                <a:cxn ang="0">
                  <a:pos x="30" y="16"/>
                </a:cxn>
                <a:cxn ang="0">
                  <a:pos x="30" y="16"/>
                </a:cxn>
                <a:cxn ang="0">
                  <a:pos x="28" y="10"/>
                </a:cxn>
                <a:cxn ang="0">
                  <a:pos x="24" y="4"/>
                </a:cxn>
                <a:cxn ang="0">
                  <a:pos x="20" y="2"/>
                </a:cxn>
                <a:cxn ang="0">
                  <a:pos x="14" y="0"/>
                </a:cxn>
              </a:cxnLst>
              <a:rect l="0" t="0" r="r" b="b"/>
              <a:pathLst>
                <a:path w="30" h="30">
                  <a:moveTo>
                    <a:pt x="14" y="0"/>
                  </a:moveTo>
                  <a:lnTo>
                    <a:pt x="14" y="0"/>
                  </a:lnTo>
                  <a:lnTo>
                    <a:pt x="10" y="2"/>
                  </a:lnTo>
                  <a:lnTo>
                    <a:pt x="4" y="4"/>
                  </a:lnTo>
                  <a:lnTo>
                    <a:pt x="2" y="10"/>
                  </a:lnTo>
                  <a:lnTo>
                    <a:pt x="0" y="16"/>
                  </a:lnTo>
                  <a:lnTo>
                    <a:pt x="0" y="16"/>
                  </a:lnTo>
                  <a:lnTo>
                    <a:pt x="2" y="20"/>
                  </a:lnTo>
                  <a:lnTo>
                    <a:pt x="4" y="26"/>
                  </a:lnTo>
                  <a:lnTo>
                    <a:pt x="10" y="28"/>
                  </a:lnTo>
                  <a:lnTo>
                    <a:pt x="14" y="30"/>
                  </a:lnTo>
                  <a:lnTo>
                    <a:pt x="14" y="30"/>
                  </a:lnTo>
                  <a:lnTo>
                    <a:pt x="20" y="28"/>
                  </a:lnTo>
                  <a:lnTo>
                    <a:pt x="24" y="26"/>
                  </a:lnTo>
                  <a:lnTo>
                    <a:pt x="28" y="20"/>
                  </a:lnTo>
                  <a:lnTo>
                    <a:pt x="30" y="16"/>
                  </a:lnTo>
                  <a:lnTo>
                    <a:pt x="30" y="16"/>
                  </a:lnTo>
                  <a:lnTo>
                    <a:pt x="28" y="10"/>
                  </a:lnTo>
                  <a:lnTo>
                    <a:pt x="24" y="4"/>
                  </a:lnTo>
                  <a:lnTo>
                    <a:pt x="20" y="2"/>
                  </a:lnTo>
                  <a:lnTo>
                    <a:pt x="14"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084" name="Freeform 431"/>
            <p:cNvSpPr/>
            <p:nvPr/>
          </p:nvSpPr>
          <p:spPr bwMode="auto">
            <a:xfrm>
              <a:off x="4776788" y="1136650"/>
              <a:ext cx="19050"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0" y="12"/>
                </a:cxn>
                <a:cxn ang="0">
                  <a:pos x="12" y="8"/>
                </a:cxn>
                <a:cxn ang="0">
                  <a:pos x="12" y="8"/>
                </a:cxn>
                <a:cxn ang="0">
                  <a:pos x="10" y="2"/>
                </a:cxn>
                <a:cxn ang="0">
                  <a:pos x="6" y="0"/>
                </a:cxn>
              </a:cxnLst>
              <a:rect l="0" t="0" r="r" b="b"/>
              <a:pathLst>
                <a:path w="12" h="14">
                  <a:moveTo>
                    <a:pt x="6" y="0"/>
                  </a:moveTo>
                  <a:lnTo>
                    <a:pt x="6" y="0"/>
                  </a:lnTo>
                  <a:lnTo>
                    <a:pt x="2" y="2"/>
                  </a:lnTo>
                  <a:lnTo>
                    <a:pt x="0" y="8"/>
                  </a:lnTo>
                  <a:lnTo>
                    <a:pt x="0" y="8"/>
                  </a:lnTo>
                  <a:lnTo>
                    <a:pt x="2" y="12"/>
                  </a:lnTo>
                  <a:lnTo>
                    <a:pt x="6" y="14"/>
                  </a:lnTo>
                  <a:lnTo>
                    <a:pt x="6" y="14"/>
                  </a:lnTo>
                  <a:lnTo>
                    <a:pt x="10" y="12"/>
                  </a:lnTo>
                  <a:lnTo>
                    <a:pt x="12" y="8"/>
                  </a:lnTo>
                  <a:lnTo>
                    <a:pt x="12" y="8"/>
                  </a:lnTo>
                  <a:lnTo>
                    <a:pt x="10"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085" name="Freeform 432"/>
            <p:cNvSpPr/>
            <p:nvPr/>
          </p:nvSpPr>
          <p:spPr bwMode="auto">
            <a:xfrm>
              <a:off x="4776788" y="1136650"/>
              <a:ext cx="19050"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0" y="12"/>
                </a:cxn>
                <a:cxn ang="0">
                  <a:pos x="12" y="8"/>
                </a:cxn>
                <a:cxn ang="0">
                  <a:pos x="12" y="8"/>
                </a:cxn>
                <a:cxn ang="0">
                  <a:pos x="10" y="2"/>
                </a:cxn>
                <a:cxn ang="0">
                  <a:pos x="6" y="0"/>
                </a:cxn>
              </a:cxnLst>
              <a:rect l="0" t="0" r="r" b="b"/>
              <a:pathLst>
                <a:path w="12" h="14">
                  <a:moveTo>
                    <a:pt x="6" y="0"/>
                  </a:moveTo>
                  <a:lnTo>
                    <a:pt x="6" y="0"/>
                  </a:lnTo>
                  <a:lnTo>
                    <a:pt x="2" y="2"/>
                  </a:lnTo>
                  <a:lnTo>
                    <a:pt x="0" y="8"/>
                  </a:lnTo>
                  <a:lnTo>
                    <a:pt x="0" y="8"/>
                  </a:lnTo>
                  <a:lnTo>
                    <a:pt x="2" y="12"/>
                  </a:lnTo>
                  <a:lnTo>
                    <a:pt x="6" y="14"/>
                  </a:lnTo>
                  <a:lnTo>
                    <a:pt x="6" y="14"/>
                  </a:lnTo>
                  <a:lnTo>
                    <a:pt x="10" y="12"/>
                  </a:lnTo>
                  <a:lnTo>
                    <a:pt x="12" y="8"/>
                  </a:lnTo>
                  <a:lnTo>
                    <a:pt x="12" y="8"/>
                  </a:lnTo>
                  <a:lnTo>
                    <a:pt x="10" y="2"/>
                  </a:lnTo>
                  <a:lnTo>
                    <a:pt x="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086" name="Freeform 433"/>
            <p:cNvSpPr/>
            <p:nvPr/>
          </p:nvSpPr>
          <p:spPr bwMode="auto">
            <a:xfrm>
              <a:off x="1503363" y="162877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087" name="Freeform 434"/>
            <p:cNvSpPr/>
            <p:nvPr/>
          </p:nvSpPr>
          <p:spPr bwMode="auto">
            <a:xfrm>
              <a:off x="1503363" y="1628775"/>
              <a:ext cx="22225"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2" y="12"/>
                </a:cxn>
                <a:cxn ang="0">
                  <a:pos x="14" y="8"/>
                </a:cxn>
                <a:cxn ang="0">
                  <a:pos x="14" y="8"/>
                </a:cxn>
                <a:cxn ang="0">
                  <a:pos x="12" y="2"/>
                </a:cxn>
                <a:cxn ang="0">
                  <a:pos x="6" y="0"/>
                </a:cxn>
              </a:cxnLst>
              <a:rect l="0" t="0" r="r" b="b"/>
              <a:pathLst>
                <a:path w="14" h="14">
                  <a:moveTo>
                    <a:pt x="6" y="0"/>
                  </a:moveTo>
                  <a:lnTo>
                    <a:pt x="6" y="0"/>
                  </a:lnTo>
                  <a:lnTo>
                    <a:pt x="2" y="2"/>
                  </a:lnTo>
                  <a:lnTo>
                    <a:pt x="0" y="8"/>
                  </a:lnTo>
                  <a:lnTo>
                    <a:pt x="0" y="8"/>
                  </a:lnTo>
                  <a:lnTo>
                    <a:pt x="2" y="12"/>
                  </a:lnTo>
                  <a:lnTo>
                    <a:pt x="6" y="14"/>
                  </a:lnTo>
                  <a:lnTo>
                    <a:pt x="6" y="14"/>
                  </a:lnTo>
                  <a:lnTo>
                    <a:pt x="12" y="12"/>
                  </a:lnTo>
                  <a:lnTo>
                    <a:pt x="14" y="8"/>
                  </a:lnTo>
                  <a:lnTo>
                    <a:pt x="14" y="8"/>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088" name="Freeform 435"/>
            <p:cNvSpPr/>
            <p:nvPr/>
          </p:nvSpPr>
          <p:spPr bwMode="auto">
            <a:xfrm>
              <a:off x="3605213" y="1104900"/>
              <a:ext cx="34925" cy="38100"/>
            </a:xfrm>
            <a:custGeom>
              <a:avLst/>
              <a:gdLst/>
              <a:ahLst/>
              <a:cxnLst>
                <a:cxn ang="0">
                  <a:pos x="12" y="0"/>
                </a:cxn>
                <a:cxn ang="0">
                  <a:pos x="12" y="0"/>
                </a:cxn>
                <a:cxn ang="0">
                  <a:pos x="8" y="2"/>
                </a:cxn>
                <a:cxn ang="0">
                  <a:pos x="4" y="4"/>
                </a:cxn>
                <a:cxn ang="0">
                  <a:pos x="2" y="8"/>
                </a:cxn>
                <a:cxn ang="0">
                  <a:pos x="0" y="12"/>
                </a:cxn>
                <a:cxn ang="0">
                  <a:pos x="0" y="12"/>
                </a:cxn>
                <a:cxn ang="0">
                  <a:pos x="2" y="16"/>
                </a:cxn>
                <a:cxn ang="0">
                  <a:pos x="4" y="20"/>
                </a:cxn>
                <a:cxn ang="0">
                  <a:pos x="8" y="22"/>
                </a:cxn>
                <a:cxn ang="0">
                  <a:pos x="12" y="24"/>
                </a:cxn>
                <a:cxn ang="0">
                  <a:pos x="12" y="24"/>
                </a:cxn>
                <a:cxn ang="0">
                  <a:pos x="16" y="22"/>
                </a:cxn>
                <a:cxn ang="0">
                  <a:pos x="20" y="20"/>
                </a:cxn>
                <a:cxn ang="0">
                  <a:pos x="22" y="16"/>
                </a:cxn>
                <a:cxn ang="0">
                  <a:pos x="22" y="12"/>
                </a:cxn>
                <a:cxn ang="0">
                  <a:pos x="22" y="12"/>
                </a:cxn>
                <a:cxn ang="0">
                  <a:pos x="22" y="8"/>
                </a:cxn>
                <a:cxn ang="0">
                  <a:pos x="20" y="4"/>
                </a:cxn>
                <a:cxn ang="0">
                  <a:pos x="16" y="2"/>
                </a:cxn>
                <a:cxn ang="0">
                  <a:pos x="12" y="0"/>
                </a:cxn>
              </a:cxnLst>
              <a:rect l="0" t="0" r="r" b="b"/>
              <a:pathLst>
                <a:path w="22" h="24">
                  <a:moveTo>
                    <a:pt x="12" y="0"/>
                  </a:moveTo>
                  <a:lnTo>
                    <a:pt x="12" y="0"/>
                  </a:lnTo>
                  <a:lnTo>
                    <a:pt x="8" y="2"/>
                  </a:lnTo>
                  <a:lnTo>
                    <a:pt x="4" y="4"/>
                  </a:lnTo>
                  <a:lnTo>
                    <a:pt x="2" y="8"/>
                  </a:lnTo>
                  <a:lnTo>
                    <a:pt x="0" y="12"/>
                  </a:lnTo>
                  <a:lnTo>
                    <a:pt x="0" y="12"/>
                  </a:lnTo>
                  <a:lnTo>
                    <a:pt x="2" y="16"/>
                  </a:lnTo>
                  <a:lnTo>
                    <a:pt x="4" y="20"/>
                  </a:lnTo>
                  <a:lnTo>
                    <a:pt x="8" y="22"/>
                  </a:lnTo>
                  <a:lnTo>
                    <a:pt x="12" y="24"/>
                  </a:lnTo>
                  <a:lnTo>
                    <a:pt x="12" y="24"/>
                  </a:lnTo>
                  <a:lnTo>
                    <a:pt x="16" y="22"/>
                  </a:lnTo>
                  <a:lnTo>
                    <a:pt x="20" y="20"/>
                  </a:lnTo>
                  <a:lnTo>
                    <a:pt x="22" y="16"/>
                  </a:lnTo>
                  <a:lnTo>
                    <a:pt x="22" y="12"/>
                  </a:lnTo>
                  <a:lnTo>
                    <a:pt x="22" y="12"/>
                  </a:lnTo>
                  <a:lnTo>
                    <a:pt x="22" y="8"/>
                  </a:lnTo>
                  <a:lnTo>
                    <a:pt x="20" y="4"/>
                  </a:lnTo>
                  <a:lnTo>
                    <a:pt x="16" y="2"/>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089" name="Freeform 436"/>
            <p:cNvSpPr/>
            <p:nvPr/>
          </p:nvSpPr>
          <p:spPr bwMode="auto">
            <a:xfrm>
              <a:off x="3605213" y="1104900"/>
              <a:ext cx="34925" cy="38100"/>
            </a:xfrm>
            <a:custGeom>
              <a:avLst/>
              <a:gdLst/>
              <a:ahLst/>
              <a:cxnLst>
                <a:cxn ang="0">
                  <a:pos x="12" y="0"/>
                </a:cxn>
                <a:cxn ang="0">
                  <a:pos x="12" y="0"/>
                </a:cxn>
                <a:cxn ang="0">
                  <a:pos x="8" y="2"/>
                </a:cxn>
                <a:cxn ang="0">
                  <a:pos x="4" y="4"/>
                </a:cxn>
                <a:cxn ang="0">
                  <a:pos x="2" y="8"/>
                </a:cxn>
                <a:cxn ang="0">
                  <a:pos x="0" y="12"/>
                </a:cxn>
                <a:cxn ang="0">
                  <a:pos x="0" y="12"/>
                </a:cxn>
                <a:cxn ang="0">
                  <a:pos x="2" y="16"/>
                </a:cxn>
                <a:cxn ang="0">
                  <a:pos x="4" y="20"/>
                </a:cxn>
                <a:cxn ang="0">
                  <a:pos x="8" y="22"/>
                </a:cxn>
                <a:cxn ang="0">
                  <a:pos x="12" y="24"/>
                </a:cxn>
                <a:cxn ang="0">
                  <a:pos x="12" y="24"/>
                </a:cxn>
                <a:cxn ang="0">
                  <a:pos x="16" y="22"/>
                </a:cxn>
                <a:cxn ang="0">
                  <a:pos x="20" y="20"/>
                </a:cxn>
                <a:cxn ang="0">
                  <a:pos x="22" y="16"/>
                </a:cxn>
                <a:cxn ang="0">
                  <a:pos x="22" y="12"/>
                </a:cxn>
                <a:cxn ang="0">
                  <a:pos x="22" y="12"/>
                </a:cxn>
                <a:cxn ang="0">
                  <a:pos x="22" y="8"/>
                </a:cxn>
                <a:cxn ang="0">
                  <a:pos x="20" y="4"/>
                </a:cxn>
                <a:cxn ang="0">
                  <a:pos x="16" y="2"/>
                </a:cxn>
                <a:cxn ang="0">
                  <a:pos x="12" y="0"/>
                </a:cxn>
              </a:cxnLst>
              <a:rect l="0" t="0" r="r" b="b"/>
              <a:pathLst>
                <a:path w="22" h="24">
                  <a:moveTo>
                    <a:pt x="12" y="0"/>
                  </a:moveTo>
                  <a:lnTo>
                    <a:pt x="12" y="0"/>
                  </a:lnTo>
                  <a:lnTo>
                    <a:pt x="8" y="2"/>
                  </a:lnTo>
                  <a:lnTo>
                    <a:pt x="4" y="4"/>
                  </a:lnTo>
                  <a:lnTo>
                    <a:pt x="2" y="8"/>
                  </a:lnTo>
                  <a:lnTo>
                    <a:pt x="0" y="12"/>
                  </a:lnTo>
                  <a:lnTo>
                    <a:pt x="0" y="12"/>
                  </a:lnTo>
                  <a:lnTo>
                    <a:pt x="2" y="16"/>
                  </a:lnTo>
                  <a:lnTo>
                    <a:pt x="4" y="20"/>
                  </a:lnTo>
                  <a:lnTo>
                    <a:pt x="8" y="22"/>
                  </a:lnTo>
                  <a:lnTo>
                    <a:pt x="12" y="24"/>
                  </a:lnTo>
                  <a:lnTo>
                    <a:pt x="12" y="24"/>
                  </a:lnTo>
                  <a:lnTo>
                    <a:pt x="16" y="22"/>
                  </a:lnTo>
                  <a:lnTo>
                    <a:pt x="20" y="20"/>
                  </a:lnTo>
                  <a:lnTo>
                    <a:pt x="22" y="16"/>
                  </a:lnTo>
                  <a:lnTo>
                    <a:pt x="22" y="12"/>
                  </a:lnTo>
                  <a:lnTo>
                    <a:pt x="22" y="12"/>
                  </a:lnTo>
                  <a:lnTo>
                    <a:pt x="22" y="8"/>
                  </a:lnTo>
                  <a:lnTo>
                    <a:pt x="20" y="4"/>
                  </a:lnTo>
                  <a:lnTo>
                    <a:pt x="16" y="2"/>
                  </a:lnTo>
                  <a:lnTo>
                    <a:pt x="12"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090" name="Freeform 437"/>
            <p:cNvSpPr/>
            <p:nvPr/>
          </p:nvSpPr>
          <p:spPr bwMode="auto">
            <a:xfrm>
              <a:off x="2217738" y="1470025"/>
              <a:ext cx="53975" cy="53975"/>
            </a:xfrm>
            <a:custGeom>
              <a:avLst/>
              <a:gdLst/>
              <a:ahLst/>
              <a:cxnLst>
                <a:cxn ang="0">
                  <a:pos x="16" y="0"/>
                </a:cxn>
                <a:cxn ang="0">
                  <a:pos x="16" y="0"/>
                </a:cxn>
                <a:cxn ang="0">
                  <a:pos x="10" y="2"/>
                </a:cxn>
                <a:cxn ang="0">
                  <a:pos x="4" y="6"/>
                </a:cxn>
                <a:cxn ang="0">
                  <a:pos x="2" y="10"/>
                </a:cxn>
                <a:cxn ang="0">
                  <a:pos x="0" y="18"/>
                </a:cxn>
                <a:cxn ang="0">
                  <a:pos x="0" y="18"/>
                </a:cxn>
                <a:cxn ang="0">
                  <a:pos x="2" y="24"/>
                </a:cxn>
                <a:cxn ang="0">
                  <a:pos x="4" y="30"/>
                </a:cxn>
                <a:cxn ang="0">
                  <a:pos x="10" y="34"/>
                </a:cxn>
                <a:cxn ang="0">
                  <a:pos x="16" y="34"/>
                </a:cxn>
                <a:cxn ang="0">
                  <a:pos x="16" y="34"/>
                </a:cxn>
                <a:cxn ang="0">
                  <a:pos x="24" y="34"/>
                </a:cxn>
                <a:cxn ang="0">
                  <a:pos x="28" y="30"/>
                </a:cxn>
                <a:cxn ang="0">
                  <a:pos x="32" y="24"/>
                </a:cxn>
                <a:cxn ang="0">
                  <a:pos x="34" y="18"/>
                </a:cxn>
                <a:cxn ang="0">
                  <a:pos x="34" y="18"/>
                </a:cxn>
                <a:cxn ang="0">
                  <a:pos x="32" y="10"/>
                </a:cxn>
                <a:cxn ang="0">
                  <a:pos x="28" y="6"/>
                </a:cxn>
                <a:cxn ang="0">
                  <a:pos x="24" y="2"/>
                </a:cxn>
                <a:cxn ang="0">
                  <a:pos x="16" y="0"/>
                </a:cxn>
              </a:cxnLst>
              <a:rect l="0" t="0" r="r" b="b"/>
              <a:pathLst>
                <a:path w="34" h="34">
                  <a:moveTo>
                    <a:pt x="16" y="0"/>
                  </a:moveTo>
                  <a:lnTo>
                    <a:pt x="16" y="0"/>
                  </a:lnTo>
                  <a:lnTo>
                    <a:pt x="10" y="2"/>
                  </a:lnTo>
                  <a:lnTo>
                    <a:pt x="4" y="6"/>
                  </a:lnTo>
                  <a:lnTo>
                    <a:pt x="2" y="10"/>
                  </a:lnTo>
                  <a:lnTo>
                    <a:pt x="0" y="18"/>
                  </a:lnTo>
                  <a:lnTo>
                    <a:pt x="0" y="18"/>
                  </a:lnTo>
                  <a:lnTo>
                    <a:pt x="2" y="24"/>
                  </a:lnTo>
                  <a:lnTo>
                    <a:pt x="4" y="30"/>
                  </a:lnTo>
                  <a:lnTo>
                    <a:pt x="10" y="34"/>
                  </a:lnTo>
                  <a:lnTo>
                    <a:pt x="16" y="34"/>
                  </a:lnTo>
                  <a:lnTo>
                    <a:pt x="16" y="34"/>
                  </a:lnTo>
                  <a:lnTo>
                    <a:pt x="24" y="34"/>
                  </a:lnTo>
                  <a:lnTo>
                    <a:pt x="28" y="30"/>
                  </a:lnTo>
                  <a:lnTo>
                    <a:pt x="32" y="24"/>
                  </a:lnTo>
                  <a:lnTo>
                    <a:pt x="34" y="18"/>
                  </a:lnTo>
                  <a:lnTo>
                    <a:pt x="34" y="18"/>
                  </a:lnTo>
                  <a:lnTo>
                    <a:pt x="32" y="10"/>
                  </a:lnTo>
                  <a:lnTo>
                    <a:pt x="28" y="6"/>
                  </a:lnTo>
                  <a:lnTo>
                    <a:pt x="24" y="2"/>
                  </a:lnTo>
                  <a:lnTo>
                    <a:pt x="1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091" name="Freeform 438"/>
            <p:cNvSpPr/>
            <p:nvPr/>
          </p:nvSpPr>
          <p:spPr bwMode="auto">
            <a:xfrm>
              <a:off x="2217738" y="1470025"/>
              <a:ext cx="53975" cy="53975"/>
            </a:xfrm>
            <a:custGeom>
              <a:avLst/>
              <a:gdLst/>
              <a:ahLst/>
              <a:cxnLst>
                <a:cxn ang="0">
                  <a:pos x="16" y="0"/>
                </a:cxn>
                <a:cxn ang="0">
                  <a:pos x="16" y="0"/>
                </a:cxn>
                <a:cxn ang="0">
                  <a:pos x="10" y="2"/>
                </a:cxn>
                <a:cxn ang="0">
                  <a:pos x="4" y="6"/>
                </a:cxn>
                <a:cxn ang="0">
                  <a:pos x="2" y="10"/>
                </a:cxn>
                <a:cxn ang="0">
                  <a:pos x="0" y="18"/>
                </a:cxn>
                <a:cxn ang="0">
                  <a:pos x="0" y="18"/>
                </a:cxn>
                <a:cxn ang="0">
                  <a:pos x="2" y="24"/>
                </a:cxn>
                <a:cxn ang="0">
                  <a:pos x="4" y="30"/>
                </a:cxn>
                <a:cxn ang="0">
                  <a:pos x="10" y="34"/>
                </a:cxn>
                <a:cxn ang="0">
                  <a:pos x="16" y="34"/>
                </a:cxn>
                <a:cxn ang="0">
                  <a:pos x="16" y="34"/>
                </a:cxn>
                <a:cxn ang="0">
                  <a:pos x="24" y="34"/>
                </a:cxn>
                <a:cxn ang="0">
                  <a:pos x="28" y="30"/>
                </a:cxn>
                <a:cxn ang="0">
                  <a:pos x="32" y="24"/>
                </a:cxn>
                <a:cxn ang="0">
                  <a:pos x="34" y="18"/>
                </a:cxn>
                <a:cxn ang="0">
                  <a:pos x="34" y="18"/>
                </a:cxn>
                <a:cxn ang="0">
                  <a:pos x="32" y="10"/>
                </a:cxn>
                <a:cxn ang="0">
                  <a:pos x="28" y="6"/>
                </a:cxn>
                <a:cxn ang="0">
                  <a:pos x="24" y="2"/>
                </a:cxn>
                <a:cxn ang="0">
                  <a:pos x="16" y="0"/>
                </a:cxn>
              </a:cxnLst>
              <a:rect l="0" t="0" r="r" b="b"/>
              <a:pathLst>
                <a:path w="34" h="34">
                  <a:moveTo>
                    <a:pt x="16" y="0"/>
                  </a:moveTo>
                  <a:lnTo>
                    <a:pt x="16" y="0"/>
                  </a:lnTo>
                  <a:lnTo>
                    <a:pt x="10" y="2"/>
                  </a:lnTo>
                  <a:lnTo>
                    <a:pt x="4" y="6"/>
                  </a:lnTo>
                  <a:lnTo>
                    <a:pt x="2" y="10"/>
                  </a:lnTo>
                  <a:lnTo>
                    <a:pt x="0" y="18"/>
                  </a:lnTo>
                  <a:lnTo>
                    <a:pt x="0" y="18"/>
                  </a:lnTo>
                  <a:lnTo>
                    <a:pt x="2" y="24"/>
                  </a:lnTo>
                  <a:lnTo>
                    <a:pt x="4" y="30"/>
                  </a:lnTo>
                  <a:lnTo>
                    <a:pt x="10" y="34"/>
                  </a:lnTo>
                  <a:lnTo>
                    <a:pt x="16" y="34"/>
                  </a:lnTo>
                  <a:lnTo>
                    <a:pt x="16" y="34"/>
                  </a:lnTo>
                  <a:lnTo>
                    <a:pt x="24" y="34"/>
                  </a:lnTo>
                  <a:lnTo>
                    <a:pt x="28" y="30"/>
                  </a:lnTo>
                  <a:lnTo>
                    <a:pt x="32" y="24"/>
                  </a:lnTo>
                  <a:lnTo>
                    <a:pt x="34" y="18"/>
                  </a:lnTo>
                  <a:lnTo>
                    <a:pt x="34" y="18"/>
                  </a:lnTo>
                  <a:lnTo>
                    <a:pt x="32" y="10"/>
                  </a:lnTo>
                  <a:lnTo>
                    <a:pt x="28" y="6"/>
                  </a:lnTo>
                  <a:lnTo>
                    <a:pt x="24" y="2"/>
                  </a:lnTo>
                  <a:lnTo>
                    <a:pt x="1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092" name="Freeform 439"/>
            <p:cNvSpPr/>
            <p:nvPr/>
          </p:nvSpPr>
          <p:spPr bwMode="auto">
            <a:xfrm>
              <a:off x="2706688" y="1558925"/>
              <a:ext cx="73025" cy="73025"/>
            </a:xfrm>
            <a:custGeom>
              <a:avLst/>
              <a:gdLst/>
              <a:ahLst/>
              <a:cxnLst>
                <a:cxn ang="0">
                  <a:pos x="22" y="0"/>
                </a:cxn>
                <a:cxn ang="0">
                  <a:pos x="22" y="0"/>
                </a:cxn>
                <a:cxn ang="0">
                  <a:pos x="14" y="2"/>
                </a:cxn>
                <a:cxn ang="0">
                  <a:pos x="6" y="8"/>
                </a:cxn>
                <a:cxn ang="0">
                  <a:pos x="2" y="14"/>
                </a:cxn>
                <a:cxn ang="0">
                  <a:pos x="0" y="24"/>
                </a:cxn>
                <a:cxn ang="0">
                  <a:pos x="0" y="24"/>
                </a:cxn>
                <a:cxn ang="0">
                  <a:pos x="2" y="32"/>
                </a:cxn>
                <a:cxn ang="0">
                  <a:pos x="6" y="40"/>
                </a:cxn>
                <a:cxn ang="0">
                  <a:pos x="14" y="44"/>
                </a:cxn>
                <a:cxn ang="0">
                  <a:pos x="22" y="46"/>
                </a:cxn>
                <a:cxn ang="0">
                  <a:pos x="22" y="46"/>
                </a:cxn>
                <a:cxn ang="0">
                  <a:pos x="32" y="44"/>
                </a:cxn>
                <a:cxn ang="0">
                  <a:pos x="38" y="40"/>
                </a:cxn>
                <a:cxn ang="0">
                  <a:pos x="44" y="32"/>
                </a:cxn>
                <a:cxn ang="0">
                  <a:pos x="46" y="24"/>
                </a:cxn>
                <a:cxn ang="0">
                  <a:pos x="46" y="24"/>
                </a:cxn>
                <a:cxn ang="0">
                  <a:pos x="44" y="14"/>
                </a:cxn>
                <a:cxn ang="0">
                  <a:pos x="38" y="8"/>
                </a:cxn>
                <a:cxn ang="0">
                  <a:pos x="32" y="2"/>
                </a:cxn>
                <a:cxn ang="0">
                  <a:pos x="22" y="0"/>
                </a:cxn>
              </a:cxnLst>
              <a:rect l="0" t="0" r="r" b="b"/>
              <a:pathLst>
                <a:path w="46" h="46">
                  <a:moveTo>
                    <a:pt x="22" y="0"/>
                  </a:moveTo>
                  <a:lnTo>
                    <a:pt x="22" y="0"/>
                  </a:lnTo>
                  <a:lnTo>
                    <a:pt x="14" y="2"/>
                  </a:lnTo>
                  <a:lnTo>
                    <a:pt x="6" y="8"/>
                  </a:lnTo>
                  <a:lnTo>
                    <a:pt x="2" y="14"/>
                  </a:lnTo>
                  <a:lnTo>
                    <a:pt x="0" y="24"/>
                  </a:lnTo>
                  <a:lnTo>
                    <a:pt x="0" y="24"/>
                  </a:lnTo>
                  <a:lnTo>
                    <a:pt x="2" y="32"/>
                  </a:lnTo>
                  <a:lnTo>
                    <a:pt x="6" y="40"/>
                  </a:lnTo>
                  <a:lnTo>
                    <a:pt x="14" y="44"/>
                  </a:lnTo>
                  <a:lnTo>
                    <a:pt x="22" y="46"/>
                  </a:lnTo>
                  <a:lnTo>
                    <a:pt x="22" y="46"/>
                  </a:lnTo>
                  <a:lnTo>
                    <a:pt x="32" y="44"/>
                  </a:lnTo>
                  <a:lnTo>
                    <a:pt x="38" y="40"/>
                  </a:lnTo>
                  <a:lnTo>
                    <a:pt x="44" y="32"/>
                  </a:lnTo>
                  <a:lnTo>
                    <a:pt x="46" y="24"/>
                  </a:lnTo>
                  <a:lnTo>
                    <a:pt x="46" y="24"/>
                  </a:lnTo>
                  <a:lnTo>
                    <a:pt x="44" y="14"/>
                  </a:lnTo>
                  <a:lnTo>
                    <a:pt x="38" y="8"/>
                  </a:lnTo>
                  <a:lnTo>
                    <a:pt x="32" y="2"/>
                  </a:lnTo>
                  <a:lnTo>
                    <a:pt x="2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093" name="Freeform 440"/>
            <p:cNvSpPr/>
            <p:nvPr/>
          </p:nvSpPr>
          <p:spPr bwMode="auto">
            <a:xfrm>
              <a:off x="2706688" y="1558925"/>
              <a:ext cx="73025" cy="73025"/>
            </a:xfrm>
            <a:custGeom>
              <a:avLst/>
              <a:gdLst/>
              <a:ahLst/>
              <a:cxnLst>
                <a:cxn ang="0">
                  <a:pos x="22" y="0"/>
                </a:cxn>
                <a:cxn ang="0">
                  <a:pos x="22" y="0"/>
                </a:cxn>
                <a:cxn ang="0">
                  <a:pos x="14" y="2"/>
                </a:cxn>
                <a:cxn ang="0">
                  <a:pos x="6" y="8"/>
                </a:cxn>
                <a:cxn ang="0">
                  <a:pos x="2" y="14"/>
                </a:cxn>
                <a:cxn ang="0">
                  <a:pos x="0" y="24"/>
                </a:cxn>
                <a:cxn ang="0">
                  <a:pos x="0" y="24"/>
                </a:cxn>
                <a:cxn ang="0">
                  <a:pos x="2" y="32"/>
                </a:cxn>
                <a:cxn ang="0">
                  <a:pos x="6" y="40"/>
                </a:cxn>
                <a:cxn ang="0">
                  <a:pos x="14" y="44"/>
                </a:cxn>
                <a:cxn ang="0">
                  <a:pos x="22" y="46"/>
                </a:cxn>
                <a:cxn ang="0">
                  <a:pos x="22" y="46"/>
                </a:cxn>
                <a:cxn ang="0">
                  <a:pos x="32" y="44"/>
                </a:cxn>
                <a:cxn ang="0">
                  <a:pos x="38" y="40"/>
                </a:cxn>
                <a:cxn ang="0">
                  <a:pos x="44" y="32"/>
                </a:cxn>
                <a:cxn ang="0">
                  <a:pos x="46" y="24"/>
                </a:cxn>
                <a:cxn ang="0">
                  <a:pos x="46" y="24"/>
                </a:cxn>
                <a:cxn ang="0">
                  <a:pos x="44" y="14"/>
                </a:cxn>
                <a:cxn ang="0">
                  <a:pos x="38" y="8"/>
                </a:cxn>
                <a:cxn ang="0">
                  <a:pos x="32" y="2"/>
                </a:cxn>
                <a:cxn ang="0">
                  <a:pos x="22" y="0"/>
                </a:cxn>
              </a:cxnLst>
              <a:rect l="0" t="0" r="r" b="b"/>
              <a:pathLst>
                <a:path w="46" h="46">
                  <a:moveTo>
                    <a:pt x="22" y="0"/>
                  </a:moveTo>
                  <a:lnTo>
                    <a:pt x="22" y="0"/>
                  </a:lnTo>
                  <a:lnTo>
                    <a:pt x="14" y="2"/>
                  </a:lnTo>
                  <a:lnTo>
                    <a:pt x="6" y="8"/>
                  </a:lnTo>
                  <a:lnTo>
                    <a:pt x="2" y="14"/>
                  </a:lnTo>
                  <a:lnTo>
                    <a:pt x="0" y="24"/>
                  </a:lnTo>
                  <a:lnTo>
                    <a:pt x="0" y="24"/>
                  </a:lnTo>
                  <a:lnTo>
                    <a:pt x="2" y="32"/>
                  </a:lnTo>
                  <a:lnTo>
                    <a:pt x="6" y="40"/>
                  </a:lnTo>
                  <a:lnTo>
                    <a:pt x="14" y="44"/>
                  </a:lnTo>
                  <a:lnTo>
                    <a:pt x="22" y="46"/>
                  </a:lnTo>
                  <a:lnTo>
                    <a:pt x="22" y="46"/>
                  </a:lnTo>
                  <a:lnTo>
                    <a:pt x="32" y="44"/>
                  </a:lnTo>
                  <a:lnTo>
                    <a:pt x="38" y="40"/>
                  </a:lnTo>
                  <a:lnTo>
                    <a:pt x="44" y="32"/>
                  </a:lnTo>
                  <a:lnTo>
                    <a:pt x="46" y="24"/>
                  </a:lnTo>
                  <a:lnTo>
                    <a:pt x="46" y="24"/>
                  </a:lnTo>
                  <a:lnTo>
                    <a:pt x="44" y="14"/>
                  </a:lnTo>
                  <a:lnTo>
                    <a:pt x="38" y="8"/>
                  </a:lnTo>
                  <a:lnTo>
                    <a:pt x="32" y="2"/>
                  </a:lnTo>
                  <a:lnTo>
                    <a:pt x="22"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094" name="Freeform 441"/>
            <p:cNvSpPr/>
            <p:nvPr/>
          </p:nvSpPr>
          <p:spPr bwMode="auto">
            <a:xfrm>
              <a:off x="3090863" y="1552575"/>
              <a:ext cx="34925" cy="34925"/>
            </a:xfrm>
            <a:custGeom>
              <a:avLst/>
              <a:gdLst/>
              <a:ahLst/>
              <a:cxnLst>
                <a:cxn ang="0">
                  <a:pos x="10" y="0"/>
                </a:cxn>
                <a:cxn ang="0">
                  <a:pos x="10" y="0"/>
                </a:cxn>
                <a:cxn ang="0">
                  <a:pos x="6" y="0"/>
                </a:cxn>
                <a:cxn ang="0">
                  <a:pos x="2" y="2"/>
                </a:cxn>
                <a:cxn ang="0">
                  <a:pos x="0" y="6"/>
                </a:cxn>
                <a:cxn ang="0">
                  <a:pos x="0" y="10"/>
                </a:cxn>
                <a:cxn ang="0">
                  <a:pos x="0" y="10"/>
                </a:cxn>
                <a:cxn ang="0">
                  <a:pos x="0" y="14"/>
                </a:cxn>
                <a:cxn ang="0">
                  <a:pos x="2" y="18"/>
                </a:cxn>
                <a:cxn ang="0">
                  <a:pos x="6" y="20"/>
                </a:cxn>
                <a:cxn ang="0">
                  <a:pos x="10" y="22"/>
                </a:cxn>
                <a:cxn ang="0">
                  <a:pos x="10" y="22"/>
                </a:cxn>
                <a:cxn ang="0">
                  <a:pos x="14" y="20"/>
                </a:cxn>
                <a:cxn ang="0">
                  <a:pos x="18" y="18"/>
                </a:cxn>
                <a:cxn ang="0">
                  <a:pos x="20" y="14"/>
                </a:cxn>
                <a:cxn ang="0">
                  <a:pos x="22" y="10"/>
                </a:cxn>
                <a:cxn ang="0">
                  <a:pos x="22" y="10"/>
                </a:cxn>
                <a:cxn ang="0">
                  <a:pos x="20" y="6"/>
                </a:cxn>
                <a:cxn ang="0">
                  <a:pos x="18" y="2"/>
                </a:cxn>
                <a:cxn ang="0">
                  <a:pos x="14" y="0"/>
                </a:cxn>
                <a:cxn ang="0">
                  <a:pos x="10" y="0"/>
                </a:cxn>
              </a:cxnLst>
              <a:rect l="0" t="0" r="r" b="b"/>
              <a:pathLst>
                <a:path w="22" h="22">
                  <a:moveTo>
                    <a:pt x="10" y="0"/>
                  </a:moveTo>
                  <a:lnTo>
                    <a:pt x="10" y="0"/>
                  </a:lnTo>
                  <a:lnTo>
                    <a:pt x="6" y="0"/>
                  </a:lnTo>
                  <a:lnTo>
                    <a:pt x="2" y="2"/>
                  </a:lnTo>
                  <a:lnTo>
                    <a:pt x="0" y="6"/>
                  </a:lnTo>
                  <a:lnTo>
                    <a:pt x="0" y="10"/>
                  </a:lnTo>
                  <a:lnTo>
                    <a:pt x="0" y="10"/>
                  </a:lnTo>
                  <a:lnTo>
                    <a:pt x="0" y="14"/>
                  </a:lnTo>
                  <a:lnTo>
                    <a:pt x="2" y="18"/>
                  </a:lnTo>
                  <a:lnTo>
                    <a:pt x="6" y="20"/>
                  </a:lnTo>
                  <a:lnTo>
                    <a:pt x="10" y="22"/>
                  </a:lnTo>
                  <a:lnTo>
                    <a:pt x="10" y="22"/>
                  </a:lnTo>
                  <a:lnTo>
                    <a:pt x="14" y="20"/>
                  </a:lnTo>
                  <a:lnTo>
                    <a:pt x="18" y="18"/>
                  </a:lnTo>
                  <a:lnTo>
                    <a:pt x="20" y="14"/>
                  </a:lnTo>
                  <a:lnTo>
                    <a:pt x="22" y="10"/>
                  </a:lnTo>
                  <a:lnTo>
                    <a:pt x="22" y="10"/>
                  </a:lnTo>
                  <a:lnTo>
                    <a:pt x="20" y="6"/>
                  </a:lnTo>
                  <a:lnTo>
                    <a:pt x="18" y="2"/>
                  </a:lnTo>
                  <a:lnTo>
                    <a:pt x="14" y="0"/>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095" name="Freeform 442"/>
            <p:cNvSpPr/>
            <p:nvPr/>
          </p:nvSpPr>
          <p:spPr bwMode="auto">
            <a:xfrm>
              <a:off x="3090863" y="1552575"/>
              <a:ext cx="34925" cy="34925"/>
            </a:xfrm>
            <a:custGeom>
              <a:avLst/>
              <a:gdLst/>
              <a:ahLst/>
              <a:cxnLst>
                <a:cxn ang="0">
                  <a:pos x="10" y="0"/>
                </a:cxn>
                <a:cxn ang="0">
                  <a:pos x="10" y="0"/>
                </a:cxn>
                <a:cxn ang="0">
                  <a:pos x="6" y="0"/>
                </a:cxn>
                <a:cxn ang="0">
                  <a:pos x="2" y="2"/>
                </a:cxn>
                <a:cxn ang="0">
                  <a:pos x="0" y="6"/>
                </a:cxn>
                <a:cxn ang="0">
                  <a:pos x="0" y="10"/>
                </a:cxn>
                <a:cxn ang="0">
                  <a:pos x="0" y="10"/>
                </a:cxn>
                <a:cxn ang="0">
                  <a:pos x="0" y="14"/>
                </a:cxn>
                <a:cxn ang="0">
                  <a:pos x="2" y="18"/>
                </a:cxn>
                <a:cxn ang="0">
                  <a:pos x="6" y="20"/>
                </a:cxn>
                <a:cxn ang="0">
                  <a:pos x="10" y="22"/>
                </a:cxn>
                <a:cxn ang="0">
                  <a:pos x="10" y="22"/>
                </a:cxn>
                <a:cxn ang="0">
                  <a:pos x="14" y="20"/>
                </a:cxn>
                <a:cxn ang="0">
                  <a:pos x="18" y="18"/>
                </a:cxn>
                <a:cxn ang="0">
                  <a:pos x="20" y="14"/>
                </a:cxn>
                <a:cxn ang="0">
                  <a:pos x="22" y="10"/>
                </a:cxn>
                <a:cxn ang="0">
                  <a:pos x="22" y="10"/>
                </a:cxn>
                <a:cxn ang="0">
                  <a:pos x="20" y="6"/>
                </a:cxn>
                <a:cxn ang="0">
                  <a:pos x="18" y="2"/>
                </a:cxn>
                <a:cxn ang="0">
                  <a:pos x="14" y="0"/>
                </a:cxn>
                <a:cxn ang="0">
                  <a:pos x="10" y="0"/>
                </a:cxn>
              </a:cxnLst>
              <a:rect l="0" t="0" r="r" b="b"/>
              <a:pathLst>
                <a:path w="22" h="22">
                  <a:moveTo>
                    <a:pt x="10" y="0"/>
                  </a:moveTo>
                  <a:lnTo>
                    <a:pt x="10" y="0"/>
                  </a:lnTo>
                  <a:lnTo>
                    <a:pt x="6" y="0"/>
                  </a:lnTo>
                  <a:lnTo>
                    <a:pt x="2" y="2"/>
                  </a:lnTo>
                  <a:lnTo>
                    <a:pt x="0" y="6"/>
                  </a:lnTo>
                  <a:lnTo>
                    <a:pt x="0" y="10"/>
                  </a:lnTo>
                  <a:lnTo>
                    <a:pt x="0" y="10"/>
                  </a:lnTo>
                  <a:lnTo>
                    <a:pt x="0" y="14"/>
                  </a:lnTo>
                  <a:lnTo>
                    <a:pt x="2" y="18"/>
                  </a:lnTo>
                  <a:lnTo>
                    <a:pt x="6" y="20"/>
                  </a:lnTo>
                  <a:lnTo>
                    <a:pt x="10" y="22"/>
                  </a:lnTo>
                  <a:lnTo>
                    <a:pt x="10" y="22"/>
                  </a:lnTo>
                  <a:lnTo>
                    <a:pt x="14" y="20"/>
                  </a:lnTo>
                  <a:lnTo>
                    <a:pt x="18" y="18"/>
                  </a:lnTo>
                  <a:lnTo>
                    <a:pt x="20" y="14"/>
                  </a:lnTo>
                  <a:lnTo>
                    <a:pt x="22" y="10"/>
                  </a:lnTo>
                  <a:lnTo>
                    <a:pt x="22" y="10"/>
                  </a:lnTo>
                  <a:lnTo>
                    <a:pt x="20" y="6"/>
                  </a:lnTo>
                  <a:lnTo>
                    <a:pt x="18" y="2"/>
                  </a:lnTo>
                  <a:lnTo>
                    <a:pt x="14" y="0"/>
                  </a:lnTo>
                  <a:lnTo>
                    <a:pt x="10"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096" name="Freeform 443"/>
            <p:cNvSpPr/>
            <p:nvPr/>
          </p:nvSpPr>
          <p:spPr bwMode="auto">
            <a:xfrm>
              <a:off x="2627313" y="1774825"/>
              <a:ext cx="34925" cy="34925"/>
            </a:xfrm>
            <a:custGeom>
              <a:avLst/>
              <a:gdLst/>
              <a:ahLst/>
              <a:cxnLst>
                <a:cxn ang="0">
                  <a:pos x="10" y="0"/>
                </a:cxn>
                <a:cxn ang="0">
                  <a:pos x="10" y="0"/>
                </a:cxn>
                <a:cxn ang="0">
                  <a:pos x="6" y="0"/>
                </a:cxn>
                <a:cxn ang="0">
                  <a:pos x="2" y="2"/>
                </a:cxn>
                <a:cxn ang="0">
                  <a:pos x="0" y="6"/>
                </a:cxn>
                <a:cxn ang="0">
                  <a:pos x="0" y="10"/>
                </a:cxn>
                <a:cxn ang="0">
                  <a:pos x="0" y="10"/>
                </a:cxn>
                <a:cxn ang="0">
                  <a:pos x="0" y="14"/>
                </a:cxn>
                <a:cxn ang="0">
                  <a:pos x="2" y="18"/>
                </a:cxn>
                <a:cxn ang="0">
                  <a:pos x="6" y="20"/>
                </a:cxn>
                <a:cxn ang="0">
                  <a:pos x="10" y="22"/>
                </a:cxn>
                <a:cxn ang="0">
                  <a:pos x="10" y="22"/>
                </a:cxn>
                <a:cxn ang="0">
                  <a:pos x="16" y="20"/>
                </a:cxn>
                <a:cxn ang="0">
                  <a:pos x="18" y="18"/>
                </a:cxn>
                <a:cxn ang="0">
                  <a:pos x="22" y="14"/>
                </a:cxn>
                <a:cxn ang="0">
                  <a:pos x="22" y="10"/>
                </a:cxn>
                <a:cxn ang="0">
                  <a:pos x="22" y="10"/>
                </a:cxn>
                <a:cxn ang="0">
                  <a:pos x="22" y="6"/>
                </a:cxn>
                <a:cxn ang="0">
                  <a:pos x="18" y="2"/>
                </a:cxn>
                <a:cxn ang="0">
                  <a:pos x="16" y="0"/>
                </a:cxn>
                <a:cxn ang="0">
                  <a:pos x="10" y="0"/>
                </a:cxn>
              </a:cxnLst>
              <a:rect l="0" t="0" r="r" b="b"/>
              <a:pathLst>
                <a:path w="22" h="22">
                  <a:moveTo>
                    <a:pt x="10" y="0"/>
                  </a:moveTo>
                  <a:lnTo>
                    <a:pt x="10" y="0"/>
                  </a:lnTo>
                  <a:lnTo>
                    <a:pt x="6" y="0"/>
                  </a:lnTo>
                  <a:lnTo>
                    <a:pt x="2" y="2"/>
                  </a:lnTo>
                  <a:lnTo>
                    <a:pt x="0" y="6"/>
                  </a:lnTo>
                  <a:lnTo>
                    <a:pt x="0" y="10"/>
                  </a:lnTo>
                  <a:lnTo>
                    <a:pt x="0" y="10"/>
                  </a:lnTo>
                  <a:lnTo>
                    <a:pt x="0" y="14"/>
                  </a:lnTo>
                  <a:lnTo>
                    <a:pt x="2" y="18"/>
                  </a:lnTo>
                  <a:lnTo>
                    <a:pt x="6" y="20"/>
                  </a:lnTo>
                  <a:lnTo>
                    <a:pt x="10" y="22"/>
                  </a:lnTo>
                  <a:lnTo>
                    <a:pt x="10" y="22"/>
                  </a:lnTo>
                  <a:lnTo>
                    <a:pt x="16" y="20"/>
                  </a:lnTo>
                  <a:lnTo>
                    <a:pt x="18" y="18"/>
                  </a:lnTo>
                  <a:lnTo>
                    <a:pt x="22" y="14"/>
                  </a:lnTo>
                  <a:lnTo>
                    <a:pt x="22" y="10"/>
                  </a:lnTo>
                  <a:lnTo>
                    <a:pt x="22" y="10"/>
                  </a:lnTo>
                  <a:lnTo>
                    <a:pt x="22" y="6"/>
                  </a:lnTo>
                  <a:lnTo>
                    <a:pt x="18" y="2"/>
                  </a:lnTo>
                  <a:lnTo>
                    <a:pt x="16" y="0"/>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097" name="Freeform 444"/>
            <p:cNvSpPr/>
            <p:nvPr/>
          </p:nvSpPr>
          <p:spPr bwMode="auto">
            <a:xfrm>
              <a:off x="2627313" y="1774825"/>
              <a:ext cx="34925" cy="34925"/>
            </a:xfrm>
            <a:custGeom>
              <a:avLst/>
              <a:gdLst/>
              <a:ahLst/>
              <a:cxnLst>
                <a:cxn ang="0">
                  <a:pos x="10" y="0"/>
                </a:cxn>
                <a:cxn ang="0">
                  <a:pos x="10" y="0"/>
                </a:cxn>
                <a:cxn ang="0">
                  <a:pos x="6" y="0"/>
                </a:cxn>
                <a:cxn ang="0">
                  <a:pos x="2" y="2"/>
                </a:cxn>
                <a:cxn ang="0">
                  <a:pos x="0" y="6"/>
                </a:cxn>
                <a:cxn ang="0">
                  <a:pos x="0" y="10"/>
                </a:cxn>
                <a:cxn ang="0">
                  <a:pos x="0" y="10"/>
                </a:cxn>
                <a:cxn ang="0">
                  <a:pos x="0" y="14"/>
                </a:cxn>
                <a:cxn ang="0">
                  <a:pos x="2" y="18"/>
                </a:cxn>
                <a:cxn ang="0">
                  <a:pos x="6" y="20"/>
                </a:cxn>
                <a:cxn ang="0">
                  <a:pos x="10" y="22"/>
                </a:cxn>
                <a:cxn ang="0">
                  <a:pos x="10" y="22"/>
                </a:cxn>
                <a:cxn ang="0">
                  <a:pos x="16" y="20"/>
                </a:cxn>
                <a:cxn ang="0">
                  <a:pos x="18" y="18"/>
                </a:cxn>
                <a:cxn ang="0">
                  <a:pos x="22" y="14"/>
                </a:cxn>
                <a:cxn ang="0">
                  <a:pos x="22" y="10"/>
                </a:cxn>
                <a:cxn ang="0">
                  <a:pos x="22" y="10"/>
                </a:cxn>
                <a:cxn ang="0">
                  <a:pos x="22" y="6"/>
                </a:cxn>
                <a:cxn ang="0">
                  <a:pos x="18" y="2"/>
                </a:cxn>
                <a:cxn ang="0">
                  <a:pos x="16" y="0"/>
                </a:cxn>
                <a:cxn ang="0">
                  <a:pos x="10" y="0"/>
                </a:cxn>
              </a:cxnLst>
              <a:rect l="0" t="0" r="r" b="b"/>
              <a:pathLst>
                <a:path w="22" h="22">
                  <a:moveTo>
                    <a:pt x="10" y="0"/>
                  </a:moveTo>
                  <a:lnTo>
                    <a:pt x="10" y="0"/>
                  </a:lnTo>
                  <a:lnTo>
                    <a:pt x="6" y="0"/>
                  </a:lnTo>
                  <a:lnTo>
                    <a:pt x="2" y="2"/>
                  </a:lnTo>
                  <a:lnTo>
                    <a:pt x="0" y="6"/>
                  </a:lnTo>
                  <a:lnTo>
                    <a:pt x="0" y="10"/>
                  </a:lnTo>
                  <a:lnTo>
                    <a:pt x="0" y="10"/>
                  </a:lnTo>
                  <a:lnTo>
                    <a:pt x="0" y="14"/>
                  </a:lnTo>
                  <a:lnTo>
                    <a:pt x="2" y="18"/>
                  </a:lnTo>
                  <a:lnTo>
                    <a:pt x="6" y="20"/>
                  </a:lnTo>
                  <a:lnTo>
                    <a:pt x="10" y="22"/>
                  </a:lnTo>
                  <a:lnTo>
                    <a:pt x="10" y="22"/>
                  </a:lnTo>
                  <a:lnTo>
                    <a:pt x="16" y="20"/>
                  </a:lnTo>
                  <a:lnTo>
                    <a:pt x="18" y="18"/>
                  </a:lnTo>
                  <a:lnTo>
                    <a:pt x="22" y="14"/>
                  </a:lnTo>
                  <a:lnTo>
                    <a:pt x="22" y="10"/>
                  </a:lnTo>
                  <a:lnTo>
                    <a:pt x="22" y="10"/>
                  </a:lnTo>
                  <a:lnTo>
                    <a:pt x="22" y="6"/>
                  </a:lnTo>
                  <a:lnTo>
                    <a:pt x="18" y="2"/>
                  </a:lnTo>
                  <a:lnTo>
                    <a:pt x="16" y="0"/>
                  </a:lnTo>
                  <a:lnTo>
                    <a:pt x="10"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098" name="Freeform 445"/>
            <p:cNvSpPr/>
            <p:nvPr/>
          </p:nvSpPr>
          <p:spPr bwMode="auto">
            <a:xfrm>
              <a:off x="3417888" y="1790700"/>
              <a:ext cx="38100" cy="34925"/>
            </a:xfrm>
            <a:custGeom>
              <a:avLst/>
              <a:gdLst/>
              <a:ahLst/>
              <a:cxnLst>
                <a:cxn ang="0">
                  <a:pos x="12" y="0"/>
                </a:cxn>
                <a:cxn ang="0">
                  <a:pos x="12" y="0"/>
                </a:cxn>
                <a:cxn ang="0">
                  <a:pos x="8" y="2"/>
                </a:cxn>
                <a:cxn ang="0">
                  <a:pos x="4" y="4"/>
                </a:cxn>
                <a:cxn ang="0">
                  <a:pos x="2" y="8"/>
                </a:cxn>
                <a:cxn ang="0">
                  <a:pos x="0" y="12"/>
                </a:cxn>
                <a:cxn ang="0">
                  <a:pos x="0" y="12"/>
                </a:cxn>
                <a:cxn ang="0">
                  <a:pos x="2" y="16"/>
                </a:cxn>
                <a:cxn ang="0">
                  <a:pos x="4" y="20"/>
                </a:cxn>
                <a:cxn ang="0">
                  <a:pos x="8" y="22"/>
                </a:cxn>
                <a:cxn ang="0">
                  <a:pos x="12" y="22"/>
                </a:cxn>
                <a:cxn ang="0">
                  <a:pos x="12" y="22"/>
                </a:cxn>
                <a:cxn ang="0">
                  <a:pos x="16" y="22"/>
                </a:cxn>
                <a:cxn ang="0">
                  <a:pos x="20" y="20"/>
                </a:cxn>
                <a:cxn ang="0">
                  <a:pos x="22" y="16"/>
                </a:cxn>
                <a:cxn ang="0">
                  <a:pos x="24" y="12"/>
                </a:cxn>
                <a:cxn ang="0">
                  <a:pos x="24" y="12"/>
                </a:cxn>
                <a:cxn ang="0">
                  <a:pos x="22" y="8"/>
                </a:cxn>
                <a:cxn ang="0">
                  <a:pos x="20" y="4"/>
                </a:cxn>
                <a:cxn ang="0">
                  <a:pos x="16" y="2"/>
                </a:cxn>
                <a:cxn ang="0">
                  <a:pos x="12" y="0"/>
                </a:cxn>
              </a:cxnLst>
              <a:rect l="0" t="0" r="r" b="b"/>
              <a:pathLst>
                <a:path w="24" h="22">
                  <a:moveTo>
                    <a:pt x="12" y="0"/>
                  </a:moveTo>
                  <a:lnTo>
                    <a:pt x="12" y="0"/>
                  </a:lnTo>
                  <a:lnTo>
                    <a:pt x="8" y="2"/>
                  </a:lnTo>
                  <a:lnTo>
                    <a:pt x="4" y="4"/>
                  </a:lnTo>
                  <a:lnTo>
                    <a:pt x="2" y="8"/>
                  </a:lnTo>
                  <a:lnTo>
                    <a:pt x="0" y="12"/>
                  </a:lnTo>
                  <a:lnTo>
                    <a:pt x="0" y="12"/>
                  </a:lnTo>
                  <a:lnTo>
                    <a:pt x="2" y="16"/>
                  </a:lnTo>
                  <a:lnTo>
                    <a:pt x="4" y="20"/>
                  </a:lnTo>
                  <a:lnTo>
                    <a:pt x="8" y="22"/>
                  </a:lnTo>
                  <a:lnTo>
                    <a:pt x="12" y="22"/>
                  </a:lnTo>
                  <a:lnTo>
                    <a:pt x="12" y="22"/>
                  </a:lnTo>
                  <a:lnTo>
                    <a:pt x="16" y="22"/>
                  </a:lnTo>
                  <a:lnTo>
                    <a:pt x="20" y="20"/>
                  </a:lnTo>
                  <a:lnTo>
                    <a:pt x="22" y="16"/>
                  </a:lnTo>
                  <a:lnTo>
                    <a:pt x="24" y="12"/>
                  </a:lnTo>
                  <a:lnTo>
                    <a:pt x="24" y="12"/>
                  </a:lnTo>
                  <a:lnTo>
                    <a:pt x="22" y="8"/>
                  </a:lnTo>
                  <a:lnTo>
                    <a:pt x="20" y="4"/>
                  </a:lnTo>
                  <a:lnTo>
                    <a:pt x="16" y="2"/>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099" name="Freeform 446"/>
            <p:cNvSpPr/>
            <p:nvPr/>
          </p:nvSpPr>
          <p:spPr bwMode="auto">
            <a:xfrm>
              <a:off x="3417888" y="1790700"/>
              <a:ext cx="38100" cy="34925"/>
            </a:xfrm>
            <a:custGeom>
              <a:avLst/>
              <a:gdLst/>
              <a:ahLst/>
              <a:cxnLst>
                <a:cxn ang="0">
                  <a:pos x="12" y="0"/>
                </a:cxn>
                <a:cxn ang="0">
                  <a:pos x="12" y="0"/>
                </a:cxn>
                <a:cxn ang="0">
                  <a:pos x="8" y="2"/>
                </a:cxn>
                <a:cxn ang="0">
                  <a:pos x="4" y="4"/>
                </a:cxn>
                <a:cxn ang="0">
                  <a:pos x="2" y="8"/>
                </a:cxn>
                <a:cxn ang="0">
                  <a:pos x="0" y="12"/>
                </a:cxn>
                <a:cxn ang="0">
                  <a:pos x="0" y="12"/>
                </a:cxn>
                <a:cxn ang="0">
                  <a:pos x="2" y="16"/>
                </a:cxn>
                <a:cxn ang="0">
                  <a:pos x="4" y="20"/>
                </a:cxn>
                <a:cxn ang="0">
                  <a:pos x="8" y="22"/>
                </a:cxn>
                <a:cxn ang="0">
                  <a:pos x="12" y="22"/>
                </a:cxn>
                <a:cxn ang="0">
                  <a:pos x="12" y="22"/>
                </a:cxn>
                <a:cxn ang="0">
                  <a:pos x="16" y="22"/>
                </a:cxn>
                <a:cxn ang="0">
                  <a:pos x="20" y="20"/>
                </a:cxn>
                <a:cxn ang="0">
                  <a:pos x="22" y="16"/>
                </a:cxn>
                <a:cxn ang="0">
                  <a:pos x="24" y="12"/>
                </a:cxn>
                <a:cxn ang="0">
                  <a:pos x="24" y="12"/>
                </a:cxn>
                <a:cxn ang="0">
                  <a:pos x="22" y="8"/>
                </a:cxn>
                <a:cxn ang="0">
                  <a:pos x="20" y="4"/>
                </a:cxn>
                <a:cxn ang="0">
                  <a:pos x="16" y="2"/>
                </a:cxn>
                <a:cxn ang="0">
                  <a:pos x="12" y="0"/>
                </a:cxn>
              </a:cxnLst>
              <a:rect l="0" t="0" r="r" b="b"/>
              <a:pathLst>
                <a:path w="24" h="22">
                  <a:moveTo>
                    <a:pt x="12" y="0"/>
                  </a:moveTo>
                  <a:lnTo>
                    <a:pt x="12" y="0"/>
                  </a:lnTo>
                  <a:lnTo>
                    <a:pt x="8" y="2"/>
                  </a:lnTo>
                  <a:lnTo>
                    <a:pt x="4" y="4"/>
                  </a:lnTo>
                  <a:lnTo>
                    <a:pt x="2" y="8"/>
                  </a:lnTo>
                  <a:lnTo>
                    <a:pt x="0" y="12"/>
                  </a:lnTo>
                  <a:lnTo>
                    <a:pt x="0" y="12"/>
                  </a:lnTo>
                  <a:lnTo>
                    <a:pt x="2" y="16"/>
                  </a:lnTo>
                  <a:lnTo>
                    <a:pt x="4" y="20"/>
                  </a:lnTo>
                  <a:lnTo>
                    <a:pt x="8" y="22"/>
                  </a:lnTo>
                  <a:lnTo>
                    <a:pt x="12" y="22"/>
                  </a:lnTo>
                  <a:lnTo>
                    <a:pt x="12" y="22"/>
                  </a:lnTo>
                  <a:lnTo>
                    <a:pt x="16" y="22"/>
                  </a:lnTo>
                  <a:lnTo>
                    <a:pt x="20" y="20"/>
                  </a:lnTo>
                  <a:lnTo>
                    <a:pt x="22" y="16"/>
                  </a:lnTo>
                  <a:lnTo>
                    <a:pt x="24" y="12"/>
                  </a:lnTo>
                  <a:lnTo>
                    <a:pt x="24" y="12"/>
                  </a:lnTo>
                  <a:lnTo>
                    <a:pt x="22" y="8"/>
                  </a:lnTo>
                  <a:lnTo>
                    <a:pt x="20" y="4"/>
                  </a:lnTo>
                  <a:lnTo>
                    <a:pt x="16" y="2"/>
                  </a:lnTo>
                  <a:lnTo>
                    <a:pt x="12"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100" name="Freeform 447"/>
            <p:cNvSpPr/>
            <p:nvPr/>
          </p:nvSpPr>
          <p:spPr bwMode="auto">
            <a:xfrm>
              <a:off x="3351213" y="1384300"/>
              <a:ext cx="47625" cy="47625"/>
            </a:xfrm>
            <a:custGeom>
              <a:avLst/>
              <a:gdLst/>
              <a:ahLst/>
              <a:cxnLst>
                <a:cxn ang="0">
                  <a:pos x="14" y="0"/>
                </a:cxn>
                <a:cxn ang="0">
                  <a:pos x="14" y="0"/>
                </a:cxn>
                <a:cxn ang="0">
                  <a:pos x="8" y="2"/>
                </a:cxn>
                <a:cxn ang="0">
                  <a:pos x="4" y="4"/>
                </a:cxn>
                <a:cxn ang="0">
                  <a:pos x="0" y="10"/>
                </a:cxn>
                <a:cxn ang="0">
                  <a:pos x="0" y="16"/>
                </a:cxn>
                <a:cxn ang="0">
                  <a:pos x="0" y="16"/>
                </a:cxn>
                <a:cxn ang="0">
                  <a:pos x="0" y="22"/>
                </a:cxn>
                <a:cxn ang="0">
                  <a:pos x="4" y="26"/>
                </a:cxn>
                <a:cxn ang="0">
                  <a:pos x="8" y="30"/>
                </a:cxn>
                <a:cxn ang="0">
                  <a:pos x="14" y="30"/>
                </a:cxn>
                <a:cxn ang="0">
                  <a:pos x="14" y="30"/>
                </a:cxn>
                <a:cxn ang="0">
                  <a:pos x="20" y="30"/>
                </a:cxn>
                <a:cxn ang="0">
                  <a:pos x="26" y="26"/>
                </a:cxn>
                <a:cxn ang="0">
                  <a:pos x="28" y="22"/>
                </a:cxn>
                <a:cxn ang="0">
                  <a:pos x="30" y="16"/>
                </a:cxn>
                <a:cxn ang="0">
                  <a:pos x="30" y="16"/>
                </a:cxn>
                <a:cxn ang="0">
                  <a:pos x="28" y="10"/>
                </a:cxn>
                <a:cxn ang="0">
                  <a:pos x="26" y="4"/>
                </a:cxn>
                <a:cxn ang="0">
                  <a:pos x="20" y="2"/>
                </a:cxn>
                <a:cxn ang="0">
                  <a:pos x="14" y="0"/>
                </a:cxn>
              </a:cxnLst>
              <a:rect l="0" t="0" r="r" b="b"/>
              <a:pathLst>
                <a:path w="30" h="30">
                  <a:moveTo>
                    <a:pt x="14" y="0"/>
                  </a:moveTo>
                  <a:lnTo>
                    <a:pt x="14" y="0"/>
                  </a:lnTo>
                  <a:lnTo>
                    <a:pt x="8" y="2"/>
                  </a:lnTo>
                  <a:lnTo>
                    <a:pt x="4" y="4"/>
                  </a:lnTo>
                  <a:lnTo>
                    <a:pt x="0" y="10"/>
                  </a:lnTo>
                  <a:lnTo>
                    <a:pt x="0" y="16"/>
                  </a:lnTo>
                  <a:lnTo>
                    <a:pt x="0" y="16"/>
                  </a:lnTo>
                  <a:lnTo>
                    <a:pt x="0" y="22"/>
                  </a:lnTo>
                  <a:lnTo>
                    <a:pt x="4" y="26"/>
                  </a:lnTo>
                  <a:lnTo>
                    <a:pt x="8" y="30"/>
                  </a:lnTo>
                  <a:lnTo>
                    <a:pt x="14" y="30"/>
                  </a:lnTo>
                  <a:lnTo>
                    <a:pt x="14" y="30"/>
                  </a:lnTo>
                  <a:lnTo>
                    <a:pt x="20" y="30"/>
                  </a:lnTo>
                  <a:lnTo>
                    <a:pt x="26" y="26"/>
                  </a:lnTo>
                  <a:lnTo>
                    <a:pt x="28" y="22"/>
                  </a:lnTo>
                  <a:lnTo>
                    <a:pt x="30" y="16"/>
                  </a:lnTo>
                  <a:lnTo>
                    <a:pt x="30" y="16"/>
                  </a:lnTo>
                  <a:lnTo>
                    <a:pt x="28" y="10"/>
                  </a:lnTo>
                  <a:lnTo>
                    <a:pt x="26" y="4"/>
                  </a:lnTo>
                  <a:lnTo>
                    <a:pt x="20" y="2"/>
                  </a:lnTo>
                  <a:lnTo>
                    <a:pt x="14"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101" name="Freeform 448"/>
            <p:cNvSpPr/>
            <p:nvPr/>
          </p:nvSpPr>
          <p:spPr bwMode="auto">
            <a:xfrm>
              <a:off x="3351213" y="1384300"/>
              <a:ext cx="47625" cy="47625"/>
            </a:xfrm>
            <a:custGeom>
              <a:avLst/>
              <a:gdLst/>
              <a:ahLst/>
              <a:cxnLst>
                <a:cxn ang="0">
                  <a:pos x="14" y="0"/>
                </a:cxn>
                <a:cxn ang="0">
                  <a:pos x="14" y="0"/>
                </a:cxn>
                <a:cxn ang="0">
                  <a:pos x="8" y="2"/>
                </a:cxn>
                <a:cxn ang="0">
                  <a:pos x="4" y="4"/>
                </a:cxn>
                <a:cxn ang="0">
                  <a:pos x="0" y="10"/>
                </a:cxn>
                <a:cxn ang="0">
                  <a:pos x="0" y="16"/>
                </a:cxn>
                <a:cxn ang="0">
                  <a:pos x="0" y="16"/>
                </a:cxn>
                <a:cxn ang="0">
                  <a:pos x="0" y="22"/>
                </a:cxn>
                <a:cxn ang="0">
                  <a:pos x="4" y="26"/>
                </a:cxn>
                <a:cxn ang="0">
                  <a:pos x="8" y="30"/>
                </a:cxn>
                <a:cxn ang="0">
                  <a:pos x="14" y="30"/>
                </a:cxn>
                <a:cxn ang="0">
                  <a:pos x="14" y="30"/>
                </a:cxn>
                <a:cxn ang="0">
                  <a:pos x="20" y="30"/>
                </a:cxn>
                <a:cxn ang="0">
                  <a:pos x="26" y="26"/>
                </a:cxn>
                <a:cxn ang="0">
                  <a:pos x="28" y="22"/>
                </a:cxn>
                <a:cxn ang="0">
                  <a:pos x="30" y="16"/>
                </a:cxn>
                <a:cxn ang="0">
                  <a:pos x="30" y="16"/>
                </a:cxn>
                <a:cxn ang="0">
                  <a:pos x="28" y="10"/>
                </a:cxn>
                <a:cxn ang="0">
                  <a:pos x="26" y="4"/>
                </a:cxn>
                <a:cxn ang="0">
                  <a:pos x="20" y="2"/>
                </a:cxn>
                <a:cxn ang="0">
                  <a:pos x="14" y="0"/>
                </a:cxn>
              </a:cxnLst>
              <a:rect l="0" t="0" r="r" b="b"/>
              <a:pathLst>
                <a:path w="30" h="30">
                  <a:moveTo>
                    <a:pt x="14" y="0"/>
                  </a:moveTo>
                  <a:lnTo>
                    <a:pt x="14" y="0"/>
                  </a:lnTo>
                  <a:lnTo>
                    <a:pt x="8" y="2"/>
                  </a:lnTo>
                  <a:lnTo>
                    <a:pt x="4" y="4"/>
                  </a:lnTo>
                  <a:lnTo>
                    <a:pt x="0" y="10"/>
                  </a:lnTo>
                  <a:lnTo>
                    <a:pt x="0" y="16"/>
                  </a:lnTo>
                  <a:lnTo>
                    <a:pt x="0" y="16"/>
                  </a:lnTo>
                  <a:lnTo>
                    <a:pt x="0" y="22"/>
                  </a:lnTo>
                  <a:lnTo>
                    <a:pt x="4" y="26"/>
                  </a:lnTo>
                  <a:lnTo>
                    <a:pt x="8" y="30"/>
                  </a:lnTo>
                  <a:lnTo>
                    <a:pt x="14" y="30"/>
                  </a:lnTo>
                  <a:lnTo>
                    <a:pt x="14" y="30"/>
                  </a:lnTo>
                  <a:lnTo>
                    <a:pt x="20" y="30"/>
                  </a:lnTo>
                  <a:lnTo>
                    <a:pt x="26" y="26"/>
                  </a:lnTo>
                  <a:lnTo>
                    <a:pt x="28" y="22"/>
                  </a:lnTo>
                  <a:lnTo>
                    <a:pt x="30" y="16"/>
                  </a:lnTo>
                  <a:lnTo>
                    <a:pt x="30" y="16"/>
                  </a:lnTo>
                  <a:lnTo>
                    <a:pt x="28" y="10"/>
                  </a:lnTo>
                  <a:lnTo>
                    <a:pt x="26" y="4"/>
                  </a:lnTo>
                  <a:lnTo>
                    <a:pt x="20" y="2"/>
                  </a:lnTo>
                  <a:lnTo>
                    <a:pt x="14"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102" name="Freeform 449"/>
            <p:cNvSpPr/>
            <p:nvPr/>
          </p:nvSpPr>
          <p:spPr bwMode="auto">
            <a:xfrm>
              <a:off x="2430463" y="1470025"/>
              <a:ext cx="34925" cy="38100"/>
            </a:xfrm>
            <a:custGeom>
              <a:avLst/>
              <a:gdLst/>
              <a:ahLst/>
              <a:cxnLst>
                <a:cxn ang="0">
                  <a:pos x="12" y="0"/>
                </a:cxn>
                <a:cxn ang="0">
                  <a:pos x="12" y="0"/>
                </a:cxn>
                <a:cxn ang="0">
                  <a:pos x="8" y="2"/>
                </a:cxn>
                <a:cxn ang="0">
                  <a:pos x="4" y="4"/>
                </a:cxn>
                <a:cxn ang="0">
                  <a:pos x="2" y="8"/>
                </a:cxn>
                <a:cxn ang="0">
                  <a:pos x="0" y="12"/>
                </a:cxn>
                <a:cxn ang="0">
                  <a:pos x="0" y="12"/>
                </a:cxn>
                <a:cxn ang="0">
                  <a:pos x="2" y="16"/>
                </a:cxn>
                <a:cxn ang="0">
                  <a:pos x="4" y="20"/>
                </a:cxn>
                <a:cxn ang="0">
                  <a:pos x="8" y="22"/>
                </a:cxn>
                <a:cxn ang="0">
                  <a:pos x="12" y="24"/>
                </a:cxn>
                <a:cxn ang="0">
                  <a:pos x="12" y="24"/>
                </a:cxn>
                <a:cxn ang="0">
                  <a:pos x="16" y="22"/>
                </a:cxn>
                <a:cxn ang="0">
                  <a:pos x="20" y="20"/>
                </a:cxn>
                <a:cxn ang="0">
                  <a:pos x="22" y="16"/>
                </a:cxn>
                <a:cxn ang="0">
                  <a:pos x="22" y="12"/>
                </a:cxn>
                <a:cxn ang="0">
                  <a:pos x="22" y="12"/>
                </a:cxn>
                <a:cxn ang="0">
                  <a:pos x="22" y="8"/>
                </a:cxn>
                <a:cxn ang="0">
                  <a:pos x="20" y="4"/>
                </a:cxn>
                <a:cxn ang="0">
                  <a:pos x="16" y="2"/>
                </a:cxn>
                <a:cxn ang="0">
                  <a:pos x="12" y="0"/>
                </a:cxn>
              </a:cxnLst>
              <a:rect l="0" t="0" r="r" b="b"/>
              <a:pathLst>
                <a:path w="22" h="24">
                  <a:moveTo>
                    <a:pt x="12" y="0"/>
                  </a:moveTo>
                  <a:lnTo>
                    <a:pt x="12" y="0"/>
                  </a:lnTo>
                  <a:lnTo>
                    <a:pt x="8" y="2"/>
                  </a:lnTo>
                  <a:lnTo>
                    <a:pt x="4" y="4"/>
                  </a:lnTo>
                  <a:lnTo>
                    <a:pt x="2" y="8"/>
                  </a:lnTo>
                  <a:lnTo>
                    <a:pt x="0" y="12"/>
                  </a:lnTo>
                  <a:lnTo>
                    <a:pt x="0" y="12"/>
                  </a:lnTo>
                  <a:lnTo>
                    <a:pt x="2" y="16"/>
                  </a:lnTo>
                  <a:lnTo>
                    <a:pt x="4" y="20"/>
                  </a:lnTo>
                  <a:lnTo>
                    <a:pt x="8" y="22"/>
                  </a:lnTo>
                  <a:lnTo>
                    <a:pt x="12" y="24"/>
                  </a:lnTo>
                  <a:lnTo>
                    <a:pt x="12" y="24"/>
                  </a:lnTo>
                  <a:lnTo>
                    <a:pt x="16" y="22"/>
                  </a:lnTo>
                  <a:lnTo>
                    <a:pt x="20" y="20"/>
                  </a:lnTo>
                  <a:lnTo>
                    <a:pt x="22" y="16"/>
                  </a:lnTo>
                  <a:lnTo>
                    <a:pt x="22" y="12"/>
                  </a:lnTo>
                  <a:lnTo>
                    <a:pt x="22" y="12"/>
                  </a:lnTo>
                  <a:lnTo>
                    <a:pt x="22" y="8"/>
                  </a:lnTo>
                  <a:lnTo>
                    <a:pt x="20" y="4"/>
                  </a:lnTo>
                  <a:lnTo>
                    <a:pt x="16" y="2"/>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103" name="Freeform 450"/>
            <p:cNvSpPr/>
            <p:nvPr/>
          </p:nvSpPr>
          <p:spPr bwMode="auto">
            <a:xfrm>
              <a:off x="2430463" y="1470025"/>
              <a:ext cx="34925" cy="38100"/>
            </a:xfrm>
            <a:custGeom>
              <a:avLst/>
              <a:gdLst/>
              <a:ahLst/>
              <a:cxnLst>
                <a:cxn ang="0">
                  <a:pos x="12" y="0"/>
                </a:cxn>
                <a:cxn ang="0">
                  <a:pos x="12" y="0"/>
                </a:cxn>
                <a:cxn ang="0">
                  <a:pos x="8" y="2"/>
                </a:cxn>
                <a:cxn ang="0">
                  <a:pos x="4" y="4"/>
                </a:cxn>
                <a:cxn ang="0">
                  <a:pos x="2" y="8"/>
                </a:cxn>
                <a:cxn ang="0">
                  <a:pos x="0" y="12"/>
                </a:cxn>
                <a:cxn ang="0">
                  <a:pos x="0" y="12"/>
                </a:cxn>
                <a:cxn ang="0">
                  <a:pos x="2" y="16"/>
                </a:cxn>
                <a:cxn ang="0">
                  <a:pos x="4" y="20"/>
                </a:cxn>
                <a:cxn ang="0">
                  <a:pos x="8" y="22"/>
                </a:cxn>
                <a:cxn ang="0">
                  <a:pos x="12" y="24"/>
                </a:cxn>
                <a:cxn ang="0">
                  <a:pos x="12" y="24"/>
                </a:cxn>
                <a:cxn ang="0">
                  <a:pos x="16" y="22"/>
                </a:cxn>
                <a:cxn ang="0">
                  <a:pos x="20" y="20"/>
                </a:cxn>
                <a:cxn ang="0">
                  <a:pos x="22" y="16"/>
                </a:cxn>
                <a:cxn ang="0">
                  <a:pos x="22" y="12"/>
                </a:cxn>
                <a:cxn ang="0">
                  <a:pos x="22" y="12"/>
                </a:cxn>
                <a:cxn ang="0">
                  <a:pos x="22" y="8"/>
                </a:cxn>
                <a:cxn ang="0">
                  <a:pos x="20" y="4"/>
                </a:cxn>
                <a:cxn ang="0">
                  <a:pos x="16" y="2"/>
                </a:cxn>
                <a:cxn ang="0">
                  <a:pos x="12" y="0"/>
                </a:cxn>
              </a:cxnLst>
              <a:rect l="0" t="0" r="r" b="b"/>
              <a:pathLst>
                <a:path w="22" h="24">
                  <a:moveTo>
                    <a:pt x="12" y="0"/>
                  </a:moveTo>
                  <a:lnTo>
                    <a:pt x="12" y="0"/>
                  </a:lnTo>
                  <a:lnTo>
                    <a:pt x="8" y="2"/>
                  </a:lnTo>
                  <a:lnTo>
                    <a:pt x="4" y="4"/>
                  </a:lnTo>
                  <a:lnTo>
                    <a:pt x="2" y="8"/>
                  </a:lnTo>
                  <a:lnTo>
                    <a:pt x="0" y="12"/>
                  </a:lnTo>
                  <a:lnTo>
                    <a:pt x="0" y="12"/>
                  </a:lnTo>
                  <a:lnTo>
                    <a:pt x="2" y="16"/>
                  </a:lnTo>
                  <a:lnTo>
                    <a:pt x="4" y="20"/>
                  </a:lnTo>
                  <a:lnTo>
                    <a:pt x="8" y="22"/>
                  </a:lnTo>
                  <a:lnTo>
                    <a:pt x="12" y="24"/>
                  </a:lnTo>
                  <a:lnTo>
                    <a:pt x="12" y="24"/>
                  </a:lnTo>
                  <a:lnTo>
                    <a:pt x="16" y="22"/>
                  </a:lnTo>
                  <a:lnTo>
                    <a:pt x="20" y="20"/>
                  </a:lnTo>
                  <a:lnTo>
                    <a:pt x="22" y="16"/>
                  </a:lnTo>
                  <a:lnTo>
                    <a:pt x="22" y="12"/>
                  </a:lnTo>
                  <a:lnTo>
                    <a:pt x="22" y="12"/>
                  </a:lnTo>
                  <a:lnTo>
                    <a:pt x="22" y="8"/>
                  </a:lnTo>
                  <a:lnTo>
                    <a:pt x="20" y="4"/>
                  </a:lnTo>
                  <a:lnTo>
                    <a:pt x="16" y="2"/>
                  </a:lnTo>
                  <a:lnTo>
                    <a:pt x="12"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104" name="Freeform 451"/>
            <p:cNvSpPr/>
            <p:nvPr/>
          </p:nvSpPr>
          <p:spPr bwMode="auto">
            <a:xfrm>
              <a:off x="1906588" y="1670050"/>
              <a:ext cx="47625" cy="47625"/>
            </a:xfrm>
            <a:custGeom>
              <a:avLst/>
              <a:gdLst/>
              <a:ahLst/>
              <a:cxnLst>
                <a:cxn ang="0">
                  <a:pos x="14" y="0"/>
                </a:cxn>
                <a:cxn ang="0">
                  <a:pos x="14" y="0"/>
                </a:cxn>
                <a:cxn ang="0">
                  <a:pos x="8" y="2"/>
                </a:cxn>
                <a:cxn ang="0">
                  <a:pos x="4" y="4"/>
                </a:cxn>
                <a:cxn ang="0">
                  <a:pos x="2" y="10"/>
                </a:cxn>
                <a:cxn ang="0">
                  <a:pos x="0" y="14"/>
                </a:cxn>
                <a:cxn ang="0">
                  <a:pos x="0" y="14"/>
                </a:cxn>
                <a:cxn ang="0">
                  <a:pos x="2" y="20"/>
                </a:cxn>
                <a:cxn ang="0">
                  <a:pos x="4" y="26"/>
                </a:cxn>
                <a:cxn ang="0">
                  <a:pos x="8" y="28"/>
                </a:cxn>
                <a:cxn ang="0">
                  <a:pos x="14" y="30"/>
                </a:cxn>
                <a:cxn ang="0">
                  <a:pos x="14" y="30"/>
                </a:cxn>
                <a:cxn ang="0">
                  <a:pos x="20" y="28"/>
                </a:cxn>
                <a:cxn ang="0">
                  <a:pos x="24" y="26"/>
                </a:cxn>
                <a:cxn ang="0">
                  <a:pos x="28" y="20"/>
                </a:cxn>
                <a:cxn ang="0">
                  <a:pos x="30" y="14"/>
                </a:cxn>
                <a:cxn ang="0">
                  <a:pos x="30" y="14"/>
                </a:cxn>
                <a:cxn ang="0">
                  <a:pos x="28" y="10"/>
                </a:cxn>
                <a:cxn ang="0">
                  <a:pos x="24" y="4"/>
                </a:cxn>
                <a:cxn ang="0">
                  <a:pos x="20" y="2"/>
                </a:cxn>
                <a:cxn ang="0">
                  <a:pos x="14" y="0"/>
                </a:cxn>
              </a:cxnLst>
              <a:rect l="0" t="0" r="r" b="b"/>
              <a:pathLst>
                <a:path w="30" h="30">
                  <a:moveTo>
                    <a:pt x="14" y="0"/>
                  </a:moveTo>
                  <a:lnTo>
                    <a:pt x="14" y="0"/>
                  </a:lnTo>
                  <a:lnTo>
                    <a:pt x="8" y="2"/>
                  </a:lnTo>
                  <a:lnTo>
                    <a:pt x="4" y="4"/>
                  </a:lnTo>
                  <a:lnTo>
                    <a:pt x="2" y="10"/>
                  </a:lnTo>
                  <a:lnTo>
                    <a:pt x="0" y="14"/>
                  </a:lnTo>
                  <a:lnTo>
                    <a:pt x="0" y="14"/>
                  </a:lnTo>
                  <a:lnTo>
                    <a:pt x="2" y="20"/>
                  </a:lnTo>
                  <a:lnTo>
                    <a:pt x="4" y="26"/>
                  </a:lnTo>
                  <a:lnTo>
                    <a:pt x="8" y="28"/>
                  </a:lnTo>
                  <a:lnTo>
                    <a:pt x="14" y="30"/>
                  </a:lnTo>
                  <a:lnTo>
                    <a:pt x="14" y="30"/>
                  </a:lnTo>
                  <a:lnTo>
                    <a:pt x="20" y="28"/>
                  </a:lnTo>
                  <a:lnTo>
                    <a:pt x="24" y="26"/>
                  </a:lnTo>
                  <a:lnTo>
                    <a:pt x="28" y="20"/>
                  </a:lnTo>
                  <a:lnTo>
                    <a:pt x="30" y="14"/>
                  </a:lnTo>
                  <a:lnTo>
                    <a:pt x="30" y="14"/>
                  </a:lnTo>
                  <a:lnTo>
                    <a:pt x="28" y="10"/>
                  </a:lnTo>
                  <a:lnTo>
                    <a:pt x="24" y="4"/>
                  </a:lnTo>
                  <a:lnTo>
                    <a:pt x="20" y="2"/>
                  </a:lnTo>
                  <a:lnTo>
                    <a:pt x="14"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105" name="Freeform 452"/>
            <p:cNvSpPr/>
            <p:nvPr/>
          </p:nvSpPr>
          <p:spPr bwMode="auto">
            <a:xfrm>
              <a:off x="1906588" y="1670050"/>
              <a:ext cx="47625" cy="47625"/>
            </a:xfrm>
            <a:custGeom>
              <a:avLst/>
              <a:gdLst/>
              <a:ahLst/>
              <a:cxnLst>
                <a:cxn ang="0">
                  <a:pos x="14" y="0"/>
                </a:cxn>
                <a:cxn ang="0">
                  <a:pos x="14" y="0"/>
                </a:cxn>
                <a:cxn ang="0">
                  <a:pos x="8" y="2"/>
                </a:cxn>
                <a:cxn ang="0">
                  <a:pos x="4" y="4"/>
                </a:cxn>
                <a:cxn ang="0">
                  <a:pos x="2" y="10"/>
                </a:cxn>
                <a:cxn ang="0">
                  <a:pos x="0" y="14"/>
                </a:cxn>
                <a:cxn ang="0">
                  <a:pos x="0" y="14"/>
                </a:cxn>
                <a:cxn ang="0">
                  <a:pos x="2" y="20"/>
                </a:cxn>
                <a:cxn ang="0">
                  <a:pos x="4" y="26"/>
                </a:cxn>
                <a:cxn ang="0">
                  <a:pos x="8" y="28"/>
                </a:cxn>
                <a:cxn ang="0">
                  <a:pos x="14" y="30"/>
                </a:cxn>
                <a:cxn ang="0">
                  <a:pos x="14" y="30"/>
                </a:cxn>
                <a:cxn ang="0">
                  <a:pos x="20" y="28"/>
                </a:cxn>
                <a:cxn ang="0">
                  <a:pos x="24" y="26"/>
                </a:cxn>
                <a:cxn ang="0">
                  <a:pos x="28" y="20"/>
                </a:cxn>
                <a:cxn ang="0">
                  <a:pos x="30" y="14"/>
                </a:cxn>
                <a:cxn ang="0">
                  <a:pos x="30" y="14"/>
                </a:cxn>
                <a:cxn ang="0">
                  <a:pos x="28" y="10"/>
                </a:cxn>
                <a:cxn ang="0">
                  <a:pos x="24" y="4"/>
                </a:cxn>
                <a:cxn ang="0">
                  <a:pos x="20" y="2"/>
                </a:cxn>
                <a:cxn ang="0">
                  <a:pos x="14" y="0"/>
                </a:cxn>
              </a:cxnLst>
              <a:rect l="0" t="0" r="r" b="b"/>
              <a:pathLst>
                <a:path w="30" h="30">
                  <a:moveTo>
                    <a:pt x="14" y="0"/>
                  </a:moveTo>
                  <a:lnTo>
                    <a:pt x="14" y="0"/>
                  </a:lnTo>
                  <a:lnTo>
                    <a:pt x="8" y="2"/>
                  </a:lnTo>
                  <a:lnTo>
                    <a:pt x="4" y="4"/>
                  </a:lnTo>
                  <a:lnTo>
                    <a:pt x="2" y="10"/>
                  </a:lnTo>
                  <a:lnTo>
                    <a:pt x="0" y="14"/>
                  </a:lnTo>
                  <a:lnTo>
                    <a:pt x="0" y="14"/>
                  </a:lnTo>
                  <a:lnTo>
                    <a:pt x="2" y="20"/>
                  </a:lnTo>
                  <a:lnTo>
                    <a:pt x="4" y="26"/>
                  </a:lnTo>
                  <a:lnTo>
                    <a:pt x="8" y="28"/>
                  </a:lnTo>
                  <a:lnTo>
                    <a:pt x="14" y="30"/>
                  </a:lnTo>
                  <a:lnTo>
                    <a:pt x="14" y="30"/>
                  </a:lnTo>
                  <a:lnTo>
                    <a:pt x="20" y="28"/>
                  </a:lnTo>
                  <a:lnTo>
                    <a:pt x="24" y="26"/>
                  </a:lnTo>
                  <a:lnTo>
                    <a:pt x="28" y="20"/>
                  </a:lnTo>
                  <a:lnTo>
                    <a:pt x="30" y="14"/>
                  </a:lnTo>
                  <a:lnTo>
                    <a:pt x="30" y="14"/>
                  </a:lnTo>
                  <a:lnTo>
                    <a:pt x="28" y="10"/>
                  </a:lnTo>
                  <a:lnTo>
                    <a:pt x="24" y="4"/>
                  </a:lnTo>
                  <a:lnTo>
                    <a:pt x="20" y="2"/>
                  </a:lnTo>
                  <a:lnTo>
                    <a:pt x="14"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106" name="Freeform 453"/>
            <p:cNvSpPr/>
            <p:nvPr/>
          </p:nvSpPr>
          <p:spPr bwMode="auto">
            <a:xfrm>
              <a:off x="2468563" y="1660525"/>
              <a:ext cx="31750" cy="28575"/>
            </a:xfrm>
            <a:custGeom>
              <a:avLst/>
              <a:gdLst/>
              <a:ahLst/>
              <a:cxnLst>
                <a:cxn ang="0">
                  <a:pos x="10" y="0"/>
                </a:cxn>
                <a:cxn ang="0">
                  <a:pos x="10" y="0"/>
                </a:cxn>
                <a:cxn ang="0">
                  <a:pos x="6" y="2"/>
                </a:cxn>
                <a:cxn ang="0">
                  <a:pos x="4" y="4"/>
                </a:cxn>
                <a:cxn ang="0">
                  <a:pos x="2" y="6"/>
                </a:cxn>
                <a:cxn ang="0">
                  <a:pos x="0" y="10"/>
                </a:cxn>
                <a:cxn ang="0">
                  <a:pos x="0" y="10"/>
                </a:cxn>
                <a:cxn ang="0">
                  <a:pos x="2" y="14"/>
                </a:cxn>
                <a:cxn ang="0">
                  <a:pos x="4" y="16"/>
                </a:cxn>
                <a:cxn ang="0">
                  <a:pos x="6" y="18"/>
                </a:cxn>
                <a:cxn ang="0">
                  <a:pos x="10" y="18"/>
                </a:cxn>
                <a:cxn ang="0">
                  <a:pos x="10" y="18"/>
                </a:cxn>
                <a:cxn ang="0">
                  <a:pos x="14" y="18"/>
                </a:cxn>
                <a:cxn ang="0">
                  <a:pos x="16" y="16"/>
                </a:cxn>
                <a:cxn ang="0">
                  <a:pos x="18" y="14"/>
                </a:cxn>
                <a:cxn ang="0">
                  <a:pos x="20" y="10"/>
                </a:cxn>
                <a:cxn ang="0">
                  <a:pos x="20" y="10"/>
                </a:cxn>
                <a:cxn ang="0">
                  <a:pos x="18" y="6"/>
                </a:cxn>
                <a:cxn ang="0">
                  <a:pos x="16" y="4"/>
                </a:cxn>
                <a:cxn ang="0">
                  <a:pos x="14" y="2"/>
                </a:cxn>
                <a:cxn ang="0">
                  <a:pos x="10" y="0"/>
                </a:cxn>
              </a:cxnLst>
              <a:rect l="0" t="0" r="r" b="b"/>
              <a:pathLst>
                <a:path w="20" h="18">
                  <a:moveTo>
                    <a:pt x="10" y="0"/>
                  </a:moveTo>
                  <a:lnTo>
                    <a:pt x="10" y="0"/>
                  </a:lnTo>
                  <a:lnTo>
                    <a:pt x="6" y="2"/>
                  </a:lnTo>
                  <a:lnTo>
                    <a:pt x="4" y="4"/>
                  </a:lnTo>
                  <a:lnTo>
                    <a:pt x="2" y="6"/>
                  </a:lnTo>
                  <a:lnTo>
                    <a:pt x="0" y="10"/>
                  </a:lnTo>
                  <a:lnTo>
                    <a:pt x="0" y="10"/>
                  </a:lnTo>
                  <a:lnTo>
                    <a:pt x="2" y="14"/>
                  </a:lnTo>
                  <a:lnTo>
                    <a:pt x="4" y="16"/>
                  </a:lnTo>
                  <a:lnTo>
                    <a:pt x="6" y="18"/>
                  </a:lnTo>
                  <a:lnTo>
                    <a:pt x="10" y="18"/>
                  </a:lnTo>
                  <a:lnTo>
                    <a:pt x="10" y="18"/>
                  </a:lnTo>
                  <a:lnTo>
                    <a:pt x="14" y="18"/>
                  </a:lnTo>
                  <a:lnTo>
                    <a:pt x="16" y="16"/>
                  </a:lnTo>
                  <a:lnTo>
                    <a:pt x="18" y="14"/>
                  </a:lnTo>
                  <a:lnTo>
                    <a:pt x="20" y="10"/>
                  </a:lnTo>
                  <a:lnTo>
                    <a:pt x="20" y="10"/>
                  </a:lnTo>
                  <a:lnTo>
                    <a:pt x="18" y="6"/>
                  </a:lnTo>
                  <a:lnTo>
                    <a:pt x="16" y="4"/>
                  </a:lnTo>
                  <a:lnTo>
                    <a:pt x="14" y="2"/>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107" name="Freeform 454"/>
            <p:cNvSpPr/>
            <p:nvPr/>
          </p:nvSpPr>
          <p:spPr bwMode="auto">
            <a:xfrm>
              <a:off x="2468563" y="1660525"/>
              <a:ext cx="31750" cy="28575"/>
            </a:xfrm>
            <a:custGeom>
              <a:avLst/>
              <a:gdLst/>
              <a:ahLst/>
              <a:cxnLst>
                <a:cxn ang="0">
                  <a:pos x="10" y="0"/>
                </a:cxn>
                <a:cxn ang="0">
                  <a:pos x="10" y="0"/>
                </a:cxn>
                <a:cxn ang="0">
                  <a:pos x="6" y="2"/>
                </a:cxn>
                <a:cxn ang="0">
                  <a:pos x="4" y="4"/>
                </a:cxn>
                <a:cxn ang="0">
                  <a:pos x="2" y="6"/>
                </a:cxn>
                <a:cxn ang="0">
                  <a:pos x="0" y="10"/>
                </a:cxn>
                <a:cxn ang="0">
                  <a:pos x="0" y="10"/>
                </a:cxn>
                <a:cxn ang="0">
                  <a:pos x="2" y="14"/>
                </a:cxn>
                <a:cxn ang="0">
                  <a:pos x="4" y="16"/>
                </a:cxn>
                <a:cxn ang="0">
                  <a:pos x="6" y="18"/>
                </a:cxn>
                <a:cxn ang="0">
                  <a:pos x="10" y="18"/>
                </a:cxn>
                <a:cxn ang="0">
                  <a:pos x="10" y="18"/>
                </a:cxn>
                <a:cxn ang="0">
                  <a:pos x="14" y="18"/>
                </a:cxn>
                <a:cxn ang="0">
                  <a:pos x="16" y="16"/>
                </a:cxn>
                <a:cxn ang="0">
                  <a:pos x="18" y="14"/>
                </a:cxn>
                <a:cxn ang="0">
                  <a:pos x="20" y="10"/>
                </a:cxn>
                <a:cxn ang="0">
                  <a:pos x="20" y="10"/>
                </a:cxn>
                <a:cxn ang="0">
                  <a:pos x="18" y="6"/>
                </a:cxn>
                <a:cxn ang="0">
                  <a:pos x="16" y="4"/>
                </a:cxn>
                <a:cxn ang="0">
                  <a:pos x="14" y="2"/>
                </a:cxn>
                <a:cxn ang="0">
                  <a:pos x="10" y="0"/>
                </a:cxn>
              </a:cxnLst>
              <a:rect l="0" t="0" r="r" b="b"/>
              <a:pathLst>
                <a:path w="20" h="18">
                  <a:moveTo>
                    <a:pt x="10" y="0"/>
                  </a:moveTo>
                  <a:lnTo>
                    <a:pt x="10" y="0"/>
                  </a:lnTo>
                  <a:lnTo>
                    <a:pt x="6" y="2"/>
                  </a:lnTo>
                  <a:lnTo>
                    <a:pt x="4" y="4"/>
                  </a:lnTo>
                  <a:lnTo>
                    <a:pt x="2" y="6"/>
                  </a:lnTo>
                  <a:lnTo>
                    <a:pt x="0" y="10"/>
                  </a:lnTo>
                  <a:lnTo>
                    <a:pt x="0" y="10"/>
                  </a:lnTo>
                  <a:lnTo>
                    <a:pt x="2" y="14"/>
                  </a:lnTo>
                  <a:lnTo>
                    <a:pt x="4" y="16"/>
                  </a:lnTo>
                  <a:lnTo>
                    <a:pt x="6" y="18"/>
                  </a:lnTo>
                  <a:lnTo>
                    <a:pt x="10" y="18"/>
                  </a:lnTo>
                  <a:lnTo>
                    <a:pt x="10" y="18"/>
                  </a:lnTo>
                  <a:lnTo>
                    <a:pt x="14" y="18"/>
                  </a:lnTo>
                  <a:lnTo>
                    <a:pt x="16" y="16"/>
                  </a:lnTo>
                  <a:lnTo>
                    <a:pt x="18" y="14"/>
                  </a:lnTo>
                  <a:lnTo>
                    <a:pt x="20" y="10"/>
                  </a:lnTo>
                  <a:lnTo>
                    <a:pt x="20" y="10"/>
                  </a:lnTo>
                  <a:lnTo>
                    <a:pt x="18" y="6"/>
                  </a:lnTo>
                  <a:lnTo>
                    <a:pt x="16" y="4"/>
                  </a:lnTo>
                  <a:lnTo>
                    <a:pt x="14" y="2"/>
                  </a:lnTo>
                  <a:lnTo>
                    <a:pt x="10"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108" name="Freeform 455"/>
            <p:cNvSpPr/>
            <p:nvPr/>
          </p:nvSpPr>
          <p:spPr bwMode="auto">
            <a:xfrm>
              <a:off x="3017838" y="1441450"/>
              <a:ext cx="19050"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0" y="12"/>
                </a:cxn>
                <a:cxn ang="0">
                  <a:pos x="12" y="8"/>
                </a:cxn>
                <a:cxn ang="0">
                  <a:pos x="12" y="8"/>
                </a:cxn>
                <a:cxn ang="0">
                  <a:pos x="10" y="2"/>
                </a:cxn>
                <a:cxn ang="0">
                  <a:pos x="6" y="0"/>
                </a:cxn>
              </a:cxnLst>
              <a:rect l="0" t="0" r="r" b="b"/>
              <a:pathLst>
                <a:path w="12" h="14">
                  <a:moveTo>
                    <a:pt x="6" y="0"/>
                  </a:moveTo>
                  <a:lnTo>
                    <a:pt x="6" y="0"/>
                  </a:lnTo>
                  <a:lnTo>
                    <a:pt x="2" y="2"/>
                  </a:lnTo>
                  <a:lnTo>
                    <a:pt x="0" y="8"/>
                  </a:lnTo>
                  <a:lnTo>
                    <a:pt x="0" y="8"/>
                  </a:lnTo>
                  <a:lnTo>
                    <a:pt x="2" y="12"/>
                  </a:lnTo>
                  <a:lnTo>
                    <a:pt x="6" y="14"/>
                  </a:lnTo>
                  <a:lnTo>
                    <a:pt x="6" y="14"/>
                  </a:lnTo>
                  <a:lnTo>
                    <a:pt x="10" y="12"/>
                  </a:lnTo>
                  <a:lnTo>
                    <a:pt x="12" y="8"/>
                  </a:lnTo>
                  <a:lnTo>
                    <a:pt x="12" y="8"/>
                  </a:lnTo>
                  <a:lnTo>
                    <a:pt x="10"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109" name="Freeform 456"/>
            <p:cNvSpPr/>
            <p:nvPr/>
          </p:nvSpPr>
          <p:spPr bwMode="auto">
            <a:xfrm>
              <a:off x="3017838" y="1441450"/>
              <a:ext cx="19050" cy="22225"/>
            </a:xfrm>
            <a:custGeom>
              <a:avLst/>
              <a:gdLst/>
              <a:ahLst/>
              <a:cxnLst>
                <a:cxn ang="0">
                  <a:pos x="6" y="0"/>
                </a:cxn>
                <a:cxn ang="0">
                  <a:pos x="6" y="0"/>
                </a:cxn>
                <a:cxn ang="0">
                  <a:pos x="2" y="2"/>
                </a:cxn>
                <a:cxn ang="0">
                  <a:pos x="0" y="8"/>
                </a:cxn>
                <a:cxn ang="0">
                  <a:pos x="0" y="8"/>
                </a:cxn>
                <a:cxn ang="0">
                  <a:pos x="2" y="12"/>
                </a:cxn>
                <a:cxn ang="0">
                  <a:pos x="6" y="14"/>
                </a:cxn>
                <a:cxn ang="0">
                  <a:pos x="6" y="14"/>
                </a:cxn>
                <a:cxn ang="0">
                  <a:pos x="10" y="12"/>
                </a:cxn>
                <a:cxn ang="0">
                  <a:pos x="12" y="8"/>
                </a:cxn>
                <a:cxn ang="0">
                  <a:pos x="12" y="8"/>
                </a:cxn>
                <a:cxn ang="0">
                  <a:pos x="10" y="2"/>
                </a:cxn>
                <a:cxn ang="0">
                  <a:pos x="6" y="0"/>
                </a:cxn>
              </a:cxnLst>
              <a:rect l="0" t="0" r="r" b="b"/>
              <a:pathLst>
                <a:path w="12" h="14">
                  <a:moveTo>
                    <a:pt x="6" y="0"/>
                  </a:moveTo>
                  <a:lnTo>
                    <a:pt x="6" y="0"/>
                  </a:lnTo>
                  <a:lnTo>
                    <a:pt x="2" y="2"/>
                  </a:lnTo>
                  <a:lnTo>
                    <a:pt x="0" y="8"/>
                  </a:lnTo>
                  <a:lnTo>
                    <a:pt x="0" y="8"/>
                  </a:lnTo>
                  <a:lnTo>
                    <a:pt x="2" y="12"/>
                  </a:lnTo>
                  <a:lnTo>
                    <a:pt x="6" y="14"/>
                  </a:lnTo>
                  <a:lnTo>
                    <a:pt x="6" y="14"/>
                  </a:lnTo>
                  <a:lnTo>
                    <a:pt x="10" y="12"/>
                  </a:lnTo>
                  <a:lnTo>
                    <a:pt x="12" y="8"/>
                  </a:lnTo>
                  <a:lnTo>
                    <a:pt x="12" y="8"/>
                  </a:lnTo>
                  <a:lnTo>
                    <a:pt x="10" y="2"/>
                  </a:lnTo>
                  <a:lnTo>
                    <a:pt x="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110" name="Freeform 457"/>
            <p:cNvSpPr/>
            <p:nvPr/>
          </p:nvSpPr>
          <p:spPr bwMode="auto">
            <a:xfrm>
              <a:off x="3389313" y="160337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111" name="Freeform 458"/>
            <p:cNvSpPr/>
            <p:nvPr/>
          </p:nvSpPr>
          <p:spPr bwMode="auto">
            <a:xfrm>
              <a:off x="3389313" y="160337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112" name="Freeform 459"/>
            <p:cNvSpPr/>
            <p:nvPr/>
          </p:nvSpPr>
          <p:spPr bwMode="auto">
            <a:xfrm>
              <a:off x="3744913" y="182562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113" name="Freeform 460"/>
            <p:cNvSpPr/>
            <p:nvPr/>
          </p:nvSpPr>
          <p:spPr bwMode="auto">
            <a:xfrm>
              <a:off x="3744913" y="182562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114" name="Freeform 465"/>
            <p:cNvSpPr/>
            <p:nvPr/>
          </p:nvSpPr>
          <p:spPr bwMode="auto">
            <a:xfrm>
              <a:off x="1582738" y="105092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115" name="Freeform 466"/>
            <p:cNvSpPr/>
            <p:nvPr/>
          </p:nvSpPr>
          <p:spPr bwMode="auto">
            <a:xfrm>
              <a:off x="1582738" y="1050925"/>
              <a:ext cx="22225" cy="22225"/>
            </a:xfrm>
            <a:custGeom>
              <a:avLst/>
              <a:gdLst/>
              <a:ahLst/>
              <a:cxnLst>
                <a:cxn ang="0">
                  <a:pos x="8" y="0"/>
                </a:cxn>
                <a:cxn ang="0">
                  <a:pos x="8" y="0"/>
                </a:cxn>
                <a:cxn ang="0">
                  <a:pos x="2" y="2"/>
                </a:cxn>
                <a:cxn ang="0">
                  <a:pos x="0" y="6"/>
                </a:cxn>
                <a:cxn ang="0">
                  <a:pos x="0" y="6"/>
                </a:cxn>
                <a:cxn ang="0">
                  <a:pos x="2" y="12"/>
                </a:cxn>
                <a:cxn ang="0">
                  <a:pos x="8" y="14"/>
                </a:cxn>
                <a:cxn ang="0">
                  <a:pos x="8" y="14"/>
                </a:cxn>
                <a:cxn ang="0">
                  <a:pos x="12" y="12"/>
                </a:cxn>
                <a:cxn ang="0">
                  <a:pos x="14" y="6"/>
                </a:cxn>
                <a:cxn ang="0">
                  <a:pos x="14" y="6"/>
                </a:cxn>
                <a:cxn ang="0">
                  <a:pos x="12" y="2"/>
                </a:cxn>
                <a:cxn ang="0">
                  <a:pos x="8" y="0"/>
                </a:cxn>
              </a:cxnLst>
              <a:rect l="0" t="0" r="r" b="b"/>
              <a:pathLst>
                <a:path w="14" h="14">
                  <a:moveTo>
                    <a:pt x="8" y="0"/>
                  </a:moveTo>
                  <a:lnTo>
                    <a:pt x="8" y="0"/>
                  </a:lnTo>
                  <a:lnTo>
                    <a:pt x="2" y="2"/>
                  </a:lnTo>
                  <a:lnTo>
                    <a:pt x="0" y="6"/>
                  </a:lnTo>
                  <a:lnTo>
                    <a:pt x="0" y="6"/>
                  </a:lnTo>
                  <a:lnTo>
                    <a:pt x="2" y="12"/>
                  </a:lnTo>
                  <a:lnTo>
                    <a:pt x="8" y="14"/>
                  </a:lnTo>
                  <a:lnTo>
                    <a:pt x="8" y="14"/>
                  </a:lnTo>
                  <a:lnTo>
                    <a:pt x="12" y="12"/>
                  </a:lnTo>
                  <a:lnTo>
                    <a:pt x="14" y="6"/>
                  </a:lnTo>
                  <a:lnTo>
                    <a:pt x="14" y="6"/>
                  </a:lnTo>
                  <a:lnTo>
                    <a:pt x="12" y="2"/>
                  </a:lnTo>
                  <a:lnTo>
                    <a:pt x="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116" name="Freeform 467"/>
            <p:cNvSpPr/>
            <p:nvPr/>
          </p:nvSpPr>
          <p:spPr bwMode="auto">
            <a:xfrm>
              <a:off x="2001838" y="1470025"/>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117" name="Freeform 468"/>
            <p:cNvSpPr/>
            <p:nvPr/>
          </p:nvSpPr>
          <p:spPr bwMode="auto">
            <a:xfrm>
              <a:off x="2001838" y="1470025"/>
              <a:ext cx="22225" cy="22225"/>
            </a:xfrm>
            <a:custGeom>
              <a:avLst/>
              <a:gdLst/>
              <a:ahLst/>
              <a:cxnLst>
                <a:cxn ang="0">
                  <a:pos x="6" y="0"/>
                </a:cxn>
                <a:cxn ang="0">
                  <a:pos x="6" y="0"/>
                </a:cxn>
                <a:cxn ang="0">
                  <a:pos x="2" y="2"/>
                </a:cxn>
                <a:cxn ang="0">
                  <a:pos x="0" y="6"/>
                </a:cxn>
                <a:cxn ang="0">
                  <a:pos x="0" y="6"/>
                </a:cxn>
                <a:cxn ang="0">
                  <a:pos x="2" y="12"/>
                </a:cxn>
                <a:cxn ang="0">
                  <a:pos x="6" y="14"/>
                </a:cxn>
                <a:cxn ang="0">
                  <a:pos x="6" y="14"/>
                </a:cxn>
                <a:cxn ang="0">
                  <a:pos x="12" y="12"/>
                </a:cxn>
                <a:cxn ang="0">
                  <a:pos x="14" y="6"/>
                </a:cxn>
                <a:cxn ang="0">
                  <a:pos x="14" y="6"/>
                </a:cxn>
                <a:cxn ang="0">
                  <a:pos x="12" y="2"/>
                </a:cxn>
                <a:cxn ang="0">
                  <a:pos x="6" y="0"/>
                </a:cxn>
              </a:cxnLst>
              <a:rect l="0" t="0" r="r" b="b"/>
              <a:pathLst>
                <a:path w="14" h="14">
                  <a:moveTo>
                    <a:pt x="6" y="0"/>
                  </a:moveTo>
                  <a:lnTo>
                    <a:pt x="6" y="0"/>
                  </a:lnTo>
                  <a:lnTo>
                    <a:pt x="2" y="2"/>
                  </a:lnTo>
                  <a:lnTo>
                    <a:pt x="0" y="6"/>
                  </a:lnTo>
                  <a:lnTo>
                    <a:pt x="0" y="6"/>
                  </a:lnTo>
                  <a:lnTo>
                    <a:pt x="2" y="12"/>
                  </a:lnTo>
                  <a:lnTo>
                    <a:pt x="6" y="14"/>
                  </a:lnTo>
                  <a:lnTo>
                    <a:pt x="6" y="14"/>
                  </a:lnTo>
                  <a:lnTo>
                    <a:pt x="12" y="12"/>
                  </a:lnTo>
                  <a:lnTo>
                    <a:pt x="14" y="6"/>
                  </a:lnTo>
                  <a:lnTo>
                    <a:pt x="14" y="6"/>
                  </a:lnTo>
                  <a:lnTo>
                    <a:pt x="12" y="2"/>
                  </a:lnTo>
                  <a:lnTo>
                    <a:pt x="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118" name="Freeform 469"/>
            <p:cNvSpPr/>
            <p:nvPr/>
          </p:nvSpPr>
          <p:spPr bwMode="auto">
            <a:xfrm>
              <a:off x="3490913" y="1463675"/>
              <a:ext cx="34925" cy="34925"/>
            </a:xfrm>
            <a:custGeom>
              <a:avLst/>
              <a:gdLst/>
              <a:ahLst/>
              <a:cxnLst>
                <a:cxn ang="0">
                  <a:pos x="10" y="0"/>
                </a:cxn>
                <a:cxn ang="0">
                  <a:pos x="10" y="0"/>
                </a:cxn>
                <a:cxn ang="0">
                  <a:pos x="6" y="0"/>
                </a:cxn>
                <a:cxn ang="0">
                  <a:pos x="2" y="2"/>
                </a:cxn>
                <a:cxn ang="0">
                  <a:pos x="0" y="6"/>
                </a:cxn>
                <a:cxn ang="0">
                  <a:pos x="0" y="10"/>
                </a:cxn>
                <a:cxn ang="0">
                  <a:pos x="0" y="10"/>
                </a:cxn>
                <a:cxn ang="0">
                  <a:pos x="0" y="14"/>
                </a:cxn>
                <a:cxn ang="0">
                  <a:pos x="2" y="18"/>
                </a:cxn>
                <a:cxn ang="0">
                  <a:pos x="6" y="20"/>
                </a:cxn>
                <a:cxn ang="0">
                  <a:pos x="10" y="22"/>
                </a:cxn>
                <a:cxn ang="0">
                  <a:pos x="10" y="22"/>
                </a:cxn>
                <a:cxn ang="0">
                  <a:pos x="14" y="20"/>
                </a:cxn>
                <a:cxn ang="0">
                  <a:pos x="18" y="18"/>
                </a:cxn>
                <a:cxn ang="0">
                  <a:pos x="20" y="14"/>
                </a:cxn>
                <a:cxn ang="0">
                  <a:pos x="22" y="10"/>
                </a:cxn>
                <a:cxn ang="0">
                  <a:pos x="22" y="10"/>
                </a:cxn>
                <a:cxn ang="0">
                  <a:pos x="20" y="6"/>
                </a:cxn>
                <a:cxn ang="0">
                  <a:pos x="18" y="2"/>
                </a:cxn>
                <a:cxn ang="0">
                  <a:pos x="14" y="0"/>
                </a:cxn>
                <a:cxn ang="0">
                  <a:pos x="10" y="0"/>
                </a:cxn>
              </a:cxnLst>
              <a:rect l="0" t="0" r="r" b="b"/>
              <a:pathLst>
                <a:path w="22" h="22">
                  <a:moveTo>
                    <a:pt x="10" y="0"/>
                  </a:moveTo>
                  <a:lnTo>
                    <a:pt x="10" y="0"/>
                  </a:lnTo>
                  <a:lnTo>
                    <a:pt x="6" y="0"/>
                  </a:lnTo>
                  <a:lnTo>
                    <a:pt x="2" y="2"/>
                  </a:lnTo>
                  <a:lnTo>
                    <a:pt x="0" y="6"/>
                  </a:lnTo>
                  <a:lnTo>
                    <a:pt x="0" y="10"/>
                  </a:lnTo>
                  <a:lnTo>
                    <a:pt x="0" y="10"/>
                  </a:lnTo>
                  <a:lnTo>
                    <a:pt x="0" y="14"/>
                  </a:lnTo>
                  <a:lnTo>
                    <a:pt x="2" y="18"/>
                  </a:lnTo>
                  <a:lnTo>
                    <a:pt x="6" y="20"/>
                  </a:lnTo>
                  <a:lnTo>
                    <a:pt x="10" y="22"/>
                  </a:lnTo>
                  <a:lnTo>
                    <a:pt x="10" y="22"/>
                  </a:lnTo>
                  <a:lnTo>
                    <a:pt x="14" y="20"/>
                  </a:lnTo>
                  <a:lnTo>
                    <a:pt x="18" y="18"/>
                  </a:lnTo>
                  <a:lnTo>
                    <a:pt x="20" y="14"/>
                  </a:lnTo>
                  <a:lnTo>
                    <a:pt x="22" y="10"/>
                  </a:lnTo>
                  <a:lnTo>
                    <a:pt x="22" y="10"/>
                  </a:lnTo>
                  <a:lnTo>
                    <a:pt x="20" y="6"/>
                  </a:lnTo>
                  <a:lnTo>
                    <a:pt x="18" y="2"/>
                  </a:lnTo>
                  <a:lnTo>
                    <a:pt x="14" y="0"/>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119" name="Freeform 470"/>
            <p:cNvSpPr/>
            <p:nvPr/>
          </p:nvSpPr>
          <p:spPr bwMode="auto">
            <a:xfrm>
              <a:off x="3490913" y="1463675"/>
              <a:ext cx="34925" cy="34925"/>
            </a:xfrm>
            <a:custGeom>
              <a:avLst/>
              <a:gdLst/>
              <a:ahLst/>
              <a:cxnLst>
                <a:cxn ang="0">
                  <a:pos x="10" y="0"/>
                </a:cxn>
                <a:cxn ang="0">
                  <a:pos x="10" y="0"/>
                </a:cxn>
                <a:cxn ang="0">
                  <a:pos x="6" y="0"/>
                </a:cxn>
                <a:cxn ang="0">
                  <a:pos x="2" y="2"/>
                </a:cxn>
                <a:cxn ang="0">
                  <a:pos x="0" y="6"/>
                </a:cxn>
                <a:cxn ang="0">
                  <a:pos x="0" y="10"/>
                </a:cxn>
                <a:cxn ang="0">
                  <a:pos x="0" y="10"/>
                </a:cxn>
                <a:cxn ang="0">
                  <a:pos x="0" y="14"/>
                </a:cxn>
                <a:cxn ang="0">
                  <a:pos x="2" y="18"/>
                </a:cxn>
                <a:cxn ang="0">
                  <a:pos x="6" y="20"/>
                </a:cxn>
                <a:cxn ang="0">
                  <a:pos x="10" y="22"/>
                </a:cxn>
                <a:cxn ang="0">
                  <a:pos x="10" y="22"/>
                </a:cxn>
                <a:cxn ang="0">
                  <a:pos x="14" y="20"/>
                </a:cxn>
                <a:cxn ang="0">
                  <a:pos x="18" y="18"/>
                </a:cxn>
                <a:cxn ang="0">
                  <a:pos x="20" y="14"/>
                </a:cxn>
                <a:cxn ang="0">
                  <a:pos x="22" y="10"/>
                </a:cxn>
                <a:cxn ang="0">
                  <a:pos x="22" y="10"/>
                </a:cxn>
                <a:cxn ang="0">
                  <a:pos x="20" y="6"/>
                </a:cxn>
                <a:cxn ang="0">
                  <a:pos x="18" y="2"/>
                </a:cxn>
                <a:cxn ang="0">
                  <a:pos x="14" y="0"/>
                </a:cxn>
                <a:cxn ang="0">
                  <a:pos x="10" y="0"/>
                </a:cxn>
              </a:cxnLst>
              <a:rect l="0" t="0" r="r" b="b"/>
              <a:pathLst>
                <a:path w="22" h="22">
                  <a:moveTo>
                    <a:pt x="10" y="0"/>
                  </a:moveTo>
                  <a:lnTo>
                    <a:pt x="10" y="0"/>
                  </a:lnTo>
                  <a:lnTo>
                    <a:pt x="6" y="0"/>
                  </a:lnTo>
                  <a:lnTo>
                    <a:pt x="2" y="2"/>
                  </a:lnTo>
                  <a:lnTo>
                    <a:pt x="0" y="6"/>
                  </a:lnTo>
                  <a:lnTo>
                    <a:pt x="0" y="10"/>
                  </a:lnTo>
                  <a:lnTo>
                    <a:pt x="0" y="10"/>
                  </a:lnTo>
                  <a:lnTo>
                    <a:pt x="0" y="14"/>
                  </a:lnTo>
                  <a:lnTo>
                    <a:pt x="2" y="18"/>
                  </a:lnTo>
                  <a:lnTo>
                    <a:pt x="6" y="20"/>
                  </a:lnTo>
                  <a:lnTo>
                    <a:pt x="10" y="22"/>
                  </a:lnTo>
                  <a:lnTo>
                    <a:pt x="10" y="22"/>
                  </a:lnTo>
                  <a:lnTo>
                    <a:pt x="14" y="20"/>
                  </a:lnTo>
                  <a:lnTo>
                    <a:pt x="18" y="18"/>
                  </a:lnTo>
                  <a:lnTo>
                    <a:pt x="20" y="14"/>
                  </a:lnTo>
                  <a:lnTo>
                    <a:pt x="22" y="10"/>
                  </a:lnTo>
                  <a:lnTo>
                    <a:pt x="22" y="10"/>
                  </a:lnTo>
                  <a:lnTo>
                    <a:pt x="20" y="6"/>
                  </a:lnTo>
                  <a:lnTo>
                    <a:pt x="18" y="2"/>
                  </a:lnTo>
                  <a:lnTo>
                    <a:pt x="14" y="0"/>
                  </a:lnTo>
                  <a:lnTo>
                    <a:pt x="10"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120" name="Freeform 471"/>
            <p:cNvSpPr/>
            <p:nvPr/>
          </p:nvSpPr>
          <p:spPr bwMode="auto">
            <a:xfrm>
              <a:off x="3722688" y="1355725"/>
              <a:ext cx="34925" cy="34925"/>
            </a:xfrm>
            <a:custGeom>
              <a:avLst/>
              <a:gdLst/>
              <a:ahLst/>
              <a:cxnLst>
                <a:cxn ang="0">
                  <a:pos x="10" y="0"/>
                </a:cxn>
                <a:cxn ang="0">
                  <a:pos x="10" y="0"/>
                </a:cxn>
                <a:cxn ang="0">
                  <a:pos x="6" y="0"/>
                </a:cxn>
                <a:cxn ang="0">
                  <a:pos x="2" y="4"/>
                </a:cxn>
                <a:cxn ang="0">
                  <a:pos x="0" y="6"/>
                </a:cxn>
                <a:cxn ang="0">
                  <a:pos x="0" y="12"/>
                </a:cxn>
                <a:cxn ang="0">
                  <a:pos x="0" y="12"/>
                </a:cxn>
                <a:cxn ang="0">
                  <a:pos x="0" y="16"/>
                </a:cxn>
                <a:cxn ang="0">
                  <a:pos x="2" y="20"/>
                </a:cxn>
                <a:cxn ang="0">
                  <a:pos x="6" y="22"/>
                </a:cxn>
                <a:cxn ang="0">
                  <a:pos x="10" y="22"/>
                </a:cxn>
                <a:cxn ang="0">
                  <a:pos x="10" y="22"/>
                </a:cxn>
                <a:cxn ang="0">
                  <a:pos x="14" y="22"/>
                </a:cxn>
                <a:cxn ang="0">
                  <a:pos x="18" y="20"/>
                </a:cxn>
                <a:cxn ang="0">
                  <a:pos x="20" y="16"/>
                </a:cxn>
                <a:cxn ang="0">
                  <a:pos x="22" y="12"/>
                </a:cxn>
                <a:cxn ang="0">
                  <a:pos x="22" y="12"/>
                </a:cxn>
                <a:cxn ang="0">
                  <a:pos x="20" y="6"/>
                </a:cxn>
                <a:cxn ang="0">
                  <a:pos x="18" y="4"/>
                </a:cxn>
                <a:cxn ang="0">
                  <a:pos x="14" y="0"/>
                </a:cxn>
                <a:cxn ang="0">
                  <a:pos x="10" y="0"/>
                </a:cxn>
              </a:cxnLst>
              <a:rect l="0" t="0" r="r" b="b"/>
              <a:pathLst>
                <a:path w="22" h="22">
                  <a:moveTo>
                    <a:pt x="10" y="0"/>
                  </a:moveTo>
                  <a:lnTo>
                    <a:pt x="10" y="0"/>
                  </a:lnTo>
                  <a:lnTo>
                    <a:pt x="6" y="0"/>
                  </a:lnTo>
                  <a:lnTo>
                    <a:pt x="2" y="4"/>
                  </a:lnTo>
                  <a:lnTo>
                    <a:pt x="0" y="6"/>
                  </a:lnTo>
                  <a:lnTo>
                    <a:pt x="0" y="12"/>
                  </a:lnTo>
                  <a:lnTo>
                    <a:pt x="0" y="12"/>
                  </a:lnTo>
                  <a:lnTo>
                    <a:pt x="0" y="16"/>
                  </a:lnTo>
                  <a:lnTo>
                    <a:pt x="2" y="20"/>
                  </a:lnTo>
                  <a:lnTo>
                    <a:pt x="6" y="22"/>
                  </a:lnTo>
                  <a:lnTo>
                    <a:pt x="10" y="22"/>
                  </a:lnTo>
                  <a:lnTo>
                    <a:pt x="10" y="22"/>
                  </a:lnTo>
                  <a:lnTo>
                    <a:pt x="14" y="22"/>
                  </a:lnTo>
                  <a:lnTo>
                    <a:pt x="18" y="20"/>
                  </a:lnTo>
                  <a:lnTo>
                    <a:pt x="20" y="16"/>
                  </a:lnTo>
                  <a:lnTo>
                    <a:pt x="22" y="12"/>
                  </a:lnTo>
                  <a:lnTo>
                    <a:pt x="22" y="12"/>
                  </a:lnTo>
                  <a:lnTo>
                    <a:pt x="20" y="6"/>
                  </a:lnTo>
                  <a:lnTo>
                    <a:pt x="18" y="4"/>
                  </a:lnTo>
                  <a:lnTo>
                    <a:pt x="14" y="0"/>
                  </a:lnTo>
                  <a:lnTo>
                    <a:pt x="10"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121" name="Freeform 472"/>
            <p:cNvSpPr/>
            <p:nvPr/>
          </p:nvSpPr>
          <p:spPr bwMode="auto">
            <a:xfrm>
              <a:off x="3722688" y="1355725"/>
              <a:ext cx="34925" cy="34925"/>
            </a:xfrm>
            <a:custGeom>
              <a:avLst/>
              <a:gdLst/>
              <a:ahLst/>
              <a:cxnLst>
                <a:cxn ang="0">
                  <a:pos x="10" y="0"/>
                </a:cxn>
                <a:cxn ang="0">
                  <a:pos x="10" y="0"/>
                </a:cxn>
                <a:cxn ang="0">
                  <a:pos x="6" y="0"/>
                </a:cxn>
                <a:cxn ang="0">
                  <a:pos x="2" y="4"/>
                </a:cxn>
                <a:cxn ang="0">
                  <a:pos x="0" y="6"/>
                </a:cxn>
                <a:cxn ang="0">
                  <a:pos x="0" y="12"/>
                </a:cxn>
                <a:cxn ang="0">
                  <a:pos x="0" y="12"/>
                </a:cxn>
                <a:cxn ang="0">
                  <a:pos x="0" y="16"/>
                </a:cxn>
                <a:cxn ang="0">
                  <a:pos x="2" y="20"/>
                </a:cxn>
                <a:cxn ang="0">
                  <a:pos x="6" y="22"/>
                </a:cxn>
                <a:cxn ang="0">
                  <a:pos x="10" y="22"/>
                </a:cxn>
                <a:cxn ang="0">
                  <a:pos x="10" y="22"/>
                </a:cxn>
                <a:cxn ang="0">
                  <a:pos x="14" y="22"/>
                </a:cxn>
                <a:cxn ang="0">
                  <a:pos x="18" y="20"/>
                </a:cxn>
                <a:cxn ang="0">
                  <a:pos x="20" y="16"/>
                </a:cxn>
                <a:cxn ang="0">
                  <a:pos x="22" y="12"/>
                </a:cxn>
                <a:cxn ang="0">
                  <a:pos x="22" y="12"/>
                </a:cxn>
                <a:cxn ang="0">
                  <a:pos x="20" y="6"/>
                </a:cxn>
                <a:cxn ang="0">
                  <a:pos x="18" y="4"/>
                </a:cxn>
                <a:cxn ang="0">
                  <a:pos x="14" y="0"/>
                </a:cxn>
                <a:cxn ang="0">
                  <a:pos x="10" y="0"/>
                </a:cxn>
              </a:cxnLst>
              <a:rect l="0" t="0" r="r" b="b"/>
              <a:pathLst>
                <a:path w="22" h="22">
                  <a:moveTo>
                    <a:pt x="10" y="0"/>
                  </a:moveTo>
                  <a:lnTo>
                    <a:pt x="10" y="0"/>
                  </a:lnTo>
                  <a:lnTo>
                    <a:pt x="6" y="0"/>
                  </a:lnTo>
                  <a:lnTo>
                    <a:pt x="2" y="4"/>
                  </a:lnTo>
                  <a:lnTo>
                    <a:pt x="0" y="6"/>
                  </a:lnTo>
                  <a:lnTo>
                    <a:pt x="0" y="12"/>
                  </a:lnTo>
                  <a:lnTo>
                    <a:pt x="0" y="12"/>
                  </a:lnTo>
                  <a:lnTo>
                    <a:pt x="0" y="16"/>
                  </a:lnTo>
                  <a:lnTo>
                    <a:pt x="2" y="20"/>
                  </a:lnTo>
                  <a:lnTo>
                    <a:pt x="6" y="22"/>
                  </a:lnTo>
                  <a:lnTo>
                    <a:pt x="10" y="22"/>
                  </a:lnTo>
                  <a:lnTo>
                    <a:pt x="10" y="22"/>
                  </a:lnTo>
                  <a:lnTo>
                    <a:pt x="14" y="22"/>
                  </a:lnTo>
                  <a:lnTo>
                    <a:pt x="18" y="20"/>
                  </a:lnTo>
                  <a:lnTo>
                    <a:pt x="20" y="16"/>
                  </a:lnTo>
                  <a:lnTo>
                    <a:pt x="22" y="12"/>
                  </a:lnTo>
                  <a:lnTo>
                    <a:pt x="22" y="12"/>
                  </a:lnTo>
                  <a:lnTo>
                    <a:pt x="20" y="6"/>
                  </a:lnTo>
                  <a:lnTo>
                    <a:pt x="18" y="4"/>
                  </a:lnTo>
                  <a:lnTo>
                    <a:pt x="14" y="0"/>
                  </a:lnTo>
                  <a:lnTo>
                    <a:pt x="10"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122" name="Freeform 473"/>
            <p:cNvSpPr/>
            <p:nvPr/>
          </p:nvSpPr>
          <p:spPr bwMode="auto">
            <a:xfrm>
              <a:off x="4094163" y="1568450"/>
              <a:ext cx="34925" cy="34925"/>
            </a:xfrm>
            <a:custGeom>
              <a:avLst/>
              <a:gdLst/>
              <a:ahLst/>
              <a:cxnLst>
                <a:cxn ang="0">
                  <a:pos x="12" y="0"/>
                </a:cxn>
                <a:cxn ang="0">
                  <a:pos x="12" y="0"/>
                </a:cxn>
                <a:cxn ang="0">
                  <a:pos x="8" y="2"/>
                </a:cxn>
                <a:cxn ang="0">
                  <a:pos x="4" y="4"/>
                </a:cxn>
                <a:cxn ang="0">
                  <a:pos x="2" y="8"/>
                </a:cxn>
                <a:cxn ang="0">
                  <a:pos x="0" y="12"/>
                </a:cxn>
                <a:cxn ang="0">
                  <a:pos x="0" y="12"/>
                </a:cxn>
                <a:cxn ang="0">
                  <a:pos x="2" y="16"/>
                </a:cxn>
                <a:cxn ang="0">
                  <a:pos x="4" y="20"/>
                </a:cxn>
                <a:cxn ang="0">
                  <a:pos x="8" y="22"/>
                </a:cxn>
                <a:cxn ang="0">
                  <a:pos x="12" y="22"/>
                </a:cxn>
                <a:cxn ang="0">
                  <a:pos x="12" y="22"/>
                </a:cxn>
                <a:cxn ang="0">
                  <a:pos x="16" y="22"/>
                </a:cxn>
                <a:cxn ang="0">
                  <a:pos x="20" y="20"/>
                </a:cxn>
                <a:cxn ang="0">
                  <a:pos x="22" y="16"/>
                </a:cxn>
                <a:cxn ang="0">
                  <a:pos x="22" y="12"/>
                </a:cxn>
                <a:cxn ang="0">
                  <a:pos x="22" y="12"/>
                </a:cxn>
                <a:cxn ang="0">
                  <a:pos x="22" y="8"/>
                </a:cxn>
                <a:cxn ang="0">
                  <a:pos x="20" y="4"/>
                </a:cxn>
                <a:cxn ang="0">
                  <a:pos x="16" y="2"/>
                </a:cxn>
                <a:cxn ang="0">
                  <a:pos x="12" y="0"/>
                </a:cxn>
              </a:cxnLst>
              <a:rect l="0" t="0" r="r" b="b"/>
              <a:pathLst>
                <a:path w="22" h="22">
                  <a:moveTo>
                    <a:pt x="12" y="0"/>
                  </a:moveTo>
                  <a:lnTo>
                    <a:pt x="12" y="0"/>
                  </a:lnTo>
                  <a:lnTo>
                    <a:pt x="8" y="2"/>
                  </a:lnTo>
                  <a:lnTo>
                    <a:pt x="4" y="4"/>
                  </a:lnTo>
                  <a:lnTo>
                    <a:pt x="2" y="8"/>
                  </a:lnTo>
                  <a:lnTo>
                    <a:pt x="0" y="12"/>
                  </a:lnTo>
                  <a:lnTo>
                    <a:pt x="0" y="12"/>
                  </a:lnTo>
                  <a:lnTo>
                    <a:pt x="2" y="16"/>
                  </a:lnTo>
                  <a:lnTo>
                    <a:pt x="4" y="20"/>
                  </a:lnTo>
                  <a:lnTo>
                    <a:pt x="8" y="22"/>
                  </a:lnTo>
                  <a:lnTo>
                    <a:pt x="12" y="22"/>
                  </a:lnTo>
                  <a:lnTo>
                    <a:pt x="12" y="22"/>
                  </a:lnTo>
                  <a:lnTo>
                    <a:pt x="16" y="22"/>
                  </a:lnTo>
                  <a:lnTo>
                    <a:pt x="20" y="20"/>
                  </a:lnTo>
                  <a:lnTo>
                    <a:pt x="22" y="16"/>
                  </a:lnTo>
                  <a:lnTo>
                    <a:pt x="22" y="12"/>
                  </a:lnTo>
                  <a:lnTo>
                    <a:pt x="22" y="12"/>
                  </a:lnTo>
                  <a:lnTo>
                    <a:pt x="22" y="8"/>
                  </a:lnTo>
                  <a:lnTo>
                    <a:pt x="20" y="4"/>
                  </a:lnTo>
                  <a:lnTo>
                    <a:pt x="16" y="2"/>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123" name="Freeform 474"/>
            <p:cNvSpPr/>
            <p:nvPr/>
          </p:nvSpPr>
          <p:spPr bwMode="auto">
            <a:xfrm>
              <a:off x="4094163" y="1568450"/>
              <a:ext cx="34925" cy="34925"/>
            </a:xfrm>
            <a:custGeom>
              <a:avLst/>
              <a:gdLst/>
              <a:ahLst/>
              <a:cxnLst>
                <a:cxn ang="0">
                  <a:pos x="12" y="0"/>
                </a:cxn>
                <a:cxn ang="0">
                  <a:pos x="12" y="0"/>
                </a:cxn>
                <a:cxn ang="0">
                  <a:pos x="8" y="2"/>
                </a:cxn>
                <a:cxn ang="0">
                  <a:pos x="4" y="4"/>
                </a:cxn>
                <a:cxn ang="0">
                  <a:pos x="2" y="8"/>
                </a:cxn>
                <a:cxn ang="0">
                  <a:pos x="0" y="12"/>
                </a:cxn>
                <a:cxn ang="0">
                  <a:pos x="0" y="12"/>
                </a:cxn>
                <a:cxn ang="0">
                  <a:pos x="2" y="16"/>
                </a:cxn>
                <a:cxn ang="0">
                  <a:pos x="4" y="20"/>
                </a:cxn>
                <a:cxn ang="0">
                  <a:pos x="8" y="22"/>
                </a:cxn>
                <a:cxn ang="0">
                  <a:pos x="12" y="22"/>
                </a:cxn>
                <a:cxn ang="0">
                  <a:pos x="12" y="22"/>
                </a:cxn>
                <a:cxn ang="0">
                  <a:pos x="16" y="22"/>
                </a:cxn>
                <a:cxn ang="0">
                  <a:pos x="20" y="20"/>
                </a:cxn>
                <a:cxn ang="0">
                  <a:pos x="22" y="16"/>
                </a:cxn>
                <a:cxn ang="0">
                  <a:pos x="22" y="12"/>
                </a:cxn>
                <a:cxn ang="0">
                  <a:pos x="22" y="12"/>
                </a:cxn>
                <a:cxn ang="0">
                  <a:pos x="22" y="8"/>
                </a:cxn>
                <a:cxn ang="0">
                  <a:pos x="20" y="4"/>
                </a:cxn>
                <a:cxn ang="0">
                  <a:pos x="16" y="2"/>
                </a:cxn>
                <a:cxn ang="0">
                  <a:pos x="12" y="0"/>
                </a:cxn>
              </a:cxnLst>
              <a:rect l="0" t="0" r="r" b="b"/>
              <a:pathLst>
                <a:path w="22" h="22">
                  <a:moveTo>
                    <a:pt x="12" y="0"/>
                  </a:moveTo>
                  <a:lnTo>
                    <a:pt x="12" y="0"/>
                  </a:lnTo>
                  <a:lnTo>
                    <a:pt x="8" y="2"/>
                  </a:lnTo>
                  <a:lnTo>
                    <a:pt x="4" y="4"/>
                  </a:lnTo>
                  <a:lnTo>
                    <a:pt x="2" y="8"/>
                  </a:lnTo>
                  <a:lnTo>
                    <a:pt x="0" y="12"/>
                  </a:lnTo>
                  <a:lnTo>
                    <a:pt x="0" y="12"/>
                  </a:lnTo>
                  <a:lnTo>
                    <a:pt x="2" y="16"/>
                  </a:lnTo>
                  <a:lnTo>
                    <a:pt x="4" y="20"/>
                  </a:lnTo>
                  <a:lnTo>
                    <a:pt x="8" y="22"/>
                  </a:lnTo>
                  <a:lnTo>
                    <a:pt x="12" y="22"/>
                  </a:lnTo>
                  <a:lnTo>
                    <a:pt x="12" y="22"/>
                  </a:lnTo>
                  <a:lnTo>
                    <a:pt x="16" y="22"/>
                  </a:lnTo>
                  <a:lnTo>
                    <a:pt x="20" y="20"/>
                  </a:lnTo>
                  <a:lnTo>
                    <a:pt x="22" y="16"/>
                  </a:lnTo>
                  <a:lnTo>
                    <a:pt x="22" y="12"/>
                  </a:lnTo>
                  <a:lnTo>
                    <a:pt x="22" y="12"/>
                  </a:lnTo>
                  <a:lnTo>
                    <a:pt x="22" y="8"/>
                  </a:lnTo>
                  <a:lnTo>
                    <a:pt x="20" y="4"/>
                  </a:lnTo>
                  <a:lnTo>
                    <a:pt x="16" y="2"/>
                  </a:lnTo>
                  <a:lnTo>
                    <a:pt x="12"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124" name="Freeform 475"/>
            <p:cNvSpPr/>
            <p:nvPr/>
          </p:nvSpPr>
          <p:spPr bwMode="auto">
            <a:xfrm>
              <a:off x="5732463" y="1025525"/>
              <a:ext cx="34925" cy="34925"/>
            </a:xfrm>
            <a:custGeom>
              <a:avLst/>
              <a:gdLst/>
              <a:ahLst/>
              <a:cxnLst>
                <a:cxn ang="0">
                  <a:pos x="12" y="0"/>
                </a:cxn>
                <a:cxn ang="0">
                  <a:pos x="12" y="0"/>
                </a:cxn>
                <a:cxn ang="0">
                  <a:pos x="6" y="2"/>
                </a:cxn>
                <a:cxn ang="0">
                  <a:pos x="4" y="4"/>
                </a:cxn>
                <a:cxn ang="0">
                  <a:pos x="0" y="8"/>
                </a:cxn>
                <a:cxn ang="0">
                  <a:pos x="0" y="12"/>
                </a:cxn>
                <a:cxn ang="0">
                  <a:pos x="0" y="12"/>
                </a:cxn>
                <a:cxn ang="0">
                  <a:pos x="0" y="16"/>
                </a:cxn>
                <a:cxn ang="0">
                  <a:pos x="4" y="20"/>
                </a:cxn>
                <a:cxn ang="0">
                  <a:pos x="6" y="22"/>
                </a:cxn>
                <a:cxn ang="0">
                  <a:pos x="12" y="22"/>
                </a:cxn>
                <a:cxn ang="0">
                  <a:pos x="12" y="22"/>
                </a:cxn>
                <a:cxn ang="0">
                  <a:pos x="16" y="22"/>
                </a:cxn>
                <a:cxn ang="0">
                  <a:pos x="20" y="20"/>
                </a:cxn>
                <a:cxn ang="0">
                  <a:pos x="22" y="16"/>
                </a:cxn>
                <a:cxn ang="0">
                  <a:pos x="22" y="12"/>
                </a:cxn>
                <a:cxn ang="0">
                  <a:pos x="22" y="12"/>
                </a:cxn>
                <a:cxn ang="0">
                  <a:pos x="22" y="8"/>
                </a:cxn>
                <a:cxn ang="0">
                  <a:pos x="20" y="4"/>
                </a:cxn>
                <a:cxn ang="0">
                  <a:pos x="16" y="2"/>
                </a:cxn>
                <a:cxn ang="0">
                  <a:pos x="12" y="0"/>
                </a:cxn>
              </a:cxnLst>
              <a:rect l="0" t="0" r="r" b="b"/>
              <a:pathLst>
                <a:path w="22" h="22">
                  <a:moveTo>
                    <a:pt x="12" y="0"/>
                  </a:moveTo>
                  <a:lnTo>
                    <a:pt x="12" y="0"/>
                  </a:lnTo>
                  <a:lnTo>
                    <a:pt x="6" y="2"/>
                  </a:lnTo>
                  <a:lnTo>
                    <a:pt x="4" y="4"/>
                  </a:lnTo>
                  <a:lnTo>
                    <a:pt x="0" y="8"/>
                  </a:lnTo>
                  <a:lnTo>
                    <a:pt x="0" y="12"/>
                  </a:lnTo>
                  <a:lnTo>
                    <a:pt x="0" y="12"/>
                  </a:lnTo>
                  <a:lnTo>
                    <a:pt x="0" y="16"/>
                  </a:lnTo>
                  <a:lnTo>
                    <a:pt x="4" y="20"/>
                  </a:lnTo>
                  <a:lnTo>
                    <a:pt x="6" y="22"/>
                  </a:lnTo>
                  <a:lnTo>
                    <a:pt x="12" y="22"/>
                  </a:lnTo>
                  <a:lnTo>
                    <a:pt x="12" y="22"/>
                  </a:lnTo>
                  <a:lnTo>
                    <a:pt x="16" y="22"/>
                  </a:lnTo>
                  <a:lnTo>
                    <a:pt x="20" y="20"/>
                  </a:lnTo>
                  <a:lnTo>
                    <a:pt x="22" y="16"/>
                  </a:lnTo>
                  <a:lnTo>
                    <a:pt x="22" y="12"/>
                  </a:lnTo>
                  <a:lnTo>
                    <a:pt x="22" y="12"/>
                  </a:lnTo>
                  <a:lnTo>
                    <a:pt x="22" y="8"/>
                  </a:lnTo>
                  <a:lnTo>
                    <a:pt x="20" y="4"/>
                  </a:lnTo>
                  <a:lnTo>
                    <a:pt x="16" y="2"/>
                  </a:lnTo>
                  <a:lnTo>
                    <a:pt x="12" y="0"/>
                  </a:lnTo>
                  <a:close/>
                </a:path>
              </a:pathLst>
            </a:custGeom>
            <a:solidFill>
              <a:srgbClr val="D2CED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125" name="Freeform 476"/>
            <p:cNvSpPr/>
            <p:nvPr/>
          </p:nvSpPr>
          <p:spPr bwMode="auto">
            <a:xfrm>
              <a:off x="5732463" y="1025525"/>
              <a:ext cx="34925" cy="34925"/>
            </a:xfrm>
            <a:custGeom>
              <a:avLst/>
              <a:gdLst/>
              <a:ahLst/>
              <a:cxnLst>
                <a:cxn ang="0">
                  <a:pos x="12" y="0"/>
                </a:cxn>
                <a:cxn ang="0">
                  <a:pos x="12" y="0"/>
                </a:cxn>
                <a:cxn ang="0">
                  <a:pos x="6" y="2"/>
                </a:cxn>
                <a:cxn ang="0">
                  <a:pos x="4" y="4"/>
                </a:cxn>
                <a:cxn ang="0">
                  <a:pos x="0" y="8"/>
                </a:cxn>
                <a:cxn ang="0">
                  <a:pos x="0" y="12"/>
                </a:cxn>
                <a:cxn ang="0">
                  <a:pos x="0" y="12"/>
                </a:cxn>
                <a:cxn ang="0">
                  <a:pos x="0" y="16"/>
                </a:cxn>
                <a:cxn ang="0">
                  <a:pos x="4" y="20"/>
                </a:cxn>
                <a:cxn ang="0">
                  <a:pos x="6" y="22"/>
                </a:cxn>
                <a:cxn ang="0">
                  <a:pos x="12" y="22"/>
                </a:cxn>
                <a:cxn ang="0">
                  <a:pos x="12" y="22"/>
                </a:cxn>
                <a:cxn ang="0">
                  <a:pos x="16" y="22"/>
                </a:cxn>
                <a:cxn ang="0">
                  <a:pos x="20" y="20"/>
                </a:cxn>
                <a:cxn ang="0">
                  <a:pos x="22" y="16"/>
                </a:cxn>
                <a:cxn ang="0">
                  <a:pos x="22" y="12"/>
                </a:cxn>
                <a:cxn ang="0">
                  <a:pos x="22" y="12"/>
                </a:cxn>
                <a:cxn ang="0">
                  <a:pos x="22" y="8"/>
                </a:cxn>
                <a:cxn ang="0">
                  <a:pos x="20" y="4"/>
                </a:cxn>
                <a:cxn ang="0">
                  <a:pos x="16" y="2"/>
                </a:cxn>
                <a:cxn ang="0">
                  <a:pos x="12" y="0"/>
                </a:cxn>
              </a:cxnLst>
              <a:rect l="0" t="0" r="r" b="b"/>
              <a:pathLst>
                <a:path w="22" h="22">
                  <a:moveTo>
                    <a:pt x="12" y="0"/>
                  </a:moveTo>
                  <a:lnTo>
                    <a:pt x="12" y="0"/>
                  </a:lnTo>
                  <a:lnTo>
                    <a:pt x="6" y="2"/>
                  </a:lnTo>
                  <a:lnTo>
                    <a:pt x="4" y="4"/>
                  </a:lnTo>
                  <a:lnTo>
                    <a:pt x="0" y="8"/>
                  </a:lnTo>
                  <a:lnTo>
                    <a:pt x="0" y="12"/>
                  </a:lnTo>
                  <a:lnTo>
                    <a:pt x="0" y="12"/>
                  </a:lnTo>
                  <a:lnTo>
                    <a:pt x="0" y="16"/>
                  </a:lnTo>
                  <a:lnTo>
                    <a:pt x="4" y="20"/>
                  </a:lnTo>
                  <a:lnTo>
                    <a:pt x="6" y="22"/>
                  </a:lnTo>
                  <a:lnTo>
                    <a:pt x="12" y="22"/>
                  </a:lnTo>
                  <a:lnTo>
                    <a:pt x="12" y="22"/>
                  </a:lnTo>
                  <a:lnTo>
                    <a:pt x="16" y="22"/>
                  </a:lnTo>
                  <a:lnTo>
                    <a:pt x="20" y="20"/>
                  </a:lnTo>
                  <a:lnTo>
                    <a:pt x="22" y="16"/>
                  </a:lnTo>
                  <a:lnTo>
                    <a:pt x="22" y="12"/>
                  </a:lnTo>
                  <a:lnTo>
                    <a:pt x="22" y="12"/>
                  </a:lnTo>
                  <a:lnTo>
                    <a:pt x="22" y="8"/>
                  </a:lnTo>
                  <a:lnTo>
                    <a:pt x="20" y="4"/>
                  </a:lnTo>
                  <a:lnTo>
                    <a:pt x="16" y="2"/>
                  </a:lnTo>
                  <a:lnTo>
                    <a:pt x="12"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126" name="Freeform 478"/>
            <p:cNvSpPr/>
            <p:nvPr/>
          </p:nvSpPr>
          <p:spPr bwMode="auto">
            <a:xfrm>
              <a:off x="2335213" y="1562100"/>
              <a:ext cx="635000" cy="485775"/>
            </a:xfrm>
            <a:custGeom>
              <a:avLst/>
              <a:gdLst/>
              <a:ahLst/>
              <a:cxnLst>
                <a:cxn ang="0">
                  <a:pos x="348" y="172"/>
                </a:cxn>
                <a:cxn ang="0">
                  <a:pos x="342" y="200"/>
                </a:cxn>
                <a:cxn ang="0">
                  <a:pos x="330" y="222"/>
                </a:cxn>
                <a:cxn ang="0">
                  <a:pos x="312" y="238"/>
                </a:cxn>
                <a:cxn ang="0">
                  <a:pos x="290" y="248"/>
                </a:cxn>
                <a:cxn ang="0">
                  <a:pos x="264" y="254"/>
                </a:cxn>
                <a:cxn ang="0">
                  <a:pos x="212" y="250"/>
                </a:cxn>
                <a:cxn ang="0">
                  <a:pos x="186" y="242"/>
                </a:cxn>
                <a:cxn ang="0">
                  <a:pos x="140" y="212"/>
                </a:cxn>
                <a:cxn ang="0">
                  <a:pos x="100" y="172"/>
                </a:cxn>
                <a:cxn ang="0">
                  <a:pos x="68" y="124"/>
                </a:cxn>
                <a:cxn ang="0">
                  <a:pos x="48" y="74"/>
                </a:cxn>
                <a:cxn ang="0">
                  <a:pos x="44" y="52"/>
                </a:cxn>
                <a:cxn ang="0">
                  <a:pos x="34" y="20"/>
                </a:cxn>
                <a:cxn ang="0">
                  <a:pos x="24" y="2"/>
                </a:cxn>
                <a:cxn ang="0">
                  <a:pos x="16" y="0"/>
                </a:cxn>
                <a:cxn ang="0">
                  <a:pos x="8" y="8"/>
                </a:cxn>
                <a:cxn ang="0">
                  <a:pos x="4" y="18"/>
                </a:cxn>
                <a:cxn ang="0">
                  <a:pos x="0" y="36"/>
                </a:cxn>
                <a:cxn ang="0">
                  <a:pos x="4" y="74"/>
                </a:cxn>
                <a:cxn ang="0">
                  <a:pos x="28" y="128"/>
                </a:cxn>
                <a:cxn ang="0">
                  <a:pos x="46" y="160"/>
                </a:cxn>
                <a:cxn ang="0">
                  <a:pos x="70" y="204"/>
                </a:cxn>
                <a:cxn ang="0">
                  <a:pos x="102" y="240"/>
                </a:cxn>
                <a:cxn ang="0">
                  <a:pos x="142" y="270"/>
                </a:cxn>
                <a:cxn ang="0">
                  <a:pos x="186" y="290"/>
                </a:cxn>
                <a:cxn ang="0">
                  <a:pos x="212" y="298"/>
                </a:cxn>
                <a:cxn ang="0">
                  <a:pos x="262" y="306"/>
                </a:cxn>
                <a:cxn ang="0">
                  <a:pos x="288" y="306"/>
                </a:cxn>
                <a:cxn ang="0">
                  <a:pos x="328" y="300"/>
                </a:cxn>
                <a:cxn ang="0">
                  <a:pos x="358" y="284"/>
                </a:cxn>
                <a:cxn ang="0">
                  <a:pos x="380" y="260"/>
                </a:cxn>
                <a:cxn ang="0">
                  <a:pos x="400" y="224"/>
                </a:cxn>
              </a:cxnLst>
              <a:rect l="0" t="0" r="r" b="b"/>
              <a:pathLst>
                <a:path w="400" h="306">
                  <a:moveTo>
                    <a:pt x="348" y="172"/>
                  </a:moveTo>
                  <a:lnTo>
                    <a:pt x="348" y="172"/>
                  </a:lnTo>
                  <a:lnTo>
                    <a:pt x="346" y="186"/>
                  </a:lnTo>
                  <a:lnTo>
                    <a:pt x="342" y="200"/>
                  </a:lnTo>
                  <a:lnTo>
                    <a:pt x="338" y="212"/>
                  </a:lnTo>
                  <a:lnTo>
                    <a:pt x="330" y="222"/>
                  </a:lnTo>
                  <a:lnTo>
                    <a:pt x="322" y="230"/>
                  </a:lnTo>
                  <a:lnTo>
                    <a:pt x="312" y="238"/>
                  </a:lnTo>
                  <a:lnTo>
                    <a:pt x="302" y="244"/>
                  </a:lnTo>
                  <a:lnTo>
                    <a:pt x="290" y="248"/>
                  </a:lnTo>
                  <a:lnTo>
                    <a:pt x="276" y="252"/>
                  </a:lnTo>
                  <a:lnTo>
                    <a:pt x="264" y="254"/>
                  </a:lnTo>
                  <a:lnTo>
                    <a:pt x="238" y="254"/>
                  </a:lnTo>
                  <a:lnTo>
                    <a:pt x="212" y="250"/>
                  </a:lnTo>
                  <a:lnTo>
                    <a:pt x="186" y="242"/>
                  </a:lnTo>
                  <a:lnTo>
                    <a:pt x="186" y="242"/>
                  </a:lnTo>
                  <a:lnTo>
                    <a:pt x="164" y="228"/>
                  </a:lnTo>
                  <a:lnTo>
                    <a:pt x="140" y="212"/>
                  </a:lnTo>
                  <a:lnTo>
                    <a:pt x="120" y="194"/>
                  </a:lnTo>
                  <a:lnTo>
                    <a:pt x="100" y="172"/>
                  </a:lnTo>
                  <a:lnTo>
                    <a:pt x="84" y="150"/>
                  </a:lnTo>
                  <a:lnTo>
                    <a:pt x="68" y="124"/>
                  </a:lnTo>
                  <a:lnTo>
                    <a:pt x="58" y="100"/>
                  </a:lnTo>
                  <a:lnTo>
                    <a:pt x="48" y="74"/>
                  </a:lnTo>
                  <a:lnTo>
                    <a:pt x="48" y="74"/>
                  </a:lnTo>
                  <a:lnTo>
                    <a:pt x="44" y="52"/>
                  </a:lnTo>
                  <a:lnTo>
                    <a:pt x="38" y="36"/>
                  </a:lnTo>
                  <a:lnTo>
                    <a:pt x="34" y="20"/>
                  </a:lnTo>
                  <a:lnTo>
                    <a:pt x="26" y="6"/>
                  </a:lnTo>
                  <a:lnTo>
                    <a:pt x="24" y="2"/>
                  </a:lnTo>
                  <a:lnTo>
                    <a:pt x="20" y="0"/>
                  </a:lnTo>
                  <a:lnTo>
                    <a:pt x="16" y="0"/>
                  </a:lnTo>
                  <a:lnTo>
                    <a:pt x="12" y="2"/>
                  </a:lnTo>
                  <a:lnTo>
                    <a:pt x="8" y="8"/>
                  </a:lnTo>
                  <a:lnTo>
                    <a:pt x="4" y="18"/>
                  </a:lnTo>
                  <a:lnTo>
                    <a:pt x="4" y="18"/>
                  </a:lnTo>
                  <a:lnTo>
                    <a:pt x="2" y="26"/>
                  </a:lnTo>
                  <a:lnTo>
                    <a:pt x="0" y="36"/>
                  </a:lnTo>
                  <a:lnTo>
                    <a:pt x="0" y="54"/>
                  </a:lnTo>
                  <a:lnTo>
                    <a:pt x="4" y="74"/>
                  </a:lnTo>
                  <a:lnTo>
                    <a:pt x="12" y="92"/>
                  </a:lnTo>
                  <a:lnTo>
                    <a:pt x="28" y="128"/>
                  </a:lnTo>
                  <a:lnTo>
                    <a:pt x="46" y="160"/>
                  </a:lnTo>
                  <a:lnTo>
                    <a:pt x="46" y="160"/>
                  </a:lnTo>
                  <a:lnTo>
                    <a:pt x="58" y="182"/>
                  </a:lnTo>
                  <a:lnTo>
                    <a:pt x="70" y="204"/>
                  </a:lnTo>
                  <a:lnTo>
                    <a:pt x="86" y="222"/>
                  </a:lnTo>
                  <a:lnTo>
                    <a:pt x="102" y="240"/>
                  </a:lnTo>
                  <a:lnTo>
                    <a:pt x="120" y="256"/>
                  </a:lnTo>
                  <a:lnTo>
                    <a:pt x="142" y="270"/>
                  </a:lnTo>
                  <a:lnTo>
                    <a:pt x="164" y="282"/>
                  </a:lnTo>
                  <a:lnTo>
                    <a:pt x="186" y="290"/>
                  </a:lnTo>
                  <a:lnTo>
                    <a:pt x="186" y="290"/>
                  </a:lnTo>
                  <a:lnTo>
                    <a:pt x="212" y="298"/>
                  </a:lnTo>
                  <a:lnTo>
                    <a:pt x="236" y="302"/>
                  </a:lnTo>
                  <a:lnTo>
                    <a:pt x="262" y="306"/>
                  </a:lnTo>
                  <a:lnTo>
                    <a:pt x="288" y="306"/>
                  </a:lnTo>
                  <a:lnTo>
                    <a:pt x="288" y="306"/>
                  </a:lnTo>
                  <a:lnTo>
                    <a:pt x="310" y="304"/>
                  </a:lnTo>
                  <a:lnTo>
                    <a:pt x="328" y="300"/>
                  </a:lnTo>
                  <a:lnTo>
                    <a:pt x="344" y="294"/>
                  </a:lnTo>
                  <a:lnTo>
                    <a:pt x="358" y="284"/>
                  </a:lnTo>
                  <a:lnTo>
                    <a:pt x="370" y="274"/>
                  </a:lnTo>
                  <a:lnTo>
                    <a:pt x="380" y="260"/>
                  </a:lnTo>
                  <a:lnTo>
                    <a:pt x="390" y="242"/>
                  </a:lnTo>
                  <a:lnTo>
                    <a:pt x="400" y="224"/>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127" name="Freeform 483"/>
            <p:cNvSpPr/>
            <p:nvPr/>
          </p:nvSpPr>
          <p:spPr bwMode="auto">
            <a:xfrm>
              <a:off x="1862138" y="577850"/>
              <a:ext cx="104775" cy="88900"/>
            </a:xfrm>
            <a:custGeom>
              <a:avLst/>
              <a:gdLst/>
              <a:ahLst/>
              <a:cxnLst>
                <a:cxn ang="0">
                  <a:pos x="48" y="0"/>
                </a:cxn>
                <a:cxn ang="0">
                  <a:pos x="48" y="0"/>
                </a:cxn>
                <a:cxn ang="0">
                  <a:pos x="34" y="0"/>
                </a:cxn>
                <a:cxn ang="0">
                  <a:pos x="20" y="6"/>
                </a:cxn>
                <a:cxn ang="0">
                  <a:pos x="14" y="10"/>
                </a:cxn>
                <a:cxn ang="0">
                  <a:pos x="8" y="14"/>
                </a:cxn>
                <a:cxn ang="0">
                  <a:pos x="4" y="20"/>
                </a:cxn>
                <a:cxn ang="0">
                  <a:pos x="2" y="26"/>
                </a:cxn>
                <a:cxn ang="0">
                  <a:pos x="2" y="26"/>
                </a:cxn>
                <a:cxn ang="0">
                  <a:pos x="0" y="34"/>
                </a:cxn>
                <a:cxn ang="0">
                  <a:pos x="2" y="40"/>
                </a:cxn>
                <a:cxn ang="0">
                  <a:pos x="6" y="46"/>
                </a:cxn>
                <a:cxn ang="0">
                  <a:pos x="10" y="50"/>
                </a:cxn>
                <a:cxn ang="0">
                  <a:pos x="16" y="54"/>
                </a:cxn>
                <a:cxn ang="0">
                  <a:pos x="24" y="56"/>
                </a:cxn>
                <a:cxn ang="0">
                  <a:pos x="38" y="56"/>
                </a:cxn>
                <a:cxn ang="0">
                  <a:pos x="38" y="56"/>
                </a:cxn>
                <a:cxn ang="0">
                  <a:pos x="54" y="52"/>
                </a:cxn>
                <a:cxn ang="0">
                  <a:pos x="60" y="48"/>
                </a:cxn>
                <a:cxn ang="0">
                  <a:pos x="64" y="46"/>
                </a:cxn>
                <a:cxn ang="0">
                  <a:pos x="66" y="42"/>
                </a:cxn>
                <a:cxn ang="0">
                  <a:pos x="66" y="42"/>
                </a:cxn>
                <a:cxn ang="0">
                  <a:pos x="66" y="38"/>
                </a:cxn>
                <a:cxn ang="0">
                  <a:pos x="66" y="34"/>
                </a:cxn>
                <a:cxn ang="0">
                  <a:pos x="64" y="32"/>
                </a:cxn>
                <a:cxn ang="0">
                  <a:pos x="60" y="32"/>
                </a:cxn>
                <a:cxn ang="0">
                  <a:pos x="54" y="34"/>
                </a:cxn>
                <a:cxn ang="0">
                  <a:pos x="48" y="36"/>
                </a:cxn>
                <a:cxn ang="0">
                  <a:pos x="48" y="36"/>
                </a:cxn>
                <a:cxn ang="0">
                  <a:pos x="40" y="38"/>
                </a:cxn>
                <a:cxn ang="0">
                  <a:pos x="34" y="38"/>
                </a:cxn>
                <a:cxn ang="0">
                  <a:pos x="30" y="36"/>
                </a:cxn>
                <a:cxn ang="0">
                  <a:pos x="28" y="32"/>
                </a:cxn>
                <a:cxn ang="0">
                  <a:pos x="28" y="28"/>
                </a:cxn>
                <a:cxn ang="0">
                  <a:pos x="30" y="24"/>
                </a:cxn>
                <a:cxn ang="0">
                  <a:pos x="36" y="22"/>
                </a:cxn>
                <a:cxn ang="0">
                  <a:pos x="44" y="20"/>
                </a:cxn>
              </a:cxnLst>
              <a:rect l="0" t="0" r="r" b="b"/>
              <a:pathLst>
                <a:path w="66" h="56">
                  <a:moveTo>
                    <a:pt x="48" y="0"/>
                  </a:moveTo>
                  <a:lnTo>
                    <a:pt x="48" y="0"/>
                  </a:lnTo>
                  <a:lnTo>
                    <a:pt x="34" y="0"/>
                  </a:lnTo>
                  <a:lnTo>
                    <a:pt x="20" y="6"/>
                  </a:lnTo>
                  <a:lnTo>
                    <a:pt x="14" y="10"/>
                  </a:lnTo>
                  <a:lnTo>
                    <a:pt x="8" y="14"/>
                  </a:lnTo>
                  <a:lnTo>
                    <a:pt x="4" y="20"/>
                  </a:lnTo>
                  <a:lnTo>
                    <a:pt x="2" y="26"/>
                  </a:lnTo>
                  <a:lnTo>
                    <a:pt x="2" y="26"/>
                  </a:lnTo>
                  <a:lnTo>
                    <a:pt x="0" y="34"/>
                  </a:lnTo>
                  <a:lnTo>
                    <a:pt x="2" y="40"/>
                  </a:lnTo>
                  <a:lnTo>
                    <a:pt x="6" y="46"/>
                  </a:lnTo>
                  <a:lnTo>
                    <a:pt x="10" y="50"/>
                  </a:lnTo>
                  <a:lnTo>
                    <a:pt x="16" y="54"/>
                  </a:lnTo>
                  <a:lnTo>
                    <a:pt x="24" y="56"/>
                  </a:lnTo>
                  <a:lnTo>
                    <a:pt x="38" y="56"/>
                  </a:lnTo>
                  <a:lnTo>
                    <a:pt x="38" y="56"/>
                  </a:lnTo>
                  <a:lnTo>
                    <a:pt x="54" y="52"/>
                  </a:lnTo>
                  <a:lnTo>
                    <a:pt x="60" y="48"/>
                  </a:lnTo>
                  <a:lnTo>
                    <a:pt x="64" y="46"/>
                  </a:lnTo>
                  <a:lnTo>
                    <a:pt x="66" y="42"/>
                  </a:lnTo>
                  <a:lnTo>
                    <a:pt x="66" y="42"/>
                  </a:lnTo>
                  <a:lnTo>
                    <a:pt x="66" y="38"/>
                  </a:lnTo>
                  <a:lnTo>
                    <a:pt x="66" y="34"/>
                  </a:lnTo>
                  <a:lnTo>
                    <a:pt x="64" y="32"/>
                  </a:lnTo>
                  <a:lnTo>
                    <a:pt x="60" y="32"/>
                  </a:lnTo>
                  <a:lnTo>
                    <a:pt x="54" y="34"/>
                  </a:lnTo>
                  <a:lnTo>
                    <a:pt x="48" y="36"/>
                  </a:lnTo>
                  <a:lnTo>
                    <a:pt x="48" y="36"/>
                  </a:lnTo>
                  <a:lnTo>
                    <a:pt x="40" y="38"/>
                  </a:lnTo>
                  <a:lnTo>
                    <a:pt x="34" y="38"/>
                  </a:lnTo>
                  <a:lnTo>
                    <a:pt x="30" y="36"/>
                  </a:lnTo>
                  <a:lnTo>
                    <a:pt x="28" y="32"/>
                  </a:lnTo>
                  <a:lnTo>
                    <a:pt x="28" y="28"/>
                  </a:lnTo>
                  <a:lnTo>
                    <a:pt x="30" y="24"/>
                  </a:lnTo>
                  <a:lnTo>
                    <a:pt x="36" y="22"/>
                  </a:lnTo>
                  <a:lnTo>
                    <a:pt x="44" y="2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grpSp>
      <p:sp>
        <p:nvSpPr>
          <p:cNvPr id="258" name="对角圆角矩形 257"/>
          <p:cNvSpPr/>
          <p:nvPr/>
        </p:nvSpPr>
        <p:spPr>
          <a:xfrm>
            <a:off x="747395" y="803910"/>
            <a:ext cx="2703830" cy="3688715"/>
          </a:xfrm>
          <a:prstGeom prst="round2DiagRect">
            <a:avLst/>
          </a:prstGeom>
          <a:solidFill>
            <a:srgbClr val="FDDDD6"/>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endParaRPr lang="zh-CN" altLang="en-US" dirty="0">
              <a:latin typeface="Arial" panose="020B0604020202020204" pitchFamily="34" charset="0"/>
              <a:ea typeface="Arial" panose="020B0604020202020204" pitchFamily="34" charset="0"/>
            </a:endParaRPr>
          </a:p>
        </p:txBody>
      </p:sp>
      <p:grpSp>
        <p:nvGrpSpPr>
          <p:cNvPr id="3" name="组合 285"/>
          <p:cNvGrpSpPr/>
          <p:nvPr/>
        </p:nvGrpSpPr>
        <p:grpSpPr>
          <a:xfrm>
            <a:off x="927100" y="1883410"/>
            <a:ext cx="2428875" cy="2192021"/>
            <a:chOff x="4918915" y="1773235"/>
            <a:chExt cx="3157572" cy="2017290"/>
          </a:xfrm>
        </p:grpSpPr>
        <p:sp>
          <p:nvSpPr>
            <p:cNvPr id="287" name="矩形 286"/>
            <p:cNvSpPr/>
            <p:nvPr/>
          </p:nvSpPr>
          <p:spPr>
            <a:xfrm>
              <a:off x="5372119" y="1836198"/>
              <a:ext cx="402844" cy="306705"/>
            </a:xfrm>
            <a:prstGeom prst="rect">
              <a:avLst/>
            </a:prstGeom>
          </p:spPr>
          <p:txBody>
            <a:bodyPr wrap="square">
              <a:spAutoFit/>
            </a:bodyPr>
            <a:lstStyle/>
            <a:p>
              <a:endParaRPr lang="zh-CN" altLang="en-US" sz="1400" b="1" dirty="0">
                <a:solidFill>
                  <a:srgbClr val="4A3D6D"/>
                </a:solidFill>
                <a:latin typeface="Arial" panose="020B0604020202020204" pitchFamily="34" charset="0"/>
                <a:ea typeface="Arial" panose="020B0604020202020204" pitchFamily="34" charset="0"/>
              </a:endParaRPr>
            </a:p>
          </p:txBody>
        </p:sp>
        <p:sp>
          <p:nvSpPr>
            <p:cNvPr id="288" name="TextBox 46"/>
            <p:cNvSpPr txBox="1"/>
            <p:nvPr/>
          </p:nvSpPr>
          <p:spPr>
            <a:xfrm>
              <a:off x="4918915" y="1773235"/>
              <a:ext cx="3157572" cy="2017290"/>
            </a:xfrm>
            <a:prstGeom prst="rect">
              <a:avLst/>
            </a:prstGeom>
            <a:noFill/>
          </p:spPr>
          <p:txBody>
            <a:bodyPr wrap="square" rtlCol="0">
              <a:spAutoFit/>
            </a:bodyPr>
            <a:lstStyle/>
            <a:p>
              <a:r>
                <a:rPr lang="en-US" sz="1050" dirty="0">
                  <a:solidFill>
                    <a:srgbClr val="4A3D6D"/>
                  </a:solidFill>
                  <a:latin typeface="Arial" panose="020B0604020202020204" pitchFamily="34" charset="0"/>
                  <a:ea typeface="Arial" panose="020B0604020202020204" pitchFamily="34" charset="0"/>
                </a:rPr>
                <a:t> Pe fundalul pandemiei de coronavirus, care a împins multe state să închidă școlile pe o perioadă de mai multe săptămâni, şi eu la rândul meu, ca profesor, am fost provocaț să mă adaptez rapid și să transmit un mesaj important elevilor: învățarea continuă dincolo de școală și cu instrumente online accesibile tuturor și multă determinare, putem face progrese împreună și, mai mult decât oricând, pot încuraja elevii să învețe și să lucreze independent.</a:t>
              </a:r>
            </a:p>
          </p:txBody>
        </p:sp>
      </p:grpSp>
      <p:sp>
        <p:nvSpPr>
          <p:cNvPr id="354" name="对角圆角矩形 353"/>
          <p:cNvSpPr/>
          <p:nvPr/>
        </p:nvSpPr>
        <p:spPr>
          <a:xfrm>
            <a:off x="5667375" y="817880"/>
            <a:ext cx="2857500" cy="3578225"/>
          </a:xfrm>
          <a:prstGeom prst="round2DiagRect">
            <a:avLst/>
          </a:prstGeom>
          <a:solidFill>
            <a:srgbClr val="FDDDD6"/>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endParaRPr lang="zh-CN" altLang="en-US" dirty="0">
              <a:latin typeface="Arial" panose="020B0604020202020204" pitchFamily="34" charset="0"/>
              <a:ea typeface="Arial" panose="020B0604020202020204" pitchFamily="34" charset="0"/>
            </a:endParaRPr>
          </a:p>
        </p:txBody>
      </p:sp>
      <p:sp>
        <p:nvSpPr>
          <p:cNvPr id="357" name="TextBox 46"/>
          <p:cNvSpPr txBox="1"/>
          <p:nvPr/>
        </p:nvSpPr>
        <p:spPr>
          <a:xfrm>
            <a:off x="5878195" y="2042795"/>
            <a:ext cx="2428875" cy="2353310"/>
          </a:xfrm>
          <a:prstGeom prst="rect">
            <a:avLst/>
          </a:prstGeom>
          <a:noFill/>
        </p:spPr>
        <p:txBody>
          <a:bodyPr wrap="square" rtlCol="0">
            <a:spAutoFit/>
          </a:bodyPr>
          <a:lstStyle/>
          <a:p>
            <a:r>
              <a:rPr lang="en-US" sz="1050" dirty="0">
                <a:solidFill>
                  <a:srgbClr val="4A3D6D"/>
                </a:solidFill>
                <a:latin typeface="Arial" panose="020B0604020202020204" pitchFamily="34" charset="0"/>
                <a:ea typeface="Arial" panose="020B0604020202020204" pitchFamily="34" charset="0"/>
              </a:rPr>
              <a:t>Chiar dacă muzeele erau închise din cauza epidemiei de coronavirus care a cuprins întreaga lume, asta nu a însemnat neapărat că viața trebuia să fie plictisitoare.</a:t>
            </a:r>
          </a:p>
          <a:p>
            <a:r>
              <a:rPr lang="en-US" sz="1050" dirty="0">
                <a:solidFill>
                  <a:srgbClr val="4A3D6D"/>
                </a:solidFill>
                <a:latin typeface="Arial" panose="020B0604020202020204" pitchFamily="34" charset="0"/>
                <a:ea typeface="Arial" panose="020B0604020202020204" pitchFamily="34" charset="0"/>
              </a:rPr>
              <a:t>Muzeul Getty din Los Angeles i-a provocat pe consumatorii de artă să posteze fotografii cu ei înșiși, recreând tablourile lor preferate. </a:t>
            </a:r>
          </a:p>
          <a:p>
            <a:r>
              <a:rPr lang="en-US" sz="1050" dirty="0">
                <a:solidFill>
                  <a:srgbClr val="4A3D6D"/>
                </a:solidFill>
                <a:latin typeface="Arial" panose="020B0604020202020204" pitchFamily="34" charset="0"/>
                <a:ea typeface="Arial" panose="020B0604020202020204" pitchFamily="34" charset="0"/>
              </a:rPr>
              <a:t>De asemenea, a mișcat imaginația elevilor mei și împreună am realizat nişte creaţii de excepţie. Lucrările se numesc „QuaranTEEN Art”.</a:t>
            </a:r>
          </a:p>
          <a:p>
            <a:r>
              <a:rPr lang="en-US" sz="1050" dirty="0">
                <a:solidFill>
                  <a:srgbClr val="4A3D6D"/>
                </a:solidFill>
                <a:latin typeface="Arial" panose="020B0604020202020204" pitchFamily="34" charset="0"/>
                <a:ea typeface="Arial" panose="020B0604020202020204" pitchFamily="34" charset="0"/>
              </a:rPr>
              <a:t> </a:t>
            </a:r>
            <a:endParaRPr lang="en-US" altLang="zh-CN" sz="1050" dirty="0">
              <a:solidFill>
                <a:srgbClr val="4A3D6D"/>
              </a:solidFill>
              <a:latin typeface="Arial" panose="020B0604020202020204" pitchFamily="34" charset="0"/>
              <a:ea typeface="Arial" panose="020B0604020202020204" pitchFamily="34" charset="0"/>
            </a:endParaRPr>
          </a:p>
        </p:txBody>
      </p:sp>
      <p:grpSp>
        <p:nvGrpSpPr>
          <p:cNvPr id="2" name="组合 1"/>
          <p:cNvGrpSpPr/>
          <p:nvPr/>
        </p:nvGrpSpPr>
        <p:grpSpPr>
          <a:xfrm>
            <a:off x="3124128" y="49530"/>
            <a:ext cx="2860129" cy="4214841"/>
            <a:chOff x="3140638" y="0"/>
            <a:chExt cx="2860129" cy="4214841"/>
          </a:xfrm>
        </p:grpSpPr>
        <p:sp>
          <p:nvSpPr>
            <p:cNvPr id="256" name="Freeform 5"/>
            <p:cNvSpPr/>
            <p:nvPr/>
          </p:nvSpPr>
          <p:spPr bwMode="auto">
            <a:xfrm>
              <a:off x="4801442" y="1978634"/>
              <a:ext cx="827795" cy="1207083"/>
            </a:xfrm>
            <a:custGeom>
              <a:avLst/>
              <a:gdLst/>
              <a:ahLst/>
              <a:cxnLst>
                <a:cxn ang="0">
                  <a:pos x="568" y="343"/>
                </a:cxn>
                <a:cxn ang="0">
                  <a:pos x="605" y="201"/>
                </a:cxn>
                <a:cxn ang="0">
                  <a:pos x="627" y="95"/>
                </a:cxn>
                <a:cxn ang="0">
                  <a:pos x="635" y="42"/>
                </a:cxn>
                <a:cxn ang="0">
                  <a:pos x="633" y="33"/>
                </a:cxn>
                <a:cxn ang="0">
                  <a:pos x="622" y="23"/>
                </a:cxn>
                <a:cxn ang="0">
                  <a:pos x="599" y="16"/>
                </a:cxn>
                <a:cxn ang="0">
                  <a:pos x="529" y="5"/>
                </a:cxn>
                <a:cxn ang="0">
                  <a:pos x="397" y="0"/>
                </a:cxn>
                <a:cxn ang="0">
                  <a:pos x="374" y="0"/>
                </a:cxn>
                <a:cxn ang="0">
                  <a:pos x="303" y="12"/>
                </a:cxn>
                <a:cxn ang="0">
                  <a:pos x="261" y="25"/>
                </a:cxn>
                <a:cxn ang="0">
                  <a:pos x="219" y="42"/>
                </a:cxn>
                <a:cxn ang="0">
                  <a:pos x="175" y="67"/>
                </a:cxn>
                <a:cxn ang="0">
                  <a:pos x="134" y="99"/>
                </a:cxn>
                <a:cxn ang="0">
                  <a:pos x="99" y="139"/>
                </a:cxn>
                <a:cxn ang="0">
                  <a:pos x="85" y="162"/>
                </a:cxn>
                <a:cxn ang="0">
                  <a:pos x="60" y="208"/>
                </a:cxn>
                <a:cxn ang="0">
                  <a:pos x="41" y="255"/>
                </a:cxn>
                <a:cxn ang="0">
                  <a:pos x="21" y="324"/>
                </a:cxn>
                <a:cxn ang="0">
                  <a:pos x="9" y="410"/>
                </a:cxn>
                <a:cxn ang="0">
                  <a:pos x="7" y="484"/>
                </a:cxn>
                <a:cxn ang="0">
                  <a:pos x="9" y="518"/>
                </a:cxn>
                <a:cxn ang="0">
                  <a:pos x="20" y="632"/>
                </a:cxn>
                <a:cxn ang="0">
                  <a:pos x="39" y="780"/>
                </a:cxn>
                <a:cxn ang="0">
                  <a:pos x="44" y="839"/>
                </a:cxn>
                <a:cxn ang="0">
                  <a:pos x="42" y="890"/>
                </a:cxn>
                <a:cxn ang="0">
                  <a:pos x="32" y="930"/>
                </a:cxn>
                <a:cxn ang="0">
                  <a:pos x="21" y="946"/>
                </a:cxn>
                <a:cxn ang="0">
                  <a:pos x="7" y="960"/>
                </a:cxn>
                <a:cxn ang="0">
                  <a:pos x="2" y="966"/>
                </a:cxn>
                <a:cxn ang="0">
                  <a:pos x="2" y="978"/>
                </a:cxn>
                <a:cxn ang="0">
                  <a:pos x="13" y="990"/>
                </a:cxn>
                <a:cxn ang="0">
                  <a:pos x="44" y="1008"/>
                </a:cxn>
                <a:cxn ang="0">
                  <a:pos x="90" y="1024"/>
                </a:cxn>
                <a:cxn ang="0">
                  <a:pos x="113" y="1031"/>
                </a:cxn>
                <a:cxn ang="0">
                  <a:pos x="226" y="937"/>
                </a:cxn>
                <a:cxn ang="0">
                  <a:pos x="247" y="914"/>
                </a:cxn>
                <a:cxn ang="0">
                  <a:pos x="275" y="752"/>
                </a:cxn>
                <a:cxn ang="0">
                  <a:pos x="305" y="588"/>
                </a:cxn>
                <a:cxn ang="0">
                  <a:pos x="356" y="518"/>
                </a:cxn>
                <a:cxn ang="0">
                  <a:pos x="407" y="456"/>
                </a:cxn>
                <a:cxn ang="0">
                  <a:pos x="414" y="449"/>
                </a:cxn>
                <a:cxn ang="0">
                  <a:pos x="474" y="435"/>
                </a:cxn>
                <a:cxn ang="0">
                  <a:pos x="529" y="423"/>
                </a:cxn>
                <a:cxn ang="0">
                  <a:pos x="538" y="414"/>
                </a:cxn>
                <a:cxn ang="0">
                  <a:pos x="568" y="373"/>
                </a:cxn>
              </a:cxnLst>
              <a:rect l="0" t="0" r="r" b="b"/>
              <a:pathLst>
                <a:path w="635" h="1031">
                  <a:moveTo>
                    <a:pt x="568" y="343"/>
                  </a:moveTo>
                  <a:lnTo>
                    <a:pt x="568" y="343"/>
                  </a:lnTo>
                  <a:lnTo>
                    <a:pt x="580" y="299"/>
                  </a:lnTo>
                  <a:lnTo>
                    <a:pt x="605" y="201"/>
                  </a:lnTo>
                  <a:lnTo>
                    <a:pt x="617" y="146"/>
                  </a:lnTo>
                  <a:lnTo>
                    <a:pt x="627" y="95"/>
                  </a:lnTo>
                  <a:lnTo>
                    <a:pt x="633" y="56"/>
                  </a:lnTo>
                  <a:lnTo>
                    <a:pt x="635" y="42"/>
                  </a:lnTo>
                  <a:lnTo>
                    <a:pt x="633" y="33"/>
                  </a:lnTo>
                  <a:lnTo>
                    <a:pt x="633" y="33"/>
                  </a:lnTo>
                  <a:lnTo>
                    <a:pt x="629" y="28"/>
                  </a:lnTo>
                  <a:lnTo>
                    <a:pt x="622" y="23"/>
                  </a:lnTo>
                  <a:lnTo>
                    <a:pt x="612" y="19"/>
                  </a:lnTo>
                  <a:lnTo>
                    <a:pt x="599" y="16"/>
                  </a:lnTo>
                  <a:lnTo>
                    <a:pt x="566" y="10"/>
                  </a:lnTo>
                  <a:lnTo>
                    <a:pt x="529" y="5"/>
                  </a:lnTo>
                  <a:lnTo>
                    <a:pt x="451" y="2"/>
                  </a:lnTo>
                  <a:lnTo>
                    <a:pt x="397" y="0"/>
                  </a:lnTo>
                  <a:lnTo>
                    <a:pt x="397" y="0"/>
                  </a:lnTo>
                  <a:lnTo>
                    <a:pt x="374" y="0"/>
                  </a:lnTo>
                  <a:lnTo>
                    <a:pt x="342" y="3"/>
                  </a:lnTo>
                  <a:lnTo>
                    <a:pt x="303" y="12"/>
                  </a:lnTo>
                  <a:lnTo>
                    <a:pt x="284" y="17"/>
                  </a:lnTo>
                  <a:lnTo>
                    <a:pt x="261" y="25"/>
                  </a:lnTo>
                  <a:lnTo>
                    <a:pt x="240" y="32"/>
                  </a:lnTo>
                  <a:lnTo>
                    <a:pt x="219" y="42"/>
                  </a:lnTo>
                  <a:lnTo>
                    <a:pt x="196" y="54"/>
                  </a:lnTo>
                  <a:lnTo>
                    <a:pt x="175" y="67"/>
                  </a:lnTo>
                  <a:lnTo>
                    <a:pt x="154" y="83"/>
                  </a:lnTo>
                  <a:lnTo>
                    <a:pt x="134" y="99"/>
                  </a:lnTo>
                  <a:lnTo>
                    <a:pt x="117" y="118"/>
                  </a:lnTo>
                  <a:lnTo>
                    <a:pt x="99" y="139"/>
                  </a:lnTo>
                  <a:lnTo>
                    <a:pt x="99" y="139"/>
                  </a:lnTo>
                  <a:lnTo>
                    <a:pt x="85" y="162"/>
                  </a:lnTo>
                  <a:lnTo>
                    <a:pt x="71" y="185"/>
                  </a:lnTo>
                  <a:lnTo>
                    <a:pt x="60" y="208"/>
                  </a:lnTo>
                  <a:lnTo>
                    <a:pt x="50" y="231"/>
                  </a:lnTo>
                  <a:lnTo>
                    <a:pt x="41" y="255"/>
                  </a:lnTo>
                  <a:lnTo>
                    <a:pt x="34" y="278"/>
                  </a:lnTo>
                  <a:lnTo>
                    <a:pt x="21" y="324"/>
                  </a:lnTo>
                  <a:lnTo>
                    <a:pt x="14" y="368"/>
                  </a:lnTo>
                  <a:lnTo>
                    <a:pt x="9" y="410"/>
                  </a:lnTo>
                  <a:lnTo>
                    <a:pt x="7" y="449"/>
                  </a:lnTo>
                  <a:lnTo>
                    <a:pt x="7" y="484"/>
                  </a:lnTo>
                  <a:lnTo>
                    <a:pt x="7" y="484"/>
                  </a:lnTo>
                  <a:lnTo>
                    <a:pt x="9" y="518"/>
                  </a:lnTo>
                  <a:lnTo>
                    <a:pt x="11" y="555"/>
                  </a:lnTo>
                  <a:lnTo>
                    <a:pt x="20" y="632"/>
                  </a:lnTo>
                  <a:lnTo>
                    <a:pt x="39" y="780"/>
                  </a:lnTo>
                  <a:lnTo>
                    <a:pt x="39" y="780"/>
                  </a:lnTo>
                  <a:lnTo>
                    <a:pt x="42" y="810"/>
                  </a:lnTo>
                  <a:lnTo>
                    <a:pt x="44" y="839"/>
                  </a:lnTo>
                  <a:lnTo>
                    <a:pt x="44" y="865"/>
                  </a:lnTo>
                  <a:lnTo>
                    <a:pt x="42" y="890"/>
                  </a:lnTo>
                  <a:lnTo>
                    <a:pt x="39" y="911"/>
                  </a:lnTo>
                  <a:lnTo>
                    <a:pt x="32" y="930"/>
                  </a:lnTo>
                  <a:lnTo>
                    <a:pt x="27" y="939"/>
                  </a:lnTo>
                  <a:lnTo>
                    <a:pt x="21" y="946"/>
                  </a:lnTo>
                  <a:lnTo>
                    <a:pt x="14" y="953"/>
                  </a:lnTo>
                  <a:lnTo>
                    <a:pt x="7" y="960"/>
                  </a:lnTo>
                  <a:lnTo>
                    <a:pt x="7" y="960"/>
                  </a:lnTo>
                  <a:lnTo>
                    <a:pt x="2" y="966"/>
                  </a:lnTo>
                  <a:lnTo>
                    <a:pt x="0" y="973"/>
                  </a:lnTo>
                  <a:lnTo>
                    <a:pt x="2" y="978"/>
                  </a:lnTo>
                  <a:lnTo>
                    <a:pt x="5" y="985"/>
                  </a:lnTo>
                  <a:lnTo>
                    <a:pt x="13" y="990"/>
                  </a:lnTo>
                  <a:lnTo>
                    <a:pt x="21" y="995"/>
                  </a:lnTo>
                  <a:lnTo>
                    <a:pt x="44" y="1008"/>
                  </a:lnTo>
                  <a:lnTo>
                    <a:pt x="69" y="1017"/>
                  </a:lnTo>
                  <a:lnTo>
                    <a:pt x="90" y="1024"/>
                  </a:lnTo>
                  <a:lnTo>
                    <a:pt x="113" y="1031"/>
                  </a:lnTo>
                  <a:lnTo>
                    <a:pt x="113" y="1031"/>
                  </a:lnTo>
                  <a:lnTo>
                    <a:pt x="180" y="976"/>
                  </a:lnTo>
                  <a:lnTo>
                    <a:pt x="226" y="937"/>
                  </a:lnTo>
                  <a:lnTo>
                    <a:pt x="242" y="921"/>
                  </a:lnTo>
                  <a:lnTo>
                    <a:pt x="247" y="914"/>
                  </a:lnTo>
                  <a:lnTo>
                    <a:pt x="247" y="914"/>
                  </a:lnTo>
                  <a:lnTo>
                    <a:pt x="275" y="752"/>
                  </a:lnTo>
                  <a:lnTo>
                    <a:pt x="305" y="588"/>
                  </a:lnTo>
                  <a:lnTo>
                    <a:pt x="305" y="588"/>
                  </a:lnTo>
                  <a:lnTo>
                    <a:pt x="321" y="564"/>
                  </a:lnTo>
                  <a:lnTo>
                    <a:pt x="356" y="518"/>
                  </a:lnTo>
                  <a:lnTo>
                    <a:pt x="393" y="472"/>
                  </a:lnTo>
                  <a:lnTo>
                    <a:pt x="407" y="456"/>
                  </a:lnTo>
                  <a:lnTo>
                    <a:pt x="414" y="449"/>
                  </a:lnTo>
                  <a:lnTo>
                    <a:pt x="414" y="449"/>
                  </a:lnTo>
                  <a:lnTo>
                    <a:pt x="437" y="444"/>
                  </a:lnTo>
                  <a:lnTo>
                    <a:pt x="474" y="435"/>
                  </a:lnTo>
                  <a:lnTo>
                    <a:pt x="529" y="423"/>
                  </a:lnTo>
                  <a:lnTo>
                    <a:pt x="529" y="423"/>
                  </a:lnTo>
                  <a:lnTo>
                    <a:pt x="532" y="421"/>
                  </a:lnTo>
                  <a:lnTo>
                    <a:pt x="538" y="414"/>
                  </a:lnTo>
                  <a:lnTo>
                    <a:pt x="550" y="398"/>
                  </a:lnTo>
                  <a:lnTo>
                    <a:pt x="568" y="373"/>
                  </a:lnTo>
                  <a:lnTo>
                    <a:pt x="568" y="343"/>
                  </a:lnTo>
                  <a:close/>
                </a:path>
              </a:pathLst>
            </a:custGeom>
            <a:solidFill>
              <a:srgbClr val="F77760"/>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57" name="Freeform 6"/>
            <p:cNvSpPr/>
            <p:nvPr/>
          </p:nvSpPr>
          <p:spPr bwMode="auto">
            <a:xfrm>
              <a:off x="5210777" y="2073468"/>
              <a:ext cx="151219" cy="211913"/>
            </a:xfrm>
            <a:custGeom>
              <a:avLst/>
              <a:gdLst/>
              <a:ahLst/>
              <a:cxnLst>
                <a:cxn ang="0">
                  <a:pos x="0" y="120"/>
                </a:cxn>
                <a:cxn ang="0">
                  <a:pos x="95" y="0"/>
                </a:cxn>
                <a:cxn ang="0">
                  <a:pos x="116" y="181"/>
                </a:cxn>
                <a:cxn ang="0">
                  <a:pos x="0" y="120"/>
                </a:cxn>
              </a:cxnLst>
              <a:rect l="0" t="0" r="r" b="b"/>
              <a:pathLst>
                <a:path w="116" h="181">
                  <a:moveTo>
                    <a:pt x="0" y="120"/>
                  </a:moveTo>
                  <a:lnTo>
                    <a:pt x="95" y="0"/>
                  </a:lnTo>
                  <a:lnTo>
                    <a:pt x="116" y="181"/>
                  </a:lnTo>
                  <a:lnTo>
                    <a:pt x="0" y="120"/>
                  </a:lnTo>
                  <a:close/>
                </a:path>
              </a:pathLst>
            </a:custGeom>
            <a:solidFill>
              <a:srgbClr val="9F5630"/>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59" name="Freeform 7"/>
            <p:cNvSpPr/>
            <p:nvPr/>
          </p:nvSpPr>
          <p:spPr bwMode="auto">
            <a:xfrm>
              <a:off x="5210777" y="2073468"/>
              <a:ext cx="151219" cy="211913"/>
            </a:xfrm>
            <a:custGeom>
              <a:avLst/>
              <a:gdLst/>
              <a:ahLst/>
              <a:cxnLst>
                <a:cxn ang="0">
                  <a:pos x="0" y="120"/>
                </a:cxn>
                <a:cxn ang="0">
                  <a:pos x="95" y="0"/>
                </a:cxn>
                <a:cxn ang="0">
                  <a:pos x="116" y="181"/>
                </a:cxn>
              </a:cxnLst>
              <a:rect l="0" t="0" r="r" b="b"/>
              <a:pathLst>
                <a:path w="116" h="181">
                  <a:moveTo>
                    <a:pt x="0" y="120"/>
                  </a:moveTo>
                  <a:lnTo>
                    <a:pt x="95" y="0"/>
                  </a:lnTo>
                  <a:lnTo>
                    <a:pt x="116" y="181"/>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60" name="Freeform 8"/>
            <p:cNvSpPr/>
            <p:nvPr/>
          </p:nvSpPr>
          <p:spPr bwMode="auto">
            <a:xfrm>
              <a:off x="5337228" y="2157765"/>
              <a:ext cx="183810" cy="213084"/>
            </a:xfrm>
            <a:custGeom>
              <a:avLst/>
              <a:gdLst/>
              <a:ahLst/>
              <a:cxnLst>
                <a:cxn ang="0">
                  <a:pos x="0" y="92"/>
                </a:cxn>
                <a:cxn ang="0">
                  <a:pos x="141" y="0"/>
                </a:cxn>
                <a:cxn ang="0">
                  <a:pos x="123" y="182"/>
                </a:cxn>
                <a:cxn ang="0">
                  <a:pos x="0" y="92"/>
                </a:cxn>
              </a:cxnLst>
              <a:rect l="0" t="0" r="r" b="b"/>
              <a:pathLst>
                <a:path w="141" h="182">
                  <a:moveTo>
                    <a:pt x="0" y="92"/>
                  </a:moveTo>
                  <a:lnTo>
                    <a:pt x="141" y="0"/>
                  </a:lnTo>
                  <a:lnTo>
                    <a:pt x="123" y="182"/>
                  </a:lnTo>
                  <a:lnTo>
                    <a:pt x="0" y="92"/>
                  </a:lnTo>
                  <a:close/>
                </a:path>
              </a:pathLst>
            </a:custGeom>
            <a:solidFill>
              <a:srgbClr val="9F5630"/>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61" name="Freeform 9"/>
            <p:cNvSpPr/>
            <p:nvPr/>
          </p:nvSpPr>
          <p:spPr bwMode="auto">
            <a:xfrm>
              <a:off x="5337228" y="2157765"/>
              <a:ext cx="183810" cy="213084"/>
            </a:xfrm>
            <a:custGeom>
              <a:avLst/>
              <a:gdLst/>
              <a:ahLst/>
              <a:cxnLst>
                <a:cxn ang="0">
                  <a:pos x="0" y="92"/>
                </a:cxn>
                <a:cxn ang="0">
                  <a:pos x="141" y="0"/>
                </a:cxn>
                <a:cxn ang="0">
                  <a:pos x="123" y="182"/>
                </a:cxn>
              </a:cxnLst>
              <a:rect l="0" t="0" r="r" b="b"/>
              <a:pathLst>
                <a:path w="141" h="182">
                  <a:moveTo>
                    <a:pt x="0" y="92"/>
                  </a:moveTo>
                  <a:lnTo>
                    <a:pt x="141" y="0"/>
                  </a:lnTo>
                  <a:lnTo>
                    <a:pt x="123" y="182"/>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62" name="Freeform 10"/>
            <p:cNvSpPr/>
            <p:nvPr/>
          </p:nvSpPr>
          <p:spPr bwMode="auto">
            <a:xfrm>
              <a:off x="4827515" y="2240891"/>
              <a:ext cx="281581" cy="790283"/>
            </a:xfrm>
            <a:custGeom>
              <a:avLst/>
              <a:gdLst/>
              <a:ahLst/>
              <a:cxnLst>
                <a:cxn ang="0">
                  <a:pos x="116" y="675"/>
                </a:cxn>
                <a:cxn ang="0">
                  <a:pos x="26" y="604"/>
                </a:cxn>
                <a:cxn ang="0">
                  <a:pos x="111" y="548"/>
                </a:cxn>
                <a:cxn ang="0">
                  <a:pos x="14" y="505"/>
                </a:cxn>
                <a:cxn ang="0">
                  <a:pos x="116" y="445"/>
                </a:cxn>
                <a:cxn ang="0">
                  <a:pos x="8" y="408"/>
                </a:cxn>
                <a:cxn ang="0">
                  <a:pos x="114" y="340"/>
                </a:cxn>
                <a:cxn ang="0">
                  <a:pos x="0" y="296"/>
                </a:cxn>
                <a:cxn ang="0">
                  <a:pos x="114" y="232"/>
                </a:cxn>
                <a:cxn ang="0">
                  <a:pos x="10" y="142"/>
                </a:cxn>
                <a:cxn ang="0">
                  <a:pos x="149" y="119"/>
                </a:cxn>
                <a:cxn ang="0">
                  <a:pos x="155" y="114"/>
                </a:cxn>
                <a:cxn ang="0">
                  <a:pos x="63" y="0"/>
                </a:cxn>
                <a:cxn ang="0">
                  <a:pos x="216" y="16"/>
                </a:cxn>
                <a:cxn ang="0">
                  <a:pos x="116" y="675"/>
                </a:cxn>
              </a:cxnLst>
              <a:rect l="0" t="0" r="r" b="b"/>
              <a:pathLst>
                <a:path w="216" h="675">
                  <a:moveTo>
                    <a:pt x="116" y="675"/>
                  </a:moveTo>
                  <a:lnTo>
                    <a:pt x="26" y="604"/>
                  </a:lnTo>
                  <a:lnTo>
                    <a:pt x="111" y="548"/>
                  </a:lnTo>
                  <a:lnTo>
                    <a:pt x="14" y="505"/>
                  </a:lnTo>
                  <a:lnTo>
                    <a:pt x="116" y="445"/>
                  </a:lnTo>
                  <a:lnTo>
                    <a:pt x="8" y="408"/>
                  </a:lnTo>
                  <a:lnTo>
                    <a:pt x="114" y="340"/>
                  </a:lnTo>
                  <a:lnTo>
                    <a:pt x="0" y="296"/>
                  </a:lnTo>
                  <a:lnTo>
                    <a:pt x="114" y="232"/>
                  </a:lnTo>
                  <a:lnTo>
                    <a:pt x="10" y="142"/>
                  </a:lnTo>
                  <a:lnTo>
                    <a:pt x="149" y="119"/>
                  </a:lnTo>
                  <a:lnTo>
                    <a:pt x="155" y="114"/>
                  </a:lnTo>
                  <a:lnTo>
                    <a:pt x="63" y="0"/>
                  </a:lnTo>
                  <a:lnTo>
                    <a:pt x="216" y="16"/>
                  </a:lnTo>
                  <a:lnTo>
                    <a:pt x="116" y="675"/>
                  </a:lnTo>
                  <a:close/>
                </a:path>
              </a:pathLst>
            </a:custGeom>
            <a:solidFill>
              <a:srgbClr val="9F5630"/>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63" name="Freeform 11"/>
            <p:cNvSpPr/>
            <p:nvPr/>
          </p:nvSpPr>
          <p:spPr bwMode="auto">
            <a:xfrm>
              <a:off x="4827515" y="2240891"/>
              <a:ext cx="281581" cy="790283"/>
            </a:xfrm>
            <a:custGeom>
              <a:avLst/>
              <a:gdLst/>
              <a:ahLst/>
              <a:cxnLst>
                <a:cxn ang="0">
                  <a:pos x="116" y="675"/>
                </a:cxn>
                <a:cxn ang="0">
                  <a:pos x="26" y="604"/>
                </a:cxn>
                <a:cxn ang="0">
                  <a:pos x="111" y="548"/>
                </a:cxn>
                <a:cxn ang="0">
                  <a:pos x="14" y="505"/>
                </a:cxn>
                <a:cxn ang="0">
                  <a:pos x="116" y="445"/>
                </a:cxn>
                <a:cxn ang="0">
                  <a:pos x="8" y="408"/>
                </a:cxn>
                <a:cxn ang="0">
                  <a:pos x="114" y="340"/>
                </a:cxn>
                <a:cxn ang="0">
                  <a:pos x="0" y="296"/>
                </a:cxn>
                <a:cxn ang="0">
                  <a:pos x="114" y="232"/>
                </a:cxn>
                <a:cxn ang="0">
                  <a:pos x="10" y="142"/>
                </a:cxn>
                <a:cxn ang="0">
                  <a:pos x="149" y="119"/>
                </a:cxn>
                <a:cxn ang="0">
                  <a:pos x="155" y="114"/>
                </a:cxn>
                <a:cxn ang="0">
                  <a:pos x="63" y="0"/>
                </a:cxn>
                <a:cxn ang="0">
                  <a:pos x="216" y="16"/>
                </a:cxn>
              </a:cxnLst>
              <a:rect l="0" t="0" r="r" b="b"/>
              <a:pathLst>
                <a:path w="216" h="675">
                  <a:moveTo>
                    <a:pt x="116" y="675"/>
                  </a:moveTo>
                  <a:lnTo>
                    <a:pt x="26" y="604"/>
                  </a:lnTo>
                  <a:lnTo>
                    <a:pt x="111" y="548"/>
                  </a:lnTo>
                  <a:lnTo>
                    <a:pt x="14" y="505"/>
                  </a:lnTo>
                  <a:lnTo>
                    <a:pt x="116" y="445"/>
                  </a:lnTo>
                  <a:lnTo>
                    <a:pt x="8" y="408"/>
                  </a:lnTo>
                  <a:lnTo>
                    <a:pt x="114" y="340"/>
                  </a:lnTo>
                  <a:lnTo>
                    <a:pt x="0" y="296"/>
                  </a:lnTo>
                  <a:lnTo>
                    <a:pt x="114" y="232"/>
                  </a:lnTo>
                  <a:lnTo>
                    <a:pt x="10" y="142"/>
                  </a:lnTo>
                  <a:lnTo>
                    <a:pt x="149" y="119"/>
                  </a:lnTo>
                  <a:lnTo>
                    <a:pt x="155" y="114"/>
                  </a:lnTo>
                  <a:lnTo>
                    <a:pt x="63" y="0"/>
                  </a:lnTo>
                  <a:lnTo>
                    <a:pt x="216" y="16"/>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64" name="Freeform 12"/>
            <p:cNvSpPr/>
            <p:nvPr/>
          </p:nvSpPr>
          <p:spPr bwMode="auto">
            <a:xfrm>
              <a:off x="4912249" y="2890679"/>
              <a:ext cx="112111" cy="114737"/>
            </a:xfrm>
            <a:custGeom>
              <a:avLst/>
              <a:gdLst/>
              <a:ahLst/>
              <a:cxnLst>
                <a:cxn ang="0">
                  <a:pos x="61" y="98"/>
                </a:cxn>
                <a:cxn ang="0">
                  <a:pos x="0" y="54"/>
                </a:cxn>
                <a:cxn ang="0">
                  <a:pos x="86" y="0"/>
                </a:cxn>
                <a:cxn ang="0">
                  <a:pos x="61" y="98"/>
                </a:cxn>
              </a:cxnLst>
              <a:rect l="0" t="0" r="r" b="b"/>
              <a:pathLst>
                <a:path w="86" h="98">
                  <a:moveTo>
                    <a:pt x="61" y="98"/>
                  </a:moveTo>
                  <a:lnTo>
                    <a:pt x="0" y="54"/>
                  </a:lnTo>
                  <a:lnTo>
                    <a:pt x="86" y="0"/>
                  </a:lnTo>
                  <a:lnTo>
                    <a:pt x="61" y="98"/>
                  </a:lnTo>
                  <a:close/>
                </a:path>
              </a:pathLst>
            </a:custGeom>
            <a:solidFill>
              <a:srgbClr val="FFDC66"/>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65" name="Freeform 13"/>
            <p:cNvSpPr/>
            <p:nvPr/>
          </p:nvSpPr>
          <p:spPr bwMode="auto">
            <a:xfrm>
              <a:off x="4912249" y="2890679"/>
              <a:ext cx="112111" cy="114737"/>
            </a:xfrm>
            <a:custGeom>
              <a:avLst/>
              <a:gdLst/>
              <a:ahLst/>
              <a:cxnLst>
                <a:cxn ang="0">
                  <a:pos x="61" y="98"/>
                </a:cxn>
                <a:cxn ang="0">
                  <a:pos x="0" y="54"/>
                </a:cxn>
                <a:cxn ang="0">
                  <a:pos x="86" y="0"/>
                </a:cxn>
              </a:cxnLst>
              <a:rect l="0" t="0" r="r" b="b"/>
              <a:pathLst>
                <a:path w="86" h="98">
                  <a:moveTo>
                    <a:pt x="61" y="98"/>
                  </a:moveTo>
                  <a:lnTo>
                    <a:pt x="0" y="54"/>
                  </a:lnTo>
                  <a:lnTo>
                    <a:pt x="8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66" name="Freeform 14"/>
            <p:cNvSpPr/>
            <p:nvPr/>
          </p:nvSpPr>
          <p:spPr bwMode="auto">
            <a:xfrm>
              <a:off x="4909642" y="2777112"/>
              <a:ext cx="108200" cy="97175"/>
            </a:xfrm>
            <a:custGeom>
              <a:avLst/>
              <a:gdLst/>
              <a:ahLst/>
              <a:cxnLst>
                <a:cxn ang="0">
                  <a:pos x="83" y="83"/>
                </a:cxn>
                <a:cxn ang="0">
                  <a:pos x="0" y="44"/>
                </a:cxn>
                <a:cxn ang="0">
                  <a:pos x="78" y="0"/>
                </a:cxn>
                <a:cxn ang="0">
                  <a:pos x="83" y="83"/>
                </a:cxn>
              </a:cxnLst>
              <a:rect l="0" t="0" r="r" b="b"/>
              <a:pathLst>
                <a:path w="83" h="83">
                  <a:moveTo>
                    <a:pt x="83" y="83"/>
                  </a:moveTo>
                  <a:lnTo>
                    <a:pt x="0" y="44"/>
                  </a:lnTo>
                  <a:lnTo>
                    <a:pt x="78" y="0"/>
                  </a:lnTo>
                  <a:lnTo>
                    <a:pt x="83" y="83"/>
                  </a:lnTo>
                  <a:close/>
                </a:path>
              </a:pathLst>
            </a:custGeom>
            <a:solidFill>
              <a:srgbClr val="FFDC66"/>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67" name="Freeform 15"/>
            <p:cNvSpPr/>
            <p:nvPr/>
          </p:nvSpPr>
          <p:spPr bwMode="auto">
            <a:xfrm>
              <a:off x="4909642" y="2777112"/>
              <a:ext cx="108200" cy="97175"/>
            </a:xfrm>
            <a:custGeom>
              <a:avLst/>
              <a:gdLst/>
              <a:ahLst/>
              <a:cxnLst>
                <a:cxn ang="0">
                  <a:pos x="83" y="83"/>
                </a:cxn>
                <a:cxn ang="0">
                  <a:pos x="0" y="44"/>
                </a:cxn>
                <a:cxn ang="0">
                  <a:pos x="78" y="0"/>
                </a:cxn>
              </a:cxnLst>
              <a:rect l="0" t="0" r="r" b="b"/>
              <a:pathLst>
                <a:path w="83" h="83">
                  <a:moveTo>
                    <a:pt x="83" y="83"/>
                  </a:moveTo>
                  <a:lnTo>
                    <a:pt x="0" y="44"/>
                  </a:lnTo>
                  <a:lnTo>
                    <a:pt x="7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68" name="Freeform 16"/>
            <p:cNvSpPr/>
            <p:nvPr/>
          </p:nvSpPr>
          <p:spPr bwMode="auto">
            <a:xfrm>
              <a:off x="4897910" y="2657692"/>
              <a:ext cx="126451" cy="94834"/>
            </a:xfrm>
            <a:custGeom>
              <a:avLst/>
              <a:gdLst/>
              <a:ahLst/>
              <a:cxnLst>
                <a:cxn ang="0">
                  <a:pos x="97" y="81"/>
                </a:cxn>
                <a:cxn ang="0">
                  <a:pos x="0" y="47"/>
                </a:cxn>
                <a:cxn ang="0">
                  <a:pos x="78" y="0"/>
                </a:cxn>
                <a:cxn ang="0">
                  <a:pos x="97" y="81"/>
                </a:cxn>
              </a:cxnLst>
              <a:rect l="0" t="0" r="r" b="b"/>
              <a:pathLst>
                <a:path w="97" h="81">
                  <a:moveTo>
                    <a:pt x="97" y="81"/>
                  </a:moveTo>
                  <a:lnTo>
                    <a:pt x="0" y="47"/>
                  </a:lnTo>
                  <a:lnTo>
                    <a:pt x="78" y="0"/>
                  </a:lnTo>
                  <a:lnTo>
                    <a:pt x="97" y="81"/>
                  </a:lnTo>
                  <a:close/>
                </a:path>
              </a:pathLst>
            </a:custGeom>
            <a:solidFill>
              <a:srgbClr val="FFDC66"/>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69" name="Freeform 17"/>
            <p:cNvSpPr/>
            <p:nvPr/>
          </p:nvSpPr>
          <p:spPr bwMode="auto">
            <a:xfrm>
              <a:off x="4897910" y="2657692"/>
              <a:ext cx="126451" cy="94834"/>
            </a:xfrm>
            <a:custGeom>
              <a:avLst/>
              <a:gdLst/>
              <a:ahLst/>
              <a:cxnLst>
                <a:cxn ang="0">
                  <a:pos x="97" y="81"/>
                </a:cxn>
                <a:cxn ang="0">
                  <a:pos x="0" y="47"/>
                </a:cxn>
                <a:cxn ang="0">
                  <a:pos x="78" y="0"/>
                </a:cxn>
              </a:cxnLst>
              <a:rect l="0" t="0" r="r" b="b"/>
              <a:pathLst>
                <a:path w="97" h="81">
                  <a:moveTo>
                    <a:pt x="97" y="81"/>
                  </a:moveTo>
                  <a:lnTo>
                    <a:pt x="0" y="47"/>
                  </a:lnTo>
                  <a:lnTo>
                    <a:pt x="7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70" name="Freeform 18"/>
            <p:cNvSpPr/>
            <p:nvPr/>
          </p:nvSpPr>
          <p:spPr bwMode="auto">
            <a:xfrm>
              <a:off x="4888784" y="2523051"/>
              <a:ext cx="122540" cy="97175"/>
            </a:xfrm>
            <a:custGeom>
              <a:avLst/>
              <a:gdLst/>
              <a:ahLst/>
              <a:cxnLst>
                <a:cxn ang="0">
                  <a:pos x="94" y="83"/>
                </a:cxn>
                <a:cxn ang="0">
                  <a:pos x="0" y="51"/>
                </a:cxn>
                <a:cxn ang="0">
                  <a:pos x="88" y="0"/>
                </a:cxn>
                <a:cxn ang="0">
                  <a:pos x="94" y="83"/>
                </a:cxn>
              </a:cxnLst>
              <a:rect l="0" t="0" r="r" b="b"/>
              <a:pathLst>
                <a:path w="94" h="83">
                  <a:moveTo>
                    <a:pt x="94" y="83"/>
                  </a:moveTo>
                  <a:lnTo>
                    <a:pt x="0" y="51"/>
                  </a:lnTo>
                  <a:lnTo>
                    <a:pt x="88" y="0"/>
                  </a:lnTo>
                  <a:lnTo>
                    <a:pt x="94" y="83"/>
                  </a:lnTo>
                  <a:close/>
                </a:path>
              </a:pathLst>
            </a:custGeom>
            <a:solidFill>
              <a:srgbClr val="FFDC66"/>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71" name="Freeform 19"/>
            <p:cNvSpPr/>
            <p:nvPr/>
          </p:nvSpPr>
          <p:spPr bwMode="auto">
            <a:xfrm>
              <a:off x="4888784" y="2523051"/>
              <a:ext cx="122540" cy="97175"/>
            </a:xfrm>
            <a:custGeom>
              <a:avLst/>
              <a:gdLst/>
              <a:ahLst/>
              <a:cxnLst>
                <a:cxn ang="0">
                  <a:pos x="94" y="83"/>
                </a:cxn>
                <a:cxn ang="0">
                  <a:pos x="0" y="51"/>
                </a:cxn>
                <a:cxn ang="0">
                  <a:pos x="88" y="0"/>
                </a:cxn>
              </a:cxnLst>
              <a:rect l="0" t="0" r="r" b="b"/>
              <a:pathLst>
                <a:path w="94" h="83">
                  <a:moveTo>
                    <a:pt x="94" y="83"/>
                  </a:moveTo>
                  <a:lnTo>
                    <a:pt x="0" y="51"/>
                  </a:lnTo>
                  <a:lnTo>
                    <a:pt x="88"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72" name="Freeform 20"/>
            <p:cNvSpPr/>
            <p:nvPr/>
          </p:nvSpPr>
          <p:spPr bwMode="auto">
            <a:xfrm>
              <a:off x="4895302" y="2407143"/>
              <a:ext cx="144701" cy="93663"/>
            </a:xfrm>
            <a:custGeom>
              <a:avLst/>
              <a:gdLst/>
              <a:ahLst/>
              <a:cxnLst>
                <a:cxn ang="0">
                  <a:pos x="90" y="80"/>
                </a:cxn>
                <a:cxn ang="0">
                  <a:pos x="0" y="13"/>
                </a:cxn>
                <a:cxn ang="0">
                  <a:pos x="111" y="0"/>
                </a:cxn>
                <a:cxn ang="0">
                  <a:pos x="90" y="80"/>
                </a:cxn>
              </a:cxnLst>
              <a:rect l="0" t="0" r="r" b="b"/>
              <a:pathLst>
                <a:path w="111" h="80">
                  <a:moveTo>
                    <a:pt x="90" y="80"/>
                  </a:moveTo>
                  <a:lnTo>
                    <a:pt x="0" y="13"/>
                  </a:lnTo>
                  <a:lnTo>
                    <a:pt x="111" y="0"/>
                  </a:lnTo>
                  <a:lnTo>
                    <a:pt x="90" y="80"/>
                  </a:lnTo>
                  <a:close/>
                </a:path>
              </a:pathLst>
            </a:custGeom>
            <a:solidFill>
              <a:srgbClr val="FFDC66"/>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73" name="Freeform 21"/>
            <p:cNvSpPr/>
            <p:nvPr/>
          </p:nvSpPr>
          <p:spPr bwMode="auto">
            <a:xfrm>
              <a:off x="4895302" y="2407143"/>
              <a:ext cx="144701" cy="93663"/>
            </a:xfrm>
            <a:custGeom>
              <a:avLst/>
              <a:gdLst/>
              <a:ahLst/>
              <a:cxnLst>
                <a:cxn ang="0">
                  <a:pos x="90" y="80"/>
                </a:cxn>
                <a:cxn ang="0">
                  <a:pos x="0" y="13"/>
                </a:cxn>
                <a:cxn ang="0">
                  <a:pos x="111" y="0"/>
                </a:cxn>
              </a:cxnLst>
              <a:rect l="0" t="0" r="r" b="b"/>
              <a:pathLst>
                <a:path w="111" h="80">
                  <a:moveTo>
                    <a:pt x="90" y="80"/>
                  </a:moveTo>
                  <a:lnTo>
                    <a:pt x="0" y="13"/>
                  </a:lnTo>
                  <a:lnTo>
                    <a:pt x="111"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74" name="Freeform 22"/>
            <p:cNvSpPr/>
            <p:nvPr/>
          </p:nvSpPr>
          <p:spPr bwMode="auto">
            <a:xfrm>
              <a:off x="4969608" y="2273673"/>
              <a:ext cx="129058" cy="86638"/>
            </a:xfrm>
            <a:custGeom>
              <a:avLst/>
              <a:gdLst/>
              <a:ahLst/>
              <a:cxnLst>
                <a:cxn ang="0">
                  <a:pos x="69" y="74"/>
                </a:cxn>
                <a:cxn ang="0">
                  <a:pos x="0" y="0"/>
                </a:cxn>
                <a:cxn ang="0">
                  <a:pos x="99" y="10"/>
                </a:cxn>
                <a:cxn ang="0">
                  <a:pos x="69" y="74"/>
                </a:cxn>
              </a:cxnLst>
              <a:rect l="0" t="0" r="r" b="b"/>
              <a:pathLst>
                <a:path w="99" h="74">
                  <a:moveTo>
                    <a:pt x="69" y="74"/>
                  </a:moveTo>
                  <a:lnTo>
                    <a:pt x="0" y="0"/>
                  </a:lnTo>
                  <a:lnTo>
                    <a:pt x="99" y="10"/>
                  </a:lnTo>
                  <a:lnTo>
                    <a:pt x="69" y="74"/>
                  </a:lnTo>
                  <a:close/>
                </a:path>
              </a:pathLst>
            </a:custGeom>
            <a:solidFill>
              <a:srgbClr val="FFDC66"/>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75" name="Freeform 23"/>
            <p:cNvSpPr/>
            <p:nvPr/>
          </p:nvSpPr>
          <p:spPr bwMode="auto">
            <a:xfrm>
              <a:off x="4969608" y="2273673"/>
              <a:ext cx="129058" cy="86638"/>
            </a:xfrm>
            <a:custGeom>
              <a:avLst/>
              <a:gdLst/>
              <a:ahLst/>
              <a:cxnLst>
                <a:cxn ang="0">
                  <a:pos x="69" y="74"/>
                </a:cxn>
                <a:cxn ang="0">
                  <a:pos x="0" y="0"/>
                </a:cxn>
                <a:cxn ang="0">
                  <a:pos x="99" y="10"/>
                </a:cxn>
              </a:cxnLst>
              <a:rect l="0" t="0" r="r" b="b"/>
              <a:pathLst>
                <a:path w="99" h="74">
                  <a:moveTo>
                    <a:pt x="69" y="74"/>
                  </a:moveTo>
                  <a:lnTo>
                    <a:pt x="0" y="0"/>
                  </a:lnTo>
                  <a:lnTo>
                    <a:pt x="99" y="1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76" name="Freeform 24"/>
            <p:cNvSpPr/>
            <p:nvPr/>
          </p:nvSpPr>
          <p:spPr bwMode="auto">
            <a:xfrm>
              <a:off x="5217295" y="2135520"/>
              <a:ext cx="119932" cy="132299"/>
            </a:xfrm>
            <a:custGeom>
              <a:avLst/>
              <a:gdLst/>
              <a:ahLst/>
              <a:cxnLst>
                <a:cxn ang="0">
                  <a:pos x="0" y="84"/>
                </a:cxn>
                <a:cxn ang="0">
                  <a:pos x="72" y="0"/>
                </a:cxn>
                <a:cxn ang="0">
                  <a:pos x="92" y="113"/>
                </a:cxn>
                <a:cxn ang="0">
                  <a:pos x="0" y="84"/>
                </a:cxn>
              </a:cxnLst>
              <a:rect l="0" t="0" r="r" b="b"/>
              <a:pathLst>
                <a:path w="92" h="113">
                  <a:moveTo>
                    <a:pt x="0" y="84"/>
                  </a:moveTo>
                  <a:lnTo>
                    <a:pt x="72" y="0"/>
                  </a:lnTo>
                  <a:lnTo>
                    <a:pt x="92" y="113"/>
                  </a:lnTo>
                  <a:lnTo>
                    <a:pt x="0" y="84"/>
                  </a:lnTo>
                  <a:close/>
                </a:path>
              </a:pathLst>
            </a:custGeom>
            <a:solidFill>
              <a:srgbClr val="FFDC66"/>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77" name="Freeform 25"/>
            <p:cNvSpPr/>
            <p:nvPr/>
          </p:nvSpPr>
          <p:spPr bwMode="auto">
            <a:xfrm>
              <a:off x="5217295" y="2135520"/>
              <a:ext cx="119932" cy="132299"/>
            </a:xfrm>
            <a:custGeom>
              <a:avLst/>
              <a:gdLst/>
              <a:ahLst/>
              <a:cxnLst>
                <a:cxn ang="0">
                  <a:pos x="0" y="84"/>
                </a:cxn>
                <a:cxn ang="0">
                  <a:pos x="72" y="0"/>
                </a:cxn>
                <a:cxn ang="0">
                  <a:pos x="92" y="113"/>
                </a:cxn>
              </a:cxnLst>
              <a:rect l="0" t="0" r="r" b="b"/>
              <a:pathLst>
                <a:path w="92" h="113">
                  <a:moveTo>
                    <a:pt x="0" y="84"/>
                  </a:moveTo>
                  <a:lnTo>
                    <a:pt x="72" y="0"/>
                  </a:lnTo>
                  <a:lnTo>
                    <a:pt x="92" y="113"/>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78" name="Freeform 26"/>
            <p:cNvSpPr/>
            <p:nvPr/>
          </p:nvSpPr>
          <p:spPr bwMode="auto">
            <a:xfrm>
              <a:off x="5361996" y="2224500"/>
              <a:ext cx="112111" cy="133470"/>
            </a:xfrm>
            <a:custGeom>
              <a:avLst/>
              <a:gdLst/>
              <a:ahLst/>
              <a:cxnLst>
                <a:cxn ang="0">
                  <a:pos x="0" y="42"/>
                </a:cxn>
                <a:cxn ang="0">
                  <a:pos x="86" y="0"/>
                </a:cxn>
                <a:cxn ang="0">
                  <a:pos x="83" y="114"/>
                </a:cxn>
                <a:cxn ang="0">
                  <a:pos x="0" y="42"/>
                </a:cxn>
              </a:cxnLst>
              <a:rect l="0" t="0" r="r" b="b"/>
              <a:pathLst>
                <a:path w="86" h="114">
                  <a:moveTo>
                    <a:pt x="0" y="42"/>
                  </a:moveTo>
                  <a:lnTo>
                    <a:pt x="86" y="0"/>
                  </a:lnTo>
                  <a:lnTo>
                    <a:pt x="83" y="114"/>
                  </a:lnTo>
                  <a:lnTo>
                    <a:pt x="0" y="42"/>
                  </a:lnTo>
                  <a:close/>
                </a:path>
              </a:pathLst>
            </a:custGeom>
            <a:solidFill>
              <a:srgbClr val="FFDC66"/>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79" name="Freeform 27"/>
            <p:cNvSpPr/>
            <p:nvPr/>
          </p:nvSpPr>
          <p:spPr bwMode="auto">
            <a:xfrm>
              <a:off x="5361996" y="2224500"/>
              <a:ext cx="112111" cy="133470"/>
            </a:xfrm>
            <a:custGeom>
              <a:avLst/>
              <a:gdLst/>
              <a:ahLst/>
              <a:cxnLst>
                <a:cxn ang="0">
                  <a:pos x="0" y="42"/>
                </a:cxn>
                <a:cxn ang="0">
                  <a:pos x="86" y="0"/>
                </a:cxn>
                <a:cxn ang="0">
                  <a:pos x="83" y="114"/>
                </a:cxn>
              </a:cxnLst>
              <a:rect l="0" t="0" r="r" b="b"/>
              <a:pathLst>
                <a:path w="86" h="114">
                  <a:moveTo>
                    <a:pt x="0" y="42"/>
                  </a:moveTo>
                  <a:lnTo>
                    <a:pt x="86" y="0"/>
                  </a:lnTo>
                  <a:lnTo>
                    <a:pt x="83" y="114"/>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22" name="Freeform 68"/>
            <p:cNvSpPr/>
            <p:nvPr/>
          </p:nvSpPr>
          <p:spPr bwMode="auto">
            <a:xfrm>
              <a:off x="3140638" y="3255965"/>
              <a:ext cx="29983" cy="141665"/>
            </a:xfrm>
            <a:custGeom>
              <a:avLst/>
              <a:gdLst/>
              <a:ahLst/>
              <a:cxnLst>
                <a:cxn ang="0">
                  <a:pos x="0" y="0"/>
                </a:cxn>
                <a:cxn ang="0">
                  <a:pos x="0" y="0"/>
                </a:cxn>
                <a:cxn ang="0">
                  <a:pos x="0" y="10"/>
                </a:cxn>
                <a:cxn ang="0">
                  <a:pos x="0" y="38"/>
                </a:cxn>
                <a:cxn ang="0">
                  <a:pos x="2" y="56"/>
                </a:cxn>
                <a:cxn ang="0">
                  <a:pos x="7" y="77"/>
                </a:cxn>
                <a:cxn ang="0">
                  <a:pos x="14" y="98"/>
                </a:cxn>
                <a:cxn ang="0">
                  <a:pos x="23" y="121"/>
                </a:cxn>
                <a:cxn ang="0">
                  <a:pos x="13" y="10"/>
                </a:cxn>
                <a:cxn ang="0">
                  <a:pos x="13" y="10"/>
                </a:cxn>
                <a:cxn ang="0">
                  <a:pos x="0" y="0"/>
                </a:cxn>
                <a:cxn ang="0">
                  <a:pos x="0" y="0"/>
                </a:cxn>
              </a:cxnLst>
              <a:rect l="0" t="0" r="r" b="b"/>
              <a:pathLst>
                <a:path w="23" h="121">
                  <a:moveTo>
                    <a:pt x="0" y="0"/>
                  </a:moveTo>
                  <a:lnTo>
                    <a:pt x="0" y="0"/>
                  </a:lnTo>
                  <a:lnTo>
                    <a:pt x="0" y="10"/>
                  </a:lnTo>
                  <a:lnTo>
                    <a:pt x="0" y="38"/>
                  </a:lnTo>
                  <a:lnTo>
                    <a:pt x="2" y="56"/>
                  </a:lnTo>
                  <a:lnTo>
                    <a:pt x="7" y="77"/>
                  </a:lnTo>
                  <a:lnTo>
                    <a:pt x="14" y="98"/>
                  </a:lnTo>
                  <a:lnTo>
                    <a:pt x="23" y="121"/>
                  </a:lnTo>
                  <a:lnTo>
                    <a:pt x="13" y="10"/>
                  </a:lnTo>
                  <a:lnTo>
                    <a:pt x="13" y="10"/>
                  </a:lnTo>
                  <a:lnTo>
                    <a:pt x="0" y="0"/>
                  </a:lnTo>
                  <a:lnTo>
                    <a:pt x="0" y="0"/>
                  </a:lnTo>
                  <a:close/>
                </a:path>
              </a:pathLst>
            </a:custGeom>
            <a:solidFill>
              <a:srgbClr val="72A9B8"/>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23" name="Freeform 69"/>
            <p:cNvSpPr/>
            <p:nvPr/>
          </p:nvSpPr>
          <p:spPr bwMode="auto">
            <a:xfrm>
              <a:off x="3157585" y="3267673"/>
              <a:ext cx="31287" cy="154544"/>
            </a:xfrm>
            <a:custGeom>
              <a:avLst/>
              <a:gdLst/>
              <a:ahLst/>
              <a:cxnLst>
                <a:cxn ang="0">
                  <a:pos x="15" y="9"/>
                </a:cxn>
                <a:cxn ang="0">
                  <a:pos x="15" y="9"/>
                </a:cxn>
                <a:cxn ang="0">
                  <a:pos x="7" y="5"/>
                </a:cxn>
                <a:cxn ang="0">
                  <a:pos x="0" y="0"/>
                </a:cxn>
                <a:cxn ang="0">
                  <a:pos x="10" y="111"/>
                </a:cxn>
                <a:cxn ang="0">
                  <a:pos x="10" y="111"/>
                </a:cxn>
                <a:cxn ang="0">
                  <a:pos x="24" y="132"/>
                </a:cxn>
                <a:cxn ang="0">
                  <a:pos x="15" y="9"/>
                </a:cxn>
              </a:cxnLst>
              <a:rect l="0" t="0" r="r" b="b"/>
              <a:pathLst>
                <a:path w="24" h="132">
                  <a:moveTo>
                    <a:pt x="15" y="9"/>
                  </a:moveTo>
                  <a:lnTo>
                    <a:pt x="15" y="9"/>
                  </a:lnTo>
                  <a:lnTo>
                    <a:pt x="7" y="5"/>
                  </a:lnTo>
                  <a:lnTo>
                    <a:pt x="0" y="0"/>
                  </a:lnTo>
                  <a:lnTo>
                    <a:pt x="10" y="111"/>
                  </a:lnTo>
                  <a:lnTo>
                    <a:pt x="10" y="111"/>
                  </a:lnTo>
                  <a:lnTo>
                    <a:pt x="24" y="132"/>
                  </a:lnTo>
                  <a:lnTo>
                    <a:pt x="15" y="9"/>
                  </a:lnTo>
                  <a:close/>
                </a:path>
              </a:pathLst>
            </a:custGeom>
            <a:solidFill>
              <a:srgbClr val="E17CB8"/>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24" name="Freeform 70"/>
            <p:cNvSpPr/>
            <p:nvPr/>
          </p:nvSpPr>
          <p:spPr bwMode="auto">
            <a:xfrm>
              <a:off x="3177139" y="3278210"/>
              <a:ext cx="35198" cy="168594"/>
            </a:xfrm>
            <a:custGeom>
              <a:avLst/>
              <a:gdLst/>
              <a:ahLst/>
              <a:cxnLst>
                <a:cxn ang="0">
                  <a:pos x="27" y="144"/>
                </a:cxn>
                <a:cxn ang="0">
                  <a:pos x="15" y="4"/>
                </a:cxn>
                <a:cxn ang="0">
                  <a:pos x="15" y="4"/>
                </a:cxn>
                <a:cxn ang="0">
                  <a:pos x="0" y="0"/>
                </a:cxn>
                <a:cxn ang="0">
                  <a:pos x="9" y="123"/>
                </a:cxn>
                <a:cxn ang="0">
                  <a:pos x="9" y="123"/>
                </a:cxn>
                <a:cxn ang="0">
                  <a:pos x="18" y="134"/>
                </a:cxn>
                <a:cxn ang="0">
                  <a:pos x="27" y="144"/>
                </a:cxn>
                <a:cxn ang="0">
                  <a:pos x="27" y="144"/>
                </a:cxn>
              </a:cxnLst>
              <a:rect l="0" t="0" r="r" b="b"/>
              <a:pathLst>
                <a:path w="27" h="144">
                  <a:moveTo>
                    <a:pt x="27" y="144"/>
                  </a:moveTo>
                  <a:lnTo>
                    <a:pt x="15" y="4"/>
                  </a:lnTo>
                  <a:lnTo>
                    <a:pt x="15" y="4"/>
                  </a:lnTo>
                  <a:lnTo>
                    <a:pt x="0" y="0"/>
                  </a:lnTo>
                  <a:lnTo>
                    <a:pt x="9" y="123"/>
                  </a:lnTo>
                  <a:lnTo>
                    <a:pt x="9" y="123"/>
                  </a:lnTo>
                  <a:lnTo>
                    <a:pt x="18" y="134"/>
                  </a:lnTo>
                  <a:lnTo>
                    <a:pt x="27" y="144"/>
                  </a:lnTo>
                  <a:lnTo>
                    <a:pt x="27" y="144"/>
                  </a:lnTo>
                  <a:close/>
                </a:path>
              </a:pathLst>
            </a:custGeom>
            <a:solidFill>
              <a:srgbClr val="72A9B8"/>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25" name="Freeform 71"/>
            <p:cNvSpPr/>
            <p:nvPr/>
          </p:nvSpPr>
          <p:spPr bwMode="auto">
            <a:xfrm>
              <a:off x="3196694" y="3282893"/>
              <a:ext cx="33894" cy="176789"/>
            </a:xfrm>
            <a:custGeom>
              <a:avLst/>
              <a:gdLst/>
              <a:ahLst/>
              <a:cxnLst>
                <a:cxn ang="0">
                  <a:pos x="26" y="151"/>
                </a:cxn>
                <a:cxn ang="0">
                  <a:pos x="14" y="0"/>
                </a:cxn>
                <a:cxn ang="0">
                  <a:pos x="14" y="0"/>
                </a:cxn>
                <a:cxn ang="0">
                  <a:pos x="0" y="0"/>
                </a:cxn>
                <a:cxn ang="0">
                  <a:pos x="12" y="140"/>
                </a:cxn>
                <a:cxn ang="0">
                  <a:pos x="12" y="140"/>
                </a:cxn>
                <a:cxn ang="0">
                  <a:pos x="22" y="149"/>
                </a:cxn>
                <a:cxn ang="0">
                  <a:pos x="22" y="149"/>
                </a:cxn>
                <a:cxn ang="0">
                  <a:pos x="26" y="151"/>
                </a:cxn>
                <a:cxn ang="0">
                  <a:pos x="26" y="151"/>
                </a:cxn>
              </a:cxnLst>
              <a:rect l="0" t="0" r="r" b="b"/>
              <a:pathLst>
                <a:path w="26" h="151">
                  <a:moveTo>
                    <a:pt x="26" y="151"/>
                  </a:moveTo>
                  <a:lnTo>
                    <a:pt x="14" y="0"/>
                  </a:lnTo>
                  <a:lnTo>
                    <a:pt x="14" y="0"/>
                  </a:lnTo>
                  <a:lnTo>
                    <a:pt x="0" y="0"/>
                  </a:lnTo>
                  <a:lnTo>
                    <a:pt x="12" y="140"/>
                  </a:lnTo>
                  <a:lnTo>
                    <a:pt x="12" y="140"/>
                  </a:lnTo>
                  <a:lnTo>
                    <a:pt x="22" y="149"/>
                  </a:lnTo>
                  <a:lnTo>
                    <a:pt x="22" y="149"/>
                  </a:lnTo>
                  <a:lnTo>
                    <a:pt x="26" y="151"/>
                  </a:lnTo>
                  <a:lnTo>
                    <a:pt x="26" y="151"/>
                  </a:lnTo>
                  <a:close/>
                </a:path>
              </a:pathLst>
            </a:custGeom>
            <a:solidFill>
              <a:srgbClr val="E17CB8"/>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26" name="Freeform 72"/>
            <p:cNvSpPr/>
            <p:nvPr/>
          </p:nvSpPr>
          <p:spPr bwMode="auto">
            <a:xfrm>
              <a:off x="3214944" y="3278210"/>
              <a:ext cx="31287" cy="192009"/>
            </a:xfrm>
            <a:custGeom>
              <a:avLst/>
              <a:gdLst/>
              <a:ahLst/>
              <a:cxnLst>
                <a:cxn ang="0">
                  <a:pos x="14" y="0"/>
                </a:cxn>
                <a:cxn ang="0">
                  <a:pos x="14" y="0"/>
                </a:cxn>
                <a:cxn ang="0">
                  <a:pos x="0" y="4"/>
                </a:cxn>
                <a:cxn ang="0">
                  <a:pos x="12" y="155"/>
                </a:cxn>
                <a:cxn ang="0">
                  <a:pos x="12" y="155"/>
                </a:cxn>
                <a:cxn ang="0">
                  <a:pos x="24" y="164"/>
                </a:cxn>
                <a:cxn ang="0">
                  <a:pos x="14" y="0"/>
                </a:cxn>
              </a:cxnLst>
              <a:rect l="0" t="0" r="r" b="b"/>
              <a:pathLst>
                <a:path w="24" h="164">
                  <a:moveTo>
                    <a:pt x="14" y="0"/>
                  </a:moveTo>
                  <a:lnTo>
                    <a:pt x="14" y="0"/>
                  </a:lnTo>
                  <a:lnTo>
                    <a:pt x="0" y="4"/>
                  </a:lnTo>
                  <a:lnTo>
                    <a:pt x="12" y="155"/>
                  </a:lnTo>
                  <a:lnTo>
                    <a:pt x="12" y="155"/>
                  </a:lnTo>
                  <a:lnTo>
                    <a:pt x="24" y="164"/>
                  </a:lnTo>
                  <a:lnTo>
                    <a:pt x="14" y="0"/>
                  </a:lnTo>
                  <a:close/>
                </a:path>
              </a:pathLst>
            </a:custGeom>
            <a:solidFill>
              <a:srgbClr val="72A9B8"/>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27" name="Freeform 73"/>
            <p:cNvSpPr/>
            <p:nvPr/>
          </p:nvSpPr>
          <p:spPr bwMode="auto">
            <a:xfrm>
              <a:off x="3233195" y="3273527"/>
              <a:ext cx="33894" cy="207230"/>
            </a:xfrm>
            <a:custGeom>
              <a:avLst/>
              <a:gdLst/>
              <a:ahLst/>
              <a:cxnLst>
                <a:cxn ang="0">
                  <a:pos x="16" y="0"/>
                </a:cxn>
                <a:cxn ang="0">
                  <a:pos x="16" y="0"/>
                </a:cxn>
                <a:cxn ang="0">
                  <a:pos x="0" y="4"/>
                </a:cxn>
                <a:cxn ang="0">
                  <a:pos x="10" y="168"/>
                </a:cxn>
                <a:cxn ang="0">
                  <a:pos x="10" y="168"/>
                </a:cxn>
                <a:cxn ang="0">
                  <a:pos x="26" y="177"/>
                </a:cxn>
                <a:cxn ang="0">
                  <a:pos x="16" y="0"/>
                </a:cxn>
              </a:cxnLst>
              <a:rect l="0" t="0" r="r" b="b"/>
              <a:pathLst>
                <a:path w="26" h="177">
                  <a:moveTo>
                    <a:pt x="16" y="0"/>
                  </a:moveTo>
                  <a:lnTo>
                    <a:pt x="16" y="0"/>
                  </a:lnTo>
                  <a:lnTo>
                    <a:pt x="0" y="4"/>
                  </a:lnTo>
                  <a:lnTo>
                    <a:pt x="10" y="168"/>
                  </a:lnTo>
                  <a:lnTo>
                    <a:pt x="10" y="168"/>
                  </a:lnTo>
                  <a:lnTo>
                    <a:pt x="26" y="177"/>
                  </a:lnTo>
                  <a:lnTo>
                    <a:pt x="16" y="0"/>
                  </a:lnTo>
                  <a:close/>
                </a:path>
              </a:pathLst>
            </a:custGeom>
            <a:solidFill>
              <a:srgbClr val="E17CB8"/>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28" name="Freeform 74"/>
            <p:cNvSpPr/>
            <p:nvPr/>
          </p:nvSpPr>
          <p:spPr bwMode="auto">
            <a:xfrm>
              <a:off x="3254053" y="3265331"/>
              <a:ext cx="31287" cy="221279"/>
            </a:xfrm>
            <a:custGeom>
              <a:avLst/>
              <a:gdLst/>
              <a:ahLst/>
              <a:cxnLst>
                <a:cxn ang="0">
                  <a:pos x="17" y="0"/>
                </a:cxn>
                <a:cxn ang="0">
                  <a:pos x="17" y="0"/>
                </a:cxn>
                <a:cxn ang="0">
                  <a:pos x="0" y="7"/>
                </a:cxn>
                <a:cxn ang="0">
                  <a:pos x="10" y="184"/>
                </a:cxn>
                <a:cxn ang="0">
                  <a:pos x="10" y="184"/>
                </a:cxn>
                <a:cxn ang="0">
                  <a:pos x="24" y="189"/>
                </a:cxn>
                <a:cxn ang="0">
                  <a:pos x="17" y="0"/>
                </a:cxn>
              </a:cxnLst>
              <a:rect l="0" t="0" r="r" b="b"/>
              <a:pathLst>
                <a:path w="24" h="189">
                  <a:moveTo>
                    <a:pt x="17" y="0"/>
                  </a:moveTo>
                  <a:lnTo>
                    <a:pt x="17" y="0"/>
                  </a:lnTo>
                  <a:lnTo>
                    <a:pt x="0" y="7"/>
                  </a:lnTo>
                  <a:lnTo>
                    <a:pt x="10" y="184"/>
                  </a:lnTo>
                  <a:lnTo>
                    <a:pt x="10" y="184"/>
                  </a:lnTo>
                  <a:lnTo>
                    <a:pt x="24" y="189"/>
                  </a:lnTo>
                  <a:lnTo>
                    <a:pt x="17" y="0"/>
                  </a:lnTo>
                  <a:close/>
                </a:path>
              </a:pathLst>
            </a:custGeom>
            <a:solidFill>
              <a:srgbClr val="72A9B8"/>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29" name="Freeform 75"/>
            <p:cNvSpPr/>
            <p:nvPr/>
          </p:nvSpPr>
          <p:spPr bwMode="auto">
            <a:xfrm>
              <a:off x="3276214" y="3257136"/>
              <a:ext cx="29983" cy="235329"/>
            </a:xfrm>
            <a:custGeom>
              <a:avLst/>
              <a:gdLst/>
              <a:ahLst/>
              <a:cxnLst>
                <a:cxn ang="0">
                  <a:pos x="13" y="0"/>
                </a:cxn>
                <a:cxn ang="0">
                  <a:pos x="13" y="0"/>
                </a:cxn>
                <a:cxn ang="0">
                  <a:pos x="0" y="7"/>
                </a:cxn>
                <a:cxn ang="0">
                  <a:pos x="7" y="196"/>
                </a:cxn>
                <a:cxn ang="0">
                  <a:pos x="7" y="196"/>
                </a:cxn>
                <a:cxn ang="0">
                  <a:pos x="23" y="201"/>
                </a:cxn>
                <a:cxn ang="0">
                  <a:pos x="23" y="201"/>
                </a:cxn>
                <a:cxn ang="0">
                  <a:pos x="13" y="0"/>
                </a:cxn>
                <a:cxn ang="0">
                  <a:pos x="13" y="0"/>
                </a:cxn>
              </a:cxnLst>
              <a:rect l="0" t="0" r="r" b="b"/>
              <a:pathLst>
                <a:path w="23" h="201">
                  <a:moveTo>
                    <a:pt x="13" y="0"/>
                  </a:moveTo>
                  <a:lnTo>
                    <a:pt x="13" y="0"/>
                  </a:lnTo>
                  <a:lnTo>
                    <a:pt x="0" y="7"/>
                  </a:lnTo>
                  <a:lnTo>
                    <a:pt x="7" y="196"/>
                  </a:lnTo>
                  <a:lnTo>
                    <a:pt x="7" y="196"/>
                  </a:lnTo>
                  <a:lnTo>
                    <a:pt x="23" y="201"/>
                  </a:lnTo>
                  <a:lnTo>
                    <a:pt x="23" y="201"/>
                  </a:lnTo>
                  <a:lnTo>
                    <a:pt x="13" y="0"/>
                  </a:lnTo>
                  <a:lnTo>
                    <a:pt x="13" y="0"/>
                  </a:lnTo>
                  <a:close/>
                </a:path>
              </a:pathLst>
            </a:custGeom>
            <a:solidFill>
              <a:srgbClr val="E17CB8"/>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30" name="Freeform 76"/>
            <p:cNvSpPr/>
            <p:nvPr/>
          </p:nvSpPr>
          <p:spPr bwMode="auto">
            <a:xfrm>
              <a:off x="3293161" y="3197425"/>
              <a:ext cx="311564" cy="303234"/>
            </a:xfrm>
            <a:custGeom>
              <a:avLst/>
              <a:gdLst/>
              <a:ahLst/>
              <a:cxnLst>
                <a:cxn ang="0">
                  <a:pos x="0" y="51"/>
                </a:cxn>
                <a:cxn ang="0">
                  <a:pos x="0" y="51"/>
                </a:cxn>
                <a:cxn ang="0">
                  <a:pos x="10" y="252"/>
                </a:cxn>
                <a:cxn ang="0">
                  <a:pos x="10" y="252"/>
                </a:cxn>
                <a:cxn ang="0">
                  <a:pos x="37" y="258"/>
                </a:cxn>
                <a:cxn ang="0">
                  <a:pos x="63" y="259"/>
                </a:cxn>
                <a:cxn ang="0">
                  <a:pos x="88" y="258"/>
                </a:cxn>
                <a:cxn ang="0">
                  <a:pos x="112" y="254"/>
                </a:cxn>
                <a:cxn ang="0">
                  <a:pos x="135" y="250"/>
                </a:cxn>
                <a:cxn ang="0">
                  <a:pos x="155" y="245"/>
                </a:cxn>
                <a:cxn ang="0">
                  <a:pos x="185" y="235"/>
                </a:cxn>
                <a:cxn ang="0">
                  <a:pos x="185" y="235"/>
                </a:cxn>
                <a:cxn ang="0">
                  <a:pos x="190" y="231"/>
                </a:cxn>
                <a:cxn ang="0">
                  <a:pos x="197" y="226"/>
                </a:cxn>
                <a:cxn ang="0">
                  <a:pos x="209" y="212"/>
                </a:cxn>
                <a:cxn ang="0">
                  <a:pos x="239" y="169"/>
                </a:cxn>
                <a:cxn ang="0">
                  <a:pos x="88" y="0"/>
                </a:cxn>
                <a:cxn ang="0">
                  <a:pos x="88" y="0"/>
                </a:cxn>
                <a:cxn ang="0">
                  <a:pos x="44" y="28"/>
                </a:cxn>
                <a:cxn ang="0">
                  <a:pos x="0" y="51"/>
                </a:cxn>
                <a:cxn ang="0">
                  <a:pos x="0" y="51"/>
                </a:cxn>
              </a:cxnLst>
              <a:rect l="0" t="0" r="r" b="b"/>
              <a:pathLst>
                <a:path w="239" h="259">
                  <a:moveTo>
                    <a:pt x="0" y="51"/>
                  </a:moveTo>
                  <a:lnTo>
                    <a:pt x="0" y="51"/>
                  </a:lnTo>
                  <a:lnTo>
                    <a:pt x="10" y="252"/>
                  </a:lnTo>
                  <a:lnTo>
                    <a:pt x="10" y="252"/>
                  </a:lnTo>
                  <a:lnTo>
                    <a:pt x="37" y="258"/>
                  </a:lnTo>
                  <a:lnTo>
                    <a:pt x="63" y="259"/>
                  </a:lnTo>
                  <a:lnTo>
                    <a:pt x="88" y="258"/>
                  </a:lnTo>
                  <a:lnTo>
                    <a:pt x="112" y="254"/>
                  </a:lnTo>
                  <a:lnTo>
                    <a:pt x="135" y="250"/>
                  </a:lnTo>
                  <a:lnTo>
                    <a:pt x="155" y="245"/>
                  </a:lnTo>
                  <a:lnTo>
                    <a:pt x="185" y="235"/>
                  </a:lnTo>
                  <a:lnTo>
                    <a:pt x="185" y="235"/>
                  </a:lnTo>
                  <a:lnTo>
                    <a:pt x="190" y="231"/>
                  </a:lnTo>
                  <a:lnTo>
                    <a:pt x="197" y="226"/>
                  </a:lnTo>
                  <a:lnTo>
                    <a:pt x="209" y="212"/>
                  </a:lnTo>
                  <a:lnTo>
                    <a:pt x="239" y="169"/>
                  </a:lnTo>
                  <a:lnTo>
                    <a:pt x="88" y="0"/>
                  </a:lnTo>
                  <a:lnTo>
                    <a:pt x="88" y="0"/>
                  </a:lnTo>
                  <a:lnTo>
                    <a:pt x="44" y="28"/>
                  </a:lnTo>
                  <a:lnTo>
                    <a:pt x="0" y="51"/>
                  </a:lnTo>
                  <a:lnTo>
                    <a:pt x="0" y="51"/>
                  </a:lnTo>
                  <a:close/>
                </a:path>
              </a:pathLst>
            </a:custGeom>
            <a:solidFill>
              <a:srgbClr val="836279"/>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31" name="Freeform 77"/>
            <p:cNvSpPr/>
            <p:nvPr/>
          </p:nvSpPr>
          <p:spPr bwMode="auto">
            <a:xfrm>
              <a:off x="3407879" y="3142398"/>
              <a:ext cx="126451" cy="152203"/>
            </a:xfrm>
            <a:custGeom>
              <a:avLst/>
              <a:gdLst/>
              <a:ahLst/>
              <a:cxnLst>
                <a:cxn ang="0">
                  <a:pos x="75" y="130"/>
                </a:cxn>
                <a:cxn ang="0">
                  <a:pos x="97" y="0"/>
                </a:cxn>
                <a:cxn ang="0">
                  <a:pos x="97" y="0"/>
                </a:cxn>
                <a:cxn ang="0">
                  <a:pos x="72" y="9"/>
                </a:cxn>
                <a:cxn ang="0">
                  <a:pos x="47" y="21"/>
                </a:cxn>
                <a:cxn ang="0">
                  <a:pos x="24" y="33"/>
                </a:cxn>
                <a:cxn ang="0">
                  <a:pos x="0" y="47"/>
                </a:cxn>
                <a:cxn ang="0">
                  <a:pos x="75" y="130"/>
                </a:cxn>
              </a:cxnLst>
              <a:rect l="0" t="0" r="r" b="b"/>
              <a:pathLst>
                <a:path w="97" h="130">
                  <a:moveTo>
                    <a:pt x="75" y="130"/>
                  </a:moveTo>
                  <a:lnTo>
                    <a:pt x="97" y="0"/>
                  </a:lnTo>
                  <a:lnTo>
                    <a:pt x="97" y="0"/>
                  </a:lnTo>
                  <a:lnTo>
                    <a:pt x="72" y="9"/>
                  </a:lnTo>
                  <a:lnTo>
                    <a:pt x="47" y="21"/>
                  </a:lnTo>
                  <a:lnTo>
                    <a:pt x="24" y="33"/>
                  </a:lnTo>
                  <a:lnTo>
                    <a:pt x="0" y="47"/>
                  </a:lnTo>
                  <a:lnTo>
                    <a:pt x="75" y="130"/>
                  </a:lnTo>
                  <a:close/>
                </a:path>
              </a:pathLst>
            </a:custGeom>
            <a:solidFill>
              <a:srgbClr val="9ABD58"/>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32" name="Freeform 78"/>
            <p:cNvSpPr/>
            <p:nvPr/>
          </p:nvSpPr>
          <p:spPr bwMode="auto">
            <a:xfrm>
              <a:off x="3505650" y="3140057"/>
              <a:ext cx="170773" cy="255232"/>
            </a:xfrm>
            <a:custGeom>
              <a:avLst/>
              <a:gdLst/>
              <a:ahLst/>
              <a:cxnLst>
                <a:cxn ang="0">
                  <a:pos x="29" y="0"/>
                </a:cxn>
                <a:cxn ang="0">
                  <a:pos x="29" y="0"/>
                </a:cxn>
                <a:cxn ang="0">
                  <a:pos x="22" y="2"/>
                </a:cxn>
                <a:cxn ang="0">
                  <a:pos x="0" y="132"/>
                </a:cxn>
                <a:cxn ang="0">
                  <a:pos x="76" y="218"/>
                </a:cxn>
                <a:cxn ang="0">
                  <a:pos x="76" y="218"/>
                </a:cxn>
                <a:cxn ang="0">
                  <a:pos x="103" y="183"/>
                </a:cxn>
                <a:cxn ang="0">
                  <a:pos x="117" y="166"/>
                </a:cxn>
                <a:cxn ang="0">
                  <a:pos x="131" y="151"/>
                </a:cxn>
                <a:cxn ang="0">
                  <a:pos x="131" y="150"/>
                </a:cxn>
                <a:cxn ang="0">
                  <a:pos x="29" y="0"/>
                </a:cxn>
              </a:cxnLst>
              <a:rect l="0" t="0" r="r" b="b"/>
              <a:pathLst>
                <a:path w="131" h="218">
                  <a:moveTo>
                    <a:pt x="29" y="0"/>
                  </a:moveTo>
                  <a:lnTo>
                    <a:pt x="29" y="0"/>
                  </a:lnTo>
                  <a:lnTo>
                    <a:pt x="22" y="2"/>
                  </a:lnTo>
                  <a:lnTo>
                    <a:pt x="0" y="132"/>
                  </a:lnTo>
                  <a:lnTo>
                    <a:pt x="76" y="218"/>
                  </a:lnTo>
                  <a:lnTo>
                    <a:pt x="76" y="218"/>
                  </a:lnTo>
                  <a:lnTo>
                    <a:pt x="103" y="183"/>
                  </a:lnTo>
                  <a:lnTo>
                    <a:pt x="117" y="166"/>
                  </a:lnTo>
                  <a:lnTo>
                    <a:pt x="131" y="151"/>
                  </a:lnTo>
                  <a:lnTo>
                    <a:pt x="131" y="150"/>
                  </a:lnTo>
                  <a:lnTo>
                    <a:pt x="29" y="0"/>
                  </a:lnTo>
                  <a:close/>
                </a:path>
              </a:pathLst>
            </a:custGeom>
            <a:solidFill>
              <a:srgbClr val="DE5DB1"/>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33" name="Freeform 79"/>
            <p:cNvSpPr/>
            <p:nvPr/>
          </p:nvSpPr>
          <p:spPr bwMode="auto">
            <a:xfrm>
              <a:off x="3543455" y="3131861"/>
              <a:ext cx="132969" cy="183814"/>
            </a:xfrm>
            <a:custGeom>
              <a:avLst/>
              <a:gdLst/>
              <a:ahLst/>
              <a:cxnLst>
                <a:cxn ang="0">
                  <a:pos x="79" y="2"/>
                </a:cxn>
                <a:cxn ang="0">
                  <a:pos x="79" y="2"/>
                </a:cxn>
                <a:cxn ang="0">
                  <a:pos x="65" y="0"/>
                </a:cxn>
                <a:cxn ang="0">
                  <a:pos x="52" y="0"/>
                </a:cxn>
                <a:cxn ang="0">
                  <a:pos x="38" y="0"/>
                </a:cxn>
                <a:cxn ang="0">
                  <a:pos x="24" y="2"/>
                </a:cxn>
                <a:cxn ang="0">
                  <a:pos x="24" y="2"/>
                </a:cxn>
                <a:cxn ang="0">
                  <a:pos x="0" y="7"/>
                </a:cxn>
                <a:cxn ang="0">
                  <a:pos x="102" y="157"/>
                </a:cxn>
                <a:cxn ang="0">
                  <a:pos x="79" y="2"/>
                </a:cxn>
              </a:cxnLst>
              <a:rect l="0" t="0" r="r" b="b"/>
              <a:pathLst>
                <a:path w="102" h="157">
                  <a:moveTo>
                    <a:pt x="79" y="2"/>
                  </a:moveTo>
                  <a:lnTo>
                    <a:pt x="79" y="2"/>
                  </a:lnTo>
                  <a:lnTo>
                    <a:pt x="65" y="0"/>
                  </a:lnTo>
                  <a:lnTo>
                    <a:pt x="52" y="0"/>
                  </a:lnTo>
                  <a:lnTo>
                    <a:pt x="38" y="0"/>
                  </a:lnTo>
                  <a:lnTo>
                    <a:pt x="24" y="2"/>
                  </a:lnTo>
                  <a:lnTo>
                    <a:pt x="24" y="2"/>
                  </a:lnTo>
                  <a:lnTo>
                    <a:pt x="0" y="7"/>
                  </a:lnTo>
                  <a:lnTo>
                    <a:pt x="102" y="157"/>
                  </a:lnTo>
                  <a:lnTo>
                    <a:pt x="79" y="2"/>
                  </a:lnTo>
                  <a:close/>
                </a:path>
              </a:pathLst>
            </a:custGeom>
            <a:solidFill>
              <a:srgbClr val="8BB3E3"/>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34" name="Freeform 80"/>
            <p:cNvSpPr/>
            <p:nvPr/>
          </p:nvSpPr>
          <p:spPr bwMode="auto">
            <a:xfrm>
              <a:off x="3646440" y="3134203"/>
              <a:ext cx="205971" cy="182643"/>
            </a:xfrm>
            <a:custGeom>
              <a:avLst/>
              <a:gdLst/>
              <a:ahLst/>
              <a:cxnLst>
                <a:cxn ang="0">
                  <a:pos x="157" y="116"/>
                </a:cxn>
                <a:cxn ang="0">
                  <a:pos x="157" y="116"/>
                </a:cxn>
                <a:cxn ang="0">
                  <a:pos x="146" y="100"/>
                </a:cxn>
                <a:cxn ang="0">
                  <a:pos x="132" y="84"/>
                </a:cxn>
                <a:cxn ang="0">
                  <a:pos x="114" y="65"/>
                </a:cxn>
                <a:cxn ang="0">
                  <a:pos x="92" y="45"/>
                </a:cxn>
                <a:cxn ang="0">
                  <a:pos x="77" y="35"/>
                </a:cxn>
                <a:cxn ang="0">
                  <a:pos x="63" y="26"/>
                </a:cxn>
                <a:cxn ang="0">
                  <a:pos x="49" y="17"/>
                </a:cxn>
                <a:cxn ang="0">
                  <a:pos x="33" y="10"/>
                </a:cxn>
                <a:cxn ang="0">
                  <a:pos x="18" y="5"/>
                </a:cxn>
                <a:cxn ang="0">
                  <a:pos x="0" y="0"/>
                </a:cxn>
                <a:cxn ang="0">
                  <a:pos x="23" y="156"/>
                </a:cxn>
                <a:cxn ang="0">
                  <a:pos x="23" y="156"/>
                </a:cxn>
                <a:cxn ang="0">
                  <a:pos x="39" y="142"/>
                </a:cxn>
                <a:cxn ang="0">
                  <a:pos x="53" y="130"/>
                </a:cxn>
                <a:cxn ang="0">
                  <a:pos x="69" y="123"/>
                </a:cxn>
                <a:cxn ang="0">
                  <a:pos x="86" y="118"/>
                </a:cxn>
                <a:cxn ang="0">
                  <a:pos x="93" y="118"/>
                </a:cxn>
                <a:cxn ang="0">
                  <a:pos x="102" y="118"/>
                </a:cxn>
                <a:cxn ang="0">
                  <a:pos x="111" y="119"/>
                </a:cxn>
                <a:cxn ang="0">
                  <a:pos x="120" y="123"/>
                </a:cxn>
                <a:cxn ang="0">
                  <a:pos x="129" y="127"/>
                </a:cxn>
                <a:cxn ang="0">
                  <a:pos x="137" y="134"/>
                </a:cxn>
                <a:cxn ang="0">
                  <a:pos x="146" y="141"/>
                </a:cxn>
                <a:cxn ang="0">
                  <a:pos x="155" y="149"/>
                </a:cxn>
                <a:cxn ang="0">
                  <a:pos x="155" y="149"/>
                </a:cxn>
                <a:cxn ang="0">
                  <a:pos x="157" y="137"/>
                </a:cxn>
                <a:cxn ang="0">
                  <a:pos x="158" y="127"/>
                </a:cxn>
                <a:cxn ang="0">
                  <a:pos x="157" y="116"/>
                </a:cxn>
                <a:cxn ang="0">
                  <a:pos x="157" y="116"/>
                </a:cxn>
              </a:cxnLst>
              <a:rect l="0" t="0" r="r" b="b"/>
              <a:pathLst>
                <a:path w="158" h="156">
                  <a:moveTo>
                    <a:pt x="157" y="116"/>
                  </a:moveTo>
                  <a:lnTo>
                    <a:pt x="157" y="116"/>
                  </a:lnTo>
                  <a:lnTo>
                    <a:pt x="146" y="100"/>
                  </a:lnTo>
                  <a:lnTo>
                    <a:pt x="132" y="84"/>
                  </a:lnTo>
                  <a:lnTo>
                    <a:pt x="114" y="65"/>
                  </a:lnTo>
                  <a:lnTo>
                    <a:pt x="92" y="45"/>
                  </a:lnTo>
                  <a:lnTo>
                    <a:pt x="77" y="35"/>
                  </a:lnTo>
                  <a:lnTo>
                    <a:pt x="63" y="26"/>
                  </a:lnTo>
                  <a:lnTo>
                    <a:pt x="49" y="17"/>
                  </a:lnTo>
                  <a:lnTo>
                    <a:pt x="33" y="10"/>
                  </a:lnTo>
                  <a:lnTo>
                    <a:pt x="18" y="5"/>
                  </a:lnTo>
                  <a:lnTo>
                    <a:pt x="0" y="0"/>
                  </a:lnTo>
                  <a:lnTo>
                    <a:pt x="23" y="156"/>
                  </a:lnTo>
                  <a:lnTo>
                    <a:pt x="23" y="156"/>
                  </a:lnTo>
                  <a:lnTo>
                    <a:pt x="39" y="142"/>
                  </a:lnTo>
                  <a:lnTo>
                    <a:pt x="53" y="130"/>
                  </a:lnTo>
                  <a:lnTo>
                    <a:pt x="69" y="123"/>
                  </a:lnTo>
                  <a:lnTo>
                    <a:pt x="86" y="118"/>
                  </a:lnTo>
                  <a:lnTo>
                    <a:pt x="93" y="118"/>
                  </a:lnTo>
                  <a:lnTo>
                    <a:pt x="102" y="118"/>
                  </a:lnTo>
                  <a:lnTo>
                    <a:pt x="111" y="119"/>
                  </a:lnTo>
                  <a:lnTo>
                    <a:pt x="120" y="123"/>
                  </a:lnTo>
                  <a:lnTo>
                    <a:pt x="129" y="127"/>
                  </a:lnTo>
                  <a:lnTo>
                    <a:pt x="137" y="134"/>
                  </a:lnTo>
                  <a:lnTo>
                    <a:pt x="146" y="141"/>
                  </a:lnTo>
                  <a:lnTo>
                    <a:pt x="155" y="149"/>
                  </a:lnTo>
                  <a:lnTo>
                    <a:pt x="155" y="149"/>
                  </a:lnTo>
                  <a:lnTo>
                    <a:pt x="157" y="137"/>
                  </a:lnTo>
                  <a:lnTo>
                    <a:pt x="158" y="127"/>
                  </a:lnTo>
                  <a:lnTo>
                    <a:pt x="157" y="116"/>
                  </a:lnTo>
                  <a:lnTo>
                    <a:pt x="157" y="116"/>
                  </a:lnTo>
                  <a:close/>
                </a:path>
              </a:pathLst>
            </a:custGeom>
            <a:solidFill>
              <a:srgbClr val="8B5881"/>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35" name="Freeform 81"/>
            <p:cNvSpPr/>
            <p:nvPr/>
          </p:nvSpPr>
          <p:spPr bwMode="auto">
            <a:xfrm>
              <a:off x="3140638" y="3196255"/>
              <a:ext cx="705255" cy="424996"/>
            </a:xfrm>
            <a:custGeom>
              <a:avLst/>
              <a:gdLst/>
              <a:ahLst/>
              <a:cxnLst>
                <a:cxn ang="0">
                  <a:pos x="310" y="140"/>
                </a:cxn>
                <a:cxn ang="0">
                  <a:pos x="321" y="118"/>
                </a:cxn>
                <a:cxn ang="0">
                  <a:pos x="335" y="95"/>
                </a:cxn>
                <a:cxn ang="0">
                  <a:pos x="353" y="75"/>
                </a:cxn>
                <a:cxn ang="0">
                  <a:pos x="374" y="58"/>
                </a:cxn>
                <a:cxn ang="0">
                  <a:pos x="384" y="52"/>
                </a:cxn>
                <a:cxn ang="0">
                  <a:pos x="406" y="44"/>
                </a:cxn>
                <a:cxn ang="0">
                  <a:pos x="439" y="37"/>
                </a:cxn>
                <a:cxn ang="0">
                  <a:pos x="485" y="44"/>
                </a:cxn>
                <a:cxn ang="0">
                  <a:pos x="515" y="58"/>
                </a:cxn>
                <a:cxn ang="0">
                  <a:pos x="534" y="72"/>
                </a:cxn>
                <a:cxn ang="0">
                  <a:pos x="541" y="81"/>
                </a:cxn>
                <a:cxn ang="0">
                  <a:pos x="539" y="74"/>
                </a:cxn>
                <a:cxn ang="0">
                  <a:pos x="525" y="56"/>
                </a:cxn>
                <a:cxn ang="0">
                  <a:pos x="497" y="31"/>
                </a:cxn>
                <a:cxn ang="0">
                  <a:pos x="472" y="14"/>
                </a:cxn>
                <a:cxn ang="0">
                  <a:pos x="439" y="3"/>
                </a:cxn>
                <a:cxn ang="0">
                  <a:pos x="400" y="0"/>
                </a:cxn>
                <a:cxn ang="0">
                  <a:pos x="358" y="8"/>
                </a:cxn>
                <a:cxn ang="0">
                  <a:pos x="333" y="19"/>
                </a:cxn>
                <a:cxn ang="0">
                  <a:pos x="289" y="49"/>
                </a:cxn>
                <a:cxn ang="0">
                  <a:pos x="254" y="86"/>
                </a:cxn>
                <a:cxn ang="0">
                  <a:pos x="226" y="130"/>
                </a:cxn>
                <a:cxn ang="0">
                  <a:pos x="178" y="220"/>
                </a:cxn>
                <a:cxn ang="0">
                  <a:pos x="155" y="260"/>
                </a:cxn>
                <a:cxn ang="0">
                  <a:pos x="131" y="294"/>
                </a:cxn>
                <a:cxn ang="0">
                  <a:pos x="99" y="317"/>
                </a:cxn>
                <a:cxn ang="0">
                  <a:pos x="94" y="320"/>
                </a:cxn>
                <a:cxn ang="0">
                  <a:pos x="74" y="329"/>
                </a:cxn>
                <a:cxn ang="0">
                  <a:pos x="43" y="334"/>
                </a:cxn>
                <a:cxn ang="0">
                  <a:pos x="0" y="333"/>
                </a:cxn>
                <a:cxn ang="0">
                  <a:pos x="4" y="348"/>
                </a:cxn>
                <a:cxn ang="0">
                  <a:pos x="14" y="354"/>
                </a:cxn>
                <a:cxn ang="0">
                  <a:pos x="34" y="361"/>
                </a:cxn>
                <a:cxn ang="0">
                  <a:pos x="44" y="363"/>
                </a:cxn>
                <a:cxn ang="0">
                  <a:pos x="92" y="361"/>
                </a:cxn>
                <a:cxn ang="0">
                  <a:pos x="138" y="348"/>
                </a:cxn>
                <a:cxn ang="0">
                  <a:pos x="178" y="329"/>
                </a:cxn>
                <a:cxn ang="0">
                  <a:pos x="215" y="303"/>
                </a:cxn>
                <a:cxn ang="0">
                  <a:pos x="247" y="269"/>
                </a:cxn>
                <a:cxn ang="0">
                  <a:pos x="273" y="230"/>
                </a:cxn>
                <a:cxn ang="0">
                  <a:pos x="296" y="186"/>
                </a:cxn>
                <a:cxn ang="0">
                  <a:pos x="310" y="140"/>
                </a:cxn>
              </a:cxnLst>
              <a:rect l="0" t="0" r="r" b="b"/>
              <a:pathLst>
                <a:path w="541" h="363">
                  <a:moveTo>
                    <a:pt x="310" y="140"/>
                  </a:moveTo>
                  <a:lnTo>
                    <a:pt x="310" y="140"/>
                  </a:lnTo>
                  <a:lnTo>
                    <a:pt x="316" y="128"/>
                  </a:lnTo>
                  <a:lnTo>
                    <a:pt x="321" y="118"/>
                  </a:lnTo>
                  <a:lnTo>
                    <a:pt x="328" y="105"/>
                  </a:lnTo>
                  <a:lnTo>
                    <a:pt x="335" y="95"/>
                  </a:lnTo>
                  <a:lnTo>
                    <a:pt x="344" y="84"/>
                  </a:lnTo>
                  <a:lnTo>
                    <a:pt x="353" y="75"/>
                  </a:lnTo>
                  <a:lnTo>
                    <a:pt x="363" y="66"/>
                  </a:lnTo>
                  <a:lnTo>
                    <a:pt x="374" y="58"/>
                  </a:lnTo>
                  <a:lnTo>
                    <a:pt x="374" y="58"/>
                  </a:lnTo>
                  <a:lnTo>
                    <a:pt x="384" y="52"/>
                  </a:lnTo>
                  <a:lnTo>
                    <a:pt x="395" y="47"/>
                  </a:lnTo>
                  <a:lnTo>
                    <a:pt x="406" y="44"/>
                  </a:lnTo>
                  <a:lnTo>
                    <a:pt x="416" y="40"/>
                  </a:lnTo>
                  <a:lnTo>
                    <a:pt x="439" y="37"/>
                  </a:lnTo>
                  <a:lnTo>
                    <a:pt x="462" y="38"/>
                  </a:lnTo>
                  <a:lnTo>
                    <a:pt x="485" y="44"/>
                  </a:lnTo>
                  <a:lnTo>
                    <a:pt x="506" y="52"/>
                  </a:lnTo>
                  <a:lnTo>
                    <a:pt x="515" y="58"/>
                  </a:lnTo>
                  <a:lnTo>
                    <a:pt x="525" y="65"/>
                  </a:lnTo>
                  <a:lnTo>
                    <a:pt x="534" y="72"/>
                  </a:lnTo>
                  <a:lnTo>
                    <a:pt x="541" y="81"/>
                  </a:lnTo>
                  <a:lnTo>
                    <a:pt x="541" y="81"/>
                  </a:lnTo>
                  <a:lnTo>
                    <a:pt x="539" y="74"/>
                  </a:lnTo>
                  <a:lnTo>
                    <a:pt x="539" y="74"/>
                  </a:lnTo>
                  <a:lnTo>
                    <a:pt x="536" y="70"/>
                  </a:lnTo>
                  <a:lnTo>
                    <a:pt x="525" y="56"/>
                  </a:lnTo>
                  <a:lnTo>
                    <a:pt x="509" y="40"/>
                  </a:lnTo>
                  <a:lnTo>
                    <a:pt x="497" y="31"/>
                  </a:lnTo>
                  <a:lnTo>
                    <a:pt x="485" y="22"/>
                  </a:lnTo>
                  <a:lnTo>
                    <a:pt x="472" y="14"/>
                  </a:lnTo>
                  <a:lnTo>
                    <a:pt x="457" y="8"/>
                  </a:lnTo>
                  <a:lnTo>
                    <a:pt x="439" y="3"/>
                  </a:lnTo>
                  <a:lnTo>
                    <a:pt x="421" y="0"/>
                  </a:lnTo>
                  <a:lnTo>
                    <a:pt x="400" y="0"/>
                  </a:lnTo>
                  <a:lnTo>
                    <a:pt x="379" y="3"/>
                  </a:lnTo>
                  <a:lnTo>
                    <a:pt x="358" y="8"/>
                  </a:lnTo>
                  <a:lnTo>
                    <a:pt x="333" y="19"/>
                  </a:lnTo>
                  <a:lnTo>
                    <a:pt x="333" y="19"/>
                  </a:lnTo>
                  <a:lnTo>
                    <a:pt x="310" y="33"/>
                  </a:lnTo>
                  <a:lnTo>
                    <a:pt x="289" y="49"/>
                  </a:lnTo>
                  <a:lnTo>
                    <a:pt x="270" y="66"/>
                  </a:lnTo>
                  <a:lnTo>
                    <a:pt x="254" y="86"/>
                  </a:lnTo>
                  <a:lnTo>
                    <a:pt x="238" y="107"/>
                  </a:lnTo>
                  <a:lnTo>
                    <a:pt x="226" y="130"/>
                  </a:lnTo>
                  <a:lnTo>
                    <a:pt x="201" y="176"/>
                  </a:lnTo>
                  <a:lnTo>
                    <a:pt x="178" y="220"/>
                  </a:lnTo>
                  <a:lnTo>
                    <a:pt x="168" y="241"/>
                  </a:lnTo>
                  <a:lnTo>
                    <a:pt x="155" y="260"/>
                  </a:lnTo>
                  <a:lnTo>
                    <a:pt x="143" y="278"/>
                  </a:lnTo>
                  <a:lnTo>
                    <a:pt x="131" y="294"/>
                  </a:lnTo>
                  <a:lnTo>
                    <a:pt x="115" y="306"/>
                  </a:lnTo>
                  <a:lnTo>
                    <a:pt x="99" y="317"/>
                  </a:lnTo>
                  <a:lnTo>
                    <a:pt x="99" y="317"/>
                  </a:lnTo>
                  <a:lnTo>
                    <a:pt x="94" y="320"/>
                  </a:lnTo>
                  <a:lnTo>
                    <a:pt x="85" y="324"/>
                  </a:lnTo>
                  <a:lnTo>
                    <a:pt x="74" y="329"/>
                  </a:lnTo>
                  <a:lnTo>
                    <a:pt x="60" y="333"/>
                  </a:lnTo>
                  <a:lnTo>
                    <a:pt x="43" y="334"/>
                  </a:lnTo>
                  <a:lnTo>
                    <a:pt x="23" y="334"/>
                  </a:lnTo>
                  <a:lnTo>
                    <a:pt x="0" y="333"/>
                  </a:lnTo>
                  <a:lnTo>
                    <a:pt x="0" y="333"/>
                  </a:lnTo>
                  <a:lnTo>
                    <a:pt x="4" y="348"/>
                  </a:lnTo>
                  <a:lnTo>
                    <a:pt x="4" y="348"/>
                  </a:lnTo>
                  <a:lnTo>
                    <a:pt x="14" y="354"/>
                  </a:lnTo>
                  <a:lnTo>
                    <a:pt x="23" y="359"/>
                  </a:lnTo>
                  <a:lnTo>
                    <a:pt x="34" y="361"/>
                  </a:lnTo>
                  <a:lnTo>
                    <a:pt x="44" y="363"/>
                  </a:lnTo>
                  <a:lnTo>
                    <a:pt x="44" y="363"/>
                  </a:lnTo>
                  <a:lnTo>
                    <a:pt x="69" y="363"/>
                  </a:lnTo>
                  <a:lnTo>
                    <a:pt x="92" y="361"/>
                  </a:lnTo>
                  <a:lnTo>
                    <a:pt x="115" y="355"/>
                  </a:lnTo>
                  <a:lnTo>
                    <a:pt x="138" y="348"/>
                  </a:lnTo>
                  <a:lnTo>
                    <a:pt x="157" y="340"/>
                  </a:lnTo>
                  <a:lnTo>
                    <a:pt x="178" y="329"/>
                  </a:lnTo>
                  <a:lnTo>
                    <a:pt x="198" y="317"/>
                  </a:lnTo>
                  <a:lnTo>
                    <a:pt x="215" y="303"/>
                  </a:lnTo>
                  <a:lnTo>
                    <a:pt x="231" y="287"/>
                  </a:lnTo>
                  <a:lnTo>
                    <a:pt x="247" y="269"/>
                  </a:lnTo>
                  <a:lnTo>
                    <a:pt x="261" y="250"/>
                  </a:lnTo>
                  <a:lnTo>
                    <a:pt x="273" y="230"/>
                  </a:lnTo>
                  <a:lnTo>
                    <a:pt x="286" y="209"/>
                  </a:lnTo>
                  <a:lnTo>
                    <a:pt x="296" y="186"/>
                  </a:lnTo>
                  <a:lnTo>
                    <a:pt x="303" y="163"/>
                  </a:lnTo>
                  <a:lnTo>
                    <a:pt x="310" y="140"/>
                  </a:lnTo>
                  <a:lnTo>
                    <a:pt x="310" y="140"/>
                  </a:lnTo>
                  <a:close/>
                </a:path>
              </a:pathLst>
            </a:custGeom>
            <a:solidFill>
              <a:srgbClr val="F0C260"/>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36" name="Freeform 82"/>
            <p:cNvSpPr/>
            <p:nvPr/>
          </p:nvSpPr>
          <p:spPr bwMode="auto">
            <a:xfrm>
              <a:off x="3145853" y="3237232"/>
              <a:ext cx="700041" cy="430850"/>
            </a:xfrm>
            <a:custGeom>
              <a:avLst/>
              <a:gdLst/>
              <a:ahLst/>
              <a:cxnLst>
                <a:cxn ang="0">
                  <a:pos x="181" y="359"/>
                </a:cxn>
                <a:cxn ang="0">
                  <a:pos x="227" y="340"/>
                </a:cxn>
                <a:cxn ang="0">
                  <a:pos x="269" y="312"/>
                </a:cxn>
                <a:cxn ang="0">
                  <a:pos x="306" y="276"/>
                </a:cxn>
                <a:cxn ang="0">
                  <a:pos x="333" y="234"/>
                </a:cxn>
                <a:cxn ang="0">
                  <a:pos x="359" y="185"/>
                </a:cxn>
                <a:cxn ang="0">
                  <a:pos x="387" y="135"/>
                </a:cxn>
                <a:cxn ang="0">
                  <a:pos x="412" y="104"/>
                </a:cxn>
                <a:cxn ang="0">
                  <a:pos x="433" y="86"/>
                </a:cxn>
                <a:cxn ang="0">
                  <a:pos x="458" y="72"/>
                </a:cxn>
                <a:cxn ang="0">
                  <a:pos x="472" y="67"/>
                </a:cxn>
                <a:cxn ang="0">
                  <a:pos x="500" y="60"/>
                </a:cxn>
                <a:cxn ang="0">
                  <a:pos x="528" y="61"/>
                </a:cxn>
                <a:cxn ang="0">
                  <a:pos x="535" y="54"/>
                </a:cxn>
                <a:cxn ang="0">
                  <a:pos x="537" y="46"/>
                </a:cxn>
                <a:cxn ang="0">
                  <a:pos x="528" y="35"/>
                </a:cxn>
                <a:cxn ang="0">
                  <a:pos x="505" y="19"/>
                </a:cxn>
                <a:cxn ang="0">
                  <a:pos x="479" y="9"/>
                </a:cxn>
                <a:cxn ang="0">
                  <a:pos x="451" y="2"/>
                </a:cxn>
                <a:cxn ang="0">
                  <a:pos x="423" y="0"/>
                </a:cxn>
                <a:cxn ang="0">
                  <a:pos x="394" y="5"/>
                </a:cxn>
                <a:cxn ang="0">
                  <a:pos x="368" y="14"/>
                </a:cxn>
                <a:cxn ang="0">
                  <a:pos x="347" y="30"/>
                </a:cxn>
                <a:cxn ang="0">
                  <a:pos x="336" y="40"/>
                </a:cxn>
                <a:cxn ang="0">
                  <a:pos x="313" y="79"/>
                </a:cxn>
                <a:cxn ang="0">
                  <a:pos x="299" y="121"/>
                </a:cxn>
                <a:cxn ang="0">
                  <a:pos x="276" y="183"/>
                </a:cxn>
                <a:cxn ang="0">
                  <a:pos x="264" y="202"/>
                </a:cxn>
                <a:cxn ang="0">
                  <a:pos x="222" y="257"/>
                </a:cxn>
                <a:cxn ang="0">
                  <a:pos x="195" y="278"/>
                </a:cxn>
                <a:cxn ang="0">
                  <a:pos x="169" y="296"/>
                </a:cxn>
                <a:cxn ang="0">
                  <a:pos x="139" y="308"/>
                </a:cxn>
                <a:cxn ang="0">
                  <a:pos x="109" y="319"/>
                </a:cxn>
                <a:cxn ang="0">
                  <a:pos x="40" y="328"/>
                </a:cxn>
                <a:cxn ang="0">
                  <a:pos x="30" y="326"/>
                </a:cxn>
                <a:cxn ang="0">
                  <a:pos x="10" y="319"/>
                </a:cxn>
                <a:cxn ang="0">
                  <a:pos x="0" y="315"/>
                </a:cxn>
                <a:cxn ang="0">
                  <a:pos x="19" y="331"/>
                </a:cxn>
                <a:cxn ang="0">
                  <a:pos x="61" y="356"/>
                </a:cxn>
                <a:cxn ang="0">
                  <a:pos x="109" y="366"/>
                </a:cxn>
                <a:cxn ang="0">
                  <a:pos x="158" y="366"/>
                </a:cxn>
                <a:cxn ang="0">
                  <a:pos x="181" y="359"/>
                </a:cxn>
              </a:cxnLst>
              <a:rect l="0" t="0" r="r" b="b"/>
              <a:pathLst>
                <a:path w="537" h="368">
                  <a:moveTo>
                    <a:pt x="181" y="359"/>
                  </a:moveTo>
                  <a:lnTo>
                    <a:pt x="181" y="359"/>
                  </a:lnTo>
                  <a:lnTo>
                    <a:pt x="206" y="350"/>
                  </a:lnTo>
                  <a:lnTo>
                    <a:pt x="227" y="340"/>
                  </a:lnTo>
                  <a:lnTo>
                    <a:pt x="250" y="326"/>
                  </a:lnTo>
                  <a:lnTo>
                    <a:pt x="269" y="312"/>
                  </a:lnTo>
                  <a:lnTo>
                    <a:pt x="289" y="296"/>
                  </a:lnTo>
                  <a:lnTo>
                    <a:pt x="306" y="276"/>
                  </a:lnTo>
                  <a:lnTo>
                    <a:pt x="320" y="257"/>
                  </a:lnTo>
                  <a:lnTo>
                    <a:pt x="333" y="234"/>
                  </a:lnTo>
                  <a:lnTo>
                    <a:pt x="333" y="234"/>
                  </a:lnTo>
                  <a:lnTo>
                    <a:pt x="359" y="185"/>
                  </a:lnTo>
                  <a:lnTo>
                    <a:pt x="372" y="158"/>
                  </a:lnTo>
                  <a:lnTo>
                    <a:pt x="387" y="135"/>
                  </a:lnTo>
                  <a:lnTo>
                    <a:pt x="403" y="114"/>
                  </a:lnTo>
                  <a:lnTo>
                    <a:pt x="412" y="104"/>
                  </a:lnTo>
                  <a:lnTo>
                    <a:pt x="423" y="95"/>
                  </a:lnTo>
                  <a:lnTo>
                    <a:pt x="433" y="86"/>
                  </a:lnTo>
                  <a:lnTo>
                    <a:pt x="446" y="79"/>
                  </a:lnTo>
                  <a:lnTo>
                    <a:pt x="458" y="72"/>
                  </a:lnTo>
                  <a:lnTo>
                    <a:pt x="472" y="67"/>
                  </a:lnTo>
                  <a:lnTo>
                    <a:pt x="472" y="67"/>
                  </a:lnTo>
                  <a:lnTo>
                    <a:pt x="486" y="63"/>
                  </a:lnTo>
                  <a:lnTo>
                    <a:pt x="500" y="60"/>
                  </a:lnTo>
                  <a:lnTo>
                    <a:pt x="514" y="60"/>
                  </a:lnTo>
                  <a:lnTo>
                    <a:pt x="528" y="61"/>
                  </a:lnTo>
                  <a:lnTo>
                    <a:pt x="528" y="61"/>
                  </a:lnTo>
                  <a:lnTo>
                    <a:pt x="535" y="54"/>
                  </a:lnTo>
                  <a:lnTo>
                    <a:pt x="537" y="49"/>
                  </a:lnTo>
                  <a:lnTo>
                    <a:pt x="537" y="46"/>
                  </a:lnTo>
                  <a:lnTo>
                    <a:pt x="537" y="46"/>
                  </a:lnTo>
                  <a:lnTo>
                    <a:pt x="528" y="35"/>
                  </a:lnTo>
                  <a:lnTo>
                    <a:pt x="518" y="26"/>
                  </a:lnTo>
                  <a:lnTo>
                    <a:pt x="505" y="19"/>
                  </a:lnTo>
                  <a:lnTo>
                    <a:pt x="493" y="12"/>
                  </a:lnTo>
                  <a:lnTo>
                    <a:pt x="479" y="9"/>
                  </a:lnTo>
                  <a:lnTo>
                    <a:pt x="465" y="3"/>
                  </a:lnTo>
                  <a:lnTo>
                    <a:pt x="451" y="2"/>
                  </a:lnTo>
                  <a:lnTo>
                    <a:pt x="437" y="0"/>
                  </a:lnTo>
                  <a:lnTo>
                    <a:pt x="423" y="0"/>
                  </a:lnTo>
                  <a:lnTo>
                    <a:pt x="409" y="2"/>
                  </a:lnTo>
                  <a:lnTo>
                    <a:pt x="394" y="5"/>
                  </a:lnTo>
                  <a:lnTo>
                    <a:pt x="380" y="9"/>
                  </a:lnTo>
                  <a:lnTo>
                    <a:pt x="368" y="14"/>
                  </a:lnTo>
                  <a:lnTo>
                    <a:pt x="357" y="21"/>
                  </a:lnTo>
                  <a:lnTo>
                    <a:pt x="347" y="30"/>
                  </a:lnTo>
                  <a:lnTo>
                    <a:pt x="336" y="40"/>
                  </a:lnTo>
                  <a:lnTo>
                    <a:pt x="336" y="40"/>
                  </a:lnTo>
                  <a:lnTo>
                    <a:pt x="324" y="60"/>
                  </a:lnTo>
                  <a:lnTo>
                    <a:pt x="313" y="79"/>
                  </a:lnTo>
                  <a:lnTo>
                    <a:pt x="306" y="100"/>
                  </a:lnTo>
                  <a:lnTo>
                    <a:pt x="299" y="121"/>
                  </a:lnTo>
                  <a:lnTo>
                    <a:pt x="283" y="164"/>
                  </a:lnTo>
                  <a:lnTo>
                    <a:pt x="276" y="183"/>
                  </a:lnTo>
                  <a:lnTo>
                    <a:pt x="264" y="202"/>
                  </a:lnTo>
                  <a:lnTo>
                    <a:pt x="264" y="202"/>
                  </a:lnTo>
                  <a:lnTo>
                    <a:pt x="245" y="232"/>
                  </a:lnTo>
                  <a:lnTo>
                    <a:pt x="222" y="257"/>
                  </a:lnTo>
                  <a:lnTo>
                    <a:pt x="209" y="268"/>
                  </a:lnTo>
                  <a:lnTo>
                    <a:pt x="195" y="278"/>
                  </a:lnTo>
                  <a:lnTo>
                    <a:pt x="183" y="287"/>
                  </a:lnTo>
                  <a:lnTo>
                    <a:pt x="169" y="296"/>
                  </a:lnTo>
                  <a:lnTo>
                    <a:pt x="155" y="303"/>
                  </a:lnTo>
                  <a:lnTo>
                    <a:pt x="139" y="308"/>
                  </a:lnTo>
                  <a:lnTo>
                    <a:pt x="125" y="315"/>
                  </a:lnTo>
                  <a:lnTo>
                    <a:pt x="109" y="319"/>
                  </a:lnTo>
                  <a:lnTo>
                    <a:pt x="76" y="324"/>
                  </a:lnTo>
                  <a:lnTo>
                    <a:pt x="40" y="328"/>
                  </a:lnTo>
                  <a:lnTo>
                    <a:pt x="40" y="328"/>
                  </a:lnTo>
                  <a:lnTo>
                    <a:pt x="30" y="326"/>
                  </a:lnTo>
                  <a:lnTo>
                    <a:pt x="19" y="324"/>
                  </a:lnTo>
                  <a:lnTo>
                    <a:pt x="10" y="319"/>
                  </a:lnTo>
                  <a:lnTo>
                    <a:pt x="0" y="313"/>
                  </a:lnTo>
                  <a:lnTo>
                    <a:pt x="0" y="315"/>
                  </a:lnTo>
                  <a:lnTo>
                    <a:pt x="0" y="315"/>
                  </a:lnTo>
                  <a:lnTo>
                    <a:pt x="19" y="331"/>
                  </a:lnTo>
                  <a:lnTo>
                    <a:pt x="39" y="345"/>
                  </a:lnTo>
                  <a:lnTo>
                    <a:pt x="61" y="356"/>
                  </a:lnTo>
                  <a:lnTo>
                    <a:pt x="84" y="363"/>
                  </a:lnTo>
                  <a:lnTo>
                    <a:pt x="109" y="366"/>
                  </a:lnTo>
                  <a:lnTo>
                    <a:pt x="134" y="368"/>
                  </a:lnTo>
                  <a:lnTo>
                    <a:pt x="158" y="366"/>
                  </a:lnTo>
                  <a:lnTo>
                    <a:pt x="181" y="359"/>
                  </a:lnTo>
                  <a:lnTo>
                    <a:pt x="181" y="359"/>
                  </a:lnTo>
                  <a:close/>
                </a:path>
              </a:pathLst>
            </a:custGeom>
            <a:solidFill>
              <a:srgbClr val="F06F47"/>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37" name="Freeform 83"/>
            <p:cNvSpPr/>
            <p:nvPr/>
          </p:nvSpPr>
          <p:spPr bwMode="auto">
            <a:xfrm>
              <a:off x="3145853" y="3307480"/>
              <a:ext cx="688308" cy="433192"/>
            </a:xfrm>
            <a:custGeom>
              <a:avLst/>
              <a:gdLst/>
              <a:ahLst/>
              <a:cxnLst>
                <a:cxn ang="0">
                  <a:pos x="472" y="7"/>
                </a:cxn>
                <a:cxn ang="0">
                  <a:pos x="446" y="19"/>
                </a:cxn>
                <a:cxn ang="0">
                  <a:pos x="423" y="35"/>
                </a:cxn>
                <a:cxn ang="0">
                  <a:pos x="403" y="54"/>
                </a:cxn>
                <a:cxn ang="0">
                  <a:pos x="372" y="98"/>
                </a:cxn>
                <a:cxn ang="0">
                  <a:pos x="333" y="174"/>
                </a:cxn>
                <a:cxn ang="0">
                  <a:pos x="320" y="197"/>
                </a:cxn>
                <a:cxn ang="0">
                  <a:pos x="289" y="236"/>
                </a:cxn>
                <a:cxn ang="0">
                  <a:pos x="250" y="266"/>
                </a:cxn>
                <a:cxn ang="0">
                  <a:pos x="206" y="290"/>
                </a:cxn>
                <a:cxn ang="0">
                  <a:pos x="181" y="299"/>
                </a:cxn>
                <a:cxn ang="0">
                  <a:pos x="134" y="308"/>
                </a:cxn>
                <a:cxn ang="0">
                  <a:pos x="84" y="303"/>
                </a:cxn>
                <a:cxn ang="0">
                  <a:pos x="39" y="285"/>
                </a:cxn>
                <a:cxn ang="0">
                  <a:pos x="0" y="255"/>
                </a:cxn>
                <a:cxn ang="0">
                  <a:pos x="5" y="271"/>
                </a:cxn>
                <a:cxn ang="0">
                  <a:pos x="24" y="306"/>
                </a:cxn>
                <a:cxn ang="0">
                  <a:pos x="49" y="334"/>
                </a:cxn>
                <a:cxn ang="0">
                  <a:pos x="70" y="349"/>
                </a:cxn>
                <a:cxn ang="0">
                  <a:pos x="98" y="361"/>
                </a:cxn>
                <a:cxn ang="0">
                  <a:pos x="132" y="368"/>
                </a:cxn>
                <a:cxn ang="0">
                  <a:pos x="151" y="370"/>
                </a:cxn>
                <a:cxn ang="0">
                  <a:pos x="201" y="364"/>
                </a:cxn>
                <a:cxn ang="0">
                  <a:pos x="245" y="350"/>
                </a:cxn>
                <a:cxn ang="0">
                  <a:pos x="283" y="327"/>
                </a:cxn>
                <a:cxn ang="0">
                  <a:pos x="317" y="299"/>
                </a:cxn>
                <a:cxn ang="0">
                  <a:pos x="343" y="268"/>
                </a:cxn>
                <a:cxn ang="0">
                  <a:pos x="365" y="234"/>
                </a:cxn>
                <a:cxn ang="0">
                  <a:pos x="379" y="202"/>
                </a:cxn>
                <a:cxn ang="0">
                  <a:pos x="387" y="172"/>
                </a:cxn>
                <a:cxn ang="0">
                  <a:pos x="393" y="144"/>
                </a:cxn>
                <a:cxn ang="0">
                  <a:pos x="410" y="84"/>
                </a:cxn>
                <a:cxn ang="0">
                  <a:pos x="424" y="56"/>
                </a:cxn>
                <a:cxn ang="0">
                  <a:pos x="440" y="31"/>
                </a:cxn>
                <a:cxn ang="0">
                  <a:pos x="461" y="14"/>
                </a:cxn>
                <a:cxn ang="0">
                  <a:pos x="488" y="5"/>
                </a:cxn>
                <a:cxn ang="0">
                  <a:pos x="520" y="7"/>
                </a:cxn>
                <a:cxn ang="0">
                  <a:pos x="528" y="1"/>
                </a:cxn>
                <a:cxn ang="0">
                  <a:pos x="514" y="0"/>
                </a:cxn>
                <a:cxn ang="0">
                  <a:pos x="486" y="3"/>
                </a:cxn>
                <a:cxn ang="0">
                  <a:pos x="472" y="7"/>
                </a:cxn>
              </a:cxnLst>
              <a:rect l="0" t="0" r="r" b="b"/>
              <a:pathLst>
                <a:path w="528" h="370">
                  <a:moveTo>
                    <a:pt x="472" y="7"/>
                  </a:moveTo>
                  <a:lnTo>
                    <a:pt x="472" y="7"/>
                  </a:lnTo>
                  <a:lnTo>
                    <a:pt x="458" y="12"/>
                  </a:lnTo>
                  <a:lnTo>
                    <a:pt x="446" y="19"/>
                  </a:lnTo>
                  <a:lnTo>
                    <a:pt x="433" y="26"/>
                  </a:lnTo>
                  <a:lnTo>
                    <a:pt x="423" y="35"/>
                  </a:lnTo>
                  <a:lnTo>
                    <a:pt x="412" y="44"/>
                  </a:lnTo>
                  <a:lnTo>
                    <a:pt x="403" y="54"/>
                  </a:lnTo>
                  <a:lnTo>
                    <a:pt x="387" y="75"/>
                  </a:lnTo>
                  <a:lnTo>
                    <a:pt x="372" y="98"/>
                  </a:lnTo>
                  <a:lnTo>
                    <a:pt x="359" y="125"/>
                  </a:lnTo>
                  <a:lnTo>
                    <a:pt x="333" y="174"/>
                  </a:lnTo>
                  <a:lnTo>
                    <a:pt x="333" y="174"/>
                  </a:lnTo>
                  <a:lnTo>
                    <a:pt x="320" y="197"/>
                  </a:lnTo>
                  <a:lnTo>
                    <a:pt x="306" y="216"/>
                  </a:lnTo>
                  <a:lnTo>
                    <a:pt x="289" y="236"/>
                  </a:lnTo>
                  <a:lnTo>
                    <a:pt x="269" y="252"/>
                  </a:lnTo>
                  <a:lnTo>
                    <a:pt x="250" y="266"/>
                  </a:lnTo>
                  <a:lnTo>
                    <a:pt x="227" y="280"/>
                  </a:lnTo>
                  <a:lnTo>
                    <a:pt x="206" y="290"/>
                  </a:lnTo>
                  <a:lnTo>
                    <a:pt x="181" y="299"/>
                  </a:lnTo>
                  <a:lnTo>
                    <a:pt x="181" y="299"/>
                  </a:lnTo>
                  <a:lnTo>
                    <a:pt x="158" y="306"/>
                  </a:lnTo>
                  <a:lnTo>
                    <a:pt x="134" y="308"/>
                  </a:lnTo>
                  <a:lnTo>
                    <a:pt x="109" y="306"/>
                  </a:lnTo>
                  <a:lnTo>
                    <a:pt x="84" y="303"/>
                  </a:lnTo>
                  <a:lnTo>
                    <a:pt x="61" y="296"/>
                  </a:lnTo>
                  <a:lnTo>
                    <a:pt x="39" y="285"/>
                  </a:lnTo>
                  <a:lnTo>
                    <a:pt x="19" y="271"/>
                  </a:lnTo>
                  <a:lnTo>
                    <a:pt x="0" y="255"/>
                  </a:lnTo>
                  <a:lnTo>
                    <a:pt x="0" y="255"/>
                  </a:lnTo>
                  <a:lnTo>
                    <a:pt x="5" y="271"/>
                  </a:lnTo>
                  <a:lnTo>
                    <a:pt x="14" y="289"/>
                  </a:lnTo>
                  <a:lnTo>
                    <a:pt x="24" y="306"/>
                  </a:lnTo>
                  <a:lnTo>
                    <a:pt x="40" y="326"/>
                  </a:lnTo>
                  <a:lnTo>
                    <a:pt x="49" y="334"/>
                  </a:lnTo>
                  <a:lnTo>
                    <a:pt x="60" y="342"/>
                  </a:lnTo>
                  <a:lnTo>
                    <a:pt x="70" y="349"/>
                  </a:lnTo>
                  <a:lnTo>
                    <a:pt x="84" y="356"/>
                  </a:lnTo>
                  <a:lnTo>
                    <a:pt x="98" y="361"/>
                  </a:lnTo>
                  <a:lnTo>
                    <a:pt x="114" y="366"/>
                  </a:lnTo>
                  <a:lnTo>
                    <a:pt x="132" y="368"/>
                  </a:lnTo>
                  <a:lnTo>
                    <a:pt x="151" y="370"/>
                  </a:lnTo>
                  <a:lnTo>
                    <a:pt x="151" y="370"/>
                  </a:lnTo>
                  <a:lnTo>
                    <a:pt x="176" y="370"/>
                  </a:lnTo>
                  <a:lnTo>
                    <a:pt x="201" y="364"/>
                  </a:lnTo>
                  <a:lnTo>
                    <a:pt x="224" y="359"/>
                  </a:lnTo>
                  <a:lnTo>
                    <a:pt x="245" y="350"/>
                  </a:lnTo>
                  <a:lnTo>
                    <a:pt x="264" y="340"/>
                  </a:lnTo>
                  <a:lnTo>
                    <a:pt x="283" y="327"/>
                  </a:lnTo>
                  <a:lnTo>
                    <a:pt x="301" y="313"/>
                  </a:lnTo>
                  <a:lnTo>
                    <a:pt x="317" y="299"/>
                  </a:lnTo>
                  <a:lnTo>
                    <a:pt x="331" y="283"/>
                  </a:lnTo>
                  <a:lnTo>
                    <a:pt x="343" y="268"/>
                  </a:lnTo>
                  <a:lnTo>
                    <a:pt x="356" y="250"/>
                  </a:lnTo>
                  <a:lnTo>
                    <a:pt x="365" y="234"/>
                  </a:lnTo>
                  <a:lnTo>
                    <a:pt x="373" y="218"/>
                  </a:lnTo>
                  <a:lnTo>
                    <a:pt x="379" y="202"/>
                  </a:lnTo>
                  <a:lnTo>
                    <a:pt x="384" y="186"/>
                  </a:lnTo>
                  <a:lnTo>
                    <a:pt x="387" y="172"/>
                  </a:lnTo>
                  <a:lnTo>
                    <a:pt x="387" y="172"/>
                  </a:lnTo>
                  <a:lnTo>
                    <a:pt x="393" y="144"/>
                  </a:lnTo>
                  <a:lnTo>
                    <a:pt x="400" y="114"/>
                  </a:lnTo>
                  <a:lnTo>
                    <a:pt x="410" y="84"/>
                  </a:lnTo>
                  <a:lnTo>
                    <a:pt x="417" y="68"/>
                  </a:lnTo>
                  <a:lnTo>
                    <a:pt x="424" y="56"/>
                  </a:lnTo>
                  <a:lnTo>
                    <a:pt x="431" y="42"/>
                  </a:lnTo>
                  <a:lnTo>
                    <a:pt x="440" y="31"/>
                  </a:lnTo>
                  <a:lnTo>
                    <a:pt x="451" y="21"/>
                  </a:lnTo>
                  <a:lnTo>
                    <a:pt x="461" y="14"/>
                  </a:lnTo>
                  <a:lnTo>
                    <a:pt x="474" y="8"/>
                  </a:lnTo>
                  <a:lnTo>
                    <a:pt x="488" y="5"/>
                  </a:lnTo>
                  <a:lnTo>
                    <a:pt x="504" y="5"/>
                  </a:lnTo>
                  <a:lnTo>
                    <a:pt x="520" y="7"/>
                  </a:lnTo>
                  <a:lnTo>
                    <a:pt x="520" y="7"/>
                  </a:lnTo>
                  <a:lnTo>
                    <a:pt x="528" y="1"/>
                  </a:lnTo>
                  <a:lnTo>
                    <a:pt x="528" y="1"/>
                  </a:lnTo>
                  <a:lnTo>
                    <a:pt x="514" y="0"/>
                  </a:lnTo>
                  <a:lnTo>
                    <a:pt x="500" y="0"/>
                  </a:lnTo>
                  <a:lnTo>
                    <a:pt x="486" y="3"/>
                  </a:lnTo>
                  <a:lnTo>
                    <a:pt x="472" y="7"/>
                  </a:lnTo>
                  <a:lnTo>
                    <a:pt x="472" y="7"/>
                  </a:lnTo>
                  <a:close/>
                </a:path>
              </a:pathLst>
            </a:custGeom>
            <a:solidFill>
              <a:srgbClr val="6FBDB8"/>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38" name="Freeform 84"/>
            <p:cNvSpPr/>
            <p:nvPr/>
          </p:nvSpPr>
          <p:spPr bwMode="auto">
            <a:xfrm>
              <a:off x="3525204" y="3478415"/>
              <a:ext cx="2119676" cy="674374"/>
            </a:xfrm>
            <a:custGeom>
              <a:avLst/>
              <a:gdLst/>
              <a:ahLst/>
              <a:cxnLst>
                <a:cxn ang="0">
                  <a:pos x="42" y="271"/>
                </a:cxn>
                <a:cxn ang="0">
                  <a:pos x="47" y="277"/>
                </a:cxn>
                <a:cxn ang="0">
                  <a:pos x="91" y="319"/>
                </a:cxn>
                <a:cxn ang="0">
                  <a:pos x="133" y="351"/>
                </a:cxn>
                <a:cxn ang="0">
                  <a:pos x="190" y="382"/>
                </a:cxn>
                <a:cxn ang="0">
                  <a:pos x="264" y="416"/>
                </a:cxn>
                <a:cxn ang="0">
                  <a:pos x="355" y="446"/>
                </a:cxn>
                <a:cxn ang="0">
                  <a:pos x="465" y="470"/>
                </a:cxn>
                <a:cxn ang="0">
                  <a:pos x="526" y="479"/>
                </a:cxn>
                <a:cxn ang="0">
                  <a:pos x="650" y="486"/>
                </a:cxn>
                <a:cxn ang="0">
                  <a:pos x="773" y="483"/>
                </a:cxn>
                <a:cxn ang="0">
                  <a:pos x="893" y="469"/>
                </a:cxn>
                <a:cxn ang="0">
                  <a:pos x="1004" y="448"/>
                </a:cxn>
                <a:cxn ang="0">
                  <a:pos x="1104" y="419"/>
                </a:cxn>
                <a:cxn ang="0">
                  <a:pos x="1191" y="389"/>
                </a:cxn>
                <a:cxn ang="0">
                  <a:pos x="1258" y="358"/>
                </a:cxn>
                <a:cxn ang="0">
                  <a:pos x="1284" y="342"/>
                </a:cxn>
                <a:cxn ang="0">
                  <a:pos x="1372" y="277"/>
                </a:cxn>
                <a:cxn ang="0">
                  <a:pos x="1457" y="203"/>
                </a:cxn>
                <a:cxn ang="0">
                  <a:pos x="1494" y="162"/>
                </a:cxn>
                <a:cxn ang="0">
                  <a:pos x="1527" y="116"/>
                </a:cxn>
                <a:cxn ang="0">
                  <a:pos x="1557" y="69"/>
                </a:cxn>
                <a:cxn ang="0">
                  <a:pos x="1584" y="16"/>
                </a:cxn>
                <a:cxn ang="0">
                  <a:pos x="1612" y="81"/>
                </a:cxn>
                <a:cxn ang="0">
                  <a:pos x="1554" y="188"/>
                </a:cxn>
                <a:cxn ang="0">
                  <a:pos x="1495" y="289"/>
                </a:cxn>
                <a:cxn ang="0">
                  <a:pos x="1488" y="299"/>
                </a:cxn>
                <a:cxn ang="0">
                  <a:pos x="1349" y="421"/>
                </a:cxn>
                <a:cxn ang="0">
                  <a:pos x="1321" y="444"/>
                </a:cxn>
                <a:cxn ang="0">
                  <a:pos x="1175" y="492"/>
                </a:cxn>
                <a:cxn ang="0">
                  <a:pos x="1018" y="541"/>
                </a:cxn>
                <a:cxn ang="0">
                  <a:pos x="947" y="550"/>
                </a:cxn>
                <a:cxn ang="0">
                  <a:pos x="625" y="576"/>
                </a:cxn>
                <a:cxn ang="0">
                  <a:pos x="475" y="548"/>
                </a:cxn>
                <a:cxn ang="0">
                  <a:pos x="315" y="520"/>
                </a:cxn>
                <a:cxn ang="0">
                  <a:pos x="304" y="518"/>
                </a:cxn>
                <a:cxn ang="0">
                  <a:pos x="222" y="486"/>
                </a:cxn>
                <a:cxn ang="0">
                  <a:pos x="137" y="453"/>
                </a:cxn>
                <a:cxn ang="0">
                  <a:pos x="51" y="375"/>
                </a:cxn>
                <a:cxn ang="0">
                  <a:pos x="31" y="354"/>
                </a:cxn>
                <a:cxn ang="0">
                  <a:pos x="22" y="336"/>
                </a:cxn>
                <a:cxn ang="0">
                  <a:pos x="0" y="277"/>
                </a:cxn>
              </a:cxnLst>
              <a:rect l="0" t="0" r="r" b="b"/>
              <a:pathLst>
                <a:path w="1626" h="576">
                  <a:moveTo>
                    <a:pt x="0" y="277"/>
                  </a:moveTo>
                  <a:lnTo>
                    <a:pt x="42" y="271"/>
                  </a:lnTo>
                  <a:lnTo>
                    <a:pt x="42" y="271"/>
                  </a:lnTo>
                  <a:lnTo>
                    <a:pt x="47" y="277"/>
                  </a:lnTo>
                  <a:lnTo>
                    <a:pt x="63" y="294"/>
                  </a:lnTo>
                  <a:lnTo>
                    <a:pt x="91" y="319"/>
                  </a:lnTo>
                  <a:lnTo>
                    <a:pt x="111" y="335"/>
                  </a:lnTo>
                  <a:lnTo>
                    <a:pt x="133" y="351"/>
                  </a:lnTo>
                  <a:lnTo>
                    <a:pt x="160" y="366"/>
                  </a:lnTo>
                  <a:lnTo>
                    <a:pt x="190" y="382"/>
                  </a:lnTo>
                  <a:lnTo>
                    <a:pt x="225" y="400"/>
                  </a:lnTo>
                  <a:lnTo>
                    <a:pt x="264" y="416"/>
                  </a:lnTo>
                  <a:lnTo>
                    <a:pt x="308" y="432"/>
                  </a:lnTo>
                  <a:lnTo>
                    <a:pt x="355" y="446"/>
                  </a:lnTo>
                  <a:lnTo>
                    <a:pt x="408" y="460"/>
                  </a:lnTo>
                  <a:lnTo>
                    <a:pt x="465" y="470"/>
                  </a:lnTo>
                  <a:lnTo>
                    <a:pt x="465" y="470"/>
                  </a:lnTo>
                  <a:lnTo>
                    <a:pt x="526" y="479"/>
                  </a:lnTo>
                  <a:lnTo>
                    <a:pt x="588" y="485"/>
                  </a:lnTo>
                  <a:lnTo>
                    <a:pt x="650" y="486"/>
                  </a:lnTo>
                  <a:lnTo>
                    <a:pt x="711" y="486"/>
                  </a:lnTo>
                  <a:lnTo>
                    <a:pt x="773" y="483"/>
                  </a:lnTo>
                  <a:lnTo>
                    <a:pt x="833" y="476"/>
                  </a:lnTo>
                  <a:lnTo>
                    <a:pt x="893" y="469"/>
                  </a:lnTo>
                  <a:lnTo>
                    <a:pt x="949" y="458"/>
                  </a:lnTo>
                  <a:lnTo>
                    <a:pt x="1004" y="448"/>
                  </a:lnTo>
                  <a:lnTo>
                    <a:pt x="1057" y="433"/>
                  </a:lnTo>
                  <a:lnTo>
                    <a:pt x="1104" y="419"/>
                  </a:lnTo>
                  <a:lnTo>
                    <a:pt x="1150" y="405"/>
                  </a:lnTo>
                  <a:lnTo>
                    <a:pt x="1191" y="389"/>
                  </a:lnTo>
                  <a:lnTo>
                    <a:pt x="1226" y="373"/>
                  </a:lnTo>
                  <a:lnTo>
                    <a:pt x="1258" y="358"/>
                  </a:lnTo>
                  <a:lnTo>
                    <a:pt x="1284" y="342"/>
                  </a:lnTo>
                  <a:lnTo>
                    <a:pt x="1284" y="342"/>
                  </a:lnTo>
                  <a:lnTo>
                    <a:pt x="1328" y="310"/>
                  </a:lnTo>
                  <a:lnTo>
                    <a:pt x="1372" y="277"/>
                  </a:lnTo>
                  <a:lnTo>
                    <a:pt x="1416" y="240"/>
                  </a:lnTo>
                  <a:lnTo>
                    <a:pt x="1457" y="203"/>
                  </a:lnTo>
                  <a:lnTo>
                    <a:pt x="1476" y="181"/>
                  </a:lnTo>
                  <a:lnTo>
                    <a:pt x="1494" y="162"/>
                  </a:lnTo>
                  <a:lnTo>
                    <a:pt x="1511" y="139"/>
                  </a:lnTo>
                  <a:lnTo>
                    <a:pt x="1527" y="116"/>
                  </a:lnTo>
                  <a:lnTo>
                    <a:pt x="1543" y="93"/>
                  </a:lnTo>
                  <a:lnTo>
                    <a:pt x="1557" y="69"/>
                  </a:lnTo>
                  <a:lnTo>
                    <a:pt x="1571" y="42"/>
                  </a:lnTo>
                  <a:lnTo>
                    <a:pt x="1584" y="16"/>
                  </a:lnTo>
                  <a:lnTo>
                    <a:pt x="1626" y="0"/>
                  </a:lnTo>
                  <a:lnTo>
                    <a:pt x="1612" y="81"/>
                  </a:lnTo>
                  <a:lnTo>
                    <a:pt x="1612" y="81"/>
                  </a:lnTo>
                  <a:lnTo>
                    <a:pt x="1554" y="188"/>
                  </a:lnTo>
                  <a:lnTo>
                    <a:pt x="1511" y="262"/>
                  </a:lnTo>
                  <a:lnTo>
                    <a:pt x="1495" y="289"/>
                  </a:lnTo>
                  <a:lnTo>
                    <a:pt x="1488" y="299"/>
                  </a:lnTo>
                  <a:lnTo>
                    <a:pt x="1488" y="299"/>
                  </a:lnTo>
                  <a:lnTo>
                    <a:pt x="1404" y="373"/>
                  </a:lnTo>
                  <a:lnTo>
                    <a:pt x="1349" y="421"/>
                  </a:lnTo>
                  <a:lnTo>
                    <a:pt x="1330" y="437"/>
                  </a:lnTo>
                  <a:lnTo>
                    <a:pt x="1321" y="444"/>
                  </a:lnTo>
                  <a:lnTo>
                    <a:pt x="1321" y="444"/>
                  </a:lnTo>
                  <a:lnTo>
                    <a:pt x="1175" y="492"/>
                  </a:lnTo>
                  <a:lnTo>
                    <a:pt x="1018" y="541"/>
                  </a:lnTo>
                  <a:lnTo>
                    <a:pt x="1018" y="541"/>
                  </a:lnTo>
                  <a:lnTo>
                    <a:pt x="995" y="544"/>
                  </a:lnTo>
                  <a:lnTo>
                    <a:pt x="947" y="550"/>
                  </a:lnTo>
                  <a:lnTo>
                    <a:pt x="814" y="560"/>
                  </a:lnTo>
                  <a:lnTo>
                    <a:pt x="625" y="576"/>
                  </a:lnTo>
                  <a:lnTo>
                    <a:pt x="625" y="576"/>
                  </a:lnTo>
                  <a:lnTo>
                    <a:pt x="475" y="548"/>
                  </a:lnTo>
                  <a:lnTo>
                    <a:pt x="368" y="529"/>
                  </a:lnTo>
                  <a:lnTo>
                    <a:pt x="315" y="520"/>
                  </a:lnTo>
                  <a:lnTo>
                    <a:pt x="315" y="520"/>
                  </a:lnTo>
                  <a:lnTo>
                    <a:pt x="304" y="518"/>
                  </a:lnTo>
                  <a:lnTo>
                    <a:pt x="283" y="509"/>
                  </a:lnTo>
                  <a:lnTo>
                    <a:pt x="222" y="486"/>
                  </a:lnTo>
                  <a:lnTo>
                    <a:pt x="137" y="453"/>
                  </a:lnTo>
                  <a:lnTo>
                    <a:pt x="137" y="453"/>
                  </a:lnTo>
                  <a:lnTo>
                    <a:pt x="88" y="409"/>
                  </a:lnTo>
                  <a:lnTo>
                    <a:pt x="51" y="375"/>
                  </a:lnTo>
                  <a:lnTo>
                    <a:pt x="38" y="363"/>
                  </a:lnTo>
                  <a:lnTo>
                    <a:pt x="31" y="354"/>
                  </a:lnTo>
                  <a:lnTo>
                    <a:pt x="31" y="354"/>
                  </a:lnTo>
                  <a:lnTo>
                    <a:pt x="22" y="336"/>
                  </a:lnTo>
                  <a:lnTo>
                    <a:pt x="12" y="310"/>
                  </a:lnTo>
                  <a:lnTo>
                    <a:pt x="0" y="277"/>
                  </a:lnTo>
                  <a:lnTo>
                    <a:pt x="0" y="277"/>
                  </a:lnTo>
                  <a:close/>
                </a:path>
              </a:pathLst>
            </a:custGeom>
            <a:solidFill>
              <a:srgbClr val="9A5100"/>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39" name="Freeform 85"/>
            <p:cNvSpPr/>
            <p:nvPr/>
          </p:nvSpPr>
          <p:spPr bwMode="auto">
            <a:xfrm>
              <a:off x="5377640" y="2250257"/>
              <a:ext cx="74306" cy="83126"/>
            </a:xfrm>
            <a:custGeom>
              <a:avLst/>
              <a:gdLst/>
              <a:ahLst/>
              <a:cxnLst>
                <a:cxn ang="0">
                  <a:pos x="0" y="41"/>
                </a:cxn>
                <a:cxn ang="0">
                  <a:pos x="57" y="0"/>
                </a:cxn>
                <a:cxn ang="0">
                  <a:pos x="52" y="71"/>
                </a:cxn>
                <a:cxn ang="0">
                  <a:pos x="0" y="41"/>
                </a:cxn>
              </a:cxnLst>
              <a:rect l="0" t="0" r="r" b="b"/>
              <a:pathLst>
                <a:path w="57" h="71">
                  <a:moveTo>
                    <a:pt x="0" y="41"/>
                  </a:moveTo>
                  <a:lnTo>
                    <a:pt x="57" y="0"/>
                  </a:lnTo>
                  <a:lnTo>
                    <a:pt x="52" y="71"/>
                  </a:lnTo>
                  <a:lnTo>
                    <a:pt x="0" y="41"/>
                  </a:lnTo>
                  <a:close/>
                </a:path>
              </a:pathLst>
            </a:custGeom>
            <a:solidFill>
              <a:srgbClr val="FF6566"/>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40" name="Freeform 86"/>
            <p:cNvSpPr/>
            <p:nvPr/>
          </p:nvSpPr>
          <p:spPr bwMode="auto">
            <a:xfrm>
              <a:off x="5377640" y="2250257"/>
              <a:ext cx="74306" cy="83126"/>
            </a:xfrm>
            <a:custGeom>
              <a:avLst/>
              <a:gdLst/>
              <a:ahLst/>
              <a:cxnLst>
                <a:cxn ang="0">
                  <a:pos x="0" y="41"/>
                </a:cxn>
                <a:cxn ang="0">
                  <a:pos x="57" y="0"/>
                </a:cxn>
                <a:cxn ang="0">
                  <a:pos x="52" y="71"/>
                </a:cxn>
              </a:cxnLst>
              <a:rect l="0" t="0" r="r" b="b"/>
              <a:pathLst>
                <a:path w="57" h="71">
                  <a:moveTo>
                    <a:pt x="0" y="41"/>
                  </a:moveTo>
                  <a:lnTo>
                    <a:pt x="57" y="0"/>
                  </a:lnTo>
                  <a:lnTo>
                    <a:pt x="52" y="71"/>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41" name="Freeform 87"/>
            <p:cNvSpPr/>
            <p:nvPr/>
          </p:nvSpPr>
          <p:spPr bwMode="auto">
            <a:xfrm>
              <a:off x="5247278" y="2172985"/>
              <a:ext cx="62573" cy="77272"/>
            </a:xfrm>
            <a:custGeom>
              <a:avLst/>
              <a:gdLst/>
              <a:ahLst/>
              <a:cxnLst>
                <a:cxn ang="0">
                  <a:pos x="0" y="56"/>
                </a:cxn>
                <a:cxn ang="0">
                  <a:pos x="37" y="0"/>
                </a:cxn>
                <a:cxn ang="0">
                  <a:pos x="48" y="66"/>
                </a:cxn>
                <a:cxn ang="0">
                  <a:pos x="0" y="56"/>
                </a:cxn>
              </a:cxnLst>
              <a:rect l="0" t="0" r="r" b="b"/>
              <a:pathLst>
                <a:path w="48" h="66">
                  <a:moveTo>
                    <a:pt x="0" y="56"/>
                  </a:moveTo>
                  <a:lnTo>
                    <a:pt x="37" y="0"/>
                  </a:lnTo>
                  <a:lnTo>
                    <a:pt x="48" y="66"/>
                  </a:lnTo>
                  <a:lnTo>
                    <a:pt x="0" y="56"/>
                  </a:lnTo>
                  <a:close/>
                </a:path>
              </a:pathLst>
            </a:custGeom>
            <a:solidFill>
              <a:srgbClr val="FF6566"/>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42" name="Freeform 88"/>
            <p:cNvSpPr/>
            <p:nvPr/>
          </p:nvSpPr>
          <p:spPr bwMode="auto">
            <a:xfrm>
              <a:off x="5247278" y="2172985"/>
              <a:ext cx="62573" cy="77272"/>
            </a:xfrm>
            <a:custGeom>
              <a:avLst/>
              <a:gdLst/>
              <a:ahLst/>
              <a:cxnLst>
                <a:cxn ang="0">
                  <a:pos x="0" y="56"/>
                </a:cxn>
                <a:cxn ang="0">
                  <a:pos x="37" y="0"/>
                </a:cxn>
                <a:cxn ang="0">
                  <a:pos x="48" y="66"/>
                </a:cxn>
              </a:cxnLst>
              <a:rect l="0" t="0" r="r" b="b"/>
              <a:pathLst>
                <a:path w="48" h="66">
                  <a:moveTo>
                    <a:pt x="0" y="56"/>
                  </a:moveTo>
                  <a:lnTo>
                    <a:pt x="37" y="0"/>
                  </a:lnTo>
                  <a:lnTo>
                    <a:pt x="48" y="66"/>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43" name="Freeform 89"/>
            <p:cNvSpPr/>
            <p:nvPr/>
          </p:nvSpPr>
          <p:spPr bwMode="auto">
            <a:xfrm>
              <a:off x="5006110" y="2287722"/>
              <a:ext cx="80824" cy="48002"/>
            </a:xfrm>
            <a:custGeom>
              <a:avLst/>
              <a:gdLst/>
              <a:ahLst/>
              <a:cxnLst>
                <a:cxn ang="0">
                  <a:pos x="62" y="9"/>
                </a:cxn>
                <a:cxn ang="0">
                  <a:pos x="0" y="0"/>
                </a:cxn>
                <a:cxn ang="0">
                  <a:pos x="42" y="41"/>
                </a:cxn>
                <a:cxn ang="0">
                  <a:pos x="62" y="9"/>
                </a:cxn>
              </a:cxnLst>
              <a:rect l="0" t="0" r="r" b="b"/>
              <a:pathLst>
                <a:path w="62" h="41">
                  <a:moveTo>
                    <a:pt x="62" y="9"/>
                  </a:moveTo>
                  <a:lnTo>
                    <a:pt x="0" y="0"/>
                  </a:lnTo>
                  <a:lnTo>
                    <a:pt x="42" y="41"/>
                  </a:lnTo>
                  <a:lnTo>
                    <a:pt x="62" y="9"/>
                  </a:lnTo>
                  <a:close/>
                </a:path>
              </a:pathLst>
            </a:custGeom>
            <a:solidFill>
              <a:srgbClr val="FF6566"/>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44" name="Freeform 90"/>
            <p:cNvSpPr/>
            <p:nvPr/>
          </p:nvSpPr>
          <p:spPr bwMode="auto">
            <a:xfrm>
              <a:off x="5006110" y="2287722"/>
              <a:ext cx="80824" cy="48002"/>
            </a:xfrm>
            <a:custGeom>
              <a:avLst/>
              <a:gdLst/>
              <a:ahLst/>
              <a:cxnLst>
                <a:cxn ang="0">
                  <a:pos x="62" y="9"/>
                </a:cxn>
                <a:cxn ang="0">
                  <a:pos x="0" y="0"/>
                </a:cxn>
                <a:cxn ang="0">
                  <a:pos x="42" y="41"/>
                </a:cxn>
              </a:cxnLst>
              <a:rect l="0" t="0" r="r" b="b"/>
              <a:pathLst>
                <a:path w="62" h="41">
                  <a:moveTo>
                    <a:pt x="62" y="9"/>
                  </a:moveTo>
                  <a:lnTo>
                    <a:pt x="0" y="0"/>
                  </a:lnTo>
                  <a:lnTo>
                    <a:pt x="42" y="41"/>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45" name="Freeform 91"/>
            <p:cNvSpPr/>
            <p:nvPr/>
          </p:nvSpPr>
          <p:spPr bwMode="auto">
            <a:xfrm>
              <a:off x="4934411" y="2430559"/>
              <a:ext cx="92557" cy="45661"/>
            </a:xfrm>
            <a:custGeom>
              <a:avLst/>
              <a:gdLst/>
              <a:ahLst/>
              <a:cxnLst>
                <a:cxn ang="0">
                  <a:pos x="71" y="0"/>
                </a:cxn>
                <a:cxn ang="0">
                  <a:pos x="0" y="2"/>
                </a:cxn>
                <a:cxn ang="0">
                  <a:pos x="55" y="39"/>
                </a:cxn>
                <a:cxn ang="0">
                  <a:pos x="71" y="0"/>
                </a:cxn>
              </a:cxnLst>
              <a:rect l="0" t="0" r="r" b="b"/>
              <a:pathLst>
                <a:path w="71" h="39">
                  <a:moveTo>
                    <a:pt x="71" y="0"/>
                  </a:moveTo>
                  <a:lnTo>
                    <a:pt x="0" y="2"/>
                  </a:lnTo>
                  <a:lnTo>
                    <a:pt x="55" y="39"/>
                  </a:lnTo>
                  <a:lnTo>
                    <a:pt x="71" y="0"/>
                  </a:lnTo>
                  <a:close/>
                </a:path>
              </a:pathLst>
            </a:custGeom>
            <a:solidFill>
              <a:srgbClr val="FF6566"/>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46" name="Freeform 92"/>
            <p:cNvSpPr/>
            <p:nvPr/>
          </p:nvSpPr>
          <p:spPr bwMode="auto">
            <a:xfrm>
              <a:off x="4934411" y="2430559"/>
              <a:ext cx="92557" cy="45661"/>
            </a:xfrm>
            <a:custGeom>
              <a:avLst/>
              <a:gdLst/>
              <a:ahLst/>
              <a:cxnLst>
                <a:cxn ang="0">
                  <a:pos x="71" y="0"/>
                </a:cxn>
                <a:cxn ang="0">
                  <a:pos x="0" y="2"/>
                </a:cxn>
                <a:cxn ang="0">
                  <a:pos x="55" y="39"/>
                </a:cxn>
              </a:cxnLst>
              <a:rect l="0" t="0" r="r" b="b"/>
              <a:pathLst>
                <a:path w="71" h="39">
                  <a:moveTo>
                    <a:pt x="71" y="0"/>
                  </a:moveTo>
                  <a:lnTo>
                    <a:pt x="0" y="2"/>
                  </a:lnTo>
                  <a:lnTo>
                    <a:pt x="55" y="39"/>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47" name="Freeform 93"/>
            <p:cNvSpPr/>
            <p:nvPr/>
          </p:nvSpPr>
          <p:spPr bwMode="auto">
            <a:xfrm>
              <a:off x="4918767" y="2545296"/>
              <a:ext cx="83431" cy="53856"/>
            </a:xfrm>
            <a:custGeom>
              <a:avLst/>
              <a:gdLst/>
              <a:ahLst/>
              <a:cxnLst>
                <a:cxn ang="0">
                  <a:pos x="64" y="0"/>
                </a:cxn>
                <a:cxn ang="0">
                  <a:pos x="0" y="30"/>
                </a:cxn>
                <a:cxn ang="0">
                  <a:pos x="60" y="46"/>
                </a:cxn>
                <a:cxn ang="0">
                  <a:pos x="64" y="0"/>
                </a:cxn>
              </a:cxnLst>
              <a:rect l="0" t="0" r="r" b="b"/>
              <a:pathLst>
                <a:path w="64" h="46">
                  <a:moveTo>
                    <a:pt x="64" y="0"/>
                  </a:moveTo>
                  <a:lnTo>
                    <a:pt x="0" y="30"/>
                  </a:lnTo>
                  <a:lnTo>
                    <a:pt x="60" y="46"/>
                  </a:lnTo>
                  <a:lnTo>
                    <a:pt x="64" y="0"/>
                  </a:lnTo>
                  <a:close/>
                </a:path>
              </a:pathLst>
            </a:custGeom>
            <a:solidFill>
              <a:srgbClr val="FF6566"/>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48" name="Freeform 94"/>
            <p:cNvSpPr/>
            <p:nvPr/>
          </p:nvSpPr>
          <p:spPr bwMode="auto">
            <a:xfrm>
              <a:off x="4918767" y="2545296"/>
              <a:ext cx="83431" cy="53856"/>
            </a:xfrm>
            <a:custGeom>
              <a:avLst/>
              <a:gdLst/>
              <a:ahLst/>
              <a:cxnLst>
                <a:cxn ang="0">
                  <a:pos x="64" y="0"/>
                </a:cxn>
                <a:cxn ang="0">
                  <a:pos x="0" y="30"/>
                </a:cxn>
                <a:cxn ang="0">
                  <a:pos x="60" y="46"/>
                </a:cxn>
              </a:cxnLst>
              <a:rect l="0" t="0" r="r" b="b"/>
              <a:pathLst>
                <a:path w="64" h="46">
                  <a:moveTo>
                    <a:pt x="64" y="0"/>
                  </a:moveTo>
                  <a:lnTo>
                    <a:pt x="0" y="30"/>
                  </a:lnTo>
                  <a:lnTo>
                    <a:pt x="60" y="46"/>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49" name="Freeform 95"/>
            <p:cNvSpPr/>
            <p:nvPr/>
          </p:nvSpPr>
          <p:spPr bwMode="auto">
            <a:xfrm>
              <a:off x="4933107" y="2679937"/>
              <a:ext cx="78217" cy="49173"/>
            </a:xfrm>
            <a:custGeom>
              <a:avLst/>
              <a:gdLst/>
              <a:ahLst/>
              <a:cxnLst>
                <a:cxn ang="0">
                  <a:pos x="60" y="0"/>
                </a:cxn>
                <a:cxn ang="0">
                  <a:pos x="0" y="26"/>
                </a:cxn>
                <a:cxn ang="0">
                  <a:pos x="60" y="42"/>
                </a:cxn>
                <a:cxn ang="0">
                  <a:pos x="60" y="0"/>
                </a:cxn>
              </a:cxnLst>
              <a:rect l="0" t="0" r="r" b="b"/>
              <a:pathLst>
                <a:path w="60" h="42">
                  <a:moveTo>
                    <a:pt x="60" y="0"/>
                  </a:moveTo>
                  <a:lnTo>
                    <a:pt x="0" y="26"/>
                  </a:lnTo>
                  <a:lnTo>
                    <a:pt x="60" y="42"/>
                  </a:lnTo>
                  <a:lnTo>
                    <a:pt x="60" y="0"/>
                  </a:lnTo>
                  <a:close/>
                </a:path>
              </a:pathLst>
            </a:custGeom>
            <a:solidFill>
              <a:srgbClr val="FF6566"/>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50" name="Freeform 96"/>
            <p:cNvSpPr/>
            <p:nvPr/>
          </p:nvSpPr>
          <p:spPr bwMode="auto">
            <a:xfrm>
              <a:off x="4933107" y="2679937"/>
              <a:ext cx="78217" cy="49173"/>
            </a:xfrm>
            <a:custGeom>
              <a:avLst/>
              <a:gdLst/>
              <a:ahLst/>
              <a:cxnLst>
                <a:cxn ang="0">
                  <a:pos x="60" y="0"/>
                </a:cxn>
                <a:cxn ang="0">
                  <a:pos x="0" y="26"/>
                </a:cxn>
                <a:cxn ang="0">
                  <a:pos x="60" y="42"/>
                </a:cxn>
              </a:cxnLst>
              <a:rect l="0" t="0" r="r" b="b"/>
              <a:pathLst>
                <a:path w="60" h="42">
                  <a:moveTo>
                    <a:pt x="60" y="0"/>
                  </a:moveTo>
                  <a:lnTo>
                    <a:pt x="0" y="26"/>
                  </a:lnTo>
                  <a:lnTo>
                    <a:pt x="60" y="42"/>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51" name="Freeform 97"/>
            <p:cNvSpPr/>
            <p:nvPr/>
          </p:nvSpPr>
          <p:spPr bwMode="auto">
            <a:xfrm>
              <a:off x="4942233" y="2793503"/>
              <a:ext cx="75610" cy="59710"/>
            </a:xfrm>
            <a:custGeom>
              <a:avLst/>
              <a:gdLst/>
              <a:ahLst/>
              <a:cxnLst>
                <a:cxn ang="0">
                  <a:pos x="58" y="0"/>
                </a:cxn>
                <a:cxn ang="0">
                  <a:pos x="0" y="30"/>
                </a:cxn>
                <a:cxn ang="0">
                  <a:pos x="56" y="51"/>
                </a:cxn>
                <a:cxn ang="0">
                  <a:pos x="58" y="0"/>
                </a:cxn>
              </a:cxnLst>
              <a:rect l="0" t="0" r="r" b="b"/>
              <a:pathLst>
                <a:path w="58" h="51">
                  <a:moveTo>
                    <a:pt x="58" y="0"/>
                  </a:moveTo>
                  <a:lnTo>
                    <a:pt x="0" y="30"/>
                  </a:lnTo>
                  <a:lnTo>
                    <a:pt x="56" y="51"/>
                  </a:lnTo>
                  <a:lnTo>
                    <a:pt x="58" y="0"/>
                  </a:lnTo>
                  <a:close/>
                </a:path>
              </a:pathLst>
            </a:custGeom>
            <a:solidFill>
              <a:srgbClr val="FF6566"/>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52" name="Freeform 98"/>
            <p:cNvSpPr/>
            <p:nvPr/>
          </p:nvSpPr>
          <p:spPr bwMode="auto">
            <a:xfrm>
              <a:off x="4942233" y="2793503"/>
              <a:ext cx="75610" cy="59710"/>
            </a:xfrm>
            <a:custGeom>
              <a:avLst/>
              <a:gdLst/>
              <a:ahLst/>
              <a:cxnLst>
                <a:cxn ang="0">
                  <a:pos x="58" y="0"/>
                </a:cxn>
                <a:cxn ang="0">
                  <a:pos x="0" y="30"/>
                </a:cxn>
                <a:cxn ang="0">
                  <a:pos x="56" y="51"/>
                </a:cxn>
              </a:cxnLst>
              <a:rect l="0" t="0" r="r" b="b"/>
              <a:pathLst>
                <a:path w="58" h="51">
                  <a:moveTo>
                    <a:pt x="58" y="0"/>
                  </a:moveTo>
                  <a:lnTo>
                    <a:pt x="0" y="30"/>
                  </a:lnTo>
                  <a:lnTo>
                    <a:pt x="56" y="51"/>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53" name="Freeform 99"/>
            <p:cNvSpPr/>
            <p:nvPr/>
          </p:nvSpPr>
          <p:spPr bwMode="auto">
            <a:xfrm>
              <a:off x="4939625" y="2926973"/>
              <a:ext cx="71699" cy="60881"/>
            </a:xfrm>
            <a:custGeom>
              <a:avLst/>
              <a:gdLst/>
              <a:ahLst/>
              <a:cxnLst>
                <a:cxn ang="0">
                  <a:pos x="55" y="0"/>
                </a:cxn>
                <a:cxn ang="0">
                  <a:pos x="0" y="23"/>
                </a:cxn>
                <a:cxn ang="0">
                  <a:pos x="55" y="52"/>
                </a:cxn>
                <a:cxn ang="0">
                  <a:pos x="55" y="0"/>
                </a:cxn>
              </a:cxnLst>
              <a:rect l="0" t="0" r="r" b="b"/>
              <a:pathLst>
                <a:path w="55" h="52">
                  <a:moveTo>
                    <a:pt x="55" y="0"/>
                  </a:moveTo>
                  <a:lnTo>
                    <a:pt x="0" y="23"/>
                  </a:lnTo>
                  <a:lnTo>
                    <a:pt x="55" y="52"/>
                  </a:lnTo>
                  <a:lnTo>
                    <a:pt x="55" y="0"/>
                  </a:lnTo>
                  <a:close/>
                </a:path>
              </a:pathLst>
            </a:custGeom>
            <a:solidFill>
              <a:srgbClr val="FF6566"/>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55" name="Freeform 100"/>
            <p:cNvSpPr/>
            <p:nvPr/>
          </p:nvSpPr>
          <p:spPr bwMode="auto">
            <a:xfrm>
              <a:off x="4939625" y="2926973"/>
              <a:ext cx="71699" cy="60881"/>
            </a:xfrm>
            <a:custGeom>
              <a:avLst/>
              <a:gdLst/>
              <a:ahLst/>
              <a:cxnLst>
                <a:cxn ang="0">
                  <a:pos x="55" y="0"/>
                </a:cxn>
                <a:cxn ang="0">
                  <a:pos x="0" y="23"/>
                </a:cxn>
                <a:cxn ang="0">
                  <a:pos x="55" y="52"/>
                </a:cxn>
              </a:cxnLst>
              <a:rect l="0" t="0" r="r" b="b"/>
              <a:pathLst>
                <a:path w="55" h="52">
                  <a:moveTo>
                    <a:pt x="55" y="0"/>
                  </a:moveTo>
                  <a:lnTo>
                    <a:pt x="0" y="23"/>
                  </a:lnTo>
                  <a:lnTo>
                    <a:pt x="55" y="52"/>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58" name="Freeform 101"/>
            <p:cNvSpPr/>
            <p:nvPr/>
          </p:nvSpPr>
          <p:spPr bwMode="auto">
            <a:xfrm>
              <a:off x="3602117" y="2116787"/>
              <a:ext cx="2398650" cy="1911898"/>
            </a:xfrm>
            <a:custGeom>
              <a:avLst/>
              <a:gdLst/>
              <a:ahLst/>
              <a:cxnLst>
                <a:cxn ang="0">
                  <a:pos x="1805" y="389"/>
                </a:cxn>
                <a:cxn ang="0">
                  <a:pos x="1701" y="352"/>
                </a:cxn>
                <a:cxn ang="0">
                  <a:pos x="1546" y="270"/>
                </a:cxn>
                <a:cxn ang="0">
                  <a:pos x="1454" y="208"/>
                </a:cxn>
                <a:cxn ang="0">
                  <a:pos x="1315" y="106"/>
                </a:cxn>
                <a:cxn ang="0">
                  <a:pos x="1248" y="81"/>
                </a:cxn>
                <a:cxn ang="0">
                  <a:pos x="1223" y="49"/>
                </a:cxn>
                <a:cxn ang="0">
                  <a:pos x="1192" y="3"/>
                </a:cxn>
                <a:cxn ang="0">
                  <a:pos x="1167" y="9"/>
                </a:cxn>
                <a:cxn ang="0">
                  <a:pos x="1151" y="39"/>
                </a:cxn>
                <a:cxn ang="0">
                  <a:pos x="1149" y="100"/>
                </a:cxn>
                <a:cxn ang="0">
                  <a:pos x="1123" y="150"/>
                </a:cxn>
                <a:cxn ang="0">
                  <a:pos x="1075" y="264"/>
                </a:cxn>
                <a:cxn ang="0">
                  <a:pos x="1059" y="377"/>
                </a:cxn>
                <a:cxn ang="0">
                  <a:pos x="1063" y="506"/>
                </a:cxn>
                <a:cxn ang="0">
                  <a:pos x="1070" y="733"/>
                </a:cxn>
                <a:cxn ang="0">
                  <a:pos x="1049" y="788"/>
                </a:cxn>
                <a:cxn ang="0">
                  <a:pos x="1019" y="807"/>
                </a:cxn>
                <a:cxn ang="0">
                  <a:pos x="876" y="851"/>
                </a:cxn>
                <a:cxn ang="0">
                  <a:pos x="753" y="865"/>
                </a:cxn>
                <a:cxn ang="0">
                  <a:pos x="476" y="890"/>
                </a:cxn>
                <a:cxn ang="0">
                  <a:pos x="318" y="922"/>
                </a:cxn>
                <a:cxn ang="0">
                  <a:pos x="215" y="967"/>
                </a:cxn>
                <a:cxn ang="0">
                  <a:pos x="175" y="1010"/>
                </a:cxn>
                <a:cxn ang="0">
                  <a:pos x="131" y="1078"/>
                </a:cxn>
                <a:cxn ang="0">
                  <a:pos x="85" y="1244"/>
                </a:cxn>
                <a:cxn ang="0">
                  <a:pos x="46" y="1396"/>
                </a:cxn>
                <a:cxn ang="0">
                  <a:pos x="2" y="1501"/>
                </a:cxn>
                <a:cxn ang="0">
                  <a:pos x="4" y="1515"/>
                </a:cxn>
                <a:cxn ang="0">
                  <a:pos x="90" y="1579"/>
                </a:cxn>
                <a:cxn ang="0">
                  <a:pos x="207" y="1633"/>
                </a:cxn>
                <a:cxn ang="0">
                  <a:pos x="221" y="1628"/>
                </a:cxn>
                <a:cxn ang="0">
                  <a:pos x="270" y="1535"/>
                </a:cxn>
                <a:cxn ang="0">
                  <a:pos x="298" y="1489"/>
                </a:cxn>
                <a:cxn ang="0">
                  <a:pos x="376" y="1455"/>
                </a:cxn>
                <a:cxn ang="0">
                  <a:pos x="538" y="1424"/>
                </a:cxn>
                <a:cxn ang="0">
                  <a:pos x="661" y="1413"/>
                </a:cxn>
                <a:cxn ang="0">
                  <a:pos x="961" y="1385"/>
                </a:cxn>
                <a:cxn ang="0">
                  <a:pos x="1093" y="1390"/>
                </a:cxn>
                <a:cxn ang="0">
                  <a:pos x="1126" y="1406"/>
                </a:cxn>
                <a:cxn ang="0">
                  <a:pos x="1207" y="1478"/>
                </a:cxn>
                <a:cxn ang="0">
                  <a:pos x="1243" y="1528"/>
                </a:cxn>
                <a:cxn ang="0">
                  <a:pos x="1378" y="1443"/>
                </a:cxn>
                <a:cxn ang="0">
                  <a:pos x="1447" y="1381"/>
                </a:cxn>
                <a:cxn ang="0">
                  <a:pos x="1415" y="1336"/>
                </a:cxn>
                <a:cxn ang="0">
                  <a:pos x="1347" y="1251"/>
                </a:cxn>
                <a:cxn ang="0">
                  <a:pos x="1322" y="1181"/>
                </a:cxn>
                <a:cxn ang="0">
                  <a:pos x="1318" y="1091"/>
                </a:cxn>
                <a:cxn ang="0">
                  <a:pos x="1327" y="981"/>
                </a:cxn>
                <a:cxn ang="0">
                  <a:pos x="1320" y="786"/>
                </a:cxn>
                <a:cxn ang="0">
                  <a:pos x="1301" y="671"/>
                </a:cxn>
                <a:cxn ang="0">
                  <a:pos x="1253" y="539"/>
                </a:cxn>
                <a:cxn ang="0">
                  <a:pos x="1333" y="652"/>
                </a:cxn>
                <a:cxn ang="0">
                  <a:pos x="1405" y="724"/>
                </a:cxn>
                <a:cxn ang="0">
                  <a:pos x="1509" y="781"/>
                </a:cxn>
                <a:cxn ang="0">
                  <a:pos x="1577" y="791"/>
                </a:cxn>
                <a:cxn ang="0">
                  <a:pos x="1632" y="786"/>
                </a:cxn>
                <a:cxn ang="0">
                  <a:pos x="1699" y="758"/>
                </a:cxn>
                <a:cxn ang="0">
                  <a:pos x="1752" y="710"/>
                </a:cxn>
                <a:cxn ang="0">
                  <a:pos x="1812" y="603"/>
                </a:cxn>
                <a:cxn ang="0">
                  <a:pos x="1833" y="513"/>
                </a:cxn>
                <a:cxn ang="0">
                  <a:pos x="1838" y="423"/>
                </a:cxn>
                <a:cxn ang="0">
                  <a:pos x="1822" y="393"/>
                </a:cxn>
              </a:cxnLst>
              <a:rect l="0" t="0" r="r" b="b"/>
              <a:pathLst>
                <a:path w="1840" h="1633">
                  <a:moveTo>
                    <a:pt x="1822" y="393"/>
                  </a:moveTo>
                  <a:lnTo>
                    <a:pt x="1822" y="393"/>
                  </a:lnTo>
                  <a:lnTo>
                    <a:pt x="1817" y="391"/>
                  </a:lnTo>
                  <a:lnTo>
                    <a:pt x="1805" y="389"/>
                  </a:lnTo>
                  <a:lnTo>
                    <a:pt x="1777" y="381"/>
                  </a:lnTo>
                  <a:lnTo>
                    <a:pt x="1733" y="366"/>
                  </a:lnTo>
                  <a:lnTo>
                    <a:pt x="1733" y="366"/>
                  </a:lnTo>
                  <a:lnTo>
                    <a:pt x="1701" y="352"/>
                  </a:lnTo>
                  <a:lnTo>
                    <a:pt x="1666" y="336"/>
                  </a:lnTo>
                  <a:lnTo>
                    <a:pt x="1625" y="315"/>
                  </a:lnTo>
                  <a:lnTo>
                    <a:pt x="1585" y="292"/>
                  </a:lnTo>
                  <a:lnTo>
                    <a:pt x="1546" y="270"/>
                  </a:lnTo>
                  <a:lnTo>
                    <a:pt x="1509" y="247"/>
                  </a:lnTo>
                  <a:lnTo>
                    <a:pt x="1477" y="225"/>
                  </a:lnTo>
                  <a:lnTo>
                    <a:pt x="1454" y="208"/>
                  </a:lnTo>
                  <a:lnTo>
                    <a:pt x="1454" y="208"/>
                  </a:lnTo>
                  <a:lnTo>
                    <a:pt x="1405" y="169"/>
                  </a:lnTo>
                  <a:lnTo>
                    <a:pt x="1377" y="146"/>
                  </a:lnTo>
                  <a:lnTo>
                    <a:pt x="1345" y="125"/>
                  </a:lnTo>
                  <a:lnTo>
                    <a:pt x="1315" y="106"/>
                  </a:lnTo>
                  <a:lnTo>
                    <a:pt x="1287" y="92"/>
                  </a:lnTo>
                  <a:lnTo>
                    <a:pt x="1273" y="86"/>
                  </a:lnTo>
                  <a:lnTo>
                    <a:pt x="1260" y="83"/>
                  </a:lnTo>
                  <a:lnTo>
                    <a:pt x="1248" y="81"/>
                  </a:lnTo>
                  <a:lnTo>
                    <a:pt x="1237" y="81"/>
                  </a:lnTo>
                  <a:lnTo>
                    <a:pt x="1237" y="81"/>
                  </a:lnTo>
                  <a:lnTo>
                    <a:pt x="1230" y="65"/>
                  </a:lnTo>
                  <a:lnTo>
                    <a:pt x="1223" y="49"/>
                  </a:lnTo>
                  <a:lnTo>
                    <a:pt x="1214" y="32"/>
                  </a:lnTo>
                  <a:lnTo>
                    <a:pt x="1202" y="16"/>
                  </a:lnTo>
                  <a:lnTo>
                    <a:pt x="1197" y="9"/>
                  </a:lnTo>
                  <a:lnTo>
                    <a:pt x="1192" y="3"/>
                  </a:lnTo>
                  <a:lnTo>
                    <a:pt x="1185" y="2"/>
                  </a:lnTo>
                  <a:lnTo>
                    <a:pt x="1179" y="0"/>
                  </a:lnTo>
                  <a:lnTo>
                    <a:pt x="1172" y="3"/>
                  </a:lnTo>
                  <a:lnTo>
                    <a:pt x="1167" y="9"/>
                  </a:lnTo>
                  <a:lnTo>
                    <a:pt x="1167" y="9"/>
                  </a:lnTo>
                  <a:lnTo>
                    <a:pt x="1162" y="16"/>
                  </a:lnTo>
                  <a:lnTo>
                    <a:pt x="1156" y="23"/>
                  </a:lnTo>
                  <a:lnTo>
                    <a:pt x="1151" y="39"/>
                  </a:lnTo>
                  <a:lnTo>
                    <a:pt x="1148" y="56"/>
                  </a:lnTo>
                  <a:lnTo>
                    <a:pt x="1148" y="74"/>
                  </a:lnTo>
                  <a:lnTo>
                    <a:pt x="1148" y="88"/>
                  </a:lnTo>
                  <a:lnTo>
                    <a:pt x="1149" y="100"/>
                  </a:lnTo>
                  <a:lnTo>
                    <a:pt x="1151" y="111"/>
                  </a:lnTo>
                  <a:lnTo>
                    <a:pt x="1151" y="111"/>
                  </a:lnTo>
                  <a:lnTo>
                    <a:pt x="1137" y="129"/>
                  </a:lnTo>
                  <a:lnTo>
                    <a:pt x="1123" y="150"/>
                  </a:lnTo>
                  <a:lnTo>
                    <a:pt x="1107" y="180"/>
                  </a:lnTo>
                  <a:lnTo>
                    <a:pt x="1089" y="218"/>
                  </a:lnTo>
                  <a:lnTo>
                    <a:pt x="1082" y="240"/>
                  </a:lnTo>
                  <a:lnTo>
                    <a:pt x="1075" y="264"/>
                  </a:lnTo>
                  <a:lnTo>
                    <a:pt x="1070" y="289"/>
                  </a:lnTo>
                  <a:lnTo>
                    <a:pt x="1065" y="317"/>
                  </a:lnTo>
                  <a:lnTo>
                    <a:pt x="1061" y="345"/>
                  </a:lnTo>
                  <a:lnTo>
                    <a:pt x="1059" y="377"/>
                  </a:lnTo>
                  <a:lnTo>
                    <a:pt x="1059" y="377"/>
                  </a:lnTo>
                  <a:lnTo>
                    <a:pt x="1058" y="409"/>
                  </a:lnTo>
                  <a:lnTo>
                    <a:pt x="1059" y="440"/>
                  </a:lnTo>
                  <a:lnTo>
                    <a:pt x="1063" y="506"/>
                  </a:lnTo>
                  <a:lnTo>
                    <a:pt x="1070" y="631"/>
                  </a:lnTo>
                  <a:lnTo>
                    <a:pt x="1072" y="685"/>
                  </a:lnTo>
                  <a:lnTo>
                    <a:pt x="1072" y="710"/>
                  </a:lnTo>
                  <a:lnTo>
                    <a:pt x="1070" y="733"/>
                  </a:lnTo>
                  <a:lnTo>
                    <a:pt x="1065" y="752"/>
                  </a:lnTo>
                  <a:lnTo>
                    <a:pt x="1059" y="768"/>
                  </a:lnTo>
                  <a:lnTo>
                    <a:pt x="1052" y="782"/>
                  </a:lnTo>
                  <a:lnTo>
                    <a:pt x="1049" y="788"/>
                  </a:lnTo>
                  <a:lnTo>
                    <a:pt x="1044" y="791"/>
                  </a:lnTo>
                  <a:lnTo>
                    <a:pt x="1044" y="791"/>
                  </a:lnTo>
                  <a:lnTo>
                    <a:pt x="1031" y="800"/>
                  </a:lnTo>
                  <a:lnTo>
                    <a:pt x="1019" y="807"/>
                  </a:lnTo>
                  <a:lnTo>
                    <a:pt x="989" y="821"/>
                  </a:lnTo>
                  <a:lnTo>
                    <a:pt x="954" y="832"/>
                  </a:lnTo>
                  <a:lnTo>
                    <a:pt x="917" y="842"/>
                  </a:lnTo>
                  <a:lnTo>
                    <a:pt x="876" y="851"/>
                  </a:lnTo>
                  <a:lnTo>
                    <a:pt x="836" y="858"/>
                  </a:lnTo>
                  <a:lnTo>
                    <a:pt x="793" y="863"/>
                  </a:lnTo>
                  <a:lnTo>
                    <a:pt x="753" y="865"/>
                  </a:lnTo>
                  <a:lnTo>
                    <a:pt x="753" y="865"/>
                  </a:lnTo>
                  <a:lnTo>
                    <a:pt x="703" y="869"/>
                  </a:lnTo>
                  <a:lnTo>
                    <a:pt x="637" y="872"/>
                  </a:lnTo>
                  <a:lnTo>
                    <a:pt x="559" y="879"/>
                  </a:lnTo>
                  <a:lnTo>
                    <a:pt x="476" y="890"/>
                  </a:lnTo>
                  <a:lnTo>
                    <a:pt x="434" y="895"/>
                  </a:lnTo>
                  <a:lnTo>
                    <a:pt x="393" y="904"/>
                  </a:lnTo>
                  <a:lnTo>
                    <a:pt x="355" y="911"/>
                  </a:lnTo>
                  <a:lnTo>
                    <a:pt x="318" y="922"/>
                  </a:lnTo>
                  <a:lnTo>
                    <a:pt x="282" y="934"/>
                  </a:lnTo>
                  <a:lnTo>
                    <a:pt x="252" y="946"/>
                  </a:lnTo>
                  <a:lnTo>
                    <a:pt x="228" y="960"/>
                  </a:lnTo>
                  <a:lnTo>
                    <a:pt x="215" y="967"/>
                  </a:lnTo>
                  <a:lnTo>
                    <a:pt x="207" y="976"/>
                  </a:lnTo>
                  <a:lnTo>
                    <a:pt x="207" y="976"/>
                  </a:lnTo>
                  <a:lnTo>
                    <a:pt x="189" y="992"/>
                  </a:lnTo>
                  <a:lnTo>
                    <a:pt x="175" y="1010"/>
                  </a:lnTo>
                  <a:lnTo>
                    <a:pt x="161" y="1027"/>
                  </a:lnTo>
                  <a:lnTo>
                    <a:pt x="150" y="1043"/>
                  </a:lnTo>
                  <a:lnTo>
                    <a:pt x="140" y="1061"/>
                  </a:lnTo>
                  <a:lnTo>
                    <a:pt x="131" y="1078"/>
                  </a:lnTo>
                  <a:lnTo>
                    <a:pt x="117" y="1112"/>
                  </a:lnTo>
                  <a:lnTo>
                    <a:pt x="106" y="1145"/>
                  </a:lnTo>
                  <a:lnTo>
                    <a:pt x="97" y="1179"/>
                  </a:lnTo>
                  <a:lnTo>
                    <a:pt x="85" y="1244"/>
                  </a:lnTo>
                  <a:lnTo>
                    <a:pt x="85" y="1244"/>
                  </a:lnTo>
                  <a:lnTo>
                    <a:pt x="78" y="1279"/>
                  </a:lnTo>
                  <a:lnTo>
                    <a:pt x="69" y="1316"/>
                  </a:lnTo>
                  <a:lnTo>
                    <a:pt x="46" y="1396"/>
                  </a:lnTo>
                  <a:lnTo>
                    <a:pt x="34" y="1431"/>
                  </a:lnTo>
                  <a:lnTo>
                    <a:pt x="22" y="1462"/>
                  </a:lnTo>
                  <a:lnTo>
                    <a:pt x="11" y="1487"/>
                  </a:lnTo>
                  <a:lnTo>
                    <a:pt x="2" y="1501"/>
                  </a:lnTo>
                  <a:lnTo>
                    <a:pt x="2" y="1501"/>
                  </a:lnTo>
                  <a:lnTo>
                    <a:pt x="0" y="1505"/>
                  </a:lnTo>
                  <a:lnTo>
                    <a:pt x="0" y="1508"/>
                  </a:lnTo>
                  <a:lnTo>
                    <a:pt x="4" y="1515"/>
                  </a:lnTo>
                  <a:lnTo>
                    <a:pt x="11" y="1524"/>
                  </a:lnTo>
                  <a:lnTo>
                    <a:pt x="22" y="1535"/>
                  </a:lnTo>
                  <a:lnTo>
                    <a:pt x="53" y="1556"/>
                  </a:lnTo>
                  <a:lnTo>
                    <a:pt x="90" y="1579"/>
                  </a:lnTo>
                  <a:lnTo>
                    <a:pt x="131" y="1602"/>
                  </a:lnTo>
                  <a:lnTo>
                    <a:pt x="168" y="1619"/>
                  </a:lnTo>
                  <a:lnTo>
                    <a:pt x="196" y="1630"/>
                  </a:lnTo>
                  <a:lnTo>
                    <a:pt x="207" y="1633"/>
                  </a:lnTo>
                  <a:lnTo>
                    <a:pt x="212" y="1633"/>
                  </a:lnTo>
                  <a:lnTo>
                    <a:pt x="212" y="1633"/>
                  </a:lnTo>
                  <a:lnTo>
                    <a:pt x="215" y="1632"/>
                  </a:lnTo>
                  <a:lnTo>
                    <a:pt x="221" y="1628"/>
                  </a:lnTo>
                  <a:lnTo>
                    <a:pt x="229" y="1616"/>
                  </a:lnTo>
                  <a:lnTo>
                    <a:pt x="238" y="1600"/>
                  </a:lnTo>
                  <a:lnTo>
                    <a:pt x="249" y="1579"/>
                  </a:lnTo>
                  <a:lnTo>
                    <a:pt x="270" y="1535"/>
                  </a:lnTo>
                  <a:lnTo>
                    <a:pt x="281" y="1515"/>
                  </a:lnTo>
                  <a:lnTo>
                    <a:pt x="291" y="1496"/>
                  </a:lnTo>
                  <a:lnTo>
                    <a:pt x="291" y="1496"/>
                  </a:lnTo>
                  <a:lnTo>
                    <a:pt x="298" y="1489"/>
                  </a:lnTo>
                  <a:lnTo>
                    <a:pt x="307" y="1482"/>
                  </a:lnTo>
                  <a:lnTo>
                    <a:pt x="321" y="1475"/>
                  </a:lnTo>
                  <a:lnTo>
                    <a:pt x="337" y="1468"/>
                  </a:lnTo>
                  <a:lnTo>
                    <a:pt x="376" y="1455"/>
                  </a:lnTo>
                  <a:lnTo>
                    <a:pt x="418" y="1445"/>
                  </a:lnTo>
                  <a:lnTo>
                    <a:pt x="462" y="1436"/>
                  </a:lnTo>
                  <a:lnTo>
                    <a:pt x="503" y="1429"/>
                  </a:lnTo>
                  <a:lnTo>
                    <a:pt x="538" y="1424"/>
                  </a:lnTo>
                  <a:lnTo>
                    <a:pt x="564" y="1424"/>
                  </a:lnTo>
                  <a:lnTo>
                    <a:pt x="564" y="1424"/>
                  </a:lnTo>
                  <a:lnTo>
                    <a:pt x="600" y="1420"/>
                  </a:lnTo>
                  <a:lnTo>
                    <a:pt x="661" y="1413"/>
                  </a:lnTo>
                  <a:lnTo>
                    <a:pt x="740" y="1404"/>
                  </a:lnTo>
                  <a:lnTo>
                    <a:pt x="829" y="1394"/>
                  </a:lnTo>
                  <a:lnTo>
                    <a:pt x="917" y="1387"/>
                  </a:lnTo>
                  <a:lnTo>
                    <a:pt x="961" y="1385"/>
                  </a:lnTo>
                  <a:lnTo>
                    <a:pt x="999" y="1383"/>
                  </a:lnTo>
                  <a:lnTo>
                    <a:pt x="1037" y="1383"/>
                  </a:lnTo>
                  <a:lnTo>
                    <a:pt x="1068" y="1387"/>
                  </a:lnTo>
                  <a:lnTo>
                    <a:pt x="1093" y="1390"/>
                  </a:lnTo>
                  <a:lnTo>
                    <a:pt x="1103" y="1394"/>
                  </a:lnTo>
                  <a:lnTo>
                    <a:pt x="1111" y="1397"/>
                  </a:lnTo>
                  <a:lnTo>
                    <a:pt x="1111" y="1397"/>
                  </a:lnTo>
                  <a:lnTo>
                    <a:pt x="1126" y="1406"/>
                  </a:lnTo>
                  <a:lnTo>
                    <a:pt x="1140" y="1415"/>
                  </a:lnTo>
                  <a:lnTo>
                    <a:pt x="1165" y="1434"/>
                  </a:lnTo>
                  <a:lnTo>
                    <a:pt x="1188" y="1457"/>
                  </a:lnTo>
                  <a:lnTo>
                    <a:pt x="1207" y="1478"/>
                  </a:lnTo>
                  <a:lnTo>
                    <a:pt x="1222" y="1498"/>
                  </a:lnTo>
                  <a:lnTo>
                    <a:pt x="1234" y="1514"/>
                  </a:lnTo>
                  <a:lnTo>
                    <a:pt x="1243" y="1528"/>
                  </a:lnTo>
                  <a:lnTo>
                    <a:pt x="1243" y="1528"/>
                  </a:lnTo>
                  <a:lnTo>
                    <a:pt x="1273" y="1512"/>
                  </a:lnTo>
                  <a:lnTo>
                    <a:pt x="1304" y="1492"/>
                  </a:lnTo>
                  <a:lnTo>
                    <a:pt x="1340" y="1470"/>
                  </a:lnTo>
                  <a:lnTo>
                    <a:pt x="1378" y="1443"/>
                  </a:lnTo>
                  <a:lnTo>
                    <a:pt x="1412" y="1417"/>
                  </a:lnTo>
                  <a:lnTo>
                    <a:pt x="1426" y="1404"/>
                  </a:lnTo>
                  <a:lnTo>
                    <a:pt x="1438" y="1392"/>
                  </a:lnTo>
                  <a:lnTo>
                    <a:pt x="1447" y="1381"/>
                  </a:lnTo>
                  <a:lnTo>
                    <a:pt x="1454" y="1371"/>
                  </a:lnTo>
                  <a:lnTo>
                    <a:pt x="1454" y="1371"/>
                  </a:lnTo>
                  <a:lnTo>
                    <a:pt x="1435" y="1355"/>
                  </a:lnTo>
                  <a:lnTo>
                    <a:pt x="1415" y="1336"/>
                  </a:lnTo>
                  <a:lnTo>
                    <a:pt x="1391" y="1311"/>
                  </a:lnTo>
                  <a:lnTo>
                    <a:pt x="1368" y="1283"/>
                  </a:lnTo>
                  <a:lnTo>
                    <a:pt x="1357" y="1267"/>
                  </a:lnTo>
                  <a:lnTo>
                    <a:pt x="1347" y="1251"/>
                  </a:lnTo>
                  <a:lnTo>
                    <a:pt x="1338" y="1233"/>
                  </a:lnTo>
                  <a:lnTo>
                    <a:pt x="1331" y="1216"/>
                  </a:lnTo>
                  <a:lnTo>
                    <a:pt x="1325" y="1198"/>
                  </a:lnTo>
                  <a:lnTo>
                    <a:pt x="1322" y="1181"/>
                  </a:lnTo>
                  <a:lnTo>
                    <a:pt x="1322" y="1181"/>
                  </a:lnTo>
                  <a:lnTo>
                    <a:pt x="1318" y="1147"/>
                  </a:lnTo>
                  <a:lnTo>
                    <a:pt x="1318" y="1117"/>
                  </a:lnTo>
                  <a:lnTo>
                    <a:pt x="1318" y="1091"/>
                  </a:lnTo>
                  <a:lnTo>
                    <a:pt x="1320" y="1066"/>
                  </a:lnTo>
                  <a:lnTo>
                    <a:pt x="1325" y="1022"/>
                  </a:lnTo>
                  <a:lnTo>
                    <a:pt x="1327" y="1001"/>
                  </a:lnTo>
                  <a:lnTo>
                    <a:pt x="1327" y="981"/>
                  </a:lnTo>
                  <a:lnTo>
                    <a:pt x="1327" y="981"/>
                  </a:lnTo>
                  <a:lnTo>
                    <a:pt x="1327" y="920"/>
                  </a:lnTo>
                  <a:lnTo>
                    <a:pt x="1324" y="832"/>
                  </a:lnTo>
                  <a:lnTo>
                    <a:pt x="1320" y="786"/>
                  </a:lnTo>
                  <a:lnTo>
                    <a:pt x="1317" y="740"/>
                  </a:lnTo>
                  <a:lnTo>
                    <a:pt x="1310" y="701"/>
                  </a:lnTo>
                  <a:lnTo>
                    <a:pt x="1306" y="685"/>
                  </a:lnTo>
                  <a:lnTo>
                    <a:pt x="1301" y="671"/>
                  </a:lnTo>
                  <a:lnTo>
                    <a:pt x="1301" y="671"/>
                  </a:lnTo>
                  <a:lnTo>
                    <a:pt x="1267" y="580"/>
                  </a:lnTo>
                  <a:lnTo>
                    <a:pt x="1253" y="539"/>
                  </a:lnTo>
                  <a:lnTo>
                    <a:pt x="1253" y="539"/>
                  </a:lnTo>
                  <a:lnTo>
                    <a:pt x="1264" y="557"/>
                  </a:lnTo>
                  <a:lnTo>
                    <a:pt x="1292" y="599"/>
                  </a:lnTo>
                  <a:lnTo>
                    <a:pt x="1311" y="625"/>
                  </a:lnTo>
                  <a:lnTo>
                    <a:pt x="1333" y="652"/>
                  </a:lnTo>
                  <a:lnTo>
                    <a:pt x="1355" y="678"/>
                  </a:lnTo>
                  <a:lnTo>
                    <a:pt x="1380" y="703"/>
                  </a:lnTo>
                  <a:lnTo>
                    <a:pt x="1380" y="703"/>
                  </a:lnTo>
                  <a:lnTo>
                    <a:pt x="1405" y="724"/>
                  </a:lnTo>
                  <a:lnTo>
                    <a:pt x="1431" y="744"/>
                  </a:lnTo>
                  <a:lnTo>
                    <a:pt x="1461" y="759"/>
                  </a:lnTo>
                  <a:lnTo>
                    <a:pt x="1493" y="773"/>
                  </a:lnTo>
                  <a:lnTo>
                    <a:pt x="1509" y="781"/>
                  </a:lnTo>
                  <a:lnTo>
                    <a:pt x="1525" y="784"/>
                  </a:lnTo>
                  <a:lnTo>
                    <a:pt x="1542" y="788"/>
                  </a:lnTo>
                  <a:lnTo>
                    <a:pt x="1560" y="791"/>
                  </a:lnTo>
                  <a:lnTo>
                    <a:pt x="1577" y="791"/>
                  </a:lnTo>
                  <a:lnTo>
                    <a:pt x="1595" y="791"/>
                  </a:lnTo>
                  <a:lnTo>
                    <a:pt x="1613" y="789"/>
                  </a:lnTo>
                  <a:lnTo>
                    <a:pt x="1632" y="786"/>
                  </a:lnTo>
                  <a:lnTo>
                    <a:pt x="1632" y="786"/>
                  </a:lnTo>
                  <a:lnTo>
                    <a:pt x="1650" y="782"/>
                  </a:lnTo>
                  <a:lnTo>
                    <a:pt x="1667" y="775"/>
                  </a:lnTo>
                  <a:lnTo>
                    <a:pt x="1683" y="766"/>
                  </a:lnTo>
                  <a:lnTo>
                    <a:pt x="1699" y="758"/>
                  </a:lnTo>
                  <a:lnTo>
                    <a:pt x="1713" y="747"/>
                  </a:lnTo>
                  <a:lnTo>
                    <a:pt x="1727" y="736"/>
                  </a:lnTo>
                  <a:lnTo>
                    <a:pt x="1740" y="724"/>
                  </a:lnTo>
                  <a:lnTo>
                    <a:pt x="1752" y="710"/>
                  </a:lnTo>
                  <a:lnTo>
                    <a:pt x="1771" y="684"/>
                  </a:lnTo>
                  <a:lnTo>
                    <a:pt x="1789" y="655"/>
                  </a:lnTo>
                  <a:lnTo>
                    <a:pt x="1801" y="627"/>
                  </a:lnTo>
                  <a:lnTo>
                    <a:pt x="1812" y="603"/>
                  </a:lnTo>
                  <a:lnTo>
                    <a:pt x="1812" y="603"/>
                  </a:lnTo>
                  <a:lnTo>
                    <a:pt x="1819" y="576"/>
                  </a:lnTo>
                  <a:lnTo>
                    <a:pt x="1826" y="544"/>
                  </a:lnTo>
                  <a:lnTo>
                    <a:pt x="1833" y="513"/>
                  </a:lnTo>
                  <a:lnTo>
                    <a:pt x="1838" y="479"/>
                  </a:lnTo>
                  <a:lnTo>
                    <a:pt x="1840" y="449"/>
                  </a:lnTo>
                  <a:lnTo>
                    <a:pt x="1840" y="435"/>
                  </a:lnTo>
                  <a:lnTo>
                    <a:pt x="1838" y="423"/>
                  </a:lnTo>
                  <a:lnTo>
                    <a:pt x="1836" y="412"/>
                  </a:lnTo>
                  <a:lnTo>
                    <a:pt x="1833" y="403"/>
                  </a:lnTo>
                  <a:lnTo>
                    <a:pt x="1828" y="396"/>
                  </a:lnTo>
                  <a:lnTo>
                    <a:pt x="1822" y="393"/>
                  </a:lnTo>
                  <a:lnTo>
                    <a:pt x="1822" y="393"/>
                  </a:lnTo>
                  <a:close/>
                </a:path>
              </a:pathLst>
            </a:custGeom>
            <a:solidFill>
              <a:srgbClr val="F0426D"/>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59" name="Freeform 102"/>
            <p:cNvSpPr/>
            <p:nvPr/>
          </p:nvSpPr>
          <p:spPr bwMode="auto">
            <a:xfrm>
              <a:off x="3873269" y="3224354"/>
              <a:ext cx="110807" cy="153373"/>
            </a:xfrm>
            <a:custGeom>
              <a:avLst/>
              <a:gdLst/>
              <a:ahLst/>
              <a:cxnLst>
                <a:cxn ang="0">
                  <a:pos x="50" y="0"/>
                </a:cxn>
                <a:cxn ang="0">
                  <a:pos x="50" y="0"/>
                </a:cxn>
                <a:cxn ang="0">
                  <a:pos x="41" y="5"/>
                </a:cxn>
                <a:cxn ang="0">
                  <a:pos x="32" y="13"/>
                </a:cxn>
                <a:cxn ang="0">
                  <a:pos x="23" y="21"/>
                </a:cxn>
                <a:cxn ang="0">
                  <a:pos x="13" y="32"/>
                </a:cxn>
                <a:cxn ang="0">
                  <a:pos x="6" y="44"/>
                </a:cxn>
                <a:cxn ang="0">
                  <a:pos x="0" y="58"/>
                </a:cxn>
                <a:cxn ang="0">
                  <a:pos x="0" y="67"/>
                </a:cxn>
                <a:cxn ang="0">
                  <a:pos x="0" y="74"/>
                </a:cxn>
                <a:cxn ang="0">
                  <a:pos x="0" y="74"/>
                </a:cxn>
                <a:cxn ang="0">
                  <a:pos x="4" y="90"/>
                </a:cxn>
                <a:cxn ang="0">
                  <a:pos x="11" y="102"/>
                </a:cxn>
                <a:cxn ang="0">
                  <a:pos x="20" y="113"/>
                </a:cxn>
                <a:cxn ang="0">
                  <a:pos x="29" y="122"/>
                </a:cxn>
                <a:cxn ang="0">
                  <a:pos x="41" y="127"/>
                </a:cxn>
                <a:cxn ang="0">
                  <a:pos x="51" y="129"/>
                </a:cxn>
                <a:cxn ang="0">
                  <a:pos x="64" y="131"/>
                </a:cxn>
                <a:cxn ang="0">
                  <a:pos x="76" y="127"/>
                </a:cxn>
                <a:cxn ang="0">
                  <a:pos x="76" y="127"/>
                </a:cxn>
                <a:cxn ang="0">
                  <a:pos x="80" y="124"/>
                </a:cxn>
                <a:cxn ang="0">
                  <a:pos x="83" y="118"/>
                </a:cxn>
                <a:cxn ang="0">
                  <a:pos x="85" y="111"/>
                </a:cxn>
                <a:cxn ang="0">
                  <a:pos x="85" y="102"/>
                </a:cxn>
                <a:cxn ang="0">
                  <a:pos x="81" y="81"/>
                </a:cxn>
                <a:cxn ang="0">
                  <a:pos x="74" y="60"/>
                </a:cxn>
                <a:cxn ang="0">
                  <a:pos x="66" y="37"/>
                </a:cxn>
                <a:cxn ang="0">
                  <a:pos x="57" y="18"/>
                </a:cxn>
                <a:cxn ang="0">
                  <a:pos x="50" y="0"/>
                </a:cxn>
                <a:cxn ang="0">
                  <a:pos x="50" y="0"/>
                </a:cxn>
              </a:cxnLst>
              <a:rect l="0" t="0" r="r" b="b"/>
              <a:pathLst>
                <a:path w="85" h="131">
                  <a:moveTo>
                    <a:pt x="50" y="0"/>
                  </a:moveTo>
                  <a:lnTo>
                    <a:pt x="50" y="0"/>
                  </a:lnTo>
                  <a:lnTo>
                    <a:pt x="41" y="5"/>
                  </a:lnTo>
                  <a:lnTo>
                    <a:pt x="32" y="13"/>
                  </a:lnTo>
                  <a:lnTo>
                    <a:pt x="23" y="21"/>
                  </a:lnTo>
                  <a:lnTo>
                    <a:pt x="13" y="32"/>
                  </a:lnTo>
                  <a:lnTo>
                    <a:pt x="6" y="44"/>
                  </a:lnTo>
                  <a:lnTo>
                    <a:pt x="0" y="58"/>
                  </a:lnTo>
                  <a:lnTo>
                    <a:pt x="0" y="67"/>
                  </a:lnTo>
                  <a:lnTo>
                    <a:pt x="0" y="74"/>
                  </a:lnTo>
                  <a:lnTo>
                    <a:pt x="0" y="74"/>
                  </a:lnTo>
                  <a:lnTo>
                    <a:pt x="4" y="90"/>
                  </a:lnTo>
                  <a:lnTo>
                    <a:pt x="11" y="102"/>
                  </a:lnTo>
                  <a:lnTo>
                    <a:pt x="20" y="113"/>
                  </a:lnTo>
                  <a:lnTo>
                    <a:pt x="29" y="122"/>
                  </a:lnTo>
                  <a:lnTo>
                    <a:pt x="41" y="127"/>
                  </a:lnTo>
                  <a:lnTo>
                    <a:pt x="51" y="129"/>
                  </a:lnTo>
                  <a:lnTo>
                    <a:pt x="64" y="131"/>
                  </a:lnTo>
                  <a:lnTo>
                    <a:pt x="76" y="127"/>
                  </a:lnTo>
                  <a:lnTo>
                    <a:pt x="76" y="127"/>
                  </a:lnTo>
                  <a:lnTo>
                    <a:pt x="80" y="124"/>
                  </a:lnTo>
                  <a:lnTo>
                    <a:pt x="83" y="118"/>
                  </a:lnTo>
                  <a:lnTo>
                    <a:pt x="85" y="111"/>
                  </a:lnTo>
                  <a:lnTo>
                    <a:pt x="85" y="102"/>
                  </a:lnTo>
                  <a:lnTo>
                    <a:pt x="81" y="81"/>
                  </a:lnTo>
                  <a:lnTo>
                    <a:pt x="74" y="60"/>
                  </a:lnTo>
                  <a:lnTo>
                    <a:pt x="66" y="37"/>
                  </a:lnTo>
                  <a:lnTo>
                    <a:pt x="57" y="18"/>
                  </a:lnTo>
                  <a:lnTo>
                    <a:pt x="50" y="0"/>
                  </a:lnTo>
                  <a:lnTo>
                    <a:pt x="50" y="0"/>
                  </a:lnTo>
                  <a:close/>
                </a:path>
              </a:pathLst>
            </a:custGeom>
            <a:solidFill>
              <a:srgbClr val="7C9577"/>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60" name="Freeform 103"/>
            <p:cNvSpPr/>
            <p:nvPr/>
          </p:nvSpPr>
          <p:spPr bwMode="auto">
            <a:xfrm>
              <a:off x="3938450" y="3356653"/>
              <a:ext cx="126451" cy="144007"/>
            </a:xfrm>
            <a:custGeom>
              <a:avLst/>
              <a:gdLst/>
              <a:ahLst/>
              <a:cxnLst>
                <a:cxn ang="0">
                  <a:pos x="26" y="0"/>
                </a:cxn>
                <a:cxn ang="0">
                  <a:pos x="26" y="0"/>
                </a:cxn>
                <a:cxn ang="0">
                  <a:pos x="21" y="7"/>
                </a:cxn>
                <a:cxn ang="0">
                  <a:pos x="14" y="16"/>
                </a:cxn>
                <a:cxn ang="0">
                  <a:pos x="8" y="28"/>
                </a:cxn>
                <a:cxn ang="0">
                  <a:pos x="3" y="40"/>
                </a:cxn>
                <a:cxn ang="0">
                  <a:pos x="0" y="56"/>
                </a:cxn>
                <a:cxn ang="0">
                  <a:pos x="0" y="70"/>
                </a:cxn>
                <a:cxn ang="0">
                  <a:pos x="1" y="79"/>
                </a:cxn>
                <a:cxn ang="0">
                  <a:pos x="5" y="86"/>
                </a:cxn>
                <a:cxn ang="0">
                  <a:pos x="5" y="86"/>
                </a:cxn>
                <a:cxn ang="0">
                  <a:pos x="12" y="99"/>
                </a:cxn>
                <a:cxn ang="0">
                  <a:pos x="23" y="109"/>
                </a:cxn>
                <a:cxn ang="0">
                  <a:pos x="33" y="118"/>
                </a:cxn>
                <a:cxn ang="0">
                  <a:pos x="45" y="122"/>
                </a:cxn>
                <a:cxn ang="0">
                  <a:pos x="58" y="123"/>
                </a:cxn>
                <a:cxn ang="0">
                  <a:pos x="70" y="123"/>
                </a:cxn>
                <a:cxn ang="0">
                  <a:pos x="81" y="120"/>
                </a:cxn>
                <a:cxn ang="0">
                  <a:pos x="91" y="113"/>
                </a:cxn>
                <a:cxn ang="0">
                  <a:pos x="91" y="113"/>
                </a:cxn>
                <a:cxn ang="0">
                  <a:pos x="95" y="107"/>
                </a:cxn>
                <a:cxn ang="0">
                  <a:pos x="97" y="102"/>
                </a:cxn>
                <a:cxn ang="0">
                  <a:pos x="95" y="95"/>
                </a:cxn>
                <a:cxn ang="0">
                  <a:pos x="93" y="86"/>
                </a:cxn>
                <a:cxn ang="0">
                  <a:pos x="82" y="69"/>
                </a:cxn>
                <a:cxn ang="0">
                  <a:pos x="68" y="49"/>
                </a:cxn>
                <a:cxn ang="0">
                  <a:pos x="54" y="30"/>
                </a:cxn>
                <a:cxn ang="0">
                  <a:pos x="40" y="14"/>
                </a:cxn>
                <a:cxn ang="0">
                  <a:pos x="26" y="0"/>
                </a:cxn>
                <a:cxn ang="0">
                  <a:pos x="26" y="0"/>
                </a:cxn>
              </a:cxnLst>
              <a:rect l="0" t="0" r="r" b="b"/>
              <a:pathLst>
                <a:path w="97" h="123">
                  <a:moveTo>
                    <a:pt x="26" y="0"/>
                  </a:moveTo>
                  <a:lnTo>
                    <a:pt x="26" y="0"/>
                  </a:lnTo>
                  <a:lnTo>
                    <a:pt x="21" y="7"/>
                  </a:lnTo>
                  <a:lnTo>
                    <a:pt x="14" y="16"/>
                  </a:lnTo>
                  <a:lnTo>
                    <a:pt x="8" y="28"/>
                  </a:lnTo>
                  <a:lnTo>
                    <a:pt x="3" y="40"/>
                  </a:lnTo>
                  <a:lnTo>
                    <a:pt x="0" y="56"/>
                  </a:lnTo>
                  <a:lnTo>
                    <a:pt x="0" y="70"/>
                  </a:lnTo>
                  <a:lnTo>
                    <a:pt x="1" y="79"/>
                  </a:lnTo>
                  <a:lnTo>
                    <a:pt x="5" y="86"/>
                  </a:lnTo>
                  <a:lnTo>
                    <a:pt x="5" y="86"/>
                  </a:lnTo>
                  <a:lnTo>
                    <a:pt x="12" y="99"/>
                  </a:lnTo>
                  <a:lnTo>
                    <a:pt x="23" y="109"/>
                  </a:lnTo>
                  <a:lnTo>
                    <a:pt x="33" y="118"/>
                  </a:lnTo>
                  <a:lnTo>
                    <a:pt x="45" y="122"/>
                  </a:lnTo>
                  <a:lnTo>
                    <a:pt x="58" y="123"/>
                  </a:lnTo>
                  <a:lnTo>
                    <a:pt x="70" y="123"/>
                  </a:lnTo>
                  <a:lnTo>
                    <a:pt x="81" y="120"/>
                  </a:lnTo>
                  <a:lnTo>
                    <a:pt x="91" y="113"/>
                  </a:lnTo>
                  <a:lnTo>
                    <a:pt x="91" y="113"/>
                  </a:lnTo>
                  <a:lnTo>
                    <a:pt x="95" y="107"/>
                  </a:lnTo>
                  <a:lnTo>
                    <a:pt x="97" y="102"/>
                  </a:lnTo>
                  <a:lnTo>
                    <a:pt x="95" y="95"/>
                  </a:lnTo>
                  <a:lnTo>
                    <a:pt x="93" y="86"/>
                  </a:lnTo>
                  <a:lnTo>
                    <a:pt x="82" y="69"/>
                  </a:lnTo>
                  <a:lnTo>
                    <a:pt x="68" y="49"/>
                  </a:lnTo>
                  <a:lnTo>
                    <a:pt x="54" y="30"/>
                  </a:lnTo>
                  <a:lnTo>
                    <a:pt x="40" y="14"/>
                  </a:lnTo>
                  <a:lnTo>
                    <a:pt x="26" y="0"/>
                  </a:lnTo>
                  <a:lnTo>
                    <a:pt x="26" y="0"/>
                  </a:lnTo>
                  <a:close/>
                </a:path>
              </a:pathLst>
            </a:custGeom>
            <a:solidFill>
              <a:srgbClr val="7C9577"/>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61" name="Freeform 104"/>
            <p:cNvSpPr/>
            <p:nvPr/>
          </p:nvSpPr>
          <p:spPr bwMode="auto">
            <a:xfrm>
              <a:off x="4045346" y="3459682"/>
              <a:ext cx="143398" cy="129958"/>
            </a:xfrm>
            <a:custGeom>
              <a:avLst/>
              <a:gdLst/>
              <a:ahLst/>
              <a:cxnLst>
                <a:cxn ang="0">
                  <a:pos x="13" y="0"/>
                </a:cxn>
                <a:cxn ang="0">
                  <a:pos x="13" y="0"/>
                </a:cxn>
                <a:cxn ang="0">
                  <a:pos x="9" y="9"/>
                </a:cxn>
                <a:cxn ang="0">
                  <a:pos x="6" y="19"/>
                </a:cxn>
                <a:cxn ang="0">
                  <a:pos x="2" y="32"/>
                </a:cxn>
                <a:cxn ang="0">
                  <a:pos x="0" y="48"/>
                </a:cxn>
                <a:cxn ang="0">
                  <a:pos x="2" y="62"/>
                </a:cxn>
                <a:cxn ang="0">
                  <a:pos x="8" y="76"/>
                </a:cxn>
                <a:cxn ang="0">
                  <a:pos x="11" y="83"/>
                </a:cxn>
                <a:cxn ang="0">
                  <a:pos x="16" y="90"/>
                </a:cxn>
                <a:cxn ang="0">
                  <a:pos x="16" y="90"/>
                </a:cxn>
                <a:cxn ang="0">
                  <a:pos x="29" y="99"/>
                </a:cxn>
                <a:cxn ang="0">
                  <a:pos x="41" y="106"/>
                </a:cxn>
                <a:cxn ang="0">
                  <a:pos x="53" y="111"/>
                </a:cxn>
                <a:cxn ang="0">
                  <a:pos x="66" y="111"/>
                </a:cxn>
                <a:cxn ang="0">
                  <a:pos x="78" y="109"/>
                </a:cxn>
                <a:cxn ang="0">
                  <a:pos x="90" y="104"/>
                </a:cxn>
                <a:cxn ang="0">
                  <a:pos x="99" y="99"/>
                </a:cxn>
                <a:cxn ang="0">
                  <a:pos x="108" y="90"/>
                </a:cxn>
                <a:cxn ang="0">
                  <a:pos x="108" y="90"/>
                </a:cxn>
                <a:cxn ang="0">
                  <a:pos x="110" y="83"/>
                </a:cxn>
                <a:cxn ang="0">
                  <a:pos x="108" y="78"/>
                </a:cxn>
                <a:cxn ang="0">
                  <a:pos x="106" y="71"/>
                </a:cxn>
                <a:cxn ang="0">
                  <a:pos x="101" y="64"/>
                </a:cxn>
                <a:cxn ang="0">
                  <a:pos x="85" y="49"/>
                </a:cxn>
                <a:cxn ang="0">
                  <a:pos x="67" y="35"/>
                </a:cxn>
                <a:cxn ang="0">
                  <a:pos x="48" y="21"/>
                </a:cxn>
                <a:cxn ang="0">
                  <a:pos x="30" y="11"/>
                </a:cxn>
                <a:cxn ang="0">
                  <a:pos x="13" y="0"/>
                </a:cxn>
                <a:cxn ang="0">
                  <a:pos x="13" y="0"/>
                </a:cxn>
              </a:cxnLst>
              <a:rect l="0" t="0" r="r" b="b"/>
              <a:pathLst>
                <a:path w="110" h="111">
                  <a:moveTo>
                    <a:pt x="13" y="0"/>
                  </a:moveTo>
                  <a:lnTo>
                    <a:pt x="13" y="0"/>
                  </a:lnTo>
                  <a:lnTo>
                    <a:pt x="9" y="9"/>
                  </a:lnTo>
                  <a:lnTo>
                    <a:pt x="6" y="19"/>
                  </a:lnTo>
                  <a:lnTo>
                    <a:pt x="2" y="32"/>
                  </a:lnTo>
                  <a:lnTo>
                    <a:pt x="0" y="48"/>
                  </a:lnTo>
                  <a:lnTo>
                    <a:pt x="2" y="62"/>
                  </a:lnTo>
                  <a:lnTo>
                    <a:pt x="8" y="76"/>
                  </a:lnTo>
                  <a:lnTo>
                    <a:pt x="11" y="83"/>
                  </a:lnTo>
                  <a:lnTo>
                    <a:pt x="16" y="90"/>
                  </a:lnTo>
                  <a:lnTo>
                    <a:pt x="16" y="90"/>
                  </a:lnTo>
                  <a:lnTo>
                    <a:pt x="29" y="99"/>
                  </a:lnTo>
                  <a:lnTo>
                    <a:pt x="41" y="106"/>
                  </a:lnTo>
                  <a:lnTo>
                    <a:pt x="53" y="111"/>
                  </a:lnTo>
                  <a:lnTo>
                    <a:pt x="66" y="111"/>
                  </a:lnTo>
                  <a:lnTo>
                    <a:pt x="78" y="109"/>
                  </a:lnTo>
                  <a:lnTo>
                    <a:pt x="90" y="104"/>
                  </a:lnTo>
                  <a:lnTo>
                    <a:pt x="99" y="99"/>
                  </a:lnTo>
                  <a:lnTo>
                    <a:pt x="108" y="90"/>
                  </a:lnTo>
                  <a:lnTo>
                    <a:pt x="108" y="90"/>
                  </a:lnTo>
                  <a:lnTo>
                    <a:pt x="110" y="83"/>
                  </a:lnTo>
                  <a:lnTo>
                    <a:pt x="108" y="78"/>
                  </a:lnTo>
                  <a:lnTo>
                    <a:pt x="106" y="71"/>
                  </a:lnTo>
                  <a:lnTo>
                    <a:pt x="101" y="64"/>
                  </a:lnTo>
                  <a:lnTo>
                    <a:pt x="85" y="49"/>
                  </a:lnTo>
                  <a:lnTo>
                    <a:pt x="67" y="35"/>
                  </a:lnTo>
                  <a:lnTo>
                    <a:pt x="48" y="21"/>
                  </a:lnTo>
                  <a:lnTo>
                    <a:pt x="30" y="11"/>
                  </a:lnTo>
                  <a:lnTo>
                    <a:pt x="13" y="0"/>
                  </a:lnTo>
                  <a:lnTo>
                    <a:pt x="13" y="0"/>
                  </a:lnTo>
                  <a:close/>
                </a:path>
              </a:pathLst>
            </a:custGeom>
            <a:solidFill>
              <a:srgbClr val="7C9577"/>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62" name="Freeform 105"/>
            <p:cNvSpPr/>
            <p:nvPr/>
          </p:nvSpPr>
          <p:spPr bwMode="auto">
            <a:xfrm>
              <a:off x="4174404" y="3554516"/>
              <a:ext cx="168166" cy="91322"/>
            </a:xfrm>
            <a:custGeom>
              <a:avLst/>
              <a:gdLst/>
              <a:ahLst/>
              <a:cxnLst>
                <a:cxn ang="0">
                  <a:pos x="0" y="2"/>
                </a:cxn>
                <a:cxn ang="0">
                  <a:pos x="0" y="2"/>
                </a:cxn>
                <a:cxn ang="0">
                  <a:pos x="2" y="11"/>
                </a:cxn>
                <a:cxn ang="0">
                  <a:pos x="5" y="21"/>
                </a:cxn>
                <a:cxn ang="0">
                  <a:pos x="9" y="34"/>
                </a:cxn>
                <a:cxn ang="0">
                  <a:pos x="16" y="48"/>
                </a:cxn>
                <a:cxn ang="0">
                  <a:pos x="25" y="58"/>
                </a:cxn>
                <a:cxn ang="0">
                  <a:pos x="35" y="69"/>
                </a:cxn>
                <a:cxn ang="0">
                  <a:pos x="42" y="72"/>
                </a:cxn>
                <a:cxn ang="0">
                  <a:pos x="50" y="76"/>
                </a:cxn>
                <a:cxn ang="0">
                  <a:pos x="50" y="76"/>
                </a:cxn>
                <a:cxn ang="0">
                  <a:pos x="65" y="78"/>
                </a:cxn>
                <a:cxn ang="0">
                  <a:pos x="79" y="78"/>
                </a:cxn>
                <a:cxn ang="0">
                  <a:pos x="94" y="74"/>
                </a:cxn>
                <a:cxn ang="0">
                  <a:pos x="104" y="69"/>
                </a:cxn>
                <a:cxn ang="0">
                  <a:pos x="113" y="60"/>
                </a:cxn>
                <a:cxn ang="0">
                  <a:pos x="120" y="51"/>
                </a:cxn>
                <a:cxn ang="0">
                  <a:pos x="125" y="41"/>
                </a:cxn>
                <a:cxn ang="0">
                  <a:pos x="129" y="28"/>
                </a:cxn>
                <a:cxn ang="0">
                  <a:pos x="129" y="28"/>
                </a:cxn>
                <a:cxn ang="0">
                  <a:pos x="127" y="23"/>
                </a:cxn>
                <a:cxn ang="0">
                  <a:pos x="124" y="18"/>
                </a:cxn>
                <a:cxn ang="0">
                  <a:pos x="116" y="14"/>
                </a:cxn>
                <a:cxn ang="0">
                  <a:pos x="109" y="11"/>
                </a:cxn>
                <a:cxn ang="0">
                  <a:pos x="88" y="5"/>
                </a:cxn>
                <a:cxn ang="0">
                  <a:pos x="65" y="2"/>
                </a:cxn>
                <a:cxn ang="0">
                  <a:pos x="41" y="2"/>
                </a:cxn>
                <a:cxn ang="0">
                  <a:pos x="21" y="0"/>
                </a:cxn>
                <a:cxn ang="0">
                  <a:pos x="0" y="2"/>
                </a:cxn>
                <a:cxn ang="0">
                  <a:pos x="0" y="2"/>
                </a:cxn>
              </a:cxnLst>
              <a:rect l="0" t="0" r="r" b="b"/>
              <a:pathLst>
                <a:path w="129" h="78">
                  <a:moveTo>
                    <a:pt x="0" y="2"/>
                  </a:moveTo>
                  <a:lnTo>
                    <a:pt x="0" y="2"/>
                  </a:lnTo>
                  <a:lnTo>
                    <a:pt x="2" y="11"/>
                  </a:lnTo>
                  <a:lnTo>
                    <a:pt x="5" y="21"/>
                  </a:lnTo>
                  <a:lnTo>
                    <a:pt x="9" y="34"/>
                  </a:lnTo>
                  <a:lnTo>
                    <a:pt x="16" y="48"/>
                  </a:lnTo>
                  <a:lnTo>
                    <a:pt x="25" y="58"/>
                  </a:lnTo>
                  <a:lnTo>
                    <a:pt x="35" y="69"/>
                  </a:lnTo>
                  <a:lnTo>
                    <a:pt x="42" y="72"/>
                  </a:lnTo>
                  <a:lnTo>
                    <a:pt x="50" y="76"/>
                  </a:lnTo>
                  <a:lnTo>
                    <a:pt x="50" y="76"/>
                  </a:lnTo>
                  <a:lnTo>
                    <a:pt x="65" y="78"/>
                  </a:lnTo>
                  <a:lnTo>
                    <a:pt x="79" y="78"/>
                  </a:lnTo>
                  <a:lnTo>
                    <a:pt x="94" y="74"/>
                  </a:lnTo>
                  <a:lnTo>
                    <a:pt x="104" y="69"/>
                  </a:lnTo>
                  <a:lnTo>
                    <a:pt x="113" y="60"/>
                  </a:lnTo>
                  <a:lnTo>
                    <a:pt x="120" y="51"/>
                  </a:lnTo>
                  <a:lnTo>
                    <a:pt x="125" y="41"/>
                  </a:lnTo>
                  <a:lnTo>
                    <a:pt x="129" y="28"/>
                  </a:lnTo>
                  <a:lnTo>
                    <a:pt x="129" y="28"/>
                  </a:lnTo>
                  <a:lnTo>
                    <a:pt x="127" y="23"/>
                  </a:lnTo>
                  <a:lnTo>
                    <a:pt x="124" y="18"/>
                  </a:lnTo>
                  <a:lnTo>
                    <a:pt x="116" y="14"/>
                  </a:lnTo>
                  <a:lnTo>
                    <a:pt x="109" y="11"/>
                  </a:lnTo>
                  <a:lnTo>
                    <a:pt x="88" y="5"/>
                  </a:lnTo>
                  <a:lnTo>
                    <a:pt x="65" y="2"/>
                  </a:lnTo>
                  <a:lnTo>
                    <a:pt x="41" y="2"/>
                  </a:lnTo>
                  <a:lnTo>
                    <a:pt x="21" y="0"/>
                  </a:lnTo>
                  <a:lnTo>
                    <a:pt x="0" y="2"/>
                  </a:lnTo>
                  <a:lnTo>
                    <a:pt x="0" y="2"/>
                  </a:lnTo>
                  <a:close/>
                </a:path>
              </a:pathLst>
            </a:custGeom>
            <a:solidFill>
              <a:srgbClr val="7C9577"/>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63" name="Freeform 106"/>
            <p:cNvSpPr/>
            <p:nvPr/>
          </p:nvSpPr>
          <p:spPr bwMode="auto">
            <a:xfrm>
              <a:off x="4333445" y="3573249"/>
              <a:ext cx="169470" cy="91322"/>
            </a:xfrm>
            <a:custGeom>
              <a:avLst/>
              <a:gdLst/>
              <a:ahLst/>
              <a:cxnLst>
                <a:cxn ang="0">
                  <a:pos x="0" y="18"/>
                </a:cxn>
                <a:cxn ang="0">
                  <a:pos x="0" y="18"/>
                </a:cxn>
                <a:cxn ang="0">
                  <a:pos x="3" y="26"/>
                </a:cxn>
                <a:cxn ang="0">
                  <a:pos x="9" y="37"/>
                </a:cxn>
                <a:cxn ang="0">
                  <a:pos x="16" y="48"/>
                </a:cxn>
                <a:cxn ang="0">
                  <a:pos x="26" y="58"/>
                </a:cxn>
                <a:cxn ang="0">
                  <a:pos x="37" y="69"/>
                </a:cxn>
                <a:cxn ang="0">
                  <a:pos x="51" y="74"/>
                </a:cxn>
                <a:cxn ang="0">
                  <a:pos x="58" y="78"/>
                </a:cxn>
                <a:cxn ang="0">
                  <a:pos x="65" y="78"/>
                </a:cxn>
                <a:cxn ang="0">
                  <a:pos x="65" y="78"/>
                </a:cxn>
                <a:cxn ang="0">
                  <a:pos x="81" y="76"/>
                </a:cxn>
                <a:cxn ang="0">
                  <a:pos x="95" y="72"/>
                </a:cxn>
                <a:cxn ang="0">
                  <a:pos x="107" y="65"/>
                </a:cxn>
                <a:cxn ang="0">
                  <a:pos x="116" y="58"/>
                </a:cxn>
                <a:cxn ang="0">
                  <a:pos x="123" y="48"/>
                </a:cxn>
                <a:cxn ang="0">
                  <a:pos x="128" y="37"/>
                </a:cxn>
                <a:cxn ang="0">
                  <a:pos x="130" y="25"/>
                </a:cxn>
                <a:cxn ang="0">
                  <a:pos x="130" y="12"/>
                </a:cxn>
                <a:cxn ang="0">
                  <a:pos x="130" y="12"/>
                </a:cxn>
                <a:cxn ang="0">
                  <a:pos x="128" y="7"/>
                </a:cxn>
                <a:cxn ang="0">
                  <a:pos x="123" y="4"/>
                </a:cxn>
                <a:cxn ang="0">
                  <a:pos x="116" y="2"/>
                </a:cxn>
                <a:cxn ang="0">
                  <a:pos x="107" y="0"/>
                </a:cxn>
                <a:cxn ang="0">
                  <a:pos x="86" y="0"/>
                </a:cxn>
                <a:cxn ang="0">
                  <a:pos x="63" y="4"/>
                </a:cxn>
                <a:cxn ang="0">
                  <a:pos x="40" y="7"/>
                </a:cxn>
                <a:cxn ang="0">
                  <a:pos x="19" y="12"/>
                </a:cxn>
                <a:cxn ang="0">
                  <a:pos x="0" y="18"/>
                </a:cxn>
                <a:cxn ang="0">
                  <a:pos x="0" y="18"/>
                </a:cxn>
              </a:cxnLst>
              <a:rect l="0" t="0" r="r" b="b"/>
              <a:pathLst>
                <a:path w="130" h="78">
                  <a:moveTo>
                    <a:pt x="0" y="18"/>
                  </a:moveTo>
                  <a:lnTo>
                    <a:pt x="0" y="18"/>
                  </a:lnTo>
                  <a:lnTo>
                    <a:pt x="3" y="26"/>
                  </a:lnTo>
                  <a:lnTo>
                    <a:pt x="9" y="37"/>
                  </a:lnTo>
                  <a:lnTo>
                    <a:pt x="16" y="48"/>
                  </a:lnTo>
                  <a:lnTo>
                    <a:pt x="26" y="58"/>
                  </a:lnTo>
                  <a:lnTo>
                    <a:pt x="37" y="69"/>
                  </a:lnTo>
                  <a:lnTo>
                    <a:pt x="51" y="74"/>
                  </a:lnTo>
                  <a:lnTo>
                    <a:pt x="58" y="78"/>
                  </a:lnTo>
                  <a:lnTo>
                    <a:pt x="65" y="78"/>
                  </a:lnTo>
                  <a:lnTo>
                    <a:pt x="65" y="78"/>
                  </a:lnTo>
                  <a:lnTo>
                    <a:pt x="81" y="76"/>
                  </a:lnTo>
                  <a:lnTo>
                    <a:pt x="95" y="72"/>
                  </a:lnTo>
                  <a:lnTo>
                    <a:pt x="107" y="65"/>
                  </a:lnTo>
                  <a:lnTo>
                    <a:pt x="116" y="58"/>
                  </a:lnTo>
                  <a:lnTo>
                    <a:pt x="123" y="48"/>
                  </a:lnTo>
                  <a:lnTo>
                    <a:pt x="128" y="37"/>
                  </a:lnTo>
                  <a:lnTo>
                    <a:pt x="130" y="25"/>
                  </a:lnTo>
                  <a:lnTo>
                    <a:pt x="130" y="12"/>
                  </a:lnTo>
                  <a:lnTo>
                    <a:pt x="130" y="12"/>
                  </a:lnTo>
                  <a:lnTo>
                    <a:pt x="128" y="7"/>
                  </a:lnTo>
                  <a:lnTo>
                    <a:pt x="123" y="4"/>
                  </a:lnTo>
                  <a:lnTo>
                    <a:pt x="116" y="2"/>
                  </a:lnTo>
                  <a:lnTo>
                    <a:pt x="107" y="0"/>
                  </a:lnTo>
                  <a:lnTo>
                    <a:pt x="86" y="0"/>
                  </a:lnTo>
                  <a:lnTo>
                    <a:pt x="63" y="4"/>
                  </a:lnTo>
                  <a:lnTo>
                    <a:pt x="40" y="7"/>
                  </a:lnTo>
                  <a:lnTo>
                    <a:pt x="19" y="12"/>
                  </a:lnTo>
                  <a:lnTo>
                    <a:pt x="0" y="18"/>
                  </a:lnTo>
                  <a:lnTo>
                    <a:pt x="0" y="18"/>
                  </a:lnTo>
                  <a:close/>
                </a:path>
              </a:pathLst>
            </a:custGeom>
            <a:solidFill>
              <a:srgbClr val="7C9577"/>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64" name="Freeform 107"/>
            <p:cNvSpPr/>
            <p:nvPr/>
          </p:nvSpPr>
          <p:spPr bwMode="auto">
            <a:xfrm>
              <a:off x="4496397" y="3540467"/>
              <a:ext cx="169470" cy="100688"/>
            </a:xfrm>
            <a:custGeom>
              <a:avLst/>
              <a:gdLst/>
              <a:ahLst/>
              <a:cxnLst>
                <a:cxn ang="0">
                  <a:pos x="0" y="37"/>
                </a:cxn>
                <a:cxn ang="0">
                  <a:pos x="0" y="37"/>
                </a:cxn>
                <a:cxn ang="0">
                  <a:pos x="5" y="46"/>
                </a:cxn>
                <a:cxn ang="0">
                  <a:pos x="12" y="54"/>
                </a:cxn>
                <a:cxn ang="0">
                  <a:pos x="21" y="63"/>
                </a:cxn>
                <a:cxn ang="0">
                  <a:pos x="33" y="72"/>
                </a:cxn>
                <a:cxn ang="0">
                  <a:pos x="46" y="81"/>
                </a:cxn>
                <a:cxn ang="0">
                  <a:pos x="60" y="84"/>
                </a:cxn>
                <a:cxn ang="0">
                  <a:pos x="67" y="86"/>
                </a:cxn>
                <a:cxn ang="0">
                  <a:pos x="76" y="84"/>
                </a:cxn>
                <a:cxn ang="0">
                  <a:pos x="76" y="84"/>
                </a:cxn>
                <a:cxn ang="0">
                  <a:pos x="91" y="81"/>
                </a:cxn>
                <a:cxn ang="0">
                  <a:pos x="104" y="74"/>
                </a:cxn>
                <a:cxn ang="0">
                  <a:pos x="114" y="65"/>
                </a:cxn>
                <a:cxn ang="0">
                  <a:pos x="121" y="56"/>
                </a:cxn>
                <a:cxn ang="0">
                  <a:pos x="128" y="46"/>
                </a:cxn>
                <a:cxn ang="0">
                  <a:pos x="130" y="33"/>
                </a:cxn>
                <a:cxn ang="0">
                  <a:pos x="130" y="21"/>
                </a:cxn>
                <a:cxn ang="0">
                  <a:pos x="127" y="9"/>
                </a:cxn>
                <a:cxn ang="0">
                  <a:pos x="127" y="9"/>
                </a:cxn>
                <a:cxn ang="0">
                  <a:pos x="125" y="5"/>
                </a:cxn>
                <a:cxn ang="0">
                  <a:pos x="118" y="2"/>
                </a:cxn>
                <a:cxn ang="0">
                  <a:pos x="111" y="0"/>
                </a:cxn>
                <a:cxn ang="0">
                  <a:pos x="102" y="2"/>
                </a:cxn>
                <a:cxn ang="0">
                  <a:pos x="83" y="5"/>
                </a:cxn>
                <a:cxn ang="0">
                  <a:pos x="60" y="12"/>
                </a:cxn>
                <a:cxn ang="0">
                  <a:pos x="37" y="21"/>
                </a:cxn>
                <a:cxn ang="0">
                  <a:pos x="19" y="28"/>
                </a:cxn>
                <a:cxn ang="0">
                  <a:pos x="0" y="37"/>
                </a:cxn>
                <a:cxn ang="0">
                  <a:pos x="0" y="37"/>
                </a:cxn>
              </a:cxnLst>
              <a:rect l="0" t="0" r="r" b="b"/>
              <a:pathLst>
                <a:path w="130" h="86">
                  <a:moveTo>
                    <a:pt x="0" y="37"/>
                  </a:moveTo>
                  <a:lnTo>
                    <a:pt x="0" y="37"/>
                  </a:lnTo>
                  <a:lnTo>
                    <a:pt x="5" y="46"/>
                  </a:lnTo>
                  <a:lnTo>
                    <a:pt x="12" y="54"/>
                  </a:lnTo>
                  <a:lnTo>
                    <a:pt x="21" y="63"/>
                  </a:lnTo>
                  <a:lnTo>
                    <a:pt x="33" y="72"/>
                  </a:lnTo>
                  <a:lnTo>
                    <a:pt x="46" y="81"/>
                  </a:lnTo>
                  <a:lnTo>
                    <a:pt x="60" y="84"/>
                  </a:lnTo>
                  <a:lnTo>
                    <a:pt x="67" y="86"/>
                  </a:lnTo>
                  <a:lnTo>
                    <a:pt x="76" y="84"/>
                  </a:lnTo>
                  <a:lnTo>
                    <a:pt x="76" y="84"/>
                  </a:lnTo>
                  <a:lnTo>
                    <a:pt x="91" y="81"/>
                  </a:lnTo>
                  <a:lnTo>
                    <a:pt x="104" y="74"/>
                  </a:lnTo>
                  <a:lnTo>
                    <a:pt x="114" y="65"/>
                  </a:lnTo>
                  <a:lnTo>
                    <a:pt x="121" y="56"/>
                  </a:lnTo>
                  <a:lnTo>
                    <a:pt x="128" y="46"/>
                  </a:lnTo>
                  <a:lnTo>
                    <a:pt x="130" y="33"/>
                  </a:lnTo>
                  <a:lnTo>
                    <a:pt x="130" y="21"/>
                  </a:lnTo>
                  <a:lnTo>
                    <a:pt x="127" y="9"/>
                  </a:lnTo>
                  <a:lnTo>
                    <a:pt x="127" y="9"/>
                  </a:lnTo>
                  <a:lnTo>
                    <a:pt x="125" y="5"/>
                  </a:lnTo>
                  <a:lnTo>
                    <a:pt x="118" y="2"/>
                  </a:lnTo>
                  <a:lnTo>
                    <a:pt x="111" y="0"/>
                  </a:lnTo>
                  <a:lnTo>
                    <a:pt x="102" y="2"/>
                  </a:lnTo>
                  <a:lnTo>
                    <a:pt x="83" y="5"/>
                  </a:lnTo>
                  <a:lnTo>
                    <a:pt x="60" y="12"/>
                  </a:lnTo>
                  <a:lnTo>
                    <a:pt x="37" y="21"/>
                  </a:lnTo>
                  <a:lnTo>
                    <a:pt x="19" y="28"/>
                  </a:lnTo>
                  <a:lnTo>
                    <a:pt x="0" y="37"/>
                  </a:lnTo>
                  <a:lnTo>
                    <a:pt x="0" y="37"/>
                  </a:lnTo>
                  <a:close/>
                </a:path>
              </a:pathLst>
            </a:custGeom>
            <a:solidFill>
              <a:srgbClr val="7C9577"/>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65" name="Freeform 108"/>
            <p:cNvSpPr/>
            <p:nvPr/>
          </p:nvSpPr>
          <p:spPr bwMode="auto">
            <a:xfrm>
              <a:off x="4650223" y="3467878"/>
              <a:ext cx="162952" cy="113567"/>
            </a:xfrm>
            <a:custGeom>
              <a:avLst/>
              <a:gdLst/>
              <a:ahLst/>
              <a:cxnLst>
                <a:cxn ang="0">
                  <a:pos x="0" y="67"/>
                </a:cxn>
                <a:cxn ang="0">
                  <a:pos x="0" y="67"/>
                </a:cxn>
                <a:cxn ang="0">
                  <a:pos x="7" y="72"/>
                </a:cxn>
                <a:cxn ang="0">
                  <a:pos x="16" y="79"/>
                </a:cxn>
                <a:cxn ang="0">
                  <a:pos x="26" y="86"/>
                </a:cxn>
                <a:cxn ang="0">
                  <a:pos x="40" y="92"/>
                </a:cxn>
                <a:cxn ang="0">
                  <a:pos x="55" y="95"/>
                </a:cxn>
                <a:cxn ang="0">
                  <a:pos x="70" y="97"/>
                </a:cxn>
                <a:cxn ang="0">
                  <a:pos x="77" y="95"/>
                </a:cxn>
                <a:cxn ang="0">
                  <a:pos x="84" y="92"/>
                </a:cxn>
                <a:cxn ang="0">
                  <a:pos x="84" y="92"/>
                </a:cxn>
                <a:cxn ang="0">
                  <a:pos x="99" y="85"/>
                </a:cxn>
                <a:cxn ang="0">
                  <a:pos x="109" y="74"/>
                </a:cxn>
                <a:cxn ang="0">
                  <a:pos x="118" y="64"/>
                </a:cxn>
                <a:cxn ang="0">
                  <a:pos x="121" y="51"/>
                </a:cxn>
                <a:cxn ang="0">
                  <a:pos x="125" y="39"/>
                </a:cxn>
                <a:cxn ang="0">
                  <a:pos x="123" y="28"/>
                </a:cxn>
                <a:cxn ang="0">
                  <a:pos x="120" y="16"/>
                </a:cxn>
                <a:cxn ang="0">
                  <a:pos x="114" y="5"/>
                </a:cxn>
                <a:cxn ang="0">
                  <a:pos x="114" y="5"/>
                </a:cxn>
                <a:cxn ang="0">
                  <a:pos x="111" y="2"/>
                </a:cxn>
                <a:cxn ang="0">
                  <a:pos x="104" y="0"/>
                </a:cxn>
                <a:cxn ang="0">
                  <a:pos x="97" y="2"/>
                </a:cxn>
                <a:cxn ang="0">
                  <a:pos x="88" y="4"/>
                </a:cxn>
                <a:cxn ang="0">
                  <a:pos x="70" y="12"/>
                </a:cxn>
                <a:cxn ang="0">
                  <a:pos x="49" y="27"/>
                </a:cxn>
                <a:cxn ang="0">
                  <a:pos x="32" y="41"/>
                </a:cxn>
                <a:cxn ang="0">
                  <a:pos x="16" y="53"/>
                </a:cxn>
                <a:cxn ang="0">
                  <a:pos x="0" y="67"/>
                </a:cxn>
                <a:cxn ang="0">
                  <a:pos x="0" y="67"/>
                </a:cxn>
              </a:cxnLst>
              <a:rect l="0" t="0" r="r" b="b"/>
              <a:pathLst>
                <a:path w="125" h="97">
                  <a:moveTo>
                    <a:pt x="0" y="67"/>
                  </a:moveTo>
                  <a:lnTo>
                    <a:pt x="0" y="67"/>
                  </a:lnTo>
                  <a:lnTo>
                    <a:pt x="7" y="72"/>
                  </a:lnTo>
                  <a:lnTo>
                    <a:pt x="16" y="79"/>
                  </a:lnTo>
                  <a:lnTo>
                    <a:pt x="26" y="86"/>
                  </a:lnTo>
                  <a:lnTo>
                    <a:pt x="40" y="92"/>
                  </a:lnTo>
                  <a:lnTo>
                    <a:pt x="55" y="95"/>
                  </a:lnTo>
                  <a:lnTo>
                    <a:pt x="70" y="97"/>
                  </a:lnTo>
                  <a:lnTo>
                    <a:pt x="77" y="95"/>
                  </a:lnTo>
                  <a:lnTo>
                    <a:pt x="84" y="92"/>
                  </a:lnTo>
                  <a:lnTo>
                    <a:pt x="84" y="92"/>
                  </a:lnTo>
                  <a:lnTo>
                    <a:pt x="99" y="85"/>
                  </a:lnTo>
                  <a:lnTo>
                    <a:pt x="109" y="74"/>
                  </a:lnTo>
                  <a:lnTo>
                    <a:pt x="118" y="64"/>
                  </a:lnTo>
                  <a:lnTo>
                    <a:pt x="121" y="51"/>
                  </a:lnTo>
                  <a:lnTo>
                    <a:pt x="125" y="39"/>
                  </a:lnTo>
                  <a:lnTo>
                    <a:pt x="123" y="28"/>
                  </a:lnTo>
                  <a:lnTo>
                    <a:pt x="120" y="16"/>
                  </a:lnTo>
                  <a:lnTo>
                    <a:pt x="114" y="5"/>
                  </a:lnTo>
                  <a:lnTo>
                    <a:pt x="114" y="5"/>
                  </a:lnTo>
                  <a:lnTo>
                    <a:pt x="111" y="2"/>
                  </a:lnTo>
                  <a:lnTo>
                    <a:pt x="104" y="0"/>
                  </a:lnTo>
                  <a:lnTo>
                    <a:pt x="97" y="2"/>
                  </a:lnTo>
                  <a:lnTo>
                    <a:pt x="88" y="4"/>
                  </a:lnTo>
                  <a:lnTo>
                    <a:pt x="70" y="12"/>
                  </a:lnTo>
                  <a:lnTo>
                    <a:pt x="49" y="27"/>
                  </a:lnTo>
                  <a:lnTo>
                    <a:pt x="32" y="41"/>
                  </a:lnTo>
                  <a:lnTo>
                    <a:pt x="16" y="53"/>
                  </a:lnTo>
                  <a:lnTo>
                    <a:pt x="0" y="67"/>
                  </a:lnTo>
                  <a:lnTo>
                    <a:pt x="0" y="67"/>
                  </a:lnTo>
                  <a:close/>
                </a:path>
              </a:pathLst>
            </a:custGeom>
            <a:solidFill>
              <a:srgbClr val="7C9577"/>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66" name="Freeform 109"/>
            <p:cNvSpPr/>
            <p:nvPr/>
          </p:nvSpPr>
          <p:spPr bwMode="auto">
            <a:xfrm>
              <a:off x="4789710" y="3360165"/>
              <a:ext cx="144701" cy="126445"/>
            </a:xfrm>
            <a:custGeom>
              <a:avLst/>
              <a:gdLst/>
              <a:ahLst/>
              <a:cxnLst>
                <a:cxn ang="0">
                  <a:pos x="0" y="97"/>
                </a:cxn>
                <a:cxn ang="0">
                  <a:pos x="0" y="97"/>
                </a:cxn>
                <a:cxn ang="0">
                  <a:pos x="11" y="101"/>
                </a:cxn>
                <a:cxn ang="0">
                  <a:pos x="20" y="104"/>
                </a:cxn>
                <a:cxn ang="0">
                  <a:pos x="34" y="106"/>
                </a:cxn>
                <a:cxn ang="0">
                  <a:pos x="48" y="108"/>
                </a:cxn>
                <a:cxn ang="0">
                  <a:pos x="62" y="108"/>
                </a:cxn>
                <a:cxn ang="0">
                  <a:pos x="76" y="103"/>
                </a:cxn>
                <a:cxn ang="0">
                  <a:pos x="83" y="99"/>
                </a:cxn>
                <a:cxn ang="0">
                  <a:pos x="90" y="94"/>
                </a:cxn>
                <a:cxn ang="0">
                  <a:pos x="90" y="94"/>
                </a:cxn>
                <a:cxn ang="0">
                  <a:pos x="101" y="82"/>
                </a:cxn>
                <a:cxn ang="0">
                  <a:pos x="108" y="69"/>
                </a:cxn>
                <a:cxn ang="0">
                  <a:pos x="111" y="57"/>
                </a:cxn>
                <a:cxn ang="0">
                  <a:pos x="111" y="45"/>
                </a:cxn>
                <a:cxn ang="0">
                  <a:pos x="110" y="32"/>
                </a:cxn>
                <a:cxn ang="0">
                  <a:pos x="106" y="20"/>
                </a:cxn>
                <a:cxn ang="0">
                  <a:pos x="99" y="11"/>
                </a:cxn>
                <a:cxn ang="0">
                  <a:pos x="90" y="2"/>
                </a:cxn>
                <a:cxn ang="0">
                  <a:pos x="90" y="2"/>
                </a:cxn>
                <a:cxn ang="0">
                  <a:pos x="85" y="0"/>
                </a:cxn>
                <a:cxn ang="0">
                  <a:pos x="80" y="0"/>
                </a:cxn>
                <a:cxn ang="0">
                  <a:pos x="73" y="4"/>
                </a:cxn>
                <a:cxn ang="0">
                  <a:pos x="66" y="9"/>
                </a:cxn>
                <a:cxn ang="0">
                  <a:pos x="50" y="23"/>
                </a:cxn>
                <a:cxn ang="0">
                  <a:pos x="36" y="43"/>
                </a:cxn>
                <a:cxn ang="0">
                  <a:pos x="22" y="62"/>
                </a:cxn>
                <a:cxn ang="0">
                  <a:pos x="11" y="80"/>
                </a:cxn>
                <a:cxn ang="0">
                  <a:pos x="0" y="97"/>
                </a:cxn>
                <a:cxn ang="0">
                  <a:pos x="0" y="97"/>
                </a:cxn>
              </a:cxnLst>
              <a:rect l="0" t="0" r="r" b="b"/>
              <a:pathLst>
                <a:path w="111" h="108">
                  <a:moveTo>
                    <a:pt x="0" y="97"/>
                  </a:moveTo>
                  <a:lnTo>
                    <a:pt x="0" y="97"/>
                  </a:lnTo>
                  <a:lnTo>
                    <a:pt x="11" y="101"/>
                  </a:lnTo>
                  <a:lnTo>
                    <a:pt x="20" y="104"/>
                  </a:lnTo>
                  <a:lnTo>
                    <a:pt x="34" y="106"/>
                  </a:lnTo>
                  <a:lnTo>
                    <a:pt x="48" y="108"/>
                  </a:lnTo>
                  <a:lnTo>
                    <a:pt x="62" y="108"/>
                  </a:lnTo>
                  <a:lnTo>
                    <a:pt x="76" y="103"/>
                  </a:lnTo>
                  <a:lnTo>
                    <a:pt x="83" y="99"/>
                  </a:lnTo>
                  <a:lnTo>
                    <a:pt x="90" y="94"/>
                  </a:lnTo>
                  <a:lnTo>
                    <a:pt x="90" y="94"/>
                  </a:lnTo>
                  <a:lnTo>
                    <a:pt x="101" y="82"/>
                  </a:lnTo>
                  <a:lnTo>
                    <a:pt x="108" y="69"/>
                  </a:lnTo>
                  <a:lnTo>
                    <a:pt x="111" y="57"/>
                  </a:lnTo>
                  <a:lnTo>
                    <a:pt x="111" y="45"/>
                  </a:lnTo>
                  <a:lnTo>
                    <a:pt x="110" y="32"/>
                  </a:lnTo>
                  <a:lnTo>
                    <a:pt x="106" y="20"/>
                  </a:lnTo>
                  <a:lnTo>
                    <a:pt x="99" y="11"/>
                  </a:lnTo>
                  <a:lnTo>
                    <a:pt x="90" y="2"/>
                  </a:lnTo>
                  <a:lnTo>
                    <a:pt x="90" y="2"/>
                  </a:lnTo>
                  <a:lnTo>
                    <a:pt x="85" y="0"/>
                  </a:lnTo>
                  <a:lnTo>
                    <a:pt x="80" y="0"/>
                  </a:lnTo>
                  <a:lnTo>
                    <a:pt x="73" y="4"/>
                  </a:lnTo>
                  <a:lnTo>
                    <a:pt x="66" y="9"/>
                  </a:lnTo>
                  <a:lnTo>
                    <a:pt x="50" y="23"/>
                  </a:lnTo>
                  <a:lnTo>
                    <a:pt x="36" y="43"/>
                  </a:lnTo>
                  <a:lnTo>
                    <a:pt x="22" y="62"/>
                  </a:lnTo>
                  <a:lnTo>
                    <a:pt x="11" y="80"/>
                  </a:lnTo>
                  <a:lnTo>
                    <a:pt x="0" y="97"/>
                  </a:lnTo>
                  <a:lnTo>
                    <a:pt x="0" y="97"/>
                  </a:lnTo>
                  <a:close/>
                </a:path>
              </a:pathLst>
            </a:custGeom>
            <a:solidFill>
              <a:srgbClr val="7C9577"/>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67" name="Freeform 110"/>
            <p:cNvSpPr/>
            <p:nvPr/>
          </p:nvSpPr>
          <p:spPr bwMode="auto">
            <a:xfrm>
              <a:off x="4877052" y="3222012"/>
              <a:ext cx="119932" cy="140495"/>
            </a:xfrm>
            <a:custGeom>
              <a:avLst/>
              <a:gdLst/>
              <a:ahLst/>
              <a:cxnLst>
                <a:cxn ang="0">
                  <a:pos x="0" y="120"/>
                </a:cxn>
                <a:cxn ang="0">
                  <a:pos x="0" y="120"/>
                </a:cxn>
                <a:cxn ang="0">
                  <a:pos x="11" y="120"/>
                </a:cxn>
                <a:cxn ang="0">
                  <a:pos x="21" y="120"/>
                </a:cxn>
                <a:cxn ang="0">
                  <a:pos x="34" y="118"/>
                </a:cxn>
                <a:cxn ang="0">
                  <a:pos x="48" y="115"/>
                </a:cxn>
                <a:cxn ang="0">
                  <a:pos x="62" y="110"/>
                </a:cxn>
                <a:cxn ang="0">
                  <a:pos x="74" y="101"/>
                </a:cxn>
                <a:cxn ang="0">
                  <a:pos x="80" y="94"/>
                </a:cxn>
                <a:cxn ang="0">
                  <a:pos x="83" y="87"/>
                </a:cxn>
                <a:cxn ang="0">
                  <a:pos x="83" y="87"/>
                </a:cxn>
                <a:cxn ang="0">
                  <a:pos x="88" y="73"/>
                </a:cxn>
                <a:cxn ang="0">
                  <a:pos x="92" y="59"/>
                </a:cxn>
                <a:cxn ang="0">
                  <a:pos x="90" y="44"/>
                </a:cxn>
                <a:cxn ang="0">
                  <a:pos x="88" y="32"/>
                </a:cxn>
                <a:cxn ang="0">
                  <a:pos x="81" y="22"/>
                </a:cxn>
                <a:cxn ang="0">
                  <a:pos x="74" y="13"/>
                </a:cxn>
                <a:cxn ang="0">
                  <a:pos x="64" y="6"/>
                </a:cxn>
                <a:cxn ang="0">
                  <a:pos x="53" y="0"/>
                </a:cxn>
                <a:cxn ang="0">
                  <a:pos x="53" y="0"/>
                </a:cxn>
                <a:cxn ang="0">
                  <a:pos x="48" y="0"/>
                </a:cxn>
                <a:cxn ang="0">
                  <a:pos x="43" y="4"/>
                </a:cxn>
                <a:cxn ang="0">
                  <a:pos x="37" y="9"/>
                </a:cxn>
                <a:cxn ang="0">
                  <a:pos x="32" y="16"/>
                </a:cxn>
                <a:cxn ang="0">
                  <a:pos x="23" y="36"/>
                </a:cxn>
                <a:cxn ang="0">
                  <a:pos x="14" y="57"/>
                </a:cxn>
                <a:cxn ang="0">
                  <a:pos x="9" y="80"/>
                </a:cxn>
                <a:cxn ang="0">
                  <a:pos x="4" y="101"/>
                </a:cxn>
                <a:cxn ang="0">
                  <a:pos x="0" y="120"/>
                </a:cxn>
                <a:cxn ang="0">
                  <a:pos x="0" y="120"/>
                </a:cxn>
              </a:cxnLst>
              <a:rect l="0" t="0" r="r" b="b"/>
              <a:pathLst>
                <a:path w="92" h="120">
                  <a:moveTo>
                    <a:pt x="0" y="120"/>
                  </a:moveTo>
                  <a:lnTo>
                    <a:pt x="0" y="120"/>
                  </a:lnTo>
                  <a:lnTo>
                    <a:pt x="11" y="120"/>
                  </a:lnTo>
                  <a:lnTo>
                    <a:pt x="21" y="120"/>
                  </a:lnTo>
                  <a:lnTo>
                    <a:pt x="34" y="118"/>
                  </a:lnTo>
                  <a:lnTo>
                    <a:pt x="48" y="115"/>
                  </a:lnTo>
                  <a:lnTo>
                    <a:pt x="62" y="110"/>
                  </a:lnTo>
                  <a:lnTo>
                    <a:pt x="74" y="101"/>
                  </a:lnTo>
                  <a:lnTo>
                    <a:pt x="80" y="94"/>
                  </a:lnTo>
                  <a:lnTo>
                    <a:pt x="83" y="87"/>
                  </a:lnTo>
                  <a:lnTo>
                    <a:pt x="83" y="87"/>
                  </a:lnTo>
                  <a:lnTo>
                    <a:pt x="88" y="73"/>
                  </a:lnTo>
                  <a:lnTo>
                    <a:pt x="92" y="59"/>
                  </a:lnTo>
                  <a:lnTo>
                    <a:pt x="90" y="44"/>
                  </a:lnTo>
                  <a:lnTo>
                    <a:pt x="88" y="32"/>
                  </a:lnTo>
                  <a:lnTo>
                    <a:pt x="81" y="22"/>
                  </a:lnTo>
                  <a:lnTo>
                    <a:pt x="74" y="13"/>
                  </a:lnTo>
                  <a:lnTo>
                    <a:pt x="64" y="6"/>
                  </a:lnTo>
                  <a:lnTo>
                    <a:pt x="53" y="0"/>
                  </a:lnTo>
                  <a:lnTo>
                    <a:pt x="53" y="0"/>
                  </a:lnTo>
                  <a:lnTo>
                    <a:pt x="48" y="0"/>
                  </a:lnTo>
                  <a:lnTo>
                    <a:pt x="43" y="4"/>
                  </a:lnTo>
                  <a:lnTo>
                    <a:pt x="37" y="9"/>
                  </a:lnTo>
                  <a:lnTo>
                    <a:pt x="32" y="16"/>
                  </a:lnTo>
                  <a:lnTo>
                    <a:pt x="23" y="36"/>
                  </a:lnTo>
                  <a:lnTo>
                    <a:pt x="14" y="57"/>
                  </a:lnTo>
                  <a:lnTo>
                    <a:pt x="9" y="80"/>
                  </a:lnTo>
                  <a:lnTo>
                    <a:pt x="4" y="101"/>
                  </a:lnTo>
                  <a:lnTo>
                    <a:pt x="0" y="120"/>
                  </a:lnTo>
                  <a:lnTo>
                    <a:pt x="0" y="120"/>
                  </a:lnTo>
                  <a:close/>
                </a:path>
              </a:pathLst>
            </a:custGeom>
            <a:solidFill>
              <a:srgbClr val="7C9577"/>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68" name="Freeform 111"/>
            <p:cNvSpPr/>
            <p:nvPr/>
          </p:nvSpPr>
          <p:spPr bwMode="auto">
            <a:xfrm>
              <a:off x="4918767" y="3075663"/>
              <a:ext cx="99075" cy="151032"/>
            </a:xfrm>
            <a:custGeom>
              <a:avLst/>
              <a:gdLst/>
              <a:ahLst/>
              <a:cxnLst>
                <a:cxn ang="0">
                  <a:pos x="2" y="129"/>
                </a:cxn>
                <a:cxn ang="0">
                  <a:pos x="2" y="129"/>
                </a:cxn>
                <a:cxn ang="0">
                  <a:pos x="11" y="127"/>
                </a:cxn>
                <a:cxn ang="0">
                  <a:pos x="21" y="124"/>
                </a:cxn>
                <a:cxn ang="0">
                  <a:pos x="34" y="120"/>
                </a:cxn>
                <a:cxn ang="0">
                  <a:pos x="46" y="113"/>
                </a:cxn>
                <a:cxn ang="0">
                  <a:pos x="58" y="104"/>
                </a:cxn>
                <a:cxn ang="0">
                  <a:pos x="67" y="92"/>
                </a:cxn>
                <a:cxn ang="0">
                  <a:pos x="72" y="85"/>
                </a:cxn>
                <a:cxn ang="0">
                  <a:pos x="74" y="78"/>
                </a:cxn>
                <a:cxn ang="0">
                  <a:pos x="74" y="78"/>
                </a:cxn>
                <a:cxn ang="0">
                  <a:pos x="76" y="62"/>
                </a:cxn>
                <a:cxn ang="0">
                  <a:pos x="76" y="48"/>
                </a:cxn>
                <a:cxn ang="0">
                  <a:pos x="71" y="34"/>
                </a:cxn>
                <a:cxn ang="0">
                  <a:pos x="65" y="23"/>
                </a:cxn>
                <a:cxn ang="0">
                  <a:pos x="56" y="14"/>
                </a:cxn>
                <a:cxn ang="0">
                  <a:pos x="48" y="7"/>
                </a:cxn>
                <a:cxn ang="0">
                  <a:pos x="35" y="2"/>
                </a:cxn>
                <a:cxn ang="0">
                  <a:pos x="25" y="0"/>
                </a:cxn>
                <a:cxn ang="0">
                  <a:pos x="25" y="0"/>
                </a:cxn>
                <a:cxn ang="0">
                  <a:pos x="18" y="2"/>
                </a:cxn>
                <a:cxn ang="0">
                  <a:pos x="14" y="6"/>
                </a:cxn>
                <a:cxn ang="0">
                  <a:pos x="11" y="13"/>
                </a:cxn>
                <a:cxn ang="0">
                  <a:pos x="7" y="20"/>
                </a:cxn>
                <a:cxn ang="0">
                  <a:pos x="2" y="41"/>
                </a:cxn>
                <a:cxn ang="0">
                  <a:pos x="0" y="64"/>
                </a:cxn>
                <a:cxn ang="0">
                  <a:pos x="0" y="88"/>
                </a:cxn>
                <a:cxn ang="0">
                  <a:pos x="0" y="108"/>
                </a:cxn>
                <a:cxn ang="0">
                  <a:pos x="2" y="129"/>
                </a:cxn>
                <a:cxn ang="0">
                  <a:pos x="2" y="129"/>
                </a:cxn>
              </a:cxnLst>
              <a:rect l="0" t="0" r="r" b="b"/>
              <a:pathLst>
                <a:path w="76" h="129">
                  <a:moveTo>
                    <a:pt x="2" y="129"/>
                  </a:moveTo>
                  <a:lnTo>
                    <a:pt x="2" y="129"/>
                  </a:lnTo>
                  <a:lnTo>
                    <a:pt x="11" y="127"/>
                  </a:lnTo>
                  <a:lnTo>
                    <a:pt x="21" y="124"/>
                  </a:lnTo>
                  <a:lnTo>
                    <a:pt x="34" y="120"/>
                  </a:lnTo>
                  <a:lnTo>
                    <a:pt x="46" y="113"/>
                  </a:lnTo>
                  <a:lnTo>
                    <a:pt x="58" y="104"/>
                  </a:lnTo>
                  <a:lnTo>
                    <a:pt x="67" y="92"/>
                  </a:lnTo>
                  <a:lnTo>
                    <a:pt x="72" y="85"/>
                  </a:lnTo>
                  <a:lnTo>
                    <a:pt x="74" y="78"/>
                  </a:lnTo>
                  <a:lnTo>
                    <a:pt x="74" y="78"/>
                  </a:lnTo>
                  <a:lnTo>
                    <a:pt x="76" y="62"/>
                  </a:lnTo>
                  <a:lnTo>
                    <a:pt x="76" y="48"/>
                  </a:lnTo>
                  <a:lnTo>
                    <a:pt x="71" y="34"/>
                  </a:lnTo>
                  <a:lnTo>
                    <a:pt x="65" y="23"/>
                  </a:lnTo>
                  <a:lnTo>
                    <a:pt x="56" y="14"/>
                  </a:lnTo>
                  <a:lnTo>
                    <a:pt x="48" y="7"/>
                  </a:lnTo>
                  <a:lnTo>
                    <a:pt x="35" y="2"/>
                  </a:lnTo>
                  <a:lnTo>
                    <a:pt x="25" y="0"/>
                  </a:lnTo>
                  <a:lnTo>
                    <a:pt x="25" y="0"/>
                  </a:lnTo>
                  <a:lnTo>
                    <a:pt x="18" y="2"/>
                  </a:lnTo>
                  <a:lnTo>
                    <a:pt x="14" y="6"/>
                  </a:lnTo>
                  <a:lnTo>
                    <a:pt x="11" y="13"/>
                  </a:lnTo>
                  <a:lnTo>
                    <a:pt x="7" y="20"/>
                  </a:lnTo>
                  <a:lnTo>
                    <a:pt x="2" y="41"/>
                  </a:lnTo>
                  <a:lnTo>
                    <a:pt x="0" y="64"/>
                  </a:lnTo>
                  <a:lnTo>
                    <a:pt x="0" y="88"/>
                  </a:lnTo>
                  <a:lnTo>
                    <a:pt x="0" y="108"/>
                  </a:lnTo>
                  <a:lnTo>
                    <a:pt x="2" y="129"/>
                  </a:lnTo>
                  <a:lnTo>
                    <a:pt x="2" y="129"/>
                  </a:lnTo>
                  <a:close/>
                </a:path>
              </a:pathLst>
            </a:custGeom>
            <a:solidFill>
              <a:srgbClr val="7C9577"/>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69" name="Freeform 112"/>
            <p:cNvSpPr/>
            <p:nvPr/>
          </p:nvSpPr>
          <p:spPr bwMode="auto">
            <a:xfrm>
              <a:off x="3920199" y="3055760"/>
              <a:ext cx="1031159" cy="546758"/>
            </a:xfrm>
            <a:custGeom>
              <a:avLst/>
              <a:gdLst/>
              <a:ahLst/>
              <a:cxnLst>
                <a:cxn ang="0">
                  <a:pos x="0" y="149"/>
                </a:cxn>
                <a:cxn ang="0">
                  <a:pos x="3" y="181"/>
                </a:cxn>
                <a:cxn ang="0">
                  <a:pos x="15" y="236"/>
                </a:cxn>
                <a:cxn ang="0">
                  <a:pos x="35" y="280"/>
                </a:cxn>
                <a:cxn ang="0">
                  <a:pos x="63" y="326"/>
                </a:cxn>
                <a:cxn ang="0">
                  <a:pos x="104" y="371"/>
                </a:cxn>
                <a:cxn ang="0">
                  <a:pos x="160" y="414"/>
                </a:cxn>
                <a:cxn ang="0">
                  <a:pos x="193" y="431"/>
                </a:cxn>
                <a:cxn ang="0">
                  <a:pos x="234" y="447"/>
                </a:cxn>
                <a:cxn ang="0">
                  <a:pos x="278" y="458"/>
                </a:cxn>
                <a:cxn ang="0">
                  <a:pos x="326" y="465"/>
                </a:cxn>
                <a:cxn ang="0">
                  <a:pos x="375" y="467"/>
                </a:cxn>
                <a:cxn ang="0">
                  <a:pos x="428" y="463"/>
                </a:cxn>
                <a:cxn ang="0">
                  <a:pos x="479" y="454"/>
                </a:cxn>
                <a:cxn ang="0">
                  <a:pos x="532" y="440"/>
                </a:cxn>
                <a:cxn ang="0">
                  <a:pos x="581" y="421"/>
                </a:cxn>
                <a:cxn ang="0">
                  <a:pos x="629" y="394"/>
                </a:cxn>
                <a:cxn ang="0">
                  <a:pos x="671" y="361"/>
                </a:cxn>
                <a:cxn ang="0">
                  <a:pos x="710" y="320"/>
                </a:cxn>
                <a:cxn ang="0">
                  <a:pos x="741" y="275"/>
                </a:cxn>
                <a:cxn ang="0">
                  <a:pos x="766" y="220"/>
                </a:cxn>
                <a:cxn ang="0">
                  <a:pos x="784" y="157"/>
                </a:cxn>
                <a:cxn ang="0">
                  <a:pos x="791" y="86"/>
                </a:cxn>
                <a:cxn ang="0">
                  <a:pos x="789" y="9"/>
                </a:cxn>
                <a:cxn ang="0">
                  <a:pos x="785" y="0"/>
                </a:cxn>
                <a:cxn ang="0">
                  <a:pos x="747" y="17"/>
                </a:cxn>
                <a:cxn ang="0">
                  <a:pos x="681" y="37"/>
                </a:cxn>
                <a:cxn ang="0">
                  <a:pos x="657" y="42"/>
                </a:cxn>
                <a:cxn ang="0">
                  <a:pos x="549" y="58"/>
                </a:cxn>
                <a:cxn ang="0">
                  <a:pos x="431" y="67"/>
                </a:cxn>
                <a:cxn ang="0">
                  <a:pos x="393" y="68"/>
                </a:cxn>
                <a:cxn ang="0">
                  <a:pos x="280" y="81"/>
                </a:cxn>
                <a:cxn ang="0">
                  <a:pos x="149" y="102"/>
                </a:cxn>
                <a:cxn ang="0">
                  <a:pos x="61" y="123"/>
                </a:cxn>
                <a:cxn ang="0">
                  <a:pos x="17" y="141"/>
                </a:cxn>
                <a:cxn ang="0">
                  <a:pos x="0" y="149"/>
                </a:cxn>
              </a:cxnLst>
              <a:rect l="0" t="0" r="r" b="b"/>
              <a:pathLst>
                <a:path w="791" h="467">
                  <a:moveTo>
                    <a:pt x="0" y="149"/>
                  </a:moveTo>
                  <a:lnTo>
                    <a:pt x="0" y="149"/>
                  </a:lnTo>
                  <a:lnTo>
                    <a:pt x="0" y="158"/>
                  </a:lnTo>
                  <a:lnTo>
                    <a:pt x="3" y="181"/>
                  </a:lnTo>
                  <a:lnTo>
                    <a:pt x="10" y="215"/>
                  </a:lnTo>
                  <a:lnTo>
                    <a:pt x="15" y="236"/>
                  </a:lnTo>
                  <a:lnTo>
                    <a:pt x="24" y="257"/>
                  </a:lnTo>
                  <a:lnTo>
                    <a:pt x="35" y="280"/>
                  </a:lnTo>
                  <a:lnTo>
                    <a:pt x="47" y="303"/>
                  </a:lnTo>
                  <a:lnTo>
                    <a:pt x="63" y="326"/>
                  </a:lnTo>
                  <a:lnTo>
                    <a:pt x="81" y="349"/>
                  </a:lnTo>
                  <a:lnTo>
                    <a:pt x="104" y="371"/>
                  </a:lnTo>
                  <a:lnTo>
                    <a:pt x="130" y="393"/>
                  </a:lnTo>
                  <a:lnTo>
                    <a:pt x="160" y="414"/>
                  </a:lnTo>
                  <a:lnTo>
                    <a:pt x="193" y="431"/>
                  </a:lnTo>
                  <a:lnTo>
                    <a:pt x="193" y="431"/>
                  </a:lnTo>
                  <a:lnTo>
                    <a:pt x="213" y="440"/>
                  </a:lnTo>
                  <a:lnTo>
                    <a:pt x="234" y="447"/>
                  </a:lnTo>
                  <a:lnTo>
                    <a:pt x="255" y="453"/>
                  </a:lnTo>
                  <a:lnTo>
                    <a:pt x="278" y="458"/>
                  </a:lnTo>
                  <a:lnTo>
                    <a:pt x="301" y="461"/>
                  </a:lnTo>
                  <a:lnTo>
                    <a:pt x="326" y="465"/>
                  </a:lnTo>
                  <a:lnTo>
                    <a:pt x="350" y="467"/>
                  </a:lnTo>
                  <a:lnTo>
                    <a:pt x="375" y="467"/>
                  </a:lnTo>
                  <a:lnTo>
                    <a:pt x="401" y="465"/>
                  </a:lnTo>
                  <a:lnTo>
                    <a:pt x="428" y="463"/>
                  </a:lnTo>
                  <a:lnTo>
                    <a:pt x="452" y="460"/>
                  </a:lnTo>
                  <a:lnTo>
                    <a:pt x="479" y="454"/>
                  </a:lnTo>
                  <a:lnTo>
                    <a:pt x="505" y="449"/>
                  </a:lnTo>
                  <a:lnTo>
                    <a:pt x="532" y="440"/>
                  </a:lnTo>
                  <a:lnTo>
                    <a:pt x="556" y="431"/>
                  </a:lnTo>
                  <a:lnTo>
                    <a:pt x="581" y="421"/>
                  </a:lnTo>
                  <a:lnTo>
                    <a:pt x="606" y="409"/>
                  </a:lnTo>
                  <a:lnTo>
                    <a:pt x="629" y="394"/>
                  </a:lnTo>
                  <a:lnTo>
                    <a:pt x="650" y="379"/>
                  </a:lnTo>
                  <a:lnTo>
                    <a:pt x="671" y="361"/>
                  </a:lnTo>
                  <a:lnTo>
                    <a:pt x="690" y="342"/>
                  </a:lnTo>
                  <a:lnTo>
                    <a:pt x="710" y="320"/>
                  </a:lnTo>
                  <a:lnTo>
                    <a:pt x="727" y="297"/>
                  </a:lnTo>
                  <a:lnTo>
                    <a:pt x="741" y="275"/>
                  </a:lnTo>
                  <a:lnTo>
                    <a:pt x="755" y="248"/>
                  </a:lnTo>
                  <a:lnTo>
                    <a:pt x="766" y="220"/>
                  </a:lnTo>
                  <a:lnTo>
                    <a:pt x="777" y="190"/>
                  </a:lnTo>
                  <a:lnTo>
                    <a:pt x="784" y="157"/>
                  </a:lnTo>
                  <a:lnTo>
                    <a:pt x="789" y="123"/>
                  </a:lnTo>
                  <a:lnTo>
                    <a:pt x="791" y="86"/>
                  </a:lnTo>
                  <a:lnTo>
                    <a:pt x="791" y="49"/>
                  </a:lnTo>
                  <a:lnTo>
                    <a:pt x="789" y="9"/>
                  </a:lnTo>
                  <a:lnTo>
                    <a:pt x="785" y="0"/>
                  </a:lnTo>
                  <a:lnTo>
                    <a:pt x="785" y="0"/>
                  </a:lnTo>
                  <a:lnTo>
                    <a:pt x="775" y="5"/>
                  </a:lnTo>
                  <a:lnTo>
                    <a:pt x="747" y="17"/>
                  </a:lnTo>
                  <a:lnTo>
                    <a:pt x="704" y="30"/>
                  </a:lnTo>
                  <a:lnTo>
                    <a:pt x="681" y="37"/>
                  </a:lnTo>
                  <a:lnTo>
                    <a:pt x="657" y="42"/>
                  </a:lnTo>
                  <a:lnTo>
                    <a:pt x="657" y="42"/>
                  </a:lnTo>
                  <a:lnTo>
                    <a:pt x="606" y="51"/>
                  </a:lnTo>
                  <a:lnTo>
                    <a:pt x="549" y="58"/>
                  </a:lnTo>
                  <a:lnTo>
                    <a:pt x="489" y="63"/>
                  </a:lnTo>
                  <a:lnTo>
                    <a:pt x="431" y="67"/>
                  </a:lnTo>
                  <a:lnTo>
                    <a:pt x="431" y="67"/>
                  </a:lnTo>
                  <a:lnTo>
                    <a:pt x="393" y="68"/>
                  </a:lnTo>
                  <a:lnTo>
                    <a:pt x="341" y="74"/>
                  </a:lnTo>
                  <a:lnTo>
                    <a:pt x="280" y="81"/>
                  </a:lnTo>
                  <a:lnTo>
                    <a:pt x="215" y="90"/>
                  </a:lnTo>
                  <a:lnTo>
                    <a:pt x="149" y="102"/>
                  </a:lnTo>
                  <a:lnTo>
                    <a:pt x="89" y="116"/>
                  </a:lnTo>
                  <a:lnTo>
                    <a:pt x="61" y="123"/>
                  </a:lnTo>
                  <a:lnTo>
                    <a:pt x="37" y="132"/>
                  </a:lnTo>
                  <a:lnTo>
                    <a:pt x="17" y="141"/>
                  </a:lnTo>
                  <a:lnTo>
                    <a:pt x="0" y="149"/>
                  </a:lnTo>
                  <a:lnTo>
                    <a:pt x="0" y="149"/>
                  </a:lnTo>
                  <a:close/>
                </a:path>
              </a:pathLst>
            </a:custGeom>
            <a:solidFill>
              <a:srgbClr val="FF5892"/>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70" name="Freeform 113"/>
            <p:cNvSpPr/>
            <p:nvPr/>
          </p:nvSpPr>
          <p:spPr bwMode="auto">
            <a:xfrm>
              <a:off x="4982645" y="2869604"/>
              <a:ext cx="351976" cy="140495"/>
            </a:xfrm>
            <a:custGeom>
              <a:avLst/>
              <a:gdLst/>
              <a:ahLst/>
              <a:cxnLst>
                <a:cxn ang="0">
                  <a:pos x="270" y="109"/>
                </a:cxn>
                <a:cxn ang="0">
                  <a:pos x="270" y="109"/>
                </a:cxn>
                <a:cxn ang="0">
                  <a:pos x="265" y="74"/>
                </a:cxn>
                <a:cxn ang="0">
                  <a:pos x="258" y="44"/>
                </a:cxn>
                <a:cxn ang="0">
                  <a:pos x="258" y="44"/>
                </a:cxn>
                <a:cxn ang="0">
                  <a:pos x="226" y="49"/>
                </a:cxn>
                <a:cxn ang="0">
                  <a:pos x="192" y="51"/>
                </a:cxn>
                <a:cxn ang="0">
                  <a:pos x="159" y="49"/>
                </a:cxn>
                <a:cxn ang="0">
                  <a:pos x="126" y="46"/>
                </a:cxn>
                <a:cxn ang="0">
                  <a:pos x="92" y="37"/>
                </a:cxn>
                <a:cxn ang="0">
                  <a:pos x="60" y="27"/>
                </a:cxn>
                <a:cxn ang="0">
                  <a:pos x="30" y="14"/>
                </a:cxn>
                <a:cxn ang="0">
                  <a:pos x="0" y="0"/>
                </a:cxn>
                <a:cxn ang="0">
                  <a:pos x="0" y="0"/>
                </a:cxn>
                <a:cxn ang="0">
                  <a:pos x="0" y="30"/>
                </a:cxn>
                <a:cxn ang="0">
                  <a:pos x="2" y="62"/>
                </a:cxn>
                <a:cxn ang="0">
                  <a:pos x="2" y="62"/>
                </a:cxn>
                <a:cxn ang="0">
                  <a:pos x="30" y="79"/>
                </a:cxn>
                <a:cxn ang="0">
                  <a:pos x="60" y="93"/>
                </a:cxn>
                <a:cxn ang="0">
                  <a:pos x="94" y="106"/>
                </a:cxn>
                <a:cxn ang="0">
                  <a:pos x="129" y="115"/>
                </a:cxn>
                <a:cxn ang="0">
                  <a:pos x="164" y="118"/>
                </a:cxn>
                <a:cxn ang="0">
                  <a:pos x="201" y="120"/>
                </a:cxn>
                <a:cxn ang="0">
                  <a:pos x="237" y="116"/>
                </a:cxn>
                <a:cxn ang="0">
                  <a:pos x="254" y="113"/>
                </a:cxn>
                <a:cxn ang="0">
                  <a:pos x="270" y="109"/>
                </a:cxn>
                <a:cxn ang="0">
                  <a:pos x="270" y="109"/>
                </a:cxn>
              </a:cxnLst>
              <a:rect l="0" t="0" r="r" b="b"/>
              <a:pathLst>
                <a:path w="270" h="120">
                  <a:moveTo>
                    <a:pt x="270" y="109"/>
                  </a:moveTo>
                  <a:lnTo>
                    <a:pt x="270" y="109"/>
                  </a:lnTo>
                  <a:lnTo>
                    <a:pt x="265" y="74"/>
                  </a:lnTo>
                  <a:lnTo>
                    <a:pt x="258" y="44"/>
                  </a:lnTo>
                  <a:lnTo>
                    <a:pt x="258" y="44"/>
                  </a:lnTo>
                  <a:lnTo>
                    <a:pt x="226" y="49"/>
                  </a:lnTo>
                  <a:lnTo>
                    <a:pt x="192" y="51"/>
                  </a:lnTo>
                  <a:lnTo>
                    <a:pt x="159" y="49"/>
                  </a:lnTo>
                  <a:lnTo>
                    <a:pt x="126" y="46"/>
                  </a:lnTo>
                  <a:lnTo>
                    <a:pt x="92" y="37"/>
                  </a:lnTo>
                  <a:lnTo>
                    <a:pt x="60" y="27"/>
                  </a:lnTo>
                  <a:lnTo>
                    <a:pt x="30" y="14"/>
                  </a:lnTo>
                  <a:lnTo>
                    <a:pt x="0" y="0"/>
                  </a:lnTo>
                  <a:lnTo>
                    <a:pt x="0" y="0"/>
                  </a:lnTo>
                  <a:lnTo>
                    <a:pt x="0" y="30"/>
                  </a:lnTo>
                  <a:lnTo>
                    <a:pt x="2" y="62"/>
                  </a:lnTo>
                  <a:lnTo>
                    <a:pt x="2" y="62"/>
                  </a:lnTo>
                  <a:lnTo>
                    <a:pt x="30" y="79"/>
                  </a:lnTo>
                  <a:lnTo>
                    <a:pt x="60" y="93"/>
                  </a:lnTo>
                  <a:lnTo>
                    <a:pt x="94" y="106"/>
                  </a:lnTo>
                  <a:lnTo>
                    <a:pt x="129" y="115"/>
                  </a:lnTo>
                  <a:lnTo>
                    <a:pt x="164" y="118"/>
                  </a:lnTo>
                  <a:lnTo>
                    <a:pt x="201" y="120"/>
                  </a:lnTo>
                  <a:lnTo>
                    <a:pt x="237" y="116"/>
                  </a:lnTo>
                  <a:lnTo>
                    <a:pt x="254" y="113"/>
                  </a:lnTo>
                  <a:lnTo>
                    <a:pt x="270" y="109"/>
                  </a:lnTo>
                  <a:lnTo>
                    <a:pt x="270" y="109"/>
                  </a:lnTo>
                  <a:close/>
                </a:path>
              </a:pathLst>
            </a:custGeom>
            <a:solidFill>
              <a:srgbClr val="6F3528"/>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71" name="Freeform 114"/>
            <p:cNvSpPr/>
            <p:nvPr/>
          </p:nvSpPr>
          <p:spPr bwMode="auto">
            <a:xfrm>
              <a:off x="4985252" y="2942193"/>
              <a:ext cx="351976" cy="103029"/>
            </a:xfrm>
            <a:custGeom>
              <a:avLst/>
              <a:gdLst/>
              <a:ahLst/>
              <a:cxnLst>
                <a:cxn ang="0">
                  <a:pos x="0" y="0"/>
                </a:cxn>
                <a:cxn ang="0">
                  <a:pos x="0" y="0"/>
                </a:cxn>
                <a:cxn ang="0">
                  <a:pos x="2" y="26"/>
                </a:cxn>
                <a:cxn ang="0">
                  <a:pos x="2" y="26"/>
                </a:cxn>
                <a:cxn ang="0">
                  <a:pos x="5" y="33"/>
                </a:cxn>
                <a:cxn ang="0">
                  <a:pos x="13" y="39"/>
                </a:cxn>
                <a:cxn ang="0">
                  <a:pos x="23" y="47"/>
                </a:cxn>
                <a:cxn ang="0">
                  <a:pos x="39" y="54"/>
                </a:cxn>
                <a:cxn ang="0">
                  <a:pos x="58" y="61"/>
                </a:cxn>
                <a:cxn ang="0">
                  <a:pos x="81" y="68"/>
                </a:cxn>
                <a:cxn ang="0">
                  <a:pos x="108" y="76"/>
                </a:cxn>
                <a:cxn ang="0">
                  <a:pos x="139" y="81"/>
                </a:cxn>
                <a:cxn ang="0">
                  <a:pos x="139" y="81"/>
                </a:cxn>
                <a:cxn ang="0">
                  <a:pos x="171" y="86"/>
                </a:cxn>
                <a:cxn ang="0">
                  <a:pos x="198" y="88"/>
                </a:cxn>
                <a:cxn ang="0">
                  <a:pos x="220" y="88"/>
                </a:cxn>
                <a:cxn ang="0">
                  <a:pos x="238" y="88"/>
                </a:cxn>
                <a:cxn ang="0">
                  <a:pos x="261" y="86"/>
                </a:cxn>
                <a:cxn ang="0">
                  <a:pos x="270" y="84"/>
                </a:cxn>
                <a:cxn ang="0">
                  <a:pos x="270" y="84"/>
                </a:cxn>
                <a:cxn ang="0">
                  <a:pos x="270" y="67"/>
                </a:cxn>
                <a:cxn ang="0">
                  <a:pos x="268" y="47"/>
                </a:cxn>
                <a:cxn ang="0">
                  <a:pos x="268" y="47"/>
                </a:cxn>
                <a:cxn ang="0">
                  <a:pos x="252" y="51"/>
                </a:cxn>
                <a:cxn ang="0">
                  <a:pos x="235" y="54"/>
                </a:cxn>
                <a:cxn ang="0">
                  <a:pos x="199" y="58"/>
                </a:cxn>
                <a:cxn ang="0">
                  <a:pos x="162" y="56"/>
                </a:cxn>
                <a:cxn ang="0">
                  <a:pos x="127" y="53"/>
                </a:cxn>
                <a:cxn ang="0">
                  <a:pos x="92" y="44"/>
                </a:cxn>
                <a:cxn ang="0">
                  <a:pos x="58" y="31"/>
                </a:cxn>
                <a:cxn ang="0">
                  <a:pos x="28" y="17"/>
                </a:cxn>
                <a:cxn ang="0">
                  <a:pos x="0" y="0"/>
                </a:cxn>
                <a:cxn ang="0">
                  <a:pos x="0" y="0"/>
                </a:cxn>
              </a:cxnLst>
              <a:rect l="0" t="0" r="r" b="b"/>
              <a:pathLst>
                <a:path w="270" h="88">
                  <a:moveTo>
                    <a:pt x="0" y="0"/>
                  </a:moveTo>
                  <a:lnTo>
                    <a:pt x="0" y="0"/>
                  </a:lnTo>
                  <a:lnTo>
                    <a:pt x="2" y="26"/>
                  </a:lnTo>
                  <a:lnTo>
                    <a:pt x="2" y="26"/>
                  </a:lnTo>
                  <a:lnTo>
                    <a:pt x="5" y="33"/>
                  </a:lnTo>
                  <a:lnTo>
                    <a:pt x="13" y="39"/>
                  </a:lnTo>
                  <a:lnTo>
                    <a:pt x="23" y="47"/>
                  </a:lnTo>
                  <a:lnTo>
                    <a:pt x="39" y="54"/>
                  </a:lnTo>
                  <a:lnTo>
                    <a:pt x="58" y="61"/>
                  </a:lnTo>
                  <a:lnTo>
                    <a:pt x="81" y="68"/>
                  </a:lnTo>
                  <a:lnTo>
                    <a:pt x="108" y="76"/>
                  </a:lnTo>
                  <a:lnTo>
                    <a:pt x="139" y="81"/>
                  </a:lnTo>
                  <a:lnTo>
                    <a:pt x="139" y="81"/>
                  </a:lnTo>
                  <a:lnTo>
                    <a:pt x="171" y="86"/>
                  </a:lnTo>
                  <a:lnTo>
                    <a:pt x="198" y="88"/>
                  </a:lnTo>
                  <a:lnTo>
                    <a:pt x="220" y="88"/>
                  </a:lnTo>
                  <a:lnTo>
                    <a:pt x="238" y="88"/>
                  </a:lnTo>
                  <a:lnTo>
                    <a:pt x="261" y="86"/>
                  </a:lnTo>
                  <a:lnTo>
                    <a:pt x="270" y="84"/>
                  </a:lnTo>
                  <a:lnTo>
                    <a:pt x="270" y="84"/>
                  </a:lnTo>
                  <a:lnTo>
                    <a:pt x="270" y="67"/>
                  </a:lnTo>
                  <a:lnTo>
                    <a:pt x="268" y="47"/>
                  </a:lnTo>
                  <a:lnTo>
                    <a:pt x="268" y="47"/>
                  </a:lnTo>
                  <a:lnTo>
                    <a:pt x="252" y="51"/>
                  </a:lnTo>
                  <a:lnTo>
                    <a:pt x="235" y="54"/>
                  </a:lnTo>
                  <a:lnTo>
                    <a:pt x="199" y="58"/>
                  </a:lnTo>
                  <a:lnTo>
                    <a:pt x="162" y="56"/>
                  </a:lnTo>
                  <a:lnTo>
                    <a:pt x="127" y="53"/>
                  </a:lnTo>
                  <a:lnTo>
                    <a:pt x="92" y="44"/>
                  </a:lnTo>
                  <a:lnTo>
                    <a:pt x="58" y="31"/>
                  </a:lnTo>
                  <a:lnTo>
                    <a:pt x="28" y="17"/>
                  </a:lnTo>
                  <a:lnTo>
                    <a:pt x="0" y="0"/>
                  </a:lnTo>
                  <a:lnTo>
                    <a:pt x="0" y="0"/>
                  </a:lnTo>
                  <a:close/>
                </a:path>
              </a:pathLst>
            </a:custGeom>
            <a:solidFill>
              <a:srgbClr val="FFD95D"/>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72" name="Freeform 115"/>
            <p:cNvSpPr/>
            <p:nvPr/>
          </p:nvSpPr>
          <p:spPr bwMode="auto">
            <a:xfrm>
              <a:off x="5270743" y="2366165"/>
              <a:ext cx="40412" cy="37465"/>
            </a:xfrm>
            <a:custGeom>
              <a:avLst/>
              <a:gdLst/>
              <a:ahLst/>
              <a:cxnLst>
                <a:cxn ang="0">
                  <a:pos x="31" y="16"/>
                </a:cxn>
                <a:cxn ang="0">
                  <a:pos x="31" y="16"/>
                </a:cxn>
                <a:cxn ang="0">
                  <a:pos x="30" y="21"/>
                </a:cxn>
                <a:cxn ang="0">
                  <a:pos x="26" y="27"/>
                </a:cxn>
                <a:cxn ang="0">
                  <a:pos x="21" y="30"/>
                </a:cxn>
                <a:cxn ang="0">
                  <a:pos x="16" y="32"/>
                </a:cxn>
                <a:cxn ang="0">
                  <a:pos x="16" y="32"/>
                </a:cxn>
                <a:cxn ang="0">
                  <a:pos x="10" y="30"/>
                </a:cxn>
                <a:cxn ang="0">
                  <a:pos x="5" y="27"/>
                </a:cxn>
                <a:cxn ang="0">
                  <a:pos x="1" y="21"/>
                </a:cxn>
                <a:cxn ang="0">
                  <a:pos x="0" y="16"/>
                </a:cxn>
                <a:cxn ang="0">
                  <a:pos x="0" y="16"/>
                </a:cxn>
                <a:cxn ang="0">
                  <a:pos x="1" y="9"/>
                </a:cxn>
                <a:cxn ang="0">
                  <a:pos x="5" y="5"/>
                </a:cxn>
                <a:cxn ang="0">
                  <a:pos x="10" y="2"/>
                </a:cxn>
                <a:cxn ang="0">
                  <a:pos x="16" y="0"/>
                </a:cxn>
                <a:cxn ang="0">
                  <a:pos x="16" y="0"/>
                </a:cxn>
                <a:cxn ang="0">
                  <a:pos x="21" y="2"/>
                </a:cxn>
                <a:cxn ang="0">
                  <a:pos x="26" y="5"/>
                </a:cxn>
                <a:cxn ang="0">
                  <a:pos x="30" y="9"/>
                </a:cxn>
                <a:cxn ang="0">
                  <a:pos x="31" y="16"/>
                </a:cxn>
                <a:cxn ang="0">
                  <a:pos x="31" y="16"/>
                </a:cxn>
              </a:cxnLst>
              <a:rect l="0" t="0" r="r" b="b"/>
              <a:pathLst>
                <a:path w="31" h="32">
                  <a:moveTo>
                    <a:pt x="31" y="16"/>
                  </a:moveTo>
                  <a:lnTo>
                    <a:pt x="31" y="16"/>
                  </a:lnTo>
                  <a:lnTo>
                    <a:pt x="30" y="21"/>
                  </a:lnTo>
                  <a:lnTo>
                    <a:pt x="26" y="27"/>
                  </a:lnTo>
                  <a:lnTo>
                    <a:pt x="21" y="30"/>
                  </a:lnTo>
                  <a:lnTo>
                    <a:pt x="16" y="32"/>
                  </a:lnTo>
                  <a:lnTo>
                    <a:pt x="16" y="32"/>
                  </a:lnTo>
                  <a:lnTo>
                    <a:pt x="10" y="30"/>
                  </a:lnTo>
                  <a:lnTo>
                    <a:pt x="5" y="27"/>
                  </a:lnTo>
                  <a:lnTo>
                    <a:pt x="1" y="21"/>
                  </a:lnTo>
                  <a:lnTo>
                    <a:pt x="0" y="16"/>
                  </a:lnTo>
                  <a:lnTo>
                    <a:pt x="0" y="16"/>
                  </a:lnTo>
                  <a:lnTo>
                    <a:pt x="1" y="9"/>
                  </a:lnTo>
                  <a:lnTo>
                    <a:pt x="5" y="5"/>
                  </a:lnTo>
                  <a:lnTo>
                    <a:pt x="10" y="2"/>
                  </a:lnTo>
                  <a:lnTo>
                    <a:pt x="16" y="0"/>
                  </a:lnTo>
                  <a:lnTo>
                    <a:pt x="16" y="0"/>
                  </a:lnTo>
                  <a:lnTo>
                    <a:pt x="21" y="2"/>
                  </a:lnTo>
                  <a:lnTo>
                    <a:pt x="26" y="5"/>
                  </a:lnTo>
                  <a:lnTo>
                    <a:pt x="30" y="9"/>
                  </a:lnTo>
                  <a:lnTo>
                    <a:pt x="31" y="16"/>
                  </a:lnTo>
                  <a:lnTo>
                    <a:pt x="31" y="16"/>
                  </a:lnTo>
                  <a:close/>
                </a:path>
              </a:pathLst>
            </a:custGeom>
            <a:solidFill>
              <a:srgbClr val="531C00"/>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73" name="Freeform 116"/>
            <p:cNvSpPr/>
            <p:nvPr/>
          </p:nvSpPr>
          <p:spPr bwMode="auto">
            <a:xfrm>
              <a:off x="5376336" y="2473878"/>
              <a:ext cx="358494" cy="474170"/>
            </a:xfrm>
            <a:custGeom>
              <a:avLst/>
              <a:gdLst/>
              <a:ahLst/>
              <a:cxnLst>
                <a:cxn ang="0">
                  <a:pos x="241" y="0"/>
                </a:cxn>
                <a:cxn ang="0">
                  <a:pos x="241" y="0"/>
                </a:cxn>
                <a:cxn ang="0">
                  <a:pos x="236" y="23"/>
                </a:cxn>
                <a:cxn ang="0">
                  <a:pos x="231" y="46"/>
                </a:cxn>
                <a:cxn ang="0">
                  <a:pos x="224" y="76"/>
                </a:cxn>
                <a:cxn ang="0">
                  <a:pos x="213" y="109"/>
                </a:cxn>
                <a:cxn ang="0">
                  <a:pos x="199" y="144"/>
                </a:cxn>
                <a:cxn ang="0">
                  <a:pos x="183" y="180"/>
                </a:cxn>
                <a:cxn ang="0">
                  <a:pos x="174" y="195"/>
                </a:cxn>
                <a:cxn ang="0">
                  <a:pos x="165" y="211"/>
                </a:cxn>
                <a:cxn ang="0">
                  <a:pos x="165" y="211"/>
                </a:cxn>
                <a:cxn ang="0">
                  <a:pos x="146" y="239"/>
                </a:cxn>
                <a:cxn ang="0">
                  <a:pos x="127" y="264"/>
                </a:cxn>
                <a:cxn ang="0">
                  <a:pos x="107" y="287"/>
                </a:cxn>
                <a:cxn ang="0">
                  <a:pos x="90" y="306"/>
                </a:cxn>
                <a:cxn ang="0">
                  <a:pos x="68" y="326"/>
                </a:cxn>
                <a:cxn ang="0">
                  <a:pos x="47" y="343"/>
                </a:cxn>
                <a:cxn ang="0">
                  <a:pos x="24" y="359"/>
                </a:cxn>
                <a:cxn ang="0">
                  <a:pos x="0" y="375"/>
                </a:cxn>
                <a:cxn ang="0">
                  <a:pos x="0" y="375"/>
                </a:cxn>
                <a:cxn ang="0">
                  <a:pos x="10" y="389"/>
                </a:cxn>
                <a:cxn ang="0">
                  <a:pos x="19" y="400"/>
                </a:cxn>
                <a:cxn ang="0">
                  <a:pos x="24" y="403"/>
                </a:cxn>
                <a:cxn ang="0">
                  <a:pos x="30" y="405"/>
                </a:cxn>
                <a:cxn ang="0">
                  <a:pos x="30" y="405"/>
                </a:cxn>
                <a:cxn ang="0">
                  <a:pos x="33" y="405"/>
                </a:cxn>
                <a:cxn ang="0">
                  <a:pos x="42" y="400"/>
                </a:cxn>
                <a:cxn ang="0">
                  <a:pos x="63" y="386"/>
                </a:cxn>
                <a:cxn ang="0">
                  <a:pos x="123" y="336"/>
                </a:cxn>
                <a:cxn ang="0">
                  <a:pos x="204" y="264"/>
                </a:cxn>
                <a:cxn ang="0">
                  <a:pos x="268" y="113"/>
                </a:cxn>
                <a:cxn ang="0">
                  <a:pos x="275" y="26"/>
                </a:cxn>
                <a:cxn ang="0">
                  <a:pos x="271" y="14"/>
                </a:cxn>
                <a:cxn ang="0">
                  <a:pos x="241" y="0"/>
                </a:cxn>
              </a:cxnLst>
              <a:rect l="0" t="0" r="r" b="b"/>
              <a:pathLst>
                <a:path w="275" h="405">
                  <a:moveTo>
                    <a:pt x="241" y="0"/>
                  </a:moveTo>
                  <a:lnTo>
                    <a:pt x="241" y="0"/>
                  </a:lnTo>
                  <a:lnTo>
                    <a:pt x="236" y="23"/>
                  </a:lnTo>
                  <a:lnTo>
                    <a:pt x="231" y="46"/>
                  </a:lnTo>
                  <a:lnTo>
                    <a:pt x="224" y="76"/>
                  </a:lnTo>
                  <a:lnTo>
                    <a:pt x="213" y="109"/>
                  </a:lnTo>
                  <a:lnTo>
                    <a:pt x="199" y="144"/>
                  </a:lnTo>
                  <a:lnTo>
                    <a:pt x="183" y="180"/>
                  </a:lnTo>
                  <a:lnTo>
                    <a:pt x="174" y="195"/>
                  </a:lnTo>
                  <a:lnTo>
                    <a:pt x="165" y="211"/>
                  </a:lnTo>
                  <a:lnTo>
                    <a:pt x="165" y="211"/>
                  </a:lnTo>
                  <a:lnTo>
                    <a:pt x="146" y="239"/>
                  </a:lnTo>
                  <a:lnTo>
                    <a:pt x="127" y="264"/>
                  </a:lnTo>
                  <a:lnTo>
                    <a:pt x="107" y="287"/>
                  </a:lnTo>
                  <a:lnTo>
                    <a:pt x="90" y="306"/>
                  </a:lnTo>
                  <a:lnTo>
                    <a:pt x="68" y="326"/>
                  </a:lnTo>
                  <a:lnTo>
                    <a:pt x="47" y="343"/>
                  </a:lnTo>
                  <a:lnTo>
                    <a:pt x="24" y="359"/>
                  </a:lnTo>
                  <a:lnTo>
                    <a:pt x="0" y="375"/>
                  </a:lnTo>
                  <a:lnTo>
                    <a:pt x="0" y="375"/>
                  </a:lnTo>
                  <a:lnTo>
                    <a:pt x="10" y="389"/>
                  </a:lnTo>
                  <a:lnTo>
                    <a:pt x="19" y="400"/>
                  </a:lnTo>
                  <a:lnTo>
                    <a:pt x="24" y="403"/>
                  </a:lnTo>
                  <a:lnTo>
                    <a:pt x="30" y="405"/>
                  </a:lnTo>
                  <a:lnTo>
                    <a:pt x="30" y="405"/>
                  </a:lnTo>
                  <a:lnTo>
                    <a:pt x="33" y="405"/>
                  </a:lnTo>
                  <a:lnTo>
                    <a:pt x="42" y="400"/>
                  </a:lnTo>
                  <a:lnTo>
                    <a:pt x="63" y="386"/>
                  </a:lnTo>
                  <a:lnTo>
                    <a:pt x="123" y="336"/>
                  </a:lnTo>
                  <a:lnTo>
                    <a:pt x="204" y="264"/>
                  </a:lnTo>
                  <a:lnTo>
                    <a:pt x="268" y="113"/>
                  </a:lnTo>
                  <a:lnTo>
                    <a:pt x="275" y="26"/>
                  </a:lnTo>
                  <a:lnTo>
                    <a:pt x="271" y="14"/>
                  </a:lnTo>
                  <a:lnTo>
                    <a:pt x="241" y="0"/>
                  </a:lnTo>
                  <a:close/>
                </a:path>
              </a:pathLst>
            </a:custGeom>
            <a:solidFill>
              <a:srgbClr val="F77C56"/>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74" name="Freeform 117"/>
            <p:cNvSpPr/>
            <p:nvPr/>
          </p:nvSpPr>
          <p:spPr bwMode="auto">
            <a:xfrm>
              <a:off x="5470196" y="2512514"/>
              <a:ext cx="353279" cy="497585"/>
            </a:xfrm>
            <a:custGeom>
              <a:avLst/>
              <a:gdLst/>
              <a:ahLst/>
              <a:cxnLst>
                <a:cxn ang="0">
                  <a:pos x="271" y="16"/>
                </a:cxn>
                <a:cxn ang="0">
                  <a:pos x="271" y="16"/>
                </a:cxn>
                <a:cxn ang="0">
                  <a:pos x="271" y="30"/>
                </a:cxn>
                <a:cxn ang="0">
                  <a:pos x="271" y="48"/>
                </a:cxn>
                <a:cxn ang="0">
                  <a:pos x="268" y="73"/>
                </a:cxn>
                <a:cxn ang="0">
                  <a:pos x="263" y="102"/>
                </a:cxn>
                <a:cxn ang="0">
                  <a:pos x="252" y="139"/>
                </a:cxn>
                <a:cxn ang="0">
                  <a:pos x="234" y="180"/>
                </a:cxn>
                <a:cxn ang="0">
                  <a:pos x="224" y="203"/>
                </a:cxn>
                <a:cxn ang="0">
                  <a:pos x="211" y="228"/>
                </a:cxn>
                <a:cxn ang="0">
                  <a:pos x="211" y="228"/>
                </a:cxn>
                <a:cxn ang="0">
                  <a:pos x="185" y="273"/>
                </a:cxn>
                <a:cxn ang="0">
                  <a:pos x="160" y="312"/>
                </a:cxn>
                <a:cxn ang="0">
                  <a:pos x="137" y="346"/>
                </a:cxn>
                <a:cxn ang="0">
                  <a:pos x="114" y="372"/>
                </a:cxn>
                <a:cxn ang="0">
                  <a:pos x="93" y="393"/>
                </a:cxn>
                <a:cxn ang="0">
                  <a:pos x="74" y="409"/>
                </a:cxn>
                <a:cxn ang="0">
                  <a:pos x="55" y="420"/>
                </a:cxn>
                <a:cxn ang="0">
                  <a:pos x="37" y="425"/>
                </a:cxn>
                <a:cxn ang="0">
                  <a:pos x="0" y="413"/>
                </a:cxn>
                <a:cxn ang="0">
                  <a:pos x="139" y="280"/>
                </a:cxn>
                <a:cxn ang="0">
                  <a:pos x="222" y="102"/>
                </a:cxn>
                <a:cxn ang="0">
                  <a:pos x="222" y="0"/>
                </a:cxn>
                <a:cxn ang="0">
                  <a:pos x="271" y="16"/>
                </a:cxn>
              </a:cxnLst>
              <a:rect l="0" t="0" r="r" b="b"/>
              <a:pathLst>
                <a:path w="271" h="425">
                  <a:moveTo>
                    <a:pt x="271" y="16"/>
                  </a:moveTo>
                  <a:lnTo>
                    <a:pt x="271" y="16"/>
                  </a:lnTo>
                  <a:lnTo>
                    <a:pt x="271" y="30"/>
                  </a:lnTo>
                  <a:lnTo>
                    <a:pt x="271" y="48"/>
                  </a:lnTo>
                  <a:lnTo>
                    <a:pt x="268" y="73"/>
                  </a:lnTo>
                  <a:lnTo>
                    <a:pt x="263" y="102"/>
                  </a:lnTo>
                  <a:lnTo>
                    <a:pt x="252" y="139"/>
                  </a:lnTo>
                  <a:lnTo>
                    <a:pt x="234" y="180"/>
                  </a:lnTo>
                  <a:lnTo>
                    <a:pt x="224" y="203"/>
                  </a:lnTo>
                  <a:lnTo>
                    <a:pt x="211" y="228"/>
                  </a:lnTo>
                  <a:lnTo>
                    <a:pt x="211" y="228"/>
                  </a:lnTo>
                  <a:lnTo>
                    <a:pt x="185" y="273"/>
                  </a:lnTo>
                  <a:lnTo>
                    <a:pt x="160" y="312"/>
                  </a:lnTo>
                  <a:lnTo>
                    <a:pt x="137" y="346"/>
                  </a:lnTo>
                  <a:lnTo>
                    <a:pt x="114" y="372"/>
                  </a:lnTo>
                  <a:lnTo>
                    <a:pt x="93" y="393"/>
                  </a:lnTo>
                  <a:lnTo>
                    <a:pt x="74" y="409"/>
                  </a:lnTo>
                  <a:lnTo>
                    <a:pt x="55" y="420"/>
                  </a:lnTo>
                  <a:lnTo>
                    <a:pt x="37" y="425"/>
                  </a:lnTo>
                  <a:lnTo>
                    <a:pt x="0" y="413"/>
                  </a:lnTo>
                  <a:lnTo>
                    <a:pt x="139" y="280"/>
                  </a:lnTo>
                  <a:lnTo>
                    <a:pt x="222" y="102"/>
                  </a:lnTo>
                  <a:lnTo>
                    <a:pt x="222" y="0"/>
                  </a:lnTo>
                  <a:lnTo>
                    <a:pt x="271" y="16"/>
                  </a:lnTo>
                  <a:close/>
                </a:path>
              </a:pathLst>
            </a:custGeom>
            <a:solidFill>
              <a:srgbClr val="F77C56"/>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75" name="Freeform 118"/>
            <p:cNvSpPr/>
            <p:nvPr/>
          </p:nvSpPr>
          <p:spPr bwMode="auto">
            <a:xfrm>
              <a:off x="5388068" y="2479732"/>
              <a:ext cx="410638" cy="517489"/>
            </a:xfrm>
            <a:custGeom>
              <a:avLst/>
              <a:gdLst/>
              <a:ahLst/>
              <a:cxnLst>
                <a:cxn ang="0">
                  <a:pos x="252" y="0"/>
                </a:cxn>
                <a:cxn ang="0">
                  <a:pos x="252" y="0"/>
                </a:cxn>
                <a:cxn ang="0">
                  <a:pos x="246" y="30"/>
                </a:cxn>
                <a:cxn ang="0">
                  <a:pos x="237" y="62"/>
                </a:cxn>
                <a:cxn ang="0">
                  <a:pos x="225" y="102"/>
                </a:cxn>
                <a:cxn ang="0">
                  <a:pos x="209" y="146"/>
                </a:cxn>
                <a:cxn ang="0">
                  <a:pos x="199" y="169"/>
                </a:cxn>
                <a:cxn ang="0">
                  <a:pos x="188" y="194"/>
                </a:cxn>
                <a:cxn ang="0">
                  <a:pos x="174" y="217"/>
                </a:cxn>
                <a:cxn ang="0">
                  <a:pos x="160" y="240"/>
                </a:cxn>
                <a:cxn ang="0">
                  <a:pos x="146" y="261"/>
                </a:cxn>
                <a:cxn ang="0">
                  <a:pos x="128" y="282"/>
                </a:cxn>
                <a:cxn ang="0">
                  <a:pos x="128" y="282"/>
                </a:cxn>
                <a:cxn ang="0">
                  <a:pos x="95" y="317"/>
                </a:cxn>
                <a:cxn ang="0">
                  <a:pos x="68" y="342"/>
                </a:cxn>
                <a:cxn ang="0">
                  <a:pos x="45" y="360"/>
                </a:cxn>
                <a:cxn ang="0">
                  <a:pos x="28" y="372"/>
                </a:cxn>
                <a:cxn ang="0">
                  <a:pos x="15" y="377"/>
                </a:cxn>
                <a:cxn ang="0">
                  <a:pos x="7" y="381"/>
                </a:cxn>
                <a:cxn ang="0">
                  <a:pos x="0" y="382"/>
                </a:cxn>
                <a:cxn ang="0">
                  <a:pos x="0" y="382"/>
                </a:cxn>
                <a:cxn ang="0">
                  <a:pos x="5" y="389"/>
                </a:cxn>
                <a:cxn ang="0">
                  <a:pos x="19" y="405"/>
                </a:cxn>
                <a:cxn ang="0">
                  <a:pos x="29" y="416"/>
                </a:cxn>
                <a:cxn ang="0">
                  <a:pos x="42" y="425"/>
                </a:cxn>
                <a:cxn ang="0">
                  <a:pos x="58" y="434"/>
                </a:cxn>
                <a:cxn ang="0">
                  <a:pos x="74" y="442"/>
                </a:cxn>
                <a:cxn ang="0">
                  <a:pos x="74" y="442"/>
                </a:cxn>
                <a:cxn ang="0">
                  <a:pos x="84" y="439"/>
                </a:cxn>
                <a:cxn ang="0">
                  <a:pos x="98" y="432"/>
                </a:cxn>
                <a:cxn ang="0">
                  <a:pos x="114" y="423"/>
                </a:cxn>
                <a:cxn ang="0">
                  <a:pos x="133" y="409"/>
                </a:cxn>
                <a:cxn ang="0">
                  <a:pos x="155" y="391"/>
                </a:cxn>
                <a:cxn ang="0">
                  <a:pos x="176" y="368"/>
                </a:cxn>
                <a:cxn ang="0">
                  <a:pos x="199" y="338"/>
                </a:cxn>
                <a:cxn ang="0">
                  <a:pos x="199" y="338"/>
                </a:cxn>
                <a:cxn ang="0">
                  <a:pos x="222" y="307"/>
                </a:cxn>
                <a:cxn ang="0">
                  <a:pos x="243" y="270"/>
                </a:cxn>
                <a:cxn ang="0">
                  <a:pos x="262" y="233"/>
                </a:cxn>
                <a:cxn ang="0">
                  <a:pos x="280" y="194"/>
                </a:cxn>
                <a:cxn ang="0">
                  <a:pos x="294" y="155"/>
                </a:cxn>
                <a:cxn ang="0">
                  <a:pos x="304" y="115"/>
                </a:cxn>
                <a:cxn ang="0">
                  <a:pos x="311" y="76"/>
                </a:cxn>
                <a:cxn ang="0">
                  <a:pos x="315" y="56"/>
                </a:cxn>
                <a:cxn ang="0">
                  <a:pos x="315" y="39"/>
                </a:cxn>
                <a:cxn ang="0">
                  <a:pos x="315" y="39"/>
                </a:cxn>
                <a:cxn ang="0">
                  <a:pos x="287" y="19"/>
                </a:cxn>
                <a:cxn ang="0">
                  <a:pos x="266" y="7"/>
                </a:cxn>
                <a:cxn ang="0">
                  <a:pos x="257" y="2"/>
                </a:cxn>
                <a:cxn ang="0">
                  <a:pos x="252" y="0"/>
                </a:cxn>
                <a:cxn ang="0">
                  <a:pos x="252" y="0"/>
                </a:cxn>
              </a:cxnLst>
              <a:rect l="0" t="0" r="r" b="b"/>
              <a:pathLst>
                <a:path w="315" h="442">
                  <a:moveTo>
                    <a:pt x="252" y="0"/>
                  </a:moveTo>
                  <a:lnTo>
                    <a:pt x="252" y="0"/>
                  </a:lnTo>
                  <a:lnTo>
                    <a:pt x="246" y="30"/>
                  </a:lnTo>
                  <a:lnTo>
                    <a:pt x="237" y="62"/>
                  </a:lnTo>
                  <a:lnTo>
                    <a:pt x="225" y="102"/>
                  </a:lnTo>
                  <a:lnTo>
                    <a:pt x="209" y="146"/>
                  </a:lnTo>
                  <a:lnTo>
                    <a:pt x="199" y="169"/>
                  </a:lnTo>
                  <a:lnTo>
                    <a:pt x="188" y="194"/>
                  </a:lnTo>
                  <a:lnTo>
                    <a:pt x="174" y="217"/>
                  </a:lnTo>
                  <a:lnTo>
                    <a:pt x="160" y="240"/>
                  </a:lnTo>
                  <a:lnTo>
                    <a:pt x="146" y="261"/>
                  </a:lnTo>
                  <a:lnTo>
                    <a:pt x="128" y="282"/>
                  </a:lnTo>
                  <a:lnTo>
                    <a:pt x="128" y="282"/>
                  </a:lnTo>
                  <a:lnTo>
                    <a:pt x="95" y="317"/>
                  </a:lnTo>
                  <a:lnTo>
                    <a:pt x="68" y="342"/>
                  </a:lnTo>
                  <a:lnTo>
                    <a:pt x="45" y="360"/>
                  </a:lnTo>
                  <a:lnTo>
                    <a:pt x="28" y="372"/>
                  </a:lnTo>
                  <a:lnTo>
                    <a:pt x="15" y="377"/>
                  </a:lnTo>
                  <a:lnTo>
                    <a:pt x="7" y="381"/>
                  </a:lnTo>
                  <a:lnTo>
                    <a:pt x="0" y="382"/>
                  </a:lnTo>
                  <a:lnTo>
                    <a:pt x="0" y="382"/>
                  </a:lnTo>
                  <a:lnTo>
                    <a:pt x="5" y="389"/>
                  </a:lnTo>
                  <a:lnTo>
                    <a:pt x="19" y="405"/>
                  </a:lnTo>
                  <a:lnTo>
                    <a:pt x="29" y="416"/>
                  </a:lnTo>
                  <a:lnTo>
                    <a:pt x="42" y="425"/>
                  </a:lnTo>
                  <a:lnTo>
                    <a:pt x="58" y="434"/>
                  </a:lnTo>
                  <a:lnTo>
                    <a:pt x="74" y="442"/>
                  </a:lnTo>
                  <a:lnTo>
                    <a:pt x="74" y="442"/>
                  </a:lnTo>
                  <a:lnTo>
                    <a:pt x="84" y="439"/>
                  </a:lnTo>
                  <a:lnTo>
                    <a:pt x="98" y="432"/>
                  </a:lnTo>
                  <a:lnTo>
                    <a:pt x="114" y="423"/>
                  </a:lnTo>
                  <a:lnTo>
                    <a:pt x="133" y="409"/>
                  </a:lnTo>
                  <a:lnTo>
                    <a:pt x="155" y="391"/>
                  </a:lnTo>
                  <a:lnTo>
                    <a:pt x="176" y="368"/>
                  </a:lnTo>
                  <a:lnTo>
                    <a:pt x="199" y="338"/>
                  </a:lnTo>
                  <a:lnTo>
                    <a:pt x="199" y="338"/>
                  </a:lnTo>
                  <a:lnTo>
                    <a:pt x="222" y="307"/>
                  </a:lnTo>
                  <a:lnTo>
                    <a:pt x="243" y="270"/>
                  </a:lnTo>
                  <a:lnTo>
                    <a:pt x="262" y="233"/>
                  </a:lnTo>
                  <a:lnTo>
                    <a:pt x="280" y="194"/>
                  </a:lnTo>
                  <a:lnTo>
                    <a:pt x="294" y="155"/>
                  </a:lnTo>
                  <a:lnTo>
                    <a:pt x="304" y="115"/>
                  </a:lnTo>
                  <a:lnTo>
                    <a:pt x="311" y="76"/>
                  </a:lnTo>
                  <a:lnTo>
                    <a:pt x="315" y="56"/>
                  </a:lnTo>
                  <a:lnTo>
                    <a:pt x="315" y="39"/>
                  </a:lnTo>
                  <a:lnTo>
                    <a:pt x="315" y="39"/>
                  </a:lnTo>
                  <a:lnTo>
                    <a:pt x="287" y="19"/>
                  </a:lnTo>
                  <a:lnTo>
                    <a:pt x="266" y="7"/>
                  </a:lnTo>
                  <a:lnTo>
                    <a:pt x="257" y="2"/>
                  </a:lnTo>
                  <a:lnTo>
                    <a:pt x="252" y="0"/>
                  </a:lnTo>
                  <a:lnTo>
                    <a:pt x="252" y="0"/>
                  </a:lnTo>
                  <a:close/>
                </a:path>
              </a:pathLst>
            </a:custGeom>
            <a:solidFill>
              <a:srgbClr val="008B86"/>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76" name="Freeform 119"/>
            <p:cNvSpPr/>
            <p:nvPr/>
          </p:nvSpPr>
          <p:spPr bwMode="auto">
            <a:xfrm>
              <a:off x="5463678" y="2926973"/>
              <a:ext cx="31287" cy="29270"/>
            </a:xfrm>
            <a:custGeom>
              <a:avLst/>
              <a:gdLst/>
              <a:ahLst/>
              <a:cxnLst>
                <a:cxn ang="0">
                  <a:pos x="24" y="13"/>
                </a:cxn>
                <a:cxn ang="0">
                  <a:pos x="24" y="13"/>
                </a:cxn>
                <a:cxn ang="0">
                  <a:pos x="24" y="16"/>
                </a:cxn>
                <a:cxn ang="0">
                  <a:pos x="21" y="20"/>
                </a:cxn>
                <a:cxn ang="0">
                  <a:pos x="17" y="23"/>
                </a:cxn>
                <a:cxn ang="0">
                  <a:pos x="12" y="25"/>
                </a:cxn>
                <a:cxn ang="0">
                  <a:pos x="12" y="25"/>
                </a:cxn>
                <a:cxn ang="0">
                  <a:pos x="7" y="23"/>
                </a:cxn>
                <a:cxn ang="0">
                  <a:pos x="3" y="20"/>
                </a:cxn>
                <a:cxn ang="0">
                  <a:pos x="1" y="16"/>
                </a:cxn>
                <a:cxn ang="0">
                  <a:pos x="0" y="13"/>
                </a:cxn>
                <a:cxn ang="0">
                  <a:pos x="0" y="13"/>
                </a:cxn>
                <a:cxn ang="0">
                  <a:pos x="1" y="7"/>
                </a:cxn>
                <a:cxn ang="0">
                  <a:pos x="3" y="4"/>
                </a:cxn>
                <a:cxn ang="0">
                  <a:pos x="7" y="0"/>
                </a:cxn>
                <a:cxn ang="0">
                  <a:pos x="12" y="0"/>
                </a:cxn>
                <a:cxn ang="0">
                  <a:pos x="12" y="0"/>
                </a:cxn>
                <a:cxn ang="0">
                  <a:pos x="17" y="0"/>
                </a:cxn>
                <a:cxn ang="0">
                  <a:pos x="21" y="4"/>
                </a:cxn>
                <a:cxn ang="0">
                  <a:pos x="24" y="7"/>
                </a:cxn>
                <a:cxn ang="0">
                  <a:pos x="24" y="13"/>
                </a:cxn>
                <a:cxn ang="0">
                  <a:pos x="24" y="13"/>
                </a:cxn>
              </a:cxnLst>
              <a:rect l="0" t="0" r="r" b="b"/>
              <a:pathLst>
                <a:path w="24" h="25">
                  <a:moveTo>
                    <a:pt x="24" y="13"/>
                  </a:moveTo>
                  <a:lnTo>
                    <a:pt x="24" y="13"/>
                  </a:lnTo>
                  <a:lnTo>
                    <a:pt x="24" y="16"/>
                  </a:lnTo>
                  <a:lnTo>
                    <a:pt x="21" y="20"/>
                  </a:lnTo>
                  <a:lnTo>
                    <a:pt x="17" y="23"/>
                  </a:lnTo>
                  <a:lnTo>
                    <a:pt x="12" y="25"/>
                  </a:lnTo>
                  <a:lnTo>
                    <a:pt x="12" y="25"/>
                  </a:lnTo>
                  <a:lnTo>
                    <a:pt x="7" y="23"/>
                  </a:lnTo>
                  <a:lnTo>
                    <a:pt x="3" y="20"/>
                  </a:lnTo>
                  <a:lnTo>
                    <a:pt x="1" y="16"/>
                  </a:lnTo>
                  <a:lnTo>
                    <a:pt x="0" y="13"/>
                  </a:lnTo>
                  <a:lnTo>
                    <a:pt x="0" y="13"/>
                  </a:lnTo>
                  <a:lnTo>
                    <a:pt x="1" y="7"/>
                  </a:lnTo>
                  <a:lnTo>
                    <a:pt x="3" y="4"/>
                  </a:lnTo>
                  <a:lnTo>
                    <a:pt x="7" y="0"/>
                  </a:lnTo>
                  <a:lnTo>
                    <a:pt x="12" y="0"/>
                  </a:lnTo>
                  <a:lnTo>
                    <a:pt x="12" y="0"/>
                  </a:lnTo>
                  <a:lnTo>
                    <a:pt x="17" y="0"/>
                  </a:lnTo>
                  <a:lnTo>
                    <a:pt x="21" y="4"/>
                  </a:lnTo>
                  <a:lnTo>
                    <a:pt x="24" y="7"/>
                  </a:lnTo>
                  <a:lnTo>
                    <a:pt x="24" y="13"/>
                  </a:lnTo>
                  <a:lnTo>
                    <a:pt x="24" y="13"/>
                  </a:lnTo>
                  <a:close/>
                </a:path>
              </a:pathLst>
            </a:custGeom>
            <a:solidFill>
              <a:srgbClr val="F77C56"/>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77" name="Freeform 120"/>
            <p:cNvSpPr/>
            <p:nvPr/>
          </p:nvSpPr>
          <p:spPr bwMode="auto">
            <a:xfrm>
              <a:off x="5552324" y="2857897"/>
              <a:ext cx="32590" cy="28099"/>
            </a:xfrm>
            <a:custGeom>
              <a:avLst/>
              <a:gdLst/>
              <a:ahLst/>
              <a:cxnLst>
                <a:cxn ang="0">
                  <a:pos x="25" y="12"/>
                </a:cxn>
                <a:cxn ang="0">
                  <a:pos x="25" y="12"/>
                </a:cxn>
                <a:cxn ang="0">
                  <a:pos x="25" y="17"/>
                </a:cxn>
                <a:cxn ang="0">
                  <a:pos x="22" y="21"/>
                </a:cxn>
                <a:cxn ang="0">
                  <a:pos x="18" y="22"/>
                </a:cxn>
                <a:cxn ang="0">
                  <a:pos x="13" y="24"/>
                </a:cxn>
                <a:cxn ang="0">
                  <a:pos x="13" y="24"/>
                </a:cxn>
                <a:cxn ang="0">
                  <a:pos x="9" y="22"/>
                </a:cxn>
                <a:cxn ang="0">
                  <a:pos x="6" y="21"/>
                </a:cxn>
                <a:cxn ang="0">
                  <a:pos x="2" y="17"/>
                </a:cxn>
                <a:cxn ang="0">
                  <a:pos x="0" y="12"/>
                </a:cxn>
                <a:cxn ang="0">
                  <a:pos x="0" y="12"/>
                </a:cxn>
                <a:cxn ang="0">
                  <a:pos x="2" y="7"/>
                </a:cxn>
                <a:cxn ang="0">
                  <a:pos x="6" y="3"/>
                </a:cxn>
                <a:cxn ang="0">
                  <a:pos x="9" y="0"/>
                </a:cxn>
                <a:cxn ang="0">
                  <a:pos x="13" y="0"/>
                </a:cxn>
                <a:cxn ang="0">
                  <a:pos x="13" y="0"/>
                </a:cxn>
                <a:cxn ang="0">
                  <a:pos x="18" y="0"/>
                </a:cxn>
                <a:cxn ang="0">
                  <a:pos x="22" y="3"/>
                </a:cxn>
                <a:cxn ang="0">
                  <a:pos x="25" y="7"/>
                </a:cxn>
                <a:cxn ang="0">
                  <a:pos x="25" y="12"/>
                </a:cxn>
                <a:cxn ang="0">
                  <a:pos x="25" y="12"/>
                </a:cxn>
              </a:cxnLst>
              <a:rect l="0" t="0" r="r" b="b"/>
              <a:pathLst>
                <a:path w="25" h="24">
                  <a:moveTo>
                    <a:pt x="25" y="12"/>
                  </a:moveTo>
                  <a:lnTo>
                    <a:pt x="25" y="12"/>
                  </a:lnTo>
                  <a:lnTo>
                    <a:pt x="25" y="17"/>
                  </a:lnTo>
                  <a:lnTo>
                    <a:pt x="22" y="21"/>
                  </a:lnTo>
                  <a:lnTo>
                    <a:pt x="18" y="22"/>
                  </a:lnTo>
                  <a:lnTo>
                    <a:pt x="13" y="24"/>
                  </a:lnTo>
                  <a:lnTo>
                    <a:pt x="13" y="24"/>
                  </a:lnTo>
                  <a:lnTo>
                    <a:pt x="9" y="22"/>
                  </a:lnTo>
                  <a:lnTo>
                    <a:pt x="6" y="21"/>
                  </a:lnTo>
                  <a:lnTo>
                    <a:pt x="2" y="17"/>
                  </a:lnTo>
                  <a:lnTo>
                    <a:pt x="0" y="12"/>
                  </a:lnTo>
                  <a:lnTo>
                    <a:pt x="0" y="12"/>
                  </a:lnTo>
                  <a:lnTo>
                    <a:pt x="2" y="7"/>
                  </a:lnTo>
                  <a:lnTo>
                    <a:pt x="6" y="3"/>
                  </a:lnTo>
                  <a:lnTo>
                    <a:pt x="9" y="0"/>
                  </a:lnTo>
                  <a:lnTo>
                    <a:pt x="13" y="0"/>
                  </a:lnTo>
                  <a:lnTo>
                    <a:pt x="13" y="0"/>
                  </a:lnTo>
                  <a:lnTo>
                    <a:pt x="18" y="0"/>
                  </a:lnTo>
                  <a:lnTo>
                    <a:pt x="22" y="3"/>
                  </a:lnTo>
                  <a:lnTo>
                    <a:pt x="25" y="7"/>
                  </a:lnTo>
                  <a:lnTo>
                    <a:pt x="25" y="12"/>
                  </a:lnTo>
                  <a:lnTo>
                    <a:pt x="25" y="12"/>
                  </a:lnTo>
                  <a:close/>
                </a:path>
              </a:pathLst>
            </a:custGeom>
            <a:solidFill>
              <a:srgbClr val="F77C56"/>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78" name="Freeform 121"/>
            <p:cNvSpPr/>
            <p:nvPr/>
          </p:nvSpPr>
          <p:spPr bwMode="auto">
            <a:xfrm>
              <a:off x="5626630" y="2782966"/>
              <a:ext cx="31287" cy="29270"/>
            </a:xfrm>
            <a:custGeom>
              <a:avLst/>
              <a:gdLst/>
              <a:ahLst/>
              <a:cxnLst>
                <a:cxn ang="0">
                  <a:pos x="24" y="12"/>
                </a:cxn>
                <a:cxn ang="0">
                  <a:pos x="24" y="12"/>
                </a:cxn>
                <a:cxn ang="0">
                  <a:pos x="24" y="18"/>
                </a:cxn>
                <a:cxn ang="0">
                  <a:pos x="21" y="21"/>
                </a:cxn>
                <a:cxn ang="0">
                  <a:pos x="17" y="25"/>
                </a:cxn>
                <a:cxn ang="0">
                  <a:pos x="12" y="25"/>
                </a:cxn>
                <a:cxn ang="0">
                  <a:pos x="12" y="25"/>
                </a:cxn>
                <a:cxn ang="0">
                  <a:pos x="9" y="25"/>
                </a:cxn>
                <a:cxn ang="0">
                  <a:pos x="3" y="21"/>
                </a:cxn>
                <a:cxn ang="0">
                  <a:pos x="2" y="18"/>
                </a:cxn>
                <a:cxn ang="0">
                  <a:pos x="0" y="12"/>
                </a:cxn>
                <a:cxn ang="0">
                  <a:pos x="0" y="12"/>
                </a:cxn>
                <a:cxn ang="0">
                  <a:pos x="2" y="9"/>
                </a:cxn>
                <a:cxn ang="0">
                  <a:pos x="3" y="4"/>
                </a:cxn>
                <a:cxn ang="0">
                  <a:pos x="9" y="2"/>
                </a:cxn>
                <a:cxn ang="0">
                  <a:pos x="12" y="0"/>
                </a:cxn>
                <a:cxn ang="0">
                  <a:pos x="12" y="0"/>
                </a:cxn>
                <a:cxn ang="0">
                  <a:pos x="17" y="2"/>
                </a:cxn>
                <a:cxn ang="0">
                  <a:pos x="21" y="4"/>
                </a:cxn>
                <a:cxn ang="0">
                  <a:pos x="24" y="9"/>
                </a:cxn>
                <a:cxn ang="0">
                  <a:pos x="24" y="12"/>
                </a:cxn>
                <a:cxn ang="0">
                  <a:pos x="24" y="12"/>
                </a:cxn>
              </a:cxnLst>
              <a:rect l="0" t="0" r="r" b="b"/>
              <a:pathLst>
                <a:path w="24" h="25">
                  <a:moveTo>
                    <a:pt x="24" y="12"/>
                  </a:moveTo>
                  <a:lnTo>
                    <a:pt x="24" y="12"/>
                  </a:lnTo>
                  <a:lnTo>
                    <a:pt x="24" y="18"/>
                  </a:lnTo>
                  <a:lnTo>
                    <a:pt x="21" y="21"/>
                  </a:lnTo>
                  <a:lnTo>
                    <a:pt x="17" y="25"/>
                  </a:lnTo>
                  <a:lnTo>
                    <a:pt x="12" y="25"/>
                  </a:lnTo>
                  <a:lnTo>
                    <a:pt x="12" y="25"/>
                  </a:lnTo>
                  <a:lnTo>
                    <a:pt x="9" y="25"/>
                  </a:lnTo>
                  <a:lnTo>
                    <a:pt x="3" y="21"/>
                  </a:lnTo>
                  <a:lnTo>
                    <a:pt x="2" y="18"/>
                  </a:lnTo>
                  <a:lnTo>
                    <a:pt x="0" y="12"/>
                  </a:lnTo>
                  <a:lnTo>
                    <a:pt x="0" y="12"/>
                  </a:lnTo>
                  <a:lnTo>
                    <a:pt x="2" y="9"/>
                  </a:lnTo>
                  <a:lnTo>
                    <a:pt x="3" y="4"/>
                  </a:lnTo>
                  <a:lnTo>
                    <a:pt x="9" y="2"/>
                  </a:lnTo>
                  <a:lnTo>
                    <a:pt x="12" y="0"/>
                  </a:lnTo>
                  <a:lnTo>
                    <a:pt x="12" y="0"/>
                  </a:lnTo>
                  <a:lnTo>
                    <a:pt x="17" y="2"/>
                  </a:lnTo>
                  <a:lnTo>
                    <a:pt x="21" y="4"/>
                  </a:lnTo>
                  <a:lnTo>
                    <a:pt x="24" y="9"/>
                  </a:lnTo>
                  <a:lnTo>
                    <a:pt x="24" y="12"/>
                  </a:lnTo>
                  <a:lnTo>
                    <a:pt x="24" y="12"/>
                  </a:lnTo>
                  <a:close/>
                </a:path>
              </a:pathLst>
            </a:custGeom>
            <a:solidFill>
              <a:srgbClr val="F77C56"/>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79" name="Freeform 122"/>
            <p:cNvSpPr/>
            <p:nvPr/>
          </p:nvSpPr>
          <p:spPr bwMode="auto">
            <a:xfrm>
              <a:off x="5695721" y="2667058"/>
              <a:ext cx="31287" cy="29270"/>
            </a:xfrm>
            <a:custGeom>
              <a:avLst/>
              <a:gdLst/>
              <a:ahLst/>
              <a:cxnLst>
                <a:cxn ang="0">
                  <a:pos x="24" y="13"/>
                </a:cxn>
                <a:cxn ang="0">
                  <a:pos x="24" y="13"/>
                </a:cxn>
                <a:cxn ang="0">
                  <a:pos x="24" y="18"/>
                </a:cxn>
                <a:cxn ang="0">
                  <a:pos x="21" y="22"/>
                </a:cxn>
                <a:cxn ang="0">
                  <a:pos x="17" y="25"/>
                </a:cxn>
                <a:cxn ang="0">
                  <a:pos x="12" y="25"/>
                </a:cxn>
                <a:cxn ang="0">
                  <a:pos x="12" y="25"/>
                </a:cxn>
                <a:cxn ang="0">
                  <a:pos x="7" y="25"/>
                </a:cxn>
                <a:cxn ang="0">
                  <a:pos x="3" y="22"/>
                </a:cxn>
                <a:cxn ang="0">
                  <a:pos x="1" y="18"/>
                </a:cxn>
                <a:cxn ang="0">
                  <a:pos x="0" y="13"/>
                </a:cxn>
                <a:cxn ang="0">
                  <a:pos x="0" y="13"/>
                </a:cxn>
                <a:cxn ang="0">
                  <a:pos x="1" y="7"/>
                </a:cxn>
                <a:cxn ang="0">
                  <a:pos x="3" y="4"/>
                </a:cxn>
                <a:cxn ang="0">
                  <a:pos x="7" y="2"/>
                </a:cxn>
                <a:cxn ang="0">
                  <a:pos x="12" y="0"/>
                </a:cxn>
                <a:cxn ang="0">
                  <a:pos x="12" y="0"/>
                </a:cxn>
                <a:cxn ang="0">
                  <a:pos x="17" y="2"/>
                </a:cxn>
                <a:cxn ang="0">
                  <a:pos x="21" y="4"/>
                </a:cxn>
                <a:cxn ang="0">
                  <a:pos x="24" y="7"/>
                </a:cxn>
                <a:cxn ang="0">
                  <a:pos x="24" y="13"/>
                </a:cxn>
                <a:cxn ang="0">
                  <a:pos x="24" y="13"/>
                </a:cxn>
              </a:cxnLst>
              <a:rect l="0" t="0" r="r" b="b"/>
              <a:pathLst>
                <a:path w="24" h="25">
                  <a:moveTo>
                    <a:pt x="24" y="13"/>
                  </a:moveTo>
                  <a:lnTo>
                    <a:pt x="24" y="13"/>
                  </a:lnTo>
                  <a:lnTo>
                    <a:pt x="24" y="18"/>
                  </a:lnTo>
                  <a:lnTo>
                    <a:pt x="21" y="22"/>
                  </a:lnTo>
                  <a:lnTo>
                    <a:pt x="17" y="25"/>
                  </a:lnTo>
                  <a:lnTo>
                    <a:pt x="12" y="25"/>
                  </a:lnTo>
                  <a:lnTo>
                    <a:pt x="12" y="25"/>
                  </a:lnTo>
                  <a:lnTo>
                    <a:pt x="7" y="25"/>
                  </a:lnTo>
                  <a:lnTo>
                    <a:pt x="3" y="22"/>
                  </a:lnTo>
                  <a:lnTo>
                    <a:pt x="1" y="18"/>
                  </a:lnTo>
                  <a:lnTo>
                    <a:pt x="0" y="13"/>
                  </a:lnTo>
                  <a:lnTo>
                    <a:pt x="0" y="13"/>
                  </a:lnTo>
                  <a:lnTo>
                    <a:pt x="1" y="7"/>
                  </a:lnTo>
                  <a:lnTo>
                    <a:pt x="3" y="4"/>
                  </a:lnTo>
                  <a:lnTo>
                    <a:pt x="7" y="2"/>
                  </a:lnTo>
                  <a:lnTo>
                    <a:pt x="12" y="0"/>
                  </a:lnTo>
                  <a:lnTo>
                    <a:pt x="12" y="0"/>
                  </a:lnTo>
                  <a:lnTo>
                    <a:pt x="17" y="2"/>
                  </a:lnTo>
                  <a:lnTo>
                    <a:pt x="21" y="4"/>
                  </a:lnTo>
                  <a:lnTo>
                    <a:pt x="24" y="7"/>
                  </a:lnTo>
                  <a:lnTo>
                    <a:pt x="24" y="13"/>
                  </a:lnTo>
                  <a:lnTo>
                    <a:pt x="24" y="13"/>
                  </a:lnTo>
                  <a:close/>
                </a:path>
              </a:pathLst>
            </a:custGeom>
            <a:solidFill>
              <a:srgbClr val="F77C56"/>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80" name="Freeform 123"/>
            <p:cNvSpPr/>
            <p:nvPr/>
          </p:nvSpPr>
          <p:spPr bwMode="auto">
            <a:xfrm>
              <a:off x="5734830" y="2539442"/>
              <a:ext cx="31287" cy="29270"/>
            </a:xfrm>
            <a:custGeom>
              <a:avLst/>
              <a:gdLst/>
              <a:ahLst/>
              <a:cxnLst>
                <a:cxn ang="0">
                  <a:pos x="24" y="12"/>
                </a:cxn>
                <a:cxn ang="0">
                  <a:pos x="24" y="12"/>
                </a:cxn>
                <a:cxn ang="0">
                  <a:pos x="24" y="18"/>
                </a:cxn>
                <a:cxn ang="0">
                  <a:pos x="21" y="21"/>
                </a:cxn>
                <a:cxn ang="0">
                  <a:pos x="17" y="25"/>
                </a:cxn>
                <a:cxn ang="0">
                  <a:pos x="12" y="25"/>
                </a:cxn>
                <a:cxn ang="0">
                  <a:pos x="12" y="25"/>
                </a:cxn>
                <a:cxn ang="0">
                  <a:pos x="7" y="25"/>
                </a:cxn>
                <a:cxn ang="0">
                  <a:pos x="3" y="21"/>
                </a:cxn>
                <a:cxn ang="0">
                  <a:pos x="1" y="18"/>
                </a:cxn>
                <a:cxn ang="0">
                  <a:pos x="0" y="12"/>
                </a:cxn>
                <a:cxn ang="0">
                  <a:pos x="0" y="12"/>
                </a:cxn>
                <a:cxn ang="0">
                  <a:pos x="1" y="9"/>
                </a:cxn>
                <a:cxn ang="0">
                  <a:pos x="3" y="5"/>
                </a:cxn>
                <a:cxn ang="0">
                  <a:pos x="7" y="2"/>
                </a:cxn>
                <a:cxn ang="0">
                  <a:pos x="12" y="0"/>
                </a:cxn>
                <a:cxn ang="0">
                  <a:pos x="12" y="0"/>
                </a:cxn>
                <a:cxn ang="0">
                  <a:pos x="17" y="2"/>
                </a:cxn>
                <a:cxn ang="0">
                  <a:pos x="21" y="5"/>
                </a:cxn>
                <a:cxn ang="0">
                  <a:pos x="24" y="9"/>
                </a:cxn>
                <a:cxn ang="0">
                  <a:pos x="24" y="12"/>
                </a:cxn>
                <a:cxn ang="0">
                  <a:pos x="24" y="12"/>
                </a:cxn>
              </a:cxnLst>
              <a:rect l="0" t="0" r="r" b="b"/>
              <a:pathLst>
                <a:path w="24" h="25">
                  <a:moveTo>
                    <a:pt x="24" y="12"/>
                  </a:moveTo>
                  <a:lnTo>
                    <a:pt x="24" y="12"/>
                  </a:lnTo>
                  <a:lnTo>
                    <a:pt x="24" y="18"/>
                  </a:lnTo>
                  <a:lnTo>
                    <a:pt x="21" y="21"/>
                  </a:lnTo>
                  <a:lnTo>
                    <a:pt x="17" y="25"/>
                  </a:lnTo>
                  <a:lnTo>
                    <a:pt x="12" y="25"/>
                  </a:lnTo>
                  <a:lnTo>
                    <a:pt x="12" y="25"/>
                  </a:lnTo>
                  <a:lnTo>
                    <a:pt x="7" y="25"/>
                  </a:lnTo>
                  <a:lnTo>
                    <a:pt x="3" y="21"/>
                  </a:lnTo>
                  <a:lnTo>
                    <a:pt x="1" y="18"/>
                  </a:lnTo>
                  <a:lnTo>
                    <a:pt x="0" y="12"/>
                  </a:lnTo>
                  <a:lnTo>
                    <a:pt x="0" y="12"/>
                  </a:lnTo>
                  <a:lnTo>
                    <a:pt x="1" y="9"/>
                  </a:lnTo>
                  <a:lnTo>
                    <a:pt x="3" y="5"/>
                  </a:lnTo>
                  <a:lnTo>
                    <a:pt x="7" y="2"/>
                  </a:lnTo>
                  <a:lnTo>
                    <a:pt x="12" y="0"/>
                  </a:lnTo>
                  <a:lnTo>
                    <a:pt x="12" y="0"/>
                  </a:lnTo>
                  <a:lnTo>
                    <a:pt x="17" y="2"/>
                  </a:lnTo>
                  <a:lnTo>
                    <a:pt x="21" y="5"/>
                  </a:lnTo>
                  <a:lnTo>
                    <a:pt x="24" y="9"/>
                  </a:lnTo>
                  <a:lnTo>
                    <a:pt x="24" y="12"/>
                  </a:lnTo>
                  <a:lnTo>
                    <a:pt x="24" y="12"/>
                  </a:lnTo>
                  <a:close/>
                </a:path>
              </a:pathLst>
            </a:custGeom>
            <a:solidFill>
              <a:srgbClr val="F77C56"/>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81" name="Freeform 124"/>
            <p:cNvSpPr/>
            <p:nvPr/>
          </p:nvSpPr>
          <p:spPr bwMode="auto">
            <a:xfrm>
              <a:off x="3959308" y="4136398"/>
              <a:ext cx="36501" cy="49173"/>
            </a:xfrm>
            <a:custGeom>
              <a:avLst/>
              <a:gdLst/>
              <a:ahLst/>
              <a:cxnLst>
                <a:cxn ang="0">
                  <a:pos x="0" y="0"/>
                </a:cxn>
                <a:cxn ang="0">
                  <a:pos x="0" y="39"/>
                </a:cxn>
                <a:cxn ang="0">
                  <a:pos x="0" y="39"/>
                </a:cxn>
                <a:cxn ang="0">
                  <a:pos x="22" y="42"/>
                </a:cxn>
                <a:cxn ang="0">
                  <a:pos x="28" y="5"/>
                </a:cxn>
                <a:cxn ang="0">
                  <a:pos x="28" y="5"/>
                </a:cxn>
                <a:cxn ang="0">
                  <a:pos x="0" y="0"/>
                </a:cxn>
                <a:cxn ang="0">
                  <a:pos x="0" y="0"/>
                </a:cxn>
              </a:cxnLst>
              <a:rect l="0" t="0" r="r" b="b"/>
              <a:pathLst>
                <a:path w="28" h="42">
                  <a:moveTo>
                    <a:pt x="0" y="0"/>
                  </a:moveTo>
                  <a:lnTo>
                    <a:pt x="0" y="39"/>
                  </a:lnTo>
                  <a:lnTo>
                    <a:pt x="0" y="39"/>
                  </a:lnTo>
                  <a:lnTo>
                    <a:pt x="22" y="42"/>
                  </a:lnTo>
                  <a:lnTo>
                    <a:pt x="28" y="5"/>
                  </a:lnTo>
                  <a:lnTo>
                    <a:pt x="28" y="5"/>
                  </a:lnTo>
                  <a:lnTo>
                    <a:pt x="0" y="0"/>
                  </a:lnTo>
                  <a:lnTo>
                    <a:pt x="0" y="0"/>
                  </a:lnTo>
                  <a:close/>
                </a:path>
              </a:pathLst>
            </a:custGeom>
            <a:solidFill>
              <a:srgbClr val="86C59F"/>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82" name="Freeform 125"/>
            <p:cNvSpPr/>
            <p:nvPr/>
          </p:nvSpPr>
          <p:spPr bwMode="auto">
            <a:xfrm>
              <a:off x="4029703" y="4149277"/>
              <a:ext cx="50841" cy="49173"/>
            </a:xfrm>
            <a:custGeom>
              <a:avLst/>
              <a:gdLst/>
              <a:ahLst/>
              <a:cxnLst>
                <a:cxn ang="0">
                  <a:pos x="5" y="0"/>
                </a:cxn>
                <a:cxn ang="0">
                  <a:pos x="0" y="38"/>
                </a:cxn>
                <a:cxn ang="0">
                  <a:pos x="0" y="38"/>
                </a:cxn>
                <a:cxn ang="0">
                  <a:pos x="32" y="42"/>
                </a:cxn>
                <a:cxn ang="0">
                  <a:pos x="39" y="5"/>
                </a:cxn>
                <a:cxn ang="0">
                  <a:pos x="39" y="5"/>
                </a:cxn>
                <a:cxn ang="0">
                  <a:pos x="5" y="0"/>
                </a:cxn>
                <a:cxn ang="0">
                  <a:pos x="5" y="0"/>
                </a:cxn>
              </a:cxnLst>
              <a:rect l="0" t="0" r="r" b="b"/>
              <a:pathLst>
                <a:path w="39" h="42">
                  <a:moveTo>
                    <a:pt x="5" y="0"/>
                  </a:moveTo>
                  <a:lnTo>
                    <a:pt x="0" y="38"/>
                  </a:lnTo>
                  <a:lnTo>
                    <a:pt x="0" y="38"/>
                  </a:lnTo>
                  <a:lnTo>
                    <a:pt x="32" y="42"/>
                  </a:lnTo>
                  <a:lnTo>
                    <a:pt x="39" y="5"/>
                  </a:lnTo>
                  <a:lnTo>
                    <a:pt x="39" y="5"/>
                  </a:lnTo>
                  <a:lnTo>
                    <a:pt x="5" y="0"/>
                  </a:lnTo>
                  <a:lnTo>
                    <a:pt x="5" y="0"/>
                  </a:lnTo>
                  <a:close/>
                </a:path>
              </a:pathLst>
            </a:custGeom>
            <a:solidFill>
              <a:srgbClr val="86C59F"/>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83" name="Freeform 126"/>
            <p:cNvSpPr/>
            <p:nvPr/>
          </p:nvSpPr>
          <p:spPr bwMode="auto">
            <a:xfrm>
              <a:off x="4071418" y="4155131"/>
              <a:ext cx="48234" cy="46832"/>
            </a:xfrm>
            <a:custGeom>
              <a:avLst/>
              <a:gdLst/>
              <a:ahLst/>
              <a:cxnLst>
                <a:cxn ang="0">
                  <a:pos x="7" y="0"/>
                </a:cxn>
                <a:cxn ang="0">
                  <a:pos x="0" y="37"/>
                </a:cxn>
                <a:cxn ang="0">
                  <a:pos x="0" y="37"/>
                </a:cxn>
                <a:cxn ang="0">
                  <a:pos x="30" y="40"/>
                </a:cxn>
                <a:cxn ang="0">
                  <a:pos x="37" y="3"/>
                </a:cxn>
                <a:cxn ang="0">
                  <a:pos x="37" y="3"/>
                </a:cxn>
                <a:cxn ang="0">
                  <a:pos x="7" y="0"/>
                </a:cxn>
                <a:cxn ang="0">
                  <a:pos x="7" y="0"/>
                </a:cxn>
              </a:cxnLst>
              <a:rect l="0" t="0" r="r" b="b"/>
              <a:pathLst>
                <a:path w="37" h="40">
                  <a:moveTo>
                    <a:pt x="7" y="0"/>
                  </a:moveTo>
                  <a:lnTo>
                    <a:pt x="0" y="37"/>
                  </a:lnTo>
                  <a:lnTo>
                    <a:pt x="0" y="37"/>
                  </a:lnTo>
                  <a:lnTo>
                    <a:pt x="30" y="40"/>
                  </a:lnTo>
                  <a:lnTo>
                    <a:pt x="37" y="3"/>
                  </a:lnTo>
                  <a:lnTo>
                    <a:pt x="37" y="3"/>
                  </a:lnTo>
                  <a:lnTo>
                    <a:pt x="7" y="0"/>
                  </a:lnTo>
                  <a:lnTo>
                    <a:pt x="7" y="0"/>
                  </a:lnTo>
                  <a:close/>
                </a:path>
              </a:pathLst>
            </a:custGeom>
            <a:solidFill>
              <a:srgbClr val="86799F"/>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84" name="Freeform 127"/>
            <p:cNvSpPr/>
            <p:nvPr/>
          </p:nvSpPr>
          <p:spPr bwMode="auto">
            <a:xfrm>
              <a:off x="4152243" y="4160985"/>
              <a:ext cx="45626" cy="49173"/>
            </a:xfrm>
            <a:custGeom>
              <a:avLst/>
              <a:gdLst/>
              <a:ahLst/>
              <a:cxnLst>
                <a:cxn ang="0">
                  <a:pos x="35" y="4"/>
                </a:cxn>
                <a:cxn ang="0">
                  <a:pos x="35" y="4"/>
                </a:cxn>
                <a:cxn ang="0">
                  <a:pos x="7" y="0"/>
                </a:cxn>
                <a:cxn ang="0">
                  <a:pos x="0" y="39"/>
                </a:cxn>
                <a:cxn ang="0">
                  <a:pos x="0" y="39"/>
                </a:cxn>
                <a:cxn ang="0">
                  <a:pos x="26" y="42"/>
                </a:cxn>
                <a:cxn ang="0">
                  <a:pos x="35" y="4"/>
                </a:cxn>
              </a:cxnLst>
              <a:rect l="0" t="0" r="r" b="b"/>
              <a:pathLst>
                <a:path w="35" h="42">
                  <a:moveTo>
                    <a:pt x="35" y="4"/>
                  </a:moveTo>
                  <a:lnTo>
                    <a:pt x="35" y="4"/>
                  </a:lnTo>
                  <a:lnTo>
                    <a:pt x="7" y="0"/>
                  </a:lnTo>
                  <a:lnTo>
                    <a:pt x="0" y="39"/>
                  </a:lnTo>
                  <a:lnTo>
                    <a:pt x="0" y="39"/>
                  </a:lnTo>
                  <a:lnTo>
                    <a:pt x="26" y="42"/>
                  </a:lnTo>
                  <a:lnTo>
                    <a:pt x="35" y="4"/>
                  </a:lnTo>
                  <a:close/>
                </a:path>
              </a:pathLst>
            </a:custGeom>
            <a:solidFill>
              <a:srgbClr val="86799F"/>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85" name="Freeform 128"/>
            <p:cNvSpPr/>
            <p:nvPr/>
          </p:nvSpPr>
          <p:spPr bwMode="auto">
            <a:xfrm>
              <a:off x="4110527" y="4158643"/>
              <a:ext cx="50841" cy="48002"/>
            </a:xfrm>
            <a:custGeom>
              <a:avLst/>
              <a:gdLst/>
              <a:ahLst/>
              <a:cxnLst>
                <a:cxn ang="0">
                  <a:pos x="7" y="0"/>
                </a:cxn>
                <a:cxn ang="0">
                  <a:pos x="0" y="37"/>
                </a:cxn>
                <a:cxn ang="0">
                  <a:pos x="0" y="37"/>
                </a:cxn>
                <a:cxn ang="0">
                  <a:pos x="32" y="41"/>
                </a:cxn>
                <a:cxn ang="0">
                  <a:pos x="39" y="2"/>
                </a:cxn>
                <a:cxn ang="0">
                  <a:pos x="39" y="2"/>
                </a:cxn>
                <a:cxn ang="0">
                  <a:pos x="7" y="0"/>
                </a:cxn>
                <a:cxn ang="0">
                  <a:pos x="7" y="0"/>
                </a:cxn>
              </a:cxnLst>
              <a:rect l="0" t="0" r="r" b="b"/>
              <a:pathLst>
                <a:path w="39" h="41">
                  <a:moveTo>
                    <a:pt x="7" y="0"/>
                  </a:moveTo>
                  <a:lnTo>
                    <a:pt x="0" y="37"/>
                  </a:lnTo>
                  <a:lnTo>
                    <a:pt x="0" y="37"/>
                  </a:lnTo>
                  <a:lnTo>
                    <a:pt x="32" y="41"/>
                  </a:lnTo>
                  <a:lnTo>
                    <a:pt x="39" y="2"/>
                  </a:lnTo>
                  <a:lnTo>
                    <a:pt x="39" y="2"/>
                  </a:lnTo>
                  <a:lnTo>
                    <a:pt x="7" y="0"/>
                  </a:lnTo>
                  <a:lnTo>
                    <a:pt x="7" y="0"/>
                  </a:lnTo>
                  <a:close/>
                </a:path>
              </a:pathLst>
            </a:custGeom>
            <a:solidFill>
              <a:srgbClr val="86C59F"/>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86" name="Freeform 129"/>
            <p:cNvSpPr/>
            <p:nvPr/>
          </p:nvSpPr>
          <p:spPr bwMode="auto">
            <a:xfrm>
              <a:off x="3987987" y="4142252"/>
              <a:ext cx="48234" cy="51515"/>
            </a:xfrm>
            <a:custGeom>
              <a:avLst/>
              <a:gdLst/>
              <a:ahLst/>
              <a:cxnLst>
                <a:cxn ang="0">
                  <a:pos x="6" y="0"/>
                </a:cxn>
                <a:cxn ang="0">
                  <a:pos x="0" y="37"/>
                </a:cxn>
                <a:cxn ang="0">
                  <a:pos x="0" y="37"/>
                </a:cxn>
                <a:cxn ang="0">
                  <a:pos x="29" y="43"/>
                </a:cxn>
                <a:cxn ang="0">
                  <a:pos x="29" y="43"/>
                </a:cxn>
                <a:cxn ang="0">
                  <a:pos x="32" y="44"/>
                </a:cxn>
                <a:cxn ang="0">
                  <a:pos x="37" y="6"/>
                </a:cxn>
                <a:cxn ang="0">
                  <a:pos x="37" y="6"/>
                </a:cxn>
                <a:cxn ang="0">
                  <a:pos x="6" y="0"/>
                </a:cxn>
                <a:cxn ang="0">
                  <a:pos x="6" y="0"/>
                </a:cxn>
              </a:cxnLst>
              <a:rect l="0" t="0" r="r" b="b"/>
              <a:pathLst>
                <a:path w="37" h="44">
                  <a:moveTo>
                    <a:pt x="6" y="0"/>
                  </a:moveTo>
                  <a:lnTo>
                    <a:pt x="0" y="37"/>
                  </a:lnTo>
                  <a:lnTo>
                    <a:pt x="0" y="37"/>
                  </a:lnTo>
                  <a:lnTo>
                    <a:pt x="29" y="43"/>
                  </a:lnTo>
                  <a:lnTo>
                    <a:pt x="29" y="43"/>
                  </a:lnTo>
                  <a:lnTo>
                    <a:pt x="32" y="44"/>
                  </a:lnTo>
                  <a:lnTo>
                    <a:pt x="37" y="6"/>
                  </a:lnTo>
                  <a:lnTo>
                    <a:pt x="37" y="6"/>
                  </a:lnTo>
                  <a:lnTo>
                    <a:pt x="6" y="0"/>
                  </a:lnTo>
                  <a:lnTo>
                    <a:pt x="6" y="0"/>
                  </a:lnTo>
                  <a:close/>
                </a:path>
              </a:pathLst>
            </a:custGeom>
            <a:solidFill>
              <a:srgbClr val="86799F"/>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87" name="Freeform 130"/>
            <p:cNvSpPr/>
            <p:nvPr/>
          </p:nvSpPr>
          <p:spPr bwMode="auto">
            <a:xfrm>
              <a:off x="3959308" y="4087225"/>
              <a:ext cx="250294" cy="78443"/>
            </a:xfrm>
            <a:custGeom>
              <a:avLst/>
              <a:gdLst/>
              <a:ahLst/>
              <a:cxnLst>
                <a:cxn ang="0">
                  <a:pos x="1" y="0"/>
                </a:cxn>
                <a:cxn ang="0">
                  <a:pos x="0" y="42"/>
                </a:cxn>
                <a:cxn ang="0">
                  <a:pos x="0" y="42"/>
                </a:cxn>
                <a:cxn ang="0">
                  <a:pos x="91" y="56"/>
                </a:cxn>
                <a:cxn ang="0">
                  <a:pos x="137" y="63"/>
                </a:cxn>
                <a:cxn ang="0">
                  <a:pos x="183" y="67"/>
                </a:cxn>
                <a:cxn ang="0">
                  <a:pos x="192" y="33"/>
                </a:cxn>
                <a:cxn ang="0">
                  <a:pos x="192" y="33"/>
                </a:cxn>
                <a:cxn ang="0">
                  <a:pos x="144" y="28"/>
                </a:cxn>
                <a:cxn ang="0">
                  <a:pos x="96" y="19"/>
                </a:cxn>
                <a:cxn ang="0">
                  <a:pos x="49" y="10"/>
                </a:cxn>
                <a:cxn ang="0">
                  <a:pos x="1" y="0"/>
                </a:cxn>
                <a:cxn ang="0">
                  <a:pos x="1" y="0"/>
                </a:cxn>
              </a:cxnLst>
              <a:rect l="0" t="0" r="r" b="b"/>
              <a:pathLst>
                <a:path w="192" h="67">
                  <a:moveTo>
                    <a:pt x="1" y="0"/>
                  </a:moveTo>
                  <a:lnTo>
                    <a:pt x="0" y="42"/>
                  </a:lnTo>
                  <a:lnTo>
                    <a:pt x="0" y="42"/>
                  </a:lnTo>
                  <a:lnTo>
                    <a:pt x="91" y="56"/>
                  </a:lnTo>
                  <a:lnTo>
                    <a:pt x="137" y="63"/>
                  </a:lnTo>
                  <a:lnTo>
                    <a:pt x="183" y="67"/>
                  </a:lnTo>
                  <a:lnTo>
                    <a:pt x="192" y="33"/>
                  </a:lnTo>
                  <a:lnTo>
                    <a:pt x="192" y="33"/>
                  </a:lnTo>
                  <a:lnTo>
                    <a:pt x="144" y="28"/>
                  </a:lnTo>
                  <a:lnTo>
                    <a:pt x="96" y="19"/>
                  </a:lnTo>
                  <a:lnTo>
                    <a:pt x="49" y="10"/>
                  </a:lnTo>
                  <a:lnTo>
                    <a:pt x="1" y="0"/>
                  </a:lnTo>
                  <a:lnTo>
                    <a:pt x="1" y="0"/>
                  </a:lnTo>
                  <a:close/>
                </a:path>
              </a:pathLst>
            </a:custGeom>
            <a:solidFill>
              <a:srgbClr val="FFE89F"/>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88" name="Freeform 131"/>
            <p:cNvSpPr/>
            <p:nvPr/>
          </p:nvSpPr>
          <p:spPr bwMode="auto">
            <a:xfrm>
              <a:off x="3960611" y="4035710"/>
              <a:ext cx="39108" cy="57369"/>
            </a:xfrm>
            <a:custGeom>
              <a:avLst/>
              <a:gdLst/>
              <a:ahLst/>
              <a:cxnLst>
                <a:cxn ang="0">
                  <a:pos x="2" y="0"/>
                </a:cxn>
                <a:cxn ang="0">
                  <a:pos x="0" y="44"/>
                </a:cxn>
                <a:cxn ang="0">
                  <a:pos x="0" y="44"/>
                </a:cxn>
                <a:cxn ang="0">
                  <a:pos x="23" y="49"/>
                </a:cxn>
                <a:cxn ang="0">
                  <a:pos x="30" y="9"/>
                </a:cxn>
                <a:cxn ang="0">
                  <a:pos x="30" y="9"/>
                </a:cxn>
                <a:cxn ang="0">
                  <a:pos x="2" y="0"/>
                </a:cxn>
                <a:cxn ang="0">
                  <a:pos x="2" y="0"/>
                </a:cxn>
              </a:cxnLst>
              <a:rect l="0" t="0" r="r" b="b"/>
              <a:pathLst>
                <a:path w="30" h="49">
                  <a:moveTo>
                    <a:pt x="2" y="0"/>
                  </a:moveTo>
                  <a:lnTo>
                    <a:pt x="0" y="44"/>
                  </a:lnTo>
                  <a:lnTo>
                    <a:pt x="0" y="44"/>
                  </a:lnTo>
                  <a:lnTo>
                    <a:pt x="23" y="49"/>
                  </a:lnTo>
                  <a:lnTo>
                    <a:pt x="30" y="9"/>
                  </a:lnTo>
                  <a:lnTo>
                    <a:pt x="30" y="9"/>
                  </a:lnTo>
                  <a:lnTo>
                    <a:pt x="2" y="0"/>
                  </a:lnTo>
                  <a:lnTo>
                    <a:pt x="2" y="0"/>
                  </a:lnTo>
                  <a:close/>
                </a:path>
              </a:pathLst>
            </a:custGeom>
            <a:solidFill>
              <a:srgbClr val="E35B9F"/>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89" name="Freeform 132"/>
            <p:cNvSpPr/>
            <p:nvPr/>
          </p:nvSpPr>
          <p:spPr bwMode="auto">
            <a:xfrm>
              <a:off x="4029703" y="4054443"/>
              <a:ext cx="44323" cy="51515"/>
            </a:xfrm>
            <a:custGeom>
              <a:avLst/>
              <a:gdLst/>
              <a:ahLst/>
              <a:cxnLst>
                <a:cxn ang="0">
                  <a:pos x="9" y="0"/>
                </a:cxn>
                <a:cxn ang="0">
                  <a:pos x="0" y="40"/>
                </a:cxn>
                <a:cxn ang="0">
                  <a:pos x="0" y="40"/>
                </a:cxn>
                <a:cxn ang="0">
                  <a:pos x="25" y="44"/>
                </a:cxn>
                <a:cxn ang="0">
                  <a:pos x="34" y="7"/>
                </a:cxn>
                <a:cxn ang="0">
                  <a:pos x="34" y="7"/>
                </a:cxn>
                <a:cxn ang="0">
                  <a:pos x="9" y="0"/>
                </a:cxn>
                <a:cxn ang="0">
                  <a:pos x="9" y="0"/>
                </a:cxn>
              </a:cxnLst>
              <a:rect l="0" t="0" r="r" b="b"/>
              <a:pathLst>
                <a:path w="34" h="44">
                  <a:moveTo>
                    <a:pt x="9" y="0"/>
                  </a:moveTo>
                  <a:lnTo>
                    <a:pt x="0" y="40"/>
                  </a:lnTo>
                  <a:lnTo>
                    <a:pt x="0" y="40"/>
                  </a:lnTo>
                  <a:lnTo>
                    <a:pt x="25" y="44"/>
                  </a:lnTo>
                  <a:lnTo>
                    <a:pt x="34" y="7"/>
                  </a:lnTo>
                  <a:lnTo>
                    <a:pt x="34" y="7"/>
                  </a:lnTo>
                  <a:lnTo>
                    <a:pt x="9" y="0"/>
                  </a:lnTo>
                  <a:lnTo>
                    <a:pt x="9" y="0"/>
                  </a:lnTo>
                  <a:close/>
                </a:path>
              </a:pathLst>
            </a:custGeom>
            <a:solidFill>
              <a:srgbClr val="E35B9F"/>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90" name="Freeform 133"/>
            <p:cNvSpPr/>
            <p:nvPr/>
          </p:nvSpPr>
          <p:spPr bwMode="auto">
            <a:xfrm>
              <a:off x="4062293" y="4062638"/>
              <a:ext cx="45626" cy="49173"/>
            </a:xfrm>
            <a:custGeom>
              <a:avLst/>
              <a:gdLst/>
              <a:ahLst/>
              <a:cxnLst>
                <a:cxn ang="0">
                  <a:pos x="9" y="0"/>
                </a:cxn>
                <a:cxn ang="0">
                  <a:pos x="0" y="37"/>
                </a:cxn>
                <a:cxn ang="0">
                  <a:pos x="0" y="37"/>
                </a:cxn>
                <a:cxn ang="0">
                  <a:pos x="28" y="42"/>
                </a:cxn>
                <a:cxn ang="0">
                  <a:pos x="35" y="5"/>
                </a:cxn>
                <a:cxn ang="0">
                  <a:pos x="35" y="5"/>
                </a:cxn>
                <a:cxn ang="0">
                  <a:pos x="9" y="0"/>
                </a:cxn>
                <a:cxn ang="0">
                  <a:pos x="9" y="0"/>
                </a:cxn>
              </a:cxnLst>
              <a:rect l="0" t="0" r="r" b="b"/>
              <a:pathLst>
                <a:path w="35" h="42">
                  <a:moveTo>
                    <a:pt x="9" y="0"/>
                  </a:moveTo>
                  <a:lnTo>
                    <a:pt x="0" y="37"/>
                  </a:lnTo>
                  <a:lnTo>
                    <a:pt x="0" y="37"/>
                  </a:lnTo>
                  <a:lnTo>
                    <a:pt x="28" y="42"/>
                  </a:lnTo>
                  <a:lnTo>
                    <a:pt x="35" y="5"/>
                  </a:lnTo>
                  <a:lnTo>
                    <a:pt x="35" y="5"/>
                  </a:lnTo>
                  <a:lnTo>
                    <a:pt x="9" y="0"/>
                  </a:lnTo>
                  <a:lnTo>
                    <a:pt x="9" y="0"/>
                  </a:lnTo>
                  <a:close/>
                </a:path>
              </a:pathLst>
            </a:custGeom>
            <a:solidFill>
              <a:srgbClr val="86799F"/>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91" name="Freeform 134"/>
            <p:cNvSpPr/>
            <p:nvPr/>
          </p:nvSpPr>
          <p:spPr bwMode="auto">
            <a:xfrm>
              <a:off x="4135296" y="4072005"/>
              <a:ext cx="44323" cy="50344"/>
            </a:xfrm>
            <a:custGeom>
              <a:avLst/>
              <a:gdLst/>
              <a:ahLst/>
              <a:cxnLst>
                <a:cxn ang="0">
                  <a:pos x="7" y="0"/>
                </a:cxn>
                <a:cxn ang="0">
                  <a:pos x="0" y="39"/>
                </a:cxn>
                <a:cxn ang="0">
                  <a:pos x="0" y="39"/>
                </a:cxn>
                <a:cxn ang="0">
                  <a:pos x="23" y="43"/>
                </a:cxn>
                <a:cxn ang="0">
                  <a:pos x="34" y="6"/>
                </a:cxn>
                <a:cxn ang="0">
                  <a:pos x="34" y="6"/>
                </a:cxn>
                <a:cxn ang="0">
                  <a:pos x="7" y="0"/>
                </a:cxn>
                <a:cxn ang="0">
                  <a:pos x="7" y="0"/>
                </a:cxn>
              </a:cxnLst>
              <a:rect l="0" t="0" r="r" b="b"/>
              <a:pathLst>
                <a:path w="34" h="43">
                  <a:moveTo>
                    <a:pt x="7" y="0"/>
                  </a:moveTo>
                  <a:lnTo>
                    <a:pt x="0" y="39"/>
                  </a:lnTo>
                  <a:lnTo>
                    <a:pt x="0" y="39"/>
                  </a:lnTo>
                  <a:lnTo>
                    <a:pt x="23" y="43"/>
                  </a:lnTo>
                  <a:lnTo>
                    <a:pt x="34" y="6"/>
                  </a:lnTo>
                  <a:lnTo>
                    <a:pt x="34" y="6"/>
                  </a:lnTo>
                  <a:lnTo>
                    <a:pt x="7" y="0"/>
                  </a:lnTo>
                  <a:lnTo>
                    <a:pt x="7" y="0"/>
                  </a:lnTo>
                  <a:close/>
                </a:path>
              </a:pathLst>
            </a:custGeom>
            <a:solidFill>
              <a:srgbClr val="86799F"/>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92" name="Freeform 135"/>
            <p:cNvSpPr/>
            <p:nvPr/>
          </p:nvSpPr>
          <p:spPr bwMode="auto">
            <a:xfrm>
              <a:off x="4165279" y="4079029"/>
              <a:ext cx="54752" cy="46832"/>
            </a:xfrm>
            <a:custGeom>
              <a:avLst/>
              <a:gdLst/>
              <a:ahLst/>
              <a:cxnLst>
                <a:cxn ang="0">
                  <a:pos x="42" y="3"/>
                </a:cxn>
                <a:cxn ang="0">
                  <a:pos x="42" y="3"/>
                </a:cxn>
                <a:cxn ang="0">
                  <a:pos x="11" y="0"/>
                </a:cxn>
                <a:cxn ang="0">
                  <a:pos x="0" y="37"/>
                </a:cxn>
                <a:cxn ang="0">
                  <a:pos x="0" y="37"/>
                </a:cxn>
                <a:cxn ang="0">
                  <a:pos x="34" y="40"/>
                </a:cxn>
                <a:cxn ang="0">
                  <a:pos x="42" y="3"/>
                </a:cxn>
              </a:cxnLst>
              <a:rect l="0" t="0" r="r" b="b"/>
              <a:pathLst>
                <a:path w="42" h="40">
                  <a:moveTo>
                    <a:pt x="42" y="3"/>
                  </a:moveTo>
                  <a:lnTo>
                    <a:pt x="42" y="3"/>
                  </a:lnTo>
                  <a:lnTo>
                    <a:pt x="11" y="0"/>
                  </a:lnTo>
                  <a:lnTo>
                    <a:pt x="0" y="37"/>
                  </a:lnTo>
                  <a:lnTo>
                    <a:pt x="0" y="37"/>
                  </a:lnTo>
                  <a:lnTo>
                    <a:pt x="34" y="40"/>
                  </a:lnTo>
                  <a:lnTo>
                    <a:pt x="42" y="3"/>
                  </a:lnTo>
                  <a:close/>
                </a:path>
              </a:pathLst>
            </a:custGeom>
            <a:solidFill>
              <a:srgbClr val="E35B9F"/>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93" name="Freeform 136"/>
            <p:cNvSpPr/>
            <p:nvPr/>
          </p:nvSpPr>
          <p:spPr bwMode="auto">
            <a:xfrm>
              <a:off x="4098794" y="4068492"/>
              <a:ext cx="45626" cy="49173"/>
            </a:xfrm>
            <a:custGeom>
              <a:avLst/>
              <a:gdLst/>
              <a:ahLst/>
              <a:cxnLst>
                <a:cxn ang="0">
                  <a:pos x="7" y="0"/>
                </a:cxn>
                <a:cxn ang="0">
                  <a:pos x="0" y="37"/>
                </a:cxn>
                <a:cxn ang="0">
                  <a:pos x="0" y="37"/>
                </a:cxn>
                <a:cxn ang="0">
                  <a:pos x="28" y="42"/>
                </a:cxn>
                <a:cxn ang="0">
                  <a:pos x="35" y="3"/>
                </a:cxn>
                <a:cxn ang="0">
                  <a:pos x="35" y="3"/>
                </a:cxn>
                <a:cxn ang="0">
                  <a:pos x="7" y="0"/>
                </a:cxn>
                <a:cxn ang="0">
                  <a:pos x="7" y="0"/>
                </a:cxn>
              </a:cxnLst>
              <a:rect l="0" t="0" r="r" b="b"/>
              <a:pathLst>
                <a:path w="35" h="42">
                  <a:moveTo>
                    <a:pt x="7" y="0"/>
                  </a:moveTo>
                  <a:lnTo>
                    <a:pt x="0" y="37"/>
                  </a:lnTo>
                  <a:lnTo>
                    <a:pt x="0" y="37"/>
                  </a:lnTo>
                  <a:lnTo>
                    <a:pt x="28" y="42"/>
                  </a:lnTo>
                  <a:lnTo>
                    <a:pt x="35" y="3"/>
                  </a:lnTo>
                  <a:lnTo>
                    <a:pt x="35" y="3"/>
                  </a:lnTo>
                  <a:lnTo>
                    <a:pt x="7" y="0"/>
                  </a:lnTo>
                  <a:lnTo>
                    <a:pt x="7" y="0"/>
                  </a:lnTo>
                  <a:close/>
                </a:path>
              </a:pathLst>
            </a:custGeom>
            <a:solidFill>
              <a:srgbClr val="E35B9F"/>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94" name="Freeform 137"/>
            <p:cNvSpPr/>
            <p:nvPr/>
          </p:nvSpPr>
          <p:spPr bwMode="auto">
            <a:xfrm>
              <a:off x="3990594" y="4046247"/>
              <a:ext cx="50841" cy="55027"/>
            </a:xfrm>
            <a:custGeom>
              <a:avLst/>
              <a:gdLst/>
              <a:ahLst/>
              <a:cxnLst>
                <a:cxn ang="0">
                  <a:pos x="7" y="0"/>
                </a:cxn>
                <a:cxn ang="0">
                  <a:pos x="0" y="40"/>
                </a:cxn>
                <a:cxn ang="0">
                  <a:pos x="0" y="40"/>
                </a:cxn>
                <a:cxn ang="0">
                  <a:pos x="30" y="47"/>
                </a:cxn>
                <a:cxn ang="0">
                  <a:pos x="39" y="7"/>
                </a:cxn>
                <a:cxn ang="0">
                  <a:pos x="39" y="7"/>
                </a:cxn>
                <a:cxn ang="0">
                  <a:pos x="7" y="0"/>
                </a:cxn>
                <a:cxn ang="0">
                  <a:pos x="7" y="0"/>
                </a:cxn>
              </a:cxnLst>
              <a:rect l="0" t="0" r="r" b="b"/>
              <a:pathLst>
                <a:path w="39" h="47">
                  <a:moveTo>
                    <a:pt x="7" y="0"/>
                  </a:moveTo>
                  <a:lnTo>
                    <a:pt x="0" y="40"/>
                  </a:lnTo>
                  <a:lnTo>
                    <a:pt x="0" y="40"/>
                  </a:lnTo>
                  <a:lnTo>
                    <a:pt x="30" y="47"/>
                  </a:lnTo>
                  <a:lnTo>
                    <a:pt x="39" y="7"/>
                  </a:lnTo>
                  <a:lnTo>
                    <a:pt x="39" y="7"/>
                  </a:lnTo>
                  <a:lnTo>
                    <a:pt x="7" y="0"/>
                  </a:lnTo>
                  <a:lnTo>
                    <a:pt x="7" y="0"/>
                  </a:lnTo>
                  <a:close/>
                </a:path>
              </a:pathLst>
            </a:custGeom>
            <a:solidFill>
              <a:srgbClr val="86799F"/>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95" name="Freeform 138"/>
            <p:cNvSpPr/>
            <p:nvPr/>
          </p:nvSpPr>
          <p:spPr bwMode="auto">
            <a:xfrm>
              <a:off x="4186136" y="4082542"/>
              <a:ext cx="112111" cy="132299"/>
            </a:xfrm>
            <a:custGeom>
              <a:avLst/>
              <a:gdLst/>
              <a:ahLst/>
              <a:cxnLst>
                <a:cxn ang="0">
                  <a:pos x="26" y="0"/>
                </a:cxn>
                <a:cxn ang="0">
                  <a:pos x="0" y="109"/>
                </a:cxn>
                <a:cxn ang="0">
                  <a:pos x="0" y="109"/>
                </a:cxn>
                <a:cxn ang="0">
                  <a:pos x="42" y="111"/>
                </a:cxn>
                <a:cxn ang="0">
                  <a:pos x="85" y="113"/>
                </a:cxn>
                <a:cxn ang="0">
                  <a:pos x="86" y="6"/>
                </a:cxn>
                <a:cxn ang="0">
                  <a:pos x="86" y="6"/>
                </a:cxn>
                <a:cxn ang="0">
                  <a:pos x="26" y="0"/>
                </a:cxn>
                <a:cxn ang="0">
                  <a:pos x="26" y="0"/>
                </a:cxn>
              </a:cxnLst>
              <a:rect l="0" t="0" r="r" b="b"/>
              <a:pathLst>
                <a:path w="86" h="113">
                  <a:moveTo>
                    <a:pt x="26" y="0"/>
                  </a:moveTo>
                  <a:lnTo>
                    <a:pt x="0" y="109"/>
                  </a:lnTo>
                  <a:lnTo>
                    <a:pt x="0" y="109"/>
                  </a:lnTo>
                  <a:lnTo>
                    <a:pt x="42" y="111"/>
                  </a:lnTo>
                  <a:lnTo>
                    <a:pt x="85" y="113"/>
                  </a:lnTo>
                  <a:lnTo>
                    <a:pt x="86" y="6"/>
                  </a:lnTo>
                  <a:lnTo>
                    <a:pt x="86" y="6"/>
                  </a:lnTo>
                  <a:lnTo>
                    <a:pt x="26" y="0"/>
                  </a:lnTo>
                  <a:lnTo>
                    <a:pt x="26" y="0"/>
                  </a:lnTo>
                  <a:close/>
                </a:path>
              </a:pathLst>
            </a:custGeom>
            <a:solidFill>
              <a:srgbClr val="723F35"/>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96" name="Freeform 139"/>
            <p:cNvSpPr/>
            <p:nvPr/>
          </p:nvSpPr>
          <p:spPr bwMode="auto">
            <a:xfrm>
              <a:off x="4493789" y="4090737"/>
              <a:ext cx="5214" cy="2342"/>
            </a:xfrm>
            <a:custGeom>
              <a:avLst/>
              <a:gdLst/>
              <a:ahLst/>
              <a:cxnLst>
                <a:cxn ang="0">
                  <a:pos x="4" y="0"/>
                </a:cxn>
                <a:cxn ang="0">
                  <a:pos x="4" y="0"/>
                </a:cxn>
                <a:cxn ang="0">
                  <a:pos x="0" y="0"/>
                </a:cxn>
                <a:cxn ang="0">
                  <a:pos x="2" y="2"/>
                </a:cxn>
                <a:cxn ang="0">
                  <a:pos x="4" y="0"/>
                </a:cxn>
              </a:cxnLst>
              <a:rect l="0" t="0" r="r" b="b"/>
              <a:pathLst>
                <a:path w="4" h="2">
                  <a:moveTo>
                    <a:pt x="4" y="0"/>
                  </a:moveTo>
                  <a:lnTo>
                    <a:pt x="4" y="0"/>
                  </a:lnTo>
                  <a:lnTo>
                    <a:pt x="0" y="0"/>
                  </a:lnTo>
                  <a:lnTo>
                    <a:pt x="2" y="2"/>
                  </a:lnTo>
                  <a:lnTo>
                    <a:pt x="4" y="0"/>
                  </a:lnTo>
                  <a:close/>
                </a:path>
              </a:pathLst>
            </a:custGeom>
            <a:solidFill>
              <a:srgbClr val="F27735"/>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97" name="Freeform 140"/>
            <p:cNvSpPr/>
            <p:nvPr/>
          </p:nvSpPr>
          <p:spPr bwMode="auto">
            <a:xfrm>
              <a:off x="4496397" y="4076688"/>
              <a:ext cx="156434" cy="121762"/>
            </a:xfrm>
            <a:custGeom>
              <a:avLst/>
              <a:gdLst/>
              <a:ahLst/>
              <a:cxnLst>
                <a:cxn ang="0">
                  <a:pos x="2" y="12"/>
                </a:cxn>
                <a:cxn ang="0">
                  <a:pos x="0" y="14"/>
                </a:cxn>
                <a:cxn ang="0">
                  <a:pos x="116" y="104"/>
                </a:cxn>
                <a:cxn ang="0">
                  <a:pos x="120" y="0"/>
                </a:cxn>
                <a:cxn ang="0">
                  <a:pos x="120" y="0"/>
                </a:cxn>
                <a:cxn ang="0">
                  <a:pos x="60" y="7"/>
                </a:cxn>
                <a:cxn ang="0">
                  <a:pos x="2" y="12"/>
                </a:cxn>
                <a:cxn ang="0">
                  <a:pos x="2" y="12"/>
                </a:cxn>
              </a:cxnLst>
              <a:rect l="0" t="0" r="r" b="b"/>
              <a:pathLst>
                <a:path w="120" h="104">
                  <a:moveTo>
                    <a:pt x="2" y="12"/>
                  </a:moveTo>
                  <a:lnTo>
                    <a:pt x="0" y="14"/>
                  </a:lnTo>
                  <a:lnTo>
                    <a:pt x="116" y="104"/>
                  </a:lnTo>
                  <a:lnTo>
                    <a:pt x="120" y="0"/>
                  </a:lnTo>
                  <a:lnTo>
                    <a:pt x="120" y="0"/>
                  </a:lnTo>
                  <a:lnTo>
                    <a:pt x="60" y="7"/>
                  </a:lnTo>
                  <a:lnTo>
                    <a:pt x="2" y="12"/>
                  </a:lnTo>
                  <a:lnTo>
                    <a:pt x="2" y="12"/>
                  </a:lnTo>
                  <a:close/>
                </a:path>
              </a:pathLst>
            </a:custGeom>
            <a:solidFill>
              <a:srgbClr val="7E5D95"/>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98" name="Freeform 141"/>
            <p:cNvSpPr/>
            <p:nvPr/>
          </p:nvSpPr>
          <p:spPr bwMode="auto">
            <a:xfrm>
              <a:off x="4303462" y="4089567"/>
              <a:ext cx="192935" cy="120591"/>
            </a:xfrm>
            <a:custGeom>
              <a:avLst/>
              <a:gdLst/>
              <a:ahLst/>
              <a:cxnLst>
                <a:cxn ang="0">
                  <a:pos x="148" y="3"/>
                </a:cxn>
                <a:cxn ang="0">
                  <a:pos x="146" y="1"/>
                </a:cxn>
                <a:cxn ang="0">
                  <a:pos x="146" y="1"/>
                </a:cxn>
                <a:cxn ang="0">
                  <a:pos x="107" y="1"/>
                </a:cxn>
                <a:cxn ang="0">
                  <a:pos x="72" y="3"/>
                </a:cxn>
                <a:cxn ang="0">
                  <a:pos x="0" y="0"/>
                </a:cxn>
                <a:cxn ang="0">
                  <a:pos x="118" y="103"/>
                </a:cxn>
                <a:cxn ang="0">
                  <a:pos x="148" y="3"/>
                </a:cxn>
              </a:cxnLst>
              <a:rect l="0" t="0" r="r" b="b"/>
              <a:pathLst>
                <a:path w="148" h="103">
                  <a:moveTo>
                    <a:pt x="148" y="3"/>
                  </a:moveTo>
                  <a:lnTo>
                    <a:pt x="146" y="1"/>
                  </a:lnTo>
                  <a:lnTo>
                    <a:pt x="146" y="1"/>
                  </a:lnTo>
                  <a:lnTo>
                    <a:pt x="107" y="1"/>
                  </a:lnTo>
                  <a:lnTo>
                    <a:pt x="72" y="3"/>
                  </a:lnTo>
                  <a:lnTo>
                    <a:pt x="0" y="0"/>
                  </a:lnTo>
                  <a:lnTo>
                    <a:pt x="118" y="103"/>
                  </a:lnTo>
                  <a:lnTo>
                    <a:pt x="148" y="3"/>
                  </a:lnTo>
                  <a:close/>
                </a:path>
              </a:pathLst>
            </a:custGeom>
            <a:solidFill>
              <a:srgbClr val="F2C035"/>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399" name="Freeform 142"/>
            <p:cNvSpPr/>
            <p:nvPr/>
          </p:nvSpPr>
          <p:spPr bwMode="auto">
            <a:xfrm>
              <a:off x="4296944" y="4089567"/>
              <a:ext cx="160345" cy="125274"/>
            </a:xfrm>
            <a:custGeom>
              <a:avLst/>
              <a:gdLst/>
              <a:ahLst/>
              <a:cxnLst>
                <a:cxn ang="0">
                  <a:pos x="5" y="0"/>
                </a:cxn>
                <a:cxn ang="0">
                  <a:pos x="5" y="0"/>
                </a:cxn>
                <a:cxn ang="0">
                  <a:pos x="1" y="0"/>
                </a:cxn>
                <a:cxn ang="0">
                  <a:pos x="0" y="107"/>
                </a:cxn>
                <a:cxn ang="0">
                  <a:pos x="0" y="107"/>
                </a:cxn>
                <a:cxn ang="0">
                  <a:pos x="61" y="107"/>
                </a:cxn>
                <a:cxn ang="0">
                  <a:pos x="123" y="107"/>
                </a:cxn>
                <a:cxn ang="0">
                  <a:pos x="123" y="103"/>
                </a:cxn>
                <a:cxn ang="0">
                  <a:pos x="5" y="0"/>
                </a:cxn>
              </a:cxnLst>
              <a:rect l="0" t="0" r="r" b="b"/>
              <a:pathLst>
                <a:path w="123" h="107">
                  <a:moveTo>
                    <a:pt x="5" y="0"/>
                  </a:moveTo>
                  <a:lnTo>
                    <a:pt x="5" y="0"/>
                  </a:lnTo>
                  <a:lnTo>
                    <a:pt x="1" y="0"/>
                  </a:lnTo>
                  <a:lnTo>
                    <a:pt x="0" y="107"/>
                  </a:lnTo>
                  <a:lnTo>
                    <a:pt x="0" y="107"/>
                  </a:lnTo>
                  <a:lnTo>
                    <a:pt x="61" y="107"/>
                  </a:lnTo>
                  <a:lnTo>
                    <a:pt x="123" y="107"/>
                  </a:lnTo>
                  <a:lnTo>
                    <a:pt x="123" y="103"/>
                  </a:lnTo>
                  <a:lnTo>
                    <a:pt x="5" y="0"/>
                  </a:lnTo>
                  <a:close/>
                </a:path>
              </a:pathLst>
            </a:custGeom>
            <a:solidFill>
              <a:srgbClr val="629A9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00" name="Freeform 143"/>
            <p:cNvSpPr/>
            <p:nvPr/>
          </p:nvSpPr>
          <p:spPr bwMode="auto">
            <a:xfrm>
              <a:off x="4457288" y="4210158"/>
              <a:ext cx="2607" cy="4683"/>
            </a:xfrm>
            <a:custGeom>
              <a:avLst/>
              <a:gdLst/>
              <a:ahLst/>
              <a:cxnLst>
                <a:cxn ang="0">
                  <a:pos x="0" y="4"/>
                </a:cxn>
                <a:cxn ang="0">
                  <a:pos x="0" y="4"/>
                </a:cxn>
                <a:cxn ang="0">
                  <a:pos x="2" y="4"/>
                </a:cxn>
                <a:cxn ang="0">
                  <a:pos x="0" y="0"/>
                </a:cxn>
                <a:cxn ang="0">
                  <a:pos x="0" y="4"/>
                </a:cxn>
              </a:cxnLst>
              <a:rect l="0" t="0" r="r" b="b"/>
              <a:pathLst>
                <a:path w="2" h="4">
                  <a:moveTo>
                    <a:pt x="0" y="4"/>
                  </a:moveTo>
                  <a:lnTo>
                    <a:pt x="0" y="4"/>
                  </a:lnTo>
                  <a:lnTo>
                    <a:pt x="2" y="4"/>
                  </a:lnTo>
                  <a:lnTo>
                    <a:pt x="0" y="0"/>
                  </a:lnTo>
                  <a:lnTo>
                    <a:pt x="0" y="4"/>
                  </a:lnTo>
                  <a:close/>
                </a:path>
              </a:pathLst>
            </a:custGeom>
            <a:solidFill>
              <a:srgbClr val="F27735"/>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01" name="Freeform 144"/>
            <p:cNvSpPr/>
            <p:nvPr/>
          </p:nvSpPr>
          <p:spPr bwMode="auto">
            <a:xfrm>
              <a:off x="4457288" y="4093079"/>
              <a:ext cx="190328" cy="121762"/>
            </a:xfrm>
            <a:custGeom>
              <a:avLst/>
              <a:gdLst/>
              <a:ahLst/>
              <a:cxnLst>
                <a:cxn ang="0">
                  <a:pos x="146" y="90"/>
                </a:cxn>
                <a:cxn ang="0">
                  <a:pos x="30" y="0"/>
                </a:cxn>
                <a:cxn ang="0">
                  <a:pos x="0" y="100"/>
                </a:cxn>
                <a:cxn ang="0">
                  <a:pos x="2" y="104"/>
                </a:cxn>
                <a:cxn ang="0">
                  <a:pos x="2" y="104"/>
                </a:cxn>
                <a:cxn ang="0">
                  <a:pos x="76" y="99"/>
                </a:cxn>
                <a:cxn ang="0">
                  <a:pos x="146" y="93"/>
                </a:cxn>
                <a:cxn ang="0">
                  <a:pos x="146" y="90"/>
                </a:cxn>
              </a:cxnLst>
              <a:rect l="0" t="0" r="r" b="b"/>
              <a:pathLst>
                <a:path w="146" h="104">
                  <a:moveTo>
                    <a:pt x="146" y="90"/>
                  </a:moveTo>
                  <a:lnTo>
                    <a:pt x="30" y="0"/>
                  </a:lnTo>
                  <a:lnTo>
                    <a:pt x="0" y="100"/>
                  </a:lnTo>
                  <a:lnTo>
                    <a:pt x="2" y="104"/>
                  </a:lnTo>
                  <a:lnTo>
                    <a:pt x="2" y="104"/>
                  </a:lnTo>
                  <a:lnTo>
                    <a:pt x="76" y="99"/>
                  </a:lnTo>
                  <a:lnTo>
                    <a:pt x="146" y="93"/>
                  </a:lnTo>
                  <a:lnTo>
                    <a:pt x="146" y="90"/>
                  </a:lnTo>
                  <a:close/>
                </a:path>
              </a:pathLst>
            </a:custGeom>
            <a:solidFill>
              <a:srgbClr val="F27735"/>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02" name="Freeform 145"/>
            <p:cNvSpPr/>
            <p:nvPr/>
          </p:nvSpPr>
          <p:spPr bwMode="auto">
            <a:xfrm>
              <a:off x="4647616" y="4047418"/>
              <a:ext cx="213793" cy="154544"/>
            </a:xfrm>
            <a:custGeom>
              <a:avLst/>
              <a:gdLst/>
              <a:ahLst/>
              <a:cxnLst>
                <a:cxn ang="0">
                  <a:pos x="4" y="25"/>
                </a:cxn>
                <a:cxn ang="0">
                  <a:pos x="0" y="132"/>
                </a:cxn>
                <a:cxn ang="0">
                  <a:pos x="0" y="132"/>
                </a:cxn>
                <a:cxn ang="0">
                  <a:pos x="85" y="120"/>
                </a:cxn>
                <a:cxn ang="0">
                  <a:pos x="164" y="108"/>
                </a:cxn>
                <a:cxn ang="0">
                  <a:pos x="136" y="0"/>
                </a:cxn>
                <a:cxn ang="0">
                  <a:pos x="136" y="0"/>
                </a:cxn>
                <a:cxn ang="0">
                  <a:pos x="69" y="14"/>
                </a:cxn>
                <a:cxn ang="0">
                  <a:pos x="4" y="25"/>
                </a:cxn>
                <a:cxn ang="0">
                  <a:pos x="4" y="25"/>
                </a:cxn>
              </a:cxnLst>
              <a:rect l="0" t="0" r="r" b="b"/>
              <a:pathLst>
                <a:path w="164" h="132">
                  <a:moveTo>
                    <a:pt x="4" y="25"/>
                  </a:moveTo>
                  <a:lnTo>
                    <a:pt x="0" y="132"/>
                  </a:lnTo>
                  <a:lnTo>
                    <a:pt x="0" y="132"/>
                  </a:lnTo>
                  <a:lnTo>
                    <a:pt x="85" y="120"/>
                  </a:lnTo>
                  <a:lnTo>
                    <a:pt x="164" y="108"/>
                  </a:lnTo>
                  <a:lnTo>
                    <a:pt x="136" y="0"/>
                  </a:lnTo>
                  <a:lnTo>
                    <a:pt x="136" y="0"/>
                  </a:lnTo>
                  <a:lnTo>
                    <a:pt x="69" y="14"/>
                  </a:lnTo>
                  <a:lnTo>
                    <a:pt x="4" y="25"/>
                  </a:lnTo>
                  <a:lnTo>
                    <a:pt x="4" y="25"/>
                  </a:lnTo>
                  <a:close/>
                </a:path>
              </a:pathLst>
            </a:custGeom>
            <a:solidFill>
              <a:srgbClr val="71938B"/>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03" name="Freeform 146"/>
            <p:cNvSpPr/>
            <p:nvPr/>
          </p:nvSpPr>
          <p:spPr bwMode="auto">
            <a:xfrm>
              <a:off x="4824907" y="4043906"/>
              <a:ext cx="15643" cy="55027"/>
            </a:xfrm>
            <a:custGeom>
              <a:avLst/>
              <a:gdLst/>
              <a:ahLst/>
              <a:cxnLst>
                <a:cxn ang="0">
                  <a:pos x="0" y="3"/>
                </a:cxn>
                <a:cxn ang="0">
                  <a:pos x="12" y="47"/>
                </a:cxn>
                <a:cxn ang="0">
                  <a:pos x="12" y="0"/>
                </a:cxn>
                <a:cxn ang="0">
                  <a:pos x="12" y="0"/>
                </a:cxn>
                <a:cxn ang="0">
                  <a:pos x="0" y="3"/>
                </a:cxn>
                <a:cxn ang="0">
                  <a:pos x="0" y="3"/>
                </a:cxn>
              </a:cxnLst>
              <a:rect l="0" t="0" r="r" b="b"/>
              <a:pathLst>
                <a:path w="12" h="47">
                  <a:moveTo>
                    <a:pt x="0" y="3"/>
                  </a:moveTo>
                  <a:lnTo>
                    <a:pt x="12" y="47"/>
                  </a:lnTo>
                  <a:lnTo>
                    <a:pt x="12" y="0"/>
                  </a:lnTo>
                  <a:lnTo>
                    <a:pt x="12" y="0"/>
                  </a:lnTo>
                  <a:lnTo>
                    <a:pt x="0" y="3"/>
                  </a:lnTo>
                  <a:lnTo>
                    <a:pt x="0" y="3"/>
                  </a:lnTo>
                  <a:close/>
                </a:path>
              </a:pathLst>
            </a:custGeom>
            <a:solidFill>
              <a:srgbClr val="C0742B"/>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04" name="Freeform 147"/>
            <p:cNvSpPr/>
            <p:nvPr/>
          </p:nvSpPr>
          <p:spPr bwMode="auto">
            <a:xfrm>
              <a:off x="4840551" y="4039223"/>
              <a:ext cx="18251" cy="124104"/>
            </a:xfrm>
            <a:custGeom>
              <a:avLst/>
              <a:gdLst/>
              <a:ahLst/>
              <a:cxnLst>
                <a:cxn ang="0">
                  <a:pos x="0" y="4"/>
                </a:cxn>
                <a:cxn ang="0">
                  <a:pos x="0" y="51"/>
                </a:cxn>
                <a:cxn ang="0">
                  <a:pos x="14" y="106"/>
                </a:cxn>
                <a:cxn ang="0">
                  <a:pos x="14" y="0"/>
                </a:cxn>
                <a:cxn ang="0">
                  <a:pos x="14" y="0"/>
                </a:cxn>
                <a:cxn ang="0">
                  <a:pos x="0" y="4"/>
                </a:cxn>
                <a:cxn ang="0">
                  <a:pos x="0" y="4"/>
                </a:cxn>
              </a:cxnLst>
              <a:rect l="0" t="0" r="r" b="b"/>
              <a:pathLst>
                <a:path w="14" h="106">
                  <a:moveTo>
                    <a:pt x="0" y="4"/>
                  </a:moveTo>
                  <a:lnTo>
                    <a:pt x="0" y="51"/>
                  </a:lnTo>
                  <a:lnTo>
                    <a:pt x="14" y="106"/>
                  </a:lnTo>
                  <a:lnTo>
                    <a:pt x="14" y="0"/>
                  </a:lnTo>
                  <a:lnTo>
                    <a:pt x="14" y="0"/>
                  </a:lnTo>
                  <a:lnTo>
                    <a:pt x="0" y="4"/>
                  </a:lnTo>
                  <a:lnTo>
                    <a:pt x="0" y="4"/>
                  </a:lnTo>
                  <a:close/>
                </a:path>
              </a:pathLst>
            </a:custGeom>
            <a:solidFill>
              <a:srgbClr val="A2CDC2"/>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05" name="Freeform 148"/>
            <p:cNvSpPr/>
            <p:nvPr/>
          </p:nvSpPr>
          <p:spPr bwMode="auto">
            <a:xfrm>
              <a:off x="4858801" y="4035710"/>
              <a:ext cx="23465" cy="138153"/>
            </a:xfrm>
            <a:custGeom>
              <a:avLst/>
              <a:gdLst/>
              <a:ahLst/>
              <a:cxnLst>
                <a:cxn ang="0">
                  <a:pos x="0" y="3"/>
                </a:cxn>
                <a:cxn ang="0">
                  <a:pos x="0" y="109"/>
                </a:cxn>
                <a:cxn ang="0">
                  <a:pos x="2" y="118"/>
                </a:cxn>
                <a:cxn ang="0">
                  <a:pos x="2" y="118"/>
                </a:cxn>
                <a:cxn ang="0">
                  <a:pos x="18" y="114"/>
                </a:cxn>
                <a:cxn ang="0">
                  <a:pos x="18" y="0"/>
                </a:cxn>
                <a:cxn ang="0">
                  <a:pos x="18" y="0"/>
                </a:cxn>
                <a:cxn ang="0">
                  <a:pos x="0" y="3"/>
                </a:cxn>
                <a:cxn ang="0">
                  <a:pos x="0" y="3"/>
                </a:cxn>
              </a:cxnLst>
              <a:rect l="0" t="0" r="r" b="b"/>
              <a:pathLst>
                <a:path w="18" h="118">
                  <a:moveTo>
                    <a:pt x="0" y="3"/>
                  </a:moveTo>
                  <a:lnTo>
                    <a:pt x="0" y="109"/>
                  </a:lnTo>
                  <a:lnTo>
                    <a:pt x="2" y="118"/>
                  </a:lnTo>
                  <a:lnTo>
                    <a:pt x="2" y="118"/>
                  </a:lnTo>
                  <a:lnTo>
                    <a:pt x="18" y="114"/>
                  </a:lnTo>
                  <a:lnTo>
                    <a:pt x="18" y="0"/>
                  </a:lnTo>
                  <a:lnTo>
                    <a:pt x="18" y="0"/>
                  </a:lnTo>
                  <a:lnTo>
                    <a:pt x="0" y="3"/>
                  </a:lnTo>
                  <a:lnTo>
                    <a:pt x="0" y="3"/>
                  </a:lnTo>
                  <a:close/>
                </a:path>
              </a:pathLst>
            </a:custGeom>
            <a:solidFill>
              <a:srgbClr val="C0742B"/>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06" name="Freeform 149"/>
            <p:cNvSpPr/>
            <p:nvPr/>
          </p:nvSpPr>
          <p:spPr bwMode="auto">
            <a:xfrm>
              <a:off x="4897910" y="4025173"/>
              <a:ext cx="18251" cy="141665"/>
            </a:xfrm>
            <a:custGeom>
              <a:avLst/>
              <a:gdLst/>
              <a:ahLst/>
              <a:cxnLst>
                <a:cxn ang="0">
                  <a:pos x="13" y="2"/>
                </a:cxn>
                <a:cxn ang="0">
                  <a:pos x="13" y="2"/>
                </a:cxn>
                <a:cxn ang="0">
                  <a:pos x="0" y="5"/>
                </a:cxn>
                <a:cxn ang="0">
                  <a:pos x="0" y="121"/>
                </a:cxn>
                <a:cxn ang="0">
                  <a:pos x="0" y="121"/>
                </a:cxn>
                <a:cxn ang="0">
                  <a:pos x="14" y="118"/>
                </a:cxn>
                <a:cxn ang="0">
                  <a:pos x="14" y="0"/>
                </a:cxn>
                <a:cxn ang="0">
                  <a:pos x="13" y="2"/>
                </a:cxn>
              </a:cxnLst>
              <a:rect l="0" t="0" r="r" b="b"/>
              <a:pathLst>
                <a:path w="14" h="121">
                  <a:moveTo>
                    <a:pt x="13" y="2"/>
                  </a:moveTo>
                  <a:lnTo>
                    <a:pt x="13" y="2"/>
                  </a:lnTo>
                  <a:lnTo>
                    <a:pt x="0" y="5"/>
                  </a:lnTo>
                  <a:lnTo>
                    <a:pt x="0" y="121"/>
                  </a:lnTo>
                  <a:lnTo>
                    <a:pt x="0" y="121"/>
                  </a:lnTo>
                  <a:lnTo>
                    <a:pt x="14" y="118"/>
                  </a:lnTo>
                  <a:lnTo>
                    <a:pt x="14" y="0"/>
                  </a:lnTo>
                  <a:lnTo>
                    <a:pt x="13" y="2"/>
                  </a:lnTo>
                  <a:close/>
                </a:path>
              </a:pathLst>
            </a:custGeom>
            <a:solidFill>
              <a:srgbClr val="C0742B"/>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07" name="Freeform 150"/>
            <p:cNvSpPr/>
            <p:nvPr/>
          </p:nvSpPr>
          <p:spPr bwMode="auto">
            <a:xfrm>
              <a:off x="4916160" y="4020490"/>
              <a:ext cx="16947" cy="142836"/>
            </a:xfrm>
            <a:custGeom>
              <a:avLst/>
              <a:gdLst/>
              <a:ahLst/>
              <a:cxnLst>
                <a:cxn ang="0">
                  <a:pos x="0" y="4"/>
                </a:cxn>
                <a:cxn ang="0">
                  <a:pos x="0" y="122"/>
                </a:cxn>
                <a:cxn ang="0">
                  <a:pos x="0" y="122"/>
                </a:cxn>
                <a:cxn ang="0">
                  <a:pos x="13" y="118"/>
                </a:cxn>
                <a:cxn ang="0">
                  <a:pos x="13" y="0"/>
                </a:cxn>
                <a:cxn ang="0">
                  <a:pos x="13" y="0"/>
                </a:cxn>
                <a:cxn ang="0">
                  <a:pos x="0" y="4"/>
                </a:cxn>
                <a:cxn ang="0">
                  <a:pos x="0" y="4"/>
                </a:cxn>
              </a:cxnLst>
              <a:rect l="0" t="0" r="r" b="b"/>
              <a:pathLst>
                <a:path w="13" h="122">
                  <a:moveTo>
                    <a:pt x="0" y="4"/>
                  </a:moveTo>
                  <a:lnTo>
                    <a:pt x="0" y="122"/>
                  </a:lnTo>
                  <a:lnTo>
                    <a:pt x="0" y="122"/>
                  </a:lnTo>
                  <a:lnTo>
                    <a:pt x="13" y="118"/>
                  </a:lnTo>
                  <a:lnTo>
                    <a:pt x="13" y="0"/>
                  </a:lnTo>
                  <a:lnTo>
                    <a:pt x="13" y="0"/>
                  </a:lnTo>
                  <a:lnTo>
                    <a:pt x="0" y="4"/>
                  </a:lnTo>
                  <a:lnTo>
                    <a:pt x="0" y="4"/>
                  </a:lnTo>
                  <a:close/>
                </a:path>
              </a:pathLst>
            </a:custGeom>
            <a:solidFill>
              <a:srgbClr val="A2CDC2"/>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08" name="Freeform 151"/>
            <p:cNvSpPr/>
            <p:nvPr/>
          </p:nvSpPr>
          <p:spPr bwMode="auto">
            <a:xfrm>
              <a:off x="4933107" y="4016978"/>
              <a:ext cx="18251" cy="141665"/>
            </a:xfrm>
            <a:custGeom>
              <a:avLst/>
              <a:gdLst/>
              <a:ahLst/>
              <a:cxnLst>
                <a:cxn ang="0">
                  <a:pos x="0" y="3"/>
                </a:cxn>
                <a:cxn ang="0">
                  <a:pos x="0" y="121"/>
                </a:cxn>
                <a:cxn ang="0">
                  <a:pos x="0" y="121"/>
                </a:cxn>
                <a:cxn ang="0">
                  <a:pos x="14" y="120"/>
                </a:cxn>
                <a:cxn ang="0">
                  <a:pos x="14" y="0"/>
                </a:cxn>
                <a:cxn ang="0">
                  <a:pos x="14" y="0"/>
                </a:cxn>
                <a:cxn ang="0">
                  <a:pos x="0" y="3"/>
                </a:cxn>
                <a:cxn ang="0">
                  <a:pos x="0" y="3"/>
                </a:cxn>
              </a:cxnLst>
              <a:rect l="0" t="0" r="r" b="b"/>
              <a:pathLst>
                <a:path w="14" h="121">
                  <a:moveTo>
                    <a:pt x="0" y="3"/>
                  </a:moveTo>
                  <a:lnTo>
                    <a:pt x="0" y="121"/>
                  </a:lnTo>
                  <a:lnTo>
                    <a:pt x="0" y="121"/>
                  </a:lnTo>
                  <a:lnTo>
                    <a:pt x="14" y="120"/>
                  </a:lnTo>
                  <a:lnTo>
                    <a:pt x="14" y="0"/>
                  </a:lnTo>
                  <a:lnTo>
                    <a:pt x="14" y="0"/>
                  </a:lnTo>
                  <a:lnTo>
                    <a:pt x="0" y="3"/>
                  </a:lnTo>
                  <a:lnTo>
                    <a:pt x="0" y="3"/>
                  </a:lnTo>
                  <a:close/>
                </a:path>
              </a:pathLst>
            </a:custGeom>
            <a:solidFill>
              <a:srgbClr val="C0742B"/>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09" name="Freeform 152"/>
            <p:cNvSpPr/>
            <p:nvPr/>
          </p:nvSpPr>
          <p:spPr bwMode="auto">
            <a:xfrm>
              <a:off x="4969608" y="4004099"/>
              <a:ext cx="20858" cy="148690"/>
            </a:xfrm>
            <a:custGeom>
              <a:avLst/>
              <a:gdLst/>
              <a:ahLst/>
              <a:cxnLst>
                <a:cxn ang="0">
                  <a:pos x="0" y="6"/>
                </a:cxn>
                <a:cxn ang="0">
                  <a:pos x="0" y="127"/>
                </a:cxn>
                <a:cxn ang="0">
                  <a:pos x="0" y="127"/>
                </a:cxn>
                <a:cxn ang="0">
                  <a:pos x="16" y="124"/>
                </a:cxn>
                <a:cxn ang="0">
                  <a:pos x="16" y="0"/>
                </a:cxn>
                <a:cxn ang="0">
                  <a:pos x="16" y="0"/>
                </a:cxn>
                <a:cxn ang="0">
                  <a:pos x="0" y="6"/>
                </a:cxn>
                <a:cxn ang="0">
                  <a:pos x="0" y="6"/>
                </a:cxn>
              </a:cxnLst>
              <a:rect l="0" t="0" r="r" b="b"/>
              <a:pathLst>
                <a:path w="16" h="127">
                  <a:moveTo>
                    <a:pt x="0" y="6"/>
                  </a:moveTo>
                  <a:lnTo>
                    <a:pt x="0" y="127"/>
                  </a:lnTo>
                  <a:lnTo>
                    <a:pt x="0" y="127"/>
                  </a:lnTo>
                  <a:lnTo>
                    <a:pt x="16" y="124"/>
                  </a:lnTo>
                  <a:lnTo>
                    <a:pt x="16" y="0"/>
                  </a:lnTo>
                  <a:lnTo>
                    <a:pt x="16" y="0"/>
                  </a:lnTo>
                  <a:lnTo>
                    <a:pt x="0" y="6"/>
                  </a:lnTo>
                  <a:lnTo>
                    <a:pt x="0" y="6"/>
                  </a:lnTo>
                  <a:close/>
                </a:path>
              </a:pathLst>
            </a:custGeom>
            <a:solidFill>
              <a:srgbClr val="C0742B"/>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10" name="Freeform 153"/>
            <p:cNvSpPr/>
            <p:nvPr/>
          </p:nvSpPr>
          <p:spPr bwMode="auto">
            <a:xfrm>
              <a:off x="5011324" y="3993562"/>
              <a:ext cx="13036" cy="148690"/>
            </a:xfrm>
            <a:custGeom>
              <a:avLst/>
              <a:gdLst/>
              <a:ahLst/>
              <a:cxnLst>
                <a:cxn ang="0">
                  <a:pos x="0" y="4"/>
                </a:cxn>
                <a:cxn ang="0">
                  <a:pos x="0" y="127"/>
                </a:cxn>
                <a:cxn ang="0">
                  <a:pos x="0" y="127"/>
                </a:cxn>
                <a:cxn ang="0">
                  <a:pos x="10" y="126"/>
                </a:cxn>
                <a:cxn ang="0">
                  <a:pos x="10" y="0"/>
                </a:cxn>
                <a:cxn ang="0">
                  <a:pos x="10" y="0"/>
                </a:cxn>
                <a:cxn ang="0">
                  <a:pos x="0" y="4"/>
                </a:cxn>
                <a:cxn ang="0">
                  <a:pos x="0" y="4"/>
                </a:cxn>
              </a:cxnLst>
              <a:rect l="0" t="0" r="r" b="b"/>
              <a:pathLst>
                <a:path w="10" h="127">
                  <a:moveTo>
                    <a:pt x="0" y="4"/>
                  </a:moveTo>
                  <a:lnTo>
                    <a:pt x="0" y="127"/>
                  </a:lnTo>
                  <a:lnTo>
                    <a:pt x="0" y="127"/>
                  </a:lnTo>
                  <a:lnTo>
                    <a:pt x="10" y="126"/>
                  </a:lnTo>
                  <a:lnTo>
                    <a:pt x="10" y="0"/>
                  </a:lnTo>
                  <a:lnTo>
                    <a:pt x="10" y="0"/>
                  </a:lnTo>
                  <a:lnTo>
                    <a:pt x="0" y="4"/>
                  </a:lnTo>
                  <a:lnTo>
                    <a:pt x="0" y="4"/>
                  </a:lnTo>
                  <a:close/>
                </a:path>
              </a:pathLst>
            </a:custGeom>
            <a:solidFill>
              <a:srgbClr val="C0742B"/>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11" name="Freeform 154"/>
            <p:cNvSpPr/>
            <p:nvPr/>
          </p:nvSpPr>
          <p:spPr bwMode="auto">
            <a:xfrm>
              <a:off x="5024360" y="3987708"/>
              <a:ext cx="18251" cy="153373"/>
            </a:xfrm>
            <a:custGeom>
              <a:avLst/>
              <a:gdLst/>
              <a:ahLst/>
              <a:cxnLst>
                <a:cxn ang="0">
                  <a:pos x="0" y="5"/>
                </a:cxn>
                <a:cxn ang="0">
                  <a:pos x="0" y="131"/>
                </a:cxn>
                <a:cxn ang="0">
                  <a:pos x="0" y="131"/>
                </a:cxn>
                <a:cxn ang="0">
                  <a:pos x="14" y="127"/>
                </a:cxn>
                <a:cxn ang="0">
                  <a:pos x="14" y="0"/>
                </a:cxn>
                <a:cxn ang="0">
                  <a:pos x="14" y="0"/>
                </a:cxn>
                <a:cxn ang="0">
                  <a:pos x="0" y="5"/>
                </a:cxn>
                <a:cxn ang="0">
                  <a:pos x="0" y="5"/>
                </a:cxn>
              </a:cxnLst>
              <a:rect l="0" t="0" r="r" b="b"/>
              <a:pathLst>
                <a:path w="14" h="131">
                  <a:moveTo>
                    <a:pt x="0" y="5"/>
                  </a:moveTo>
                  <a:lnTo>
                    <a:pt x="0" y="131"/>
                  </a:lnTo>
                  <a:lnTo>
                    <a:pt x="0" y="131"/>
                  </a:lnTo>
                  <a:lnTo>
                    <a:pt x="14" y="127"/>
                  </a:lnTo>
                  <a:lnTo>
                    <a:pt x="14" y="0"/>
                  </a:lnTo>
                  <a:lnTo>
                    <a:pt x="14" y="0"/>
                  </a:lnTo>
                  <a:lnTo>
                    <a:pt x="0" y="5"/>
                  </a:lnTo>
                  <a:lnTo>
                    <a:pt x="0" y="5"/>
                  </a:lnTo>
                  <a:close/>
                </a:path>
              </a:pathLst>
            </a:custGeom>
            <a:solidFill>
              <a:srgbClr val="A2CDC2"/>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12" name="Freeform 155"/>
            <p:cNvSpPr/>
            <p:nvPr/>
          </p:nvSpPr>
          <p:spPr bwMode="auto">
            <a:xfrm>
              <a:off x="5042611" y="3979512"/>
              <a:ext cx="18251" cy="156886"/>
            </a:xfrm>
            <a:custGeom>
              <a:avLst/>
              <a:gdLst/>
              <a:ahLst/>
              <a:cxnLst>
                <a:cxn ang="0">
                  <a:pos x="0" y="7"/>
                </a:cxn>
                <a:cxn ang="0">
                  <a:pos x="0" y="134"/>
                </a:cxn>
                <a:cxn ang="0">
                  <a:pos x="0" y="134"/>
                </a:cxn>
                <a:cxn ang="0">
                  <a:pos x="14" y="129"/>
                </a:cxn>
                <a:cxn ang="0">
                  <a:pos x="14" y="0"/>
                </a:cxn>
                <a:cxn ang="0">
                  <a:pos x="14" y="0"/>
                </a:cxn>
                <a:cxn ang="0">
                  <a:pos x="0" y="7"/>
                </a:cxn>
                <a:cxn ang="0">
                  <a:pos x="0" y="7"/>
                </a:cxn>
              </a:cxnLst>
              <a:rect l="0" t="0" r="r" b="b"/>
              <a:pathLst>
                <a:path w="14" h="134">
                  <a:moveTo>
                    <a:pt x="0" y="7"/>
                  </a:moveTo>
                  <a:lnTo>
                    <a:pt x="0" y="134"/>
                  </a:lnTo>
                  <a:lnTo>
                    <a:pt x="0" y="134"/>
                  </a:lnTo>
                  <a:lnTo>
                    <a:pt x="14" y="129"/>
                  </a:lnTo>
                  <a:lnTo>
                    <a:pt x="14" y="0"/>
                  </a:lnTo>
                  <a:lnTo>
                    <a:pt x="14" y="0"/>
                  </a:lnTo>
                  <a:lnTo>
                    <a:pt x="0" y="7"/>
                  </a:lnTo>
                  <a:lnTo>
                    <a:pt x="0" y="7"/>
                  </a:lnTo>
                  <a:close/>
                </a:path>
              </a:pathLst>
            </a:custGeom>
            <a:solidFill>
              <a:srgbClr val="C0742B"/>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13" name="Freeform 156"/>
            <p:cNvSpPr/>
            <p:nvPr/>
          </p:nvSpPr>
          <p:spPr bwMode="auto">
            <a:xfrm>
              <a:off x="5060861" y="3973658"/>
              <a:ext cx="23465" cy="156886"/>
            </a:xfrm>
            <a:custGeom>
              <a:avLst/>
              <a:gdLst/>
              <a:ahLst/>
              <a:cxnLst>
                <a:cxn ang="0">
                  <a:pos x="0" y="5"/>
                </a:cxn>
                <a:cxn ang="0">
                  <a:pos x="0" y="134"/>
                </a:cxn>
                <a:cxn ang="0">
                  <a:pos x="0" y="134"/>
                </a:cxn>
                <a:cxn ang="0">
                  <a:pos x="18" y="130"/>
                </a:cxn>
                <a:cxn ang="0">
                  <a:pos x="18" y="0"/>
                </a:cxn>
                <a:cxn ang="0">
                  <a:pos x="18" y="0"/>
                </a:cxn>
                <a:cxn ang="0">
                  <a:pos x="0" y="5"/>
                </a:cxn>
                <a:cxn ang="0">
                  <a:pos x="0" y="5"/>
                </a:cxn>
              </a:cxnLst>
              <a:rect l="0" t="0" r="r" b="b"/>
              <a:pathLst>
                <a:path w="18" h="134">
                  <a:moveTo>
                    <a:pt x="0" y="5"/>
                  </a:moveTo>
                  <a:lnTo>
                    <a:pt x="0" y="134"/>
                  </a:lnTo>
                  <a:lnTo>
                    <a:pt x="0" y="134"/>
                  </a:lnTo>
                  <a:lnTo>
                    <a:pt x="18" y="130"/>
                  </a:lnTo>
                  <a:lnTo>
                    <a:pt x="18" y="0"/>
                  </a:lnTo>
                  <a:lnTo>
                    <a:pt x="18" y="0"/>
                  </a:lnTo>
                  <a:lnTo>
                    <a:pt x="0" y="5"/>
                  </a:lnTo>
                  <a:lnTo>
                    <a:pt x="0" y="5"/>
                  </a:lnTo>
                  <a:close/>
                </a:path>
              </a:pathLst>
            </a:custGeom>
            <a:solidFill>
              <a:srgbClr val="A2CDC2"/>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14" name="Freeform 157"/>
            <p:cNvSpPr/>
            <p:nvPr/>
          </p:nvSpPr>
          <p:spPr bwMode="auto">
            <a:xfrm>
              <a:off x="5107792" y="3979512"/>
              <a:ext cx="15643" cy="138153"/>
            </a:xfrm>
            <a:custGeom>
              <a:avLst/>
              <a:gdLst/>
              <a:ahLst/>
              <a:cxnLst>
                <a:cxn ang="0">
                  <a:pos x="0" y="0"/>
                </a:cxn>
                <a:cxn ang="0">
                  <a:pos x="0" y="118"/>
                </a:cxn>
                <a:cxn ang="0">
                  <a:pos x="0" y="118"/>
                </a:cxn>
                <a:cxn ang="0">
                  <a:pos x="12" y="115"/>
                </a:cxn>
                <a:cxn ang="0">
                  <a:pos x="12" y="20"/>
                </a:cxn>
                <a:cxn ang="0">
                  <a:pos x="0" y="0"/>
                </a:cxn>
              </a:cxnLst>
              <a:rect l="0" t="0" r="r" b="b"/>
              <a:pathLst>
                <a:path w="12" h="118">
                  <a:moveTo>
                    <a:pt x="0" y="0"/>
                  </a:moveTo>
                  <a:lnTo>
                    <a:pt x="0" y="118"/>
                  </a:lnTo>
                  <a:lnTo>
                    <a:pt x="0" y="118"/>
                  </a:lnTo>
                  <a:lnTo>
                    <a:pt x="12" y="115"/>
                  </a:lnTo>
                  <a:lnTo>
                    <a:pt x="12" y="20"/>
                  </a:lnTo>
                  <a:lnTo>
                    <a:pt x="0" y="0"/>
                  </a:lnTo>
                  <a:close/>
                </a:path>
              </a:pathLst>
            </a:custGeom>
            <a:solidFill>
              <a:srgbClr val="A2CDC2"/>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15" name="Freeform 158"/>
            <p:cNvSpPr/>
            <p:nvPr/>
          </p:nvSpPr>
          <p:spPr bwMode="auto">
            <a:xfrm>
              <a:off x="5084326" y="3967805"/>
              <a:ext cx="23465" cy="158057"/>
            </a:xfrm>
            <a:custGeom>
              <a:avLst/>
              <a:gdLst/>
              <a:ahLst/>
              <a:cxnLst>
                <a:cxn ang="0">
                  <a:pos x="11" y="0"/>
                </a:cxn>
                <a:cxn ang="0">
                  <a:pos x="11" y="0"/>
                </a:cxn>
                <a:cxn ang="0">
                  <a:pos x="0" y="5"/>
                </a:cxn>
                <a:cxn ang="0">
                  <a:pos x="0" y="135"/>
                </a:cxn>
                <a:cxn ang="0">
                  <a:pos x="0" y="135"/>
                </a:cxn>
                <a:cxn ang="0">
                  <a:pos x="18" y="128"/>
                </a:cxn>
                <a:cxn ang="0">
                  <a:pos x="18" y="10"/>
                </a:cxn>
                <a:cxn ang="0">
                  <a:pos x="11" y="0"/>
                </a:cxn>
              </a:cxnLst>
              <a:rect l="0" t="0" r="r" b="b"/>
              <a:pathLst>
                <a:path w="18" h="135">
                  <a:moveTo>
                    <a:pt x="11" y="0"/>
                  </a:moveTo>
                  <a:lnTo>
                    <a:pt x="11" y="0"/>
                  </a:lnTo>
                  <a:lnTo>
                    <a:pt x="0" y="5"/>
                  </a:lnTo>
                  <a:lnTo>
                    <a:pt x="0" y="135"/>
                  </a:lnTo>
                  <a:lnTo>
                    <a:pt x="0" y="135"/>
                  </a:lnTo>
                  <a:lnTo>
                    <a:pt x="18" y="128"/>
                  </a:lnTo>
                  <a:lnTo>
                    <a:pt x="18" y="10"/>
                  </a:lnTo>
                  <a:lnTo>
                    <a:pt x="11" y="0"/>
                  </a:lnTo>
                  <a:close/>
                </a:path>
              </a:pathLst>
            </a:custGeom>
            <a:solidFill>
              <a:srgbClr val="C0742B"/>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16" name="Freeform 159"/>
            <p:cNvSpPr/>
            <p:nvPr/>
          </p:nvSpPr>
          <p:spPr bwMode="auto">
            <a:xfrm>
              <a:off x="4990466" y="3998245"/>
              <a:ext cx="20858" cy="151032"/>
            </a:xfrm>
            <a:custGeom>
              <a:avLst/>
              <a:gdLst/>
              <a:ahLst/>
              <a:cxnLst>
                <a:cxn ang="0">
                  <a:pos x="0" y="5"/>
                </a:cxn>
                <a:cxn ang="0">
                  <a:pos x="0" y="129"/>
                </a:cxn>
                <a:cxn ang="0">
                  <a:pos x="0" y="129"/>
                </a:cxn>
                <a:cxn ang="0">
                  <a:pos x="16" y="123"/>
                </a:cxn>
                <a:cxn ang="0">
                  <a:pos x="16" y="0"/>
                </a:cxn>
                <a:cxn ang="0">
                  <a:pos x="16" y="0"/>
                </a:cxn>
                <a:cxn ang="0">
                  <a:pos x="0" y="5"/>
                </a:cxn>
                <a:cxn ang="0">
                  <a:pos x="0" y="5"/>
                </a:cxn>
              </a:cxnLst>
              <a:rect l="0" t="0" r="r" b="b"/>
              <a:pathLst>
                <a:path w="16" h="129">
                  <a:moveTo>
                    <a:pt x="0" y="5"/>
                  </a:moveTo>
                  <a:lnTo>
                    <a:pt x="0" y="129"/>
                  </a:lnTo>
                  <a:lnTo>
                    <a:pt x="0" y="129"/>
                  </a:lnTo>
                  <a:lnTo>
                    <a:pt x="16" y="123"/>
                  </a:lnTo>
                  <a:lnTo>
                    <a:pt x="16" y="0"/>
                  </a:lnTo>
                  <a:lnTo>
                    <a:pt x="16" y="0"/>
                  </a:lnTo>
                  <a:lnTo>
                    <a:pt x="0" y="5"/>
                  </a:lnTo>
                  <a:lnTo>
                    <a:pt x="0" y="5"/>
                  </a:lnTo>
                  <a:close/>
                </a:path>
              </a:pathLst>
            </a:custGeom>
            <a:solidFill>
              <a:srgbClr val="A2CDC2"/>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17" name="Freeform 160"/>
            <p:cNvSpPr/>
            <p:nvPr/>
          </p:nvSpPr>
          <p:spPr bwMode="auto">
            <a:xfrm>
              <a:off x="4951358" y="4011124"/>
              <a:ext cx="18251" cy="146349"/>
            </a:xfrm>
            <a:custGeom>
              <a:avLst/>
              <a:gdLst/>
              <a:ahLst/>
              <a:cxnLst>
                <a:cxn ang="0">
                  <a:pos x="0" y="5"/>
                </a:cxn>
                <a:cxn ang="0">
                  <a:pos x="0" y="125"/>
                </a:cxn>
                <a:cxn ang="0">
                  <a:pos x="0" y="125"/>
                </a:cxn>
                <a:cxn ang="0">
                  <a:pos x="14" y="121"/>
                </a:cxn>
                <a:cxn ang="0">
                  <a:pos x="14" y="0"/>
                </a:cxn>
                <a:cxn ang="0">
                  <a:pos x="14" y="0"/>
                </a:cxn>
                <a:cxn ang="0">
                  <a:pos x="0" y="5"/>
                </a:cxn>
                <a:cxn ang="0">
                  <a:pos x="0" y="5"/>
                </a:cxn>
              </a:cxnLst>
              <a:rect l="0" t="0" r="r" b="b"/>
              <a:pathLst>
                <a:path w="14" h="125">
                  <a:moveTo>
                    <a:pt x="0" y="5"/>
                  </a:moveTo>
                  <a:lnTo>
                    <a:pt x="0" y="125"/>
                  </a:lnTo>
                  <a:lnTo>
                    <a:pt x="0" y="125"/>
                  </a:lnTo>
                  <a:lnTo>
                    <a:pt x="14" y="121"/>
                  </a:lnTo>
                  <a:lnTo>
                    <a:pt x="14" y="0"/>
                  </a:lnTo>
                  <a:lnTo>
                    <a:pt x="14" y="0"/>
                  </a:lnTo>
                  <a:lnTo>
                    <a:pt x="0" y="5"/>
                  </a:lnTo>
                  <a:lnTo>
                    <a:pt x="0" y="5"/>
                  </a:lnTo>
                  <a:close/>
                </a:path>
              </a:pathLst>
            </a:custGeom>
            <a:solidFill>
              <a:srgbClr val="A2CDC2"/>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18" name="Freeform 161"/>
            <p:cNvSpPr/>
            <p:nvPr/>
          </p:nvSpPr>
          <p:spPr bwMode="auto">
            <a:xfrm>
              <a:off x="4882266" y="4031027"/>
              <a:ext cx="15643" cy="138153"/>
            </a:xfrm>
            <a:custGeom>
              <a:avLst/>
              <a:gdLst/>
              <a:ahLst/>
              <a:cxnLst>
                <a:cxn ang="0">
                  <a:pos x="0" y="4"/>
                </a:cxn>
                <a:cxn ang="0">
                  <a:pos x="0" y="118"/>
                </a:cxn>
                <a:cxn ang="0">
                  <a:pos x="0" y="118"/>
                </a:cxn>
                <a:cxn ang="0">
                  <a:pos x="12" y="116"/>
                </a:cxn>
                <a:cxn ang="0">
                  <a:pos x="12" y="0"/>
                </a:cxn>
                <a:cxn ang="0">
                  <a:pos x="12" y="0"/>
                </a:cxn>
                <a:cxn ang="0">
                  <a:pos x="0" y="4"/>
                </a:cxn>
                <a:cxn ang="0">
                  <a:pos x="0" y="4"/>
                </a:cxn>
              </a:cxnLst>
              <a:rect l="0" t="0" r="r" b="b"/>
              <a:pathLst>
                <a:path w="12" h="118">
                  <a:moveTo>
                    <a:pt x="0" y="4"/>
                  </a:moveTo>
                  <a:lnTo>
                    <a:pt x="0" y="118"/>
                  </a:lnTo>
                  <a:lnTo>
                    <a:pt x="0" y="118"/>
                  </a:lnTo>
                  <a:lnTo>
                    <a:pt x="12" y="116"/>
                  </a:lnTo>
                  <a:lnTo>
                    <a:pt x="12" y="0"/>
                  </a:lnTo>
                  <a:lnTo>
                    <a:pt x="12" y="0"/>
                  </a:lnTo>
                  <a:lnTo>
                    <a:pt x="0" y="4"/>
                  </a:lnTo>
                  <a:lnTo>
                    <a:pt x="0" y="4"/>
                  </a:lnTo>
                  <a:close/>
                </a:path>
              </a:pathLst>
            </a:custGeom>
            <a:solidFill>
              <a:srgbClr val="A2CDC2"/>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19" name="Freeform 162"/>
            <p:cNvSpPr/>
            <p:nvPr/>
          </p:nvSpPr>
          <p:spPr bwMode="auto">
            <a:xfrm>
              <a:off x="5672256" y="3513538"/>
              <a:ext cx="114718" cy="125274"/>
            </a:xfrm>
            <a:custGeom>
              <a:avLst/>
              <a:gdLst/>
              <a:ahLst/>
              <a:cxnLst>
                <a:cxn ang="0">
                  <a:pos x="55" y="107"/>
                </a:cxn>
                <a:cxn ang="0">
                  <a:pos x="55" y="107"/>
                </a:cxn>
                <a:cxn ang="0">
                  <a:pos x="65" y="83"/>
                </a:cxn>
                <a:cxn ang="0">
                  <a:pos x="74" y="58"/>
                </a:cxn>
                <a:cxn ang="0">
                  <a:pos x="81" y="32"/>
                </a:cxn>
                <a:cxn ang="0">
                  <a:pos x="88" y="3"/>
                </a:cxn>
                <a:cxn ang="0">
                  <a:pos x="78" y="0"/>
                </a:cxn>
                <a:cxn ang="0">
                  <a:pos x="78" y="0"/>
                </a:cxn>
                <a:cxn ang="0">
                  <a:pos x="71" y="10"/>
                </a:cxn>
                <a:cxn ang="0">
                  <a:pos x="63" y="19"/>
                </a:cxn>
                <a:cxn ang="0">
                  <a:pos x="55" y="28"/>
                </a:cxn>
                <a:cxn ang="0">
                  <a:pos x="44" y="35"/>
                </a:cxn>
                <a:cxn ang="0">
                  <a:pos x="34" y="40"/>
                </a:cxn>
                <a:cxn ang="0">
                  <a:pos x="23" y="46"/>
                </a:cxn>
                <a:cxn ang="0">
                  <a:pos x="0" y="55"/>
                </a:cxn>
                <a:cxn ang="0">
                  <a:pos x="0" y="55"/>
                </a:cxn>
                <a:cxn ang="0">
                  <a:pos x="11" y="70"/>
                </a:cxn>
                <a:cxn ang="0">
                  <a:pos x="23" y="84"/>
                </a:cxn>
                <a:cxn ang="0">
                  <a:pos x="39" y="97"/>
                </a:cxn>
                <a:cxn ang="0">
                  <a:pos x="55" y="107"/>
                </a:cxn>
                <a:cxn ang="0">
                  <a:pos x="55" y="107"/>
                </a:cxn>
              </a:cxnLst>
              <a:rect l="0" t="0" r="r" b="b"/>
              <a:pathLst>
                <a:path w="88" h="107">
                  <a:moveTo>
                    <a:pt x="55" y="107"/>
                  </a:moveTo>
                  <a:lnTo>
                    <a:pt x="55" y="107"/>
                  </a:lnTo>
                  <a:lnTo>
                    <a:pt x="65" y="83"/>
                  </a:lnTo>
                  <a:lnTo>
                    <a:pt x="74" y="58"/>
                  </a:lnTo>
                  <a:lnTo>
                    <a:pt x="81" y="32"/>
                  </a:lnTo>
                  <a:lnTo>
                    <a:pt x="88" y="3"/>
                  </a:lnTo>
                  <a:lnTo>
                    <a:pt x="78" y="0"/>
                  </a:lnTo>
                  <a:lnTo>
                    <a:pt x="78" y="0"/>
                  </a:lnTo>
                  <a:lnTo>
                    <a:pt x="71" y="10"/>
                  </a:lnTo>
                  <a:lnTo>
                    <a:pt x="63" y="19"/>
                  </a:lnTo>
                  <a:lnTo>
                    <a:pt x="55" y="28"/>
                  </a:lnTo>
                  <a:lnTo>
                    <a:pt x="44" y="35"/>
                  </a:lnTo>
                  <a:lnTo>
                    <a:pt x="34" y="40"/>
                  </a:lnTo>
                  <a:lnTo>
                    <a:pt x="23" y="46"/>
                  </a:lnTo>
                  <a:lnTo>
                    <a:pt x="0" y="55"/>
                  </a:lnTo>
                  <a:lnTo>
                    <a:pt x="0" y="55"/>
                  </a:lnTo>
                  <a:lnTo>
                    <a:pt x="11" y="70"/>
                  </a:lnTo>
                  <a:lnTo>
                    <a:pt x="23" y="84"/>
                  </a:lnTo>
                  <a:lnTo>
                    <a:pt x="39" y="97"/>
                  </a:lnTo>
                  <a:lnTo>
                    <a:pt x="55" y="107"/>
                  </a:lnTo>
                  <a:lnTo>
                    <a:pt x="55" y="107"/>
                  </a:lnTo>
                  <a:close/>
                </a:path>
              </a:pathLst>
            </a:custGeom>
            <a:solidFill>
              <a:srgbClr val="723F35"/>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20" name="Freeform 163"/>
            <p:cNvSpPr/>
            <p:nvPr/>
          </p:nvSpPr>
          <p:spPr bwMode="auto">
            <a:xfrm>
              <a:off x="5605772" y="3577932"/>
              <a:ext cx="138183" cy="100688"/>
            </a:xfrm>
            <a:custGeom>
              <a:avLst/>
              <a:gdLst/>
              <a:ahLst/>
              <a:cxnLst>
                <a:cxn ang="0">
                  <a:pos x="90" y="86"/>
                </a:cxn>
                <a:cxn ang="0">
                  <a:pos x="90" y="86"/>
                </a:cxn>
                <a:cxn ang="0">
                  <a:pos x="106" y="52"/>
                </a:cxn>
                <a:cxn ang="0">
                  <a:pos x="106" y="52"/>
                </a:cxn>
                <a:cxn ang="0">
                  <a:pos x="90" y="42"/>
                </a:cxn>
                <a:cxn ang="0">
                  <a:pos x="74" y="29"/>
                </a:cxn>
                <a:cxn ang="0">
                  <a:pos x="62" y="15"/>
                </a:cxn>
                <a:cxn ang="0">
                  <a:pos x="51" y="0"/>
                </a:cxn>
                <a:cxn ang="0">
                  <a:pos x="51" y="0"/>
                </a:cxn>
                <a:cxn ang="0">
                  <a:pos x="26" y="5"/>
                </a:cxn>
                <a:cxn ang="0">
                  <a:pos x="0" y="8"/>
                </a:cxn>
                <a:cxn ang="0">
                  <a:pos x="0" y="8"/>
                </a:cxn>
                <a:cxn ang="0">
                  <a:pos x="9" y="21"/>
                </a:cxn>
                <a:cxn ang="0">
                  <a:pos x="18" y="33"/>
                </a:cxn>
                <a:cxn ang="0">
                  <a:pos x="26" y="44"/>
                </a:cxn>
                <a:cxn ang="0">
                  <a:pos x="39" y="54"/>
                </a:cxn>
                <a:cxn ang="0">
                  <a:pos x="49" y="63"/>
                </a:cxn>
                <a:cxn ang="0">
                  <a:pos x="62" y="70"/>
                </a:cxn>
                <a:cxn ang="0">
                  <a:pos x="90" y="86"/>
                </a:cxn>
                <a:cxn ang="0">
                  <a:pos x="90" y="86"/>
                </a:cxn>
              </a:cxnLst>
              <a:rect l="0" t="0" r="r" b="b"/>
              <a:pathLst>
                <a:path w="106" h="86">
                  <a:moveTo>
                    <a:pt x="90" y="86"/>
                  </a:moveTo>
                  <a:lnTo>
                    <a:pt x="90" y="86"/>
                  </a:lnTo>
                  <a:lnTo>
                    <a:pt x="106" y="52"/>
                  </a:lnTo>
                  <a:lnTo>
                    <a:pt x="106" y="52"/>
                  </a:lnTo>
                  <a:lnTo>
                    <a:pt x="90" y="42"/>
                  </a:lnTo>
                  <a:lnTo>
                    <a:pt x="74" y="29"/>
                  </a:lnTo>
                  <a:lnTo>
                    <a:pt x="62" y="15"/>
                  </a:lnTo>
                  <a:lnTo>
                    <a:pt x="51" y="0"/>
                  </a:lnTo>
                  <a:lnTo>
                    <a:pt x="51" y="0"/>
                  </a:lnTo>
                  <a:lnTo>
                    <a:pt x="26" y="5"/>
                  </a:lnTo>
                  <a:lnTo>
                    <a:pt x="0" y="8"/>
                  </a:lnTo>
                  <a:lnTo>
                    <a:pt x="0" y="8"/>
                  </a:lnTo>
                  <a:lnTo>
                    <a:pt x="9" y="21"/>
                  </a:lnTo>
                  <a:lnTo>
                    <a:pt x="18" y="33"/>
                  </a:lnTo>
                  <a:lnTo>
                    <a:pt x="26" y="44"/>
                  </a:lnTo>
                  <a:lnTo>
                    <a:pt x="39" y="54"/>
                  </a:lnTo>
                  <a:lnTo>
                    <a:pt x="49" y="63"/>
                  </a:lnTo>
                  <a:lnTo>
                    <a:pt x="62" y="70"/>
                  </a:lnTo>
                  <a:lnTo>
                    <a:pt x="90" y="86"/>
                  </a:lnTo>
                  <a:lnTo>
                    <a:pt x="90" y="86"/>
                  </a:lnTo>
                  <a:close/>
                </a:path>
              </a:pathLst>
            </a:custGeom>
            <a:solidFill>
              <a:srgbClr val="9242A9"/>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21" name="Freeform 164"/>
            <p:cNvSpPr/>
            <p:nvPr/>
          </p:nvSpPr>
          <p:spPr bwMode="auto">
            <a:xfrm>
              <a:off x="5532770" y="3587298"/>
              <a:ext cx="79520" cy="99517"/>
            </a:xfrm>
            <a:custGeom>
              <a:avLst/>
              <a:gdLst/>
              <a:ahLst/>
              <a:cxnLst>
                <a:cxn ang="0">
                  <a:pos x="61" y="7"/>
                </a:cxn>
                <a:cxn ang="0">
                  <a:pos x="61" y="7"/>
                </a:cxn>
                <a:cxn ang="0">
                  <a:pos x="56" y="0"/>
                </a:cxn>
                <a:cxn ang="0">
                  <a:pos x="56" y="0"/>
                </a:cxn>
                <a:cxn ang="0">
                  <a:pos x="45" y="0"/>
                </a:cxn>
                <a:cxn ang="0">
                  <a:pos x="45" y="0"/>
                </a:cxn>
                <a:cxn ang="0">
                  <a:pos x="24" y="36"/>
                </a:cxn>
                <a:cxn ang="0">
                  <a:pos x="0" y="73"/>
                </a:cxn>
                <a:cxn ang="0">
                  <a:pos x="26" y="85"/>
                </a:cxn>
                <a:cxn ang="0">
                  <a:pos x="26" y="85"/>
                </a:cxn>
                <a:cxn ang="0">
                  <a:pos x="38" y="67"/>
                </a:cxn>
                <a:cxn ang="0">
                  <a:pos x="49" y="48"/>
                </a:cxn>
                <a:cxn ang="0">
                  <a:pos x="56" y="29"/>
                </a:cxn>
                <a:cxn ang="0">
                  <a:pos x="61" y="7"/>
                </a:cxn>
                <a:cxn ang="0">
                  <a:pos x="61" y="7"/>
                </a:cxn>
              </a:cxnLst>
              <a:rect l="0" t="0" r="r" b="b"/>
              <a:pathLst>
                <a:path w="61" h="85">
                  <a:moveTo>
                    <a:pt x="61" y="7"/>
                  </a:moveTo>
                  <a:lnTo>
                    <a:pt x="61" y="7"/>
                  </a:lnTo>
                  <a:lnTo>
                    <a:pt x="56" y="0"/>
                  </a:lnTo>
                  <a:lnTo>
                    <a:pt x="56" y="0"/>
                  </a:lnTo>
                  <a:lnTo>
                    <a:pt x="45" y="0"/>
                  </a:lnTo>
                  <a:lnTo>
                    <a:pt x="45" y="0"/>
                  </a:lnTo>
                  <a:lnTo>
                    <a:pt x="24" y="36"/>
                  </a:lnTo>
                  <a:lnTo>
                    <a:pt x="0" y="73"/>
                  </a:lnTo>
                  <a:lnTo>
                    <a:pt x="26" y="85"/>
                  </a:lnTo>
                  <a:lnTo>
                    <a:pt x="26" y="85"/>
                  </a:lnTo>
                  <a:lnTo>
                    <a:pt x="38" y="67"/>
                  </a:lnTo>
                  <a:lnTo>
                    <a:pt x="49" y="48"/>
                  </a:lnTo>
                  <a:lnTo>
                    <a:pt x="56" y="29"/>
                  </a:lnTo>
                  <a:lnTo>
                    <a:pt x="61" y="7"/>
                  </a:lnTo>
                  <a:lnTo>
                    <a:pt x="61" y="7"/>
                  </a:lnTo>
                  <a:close/>
                </a:path>
              </a:pathLst>
            </a:custGeom>
            <a:solidFill>
              <a:srgbClr val="723F35"/>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22" name="Freeform 165"/>
            <p:cNvSpPr/>
            <p:nvPr/>
          </p:nvSpPr>
          <p:spPr bwMode="auto">
            <a:xfrm>
              <a:off x="5626630" y="3637642"/>
              <a:ext cx="96467" cy="94834"/>
            </a:xfrm>
            <a:custGeom>
              <a:avLst/>
              <a:gdLst/>
              <a:ahLst/>
              <a:cxnLst>
                <a:cxn ang="0">
                  <a:pos x="74" y="35"/>
                </a:cxn>
                <a:cxn ang="0">
                  <a:pos x="74" y="35"/>
                </a:cxn>
                <a:cxn ang="0">
                  <a:pos x="58" y="26"/>
                </a:cxn>
                <a:cxn ang="0">
                  <a:pos x="44" y="19"/>
                </a:cxn>
                <a:cxn ang="0">
                  <a:pos x="32" y="8"/>
                </a:cxn>
                <a:cxn ang="0">
                  <a:pos x="19" y="0"/>
                </a:cxn>
                <a:cxn ang="0">
                  <a:pos x="19" y="0"/>
                </a:cxn>
                <a:cxn ang="0">
                  <a:pos x="10" y="31"/>
                </a:cxn>
                <a:cxn ang="0">
                  <a:pos x="7" y="47"/>
                </a:cxn>
                <a:cxn ang="0">
                  <a:pos x="0" y="61"/>
                </a:cxn>
                <a:cxn ang="0">
                  <a:pos x="46" y="81"/>
                </a:cxn>
                <a:cxn ang="0">
                  <a:pos x="46" y="81"/>
                </a:cxn>
                <a:cxn ang="0">
                  <a:pos x="60" y="58"/>
                </a:cxn>
                <a:cxn ang="0">
                  <a:pos x="74" y="35"/>
                </a:cxn>
                <a:cxn ang="0">
                  <a:pos x="74" y="35"/>
                </a:cxn>
              </a:cxnLst>
              <a:rect l="0" t="0" r="r" b="b"/>
              <a:pathLst>
                <a:path w="74" h="81">
                  <a:moveTo>
                    <a:pt x="74" y="35"/>
                  </a:moveTo>
                  <a:lnTo>
                    <a:pt x="74" y="35"/>
                  </a:lnTo>
                  <a:lnTo>
                    <a:pt x="58" y="26"/>
                  </a:lnTo>
                  <a:lnTo>
                    <a:pt x="44" y="19"/>
                  </a:lnTo>
                  <a:lnTo>
                    <a:pt x="32" y="8"/>
                  </a:lnTo>
                  <a:lnTo>
                    <a:pt x="19" y="0"/>
                  </a:lnTo>
                  <a:lnTo>
                    <a:pt x="19" y="0"/>
                  </a:lnTo>
                  <a:lnTo>
                    <a:pt x="10" y="31"/>
                  </a:lnTo>
                  <a:lnTo>
                    <a:pt x="7" y="47"/>
                  </a:lnTo>
                  <a:lnTo>
                    <a:pt x="0" y="61"/>
                  </a:lnTo>
                  <a:lnTo>
                    <a:pt x="46" y="81"/>
                  </a:lnTo>
                  <a:lnTo>
                    <a:pt x="46" y="81"/>
                  </a:lnTo>
                  <a:lnTo>
                    <a:pt x="60" y="58"/>
                  </a:lnTo>
                  <a:lnTo>
                    <a:pt x="74" y="35"/>
                  </a:lnTo>
                  <a:lnTo>
                    <a:pt x="74" y="35"/>
                  </a:lnTo>
                  <a:close/>
                </a:path>
              </a:pathLst>
            </a:custGeom>
            <a:solidFill>
              <a:srgbClr val="723F35"/>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23" name="Freeform 166"/>
            <p:cNvSpPr/>
            <p:nvPr/>
          </p:nvSpPr>
          <p:spPr bwMode="auto">
            <a:xfrm>
              <a:off x="5566664" y="3595494"/>
              <a:ext cx="84735" cy="113567"/>
            </a:xfrm>
            <a:custGeom>
              <a:avLst/>
              <a:gdLst/>
              <a:ahLst/>
              <a:cxnLst>
                <a:cxn ang="0">
                  <a:pos x="35" y="0"/>
                </a:cxn>
                <a:cxn ang="0">
                  <a:pos x="35" y="0"/>
                </a:cxn>
                <a:cxn ang="0">
                  <a:pos x="30" y="22"/>
                </a:cxn>
                <a:cxn ang="0">
                  <a:pos x="23" y="41"/>
                </a:cxn>
                <a:cxn ang="0">
                  <a:pos x="12" y="60"/>
                </a:cxn>
                <a:cxn ang="0">
                  <a:pos x="0" y="78"/>
                </a:cxn>
                <a:cxn ang="0">
                  <a:pos x="46" y="97"/>
                </a:cxn>
                <a:cxn ang="0">
                  <a:pos x="46" y="97"/>
                </a:cxn>
                <a:cxn ang="0">
                  <a:pos x="53" y="83"/>
                </a:cxn>
                <a:cxn ang="0">
                  <a:pos x="56" y="67"/>
                </a:cxn>
                <a:cxn ang="0">
                  <a:pos x="65" y="36"/>
                </a:cxn>
                <a:cxn ang="0">
                  <a:pos x="65" y="36"/>
                </a:cxn>
                <a:cxn ang="0">
                  <a:pos x="48" y="18"/>
                </a:cxn>
                <a:cxn ang="0">
                  <a:pos x="35" y="0"/>
                </a:cxn>
                <a:cxn ang="0">
                  <a:pos x="35" y="0"/>
                </a:cxn>
              </a:cxnLst>
              <a:rect l="0" t="0" r="r" b="b"/>
              <a:pathLst>
                <a:path w="65" h="97">
                  <a:moveTo>
                    <a:pt x="35" y="0"/>
                  </a:moveTo>
                  <a:lnTo>
                    <a:pt x="35" y="0"/>
                  </a:lnTo>
                  <a:lnTo>
                    <a:pt x="30" y="22"/>
                  </a:lnTo>
                  <a:lnTo>
                    <a:pt x="23" y="41"/>
                  </a:lnTo>
                  <a:lnTo>
                    <a:pt x="12" y="60"/>
                  </a:lnTo>
                  <a:lnTo>
                    <a:pt x="0" y="78"/>
                  </a:lnTo>
                  <a:lnTo>
                    <a:pt x="46" y="97"/>
                  </a:lnTo>
                  <a:lnTo>
                    <a:pt x="46" y="97"/>
                  </a:lnTo>
                  <a:lnTo>
                    <a:pt x="53" y="83"/>
                  </a:lnTo>
                  <a:lnTo>
                    <a:pt x="56" y="67"/>
                  </a:lnTo>
                  <a:lnTo>
                    <a:pt x="65" y="36"/>
                  </a:lnTo>
                  <a:lnTo>
                    <a:pt x="65" y="36"/>
                  </a:lnTo>
                  <a:lnTo>
                    <a:pt x="48" y="18"/>
                  </a:lnTo>
                  <a:lnTo>
                    <a:pt x="35" y="0"/>
                  </a:lnTo>
                  <a:lnTo>
                    <a:pt x="35" y="0"/>
                  </a:lnTo>
                  <a:close/>
                </a:path>
              </a:pathLst>
            </a:custGeom>
            <a:solidFill>
              <a:srgbClr val="6AACCD"/>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24" name="Freeform 167"/>
            <p:cNvSpPr/>
            <p:nvPr/>
          </p:nvSpPr>
          <p:spPr bwMode="auto">
            <a:xfrm>
              <a:off x="5591432" y="3497147"/>
              <a:ext cx="182506" cy="90151"/>
            </a:xfrm>
            <a:custGeom>
              <a:avLst/>
              <a:gdLst/>
              <a:ahLst/>
              <a:cxnLst>
                <a:cxn ang="0">
                  <a:pos x="140" y="14"/>
                </a:cxn>
                <a:cxn ang="0">
                  <a:pos x="94" y="0"/>
                </a:cxn>
                <a:cxn ang="0">
                  <a:pos x="94" y="0"/>
                </a:cxn>
                <a:cxn ang="0">
                  <a:pos x="87" y="9"/>
                </a:cxn>
                <a:cxn ang="0">
                  <a:pos x="80" y="16"/>
                </a:cxn>
                <a:cxn ang="0">
                  <a:pos x="71" y="23"/>
                </a:cxn>
                <a:cxn ang="0">
                  <a:pos x="60" y="28"/>
                </a:cxn>
                <a:cxn ang="0">
                  <a:pos x="41" y="37"/>
                </a:cxn>
                <a:cxn ang="0">
                  <a:pos x="18" y="42"/>
                </a:cxn>
                <a:cxn ang="0">
                  <a:pos x="18" y="42"/>
                </a:cxn>
                <a:cxn ang="0">
                  <a:pos x="0" y="77"/>
                </a:cxn>
                <a:cxn ang="0">
                  <a:pos x="0" y="77"/>
                </a:cxn>
                <a:cxn ang="0">
                  <a:pos x="21" y="76"/>
                </a:cxn>
                <a:cxn ang="0">
                  <a:pos x="41" y="74"/>
                </a:cxn>
                <a:cxn ang="0">
                  <a:pos x="60" y="69"/>
                </a:cxn>
                <a:cxn ang="0">
                  <a:pos x="80" y="61"/>
                </a:cxn>
                <a:cxn ang="0">
                  <a:pos x="97" y="54"/>
                </a:cxn>
                <a:cxn ang="0">
                  <a:pos x="113" y="44"/>
                </a:cxn>
                <a:cxn ang="0">
                  <a:pos x="129" y="32"/>
                </a:cxn>
                <a:cxn ang="0">
                  <a:pos x="140" y="14"/>
                </a:cxn>
                <a:cxn ang="0">
                  <a:pos x="140" y="14"/>
                </a:cxn>
              </a:cxnLst>
              <a:rect l="0" t="0" r="r" b="b"/>
              <a:pathLst>
                <a:path w="140" h="77">
                  <a:moveTo>
                    <a:pt x="140" y="14"/>
                  </a:moveTo>
                  <a:lnTo>
                    <a:pt x="94" y="0"/>
                  </a:lnTo>
                  <a:lnTo>
                    <a:pt x="94" y="0"/>
                  </a:lnTo>
                  <a:lnTo>
                    <a:pt x="87" y="9"/>
                  </a:lnTo>
                  <a:lnTo>
                    <a:pt x="80" y="16"/>
                  </a:lnTo>
                  <a:lnTo>
                    <a:pt x="71" y="23"/>
                  </a:lnTo>
                  <a:lnTo>
                    <a:pt x="60" y="28"/>
                  </a:lnTo>
                  <a:lnTo>
                    <a:pt x="41" y="37"/>
                  </a:lnTo>
                  <a:lnTo>
                    <a:pt x="18" y="42"/>
                  </a:lnTo>
                  <a:lnTo>
                    <a:pt x="18" y="42"/>
                  </a:lnTo>
                  <a:lnTo>
                    <a:pt x="0" y="77"/>
                  </a:lnTo>
                  <a:lnTo>
                    <a:pt x="0" y="77"/>
                  </a:lnTo>
                  <a:lnTo>
                    <a:pt x="21" y="76"/>
                  </a:lnTo>
                  <a:lnTo>
                    <a:pt x="41" y="74"/>
                  </a:lnTo>
                  <a:lnTo>
                    <a:pt x="60" y="69"/>
                  </a:lnTo>
                  <a:lnTo>
                    <a:pt x="80" y="61"/>
                  </a:lnTo>
                  <a:lnTo>
                    <a:pt x="97" y="54"/>
                  </a:lnTo>
                  <a:lnTo>
                    <a:pt x="113" y="44"/>
                  </a:lnTo>
                  <a:lnTo>
                    <a:pt x="129" y="32"/>
                  </a:lnTo>
                  <a:lnTo>
                    <a:pt x="140" y="14"/>
                  </a:lnTo>
                  <a:lnTo>
                    <a:pt x="140" y="14"/>
                  </a:lnTo>
                  <a:close/>
                </a:path>
              </a:pathLst>
            </a:custGeom>
            <a:solidFill>
              <a:srgbClr val="9DCF1C"/>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25" name="Freeform 168"/>
            <p:cNvSpPr/>
            <p:nvPr/>
          </p:nvSpPr>
          <p:spPr bwMode="auto">
            <a:xfrm>
              <a:off x="5614897" y="3478415"/>
              <a:ext cx="99075" cy="67906"/>
            </a:xfrm>
            <a:custGeom>
              <a:avLst/>
              <a:gdLst/>
              <a:ahLst/>
              <a:cxnLst>
                <a:cxn ang="0">
                  <a:pos x="76" y="16"/>
                </a:cxn>
                <a:cxn ang="0">
                  <a:pos x="23" y="0"/>
                </a:cxn>
                <a:cxn ang="0">
                  <a:pos x="23" y="0"/>
                </a:cxn>
                <a:cxn ang="0">
                  <a:pos x="18" y="16"/>
                </a:cxn>
                <a:cxn ang="0">
                  <a:pos x="11" y="33"/>
                </a:cxn>
                <a:cxn ang="0">
                  <a:pos x="0" y="58"/>
                </a:cxn>
                <a:cxn ang="0">
                  <a:pos x="0" y="58"/>
                </a:cxn>
                <a:cxn ang="0">
                  <a:pos x="23" y="53"/>
                </a:cxn>
                <a:cxn ang="0">
                  <a:pos x="42" y="44"/>
                </a:cxn>
                <a:cxn ang="0">
                  <a:pos x="53" y="39"/>
                </a:cxn>
                <a:cxn ang="0">
                  <a:pos x="62" y="32"/>
                </a:cxn>
                <a:cxn ang="0">
                  <a:pos x="69" y="25"/>
                </a:cxn>
                <a:cxn ang="0">
                  <a:pos x="76" y="16"/>
                </a:cxn>
                <a:cxn ang="0">
                  <a:pos x="76" y="16"/>
                </a:cxn>
              </a:cxnLst>
              <a:rect l="0" t="0" r="r" b="b"/>
              <a:pathLst>
                <a:path w="76" h="58">
                  <a:moveTo>
                    <a:pt x="76" y="16"/>
                  </a:moveTo>
                  <a:lnTo>
                    <a:pt x="23" y="0"/>
                  </a:lnTo>
                  <a:lnTo>
                    <a:pt x="23" y="0"/>
                  </a:lnTo>
                  <a:lnTo>
                    <a:pt x="18" y="16"/>
                  </a:lnTo>
                  <a:lnTo>
                    <a:pt x="11" y="33"/>
                  </a:lnTo>
                  <a:lnTo>
                    <a:pt x="0" y="58"/>
                  </a:lnTo>
                  <a:lnTo>
                    <a:pt x="0" y="58"/>
                  </a:lnTo>
                  <a:lnTo>
                    <a:pt x="23" y="53"/>
                  </a:lnTo>
                  <a:lnTo>
                    <a:pt x="42" y="44"/>
                  </a:lnTo>
                  <a:lnTo>
                    <a:pt x="53" y="39"/>
                  </a:lnTo>
                  <a:lnTo>
                    <a:pt x="62" y="32"/>
                  </a:lnTo>
                  <a:lnTo>
                    <a:pt x="69" y="25"/>
                  </a:lnTo>
                  <a:lnTo>
                    <a:pt x="76" y="16"/>
                  </a:lnTo>
                  <a:lnTo>
                    <a:pt x="76" y="16"/>
                  </a:lnTo>
                  <a:close/>
                </a:path>
              </a:pathLst>
            </a:custGeom>
            <a:solidFill>
              <a:srgbClr val="723F35"/>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26" name="Freeform 169"/>
            <p:cNvSpPr/>
            <p:nvPr/>
          </p:nvSpPr>
          <p:spPr bwMode="auto">
            <a:xfrm>
              <a:off x="5515823" y="3682132"/>
              <a:ext cx="161648" cy="74930"/>
            </a:xfrm>
            <a:custGeom>
              <a:avLst/>
              <a:gdLst/>
              <a:ahLst/>
              <a:cxnLst>
                <a:cxn ang="0">
                  <a:pos x="5" y="0"/>
                </a:cxn>
                <a:cxn ang="0">
                  <a:pos x="5" y="0"/>
                </a:cxn>
                <a:cxn ang="0">
                  <a:pos x="0" y="7"/>
                </a:cxn>
                <a:cxn ang="0">
                  <a:pos x="117" y="64"/>
                </a:cxn>
                <a:cxn ang="0">
                  <a:pos x="117" y="64"/>
                </a:cxn>
                <a:cxn ang="0">
                  <a:pos x="124" y="53"/>
                </a:cxn>
                <a:cxn ang="0">
                  <a:pos x="5" y="0"/>
                </a:cxn>
              </a:cxnLst>
              <a:rect l="0" t="0" r="r" b="b"/>
              <a:pathLst>
                <a:path w="124" h="64">
                  <a:moveTo>
                    <a:pt x="5" y="0"/>
                  </a:moveTo>
                  <a:lnTo>
                    <a:pt x="5" y="0"/>
                  </a:lnTo>
                  <a:lnTo>
                    <a:pt x="0" y="7"/>
                  </a:lnTo>
                  <a:lnTo>
                    <a:pt x="117" y="64"/>
                  </a:lnTo>
                  <a:lnTo>
                    <a:pt x="117" y="64"/>
                  </a:lnTo>
                  <a:lnTo>
                    <a:pt x="124" y="53"/>
                  </a:lnTo>
                  <a:lnTo>
                    <a:pt x="5" y="0"/>
                  </a:lnTo>
                  <a:close/>
                </a:path>
              </a:pathLst>
            </a:custGeom>
            <a:solidFill>
              <a:srgbClr val="723F35"/>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27" name="Freeform 170"/>
            <p:cNvSpPr/>
            <p:nvPr/>
          </p:nvSpPr>
          <p:spPr bwMode="auto">
            <a:xfrm>
              <a:off x="5506697" y="3690328"/>
              <a:ext cx="161648" cy="77272"/>
            </a:xfrm>
            <a:custGeom>
              <a:avLst/>
              <a:gdLst/>
              <a:ahLst/>
              <a:cxnLst>
                <a:cxn ang="0">
                  <a:pos x="7" y="0"/>
                </a:cxn>
                <a:cxn ang="0">
                  <a:pos x="7" y="0"/>
                </a:cxn>
                <a:cxn ang="0">
                  <a:pos x="0" y="7"/>
                </a:cxn>
                <a:cxn ang="0">
                  <a:pos x="116" y="66"/>
                </a:cxn>
                <a:cxn ang="0">
                  <a:pos x="116" y="66"/>
                </a:cxn>
                <a:cxn ang="0">
                  <a:pos x="124" y="57"/>
                </a:cxn>
                <a:cxn ang="0">
                  <a:pos x="7" y="0"/>
                </a:cxn>
              </a:cxnLst>
              <a:rect l="0" t="0" r="r" b="b"/>
              <a:pathLst>
                <a:path w="124" h="66">
                  <a:moveTo>
                    <a:pt x="7" y="0"/>
                  </a:moveTo>
                  <a:lnTo>
                    <a:pt x="7" y="0"/>
                  </a:lnTo>
                  <a:lnTo>
                    <a:pt x="0" y="7"/>
                  </a:lnTo>
                  <a:lnTo>
                    <a:pt x="116" y="66"/>
                  </a:lnTo>
                  <a:lnTo>
                    <a:pt x="116" y="66"/>
                  </a:lnTo>
                  <a:lnTo>
                    <a:pt x="124" y="57"/>
                  </a:lnTo>
                  <a:lnTo>
                    <a:pt x="7" y="0"/>
                  </a:lnTo>
                  <a:close/>
                </a:path>
              </a:pathLst>
            </a:custGeom>
            <a:solidFill>
              <a:srgbClr val="FF884C"/>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28" name="Freeform 171"/>
            <p:cNvSpPr/>
            <p:nvPr/>
          </p:nvSpPr>
          <p:spPr bwMode="auto">
            <a:xfrm>
              <a:off x="5500179" y="3698523"/>
              <a:ext cx="157737" cy="78443"/>
            </a:xfrm>
            <a:custGeom>
              <a:avLst/>
              <a:gdLst/>
              <a:ahLst/>
              <a:cxnLst>
                <a:cxn ang="0">
                  <a:pos x="5" y="0"/>
                </a:cxn>
                <a:cxn ang="0">
                  <a:pos x="5" y="0"/>
                </a:cxn>
                <a:cxn ang="0">
                  <a:pos x="0" y="8"/>
                </a:cxn>
                <a:cxn ang="0">
                  <a:pos x="116" y="67"/>
                </a:cxn>
                <a:cxn ang="0">
                  <a:pos x="116" y="67"/>
                </a:cxn>
                <a:cxn ang="0">
                  <a:pos x="121" y="59"/>
                </a:cxn>
                <a:cxn ang="0">
                  <a:pos x="5" y="0"/>
                </a:cxn>
              </a:cxnLst>
              <a:rect l="0" t="0" r="r" b="b"/>
              <a:pathLst>
                <a:path w="121" h="67">
                  <a:moveTo>
                    <a:pt x="5" y="0"/>
                  </a:moveTo>
                  <a:lnTo>
                    <a:pt x="5" y="0"/>
                  </a:lnTo>
                  <a:lnTo>
                    <a:pt x="0" y="8"/>
                  </a:lnTo>
                  <a:lnTo>
                    <a:pt x="116" y="67"/>
                  </a:lnTo>
                  <a:lnTo>
                    <a:pt x="116" y="67"/>
                  </a:lnTo>
                  <a:lnTo>
                    <a:pt x="121" y="59"/>
                  </a:lnTo>
                  <a:lnTo>
                    <a:pt x="5" y="0"/>
                  </a:lnTo>
                  <a:close/>
                </a:path>
              </a:pathLst>
            </a:custGeom>
            <a:solidFill>
              <a:srgbClr val="723F35"/>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29" name="Freeform 172"/>
            <p:cNvSpPr/>
            <p:nvPr/>
          </p:nvSpPr>
          <p:spPr bwMode="auto">
            <a:xfrm>
              <a:off x="5491054" y="3707889"/>
              <a:ext cx="160345" cy="79614"/>
            </a:xfrm>
            <a:custGeom>
              <a:avLst/>
              <a:gdLst/>
              <a:ahLst/>
              <a:cxnLst>
                <a:cxn ang="0">
                  <a:pos x="123" y="59"/>
                </a:cxn>
                <a:cxn ang="0">
                  <a:pos x="7" y="0"/>
                </a:cxn>
                <a:cxn ang="0">
                  <a:pos x="7" y="0"/>
                </a:cxn>
                <a:cxn ang="0">
                  <a:pos x="0" y="8"/>
                </a:cxn>
                <a:cxn ang="0">
                  <a:pos x="116" y="68"/>
                </a:cxn>
                <a:cxn ang="0">
                  <a:pos x="116" y="68"/>
                </a:cxn>
                <a:cxn ang="0">
                  <a:pos x="123" y="59"/>
                </a:cxn>
                <a:cxn ang="0">
                  <a:pos x="123" y="59"/>
                </a:cxn>
              </a:cxnLst>
              <a:rect l="0" t="0" r="r" b="b"/>
              <a:pathLst>
                <a:path w="123" h="68">
                  <a:moveTo>
                    <a:pt x="123" y="59"/>
                  </a:moveTo>
                  <a:lnTo>
                    <a:pt x="7" y="0"/>
                  </a:lnTo>
                  <a:lnTo>
                    <a:pt x="7" y="0"/>
                  </a:lnTo>
                  <a:lnTo>
                    <a:pt x="0" y="8"/>
                  </a:lnTo>
                  <a:lnTo>
                    <a:pt x="116" y="68"/>
                  </a:lnTo>
                  <a:lnTo>
                    <a:pt x="116" y="68"/>
                  </a:lnTo>
                  <a:lnTo>
                    <a:pt x="123" y="59"/>
                  </a:lnTo>
                  <a:lnTo>
                    <a:pt x="123" y="59"/>
                  </a:lnTo>
                  <a:close/>
                </a:path>
              </a:pathLst>
            </a:custGeom>
            <a:solidFill>
              <a:srgbClr val="FF884C"/>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30" name="Freeform 173"/>
            <p:cNvSpPr/>
            <p:nvPr/>
          </p:nvSpPr>
          <p:spPr bwMode="auto">
            <a:xfrm>
              <a:off x="5481929" y="3717256"/>
              <a:ext cx="160345" cy="83126"/>
            </a:xfrm>
            <a:custGeom>
              <a:avLst/>
              <a:gdLst/>
              <a:ahLst/>
              <a:cxnLst>
                <a:cxn ang="0">
                  <a:pos x="123" y="60"/>
                </a:cxn>
                <a:cxn ang="0">
                  <a:pos x="7" y="0"/>
                </a:cxn>
                <a:cxn ang="0">
                  <a:pos x="7" y="0"/>
                </a:cxn>
                <a:cxn ang="0">
                  <a:pos x="0" y="7"/>
                </a:cxn>
                <a:cxn ang="0">
                  <a:pos x="116" y="71"/>
                </a:cxn>
                <a:cxn ang="0">
                  <a:pos x="116" y="71"/>
                </a:cxn>
                <a:cxn ang="0">
                  <a:pos x="123" y="60"/>
                </a:cxn>
                <a:cxn ang="0">
                  <a:pos x="123" y="60"/>
                </a:cxn>
              </a:cxnLst>
              <a:rect l="0" t="0" r="r" b="b"/>
              <a:pathLst>
                <a:path w="123" h="71">
                  <a:moveTo>
                    <a:pt x="123" y="60"/>
                  </a:moveTo>
                  <a:lnTo>
                    <a:pt x="7" y="0"/>
                  </a:lnTo>
                  <a:lnTo>
                    <a:pt x="7" y="0"/>
                  </a:lnTo>
                  <a:lnTo>
                    <a:pt x="0" y="7"/>
                  </a:lnTo>
                  <a:lnTo>
                    <a:pt x="116" y="71"/>
                  </a:lnTo>
                  <a:lnTo>
                    <a:pt x="116" y="71"/>
                  </a:lnTo>
                  <a:lnTo>
                    <a:pt x="123" y="60"/>
                  </a:lnTo>
                  <a:lnTo>
                    <a:pt x="123" y="60"/>
                  </a:lnTo>
                  <a:close/>
                </a:path>
              </a:pathLst>
            </a:custGeom>
            <a:solidFill>
              <a:srgbClr val="723F35"/>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31" name="Freeform 174"/>
            <p:cNvSpPr/>
            <p:nvPr/>
          </p:nvSpPr>
          <p:spPr bwMode="auto">
            <a:xfrm>
              <a:off x="5474107" y="3725451"/>
              <a:ext cx="159041" cy="83126"/>
            </a:xfrm>
            <a:custGeom>
              <a:avLst/>
              <a:gdLst/>
              <a:ahLst/>
              <a:cxnLst>
                <a:cxn ang="0">
                  <a:pos x="122" y="64"/>
                </a:cxn>
                <a:cxn ang="0">
                  <a:pos x="6" y="0"/>
                </a:cxn>
                <a:cxn ang="0">
                  <a:pos x="6" y="0"/>
                </a:cxn>
                <a:cxn ang="0">
                  <a:pos x="0" y="7"/>
                </a:cxn>
                <a:cxn ang="0">
                  <a:pos x="115" y="71"/>
                </a:cxn>
                <a:cxn ang="0">
                  <a:pos x="115" y="71"/>
                </a:cxn>
                <a:cxn ang="0">
                  <a:pos x="122" y="64"/>
                </a:cxn>
                <a:cxn ang="0">
                  <a:pos x="122" y="64"/>
                </a:cxn>
              </a:cxnLst>
              <a:rect l="0" t="0" r="r" b="b"/>
              <a:pathLst>
                <a:path w="122" h="71">
                  <a:moveTo>
                    <a:pt x="122" y="64"/>
                  </a:moveTo>
                  <a:lnTo>
                    <a:pt x="6" y="0"/>
                  </a:lnTo>
                  <a:lnTo>
                    <a:pt x="6" y="0"/>
                  </a:lnTo>
                  <a:lnTo>
                    <a:pt x="0" y="7"/>
                  </a:lnTo>
                  <a:lnTo>
                    <a:pt x="115" y="71"/>
                  </a:lnTo>
                  <a:lnTo>
                    <a:pt x="115" y="71"/>
                  </a:lnTo>
                  <a:lnTo>
                    <a:pt x="122" y="64"/>
                  </a:lnTo>
                  <a:lnTo>
                    <a:pt x="122" y="64"/>
                  </a:lnTo>
                  <a:close/>
                </a:path>
              </a:pathLst>
            </a:custGeom>
            <a:solidFill>
              <a:srgbClr val="FF884C"/>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32" name="Freeform 175"/>
            <p:cNvSpPr/>
            <p:nvPr/>
          </p:nvSpPr>
          <p:spPr bwMode="auto">
            <a:xfrm>
              <a:off x="5470196" y="3733647"/>
              <a:ext cx="153826" cy="83126"/>
            </a:xfrm>
            <a:custGeom>
              <a:avLst/>
              <a:gdLst/>
              <a:ahLst/>
              <a:cxnLst>
                <a:cxn ang="0">
                  <a:pos x="118" y="64"/>
                </a:cxn>
                <a:cxn ang="0">
                  <a:pos x="3" y="0"/>
                </a:cxn>
                <a:cxn ang="0">
                  <a:pos x="3" y="0"/>
                </a:cxn>
                <a:cxn ang="0">
                  <a:pos x="0" y="4"/>
                </a:cxn>
                <a:cxn ang="0">
                  <a:pos x="111" y="71"/>
                </a:cxn>
                <a:cxn ang="0">
                  <a:pos x="111" y="71"/>
                </a:cxn>
                <a:cxn ang="0">
                  <a:pos x="118" y="64"/>
                </a:cxn>
                <a:cxn ang="0">
                  <a:pos x="118" y="64"/>
                </a:cxn>
              </a:cxnLst>
              <a:rect l="0" t="0" r="r" b="b"/>
              <a:pathLst>
                <a:path w="118" h="71">
                  <a:moveTo>
                    <a:pt x="118" y="64"/>
                  </a:moveTo>
                  <a:lnTo>
                    <a:pt x="3" y="0"/>
                  </a:lnTo>
                  <a:lnTo>
                    <a:pt x="3" y="0"/>
                  </a:lnTo>
                  <a:lnTo>
                    <a:pt x="0" y="4"/>
                  </a:lnTo>
                  <a:lnTo>
                    <a:pt x="111" y="71"/>
                  </a:lnTo>
                  <a:lnTo>
                    <a:pt x="111" y="71"/>
                  </a:lnTo>
                  <a:lnTo>
                    <a:pt x="118" y="64"/>
                  </a:lnTo>
                  <a:lnTo>
                    <a:pt x="118" y="64"/>
                  </a:lnTo>
                  <a:close/>
                </a:path>
              </a:pathLst>
            </a:custGeom>
            <a:solidFill>
              <a:srgbClr val="723F35"/>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33" name="Freeform 176"/>
            <p:cNvSpPr/>
            <p:nvPr/>
          </p:nvSpPr>
          <p:spPr bwMode="auto">
            <a:xfrm>
              <a:off x="5461071" y="3738330"/>
              <a:ext cx="153826" cy="90151"/>
            </a:xfrm>
            <a:custGeom>
              <a:avLst/>
              <a:gdLst/>
              <a:ahLst/>
              <a:cxnLst>
                <a:cxn ang="0">
                  <a:pos x="7" y="0"/>
                </a:cxn>
                <a:cxn ang="0">
                  <a:pos x="7" y="0"/>
                </a:cxn>
                <a:cxn ang="0">
                  <a:pos x="0" y="7"/>
                </a:cxn>
                <a:cxn ang="0">
                  <a:pos x="109" y="77"/>
                </a:cxn>
                <a:cxn ang="0">
                  <a:pos x="109" y="77"/>
                </a:cxn>
                <a:cxn ang="0">
                  <a:pos x="118" y="67"/>
                </a:cxn>
                <a:cxn ang="0">
                  <a:pos x="7" y="0"/>
                </a:cxn>
              </a:cxnLst>
              <a:rect l="0" t="0" r="r" b="b"/>
              <a:pathLst>
                <a:path w="118" h="77">
                  <a:moveTo>
                    <a:pt x="7" y="0"/>
                  </a:moveTo>
                  <a:lnTo>
                    <a:pt x="7" y="0"/>
                  </a:lnTo>
                  <a:lnTo>
                    <a:pt x="0" y="7"/>
                  </a:lnTo>
                  <a:lnTo>
                    <a:pt x="109" y="77"/>
                  </a:lnTo>
                  <a:lnTo>
                    <a:pt x="109" y="77"/>
                  </a:lnTo>
                  <a:lnTo>
                    <a:pt x="118" y="67"/>
                  </a:lnTo>
                  <a:lnTo>
                    <a:pt x="7" y="0"/>
                  </a:lnTo>
                  <a:close/>
                </a:path>
              </a:pathLst>
            </a:custGeom>
            <a:solidFill>
              <a:srgbClr val="FF884C"/>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34" name="Freeform 177"/>
            <p:cNvSpPr/>
            <p:nvPr/>
          </p:nvSpPr>
          <p:spPr bwMode="auto">
            <a:xfrm>
              <a:off x="5522341" y="3672766"/>
              <a:ext cx="164255" cy="71418"/>
            </a:xfrm>
            <a:custGeom>
              <a:avLst/>
              <a:gdLst/>
              <a:ahLst/>
              <a:cxnLst>
                <a:cxn ang="0">
                  <a:pos x="8" y="0"/>
                </a:cxn>
                <a:cxn ang="0">
                  <a:pos x="8" y="0"/>
                </a:cxn>
                <a:cxn ang="0">
                  <a:pos x="0" y="8"/>
                </a:cxn>
                <a:cxn ang="0">
                  <a:pos x="119" y="61"/>
                </a:cxn>
                <a:cxn ang="0">
                  <a:pos x="119" y="61"/>
                </a:cxn>
                <a:cxn ang="0">
                  <a:pos x="126" y="51"/>
                </a:cxn>
                <a:cxn ang="0">
                  <a:pos x="8" y="0"/>
                </a:cxn>
              </a:cxnLst>
              <a:rect l="0" t="0" r="r" b="b"/>
              <a:pathLst>
                <a:path w="126" h="61">
                  <a:moveTo>
                    <a:pt x="8" y="0"/>
                  </a:moveTo>
                  <a:lnTo>
                    <a:pt x="8" y="0"/>
                  </a:lnTo>
                  <a:lnTo>
                    <a:pt x="0" y="8"/>
                  </a:lnTo>
                  <a:lnTo>
                    <a:pt x="119" y="61"/>
                  </a:lnTo>
                  <a:lnTo>
                    <a:pt x="119" y="61"/>
                  </a:lnTo>
                  <a:lnTo>
                    <a:pt x="126" y="51"/>
                  </a:lnTo>
                  <a:lnTo>
                    <a:pt x="8" y="0"/>
                  </a:lnTo>
                  <a:close/>
                </a:path>
              </a:pathLst>
            </a:custGeom>
            <a:solidFill>
              <a:srgbClr val="FF884C"/>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35" name="Freeform 178"/>
            <p:cNvSpPr/>
            <p:nvPr/>
          </p:nvSpPr>
          <p:spPr bwMode="auto">
            <a:xfrm>
              <a:off x="5286387" y="3746525"/>
              <a:ext cx="316778" cy="297380"/>
            </a:xfrm>
            <a:custGeom>
              <a:avLst/>
              <a:gdLst/>
              <a:ahLst/>
              <a:cxnLst>
                <a:cxn ang="0">
                  <a:pos x="0" y="111"/>
                </a:cxn>
                <a:cxn ang="0">
                  <a:pos x="11" y="254"/>
                </a:cxn>
                <a:cxn ang="0">
                  <a:pos x="11" y="254"/>
                </a:cxn>
                <a:cxn ang="0">
                  <a:pos x="37" y="238"/>
                </a:cxn>
                <a:cxn ang="0">
                  <a:pos x="65" y="220"/>
                </a:cxn>
                <a:cxn ang="0">
                  <a:pos x="95" y="201"/>
                </a:cxn>
                <a:cxn ang="0">
                  <a:pos x="125" y="180"/>
                </a:cxn>
                <a:cxn ang="0">
                  <a:pos x="155" y="155"/>
                </a:cxn>
                <a:cxn ang="0">
                  <a:pos x="185" y="130"/>
                </a:cxn>
                <a:cxn ang="0">
                  <a:pos x="215" y="102"/>
                </a:cxn>
                <a:cxn ang="0">
                  <a:pos x="243" y="70"/>
                </a:cxn>
                <a:cxn ang="0">
                  <a:pos x="134" y="0"/>
                </a:cxn>
                <a:cxn ang="0">
                  <a:pos x="134" y="0"/>
                </a:cxn>
                <a:cxn ang="0">
                  <a:pos x="106" y="26"/>
                </a:cxn>
                <a:cxn ang="0">
                  <a:pos x="74" y="55"/>
                </a:cxn>
                <a:cxn ang="0">
                  <a:pos x="39" y="83"/>
                </a:cxn>
                <a:cxn ang="0">
                  <a:pos x="0" y="111"/>
                </a:cxn>
                <a:cxn ang="0">
                  <a:pos x="0" y="111"/>
                </a:cxn>
              </a:cxnLst>
              <a:rect l="0" t="0" r="r" b="b"/>
              <a:pathLst>
                <a:path w="243" h="254">
                  <a:moveTo>
                    <a:pt x="0" y="111"/>
                  </a:moveTo>
                  <a:lnTo>
                    <a:pt x="11" y="254"/>
                  </a:lnTo>
                  <a:lnTo>
                    <a:pt x="11" y="254"/>
                  </a:lnTo>
                  <a:lnTo>
                    <a:pt x="37" y="238"/>
                  </a:lnTo>
                  <a:lnTo>
                    <a:pt x="65" y="220"/>
                  </a:lnTo>
                  <a:lnTo>
                    <a:pt x="95" y="201"/>
                  </a:lnTo>
                  <a:lnTo>
                    <a:pt x="125" y="180"/>
                  </a:lnTo>
                  <a:lnTo>
                    <a:pt x="155" y="155"/>
                  </a:lnTo>
                  <a:lnTo>
                    <a:pt x="185" y="130"/>
                  </a:lnTo>
                  <a:lnTo>
                    <a:pt x="215" y="102"/>
                  </a:lnTo>
                  <a:lnTo>
                    <a:pt x="243" y="70"/>
                  </a:lnTo>
                  <a:lnTo>
                    <a:pt x="134" y="0"/>
                  </a:lnTo>
                  <a:lnTo>
                    <a:pt x="134" y="0"/>
                  </a:lnTo>
                  <a:lnTo>
                    <a:pt x="106" y="26"/>
                  </a:lnTo>
                  <a:lnTo>
                    <a:pt x="74" y="55"/>
                  </a:lnTo>
                  <a:lnTo>
                    <a:pt x="39" y="83"/>
                  </a:lnTo>
                  <a:lnTo>
                    <a:pt x="0" y="111"/>
                  </a:lnTo>
                  <a:lnTo>
                    <a:pt x="0" y="111"/>
                  </a:lnTo>
                  <a:close/>
                </a:path>
              </a:pathLst>
            </a:custGeom>
            <a:solidFill>
              <a:srgbClr val="CC539D"/>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36" name="Freeform 179"/>
            <p:cNvSpPr/>
            <p:nvPr/>
          </p:nvSpPr>
          <p:spPr bwMode="auto">
            <a:xfrm>
              <a:off x="3609939" y="3922144"/>
              <a:ext cx="353279" cy="259915"/>
            </a:xfrm>
            <a:custGeom>
              <a:avLst/>
              <a:gdLst/>
              <a:ahLst/>
              <a:cxnLst>
                <a:cxn ang="0">
                  <a:pos x="58" y="0"/>
                </a:cxn>
                <a:cxn ang="0">
                  <a:pos x="0" y="118"/>
                </a:cxn>
                <a:cxn ang="0">
                  <a:pos x="0" y="118"/>
                </a:cxn>
                <a:cxn ang="0">
                  <a:pos x="24" y="134"/>
                </a:cxn>
                <a:cxn ang="0">
                  <a:pos x="51" y="148"/>
                </a:cxn>
                <a:cxn ang="0">
                  <a:pos x="79" y="162"/>
                </a:cxn>
                <a:cxn ang="0">
                  <a:pos x="111" y="176"/>
                </a:cxn>
                <a:cxn ang="0">
                  <a:pos x="146" y="188"/>
                </a:cxn>
                <a:cxn ang="0">
                  <a:pos x="183" y="201"/>
                </a:cxn>
                <a:cxn ang="0">
                  <a:pos x="223" y="211"/>
                </a:cxn>
                <a:cxn ang="0">
                  <a:pos x="268" y="222"/>
                </a:cxn>
                <a:cxn ang="0">
                  <a:pos x="271" y="97"/>
                </a:cxn>
                <a:cxn ang="0">
                  <a:pos x="271" y="97"/>
                </a:cxn>
                <a:cxn ang="0">
                  <a:pos x="211" y="77"/>
                </a:cxn>
                <a:cxn ang="0">
                  <a:pos x="157" y="54"/>
                </a:cxn>
                <a:cxn ang="0">
                  <a:pos x="105" y="28"/>
                </a:cxn>
                <a:cxn ang="0">
                  <a:pos x="58" y="0"/>
                </a:cxn>
                <a:cxn ang="0">
                  <a:pos x="58" y="0"/>
                </a:cxn>
              </a:cxnLst>
              <a:rect l="0" t="0" r="r" b="b"/>
              <a:pathLst>
                <a:path w="271" h="222">
                  <a:moveTo>
                    <a:pt x="58" y="0"/>
                  </a:moveTo>
                  <a:lnTo>
                    <a:pt x="0" y="118"/>
                  </a:lnTo>
                  <a:lnTo>
                    <a:pt x="0" y="118"/>
                  </a:lnTo>
                  <a:lnTo>
                    <a:pt x="24" y="134"/>
                  </a:lnTo>
                  <a:lnTo>
                    <a:pt x="51" y="148"/>
                  </a:lnTo>
                  <a:lnTo>
                    <a:pt x="79" y="162"/>
                  </a:lnTo>
                  <a:lnTo>
                    <a:pt x="111" y="176"/>
                  </a:lnTo>
                  <a:lnTo>
                    <a:pt x="146" y="188"/>
                  </a:lnTo>
                  <a:lnTo>
                    <a:pt x="183" y="201"/>
                  </a:lnTo>
                  <a:lnTo>
                    <a:pt x="223" y="211"/>
                  </a:lnTo>
                  <a:lnTo>
                    <a:pt x="268" y="222"/>
                  </a:lnTo>
                  <a:lnTo>
                    <a:pt x="271" y="97"/>
                  </a:lnTo>
                  <a:lnTo>
                    <a:pt x="271" y="97"/>
                  </a:lnTo>
                  <a:lnTo>
                    <a:pt x="211" y="77"/>
                  </a:lnTo>
                  <a:lnTo>
                    <a:pt x="157" y="54"/>
                  </a:lnTo>
                  <a:lnTo>
                    <a:pt x="105" y="28"/>
                  </a:lnTo>
                  <a:lnTo>
                    <a:pt x="58" y="0"/>
                  </a:lnTo>
                  <a:lnTo>
                    <a:pt x="58" y="0"/>
                  </a:lnTo>
                  <a:close/>
                </a:path>
              </a:pathLst>
            </a:custGeom>
            <a:solidFill>
              <a:srgbClr val="AEB835"/>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37" name="Freeform 180"/>
            <p:cNvSpPr/>
            <p:nvPr/>
          </p:nvSpPr>
          <p:spPr bwMode="auto">
            <a:xfrm>
              <a:off x="3426130" y="3802723"/>
              <a:ext cx="259419" cy="257574"/>
            </a:xfrm>
            <a:custGeom>
              <a:avLst/>
              <a:gdLst/>
              <a:ahLst/>
              <a:cxnLst>
                <a:cxn ang="0">
                  <a:pos x="76" y="0"/>
                </a:cxn>
                <a:cxn ang="0">
                  <a:pos x="0" y="72"/>
                </a:cxn>
                <a:cxn ang="0">
                  <a:pos x="0" y="72"/>
                </a:cxn>
                <a:cxn ang="0">
                  <a:pos x="5" y="86"/>
                </a:cxn>
                <a:cxn ang="0">
                  <a:pos x="14" y="100"/>
                </a:cxn>
                <a:cxn ang="0">
                  <a:pos x="28" y="119"/>
                </a:cxn>
                <a:cxn ang="0">
                  <a:pos x="47" y="142"/>
                </a:cxn>
                <a:cxn ang="0">
                  <a:pos x="72" y="167"/>
                </a:cxn>
                <a:cxn ang="0">
                  <a:pos x="102" y="193"/>
                </a:cxn>
                <a:cxn ang="0">
                  <a:pos x="121" y="208"/>
                </a:cxn>
                <a:cxn ang="0">
                  <a:pos x="141" y="220"/>
                </a:cxn>
                <a:cxn ang="0">
                  <a:pos x="199" y="102"/>
                </a:cxn>
                <a:cxn ang="0">
                  <a:pos x="199" y="102"/>
                </a:cxn>
                <a:cxn ang="0">
                  <a:pos x="164" y="79"/>
                </a:cxn>
                <a:cxn ang="0">
                  <a:pos x="130" y="52"/>
                </a:cxn>
                <a:cxn ang="0">
                  <a:pos x="102" y="26"/>
                </a:cxn>
                <a:cxn ang="0">
                  <a:pos x="76" y="0"/>
                </a:cxn>
                <a:cxn ang="0">
                  <a:pos x="76" y="0"/>
                </a:cxn>
              </a:cxnLst>
              <a:rect l="0" t="0" r="r" b="b"/>
              <a:pathLst>
                <a:path w="199" h="220">
                  <a:moveTo>
                    <a:pt x="76" y="0"/>
                  </a:moveTo>
                  <a:lnTo>
                    <a:pt x="0" y="72"/>
                  </a:lnTo>
                  <a:lnTo>
                    <a:pt x="0" y="72"/>
                  </a:lnTo>
                  <a:lnTo>
                    <a:pt x="5" y="86"/>
                  </a:lnTo>
                  <a:lnTo>
                    <a:pt x="14" y="100"/>
                  </a:lnTo>
                  <a:lnTo>
                    <a:pt x="28" y="119"/>
                  </a:lnTo>
                  <a:lnTo>
                    <a:pt x="47" y="142"/>
                  </a:lnTo>
                  <a:lnTo>
                    <a:pt x="72" y="167"/>
                  </a:lnTo>
                  <a:lnTo>
                    <a:pt x="102" y="193"/>
                  </a:lnTo>
                  <a:lnTo>
                    <a:pt x="121" y="208"/>
                  </a:lnTo>
                  <a:lnTo>
                    <a:pt x="141" y="220"/>
                  </a:lnTo>
                  <a:lnTo>
                    <a:pt x="199" y="102"/>
                  </a:lnTo>
                  <a:lnTo>
                    <a:pt x="199" y="102"/>
                  </a:lnTo>
                  <a:lnTo>
                    <a:pt x="164" y="79"/>
                  </a:lnTo>
                  <a:lnTo>
                    <a:pt x="130" y="52"/>
                  </a:lnTo>
                  <a:lnTo>
                    <a:pt x="102" y="26"/>
                  </a:lnTo>
                  <a:lnTo>
                    <a:pt x="76" y="0"/>
                  </a:lnTo>
                  <a:lnTo>
                    <a:pt x="76" y="0"/>
                  </a:lnTo>
                  <a:close/>
                </a:path>
              </a:pathLst>
            </a:custGeom>
            <a:solidFill>
              <a:srgbClr val="CC7E35"/>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38" name="Freeform 181"/>
            <p:cNvSpPr/>
            <p:nvPr/>
          </p:nvSpPr>
          <p:spPr bwMode="auto">
            <a:xfrm>
              <a:off x="3920199" y="3094396"/>
              <a:ext cx="1031159" cy="503439"/>
            </a:xfrm>
            <a:custGeom>
              <a:avLst/>
              <a:gdLst/>
              <a:ahLst/>
              <a:cxnLst>
                <a:cxn ang="0">
                  <a:pos x="703" y="0"/>
                </a:cxn>
                <a:cxn ang="0">
                  <a:pos x="791" y="23"/>
                </a:cxn>
                <a:cxn ang="0">
                  <a:pos x="692" y="67"/>
                </a:cxn>
                <a:cxn ang="0">
                  <a:pos x="782" y="124"/>
                </a:cxn>
                <a:cxn ang="0">
                  <a:pos x="673" y="146"/>
                </a:cxn>
                <a:cxn ang="0">
                  <a:pos x="752" y="215"/>
                </a:cxn>
                <a:cxn ang="0">
                  <a:pos x="636" y="222"/>
                </a:cxn>
                <a:cxn ang="0">
                  <a:pos x="666" y="324"/>
                </a:cxn>
                <a:cxn ang="0">
                  <a:pos x="563" y="294"/>
                </a:cxn>
                <a:cxn ang="0">
                  <a:pos x="556" y="393"/>
                </a:cxn>
                <a:cxn ang="0">
                  <a:pos x="472" y="330"/>
                </a:cxn>
                <a:cxn ang="0">
                  <a:pos x="438" y="427"/>
                </a:cxn>
                <a:cxn ang="0">
                  <a:pos x="370" y="340"/>
                </a:cxn>
                <a:cxn ang="0">
                  <a:pos x="306" y="430"/>
                </a:cxn>
                <a:cxn ang="0">
                  <a:pos x="280" y="330"/>
                </a:cxn>
                <a:cxn ang="0">
                  <a:pos x="193" y="398"/>
                </a:cxn>
                <a:cxn ang="0">
                  <a:pos x="197" y="287"/>
                </a:cxn>
                <a:cxn ang="0">
                  <a:pos x="79" y="310"/>
                </a:cxn>
                <a:cxn ang="0">
                  <a:pos x="135" y="222"/>
                </a:cxn>
                <a:cxn ang="0">
                  <a:pos x="22" y="219"/>
                </a:cxn>
                <a:cxn ang="0">
                  <a:pos x="95" y="132"/>
                </a:cxn>
                <a:cxn ang="0">
                  <a:pos x="0" y="116"/>
                </a:cxn>
                <a:cxn ang="0">
                  <a:pos x="703" y="0"/>
                </a:cxn>
              </a:cxnLst>
              <a:rect l="0" t="0" r="r" b="b"/>
              <a:pathLst>
                <a:path w="791" h="430">
                  <a:moveTo>
                    <a:pt x="703" y="0"/>
                  </a:moveTo>
                  <a:lnTo>
                    <a:pt x="791" y="23"/>
                  </a:lnTo>
                  <a:lnTo>
                    <a:pt x="692" y="67"/>
                  </a:lnTo>
                  <a:lnTo>
                    <a:pt x="782" y="124"/>
                  </a:lnTo>
                  <a:lnTo>
                    <a:pt x="673" y="146"/>
                  </a:lnTo>
                  <a:lnTo>
                    <a:pt x="752" y="215"/>
                  </a:lnTo>
                  <a:lnTo>
                    <a:pt x="636" y="222"/>
                  </a:lnTo>
                  <a:lnTo>
                    <a:pt x="666" y="324"/>
                  </a:lnTo>
                  <a:lnTo>
                    <a:pt x="563" y="294"/>
                  </a:lnTo>
                  <a:lnTo>
                    <a:pt x="556" y="393"/>
                  </a:lnTo>
                  <a:lnTo>
                    <a:pt x="472" y="330"/>
                  </a:lnTo>
                  <a:lnTo>
                    <a:pt x="438" y="427"/>
                  </a:lnTo>
                  <a:lnTo>
                    <a:pt x="370" y="340"/>
                  </a:lnTo>
                  <a:lnTo>
                    <a:pt x="306" y="430"/>
                  </a:lnTo>
                  <a:lnTo>
                    <a:pt x="280" y="330"/>
                  </a:lnTo>
                  <a:lnTo>
                    <a:pt x="193" y="398"/>
                  </a:lnTo>
                  <a:lnTo>
                    <a:pt x="197" y="287"/>
                  </a:lnTo>
                  <a:lnTo>
                    <a:pt x="79" y="310"/>
                  </a:lnTo>
                  <a:lnTo>
                    <a:pt x="135" y="222"/>
                  </a:lnTo>
                  <a:lnTo>
                    <a:pt x="22" y="219"/>
                  </a:lnTo>
                  <a:lnTo>
                    <a:pt x="95" y="132"/>
                  </a:lnTo>
                  <a:lnTo>
                    <a:pt x="0" y="116"/>
                  </a:lnTo>
                  <a:lnTo>
                    <a:pt x="703" y="0"/>
                  </a:lnTo>
                  <a:close/>
                </a:path>
              </a:pathLst>
            </a:custGeom>
            <a:solidFill>
              <a:srgbClr val="9FCAB6"/>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39" name="Freeform 182"/>
            <p:cNvSpPr/>
            <p:nvPr/>
          </p:nvSpPr>
          <p:spPr bwMode="auto">
            <a:xfrm>
              <a:off x="3920199" y="3094396"/>
              <a:ext cx="1031159" cy="503439"/>
            </a:xfrm>
            <a:custGeom>
              <a:avLst/>
              <a:gdLst/>
              <a:ahLst/>
              <a:cxnLst>
                <a:cxn ang="0">
                  <a:pos x="703" y="0"/>
                </a:cxn>
                <a:cxn ang="0">
                  <a:pos x="791" y="23"/>
                </a:cxn>
                <a:cxn ang="0">
                  <a:pos x="692" y="67"/>
                </a:cxn>
                <a:cxn ang="0">
                  <a:pos x="782" y="124"/>
                </a:cxn>
                <a:cxn ang="0">
                  <a:pos x="673" y="146"/>
                </a:cxn>
                <a:cxn ang="0">
                  <a:pos x="752" y="215"/>
                </a:cxn>
                <a:cxn ang="0">
                  <a:pos x="636" y="222"/>
                </a:cxn>
                <a:cxn ang="0">
                  <a:pos x="666" y="324"/>
                </a:cxn>
                <a:cxn ang="0">
                  <a:pos x="563" y="294"/>
                </a:cxn>
                <a:cxn ang="0">
                  <a:pos x="556" y="393"/>
                </a:cxn>
                <a:cxn ang="0">
                  <a:pos x="472" y="330"/>
                </a:cxn>
                <a:cxn ang="0">
                  <a:pos x="438" y="427"/>
                </a:cxn>
                <a:cxn ang="0">
                  <a:pos x="370" y="340"/>
                </a:cxn>
                <a:cxn ang="0">
                  <a:pos x="306" y="430"/>
                </a:cxn>
                <a:cxn ang="0">
                  <a:pos x="280" y="330"/>
                </a:cxn>
                <a:cxn ang="0">
                  <a:pos x="193" y="398"/>
                </a:cxn>
                <a:cxn ang="0">
                  <a:pos x="197" y="287"/>
                </a:cxn>
                <a:cxn ang="0">
                  <a:pos x="79" y="310"/>
                </a:cxn>
                <a:cxn ang="0">
                  <a:pos x="135" y="222"/>
                </a:cxn>
                <a:cxn ang="0">
                  <a:pos x="22" y="219"/>
                </a:cxn>
                <a:cxn ang="0">
                  <a:pos x="95" y="132"/>
                </a:cxn>
                <a:cxn ang="0">
                  <a:pos x="0" y="116"/>
                </a:cxn>
              </a:cxnLst>
              <a:rect l="0" t="0" r="r" b="b"/>
              <a:pathLst>
                <a:path w="791" h="430">
                  <a:moveTo>
                    <a:pt x="703" y="0"/>
                  </a:moveTo>
                  <a:lnTo>
                    <a:pt x="791" y="23"/>
                  </a:lnTo>
                  <a:lnTo>
                    <a:pt x="692" y="67"/>
                  </a:lnTo>
                  <a:lnTo>
                    <a:pt x="782" y="124"/>
                  </a:lnTo>
                  <a:lnTo>
                    <a:pt x="673" y="146"/>
                  </a:lnTo>
                  <a:lnTo>
                    <a:pt x="752" y="215"/>
                  </a:lnTo>
                  <a:lnTo>
                    <a:pt x="636" y="222"/>
                  </a:lnTo>
                  <a:lnTo>
                    <a:pt x="666" y="324"/>
                  </a:lnTo>
                  <a:lnTo>
                    <a:pt x="563" y="294"/>
                  </a:lnTo>
                  <a:lnTo>
                    <a:pt x="556" y="393"/>
                  </a:lnTo>
                  <a:lnTo>
                    <a:pt x="472" y="330"/>
                  </a:lnTo>
                  <a:lnTo>
                    <a:pt x="438" y="427"/>
                  </a:lnTo>
                  <a:lnTo>
                    <a:pt x="370" y="340"/>
                  </a:lnTo>
                  <a:lnTo>
                    <a:pt x="306" y="430"/>
                  </a:lnTo>
                  <a:lnTo>
                    <a:pt x="280" y="330"/>
                  </a:lnTo>
                  <a:lnTo>
                    <a:pt x="193" y="398"/>
                  </a:lnTo>
                  <a:lnTo>
                    <a:pt x="197" y="287"/>
                  </a:lnTo>
                  <a:lnTo>
                    <a:pt x="79" y="310"/>
                  </a:lnTo>
                  <a:lnTo>
                    <a:pt x="135" y="222"/>
                  </a:lnTo>
                  <a:lnTo>
                    <a:pt x="22" y="219"/>
                  </a:lnTo>
                  <a:lnTo>
                    <a:pt x="95" y="132"/>
                  </a:lnTo>
                  <a:lnTo>
                    <a:pt x="0" y="116"/>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40" name="Freeform 183"/>
            <p:cNvSpPr/>
            <p:nvPr/>
          </p:nvSpPr>
          <p:spPr bwMode="auto">
            <a:xfrm>
              <a:off x="4032310" y="3094396"/>
              <a:ext cx="804330" cy="395727"/>
            </a:xfrm>
            <a:custGeom>
              <a:avLst/>
              <a:gdLst/>
              <a:ahLst/>
              <a:cxnLst>
                <a:cxn ang="0">
                  <a:pos x="0" y="87"/>
                </a:cxn>
                <a:cxn ang="0">
                  <a:pos x="0" y="87"/>
                </a:cxn>
                <a:cxn ang="0">
                  <a:pos x="0" y="95"/>
                </a:cxn>
                <a:cxn ang="0">
                  <a:pos x="5" y="118"/>
                </a:cxn>
                <a:cxn ang="0">
                  <a:pos x="14" y="150"/>
                </a:cxn>
                <a:cxn ang="0">
                  <a:pos x="23" y="169"/>
                </a:cxn>
                <a:cxn ang="0">
                  <a:pos x="32" y="189"/>
                </a:cxn>
                <a:cxn ang="0">
                  <a:pos x="42" y="210"/>
                </a:cxn>
                <a:cxn ang="0">
                  <a:pos x="56" y="231"/>
                </a:cxn>
                <a:cxn ang="0">
                  <a:pos x="74" y="250"/>
                </a:cxn>
                <a:cxn ang="0">
                  <a:pos x="93" y="270"/>
                </a:cxn>
                <a:cxn ang="0">
                  <a:pos x="114" y="287"/>
                </a:cxn>
                <a:cxn ang="0">
                  <a:pos x="141" y="303"/>
                </a:cxn>
                <a:cxn ang="0">
                  <a:pos x="171" y="317"/>
                </a:cxn>
                <a:cxn ang="0">
                  <a:pos x="187" y="323"/>
                </a:cxn>
                <a:cxn ang="0">
                  <a:pos x="204" y="328"/>
                </a:cxn>
                <a:cxn ang="0">
                  <a:pos x="204" y="328"/>
                </a:cxn>
                <a:cxn ang="0">
                  <a:pos x="229" y="331"/>
                </a:cxn>
                <a:cxn ang="0">
                  <a:pos x="252" y="337"/>
                </a:cxn>
                <a:cxn ang="0">
                  <a:pos x="277" y="338"/>
                </a:cxn>
                <a:cxn ang="0">
                  <a:pos x="301" y="338"/>
                </a:cxn>
                <a:cxn ang="0">
                  <a:pos x="326" y="337"/>
                </a:cxn>
                <a:cxn ang="0">
                  <a:pos x="349" y="335"/>
                </a:cxn>
                <a:cxn ang="0">
                  <a:pos x="373" y="330"/>
                </a:cxn>
                <a:cxn ang="0">
                  <a:pos x="395" y="323"/>
                </a:cxn>
                <a:cxn ang="0">
                  <a:pos x="418" y="316"/>
                </a:cxn>
                <a:cxn ang="0">
                  <a:pos x="439" y="305"/>
                </a:cxn>
                <a:cxn ang="0">
                  <a:pos x="460" y="294"/>
                </a:cxn>
                <a:cxn ang="0">
                  <a:pos x="481" y="280"/>
                </a:cxn>
                <a:cxn ang="0">
                  <a:pos x="499" y="264"/>
                </a:cxn>
                <a:cxn ang="0">
                  <a:pos x="518" y="249"/>
                </a:cxn>
                <a:cxn ang="0">
                  <a:pos x="534" y="229"/>
                </a:cxn>
                <a:cxn ang="0">
                  <a:pos x="550" y="208"/>
                </a:cxn>
                <a:cxn ang="0">
                  <a:pos x="550" y="208"/>
                </a:cxn>
                <a:cxn ang="0">
                  <a:pos x="562" y="189"/>
                </a:cxn>
                <a:cxn ang="0">
                  <a:pos x="573" y="166"/>
                </a:cxn>
                <a:cxn ang="0">
                  <a:pos x="583" y="143"/>
                </a:cxn>
                <a:cxn ang="0">
                  <a:pos x="590" y="118"/>
                </a:cxn>
                <a:cxn ang="0">
                  <a:pos x="597" y="90"/>
                </a:cxn>
                <a:cxn ang="0">
                  <a:pos x="604" y="62"/>
                </a:cxn>
                <a:cxn ang="0">
                  <a:pos x="617" y="0"/>
                </a:cxn>
                <a:cxn ang="0">
                  <a:pos x="617" y="0"/>
                </a:cxn>
                <a:cxn ang="0">
                  <a:pos x="555" y="9"/>
                </a:cxn>
                <a:cxn ang="0">
                  <a:pos x="470" y="23"/>
                </a:cxn>
                <a:cxn ang="0">
                  <a:pos x="470" y="23"/>
                </a:cxn>
                <a:cxn ang="0">
                  <a:pos x="449" y="25"/>
                </a:cxn>
                <a:cxn ang="0">
                  <a:pos x="409" y="27"/>
                </a:cxn>
                <a:cxn ang="0">
                  <a:pos x="356" y="28"/>
                </a:cxn>
                <a:cxn ang="0">
                  <a:pos x="291" y="32"/>
                </a:cxn>
                <a:cxn ang="0">
                  <a:pos x="220" y="37"/>
                </a:cxn>
                <a:cxn ang="0">
                  <a:pos x="183" y="42"/>
                </a:cxn>
                <a:cxn ang="0">
                  <a:pos x="144" y="48"/>
                </a:cxn>
                <a:cxn ang="0">
                  <a:pos x="107" y="55"/>
                </a:cxn>
                <a:cxn ang="0">
                  <a:pos x="70" y="64"/>
                </a:cxn>
                <a:cxn ang="0">
                  <a:pos x="33" y="74"/>
                </a:cxn>
                <a:cxn ang="0">
                  <a:pos x="0" y="87"/>
                </a:cxn>
                <a:cxn ang="0">
                  <a:pos x="0" y="87"/>
                </a:cxn>
              </a:cxnLst>
              <a:rect l="0" t="0" r="r" b="b"/>
              <a:pathLst>
                <a:path w="617" h="338">
                  <a:moveTo>
                    <a:pt x="0" y="87"/>
                  </a:moveTo>
                  <a:lnTo>
                    <a:pt x="0" y="87"/>
                  </a:lnTo>
                  <a:lnTo>
                    <a:pt x="0" y="95"/>
                  </a:lnTo>
                  <a:lnTo>
                    <a:pt x="5" y="118"/>
                  </a:lnTo>
                  <a:lnTo>
                    <a:pt x="14" y="150"/>
                  </a:lnTo>
                  <a:lnTo>
                    <a:pt x="23" y="169"/>
                  </a:lnTo>
                  <a:lnTo>
                    <a:pt x="32" y="189"/>
                  </a:lnTo>
                  <a:lnTo>
                    <a:pt x="42" y="210"/>
                  </a:lnTo>
                  <a:lnTo>
                    <a:pt x="56" y="231"/>
                  </a:lnTo>
                  <a:lnTo>
                    <a:pt x="74" y="250"/>
                  </a:lnTo>
                  <a:lnTo>
                    <a:pt x="93" y="270"/>
                  </a:lnTo>
                  <a:lnTo>
                    <a:pt x="114" y="287"/>
                  </a:lnTo>
                  <a:lnTo>
                    <a:pt x="141" y="303"/>
                  </a:lnTo>
                  <a:lnTo>
                    <a:pt x="171" y="317"/>
                  </a:lnTo>
                  <a:lnTo>
                    <a:pt x="187" y="323"/>
                  </a:lnTo>
                  <a:lnTo>
                    <a:pt x="204" y="328"/>
                  </a:lnTo>
                  <a:lnTo>
                    <a:pt x="204" y="328"/>
                  </a:lnTo>
                  <a:lnTo>
                    <a:pt x="229" y="331"/>
                  </a:lnTo>
                  <a:lnTo>
                    <a:pt x="252" y="337"/>
                  </a:lnTo>
                  <a:lnTo>
                    <a:pt x="277" y="338"/>
                  </a:lnTo>
                  <a:lnTo>
                    <a:pt x="301" y="338"/>
                  </a:lnTo>
                  <a:lnTo>
                    <a:pt x="326" y="337"/>
                  </a:lnTo>
                  <a:lnTo>
                    <a:pt x="349" y="335"/>
                  </a:lnTo>
                  <a:lnTo>
                    <a:pt x="373" y="330"/>
                  </a:lnTo>
                  <a:lnTo>
                    <a:pt x="395" y="323"/>
                  </a:lnTo>
                  <a:lnTo>
                    <a:pt x="418" y="316"/>
                  </a:lnTo>
                  <a:lnTo>
                    <a:pt x="439" y="305"/>
                  </a:lnTo>
                  <a:lnTo>
                    <a:pt x="460" y="294"/>
                  </a:lnTo>
                  <a:lnTo>
                    <a:pt x="481" y="280"/>
                  </a:lnTo>
                  <a:lnTo>
                    <a:pt x="499" y="264"/>
                  </a:lnTo>
                  <a:lnTo>
                    <a:pt x="518" y="249"/>
                  </a:lnTo>
                  <a:lnTo>
                    <a:pt x="534" y="229"/>
                  </a:lnTo>
                  <a:lnTo>
                    <a:pt x="550" y="208"/>
                  </a:lnTo>
                  <a:lnTo>
                    <a:pt x="550" y="208"/>
                  </a:lnTo>
                  <a:lnTo>
                    <a:pt x="562" y="189"/>
                  </a:lnTo>
                  <a:lnTo>
                    <a:pt x="573" y="166"/>
                  </a:lnTo>
                  <a:lnTo>
                    <a:pt x="583" y="143"/>
                  </a:lnTo>
                  <a:lnTo>
                    <a:pt x="590" y="118"/>
                  </a:lnTo>
                  <a:lnTo>
                    <a:pt x="597" y="90"/>
                  </a:lnTo>
                  <a:lnTo>
                    <a:pt x="604" y="62"/>
                  </a:lnTo>
                  <a:lnTo>
                    <a:pt x="617" y="0"/>
                  </a:lnTo>
                  <a:lnTo>
                    <a:pt x="617" y="0"/>
                  </a:lnTo>
                  <a:lnTo>
                    <a:pt x="555" y="9"/>
                  </a:lnTo>
                  <a:lnTo>
                    <a:pt x="470" y="23"/>
                  </a:lnTo>
                  <a:lnTo>
                    <a:pt x="470" y="23"/>
                  </a:lnTo>
                  <a:lnTo>
                    <a:pt x="449" y="25"/>
                  </a:lnTo>
                  <a:lnTo>
                    <a:pt x="409" y="27"/>
                  </a:lnTo>
                  <a:lnTo>
                    <a:pt x="356" y="28"/>
                  </a:lnTo>
                  <a:lnTo>
                    <a:pt x="291" y="32"/>
                  </a:lnTo>
                  <a:lnTo>
                    <a:pt x="220" y="37"/>
                  </a:lnTo>
                  <a:lnTo>
                    <a:pt x="183" y="42"/>
                  </a:lnTo>
                  <a:lnTo>
                    <a:pt x="144" y="48"/>
                  </a:lnTo>
                  <a:lnTo>
                    <a:pt x="107" y="55"/>
                  </a:lnTo>
                  <a:lnTo>
                    <a:pt x="70" y="64"/>
                  </a:lnTo>
                  <a:lnTo>
                    <a:pt x="33" y="74"/>
                  </a:lnTo>
                  <a:lnTo>
                    <a:pt x="0" y="87"/>
                  </a:lnTo>
                  <a:lnTo>
                    <a:pt x="0" y="87"/>
                  </a:lnTo>
                  <a:close/>
                </a:path>
              </a:pathLst>
            </a:custGeom>
            <a:solidFill>
              <a:srgbClr val="AE7EBB"/>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41" name="Freeform 184"/>
            <p:cNvSpPr/>
            <p:nvPr/>
          </p:nvSpPr>
          <p:spPr bwMode="auto">
            <a:xfrm>
              <a:off x="4240888" y="3126007"/>
              <a:ext cx="361101" cy="144007"/>
            </a:xfrm>
            <a:custGeom>
              <a:avLst/>
              <a:gdLst/>
              <a:ahLst/>
              <a:cxnLst>
                <a:cxn ang="0">
                  <a:pos x="57" y="98"/>
                </a:cxn>
                <a:cxn ang="0">
                  <a:pos x="57" y="98"/>
                </a:cxn>
                <a:cxn ang="0">
                  <a:pos x="76" y="111"/>
                </a:cxn>
                <a:cxn ang="0">
                  <a:pos x="95" y="118"/>
                </a:cxn>
                <a:cxn ang="0">
                  <a:pos x="117" y="123"/>
                </a:cxn>
                <a:cxn ang="0">
                  <a:pos x="138" y="123"/>
                </a:cxn>
                <a:cxn ang="0">
                  <a:pos x="159" y="121"/>
                </a:cxn>
                <a:cxn ang="0">
                  <a:pos x="180" y="114"/>
                </a:cxn>
                <a:cxn ang="0">
                  <a:pos x="199" y="104"/>
                </a:cxn>
                <a:cxn ang="0">
                  <a:pos x="219" y="89"/>
                </a:cxn>
                <a:cxn ang="0">
                  <a:pos x="219" y="89"/>
                </a:cxn>
                <a:cxn ang="0">
                  <a:pos x="238" y="70"/>
                </a:cxn>
                <a:cxn ang="0">
                  <a:pos x="254" y="47"/>
                </a:cxn>
                <a:cxn ang="0">
                  <a:pos x="266" y="24"/>
                </a:cxn>
                <a:cxn ang="0">
                  <a:pos x="277" y="0"/>
                </a:cxn>
                <a:cxn ang="0">
                  <a:pos x="277" y="0"/>
                </a:cxn>
                <a:cxn ang="0">
                  <a:pos x="272" y="0"/>
                </a:cxn>
                <a:cxn ang="0">
                  <a:pos x="272" y="0"/>
                </a:cxn>
                <a:cxn ang="0">
                  <a:pos x="238" y="1"/>
                </a:cxn>
                <a:cxn ang="0">
                  <a:pos x="175" y="1"/>
                </a:cxn>
                <a:cxn ang="0">
                  <a:pos x="134" y="3"/>
                </a:cxn>
                <a:cxn ang="0">
                  <a:pos x="92" y="5"/>
                </a:cxn>
                <a:cxn ang="0">
                  <a:pos x="46" y="10"/>
                </a:cxn>
                <a:cxn ang="0">
                  <a:pos x="0" y="17"/>
                </a:cxn>
                <a:cxn ang="0">
                  <a:pos x="0" y="17"/>
                </a:cxn>
                <a:cxn ang="0">
                  <a:pos x="4" y="30"/>
                </a:cxn>
                <a:cxn ang="0">
                  <a:pos x="7" y="42"/>
                </a:cxn>
                <a:cxn ang="0">
                  <a:pos x="14" y="52"/>
                </a:cxn>
                <a:cxn ang="0">
                  <a:pos x="20" y="63"/>
                </a:cxn>
                <a:cxn ang="0">
                  <a:pos x="28" y="74"/>
                </a:cxn>
                <a:cxn ang="0">
                  <a:pos x="37" y="82"/>
                </a:cxn>
                <a:cxn ang="0">
                  <a:pos x="46" y="91"/>
                </a:cxn>
                <a:cxn ang="0">
                  <a:pos x="57" y="98"/>
                </a:cxn>
                <a:cxn ang="0">
                  <a:pos x="57" y="98"/>
                </a:cxn>
              </a:cxnLst>
              <a:rect l="0" t="0" r="r" b="b"/>
              <a:pathLst>
                <a:path w="277" h="123">
                  <a:moveTo>
                    <a:pt x="57" y="98"/>
                  </a:moveTo>
                  <a:lnTo>
                    <a:pt x="57" y="98"/>
                  </a:lnTo>
                  <a:lnTo>
                    <a:pt x="76" y="111"/>
                  </a:lnTo>
                  <a:lnTo>
                    <a:pt x="95" y="118"/>
                  </a:lnTo>
                  <a:lnTo>
                    <a:pt x="117" y="123"/>
                  </a:lnTo>
                  <a:lnTo>
                    <a:pt x="138" y="123"/>
                  </a:lnTo>
                  <a:lnTo>
                    <a:pt x="159" y="121"/>
                  </a:lnTo>
                  <a:lnTo>
                    <a:pt x="180" y="114"/>
                  </a:lnTo>
                  <a:lnTo>
                    <a:pt x="199" y="104"/>
                  </a:lnTo>
                  <a:lnTo>
                    <a:pt x="219" y="89"/>
                  </a:lnTo>
                  <a:lnTo>
                    <a:pt x="219" y="89"/>
                  </a:lnTo>
                  <a:lnTo>
                    <a:pt x="238" y="70"/>
                  </a:lnTo>
                  <a:lnTo>
                    <a:pt x="254" y="47"/>
                  </a:lnTo>
                  <a:lnTo>
                    <a:pt x="266" y="24"/>
                  </a:lnTo>
                  <a:lnTo>
                    <a:pt x="277" y="0"/>
                  </a:lnTo>
                  <a:lnTo>
                    <a:pt x="277" y="0"/>
                  </a:lnTo>
                  <a:lnTo>
                    <a:pt x="272" y="0"/>
                  </a:lnTo>
                  <a:lnTo>
                    <a:pt x="272" y="0"/>
                  </a:lnTo>
                  <a:lnTo>
                    <a:pt x="238" y="1"/>
                  </a:lnTo>
                  <a:lnTo>
                    <a:pt x="175" y="1"/>
                  </a:lnTo>
                  <a:lnTo>
                    <a:pt x="134" y="3"/>
                  </a:lnTo>
                  <a:lnTo>
                    <a:pt x="92" y="5"/>
                  </a:lnTo>
                  <a:lnTo>
                    <a:pt x="46" y="10"/>
                  </a:lnTo>
                  <a:lnTo>
                    <a:pt x="0" y="17"/>
                  </a:lnTo>
                  <a:lnTo>
                    <a:pt x="0" y="17"/>
                  </a:lnTo>
                  <a:lnTo>
                    <a:pt x="4" y="30"/>
                  </a:lnTo>
                  <a:lnTo>
                    <a:pt x="7" y="42"/>
                  </a:lnTo>
                  <a:lnTo>
                    <a:pt x="14" y="52"/>
                  </a:lnTo>
                  <a:lnTo>
                    <a:pt x="20" y="63"/>
                  </a:lnTo>
                  <a:lnTo>
                    <a:pt x="28" y="74"/>
                  </a:lnTo>
                  <a:lnTo>
                    <a:pt x="37" y="82"/>
                  </a:lnTo>
                  <a:lnTo>
                    <a:pt x="46" y="91"/>
                  </a:lnTo>
                  <a:lnTo>
                    <a:pt x="57" y="98"/>
                  </a:lnTo>
                  <a:lnTo>
                    <a:pt x="57" y="98"/>
                  </a:lnTo>
                  <a:close/>
                </a:path>
              </a:pathLst>
            </a:custGeom>
            <a:solidFill>
              <a:srgbClr val="FF9765"/>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42" name="Freeform 185"/>
            <p:cNvSpPr/>
            <p:nvPr/>
          </p:nvSpPr>
          <p:spPr bwMode="auto">
            <a:xfrm>
              <a:off x="4126170" y="3145911"/>
              <a:ext cx="138183" cy="99517"/>
            </a:xfrm>
            <a:custGeom>
              <a:avLst/>
              <a:gdLst/>
              <a:ahLst/>
              <a:cxnLst>
                <a:cxn ang="0">
                  <a:pos x="88" y="0"/>
                </a:cxn>
                <a:cxn ang="0">
                  <a:pos x="88" y="0"/>
                </a:cxn>
                <a:cxn ang="0">
                  <a:pos x="42" y="9"/>
                </a:cxn>
                <a:cxn ang="0">
                  <a:pos x="0" y="21"/>
                </a:cxn>
                <a:cxn ang="0">
                  <a:pos x="0" y="21"/>
                </a:cxn>
                <a:cxn ang="0">
                  <a:pos x="2" y="39"/>
                </a:cxn>
                <a:cxn ang="0">
                  <a:pos x="5" y="60"/>
                </a:cxn>
                <a:cxn ang="0">
                  <a:pos x="14" y="85"/>
                </a:cxn>
                <a:cxn ang="0">
                  <a:pos x="106" y="43"/>
                </a:cxn>
                <a:cxn ang="0">
                  <a:pos x="106" y="43"/>
                </a:cxn>
                <a:cxn ang="0">
                  <a:pos x="95" y="21"/>
                </a:cxn>
                <a:cxn ang="0">
                  <a:pos x="92" y="11"/>
                </a:cxn>
                <a:cxn ang="0">
                  <a:pos x="88" y="0"/>
                </a:cxn>
                <a:cxn ang="0">
                  <a:pos x="88" y="0"/>
                </a:cxn>
              </a:cxnLst>
              <a:rect l="0" t="0" r="r" b="b"/>
              <a:pathLst>
                <a:path w="106" h="85">
                  <a:moveTo>
                    <a:pt x="88" y="0"/>
                  </a:moveTo>
                  <a:lnTo>
                    <a:pt x="88" y="0"/>
                  </a:lnTo>
                  <a:lnTo>
                    <a:pt x="42" y="9"/>
                  </a:lnTo>
                  <a:lnTo>
                    <a:pt x="0" y="21"/>
                  </a:lnTo>
                  <a:lnTo>
                    <a:pt x="0" y="21"/>
                  </a:lnTo>
                  <a:lnTo>
                    <a:pt x="2" y="39"/>
                  </a:lnTo>
                  <a:lnTo>
                    <a:pt x="5" y="60"/>
                  </a:lnTo>
                  <a:lnTo>
                    <a:pt x="14" y="85"/>
                  </a:lnTo>
                  <a:lnTo>
                    <a:pt x="106" y="43"/>
                  </a:lnTo>
                  <a:lnTo>
                    <a:pt x="106" y="43"/>
                  </a:lnTo>
                  <a:lnTo>
                    <a:pt x="95" y="21"/>
                  </a:lnTo>
                  <a:lnTo>
                    <a:pt x="92" y="11"/>
                  </a:lnTo>
                  <a:lnTo>
                    <a:pt x="88" y="0"/>
                  </a:lnTo>
                  <a:lnTo>
                    <a:pt x="88" y="0"/>
                  </a:lnTo>
                  <a:close/>
                </a:path>
              </a:pathLst>
            </a:custGeom>
            <a:solidFill>
              <a:srgbClr val="FF9765"/>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43" name="Freeform 186"/>
            <p:cNvSpPr/>
            <p:nvPr/>
          </p:nvSpPr>
          <p:spPr bwMode="auto">
            <a:xfrm>
              <a:off x="4144421" y="3196255"/>
              <a:ext cx="147308" cy="135812"/>
            </a:xfrm>
            <a:custGeom>
              <a:avLst/>
              <a:gdLst/>
              <a:ahLst/>
              <a:cxnLst>
                <a:cxn ang="0">
                  <a:pos x="92" y="0"/>
                </a:cxn>
                <a:cxn ang="0">
                  <a:pos x="0" y="42"/>
                </a:cxn>
                <a:cxn ang="0">
                  <a:pos x="0" y="42"/>
                </a:cxn>
                <a:cxn ang="0">
                  <a:pos x="7" y="59"/>
                </a:cxn>
                <a:cxn ang="0">
                  <a:pos x="16" y="79"/>
                </a:cxn>
                <a:cxn ang="0">
                  <a:pos x="28" y="96"/>
                </a:cxn>
                <a:cxn ang="0">
                  <a:pos x="44" y="116"/>
                </a:cxn>
                <a:cxn ang="0">
                  <a:pos x="113" y="26"/>
                </a:cxn>
                <a:cxn ang="0">
                  <a:pos x="113" y="26"/>
                </a:cxn>
                <a:cxn ang="0">
                  <a:pos x="102" y="14"/>
                </a:cxn>
                <a:cxn ang="0">
                  <a:pos x="92" y="0"/>
                </a:cxn>
                <a:cxn ang="0">
                  <a:pos x="92" y="0"/>
                </a:cxn>
              </a:cxnLst>
              <a:rect l="0" t="0" r="r" b="b"/>
              <a:pathLst>
                <a:path w="113" h="116">
                  <a:moveTo>
                    <a:pt x="92" y="0"/>
                  </a:moveTo>
                  <a:lnTo>
                    <a:pt x="0" y="42"/>
                  </a:lnTo>
                  <a:lnTo>
                    <a:pt x="0" y="42"/>
                  </a:lnTo>
                  <a:lnTo>
                    <a:pt x="7" y="59"/>
                  </a:lnTo>
                  <a:lnTo>
                    <a:pt x="16" y="79"/>
                  </a:lnTo>
                  <a:lnTo>
                    <a:pt x="28" y="96"/>
                  </a:lnTo>
                  <a:lnTo>
                    <a:pt x="44" y="116"/>
                  </a:lnTo>
                  <a:lnTo>
                    <a:pt x="113" y="26"/>
                  </a:lnTo>
                  <a:lnTo>
                    <a:pt x="113" y="26"/>
                  </a:lnTo>
                  <a:lnTo>
                    <a:pt x="102" y="14"/>
                  </a:lnTo>
                  <a:lnTo>
                    <a:pt x="92" y="0"/>
                  </a:lnTo>
                  <a:lnTo>
                    <a:pt x="92" y="0"/>
                  </a:lnTo>
                  <a:close/>
                </a:path>
              </a:pathLst>
            </a:custGeom>
            <a:solidFill>
              <a:srgbClr val="6B8B88"/>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44" name="Freeform 187"/>
            <p:cNvSpPr/>
            <p:nvPr/>
          </p:nvSpPr>
          <p:spPr bwMode="auto">
            <a:xfrm>
              <a:off x="4201780" y="3226695"/>
              <a:ext cx="153826" cy="167423"/>
            </a:xfrm>
            <a:custGeom>
              <a:avLst/>
              <a:gdLst/>
              <a:ahLst/>
              <a:cxnLst>
                <a:cxn ang="0">
                  <a:pos x="87" y="12"/>
                </a:cxn>
                <a:cxn ang="0">
                  <a:pos x="87" y="12"/>
                </a:cxn>
                <a:cxn ang="0">
                  <a:pos x="69" y="0"/>
                </a:cxn>
                <a:cxn ang="0">
                  <a:pos x="0" y="90"/>
                </a:cxn>
                <a:cxn ang="0">
                  <a:pos x="0" y="90"/>
                </a:cxn>
                <a:cxn ang="0">
                  <a:pos x="16" y="106"/>
                </a:cxn>
                <a:cxn ang="0">
                  <a:pos x="36" y="120"/>
                </a:cxn>
                <a:cxn ang="0">
                  <a:pos x="60" y="132"/>
                </a:cxn>
                <a:cxn ang="0">
                  <a:pos x="87" y="143"/>
                </a:cxn>
                <a:cxn ang="0">
                  <a:pos x="118" y="30"/>
                </a:cxn>
                <a:cxn ang="0">
                  <a:pos x="118" y="30"/>
                </a:cxn>
                <a:cxn ang="0">
                  <a:pos x="103" y="23"/>
                </a:cxn>
                <a:cxn ang="0">
                  <a:pos x="87" y="12"/>
                </a:cxn>
                <a:cxn ang="0">
                  <a:pos x="87" y="12"/>
                </a:cxn>
              </a:cxnLst>
              <a:rect l="0" t="0" r="r" b="b"/>
              <a:pathLst>
                <a:path w="118" h="143">
                  <a:moveTo>
                    <a:pt x="87" y="12"/>
                  </a:moveTo>
                  <a:lnTo>
                    <a:pt x="87" y="12"/>
                  </a:lnTo>
                  <a:lnTo>
                    <a:pt x="69" y="0"/>
                  </a:lnTo>
                  <a:lnTo>
                    <a:pt x="0" y="90"/>
                  </a:lnTo>
                  <a:lnTo>
                    <a:pt x="0" y="90"/>
                  </a:lnTo>
                  <a:lnTo>
                    <a:pt x="16" y="106"/>
                  </a:lnTo>
                  <a:lnTo>
                    <a:pt x="36" y="120"/>
                  </a:lnTo>
                  <a:lnTo>
                    <a:pt x="60" y="132"/>
                  </a:lnTo>
                  <a:lnTo>
                    <a:pt x="87" y="143"/>
                  </a:lnTo>
                  <a:lnTo>
                    <a:pt x="118" y="30"/>
                  </a:lnTo>
                  <a:lnTo>
                    <a:pt x="118" y="30"/>
                  </a:lnTo>
                  <a:lnTo>
                    <a:pt x="103" y="23"/>
                  </a:lnTo>
                  <a:lnTo>
                    <a:pt x="87" y="12"/>
                  </a:lnTo>
                  <a:lnTo>
                    <a:pt x="87" y="12"/>
                  </a:lnTo>
                  <a:close/>
                </a:path>
              </a:pathLst>
            </a:custGeom>
            <a:solidFill>
              <a:srgbClr val="FF9765"/>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45" name="Freeform 188"/>
            <p:cNvSpPr/>
            <p:nvPr/>
          </p:nvSpPr>
          <p:spPr bwMode="auto">
            <a:xfrm>
              <a:off x="4315194" y="3261819"/>
              <a:ext cx="117325" cy="146349"/>
            </a:xfrm>
            <a:custGeom>
              <a:avLst/>
              <a:gdLst/>
              <a:ahLst/>
              <a:cxnLst>
                <a:cxn ang="0">
                  <a:pos x="31" y="0"/>
                </a:cxn>
                <a:cxn ang="0">
                  <a:pos x="0" y="113"/>
                </a:cxn>
                <a:cxn ang="0">
                  <a:pos x="0" y="113"/>
                </a:cxn>
                <a:cxn ang="0">
                  <a:pos x="1" y="113"/>
                </a:cxn>
                <a:cxn ang="0">
                  <a:pos x="1" y="113"/>
                </a:cxn>
                <a:cxn ang="0">
                  <a:pos x="23" y="120"/>
                </a:cxn>
                <a:cxn ang="0">
                  <a:pos x="44" y="123"/>
                </a:cxn>
                <a:cxn ang="0">
                  <a:pos x="67" y="125"/>
                </a:cxn>
                <a:cxn ang="0">
                  <a:pos x="88" y="125"/>
                </a:cxn>
                <a:cxn ang="0">
                  <a:pos x="90" y="7"/>
                </a:cxn>
                <a:cxn ang="0">
                  <a:pos x="90" y="7"/>
                </a:cxn>
                <a:cxn ang="0">
                  <a:pos x="75" y="7"/>
                </a:cxn>
                <a:cxn ang="0">
                  <a:pos x="61" y="7"/>
                </a:cxn>
                <a:cxn ang="0">
                  <a:pos x="45" y="3"/>
                </a:cxn>
                <a:cxn ang="0">
                  <a:pos x="31" y="0"/>
                </a:cxn>
                <a:cxn ang="0">
                  <a:pos x="31" y="0"/>
                </a:cxn>
              </a:cxnLst>
              <a:rect l="0" t="0" r="r" b="b"/>
              <a:pathLst>
                <a:path w="90" h="125">
                  <a:moveTo>
                    <a:pt x="31" y="0"/>
                  </a:moveTo>
                  <a:lnTo>
                    <a:pt x="0" y="113"/>
                  </a:lnTo>
                  <a:lnTo>
                    <a:pt x="0" y="113"/>
                  </a:lnTo>
                  <a:lnTo>
                    <a:pt x="1" y="113"/>
                  </a:lnTo>
                  <a:lnTo>
                    <a:pt x="1" y="113"/>
                  </a:lnTo>
                  <a:lnTo>
                    <a:pt x="23" y="120"/>
                  </a:lnTo>
                  <a:lnTo>
                    <a:pt x="44" y="123"/>
                  </a:lnTo>
                  <a:lnTo>
                    <a:pt x="67" y="125"/>
                  </a:lnTo>
                  <a:lnTo>
                    <a:pt x="88" y="125"/>
                  </a:lnTo>
                  <a:lnTo>
                    <a:pt x="90" y="7"/>
                  </a:lnTo>
                  <a:lnTo>
                    <a:pt x="90" y="7"/>
                  </a:lnTo>
                  <a:lnTo>
                    <a:pt x="75" y="7"/>
                  </a:lnTo>
                  <a:lnTo>
                    <a:pt x="61" y="7"/>
                  </a:lnTo>
                  <a:lnTo>
                    <a:pt x="45" y="3"/>
                  </a:lnTo>
                  <a:lnTo>
                    <a:pt x="31" y="0"/>
                  </a:lnTo>
                  <a:lnTo>
                    <a:pt x="31" y="0"/>
                  </a:lnTo>
                  <a:close/>
                </a:path>
              </a:pathLst>
            </a:custGeom>
            <a:solidFill>
              <a:srgbClr val="6B8B88"/>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46" name="Freeform 189"/>
            <p:cNvSpPr/>
            <p:nvPr/>
          </p:nvSpPr>
          <p:spPr bwMode="auto">
            <a:xfrm>
              <a:off x="4429912" y="3247769"/>
              <a:ext cx="112111" cy="160398"/>
            </a:xfrm>
            <a:custGeom>
              <a:avLst/>
              <a:gdLst/>
              <a:ahLst/>
              <a:cxnLst>
                <a:cxn ang="0">
                  <a:pos x="2" y="19"/>
                </a:cxn>
                <a:cxn ang="0">
                  <a:pos x="0" y="137"/>
                </a:cxn>
                <a:cxn ang="0">
                  <a:pos x="0" y="137"/>
                </a:cxn>
                <a:cxn ang="0">
                  <a:pos x="21" y="137"/>
                </a:cxn>
                <a:cxn ang="0">
                  <a:pos x="44" y="133"/>
                </a:cxn>
                <a:cxn ang="0">
                  <a:pos x="65" y="128"/>
                </a:cxn>
                <a:cxn ang="0">
                  <a:pos x="86" y="121"/>
                </a:cxn>
                <a:cxn ang="0">
                  <a:pos x="54" y="0"/>
                </a:cxn>
                <a:cxn ang="0">
                  <a:pos x="54" y="0"/>
                </a:cxn>
                <a:cxn ang="0">
                  <a:pos x="42" y="7"/>
                </a:cxn>
                <a:cxn ang="0">
                  <a:pos x="28" y="12"/>
                </a:cxn>
                <a:cxn ang="0">
                  <a:pos x="16" y="15"/>
                </a:cxn>
                <a:cxn ang="0">
                  <a:pos x="2" y="19"/>
                </a:cxn>
                <a:cxn ang="0">
                  <a:pos x="2" y="19"/>
                </a:cxn>
              </a:cxnLst>
              <a:rect l="0" t="0" r="r" b="b"/>
              <a:pathLst>
                <a:path w="86" h="137">
                  <a:moveTo>
                    <a:pt x="2" y="19"/>
                  </a:moveTo>
                  <a:lnTo>
                    <a:pt x="0" y="137"/>
                  </a:lnTo>
                  <a:lnTo>
                    <a:pt x="0" y="137"/>
                  </a:lnTo>
                  <a:lnTo>
                    <a:pt x="21" y="137"/>
                  </a:lnTo>
                  <a:lnTo>
                    <a:pt x="44" y="133"/>
                  </a:lnTo>
                  <a:lnTo>
                    <a:pt x="65" y="128"/>
                  </a:lnTo>
                  <a:lnTo>
                    <a:pt x="86" y="121"/>
                  </a:lnTo>
                  <a:lnTo>
                    <a:pt x="54" y="0"/>
                  </a:lnTo>
                  <a:lnTo>
                    <a:pt x="54" y="0"/>
                  </a:lnTo>
                  <a:lnTo>
                    <a:pt x="42" y="7"/>
                  </a:lnTo>
                  <a:lnTo>
                    <a:pt x="28" y="12"/>
                  </a:lnTo>
                  <a:lnTo>
                    <a:pt x="16" y="15"/>
                  </a:lnTo>
                  <a:lnTo>
                    <a:pt x="2" y="19"/>
                  </a:lnTo>
                  <a:lnTo>
                    <a:pt x="2" y="19"/>
                  </a:lnTo>
                  <a:close/>
                </a:path>
              </a:pathLst>
            </a:custGeom>
            <a:solidFill>
              <a:srgbClr val="FF9765"/>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47" name="Freeform 190"/>
            <p:cNvSpPr/>
            <p:nvPr/>
          </p:nvSpPr>
          <p:spPr bwMode="auto">
            <a:xfrm>
              <a:off x="4500307" y="3220841"/>
              <a:ext cx="143398" cy="168594"/>
            </a:xfrm>
            <a:custGeom>
              <a:avLst/>
              <a:gdLst/>
              <a:ahLst/>
              <a:cxnLst>
                <a:cxn ang="0">
                  <a:pos x="20" y="8"/>
                </a:cxn>
                <a:cxn ang="0">
                  <a:pos x="20" y="8"/>
                </a:cxn>
                <a:cxn ang="0">
                  <a:pos x="0" y="23"/>
                </a:cxn>
                <a:cxn ang="0">
                  <a:pos x="32" y="144"/>
                </a:cxn>
                <a:cxn ang="0">
                  <a:pos x="32" y="144"/>
                </a:cxn>
                <a:cxn ang="0">
                  <a:pos x="53" y="135"/>
                </a:cxn>
                <a:cxn ang="0">
                  <a:pos x="73" y="123"/>
                </a:cxn>
                <a:cxn ang="0">
                  <a:pos x="92" y="111"/>
                </a:cxn>
                <a:cxn ang="0">
                  <a:pos x="110" y="95"/>
                </a:cxn>
                <a:cxn ang="0">
                  <a:pos x="27" y="0"/>
                </a:cxn>
                <a:cxn ang="0">
                  <a:pos x="27" y="0"/>
                </a:cxn>
                <a:cxn ang="0">
                  <a:pos x="20" y="8"/>
                </a:cxn>
                <a:cxn ang="0">
                  <a:pos x="20" y="8"/>
                </a:cxn>
              </a:cxnLst>
              <a:rect l="0" t="0" r="r" b="b"/>
              <a:pathLst>
                <a:path w="110" h="144">
                  <a:moveTo>
                    <a:pt x="20" y="8"/>
                  </a:moveTo>
                  <a:lnTo>
                    <a:pt x="20" y="8"/>
                  </a:lnTo>
                  <a:lnTo>
                    <a:pt x="0" y="23"/>
                  </a:lnTo>
                  <a:lnTo>
                    <a:pt x="32" y="144"/>
                  </a:lnTo>
                  <a:lnTo>
                    <a:pt x="32" y="144"/>
                  </a:lnTo>
                  <a:lnTo>
                    <a:pt x="53" y="135"/>
                  </a:lnTo>
                  <a:lnTo>
                    <a:pt x="73" y="123"/>
                  </a:lnTo>
                  <a:lnTo>
                    <a:pt x="92" y="111"/>
                  </a:lnTo>
                  <a:lnTo>
                    <a:pt x="110" y="95"/>
                  </a:lnTo>
                  <a:lnTo>
                    <a:pt x="27" y="0"/>
                  </a:lnTo>
                  <a:lnTo>
                    <a:pt x="27" y="0"/>
                  </a:lnTo>
                  <a:lnTo>
                    <a:pt x="20" y="8"/>
                  </a:lnTo>
                  <a:lnTo>
                    <a:pt x="20" y="8"/>
                  </a:lnTo>
                  <a:close/>
                </a:path>
              </a:pathLst>
            </a:custGeom>
            <a:solidFill>
              <a:srgbClr val="6B8B88"/>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48" name="Freeform 191"/>
            <p:cNvSpPr/>
            <p:nvPr/>
          </p:nvSpPr>
          <p:spPr bwMode="auto">
            <a:xfrm>
              <a:off x="4587650" y="3107275"/>
              <a:ext cx="156434" cy="62052"/>
            </a:xfrm>
            <a:custGeom>
              <a:avLst/>
              <a:gdLst/>
              <a:ahLst/>
              <a:cxnLst>
                <a:cxn ang="0">
                  <a:pos x="120" y="0"/>
                </a:cxn>
                <a:cxn ang="0">
                  <a:pos x="120" y="0"/>
                </a:cxn>
                <a:cxn ang="0">
                  <a:pos x="11" y="16"/>
                </a:cxn>
                <a:cxn ang="0">
                  <a:pos x="11" y="16"/>
                </a:cxn>
                <a:cxn ang="0">
                  <a:pos x="0" y="40"/>
                </a:cxn>
                <a:cxn ang="0">
                  <a:pos x="108" y="53"/>
                </a:cxn>
                <a:cxn ang="0">
                  <a:pos x="108" y="53"/>
                </a:cxn>
                <a:cxn ang="0">
                  <a:pos x="120" y="0"/>
                </a:cxn>
                <a:cxn ang="0">
                  <a:pos x="120" y="0"/>
                </a:cxn>
              </a:cxnLst>
              <a:rect l="0" t="0" r="r" b="b"/>
              <a:pathLst>
                <a:path w="120" h="53">
                  <a:moveTo>
                    <a:pt x="120" y="0"/>
                  </a:moveTo>
                  <a:lnTo>
                    <a:pt x="120" y="0"/>
                  </a:lnTo>
                  <a:lnTo>
                    <a:pt x="11" y="16"/>
                  </a:lnTo>
                  <a:lnTo>
                    <a:pt x="11" y="16"/>
                  </a:lnTo>
                  <a:lnTo>
                    <a:pt x="0" y="40"/>
                  </a:lnTo>
                  <a:lnTo>
                    <a:pt x="108" y="53"/>
                  </a:lnTo>
                  <a:lnTo>
                    <a:pt x="108" y="53"/>
                  </a:lnTo>
                  <a:lnTo>
                    <a:pt x="120" y="0"/>
                  </a:lnTo>
                  <a:lnTo>
                    <a:pt x="120" y="0"/>
                  </a:lnTo>
                  <a:close/>
                </a:path>
              </a:pathLst>
            </a:custGeom>
            <a:solidFill>
              <a:srgbClr val="FF9765"/>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49" name="Freeform 192"/>
            <p:cNvSpPr/>
            <p:nvPr/>
          </p:nvSpPr>
          <p:spPr bwMode="auto">
            <a:xfrm>
              <a:off x="4566792" y="3154106"/>
              <a:ext cx="161648" cy="91322"/>
            </a:xfrm>
            <a:custGeom>
              <a:avLst/>
              <a:gdLst/>
              <a:ahLst/>
              <a:cxnLst>
                <a:cxn ang="0">
                  <a:pos x="16" y="0"/>
                </a:cxn>
                <a:cxn ang="0">
                  <a:pos x="16" y="0"/>
                </a:cxn>
                <a:cxn ang="0">
                  <a:pos x="9" y="16"/>
                </a:cxn>
                <a:cxn ang="0">
                  <a:pos x="0" y="30"/>
                </a:cxn>
                <a:cxn ang="0">
                  <a:pos x="104" y="78"/>
                </a:cxn>
                <a:cxn ang="0">
                  <a:pos x="104" y="78"/>
                </a:cxn>
                <a:cxn ang="0">
                  <a:pos x="115" y="46"/>
                </a:cxn>
                <a:cxn ang="0">
                  <a:pos x="124" y="13"/>
                </a:cxn>
                <a:cxn ang="0">
                  <a:pos x="16" y="0"/>
                </a:cxn>
              </a:cxnLst>
              <a:rect l="0" t="0" r="r" b="b"/>
              <a:pathLst>
                <a:path w="124" h="78">
                  <a:moveTo>
                    <a:pt x="16" y="0"/>
                  </a:moveTo>
                  <a:lnTo>
                    <a:pt x="16" y="0"/>
                  </a:lnTo>
                  <a:lnTo>
                    <a:pt x="9" y="16"/>
                  </a:lnTo>
                  <a:lnTo>
                    <a:pt x="0" y="30"/>
                  </a:lnTo>
                  <a:lnTo>
                    <a:pt x="104" y="78"/>
                  </a:lnTo>
                  <a:lnTo>
                    <a:pt x="104" y="78"/>
                  </a:lnTo>
                  <a:lnTo>
                    <a:pt x="115" y="46"/>
                  </a:lnTo>
                  <a:lnTo>
                    <a:pt x="124" y="13"/>
                  </a:lnTo>
                  <a:lnTo>
                    <a:pt x="16" y="0"/>
                  </a:lnTo>
                  <a:close/>
                </a:path>
              </a:pathLst>
            </a:custGeom>
            <a:solidFill>
              <a:srgbClr val="6B8B88"/>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50" name="Freeform 193"/>
            <p:cNvSpPr/>
            <p:nvPr/>
          </p:nvSpPr>
          <p:spPr bwMode="auto">
            <a:xfrm>
              <a:off x="4535505" y="3189230"/>
              <a:ext cx="166863" cy="142836"/>
            </a:xfrm>
            <a:custGeom>
              <a:avLst/>
              <a:gdLst/>
              <a:ahLst/>
              <a:cxnLst>
                <a:cxn ang="0">
                  <a:pos x="24" y="0"/>
                </a:cxn>
                <a:cxn ang="0">
                  <a:pos x="24" y="0"/>
                </a:cxn>
                <a:cxn ang="0">
                  <a:pos x="12" y="14"/>
                </a:cxn>
                <a:cxn ang="0">
                  <a:pos x="0" y="27"/>
                </a:cxn>
                <a:cxn ang="0">
                  <a:pos x="83" y="122"/>
                </a:cxn>
                <a:cxn ang="0">
                  <a:pos x="83" y="122"/>
                </a:cxn>
                <a:cxn ang="0">
                  <a:pos x="102" y="97"/>
                </a:cxn>
                <a:cxn ang="0">
                  <a:pos x="102" y="97"/>
                </a:cxn>
                <a:cxn ang="0">
                  <a:pos x="109" y="87"/>
                </a:cxn>
                <a:cxn ang="0">
                  <a:pos x="116" y="74"/>
                </a:cxn>
                <a:cxn ang="0">
                  <a:pos x="128" y="48"/>
                </a:cxn>
                <a:cxn ang="0">
                  <a:pos x="24" y="0"/>
                </a:cxn>
              </a:cxnLst>
              <a:rect l="0" t="0" r="r" b="b"/>
              <a:pathLst>
                <a:path w="128" h="122">
                  <a:moveTo>
                    <a:pt x="24" y="0"/>
                  </a:moveTo>
                  <a:lnTo>
                    <a:pt x="24" y="0"/>
                  </a:lnTo>
                  <a:lnTo>
                    <a:pt x="12" y="14"/>
                  </a:lnTo>
                  <a:lnTo>
                    <a:pt x="0" y="27"/>
                  </a:lnTo>
                  <a:lnTo>
                    <a:pt x="83" y="122"/>
                  </a:lnTo>
                  <a:lnTo>
                    <a:pt x="83" y="122"/>
                  </a:lnTo>
                  <a:lnTo>
                    <a:pt x="102" y="97"/>
                  </a:lnTo>
                  <a:lnTo>
                    <a:pt x="102" y="97"/>
                  </a:lnTo>
                  <a:lnTo>
                    <a:pt x="109" y="87"/>
                  </a:lnTo>
                  <a:lnTo>
                    <a:pt x="116" y="74"/>
                  </a:lnTo>
                  <a:lnTo>
                    <a:pt x="128" y="48"/>
                  </a:lnTo>
                  <a:lnTo>
                    <a:pt x="24" y="0"/>
                  </a:lnTo>
                  <a:close/>
                </a:path>
              </a:pathLst>
            </a:custGeom>
            <a:solidFill>
              <a:srgbClr val="FF9765"/>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51" name="Freeform 194"/>
            <p:cNvSpPr/>
            <p:nvPr/>
          </p:nvSpPr>
          <p:spPr bwMode="auto">
            <a:xfrm>
              <a:off x="4204387" y="3115470"/>
              <a:ext cx="436711" cy="211913"/>
            </a:xfrm>
            <a:custGeom>
              <a:avLst/>
              <a:gdLst/>
              <a:ahLst/>
              <a:cxnLst>
                <a:cxn ang="0">
                  <a:pos x="0" y="33"/>
                </a:cxn>
                <a:cxn ang="0">
                  <a:pos x="0" y="33"/>
                </a:cxn>
                <a:cxn ang="0">
                  <a:pos x="2" y="51"/>
                </a:cxn>
                <a:cxn ang="0">
                  <a:pos x="5" y="70"/>
                </a:cxn>
                <a:cxn ang="0">
                  <a:pos x="12" y="91"/>
                </a:cxn>
                <a:cxn ang="0">
                  <a:pos x="18" y="104"/>
                </a:cxn>
                <a:cxn ang="0">
                  <a:pos x="25" y="116"/>
                </a:cxn>
                <a:cxn ang="0">
                  <a:pos x="32" y="127"/>
                </a:cxn>
                <a:cxn ang="0">
                  <a:pos x="42" y="139"/>
                </a:cxn>
                <a:cxn ang="0">
                  <a:pos x="55" y="148"/>
                </a:cxn>
                <a:cxn ang="0">
                  <a:pos x="67" y="158"/>
                </a:cxn>
                <a:cxn ang="0">
                  <a:pos x="83" y="165"/>
                </a:cxn>
                <a:cxn ang="0">
                  <a:pos x="101" y="172"/>
                </a:cxn>
                <a:cxn ang="0">
                  <a:pos x="101" y="172"/>
                </a:cxn>
                <a:cxn ang="0">
                  <a:pos x="127" y="180"/>
                </a:cxn>
                <a:cxn ang="0">
                  <a:pos x="153" y="181"/>
                </a:cxn>
                <a:cxn ang="0">
                  <a:pos x="180" y="180"/>
                </a:cxn>
                <a:cxn ang="0">
                  <a:pos x="204" y="176"/>
                </a:cxn>
                <a:cxn ang="0">
                  <a:pos x="229" y="167"/>
                </a:cxn>
                <a:cxn ang="0">
                  <a:pos x="241" y="162"/>
                </a:cxn>
                <a:cxn ang="0">
                  <a:pos x="252" y="155"/>
                </a:cxn>
                <a:cxn ang="0">
                  <a:pos x="263" y="146"/>
                </a:cxn>
                <a:cxn ang="0">
                  <a:pos x="273" y="137"/>
                </a:cxn>
                <a:cxn ang="0">
                  <a:pos x="284" y="128"/>
                </a:cxn>
                <a:cxn ang="0">
                  <a:pos x="293" y="118"/>
                </a:cxn>
                <a:cxn ang="0">
                  <a:pos x="293" y="118"/>
                </a:cxn>
                <a:cxn ang="0">
                  <a:pos x="300" y="106"/>
                </a:cxn>
                <a:cxn ang="0">
                  <a:pos x="307" y="93"/>
                </a:cxn>
                <a:cxn ang="0">
                  <a:pos x="317" y="67"/>
                </a:cxn>
                <a:cxn ang="0">
                  <a:pos x="328" y="35"/>
                </a:cxn>
                <a:cxn ang="0">
                  <a:pos x="335" y="0"/>
                </a:cxn>
                <a:cxn ang="0">
                  <a:pos x="335" y="0"/>
                </a:cxn>
                <a:cxn ang="0">
                  <a:pos x="301" y="3"/>
                </a:cxn>
                <a:cxn ang="0">
                  <a:pos x="252" y="9"/>
                </a:cxn>
                <a:cxn ang="0">
                  <a:pos x="252" y="9"/>
                </a:cxn>
                <a:cxn ang="0">
                  <a:pos x="219" y="9"/>
                </a:cxn>
                <a:cxn ang="0">
                  <a:pos x="157" y="10"/>
                </a:cxn>
                <a:cxn ang="0">
                  <a:pos x="118" y="12"/>
                </a:cxn>
                <a:cxn ang="0">
                  <a:pos x="79" y="16"/>
                </a:cxn>
                <a:cxn ang="0">
                  <a:pos x="39" y="23"/>
                </a:cxn>
                <a:cxn ang="0">
                  <a:pos x="18" y="28"/>
                </a:cxn>
                <a:cxn ang="0">
                  <a:pos x="0" y="33"/>
                </a:cxn>
                <a:cxn ang="0">
                  <a:pos x="0" y="33"/>
                </a:cxn>
              </a:cxnLst>
              <a:rect l="0" t="0" r="r" b="b"/>
              <a:pathLst>
                <a:path w="335" h="181">
                  <a:moveTo>
                    <a:pt x="0" y="33"/>
                  </a:moveTo>
                  <a:lnTo>
                    <a:pt x="0" y="33"/>
                  </a:lnTo>
                  <a:lnTo>
                    <a:pt x="2" y="51"/>
                  </a:lnTo>
                  <a:lnTo>
                    <a:pt x="5" y="70"/>
                  </a:lnTo>
                  <a:lnTo>
                    <a:pt x="12" y="91"/>
                  </a:lnTo>
                  <a:lnTo>
                    <a:pt x="18" y="104"/>
                  </a:lnTo>
                  <a:lnTo>
                    <a:pt x="25" y="116"/>
                  </a:lnTo>
                  <a:lnTo>
                    <a:pt x="32" y="127"/>
                  </a:lnTo>
                  <a:lnTo>
                    <a:pt x="42" y="139"/>
                  </a:lnTo>
                  <a:lnTo>
                    <a:pt x="55" y="148"/>
                  </a:lnTo>
                  <a:lnTo>
                    <a:pt x="67" y="158"/>
                  </a:lnTo>
                  <a:lnTo>
                    <a:pt x="83" y="165"/>
                  </a:lnTo>
                  <a:lnTo>
                    <a:pt x="101" y="172"/>
                  </a:lnTo>
                  <a:lnTo>
                    <a:pt x="101" y="172"/>
                  </a:lnTo>
                  <a:lnTo>
                    <a:pt x="127" y="180"/>
                  </a:lnTo>
                  <a:lnTo>
                    <a:pt x="153" y="181"/>
                  </a:lnTo>
                  <a:lnTo>
                    <a:pt x="180" y="180"/>
                  </a:lnTo>
                  <a:lnTo>
                    <a:pt x="204" y="176"/>
                  </a:lnTo>
                  <a:lnTo>
                    <a:pt x="229" y="167"/>
                  </a:lnTo>
                  <a:lnTo>
                    <a:pt x="241" y="162"/>
                  </a:lnTo>
                  <a:lnTo>
                    <a:pt x="252" y="155"/>
                  </a:lnTo>
                  <a:lnTo>
                    <a:pt x="263" y="146"/>
                  </a:lnTo>
                  <a:lnTo>
                    <a:pt x="273" y="137"/>
                  </a:lnTo>
                  <a:lnTo>
                    <a:pt x="284" y="128"/>
                  </a:lnTo>
                  <a:lnTo>
                    <a:pt x="293" y="118"/>
                  </a:lnTo>
                  <a:lnTo>
                    <a:pt x="293" y="118"/>
                  </a:lnTo>
                  <a:lnTo>
                    <a:pt x="300" y="106"/>
                  </a:lnTo>
                  <a:lnTo>
                    <a:pt x="307" y="93"/>
                  </a:lnTo>
                  <a:lnTo>
                    <a:pt x="317" y="67"/>
                  </a:lnTo>
                  <a:lnTo>
                    <a:pt x="328" y="35"/>
                  </a:lnTo>
                  <a:lnTo>
                    <a:pt x="335" y="0"/>
                  </a:lnTo>
                  <a:lnTo>
                    <a:pt x="335" y="0"/>
                  </a:lnTo>
                  <a:lnTo>
                    <a:pt x="301" y="3"/>
                  </a:lnTo>
                  <a:lnTo>
                    <a:pt x="252" y="9"/>
                  </a:lnTo>
                  <a:lnTo>
                    <a:pt x="252" y="9"/>
                  </a:lnTo>
                  <a:lnTo>
                    <a:pt x="219" y="9"/>
                  </a:lnTo>
                  <a:lnTo>
                    <a:pt x="157" y="10"/>
                  </a:lnTo>
                  <a:lnTo>
                    <a:pt x="118" y="12"/>
                  </a:lnTo>
                  <a:lnTo>
                    <a:pt x="79" y="16"/>
                  </a:lnTo>
                  <a:lnTo>
                    <a:pt x="39" y="23"/>
                  </a:lnTo>
                  <a:lnTo>
                    <a:pt x="18" y="28"/>
                  </a:lnTo>
                  <a:lnTo>
                    <a:pt x="0" y="33"/>
                  </a:lnTo>
                  <a:lnTo>
                    <a:pt x="0" y="33"/>
                  </a:lnTo>
                  <a:close/>
                </a:path>
              </a:pathLst>
            </a:custGeom>
            <a:solidFill>
              <a:srgbClr val="8B564E"/>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52" name="Freeform 195"/>
            <p:cNvSpPr/>
            <p:nvPr/>
          </p:nvSpPr>
          <p:spPr bwMode="auto">
            <a:xfrm>
              <a:off x="3951486" y="3265331"/>
              <a:ext cx="23465" cy="21074"/>
            </a:xfrm>
            <a:custGeom>
              <a:avLst/>
              <a:gdLst/>
              <a:ahLst/>
              <a:cxnLst>
                <a:cxn ang="0">
                  <a:pos x="18" y="9"/>
                </a:cxn>
                <a:cxn ang="0">
                  <a:pos x="18" y="9"/>
                </a:cxn>
                <a:cxn ang="0">
                  <a:pos x="18" y="13"/>
                </a:cxn>
                <a:cxn ang="0">
                  <a:pos x="16" y="16"/>
                </a:cxn>
                <a:cxn ang="0">
                  <a:pos x="13" y="18"/>
                </a:cxn>
                <a:cxn ang="0">
                  <a:pos x="9" y="18"/>
                </a:cxn>
                <a:cxn ang="0">
                  <a:pos x="9" y="18"/>
                </a:cxn>
                <a:cxn ang="0">
                  <a:pos x="6" y="18"/>
                </a:cxn>
                <a:cxn ang="0">
                  <a:pos x="2" y="16"/>
                </a:cxn>
                <a:cxn ang="0">
                  <a:pos x="0" y="13"/>
                </a:cxn>
                <a:cxn ang="0">
                  <a:pos x="0" y="9"/>
                </a:cxn>
                <a:cxn ang="0">
                  <a:pos x="0" y="9"/>
                </a:cxn>
                <a:cxn ang="0">
                  <a:pos x="0" y="6"/>
                </a:cxn>
                <a:cxn ang="0">
                  <a:pos x="2" y="4"/>
                </a:cxn>
                <a:cxn ang="0">
                  <a:pos x="6" y="2"/>
                </a:cxn>
                <a:cxn ang="0">
                  <a:pos x="9" y="0"/>
                </a:cxn>
                <a:cxn ang="0">
                  <a:pos x="9" y="0"/>
                </a:cxn>
                <a:cxn ang="0">
                  <a:pos x="13" y="2"/>
                </a:cxn>
                <a:cxn ang="0">
                  <a:pos x="16" y="4"/>
                </a:cxn>
                <a:cxn ang="0">
                  <a:pos x="18" y="6"/>
                </a:cxn>
                <a:cxn ang="0">
                  <a:pos x="18" y="9"/>
                </a:cxn>
                <a:cxn ang="0">
                  <a:pos x="18" y="9"/>
                </a:cxn>
              </a:cxnLst>
              <a:rect l="0" t="0" r="r" b="b"/>
              <a:pathLst>
                <a:path w="18" h="18">
                  <a:moveTo>
                    <a:pt x="18" y="9"/>
                  </a:moveTo>
                  <a:lnTo>
                    <a:pt x="18" y="9"/>
                  </a:lnTo>
                  <a:lnTo>
                    <a:pt x="18" y="13"/>
                  </a:lnTo>
                  <a:lnTo>
                    <a:pt x="16" y="16"/>
                  </a:lnTo>
                  <a:lnTo>
                    <a:pt x="13" y="18"/>
                  </a:lnTo>
                  <a:lnTo>
                    <a:pt x="9" y="18"/>
                  </a:lnTo>
                  <a:lnTo>
                    <a:pt x="9" y="18"/>
                  </a:lnTo>
                  <a:lnTo>
                    <a:pt x="6" y="18"/>
                  </a:lnTo>
                  <a:lnTo>
                    <a:pt x="2" y="16"/>
                  </a:lnTo>
                  <a:lnTo>
                    <a:pt x="0" y="13"/>
                  </a:lnTo>
                  <a:lnTo>
                    <a:pt x="0" y="9"/>
                  </a:lnTo>
                  <a:lnTo>
                    <a:pt x="0" y="9"/>
                  </a:lnTo>
                  <a:lnTo>
                    <a:pt x="0" y="6"/>
                  </a:lnTo>
                  <a:lnTo>
                    <a:pt x="2" y="4"/>
                  </a:lnTo>
                  <a:lnTo>
                    <a:pt x="6" y="2"/>
                  </a:lnTo>
                  <a:lnTo>
                    <a:pt x="9" y="0"/>
                  </a:lnTo>
                  <a:lnTo>
                    <a:pt x="9" y="0"/>
                  </a:lnTo>
                  <a:lnTo>
                    <a:pt x="13" y="2"/>
                  </a:lnTo>
                  <a:lnTo>
                    <a:pt x="16" y="4"/>
                  </a:lnTo>
                  <a:lnTo>
                    <a:pt x="18" y="6"/>
                  </a:lnTo>
                  <a:lnTo>
                    <a:pt x="18" y="9"/>
                  </a:lnTo>
                  <a:lnTo>
                    <a:pt x="18" y="9"/>
                  </a:lnTo>
                  <a:close/>
                </a:path>
              </a:pathLst>
            </a:custGeom>
            <a:solidFill>
              <a:srgbClr val="97D4BB"/>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53" name="Freeform 196"/>
            <p:cNvSpPr/>
            <p:nvPr/>
          </p:nvSpPr>
          <p:spPr bwMode="auto">
            <a:xfrm>
              <a:off x="4002327" y="3381239"/>
              <a:ext cx="23465" cy="22245"/>
            </a:xfrm>
            <a:custGeom>
              <a:avLst/>
              <a:gdLst/>
              <a:ahLst/>
              <a:cxnLst>
                <a:cxn ang="0">
                  <a:pos x="18" y="9"/>
                </a:cxn>
                <a:cxn ang="0">
                  <a:pos x="18" y="9"/>
                </a:cxn>
                <a:cxn ang="0">
                  <a:pos x="18" y="12"/>
                </a:cxn>
                <a:cxn ang="0">
                  <a:pos x="16" y="16"/>
                </a:cxn>
                <a:cxn ang="0">
                  <a:pos x="12" y="18"/>
                </a:cxn>
                <a:cxn ang="0">
                  <a:pos x="9" y="19"/>
                </a:cxn>
                <a:cxn ang="0">
                  <a:pos x="9" y="19"/>
                </a:cxn>
                <a:cxn ang="0">
                  <a:pos x="5" y="18"/>
                </a:cxn>
                <a:cxn ang="0">
                  <a:pos x="4" y="16"/>
                </a:cxn>
                <a:cxn ang="0">
                  <a:pos x="2" y="12"/>
                </a:cxn>
                <a:cxn ang="0">
                  <a:pos x="0" y="9"/>
                </a:cxn>
                <a:cxn ang="0">
                  <a:pos x="0" y="9"/>
                </a:cxn>
                <a:cxn ang="0">
                  <a:pos x="2" y="5"/>
                </a:cxn>
                <a:cxn ang="0">
                  <a:pos x="4" y="4"/>
                </a:cxn>
                <a:cxn ang="0">
                  <a:pos x="5" y="2"/>
                </a:cxn>
                <a:cxn ang="0">
                  <a:pos x="9" y="0"/>
                </a:cxn>
                <a:cxn ang="0">
                  <a:pos x="9" y="0"/>
                </a:cxn>
                <a:cxn ang="0">
                  <a:pos x="12" y="2"/>
                </a:cxn>
                <a:cxn ang="0">
                  <a:pos x="16" y="4"/>
                </a:cxn>
                <a:cxn ang="0">
                  <a:pos x="18" y="5"/>
                </a:cxn>
                <a:cxn ang="0">
                  <a:pos x="18" y="9"/>
                </a:cxn>
                <a:cxn ang="0">
                  <a:pos x="18" y="9"/>
                </a:cxn>
              </a:cxnLst>
              <a:rect l="0" t="0" r="r" b="b"/>
              <a:pathLst>
                <a:path w="18" h="19">
                  <a:moveTo>
                    <a:pt x="18" y="9"/>
                  </a:moveTo>
                  <a:lnTo>
                    <a:pt x="18" y="9"/>
                  </a:lnTo>
                  <a:lnTo>
                    <a:pt x="18" y="12"/>
                  </a:lnTo>
                  <a:lnTo>
                    <a:pt x="16" y="16"/>
                  </a:lnTo>
                  <a:lnTo>
                    <a:pt x="12" y="18"/>
                  </a:lnTo>
                  <a:lnTo>
                    <a:pt x="9" y="19"/>
                  </a:lnTo>
                  <a:lnTo>
                    <a:pt x="9" y="19"/>
                  </a:lnTo>
                  <a:lnTo>
                    <a:pt x="5" y="18"/>
                  </a:lnTo>
                  <a:lnTo>
                    <a:pt x="4" y="16"/>
                  </a:lnTo>
                  <a:lnTo>
                    <a:pt x="2" y="12"/>
                  </a:lnTo>
                  <a:lnTo>
                    <a:pt x="0" y="9"/>
                  </a:lnTo>
                  <a:lnTo>
                    <a:pt x="0" y="9"/>
                  </a:lnTo>
                  <a:lnTo>
                    <a:pt x="2" y="5"/>
                  </a:lnTo>
                  <a:lnTo>
                    <a:pt x="4" y="4"/>
                  </a:lnTo>
                  <a:lnTo>
                    <a:pt x="5" y="2"/>
                  </a:lnTo>
                  <a:lnTo>
                    <a:pt x="9" y="0"/>
                  </a:lnTo>
                  <a:lnTo>
                    <a:pt x="9" y="0"/>
                  </a:lnTo>
                  <a:lnTo>
                    <a:pt x="12" y="2"/>
                  </a:lnTo>
                  <a:lnTo>
                    <a:pt x="16" y="4"/>
                  </a:lnTo>
                  <a:lnTo>
                    <a:pt x="18" y="5"/>
                  </a:lnTo>
                  <a:lnTo>
                    <a:pt x="18" y="9"/>
                  </a:lnTo>
                  <a:lnTo>
                    <a:pt x="18" y="9"/>
                  </a:lnTo>
                  <a:close/>
                </a:path>
              </a:pathLst>
            </a:custGeom>
            <a:solidFill>
              <a:srgbClr val="97D4BB"/>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54" name="Freeform 197"/>
            <p:cNvSpPr/>
            <p:nvPr/>
          </p:nvSpPr>
          <p:spPr bwMode="auto">
            <a:xfrm>
              <a:off x="4105312" y="3478415"/>
              <a:ext cx="23465" cy="21074"/>
            </a:xfrm>
            <a:custGeom>
              <a:avLst/>
              <a:gdLst/>
              <a:ahLst/>
              <a:cxnLst>
                <a:cxn ang="0">
                  <a:pos x="18" y="9"/>
                </a:cxn>
                <a:cxn ang="0">
                  <a:pos x="18" y="9"/>
                </a:cxn>
                <a:cxn ang="0">
                  <a:pos x="18" y="12"/>
                </a:cxn>
                <a:cxn ang="0">
                  <a:pos x="16" y="16"/>
                </a:cxn>
                <a:cxn ang="0">
                  <a:pos x="13" y="18"/>
                </a:cxn>
                <a:cxn ang="0">
                  <a:pos x="9" y="18"/>
                </a:cxn>
                <a:cxn ang="0">
                  <a:pos x="9" y="18"/>
                </a:cxn>
                <a:cxn ang="0">
                  <a:pos x="6" y="18"/>
                </a:cxn>
                <a:cxn ang="0">
                  <a:pos x="4" y="16"/>
                </a:cxn>
                <a:cxn ang="0">
                  <a:pos x="0" y="12"/>
                </a:cxn>
                <a:cxn ang="0">
                  <a:pos x="0" y="9"/>
                </a:cxn>
                <a:cxn ang="0">
                  <a:pos x="0" y="9"/>
                </a:cxn>
                <a:cxn ang="0">
                  <a:pos x="0" y="5"/>
                </a:cxn>
                <a:cxn ang="0">
                  <a:pos x="4" y="3"/>
                </a:cxn>
                <a:cxn ang="0">
                  <a:pos x="6" y="0"/>
                </a:cxn>
                <a:cxn ang="0">
                  <a:pos x="9" y="0"/>
                </a:cxn>
                <a:cxn ang="0">
                  <a:pos x="9" y="0"/>
                </a:cxn>
                <a:cxn ang="0">
                  <a:pos x="13" y="0"/>
                </a:cxn>
                <a:cxn ang="0">
                  <a:pos x="16" y="3"/>
                </a:cxn>
                <a:cxn ang="0">
                  <a:pos x="18" y="5"/>
                </a:cxn>
                <a:cxn ang="0">
                  <a:pos x="18" y="9"/>
                </a:cxn>
                <a:cxn ang="0">
                  <a:pos x="18" y="9"/>
                </a:cxn>
              </a:cxnLst>
              <a:rect l="0" t="0" r="r" b="b"/>
              <a:pathLst>
                <a:path w="18" h="18">
                  <a:moveTo>
                    <a:pt x="18" y="9"/>
                  </a:moveTo>
                  <a:lnTo>
                    <a:pt x="18" y="9"/>
                  </a:lnTo>
                  <a:lnTo>
                    <a:pt x="18" y="12"/>
                  </a:lnTo>
                  <a:lnTo>
                    <a:pt x="16" y="16"/>
                  </a:lnTo>
                  <a:lnTo>
                    <a:pt x="13" y="18"/>
                  </a:lnTo>
                  <a:lnTo>
                    <a:pt x="9" y="18"/>
                  </a:lnTo>
                  <a:lnTo>
                    <a:pt x="9" y="18"/>
                  </a:lnTo>
                  <a:lnTo>
                    <a:pt x="6" y="18"/>
                  </a:lnTo>
                  <a:lnTo>
                    <a:pt x="4" y="16"/>
                  </a:lnTo>
                  <a:lnTo>
                    <a:pt x="0" y="12"/>
                  </a:lnTo>
                  <a:lnTo>
                    <a:pt x="0" y="9"/>
                  </a:lnTo>
                  <a:lnTo>
                    <a:pt x="0" y="9"/>
                  </a:lnTo>
                  <a:lnTo>
                    <a:pt x="0" y="5"/>
                  </a:lnTo>
                  <a:lnTo>
                    <a:pt x="4" y="3"/>
                  </a:lnTo>
                  <a:lnTo>
                    <a:pt x="6" y="0"/>
                  </a:lnTo>
                  <a:lnTo>
                    <a:pt x="9" y="0"/>
                  </a:lnTo>
                  <a:lnTo>
                    <a:pt x="9" y="0"/>
                  </a:lnTo>
                  <a:lnTo>
                    <a:pt x="13" y="0"/>
                  </a:lnTo>
                  <a:lnTo>
                    <a:pt x="16" y="3"/>
                  </a:lnTo>
                  <a:lnTo>
                    <a:pt x="18" y="5"/>
                  </a:lnTo>
                  <a:lnTo>
                    <a:pt x="18" y="9"/>
                  </a:lnTo>
                  <a:lnTo>
                    <a:pt x="18" y="9"/>
                  </a:lnTo>
                  <a:close/>
                </a:path>
              </a:pathLst>
            </a:custGeom>
            <a:solidFill>
              <a:srgbClr val="97D4BB"/>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55" name="Freeform 198"/>
            <p:cNvSpPr/>
            <p:nvPr/>
          </p:nvSpPr>
          <p:spPr bwMode="auto">
            <a:xfrm>
              <a:off x="4248710" y="3535783"/>
              <a:ext cx="22161" cy="21074"/>
            </a:xfrm>
            <a:custGeom>
              <a:avLst/>
              <a:gdLst/>
              <a:ahLst/>
              <a:cxnLst>
                <a:cxn ang="0">
                  <a:pos x="17" y="9"/>
                </a:cxn>
                <a:cxn ang="0">
                  <a:pos x="17" y="9"/>
                </a:cxn>
                <a:cxn ang="0">
                  <a:pos x="17" y="13"/>
                </a:cxn>
                <a:cxn ang="0">
                  <a:pos x="15" y="16"/>
                </a:cxn>
                <a:cxn ang="0">
                  <a:pos x="12" y="18"/>
                </a:cxn>
                <a:cxn ang="0">
                  <a:pos x="8" y="18"/>
                </a:cxn>
                <a:cxn ang="0">
                  <a:pos x="8" y="18"/>
                </a:cxn>
                <a:cxn ang="0">
                  <a:pos x="5" y="18"/>
                </a:cxn>
                <a:cxn ang="0">
                  <a:pos x="1" y="16"/>
                </a:cxn>
                <a:cxn ang="0">
                  <a:pos x="0" y="13"/>
                </a:cxn>
                <a:cxn ang="0">
                  <a:pos x="0" y="9"/>
                </a:cxn>
                <a:cxn ang="0">
                  <a:pos x="0" y="9"/>
                </a:cxn>
                <a:cxn ang="0">
                  <a:pos x="0" y="6"/>
                </a:cxn>
                <a:cxn ang="0">
                  <a:pos x="1" y="4"/>
                </a:cxn>
                <a:cxn ang="0">
                  <a:pos x="5" y="0"/>
                </a:cxn>
                <a:cxn ang="0">
                  <a:pos x="8" y="0"/>
                </a:cxn>
                <a:cxn ang="0">
                  <a:pos x="8" y="0"/>
                </a:cxn>
                <a:cxn ang="0">
                  <a:pos x="12" y="0"/>
                </a:cxn>
                <a:cxn ang="0">
                  <a:pos x="15" y="4"/>
                </a:cxn>
                <a:cxn ang="0">
                  <a:pos x="17" y="6"/>
                </a:cxn>
                <a:cxn ang="0">
                  <a:pos x="17" y="9"/>
                </a:cxn>
                <a:cxn ang="0">
                  <a:pos x="17" y="9"/>
                </a:cxn>
              </a:cxnLst>
              <a:rect l="0" t="0" r="r" b="b"/>
              <a:pathLst>
                <a:path w="17" h="18">
                  <a:moveTo>
                    <a:pt x="17" y="9"/>
                  </a:moveTo>
                  <a:lnTo>
                    <a:pt x="17" y="9"/>
                  </a:lnTo>
                  <a:lnTo>
                    <a:pt x="17" y="13"/>
                  </a:lnTo>
                  <a:lnTo>
                    <a:pt x="15" y="16"/>
                  </a:lnTo>
                  <a:lnTo>
                    <a:pt x="12" y="18"/>
                  </a:lnTo>
                  <a:lnTo>
                    <a:pt x="8" y="18"/>
                  </a:lnTo>
                  <a:lnTo>
                    <a:pt x="8" y="18"/>
                  </a:lnTo>
                  <a:lnTo>
                    <a:pt x="5" y="18"/>
                  </a:lnTo>
                  <a:lnTo>
                    <a:pt x="1" y="16"/>
                  </a:lnTo>
                  <a:lnTo>
                    <a:pt x="0" y="13"/>
                  </a:lnTo>
                  <a:lnTo>
                    <a:pt x="0" y="9"/>
                  </a:lnTo>
                  <a:lnTo>
                    <a:pt x="0" y="9"/>
                  </a:lnTo>
                  <a:lnTo>
                    <a:pt x="0" y="6"/>
                  </a:lnTo>
                  <a:lnTo>
                    <a:pt x="1" y="4"/>
                  </a:lnTo>
                  <a:lnTo>
                    <a:pt x="5" y="0"/>
                  </a:lnTo>
                  <a:lnTo>
                    <a:pt x="8" y="0"/>
                  </a:lnTo>
                  <a:lnTo>
                    <a:pt x="8" y="0"/>
                  </a:lnTo>
                  <a:lnTo>
                    <a:pt x="12" y="0"/>
                  </a:lnTo>
                  <a:lnTo>
                    <a:pt x="15" y="4"/>
                  </a:lnTo>
                  <a:lnTo>
                    <a:pt x="17" y="6"/>
                  </a:lnTo>
                  <a:lnTo>
                    <a:pt x="17" y="9"/>
                  </a:lnTo>
                  <a:lnTo>
                    <a:pt x="17" y="9"/>
                  </a:lnTo>
                  <a:close/>
                </a:path>
              </a:pathLst>
            </a:custGeom>
            <a:solidFill>
              <a:srgbClr val="97D4BB"/>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56" name="Freeform 199"/>
            <p:cNvSpPr/>
            <p:nvPr/>
          </p:nvSpPr>
          <p:spPr bwMode="auto">
            <a:xfrm>
              <a:off x="4390804" y="3552174"/>
              <a:ext cx="22161" cy="21074"/>
            </a:xfrm>
            <a:custGeom>
              <a:avLst/>
              <a:gdLst/>
              <a:ahLst/>
              <a:cxnLst>
                <a:cxn ang="0">
                  <a:pos x="17" y="9"/>
                </a:cxn>
                <a:cxn ang="0">
                  <a:pos x="17" y="9"/>
                </a:cxn>
                <a:cxn ang="0">
                  <a:pos x="16" y="13"/>
                </a:cxn>
                <a:cxn ang="0">
                  <a:pos x="14" y="14"/>
                </a:cxn>
                <a:cxn ang="0">
                  <a:pos x="12" y="16"/>
                </a:cxn>
                <a:cxn ang="0">
                  <a:pos x="9" y="18"/>
                </a:cxn>
                <a:cxn ang="0">
                  <a:pos x="9" y="18"/>
                </a:cxn>
                <a:cxn ang="0">
                  <a:pos x="5" y="16"/>
                </a:cxn>
                <a:cxn ang="0">
                  <a:pos x="2" y="14"/>
                </a:cxn>
                <a:cxn ang="0">
                  <a:pos x="0" y="13"/>
                </a:cxn>
                <a:cxn ang="0">
                  <a:pos x="0" y="9"/>
                </a:cxn>
                <a:cxn ang="0">
                  <a:pos x="0" y="9"/>
                </a:cxn>
                <a:cxn ang="0">
                  <a:pos x="0" y="6"/>
                </a:cxn>
                <a:cxn ang="0">
                  <a:pos x="2" y="2"/>
                </a:cxn>
                <a:cxn ang="0">
                  <a:pos x="5" y="0"/>
                </a:cxn>
                <a:cxn ang="0">
                  <a:pos x="9" y="0"/>
                </a:cxn>
                <a:cxn ang="0">
                  <a:pos x="9" y="0"/>
                </a:cxn>
                <a:cxn ang="0">
                  <a:pos x="12" y="0"/>
                </a:cxn>
                <a:cxn ang="0">
                  <a:pos x="14" y="2"/>
                </a:cxn>
                <a:cxn ang="0">
                  <a:pos x="16" y="6"/>
                </a:cxn>
                <a:cxn ang="0">
                  <a:pos x="17" y="9"/>
                </a:cxn>
                <a:cxn ang="0">
                  <a:pos x="17" y="9"/>
                </a:cxn>
              </a:cxnLst>
              <a:rect l="0" t="0" r="r" b="b"/>
              <a:pathLst>
                <a:path w="17" h="18">
                  <a:moveTo>
                    <a:pt x="17" y="9"/>
                  </a:moveTo>
                  <a:lnTo>
                    <a:pt x="17" y="9"/>
                  </a:lnTo>
                  <a:lnTo>
                    <a:pt x="16" y="13"/>
                  </a:lnTo>
                  <a:lnTo>
                    <a:pt x="14" y="14"/>
                  </a:lnTo>
                  <a:lnTo>
                    <a:pt x="12" y="16"/>
                  </a:lnTo>
                  <a:lnTo>
                    <a:pt x="9" y="18"/>
                  </a:lnTo>
                  <a:lnTo>
                    <a:pt x="9" y="18"/>
                  </a:lnTo>
                  <a:lnTo>
                    <a:pt x="5" y="16"/>
                  </a:lnTo>
                  <a:lnTo>
                    <a:pt x="2" y="14"/>
                  </a:lnTo>
                  <a:lnTo>
                    <a:pt x="0" y="13"/>
                  </a:lnTo>
                  <a:lnTo>
                    <a:pt x="0" y="9"/>
                  </a:lnTo>
                  <a:lnTo>
                    <a:pt x="0" y="9"/>
                  </a:lnTo>
                  <a:lnTo>
                    <a:pt x="0" y="6"/>
                  </a:lnTo>
                  <a:lnTo>
                    <a:pt x="2" y="2"/>
                  </a:lnTo>
                  <a:lnTo>
                    <a:pt x="5" y="0"/>
                  </a:lnTo>
                  <a:lnTo>
                    <a:pt x="9" y="0"/>
                  </a:lnTo>
                  <a:lnTo>
                    <a:pt x="9" y="0"/>
                  </a:lnTo>
                  <a:lnTo>
                    <a:pt x="12" y="0"/>
                  </a:lnTo>
                  <a:lnTo>
                    <a:pt x="14" y="2"/>
                  </a:lnTo>
                  <a:lnTo>
                    <a:pt x="16" y="6"/>
                  </a:lnTo>
                  <a:lnTo>
                    <a:pt x="17" y="9"/>
                  </a:lnTo>
                  <a:lnTo>
                    <a:pt x="17" y="9"/>
                  </a:lnTo>
                  <a:close/>
                </a:path>
              </a:pathLst>
            </a:custGeom>
            <a:solidFill>
              <a:srgbClr val="97D4BB"/>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57" name="Freeform 200"/>
            <p:cNvSpPr/>
            <p:nvPr/>
          </p:nvSpPr>
          <p:spPr bwMode="auto">
            <a:xfrm>
              <a:off x="4548541" y="3532271"/>
              <a:ext cx="23465" cy="19903"/>
            </a:xfrm>
            <a:custGeom>
              <a:avLst/>
              <a:gdLst/>
              <a:ahLst/>
              <a:cxnLst>
                <a:cxn ang="0">
                  <a:pos x="18" y="9"/>
                </a:cxn>
                <a:cxn ang="0">
                  <a:pos x="18" y="9"/>
                </a:cxn>
                <a:cxn ang="0">
                  <a:pos x="18" y="12"/>
                </a:cxn>
                <a:cxn ang="0">
                  <a:pos x="16" y="16"/>
                </a:cxn>
                <a:cxn ang="0">
                  <a:pos x="13" y="17"/>
                </a:cxn>
                <a:cxn ang="0">
                  <a:pos x="9" y="17"/>
                </a:cxn>
                <a:cxn ang="0">
                  <a:pos x="9" y="17"/>
                </a:cxn>
                <a:cxn ang="0">
                  <a:pos x="6" y="17"/>
                </a:cxn>
                <a:cxn ang="0">
                  <a:pos x="2" y="16"/>
                </a:cxn>
                <a:cxn ang="0">
                  <a:pos x="0" y="12"/>
                </a:cxn>
                <a:cxn ang="0">
                  <a:pos x="0" y="9"/>
                </a:cxn>
                <a:cxn ang="0">
                  <a:pos x="0" y="9"/>
                </a:cxn>
                <a:cxn ang="0">
                  <a:pos x="0" y="5"/>
                </a:cxn>
                <a:cxn ang="0">
                  <a:pos x="2" y="3"/>
                </a:cxn>
                <a:cxn ang="0">
                  <a:pos x="6" y="2"/>
                </a:cxn>
                <a:cxn ang="0">
                  <a:pos x="9" y="0"/>
                </a:cxn>
                <a:cxn ang="0">
                  <a:pos x="9" y="0"/>
                </a:cxn>
                <a:cxn ang="0">
                  <a:pos x="13" y="2"/>
                </a:cxn>
                <a:cxn ang="0">
                  <a:pos x="16" y="3"/>
                </a:cxn>
                <a:cxn ang="0">
                  <a:pos x="18" y="5"/>
                </a:cxn>
                <a:cxn ang="0">
                  <a:pos x="18" y="9"/>
                </a:cxn>
                <a:cxn ang="0">
                  <a:pos x="18" y="9"/>
                </a:cxn>
              </a:cxnLst>
              <a:rect l="0" t="0" r="r" b="b"/>
              <a:pathLst>
                <a:path w="18" h="17">
                  <a:moveTo>
                    <a:pt x="18" y="9"/>
                  </a:moveTo>
                  <a:lnTo>
                    <a:pt x="18" y="9"/>
                  </a:lnTo>
                  <a:lnTo>
                    <a:pt x="18" y="12"/>
                  </a:lnTo>
                  <a:lnTo>
                    <a:pt x="16" y="16"/>
                  </a:lnTo>
                  <a:lnTo>
                    <a:pt x="13" y="17"/>
                  </a:lnTo>
                  <a:lnTo>
                    <a:pt x="9" y="17"/>
                  </a:lnTo>
                  <a:lnTo>
                    <a:pt x="9" y="17"/>
                  </a:lnTo>
                  <a:lnTo>
                    <a:pt x="6" y="17"/>
                  </a:lnTo>
                  <a:lnTo>
                    <a:pt x="2" y="16"/>
                  </a:lnTo>
                  <a:lnTo>
                    <a:pt x="0" y="12"/>
                  </a:lnTo>
                  <a:lnTo>
                    <a:pt x="0" y="9"/>
                  </a:lnTo>
                  <a:lnTo>
                    <a:pt x="0" y="9"/>
                  </a:lnTo>
                  <a:lnTo>
                    <a:pt x="0" y="5"/>
                  </a:lnTo>
                  <a:lnTo>
                    <a:pt x="2" y="3"/>
                  </a:lnTo>
                  <a:lnTo>
                    <a:pt x="6" y="2"/>
                  </a:lnTo>
                  <a:lnTo>
                    <a:pt x="9" y="0"/>
                  </a:lnTo>
                  <a:lnTo>
                    <a:pt x="9" y="0"/>
                  </a:lnTo>
                  <a:lnTo>
                    <a:pt x="13" y="2"/>
                  </a:lnTo>
                  <a:lnTo>
                    <a:pt x="16" y="3"/>
                  </a:lnTo>
                  <a:lnTo>
                    <a:pt x="18" y="5"/>
                  </a:lnTo>
                  <a:lnTo>
                    <a:pt x="18" y="9"/>
                  </a:lnTo>
                  <a:lnTo>
                    <a:pt x="18" y="9"/>
                  </a:lnTo>
                  <a:close/>
                </a:path>
              </a:pathLst>
            </a:custGeom>
            <a:solidFill>
              <a:srgbClr val="97D4BB"/>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58" name="Freeform 201"/>
            <p:cNvSpPr/>
            <p:nvPr/>
          </p:nvSpPr>
          <p:spPr bwMode="auto">
            <a:xfrm>
              <a:off x="4693242" y="3481927"/>
              <a:ext cx="26072" cy="21074"/>
            </a:xfrm>
            <a:custGeom>
              <a:avLst/>
              <a:gdLst/>
              <a:ahLst/>
              <a:cxnLst>
                <a:cxn ang="0">
                  <a:pos x="20" y="9"/>
                </a:cxn>
                <a:cxn ang="0">
                  <a:pos x="20" y="9"/>
                </a:cxn>
                <a:cxn ang="0">
                  <a:pos x="18" y="13"/>
                </a:cxn>
                <a:cxn ang="0">
                  <a:pos x="16" y="16"/>
                </a:cxn>
                <a:cxn ang="0">
                  <a:pos x="13" y="18"/>
                </a:cxn>
                <a:cxn ang="0">
                  <a:pos x="9" y="18"/>
                </a:cxn>
                <a:cxn ang="0">
                  <a:pos x="9" y="18"/>
                </a:cxn>
                <a:cxn ang="0">
                  <a:pos x="6" y="18"/>
                </a:cxn>
                <a:cxn ang="0">
                  <a:pos x="4" y="16"/>
                </a:cxn>
                <a:cxn ang="0">
                  <a:pos x="2" y="13"/>
                </a:cxn>
                <a:cxn ang="0">
                  <a:pos x="0" y="9"/>
                </a:cxn>
                <a:cxn ang="0">
                  <a:pos x="0" y="9"/>
                </a:cxn>
                <a:cxn ang="0">
                  <a:pos x="2" y="6"/>
                </a:cxn>
                <a:cxn ang="0">
                  <a:pos x="4" y="2"/>
                </a:cxn>
                <a:cxn ang="0">
                  <a:pos x="6" y="0"/>
                </a:cxn>
                <a:cxn ang="0">
                  <a:pos x="9" y="0"/>
                </a:cxn>
                <a:cxn ang="0">
                  <a:pos x="9" y="0"/>
                </a:cxn>
                <a:cxn ang="0">
                  <a:pos x="13" y="0"/>
                </a:cxn>
                <a:cxn ang="0">
                  <a:pos x="16" y="2"/>
                </a:cxn>
                <a:cxn ang="0">
                  <a:pos x="18" y="6"/>
                </a:cxn>
                <a:cxn ang="0">
                  <a:pos x="20" y="9"/>
                </a:cxn>
                <a:cxn ang="0">
                  <a:pos x="20" y="9"/>
                </a:cxn>
              </a:cxnLst>
              <a:rect l="0" t="0" r="r" b="b"/>
              <a:pathLst>
                <a:path w="20" h="18">
                  <a:moveTo>
                    <a:pt x="20" y="9"/>
                  </a:moveTo>
                  <a:lnTo>
                    <a:pt x="20" y="9"/>
                  </a:lnTo>
                  <a:lnTo>
                    <a:pt x="18" y="13"/>
                  </a:lnTo>
                  <a:lnTo>
                    <a:pt x="16" y="16"/>
                  </a:lnTo>
                  <a:lnTo>
                    <a:pt x="13" y="18"/>
                  </a:lnTo>
                  <a:lnTo>
                    <a:pt x="9" y="18"/>
                  </a:lnTo>
                  <a:lnTo>
                    <a:pt x="9" y="18"/>
                  </a:lnTo>
                  <a:lnTo>
                    <a:pt x="6" y="18"/>
                  </a:lnTo>
                  <a:lnTo>
                    <a:pt x="4" y="16"/>
                  </a:lnTo>
                  <a:lnTo>
                    <a:pt x="2" y="13"/>
                  </a:lnTo>
                  <a:lnTo>
                    <a:pt x="0" y="9"/>
                  </a:lnTo>
                  <a:lnTo>
                    <a:pt x="0" y="9"/>
                  </a:lnTo>
                  <a:lnTo>
                    <a:pt x="2" y="6"/>
                  </a:lnTo>
                  <a:lnTo>
                    <a:pt x="4" y="2"/>
                  </a:lnTo>
                  <a:lnTo>
                    <a:pt x="6" y="0"/>
                  </a:lnTo>
                  <a:lnTo>
                    <a:pt x="9" y="0"/>
                  </a:lnTo>
                  <a:lnTo>
                    <a:pt x="9" y="0"/>
                  </a:lnTo>
                  <a:lnTo>
                    <a:pt x="13" y="0"/>
                  </a:lnTo>
                  <a:lnTo>
                    <a:pt x="16" y="2"/>
                  </a:lnTo>
                  <a:lnTo>
                    <a:pt x="18" y="6"/>
                  </a:lnTo>
                  <a:lnTo>
                    <a:pt x="20" y="9"/>
                  </a:lnTo>
                  <a:lnTo>
                    <a:pt x="20" y="9"/>
                  </a:lnTo>
                  <a:close/>
                </a:path>
              </a:pathLst>
            </a:custGeom>
            <a:solidFill>
              <a:srgbClr val="97D4BB"/>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59" name="Freeform 202"/>
            <p:cNvSpPr/>
            <p:nvPr/>
          </p:nvSpPr>
          <p:spPr bwMode="auto">
            <a:xfrm>
              <a:off x="4801442" y="3377727"/>
              <a:ext cx="23465" cy="22245"/>
            </a:xfrm>
            <a:custGeom>
              <a:avLst/>
              <a:gdLst/>
              <a:ahLst/>
              <a:cxnLst>
                <a:cxn ang="0">
                  <a:pos x="18" y="10"/>
                </a:cxn>
                <a:cxn ang="0">
                  <a:pos x="18" y="10"/>
                </a:cxn>
                <a:cxn ang="0">
                  <a:pos x="18" y="14"/>
                </a:cxn>
                <a:cxn ang="0">
                  <a:pos x="16" y="15"/>
                </a:cxn>
                <a:cxn ang="0">
                  <a:pos x="13" y="17"/>
                </a:cxn>
                <a:cxn ang="0">
                  <a:pos x="9" y="19"/>
                </a:cxn>
                <a:cxn ang="0">
                  <a:pos x="9" y="19"/>
                </a:cxn>
                <a:cxn ang="0">
                  <a:pos x="5" y="17"/>
                </a:cxn>
                <a:cxn ang="0">
                  <a:pos x="4" y="15"/>
                </a:cxn>
                <a:cxn ang="0">
                  <a:pos x="2" y="14"/>
                </a:cxn>
                <a:cxn ang="0">
                  <a:pos x="0" y="10"/>
                </a:cxn>
                <a:cxn ang="0">
                  <a:pos x="0" y="10"/>
                </a:cxn>
                <a:cxn ang="0">
                  <a:pos x="2" y="7"/>
                </a:cxn>
                <a:cxn ang="0">
                  <a:pos x="4" y="3"/>
                </a:cxn>
                <a:cxn ang="0">
                  <a:pos x="5" y="1"/>
                </a:cxn>
                <a:cxn ang="0">
                  <a:pos x="9" y="0"/>
                </a:cxn>
                <a:cxn ang="0">
                  <a:pos x="9" y="0"/>
                </a:cxn>
                <a:cxn ang="0">
                  <a:pos x="13" y="1"/>
                </a:cxn>
                <a:cxn ang="0">
                  <a:pos x="16" y="3"/>
                </a:cxn>
                <a:cxn ang="0">
                  <a:pos x="18" y="7"/>
                </a:cxn>
                <a:cxn ang="0">
                  <a:pos x="18" y="10"/>
                </a:cxn>
                <a:cxn ang="0">
                  <a:pos x="18" y="10"/>
                </a:cxn>
              </a:cxnLst>
              <a:rect l="0" t="0" r="r" b="b"/>
              <a:pathLst>
                <a:path w="18" h="19">
                  <a:moveTo>
                    <a:pt x="18" y="10"/>
                  </a:moveTo>
                  <a:lnTo>
                    <a:pt x="18" y="10"/>
                  </a:lnTo>
                  <a:lnTo>
                    <a:pt x="18" y="14"/>
                  </a:lnTo>
                  <a:lnTo>
                    <a:pt x="16" y="15"/>
                  </a:lnTo>
                  <a:lnTo>
                    <a:pt x="13" y="17"/>
                  </a:lnTo>
                  <a:lnTo>
                    <a:pt x="9" y="19"/>
                  </a:lnTo>
                  <a:lnTo>
                    <a:pt x="9" y="19"/>
                  </a:lnTo>
                  <a:lnTo>
                    <a:pt x="5" y="17"/>
                  </a:lnTo>
                  <a:lnTo>
                    <a:pt x="4" y="15"/>
                  </a:lnTo>
                  <a:lnTo>
                    <a:pt x="2" y="14"/>
                  </a:lnTo>
                  <a:lnTo>
                    <a:pt x="0" y="10"/>
                  </a:lnTo>
                  <a:lnTo>
                    <a:pt x="0" y="10"/>
                  </a:lnTo>
                  <a:lnTo>
                    <a:pt x="2" y="7"/>
                  </a:lnTo>
                  <a:lnTo>
                    <a:pt x="4" y="3"/>
                  </a:lnTo>
                  <a:lnTo>
                    <a:pt x="5" y="1"/>
                  </a:lnTo>
                  <a:lnTo>
                    <a:pt x="9" y="0"/>
                  </a:lnTo>
                  <a:lnTo>
                    <a:pt x="9" y="0"/>
                  </a:lnTo>
                  <a:lnTo>
                    <a:pt x="13" y="1"/>
                  </a:lnTo>
                  <a:lnTo>
                    <a:pt x="16" y="3"/>
                  </a:lnTo>
                  <a:lnTo>
                    <a:pt x="18" y="7"/>
                  </a:lnTo>
                  <a:lnTo>
                    <a:pt x="18" y="10"/>
                  </a:lnTo>
                  <a:lnTo>
                    <a:pt x="18" y="10"/>
                  </a:lnTo>
                  <a:close/>
                </a:path>
              </a:pathLst>
            </a:custGeom>
            <a:solidFill>
              <a:srgbClr val="97D4BB"/>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60" name="Freeform 203"/>
            <p:cNvSpPr/>
            <p:nvPr/>
          </p:nvSpPr>
          <p:spPr bwMode="auto">
            <a:xfrm>
              <a:off x="4875748" y="3261819"/>
              <a:ext cx="22161" cy="22245"/>
            </a:xfrm>
            <a:custGeom>
              <a:avLst/>
              <a:gdLst/>
              <a:ahLst/>
              <a:cxnLst>
                <a:cxn ang="0">
                  <a:pos x="17" y="9"/>
                </a:cxn>
                <a:cxn ang="0">
                  <a:pos x="17" y="9"/>
                </a:cxn>
                <a:cxn ang="0">
                  <a:pos x="17" y="12"/>
                </a:cxn>
                <a:cxn ang="0">
                  <a:pos x="15" y="16"/>
                </a:cxn>
                <a:cxn ang="0">
                  <a:pos x="12" y="18"/>
                </a:cxn>
                <a:cxn ang="0">
                  <a:pos x="8" y="19"/>
                </a:cxn>
                <a:cxn ang="0">
                  <a:pos x="8" y="19"/>
                </a:cxn>
                <a:cxn ang="0">
                  <a:pos x="5" y="18"/>
                </a:cxn>
                <a:cxn ang="0">
                  <a:pos x="1" y="16"/>
                </a:cxn>
                <a:cxn ang="0">
                  <a:pos x="0" y="12"/>
                </a:cxn>
                <a:cxn ang="0">
                  <a:pos x="0" y="9"/>
                </a:cxn>
                <a:cxn ang="0">
                  <a:pos x="0" y="9"/>
                </a:cxn>
                <a:cxn ang="0">
                  <a:pos x="0" y="5"/>
                </a:cxn>
                <a:cxn ang="0">
                  <a:pos x="1" y="3"/>
                </a:cxn>
                <a:cxn ang="0">
                  <a:pos x="5" y="2"/>
                </a:cxn>
                <a:cxn ang="0">
                  <a:pos x="8" y="0"/>
                </a:cxn>
                <a:cxn ang="0">
                  <a:pos x="8" y="0"/>
                </a:cxn>
                <a:cxn ang="0">
                  <a:pos x="12" y="2"/>
                </a:cxn>
                <a:cxn ang="0">
                  <a:pos x="15" y="3"/>
                </a:cxn>
                <a:cxn ang="0">
                  <a:pos x="17" y="5"/>
                </a:cxn>
                <a:cxn ang="0">
                  <a:pos x="17" y="9"/>
                </a:cxn>
                <a:cxn ang="0">
                  <a:pos x="17" y="9"/>
                </a:cxn>
              </a:cxnLst>
              <a:rect l="0" t="0" r="r" b="b"/>
              <a:pathLst>
                <a:path w="17" h="19">
                  <a:moveTo>
                    <a:pt x="17" y="9"/>
                  </a:moveTo>
                  <a:lnTo>
                    <a:pt x="17" y="9"/>
                  </a:lnTo>
                  <a:lnTo>
                    <a:pt x="17" y="12"/>
                  </a:lnTo>
                  <a:lnTo>
                    <a:pt x="15" y="16"/>
                  </a:lnTo>
                  <a:lnTo>
                    <a:pt x="12" y="18"/>
                  </a:lnTo>
                  <a:lnTo>
                    <a:pt x="8" y="19"/>
                  </a:lnTo>
                  <a:lnTo>
                    <a:pt x="8" y="19"/>
                  </a:lnTo>
                  <a:lnTo>
                    <a:pt x="5" y="18"/>
                  </a:lnTo>
                  <a:lnTo>
                    <a:pt x="1" y="16"/>
                  </a:lnTo>
                  <a:lnTo>
                    <a:pt x="0" y="12"/>
                  </a:lnTo>
                  <a:lnTo>
                    <a:pt x="0" y="9"/>
                  </a:lnTo>
                  <a:lnTo>
                    <a:pt x="0" y="9"/>
                  </a:lnTo>
                  <a:lnTo>
                    <a:pt x="0" y="5"/>
                  </a:lnTo>
                  <a:lnTo>
                    <a:pt x="1" y="3"/>
                  </a:lnTo>
                  <a:lnTo>
                    <a:pt x="5" y="2"/>
                  </a:lnTo>
                  <a:lnTo>
                    <a:pt x="8" y="0"/>
                  </a:lnTo>
                  <a:lnTo>
                    <a:pt x="8" y="0"/>
                  </a:lnTo>
                  <a:lnTo>
                    <a:pt x="12" y="2"/>
                  </a:lnTo>
                  <a:lnTo>
                    <a:pt x="15" y="3"/>
                  </a:lnTo>
                  <a:lnTo>
                    <a:pt x="17" y="5"/>
                  </a:lnTo>
                  <a:lnTo>
                    <a:pt x="17" y="9"/>
                  </a:lnTo>
                  <a:lnTo>
                    <a:pt x="17" y="9"/>
                  </a:lnTo>
                  <a:close/>
                </a:path>
              </a:pathLst>
            </a:custGeom>
            <a:solidFill>
              <a:srgbClr val="97D4BB"/>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61" name="Freeform 204"/>
            <p:cNvSpPr/>
            <p:nvPr/>
          </p:nvSpPr>
          <p:spPr bwMode="auto">
            <a:xfrm>
              <a:off x="4891392" y="3150594"/>
              <a:ext cx="24769" cy="19903"/>
            </a:xfrm>
            <a:custGeom>
              <a:avLst/>
              <a:gdLst/>
              <a:ahLst/>
              <a:cxnLst>
                <a:cxn ang="0">
                  <a:pos x="19" y="9"/>
                </a:cxn>
                <a:cxn ang="0">
                  <a:pos x="19" y="9"/>
                </a:cxn>
                <a:cxn ang="0">
                  <a:pos x="18" y="12"/>
                </a:cxn>
                <a:cxn ang="0">
                  <a:pos x="16" y="16"/>
                </a:cxn>
                <a:cxn ang="0">
                  <a:pos x="14" y="17"/>
                </a:cxn>
                <a:cxn ang="0">
                  <a:pos x="10" y="17"/>
                </a:cxn>
                <a:cxn ang="0">
                  <a:pos x="10" y="17"/>
                </a:cxn>
                <a:cxn ang="0">
                  <a:pos x="7" y="17"/>
                </a:cxn>
                <a:cxn ang="0">
                  <a:pos x="3" y="16"/>
                </a:cxn>
                <a:cxn ang="0">
                  <a:pos x="2" y="12"/>
                </a:cxn>
                <a:cxn ang="0">
                  <a:pos x="0" y="9"/>
                </a:cxn>
                <a:cxn ang="0">
                  <a:pos x="0" y="9"/>
                </a:cxn>
                <a:cxn ang="0">
                  <a:pos x="2" y="5"/>
                </a:cxn>
                <a:cxn ang="0">
                  <a:pos x="3" y="3"/>
                </a:cxn>
                <a:cxn ang="0">
                  <a:pos x="7" y="0"/>
                </a:cxn>
                <a:cxn ang="0">
                  <a:pos x="10" y="0"/>
                </a:cxn>
                <a:cxn ang="0">
                  <a:pos x="10" y="0"/>
                </a:cxn>
                <a:cxn ang="0">
                  <a:pos x="14" y="0"/>
                </a:cxn>
                <a:cxn ang="0">
                  <a:pos x="16" y="3"/>
                </a:cxn>
                <a:cxn ang="0">
                  <a:pos x="18" y="5"/>
                </a:cxn>
                <a:cxn ang="0">
                  <a:pos x="19" y="9"/>
                </a:cxn>
                <a:cxn ang="0">
                  <a:pos x="19" y="9"/>
                </a:cxn>
              </a:cxnLst>
              <a:rect l="0" t="0" r="r" b="b"/>
              <a:pathLst>
                <a:path w="19" h="17">
                  <a:moveTo>
                    <a:pt x="19" y="9"/>
                  </a:moveTo>
                  <a:lnTo>
                    <a:pt x="19" y="9"/>
                  </a:lnTo>
                  <a:lnTo>
                    <a:pt x="18" y="12"/>
                  </a:lnTo>
                  <a:lnTo>
                    <a:pt x="16" y="16"/>
                  </a:lnTo>
                  <a:lnTo>
                    <a:pt x="14" y="17"/>
                  </a:lnTo>
                  <a:lnTo>
                    <a:pt x="10" y="17"/>
                  </a:lnTo>
                  <a:lnTo>
                    <a:pt x="10" y="17"/>
                  </a:lnTo>
                  <a:lnTo>
                    <a:pt x="7" y="17"/>
                  </a:lnTo>
                  <a:lnTo>
                    <a:pt x="3" y="16"/>
                  </a:lnTo>
                  <a:lnTo>
                    <a:pt x="2" y="12"/>
                  </a:lnTo>
                  <a:lnTo>
                    <a:pt x="0" y="9"/>
                  </a:lnTo>
                  <a:lnTo>
                    <a:pt x="0" y="9"/>
                  </a:lnTo>
                  <a:lnTo>
                    <a:pt x="2" y="5"/>
                  </a:lnTo>
                  <a:lnTo>
                    <a:pt x="3" y="3"/>
                  </a:lnTo>
                  <a:lnTo>
                    <a:pt x="7" y="0"/>
                  </a:lnTo>
                  <a:lnTo>
                    <a:pt x="10" y="0"/>
                  </a:lnTo>
                  <a:lnTo>
                    <a:pt x="10" y="0"/>
                  </a:lnTo>
                  <a:lnTo>
                    <a:pt x="14" y="0"/>
                  </a:lnTo>
                  <a:lnTo>
                    <a:pt x="16" y="3"/>
                  </a:lnTo>
                  <a:lnTo>
                    <a:pt x="18" y="5"/>
                  </a:lnTo>
                  <a:lnTo>
                    <a:pt x="19" y="9"/>
                  </a:lnTo>
                  <a:lnTo>
                    <a:pt x="19" y="9"/>
                  </a:lnTo>
                  <a:close/>
                </a:path>
              </a:pathLst>
            </a:custGeom>
            <a:solidFill>
              <a:srgbClr val="97D4BB"/>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80" name="Freeform 206"/>
            <p:cNvSpPr/>
            <p:nvPr/>
          </p:nvSpPr>
          <p:spPr bwMode="auto">
            <a:xfrm>
              <a:off x="4285205" y="3127166"/>
              <a:ext cx="96467" cy="58539"/>
            </a:xfrm>
            <a:custGeom>
              <a:avLst/>
              <a:gdLst/>
              <a:ahLst/>
              <a:cxnLst>
                <a:cxn ang="0">
                  <a:pos x="0" y="13"/>
                </a:cxn>
                <a:cxn ang="0">
                  <a:pos x="0" y="13"/>
                </a:cxn>
                <a:cxn ang="0">
                  <a:pos x="0" y="20"/>
                </a:cxn>
                <a:cxn ang="0">
                  <a:pos x="2" y="27"/>
                </a:cxn>
                <a:cxn ang="0">
                  <a:pos x="5" y="34"/>
                </a:cxn>
                <a:cxn ang="0">
                  <a:pos x="10" y="39"/>
                </a:cxn>
                <a:cxn ang="0">
                  <a:pos x="16" y="43"/>
                </a:cxn>
                <a:cxn ang="0">
                  <a:pos x="21" y="46"/>
                </a:cxn>
                <a:cxn ang="0">
                  <a:pos x="28" y="50"/>
                </a:cxn>
                <a:cxn ang="0">
                  <a:pos x="37" y="50"/>
                </a:cxn>
                <a:cxn ang="0">
                  <a:pos x="37" y="50"/>
                </a:cxn>
                <a:cxn ang="0">
                  <a:pos x="44" y="50"/>
                </a:cxn>
                <a:cxn ang="0">
                  <a:pos x="51" y="46"/>
                </a:cxn>
                <a:cxn ang="0">
                  <a:pos x="58" y="43"/>
                </a:cxn>
                <a:cxn ang="0">
                  <a:pos x="63" y="39"/>
                </a:cxn>
                <a:cxn ang="0">
                  <a:pos x="67" y="34"/>
                </a:cxn>
                <a:cxn ang="0">
                  <a:pos x="70" y="27"/>
                </a:cxn>
                <a:cxn ang="0">
                  <a:pos x="74" y="20"/>
                </a:cxn>
                <a:cxn ang="0">
                  <a:pos x="74" y="13"/>
                </a:cxn>
                <a:cxn ang="0">
                  <a:pos x="74" y="13"/>
                </a:cxn>
                <a:cxn ang="0">
                  <a:pos x="72" y="0"/>
                </a:cxn>
                <a:cxn ang="0">
                  <a:pos x="72" y="0"/>
                </a:cxn>
                <a:cxn ang="0">
                  <a:pos x="54" y="0"/>
                </a:cxn>
                <a:cxn ang="0">
                  <a:pos x="37" y="2"/>
                </a:cxn>
                <a:cxn ang="0">
                  <a:pos x="2" y="6"/>
                </a:cxn>
                <a:cxn ang="0">
                  <a:pos x="2" y="6"/>
                </a:cxn>
                <a:cxn ang="0">
                  <a:pos x="0" y="7"/>
                </a:cxn>
                <a:cxn ang="0">
                  <a:pos x="0" y="7"/>
                </a:cxn>
                <a:cxn ang="0">
                  <a:pos x="0" y="13"/>
                </a:cxn>
                <a:cxn ang="0">
                  <a:pos x="0" y="13"/>
                </a:cxn>
              </a:cxnLst>
              <a:rect l="0" t="0" r="r" b="b"/>
              <a:pathLst>
                <a:path w="74" h="50">
                  <a:moveTo>
                    <a:pt x="0" y="13"/>
                  </a:moveTo>
                  <a:lnTo>
                    <a:pt x="0" y="13"/>
                  </a:lnTo>
                  <a:lnTo>
                    <a:pt x="0" y="20"/>
                  </a:lnTo>
                  <a:lnTo>
                    <a:pt x="2" y="27"/>
                  </a:lnTo>
                  <a:lnTo>
                    <a:pt x="5" y="34"/>
                  </a:lnTo>
                  <a:lnTo>
                    <a:pt x="10" y="39"/>
                  </a:lnTo>
                  <a:lnTo>
                    <a:pt x="16" y="43"/>
                  </a:lnTo>
                  <a:lnTo>
                    <a:pt x="21" y="46"/>
                  </a:lnTo>
                  <a:lnTo>
                    <a:pt x="28" y="50"/>
                  </a:lnTo>
                  <a:lnTo>
                    <a:pt x="37" y="50"/>
                  </a:lnTo>
                  <a:lnTo>
                    <a:pt x="37" y="50"/>
                  </a:lnTo>
                  <a:lnTo>
                    <a:pt x="44" y="50"/>
                  </a:lnTo>
                  <a:lnTo>
                    <a:pt x="51" y="46"/>
                  </a:lnTo>
                  <a:lnTo>
                    <a:pt x="58" y="43"/>
                  </a:lnTo>
                  <a:lnTo>
                    <a:pt x="63" y="39"/>
                  </a:lnTo>
                  <a:lnTo>
                    <a:pt x="67" y="34"/>
                  </a:lnTo>
                  <a:lnTo>
                    <a:pt x="70" y="27"/>
                  </a:lnTo>
                  <a:lnTo>
                    <a:pt x="74" y="20"/>
                  </a:lnTo>
                  <a:lnTo>
                    <a:pt x="74" y="13"/>
                  </a:lnTo>
                  <a:lnTo>
                    <a:pt x="74" y="13"/>
                  </a:lnTo>
                  <a:lnTo>
                    <a:pt x="72" y="0"/>
                  </a:lnTo>
                  <a:lnTo>
                    <a:pt x="72" y="0"/>
                  </a:lnTo>
                  <a:lnTo>
                    <a:pt x="54" y="0"/>
                  </a:lnTo>
                  <a:lnTo>
                    <a:pt x="37" y="2"/>
                  </a:lnTo>
                  <a:lnTo>
                    <a:pt x="2" y="6"/>
                  </a:lnTo>
                  <a:lnTo>
                    <a:pt x="2" y="6"/>
                  </a:lnTo>
                  <a:lnTo>
                    <a:pt x="0" y="7"/>
                  </a:lnTo>
                  <a:lnTo>
                    <a:pt x="0" y="7"/>
                  </a:lnTo>
                  <a:lnTo>
                    <a:pt x="0" y="13"/>
                  </a:lnTo>
                  <a:lnTo>
                    <a:pt x="0" y="13"/>
                  </a:lnTo>
                  <a:close/>
                </a:path>
              </a:pathLst>
            </a:custGeom>
            <a:solidFill>
              <a:srgbClr val="8BA4A2"/>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81" name="Freeform 207"/>
            <p:cNvSpPr/>
            <p:nvPr/>
          </p:nvSpPr>
          <p:spPr bwMode="auto">
            <a:xfrm>
              <a:off x="4512034" y="3121311"/>
              <a:ext cx="87342" cy="49173"/>
            </a:xfrm>
            <a:custGeom>
              <a:avLst/>
              <a:gdLst/>
              <a:ahLst/>
              <a:cxnLst>
                <a:cxn ang="0">
                  <a:pos x="0" y="5"/>
                </a:cxn>
                <a:cxn ang="0">
                  <a:pos x="0" y="5"/>
                </a:cxn>
                <a:cxn ang="0">
                  <a:pos x="0" y="9"/>
                </a:cxn>
                <a:cxn ang="0">
                  <a:pos x="0" y="9"/>
                </a:cxn>
                <a:cxn ang="0">
                  <a:pos x="2" y="16"/>
                </a:cxn>
                <a:cxn ang="0">
                  <a:pos x="4" y="21"/>
                </a:cxn>
                <a:cxn ang="0">
                  <a:pos x="7" y="27"/>
                </a:cxn>
                <a:cxn ang="0">
                  <a:pos x="11" y="32"/>
                </a:cxn>
                <a:cxn ang="0">
                  <a:pos x="16" y="35"/>
                </a:cxn>
                <a:cxn ang="0">
                  <a:pos x="21" y="39"/>
                </a:cxn>
                <a:cxn ang="0">
                  <a:pos x="27" y="41"/>
                </a:cxn>
                <a:cxn ang="0">
                  <a:pos x="34" y="42"/>
                </a:cxn>
                <a:cxn ang="0">
                  <a:pos x="34" y="42"/>
                </a:cxn>
                <a:cxn ang="0">
                  <a:pos x="41" y="41"/>
                </a:cxn>
                <a:cxn ang="0">
                  <a:pos x="46" y="39"/>
                </a:cxn>
                <a:cxn ang="0">
                  <a:pos x="51" y="35"/>
                </a:cxn>
                <a:cxn ang="0">
                  <a:pos x="57" y="32"/>
                </a:cxn>
                <a:cxn ang="0">
                  <a:pos x="62" y="27"/>
                </a:cxn>
                <a:cxn ang="0">
                  <a:pos x="64" y="21"/>
                </a:cxn>
                <a:cxn ang="0">
                  <a:pos x="65" y="16"/>
                </a:cxn>
                <a:cxn ang="0">
                  <a:pos x="67" y="9"/>
                </a:cxn>
                <a:cxn ang="0">
                  <a:pos x="67" y="9"/>
                </a:cxn>
                <a:cxn ang="0">
                  <a:pos x="65" y="0"/>
                </a:cxn>
                <a:cxn ang="0">
                  <a:pos x="65" y="0"/>
                </a:cxn>
                <a:cxn ang="0">
                  <a:pos x="34" y="4"/>
                </a:cxn>
                <a:cxn ang="0">
                  <a:pos x="0" y="5"/>
                </a:cxn>
                <a:cxn ang="0">
                  <a:pos x="0" y="5"/>
                </a:cxn>
              </a:cxnLst>
              <a:rect l="0" t="0" r="r" b="b"/>
              <a:pathLst>
                <a:path w="67" h="42">
                  <a:moveTo>
                    <a:pt x="0" y="5"/>
                  </a:moveTo>
                  <a:lnTo>
                    <a:pt x="0" y="5"/>
                  </a:lnTo>
                  <a:lnTo>
                    <a:pt x="0" y="9"/>
                  </a:lnTo>
                  <a:lnTo>
                    <a:pt x="0" y="9"/>
                  </a:lnTo>
                  <a:lnTo>
                    <a:pt x="2" y="16"/>
                  </a:lnTo>
                  <a:lnTo>
                    <a:pt x="4" y="21"/>
                  </a:lnTo>
                  <a:lnTo>
                    <a:pt x="7" y="27"/>
                  </a:lnTo>
                  <a:lnTo>
                    <a:pt x="11" y="32"/>
                  </a:lnTo>
                  <a:lnTo>
                    <a:pt x="16" y="35"/>
                  </a:lnTo>
                  <a:lnTo>
                    <a:pt x="21" y="39"/>
                  </a:lnTo>
                  <a:lnTo>
                    <a:pt x="27" y="41"/>
                  </a:lnTo>
                  <a:lnTo>
                    <a:pt x="34" y="42"/>
                  </a:lnTo>
                  <a:lnTo>
                    <a:pt x="34" y="42"/>
                  </a:lnTo>
                  <a:lnTo>
                    <a:pt x="41" y="41"/>
                  </a:lnTo>
                  <a:lnTo>
                    <a:pt x="46" y="39"/>
                  </a:lnTo>
                  <a:lnTo>
                    <a:pt x="51" y="35"/>
                  </a:lnTo>
                  <a:lnTo>
                    <a:pt x="57" y="32"/>
                  </a:lnTo>
                  <a:lnTo>
                    <a:pt x="62" y="27"/>
                  </a:lnTo>
                  <a:lnTo>
                    <a:pt x="64" y="21"/>
                  </a:lnTo>
                  <a:lnTo>
                    <a:pt x="65" y="16"/>
                  </a:lnTo>
                  <a:lnTo>
                    <a:pt x="67" y="9"/>
                  </a:lnTo>
                  <a:lnTo>
                    <a:pt x="67" y="9"/>
                  </a:lnTo>
                  <a:lnTo>
                    <a:pt x="65" y="0"/>
                  </a:lnTo>
                  <a:lnTo>
                    <a:pt x="65" y="0"/>
                  </a:lnTo>
                  <a:lnTo>
                    <a:pt x="34" y="4"/>
                  </a:lnTo>
                  <a:lnTo>
                    <a:pt x="0" y="5"/>
                  </a:lnTo>
                  <a:lnTo>
                    <a:pt x="0" y="5"/>
                  </a:lnTo>
                  <a:close/>
                </a:path>
              </a:pathLst>
            </a:custGeom>
            <a:solidFill>
              <a:srgbClr val="8BA4A2"/>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82" name="Freeform 208"/>
            <p:cNvSpPr/>
            <p:nvPr/>
          </p:nvSpPr>
          <p:spPr bwMode="auto">
            <a:xfrm>
              <a:off x="4478140" y="3230195"/>
              <a:ext cx="93860" cy="78443"/>
            </a:xfrm>
            <a:custGeom>
              <a:avLst/>
              <a:gdLst/>
              <a:ahLst/>
              <a:cxnLst>
                <a:cxn ang="0">
                  <a:pos x="72" y="25"/>
                </a:cxn>
                <a:cxn ang="0">
                  <a:pos x="72" y="25"/>
                </a:cxn>
                <a:cxn ang="0">
                  <a:pos x="67" y="16"/>
                </a:cxn>
                <a:cxn ang="0">
                  <a:pos x="60" y="8"/>
                </a:cxn>
                <a:cxn ang="0">
                  <a:pos x="49" y="2"/>
                </a:cxn>
                <a:cxn ang="0">
                  <a:pos x="39" y="0"/>
                </a:cxn>
                <a:cxn ang="0">
                  <a:pos x="39" y="0"/>
                </a:cxn>
                <a:cxn ang="0">
                  <a:pos x="30" y="2"/>
                </a:cxn>
                <a:cxn ang="0">
                  <a:pos x="23" y="4"/>
                </a:cxn>
                <a:cxn ang="0">
                  <a:pos x="17" y="8"/>
                </a:cxn>
                <a:cxn ang="0">
                  <a:pos x="12" y="13"/>
                </a:cxn>
                <a:cxn ang="0">
                  <a:pos x="7" y="18"/>
                </a:cxn>
                <a:cxn ang="0">
                  <a:pos x="3" y="23"/>
                </a:cxn>
                <a:cxn ang="0">
                  <a:pos x="2" y="30"/>
                </a:cxn>
                <a:cxn ang="0">
                  <a:pos x="0" y="39"/>
                </a:cxn>
                <a:cxn ang="0">
                  <a:pos x="0" y="39"/>
                </a:cxn>
                <a:cxn ang="0">
                  <a:pos x="2" y="46"/>
                </a:cxn>
                <a:cxn ang="0">
                  <a:pos x="3" y="55"/>
                </a:cxn>
                <a:cxn ang="0">
                  <a:pos x="9" y="62"/>
                </a:cxn>
                <a:cxn ang="0">
                  <a:pos x="14" y="67"/>
                </a:cxn>
                <a:cxn ang="0">
                  <a:pos x="14" y="67"/>
                </a:cxn>
                <a:cxn ang="0">
                  <a:pos x="30" y="59"/>
                </a:cxn>
                <a:cxn ang="0">
                  <a:pos x="46" y="50"/>
                </a:cxn>
                <a:cxn ang="0">
                  <a:pos x="60" y="39"/>
                </a:cxn>
                <a:cxn ang="0">
                  <a:pos x="72" y="25"/>
                </a:cxn>
                <a:cxn ang="0">
                  <a:pos x="72" y="25"/>
                </a:cxn>
              </a:cxnLst>
              <a:rect l="0" t="0" r="r" b="b"/>
              <a:pathLst>
                <a:path w="72" h="67">
                  <a:moveTo>
                    <a:pt x="72" y="25"/>
                  </a:moveTo>
                  <a:lnTo>
                    <a:pt x="72" y="25"/>
                  </a:lnTo>
                  <a:lnTo>
                    <a:pt x="67" y="16"/>
                  </a:lnTo>
                  <a:lnTo>
                    <a:pt x="60" y="8"/>
                  </a:lnTo>
                  <a:lnTo>
                    <a:pt x="49" y="2"/>
                  </a:lnTo>
                  <a:lnTo>
                    <a:pt x="39" y="0"/>
                  </a:lnTo>
                  <a:lnTo>
                    <a:pt x="39" y="0"/>
                  </a:lnTo>
                  <a:lnTo>
                    <a:pt x="30" y="2"/>
                  </a:lnTo>
                  <a:lnTo>
                    <a:pt x="23" y="4"/>
                  </a:lnTo>
                  <a:lnTo>
                    <a:pt x="17" y="8"/>
                  </a:lnTo>
                  <a:lnTo>
                    <a:pt x="12" y="13"/>
                  </a:lnTo>
                  <a:lnTo>
                    <a:pt x="7" y="18"/>
                  </a:lnTo>
                  <a:lnTo>
                    <a:pt x="3" y="23"/>
                  </a:lnTo>
                  <a:lnTo>
                    <a:pt x="2" y="30"/>
                  </a:lnTo>
                  <a:lnTo>
                    <a:pt x="0" y="39"/>
                  </a:lnTo>
                  <a:lnTo>
                    <a:pt x="0" y="39"/>
                  </a:lnTo>
                  <a:lnTo>
                    <a:pt x="2" y="46"/>
                  </a:lnTo>
                  <a:lnTo>
                    <a:pt x="3" y="55"/>
                  </a:lnTo>
                  <a:lnTo>
                    <a:pt x="9" y="62"/>
                  </a:lnTo>
                  <a:lnTo>
                    <a:pt x="14" y="67"/>
                  </a:lnTo>
                  <a:lnTo>
                    <a:pt x="14" y="67"/>
                  </a:lnTo>
                  <a:lnTo>
                    <a:pt x="30" y="59"/>
                  </a:lnTo>
                  <a:lnTo>
                    <a:pt x="46" y="50"/>
                  </a:lnTo>
                  <a:lnTo>
                    <a:pt x="60" y="39"/>
                  </a:lnTo>
                  <a:lnTo>
                    <a:pt x="72" y="25"/>
                  </a:lnTo>
                  <a:lnTo>
                    <a:pt x="72" y="25"/>
                  </a:lnTo>
                  <a:close/>
                </a:path>
              </a:pathLst>
            </a:custGeom>
            <a:solidFill>
              <a:srgbClr val="8BA4A2"/>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83" name="Freeform 209"/>
            <p:cNvSpPr/>
            <p:nvPr/>
          </p:nvSpPr>
          <p:spPr bwMode="auto">
            <a:xfrm>
              <a:off x="4339957" y="3255952"/>
              <a:ext cx="45627" cy="40978"/>
            </a:xfrm>
            <a:custGeom>
              <a:avLst/>
              <a:gdLst/>
              <a:ahLst/>
              <a:cxnLst>
                <a:cxn ang="0">
                  <a:pos x="35" y="17"/>
                </a:cxn>
                <a:cxn ang="0">
                  <a:pos x="35" y="17"/>
                </a:cxn>
                <a:cxn ang="0">
                  <a:pos x="35" y="24"/>
                </a:cxn>
                <a:cxn ang="0">
                  <a:pos x="32" y="30"/>
                </a:cxn>
                <a:cxn ang="0">
                  <a:pos x="25" y="33"/>
                </a:cxn>
                <a:cxn ang="0">
                  <a:pos x="18" y="35"/>
                </a:cxn>
                <a:cxn ang="0">
                  <a:pos x="18" y="35"/>
                </a:cxn>
                <a:cxn ang="0">
                  <a:pos x="12" y="33"/>
                </a:cxn>
                <a:cxn ang="0">
                  <a:pos x="5" y="30"/>
                </a:cxn>
                <a:cxn ang="0">
                  <a:pos x="2" y="24"/>
                </a:cxn>
                <a:cxn ang="0">
                  <a:pos x="0" y="17"/>
                </a:cxn>
                <a:cxn ang="0">
                  <a:pos x="0" y="17"/>
                </a:cxn>
                <a:cxn ang="0">
                  <a:pos x="2" y="10"/>
                </a:cxn>
                <a:cxn ang="0">
                  <a:pos x="5" y="5"/>
                </a:cxn>
                <a:cxn ang="0">
                  <a:pos x="12" y="0"/>
                </a:cxn>
                <a:cxn ang="0">
                  <a:pos x="18" y="0"/>
                </a:cxn>
                <a:cxn ang="0">
                  <a:pos x="18" y="0"/>
                </a:cxn>
                <a:cxn ang="0">
                  <a:pos x="25" y="0"/>
                </a:cxn>
                <a:cxn ang="0">
                  <a:pos x="32" y="5"/>
                </a:cxn>
                <a:cxn ang="0">
                  <a:pos x="35" y="10"/>
                </a:cxn>
                <a:cxn ang="0">
                  <a:pos x="35" y="17"/>
                </a:cxn>
                <a:cxn ang="0">
                  <a:pos x="35" y="17"/>
                </a:cxn>
              </a:cxnLst>
              <a:rect l="0" t="0" r="r" b="b"/>
              <a:pathLst>
                <a:path w="35" h="35">
                  <a:moveTo>
                    <a:pt x="35" y="17"/>
                  </a:moveTo>
                  <a:lnTo>
                    <a:pt x="35" y="17"/>
                  </a:lnTo>
                  <a:lnTo>
                    <a:pt x="35" y="24"/>
                  </a:lnTo>
                  <a:lnTo>
                    <a:pt x="32" y="30"/>
                  </a:lnTo>
                  <a:lnTo>
                    <a:pt x="25" y="33"/>
                  </a:lnTo>
                  <a:lnTo>
                    <a:pt x="18" y="35"/>
                  </a:lnTo>
                  <a:lnTo>
                    <a:pt x="18" y="35"/>
                  </a:lnTo>
                  <a:lnTo>
                    <a:pt x="12" y="33"/>
                  </a:lnTo>
                  <a:lnTo>
                    <a:pt x="5" y="30"/>
                  </a:lnTo>
                  <a:lnTo>
                    <a:pt x="2" y="24"/>
                  </a:lnTo>
                  <a:lnTo>
                    <a:pt x="0" y="17"/>
                  </a:lnTo>
                  <a:lnTo>
                    <a:pt x="0" y="17"/>
                  </a:lnTo>
                  <a:lnTo>
                    <a:pt x="2" y="10"/>
                  </a:lnTo>
                  <a:lnTo>
                    <a:pt x="5" y="5"/>
                  </a:lnTo>
                  <a:lnTo>
                    <a:pt x="12" y="0"/>
                  </a:lnTo>
                  <a:lnTo>
                    <a:pt x="18" y="0"/>
                  </a:lnTo>
                  <a:lnTo>
                    <a:pt x="18" y="0"/>
                  </a:lnTo>
                  <a:lnTo>
                    <a:pt x="25" y="0"/>
                  </a:lnTo>
                  <a:lnTo>
                    <a:pt x="32" y="5"/>
                  </a:lnTo>
                  <a:lnTo>
                    <a:pt x="35" y="10"/>
                  </a:lnTo>
                  <a:lnTo>
                    <a:pt x="35" y="17"/>
                  </a:lnTo>
                  <a:lnTo>
                    <a:pt x="35" y="17"/>
                  </a:lnTo>
                  <a:close/>
                </a:path>
              </a:pathLst>
            </a:custGeom>
            <a:solidFill>
              <a:srgbClr val="8BA4A2"/>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84" name="Freeform 210"/>
            <p:cNvSpPr/>
            <p:nvPr/>
          </p:nvSpPr>
          <p:spPr bwMode="auto">
            <a:xfrm>
              <a:off x="4213507" y="3204437"/>
              <a:ext cx="63877" cy="63222"/>
            </a:xfrm>
            <a:custGeom>
              <a:avLst/>
              <a:gdLst/>
              <a:ahLst/>
              <a:cxnLst>
                <a:cxn ang="0">
                  <a:pos x="49" y="28"/>
                </a:cxn>
                <a:cxn ang="0">
                  <a:pos x="49" y="28"/>
                </a:cxn>
                <a:cxn ang="0">
                  <a:pos x="49" y="22"/>
                </a:cxn>
                <a:cxn ang="0">
                  <a:pos x="48" y="17"/>
                </a:cxn>
                <a:cxn ang="0">
                  <a:pos x="44" y="12"/>
                </a:cxn>
                <a:cxn ang="0">
                  <a:pos x="41" y="7"/>
                </a:cxn>
                <a:cxn ang="0">
                  <a:pos x="37" y="3"/>
                </a:cxn>
                <a:cxn ang="0">
                  <a:pos x="32" y="1"/>
                </a:cxn>
                <a:cxn ang="0">
                  <a:pos x="27" y="0"/>
                </a:cxn>
                <a:cxn ang="0">
                  <a:pos x="21" y="0"/>
                </a:cxn>
                <a:cxn ang="0">
                  <a:pos x="21" y="0"/>
                </a:cxn>
                <a:cxn ang="0">
                  <a:pos x="16" y="0"/>
                </a:cxn>
                <a:cxn ang="0">
                  <a:pos x="9" y="1"/>
                </a:cxn>
                <a:cxn ang="0">
                  <a:pos x="5" y="5"/>
                </a:cxn>
                <a:cxn ang="0">
                  <a:pos x="0" y="8"/>
                </a:cxn>
                <a:cxn ang="0">
                  <a:pos x="0" y="8"/>
                </a:cxn>
                <a:cxn ang="0">
                  <a:pos x="7" y="21"/>
                </a:cxn>
                <a:cxn ang="0">
                  <a:pos x="14" y="33"/>
                </a:cxn>
                <a:cxn ang="0">
                  <a:pos x="21" y="44"/>
                </a:cxn>
                <a:cxn ang="0">
                  <a:pos x="30" y="54"/>
                </a:cxn>
                <a:cxn ang="0">
                  <a:pos x="30" y="54"/>
                </a:cxn>
                <a:cxn ang="0">
                  <a:pos x="39" y="51"/>
                </a:cxn>
                <a:cxn ang="0">
                  <a:pos x="44" y="44"/>
                </a:cxn>
                <a:cxn ang="0">
                  <a:pos x="48" y="37"/>
                </a:cxn>
                <a:cxn ang="0">
                  <a:pos x="49" y="28"/>
                </a:cxn>
                <a:cxn ang="0">
                  <a:pos x="49" y="28"/>
                </a:cxn>
              </a:cxnLst>
              <a:rect l="0" t="0" r="r" b="b"/>
              <a:pathLst>
                <a:path w="49" h="54">
                  <a:moveTo>
                    <a:pt x="49" y="28"/>
                  </a:moveTo>
                  <a:lnTo>
                    <a:pt x="49" y="28"/>
                  </a:lnTo>
                  <a:lnTo>
                    <a:pt x="49" y="22"/>
                  </a:lnTo>
                  <a:lnTo>
                    <a:pt x="48" y="17"/>
                  </a:lnTo>
                  <a:lnTo>
                    <a:pt x="44" y="12"/>
                  </a:lnTo>
                  <a:lnTo>
                    <a:pt x="41" y="7"/>
                  </a:lnTo>
                  <a:lnTo>
                    <a:pt x="37" y="3"/>
                  </a:lnTo>
                  <a:lnTo>
                    <a:pt x="32" y="1"/>
                  </a:lnTo>
                  <a:lnTo>
                    <a:pt x="27" y="0"/>
                  </a:lnTo>
                  <a:lnTo>
                    <a:pt x="21" y="0"/>
                  </a:lnTo>
                  <a:lnTo>
                    <a:pt x="21" y="0"/>
                  </a:lnTo>
                  <a:lnTo>
                    <a:pt x="16" y="0"/>
                  </a:lnTo>
                  <a:lnTo>
                    <a:pt x="9" y="1"/>
                  </a:lnTo>
                  <a:lnTo>
                    <a:pt x="5" y="5"/>
                  </a:lnTo>
                  <a:lnTo>
                    <a:pt x="0" y="8"/>
                  </a:lnTo>
                  <a:lnTo>
                    <a:pt x="0" y="8"/>
                  </a:lnTo>
                  <a:lnTo>
                    <a:pt x="7" y="21"/>
                  </a:lnTo>
                  <a:lnTo>
                    <a:pt x="14" y="33"/>
                  </a:lnTo>
                  <a:lnTo>
                    <a:pt x="21" y="44"/>
                  </a:lnTo>
                  <a:lnTo>
                    <a:pt x="30" y="54"/>
                  </a:lnTo>
                  <a:lnTo>
                    <a:pt x="30" y="54"/>
                  </a:lnTo>
                  <a:lnTo>
                    <a:pt x="39" y="51"/>
                  </a:lnTo>
                  <a:lnTo>
                    <a:pt x="44" y="44"/>
                  </a:lnTo>
                  <a:lnTo>
                    <a:pt x="48" y="37"/>
                  </a:lnTo>
                  <a:lnTo>
                    <a:pt x="49" y="28"/>
                  </a:lnTo>
                  <a:lnTo>
                    <a:pt x="49" y="28"/>
                  </a:lnTo>
                  <a:close/>
                </a:path>
              </a:pathLst>
            </a:custGeom>
            <a:solidFill>
              <a:srgbClr val="8BA4A2"/>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85" name="Freeform 211"/>
            <p:cNvSpPr/>
            <p:nvPr/>
          </p:nvSpPr>
          <p:spPr bwMode="auto">
            <a:xfrm>
              <a:off x="4412959" y="3170484"/>
              <a:ext cx="62573" cy="56198"/>
            </a:xfrm>
            <a:custGeom>
              <a:avLst/>
              <a:gdLst/>
              <a:ahLst/>
              <a:cxnLst>
                <a:cxn ang="0">
                  <a:pos x="48" y="23"/>
                </a:cxn>
                <a:cxn ang="0">
                  <a:pos x="48" y="23"/>
                </a:cxn>
                <a:cxn ang="0">
                  <a:pos x="46" y="34"/>
                </a:cxn>
                <a:cxn ang="0">
                  <a:pos x="41" y="41"/>
                </a:cxn>
                <a:cxn ang="0">
                  <a:pos x="34" y="46"/>
                </a:cxn>
                <a:cxn ang="0">
                  <a:pos x="23" y="48"/>
                </a:cxn>
                <a:cxn ang="0">
                  <a:pos x="23" y="48"/>
                </a:cxn>
                <a:cxn ang="0">
                  <a:pos x="15" y="46"/>
                </a:cxn>
                <a:cxn ang="0">
                  <a:pos x="7" y="41"/>
                </a:cxn>
                <a:cxn ang="0">
                  <a:pos x="2" y="34"/>
                </a:cxn>
                <a:cxn ang="0">
                  <a:pos x="0" y="23"/>
                </a:cxn>
                <a:cxn ang="0">
                  <a:pos x="0" y="23"/>
                </a:cxn>
                <a:cxn ang="0">
                  <a:pos x="2" y="14"/>
                </a:cxn>
                <a:cxn ang="0">
                  <a:pos x="7" y="7"/>
                </a:cxn>
                <a:cxn ang="0">
                  <a:pos x="15" y="2"/>
                </a:cxn>
                <a:cxn ang="0">
                  <a:pos x="23" y="0"/>
                </a:cxn>
                <a:cxn ang="0">
                  <a:pos x="23" y="0"/>
                </a:cxn>
                <a:cxn ang="0">
                  <a:pos x="34" y="2"/>
                </a:cxn>
                <a:cxn ang="0">
                  <a:pos x="41" y="7"/>
                </a:cxn>
                <a:cxn ang="0">
                  <a:pos x="46" y="14"/>
                </a:cxn>
                <a:cxn ang="0">
                  <a:pos x="48" y="23"/>
                </a:cxn>
                <a:cxn ang="0">
                  <a:pos x="48" y="23"/>
                </a:cxn>
              </a:cxnLst>
              <a:rect l="0" t="0" r="r" b="b"/>
              <a:pathLst>
                <a:path w="48" h="48">
                  <a:moveTo>
                    <a:pt x="48" y="23"/>
                  </a:moveTo>
                  <a:lnTo>
                    <a:pt x="48" y="23"/>
                  </a:lnTo>
                  <a:lnTo>
                    <a:pt x="46" y="34"/>
                  </a:lnTo>
                  <a:lnTo>
                    <a:pt x="41" y="41"/>
                  </a:lnTo>
                  <a:lnTo>
                    <a:pt x="34" y="46"/>
                  </a:lnTo>
                  <a:lnTo>
                    <a:pt x="23" y="48"/>
                  </a:lnTo>
                  <a:lnTo>
                    <a:pt x="23" y="48"/>
                  </a:lnTo>
                  <a:lnTo>
                    <a:pt x="15" y="46"/>
                  </a:lnTo>
                  <a:lnTo>
                    <a:pt x="7" y="41"/>
                  </a:lnTo>
                  <a:lnTo>
                    <a:pt x="2" y="34"/>
                  </a:lnTo>
                  <a:lnTo>
                    <a:pt x="0" y="23"/>
                  </a:lnTo>
                  <a:lnTo>
                    <a:pt x="0" y="23"/>
                  </a:lnTo>
                  <a:lnTo>
                    <a:pt x="2" y="14"/>
                  </a:lnTo>
                  <a:lnTo>
                    <a:pt x="7" y="7"/>
                  </a:lnTo>
                  <a:lnTo>
                    <a:pt x="15" y="2"/>
                  </a:lnTo>
                  <a:lnTo>
                    <a:pt x="23" y="0"/>
                  </a:lnTo>
                  <a:lnTo>
                    <a:pt x="23" y="0"/>
                  </a:lnTo>
                  <a:lnTo>
                    <a:pt x="34" y="2"/>
                  </a:lnTo>
                  <a:lnTo>
                    <a:pt x="41" y="7"/>
                  </a:lnTo>
                  <a:lnTo>
                    <a:pt x="46" y="14"/>
                  </a:lnTo>
                  <a:lnTo>
                    <a:pt x="48" y="23"/>
                  </a:lnTo>
                  <a:lnTo>
                    <a:pt x="48" y="23"/>
                  </a:lnTo>
                  <a:close/>
                </a:path>
              </a:pathLst>
            </a:custGeom>
            <a:solidFill>
              <a:srgbClr val="8BA4A2"/>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86" name="Freeform 212"/>
            <p:cNvSpPr/>
            <p:nvPr/>
          </p:nvSpPr>
          <p:spPr bwMode="auto">
            <a:xfrm>
              <a:off x="4551142" y="3186875"/>
              <a:ext cx="32591" cy="31612"/>
            </a:xfrm>
            <a:custGeom>
              <a:avLst/>
              <a:gdLst/>
              <a:ahLst/>
              <a:cxnLst>
                <a:cxn ang="0">
                  <a:pos x="25" y="15"/>
                </a:cxn>
                <a:cxn ang="0">
                  <a:pos x="25" y="15"/>
                </a:cxn>
                <a:cxn ang="0">
                  <a:pos x="25" y="20"/>
                </a:cxn>
                <a:cxn ang="0">
                  <a:pos x="21" y="23"/>
                </a:cxn>
                <a:cxn ang="0">
                  <a:pos x="18" y="27"/>
                </a:cxn>
                <a:cxn ang="0">
                  <a:pos x="12" y="27"/>
                </a:cxn>
                <a:cxn ang="0">
                  <a:pos x="12" y="27"/>
                </a:cxn>
                <a:cxn ang="0">
                  <a:pos x="7" y="27"/>
                </a:cxn>
                <a:cxn ang="0">
                  <a:pos x="4" y="23"/>
                </a:cxn>
                <a:cxn ang="0">
                  <a:pos x="0" y="20"/>
                </a:cxn>
                <a:cxn ang="0">
                  <a:pos x="0" y="15"/>
                </a:cxn>
                <a:cxn ang="0">
                  <a:pos x="0" y="15"/>
                </a:cxn>
                <a:cxn ang="0">
                  <a:pos x="0" y="9"/>
                </a:cxn>
                <a:cxn ang="0">
                  <a:pos x="4" y="4"/>
                </a:cxn>
                <a:cxn ang="0">
                  <a:pos x="7" y="2"/>
                </a:cxn>
                <a:cxn ang="0">
                  <a:pos x="12" y="0"/>
                </a:cxn>
                <a:cxn ang="0">
                  <a:pos x="12" y="0"/>
                </a:cxn>
                <a:cxn ang="0">
                  <a:pos x="18" y="2"/>
                </a:cxn>
                <a:cxn ang="0">
                  <a:pos x="21" y="4"/>
                </a:cxn>
                <a:cxn ang="0">
                  <a:pos x="25" y="9"/>
                </a:cxn>
                <a:cxn ang="0">
                  <a:pos x="25" y="15"/>
                </a:cxn>
                <a:cxn ang="0">
                  <a:pos x="25" y="15"/>
                </a:cxn>
              </a:cxnLst>
              <a:rect l="0" t="0" r="r" b="b"/>
              <a:pathLst>
                <a:path w="25" h="27">
                  <a:moveTo>
                    <a:pt x="25" y="15"/>
                  </a:moveTo>
                  <a:lnTo>
                    <a:pt x="25" y="15"/>
                  </a:lnTo>
                  <a:lnTo>
                    <a:pt x="25" y="20"/>
                  </a:lnTo>
                  <a:lnTo>
                    <a:pt x="21" y="23"/>
                  </a:lnTo>
                  <a:lnTo>
                    <a:pt x="18" y="27"/>
                  </a:lnTo>
                  <a:lnTo>
                    <a:pt x="12" y="27"/>
                  </a:lnTo>
                  <a:lnTo>
                    <a:pt x="12" y="27"/>
                  </a:lnTo>
                  <a:lnTo>
                    <a:pt x="7" y="27"/>
                  </a:lnTo>
                  <a:lnTo>
                    <a:pt x="4" y="23"/>
                  </a:lnTo>
                  <a:lnTo>
                    <a:pt x="0" y="20"/>
                  </a:lnTo>
                  <a:lnTo>
                    <a:pt x="0" y="15"/>
                  </a:lnTo>
                  <a:lnTo>
                    <a:pt x="0" y="15"/>
                  </a:lnTo>
                  <a:lnTo>
                    <a:pt x="0" y="9"/>
                  </a:lnTo>
                  <a:lnTo>
                    <a:pt x="4" y="4"/>
                  </a:lnTo>
                  <a:lnTo>
                    <a:pt x="7" y="2"/>
                  </a:lnTo>
                  <a:lnTo>
                    <a:pt x="12" y="0"/>
                  </a:lnTo>
                  <a:lnTo>
                    <a:pt x="12" y="0"/>
                  </a:lnTo>
                  <a:lnTo>
                    <a:pt x="18" y="2"/>
                  </a:lnTo>
                  <a:lnTo>
                    <a:pt x="21" y="4"/>
                  </a:lnTo>
                  <a:lnTo>
                    <a:pt x="25" y="9"/>
                  </a:lnTo>
                  <a:lnTo>
                    <a:pt x="25" y="15"/>
                  </a:lnTo>
                  <a:lnTo>
                    <a:pt x="25" y="15"/>
                  </a:lnTo>
                  <a:close/>
                </a:path>
              </a:pathLst>
            </a:custGeom>
            <a:solidFill>
              <a:srgbClr val="8BA4A2"/>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87" name="Freeform 213"/>
            <p:cNvSpPr/>
            <p:nvPr/>
          </p:nvSpPr>
          <p:spPr bwMode="auto">
            <a:xfrm>
              <a:off x="4074020" y="3220828"/>
              <a:ext cx="19555" cy="18733"/>
            </a:xfrm>
            <a:custGeom>
              <a:avLst/>
              <a:gdLst/>
              <a:ahLst/>
              <a:cxnLst>
                <a:cxn ang="0">
                  <a:pos x="15" y="7"/>
                </a:cxn>
                <a:cxn ang="0">
                  <a:pos x="15" y="7"/>
                </a:cxn>
                <a:cxn ang="0">
                  <a:pos x="15" y="10"/>
                </a:cxn>
                <a:cxn ang="0">
                  <a:pos x="14" y="14"/>
                </a:cxn>
                <a:cxn ang="0">
                  <a:pos x="10" y="16"/>
                </a:cxn>
                <a:cxn ang="0">
                  <a:pos x="7" y="16"/>
                </a:cxn>
                <a:cxn ang="0">
                  <a:pos x="7" y="16"/>
                </a:cxn>
                <a:cxn ang="0">
                  <a:pos x="3" y="16"/>
                </a:cxn>
                <a:cxn ang="0">
                  <a:pos x="1" y="14"/>
                </a:cxn>
                <a:cxn ang="0">
                  <a:pos x="0" y="10"/>
                </a:cxn>
                <a:cxn ang="0">
                  <a:pos x="0" y="7"/>
                </a:cxn>
                <a:cxn ang="0">
                  <a:pos x="0" y="7"/>
                </a:cxn>
                <a:cxn ang="0">
                  <a:pos x="0" y="3"/>
                </a:cxn>
                <a:cxn ang="0">
                  <a:pos x="1" y="1"/>
                </a:cxn>
                <a:cxn ang="0">
                  <a:pos x="3" y="0"/>
                </a:cxn>
                <a:cxn ang="0">
                  <a:pos x="7" y="0"/>
                </a:cxn>
                <a:cxn ang="0">
                  <a:pos x="7" y="0"/>
                </a:cxn>
                <a:cxn ang="0">
                  <a:pos x="10" y="0"/>
                </a:cxn>
                <a:cxn ang="0">
                  <a:pos x="14" y="1"/>
                </a:cxn>
                <a:cxn ang="0">
                  <a:pos x="15" y="3"/>
                </a:cxn>
                <a:cxn ang="0">
                  <a:pos x="15" y="7"/>
                </a:cxn>
                <a:cxn ang="0">
                  <a:pos x="15" y="7"/>
                </a:cxn>
              </a:cxnLst>
              <a:rect l="0" t="0" r="r" b="b"/>
              <a:pathLst>
                <a:path w="15" h="16">
                  <a:moveTo>
                    <a:pt x="15" y="7"/>
                  </a:moveTo>
                  <a:lnTo>
                    <a:pt x="15" y="7"/>
                  </a:lnTo>
                  <a:lnTo>
                    <a:pt x="15" y="10"/>
                  </a:lnTo>
                  <a:lnTo>
                    <a:pt x="14" y="14"/>
                  </a:lnTo>
                  <a:lnTo>
                    <a:pt x="10" y="16"/>
                  </a:lnTo>
                  <a:lnTo>
                    <a:pt x="7" y="16"/>
                  </a:lnTo>
                  <a:lnTo>
                    <a:pt x="7" y="16"/>
                  </a:lnTo>
                  <a:lnTo>
                    <a:pt x="3" y="16"/>
                  </a:lnTo>
                  <a:lnTo>
                    <a:pt x="1" y="14"/>
                  </a:lnTo>
                  <a:lnTo>
                    <a:pt x="0" y="10"/>
                  </a:lnTo>
                  <a:lnTo>
                    <a:pt x="0" y="7"/>
                  </a:lnTo>
                  <a:lnTo>
                    <a:pt x="0" y="7"/>
                  </a:lnTo>
                  <a:lnTo>
                    <a:pt x="0" y="3"/>
                  </a:lnTo>
                  <a:lnTo>
                    <a:pt x="1" y="1"/>
                  </a:lnTo>
                  <a:lnTo>
                    <a:pt x="3" y="0"/>
                  </a:lnTo>
                  <a:lnTo>
                    <a:pt x="7" y="0"/>
                  </a:lnTo>
                  <a:lnTo>
                    <a:pt x="7" y="0"/>
                  </a:lnTo>
                  <a:lnTo>
                    <a:pt x="10" y="0"/>
                  </a:lnTo>
                  <a:lnTo>
                    <a:pt x="14" y="1"/>
                  </a:lnTo>
                  <a:lnTo>
                    <a:pt x="15" y="3"/>
                  </a:lnTo>
                  <a:lnTo>
                    <a:pt x="15" y="7"/>
                  </a:lnTo>
                  <a:lnTo>
                    <a:pt x="15" y="7"/>
                  </a:lnTo>
                  <a:close/>
                </a:path>
              </a:pathLst>
            </a:custGeom>
            <a:solidFill>
              <a:srgbClr val="FFD972"/>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88" name="Freeform 214"/>
            <p:cNvSpPr/>
            <p:nvPr/>
          </p:nvSpPr>
          <p:spPr bwMode="auto">
            <a:xfrm>
              <a:off x="4113128" y="3307466"/>
              <a:ext cx="19555" cy="18733"/>
            </a:xfrm>
            <a:custGeom>
              <a:avLst/>
              <a:gdLst/>
              <a:ahLst/>
              <a:cxnLst>
                <a:cxn ang="0">
                  <a:pos x="15" y="8"/>
                </a:cxn>
                <a:cxn ang="0">
                  <a:pos x="15" y="8"/>
                </a:cxn>
                <a:cxn ang="0">
                  <a:pos x="15" y="10"/>
                </a:cxn>
                <a:cxn ang="0">
                  <a:pos x="14" y="14"/>
                </a:cxn>
                <a:cxn ang="0">
                  <a:pos x="12" y="16"/>
                </a:cxn>
                <a:cxn ang="0">
                  <a:pos x="8" y="16"/>
                </a:cxn>
                <a:cxn ang="0">
                  <a:pos x="8" y="16"/>
                </a:cxn>
                <a:cxn ang="0">
                  <a:pos x="5" y="16"/>
                </a:cxn>
                <a:cxn ang="0">
                  <a:pos x="1" y="14"/>
                </a:cxn>
                <a:cxn ang="0">
                  <a:pos x="0" y="10"/>
                </a:cxn>
                <a:cxn ang="0">
                  <a:pos x="0" y="8"/>
                </a:cxn>
                <a:cxn ang="0">
                  <a:pos x="0" y="8"/>
                </a:cxn>
                <a:cxn ang="0">
                  <a:pos x="0" y="5"/>
                </a:cxn>
                <a:cxn ang="0">
                  <a:pos x="1" y="1"/>
                </a:cxn>
                <a:cxn ang="0">
                  <a:pos x="5" y="0"/>
                </a:cxn>
                <a:cxn ang="0">
                  <a:pos x="8" y="0"/>
                </a:cxn>
                <a:cxn ang="0">
                  <a:pos x="8" y="0"/>
                </a:cxn>
                <a:cxn ang="0">
                  <a:pos x="12" y="0"/>
                </a:cxn>
                <a:cxn ang="0">
                  <a:pos x="14" y="1"/>
                </a:cxn>
                <a:cxn ang="0">
                  <a:pos x="15" y="5"/>
                </a:cxn>
                <a:cxn ang="0">
                  <a:pos x="15" y="8"/>
                </a:cxn>
                <a:cxn ang="0">
                  <a:pos x="15" y="8"/>
                </a:cxn>
              </a:cxnLst>
              <a:rect l="0" t="0" r="r" b="b"/>
              <a:pathLst>
                <a:path w="15" h="16">
                  <a:moveTo>
                    <a:pt x="15" y="8"/>
                  </a:moveTo>
                  <a:lnTo>
                    <a:pt x="15" y="8"/>
                  </a:lnTo>
                  <a:lnTo>
                    <a:pt x="15" y="10"/>
                  </a:lnTo>
                  <a:lnTo>
                    <a:pt x="14" y="14"/>
                  </a:lnTo>
                  <a:lnTo>
                    <a:pt x="12" y="16"/>
                  </a:lnTo>
                  <a:lnTo>
                    <a:pt x="8" y="16"/>
                  </a:lnTo>
                  <a:lnTo>
                    <a:pt x="8" y="16"/>
                  </a:lnTo>
                  <a:lnTo>
                    <a:pt x="5" y="16"/>
                  </a:lnTo>
                  <a:lnTo>
                    <a:pt x="1" y="14"/>
                  </a:lnTo>
                  <a:lnTo>
                    <a:pt x="0" y="10"/>
                  </a:lnTo>
                  <a:lnTo>
                    <a:pt x="0" y="8"/>
                  </a:lnTo>
                  <a:lnTo>
                    <a:pt x="0" y="8"/>
                  </a:lnTo>
                  <a:lnTo>
                    <a:pt x="0" y="5"/>
                  </a:lnTo>
                  <a:lnTo>
                    <a:pt x="1" y="1"/>
                  </a:lnTo>
                  <a:lnTo>
                    <a:pt x="5" y="0"/>
                  </a:lnTo>
                  <a:lnTo>
                    <a:pt x="8" y="0"/>
                  </a:lnTo>
                  <a:lnTo>
                    <a:pt x="8" y="0"/>
                  </a:lnTo>
                  <a:lnTo>
                    <a:pt x="12" y="0"/>
                  </a:lnTo>
                  <a:lnTo>
                    <a:pt x="14" y="1"/>
                  </a:lnTo>
                  <a:lnTo>
                    <a:pt x="15" y="5"/>
                  </a:lnTo>
                  <a:lnTo>
                    <a:pt x="15" y="8"/>
                  </a:lnTo>
                  <a:lnTo>
                    <a:pt x="15" y="8"/>
                  </a:lnTo>
                  <a:close/>
                </a:path>
              </a:pathLst>
            </a:custGeom>
            <a:solidFill>
              <a:srgbClr val="FFD972"/>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89" name="Freeform 215"/>
            <p:cNvSpPr/>
            <p:nvPr/>
          </p:nvSpPr>
          <p:spPr bwMode="auto">
            <a:xfrm>
              <a:off x="4195256" y="3394104"/>
              <a:ext cx="23465" cy="19904"/>
            </a:xfrm>
            <a:custGeom>
              <a:avLst/>
              <a:gdLst/>
              <a:ahLst/>
              <a:cxnLst>
                <a:cxn ang="0">
                  <a:pos x="18" y="8"/>
                </a:cxn>
                <a:cxn ang="0">
                  <a:pos x="18" y="8"/>
                </a:cxn>
                <a:cxn ang="0">
                  <a:pos x="16" y="12"/>
                </a:cxn>
                <a:cxn ang="0">
                  <a:pos x="14" y="14"/>
                </a:cxn>
                <a:cxn ang="0">
                  <a:pos x="12" y="16"/>
                </a:cxn>
                <a:cxn ang="0">
                  <a:pos x="9" y="17"/>
                </a:cxn>
                <a:cxn ang="0">
                  <a:pos x="9" y="17"/>
                </a:cxn>
                <a:cxn ang="0">
                  <a:pos x="5" y="16"/>
                </a:cxn>
                <a:cxn ang="0">
                  <a:pos x="4" y="14"/>
                </a:cxn>
                <a:cxn ang="0">
                  <a:pos x="2" y="12"/>
                </a:cxn>
                <a:cxn ang="0">
                  <a:pos x="0" y="8"/>
                </a:cxn>
                <a:cxn ang="0">
                  <a:pos x="0" y="8"/>
                </a:cxn>
                <a:cxn ang="0">
                  <a:pos x="2" y="5"/>
                </a:cxn>
                <a:cxn ang="0">
                  <a:pos x="4" y="3"/>
                </a:cxn>
                <a:cxn ang="0">
                  <a:pos x="5" y="1"/>
                </a:cxn>
                <a:cxn ang="0">
                  <a:pos x="9" y="0"/>
                </a:cxn>
                <a:cxn ang="0">
                  <a:pos x="9" y="0"/>
                </a:cxn>
                <a:cxn ang="0">
                  <a:pos x="12" y="1"/>
                </a:cxn>
                <a:cxn ang="0">
                  <a:pos x="14" y="3"/>
                </a:cxn>
                <a:cxn ang="0">
                  <a:pos x="16" y="5"/>
                </a:cxn>
                <a:cxn ang="0">
                  <a:pos x="18" y="8"/>
                </a:cxn>
                <a:cxn ang="0">
                  <a:pos x="18" y="8"/>
                </a:cxn>
              </a:cxnLst>
              <a:rect l="0" t="0" r="r" b="b"/>
              <a:pathLst>
                <a:path w="18" h="17">
                  <a:moveTo>
                    <a:pt x="18" y="8"/>
                  </a:moveTo>
                  <a:lnTo>
                    <a:pt x="18" y="8"/>
                  </a:lnTo>
                  <a:lnTo>
                    <a:pt x="16" y="12"/>
                  </a:lnTo>
                  <a:lnTo>
                    <a:pt x="14" y="14"/>
                  </a:lnTo>
                  <a:lnTo>
                    <a:pt x="12" y="16"/>
                  </a:lnTo>
                  <a:lnTo>
                    <a:pt x="9" y="17"/>
                  </a:lnTo>
                  <a:lnTo>
                    <a:pt x="9" y="17"/>
                  </a:lnTo>
                  <a:lnTo>
                    <a:pt x="5" y="16"/>
                  </a:lnTo>
                  <a:lnTo>
                    <a:pt x="4" y="14"/>
                  </a:lnTo>
                  <a:lnTo>
                    <a:pt x="2" y="12"/>
                  </a:lnTo>
                  <a:lnTo>
                    <a:pt x="0" y="8"/>
                  </a:lnTo>
                  <a:lnTo>
                    <a:pt x="0" y="8"/>
                  </a:lnTo>
                  <a:lnTo>
                    <a:pt x="2" y="5"/>
                  </a:lnTo>
                  <a:lnTo>
                    <a:pt x="4" y="3"/>
                  </a:lnTo>
                  <a:lnTo>
                    <a:pt x="5" y="1"/>
                  </a:lnTo>
                  <a:lnTo>
                    <a:pt x="9" y="0"/>
                  </a:lnTo>
                  <a:lnTo>
                    <a:pt x="9" y="0"/>
                  </a:lnTo>
                  <a:lnTo>
                    <a:pt x="12" y="1"/>
                  </a:lnTo>
                  <a:lnTo>
                    <a:pt x="14" y="3"/>
                  </a:lnTo>
                  <a:lnTo>
                    <a:pt x="16" y="5"/>
                  </a:lnTo>
                  <a:lnTo>
                    <a:pt x="18" y="8"/>
                  </a:lnTo>
                  <a:lnTo>
                    <a:pt x="18" y="8"/>
                  </a:lnTo>
                  <a:close/>
                </a:path>
              </a:pathLst>
            </a:custGeom>
            <a:solidFill>
              <a:srgbClr val="FFD972"/>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90" name="Freeform 216"/>
            <p:cNvSpPr/>
            <p:nvPr/>
          </p:nvSpPr>
          <p:spPr bwMode="auto">
            <a:xfrm>
              <a:off x="4336046" y="3435082"/>
              <a:ext cx="22162" cy="21074"/>
            </a:xfrm>
            <a:custGeom>
              <a:avLst/>
              <a:gdLst/>
              <a:ahLst/>
              <a:cxnLst>
                <a:cxn ang="0">
                  <a:pos x="17" y="9"/>
                </a:cxn>
                <a:cxn ang="0">
                  <a:pos x="17" y="9"/>
                </a:cxn>
                <a:cxn ang="0">
                  <a:pos x="15" y="12"/>
                </a:cxn>
                <a:cxn ang="0">
                  <a:pos x="14" y="14"/>
                </a:cxn>
                <a:cxn ang="0">
                  <a:pos x="12" y="16"/>
                </a:cxn>
                <a:cxn ang="0">
                  <a:pos x="8" y="18"/>
                </a:cxn>
                <a:cxn ang="0">
                  <a:pos x="8" y="18"/>
                </a:cxn>
                <a:cxn ang="0">
                  <a:pos x="5" y="16"/>
                </a:cxn>
                <a:cxn ang="0">
                  <a:pos x="3" y="14"/>
                </a:cxn>
                <a:cxn ang="0">
                  <a:pos x="1" y="12"/>
                </a:cxn>
                <a:cxn ang="0">
                  <a:pos x="0" y="9"/>
                </a:cxn>
                <a:cxn ang="0">
                  <a:pos x="0" y="9"/>
                </a:cxn>
                <a:cxn ang="0">
                  <a:pos x="1" y="5"/>
                </a:cxn>
                <a:cxn ang="0">
                  <a:pos x="3" y="3"/>
                </a:cxn>
                <a:cxn ang="0">
                  <a:pos x="5" y="2"/>
                </a:cxn>
                <a:cxn ang="0">
                  <a:pos x="8" y="0"/>
                </a:cxn>
                <a:cxn ang="0">
                  <a:pos x="8" y="0"/>
                </a:cxn>
                <a:cxn ang="0">
                  <a:pos x="12" y="2"/>
                </a:cxn>
                <a:cxn ang="0">
                  <a:pos x="14" y="3"/>
                </a:cxn>
                <a:cxn ang="0">
                  <a:pos x="15" y="5"/>
                </a:cxn>
                <a:cxn ang="0">
                  <a:pos x="17" y="9"/>
                </a:cxn>
                <a:cxn ang="0">
                  <a:pos x="17" y="9"/>
                </a:cxn>
              </a:cxnLst>
              <a:rect l="0" t="0" r="r" b="b"/>
              <a:pathLst>
                <a:path w="17" h="18">
                  <a:moveTo>
                    <a:pt x="17" y="9"/>
                  </a:moveTo>
                  <a:lnTo>
                    <a:pt x="17" y="9"/>
                  </a:lnTo>
                  <a:lnTo>
                    <a:pt x="15" y="12"/>
                  </a:lnTo>
                  <a:lnTo>
                    <a:pt x="14" y="14"/>
                  </a:lnTo>
                  <a:lnTo>
                    <a:pt x="12" y="16"/>
                  </a:lnTo>
                  <a:lnTo>
                    <a:pt x="8" y="18"/>
                  </a:lnTo>
                  <a:lnTo>
                    <a:pt x="8" y="18"/>
                  </a:lnTo>
                  <a:lnTo>
                    <a:pt x="5" y="16"/>
                  </a:lnTo>
                  <a:lnTo>
                    <a:pt x="3" y="14"/>
                  </a:lnTo>
                  <a:lnTo>
                    <a:pt x="1" y="12"/>
                  </a:lnTo>
                  <a:lnTo>
                    <a:pt x="0" y="9"/>
                  </a:lnTo>
                  <a:lnTo>
                    <a:pt x="0" y="9"/>
                  </a:lnTo>
                  <a:lnTo>
                    <a:pt x="1" y="5"/>
                  </a:lnTo>
                  <a:lnTo>
                    <a:pt x="3" y="3"/>
                  </a:lnTo>
                  <a:lnTo>
                    <a:pt x="5" y="2"/>
                  </a:lnTo>
                  <a:lnTo>
                    <a:pt x="8" y="0"/>
                  </a:lnTo>
                  <a:lnTo>
                    <a:pt x="8" y="0"/>
                  </a:lnTo>
                  <a:lnTo>
                    <a:pt x="12" y="2"/>
                  </a:lnTo>
                  <a:lnTo>
                    <a:pt x="14" y="3"/>
                  </a:lnTo>
                  <a:lnTo>
                    <a:pt x="15" y="5"/>
                  </a:lnTo>
                  <a:lnTo>
                    <a:pt x="17" y="9"/>
                  </a:lnTo>
                  <a:lnTo>
                    <a:pt x="17" y="9"/>
                  </a:lnTo>
                  <a:close/>
                </a:path>
              </a:pathLst>
            </a:custGeom>
            <a:solidFill>
              <a:srgbClr val="FFD972"/>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91" name="Freeform 217"/>
            <p:cNvSpPr/>
            <p:nvPr/>
          </p:nvSpPr>
          <p:spPr bwMode="auto">
            <a:xfrm>
              <a:off x="4472925" y="3438594"/>
              <a:ext cx="23465" cy="18733"/>
            </a:xfrm>
            <a:custGeom>
              <a:avLst/>
              <a:gdLst/>
              <a:ahLst/>
              <a:cxnLst>
                <a:cxn ang="0">
                  <a:pos x="18" y="7"/>
                </a:cxn>
                <a:cxn ang="0">
                  <a:pos x="18" y="7"/>
                </a:cxn>
                <a:cxn ang="0">
                  <a:pos x="16" y="11"/>
                </a:cxn>
                <a:cxn ang="0">
                  <a:pos x="14" y="15"/>
                </a:cxn>
                <a:cxn ang="0">
                  <a:pos x="13" y="16"/>
                </a:cxn>
                <a:cxn ang="0">
                  <a:pos x="9" y="16"/>
                </a:cxn>
                <a:cxn ang="0">
                  <a:pos x="9" y="16"/>
                </a:cxn>
                <a:cxn ang="0">
                  <a:pos x="6" y="16"/>
                </a:cxn>
                <a:cxn ang="0">
                  <a:pos x="4" y="15"/>
                </a:cxn>
                <a:cxn ang="0">
                  <a:pos x="2" y="11"/>
                </a:cxn>
                <a:cxn ang="0">
                  <a:pos x="0" y="7"/>
                </a:cxn>
                <a:cxn ang="0">
                  <a:pos x="0" y="7"/>
                </a:cxn>
                <a:cxn ang="0">
                  <a:pos x="2" y="4"/>
                </a:cxn>
                <a:cxn ang="0">
                  <a:pos x="4" y="2"/>
                </a:cxn>
                <a:cxn ang="0">
                  <a:pos x="6" y="0"/>
                </a:cxn>
                <a:cxn ang="0">
                  <a:pos x="9" y="0"/>
                </a:cxn>
                <a:cxn ang="0">
                  <a:pos x="9" y="0"/>
                </a:cxn>
                <a:cxn ang="0">
                  <a:pos x="13" y="0"/>
                </a:cxn>
                <a:cxn ang="0">
                  <a:pos x="14" y="2"/>
                </a:cxn>
                <a:cxn ang="0">
                  <a:pos x="16" y="4"/>
                </a:cxn>
                <a:cxn ang="0">
                  <a:pos x="18" y="7"/>
                </a:cxn>
                <a:cxn ang="0">
                  <a:pos x="18" y="7"/>
                </a:cxn>
              </a:cxnLst>
              <a:rect l="0" t="0" r="r" b="b"/>
              <a:pathLst>
                <a:path w="18" h="16">
                  <a:moveTo>
                    <a:pt x="18" y="7"/>
                  </a:moveTo>
                  <a:lnTo>
                    <a:pt x="18" y="7"/>
                  </a:lnTo>
                  <a:lnTo>
                    <a:pt x="16" y="11"/>
                  </a:lnTo>
                  <a:lnTo>
                    <a:pt x="14" y="15"/>
                  </a:lnTo>
                  <a:lnTo>
                    <a:pt x="13" y="16"/>
                  </a:lnTo>
                  <a:lnTo>
                    <a:pt x="9" y="16"/>
                  </a:lnTo>
                  <a:lnTo>
                    <a:pt x="9" y="16"/>
                  </a:lnTo>
                  <a:lnTo>
                    <a:pt x="6" y="16"/>
                  </a:lnTo>
                  <a:lnTo>
                    <a:pt x="4" y="15"/>
                  </a:lnTo>
                  <a:lnTo>
                    <a:pt x="2" y="11"/>
                  </a:lnTo>
                  <a:lnTo>
                    <a:pt x="0" y="7"/>
                  </a:lnTo>
                  <a:lnTo>
                    <a:pt x="0" y="7"/>
                  </a:lnTo>
                  <a:lnTo>
                    <a:pt x="2" y="4"/>
                  </a:lnTo>
                  <a:lnTo>
                    <a:pt x="4" y="2"/>
                  </a:lnTo>
                  <a:lnTo>
                    <a:pt x="6" y="0"/>
                  </a:lnTo>
                  <a:lnTo>
                    <a:pt x="9" y="0"/>
                  </a:lnTo>
                  <a:lnTo>
                    <a:pt x="9" y="0"/>
                  </a:lnTo>
                  <a:lnTo>
                    <a:pt x="13" y="0"/>
                  </a:lnTo>
                  <a:lnTo>
                    <a:pt x="14" y="2"/>
                  </a:lnTo>
                  <a:lnTo>
                    <a:pt x="16" y="4"/>
                  </a:lnTo>
                  <a:lnTo>
                    <a:pt x="18" y="7"/>
                  </a:lnTo>
                  <a:lnTo>
                    <a:pt x="18" y="7"/>
                  </a:lnTo>
                  <a:close/>
                </a:path>
              </a:pathLst>
            </a:custGeom>
            <a:solidFill>
              <a:srgbClr val="FFD972"/>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92" name="Freeform 218"/>
            <p:cNvSpPr/>
            <p:nvPr/>
          </p:nvSpPr>
          <p:spPr bwMode="auto">
            <a:xfrm>
              <a:off x="4595465" y="3394104"/>
              <a:ext cx="19555" cy="19904"/>
            </a:xfrm>
            <a:custGeom>
              <a:avLst/>
              <a:gdLst/>
              <a:ahLst/>
              <a:cxnLst>
                <a:cxn ang="0">
                  <a:pos x="15" y="8"/>
                </a:cxn>
                <a:cxn ang="0">
                  <a:pos x="15" y="8"/>
                </a:cxn>
                <a:cxn ang="0">
                  <a:pos x="15" y="12"/>
                </a:cxn>
                <a:cxn ang="0">
                  <a:pos x="14" y="14"/>
                </a:cxn>
                <a:cxn ang="0">
                  <a:pos x="10" y="16"/>
                </a:cxn>
                <a:cxn ang="0">
                  <a:pos x="7" y="17"/>
                </a:cxn>
                <a:cxn ang="0">
                  <a:pos x="7" y="17"/>
                </a:cxn>
                <a:cxn ang="0">
                  <a:pos x="3" y="16"/>
                </a:cxn>
                <a:cxn ang="0">
                  <a:pos x="1" y="14"/>
                </a:cxn>
                <a:cxn ang="0">
                  <a:pos x="0" y="12"/>
                </a:cxn>
                <a:cxn ang="0">
                  <a:pos x="0" y="8"/>
                </a:cxn>
                <a:cxn ang="0">
                  <a:pos x="0" y="8"/>
                </a:cxn>
                <a:cxn ang="0">
                  <a:pos x="0" y="5"/>
                </a:cxn>
                <a:cxn ang="0">
                  <a:pos x="1" y="3"/>
                </a:cxn>
                <a:cxn ang="0">
                  <a:pos x="3" y="1"/>
                </a:cxn>
                <a:cxn ang="0">
                  <a:pos x="7" y="0"/>
                </a:cxn>
                <a:cxn ang="0">
                  <a:pos x="7" y="0"/>
                </a:cxn>
                <a:cxn ang="0">
                  <a:pos x="10" y="1"/>
                </a:cxn>
                <a:cxn ang="0">
                  <a:pos x="14" y="3"/>
                </a:cxn>
                <a:cxn ang="0">
                  <a:pos x="15" y="5"/>
                </a:cxn>
                <a:cxn ang="0">
                  <a:pos x="15" y="8"/>
                </a:cxn>
                <a:cxn ang="0">
                  <a:pos x="15" y="8"/>
                </a:cxn>
              </a:cxnLst>
              <a:rect l="0" t="0" r="r" b="b"/>
              <a:pathLst>
                <a:path w="15" h="17">
                  <a:moveTo>
                    <a:pt x="15" y="8"/>
                  </a:moveTo>
                  <a:lnTo>
                    <a:pt x="15" y="8"/>
                  </a:lnTo>
                  <a:lnTo>
                    <a:pt x="15" y="12"/>
                  </a:lnTo>
                  <a:lnTo>
                    <a:pt x="14" y="14"/>
                  </a:lnTo>
                  <a:lnTo>
                    <a:pt x="10" y="16"/>
                  </a:lnTo>
                  <a:lnTo>
                    <a:pt x="7" y="17"/>
                  </a:lnTo>
                  <a:lnTo>
                    <a:pt x="7" y="17"/>
                  </a:lnTo>
                  <a:lnTo>
                    <a:pt x="3" y="16"/>
                  </a:lnTo>
                  <a:lnTo>
                    <a:pt x="1" y="14"/>
                  </a:lnTo>
                  <a:lnTo>
                    <a:pt x="0" y="12"/>
                  </a:lnTo>
                  <a:lnTo>
                    <a:pt x="0" y="8"/>
                  </a:lnTo>
                  <a:lnTo>
                    <a:pt x="0" y="8"/>
                  </a:lnTo>
                  <a:lnTo>
                    <a:pt x="0" y="5"/>
                  </a:lnTo>
                  <a:lnTo>
                    <a:pt x="1" y="3"/>
                  </a:lnTo>
                  <a:lnTo>
                    <a:pt x="3" y="1"/>
                  </a:lnTo>
                  <a:lnTo>
                    <a:pt x="7" y="0"/>
                  </a:lnTo>
                  <a:lnTo>
                    <a:pt x="7" y="0"/>
                  </a:lnTo>
                  <a:lnTo>
                    <a:pt x="10" y="1"/>
                  </a:lnTo>
                  <a:lnTo>
                    <a:pt x="14" y="3"/>
                  </a:lnTo>
                  <a:lnTo>
                    <a:pt x="15" y="5"/>
                  </a:lnTo>
                  <a:lnTo>
                    <a:pt x="15" y="8"/>
                  </a:lnTo>
                  <a:lnTo>
                    <a:pt x="15" y="8"/>
                  </a:lnTo>
                  <a:close/>
                </a:path>
              </a:pathLst>
            </a:custGeom>
            <a:solidFill>
              <a:srgbClr val="FFD972"/>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93" name="Freeform 219"/>
            <p:cNvSpPr/>
            <p:nvPr/>
          </p:nvSpPr>
          <p:spPr bwMode="auto">
            <a:xfrm>
              <a:off x="4701058" y="3310978"/>
              <a:ext cx="20858" cy="21074"/>
            </a:xfrm>
            <a:custGeom>
              <a:avLst/>
              <a:gdLst/>
              <a:ahLst/>
              <a:cxnLst>
                <a:cxn ang="0">
                  <a:pos x="16" y="9"/>
                </a:cxn>
                <a:cxn ang="0">
                  <a:pos x="16" y="9"/>
                </a:cxn>
                <a:cxn ang="0">
                  <a:pos x="16" y="13"/>
                </a:cxn>
                <a:cxn ang="0">
                  <a:pos x="14" y="14"/>
                </a:cxn>
                <a:cxn ang="0">
                  <a:pos x="10" y="16"/>
                </a:cxn>
                <a:cxn ang="0">
                  <a:pos x="7" y="18"/>
                </a:cxn>
                <a:cxn ang="0">
                  <a:pos x="7" y="18"/>
                </a:cxn>
                <a:cxn ang="0">
                  <a:pos x="5" y="16"/>
                </a:cxn>
                <a:cxn ang="0">
                  <a:pos x="1" y="14"/>
                </a:cxn>
                <a:cxn ang="0">
                  <a:pos x="0" y="13"/>
                </a:cxn>
                <a:cxn ang="0">
                  <a:pos x="0" y="9"/>
                </a:cxn>
                <a:cxn ang="0">
                  <a:pos x="0" y="9"/>
                </a:cxn>
                <a:cxn ang="0">
                  <a:pos x="0" y="5"/>
                </a:cxn>
                <a:cxn ang="0">
                  <a:pos x="1" y="4"/>
                </a:cxn>
                <a:cxn ang="0">
                  <a:pos x="5" y="2"/>
                </a:cxn>
                <a:cxn ang="0">
                  <a:pos x="7" y="0"/>
                </a:cxn>
                <a:cxn ang="0">
                  <a:pos x="7" y="0"/>
                </a:cxn>
                <a:cxn ang="0">
                  <a:pos x="10" y="2"/>
                </a:cxn>
                <a:cxn ang="0">
                  <a:pos x="14" y="4"/>
                </a:cxn>
                <a:cxn ang="0">
                  <a:pos x="16" y="5"/>
                </a:cxn>
                <a:cxn ang="0">
                  <a:pos x="16" y="9"/>
                </a:cxn>
                <a:cxn ang="0">
                  <a:pos x="16" y="9"/>
                </a:cxn>
              </a:cxnLst>
              <a:rect l="0" t="0" r="r" b="b"/>
              <a:pathLst>
                <a:path w="16" h="18">
                  <a:moveTo>
                    <a:pt x="16" y="9"/>
                  </a:moveTo>
                  <a:lnTo>
                    <a:pt x="16" y="9"/>
                  </a:lnTo>
                  <a:lnTo>
                    <a:pt x="16" y="13"/>
                  </a:lnTo>
                  <a:lnTo>
                    <a:pt x="14" y="14"/>
                  </a:lnTo>
                  <a:lnTo>
                    <a:pt x="10" y="16"/>
                  </a:lnTo>
                  <a:lnTo>
                    <a:pt x="7" y="18"/>
                  </a:lnTo>
                  <a:lnTo>
                    <a:pt x="7" y="18"/>
                  </a:lnTo>
                  <a:lnTo>
                    <a:pt x="5" y="16"/>
                  </a:lnTo>
                  <a:lnTo>
                    <a:pt x="1" y="14"/>
                  </a:lnTo>
                  <a:lnTo>
                    <a:pt x="0" y="13"/>
                  </a:lnTo>
                  <a:lnTo>
                    <a:pt x="0" y="9"/>
                  </a:lnTo>
                  <a:lnTo>
                    <a:pt x="0" y="9"/>
                  </a:lnTo>
                  <a:lnTo>
                    <a:pt x="0" y="5"/>
                  </a:lnTo>
                  <a:lnTo>
                    <a:pt x="1" y="4"/>
                  </a:lnTo>
                  <a:lnTo>
                    <a:pt x="5" y="2"/>
                  </a:lnTo>
                  <a:lnTo>
                    <a:pt x="7" y="0"/>
                  </a:lnTo>
                  <a:lnTo>
                    <a:pt x="7" y="0"/>
                  </a:lnTo>
                  <a:lnTo>
                    <a:pt x="10" y="2"/>
                  </a:lnTo>
                  <a:lnTo>
                    <a:pt x="14" y="4"/>
                  </a:lnTo>
                  <a:lnTo>
                    <a:pt x="16" y="5"/>
                  </a:lnTo>
                  <a:lnTo>
                    <a:pt x="16" y="9"/>
                  </a:lnTo>
                  <a:lnTo>
                    <a:pt x="16" y="9"/>
                  </a:lnTo>
                  <a:close/>
                </a:path>
              </a:pathLst>
            </a:custGeom>
            <a:solidFill>
              <a:srgbClr val="FFD972"/>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94" name="Freeform 220"/>
            <p:cNvSpPr/>
            <p:nvPr/>
          </p:nvSpPr>
          <p:spPr bwMode="auto">
            <a:xfrm>
              <a:off x="4753203" y="3204437"/>
              <a:ext cx="23465" cy="17562"/>
            </a:xfrm>
            <a:custGeom>
              <a:avLst/>
              <a:gdLst/>
              <a:ahLst/>
              <a:cxnLst>
                <a:cxn ang="0">
                  <a:pos x="18" y="8"/>
                </a:cxn>
                <a:cxn ang="0">
                  <a:pos x="18" y="8"/>
                </a:cxn>
                <a:cxn ang="0">
                  <a:pos x="16" y="12"/>
                </a:cxn>
                <a:cxn ang="0">
                  <a:pos x="14" y="14"/>
                </a:cxn>
                <a:cxn ang="0">
                  <a:pos x="13" y="15"/>
                </a:cxn>
                <a:cxn ang="0">
                  <a:pos x="9" y="15"/>
                </a:cxn>
                <a:cxn ang="0">
                  <a:pos x="9" y="15"/>
                </a:cxn>
                <a:cxn ang="0">
                  <a:pos x="5" y="15"/>
                </a:cxn>
                <a:cxn ang="0">
                  <a:pos x="4" y="14"/>
                </a:cxn>
                <a:cxn ang="0">
                  <a:pos x="2" y="12"/>
                </a:cxn>
                <a:cxn ang="0">
                  <a:pos x="0" y="8"/>
                </a:cxn>
                <a:cxn ang="0">
                  <a:pos x="0" y="8"/>
                </a:cxn>
                <a:cxn ang="0">
                  <a:pos x="2" y="5"/>
                </a:cxn>
                <a:cxn ang="0">
                  <a:pos x="4" y="1"/>
                </a:cxn>
                <a:cxn ang="0">
                  <a:pos x="5" y="0"/>
                </a:cxn>
                <a:cxn ang="0">
                  <a:pos x="9" y="0"/>
                </a:cxn>
                <a:cxn ang="0">
                  <a:pos x="9" y="0"/>
                </a:cxn>
                <a:cxn ang="0">
                  <a:pos x="13" y="0"/>
                </a:cxn>
                <a:cxn ang="0">
                  <a:pos x="14" y="1"/>
                </a:cxn>
                <a:cxn ang="0">
                  <a:pos x="16" y="5"/>
                </a:cxn>
                <a:cxn ang="0">
                  <a:pos x="18" y="8"/>
                </a:cxn>
                <a:cxn ang="0">
                  <a:pos x="18" y="8"/>
                </a:cxn>
              </a:cxnLst>
              <a:rect l="0" t="0" r="r" b="b"/>
              <a:pathLst>
                <a:path w="18" h="15">
                  <a:moveTo>
                    <a:pt x="18" y="8"/>
                  </a:moveTo>
                  <a:lnTo>
                    <a:pt x="18" y="8"/>
                  </a:lnTo>
                  <a:lnTo>
                    <a:pt x="16" y="12"/>
                  </a:lnTo>
                  <a:lnTo>
                    <a:pt x="14" y="14"/>
                  </a:lnTo>
                  <a:lnTo>
                    <a:pt x="13" y="15"/>
                  </a:lnTo>
                  <a:lnTo>
                    <a:pt x="9" y="15"/>
                  </a:lnTo>
                  <a:lnTo>
                    <a:pt x="9" y="15"/>
                  </a:lnTo>
                  <a:lnTo>
                    <a:pt x="5" y="15"/>
                  </a:lnTo>
                  <a:lnTo>
                    <a:pt x="4" y="14"/>
                  </a:lnTo>
                  <a:lnTo>
                    <a:pt x="2" y="12"/>
                  </a:lnTo>
                  <a:lnTo>
                    <a:pt x="0" y="8"/>
                  </a:lnTo>
                  <a:lnTo>
                    <a:pt x="0" y="8"/>
                  </a:lnTo>
                  <a:lnTo>
                    <a:pt x="2" y="5"/>
                  </a:lnTo>
                  <a:lnTo>
                    <a:pt x="4" y="1"/>
                  </a:lnTo>
                  <a:lnTo>
                    <a:pt x="5" y="0"/>
                  </a:lnTo>
                  <a:lnTo>
                    <a:pt x="9" y="0"/>
                  </a:lnTo>
                  <a:lnTo>
                    <a:pt x="9" y="0"/>
                  </a:lnTo>
                  <a:lnTo>
                    <a:pt x="13" y="0"/>
                  </a:lnTo>
                  <a:lnTo>
                    <a:pt x="14" y="1"/>
                  </a:lnTo>
                  <a:lnTo>
                    <a:pt x="16" y="5"/>
                  </a:lnTo>
                  <a:lnTo>
                    <a:pt x="18" y="8"/>
                  </a:lnTo>
                  <a:lnTo>
                    <a:pt x="18" y="8"/>
                  </a:lnTo>
                  <a:close/>
                </a:path>
              </a:pathLst>
            </a:custGeom>
            <a:solidFill>
              <a:srgbClr val="FFD972"/>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95" name="Freeform 221"/>
            <p:cNvSpPr/>
            <p:nvPr/>
          </p:nvSpPr>
          <p:spPr bwMode="auto">
            <a:xfrm>
              <a:off x="4776668" y="3121311"/>
              <a:ext cx="22162" cy="18733"/>
            </a:xfrm>
            <a:custGeom>
              <a:avLst/>
              <a:gdLst/>
              <a:ahLst/>
              <a:cxnLst>
                <a:cxn ang="0">
                  <a:pos x="17" y="9"/>
                </a:cxn>
                <a:cxn ang="0">
                  <a:pos x="17" y="9"/>
                </a:cxn>
                <a:cxn ang="0">
                  <a:pos x="16" y="12"/>
                </a:cxn>
                <a:cxn ang="0">
                  <a:pos x="14" y="14"/>
                </a:cxn>
                <a:cxn ang="0">
                  <a:pos x="12" y="16"/>
                </a:cxn>
                <a:cxn ang="0">
                  <a:pos x="9" y="16"/>
                </a:cxn>
                <a:cxn ang="0">
                  <a:pos x="9" y="16"/>
                </a:cxn>
                <a:cxn ang="0">
                  <a:pos x="5" y="16"/>
                </a:cxn>
                <a:cxn ang="0">
                  <a:pos x="3" y="14"/>
                </a:cxn>
                <a:cxn ang="0">
                  <a:pos x="2" y="12"/>
                </a:cxn>
                <a:cxn ang="0">
                  <a:pos x="0" y="9"/>
                </a:cxn>
                <a:cxn ang="0">
                  <a:pos x="0" y="9"/>
                </a:cxn>
                <a:cxn ang="0">
                  <a:pos x="2" y="5"/>
                </a:cxn>
                <a:cxn ang="0">
                  <a:pos x="3" y="4"/>
                </a:cxn>
                <a:cxn ang="0">
                  <a:pos x="5" y="2"/>
                </a:cxn>
                <a:cxn ang="0">
                  <a:pos x="9" y="0"/>
                </a:cxn>
                <a:cxn ang="0">
                  <a:pos x="9" y="0"/>
                </a:cxn>
                <a:cxn ang="0">
                  <a:pos x="12" y="2"/>
                </a:cxn>
                <a:cxn ang="0">
                  <a:pos x="14" y="4"/>
                </a:cxn>
                <a:cxn ang="0">
                  <a:pos x="16" y="5"/>
                </a:cxn>
                <a:cxn ang="0">
                  <a:pos x="17" y="9"/>
                </a:cxn>
                <a:cxn ang="0">
                  <a:pos x="17" y="9"/>
                </a:cxn>
              </a:cxnLst>
              <a:rect l="0" t="0" r="r" b="b"/>
              <a:pathLst>
                <a:path w="17" h="16">
                  <a:moveTo>
                    <a:pt x="17" y="9"/>
                  </a:moveTo>
                  <a:lnTo>
                    <a:pt x="17" y="9"/>
                  </a:lnTo>
                  <a:lnTo>
                    <a:pt x="16" y="12"/>
                  </a:lnTo>
                  <a:lnTo>
                    <a:pt x="14" y="14"/>
                  </a:lnTo>
                  <a:lnTo>
                    <a:pt x="12" y="16"/>
                  </a:lnTo>
                  <a:lnTo>
                    <a:pt x="9" y="16"/>
                  </a:lnTo>
                  <a:lnTo>
                    <a:pt x="9" y="16"/>
                  </a:lnTo>
                  <a:lnTo>
                    <a:pt x="5" y="16"/>
                  </a:lnTo>
                  <a:lnTo>
                    <a:pt x="3" y="14"/>
                  </a:lnTo>
                  <a:lnTo>
                    <a:pt x="2" y="12"/>
                  </a:lnTo>
                  <a:lnTo>
                    <a:pt x="0" y="9"/>
                  </a:lnTo>
                  <a:lnTo>
                    <a:pt x="0" y="9"/>
                  </a:lnTo>
                  <a:lnTo>
                    <a:pt x="2" y="5"/>
                  </a:lnTo>
                  <a:lnTo>
                    <a:pt x="3" y="4"/>
                  </a:lnTo>
                  <a:lnTo>
                    <a:pt x="5" y="2"/>
                  </a:lnTo>
                  <a:lnTo>
                    <a:pt x="9" y="0"/>
                  </a:lnTo>
                  <a:lnTo>
                    <a:pt x="9" y="0"/>
                  </a:lnTo>
                  <a:lnTo>
                    <a:pt x="12" y="2"/>
                  </a:lnTo>
                  <a:lnTo>
                    <a:pt x="14" y="4"/>
                  </a:lnTo>
                  <a:lnTo>
                    <a:pt x="16" y="5"/>
                  </a:lnTo>
                  <a:lnTo>
                    <a:pt x="17" y="9"/>
                  </a:lnTo>
                  <a:lnTo>
                    <a:pt x="17" y="9"/>
                  </a:lnTo>
                  <a:close/>
                </a:path>
              </a:pathLst>
            </a:custGeom>
            <a:solidFill>
              <a:srgbClr val="FFD972"/>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96" name="Freeform 222"/>
            <p:cNvSpPr/>
            <p:nvPr/>
          </p:nvSpPr>
          <p:spPr bwMode="auto">
            <a:xfrm>
              <a:off x="5003496" y="2871935"/>
              <a:ext cx="303742" cy="106542"/>
            </a:xfrm>
            <a:custGeom>
              <a:avLst/>
              <a:gdLst/>
              <a:ahLst/>
              <a:cxnLst>
                <a:cxn ang="0">
                  <a:pos x="0" y="0"/>
                </a:cxn>
                <a:cxn ang="0">
                  <a:pos x="21" y="54"/>
                </a:cxn>
                <a:cxn ang="0">
                  <a:pos x="55" y="21"/>
                </a:cxn>
                <a:cxn ang="0">
                  <a:pos x="83" y="35"/>
                </a:cxn>
                <a:cxn ang="0">
                  <a:pos x="95" y="79"/>
                </a:cxn>
                <a:cxn ang="0">
                  <a:pos x="138" y="40"/>
                </a:cxn>
                <a:cxn ang="0">
                  <a:pos x="162" y="47"/>
                </a:cxn>
                <a:cxn ang="0">
                  <a:pos x="191" y="91"/>
                </a:cxn>
                <a:cxn ang="0">
                  <a:pos x="233" y="44"/>
                </a:cxn>
                <a:cxn ang="0">
                  <a:pos x="0" y="0"/>
                </a:cxn>
              </a:cxnLst>
              <a:rect l="0" t="0" r="r" b="b"/>
              <a:pathLst>
                <a:path w="233" h="91">
                  <a:moveTo>
                    <a:pt x="0" y="0"/>
                  </a:moveTo>
                  <a:lnTo>
                    <a:pt x="21" y="54"/>
                  </a:lnTo>
                  <a:lnTo>
                    <a:pt x="55" y="21"/>
                  </a:lnTo>
                  <a:lnTo>
                    <a:pt x="83" y="35"/>
                  </a:lnTo>
                  <a:lnTo>
                    <a:pt x="95" y="79"/>
                  </a:lnTo>
                  <a:lnTo>
                    <a:pt x="138" y="40"/>
                  </a:lnTo>
                  <a:lnTo>
                    <a:pt x="162" y="47"/>
                  </a:lnTo>
                  <a:lnTo>
                    <a:pt x="191" y="91"/>
                  </a:lnTo>
                  <a:lnTo>
                    <a:pt x="233" y="44"/>
                  </a:lnTo>
                  <a:lnTo>
                    <a:pt x="0" y="0"/>
                  </a:lnTo>
                  <a:close/>
                </a:path>
              </a:pathLst>
            </a:custGeom>
            <a:solidFill>
              <a:srgbClr val="FF5B95"/>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97" name="Freeform 223"/>
            <p:cNvSpPr/>
            <p:nvPr/>
          </p:nvSpPr>
          <p:spPr bwMode="auto">
            <a:xfrm>
              <a:off x="5003496" y="2871935"/>
              <a:ext cx="303742" cy="106542"/>
            </a:xfrm>
            <a:custGeom>
              <a:avLst/>
              <a:gdLst/>
              <a:ahLst/>
              <a:cxnLst>
                <a:cxn ang="0">
                  <a:pos x="0" y="0"/>
                </a:cxn>
                <a:cxn ang="0">
                  <a:pos x="21" y="54"/>
                </a:cxn>
                <a:cxn ang="0">
                  <a:pos x="55" y="21"/>
                </a:cxn>
                <a:cxn ang="0">
                  <a:pos x="83" y="35"/>
                </a:cxn>
                <a:cxn ang="0">
                  <a:pos x="95" y="79"/>
                </a:cxn>
                <a:cxn ang="0">
                  <a:pos x="138" y="40"/>
                </a:cxn>
                <a:cxn ang="0">
                  <a:pos x="162" y="47"/>
                </a:cxn>
                <a:cxn ang="0">
                  <a:pos x="191" y="91"/>
                </a:cxn>
                <a:cxn ang="0">
                  <a:pos x="233" y="44"/>
                </a:cxn>
              </a:cxnLst>
              <a:rect l="0" t="0" r="r" b="b"/>
              <a:pathLst>
                <a:path w="233" h="91">
                  <a:moveTo>
                    <a:pt x="0" y="0"/>
                  </a:moveTo>
                  <a:lnTo>
                    <a:pt x="21" y="54"/>
                  </a:lnTo>
                  <a:lnTo>
                    <a:pt x="55" y="21"/>
                  </a:lnTo>
                  <a:lnTo>
                    <a:pt x="83" y="35"/>
                  </a:lnTo>
                  <a:lnTo>
                    <a:pt x="95" y="79"/>
                  </a:lnTo>
                  <a:lnTo>
                    <a:pt x="138" y="40"/>
                  </a:lnTo>
                  <a:lnTo>
                    <a:pt x="162" y="47"/>
                  </a:lnTo>
                  <a:lnTo>
                    <a:pt x="191" y="91"/>
                  </a:lnTo>
                  <a:lnTo>
                    <a:pt x="233" y="44"/>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98" name="Freeform 224"/>
            <p:cNvSpPr/>
            <p:nvPr/>
          </p:nvSpPr>
          <p:spPr bwMode="auto">
            <a:xfrm>
              <a:off x="4982639" y="2867251"/>
              <a:ext cx="336332" cy="140494"/>
            </a:xfrm>
            <a:custGeom>
              <a:avLst/>
              <a:gdLst/>
              <a:ahLst/>
              <a:cxnLst>
                <a:cxn ang="0">
                  <a:pos x="0" y="2"/>
                </a:cxn>
                <a:cxn ang="0">
                  <a:pos x="30" y="81"/>
                </a:cxn>
                <a:cxn ang="0">
                  <a:pos x="83" y="37"/>
                </a:cxn>
                <a:cxn ang="0">
                  <a:pos x="113" y="111"/>
                </a:cxn>
                <a:cxn ang="0">
                  <a:pos x="163" y="53"/>
                </a:cxn>
                <a:cxn ang="0">
                  <a:pos x="212" y="120"/>
                </a:cxn>
                <a:cxn ang="0">
                  <a:pos x="258" y="46"/>
                </a:cxn>
                <a:cxn ang="0">
                  <a:pos x="237" y="44"/>
                </a:cxn>
                <a:cxn ang="0">
                  <a:pos x="212" y="90"/>
                </a:cxn>
                <a:cxn ang="0">
                  <a:pos x="170" y="36"/>
                </a:cxn>
                <a:cxn ang="0">
                  <a:pos x="143" y="37"/>
                </a:cxn>
                <a:cxn ang="0">
                  <a:pos x="118" y="78"/>
                </a:cxn>
                <a:cxn ang="0">
                  <a:pos x="101" y="27"/>
                </a:cxn>
                <a:cxn ang="0">
                  <a:pos x="67" y="20"/>
                </a:cxn>
                <a:cxn ang="0">
                  <a:pos x="37" y="51"/>
                </a:cxn>
                <a:cxn ang="0">
                  <a:pos x="18" y="0"/>
                </a:cxn>
                <a:cxn ang="0">
                  <a:pos x="0" y="2"/>
                </a:cxn>
              </a:cxnLst>
              <a:rect l="0" t="0" r="r" b="b"/>
              <a:pathLst>
                <a:path w="258" h="120">
                  <a:moveTo>
                    <a:pt x="0" y="2"/>
                  </a:moveTo>
                  <a:lnTo>
                    <a:pt x="30" y="81"/>
                  </a:lnTo>
                  <a:lnTo>
                    <a:pt x="83" y="37"/>
                  </a:lnTo>
                  <a:lnTo>
                    <a:pt x="113" y="111"/>
                  </a:lnTo>
                  <a:lnTo>
                    <a:pt x="163" y="53"/>
                  </a:lnTo>
                  <a:lnTo>
                    <a:pt x="212" y="120"/>
                  </a:lnTo>
                  <a:lnTo>
                    <a:pt x="258" y="46"/>
                  </a:lnTo>
                  <a:lnTo>
                    <a:pt x="237" y="44"/>
                  </a:lnTo>
                  <a:lnTo>
                    <a:pt x="212" y="90"/>
                  </a:lnTo>
                  <a:lnTo>
                    <a:pt x="170" y="36"/>
                  </a:lnTo>
                  <a:lnTo>
                    <a:pt x="143" y="37"/>
                  </a:lnTo>
                  <a:lnTo>
                    <a:pt x="118" y="78"/>
                  </a:lnTo>
                  <a:lnTo>
                    <a:pt x="101" y="27"/>
                  </a:lnTo>
                  <a:lnTo>
                    <a:pt x="67" y="20"/>
                  </a:lnTo>
                  <a:lnTo>
                    <a:pt x="37" y="51"/>
                  </a:lnTo>
                  <a:lnTo>
                    <a:pt x="18" y="0"/>
                  </a:lnTo>
                  <a:lnTo>
                    <a:pt x="0" y="2"/>
                  </a:lnTo>
                  <a:close/>
                </a:path>
              </a:pathLst>
            </a:custGeom>
            <a:solidFill>
              <a:srgbClr val="77A483"/>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99" name="Freeform 225"/>
            <p:cNvSpPr/>
            <p:nvPr/>
          </p:nvSpPr>
          <p:spPr bwMode="auto">
            <a:xfrm>
              <a:off x="4982639" y="2828615"/>
              <a:ext cx="336332" cy="100687"/>
            </a:xfrm>
            <a:custGeom>
              <a:avLst/>
              <a:gdLst/>
              <a:ahLst/>
              <a:cxnLst>
                <a:cxn ang="0">
                  <a:pos x="258" y="79"/>
                </a:cxn>
                <a:cxn ang="0">
                  <a:pos x="258" y="79"/>
                </a:cxn>
                <a:cxn ang="0">
                  <a:pos x="251" y="47"/>
                </a:cxn>
                <a:cxn ang="0">
                  <a:pos x="251" y="47"/>
                </a:cxn>
                <a:cxn ang="0">
                  <a:pos x="224" y="53"/>
                </a:cxn>
                <a:cxn ang="0">
                  <a:pos x="198" y="54"/>
                </a:cxn>
                <a:cxn ang="0">
                  <a:pos x="175" y="56"/>
                </a:cxn>
                <a:cxn ang="0">
                  <a:pos x="150" y="54"/>
                </a:cxn>
                <a:cxn ang="0">
                  <a:pos x="129" y="51"/>
                </a:cxn>
                <a:cxn ang="0">
                  <a:pos x="108" y="47"/>
                </a:cxn>
                <a:cxn ang="0">
                  <a:pos x="90" y="42"/>
                </a:cxn>
                <a:cxn ang="0">
                  <a:pos x="73" y="37"/>
                </a:cxn>
                <a:cxn ang="0">
                  <a:pos x="43" y="23"/>
                </a:cxn>
                <a:cxn ang="0">
                  <a:pos x="22" y="12"/>
                </a:cxn>
                <a:cxn ang="0">
                  <a:pos x="2" y="0"/>
                </a:cxn>
                <a:cxn ang="0">
                  <a:pos x="2" y="0"/>
                </a:cxn>
                <a:cxn ang="0">
                  <a:pos x="0" y="3"/>
                </a:cxn>
                <a:cxn ang="0">
                  <a:pos x="0" y="12"/>
                </a:cxn>
                <a:cxn ang="0">
                  <a:pos x="0" y="35"/>
                </a:cxn>
                <a:cxn ang="0">
                  <a:pos x="0" y="35"/>
                </a:cxn>
                <a:cxn ang="0">
                  <a:pos x="30" y="49"/>
                </a:cxn>
                <a:cxn ang="0">
                  <a:pos x="60" y="62"/>
                </a:cxn>
                <a:cxn ang="0">
                  <a:pos x="92" y="72"/>
                </a:cxn>
                <a:cxn ang="0">
                  <a:pos x="126" y="81"/>
                </a:cxn>
                <a:cxn ang="0">
                  <a:pos x="159" y="84"/>
                </a:cxn>
                <a:cxn ang="0">
                  <a:pos x="192" y="86"/>
                </a:cxn>
                <a:cxn ang="0">
                  <a:pos x="226" y="84"/>
                </a:cxn>
                <a:cxn ang="0">
                  <a:pos x="258" y="79"/>
                </a:cxn>
                <a:cxn ang="0">
                  <a:pos x="258" y="79"/>
                </a:cxn>
              </a:cxnLst>
              <a:rect l="0" t="0" r="r" b="b"/>
              <a:pathLst>
                <a:path w="258" h="86">
                  <a:moveTo>
                    <a:pt x="258" y="79"/>
                  </a:moveTo>
                  <a:lnTo>
                    <a:pt x="258" y="79"/>
                  </a:lnTo>
                  <a:lnTo>
                    <a:pt x="251" y="47"/>
                  </a:lnTo>
                  <a:lnTo>
                    <a:pt x="251" y="47"/>
                  </a:lnTo>
                  <a:lnTo>
                    <a:pt x="224" y="53"/>
                  </a:lnTo>
                  <a:lnTo>
                    <a:pt x="198" y="54"/>
                  </a:lnTo>
                  <a:lnTo>
                    <a:pt x="175" y="56"/>
                  </a:lnTo>
                  <a:lnTo>
                    <a:pt x="150" y="54"/>
                  </a:lnTo>
                  <a:lnTo>
                    <a:pt x="129" y="51"/>
                  </a:lnTo>
                  <a:lnTo>
                    <a:pt x="108" y="47"/>
                  </a:lnTo>
                  <a:lnTo>
                    <a:pt x="90" y="42"/>
                  </a:lnTo>
                  <a:lnTo>
                    <a:pt x="73" y="37"/>
                  </a:lnTo>
                  <a:lnTo>
                    <a:pt x="43" y="23"/>
                  </a:lnTo>
                  <a:lnTo>
                    <a:pt x="22" y="12"/>
                  </a:lnTo>
                  <a:lnTo>
                    <a:pt x="2" y="0"/>
                  </a:lnTo>
                  <a:lnTo>
                    <a:pt x="2" y="0"/>
                  </a:lnTo>
                  <a:lnTo>
                    <a:pt x="0" y="3"/>
                  </a:lnTo>
                  <a:lnTo>
                    <a:pt x="0" y="12"/>
                  </a:lnTo>
                  <a:lnTo>
                    <a:pt x="0" y="35"/>
                  </a:lnTo>
                  <a:lnTo>
                    <a:pt x="0" y="35"/>
                  </a:lnTo>
                  <a:lnTo>
                    <a:pt x="30" y="49"/>
                  </a:lnTo>
                  <a:lnTo>
                    <a:pt x="60" y="62"/>
                  </a:lnTo>
                  <a:lnTo>
                    <a:pt x="92" y="72"/>
                  </a:lnTo>
                  <a:lnTo>
                    <a:pt x="126" y="81"/>
                  </a:lnTo>
                  <a:lnTo>
                    <a:pt x="159" y="84"/>
                  </a:lnTo>
                  <a:lnTo>
                    <a:pt x="192" y="86"/>
                  </a:lnTo>
                  <a:lnTo>
                    <a:pt x="226" y="84"/>
                  </a:lnTo>
                  <a:lnTo>
                    <a:pt x="258" y="79"/>
                  </a:lnTo>
                  <a:lnTo>
                    <a:pt x="258" y="79"/>
                  </a:lnTo>
                  <a:close/>
                </a:path>
              </a:pathLst>
            </a:custGeom>
            <a:solidFill>
              <a:srgbClr val="FFD95D"/>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00" name="Freeform 226"/>
            <p:cNvSpPr/>
            <p:nvPr/>
          </p:nvSpPr>
          <p:spPr bwMode="auto">
            <a:xfrm>
              <a:off x="5068677" y="2948035"/>
              <a:ext cx="13036" cy="12879"/>
            </a:xfrm>
            <a:custGeom>
              <a:avLst/>
              <a:gdLst/>
              <a:ahLst/>
              <a:cxnLst>
                <a:cxn ang="0">
                  <a:pos x="10" y="5"/>
                </a:cxn>
                <a:cxn ang="0">
                  <a:pos x="10" y="5"/>
                </a:cxn>
                <a:cxn ang="0">
                  <a:pos x="8" y="9"/>
                </a:cxn>
                <a:cxn ang="0">
                  <a:pos x="5" y="11"/>
                </a:cxn>
                <a:cxn ang="0">
                  <a:pos x="5" y="11"/>
                </a:cxn>
                <a:cxn ang="0">
                  <a:pos x="1" y="9"/>
                </a:cxn>
                <a:cxn ang="0">
                  <a:pos x="0" y="5"/>
                </a:cxn>
                <a:cxn ang="0">
                  <a:pos x="0" y="5"/>
                </a:cxn>
                <a:cxn ang="0">
                  <a:pos x="1" y="2"/>
                </a:cxn>
                <a:cxn ang="0">
                  <a:pos x="5" y="0"/>
                </a:cxn>
                <a:cxn ang="0">
                  <a:pos x="5" y="0"/>
                </a:cxn>
                <a:cxn ang="0">
                  <a:pos x="8" y="2"/>
                </a:cxn>
                <a:cxn ang="0">
                  <a:pos x="10" y="5"/>
                </a:cxn>
                <a:cxn ang="0">
                  <a:pos x="10" y="5"/>
                </a:cxn>
              </a:cxnLst>
              <a:rect l="0" t="0" r="r" b="b"/>
              <a:pathLst>
                <a:path w="10" h="11">
                  <a:moveTo>
                    <a:pt x="10" y="5"/>
                  </a:moveTo>
                  <a:lnTo>
                    <a:pt x="10" y="5"/>
                  </a:lnTo>
                  <a:lnTo>
                    <a:pt x="8" y="9"/>
                  </a:lnTo>
                  <a:lnTo>
                    <a:pt x="5" y="11"/>
                  </a:lnTo>
                  <a:lnTo>
                    <a:pt x="5" y="11"/>
                  </a:lnTo>
                  <a:lnTo>
                    <a:pt x="1" y="9"/>
                  </a:lnTo>
                  <a:lnTo>
                    <a:pt x="0" y="5"/>
                  </a:lnTo>
                  <a:lnTo>
                    <a:pt x="0" y="5"/>
                  </a:lnTo>
                  <a:lnTo>
                    <a:pt x="1" y="2"/>
                  </a:lnTo>
                  <a:lnTo>
                    <a:pt x="5" y="0"/>
                  </a:lnTo>
                  <a:lnTo>
                    <a:pt x="5" y="0"/>
                  </a:lnTo>
                  <a:lnTo>
                    <a:pt x="8" y="2"/>
                  </a:lnTo>
                  <a:lnTo>
                    <a:pt x="10" y="5"/>
                  </a:lnTo>
                  <a:lnTo>
                    <a:pt x="10" y="5"/>
                  </a:lnTo>
                  <a:close/>
                </a:path>
              </a:pathLst>
            </a:custGeom>
            <a:solidFill>
              <a:srgbClr val="FF5B95"/>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01" name="Freeform 227"/>
            <p:cNvSpPr/>
            <p:nvPr/>
          </p:nvSpPr>
          <p:spPr bwMode="auto">
            <a:xfrm>
              <a:off x="5183395" y="2974964"/>
              <a:ext cx="13036" cy="14049"/>
            </a:xfrm>
            <a:custGeom>
              <a:avLst/>
              <a:gdLst/>
              <a:ahLst/>
              <a:cxnLst>
                <a:cxn ang="0">
                  <a:pos x="10" y="5"/>
                </a:cxn>
                <a:cxn ang="0">
                  <a:pos x="10" y="5"/>
                </a:cxn>
                <a:cxn ang="0">
                  <a:pos x="9" y="11"/>
                </a:cxn>
                <a:cxn ang="0">
                  <a:pos x="5" y="12"/>
                </a:cxn>
                <a:cxn ang="0">
                  <a:pos x="5" y="12"/>
                </a:cxn>
                <a:cxn ang="0">
                  <a:pos x="0" y="11"/>
                </a:cxn>
                <a:cxn ang="0">
                  <a:pos x="0" y="5"/>
                </a:cxn>
                <a:cxn ang="0">
                  <a:pos x="0" y="5"/>
                </a:cxn>
                <a:cxn ang="0">
                  <a:pos x="0" y="2"/>
                </a:cxn>
                <a:cxn ang="0">
                  <a:pos x="5" y="0"/>
                </a:cxn>
                <a:cxn ang="0">
                  <a:pos x="5" y="0"/>
                </a:cxn>
                <a:cxn ang="0">
                  <a:pos x="9" y="2"/>
                </a:cxn>
                <a:cxn ang="0">
                  <a:pos x="10" y="5"/>
                </a:cxn>
                <a:cxn ang="0">
                  <a:pos x="10" y="5"/>
                </a:cxn>
              </a:cxnLst>
              <a:rect l="0" t="0" r="r" b="b"/>
              <a:pathLst>
                <a:path w="10" h="12">
                  <a:moveTo>
                    <a:pt x="10" y="5"/>
                  </a:moveTo>
                  <a:lnTo>
                    <a:pt x="10" y="5"/>
                  </a:lnTo>
                  <a:lnTo>
                    <a:pt x="9" y="11"/>
                  </a:lnTo>
                  <a:lnTo>
                    <a:pt x="5" y="12"/>
                  </a:lnTo>
                  <a:lnTo>
                    <a:pt x="5" y="12"/>
                  </a:lnTo>
                  <a:lnTo>
                    <a:pt x="0" y="11"/>
                  </a:lnTo>
                  <a:lnTo>
                    <a:pt x="0" y="5"/>
                  </a:lnTo>
                  <a:lnTo>
                    <a:pt x="0" y="5"/>
                  </a:lnTo>
                  <a:lnTo>
                    <a:pt x="0" y="2"/>
                  </a:lnTo>
                  <a:lnTo>
                    <a:pt x="5" y="0"/>
                  </a:lnTo>
                  <a:lnTo>
                    <a:pt x="5" y="0"/>
                  </a:lnTo>
                  <a:lnTo>
                    <a:pt x="9" y="2"/>
                  </a:lnTo>
                  <a:lnTo>
                    <a:pt x="10" y="5"/>
                  </a:lnTo>
                  <a:lnTo>
                    <a:pt x="10" y="5"/>
                  </a:lnTo>
                  <a:close/>
                </a:path>
              </a:pathLst>
            </a:custGeom>
            <a:solidFill>
              <a:srgbClr val="FF5B95"/>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02" name="Freeform 228"/>
            <p:cNvSpPr/>
            <p:nvPr/>
          </p:nvSpPr>
          <p:spPr bwMode="auto">
            <a:xfrm>
              <a:off x="5295506" y="2972622"/>
              <a:ext cx="15643" cy="12879"/>
            </a:xfrm>
            <a:custGeom>
              <a:avLst/>
              <a:gdLst/>
              <a:ahLst/>
              <a:cxnLst>
                <a:cxn ang="0">
                  <a:pos x="12" y="5"/>
                </a:cxn>
                <a:cxn ang="0">
                  <a:pos x="12" y="5"/>
                </a:cxn>
                <a:cxn ang="0">
                  <a:pos x="11" y="9"/>
                </a:cxn>
                <a:cxn ang="0">
                  <a:pos x="7" y="11"/>
                </a:cxn>
                <a:cxn ang="0">
                  <a:pos x="7" y="11"/>
                </a:cxn>
                <a:cxn ang="0">
                  <a:pos x="2" y="9"/>
                </a:cxn>
                <a:cxn ang="0">
                  <a:pos x="0" y="5"/>
                </a:cxn>
                <a:cxn ang="0">
                  <a:pos x="0" y="5"/>
                </a:cxn>
                <a:cxn ang="0">
                  <a:pos x="2" y="2"/>
                </a:cxn>
                <a:cxn ang="0">
                  <a:pos x="7" y="0"/>
                </a:cxn>
                <a:cxn ang="0">
                  <a:pos x="7" y="0"/>
                </a:cxn>
                <a:cxn ang="0">
                  <a:pos x="11" y="2"/>
                </a:cxn>
                <a:cxn ang="0">
                  <a:pos x="12" y="5"/>
                </a:cxn>
                <a:cxn ang="0">
                  <a:pos x="12" y="5"/>
                </a:cxn>
              </a:cxnLst>
              <a:rect l="0" t="0" r="r" b="b"/>
              <a:pathLst>
                <a:path w="12" h="11">
                  <a:moveTo>
                    <a:pt x="12" y="5"/>
                  </a:moveTo>
                  <a:lnTo>
                    <a:pt x="12" y="5"/>
                  </a:lnTo>
                  <a:lnTo>
                    <a:pt x="11" y="9"/>
                  </a:lnTo>
                  <a:lnTo>
                    <a:pt x="7" y="11"/>
                  </a:lnTo>
                  <a:lnTo>
                    <a:pt x="7" y="11"/>
                  </a:lnTo>
                  <a:lnTo>
                    <a:pt x="2" y="9"/>
                  </a:lnTo>
                  <a:lnTo>
                    <a:pt x="0" y="5"/>
                  </a:lnTo>
                  <a:lnTo>
                    <a:pt x="0" y="5"/>
                  </a:lnTo>
                  <a:lnTo>
                    <a:pt x="2" y="2"/>
                  </a:lnTo>
                  <a:lnTo>
                    <a:pt x="7" y="0"/>
                  </a:lnTo>
                  <a:lnTo>
                    <a:pt x="7" y="0"/>
                  </a:lnTo>
                  <a:lnTo>
                    <a:pt x="11" y="2"/>
                  </a:lnTo>
                  <a:lnTo>
                    <a:pt x="12" y="5"/>
                  </a:lnTo>
                  <a:lnTo>
                    <a:pt x="12" y="5"/>
                  </a:lnTo>
                  <a:close/>
                </a:path>
              </a:pathLst>
            </a:custGeom>
            <a:solidFill>
              <a:srgbClr val="FF5B95"/>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03" name="Freeform 229"/>
            <p:cNvSpPr/>
            <p:nvPr/>
          </p:nvSpPr>
          <p:spPr bwMode="auto">
            <a:xfrm>
              <a:off x="5015228" y="2866080"/>
              <a:ext cx="14340" cy="11708"/>
            </a:xfrm>
            <a:custGeom>
              <a:avLst/>
              <a:gdLst/>
              <a:ahLst/>
              <a:cxnLst>
                <a:cxn ang="0">
                  <a:pos x="11" y="5"/>
                </a:cxn>
                <a:cxn ang="0">
                  <a:pos x="11" y="5"/>
                </a:cxn>
                <a:cxn ang="0">
                  <a:pos x="9" y="8"/>
                </a:cxn>
                <a:cxn ang="0">
                  <a:pos x="5" y="10"/>
                </a:cxn>
                <a:cxn ang="0">
                  <a:pos x="5" y="10"/>
                </a:cxn>
                <a:cxn ang="0">
                  <a:pos x="2" y="8"/>
                </a:cxn>
                <a:cxn ang="0">
                  <a:pos x="0" y="5"/>
                </a:cxn>
                <a:cxn ang="0">
                  <a:pos x="0" y="5"/>
                </a:cxn>
                <a:cxn ang="0">
                  <a:pos x="2" y="1"/>
                </a:cxn>
                <a:cxn ang="0">
                  <a:pos x="5" y="0"/>
                </a:cxn>
                <a:cxn ang="0">
                  <a:pos x="5" y="0"/>
                </a:cxn>
                <a:cxn ang="0">
                  <a:pos x="9" y="1"/>
                </a:cxn>
                <a:cxn ang="0">
                  <a:pos x="11" y="5"/>
                </a:cxn>
                <a:cxn ang="0">
                  <a:pos x="11" y="5"/>
                </a:cxn>
              </a:cxnLst>
              <a:rect l="0" t="0" r="r" b="b"/>
              <a:pathLst>
                <a:path w="11" h="10">
                  <a:moveTo>
                    <a:pt x="11" y="5"/>
                  </a:moveTo>
                  <a:lnTo>
                    <a:pt x="11" y="5"/>
                  </a:lnTo>
                  <a:lnTo>
                    <a:pt x="9" y="8"/>
                  </a:lnTo>
                  <a:lnTo>
                    <a:pt x="5" y="10"/>
                  </a:lnTo>
                  <a:lnTo>
                    <a:pt x="5" y="10"/>
                  </a:lnTo>
                  <a:lnTo>
                    <a:pt x="2" y="8"/>
                  </a:lnTo>
                  <a:lnTo>
                    <a:pt x="0" y="5"/>
                  </a:lnTo>
                  <a:lnTo>
                    <a:pt x="0" y="5"/>
                  </a:lnTo>
                  <a:lnTo>
                    <a:pt x="2" y="1"/>
                  </a:lnTo>
                  <a:lnTo>
                    <a:pt x="5" y="0"/>
                  </a:lnTo>
                  <a:lnTo>
                    <a:pt x="5" y="0"/>
                  </a:lnTo>
                  <a:lnTo>
                    <a:pt x="9" y="1"/>
                  </a:lnTo>
                  <a:lnTo>
                    <a:pt x="11" y="5"/>
                  </a:lnTo>
                  <a:lnTo>
                    <a:pt x="11" y="5"/>
                  </a:lnTo>
                  <a:close/>
                </a:path>
              </a:pathLst>
            </a:custGeom>
            <a:solidFill>
              <a:srgbClr val="60814C"/>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04" name="Freeform 230"/>
            <p:cNvSpPr/>
            <p:nvPr/>
          </p:nvSpPr>
          <p:spPr bwMode="auto">
            <a:xfrm>
              <a:off x="5084320" y="2885984"/>
              <a:ext cx="14340" cy="12879"/>
            </a:xfrm>
            <a:custGeom>
              <a:avLst/>
              <a:gdLst/>
              <a:ahLst/>
              <a:cxnLst>
                <a:cxn ang="0">
                  <a:pos x="11" y="5"/>
                </a:cxn>
                <a:cxn ang="0">
                  <a:pos x="11" y="5"/>
                </a:cxn>
                <a:cxn ang="0">
                  <a:pos x="9" y="9"/>
                </a:cxn>
                <a:cxn ang="0">
                  <a:pos x="5" y="11"/>
                </a:cxn>
                <a:cxn ang="0">
                  <a:pos x="5" y="11"/>
                </a:cxn>
                <a:cxn ang="0">
                  <a:pos x="2" y="9"/>
                </a:cxn>
                <a:cxn ang="0">
                  <a:pos x="0" y="5"/>
                </a:cxn>
                <a:cxn ang="0">
                  <a:pos x="0" y="5"/>
                </a:cxn>
                <a:cxn ang="0">
                  <a:pos x="2" y="2"/>
                </a:cxn>
                <a:cxn ang="0">
                  <a:pos x="5" y="0"/>
                </a:cxn>
                <a:cxn ang="0">
                  <a:pos x="5" y="0"/>
                </a:cxn>
                <a:cxn ang="0">
                  <a:pos x="9" y="2"/>
                </a:cxn>
                <a:cxn ang="0">
                  <a:pos x="11" y="5"/>
                </a:cxn>
                <a:cxn ang="0">
                  <a:pos x="11" y="5"/>
                </a:cxn>
              </a:cxnLst>
              <a:rect l="0" t="0" r="r" b="b"/>
              <a:pathLst>
                <a:path w="11" h="11">
                  <a:moveTo>
                    <a:pt x="11" y="5"/>
                  </a:moveTo>
                  <a:lnTo>
                    <a:pt x="11" y="5"/>
                  </a:lnTo>
                  <a:lnTo>
                    <a:pt x="9" y="9"/>
                  </a:lnTo>
                  <a:lnTo>
                    <a:pt x="5" y="11"/>
                  </a:lnTo>
                  <a:lnTo>
                    <a:pt x="5" y="11"/>
                  </a:lnTo>
                  <a:lnTo>
                    <a:pt x="2" y="9"/>
                  </a:lnTo>
                  <a:lnTo>
                    <a:pt x="0" y="5"/>
                  </a:lnTo>
                  <a:lnTo>
                    <a:pt x="0" y="5"/>
                  </a:lnTo>
                  <a:lnTo>
                    <a:pt x="2" y="2"/>
                  </a:lnTo>
                  <a:lnTo>
                    <a:pt x="5" y="0"/>
                  </a:lnTo>
                  <a:lnTo>
                    <a:pt x="5" y="0"/>
                  </a:lnTo>
                  <a:lnTo>
                    <a:pt x="9" y="2"/>
                  </a:lnTo>
                  <a:lnTo>
                    <a:pt x="11" y="5"/>
                  </a:lnTo>
                  <a:lnTo>
                    <a:pt x="11" y="5"/>
                  </a:lnTo>
                  <a:close/>
                </a:path>
              </a:pathLst>
            </a:custGeom>
            <a:solidFill>
              <a:srgbClr val="60814C"/>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05" name="Freeform 231"/>
            <p:cNvSpPr/>
            <p:nvPr/>
          </p:nvSpPr>
          <p:spPr bwMode="auto">
            <a:xfrm>
              <a:off x="5159930" y="2898862"/>
              <a:ext cx="14340" cy="11708"/>
            </a:xfrm>
            <a:custGeom>
              <a:avLst/>
              <a:gdLst/>
              <a:ahLst/>
              <a:cxnLst>
                <a:cxn ang="0">
                  <a:pos x="11" y="5"/>
                </a:cxn>
                <a:cxn ang="0">
                  <a:pos x="11" y="5"/>
                </a:cxn>
                <a:cxn ang="0">
                  <a:pos x="9" y="9"/>
                </a:cxn>
                <a:cxn ang="0">
                  <a:pos x="5" y="10"/>
                </a:cxn>
                <a:cxn ang="0">
                  <a:pos x="5" y="10"/>
                </a:cxn>
                <a:cxn ang="0">
                  <a:pos x="0" y="9"/>
                </a:cxn>
                <a:cxn ang="0">
                  <a:pos x="0" y="5"/>
                </a:cxn>
                <a:cxn ang="0">
                  <a:pos x="0" y="5"/>
                </a:cxn>
                <a:cxn ang="0">
                  <a:pos x="0" y="2"/>
                </a:cxn>
                <a:cxn ang="0">
                  <a:pos x="5" y="0"/>
                </a:cxn>
                <a:cxn ang="0">
                  <a:pos x="5" y="0"/>
                </a:cxn>
                <a:cxn ang="0">
                  <a:pos x="9" y="2"/>
                </a:cxn>
                <a:cxn ang="0">
                  <a:pos x="11" y="5"/>
                </a:cxn>
                <a:cxn ang="0">
                  <a:pos x="11" y="5"/>
                </a:cxn>
              </a:cxnLst>
              <a:rect l="0" t="0" r="r" b="b"/>
              <a:pathLst>
                <a:path w="11" h="10">
                  <a:moveTo>
                    <a:pt x="11" y="5"/>
                  </a:moveTo>
                  <a:lnTo>
                    <a:pt x="11" y="5"/>
                  </a:lnTo>
                  <a:lnTo>
                    <a:pt x="9" y="9"/>
                  </a:lnTo>
                  <a:lnTo>
                    <a:pt x="5" y="10"/>
                  </a:lnTo>
                  <a:lnTo>
                    <a:pt x="5" y="10"/>
                  </a:lnTo>
                  <a:lnTo>
                    <a:pt x="0" y="9"/>
                  </a:lnTo>
                  <a:lnTo>
                    <a:pt x="0" y="5"/>
                  </a:lnTo>
                  <a:lnTo>
                    <a:pt x="0" y="5"/>
                  </a:lnTo>
                  <a:lnTo>
                    <a:pt x="0" y="2"/>
                  </a:lnTo>
                  <a:lnTo>
                    <a:pt x="5" y="0"/>
                  </a:lnTo>
                  <a:lnTo>
                    <a:pt x="5" y="0"/>
                  </a:lnTo>
                  <a:lnTo>
                    <a:pt x="9" y="2"/>
                  </a:lnTo>
                  <a:lnTo>
                    <a:pt x="11" y="5"/>
                  </a:lnTo>
                  <a:lnTo>
                    <a:pt x="11" y="5"/>
                  </a:lnTo>
                  <a:close/>
                </a:path>
              </a:pathLst>
            </a:custGeom>
            <a:solidFill>
              <a:srgbClr val="60814C"/>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06" name="Freeform 232"/>
            <p:cNvSpPr/>
            <p:nvPr/>
          </p:nvSpPr>
          <p:spPr bwMode="auto">
            <a:xfrm>
              <a:off x="5244664" y="2901204"/>
              <a:ext cx="14340" cy="11708"/>
            </a:xfrm>
            <a:custGeom>
              <a:avLst/>
              <a:gdLst/>
              <a:ahLst/>
              <a:cxnLst>
                <a:cxn ang="0">
                  <a:pos x="11" y="5"/>
                </a:cxn>
                <a:cxn ang="0">
                  <a:pos x="11" y="5"/>
                </a:cxn>
                <a:cxn ang="0">
                  <a:pos x="9" y="10"/>
                </a:cxn>
                <a:cxn ang="0">
                  <a:pos x="6" y="10"/>
                </a:cxn>
                <a:cxn ang="0">
                  <a:pos x="6" y="10"/>
                </a:cxn>
                <a:cxn ang="0">
                  <a:pos x="2" y="10"/>
                </a:cxn>
                <a:cxn ang="0">
                  <a:pos x="0" y="5"/>
                </a:cxn>
                <a:cxn ang="0">
                  <a:pos x="0" y="5"/>
                </a:cxn>
                <a:cxn ang="0">
                  <a:pos x="2" y="1"/>
                </a:cxn>
                <a:cxn ang="0">
                  <a:pos x="6" y="0"/>
                </a:cxn>
                <a:cxn ang="0">
                  <a:pos x="6" y="0"/>
                </a:cxn>
                <a:cxn ang="0">
                  <a:pos x="9" y="1"/>
                </a:cxn>
                <a:cxn ang="0">
                  <a:pos x="11" y="5"/>
                </a:cxn>
                <a:cxn ang="0">
                  <a:pos x="11" y="5"/>
                </a:cxn>
              </a:cxnLst>
              <a:rect l="0" t="0" r="r" b="b"/>
              <a:pathLst>
                <a:path w="11" h="10">
                  <a:moveTo>
                    <a:pt x="11" y="5"/>
                  </a:moveTo>
                  <a:lnTo>
                    <a:pt x="11" y="5"/>
                  </a:lnTo>
                  <a:lnTo>
                    <a:pt x="9" y="10"/>
                  </a:lnTo>
                  <a:lnTo>
                    <a:pt x="6" y="10"/>
                  </a:lnTo>
                  <a:lnTo>
                    <a:pt x="6" y="10"/>
                  </a:lnTo>
                  <a:lnTo>
                    <a:pt x="2" y="10"/>
                  </a:lnTo>
                  <a:lnTo>
                    <a:pt x="0" y="5"/>
                  </a:lnTo>
                  <a:lnTo>
                    <a:pt x="0" y="5"/>
                  </a:lnTo>
                  <a:lnTo>
                    <a:pt x="2" y="1"/>
                  </a:lnTo>
                  <a:lnTo>
                    <a:pt x="6" y="0"/>
                  </a:lnTo>
                  <a:lnTo>
                    <a:pt x="6" y="0"/>
                  </a:lnTo>
                  <a:lnTo>
                    <a:pt x="9" y="1"/>
                  </a:lnTo>
                  <a:lnTo>
                    <a:pt x="11" y="5"/>
                  </a:lnTo>
                  <a:lnTo>
                    <a:pt x="11" y="5"/>
                  </a:lnTo>
                  <a:close/>
                </a:path>
              </a:pathLst>
            </a:custGeom>
            <a:solidFill>
              <a:srgbClr val="60814C"/>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07" name="Freeform 233"/>
            <p:cNvSpPr/>
            <p:nvPr/>
          </p:nvSpPr>
          <p:spPr bwMode="auto">
            <a:xfrm>
              <a:off x="5002192" y="2970281"/>
              <a:ext cx="13036" cy="12879"/>
            </a:xfrm>
            <a:custGeom>
              <a:avLst/>
              <a:gdLst/>
              <a:ahLst/>
              <a:cxnLst>
                <a:cxn ang="0">
                  <a:pos x="10" y="6"/>
                </a:cxn>
                <a:cxn ang="0">
                  <a:pos x="10" y="6"/>
                </a:cxn>
                <a:cxn ang="0">
                  <a:pos x="8" y="9"/>
                </a:cxn>
                <a:cxn ang="0">
                  <a:pos x="5" y="11"/>
                </a:cxn>
                <a:cxn ang="0">
                  <a:pos x="5" y="11"/>
                </a:cxn>
                <a:cxn ang="0">
                  <a:pos x="1" y="9"/>
                </a:cxn>
                <a:cxn ang="0">
                  <a:pos x="0" y="6"/>
                </a:cxn>
                <a:cxn ang="0">
                  <a:pos x="0" y="6"/>
                </a:cxn>
                <a:cxn ang="0">
                  <a:pos x="1" y="2"/>
                </a:cxn>
                <a:cxn ang="0">
                  <a:pos x="5" y="0"/>
                </a:cxn>
                <a:cxn ang="0">
                  <a:pos x="5" y="0"/>
                </a:cxn>
                <a:cxn ang="0">
                  <a:pos x="8" y="2"/>
                </a:cxn>
                <a:cxn ang="0">
                  <a:pos x="10" y="6"/>
                </a:cxn>
                <a:cxn ang="0">
                  <a:pos x="10" y="6"/>
                </a:cxn>
              </a:cxnLst>
              <a:rect l="0" t="0" r="r" b="b"/>
              <a:pathLst>
                <a:path w="10" h="11">
                  <a:moveTo>
                    <a:pt x="10" y="6"/>
                  </a:moveTo>
                  <a:lnTo>
                    <a:pt x="10" y="6"/>
                  </a:lnTo>
                  <a:lnTo>
                    <a:pt x="8" y="9"/>
                  </a:lnTo>
                  <a:lnTo>
                    <a:pt x="5" y="11"/>
                  </a:lnTo>
                  <a:lnTo>
                    <a:pt x="5" y="11"/>
                  </a:lnTo>
                  <a:lnTo>
                    <a:pt x="1" y="9"/>
                  </a:lnTo>
                  <a:lnTo>
                    <a:pt x="0" y="6"/>
                  </a:lnTo>
                  <a:lnTo>
                    <a:pt x="0" y="6"/>
                  </a:lnTo>
                  <a:lnTo>
                    <a:pt x="1" y="2"/>
                  </a:lnTo>
                  <a:lnTo>
                    <a:pt x="5" y="0"/>
                  </a:lnTo>
                  <a:lnTo>
                    <a:pt x="5" y="0"/>
                  </a:lnTo>
                  <a:lnTo>
                    <a:pt x="8" y="2"/>
                  </a:lnTo>
                  <a:lnTo>
                    <a:pt x="10" y="6"/>
                  </a:lnTo>
                  <a:lnTo>
                    <a:pt x="10" y="6"/>
                  </a:lnTo>
                  <a:close/>
                </a:path>
              </a:pathLst>
            </a:custGeom>
            <a:solidFill>
              <a:srgbClr val="60814C"/>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08" name="Freeform 234"/>
            <p:cNvSpPr/>
            <p:nvPr/>
          </p:nvSpPr>
          <p:spPr bwMode="auto">
            <a:xfrm>
              <a:off x="5063463" y="2991355"/>
              <a:ext cx="15643" cy="12879"/>
            </a:xfrm>
            <a:custGeom>
              <a:avLst/>
              <a:gdLst/>
              <a:ahLst/>
              <a:cxnLst>
                <a:cxn ang="0">
                  <a:pos x="12" y="5"/>
                </a:cxn>
                <a:cxn ang="0">
                  <a:pos x="12" y="5"/>
                </a:cxn>
                <a:cxn ang="0">
                  <a:pos x="11" y="9"/>
                </a:cxn>
                <a:cxn ang="0">
                  <a:pos x="5" y="11"/>
                </a:cxn>
                <a:cxn ang="0">
                  <a:pos x="5" y="11"/>
                </a:cxn>
                <a:cxn ang="0">
                  <a:pos x="2" y="9"/>
                </a:cxn>
                <a:cxn ang="0">
                  <a:pos x="0" y="5"/>
                </a:cxn>
                <a:cxn ang="0">
                  <a:pos x="0" y="5"/>
                </a:cxn>
                <a:cxn ang="0">
                  <a:pos x="2" y="2"/>
                </a:cxn>
                <a:cxn ang="0">
                  <a:pos x="5" y="0"/>
                </a:cxn>
                <a:cxn ang="0">
                  <a:pos x="5" y="0"/>
                </a:cxn>
                <a:cxn ang="0">
                  <a:pos x="11" y="2"/>
                </a:cxn>
                <a:cxn ang="0">
                  <a:pos x="12" y="5"/>
                </a:cxn>
                <a:cxn ang="0">
                  <a:pos x="12" y="5"/>
                </a:cxn>
              </a:cxnLst>
              <a:rect l="0" t="0" r="r" b="b"/>
              <a:pathLst>
                <a:path w="12" h="11">
                  <a:moveTo>
                    <a:pt x="12" y="5"/>
                  </a:moveTo>
                  <a:lnTo>
                    <a:pt x="12" y="5"/>
                  </a:lnTo>
                  <a:lnTo>
                    <a:pt x="11" y="9"/>
                  </a:lnTo>
                  <a:lnTo>
                    <a:pt x="5" y="11"/>
                  </a:lnTo>
                  <a:lnTo>
                    <a:pt x="5" y="11"/>
                  </a:lnTo>
                  <a:lnTo>
                    <a:pt x="2" y="9"/>
                  </a:lnTo>
                  <a:lnTo>
                    <a:pt x="0" y="5"/>
                  </a:lnTo>
                  <a:lnTo>
                    <a:pt x="0" y="5"/>
                  </a:lnTo>
                  <a:lnTo>
                    <a:pt x="2" y="2"/>
                  </a:lnTo>
                  <a:lnTo>
                    <a:pt x="5" y="0"/>
                  </a:lnTo>
                  <a:lnTo>
                    <a:pt x="5" y="0"/>
                  </a:lnTo>
                  <a:lnTo>
                    <a:pt x="11" y="2"/>
                  </a:lnTo>
                  <a:lnTo>
                    <a:pt x="12" y="5"/>
                  </a:lnTo>
                  <a:lnTo>
                    <a:pt x="12" y="5"/>
                  </a:lnTo>
                  <a:close/>
                </a:path>
              </a:pathLst>
            </a:custGeom>
            <a:solidFill>
              <a:srgbClr val="60814C"/>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09" name="Freeform 235"/>
            <p:cNvSpPr/>
            <p:nvPr/>
          </p:nvSpPr>
          <p:spPr bwMode="auto">
            <a:xfrm>
              <a:off x="5144287" y="3013599"/>
              <a:ext cx="15643" cy="12879"/>
            </a:xfrm>
            <a:custGeom>
              <a:avLst/>
              <a:gdLst/>
              <a:ahLst/>
              <a:cxnLst>
                <a:cxn ang="0">
                  <a:pos x="12" y="6"/>
                </a:cxn>
                <a:cxn ang="0">
                  <a:pos x="12" y="6"/>
                </a:cxn>
                <a:cxn ang="0">
                  <a:pos x="10" y="9"/>
                </a:cxn>
                <a:cxn ang="0">
                  <a:pos x="5" y="11"/>
                </a:cxn>
                <a:cxn ang="0">
                  <a:pos x="5" y="11"/>
                </a:cxn>
                <a:cxn ang="0">
                  <a:pos x="2" y="9"/>
                </a:cxn>
                <a:cxn ang="0">
                  <a:pos x="0" y="6"/>
                </a:cxn>
                <a:cxn ang="0">
                  <a:pos x="0" y="6"/>
                </a:cxn>
                <a:cxn ang="0">
                  <a:pos x="2" y="2"/>
                </a:cxn>
                <a:cxn ang="0">
                  <a:pos x="5" y="0"/>
                </a:cxn>
                <a:cxn ang="0">
                  <a:pos x="5" y="0"/>
                </a:cxn>
                <a:cxn ang="0">
                  <a:pos x="10" y="2"/>
                </a:cxn>
                <a:cxn ang="0">
                  <a:pos x="12" y="6"/>
                </a:cxn>
                <a:cxn ang="0">
                  <a:pos x="12" y="6"/>
                </a:cxn>
              </a:cxnLst>
              <a:rect l="0" t="0" r="r" b="b"/>
              <a:pathLst>
                <a:path w="12" h="11">
                  <a:moveTo>
                    <a:pt x="12" y="6"/>
                  </a:moveTo>
                  <a:lnTo>
                    <a:pt x="12" y="6"/>
                  </a:lnTo>
                  <a:lnTo>
                    <a:pt x="10" y="9"/>
                  </a:lnTo>
                  <a:lnTo>
                    <a:pt x="5" y="11"/>
                  </a:lnTo>
                  <a:lnTo>
                    <a:pt x="5" y="11"/>
                  </a:lnTo>
                  <a:lnTo>
                    <a:pt x="2" y="9"/>
                  </a:lnTo>
                  <a:lnTo>
                    <a:pt x="0" y="6"/>
                  </a:lnTo>
                  <a:lnTo>
                    <a:pt x="0" y="6"/>
                  </a:lnTo>
                  <a:lnTo>
                    <a:pt x="2" y="2"/>
                  </a:lnTo>
                  <a:lnTo>
                    <a:pt x="5" y="0"/>
                  </a:lnTo>
                  <a:lnTo>
                    <a:pt x="5" y="0"/>
                  </a:lnTo>
                  <a:lnTo>
                    <a:pt x="10" y="2"/>
                  </a:lnTo>
                  <a:lnTo>
                    <a:pt x="12" y="6"/>
                  </a:lnTo>
                  <a:lnTo>
                    <a:pt x="12" y="6"/>
                  </a:lnTo>
                  <a:close/>
                </a:path>
              </a:pathLst>
            </a:custGeom>
            <a:solidFill>
              <a:srgbClr val="60814C"/>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10" name="Freeform 236"/>
            <p:cNvSpPr/>
            <p:nvPr/>
          </p:nvSpPr>
          <p:spPr bwMode="auto">
            <a:xfrm>
              <a:off x="5222503" y="3020624"/>
              <a:ext cx="13036" cy="11708"/>
            </a:xfrm>
            <a:custGeom>
              <a:avLst/>
              <a:gdLst/>
              <a:ahLst/>
              <a:cxnLst>
                <a:cxn ang="0">
                  <a:pos x="10" y="5"/>
                </a:cxn>
                <a:cxn ang="0">
                  <a:pos x="10" y="5"/>
                </a:cxn>
                <a:cxn ang="0">
                  <a:pos x="8" y="9"/>
                </a:cxn>
                <a:cxn ang="0">
                  <a:pos x="5" y="10"/>
                </a:cxn>
                <a:cxn ang="0">
                  <a:pos x="5" y="10"/>
                </a:cxn>
                <a:cxn ang="0">
                  <a:pos x="1" y="9"/>
                </a:cxn>
                <a:cxn ang="0">
                  <a:pos x="0" y="5"/>
                </a:cxn>
                <a:cxn ang="0">
                  <a:pos x="0" y="5"/>
                </a:cxn>
                <a:cxn ang="0">
                  <a:pos x="1" y="0"/>
                </a:cxn>
                <a:cxn ang="0">
                  <a:pos x="5" y="0"/>
                </a:cxn>
                <a:cxn ang="0">
                  <a:pos x="5" y="0"/>
                </a:cxn>
                <a:cxn ang="0">
                  <a:pos x="8" y="0"/>
                </a:cxn>
                <a:cxn ang="0">
                  <a:pos x="10" y="5"/>
                </a:cxn>
                <a:cxn ang="0">
                  <a:pos x="10" y="5"/>
                </a:cxn>
              </a:cxnLst>
              <a:rect l="0" t="0" r="r" b="b"/>
              <a:pathLst>
                <a:path w="10" h="10">
                  <a:moveTo>
                    <a:pt x="10" y="5"/>
                  </a:moveTo>
                  <a:lnTo>
                    <a:pt x="10" y="5"/>
                  </a:lnTo>
                  <a:lnTo>
                    <a:pt x="8" y="9"/>
                  </a:lnTo>
                  <a:lnTo>
                    <a:pt x="5" y="10"/>
                  </a:lnTo>
                  <a:lnTo>
                    <a:pt x="5" y="10"/>
                  </a:lnTo>
                  <a:lnTo>
                    <a:pt x="1" y="9"/>
                  </a:lnTo>
                  <a:lnTo>
                    <a:pt x="0" y="5"/>
                  </a:lnTo>
                  <a:lnTo>
                    <a:pt x="0" y="5"/>
                  </a:lnTo>
                  <a:lnTo>
                    <a:pt x="1" y="0"/>
                  </a:lnTo>
                  <a:lnTo>
                    <a:pt x="5" y="0"/>
                  </a:lnTo>
                  <a:lnTo>
                    <a:pt x="5" y="0"/>
                  </a:lnTo>
                  <a:lnTo>
                    <a:pt x="8" y="0"/>
                  </a:lnTo>
                  <a:lnTo>
                    <a:pt x="10" y="5"/>
                  </a:lnTo>
                  <a:lnTo>
                    <a:pt x="10" y="5"/>
                  </a:lnTo>
                  <a:close/>
                </a:path>
              </a:pathLst>
            </a:custGeom>
            <a:solidFill>
              <a:srgbClr val="60814C"/>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11" name="Freeform 237"/>
            <p:cNvSpPr/>
            <p:nvPr/>
          </p:nvSpPr>
          <p:spPr bwMode="auto">
            <a:xfrm>
              <a:off x="5292898" y="3015941"/>
              <a:ext cx="14340" cy="15221"/>
            </a:xfrm>
            <a:custGeom>
              <a:avLst/>
              <a:gdLst/>
              <a:ahLst/>
              <a:cxnLst>
                <a:cxn ang="0">
                  <a:pos x="11" y="5"/>
                </a:cxn>
                <a:cxn ang="0">
                  <a:pos x="11" y="5"/>
                </a:cxn>
                <a:cxn ang="0">
                  <a:pos x="9" y="11"/>
                </a:cxn>
                <a:cxn ang="0">
                  <a:pos x="6" y="13"/>
                </a:cxn>
                <a:cxn ang="0">
                  <a:pos x="6" y="13"/>
                </a:cxn>
                <a:cxn ang="0">
                  <a:pos x="2" y="11"/>
                </a:cxn>
                <a:cxn ang="0">
                  <a:pos x="0" y="5"/>
                </a:cxn>
                <a:cxn ang="0">
                  <a:pos x="0" y="5"/>
                </a:cxn>
                <a:cxn ang="0">
                  <a:pos x="2" y="2"/>
                </a:cxn>
                <a:cxn ang="0">
                  <a:pos x="6" y="0"/>
                </a:cxn>
                <a:cxn ang="0">
                  <a:pos x="6" y="0"/>
                </a:cxn>
                <a:cxn ang="0">
                  <a:pos x="9" y="2"/>
                </a:cxn>
                <a:cxn ang="0">
                  <a:pos x="11" y="5"/>
                </a:cxn>
                <a:cxn ang="0">
                  <a:pos x="11" y="5"/>
                </a:cxn>
              </a:cxnLst>
              <a:rect l="0" t="0" r="r" b="b"/>
              <a:pathLst>
                <a:path w="11" h="13">
                  <a:moveTo>
                    <a:pt x="11" y="5"/>
                  </a:moveTo>
                  <a:lnTo>
                    <a:pt x="11" y="5"/>
                  </a:lnTo>
                  <a:lnTo>
                    <a:pt x="9" y="11"/>
                  </a:lnTo>
                  <a:lnTo>
                    <a:pt x="6" y="13"/>
                  </a:lnTo>
                  <a:lnTo>
                    <a:pt x="6" y="13"/>
                  </a:lnTo>
                  <a:lnTo>
                    <a:pt x="2" y="11"/>
                  </a:lnTo>
                  <a:lnTo>
                    <a:pt x="0" y="5"/>
                  </a:lnTo>
                  <a:lnTo>
                    <a:pt x="0" y="5"/>
                  </a:lnTo>
                  <a:lnTo>
                    <a:pt x="2" y="2"/>
                  </a:lnTo>
                  <a:lnTo>
                    <a:pt x="6" y="0"/>
                  </a:lnTo>
                  <a:lnTo>
                    <a:pt x="6" y="0"/>
                  </a:lnTo>
                  <a:lnTo>
                    <a:pt x="9" y="2"/>
                  </a:lnTo>
                  <a:lnTo>
                    <a:pt x="11" y="5"/>
                  </a:lnTo>
                  <a:lnTo>
                    <a:pt x="11" y="5"/>
                  </a:lnTo>
                  <a:close/>
                </a:path>
              </a:pathLst>
            </a:custGeom>
            <a:solidFill>
              <a:srgbClr val="60814C"/>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12" name="Freeform 238"/>
            <p:cNvSpPr/>
            <p:nvPr/>
          </p:nvSpPr>
          <p:spPr bwMode="auto">
            <a:xfrm>
              <a:off x="3926712" y="2181172"/>
              <a:ext cx="507106" cy="542074"/>
            </a:xfrm>
            <a:custGeom>
              <a:avLst/>
              <a:gdLst/>
              <a:ahLst/>
              <a:cxnLst>
                <a:cxn ang="0">
                  <a:pos x="42" y="435"/>
                </a:cxn>
                <a:cxn ang="0">
                  <a:pos x="42" y="435"/>
                </a:cxn>
                <a:cxn ang="0">
                  <a:pos x="40" y="414"/>
                </a:cxn>
                <a:cxn ang="0">
                  <a:pos x="35" y="394"/>
                </a:cxn>
                <a:cxn ang="0">
                  <a:pos x="25" y="356"/>
                </a:cxn>
                <a:cxn ang="0">
                  <a:pos x="25" y="356"/>
                </a:cxn>
                <a:cxn ang="0">
                  <a:pos x="12" y="304"/>
                </a:cxn>
                <a:cxn ang="0">
                  <a:pos x="7" y="278"/>
                </a:cxn>
                <a:cxn ang="0">
                  <a:pos x="3" y="252"/>
                </a:cxn>
                <a:cxn ang="0">
                  <a:pos x="0" y="225"/>
                </a:cxn>
                <a:cxn ang="0">
                  <a:pos x="0" y="200"/>
                </a:cxn>
                <a:cxn ang="0">
                  <a:pos x="2" y="174"/>
                </a:cxn>
                <a:cxn ang="0">
                  <a:pos x="7" y="148"/>
                </a:cxn>
                <a:cxn ang="0">
                  <a:pos x="7" y="148"/>
                </a:cxn>
                <a:cxn ang="0">
                  <a:pos x="14" y="125"/>
                </a:cxn>
                <a:cxn ang="0">
                  <a:pos x="23" y="104"/>
                </a:cxn>
                <a:cxn ang="0">
                  <a:pos x="33" y="81"/>
                </a:cxn>
                <a:cxn ang="0">
                  <a:pos x="46" y="61"/>
                </a:cxn>
                <a:cxn ang="0">
                  <a:pos x="62" y="44"/>
                </a:cxn>
                <a:cxn ang="0">
                  <a:pos x="79" y="28"/>
                </a:cxn>
                <a:cxn ang="0">
                  <a:pos x="99" y="15"/>
                </a:cxn>
                <a:cxn ang="0">
                  <a:pos x="109" y="10"/>
                </a:cxn>
                <a:cxn ang="0">
                  <a:pos x="120" y="7"/>
                </a:cxn>
                <a:cxn ang="0">
                  <a:pos x="120" y="7"/>
                </a:cxn>
                <a:cxn ang="0">
                  <a:pos x="141" y="1"/>
                </a:cxn>
                <a:cxn ang="0">
                  <a:pos x="160" y="0"/>
                </a:cxn>
                <a:cxn ang="0">
                  <a:pos x="180" y="0"/>
                </a:cxn>
                <a:cxn ang="0">
                  <a:pos x="199" y="1"/>
                </a:cxn>
                <a:cxn ang="0">
                  <a:pos x="217" y="7"/>
                </a:cxn>
                <a:cxn ang="0">
                  <a:pos x="234" y="12"/>
                </a:cxn>
                <a:cxn ang="0">
                  <a:pos x="252" y="21"/>
                </a:cxn>
                <a:cxn ang="0">
                  <a:pos x="269" y="30"/>
                </a:cxn>
                <a:cxn ang="0">
                  <a:pos x="284" y="40"/>
                </a:cxn>
                <a:cxn ang="0">
                  <a:pos x="299" y="52"/>
                </a:cxn>
                <a:cxn ang="0">
                  <a:pos x="314" y="67"/>
                </a:cxn>
                <a:cxn ang="0">
                  <a:pos x="326" y="81"/>
                </a:cxn>
                <a:cxn ang="0">
                  <a:pos x="338" y="96"/>
                </a:cxn>
                <a:cxn ang="0">
                  <a:pos x="349" y="114"/>
                </a:cxn>
                <a:cxn ang="0">
                  <a:pos x="358" y="130"/>
                </a:cxn>
                <a:cxn ang="0">
                  <a:pos x="366" y="148"/>
                </a:cxn>
                <a:cxn ang="0">
                  <a:pos x="366" y="148"/>
                </a:cxn>
                <a:cxn ang="0">
                  <a:pos x="373" y="167"/>
                </a:cxn>
                <a:cxn ang="0">
                  <a:pos x="379" y="186"/>
                </a:cxn>
                <a:cxn ang="0">
                  <a:pos x="384" y="206"/>
                </a:cxn>
                <a:cxn ang="0">
                  <a:pos x="388" y="225"/>
                </a:cxn>
                <a:cxn ang="0">
                  <a:pos x="389" y="244"/>
                </a:cxn>
                <a:cxn ang="0">
                  <a:pos x="389" y="264"/>
                </a:cxn>
                <a:cxn ang="0">
                  <a:pos x="389" y="301"/>
                </a:cxn>
                <a:cxn ang="0">
                  <a:pos x="384" y="340"/>
                </a:cxn>
                <a:cxn ang="0">
                  <a:pos x="379" y="377"/>
                </a:cxn>
                <a:cxn ang="0">
                  <a:pos x="365" y="454"/>
                </a:cxn>
                <a:cxn ang="0">
                  <a:pos x="365" y="454"/>
                </a:cxn>
                <a:cxn ang="0">
                  <a:pos x="324" y="459"/>
                </a:cxn>
                <a:cxn ang="0">
                  <a:pos x="284" y="461"/>
                </a:cxn>
                <a:cxn ang="0">
                  <a:pos x="243" y="463"/>
                </a:cxn>
                <a:cxn ang="0">
                  <a:pos x="202" y="461"/>
                </a:cxn>
                <a:cxn ang="0">
                  <a:pos x="162" y="456"/>
                </a:cxn>
                <a:cxn ang="0">
                  <a:pos x="121" y="451"/>
                </a:cxn>
                <a:cxn ang="0">
                  <a:pos x="83" y="444"/>
                </a:cxn>
                <a:cxn ang="0">
                  <a:pos x="42" y="435"/>
                </a:cxn>
                <a:cxn ang="0">
                  <a:pos x="42" y="435"/>
                </a:cxn>
              </a:cxnLst>
              <a:rect l="0" t="0" r="r" b="b"/>
              <a:pathLst>
                <a:path w="389" h="463">
                  <a:moveTo>
                    <a:pt x="42" y="435"/>
                  </a:moveTo>
                  <a:lnTo>
                    <a:pt x="42" y="435"/>
                  </a:lnTo>
                  <a:lnTo>
                    <a:pt x="40" y="414"/>
                  </a:lnTo>
                  <a:lnTo>
                    <a:pt x="35" y="394"/>
                  </a:lnTo>
                  <a:lnTo>
                    <a:pt x="25" y="356"/>
                  </a:lnTo>
                  <a:lnTo>
                    <a:pt x="25" y="356"/>
                  </a:lnTo>
                  <a:lnTo>
                    <a:pt x="12" y="304"/>
                  </a:lnTo>
                  <a:lnTo>
                    <a:pt x="7" y="278"/>
                  </a:lnTo>
                  <a:lnTo>
                    <a:pt x="3" y="252"/>
                  </a:lnTo>
                  <a:lnTo>
                    <a:pt x="0" y="225"/>
                  </a:lnTo>
                  <a:lnTo>
                    <a:pt x="0" y="200"/>
                  </a:lnTo>
                  <a:lnTo>
                    <a:pt x="2" y="174"/>
                  </a:lnTo>
                  <a:lnTo>
                    <a:pt x="7" y="148"/>
                  </a:lnTo>
                  <a:lnTo>
                    <a:pt x="7" y="148"/>
                  </a:lnTo>
                  <a:lnTo>
                    <a:pt x="14" y="125"/>
                  </a:lnTo>
                  <a:lnTo>
                    <a:pt x="23" y="104"/>
                  </a:lnTo>
                  <a:lnTo>
                    <a:pt x="33" y="81"/>
                  </a:lnTo>
                  <a:lnTo>
                    <a:pt x="46" y="61"/>
                  </a:lnTo>
                  <a:lnTo>
                    <a:pt x="62" y="44"/>
                  </a:lnTo>
                  <a:lnTo>
                    <a:pt x="79" y="28"/>
                  </a:lnTo>
                  <a:lnTo>
                    <a:pt x="99" y="15"/>
                  </a:lnTo>
                  <a:lnTo>
                    <a:pt x="109" y="10"/>
                  </a:lnTo>
                  <a:lnTo>
                    <a:pt x="120" y="7"/>
                  </a:lnTo>
                  <a:lnTo>
                    <a:pt x="120" y="7"/>
                  </a:lnTo>
                  <a:lnTo>
                    <a:pt x="141" y="1"/>
                  </a:lnTo>
                  <a:lnTo>
                    <a:pt x="160" y="0"/>
                  </a:lnTo>
                  <a:lnTo>
                    <a:pt x="180" y="0"/>
                  </a:lnTo>
                  <a:lnTo>
                    <a:pt x="199" y="1"/>
                  </a:lnTo>
                  <a:lnTo>
                    <a:pt x="217" y="7"/>
                  </a:lnTo>
                  <a:lnTo>
                    <a:pt x="234" y="12"/>
                  </a:lnTo>
                  <a:lnTo>
                    <a:pt x="252" y="21"/>
                  </a:lnTo>
                  <a:lnTo>
                    <a:pt x="269" y="30"/>
                  </a:lnTo>
                  <a:lnTo>
                    <a:pt x="284" y="40"/>
                  </a:lnTo>
                  <a:lnTo>
                    <a:pt x="299" y="52"/>
                  </a:lnTo>
                  <a:lnTo>
                    <a:pt x="314" y="67"/>
                  </a:lnTo>
                  <a:lnTo>
                    <a:pt x="326" y="81"/>
                  </a:lnTo>
                  <a:lnTo>
                    <a:pt x="338" y="96"/>
                  </a:lnTo>
                  <a:lnTo>
                    <a:pt x="349" y="114"/>
                  </a:lnTo>
                  <a:lnTo>
                    <a:pt x="358" y="130"/>
                  </a:lnTo>
                  <a:lnTo>
                    <a:pt x="366" y="148"/>
                  </a:lnTo>
                  <a:lnTo>
                    <a:pt x="366" y="148"/>
                  </a:lnTo>
                  <a:lnTo>
                    <a:pt x="373" y="167"/>
                  </a:lnTo>
                  <a:lnTo>
                    <a:pt x="379" y="186"/>
                  </a:lnTo>
                  <a:lnTo>
                    <a:pt x="384" y="206"/>
                  </a:lnTo>
                  <a:lnTo>
                    <a:pt x="388" y="225"/>
                  </a:lnTo>
                  <a:lnTo>
                    <a:pt x="389" y="244"/>
                  </a:lnTo>
                  <a:lnTo>
                    <a:pt x="389" y="264"/>
                  </a:lnTo>
                  <a:lnTo>
                    <a:pt x="389" y="301"/>
                  </a:lnTo>
                  <a:lnTo>
                    <a:pt x="384" y="340"/>
                  </a:lnTo>
                  <a:lnTo>
                    <a:pt x="379" y="377"/>
                  </a:lnTo>
                  <a:lnTo>
                    <a:pt x="365" y="454"/>
                  </a:lnTo>
                  <a:lnTo>
                    <a:pt x="365" y="454"/>
                  </a:lnTo>
                  <a:lnTo>
                    <a:pt x="324" y="459"/>
                  </a:lnTo>
                  <a:lnTo>
                    <a:pt x="284" y="461"/>
                  </a:lnTo>
                  <a:lnTo>
                    <a:pt x="243" y="463"/>
                  </a:lnTo>
                  <a:lnTo>
                    <a:pt x="202" y="461"/>
                  </a:lnTo>
                  <a:lnTo>
                    <a:pt x="162" y="456"/>
                  </a:lnTo>
                  <a:lnTo>
                    <a:pt x="121" y="451"/>
                  </a:lnTo>
                  <a:lnTo>
                    <a:pt x="83" y="444"/>
                  </a:lnTo>
                  <a:lnTo>
                    <a:pt x="42" y="435"/>
                  </a:lnTo>
                  <a:lnTo>
                    <a:pt x="42" y="435"/>
                  </a:lnTo>
                  <a:close/>
                </a:path>
              </a:pathLst>
            </a:custGeom>
            <a:solidFill>
              <a:srgbClr val="3A5B4F"/>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13" name="Freeform 239"/>
            <p:cNvSpPr/>
            <p:nvPr/>
          </p:nvSpPr>
          <p:spPr bwMode="auto">
            <a:xfrm>
              <a:off x="3984071" y="2725586"/>
              <a:ext cx="409335" cy="86638"/>
            </a:xfrm>
            <a:custGeom>
              <a:avLst/>
              <a:gdLst/>
              <a:ahLst/>
              <a:cxnLst>
                <a:cxn ang="0">
                  <a:pos x="0" y="0"/>
                </a:cxn>
                <a:cxn ang="0">
                  <a:pos x="0" y="0"/>
                </a:cxn>
                <a:cxn ang="0">
                  <a:pos x="39" y="9"/>
                </a:cxn>
                <a:cxn ang="0">
                  <a:pos x="77" y="16"/>
                </a:cxn>
                <a:cxn ang="0">
                  <a:pos x="118" y="23"/>
                </a:cxn>
                <a:cxn ang="0">
                  <a:pos x="157" y="26"/>
                </a:cxn>
                <a:cxn ang="0">
                  <a:pos x="196" y="30"/>
                </a:cxn>
                <a:cxn ang="0">
                  <a:pos x="236" y="30"/>
                </a:cxn>
                <a:cxn ang="0">
                  <a:pos x="275" y="28"/>
                </a:cxn>
                <a:cxn ang="0">
                  <a:pos x="314" y="23"/>
                </a:cxn>
                <a:cxn ang="0">
                  <a:pos x="314" y="23"/>
                </a:cxn>
                <a:cxn ang="0">
                  <a:pos x="308" y="65"/>
                </a:cxn>
                <a:cxn ang="0">
                  <a:pos x="308" y="65"/>
                </a:cxn>
                <a:cxn ang="0">
                  <a:pos x="289" y="68"/>
                </a:cxn>
                <a:cxn ang="0">
                  <a:pos x="270" y="72"/>
                </a:cxn>
                <a:cxn ang="0">
                  <a:pos x="231" y="74"/>
                </a:cxn>
                <a:cxn ang="0">
                  <a:pos x="194" y="74"/>
                </a:cxn>
                <a:cxn ang="0">
                  <a:pos x="155" y="70"/>
                </a:cxn>
                <a:cxn ang="0">
                  <a:pos x="116" y="65"/>
                </a:cxn>
                <a:cxn ang="0">
                  <a:pos x="77" y="56"/>
                </a:cxn>
                <a:cxn ang="0">
                  <a:pos x="0" y="39"/>
                </a:cxn>
                <a:cxn ang="0">
                  <a:pos x="0" y="39"/>
                </a:cxn>
                <a:cxn ang="0">
                  <a:pos x="0" y="0"/>
                </a:cxn>
                <a:cxn ang="0">
                  <a:pos x="0" y="0"/>
                </a:cxn>
              </a:cxnLst>
              <a:rect l="0" t="0" r="r" b="b"/>
              <a:pathLst>
                <a:path w="314" h="74">
                  <a:moveTo>
                    <a:pt x="0" y="0"/>
                  </a:moveTo>
                  <a:lnTo>
                    <a:pt x="0" y="0"/>
                  </a:lnTo>
                  <a:lnTo>
                    <a:pt x="39" y="9"/>
                  </a:lnTo>
                  <a:lnTo>
                    <a:pt x="77" y="16"/>
                  </a:lnTo>
                  <a:lnTo>
                    <a:pt x="118" y="23"/>
                  </a:lnTo>
                  <a:lnTo>
                    <a:pt x="157" y="26"/>
                  </a:lnTo>
                  <a:lnTo>
                    <a:pt x="196" y="30"/>
                  </a:lnTo>
                  <a:lnTo>
                    <a:pt x="236" y="30"/>
                  </a:lnTo>
                  <a:lnTo>
                    <a:pt x="275" y="28"/>
                  </a:lnTo>
                  <a:lnTo>
                    <a:pt x="314" y="23"/>
                  </a:lnTo>
                  <a:lnTo>
                    <a:pt x="314" y="23"/>
                  </a:lnTo>
                  <a:lnTo>
                    <a:pt x="308" y="65"/>
                  </a:lnTo>
                  <a:lnTo>
                    <a:pt x="308" y="65"/>
                  </a:lnTo>
                  <a:lnTo>
                    <a:pt x="289" y="68"/>
                  </a:lnTo>
                  <a:lnTo>
                    <a:pt x="270" y="72"/>
                  </a:lnTo>
                  <a:lnTo>
                    <a:pt x="231" y="74"/>
                  </a:lnTo>
                  <a:lnTo>
                    <a:pt x="194" y="74"/>
                  </a:lnTo>
                  <a:lnTo>
                    <a:pt x="155" y="70"/>
                  </a:lnTo>
                  <a:lnTo>
                    <a:pt x="116" y="65"/>
                  </a:lnTo>
                  <a:lnTo>
                    <a:pt x="77" y="56"/>
                  </a:lnTo>
                  <a:lnTo>
                    <a:pt x="0" y="39"/>
                  </a:lnTo>
                  <a:lnTo>
                    <a:pt x="0" y="39"/>
                  </a:lnTo>
                  <a:lnTo>
                    <a:pt x="0" y="0"/>
                  </a:lnTo>
                  <a:lnTo>
                    <a:pt x="0" y="0"/>
                  </a:lnTo>
                  <a:close/>
                </a:path>
              </a:pathLst>
            </a:custGeom>
            <a:solidFill>
              <a:srgbClr val="3A5B4F"/>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14" name="Freeform 240"/>
            <p:cNvSpPr/>
            <p:nvPr/>
          </p:nvSpPr>
          <p:spPr bwMode="auto">
            <a:xfrm>
              <a:off x="3986678" y="2877788"/>
              <a:ext cx="397602" cy="66735"/>
            </a:xfrm>
            <a:custGeom>
              <a:avLst/>
              <a:gdLst/>
              <a:ahLst/>
              <a:cxnLst>
                <a:cxn ang="0">
                  <a:pos x="5" y="30"/>
                </a:cxn>
                <a:cxn ang="0">
                  <a:pos x="5" y="30"/>
                </a:cxn>
                <a:cxn ang="0">
                  <a:pos x="0" y="5"/>
                </a:cxn>
                <a:cxn ang="0">
                  <a:pos x="0" y="5"/>
                </a:cxn>
                <a:cxn ang="0">
                  <a:pos x="77" y="14"/>
                </a:cxn>
                <a:cxn ang="0">
                  <a:pos x="114" y="16"/>
                </a:cxn>
                <a:cxn ang="0">
                  <a:pos x="153" y="18"/>
                </a:cxn>
                <a:cxn ang="0">
                  <a:pos x="190" y="18"/>
                </a:cxn>
                <a:cxn ang="0">
                  <a:pos x="227" y="14"/>
                </a:cxn>
                <a:cxn ang="0">
                  <a:pos x="266" y="9"/>
                </a:cxn>
                <a:cxn ang="0">
                  <a:pos x="303" y="0"/>
                </a:cxn>
                <a:cxn ang="0">
                  <a:pos x="303" y="0"/>
                </a:cxn>
                <a:cxn ang="0">
                  <a:pos x="305" y="37"/>
                </a:cxn>
                <a:cxn ang="0">
                  <a:pos x="305" y="37"/>
                </a:cxn>
                <a:cxn ang="0">
                  <a:pos x="269" y="44"/>
                </a:cxn>
                <a:cxn ang="0">
                  <a:pos x="232" y="49"/>
                </a:cxn>
                <a:cxn ang="0">
                  <a:pos x="195" y="53"/>
                </a:cxn>
                <a:cxn ang="0">
                  <a:pos x="158" y="55"/>
                </a:cxn>
                <a:cxn ang="0">
                  <a:pos x="119" y="57"/>
                </a:cxn>
                <a:cxn ang="0">
                  <a:pos x="82" y="55"/>
                </a:cxn>
                <a:cxn ang="0">
                  <a:pos x="45" y="53"/>
                </a:cxn>
                <a:cxn ang="0">
                  <a:pos x="8" y="49"/>
                </a:cxn>
                <a:cxn ang="0">
                  <a:pos x="8" y="49"/>
                </a:cxn>
                <a:cxn ang="0">
                  <a:pos x="5" y="30"/>
                </a:cxn>
                <a:cxn ang="0">
                  <a:pos x="5" y="30"/>
                </a:cxn>
              </a:cxnLst>
              <a:rect l="0" t="0" r="r" b="b"/>
              <a:pathLst>
                <a:path w="305" h="57">
                  <a:moveTo>
                    <a:pt x="5" y="30"/>
                  </a:moveTo>
                  <a:lnTo>
                    <a:pt x="5" y="30"/>
                  </a:lnTo>
                  <a:lnTo>
                    <a:pt x="0" y="5"/>
                  </a:lnTo>
                  <a:lnTo>
                    <a:pt x="0" y="5"/>
                  </a:lnTo>
                  <a:lnTo>
                    <a:pt x="77" y="14"/>
                  </a:lnTo>
                  <a:lnTo>
                    <a:pt x="114" y="16"/>
                  </a:lnTo>
                  <a:lnTo>
                    <a:pt x="153" y="18"/>
                  </a:lnTo>
                  <a:lnTo>
                    <a:pt x="190" y="18"/>
                  </a:lnTo>
                  <a:lnTo>
                    <a:pt x="227" y="14"/>
                  </a:lnTo>
                  <a:lnTo>
                    <a:pt x="266" y="9"/>
                  </a:lnTo>
                  <a:lnTo>
                    <a:pt x="303" y="0"/>
                  </a:lnTo>
                  <a:lnTo>
                    <a:pt x="303" y="0"/>
                  </a:lnTo>
                  <a:lnTo>
                    <a:pt x="305" y="37"/>
                  </a:lnTo>
                  <a:lnTo>
                    <a:pt x="305" y="37"/>
                  </a:lnTo>
                  <a:lnTo>
                    <a:pt x="269" y="44"/>
                  </a:lnTo>
                  <a:lnTo>
                    <a:pt x="232" y="49"/>
                  </a:lnTo>
                  <a:lnTo>
                    <a:pt x="195" y="53"/>
                  </a:lnTo>
                  <a:lnTo>
                    <a:pt x="158" y="55"/>
                  </a:lnTo>
                  <a:lnTo>
                    <a:pt x="119" y="57"/>
                  </a:lnTo>
                  <a:lnTo>
                    <a:pt x="82" y="55"/>
                  </a:lnTo>
                  <a:lnTo>
                    <a:pt x="45" y="53"/>
                  </a:lnTo>
                  <a:lnTo>
                    <a:pt x="8" y="49"/>
                  </a:lnTo>
                  <a:lnTo>
                    <a:pt x="8" y="49"/>
                  </a:lnTo>
                  <a:lnTo>
                    <a:pt x="5" y="30"/>
                  </a:lnTo>
                  <a:lnTo>
                    <a:pt x="5" y="30"/>
                  </a:lnTo>
                  <a:close/>
                </a:path>
              </a:pathLst>
            </a:custGeom>
            <a:solidFill>
              <a:srgbClr val="DE624E"/>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15" name="Freeform 241"/>
            <p:cNvSpPr/>
            <p:nvPr/>
          </p:nvSpPr>
          <p:spPr bwMode="auto">
            <a:xfrm>
              <a:off x="3997107" y="2921108"/>
              <a:ext cx="393691" cy="67905"/>
            </a:xfrm>
            <a:custGeom>
              <a:avLst/>
              <a:gdLst/>
              <a:ahLst/>
              <a:cxnLst>
                <a:cxn ang="0">
                  <a:pos x="0" y="12"/>
                </a:cxn>
                <a:cxn ang="0">
                  <a:pos x="0" y="12"/>
                </a:cxn>
                <a:cxn ang="0">
                  <a:pos x="37" y="16"/>
                </a:cxn>
                <a:cxn ang="0">
                  <a:pos x="74" y="18"/>
                </a:cxn>
                <a:cxn ang="0">
                  <a:pos x="111" y="20"/>
                </a:cxn>
                <a:cxn ang="0">
                  <a:pos x="150" y="18"/>
                </a:cxn>
                <a:cxn ang="0">
                  <a:pos x="187" y="16"/>
                </a:cxn>
                <a:cxn ang="0">
                  <a:pos x="224" y="12"/>
                </a:cxn>
                <a:cxn ang="0">
                  <a:pos x="261" y="7"/>
                </a:cxn>
                <a:cxn ang="0">
                  <a:pos x="297" y="0"/>
                </a:cxn>
                <a:cxn ang="0">
                  <a:pos x="297" y="0"/>
                </a:cxn>
                <a:cxn ang="0">
                  <a:pos x="302" y="28"/>
                </a:cxn>
                <a:cxn ang="0">
                  <a:pos x="302" y="28"/>
                </a:cxn>
                <a:cxn ang="0">
                  <a:pos x="267" y="41"/>
                </a:cxn>
                <a:cxn ang="0">
                  <a:pos x="231" y="49"/>
                </a:cxn>
                <a:cxn ang="0">
                  <a:pos x="196" y="55"/>
                </a:cxn>
                <a:cxn ang="0">
                  <a:pos x="159" y="58"/>
                </a:cxn>
                <a:cxn ang="0">
                  <a:pos x="122" y="58"/>
                </a:cxn>
                <a:cxn ang="0">
                  <a:pos x="85" y="58"/>
                </a:cxn>
                <a:cxn ang="0">
                  <a:pos x="48" y="55"/>
                </a:cxn>
                <a:cxn ang="0">
                  <a:pos x="11" y="51"/>
                </a:cxn>
                <a:cxn ang="0">
                  <a:pos x="11" y="51"/>
                </a:cxn>
                <a:cxn ang="0">
                  <a:pos x="0" y="12"/>
                </a:cxn>
                <a:cxn ang="0">
                  <a:pos x="0" y="12"/>
                </a:cxn>
              </a:cxnLst>
              <a:rect l="0" t="0" r="r" b="b"/>
              <a:pathLst>
                <a:path w="302" h="58">
                  <a:moveTo>
                    <a:pt x="0" y="12"/>
                  </a:moveTo>
                  <a:lnTo>
                    <a:pt x="0" y="12"/>
                  </a:lnTo>
                  <a:lnTo>
                    <a:pt x="37" y="16"/>
                  </a:lnTo>
                  <a:lnTo>
                    <a:pt x="74" y="18"/>
                  </a:lnTo>
                  <a:lnTo>
                    <a:pt x="111" y="20"/>
                  </a:lnTo>
                  <a:lnTo>
                    <a:pt x="150" y="18"/>
                  </a:lnTo>
                  <a:lnTo>
                    <a:pt x="187" y="16"/>
                  </a:lnTo>
                  <a:lnTo>
                    <a:pt x="224" y="12"/>
                  </a:lnTo>
                  <a:lnTo>
                    <a:pt x="261" y="7"/>
                  </a:lnTo>
                  <a:lnTo>
                    <a:pt x="297" y="0"/>
                  </a:lnTo>
                  <a:lnTo>
                    <a:pt x="297" y="0"/>
                  </a:lnTo>
                  <a:lnTo>
                    <a:pt x="302" y="28"/>
                  </a:lnTo>
                  <a:lnTo>
                    <a:pt x="302" y="28"/>
                  </a:lnTo>
                  <a:lnTo>
                    <a:pt x="267" y="41"/>
                  </a:lnTo>
                  <a:lnTo>
                    <a:pt x="231" y="49"/>
                  </a:lnTo>
                  <a:lnTo>
                    <a:pt x="196" y="55"/>
                  </a:lnTo>
                  <a:lnTo>
                    <a:pt x="159" y="58"/>
                  </a:lnTo>
                  <a:lnTo>
                    <a:pt x="122" y="58"/>
                  </a:lnTo>
                  <a:lnTo>
                    <a:pt x="85" y="58"/>
                  </a:lnTo>
                  <a:lnTo>
                    <a:pt x="48" y="55"/>
                  </a:lnTo>
                  <a:lnTo>
                    <a:pt x="11" y="51"/>
                  </a:lnTo>
                  <a:lnTo>
                    <a:pt x="11" y="51"/>
                  </a:lnTo>
                  <a:lnTo>
                    <a:pt x="0" y="12"/>
                  </a:lnTo>
                  <a:lnTo>
                    <a:pt x="0" y="12"/>
                  </a:lnTo>
                  <a:close/>
                </a:path>
              </a:pathLst>
            </a:custGeom>
            <a:solidFill>
              <a:srgbClr val="3A5B4F"/>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16" name="Freeform 242"/>
            <p:cNvSpPr/>
            <p:nvPr/>
          </p:nvSpPr>
          <p:spPr bwMode="auto">
            <a:xfrm>
              <a:off x="4029697" y="2991355"/>
              <a:ext cx="521445" cy="392213"/>
            </a:xfrm>
            <a:custGeom>
              <a:avLst/>
              <a:gdLst/>
              <a:ahLst/>
              <a:cxnLst>
                <a:cxn ang="0">
                  <a:pos x="314" y="58"/>
                </a:cxn>
                <a:cxn ang="0">
                  <a:pos x="340" y="92"/>
                </a:cxn>
                <a:cxn ang="0">
                  <a:pos x="351" y="101"/>
                </a:cxn>
                <a:cxn ang="0">
                  <a:pos x="375" y="109"/>
                </a:cxn>
                <a:cxn ang="0">
                  <a:pos x="400" y="122"/>
                </a:cxn>
                <a:cxn ang="0">
                  <a:pos x="383" y="123"/>
                </a:cxn>
                <a:cxn ang="0">
                  <a:pos x="346" y="129"/>
                </a:cxn>
                <a:cxn ang="0">
                  <a:pos x="326" y="130"/>
                </a:cxn>
                <a:cxn ang="0">
                  <a:pos x="289" y="130"/>
                </a:cxn>
                <a:cxn ang="0">
                  <a:pos x="279" y="134"/>
                </a:cxn>
                <a:cxn ang="0">
                  <a:pos x="272" y="139"/>
                </a:cxn>
                <a:cxn ang="0">
                  <a:pos x="259" y="150"/>
                </a:cxn>
                <a:cxn ang="0">
                  <a:pos x="254" y="164"/>
                </a:cxn>
                <a:cxn ang="0">
                  <a:pos x="254" y="185"/>
                </a:cxn>
                <a:cxn ang="0">
                  <a:pos x="264" y="215"/>
                </a:cxn>
                <a:cxn ang="0">
                  <a:pos x="282" y="241"/>
                </a:cxn>
                <a:cxn ang="0">
                  <a:pos x="289" y="249"/>
                </a:cxn>
                <a:cxn ang="0">
                  <a:pos x="310" y="266"/>
                </a:cxn>
                <a:cxn ang="0">
                  <a:pos x="323" y="282"/>
                </a:cxn>
                <a:cxn ang="0">
                  <a:pos x="331" y="298"/>
                </a:cxn>
                <a:cxn ang="0">
                  <a:pos x="331" y="314"/>
                </a:cxn>
                <a:cxn ang="0">
                  <a:pos x="319" y="330"/>
                </a:cxn>
                <a:cxn ang="0">
                  <a:pos x="312" y="333"/>
                </a:cxn>
                <a:cxn ang="0">
                  <a:pos x="296" y="333"/>
                </a:cxn>
                <a:cxn ang="0">
                  <a:pos x="270" y="326"/>
                </a:cxn>
                <a:cxn ang="0">
                  <a:pos x="257" y="319"/>
                </a:cxn>
                <a:cxn ang="0">
                  <a:pos x="192" y="282"/>
                </a:cxn>
                <a:cxn ang="0">
                  <a:pos x="136" y="234"/>
                </a:cxn>
                <a:cxn ang="0">
                  <a:pos x="115" y="212"/>
                </a:cxn>
                <a:cxn ang="0">
                  <a:pos x="74" y="164"/>
                </a:cxn>
                <a:cxn ang="0">
                  <a:pos x="41" y="113"/>
                </a:cxn>
                <a:cxn ang="0">
                  <a:pos x="11" y="58"/>
                </a:cxn>
                <a:cxn ang="0">
                  <a:pos x="0" y="30"/>
                </a:cxn>
                <a:cxn ang="0">
                  <a:pos x="72" y="35"/>
                </a:cxn>
                <a:cxn ang="0">
                  <a:pos x="145" y="32"/>
                </a:cxn>
                <a:cxn ang="0">
                  <a:pos x="217" y="19"/>
                </a:cxn>
                <a:cxn ang="0">
                  <a:pos x="286" y="0"/>
                </a:cxn>
                <a:cxn ang="0">
                  <a:pos x="298" y="30"/>
                </a:cxn>
                <a:cxn ang="0">
                  <a:pos x="314" y="58"/>
                </a:cxn>
              </a:cxnLst>
              <a:rect l="0" t="0" r="r" b="b"/>
              <a:pathLst>
                <a:path w="400" h="335">
                  <a:moveTo>
                    <a:pt x="314" y="58"/>
                  </a:moveTo>
                  <a:lnTo>
                    <a:pt x="314" y="58"/>
                  </a:lnTo>
                  <a:lnTo>
                    <a:pt x="330" y="81"/>
                  </a:lnTo>
                  <a:lnTo>
                    <a:pt x="340" y="92"/>
                  </a:lnTo>
                  <a:lnTo>
                    <a:pt x="351" y="101"/>
                  </a:lnTo>
                  <a:lnTo>
                    <a:pt x="351" y="101"/>
                  </a:lnTo>
                  <a:lnTo>
                    <a:pt x="363" y="106"/>
                  </a:lnTo>
                  <a:lnTo>
                    <a:pt x="375" y="109"/>
                  </a:lnTo>
                  <a:lnTo>
                    <a:pt x="390" y="115"/>
                  </a:lnTo>
                  <a:lnTo>
                    <a:pt x="400" y="122"/>
                  </a:lnTo>
                  <a:lnTo>
                    <a:pt x="400" y="122"/>
                  </a:lnTo>
                  <a:lnTo>
                    <a:pt x="383" y="123"/>
                  </a:lnTo>
                  <a:lnTo>
                    <a:pt x="363" y="125"/>
                  </a:lnTo>
                  <a:lnTo>
                    <a:pt x="346" y="129"/>
                  </a:lnTo>
                  <a:lnTo>
                    <a:pt x="326" y="130"/>
                  </a:lnTo>
                  <a:lnTo>
                    <a:pt x="326" y="130"/>
                  </a:lnTo>
                  <a:lnTo>
                    <a:pt x="301" y="129"/>
                  </a:lnTo>
                  <a:lnTo>
                    <a:pt x="289" y="130"/>
                  </a:lnTo>
                  <a:lnTo>
                    <a:pt x="284" y="132"/>
                  </a:lnTo>
                  <a:lnTo>
                    <a:pt x="279" y="134"/>
                  </a:lnTo>
                  <a:lnTo>
                    <a:pt x="279" y="134"/>
                  </a:lnTo>
                  <a:lnTo>
                    <a:pt x="272" y="139"/>
                  </a:lnTo>
                  <a:lnTo>
                    <a:pt x="264" y="145"/>
                  </a:lnTo>
                  <a:lnTo>
                    <a:pt x="259" y="150"/>
                  </a:lnTo>
                  <a:lnTo>
                    <a:pt x="256" y="157"/>
                  </a:lnTo>
                  <a:lnTo>
                    <a:pt x="254" y="164"/>
                  </a:lnTo>
                  <a:lnTo>
                    <a:pt x="252" y="171"/>
                  </a:lnTo>
                  <a:lnTo>
                    <a:pt x="254" y="185"/>
                  </a:lnTo>
                  <a:lnTo>
                    <a:pt x="257" y="201"/>
                  </a:lnTo>
                  <a:lnTo>
                    <a:pt x="264" y="215"/>
                  </a:lnTo>
                  <a:lnTo>
                    <a:pt x="273" y="229"/>
                  </a:lnTo>
                  <a:lnTo>
                    <a:pt x="282" y="241"/>
                  </a:lnTo>
                  <a:lnTo>
                    <a:pt x="282" y="241"/>
                  </a:lnTo>
                  <a:lnTo>
                    <a:pt x="289" y="249"/>
                  </a:lnTo>
                  <a:lnTo>
                    <a:pt x="296" y="254"/>
                  </a:lnTo>
                  <a:lnTo>
                    <a:pt x="310" y="266"/>
                  </a:lnTo>
                  <a:lnTo>
                    <a:pt x="310" y="266"/>
                  </a:lnTo>
                  <a:lnTo>
                    <a:pt x="323" y="282"/>
                  </a:lnTo>
                  <a:lnTo>
                    <a:pt x="328" y="289"/>
                  </a:lnTo>
                  <a:lnTo>
                    <a:pt x="331" y="298"/>
                  </a:lnTo>
                  <a:lnTo>
                    <a:pt x="333" y="307"/>
                  </a:lnTo>
                  <a:lnTo>
                    <a:pt x="331" y="314"/>
                  </a:lnTo>
                  <a:lnTo>
                    <a:pt x="328" y="323"/>
                  </a:lnTo>
                  <a:lnTo>
                    <a:pt x="319" y="330"/>
                  </a:lnTo>
                  <a:lnTo>
                    <a:pt x="319" y="330"/>
                  </a:lnTo>
                  <a:lnTo>
                    <a:pt x="312" y="333"/>
                  </a:lnTo>
                  <a:lnTo>
                    <a:pt x="305" y="335"/>
                  </a:lnTo>
                  <a:lnTo>
                    <a:pt x="296" y="333"/>
                  </a:lnTo>
                  <a:lnTo>
                    <a:pt x="287" y="331"/>
                  </a:lnTo>
                  <a:lnTo>
                    <a:pt x="270" y="326"/>
                  </a:lnTo>
                  <a:lnTo>
                    <a:pt x="257" y="319"/>
                  </a:lnTo>
                  <a:lnTo>
                    <a:pt x="257" y="319"/>
                  </a:lnTo>
                  <a:lnTo>
                    <a:pt x="224" y="301"/>
                  </a:lnTo>
                  <a:lnTo>
                    <a:pt x="192" y="282"/>
                  </a:lnTo>
                  <a:lnTo>
                    <a:pt x="162" y="259"/>
                  </a:lnTo>
                  <a:lnTo>
                    <a:pt x="136" y="234"/>
                  </a:lnTo>
                  <a:lnTo>
                    <a:pt x="136" y="234"/>
                  </a:lnTo>
                  <a:lnTo>
                    <a:pt x="115" y="212"/>
                  </a:lnTo>
                  <a:lnTo>
                    <a:pt x="94" y="189"/>
                  </a:lnTo>
                  <a:lnTo>
                    <a:pt x="74" y="164"/>
                  </a:lnTo>
                  <a:lnTo>
                    <a:pt x="57" y="139"/>
                  </a:lnTo>
                  <a:lnTo>
                    <a:pt x="41" y="113"/>
                  </a:lnTo>
                  <a:lnTo>
                    <a:pt x="25" y="86"/>
                  </a:lnTo>
                  <a:lnTo>
                    <a:pt x="11" y="58"/>
                  </a:lnTo>
                  <a:lnTo>
                    <a:pt x="0" y="30"/>
                  </a:lnTo>
                  <a:lnTo>
                    <a:pt x="0" y="30"/>
                  </a:lnTo>
                  <a:lnTo>
                    <a:pt x="35" y="34"/>
                  </a:lnTo>
                  <a:lnTo>
                    <a:pt x="72" y="35"/>
                  </a:lnTo>
                  <a:lnTo>
                    <a:pt x="109" y="34"/>
                  </a:lnTo>
                  <a:lnTo>
                    <a:pt x="145" y="32"/>
                  </a:lnTo>
                  <a:lnTo>
                    <a:pt x="182" y="26"/>
                  </a:lnTo>
                  <a:lnTo>
                    <a:pt x="217" y="19"/>
                  </a:lnTo>
                  <a:lnTo>
                    <a:pt x="252" y="11"/>
                  </a:lnTo>
                  <a:lnTo>
                    <a:pt x="286" y="0"/>
                  </a:lnTo>
                  <a:lnTo>
                    <a:pt x="286" y="0"/>
                  </a:lnTo>
                  <a:lnTo>
                    <a:pt x="298" y="30"/>
                  </a:lnTo>
                  <a:lnTo>
                    <a:pt x="314" y="58"/>
                  </a:lnTo>
                  <a:lnTo>
                    <a:pt x="314" y="58"/>
                  </a:lnTo>
                  <a:close/>
                </a:path>
              </a:pathLst>
            </a:custGeom>
            <a:solidFill>
              <a:srgbClr val="3A5B4F"/>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17" name="Freeform 243"/>
            <p:cNvSpPr/>
            <p:nvPr/>
          </p:nvSpPr>
          <p:spPr bwMode="auto">
            <a:xfrm>
              <a:off x="4011446" y="2953890"/>
              <a:ext cx="391084" cy="78443"/>
            </a:xfrm>
            <a:custGeom>
              <a:avLst/>
              <a:gdLst/>
              <a:ahLst/>
              <a:cxnLst>
                <a:cxn ang="0">
                  <a:pos x="291" y="0"/>
                </a:cxn>
                <a:cxn ang="0">
                  <a:pos x="291" y="0"/>
                </a:cxn>
                <a:cxn ang="0">
                  <a:pos x="300" y="32"/>
                </a:cxn>
                <a:cxn ang="0">
                  <a:pos x="300" y="32"/>
                </a:cxn>
                <a:cxn ang="0">
                  <a:pos x="266" y="43"/>
                </a:cxn>
                <a:cxn ang="0">
                  <a:pos x="231" y="51"/>
                </a:cxn>
                <a:cxn ang="0">
                  <a:pos x="196" y="58"/>
                </a:cxn>
                <a:cxn ang="0">
                  <a:pos x="159" y="64"/>
                </a:cxn>
                <a:cxn ang="0">
                  <a:pos x="123" y="66"/>
                </a:cxn>
                <a:cxn ang="0">
                  <a:pos x="86" y="67"/>
                </a:cxn>
                <a:cxn ang="0">
                  <a:pos x="49" y="66"/>
                </a:cxn>
                <a:cxn ang="0">
                  <a:pos x="14" y="62"/>
                </a:cxn>
                <a:cxn ang="0">
                  <a:pos x="14" y="62"/>
                </a:cxn>
                <a:cxn ang="0">
                  <a:pos x="0" y="23"/>
                </a:cxn>
                <a:cxn ang="0">
                  <a:pos x="0" y="23"/>
                </a:cxn>
                <a:cxn ang="0">
                  <a:pos x="37" y="27"/>
                </a:cxn>
                <a:cxn ang="0">
                  <a:pos x="74" y="30"/>
                </a:cxn>
                <a:cxn ang="0">
                  <a:pos x="111" y="30"/>
                </a:cxn>
                <a:cxn ang="0">
                  <a:pos x="148" y="30"/>
                </a:cxn>
                <a:cxn ang="0">
                  <a:pos x="185" y="27"/>
                </a:cxn>
                <a:cxn ang="0">
                  <a:pos x="220" y="21"/>
                </a:cxn>
                <a:cxn ang="0">
                  <a:pos x="256" y="13"/>
                </a:cxn>
                <a:cxn ang="0">
                  <a:pos x="291" y="0"/>
                </a:cxn>
                <a:cxn ang="0">
                  <a:pos x="291" y="0"/>
                </a:cxn>
              </a:cxnLst>
              <a:rect l="0" t="0" r="r" b="b"/>
              <a:pathLst>
                <a:path w="300" h="67">
                  <a:moveTo>
                    <a:pt x="291" y="0"/>
                  </a:moveTo>
                  <a:lnTo>
                    <a:pt x="291" y="0"/>
                  </a:lnTo>
                  <a:lnTo>
                    <a:pt x="300" y="32"/>
                  </a:lnTo>
                  <a:lnTo>
                    <a:pt x="300" y="32"/>
                  </a:lnTo>
                  <a:lnTo>
                    <a:pt x="266" y="43"/>
                  </a:lnTo>
                  <a:lnTo>
                    <a:pt x="231" y="51"/>
                  </a:lnTo>
                  <a:lnTo>
                    <a:pt x="196" y="58"/>
                  </a:lnTo>
                  <a:lnTo>
                    <a:pt x="159" y="64"/>
                  </a:lnTo>
                  <a:lnTo>
                    <a:pt x="123" y="66"/>
                  </a:lnTo>
                  <a:lnTo>
                    <a:pt x="86" y="67"/>
                  </a:lnTo>
                  <a:lnTo>
                    <a:pt x="49" y="66"/>
                  </a:lnTo>
                  <a:lnTo>
                    <a:pt x="14" y="62"/>
                  </a:lnTo>
                  <a:lnTo>
                    <a:pt x="14" y="62"/>
                  </a:lnTo>
                  <a:lnTo>
                    <a:pt x="0" y="23"/>
                  </a:lnTo>
                  <a:lnTo>
                    <a:pt x="0" y="23"/>
                  </a:lnTo>
                  <a:lnTo>
                    <a:pt x="37" y="27"/>
                  </a:lnTo>
                  <a:lnTo>
                    <a:pt x="74" y="30"/>
                  </a:lnTo>
                  <a:lnTo>
                    <a:pt x="111" y="30"/>
                  </a:lnTo>
                  <a:lnTo>
                    <a:pt x="148" y="30"/>
                  </a:lnTo>
                  <a:lnTo>
                    <a:pt x="185" y="27"/>
                  </a:lnTo>
                  <a:lnTo>
                    <a:pt x="220" y="21"/>
                  </a:lnTo>
                  <a:lnTo>
                    <a:pt x="256" y="13"/>
                  </a:lnTo>
                  <a:lnTo>
                    <a:pt x="291" y="0"/>
                  </a:lnTo>
                  <a:lnTo>
                    <a:pt x="291" y="0"/>
                  </a:lnTo>
                  <a:close/>
                </a:path>
              </a:pathLst>
            </a:custGeom>
            <a:solidFill>
              <a:srgbClr val="DE624E"/>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18" name="Freeform 244"/>
            <p:cNvSpPr/>
            <p:nvPr/>
          </p:nvSpPr>
          <p:spPr bwMode="auto">
            <a:xfrm>
              <a:off x="3984071" y="2822762"/>
              <a:ext cx="397602" cy="76101"/>
            </a:xfrm>
            <a:custGeom>
              <a:avLst/>
              <a:gdLst/>
              <a:ahLst/>
              <a:cxnLst>
                <a:cxn ang="0">
                  <a:pos x="0" y="0"/>
                </a:cxn>
                <a:cxn ang="0">
                  <a:pos x="0" y="0"/>
                </a:cxn>
                <a:cxn ang="0">
                  <a:pos x="77" y="15"/>
                </a:cxn>
                <a:cxn ang="0">
                  <a:pos x="116" y="22"/>
                </a:cxn>
                <a:cxn ang="0">
                  <a:pos x="153" y="26"/>
                </a:cxn>
                <a:cxn ang="0">
                  <a:pos x="192" y="30"/>
                </a:cxn>
                <a:cxn ang="0">
                  <a:pos x="231" y="28"/>
                </a:cxn>
                <a:cxn ang="0">
                  <a:pos x="248" y="26"/>
                </a:cxn>
                <a:cxn ang="0">
                  <a:pos x="268" y="22"/>
                </a:cxn>
                <a:cxn ang="0">
                  <a:pos x="287" y="17"/>
                </a:cxn>
                <a:cxn ang="0">
                  <a:pos x="305" y="12"/>
                </a:cxn>
                <a:cxn ang="0">
                  <a:pos x="305" y="12"/>
                </a:cxn>
                <a:cxn ang="0">
                  <a:pos x="305" y="47"/>
                </a:cxn>
                <a:cxn ang="0">
                  <a:pos x="305" y="47"/>
                </a:cxn>
                <a:cxn ang="0">
                  <a:pos x="268" y="56"/>
                </a:cxn>
                <a:cxn ang="0">
                  <a:pos x="229" y="61"/>
                </a:cxn>
                <a:cxn ang="0">
                  <a:pos x="192" y="65"/>
                </a:cxn>
                <a:cxn ang="0">
                  <a:pos x="155" y="65"/>
                </a:cxn>
                <a:cxn ang="0">
                  <a:pos x="116" y="63"/>
                </a:cxn>
                <a:cxn ang="0">
                  <a:pos x="79" y="61"/>
                </a:cxn>
                <a:cxn ang="0">
                  <a:pos x="2" y="52"/>
                </a:cxn>
                <a:cxn ang="0">
                  <a:pos x="2" y="52"/>
                </a:cxn>
                <a:cxn ang="0">
                  <a:pos x="0" y="26"/>
                </a:cxn>
                <a:cxn ang="0">
                  <a:pos x="0" y="0"/>
                </a:cxn>
                <a:cxn ang="0">
                  <a:pos x="0" y="0"/>
                </a:cxn>
              </a:cxnLst>
              <a:rect l="0" t="0" r="r" b="b"/>
              <a:pathLst>
                <a:path w="305" h="65">
                  <a:moveTo>
                    <a:pt x="0" y="0"/>
                  </a:moveTo>
                  <a:lnTo>
                    <a:pt x="0" y="0"/>
                  </a:lnTo>
                  <a:lnTo>
                    <a:pt x="77" y="15"/>
                  </a:lnTo>
                  <a:lnTo>
                    <a:pt x="116" y="22"/>
                  </a:lnTo>
                  <a:lnTo>
                    <a:pt x="153" y="26"/>
                  </a:lnTo>
                  <a:lnTo>
                    <a:pt x="192" y="30"/>
                  </a:lnTo>
                  <a:lnTo>
                    <a:pt x="231" y="28"/>
                  </a:lnTo>
                  <a:lnTo>
                    <a:pt x="248" y="26"/>
                  </a:lnTo>
                  <a:lnTo>
                    <a:pt x="268" y="22"/>
                  </a:lnTo>
                  <a:lnTo>
                    <a:pt x="287" y="17"/>
                  </a:lnTo>
                  <a:lnTo>
                    <a:pt x="305" y="12"/>
                  </a:lnTo>
                  <a:lnTo>
                    <a:pt x="305" y="12"/>
                  </a:lnTo>
                  <a:lnTo>
                    <a:pt x="305" y="47"/>
                  </a:lnTo>
                  <a:lnTo>
                    <a:pt x="305" y="47"/>
                  </a:lnTo>
                  <a:lnTo>
                    <a:pt x="268" y="56"/>
                  </a:lnTo>
                  <a:lnTo>
                    <a:pt x="229" y="61"/>
                  </a:lnTo>
                  <a:lnTo>
                    <a:pt x="192" y="65"/>
                  </a:lnTo>
                  <a:lnTo>
                    <a:pt x="155" y="65"/>
                  </a:lnTo>
                  <a:lnTo>
                    <a:pt x="116" y="63"/>
                  </a:lnTo>
                  <a:lnTo>
                    <a:pt x="79" y="61"/>
                  </a:lnTo>
                  <a:lnTo>
                    <a:pt x="2" y="52"/>
                  </a:lnTo>
                  <a:lnTo>
                    <a:pt x="2" y="52"/>
                  </a:lnTo>
                  <a:lnTo>
                    <a:pt x="0" y="26"/>
                  </a:lnTo>
                  <a:lnTo>
                    <a:pt x="0" y="0"/>
                  </a:lnTo>
                  <a:lnTo>
                    <a:pt x="0" y="0"/>
                  </a:lnTo>
                  <a:close/>
                </a:path>
              </a:pathLst>
            </a:custGeom>
            <a:solidFill>
              <a:srgbClr val="3A5B4F"/>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19" name="Freeform 245"/>
            <p:cNvSpPr/>
            <p:nvPr/>
          </p:nvSpPr>
          <p:spPr bwMode="auto">
            <a:xfrm>
              <a:off x="3984071" y="2771247"/>
              <a:ext cx="401513" cy="86638"/>
            </a:xfrm>
            <a:custGeom>
              <a:avLst/>
              <a:gdLst/>
              <a:ahLst/>
              <a:cxnLst>
                <a:cxn ang="0">
                  <a:pos x="0" y="0"/>
                </a:cxn>
                <a:cxn ang="0">
                  <a:pos x="0" y="0"/>
                </a:cxn>
                <a:cxn ang="0">
                  <a:pos x="77" y="17"/>
                </a:cxn>
                <a:cxn ang="0">
                  <a:pos x="116" y="26"/>
                </a:cxn>
                <a:cxn ang="0">
                  <a:pos x="155" y="31"/>
                </a:cxn>
                <a:cxn ang="0">
                  <a:pos x="194" y="35"/>
                </a:cxn>
                <a:cxn ang="0">
                  <a:pos x="231" y="35"/>
                </a:cxn>
                <a:cxn ang="0">
                  <a:pos x="270" y="33"/>
                </a:cxn>
                <a:cxn ang="0">
                  <a:pos x="289" y="29"/>
                </a:cxn>
                <a:cxn ang="0">
                  <a:pos x="308" y="26"/>
                </a:cxn>
                <a:cxn ang="0">
                  <a:pos x="308" y="26"/>
                </a:cxn>
                <a:cxn ang="0">
                  <a:pos x="307" y="42"/>
                </a:cxn>
                <a:cxn ang="0">
                  <a:pos x="307" y="42"/>
                </a:cxn>
                <a:cxn ang="0">
                  <a:pos x="305" y="56"/>
                </a:cxn>
                <a:cxn ang="0">
                  <a:pos x="305" y="56"/>
                </a:cxn>
                <a:cxn ang="0">
                  <a:pos x="287" y="61"/>
                </a:cxn>
                <a:cxn ang="0">
                  <a:pos x="268" y="66"/>
                </a:cxn>
                <a:cxn ang="0">
                  <a:pos x="248" y="70"/>
                </a:cxn>
                <a:cxn ang="0">
                  <a:pos x="231" y="72"/>
                </a:cxn>
                <a:cxn ang="0">
                  <a:pos x="192" y="74"/>
                </a:cxn>
                <a:cxn ang="0">
                  <a:pos x="153" y="70"/>
                </a:cxn>
                <a:cxn ang="0">
                  <a:pos x="116" y="66"/>
                </a:cxn>
                <a:cxn ang="0">
                  <a:pos x="77" y="59"/>
                </a:cxn>
                <a:cxn ang="0">
                  <a:pos x="0" y="44"/>
                </a:cxn>
                <a:cxn ang="0">
                  <a:pos x="0" y="44"/>
                </a:cxn>
                <a:cxn ang="0">
                  <a:pos x="0" y="0"/>
                </a:cxn>
                <a:cxn ang="0">
                  <a:pos x="0" y="0"/>
                </a:cxn>
              </a:cxnLst>
              <a:rect l="0" t="0" r="r" b="b"/>
              <a:pathLst>
                <a:path w="308" h="74">
                  <a:moveTo>
                    <a:pt x="0" y="0"/>
                  </a:moveTo>
                  <a:lnTo>
                    <a:pt x="0" y="0"/>
                  </a:lnTo>
                  <a:lnTo>
                    <a:pt x="77" y="17"/>
                  </a:lnTo>
                  <a:lnTo>
                    <a:pt x="116" y="26"/>
                  </a:lnTo>
                  <a:lnTo>
                    <a:pt x="155" y="31"/>
                  </a:lnTo>
                  <a:lnTo>
                    <a:pt x="194" y="35"/>
                  </a:lnTo>
                  <a:lnTo>
                    <a:pt x="231" y="35"/>
                  </a:lnTo>
                  <a:lnTo>
                    <a:pt x="270" y="33"/>
                  </a:lnTo>
                  <a:lnTo>
                    <a:pt x="289" y="29"/>
                  </a:lnTo>
                  <a:lnTo>
                    <a:pt x="308" y="26"/>
                  </a:lnTo>
                  <a:lnTo>
                    <a:pt x="308" y="26"/>
                  </a:lnTo>
                  <a:lnTo>
                    <a:pt x="307" y="42"/>
                  </a:lnTo>
                  <a:lnTo>
                    <a:pt x="307" y="42"/>
                  </a:lnTo>
                  <a:lnTo>
                    <a:pt x="305" y="56"/>
                  </a:lnTo>
                  <a:lnTo>
                    <a:pt x="305" y="56"/>
                  </a:lnTo>
                  <a:lnTo>
                    <a:pt x="287" y="61"/>
                  </a:lnTo>
                  <a:lnTo>
                    <a:pt x="268" y="66"/>
                  </a:lnTo>
                  <a:lnTo>
                    <a:pt x="248" y="70"/>
                  </a:lnTo>
                  <a:lnTo>
                    <a:pt x="231" y="72"/>
                  </a:lnTo>
                  <a:lnTo>
                    <a:pt x="192" y="74"/>
                  </a:lnTo>
                  <a:lnTo>
                    <a:pt x="153" y="70"/>
                  </a:lnTo>
                  <a:lnTo>
                    <a:pt x="116" y="66"/>
                  </a:lnTo>
                  <a:lnTo>
                    <a:pt x="77" y="59"/>
                  </a:lnTo>
                  <a:lnTo>
                    <a:pt x="0" y="44"/>
                  </a:lnTo>
                  <a:lnTo>
                    <a:pt x="0" y="44"/>
                  </a:lnTo>
                  <a:lnTo>
                    <a:pt x="0" y="0"/>
                  </a:lnTo>
                  <a:lnTo>
                    <a:pt x="0" y="0"/>
                  </a:lnTo>
                  <a:close/>
                </a:path>
              </a:pathLst>
            </a:custGeom>
            <a:solidFill>
              <a:srgbClr val="DE624E"/>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20" name="Freeform 246"/>
            <p:cNvSpPr/>
            <p:nvPr/>
          </p:nvSpPr>
          <p:spPr bwMode="auto">
            <a:xfrm>
              <a:off x="3981464" y="2690463"/>
              <a:ext cx="421067" cy="70247"/>
            </a:xfrm>
            <a:custGeom>
              <a:avLst/>
              <a:gdLst/>
              <a:ahLst/>
              <a:cxnLst>
                <a:cxn ang="0">
                  <a:pos x="2" y="5"/>
                </a:cxn>
                <a:cxn ang="0">
                  <a:pos x="2" y="5"/>
                </a:cxn>
                <a:cxn ang="0">
                  <a:pos x="0" y="0"/>
                </a:cxn>
                <a:cxn ang="0">
                  <a:pos x="0" y="0"/>
                </a:cxn>
                <a:cxn ang="0">
                  <a:pos x="41" y="9"/>
                </a:cxn>
                <a:cxn ang="0">
                  <a:pos x="79" y="16"/>
                </a:cxn>
                <a:cxn ang="0">
                  <a:pos x="120" y="21"/>
                </a:cxn>
                <a:cxn ang="0">
                  <a:pos x="160" y="26"/>
                </a:cxn>
                <a:cxn ang="0">
                  <a:pos x="201" y="28"/>
                </a:cxn>
                <a:cxn ang="0">
                  <a:pos x="242" y="26"/>
                </a:cxn>
                <a:cxn ang="0">
                  <a:pos x="282" y="24"/>
                </a:cxn>
                <a:cxn ang="0">
                  <a:pos x="323" y="19"/>
                </a:cxn>
                <a:cxn ang="0">
                  <a:pos x="323" y="19"/>
                </a:cxn>
                <a:cxn ang="0">
                  <a:pos x="316" y="53"/>
                </a:cxn>
                <a:cxn ang="0">
                  <a:pos x="316" y="53"/>
                </a:cxn>
                <a:cxn ang="0">
                  <a:pos x="277" y="58"/>
                </a:cxn>
                <a:cxn ang="0">
                  <a:pos x="238" y="60"/>
                </a:cxn>
                <a:cxn ang="0">
                  <a:pos x="198" y="60"/>
                </a:cxn>
                <a:cxn ang="0">
                  <a:pos x="159" y="56"/>
                </a:cxn>
                <a:cxn ang="0">
                  <a:pos x="120" y="53"/>
                </a:cxn>
                <a:cxn ang="0">
                  <a:pos x="79" y="46"/>
                </a:cxn>
                <a:cxn ang="0">
                  <a:pos x="41" y="39"/>
                </a:cxn>
                <a:cxn ang="0">
                  <a:pos x="2" y="30"/>
                </a:cxn>
                <a:cxn ang="0">
                  <a:pos x="2" y="30"/>
                </a:cxn>
                <a:cxn ang="0">
                  <a:pos x="2" y="5"/>
                </a:cxn>
                <a:cxn ang="0">
                  <a:pos x="2" y="5"/>
                </a:cxn>
              </a:cxnLst>
              <a:rect l="0" t="0" r="r" b="b"/>
              <a:pathLst>
                <a:path w="323" h="60">
                  <a:moveTo>
                    <a:pt x="2" y="5"/>
                  </a:moveTo>
                  <a:lnTo>
                    <a:pt x="2" y="5"/>
                  </a:lnTo>
                  <a:lnTo>
                    <a:pt x="0" y="0"/>
                  </a:lnTo>
                  <a:lnTo>
                    <a:pt x="0" y="0"/>
                  </a:lnTo>
                  <a:lnTo>
                    <a:pt x="41" y="9"/>
                  </a:lnTo>
                  <a:lnTo>
                    <a:pt x="79" y="16"/>
                  </a:lnTo>
                  <a:lnTo>
                    <a:pt x="120" y="21"/>
                  </a:lnTo>
                  <a:lnTo>
                    <a:pt x="160" y="26"/>
                  </a:lnTo>
                  <a:lnTo>
                    <a:pt x="201" y="28"/>
                  </a:lnTo>
                  <a:lnTo>
                    <a:pt x="242" y="26"/>
                  </a:lnTo>
                  <a:lnTo>
                    <a:pt x="282" y="24"/>
                  </a:lnTo>
                  <a:lnTo>
                    <a:pt x="323" y="19"/>
                  </a:lnTo>
                  <a:lnTo>
                    <a:pt x="323" y="19"/>
                  </a:lnTo>
                  <a:lnTo>
                    <a:pt x="316" y="53"/>
                  </a:lnTo>
                  <a:lnTo>
                    <a:pt x="316" y="53"/>
                  </a:lnTo>
                  <a:lnTo>
                    <a:pt x="277" y="58"/>
                  </a:lnTo>
                  <a:lnTo>
                    <a:pt x="238" y="60"/>
                  </a:lnTo>
                  <a:lnTo>
                    <a:pt x="198" y="60"/>
                  </a:lnTo>
                  <a:lnTo>
                    <a:pt x="159" y="56"/>
                  </a:lnTo>
                  <a:lnTo>
                    <a:pt x="120" y="53"/>
                  </a:lnTo>
                  <a:lnTo>
                    <a:pt x="79" y="46"/>
                  </a:lnTo>
                  <a:lnTo>
                    <a:pt x="41" y="39"/>
                  </a:lnTo>
                  <a:lnTo>
                    <a:pt x="2" y="30"/>
                  </a:lnTo>
                  <a:lnTo>
                    <a:pt x="2" y="30"/>
                  </a:lnTo>
                  <a:lnTo>
                    <a:pt x="2" y="5"/>
                  </a:lnTo>
                  <a:lnTo>
                    <a:pt x="2" y="5"/>
                  </a:lnTo>
                  <a:close/>
                </a:path>
              </a:pathLst>
            </a:custGeom>
            <a:solidFill>
              <a:srgbClr val="DE624E"/>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21" name="Freeform 247"/>
            <p:cNvSpPr/>
            <p:nvPr/>
          </p:nvSpPr>
          <p:spPr bwMode="auto">
            <a:xfrm>
              <a:off x="4077931" y="2257272"/>
              <a:ext cx="289402" cy="381676"/>
            </a:xfrm>
            <a:custGeom>
              <a:avLst/>
              <a:gdLst/>
              <a:ahLst/>
              <a:cxnLst>
                <a:cxn ang="0">
                  <a:pos x="108" y="324"/>
                </a:cxn>
                <a:cxn ang="0">
                  <a:pos x="108" y="324"/>
                </a:cxn>
                <a:cxn ang="0">
                  <a:pos x="118" y="326"/>
                </a:cxn>
                <a:cxn ang="0">
                  <a:pos x="129" y="326"/>
                </a:cxn>
                <a:cxn ang="0">
                  <a:pos x="141" y="324"/>
                </a:cxn>
                <a:cxn ang="0">
                  <a:pos x="152" y="322"/>
                </a:cxn>
                <a:cxn ang="0">
                  <a:pos x="152" y="322"/>
                </a:cxn>
                <a:cxn ang="0">
                  <a:pos x="161" y="319"/>
                </a:cxn>
                <a:cxn ang="0">
                  <a:pos x="169" y="315"/>
                </a:cxn>
                <a:cxn ang="0">
                  <a:pos x="176" y="310"/>
                </a:cxn>
                <a:cxn ang="0">
                  <a:pos x="183" y="303"/>
                </a:cxn>
                <a:cxn ang="0">
                  <a:pos x="194" y="291"/>
                </a:cxn>
                <a:cxn ang="0">
                  <a:pos x="203" y="275"/>
                </a:cxn>
                <a:cxn ang="0">
                  <a:pos x="210" y="257"/>
                </a:cxn>
                <a:cxn ang="0">
                  <a:pos x="213" y="239"/>
                </a:cxn>
                <a:cxn ang="0">
                  <a:pos x="220" y="202"/>
                </a:cxn>
                <a:cxn ang="0">
                  <a:pos x="220" y="202"/>
                </a:cxn>
                <a:cxn ang="0">
                  <a:pos x="222" y="179"/>
                </a:cxn>
                <a:cxn ang="0">
                  <a:pos x="220" y="155"/>
                </a:cxn>
                <a:cxn ang="0">
                  <a:pos x="217" y="130"/>
                </a:cxn>
                <a:cxn ang="0">
                  <a:pos x="212" y="105"/>
                </a:cxn>
                <a:cxn ang="0">
                  <a:pos x="203" y="83"/>
                </a:cxn>
                <a:cxn ang="0">
                  <a:pos x="190" y="61"/>
                </a:cxn>
                <a:cxn ang="0">
                  <a:pos x="178" y="40"/>
                </a:cxn>
                <a:cxn ang="0">
                  <a:pos x="161" y="24"/>
                </a:cxn>
                <a:cxn ang="0">
                  <a:pos x="161" y="24"/>
                </a:cxn>
                <a:cxn ang="0">
                  <a:pos x="152" y="16"/>
                </a:cxn>
                <a:cxn ang="0">
                  <a:pos x="141" y="10"/>
                </a:cxn>
                <a:cxn ang="0">
                  <a:pos x="131" y="5"/>
                </a:cxn>
                <a:cxn ang="0">
                  <a:pos x="120" y="2"/>
                </a:cxn>
                <a:cxn ang="0">
                  <a:pos x="109" y="0"/>
                </a:cxn>
                <a:cxn ang="0">
                  <a:pos x="99" y="0"/>
                </a:cxn>
                <a:cxn ang="0">
                  <a:pos x="88" y="0"/>
                </a:cxn>
                <a:cxn ang="0">
                  <a:pos x="78" y="3"/>
                </a:cxn>
                <a:cxn ang="0">
                  <a:pos x="69" y="5"/>
                </a:cxn>
                <a:cxn ang="0">
                  <a:pos x="58" y="10"/>
                </a:cxn>
                <a:cxn ang="0">
                  <a:pos x="49" y="16"/>
                </a:cxn>
                <a:cxn ang="0">
                  <a:pos x="41" y="23"/>
                </a:cxn>
                <a:cxn ang="0">
                  <a:pos x="32" y="30"/>
                </a:cxn>
                <a:cxn ang="0">
                  <a:pos x="25" y="39"/>
                </a:cxn>
                <a:cxn ang="0">
                  <a:pos x="18" y="49"/>
                </a:cxn>
                <a:cxn ang="0">
                  <a:pos x="12" y="60"/>
                </a:cxn>
                <a:cxn ang="0">
                  <a:pos x="12" y="60"/>
                </a:cxn>
                <a:cxn ang="0">
                  <a:pos x="9" y="72"/>
                </a:cxn>
                <a:cxn ang="0">
                  <a:pos x="4" y="84"/>
                </a:cxn>
                <a:cxn ang="0">
                  <a:pos x="2" y="97"/>
                </a:cxn>
                <a:cxn ang="0">
                  <a:pos x="0" y="111"/>
                </a:cxn>
                <a:cxn ang="0">
                  <a:pos x="0" y="139"/>
                </a:cxn>
                <a:cxn ang="0">
                  <a:pos x="4" y="167"/>
                </a:cxn>
                <a:cxn ang="0">
                  <a:pos x="9" y="194"/>
                </a:cxn>
                <a:cxn ang="0">
                  <a:pos x="18" y="222"/>
                </a:cxn>
                <a:cxn ang="0">
                  <a:pos x="28" y="246"/>
                </a:cxn>
                <a:cxn ang="0">
                  <a:pos x="39" y="269"/>
                </a:cxn>
                <a:cxn ang="0">
                  <a:pos x="39" y="269"/>
                </a:cxn>
                <a:cxn ang="0">
                  <a:pos x="46" y="280"/>
                </a:cxn>
                <a:cxn ang="0">
                  <a:pos x="53" y="289"/>
                </a:cxn>
                <a:cxn ang="0">
                  <a:pos x="60" y="296"/>
                </a:cxn>
                <a:cxn ang="0">
                  <a:pos x="69" y="303"/>
                </a:cxn>
                <a:cxn ang="0">
                  <a:pos x="78" y="310"/>
                </a:cxn>
                <a:cxn ang="0">
                  <a:pos x="86" y="315"/>
                </a:cxn>
                <a:cxn ang="0">
                  <a:pos x="97" y="320"/>
                </a:cxn>
                <a:cxn ang="0">
                  <a:pos x="108" y="324"/>
                </a:cxn>
                <a:cxn ang="0">
                  <a:pos x="108" y="324"/>
                </a:cxn>
              </a:cxnLst>
              <a:rect l="0" t="0" r="r" b="b"/>
              <a:pathLst>
                <a:path w="222" h="326">
                  <a:moveTo>
                    <a:pt x="108" y="324"/>
                  </a:moveTo>
                  <a:lnTo>
                    <a:pt x="108" y="324"/>
                  </a:lnTo>
                  <a:lnTo>
                    <a:pt x="118" y="326"/>
                  </a:lnTo>
                  <a:lnTo>
                    <a:pt x="129" y="326"/>
                  </a:lnTo>
                  <a:lnTo>
                    <a:pt x="141" y="324"/>
                  </a:lnTo>
                  <a:lnTo>
                    <a:pt x="152" y="322"/>
                  </a:lnTo>
                  <a:lnTo>
                    <a:pt x="152" y="322"/>
                  </a:lnTo>
                  <a:lnTo>
                    <a:pt x="161" y="319"/>
                  </a:lnTo>
                  <a:lnTo>
                    <a:pt x="169" y="315"/>
                  </a:lnTo>
                  <a:lnTo>
                    <a:pt x="176" y="310"/>
                  </a:lnTo>
                  <a:lnTo>
                    <a:pt x="183" y="303"/>
                  </a:lnTo>
                  <a:lnTo>
                    <a:pt x="194" y="291"/>
                  </a:lnTo>
                  <a:lnTo>
                    <a:pt x="203" y="275"/>
                  </a:lnTo>
                  <a:lnTo>
                    <a:pt x="210" y="257"/>
                  </a:lnTo>
                  <a:lnTo>
                    <a:pt x="213" y="239"/>
                  </a:lnTo>
                  <a:lnTo>
                    <a:pt x="220" y="202"/>
                  </a:lnTo>
                  <a:lnTo>
                    <a:pt x="220" y="202"/>
                  </a:lnTo>
                  <a:lnTo>
                    <a:pt x="222" y="179"/>
                  </a:lnTo>
                  <a:lnTo>
                    <a:pt x="220" y="155"/>
                  </a:lnTo>
                  <a:lnTo>
                    <a:pt x="217" y="130"/>
                  </a:lnTo>
                  <a:lnTo>
                    <a:pt x="212" y="105"/>
                  </a:lnTo>
                  <a:lnTo>
                    <a:pt x="203" y="83"/>
                  </a:lnTo>
                  <a:lnTo>
                    <a:pt x="190" y="61"/>
                  </a:lnTo>
                  <a:lnTo>
                    <a:pt x="178" y="40"/>
                  </a:lnTo>
                  <a:lnTo>
                    <a:pt x="161" y="24"/>
                  </a:lnTo>
                  <a:lnTo>
                    <a:pt x="161" y="24"/>
                  </a:lnTo>
                  <a:lnTo>
                    <a:pt x="152" y="16"/>
                  </a:lnTo>
                  <a:lnTo>
                    <a:pt x="141" y="10"/>
                  </a:lnTo>
                  <a:lnTo>
                    <a:pt x="131" y="5"/>
                  </a:lnTo>
                  <a:lnTo>
                    <a:pt x="120" y="2"/>
                  </a:lnTo>
                  <a:lnTo>
                    <a:pt x="109" y="0"/>
                  </a:lnTo>
                  <a:lnTo>
                    <a:pt x="99" y="0"/>
                  </a:lnTo>
                  <a:lnTo>
                    <a:pt x="88" y="0"/>
                  </a:lnTo>
                  <a:lnTo>
                    <a:pt x="78" y="3"/>
                  </a:lnTo>
                  <a:lnTo>
                    <a:pt x="69" y="5"/>
                  </a:lnTo>
                  <a:lnTo>
                    <a:pt x="58" y="10"/>
                  </a:lnTo>
                  <a:lnTo>
                    <a:pt x="49" y="16"/>
                  </a:lnTo>
                  <a:lnTo>
                    <a:pt x="41" y="23"/>
                  </a:lnTo>
                  <a:lnTo>
                    <a:pt x="32" y="30"/>
                  </a:lnTo>
                  <a:lnTo>
                    <a:pt x="25" y="39"/>
                  </a:lnTo>
                  <a:lnTo>
                    <a:pt x="18" y="49"/>
                  </a:lnTo>
                  <a:lnTo>
                    <a:pt x="12" y="60"/>
                  </a:lnTo>
                  <a:lnTo>
                    <a:pt x="12" y="60"/>
                  </a:lnTo>
                  <a:lnTo>
                    <a:pt x="9" y="72"/>
                  </a:lnTo>
                  <a:lnTo>
                    <a:pt x="4" y="84"/>
                  </a:lnTo>
                  <a:lnTo>
                    <a:pt x="2" y="97"/>
                  </a:lnTo>
                  <a:lnTo>
                    <a:pt x="0" y="111"/>
                  </a:lnTo>
                  <a:lnTo>
                    <a:pt x="0" y="139"/>
                  </a:lnTo>
                  <a:lnTo>
                    <a:pt x="4" y="167"/>
                  </a:lnTo>
                  <a:lnTo>
                    <a:pt x="9" y="194"/>
                  </a:lnTo>
                  <a:lnTo>
                    <a:pt x="18" y="222"/>
                  </a:lnTo>
                  <a:lnTo>
                    <a:pt x="28" y="246"/>
                  </a:lnTo>
                  <a:lnTo>
                    <a:pt x="39" y="269"/>
                  </a:lnTo>
                  <a:lnTo>
                    <a:pt x="39" y="269"/>
                  </a:lnTo>
                  <a:lnTo>
                    <a:pt x="46" y="280"/>
                  </a:lnTo>
                  <a:lnTo>
                    <a:pt x="53" y="289"/>
                  </a:lnTo>
                  <a:lnTo>
                    <a:pt x="60" y="296"/>
                  </a:lnTo>
                  <a:lnTo>
                    <a:pt x="69" y="303"/>
                  </a:lnTo>
                  <a:lnTo>
                    <a:pt x="78" y="310"/>
                  </a:lnTo>
                  <a:lnTo>
                    <a:pt x="86" y="315"/>
                  </a:lnTo>
                  <a:lnTo>
                    <a:pt x="97" y="320"/>
                  </a:lnTo>
                  <a:lnTo>
                    <a:pt x="108" y="324"/>
                  </a:lnTo>
                  <a:lnTo>
                    <a:pt x="108" y="324"/>
                  </a:lnTo>
                  <a:close/>
                </a:path>
              </a:pathLst>
            </a:custGeom>
            <a:solidFill>
              <a:srgbClr val="E8E1D7"/>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22" name="Freeform 248"/>
            <p:cNvSpPr/>
            <p:nvPr/>
          </p:nvSpPr>
          <p:spPr bwMode="auto">
            <a:xfrm>
              <a:off x="4114432" y="2387230"/>
              <a:ext cx="18251" cy="18733"/>
            </a:xfrm>
            <a:custGeom>
              <a:avLst/>
              <a:gdLst/>
              <a:ahLst/>
              <a:cxnLst>
                <a:cxn ang="0">
                  <a:pos x="9" y="16"/>
                </a:cxn>
                <a:cxn ang="0">
                  <a:pos x="9" y="16"/>
                </a:cxn>
                <a:cxn ang="0">
                  <a:pos x="13" y="12"/>
                </a:cxn>
                <a:cxn ang="0">
                  <a:pos x="14" y="9"/>
                </a:cxn>
                <a:cxn ang="0">
                  <a:pos x="14" y="9"/>
                </a:cxn>
                <a:cxn ang="0">
                  <a:pos x="13" y="3"/>
                </a:cxn>
                <a:cxn ang="0">
                  <a:pos x="11" y="2"/>
                </a:cxn>
                <a:cxn ang="0">
                  <a:pos x="9" y="0"/>
                </a:cxn>
                <a:cxn ang="0">
                  <a:pos x="6" y="0"/>
                </a:cxn>
                <a:cxn ang="0">
                  <a:pos x="4" y="2"/>
                </a:cxn>
                <a:cxn ang="0">
                  <a:pos x="2" y="5"/>
                </a:cxn>
                <a:cxn ang="0">
                  <a:pos x="0" y="9"/>
                </a:cxn>
                <a:cxn ang="0">
                  <a:pos x="2" y="12"/>
                </a:cxn>
                <a:cxn ang="0">
                  <a:pos x="2" y="12"/>
                </a:cxn>
                <a:cxn ang="0">
                  <a:pos x="4" y="14"/>
                </a:cxn>
                <a:cxn ang="0">
                  <a:pos x="6" y="16"/>
                </a:cxn>
                <a:cxn ang="0">
                  <a:pos x="9" y="16"/>
                </a:cxn>
                <a:cxn ang="0">
                  <a:pos x="9" y="16"/>
                </a:cxn>
              </a:cxnLst>
              <a:rect l="0" t="0" r="r" b="b"/>
              <a:pathLst>
                <a:path w="14" h="16">
                  <a:moveTo>
                    <a:pt x="9" y="16"/>
                  </a:moveTo>
                  <a:lnTo>
                    <a:pt x="9" y="16"/>
                  </a:lnTo>
                  <a:lnTo>
                    <a:pt x="13" y="12"/>
                  </a:lnTo>
                  <a:lnTo>
                    <a:pt x="14" y="9"/>
                  </a:lnTo>
                  <a:lnTo>
                    <a:pt x="14" y="9"/>
                  </a:lnTo>
                  <a:lnTo>
                    <a:pt x="13" y="3"/>
                  </a:lnTo>
                  <a:lnTo>
                    <a:pt x="11" y="2"/>
                  </a:lnTo>
                  <a:lnTo>
                    <a:pt x="9" y="0"/>
                  </a:lnTo>
                  <a:lnTo>
                    <a:pt x="6" y="0"/>
                  </a:lnTo>
                  <a:lnTo>
                    <a:pt x="4" y="2"/>
                  </a:lnTo>
                  <a:lnTo>
                    <a:pt x="2" y="5"/>
                  </a:lnTo>
                  <a:lnTo>
                    <a:pt x="0" y="9"/>
                  </a:lnTo>
                  <a:lnTo>
                    <a:pt x="2" y="12"/>
                  </a:lnTo>
                  <a:lnTo>
                    <a:pt x="2" y="12"/>
                  </a:lnTo>
                  <a:lnTo>
                    <a:pt x="4" y="14"/>
                  </a:lnTo>
                  <a:lnTo>
                    <a:pt x="6" y="16"/>
                  </a:lnTo>
                  <a:lnTo>
                    <a:pt x="9" y="16"/>
                  </a:lnTo>
                  <a:lnTo>
                    <a:pt x="9" y="16"/>
                  </a:lnTo>
                  <a:close/>
                </a:path>
              </a:pathLst>
            </a:custGeom>
            <a:solidFill>
              <a:srgbClr val="6F3F4E"/>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23" name="Freeform 249"/>
            <p:cNvSpPr/>
            <p:nvPr/>
          </p:nvSpPr>
          <p:spPr bwMode="auto">
            <a:xfrm>
              <a:off x="4309974" y="2354448"/>
              <a:ext cx="15643" cy="17562"/>
            </a:xfrm>
            <a:custGeom>
              <a:avLst/>
              <a:gdLst/>
              <a:ahLst/>
              <a:cxnLst>
                <a:cxn ang="0">
                  <a:pos x="9" y="15"/>
                </a:cxn>
                <a:cxn ang="0">
                  <a:pos x="9" y="15"/>
                </a:cxn>
                <a:cxn ang="0">
                  <a:pos x="11" y="12"/>
                </a:cxn>
                <a:cxn ang="0">
                  <a:pos x="12" y="8"/>
                </a:cxn>
                <a:cxn ang="0">
                  <a:pos x="12" y="8"/>
                </a:cxn>
                <a:cxn ang="0">
                  <a:pos x="12" y="3"/>
                </a:cxn>
                <a:cxn ang="0">
                  <a:pos x="11" y="1"/>
                </a:cxn>
                <a:cxn ang="0">
                  <a:pos x="7" y="0"/>
                </a:cxn>
                <a:cxn ang="0">
                  <a:pos x="5" y="0"/>
                </a:cxn>
                <a:cxn ang="0">
                  <a:pos x="2" y="1"/>
                </a:cxn>
                <a:cxn ang="0">
                  <a:pos x="0" y="5"/>
                </a:cxn>
                <a:cxn ang="0">
                  <a:pos x="0" y="8"/>
                </a:cxn>
                <a:cxn ang="0">
                  <a:pos x="0" y="12"/>
                </a:cxn>
                <a:cxn ang="0">
                  <a:pos x="0" y="12"/>
                </a:cxn>
                <a:cxn ang="0">
                  <a:pos x="2" y="14"/>
                </a:cxn>
                <a:cxn ang="0">
                  <a:pos x="4" y="15"/>
                </a:cxn>
                <a:cxn ang="0">
                  <a:pos x="9" y="15"/>
                </a:cxn>
                <a:cxn ang="0">
                  <a:pos x="9" y="15"/>
                </a:cxn>
              </a:cxnLst>
              <a:rect l="0" t="0" r="r" b="b"/>
              <a:pathLst>
                <a:path w="12" h="15">
                  <a:moveTo>
                    <a:pt x="9" y="15"/>
                  </a:moveTo>
                  <a:lnTo>
                    <a:pt x="9" y="15"/>
                  </a:lnTo>
                  <a:lnTo>
                    <a:pt x="11" y="12"/>
                  </a:lnTo>
                  <a:lnTo>
                    <a:pt x="12" y="8"/>
                  </a:lnTo>
                  <a:lnTo>
                    <a:pt x="12" y="8"/>
                  </a:lnTo>
                  <a:lnTo>
                    <a:pt x="12" y="3"/>
                  </a:lnTo>
                  <a:lnTo>
                    <a:pt x="11" y="1"/>
                  </a:lnTo>
                  <a:lnTo>
                    <a:pt x="7" y="0"/>
                  </a:lnTo>
                  <a:lnTo>
                    <a:pt x="5" y="0"/>
                  </a:lnTo>
                  <a:lnTo>
                    <a:pt x="2" y="1"/>
                  </a:lnTo>
                  <a:lnTo>
                    <a:pt x="0" y="5"/>
                  </a:lnTo>
                  <a:lnTo>
                    <a:pt x="0" y="8"/>
                  </a:lnTo>
                  <a:lnTo>
                    <a:pt x="0" y="12"/>
                  </a:lnTo>
                  <a:lnTo>
                    <a:pt x="0" y="12"/>
                  </a:lnTo>
                  <a:lnTo>
                    <a:pt x="2" y="14"/>
                  </a:lnTo>
                  <a:lnTo>
                    <a:pt x="4" y="15"/>
                  </a:lnTo>
                  <a:lnTo>
                    <a:pt x="9" y="15"/>
                  </a:lnTo>
                  <a:lnTo>
                    <a:pt x="9" y="15"/>
                  </a:lnTo>
                  <a:close/>
                </a:path>
              </a:pathLst>
            </a:custGeom>
            <a:solidFill>
              <a:srgbClr val="6F3F4E"/>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24" name="Freeform 250"/>
            <p:cNvSpPr/>
            <p:nvPr/>
          </p:nvSpPr>
          <p:spPr bwMode="auto">
            <a:xfrm>
              <a:off x="4225239" y="2363814"/>
              <a:ext cx="41716" cy="112395"/>
            </a:xfrm>
            <a:custGeom>
              <a:avLst/>
              <a:gdLst/>
              <a:ahLst/>
              <a:cxnLst>
                <a:cxn ang="0">
                  <a:pos x="28" y="62"/>
                </a:cxn>
                <a:cxn ang="0">
                  <a:pos x="28" y="62"/>
                </a:cxn>
                <a:cxn ang="0">
                  <a:pos x="32" y="74"/>
                </a:cxn>
                <a:cxn ang="0">
                  <a:pos x="32" y="81"/>
                </a:cxn>
                <a:cxn ang="0">
                  <a:pos x="30" y="87"/>
                </a:cxn>
                <a:cxn ang="0">
                  <a:pos x="30" y="87"/>
                </a:cxn>
                <a:cxn ang="0">
                  <a:pos x="26" y="92"/>
                </a:cxn>
                <a:cxn ang="0">
                  <a:pos x="21" y="94"/>
                </a:cxn>
                <a:cxn ang="0">
                  <a:pos x="14" y="96"/>
                </a:cxn>
                <a:cxn ang="0">
                  <a:pos x="9" y="94"/>
                </a:cxn>
                <a:cxn ang="0">
                  <a:pos x="9" y="94"/>
                </a:cxn>
                <a:cxn ang="0">
                  <a:pos x="5" y="90"/>
                </a:cxn>
                <a:cxn ang="0">
                  <a:pos x="3" y="85"/>
                </a:cxn>
                <a:cxn ang="0">
                  <a:pos x="3" y="71"/>
                </a:cxn>
                <a:cxn ang="0">
                  <a:pos x="3" y="44"/>
                </a:cxn>
                <a:cxn ang="0">
                  <a:pos x="3" y="44"/>
                </a:cxn>
                <a:cxn ang="0">
                  <a:pos x="0" y="25"/>
                </a:cxn>
                <a:cxn ang="0">
                  <a:pos x="0" y="14"/>
                </a:cxn>
                <a:cxn ang="0">
                  <a:pos x="2" y="9"/>
                </a:cxn>
                <a:cxn ang="0">
                  <a:pos x="3" y="6"/>
                </a:cxn>
                <a:cxn ang="0">
                  <a:pos x="3" y="6"/>
                </a:cxn>
                <a:cxn ang="0">
                  <a:pos x="7" y="2"/>
                </a:cxn>
                <a:cxn ang="0">
                  <a:pos x="9" y="0"/>
                </a:cxn>
                <a:cxn ang="0">
                  <a:pos x="12" y="2"/>
                </a:cxn>
                <a:cxn ang="0">
                  <a:pos x="14" y="4"/>
                </a:cxn>
                <a:cxn ang="0">
                  <a:pos x="18" y="11"/>
                </a:cxn>
                <a:cxn ang="0">
                  <a:pos x="21" y="22"/>
                </a:cxn>
                <a:cxn ang="0">
                  <a:pos x="26" y="46"/>
                </a:cxn>
                <a:cxn ang="0">
                  <a:pos x="28" y="62"/>
                </a:cxn>
                <a:cxn ang="0">
                  <a:pos x="28" y="62"/>
                </a:cxn>
              </a:cxnLst>
              <a:rect l="0" t="0" r="r" b="b"/>
              <a:pathLst>
                <a:path w="32" h="96">
                  <a:moveTo>
                    <a:pt x="28" y="62"/>
                  </a:moveTo>
                  <a:lnTo>
                    <a:pt x="28" y="62"/>
                  </a:lnTo>
                  <a:lnTo>
                    <a:pt x="32" y="74"/>
                  </a:lnTo>
                  <a:lnTo>
                    <a:pt x="32" y="81"/>
                  </a:lnTo>
                  <a:lnTo>
                    <a:pt x="30" y="87"/>
                  </a:lnTo>
                  <a:lnTo>
                    <a:pt x="30" y="87"/>
                  </a:lnTo>
                  <a:lnTo>
                    <a:pt x="26" y="92"/>
                  </a:lnTo>
                  <a:lnTo>
                    <a:pt x="21" y="94"/>
                  </a:lnTo>
                  <a:lnTo>
                    <a:pt x="14" y="96"/>
                  </a:lnTo>
                  <a:lnTo>
                    <a:pt x="9" y="94"/>
                  </a:lnTo>
                  <a:lnTo>
                    <a:pt x="9" y="94"/>
                  </a:lnTo>
                  <a:lnTo>
                    <a:pt x="5" y="90"/>
                  </a:lnTo>
                  <a:lnTo>
                    <a:pt x="3" y="85"/>
                  </a:lnTo>
                  <a:lnTo>
                    <a:pt x="3" y="71"/>
                  </a:lnTo>
                  <a:lnTo>
                    <a:pt x="3" y="44"/>
                  </a:lnTo>
                  <a:lnTo>
                    <a:pt x="3" y="44"/>
                  </a:lnTo>
                  <a:lnTo>
                    <a:pt x="0" y="25"/>
                  </a:lnTo>
                  <a:lnTo>
                    <a:pt x="0" y="14"/>
                  </a:lnTo>
                  <a:lnTo>
                    <a:pt x="2" y="9"/>
                  </a:lnTo>
                  <a:lnTo>
                    <a:pt x="3" y="6"/>
                  </a:lnTo>
                  <a:lnTo>
                    <a:pt x="3" y="6"/>
                  </a:lnTo>
                  <a:lnTo>
                    <a:pt x="7" y="2"/>
                  </a:lnTo>
                  <a:lnTo>
                    <a:pt x="9" y="0"/>
                  </a:lnTo>
                  <a:lnTo>
                    <a:pt x="12" y="2"/>
                  </a:lnTo>
                  <a:lnTo>
                    <a:pt x="14" y="4"/>
                  </a:lnTo>
                  <a:lnTo>
                    <a:pt x="18" y="11"/>
                  </a:lnTo>
                  <a:lnTo>
                    <a:pt x="21" y="22"/>
                  </a:lnTo>
                  <a:lnTo>
                    <a:pt x="26" y="46"/>
                  </a:lnTo>
                  <a:lnTo>
                    <a:pt x="28" y="62"/>
                  </a:lnTo>
                  <a:lnTo>
                    <a:pt x="28" y="62"/>
                  </a:lnTo>
                  <a:close/>
                </a:path>
              </a:pathLst>
            </a:custGeom>
            <a:solidFill>
              <a:srgbClr val="DE624E"/>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25" name="Freeform 251"/>
            <p:cNvSpPr/>
            <p:nvPr/>
          </p:nvSpPr>
          <p:spPr bwMode="auto">
            <a:xfrm>
              <a:off x="4174398" y="2441086"/>
              <a:ext cx="147309" cy="76101"/>
            </a:xfrm>
            <a:custGeom>
              <a:avLst/>
              <a:gdLst/>
              <a:ahLst/>
              <a:cxnLst>
                <a:cxn ang="0">
                  <a:pos x="109" y="0"/>
                </a:cxn>
                <a:cxn ang="0">
                  <a:pos x="109" y="0"/>
                </a:cxn>
                <a:cxn ang="0">
                  <a:pos x="109" y="14"/>
                </a:cxn>
                <a:cxn ang="0">
                  <a:pos x="106" y="24"/>
                </a:cxn>
                <a:cxn ang="0">
                  <a:pos x="102" y="35"/>
                </a:cxn>
                <a:cxn ang="0">
                  <a:pos x="95" y="44"/>
                </a:cxn>
                <a:cxn ang="0">
                  <a:pos x="87" y="51"/>
                </a:cxn>
                <a:cxn ang="0">
                  <a:pos x="78" y="56"/>
                </a:cxn>
                <a:cxn ang="0">
                  <a:pos x="69" y="59"/>
                </a:cxn>
                <a:cxn ang="0">
                  <a:pos x="58" y="61"/>
                </a:cxn>
                <a:cxn ang="0">
                  <a:pos x="58" y="61"/>
                </a:cxn>
                <a:cxn ang="0">
                  <a:pos x="50" y="63"/>
                </a:cxn>
                <a:cxn ang="0">
                  <a:pos x="41" y="61"/>
                </a:cxn>
                <a:cxn ang="0">
                  <a:pos x="32" y="59"/>
                </a:cxn>
                <a:cxn ang="0">
                  <a:pos x="25" y="54"/>
                </a:cxn>
                <a:cxn ang="0">
                  <a:pos x="18" y="49"/>
                </a:cxn>
                <a:cxn ang="0">
                  <a:pos x="11" y="42"/>
                </a:cxn>
                <a:cxn ang="0">
                  <a:pos x="5" y="31"/>
                </a:cxn>
                <a:cxn ang="0">
                  <a:pos x="4" y="19"/>
                </a:cxn>
                <a:cxn ang="0">
                  <a:pos x="0" y="19"/>
                </a:cxn>
                <a:cxn ang="0">
                  <a:pos x="0" y="19"/>
                </a:cxn>
                <a:cxn ang="0">
                  <a:pos x="4" y="31"/>
                </a:cxn>
                <a:cxn ang="0">
                  <a:pos x="7" y="42"/>
                </a:cxn>
                <a:cxn ang="0">
                  <a:pos x="14" y="51"/>
                </a:cxn>
                <a:cxn ang="0">
                  <a:pos x="21" y="56"/>
                </a:cxn>
                <a:cxn ang="0">
                  <a:pos x="30" y="61"/>
                </a:cxn>
                <a:cxn ang="0">
                  <a:pos x="39" y="65"/>
                </a:cxn>
                <a:cxn ang="0">
                  <a:pos x="50" y="65"/>
                </a:cxn>
                <a:cxn ang="0">
                  <a:pos x="58" y="65"/>
                </a:cxn>
                <a:cxn ang="0">
                  <a:pos x="58" y="65"/>
                </a:cxn>
                <a:cxn ang="0">
                  <a:pos x="69" y="63"/>
                </a:cxn>
                <a:cxn ang="0">
                  <a:pos x="79" y="58"/>
                </a:cxn>
                <a:cxn ang="0">
                  <a:pos x="90" y="52"/>
                </a:cxn>
                <a:cxn ang="0">
                  <a:pos x="97" y="45"/>
                </a:cxn>
                <a:cxn ang="0">
                  <a:pos x="104" y="37"/>
                </a:cxn>
                <a:cxn ang="0">
                  <a:pos x="109" y="26"/>
                </a:cxn>
                <a:cxn ang="0">
                  <a:pos x="113" y="14"/>
                </a:cxn>
                <a:cxn ang="0">
                  <a:pos x="113" y="0"/>
                </a:cxn>
                <a:cxn ang="0">
                  <a:pos x="109" y="0"/>
                </a:cxn>
              </a:cxnLst>
              <a:rect l="0" t="0" r="r" b="b"/>
              <a:pathLst>
                <a:path w="113" h="65">
                  <a:moveTo>
                    <a:pt x="109" y="0"/>
                  </a:moveTo>
                  <a:lnTo>
                    <a:pt x="109" y="0"/>
                  </a:lnTo>
                  <a:lnTo>
                    <a:pt x="109" y="14"/>
                  </a:lnTo>
                  <a:lnTo>
                    <a:pt x="106" y="24"/>
                  </a:lnTo>
                  <a:lnTo>
                    <a:pt x="102" y="35"/>
                  </a:lnTo>
                  <a:lnTo>
                    <a:pt x="95" y="44"/>
                  </a:lnTo>
                  <a:lnTo>
                    <a:pt x="87" y="51"/>
                  </a:lnTo>
                  <a:lnTo>
                    <a:pt x="78" y="56"/>
                  </a:lnTo>
                  <a:lnTo>
                    <a:pt x="69" y="59"/>
                  </a:lnTo>
                  <a:lnTo>
                    <a:pt x="58" y="61"/>
                  </a:lnTo>
                  <a:lnTo>
                    <a:pt x="58" y="61"/>
                  </a:lnTo>
                  <a:lnTo>
                    <a:pt x="50" y="63"/>
                  </a:lnTo>
                  <a:lnTo>
                    <a:pt x="41" y="61"/>
                  </a:lnTo>
                  <a:lnTo>
                    <a:pt x="32" y="59"/>
                  </a:lnTo>
                  <a:lnTo>
                    <a:pt x="25" y="54"/>
                  </a:lnTo>
                  <a:lnTo>
                    <a:pt x="18" y="49"/>
                  </a:lnTo>
                  <a:lnTo>
                    <a:pt x="11" y="42"/>
                  </a:lnTo>
                  <a:lnTo>
                    <a:pt x="5" y="31"/>
                  </a:lnTo>
                  <a:lnTo>
                    <a:pt x="4" y="19"/>
                  </a:lnTo>
                  <a:lnTo>
                    <a:pt x="0" y="19"/>
                  </a:lnTo>
                  <a:lnTo>
                    <a:pt x="0" y="19"/>
                  </a:lnTo>
                  <a:lnTo>
                    <a:pt x="4" y="31"/>
                  </a:lnTo>
                  <a:lnTo>
                    <a:pt x="7" y="42"/>
                  </a:lnTo>
                  <a:lnTo>
                    <a:pt x="14" y="51"/>
                  </a:lnTo>
                  <a:lnTo>
                    <a:pt x="21" y="56"/>
                  </a:lnTo>
                  <a:lnTo>
                    <a:pt x="30" y="61"/>
                  </a:lnTo>
                  <a:lnTo>
                    <a:pt x="39" y="65"/>
                  </a:lnTo>
                  <a:lnTo>
                    <a:pt x="50" y="65"/>
                  </a:lnTo>
                  <a:lnTo>
                    <a:pt x="58" y="65"/>
                  </a:lnTo>
                  <a:lnTo>
                    <a:pt x="58" y="65"/>
                  </a:lnTo>
                  <a:lnTo>
                    <a:pt x="69" y="63"/>
                  </a:lnTo>
                  <a:lnTo>
                    <a:pt x="79" y="58"/>
                  </a:lnTo>
                  <a:lnTo>
                    <a:pt x="90" y="52"/>
                  </a:lnTo>
                  <a:lnTo>
                    <a:pt x="97" y="45"/>
                  </a:lnTo>
                  <a:lnTo>
                    <a:pt x="104" y="37"/>
                  </a:lnTo>
                  <a:lnTo>
                    <a:pt x="109" y="26"/>
                  </a:lnTo>
                  <a:lnTo>
                    <a:pt x="113" y="14"/>
                  </a:lnTo>
                  <a:lnTo>
                    <a:pt x="113" y="0"/>
                  </a:lnTo>
                  <a:lnTo>
                    <a:pt x="109" y="0"/>
                  </a:lnTo>
                  <a:close/>
                </a:path>
              </a:pathLst>
            </a:custGeom>
            <a:solidFill>
              <a:srgbClr val="6F3F4E"/>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26" name="Freeform 252"/>
            <p:cNvSpPr/>
            <p:nvPr/>
          </p:nvSpPr>
          <p:spPr bwMode="auto">
            <a:xfrm>
              <a:off x="4412959" y="0"/>
              <a:ext cx="122540" cy="3178680"/>
            </a:xfrm>
            <a:custGeom>
              <a:avLst/>
              <a:gdLst/>
              <a:ahLst/>
              <a:cxnLst>
                <a:cxn ang="0">
                  <a:pos x="0" y="0"/>
                </a:cxn>
                <a:cxn ang="0">
                  <a:pos x="0" y="2703"/>
                </a:cxn>
                <a:cxn ang="0">
                  <a:pos x="0" y="2703"/>
                </a:cxn>
                <a:cxn ang="0">
                  <a:pos x="0" y="2708"/>
                </a:cxn>
                <a:cxn ang="0">
                  <a:pos x="4" y="2712"/>
                </a:cxn>
                <a:cxn ang="0">
                  <a:pos x="7" y="2714"/>
                </a:cxn>
                <a:cxn ang="0">
                  <a:pos x="13" y="2715"/>
                </a:cxn>
                <a:cxn ang="0">
                  <a:pos x="81" y="2715"/>
                </a:cxn>
                <a:cxn ang="0">
                  <a:pos x="81" y="2715"/>
                </a:cxn>
                <a:cxn ang="0">
                  <a:pos x="87" y="2714"/>
                </a:cxn>
                <a:cxn ang="0">
                  <a:pos x="90" y="2712"/>
                </a:cxn>
                <a:cxn ang="0">
                  <a:pos x="94" y="2708"/>
                </a:cxn>
                <a:cxn ang="0">
                  <a:pos x="94" y="2703"/>
                </a:cxn>
                <a:cxn ang="0">
                  <a:pos x="94" y="0"/>
                </a:cxn>
                <a:cxn ang="0">
                  <a:pos x="0" y="0"/>
                </a:cxn>
              </a:cxnLst>
              <a:rect l="0" t="0" r="r" b="b"/>
              <a:pathLst>
                <a:path w="94" h="2715">
                  <a:moveTo>
                    <a:pt x="0" y="0"/>
                  </a:moveTo>
                  <a:lnTo>
                    <a:pt x="0" y="2703"/>
                  </a:lnTo>
                  <a:lnTo>
                    <a:pt x="0" y="2703"/>
                  </a:lnTo>
                  <a:lnTo>
                    <a:pt x="0" y="2708"/>
                  </a:lnTo>
                  <a:lnTo>
                    <a:pt x="4" y="2712"/>
                  </a:lnTo>
                  <a:lnTo>
                    <a:pt x="7" y="2714"/>
                  </a:lnTo>
                  <a:lnTo>
                    <a:pt x="13" y="2715"/>
                  </a:lnTo>
                  <a:lnTo>
                    <a:pt x="81" y="2715"/>
                  </a:lnTo>
                  <a:lnTo>
                    <a:pt x="81" y="2715"/>
                  </a:lnTo>
                  <a:lnTo>
                    <a:pt x="87" y="2714"/>
                  </a:lnTo>
                  <a:lnTo>
                    <a:pt x="90" y="2712"/>
                  </a:lnTo>
                  <a:lnTo>
                    <a:pt x="94" y="2708"/>
                  </a:lnTo>
                  <a:lnTo>
                    <a:pt x="94" y="2703"/>
                  </a:lnTo>
                  <a:lnTo>
                    <a:pt x="94" y="0"/>
                  </a:lnTo>
                  <a:lnTo>
                    <a:pt x="0" y="0"/>
                  </a:lnTo>
                  <a:close/>
                </a:path>
              </a:pathLst>
            </a:custGeom>
            <a:solidFill>
              <a:srgbClr val="CAA27C"/>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27" name="Freeform 253"/>
            <p:cNvSpPr/>
            <p:nvPr/>
          </p:nvSpPr>
          <p:spPr bwMode="auto">
            <a:xfrm>
              <a:off x="3510859" y="1990334"/>
              <a:ext cx="512320" cy="681397"/>
            </a:xfrm>
            <a:custGeom>
              <a:avLst/>
              <a:gdLst/>
              <a:ahLst/>
              <a:cxnLst>
                <a:cxn ang="0">
                  <a:pos x="368" y="508"/>
                </a:cxn>
                <a:cxn ang="0">
                  <a:pos x="294" y="492"/>
                </a:cxn>
                <a:cxn ang="0">
                  <a:pos x="225" y="462"/>
                </a:cxn>
                <a:cxn ang="0">
                  <a:pos x="187" y="434"/>
                </a:cxn>
                <a:cxn ang="0">
                  <a:pos x="143" y="385"/>
                </a:cxn>
                <a:cxn ang="0">
                  <a:pos x="116" y="328"/>
                </a:cxn>
                <a:cxn ang="0">
                  <a:pos x="104" y="267"/>
                </a:cxn>
                <a:cxn ang="0">
                  <a:pos x="104" y="180"/>
                </a:cxn>
                <a:cxn ang="0">
                  <a:pos x="127" y="134"/>
                </a:cxn>
                <a:cxn ang="0">
                  <a:pos x="173" y="119"/>
                </a:cxn>
                <a:cxn ang="0">
                  <a:pos x="187" y="104"/>
                </a:cxn>
                <a:cxn ang="0">
                  <a:pos x="187" y="96"/>
                </a:cxn>
                <a:cxn ang="0">
                  <a:pos x="167" y="92"/>
                </a:cxn>
                <a:cxn ang="0">
                  <a:pos x="139" y="99"/>
                </a:cxn>
                <a:cxn ang="0">
                  <a:pos x="155" y="66"/>
                </a:cxn>
                <a:cxn ang="0">
                  <a:pos x="160" y="30"/>
                </a:cxn>
                <a:cxn ang="0">
                  <a:pos x="155" y="22"/>
                </a:cxn>
                <a:cxn ang="0">
                  <a:pos x="144" y="20"/>
                </a:cxn>
                <a:cxn ang="0">
                  <a:pos x="127" y="36"/>
                </a:cxn>
                <a:cxn ang="0">
                  <a:pos x="116" y="66"/>
                </a:cxn>
                <a:cxn ang="0">
                  <a:pos x="116" y="37"/>
                </a:cxn>
                <a:cxn ang="0">
                  <a:pos x="106" y="6"/>
                </a:cxn>
                <a:cxn ang="0">
                  <a:pos x="95" y="0"/>
                </a:cxn>
                <a:cxn ang="0">
                  <a:pos x="86" y="4"/>
                </a:cxn>
                <a:cxn ang="0">
                  <a:pos x="76" y="22"/>
                </a:cxn>
                <a:cxn ang="0">
                  <a:pos x="67" y="60"/>
                </a:cxn>
                <a:cxn ang="0">
                  <a:pos x="60" y="53"/>
                </a:cxn>
                <a:cxn ang="0">
                  <a:pos x="37" y="22"/>
                </a:cxn>
                <a:cxn ang="0">
                  <a:pos x="25" y="25"/>
                </a:cxn>
                <a:cxn ang="0">
                  <a:pos x="25" y="52"/>
                </a:cxn>
                <a:cxn ang="0">
                  <a:pos x="37" y="76"/>
                </a:cxn>
                <a:cxn ang="0">
                  <a:pos x="53" y="83"/>
                </a:cxn>
                <a:cxn ang="0">
                  <a:pos x="32" y="78"/>
                </a:cxn>
                <a:cxn ang="0">
                  <a:pos x="7" y="80"/>
                </a:cxn>
                <a:cxn ang="0">
                  <a:pos x="0" y="90"/>
                </a:cxn>
                <a:cxn ang="0">
                  <a:pos x="12" y="103"/>
                </a:cxn>
                <a:cxn ang="0">
                  <a:pos x="46" y="113"/>
                </a:cxn>
                <a:cxn ang="0">
                  <a:pos x="51" y="175"/>
                </a:cxn>
                <a:cxn ang="0">
                  <a:pos x="51" y="205"/>
                </a:cxn>
                <a:cxn ang="0">
                  <a:pos x="63" y="284"/>
                </a:cxn>
                <a:cxn ang="0">
                  <a:pos x="81" y="339"/>
                </a:cxn>
                <a:cxn ang="0">
                  <a:pos x="122" y="416"/>
                </a:cxn>
                <a:cxn ang="0">
                  <a:pos x="176" y="483"/>
                </a:cxn>
                <a:cxn ang="0">
                  <a:pos x="220" y="522"/>
                </a:cxn>
                <a:cxn ang="0">
                  <a:pos x="296" y="566"/>
                </a:cxn>
                <a:cxn ang="0">
                  <a:pos x="368" y="582"/>
                </a:cxn>
              </a:cxnLst>
              <a:rect l="0" t="0" r="r" b="b"/>
              <a:pathLst>
                <a:path w="393" h="582">
                  <a:moveTo>
                    <a:pt x="393" y="508"/>
                  </a:moveTo>
                  <a:lnTo>
                    <a:pt x="393" y="508"/>
                  </a:lnTo>
                  <a:lnTo>
                    <a:pt x="368" y="508"/>
                  </a:lnTo>
                  <a:lnTo>
                    <a:pt x="344" y="504"/>
                  </a:lnTo>
                  <a:lnTo>
                    <a:pt x="319" y="499"/>
                  </a:lnTo>
                  <a:lnTo>
                    <a:pt x="294" y="492"/>
                  </a:lnTo>
                  <a:lnTo>
                    <a:pt x="271" y="485"/>
                  </a:lnTo>
                  <a:lnTo>
                    <a:pt x="248" y="474"/>
                  </a:lnTo>
                  <a:lnTo>
                    <a:pt x="225" y="462"/>
                  </a:lnTo>
                  <a:lnTo>
                    <a:pt x="204" y="448"/>
                  </a:lnTo>
                  <a:lnTo>
                    <a:pt x="204" y="448"/>
                  </a:lnTo>
                  <a:lnTo>
                    <a:pt x="187" y="434"/>
                  </a:lnTo>
                  <a:lnTo>
                    <a:pt x="169" y="418"/>
                  </a:lnTo>
                  <a:lnTo>
                    <a:pt x="155" y="400"/>
                  </a:lnTo>
                  <a:lnTo>
                    <a:pt x="143" y="385"/>
                  </a:lnTo>
                  <a:lnTo>
                    <a:pt x="132" y="365"/>
                  </a:lnTo>
                  <a:lnTo>
                    <a:pt x="123" y="348"/>
                  </a:lnTo>
                  <a:lnTo>
                    <a:pt x="116" y="328"/>
                  </a:lnTo>
                  <a:lnTo>
                    <a:pt x="111" y="309"/>
                  </a:lnTo>
                  <a:lnTo>
                    <a:pt x="107" y="288"/>
                  </a:lnTo>
                  <a:lnTo>
                    <a:pt x="104" y="267"/>
                  </a:lnTo>
                  <a:lnTo>
                    <a:pt x="102" y="245"/>
                  </a:lnTo>
                  <a:lnTo>
                    <a:pt x="102" y="224"/>
                  </a:lnTo>
                  <a:lnTo>
                    <a:pt x="104" y="180"/>
                  </a:lnTo>
                  <a:lnTo>
                    <a:pt x="109" y="136"/>
                  </a:lnTo>
                  <a:lnTo>
                    <a:pt x="109" y="136"/>
                  </a:lnTo>
                  <a:lnTo>
                    <a:pt x="127" y="134"/>
                  </a:lnTo>
                  <a:lnTo>
                    <a:pt x="146" y="129"/>
                  </a:lnTo>
                  <a:lnTo>
                    <a:pt x="166" y="124"/>
                  </a:lnTo>
                  <a:lnTo>
                    <a:pt x="173" y="119"/>
                  </a:lnTo>
                  <a:lnTo>
                    <a:pt x="178" y="113"/>
                  </a:lnTo>
                  <a:lnTo>
                    <a:pt x="178" y="113"/>
                  </a:lnTo>
                  <a:lnTo>
                    <a:pt x="187" y="104"/>
                  </a:lnTo>
                  <a:lnTo>
                    <a:pt x="188" y="101"/>
                  </a:lnTo>
                  <a:lnTo>
                    <a:pt x="188" y="97"/>
                  </a:lnTo>
                  <a:lnTo>
                    <a:pt x="187" y="96"/>
                  </a:lnTo>
                  <a:lnTo>
                    <a:pt x="185" y="94"/>
                  </a:lnTo>
                  <a:lnTo>
                    <a:pt x="178" y="92"/>
                  </a:lnTo>
                  <a:lnTo>
                    <a:pt x="167" y="92"/>
                  </a:lnTo>
                  <a:lnTo>
                    <a:pt x="159" y="94"/>
                  </a:lnTo>
                  <a:lnTo>
                    <a:pt x="148" y="96"/>
                  </a:lnTo>
                  <a:lnTo>
                    <a:pt x="139" y="99"/>
                  </a:lnTo>
                  <a:lnTo>
                    <a:pt x="139" y="99"/>
                  </a:lnTo>
                  <a:lnTo>
                    <a:pt x="148" y="85"/>
                  </a:lnTo>
                  <a:lnTo>
                    <a:pt x="155" y="66"/>
                  </a:lnTo>
                  <a:lnTo>
                    <a:pt x="160" y="46"/>
                  </a:lnTo>
                  <a:lnTo>
                    <a:pt x="162" y="37"/>
                  </a:lnTo>
                  <a:lnTo>
                    <a:pt x="160" y="30"/>
                  </a:lnTo>
                  <a:lnTo>
                    <a:pt x="160" y="30"/>
                  </a:lnTo>
                  <a:lnTo>
                    <a:pt x="159" y="25"/>
                  </a:lnTo>
                  <a:lnTo>
                    <a:pt x="155" y="22"/>
                  </a:lnTo>
                  <a:lnTo>
                    <a:pt x="151" y="20"/>
                  </a:lnTo>
                  <a:lnTo>
                    <a:pt x="148" y="18"/>
                  </a:lnTo>
                  <a:lnTo>
                    <a:pt x="144" y="20"/>
                  </a:lnTo>
                  <a:lnTo>
                    <a:pt x="141" y="22"/>
                  </a:lnTo>
                  <a:lnTo>
                    <a:pt x="134" y="27"/>
                  </a:lnTo>
                  <a:lnTo>
                    <a:pt x="127" y="36"/>
                  </a:lnTo>
                  <a:lnTo>
                    <a:pt x="122" y="46"/>
                  </a:lnTo>
                  <a:lnTo>
                    <a:pt x="118" y="57"/>
                  </a:lnTo>
                  <a:lnTo>
                    <a:pt x="116" y="66"/>
                  </a:lnTo>
                  <a:lnTo>
                    <a:pt x="116" y="66"/>
                  </a:lnTo>
                  <a:lnTo>
                    <a:pt x="116" y="48"/>
                  </a:lnTo>
                  <a:lnTo>
                    <a:pt x="116" y="37"/>
                  </a:lnTo>
                  <a:lnTo>
                    <a:pt x="114" y="25"/>
                  </a:lnTo>
                  <a:lnTo>
                    <a:pt x="111" y="15"/>
                  </a:lnTo>
                  <a:lnTo>
                    <a:pt x="106" y="6"/>
                  </a:lnTo>
                  <a:lnTo>
                    <a:pt x="104" y="4"/>
                  </a:lnTo>
                  <a:lnTo>
                    <a:pt x="100" y="2"/>
                  </a:lnTo>
                  <a:lnTo>
                    <a:pt x="95" y="0"/>
                  </a:lnTo>
                  <a:lnTo>
                    <a:pt x="90" y="2"/>
                  </a:lnTo>
                  <a:lnTo>
                    <a:pt x="90" y="2"/>
                  </a:lnTo>
                  <a:lnTo>
                    <a:pt x="86" y="4"/>
                  </a:lnTo>
                  <a:lnTo>
                    <a:pt x="83" y="6"/>
                  </a:lnTo>
                  <a:lnTo>
                    <a:pt x="79" y="13"/>
                  </a:lnTo>
                  <a:lnTo>
                    <a:pt x="76" y="22"/>
                  </a:lnTo>
                  <a:lnTo>
                    <a:pt x="72" y="32"/>
                  </a:lnTo>
                  <a:lnTo>
                    <a:pt x="69" y="53"/>
                  </a:lnTo>
                  <a:lnTo>
                    <a:pt x="67" y="60"/>
                  </a:lnTo>
                  <a:lnTo>
                    <a:pt x="63" y="67"/>
                  </a:lnTo>
                  <a:lnTo>
                    <a:pt x="63" y="67"/>
                  </a:lnTo>
                  <a:lnTo>
                    <a:pt x="60" y="53"/>
                  </a:lnTo>
                  <a:lnTo>
                    <a:pt x="55" y="41"/>
                  </a:lnTo>
                  <a:lnTo>
                    <a:pt x="46" y="30"/>
                  </a:lnTo>
                  <a:lnTo>
                    <a:pt x="37" y="22"/>
                  </a:lnTo>
                  <a:lnTo>
                    <a:pt x="37" y="22"/>
                  </a:lnTo>
                  <a:lnTo>
                    <a:pt x="25" y="25"/>
                  </a:lnTo>
                  <a:lnTo>
                    <a:pt x="25" y="25"/>
                  </a:lnTo>
                  <a:lnTo>
                    <a:pt x="23" y="32"/>
                  </a:lnTo>
                  <a:lnTo>
                    <a:pt x="23" y="43"/>
                  </a:lnTo>
                  <a:lnTo>
                    <a:pt x="25" y="52"/>
                  </a:lnTo>
                  <a:lnTo>
                    <a:pt x="28" y="60"/>
                  </a:lnTo>
                  <a:lnTo>
                    <a:pt x="32" y="69"/>
                  </a:lnTo>
                  <a:lnTo>
                    <a:pt x="37" y="76"/>
                  </a:lnTo>
                  <a:lnTo>
                    <a:pt x="44" y="81"/>
                  </a:lnTo>
                  <a:lnTo>
                    <a:pt x="53" y="83"/>
                  </a:lnTo>
                  <a:lnTo>
                    <a:pt x="53" y="83"/>
                  </a:lnTo>
                  <a:lnTo>
                    <a:pt x="48" y="81"/>
                  </a:lnTo>
                  <a:lnTo>
                    <a:pt x="40" y="80"/>
                  </a:lnTo>
                  <a:lnTo>
                    <a:pt x="32" y="78"/>
                  </a:lnTo>
                  <a:lnTo>
                    <a:pt x="23" y="78"/>
                  </a:lnTo>
                  <a:lnTo>
                    <a:pt x="14" y="78"/>
                  </a:lnTo>
                  <a:lnTo>
                    <a:pt x="7" y="80"/>
                  </a:lnTo>
                  <a:lnTo>
                    <a:pt x="2" y="85"/>
                  </a:lnTo>
                  <a:lnTo>
                    <a:pt x="0" y="90"/>
                  </a:lnTo>
                  <a:lnTo>
                    <a:pt x="0" y="90"/>
                  </a:lnTo>
                  <a:lnTo>
                    <a:pt x="2" y="96"/>
                  </a:lnTo>
                  <a:lnTo>
                    <a:pt x="5" y="99"/>
                  </a:lnTo>
                  <a:lnTo>
                    <a:pt x="12" y="103"/>
                  </a:lnTo>
                  <a:lnTo>
                    <a:pt x="19" y="106"/>
                  </a:lnTo>
                  <a:lnTo>
                    <a:pt x="35" y="111"/>
                  </a:lnTo>
                  <a:lnTo>
                    <a:pt x="46" y="113"/>
                  </a:lnTo>
                  <a:lnTo>
                    <a:pt x="46" y="113"/>
                  </a:lnTo>
                  <a:lnTo>
                    <a:pt x="49" y="145"/>
                  </a:lnTo>
                  <a:lnTo>
                    <a:pt x="51" y="175"/>
                  </a:lnTo>
                  <a:lnTo>
                    <a:pt x="51" y="175"/>
                  </a:lnTo>
                  <a:lnTo>
                    <a:pt x="49" y="191"/>
                  </a:lnTo>
                  <a:lnTo>
                    <a:pt x="51" y="205"/>
                  </a:lnTo>
                  <a:lnTo>
                    <a:pt x="51" y="205"/>
                  </a:lnTo>
                  <a:lnTo>
                    <a:pt x="55" y="245"/>
                  </a:lnTo>
                  <a:lnTo>
                    <a:pt x="63" y="284"/>
                  </a:lnTo>
                  <a:lnTo>
                    <a:pt x="63" y="284"/>
                  </a:lnTo>
                  <a:lnTo>
                    <a:pt x="70" y="312"/>
                  </a:lnTo>
                  <a:lnTo>
                    <a:pt x="81" y="339"/>
                  </a:lnTo>
                  <a:lnTo>
                    <a:pt x="92" y="365"/>
                  </a:lnTo>
                  <a:lnTo>
                    <a:pt x="106" y="392"/>
                  </a:lnTo>
                  <a:lnTo>
                    <a:pt x="122" y="416"/>
                  </a:lnTo>
                  <a:lnTo>
                    <a:pt x="137" y="439"/>
                  </a:lnTo>
                  <a:lnTo>
                    <a:pt x="157" y="462"/>
                  </a:lnTo>
                  <a:lnTo>
                    <a:pt x="176" y="483"/>
                  </a:lnTo>
                  <a:lnTo>
                    <a:pt x="176" y="483"/>
                  </a:lnTo>
                  <a:lnTo>
                    <a:pt x="197" y="503"/>
                  </a:lnTo>
                  <a:lnTo>
                    <a:pt x="220" y="522"/>
                  </a:lnTo>
                  <a:lnTo>
                    <a:pt x="245" y="540"/>
                  </a:lnTo>
                  <a:lnTo>
                    <a:pt x="270" y="554"/>
                  </a:lnTo>
                  <a:lnTo>
                    <a:pt x="296" y="566"/>
                  </a:lnTo>
                  <a:lnTo>
                    <a:pt x="324" y="575"/>
                  </a:lnTo>
                  <a:lnTo>
                    <a:pt x="352" y="580"/>
                  </a:lnTo>
                  <a:lnTo>
                    <a:pt x="368" y="582"/>
                  </a:lnTo>
                  <a:lnTo>
                    <a:pt x="382" y="582"/>
                  </a:lnTo>
                  <a:lnTo>
                    <a:pt x="393" y="508"/>
                  </a:lnTo>
                  <a:close/>
                </a:path>
              </a:pathLst>
            </a:custGeom>
            <a:solidFill>
              <a:srgbClr val="3A5B4F"/>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28" name="Freeform 254"/>
            <p:cNvSpPr/>
            <p:nvPr/>
          </p:nvSpPr>
          <p:spPr bwMode="auto">
            <a:xfrm>
              <a:off x="3510859" y="1990334"/>
              <a:ext cx="512320" cy="681397"/>
            </a:xfrm>
            <a:custGeom>
              <a:avLst/>
              <a:gdLst/>
              <a:ahLst/>
              <a:cxnLst>
                <a:cxn ang="0">
                  <a:pos x="368" y="508"/>
                </a:cxn>
                <a:cxn ang="0">
                  <a:pos x="294" y="492"/>
                </a:cxn>
                <a:cxn ang="0">
                  <a:pos x="225" y="462"/>
                </a:cxn>
                <a:cxn ang="0">
                  <a:pos x="187" y="434"/>
                </a:cxn>
                <a:cxn ang="0">
                  <a:pos x="143" y="385"/>
                </a:cxn>
                <a:cxn ang="0">
                  <a:pos x="116" y="328"/>
                </a:cxn>
                <a:cxn ang="0">
                  <a:pos x="104" y="267"/>
                </a:cxn>
                <a:cxn ang="0">
                  <a:pos x="104" y="180"/>
                </a:cxn>
                <a:cxn ang="0">
                  <a:pos x="127" y="134"/>
                </a:cxn>
                <a:cxn ang="0">
                  <a:pos x="173" y="119"/>
                </a:cxn>
                <a:cxn ang="0">
                  <a:pos x="187" y="104"/>
                </a:cxn>
                <a:cxn ang="0">
                  <a:pos x="187" y="96"/>
                </a:cxn>
                <a:cxn ang="0">
                  <a:pos x="167" y="92"/>
                </a:cxn>
                <a:cxn ang="0">
                  <a:pos x="139" y="99"/>
                </a:cxn>
                <a:cxn ang="0">
                  <a:pos x="155" y="66"/>
                </a:cxn>
                <a:cxn ang="0">
                  <a:pos x="160" y="30"/>
                </a:cxn>
                <a:cxn ang="0">
                  <a:pos x="155" y="22"/>
                </a:cxn>
                <a:cxn ang="0">
                  <a:pos x="144" y="20"/>
                </a:cxn>
                <a:cxn ang="0">
                  <a:pos x="127" y="36"/>
                </a:cxn>
                <a:cxn ang="0">
                  <a:pos x="116" y="66"/>
                </a:cxn>
                <a:cxn ang="0">
                  <a:pos x="116" y="37"/>
                </a:cxn>
                <a:cxn ang="0">
                  <a:pos x="106" y="6"/>
                </a:cxn>
                <a:cxn ang="0">
                  <a:pos x="95" y="0"/>
                </a:cxn>
                <a:cxn ang="0">
                  <a:pos x="86" y="4"/>
                </a:cxn>
                <a:cxn ang="0">
                  <a:pos x="76" y="22"/>
                </a:cxn>
                <a:cxn ang="0">
                  <a:pos x="67" y="60"/>
                </a:cxn>
                <a:cxn ang="0">
                  <a:pos x="60" y="53"/>
                </a:cxn>
                <a:cxn ang="0">
                  <a:pos x="37" y="22"/>
                </a:cxn>
                <a:cxn ang="0">
                  <a:pos x="25" y="25"/>
                </a:cxn>
                <a:cxn ang="0">
                  <a:pos x="25" y="52"/>
                </a:cxn>
                <a:cxn ang="0">
                  <a:pos x="37" y="76"/>
                </a:cxn>
                <a:cxn ang="0">
                  <a:pos x="53" y="83"/>
                </a:cxn>
                <a:cxn ang="0">
                  <a:pos x="32" y="78"/>
                </a:cxn>
                <a:cxn ang="0">
                  <a:pos x="7" y="80"/>
                </a:cxn>
                <a:cxn ang="0">
                  <a:pos x="0" y="90"/>
                </a:cxn>
                <a:cxn ang="0">
                  <a:pos x="12" y="103"/>
                </a:cxn>
                <a:cxn ang="0">
                  <a:pos x="46" y="113"/>
                </a:cxn>
                <a:cxn ang="0">
                  <a:pos x="51" y="175"/>
                </a:cxn>
                <a:cxn ang="0">
                  <a:pos x="51" y="205"/>
                </a:cxn>
                <a:cxn ang="0">
                  <a:pos x="63" y="284"/>
                </a:cxn>
                <a:cxn ang="0">
                  <a:pos x="81" y="339"/>
                </a:cxn>
                <a:cxn ang="0">
                  <a:pos x="122" y="416"/>
                </a:cxn>
                <a:cxn ang="0">
                  <a:pos x="176" y="483"/>
                </a:cxn>
                <a:cxn ang="0">
                  <a:pos x="220" y="522"/>
                </a:cxn>
                <a:cxn ang="0">
                  <a:pos x="296" y="566"/>
                </a:cxn>
                <a:cxn ang="0">
                  <a:pos x="368" y="582"/>
                </a:cxn>
              </a:cxnLst>
              <a:rect l="0" t="0" r="r" b="b"/>
              <a:pathLst>
                <a:path w="393" h="582">
                  <a:moveTo>
                    <a:pt x="393" y="508"/>
                  </a:moveTo>
                  <a:lnTo>
                    <a:pt x="393" y="508"/>
                  </a:lnTo>
                  <a:lnTo>
                    <a:pt x="368" y="508"/>
                  </a:lnTo>
                  <a:lnTo>
                    <a:pt x="344" y="504"/>
                  </a:lnTo>
                  <a:lnTo>
                    <a:pt x="319" y="499"/>
                  </a:lnTo>
                  <a:lnTo>
                    <a:pt x="294" y="492"/>
                  </a:lnTo>
                  <a:lnTo>
                    <a:pt x="271" y="485"/>
                  </a:lnTo>
                  <a:lnTo>
                    <a:pt x="248" y="474"/>
                  </a:lnTo>
                  <a:lnTo>
                    <a:pt x="225" y="462"/>
                  </a:lnTo>
                  <a:lnTo>
                    <a:pt x="204" y="448"/>
                  </a:lnTo>
                  <a:lnTo>
                    <a:pt x="204" y="448"/>
                  </a:lnTo>
                  <a:lnTo>
                    <a:pt x="187" y="434"/>
                  </a:lnTo>
                  <a:lnTo>
                    <a:pt x="169" y="418"/>
                  </a:lnTo>
                  <a:lnTo>
                    <a:pt x="155" y="400"/>
                  </a:lnTo>
                  <a:lnTo>
                    <a:pt x="143" y="385"/>
                  </a:lnTo>
                  <a:lnTo>
                    <a:pt x="132" y="365"/>
                  </a:lnTo>
                  <a:lnTo>
                    <a:pt x="123" y="348"/>
                  </a:lnTo>
                  <a:lnTo>
                    <a:pt x="116" y="328"/>
                  </a:lnTo>
                  <a:lnTo>
                    <a:pt x="111" y="309"/>
                  </a:lnTo>
                  <a:lnTo>
                    <a:pt x="107" y="288"/>
                  </a:lnTo>
                  <a:lnTo>
                    <a:pt x="104" y="267"/>
                  </a:lnTo>
                  <a:lnTo>
                    <a:pt x="102" y="245"/>
                  </a:lnTo>
                  <a:lnTo>
                    <a:pt x="102" y="224"/>
                  </a:lnTo>
                  <a:lnTo>
                    <a:pt x="104" y="180"/>
                  </a:lnTo>
                  <a:lnTo>
                    <a:pt x="109" y="136"/>
                  </a:lnTo>
                  <a:lnTo>
                    <a:pt x="109" y="136"/>
                  </a:lnTo>
                  <a:lnTo>
                    <a:pt x="127" y="134"/>
                  </a:lnTo>
                  <a:lnTo>
                    <a:pt x="146" y="129"/>
                  </a:lnTo>
                  <a:lnTo>
                    <a:pt x="166" y="124"/>
                  </a:lnTo>
                  <a:lnTo>
                    <a:pt x="173" y="119"/>
                  </a:lnTo>
                  <a:lnTo>
                    <a:pt x="178" y="113"/>
                  </a:lnTo>
                  <a:lnTo>
                    <a:pt x="178" y="113"/>
                  </a:lnTo>
                  <a:lnTo>
                    <a:pt x="187" y="104"/>
                  </a:lnTo>
                  <a:lnTo>
                    <a:pt x="188" y="101"/>
                  </a:lnTo>
                  <a:lnTo>
                    <a:pt x="188" y="97"/>
                  </a:lnTo>
                  <a:lnTo>
                    <a:pt x="187" y="96"/>
                  </a:lnTo>
                  <a:lnTo>
                    <a:pt x="185" y="94"/>
                  </a:lnTo>
                  <a:lnTo>
                    <a:pt x="178" y="92"/>
                  </a:lnTo>
                  <a:lnTo>
                    <a:pt x="167" y="92"/>
                  </a:lnTo>
                  <a:lnTo>
                    <a:pt x="159" y="94"/>
                  </a:lnTo>
                  <a:lnTo>
                    <a:pt x="148" y="96"/>
                  </a:lnTo>
                  <a:lnTo>
                    <a:pt x="139" y="99"/>
                  </a:lnTo>
                  <a:lnTo>
                    <a:pt x="139" y="99"/>
                  </a:lnTo>
                  <a:lnTo>
                    <a:pt x="148" y="85"/>
                  </a:lnTo>
                  <a:lnTo>
                    <a:pt x="155" y="66"/>
                  </a:lnTo>
                  <a:lnTo>
                    <a:pt x="160" y="46"/>
                  </a:lnTo>
                  <a:lnTo>
                    <a:pt x="162" y="37"/>
                  </a:lnTo>
                  <a:lnTo>
                    <a:pt x="160" y="30"/>
                  </a:lnTo>
                  <a:lnTo>
                    <a:pt x="160" y="30"/>
                  </a:lnTo>
                  <a:lnTo>
                    <a:pt x="159" y="25"/>
                  </a:lnTo>
                  <a:lnTo>
                    <a:pt x="155" y="22"/>
                  </a:lnTo>
                  <a:lnTo>
                    <a:pt x="151" y="20"/>
                  </a:lnTo>
                  <a:lnTo>
                    <a:pt x="148" y="18"/>
                  </a:lnTo>
                  <a:lnTo>
                    <a:pt x="144" y="20"/>
                  </a:lnTo>
                  <a:lnTo>
                    <a:pt x="141" y="22"/>
                  </a:lnTo>
                  <a:lnTo>
                    <a:pt x="134" y="27"/>
                  </a:lnTo>
                  <a:lnTo>
                    <a:pt x="127" y="36"/>
                  </a:lnTo>
                  <a:lnTo>
                    <a:pt x="122" y="46"/>
                  </a:lnTo>
                  <a:lnTo>
                    <a:pt x="118" y="57"/>
                  </a:lnTo>
                  <a:lnTo>
                    <a:pt x="116" y="66"/>
                  </a:lnTo>
                  <a:lnTo>
                    <a:pt x="116" y="66"/>
                  </a:lnTo>
                  <a:lnTo>
                    <a:pt x="116" y="48"/>
                  </a:lnTo>
                  <a:lnTo>
                    <a:pt x="116" y="37"/>
                  </a:lnTo>
                  <a:lnTo>
                    <a:pt x="114" y="25"/>
                  </a:lnTo>
                  <a:lnTo>
                    <a:pt x="111" y="15"/>
                  </a:lnTo>
                  <a:lnTo>
                    <a:pt x="106" y="6"/>
                  </a:lnTo>
                  <a:lnTo>
                    <a:pt x="104" y="4"/>
                  </a:lnTo>
                  <a:lnTo>
                    <a:pt x="100" y="2"/>
                  </a:lnTo>
                  <a:lnTo>
                    <a:pt x="95" y="0"/>
                  </a:lnTo>
                  <a:lnTo>
                    <a:pt x="90" y="2"/>
                  </a:lnTo>
                  <a:lnTo>
                    <a:pt x="90" y="2"/>
                  </a:lnTo>
                  <a:lnTo>
                    <a:pt x="86" y="4"/>
                  </a:lnTo>
                  <a:lnTo>
                    <a:pt x="83" y="6"/>
                  </a:lnTo>
                  <a:lnTo>
                    <a:pt x="79" y="13"/>
                  </a:lnTo>
                  <a:lnTo>
                    <a:pt x="76" y="22"/>
                  </a:lnTo>
                  <a:lnTo>
                    <a:pt x="72" y="32"/>
                  </a:lnTo>
                  <a:lnTo>
                    <a:pt x="69" y="53"/>
                  </a:lnTo>
                  <a:lnTo>
                    <a:pt x="67" y="60"/>
                  </a:lnTo>
                  <a:lnTo>
                    <a:pt x="63" y="67"/>
                  </a:lnTo>
                  <a:lnTo>
                    <a:pt x="63" y="67"/>
                  </a:lnTo>
                  <a:lnTo>
                    <a:pt x="60" y="53"/>
                  </a:lnTo>
                  <a:lnTo>
                    <a:pt x="55" y="41"/>
                  </a:lnTo>
                  <a:lnTo>
                    <a:pt x="46" y="30"/>
                  </a:lnTo>
                  <a:lnTo>
                    <a:pt x="37" y="22"/>
                  </a:lnTo>
                  <a:lnTo>
                    <a:pt x="37" y="22"/>
                  </a:lnTo>
                  <a:lnTo>
                    <a:pt x="25" y="25"/>
                  </a:lnTo>
                  <a:lnTo>
                    <a:pt x="25" y="25"/>
                  </a:lnTo>
                  <a:lnTo>
                    <a:pt x="23" y="32"/>
                  </a:lnTo>
                  <a:lnTo>
                    <a:pt x="23" y="43"/>
                  </a:lnTo>
                  <a:lnTo>
                    <a:pt x="25" y="52"/>
                  </a:lnTo>
                  <a:lnTo>
                    <a:pt x="28" y="60"/>
                  </a:lnTo>
                  <a:lnTo>
                    <a:pt x="32" y="69"/>
                  </a:lnTo>
                  <a:lnTo>
                    <a:pt x="37" y="76"/>
                  </a:lnTo>
                  <a:lnTo>
                    <a:pt x="44" y="81"/>
                  </a:lnTo>
                  <a:lnTo>
                    <a:pt x="53" y="83"/>
                  </a:lnTo>
                  <a:lnTo>
                    <a:pt x="53" y="83"/>
                  </a:lnTo>
                  <a:lnTo>
                    <a:pt x="48" y="81"/>
                  </a:lnTo>
                  <a:lnTo>
                    <a:pt x="40" y="80"/>
                  </a:lnTo>
                  <a:lnTo>
                    <a:pt x="32" y="78"/>
                  </a:lnTo>
                  <a:lnTo>
                    <a:pt x="23" y="78"/>
                  </a:lnTo>
                  <a:lnTo>
                    <a:pt x="14" y="78"/>
                  </a:lnTo>
                  <a:lnTo>
                    <a:pt x="7" y="80"/>
                  </a:lnTo>
                  <a:lnTo>
                    <a:pt x="2" y="85"/>
                  </a:lnTo>
                  <a:lnTo>
                    <a:pt x="0" y="90"/>
                  </a:lnTo>
                  <a:lnTo>
                    <a:pt x="0" y="90"/>
                  </a:lnTo>
                  <a:lnTo>
                    <a:pt x="2" y="96"/>
                  </a:lnTo>
                  <a:lnTo>
                    <a:pt x="5" y="99"/>
                  </a:lnTo>
                  <a:lnTo>
                    <a:pt x="12" y="103"/>
                  </a:lnTo>
                  <a:lnTo>
                    <a:pt x="19" y="106"/>
                  </a:lnTo>
                  <a:lnTo>
                    <a:pt x="35" y="111"/>
                  </a:lnTo>
                  <a:lnTo>
                    <a:pt x="46" y="113"/>
                  </a:lnTo>
                  <a:lnTo>
                    <a:pt x="46" y="113"/>
                  </a:lnTo>
                  <a:lnTo>
                    <a:pt x="49" y="145"/>
                  </a:lnTo>
                  <a:lnTo>
                    <a:pt x="51" y="175"/>
                  </a:lnTo>
                  <a:lnTo>
                    <a:pt x="51" y="175"/>
                  </a:lnTo>
                  <a:lnTo>
                    <a:pt x="49" y="191"/>
                  </a:lnTo>
                  <a:lnTo>
                    <a:pt x="51" y="205"/>
                  </a:lnTo>
                  <a:lnTo>
                    <a:pt x="51" y="205"/>
                  </a:lnTo>
                  <a:lnTo>
                    <a:pt x="55" y="245"/>
                  </a:lnTo>
                  <a:lnTo>
                    <a:pt x="63" y="284"/>
                  </a:lnTo>
                  <a:lnTo>
                    <a:pt x="63" y="284"/>
                  </a:lnTo>
                  <a:lnTo>
                    <a:pt x="70" y="312"/>
                  </a:lnTo>
                  <a:lnTo>
                    <a:pt x="81" y="339"/>
                  </a:lnTo>
                  <a:lnTo>
                    <a:pt x="92" y="365"/>
                  </a:lnTo>
                  <a:lnTo>
                    <a:pt x="106" y="392"/>
                  </a:lnTo>
                  <a:lnTo>
                    <a:pt x="122" y="416"/>
                  </a:lnTo>
                  <a:lnTo>
                    <a:pt x="137" y="439"/>
                  </a:lnTo>
                  <a:lnTo>
                    <a:pt x="157" y="462"/>
                  </a:lnTo>
                  <a:lnTo>
                    <a:pt x="176" y="483"/>
                  </a:lnTo>
                  <a:lnTo>
                    <a:pt x="176" y="483"/>
                  </a:lnTo>
                  <a:lnTo>
                    <a:pt x="197" y="503"/>
                  </a:lnTo>
                  <a:lnTo>
                    <a:pt x="220" y="522"/>
                  </a:lnTo>
                  <a:lnTo>
                    <a:pt x="245" y="540"/>
                  </a:lnTo>
                  <a:lnTo>
                    <a:pt x="270" y="554"/>
                  </a:lnTo>
                  <a:lnTo>
                    <a:pt x="296" y="566"/>
                  </a:lnTo>
                  <a:lnTo>
                    <a:pt x="324" y="575"/>
                  </a:lnTo>
                  <a:lnTo>
                    <a:pt x="352" y="580"/>
                  </a:lnTo>
                  <a:lnTo>
                    <a:pt x="368" y="582"/>
                  </a:lnTo>
                  <a:lnTo>
                    <a:pt x="382" y="582"/>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29" name="Freeform 255"/>
            <p:cNvSpPr/>
            <p:nvPr/>
          </p:nvSpPr>
          <p:spPr bwMode="auto">
            <a:xfrm>
              <a:off x="3312710" y="3272343"/>
              <a:ext cx="16947" cy="14049"/>
            </a:xfrm>
            <a:custGeom>
              <a:avLst/>
              <a:gdLst/>
              <a:ahLst/>
              <a:cxnLst>
                <a:cxn ang="0">
                  <a:pos x="13" y="7"/>
                </a:cxn>
                <a:cxn ang="0">
                  <a:pos x="13" y="7"/>
                </a:cxn>
                <a:cxn ang="0">
                  <a:pos x="11" y="10"/>
                </a:cxn>
                <a:cxn ang="0">
                  <a:pos x="7" y="12"/>
                </a:cxn>
                <a:cxn ang="0">
                  <a:pos x="7" y="12"/>
                </a:cxn>
                <a:cxn ang="0">
                  <a:pos x="2" y="10"/>
                </a:cxn>
                <a:cxn ang="0">
                  <a:pos x="0" y="7"/>
                </a:cxn>
                <a:cxn ang="0">
                  <a:pos x="0" y="7"/>
                </a:cxn>
                <a:cxn ang="0">
                  <a:pos x="2" y="1"/>
                </a:cxn>
                <a:cxn ang="0">
                  <a:pos x="7" y="0"/>
                </a:cxn>
                <a:cxn ang="0">
                  <a:pos x="7" y="0"/>
                </a:cxn>
                <a:cxn ang="0">
                  <a:pos x="11" y="1"/>
                </a:cxn>
                <a:cxn ang="0">
                  <a:pos x="13" y="7"/>
                </a:cxn>
                <a:cxn ang="0">
                  <a:pos x="13" y="7"/>
                </a:cxn>
              </a:cxnLst>
              <a:rect l="0" t="0" r="r" b="b"/>
              <a:pathLst>
                <a:path w="13" h="12">
                  <a:moveTo>
                    <a:pt x="13" y="7"/>
                  </a:moveTo>
                  <a:lnTo>
                    <a:pt x="13" y="7"/>
                  </a:lnTo>
                  <a:lnTo>
                    <a:pt x="11" y="10"/>
                  </a:lnTo>
                  <a:lnTo>
                    <a:pt x="7" y="12"/>
                  </a:lnTo>
                  <a:lnTo>
                    <a:pt x="7" y="12"/>
                  </a:lnTo>
                  <a:lnTo>
                    <a:pt x="2" y="10"/>
                  </a:lnTo>
                  <a:lnTo>
                    <a:pt x="0" y="7"/>
                  </a:lnTo>
                  <a:lnTo>
                    <a:pt x="0" y="7"/>
                  </a:lnTo>
                  <a:lnTo>
                    <a:pt x="2" y="1"/>
                  </a:lnTo>
                  <a:lnTo>
                    <a:pt x="7" y="0"/>
                  </a:lnTo>
                  <a:lnTo>
                    <a:pt x="7" y="0"/>
                  </a:lnTo>
                  <a:lnTo>
                    <a:pt x="11" y="1"/>
                  </a:lnTo>
                  <a:lnTo>
                    <a:pt x="13" y="7"/>
                  </a:lnTo>
                  <a:lnTo>
                    <a:pt x="13" y="7"/>
                  </a:lnTo>
                  <a:close/>
                </a:path>
              </a:pathLst>
            </a:custGeom>
            <a:solidFill>
              <a:srgbClr val="FF7CB3"/>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35" name="Freeform 256"/>
            <p:cNvSpPr/>
            <p:nvPr/>
          </p:nvSpPr>
          <p:spPr bwMode="auto">
            <a:xfrm>
              <a:off x="3423517" y="3272343"/>
              <a:ext cx="18251" cy="14049"/>
            </a:xfrm>
            <a:custGeom>
              <a:avLst/>
              <a:gdLst/>
              <a:ahLst/>
              <a:cxnLst>
                <a:cxn ang="0">
                  <a:pos x="14" y="7"/>
                </a:cxn>
                <a:cxn ang="0">
                  <a:pos x="14" y="7"/>
                </a:cxn>
                <a:cxn ang="0">
                  <a:pos x="12" y="10"/>
                </a:cxn>
                <a:cxn ang="0">
                  <a:pos x="7" y="12"/>
                </a:cxn>
                <a:cxn ang="0">
                  <a:pos x="7" y="12"/>
                </a:cxn>
                <a:cxn ang="0">
                  <a:pos x="3" y="10"/>
                </a:cxn>
                <a:cxn ang="0">
                  <a:pos x="0" y="7"/>
                </a:cxn>
                <a:cxn ang="0">
                  <a:pos x="0" y="7"/>
                </a:cxn>
                <a:cxn ang="0">
                  <a:pos x="3" y="1"/>
                </a:cxn>
                <a:cxn ang="0">
                  <a:pos x="7" y="0"/>
                </a:cxn>
                <a:cxn ang="0">
                  <a:pos x="7" y="0"/>
                </a:cxn>
                <a:cxn ang="0">
                  <a:pos x="12" y="1"/>
                </a:cxn>
                <a:cxn ang="0">
                  <a:pos x="14" y="7"/>
                </a:cxn>
                <a:cxn ang="0">
                  <a:pos x="14" y="7"/>
                </a:cxn>
              </a:cxnLst>
              <a:rect l="0" t="0" r="r" b="b"/>
              <a:pathLst>
                <a:path w="14" h="12">
                  <a:moveTo>
                    <a:pt x="14" y="7"/>
                  </a:moveTo>
                  <a:lnTo>
                    <a:pt x="14" y="7"/>
                  </a:lnTo>
                  <a:lnTo>
                    <a:pt x="12" y="10"/>
                  </a:lnTo>
                  <a:lnTo>
                    <a:pt x="7" y="12"/>
                  </a:lnTo>
                  <a:lnTo>
                    <a:pt x="7" y="12"/>
                  </a:lnTo>
                  <a:lnTo>
                    <a:pt x="3" y="10"/>
                  </a:lnTo>
                  <a:lnTo>
                    <a:pt x="0" y="7"/>
                  </a:lnTo>
                  <a:lnTo>
                    <a:pt x="0" y="7"/>
                  </a:lnTo>
                  <a:lnTo>
                    <a:pt x="3" y="1"/>
                  </a:lnTo>
                  <a:lnTo>
                    <a:pt x="7" y="0"/>
                  </a:lnTo>
                  <a:lnTo>
                    <a:pt x="7" y="0"/>
                  </a:lnTo>
                  <a:lnTo>
                    <a:pt x="12" y="1"/>
                  </a:lnTo>
                  <a:lnTo>
                    <a:pt x="14" y="7"/>
                  </a:lnTo>
                  <a:lnTo>
                    <a:pt x="14" y="7"/>
                  </a:lnTo>
                  <a:close/>
                </a:path>
              </a:pathLst>
            </a:custGeom>
            <a:solidFill>
              <a:srgbClr val="FF7CB3"/>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36" name="Freeform 257"/>
            <p:cNvSpPr/>
            <p:nvPr/>
          </p:nvSpPr>
          <p:spPr bwMode="auto">
            <a:xfrm>
              <a:off x="3372676" y="3310978"/>
              <a:ext cx="16947" cy="15221"/>
            </a:xfrm>
            <a:custGeom>
              <a:avLst/>
              <a:gdLst/>
              <a:ahLst/>
              <a:cxnLst>
                <a:cxn ang="0">
                  <a:pos x="13" y="7"/>
                </a:cxn>
                <a:cxn ang="0">
                  <a:pos x="13" y="7"/>
                </a:cxn>
                <a:cxn ang="0">
                  <a:pos x="11" y="11"/>
                </a:cxn>
                <a:cxn ang="0">
                  <a:pos x="7" y="13"/>
                </a:cxn>
                <a:cxn ang="0">
                  <a:pos x="7" y="13"/>
                </a:cxn>
                <a:cxn ang="0">
                  <a:pos x="2" y="11"/>
                </a:cxn>
                <a:cxn ang="0">
                  <a:pos x="0" y="7"/>
                </a:cxn>
                <a:cxn ang="0">
                  <a:pos x="0" y="7"/>
                </a:cxn>
                <a:cxn ang="0">
                  <a:pos x="2" y="2"/>
                </a:cxn>
                <a:cxn ang="0">
                  <a:pos x="7" y="0"/>
                </a:cxn>
                <a:cxn ang="0">
                  <a:pos x="7" y="0"/>
                </a:cxn>
                <a:cxn ang="0">
                  <a:pos x="11" y="2"/>
                </a:cxn>
                <a:cxn ang="0">
                  <a:pos x="13" y="7"/>
                </a:cxn>
                <a:cxn ang="0">
                  <a:pos x="13" y="7"/>
                </a:cxn>
              </a:cxnLst>
              <a:rect l="0" t="0" r="r" b="b"/>
              <a:pathLst>
                <a:path w="13" h="13">
                  <a:moveTo>
                    <a:pt x="13" y="7"/>
                  </a:moveTo>
                  <a:lnTo>
                    <a:pt x="13" y="7"/>
                  </a:lnTo>
                  <a:lnTo>
                    <a:pt x="11" y="11"/>
                  </a:lnTo>
                  <a:lnTo>
                    <a:pt x="7" y="13"/>
                  </a:lnTo>
                  <a:lnTo>
                    <a:pt x="7" y="13"/>
                  </a:lnTo>
                  <a:lnTo>
                    <a:pt x="2" y="11"/>
                  </a:lnTo>
                  <a:lnTo>
                    <a:pt x="0" y="7"/>
                  </a:lnTo>
                  <a:lnTo>
                    <a:pt x="0" y="7"/>
                  </a:lnTo>
                  <a:lnTo>
                    <a:pt x="2" y="2"/>
                  </a:lnTo>
                  <a:lnTo>
                    <a:pt x="7" y="0"/>
                  </a:lnTo>
                  <a:lnTo>
                    <a:pt x="7" y="0"/>
                  </a:lnTo>
                  <a:lnTo>
                    <a:pt x="11" y="2"/>
                  </a:lnTo>
                  <a:lnTo>
                    <a:pt x="13" y="7"/>
                  </a:lnTo>
                  <a:lnTo>
                    <a:pt x="13" y="7"/>
                  </a:lnTo>
                  <a:close/>
                </a:path>
              </a:pathLst>
            </a:custGeom>
            <a:solidFill>
              <a:srgbClr val="FF7CB3"/>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82" name="Freeform 258"/>
            <p:cNvSpPr/>
            <p:nvPr/>
          </p:nvSpPr>
          <p:spPr bwMode="auto">
            <a:xfrm>
              <a:off x="3321835" y="3351956"/>
              <a:ext cx="16947" cy="15221"/>
            </a:xfrm>
            <a:custGeom>
              <a:avLst/>
              <a:gdLst/>
              <a:ahLst/>
              <a:cxnLst>
                <a:cxn ang="0">
                  <a:pos x="13" y="7"/>
                </a:cxn>
                <a:cxn ang="0">
                  <a:pos x="13" y="7"/>
                </a:cxn>
                <a:cxn ang="0">
                  <a:pos x="11" y="11"/>
                </a:cxn>
                <a:cxn ang="0">
                  <a:pos x="6" y="13"/>
                </a:cxn>
                <a:cxn ang="0">
                  <a:pos x="6" y="13"/>
                </a:cxn>
                <a:cxn ang="0">
                  <a:pos x="2" y="11"/>
                </a:cxn>
                <a:cxn ang="0">
                  <a:pos x="0" y="7"/>
                </a:cxn>
                <a:cxn ang="0">
                  <a:pos x="0" y="7"/>
                </a:cxn>
                <a:cxn ang="0">
                  <a:pos x="2" y="2"/>
                </a:cxn>
                <a:cxn ang="0">
                  <a:pos x="6" y="0"/>
                </a:cxn>
                <a:cxn ang="0">
                  <a:pos x="6" y="0"/>
                </a:cxn>
                <a:cxn ang="0">
                  <a:pos x="11" y="2"/>
                </a:cxn>
                <a:cxn ang="0">
                  <a:pos x="13" y="7"/>
                </a:cxn>
                <a:cxn ang="0">
                  <a:pos x="13" y="7"/>
                </a:cxn>
              </a:cxnLst>
              <a:rect l="0" t="0" r="r" b="b"/>
              <a:pathLst>
                <a:path w="13" h="13">
                  <a:moveTo>
                    <a:pt x="13" y="7"/>
                  </a:moveTo>
                  <a:lnTo>
                    <a:pt x="13" y="7"/>
                  </a:lnTo>
                  <a:lnTo>
                    <a:pt x="11" y="11"/>
                  </a:lnTo>
                  <a:lnTo>
                    <a:pt x="6" y="13"/>
                  </a:lnTo>
                  <a:lnTo>
                    <a:pt x="6" y="13"/>
                  </a:lnTo>
                  <a:lnTo>
                    <a:pt x="2" y="11"/>
                  </a:lnTo>
                  <a:lnTo>
                    <a:pt x="0" y="7"/>
                  </a:lnTo>
                  <a:lnTo>
                    <a:pt x="0" y="7"/>
                  </a:lnTo>
                  <a:lnTo>
                    <a:pt x="2" y="2"/>
                  </a:lnTo>
                  <a:lnTo>
                    <a:pt x="6" y="0"/>
                  </a:lnTo>
                  <a:lnTo>
                    <a:pt x="6" y="0"/>
                  </a:lnTo>
                  <a:lnTo>
                    <a:pt x="11" y="2"/>
                  </a:lnTo>
                  <a:lnTo>
                    <a:pt x="13" y="7"/>
                  </a:lnTo>
                  <a:lnTo>
                    <a:pt x="13" y="7"/>
                  </a:lnTo>
                  <a:close/>
                </a:path>
              </a:pathLst>
            </a:custGeom>
            <a:solidFill>
              <a:srgbClr val="FF7CB3"/>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89" name="Freeform 259"/>
            <p:cNvSpPr/>
            <p:nvPr/>
          </p:nvSpPr>
          <p:spPr bwMode="auto">
            <a:xfrm>
              <a:off x="3389623" y="3362493"/>
              <a:ext cx="15643" cy="15221"/>
            </a:xfrm>
            <a:custGeom>
              <a:avLst/>
              <a:gdLst/>
              <a:ahLst/>
              <a:cxnLst>
                <a:cxn ang="0">
                  <a:pos x="12" y="6"/>
                </a:cxn>
                <a:cxn ang="0">
                  <a:pos x="12" y="6"/>
                </a:cxn>
                <a:cxn ang="0">
                  <a:pos x="10" y="11"/>
                </a:cxn>
                <a:cxn ang="0">
                  <a:pos x="7" y="13"/>
                </a:cxn>
                <a:cxn ang="0">
                  <a:pos x="7" y="13"/>
                </a:cxn>
                <a:cxn ang="0">
                  <a:pos x="1" y="11"/>
                </a:cxn>
                <a:cxn ang="0">
                  <a:pos x="0" y="6"/>
                </a:cxn>
                <a:cxn ang="0">
                  <a:pos x="0" y="6"/>
                </a:cxn>
                <a:cxn ang="0">
                  <a:pos x="1" y="2"/>
                </a:cxn>
                <a:cxn ang="0">
                  <a:pos x="7" y="0"/>
                </a:cxn>
                <a:cxn ang="0">
                  <a:pos x="7" y="0"/>
                </a:cxn>
                <a:cxn ang="0">
                  <a:pos x="10" y="2"/>
                </a:cxn>
                <a:cxn ang="0">
                  <a:pos x="12" y="6"/>
                </a:cxn>
                <a:cxn ang="0">
                  <a:pos x="12" y="6"/>
                </a:cxn>
              </a:cxnLst>
              <a:rect l="0" t="0" r="r" b="b"/>
              <a:pathLst>
                <a:path w="12" h="13">
                  <a:moveTo>
                    <a:pt x="12" y="6"/>
                  </a:moveTo>
                  <a:lnTo>
                    <a:pt x="12" y="6"/>
                  </a:lnTo>
                  <a:lnTo>
                    <a:pt x="10" y="11"/>
                  </a:lnTo>
                  <a:lnTo>
                    <a:pt x="7" y="13"/>
                  </a:lnTo>
                  <a:lnTo>
                    <a:pt x="7" y="13"/>
                  </a:lnTo>
                  <a:lnTo>
                    <a:pt x="1" y="11"/>
                  </a:lnTo>
                  <a:lnTo>
                    <a:pt x="0" y="6"/>
                  </a:lnTo>
                  <a:lnTo>
                    <a:pt x="0" y="6"/>
                  </a:lnTo>
                  <a:lnTo>
                    <a:pt x="1" y="2"/>
                  </a:lnTo>
                  <a:lnTo>
                    <a:pt x="7" y="0"/>
                  </a:lnTo>
                  <a:lnTo>
                    <a:pt x="7" y="0"/>
                  </a:lnTo>
                  <a:lnTo>
                    <a:pt x="10" y="2"/>
                  </a:lnTo>
                  <a:lnTo>
                    <a:pt x="12" y="6"/>
                  </a:lnTo>
                  <a:lnTo>
                    <a:pt x="12" y="6"/>
                  </a:lnTo>
                  <a:close/>
                </a:path>
              </a:pathLst>
            </a:custGeom>
            <a:solidFill>
              <a:srgbClr val="FF7CB3"/>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91" name="Freeform 260"/>
            <p:cNvSpPr/>
            <p:nvPr/>
          </p:nvSpPr>
          <p:spPr bwMode="auto">
            <a:xfrm>
              <a:off x="3345300" y="3408154"/>
              <a:ext cx="15643" cy="14049"/>
            </a:xfrm>
            <a:custGeom>
              <a:avLst/>
              <a:gdLst/>
              <a:ahLst/>
              <a:cxnLst>
                <a:cxn ang="0">
                  <a:pos x="12" y="7"/>
                </a:cxn>
                <a:cxn ang="0">
                  <a:pos x="12" y="7"/>
                </a:cxn>
                <a:cxn ang="0">
                  <a:pos x="11" y="11"/>
                </a:cxn>
                <a:cxn ang="0">
                  <a:pos x="7" y="12"/>
                </a:cxn>
                <a:cxn ang="0">
                  <a:pos x="7" y="12"/>
                </a:cxn>
                <a:cxn ang="0">
                  <a:pos x="2" y="11"/>
                </a:cxn>
                <a:cxn ang="0">
                  <a:pos x="0" y="7"/>
                </a:cxn>
                <a:cxn ang="0">
                  <a:pos x="0" y="7"/>
                </a:cxn>
                <a:cxn ang="0">
                  <a:pos x="2" y="2"/>
                </a:cxn>
                <a:cxn ang="0">
                  <a:pos x="7" y="0"/>
                </a:cxn>
                <a:cxn ang="0">
                  <a:pos x="7" y="0"/>
                </a:cxn>
                <a:cxn ang="0">
                  <a:pos x="11" y="2"/>
                </a:cxn>
                <a:cxn ang="0">
                  <a:pos x="12" y="7"/>
                </a:cxn>
                <a:cxn ang="0">
                  <a:pos x="12" y="7"/>
                </a:cxn>
              </a:cxnLst>
              <a:rect l="0" t="0" r="r" b="b"/>
              <a:pathLst>
                <a:path w="12" h="12">
                  <a:moveTo>
                    <a:pt x="12" y="7"/>
                  </a:moveTo>
                  <a:lnTo>
                    <a:pt x="12" y="7"/>
                  </a:lnTo>
                  <a:lnTo>
                    <a:pt x="11" y="11"/>
                  </a:lnTo>
                  <a:lnTo>
                    <a:pt x="7" y="12"/>
                  </a:lnTo>
                  <a:lnTo>
                    <a:pt x="7" y="12"/>
                  </a:lnTo>
                  <a:lnTo>
                    <a:pt x="2" y="11"/>
                  </a:lnTo>
                  <a:lnTo>
                    <a:pt x="0" y="7"/>
                  </a:lnTo>
                  <a:lnTo>
                    <a:pt x="0" y="7"/>
                  </a:lnTo>
                  <a:lnTo>
                    <a:pt x="2" y="2"/>
                  </a:lnTo>
                  <a:lnTo>
                    <a:pt x="7" y="0"/>
                  </a:lnTo>
                  <a:lnTo>
                    <a:pt x="7" y="0"/>
                  </a:lnTo>
                  <a:lnTo>
                    <a:pt x="11" y="2"/>
                  </a:lnTo>
                  <a:lnTo>
                    <a:pt x="12" y="7"/>
                  </a:lnTo>
                  <a:lnTo>
                    <a:pt x="12" y="7"/>
                  </a:lnTo>
                  <a:close/>
                </a:path>
              </a:pathLst>
            </a:custGeom>
            <a:solidFill>
              <a:srgbClr val="FF7CB3"/>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92" name="Freeform 261"/>
            <p:cNvSpPr/>
            <p:nvPr/>
          </p:nvSpPr>
          <p:spPr bwMode="auto">
            <a:xfrm>
              <a:off x="3311407" y="3459668"/>
              <a:ext cx="15643" cy="14049"/>
            </a:xfrm>
            <a:custGeom>
              <a:avLst/>
              <a:gdLst/>
              <a:ahLst/>
              <a:cxnLst>
                <a:cxn ang="0">
                  <a:pos x="12" y="5"/>
                </a:cxn>
                <a:cxn ang="0">
                  <a:pos x="12" y="5"/>
                </a:cxn>
                <a:cxn ang="0">
                  <a:pos x="10" y="11"/>
                </a:cxn>
                <a:cxn ang="0">
                  <a:pos x="7" y="12"/>
                </a:cxn>
                <a:cxn ang="0">
                  <a:pos x="7" y="12"/>
                </a:cxn>
                <a:cxn ang="0">
                  <a:pos x="1" y="11"/>
                </a:cxn>
                <a:cxn ang="0">
                  <a:pos x="0" y="5"/>
                </a:cxn>
                <a:cxn ang="0">
                  <a:pos x="0" y="5"/>
                </a:cxn>
                <a:cxn ang="0">
                  <a:pos x="1" y="2"/>
                </a:cxn>
                <a:cxn ang="0">
                  <a:pos x="7" y="0"/>
                </a:cxn>
                <a:cxn ang="0">
                  <a:pos x="7" y="0"/>
                </a:cxn>
                <a:cxn ang="0">
                  <a:pos x="10" y="2"/>
                </a:cxn>
                <a:cxn ang="0">
                  <a:pos x="12" y="5"/>
                </a:cxn>
                <a:cxn ang="0">
                  <a:pos x="12" y="5"/>
                </a:cxn>
              </a:cxnLst>
              <a:rect l="0" t="0" r="r" b="b"/>
              <a:pathLst>
                <a:path w="12" h="12">
                  <a:moveTo>
                    <a:pt x="12" y="5"/>
                  </a:moveTo>
                  <a:lnTo>
                    <a:pt x="12" y="5"/>
                  </a:lnTo>
                  <a:lnTo>
                    <a:pt x="10" y="11"/>
                  </a:lnTo>
                  <a:lnTo>
                    <a:pt x="7" y="12"/>
                  </a:lnTo>
                  <a:lnTo>
                    <a:pt x="7" y="12"/>
                  </a:lnTo>
                  <a:lnTo>
                    <a:pt x="1" y="11"/>
                  </a:lnTo>
                  <a:lnTo>
                    <a:pt x="0" y="5"/>
                  </a:lnTo>
                  <a:lnTo>
                    <a:pt x="0" y="5"/>
                  </a:lnTo>
                  <a:lnTo>
                    <a:pt x="1" y="2"/>
                  </a:lnTo>
                  <a:lnTo>
                    <a:pt x="7" y="0"/>
                  </a:lnTo>
                  <a:lnTo>
                    <a:pt x="7" y="0"/>
                  </a:lnTo>
                  <a:lnTo>
                    <a:pt x="10" y="2"/>
                  </a:lnTo>
                  <a:lnTo>
                    <a:pt x="12" y="5"/>
                  </a:lnTo>
                  <a:lnTo>
                    <a:pt x="12" y="5"/>
                  </a:lnTo>
                  <a:close/>
                </a:path>
              </a:pathLst>
            </a:custGeom>
            <a:solidFill>
              <a:srgbClr val="FF7CB3"/>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93" name="Freeform 262"/>
            <p:cNvSpPr/>
            <p:nvPr/>
          </p:nvSpPr>
          <p:spPr bwMode="auto">
            <a:xfrm>
              <a:off x="3372676" y="3229023"/>
              <a:ext cx="16947" cy="14049"/>
            </a:xfrm>
            <a:custGeom>
              <a:avLst/>
              <a:gdLst/>
              <a:ahLst/>
              <a:cxnLst>
                <a:cxn ang="0">
                  <a:pos x="13" y="7"/>
                </a:cxn>
                <a:cxn ang="0">
                  <a:pos x="13" y="7"/>
                </a:cxn>
                <a:cxn ang="0">
                  <a:pos x="11" y="10"/>
                </a:cxn>
                <a:cxn ang="0">
                  <a:pos x="7" y="12"/>
                </a:cxn>
                <a:cxn ang="0">
                  <a:pos x="7" y="12"/>
                </a:cxn>
                <a:cxn ang="0">
                  <a:pos x="2" y="10"/>
                </a:cxn>
                <a:cxn ang="0">
                  <a:pos x="0" y="7"/>
                </a:cxn>
                <a:cxn ang="0">
                  <a:pos x="0" y="7"/>
                </a:cxn>
                <a:cxn ang="0">
                  <a:pos x="2" y="1"/>
                </a:cxn>
                <a:cxn ang="0">
                  <a:pos x="7" y="0"/>
                </a:cxn>
                <a:cxn ang="0">
                  <a:pos x="7" y="0"/>
                </a:cxn>
                <a:cxn ang="0">
                  <a:pos x="11" y="1"/>
                </a:cxn>
                <a:cxn ang="0">
                  <a:pos x="13" y="7"/>
                </a:cxn>
                <a:cxn ang="0">
                  <a:pos x="13" y="7"/>
                </a:cxn>
              </a:cxnLst>
              <a:rect l="0" t="0" r="r" b="b"/>
              <a:pathLst>
                <a:path w="13" h="12">
                  <a:moveTo>
                    <a:pt x="13" y="7"/>
                  </a:moveTo>
                  <a:lnTo>
                    <a:pt x="13" y="7"/>
                  </a:lnTo>
                  <a:lnTo>
                    <a:pt x="11" y="10"/>
                  </a:lnTo>
                  <a:lnTo>
                    <a:pt x="7" y="12"/>
                  </a:lnTo>
                  <a:lnTo>
                    <a:pt x="7" y="12"/>
                  </a:lnTo>
                  <a:lnTo>
                    <a:pt x="2" y="10"/>
                  </a:lnTo>
                  <a:lnTo>
                    <a:pt x="0" y="7"/>
                  </a:lnTo>
                  <a:lnTo>
                    <a:pt x="0" y="7"/>
                  </a:lnTo>
                  <a:lnTo>
                    <a:pt x="2" y="1"/>
                  </a:lnTo>
                  <a:lnTo>
                    <a:pt x="7" y="0"/>
                  </a:lnTo>
                  <a:lnTo>
                    <a:pt x="7" y="0"/>
                  </a:lnTo>
                  <a:lnTo>
                    <a:pt x="11" y="1"/>
                  </a:lnTo>
                  <a:lnTo>
                    <a:pt x="13" y="7"/>
                  </a:lnTo>
                  <a:lnTo>
                    <a:pt x="13" y="7"/>
                  </a:lnTo>
                  <a:close/>
                </a:path>
              </a:pathLst>
            </a:custGeom>
            <a:solidFill>
              <a:srgbClr val="FF7CB3"/>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98" name="Freeform 263"/>
            <p:cNvSpPr/>
            <p:nvPr/>
          </p:nvSpPr>
          <p:spPr bwMode="auto">
            <a:xfrm>
              <a:off x="3441768" y="3172826"/>
              <a:ext cx="63877" cy="83126"/>
            </a:xfrm>
            <a:custGeom>
              <a:avLst/>
              <a:gdLst/>
              <a:ahLst/>
              <a:cxnLst>
                <a:cxn ang="0">
                  <a:pos x="0" y="27"/>
                </a:cxn>
                <a:cxn ang="0">
                  <a:pos x="49" y="0"/>
                </a:cxn>
                <a:cxn ang="0">
                  <a:pos x="39" y="71"/>
                </a:cxn>
                <a:cxn ang="0">
                  <a:pos x="0" y="27"/>
                </a:cxn>
              </a:cxnLst>
              <a:rect l="0" t="0" r="r" b="b"/>
              <a:pathLst>
                <a:path w="49" h="71">
                  <a:moveTo>
                    <a:pt x="0" y="27"/>
                  </a:moveTo>
                  <a:lnTo>
                    <a:pt x="49" y="0"/>
                  </a:lnTo>
                  <a:lnTo>
                    <a:pt x="39" y="71"/>
                  </a:lnTo>
                  <a:lnTo>
                    <a:pt x="0" y="27"/>
                  </a:lnTo>
                  <a:close/>
                </a:path>
              </a:pathLst>
            </a:custGeom>
            <a:solidFill>
              <a:srgbClr val="886890"/>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199" name="Freeform 264"/>
            <p:cNvSpPr/>
            <p:nvPr/>
          </p:nvSpPr>
          <p:spPr bwMode="auto">
            <a:xfrm>
              <a:off x="3577344" y="3150581"/>
              <a:ext cx="59966" cy="51515"/>
            </a:xfrm>
            <a:custGeom>
              <a:avLst/>
              <a:gdLst/>
              <a:ahLst/>
              <a:cxnLst>
                <a:cxn ang="0">
                  <a:pos x="28" y="44"/>
                </a:cxn>
                <a:cxn ang="0">
                  <a:pos x="0" y="2"/>
                </a:cxn>
                <a:cxn ang="0">
                  <a:pos x="39" y="0"/>
                </a:cxn>
                <a:cxn ang="0">
                  <a:pos x="46" y="40"/>
                </a:cxn>
                <a:cxn ang="0">
                  <a:pos x="32" y="44"/>
                </a:cxn>
                <a:cxn ang="0">
                  <a:pos x="28" y="44"/>
                </a:cxn>
              </a:cxnLst>
              <a:rect l="0" t="0" r="r" b="b"/>
              <a:pathLst>
                <a:path w="46" h="44">
                  <a:moveTo>
                    <a:pt x="28" y="44"/>
                  </a:moveTo>
                  <a:lnTo>
                    <a:pt x="0" y="2"/>
                  </a:lnTo>
                  <a:lnTo>
                    <a:pt x="39" y="0"/>
                  </a:lnTo>
                  <a:lnTo>
                    <a:pt x="46" y="40"/>
                  </a:lnTo>
                  <a:lnTo>
                    <a:pt x="32" y="44"/>
                  </a:lnTo>
                  <a:lnTo>
                    <a:pt x="28" y="44"/>
                  </a:lnTo>
                  <a:close/>
                </a:path>
              </a:pathLst>
            </a:custGeom>
            <a:solidFill>
              <a:srgbClr val="FF8D65"/>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00" name="Freeform 265"/>
            <p:cNvSpPr/>
            <p:nvPr/>
          </p:nvSpPr>
          <p:spPr bwMode="auto">
            <a:xfrm>
              <a:off x="3577344" y="3150581"/>
              <a:ext cx="59966" cy="51515"/>
            </a:xfrm>
            <a:custGeom>
              <a:avLst/>
              <a:gdLst/>
              <a:ahLst/>
              <a:cxnLst>
                <a:cxn ang="0">
                  <a:pos x="28" y="44"/>
                </a:cxn>
                <a:cxn ang="0">
                  <a:pos x="0" y="2"/>
                </a:cxn>
                <a:cxn ang="0">
                  <a:pos x="39" y="0"/>
                </a:cxn>
                <a:cxn ang="0">
                  <a:pos x="46" y="40"/>
                </a:cxn>
                <a:cxn ang="0">
                  <a:pos x="32" y="44"/>
                </a:cxn>
              </a:cxnLst>
              <a:rect l="0" t="0" r="r" b="b"/>
              <a:pathLst>
                <a:path w="46" h="44">
                  <a:moveTo>
                    <a:pt x="28" y="44"/>
                  </a:moveTo>
                  <a:lnTo>
                    <a:pt x="0" y="2"/>
                  </a:lnTo>
                  <a:lnTo>
                    <a:pt x="39" y="0"/>
                  </a:lnTo>
                  <a:lnTo>
                    <a:pt x="46" y="40"/>
                  </a:lnTo>
                  <a:lnTo>
                    <a:pt x="32" y="44"/>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01" name="Freeform 266"/>
            <p:cNvSpPr/>
            <p:nvPr/>
          </p:nvSpPr>
          <p:spPr bwMode="auto">
            <a:xfrm>
              <a:off x="3540842" y="3183363"/>
              <a:ext cx="32591" cy="49173"/>
            </a:xfrm>
            <a:custGeom>
              <a:avLst/>
              <a:gdLst/>
              <a:ahLst/>
              <a:cxnLst>
                <a:cxn ang="0">
                  <a:pos x="0" y="42"/>
                </a:cxn>
                <a:cxn ang="0">
                  <a:pos x="3" y="0"/>
                </a:cxn>
                <a:cxn ang="0">
                  <a:pos x="25" y="30"/>
                </a:cxn>
                <a:cxn ang="0">
                  <a:pos x="0" y="42"/>
                </a:cxn>
              </a:cxnLst>
              <a:rect l="0" t="0" r="r" b="b"/>
              <a:pathLst>
                <a:path w="25" h="42">
                  <a:moveTo>
                    <a:pt x="0" y="42"/>
                  </a:moveTo>
                  <a:lnTo>
                    <a:pt x="3" y="0"/>
                  </a:lnTo>
                  <a:lnTo>
                    <a:pt x="25" y="30"/>
                  </a:lnTo>
                  <a:lnTo>
                    <a:pt x="0" y="42"/>
                  </a:lnTo>
                  <a:close/>
                </a:path>
              </a:pathLst>
            </a:custGeom>
            <a:solidFill>
              <a:srgbClr val="FFCD65"/>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02" name="Freeform 267"/>
            <p:cNvSpPr/>
            <p:nvPr/>
          </p:nvSpPr>
          <p:spPr bwMode="auto">
            <a:xfrm>
              <a:off x="3519985" y="3833148"/>
              <a:ext cx="15643" cy="14049"/>
            </a:xfrm>
            <a:custGeom>
              <a:avLst/>
              <a:gdLst/>
              <a:ahLst/>
              <a:cxnLst>
                <a:cxn ang="0">
                  <a:pos x="12" y="5"/>
                </a:cxn>
                <a:cxn ang="0">
                  <a:pos x="12" y="5"/>
                </a:cxn>
                <a:cxn ang="0">
                  <a:pos x="11" y="11"/>
                </a:cxn>
                <a:cxn ang="0">
                  <a:pos x="5" y="12"/>
                </a:cxn>
                <a:cxn ang="0">
                  <a:pos x="5" y="12"/>
                </a:cxn>
                <a:cxn ang="0">
                  <a:pos x="2" y="11"/>
                </a:cxn>
                <a:cxn ang="0">
                  <a:pos x="0" y="5"/>
                </a:cxn>
                <a:cxn ang="0">
                  <a:pos x="0" y="5"/>
                </a:cxn>
                <a:cxn ang="0">
                  <a:pos x="2" y="2"/>
                </a:cxn>
                <a:cxn ang="0">
                  <a:pos x="5" y="0"/>
                </a:cxn>
                <a:cxn ang="0">
                  <a:pos x="5" y="0"/>
                </a:cxn>
                <a:cxn ang="0">
                  <a:pos x="11" y="2"/>
                </a:cxn>
                <a:cxn ang="0">
                  <a:pos x="12" y="5"/>
                </a:cxn>
                <a:cxn ang="0">
                  <a:pos x="12" y="5"/>
                </a:cxn>
              </a:cxnLst>
              <a:rect l="0" t="0" r="r" b="b"/>
              <a:pathLst>
                <a:path w="12" h="12">
                  <a:moveTo>
                    <a:pt x="12" y="5"/>
                  </a:moveTo>
                  <a:lnTo>
                    <a:pt x="12" y="5"/>
                  </a:lnTo>
                  <a:lnTo>
                    <a:pt x="11" y="11"/>
                  </a:lnTo>
                  <a:lnTo>
                    <a:pt x="5" y="12"/>
                  </a:lnTo>
                  <a:lnTo>
                    <a:pt x="5" y="12"/>
                  </a:lnTo>
                  <a:lnTo>
                    <a:pt x="2" y="11"/>
                  </a:lnTo>
                  <a:lnTo>
                    <a:pt x="0" y="5"/>
                  </a:lnTo>
                  <a:lnTo>
                    <a:pt x="0" y="5"/>
                  </a:lnTo>
                  <a:lnTo>
                    <a:pt x="2" y="2"/>
                  </a:lnTo>
                  <a:lnTo>
                    <a:pt x="5" y="0"/>
                  </a:lnTo>
                  <a:lnTo>
                    <a:pt x="5" y="0"/>
                  </a:lnTo>
                  <a:lnTo>
                    <a:pt x="11" y="2"/>
                  </a:lnTo>
                  <a:lnTo>
                    <a:pt x="12" y="5"/>
                  </a:lnTo>
                  <a:lnTo>
                    <a:pt x="12" y="5"/>
                  </a:lnTo>
                  <a:close/>
                </a:path>
              </a:pathLst>
            </a:custGeom>
            <a:solidFill>
              <a:srgbClr val="9FC5C5"/>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03" name="Freeform 268"/>
            <p:cNvSpPr/>
            <p:nvPr/>
          </p:nvSpPr>
          <p:spPr bwMode="auto">
            <a:xfrm>
              <a:off x="3574736" y="3903395"/>
              <a:ext cx="16947" cy="14049"/>
            </a:xfrm>
            <a:custGeom>
              <a:avLst/>
              <a:gdLst/>
              <a:ahLst/>
              <a:cxnLst>
                <a:cxn ang="0">
                  <a:pos x="13" y="7"/>
                </a:cxn>
                <a:cxn ang="0">
                  <a:pos x="13" y="7"/>
                </a:cxn>
                <a:cxn ang="0">
                  <a:pos x="11" y="10"/>
                </a:cxn>
                <a:cxn ang="0">
                  <a:pos x="7" y="12"/>
                </a:cxn>
                <a:cxn ang="0">
                  <a:pos x="7" y="12"/>
                </a:cxn>
                <a:cxn ang="0">
                  <a:pos x="2" y="10"/>
                </a:cxn>
                <a:cxn ang="0">
                  <a:pos x="0" y="7"/>
                </a:cxn>
                <a:cxn ang="0">
                  <a:pos x="0" y="7"/>
                </a:cxn>
                <a:cxn ang="0">
                  <a:pos x="2" y="2"/>
                </a:cxn>
                <a:cxn ang="0">
                  <a:pos x="7" y="0"/>
                </a:cxn>
                <a:cxn ang="0">
                  <a:pos x="7" y="0"/>
                </a:cxn>
                <a:cxn ang="0">
                  <a:pos x="11" y="2"/>
                </a:cxn>
                <a:cxn ang="0">
                  <a:pos x="13" y="7"/>
                </a:cxn>
                <a:cxn ang="0">
                  <a:pos x="13" y="7"/>
                </a:cxn>
              </a:cxnLst>
              <a:rect l="0" t="0" r="r" b="b"/>
              <a:pathLst>
                <a:path w="13" h="12">
                  <a:moveTo>
                    <a:pt x="13" y="7"/>
                  </a:moveTo>
                  <a:lnTo>
                    <a:pt x="13" y="7"/>
                  </a:lnTo>
                  <a:lnTo>
                    <a:pt x="11" y="10"/>
                  </a:lnTo>
                  <a:lnTo>
                    <a:pt x="7" y="12"/>
                  </a:lnTo>
                  <a:lnTo>
                    <a:pt x="7" y="12"/>
                  </a:lnTo>
                  <a:lnTo>
                    <a:pt x="2" y="10"/>
                  </a:lnTo>
                  <a:lnTo>
                    <a:pt x="0" y="7"/>
                  </a:lnTo>
                  <a:lnTo>
                    <a:pt x="0" y="7"/>
                  </a:lnTo>
                  <a:lnTo>
                    <a:pt x="2" y="2"/>
                  </a:lnTo>
                  <a:lnTo>
                    <a:pt x="7" y="0"/>
                  </a:lnTo>
                  <a:lnTo>
                    <a:pt x="7" y="0"/>
                  </a:lnTo>
                  <a:lnTo>
                    <a:pt x="11" y="2"/>
                  </a:lnTo>
                  <a:lnTo>
                    <a:pt x="13" y="7"/>
                  </a:lnTo>
                  <a:lnTo>
                    <a:pt x="13" y="7"/>
                  </a:lnTo>
                  <a:close/>
                </a:path>
              </a:pathLst>
            </a:custGeom>
            <a:solidFill>
              <a:srgbClr val="9FC5C5"/>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04" name="Freeform 269"/>
            <p:cNvSpPr/>
            <p:nvPr/>
          </p:nvSpPr>
          <p:spPr bwMode="auto">
            <a:xfrm>
              <a:off x="3514770" y="3922128"/>
              <a:ext cx="19555" cy="16391"/>
            </a:xfrm>
            <a:custGeom>
              <a:avLst/>
              <a:gdLst/>
              <a:ahLst/>
              <a:cxnLst>
                <a:cxn ang="0">
                  <a:pos x="15" y="7"/>
                </a:cxn>
                <a:cxn ang="0">
                  <a:pos x="15" y="7"/>
                </a:cxn>
                <a:cxn ang="0">
                  <a:pos x="11" y="10"/>
                </a:cxn>
                <a:cxn ang="0">
                  <a:pos x="8" y="14"/>
                </a:cxn>
                <a:cxn ang="0">
                  <a:pos x="8" y="14"/>
                </a:cxn>
                <a:cxn ang="0">
                  <a:pos x="4" y="10"/>
                </a:cxn>
                <a:cxn ang="0">
                  <a:pos x="0" y="7"/>
                </a:cxn>
                <a:cxn ang="0">
                  <a:pos x="0" y="7"/>
                </a:cxn>
                <a:cxn ang="0">
                  <a:pos x="4" y="2"/>
                </a:cxn>
                <a:cxn ang="0">
                  <a:pos x="8" y="0"/>
                </a:cxn>
                <a:cxn ang="0">
                  <a:pos x="8" y="0"/>
                </a:cxn>
                <a:cxn ang="0">
                  <a:pos x="11" y="2"/>
                </a:cxn>
                <a:cxn ang="0">
                  <a:pos x="15" y="7"/>
                </a:cxn>
                <a:cxn ang="0">
                  <a:pos x="15" y="7"/>
                </a:cxn>
              </a:cxnLst>
              <a:rect l="0" t="0" r="r" b="b"/>
              <a:pathLst>
                <a:path w="15" h="14">
                  <a:moveTo>
                    <a:pt x="15" y="7"/>
                  </a:moveTo>
                  <a:lnTo>
                    <a:pt x="15" y="7"/>
                  </a:lnTo>
                  <a:lnTo>
                    <a:pt x="11" y="10"/>
                  </a:lnTo>
                  <a:lnTo>
                    <a:pt x="8" y="14"/>
                  </a:lnTo>
                  <a:lnTo>
                    <a:pt x="8" y="14"/>
                  </a:lnTo>
                  <a:lnTo>
                    <a:pt x="4" y="10"/>
                  </a:lnTo>
                  <a:lnTo>
                    <a:pt x="0" y="7"/>
                  </a:lnTo>
                  <a:lnTo>
                    <a:pt x="0" y="7"/>
                  </a:lnTo>
                  <a:lnTo>
                    <a:pt x="4" y="2"/>
                  </a:lnTo>
                  <a:lnTo>
                    <a:pt x="8" y="0"/>
                  </a:lnTo>
                  <a:lnTo>
                    <a:pt x="8" y="0"/>
                  </a:lnTo>
                  <a:lnTo>
                    <a:pt x="11" y="2"/>
                  </a:lnTo>
                  <a:lnTo>
                    <a:pt x="15" y="7"/>
                  </a:lnTo>
                  <a:lnTo>
                    <a:pt x="15" y="7"/>
                  </a:lnTo>
                  <a:close/>
                </a:path>
              </a:pathLst>
            </a:custGeom>
            <a:solidFill>
              <a:srgbClr val="9FC5C5"/>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05" name="Freeform 270"/>
            <p:cNvSpPr/>
            <p:nvPr/>
          </p:nvSpPr>
          <p:spPr bwMode="auto">
            <a:xfrm>
              <a:off x="3630791" y="3930324"/>
              <a:ext cx="15643" cy="14049"/>
            </a:xfrm>
            <a:custGeom>
              <a:avLst/>
              <a:gdLst/>
              <a:ahLst/>
              <a:cxnLst>
                <a:cxn ang="0">
                  <a:pos x="12" y="7"/>
                </a:cxn>
                <a:cxn ang="0">
                  <a:pos x="12" y="7"/>
                </a:cxn>
                <a:cxn ang="0">
                  <a:pos x="10" y="10"/>
                </a:cxn>
                <a:cxn ang="0">
                  <a:pos x="5" y="12"/>
                </a:cxn>
                <a:cxn ang="0">
                  <a:pos x="5" y="12"/>
                </a:cxn>
                <a:cxn ang="0">
                  <a:pos x="1" y="10"/>
                </a:cxn>
                <a:cxn ang="0">
                  <a:pos x="0" y="7"/>
                </a:cxn>
                <a:cxn ang="0">
                  <a:pos x="0" y="7"/>
                </a:cxn>
                <a:cxn ang="0">
                  <a:pos x="1" y="2"/>
                </a:cxn>
                <a:cxn ang="0">
                  <a:pos x="5" y="0"/>
                </a:cxn>
                <a:cxn ang="0">
                  <a:pos x="5" y="0"/>
                </a:cxn>
                <a:cxn ang="0">
                  <a:pos x="10" y="2"/>
                </a:cxn>
                <a:cxn ang="0">
                  <a:pos x="12" y="7"/>
                </a:cxn>
                <a:cxn ang="0">
                  <a:pos x="12" y="7"/>
                </a:cxn>
              </a:cxnLst>
              <a:rect l="0" t="0" r="r" b="b"/>
              <a:pathLst>
                <a:path w="12" h="12">
                  <a:moveTo>
                    <a:pt x="12" y="7"/>
                  </a:moveTo>
                  <a:lnTo>
                    <a:pt x="12" y="7"/>
                  </a:lnTo>
                  <a:lnTo>
                    <a:pt x="10" y="10"/>
                  </a:lnTo>
                  <a:lnTo>
                    <a:pt x="5" y="12"/>
                  </a:lnTo>
                  <a:lnTo>
                    <a:pt x="5" y="12"/>
                  </a:lnTo>
                  <a:lnTo>
                    <a:pt x="1" y="10"/>
                  </a:lnTo>
                  <a:lnTo>
                    <a:pt x="0" y="7"/>
                  </a:lnTo>
                  <a:lnTo>
                    <a:pt x="0" y="7"/>
                  </a:lnTo>
                  <a:lnTo>
                    <a:pt x="1" y="2"/>
                  </a:lnTo>
                  <a:lnTo>
                    <a:pt x="5" y="0"/>
                  </a:lnTo>
                  <a:lnTo>
                    <a:pt x="5" y="0"/>
                  </a:lnTo>
                  <a:lnTo>
                    <a:pt x="10" y="2"/>
                  </a:lnTo>
                  <a:lnTo>
                    <a:pt x="12" y="7"/>
                  </a:lnTo>
                  <a:lnTo>
                    <a:pt x="12" y="7"/>
                  </a:lnTo>
                  <a:close/>
                </a:path>
              </a:pathLst>
            </a:custGeom>
            <a:solidFill>
              <a:srgbClr val="9FC5C5"/>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06" name="Freeform 271"/>
            <p:cNvSpPr/>
            <p:nvPr/>
          </p:nvSpPr>
          <p:spPr bwMode="auto">
            <a:xfrm>
              <a:off x="3583861" y="3977155"/>
              <a:ext cx="16947" cy="16391"/>
            </a:xfrm>
            <a:custGeom>
              <a:avLst/>
              <a:gdLst/>
              <a:ahLst/>
              <a:cxnLst>
                <a:cxn ang="0">
                  <a:pos x="13" y="7"/>
                </a:cxn>
                <a:cxn ang="0">
                  <a:pos x="13" y="7"/>
                </a:cxn>
                <a:cxn ang="0">
                  <a:pos x="11" y="13"/>
                </a:cxn>
                <a:cxn ang="0">
                  <a:pos x="6" y="14"/>
                </a:cxn>
                <a:cxn ang="0">
                  <a:pos x="6" y="14"/>
                </a:cxn>
                <a:cxn ang="0">
                  <a:pos x="2" y="13"/>
                </a:cxn>
                <a:cxn ang="0">
                  <a:pos x="0" y="7"/>
                </a:cxn>
                <a:cxn ang="0">
                  <a:pos x="0" y="7"/>
                </a:cxn>
                <a:cxn ang="0">
                  <a:pos x="2" y="4"/>
                </a:cxn>
                <a:cxn ang="0">
                  <a:pos x="6" y="0"/>
                </a:cxn>
                <a:cxn ang="0">
                  <a:pos x="6" y="0"/>
                </a:cxn>
                <a:cxn ang="0">
                  <a:pos x="11" y="4"/>
                </a:cxn>
                <a:cxn ang="0">
                  <a:pos x="13" y="7"/>
                </a:cxn>
                <a:cxn ang="0">
                  <a:pos x="13" y="7"/>
                </a:cxn>
              </a:cxnLst>
              <a:rect l="0" t="0" r="r" b="b"/>
              <a:pathLst>
                <a:path w="13" h="14">
                  <a:moveTo>
                    <a:pt x="13" y="7"/>
                  </a:moveTo>
                  <a:lnTo>
                    <a:pt x="13" y="7"/>
                  </a:lnTo>
                  <a:lnTo>
                    <a:pt x="11" y="13"/>
                  </a:lnTo>
                  <a:lnTo>
                    <a:pt x="6" y="14"/>
                  </a:lnTo>
                  <a:lnTo>
                    <a:pt x="6" y="14"/>
                  </a:lnTo>
                  <a:lnTo>
                    <a:pt x="2" y="13"/>
                  </a:lnTo>
                  <a:lnTo>
                    <a:pt x="0" y="7"/>
                  </a:lnTo>
                  <a:lnTo>
                    <a:pt x="0" y="7"/>
                  </a:lnTo>
                  <a:lnTo>
                    <a:pt x="2" y="4"/>
                  </a:lnTo>
                  <a:lnTo>
                    <a:pt x="6" y="0"/>
                  </a:lnTo>
                  <a:lnTo>
                    <a:pt x="6" y="0"/>
                  </a:lnTo>
                  <a:lnTo>
                    <a:pt x="11" y="4"/>
                  </a:lnTo>
                  <a:lnTo>
                    <a:pt x="13" y="7"/>
                  </a:lnTo>
                  <a:lnTo>
                    <a:pt x="13" y="7"/>
                  </a:lnTo>
                  <a:close/>
                </a:path>
              </a:pathLst>
            </a:custGeom>
            <a:solidFill>
              <a:srgbClr val="9FC5C5"/>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07" name="Freeform 272"/>
            <p:cNvSpPr/>
            <p:nvPr/>
          </p:nvSpPr>
          <p:spPr bwMode="auto">
            <a:xfrm>
              <a:off x="3574736" y="4025157"/>
              <a:ext cx="16947" cy="14049"/>
            </a:xfrm>
            <a:custGeom>
              <a:avLst/>
              <a:gdLst/>
              <a:ahLst/>
              <a:cxnLst>
                <a:cxn ang="0">
                  <a:pos x="13" y="5"/>
                </a:cxn>
                <a:cxn ang="0">
                  <a:pos x="13" y="5"/>
                </a:cxn>
                <a:cxn ang="0">
                  <a:pos x="11" y="10"/>
                </a:cxn>
                <a:cxn ang="0">
                  <a:pos x="7" y="12"/>
                </a:cxn>
                <a:cxn ang="0">
                  <a:pos x="7" y="12"/>
                </a:cxn>
                <a:cxn ang="0">
                  <a:pos x="2" y="10"/>
                </a:cxn>
                <a:cxn ang="0">
                  <a:pos x="0" y="5"/>
                </a:cxn>
                <a:cxn ang="0">
                  <a:pos x="0" y="5"/>
                </a:cxn>
                <a:cxn ang="0">
                  <a:pos x="2" y="2"/>
                </a:cxn>
                <a:cxn ang="0">
                  <a:pos x="7" y="0"/>
                </a:cxn>
                <a:cxn ang="0">
                  <a:pos x="7" y="0"/>
                </a:cxn>
                <a:cxn ang="0">
                  <a:pos x="11" y="2"/>
                </a:cxn>
                <a:cxn ang="0">
                  <a:pos x="13" y="5"/>
                </a:cxn>
                <a:cxn ang="0">
                  <a:pos x="13" y="5"/>
                </a:cxn>
              </a:cxnLst>
              <a:rect l="0" t="0" r="r" b="b"/>
              <a:pathLst>
                <a:path w="13" h="12">
                  <a:moveTo>
                    <a:pt x="13" y="5"/>
                  </a:moveTo>
                  <a:lnTo>
                    <a:pt x="13" y="5"/>
                  </a:lnTo>
                  <a:lnTo>
                    <a:pt x="11" y="10"/>
                  </a:lnTo>
                  <a:lnTo>
                    <a:pt x="7" y="12"/>
                  </a:lnTo>
                  <a:lnTo>
                    <a:pt x="7" y="12"/>
                  </a:lnTo>
                  <a:lnTo>
                    <a:pt x="2" y="10"/>
                  </a:lnTo>
                  <a:lnTo>
                    <a:pt x="0" y="5"/>
                  </a:lnTo>
                  <a:lnTo>
                    <a:pt x="0" y="5"/>
                  </a:lnTo>
                  <a:lnTo>
                    <a:pt x="2" y="2"/>
                  </a:lnTo>
                  <a:lnTo>
                    <a:pt x="7" y="0"/>
                  </a:lnTo>
                  <a:lnTo>
                    <a:pt x="7" y="0"/>
                  </a:lnTo>
                  <a:lnTo>
                    <a:pt x="11" y="2"/>
                  </a:lnTo>
                  <a:lnTo>
                    <a:pt x="13" y="5"/>
                  </a:lnTo>
                  <a:lnTo>
                    <a:pt x="13" y="5"/>
                  </a:lnTo>
                  <a:close/>
                </a:path>
              </a:pathLst>
            </a:custGeom>
            <a:solidFill>
              <a:srgbClr val="9FC5C5"/>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08" name="Freeform 273"/>
            <p:cNvSpPr/>
            <p:nvPr/>
          </p:nvSpPr>
          <p:spPr bwMode="auto">
            <a:xfrm>
              <a:off x="3504341" y="3960764"/>
              <a:ext cx="15643" cy="15221"/>
            </a:xfrm>
            <a:custGeom>
              <a:avLst/>
              <a:gdLst/>
              <a:ahLst/>
              <a:cxnLst>
                <a:cxn ang="0">
                  <a:pos x="12" y="7"/>
                </a:cxn>
                <a:cxn ang="0">
                  <a:pos x="12" y="7"/>
                </a:cxn>
                <a:cxn ang="0">
                  <a:pos x="10" y="11"/>
                </a:cxn>
                <a:cxn ang="0">
                  <a:pos x="5" y="13"/>
                </a:cxn>
                <a:cxn ang="0">
                  <a:pos x="5" y="13"/>
                </a:cxn>
                <a:cxn ang="0">
                  <a:pos x="1" y="11"/>
                </a:cxn>
                <a:cxn ang="0">
                  <a:pos x="0" y="7"/>
                </a:cxn>
                <a:cxn ang="0">
                  <a:pos x="0" y="7"/>
                </a:cxn>
                <a:cxn ang="0">
                  <a:pos x="1" y="2"/>
                </a:cxn>
                <a:cxn ang="0">
                  <a:pos x="5" y="0"/>
                </a:cxn>
                <a:cxn ang="0">
                  <a:pos x="5" y="0"/>
                </a:cxn>
                <a:cxn ang="0">
                  <a:pos x="10" y="2"/>
                </a:cxn>
                <a:cxn ang="0">
                  <a:pos x="12" y="7"/>
                </a:cxn>
                <a:cxn ang="0">
                  <a:pos x="12" y="7"/>
                </a:cxn>
              </a:cxnLst>
              <a:rect l="0" t="0" r="r" b="b"/>
              <a:pathLst>
                <a:path w="12" h="13">
                  <a:moveTo>
                    <a:pt x="12" y="7"/>
                  </a:moveTo>
                  <a:lnTo>
                    <a:pt x="12" y="7"/>
                  </a:lnTo>
                  <a:lnTo>
                    <a:pt x="10" y="11"/>
                  </a:lnTo>
                  <a:lnTo>
                    <a:pt x="5" y="13"/>
                  </a:lnTo>
                  <a:lnTo>
                    <a:pt x="5" y="13"/>
                  </a:lnTo>
                  <a:lnTo>
                    <a:pt x="1" y="11"/>
                  </a:lnTo>
                  <a:lnTo>
                    <a:pt x="0" y="7"/>
                  </a:lnTo>
                  <a:lnTo>
                    <a:pt x="0" y="7"/>
                  </a:lnTo>
                  <a:lnTo>
                    <a:pt x="1" y="2"/>
                  </a:lnTo>
                  <a:lnTo>
                    <a:pt x="5" y="0"/>
                  </a:lnTo>
                  <a:lnTo>
                    <a:pt x="5" y="0"/>
                  </a:lnTo>
                  <a:lnTo>
                    <a:pt x="10" y="2"/>
                  </a:lnTo>
                  <a:lnTo>
                    <a:pt x="12" y="7"/>
                  </a:lnTo>
                  <a:lnTo>
                    <a:pt x="12" y="7"/>
                  </a:lnTo>
                  <a:close/>
                </a:path>
              </a:pathLst>
            </a:custGeom>
            <a:solidFill>
              <a:srgbClr val="9FC5C5"/>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09" name="Freeform 274"/>
            <p:cNvSpPr/>
            <p:nvPr/>
          </p:nvSpPr>
          <p:spPr bwMode="auto">
            <a:xfrm>
              <a:off x="3446982" y="3887004"/>
              <a:ext cx="15643" cy="14049"/>
            </a:xfrm>
            <a:custGeom>
              <a:avLst/>
              <a:gdLst/>
              <a:ahLst/>
              <a:cxnLst>
                <a:cxn ang="0">
                  <a:pos x="12" y="5"/>
                </a:cxn>
                <a:cxn ang="0">
                  <a:pos x="12" y="5"/>
                </a:cxn>
                <a:cxn ang="0">
                  <a:pos x="10" y="10"/>
                </a:cxn>
                <a:cxn ang="0">
                  <a:pos x="5" y="12"/>
                </a:cxn>
                <a:cxn ang="0">
                  <a:pos x="5" y="12"/>
                </a:cxn>
                <a:cxn ang="0">
                  <a:pos x="1" y="10"/>
                </a:cxn>
                <a:cxn ang="0">
                  <a:pos x="0" y="5"/>
                </a:cxn>
                <a:cxn ang="0">
                  <a:pos x="0" y="5"/>
                </a:cxn>
                <a:cxn ang="0">
                  <a:pos x="1" y="2"/>
                </a:cxn>
                <a:cxn ang="0">
                  <a:pos x="5" y="0"/>
                </a:cxn>
                <a:cxn ang="0">
                  <a:pos x="5" y="0"/>
                </a:cxn>
                <a:cxn ang="0">
                  <a:pos x="10" y="2"/>
                </a:cxn>
                <a:cxn ang="0">
                  <a:pos x="12" y="5"/>
                </a:cxn>
                <a:cxn ang="0">
                  <a:pos x="12" y="5"/>
                </a:cxn>
              </a:cxnLst>
              <a:rect l="0" t="0" r="r" b="b"/>
              <a:pathLst>
                <a:path w="12" h="12">
                  <a:moveTo>
                    <a:pt x="12" y="5"/>
                  </a:moveTo>
                  <a:lnTo>
                    <a:pt x="12" y="5"/>
                  </a:lnTo>
                  <a:lnTo>
                    <a:pt x="10" y="10"/>
                  </a:lnTo>
                  <a:lnTo>
                    <a:pt x="5" y="12"/>
                  </a:lnTo>
                  <a:lnTo>
                    <a:pt x="5" y="12"/>
                  </a:lnTo>
                  <a:lnTo>
                    <a:pt x="1" y="10"/>
                  </a:lnTo>
                  <a:lnTo>
                    <a:pt x="0" y="5"/>
                  </a:lnTo>
                  <a:lnTo>
                    <a:pt x="0" y="5"/>
                  </a:lnTo>
                  <a:lnTo>
                    <a:pt x="1" y="2"/>
                  </a:lnTo>
                  <a:lnTo>
                    <a:pt x="5" y="0"/>
                  </a:lnTo>
                  <a:lnTo>
                    <a:pt x="5" y="0"/>
                  </a:lnTo>
                  <a:lnTo>
                    <a:pt x="10" y="2"/>
                  </a:lnTo>
                  <a:lnTo>
                    <a:pt x="12" y="5"/>
                  </a:lnTo>
                  <a:lnTo>
                    <a:pt x="12" y="5"/>
                  </a:lnTo>
                  <a:close/>
                </a:path>
              </a:pathLst>
            </a:custGeom>
            <a:solidFill>
              <a:srgbClr val="9FC5C5"/>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10" name="Freeform 275"/>
            <p:cNvSpPr/>
            <p:nvPr/>
          </p:nvSpPr>
          <p:spPr bwMode="auto">
            <a:xfrm>
              <a:off x="3496520" y="3881151"/>
              <a:ext cx="16947" cy="16391"/>
            </a:xfrm>
            <a:custGeom>
              <a:avLst/>
              <a:gdLst/>
              <a:ahLst/>
              <a:cxnLst>
                <a:cxn ang="0">
                  <a:pos x="13" y="7"/>
                </a:cxn>
                <a:cxn ang="0">
                  <a:pos x="13" y="7"/>
                </a:cxn>
                <a:cxn ang="0">
                  <a:pos x="11" y="10"/>
                </a:cxn>
                <a:cxn ang="0">
                  <a:pos x="7" y="14"/>
                </a:cxn>
                <a:cxn ang="0">
                  <a:pos x="7" y="14"/>
                </a:cxn>
                <a:cxn ang="0">
                  <a:pos x="2" y="10"/>
                </a:cxn>
                <a:cxn ang="0">
                  <a:pos x="0" y="7"/>
                </a:cxn>
                <a:cxn ang="0">
                  <a:pos x="0" y="7"/>
                </a:cxn>
                <a:cxn ang="0">
                  <a:pos x="2" y="1"/>
                </a:cxn>
                <a:cxn ang="0">
                  <a:pos x="7" y="0"/>
                </a:cxn>
                <a:cxn ang="0">
                  <a:pos x="7" y="0"/>
                </a:cxn>
                <a:cxn ang="0">
                  <a:pos x="11" y="1"/>
                </a:cxn>
                <a:cxn ang="0">
                  <a:pos x="13" y="7"/>
                </a:cxn>
                <a:cxn ang="0">
                  <a:pos x="13" y="7"/>
                </a:cxn>
              </a:cxnLst>
              <a:rect l="0" t="0" r="r" b="b"/>
              <a:pathLst>
                <a:path w="13" h="14">
                  <a:moveTo>
                    <a:pt x="13" y="7"/>
                  </a:moveTo>
                  <a:lnTo>
                    <a:pt x="13" y="7"/>
                  </a:lnTo>
                  <a:lnTo>
                    <a:pt x="11" y="10"/>
                  </a:lnTo>
                  <a:lnTo>
                    <a:pt x="7" y="14"/>
                  </a:lnTo>
                  <a:lnTo>
                    <a:pt x="7" y="14"/>
                  </a:lnTo>
                  <a:lnTo>
                    <a:pt x="2" y="10"/>
                  </a:lnTo>
                  <a:lnTo>
                    <a:pt x="0" y="7"/>
                  </a:lnTo>
                  <a:lnTo>
                    <a:pt x="0" y="7"/>
                  </a:lnTo>
                  <a:lnTo>
                    <a:pt x="2" y="1"/>
                  </a:lnTo>
                  <a:lnTo>
                    <a:pt x="7" y="0"/>
                  </a:lnTo>
                  <a:lnTo>
                    <a:pt x="7" y="0"/>
                  </a:lnTo>
                  <a:lnTo>
                    <a:pt x="11" y="1"/>
                  </a:lnTo>
                  <a:lnTo>
                    <a:pt x="13" y="7"/>
                  </a:lnTo>
                  <a:lnTo>
                    <a:pt x="13" y="7"/>
                  </a:lnTo>
                  <a:close/>
                </a:path>
              </a:pathLst>
            </a:custGeom>
            <a:solidFill>
              <a:srgbClr val="9FC5C5"/>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11" name="Freeform 276"/>
            <p:cNvSpPr/>
            <p:nvPr/>
          </p:nvSpPr>
          <p:spPr bwMode="auto">
            <a:xfrm>
              <a:off x="3689454" y="3927982"/>
              <a:ext cx="273759" cy="181472"/>
            </a:xfrm>
            <a:custGeom>
              <a:avLst/>
              <a:gdLst/>
              <a:ahLst/>
              <a:cxnLst>
                <a:cxn ang="0">
                  <a:pos x="0" y="0"/>
                </a:cxn>
                <a:cxn ang="0">
                  <a:pos x="13" y="83"/>
                </a:cxn>
                <a:cxn ang="0">
                  <a:pos x="81" y="44"/>
                </a:cxn>
                <a:cxn ang="0">
                  <a:pos x="108" y="120"/>
                </a:cxn>
                <a:cxn ang="0">
                  <a:pos x="162" y="78"/>
                </a:cxn>
                <a:cxn ang="0">
                  <a:pos x="210" y="155"/>
                </a:cxn>
                <a:cxn ang="0">
                  <a:pos x="210" y="92"/>
                </a:cxn>
                <a:cxn ang="0">
                  <a:pos x="210" y="92"/>
                </a:cxn>
                <a:cxn ang="0">
                  <a:pos x="180" y="81"/>
                </a:cxn>
                <a:cxn ang="0">
                  <a:pos x="115" y="55"/>
                </a:cxn>
                <a:cxn ang="0">
                  <a:pos x="78" y="41"/>
                </a:cxn>
                <a:cxn ang="0">
                  <a:pos x="43" y="25"/>
                </a:cxn>
                <a:cxn ang="0">
                  <a:pos x="16" y="11"/>
                </a:cxn>
                <a:cxn ang="0">
                  <a:pos x="6" y="5"/>
                </a:cxn>
                <a:cxn ang="0">
                  <a:pos x="0" y="0"/>
                </a:cxn>
                <a:cxn ang="0">
                  <a:pos x="0" y="0"/>
                </a:cxn>
              </a:cxnLst>
              <a:rect l="0" t="0" r="r" b="b"/>
              <a:pathLst>
                <a:path w="210" h="155">
                  <a:moveTo>
                    <a:pt x="0" y="0"/>
                  </a:moveTo>
                  <a:lnTo>
                    <a:pt x="13" y="83"/>
                  </a:lnTo>
                  <a:lnTo>
                    <a:pt x="81" y="44"/>
                  </a:lnTo>
                  <a:lnTo>
                    <a:pt x="108" y="120"/>
                  </a:lnTo>
                  <a:lnTo>
                    <a:pt x="162" y="78"/>
                  </a:lnTo>
                  <a:lnTo>
                    <a:pt x="210" y="155"/>
                  </a:lnTo>
                  <a:lnTo>
                    <a:pt x="210" y="92"/>
                  </a:lnTo>
                  <a:lnTo>
                    <a:pt x="210" y="92"/>
                  </a:lnTo>
                  <a:lnTo>
                    <a:pt x="180" y="81"/>
                  </a:lnTo>
                  <a:lnTo>
                    <a:pt x="115" y="55"/>
                  </a:lnTo>
                  <a:lnTo>
                    <a:pt x="78" y="41"/>
                  </a:lnTo>
                  <a:lnTo>
                    <a:pt x="43" y="25"/>
                  </a:lnTo>
                  <a:lnTo>
                    <a:pt x="16" y="11"/>
                  </a:lnTo>
                  <a:lnTo>
                    <a:pt x="6" y="5"/>
                  </a:lnTo>
                  <a:lnTo>
                    <a:pt x="0" y="0"/>
                  </a:lnTo>
                  <a:lnTo>
                    <a:pt x="0" y="0"/>
                  </a:lnTo>
                  <a:close/>
                </a:path>
              </a:pathLst>
            </a:custGeom>
            <a:solidFill>
              <a:srgbClr val="9F81AC"/>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12" name="Freeform 277"/>
            <p:cNvSpPr/>
            <p:nvPr/>
          </p:nvSpPr>
          <p:spPr bwMode="auto">
            <a:xfrm>
              <a:off x="3609934" y="4000571"/>
              <a:ext cx="328511" cy="175618"/>
            </a:xfrm>
            <a:custGeom>
              <a:avLst/>
              <a:gdLst/>
              <a:ahLst/>
              <a:cxnLst>
                <a:cxn ang="0">
                  <a:pos x="26" y="0"/>
                </a:cxn>
                <a:cxn ang="0">
                  <a:pos x="51" y="79"/>
                </a:cxn>
                <a:cxn ang="0">
                  <a:pos x="118" y="44"/>
                </a:cxn>
                <a:cxn ang="0">
                  <a:pos x="144" y="118"/>
                </a:cxn>
                <a:cxn ang="0">
                  <a:pos x="216" y="77"/>
                </a:cxn>
                <a:cxn ang="0">
                  <a:pos x="252" y="150"/>
                </a:cxn>
                <a:cxn ang="0">
                  <a:pos x="252" y="150"/>
                </a:cxn>
                <a:cxn ang="0">
                  <a:pos x="232" y="146"/>
                </a:cxn>
                <a:cxn ang="0">
                  <a:pos x="208" y="139"/>
                </a:cxn>
                <a:cxn ang="0">
                  <a:pos x="176" y="130"/>
                </a:cxn>
                <a:cxn ang="0">
                  <a:pos x="139" y="116"/>
                </a:cxn>
                <a:cxn ang="0">
                  <a:pos x="95" y="100"/>
                </a:cxn>
                <a:cxn ang="0">
                  <a:pos x="49" y="77"/>
                </a:cxn>
                <a:cxn ang="0">
                  <a:pos x="0" y="51"/>
                </a:cxn>
                <a:cxn ang="0">
                  <a:pos x="26" y="0"/>
                </a:cxn>
              </a:cxnLst>
              <a:rect l="0" t="0" r="r" b="b"/>
              <a:pathLst>
                <a:path w="252" h="150">
                  <a:moveTo>
                    <a:pt x="26" y="0"/>
                  </a:moveTo>
                  <a:lnTo>
                    <a:pt x="51" y="79"/>
                  </a:lnTo>
                  <a:lnTo>
                    <a:pt x="118" y="44"/>
                  </a:lnTo>
                  <a:lnTo>
                    <a:pt x="144" y="118"/>
                  </a:lnTo>
                  <a:lnTo>
                    <a:pt x="216" y="77"/>
                  </a:lnTo>
                  <a:lnTo>
                    <a:pt x="252" y="150"/>
                  </a:lnTo>
                  <a:lnTo>
                    <a:pt x="252" y="150"/>
                  </a:lnTo>
                  <a:lnTo>
                    <a:pt x="232" y="146"/>
                  </a:lnTo>
                  <a:lnTo>
                    <a:pt x="208" y="139"/>
                  </a:lnTo>
                  <a:lnTo>
                    <a:pt x="176" y="130"/>
                  </a:lnTo>
                  <a:lnTo>
                    <a:pt x="139" y="116"/>
                  </a:lnTo>
                  <a:lnTo>
                    <a:pt x="95" y="100"/>
                  </a:lnTo>
                  <a:lnTo>
                    <a:pt x="49" y="77"/>
                  </a:lnTo>
                  <a:lnTo>
                    <a:pt x="0" y="51"/>
                  </a:lnTo>
                  <a:lnTo>
                    <a:pt x="26" y="0"/>
                  </a:lnTo>
                  <a:close/>
                </a:path>
              </a:pathLst>
            </a:custGeom>
            <a:solidFill>
              <a:srgbClr val="ED7230"/>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13" name="Freeform 278"/>
            <p:cNvSpPr/>
            <p:nvPr/>
          </p:nvSpPr>
          <p:spPr bwMode="auto">
            <a:xfrm>
              <a:off x="3963213" y="4087209"/>
              <a:ext cx="247686" cy="76101"/>
            </a:xfrm>
            <a:custGeom>
              <a:avLst/>
              <a:gdLst/>
              <a:ahLst/>
              <a:cxnLst>
                <a:cxn ang="0">
                  <a:pos x="0" y="0"/>
                </a:cxn>
                <a:cxn ang="0">
                  <a:pos x="19" y="46"/>
                </a:cxn>
                <a:cxn ang="0">
                  <a:pos x="46" y="10"/>
                </a:cxn>
                <a:cxn ang="0">
                  <a:pos x="62" y="51"/>
                </a:cxn>
                <a:cxn ang="0">
                  <a:pos x="93" y="17"/>
                </a:cxn>
                <a:cxn ang="0">
                  <a:pos x="108" y="58"/>
                </a:cxn>
                <a:cxn ang="0">
                  <a:pos x="132" y="26"/>
                </a:cxn>
                <a:cxn ang="0">
                  <a:pos x="150" y="63"/>
                </a:cxn>
                <a:cxn ang="0">
                  <a:pos x="176" y="33"/>
                </a:cxn>
                <a:cxn ang="0">
                  <a:pos x="178" y="65"/>
                </a:cxn>
                <a:cxn ang="0">
                  <a:pos x="190" y="31"/>
                </a:cxn>
                <a:cxn ang="0">
                  <a:pos x="190" y="31"/>
                </a:cxn>
                <a:cxn ang="0">
                  <a:pos x="109" y="19"/>
                </a:cxn>
                <a:cxn ang="0">
                  <a:pos x="44" y="9"/>
                </a:cxn>
                <a:cxn ang="0">
                  <a:pos x="0" y="0"/>
                </a:cxn>
                <a:cxn ang="0">
                  <a:pos x="0" y="0"/>
                </a:cxn>
              </a:cxnLst>
              <a:rect l="0" t="0" r="r" b="b"/>
              <a:pathLst>
                <a:path w="190" h="65">
                  <a:moveTo>
                    <a:pt x="0" y="0"/>
                  </a:moveTo>
                  <a:lnTo>
                    <a:pt x="19" y="46"/>
                  </a:lnTo>
                  <a:lnTo>
                    <a:pt x="46" y="10"/>
                  </a:lnTo>
                  <a:lnTo>
                    <a:pt x="62" y="51"/>
                  </a:lnTo>
                  <a:lnTo>
                    <a:pt x="93" y="17"/>
                  </a:lnTo>
                  <a:lnTo>
                    <a:pt x="108" y="58"/>
                  </a:lnTo>
                  <a:lnTo>
                    <a:pt x="132" y="26"/>
                  </a:lnTo>
                  <a:lnTo>
                    <a:pt x="150" y="63"/>
                  </a:lnTo>
                  <a:lnTo>
                    <a:pt x="176" y="33"/>
                  </a:lnTo>
                  <a:lnTo>
                    <a:pt x="178" y="65"/>
                  </a:lnTo>
                  <a:lnTo>
                    <a:pt x="190" y="31"/>
                  </a:lnTo>
                  <a:lnTo>
                    <a:pt x="190" y="31"/>
                  </a:lnTo>
                  <a:lnTo>
                    <a:pt x="109" y="19"/>
                  </a:lnTo>
                  <a:lnTo>
                    <a:pt x="44" y="9"/>
                  </a:lnTo>
                  <a:lnTo>
                    <a:pt x="0" y="0"/>
                  </a:lnTo>
                  <a:lnTo>
                    <a:pt x="0" y="0"/>
                  </a:lnTo>
                  <a:close/>
                </a:path>
              </a:pathLst>
            </a:custGeom>
            <a:solidFill>
              <a:srgbClr val="FF813D"/>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14" name="Freeform 279"/>
            <p:cNvSpPr/>
            <p:nvPr/>
          </p:nvSpPr>
          <p:spPr bwMode="auto">
            <a:xfrm>
              <a:off x="4227846" y="4097746"/>
              <a:ext cx="9126" cy="5854"/>
            </a:xfrm>
            <a:custGeom>
              <a:avLst/>
              <a:gdLst/>
              <a:ahLst/>
              <a:cxnLst>
                <a:cxn ang="0">
                  <a:pos x="7" y="1"/>
                </a:cxn>
                <a:cxn ang="0">
                  <a:pos x="7" y="1"/>
                </a:cxn>
                <a:cxn ang="0">
                  <a:pos x="5" y="5"/>
                </a:cxn>
                <a:cxn ang="0">
                  <a:pos x="3" y="5"/>
                </a:cxn>
                <a:cxn ang="0">
                  <a:pos x="3" y="5"/>
                </a:cxn>
                <a:cxn ang="0">
                  <a:pos x="1" y="5"/>
                </a:cxn>
                <a:cxn ang="0">
                  <a:pos x="0" y="1"/>
                </a:cxn>
                <a:cxn ang="0">
                  <a:pos x="0" y="1"/>
                </a:cxn>
                <a:cxn ang="0">
                  <a:pos x="1" y="0"/>
                </a:cxn>
                <a:cxn ang="0">
                  <a:pos x="3" y="0"/>
                </a:cxn>
                <a:cxn ang="0">
                  <a:pos x="3" y="0"/>
                </a:cxn>
                <a:cxn ang="0">
                  <a:pos x="5" y="0"/>
                </a:cxn>
                <a:cxn ang="0">
                  <a:pos x="7" y="1"/>
                </a:cxn>
                <a:cxn ang="0">
                  <a:pos x="7" y="1"/>
                </a:cxn>
              </a:cxnLst>
              <a:rect l="0" t="0" r="r" b="b"/>
              <a:pathLst>
                <a:path w="7" h="5">
                  <a:moveTo>
                    <a:pt x="7" y="1"/>
                  </a:moveTo>
                  <a:lnTo>
                    <a:pt x="7" y="1"/>
                  </a:lnTo>
                  <a:lnTo>
                    <a:pt x="5" y="5"/>
                  </a:lnTo>
                  <a:lnTo>
                    <a:pt x="3" y="5"/>
                  </a:lnTo>
                  <a:lnTo>
                    <a:pt x="3" y="5"/>
                  </a:lnTo>
                  <a:lnTo>
                    <a:pt x="1" y="5"/>
                  </a:lnTo>
                  <a:lnTo>
                    <a:pt x="0" y="1"/>
                  </a:lnTo>
                  <a:lnTo>
                    <a:pt x="0" y="1"/>
                  </a:lnTo>
                  <a:lnTo>
                    <a:pt x="1" y="0"/>
                  </a:lnTo>
                  <a:lnTo>
                    <a:pt x="3" y="0"/>
                  </a:lnTo>
                  <a:lnTo>
                    <a:pt x="3" y="0"/>
                  </a:lnTo>
                  <a:lnTo>
                    <a:pt x="5" y="0"/>
                  </a:lnTo>
                  <a:lnTo>
                    <a:pt x="7" y="1"/>
                  </a:lnTo>
                  <a:lnTo>
                    <a:pt x="7" y="1"/>
                  </a:lnTo>
                  <a:close/>
                </a:path>
              </a:pathLst>
            </a:custGeom>
            <a:solidFill>
              <a:srgbClr val="72AEA7"/>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15" name="Freeform 280"/>
            <p:cNvSpPr/>
            <p:nvPr/>
          </p:nvSpPr>
          <p:spPr bwMode="auto">
            <a:xfrm>
              <a:off x="4277383" y="4101258"/>
              <a:ext cx="7822" cy="8196"/>
            </a:xfrm>
            <a:custGeom>
              <a:avLst/>
              <a:gdLst/>
              <a:ahLst/>
              <a:cxnLst>
                <a:cxn ang="0">
                  <a:pos x="6" y="4"/>
                </a:cxn>
                <a:cxn ang="0">
                  <a:pos x="6" y="4"/>
                </a:cxn>
                <a:cxn ang="0">
                  <a:pos x="6" y="7"/>
                </a:cxn>
                <a:cxn ang="0">
                  <a:pos x="2" y="7"/>
                </a:cxn>
                <a:cxn ang="0">
                  <a:pos x="2" y="7"/>
                </a:cxn>
                <a:cxn ang="0">
                  <a:pos x="0" y="7"/>
                </a:cxn>
                <a:cxn ang="0">
                  <a:pos x="0" y="4"/>
                </a:cxn>
                <a:cxn ang="0">
                  <a:pos x="0" y="4"/>
                </a:cxn>
                <a:cxn ang="0">
                  <a:pos x="0" y="2"/>
                </a:cxn>
                <a:cxn ang="0">
                  <a:pos x="2" y="0"/>
                </a:cxn>
                <a:cxn ang="0">
                  <a:pos x="2" y="0"/>
                </a:cxn>
                <a:cxn ang="0">
                  <a:pos x="6" y="2"/>
                </a:cxn>
                <a:cxn ang="0">
                  <a:pos x="6" y="4"/>
                </a:cxn>
                <a:cxn ang="0">
                  <a:pos x="6" y="4"/>
                </a:cxn>
              </a:cxnLst>
              <a:rect l="0" t="0" r="r" b="b"/>
              <a:pathLst>
                <a:path w="6" h="7">
                  <a:moveTo>
                    <a:pt x="6" y="4"/>
                  </a:moveTo>
                  <a:lnTo>
                    <a:pt x="6" y="4"/>
                  </a:lnTo>
                  <a:lnTo>
                    <a:pt x="6" y="7"/>
                  </a:lnTo>
                  <a:lnTo>
                    <a:pt x="2" y="7"/>
                  </a:lnTo>
                  <a:lnTo>
                    <a:pt x="2" y="7"/>
                  </a:lnTo>
                  <a:lnTo>
                    <a:pt x="0" y="7"/>
                  </a:lnTo>
                  <a:lnTo>
                    <a:pt x="0" y="4"/>
                  </a:lnTo>
                  <a:lnTo>
                    <a:pt x="0" y="4"/>
                  </a:lnTo>
                  <a:lnTo>
                    <a:pt x="0" y="2"/>
                  </a:lnTo>
                  <a:lnTo>
                    <a:pt x="2" y="0"/>
                  </a:lnTo>
                  <a:lnTo>
                    <a:pt x="2" y="0"/>
                  </a:lnTo>
                  <a:lnTo>
                    <a:pt x="6" y="2"/>
                  </a:lnTo>
                  <a:lnTo>
                    <a:pt x="6" y="4"/>
                  </a:lnTo>
                  <a:lnTo>
                    <a:pt x="6" y="4"/>
                  </a:lnTo>
                  <a:close/>
                </a:path>
              </a:pathLst>
            </a:custGeom>
            <a:solidFill>
              <a:srgbClr val="72AEA7"/>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16" name="Freeform 281"/>
            <p:cNvSpPr/>
            <p:nvPr/>
          </p:nvSpPr>
          <p:spPr bwMode="auto">
            <a:xfrm>
              <a:off x="4248704" y="4122332"/>
              <a:ext cx="9126" cy="8196"/>
            </a:xfrm>
            <a:custGeom>
              <a:avLst/>
              <a:gdLst/>
              <a:ahLst/>
              <a:cxnLst>
                <a:cxn ang="0">
                  <a:pos x="7" y="3"/>
                </a:cxn>
                <a:cxn ang="0">
                  <a:pos x="7" y="3"/>
                </a:cxn>
                <a:cxn ang="0">
                  <a:pos x="5" y="7"/>
                </a:cxn>
                <a:cxn ang="0">
                  <a:pos x="3" y="7"/>
                </a:cxn>
                <a:cxn ang="0">
                  <a:pos x="3" y="7"/>
                </a:cxn>
                <a:cxn ang="0">
                  <a:pos x="1" y="7"/>
                </a:cxn>
                <a:cxn ang="0">
                  <a:pos x="0" y="3"/>
                </a:cxn>
                <a:cxn ang="0">
                  <a:pos x="0" y="3"/>
                </a:cxn>
                <a:cxn ang="0">
                  <a:pos x="1" y="1"/>
                </a:cxn>
                <a:cxn ang="0">
                  <a:pos x="3" y="0"/>
                </a:cxn>
                <a:cxn ang="0">
                  <a:pos x="3" y="0"/>
                </a:cxn>
                <a:cxn ang="0">
                  <a:pos x="5" y="1"/>
                </a:cxn>
                <a:cxn ang="0">
                  <a:pos x="7" y="3"/>
                </a:cxn>
                <a:cxn ang="0">
                  <a:pos x="7" y="3"/>
                </a:cxn>
              </a:cxnLst>
              <a:rect l="0" t="0" r="r" b="b"/>
              <a:pathLst>
                <a:path w="7" h="7">
                  <a:moveTo>
                    <a:pt x="7" y="3"/>
                  </a:moveTo>
                  <a:lnTo>
                    <a:pt x="7" y="3"/>
                  </a:lnTo>
                  <a:lnTo>
                    <a:pt x="5" y="7"/>
                  </a:lnTo>
                  <a:lnTo>
                    <a:pt x="3" y="7"/>
                  </a:lnTo>
                  <a:lnTo>
                    <a:pt x="3" y="7"/>
                  </a:lnTo>
                  <a:lnTo>
                    <a:pt x="1" y="7"/>
                  </a:lnTo>
                  <a:lnTo>
                    <a:pt x="0" y="3"/>
                  </a:lnTo>
                  <a:lnTo>
                    <a:pt x="0" y="3"/>
                  </a:lnTo>
                  <a:lnTo>
                    <a:pt x="1" y="1"/>
                  </a:lnTo>
                  <a:lnTo>
                    <a:pt x="3" y="0"/>
                  </a:lnTo>
                  <a:lnTo>
                    <a:pt x="3" y="0"/>
                  </a:lnTo>
                  <a:lnTo>
                    <a:pt x="5" y="1"/>
                  </a:lnTo>
                  <a:lnTo>
                    <a:pt x="7" y="3"/>
                  </a:lnTo>
                  <a:lnTo>
                    <a:pt x="7" y="3"/>
                  </a:lnTo>
                  <a:close/>
                </a:path>
              </a:pathLst>
            </a:custGeom>
            <a:solidFill>
              <a:srgbClr val="72AEA7"/>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17" name="Freeform 282"/>
            <p:cNvSpPr/>
            <p:nvPr/>
          </p:nvSpPr>
          <p:spPr bwMode="auto">
            <a:xfrm>
              <a:off x="4285205" y="4132869"/>
              <a:ext cx="6518" cy="8196"/>
            </a:xfrm>
            <a:custGeom>
              <a:avLst/>
              <a:gdLst/>
              <a:ahLst/>
              <a:cxnLst>
                <a:cxn ang="0">
                  <a:pos x="5" y="3"/>
                </a:cxn>
                <a:cxn ang="0">
                  <a:pos x="5" y="3"/>
                </a:cxn>
                <a:cxn ang="0">
                  <a:pos x="5" y="5"/>
                </a:cxn>
                <a:cxn ang="0">
                  <a:pos x="2" y="7"/>
                </a:cxn>
                <a:cxn ang="0">
                  <a:pos x="2" y="7"/>
                </a:cxn>
                <a:cxn ang="0">
                  <a:pos x="0" y="5"/>
                </a:cxn>
                <a:cxn ang="0">
                  <a:pos x="0" y="3"/>
                </a:cxn>
                <a:cxn ang="0">
                  <a:pos x="0" y="3"/>
                </a:cxn>
                <a:cxn ang="0">
                  <a:pos x="0" y="1"/>
                </a:cxn>
                <a:cxn ang="0">
                  <a:pos x="2" y="0"/>
                </a:cxn>
                <a:cxn ang="0">
                  <a:pos x="2" y="0"/>
                </a:cxn>
                <a:cxn ang="0">
                  <a:pos x="5" y="1"/>
                </a:cxn>
                <a:cxn ang="0">
                  <a:pos x="5" y="3"/>
                </a:cxn>
                <a:cxn ang="0">
                  <a:pos x="5" y="3"/>
                </a:cxn>
              </a:cxnLst>
              <a:rect l="0" t="0" r="r" b="b"/>
              <a:pathLst>
                <a:path w="5" h="7">
                  <a:moveTo>
                    <a:pt x="5" y="3"/>
                  </a:moveTo>
                  <a:lnTo>
                    <a:pt x="5" y="3"/>
                  </a:lnTo>
                  <a:lnTo>
                    <a:pt x="5" y="5"/>
                  </a:lnTo>
                  <a:lnTo>
                    <a:pt x="2" y="7"/>
                  </a:lnTo>
                  <a:lnTo>
                    <a:pt x="2" y="7"/>
                  </a:lnTo>
                  <a:lnTo>
                    <a:pt x="0" y="5"/>
                  </a:lnTo>
                  <a:lnTo>
                    <a:pt x="0" y="3"/>
                  </a:lnTo>
                  <a:lnTo>
                    <a:pt x="0" y="3"/>
                  </a:lnTo>
                  <a:lnTo>
                    <a:pt x="0" y="1"/>
                  </a:lnTo>
                  <a:lnTo>
                    <a:pt x="2" y="0"/>
                  </a:lnTo>
                  <a:lnTo>
                    <a:pt x="2" y="0"/>
                  </a:lnTo>
                  <a:lnTo>
                    <a:pt x="5" y="1"/>
                  </a:lnTo>
                  <a:lnTo>
                    <a:pt x="5" y="3"/>
                  </a:lnTo>
                  <a:lnTo>
                    <a:pt x="5" y="3"/>
                  </a:lnTo>
                  <a:close/>
                </a:path>
              </a:pathLst>
            </a:custGeom>
            <a:solidFill>
              <a:srgbClr val="72AEA7"/>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18" name="Freeform 283"/>
            <p:cNvSpPr/>
            <p:nvPr/>
          </p:nvSpPr>
          <p:spPr bwMode="auto">
            <a:xfrm>
              <a:off x="4210900" y="4142235"/>
              <a:ext cx="7822" cy="7025"/>
            </a:xfrm>
            <a:custGeom>
              <a:avLst/>
              <a:gdLst/>
              <a:ahLst/>
              <a:cxnLst>
                <a:cxn ang="0">
                  <a:pos x="6" y="4"/>
                </a:cxn>
                <a:cxn ang="0">
                  <a:pos x="6" y="4"/>
                </a:cxn>
                <a:cxn ang="0">
                  <a:pos x="6" y="6"/>
                </a:cxn>
                <a:cxn ang="0">
                  <a:pos x="4" y="6"/>
                </a:cxn>
                <a:cxn ang="0">
                  <a:pos x="4" y="6"/>
                </a:cxn>
                <a:cxn ang="0">
                  <a:pos x="0" y="6"/>
                </a:cxn>
                <a:cxn ang="0">
                  <a:pos x="0" y="4"/>
                </a:cxn>
                <a:cxn ang="0">
                  <a:pos x="0" y="4"/>
                </a:cxn>
                <a:cxn ang="0">
                  <a:pos x="0" y="0"/>
                </a:cxn>
                <a:cxn ang="0">
                  <a:pos x="4" y="0"/>
                </a:cxn>
                <a:cxn ang="0">
                  <a:pos x="4" y="0"/>
                </a:cxn>
                <a:cxn ang="0">
                  <a:pos x="6" y="0"/>
                </a:cxn>
                <a:cxn ang="0">
                  <a:pos x="6" y="4"/>
                </a:cxn>
                <a:cxn ang="0">
                  <a:pos x="6" y="4"/>
                </a:cxn>
              </a:cxnLst>
              <a:rect l="0" t="0" r="r" b="b"/>
              <a:pathLst>
                <a:path w="6" h="6">
                  <a:moveTo>
                    <a:pt x="6" y="4"/>
                  </a:moveTo>
                  <a:lnTo>
                    <a:pt x="6" y="4"/>
                  </a:lnTo>
                  <a:lnTo>
                    <a:pt x="6" y="6"/>
                  </a:lnTo>
                  <a:lnTo>
                    <a:pt x="4" y="6"/>
                  </a:lnTo>
                  <a:lnTo>
                    <a:pt x="4" y="6"/>
                  </a:lnTo>
                  <a:lnTo>
                    <a:pt x="0" y="6"/>
                  </a:lnTo>
                  <a:lnTo>
                    <a:pt x="0" y="4"/>
                  </a:lnTo>
                  <a:lnTo>
                    <a:pt x="0" y="4"/>
                  </a:lnTo>
                  <a:lnTo>
                    <a:pt x="0" y="0"/>
                  </a:lnTo>
                  <a:lnTo>
                    <a:pt x="4" y="0"/>
                  </a:lnTo>
                  <a:lnTo>
                    <a:pt x="4" y="0"/>
                  </a:lnTo>
                  <a:lnTo>
                    <a:pt x="6" y="0"/>
                  </a:lnTo>
                  <a:lnTo>
                    <a:pt x="6" y="4"/>
                  </a:lnTo>
                  <a:lnTo>
                    <a:pt x="6" y="4"/>
                  </a:lnTo>
                  <a:close/>
                </a:path>
              </a:pathLst>
            </a:custGeom>
            <a:solidFill>
              <a:srgbClr val="72AEA7"/>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19" name="Freeform 284"/>
            <p:cNvSpPr/>
            <p:nvPr/>
          </p:nvSpPr>
          <p:spPr bwMode="auto">
            <a:xfrm>
              <a:off x="4231757" y="4171505"/>
              <a:ext cx="7822" cy="8196"/>
            </a:xfrm>
            <a:custGeom>
              <a:avLst/>
              <a:gdLst/>
              <a:ahLst/>
              <a:cxnLst>
                <a:cxn ang="0">
                  <a:pos x="6" y="4"/>
                </a:cxn>
                <a:cxn ang="0">
                  <a:pos x="6" y="4"/>
                </a:cxn>
                <a:cxn ang="0">
                  <a:pos x="6" y="5"/>
                </a:cxn>
                <a:cxn ang="0">
                  <a:pos x="2" y="7"/>
                </a:cxn>
                <a:cxn ang="0">
                  <a:pos x="2" y="7"/>
                </a:cxn>
                <a:cxn ang="0">
                  <a:pos x="0" y="5"/>
                </a:cxn>
                <a:cxn ang="0">
                  <a:pos x="0" y="4"/>
                </a:cxn>
                <a:cxn ang="0">
                  <a:pos x="0" y="4"/>
                </a:cxn>
                <a:cxn ang="0">
                  <a:pos x="0" y="2"/>
                </a:cxn>
                <a:cxn ang="0">
                  <a:pos x="2" y="0"/>
                </a:cxn>
                <a:cxn ang="0">
                  <a:pos x="2" y="0"/>
                </a:cxn>
                <a:cxn ang="0">
                  <a:pos x="6" y="2"/>
                </a:cxn>
                <a:cxn ang="0">
                  <a:pos x="6" y="4"/>
                </a:cxn>
                <a:cxn ang="0">
                  <a:pos x="6" y="4"/>
                </a:cxn>
              </a:cxnLst>
              <a:rect l="0" t="0" r="r" b="b"/>
              <a:pathLst>
                <a:path w="6" h="7">
                  <a:moveTo>
                    <a:pt x="6" y="4"/>
                  </a:moveTo>
                  <a:lnTo>
                    <a:pt x="6" y="4"/>
                  </a:lnTo>
                  <a:lnTo>
                    <a:pt x="6" y="5"/>
                  </a:lnTo>
                  <a:lnTo>
                    <a:pt x="2" y="7"/>
                  </a:lnTo>
                  <a:lnTo>
                    <a:pt x="2" y="7"/>
                  </a:lnTo>
                  <a:lnTo>
                    <a:pt x="0" y="5"/>
                  </a:lnTo>
                  <a:lnTo>
                    <a:pt x="0" y="4"/>
                  </a:lnTo>
                  <a:lnTo>
                    <a:pt x="0" y="4"/>
                  </a:lnTo>
                  <a:lnTo>
                    <a:pt x="0" y="2"/>
                  </a:lnTo>
                  <a:lnTo>
                    <a:pt x="2" y="0"/>
                  </a:lnTo>
                  <a:lnTo>
                    <a:pt x="2" y="0"/>
                  </a:lnTo>
                  <a:lnTo>
                    <a:pt x="6" y="2"/>
                  </a:lnTo>
                  <a:lnTo>
                    <a:pt x="6" y="4"/>
                  </a:lnTo>
                  <a:lnTo>
                    <a:pt x="6" y="4"/>
                  </a:lnTo>
                  <a:close/>
                </a:path>
              </a:pathLst>
            </a:custGeom>
            <a:solidFill>
              <a:srgbClr val="72AEA7"/>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20" name="Freeform 285"/>
            <p:cNvSpPr/>
            <p:nvPr/>
          </p:nvSpPr>
          <p:spPr bwMode="auto">
            <a:xfrm>
              <a:off x="4268259" y="4158626"/>
              <a:ext cx="7822" cy="8196"/>
            </a:xfrm>
            <a:custGeom>
              <a:avLst/>
              <a:gdLst/>
              <a:ahLst/>
              <a:cxnLst>
                <a:cxn ang="0">
                  <a:pos x="6" y="4"/>
                </a:cxn>
                <a:cxn ang="0">
                  <a:pos x="6" y="4"/>
                </a:cxn>
                <a:cxn ang="0">
                  <a:pos x="6" y="6"/>
                </a:cxn>
                <a:cxn ang="0">
                  <a:pos x="2" y="7"/>
                </a:cxn>
                <a:cxn ang="0">
                  <a:pos x="2" y="7"/>
                </a:cxn>
                <a:cxn ang="0">
                  <a:pos x="0" y="6"/>
                </a:cxn>
                <a:cxn ang="0">
                  <a:pos x="0" y="4"/>
                </a:cxn>
                <a:cxn ang="0">
                  <a:pos x="0" y="4"/>
                </a:cxn>
                <a:cxn ang="0">
                  <a:pos x="0" y="2"/>
                </a:cxn>
                <a:cxn ang="0">
                  <a:pos x="2" y="0"/>
                </a:cxn>
                <a:cxn ang="0">
                  <a:pos x="2" y="0"/>
                </a:cxn>
                <a:cxn ang="0">
                  <a:pos x="6" y="2"/>
                </a:cxn>
                <a:cxn ang="0">
                  <a:pos x="6" y="4"/>
                </a:cxn>
                <a:cxn ang="0">
                  <a:pos x="6" y="4"/>
                </a:cxn>
              </a:cxnLst>
              <a:rect l="0" t="0" r="r" b="b"/>
              <a:pathLst>
                <a:path w="6" h="7">
                  <a:moveTo>
                    <a:pt x="6" y="4"/>
                  </a:moveTo>
                  <a:lnTo>
                    <a:pt x="6" y="4"/>
                  </a:lnTo>
                  <a:lnTo>
                    <a:pt x="6" y="6"/>
                  </a:lnTo>
                  <a:lnTo>
                    <a:pt x="2" y="7"/>
                  </a:lnTo>
                  <a:lnTo>
                    <a:pt x="2" y="7"/>
                  </a:lnTo>
                  <a:lnTo>
                    <a:pt x="0" y="6"/>
                  </a:lnTo>
                  <a:lnTo>
                    <a:pt x="0" y="4"/>
                  </a:lnTo>
                  <a:lnTo>
                    <a:pt x="0" y="4"/>
                  </a:lnTo>
                  <a:lnTo>
                    <a:pt x="0" y="2"/>
                  </a:lnTo>
                  <a:lnTo>
                    <a:pt x="2" y="0"/>
                  </a:lnTo>
                  <a:lnTo>
                    <a:pt x="2" y="0"/>
                  </a:lnTo>
                  <a:lnTo>
                    <a:pt x="6" y="2"/>
                  </a:lnTo>
                  <a:lnTo>
                    <a:pt x="6" y="4"/>
                  </a:lnTo>
                  <a:lnTo>
                    <a:pt x="6" y="4"/>
                  </a:lnTo>
                  <a:close/>
                </a:path>
              </a:pathLst>
            </a:custGeom>
            <a:solidFill>
              <a:srgbClr val="72AEA7"/>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21" name="Freeform 286"/>
            <p:cNvSpPr/>
            <p:nvPr/>
          </p:nvSpPr>
          <p:spPr bwMode="auto">
            <a:xfrm>
              <a:off x="4277383" y="4193750"/>
              <a:ext cx="7822" cy="8196"/>
            </a:xfrm>
            <a:custGeom>
              <a:avLst/>
              <a:gdLst/>
              <a:ahLst/>
              <a:cxnLst>
                <a:cxn ang="0">
                  <a:pos x="6" y="4"/>
                </a:cxn>
                <a:cxn ang="0">
                  <a:pos x="6" y="4"/>
                </a:cxn>
                <a:cxn ang="0">
                  <a:pos x="6" y="6"/>
                </a:cxn>
                <a:cxn ang="0">
                  <a:pos x="2" y="7"/>
                </a:cxn>
                <a:cxn ang="0">
                  <a:pos x="2" y="7"/>
                </a:cxn>
                <a:cxn ang="0">
                  <a:pos x="0" y="6"/>
                </a:cxn>
                <a:cxn ang="0">
                  <a:pos x="0" y="4"/>
                </a:cxn>
                <a:cxn ang="0">
                  <a:pos x="0" y="4"/>
                </a:cxn>
                <a:cxn ang="0">
                  <a:pos x="0" y="2"/>
                </a:cxn>
                <a:cxn ang="0">
                  <a:pos x="2" y="0"/>
                </a:cxn>
                <a:cxn ang="0">
                  <a:pos x="2" y="0"/>
                </a:cxn>
                <a:cxn ang="0">
                  <a:pos x="6" y="2"/>
                </a:cxn>
                <a:cxn ang="0">
                  <a:pos x="6" y="4"/>
                </a:cxn>
                <a:cxn ang="0">
                  <a:pos x="6" y="4"/>
                </a:cxn>
              </a:cxnLst>
              <a:rect l="0" t="0" r="r" b="b"/>
              <a:pathLst>
                <a:path w="6" h="7">
                  <a:moveTo>
                    <a:pt x="6" y="4"/>
                  </a:moveTo>
                  <a:lnTo>
                    <a:pt x="6" y="4"/>
                  </a:lnTo>
                  <a:lnTo>
                    <a:pt x="6" y="6"/>
                  </a:lnTo>
                  <a:lnTo>
                    <a:pt x="2" y="7"/>
                  </a:lnTo>
                  <a:lnTo>
                    <a:pt x="2" y="7"/>
                  </a:lnTo>
                  <a:lnTo>
                    <a:pt x="0" y="6"/>
                  </a:lnTo>
                  <a:lnTo>
                    <a:pt x="0" y="4"/>
                  </a:lnTo>
                  <a:lnTo>
                    <a:pt x="0" y="4"/>
                  </a:lnTo>
                  <a:lnTo>
                    <a:pt x="0" y="2"/>
                  </a:lnTo>
                  <a:lnTo>
                    <a:pt x="2" y="0"/>
                  </a:lnTo>
                  <a:lnTo>
                    <a:pt x="2" y="0"/>
                  </a:lnTo>
                  <a:lnTo>
                    <a:pt x="6" y="2"/>
                  </a:lnTo>
                  <a:lnTo>
                    <a:pt x="6" y="4"/>
                  </a:lnTo>
                  <a:lnTo>
                    <a:pt x="6" y="4"/>
                  </a:lnTo>
                  <a:close/>
                </a:path>
              </a:pathLst>
            </a:custGeom>
            <a:solidFill>
              <a:srgbClr val="72AEA7"/>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22" name="Freeform 287"/>
            <p:cNvSpPr/>
            <p:nvPr/>
          </p:nvSpPr>
          <p:spPr bwMode="auto">
            <a:xfrm>
              <a:off x="4239579" y="4196091"/>
              <a:ext cx="9126" cy="8196"/>
            </a:xfrm>
            <a:custGeom>
              <a:avLst/>
              <a:gdLst/>
              <a:ahLst/>
              <a:cxnLst>
                <a:cxn ang="0">
                  <a:pos x="7" y="4"/>
                </a:cxn>
                <a:cxn ang="0">
                  <a:pos x="7" y="4"/>
                </a:cxn>
                <a:cxn ang="0">
                  <a:pos x="5" y="5"/>
                </a:cxn>
                <a:cxn ang="0">
                  <a:pos x="3" y="7"/>
                </a:cxn>
                <a:cxn ang="0">
                  <a:pos x="3" y="7"/>
                </a:cxn>
                <a:cxn ang="0">
                  <a:pos x="1" y="5"/>
                </a:cxn>
                <a:cxn ang="0">
                  <a:pos x="0" y="4"/>
                </a:cxn>
                <a:cxn ang="0">
                  <a:pos x="0" y="4"/>
                </a:cxn>
                <a:cxn ang="0">
                  <a:pos x="1" y="2"/>
                </a:cxn>
                <a:cxn ang="0">
                  <a:pos x="3" y="0"/>
                </a:cxn>
                <a:cxn ang="0">
                  <a:pos x="3" y="0"/>
                </a:cxn>
                <a:cxn ang="0">
                  <a:pos x="5" y="2"/>
                </a:cxn>
                <a:cxn ang="0">
                  <a:pos x="7" y="4"/>
                </a:cxn>
                <a:cxn ang="0">
                  <a:pos x="7" y="4"/>
                </a:cxn>
              </a:cxnLst>
              <a:rect l="0" t="0" r="r" b="b"/>
              <a:pathLst>
                <a:path w="7" h="7">
                  <a:moveTo>
                    <a:pt x="7" y="4"/>
                  </a:moveTo>
                  <a:lnTo>
                    <a:pt x="7" y="4"/>
                  </a:lnTo>
                  <a:lnTo>
                    <a:pt x="5" y="5"/>
                  </a:lnTo>
                  <a:lnTo>
                    <a:pt x="3" y="7"/>
                  </a:lnTo>
                  <a:lnTo>
                    <a:pt x="3" y="7"/>
                  </a:lnTo>
                  <a:lnTo>
                    <a:pt x="1" y="5"/>
                  </a:lnTo>
                  <a:lnTo>
                    <a:pt x="0" y="4"/>
                  </a:lnTo>
                  <a:lnTo>
                    <a:pt x="0" y="4"/>
                  </a:lnTo>
                  <a:lnTo>
                    <a:pt x="1" y="2"/>
                  </a:lnTo>
                  <a:lnTo>
                    <a:pt x="3" y="0"/>
                  </a:lnTo>
                  <a:lnTo>
                    <a:pt x="3" y="0"/>
                  </a:lnTo>
                  <a:lnTo>
                    <a:pt x="5" y="2"/>
                  </a:lnTo>
                  <a:lnTo>
                    <a:pt x="7" y="4"/>
                  </a:lnTo>
                  <a:lnTo>
                    <a:pt x="7" y="4"/>
                  </a:lnTo>
                  <a:close/>
                </a:path>
              </a:pathLst>
            </a:custGeom>
            <a:solidFill>
              <a:srgbClr val="72AEA7"/>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23" name="Freeform 288"/>
            <p:cNvSpPr/>
            <p:nvPr/>
          </p:nvSpPr>
          <p:spPr bwMode="auto">
            <a:xfrm>
              <a:off x="4195256" y="4187896"/>
              <a:ext cx="9126" cy="5854"/>
            </a:xfrm>
            <a:custGeom>
              <a:avLst/>
              <a:gdLst/>
              <a:ahLst/>
              <a:cxnLst>
                <a:cxn ang="0">
                  <a:pos x="7" y="2"/>
                </a:cxn>
                <a:cxn ang="0">
                  <a:pos x="7" y="2"/>
                </a:cxn>
                <a:cxn ang="0">
                  <a:pos x="5" y="5"/>
                </a:cxn>
                <a:cxn ang="0">
                  <a:pos x="4" y="5"/>
                </a:cxn>
                <a:cxn ang="0">
                  <a:pos x="4" y="5"/>
                </a:cxn>
                <a:cxn ang="0">
                  <a:pos x="2" y="5"/>
                </a:cxn>
                <a:cxn ang="0">
                  <a:pos x="0" y="2"/>
                </a:cxn>
                <a:cxn ang="0">
                  <a:pos x="0" y="2"/>
                </a:cxn>
                <a:cxn ang="0">
                  <a:pos x="2" y="0"/>
                </a:cxn>
                <a:cxn ang="0">
                  <a:pos x="4" y="0"/>
                </a:cxn>
                <a:cxn ang="0">
                  <a:pos x="4" y="0"/>
                </a:cxn>
                <a:cxn ang="0">
                  <a:pos x="5" y="0"/>
                </a:cxn>
                <a:cxn ang="0">
                  <a:pos x="7" y="2"/>
                </a:cxn>
                <a:cxn ang="0">
                  <a:pos x="7" y="2"/>
                </a:cxn>
              </a:cxnLst>
              <a:rect l="0" t="0" r="r" b="b"/>
              <a:pathLst>
                <a:path w="7" h="5">
                  <a:moveTo>
                    <a:pt x="7" y="2"/>
                  </a:moveTo>
                  <a:lnTo>
                    <a:pt x="7" y="2"/>
                  </a:lnTo>
                  <a:lnTo>
                    <a:pt x="5" y="5"/>
                  </a:lnTo>
                  <a:lnTo>
                    <a:pt x="4" y="5"/>
                  </a:lnTo>
                  <a:lnTo>
                    <a:pt x="4" y="5"/>
                  </a:lnTo>
                  <a:lnTo>
                    <a:pt x="2" y="5"/>
                  </a:lnTo>
                  <a:lnTo>
                    <a:pt x="0" y="2"/>
                  </a:lnTo>
                  <a:lnTo>
                    <a:pt x="0" y="2"/>
                  </a:lnTo>
                  <a:lnTo>
                    <a:pt x="2" y="0"/>
                  </a:lnTo>
                  <a:lnTo>
                    <a:pt x="4" y="0"/>
                  </a:lnTo>
                  <a:lnTo>
                    <a:pt x="4" y="0"/>
                  </a:lnTo>
                  <a:lnTo>
                    <a:pt x="5" y="0"/>
                  </a:lnTo>
                  <a:lnTo>
                    <a:pt x="7" y="2"/>
                  </a:lnTo>
                  <a:lnTo>
                    <a:pt x="7" y="2"/>
                  </a:lnTo>
                  <a:close/>
                </a:path>
              </a:pathLst>
            </a:custGeom>
            <a:solidFill>
              <a:srgbClr val="72AEA7"/>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24" name="Freeform 289"/>
            <p:cNvSpPr/>
            <p:nvPr/>
          </p:nvSpPr>
          <p:spPr bwMode="auto">
            <a:xfrm>
              <a:off x="4316492" y="4132869"/>
              <a:ext cx="83431" cy="67905"/>
            </a:xfrm>
            <a:custGeom>
              <a:avLst/>
              <a:gdLst/>
              <a:ahLst/>
              <a:cxnLst>
                <a:cxn ang="0">
                  <a:pos x="6" y="58"/>
                </a:cxn>
                <a:cxn ang="0">
                  <a:pos x="0" y="0"/>
                </a:cxn>
                <a:cxn ang="0">
                  <a:pos x="64" y="58"/>
                </a:cxn>
                <a:cxn ang="0">
                  <a:pos x="6" y="58"/>
                </a:cxn>
              </a:cxnLst>
              <a:rect l="0" t="0" r="r" b="b"/>
              <a:pathLst>
                <a:path w="64" h="58">
                  <a:moveTo>
                    <a:pt x="6" y="58"/>
                  </a:moveTo>
                  <a:lnTo>
                    <a:pt x="0" y="0"/>
                  </a:lnTo>
                  <a:lnTo>
                    <a:pt x="64" y="58"/>
                  </a:lnTo>
                  <a:lnTo>
                    <a:pt x="6" y="58"/>
                  </a:lnTo>
                  <a:close/>
                </a:path>
              </a:pathLst>
            </a:custGeom>
            <a:solidFill>
              <a:srgbClr val="7E5D95"/>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25" name="Freeform 290"/>
            <p:cNvSpPr/>
            <p:nvPr/>
          </p:nvSpPr>
          <p:spPr bwMode="auto">
            <a:xfrm>
              <a:off x="4364726" y="4107112"/>
              <a:ext cx="99075" cy="66735"/>
            </a:xfrm>
            <a:custGeom>
              <a:avLst/>
              <a:gdLst/>
              <a:ahLst/>
              <a:cxnLst>
                <a:cxn ang="0">
                  <a:pos x="0" y="4"/>
                </a:cxn>
                <a:cxn ang="0">
                  <a:pos x="60" y="57"/>
                </a:cxn>
                <a:cxn ang="0">
                  <a:pos x="76" y="0"/>
                </a:cxn>
                <a:cxn ang="0">
                  <a:pos x="76" y="0"/>
                </a:cxn>
                <a:cxn ang="0">
                  <a:pos x="43" y="4"/>
                </a:cxn>
                <a:cxn ang="0">
                  <a:pos x="16" y="6"/>
                </a:cxn>
                <a:cxn ang="0">
                  <a:pos x="0" y="4"/>
                </a:cxn>
                <a:cxn ang="0">
                  <a:pos x="0" y="4"/>
                </a:cxn>
              </a:cxnLst>
              <a:rect l="0" t="0" r="r" b="b"/>
              <a:pathLst>
                <a:path w="76" h="57">
                  <a:moveTo>
                    <a:pt x="0" y="4"/>
                  </a:moveTo>
                  <a:lnTo>
                    <a:pt x="60" y="57"/>
                  </a:lnTo>
                  <a:lnTo>
                    <a:pt x="76" y="0"/>
                  </a:lnTo>
                  <a:lnTo>
                    <a:pt x="76" y="0"/>
                  </a:lnTo>
                  <a:lnTo>
                    <a:pt x="43" y="4"/>
                  </a:lnTo>
                  <a:lnTo>
                    <a:pt x="16" y="6"/>
                  </a:lnTo>
                  <a:lnTo>
                    <a:pt x="0" y="4"/>
                  </a:lnTo>
                  <a:lnTo>
                    <a:pt x="0" y="4"/>
                  </a:lnTo>
                  <a:close/>
                </a:path>
              </a:pathLst>
            </a:custGeom>
            <a:solidFill>
              <a:srgbClr val="51815B"/>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26" name="Freeform 291"/>
            <p:cNvSpPr/>
            <p:nvPr/>
          </p:nvSpPr>
          <p:spPr bwMode="auto">
            <a:xfrm>
              <a:off x="4491176" y="4141065"/>
              <a:ext cx="96467" cy="55027"/>
            </a:xfrm>
            <a:custGeom>
              <a:avLst/>
              <a:gdLst/>
              <a:ahLst/>
              <a:cxnLst>
                <a:cxn ang="0">
                  <a:pos x="0" y="47"/>
                </a:cxn>
                <a:cxn ang="0">
                  <a:pos x="14" y="0"/>
                </a:cxn>
                <a:cxn ang="0">
                  <a:pos x="74" y="42"/>
                </a:cxn>
                <a:cxn ang="0">
                  <a:pos x="0" y="47"/>
                </a:cxn>
              </a:cxnLst>
              <a:rect l="0" t="0" r="r" b="b"/>
              <a:pathLst>
                <a:path w="74" h="47">
                  <a:moveTo>
                    <a:pt x="0" y="47"/>
                  </a:moveTo>
                  <a:lnTo>
                    <a:pt x="14" y="0"/>
                  </a:lnTo>
                  <a:lnTo>
                    <a:pt x="74" y="42"/>
                  </a:lnTo>
                  <a:lnTo>
                    <a:pt x="0" y="47"/>
                  </a:lnTo>
                  <a:close/>
                </a:path>
              </a:pathLst>
            </a:custGeom>
            <a:solidFill>
              <a:srgbClr val="51C7AE"/>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27" name="Freeform 292"/>
            <p:cNvSpPr/>
            <p:nvPr/>
          </p:nvSpPr>
          <p:spPr bwMode="auto">
            <a:xfrm>
              <a:off x="4553749" y="4101258"/>
              <a:ext cx="71699" cy="53856"/>
            </a:xfrm>
            <a:custGeom>
              <a:avLst/>
              <a:gdLst/>
              <a:ahLst/>
              <a:cxnLst>
                <a:cxn ang="0">
                  <a:pos x="0" y="5"/>
                </a:cxn>
                <a:cxn ang="0">
                  <a:pos x="55" y="46"/>
                </a:cxn>
                <a:cxn ang="0">
                  <a:pos x="55" y="0"/>
                </a:cxn>
                <a:cxn ang="0">
                  <a:pos x="0" y="5"/>
                </a:cxn>
              </a:cxnLst>
              <a:rect l="0" t="0" r="r" b="b"/>
              <a:pathLst>
                <a:path w="55" h="46">
                  <a:moveTo>
                    <a:pt x="0" y="5"/>
                  </a:moveTo>
                  <a:lnTo>
                    <a:pt x="55" y="46"/>
                  </a:lnTo>
                  <a:lnTo>
                    <a:pt x="55" y="0"/>
                  </a:lnTo>
                  <a:lnTo>
                    <a:pt x="0" y="5"/>
                  </a:lnTo>
                  <a:close/>
                </a:path>
              </a:pathLst>
            </a:custGeom>
            <a:solidFill>
              <a:srgbClr val="FF74AE"/>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28" name="Freeform 293"/>
            <p:cNvSpPr/>
            <p:nvPr/>
          </p:nvSpPr>
          <p:spPr bwMode="auto">
            <a:xfrm>
              <a:off x="4691932" y="4063793"/>
              <a:ext cx="52145" cy="37465"/>
            </a:xfrm>
            <a:custGeom>
              <a:avLst/>
              <a:gdLst/>
              <a:ahLst/>
              <a:cxnLst>
                <a:cxn ang="0">
                  <a:pos x="0" y="6"/>
                </a:cxn>
                <a:cxn ang="0">
                  <a:pos x="0" y="6"/>
                </a:cxn>
                <a:cxn ang="0">
                  <a:pos x="0" y="13"/>
                </a:cxn>
                <a:cxn ang="0">
                  <a:pos x="0" y="13"/>
                </a:cxn>
                <a:cxn ang="0">
                  <a:pos x="1" y="20"/>
                </a:cxn>
                <a:cxn ang="0">
                  <a:pos x="5" y="27"/>
                </a:cxn>
                <a:cxn ang="0">
                  <a:pos x="12" y="32"/>
                </a:cxn>
                <a:cxn ang="0">
                  <a:pos x="19" y="32"/>
                </a:cxn>
                <a:cxn ang="0">
                  <a:pos x="19" y="32"/>
                </a:cxn>
                <a:cxn ang="0">
                  <a:pos x="28" y="32"/>
                </a:cxn>
                <a:cxn ang="0">
                  <a:pos x="35" y="27"/>
                </a:cxn>
                <a:cxn ang="0">
                  <a:pos x="38" y="20"/>
                </a:cxn>
                <a:cxn ang="0">
                  <a:pos x="40" y="13"/>
                </a:cxn>
                <a:cxn ang="0">
                  <a:pos x="40" y="13"/>
                </a:cxn>
                <a:cxn ang="0">
                  <a:pos x="40" y="6"/>
                </a:cxn>
                <a:cxn ang="0">
                  <a:pos x="37" y="0"/>
                </a:cxn>
                <a:cxn ang="0">
                  <a:pos x="37" y="0"/>
                </a:cxn>
                <a:cxn ang="0">
                  <a:pos x="19" y="4"/>
                </a:cxn>
                <a:cxn ang="0">
                  <a:pos x="0" y="6"/>
                </a:cxn>
                <a:cxn ang="0">
                  <a:pos x="0" y="6"/>
                </a:cxn>
              </a:cxnLst>
              <a:rect l="0" t="0" r="r" b="b"/>
              <a:pathLst>
                <a:path w="40" h="32">
                  <a:moveTo>
                    <a:pt x="0" y="6"/>
                  </a:moveTo>
                  <a:lnTo>
                    <a:pt x="0" y="6"/>
                  </a:lnTo>
                  <a:lnTo>
                    <a:pt x="0" y="13"/>
                  </a:lnTo>
                  <a:lnTo>
                    <a:pt x="0" y="13"/>
                  </a:lnTo>
                  <a:lnTo>
                    <a:pt x="1" y="20"/>
                  </a:lnTo>
                  <a:lnTo>
                    <a:pt x="5" y="27"/>
                  </a:lnTo>
                  <a:lnTo>
                    <a:pt x="12" y="32"/>
                  </a:lnTo>
                  <a:lnTo>
                    <a:pt x="19" y="32"/>
                  </a:lnTo>
                  <a:lnTo>
                    <a:pt x="19" y="32"/>
                  </a:lnTo>
                  <a:lnTo>
                    <a:pt x="28" y="32"/>
                  </a:lnTo>
                  <a:lnTo>
                    <a:pt x="35" y="27"/>
                  </a:lnTo>
                  <a:lnTo>
                    <a:pt x="38" y="20"/>
                  </a:lnTo>
                  <a:lnTo>
                    <a:pt x="40" y="13"/>
                  </a:lnTo>
                  <a:lnTo>
                    <a:pt x="40" y="13"/>
                  </a:lnTo>
                  <a:lnTo>
                    <a:pt x="40" y="6"/>
                  </a:lnTo>
                  <a:lnTo>
                    <a:pt x="37" y="0"/>
                  </a:lnTo>
                  <a:lnTo>
                    <a:pt x="37" y="0"/>
                  </a:lnTo>
                  <a:lnTo>
                    <a:pt x="19" y="4"/>
                  </a:lnTo>
                  <a:lnTo>
                    <a:pt x="0" y="6"/>
                  </a:lnTo>
                  <a:lnTo>
                    <a:pt x="0" y="6"/>
                  </a:lnTo>
                  <a:close/>
                </a:path>
              </a:pathLst>
            </a:custGeom>
            <a:solidFill>
              <a:srgbClr val="FF74AE"/>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29" name="Freeform 294"/>
            <p:cNvSpPr/>
            <p:nvPr/>
          </p:nvSpPr>
          <p:spPr bwMode="auto">
            <a:xfrm>
              <a:off x="4759720" y="4103600"/>
              <a:ext cx="35198" cy="30440"/>
            </a:xfrm>
            <a:custGeom>
              <a:avLst/>
              <a:gdLst/>
              <a:ahLst/>
              <a:cxnLst>
                <a:cxn ang="0">
                  <a:pos x="27" y="14"/>
                </a:cxn>
                <a:cxn ang="0">
                  <a:pos x="27" y="14"/>
                </a:cxn>
                <a:cxn ang="0">
                  <a:pos x="27" y="19"/>
                </a:cxn>
                <a:cxn ang="0">
                  <a:pos x="23" y="23"/>
                </a:cxn>
                <a:cxn ang="0">
                  <a:pos x="20" y="26"/>
                </a:cxn>
                <a:cxn ang="0">
                  <a:pos x="15" y="26"/>
                </a:cxn>
                <a:cxn ang="0">
                  <a:pos x="15" y="26"/>
                </a:cxn>
                <a:cxn ang="0">
                  <a:pos x="9" y="26"/>
                </a:cxn>
                <a:cxn ang="0">
                  <a:pos x="4" y="23"/>
                </a:cxn>
                <a:cxn ang="0">
                  <a:pos x="2" y="19"/>
                </a:cxn>
                <a:cxn ang="0">
                  <a:pos x="0" y="14"/>
                </a:cxn>
                <a:cxn ang="0">
                  <a:pos x="0" y="14"/>
                </a:cxn>
                <a:cxn ang="0">
                  <a:pos x="2" y="9"/>
                </a:cxn>
                <a:cxn ang="0">
                  <a:pos x="4" y="3"/>
                </a:cxn>
                <a:cxn ang="0">
                  <a:pos x="9" y="2"/>
                </a:cxn>
                <a:cxn ang="0">
                  <a:pos x="15" y="0"/>
                </a:cxn>
                <a:cxn ang="0">
                  <a:pos x="15" y="0"/>
                </a:cxn>
                <a:cxn ang="0">
                  <a:pos x="20" y="2"/>
                </a:cxn>
                <a:cxn ang="0">
                  <a:pos x="23" y="3"/>
                </a:cxn>
                <a:cxn ang="0">
                  <a:pos x="27" y="9"/>
                </a:cxn>
                <a:cxn ang="0">
                  <a:pos x="27" y="14"/>
                </a:cxn>
                <a:cxn ang="0">
                  <a:pos x="27" y="14"/>
                </a:cxn>
              </a:cxnLst>
              <a:rect l="0" t="0" r="r" b="b"/>
              <a:pathLst>
                <a:path w="27" h="26">
                  <a:moveTo>
                    <a:pt x="27" y="14"/>
                  </a:moveTo>
                  <a:lnTo>
                    <a:pt x="27" y="14"/>
                  </a:lnTo>
                  <a:lnTo>
                    <a:pt x="27" y="19"/>
                  </a:lnTo>
                  <a:lnTo>
                    <a:pt x="23" y="23"/>
                  </a:lnTo>
                  <a:lnTo>
                    <a:pt x="20" y="26"/>
                  </a:lnTo>
                  <a:lnTo>
                    <a:pt x="15" y="26"/>
                  </a:lnTo>
                  <a:lnTo>
                    <a:pt x="15" y="26"/>
                  </a:lnTo>
                  <a:lnTo>
                    <a:pt x="9" y="26"/>
                  </a:lnTo>
                  <a:lnTo>
                    <a:pt x="4" y="23"/>
                  </a:lnTo>
                  <a:lnTo>
                    <a:pt x="2" y="19"/>
                  </a:lnTo>
                  <a:lnTo>
                    <a:pt x="0" y="14"/>
                  </a:lnTo>
                  <a:lnTo>
                    <a:pt x="0" y="14"/>
                  </a:lnTo>
                  <a:lnTo>
                    <a:pt x="2" y="9"/>
                  </a:lnTo>
                  <a:lnTo>
                    <a:pt x="4" y="3"/>
                  </a:lnTo>
                  <a:lnTo>
                    <a:pt x="9" y="2"/>
                  </a:lnTo>
                  <a:lnTo>
                    <a:pt x="15" y="0"/>
                  </a:lnTo>
                  <a:lnTo>
                    <a:pt x="15" y="0"/>
                  </a:lnTo>
                  <a:lnTo>
                    <a:pt x="20" y="2"/>
                  </a:lnTo>
                  <a:lnTo>
                    <a:pt x="23" y="3"/>
                  </a:lnTo>
                  <a:lnTo>
                    <a:pt x="27" y="9"/>
                  </a:lnTo>
                  <a:lnTo>
                    <a:pt x="27" y="14"/>
                  </a:lnTo>
                  <a:lnTo>
                    <a:pt x="27" y="14"/>
                  </a:lnTo>
                  <a:close/>
                </a:path>
              </a:pathLst>
            </a:custGeom>
            <a:solidFill>
              <a:srgbClr val="FF74AE"/>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30" name="Freeform 295"/>
            <p:cNvSpPr/>
            <p:nvPr/>
          </p:nvSpPr>
          <p:spPr bwMode="auto">
            <a:xfrm>
              <a:off x="4650217" y="4076671"/>
              <a:ext cx="24769" cy="37465"/>
            </a:xfrm>
            <a:custGeom>
              <a:avLst/>
              <a:gdLst/>
              <a:ahLst/>
              <a:cxnLst>
                <a:cxn ang="0">
                  <a:pos x="3" y="0"/>
                </a:cxn>
                <a:cxn ang="0">
                  <a:pos x="3" y="0"/>
                </a:cxn>
                <a:cxn ang="0">
                  <a:pos x="0" y="0"/>
                </a:cxn>
                <a:cxn ang="0">
                  <a:pos x="0" y="32"/>
                </a:cxn>
                <a:cxn ang="0">
                  <a:pos x="0" y="32"/>
                </a:cxn>
                <a:cxn ang="0">
                  <a:pos x="3" y="32"/>
                </a:cxn>
                <a:cxn ang="0">
                  <a:pos x="3" y="32"/>
                </a:cxn>
                <a:cxn ang="0">
                  <a:pos x="9" y="32"/>
                </a:cxn>
                <a:cxn ang="0">
                  <a:pos x="14" y="28"/>
                </a:cxn>
                <a:cxn ang="0">
                  <a:pos x="18" y="23"/>
                </a:cxn>
                <a:cxn ang="0">
                  <a:pos x="19" y="16"/>
                </a:cxn>
                <a:cxn ang="0">
                  <a:pos x="19" y="16"/>
                </a:cxn>
                <a:cxn ang="0">
                  <a:pos x="18" y="9"/>
                </a:cxn>
                <a:cxn ang="0">
                  <a:pos x="14" y="3"/>
                </a:cxn>
                <a:cxn ang="0">
                  <a:pos x="9" y="0"/>
                </a:cxn>
                <a:cxn ang="0">
                  <a:pos x="3" y="0"/>
                </a:cxn>
                <a:cxn ang="0">
                  <a:pos x="3" y="0"/>
                </a:cxn>
              </a:cxnLst>
              <a:rect l="0" t="0" r="r" b="b"/>
              <a:pathLst>
                <a:path w="19" h="32">
                  <a:moveTo>
                    <a:pt x="3" y="0"/>
                  </a:moveTo>
                  <a:lnTo>
                    <a:pt x="3" y="0"/>
                  </a:lnTo>
                  <a:lnTo>
                    <a:pt x="0" y="0"/>
                  </a:lnTo>
                  <a:lnTo>
                    <a:pt x="0" y="32"/>
                  </a:lnTo>
                  <a:lnTo>
                    <a:pt x="0" y="32"/>
                  </a:lnTo>
                  <a:lnTo>
                    <a:pt x="3" y="32"/>
                  </a:lnTo>
                  <a:lnTo>
                    <a:pt x="3" y="32"/>
                  </a:lnTo>
                  <a:lnTo>
                    <a:pt x="9" y="32"/>
                  </a:lnTo>
                  <a:lnTo>
                    <a:pt x="14" y="28"/>
                  </a:lnTo>
                  <a:lnTo>
                    <a:pt x="18" y="23"/>
                  </a:lnTo>
                  <a:lnTo>
                    <a:pt x="19" y="16"/>
                  </a:lnTo>
                  <a:lnTo>
                    <a:pt x="19" y="16"/>
                  </a:lnTo>
                  <a:lnTo>
                    <a:pt x="18" y="9"/>
                  </a:lnTo>
                  <a:lnTo>
                    <a:pt x="14" y="3"/>
                  </a:lnTo>
                  <a:lnTo>
                    <a:pt x="9" y="0"/>
                  </a:lnTo>
                  <a:lnTo>
                    <a:pt x="3" y="0"/>
                  </a:lnTo>
                  <a:lnTo>
                    <a:pt x="3" y="0"/>
                  </a:lnTo>
                  <a:close/>
                </a:path>
              </a:pathLst>
            </a:custGeom>
            <a:solidFill>
              <a:srgbClr val="FF74AE"/>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31" name="Freeform 296"/>
            <p:cNvSpPr/>
            <p:nvPr/>
          </p:nvSpPr>
          <p:spPr bwMode="auto">
            <a:xfrm>
              <a:off x="4801436" y="4047402"/>
              <a:ext cx="35198" cy="42148"/>
            </a:xfrm>
            <a:custGeom>
              <a:avLst/>
              <a:gdLst/>
              <a:ahLst/>
              <a:cxnLst>
                <a:cxn ang="0">
                  <a:pos x="18" y="0"/>
                </a:cxn>
                <a:cxn ang="0">
                  <a:pos x="18" y="0"/>
                </a:cxn>
                <a:cxn ang="0">
                  <a:pos x="11" y="2"/>
                </a:cxn>
                <a:cxn ang="0">
                  <a:pos x="5" y="6"/>
                </a:cxn>
                <a:cxn ang="0">
                  <a:pos x="2" y="11"/>
                </a:cxn>
                <a:cxn ang="0">
                  <a:pos x="0" y="18"/>
                </a:cxn>
                <a:cxn ang="0">
                  <a:pos x="0" y="18"/>
                </a:cxn>
                <a:cxn ang="0">
                  <a:pos x="2" y="25"/>
                </a:cxn>
                <a:cxn ang="0">
                  <a:pos x="5" y="30"/>
                </a:cxn>
                <a:cxn ang="0">
                  <a:pos x="11" y="34"/>
                </a:cxn>
                <a:cxn ang="0">
                  <a:pos x="18" y="36"/>
                </a:cxn>
                <a:cxn ang="0">
                  <a:pos x="18" y="36"/>
                </a:cxn>
                <a:cxn ang="0">
                  <a:pos x="23" y="36"/>
                </a:cxn>
                <a:cxn ang="0">
                  <a:pos x="27" y="34"/>
                </a:cxn>
                <a:cxn ang="0">
                  <a:pos x="18" y="0"/>
                </a:cxn>
              </a:cxnLst>
              <a:rect l="0" t="0" r="r" b="b"/>
              <a:pathLst>
                <a:path w="27" h="36">
                  <a:moveTo>
                    <a:pt x="18" y="0"/>
                  </a:moveTo>
                  <a:lnTo>
                    <a:pt x="18" y="0"/>
                  </a:lnTo>
                  <a:lnTo>
                    <a:pt x="11" y="2"/>
                  </a:lnTo>
                  <a:lnTo>
                    <a:pt x="5" y="6"/>
                  </a:lnTo>
                  <a:lnTo>
                    <a:pt x="2" y="11"/>
                  </a:lnTo>
                  <a:lnTo>
                    <a:pt x="0" y="18"/>
                  </a:lnTo>
                  <a:lnTo>
                    <a:pt x="0" y="18"/>
                  </a:lnTo>
                  <a:lnTo>
                    <a:pt x="2" y="25"/>
                  </a:lnTo>
                  <a:lnTo>
                    <a:pt x="5" y="30"/>
                  </a:lnTo>
                  <a:lnTo>
                    <a:pt x="11" y="34"/>
                  </a:lnTo>
                  <a:lnTo>
                    <a:pt x="18" y="36"/>
                  </a:lnTo>
                  <a:lnTo>
                    <a:pt x="18" y="36"/>
                  </a:lnTo>
                  <a:lnTo>
                    <a:pt x="23" y="36"/>
                  </a:lnTo>
                  <a:lnTo>
                    <a:pt x="27" y="34"/>
                  </a:lnTo>
                  <a:lnTo>
                    <a:pt x="18" y="0"/>
                  </a:lnTo>
                  <a:close/>
                </a:path>
              </a:pathLst>
            </a:custGeom>
            <a:solidFill>
              <a:srgbClr val="FF74AE"/>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32" name="Freeform 297"/>
            <p:cNvSpPr/>
            <p:nvPr/>
          </p:nvSpPr>
          <p:spPr bwMode="auto">
            <a:xfrm>
              <a:off x="4677593" y="4122332"/>
              <a:ext cx="45627" cy="40978"/>
            </a:xfrm>
            <a:custGeom>
              <a:avLst/>
              <a:gdLst/>
              <a:ahLst/>
              <a:cxnLst>
                <a:cxn ang="0">
                  <a:pos x="35" y="17"/>
                </a:cxn>
                <a:cxn ang="0">
                  <a:pos x="35" y="17"/>
                </a:cxn>
                <a:cxn ang="0">
                  <a:pos x="35" y="24"/>
                </a:cxn>
                <a:cxn ang="0">
                  <a:pos x="30" y="30"/>
                </a:cxn>
                <a:cxn ang="0">
                  <a:pos x="25" y="33"/>
                </a:cxn>
                <a:cxn ang="0">
                  <a:pos x="18" y="35"/>
                </a:cxn>
                <a:cxn ang="0">
                  <a:pos x="18" y="35"/>
                </a:cxn>
                <a:cxn ang="0">
                  <a:pos x="11" y="33"/>
                </a:cxn>
                <a:cxn ang="0">
                  <a:pos x="5" y="30"/>
                </a:cxn>
                <a:cxn ang="0">
                  <a:pos x="2" y="24"/>
                </a:cxn>
                <a:cxn ang="0">
                  <a:pos x="0" y="17"/>
                </a:cxn>
                <a:cxn ang="0">
                  <a:pos x="0" y="17"/>
                </a:cxn>
                <a:cxn ang="0">
                  <a:pos x="2" y="10"/>
                </a:cxn>
                <a:cxn ang="0">
                  <a:pos x="5" y="5"/>
                </a:cxn>
                <a:cxn ang="0">
                  <a:pos x="11" y="1"/>
                </a:cxn>
                <a:cxn ang="0">
                  <a:pos x="18" y="0"/>
                </a:cxn>
                <a:cxn ang="0">
                  <a:pos x="18" y="0"/>
                </a:cxn>
                <a:cxn ang="0">
                  <a:pos x="25" y="1"/>
                </a:cxn>
                <a:cxn ang="0">
                  <a:pos x="30" y="5"/>
                </a:cxn>
                <a:cxn ang="0">
                  <a:pos x="35" y="10"/>
                </a:cxn>
                <a:cxn ang="0">
                  <a:pos x="35" y="17"/>
                </a:cxn>
                <a:cxn ang="0">
                  <a:pos x="35" y="17"/>
                </a:cxn>
              </a:cxnLst>
              <a:rect l="0" t="0" r="r" b="b"/>
              <a:pathLst>
                <a:path w="35" h="35">
                  <a:moveTo>
                    <a:pt x="35" y="17"/>
                  </a:moveTo>
                  <a:lnTo>
                    <a:pt x="35" y="17"/>
                  </a:lnTo>
                  <a:lnTo>
                    <a:pt x="35" y="24"/>
                  </a:lnTo>
                  <a:lnTo>
                    <a:pt x="30" y="30"/>
                  </a:lnTo>
                  <a:lnTo>
                    <a:pt x="25" y="33"/>
                  </a:lnTo>
                  <a:lnTo>
                    <a:pt x="18" y="35"/>
                  </a:lnTo>
                  <a:lnTo>
                    <a:pt x="18" y="35"/>
                  </a:lnTo>
                  <a:lnTo>
                    <a:pt x="11" y="33"/>
                  </a:lnTo>
                  <a:lnTo>
                    <a:pt x="5" y="30"/>
                  </a:lnTo>
                  <a:lnTo>
                    <a:pt x="2" y="24"/>
                  </a:lnTo>
                  <a:lnTo>
                    <a:pt x="0" y="17"/>
                  </a:lnTo>
                  <a:lnTo>
                    <a:pt x="0" y="17"/>
                  </a:lnTo>
                  <a:lnTo>
                    <a:pt x="2" y="10"/>
                  </a:lnTo>
                  <a:lnTo>
                    <a:pt x="5" y="5"/>
                  </a:lnTo>
                  <a:lnTo>
                    <a:pt x="11" y="1"/>
                  </a:lnTo>
                  <a:lnTo>
                    <a:pt x="18" y="0"/>
                  </a:lnTo>
                  <a:lnTo>
                    <a:pt x="18" y="0"/>
                  </a:lnTo>
                  <a:lnTo>
                    <a:pt x="25" y="1"/>
                  </a:lnTo>
                  <a:lnTo>
                    <a:pt x="30" y="5"/>
                  </a:lnTo>
                  <a:lnTo>
                    <a:pt x="35" y="10"/>
                  </a:lnTo>
                  <a:lnTo>
                    <a:pt x="35" y="17"/>
                  </a:lnTo>
                  <a:lnTo>
                    <a:pt x="35" y="17"/>
                  </a:lnTo>
                  <a:close/>
                </a:path>
              </a:pathLst>
            </a:custGeom>
            <a:solidFill>
              <a:srgbClr val="FF74AE"/>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33" name="Freeform 298"/>
            <p:cNvSpPr/>
            <p:nvPr/>
          </p:nvSpPr>
          <p:spPr bwMode="auto">
            <a:xfrm>
              <a:off x="4737559" y="4152773"/>
              <a:ext cx="61270" cy="35124"/>
            </a:xfrm>
            <a:custGeom>
              <a:avLst/>
              <a:gdLst/>
              <a:ahLst/>
              <a:cxnLst>
                <a:cxn ang="0">
                  <a:pos x="25" y="0"/>
                </a:cxn>
                <a:cxn ang="0">
                  <a:pos x="25" y="0"/>
                </a:cxn>
                <a:cxn ang="0">
                  <a:pos x="14" y="2"/>
                </a:cxn>
                <a:cxn ang="0">
                  <a:pos x="7" y="7"/>
                </a:cxn>
                <a:cxn ang="0">
                  <a:pos x="2" y="14"/>
                </a:cxn>
                <a:cxn ang="0">
                  <a:pos x="0" y="25"/>
                </a:cxn>
                <a:cxn ang="0">
                  <a:pos x="0" y="25"/>
                </a:cxn>
                <a:cxn ang="0">
                  <a:pos x="2" y="30"/>
                </a:cxn>
                <a:cxn ang="0">
                  <a:pos x="2" y="30"/>
                </a:cxn>
                <a:cxn ang="0">
                  <a:pos x="25" y="27"/>
                </a:cxn>
                <a:cxn ang="0">
                  <a:pos x="47" y="23"/>
                </a:cxn>
                <a:cxn ang="0">
                  <a:pos x="47" y="23"/>
                </a:cxn>
                <a:cxn ang="0">
                  <a:pos x="46" y="14"/>
                </a:cxn>
                <a:cxn ang="0">
                  <a:pos x="40" y="7"/>
                </a:cxn>
                <a:cxn ang="0">
                  <a:pos x="33" y="2"/>
                </a:cxn>
                <a:cxn ang="0">
                  <a:pos x="25" y="0"/>
                </a:cxn>
                <a:cxn ang="0">
                  <a:pos x="25" y="0"/>
                </a:cxn>
              </a:cxnLst>
              <a:rect l="0" t="0" r="r" b="b"/>
              <a:pathLst>
                <a:path w="47" h="30">
                  <a:moveTo>
                    <a:pt x="25" y="0"/>
                  </a:moveTo>
                  <a:lnTo>
                    <a:pt x="25" y="0"/>
                  </a:lnTo>
                  <a:lnTo>
                    <a:pt x="14" y="2"/>
                  </a:lnTo>
                  <a:lnTo>
                    <a:pt x="7" y="7"/>
                  </a:lnTo>
                  <a:lnTo>
                    <a:pt x="2" y="14"/>
                  </a:lnTo>
                  <a:lnTo>
                    <a:pt x="0" y="25"/>
                  </a:lnTo>
                  <a:lnTo>
                    <a:pt x="0" y="25"/>
                  </a:lnTo>
                  <a:lnTo>
                    <a:pt x="2" y="30"/>
                  </a:lnTo>
                  <a:lnTo>
                    <a:pt x="2" y="30"/>
                  </a:lnTo>
                  <a:lnTo>
                    <a:pt x="25" y="27"/>
                  </a:lnTo>
                  <a:lnTo>
                    <a:pt x="47" y="23"/>
                  </a:lnTo>
                  <a:lnTo>
                    <a:pt x="47" y="23"/>
                  </a:lnTo>
                  <a:lnTo>
                    <a:pt x="46" y="14"/>
                  </a:lnTo>
                  <a:lnTo>
                    <a:pt x="40" y="7"/>
                  </a:lnTo>
                  <a:lnTo>
                    <a:pt x="33" y="2"/>
                  </a:lnTo>
                  <a:lnTo>
                    <a:pt x="25" y="0"/>
                  </a:lnTo>
                  <a:lnTo>
                    <a:pt x="25" y="0"/>
                  </a:lnTo>
                  <a:close/>
                </a:path>
              </a:pathLst>
            </a:custGeom>
            <a:solidFill>
              <a:srgbClr val="FF74AE"/>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34" name="Freeform 299"/>
            <p:cNvSpPr/>
            <p:nvPr/>
          </p:nvSpPr>
          <p:spPr bwMode="auto">
            <a:xfrm>
              <a:off x="4824901" y="4111795"/>
              <a:ext cx="39108" cy="55027"/>
            </a:xfrm>
            <a:custGeom>
              <a:avLst/>
              <a:gdLst/>
              <a:ahLst/>
              <a:cxnLst>
                <a:cxn ang="0">
                  <a:pos x="0" y="23"/>
                </a:cxn>
                <a:cxn ang="0">
                  <a:pos x="0" y="23"/>
                </a:cxn>
                <a:cxn ang="0">
                  <a:pos x="3" y="33"/>
                </a:cxn>
                <a:cxn ang="0">
                  <a:pos x="9" y="40"/>
                </a:cxn>
                <a:cxn ang="0">
                  <a:pos x="16" y="46"/>
                </a:cxn>
                <a:cxn ang="0">
                  <a:pos x="26" y="47"/>
                </a:cxn>
                <a:cxn ang="0">
                  <a:pos x="26" y="47"/>
                </a:cxn>
                <a:cxn ang="0">
                  <a:pos x="30" y="47"/>
                </a:cxn>
                <a:cxn ang="0">
                  <a:pos x="16" y="0"/>
                </a:cxn>
                <a:cxn ang="0">
                  <a:pos x="16" y="0"/>
                </a:cxn>
                <a:cxn ang="0">
                  <a:pos x="9" y="3"/>
                </a:cxn>
                <a:cxn ang="0">
                  <a:pos x="5" y="9"/>
                </a:cxn>
                <a:cxn ang="0">
                  <a:pos x="2" y="16"/>
                </a:cxn>
                <a:cxn ang="0">
                  <a:pos x="0" y="23"/>
                </a:cxn>
                <a:cxn ang="0">
                  <a:pos x="0" y="23"/>
                </a:cxn>
              </a:cxnLst>
              <a:rect l="0" t="0" r="r" b="b"/>
              <a:pathLst>
                <a:path w="30" h="47">
                  <a:moveTo>
                    <a:pt x="0" y="23"/>
                  </a:moveTo>
                  <a:lnTo>
                    <a:pt x="0" y="23"/>
                  </a:lnTo>
                  <a:lnTo>
                    <a:pt x="3" y="33"/>
                  </a:lnTo>
                  <a:lnTo>
                    <a:pt x="9" y="40"/>
                  </a:lnTo>
                  <a:lnTo>
                    <a:pt x="16" y="46"/>
                  </a:lnTo>
                  <a:lnTo>
                    <a:pt x="26" y="47"/>
                  </a:lnTo>
                  <a:lnTo>
                    <a:pt x="26" y="47"/>
                  </a:lnTo>
                  <a:lnTo>
                    <a:pt x="30" y="47"/>
                  </a:lnTo>
                  <a:lnTo>
                    <a:pt x="16" y="0"/>
                  </a:lnTo>
                  <a:lnTo>
                    <a:pt x="16" y="0"/>
                  </a:lnTo>
                  <a:lnTo>
                    <a:pt x="9" y="3"/>
                  </a:lnTo>
                  <a:lnTo>
                    <a:pt x="5" y="9"/>
                  </a:lnTo>
                  <a:lnTo>
                    <a:pt x="2" y="16"/>
                  </a:lnTo>
                  <a:lnTo>
                    <a:pt x="0" y="23"/>
                  </a:lnTo>
                  <a:lnTo>
                    <a:pt x="0" y="23"/>
                  </a:lnTo>
                  <a:close/>
                </a:path>
              </a:pathLst>
            </a:custGeom>
            <a:solidFill>
              <a:srgbClr val="FF74AE"/>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35" name="Freeform 300"/>
            <p:cNvSpPr/>
            <p:nvPr/>
          </p:nvSpPr>
          <p:spPr bwMode="auto">
            <a:xfrm>
              <a:off x="4647610" y="4163309"/>
              <a:ext cx="15643" cy="26928"/>
            </a:xfrm>
            <a:custGeom>
              <a:avLst/>
              <a:gdLst/>
              <a:ahLst/>
              <a:cxnLst>
                <a:cxn ang="0">
                  <a:pos x="0" y="0"/>
                </a:cxn>
                <a:cxn ang="0">
                  <a:pos x="0" y="0"/>
                </a:cxn>
                <a:cxn ang="0">
                  <a:pos x="0" y="23"/>
                </a:cxn>
                <a:cxn ang="0">
                  <a:pos x="0" y="23"/>
                </a:cxn>
                <a:cxn ang="0">
                  <a:pos x="0" y="23"/>
                </a:cxn>
                <a:cxn ang="0">
                  <a:pos x="5" y="21"/>
                </a:cxn>
                <a:cxn ang="0">
                  <a:pos x="9" y="19"/>
                </a:cxn>
                <a:cxn ang="0">
                  <a:pos x="11" y="16"/>
                </a:cxn>
                <a:cxn ang="0">
                  <a:pos x="12" y="11"/>
                </a:cxn>
                <a:cxn ang="0">
                  <a:pos x="12" y="11"/>
                </a:cxn>
                <a:cxn ang="0">
                  <a:pos x="11" y="7"/>
                </a:cxn>
                <a:cxn ang="0">
                  <a:pos x="9" y="3"/>
                </a:cxn>
                <a:cxn ang="0">
                  <a:pos x="5" y="0"/>
                </a:cxn>
                <a:cxn ang="0">
                  <a:pos x="0" y="0"/>
                </a:cxn>
                <a:cxn ang="0">
                  <a:pos x="0" y="0"/>
                </a:cxn>
              </a:cxnLst>
              <a:rect l="0" t="0" r="r" b="b"/>
              <a:pathLst>
                <a:path w="12" h="23">
                  <a:moveTo>
                    <a:pt x="0" y="0"/>
                  </a:moveTo>
                  <a:lnTo>
                    <a:pt x="0" y="0"/>
                  </a:lnTo>
                  <a:lnTo>
                    <a:pt x="0" y="23"/>
                  </a:lnTo>
                  <a:lnTo>
                    <a:pt x="0" y="23"/>
                  </a:lnTo>
                  <a:lnTo>
                    <a:pt x="0" y="23"/>
                  </a:lnTo>
                  <a:lnTo>
                    <a:pt x="5" y="21"/>
                  </a:lnTo>
                  <a:lnTo>
                    <a:pt x="9" y="19"/>
                  </a:lnTo>
                  <a:lnTo>
                    <a:pt x="11" y="16"/>
                  </a:lnTo>
                  <a:lnTo>
                    <a:pt x="12" y="11"/>
                  </a:lnTo>
                  <a:lnTo>
                    <a:pt x="12" y="11"/>
                  </a:lnTo>
                  <a:lnTo>
                    <a:pt x="11" y="7"/>
                  </a:lnTo>
                  <a:lnTo>
                    <a:pt x="9" y="3"/>
                  </a:lnTo>
                  <a:lnTo>
                    <a:pt x="5" y="0"/>
                  </a:lnTo>
                  <a:lnTo>
                    <a:pt x="0" y="0"/>
                  </a:lnTo>
                  <a:lnTo>
                    <a:pt x="0" y="0"/>
                  </a:lnTo>
                  <a:close/>
                </a:path>
              </a:pathLst>
            </a:custGeom>
            <a:solidFill>
              <a:srgbClr val="FF74AE"/>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36" name="Freeform 301"/>
            <p:cNvSpPr/>
            <p:nvPr/>
          </p:nvSpPr>
          <p:spPr bwMode="auto">
            <a:xfrm>
              <a:off x="3722044" y="3975984"/>
              <a:ext cx="11733" cy="9366"/>
            </a:xfrm>
            <a:custGeom>
              <a:avLst/>
              <a:gdLst/>
              <a:ahLst/>
              <a:cxnLst>
                <a:cxn ang="0">
                  <a:pos x="9" y="5"/>
                </a:cxn>
                <a:cxn ang="0">
                  <a:pos x="9" y="5"/>
                </a:cxn>
                <a:cxn ang="0">
                  <a:pos x="7" y="7"/>
                </a:cxn>
                <a:cxn ang="0">
                  <a:pos x="4" y="8"/>
                </a:cxn>
                <a:cxn ang="0">
                  <a:pos x="4" y="8"/>
                </a:cxn>
                <a:cxn ang="0">
                  <a:pos x="2" y="7"/>
                </a:cxn>
                <a:cxn ang="0">
                  <a:pos x="0" y="5"/>
                </a:cxn>
                <a:cxn ang="0">
                  <a:pos x="0" y="5"/>
                </a:cxn>
                <a:cxn ang="0">
                  <a:pos x="2" y="1"/>
                </a:cxn>
                <a:cxn ang="0">
                  <a:pos x="4" y="0"/>
                </a:cxn>
                <a:cxn ang="0">
                  <a:pos x="4" y="0"/>
                </a:cxn>
                <a:cxn ang="0">
                  <a:pos x="7" y="1"/>
                </a:cxn>
                <a:cxn ang="0">
                  <a:pos x="9" y="5"/>
                </a:cxn>
                <a:cxn ang="0">
                  <a:pos x="9" y="5"/>
                </a:cxn>
              </a:cxnLst>
              <a:rect l="0" t="0" r="r" b="b"/>
              <a:pathLst>
                <a:path w="9" h="8">
                  <a:moveTo>
                    <a:pt x="9" y="5"/>
                  </a:moveTo>
                  <a:lnTo>
                    <a:pt x="9" y="5"/>
                  </a:lnTo>
                  <a:lnTo>
                    <a:pt x="7" y="7"/>
                  </a:lnTo>
                  <a:lnTo>
                    <a:pt x="4" y="8"/>
                  </a:lnTo>
                  <a:lnTo>
                    <a:pt x="4" y="8"/>
                  </a:lnTo>
                  <a:lnTo>
                    <a:pt x="2" y="7"/>
                  </a:lnTo>
                  <a:lnTo>
                    <a:pt x="0" y="5"/>
                  </a:lnTo>
                  <a:lnTo>
                    <a:pt x="0" y="5"/>
                  </a:lnTo>
                  <a:lnTo>
                    <a:pt x="2" y="1"/>
                  </a:lnTo>
                  <a:lnTo>
                    <a:pt x="4" y="0"/>
                  </a:lnTo>
                  <a:lnTo>
                    <a:pt x="4" y="0"/>
                  </a:lnTo>
                  <a:lnTo>
                    <a:pt x="7" y="1"/>
                  </a:lnTo>
                  <a:lnTo>
                    <a:pt x="9" y="5"/>
                  </a:lnTo>
                  <a:lnTo>
                    <a:pt x="9" y="5"/>
                  </a:lnTo>
                  <a:close/>
                </a:path>
              </a:pathLst>
            </a:custGeom>
            <a:solidFill>
              <a:srgbClr val="AEB835"/>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37" name="Freeform 302"/>
            <p:cNvSpPr/>
            <p:nvPr/>
          </p:nvSpPr>
          <p:spPr bwMode="auto">
            <a:xfrm>
              <a:off x="3836762" y="4014620"/>
              <a:ext cx="11733" cy="10537"/>
            </a:xfrm>
            <a:custGeom>
              <a:avLst/>
              <a:gdLst/>
              <a:ahLst/>
              <a:cxnLst>
                <a:cxn ang="0">
                  <a:pos x="9" y="4"/>
                </a:cxn>
                <a:cxn ang="0">
                  <a:pos x="9" y="4"/>
                </a:cxn>
                <a:cxn ang="0">
                  <a:pos x="7" y="7"/>
                </a:cxn>
                <a:cxn ang="0">
                  <a:pos x="5" y="9"/>
                </a:cxn>
                <a:cxn ang="0">
                  <a:pos x="5" y="9"/>
                </a:cxn>
                <a:cxn ang="0">
                  <a:pos x="2" y="7"/>
                </a:cxn>
                <a:cxn ang="0">
                  <a:pos x="0" y="4"/>
                </a:cxn>
                <a:cxn ang="0">
                  <a:pos x="0" y="4"/>
                </a:cxn>
                <a:cxn ang="0">
                  <a:pos x="2" y="2"/>
                </a:cxn>
                <a:cxn ang="0">
                  <a:pos x="5" y="0"/>
                </a:cxn>
                <a:cxn ang="0">
                  <a:pos x="5" y="0"/>
                </a:cxn>
                <a:cxn ang="0">
                  <a:pos x="7" y="2"/>
                </a:cxn>
                <a:cxn ang="0">
                  <a:pos x="9" y="4"/>
                </a:cxn>
                <a:cxn ang="0">
                  <a:pos x="9" y="4"/>
                </a:cxn>
              </a:cxnLst>
              <a:rect l="0" t="0" r="r" b="b"/>
              <a:pathLst>
                <a:path w="9" h="9">
                  <a:moveTo>
                    <a:pt x="9" y="4"/>
                  </a:moveTo>
                  <a:lnTo>
                    <a:pt x="9" y="4"/>
                  </a:lnTo>
                  <a:lnTo>
                    <a:pt x="7" y="7"/>
                  </a:lnTo>
                  <a:lnTo>
                    <a:pt x="5" y="9"/>
                  </a:lnTo>
                  <a:lnTo>
                    <a:pt x="5" y="9"/>
                  </a:lnTo>
                  <a:lnTo>
                    <a:pt x="2" y="7"/>
                  </a:lnTo>
                  <a:lnTo>
                    <a:pt x="0" y="4"/>
                  </a:lnTo>
                  <a:lnTo>
                    <a:pt x="0" y="4"/>
                  </a:lnTo>
                  <a:lnTo>
                    <a:pt x="2" y="2"/>
                  </a:lnTo>
                  <a:lnTo>
                    <a:pt x="5" y="0"/>
                  </a:lnTo>
                  <a:lnTo>
                    <a:pt x="5" y="0"/>
                  </a:lnTo>
                  <a:lnTo>
                    <a:pt x="7" y="2"/>
                  </a:lnTo>
                  <a:lnTo>
                    <a:pt x="9" y="4"/>
                  </a:lnTo>
                  <a:lnTo>
                    <a:pt x="9" y="4"/>
                  </a:lnTo>
                  <a:close/>
                </a:path>
              </a:pathLst>
            </a:custGeom>
            <a:solidFill>
              <a:srgbClr val="AEB835"/>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38" name="Freeform 303"/>
            <p:cNvSpPr/>
            <p:nvPr/>
          </p:nvSpPr>
          <p:spPr bwMode="auto">
            <a:xfrm>
              <a:off x="3935837" y="4043889"/>
              <a:ext cx="11733" cy="10537"/>
            </a:xfrm>
            <a:custGeom>
              <a:avLst/>
              <a:gdLst/>
              <a:ahLst/>
              <a:cxnLst>
                <a:cxn ang="0">
                  <a:pos x="9" y="5"/>
                </a:cxn>
                <a:cxn ang="0">
                  <a:pos x="9" y="5"/>
                </a:cxn>
                <a:cxn ang="0">
                  <a:pos x="7" y="7"/>
                </a:cxn>
                <a:cxn ang="0">
                  <a:pos x="3" y="9"/>
                </a:cxn>
                <a:cxn ang="0">
                  <a:pos x="3" y="9"/>
                </a:cxn>
                <a:cxn ang="0">
                  <a:pos x="2" y="7"/>
                </a:cxn>
                <a:cxn ang="0">
                  <a:pos x="0" y="5"/>
                </a:cxn>
                <a:cxn ang="0">
                  <a:pos x="0" y="5"/>
                </a:cxn>
                <a:cxn ang="0">
                  <a:pos x="2" y="2"/>
                </a:cxn>
                <a:cxn ang="0">
                  <a:pos x="3" y="0"/>
                </a:cxn>
                <a:cxn ang="0">
                  <a:pos x="3" y="0"/>
                </a:cxn>
                <a:cxn ang="0">
                  <a:pos x="7" y="2"/>
                </a:cxn>
                <a:cxn ang="0">
                  <a:pos x="9" y="5"/>
                </a:cxn>
                <a:cxn ang="0">
                  <a:pos x="9" y="5"/>
                </a:cxn>
              </a:cxnLst>
              <a:rect l="0" t="0" r="r" b="b"/>
              <a:pathLst>
                <a:path w="9" h="9">
                  <a:moveTo>
                    <a:pt x="9" y="5"/>
                  </a:moveTo>
                  <a:lnTo>
                    <a:pt x="9" y="5"/>
                  </a:lnTo>
                  <a:lnTo>
                    <a:pt x="7" y="7"/>
                  </a:lnTo>
                  <a:lnTo>
                    <a:pt x="3" y="9"/>
                  </a:lnTo>
                  <a:lnTo>
                    <a:pt x="3" y="9"/>
                  </a:lnTo>
                  <a:lnTo>
                    <a:pt x="2" y="7"/>
                  </a:lnTo>
                  <a:lnTo>
                    <a:pt x="0" y="5"/>
                  </a:lnTo>
                  <a:lnTo>
                    <a:pt x="0" y="5"/>
                  </a:lnTo>
                  <a:lnTo>
                    <a:pt x="2" y="2"/>
                  </a:lnTo>
                  <a:lnTo>
                    <a:pt x="3" y="0"/>
                  </a:lnTo>
                  <a:lnTo>
                    <a:pt x="3" y="0"/>
                  </a:lnTo>
                  <a:lnTo>
                    <a:pt x="7" y="2"/>
                  </a:lnTo>
                  <a:lnTo>
                    <a:pt x="9" y="5"/>
                  </a:lnTo>
                  <a:lnTo>
                    <a:pt x="9" y="5"/>
                  </a:lnTo>
                  <a:close/>
                </a:path>
              </a:pathLst>
            </a:custGeom>
            <a:solidFill>
              <a:srgbClr val="AEB835"/>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39" name="Freeform 304"/>
            <p:cNvSpPr/>
            <p:nvPr/>
          </p:nvSpPr>
          <p:spPr bwMode="auto">
            <a:xfrm>
              <a:off x="3871960" y="4132869"/>
              <a:ext cx="9126" cy="8196"/>
            </a:xfrm>
            <a:custGeom>
              <a:avLst/>
              <a:gdLst/>
              <a:ahLst/>
              <a:cxnLst>
                <a:cxn ang="0">
                  <a:pos x="7" y="3"/>
                </a:cxn>
                <a:cxn ang="0">
                  <a:pos x="7" y="3"/>
                </a:cxn>
                <a:cxn ang="0">
                  <a:pos x="7" y="7"/>
                </a:cxn>
                <a:cxn ang="0">
                  <a:pos x="3" y="7"/>
                </a:cxn>
                <a:cxn ang="0">
                  <a:pos x="3" y="7"/>
                </a:cxn>
                <a:cxn ang="0">
                  <a:pos x="0" y="7"/>
                </a:cxn>
                <a:cxn ang="0">
                  <a:pos x="0" y="3"/>
                </a:cxn>
                <a:cxn ang="0">
                  <a:pos x="0" y="3"/>
                </a:cxn>
                <a:cxn ang="0">
                  <a:pos x="0" y="0"/>
                </a:cxn>
                <a:cxn ang="0">
                  <a:pos x="3" y="0"/>
                </a:cxn>
                <a:cxn ang="0">
                  <a:pos x="3" y="0"/>
                </a:cxn>
                <a:cxn ang="0">
                  <a:pos x="7" y="0"/>
                </a:cxn>
                <a:cxn ang="0">
                  <a:pos x="7" y="3"/>
                </a:cxn>
                <a:cxn ang="0">
                  <a:pos x="7" y="3"/>
                </a:cxn>
              </a:cxnLst>
              <a:rect l="0" t="0" r="r" b="b"/>
              <a:pathLst>
                <a:path w="7" h="7">
                  <a:moveTo>
                    <a:pt x="7" y="3"/>
                  </a:moveTo>
                  <a:lnTo>
                    <a:pt x="7" y="3"/>
                  </a:lnTo>
                  <a:lnTo>
                    <a:pt x="7" y="7"/>
                  </a:lnTo>
                  <a:lnTo>
                    <a:pt x="3" y="7"/>
                  </a:lnTo>
                  <a:lnTo>
                    <a:pt x="3" y="7"/>
                  </a:lnTo>
                  <a:lnTo>
                    <a:pt x="0" y="7"/>
                  </a:lnTo>
                  <a:lnTo>
                    <a:pt x="0" y="3"/>
                  </a:lnTo>
                  <a:lnTo>
                    <a:pt x="0" y="3"/>
                  </a:lnTo>
                  <a:lnTo>
                    <a:pt x="0" y="0"/>
                  </a:lnTo>
                  <a:lnTo>
                    <a:pt x="3" y="0"/>
                  </a:lnTo>
                  <a:lnTo>
                    <a:pt x="3" y="0"/>
                  </a:lnTo>
                  <a:lnTo>
                    <a:pt x="7" y="0"/>
                  </a:lnTo>
                  <a:lnTo>
                    <a:pt x="7" y="3"/>
                  </a:lnTo>
                  <a:lnTo>
                    <a:pt x="7" y="3"/>
                  </a:lnTo>
                  <a:close/>
                </a:path>
              </a:pathLst>
            </a:custGeom>
            <a:solidFill>
              <a:srgbClr val="8BBBD2"/>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40" name="Freeform 305"/>
            <p:cNvSpPr/>
            <p:nvPr/>
          </p:nvSpPr>
          <p:spPr bwMode="auto">
            <a:xfrm>
              <a:off x="3733777" y="4087209"/>
              <a:ext cx="9126" cy="10537"/>
            </a:xfrm>
            <a:custGeom>
              <a:avLst/>
              <a:gdLst/>
              <a:ahLst/>
              <a:cxnLst>
                <a:cxn ang="0">
                  <a:pos x="7" y="5"/>
                </a:cxn>
                <a:cxn ang="0">
                  <a:pos x="7" y="5"/>
                </a:cxn>
                <a:cxn ang="0">
                  <a:pos x="7" y="7"/>
                </a:cxn>
                <a:cxn ang="0">
                  <a:pos x="3" y="9"/>
                </a:cxn>
                <a:cxn ang="0">
                  <a:pos x="3" y="9"/>
                </a:cxn>
                <a:cxn ang="0">
                  <a:pos x="0" y="7"/>
                </a:cxn>
                <a:cxn ang="0">
                  <a:pos x="0" y="5"/>
                </a:cxn>
                <a:cxn ang="0">
                  <a:pos x="0" y="5"/>
                </a:cxn>
                <a:cxn ang="0">
                  <a:pos x="0" y="2"/>
                </a:cxn>
                <a:cxn ang="0">
                  <a:pos x="3" y="0"/>
                </a:cxn>
                <a:cxn ang="0">
                  <a:pos x="3" y="0"/>
                </a:cxn>
                <a:cxn ang="0">
                  <a:pos x="7" y="2"/>
                </a:cxn>
                <a:cxn ang="0">
                  <a:pos x="7" y="5"/>
                </a:cxn>
                <a:cxn ang="0">
                  <a:pos x="7" y="5"/>
                </a:cxn>
              </a:cxnLst>
              <a:rect l="0" t="0" r="r" b="b"/>
              <a:pathLst>
                <a:path w="7" h="9">
                  <a:moveTo>
                    <a:pt x="7" y="5"/>
                  </a:moveTo>
                  <a:lnTo>
                    <a:pt x="7" y="5"/>
                  </a:lnTo>
                  <a:lnTo>
                    <a:pt x="7" y="7"/>
                  </a:lnTo>
                  <a:lnTo>
                    <a:pt x="3" y="9"/>
                  </a:lnTo>
                  <a:lnTo>
                    <a:pt x="3" y="9"/>
                  </a:lnTo>
                  <a:lnTo>
                    <a:pt x="0" y="7"/>
                  </a:lnTo>
                  <a:lnTo>
                    <a:pt x="0" y="5"/>
                  </a:lnTo>
                  <a:lnTo>
                    <a:pt x="0" y="5"/>
                  </a:lnTo>
                  <a:lnTo>
                    <a:pt x="0" y="2"/>
                  </a:lnTo>
                  <a:lnTo>
                    <a:pt x="3" y="0"/>
                  </a:lnTo>
                  <a:lnTo>
                    <a:pt x="3" y="0"/>
                  </a:lnTo>
                  <a:lnTo>
                    <a:pt x="7" y="2"/>
                  </a:lnTo>
                  <a:lnTo>
                    <a:pt x="7" y="5"/>
                  </a:lnTo>
                  <a:lnTo>
                    <a:pt x="7" y="5"/>
                  </a:lnTo>
                  <a:close/>
                </a:path>
              </a:pathLst>
            </a:custGeom>
            <a:solidFill>
              <a:srgbClr val="8BBBD2"/>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41" name="Freeform 306"/>
            <p:cNvSpPr/>
            <p:nvPr/>
          </p:nvSpPr>
          <p:spPr bwMode="auto">
            <a:xfrm>
              <a:off x="3625577" y="4039206"/>
              <a:ext cx="9126" cy="10537"/>
            </a:xfrm>
            <a:custGeom>
              <a:avLst/>
              <a:gdLst/>
              <a:ahLst/>
              <a:cxnLst>
                <a:cxn ang="0">
                  <a:pos x="7" y="4"/>
                </a:cxn>
                <a:cxn ang="0">
                  <a:pos x="7" y="4"/>
                </a:cxn>
                <a:cxn ang="0">
                  <a:pos x="7" y="7"/>
                </a:cxn>
                <a:cxn ang="0">
                  <a:pos x="4" y="9"/>
                </a:cxn>
                <a:cxn ang="0">
                  <a:pos x="4" y="9"/>
                </a:cxn>
                <a:cxn ang="0">
                  <a:pos x="0" y="7"/>
                </a:cxn>
                <a:cxn ang="0">
                  <a:pos x="0" y="4"/>
                </a:cxn>
                <a:cxn ang="0">
                  <a:pos x="0" y="4"/>
                </a:cxn>
                <a:cxn ang="0">
                  <a:pos x="0" y="2"/>
                </a:cxn>
                <a:cxn ang="0">
                  <a:pos x="4" y="0"/>
                </a:cxn>
                <a:cxn ang="0">
                  <a:pos x="4" y="0"/>
                </a:cxn>
                <a:cxn ang="0">
                  <a:pos x="7" y="2"/>
                </a:cxn>
                <a:cxn ang="0">
                  <a:pos x="7" y="4"/>
                </a:cxn>
                <a:cxn ang="0">
                  <a:pos x="7" y="4"/>
                </a:cxn>
              </a:cxnLst>
              <a:rect l="0" t="0" r="r" b="b"/>
              <a:pathLst>
                <a:path w="7" h="9">
                  <a:moveTo>
                    <a:pt x="7" y="4"/>
                  </a:moveTo>
                  <a:lnTo>
                    <a:pt x="7" y="4"/>
                  </a:lnTo>
                  <a:lnTo>
                    <a:pt x="7" y="7"/>
                  </a:lnTo>
                  <a:lnTo>
                    <a:pt x="4" y="9"/>
                  </a:lnTo>
                  <a:lnTo>
                    <a:pt x="4" y="9"/>
                  </a:lnTo>
                  <a:lnTo>
                    <a:pt x="0" y="7"/>
                  </a:lnTo>
                  <a:lnTo>
                    <a:pt x="0" y="4"/>
                  </a:lnTo>
                  <a:lnTo>
                    <a:pt x="0" y="4"/>
                  </a:lnTo>
                  <a:lnTo>
                    <a:pt x="0" y="2"/>
                  </a:lnTo>
                  <a:lnTo>
                    <a:pt x="4" y="0"/>
                  </a:lnTo>
                  <a:lnTo>
                    <a:pt x="4" y="0"/>
                  </a:lnTo>
                  <a:lnTo>
                    <a:pt x="7" y="2"/>
                  </a:lnTo>
                  <a:lnTo>
                    <a:pt x="7" y="4"/>
                  </a:lnTo>
                  <a:lnTo>
                    <a:pt x="7" y="4"/>
                  </a:lnTo>
                  <a:close/>
                </a:path>
              </a:pathLst>
            </a:custGeom>
            <a:solidFill>
              <a:srgbClr val="8BBBD2"/>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42" name="Freeform 307"/>
            <p:cNvSpPr/>
            <p:nvPr/>
          </p:nvSpPr>
          <p:spPr bwMode="auto">
            <a:xfrm>
              <a:off x="5621409" y="3562697"/>
              <a:ext cx="7822" cy="5854"/>
            </a:xfrm>
            <a:custGeom>
              <a:avLst/>
              <a:gdLst/>
              <a:ahLst/>
              <a:cxnLst>
                <a:cxn ang="0">
                  <a:pos x="6" y="4"/>
                </a:cxn>
                <a:cxn ang="0">
                  <a:pos x="6" y="4"/>
                </a:cxn>
                <a:cxn ang="0">
                  <a:pos x="6" y="5"/>
                </a:cxn>
                <a:cxn ang="0">
                  <a:pos x="4" y="5"/>
                </a:cxn>
                <a:cxn ang="0">
                  <a:pos x="4" y="5"/>
                </a:cxn>
                <a:cxn ang="0">
                  <a:pos x="0" y="5"/>
                </a:cxn>
                <a:cxn ang="0">
                  <a:pos x="0" y="4"/>
                </a:cxn>
                <a:cxn ang="0">
                  <a:pos x="0" y="4"/>
                </a:cxn>
                <a:cxn ang="0">
                  <a:pos x="0" y="0"/>
                </a:cxn>
                <a:cxn ang="0">
                  <a:pos x="4" y="0"/>
                </a:cxn>
                <a:cxn ang="0">
                  <a:pos x="4" y="0"/>
                </a:cxn>
                <a:cxn ang="0">
                  <a:pos x="6" y="0"/>
                </a:cxn>
                <a:cxn ang="0">
                  <a:pos x="6" y="4"/>
                </a:cxn>
                <a:cxn ang="0">
                  <a:pos x="6" y="4"/>
                </a:cxn>
              </a:cxnLst>
              <a:rect l="0" t="0" r="r" b="b"/>
              <a:pathLst>
                <a:path w="6" h="5">
                  <a:moveTo>
                    <a:pt x="6" y="4"/>
                  </a:moveTo>
                  <a:lnTo>
                    <a:pt x="6" y="4"/>
                  </a:lnTo>
                  <a:lnTo>
                    <a:pt x="6" y="5"/>
                  </a:lnTo>
                  <a:lnTo>
                    <a:pt x="4" y="5"/>
                  </a:lnTo>
                  <a:lnTo>
                    <a:pt x="4" y="5"/>
                  </a:lnTo>
                  <a:lnTo>
                    <a:pt x="0" y="5"/>
                  </a:lnTo>
                  <a:lnTo>
                    <a:pt x="0" y="4"/>
                  </a:lnTo>
                  <a:lnTo>
                    <a:pt x="0" y="4"/>
                  </a:lnTo>
                  <a:lnTo>
                    <a:pt x="0" y="0"/>
                  </a:lnTo>
                  <a:lnTo>
                    <a:pt x="4" y="0"/>
                  </a:lnTo>
                  <a:lnTo>
                    <a:pt x="4" y="0"/>
                  </a:lnTo>
                  <a:lnTo>
                    <a:pt x="6" y="0"/>
                  </a:lnTo>
                  <a:lnTo>
                    <a:pt x="6" y="4"/>
                  </a:lnTo>
                  <a:lnTo>
                    <a:pt x="6" y="4"/>
                  </a:lnTo>
                  <a:close/>
                </a:path>
              </a:pathLst>
            </a:custGeom>
            <a:solidFill>
              <a:srgbClr val="6A4483"/>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43" name="Freeform 308"/>
            <p:cNvSpPr/>
            <p:nvPr/>
          </p:nvSpPr>
          <p:spPr bwMode="auto">
            <a:xfrm>
              <a:off x="5663125" y="3552160"/>
              <a:ext cx="6518" cy="8196"/>
            </a:xfrm>
            <a:custGeom>
              <a:avLst/>
              <a:gdLst/>
              <a:ahLst/>
              <a:cxnLst>
                <a:cxn ang="0">
                  <a:pos x="5" y="4"/>
                </a:cxn>
                <a:cxn ang="0">
                  <a:pos x="5" y="4"/>
                </a:cxn>
                <a:cxn ang="0">
                  <a:pos x="5" y="6"/>
                </a:cxn>
                <a:cxn ang="0">
                  <a:pos x="2" y="7"/>
                </a:cxn>
                <a:cxn ang="0">
                  <a:pos x="2" y="7"/>
                </a:cxn>
                <a:cxn ang="0">
                  <a:pos x="0" y="6"/>
                </a:cxn>
                <a:cxn ang="0">
                  <a:pos x="0" y="4"/>
                </a:cxn>
                <a:cxn ang="0">
                  <a:pos x="0" y="4"/>
                </a:cxn>
                <a:cxn ang="0">
                  <a:pos x="0" y="2"/>
                </a:cxn>
                <a:cxn ang="0">
                  <a:pos x="2" y="0"/>
                </a:cxn>
                <a:cxn ang="0">
                  <a:pos x="2" y="0"/>
                </a:cxn>
                <a:cxn ang="0">
                  <a:pos x="5" y="2"/>
                </a:cxn>
                <a:cxn ang="0">
                  <a:pos x="5" y="4"/>
                </a:cxn>
                <a:cxn ang="0">
                  <a:pos x="5" y="4"/>
                </a:cxn>
              </a:cxnLst>
              <a:rect l="0" t="0" r="r" b="b"/>
              <a:pathLst>
                <a:path w="5" h="7">
                  <a:moveTo>
                    <a:pt x="5" y="4"/>
                  </a:moveTo>
                  <a:lnTo>
                    <a:pt x="5" y="4"/>
                  </a:lnTo>
                  <a:lnTo>
                    <a:pt x="5" y="6"/>
                  </a:lnTo>
                  <a:lnTo>
                    <a:pt x="2" y="7"/>
                  </a:lnTo>
                  <a:lnTo>
                    <a:pt x="2" y="7"/>
                  </a:lnTo>
                  <a:lnTo>
                    <a:pt x="0" y="6"/>
                  </a:lnTo>
                  <a:lnTo>
                    <a:pt x="0" y="4"/>
                  </a:lnTo>
                  <a:lnTo>
                    <a:pt x="0" y="4"/>
                  </a:lnTo>
                  <a:lnTo>
                    <a:pt x="0" y="2"/>
                  </a:lnTo>
                  <a:lnTo>
                    <a:pt x="2" y="0"/>
                  </a:lnTo>
                  <a:lnTo>
                    <a:pt x="2" y="0"/>
                  </a:lnTo>
                  <a:lnTo>
                    <a:pt x="5" y="2"/>
                  </a:lnTo>
                  <a:lnTo>
                    <a:pt x="5" y="4"/>
                  </a:lnTo>
                  <a:lnTo>
                    <a:pt x="5" y="4"/>
                  </a:lnTo>
                  <a:close/>
                </a:path>
              </a:pathLst>
            </a:custGeom>
            <a:solidFill>
              <a:srgbClr val="6A4483"/>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44" name="Freeform 309"/>
            <p:cNvSpPr/>
            <p:nvPr/>
          </p:nvSpPr>
          <p:spPr bwMode="auto">
            <a:xfrm>
              <a:off x="5695715" y="3540452"/>
              <a:ext cx="9126" cy="5854"/>
            </a:xfrm>
            <a:custGeom>
              <a:avLst/>
              <a:gdLst/>
              <a:ahLst/>
              <a:cxnLst>
                <a:cxn ang="0">
                  <a:pos x="7" y="2"/>
                </a:cxn>
                <a:cxn ang="0">
                  <a:pos x="7" y="2"/>
                </a:cxn>
                <a:cxn ang="0">
                  <a:pos x="5" y="5"/>
                </a:cxn>
                <a:cxn ang="0">
                  <a:pos x="3" y="5"/>
                </a:cxn>
                <a:cxn ang="0">
                  <a:pos x="3" y="5"/>
                </a:cxn>
                <a:cxn ang="0">
                  <a:pos x="1" y="5"/>
                </a:cxn>
                <a:cxn ang="0">
                  <a:pos x="0" y="2"/>
                </a:cxn>
                <a:cxn ang="0">
                  <a:pos x="0" y="2"/>
                </a:cxn>
                <a:cxn ang="0">
                  <a:pos x="1" y="0"/>
                </a:cxn>
                <a:cxn ang="0">
                  <a:pos x="3" y="0"/>
                </a:cxn>
                <a:cxn ang="0">
                  <a:pos x="3" y="0"/>
                </a:cxn>
                <a:cxn ang="0">
                  <a:pos x="5" y="0"/>
                </a:cxn>
                <a:cxn ang="0">
                  <a:pos x="7" y="2"/>
                </a:cxn>
                <a:cxn ang="0">
                  <a:pos x="7" y="2"/>
                </a:cxn>
              </a:cxnLst>
              <a:rect l="0" t="0" r="r" b="b"/>
              <a:pathLst>
                <a:path w="7" h="5">
                  <a:moveTo>
                    <a:pt x="7" y="2"/>
                  </a:moveTo>
                  <a:lnTo>
                    <a:pt x="7" y="2"/>
                  </a:lnTo>
                  <a:lnTo>
                    <a:pt x="5" y="5"/>
                  </a:lnTo>
                  <a:lnTo>
                    <a:pt x="3" y="5"/>
                  </a:lnTo>
                  <a:lnTo>
                    <a:pt x="3" y="5"/>
                  </a:lnTo>
                  <a:lnTo>
                    <a:pt x="1" y="5"/>
                  </a:lnTo>
                  <a:lnTo>
                    <a:pt x="0" y="2"/>
                  </a:lnTo>
                  <a:lnTo>
                    <a:pt x="0" y="2"/>
                  </a:lnTo>
                  <a:lnTo>
                    <a:pt x="1" y="0"/>
                  </a:lnTo>
                  <a:lnTo>
                    <a:pt x="3" y="0"/>
                  </a:lnTo>
                  <a:lnTo>
                    <a:pt x="3" y="0"/>
                  </a:lnTo>
                  <a:lnTo>
                    <a:pt x="5" y="0"/>
                  </a:lnTo>
                  <a:lnTo>
                    <a:pt x="7" y="2"/>
                  </a:lnTo>
                  <a:lnTo>
                    <a:pt x="7" y="2"/>
                  </a:lnTo>
                  <a:close/>
                </a:path>
              </a:pathLst>
            </a:custGeom>
            <a:solidFill>
              <a:srgbClr val="6A4483"/>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45" name="Freeform 310"/>
            <p:cNvSpPr/>
            <p:nvPr/>
          </p:nvSpPr>
          <p:spPr bwMode="auto">
            <a:xfrm>
              <a:off x="5734823" y="3517036"/>
              <a:ext cx="9126" cy="8196"/>
            </a:xfrm>
            <a:custGeom>
              <a:avLst/>
              <a:gdLst/>
              <a:ahLst/>
              <a:cxnLst>
                <a:cxn ang="0">
                  <a:pos x="7" y="4"/>
                </a:cxn>
                <a:cxn ang="0">
                  <a:pos x="7" y="4"/>
                </a:cxn>
                <a:cxn ang="0">
                  <a:pos x="5" y="6"/>
                </a:cxn>
                <a:cxn ang="0">
                  <a:pos x="3" y="7"/>
                </a:cxn>
                <a:cxn ang="0">
                  <a:pos x="3" y="7"/>
                </a:cxn>
                <a:cxn ang="0">
                  <a:pos x="1" y="6"/>
                </a:cxn>
                <a:cxn ang="0">
                  <a:pos x="0" y="4"/>
                </a:cxn>
                <a:cxn ang="0">
                  <a:pos x="0" y="4"/>
                </a:cxn>
                <a:cxn ang="0">
                  <a:pos x="1" y="2"/>
                </a:cxn>
                <a:cxn ang="0">
                  <a:pos x="3" y="0"/>
                </a:cxn>
                <a:cxn ang="0">
                  <a:pos x="3" y="0"/>
                </a:cxn>
                <a:cxn ang="0">
                  <a:pos x="5" y="2"/>
                </a:cxn>
                <a:cxn ang="0">
                  <a:pos x="7" y="4"/>
                </a:cxn>
                <a:cxn ang="0">
                  <a:pos x="7" y="4"/>
                </a:cxn>
              </a:cxnLst>
              <a:rect l="0" t="0" r="r" b="b"/>
              <a:pathLst>
                <a:path w="7" h="7">
                  <a:moveTo>
                    <a:pt x="7" y="4"/>
                  </a:moveTo>
                  <a:lnTo>
                    <a:pt x="7" y="4"/>
                  </a:lnTo>
                  <a:lnTo>
                    <a:pt x="5" y="6"/>
                  </a:lnTo>
                  <a:lnTo>
                    <a:pt x="3" y="7"/>
                  </a:lnTo>
                  <a:lnTo>
                    <a:pt x="3" y="7"/>
                  </a:lnTo>
                  <a:lnTo>
                    <a:pt x="1" y="6"/>
                  </a:lnTo>
                  <a:lnTo>
                    <a:pt x="0" y="4"/>
                  </a:lnTo>
                  <a:lnTo>
                    <a:pt x="0" y="4"/>
                  </a:lnTo>
                  <a:lnTo>
                    <a:pt x="1" y="2"/>
                  </a:lnTo>
                  <a:lnTo>
                    <a:pt x="3" y="0"/>
                  </a:lnTo>
                  <a:lnTo>
                    <a:pt x="3" y="0"/>
                  </a:lnTo>
                  <a:lnTo>
                    <a:pt x="5" y="2"/>
                  </a:lnTo>
                  <a:lnTo>
                    <a:pt x="7" y="4"/>
                  </a:lnTo>
                  <a:lnTo>
                    <a:pt x="7" y="4"/>
                  </a:lnTo>
                  <a:close/>
                </a:path>
              </a:pathLst>
            </a:custGeom>
            <a:solidFill>
              <a:srgbClr val="6A4483"/>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46" name="Freeform 311"/>
            <p:cNvSpPr/>
            <p:nvPr/>
          </p:nvSpPr>
          <p:spPr bwMode="auto">
            <a:xfrm>
              <a:off x="5648784" y="3591967"/>
              <a:ext cx="7822" cy="8196"/>
            </a:xfrm>
            <a:custGeom>
              <a:avLst/>
              <a:gdLst/>
              <a:ahLst/>
              <a:cxnLst>
                <a:cxn ang="0">
                  <a:pos x="6" y="3"/>
                </a:cxn>
                <a:cxn ang="0">
                  <a:pos x="6" y="3"/>
                </a:cxn>
                <a:cxn ang="0">
                  <a:pos x="6" y="5"/>
                </a:cxn>
                <a:cxn ang="0">
                  <a:pos x="2" y="7"/>
                </a:cxn>
                <a:cxn ang="0">
                  <a:pos x="2" y="7"/>
                </a:cxn>
                <a:cxn ang="0">
                  <a:pos x="0" y="5"/>
                </a:cxn>
                <a:cxn ang="0">
                  <a:pos x="0" y="3"/>
                </a:cxn>
                <a:cxn ang="0">
                  <a:pos x="0" y="3"/>
                </a:cxn>
                <a:cxn ang="0">
                  <a:pos x="0" y="2"/>
                </a:cxn>
                <a:cxn ang="0">
                  <a:pos x="2" y="0"/>
                </a:cxn>
                <a:cxn ang="0">
                  <a:pos x="2" y="0"/>
                </a:cxn>
                <a:cxn ang="0">
                  <a:pos x="6" y="2"/>
                </a:cxn>
                <a:cxn ang="0">
                  <a:pos x="6" y="3"/>
                </a:cxn>
                <a:cxn ang="0">
                  <a:pos x="6" y="3"/>
                </a:cxn>
              </a:cxnLst>
              <a:rect l="0" t="0" r="r" b="b"/>
              <a:pathLst>
                <a:path w="6" h="7">
                  <a:moveTo>
                    <a:pt x="6" y="3"/>
                  </a:moveTo>
                  <a:lnTo>
                    <a:pt x="6" y="3"/>
                  </a:lnTo>
                  <a:lnTo>
                    <a:pt x="6" y="5"/>
                  </a:lnTo>
                  <a:lnTo>
                    <a:pt x="2" y="7"/>
                  </a:lnTo>
                  <a:lnTo>
                    <a:pt x="2" y="7"/>
                  </a:lnTo>
                  <a:lnTo>
                    <a:pt x="0" y="5"/>
                  </a:lnTo>
                  <a:lnTo>
                    <a:pt x="0" y="3"/>
                  </a:lnTo>
                  <a:lnTo>
                    <a:pt x="0" y="3"/>
                  </a:lnTo>
                  <a:lnTo>
                    <a:pt x="0" y="2"/>
                  </a:lnTo>
                  <a:lnTo>
                    <a:pt x="2" y="0"/>
                  </a:lnTo>
                  <a:lnTo>
                    <a:pt x="2" y="0"/>
                  </a:lnTo>
                  <a:lnTo>
                    <a:pt x="6" y="2"/>
                  </a:lnTo>
                  <a:lnTo>
                    <a:pt x="6" y="3"/>
                  </a:lnTo>
                  <a:lnTo>
                    <a:pt x="6" y="3"/>
                  </a:lnTo>
                  <a:close/>
                </a:path>
              </a:pathLst>
            </a:custGeom>
            <a:solidFill>
              <a:srgbClr val="FF3F8D"/>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47" name="Freeform 312"/>
            <p:cNvSpPr/>
            <p:nvPr/>
          </p:nvSpPr>
          <p:spPr bwMode="auto">
            <a:xfrm>
              <a:off x="5621409" y="3624749"/>
              <a:ext cx="7822" cy="5854"/>
            </a:xfrm>
            <a:custGeom>
              <a:avLst/>
              <a:gdLst/>
              <a:ahLst/>
              <a:cxnLst>
                <a:cxn ang="0">
                  <a:pos x="6" y="4"/>
                </a:cxn>
                <a:cxn ang="0">
                  <a:pos x="6" y="4"/>
                </a:cxn>
                <a:cxn ang="0">
                  <a:pos x="6" y="5"/>
                </a:cxn>
                <a:cxn ang="0">
                  <a:pos x="4" y="5"/>
                </a:cxn>
                <a:cxn ang="0">
                  <a:pos x="4" y="5"/>
                </a:cxn>
                <a:cxn ang="0">
                  <a:pos x="0" y="5"/>
                </a:cxn>
                <a:cxn ang="0">
                  <a:pos x="0" y="4"/>
                </a:cxn>
                <a:cxn ang="0">
                  <a:pos x="0" y="4"/>
                </a:cxn>
                <a:cxn ang="0">
                  <a:pos x="0" y="0"/>
                </a:cxn>
                <a:cxn ang="0">
                  <a:pos x="4" y="0"/>
                </a:cxn>
                <a:cxn ang="0">
                  <a:pos x="4" y="0"/>
                </a:cxn>
                <a:cxn ang="0">
                  <a:pos x="6" y="0"/>
                </a:cxn>
                <a:cxn ang="0">
                  <a:pos x="6" y="4"/>
                </a:cxn>
                <a:cxn ang="0">
                  <a:pos x="6" y="4"/>
                </a:cxn>
              </a:cxnLst>
              <a:rect l="0" t="0" r="r" b="b"/>
              <a:pathLst>
                <a:path w="6" h="5">
                  <a:moveTo>
                    <a:pt x="6" y="4"/>
                  </a:moveTo>
                  <a:lnTo>
                    <a:pt x="6" y="4"/>
                  </a:lnTo>
                  <a:lnTo>
                    <a:pt x="6" y="5"/>
                  </a:lnTo>
                  <a:lnTo>
                    <a:pt x="4" y="5"/>
                  </a:lnTo>
                  <a:lnTo>
                    <a:pt x="4" y="5"/>
                  </a:lnTo>
                  <a:lnTo>
                    <a:pt x="0" y="5"/>
                  </a:lnTo>
                  <a:lnTo>
                    <a:pt x="0" y="4"/>
                  </a:lnTo>
                  <a:lnTo>
                    <a:pt x="0" y="4"/>
                  </a:lnTo>
                  <a:lnTo>
                    <a:pt x="0" y="0"/>
                  </a:lnTo>
                  <a:lnTo>
                    <a:pt x="4" y="0"/>
                  </a:lnTo>
                  <a:lnTo>
                    <a:pt x="4" y="0"/>
                  </a:lnTo>
                  <a:lnTo>
                    <a:pt x="6" y="0"/>
                  </a:lnTo>
                  <a:lnTo>
                    <a:pt x="6" y="4"/>
                  </a:lnTo>
                  <a:lnTo>
                    <a:pt x="6" y="4"/>
                  </a:lnTo>
                  <a:close/>
                </a:path>
              </a:pathLst>
            </a:custGeom>
            <a:solidFill>
              <a:srgbClr val="FF6022"/>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48" name="Freeform 313"/>
            <p:cNvSpPr/>
            <p:nvPr/>
          </p:nvSpPr>
          <p:spPr bwMode="auto">
            <a:xfrm>
              <a:off x="5609676" y="3657531"/>
              <a:ext cx="7822" cy="7025"/>
            </a:xfrm>
            <a:custGeom>
              <a:avLst/>
              <a:gdLst/>
              <a:ahLst/>
              <a:cxnLst>
                <a:cxn ang="0">
                  <a:pos x="6" y="2"/>
                </a:cxn>
                <a:cxn ang="0">
                  <a:pos x="6" y="2"/>
                </a:cxn>
                <a:cxn ang="0">
                  <a:pos x="6" y="6"/>
                </a:cxn>
                <a:cxn ang="0">
                  <a:pos x="2" y="6"/>
                </a:cxn>
                <a:cxn ang="0">
                  <a:pos x="2" y="6"/>
                </a:cxn>
                <a:cxn ang="0">
                  <a:pos x="0" y="6"/>
                </a:cxn>
                <a:cxn ang="0">
                  <a:pos x="0" y="2"/>
                </a:cxn>
                <a:cxn ang="0">
                  <a:pos x="0" y="2"/>
                </a:cxn>
                <a:cxn ang="0">
                  <a:pos x="0" y="0"/>
                </a:cxn>
                <a:cxn ang="0">
                  <a:pos x="2" y="0"/>
                </a:cxn>
                <a:cxn ang="0">
                  <a:pos x="2" y="0"/>
                </a:cxn>
                <a:cxn ang="0">
                  <a:pos x="6" y="0"/>
                </a:cxn>
                <a:cxn ang="0">
                  <a:pos x="6" y="2"/>
                </a:cxn>
                <a:cxn ang="0">
                  <a:pos x="6" y="2"/>
                </a:cxn>
              </a:cxnLst>
              <a:rect l="0" t="0" r="r" b="b"/>
              <a:pathLst>
                <a:path w="6" h="6">
                  <a:moveTo>
                    <a:pt x="6" y="2"/>
                  </a:moveTo>
                  <a:lnTo>
                    <a:pt x="6" y="2"/>
                  </a:lnTo>
                  <a:lnTo>
                    <a:pt x="6" y="6"/>
                  </a:lnTo>
                  <a:lnTo>
                    <a:pt x="2" y="6"/>
                  </a:lnTo>
                  <a:lnTo>
                    <a:pt x="2" y="6"/>
                  </a:lnTo>
                  <a:lnTo>
                    <a:pt x="0" y="6"/>
                  </a:lnTo>
                  <a:lnTo>
                    <a:pt x="0" y="2"/>
                  </a:lnTo>
                  <a:lnTo>
                    <a:pt x="0" y="2"/>
                  </a:lnTo>
                  <a:lnTo>
                    <a:pt x="0" y="0"/>
                  </a:lnTo>
                  <a:lnTo>
                    <a:pt x="2" y="0"/>
                  </a:lnTo>
                  <a:lnTo>
                    <a:pt x="2" y="0"/>
                  </a:lnTo>
                  <a:lnTo>
                    <a:pt x="6" y="0"/>
                  </a:lnTo>
                  <a:lnTo>
                    <a:pt x="6" y="2"/>
                  </a:lnTo>
                  <a:lnTo>
                    <a:pt x="6" y="2"/>
                  </a:lnTo>
                  <a:close/>
                </a:path>
              </a:pathLst>
            </a:custGeom>
            <a:solidFill>
              <a:srgbClr val="FF6022"/>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49" name="Freeform 314"/>
            <p:cNvSpPr/>
            <p:nvPr/>
          </p:nvSpPr>
          <p:spPr bwMode="auto">
            <a:xfrm>
              <a:off x="5594033" y="3689142"/>
              <a:ext cx="9126" cy="5854"/>
            </a:xfrm>
            <a:custGeom>
              <a:avLst/>
              <a:gdLst/>
              <a:ahLst/>
              <a:cxnLst>
                <a:cxn ang="0">
                  <a:pos x="7" y="3"/>
                </a:cxn>
                <a:cxn ang="0">
                  <a:pos x="7" y="3"/>
                </a:cxn>
                <a:cxn ang="0">
                  <a:pos x="5" y="5"/>
                </a:cxn>
                <a:cxn ang="0">
                  <a:pos x="4" y="5"/>
                </a:cxn>
                <a:cxn ang="0">
                  <a:pos x="4" y="5"/>
                </a:cxn>
                <a:cxn ang="0">
                  <a:pos x="2" y="5"/>
                </a:cxn>
                <a:cxn ang="0">
                  <a:pos x="0" y="3"/>
                </a:cxn>
                <a:cxn ang="0">
                  <a:pos x="0" y="3"/>
                </a:cxn>
                <a:cxn ang="0">
                  <a:pos x="2" y="0"/>
                </a:cxn>
                <a:cxn ang="0">
                  <a:pos x="4" y="0"/>
                </a:cxn>
                <a:cxn ang="0">
                  <a:pos x="4" y="0"/>
                </a:cxn>
                <a:cxn ang="0">
                  <a:pos x="5" y="0"/>
                </a:cxn>
                <a:cxn ang="0">
                  <a:pos x="7" y="3"/>
                </a:cxn>
                <a:cxn ang="0">
                  <a:pos x="7" y="3"/>
                </a:cxn>
              </a:cxnLst>
              <a:rect l="0" t="0" r="r" b="b"/>
              <a:pathLst>
                <a:path w="7" h="5">
                  <a:moveTo>
                    <a:pt x="7" y="3"/>
                  </a:moveTo>
                  <a:lnTo>
                    <a:pt x="7" y="3"/>
                  </a:lnTo>
                  <a:lnTo>
                    <a:pt x="5" y="5"/>
                  </a:lnTo>
                  <a:lnTo>
                    <a:pt x="4" y="5"/>
                  </a:lnTo>
                  <a:lnTo>
                    <a:pt x="4" y="5"/>
                  </a:lnTo>
                  <a:lnTo>
                    <a:pt x="2" y="5"/>
                  </a:lnTo>
                  <a:lnTo>
                    <a:pt x="0" y="3"/>
                  </a:lnTo>
                  <a:lnTo>
                    <a:pt x="0" y="3"/>
                  </a:lnTo>
                  <a:lnTo>
                    <a:pt x="2" y="0"/>
                  </a:lnTo>
                  <a:lnTo>
                    <a:pt x="4" y="0"/>
                  </a:lnTo>
                  <a:lnTo>
                    <a:pt x="4" y="0"/>
                  </a:lnTo>
                  <a:lnTo>
                    <a:pt x="5" y="0"/>
                  </a:lnTo>
                  <a:lnTo>
                    <a:pt x="7" y="3"/>
                  </a:lnTo>
                  <a:lnTo>
                    <a:pt x="7" y="3"/>
                  </a:lnTo>
                  <a:close/>
                </a:path>
              </a:pathLst>
            </a:custGeom>
            <a:solidFill>
              <a:srgbClr val="FF6022"/>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50" name="Freeform 315"/>
            <p:cNvSpPr/>
            <p:nvPr/>
          </p:nvSpPr>
          <p:spPr bwMode="auto">
            <a:xfrm>
              <a:off x="5672249" y="3616554"/>
              <a:ext cx="6518" cy="8196"/>
            </a:xfrm>
            <a:custGeom>
              <a:avLst/>
              <a:gdLst/>
              <a:ahLst/>
              <a:cxnLst>
                <a:cxn ang="0">
                  <a:pos x="5" y="4"/>
                </a:cxn>
                <a:cxn ang="0">
                  <a:pos x="5" y="4"/>
                </a:cxn>
                <a:cxn ang="0">
                  <a:pos x="5" y="5"/>
                </a:cxn>
                <a:cxn ang="0">
                  <a:pos x="2" y="7"/>
                </a:cxn>
                <a:cxn ang="0">
                  <a:pos x="2" y="7"/>
                </a:cxn>
                <a:cxn ang="0">
                  <a:pos x="0" y="5"/>
                </a:cxn>
                <a:cxn ang="0">
                  <a:pos x="0" y="4"/>
                </a:cxn>
                <a:cxn ang="0">
                  <a:pos x="0" y="4"/>
                </a:cxn>
                <a:cxn ang="0">
                  <a:pos x="0" y="2"/>
                </a:cxn>
                <a:cxn ang="0">
                  <a:pos x="2" y="0"/>
                </a:cxn>
                <a:cxn ang="0">
                  <a:pos x="2" y="0"/>
                </a:cxn>
                <a:cxn ang="0">
                  <a:pos x="5" y="2"/>
                </a:cxn>
                <a:cxn ang="0">
                  <a:pos x="5" y="4"/>
                </a:cxn>
                <a:cxn ang="0">
                  <a:pos x="5" y="4"/>
                </a:cxn>
              </a:cxnLst>
              <a:rect l="0" t="0" r="r" b="b"/>
              <a:pathLst>
                <a:path w="5" h="7">
                  <a:moveTo>
                    <a:pt x="5" y="4"/>
                  </a:moveTo>
                  <a:lnTo>
                    <a:pt x="5" y="4"/>
                  </a:lnTo>
                  <a:lnTo>
                    <a:pt x="5" y="5"/>
                  </a:lnTo>
                  <a:lnTo>
                    <a:pt x="2" y="7"/>
                  </a:lnTo>
                  <a:lnTo>
                    <a:pt x="2" y="7"/>
                  </a:lnTo>
                  <a:lnTo>
                    <a:pt x="0" y="5"/>
                  </a:lnTo>
                  <a:lnTo>
                    <a:pt x="0" y="4"/>
                  </a:lnTo>
                  <a:lnTo>
                    <a:pt x="0" y="4"/>
                  </a:lnTo>
                  <a:lnTo>
                    <a:pt x="0" y="2"/>
                  </a:lnTo>
                  <a:lnTo>
                    <a:pt x="2" y="0"/>
                  </a:lnTo>
                  <a:lnTo>
                    <a:pt x="2" y="0"/>
                  </a:lnTo>
                  <a:lnTo>
                    <a:pt x="5" y="2"/>
                  </a:lnTo>
                  <a:lnTo>
                    <a:pt x="5" y="4"/>
                  </a:lnTo>
                  <a:lnTo>
                    <a:pt x="5" y="4"/>
                  </a:lnTo>
                  <a:close/>
                </a:path>
              </a:pathLst>
            </a:custGeom>
            <a:solidFill>
              <a:srgbClr val="FF3F8D"/>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51" name="Freeform 316"/>
            <p:cNvSpPr/>
            <p:nvPr/>
          </p:nvSpPr>
          <p:spPr bwMode="auto">
            <a:xfrm>
              <a:off x="5699626" y="3638798"/>
              <a:ext cx="9126" cy="7025"/>
            </a:xfrm>
            <a:custGeom>
              <a:avLst/>
              <a:gdLst/>
              <a:ahLst/>
              <a:cxnLst>
                <a:cxn ang="0">
                  <a:pos x="7" y="4"/>
                </a:cxn>
                <a:cxn ang="0">
                  <a:pos x="7" y="4"/>
                </a:cxn>
                <a:cxn ang="0">
                  <a:pos x="5" y="6"/>
                </a:cxn>
                <a:cxn ang="0">
                  <a:pos x="4" y="6"/>
                </a:cxn>
                <a:cxn ang="0">
                  <a:pos x="4" y="6"/>
                </a:cxn>
                <a:cxn ang="0">
                  <a:pos x="2" y="6"/>
                </a:cxn>
                <a:cxn ang="0">
                  <a:pos x="0" y="4"/>
                </a:cxn>
                <a:cxn ang="0">
                  <a:pos x="0" y="4"/>
                </a:cxn>
                <a:cxn ang="0">
                  <a:pos x="2" y="0"/>
                </a:cxn>
                <a:cxn ang="0">
                  <a:pos x="4" y="0"/>
                </a:cxn>
                <a:cxn ang="0">
                  <a:pos x="4" y="0"/>
                </a:cxn>
                <a:cxn ang="0">
                  <a:pos x="5" y="0"/>
                </a:cxn>
                <a:cxn ang="0">
                  <a:pos x="7" y="4"/>
                </a:cxn>
                <a:cxn ang="0">
                  <a:pos x="7" y="4"/>
                </a:cxn>
              </a:cxnLst>
              <a:rect l="0" t="0" r="r" b="b"/>
              <a:pathLst>
                <a:path w="7" h="6">
                  <a:moveTo>
                    <a:pt x="7" y="4"/>
                  </a:moveTo>
                  <a:lnTo>
                    <a:pt x="7" y="4"/>
                  </a:lnTo>
                  <a:lnTo>
                    <a:pt x="5" y="6"/>
                  </a:lnTo>
                  <a:lnTo>
                    <a:pt x="4" y="6"/>
                  </a:lnTo>
                  <a:lnTo>
                    <a:pt x="4" y="6"/>
                  </a:lnTo>
                  <a:lnTo>
                    <a:pt x="2" y="6"/>
                  </a:lnTo>
                  <a:lnTo>
                    <a:pt x="0" y="4"/>
                  </a:lnTo>
                  <a:lnTo>
                    <a:pt x="0" y="4"/>
                  </a:lnTo>
                  <a:lnTo>
                    <a:pt x="2" y="0"/>
                  </a:lnTo>
                  <a:lnTo>
                    <a:pt x="4" y="0"/>
                  </a:lnTo>
                  <a:lnTo>
                    <a:pt x="4" y="0"/>
                  </a:lnTo>
                  <a:lnTo>
                    <a:pt x="5" y="0"/>
                  </a:lnTo>
                  <a:lnTo>
                    <a:pt x="7" y="4"/>
                  </a:lnTo>
                  <a:lnTo>
                    <a:pt x="7" y="4"/>
                  </a:lnTo>
                  <a:close/>
                </a:path>
              </a:pathLst>
            </a:custGeom>
            <a:solidFill>
              <a:srgbClr val="FF3F8D"/>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52" name="Rectangle 317"/>
            <p:cNvSpPr>
              <a:spLocks noChangeArrowheads="1"/>
            </p:cNvSpPr>
            <p:nvPr/>
          </p:nvSpPr>
          <p:spPr bwMode="auto">
            <a:xfrm>
              <a:off x="4489873" y="0"/>
              <a:ext cx="18251" cy="3189217"/>
            </a:xfrm>
            <a:prstGeom prst="rect">
              <a:avLst/>
            </a:prstGeom>
            <a:solidFill>
              <a:srgbClr val="B2824B"/>
            </a:solidFill>
            <a:ln w="9525">
              <a:noFill/>
              <a:miter lim="800000"/>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53" name="Rectangle 318"/>
            <p:cNvSpPr>
              <a:spLocks noChangeArrowheads="1"/>
            </p:cNvSpPr>
            <p:nvPr/>
          </p:nvSpPr>
          <p:spPr bwMode="auto">
            <a:xfrm>
              <a:off x="4439031" y="0"/>
              <a:ext cx="18251" cy="3189217"/>
            </a:xfrm>
            <a:prstGeom prst="rect">
              <a:avLst/>
            </a:prstGeom>
            <a:solidFill>
              <a:srgbClr val="B2824B"/>
            </a:solidFill>
            <a:ln w="9525">
              <a:noFill/>
              <a:miter lim="800000"/>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54" name="Freeform 319"/>
            <p:cNvSpPr/>
            <p:nvPr/>
          </p:nvSpPr>
          <p:spPr bwMode="auto">
            <a:xfrm>
              <a:off x="4470318" y="2647144"/>
              <a:ext cx="138183" cy="167423"/>
            </a:xfrm>
            <a:custGeom>
              <a:avLst/>
              <a:gdLst/>
              <a:ahLst/>
              <a:cxnLst>
                <a:cxn ang="0">
                  <a:pos x="50" y="0"/>
                </a:cxn>
                <a:cxn ang="0">
                  <a:pos x="50" y="0"/>
                </a:cxn>
                <a:cxn ang="0">
                  <a:pos x="66" y="2"/>
                </a:cxn>
                <a:cxn ang="0">
                  <a:pos x="78" y="5"/>
                </a:cxn>
                <a:cxn ang="0">
                  <a:pos x="89" y="10"/>
                </a:cxn>
                <a:cxn ang="0">
                  <a:pos x="96" y="17"/>
                </a:cxn>
                <a:cxn ang="0">
                  <a:pos x="101" y="28"/>
                </a:cxn>
                <a:cxn ang="0">
                  <a:pos x="104" y="39"/>
                </a:cxn>
                <a:cxn ang="0">
                  <a:pos x="106" y="49"/>
                </a:cxn>
                <a:cxn ang="0">
                  <a:pos x="104" y="61"/>
                </a:cxn>
                <a:cxn ang="0">
                  <a:pos x="103" y="74"/>
                </a:cxn>
                <a:cxn ang="0">
                  <a:pos x="97" y="86"/>
                </a:cxn>
                <a:cxn ang="0">
                  <a:pos x="92" y="98"/>
                </a:cxn>
                <a:cxn ang="0">
                  <a:pos x="85" y="109"/>
                </a:cxn>
                <a:cxn ang="0">
                  <a:pos x="76" y="120"/>
                </a:cxn>
                <a:cxn ang="0">
                  <a:pos x="67" y="128"/>
                </a:cxn>
                <a:cxn ang="0">
                  <a:pos x="57" y="135"/>
                </a:cxn>
                <a:cxn ang="0">
                  <a:pos x="46" y="139"/>
                </a:cxn>
                <a:cxn ang="0">
                  <a:pos x="46" y="139"/>
                </a:cxn>
                <a:cxn ang="0">
                  <a:pos x="30" y="143"/>
                </a:cxn>
                <a:cxn ang="0">
                  <a:pos x="25" y="143"/>
                </a:cxn>
                <a:cxn ang="0">
                  <a:pos x="23" y="143"/>
                </a:cxn>
                <a:cxn ang="0">
                  <a:pos x="22" y="141"/>
                </a:cxn>
                <a:cxn ang="0">
                  <a:pos x="23" y="137"/>
                </a:cxn>
                <a:cxn ang="0">
                  <a:pos x="27" y="130"/>
                </a:cxn>
                <a:cxn ang="0">
                  <a:pos x="45" y="113"/>
                </a:cxn>
                <a:cxn ang="0">
                  <a:pos x="52" y="104"/>
                </a:cxn>
                <a:cxn ang="0">
                  <a:pos x="59" y="97"/>
                </a:cxn>
                <a:cxn ang="0">
                  <a:pos x="59" y="97"/>
                </a:cxn>
                <a:cxn ang="0">
                  <a:pos x="45" y="102"/>
                </a:cxn>
                <a:cxn ang="0">
                  <a:pos x="30" y="104"/>
                </a:cxn>
                <a:cxn ang="0">
                  <a:pos x="16" y="106"/>
                </a:cxn>
                <a:cxn ang="0">
                  <a:pos x="0" y="106"/>
                </a:cxn>
                <a:cxn ang="0">
                  <a:pos x="0" y="106"/>
                </a:cxn>
                <a:cxn ang="0">
                  <a:pos x="4" y="97"/>
                </a:cxn>
                <a:cxn ang="0">
                  <a:pos x="9" y="91"/>
                </a:cxn>
                <a:cxn ang="0">
                  <a:pos x="18" y="86"/>
                </a:cxn>
                <a:cxn ang="0">
                  <a:pos x="25" y="81"/>
                </a:cxn>
                <a:cxn ang="0">
                  <a:pos x="43" y="72"/>
                </a:cxn>
                <a:cxn ang="0">
                  <a:pos x="50" y="65"/>
                </a:cxn>
                <a:cxn ang="0">
                  <a:pos x="55" y="56"/>
                </a:cxn>
                <a:cxn ang="0">
                  <a:pos x="55" y="56"/>
                </a:cxn>
                <a:cxn ang="0">
                  <a:pos x="41" y="63"/>
                </a:cxn>
                <a:cxn ang="0">
                  <a:pos x="32" y="65"/>
                </a:cxn>
                <a:cxn ang="0">
                  <a:pos x="23" y="67"/>
                </a:cxn>
                <a:cxn ang="0">
                  <a:pos x="15" y="65"/>
                </a:cxn>
                <a:cxn ang="0">
                  <a:pos x="9" y="63"/>
                </a:cxn>
                <a:cxn ang="0">
                  <a:pos x="4" y="58"/>
                </a:cxn>
                <a:cxn ang="0">
                  <a:pos x="2" y="54"/>
                </a:cxn>
                <a:cxn ang="0">
                  <a:pos x="2" y="49"/>
                </a:cxn>
                <a:cxn ang="0">
                  <a:pos x="2" y="49"/>
                </a:cxn>
                <a:cxn ang="0">
                  <a:pos x="6" y="42"/>
                </a:cxn>
                <a:cxn ang="0">
                  <a:pos x="11" y="37"/>
                </a:cxn>
                <a:cxn ang="0">
                  <a:pos x="16" y="32"/>
                </a:cxn>
                <a:cxn ang="0">
                  <a:pos x="25" y="28"/>
                </a:cxn>
                <a:cxn ang="0">
                  <a:pos x="32" y="24"/>
                </a:cxn>
                <a:cxn ang="0">
                  <a:pos x="37" y="19"/>
                </a:cxn>
                <a:cxn ang="0">
                  <a:pos x="41" y="12"/>
                </a:cxn>
                <a:cxn ang="0">
                  <a:pos x="43" y="3"/>
                </a:cxn>
                <a:cxn ang="0">
                  <a:pos x="50" y="0"/>
                </a:cxn>
              </a:cxnLst>
              <a:rect l="0" t="0" r="r" b="b"/>
              <a:pathLst>
                <a:path w="106" h="143">
                  <a:moveTo>
                    <a:pt x="50" y="0"/>
                  </a:moveTo>
                  <a:lnTo>
                    <a:pt x="50" y="0"/>
                  </a:lnTo>
                  <a:lnTo>
                    <a:pt x="66" y="2"/>
                  </a:lnTo>
                  <a:lnTo>
                    <a:pt x="78" y="5"/>
                  </a:lnTo>
                  <a:lnTo>
                    <a:pt x="89" y="10"/>
                  </a:lnTo>
                  <a:lnTo>
                    <a:pt x="96" y="17"/>
                  </a:lnTo>
                  <a:lnTo>
                    <a:pt x="101" y="28"/>
                  </a:lnTo>
                  <a:lnTo>
                    <a:pt x="104" y="39"/>
                  </a:lnTo>
                  <a:lnTo>
                    <a:pt x="106" y="49"/>
                  </a:lnTo>
                  <a:lnTo>
                    <a:pt x="104" y="61"/>
                  </a:lnTo>
                  <a:lnTo>
                    <a:pt x="103" y="74"/>
                  </a:lnTo>
                  <a:lnTo>
                    <a:pt x="97" y="86"/>
                  </a:lnTo>
                  <a:lnTo>
                    <a:pt x="92" y="98"/>
                  </a:lnTo>
                  <a:lnTo>
                    <a:pt x="85" y="109"/>
                  </a:lnTo>
                  <a:lnTo>
                    <a:pt x="76" y="120"/>
                  </a:lnTo>
                  <a:lnTo>
                    <a:pt x="67" y="128"/>
                  </a:lnTo>
                  <a:lnTo>
                    <a:pt x="57" y="135"/>
                  </a:lnTo>
                  <a:lnTo>
                    <a:pt x="46" y="139"/>
                  </a:lnTo>
                  <a:lnTo>
                    <a:pt x="46" y="139"/>
                  </a:lnTo>
                  <a:lnTo>
                    <a:pt x="30" y="143"/>
                  </a:lnTo>
                  <a:lnTo>
                    <a:pt x="25" y="143"/>
                  </a:lnTo>
                  <a:lnTo>
                    <a:pt x="23" y="143"/>
                  </a:lnTo>
                  <a:lnTo>
                    <a:pt x="22" y="141"/>
                  </a:lnTo>
                  <a:lnTo>
                    <a:pt x="23" y="137"/>
                  </a:lnTo>
                  <a:lnTo>
                    <a:pt x="27" y="130"/>
                  </a:lnTo>
                  <a:lnTo>
                    <a:pt x="45" y="113"/>
                  </a:lnTo>
                  <a:lnTo>
                    <a:pt x="52" y="104"/>
                  </a:lnTo>
                  <a:lnTo>
                    <a:pt x="59" y="97"/>
                  </a:lnTo>
                  <a:lnTo>
                    <a:pt x="59" y="97"/>
                  </a:lnTo>
                  <a:lnTo>
                    <a:pt x="45" y="102"/>
                  </a:lnTo>
                  <a:lnTo>
                    <a:pt x="30" y="104"/>
                  </a:lnTo>
                  <a:lnTo>
                    <a:pt x="16" y="106"/>
                  </a:lnTo>
                  <a:lnTo>
                    <a:pt x="0" y="106"/>
                  </a:lnTo>
                  <a:lnTo>
                    <a:pt x="0" y="106"/>
                  </a:lnTo>
                  <a:lnTo>
                    <a:pt x="4" y="97"/>
                  </a:lnTo>
                  <a:lnTo>
                    <a:pt x="9" y="91"/>
                  </a:lnTo>
                  <a:lnTo>
                    <a:pt x="18" y="86"/>
                  </a:lnTo>
                  <a:lnTo>
                    <a:pt x="25" y="81"/>
                  </a:lnTo>
                  <a:lnTo>
                    <a:pt x="43" y="72"/>
                  </a:lnTo>
                  <a:lnTo>
                    <a:pt x="50" y="65"/>
                  </a:lnTo>
                  <a:lnTo>
                    <a:pt x="55" y="56"/>
                  </a:lnTo>
                  <a:lnTo>
                    <a:pt x="55" y="56"/>
                  </a:lnTo>
                  <a:lnTo>
                    <a:pt x="41" y="63"/>
                  </a:lnTo>
                  <a:lnTo>
                    <a:pt x="32" y="65"/>
                  </a:lnTo>
                  <a:lnTo>
                    <a:pt x="23" y="67"/>
                  </a:lnTo>
                  <a:lnTo>
                    <a:pt x="15" y="65"/>
                  </a:lnTo>
                  <a:lnTo>
                    <a:pt x="9" y="63"/>
                  </a:lnTo>
                  <a:lnTo>
                    <a:pt x="4" y="58"/>
                  </a:lnTo>
                  <a:lnTo>
                    <a:pt x="2" y="54"/>
                  </a:lnTo>
                  <a:lnTo>
                    <a:pt x="2" y="49"/>
                  </a:lnTo>
                  <a:lnTo>
                    <a:pt x="2" y="49"/>
                  </a:lnTo>
                  <a:lnTo>
                    <a:pt x="6" y="42"/>
                  </a:lnTo>
                  <a:lnTo>
                    <a:pt x="11" y="37"/>
                  </a:lnTo>
                  <a:lnTo>
                    <a:pt x="16" y="32"/>
                  </a:lnTo>
                  <a:lnTo>
                    <a:pt x="25" y="28"/>
                  </a:lnTo>
                  <a:lnTo>
                    <a:pt x="32" y="24"/>
                  </a:lnTo>
                  <a:lnTo>
                    <a:pt x="37" y="19"/>
                  </a:lnTo>
                  <a:lnTo>
                    <a:pt x="41" y="12"/>
                  </a:lnTo>
                  <a:lnTo>
                    <a:pt x="43" y="3"/>
                  </a:lnTo>
                  <a:lnTo>
                    <a:pt x="50" y="0"/>
                  </a:lnTo>
                  <a:close/>
                </a:path>
              </a:pathLst>
            </a:custGeom>
            <a:solidFill>
              <a:srgbClr val="3A5B4F"/>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255" name="Freeform 320"/>
            <p:cNvSpPr/>
            <p:nvPr/>
          </p:nvSpPr>
          <p:spPr bwMode="auto">
            <a:xfrm>
              <a:off x="4470318" y="2647144"/>
              <a:ext cx="138183" cy="167423"/>
            </a:xfrm>
            <a:custGeom>
              <a:avLst/>
              <a:gdLst/>
              <a:ahLst/>
              <a:cxnLst>
                <a:cxn ang="0">
                  <a:pos x="50" y="0"/>
                </a:cxn>
                <a:cxn ang="0">
                  <a:pos x="50" y="0"/>
                </a:cxn>
                <a:cxn ang="0">
                  <a:pos x="66" y="2"/>
                </a:cxn>
                <a:cxn ang="0">
                  <a:pos x="78" y="5"/>
                </a:cxn>
                <a:cxn ang="0">
                  <a:pos x="89" y="10"/>
                </a:cxn>
                <a:cxn ang="0">
                  <a:pos x="96" y="17"/>
                </a:cxn>
                <a:cxn ang="0">
                  <a:pos x="101" y="28"/>
                </a:cxn>
                <a:cxn ang="0">
                  <a:pos x="104" y="39"/>
                </a:cxn>
                <a:cxn ang="0">
                  <a:pos x="106" y="49"/>
                </a:cxn>
                <a:cxn ang="0">
                  <a:pos x="104" y="61"/>
                </a:cxn>
                <a:cxn ang="0">
                  <a:pos x="103" y="74"/>
                </a:cxn>
                <a:cxn ang="0">
                  <a:pos x="97" y="86"/>
                </a:cxn>
                <a:cxn ang="0">
                  <a:pos x="92" y="98"/>
                </a:cxn>
                <a:cxn ang="0">
                  <a:pos x="85" y="109"/>
                </a:cxn>
                <a:cxn ang="0">
                  <a:pos x="76" y="120"/>
                </a:cxn>
                <a:cxn ang="0">
                  <a:pos x="67" y="128"/>
                </a:cxn>
                <a:cxn ang="0">
                  <a:pos x="57" y="135"/>
                </a:cxn>
                <a:cxn ang="0">
                  <a:pos x="46" y="139"/>
                </a:cxn>
                <a:cxn ang="0">
                  <a:pos x="46" y="139"/>
                </a:cxn>
                <a:cxn ang="0">
                  <a:pos x="30" y="143"/>
                </a:cxn>
                <a:cxn ang="0">
                  <a:pos x="25" y="143"/>
                </a:cxn>
                <a:cxn ang="0">
                  <a:pos x="23" y="143"/>
                </a:cxn>
                <a:cxn ang="0">
                  <a:pos x="22" y="141"/>
                </a:cxn>
                <a:cxn ang="0">
                  <a:pos x="23" y="137"/>
                </a:cxn>
                <a:cxn ang="0">
                  <a:pos x="27" y="130"/>
                </a:cxn>
                <a:cxn ang="0">
                  <a:pos x="45" y="113"/>
                </a:cxn>
                <a:cxn ang="0">
                  <a:pos x="52" y="104"/>
                </a:cxn>
                <a:cxn ang="0">
                  <a:pos x="59" y="97"/>
                </a:cxn>
                <a:cxn ang="0">
                  <a:pos x="59" y="97"/>
                </a:cxn>
                <a:cxn ang="0">
                  <a:pos x="45" y="102"/>
                </a:cxn>
                <a:cxn ang="0">
                  <a:pos x="30" y="104"/>
                </a:cxn>
                <a:cxn ang="0">
                  <a:pos x="16" y="106"/>
                </a:cxn>
                <a:cxn ang="0">
                  <a:pos x="0" y="106"/>
                </a:cxn>
                <a:cxn ang="0">
                  <a:pos x="0" y="106"/>
                </a:cxn>
                <a:cxn ang="0">
                  <a:pos x="4" y="97"/>
                </a:cxn>
                <a:cxn ang="0">
                  <a:pos x="9" y="91"/>
                </a:cxn>
                <a:cxn ang="0">
                  <a:pos x="18" y="86"/>
                </a:cxn>
                <a:cxn ang="0">
                  <a:pos x="25" y="81"/>
                </a:cxn>
                <a:cxn ang="0">
                  <a:pos x="43" y="72"/>
                </a:cxn>
                <a:cxn ang="0">
                  <a:pos x="50" y="65"/>
                </a:cxn>
                <a:cxn ang="0">
                  <a:pos x="55" y="56"/>
                </a:cxn>
                <a:cxn ang="0">
                  <a:pos x="55" y="56"/>
                </a:cxn>
                <a:cxn ang="0">
                  <a:pos x="41" y="63"/>
                </a:cxn>
                <a:cxn ang="0">
                  <a:pos x="32" y="65"/>
                </a:cxn>
                <a:cxn ang="0">
                  <a:pos x="23" y="67"/>
                </a:cxn>
                <a:cxn ang="0">
                  <a:pos x="15" y="65"/>
                </a:cxn>
                <a:cxn ang="0">
                  <a:pos x="9" y="63"/>
                </a:cxn>
                <a:cxn ang="0">
                  <a:pos x="4" y="58"/>
                </a:cxn>
                <a:cxn ang="0">
                  <a:pos x="2" y="54"/>
                </a:cxn>
                <a:cxn ang="0">
                  <a:pos x="2" y="49"/>
                </a:cxn>
                <a:cxn ang="0">
                  <a:pos x="2" y="49"/>
                </a:cxn>
                <a:cxn ang="0">
                  <a:pos x="6" y="42"/>
                </a:cxn>
                <a:cxn ang="0">
                  <a:pos x="11" y="37"/>
                </a:cxn>
                <a:cxn ang="0">
                  <a:pos x="16" y="32"/>
                </a:cxn>
                <a:cxn ang="0">
                  <a:pos x="25" y="28"/>
                </a:cxn>
                <a:cxn ang="0">
                  <a:pos x="32" y="24"/>
                </a:cxn>
                <a:cxn ang="0">
                  <a:pos x="37" y="19"/>
                </a:cxn>
                <a:cxn ang="0">
                  <a:pos x="41" y="12"/>
                </a:cxn>
                <a:cxn ang="0">
                  <a:pos x="43" y="3"/>
                </a:cxn>
              </a:cxnLst>
              <a:rect l="0" t="0" r="r" b="b"/>
              <a:pathLst>
                <a:path w="106" h="143">
                  <a:moveTo>
                    <a:pt x="50" y="0"/>
                  </a:moveTo>
                  <a:lnTo>
                    <a:pt x="50" y="0"/>
                  </a:lnTo>
                  <a:lnTo>
                    <a:pt x="66" y="2"/>
                  </a:lnTo>
                  <a:lnTo>
                    <a:pt x="78" y="5"/>
                  </a:lnTo>
                  <a:lnTo>
                    <a:pt x="89" y="10"/>
                  </a:lnTo>
                  <a:lnTo>
                    <a:pt x="96" y="17"/>
                  </a:lnTo>
                  <a:lnTo>
                    <a:pt x="101" y="28"/>
                  </a:lnTo>
                  <a:lnTo>
                    <a:pt x="104" y="39"/>
                  </a:lnTo>
                  <a:lnTo>
                    <a:pt x="106" y="49"/>
                  </a:lnTo>
                  <a:lnTo>
                    <a:pt x="104" y="61"/>
                  </a:lnTo>
                  <a:lnTo>
                    <a:pt x="103" y="74"/>
                  </a:lnTo>
                  <a:lnTo>
                    <a:pt x="97" y="86"/>
                  </a:lnTo>
                  <a:lnTo>
                    <a:pt x="92" y="98"/>
                  </a:lnTo>
                  <a:lnTo>
                    <a:pt x="85" y="109"/>
                  </a:lnTo>
                  <a:lnTo>
                    <a:pt x="76" y="120"/>
                  </a:lnTo>
                  <a:lnTo>
                    <a:pt x="67" y="128"/>
                  </a:lnTo>
                  <a:lnTo>
                    <a:pt x="57" y="135"/>
                  </a:lnTo>
                  <a:lnTo>
                    <a:pt x="46" y="139"/>
                  </a:lnTo>
                  <a:lnTo>
                    <a:pt x="46" y="139"/>
                  </a:lnTo>
                  <a:lnTo>
                    <a:pt x="30" y="143"/>
                  </a:lnTo>
                  <a:lnTo>
                    <a:pt x="25" y="143"/>
                  </a:lnTo>
                  <a:lnTo>
                    <a:pt x="23" y="143"/>
                  </a:lnTo>
                  <a:lnTo>
                    <a:pt x="22" y="141"/>
                  </a:lnTo>
                  <a:lnTo>
                    <a:pt x="23" y="137"/>
                  </a:lnTo>
                  <a:lnTo>
                    <a:pt x="27" y="130"/>
                  </a:lnTo>
                  <a:lnTo>
                    <a:pt x="45" y="113"/>
                  </a:lnTo>
                  <a:lnTo>
                    <a:pt x="52" y="104"/>
                  </a:lnTo>
                  <a:lnTo>
                    <a:pt x="59" y="97"/>
                  </a:lnTo>
                  <a:lnTo>
                    <a:pt x="59" y="97"/>
                  </a:lnTo>
                  <a:lnTo>
                    <a:pt x="45" y="102"/>
                  </a:lnTo>
                  <a:lnTo>
                    <a:pt x="30" y="104"/>
                  </a:lnTo>
                  <a:lnTo>
                    <a:pt x="16" y="106"/>
                  </a:lnTo>
                  <a:lnTo>
                    <a:pt x="0" y="106"/>
                  </a:lnTo>
                  <a:lnTo>
                    <a:pt x="0" y="106"/>
                  </a:lnTo>
                  <a:lnTo>
                    <a:pt x="4" y="97"/>
                  </a:lnTo>
                  <a:lnTo>
                    <a:pt x="9" y="91"/>
                  </a:lnTo>
                  <a:lnTo>
                    <a:pt x="18" y="86"/>
                  </a:lnTo>
                  <a:lnTo>
                    <a:pt x="25" y="81"/>
                  </a:lnTo>
                  <a:lnTo>
                    <a:pt x="43" y="72"/>
                  </a:lnTo>
                  <a:lnTo>
                    <a:pt x="50" y="65"/>
                  </a:lnTo>
                  <a:lnTo>
                    <a:pt x="55" y="56"/>
                  </a:lnTo>
                  <a:lnTo>
                    <a:pt x="55" y="56"/>
                  </a:lnTo>
                  <a:lnTo>
                    <a:pt x="41" y="63"/>
                  </a:lnTo>
                  <a:lnTo>
                    <a:pt x="32" y="65"/>
                  </a:lnTo>
                  <a:lnTo>
                    <a:pt x="23" y="67"/>
                  </a:lnTo>
                  <a:lnTo>
                    <a:pt x="15" y="65"/>
                  </a:lnTo>
                  <a:lnTo>
                    <a:pt x="9" y="63"/>
                  </a:lnTo>
                  <a:lnTo>
                    <a:pt x="4" y="58"/>
                  </a:lnTo>
                  <a:lnTo>
                    <a:pt x="2" y="54"/>
                  </a:lnTo>
                  <a:lnTo>
                    <a:pt x="2" y="49"/>
                  </a:lnTo>
                  <a:lnTo>
                    <a:pt x="2" y="49"/>
                  </a:lnTo>
                  <a:lnTo>
                    <a:pt x="6" y="42"/>
                  </a:lnTo>
                  <a:lnTo>
                    <a:pt x="11" y="37"/>
                  </a:lnTo>
                  <a:lnTo>
                    <a:pt x="16" y="32"/>
                  </a:lnTo>
                  <a:lnTo>
                    <a:pt x="25" y="28"/>
                  </a:lnTo>
                  <a:lnTo>
                    <a:pt x="32" y="24"/>
                  </a:lnTo>
                  <a:lnTo>
                    <a:pt x="37" y="19"/>
                  </a:lnTo>
                  <a:lnTo>
                    <a:pt x="41" y="12"/>
                  </a:lnTo>
                  <a:lnTo>
                    <a:pt x="43" y="3"/>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grpSp>
      <p:grpSp>
        <p:nvGrpSpPr>
          <p:cNvPr id="494" name="组合 493"/>
          <p:cNvGrpSpPr/>
          <p:nvPr/>
        </p:nvGrpSpPr>
        <p:grpSpPr>
          <a:xfrm>
            <a:off x="6381445" y="1238560"/>
            <a:ext cx="1471600" cy="761997"/>
            <a:chOff x="1385888" y="3330575"/>
            <a:chExt cx="828675" cy="431800"/>
          </a:xfrm>
        </p:grpSpPr>
        <p:sp>
          <p:nvSpPr>
            <p:cNvPr id="495" name="Freeform 17"/>
            <p:cNvSpPr/>
            <p:nvPr/>
          </p:nvSpPr>
          <p:spPr bwMode="auto">
            <a:xfrm>
              <a:off x="1960563" y="3527425"/>
              <a:ext cx="254000" cy="200025"/>
            </a:xfrm>
            <a:custGeom>
              <a:avLst/>
              <a:gdLst/>
              <a:ahLst/>
              <a:cxnLst>
                <a:cxn ang="0">
                  <a:pos x="0" y="10"/>
                </a:cxn>
                <a:cxn ang="0">
                  <a:pos x="160" y="0"/>
                </a:cxn>
                <a:cxn ang="0">
                  <a:pos x="106" y="126"/>
                </a:cxn>
                <a:cxn ang="0">
                  <a:pos x="0" y="10"/>
                </a:cxn>
              </a:cxnLst>
              <a:rect l="0" t="0" r="r" b="b"/>
              <a:pathLst>
                <a:path w="160" h="126">
                  <a:moveTo>
                    <a:pt x="0" y="10"/>
                  </a:moveTo>
                  <a:lnTo>
                    <a:pt x="160" y="0"/>
                  </a:lnTo>
                  <a:lnTo>
                    <a:pt x="106" y="126"/>
                  </a:lnTo>
                  <a:lnTo>
                    <a:pt x="0" y="10"/>
                  </a:lnTo>
                  <a:close/>
                </a:path>
              </a:pathLst>
            </a:custGeom>
            <a:solidFill>
              <a:srgbClr val="FF9D6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96" name="Freeform 18"/>
            <p:cNvSpPr/>
            <p:nvPr/>
          </p:nvSpPr>
          <p:spPr bwMode="auto">
            <a:xfrm>
              <a:off x="1385888" y="3330575"/>
              <a:ext cx="241300" cy="371475"/>
            </a:xfrm>
            <a:custGeom>
              <a:avLst/>
              <a:gdLst/>
              <a:ahLst/>
              <a:cxnLst>
                <a:cxn ang="0">
                  <a:pos x="0" y="36"/>
                </a:cxn>
                <a:cxn ang="0">
                  <a:pos x="0" y="36"/>
                </a:cxn>
                <a:cxn ang="0">
                  <a:pos x="0" y="58"/>
                </a:cxn>
                <a:cxn ang="0">
                  <a:pos x="0" y="82"/>
                </a:cxn>
                <a:cxn ang="0">
                  <a:pos x="4" y="110"/>
                </a:cxn>
                <a:cxn ang="0">
                  <a:pos x="12" y="142"/>
                </a:cxn>
                <a:cxn ang="0">
                  <a:pos x="18" y="158"/>
                </a:cxn>
                <a:cxn ang="0">
                  <a:pos x="26" y="176"/>
                </a:cxn>
                <a:cxn ang="0">
                  <a:pos x="34" y="190"/>
                </a:cxn>
                <a:cxn ang="0">
                  <a:pos x="44" y="206"/>
                </a:cxn>
                <a:cxn ang="0">
                  <a:pos x="56" y="220"/>
                </a:cxn>
                <a:cxn ang="0">
                  <a:pos x="70" y="234"/>
                </a:cxn>
                <a:cxn ang="0">
                  <a:pos x="70" y="234"/>
                </a:cxn>
                <a:cxn ang="0">
                  <a:pos x="94" y="176"/>
                </a:cxn>
                <a:cxn ang="0">
                  <a:pos x="116" y="118"/>
                </a:cxn>
                <a:cxn ang="0">
                  <a:pos x="134" y="60"/>
                </a:cxn>
                <a:cxn ang="0">
                  <a:pos x="152" y="0"/>
                </a:cxn>
                <a:cxn ang="0">
                  <a:pos x="152" y="0"/>
                </a:cxn>
                <a:cxn ang="0">
                  <a:pos x="118" y="2"/>
                </a:cxn>
                <a:cxn ang="0">
                  <a:pos x="82" y="8"/>
                </a:cxn>
                <a:cxn ang="0">
                  <a:pos x="42" y="20"/>
                </a:cxn>
                <a:cxn ang="0">
                  <a:pos x="0" y="36"/>
                </a:cxn>
                <a:cxn ang="0">
                  <a:pos x="0" y="36"/>
                </a:cxn>
              </a:cxnLst>
              <a:rect l="0" t="0" r="r" b="b"/>
              <a:pathLst>
                <a:path w="152" h="234">
                  <a:moveTo>
                    <a:pt x="0" y="36"/>
                  </a:moveTo>
                  <a:lnTo>
                    <a:pt x="0" y="36"/>
                  </a:lnTo>
                  <a:lnTo>
                    <a:pt x="0" y="58"/>
                  </a:lnTo>
                  <a:lnTo>
                    <a:pt x="0" y="82"/>
                  </a:lnTo>
                  <a:lnTo>
                    <a:pt x="4" y="110"/>
                  </a:lnTo>
                  <a:lnTo>
                    <a:pt x="12" y="142"/>
                  </a:lnTo>
                  <a:lnTo>
                    <a:pt x="18" y="158"/>
                  </a:lnTo>
                  <a:lnTo>
                    <a:pt x="26" y="176"/>
                  </a:lnTo>
                  <a:lnTo>
                    <a:pt x="34" y="190"/>
                  </a:lnTo>
                  <a:lnTo>
                    <a:pt x="44" y="206"/>
                  </a:lnTo>
                  <a:lnTo>
                    <a:pt x="56" y="220"/>
                  </a:lnTo>
                  <a:lnTo>
                    <a:pt x="70" y="234"/>
                  </a:lnTo>
                  <a:lnTo>
                    <a:pt x="70" y="234"/>
                  </a:lnTo>
                  <a:lnTo>
                    <a:pt x="94" y="176"/>
                  </a:lnTo>
                  <a:lnTo>
                    <a:pt x="116" y="118"/>
                  </a:lnTo>
                  <a:lnTo>
                    <a:pt x="134" y="60"/>
                  </a:lnTo>
                  <a:lnTo>
                    <a:pt x="152" y="0"/>
                  </a:lnTo>
                  <a:lnTo>
                    <a:pt x="152" y="0"/>
                  </a:lnTo>
                  <a:lnTo>
                    <a:pt x="118" y="2"/>
                  </a:lnTo>
                  <a:lnTo>
                    <a:pt x="82" y="8"/>
                  </a:lnTo>
                  <a:lnTo>
                    <a:pt x="42" y="20"/>
                  </a:lnTo>
                  <a:lnTo>
                    <a:pt x="0" y="36"/>
                  </a:lnTo>
                  <a:lnTo>
                    <a:pt x="0" y="36"/>
                  </a:lnTo>
                  <a:close/>
                </a:path>
              </a:pathLst>
            </a:custGeom>
            <a:solidFill>
              <a:srgbClr val="FF9D6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97" name="Freeform 19"/>
            <p:cNvSpPr/>
            <p:nvPr/>
          </p:nvSpPr>
          <p:spPr bwMode="auto">
            <a:xfrm>
              <a:off x="1497013" y="3330575"/>
              <a:ext cx="520700" cy="431800"/>
            </a:xfrm>
            <a:custGeom>
              <a:avLst/>
              <a:gdLst/>
              <a:ahLst/>
              <a:cxnLst>
                <a:cxn ang="0">
                  <a:pos x="82" y="0"/>
                </a:cxn>
                <a:cxn ang="0">
                  <a:pos x="82" y="0"/>
                </a:cxn>
                <a:cxn ang="0">
                  <a:pos x="64" y="60"/>
                </a:cxn>
                <a:cxn ang="0">
                  <a:pos x="46" y="118"/>
                </a:cxn>
                <a:cxn ang="0">
                  <a:pos x="24" y="176"/>
                </a:cxn>
                <a:cxn ang="0">
                  <a:pos x="0" y="234"/>
                </a:cxn>
                <a:cxn ang="0">
                  <a:pos x="0" y="234"/>
                </a:cxn>
                <a:cxn ang="0">
                  <a:pos x="10" y="242"/>
                </a:cxn>
                <a:cxn ang="0">
                  <a:pos x="20" y="248"/>
                </a:cxn>
                <a:cxn ang="0">
                  <a:pos x="32" y="254"/>
                </a:cxn>
                <a:cxn ang="0">
                  <a:pos x="46" y="260"/>
                </a:cxn>
                <a:cxn ang="0">
                  <a:pos x="46" y="260"/>
                </a:cxn>
                <a:cxn ang="0">
                  <a:pos x="70" y="266"/>
                </a:cxn>
                <a:cxn ang="0">
                  <a:pos x="94" y="270"/>
                </a:cxn>
                <a:cxn ang="0">
                  <a:pos x="118" y="272"/>
                </a:cxn>
                <a:cxn ang="0">
                  <a:pos x="142" y="272"/>
                </a:cxn>
                <a:cxn ang="0">
                  <a:pos x="164" y="268"/>
                </a:cxn>
                <a:cxn ang="0">
                  <a:pos x="186" y="264"/>
                </a:cxn>
                <a:cxn ang="0">
                  <a:pos x="208" y="256"/>
                </a:cxn>
                <a:cxn ang="0">
                  <a:pos x="228" y="248"/>
                </a:cxn>
                <a:cxn ang="0">
                  <a:pos x="246" y="238"/>
                </a:cxn>
                <a:cxn ang="0">
                  <a:pos x="264" y="228"/>
                </a:cxn>
                <a:cxn ang="0">
                  <a:pos x="280" y="216"/>
                </a:cxn>
                <a:cxn ang="0">
                  <a:pos x="294" y="202"/>
                </a:cxn>
                <a:cxn ang="0">
                  <a:pos x="306" y="188"/>
                </a:cxn>
                <a:cxn ang="0">
                  <a:pos x="316" y="174"/>
                </a:cxn>
                <a:cxn ang="0">
                  <a:pos x="324" y="158"/>
                </a:cxn>
                <a:cxn ang="0">
                  <a:pos x="328" y="142"/>
                </a:cxn>
                <a:cxn ang="0">
                  <a:pos x="328" y="142"/>
                </a:cxn>
                <a:cxn ang="0">
                  <a:pos x="326" y="136"/>
                </a:cxn>
                <a:cxn ang="0">
                  <a:pos x="316" y="120"/>
                </a:cxn>
                <a:cxn ang="0">
                  <a:pos x="298" y="96"/>
                </a:cxn>
                <a:cxn ang="0">
                  <a:pos x="286" y="84"/>
                </a:cxn>
                <a:cxn ang="0">
                  <a:pos x="272" y="70"/>
                </a:cxn>
                <a:cxn ang="0">
                  <a:pos x="256" y="56"/>
                </a:cxn>
                <a:cxn ang="0">
                  <a:pos x="238" y="44"/>
                </a:cxn>
                <a:cxn ang="0">
                  <a:pos x="218" y="32"/>
                </a:cxn>
                <a:cxn ang="0">
                  <a:pos x="194" y="20"/>
                </a:cxn>
                <a:cxn ang="0">
                  <a:pos x="170" y="12"/>
                </a:cxn>
                <a:cxn ang="0">
                  <a:pos x="144" y="6"/>
                </a:cxn>
                <a:cxn ang="0">
                  <a:pos x="114" y="0"/>
                </a:cxn>
                <a:cxn ang="0">
                  <a:pos x="82" y="0"/>
                </a:cxn>
                <a:cxn ang="0">
                  <a:pos x="82" y="0"/>
                </a:cxn>
              </a:cxnLst>
              <a:rect l="0" t="0" r="r" b="b"/>
              <a:pathLst>
                <a:path w="328" h="272">
                  <a:moveTo>
                    <a:pt x="82" y="0"/>
                  </a:moveTo>
                  <a:lnTo>
                    <a:pt x="82" y="0"/>
                  </a:lnTo>
                  <a:lnTo>
                    <a:pt x="64" y="60"/>
                  </a:lnTo>
                  <a:lnTo>
                    <a:pt x="46" y="118"/>
                  </a:lnTo>
                  <a:lnTo>
                    <a:pt x="24" y="176"/>
                  </a:lnTo>
                  <a:lnTo>
                    <a:pt x="0" y="234"/>
                  </a:lnTo>
                  <a:lnTo>
                    <a:pt x="0" y="234"/>
                  </a:lnTo>
                  <a:lnTo>
                    <a:pt x="10" y="242"/>
                  </a:lnTo>
                  <a:lnTo>
                    <a:pt x="20" y="248"/>
                  </a:lnTo>
                  <a:lnTo>
                    <a:pt x="32" y="254"/>
                  </a:lnTo>
                  <a:lnTo>
                    <a:pt x="46" y="260"/>
                  </a:lnTo>
                  <a:lnTo>
                    <a:pt x="46" y="260"/>
                  </a:lnTo>
                  <a:lnTo>
                    <a:pt x="70" y="266"/>
                  </a:lnTo>
                  <a:lnTo>
                    <a:pt x="94" y="270"/>
                  </a:lnTo>
                  <a:lnTo>
                    <a:pt x="118" y="272"/>
                  </a:lnTo>
                  <a:lnTo>
                    <a:pt x="142" y="272"/>
                  </a:lnTo>
                  <a:lnTo>
                    <a:pt x="164" y="268"/>
                  </a:lnTo>
                  <a:lnTo>
                    <a:pt x="186" y="264"/>
                  </a:lnTo>
                  <a:lnTo>
                    <a:pt x="208" y="256"/>
                  </a:lnTo>
                  <a:lnTo>
                    <a:pt x="228" y="248"/>
                  </a:lnTo>
                  <a:lnTo>
                    <a:pt x="246" y="238"/>
                  </a:lnTo>
                  <a:lnTo>
                    <a:pt x="264" y="228"/>
                  </a:lnTo>
                  <a:lnTo>
                    <a:pt x="280" y="216"/>
                  </a:lnTo>
                  <a:lnTo>
                    <a:pt x="294" y="202"/>
                  </a:lnTo>
                  <a:lnTo>
                    <a:pt x="306" y="188"/>
                  </a:lnTo>
                  <a:lnTo>
                    <a:pt x="316" y="174"/>
                  </a:lnTo>
                  <a:lnTo>
                    <a:pt x="324" y="158"/>
                  </a:lnTo>
                  <a:lnTo>
                    <a:pt x="328" y="142"/>
                  </a:lnTo>
                  <a:lnTo>
                    <a:pt x="328" y="142"/>
                  </a:lnTo>
                  <a:lnTo>
                    <a:pt x="326" y="136"/>
                  </a:lnTo>
                  <a:lnTo>
                    <a:pt x="316" y="120"/>
                  </a:lnTo>
                  <a:lnTo>
                    <a:pt x="298" y="96"/>
                  </a:lnTo>
                  <a:lnTo>
                    <a:pt x="286" y="84"/>
                  </a:lnTo>
                  <a:lnTo>
                    <a:pt x="272" y="70"/>
                  </a:lnTo>
                  <a:lnTo>
                    <a:pt x="256" y="56"/>
                  </a:lnTo>
                  <a:lnTo>
                    <a:pt x="238" y="44"/>
                  </a:lnTo>
                  <a:lnTo>
                    <a:pt x="218" y="32"/>
                  </a:lnTo>
                  <a:lnTo>
                    <a:pt x="194" y="20"/>
                  </a:lnTo>
                  <a:lnTo>
                    <a:pt x="170" y="12"/>
                  </a:lnTo>
                  <a:lnTo>
                    <a:pt x="144" y="6"/>
                  </a:lnTo>
                  <a:lnTo>
                    <a:pt x="114" y="0"/>
                  </a:lnTo>
                  <a:lnTo>
                    <a:pt x="82" y="0"/>
                  </a:lnTo>
                  <a:lnTo>
                    <a:pt x="82" y="0"/>
                  </a:lnTo>
                  <a:close/>
                </a:path>
              </a:pathLst>
            </a:custGeom>
            <a:solidFill>
              <a:srgbClr val="609FAE"/>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98" name="Freeform 263"/>
            <p:cNvSpPr/>
            <p:nvPr/>
          </p:nvSpPr>
          <p:spPr bwMode="auto">
            <a:xfrm>
              <a:off x="1649413" y="3375025"/>
              <a:ext cx="73025" cy="76200"/>
            </a:xfrm>
            <a:custGeom>
              <a:avLst/>
              <a:gdLst/>
              <a:ahLst/>
              <a:cxnLst>
                <a:cxn ang="0">
                  <a:pos x="46" y="24"/>
                </a:cxn>
                <a:cxn ang="0">
                  <a:pos x="46" y="24"/>
                </a:cxn>
                <a:cxn ang="0">
                  <a:pos x="46" y="32"/>
                </a:cxn>
                <a:cxn ang="0">
                  <a:pos x="40" y="40"/>
                </a:cxn>
                <a:cxn ang="0">
                  <a:pos x="32" y="46"/>
                </a:cxn>
                <a:cxn ang="0">
                  <a:pos x="24" y="48"/>
                </a:cxn>
                <a:cxn ang="0">
                  <a:pos x="24" y="48"/>
                </a:cxn>
                <a:cxn ang="0">
                  <a:pos x="14" y="46"/>
                </a:cxn>
                <a:cxn ang="0">
                  <a:pos x="6" y="40"/>
                </a:cxn>
                <a:cxn ang="0">
                  <a:pos x="2" y="32"/>
                </a:cxn>
                <a:cxn ang="0">
                  <a:pos x="0" y="24"/>
                </a:cxn>
                <a:cxn ang="0">
                  <a:pos x="0" y="24"/>
                </a:cxn>
                <a:cxn ang="0">
                  <a:pos x="2" y="14"/>
                </a:cxn>
                <a:cxn ang="0">
                  <a:pos x="6" y="6"/>
                </a:cxn>
                <a:cxn ang="0">
                  <a:pos x="14" y="2"/>
                </a:cxn>
                <a:cxn ang="0">
                  <a:pos x="24" y="0"/>
                </a:cxn>
                <a:cxn ang="0">
                  <a:pos x="24" y="0"/>
                </a:cxn>
                <a:cxn ang="0">
                  <a:pos x="32" y="2"/>
                </a:cxn>
                <a:cxn ang="0">
                  <a:pos x="40" y="6"/>
                </a:cxn>
                <a:cxn ang="0">
                  <a:pos x="46" y="14"/>
                </a:cxn>
                <a:cxn ang="0">
                  <a:pos x="46" y="24"/>
                </a:cxn>
                <a:cxn ang="0">
                  <a:pos x="46" y="24"/>
                </a:cxn>
              </a:cxnLst>
              <a:rect l="0" t="0" r="r" b="b"/>
              <a:pathLst>
                <a:path w="46" h="48">
                  <a:moveTo>
                    <a:pt x="46" y="24"/>
                  </a:moveTo>
                  <a:lnTo>
                    <a:pt x="46" y="24"/>
                  </a:lnTo>
                  <a:lnTo>
                    <a:pt x="46" y="32"/>
                  </a:lnTo>
                  <a:lnTo>
                    <a:pt x="40" y="40"/>
                  </a:lnTo>
                  <a:lnTo>
                    <a:pt x="32" y="46"/>
                  </a:lnTo>
                  <a:lnTo>
                    <a:pt x="24" y="48"/>
                  </a:lnTo>
                  <a:lnTo>
                    <a:pt x="24" y="48"/>
                  </a:lnTo>
                  <a:lnTo>
                    <a:pt x="14" y="46"/>
                  </a:lnTo>
                  <a:lnTo>
                    <a:pt x="6" y="40"/>
                  </a:lnTo>
                  <a:lnTo>
                    <a:pt x="2" y="32"/>
                  </a:lnTo>
                  <a:lnTo>
                    <a:pt x="0" y="24"/>
                  </a:lnTo>
                  <a:lnTo>
                    <a:pt x="0" y="24"/>
                  </a:lnTo>
                  <a:lnTo>
                    <a:pt x="2" y="14"/>
                  </a:lnTo>
                  <a:lnTo>
                    <a:pt x="6" y="6"/>
                  </a:lnTo>
                  <a:lnTo>
                    <a:pt x="14" y="2"/>
                  </a:lnTo>
                  <a:lnTo>
                    <a:pt x="24" y="0"/>
                  </a:lnTo>
                  <a:lnTo>
                    <a:pt x="24" y="0"/>
                  </a:lnTo>
                  <a:lnTo>
                    <a:pt x="32" y="2"/>
                  </a:lnTo>
                  <a:lnTo>
                    <a:pt x="40" y="6"/>
                  </a:lnTo>
                  <a:lnTo>
                    <a:pt x="46" y="14"/>
                  </a:lnTo>
                  <a:lnTo>
                    <a:pt x="46" y="24"/>
                  </a:lnTo>
                  <a:lnTo>
                    <a:pt x="46" y="24"/>
                  </a:lnTo>
                  <a:close/>
                </a:path>
              </a:pathLst>
            </a:custGeom>
            <a:solidFill>
              <a:srgbClr val="FF9D6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99" name="Freeform 264"/>
            <p:cNvSpPr/>
            <p:nvPr/>
          </p:nvSpPr>
          <p:spPr bwMode="auto">
            <a:xfrm>
              <a:off x="1855788" y="3390900"/>
              <a:ext cx="63500" cy="60325"/>
            </a:xfrm>
            <a:custGeom>
              <a:avLst/>
              <a:gdLst/>
              <a:ahLst/>
              <a:cxnLst>
                <a:cxn ang="0">
                  <a:pos x="4" y="0"/>
                </a:cxn>
                <a:cxn ang="0">
                  <a:pos x="4" y="0"/>
                </a:cxn>
                <a:cxn ang="0">
                  <a:pos x="2" y="6"/>
                </a:cxn>
                <a:cxn ang="0">
                  <a:pos x="0" y="14"/>
                </a:cxn>
                <a:cxn ang="0">
                  <a:pos x="0" y="14"/>
                </a:cxn>
                <a:cxn ang="0">
                  <a:pos x="2" y="22"/>
                </a:cxn>
                <a:cxn ang="0">
                  <a:pos x="8" y="30"/>
                </a:cxn>
                <a:cxn ang="0">
                  <a:pos x="14" y="36"/>
                </a:cxn>
                <a:cxn ang="0">
                  <a:pos x="24" y="38"/>
                </a:cxn>
                <a:cxn ang="0">
                  <a:pos x="24" y="38"/>
                </a:cxn>
                <a:cxn ang="0">
                  <a:pos x="32" y="36"/>
                </a:cxn>
                <a:cxn ang="0">
                  <a:pos x="40" y="32"/>
                </a:cxn>
                <a:cxn ang="0">
                  <a:pos x="40" y="32"/>
                </a:cxn>
                <a:cxn ang="0">
                  <a:pos x="24" y="14"/>
                </a:cxn>
                <a:cxn ang="0">
                  <a:pos x="4" y="0"/>
                </a:cxn>
                <a:cxn ang="0">
                  <a:pos x="4" y="0"/>
                </a:cxn>
              </a:cxnLst>
              <a:rect l="0" t="0" r="r" b="b"/>
              <a:pathLst>
                <a:path w="40" h="38">
                  <a:moveTo>
                    <a:pt x="4" y="0"/>
                  </a:moveTo>
                  <a:lnTo>
                    <a:pt x="4" y="0"/>
                  </a:lnTo>
                  <a:lnTo>
                    <a:pt x="2" y="6"/>
                  </a:lnTo>
                  <a:lnTo>
                    <a:pt x="0" y="14"/>
                  </a:lnTo>
                  <a:lnTo>
                    <a:pt x="0" y="14"/>
                  </a:lnTo>
                  <a:lnTo>
                    <a:pt x="2" y="22"/>
                  </a:lnTo>
                  <a:lnTo>
                    <a:pt x="8" y="30"/>
                  </a:lnTo>
                  <a:lnTo>
                    <a:pt x="14" y="36"/>
                  </a:lnTo>
                  <a:lnTo>
                    <a:pt x="24" y="38"/>
                  </a:lnTo>
                  <a:lnTo>
                    <a:pt x="24" y="38"/>
                  </a:lnTo>
                  <a:lnTo>
                    <a:pt x="32" y="36"/>
                  </a:lnTo>
                  <a:lnTo>
                    <a:pt x="40" y="32"/>
                  </a:lnTo>
                  <a:lnTo>
                    <a:pt x="40" y="32"/>
                  </a:lnTo>
                  <a:lnTo>
                    <a:pt x="24" y="14"/>
                  </a:lnTo>
                  <a:lnTo>
                    <a:pt x="4" y="0"/>
                  </a:lnTo>
                  <a:lnTo>
                    <a:pt x="4" y="0"/>
                  </a:lnTo>
                  <a:close/>
                </a:path>
              </a:pathLst>
            </a:custGeom>
            <a:solidFill>
              <a:srgbClr val="FF9D6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00" name="Freeform 265"/>
            <p:cNvSpPr/>
            <p:nvPr/>
          </p:nvSpPr>
          <p:spPr bwMode="auto">
            <a:xfrm>
              <a:off x="1728788" y="3543300"/>
              <a:ext cx="76200" cy="76200"/>
            </a:xfrm>
            <a:custGeom>
              <a:avLst/>
              <a:gdLst/>
              <a:ahLst/>
              <a:cxnLst>
                <a:cxn ang="0">
                  <a:pos x="48" y="24"/>
                </a:cxn>
                <a:cxn ang="0">
                  <a:pos x="48" y="24"/>
                </a:cxn>
                <a:cxn ang="0">
                  <a:pos x="46" y="34"/>
                </a:cxn>
                <a:cxn ang="0">
                  <a:pos x="42" y="42"/>
                </a:cxn>
                <a:cxn ang="0">
                  <a:pos x="34" y="46"/>
                </a:cxn>
                <a:cxn ang="0">
                  <a:pos x="24" y="48"/>
                </a:cxn>
                <a:cxn ang="0">
                  <a:pos x="24" y="48"/>
                </a:cxn>
                <a:cxn ang="0">
                  <a:pos x="16" y="46"/>
                </a:cxn>
                <a:cxn ang="0">
                  <a:pos x="8" y="42"/>
                </a:cxn>
                <a:cxn ang="0">
                  <a:pos x="2" y="34"/>
                </a:cxn>
                <a:cxn ang="0">
                  <a:pos x="0" y="24"/>
                </a:cxn>
                <a:cxn ang="0">
                  <a:pos x="0" y="24"/>
                </a:cxn>
                <a:cxn ang="0">
                  <a:pos x="2" y="16"/>
                </a:cxn>
                <a:cxn ang="0">
                  <a:pos x="8" y="8"/>
                </a:cxn>
                <a:cxn ang="0">
                  <a:pos x="16" y="2"/>
                </a:cxn>
                <a:cxn ang="0">
                  <a:pos x="24" y="0"/>
                </a:cxn>
                <a:cxn ang="0">
                  <a:pos x="24" y="0"/>
                </a:cxn>
                <a:cxn ang="0">
                  <a:pos x="34" y="2"/>
                </a:cxn>
                <a:cxn ang="0">
                  <a:pos x="42" y="8"/>
                </a:cxn>
                <a:cxn ang="0">
                  <a:pos x="46" y="16"/>
                </a:cxn>
                <a:cxn ang="0">
                  <a:pos x="48" y="24"/>
                </a:cxn>
                <a:cxn ang="0">
                  <a:pos x="48" y="24"/>
                </a:cxn>
              </a:cxnLst>
              <a:rect l="0" t="0" r="r" b="b"/>
              <a:pathLst>
                <a:path w="48" h="48">
                  <a:moveTo>
                    <a:pt x="48" y="24"/>
                  </a:moveTo>
                  <a:lnTo>
                    <a:pt x="48" y="24"/>
                  </a:lnTo>
                  <a:lnTo>
                    <a:pt x="46" y="34"/>
                  </a:lnTo>
                  <a:lnTo>
                    <a:pt x="42" y="42"/>
                  </a:lnTo>
                  <a:lnTo>
                    <a:pt x="34" y="46"/>
                  </a:lnTo>
                  <a:lnTo>
                    <a:pt x="24" y="48"/>
                  </a:lnTo>
                  <a:lnTo>
                    <a:pt x="24" y="48"/>
                  </a:lnTo>
                  <a:lnTo>
                    <a:pt x="16" y="46"/>
                  </a:lnTo>
                  <a:lnTo>
                    <a:pt x="8" y="42"/>
                  </a:lnTo>
                  <a:lnTo>
                    <a:pt x="2" y="34"/>
                  </a:lnTo>
                  <a:lnTo>
                    <a:pt x="0" y="24"/>
                  </a:lnTo>
                  <a:lnTo>
                    <a:pt x="0" y="24"/>
                  </a:lnTo>
                  <a:lnTo>
                    <a:pt x="2" y="16"/>
                  </a:lnTo>
                  <a:lnTo>
                    <a:pt x="8" y="8"/>
                  </a:lnTo>
                  <a:lnTo>
                    <a:pt x="16" y="2"/>
                  </a:lnTo>
                  <a:lnTo>
                    <a:pt x="24" y="0"/>
                  </a:lnTo>
                  <a:lnTo>
                    <a:pt x="24" y="0"/>
                  </a:lnTo>
                  <a:lnTo>
                    <a:pt x="34" y="2"/>
                  </a:lnTo>
                  <a:lnTo>
                    <a:pt x="42" y="8"/>
                  </a:lnTo>
                  <a:lnTo>
                    <a:pt x="46" y="16"/>
                  </a:lnTo>
                  <a:lnTo>
                    <a:pt x="48" y="24"/>
                  </a:lnTo>
                  <a:lnTo>
                    <a:pt x="48" y="24"/>
                  </a:lnTo>
                  <a:close/>
                </a:path>
              </a:pathLst>
            </a:custGeom>
            <a:solidFill>
              <a:srgbClr val="FF9D6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01" name="Freeform 266"/>
            <p:cNvSpPr/>
            <p:nvPr/>
          </p:nvSpPr>
          <p:spPr bwMode="auto">
            <a:xfrm>
              <a:off x="1538288" y="3517900"/>
              <a:ext cx="76200" cy="76200"/>
            </a:xfrm>
            <a:custGeom>
              <a:avLst/>
              <a:gdLst/>
              <a:ahLst/>
              <a:cxnLst>
                <a:cxn ang="0">
                  <a:pos x="48" y="24"/>
                </a:cxn>
                <a:cxn ang="0">
                  <a:pos x="48" y="24"/>
                </a:cxn>
                <a:cxn ang="0">
                  <a:pos x="46" y="34"/>
                </a:cxn>
                <a:cxn ang="0">
                  <a:pos x="40" y="42"/>
                </a:cxn>
                <a:cxn ang="0">
                  <a:pos x="34" y="46"/>
                </a:cxn>
                <a:cxn ang="0">
                  <a:pos x="24" y="48"/>
                </a:cxn>
                <a:cxn ang="0">
                  <a:pos x="24" y="48"/>
                </a:cxn>
                <a:cxn ang="0">
                  <a:pos x="14" y="46"/>
                </a:cxn>
                <a:cxn ang="0">
                  <a:pos x="8" y="42"/>
                </a:cxn>
                <a:cxn ang="0">
                  <a:pos x="2" y="34"/>
                </a:cxn>
                <a:cxn ang="0">
                  <a:pos x="0" y="24"/>
                </a:cxn>
                <a:cxn ang="0">
                  <a:pos x="0" y="24"/>
                </a:cxn>
                <a:cxn ang="0">
                  <a:pos x="2" y="16"/>
                </a:cxn>
                <a:cxn ang="0">
                  <a:pos x="8" y="8"/>
                </a:cxn>
                <a:cxn ang="0">
                  <a:pos x="14" y="2"/>
                </a:cxn>
                <a:cxn ang="0">
                  <a:pos x="24" y="0"/>
                </a:cxn>
                <a:cxn ang="0">
                  <a:pos x="24" y="0"/>
                </a:cxn>
                <a:cxn ang="0">
                  <a:pos x="34" y="2"/>
                </a:cxn>
                <a:cxn ang="0">
                  <a:pos x="40" y="8"/>
                </a:cxn>
                <a:cxn ang="0">
                  <a:pos x="46" y="16"/>
                </a:cxn>
                <a:cxn ang="0">
                  <a:pos x="48" y="24"/>
                </a:cxn>
                <a:cxn ang="0">
                  <a:pos x="48" y="24"/>
                </a:cxn>
              </a:cxnLst>
              <a:rect l="0" t="0" r="r" b="b"/>
              <a:pathLst>
                <a:path w="48" h="48">
                  <a:moveTo>
                    <a:pt x="48" y="24"/>
                  </a:moveTo>
                  <a:lnTo>
                    <a:pt x="48" y="24"/>
                  </a:lnTo>
                  <a:lnTo>
                    <a:pt x="46" y="34"/>
                  </a:lnTo>
                  <a:lnTo>
                    <a:pt x="40" y="42"/>
                  </a:lnTo>
                  <a:lnTo>
                    <a:pt x="34" y="46"/>
                  </a:lnTo>
                  <a:lnTo>
                    <a:pt x="24" y="48"/>
                  </a:lnTo>
                  <a:lnTo>
                    <a:pt x="24" y="48"/>
                  </a:lnTo>
                  <a:lnTo>
                    <a:pt x="14" y="46"/>
                  </a:lnTo>
                  <a:lnTo>
                    <a:pt x="8" y="42"/>
                  </a:lnTo>
                  <a:lnTo>
                    <a:pt x="2" y="34"/>
                  </a:lnTo>
                  <a:lnTo>
                    <a:pt x="0" y="24"/>
                  </a:lnTo>
                  <a:lnTo>
                    <a:pt x="0" y="24"/>
                  </a:lnTo>
                  <a:lnTo>
                    <a:pt x="2" y="16"/>
                  </a:lnTo>
                  <a:lnTo>
                    <a:pt x="8" y="8"/>
                  </a:lnTo>
                  <a:lnTo>
                    <a:pt x="14" y="2"/>
                  </a:lnTo>
                  <a:lnTo>
                    <a:pt x="24" y="0"/>
                  </a:lnTo>
                  <a:lnTo>
                    <a:pt x="24" y="0"/>
                  </a:lnTo>
                  <a:lnTo>
                    <a:pt x="34" y="2"/>
                  </a:lnTo>
                  <a:lnTo>
                    <a:pt x="40" y="8"/>
                  </a:lnTo>
                  <a:lnTo>
                    <a:pt x="46" y="16"/>
                  </a:lnTo>
                  <a:lnTo>
                    <a:pt x="48" y="24"/>
                  </a:lnTo>
                  <a:lnTo>
                    <a:pt x="48" y="24"/>
                  </a:lnTo>
                  <a:close/>
                </a:path>
              </a:pathLst>
            </a:custGeom>
            <a:solidFill>
              <a:srgbClr val="FF9D6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02" name="Freeform 267"/>
            <p:cNvSpPr/>
            <p:nvPr/>
          </p:nvSpPr>
          <p:spPr bwMode="auto">
            <a:xfrm>
              <a:off x="1887538" y="3552825"/>
              <a:ext cx="76200" cy="76200"/>
            </a:xfrm>
            <a:custGeom>
              <a:avLst/>
              <a:gdLst/>
              <a:ahLst/>
              <a:cxnLst>
                <a:cxn ang="0">
                  <a:pos x="48" y="24"/>
                </a:cxn>
                <a:cxn ang="0">
                  <a:pos x="48" y="24"/>
                </a:cxn>
                <a:cxn ang="0">
                  <a:pos x="46" y="34"/>
                </a:cxn>
                <a:cxn ang="0">
                  <a:pos x="40" y="42"/>
                </a:cxn>
                <a:cxn ang="0">
                  <a:pos x="32" y="46"/>
                </a:cxn>
                <a:cxn ang="0">
                  <a:pos x="24" y="48"/>
                </a:cxn>
                <a:cxn ang="0">
                  <a:pos x="24" y="48"/>
                </a:cxn>
                <a:cxn ang="0">
                  <a:pos x="14" y="46"/>
                </a:cxn>
                <a:cxn ang="0">
                  <a:pos x="6" y="42"/>
                </a:cxn>
                <a:cxn ang="0">
                  <a:pos x="2" y="34"/>
                </a:cxn>
                <a:cxn ang="0">
                  <a:pos x="0" y="24"/>
                </a:cxn>
                <a:cxn ang="0">
                  <a:pos x="0" y="24"/>
                </a:cxn>
                <a:cxn ang="0">
                  <a:pos x="2" y="16"/>
                </a:cxn>
                <a:cxn ang="0">
                  <a:pos x="6" y="8"/>
                </a:cxn>
                <a:cxn ang="0">
                  <a:pos x="14" y="2"/>
                </a:cxn>
                <a:cxn ang="0">
                  <a:pos x="24" y="0"/>
                </a:cxn>
                <a:cxn ang="0">
                  <a:pos x="24" y="0"/>
                </a:cxn>
                <a:cxn ang="0">
                  <a:pos x="32" y="2"/>
                </a:cxn>
                <a:cxn ang="0">
                  <a:pos x="40" y="8"/>
                </a:cxn>
                <a:cxn ang="0">
                  <a:pos x="46" y="16"/>
                </a:cxn>
                <a:cxn ang="0">
                  <a:pos x="48" y="24"/>
                </a:cxn>
                <a:cxn ang="0">
                  <a:pos x="48" y="24"/>
                </a:cxn>
              </a:cxnLst>
              <a:rect l="0" t="0" r="r" b="b"/>
              <a:pathLst>
                <a:path w="48" h="48">
                  <a:moveTo>
                    <a:pt x="48" y="24"/>
                  </a:moveTo>
                  <a:lnTo>
                    <a:pt x="48" y="24"/>
                  </a:lnTo>
                  <a:lnTo>
                    <a:pt x="46" y="34"/>
                  </a:lnTo>
                  <a:lnTo>
                    <a:pt x="40" y="42"/>
                  </a:lnTo>
                  <a:lnTo>
                    <a:pt x="32" y="46"/>
                  </a:lnTo>
                  <a:lnTo>
                    <a:pt x="24" y="48"/>
                  </a:lnTo>
                  <a:lnTo>
                    <a:pt x="24" y="48"/>
                  </a:lnTo>
                  <a:lnTo>
                    <a:pt x="14" y="46"/>
                  </a:lnTo>
                  <a:lnTo>
                    <a:pt x="6" y="42"/>
                  </a:lnTo>
                  <a:lnTo>
                    <a:pt x="2" y="34"/>
                  </a:lnTo>
                  <a:lnTo>
                    <a:pt x="0" y="24"/>
                  </a:lnTo>
                  <a:lnTo>
                    <a:pt x="0" y="24"/>
                  </a:lnTo>
                  <a:lnTo>
                    <a:pt x="2" y="16"/>
                  </a:lnTo>
                  <a:lnTo>
                    <a:pt x="6" y="8"/>
                  </a:lnTo>
                  <a:lnTo>
                    <a:pt x="14" y="2"/>
                  </a:lnTo>
                  <a:lnTo>
                    <a:pt x="24" y="0"/>
                  </a:lnTo>
                  <a:lnTo>
                    <a:pt x="24" y="0"/>
                  </a:lnTo>
                  <a:lnTo>
                    <a:pt x="32" y="2"/>
                  </a:lnTo>
                  <a:lnTo>
                    <a:pt x="40" y="8"/>
                  </a:lnTo>
                  <a:lnTo>
                    <a:pt x="46" y="16"/>
                  </a:lnTo>
                  <a:lnTo>
                    <a:pt x="48" y="24"/>
                  </a:lnTo>
                  <a:lnTo>
                    <a:pt x="48" y="24"/>
                  </a:lnTo>
                  <a:close/>
                </a:path>
              </a:pathLst>
            </a:custGeom>
            <a:solidFill>
              <a:srgbClr val="FF9D6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03" name="Freeform 268"/>
            <p:cNvSpPr/>
            <p:nvPr/>
          </p:nvSpPr>
          <p:spPr bwMode="auto">
            <a:xfrm>
              <a:off x="1773238" y="3689350"/>
              <a:ext cx="76200" cy="63500"/>
            </a:xfrm>
            <a:custGeom>
              <a:avLst/>
              <a:gdLst/>
              <a:ahLst/>
              <a:cxnLst>
                <a:cxn ang="0">
                  <a:pos x="24" y="0"/>
                </a:cxn>
                <a:cxn ang="0">
                  <a:pos x="24" y="0"/>
                </a:cxn>
                <a:cxn ang="0">
                  <a:pos x="16" y="2"/>
                </a:cxn>
                <a:cxn ang="0">
                  <a:pos x="8" y="6"/>
                </a:cxn>
                <a:cxn ang="0">
                  <a:pos x="2" y="14"/>
                </a:cxn>
                <a:cxn ang="0">
                  <a:pos x="0" y="24"/>
                </a:cxn>
                <a:cxn ang="0">
                  <a:pos x="0" y="24"/>
                </a:cxn>
                <a:cxn ang="0">
                  <a:pos x="2" y="32"/>
                </a:cxn>
                <a:cxn ang="0">
                  <a:pos x="6" y="40"/>
                </a:cxn>
                <a:cxn ang="0">
                  <a:pos x="6" y="40"/>
                </a:cxn>
                <a:cxn ang="0">
                  <a:pos x="28" y="34"/>
                </a:cxn>
                <a:cxn ang="0">
                  <a:pos x="38" y="30"/>
                </a:cxn>
                <a:cxn ang="0">
                  <a:pos x="48" y="24"/>
                </a:cxn>
                <a:cxn ang="0">
                  <a:pos x="48" y="24"/>
                </a:cxn>
                <a:cxn ang="0">
                  <a:pos x="48" y="24"/>
                </a:cxn>
                <a:cxn ang="0">
                  <a:pos x="46" y="14"/>
                </a:cxn>
                <a:cxn ang="0">
                  <a:pos x="42" y="6"/>
                </a:cxn>
                <a:cxn ang="0">
                  <a:pos x="34" y="2"/>
                </a:cxn>
                <a:cxn ang="0">
                  <a:pos x="24" y="0"/>
                </a:cxn>
                <a:cxn ang="0">
                  <a:pos x="24" y="0"/>
                </a:cxn>
              </a:cxnLst>
              <a:rect l="0" t="0" r="r" b="b"/>
              <a:pathLst>
                <a:path w="48" h="40">
                  <a:moveTo>
                    <a:pt x="24" y="0"/>
                  </a:moveTo>
                  <a:lnTo>
                    <a:pt x="24" y="0"/>
                  </a:lnTo>
                  <a:lnTo>
                    <a:pt x="16" y="2"/>
                  </a:lnTo>
                  <a:lnTo>
                    <a:pt x="8" y="6"/>
                  </a:lnTo>
                  <a:lnTo>
                    <a:pt x="2" y="14"/>
                  </a:lnTo>
                  <a:lnTo>
                    <a:pt x="0" y="24"/>
                  </a:lnTo>
                  <a:lnTo>
                    <a:pt x="0" y="24"/>
                  </a:lnTo>
                  <a:lnTo>
                    <a:pt x="2" y="32"/>
                  </a:lnTo>
                  <a:lnTo>
                    <a:pt x="6" y="40"/>
                  </a:lnTo>
                  <a:lnTo>
                    <a:pt x="6" y="40"/>
                  </a:lnTo>
                  <a:lnTo>
                    <a:pt x="28" y="34"/>
                  </a:lnTo>
                  <a:lnTo>
                    <a:pt x="38" y="30"/>
                  </a:lnTo>
                  <a:lnTo>
                    <a:pt x="48" y="24"/>
                  </a:lnTo>
                  <a:lnTo>
                    <a:pt x="48" y="24"/>
                  </a:lnTo>
                  <a:lnTo>
                    <a:pt x="48" y="24"/>
                  </a:lnTo>
                  <a:lnTo>
                    <a:pt x="46" y="14"/>
                  </a:lnTo>
                  <a:lnTo>
                    <a:pt x="42" y="6"/>
                  </a:lnTo>
                  <a:lnTo>
                    <a:pt x="34" y="2"/>
                  </a:lnTo>
                  <a:lnTo>
                    <a:pt x="24" y="0"/>
                  </a:lnTo>
                  <a:lnTo>
                    <a:pt x="24" y="0"/>
                  </a:lnTo>
                  <a:close/>
                </a:path>
              </a:pathLst>
            </a:custGeom>
            <a:solidFill>
              <a:srgbClr val="FF9D6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04" name="Freeform 269"/>
            <p:cNvSpPr/>
            <p:nvPr/>
          </p:nvSpPr>
          <p:spPr bwMode="auto">
            <a:xfrm>
              <a:off x="1563688" y="3695700"/>
              <a:ext cx="76200" cy="63500"/>
            </a:xfrm>
            <a:custGeom>
              <a:avLst/>
              <a:gdLst/>
              <a:ahLst/>
              <a:cxnLst>
                <a:cxn ang="0">
                  <a:pos x="24" y="0"/>
                </a:cxn>
                <a:cxn ang="0">
                  <a:pos x="24" y="0"/>
                </a:cxn>
                <a:cxn ang="0">
                  <a:pos x="14" y="2"/>
                </a:cxn>
                <a:cxn ang="0">
                  <a:pos x="6" y="6"/>
                </a:cxn>
                <a:cxn ang="0">
                  <a:pos x="2" y="14"/>
                </a:cxn>
                <a:cxn ang="0">
                  <a:pos x="0" y="24"/>
                </a:cxn>
                <a:cxn ang="0">
                  <a:pos x="0" y="24"/>
                </a:cxn>
                <a:cxn ang="0">
                  <a:pos x="0" y="26"/>
                </a:cxn>
                <a:cxn ang="0">
                  <a:pos x="0" y="26"/>
                </a:cxn>
                <a:cxn ang="0">
                  <a:pos x="20" y="34"/>
                </a:cxn>
                <a:cxn ang="0">
                  <a:pos x="42" y="40"/>
                </a:cxn>
                <a:cxn ang="0">
                  <a:pos x="42" y="40"/>
                </a:cxn>
                <a:cxn ang="0">
                  <a:pos x="46" y="32"/>
                </a:cxn>
                <a:cxn ang="0">
                  <a:pos x="48" y="24"/>
                </a:cxn>
                <a:cxn ang="0">
                  <a:pos x="48" y="24"/>
                </a:cxn>
                <a:cxn ang="0">
                  <a:pos x="46" y="14"/>
                </a:cxn>
                <a:cxn ang="0">
                  <a:pos x="40" y="6"/>
                </a:cxn>
                <a:cxn ang="0">
                  <a:pos x="34" y="2"/>
                </a:cxn>
                <a:cxn ang="0">
                  <a:pos x="24" y="0"/>
                </a:cxn>
                <a:cxn ang="0">
                  <a:pos x="24" y="0"/>
                </a:cxn>
              </a:cxnLst>
              <a:rect l="0" t="0" r="r" b="b"/>
              <a:pathLst>
                <a:path w="48" h="40">
                  <a:moveTo>
                    <a:pt x="24" y="0"/>
                  </a:moveTo>
                  <a:lnTo>
                    <a:pt x="24" y="0"/>
                  </a:lnTo>
                  <a:lnTo>
                    <a:pt x="14" y="2"/>
                  </a:lnTo>
                  <a:lnTo>
                    <a:pt x="6" y="6"/>
                  </a:lnTo>
                  <a:lnTo>
                    <a:pt x="2" y="14"/>
                  </a:lnTo>
                  <a:lnTo>
                    <a:pt x="0" y="24"/>
                  </a:lnTo>
                  <a:lnTo>
                    <a:pt x="0" y="24"/>
                  </a:lnTo>
                  <a:lnTo>
                    <a:pt x="0" y="26"/>
                  </a:lnTo>
                  <a:lnTo>
                    <a:pt x="0" y="26"/>
                  </a:lnTo>
                  <a:lnTo>
                    <a:pt x="20" y="34"/>
                  </a:lnTo>
                  <a:lnTo>
                    <a:pt x="42" y="40"/>
                  </a:lnTo>
                  <a:lnTo>
                    <a:pt x="42" y="40"/>
                  </a:lnTo>
                  <a:lnTo>
                    <a:pt x="46" y="32"/>
                  </a:lnTo>
                  <a:lnTo>
                    <a:pt x="48" y="24"/>
                  </a:lnTo>
                  <a:lnTo>
                    <a:pt x="48" y="24"/>
                  </a:lnTo>
                  <a:lnTo>
                    <a:pt x="46" y="14"/>
                  </a:lnTo>
                  <a:lnTo>
                    <a:pt x="40" y="6"/>
                  </a:lnTo>
                  <a:lnTo>
                    <a:pt x="34" y="2"/>
                  </a:lnTo>
                  <a:lnTo>
                    <a:pt x="24" y="0"/>
                  </a:lnTo>
                  <a:lnTo>
                    <a:pt x="24" y="0"/>
                  </a:lnTo>
                  <a:close/>
                </a:path>
              </a:pathLst>
            </a:custGeom>
            <a:solidFill>
              <a:srgbClr val="FF9D6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05" name="Freeform 270"/>
            <p:cNvSpPr/>
            <p:nvPr/>
          </p:nvSpPr>
          <p:spPr bwMode="auto">
            <a:xfrm>
              <a:off x="1484313" y="3479800"/>
              <a:ext cx="76200" cy="73025"/>
            </a:xfrm>
            <a:custGeom>
              <a:avLst/>
              <a:gdLst/>
              <a:ahLst/>
              <a:cxnLst>
                <a:cxn ang="0">
                  <a:pos x="48" y="22"/>
                </a:cxn>
                <a:cxn ang="0">
                  <a:pos x="48" y="22"/>
                </a:cxn>
                <a:cxn ang="0">
                  <a:pos x="46" y="32"/>
                </a:cxn>
                <a:cxn ang="0">
                  <a:pos x="42" y="40"/>
                </a:cxn>
                <a:cxn ang="0">
                  <a:pos x="34" y="44"/>
                </a:cxn>
                <a:cxn ang="0">
                  <a:pos x="24" y="46"/>
                </a:cxn>
                <a:cxn ang="0">
                  <a:pos x="24" y="46"/>
                </a:cxn>
                <a:cxn ang="0">
                  <a:pos x="16" y="44"/>
                </a:cxn>
                <a:cxn ang="0">
                  <a:pos x="8" y="40"/>
                </a:cxn>
                <a:cxn ang="0">
                  <a:pos x="2" y="32"/>
                </a:cxn>
                <a:cxn ang="0">
                  <a:pos x="0" y="22"/>
                </a:cxn>
                <a:cxn ang="0">
                  <a:pos x="0" y="22"/>
                </a:cxn>
                <a:cxn ang="0">
                  <a:pos x="2" y="14"/>
                </a:cxn>
                <a:cxn ang="0">
                  <a:pos x="8" y="6"/>
                </a:cxn>
                <a:cxn ang="0">
                  <a:pos x="16" y="2"/>
                </a:cxn>
                <a:cxn ang="0">
                  <a:pos x="24" y="0"/>
                </a:cxn>
                <a:cxn ang="0">
                  <a:pos x="24" y="0"/>
                </a:cxn>
                <a:cxn ang="0">
                  <a:pos x="34" y="2"/>
                </a:cxn>
                <a:cxn ang="0">
                  <a:pos x="42" y="6"/>
                </a:cxn>
                <a:cxn ang="0">
                  <a:pos x="46" y="14"/>
                </a:cxn>
                <a:cxn ang="0">
                  <a:pos x="48" y="22"/>
                </a:cxn>
                <a:cxn ang="0">
                  <a:pos x="48" y="22"/>
                </a:cxn>
              </a:cxnLst>
              <a:rect l="0" t="0" r="r" b="b"/>
              <a:pathLst>
                <a:path w="48" h="46">
                  <a:moveTo>
                    <a:pt x="48" y="22"/>
                  </a:moveTo>
                  <a:lnTo>
                    <a:pt x="48" y="22"/>
                  </a:lnTo>
                  <a:lnTo>
                    <a:pt x="46" y="32"/>
                  </a:lnTo>
                  <a:lnTo>
                    <a:pt x="42" y="40"/>
                  </a:lnTo>
                  <a:lnTo>
                    <a:pt x="34" y="44"/>
                  </a:lnTo>
                  <a:lnTo>
                    <a:pt x="24" y="46"/>
                  </a:lnTo>
                  <a:lnTo>
                    <a:pt x="24" y="46"/>
                  </a:lnTo>
                  <a:lnTo>
                    <a:pt x="16" y="44"/>
                  </a:lnTo>
                  <a:lnTo>
                    <a:pt x="8" y="40"/>
                  </a:lnTo>
                  <a:lnTo>
                    <a:pt x="2" y="32"/>
                  </a:lnTo>
                  <a:lnTo>
                    <a:pt x="0" y="22"/>
                  </a:lnTo>
                  <a:lnTo>
                    <a:pt x="0" y="22"/>
                  </a:lnTo>
                  <a:lnTo>
                    <a:pt x="2" y="14"/>
                  </a:lnTo>
                  <a:lnTo>
                    <a:pt x="8" y="6"/>
                  </a:lnTo>
                  <a:lnTo>
                    <a:pt x="16" y="2"/>
                  </a:lnTo>
                  <a:lnTo>
                    <a:pt x="24" y="0"/>
                  </a:lnTo>
                  <a:lnTo>
                    <a:pt x="24" y="0"/>
                  </a:lnTo>
                  <a:lnTo>
                    <a:pt x="34" y="2"/>
                  </a:lnTo>
                  <a:lnTo>
                    <a:pt x="42" y="6"/>
                  </a:lnTo>
                  <a:lnTo>
                    <a:pt x="46" y="14"/>
                  </a:lnTo>
                  <a:lnTo>
                    <a:pt x="48" y="22"/>
                  </a:lnTo>
                  <a:lnTo>
                    <a:pt x="48" y="22"/>
                  </a:lnTo>
                  <a:close/>
                </a:path>
              </a:pathLst>
            </a:custGeom>
            <a:solidFill>
              <a:srgbClr val="FF9D6A"/>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06" name="Freeform 271"/>
            <p:cNvSpPr/>
            <p:nvPr/>
          </p:nvSpPr>
          <p:spPr bwMode="auto">
            <a:xfrm>
              <a:off x="1423988" y="3403600"/>
              <a:ext cx="34925" cy="34925"/>
            </a:xfrm>
            <a:custGeom>
              <a:avLst/>
              <a:gdLst/>
              <a:ahLst/>
              <a:cxnLst>
                <a:cxn ang="0">
                  <a:pos x="22" y="12"/>
                </a:cxn>
                <a:cxn ang="0">
                  <a:pos x="22" y="12"/>
                </a:cxn>
                <a:cxn ang="0">
                  <a:pos x="20" y="16"/>
                </a:cxn>
                <a:cxn ang="0">
                  <a:pos x="18" y="20"/>
                </a:cxn>
                <a:cxn ang="0">
                  <a:pos x="16" y="22"/>
                </a:cxn>
                <a:cxn ang="0">
                  <a:pos x="10" y="22"/>
                </a:cxn>
                <a:cxn ang="0">
                  <a:pos x="10" y="22"/>
                </a:cxn>
                <a:cxn ang="0">
                  <a:pos x="6" y="22"/>
                </a:cxn>
                <a:cxn ang="0">
                  <a:pos x="4" y="20"/>
                </a:cxn>
                <a:cxn ang="0">
                  <a:pos x="0" y="16"/>
                </a:cxn>
                <a:cxn ang="0">
                  <a:pos x="0" y="12"/>
                </a:cxn>
                <a:cxn ang="0">
                  <a:pos x="0" y="12"/>
                </a:cxn>
                <a:cxn ang="0">
                  <a:pos x="0" y="8"/>
                </a:cxn>
                <a:cxn ang="0">
                  <a:pos x="4" y="4"/>
                </a:cxn>
                <a:cxn ang="0">
                  <a:pos x="6" y="2"/>
                </a:cxn>
                <a:cxn ang="0">
                  <a:pos x="10" y="0"/>
                </a:cxn>
                <a:cxn ang="0">
                  <a:pos x="10" y="0"/>
                </a:cxn>
                <a:cxn ang="0">
                  <a:pos x="16" y="2"/>
                </a:cxn>
                <a:cxn ang="0">
                  <a:pos x="18" y="4"/>
                </a:cxn>
                <a:cxn ang="0">
                  <a:pos x="20" y="8"/>
                </a:cxn>
                <a:cxn ang="0">
                  <a:pos x="22" y="12"/>
                </a:cxn>
                <a:cxn ang="0">
                  <a:pos x="22" y="12"/>
                </a:cxn>
              </a:cxnLst>
              <a:rect l="0" t="0" r="r" b="b"/>
              <a:pathLst>
                <a:path w="22" h="22">
                  <a:moveTo>
                    <a:pt x="22" y="12"/>
                  </a:moveTo>
                  <a:lnTo>
                    <a:pt x="22" y="12"/>
                  </a:lnTo>
                  <a:lnTo>
                    <a:pt x="20" y="16"/>
                  </a:lnTo>
                  <a:lnTo>
                    <a:pt x="18" y="20"/>
                  </a:lnTo>
                  <a:lnTo>
                    <a:pt x="16" y="22"/>
                  </a:lnTo>
                  <a:lnTo>
                    <a:pt x="10" y="22"/>
                  </a:lnTo>
                  <a:lnTo>
                    <a:pt x="10" y="22"/>
                  </a:lnTo>
                  <a:lnTo>
                    <a:pt x="6" y="22"/>
                  </a:lnTo>
                  <a:lnTo>
                    <a:pt x="4" y="20"/>
                  </a:lnTo>
                  <a:lnTo>
                    <a:pt x="0" y="16"/>
                  </a:lnTo>
                  <a:lnTo>
                    <a:pt x="0" y="12"/>
                  </a:lnTo>
                  <a:lnTo>
                    <a:pt x="0" y="12"/>
                  </a:lnTo>
                  <a:lnTo>
                    <a:pt x="0" y="8"/>
                  </a:lnTo>
                  <a:lnTo>
                    <a:pt x="4" y="4"/>
                  </a:lnTo>
                  <a:lnTo>
                    <a:pt x="6" y="2"/>
                  </a:lnTo>
                  <a:lnTo>
                    <a:pt x="10" y="0"/>
                  </a:lnTo>
                  <a:lnTo>
                    <a:pt x="10" y="0"/>
                  </a:lnTo>
                  <a:lnTo>
                    <a:pt x="16" y="2"/>
                  </a:lnTo>
                  <a:lnTo>
                    <a:pt x="18" y="4"/>
                  </a:lnTo>
                  <a:lnTo>
                    <a:pt x="20" y="8"/>
                  </a:lnTo>
                  <a:lnTo>
                    <a:pt x="22" y="12"/>
                  </a:lnTo>
                  <a:lnTo>
                    <a:pt x="22" y="12"/>
                  </a:lnTo>
                  <a:close/>
                </a:path>
              </a:pathLst>
            </a:custGeom>
            <a:solidFill>
              <a:srgbClr val="773A1E"/>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grpSp>
      <p:grpSp>
        <p:nvGrpSpPr>
          <p:cNvPr id="462" name="组合 39"/>
          <p:cNvGrpSpPr/>
          <p:nvPr/>
        </p:nvGrpSpPr>
        <p:grpSpPr>
          <a:xfrm rot="165609">
            <a:off x="1325682" y="841027"/>
            <a:ext cx="1613453" cy="796462"/>
            <a:chOff x="1444625" y="2874963"/>
            <a:chExt cx="2098675" cy="990600"/>
          </a:xfrm>
        </p:grpSpPr>
        <p:sp>
          <p:nvSpPr>
            <p:cNvPr id="463" name="Freeform 201"/>
            <p:cNvSpPr/>
            <p:nvPr/>
          </p:nvSpPr>
          <p:spPr bwMode="auto">
            <a:xfrm>
              <a:off x="1876425" y="3522663"/>
              <a:ext cx="1666875" cy="342900"/>
            </a:xfrm>
            <a:custGeom>
              <a:avLst/>
              <a:gdLst/>
              <a:ahLst/>
              <a:cxnLst>
                <a:cxn ang="0">
                  <a:pos x="1050" y="52"/>
                </a:cxn>
                <a:cxn ang="0">
                  <a:pos x="40" y="216"/>
                </a:cxn>
                <a:cxn ang="0">
                  <a:pos x="0" y="70"/>
                </a:cxn>
                <a:cxn ang="0">
                  <a:pos x="336" y="0"/>
                </a:cxn>
                <a:cxn ang="0">
                  <a:pos x="1050" y="52"/>
                </a:cxn>
              </a:cxnLst>
              <a:rect l="0" t="0" r="r" b="b"/>
              <a:pathLst>
                <a:path w="1050" h="216">
                  <a:moveTo>
                    <a:pt x="1050" y="52"/>
                  </a:moveTo>
                  <a:lnTo>
                    <a:pt x="40" y="216"/>
                  </a:lnTo>
                  <a:lnTo>
                    <a:pt x="0" y="70"/>
                  </a:lnTo>
                  <a:lnTo>
                    <a:pt x="336" y="0"/>
                  </a:lnTo>
                  <a:lnTo>
                    <a:pt x="1050" y="52"/>
                  </a:lnTo>
                  <a:close/>
                </a:path>
              </a:pathLst>
            </a:custGeom>
            <a:solidFill>
              <a:srgbClr val="6D6A81"/>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64" name="Freeform 202"/>
            <p:cNvSpPr/>
            <p:nvPr/>
          </p:nvSpPr>
          <p:spPr bwMode="auto">
            <a:xfrm>
              <a:off x="1876425" y="3522663"/>
              <a:ext cx="1666875" cy="342900"/>
            </a:xfrm>
            <a:custGeom>
              <a:avLst/>
              <a:gdLst/>
              <a:ahLst/>
              <a:cxnLst>
                <a:cxn ang="0">
                  <a:pos x="1050" y="52"/>
                </a:cxn>
                <a:cxn ang="0">
                  <a:pos x="40" y="216"/>
                </a:cxn>
                <a:cxn ang="0">
                  <a:pos x="0" y="70"/>
                </a:cxn>
                <a:cxn ang="0">
                  <a:pos x="336" y="0"/>
                </a:cxn>
              </a:cxnLst>
              <a:rect l="0" t="0" r="r" b="b"/>
              <a:pathLst>
                <a:path w="1050" h="216">
                  <a:moveTo>
                    <a:pt x="1050" y="52"/>
                  </a:moveTo>
                  <a:lnTo>
                    <a:pt x="40" y="216"/>
                  </a:lnTo>
                  <a:lnTo>
                    <a:pt x="0" y="70"/>
                  </a:lnTo>
                  <a:lnTo>
                    <a:pt x="336"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65" name="Freeform 203"/>
            <p:cNvSpPr/>
            <p:nvPr/>
          </p:nvSpPr>
          <p:spPr bwMode="auto">
            <a:xfrm>
              <a:off x="1860550" y="3097213"/>
              <a:ext cx="1447800" cy="485775"/>
            </a:xfrm>
            <a:custGeom>
              <a:avLst/>
              <a:gdLst/>
              <a:ahLst/>
              <a:cxnLst>
                <a:cxn ang="0">
                  <a:pos x="0" y="60"/>
                </a:cxn>
                <a:cxn ang="0">
                  <a:pos x="0" y="156"/>
                </a:cxn>
                <a:cxn ang="0">
                  <a:pos x="912" y="306"/>
                </a:cxn>
                <a:cxn ang="0">
                  <a:pos x="876" y="252"/>
                </a:cxn>
                <a:cxn ang="0">
                  <a:pos x="144" y="0"/>
                </a:cxn>
                <a:cxn ang="0">
                  <a:pos x="0" y="60"/>
                </a:cxn>
              </a:cxnLst>
              <a:rect l="0" t="0" r="r" b="b"/>
              <a:pathLst>
                <a:path w="912" h="306">
                  <a:moveTo>
                    <a:pt x="0" y="60"/>
                  </a:moveTo>
                  <a:lnTo>
                    <a:pt x="0" y="156"/>
                  </a:lnTo>
                  <a:lnTo>
                    <a:pt x="912" y="306"/>
                  </a:lnTo>
                  <a:lnTo>
                    <a:pt x="876" y="252"/>
                  </a:lnTo>
                  <a:lnTo>
                    <a:pt x="144" y="0"/>
                  </a:lnTo>
                  <a:lnTo>
                    <a:pt x="0" y="60"/>
                  </a:lnTo>
                  <a:close/>
                </a:path>
              </a:pathLst>
            </a:custGeom>
            <a:solidFill>
              <a:srgbClr val="6D6A81"/>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66" name="Freeform 204"/>
            <p:cNvSpPr/>
            <p:nvPr/>
          </p:nvSpPr>
          <p:spPr bwMode="auto">
            <a:xfrm>
              <a:off x="1860550" y="3097213"/>
              <a:ext cx="1447800" cy="485775"/>
            </a:xfrm>
            <a:custGeom>
              <a:avLst/>
              <a:gdLst/>
              <a:ahLst/>
              <a:cxnLst>
                <a:cxn ang="0">
                  <a:pos x="0" y="60"/>
                </a:cxn>
                <a:cxn ang="0">
                  <a:pos x="0" y="156"/>
                </a:cxn>
                <a:cxn ang="0">
                  <a:pos x="912" y="306"/>
                </a:cxn>
                <a:cxn ang="0">
                  <a:pos x="876" y="252"/>
                </a:cxn>
                <a:cxn ang="0">
                  <a:pos x="144" y="0"/>
                </a:cxn>
              </a:cxnLst>
              <a:rect l="0" t="0" r="r" b="b"/>
              <a:pathLst>
                <a:path w="912" h="306">
                  <a:moveTo>
                    <a:pt x="0" y="60"/>
                  </a:moveTo>
                  <a:lnTo>
                    <a:pt x="0" y="156"/>
                  </a:lnTo>
                  <a:lnTo>
                    <a:pt x="912" y="306"/>
                  </a:lnTo>
                  <a:lnTo>
                    <a:pt x="876" y="252"/>
                  </a:lnTo>
                  <a:lnTo>
                    <a:pt x="144" y="0"/>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67" name="Freeform 206"/>
            <p:cNvSpPr/>
            <p:nvPr/>
          </p:nvSpPr>
          <p:spPr bwMode="auto">
            <a:xfrm>
              <a:off x="1765300" y="3328988"/>
              <a:ext cx="28575" cy="28575"/>
            </a:xfrm>
            <a:custGeom>
              <a:avLst/>
              <a:gdLst/>
              <a:ahLst/>
              <a:cxnLst>
                <a:cxn ang="0">
                  <a:pos x="16" y="0"/>
                </a:cxn>
                <a:cxn ang="0">
                  <a:pos x="0" y="18"/>
                </a:cxn>
                <a:cxn ang="0">
                  <a:pos x="18" y="18"/>
                </a:cxn>
                <a:cxn ang="0">
                  <a:pos x="16" y="0"/>
                </a:cxn>
              </a:cxnLst>
              <a:rect l="0" t="0" r="r" b="b"/>
              <a:pathLst>
                <a:path w="18" h="18">
                  <a:moveTo>
                    <a:pt x="16" y="0"/>
                  </a:moveTo>
                  <a:lnTo>
                    <a:pt x="0" y="18"/>
                  </a:lnTo>
                  <a:lnTo>
                    <a:pt x="18" y="18"/>
                  </a:lnTo>
                  <a:lnTo>
                    <a:pt x="16" y="0"/>
                  </a:lnTo>
                  <a:close/>
                </a:path>
              </a:pathLst>
            </a:custGeom>
            <a:solidFill>
              <a:srgbClr val="8B566D"/>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68" name="Freeform 207"/>
            <p:cNvSpPr/>
            <p:nvPr/>
          </p:nvSpPr>
          <p:spPr bwMode="auto">
            <a:xfrm>
              <a:off x="1736725" y="3373438"/>
              <a:ext cx="60325" cy="12700"/>
            </a:xfrm>
            <a:custGeom>
              <a:avLst/>
              <a:gdLst/>
              <a:ahLst/>
              <a:cxnLst>
                <a:cxn ang="0">
                  <a:pos x="36" y="0"/>
                </a:cxn>
                <a:cxn ang="0">
                  <a:pos x="8" y="0"/>
                </a:cxn>
                <a:cxn ang="0">
                  <a:pos x="0" y="8"/>
                </a:cxn>
                <a:cxn ang="0">
                  <a:pos x="38" y="8"/>
                </a:cxn>
                <a:cxn ang="0">
                  <a:pos x="36" y="0"/>
                </a:cxn>
              </a:cxnLst>
              <a:rect l="0" t="0" r="r" b="b"/>
              <a:pathLst>
                <a:path w="38" h="8">
                  <a:moveTo>
                    <a:pt x="36" y="0"/>
                  </a:moveTo>
                  <a:lnTo>
                    <a:pt x="8" y="0"/>
                  </a:lnTo>
                  <a:lnTo>
                    <a:pt x="0" y="8"/>
                  </a:lnTo>
                  <a:lnTo>
                    <a:pt x="38" y="8"/>
                  </a:lnTo>
                  <a:lnTo>
                    <a:pt x="36" y="0"/>
                  </a:lnTo>
                  <a:close/>
                </a:path>
              </a:pathLst>
            </a:custGeom>
            <a:solidFill>
              <a:srgbClr val="8B566D"/>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69" name="Freeform 208"/>
            <p:cNvSpPr/>
            <p:nvPr/>
          </p:nvSpPr>
          <p:spPr bwMode="auto">
            <a:xfrm>
              <a:off x="1720850" y="3386138"/>
              <a:ext cx="76200" cy="15875"/>
            </a:xfrm>
            <a:custGeom>
              <a:avLst/>
              <a:gdLst/>
              <a:ahLst/>
              <a:cxnLst>
                <a:cxn ang="0">
                  <a:pos x="48" y="0"/>
                </a:cxn>
                <a:cxn ang="0">
                  <a:pos x="10" y="0"/>
                </a:cxn>
                <a:cxn ang="0">
                  <a:pos x="0" y="10"/>
                </a:cxn>
                <a:cxn ang="0">
                  <a:pos x="48" y="10"/>
                </a:cxn>
                <a:cxn ang="0">
                  <a:pos x="48" y="0"/>
                </a:cxn>
              </a:cxnLst>
              <a:rect l="0" t="0" r="r" b="b"/>
              <a:pathLst>
                <a:path w="48" h="10">
                  <a:moveTo>
                    <a:pt x="48" y="0"/>
                  </a:moveTo>
                  <a:lnTo>
                    <a:pt x="10" y="0"/>
                  </a:lnTo>
                  <a:lnTo>
                    <a:pt x="0" y="10"/>
                  </a:lnTo>
                  <a:lnTo>
                    <a:pt x="48" y="10"/>
                  </a:lnTo>
                  <a:lnTo>
                    <a:pt x="48" y="0"/>
                  </a:lnTo>
                  <a:close/>
                </a:path>
              </a:pathLst>
            </a:custGeom>
            <a:solidFill>
              <a:srgbClr val="839DA7"/>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70" name="Freeform 209"/>
            <p:cNvSpPr/>
            <p:nvPr/>
          </p:nvSpPr>
          <p:spPr bwMode="auto">
            <a:xfrm>
              <a:off x="1701800" y="3402013"/>
              <a:ext cx="98425" cy="22225"/>
            </a:xfrm>
            <a:custGeom>
              <a:avLst/>
              <a:gdLst/>
              <a:ahLst/>
              <a:cxnLst>
                <a:cxn ang="0">
                  <a:pos x="60" y="0"/>
                </a:cxn>
                <a:cxn ang="0">
                  <a:pos x="12" y="0"/>
                </a:cxn>
                <a:cxn ang="0">
                  <a:pos x="0" y="14"/>
                </a:cxn>
                <a:cxn ang="0">
                  <a:pos x="62" y="14"/>
                </a:cxn>
                <a:cxn ang="0">
                  <a:pos x="60" y="0"/>
                </a:cxn>
              </a:cxnLst>
              <a:rect l="0" t="0" r="r" b="b"/>
              <a:pathLst>
                <a:path w="62" h="14">
                  <a:moveTo>
                    <a:pt x="60" y="0"/>
                  </a:moveTo>
                  <a:lnTo>
                    <a:pt x="12" y="0"/>
                  </a:lnTo>
                  <a:lnTo>
                    <a:pt x="0" y="14"/>
                  </a:lnTo>
                  <a:lnTo>
                    <a:pt x="62" y="14"/>
                  </a:lnTo>
                  <a:lnTo>
                    <a:pt x="60" y="0"/>
                  </a:lnTo>
                  <a:close/>
                </a:path>
              </a:pathLst>
            </a:custGeom>
            <a:solidFill>
              <a:srgbClr val="8B566D"/>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71" name="Freeform 210"/>
            <p:cNvSpPr/>
            <p:nvPr/>
          </p:nvSpPr>
          <p:spPr bwMode="auto">
            <a:xfrm>
              <a:off x="1685925" y="3424238"/>
              <a:ext cx="114300" cy="15875"/>
            </a:xfrm>
            <a:custGeom>
              <a:avLst/>
              <a:gdLst/>
              <a:ahLst/>
              <a:cxnLst>
                <a:cxn ang="0">
                  <a:pos x="72" y="0"/>
                </a:cxn>
                <a:cxn ang="0">
                  <a:pos x="10" y="0"/>
                </a:cxn>
                <a:cxn ang="0">
                  <a:pos x="0" y="10"/>
                </a:cxn>
                <a:cxn ang="0">
                  <a:pos x="72" y="10"/>
                </a:cxn>
                <a:cxn ang="0">
                  <a:pos x="72" y="0"/>
                </a:cxn>
              </a:cxnLst>
              <a:rect l="0" t="0" r="r" b="b"/>
              <a:pathLst>
                <a:path w="72" h="10">
                  <a:moveTo>
                    <a:pt x="72" y="0"/>
                  </a:moveTo>
                  <a:lnTo>
                    <a:pt x="10" y="0"/>
                  </a:lnTo>
                  <a:lnTo>
                    <a:pt x="0" y="10"/>
                  </a:lnTo>
                  <a:lnTo>
                    <a:pt x="72" y="10"/>
                  </a:lnTo>
                  <a:lnTo>
                    <a:pt x="72" y="0"/>
                  </a:lnTo>
                  <a:close/>
                </a:path>
              </a:pathLst>
            </a:custGeom>
            <a:solidFill>
              <a:srgbClr val="839DA7"/>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72" name="Freeform 211"/>
            <p:cNvSpPr/>
            <p:nvPr/>
          </p:nvSpPr>
          <p:spPr bwMode="auto">
            <a:xfrm>
              <a:off x="1654175" y="3455988"/>
              <a:ext cx="149225" cy="19050"/>
            </a:xfrm>
            <a:custGeom>
              <a:avLst/>
              <a:gdLst/>
              <a:ahLst/>
              <a:cxnLst>
                <a:cxn ang="0">
                  <a:pos x="94" y="0"/>
                </a:cxn>
                <a:cxn ang="0">
                  <a:pos x="10" y="0"/>
                </a:cxn>
                <a:cxn ang="0">
                  <a:pos x="0" y="12"/>
                </a:cxn>
                <a:cxn ang="0">
                  <a:pos x="94" y="12"/>
                </a:cxn>
                <a:cxn ang="0">
                  <a:pos x="94" y="0"/>
                </a:cxn>
              </a:cxnLst>
              <a:rect l="0" t="0" r="r" b="b"/>
              <a:pathLst>
                <a:path w="94" h="12">
                  <a:moveTo>
                    <a:pt x="94" y="0"/>
                  </a:moveTo>
                  <a:lnTo>
                    <a:pt x="10" y="0"/>
                  </a:lnTo>
                  <a:lnTo>
                    <a:pt x="0" y="12"/>
                  </a:lnTo>
                  <a:lnTo>
                    <a:pt x="94" y="12"/>
                  </a:lnTo>
                  <a:lnTo>
                    <a:pt x="94" y="0"/>
                  </a:lnTo>
                  <a:close/>
                </a:path>
              </a:pathLst>
            </a:custGeom>
            <a:solidFill>
              <a:srgbClr val="839DA7"/>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73" name="Freeform 212"/>
            <p:cNvSpPr/>
            <p:nvPr/>
          </p:nvSpPr>
          <p:spPr bwMode="auto">
            <a:xfrm>
              <a:off x="1635125" y="3475038"/>
              <a:ext cx="171450" cy="19050"/>
            </a:xfrm>
            <a:custGeom>
              <a:avLst/>
              <a:gdLst/>
              <a:ahLst/>
              <a:cxnLst>
                <a:cxn ang="0">
                  <a:pos x="106" y="0"/>
                </a:cxn>
                <a:cxn ang="0">
                  <a:pos x="12" y="0"/>
                </a:cxn>
                <a:cxn ang="0">
                  <a:pos x="0" y="12"/>
                </a:cxn>
                <a:cxn ang="0">
                  <a:pos x="108" y="12"/>
                </a:cxn>
                <a:cxn ang="0">
                  <a:pos x="106" y="0"/>
                </a:cxn>
              </a:cxnLst>
              <a:rect l="0" t="0" r="r" b="b"/>
              <a:pathLst>
                <a:path w="108" h="12">
                  <a:moveTo>
                    <a:pt x="106" y="0"/>
                  </a:moveTo>
                  <a:lnTo>
                    <a:pt x="12" y="0"/>
                  </a:lnTo>
                  <a:lnTo>
                    <a:pt x="0" y="12"/>
                  </a:lnTo>
                  <a:lnTo>
                    <a:pt x="108" y="12"/>
                  </a:lnTo>
                  <a:lnTo>
                    <a:pt x="106" y="0"/>
                  </a:lnTo>
                  <a:close/>
                </a:path>
              </a:pathLst>
            </a:custGeom>
            <a:solidFill>
              <a:srgbClr val="8B566D"/>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74" name="Freeform 213"/>
            <p:cNvSpPr/>
            <p:nvPr/>
          </p:nvSpPr>
          <p:spPr bwMode="auto">
            <a:xfrm>
              <a:off x="1619250" y="3494088"/>
              <a:ext cx="187325" cy="15875"/>
            </a:xfrm>
            <a:custGeom>
              <a:avLst/>
              <a:gdLst/>
              <a:ahLst/>
              <a:cxnLst>
                <a:cxn ang="0">
                  <a:pos x="118" y="0"/>
                </a:cxn>
                <a:cxn ang="0">
                  <a:pos x="10" y="0"/>
                </a:cxn>
                <a:cxn ang="0">
                  <a:pos x="0" y="10"/>
                </a:cxn>
                <a:cxn ang="0">
                  <a:pos x="118" y="10"/>
                </a:cxn>
                <a:cxn ang="0">
                  <a:pos x="118" y="0"/>
                </a:cxn>
              </a:cxnLst>
              <a:rect l="0" t="0" r="r" b="b"/>
              <a:pathLst>
                <a:path w="118" h="10">
                  <a:moveTo>
                    <a:pt x="118" y="0"/>
                  </a:moveTo>
                  <a:lnTo>
                    <a:pt x="10" y="0"/>
                  </a:lnTo>
                  <a:lnTo>
                    <a:pt x="0" y="10"/>
                  </a:lnTo>
                  <a:lnTo>
                    <a:pt x="118" y="10"/>
                  </a:lnTo>
                  <a:lnTo>
                    <a:pt x="118" y="0"/>
                  </a:lnTo>
                  <a:close/>
                </a:path>
              </a:pathLst>
            </a:custGeom>
            <a:solidFill>
              <a:srgbClr val="839DA7"/>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75" name="Freeform 214"/>
            <p:cNvSpPr/>
            <p:nvPr/>
          </p:nvSpPr>
          <p:spPr bwMode="auto">
            <a:xfrm>
              <a:off x="1603375" y="3509963"/>
              <a:ext cx="206375" cy="19050"/>
            </a:xfrm>
            <a:custGeom>
              <a:avLst/>
              <a:gdLst/>
              <a:ahLst/>
              <a:cxnLst>
                <a:cxn ang="0">
                  <a:pos x="128" y="0"/>
                </a:cxn>
                <a:cxn ang="0">
                  <a:pos x="10" y="0"/>
                </a:cxn>
                <a:cxn ang="0">
                  <a:pos x="0" y="12"/>
                </a:cxn>
                <a:cxn ang="0">
                  <a:pos x="130" y="12"/>
                </a:cxn>
                <a:cxn ang="0">
                  <a:pos x="128" y="0"/>
                </a:cxn>
              </a:cxnLst>
              <a:rect l="0" t="0" r="r" b="b"/>
              <a:pathLst>
                <a:path w="130" h="12">
                  <a:moveTo>
                    <a:pt x="128" y="0"/>
                  </a:moveTo>
                  <a:lnTo>
                    <a:pt x="10" y="0"/>
                  </a:lnTo>
                  <a:lnTo>
                    <a:pt x="0" y="12"/>
                  </a:lnTo>
                  <a:lnTo>
                    <a:pt x="130" y="12"/>
                  </a:lnTo>
                  <a:lnTo>
                    <a:pt x="128" y="0"/>
                  </a:lnTo>
                  <a:close/>
                </a:path>
              </a:pathLst>
            </a:custGeom>
            <a:solidFill>
              <a:srgbClr val="8B566D"/>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76" name="Freeform 215"/>
            <p:cNvSpPr/>
            <p:nvPr/>
          </p:nvSpPr>
          <p:spPr bwMode="auto">
            <a:xfrm>
              <a:off x="1587500" y="3529013"/>
              <a:ext cx="222250" cy="19050"/>
            </a:xfrm>
            <a:custGeom>
              <a:avLst/>
              <a:gdLst/>
              <a:ahLst/>
              <a:cxnLst>
                <a:cxn ang="0">
                  <a:pos x="140" y="0"/>
                </a:cxn>
                <a:cxn ang="0">
                  <a:pos x="10" y="0"/>
                </a:cxn>
                <a:cxn ang="0">
                  <a:pos x="0" y="12"/>
                </a:cxn>
                <a:cxn ang="0">
                  <a:pos x="140" y="12"/>
                </a:cxn>
                <a:cxn ang="0">
                  <a:pos x="140" y="0"/>
                </a:cxn>
              </a:cxnLst>
              <a:rect l="0" t="0" r="r" b="b"/>
              <a:pathLst>
                <a:path w="140" h="12">
                  <a:moveTo>
                    <a:pt x="140" y="0"/>
                  </a:moveTo>
                  <a:lnTo>
                    <a:pt x="10" y="0"/>
                  </a:lnTo>
                  <a:lnTo>
                    <a:pt x="0" y="12"/>
                  </a:lnTo>
                  <a:lnTo>
                    <a:pt x="140" y="12"/>
                  </a:lnTo>
                  <a:lnTo>
                    <a:pt x="140" y="0"/>
                  </a:lnTo>
                  <a:close/>
                </a:path>
              </a:pathLst>
            </a:custGeom>
            <a:solidFill>
              <a:srgbClr val="839DA7"/>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77" name="Freeform 216"/>
            <p:cNvSpPr/>
            <p:nvPr/>
          </p:nvSpPr>
          <p:spPr bwMode="auto">
            <a:xfrm>
              <a:off x="1571625" y="3548063"/>
              <a:ext cx="241300" cy="15875"/>
            </a:xfrm>
            <a:custGeom>
              <a:avLst/>
              <a:gdLst/>
              <a:ahLst/>
              <a:cxnLst>
                <a:cxn ang="0">
                  <a:pos x="150" y="0"/>
                </a:cxn>
                <a:cxn ang="0">
                  <a:pos x="10" y="0"/>
                </a:cxn>
                <a:cxn ang="0">
                  <a:pos x="0" y="10"/>
                </a:cxn>
                <a:cxn ang="0">
                  <a:pos x="152" y="10"/>
                </a:cxn>
                <a:cxn ang="0">
                  <a:pos x="150" y="0"/>
                </a:cxn>
              </a:cxnLst>
              <a:rect l="0" t="0" r="r" b="b"/>
              <a:pathLst>
                <a:path w="152" h="10">
                  <a:moveTo>
                    <a:pt x="150" y="0"/>
                  </a:moveTo>
                  <a:lnTo>
                    <a:pt x="10" y="0"/>
                  </a:lnTo>
                  <a:lnTo>
                    <a:pt x="0" y="10"/>
                  </a:lnTo>
                  <a:lnTo>
                    <a:pt x="152" y="10"/>
                  </a:lnTo>
                  <a:lnTo>
                    <a:pt x="150" y="0"/>
                  </a:lnTo>
                  <a:close/>
                </a:path>
              </a:pathLst>
            </a:custGeom>
            <a:solidFill>
              <a:srgbClr val="8B566D"/>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78" name="Freeform 217"/>
            <p:cNvSpPr/>
            <p:nvPr/>
          </p:nvSpPr>
          <p:spPr bwMode="auto">
            <a:xfrm>
              <a:off x="1555750" y="3563938"/>
              <a:ext cx="257175" cy="15875"/>
            </a:xfrm>
            <a:custGeom>
              <a:avLst/>
              <a:gdLst/>
              <a:ahLst/>
              <a:cxnLst>
                <a:cxn ang="0">
                  <a:pos x="162" y="0"/>
                </a:cxn>
                <a:cxn ang="0">
                  <a:pos x="10" y="0"/>
                </a:cxn>
                <a:cxn ang="0">
                  <a:pos x="0" y="10"/>
                </a:cxn>
                <a:cxn ang="0">
                  <a:pos x="162" y="10"/>
                </a:cxn>
                <a:cxn ang="0">
                  <a:pos x="162" y="0"/>
                </a:cxn>
              </a:cxnLst>
              <a:rect l="0" t="0" r="r" b="b"/>
              <a:pathLst>
                <a:path w="162" h="10">
                  <a:moveTo>
                    <a:pt x="162" y="0"/>
                  </a:moveTo>
                  <a:lnTo>
                    <a:pt x="10" y="0"/>
                  </a:lnTo>
                  <a:lnTo>
                    <a:pt x="0" y="10"/>
                  </a:lnTo>
                  <a:lnTo>
                    <a:pt x="162" y="10"/>
                  </a:lnTo>
                  <a:lnTo>
                    <a:pt x="162" y="0"/>
                  </a:lnTo>
                  <a:close/>
                </a:path>
              </a:pathLst>
            </a:custGeom>
            <a:solidFill>
              <a:srgbClr val="839DA7"/>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79" name="Freeform 218"/>
            <p:cNvSpPr/>
            <p:nvPr/>
          </p:nvSpPr>
          <p:spPr bwMode="auto">
            <a:xfrm>
              <a:off x="1533525" y="3579813"/>
              <a:ext cx="282575" cy="25400"/>
            </a:xfrm>
            <a:custGeom>
              <a:avLst/>
              <a:gdLst/>
              <a:ahLst/>
              <a:cxnLst>
                <a:cxn ang="0">
                  <a:pos x="176" y="0"/>
                </a:cxn>
                <a:cxn ang="0">
                  <a:pos x="14" y="0"/>
                </a:cxn>
                <a:cxn ang="0">
                  <a:pos x="0" y="16"/>
                </a:cxn>
                <a:cxn ang="0">
                  <a:pos x="178" y="16"/>
                </a:cxn>
                <a:cxn ang="0">
                  <a:pos x="176" y="0"/>
                </a:cxn>
              </a:cxnLst>
              <a:rect l="0" t="0" r="r" b="b"/>
              <a:pathLst>
                <a:path w="178" h="16">
                  <a:moveTo>
                    <a:pt x="176" y="0"/>
                  </a:moveTo>
                  <a:lnTo>
                    <a:pt x="14" y="0"/>
                  </a:lnTo>
                  <a:lnTo>
                    <a:pt x="0" y="16"/>
                  </a:lnTo>
                  <a:lnTo>
                    <a:pt x="178" y="16"/>
                  </a:lnTo>
                  <a:lnTo>
                    <a:pt x="176" y="0"/>
                  </a:lnTo>
                  <a:close/>
                </a:path>
              </a:pathLst>
            </a:custGeom>
            <a:solidFill>
              <a:srgbClr val="8B566D"/>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80" name="Freeform 219"/>
            <p:cNvSpPr/>
            <p:nvPr/>
          </p:nvSpPr>
          <p:spPr bwMode="auto">
            <a:xfrm>
              <a:off x="1514475" y="3605213"/>
              <a:ext cx="301625" cy="22225"/>
            </a:xfrm>
            <a:custGeom>
              <a:avLst/>
              <a:gdLst/>
              <a:ahLst/>
              <a:cxnLst>
                <a:cxn ang="0">
                  <a:pos x="190" y="0"/>
                </a:cxn>
                <a:cxn ang="0">
                  <a:pos x="12" y="0"/>
                </a:cxn>
                <a:cxn ang="0">
                  <a:pos x="0" y="14"/>
                </a:cxn>
                <a:cxn ang="0">
                  <a:pos x="190" y="14"/>
                </a:cxn>
                <a:cxn ang="0">
                  <a:pos x="190" y="0"/>
                </a:cxn>
              </a:cxnLst>
              <a:rect l="0" t="0" r="r" b="b"/>
              <a:pathLst>
                <a:path w="190" h="14">
                  <a:moveTo>
                    <a:pt x="190" y="0"/>
                  </a:moveTo>
                  <a:lnTo>
                    <a:pt x="12" y="0"/>
                  </a:lnTo>
                  <a:lnTo>
                    <a:pt x="0" y="14"/>
                  </a:lnTo>
                  <a:lnTo>
                    <a:pt x="190" y="14"/>
                  </a:lnTo>
                  <a:lnTo>
                    <a:pt x="190" y="0"/>
                  </a:lnTo>
                  <a:close/>
                </a:path>
              </a:pathLst>
            </a:custGeom>
            <a:solidFill>
              <a:srgbClr val="839DA7"/>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81" name="Freeform 220"/>
            <p:cNvSpPr/>
            <p:nvPr/>
          </p:nvSpPr>
          <p:spPr bwMode="auto">
            <a:xfrm>
              <a:off x="1495425" y="3627438"/>
              <a:ext cx="323850" cy="19050"/>
            </a:xfrm>
            <a:custGeom>
              <a:avLst/>
              <a:gdLst/>
              <a:ahLst/>
              <a:cxnLst>
                <a:cxn ang="0">
                  <a:pos x="202" y="0"/>
                </a:cxn>
                <a:cxn ang="0">
                  <a:pos x="12" y="0"/>
                </a:cxn>
                <a:cxn ang="0">
                  <a:pos x="0" y="12"/>
                </a:cxn>
                <a:cxn ang="0">
                  <a:pos x="204" y="12"/>
                </a:cxn>
                <a:cxn ang="0">
                  <a:pos x="202" y="0"/>
                </a:cxn>
              </a:cxnLst>
              <a:rect l="0" t="0" r="r" b="b"/>
              <a:pathLst>
                <a:path w="204" h="12">
                  <a:moveTo>
                    <a:pt x="202" y="0"/>
                  </a:moveTo>
                  <a:lnTo>
                    <a:pt x="12" y="0"/>
                  </a:lnTo>
                  <a:lnTo>
                    <a:pt x="0" y="12"/>
                  </a:lnTo>
                  <a:lnTo>
                    <a:pt x="204" y="12"/>
                  </a:lnTo>
                  <a:lnTo>
                    <a:pt x="202" y="0"/>
                  </a:lnTo>
                  <a:close/>
                </a:path>
              </a:pathLst>
            </a:custGeom>
            <a:solidFill>
              <a:srgbClr val="8B566D"/>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82" name="Freeform 221"/>
            <p:cNvSpPr/>
            <p:nvPr/>
          </p:nvSpPr>
          <p:spPr bwMode="auto">
            <a:xfrm>
              <a:off x="1479550" y="3646488"/>
              <a:ext cx="339725" cy="15875"/>
            </a:xfrm>
            <a:custGeom>
              <a:avLst/>
              <a:gdLst/>
              <a:ahLst/>
              <a:cxnLst>
                <a:cxn ang="0">
                  <a:pos x="214" y="0"/>
                </a:cxn>
                <a:cxn ang="0">
                  <a:pos x="10" y="0"/>
                </a:cxn>
                <a:cxn ang="0">
                  <a:pos x="0" y="10"/>
                </a:cxn>
                <a:cxn ang="0">
                  <a:pos x="214" y="10"/>
                </a:cxn>
                <a:cxn ang="0">
                  <a:pos x="214" y="0"/>
                </a:cxn>
              </a:cxnLst>
              <a:rect l="0" t="0" r="r" b="b"/>
              <a:pathLst>
                <a:path w="214" h="10">
                  <a:moveTo>
                    <a:pt x="214" y="0"/>
                  </a:moveTo>
                  <a:lnTo>
                    <a:pt x="10" y="0"/>
                  </a:lnTo>
                  <a:lnTo>
                    <a:pt x="0" y="10"/>
                  </a:lnTo>
                  <a:lnTo>
                    <a:pt x="214" y="10"/>
                  </a:lnTo>
                  <a:lnTo>
                    <a:pt x="214" y="0"/>
                  </a:lnTo>
                  <a:close/>
                </a:path>
              </a:pathLst>
            </a:custGeom>
            <a:solidFill>
              <a:srgbClr val="839DA7"/>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83" name="Freeform 222"/>
            <p:cNvSpPr/>
            <p:nvPr/>
          </p:nvSpPr>
          <p:spPr bwMode="auto">
            <a:xfrm>
              <a:off x="1444625" y="3681413"/>
              <a:ext cx="377825" cy="19050"/>
            </a:xfrm>
            <a:custGeom>
              <a:avLst/>
              <a:gdLst/>
              <a:ahLst/>
              <a:cxnLst>
                <a:cxn ang="0">
                  <a:pos x="12" y="0"/>
                </a:cxn>
                <a:cxn ang="0">
                  <a:pos x="0" y="12"/>
                </a:cxn>
                <a:cxn ang="0">
                  <a:pos x="238" y="0"/>
                </a:cxn>
                <a:cxn ang="0">
                  <a:pos x="238" y="0"/>
                </a:cxn>
                <a:cxn ang="0">
                  <a:pos x="12" y="0"/>
                </a:cxn>
              </a:cxnLst>
              <a:rect l="0" t="0" r="r" b="b"/>
              <a:pathLst>
                <a:path w="238" h="12">
                  <a:moveTo>
                    <a:pt x="12" y="0"/>
                  </a:moveTo>
                  <a:lnTo>
                    <a:pt x="0" y="12"/>
                  </a:lnTo>
                  <a:lnTo>
                    <a:pt x="238" y="0"/>
                  </a:lnTo>
                  <a:lnTo>
                    <a:pt x="238" y="0"/>
                  </a:lnTo>
                  <a:lnTo>
                    <a:pt x="12" y="0"/>
                  </a:lnTo>
                  <a:close/>
                </a:path>
              </a:pathLst>
            </a:custGeom>
            <a:solidFill>
              <a:srgbClr val="839DA7"/>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84" name="Freeform 223"/>
            <p:cNvSpPr/>
            <p:nvPr/>
          </p:nvSpPr>
          <p:spPr bwMode="auto">
            <a:xfrm>
              <a:off x="1463675" y="3662363"/>
              <a:ext cx="358775" cy="19050"/>
            </a:xfrm>
            <a:custGeom>
              <a:avLst/>
              <a:gdLst/>
              <a:ahLst/>
              <a:cxnLst>
                <a:cxn ang="0">
                  <a:pos x="224" y="0"/>
                </a:cxn>
                <a:cxn ang="0">
                  <a:pos x="10" y="0"/>
                </a:cxn>
                <a:cxn ang="0">
                  <a:pos x="0" y="12"/>
                </a:cxn>
                <a:cxn ang="0">
                  <a:pos x="226" y="12"/>
                </a:cxn>
                <a:cxn ang="0">
                  <a:pos x="224" y="0"/>
                </a:cxn>
              </a:cxnLst>
              <a:rect l="0" t="0" r="r" b="b"/>
              <a:pathLst>
                <a:path w="226" h="12">
                  <a:moveTo>
                    <a:pt x="224" y="0"/>
                  </a:moveTo>
                  <a:lnTo>
                    <a:pt x="10" y="0"/>
                  </a:lnTo>
                  <a:lnTo>
                    <a:pt x="0" y="12"/>
                  </a:lnTo>
                  <a:lnTo>
                    <a:pt x="226" y="12"/>
                  </a:lnTo>
                  <a:lnTo>
                    <a:pt x="224" y="0"/>
                  </a:lnTo>
                  <a:close/>
                </a:path>
              </a:pathLst>
            </a:custGeom>
            <a:solidFill>
              <a:srgbClr val="8B566D"/>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85" name="Freeform 224"/>
            <p:cNvSpPr/>
            <p:nvPr/>
          </p:nvSpPr>
          <p:spPr bwMode="auto">
            <a:xfrm>
              <a:off x="1670050" y="3440113"/>
              <a:ext cx="133350" cy="15875"/>
            </a:xfrm>
            <a:custGeom>
              <a:avLst/>
              <a:gdLst/>
              <a:ahLst/>
              <a:cxnLst>
                <a:cxn ang="0">
                  <a:pos x="82" y="0"/>
                </a:cxn>
                <a:cxn ang="0">
                  <a:pos x="10" y="0"/>
                </a:cxn>
                <a:cxn ang="0">
                  <a:pos x="0" y="10"/>
                </a:cxn>
                <a:cxn ang="0">
                  <a:pos x="84" y="10"/>
                </a:cxn>
                <a:cxn ang="0">
                  <a:pos x="82" y="0"/>
                </a:cxn>
              </a:cxnLst>
              <a:rect l="0" t="0" r="r" b="b"/>
              <a:pathLst>
                <a:path w="84" h="10">
                  <a:moveTo>
                    <a:pt x="82" y="0"/>
                  </a:moveTo>
                  <a:lnTo>
                    <a:pt x="10" y="0"/>
                  </a:lnTo>
                  <a:lnTo>
                    <a:pt x="0" y="10"/>
                  </a:lnTo>
                  <a:lnTo>
                    <a:pt x="84" y="10"/>
                  </a:lnTo>
                  <a:lnTo>
                    <a:pt x="82" y="0"/>
                  </a:lnTo>
                  <a:close/>
                </a:path>
              </a:pathLst>
            </a:custGeom>
            <a:solidFill>
              <a:srgbClr val="8B566D"/>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486" name="Freeform 225"/>
            <p:cNvSpPr/>
            <p:nvPr/>
          </p:nvSpPr>
          <p:spPr bwMode="auto">
            <a:xfrm>
              <a:off x="1749425" y="3357563"/>
              <a:ext cx="44450" cy="15875"/>
            </a:xfrm>
            <a:custGeom>
              <a:avLst/>
              <a:gdLst/>
              <a:ahLst/>
              <a:cxnLst>
                <a:cxn ang="0">
                  <a:pos x="28" y="0"/>
                </a:cxn>
                <a:cxn ang="0">
                  <a:pos x="10" y="0"/>
                </a:cxn>
                <a:cxn ang="0">
                  <a:pos x="0" y="10"/>
                </a:cxn>
                <a:cxn ang="0">
                  <a:pos x="28" y="10"/>
                </a:cxn>
                <a:cxn ang="0">
                  <a:pos x="28" y="0"/>
                </a:cxn>
              </a:cxnLst>
              <a:rect l="0" t="0" r="r" b="b"/>
              <a:pathLst>
                <a:path w="28" h="10">
                  <a:moveTo>
                    <a:pt x="28" y="0"/>
                  </a:moveTo>
                  <a:lnTo>
                    <a:pt x="10" y="0"/>
                  </a:lnTo>
                  <a:lnTo>
                    <a:pt x="0" y="10"/>
                  </a:lnTo>
                  <a:lnTo>
                    <a:pt x="28" y="10"/>
                  </a:lnTo>
                  <a:lnTo>
                    <a:pt x="28" y="0"/>
                  </a:lnTo>
                  <a:close/>
                </a:path>
              </a:pathLst>
            </a:custGeom>
            <a:solidFill>
              <a:srgbClr val="839DA7"/>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07" name="Freeform 226"/>
            <p:cNvSpPr/>
            <p:nvPr/>
          </p:nvSpPr>
          <p:spPr bwMode="auto">
            <a:xfrm>
              <a:off x="1790700" y="3328988"/>
              <a:ext cx="73025" cy="66675"/>
            </a:xfrm>
            <a:custGeom>
              <a:avLst/>
              <a:gdLst/>
              <a:ahLst/>
              <a:cxnLst>
                <a:cxn ang="0">
                  <a:pos x="46" y="6"/>
                </a:cxn>
                <a:cxn ang="0">
                  <a:pos x="0" y="0"/>
                </a:cxn>
                <a:cxn ang="0">
                  <a:pos x="0" y="0"/>
                </a:cxn>
                <a:cxn ang="0">
                  <a:pos x="4" y="42"/>
                </a:cxn>
                <a:cxn ang="0">
                  <a:pos x="4" y="42"/>
                </a:cxn>
                <a:cxn ang="0">
                  <a:pos x="26" y="26"/>
                </a:cxn>
                <a:cxn ang="0">
                  <a:pos x="36" y="16"/>
                </a:cxn>
                <a:cxn ang="0">
                  <a:pos x="46" y="6"/>
                </a:cxn>
                <a:cxn ang="0">
                  <a:pos x="46" y="6"/>
                </a:cxn>
              </a:cxnLst>
              <a:rect l="0" t="0" r="r" b="b"/>
              <a:pathLst>
                <a:path w="46" h="42">
                  <a:moveTo>
                    <a:pt x="46" y="6"/>
                  </a:moveTo>
                  <a:lnTo>
                    <a:pt x="0" y="0"/>
                  </a:lnTo>
                  <a:lnTo>
                    <a:pt x="0" y="0"/>
                  </a:lnTo>
                  <a:lnTo>
                    <a:pt x="4" y="42"/>
                  </a:lnTo>
                  <a:lnTo>
                    <a:pt x="4" y="42"/>
                  </a:lnTo>
                  <a:lnTo>
                    <a:pt x="26" y="26"/>
                  </a:lnTo>
                  <a:lnTo>
                    <a:pt x="36" y="16"/>
                  </a:lnTo>
                  <a:lnTo>
                    <a:pt x="46" y="6"/>
                  </a:lnTo>
                  <a:lnTo>
                    <a:pt x="46" y="6"/>
                  </a:lnTo>
                  <a:close/>
                </a:path>
              </a:pathLst>
            </a:custGeom>
            <a:solidFill>
              <a:srgbClr val="8B566D"/>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08" name="Freeform 227"/>
            <p:cNvSpPr/>
            <p:nvPr/>
          </p:nvSpPr>
          <p:spPr bwMode="auto">
            <a:xfrm>
              <a:off x="1797050" y="3338513"/>
              <a:ext cx="139700" cy="130175"/>
            </a:xfrm>
            <a:custGeom>
              <a:avLst/>
              <a:gdLst/>
              <a:ahLst/>
              <a:cxnLst>
                <a:cxn ang="0">
                  <a:pos x="88" y="6"/>
                </a:cxn>
                <a:cxn ang="0">
                  <a:pos x="42" y="0"/>
                </a:cxn>
                <a:cxn ang="0">
                  <a:pos x="42" y="0"/>
                </a:cxn>
                <a:cxn ang="0">
                  <a:pos x="32" y="10"/>
                </a:cxn>
                <a:cxn ang="0">
                  <a:pos x="22" y="20"/>
                </a:cxn>
                <a:cxn ang="0">
                  <a:pos x="0" y="36"/>
                </a:cxn>
                <a:cxn ang="0">
                  <a:pos x="4" y="82"/>
                </a:cxn>
                <a:cxn ang="0">
                  <a:pos x="4" y="82"/>
                </a:cxn>
                <a:cxn ang="0">
                  <a:pos x="28" y="66"/>
                </a:cxn>
                <a:cxn ang="0">
                  <a:pos x="50" y="48"/>
                </a:cxn>
                <a:cxn ang="0">
                  <a:pos x="70" y="28"/>
                </a:cxn>
                <a:cxn ang="0">
                  <a:pos x="88" y="6"/>
                </a:cxn>
                <a:cxn ang="0">
                  <a:pos x="88" y="6"/>
                </a:cxn>
              </a:cxnLst>
              <a:rect l="0" t="0" r="r" b="b"/>
              <a:pathLst>
                <a:path w="88" h="82">
                  <a:moveTo>
                    <a:pt x="88" y="6"/>
                  </a:moveTo>
                  <a:lnTo>
                    <a:pt x="42" y="0"/>
                  </a:lnTo>
                  <a:lnTo>
                    <a:pt x="42" y="0"/>
                  </a:lnTo>
                  <a:lnTo>
                    <a:pt x="32" y="10"/>
                  </a:lnTo>
                  <a:lnTo>
                    <a:pt x="22" y="20"/>
                  </a:lnTo>
                  <a:lnTo>
                    <a:pt x="0" y="36"/>
                  </a:lnTo>
                  <a:lnTo>
                    <a:pt x="4" y="82"/>
                  </a:lnTo>
                  <a:lnTo>
                    <a:pt x="4" y="82"/>
                  </a:lnTo>
                  <a:lnTo>
                    <a:pt x="28" y="66"/>
                  </a:lnTo>
                  <a:lnTo>
                    <a:pt x="50" y="48"/>
                  </a:lnTo>
                  <a:lnTo>
                    <a:pt x="70" y="28"/>
                  </a:lnTo>
                  <a:lnTo>
                    <a:pt x="88" y="6"/>
                  </a:lnTo>
                  <a:lnTo>
                    <a:pt x="88" y="6"/>
                  </a:lnTo>
                  <a:close/>
                </a:path>
              </a:pathLst>
            </a:custGeom>
            <a:solidFill>
              <a:srgbClr val="FF6AAE"/>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09" name="Freeform 228"/>
            <p:cNvSpPr/>
            <p:nvPr/>
          </p:nvSpPr>
          <p:spPr bwMode="auto">
            <a:xfrm>
              <a:off x="2041525" y="3363913"/>
              <a:ext cx="161925" cy="92075"/>
            </a:xfrm>
            <a:custGeom>
              <a:avLst/>
              <a:gdLst/>
              <a:ahLst/>
              <a:cxnLst>
                <a:cxn ang="0">
                  <a:pos x="88" y="58"/>
                </a:cxn>
                <a:cxn ang="0">
                  <a:pos x="102" y="16"/>
                </a:cxn>
                <a:cxn ang="0">
                  <a:pos x="0" y="0"/>
                </a:cxn>
                <a:cxn ang="0">
                  <a:pos x="0" y="0"/>
                </a:cxn>
                <a:cxn ang="0">
                  <a:pos x="18" y="18"/>
                </a:cxn>
                <a:cxn ang="0">
                  <a:pos x="40" y="34"/>
                </a:cxn>
                <a:cxn ang="0">
                  <a:pos x="64" y="46"/>
                </a:cxn>
                <a:cxn ang="0">
                  <a:pos x="88" y="58"/>
                </a:cxn>
                <a:cxn ang="0">
                  <a:pos x="88" y="58"/>
                </a:cxn>
              </a:cxnLst>
              <a:rect l="0" t="0" r="r" b="b"/>
              <a:pathLst>
                <a:path w="102" h="58">
                  <a:moveTo>
                    <a:pt x="88" y="58"/>
                  </a:moveTo>
                  <a:lnTo>
                    <a:pt x="102" y="16"/>
                  </a:lnTo>
                  <a:lnTo>
                    <a:pt x="0" y="0"/>
                  </a:lnTo>
                  <a:lnTo>
                    <a:pt x="0" y="0"/>
                  </a:lnTo>
                  <a:lnTo>
                    <a:pt x="18" y="18"/>
                  </a:lnTo>
                  <a:lnTo>
                    <a:pt x="40" y="34"/>
                  </a:lnTo>
                  <a:lnTo>
                    <a:pt x="64" y="46"/>
                  </a:lnTo>
                  <a:lnTo>
                    <a:pt x="88" y="58"/>
                  </a:lnTo>
                  <a:lnTo>
                    <a:pt x="88" y="58"/>
                  </a:lnTo>
                  <a:close/>
                </a:path>
              </a:pathLst>
            </a:custGeom>
            <a:solidFill>
              <a:srgbClr val="8B566D"/>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10" name="Freeform 229"/>
            <p:cNvSpPr/>
            <p:nvPr/>
          </p:nvSpPr>
          <p:spPr bwMode="auto">
            <a:xfrm>
              <a:off x="1946275" y="3351213"/>
              <a:ext cx="234950" cy="165100"/>
            </a:xfrm>
            <a:custGeom>
              <a:avLst/>
              <a:gdLst/>
              <a:ahLst/>
              <a:cxnLst>
                <a:cxn ang="0">
                  <a:pos x="60" y="8"/>
                </a:cxn>
                <a:cxn ang="0">
                  <a:pos x="0" y="0"/>
                </a:cxn>
                <a:cxn ang="0">
                  <a:pos x="0" y="0"/>
                </a:cxn>
                <a:cxn ang="0">
                  <a:pos x="10" y="18"/>
                </a:cxn>
                <a:cxn ang="0">
                  <a:pos x="22" y="36"/>
                </a:cxn>
                <a:cxn ang="0">
                  <a:pos x="38" y="52"/>
                </a:cxn>
                <a:cxn ang="0">
                  <a:pos x="54" y="66"/>
                </a:cxn>
                <a:cxn ang="0">
                  <a:pos x="72" y="78"/>
                </a:cxn>
                <a:cxn ang="0">
                  <a:pos x="92" y="88"/>
                </a:cxn>
                <a:cxn ang="0">
                  <a:pos x="112" y="98"/>
                </a:cxn>
                <a:cxn ang="0">
                  <a:pos x="134" y="104"/>
                </a:cxn>
                <a:cxn ang="0">
                  <a:pos x="148" y="66"/>
                </a:cxn>
                <a:cxn ang="0">
                  <a:pos x="148" y="66"/>
                </a:cxn>
                <a:cxn ang="0">
                  <a:pos x="124" y="54"/>
                </a:cxn>
                <a:cxn ang="0">
                  <a:pos x="100" y="42"/>
                </a:cxn>
                <a:cxn ang="0">
                  <a:pos x="78" y="26"/>
                </a:cxn>
                <a:cxn ang="0">
                  <a:pos x="60" y="8"/>
                </a:cxn>
                <a:cxn ang="0">
                  <a:pos x="60" y="8"/>
                </a:cxn>
              </a:cxnLst>
              <a:rect l="0" t="0" r="r" b="b"/>
              <a:pathLst>
                <a:path w="148" h="104">
                  <a:moveTo>
                    <a:pt x="60" y="8"/>
                  </a:moveTo>
                  <a:lnTo>
                    <a:pt x="0" y="0"/>
                  </a:lnTo>
                  <a:lnTo>
                    <a:pt x="0" y="0"/>
                  </a:lnTo>
                  <a:lnTo>
                    <a:pt x="10" y="18"/>
                  </a:lnTo>
                  <a:lnTo>
                    <a:pt x="22" y="36"/>
                  </a:lnTo>
                  <a:lnTo>
                    <a:pt x="38" y="52"/>
                  </a:lnTo>
                  <a:lnTo>
                    <a:pt x="54" y="66"/>
                  </a:lnTo>
                  <a:lnTo>
                    <a:pt x="72" y="78"/>
                  </a:lnTo>
                  <a:lnTo>
                    <a:pt x="92" y="88"/>
                  </a:lnTo>
                  <a:lnTo>
                    <a:pt x="112" y="98"/>
                  </a:lnTo>
                  <a:lnTo>
                    <a:pt x="134" y="104"/>
                  </a:lnTo>
                  <a:lnTo>
                    <a:pt x="148" y="66"/>
                  </a:lnTo>
                  <a:lnTo>
                    <a:pt x="148" y="66"/>
                  </a:lnTo>
                  <a:lnTo>
                    <a:pt x="124" y="54"/>
                  </a:lnTo>
                  <a:lnTo>
                    <a:pt x="100" y="42"/>
                  </a:lnTo>
                  <a:lnTo>
                    <a:pt x="78" y="26"/>
                  </a:lnTo>
                  <a:lnTo>
                    <a:pt x="60" y="8"/>
                  </a:lnTo>
                  <a:lnTo>
                    <a:pt x="60" y="8"/>
                  </a:lnTo>
                  <a:close/>
                </a:path>
              </a:pathLst>
            </a:custGeom>
            <a:solidFill>
              <a:srgbClr val="FF9A51"/>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11" name="Freeform 230"/>
            <p:cNvSpPr/>
            <p:nvPr/>
          </p:nvSpPr>
          <p:spPr bwMode="auto">
            <a:xfrm>
              <a:off x="1825625" y="3348038"/>
              <a:ext cx="184150" cy="117475"/>
            </a:xfrm>
            <a:custGeom>
              <a:avLst/>
              <a:gdLst/>
              <a:ahLst/>
              <a:cxnLst>
                <a:cxn ang="0">
                  <a:pos x="116" y="56"/>
                </a:cxn>
                <a:cxn ang="0">
                  <a:pos x="116" y="56"/>
                </a:cxn>
                <a:cxn ang="0">
                  <a:pos x="104" y="44"/>
                </a:cxn>
                <a:cxn ang="0">
                  <a:pos x="94" y="32"/>
                </a:cxn>
                <a:cxn ang="0">
                  <a:pos x="84" y="18"/>
                </a:cxn>
                <a:cxn ang="0">
                  <a:pos x="76" y="2"/>
                </a:cxn>
                <a:cxn ang="0">
                  <a:pos x="70" y="0"/>
                </a:cxn>
                <a:cxn ang="0">
                  <a:pos x="70" y="0"/>
                </a:cxn>
                <a:cxn ang="0">
                  <a:pos x="56" y="20"/>
                </a:cxn>
                <a:cxn ang="0">
                  <a:pos x="38" y="38"/>
                </a:cxn>
                <a:cxn ang="0">
                  <a:pos x="20" y="54"/>
                </a:cxn>
                <a:cxn ang="0">
                  <a:pos x="0" y="68"/>
                </a:cxn>
                <a:cxn ang="0">
                  <a:pos x="0" y="68"/>
                </a:cxn>
                <a:cxn ang="0">
                  <a:pos x="14" y="70"/>
                </a:cxn>
                <a:cxn ang="0">
                  <a:pos x="28" y="72"/>
                </a:cxn>
                <a:cxn ang="0">
                  <a:pos x="44" y="74"/>
                </a:cxn>
                <a:cxn ang="0">
                  <a:pos x="58" y="72"/>
                </a:cxn>
                <a:cxn ang="0">
                  <a:pos x="88" y="66"/>
                </a:cxn>
                <a:cxn ang="0">
                  <a:pos x="116" y="56"/>
                </a:cxn>
                <a:cxn ang="0">
                  <a:pos x="116" y="56"/>
                </a:cxn>
              </a:cxnLst>
              <a:rect l="0" t="0" r="r" b="b"/>
              <a:pathLst>
                <a:path w="116" h="74">
                  <a:moveTo>
                    <a:pt x="116" y="56"/>
                  </a:moveTo>
                  <a:lnTo>
                    <a:pt x="116" y="56"/>
                  </a:lnTo>
                  <a:lnTo>
                    <a:pt x="104" y="44"/>
                  </a:lnTo>
                  <a:lnTo>
                    <a:pt x="94" y="32"/>
                  </a:lnTo>
                  <a:lnTo>
                    <a:pt x="84" y="18"/>
                  </a:lnTo>
                  <a:lnTo>
                    <a:pt x="76" y="2"/>
                  </a:lnTo>
                  <a:lnTo>
                    <a:pt x="70" y="0"/>
                  </a:lnTo>
                  <a:lnTo>
                    <a:pt x="70" y="0"/>
                  </a:lnTo>
                  <a:lnTo>
                    <a:pt x="56" y="20"/>
                  </a:lnTo>
                  <a:lnTo>
                    <a:pt x="38" y="38"/>
                  </a:lnTo>
                  <a:lnTo>
                    <a:pt x="20" y="54"/>
                  </a:lnTo>
                  <a:lnTo>
                    <a:pt x="0" y="68"/>
                  </a:lnTo>
                  <a:lnTo>
                    <a:pt x="0" y="68"/>
                  </a:lnTo>
                  <a:lnTo>
                    <a:pt x="14" y="70"/>
                  </a:lnTo>
                  <a:lnTo>
                    <a:pt x="28" y="72"/>
                  </a:lnTo>
                  <a:lnTo>
                    <a:pt x="44" y="74"/>
                  </a:lnTo>
                  <a:lnTo>
                    <a:pt x="58" y="72"/>
                  </a:lnTo>
                  <a:lnTo>
                    <a:pt x="88" y="66"/>
                  </a:lnTo>
                  <a:lnTo>
                    <a:pt x="116" y="56"/>
                  </a:lnTo>
                  <a:lnTo>
                    <a:pt x="116" y="56"/>
                  </a:lnTo>
                  <a:close/>
                </a:path>
              </a:pathLst>
            </a:custGeom>
            <a:solidFill>
              <a:srgbClr val="8B566D"/>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12" name="Freeform 231"/>
            <p:cNvSpPr/>
            <p:nvPr/>
          </p:nvSpPr>
          <p:spPr bwMode="auto">
            <a:xfrm>
              <a:off x="1803400" y="3436938"/>
              <a:ext cx="279400" cy="95250"/>
            </a:xfrm>
            <a:custGeom>
              <a:avLst/>
              <a:gdLst/>
              <a:ahLst/>
              <a:cxnLst>
                <a:cxn ang="0">
                  <a:pos x="176" y="32"/>
                </a:cxn>
                <a:cxn ang="0">
                  <a:pos x="176" y="32"/>
                </a:cxn>
                <a:cxn ang="0">
                  <a:pos x="152" y="18"/>
                </a:cxn>
                <a:cxn ang="0">
                  <a:pos x="130" y="0"/>
                </a:cxn>
                <a:cxn ang="0">
                  <a:pos x="130" y="0"/>
                </a:cxn>
                <a:cxn ang="0">
                  <a:pos x="102" y="10"/>
                </a:cxn>
                <a:cxn ang="0">
                  <a:pos x="72" y="16"/>
                </a:cxn>
                <a:cxn ang="0">
                  <a:pos x="58" y="18"/>
                </a:cxn>
                <a:cxn ang="0">
                  <a:pos x="42" y="16"/>
                </a:cxn>
                <a:cxn ang="0">
                  <a:pos x="28" y="14"/>
                </a:cxn>
                <a:cxn ang="0">
                  <a:pos x="14" y="12"/>
                </a:cxn>
                <a:cxn ang="0">
                  <a:pos x="14" y="12"/>
                </a:cxn>
                <a:cxn ang="0">
                  <a:pos x="0" y="20"/>
                </a:cxn>
                <a:cxn ang="0">
                  <a:pos x="2" y="52"/>
                </a:cxn>
                <a:cxn ang="0">
                  <a:pos x="2" y="52"/>
                </a:cxn>
                <a:cxn ang="0">
                  <a:pos x="24" y="58"/>
                </a:cxn>
                <a:cxn ang="0">
                  <a:pos x="46" y="60"/>
                </a:cxn>
                <a:cxn ang="0">
                  <a:pos x="70" y="60"/>
                </a:cxn>
                <a:cxn ang="0">
                  <a:pos x="92" y="58"/>
                </a:cxn>
                <a:cxn ang="0">
                  <a:pos x="114" y="54"/>
                </a:cxn>
                <a:cxn ang="0">
                  <a:pos x="136" y="48"/>
                </a:cxn>
                <a:cxn ang="0">
                  <a:pos x="156" y="42"/>
                </a:cxn>
                <a:cxn ang="0">
                  <a:pos x="176" y="32"/>
                </a:cxn>
                <a:cxn ang="0">
                  <a:pos x="176" y="32"/>
                </a:cxn>
              </a:cxnLst>
              <a:rect l="0" t="0" r="r" b="b"/>
              <a:pathLst>
                <a:path w="176" h="60">
                  <a:moveTo>
                    <a:pt x="176" y="32"/>
                  </a:moveTo>
                  <a:lnTo>
                    <a:pt x="176" y="32"/>
                  </a:lnTo>
                  <a:lnTo>
                    <a:pt x="152" y="18"/>
                  </a:lnTo>
                  <a:lnTo>
                    <a:pt x="130" y="0"/>
                  </a:lnTo>
                  <a:lnTo>
                    <a:pt x="130" y="0"/>
                  </a:lnTo>
                  <a:lnTo>
                    <a:pt x="102" y="10"/>
                  </a:lnTo>
                  <a:lnTo>
                    <a:pt x="72" y="16"/>
                  </a:lnTo>
                  <a:lnTo>
                    <a:pt x="58" y="18"/>
                  </a:lnTo>
                  <a:lnTo>
                    <a:pt x="42" y="16"/>
                  </a:lnTo>
                  <a:lnTo>
                    <a:pt x="28" y="14"/>
                  </a:lnTo>
                  <a:lnTo>
                    <a:pt x="14" y="12"/>
                  </a:lnTo>
                  <a:lnTo>
                    <a:pt x="14" y="12"/>
                  </a:lnTo>
                  <a:lnTo>
                    <a:pt x="0" y="20"/>
                  </a:lnTo>
                  <a:lnTo>
                    <a:pt x="2" y="52"/>
                  </a:lnTo>
                  <a:lnTo>
                    <a:pt x="2" y="52"/>
                  </a:lnTo>
                  <a:lnTo>
                    <a:pt x="24" y="58"/>
                  </a:lnTo>
                  <a:lnTo>
                    <a:pt x="46" y="60"/>
                  </a:lnTo>
                  <a:lnTo>
                    <a:pt x="70" y="60"/>
                  </a:lnTo>
                  <a:lnTo>
                    <a:pt x="92" y="58"/>
                  </a:lnTo>
                  <a:lnTo>
                    <a:pt x="114" y="54"/>
                  </a:lnTo>
                  <a:lnTo>
                    <a:pt x="136" y="48"/>
                  </a:lnTo>
                  <a:lnTo>
                    <a:pt x="156" y="42"/>
                  </a:lnTo>
                  <a:lnTo>
                    <a:pt x="176" y="32"/>
                  </a:lnTo>
                  <a:lnTo>
                    <a:pt x="176" y="32"/>
                  </a:lnTo>
                  <a:close/>
                </a:path>
              </a:pathLst>
            </a:custGeom>
            <a:solidFill>
              <a:srgbClr val="74B3B1"/>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13" name="Freeform 232"/>
            <p:cNvSpPr/>
            <p:nvPr/>
          </p:nvSpPr>
          <p:spPr bwMode="auto">
            <a:xfrm>
              <a:off x="1806575" y="3519488"/>
              <a:ext cx="111125" cy="161925"/>
            </a:xfrm>
            <a:custGeom>
              <a:avLst/>
              <a:gdLst/>
              <a:ahLst/>
              <a:cxnLst>
                <a:cxn ang="0">
                  <a:pos x="70" y="60"/>
                </a:cxn>
                <a:cxn ang="0">
                  <a:pos x="70" y="60"/>
                </a:cxn>
                <a:cxn ang="0">
                  <a:pos x="58" y="42"/>
                </a:cxn>
                <a:cxn ang="0">
                  <a:pos x="44" y="26"/>
                </a:cxn>
                <a:cxn ang="0">
                  <a:pos x="26" y="12"/>
                </a:cxn>
                <a:cxn ang="0">
                  <a:pos x="8" y="2"/>
                </a:cxn>
                <a:cxn ang="0">
                  <a:pos x="8" y="2"/>
                </a:cxn>
                <a:cxn ang="0">
                  <a:pos x="0" y="0"/>
                </a:cxn>
                <a:cxn ang="0">
                  <a:pos x="6" y="54"/>
                </a:cxn>
                <a:cxn ang="0">
                  <a:pos x="6" y="54"/>
                </a:cxn>
                <a:cxn ang="0">
                  <a:pos x="20" y="64"/>
                </a:cxn>
                <a:cxn ang="0">
                  <a:pos x="32" y="74"/>
                </a:cxn>
                <a:cxn ang="0">
                  <a:pos x="44" y="88"/>
                </a:cxn>
                <a:cxn ang="0">
                  <a:pos x="52" y="102"/>
                </a:cxn>
                <a:cxn ang="0">
                  <a:pos x="56" y="100"/>
                </a:cxn>
                <a:cxn ang="0">
                  <a:pos x="56" y="100"/>
                </a:cxn>
                <a:cxn ang="0">
                  <a:pos x="62" y="80"/>
                </a:cxn>
                <a:cxn ang="0">
                  <a:pos x="70" y="60"/>
                </a:cxn>
                <a:cxn ang="0">
                  <a:pos x="70" y="60"/>
                </a:cxn>
              </a:cxnLst>
              <a:rect l="0" t="0" r="r" b="b"/>
              <a:pathLst>
                <a:path w="70" h="102">
                  <a:moveTo>
                    <a:pt x="70" y="60"/>
                  </a:moveTo>
                  <a:lnTo>
                    <a:pt x="70" y="60"/>
                  </a:lnTo>
                  <a:lnTo>
                    <a:pt x="58" y="42"/>
                  </a:lnTo>
                  <a:lnTo>
                    <a:pt x="44" y="26"/>
                  </a:lnTo>
                  <a:lnTo>
                    <a:pt x="26" y="12"/>
                  </a:lnTo>
                  <a:lnTo>
                    <a:pt x="8" y="2"/>
                  </a:lnTo>
                  <a:lnTo>
                    <a:pt x="8" y="2"/>
                  </a:lnTo>
                  <a:lnTo>
                    <a:pt x="0" y="0"/>
                  </a:lnTo>
                  <a:lnTo>
                    <a:pt x="6" y="54"/>
                  </a:lnTo>
                  <a:lnTo>
                    <a:pt x="6" y="54"/>
                  </a:lnTo>
                  <a:lnTo>
                    <a:pt x="20" y="64"/>
                  </a:lnTo>
                  <a:lnTo>
                    <a:pt x="32" y="74"/>
                  </a:lnTo>
                  <a:lnTo>
                    <a:pt x="44" y="88"/>
                  </a:lnTo>
                  <a:lnTo>
                    <a:pt x="52" y="102"/>
                  </a:lnTo>
                  <a:lnTo>
                    <a:pt x="56" y="100"/>
                  </a:lnTo>
                  <a:lnTo>
                    <a:pt x="56" y="100"/>
                  </a:lnTo>
                  <a:lnTo>
                    <a:pt x="62" y="80"/>
                  </a:lnTo>
                  <a:lnTo>
                    <a:pt x="70" y="60"/>
                  </a:lnTo>
                  <a:lnTo>
                    <a:pt x="70" y="60"/>
                  </a:lnTo>
                  <a:close/>
                </a:path>
              </a:pathLst>
            </a:custGeom>
            <a:solidFill>
              <a:srgbClr val="95B86D"/>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14" name="Freeform 233"/>
            <p:cNvSpPr/>
            <p:nvPr/>
          </p:nvSpPr>
          <p:spPr bwMode="auto">
            <a:xfrm>
              <a:off x="1816100" y="3605213"/>
              <a:ext cx="73025" cy="76200"/>
            </a:xfrm>
            <a:custGeom>
              <a:avLst/>
              <a:gdLst/>
              <a:ahLst/>
              <a:cxnLst>
                <a:cxn ang="0">
                  <a:pos x="0" y="0"/>
                </a:cxn>
                <a:cxn ang="0">
                  <a:pos x="4" y="48"/>
                </a:cxn>
                <a:cxn ang="0">
                  <a:pos x="46" y="48"/>
                </a:cxn>
                <a:cxn ang="0">
                  <a:pos x="46" y="48"/>
                </a:cxn>
                <a:cxn ang="0">
                  <a:pos x="38" y="34"/>
                </a:cxn>
                <a:cxn ang="0">
                  <a:pos x="26" y="20"/>
                </a:cxn>
                <a:cxn ang="0">
                  <a:pos x="14" y="10"/>
                </a:cxn>
                <a:cxn ang="0">
                  <a:pos x="0" y="0"/>
                </a:cxn>
                <a:cxn ang="0">
                  <a:pos x="0" y="0"/>
                </a:cxn>
              </a:cxnLst>
              <a:rect l="0" t="0" r="r" b="b"/>
              <a:pathLst>
                <a:path w="46" h="48">
                  <a:moveTo>
                    <a:pt x="0" y="0"/>
                  </a:moveTo>
                  <a:lnTo>
                    <a:pt x="4" y="48"/>
                  </a:lnTo>
                  <a:lnTo>
                    <a:pt x="46" y="48"/>
                  </a:lnTo>
                  <a:lnTo>
                    <a:pt x="46" y="48"/>
                  </a:lnTo>
                  <a:lnTo>
                    <a:pt x="38" y="34"/>
                  </a:lnTo>
                  <a:lnTo>
                    <a:pt x="26" y="20"/>
                  </a:lnTo>
                  <a:lnTo>
                    <a:pt x="14" y="10"/>
                  </a:lnTo>
                  <a:lnTo>
                    <a:pt x="0" y="0"/>
                  </a:lnTo>
                  <a:lnTo>
                    <a:pt x="0" y="0"/>
                  </a:lnTo>
                  <a:close/>
                </a:path>
              </a:pathLst>
            </a:custGeom>
            <a:solidFill>
              <a:srgbClr val="8B566D"/>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15" name="Freeform 234"/>
            <p:cNvSpPr/>
            <p:nvPr/>
          </p:nvSpPr>
          <p:spPr bwMode="auto">
            <a:xfrm>
              <a:off x="1819275" y="3516313"/>
              <a:ext cx="190500" cy="98425"/>
            </a:xfrm>
            <a:custGeom>
              <a:avLst/>
              <a:gdLst/>
              <a:ahLst/>
              <a:cxnLst>
                <a:cxn ang="0">
                  <a:pos x="0" y="4"/>
                </a:cxn>
                <a:cxn ang="0">
                  <a:pos x="0" y="4"/>
                </a:cxn>
                <a:cxn ang="0">
                  <a:pos x="18" y="14"/>
                </a:cxn>
                <a:cxn ang="0">
                  <a:pos x="36" y="28"/>
                </a:cxn>
                <a:cxn ang="0">
                  <a:pos x="50" y="44"/>
                </a:cxn>
                <a:cxn ang="0">
                  <a:pos x="62" y="62"/>
                </a:cxn>
                <a:cxn ang="0">
                  <a:pos x="62" y="62"/>
                </a:cxn>
                <a:cxn ang="0">
                  <a:pos x="74" y="44"/>
                </a:cxn>
                <a:cxn ang="0">
                  <a:pos x="86" y="28"/>
                </a:cxn>
                <a:cxn ang="0">
                  <a:pos x="102" y="12"/>
                </a:cxn>
                <a:cxn ang="0">
                  <a:pos x="120" y="0"/>
                </a:cxn>
                <a:cxn ang="0">
                  <a:pos x="120" y="0"/>
                </a:cxn>
                <a:cxn ang="0">
                  <a:pos x="90" y="6"/>
                </a:cxn>
                <a:cxn ang="0">
                  <a:pos x="60" y="10"/>
                </a:cxn>
                <a:cxn ang="0">
                  <a:pos x="30" y="10"/>
                </a:cxn>
                <a:cxn ang="0">
                  <a:pos x="0" y="4"/>
                </a:cxn>
                <a:cxn ang="0">
                  <a:pos x="0" y="4"/>
                </a:cxn>
              </a:cxnLst>
              <a:rect l="0" t="0" r="r" b="b"/>
              <a:pathLst>
                <a:path w="120" h="62">
                  <a:moveTo>
                    <a:pt x="0" y="4"/>
                  </a:moveTo>
                  <a:lnTo>
                    <a:pt x="0" y="4"/>
                  </a:lnTo>
                  <a:lnTo>
                    <a:pt x="18" y="14"/>
                  </a:lnTo>
                  <a:lnTo>
                    <a:pt x="36" y="28"/>
                  </a:lnTo>
                  <a:lnTo>
                    <a:pt x="50" y="44"/>
                  </a:lnTo>
                  <a:lnTo>
                    <a:pt x="62" y="62"/>
                  </a:lnTo>
                  <a:lnTo>
                    <a:pt x="62" y="62"/>
                  </a:lnTo>
                  <a:lnTo>
                    <a:pt x="74" y="44"/>
                  </a:lnTo>
                  <a:lnTo>
                    <a:pt x="86" y="28"/>
                  </a:lnTo>
                  <a:lnTo>
                    <a:pt x="102" y="12"/>
                  </a:lnTo>
                  <a:lnTo>
                    <a:pt x="120" y="0"/>
                  </a:lnTo>
                  <a:lnTo>
                    <a:pt x="120" y="0"/>
                  </a:lnTo>
                  <a:lnTo>
                    <a:pt x="90" y="6"/>
                  </a:lnTo>
                  <a:lnTo>
                    <a:pt x="60" y="10"/>
                  </a:lnTo>
                  <a:lnTo>
                    <a:pt x="30" y="10"/>
                  </a:lnTo>
                  <a:lnTo>
                    <a:pt x="0" y="4"/>
                  </a:lnTo>
                  <a:lnTo>
                    <a:pt x="0" y="4"/>
                  </a:lnTo>
                  <a:close/>
                </a:path>
              </a:pathLst>
            </a:custGeom>
            <a:solidFill>
              <a:srgbClr val="8B566D"/>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16" name="Freeform 235"/>
            <p:cNvSpPr/>
            <p:nvPr/>
          </p:nvSpPr>
          <p:spPr bwMode="auto">
            <a:xfrm>
              <a:off x="1895475" y="3487738"/>
              <a:ext cx="257175" cy="190500"/>
            </a:xfrm>
            <a:custGeom>
              <a:avLst/>
              <a:gdLst/>
              <a:ahLst/>
              <a:cxnLst>
                <a:cxn ang="0">
                  <a:pos x="162" y="18"/>
                </a:cxn>
                <a:cxn ang="0">
                  <a:pos x="162" y="18"/>
                </a:cxn>
                <a:cxn ang="0">
                  <a:pos x="140" y="10"/>
                </a:cxn>
                <a:cxn ang="0">
                  <a:pos x="118" y="0"/>
                </a:cxn>
                <a:cxn ang="0">
                  <a:pos x="118" y="0"/>
                </a:cxn>
                <a:cxn ang="0">
                  <a:pos x="96" y="10"/>
                </a:cxn>
                <a:cxn ang="0">
                  <a:pos x="72" y="18"/>
                </a:cxn>
                <a:cxn ang="0">
                  <a:pos x="72" y="18"/>
                </a:cxn>
                <a:cxn ang="0">
                  <a:pos x="60" y="28"/>
                </a:cxn>
                <a:cxn ang="0">
                  <a:pos x="46" y="38"/>
                </a:cxn>
                <a:cxn ang="0">
                  <a:pos x="36" y="48"/>
                </a:cxn>
                <a:cxn ang="0">
                  <a:pos x="26" y="62"/>
                </a:cxn>
                <a:cxn ang="0">
                  <a:pos x="16" y="74"/>
                </a:cxn>
                <a:cxn ang="0">
                  <a:pos x="10" y="88"/>
                </a:cxn>
                <a:cxn ang="0">
                  <a:pos x="4" y="104"/>
                </a:cxn>
                <a:cxn ang="0">
                  <a:pos x="0" y="120"/>
                </a:cxn>
                <a:cxn ang="0">
                  <a:pos x="62" y="118"/>
                </a:cxn>
                <a:cxn ang="0">
                  <a:pos x="62" y="118"/>
                </a:cxn>
                <a:cxn ang="0">
                  <a:pos x="68" y="102"/>
                </a:cxn>
                <a:cxn ang="0">
                  <a:pos x="78" y="86"/>
                </a:cxn>
                <a:cxn ang="0">
                  <a:pos x="88" y="70"/>
                </a:cxn>
                <a:cxn ang="0">
                  <a:pos x="100" y="58"/>
                </a:cxn>
                <a:cxn ang="0">
                  <a:pos x="114" y="46"/>
                </a:cxn>
                <a:cxn ang="0">
                  <a:pos x="130" y="36"/>
                </a:cxn>
                <a:cxn ang="0">
                  <a:pos x="146" y="26"/>
                </a:cxn>
                <a:cxn ang="0">
                  <a:pos x="162" y="18"/>
                </a:cxn>
                <a:cxn ang="0">
                  <a:pos x="162" y="18"/>
                </a:cxn>
              </a:cxnLst>
              <a:rect l="0" t="0" r="r" b="b"/>
              <a:pathLst>
                <a:path w="162" h="120">
                  <a:moveTo>
                    <a:pt x="162" y="18"/>
                  </a:moveTo>
                  <a:lnTo>
                    <a:pt x="162" y="18"/>
                  </a:lnTo>
                  <a:lnTo>
                    <a:pt x="140" y="10"/>
                  </a:lnTo>
                  <a:lnTo>
                    <a:pt x="118" y="0"/>
                  </a:lnTo>
                  <a:lnTo>
                    <a:pt x="118" y="0"/>
                  </a:lnTo>
                  <a:lnTo>
                    <a:pt x="96" y="10"/>
                  </a:lnTo>
                  <a:lnTo>
                    <a:pt x="72" y="18"/>
                  </a:lnTo>
                  <a:lnTo>
                    <a:pt x="72" y="18"/>
                  </a:lnTo>
                  <a:lnTo>
                    <a:pt x="60" y="28"/>
                  </a:lnTo>
                  <a:lnTo>
                    <a:pt x="46" y="38"/>
                  </a:lnTo>
                  <a:lnTo>
                    <a:pt x="36" y="48"/>
                  </a:lnTo>
                  <a:lnTo>
                    <a:pt x="26" y="62"/>
                  </a:lnTo>
                  <a:lnTo>
                    <a:pt x="16" y="74"/>
                  </a:lnTo>
                  <a:lnTo>
                    <a:pt x="10" y="88"/>
                  </a:lnTo>
                  <a:lnTo>
                    <a:pt x="4" y="104"/>
                  </a:lnTo>
                  <a:lnTo>
                    <a:pt x="0" y="120"/>
                  </a:lnTo>
                  <a:lnTo>
                    <a:pt x="62" y="118"/>
                  </a:lnTo>
                  <a:lnTo>
                    <a:pt x="62" y="118"/>
                  </a:lnTo>
                  <a:lnTo>
                    <a:pt x="68" y="102"/>
                  </a:lnTo>
                  <a:lnTo>
                    <a:pt x="78" y="86"/>
                  </a:lnTo>
                  <a:lnTo>
                    <a:pt x="88" y="70"/>
                  </a:lnTo>
                  <a:lnTo>
                    <a:pt x="100" y="58"/>
                  </a:lnTo>
                  <a:lnTo>
                    <a:pt x="114" y="46"/>
                  </a:lnTo>
                  <a:lnTo>
                    <a:pt x="130" y="36"/>
                  </a:lnTo>
                  <a:lnTo>
                    <a:pt x="146" y="26"/>
                  </a:lnTo>
                  <a:lnTo>
                    <a:pt x="162" y="18"/>
                  </a:lnTo>
                  <a:lnTo>
                    <a:pt x="162" y="18"/>
                  </a:lnTo>
                  <a:close/>
                </a:path>
              </a:pathLst>
            </a:custGeom>
            <a:solidFill>
              <a:srgbClr val="AC589F"/>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17" name="Freeform 236"/>
            <p:cNvSpPr/>
            <p:nvPr/>
          </p:nvSpPr>
          <p:spPr bwMode="auto">
            <a:xfrm>
              <a:off x="1993900" y="3516313"/>
              <a:ext cx="165100" cy="158750"/>
            </a:xfrm>
            <a:custGeom>
              <a:avLst/>
              <a:gdLst/>
              <a:ahLst/>
              <a:cxnLst>
                <a:cxn ang="0">
                  <a:pos x="0" y="100"/>
                </a:cxn>
                <a:cxn ang="0">
                  <a:pos x="70" y="96"/>
                </a:cxn>
                <a:cxn ang="0">
                  <a:pos x="104" y="0"/>
                </a:cxn>
                <a:cxn ang="0">
                  <a:pos x="104" y="0"/>
                </a:cxn>
                <a:cxn ang="0">
                  <a:pos x="100" y="0"/>
                </a:cxn>
                <a:cxn ang="0">
                  <a:pos x="100" y="0"/>
                </a:cxn>
                <a:cxn ang="0">
                  <a:pos x="84" y="8"/>
                </a:cxn>
                <a:cxn ang="0">
                  <a:pos x="68" y="18"/>
                </a:cxn>
                <a:cxn ang="0">
                  <a:pos x="52" y="28"/>
                </a:cxn>
                <a:cxn ang="0">
                  <a:pos x="38" y="40"/>
                </a:cxn>
                <a:cxn ang="0">
                  <a:pos x="26" y="52"/>
                </a:cxn>
                <a:cxn ang="0">
                  <a:pos x="16" y="68"/>
                </a:cxn>
                <a:cxn ang="0">
                  <a:pos x="6" y="84"/>
                </a:cxn>
                <a:cxn ang="0">
                  <a:pos x="0" y="100"/>
                </a:cxn>
                <a:cxn ang="0">
                  <a:pos x="0" y="100"/>
                </a:cxn>
              </a:cxnLst>
              <a:rect l="0" t="0" r="r" b="b"/>
              <a:pathLst>
                <a:path w="104" h="100">
                  <a:moveTo>
                    <a:pt x="0" y="100"/>
                  </a:moveTo>
                  <a:lnTo>
                    <a:pt x="70" y="96"/>
                  </a:lnTo>
                  <a:lnTo>
                    <a:pt x="104" y="0"/>
                  </a:lnTo>
                  <a:lnTo>
                    <a:pt x="104" y="0"/>
                  </a:lnTo>
                  <a:lnTo>
                    <a:pt x="100" y="0"/>
                  </a:lnTo>
                  <a:lnTo>
                    <a:pt x="100" y="0"/>
                  </a:lnTo>
                  <a:lnTo>
                    <a:pt x="84" y="8"/>
                  </a:lnTo>
                  <a:lnTo>
                    <a:pt x="68" y="18"/>
                  </a:lnTo>
                  <a:lnTo>
                    <a:pt x="52" y="28"/>
                  </a:lnTo>
                  <a:lnTo>
                    <a:pt x="38" y="40"/>
                  </a:lnTo>
                  <a:lnTo>
                    <a:pt x="26" y="52"/>
                  </a:lnTo>
                  <a:lnTo>
                    <a:pt x="16" y="68"/>
                  </a:lnTo>
                  <a:lnTo>
                    <a:pt x="6" y="84"/>
                  </a:lnTo>
                  <a:lnTo>
                    <a:pt x="0" y="100"/>
                  </a:lnTo>
                  <a:lnTo>
                    <a:pt x="0" y="100"/>
                  </a:lnTo>
                  <a:close/>
                </a:path>
              </a:pathLst>
            </a:custGeom>
            <a:solidFill>
              <a:srgbClr val="8B566D"/>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18" name="Freeform 237"/>
            <p:cNvSpPr/>
            <p:nvPr/>
          </p:nvSpPr>
          <p:spPr bwMode="auto">
            <a:xfrm>
              <a:off x="2105025" y="3389313"/>
              <a:ext cx="346075" cy="279400"/>
            </a:xfrm>
            <a:custGeom>
              <a:avLst/>
              <a:gdLst/>
              <a:ahLst/>
              <a:cxnLst>
                <a:cxn ang="0">
                  <a:pos x="62" y="0"/>
                </a:cxn>
                <a:cxn ang="0">
                  <a:pos x="0" y="176"/>
                </a:cxn>
                <a:cxn ang="0">
                  <a:pos x="206" y="168"/>
                </a:cxn>
                <a:cxn ang="0">
                  <a:pos x="218" y="24"/>
                </a:cxn>
                <a:cxn ang="0">
                  <a:pos x="62" y="0"/>
                </a:cxn>
              </a:cxnLst>
              <a:rect l="0" t="0" r="r" b="b"/>
              <a:pathLst>
                <a:path w="218" h="176">
                  <a:moveTo>
                    <a:pt x="62" y="0"/>
                  </a:moveTo>
                  <a:lnTo>
                    <a:pt x="0" y="176"/>
                  </a:lnTo>
                  <a:lnTo>
                    <a:pt x="206" y="168"/>
                  </a:lnTo>
                  <a:lnTo>
                    <a:pt x="218" y="24"/>
                  </a:lnTo>
                  <a:lnTo>
                    <a:pt x="62" y="0"/>
                  </a:lnTo>
                  <a:close/>
                </a:path>
              </a:pathLst>
            </a:custGeom>
            <a:solidFill>
              <a:srgbClr val="924C86"/>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19" name="Freeform 238"/>
            <p:cNvSpPr/>
            <p:nvPr/>
          </p:nvSpPr>
          <p:spPr bwMode="auto">
            <a:xfrm>
              <a:off x="2524125" y="3446463"/>
              <a:ext cx="92075" cy="114300"/>
            </a:xfrm>
            <a:custGeom>
              <a:avLst/>
              <a:gdLst/>
              <a:ahLst/>
              <a:cxnLst>
                <a:cxn ang="0">
                  <a:pos x="58" y="2"/>
                </a:cxn>
                <a:cxn ang="0">
                  <a:pos x="34" y="0"/>
                </a:cxn>
                <a:cxn ang="0">
                  <a:pos x="34" y="0"/>
                </a:cxn>
                <a:cxn ang="0">
                  <a:pos x="16" y="28"/>
                </a:cxn>
                <a:cxn ang="0">
                  <a:pos x="0" y="58"/>
                </a:cxn>
                <a:cxn ang="0">
                  <a:pos x="58" y="72"/>
                </a:cxn>
                <a:cxn ang="0">
                  <a:pos x="58" y="2"/>
                </a:cxn>
              </a:cxnLst>
              <a:rect l="0" t="0" r="r" b="b"/>
              <a:pathLst>
                <a:path w="58" h="72">
                  <a:moveTo>
                    <a:pt x="58" y="2"/>
                  </a:moveTo>
                  <a:lnTo>
                    <a:pt x="34" y="0"/>
                  </a:lnTo>
                  <a:lnTo>
                    <a:pt x="34" y="0"/>
                  </a:lnTo>
                  <a:lnTo>
                    <a:pt x="16" y="28"/>
                  </a:lnTo>
                  <a:lnTo>
                    <a:pt x="0" y="58"/>
                  </a:lnTo>
                  <a:lnTo>
                    <a:pt x="58" y="72"/>
                  </a:lnTo>
                  <a:lnTo>
                    <a:pt x="58" y="2"/>
                  </a:lnTo>
                  <a:close/>
                </a:path>
              </a:pathLst>
            </a:custGeom>
            <a:solidFill>
              <a:srgbClr val="F5C55D"/>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20" name="Freeform 239"/>
            <p:cNvSpPr/>
            <p:nvPr/>
          </p:nvSpPr>
          <p:spPr bwMode="auto">
            <a:xfrm>
              <a:off x="2457450" y="3538538"/>
              <a:ext cx="158750" cy="114300"/>
            </a:xfrm>
            <a:custGeom>
              <a:avLst/>
              <a:gdLst/>
              <a:ahLst/>
              <a:cxnLst>
                <a:cxn ang="0">
                  <a:pos x="42" y="0"/>
                </a:cxn>
                <a:cxn ang="0">
                  <a:pos x="42" y="0"/>
                </a:cxn>
                <a:cxn ang="0">
                  <a:pos x="0" y="72"/>
                </a:cxn>
                <a:cxn ang="0">
                  <a:pos x="100" y="68"/>
                </a:cxn>
                <a:cxn ang="0">
                  <a:pos x="100" y="14"/>
                </a:cxn>
                <a:cxn ang="0">
                  <a:pos x="42" y="0"/>
                </a:cxn>
              </a:cxnLst>
              <a:rect l="0" t="0" r="r" b="b"/>
              <a:pathLst>
                <a:path w="100" h="72">
                  <a:moveTo>
                    <a:pt x="42" y="0"/>
                  </a:moveTo>
                  <a:lnTo>
                    <a:pt x="42" y="0"/>
                  </a:lnTo>
                  <a:lnTo>
                    <a:pt x="0" y="72"/>
                  </a:lnTo>
                  <a:lnTo>
                    <a:pt x="100" y="68"/>
                  </a:lnTo>
                  <a:lnTo>
                    <a:pt x="100" y="14"/>
                  </a:lnTo>
                  <a:lnTo>
                    <a:pt x="42" y="0"/>
                  </a:lnTo>
                  <a:close/>
                </a:path>
              </a:pathLst>
            </a:custGeom>
            <a:solidFill>
              <a:srgbClr val="ACBB32"/>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21" name="Freeform 240"/>
            <p:cNvSpPr/>
            <p:nvPr/>
          </p:nvSpPr>
          <p:spPr bwMode="auto">
            <a:xfrm>
              <a:off x="2616200" y="3449638"/>
              <a:ext cx="120650" cy="130175"/>
            </a:xfrm>
            <a:custGeom>
              <a:avLst/>
              <a:gdLst/>
              <a:ahLst/>
              <a:cxnLst>
                <a:cxn ang="0">
                  <a:pos x="76" y="12"/>
                </a:cxn>
                <a:cxn ang="0">
                  <a:pos x="0" y="0"/>
                </a:cxn>
                <a:cxn ang="0">
                  <a:pos x="0" y="70"/>
                </a:cxn>
                <a:cxn ang="0">
                  <a:pos x="52" y="82"/>
                </a:cxn>
                <a:cxn ang="0">
                  <a:pos x="76" y="12"/>
                </a:cxn>
              </a:cxnLst>
              <a:rect l="0" t="0" r="r" b="b"/>
              <a:pathLst>
                <a:path w="76" h="82">
                  <a:moveTo>
                    <a:pt x="76" y="12"/>
                  </a:moveTo>
                  <a:lnTo>
                    <a:pt x="0" y="0"/>
                  </a:lnTo>
                  <a:lnTo>
                    <a:pt x="0" y="70"/>
                  </a:lnTo>
                  <a:lnTo>
                    <a:pt x="52" y="82"/>
                  </a:lnTo>
                  <a:lnTo>
                    <a:pt x="76" y="12"/>
                  </a:lnTo>
                  <a:close/>
                </a:path>
              </a:pathLst>
            </a:custGeom>
            <a:solidFill>
              <a:srgbClr val="77AEA9"/>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22" name="Freeform 241"/>
            <p:cNvSpPr/>
            <p:nvPr/>
          </p:nvSpPr>
          <p:spPr bwMode="auto">
            <a:xfrm>
              <a:off x="2616200" y="3560763"/>
              <a:ext cx="82550" cy="85725"/>
            </a:xfrm>
            <a:custGeom>
              <a:avLst/>
              <a:gdLst/>
              <a:ahLst/>
              <a:cxnLst>
                <a:cxn ang="0">
                  <a:pos x="0" y="0"/>
                </a:cxn>
                <a:cxn ang="0">
                  <a:pos x="0" y="54"/>
                </a:cxn>
                <a:cxn ang="0">
                  <a:pos x="38" y="52"/>
                </a:cxn>
                <a:cxn ang="0">
                  <a:pos x="52" y="12"/>
                </a:cxn>
                <a:cxn ang="0">
                  <a:pos x="0" y="0"/>
                </a:cxn>
              </a:cxnLst>
              <a:rect l="0" t="0" r="r" b="b"/>
              <a:pathLst>
                <a:path w="52" h="54">
                  <a:moveTo>
                    <a:pt x="0" y="0"/>
                  </a:moveTo>
                  <a:lnTo>
                    <a:pt x="0" y="54"/>
                  </a:lnTo>
                  <a:lnTo>
                    <a:pt x="38" y="52"/>
                  </a:lnTo>
                  <a:lnTo>
                    <a:pt x="52" y="12"/>
                  </a:lnTo>
                  <a:lnTo>
                    <a:pt x="0" y="0"/>
                  </a:lnTo>
                  <a:close/>
                </a:path>
              </a:pathLst>
            </a:custGeom>
            <a:solidFill>
              <a:srgbClr val="956FAE"/>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23" name="Freeform 242"/>
            <p:cNvSpPr/>
            <p:nvPr/>
          </p:nvSpPr>
          <p:spPr bwMode="auto">
            <a:xfrm>
              <a:off x="2441575" y="3427413"/>
              <a:ext cx="136525" cy="111125"/>
            </a:xfrm>
            <a:custGeom>
              <a:avLst/>
              <a:gdLst/>
              <a:ahLst/>
              <a:cxnLst>
                <a:cxn ang="0">
                  <a:pos x="86" y="12"/>
                </a:cxn>
                <a:cxn ang="0">
                  <a:pos x="6" y="0"/>
                </a:cxn>
                <a:cxn ang="0">
                  <a:pos x="0" y="58"/>
                </a:cxn>
                <a:cxn ang="0">
                  <a:pos x="52" y="70"/>
                </a:cxn>
                <a:cxn ang="0">
                  <a:pos x="52" y="70"/>
                </a:cxn>
                <a:cxn ang="0">
                  <a:pos x="68" y="40"/>
                </a:cxn>
                <a:cxn ang="0">
                  <a:pos x="86" y="12"/>
                </a:cxn>
                <a:cxn ang="0">
                  <a:pos x="86" y="12"/>
                </a:cxn>
              </a:cxnLst>
              <a:rect l="0" t="0" r="r" b="b"/>
              <a:pathLst>
                <a:path w="86" h="70">
                  <a:moveTo>
                    <a:pt x="86" y="12"/>
                  </a:moveTo>
                  <a:lnTo>
                    <a:pt x="6" y="0"/>
                  </a:lnTo>
                  <a:lnTo>
                    <a:pt x="0" y="58"/>
                  </a:lnTo>
                  <a:lnTo>
                    <a:pt x="52" y="70"/>
                  </a:lnTo>
                  <a:lnTo>
                    <a:pt x="52" y="70"/>
                  </a:lnTo>
                  <a:lnTo>
                    <a:pt x="68" y="40"/>
                  </a:lnTo>
                  <a:lnTo>
                    <a:pt x="86" y="12"/>
                  </a:lnTo>
                  <a:lnTo>
                    <a:pt x="86" y="12"/>
                  </a:lnTo>
                  <a:close/>
                </a:path>
              </a:pathLst>
            </a:custGeom>
            <a:solidFill>
              <a:srgbClr val="F5605D"/>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24" name="Freeform 243"/>
            <p:cNvSpPr/>
            <p:nvPr/>
          </p:nvSpPr>
          <p:spPr bwMode="auto">
            <a:xfrm>
              <a:off x="2432050" y="3519488"/>
              <a:ext cx="92075" cy="136525"/>
            </a:xfrm>
            <a:custGeom>
              <a:avLst/>
              <a:gdLst/>
              <a:ahLst/>
              <a:cxnLst>
                <a:cxn ang="0">
                  <a:pos x="6" y="0"/>
                </a:cxn>
                <a:cxn ang="0">
                  <a:pos x="0" y="86"/>
                </a:cxn>
                <a:cxn ang="0">
                  <a:pos x="16" y="84"/>
                </a:cxn>
                <a:cxn ang="0">
                  <a:pos x="16" y="84"/>
                </a:cxn>
                <a:cxn ang="0">
                  <a:pos x="58" y="12"/>
                </a:cxn>
                <a:cxn ang="0">
                  <a:pos x="6" y="0"/>
                </a:cxn>
              </a:cxnLst>
              <a:rect l="0" t="0" r="r" b="b"/>
              <a:pathLst>
                <a:path w="58" h="86">
                  <a:moveTo>
                    <a:pt x="6" y="0"/>
                  </a:moveTo>
                  <a:lnTo>
                    <a:pt x="0" y="86"/>
                  </a:lnTo>
                  <a:lnTo>
                    <a:pt x="16" y="84"/>
                  </a:lnTo>
                  <a:lnTo>
                    <a:pt x="16" y="84"/>
                  </a:lnTo>
                  <a:lnTo>
                    <a:pt x="58" y="12"/>
                  </a:lnTo>
                  <a:lnTo>
                    <a:pt x="6" y="0"/>
                  </a:lnTo>
                  <a:close/>
                </a:path>
              </a:pathLst>
            </a:custGeom>
            <a:solidFill>
              <a:srgbClr val="883232"/>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25" name="Freeform 244"/>
            <p:cNvSpPr/>
            <p:nvPr/>
          </p:nvSpPr>
          <p:spPr bwMode="auto">
            <a:xfrm>
              <a:off x="2676525" y="3468688"/>
              <a:ext cx="355600" cy="174625"/>
            </a:xfrm>
            <a:custGeom>
              <a:avLst/>
              <a:gdLst/>
              <a:ahLst/>
              <a:cxnLst>
                <a:cxn ang="0">
                  <a:pos x="38" y="0"/>
                </a:cxn>
                <a:cxn ang="0">
                  <a:pos x="0" y="110"/>
                </a:cxn>
                <a:cxn ang="0">
                  <a:pos x="182" y="102"/>
                </a:cxn>
                <a:cxn ang="0">
                  <a:pos x="224" y="28"/>
                </a:cxn>
                <a:cxn ang="0">
                  <a:pos x="38" y="0"/>
                </a:cxn>
              </a:cxnLst>
              <a:rect l="0" t="0" r="r" b="b"/>
              <a:pathLst>
                <a:path w="224" h="110">
                  <a:moveTo>
                    <a:pt x="38" y="0"/>
                  </a:moveTo>
                  <a:lnTo>
                    <a:pt x="0" y="110"/>
                  </a:lnTo>
                  <a:lnTo>
                    <a:pt x="182" y="102"/>
                  </a:lnTo>
                  <a:lnTo>
                    <a:pt x="224" y="28"/>
                  </a:lnTo>
                  <a:lnTo>
                    <a:pt x="38" y="0"/>
                  </a:lnTo>
                  <a:close/>
                </a:path>
              </a:pathLst>
            </a:custGeom>
            <a:solidFill>
              <a:srgbClr val="795D88"/>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26" name="Freeform 245"/>
            <p:cNvSpPr/>
            <p:nvPr/>
          </p:nvSpPr>
          <p:spPr bwMode="auto">
            <a:xfrm>
              <a:off x="3190875" y="3529013"/>
              <a:ext cx="3175" cy="1588"/>
            </a:xfrm>
            <a:custGeom>
              <a:avLst/>
              <a:gdLst/>
              <a:ahLst/>
              <a:cxnLst>
                <a:cxn ang="0">
                  <a:pos x="2" y="0"/>
                </a:cxn>
                <a:cxn ang="0">
                  <a:pos x="0" y="0"/>
                </a:cxn>
                <a:cxn ang="0">
                  <a:pos x="2" y="0"/>
                </a:cxn>
                <a:cxn ang="0">
                  <a:pos x="2" y="0"/>
                </a:cxn>
              </a:cxnLst>
              <a:rect l="0" t="0" r="r" b="b"/>
              <a:pathLst>
                <a:path w="2">
                  <a:moveTo>
                    <a:pt x="2" y="0"/>
                  </a:moveTo>
                  <a:lnTo>
                    <a:pt x="0" y="0"/>
                  </a:lnTo>
                  <a:lnTo>
                    <a:pt x="2" y="0"/>
                  </a:lnTo>
                  <a:lnTo>
                    <a:pt x="2" y="0"/>
                  </a:lnTo>
                  <a:close/>
                </a:path>
              </a:pathLst>
            </a:custGeom>
            <a:solidFill>
              <a:srgbClr val="FFDC58"/>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27" name="Freeform 246"/>
            <p:cNvSpPr/>
            <p:nvPr/>
          </p:nvSpPr>
          <p:spPr bwMode="auto">
            <a:xfrm>
              <a:off x="3044825" y="3440113"/>
              <a:ext cx="177800" cy="88900"/>
            </a:xfrm>
            <a:custGeom>
              <a:avLst/>
              <a:gdLst/>
              <a:ahLst/>
              <a:cxnLst>
                <a:cxn ang="0">
                  <a:pos x="0" y="32"/>
                </a:cxn>
                <a:cxn ang="0">
                  <a:pos x="0" y="32"/>
                </a:cxn>
                <a:cxn ang="0">
                  <a:pos x="82" y="54"/>
                </a:cxn>
                <a:cxn ang="0">
                  <a:pos x="82" y="52"/>
                </a:cxn>
                <a:cxn ang="0">
                  <a:pos x="82" y="54"/>
                </a:cxn>
                <a:cxn ang="0">
                  <a:pos x="92" y="56"/>
                </a:cxn>
                <a:cxn ang="0">
                  <a:pos x="94" y="56"/>
                </a:cxn>
                <a:cxn ang="0">
                  <a:pos x="112" y="0"/>
                </a:cxn>
                <a:cxn ang="0">
                  <a:pos x="0" y="32"/>
                </a:cxn>
              </a:cxnLst>
              <a:rect l="0" t="0" r="r" b="b"/>
              <a:pathLst>
                <a:path w="112" h="56">
                  <a:moveTo>
                    <a:pt x="0" y="32"/>
                  </a:moveTo>
                  <a:lnTo>
                    <a:pt x="0" y="32"/>
                  </a:lnTo>
                  <a:lnTo>
                    <a:pt x="82" y="54"/>
                  </a:lnTo>
                  <a:lnTo>
                    <a:pt x="82" y="52"/>
                  </a:lnTo>
                  <a:lnTo>
                    <a:pt x="82" y="54"/>
                  </a:lnTo>
                  <a:lnTo>
                    <a:pt x="92" y="56"/>
                  </a:lnTo>
                  <a:lnTo>
                    <a:pt x="94" y="56"/>
                  </a:lnTo>
                  <a:lnTo>
                    <a:pt x="112" y="0"/>
                  </a:lnTo>
                  <a:lnTo>
                    <a:pt x="0" y="32"/>
                  </a:lnTo>
                  <a:close/>
                </a:path>
              </a:pathLst>
            </a:custGeom>
            <a:solidFill>
              <a:srgbClr val="FF7758"/>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28" name="Freeform 247"/>
            <p:cNvSpPr/>
            <p:nvPr/>
          </p:nvSpPr>
          <p:spPr bwMode="auto">
            <a:xfrm>
              <a:off x="3194050" y="3440113"/>
              <a:ext cx="111125" cy="88900"/>
            </a:xfrm>
            <a:custGeom>
              <a:avLst/>
              <a:gdLst/>
              <a:ahLst/>
              <a:cxnLst>
                <a:cxn ang="0">
                  <a:pos x="20" y="0"/>
                </a:cxn>
                <a:cxn ang="0">
                  <a:pos x="18" y="0"/>
                </a:cxn>
                <a:cxn ang="0">
                  <a:pos x="0" y="56"/>
                </a:cxn>
                <a:cxn ang="0">
                  <a:pos x="70" y="26"/>
                </a:cxn>
                <a:cxn ang="0">
                  <a:pos x="20" y="0"/>
                </a:cxn>
              </a:cxnLst>
              <a:rect l="0" t="0" r="r" b="b"/>
              <a:pathLst>
                <a:path w="70" h="56">
                  <a:moveTo>
                    <a:pt x="20" y="0"/>
                  </a:moveTo>
                  <a:lnTo>
                    <a:pt x="18" y="0"/>
                  </a:lnTo>
                  <a:lnTo>
                    <a:pt x="0" y="56"/>
                  </a:lnTo>
                  <a:lnTo>
                    <a:pt x="70" y="26"/>
                  </a:lnTo>
                  <a:lnTo>
                    <a:pt x="20" y="0"/>
                  </a:lnTo>
                  <a:close/>
                </a:path>
              </a:pathLst>
            </a:custGeom>
            <a:solidFill>
              <a:srgbClr val="8DB8BB"/>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29" name="Freeform 248"/>
            <p:cNvSpPr/>
            <p:nvPr/>
          </p:nvSpPr>
          <p:spPr bwMode="auto">
            <a:xfrm>
              <a:off x="3181350" y="3535363"/>
              <a:ext cx="111125" cy="82550"/>
            </a:xfrm>
            <a:custGeom>
              <a:avLst/>
              <a:gdLst/>
              <a:ahLst/>
              <a:cxnLst>
                <a:cxn ang="0">
                  <a:pos x="60" y="52"/>
                </a:cxn>
                <a:cxn ang="0">
                  <a:pos x="70" y="12"/>
                </a:cxn>
                <a:cxn ang="0">
                  <a:pos x="44" y="6"/>
                </a:cxn>
                <a:cxn ang="0">
                  <a:pos x="54" y="8"/>
                </a:cxn>
                <a:cxn ang="0">
                  <a:pos x="0" y="0"/>
                </a:cxn>
                <a:cxn ang="0">
                  <a:pos x="60" y="52"/>
                </a:cxn>
                <a:cxn ang="0">
                  <a:pos x="60" y="52"/>
                </a:cxn>
              </a:cxnLst>
              <a:rect l="0" t="0" r="r" b="b"/>
              <a:pathLst>
                <a:path w="70" h="52">
                  <a:moveTo>
                    <a:pt x="60" y="52"/>
                  </a:moveTo>
                  <a:lnTo>
                    <a:pt x="70" y="12"/>
                  </a:lnTo>
                  <a:lnTo>
                    <a:pt x="44" y="6"/>
                  </a:lnTo>
                  <a:lnTo>
                    <a:pt x="54" y="8"/>
                  </a:lnTo>
                  <a:lnTo>
                    <a:pt x="0" y="0"/>
                  </a:lnTo>
                  <a:lnTo>
                    <a:pt x="60" y="52"/>
                  </a:lnTo>
                  <a:lnTo>
                    <a:pt x="60" y="52"/>
                  </a:lnTo>
                  <a:close/>
                </a:path>
              </a:pathLst>
            </a:custGeom>
            <a:solidFill>
              <a:srgbClr val="A7C52B"/>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30" name="Freeform 249"/>
            <p:cNvSpPr/>
            <p:nvPr/>
          </p:nvSpPr>
          <p:spPr bwMode="auto">
            <a:xfrm>
              <a:off x="2965450" y="3513138"/>
              <a:ext cx="152400" cy="117475"/>
            </a:xfrm>
            <a:custGeom>
              <a:avLst/>
              <a:gdLst/>
              <a:ahLst/>
              <a:cxnLst>
                <a:cxn ang="0">
                  <a:pos x="42" y="0"/>
                </a:cxn>
                <a:cxn ang="0">
                  <a:pos x="0" y="74"/>
                </a:cxn>
                <a:cxn ang="0">
                  <a:pos x="96" y="70"/>
                </a:cxn>
                <a:cxn ang="0">
                  <a:pos x="44" y="0"/>
                </a:cxn>
                <a:cxn ang="0">
                  <a:pos x="42" y="0"/>
                </a:cxn>
              </a:cxnLst>
              <a:rect l="0" t="0" r="r" b="b"/>
              <a:pathLst>
                <a:path w="96" h="74">
                  <a:moveTo>
                    <a:pt x="42" y="0"/>
                  </a:moveTo>
                  <a:lnTo>
                    <a:pt x="0" y="74"/>
                  </a:lnTo>
                  <a:lnTo>
                    <a:pt x="96" y="70"/>
                  </a:lnTo>
                  <a:lnTo>
                    <a:pt x="44" y="0"/>
                  </a:lnTo>
                  <a:lnTo>
                    <a:pt x="42" y="0"/>
                  </a:lnTo>
                  <a:close/>
                </a:path>
              </a:pathLst>
            </a:custGeom>
            <a:solidFill>
              <a:srgbClr val="6DC2A9"/>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31" name="Freeform 250"/>
            <p:cNvSpPr/>
            <p:nvPr/>
          </p:nvSpPr>
          <p:spPr bwMode="auto">
            <a:xfrm>
              <a:off x="3035300" y="3513138"/>
              <a:ext cx="136525" cy="111125"/>
            </a:xfrm>
            <a:custGeom>
              <a:avLst/>
              <a:gdLst/>
              <a:ahLst/>
              <a:cxnLst>
                <a:cxn ang="0">
                  <a:pos x="86" y="12"/>
                </a:cxn>
                <a:cxn ang="0">
                  <a:pos x="0" y="0"/>
                </a:cxn>
                <a:cxn ang="0">
                  <a:pos x="52" y="70"/>
                </a:cxn>
                <a:cxn ang="0">
                  <a:pos x="58" y="70"/>
                </a:cxn>
                <a:cxn ang="0">
                  <a:pos x="86" y="12"/>
                </a:cxn>
              </a:cxnLst>
              <a:rect l="0" t="0" r="r" b="b"/>
              <a:pathLst>
                <a:path w="86" h="70">
                  <a:moveTo>
                    <a:pt x="86" y="12"/>
                  </a:moveTo>
                  <a:lnTo>
                    <a:pt x="0" y="0"/>
                  </a:lnTo>
                  <a:lnTo>
                    <a:pt x="52" y="70"/>
                  </a:lnTo>
                  <a:lnTo>
                    <a:pt x="58" y="70"/>
                  </a:lnTo>
                  <a:lnTo>
                    <a:pt x="86" y="12"/>
                  </a:lnTo>
                  <a:close/>
                </a:path>
              </a:pathLst>
            </a:custGeom>
            <a:solidFill>
              <a:srgbClr val="904C58"/>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32" name="Freeform 251"/>
            <p:cNvSpPr/>
            <p:nvPr/>
          </p:nvSpPr>
          <p:spPr bwMode="auto">
            <a:xfrm>
              <a:off x="3127375" y="3532188"/>
              <a:ext cx="149225" cy="92075"/>
            </a:xfrm>
            <a:custGeom>
              <a:avLst/>
              <a:gdLst/>
              <a:ahLst/>
              <a:cxnLst>
                <a:cxn ang="0">
                  <a:pos x="34" y="2"/>
                </a:cxn>
                <a:cxn ang="0">
                  <a:pos x="32" y="2"/>
                </a:cxn>
                <a:cxn ang="0">
                  <a:pos x="32" y="2"/>
                </a:cxn>
                <a:cxn ang="0">
                  <a:pos x="32" y="2"/>
                </a:cxn>
                <a:cxn ang="0">
                  <a:pos x="28" y="0"/>
                </a:cxn>
                <a:cxn ang="0">
                  <a:pos x="0" y="58"/>
                </a:cxn>
                <a:cxn ang="0">
                  <a:pos x="94" y="54"/>
                </a:cxn>
                <a:cxn ang="0">
                  <a:pos x="34" y="2"/>
                </a:cxn>
              </a:cxnLst>
              <a:rect l="0" t="0" r="r" b="b"/>
              <a:pathLst>
                <a:path w="94" h="58">
                  <a:moveTo>
                    <a:pt x="34" y="2"/>
                  </a:moveTo>
                  <a:lnTo>
                    <a:pt x="32" y="2"/>
                  </a:lnTo>
                  <a:lnTo>
                    <a:pt x="32" y="2"/>
                  </a:lnTo>
                  <a:lnTo>
                    <a:pt x="32" y="2"/>
                  </a:lnTo>
                  <a:lnTo>
                    <a:pt x="28" y="0"/>
                  </a:lnTo>
                  <a:lnTo>
                    <a:pt x="0" y="58"/>
                  </a:lnTo>
                  <a:lnTo>
                    <a:pt x="94" y="54"/>
                  </a:lnTo>
                  <a:lnTo>
                    <a:pt x="34" y="2"/>
                  </a:lnTo>
                  <a:close/>
                </a:path>
              </a:pathLst>
            </a:custGeom>
            <a:solidFill>
              <a:srgbClr val="FF689F"/>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33" name="Freeform 252"/>
            <p:cNvSpPr/>
            <p:nvPr/>
          </p:nvSpPr>
          <p:spPr bwMode="auto">
            <a:xfrm>
              <a:off x="3194050" y="3481388"/>
              <a:ext cx="114300" cy="73025"/>
            </a:xfrm>
            <a:custGeom>
              <a:avLst/>
              <a:gdLst/>
              <a:ahLst/>
              <a:cxnLst>
                <a:cxn ang="0">
                  <a:pos x="62" y="46"/>
                </a:cxn>
                <a:cxn ang="0">
                  <a:pos x="72" y="2"/>
                </a:cxn>
                <a:cxn ang="0">
                  <a:pos x="70" y="0"/>
                </a:cxn>
                <a:cxn ang="0">
                  <a:pos x="0" y="30"/>
                </a:cxn>
                <a:cxn ang="0">
                  <a:pos x="0" y="30"/>
                </a:cxn>
                <a:cxn ang="0">
                  <a:pos x="36" y="40"/>
                </a:cxn>
                <a:cxn ang="0">
                  <a:pos x="62" y="46"/>
                </a:cxn>
              </a:cxnLst>
              <a:rect l="0" t="0" r="r" b="b"/>
              <a:pathLst>
                <a:path w="72" h="46">
                  <a:moveTo>
                    <a:pt x="62" y="46"/>
                  </a:moveTo>
                  <a:lnTo>
                    <a:pt x="72" y="2"/>
                  </a:lnTo>
                  <a:lnTo>
                    <a:pt x="70" y="0"/>
                  </a:lnTo>
                  <a:lnTo>
                    <a:pt x="0" y="30"/>
                  </a:lnTo>
                  <a:lnTo>
                    <a:pt x="0" y="30"/>
                  </a:lnTo>
                  <a:lnTo>
                    <a:pt x="36" y="40"/>
                  </a:lnTo>
                  <a:lnTo>
                    <a:pt x="62" y="46"/>
                  </a:lnTo>
                  <a:close/>
                </a:path>
              </a:pathLst>
            </a:custGeom>
            <a:solidFill>
              <a:srgbClr val="9D74A9"/>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34" name="Freeform 253"/>
            <p:cNvSpPr/>
            <p:nvPr/>
          </p:nvSpPr>
          <p:spPr bwMode="auto">
            <a:xfrm>
              <a:off x="3044825" y="3379788"/>
              <a:ext cx="177800" cy="111125"/>
            </a:xfrm>
            <a:custGeom>
              <a:avLst/>
              <a:gdLst/>
              <a:ahLst/>
              <a:cxnLst>
                <a:cxn ang="0">
                  <a:pos x="112" y="38"/>
                </a:cxn>
                <a:cxn ang="0">
                  <a:pos x="40" y="0"/>
                </a:cxn>
                <a:cxn ang="0">
                  <a:pos x="0" y="70"/>
                </a:cxn>
                <a:cxn ang="0">
                  <a:pos x="112" y="38"/>
                </a:cxn>
                <a:cxn ang="0">
                  <a:pos x="112" y="38"/>
                </a:cxn>
              </a:cxnLst>
              <a:rect l="0" t="0" r="r" b="b"/>
              <a:pathLst>
                <a:path w="112" h="70">
                  <a:moveTo>
                    <a:pt x="112" y="38"/>
                  </a:moveTo>
                  <a:lnTo>
                    <a:pt x="40" y="0"/>
                  </a:lnTo>
                  <a:lnTo>
                    <a:pt x="0" y="70"/>
                  </a:lnTo>
                  <a:lnTo>
                    <a:pt x="112" y="38"/>
                  </a:lnTo>
                  <a:lnTo>
                    <a:pt x="112" y="38"/>
                  </a:lnTo>
                  <a:close/>
                </a:path>
              </a:pathLst>
            </a:custGeom>
            <a:solidFill>
              <a:srgbClr val="FFDC58"/>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35" name="Freeform 254"/>
            <p:cNvSpPr/>
            <p:nvPr/>
          </p:nvSpPr>
          <p:spPr bwMode="auto">
            <a:xfrm>
              <a:off x="3222625" y="3440113"/>
              <a:ext cx="3175" cy="1588"/>
            </a:xfrm>
            <a:custGeom>
              <a:avLst/>
              <a:gdLst/>
              <a:ahLst/>
              <a:cxnLst>
                <a:cxn ang="0">
                  <a:pos x="0" y="0"/>
                </a:cxn>
                <a:cxn ang="0">
                  <a:pos x="0" y="0"/>
                </a:cxn>
                <a:cxn ang="0">
                  <a:pos x="2" y="0"/>
                </a:cxn>
                <a:cxn ang="0">
                  <a:pos x="0" y="0"/>
                </a:cxn>
              </a:cxnLst>
              <a:rect l="0" t="0" r="r" b="b"/>
              <a:pathLst>
                <a:path w="2">
                  <a:moveTo>
                    <a:pt x="0" y="0"/>
                  </a:moveTo>
                  <a:lnTo>
                    <a:pt x="0" y="0"/>
                  </a:lnTo>
                  <a:lnTo>
                    <a:pt x="2" y="0"/>
                  </a:lnTo>
                  <a:lnTo>
                    <a:pt x="0" y="0"/>
                  </a:lnTo>
                  <a:close/>
                </a:path>
              </a:pathLst>
            </a:custGeom>
            <a:solidFill>
              <a:srgbClr val="FFDC58"/>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36" name="Freeform 255"/>
            <p:cNvSpPr/>
            <p:nvPr/>
          </p:nvSpPr>
          <p:spPr bwMode="auto">
            <a:xfrm>
              <a:off x="3276600" y="3484563"/>
              <a:ext cx="266700" cy="133350"/>
            </a:xfrm>
            <a:custGeom>
              <a:avLst/>
              <a:gdLst/>
              <a:ahLst/>
              <a:cxnLst>
                <a:cxn ang="0">
                  <a:pos x="20" y="0"/>
                </a:cxn>
                <a:cxn ang="0">
                  <a:pos x="0" y="84"/>
                </a:cxn>
                <a:cxn ang="0">
                  <a:pos x="168" y="76"/>
                </a:cxn>
                <a:cxn ang="0">
                  <a:pos x="20" y="0"/>
                </a:cxn>
              </a:cxnLst>
              <a:rect l="0" t="0" r="r" b="b"/>
              <a:pathLst>
                <a:path w="168" h="84">
                  <a:moveTo>
                    <a:pt x="20" y="0"/>
                  </a:moveTo>
                  <a:lnTo>
                    <a:pt x="0" y="84"/>
                  </a:lnTo>
                  <a:lnTo>
                    <a:pt x="168" y="76"/>
                  </a:lnTo>
                  <a:lnTo>
                    <a:pt x="20" y="0"/>
                  </a:lnTo>
                  <a:close/>
                </a:path>
              </a:pathLst>
            </a:custGeom>
            <a:solidFill>
              <a:srgbClr val="FF7447"/>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37" name="Freeform 256"/>
            <p:cNvSpPr/>
            <p:nvPr/>
          </p:nvSpPr>
          <p:spPr bwMode="auto">
            <a:xfrm>
              <a:off x="2670175" y="3246438"/>
              <a:ext cx="114300" cy="158750"/>
            </a:xfrm>
            <a:custGeom>
              <a:avLst/>
              <a:gdLst/>
              <a:ahLst/>
              <a:cxnLst>
                <a:cxn ang="0">
                  <a:pos x="48" y="16"/>
                </a:cxn>
                <a:cxn ang="0">
                  <a:pos x="0" y="96"/>
                </a:cxn>
                <a:cxn ang="0">
                  <a:pos x="12" y="100"/>
                </a:cxn>
                <a:cxn ang="0">
                  <a:pos x="72" y="0"/>
                </a:cxn>
                <a:cxn ang="0">
                  <a:pos x="48" y="16"/>
                </a:cxn>
              </a:cxnLst>
              <a:rect l="0" t="0" r="r" b="b"/>
              <a:pathLst>
                <a:path w="72" h="100">
                  <a:moveTo>
                    <a:pt x="48" y="16"/>
                  </a:moveTo>
                  <a:lnTo>
                    <a:pt x="0" y="96"/>
                  </a:lnTo>
                  <a:lnTo>
                    <a:pt x="12" y="100"/>
                  </a:lnTo>
                  <a:lnTo>
                    <a:pt x="72" y="0"/>
                  </a:lnTo>
                  <a:lnTo>
                    <a:pt x="48" y="16"/>
                  </a:lnTo>
                  <a:close/>
                </a:path>
              </a:pathLst>
            </a:custGeom>
            <a:solidFill>
              <a:srgbClr val="83B6B1"/>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38" name="Freeform 257"/>
            <p:cNvSpPr/>
            <p:nvPr/>
          </p:nvSpPr>
          <p:spPr bwMode="auto">
            <a:xfrm>
              <a:off x="2603500" y="3319463"/>
              <a:ext cx="60325" cy="69850"/>
            </a:xfrm>
            <a:custGeom>
              <a:avLst/>
              <a:gdLst/>
              <a:ahLst/>
              <a:cxnLst>
                <a:cxn ang="0">
                  <a:pos x="38" y="0"/>
                </a:cxn>
                <a:cxn ang="0">
                  <a:pos x="14" y="14"/>
                </a:cxn>
                <a:cxn ang="0">
                  <a:pos x="0" y="40"/>
                </a:cxn>
                <a:cxn ang="0">
                  <a:pos x="14" y="44"/>
                </a:cxn>
                <a:cxn ang="0">
                  <a:pos x="38" y="0"/>
                </a:cxn>
              </a:cxnLst>
              <a:rect l="0" t="0" r="r" b="b"/>
              <a:pathLst>
                <a:path w="38" h="44">
                  <a:moveTo>
                    <a:pt x="38" y="0"/>
                  </a:moveTo>
                  <a:lnTo>
                    <a:pt x="14" y="14"/>
                  </a:lnTo>
                  <a:lnTo>
                    <a:pt x="0" y="40"/>
                  </a:lnTo>
                  <a:lnTo>
                    <a:pt x="14" y="44"/>
                  </a:lnTo>
                  <a:lnTo>
                    <a:pt x="38" y="0"/>
                  </a:lnTo>
                  <a:close/>
                </a:path>
              </a:pathLst>
            </a:custGeom>
            <a:solidFill>
              <a:srgbClr val="83495B"/>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39" name="Freeform 258"/>
            <p:cNvSpPr/>
            <p:nvPr/>
          </p:nvSpPr>
          <p:spPr bwMode="auto">
            <a:xfrm>
              <a:off x="2571750" y="3341688"/>
              <a:ext cx="53975" cy="41275"/>
            </a:xfrm>
            <a:custGeom>
              <a:avLst/>
              <a:gdLst/>
              <a:ahLst/>
              <a:cxnLst>
                <a:cxn ang="0">
                  <a:pos x="0" y="20"/>
                </a:cxn>
                <a:cxn ang="0">
                  <a:pos x="20" y="26"/>
                </a:cxn>
                <a:cxn ang="0">
                  <a:pos x="34" y="0"/>
                </a:cxn>
                <a:cxn ang="0">
                  <a:pos x="0" y="20"/>
                </a:cxn>
              </a:cxnLst>
              <a:rect l="0" t="0" r="r" b="b"/>
              <a:pathLst>
                <a:path w="34" h="26">
                  <a:moveTo>
                    <a:pt x="0" y="20"/>
                  </a:moveTo>
                  <a:lnTo>
                    <a:pt x="20" y="26"/>
                  </a:lnTo>
                  <a:lnTo>
                    <a:pt x="34" y="0"/>
                  </a:lnTo>
                  <a:lnTo>
                    <a:pt x="0" y="20"/>
                  </a:lnTo>
                  <a:close/>
                </a:path>
              </a:pathLst>
            </a:custGeom>
            <a:solidFill>
              <a:srgbClr val="83B6B1"/>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40" name="Freeform 259"/>
            <p:cNvSpPr/>
            <p:nvPr/>
          </p:nvSpPr>
          <p:spPr bwMode="auto">
            <a:xfrm>
              <a:off x="2625725" y="3297238"/>
              <a:ext cx="76200" cy="95250"/>
            </a:xfrm>
            <a:custGeom>
              <a:avLst/>
              <a:gdLst/>
              <a:ahLst/>
              <a:cxnLst>
                <a:cxn ang="0">
                  <a:pos x="24" y="14"/>
                </a:cxn>
                <a:cxn ang="0">
                  <a:pos x="0" y="58"/>
                </a:cxn>
                <a:cxn ang="0">
                  <a:pos x="16" y="60"/>
                </a:cxn>
                <a:cxn ang="0">
                  <a:pos x="48" y="0"/>
                </a:cxn>
                <a:cxn ang="0">
                  <a:pos x="24" y="14"/>
                </a:cxn>
              </a:cxnLst>
              <a:rect l="0" t="0" r="r" b="b"/>
              <a:pathLst>
                <a:path w="48" h="60">
                  <a:moveTo>
                    <a:pt x="24" y="14"/>
                  </a:moveTo>
                  <a:lnTo>
                    <a:pt x="0" y="58"/>
                  </a:lnTo>
                  <a:lnTo>
                    <a:pt x="16" y="60"/>
                  </a:lnTo>
                  <a:lnTo>
                    <a:pt x="48" y="0"/>
                  </a:lnTo>
                  <a:lnTo>
                    <a:pt x="24" y="14"/>
                  </a:lnTo>
                  <a:close/>
                </a:path>
              </a:pathLst>
            </a:custGeom>
            <a:solidFill>
              <a:srgbClr val="83B6B1"/>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41" name="Freeform 260"/>
            <p:cNvSpPr/>
            <p:nvPr/>
          </p:nvSpPr>
          <p:spPr bwMode="auto">
            <a:xfrm>
              <a:off x="2651125" y="3271838"/>
              <a:ext cx="95250" cy="127000"/>
            </a:xfrm>
            <a:custGeom>
              <a:avLst/>
              <a:gdLst/>
              <a:ahLst/>
              <a:cxnLst>
                <a:cxn ang="0">
                  <a:pos x="32" y="16"/>
                </a:cxn>
                <a:cxn ang="0">
                  <a:pos x="0" y="76"/>
                </a:cxn>
                <a:cxn ang="0">
                  <a:pos x="12" y="80"/>
                </a:cxn>
                <a:cxn ang="0">
                  <a:pos x="60" y="0"/>
                </a:cxn>
                <a:cxn ang="0">
                  <a:pos x="32" y="16"/>
                </a:cxn>
              </a:cxnLst>
              <a:rect l="0" t="0" r="r" b="b"/>
              <a:pathLst>
                <a:path w="60" h="80">
                  <a:moveTo>
                    <a:pt x="32" y="16"/>
                  </a:moveTo>
                  <a:lnTo>
                    <a:pt x="0" y="76"/>
                  </a:lnTo>
                  <a:lnTo>
                    <a:pt x="12" y="80"/>
                  </a:lnTo>
                  <a:lnTo>
                    <a:pt x="60" y="0"/>
                  </a:lnTo>
                  <a:lnTo>
                    <a:pt x="32" y="16"/>
                  </a:lnTo>
                  <a:close/>
                </a:path>
              </a:pathLst>
            </a:custGeom>
            <a:solidFill>
              <a:srgbClr val="83495B"/>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42" name="Freeform 261"/>
            <p:cNvSpPr/>
            <p:nvPr/>
          </p:nvSpPr>
          <p:spPr bwMode="auto">
            <a:xfrm>
              <a:off x="2689225" y="3227388"/>
              <a:ext cx="127000" cy="184150"/>
            </a:xfrm>
            <a:custGeom>
              <a:avLst/>
              <a:gdLst/>
              <a:ahLst/>
              <a:cxnLst>
                <a:cxn ang="0">
                  <a:pos x="80" y="0"/>
                </a:cxn>
                <a:cxn ang="0">
                  <a:pos x="60" y="12"/>
                </a:cxn>
                <a:cxn ang="0">
                  <a:pos x="0" y="112"/>
                </a:cxn>
                <a:cxn ang="0">
                  <a:pos x="16" y="116"/>
                </a:cxn>
                <a:cxn ang="0">
                  <a:pos x="80" y="0"/>
                </a:cxn>
                <a:cxn ang="0">
                  <a:pos x="80" y="0"/>
                </a:cxn>
              </a:cxnLst>
              <a:rect l="0" t="0" r="r" b="b"/>
              <a:pathLst>
                <a:path w="80" h="116">
                  <a:moveTo>
                    <a:pt x="80" y="0"/>
                  </a:moveTo>
                  <a:lnTo>
                    <a:pt x="60" y="12"/>
                  </a:lnTo>
                  <a:lnTo>
                    <a:pt x="0" y="112"/>
                  </a:lnTo>
                  <a:lnTo>
                    <a:pt x="16" y="116"/>
                  </a:lnTo>
                  <a:lnTo>
                    <a:pt x="80" y="0"/>
                  </a:lnTo>
                  <a:lnTo>
                    <a:pt x="80" y="0"/>
                  </a:lnTo>
                  <a:close/>
                </a:path>
              </a:pathLst>
            </a:custGeom>
            <a:solidFill>
              <a:srgbClr val="83495B"/>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43" name="Freeform 262"/>
            <p:cNvSpPr/>
            <p:nvPr/>
          </p:nvSpPr>
          <p:spPr bwMode="auto">
            <a:xfrm>
              <a:off x="2714625" y="3227388"/>
              <a:ext cx="123825" cy="187325"/>
            </a:xfrm>
            <a:custGeom>
              <a:avLst/>
              <a:gdLst/>
              <a:ahLst/>
              <a:cxnLst>
                <a:cxn ang="0">
                  <a:pos x="64" y="0"/>
                </a:cxn>
                <a:cxn ang="0">
                  <a:pos x="0" y="116"/>
                </a:cxn>
                <a:cxn ang="0">
                  <a:pos x="14" y="118"/>
                </a:cxn>
                <a:cxn ang="0">
                  <a:pos x="78" y="8"/>
                </a:cxn>
                <a:cxn ang="0">
                  <a:pos x="64" y="0"/>
                </a:cxn>
              </a:cxnLst>
              <a:rect l="0" t="0" r="r" b="b"/>
              <a:pathLst>
                <a:path w="78" h="118">
                  <a:moveTo>
                    <a:pt x="64" y="0"/>
                  </a:moveTo>
                  <a:lnTo>
                    <a:pt x="0" y="116"/>
                  </a:lnTo>
                  <a:lnTo>
                    <a:pt x="14" y="118"/>
                  </a:lnTo>
                  <a:lnTo>
                    <a:pt x="78" y="8"/>
                  </a:lnTo>
                  <a:lnTo>
                    <a:pt x="64" y="0"/>
                  </a:lnTo>
                  <a:close/>
                </a:path>
              </a:pathLst>
            </a:custGeom>
            <a:solidFill>
              <a:srgbClr val="83B6B1"/>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44" name="Freeform 263"/>
            <p:cNvSpPr/>
            <p:nvPr/>
          </p:nvSpPr>
          <p:spPr bwMode="auto">
            <a:xfrm>
              <a:off x="2736850" y="3240088"/>
              <a:ext cx="114300" cy="180975"/>
            </a:xfrm>
            <a:custGeom>
              <a:avLst/>
              <a:gdLst/>
              <a:ahLst/>
              <a:cxnLst>
                <a:cxn ang="0">
                  <a:pos x="72" y="4"/>
                </a:cxn>
                <a:cxn ang="0">
                  <a:pos x="64" y="0"/>
                </a:cxn>
                <a:cxn ang="0">
                  <a:pos x="0" y="110"/>
                </a:cxn>
                <a:cxn ang="0">
                  <a:pos x="16" y="114"/>
                </a:cxn>
                <a:cxn ang="0">
                  <a:pos x="72" y="4"/>
                </a:cxn>
              </a:cxnLst>
              <a:rect l="0" t="0" r="r" b="b"/>
              <a:pathLst>
                <a:path w="72" h="114">
                  <a:moveTo>
                    <a:pt x="72" y="4"/>
                  </a:moveTo>
                  <a:lnTo>
                    <a:pt x="64" y="0"/>
                  </a:lnTo>
                  <a:lnTo>
                    <a:pt x="0" y="110"/>
                  </a:lnTo>
                  <a:lnTo>
                    <a:pt x="16" y="114"/>
                  </a:lnTo>
                  <a:lnTo>
                    <a:pt x="72" y="4"/>
                  </a:lnTo>
                  <a:close/>
                </a:path>
              </a:pathLst>
            </a:custGeom>
            <a:solidFill>
              <a:srgbClr val="83495B"/>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45" name="Freeform 264"/>
            <p:cNvSpPr/>
            <p:nvPr/>
          </p:nvSpPr>
          <p:spPr bwMode="auto">
            <a:xfrm>
              <a:off x="2968625" y="3344863"/>
              <a:ext cx="92075" cy="136525"/>
            </a:xfrm>
            <a:custGeom>
              <a:avLst/>
              <a:gdLst/>
              <a:ahLst/>
              <a:cxnLst>
                <a:cxn ang="0">
                  <a:pos x="44" y="0"/>
                </a:cxn>
                <a:cxn ang="0">
                  <a:pos x="0" y="80"/>
                </a:cxn>
                <a:cxn ang="0">
                  <a:pos x="16" y="86"/>
                </a:cxn>
                <a:cxn ang="0">
                  <a:pos x="58" y="6"/>
                </a:cxn>
                <a:cxn ang="0">
                  <a:pos x="44" y="0"/>
                </a:cxn>
              </a:cxnLst>
              <a:rect l="0" t="0" r="r" b="b"/>
              <a:pathLst>
                <a:path w="58" h="86">
                  <a:moveTo>
                    <a:pt x="44" y="0"/>
                  </a:moveTo>
                  <a:lnTo>
                    <a:pt x="0" y="80"/>
                  </a:lnTo>
                  <a:lnTo>
                    <a:pt x="16" y="86"/>
                  </a:lnTo>
                  <a:lnTo>
                    <a:pt x="58" y="6"/>
                  </a:lnTo>
                  <a:lnTo>
                    <a:pt x="44" y="0"/>
                  </a:lnTo>
                  <a:close/>
                </a:path>
              </a:pathLst>
            </a:custGeom>
            <a:solidFill>
              <a:srgbClr val="83495B"/>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46" name="Freeform 265"/>
            <p:cNvSpPr/>
            <p:nvPr/>
          </p:nvSpPr>
          <p:spPr bwMode="auto">
            <a:xfrm>
              <a:off x="2762250" y="3246438"/>
              <a:ext cx="107950" cy="180975"/>
            </a:xfrm>
            <a:custGeom>
              <a:avLst/>
              <a:gdLst/>
              <a:ahLst/>
              <a:cxnLst>
                <a:cxn ang="0">
                  <a:pos x="56" y="0"/>
                </a:cxn>
                <a:cxn ang="0">
                  <a:pos x="0" y="110"/>
                </a:cxn>
                <a:cxn ang="0">
                  <a:pos x="12" y="114"/>
                </a:cxn>
                <a:cxn ang="0">
                  <a:pos x="68" y="6"/>
                </a:cxn>
                <a:cxn ang="0">
                  <a:pos x="56" y="0"/>
                </a:cxn>
              </a:cxnLst>
              <a:rect l="0" t="0" r="r" b="b"/>
              <a:pathLst>
                <a:path w="68" h="114">
                  <a:moveTo>
                    <a:pt x="56" y="0"/>
                  </a:moveTo>
                  <a:lnTo>
                    <a:pt x="0" y="110"/>
                  </a:lnTo>
                  <a:lnTo>
                    <a:pt x="12" y="114"/>
                  </a:lnTo>
                  <a:lnTo>
                    <a:pt x="68" y="6"/>
                  </a:lnTo>
                  <a:lnTo>
                    <a:pt x="56" y="0"/>
                  </a:lnTo>
                  <a:close/>
                </a:path>
              </a:pathLst>
            </a:custGeom>
            <a:solidFill>
              <a:srgbClr val="83B6B1"/>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47" name="Freeform 266"/>
            <p:cNvSpPr/>
            <p:nvPr/>
          </p:nvSpPr>
          <p:spPr bwMode="auto">
            <a:xfrm>
              <a:off x="2781300" y="3255963"/>
              <a:ext cx="107950" cy="177800"/>
            </a:xfrm>
            <a:custGeom>
              <a:avLst/>
              <a:gdLst/>
              <a:ahLst/>
              <a:cxnLst>
                <a:cxn ang="0">
                  <a:pos x="68" y="6"/>
                </a:cxn>
                <a:cxn ang="0">
                  <a:pos x="56" y="0"/>
                </a:cxn>
                <a:cxn ang="0">
                  <a:pos x="0" y="108"/>
                </a:cxn>
                <a:cxn ang="0">
                  <a:pos x="14" y="112"/>
                </a:cxn>
                <a:cxn ang="0">
                  <a:pos x="68" y="6"/>
                </a:cxn>
              </a:cxnLst>
              <a:rect l="0" t="0" r="r" b="b"/>
              <a:pathLst>
                <a:path w="68" h="112">
                  <a:moveTo>
                    <a:pt x="68" y="6"/>
                  </a:moveTo>
                  <a:lnTo>
                    <a:pt x="56" y="0"/>
                  </a:lnTo>
                  <a:lnTo>
                    <a:pt x="0" y="108"/>
                  </a:lnTo>
                  <a:lnTo>
                    <a:pt x="14" y="112"/>
                  </a:lnTo>
                  <a:lnTo>
                    <a:pt x="68" y="6"/>
                  </a:lnTo>
                  <a:close/>
                </a:path>
              </a:pathLst>
            </a:custGeom>
            <a:solidFill>
              <a:srgbClr val="83495B"/>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48" name="Freeform 267"/>
            <p:cNvSpPr/>
            <p:nvPr/>
          </p:nvSpPr>
          <p:spPr bwMode="auto">
            <a:xfrm>
              <a:off x="2803525" y="3265488"/>
              <a:ext cx="101600" cy="171450"/>
            </a:xfrm>
            <a:custGeom>
              <a:avLst/>
              <a:gdLst/>
              <a:ahLst/>
              <a:cxnLst>
                <a:cxn ang="0">
                  <a:pos x="54" y="0"/>
                </a:cxn>
                <a:cxn ang="0">
                  <a:pos x="0" y="106"/>
                </a:cxn>
                <a:cxn ang="0">
                  <a:pos x="12" y="108"/>
                </a:cxn>
                <a:cxn ang="0">
                  <a:pos x="64" y="6"/>
                </a:cxn>
                <a:cxn ang="0">
                  <a:pos x="54" y="0"/>
                </a:cxn>
              </a:cxnLst>
              <a:rect l="0" t="0" r="r" b="b"/>
              <a:pathLst>
                <a:path w="64" h="108">
                  <a:moveTo>
                    <a:pt x="54" y="0"/>
                  </a:moveTo>
                  <a:lnTo>
                    <a:pt x="0" y="106"/>
                  </a:lnTo>
                  <a:lnTo>
                    <a:pt x="12" y="108"/>
                  </a:lnTo>
                  <a:lnTo>
                    <a:pt x="64" y="6"/>
                  </a:lnTo>
                  <a:lnTo>
                    <a:pt x="54" y="0"/>
                  </a:lnTo>
                  <a:close/>
                </a:path>
              </a:pathLst>
            </a:custGeom>
            <a:solidFill>
              <a:srgbClr val="83B6B1"/>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49" name="Freeform 268"/>
            <p:cNvSpPr/>
            <p:nvPr/>
          </p:nvSpPr>
          <p:spPr bwMode="auto">
            <a:xfrm>
              <a:off x="2822575" y="3275013"/>
              <a:ext cx="104775" cy="168275"/>
            </a:xfrm>
            <a:custGeom>
              <a:avLst/>
              <a:gdLst/>
              <a:ahLst/>
              <a:cxnLst>
                <a:cxn ang="0">
                  <a:pos x="52" y="0"/>
                </a:cxn>
                <a:cxn ang="0">
                  <a:pos x="0" y="102"/>
                </a:cxn>
                <a:cxn ang="0">
                  <a:pos x="12" y="106"/>
                </a:cxn>
                <a:cxn ang="0">
                  <a:pos x="66" y="6"/>
                </a:cxn>
                <a:cxn ang="0">
                  <a:pos x="52" y="0"/>
                </a:cxn>
              </a:cxnLst>
              <a:rect l="0" t="0" r="r" b="b"/>
              <a:pathLst>
                <a:path w="66" h="106">
                  <a:moveTo>
                    <a:pt x="52" y="0"/>
                  </a:moveTo>
                  <a:lnTo>
                    <a:pt x="0" y="102"/>
                  </a:lnTo>
                  <a:lnTo>
                    <a:pt x="12" y="106"/>
                  </a:lnTo>
                  <a:lnTo>
                    <a:pt x="66" y="6"/>
                  </a:lnTo>
                  <a:lnTo>
                    <a:pt x="52" y="0"/>
                  </a:lnTo>
                  <a:close/>
                </a:path>
              </a:pathLst>
            </a:custGeom>
            <a:solidFill>
              <a:srgbClr val="83495B"/>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50" name="Freeform 269"/>
            <p:cNvSpPr/>
            <p:nvPr/>
          </p:nvSpPr>
          <p:spPr bwMode="auto">
            <a:xfrm>
              <a:off x="2841625" y="3284538"/>
              <a:ext cx="104775" cy="165100"/>
            </a:xfrm>
            <a:custGeom>
              <a:avLst/>
              <a:gdLst/>
              <a:ahLst/>
              <a:cxnLst>
                <a:cxn ang="0">
                  <a:pos x="54" y="0"/>
                </a:cxn>
                <a:cxn ang="0">
                  <a:pos x="0" y="100"/>
                </a:cxn>
                <a:cxn ang="0">
                  <a:pos x="16" y="104"/>
                </a:cxn>
                <a:cxn ang="0">
                  <a:pos x="66" y="6"/>
                </a:cxn>
                <a:cxn ang="0">
                  <a:pos x="54" y="0"/>
                </a:cxn>
              </a:cxnLst>
              <a:rect l="0" t="0" r="r" b="b"/>
              <a:pathLst>
                <a:path w="66" h="104">
                  <a:moveTo>
                    <a:pt x="54" y="0"/>
                  </a:moveTo>
                  <a:lnTo>
                    <a:pt x="0" y="100"/>
                  </a:lnTo>
                  <a:lnTo>
                    <a:pt x="16" y="104"/>
                  </a:lnTo>
                  <a:lnTo>
                    <a:pt x="66" y="6"/>
                  </a:lnTo>
                  <a:lnTo>
                    <a:pt x="54" y="0"/>
                  </a:lnTo>
                  <a:close/>
                </a:path>
              </a:pathLst>
            </a:custGeom>
            <a:solidFill>
              <a:srgbClr val="83B6B1"/>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51" name="Freeform 270"/>
            <p:cNvSpPr/>
            <p:nvPr/>
          </p:nvSpPr>
          <p:spPr bwMode="auto">
            <a:xfrm>
              <a:off x="2867025" y="3294063"/>
              <a:ext cx="101600" cy="158750"/>
            </a:xfrm>
            <a:custGeom>
              <a:avLst/>
              <a:gdLst/>
              <a:ahLst/>
              <a:cxnLst>
                <a:cxn ang="0">
                  <a:pos x="50" y="0"/>
                </a:cxn>
                <a:cxn ang="0">
                  <a:pos x="0" y="98"/>
                </a:cxn>
                <a:cxn ang="0">
                  <a:pos x="16" y="100"/>
                </a:cxn>
                <a:cxn ang="0">
                  <a:pos x="64" y="8"/>
                </a:cxn>
                <a:cxn ang="0">
                  <a:pos x="50" y="0"/>
                </a:cxn>
              </a:cxnLst>
              <a:rect l="0" t="0" r="r" b="b"/>
              <a:pathLst>
                <a:path w="64" h="100">
                  <a:moveTo>
                    <a:pt x="50" y="0"/>
                  </a:moveTo>
                  <a:lnTo>
                    <a:pt x="0" y="98"/>
                  </a:lnTo>
                  <a:lnTo>
                    <a:pt x="16" y="100"/>
                  </a:lnTo>
                  <a:lnTo>
                    <a:pt x="64" y="8"/>
                  </a:lnTo>
                  <a:lnTo>
                    <a:pt x="50" y="0"/>
                  </a:lnTo>
                  <a:close/>
                </a:path>
              </a:pathLst>
            </a:custGeom>
            <a:solidFill>
              <a:srgbClr val="83495B"/>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52" name="Freeform 271"/>
            <p:cNvSpPr/>
            <p:nvPr/>
          </p:nvSpPr>
          <p:spPr bwMode="auto">
            <a:xfrm>
              <a:off x="2892425" y="3306763"/>
              <a:ext cx="98425" cy="155575"/>
            </a:xfrm>
            <a:custGeom>
              <a:avLst/>
              <a:gdLst/>
              <a:ahLst/>
              <a:cxnLst>
                <a:cxn ang="0">
                  <a:pos x="48" y="0"/>
                </a:cxn>
                <a:cxn ang="0">
                  <a:pos x="0" y="92"/>
                </a:cxn>
                <a:cxn ang="0">
                  <a:pos x="18" y="98"/>
                </a:cxn>
                <a:cxn ang="0">
                  <a:pos x="62" y="8"/>
                </a:cxn>
                <a:cxn ang="0">
                  <a:pos x="48" y="0"/>
                </a:cxn>
              </a:cxnLst>
              <a:rect l="0" t="0" r="r" b="b"/>
              <a:pathLst>
                <a:path w="62" h="98">
                  <a:moveTo>
                    <a:pt x="48" y="0"/>
                  </a:moveTo>
                  <a:lnTo>
                    <a:pt x="0" y="92"/>
                  </a:lnTo>
                  <a:lnTo>
                    <a:pt x="18" y="98"/>
                  </a:lnTo>
                  <a:lnTo>
                    <a:pt x="62" y="8"/>
                  </a:lnTo>
                  <a:lnTo>
                    <a:pt x="48" y="0"/>
                  </a:lnTo>
                  <a:close/>
                </a:path>
              </a:pathLst>
            </a:custGeom>
            <a:solidFill>
              <a:srgbClr val="83B6B1"/>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53" name="Freeform 272"/>
            <p:cNvSpPr/>
            <p:nvPr/>
          </p:nvSpPr>
          <p:spPr bwMode="auto">
            <a:xfrm>
              <a:off x="2921000" y="3319463"/>
              <a:ext cx="95250" cy="149225"/>
            </a:xfrm>
            <a:custGeom>
              <a:avLst/>
              <a:gdLst/>
              <a:ahLst/>
              <a:cxnLst>
                <a:cxn ang="0">
                  <a:pos x="44" y="0"/>
                </a:cxn>
                <a:cxn ang="0">
                  <a:pos x="0" y="90"/>
                </a:cxn>
                <a:cxn ang="0">
                  <a:pos x="14" y="94"/>
                </a:cxn>
                <a:cxn ang="0">
                  <a:pos x="60" y="8"/>
                </a:cxn>
                <a:cxn ang="0">
                  <a:pos x="44" y="0"/>
                </a:cxn>
              </a:cxnLst>
              <a:rect l="0" t="0" r="r" b="b"/>
              <a:pathLst>
                <a:path w="60" h="94">
                  <a:moveTo>
                    <a:pt x="44" y="0"/>
                  </a:moveTo>
                  <a:lnTo>
                    <a:pt x="0" y="90"/>
                  </a:lnTo>
                  <a:lnTo>
                    <a:pt x="14" y="94"/>
                  </a:lnTo>
                  <a:lnTo>
                    <a:pt x="60" y="8"/>
                  </a:lnTo>
                  <a:lnTo>
                    <a:pt x="44" y="0"/>
                  </a:lnTo>
                  <a:close/>
                </a:path>
              </a:pathLst>
            </a:custGeom>
            <a:solidFill>
              <a:srgbClr val="83495B"/>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54" name="Freeform 273"/>
            <p:cNvSpPr/>
            <p:nvPr/>
          </p:nvSpPr>
          <p:spPr bwMode="auto">
            <a:xfrm>
              <a:off x="2943225" y="3332163"/>
              <a:ext cx="95250" cy="139700"/>
            </a:xfrm>
            <a:custGeom>
              <a:avLst/>
              <a:gdLst/>
              <a:ahLst/>
              <a:cxnLst>
                <a:cxn ang="0">
                  <a:pos x="46" y="0"/>
                </a:cxn>
                <a:cxn ang="0">
                  <a:pos x="0" y="86"/>
                </a:cxn>
                <a:cxn ang="0">
                  <a:pos x="16" y="88"/>
                </a:cxn>
                <a:cxn ang="0">
                  <a:pos x="60" y="8"/>
                </a:cxn>
                <a:cxn ang="0">
                  <a:pos x="46" y="0"/>
                </a:cxn>
              </a:cxnLst>
              <a:rect l="0" t="0" r="r" b="b"/>
              <a:pathLst>
                <a:path w="60" h="88">
                  <a:moveTo>
                    <a:pt x="46" y="0"/>
                  </a:moveTo>
                  <a:lnTo>
                    <a:pt x="0" y="86"/>
                  </a:lnTo>
                  <a:lnTo>
                    <a:pt x="16" y="88"/>
                  </a:lnTo>
                  <a:lnTo>
                    <a:pt x="60" y="8"/>
                  </a:lnTo>
                  <a:lnTo>
                    <a:pt x="46" y="0"/>
                  </a:lnTo>
                  <a:close/>
                </a:path>
              </a:pathLst>
            </a:custGeom>
            <a:solidFill>
              <a:srgbClr val="83B6B1"/>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55" name="Freeform 274"/>
            <p:cNvSpPr/>
            <p:nvPr/>
          </p:nvSpPr>
          <p:spPr bwMode="auto">
            <a:xfrm>
              <a:off x="2994025" y="3354388"/>
              <a:ext cx="95250" cy="133350"/>
            </a:xfrm>
            <a:custGeom>
              <a:avLst/>
              <a:gdLst/>
              <a:ahLst/>
              <a:cxnLst>
                <a:cxn ang="0">
                  <a:pos x="42" y="0"/>
                </a:cxn>
                <a:cxn ang="0">
                  <a:pos x="0" y="80"/>
                </a:cxn>
                <a:cxn ang="0">
                  <a:pos x="16" y="84"/>
                </a:cxn>
                <a:cxn ang="0">
                  <a:pos x="60" y="10"/>
                </a:cxn>
                <a:cxn ang="0">
                  <a:pos x="42" y="0"/>
                </a:cxn>
              </a:cxnLst>
              <a:rect l="0" t="0" r="r" b="b"/>
              <a:pathLst>
                <a:path w="60" h="84">
                  <a:moveTo>
                    <a:pt x="42" y="0"/>
                  </a:moveTo>
                  <a:lnTo>
                    <a:pt x="0" y="80"/>
                  </a:lnTo>
                  <a:lnTo>
                    <a:pt x="16" y="84"/>
                  </a:lnTo>
                  <a:lnTo>
                    <a:pt x="60" y="10"/>
                  </a:lnTo>
                  <a:lnTo>
                    <a:pt x="42" y="0"/>
                  </a:lnTo>
                  <a:close/>
                </a:path>
              </a:pathLst>
            </a:custGeom>
            <a:solidFill>
              <a:srgbClr val="83B6B1"/>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56" name="Freeform 275"/>
            <p:cNvSpPr/>
            <p:nvPr/>
          </p:nvSpPr>
          <p:spPr bwMode="auto">
            <a:xfrm>
              <a:off x="3019425" y="3370263"/>
              <a:ext cx="88900" cy="120650"/>
            </a:xfrm>
            <a:custGeom>
              <a:avLst/>
              <a:gdLst/>
              <a:ahLst/>
              <a:cxnLst>
                <a:cxn ang="0">
                  <a:pos x="44" y="0"/>
                </a:cxn>
                <a:cxn ang="0">
                  <a:pos x="0" y="74"/>
                </a:cxn>
                <a:cxn ang="0">
                  <a:pos x="16" y="76"/>
                </a:cxn>
                <a:cxn ang="0">
                  <a:pos x="56" y="6"/>
                </a:cxn>
                <a:cxn ang="0">
                  <a:pos x="44" y="0"/>
                </a:cxn>
              </a:cxnLst>
              <a:rect l="0" t="0" r="r" b="b"/>
              <a:pathLst>
                <a:path w="56" h="76">
                  <a:moveTo>
                    <a:pt x="44" y="0"/>
                  </a:moveTo>
                  <a:lnTo>
                    <a:pt x="0" y="74"/>
                  </a:lnTo>
                  <a:lnTo>
                    <a:pt x="16" y="76"/>
                  </a:lnTo>
                  <a:lnTo>
                    <a:pt x="56" y="6"/>
                  </a:lnTo>
                  <a:lnTo>
                    <a:pt x="44" y="0"/>
                  </a:lnTo>
                  <a:close/>
                </a:path>
              </a:pathLst>
            </a:custGeom>
            <a:solidFill>
              <a:srgbClr val="83495B"/>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57" name="Freeform 276"/>
            <p:cNvSpPr/>
            <p:nvPr/>
          </p:nvSpPr>
          <p:spPr bwMode="auto">
            <a:xfrm>
              <a:off x="2238375" y="2982913"/>
              <a:ext cx="577850" cy="390525"/>
            </a:xfrm>
            <a:custGeom>
              <a:avLst/>
              <a:gdLst/>
              <a:ahLst/>
              <a:cxnLst>
                <a:cxn ang="0">
                  <a:pos x="68" y="0"/>
                </a:cxn>
                <a:cxn ang="0">
                  <a:pos x="0" y="194"/>
                </a:cxn>
                <a:cxn ang="0">
                  <a:pos x="210" y="246"/>
                </a:cxn>
                <a:cxn ang="0">
                  <a:pos x="364" y="154"/>
                </a:cxn>
                <a:cxn ang="0">
                  <a:pos x="68" y="0"/>
                </a:cxn>
              </a:cxnLst>
              <a:rect l="0" t="0" r="r" b="b"/>
              <a:pathLst>
                <a:path w="364" h="246">
                  <a:moveTo>
                    <a:pt x="68" y="0"/>
                  </a:moveTo>
                  <a:lnTo>
                    <a:pt x="0" y="194"/>
                  </a:lnTo>
                  <a:lnTo>
                    <a:pt x="210" y="246"/>
                  </a:lnTo>
                  <a:lnTo>
                    <a:pt x="364" y="154"/>
                  </a:lnTo>
                  <a:lnTo>
                    <a:pt x="68" y="0"/>
                  </a:lnTo>
                  <a:close/>
                </a:path>
              </a:pathLst>
            </a:custGeom>
            <a:solidFill>
              <a:srgbClr val="9256B1"/>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58" name="Freeform 277"/>
            <p:cNvSpPr/>
            <p:nvPr/>
          </p:nvSpPr>
          <p:spPr bwMode="auto">
            <a:xfrm>
              <a:off x="1854200" y="2874963"/>
              <a:ext cx="492125" cy="415925"/>
            </a:xfrm>
            <a:custGeom>
              <a:avLst/>
              <a:gdLst/>
              <a:ahLst/>
              <a:cxnLst>
                <a:cxn ang="0">
                  <a:pos x="176" y="0"/>
                </a:cxn>
                <a:cxn ang="0">
                  <a:pos x="0" y="202"/>
                </a:cxn>
                <a:cxn ang="0">
                  <a:pos x="242" y="262"/>
                </a:cxn>
                <a:cxn ang="0">
                  <a:pos x="310" y="68"/>
                </a:cxn>
                <a:cxn ang="0">
                  <a:pos x="176" y="0"/>
                </a:cxn>
              </a:cxnLst>
              <a:rect l="0" t="0" r="r" b="b"/>
              <a:pathLst>
                <a:path w="310" h="262">
                  <a:moveTo>
                    <a:pt x="176" y="0"/>
                  </a:moveTo>
                  <a:lnTo>
                    <a:pt x="0" y="202"/>
                  </a:lnTo>
                  <a:lnTo>
                    <a:pt x="242" y="262"/>
                  </a:lnTo>
                  <a:lnTo>
                    <a:pt x="310" y="68"/>
                  </a:lnTo>
                  <a:lnTo>
                    <a:pt x="176" y="0"/>
                  </a:lnTo>
                  <a:close/>
                </a:path>
              </a:pathLst>
            </a:custGeom>
            <a:solidFill>
              <a:srgbClr val="A774B1"/>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59" name="Freeform 281"/>
            <p:cNvSpPr/>
            <p:nvPr/>
          </p:nvSpPr>
          <p:spPr bwMode="auto">
            <a:xfrm>
              <a:off x="1857375" y="2881313"/>
              <a:ext cx="377825" cy="352425"/>
            </a:xfrm>
            <a:custGeom>
              <a:avLst/>
              <a:gdLst/>
              <a:ahLst/>
              <a:cxnLst>
                <a:cxn ang="0">
                  <a:pos x="96" y="222"/>
                </a:cxn>
                <a:cxn ang="0">
                  <a:pos x="238" y="30"/>
                </a:cxn>
                <a:cxn ang="0">
                  <a:pos x="176" y="0"/>
                </a:cxn>
                <a:cxn ang="0">
                  <a:pos x="0" y="194"/>
                </a:cxn>
                <a:cxn ang="0">
                  <a:pos x="96" y="222"/>
                </a:cxn>
              </a:cxnLst>
              <a:rect l="0" t="0" r="r" b="b"/>
              <a:pathLst>
                <a:path w="238" h="222">
                  <a:moveTo>
                    <a:pt x="96" y="222"/>
                  </a:moveTo>
                  <a:lnTo>
                    <a:pt x="238" y="30"/>
                  </a:lnTo>
                  <a:lnTo>
                    <a:pt x="176" y="0"/>
                  </a:lnTo>
                  <a:lnTo>
                    <a:pt x="0" y="194"/>
                  </a:lnTo>
                  <a:lnTo>
                    <a:pt x="96" y="222"/>
                  </a:lnTo>
                  <a:close/>
                </a:path>
              </a:pathLst>
            </a:custGeom>
            <a:solidFill>
              <a:srgbClr val="FF6AAE"/>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60" name="Freeform 457"/>
            <p:cNvSpPr/>
            <p:nvPr/>
          </p:nvSpPr>
          <p:spPr bwMode="auto">
            <a:xfrm>
              <a:off x="1857375" y="2874963"/>
              <a:ext cx="320675" cy="330200"/>
            </a:xfrm>
            <a:custGeom>
              <a:avLst/>
              <a:gdLst/>
              <a:ahLst/>
              <a:cxnLst>
                <a:cxn ang="0">
                  <a:pos x="174" y="0"/>
                </a:cxn>
                <a:cxn ang="0">
                  <a:pos x="202" y="70"/>
                </a:cxn>
                <a:cxn ang="0">
                  <a:pos x="114" y="72"/>
                </a:cxn>
                <a:cxn ang="0">
                  <a:pos x="160" y="136"/>
                </a:cxn>
                <a:cxn ang="0">
                  <a:pos x="54" y="138"/>
                </a:cxn>
                <a:cxn ang="0">
                  <a:pos x="108" y="208"/>
                </a:cxn>
                <a:cxn ang="0">
                  <a:pos x="0" y="198"/>
                </a:cxn>
                <a:cxn ang="0">
                  <a:pos x="174" y="0"/>
                </a:cxn>
              </a:cxnLst>
              <a:rect l="0" t="0" r="r" b="b"/>
              <a:pathLst>
                <a:path w="202" h="208">
                  <a:moveTo>
                    <a:pt x="174" y="0"/>
                  </a:moveTo>
                  <a:lnTo>
                    <a:pt x="202" y="70"/>
                  </a:lnTo>
                  <a:lnTo>
                    <a:pt x="114" y="72"/>
                  </a:lnTo>
                  <a:lnTo>
                    <a:pt x="160" y="136"/>
                  </a:lnTo>
                  <a:lnTo>
                    <a:pt x="54" y="138"/>
                  </a:lnTo>
                  <a:lnTo>
                    <a:pt x="108" y="208"/>
                  </a:lnTo>
                  <a:lnTo>
                    <a:pt x="0" y="198"/>
                  </a:lnTo>
                  <a:lnTo>
                    <a:pt x="174" y="0"/>
                  </a:lnTo>
                  <a:close/>
                </a:path>
              </a:pathLst>
            </a:custGeom>
            <a:solidFill>
              <a:srgbClr val="74B3B1"/>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61" name="Freeform 458"/>
            <p:cNvSpPr/>
            <p:nvPr/>
          </p:nvSpPr>
          <p:spPr bwMode="auto">
            <a:xfrm>
              <a:off x="1882775" y="3113088"/>
              <a:ext cx="73025" cy="50800"/>
            </a:xfrm>
            <a:custGeom>
              <a:avLst/>
              <a:gdLst/>
              <a:ahLst/>
              <a:cxnLst>
                <a:cxn ang="0">
                  <a:pos x="0" y="32"/>
                </a:cxn>
                <a:cxn ang="0">
                  <a:pos x="46" y="32"/>
                </a:cxn>
                <a:cxn ang="0">
                  <a:pos x="26" y="0"/>
                </a:cxn>
                <a:cxn ang="0">
                  <a:pos x="0" y="32"/>
                </a:cxn>
              </a:cxnLst>
              <a:rect l="0" t="0" r="r" b="b"/>
              <a:pathLst>
                <a:path w="46" h="32">
                  <a:moveTo>
                    <a:pt x="0" y="32"/>
                  </a:moveTo>
                  <a:lnTo>
                    <a:pt x="46" y="32"/>
                  </a:lnTo>
                  <a:lnTo>
                    <a:pt x="26" y="0"/>
                  </a:lnTo>
                  <a:lnTo>
                    <a:pt x="0" y="32"/>
                  </a:lnTo>
                  <a:close/>
                </a:path>
              </a:pathLst>
            </a:custGeom>
            <a:solidFill>
              <a:srgbClr val="FF9A51"/>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62" name="Freeform 459"/>
            <p:cNvSpPr/>
            <p:nvPr/>
          </p:nvSpPr>
          <p:spPr bwMode="auto">
            <a:xfrm>
              <a:off x="1971675" y="3011488"/>
              <a:ext cx="73025" cy="50800"/>
            </a:xfrm>
            <a:custGeom>
              <a:avLst/>
              <a:gdLst/>
              <a:ahLst/>
              <a:cxnLst>
                <a:cxn ang="0">
                  <a:pos x="0" y="30"/>
                </a:cxn>
                <a:cxn ang="0">
                  <a:pos x="46" y="32"/>
                </a:cxn>
                <a:cxn ang="0">
                  <a:pos x="26" y="0"/>
                </a:cxn>
                <a:cxn ang="0">
                  <a:pos x="0" y="30"/>
                </a:cxn>
              </a:cxnLst>
              <a:rect l="0" t="0" r="r" b="b"/>
              <a:pathLst>
                <a:path w="46" h="32">
                  <a:moveTo>
                    <a:pt x="0" y="30"/>
                  </a:moveTo>
                  <a:lnTo>
                    <a:pt x="46" y="32"/>
                  </a:lnTo>
                  <a:lnTo>
                    <a:pt x="26" y="0"/>
                  </a:lnTo>
                  <a:lnTo>
                    <a:pt x="0" y="30"/>
                  </a:lnTo>
                  <a:close/>
                </a:path>
              </a:pathLst>
            </a:custGeom>
            <a:solidFill>
              <a:srgbClr val="FF9A51"/>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63" name="Freeform 460"/>
            <p:cNvSpPr/>
            <p:nvPr/>
          </p:nvSpPr>
          <p:spPr bwMode="auto">
            <a:xfrm>
              <a:off x="2073275" y="2900363"/>
              <a:ext cx="69850" cy="50800"/>
            </a:xfrm>
            <a:custGeom>
              <a:avLst/>
              <a:gdLst/>
              <a:ahLst/>
              <a:cxnLst>
                <a:cxn ang="0">
                  <a:pos x="0" y="30"/>
                </a:cxn>
                <a:cxn ang="0">
                  <a:pos x="44" y="32"/>
                </a:cxn>
                <a:cxn ang="0">
                  <a:pos x="24" y="0"/>
                </a:cxn>
                <a:cxn ang="0">
                  <a:pos x="0" y="30"/>
                </a:cxn>
              </a:cxnLst>
              <a:rect l="0" t="0" r="r" b="b"/>
              <a:pathLst>
                <a:path w="44" h="32">
                  <a:moveTo>
                    <a:pt x="0" y="30"/>
                  </a:moveTo>
                  <a:lnTo>
                    <a:pt x="44" y="32"/>
                  </a:lnTo>
                  <a:lnTo>
                    <a:pt x="24" y="0"/>
                  </a:lnTo>
                  <a:lnTo>
                    <a:pt x="0" y="30"/>
                  </a:lnTo>
                  <a:close/>
                </a:path>
              </a:pathLst>
            </a:custGeom>
            <a:solidFill>
              <a:srgbClr val="FF9A51"/>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64" name="Freeform 461"/>
            <p:cNvSpPr/>
            <p:nvPr/>
          </p:nvSpPr>
          <p:spPr bwMode="auto">
            <a:xfrm>
              <a:off x="2009775" y="3125788"/>
              <a:ext cx="79375" cy="44450"/>
            </a:xfrm>
            <a:custGeom>
              <a:avLst/>
              <a:gdLst/>
              <a:ahLst/>
              <a:cxnLst>
                <a:cxn ang="0">
                  <a:pos x="32" y="28"/>
                </a:cxn>
                <a:cxn ang="0">
                  <a:pos x="0" y="0"/>
                </a:cxn>
                <a:cxn ang="0">
                  <a:pos x="50" y="0"/>
                </a:cxn>
                <a:cxn ang="0">
                  <a:pos x="32" y="28"/>
                </a:cxn>
              </a:cxnLst>
              <a:rect l="0" t="0" r="r" b="b"/>
              <a:pathLst>
                <a:path w="50" h="28">
                  <a:moveTo>
                    <a:pt x="32" y="28"/>
                  </a:moveTo>
                  <a:lnTo>
                    <a:pt x="0" y="0"/>
                  </a:lnTo>
                  <a:lnTo>
                    <a:pt x="50" y="0"/>
                  </a:lnTo>
                  <a:lnTo>
                    <a:pt x="32" y="28"/>
                  </a:lnTo>
                  <a:close/>
                </a:path>
              </a:pathLst>
            </a:custGeom>
            <a:solidFill>
              <a:srgbClr val="FFF7AE"/>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65" name="Freeform 462"/>
            <p:cNvSpPr/>
            <p:nvPr/>
          </p:nvSpPr>
          <p:spPr bwMode="auto">
            <a:xfrm>
              <a:off x="2085975" y="3011488"/>
              <a:ext cx="82550" cy="44450"/>
            </a:xfrm>
            <a:custGeom>
              <a:avLst/>
              <a:gdLst/>
              <a:ahLst/>
              <a:cxnLst>
                <a:cxn ang="0">
                  <a:pos x="32" y="28"/>
                </a:cxn>
                <a:cxn ang="0">
                  <a:pos x="0" y="0"/>
                </a:cxn>
                <a:cxn ang="0">
                  <a:pos x="52" y="0"/>
                </a:cxn>
                <a:cxn ang="0">
                  <a:pos x="32" y="28"/>
                </a:cxn>
              </a:cxnLst>
              <a:rect l="0" t="0" r="r" b="b"/>
              <a:pathLst>
                <a:path w="52" h="28">
                  <a:moveTo>
                    <a:pt x="32" y="28"/>
                  </a:moveTo>
                  <a:lnTo>
                    <a:pt x="0" y="0"/>
                  </a:lnTo>
                  <a:lnTo>
                    <a:pt x="52" y="0"/>
                  </a:lnTo>
                  <a:lnTo>
                    <a:pt x="32" y="28"/>
                  </a:lnTo>
                  <a:close/>
                </a:path>
              </a:pathLst>
            </a:custGeom>
            <a:solidFill>
              <a:srgbClr val="FFF7AE"/>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66" name="Freeform 463"/>
            <p:cNvSpPr/>
            <p:nvPr/>
          </p:nvSpPr>
          <p:spPr bwMode="auto">
            <a:xfrm>
              <a:off x="2181225" y="2903538"/>
              <a:ext cx="53975" cy="63500"/>
            </a:xfrm>
            <a:custGeom>
              <a:avLst/>
              <a:gdLst/>
              <a:ahLst/>
              <a:cxnLst>
                <a:cxn ang="0">
                  <a:pos x="14" y="40"/>
                </a:cxn>
                <a:cxn ang="0">
                  <a:pos x="0" y="0"/>
                </a:cxn>
                <a:cxn ang="0">
                  <a:pos x="34" y="16"/>
                </a:cxn>
                <a:cxn ang="0">
                  <a:pos x="14" y="40"/>
                </a:cxn>
              </a:cxnLst>
              <a:rect l="0" t="0" r="r" b="b"/>
              <a:pathLst>
                <a:path w="34" h="40">
                  <a:moveTo>
                    <a:pt x="14" y="40"/>
                  </a:moveTo>
                  <a:lnTo>
                    <a:pt x="0" y="0"/>
                  </a:lnTo>
                  <a:lnTo>
                    <a:pt x="34" y="16"/>
                  </a:lnTo>
                  <a:lnTo>
                    <a:pt x="14" y="40"/>
                  </a:lnTo>
                  <a:close/>
                </a:path>
              </a:pathLst>
            </a:custGeom>
            <a:solidFill>
              <a:srgbClr val="FFF7AE"/>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67" name="Freeform 464"/>
            <p:cNvSpPr/>
            <p:nvPr/>
          </p:nvSpPr>
          <p:spPr bwMode="auto">
            <a:xfrm>
              <a:off x="2006600" y="2928938"/>
              <a:ext cx="327025" cy="336550"/>
            </a:xfrm>
            <a:custGeom>
              <a:avLst/>
              <a:gdLst/>
              <a:ahLst/>
              <a:cxnLst>
                <a:cxn ang="0">
                  <a:pos x="150" y="0"/>
                </a:cxn>
                <a:cxn ang="0">
                  <a:pos x="0" y="194"/>
                </a:cxn>
                <a:cxn ang="0">
                  <a:pos x="92" y="212"/>
                </a:cxn>
                <a:cxn ang="0">
                  <a:pos x="206" y="30"/>
                </a:cxn>
                <a:cxn ang="0">
                  <a:pos x="150" y="0"/>
                </a:cxn>
              </a:cxnLst>
              <a:rect l="0" t="0" r="r" b="b"/>
              <a:pathLst>
                <a:path w="206" h="212">
                  <a:moveTo>
                    <a:pt x="150" y="0"/>
                  </a:moveTo>
                  <a:lnTo>
                    <a:pt x="0" y="194"/>
                  </a:lnTo>
                  <a:lnTo>
                    <a:pt x="92" y="212"/>
                  </a:lnTo>
                  <a:lnTo>
                    <a:pt x="206" y="30"/>
                  </a:lnTo>
                  <a:lnTo>
                    <a:pt x="150" y="0"/>
                  </a:lnTo>
                  <a:close/>
                </a:path>
              </a:pathLst>
            </a:custGeom>
            <a:solidFill>
              <a:srgbClr val="FF6AAE"/>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68" name="Freeform 465"/>
            <p:cNvSpPr/>
            <p:nvPr/>
          </p:nvSpPr>
          <p:spPr bwMode="auto">
            <a:xfrm>
              <a:off x="2238375" y="2922588"/>
              <a:ext cx="6350" cy="9525"/>
            </a:xfrm>
            <a:custGeom>
              <a:avLst/>
              <a:gdLst/>
              <a:ahLst/>
              <a:cxnLst>
                <a:cxn ang="0">
                  <a:pos x="2" y="0"/>
                </a:cxn>
                <a:cxn ang="0">
                  <a:pos x="0" y="2"/>
                </a:cxn>
                <a:cxn ang="0">
                  <a:pos x="4" y="6"/>
                </a:cxn>
                <a:cxn ang="0">
                  <a:pos x="2" y="0"/>
                </a:cxn>
              </a:cxnLst>
              <a:rect l="0" t="0" r="r" b="b"/>
              <a:pathLst>
                <a:path w="4" h="6">
                  <a:moveTo>
                    <a:pt x="2" y="0"/>
                  </a:moveTo>
                  <a:lnTo>
                    <a:pt x="0" y="2"/>
                  </a:lnTo>
                  <a:lnTo>
                    <a:pt x="4" y="6"/>
                  </a:lnTo>
                  <a:lnTo>
                    <a:pt x="2" y="0"/>
                  </a:lnTo>
                  <a:close/>
                </a:path>
              </a:pathLst>
            </a:custGeom>
            <a:solidFill>
              <a:srgbClr val="74B3B1"/>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69" name="Freeform 466"/>
            <p:cNvSpPr/>
            <p:nvPr/>
          </p:nvSpPr>
          <p:spPr bwMode="auto">
            <a:xfrm>
              <a:off x="2006600" y="2925763"/>
              <a:ext cx="285750" cy="311150"/>
            </a:xfrm>
            <a:custGeom>
              <a:avLst/>
              <a:gdLst/>
              <a:ahLst/>
              <a:cxnLst>
                <a:cxn ang="0">
                  <a:pos x="150" y="4"/>
                </a:cxn>
                <a:cxn ang="0">
                  <a:pos x="146" y="0"/>
                </a:cxn>
                <a:cxn ang="0">
                  <a:pos x="0" y="196"/>
                </a:cxn>
                <a:cxn ang="0">
                  <a:pos x="102" y="194"/>
                </a:cxn>
                <a:cxn ang="0">
                  <a:pos x="46" y="136"/>
                </a:cxn>
                <a:cxn ang="0">
                  <a:pos x="144" y="126"/>
                </a:cxn>
                <a:cxn ang="0">
                  <a:pos x="96" y="70"/>
                </a:cxn>
                <a:cxn ang="0">
                  <a:pos x="180" y="62"/>
                </a:cxn>
                <a:cxn ang="0">
                  <a:pos x="150" y="4"/>
                </a:cxn>
              </a:cxnLst>
              <a:rect l="0" t="0" r="r" b="b"/>
              <a:pathLst>
                <a:path w="180" h="196">
                  <a:moveTo>
                    <a:pt x="150" y="4"/>
                  </a:moveTo>
                  <a:lnTo>
                    <a:pt x="146" y="0"/>
                  </a:lnTo>
                  <a:lnTo>
                    <a:pt x="0" y="196"/>
                  </a:lnTo>
                  <a:lnTo>
                    <a:pt x="102" y="194"/>
                  </a:lnTo>
                  <a:lnTo>
                    <a:pt x="46" y="136"/>
                  </a:lnTo>
                  <a:lnTo>
                    <a:pt x="144" y="126"/>
                  </a:lnTo>
                  <a:lnTo>
                    <a:pt x="96" y="70"/>
                  </a:lnTo>
                  <a:lnTo>
                    <a:pt x="180" y="62"/>
                  </a:lnTo>
                  <a:lnTo>
                    <a:pt x="150" y="4"/>
                  </a:lnTo>
                  <a:close/>
                </a:path>
              </a:pathLst>
            </a:custGeom>
            <a:solidFill>
              <a:srgbClr val="74B3B1"/>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70" name="Freeform 467"/>
            <p:cNvSpPr/>
            <p:nvPr/>
          </p:nvSpPr>
          <p:spPr bwMode="auto">
            <a:xfrm>
              <a:off x="2028825" y="3163888"/>
              <a:ext cx="66675" cy="47625"/>
            </a:xfrm>
            <a:custGeom>
              <a:avLst/>
              <a:gdLst/>
              <a:ahLst/>
              <a:cxnLst>
                <a:cxn ang="0">
                  <a:pos x="0" y="30"/>
                </a:cxn>
                <a:cxn ang="0">
                  <a:pos x="42" y="26"/>
                </a:cxn>
                <a:cxn ang="0">
                  <a:pos x="20" y="0"/>
                </a:cxn>
                <a:cxn ang="0">
                  <a:pos x="0" y="30"/>
                </a:cxn>
              </a:cxnLst>
              <a:rect l="0" t="0" r="r" b="b"/>
              <a:pathLst>
                <a:path w="42" h="30">
                  <a:moveTo>
                    <a:pt x="0" y="30"/>
                  </a:moveTo>
                  <a:lnTo>
                    <a:pt x="42" y="26"/>
                  </a:lnTo>
                  <a:lnTo>
                    <a:pt x="20" y="0"/>
                  </a:lnTo>
                  <a:lnTo>
                    <a:pt x="0" y="30"/>
                  </a:lnTo>
                  <a:close/>
                </a:path>
              </a:pathLst>
            </a:custGeom>
            <a:solidFill>
              <a:srgbClr val="FF9A51"/>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71" name="Freeform 468"/>
            <p:cNvSpPr/>
            <p:nvPr/>
          </p:nvSpPr>
          <p:spPr bwMode="auto">
            <a:xfrm>
              <a:off x="2101850" y="3059113"/>
              <a:ext cx="69850" cy="47625"/>
            </a:xfrm>
            <a:custGeom>
              <a:avLst/>
              <a:gdLst/>
              <a:ahLst/>
              <a:cxnLst>
                <a:cxn ang="0">
                  <a:pos x="0" y="30"/>
                </a:cxn>
                <a:cxn ang="0">
                  <a:pos x="44" y="28"/>
                </a:cxn>
                <a:cxn ang="0">
                  <a:pos x="22" y="0"/>
                </a:cxn>
                <a:cxn ang="0">
                  <a:pos x="0" y="30"/>
                </a:cxn>
              </a:cxnLst>
              <a:rect l="0" t="0" r="r" b="b"/>
              <a:pathLst>
                <a:path w="44" h="30">
                  <a:moveTo>
                    <a:pt x="0" y="30"/>
                  </a:moveTo>
                  <a:lnTo>
                    <a:pt x="44" y="28"/>
                  </a:lnTo>
                  <a:lnTo>
                    <a:pt x="22" y="0"/>
                  </a:lnTo>
                  <a:lnTo>
                    <a:pt x="0" y="30"/>
                  </a:lnTo>
                  <a:close/>
                </a:path>
              </a:pathLst>
            </a:custGeom>
            <a:solidFill>
              <a:srgbClr val="FF9A51"/>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72" name="Freeform 469"/>
            <p:cNvSpPr/>
            <p:nvPr/>
          </p:nvSpPr>
          <p:spPr bwMode="auto">
            <a:xfrm>
              <a:off x="2187575" y="2951163"/>
              <a:ext cx="69850" cy="47625"/>
            </a:xfrm>
            <a:custGeom>
              <a:avLst/>
              <a:gdLst/>
              <a:ahLst/>
              <a:cxnLst>
                <a:cxn ang="0">
                  <a:pos x="0" y="30"/>
                </a:cxn>
                <a:cxn ang="0">
                  <a:pos x="44" y="26"/>
                </a:cxn>
                <a:cxn ang="0">
                  <a:pos x="22" y="0"/>
                </a:cxn>
                <a:cxn ang="0">
                  <a:pos x="0" y="30"/>
                </a:cxn>
              </a:cxnLst>
              <a:rect l="0" t="0" r="r" b="b"/>
              <a:pathLst>
                <a:path w="44" h="30">
                  <a:moveTo>
                    <a:pt x="0" y="30"/>
                  </a:moveTo>
                  <a:lnTo>
                    <a:pt x="44" y="26"/>
                  </a:lnTo>
                  <a:lnTo>
                    <a:pt x="22" y="0"/>
                  </a:lnTo>
                  <a:lnTo>
                    <a:pt x="0" y="30"/>
                  </a:lnTo>
                  <a:close/>
                </a:path>
              </a:pathLst>
            </a:custGeom>
            <a:solidFill>
              <a:srgbClr val="FF9A51"/>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73" name="Freeform 470"/>
            <p:cNvSpPr/>
            <p:nvPr/>
          </p:nvSpPr>
          <p:spPr bwMode="auto">
            <a:xfrm>
              <a:off x="2143125" y="3160713"/>
              <a:ext cx="76200" cy="41275"/>
            </a:xfrm>
            <a:custGeom>
              <a:avLst/>
              <a:gdLst/>
              <a:ahLst/>
              <a:cxnLst>
                <a:cxn ang="0">
                  <a:pos x="32" y="26"/>
                </a:cxn>
                <a:cxn ang="0">
                  <a:pos x="0" y="2"/>
                </a:cxn>
                <a:cxn ang="0">
                  <a:pos x="48" y="0"/>
                </a:cxn>
                <a:cxn ang="0">
                  <a:pos x="32" y="26"/>
                </a:cxn>
              </a:cxnLst>
              <a:rect l="0" t="0" r="r" b="b"/>
              <a:pathLst>
                <a:path w="48" h="26">
                  <a:moveTo>
                    <a:pt x="32" y="26"/>
                  </a:moveTo>
                  <a:lnTo>
                    <a:pt x="0" y="2"/>
                  </a:lnTo>
                  <a:lnTo>
                    <a:pt x="48" y="0"/>
                  </a:lnTo>
                  <a:lnTo>
                    <a:pt x="32" y="26"/>
                  </a:lnTo>
                  <a:close/>
                </a:path>
              </a:pathLst>
            </a:custGeom>
            <a:solidFill>
              <a:srgbClr val="FFF7AE"/>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74" name="Freeform 471"/>
            <p:cNvSpPr/>
            <p:nvPr/>
          </p:nvSpPr>
          <p:spPr bwMode="auto">
            <a:xfrm>
              <a:off x="2206625" y="3046413"/>
              <a:ext cx="79375" cy="44450"/>
            </a:xfrm>
            <a:custGeom>
              <a:avLst/>
              <a:gdLst/>
              <a:ahLst/>
              <a:cxnLst>
                <a:cxn ang="0">
                  <a:pos x="34" y="28"/>
                </a:cxn>
                <a:cxn ang="0">
                  <a:pos x="0" y="4"/>
                </a:cxn>
                <a:cxn ang="0">
                  <a:pos x="50" y="0"/>
                </a:cxn>
                <a:cxn ang="0">
                  <a:pos x="34" y="28"/>
                </a:cxn>
              </a:cxnLst>
              <a:rect l="0" t="0" r="r" b="b"/>
              <a:pathLst>
                <a:path w="50" h="28">
                  <a:moveTo>
                    <a:pt x="34" y="28"/>
                  </a:moveTo>
                  <a:lnTo>
                    <a:pt x="0" y="4"/>
                  </a:lnTo>
                  <a:lnTo>
                    <a:pt x="50" y="0"/>
                  </a:lnTo>
                  <a:lnTo>
                    <a:pt x="34" y="28"/>
                  </a:lnTo>
                  <a:close/>
                </a:path>
              </a:pathLst>
            </a:custGeom>
            <a:solidFill>
              <a:srgbClr val="FFF7AE"/>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75" name="Freeform 472"/>
            <p:cNvSpPr/>
            <p:nvPr/>
          </p:nvSpPr>
          <p:spPr bwMode="auto">
            <a:xfrm>
              <a:off x="2292350" y="2957513"/>
              <a:ext cx="41275" cy="44450"/>
            </a:xfrm>
            <a:custGeom>
              <a:avLst/>
              <a:gdLst/>
              <a:ahLst/>
              <a:cxnLst>
                <a:cxn ang="0">
                  <a:pos x="26" y="12"/>
                </a:cxn>
                <a:cxn ang="0">
                  <a:pos x="0" y="0"/>
                </a:cxn>
                <a:cxn ang="0">
                  <a:pos x="14" y="28"/>
                </a:cxn>
                <a:cxn ang="0">
                  <a:pos x="26" y="12"/>
                </a:cxn>
              </a:cxnLst>
              <a:rect l="0" t="0" r="r" b="b"/>
              <a:pathLst>
                <a:path w="26" h="28">
                  <a:moveTo>
                    <a:pt x="26" y="12"/>
                  </a:moveTo>
                  <a:lnTo>
                    <a:pt x="0" y="0"/>
                  </a:lnTo>
                  <a:lnTo>
                    <a:pt x="14" y="28"/>
                  </a:lnTo>
                  <a:lnTo>
                    <a:pt x="26" y="12"/>
                  </a:lnTo>
                  <a:close/>
                </a:path>
              </a:pathLst>
            </a:custGeom>
            <a:solidFill>
              <a:srgbClr val="FFF7AE"/>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76" name="Freeform 473"/>
            <p:cNvSpPr/>
            <p:nvPr/>
          </p:nvSpPr>
          <p:spPr bwMode="auto">
            <a:xfrm>
              <a:off x="2146300" y="2982913"/>
              <a:ext cx="269875" cy="317500"/>
            </a:xfrm>
            <a:custGeom>
              <a:avLst/>
              <a:gdLst/>
              <a:ahLst/>
              <a:cxnLst>
                <a:cxn ang="0">
                  <a:pos x="120" y="0"/>
                </a:cxn>
                <a:cxn ang="0">
                  <a:pos x="0" y="178"/>
                </a:cxn>
                <a:cxn ang="0">
                  <a:pos x="80" y="200"/>
                </a:cxn>
                <a:cxn ang="0">
                  <a:pos x="170" y="22"/>
                </a:cxn>
                <a:cxn ang="0">
                  <a:pos x="120" y="0"/>
                </a:cxn>
              </a:cxnLst>
              <a:rect l="0" t="0" r="r" b="b"/>
              <a:pathLst>
                <a:path w="170" h="200">
                  <a:moveTo>
                    <a:pt x="120" y="0"/>
                  </a:moveTo>
                  <a:lnTo>
                    <a:pt x="0" y="178"/>
                  </a:lnTo>
                  <a:lnTo>
                    <a:pt x="80" y="200"/>
                  </a:lnTo>
                  <a:lnTo>
                    <a:pt x="170" y="22"/>
                  </a:lnTo>
                  <a:lnTo>
                    <a:pt x="120" y="0"/>
                  </a:lnTo>
                  <a:close/>
                </a:path>
              </a:pathLst>
            </a:custGeom>
            <a:solidFill>
              <a:srgbClr val="FF6AAE"/>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77" name="Freeform 474"/>
            <p:cNvSpPr/>
            <p:nvPr/>
          </p:nvSpPr>
          <p:spPr bwMode="auto">
            <a:xfrm>
              <a:off x="2330450" y="2976563"/>
              <a:ext cx="6350" cy="6350"/>
            </a:xfrm>
            <a:custGeom>
              <a:avLst/>
              <a:gdLst/>
              <a:ahLst/>
              <a:cxnLst>
                <a:cxn ang="0">
                  <a:pos x="2" y="0"/>
                </a:cxn>
                <a:cxn ang="0">
                  <a:pos x="0" y="2"/>
                </a:cxn>
                <a:cxn ang="0">
                  <a:pos x="4" y="4"/>
                </a:cxn>
                <a:cxn ang="0">
                  <a:pos x="2" y="0"/>
                </a:cxn>
              </a:cxnLst>
              <a:rect l="0" t="0" r="r" b="b"/>
              <a:pathLst>
                <a:path w="4" h="4">
                  <a:moveTo>
                    <a:pt x="2" y="0"/>
                  </a:moveTo>
                  <a:lnTo>
                    <a:pt x="0" y="2"/>
                  </a:lnTo>
                  <a:lnTo>
                    <a:pt x="4" y="4"/>
                  </a:lnTo>
                  <a:lnTo>
                    <a:pt x="2" y="0"/>
                  </a:lnTo>
                  <a:close/>
                </a:path>
              </a:pathLst>
            </a:custGeom>
            <a:solidFill>
              <a:srgbClr val="74B3B1"/>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78" name="Freeform 475"/>
            <p:cNvSpPr/>
            <p:nvPr/>
          </p:nvSpPr>
          <p:spPr bwMode="auto">
            <a:xfrm>
              <a:off x="2146300" y="2979738"/>
              <a:ext cx="238125" cy="285750"/>
            </a:xfrm>
            <a:custGeom>
              <a:avLst/>
              <a:gdLst/>
              <a:ahLst/>
              <a:cxnLst>
                <a:cxn ang="0">
                  <a:pos x="120" y="2"/>
                </a:cxn>
                <a:cxn ang="0">
                  <a:pos x="116" y="0"/>
                </a:cxn>
                <a:cxn ang="0">
                  <a:pos x="0" y="180"/>
                </a:cxn>
                <a:cxn ang="0">
                  <a:pos x="90" y="172"/>
                </a:cxn>
                <a:cxn ang="0">
                  <a:pos x="38" y="124"/>
                </a:cxn>
                <a:cxn ang="0">
                  <a:pos x="124" y="108"/>
                </a:cxn>
                <a:cxn ang="0">
                  <a:pos x="78" y="64"/>
                </a:cxn>
                <a:cxn ang="0">
                  <a:pos x="150" y="50"/>
                </a:cxn>
                <a:cxn ang="0">
                  <a:pos x="120" y="2"/>
                </a:cxn>
              </a:cxnLst>
              <a:rect l="0" t="0" r="r" b="b"/>
              <a:pathLst>
                <a:path w="150" h="180">
                  <a:moveTo>
                    <a:pt x="120" y="2"/>
                  </a:moveTo>
                  <a:lnTo>
                    <a:pt x="116" y="0"/>
                  </a:lnTo>
                  <a:lnTo>
                    <a:pt x="0" y="180"/>
                  </a:lnTo>
                  <a:lnTo>
                    <a:pt x="90" y="172"/>
                  </a:lnTo>
                  <a:lnTo>
                    <a:pt x="38" y="124"/>
                  </a:lnTo>
                  <a:lnTo>
                    <a:pt x="124" y="108"/>
                  </a:lnTo>
                  <a:lnTo>
                    <a:pt x="78" y="64"/>
                  </a:lnTo>
                  <a:lnTo>
                    <a:pt x="150" y="50"/>
                  </a:lnTo>
                  <a:lnTo>
                    <a:pt x="120" y="2"/>
                  </a:lnTo>
                  <a:close/>
                </a:path>
              </a:pathLst>
            </a:custGeom>
            <a:solidFill>
              <a:srgbClr val="74B3B1"/>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79" name="Freeform 476"/>
            <p:cNvSpPr/>
            <p:nvPr/>
          </p:nvSpPr>
          <p:spPr bwMode="auto">
            <a:xfrm>
              <a:off x="2165350" y="3195638"/>
              <a:ext cx="60325" cy="44450"/>
            </a:xfrm>
            <a:custGeom>
              <a:avLst/>
              <a:gdLst/>
              <a:ahLst/>
              <a:cxnLst>
                <a:cxn ang="0">
                  <a:pos x="0" y="28"/>
                </a:cxn>
                <a:cxn ang="0">
                  <a:pos x="38" y="24"/>
                </a:cxn>
                <a:cxn ang="0">
                  <a:pos x="16" y="0"/>
                </a:cxn>
                <a:cxn ang="0">
                  <a:pos x="0" y="28"/>
                </a:cxn>
              </a:cxnLst>
              <a:rect l="0" t="0" r="r" b="b"/>
              <a:pathLst>
                <a:path w="38" h="28">
                  <a:moveTo>
                    <a:pt x="0" y="28"/>
                  </a:moveTo>
                  <a:lnTo>
                    <a:pt x="38" y="24"/>
                  </a:lnTo>
                  <a:lnTo>
                    <a:pt x="16" y="0"/>
                  </a:lnTo>
                  <a:lnTo>
                    <a:pt x="0" y="28"/>
                  </a:lnTo>
                  <a:close/>
                </a:path>
              </a:pathLst>
            </a:custGeom>
            <a:solidFill>
              <a:srgbClr val="FF9A51"/>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80" name="Freeform 477"/>
            <p:cNvSpPr/>
            <p:nvPr/>
          </p:nvSpPr>
          <p:spPr bwMode="auto">
            <a:xfrm>
              <a:off x="2225675" y="3100388"/>
              <a:ext cx="57150" cy="44450"/>
            </a:xfrm>
            <a:custGeom>
              <a:avLst/>
              <a:gdLst/>
              <a:ahLst/>
              <a:cxnLst>
                <a:cxn ang="0">
                  <a:pos x="0" y="28"/>
                </a:cxn>
                <a:cxn ang="0">
                  <a:pos x="36" y="24"/>
                </a:cxn>
                <a:cxn ang="0">
                  <a:pos x="16" y="0"/>
                </a:cxn>
                <a:cxn ang="0">
                  <a:pos x="0" y="28"/>
                </a:cxn>
              </a:cxnLst>
              <a:rect l="0" t="0" r="r" b="b"/>
              <a:pathLst>
                <a:path w="36" h="28">
                  <a:moveTo>
                    <a:pt x="0" y="28"/>
                  </a:moveTo>
                  <a:lnTo>
                    <a:pt x="36" y="24"/>
                  </a:lnTo>
                  <a:lnTo>
                    <a:pt x="16" y="0"/>
                  </a:lnTo>
                  <a:lnTo>
                    <a:pt x="0" y="28"/>
                  </a:lnTo>
                  <a:close/>
                </a:path>
              </a:pathLst>
            </a:custGeom>
            <a:solidFill>
              <a:srgbClr val="FF9A51"/>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81" name="Freeform 478"/>
            <p:cNvSpPr/>
            <p:nvPr/>
          </p:nvSpPr>
          <p:spPr bwMode="auto">
            <a:xfrm>
              <a:off x="2292350" y="2998788"/>
              <a:ext cx="57150" cy="44450"/>
            </a:xfrm>
            <a:custGeom>
              <a:avLst/>
              <a:gdLst/>
              <a:ahLst/>
              <a:cxnLst>
                <a:cxn ang="0">
                  <a:pos x="0" y="28"/>
                </a:cxn>
                <a:cxn ang="0">
                  <a:pos x="36" y="24"/>
                </a:cxn>
                <a:cxn ang="0">
                  <a:pos x="16" y="0"/>
                </a:cxn>
                <a:cxn ang="0">
                  <a:pos x="0" y="28"/>
                </a:cxn>
              </a:cxnLst>
              <a:rect l="0" t="0" r="r" b="b"/>
              <a:pathLst>
                <a:path w="36" h="28">
                  <a:moveTo>
                    <a:pt x="0" y="28"/>
                  </a:moveTo>
                  <a:lnTo>
                    <a:pt x="36" y="24"/>
                  </a:lnTo>
                  <a:lnTo>
                    <a:pt x="16" y="0"/>
                  </a:lnTo>
                  <a:lnTo>
                    <a:pt x="0" y="28"/>
                  </a:lnTo>
                  <a:close/>
                </a:path>
              </a:pathLst>
            </a:custGeom>
            <a:solidFill>
              <a:srgbClr val="FF9A51"/>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82" name="Freeform 479"/>
            <p:cNvSpPr/>
            <p:nvPr/>
          </p:nvSpPr>
          <p:spPr bwMode="auto">
            <a:xfrm>
              <a:off x="2263775" y="3182938"/>
              <a:ext cx="66675" cy="38100"/>
            </a:xfrm>
            <a:custGeom>
              <a:avLst/>
              <a:gdLst/>
              <a:ahLst/>
              <a:cxnLst>
                <a:cxn ang="0">
                  <a:pos x="30" y="24"/>
                </a:cxn>
                <a:cxn ang="0">
                  <a:pos x="0" y="6"/>
                </a:cxn>
                <a:cxn ang="0">
                  <a:pos x="42" y="0"/>
                </a:cxn>
                <a:cxn ang="0">
                  <a:pos x="30" y="24"/>
                </a:cxn>
              </a:cxnLst>
              <a:rect l="0" t="0" r="r" b="b"/>
              <a:pathLst>
                <a:path w="42" h="24">
                  <a:moveTo>
                    <a:pt x="30" y="24"/>
                  </a:moveTo>
                  <a:lnTo>
                    <a:pt x="0" y="6"/>
                  </a:lnTo>
                  <a:lnTo>
                    <a:pt x="42" y="0"/>
                  </a:lnTo>
                  <a:lnTo>
                    <a:pt x="30" y="24"/>
                  </a:lnTo>
                  <a:close/>
                </a:path>
              </a:pathLst>
            </a:custGeom>
            <a:solidFill>
              <a:srgbClr val="FFF7AE"/>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83" name="Freeform 480"/>
            <p:cNvSpPr/>
            <p:nvPr/>
          </p:nvSpPr>
          <p:spPr bwMode="auto">
            <a:xfrm>
              <a:off x="2311400" y="3081338"/>
              <a:ext cx="66675" cy="38100"/>
            </a:xfrm>
            <a:custGeom>
              <a:avLst/>
              <a:gdLst/>
              <a:ahLst/>
              <a:cxnLst>
                <a:cxn ang="0">
                  <a:pos x="30" y="24"/>
                </a:cxn>
                <a:cxn ang="0">
                  <a:pos x="0" y="6"/>
                </a:cxn>
                <a:cxn ang="0">
                  <a:pos x="42" y="0"/>
                </a:cxn>
                <a:cxn ang="0">
                  <a:pos x="30" y="24"/>
                </a:cxn>
              </a:cxnLst>
              <a:rect l="0" t="0" r="r" b="b"/>
              <a:pathLst>
                <a:path w="42" h="24">
                  <a:moveTo>
                    <a:pt x="30" y="24"/>
                  </a:moveTo>
                  <a:lnTo>
                    <a:pt x="0" y="6"/>
                  </a:lnTo>
                  <a:lnTo>
                    <a:pt x="42" y="0"/>
                  </a:lnTo>
                  <a:lnTo>
                    <a:pt x="30" y="24"/>
                  </a:lnTo>
                  <a:close/>
                </a:path>
              </a:pathLst>
            </a:custGeom>
            <a:solidFill>
              <a:srgbClr val="FFF7AE"/>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84" name="Freeform 481"/>
            <p:cNvSpPr/>
            <p:nvPr/>
          </p:nvSpPr>
          <p:spPr bwMode="auto">
            <a:xfrm>
              <a:off x="2381250" y="3001963"/>
              <a:ext cx="34925" cy="38100"/>
            </a:xfrm>
            <a:custGeom>
              <a:avLst/>
              <a:gdLst/>
              <a:ahLst/>
              <a:cxnLst>
                <a:cxn ang="0">
                  <a:pos x="22" y="10"/>
                </a:cxn>
                <a:cxn ang="0">
                  <a:pos x="0" y="0"/>
                </a:cxn>
                <a:cxn ang="0">
                  <a:pos x="14" y="24"/>
                </a:cxn>
                <a:cxn ang="0">
                  <a:pos x="22" y="10"/>
                </a:cxn>
              </a:cxnLst>
              <a:rect l="0" t="0" r="r" b="b"/>
              <a:pathLst>
                <a:path w="22" h="24">
                  <a:moveTo>
                    <a:pt x="22" y="10"/>
                  </a:moveTo>
                  <a:lnTo>
                    <a:pt x="0" y="0"/>
                  </a:lnTo>
                  <a:lnTo>
                    <a:pt x="14" y="24"/>
                  </a:lnTo>
                  <a:lnTo>
                    <a:pt x="22" y="10"/>
                  </a:lnTo>
                  <a:close/>
                </a:path>
              </a:pathLst>
            </a:custGeom>
            <a:solidFill>
              <a:srgbClr val="FFF7AE"/>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85" name="Freeform 482"/>
            <p:cNvSpPr/>
            <p:nvPr/>
          </p:nvSpPr>
          <p:spPr bwMode="auto">
            <a:xfrm>
              <a:off x="2438400" y="3074988"/>
              <a:ext cx="19050" cy="22225"/>
            </a:xfrm>
            <a:custGeom>
              <a:avLst/>
              <a:gdLst/>
              <a:ahLst/>
              <a:cxnLst>
                <a:cxn ang="0">
                  <a:pos x="12" y="8"/>
                </a:cxn>
                <a:cxn ang="0">
                  <a:pos x="12" y="8"/>
                </a:cxn>
                <a:cxn ang="0">
                  <a:pos x="10" y="12"/>
                </a:cxn>
                <a:cxn ang="0">
                  <a:pos x="6" y="14"/>
                </a:cxn>
                <a:cxn ang="0">
                  <a:pos x="6" y="14"/>
                </a:cxn>
                <a:cxn ang="0">
                  <a:pos x="2" y="12"/>
                </a:cxn>
                <a:cxn ang="0">
                  <a:pos x="0" y="8"/>
                </a:cxn>
                <a:cxn ang="0">
                  <a:pos x="0" y="8"/>
                </a:cxn>
                <a:cxn ang="0">
                  <a:pos x="2" y="2"/>
                </a:cxn>
                <a:cxn ang="0">
                  <a:pos x="6" y="0"/>
                </a:cxn>
                <a:cxn ang="0">
                  <a:pos x="6" y="0"/>
                </a:cxn>
                <a:cxn ang="0">
                  <a:pos x="10" y="2"/>
                </a:cxn>
                <a:cxn ang="0">
                  <a:pos x="12" y="8"/>
                </a:cxn>
                <a:cxn ang="0">
                  <a:pos x="12" y="8"/>
                </a:cxn>
              </a:cxnLst>
              <a:rect l="0" t="0" r="r" b="b"/>
              <a:pathLst>
                <a:path w="12" h="14">
                  <a:moveTo>
                    <a:pt x="12" y="8"/>
                  </a:moveTo>
                  <a:lnTo>
                    <a:pt x="12" y="8"/>
                  </a:lnTo>
                  <a:lnTo>
                    <a:pt x="10" y="12"/>
                  </a:lnTo>
                  <a:lnTo>
                    <a:pt x="6" y="14"/>
                  </a:lnTo>
                  <a:lnTo>
                    <a:pt x="6" y="14"/>
                  </a:lnTo>
                  <a:lnTo>
                    <a:pt x="2" y="12"/>
                  </a:lnTo>
                  <a:lnTo>
                    <a:pt x="0" y="8"/>
                  </a:lnTo>
                  <a:lnTo>
                    <a:pt x="0" y="8"/>
                  </a:lnTo>
                  <a:lnTo>
                    <a:pt x="2" y="2"/>
                  </a:lnTo>
                  <a:lnTo>
                    <a:pt x="6" y="0"/>
                  </a:lnTo>
                  <a:lnTo>
                    <a:pt x="6" y="0"/>
                  </a:lnTo>
                  <a:lnTo>
                    <a:pt x="10" y="2"/>
                  </a:lnTo>
                  <a:lnTo>
                    <a:pt x="12" y="8"/>
                  </a:lnTo>
                  <a:lnTo>
                    <a:pt x="12" y="8"/>
                  </a:lnTo>
                  <a:close/>
                </a:path>
              </a:pathLst>
            </a:custGeom>
            <a:solidFill>
              <a:srgbClr val="FF77D7"/>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86" name="Freeform 483"/>
            <p:cNvSpPr/>
            <p:nvPr/>
          </p:nvSpPr>
          <p:spPr bwMode="auto">
            <a:xfrm>
              <a:off x="2371725" y="3125788"/>
              <a:ext cx="19050" cy="19050"/>
            </a:xfrm>
            <a:custGeom>
              <a:avLst/>
              <a:gdLst/>
              <a:ahLst/>
              <a:cxnLst>
                <a:cxn ang="0">
                  <a:pos x="12" y="6"/>
                </a:cxn>
                <a:cxn ang="0">
                  <a:pos x="12" y="6"/>
                </a:cxn>
                <a:cxn ang="0">
                  <a:pos x="12" y="10"/>
                </a:cxn>
                <a:cxn ang="0">
                  <a:pos x="6" y="12"/>
                </a:cxn>
                <a:cxn ang="0">
                  <a:pos x="6" y="12"/>
                </a:cxn>
                <a:cxn ang="0">
                  <a:pos x="2" y="10"/>
                </a:cxn>
                <a:cxn ang="0">
                  <a:pos x="0" y="6"/>
                </a:cxn>
                <a:cxn ang="0">
                  <a:pos x="0" y="6"/>
                </a:cxn>
                <a:cxn ang="0">
                  <a:pos x="2" y="2"/>
                </a:cxn>
                <a:cxn ang="0">
                  <a:pos x="6" y="0"/>
                </a:cxn>
                <a:cxn ang="0">
                  <a:pos x="6" y="0"/>
                </a:cxn>
                <a:cxn ang="0">
                  <a:pos x="12" y="2"/>
                </a:cxn>
                <a:cxn ang="0">
                  <a:pos x="12" y="6"/>
                </a:cxn>
                <a:cxn ang="0">
                  <a:pos x="12" y="6"/>
                </a:cxn>
              </a:cxnLst>
              <a:rect l="0" t="0" r="r" b="b"/>
              <a:pathLst>
                <a:path w="12" h="12">
                  <a:moveTo>
                    <a:pt x="12" y="6"/>
                  </a:moveTo>
                  <a:lnTo>
                    <a:pt x="12" y="6"/>
                  </a:lnTo>
                  <a:lnTo>
                    <a:pt x="12" y="10"/>
                  </a:lnTo>
                  <a:lnTo>
                    <a:pt x="6" y="12"/>
                  </a:lnTo>
                  <a:lnTo>
                    <a:pt x="6" y="12"/>
                  </a:lnTo>
                  <a:lnTo>
                    <a:pt x="2" y="10"/>
                  </a:lnTo>
                  <a:lnTo>
                    <a:pt x="0" y="6"/>
                  </a:lnTo>
                  <a:lnTo>
                    <a:pt x="0" y="6"/>
                  </a:lnTo>
                  <a:lnTo>
                    <a:pt x="2" y="2"/>
                  </a:lnTo>
                  <a:lnTo>
                    <a:pt x="6" y="0"/>
                  </a:lnTo>
                  <a:lnTo>
                    <a:pt x="6" y="0"/>
                  </a:lnTo>
                  <a:lnTo>
                    <a:pt x="12" y="2"/>
                  </a:lnTo>
                  <a:lnTo>
                    <a:pt x="12" y="6"/>
                  </a:lnTo>
                  <a:lnTo>
                    <a:pt x="12" y="6"/>
                  </a:lnTo>
                  <a:close/>
                </a:path>
              </a:pathLst>
            </a:custGeom>
            <a:solidFill>
              <a:srgbClr val="FF77D7"/>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87" name="Freeform 484"/>
            <p:cNvSpPr/>
            <p:nvPr/>
          </p:nvSpPr>
          <p:spPr bwMode="auto">
            <a:xfrm>
              <a:off x="2451100" y="3167063"/>
              <a:ext cx="19050" cy="22225"/>
            </a:xfrm>
            <a:custGeom>
              <a:avLst/>
              <a:gdLst/>
              <a:ahLst/>
              <a:cxnLst>
                <a:cxn ang="0">
                  <a:pos x="12" y="8"/>
                </a:cxn>
                <a:cxn ang="0">
                  <a:pos x="12" y="8"/>
                </a:cxn>
                <a:cxn ang="0">
                  <a:pos x="10" y="12"/>
                </a:cxn>
                <a:cxn ang="0">
                  <a:pos x="6" y="14"/>
                </a:cxn>
                <a:cxn ang="0">
                  <a:pos x="6" y="14"/>
                </a:cxn>
                <a:cxn ang="0">
                  <a:pos x="2" y="12"/>
                </a:cxn>
                <a:cxn ang="0">
                  <a:pos x="0" y="8"/>
                </a:cxn>
                <a:cxn ang="0">
                  <a:pos x="0" y="8"/>
                </a:cxn>
                <a:cxn ang="0">
                  <a:pos x="2" y="2"/>
                </a:cxn>
                <a:cxn ang="0">
                  <a:pos x="6" y="0"/>
                </a:cxn>
                <a:cxn ang="0">
                  <a:pos x="6" y="0"/>
                </a:cxn>
                <a:cxn ang="0">
                  <a:pos x="10" y="2"/>
                </a:cxn>
                <a:cxn ang="0">
                  <a:pos x="12" y="8"/>
                </a:cxn>
                <a:cxn ang="0">
                  <a:pos x="12" y="8"/>
                </a:cxn>
              </a:cxnLst>
              <a:rect l="0" t="0" r="r" b="b"/>
              <a:pathLst>
                <a:path w="12" h="14">
                  <a:moveTo>
                    <a:pt x="12" y="8"/>
                  </a:moveTo>
                  <a:lnTo>
                    <a:pt x="12" y="8"/>
                  </a:lnTo>
                  <a:lnTo>
                    <a:pt x="10" y="12"/>
                  </a:lnTo>
                  <a:lnTo>
                    <a:pt x="6" y="14"/>
                  </a:lnTo>
                  <a:lnTo>
                    <a:pt x="6" y="14"/>
                  </a:lnTo>
                  <a:lnTo>
                    <a:pt x="2" y="12"/>
                  </a:lnTo>
                  <a:lnTo>
                    <a:pt x="0" y="8"/>
                  </a:lnTo>
                  <a:lnTo>
                    <a:pt x="0" y="8"/>
                  </a:lnTo>
                  <a:lnTo>
                    <a:pt x="2" y="2"/>
                  </a:lnTo>
                  <a:lnTo>
                    <a:pt x="6" y="0"/>
                  </a:lnTo>
                  <a:lnTo>
                    <a:pt x="6" y="0"/>
                  </a:lnTo>
                  <a:lnTo>
                    <a:pt x="10" y="2"/>
                  </a:lnTo>
                  <a:lnTo>
                    <a:pt x="12" y="8"/>
                  </a:lnTo>
                  <a:lnTo>
                    <a:pt x="12" y="8"/>
                  </a:lnTo>
                  <a:close/>
                </a:path>
              </a:pathLst>
            </a:custGeom>
            <a:solidFill>
              <a:srgbClr val="FF77D7"/>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88" name="Freeform 485"/>
            <p:cNvSpPr/>
            <p:nvPr/>
          </p:nvSpPr>
          <p:spPr bwMode="auto">
            <a:xfrm>
              <a:off x="2555875" y="3128963"/>
              <a:ext cx="19050" cy="22225"/>
            </a:xfrm>
            <a:custGeom>
              <a:avLst/>
              <a:gdLst/>
              <a:ahLst/>
              <a:cxnLst>
                <a:cxn ang="0">
                  <a:pos x="12" y="6"/>
                </a:cxn>
                <a:cxn ang="0">
                  <a:pos x="12" y="6"/>
                </a:cxn>
                <a:cxn ang="0">
                  <a:pos x="10" y="12"/>
                </a:cxn>
                <a:cxn ang="0">
                  <a:pos x="6" y="14"/>
                </a:cxn>
                <a:cxn ang="0">
                  <a:pos x="6" y="14"/>
                </a:cxn>
                <a:cxn ang="0">
                  <a:pos x="2" y="12"/>
                </a:cxn>
                <a:cxn ang="0">
                  <a:pos x="0" y="6"/>
                </a:cxn>
                <a:cxn ang="0">
                  <a:pos x="0" y="6"/>
                </a:cxn>
                <a:cxn ang="0">
                  <a:pos x="2" y="2"/>
                </a:cxn>
                <a:cxn ang="0">
                  <a:pos x="6" y="0"/>
                </a:cxn>
                <a:cxn ang="0">
                  <a:pos x="6" y="0"/>
                </a:cxn>
                <a:cxn ang="0">
                  <a:pos x="10" y="2"/>
                </a:cxn>
                <a:cxn ang="0">
                  <a:pos x="12" y="6"/>
                </a:cxn>
                <a:cxn ang="0">
                  <a:pos x="12" y="6"/>
                </a:cxn>
              </a:cxnLst>
              <a:rect l="0" t="0" r="r" b="b"/>
              <a:pathLst>
                <a:path w="12" h="14">
                  <a:moveTo>
                    <a:pt x="12" y="6"/>
                  </a:moveTo>
                  <a:lnTo>
                    <a:pt x="12" y="6"/>
                  </a:lnTo>
                  <a:lnTo>
                    <a:pt x="10" y="12"/>
                  </a:lnTo>
                  <a:lnTo>
                    <a:pt x="6" y="14"/>
                  </a:lnTo>
                  <a:lnTo>
                    <a:pt x="6" y="14"/>
                  </a:lnTo>
                  <a:lnTo>
                    <a:pt x="2" y="12"/>
                  </a:lnTo>
                  <a:lnTo>
                    <a:pt x="0" y="6"/>
                  </a:lnTo>
                  <a:lnTo>
                    <a:pt x="0" y="6"/>
                  </a:lnTo>
                  <a:lnTo>
                    <a:pt x="2" y="2"/>
                  </a:lnTo>
                  <a:lnTo>
                    <a:pt x="6" y="0"/>
                  </a:lnTo>
                  <a:lnTo>
                    <a:pt x="6" y="0"/>
                  </a:lnTo>
                  <a:lnTo>
                    <a:pt x="10" y="2"/>
                  </a:lnTo>
                  <a:lnTo>
                    <a:pt x="12" y="6"/>
                  </a:lnTo>
                  <a:lnTo>
                    <a:pt x="12" y="6"/>
                  </a:lnTo>
                  <a:close/>
                </a:path>
              </a:pathLst>
            </a:custGeom>
            <a:solidFill>
              <a:srgbClr val="FF77D7"/>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89" name="Freeform 486"/>
            <p:cNvSpPr/>
            <p:nvPr/>
          </p:nvSpPr>
          <p:spPr bwMode="auto">
            <a:xfrm>
              <a:off x="2527300" y="3205163"/>
              <a:ext cx="19050" cy="22225"/>
            </a:xfrm>
            <a:custGeom>
              <a:avLst/>
              <a:gdLst/>
              <a:ahLst/>
              <a:cxnLst>
                <a:cxn ang="0">
                  <a:pos x="12" y="8"/>
                </a:cxn>
                <a:cxn ang="0">
                  <a:pos x="12" y="8"/>
                </a:cxn>
                <a:cxn ang="0">
                  <a:pos x="10" y="12"/>
                </a:cxn>
                <a:cxn ang="0">
                  <a:pos x="6" y="14"/>
                </a:cxn>
                <a:cxn ang="0">
                  <a:pos x="6" y="14"/>
                </a:cxn>
                <a:cxn ang="0">
                  <a:pos x="2" y="12"/>
                </a:cxn>
                <a:cxn ang="0">
                  <a:pos x="0" y="8"/>
                </a:cxn>
                <a:cxn ang="0">
                  <a:pos x="0" y="8"/>
                </a:cxn>
                <a:cxn ang="0">
                  <a:pos x="2" y="2"/>
                </a:cxn>
                <a:cxn ang="0">
                  <a:pos x="6" y="0"/>
                </a:cxn>
                <a:cxn ang="0">
                  <a:pos x="6" y="0"/>
                </a:cxn>
                <a:cxn ang="0">
                  <a:pos x="10" y="2"/>
                </a:cxn>
                <a:cxn ang="0">
                  <a:pos x="12" y="8"/>
                </a:cxn>
                <a:cxn ang="0">
                  <a:pos x="12" y="8"/>
                </a:cxn>
              </a:cxnLst>
              <a:rect l="0" t="0" r="r" b="b"/>
              <a:pathLst>
                <a:path w="12" h="14">
                  <a:moveTo>
                    <a:pt x="12" y="8"/>
                  </a:moveTo>
                  <a:lnTo>
                    <a:pt x="12" y="8"/>
                  </a:lnTo>
                  <a:lnTo>
                    <a:pt x="10" y="12"/>
                  </a:lnTo>
                  <a:lnTo>
                    <a:pt x="6" y="14"/>
                  </a:lnTo>
                  <a:lnTo>
                    <a:pt x="6" y="14"/>
                  </a:lnTo>
                  <a:lnTo>
                    <a:pt x="2" y="12"/>
                  </a:lnTo>
                  <a:lnTo>
                    <a:pt x="0" y="8"/>
                  </a:lnTo>
                  <a:lnTo>
                    <a:pt x="0" y="8"/>
                  </a:lnTo>
                  <a:lnTo>
                    <a:pt x="2" y="2"/>
                  </a:lnTo>
                  <a:lnTo>
                    <a:pt x="6" y="0"/>
                  </a:lnTo>
                  <a:lnTo>
                    <a:pt x="6" y="0"/>
                  </a:lnTo>
                  <a:lnTo>
                    <a:pt x="10" y="2"/>
                  </a:lnTo>
                  <a:lnTo>
                    <a:pt x="12" y="8"/>
                  </a:lnTo>
                  <a:lnTo>
                    <a:pt x="12" y="8"/>
                  </a:lnTo>
                  <a:close/>
                </a:path>
              </a:pathLst>
            </a:custGeom>
            <a:solidFill>
              <a:srgbClr val="FF77D7"/>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90" name="Freeform 487"/>
            <p:cNvSpPr/>
            <p:nvPr/>
          </p:nvSpPr>
          <p:spPr bwMode="auto">
            <a:xfrm>
              <a:off x="2628900" y="3195638"/>
              <a:ext cx="19050" cy="22225"/>
            </a:xfrm>
            <a:custGeom>
              <a:avLst/>
              <a:gdLst/>
              <a:ahLst/>
              <a:cxnLst>
                <a:cxn ang="0">
                  <a:pos x="12" y="6"/>
                </a:cxn>
                <a:cxn ang="0">
                  <a:pos x="12" y="6"/>
                </a:cxn>
                <a:cxn ang="0">
                  <a:pos x="10" y="12"/>
                </a:cxn>
                <a:cxn ang="0">
                  <a:pos x="6" y="14"/>
                </a:cxn>
                <a:cxn ang="0">
                  <a:pos x="6" y="14"/>
                </a:cxn>
                <a:cxn ang="0">
                  <a:pos x="2" y="12"/>
                </a:cxn>
                <a:cxn ang="0">
                  <a:pos x="0" y="6"/>
                </a:cxn>
                <a:cxn ang="0">
                  <a:pos x="0" y="6"/>
                </a:cxn>
                <a:cxn ang="0">
                  <a:pos x="2" y="2"/>
                </a:cxn>
                <a:cxn ang="0">
                  <a:pos x="6" y="0"/>
                </a:cxn>
                <a:cxn ang="0">
                  <a:pos x="6" y="0"/>
                </a:cxn>
                <a:cxn ang="0">
                  <a:pos x="10" y="2"/>
                </a:cxn>
                <a:cxn ang="0">
                  <a:pos x="12" y="6"/>
                </a:cxn>
                <a:cxn ang="0">
                  <a:pos x="12" y="6"/>
                </a:cxn>
              </a:cxnLst>
              <a:rect l="0" t="0" r="r" b="b"/>
              <a:pathLst>
                <a:path w="12" h="14">
                  <a:moveTo>
                    <a:pt x="12" y="6"/>
                  </a:moveTo>
                  <a:lnTo>
                    <a:pt x="12" y="6"/>
                  </a:lnTo>
                  <a:lnTo>
                    <a:pt x="10" y="12"/>
                  </a:lnTo>
                  <a:lnTo>
                    <a:pt x="6" y="14"/>
                  </a:lnTo>
                  <a:lnTo>
                    <a:pt x="6" y="14"/>
                  </a:lnTo>
                  <a:lnTo>
                    <a:pt x="2" y="12"/>
                  </a:lnTo>
                  <a:lnTo>
                    <a:pt x="0" y="6"/>
                  </a:lnTo>
                  <a:lnTo>
                    <a:pt x="0" y="6"/>
                  </a:lnTo>
                  <a:lnTo>
                    <a:pt x="2" y="2"/>
                  </a:lnTo>
                  <a:lnTo>
                    <a:pt x="6" y="0"/>
                  </a:lnTo>
                  <a:lnTo>
                    <a:pt x="6" y="0"/>
                  </a:lnTo>
                  <a:lnTo>
                    <a:pt x="10" y="2"/>
                  </a:lnTo>
                  <a:lnTo>
                    <a:pt x="12" y="6"/>
                  </a:lnTo>
                  <a:lnTo>
                    <a:pt x="12" y="6"/>
                  </a:lnTo>
                  <a:close/>
                </a:path>
              </a:pathLst>
            </a:custGeom>
            <a:solidFill>
              <a:srgbClr val="FF77D7"/>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91" name="Freeform 488"/>
            <p:cNvSpPr/>
            <p:nvPr/>
          </p:nvSpPr>
          <p:spPr bwMode="auto">
            <a:xfrm>
              <a:off x="2736850" y="3217863"/>
              <a:ext cx="22225" cy="19050"/>
            </a:xfrm>
            <a:custGeom>
              <a:avLst/>
              <a:gdLst/>
              <a:ahLst/>
              <a:cxnLst>
                <a:cxn ang="0">
                  <a:pos x="14" y="6"/>
                </a:cxn>
                <a:cxn ang="0">
                  <a:pos x="14" y="6"/>
                </a:cxn>
                <a:cxn ang="0">
                  <a:pos x="12" y="10"/>
                </a:cxn>
                <a:cxn ang="0">
                  <a:pos x="8" y="12"/>
                </a:cxn>
                <a:cxn ang="0">
                  <a:pos x="8" y="12"/>
                </a:cxn>
                <a:cxn ang="0">
                  <a:pos x="2" y="10"/>
                </a:cxn>
                <a:cxn ang="0">
                  <a:pos x="0" y="6"/>
                </a:cxn>
                <a:cxn ang="0">
                  <a:pos x="0" y="6"/>
                </a:cxn>
                <a:cxn ang="0">
                  <a:pos x="2" y="0"/>
                </a:cxn>
                <a:cxn ang="0">
                  <a:pos x="8" y="0"/>
                </a:cxn>
                <a:cxn ang="0">
                  <a:pos x="8" y="0"/>
                </a:cxn>
                <a:cxn ang="0">
                  <a:pos x="12" y="0"/>
                </a:cxn>
                <a:cxn ang="0">
                  <a:pos x="14" y="6"/>
                </a:cxn>
                <a:cxn ang="0">
                  <a:pos x="14" y="6"/>
                </a:cxn>
              </a:cxnLst>
              <a:rect l="0" t="0" r="r" b="b"/>
              <a:pathLst>
                <a:path w="14" h="12">
                  <a:moveTo>
                    <a:pt x="14" y="6"/>
                  </a:moveTo>
                  <a:lnTo>
                    <a:pt x="14" y="6"/>
                  </a:lnTo>
                  <a:lnTo>
                    <a:pt x="12" y="10"/>
                  </a:lnTo>
                  <a:lnTo>
                    <a:pt x="8" y="12"/>
                  </a:lnTo>
                  <a:lnTo>
                    <a:pt x="8" y="12"/>
                  </a:lnTo>
                  <a:lnTo>
                    <a:pt x="2" y="10"/>
                  </a:lnTo>
                  <a:lnTo>
                    <a:pt x="0" y="6"/>
                  </a:lnTo>
                  <a:lnTo>
                    <a:pt x="0" y="6"/>
                  </a:lnTo>
                  <a:lnTo>
                    <a:pt x="2" y="0"/>
                  </a:lnTo>
                  <a:lnTo>
                    <a:pt x="8" y="0"/>
                  </a:lnTo>
                  <a:lnTo>
                    <a:pt x="8" y="0"/>
                  </a:lnTo>
                  <a:lnTo>
                    <a:pt x="12" y="0"/>
                  </a:lnTo>
                  <a:lnTo>
                    <a:pt x="14" y="6"/>
                  </a:lnTo>
                  <a:lnTo>
                    <a:pt x="14" y="6"/>
                  </a:lnTo>
                  <a:close/>
                </a:path>
              </a:pathLst>
            </a:custGeom>
            <a:solidFill>
              <a:srgbClr val="FF77D7"/>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92" name="Freeform 489"/>
            <p:cNvSpPr/>
            <p:nvPr/>
          </p:nvSpPr>
          <p:spPr bwMode="auto">
            <a:xfrm>
              <a:off x="2651125" y="3262313"/>
              <a:ext cx="22225" cy="19050"/>
            </a:xfrm>
            <a:custGeom>
              <a:avLst/>
              <a:gdLst/>
              <a:ahLst/>
              <a:cxnLst>
                <a:cxn ang="0">
                  <a:pos x="14" y="6"/>
                </a:cxn>
                <a:cxn ang="0">
                  <a:pos x="14" y="6"/>
                </a:cxn>
                <a:cxn ang="0">
                  <a:pos x="12" y="10"/>
                </a:cxn>
                <a:cxn ang="0">
                  <a:pos x="6" y="12"/>
                </a:cxn>
                <a:cxn ang="0">
                  <a:pos x="6" y="12"/>
                </a:cxn>
                <a:cxn ang="0">
                  <a:pos x="2" y="10"/>
                </a:cxn>
                <a:cxn ang="0">
                  <a:pos x="0" y="6"/>
                </a:cxn>
                <a:cxn ang="0">
                  <a:pos x="0" y="6"/>
                </a:cxn>
                <a:cxn ang="0">
                  <a:pos x="2" y="2"/>
                </a:cxn>
                <a:cxn ang="0">
                  <a:pos x="6" y="0"/>
                </a:cxn>
                <a:cxn ang="0">
                  <a:pos x="6" y="0"/>
                </a:cxn>
                <a:cxn ang="0">
                  <a:pos x="12" y="2"/>
                </a:cxn>
                <a:cxn ang="0">
                  <a:pos x="14" y="6"/>
                </a:cxn>
                <a:cxn ang="0">
                  <a:pos x="14" y="6"/>
                </a:cxn>
              </a:cxnLst>
              <a:rect l="0" t="0" r="r" b="b"/>
              <a:pathLst>
                <a:path w="14" h="12">
                  <a:moveTo>
                    <a:pt x="14" y="6"/>
                  </a:moveTo>
                  <a:lnTo>
                    <a:pt x="14" y="6"/>
                  </a:lnTo>
                  <a:lnTo>
                    <a:pt x="12" y="10"/>
                  </a:lnTo>
                  <a:lnTo>
                    <a:pt x="6" y="12"/>
                  </a:lnTo>
                  <a:lnTo>
                    <a:pt x="6" y="12"/>
                  </a:lnTo>
                  <a:lnTo>
                    <a:pt x="2" y="10"/>
                  </a:lnTo>
                  <a:lnTo>
                    <a:pt x="0" y="6"/>
                  </a:lnTo>
                  <a:lnTo>
                    <a:pt x="0" y="6"/>
                  </a:lnTo>
                  <a:lnTo>
                    <a:pt x="2" y="2"/>
                  </a:lnTo>
                  <a:lnTo>
                    <a:pt x="6" y="0"/>
                  </a:lnTo>
                  <a:lnTo>
                    <a:pt x="6" y="0"/>
                  </a:lnTo>
                  <a:lnTo>
                    <a:pt x="12" y="2"/>
                  </a:lnTo>
                  <a:lnTo>
                    <a:pt x="14" y="6"/>
                  </a:lnTo>
                  <a:lnTo>
                    <a:pt x="14" y="6"/>
                  </a:lnTo>
                  <a:close/>
                </a:path>
              </a:pathLst>
            </a:custGeom>
            <a:solidFill>
              <a:srgbClr val="FF77D7"/>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93" name="Freeform 490"/>
            <p:cNvSpPr/>
            <p:nvPr/>
          </p:nvSpPr>
          <p:spPr bwMode="auto">
            <a:xfrm>
              <a:off x="2559050" y="3268663"/>
              <a:ext cx="22225" cy="22225"/>
            </a:xfrm>
            <a:custGeom>
              <a:avLst/>
              <a:gdLst/>
              <a:ahLst/>
              <a:cxnLst>
                <a:cxn ang="0">
                  <a:pos x="14" y="8"/>
                </a:cxn>
                <a:cxn ang="0">
                  <a:pos x="14" y="8"/>
                </a:cxn>
                <a:cxn ang="0">
                  <a:pos x="12" y="12"/>
                </a:cxn>
                <a:cxn ang="0">
                  <a:pos x="8" y="14"/>
                </a:cxn>
                <a:cxn ang="0">
                  <a:pos x="8" y="14"/>
                </a:cxn>
                <a:cxn ang="0">
                  <a:pos x="2" y="12"/>
                </a:cxn>
                <a:cxn ang="0">
                  <a:pos x="0" y="8"/>
                </a:cxn>
                <a:cxn ang="0">
                  <a:pos x="0" y="8"/>
                </a:cxn>
                <a:cxn ang="0">
                  <a:pos x="2" y="2"/>
                </a:cxn>
                <a:cxn ang="0">
                  <a:pos x="8" y="0"/>
                </a:cxn>
                <a:cxn ang="0">
                  <a:pos x="8" y="0"/>
                </a:cxn>
                <a:cxn ang="0">
                  <a:pos x="12" y="2"/>
                </a:cxn>
                <a:cxn ang="0">
                  <a:pos x="14" y="8"/>
                </a:cxn>
                <a:cxn ang="0">
                  <a:pos x="14" y="8"/>
                </a:cxn>
              </a:cxnLst>
              <a:rect l="0" t="0" r="r" b="b"/>
              <a:pathLst>
                <a:path w="14" h="14">
                  <a:moveTo>
                    <a:pt x="14" y="8"/>
                  </a:moveTo>
                  <a:lnTo>
                    <a:pt x="14" y="8"/>
                  </a:lnTo>
                  <a:lnTo>
                    <a:pt x="12" y="12"/>
                  </a:lnTo>
                  <a:lnTo>
                    <a:pt x="8" y="14"/>
                  </a:lnTo>
                  <a:lnTo>
                    <a:pt x="8" y="14"/>
                  </a:lnTo>
                  <a:lnTo>
                    <a:pt x="2" y="12"/>
                  </a:lnTo>
                  <a:lnTo>
                    <a:pt x="0" y="8"/>
                  </a:lnTo>
                  <a:lnTo>
                    <a:pt x="0" y="8"/>
                  </a:lnTo>
                  <a:lnTo>
                    <a:pt x="2" y="2"/>
                  </a:lnTo>
                  <a:lnTo>
                    <a:pt x="8" y="0"/>
                  </a:lnTo>
                  <a:lnTo>
                    <a:pt x="8" y="0"/>
                  </a:lnTo>
                  <a:lnTo>
                    <a:pt x="12" y="2"/>
                  </a:lnTo>
                  <a:lnTo>
                    <a:pt x="14" y="8"/>
                  </a:lnTo>
                  <a:lnTo>
                    <a:pt x="14" y="8"/>
                  </a:lnTo>
                  <a:close/>
                </a:path>
              </a:pathLst>
            </a:custGeom>
            <a:solidFill>
              <a:srgbClr val="FF77D7"/>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94" name="Freeform 491"/>
            <p:cNvSpPr/>
            <p:nvPr/>
          </p:nvSpPr>
          <p:spPr bwMode="auto">
            <a:xfrm>
              <a:off x="2441575" y="3243263"/>
              <a:ext cx="19050" cy="22225"/>
            </a:xfrm>
            <a:custGeom>
              <a:avLst/>
              <a:gdLst/>
              <a:ahLst/>
              <a:cxnLst>
                <a:cxn ang="0">
                  <a:pos x="12" y="8"/>
                </a:cxn>
                <a:cxn ang="0">
                  <a:pos x="12" y="8"/>
                </a:cxn>
                <a:cxn ang="0">
                  <a:pos x="10" y="12"/>
                </a:cxn>
                <a:cxn ang="0">
                  <a:pos x="6" y="14"/>
                </a:cxn>
                <a:cxn ang="0">
                  <a:pos x="6" y="14"/>
                </a:cxn>
                <a:cxn ang="0">
                  <a:pos x="2" y="12"/>
                </a:cxn>
                <a:cxn ang="0">
                  <a:pos x="0" y="8"/>
                </a:cxn>
                <a:cxn ang="0">
                  <a:pos x="0" y="8"/>
                </a:cxn>
                <a:cxn ang="0">
                  <a:pos x="2" y="2"/>
                </a:cxn>
                <a:cxn ang="0">
                  <a:pos x="6" y="0"/>
                </a:cxn>
                <a:cxn ang="0">
                  <a:pos x="6" y="0"/>
                </a:cxn>
                <a:cxn ang="0">
                  <a:pos x="10" y="2"/>
                </a:cxn>
                <a:cxn ang="0">
                  <a:pos x="12" y="8"/>
                </a:cxn>
                <a:cxn ang="0">
                  <a:pos x="12" y="8"/>
                </a:cxn>
              </a:cxnLst>
              <a:rect l="0" t="0" r="r" b="b"/>
              <a:pathLst>
                <a:path w="12" h="14">
                  <a:moveTo>
                    <a:pt x="12" y="8"/>
                  </a:moveTo>
                  <a:lnTo>
                    <a:pt x="12" y="8"/>
                  </a:lnTo>
                  <a:lnTo>
                    <a:pt x="10" y="12"/>
                  </a:lnTo>
                  <a:lnTo>
                    <a:pt x="6" y="14"/>
                  </a:lnTo>
                  <a:lnTo>
                    <a:pt x="6" y="14"/>
                  </a:lnTo>
                  <a:lnTo>
                    <a:pt x="2" y="12"/>
                  </a:lnTo>
                  <a:lnTo>
                    <a:pt x="0" y="8"/>
                  </a:lnTo>
                  <a:lnTo>
                    <a:pt x="0" y="8"/>
                  </a:lnTo>
                  <a:lnTo>
                    <a:pt x="2" y="2"/>
                  </a:lnTo>
                  <a:lnTo>
                    <a:pt x="6" y="0"/>
                  </a:lnTo>
                  <a:lnTo>
                    <a:pt x="6" y="0"/>
                  </a:lnTo>
                  <a:lnTo>
                    <a:pt x="10" y="2"/>
                  </a:lnTo>
                  <a:lnTo>
                    <a:pt x="12" y="8"/>
                  </a:lnTo>
                  <a:lnTo>
                    <a:pt x="12" y="8"/>
                  </a:lnTo>
                  <a:close/>
                </a:path>
              </a:pathLst>
            </a:custGeom>
            <a:solidFill>
              <a:srgbClr val="FF77D7"/>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95" name="Freeform 492"/>
            <p:cNvSpPr/>
            <p:nvPr/>
          </p:nvSpPr>
          <p:spPr bwMode="auto">
            <a:xfrm>
              <a:off x="2349500" y="3201988"/>
              <a:ext cx="19050" cy="19050"/>
            </a:xfrm>
            <a:custGeom>
              <a:avLst/>
              <a:gdLst/>
              <a:ahLst/>
              <a:cxnLst>
                <a:cxn ang="0">
                  <a:pos x="12" y="6"/>
                </a:cxn>
                <a:cxn ang="0">
                  <a:pos x="12" y="6"/>
                </a:cxn>
                <a:cxn ang="0">
                  <a:pos x="10" y="10"/>
                </a:cxn>
                <a:cxn ang="0">
                  <a:pos x="6" y="12"/>
                </a:cxn>
                <a:cxn ang="0">
                  <a:pos x="6" y="12"/>
                </a:cxn>
                <a:cxn ang="0">
                  <a:pos x="2" y="10"/>
                </a:cxn>
                <a:cxn ang="0">
                  <a:pos x="0" y="6"/>
                </a:cxn>
                <a:cxn ang="0">
                  <a:pos x="0" y="6"/>
                </a:cxn>
                <a:cxn ang="0">
                  <a:pos x="2" y="2"/>
                </a:cxn>
                <a:cxn ang="0">
                  <a:pos x="6" y="0"/>
                </a:cxn>
                <a:cxn ang="0">
                  <a:pos x="6" y="0"/>
                </a:cxn>
                <a:cxn ang="0">
                  <a:pos x="10" y="2"/>
                </a:cxn>
                <a:cxn ang="0">
                  <a:pos x="12" y="6"/>
                </a:cxn>
                <a:cxn ang="0">
                  <a:pos x="12" y="6"/>
                </a:cxn>
              </a:cxnLst>
              <a:rect l="0" t="0" r="r" b="b"/>
              <a:pathLst>
                <a:path w="12" h="12">
                  <a:moveTo>
                    <a:pt x="12" y="6"/>
                  </a:moveTo>
                  <a:lnTo>
                    <a:pt x="12" y="6"/>
                  </a:lnTo>
                  <a:lnTo>
                    <a:pt x="10" y="10"/>
                  </a:lnTo>
                  <a:lnTo>
                    <a:pt x="6" y="12"/>
                  </a:lnTo>
                  <a:lnTo>
                    <a:pt x="6" y="12"/>
                  </a:lnTo>
                  <a:lnTo>
                    <a:pt x="2" y="10"/>
                  </a:lnTo>
                  <a:lnTo>
                    <a:pt x="0" y="6"/>
                  </a:lnTo>
                  <a:lnTo>
                    <a:pt x="0" y="6"/>
                  </a:lnTo>
                  <a:lnTo>
                    <a:pt x="2" y="2"/>
                  </a:lnTo>
                  <a:lnTo>
                    <a:pt x="6" y="0"/>
                  </a:lnTo>
                  <a:lnTo>
                    <a:pt x="6" y="0"/>
                  </a:lnTo>
                  <a:lnTo>
                    <a:pt x="10" y="2"/>
                  </a:lnTo>
                  <a:lnTo>
                    <a:pt x="12" y="6"/>
                  </a:lnTo>
                  <a:lnTo>
                    <a:pt x="12" y="6"/>
                  </a:lnTo>
                  <a:close/>
                </a:path>
              </a:pathLst>
            </a:custGeom>
            <a:solidFill>
              <a:srgbClr val="FF77D7"/>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96" name="Freeform 493"/>
            <p:cNvSpPr/>
            <p:nvPr/>
          </p:nvSpPr>
          <p:spPr bwMode="auto">
            <a:xfrm>
              <a:off x="2365375" y="3281363"/>
              <a:ext cx="22225" cy="19050"/>
            </a:xfrm>
            <a:custGeom>
              <a:avLst/>
              <a:gdLst/>
              <a:ahLst/>
              <a:cxnLst>
                <a:cxn ang="0">
                  <a:pos x="14" y="6"/>
                </a:cxn>
                <a:cxn ang="0">
                  <a:pos x="14" y="6"/>
                </a:cxn>
                <a:cxn ang="0">
                  <a:pos x="12" y="10"/>
                </a:cxn>
                <a:cxn ang="0">
                  <a:pos x="8" y="12"/>
                </a:cxn>
                <a:cxn ang="0">
                  <a:pos x="8" y="12"/>
                </a:cxn>
                <a:cxn ang="0">
                  <a:pos x="2" y="10"/>
                </a:cxn>
                <a:cxn ang="0">
                  <a:pos x="0" y="6"/>
                </a:cxn>
                <a:cxn ang="0">
                  <a:pos x="0" y="6"/>
                </a:cxn>
                <a:cxn ang="0">
                  <a:pos x="2" y="0"/>
                </a:cxn>
                <a:cxn ang="0">
                  <a:pos x="8" y="0"/>
                </a:cxn>
                <a:cxn ang="0">
                  <a:pos x="8" y="0"/>
                </a:cxn>
                <a:cxn ang="0">
                  <a:pos x="12" y="0"/>
                </a:cxn>
                <a:cxn ang="0">
                  <a:pos x="14" y="6"/>
                </a:cxn>
                <a:cxn ang="0">
                  <a:pos x="14" y="6"/>
                </a:cxn>
              </a:cxnLst>
              <a:rect l="0" t="0" r="r" b="b"/>
              <a:pathLst>
                <a:path w="14" h="12">
                  <a:moveTo>
                    <a:pt x="14" y="6"/>
                  </a:moveTo>
                  <a:lnTo>
                    <a:pt x="14" y="6"/>
                  </a:lnTo>
                  <a:lnTo>
                    <a:pt x="12" y="10"/>
                  </a:lnTo>
                  <a:lnTo>
                    <a:pt x="8" y="12"/>
                  </a:lnTo>
                  <a:lnTo>
                    <a:pt x="8" y="12"/>
                  </a:lnTo>
                  <a:lnTo>
                    <a:pt x="2" y="10"/>
                  </a:lnTo>
                  <a:lnTo>
                    <a:pt x="0" y="6"/>
                  </a:lnTo>
                  <a:lnTo>
                    <a:pt x="0" y="6"/>
                  </a:lnTo>
                  <a:lnTo>
                    <a:pt x="2" y="0"/>
                  </a:lnTo>
                  <a:lnTo>
                    <a:pt x="8" y="0"/>
                  </a:lnTo>
                  <a:lnTo>
                    <a:pt x="8" y="0"/>
                  </a:lnTo>
                  <a:lnTo>
                    <a:pt x="12" y="0"/>
                  </a:lnTo>
                  <a:lnTo>
                    <a:pt x="14" y="6"/>
                  </a:lnTo>
                  <a:lnTo>
                    <a:pt x="14" y="6"/>
                  </a:lnTo>
                  <a:close/>
                </a:path>
              </a:pathLst>
            </a:custGeom>
            <a:solidFill>
              <a:srgbClr val="FF77D7"/>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97" name="Freeform 494"/>
            <p:cNvSpPr/>
            <p:nvPr/>
          </p:nvSpPr>
          <p:spPr bwMode="auto">
            <a:xfrm>
              <a:off x="2289175" y="3275013"/>
              <a:ext cx="19050" cy="19050"/>
            </a:xfrm>
            <a:custGeom>
              <a:avLst/>
              <a:gdLst/>
              <a:ahLst/>
              <a:cxnLst>
                <a:cxn ang="0">
                  <a:pos x="12" y="6"/>
                </a:cxn>
                <a:cxn ang="0">
                  <a:pos x="12" y="6"/>
                </a:cxn>
                <a:cxn ang="0">
                  <a:pos x="10" y="10"/>
                </a:cxn>
                <a:cxn ang="0">
                  <a:pos x="6" y="12"/>
                </a:cxn>
                <a:cxn ang="0">
                  <a:pos x="6" y="12"/>
                </a:cxn>
                <a:cxn ang="0">
                  <a:pos x="2" y="10"/>
                </a:cxn>
                <a:cxn ang="0">
                  <a:pos x="0" y="6"/>
                </a:cxn>
                <a:cxn ang="0">
                  <a:pos x="0" y="6"/>
                </a:cxn>
                <a:cxn ang="0">
                  <a:pos x="2" y="2"/>
                </a:cxn>
                <a:cxn ang="0">
                  <a:pos x="6" y="0"/>
                </a:cxn>
                <a:cxn ang="0">
                  <a:pos x="6" y="0"/>
                </a:cxn>
                <a:cxn ang="0">
                  <a:pos x="10" y="2"/>
                </a:cxn>
                <a:cxn ang="0">
                  <a:pos x="12" y="6"/>
                </a:cxn>
                <a:cxn ang="0">
                  <a:pos x="12" y="6"/>
                </a:cxn>
              </a:cxnLst>
              <a:rect l="0" t="0" r="r" b="b"/>
              <a:pathLst>
                <a:path w="12" h="12">
                  <a:moveTo>
                    <a:pt x="12" y="6"/>
                  </a:moveTo>
                  <a:lnTo>
                    <a:pt x="12" y="6"/>
                  </a:lnTo>
                  <a:lnTo>
                    <a:pt x="10" y="10"/>
                  </a:lnTo>
                  <a:lnTo>
                    <a:pt x="6" y="12"/>
                  </a:lnTo>
                  <a:lnTo>
                    <a:pt x="6" y="12"/>
                  </a:lnTo>
                  <a:lnTo>
                    <a:pt x="2" y="10"/>
                  </a:lnTo>
                  <a:lnTo>
                    <a:pt x="0" y="6"/>
                  </a:lnTo>
                  <a:lnTo>
                    <a:pt x="0" y="6"/>
                  </a:lnTo>
                  <a:lnTo>
                    <a:pt x="2" y="2"/>
                  </a:lnTo>
                  <a:lnTo>
                    <a:pt x="6" y="0"/>
                  </a:lnTo>
                  <a:lnTo>
                    <a:pt x="6" y="0"/>
                  </a:lnTo>
                  <a:lnTo>
                    <a:pt x="10" y="2"/>
                  </a:lnTo>
                  <a:lnTo>
                    <a:pt x="12" y="6"/>
                  </a:lnTo>
                  <a:lnTo>
                    <a:pt x="12" y="6"/>
                  </a:lnTo>
                  <a:close/>
                </a:path>
              </a:pathLst>
            </a:custGeom>
            <a:solidFill>
              <a:srgbClr val="FF77D7"/>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98" name="Freeform 495"/>
            <p:cNvSpPr/>
            <p:nvPr/>
          </p:nvSpPr>
          <p:spPr bwMode="auto">
            <a:xfrm>
              <a:off x="2451100" y="3313113"/>
              <a:ext cx="19050" cy="19050"/>
            </a:xfrm>
            <a:custGeom>
              <a:avLst/>
              <a:gdLst/>
              <a:ahLst/>
              <a:cxnLst>
                <a:cxn ang="0">
                  <a:pos x="12" y="6"/>
                </a:cxn>
                <a:cxn ang="0">
                  <a:pos x="12" y="6"/>
                </a:cxn>
                <a:cxn ang="0">
                  <a:pos x="10" y="10"/>
                </a:cxn>
                <a:cxn ang="0">
                  <a:pos x="6" y="12"/>
                </a:cxn>
                <a:cxn ang="0">
                  <a:pos x="6" y="12"/>
                </a:cxn>
                <a:cxn ang="0">
                  <a:pos x="2" y="10"/>
                </a:cxn>
                <a:cxn ang="0">
                  <a:pos x="0" y="6"/>
                </a:cxn>
                <a:cxn ang="0">
                  <a:pos x="0" y="6"/>
                </a:cxn>
                <a:cxn ang="0">
                  <a:pos x="2" y="2"/>
                </a:cxn>
                <a:cxn ang="0">
                  <a:pos x="6" y="0"/>
                </a:cxn>
                <a:cxn ang="0">
                  <a:pos x="6" y="0"/>
                </a:cxn>
                <a:cxn ang="0">
                  <a:pos x="10" y="2"/>
                </a:cxn>
                <a:cxn ang="0">
                  <a:pos x="12" y="6"/>
                </a:cxn>
                <a:cxn ang="0">
                  <a:pos x="12" y="6"/>
                </a:cxn>
              </a:cxnLst>
              <a:rect l="0" t="0" r="r" b="b"/>
              <a:pathLst>
                <a:path w="12" h="12">
                  <a:moveTo>
                    <a:pt x="12" y="6"/>
                  </a:moveTo>
                  <a:lnTo>
                    <a:pt x="12" y="6"/>
                  </a:lnTo>
                  <a:lnTo>
                    <a:pt x="10" y="10"/>
                  </a:lnTo>
                  <a:lnTo>
                    <a:pt x="6" y="12"/>
                  </a:lnTo>
                  <a:lnTo>
                    <a:pt x="6" y="12"/>
                  </a:lnTo>
                  <a:lnTo>
                    <a:pt x="2" y="10"/>
                  </a:lnTo>
                  <a:lnTo>
                    <a:pt x="0" y="6"/>
                  </a:lnTo>
                  <a:lnTo>
                    <a:pt x="0" y="6"/>
                  </a:lnTo>
                  <a:lnTo>
                    <a:pt x="2" y="2"/>
                  </a:lnTo>
                  <a:lnTo>
                    <a:pt x="6" y="0"/>
                  </a:lnTo>
                  <a:lnTo>
                    <a:pt x="6" y="0"/>
                  </a:lnTo>
                  <a:lnTo>
                    <a:pt x="10" y="2"/>
                  </a:lnTo>
                  <a:lnTo>
                    <a:pt x="12" y="6"/>
                  </a:lnTo>
                  <a:lnTo>
                    <a:pt x="12" y="6"/>
                  </a:lnTo>
                  <a:close/>
                </a:path>
              </a:pathLst>
            </a:custGeom>
            <a:solidFill>
              <a:srgbClr val="FF77D7"/>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599" name="Freeform 496"/>
            <p:cNvSpPr/>
            <p:nvPr/>
          </p:nvSpPr>
          <p:spPr bwMode="auto">
            <a:xfrm>
              <a:off x="2540000" y="3344863"/>
              <a:ext cx="19050" cy="22225"/>
            </a:xfrm>
            <a:custGeom>
              <a:avLst/>
              <a:gdLst/>
              <a:ahLst/>
              <a:cxnLst>
                <a:cxn ang="0">
                  <a:pos x="12" y="8"/>
                </a:cxn>
                <a:cxn ang="0">
                  <a:pos x="12" y="8"/>
                </a:cxn>
                <a:cxn ang="0">
                  <a:pos x="10" y="12"/>
                </a:cxn>
                <a:cxn ang="0">
                  <a:pos x="6" y="14"/>
                </a:cxn>
                <a:cxn ang="0">
                  <a:pos x="6" y="14"/>
                </a:cxn>
                <a:cxn ang="0">
                  <a:pos x="2" y="12"/>
                </a:cxn>
                <a:cxn ang="0">
                  <a:pos x="0" y="8"/>
                </a:cxn>
                <a:cxn ang="0">
                  <a:pos x="0" y="8"/>
                </a:cxn>
                <a:cxn ang="0">
                  <a:pos x="2" y="2"/>
                </a:cxn>
                <a:cxn ang="0">
                  <a:pos x="6" y="0"/>
                </a:cxn>
                <a:cxn ang="0">
                  <a:pos x="6" y="0"/>
                </a:cxn>
                <a:cxn ang="0">
                  <a:pos x="10" y="2"/>
                </a:cxn>
                <a:cxn ang="0">
                  <a:pos x="12" y="8"/>
                </a:cxn>
                <a:cxn ang="0">
                  <a:pos x="12" y="8"/>
                </a:cxn>
              </a:cxnLst>
              <a:rect l="0" t="0" r="r" b="b"/>
              <a:pathLst>
                <a:path w="12" h="14">
                  <a:moveTo>
                    <a:pt x="12" y="8"/>
                  </a:moveTo>
                  <a:lnTo>
                    <a:pt x="12" y="8"/>
                  </a:lnTo>
                  <a:lnTo>
                    <a:pt x="10" y="12"/>
                  </a:lnTo>
                  <a:lnTo>
                    <a:pt x="6" y="14"/>
                  </a:lnTo>
                  <a:lnTo>
                    <a:pt x="6" y="14"/>
                  </a:lnTo>
                  <a:lnTo>
                    <a:pt x="2" y="12"/>
                  </a:lnTo>
                  <a:lnTo>
                    <a:pt x="0" y="8"/>
                  </a:lnTo>
                  <a:lnTo>
                    <a:pt x="0" y="8"/>
                  </a:lnTo>
                  <a:lnTo>
                    <a:pt x="2" y="2"/>
                  </a:lnTo>
                  <a:lnTo>
                    <a:pt x="6" y="0"/>
                  </a:lnTo>
                  <a:lnTo>
                    <a:pt x="6" y="0"/>
                  </a:lnTo>
                  <a:lnTo>
                    <a:pt x="10" y="2"/>
                  </a:lnTo>
                  <a:lnTo>
                    <a:pt x="12" y="8"/>
                  </a:lnTo>
                  <a:lnTo>
                    <a:pt x="12" y="8"/>
                  </a:lnTo>
                  <a:close/>
                </a:path>
              </a:pathLst>
            </a:custGeom>
            <a:solidFill>
              <a:srgbClr val="FF77D7"/>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00" name="Freeform 497"/>
            <p:cNvSpPr/>
            <p:nvPr/>
          </p:nvSpPr>
          <p:spPr bwMode="auto">
            <a:xfrm>
              <a:off x="3082925" y="3405188"/>
              <a:ext cx="98425" cy="60325"/>
            </a:xfrm>
            <a:custGeom>
              <a:avLst/>
              <a:gdLst/>
              <a:ahLst/>
              <a:cxnLst>
                <a:cxn ang="0">
                  <a:pos x="0" y="38"/>
                </a:cxn>
                <a:cxn ang="0">
                  <a:pos x="20" y="0"/>
                </a:cxn>
                <a:cxn ang="0">
                  <a:pos x="62" y="20"/>
                </a:cxn>
                <a:cxn ang="0">
                  <a:pos x="0" y="38"/>
                </a:cxn>
              </a:cxnLst>
              <a:rect l="0" t="0" r="r" b="b"/>
              <a:pathLst>
                <a:path w="62" h="38">
                  <a:moveTo>
                    <a:pt x="0" y="38"/>
                  </a:moveTo>
                  <a:lnTo>
                    <a:pt x="20" y="0"/>
                  </a:lnTo>
                  <a:lnTo>
                    <a:pt x="62" y="20"/>
                  </a:lnTo>
                  <a:lnTo>
                    <a:pt x="0" y="38"/>
                  </a:lnTo>
                  <a:close/>
                </a:path>
              </a:pathLst>
            </a:custGeom>
            <a:solidFill>
              <a:srgbClr val="FF447E"/>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01" name="Freeform 498"/>
            <p:cNvSpPr/>
            <p:nvPr/>
          </p:nvSpPr>
          <p:spPr bwMode="auto">
            <a:xfrm>
              <a:off x="3105150" y="3468688"/>
              <a:ext cx="95250" cy="41275"/>
            </a:xfrm>
            <a:custGeom>
              <a:avLst/>
              <a:gdLst/>
              <a:ahLst/>
              <a:cxnLst>
                <a:cxn ang="0">
                  <a:pos x="0" y="16"/>
                </a:cxn>
                <a:cxn ang="0">
                  <a:pos x="60" y="0"/>
                </a:cxn>
                <a:cxn ang="0">
                  <a:pos x="46" y="26"/>
                </a:cxn>
                <a:cxn ang="0">
                  <a:pos x="0" y="16"/>
                </a:cxn>
              </a:cxnLst>
              <a:rect l="0" t="0" r="r" b="b"/>
              <a:pathLst>
                <a:path w="60" h="26">
                  <a:moveTo>
                    <a:pt x="0" y="16"/>
                  </a:moveTo>
                  <a:lnTo>
                    <a:pt x="60" y="0"/>
                  </a:lnTo>
                  <a:lnTo>
                    <a:pt x="46" y="26"/>
                  </a:lnTo>
                  <a:lnTo>
                    <a:pt x="0" y="16"/>
                  </a:lnTo>
                  <a:close/>
                </a:path>
              </a:pathLst>
            </a:custGeom>
            <a:solidFill>
              <a:srgbClr val="A4CD53"/>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02" name="Freeform 499"/>
            <p:cNvSpPr/>
            <p:nvPr/>
          </p:nvSpPr>
          <p:spPr bwMode="auto">
            <a:xfrm>
              <a:off x="3216275" y="3465513"/>
              <a:ext cx="57150" cy="41275"/>
            </a:xfrm>
            <a:custGeom>
              <a:avLst/>
              <a:gdLst/>
              <a:ahLst/>
              <a:cxnLst>
                <a:cxn ang="0">
                  <a:pos x="12" y="0"/>
                </a:cxn>
                <a:cxn ang="0">
                  <a:pos x="0" y="26"/>
                </a:cxn>
                <a:cxn ang="0">
                  <a:pos x="36" y="10"/>
                </a:cxn>
                <a:cxn ang="0">
                  <a:pos x="12" y="0"/>
                </a:cxn>
              </a:cxnLst>
              <a:rect l="0" t="0" r="r" b="b"/>
              <a:pathLst>
                <a:path w="36" h="26">
                  <a:moveTo>
                    <a:pt x="12" y="0"/>
                  </a:moveTo>
                  <a:lnTo>
                    <a:pt x="0" y="26"/>
                  </a:lnTo>
                  <a:lnTo>
                    <a:pt x="36" y="10"/>
                  </a:lnTo>
                  <a:lnTo>
                    <a:pt x="12" y="0"/>
                  </a:lnTo>
                  <a:close/>
                </a:path>
              </a:pathLst>
            </a:custGeom>
            <a:solidFill>
              <a:srgbClr val="A472AC"/>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03" name="Freeform 500"/>
            <p:cNvSpPr/>
            <p:nvPr/>
          </p:nvSpPr>
          <p:spPr bwMode="auto">
            <a:xfrm>
              <a:off x="3238500" y="3506788"/>
              <a:ext cx="47625" cy="28575"/>
            </a:xfrm>
            <a:custGeom>
              <a:avLst/>
              <a:gdLst/>
              <a:ahLst/>
              <a:cxnLst>
                <a:cxn ang="0">
                  <a:pos x="0" y="14"/>
                </a:cxn>
                <a:cxn ang="0">
                  <a:pos x="30" y="0"/>
                </a:cxn>
                <a:cxn ang="0">
                  <a:pos x="26" y="18"/>
                </a:cxn>
                <a:cxn ang="0">
                  <a:pos x="0" y="14"/>
                </a:cxn>
              </a:cxnLst>
              <a:rect l="0" t="0" r="r" b="b"/>
              <a:pathLst>
                <a:path w="30" h="18">
                  <a:moveTo>
                    <a:pt x="0" y="14"/>
                  </a:moveTo>
                  <a:lnTo>
                    <a:pt x="30" y="0"/>
                  </a:lnTo>
                  <a:lnTo>
                    <a:pt x="26" y="18"/>
                  </a:lnTo>
                  <a:lnTo>
                    <a:pt x="0" y="14"/>
                  </a:lnTo>
                  <a:close/>
                </a:path>
              </a:pathLst>
            </a:custGeom>
            <a:solidFill>
              <a:srgbClr val="FF47AC"/>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04" name="Freeform 501"/>
            <p:cNvSpPr/>
            <p:nvPr/>
          </p:nvSpPr>
          <p:spPr bwMode="auto">
            <a:xfrm>
              <a:off x="3225800" y="3557588"/>
              <a:ext cx="47625" cy="38100"/>
            </a:xfrm>
            <a:custGeom>
              <a:avLst/>
              <a:gdLst/>
              <a:ahLst/>
              <a:cxnLst>
                <a:cxn ang="0">
                  <a:pos x="0" y="0"/>
                </a:cxn>
                <a:cxn ang="0">
                  <a:pos x="28" y="24"/>
                </a:cxn>
                <a:cxn ang="0">
                  <a:pos x="30" y="2"/>
                </a:cxn>
                <a:cxn ang="0">
                  <a:pos x="0" y="0"/>
                </a:cxn>
              </a:cxnLst>
              <a:rect l="0" t="0" r="r" b="b"/>
              <a:pathLst>
                <a:path w="30" h="24">
                  <a:moveTo>
                    <a:pt x="0" y="0"/>
                  </a:moveTo>
                  <a:lnTo>
                    <a:pt x="28" y="24"/>
                  </a:lnTo>
                  <a:lnTo>
                    <a:pt x="30" y="2"/>
                  </a:lnTo>
                  <a:lnTo>
                    <a:pt x="0" y="0"/>
                  </a:lnTo>
                  <a:close/>
                </a:path>
              </a:pathLst>
            </a:custGeom>
            <a:solidFill>
              <a:srgbClr val="FF8853"/>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05" name="Freeform 502"/>
            <p:cNvSpPr/>
            <p:nvPr/>
          </p:nvSpPr>
          <p:spPr bwMode="auto">
            <a:xfrm>
              <a:off x="3152775" y="3567113"/>
              <a:ext cx="79375" cy="44450"/>
            </a:xfrm>
            <a:custGeom>
              <a:avLst/>
              <a:gdLst/>
              <a:ahLst/>
              <a:cxnLst>
                <a:cxn ang="0">
                  <a:pos x="16" y="0"/>
                </a:cxn>
                <a:cxn ang="0">
                  <a:pos x="0" y="28"/>
                </a:cxn>
                <a:cxn ang="0">
                  <a:pos x="50" y="22"/>
                </a:cxn>
                <a:cxn ang="0">
                  <a:pos x="16" y="0"/>
                </a:cxn>
              </a:cxnLst>
              <a:rect l="0" t="0" r="r" b="b"/>
              <a:pathLst>
                <a:path w="50" h="28">
                  <a:moveTo>
                    <a:pt x="16" y="0"/>
                  </a:moveTo>
                  <a:lnTo>
                    <a:pt x="0" y="28"/>
                  </a:lnTo>
                  <a:lnTo>
                    <a:pt x="50" y="22"/>
                  </a:lnTo>
                  <a:lnTo>
                    <a:pt x="16" y="0"/>
                  </a:lnTo>
                  <a:close/>
                </a:path>
              </a:pathLst>
            </a:custGeom>
            <a:solidFill>
              <a:srgbClr val="BBC253"/>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06" name="Freeform 503"/>
            <p:cNvSpPr/>
            <p:nvPr/>
          </p:nvSpPr>
          <p:spPr bwMode="auto">
            <a:xfrm>
              <a:off x="3067050" y="3538538"/>
              <a:ext cx="73025" cy="60325"/>
            </a:xfrm>
            <a:custGeom>
              <a:avLst/>
              <a:gdLst/>
              <a:ahLst/>
              <a:cxnLst>
                <a:cxn ang="0">
                  <a:pos x="0" y="0"/>
                </a:cxn>
                <a:cxn ang="0">
                  <a:pos x="30" y="38"/>
                </a:cxn>
                <a:cxn ang="0">
                  <a:pos x="46" y="4"/>
                </a:cxn>
                <a:cxn ang="0">
                  <a:pos x="0" y="0"/>
                </a:cxn>
              </a:cxnLst>
              <a:rect l="0" t="0" r="r" b="b"/>
              <a:pathLst>
                <a:path w="46" h="38">
                  <a:moveTo>
                    <a:pt x="0" y="0"/>
                  </a:moveTo>
                  <a:lnTo>
                    <a:pt x="30" y="38"/>
                  </a:lnTo>
                  <a:lnTo>
                    <a:pt x="46" y="4"/>
                  </a:lnTo>
                  <a:lnTo>
                    <a:pt x="0" y="0"/>
                  </a:lnTo>
                  <a:close/>
                </a:path>
              </a:pathLst>
            </a:custGeom>
            <a:solidFill>
              <a:srgbClr val="BB83E6"/>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07" name="Freeform 504"/>
            <p:cNvSpPr/>
            <p:nvPr/>
          </p:nvSpPr>
          <p:spPr bwMode="auto">
            <a:xfrm>
              <a:off x="2997200" y="3551238"/>
              <a:ext cx="79375" cy="63500"/>
            </a:xfrm>
            <a:custGeom>
              <a:avLst/>
              <a:gdLst/>
              <a:ahLst/>
              <a:cxnLst>
                <a:cxn ang="0">
                  <a:pos x="24" y="0"/>
                </a:cxn>
                <a:cxn ang="0">
                  <a:pos x="0" y="40"/>
                </a:cxn>
                <a:cxn ang="0">
                  <a:pos x="50" y="38"/>
                </a:cxn>
                <a:cxn ang="0">
                  <a:pos x="24" y="0"/>
                </a:cxn>
              </a:cxnLst>
              <a:rect l="0" t="0" r="r" b="b"/>
              <a:pathLst>
                <a:path w="50" h="40">
                  <a:moveTo>
                    <a:pt x="24" y="0"/>
                  </a:moveTo>
                  <a:lnTo>
                    <a:pt x="0" y="40"/>
                  </a:lnTo>
                  <a:lnTo>
                    <a:pt x="50" y="38"/>
                  </a:lnTo>
                  <a:lnTo>
                    <a:pt x="24" y="0"/>
                  </a:lnTo>
                  <a:close/>
                </a:path>
              </a:pathLst>
            </a:custGeom>
            <a:solidFill>
              <a:srgbClr val="F5605D"/>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08" name="Freeform 505"/>
            <p:cNvSpPr/>
            <p:nvPr/>
          </p:nvSpPr>
          <p:spPr bwMode="auto">
            <a:xfrm>
              <a:off x="3324225" y="3497263"/>
              <a:ext cx="38100" cy="38100"/>
            </a:xfrm>
            <a:custGeom>
              <a:avLst/>
              <a:gdLst/>
              <a:ahLst/>
              <a:cxnLst>
                <a:cxn ang="0">
                  <a:pos x="8" y="0"/>
                </a:cxn>
                <a:cxn ang="0">
                  <a:pos x="8" y="0"/>
                </a:cxn>
                <a:cxn ang="0">
                  <a:pos x="2" y="4"/>
                </a:cxn>
                <a:cxn ang="0">
                  <a:pos x="0" y="8"/>
                </a:cxn>
                <a:cxn ang="0">
                  <a:pos x="0" y="12"/>
                </a:cxn>
                <a:cxn ang="0">
                  <a:pos x="0" y="12"/>
                </a:cxn>
                <a:cxn ang="0">
                  <a:pos x="0" y="18"/>
                </a:cxn>
                <a:cxn ang="0">
                  <a:pos x="2" y="22"/>
                </a:cxn>
                <a:cxn ang="0">
                  <a:pos x="8" y="24"/>
                </a:cxn>
                <a:cxn ang="0">
                  <a:pos x="12" y="24"/>
                </a:cxn>
                <a:cxn ang="0">
                  <a:pos x="12" y="24"/>
                </a:cxn>
                <a:cxn ang="0">
                  <a:pos x="16" y="24"/>
                </a:cxn>
                <a:cxn ang="0">
                  <a:pos x="22" y="22"/>
                </a:cxn>
                <a:cxn ang="0">
                  <a:pos x="24" y="18"/>
                </a:cxn>
                <a:cxn ang="0">
                  <a:pos x="24" y="12"/>
                </a:cxn>
                <a:cxn ang="0">
                  <a:pos x="24" y="12"/>
                </a:cxn>
                <a:cxn ang="0">
                  <a:pos x="24" y="8"/>
                </a:cxn>
                <a:cxn ang="0">
                  <a:pos x="8" y="0"/>
                </a:cxn>
              </a:cxnLst>
              <a:rect l="0" t="0" r="r" b="b"/>
              <a:pathLst>
                <a:path w="24" h="24">
                  <a:moveTo>
                    <a:pt x="8" y="0"/>
                  </a:moveTo>
                  <a:lnTo>
                    <a:pt x="8" y="0"/>
                  </a:lnTo>
                  <a:lnTo>
                    <a:pt x="2" y="4"/>
                  </a:lnTo>
                  <a:lnTo>
                    <a:pt x="0" y="8"/>
                  </a:lnTo>
                  <a:lnTo>
                    <a:pt x="0" y="12"/>
                  </a:lnTo>
                  <a:lnTo>
                    <a:pt x="0" y="12"/>
                  </a:lnTo>
                  <a:lnTo>
                    <a:pt x="0" y="18"/>
                  </a:lnTo>
                  <a:lnTo>
                    <a:pt x="2" y="22"/>
                  </a:lnTo>
                  <a:lnTo>
                    <a:pt x="8" y="24"/>
                  </a:lnTo>
                  <a:lnTo>
                    <a:pt x="12" y="24"/>
                  </a:lnTo>
                  <a:lnTo>
                    <a:pt x="12" y="24"/>
                  </a:lnTo>
                  <a:lnTo>
                    <a:pt x="16" y="24"/>
                  </a:lnTo>
                  <a:lnTo>
                    <a:pt x="22" y="22"/>
                  </a:lnTo>
                  <a:lnTo>
                    <a:pt x="24" y="18"/>
                  </a:lnTo>
                  <a:lnTo>
                    <a:pt x="24" y="12"/>
                  </a:lnTo>
                  <a:lnTo>
                    <a:pt x="24" y="12"/>
                  </a:lnTo>
                  <a:lnTo>
                    <a:pt x="24" y="8"/>
                  </a:lnTo>
                  <a:lnTo>
                    <a:pt x="8" y="0"/>
                  </a:lnTo>
                  <a:close/>
                </a:path>
              </a:pathLst>
            </a:custGeom>
            <a:solidFill>
              <a:srgbClr val="833F14"/>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09" name="Freeform 506"/>
            <p:cNvSpPr/>
            <p:nvPr/>
          </p:nvSpPr>
          <p:spPr bwMode="auto">
            <a:xfrm>
              <a:off x="3371850" y="3551238"/>
              <a:ext cx="25400" cy="28575"/>
            </a:xfrm>
            <a:custGeom>
              <a:avLst/>
              <a:gdLst/>
              <a:ahLst/>
              <a:cxnLst>
                <a:cxn ang="0">
                  <a:pos x="8" y="0"/>
                </a:cxn>
                <a:cxn ang="0">
                  <a:pos x="8" y="0"/>
                </a:cxn>
                <a:cxn ang="0">
                  <a:pos x="4" y="2"/>
                </a:cxn>
                <a:cxn ang="0">
                  <a:pos x="2" y="2"/>
                </a:cxn>
                <a:cxn ang="0">
                  <a:pos x="0" y="6"/>
                </a:cxn>
                <a:cxn ang="0">
                  <a:pos x="0" y="10"/>
                </a:cxn>
                <a:cxn ang="0">
                  <a:pos x="0" y="10"/>
                </a:cxn>
                <a:cxn ang="0">
                  <a:pos x="0" y="12"/>
                </a:cxn>
                <a:cxn ang="0">
                  <a:pos x="2" y="16"/>
                </a:cxn>
                <a:cxn ang="0">
                  <a:pos x="4" y="16"/>
                </a:cxn>
                <a:cxn ang="0">
                  <a:pos x="8" y="18"/>
                </a:cxn>
                <a:cxn ang="0">
                  <a:pos x="8" y="18"/>
                </a:cxn>
                <a:cxn ang="0">
                  <a:pos x="10" y="16"/>
                </a:cxn>
                <a:cxn ang="0">
                  <a:pos x="14" y="16"/>
                </a:cxn>
                <a:cxn ang="0">
                  <a:pos x="16" y="12"/>
                </a:cxn>
                <a:cxn ang="0">
                  <a:pos x="16" y="10"/>
                </a:cxn>
                <a:cxn ang="0">
                  <a:pos x="16" y="10"/>
                </a:cxn>
                <a:cxn ang="0">
                  <a:pos x="16" y="6"/>
                </a:cxn>
                <a:cxn ang="0">
                  <a:pos x="14" y="2"/>
                </a:cxn>
                <a:cxn ang="0">
                  <a:pos x="10" y="2"/>
                </a:cxn>
                <a:cxn ang="0">
                  <a:pos x="8" y="0"/>
                </a:cxn>
                <a:cxn ang="0">
                  <a:pos x="8" y="0"/>
                </a:cxn>
              </a:cxnLst>
              <a:rect l="0" t="0" r="r" b="b"/>
              <a:pathLst>
                <a:path w="16" h="18">
                  <a:moveTo>
                    <a:pt x="8" y="0"/>
                  </a:moveTo>
                  <a:lnTo>
                    <a:pt x="8" y="0"/>
                  </a:lnTo>
                  <a:lnTo>
                    <a:pt x="4" y="2"/>
                  </a:lnTo>
                  <a:lnTo>
                    <a:pt x="2" y="2"/>
                  </a:lnTo>
                  <a:lnTo>
                    <a:pt x="0" y="6"/>
                  </a:lnTo>
                  <a:lnTo>
                    <a:pt x="0" y="10"/>
                  </a:lnTo>
                  <a:lnTo>
                    <a:pt x="0" y="10"/>
                  </a:lnTo>
                  <a:lnTo>
                    <a:pt x="0" y="12"/>
                  </a:lnTo>
                  <a:lnTo>
                    <a:pt x="2" y="16"/>
                  </a:lnTo>
                  <a:lnTo>
                    <a:pt x="4" y="16"/>
                  </a:lnTo>
                  <a:lnTo>
                    <a:pt x="8" y="18"/>
                  </a:lnTo>
                  <a:lnTo>
                    <a:pt x="8" y="18"/>
                  </a:lnTo>
                  <a:lnTo>
                    <a:pt x="10" y="16"/>
                  </a:lnTo>
                  <a:lnTo>
                    <a:pt x="14" y="16"/>
                  </a:lnTo>
                  <a:lnTo>
                    <a:pt x="16" y="12"/>
                  </a:lnTo>
                  <a:lnTo>
                    <a:pt x="16" y="10"/>
                  </a:lnTo>
                  <a:lnTo>
                    <a:pt x="16" y="10"/>
                  </a:lnTo>
                  <a:lnTo>
                    <a:pt x="16" y="6"/>
                  </a:lnTo>
                  <a:lnTo>
                    <a:pt x="14" y="2"/>
                  </a:lnTo>
                  <a:lnTo>
                    <a:pt x="10" y="2"/>
                  </a:lnTo>
                  <a:lnTo>
                    <a:pt x="8" y="0"/>
                  </a:lnTo>
                  <a:lnTo>
                    <a:pt x="8" y="0"/>
                  </a:lnTo>
                  <a:close/>
                </a:path>
              </a:pathLst>
            </a:custGeom>
            <a:solidFill>
              <a:srgbClr val="833F14"/>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10" name="Freeform 507"/>
            <p:cNvSpPr/>
            <p:nvPr/>
          </p:nvSpPr>
          <p:spPr bwMode="auto">
            <a:xfrm>
              <a:off x="3432175" y="3551238"/>
              <a:ext cx="41275" cy="31750"/>
            </a:xfrm>
            <a:custGeom>
              <a:avLst/>
              <a:gdLst/>
              <a:ahLst/>
              <a:cxnLst>
                <a:cxn ang="0">
                  <a:pos x="4" y="0"/>
                </a:cxn>
                <a:cxn ang="0">
                  <a:pos x="4" y="0"/>
                </a:cxn>
                <a:cxn ang="0">
                  <a:pos x="2" y="4"/>
                </a:cxn>
                <a:cxn ang="0">
                  <a:pos x="0" y="8"/>
                </a:cxn>
                <a:cxn ang="0">
                  <a:pos x="0" y="8"/>
                </a:cxn>
                <a:cxn ang="0">
                  <a:pos x="2" y="12"/>
                </a:cxn>
                <a:cxn ang="0">
                  <a:pos x="4" y="18"/>
                </a:cxn>
                <a:cxn ang="0">
                  <a:pos x="8" y="20"/>
                </a:cxn>
                <a:cxn ang="0">
                  <a:pos x="14" y="20"/>
                </a:cxn>
                <a:cxn ang="0">
                  <a:pos x="14" y="20"/>
                </a:cxn>
                <a:cxn ang="0">
                  <a:pos x="18" y="20"/>
                </a:cxn>
                <a:cxn ang="0">
                  <a:pos x="22" y="18"/>
                </a:cxn>
                <a:cxn ang="0">
                  <a:pos x="24" y="14"/>
                </a:cxn>
                <a:cxn ang="0">
                  <a:pos x="26" y="10"/>
                </a:cxn>
                <a:cxn ang="0">
                  <a:pos x="4" y="0"/>
                </a:cxn>
              </a:cxnLst>
              <a:rect l="0" t="0" r="r" b="b"/>
              <a:pathLst>
                <a:path w="26" h="20">
                  <a:moveTo>
                    <a:pt x="4" y="0"/>
                  </a:moveTo>
                  <a:lnTo>
                    <a:pt x="4" y="0"/>
                  </a:lnTo>
                  <a:lnTo>
                    <a:pt x="2" y="4"/>
                  </a:lnTo>
                  <a:lnTo>
                    <a:pt x="0" y="8"/>
                  </a:lnTo>
                  <a:lnTo>
                    <a:pt x="0" y="8"/>
                  </a:lnTo>
                  <a:lnTo>
                    <a:pt x="2" y="12"/>
                  </a:lnTo>
                  <a:lnTo>
                    <a:pt x="4" y="18"/>
                  </a:lnTo>
                  <a:lnTo>
                    <a:pt x="8" y="20"/>
                  </a:lnTo>
                  <a:lnTo>
                    <a:pt x="14" y="20"/>
                  </a:lnTo>
                  <a:lnTo>
                    <a:pt x="14" y="20"/>
                  </a:lnTo>
                  <a:lnTo>
                    <a:pt x="18" y="20"/>
                  </a:lnTo>
                  <a:lnTo>
                    <a:pt x="22" y="18"/>
                  </a:lnTo>
                  <a:lnTo>
                    <a:pt x="24" y="14"/>
                  </a:lnTo>
                  <a:lnTo>
                    <a:pt x="26" y="10"/>
                  </a:lnTo>
                  <a:lnTo>
                    <a:pt x="4" y="0"/>
                  </a:lnTo>
                  <a:close/>
                </a:path>
              </a:pathLst>
            </a:custGeom>
            <a:solidFill>
              <a:srgbClr val="833F14"/>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11" name="Freeform 508"/>
            <p:cNvSpPr/>
            <p:nvPr/>
          </p:nvSpPr>
          <p:spPr bwMode="auto">
            <a:xfrm>
              <a:off x="3282950" y="3544888"/>
              <a:ext cx="41275" cy="57150"/>
            </a:xfrm>
            <a:custGeom>
              <a:avLst/>
              <a:gdLst/>
              <a:ahLst/>
              <a:cxnLst>
                <a:cxn ang="0">
                  <a:pos x="8" y="0"/>
                </a:cxn>
                <a:cxn ang="0">
                  <a:pos x="8" y="0"/>
                </a:cxn>
                <a:cxn ang="0">
                  <a:pos x="0" y="34"/>
                </a:cxn>
                <a:cxn ang="0">
                  <a:pos x="0" y="34"/>
                </a:cxn>
                <a:cxn ang="0">
                  <a:pos x="8" y="36"/>
                </a:cxn>
                <a:cxn ang="0">
                  <a:pos x="8" y="36"/>
                </a:cxn>
                <a:cxn ang="0">
                  <a:pos x="16" y="34"/>
                </a:cxn>
                <a:cxn ang="0">
                  <a:pos x="20" y="30"/>
                </a:cxn>
                <a:cxn ang="0">
                  <a:pos x="24" y="24"/>
                </a:cxn>
                <a:cxn ang="0">
                  <a:pos x="26" y="18"/>
                </a:cxn>
                <a:cxn ang="0">
                  <a:pos x="26" y="18"/>
                </a:cxn>
                <a:cxn ang="0">
                  <a:pos x="24" y="10"/>
                </a:cxn>
                <a:cxn ang="0">
                  <a:pos x="20" y="4"/>
                </a:cxn>
                <a:cxn ang="0">
                  <a:pos x="16" y="0"/>
                </a:cxn>
                <a:cxn ang="0">
                  <a:pos x="8" y="0"/>
                </a:cxn>
                <a:cxn ang="0">
                  <a:pos x="8" y="0"/>
                </a:cxn>
              </a:cxnLst>
              <a:rect l="0" t="0" r="r" b="b"/>
              <a:pathLst>
                <a:path w="26" h="36">
                  <a:moveTo>
                    <a:pt x="8" y="0"/>
                  </a:moveTo>
                  <a:lnTo>
                    <a:pt x="8" y="0"/>
                  </a:lnTo>
                  <a:lnTo>
                    <a:pt x="0" y="34"/>
                  </a:lnTo>
                  <a:lnTo>
                    <a:pt x="0" y="34"/>
                  </a:lnTo>
                  <a:lnTo>
                    <a:pt x="8" y="36"/>
                  </a:lnTo>
                  <a:lnTo>
                    <a:pt x="8" y="36"/>
                  </a:lnTo>
                  <a:lnTo>
                    <a:pt x="16" y="34"/>
                  </a:lnTo>
                  <a:lnTo>
                    <a:pt x="20" y="30"/>
                  </a:lnTo>
                  <a:lnTo>
                    <a:pt x="24" y="24"/>
                  </a:lnTo>
                  <a:lnTo>
                    <a:pt x="26" y="18"/>
                  </a:lnTo>
                  <a:lnTo>
                    <a:pt x="26" y="18"/>
                  </a:lnTo>
                  <a:lnTo>
                    <a:pt x="24" y="10"/>
                  </a:lnTo>
                  <a:lnTo>
                    <a:pt x="20" y="4"/>
                  </a:lnTo>
                  <a:lnTo>
                    <a:pt x="16" y="0"/>
                  </a:lnTo>
                  <a:lnTo>
                    <a:pt x="8" y="0"/>
                  </a:lnTo>
                  <a:lnTo>
                    <a:pt x="8" y="0"/>
                  </a:lnTo>
                  <a:close/>
                </a:path>
              </a:pathLst>
            </a:custGeom>
            <a:solidFill>
              <a:srgbClr val="833F14"/>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12" name="Freeform 509"/>
            <p:cNvSpPr/>
            <p:nvPr/>
          </p:nvSpPr>
          <p:spPr bwMode="auto">
            <a:xfrm>
              <a:off x="3336925" y="3586163"/>
              <a:ext cx="41275" cy="28575"/>
            </a:xfrm>
            <a:custGeom>
              <a:avLst/>
              <a:gdLst/>
              <a:ahLst/>
              <a:cxnLst>
                <a:cxn ang="0">
                  <a:pos x="26" y="14"/>
                </a:cxn>
                <a:cxn ang="0">
                  <a:pos x="26" y="14"/>
                </a:cxn>
                <a:cxn ang="0">
                  <a:pos x="24" y="8"/>
                </a:cxn>
                <a:cxn ang="0">
                  <a:pos x="22" y="4"/>
                </a:cxn>
                <a:cxn ang="0">
                  <a:pos x="18" y="2"/>
                </a:cxn>
                <a:cxn ang="0">
                  <a:pos x="12" y="0"/>
                </a:cxn>
                <a:cxn ang="0">
                  <a:pos x="12" y="0"/>
                </a:cxn>
                <a:cxn ang="0">
                  <a:pos x="8" y="2"/>
                </a:cxn>
                <a:cxn ang="0">
                  <a:pos x="4" y="4"/>
                </a:cxn>
                <a:cxn ang="0">
                  <a:pos x="0" y="8"/>
                </a:cxn>
                <a:cxn ang="0">
                  <a:pos x="0" y="14"/>
                </a:cxn>
                <a:cxn ang="0">
                  <a:pos x="0" y="14"/>
                </a:cxn>
                <a:cxn ang="0">
                  <a:pos x="0" y="18"/>
                </a:cxn>
                <a:cxn ang="0">
                  <a:pos x="24" y="16"/>
                </a:cxn>
                <a:cxn ang="0">
                  <a:pos x="24" y="16"/>
                </a:cxn>
                <a:cxn ang="0">
                  <a:pos x="26" y="14"/>
                </a:cxn>
                <a:cxn ang="0">
                  <a:pos x="26" y="14"/>
                </a:cxn>
              </a:cxnLst>
              <a:rect l="0" t="0" r="r" b="b"/>
              <a:pathLst>
                <a:path w="26" h="18">
                  <a:moveTo>
                    <a:pt x="26" y="14"/>
                  </a:moveTo>
                  <a:lnTo>
                    <a:pt x="26" y="14"/>
                  </a:lnTo>
                  <a:lnTo>
                    <a:pt x="24" y="8"/>
                  </a:lnTo>
                  <a:lnTo>
                    <a:pt x="22" y="4"/>
                  </a:lnTo>
                  <a:lnTo>
                    <a:pt x="18" y="2"/>
                  </a:lnTo>
                  <a:lnTo>
                    <a:pt x="12" y="0"/>
                  </a:lnTo>
                  <a:lnTo>
                    <a:pt x="12" y="0"/>
                  </a:lnTo>
                  <a:lnTo>
                    <a:pt x="8" y="2"/>
                  </a:lnTo>
                  <a:lnTo>
                    <a:pt x="4" y="4"/>
                  </a:lnTo>
                  <a:lnTo>
                    <a:pt x="0" y="8"/>
                  </a:lnTo>
                  <a:lnTo>
                    <a:pt x="0" y="14"/>
                  </a:lnTo>
                  <a:lnTo>
                    <a:pt x="0" y="14"/>
                  </a:lnTo>
                  <a:lnTo>
                    <a:pt x="0" y="18"/>
                  </a:lnTo>
                  <a:lnTo>
                    <a:pt x="24" y="16"/>
                  </a:lnTo>
                  <a:lnTo>
                    <a:pt x="24" y="16"/>
                  </a:lnTo>
                  <a:lnTo>
                    <a:pt x="26" y="14"/>
                  </a:lnTo>
                  <a:lnTo>
                    <a:pt x="26" y="14"/>
                  </a:lnTo>
                  <a:close/>
                </a:path>
              </a:pathLst>
            </a:custGeom>
            <a:solidFill>
              <a:srgbClr val="833F14"/>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13" name="Freeform 510"/>
            <p:cNvSpPr/>
            <p:nvPr/>
          </p:nvSpPr>
          <p:spPr bwMode="auto">
            <a:xfrm>
              <a:off x="3416300" y="3595688"/>
              <a:ext cx="28575" cy="15875"/>
            </a:xfrm>
            <a:custGeom>
              <a:avLst/>
              <a:gdLst/>
              <a:ahLst/>
              <a:cxnLst>
                <a:cxn ang="0">
                  <a:pos x="18" y="8"/>
                </a:cxn>
                <a:cxn ang="0">
                  <a:pos x="18" y="8"/>
                </a:cxn>
                <a:cxn ang="0">
                  <a:pos x="18" y="6"/>
                </a:cxn>
                <a:cxn ang="0">
                  <a:pos x="16" y="2"/>
                </a:cxn>
                <a:cxn ang="0">
                  <a:pos x="12" y="0"/>
                </a:cxn>
                <a:cxn ang="0">
                  <a:pos x="10" y="0"/>
                </a:cxn>
                <a:cxn ang="0">
                  <a:pos x="10" y="0"/>
                </a:cxn>
                <a:cxn ang="0">
                  <a:pos x="6" y="0"/>
                </a:cxn>
                <a:cxn ang="0">
                  <a:pos x="4" y="2"/>
                </a:cxn>
                <a:cxn ang="0">
                  <a:pos x="2" y="6"/>
                </a:cxn>
                <a:cxn ang="0">
                  <a:pos x="0" y="8"/>
                </a:cxn>
                <a:cxn ang="0">
                  <a:pos x="2" y="10"/>
                </a:cxn>
                <a:cxn ang="0">
                  <a:pos x="18" y="10"/>
                </a:cxn>
                <a:cxn ang="0">
                  <a:pos x="18" y="8"/>
                </a:cxn>
              </a:cxnLst>
              <a:rect l="0" t="0" r="r" b="b"/>
              <a:pathLst>
                <a:path w="18" h="10">
                  <a:moveTo>
                    <a:pt x="18" y="8"/>
                  </a:moveTo>
                  <a:lnTo>
                    <a:pt x="18" y="8"/>
                  </a:lnTo>
                  <a:lnTo>
                    <a:pt x="18" y="6"/>
                  </a:lnTo>
                  <a:lnTo>
                    <a:pt x="16" y="2"/>
                  </a:lnTo>
                  <a:lnTo>
                    <a:pt x="12" y="0"/>
                  </a:lnTo>
                  <a:lnTo>
                    <a:pt x="10" y="0"/>
                  </a:lnTo>
                  <a:lnTo>
                    <a:pt x="10" y="0"/>
                  </a:lnTo>
                  <a:lnTo>
                    <a:pt x="6" y="0"/>
                  </a:lnTo>
                  <a:lnTo>
                    <a:pt x="4" y="2"/>
                  </a:lnTo>
                  <a:lnTo>
                    <a:pt x="2" y="6"/>
                  </a:lnTo>
                  <a:lnTo>
                    <a:pt x="0" y="8"/>
                  </a:lnTo>
                  <a:lnTo>
                    <a:pt x="2" y="10"/>
                  </a:lnTo>
                  <a:lnTo>
                    <a:pt x="18" y="10"/>
                  </a:lnTo>
                  <a:lnTo>
                    <a:pt x="18" y="8"/>
                  </a:lnTo>
                  <a:close/>
                </a:path>
              </a:pathLst>
            </a:custGeom>
            <a:solidFill>
              <a:srgbClr val="833F14"/>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14" name="Freeform 511"/>
            <p:cNvSpPr/>
            <p:nvPr/>
          </p:nvSpPr>
          <p:spPr bwMode="auto">
            <a:xfrm>
              <a:off x="3486150" y="3586163"/>
              <a:ext cx="15875" cy="12700"/>
            </a:xfrm>
            <a:custGeom>
              <a:avLst/>
              <a:gdLst/>
              <a:ahLst/>
              <a:cxnLst>
                <a:cxn ang="0">
                  <a:pos x="6" y="0"/>
                </a:cxn>
                <a:cxn ang="0">
                  <a:pos x="6" y="0"/>
                </a:cxn>
                <a:cxn ang="0">
                  <a:pos x="2" y="2"/>
                </a:cxn>
                <a:cxn ang="0">
                  <a:pos x="0" y="4"/>
                </a:cxn>
                <a:cxn ang="0">
                  <a:pos x="0" y="4"/>
                </a:cxn>
                <a:cxn ang="0">
                  <a:pos x="2" y="8"/>
                </a:cxn>
                <a:cxn ang="0">
                  <a:pos x="6" y="8"/>
                </a:cxn>
                <a:cxn ang="0">
                  <a:pos x="6" y="8"/>
                </a:cxn>
                <a:cxn ang="0">
                  <a:pos x="8" y="8"/>
                </a:cxn>
                <a:cxn ang="0">
                  <a:pos x="10" y="4"/>
                </a:cxn>
                <a:cxn ang="0">
                  <a:pos x="10" y="4"/>
                </a:cxn>
                <a:cxn ang="0">
                  <a:pos x="8" y="2"/>
                </a:cxn>
                <a:cxn ang="0">
                  <a:pos x="6" y="0"/>
                </a:cxn>
                <a:cxn ang="0">
                  <a:pos x="6" y="0"/>
                </a:cxn>
              </a:cxnLst>
              <a:rect l="0" t="0" r="r" b="b"/>
              <a:pathLst>
                <a:path w="10" h="8">
                  <a:moveTo>
                    <a:pt x="6" y="0"/>
                  </a:moveTo>
                  <a:lnTo>
                    <a:pt x="6" y="0"/>
                  </a:lnTo>
                  <a:lnTo>
                    <a:pt x="2" y="2"/>
                  </a:lnTo>
                  <a:lnTo>
                    <a:pt x="0" y="4"/>
                  </a:lnTo>
                  <a:lnTo>
                    <a:pt x="0" y="4"/>
                  </a:lnTo>
                  <a:lnTo>
                    <a:pt x="2" y="8"/>
                  </a:lnTo>
                  <a:lnTo>
                    <a:pt x="6" y="8"/>
                  </a:lnTo>
                  <a:lnTo>
                    <a:pt x="6" y="8"/>
                  </a:lnTo>
                  <a:lnTo>
                    <a:pt x="8" y="8"/>
                  </a:lnTo>
                  <a:lnTo>
                    <a:pt x="10" y="4"/>
                  </a:lnTo>
                  <a:lnTo>
                    <a:pt x="10" y="4"/>
                  </a:lnTo>
                  <a:lnTo>
                    <a:pt x="8" y="2"/>
                  </a:lnTo>
                  <a:lnTo>
                    <a:pt x="6" y="0"/>
                  </a:lnTo>
                  <a:lnTo>
                    <a:pt x="6" y="0"/>
                  </a:lnTo>
                  <a:close/>
                </a:path>
              </a:pathLst>
            </a:custGeom>
            <a:solidFill>
              <a:srgbClr val="833F14"/>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15" name="Freeform 512"/>
            <p:cNvSpPr/>
            <p:nvPr/>
          </p:nvSpPr>
          <p:spPr bwMode="auto">
            <a:xfrm>
              <a:off x="2730500" y="3468688"/>
              <a:ext cx="279400" cy="120650"/>
            </a:xfrm>
            <a:custGeom>
              <a:avLst/>
              <a:gdLst/>
              <a:ahLst/>
              <a:cxnLst>
                <a:cxn ang="0">
                  <a:pos x="170" y="26"/>
                </a:cxn>
                <a:cxn ang="0">
                  <a:pos x="146" y="58"/>
                </a:cxn>
                <a:cxn ang="0">
                  <a:pos x="134" y="18"/>
                </a:cxn>
                <a:cxn ang="0">
                  <a:pos x="108" y="52"/>
                </a:cxn>
                <a:cxn ang="0">
                  <a:pos x="90" y="14"/>
                </a:cxn>
                <a:cxn ang="0">
                  <a:pos x="68" y="44"/>
                </a:cxn>
                <a:cxn ang="0">
                  <a:pos x="48" y="6"/>
                </a:cxn>
                <a:cxn ang="0">
                  <a:pos x="22" y="38"/>
                </a:cxn>
                <a:cxn ang="0">
                  <a:pos x="4" y="0"/>
                </a:cxn>
                <a:cxn ang="0">
                  <a:pos x="0" y="16"/>
                </a:cxn>
                <a:cxn ang="0">
                  <a:pos x="18" y="60"/>
                </a:cxn>
                <a:cxn ang="0">
                  <a:pos x="46" y="26"/>
                </a:cxn>
                <a:cxn ang="0">
                  <a:pos x="64" y="66"/>
                </a:cxn>
                <a:cxn ang="0">
                  <a:pos x="88" y="34"/>
                </a:cxn>
                <a:cxn ang="0">
                  <a:pos x="106" y="72"/>
                </a:cxn>
                <a:cxn ang="0">
                  <a:pos x="130" y="42"/>
                </a:cxn>
                <a:cxn ang="0">
                  <a:pos x="144" y="76"/>
                </a:cxn>
                <a:cxn ang="0">
                  <a:pos x="168" y="46"/>
                </a:cxn>
                <a:cxn ang="0">
                  <a:pos x="170" y="60"/>
                </a:cxn>
                <a:cxn ang="0">
                  <a:pos x="176" y="50"/>
                </a:cxn>
                <a:cxn ang="0">
                  <a:pos x="170" y="26"/>
                </a:cxn>
              </a:cxnLst>
              <a:rect l="0" t="0" r="r" b="b"/>
              <a:pathLst>
                <a:path w="176" h="76">
                  <a:moveTo>
                    <a:pt x="170" y="26"/>
                  </a:moveTo>
                  <a:lnTo>
                    <a:pt x="146" y="58"/>
                  </a:lnTo>
                  <a:lnTo>
                    <a:pt x="134" y="18"/>
                  </a:lnTo>
                  <a:lnTo>
                    <a:pt x="108" y="52"/>
                  </a:lnTo>
                  <a:lnTo>
                    <a:pt x="90" y="14"/>
                  </a:lnTo>
                  <a:lnTo>
                    <a:pt x="68" y="44"/>
                  </a:lnTo>
                  <a:lnTo>
                    <a:pt x="48" y="6"/>
                  </a:lnTo>
                  <a:lnTo>
                    <a:pt x="22" y="38"/>
                  </a:lnTo>
                  <a:lnTo>
                    <a:pt x="4" y="0"/>
                  </a:lnTo>
                  <a:lnTo>
                    <a:pt x="0" y="16"/>
                  </a:lnTo>
                  <a:lnTo>
                    <a:pt x="18" y="60"/>
                  </a:lnTo>
                  <a:lnTo>
                    <a:pt x="46" y="26"/>
                  </a:lnTo>
                  <a:lnTo>
                    <a:pt x="64" y="66"/>
                  </a:lnTo>
                  <a:lnTo>
                    <a:pt x="88" y="34"/>
                  </a:lnTo>
                  <a:lnTo>
                    <a:pt x="106" y="72"/>
                  </a:lnTo>
                  <a:lnTo>
                    <a:pt x="130" y="42"/>
                  </a:lnTo>
                  <a:lnTo>
                    <a:pt x="144" y="76"/>
                  </a:lnTo>
                  <a:lnTo>
                    <a:pt x="168" y="46"/>
                  </a:lnTo>
                  <a:lnTo>
                    <a:pt x="170" y="60"/>
                  </a:lnTo>
                  <a:lnTo>
                    <a:pt x="176" y="50"/>
                  </a:lnTo>
                  <a:lnTo>
                    <a:pt x="170" y="26"/>
                  </a:lnTo>
                  <a:close/>
                </a:path>
              </a:pathLst>
            </a:custGeom>
            <a:solidFill>
              <a:srgbClr val="A2B34C"/>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16" name="Freeform 513"/>
            <p:cNvSpPr/>
            <p:nvPr/>
          </p:nvSpPr>
          <p:spPr bwMode="auto">
            <a:xfrm>
              <a:off x="2708275" y="3554413"/>
              <a:ext cx="171450" cy="85725"/>
            </a:xfrm>
            <a:custGeom>
              <a:avLst/>
              <a:gdLst/>
              <a:ahLst/>
              <a:cxnLst>
                <a:cxn ang="0">
                  <a:pos x="90" y="12"/>
                </a:cxn>
                <a:cxn ang="0">
                  <a:pos x="68" y="44"/>
                </a:cxn>
                <a:cxn ang="0">
                  <a:pos x="48" y="6"/>
                </a:cxn>
                <a:cxn ang="0">
                  <a:pos x="22" y="38"/>
                </a:cxn>
                <a:cxn ang="0">
                  <a:pos x="4" y="0"/>
                </a:cxn>
                <a:cxn ang="0">
                  <a:pos x="0" y="16"/>
                </a:cxn>
                <a:cxn ang="0">
                  <a:pos x="16" y="54"/>
                </a:cxn>
                <a:cxn ang="0">
                  <a:pos x="22" y="54"/>
                </a:cxn>
                <a:cxn ang="0">
                  <a:pos x="46" y="26"/>
                </a:cxn>
                <a:cxn ang="0">
                  <a:pos x="58" y="52"/>
                </a:cxn>
                <a:cxn ang="0">
                  <a:pos x="74" y="52"/>
                </a:cxn>
                <a:cxn ang="0">
                  <a:pos x="88" y="34"/>
                </a:cxn>
                <a:cxn ang="0">
                  <a:pos x="96" y="52"/>
                </a:cxn>
                <a:cxn ang="0">
                  <a:pos x="108" y="50"/>
                </a:cxn>
                <a:cxn ang="0">
                  <a:pos x="90" y="12"/>
                </a:cxn>
              </a:cxnLst>
              <a:rect l="0" t="0" r="r" b="b"/>
              <a:pathLst>
                <a:path w="108" h="54">
                  <a:moveTo>
                    <a:pt x="90" y="12"/>
                  </a:moveTo>
                  <a:lnTo>
                    <a:pt x="68" y="44"/>
                  </a:lnTo>
                  <a:lnTo>
                    <a:pt x="48" y="6"/>
                  </a:lnTo>
                  <a:lnTo>
                    <a:pt x="22" y="38"/>
                  </a:lnTo>
                  <a:lnTo>
                    <a:pt x="4" y="0"/>
                  </a:lnTo>
                  <a:lnTo>
                    <a:pt x="0" y="16"/>
                  </a:lnTo>
                  <a:lnTo>
                    <a:pt x="16" y="54"/>
                  </a:lnTo>
                  <a:lnTo>
                    <a:pt x="22" y="54"/>
                  </a:lnTo>
                  <a:lnTo>
                    <a:pt x="46" y="26"/>
                  </a:lnTo>
                  <a:lnTo>
                    <a:pt x="58" y="52"/>
                  </a:lnTo>
                  <a:lnTo>
                    <a:pt x="74" y="52"/>
                  </a:lnTo>
                  <a:lnTo>
                    <a:pt x="88" y="34"/>
                  </a:lnTo>
                  <a:lnTo>
                    <a:pt x="96" y="52"/>
                  </a:lnTo>
                  <a:lnTo>
                    <a:pt x="108" y="50"/>
                  </a:lnTo>
                  <a:lnTo>
                    <a:pt x="90" y="12"/>
                  </a:lnTo>
                  <a:close/>
                </a:path>
              </a:pathLst>
            </a:custGeom>
            <a:solidFill>
              <a:srgbClr val="A2B34C"/>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17" name="Freeform 514"/>
            <p:cNvSpPr/>
            <p:nvPr/>
          </p:nvSpPr>
          <p:spPr bwMode="auto">
            <a:xfrm>
              <a:off x="2949575" y="3595688"/>
              <a:ext cx="28575" cy="38100"/>
            </a:xfrm>
            <a:custGeom>
              <a:avLst/>
              <a:gdLst/>
              <a:ahLst/>
              <a:cxnLst>
                <a:cxn ang="0">
                  <a:pos x="18" y="0"/>
                </a:cxn>
                <a:cxn ang="0">
                  <a:pos x="0" y="24"/>
                </a:cxn>
                <a:cxn ang="0">
                  <a:pos x="8" y="24"/>
                </a:cxn>
                <a:cxn ang="0">
                  <a:pos x="18" y="2"/>
                </a:cxn>
                <a:cxn ang="0">
                  <a:pos x="18" y="0"/>
                </a:cxn>
              </a:cxnLst>
              <a:rect l="0" t="0" r="r" b="b"/>
              <a:pathLst>
                <a:path w="18" h="24">
                  <a:moveTo>
                    <a:pt x="18" y="0"/>
                  </a:moveTo>
                  <a:lnTo>
                    <a:pt x="0" y="24"/>
                  </a:lnTo>
                  <a:lnTo>
                    <a:pt x="8" y="24"/>
                  </a:lnTo>
                  <a:lnTo>
                    <a:pt x="18" y="2"/>
                  </a:lnTo>
                  <a:lnTo>
                    <a:pt x="18" y="0"/>
                  </a:lnTo>
                  <a:close/>
                </a:path>
              </a:pathLst>
            </a:custGeom>
            <a:solidFill>
              <a:srgbClr val="A2B34C"/>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18" name="Freeform 515"/>
            <p:cNvSpPr/>
            <p:nvPr/>
          </p:nvSpPr>
          <p:spPr bwMode="auto">
            <a:xfrm>
              <a:off x="2879725" y="3582988"/>
              <a:ext cx="57150" cy="50800"/>
            </a:xfrm>
            <a:custGeom>
              <a:avLst/>
              <a:gdLst/>
              <a:ahLst/>
              <a:cxnLst>
                <a:cxn ang="0">
                  <a:pos x="26" y="0"/>
                </a:cxn>
                <a:cxn ang="0">
                  <a:pos x="0" y="32"/>
                </a:cxn>
                <a:cxn ang="0">
                  <a:pos x="14" y="32"/>
                </a:cxn>
                <a:cxn ang="0">
                  <a:pos x="22" y="24"/>
                </a:cxn>
                <a:cxn ang="0">
                  <a:pos x="26" y="32"/>
                </a:cxn>
                <a:cxn ang="0">
                  <a:pos x="36" y="32"/>
                </a:cxn>
                <a:cxn ang="0">
                  <a:pos x="26" y="0"/>
                </a:cxn>
              </a:cxnLst>
              <a:rect l="0" t="0" r="r" b="b"/>
              <a:pathLst>
                <a:path w="36" h="32">
                  <a:moveTo>
                    <a:pt x="26" y="0"/>
                  </a:moveTo>
                  <a:lnTo>
                    <a:pt x="0" y="32"/>
                  </a:lnTo>
                  <a:lnTo>
                    <a:pt x="14" y="32"/>
                  </a:lnTo>
                  <a:lnTo>
                    <a:pt x="22" y="24"/>
                  </a:lnTo>
                  <a:lnTo>
                    <a:pt x="26" y="32"/>
                  </a:lnTo>
                  <a:lnTo>
                    <a:pt x="36" y="32"/>
                  </a:lnTo>
                  <a:lnTo>
                    <a:pt x="26" y="0"/>
                  </a:lnTo>
                  <a:close/>
                </a:path>
              </a:pathLst>
            </a:custGeom>
            <a:solidFill>
              <a:srgbClr val="A2B34C"/>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19" name="Freeform 516"/>
            <p:cNvSpPr/>
            <p:nvPr/>
          </p:nvSpPr>
          <p:spPr bwMode="auto">
            <a:xfrm>
              <a:off x="2679700" y="3548063"/>
              <a:ext cx="44450" cy="82550"/>
            </a:xfrm>
            <a:custGeom>
              <a:avLst/>
              <a:gdLst/>
              <a:ahLst/>
              <a:cxnLst>
                <a:cxn ang="0">
                  <a:pos x="22" y="24"/>
                </a:cxn>
                <a:cxn ang="0">
                  <a:pos x="0" y="52"/>
                </a:cxn>
                <a:cxn ang="0">
                  <a:pos x="20" y="0"/>
                </a:cxn>
                <a:cxn ang="0">
                  <a:pos x="28" y="16"/>
                </a:cxn>
                <a:cxn ang="0">
                  <a:pos x="22" y="24"/>
                </a:cxn>
              </a:cxnLst>
              <a:rect l="0" t="0" r="r" b="b"/>
              <a:pathLst>
                <a:path w="28" h="52">
                  <a:moveTo>
                    <a:pt x="22" y="24"/>
                  </a:moveTo>
                  <a:lnTo>
                    <a:pt x="0" y="52"/>
                  </a:lnTo>
                  <a:lnTo>
                    <a:pt x="20" y="0"/>
                  </a:lnTo>
                  <a:lnTo>
                    <a:pt x="28" y="16"/>
                  </a:lnTo>
                  <a:lnTo>
                    <a:pt x="22" y="24"/>
                  </a:lnTo>
                  <a:close/>
                </a:path>
              </a:pathLst>
            </a:custGeom>
            <a:solidFill>
              <a:srgbClr val="A2B34C"/>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20" name="Freeform 517"/>
            <p:cNvSpPr/>
            <p:nvPr/>
          </p:nvSpPr>
          <p:spPr bwMode="auto">
            <a:xfrm>
              <a:off x="2679700" y="3548063"/>
              <a:ext cx="44450" cy="82550"/>
            </a:xfrm>
            <a:custGeom>
              <a:avLst/>
              <a:gdLst/>
              <a:ahLst/>
              <a:cxnLst>
                <a:cxn ang="0">
                  <a:pos x="22" y="24"/>
                </a:cxn>
                <a:cxn ang="0">
                  <a:pos x="0" y="52"/>
                </a:cxn>
                <a:cxn ang="0">
                  <a:pos x="20" y="0"/>
                </a:cxn>
                <a:cxn ang="0">
                  <a:pos x="28" y="16"/>
                </a:cxn>
              </a:cxnLst>
              <a:rect l="0" t="0" r="r" b="b"/>
              <a:pathLst>
                <a:path w="28" h="52">
                  <a:moveTo>
                    <a:pt x="22" y="24"/>
                  </a:moveTo>
                  <a:lnTo>
                    <a:pt x="0" y="52"/>
                  </a:lnTo>
                  <a:lnTo>
                    <a:pt x="20" y="0"/>
                  </a:lnTo>
                  <a:lnTo>
                    <a:pt x="28" y="16"/>
                  </a:lnTo>
                </a:path>
              </a:pathLst>
            </a:custGeom>
            <a:no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21" name="Freeform 518"/>
            <p:cNvSpPr/>
            <p:nvPr/>
          </p:nvSpPr>
          <p:spPr bwMode="auto">
            <a:xfrm>
              <a:off x="2457450" y="3449638"/>
              <a:ext cx="88900" cy="69850"/>
            </a:xfrm>
            <a:custGeom>
              <a:avLst/>
              <a:gdLst/>
              <a:ahLst/>
              <a:cxnLst>
                <a:cxn ang="0">
                  <a:pos x="6" y="0"/>
                </a:cxn>
                <a:cxn ang="0">
                  <a:pos x="0" y="34"/>
                </a:cxn>
                <a:cxn ang="0">
                  <a:pos x="34" y="44"/>
                </a:cxn>
                <a:cxn ang="0">
                  <a:pos x="56" y="6"/>
                </a:cxn>
                <a:cxn ang="0">
                  <a:pos x="6" y="0"/>
                </a:cxn>
              </a:cxnLst>
              <a:rect l="0" t="0" r="r" b="b"/>
              <a:pathLst>
                <a:path w="56" h="44">
                  <a:moveTo>
                    <a:pt x="6" y="0"/>
                  </a:moveTo>
                  <a:lnTo>
                    <a:pt x="0" y="34"/>
                  </a:lnTo>
                  <a:lnTo>
                    <a:pt x="34" y="44"/>
                  </a:lnTo>
                  <a:lnTo>
                    <a:pt x="56" y="6"/>
                  </a:lnTo>
                  <a:lnTo>
                    <a:pt x="6" y="0"/>
                  </a:lnTo>
                  <a:close/>
                </a:path>
              </a:pathLst>
            </a:custGeom>
            <a:solidFill>
              <a:srgbClr val="7EC0AE"/>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22" name="Freeform 519"/>
            <p:cNvSpPr/>
            <p:nvPr/>
          </p:nvSpPr>
          <p:spPr bwMode="auto">
            <a:xfrm>
              <a:off x="2546350" y="3465513"/>
              <a:ext cx="57150" cy="76200"/>
            </a:xfrm>
            <a:custGeom>
              <a:avLst/>
              <a:gdLst/>
              <a:ahLst/>
              <a:cxnLst>
                <a:cxn ang="0">
                  <a:pos x="22" y="0"/>
                </a:cxn>
                <a:cxn ang="0">
                  <a:pos x="0" y="40"/>
                </a:cxn>
                <a:cxn ang="0">
                  <a:pos x="34" y="48"/>
                </a:cxn>
                <a:cxn ang="0">
                  <a:pos x="36" y="2"/>
                </a:cxn>
                <a:cxn ang="0">
                  <a:pos x="22" y="0"/>
                </a:cxn>
              </a:cxnLst>
              <a:rect l="0" t="0" r="r" b="b"/>
              <a:pathLst>
                <a:path w="36" h="48">
                  <a:moveTo>
                    <a:pt x="22" y="0"/>
                  </a:moveTo>
                  <a:lnTo>
                    <a:pt x="0" y="40"/>
                  </a:lnTo>
                  <a:lnTo>
                    <a:pt x="34" y="48"/>
                  </a:lnTo>
                  <a:lnTo>
                    <a:pt x="36" y="2"/>
                  </a:lnTo>
                  <a:lnTo>
                    <a:pt x="22" y="0"/>
                  </a:lnTo>
                  <a:close/>
                </a:path>
              </a:pathLst>
            </a:custGeom>
            <a:solidFill>
              <a:srgbClr val="9D5DAE"/>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23" name="Freeform 520"/>
            <p:cNvSpPr/>
            <p:nvPr/>
          </p:nvSpPr>
          <p:spPr bwMode="auto">
            <a:xfrm>
              <a:off x="2632075" y="3468688"/>
              <a:ext cx="82550" cy="92075"/>
            </a:xfrm>
            <a:custGeom>
              <a:avLst/>
              <a:gdLst/>
              <a:ahLst/>
              <a:cxnLst>
                <a:cxn ang="0">
                  <a:pos x="52" y="10"/>
                </a:cxn>
                <a:cxn ang="0">
                  <a:pos x="34" y="58"/>
                </a:cxn>
                <a:cxn ang="0">
                  <a:pos x="0" y="50"/>
                </a:cxn>
                <a:cxn ang="0">
                  <a:pos x="0" y="0"/>
                </a:cxn>
                <a:cxn ang="0">
                  <a:pos x="52" y="10"/>
                </a:cxn>
              </a:cxnLst>
              <a:rect l="0" t="0" r="r" b="b"/>
              <a:pathLst>
                <a:path w="52" h="58">
                  <a:moveTo>
                    <a:pt x="52" y="10"/>
                  </a:moveTo>
                  <a:lnTo>
                    <a:pt x="34" y="58"/>
                  </a:lnTo>
                  <a:lnTo>
                    <a:pt x="0" y="50"/>
                  </a:lnTo>
                  <a:lnTo>
                    <a:pt x="0" y="0"/>
                  </a:lnTo>
                  <a:lnTo>
                    <a:pt x="52" y="10"/>
                  </a:lnTo>
                  <a:close/>
                </a:path>
              </a:pathLst>
            </a:custGeom>
            <a:solidFill>
              <a:srgbClr val="D95DAE"/>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24" name="Freeform 521"/>
            <p:cNvSpPr/>
            <p:nvPr/>
          </p:nvSpPr>
          <p:spPr bwMode="auto">
            <a:xfrm>
              <a:off x="2438400" y="3541713"/>
              <a:ext cx="60325" cy="101600"/>
            </a:xfrm>
            <a:custGeom>
              <a:avLst/>
              <a:gdLst/>
              <a:ahLst/>
              <a:cxnLst>
                <a:cxn ang="0">
                  <a:pos x="10" y="0"/>
                </a:cxn>
                <a:cxn ang="0">
                  <a:pos x="0" y="64"/>
                </a:cxn>
                <a:cxn ang="0">
                  <a:pos x="10" y="64"/>
                </a:cxn>
                <a:cxn ang="0">
                  <a:pos x="38" y="4"/>
                </a:cxn>
                <a:cxn ang="0">
                  <a:pos x="10" y="0"/>
                </a:cxn>
              </a:cxnLst>
              <a:rect l="0" t="0" r="r" b="b"/>
              <a:pathLst>
                <a:path w="38" h="64">
                  <a:moveTo>
                    <a:pt x="10" y="0"/>
                  </a:moveTo>
                  <a:lnTo>
                    <a:pt x="0" y="64"/>
                  </a:lnTo>
                  <a:lnTo>
                    <a:pt x="10" y="64"/>
                  </a:lnTo>
                  <a:lnTo>
                    <a:pt x="38" y="4"/>
                  </a:lnTo>
                  <a:lnTo>
                    <a:pt x="10" y="0"/>
                  </a:lnTo>
                  <a:close/>
                </a:path>
              </a:pathLst>
            </a:custGeom>
            <a:solidFill>
              <a:srgbClr val="F56F60"/>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25" name="Freeform 522"/>
            <p:cNvSpPr/>
            <p:nvPr/>
          </p:nvSpPr>
          <p:spPr bwMode="auto">
            <a:xfrm>
              <a:off x="2486025" y="3560763"/>
              <a:ext cx="117475" cy="79375"/>
            </a:xfrm>
            <a:custGeom>
              <a:avLst/>
              <a:gdLst/>
              <a:ahLst/>
              <a:cxnLst>
                <a:cxn ang="0">
                  <a:pos x="0" y="50"/>
                </a:cxn>
                <a:cxn ang="0">
                  <a:pos x="30" y="0"/>
                </a:cxn>
                <a:cxn ang="0">
                  <a:pos x="74" y="6"/>
                </a:cxn>
                <a:cxn ang="0">
                  <a:pos x="74" y="46"/>
                </a:cxn>
                <a:cxn ang="0">
                  <a:pos x="0" y="50"/>
                </a:cxn>
              </a:cxnLst>
              <a:rect l="0" t="0" r="r" b="b"/>
              <a:pathLst>
                <a:path w="74" h="50">
                  <a:moveTo>
                    <a:pt x="0" y="50"/>
                  </a:moveTo>
                  <a:lnTo>
                    <a:pt x="30" y="0"/>
                  </a:lnTo>
                  <a:lnTo>
                    <a:pt x="74" y="6"/>
                  </a:lnTo>
                  <a:lnTo>
                    <a:pt x="74" y="46"/>
                  </a:lnTo>
                  <a:lnTo>
                    <a:pt x="0" y="50"/>
                  </a:lnTo>
                  <a:close/>
                </a:path>
              </a:pathLst>
            </a:custGeom>
            <a:solidFill>
              <a:srgbClr val="925DAE"/>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26" name="Freeform 523"/>
            <p:cNvSpPr/>
            <p:nvPr/>
          </p:nvSpPr>
          <p:spPr bwMode="auto">
            <a:xfrm>
              <a:off x="2628900" y="3579813"/>
              <a:ext cx="50800" cy="53975"/>
            </a:xfrm>
            <a:custGeom>
              <a:avLst/>
              <a:gdLst/>
              <a:ahLst/>
              <a:cxnLst>
                <a:cxn ang="0">
                  <a:pos x="0" y="0"/>
                </a:cxn>
                <a:cxn ang="0">
                  <a:pos x="0" y="34"/>
                </a:cxn>
                <a:cxn ang="0">
                  <a:pos x="24" y="34"/>
                </a:cxn>
                <a:cxn ang="0">
                  <a:pos x="32" y="6"/>
                </a:cxn>
                <a:cxn ang="0">
                  <a:pos x="0" y="0"/>
                </a:cxn>
              </a:cxnLst>
              <a:rect l="0" t="0" r="r" b="b"/>
              <a:pathLst>
                <a:path w="32" h="34">
                  <a:moveTo>
                    <a:pt x="0" y="0"/>
                  </a:moveTo>
                  <a:lnTo>
                    <a:pt x="0" y="34"/>
                  </a:lnTo>
                  <a:lnTo>
                    <a:pt x="24" y="34"/>
                  </a:lnTo>
                  <a:lnTo>
                    <a:pt x="32" y="6"/>
                  </a:lnTo>
                  <a:lnTo>
                    <a:pt x="0" y="0"/>
                  </a:lnTo>
                  <a:close/>
                </a:path>
              </a:pathLst>
            </a:custGeom>
            <a:solidFill>
              <a:srgbClr val="F56F60"/>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27" name="Freeform 524"/>
            <p:cNvSpPr/>
            <p:nvPr/>
          </p:nvSpPr>
          <p:spPr bwMode="auto">
            <a:xfrm>
              <a:off x="1990725" y="3376613"/>
              <a:ext cx="15875" cy="15875"/>
            </a:xfrm>
            <a:custGeom>
              <a:avLst/>
              <a:gdLst/>
              <a:ahLst/>
              <a:cxnLst>
                <a:cxn ang="0">
                  <a:pos x="10" y="4"/>
                </a:cxn>
                <a:cxn ang="0">
                  <a:pos x="10" y="4"/>
                </a:cxn>
                <a:cxn ang="0">
                  <a:pos x="8" y="8"/>
                </a:cxn>
                <a:cxn ang="0">
                  <a:pos x="6" y="10"/>
                </a:cxn>
                <a:cxn ang="0">
                  <a:pos x="6" y="10"/>
                </a:cxn>
                <a:cxn ang="0">
                  <a:pos x="2" y="8"/>
                </a:cxn>
                <a:cxn ang="0">
                  <a:pos x="0" y="4"/>
                </a:cxn>
                <a:cxn ang="0">
                  <a:pos x="0" y="4"/>
                </a:cxn>
                <a:cxn ang="0">
                  <a:pos x="2" y="2"/>
                </a:cxn>
                <a:cxn ang="0">
                  <a:pos x="6" y="0"/>
                </a:cxn>
                <a:cxn ang="0">
                  <a:pos x="6" y="0"/>
                </a:cxn>
                <a:cxn ang="0">
                  <a:pos x="8" y="2"/>
                </a:cxn>
                <a:cxn ang="0">
                  <a:pos x="10" y="4"/>
                </a:cxn>
                <a:cxn ang="0">
                  <a:pos x="10" y="4"/>
                </a:cxn>
              </a:cxnLst>
              <a:rect l="0" t="0" r="r" b="b"/>
              <a:pathLst>
                <a:path w="10" h="10">
                  <a:moveTo>
                    <a:pt x="10" y="4"/>
                  </a:moveTo>
                  <a:lnTo>
                    <a:pt x="10" y="4"/>
                  </a:lnTo>
                  <a:lnTo>
                    <a:pt x="8" y="8"/>
                  </a:lnTo>
                  <a:lnTo>
                    <a:pt x="6" y="10"/>
                  </a:lnTo>
                  <a:lnTo>
                    <a:pt x="6" y="10"/>
                  </a:lnTo>
                  <a:lnTo>
                    <a:pt x="2" y="8"/>
                  </a:lnTo>
                  <a:lnTo>
                    <a:pt x="0" y="4"/>
                  </a:lnTo>
                  <a:lnTo>
                    <a:pt x="0" y="4"/>
                  </a:lnTo>
                  <a:lnTo>
                    <a:pt x="2" y="2"/>
                  </a:lnTo>
                  <a:lnTo>
                    <a:pt x="6" y="0"/>
                  </a:lnTo>
                  <a:lnTo>
                    <a:pt x="6" y="0"/>
                  </a:lnTo>
                  <a:lnTo>
                    <a:pt x="8" y="2"/>
                  </a:lnTo>
                  <a:lnTo>
                    <a:pt x="10" y="4"/>
                  </a:lnTo>
                  <a:lnTo>
                    <a:pt x="10" y="4"/>
                  </a:lnTo>
                  <a:close/>
                </a:path>
              </a:pathLst>
            </a:custGeom>
            <a:solidFill>
              <a:srgbClr val="478872"/>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28" name="Freeform 525"/>
            <p:cNvSpPr/>
            <p:nvPr/>
          </p:nvSpPr>
          <p:spPr bwMode="auto">
            <a:xfrm>
              <a:off x="2032000" y="3414713"/>
              <a:ext cx="15875" cy="12700"/>
            </a:xfrm>
            <a:custGeom>
              <a:avLst/>
              <a:gdLst/>
              <a:ahLst/>
              <a:cxnLst>
                <a:cxn ang="0">
                  <a:pos x="10" y="4"/>
                </a:cxn>
                <a:cxn ang="0">
                  <a:pos x="10" y="4"/>
                </a:cxn>
                <a:cxn ang="0">
                  <a:pos x="8" y="8"/>
                </a:cxn>
                <a:cxn ang="0">
                  <a:pos x="4" y="8"/>
                </a:cxn>
                <a:cxn ang="0">
                  <a:pos x="4" y="8"/>
                </a:cxn>
                <a:cxn ang="0">
                  <a:pos x="2" y="8"/>
                </a:cxn>
                <a:cxn ang="0">
                  <a:pos x="0" y="4"/>
                </a:cxn>
                <a:cxn ang="0">
                  <a:pos x="0" y="4"/>
                </a:cxn>
                <a:cxn ang="0">
                  <a:pos x="2" y="2"/>
                </a:cxn>
                <a:cxn ang="0">
                  <a:pos x="4" y="0"/>
                </a:cxn>
                <a:cxn ang="0">
                  <a:pos x="4" y="0"/>
                </a:cxn>
                <a:cxn ang="0">
                  <a:pos x="8" y="2"/>
                </a:cxn>
                <a:cxn ang="0">
                  <a:pos x="10" y="4"/>
                </a:cxn>
                <a:cxn ang="0">
                  <a:pos x="10" y="4"/>
                </a:cxn>
              </a:cxnLst>
              <a:rect l="0" t="0" r="r" b="b"/>
              <a:pathLst>
                <a:path w="10" h="8">
                  <a:moveTo>
                    <a:pt x="10" y="4"/>
                  </a:moveTo>
                  <a:lnTo>
                    <a:pt x="10" y="4"/>
                  </a:lnTo>
                  <a:lnTo>
                    <a:pt x="8" y="8"/>
                  </a:lnTo>
                  <a:lnTo>
                    <a:pt x="4" y="8"/>
                  </a:lnTo>
                  <a:lnTo>
                    <a:pt x="4" y="8"/>
                  </a:lnTo>
                  <a:lnTo>
                    <a:pt x="2" y="8"/>
                  </a:lnTo>
                  <a:lnTo>
                    <a:pt x="0" y="4"/>
                  </a:lnTo>
                  <a:lnTo>
                    <a:pt x="0" y="4"/>
                  </a:lnTo>
                  <a:lnTo>
                    <a:pt x="2" y="2"/>
                  </a:lnTo>
                  <a:lnTo>
                    <a:pt x="4" y="0"/>
                  </a:lnTo>
                  <a:lnTo>
                    <a:pt x="4" y="0"/>
                  </a:lnTo>
                  <a:lnTo>
                    <a:pt x="8" y="2"/>
                  </a:lnTo>
                  <a:lnTo>
                    <a:pt x="10" y="4"/>
                  </a:lnTo>
                  <a:lnTo>
                    <a:pt x="10" y="4"/>
                  </a:lnTo>
                  <a:close/>
                </a:path>
              </a:pathLst>
            </a:custGeom>
            <a:solidFill>
              <a:srgbClr val="478872"/>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29" name="Freeform 526"/>
            <p:cNvSpPr/>
            <p:nvPr/>
          </p:nvSpPr>
          <p:spPr bwMode="auto">
            <a:xfrm>
              <a:off x="2082800" y="3446463"/>
              <a:ext cx="12700" cy="12700"/>
            </a:xfrm>
            <a:custGeom>
              <a:avLst/>
              <a:gdLst/>
              <a:ahLst/>
              <a:cxnLst>
                <a:cxn ang="0">
                  <a:pos x="8" y="4"/>
                </a:cxn>
                <a:cxn ang="0">
                  <a:pos x="8" y="4"/>
                </a:cxn>
                <a:cxn ang="0">
                  <a:pos x="6" y="6"/>
                </a:cxn>
                <a:cxn ang="0">
                  <a:pos x="4" y="8"/>
                </a:cxn>
                <a:cxn ang="0">
                  <a:pos x="4" y="8"/>
                </a:cxn>
                <a:cxn ang="0">
                  <a:pos x="0" y="6"/>
                </a:cxn>
                <a:cxn ang="0">
                  <a:pos x="0" y="4"/>
                </a:cxn>
                <a:cxn ang="0">
                  <a:pos x="0" y="4"/>
                </a:cxn>
                <a:cxn ang="0">
                  <a:pos x="0" y="0"/>
                </a:cxn>
                <a:cxn ang="0">
                  <a:pos x="4" y="0"/>
                </a:cxn>
                <a:cxn ang="0">
                  <a:pos x="4" y="0"/>
                </a:cxn>
                <a:cxn ang="0">
                  <a:pos x="6" y="0"/>
                </a:cxn>
                <a:cxn ang="0">
                  <a:pos x="8" y="4"/>
                </a:cxn>
                <a:cxn ang="0">
                  <a:pos x="8" y="4"/>
                </a:cxn>
              </a:cxnLst>
              <a:rect l="0" t="0" r="r" b="b"/>
              <a:pathLst>
                <a:path w="8" h="8">
                  <a:moveTo>
                    <a:pt x="8" y="4"/>
                  </a:moveTo>
                  <a:lnTo>
                    <a:pt x="8" y="4"/>
                  </a:lnTo>
                  <a:lnTo>
                    <a:pt x="6" y="6"/>
                  </a:lnTo>
                  <a:lnTo>
                    <a:pt x="4" y="8"/>
                  </a:lnTo>
                  <a:lnTo>
                    <a:pt x="4" y="8"/>
                  </a:lnTo>
                  <a:lnTo>
                    <a:pt x="0" y="6"/>
                  </a:lnTo>
                  <a:lnTo>
                    <a:pt x="0" y="4"/>
                  </a:lnTo>
                  <a:lnTo>
                    <a:pt x="0" y="4"/>
                  </a:lnTo>
                  <a:lnTo>
                    <a:pt x="0" y="0"/>
                  </a:lnTo>
                  <a:lnTo>
                    <a:pt x="4" y="0"/>
                  </a:lnTo>
                  <a:lnTo>
                    <a:pt x="4" y="0"/>
                  </a:lnTo>
                  <a:lnTo>
                    <a:pt x="6" y="0"/>
                  </a:lnTo>
                  <a:lnTo>
                    <a:pt x="8" y="4"/>
                  </a:lnTo>
                  <a:lnTo>
                    <a:pt x="8" y="4"/>
                  </a:lnTo>
                  <a:close/>
                </a:path>
              </a:pathLst>
            </a:custGeom>
            <a:solidFill>
              <a:srgbClr val="478872"/>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30" name="Freeform 527"/>
            <p:cNvSpPr/>
            <p:nvPr/>
          </p:nvSpPr>
          <p:spPr bwMode="auto">
            <a:xfrm>
              <a:off x="2130425" y="3471863"/>
              <a:ext cx="12700" cy="12700"/>
            </a:xfrm>
            <a:custGeom>
              <a:avLst/>
              <a:gdLst/>
              <a:ahLst/>
              <a:cxnLst>
                <a:cxn ang="0">
                  <a:pos x="8" y="4"/>
                </a:cxn>
                <a:cxn ang="0">
                  <a:pos x="8" y="4"/>
                </a:cxn>
                <a:cxn ang="0">
                  <a:pos x="6" y="6"/>
                </a:cxn>
                <a:cxn ang="0">
                  <a:pos x="4" y="8"/>
                </a:cxn>
                <a:cxn ang="0">
                  <a:pos x="4" y="8"/>
                </a:cxn>
                <a:cxn ang="0">
                  <a:pos x="0" y="6"/>
                </a:cxn>
                <a:cxn ang="0">
                  <a:pos x="0" y="4"/>
                </a:cxn>
                <a:cxn ang="0">
                  <a:pos x="0" y="4"/>
                </a:cxn>
                <a:cxn ang="0">
                  <a:pos x="0" y="0"/>
                </a:cxn>
                <a:cxn ang="0">
                  <a:pos x="4" y="0"/>
                </a:cxn>
                <a:cxn ang="0">
                  <a:pos x="4" y="0"/>
                </a:cxn>
                <a:cxn ang="0">
                  <a:pos x="6" y="0"/>
                </a:cxn>
                <a:cxn ang="0">
                  <a:pos x="8" y="4"/>
                </a:cxn>
                <a:cxn ang="0">
                  <a:pos x="8" y="4"/>
                </a:cxn>
              </a:cxnLst>
              <a:rect l="0" t="0" r="r" b="b"/>
              <a:pathLst>
                <a:path w="8" h="8">
                  <a:moveTo>
                    <a:pt x="8" y="4"/>
                  </a:moveTo>
                  <a:lnTo>
                    <a:pt x="8" y="4"/>
                  </a:lnTo>
                  <a:lnTo>
                    <a:pt x="6" y="6"/>
                  </a:lnTo>
                  <a:lnTo>
                    <a:pt x="4" y="8"/>
                  </a:lnTo>
                  <a:lnTo>
                    <a:pt x="4" y="8"/>
                  </a:lnTo>
                  <a:lnTo>
                    <a:pt x="0" y="6"/>
                  </a:lnTo>
                  <a:lnTo>
                    <a:pt x="0" y="4"/>
                  </a:lnTo>
                  <a:lnTo>
                    <a:pt x="0" y="4"/>
                  </a:lnTo>
                  <a:lnTo>
                    <a:pt x="0" y="0"/>
                  </a:lnTo>
                  <a:lnTo>
                    <a:pt x="4" y="0"/>
                  </a:lnTo>
                  <a:lnTo>
                    <a:pt x="4" y="0"/>
                  </a:lnTo>
                  <a:lnTo>
                    <a:pt x="6" y="0"/>
                  </a:lnTo>
                  <a:lnTo>
                    <a:pt x="8" y="4"/>
                  </a:lnTo>
                  <a:lnTo>
                    <a:pt x="8" y="4"/>
                  </a:lnTo>
                  <a:close/>
                </a:path>
              </a:pathLst>
            </a:custGeom>
            <a:solidFill>
              <a:srgbClr val="478872"/>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31" name="Freeform 528"/>
            <p:cNvSpPr/>
            <p:nvPr/>
          </p:nvSpPr>
          <p:spPr bwMode="auto">
            <a:xfrm>
              <a:off x="1822450" y="3484563"/>
              <a:ext cx="12700" cy="12700"/>
            </a:xfrm>
            <a:custGeom>
              <a:avLst/>
              <a:gdLst/>
              <a:ahLst/>
              <a:cxnLst>
                <a:cxn ang="0">
                  <a:pos x="8" y="4"/>
                </a:cxn>
                <a:cxn ang="0">
                  <a:pos x="8" y="4"/>
                </a:cxn>
                <a:cxn ang="0">
                  <a:pos x="8" y="8"/>
                </a:cxn>
                <a:cxn ang="0">
                  <a:pos x="4" y="8"/>
                </a:cxn>
                <a:cxn ang="0">
                  <a:pos x="4" y="8"/>
                </a:cxn>
                <a:cxn ang="0">
                  <a:pos x="2" y="8"/>
                </a:cxn>
                <a:cxn ang="0">
                  <a:pos x="0" y="4"/>
                </a:cxn>
                <a:cxn ang="0">
                  <a:pos x="0" y="4"/>
                </a:cxn>
                <a:cxn ang="0">
                  <a:pos x="2" y="2"/>
                </a:cxn>
                <a:cxn ang="0">
                  <a:pos x="4" y="0"/>
                </a:cxn>
                <a:cxn ang="0">
                  <a:pos x="4" y="0"/>
                </a:cxn>
                <a:cxn ang="0">
                  <a:pos x="8" y="2"/>
                </a:cxn>
                <a:cxn ang="0">
                  <a:pos x="8" y="4"/>
                </a:cxn>
                <a:cxn ang="0">
                  <a:pos x="8" y="4"/>
                </a:cxn>
              </a:cxnLst>
              <a:rect l="0" t="0" r="r" b="b"/>
              <a:pathLst>
                <a:path w="8" h="8">
                  <a:moveTo>
                    <a:pt x="8" y="4"/>
                  </a:moveTo>
                  <a:lnTo>
                    <a:pt x="8" y="4"/>
                  </a:lnTo>
                  <a:lnTo>
                    <a:pt x="8" y="8"/>
                  </a:lnTo>
                  <a:lnTo>
                    <a:pt x="4" y="8"/>
                  </a:lnTo>
                  <a:lnTo>
                    <a:pt x="4" y="8"/>
                  </a:lnTo>
                  <a:lnTo>
                    <a:pt x="2" y="8"/>
                  </a:lnTo>
                  <a:lnTo>
                    <a:pt x="0" y="4"/>
                  </a:lnTo>
                  <a:lnTo>
                    <a:pt x="0" y="4"/>
                  </a:lnTo>
                  <a:lnTo>
                    <a:pt x="2" y="2"/>
                  </a:lnTo>
                  <a:lnTo>
                    <a:pt x="4" y="0"/>
                  </a:lnTo>
                  <a:lnTo>
                    <a:pt x="4" y="0"/>
                  </a:lnTo>
                  <a:lnTo>
                    <a:pt x="8" y="2"/>
                  </a:lnTo>
                  <a:lnTo>
                    <a:pt x="8" y="4"/>
                  </a:lnTo>
                  <a:lnTo>
                    <a:pt x="8" y="4"/>
                  </a:lnTo>
                  <a:close/>
                </a:path>
              </a:pathLst>
            </a:custGeom>
            <a:solidFill>
              <a:srgbClr val="FF6AAE"/>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32" name="Freeform 529"/>
            <p:cNvSpPr/>
            <p:nvPr/>
          </p:nvSpPr>
          <p:spPr bwMode="auto">
            <a:xfrm>
              <a:off x="1879600" y="3487738"/>
              <a:ext cx="12700" cy="12700"/>
            </a:xfrm>
            <a:custGeom>
              <a:avLst/>
              <a:gdLst/>
              <a:ahLst/>
              <a:cxnLst>
                <a:cxn ang="0">
                  <a:pos x="8" y="4"/>
                </a:cxn>
                <a:cxn ang="0">
                  <a:pos x="8" y="4"/>
                </a:cxn>
                <a:cxn ang="0">
                  <a:pos x="6" y="8"/>
                </a:cxn>
                <a:cxn ang="0">
                  <a:pos x="4" y="8"/>
                </a:cxn>
                <a:cxn ang="0">
                  <a:pos x="4" y="8"/>
                </a:cxn>
                <a:cxn ang="0">
                  <a:pos x="0" y="8"/>
                </a:cxn>
                <a:cxn ang="0">
                  <a:pos x="0" y="4"/>
                </a:cxn>
                <a:cxn ang="0">
                  <a:pos x="0" y="4"/>
                </a:cxn>
                <a:cxn ang="0">
                  <a:pos x="0" y="2"/>
                </a:cxn>
                <a:cxn ang="0">
                  <a:pos x="4" y="0"/>
                </a:cxn>
                <a:cxn ang="0">
                  <a:pos x="4" y="0"/>
                </a:cxn>
                <a:cxn ang="0">
                  <a:pos x="6" y="2"/>
                </a:cxn>
                <a:cxn ang="0">
                  <a:pos x="8" y="4"/>
                </a:cxn>
                <a:cxn ang="0">
                  <a:pos x="8" y="4"/>
                </a:cxn>
              </a:cxnLst>
              <a:rect l="0" t="0" r="r" b="b"/>
              <a:pathLst>
                <a:path w="8" h="8">
                  <a:moveTo>
                    <a:pt x="8" y="4"/>
                  </a:moveTo>
                  <a:lnTo>
                    <a:pt x="8" y="4"/>
                  </a:lnTo>
                  <a:lnTo>
                    <a:pt x="6" y="8"/>
                  </a:lnTo>
                  <a:lnTo>
                    <a:pt x="4" y="8"/>
                  </a:lnTo>
                  <a:lnTo>
                    <a:pt x="4" y="8"/>
                  </a:lnTo>
                  <a:lnTo>
                    <a:pt x="0" y="8"/>
                  </a:lnTo>
                  <a:lnTo>
                    <a:pt x="0" y="4"/>
                  </a:lnTo>
                  <a:lnTo>
                    <a:pt x="0" y="4"/>
                  </a:lnTo>
                  <a:lnTo>
                    <a:pt x="0" y="2"/>
                  </a:lnTo>
                  <a:lnTo>
                    <a:pt x="4" y="0"/>
                  </a:lnTo>
                  <a:lnTo>
                    <a:pt x="4" y="0"/>
                  </a:lnTo>
                  <a:lnTo>
                    <a:pt x="6" y="2"/>
                  </a:lnTo>
                  <a:lnTo>
                    <a:pt x="8" y="4"/>
                  </a:lnTo>
                  <a:lnTo>
                    <a:pt x="8" y="4"/>
                  </a:lnTo>
                  <a:close/>
                </a:path>
              </a:pathLst>
            </a:custGeom>
            <a:solidFill>
              <a:srgbClr val="FF6AAE"/>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33" name="Freeform 530"/>
            <p:cNvSpPr/>
            <p:nvPr/>
          </p:nvSpPr>
          <p:spPr bwMode="auto">
            <a:xfrm>
              <a:off x="1939925" y="3484563"/>
              <a:ext cx="12700" cy="15875"/>
            </a:xfrm>
            <a:custGeom>
              <a:avLst/>
              <a:gdLst/>
              <a:ahLst/>
              <a:cxnLst>
                <a:cxn ang="0">
                  <a:pos x="8" y="6"/>
                </a:cxn>
                <a:cxn ang="0">
                  <a:pos x="8" y="6"/>
                </a:cxn>
                <a:cxn ang="0">
                  <a:pos x="8" y="8"/>
                </a:cxn>
                <a:cxn ang="0">
                  <a:pos x="4" y="10"/>
                </a:cxn>
                <a:cxn ang="0">
                  <a:pos x="4" y="10"/>
                </a:cxn>
                <a:cxn ang="0">
                  <a:pos x="2" y="8"/>
                </a:cxn>
                <a:cxn ang="0">
                  <a:pos x="0" y="6"/>
                </a:cxn>
                <a:cxn ang="0">
                  <a:pos x="0" y="6"/>
                </a:cxn>
                <a:cxn ang="0">
                  <a:pos x="2" y="2"/>
                </a:cxn>
                <a:cxn ang="0">
                  <a:pos x="4" y="0"/>
                </a:cxn>
                <a:cxn ang="0">
                  <a:pos x="4" y="0"/>
                </a:cxn>
                <a:cxn ang="0">
                  <a:pos x="8" y="2"/>
                </a:cxn>
                <a:cxn ang="0">
                  <a:pos x="8" y="6"/>
                </a:cxn>
                <a:cxn ang="0">
                  <a:pos x="8" y="6"/>
                </a:cxn>
              </a:cxnLst>
              <a:rect l="0" t="0" r="r" b="b"/>
              <a:pathLst>
                <a:path w="8" h="10">
                  <a:moveTo>
                    <a:pt x="8" y="6"/>
                  </a:moveTo>
                  <a:lnTo>
                    <a:pt x="8" y="6"/>
                  </a:lnTo>
                  <a:lnTo>
                    <a:pt x="8" y="8"/>
                  </a:lnTo>
                  <a:lnTo>
                    <a:pt x="4" y="10"/>
                  </a:lnTo>
                  <a:lnTo>
                    <a:pt x="4" y="10"/>
                  </a:lnTo>
                  <a:lnTo>
                    <a:pt x="2" y="8"/>
                  </a:lnTo>
                  <a:lnTo>
                    <a:pt x="0" y="6"/>
                  </a:lnTo>
                  <a:lnTo>
                    <a:pt x="0" y="6"/>
                  </a:lnTo>
                  <a:lnTo>
                    <a:pt x="2" y="2"/>
                  </a:lnTo>
                  <a:lnTo>
                    <a:pt x="4" y="0"/>
                  </a:lnTo>
                  <a:lnTo>
                    <a:pt x="4" y="0"/>
                  </a:lnTo>
                  <a:lnTo>
                    <a:pt x="8" y="2"/>
                  </a:lnTo>
                  <a:lnTo>
                    <a:pt x="8" y="6"/>
                  </a:lnTo>
                  <a:lnTo>
                    <a:pt x="8" y="6"/>
                  </a:lnTo>
                  <a:close/>
                </a:path>
              </a:pathLst>
            </a:custGeom>
            <a:solidFill>
              <a:srgbClr val="FF6AAE"/>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34" name="Freeform 531"/>
            <p:cNvSpPr/>
            <p:nvPr/>
          </p:nvSpPr>
          <p:spPr bwMode="auto">
            <a:xfrm>
              <a:off x="2006600" y="3471863"/>
              <a:ext cx="12700" cy="12700"/>
            </a:xfrm>
            <a:custGeom>
              <a:avLst/>
              <a:gdLst/>
              <a:ahLst/>
              <a:cxnLst>
                <a:cxn ang="0">
                  <a:pos x="8" y="4"/>
                </a:cxn>
                <a:cxn ang="0">
                  <a:pos x="8" y="4"/>
                </a:cxn>
                <a:cxn ang="0">
                  <a:pos x="6" y="8"/>
                </a:cxn>
                <a:cxn ang="0">
                  <a:pos x="4" y="8"/>
                </a:cxn>
                <a:cxn ang="0">
                  <a:pos x="4" y="8"/>
                </a:cxn>
                <a:cxn ang="0">
                  <a:pos x="0" y="8"/>
                </a:cxn>
                <a:cxn ang="0">
                  <a:pos x="0" y="4"/>
                </a:cxn>
                <a:cxn ang="0">
                  <a:pos x="0" y="4"/>
                </a:cxn>
                <a:cxn ang="0">
                  <a:pos x="0" y="2"/>
                </a:cxn>
                <a:cxn ang="0">
                  <a:pos x="4" y="0"/>
                </a:cxn>
                <a:cxn ang="0">
                  <a:pos x="4" y="0"/>
                </a:cxn>
                <a:cxn ang="0">
                  <a:pos x="6" y="2"/>
                </a:cxn>
                <a:cxn ang="0">
                  <a:pos x="8" y="4"/>
                </a:cxn>
                <a:cxn ang="0">
                  <a:pos x="8" y="4"/>
                </a:cxn>
              </a:cxnLst>
              <a:rect l="0" t="0" r="r" b="b"/>
              <a:pathLst>
                <a:path w="8" h="8">
                  <a:moveTo>
                    <a:pt x="8" y="4"/>
                  </a:moveTo>
                  <a:lnTo>
                    <a:pt x="8" y="4"/>
                  </a:lnTo>
                  <a:lnTo>
                    <a:pt x="6" y="8"/>
                  </a:lnTo>
                  <a:lnTo>
                    <a:pt x="4" y="8"/>
                  </a:lnTo>
                  <a:lnTo>
                    <a:pt x="4" y="8"/>
                  </a:lnTo>
                  <a:lnTo>
                    <a:pt x="0" y="8"/>
                  </a:lnTo>
                  <a:lnTo>
                    <a:pt x="0" y="4"/>
                  </a:lnTo>
                  <a:lnTo>
                    <a:pt x="0" y="4"/>
                  </a:lnTo>
                  <a:lnTo>
                    <a:pt x="0" y="2"/>
                  </a:lnTo>
                  <a:lnTo>
                    <a:pt x="4" y="0"/>
                  </a:lnTo>
                  <a:lnTo>
                    <a:pt x="4" y="0"/>
                  </a:lnTo>
                  <a:lnTo>
                    <a:pt x="6" y="2"/>
                  </a:lnTo>
                  <a:lnTo>
                    <a:pt x="8" y="4"/>
                  </a:lnTo>
                  <a:lnTo>
                    <a:pt x="8" y="4"/>
                  </a:lnTo>
                  <a:close/>
                </a:path>
              </a:pathLst>
            </a:custGeom>
            <a:solidFill>
              <a:srgbClr val="FF6AAE"/>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35" name="Freeform 532"/>
            <p:cNvSpPr/>
            <p:nvPr/>
          </p:nvSpPr>
          <p:spPr bwMode="auto">
            <a:xfrm>
              <a:off x="1943100" y="3643313"/>
              <a:ext cx="15875" cy="12700"/>
            </a:xfrm>
            <a:custGeom>
              <a:avLst/>
              <a:gdLst/>
              <a:ahLst/>
              <a:cxnLst>
                <a:cxn ang="0">
                  <a:pos x="10" y="4"/>
                </a:cxn>
                <a:cxn ang="0">
                  <a:pos x="10" y="4"/>
                </a:cxn>
                <a:cxn ang="0">
                  <a:pos x="8" y="6"/>
                </a:cxn>
                <a:cxn ang="0">
                  <a:pos x="6" y="8"/>
                </a:cxn>
                <a:cxn ang="0">
                  <a:pos x="6" y="8"/>
                </a:cxn>
                <a:cxn ang="0">
                  <a:pos x="2" y="6"/>
                </a:cxn>
                <a:cxn ang="0">
                  <a:pos x="0" y="4"/>
                </a:cxn>
                <a:cxn ang="0">
                  <a:pos x="0" y="4"/>
                </a:cxn>
                <a:cxn ang="0">
                  <a:pos x="2" y="0"/>
                </a:cxn>
                <a:cxn ang="0">
                  <a:pos x="6" y="0"/>
                </a:cxn>
                <a:cxn ang="0">
                  <a:pos x="6" y="0"/>
                </a:cxn>
                <a:cxn ang="0">
                  <a:pos x="8" y="0"/>
                </a:cxn>
                <a:cxn ang="0">
                  <a:pos x="10" y="4"/>
                </a:cxn>
                <a:cxn ang="0">
                  <a:pos x="10" y="4"/>
                </a:cxn>
              </a:cxnLst>
              <a:rect l="0" t="0" r="r" b="b"/>
              <a:pathLst>
                <a:path w="10" h="8">
                  <a:moveTo>
                    <a:pt x="10" y="4"/>
                  </a:moveTo>
                  <a:lnTo>
                    <a:pt x="10" y="4"/>
                  </a:lnTo>
                  <a:lnTo>
                    <a:pt x="8" y="6"/>
                  </a:lnTo>
                  <a:lnTo>
                    <a:pt x="6" y="8"/>
                  </a:lnTo>
                  <a:lnTo>
                    <a:pt x="6" y="8"/>
                  </a:lnTo>
                  <a:lnTo>
                    <a:pt x="2" y="6"/>
                  </a:lnTo>
                  <a:lnTo>
                    <a:pt x="0" y="4"/>
                  </a:lnTo>
                  <a:lnTo>
                    <a:pt x="0" y="4"/>
                  </a:lnTo>
                  <a:lnTo>
                    <a:pt x="2" y="0"/>
                  </a:lnTo>
                  <a:lnTo>
                    <a:pt x="6" y="0"/>
                  </a:lnTo>
                  <a:lnTo>
                    <a:pt x="6" y="0"/>
                  </a:lnTo>
                  <a:lnTo>
                    <a:pt x="8" y="0"/>
                  </a:lnTo>
                  <a:lnTo>
                    <a:pt x="10" y="4"/>
                  </a:lnTo>
                  <a:lnTo>
                    <a:pt x="10" y="4"/>
                  </a:lnTo>
                  <a:close/>
                </a:path>
              </a:pathLst>
            </a:custGeom>
            <a:solidFill>
              <a:srgbClr val="8BA977"/>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36" name="Freeform 533"/>
            <p:cNvSpPr/>
            <p:nvPr/>
          </p:nvSpPr>
          <p:spPr bwMode="auto">
            <a:xfrm>
              <a:off x="1822450" y="3560763"/>
              <a:ext cx="12700" cy="12700"/>
            </a:xfrm>
            <a:custGeom>
              <a:avLst/>
              <a:gdLst/>
              <a:ahLst/>
              <a:cxnLst>
                <a:cxn ang="0">
                  <a:pos x="8" y="4"/>
                </a:cxn>
                <a:cxn ang="0">
                  <a:pos x="8" y="4"/>
                </a:cxn>
                <a:cxn ang="0">
                  <a:pos x="6" y="8"/>
                </a:cxn>
                <a:cxn ang="0">
                  <a:pos x="4" y="8"/>
                </a:cxn>
                <a:cxn ang="0">
                  <a:pos x="4" y="8"/>
                </a:cxn>
                <a:cxn ang="0">
                  <a:pos x="0" y="8"/>
                </a:cxn>
                <a:cxn ang="0">
                  <a:pos x="0" y="4"/>
                </a:cxn>
                <a:cxn ang="0">
                  <a:pos x="0" y="4"/>
                </a:cxn>
                <a:cxn ang="0">
                  <a:pos x="0" y="2"/>
                </a:cxn>
                <a:cxn ang="0">
                  <a:pos x="4" y="0"/>
                </a:cxn>
                <a:cxn ang="0">
                  <a:pos x="4" y="0"/>
                </a:cxn>
                <a:cxn ang="0">
                  <a:pos x="6" y="2"/>
                </a:cxn>
                <a:cxn ang="0">
                  <a:pos x="8" y="4"/>
                </a:cxn>
                <a:cxn ang="0">
                  <a:pos x="8" y="4"/>
                </a:cxn>
              </a:cxnLst>
              <a:rect l="0" t="0" r="r" b="b"/>
              <a:pathLst>
                <a:path w="8" h="8">
                  <a:moveTo>
                    <a:pt x="8" y="4"/>
                  </a:moveTo>
                  <a:lnTo>
                    <a:pt x="8" y="4"/>
                  </a:lnTo>
                  <a:lnTo>
                    <a:pt x="6" y="8"/>
                  </a:lnTo>
                  <a:lnTo>
                    <a:pt x="4" y="8"/>
                  </a:lnTo>
                  <a:lnTo>
                    <a:pt x="4" y="8"/>
                  </a:lnTo>
                  <a:lnTo>
                    <a:pt x="0" y="8"/>
                  </a:lnTo>
                  <a:lnTo>
                    <a:pt x="0" y="4"/>
                  </a:lnTo>
                  <a:lnTo>
                    <a:pt x="0" y="4"/>
                  </a:lnTo>
                  <a:lnTo>
                    <a:pt x="0" y="2"/>
                  </a:lnTo>
                  <a:lnTo>
                    <a:pt x="4" y="0"/>
                  </a:lnTo>
                  <a:lnTo>
                    <a:pt x="4" y="0"/>
                  </a:lnTo>
                  <a:lnTo>
                    <a:pt x="6" y="2"/>
                  </a:lnTo>
                  <a:lnTo>
                    <a:pt x="8" y="4"/>
                  </a:lnTo>
                  <a:lnTo>
                    <a:pt x="8" y="4"/>
                  </a:lnTo>
                  <a:close/>
                </a:path>
              </a:pathLst>
            </a:custGeom>
            <a:solidFill>
              <a:srgbClr val="8B5883"/>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37" name="Freeform 534"/>
            <p:cNvSpPr/>
            <p:nvPr/>
          </p:nvSpPr>
          <p:spPr bwMode="auto">
            <a:xfrm>
              <a:off x="1809750" y="3414713"/>
              <a:ext cx="12700" cy="12700"/>
            </a:xfrm>
            <a:custGeom>
              <a:avLst/>
              <a:gdLst/>
              <a:ahLst/>
              <a:cxnLst>
                <a:cxn ang="0">
                  <a:pos x="8" y="4"/>
                </a:cxn>
                <a:cxn ang="0">
                  <a:pos x="8" y="4"/>
                </a:cxn>
                <a:cxn ang="0">
                  <a:pos x="6" y="8"/>
                </a:cxn>
                <a:cxn ang="0">
                  <a:pos x="4" y="8"/>
                </a:cxn>
                <a:cxn ang="0">
                  <a:pos x="4" y="8"/>
                </a:cxn>
                <a:cxn ang="0">
                  <a:pos x="0" y="8"/>
                </a:cxn>
                <a:cxn ang="0">
                  <a:pos x="0" y="4"/>
                </a:cxn>
                <a:cxn ang="0">
                  <a:pos x="0" y="4"/>
                </a:cxn>
                <a:cxn ang="0">
                  <a:pos x="0" y="2"/>
                </a:cxn>
                <a:cxn ang="0">
                  <a:pos x="4" y="0"/>
                </a:cxn>
                <a:cxn ang="0">
                  <a:pos x="4" y="0"/>
                </a:cxn>
                <a:cxn ang="0">
                  <a:pos x="6" y="2"/>
                </a:cxn>
                <a:cxn ang="0">
                  <a:pos x="8" y="4"/>
                </a:cxn>
                <a:cxn ang="0">
                  <a:pos x="8" y="4"/>
                </a:cxn>
              </a:cxnLst>
              <a:rect l="0" t="0" r="r" b="b"/>
              <a:pathLst>
                <a:path w="8" h="8">
                  <a:moveTo>
                    <a:pt x="8" y="4"/>
                  </a:moveTo>
                  <a:lnTo>
                    <a:pt x="8" y="4"/>
                  </a:lnTo>
                  <a:lnTo>
                    <a:pt x="6" y="8"/>
                  </a:lnTo>
                  <a:lnTo>
                    <a:pt x="4" y="8"/>
                  </a:lnTo>
                  <a:lnTo>
                    <a:pt x="4" y="8"/>
                  </a:lnTo>
                  <a:lnTo>
                    <a:pt x="0" y="8"/>
                  </a:lnTo>
                  <a:lnTo>
                    <a:pt x="0" y="4"/>
                  </a:lnTo>
                  <a:lnTo>
                    <a:pt x="0" y="4"/>
                  </a:lnTo>
                  <a:lnTo>
                    <a:pt x="0" y="2"/>
                  </a:lnTo>
                  <a:lnTo>
                    <a:pt x="4" y="0"/>
                  </a:lnTo>
                  <a:lnTo>
                    <a:pt x="4" y="0"/>
                  </a:lnTo>
                  <a:lnTo>
                    <a:pt x="6" y="2"/>
                  </a:lnTo>
                  <a:lnTo>
                    <a:pt x="8" y="4"/>
                  </a:lnTo>
                  <a:lnTo>
                    <a:pt x="8" y="4"/>
                  </a:lnTo>
                  <a:close/>
                </a:path>
              </a:pathLst>
            </a:custGeom>
            <a:solidFill>
              <a:srgbClr val="9DD4DE"/>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38" name="Freeform 535"/>
            <p:cNvSpPr/>
            <p:nvPr/>
          </p:nvSpPr>
          <p:spPr bwMode="auto">
            <a:xfrm>
              <a:off x="1851025" y="3382963"/>
              <a:ext cx="12700" cy="15875"/>
            </a:xfrm>
            <a:custGeom>
              <a:avLst/>
              <a:gdLst/>
              <a:ahLst/>
              <a:cxnLst>
                <a:cxn ang="0">
                  <a:pos x="8" y="6"/>
                </a:cxn>
                <a:cxn ang="0">
                  <a:pos x="8" y="6"/>
                </a:cxn>
                <a:cxn ang="0">
                  <a:pos x="6" y="8"/>
                </a:cxn>
                <a:cxn ang="0">
                  <a:pos x="4" y="10"/>
                </a:cxn>
                <a:cxn ang="0">
                  <a:pos x="4" y="10"/>
                </a:cxn>
                <a:cxn ang="0">
                  <a:pos x="0" y="8"/>
                </a:cxn>
                <a:cxn ang="0">
                  <a:pos x="0" y="6"/>
                </a:cxn>
                <a:cxn ang="0">
                  <a:pos x="0" y="6"/>
                </a:cxn>
                <a:cxn ang="0">
                  <a:pos x="0" y="2"/>
                </a:cxn>
                <a:cxn ang="0">
                  <a:pos x="4" y="0"/>
                </a:cxn>
                <a:cxn ang="0">
                  <a:pos x="4" y="0"/>
                </a:cxn>
                <a:cxn ang="0">
                  <a:pos x="6" y="2"/>
                </a:cxn>
                <a:cxn ang="0">
                  <a:pos x="8" y="6"/>
                </a:cxn>
                <a:cxn ang="0">
                  <a:pos x="8" y="6"/>
                </a:cxn>
              </a:cxnLst>
              <a:rect l="0" t="0" r="r" b="b"/>
              <a:pathLst>
                <a:path w="8" h="10">
                  <a:moveTo>
                    <a:pt x="8" y="6"/>
                  </a:moveTo>
                  <a:lnTo>
                    <a:pt x="8" y="6"/>
                  </a:lnTo>
                  <a:lnTo>
                    <a:pt x="6" y="8"/>
                  </a:lnTo>
                  <a:lnTo>
                    <a:pt x="4" y="10"/>
                  </a:lnTo>
                  <a:lnTo>
                    <a:pt x="4" y="10"/>
                  </a:lnTo>
                  <a:lnTo>
                    <a:pt x="0" y="8"/>
                  </a:lnTo>
                  <a:lnTo>
                    <a:pt x="0" y="6"/>
                  </a:lnTo>
                  <a:lnTo>
                    <a:pt x="0" y="6"/>
                  </a:lnTo>
                  <a:lnTo>
                    <a:pt x="0" y="2"/>
                  </a:lnTo>
                  <a:lnTo>
                    <a:pt x="4" y="0"/>
                  </a:lnTo>
                  <a:lnTo>
                    <a:pt x="4" y="0"/>
                  </a:lnTo>
                  <a:lnTo>
                    <a:pt x="6" y="2"/>
                  </a:lnTo>
                  <a:lnTo>
                    <a:pt x="8" y="6"/>
                  </a:lnTo>
                  <a:lnTo>
                    <a:pt x="8" y="6"/>
                  </a:lnTo>
                  <a:close/>
                </a:path>
              </a:pathLst>
            </a:custGeom>
            <a:solidFill>
              <a:srgbClr val="9DD4DE"/>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39" name="Freeform 536"/>
            <p:cNvSpPr/>
            <p:nvPr/>
          </p:nvSpPr>
          <p:spPr bwMode="auto">
            <a:xfrm>
              <a:off x="1885950" y="3354388"/>
              <a:ext cx="12700" cy="15875"/>
            </a:xfrm>
            <a:custGeom>
              <a:avLst/>
              <a:gdLst/>
              <a:ahLst/>
              <a:cxnLst>
                <a:cxn ang="0">
                  <a:pos x="8" y="4"/>
                </a:cxn>
                <a:cxn ang="0">
                  <a:pos x="8" y="4"/>
                </a:cxn>
                <a:cxn ang="0">
                  <a:pos x="6" y="8"/>
                </a:cxn>
                <a:cxn ang="0">
                  <a:pos x="4" y="10"/>
                </a:cxn>
                <a:cxn ang="0">
                  <a:pos x="4" y="10"/>
                </a:cxn>
                <a:cxn ang="0">
                  <a:pos x="0" y="8"/>
                </a:cxn>
                <a:cxn ang="0">
                  <a:pos x="0" y="4"/>
                </a:cxn>
                <a:cxn ang="0">
                  <a:pos x="0" y="4"/>
                </a:cxn>
                <a:cxn ang="0">
                  <a:pos x="0" y="2"/>
                </a:cxn>
                <a:cxn ang="0">
                  <a:pos x="4" y="0"/>
                </a:cxn>
                <a:cxn ang="0">
                  <a:pos x="4" y="0"/>
                </a:cxn>
                <a:cxn ang="0">
                  <a:pos x="6" y="2"/>
                </a:cxn>
                <a:cxn ang="0">
                  <a:pos x="8" y="4"/>
                </a:cxn>
                <a:cxn ang="0">
                  <a:pos x="8" y="4"/>
                </a:cxn>
              </a:cxnLst>
              <a:rect l="0" t="0" r="r" b="b"/>
              <a:pathLst>
                <a:path w="8" h="10">
                  <a:moveTo>
                    <a:pt x="8" y="4"/>
                  </a:moveTo>
                  <a:lnTo>
                    <a:pt x="8" y="4"/>
                  </a:lnTo>
                  <a:lnTo>
                    <a:pt x="6" y="8"/>
                  </a:lnTo>
                  <a:lnTo>
                    <a:pt x="4" y="10"/>
                  </a:lnTo>
                  <a:lnTo>
                    <a:pt x="4" y="10"/>
                  </a:lnTo>
                  <a:lnTo>
                    <a:pt x="0" y="8"/>
                  </a:lnTo>
                  <a:lnTo>
                    <a:pt x="0" y="4"/>
                  </a:lnTo>
                  <a:lnTo>
                    <a:pt x="0" y="4"/>
                  </a:lnTo>
                  <a:lnTo>
                    <a:pt x="0" y="2"/>
                  </a:lnTo>
                  <a:lnTo>
                    <a:pt x="4" y="0"/>
                  </a:lnTo>
                  <a:lnTo>
                    <a:pt x="4" y="0"/>
                  </a:lnTo>
                  <a:lnTo>
                    <a:pt x="6" y="2"/>
                  </a:lnTo>
                  <a:lnTo>
                    <a:pt x="8" y="4"/>
                  </a:lnTo>
                  <a:lnTo>
                    <a:pt x="8" y="4"/>
                  </a:lnTo>
                  <a:close/>
                </a:path>
              </a:pathLst>
            </a:custGeom>
            <a:solidFill>
              <a:srgbClr val="9DD4DE"/>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40" name="Freeform 537"/>
            <p:cNvSpPr/>
            <p:nvPr/>
          </p:nvSpPr>
          <p:spPr bwMode="auto">
            <a:xfrm>
              <a:off x="1854200" y="3589338"/>
              <a:ext cx="12700" cy="12700"/>
            </a:xfrm>
            <a:custGeom>
              <a:avLst/>
              <a:gdLst/>
              <a:ahLst/>
              <a:cxnLst>
                <a:cxn ang="0">
                  <a:pos x="8" y="4"/>
                </a:cxn>
                <a:cxn ang="0">
                  <a:pos x="8" y="4"/>
                </a:cxn>
                <a:cxn ang="0">
                  <a:pos x="8" y="8"/>
                </a:cxn>
                <a:cxn ang="0">
                  <a:pos x="4" y="8"/>
                </a:cxn>
                <a:cxn ang="0">
                  <a:pos x="4" y="8"/>
                </a:cxn>
                <a:cxn ang="0">
                  <a:pos x="2" y="8"/>
                </a:cxn>
                <a:cxn ang="0">
                  <a:pos x="0" y="4"/>
                </a:cxn>
                <a:cxn ang="0">
                  <a:pos x="0" y="4"/>
                </a:cxn>
                <a:cxn ang="0">
                  <a:pos x="2" y="2"/>
                </a:cxn>
                <a:cxn ang="0">
                  <a:pos x="4" y="0"/>
                </a:cxn>
                <a:cxn ang="0">
                  <a:pos x="4" y="0"/>
                </a:cxn>
                <a:cxn ang="0">
                  <a:pos x="8" y="2"/>
                </a:cxn>
                <a:cxn ang="0">
                  <a:pos x="8" y="4"/>
                </a:cxn>
                <a:cxn ang="0">
                  <a:pos x="8" y="4"/>
                </a:cxn>
              </a:cxnLst>
              <a:rect l="0" t="0" r="r" b="b"/>
              <a:pathLst>
                <a:path w="8" h="8">
                  <a:moveTo>
                    <a:pt x="8" y="4"/>
                  </a:moveTo>
                  <a:lnTo>
                    <a:pt x="8" y="4"/>
                  </a:lnTo>
                  <a:lnTo>
                    <a:pt x="8" y="8"/>
                  </a:lnTo>
                  <a:lnTo>
                    <a:pt x="4" y="8"/>
                  </a:lnTo>
                  <a:lnTo>
                    <a:pt x="4" y="8"/>
                  </a:lnTo>
                  <a:lnTo>
                    <a:pt x="2" y="8"/>
                  </a:lnTo>
                  <a:lnTo>
                    <a:pt x="0" y="4"/>
                  </a:lnTo>
                  <a:lnTo>
                    <a:pt x="0" y="4"/>
                  </a:lnTo>
                  <a:lnTo>
                    <a:pt x="2" y="2"/>
                  </a:lnTo>
                  <a:lnTo>
                    <a:pt x="4" y="0"/>
                  </a:lnTo>
                  <a:lnTo>
                    <a:pt x="4" y="0"/>
                  </a:lnTo>
                  <a:lnTo>
                    <a:pt x="8" y="2"/>
                  </a:lnTo>
                  <a:lnTo>
                    <a:pt x="8" y="4"/>
                  </a:lnTo>
                  <a:lnTo>
                    <a:pt x="8" y="4"/>
                  </a:lnTo>
                  <a:close/>
                </a:path>
              </a:pathLst>
            </a:custGeom>
            <a:solidFill>
              <a:srgbClr val="8B5883"/>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41" name="Freeform 538"/>
            <p:cNvSpPr/>
            <p:nvPr/>
          </p:nvSpPr>
          <p:spPr bwMode="auto">
            <a:xfrm>
              <a:off x="1882775" y="3621088"/>
              <a:ext cx="12700" cy="12700"/>
            </a:xfrm>
            <a:custGeom>
              <a:avLst/>
              <a:gdLst/>
              <a:ahLst/>
              <a:cxnLst>
                <a:cxn ang="0">
                  <a:pos x="8" y="4"/>
                </a:cxn>
                <a:cxn ang="0">
                  <a:pos x="8" y="4"/>
                </a:cxn>
                <a:cxn ang="0">
                  <a:pos x="6" y="8"/>
                </a:cxn>
                <a:cxn ang="0">
                  <a:pos x="4" y="8"/>
                </a:cxn>
                <a:cxn ang="0">
                  <a:pos x="4" y="8"/>
                </a:cxn>
                <a:cxn ang="0">
                  <a:pos x="0" y="8"/>
                </a:cxn>
                <a:cxn ang="0">
                  <a:pos x="0" y="4"/>
                </a:cxn>
                <a:cxn ang="0">
                  <a:pos x="0" y="4"/>
                </a:cxn>
                <a:cxn ang="0">
                  <a:pos x="0" y="2"/>
                </a:cxn>
                <a:cxn ang="0">
                  <a:pos x="4" y="0"/>
                </a:cxn>
                <a:cxn ang="0">
                  <a:pos x="4" y="0"/>
                </a:cxn>
                <a:cxn ang="0">
                  <a:pos x="6" y="2"/>
                </a:cxn>
                <a:cxn ang="0">
                  <a:pos x="8" y="4"/>
                </a:cxn>
                <a:cxn ang="0">
                  <a:pos x="8" y="4"/>
                </a:cxn>
              </a:cxnLst>
              <a:rect l="0" t="0" r="r" b="b"/>
              <a:pathLst>
                <a:path w="8" h="8">
                  <a:moveTo>
                    <a:pt x="8" y="4"/>
                  </a:moveTo>
                  <a:lnTo>
                    <a:pt x="8" y="4"/>
                  </a:lnTo>
                  <a:lnTo>
                    <a:pt x="6" y="8"/>
                  </a:lnTo>
                  <a:lnTo>
                    <a:pt x="4" y="8"/>
                  </a:lnTo>
                  <a:lnTo>
                    <a:pt x="4" y="8"/>
                  </a:lnTo>
                  <a:lnTo>
                    <a:pt x="0" y="8"/>
                  </a:lnTo>
                  <a:lnTo>
                    <a:pt x="0" y="4"/>
                  </a:lnTo>
                  <a:lnTo>
                    <a:pt x="0" y="4"/>
                  </a:lnTo>
                  <a:lnTo>
                    <a:pt x="0" y="2"/>
                  </a:lnTo>
                  <a:lnTo>
                    <a:pt x="4" y="0"/>
                  </a:lnTo>
                  <a:lnTo>
                    <a:pt x="4" y="0"/>
                  </a:lnTo>
                  <a:lnTo>
                    <a:pt x="6" y="2"/>
                  </a:lnTo>
                  <a:lnTo>
                    <a:pt x="8" y="4"/>
                  </a:lnTo>
                  <a:lnTo>
                    <a:pt x="8" y="4"/>
                  </a:lnTo>
                  <a:close/>
                </a:path>
              </a:pathLst>
            </a:custGeom>
            <a:solidFill>
              <a:srgbClr val="8B5883"/>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42" name="Freeform 539"/>
            <p:cNvSpPr/>
            <p:nvPr/>
          </p:nvSpPr>
          <p:spPr bwMode="auto">
            <a:xfrm>
              <a:off x="1974850" y="3595688"/>
              <a:ext cx="12700" cy="12700"/>
            </a:xfrm>
            <a:custGeom>
              <a:avLst/>
              <a:gdLst/>
              <a:ahLst/>
              <a:cxnLst>
                <a:cxn ang="0">
                  <a:pos x="8" y="4"/>
                </a:cxn>
                <a:cxn ang="0">
                  <a:pos x="8" y="4"/>
                </a:cxn>
                <a:cxn ang="0">
                  <a:pos x="8" y="6"/>
                </a:cxn>
                <a:cxn ang="0">
                  <a:pos x="4" y="8"/>
                </a:cxn>
                <a:cxn ang="0">
                  <a:pos x="4" y="8"/>
                </a:cxn>
                <a:cxn ang="0">
                  <a:pos x="2" y="6"/>
                </a:cxn>
                <a:cxn ang="0">
                  <a:pos x="0" y="4"/>
                </a:cxn>
                <a:cxn ang="0">
                  <a:pos x="0" y="4"/>
                </a:cxn>
                <a:cxn ang="0">
                  <a:pos x="2" y="0"/>
                </a:cxn>
                <a:cxn ang="0">
                  <a:pos x="4" y="0"/>
                </a:cxn>
                <a:cxn ang="0">
                  <a:pos x="4" y="0"/>
                </a:cxn>
                <a:cxn ang="0">
                  <a:pos x="8" y="0"/>
                </a:cxn>
                <a:cxn ang="0">
                  <a:pos x="8" y="4"/>
                </a:cxn>
                <a:cxn ang="0">
                  <a:pos x="8" y="4"/>
                </a:cxn>
              </a:cxnLst>
              <a:rect l="0" t="0" r="r" b="b"/>
              <a:pathLst>
                <a:path w="8" h="8">
                  <a:moveTo>
                    <a:pt x="8" y="4"/>
                  </a:moveTo>
                  <a:lnTo>
                    <a:pt x="8" y="4"/>
                  </a:lnTo>
                  <a:lnTo>
                    <a:pt x="8" y="6"/>
                  </a:lnTo>
                  <a:lnTo>
                    <a:pt x="4" y="8"/>
                  </a:lnTo>
                  <a:lnTo>
                    <a:pt x="4" y="8"/>
                  </a:lnTo>
                  <a:lnTo>
                    <a:pt x="2" y="6"/>
                  </a:lnTo>
                  <a:lnTo>
                    <a:pt x="0" y="4"/>
                  </a:lnTo>
                  <a:lnTo>
                    <a:pt x="0" y="4"/>
                  </a:lnTo>
                  <a:lnTo>
                    <a:pt x="2" y="0"/>
                  </a:lnTo>
                  <a:lnTo>
                    <a:pt x="4" y="0"/>
                  </a:lnTo>
                  <a:lnTo>
                    <a:pt x="4" y="0"/>
                  </a:lnTo>
                  <a:lnTo>
                    <a:pt x="8" y="0"/>
                  </a:lnTo>
                  <a:lnTo>
                    <a:pt x="8" y="4"/>
                  </a:lnTo>
                  <a:lnTo>
                    <a:pt x="8" y="4"/>
                  </a:lnTo>
                  <a:close/>
                </a:path>
              </a:pathLst>
            </a:custGeom>
            <a:solidFill>
              <a:srgbClr val="8BA977"/>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43" name="Freeform 540"/>
            <p:cNvSpPr/>
            <p:nvPr/>
          </p:nvSpPr>
          <p:spPr bwMode="auto">
            <a:xfrm>
              <a:off x="2016125" y="3548063"/>
              <a:ext cx="12700" cy="12700"/>
            </a:xfrm>
            <a:custGeom>
              <a:avLst/>
              <a:gdLst/>
              <a:ahLst/>
              <a:cxnLst>
                <a:cxn ang="0">
                  <a:pos x="8" y="4"/>
                </a:cxn>
                <a:cxn ang="0">
                  <a:pos x="8" y="4"/>
                </a:cxn>
                <a:cxn ang="0">
                  <a:pos x="8" y="6"/>
                </a:cxn>
                <a:cxn ang="0">
                  <a:pos x="4" y="8"/>
                </a:cxn>
                <a:cxn ang="0">
                  <a:pos x="4" y="8"/>
                </a:cxn>
                <a:cxn ang="0">
                  <a:pos x="2" y="6"/>
                </a:cxn>
                <a:cxn ang="0">
                  <a:pos x="0" y="4"/>
                </a:cxn>
                <a:cxn ang="0">
                  <a:pos x="0" y="4"/>
                </a:cxn>
                <a:cxn ang="0">
                  <a:pos x="2" y="0"/>
                </a:cxn>
                <a:cxn ang="0">
                  <a:pos x="4" y="0"/>
                </a:cxn>
                <a:cxn ang="0">
                  <a:pos x="4" y="0"/>
                </a:cxn>
                <a:cxn ang="0">
                  <a:pos x="8" y="0"/>
                </a:cxn>
                <a:cxn ang="0">
                  <a:pos x="8" y="4"/>
                </a:cxn>
                <a:cxn ang="0">
                  <a:pos x="8" y="4"/>
                </a:cxn>
              </a:cxnLst>
              <a:rect l="0" t="0" r="r" b="b"/>
              <a:pathLst>
                <a:path w="8" h="8">
                  <a:moveTo>
                    <a:pt x="8" y="4"/>
                  </a:moveTo>
                  <a:lnTo>
                    <a:pt x="8" y="4"/>
                  </a:lnTo>
                  <a:lnTo>
                    <a:pt x="8" y="6"/>
                  </a:lnTo>
                  <a:lnTo>
                    <a:pt x="4" y="8"/>
                  </a:lnTo>
                  <a:lnTo>
                    <a:pt x="4" y="8"/>
                  </a:lnTo>
                  <a:lnTo>
                    <a:pt x="2" y="6"/>
                  </a:lnTo>
                  <a:lnTo>
                    <a:pt x="0" y="4"/>
                  </a:lnTo>
                  <a:lnTo>
                    <a:pt x="0" y="4"/>
                  </a:lnTo>
                  <a:lnTo>
                    <a:pt x="2" y="0"/>
                  </a:lnTo>
                  <a:lnTo>
                    <a:pt x="4" y="0"/>
                  </a:lnTo>
                  <a:lnTo>
                    <a:pt x="4" y="0"/>
                  </a:lnTo>
                  <a:lnTo>
                    <a:pt x="8" y="0"/>
                  </a:lnTo>
                  <a:lnTo>
                    <a:pt x="8" y="4"/>
                  </a:lnTo>
                  <a:lnTo>
                    <a:pt x="8" y="4"/>
                  </a:lnTo>
                  <a:close/>
                </a:path>
              </a:pathLst>
            </a:custGeom>
            <a:solidFill>
              <a:srgbClr val="8BA977"/>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44" name="Freeform 541"/>
            <p:cNvSpPr/>
            <p:nvPr/>
          </p:nvSpPr>
          <p:spPr bwMode="auto">
            <a:xfrm>
              <a:off x="2060575" y="3513138"/>
              <a:ext cx="15875" cy="12700"/>
            </a:xfrm>
            <a:custGeom>
              <a:avLst/>
              <a:gdLst/>
              <a:ahLst/>
              <a:cxnLst>
                <a:cxn ang="0">
                  <a:pos x="10" y="4"/>
                </a:cxn>
                <a:cxn ang="0">
                  <a:pos x="10" y="4"/>
                </a:cxn>
                <a:cxn ang="0">
                  <a:pos x="8" y="8"/>
                </a:cxn>
                <a:cxn ang="0">
                  <a:pos x="4" y="8"/>
                </a:cxn>
                <a:cxn ang="0">
                  <a:pos x="4" y="8"/>
                </a:cxn>
                <a:cxn ang="0">
                  <a:pos x="2" y="8"/>
                </a:cxn>
                <a:cxn ang="0">
                  <a:pos x="0" y="4"/>
                </a:cxn>
                <a:cxn ang="0">
                  <a:pos x="0" y="4"/>
                </a:cxn>
                <a:cxn ang="0">
                  <a:pos x="2" y="2"/>
                </a:cxn>
                <a:cxn ang="0">
                  <a:pos x="4" y="0"/>
                </a:cxn>
                <a:cxn ang="0">
                  <a:pos x="4" y="0"/>
                </a:cxn>
                <a:cxn ang="0">
                  <a:pos x="8" y="2"/>
                </a:cxn>
                <a:cxn ang="0">
                  <a:pos x="10" y="4"/>
                </a:cxn>
                <a:cxn ang="0">
                  <a:pos x="10" y="4"/>
                </a:cxn>
              </a:cxnLst>
              <a:rect l="0" t="0" r="r" b="b"/>
              <a:pathLst>
                <a:path w="10" h="8">
                  <a:moveTo>
                    <a:pt x="10" y="4"/>
                  </a:moveTo>
                  <a:lnTo>
                    <a:pt x="10" y="4"/>
                  </a:lnTo>
                  <a:lnTo>
                    <a:pt x="8" y="8"/>
                  </a:lnTo>
                  <a:lnTo>
                    <a:pt x="4" y="8"/>
                  </a:lnTo>
                  <a:lnTo>
                    <a:pt x="4" y="8"/>
                  </a:lnTo>
                  <a:lnTo>
                    <a:pt x="2" y="8"/>
                  </a:lnTo>
                  <a:lnTo>
                    <a:pt x="0" y="4"/>
                  </a:lnTo>
                  <a:lnTo>
                    <a:pt x="0" y="4"/>
                  </a:lnTo>
                  <a:lnTo>
                    <a:pt x="2" y="2"/>
                  </a:lnTo>
                  <a:lnTo>
                    <a:pt x="4" y="0"/>
                  </a:lnTo>
                  <a:lnTo>
                    <a:pt x="4" y="0"/>
                  </a:lnTo>
                  <a:lnTo>
                    <a:pt x="8" y="2"/>
                  </a:lnTo>
                  <a:lnTo>
                    <a:pt x="10" y="4"/>
                  </a:lnTo>
                  <a:lnTo>
                    <a:pt x="10" y="4"/>
                  </a:lnTo>
                  <a:close/>
                </a:path>
              </a:pathLst>
            </a:custGeom>
            <a:solidFill>
              <a:srgbClr val="8BA977"/>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45" name="Freeform 542"/>
            <p:cNvSpPr/>
            <p:nvPr/>
          </p:nvSpPr>
          <p:spPr bwMode="auto">
            <a:xfrm>
              <a:off x="2203450" y="3389313"/>
              <a:ext cx="117475" cy="104775"/>
            </a:xfrm>
            <a:custGeom>
              <a:avLst/>
              <a:gdLst/>
              <a:ahLst/>
              <a:cxnLst>
                <a:cxn ang="0">
                  <a:pos x="14" y="0"/>
                </a:cxn>
                <a:cxn ang="0">
                  <a:pos x="14" y="0"/>
                </a:cxn>
                <a:cxn ang="0">
                  <a:pos x="8" y="6"/>
                </a:cxn>
                <a:cxn ang="0">
                  <a:pos x="4" y="14"/>
                </a:cxn>
                <a:cxn ang="0">
                  <a:pos x="2" y="20"/>
                </a:cxn>
                <a:cxn ang="0">
                  <a:pos x="0" y="28"/>
                </a:cxn>
                <a:cxn ang="0">
                  <a:pos x="0" y="28"/>
                </a:cxn>
                <a:cxn ang="0">
                  <a:pos x="2" y="36"/>
                </a:cxn>
                <a:cxn ang="0">
                  <a:pos x="4" y="44"/>
                </a:cxn>
                <a:cxn ang="0">
                  <a:pos x="6" y="50"/>
                </a:cxn>
                <a:cxn ang="0">
                  <a:pos x="12" y="54"/>
                </a:cxn>
                <a:cxn ang="0">
                  <a:pos x="16" y="60"/>
                </a:cxn>
                <a:cxn ang="0">
                  <a:pos x="22" y="62"/>
                </a:cxn>
                <a:cxn ang="0">
                  <a:pos x="30" y="64"/>
                </a:cxn>
                <a:cxn ang="0">
                  <a:pos x="38" y="66"/>
                </a:cxn>
                <a:cxn ang="0">
                  <a:pos x="38" y="66"/>
                </a:cxn>
                <a:cxn ang="0">
                  <a:pos x="44" y="64"/>
                </a:cxn>
                <a:cxn ang="0">
                  <a:pos x="52" y="62"/>
                </a:cxn>
                <a:cxn ang="0">
                  <a:pos x="58" y="60"/>
                </a:cxn>
                <a:cxn ang="0">
                  <a:pos x="64" y="54"/>
                </a:cxn>
                <a:cxn ang="0">
                  <a:pos x="68" y="50"/>
                </a:cxn>
                <a:cxn ang="0">
                  <a:pos x="72" y="44"/>
                </a:cxn>
                <a:cxn ang="0">
                  <a:pos x="74" y="36"/>
                </a:cxn>
                <a:cxn ang="0">
                  <a:pos x="74" y="28"/>
                </a:cxn>
                <a:cxn ang="0">
                  <a:pos x="74" y="28"/>
                </a:cxn>
                <a:cxn ang="0">
                  <a:pos x="72" y="18"/>
                </a:cxn>
                <a:cxn ang="0">
                  <a:pos x="68" y="8"/>
                </a:cxn>
                <a:cxn ang="0">
                  <a:pos x="14" y="0"/>
                </a:cxn>
              </a:cxnLst>
              <a:rect l="0" t="0" r="r" b="b"/>
              <a:pathLst>
                <a:path w="74" h="66">
                  <a:moveTo>
                    <a:pt x="14" y="0"/>
                  </a:moveTo>
                  <a:lnTo>
                    <a:pt x="14" y="0"/>
                  </a:lnTo>
                  <a:lnTo>
                    <a:pt x="8" y="6"/>
                  </a:lnTo>
                  <a:lnTo>
                    <a:pt x="4" y="14"/>
                  </a:lnTo>
                  <a:lnTo>
                    <a:pt x="2" y="20"/>
                  </a:lnTo>
                  <a:lnTo>
                    <a:pt x="0" y="28"/>
                  </a:lnTo>
                  <a:lnTo>
                    <a:pt x="0" y="28"/>
                  </a:lnTo>
                  <a:lnTo>
                    <a:pt x="2" y="36"/>
                  </a:lnTo>
                  <a:lnTo>
                    <a:pt x="4" y="44"/>
                  </a:lnTo>
                  <a:lnTo>
                    <a:pt x="6" y="50"/>
                  </a:lnTo>
                  <a:lnTo>
                    <a:pt x="12" y="54"/>
                  </a:lnTo>
                  <a:lnTo>
                    <a:pt x="16" y="60"/>
                  </a:lnTo>
                  <a:lnTo>
                    <a:pt x="22" y="62"/>
                  </a:lnTo>
                  <a:lnTo>
                    <a:pt x="30" y="64"/>
                  </a:lnTo>
                  <a:lnTo>
                    <a:pt x="38" y="66"/>
                  </a:lnTo>
                  <a:lnTo>
                    <a:pt x="38" y="66"/>
                  </a:lnTo>
                  <a:lnTo>
                    <a:pt x="44" y="64"/>
                  </a:lnTo>
                  <a:lnTo>
                    <a:pt x="52" y="62"/>
                  </a:lnTo>
                  <a:lnTo>
                    <a:pt x="58" y="60"/>
                  </a:lnTo>
                  <a:lnTo>
                    <a:pt x="64" y="54"/>
                  </a:lnTo>
                  <a:lnTo>
                    <a:pt x="68" y="50"/>
                  </a:lnTo>
                  <a:lnTo>
                    <a:pt x="72" y="44"/>
                  </a:lnTo>
                  <a:lnTo>
                    <a:pt x="74" y="36"/>
                  </a:lnTo>
                  <a:lnTo>
                    <a:pt x="74" y="28"/>
                  </a:lnTo>
                  <a:lnTo>
                    <a:pt x="74" y="28"/>
                  </a:lnTo>
                  <a:lnTo>
                    <a:pt x="72" y="18"/>
                  </a:lnTo>
                  <a:lnTo>
                    <a:pt x="68" y="8"/>
                  </a:lnTo>
                  <a:lnTo>
                    <a:pt x="14" y="0"/>
                  </a:lnTo>
                  <a:close/>
                </a:path>
              </a:pathLst>
            </a:custGeom>
            <a:solidFill>
              <a:srgbClr val="A7C0B1"/>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46" name="Freeform 543"/>
            <p:cNvSpPr/>
            <p:nvPr/>
          </p:nvSpPr>
          <p:spPr bwMode="auto">
            <a:xfrm>
              <a:off x="2219325" y="3395663"/>
              <a:ext cx="85725" cy="82550"/>
            </a:xfrm>
            <a:custGeom>
              <a:avLst/>
              <a:gdLst/>
              <a:ahLst/>
              <a:cxnLst>
                <a:cxn ang="0">
                  <a:pos x="42" y="2"/>
                </a:cxn>
                <a:cxn ang="0">
                  <a:pos x="20" y="0"/>
                </a:cxn>
                <a:cxn ang="0">
                  <a:pos x="20" y="0"/>
                </a:cxn>
                <a:cxn ang="0">
                  <a:pos x="12" y="2"/>
                </a:cxn>
                <a:cxn ang="0">
                  <a:pos x="6" y="8"/>
                </a:cxn>
                <a:cxn ang="0">
                  <a:pos x="2" y="16"/>
                </a:cxn>
                <a:cxn ang="0">
                  <a:pos x="0" y="24"/>
                </a:cxn>
                <a:cxn ang="0">
                  <a:pos x="0" y="24"/>
                </a:cxn>
                <a:cxn ang="0">
                  <a:pos x="2" y="36"/>
                </a:cxn>
                <a:cxn ang="0">
                  <a:pos x="8" y="44"/>
                </a:cxn>
                <a:cxn ang="0">
                  <a:pos x="16" y="50"/>
                </a:cxn>
                <a:cxn ang="0">
                  <a:pos x="28" y="52"/>
                </a:cxn>
                <a:cxn ang="0">
                  <a:pos x="28" y="52"/>
                </a:cxn>
                <a:cxn ang="0">
                  <a:pos x="38" y="50"/>
                </a:cxn>
                <a:cxn ang="0">
                  <a:pos x="46" y="44"/>
                </a:cxn>
                <a:cxn ang="0">
                  <a:pos x="52" y="36"/>
                </a:cxn>
                <a:cxn ang="0">
                  <a:pos x="54" y="24"/>
                </a:cxn>
                <a:cxn ang="0">
                  <a:pos x="54" y="24"/>
                </a:cxn>
                <a:cxn ang="0">
                  <a:pos x="54" y="18"/>
                </a:cxn>
                <a:cxn ang="0">
                  <a:pos x="50" y="12"/>
                </a:cxn>
                <a:cxn ang="0">
                  <a:pos x="46" y="6"/>
                </a:cxn>
                <a:cxn ang="0">
                  <a:pos x="42" y="2"/>
                </a:cxn>
                <a:cxn ang="0">
                  <a:pos x="42" y="2"/>
                </a:cxn>
              </a:cxnLst>
              <a:rect l="0" t="0" r="r" b="b"/>
              <a:pathLst>
                <a:path w="54" h="52">
                  <a:moveTo>
                    <a:pt x="42" y="2"/>
                  </a:moveTo>
                  <a:lnTo>
                    <a:pt x="20" y="0"/>
                  </a:lnTo>
                  <a:lnTo>
                    <a:pt x="20" y="0"/>
                  </a:lnTo>
                  <a:lnTo>
                    <a:pt x="12" y="2"/>
                  </a:lnTo>
                  <a:lnTo>
                    <a:pt x="6" y="8"/>
                  </a:lnTo>
                  <a:lnTo>
                    <a:pt x="2" y="16"/>
                  </a:lnTo>
                  <a:lnTo>
                    <a:pt x="0" y="24"/>
                  </a:lnTo>
                  <a:lnTo>
                    <a:pt x="0" y="24"/>
                  </a:lnTo>
                  <a:lnTo>
                    <a:pt x="2" y="36"/>
                  </a:lnTo>
                  <a:lnTo>
                    <a:pt x="8" y="44"/>
                  </a:lnTo>
                  <a:lnTo>
                    <a:pt x="16" y="50"/>
                  </a:lnTo>
                  <a:lnTo>
                    <a:pt x="28" y="52"/>
                  </a:lnTo>
                  <a:lnTo>
                    <a:pt x="28" y="52"/>
                  </a:lnTo>
                  <a:lnTo>
                    <a:pt x="38" y="50"/>
                  </a:lnTo>
                  <a:lnTo>
                    <a:pt x="46" y="44"/>
                  </a:lnTo>
                  <a:lnTo>
                    <a:pt x="52" y="36"/>
                  </a:lnTo>
                  <a:lnTo>
                    <a:pt x="54" y="24"/>
                  </a:lnTo>
                  <a:lnTo>
                    <a:pt x="54" y="24"/>
                  </a:lnTo>
                  <a:lnTo>
                    <a:pt x="54" y="18"/>
                  </a:lnTo>
                  <a:lnTo>
                    <a:pt x="50" y="12"/>
                  </a:lnTo>
                  <a:lnTo>
                    <a:pt x="46" y="6"/>
                  </a:lnTo>
                  <a:lnTo>
                    <a:pt x="42" y="2"/>
                  </a:lnTo>
                  <a:lnTo>
                    <a:pt x="42" y="2"/>
                  </a:lnTo>
                  <a:close/>
                </a:path>
              </a:pathLst>
            </a:custGeom>
            <a:solidFill>
              <a:srgbClr val="FFF7B1"/>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47" name="Freeform 544"/>
            <p:cNvSpPr/>
            <p:nvPr/>
          </p:nvSpPr>
          <p:spPr bwMode="auto">
            <a:xfrm>
              <a:off x="2238375" y="3411538"/>
              <a:ext cx="47625" cy="47625"/>
            </a:xfrm>
            <a:custGeom>
              <a:avLst/>
              <a:gdLst/>
              <a:ahLst/>
              <a:cxnLst>
                <a:cxn ang="0">
                  <a:pos x="16" y="0"/>
                </a:cxn>
                <a:cxn ang="0">
                  <a:pos x="16" y="0"/>
                </a:cxn>
                <a:cxn ang="0">
                  <a:pos x="10" y="2"/>
                </a:cxn>
                <a:cxn ang="0">
                  <a:pos x="4" y="4"/>
                </a:cxn>
                <a:cxn ang="0">
                  <a:pos x="2" y="10"/>
                </a:cxn>
                <a:cxn ang="0">
                  <a:pos x="0" y="14"/>
                </a:cxn>
                <a:cxn ang="0">
                  <a:pos x="0" y="14"/>
                </a:cxn>
                <a:cxn ang="0">
                  <a:pos x="2" y="20"/>
                </a:cxn>
                <a:cxn ang="0">
                  <a:pos x="4" y="26"/>
                </a:cxn>
                <a:cxn ang="0">
                  <a:pos x="10" y="28"/>
                </a:cxn>
                <a:cxn ang="0">
                  <a:pos x="16" y="30"/>
                </a:cxn>
                <a:cxn ang="0">
                  <a:pos x="16" y="30"/>
                </a:cxn>
                <a:cxn ang="0">
                  <a:pos x="20" y="28"/>
                </a:cxn>
                <a:cxn ang="0">
                  <a:pos x="26" y="26"/>
                </a:cxn>
                <a:cxn ang="0">
                  <a:pos x="28" y="20"/>
                </a:cxn>
                <a:cxn ang="0">
                  <a:pos x="30" y="14"/>
                </a:cxn>
                <a:cxn ang="0">
                  <a:pos x="30" y="14"/>
                </a:cxn>
                <a:cxn ang="0">
                  <a:pos x="28" y="10"/>
                </a:cxn>
                <a:cxn ang="0">
                  <a:pos x="26" y="4"/>
                </a:cxn>
                <a:cxn ang="0">
                  <a:pos x="20" y="2"/>
                </a:cxn>
                <a:cxn ang="0">
                  <a:pos x="16" y="0"/>
                </a:cxn>
                <a:cxn ang="0">
                  <a:pos x="16" y="0"/>
                </a:cxn>
              </a:cxnLst>
              <a:rect l="0" t="0" r="r" b="b"/>
              <a:pathLst>
                <a:path w="30" h="30">
                  <a:moveTo>
                    <a:pt x="16" y="0"/>
                  </a:moveTo>
                  <a:lnTo>
                    <a:pt x="16" y="0"/>
                  </a:lnTo>
                  <a:lnTo>
                    <a:pt x="10" y="2"/>
                  </a:lnTo>
                  <a:lnTo>
                    <a:pt x="4" y="4"/>
                  </a:lnTo>
                  <a:lnTo>
                    <a:pt x="2" y="10"/>
                  </a:lnTo>
                  <a:lnTo>
                    <a:pt x="0" y="14"/>
                  </a:lnTo>
                  <a:lnTo>
                    <a:pt x="0" y="14"/>
                  </a:lnTo>
                  <a:lnTo>
                    <a:pt x="2" y="20"/>
                  </a:lnTo>
                  <a:lnTo>
                    <a:pt x="4" y="26"/>
                  </a:lnTo>
                  <a:lnTo>
                    <a:pt x="10" y="28"/>
                  </a:lnTo>
                  <a:lnTo>
                    <a:pt x="16" y="30"/>
                  </a:lnTo>
                  <a:lnTo>
                    <a:pt x="16" y="30"/>
                  </a:lnTo>
                  <a:lnTo>
                    <a:pt x="20" y="28"/>
                  </a:lnTo>
                  <a:lnTo>
                    <a:pt x="26" y="26"/>
                  </a:lnTo>
                  <a:lnTo>
                    <a:pt x="28" y="20"/>
                  </a:lnTo>
                  <a:lnTo>
                    <a:pt x="30" y="14"/>
                  </a:lnTo>
                  <a:lnTo>
                    <a:pt x="30" y="14"/>
                  </a:lnTo>
                  <a:lnTo>
                    <a:pt x="28" y="10"/>
                  </a:lnTo>
                  <a:lnTo>
                    <a:pt x="26" y="4"/>
                  </a:lnTo>
                  <a:lnTo>
                    <a:pt x="20" y="2"/>
                  </a:lnTo>
                  <a:lnTo>
                    <a:pt x="16" y="0"/>
                  </a:lnTo>
                  <a:lnTo>
                    <a:pt x="16" y="0"/>
                  </a:lnTo>
                  <a:close/>
                </a:path>
              </a:pathLst>
            </a:custGeom>
            <a:solidFill>
              <a:srgbClr val="FF6292"/>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48" name="Freeform 545"/>
            <p:cNvSpPr/>
            <p:nvPr/>
          </p:nvSpPr>
          <p:spPr bwMode="auto">
            <a:xfrm>
              <a:off x="2374900" y="3446463"/>
              <a:ext cx="69850" cy="117475"/>
            </a:xfrm>
            <a:custGeom>
              <a:avLst/>
              <a:gdLst/>
              <a:ahLst/>
              <a:cxnLst>
                <a:cxn ang="0">
                  <a:pos x="36" y="0"/>
                </a:cxn>
                <a:cxn ang="0">
                  <a:pos x="36" y="0"/>
                </a:cxn>
                <a:cxn ang="0">
                  <a:pos x="30" y="2"/>
                </a:cxn>
                <a:cxn ang="0">
                  <a:pos x="22" y="4"/>
                </a:cxn>
                <a:cxn ang="0">
                  <a:pos x="16" y="8"/>
                </a:cxn>
                <a:cxn ang="0">
                  <a:pos x="10" y="12"/>
                </a:cxn>
                <a:cxn ang="0">
                  <a:pos x="6" y="18"/>
                </a:cxn>
                <a:cxn ang="0">
                  <a:pos x="2" y="24"/>
                </a:cxn>
                <a:cxn ang="0">
                  <a:pos x="0" y="30"/>
                </a:cxn>
                <a:cxn ang="0">
                  <a:pos x="0" y="38"/>
                </a:cxn>
                <a:cxn ang="0">
                  <a:pos x="0" y="38"/>
                </a:cxn>
                <a:cxn ang="0">
                  <a:pos x="0" y="46"/>
                </a:cxn>
                <a:cxn ang="0">
                  <a:pos x="2" y="52"/>
                </a:cxn>
                <a:cxn ang="0">
                  <a:pos x="6" y="58"/>
                </a:cxn>
                <a:cxn ang="0">
                  <a:pos x="10" y="64"/>
                </a:cxn>
                <a:cxn ang="0">
                  <a:pos x="16" y="68"/>
                </a:cxn>
                <a:cxn ang="0">
                  <a:pos x="22" y="72"/>
                </a:cxn>
                <a:cxn ang="0">
                  <a:pos x="30" y="74"/>
                </a:cxn>
                <a:cxn ang="0">
                  <a:pos x="36" y="74"/>
                </a:cxn>
                <a:cxn ang="0">
                  <a:pos x="38" y="74"/>
                </a:cxn>
                <a:cxn ang="0">
                  <a:pos x="44" y="2"/>
                </a:cxn>
                <a:cxn ang="0">
                  <a:pos x="44" y="2"/>
                </a:cxn>
                <a:cxn ang="0">
                  <a:pos x="36" y="0"/>
                </a:cxn>
                <a:cxn ang="0">
                  <a:pos x="36" y="0"/>
                </a:cxn>
              </a:cxnLst>
              <a:rect l="0" t="0" r="r" b="b"/>
              <a:pathLst>
                <a:path w="44" h="74">
                  <a:moveTo>
                    <a:pt x="36" y="0"/>
                  </a:moveTo>
                  <a:lnTo>
                    <a:pt x="36" y="0"/>
                  </a:lnTo>
                  <a:lnTo>
                    <a:pt x="30" y="2"/>
                  </a:lnTo>
                  <a:lnTo>
                    <a:pt x="22" y="4"/>
                  </a:lnTo>
                  <a:lnTo>
                    <a:pt x="16" y="8"/>
                  </a:lnTo>
                  <a:lnTo>
                    <a:pt x="10" y="12"/>
                  </a:lnTo>
                  <a:lnTo>
                    <a:pt x="6" y="18"/>
                  </a:lnTo>
                  <a:lnTo>
                    <a:pt x="2" y="24"/>
                  </a:lnTo>
                  <a:lnTo>
                    <a:pt x="0" y="30"/>
                  </a:lnTo>
                  <a:lnTo>
                    <a:pt x="0" y="38"/>
                  </a:lnTo>
                  <a:lnTo>
                    <a:pt x="0" y="38"/>
                  </a:lnTo>
                  <a:lnTo>
                    <a:pt x="0" y="46"/>
                  </a:lnTo>
                  <a:lnTo>
                    <a:pt x="2" y="52"/>
                  </a:lnTo>
                  <a:lnTo>
                    <a:pt x="6" y="58"/>
                  </a:lnTo>
                  <a:lnTo>
                    <a:pt x="10" y="64"/>
                  </a:lnTo>
                  <a:lnTo>
                    <a:pt x="16" y="68"/>
                  </a:lnTo>
                  <a:lnTo>
                    <a:pt x="22" y="72"/>
                  </a:lnTo>
                  <a:lnTo>
                    <a:pt x="30" y="74"/>
                  </a:lnTo>
                  <a:lnTo>
                    <a:pt x="36" y="74"/>
                  </a:lnTo>
                  <a:lnTo>
                    <a:pt x="38" y="74"/>
                  </a:lnTo>
                  <a:lnTo>
                    <a:pt x="44" y="2"/>
                  </a:lnTo>
                  <a:lnTo>
                    <a:pt x="44" y="2"/>
                  </a:lnTo>
                  <a:lnTo>
                    <a:pt x="36" y="0"/>
                  </a:lnTo>
                  <a:lnTo>
                    <a:pt x="36" y="0"/>
                  </a:lnTo>
                  <a:close/>
                </a:path>
              </a:pathLst>
            </a:custGeom>
            <a:solidFill>
              <a:srgbClr val="A7C0B1"/>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49" name="Freeform 546"/>
            <p:cNvSpPr/>
            <p:nvPr/>
          </p:nvSpPr>
          <p:spPr bwMode="auto">
            <a:xfrm>
              <a:off x="2390775" y="3462338"/>
              <a:ext cx="53975" cy="85725"/>
            </a:xfrm>
            <a:custGeom>
              <a:avLst/>
              <a:gdLst/>
              <a:ahLst/>
              <a:cxnLst>
                <a:cxn ang="0">
                  <a:pos x="26" y="0"/>
                </a:cxn>
                <a:cxn ang="0">
                  <a:pos x="26" y="0"/>
                </a:cxn>
                <a:cxn ang="0">
                  <a:pos x="16" y="4"/>
                </a:cxn>
                <a:cxn ang="0">
                  <a:pos x="8" y="8"/>
                </a:cxn>
                <a:cxn ang="0">
                  <a:pos x="2" y="18"/>
                </a:cxn>
                <a:cxn ang="0">
                  <a:pos x="0" y="28"/>
                </a:cxn>
                <a:cxn ang="0">
                  <a:pos x="0" y="28"/>
                </a:cxn>
                <a:cxn ang="0">
                  <a:pos x="2" y="38"/>
                </a:cxn>
                <a:cxn ang="0">
                  <a:pos x="8" y="46"/>
                </a:cxn>
                <a:cxn ang="0">
                  <a:pos x="16" y="52"/>
                </a:cxn>
                <a:cxn ang="0">
                  <a:pos x="26" y="54"/>
                </a:cxn>
                <a:cxn ang="0">
                  <a:pos x="26" y="54"/>
                </a:cxn>
                <a:cxn ang="0">
                  <a:pos x="30" y="54"/>
                </a:cxn>
                <a:cxn ang="0">
                  <a:pos x="34" y="2"/>
                </a:cxn>
                <a:cxn ang="0">
                  <a:pos x="34" y="2"/>
                </a:cxn>
                <a:cxn ang="0">
                  <a:pos x="26" y="0"/>
                </a:cxn>
                <a:cxn ang="0">
                  <a:pos x="26" y="0"/>
                </a:cxn>
              </a:cxnLst>
              <a:rect l="0" t="0" r="r" b="b"/>
              <a:pathLst>
                <a:path w="34" h="54">
                  <a:moveTo>
                    <a:pt x="26" y="0"/>
                  </a:moveTo>
                  <a:lnTo>
                    <a:pt x="26" y="0"/>
                  </a:lnTo>
                  <a:lnTo>
                    <a:pt x="16" y="4"/>
                  </a:lnTo>
                  <a:lnTo>
                    <a:pt x="8" y="8"/>
                  </a:lnTo>
                  <a:lnTo>
                    <a:pt x="2" y="18"/>
                  </a:lnTo>
                  <a:lnTo>
                    <a:pt x="0" y="28"/>
                  </a:lnTo>
                  <a:lnTo>
                    <a:pt x="0" y="28"/>
                  </a:lnTo>
                  <a:lnTo>
                    <a:pt x="2" y="38"/>
                  </a:lnTo>
                  <a:lnTo>
                    <a:pt x="8" y="46"/>
                  </a:lnTo>
                  <a:lnTo>
                    <a:pt x="16" y="52"/>
                  </a:lnTo>
                  <a:lnTo>
                    <a:pt x="26" y="54"/>
                  </a:lnTo>
                  <a:lnTo>
                    <a:pt x="26" y="54"/>
                  </a:lnTo>
                  <a:lnTo>
                    <a:pt x="30" y="54"/>
                  </a:lnTo>
                  <a:lnTo>
                    <a:pt x="34" y="2"/>
                  </a:lnTo>
                  <a:lnTo>
                    <a:pt x="34" y="2"/>
                  </a:lnTo>
                  <a:lnTo>
                    <a:pt x="26" y="0"/>
                  </a:lnTo>
                  <a:lnTo>
                    <a:pt x="26" y="0"/>
                  </a:lnTo>
                  <a:close/>
                </a:path>
              </a:pathLst>
            </a:custGeom>
            <a:solidFill>
              <a:srgbClr val="FFF7B1"/>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50" name="Freeform 547"/>
            <p:cNvSpPr/>
            <p:nvPr/>
          </p:nvSpPr>
          <p:spPr bwMode="auto">
            <a:xfrm>
              <a:off x="2409825" y="3484563"/>
              <a:ext cx="31750" cy="44450"/>
            </a:xfrm>
            <a:custGeom>
              <a:avLst/>
              <a:gdLst/>
              <a:ahLst/>
              <a:cxnLst>
                <a:cxn ang="0">
                  <a:pos x="14" y="0"/>
                </a:cxn>
                <a:cxn ang="0">
                  <a:pos x="14" y="0"/>
                </a:cxn>
                <a:cxn ang="0">
                  <a:pos x="8" y="0"/>
                </a:cxn>
                <a:cxn ang="0">
                  <a:pos x="4" y="4"/>
                </a:cxn>
                <a:cxn ang="0">
                  <a:pos x="2" y="8"/>
                </a:cxn>
                <a:cxn ang="0">
                  <a:pos x="0" y="14"/>
                </a:cxn>
                <a:cxn ang="0">
                  <a:pos x="0" y="14"/>
                </a:cxn>
                <a:cxn ang="0">
                  <a:pos x="2" y="20"/>
                </a:cxn>
                <a:cxn ang="0">
                  <a:pos x="4" y="24"/>
                </a:cxn>
                <a:cxn ang="0">
                  <a:pos x="8" y="28"/>
                </a:cxn>
                <a:cxn ang="0">
                  <a:pos x="14" y="28"/>
                </a:cxn>
                <a:cxn ang="0">
                  <a:pos x="14" y="28"/>
                </a:cxn>
                <a:cxn ang="0">
                  <a:pos x="18" y="28"/>
                </a:cxn>
                <a:cxn ang="0">
                  <a:pos x="20" y="0"/>
                </a:cxn>
                <a:cxn ang="0">
                  <a:pos x="20" y="0"/>
                </a:cxn>
                <a:cxn ang="0">
                  <a:pos x="14" y="0"/>
                </a:cxn>
                <a:cxn ang="0">
                  <a:pos x="14" y="0"/>
                </a:cxn>
              </a:cxnLst>
              <a:rect l="0" t="0" r="r" b="b"/>
              <a:pathLst>
                <a:path w="20" h="28">
                  <a:moveTo>
                    <a:pt x="14" y="0"/>
                  </a:moveTo>
                  <a:lnTo>
                    <a:pt x="14" y="0"/>
                  </a:lnTo>
                  <a:lnTo>
                    <a:pt x="8" y="0"/>
                  </a:lnTo>
                  <a:lnTo>
                    <a:pt x="4" y="4"/>
                  </a:lnTo>
                  <a:lnTo>
                    <a:pt x="2" y="8"/>
                  </a:lnTo>
                  <a:lnTo>
                    <a:pt x="0" y="14"/>
                  </a:lnTo>
                  <a:lnTo>
                    <a:pt x="0" y="14"/>
                  </a:lnTo>
                  <a:lnTo>
                    <a:pt x="2" y="20"/>
                  </a:lnTo>
                  <a:lnTo>
                    <a:pt x="4" y="24"/>
                  </a:lnTo>
                  <a:lnTo>
                    <a:pt x="8" y="28"/>
                  </a:lnTo>
                  <a:lnTo>
                    <a:pt x="14" y="28"/>
                  </a:lnTo>
                  <a:lnTo>
                    <a:pt x="14" y="28"/>
                  </a:lnTo>
                  <a:lnTo>
                    <a:pt x="18" y="28"/>
                  </a:lnTo>
                  <a:lnTo>
                    <a:pt x="20" y="0"/>
                  </a:lnTo>
                  <a:lnTo>
                    <a:pt x="20" y="0"/>
                  </a:lnTo>
                  <a:lnTo>
                    <a:pt x="14" y="0"/>
                  </a:lnTo>
                  <a:lnTo>
                    <a:pt x="14" y="0"/>
                  </a:lnTo>
                  <a:close/>
                </a:path>
              </a:pathLst>
            </a:custGeom>
            <a:solidFill>
              <a:srgbClr val="FF6292"/>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51" name="Freeform 548"/>
            <p:cNvSpPr/>
            <p:nvPr/>
          </p:nvSpPr>
          <p:spPr bwMode="auto">
            <a:xfrm>
              <a:off x="2247900" y="3506788"/>
              <a:ext cx="117475" cy="117475"/>
            </a:xfrm>
            <a:custGeom>
              <a:avLst/>
              <a:gdLst/>
              <a:ahLst/>
              <a:cxnLst>
                <a:cxn ang="0">
                  <a:pos x="74" y="36"/>
                </a:cxn>
                <a:cxn ang="0">
                  <a:pos x="74" y="36"/>
                </a:cxn>
                <a:cxn ang="0">
                  <a:pos x="72" y="44"/>
                </a:cxn>
                <a:cxn ang="0">
                  <a:pos x="70" y="50"/>
                </a:cxn>
                <a:cxn ang="0">
                  <a:pos x="66" y="58"/>
                </a:cxn>
                <a:cxn ang="0">
                  <a:pos x="62" y="62"/>
                </a:cxn>
                <a:cxn ang="0">
                  <a:pos x="58" y="68"/>
                </a:cxn>
                <a:cxn ang="0">
                  <a:pos x="50" y="70"/>
                </a:cxn>
                <a:cxn ang="0">
                  <a:pos x="44" y="72"/>
                </a:cxn>
                <a:cxn ang="0">
                  <a:pos x="36" y="74"/>
                </a:cxn>
                <a:cxn ang="0">
                  <a:pos x="36" y="74"/>
                </a:cxn>
                <a:cxn ang="0">
                  <a:pos x="30" y="72"/>
                </a:cxn>
                <a:cxn ang="0">
                  <a:pos x="22" y="70"/>
                </a:cxn>
                <a:cxn ang="0">
                  <a:pos x="16" y="68"/>
                </a:cxn>
                <a:cxn ang="0">
                  <a:pos x="10" y="62"/>
                </a:cxn>
                <a:cxn ang="0">
                  <a:pos x="6" y="58"/>
                </a:cxn>
                <a:cxn ang="0">
                  <a:pos x="2" y="50"/>
                </a:cxn>
                <a:cxn ang="0">
                  <a:pos x="0" y="44"/>
                </a:cxn>
                <a:cxn ang="0">
                  <a:pos x="0" y="36"/>
                </a:cxn>
                <a:cxn ang="0">
                  <a:pos x="0" y="36"/>
                </a:cxn>
                <a:cxn ang="0">
                  <a:pos x="0" y="30"/>
                </a:cxn>
                <a:cxn ang="0">
                  <a:pos x="2" y="22"/>
                </a:cxn>
                <a:cxn ang="0">
                  <a:pos x="6" y="16"/>
                </a:cxn>
                <a:cxn ang="0">
                  <a:pos x="10" y="10"/>
                </a:cxn>
                <a:cxn ang="0">
                  <a:pos x="16" y="6"/>
                </a:cxn>
                <a:cxn ang="0">
                  <a:pos x="22" y="2"/>
                </a:cxn>
                <a:cxn ang="0">
                  <a:pos x="30" y="0"/>
                </a:cxn>
                <a:cxn ang="0">
                  <a:pos x="36" y="0"/>
                </a:cxn>
                <a:cxn ang="0">
                  <a:pos x="36" y="0"/>
                </a:cxn>
                <a:cxn ang="0">
                  <a:pos x="44" y="0"/>
                </a:cxn>
                <a:cxn ang="0">
                  <a:pos x="50" y="2"/>
                </a:cxn>
                <a:cxn ang="0">
                  <a:pos x="58" y="6"/>
                </a:cxn>
                <a:cxn ang="0">
                  <a:pos x="62" y="10"/>
                </a:cxn>
                <a:cxn ang="0">
                  <a:pos x="66" y="16"/>
                </a:cxn>
                <a:cxn ang="0">
                  <a:pos x="70" y="22"/>
                </a:cxn>
                <a:cxn ang="0">
                  <a:pos x="72" y="30"/>
                </a:cxn>
                <a:cxn ang="0">
                  <a:pos x="74" y="36"/>
                </a:cxn>
                <a:cxn ang="0">
                  <a:pos x="74" y="36"/>
                </a:cxn>
              </a:cxnLst>
              <a:rect l="0" t="0" r="r" b="b"/>
              <a:pathLst>
                <a:path w="74" h="74">
                  <a:moveTo>
                    <a:pt x="74" y="36"/>
                  </a:moveTo>
                  <a:lnTo>
                    <a:pt x="74" y="36"/>
                  </a:lnTo>
                  <a:lnTo>
                    <a:pt x="72" y="44"/>
                  </a:lnTo>
                  <a:lnTo>
                    <a:pt x="70" y="50"/>
                  </a:lnTo>
                  <a:lnTo>
                    <a:pt x="66" y="58"/>
                  </a:lnTo>
                  <a:lnTo>
                    <a:pt x="62" y="62"/>
                  </a:lnTo>
                  <a:lnTo>
                    <a:pt x="58" y="68"/>
                  </a:lnTo>
                  <a:lnTo>
                    <a:pt x="50" y="70"/>
                  </a:lnTo>
                  <a:lnTo>
                    <a:pt x="44" y="72"/>
                  </a:lnTo>
                  <a:lnTo>
                    <a:pt x="36" y="74"/>
                  </a:lnTo>
                  <a:lnTo>
                    <a:pt x="36" y="74"/>
                  </a:lnTo>
                  <a:lnTo>
                    <a:pt x="30" y="72"/>
                  </a:lnTo>
                  <a:lnTo>
                    <a:pt x="22" y="70"/>
                  </a:lnTo>
                  <a:lnTo>
                    <a:pt x="16" y="68"/>
                  </a:lnTo>
                  <a:lnTo>
                    <a:pt x="10" y="62"/>
                  </a:lnTo>
                  <a:lnTo>
                    <a:pt x="6" y="58"/>
                  </a:lnTo>
                  <a:lnTo>
                    <a:pt x="2" y="50"/>
                  </a:lnTo>
                  <a:lnTo>
                    <a:pt x="0" y="44"/>
                  </a:lnTo>
                  <a:lnTo>
                    <a:pt x="0" y="36"/>
                  </a:lnTo>
                  <a:lnTo>
                    <a:pt x="0" y="36"/>
                  </a:lnTo>
                  <a:lnTo>
                    <a:pt x="0" y="30"/>
                  </a:lnTo>
                  <a:lnTo>
                    <a:pt x="2" y="22"/>
                  </a:lnTo>
                  <a:lnTo>
                    <a:pt x="6" y="16"/>
                  </a:lnTo>
                  <a:lnTo>
                    <a:pt x="10" y="10"/>
                  </a:lnTo>
                  <a:lnTo>
                    <a:pt x="16" y="6"/>
                  </a:lnTo>
                  <a:lnTo>
                    <a:pt x="22" y="2"/>
                  </a:lnTo>
                  <a:lnTo>
                    <a:pt x="30" y="0"/>
                  </a:lnTo>
                  <a:lnTo>
                    <a:pt x="36" y="0"/>
                  </a:lnTo>
                  <a:lnTo>
                    <a:pt x="36" y="0"/>
                  </a:lnTo>
                  <a:lnTo>
                    <a:pt x="44" y="0"/>
                  </a:lnTo>
                  <a:lnTo>
                    <a:pt x="50" y="2"/>
                  </a:lnTo>
                  <a:lnTo>
                    <a:pt x="58" y="6"/>
                  </a:lnTo>
                  <a:lnTo>
                    <a:pt x="62" y="10"/>
                  </a:lnTo>
                  <a:lnTo>
                    <a:pt x="66" y="16"/>
                  </a:lnTo>
                  <a:lnTo>
                    <a:pt x="70" y="22"/>
                  </a:lnTo>
                  <a:lnTo>
                    <a:pt x="72" y="30"/>
                  </a:lnTo>
                  <a:lnTo>
                    <a:pt x="74" y="36"/>
                  </a:lnTo>
                  <a:lnTo>
                    <a:pt x="74" y="36"/>
                  </a:lnTo>
                  <a:close/>
                </a:path>
              </a:pathLst>
            </a:custGeom>
            <a:solidFill>
              <a:srgbClr val="A7C0B1"/>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52" name="Freeform 549"/>
            <p:cNvSpPr/>
            <p:nvPr/>
          </p:nvSpPr>
          <p:spPr bwMode="auto">
            <a:xfrm>
              <a:off x="2263775" y="3522663"/>
              <a:ext cx="85725" cy="85725"/>
            </a:xfrm>
            <a:custGeom>
              <a:avLst/>
              <a:gdLst/>
              <a:ahLst/>
              <a:cxnLst>
                <a:cxn ang="0">
                  <a:pos x="54" y="26"/>
                </a:cxn>
                <a:cxn ang="0">
                  <a:pos x="54" y="26"/>
                </a:cxn>
                <a:cxn ang="0">
                  <a:pos x="52" y="36"/>
                </a:cxn>
                <a:cxn ang="0">
                  <a:pos x="46" y="46"/>
                </a:cxn>
                <a:cxn ang="0">
                  <a:pos x="36" y="52"/>
                </a:cxn>
                <a:cxn ang="0">
                  <a:pos x="26" y="54"/>
                </a:cxn>
                <a:cxn ang="0">
                  <a:pos x="26" y="54"/>
                </a:cxn>
                <a:cxn ang="0">
                  <a:pos x="16" y="52"/>
                </a:cxn>
                <a:cxn ang="0">
                  <a:pos x="8" y="46"/>
                </a:cxn>
                <a:cxn ang="0">
                  <a:pos x="2" y="36"/>
                </a:cxn>
                <a:cxn ang="0">
                  <a:pos x="0" y="26"/>
                </a:cxn>
                <a:cxn ang="0">
                  <a:pos x="0" y="26"/>
                </a:cxn>
                <a:cxn ang="0">
                  <a:pos x="2" y="16"/>
                </a:cxn>
                <a:cxn ang="0">
                  <a:pos x="8" y="8"/>
                </a:cxn>
                <a:cxn ang="0">
                  <a:pos x="16" y="2"/>
                </a:cxn>
                <a:cxn ang="0">
                  <a:pos x="26" y="0"/>
                </a:cxn>
                <a:cxn ang="0">
                  <a:pos x="26" y="0"/>
                </a:cxn>
                <a:cxn ang="0">
                  <a:pos x="36" y="2"/>
                </a:cxn>
                <a:cxn ang="0">
                  <a:pos x="46" y="8"/>
                </a:cxn>
                <a:cxn ang="0">
                  <a:pos x="52" y="16"/>
                </a:cxn>
                <a:cxn ang="0">
                  <a:pos x="54" y="26"/>
                </a:cxn>
                <a:cxn ang="0">
                  <a:pos x="54" y="26"/>
                </a:cxn>
              </a:cxnLst>
              <a:rect l="0" t="0" r="r" b="b"/>
              <a:pathLst>
                <a:path w="54" h="54">
                  <a:moveTo>
                    <a:pt x="54" y="26"/>
                  </a:moveTo>
                  <a:lnTo>
                    <a:pt x="54" y="26"/>
                  </a:lnTo>
                  <a:lnTo>
                    <a:pt x="52" y="36"/>
                  </a:lnTo>
                  <a:lnTo>
                    <a:pt x="46" y="46"/>
                  </a:lnTo>
                  <a:lnTo>
                    <a:pt x="36" y="52"/>
                  </a:lnTo>
                  <a:lnTo>
                    <a:pt x="26" y="54"/>
                  </a:lnTo>
                  <a:lnTo>
                    <a:pt x="26" y="54"/>
                  </a:lnTo>
                  <a:lnTo>
                    <a:pt x="16" y="52"/>
                  </a:lnTo>
                  <a:lnTo>
                    <a:pt x="8" y="46"/>
                  </a:lnTo>
                  <a:lnTo>
                    <a:pt x="2" y="36"/>
                  </a:lnTo>
                  <a:lnTo>
                    <a:pt x="0" y="26"/>
                  </a:lnTo>
                  <a:lnTo>
                    <a:pt x="0" y="26"/>
                  </a:lnTo>
                  <a:lnTo>
                    <a:pt x="2" y="16"/>
                  </a:lnTo>
                  <a:lnTo>
                    <a:pt x="8" y="8"/>
                  </a:lnTo>
                  <a:lnTo>
                    <a:pt x="16" y="2"/>
                  </a:lnTo>
                  <a:lnTo>
                    <a:pt x="26" y="0"/>
                  </a:lnTo>
                  <a:lnTo>
                    <a:pt x="26" y="0"/>
                  </a:lnTo>
                  <a:lnTo>
                    <a:pt x="36" y="2"/>
                  </a:lnTo>
                  <a:lnTo>
                    <a:pt x="46" y="8"/>
                  </a:lnTo>
                  <a:lnTo>
                    <a:pt x="52" y="16"/>
                  </a:lnTo>
                  <a:lnTo>
                    <a:pt x="54" y="26"/>
                  </a:lnTo>
                  <a:lnTo>
                    <a:pt x="54" y="26"/>
                  </a:lnTo>
                  <a:close/>
                </a:path>
              </a:pathLst>
            </a:custGeom>
            <a:solidFill>
              <a:srgbClr val="FFF7B1"/>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53" name="Freeform 550"/>
            <p:cNvSpPr/>
            <p:nvPr/>
          </p:nvSpPr>
          <p:spPr bwMode="auto">
            <a:xfrm>
              <a:off x="2282825" y="3541713"/>
              <a:ext cx="47625" cy="47625"/>
            </a:xfrm>
            <a:custGeom>
              <a:avLst/>
              <a:gdLst/>
              <a:ahLst/>
              <a:cxnLst>
                <a:cxn ang="0">
                  <a:pos x="30" y="14"/>
                </a:cxn>
                <a:cxn ang="0">
                  <a:pos x="30" y="14"/>
                </a:cxn>
                <a:cxn ang="0">
                  <a:pos x="28" y="20"/>
                </a:cxn>
                <a:cxn ang="0">
                  <a:pos x="24" y="24"/>
                </a:cxn>
                <a:cxn ang="0">
                  <a:pos x="20" y="28"/>
                </a:cxn>
                <a:cxn ang="0">
                  <a:pos x="14" y="30"/>
                </a:cxn>
                <a:cxn ang="0">
                  <a:pos x="14" y="30"/>
                </a:cxn>
                <a:cxn ang="0">
                  <a:pos x="8" y="28"/>
                </a:cxn>
                <a:cxn ang="0">
                  <a:pos x="4" y="24"/>
                </a:cxn>
                <a:cxn ang="0">
                  <a:pos x="2" y="20"/>
                </a:cxn>
                <a:cxn ang="0">
                  <a:pos x="0" y="14"/>
                </a:cxn>
                <a:cxn ang="0">
                  <a:pos x="0" y="14"/>
                </a:cxn>
                <a:cxn ang="0">
                  <a:pos x="2" y="8"/>
                </a:cxn>
                <a:cxn ang="0">
                  <a:pos x="4" y="4"/>
                </a:cxn>
                <a:cxn ang="0">
                  <a:pos x="8" y="2"/>
                </a:cxn>
                <a:cxn ang="0">
                  <a:pos x="14" y="0"/>
                </a:cxn>
                <a:cxn ang="0">
                  <a:pos x="14" y="0"/>
                </a:cxn>
                <a:cxn ang="0">
                  <a:pos x="20" y="2"/>
                </a:cxn>
                <a:cxn ang="0">
                  <a:pos x="24" y="4"/>
                </a:cxn>
                <a:cxn ang="0">
                  <a:pos x="28" y="8"/>
                </a:cxn>
                <a:cxn ang="0">
                  <a:pos x="30" y="14"/>
                </a:cxn>
                <a:cxn ang="0">
                  <a:pos x="30" y="14"/>
                </a:cxn>
              </a:cxnLst>
              <a:rect l="0" t="0" r="r" b="b"/>
              <a:pathLst>
                <a:path w="30" h="30">
                  <a:moveTo>
                    <a:pt x="30" y="14"/>
                  </a:moveTo>
                  <a:lnTo>
                    <a:pt x="30" y="14"/>
                  </a:lnTo>
                  <a:lnTo>
                    <a:pt x="28" y="20"/>
                  </a:lnTo>
                  <a:lnTo>
                    <a:pt x="24" y="24"/>
                  </a:lnTo>
                  <a:lnTo>
                    <a:pt x="20" y="28"/>
                  </a:lnTo>
                  <a:lnTo>
                    <a:pt x="14" y="30"/>
                  </a:lnTo>
                  <a:lnTo>
                    <a:pt x="14" y="30"/>
                  </a:lnTo>
                  <a:lnTo>
                    <a:pt x="8" y="28"/>
                  </a:lnTo>
                  <a:lnTo>
                    <a:pt x="4" y="24"/>
                  </a:lnTo>
                  <a:lnTo>
                    <a:pt x="2" y="20"/>
                  </a:lnTo>
                  <a:lnTo>
                    <a:pt x="0" y="14"/>
                  </a:lnTo>
                  <a:lnTo>
                    <a:pt x="0" y="14"/>
                  </a:lnTo>
                  <a:lnTo>
                    <a:pt x="2" y="8"/>
                  </a:lnTo>
                  <a:lnTo>
                    <a:pt x="4" y="4"/>
                  </a:lnTo>
                  <a:lnTo>
                    <a:pt x="8" y="2"/>
                  </a:lnTo>
                  <a:lnTo>
                    <a:pt x="14" y="0"/>
                  </a:lnTo>
                  <a:lnTo>
                    <a:pt x="14" y="0"/>
                  </a:lnTo>
                  <a:lnTo>
                    <a:pt x="20" y="2"/>
                  </a:lnTo>
                  <a:lnTo>
                    <a:pt x="24" y="4"/>
                  </a:lnTo>
                  <a:lnTo>
                    <a:pt x="28" y="8"/>
                  </a:lnTo>
                  <a:lnTo>
                    <a:pt x="30" y="14"/>
                  </a:lnTo>
                  <a:lnTo>
                    <a:pt x="30" y="14"/>
                  </a:lnTo>
                  <a:close/>
                </a:path>
              </a:pathLst>
            </a:custGeom>
            <a:solidFill>
              <a:srgbClr val="FF6292"/>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54" name="Freeform 551"/>
            <p:cNvSpPr/>
            <p:nvPr/>
          </p:nvSpPr>
          <p:spPr bwMode="auto">
            <a:xfrm>
              <a:off x="2120900" y="3509963"/>
              <a:ext cx="79375" cy="114300"/>
            </a:xfrm>
            <a:custGeom>
              <a:avLst/>
              <a:gdLst/>
              <a:ahLst/>
              <a:cxnLst>
                <a:cxn ang="0">
                  <a:pos x="24" y="0"/>
                </a:cxn>
                <a:cxn ang="0">
                  <a:pos x="0" y="70"/>
                </a:cxn>
                <a:cxn ang="0">
                  <a:pos x="0" y="70"/>
                </a:cxn>
                <a:cxn ang="0">
                  <a:pos x="12" y="72"/>
                </a:cxn>
                <a:cxn ang="0">
                  <a:pos x="12" y="72"/>
                </a:cxn>
                <a:cxn ang="0">
                  <a:pos x="20" y="70"/>
                </a:cxn>
                <a:cxn ang="0">
                  <a:pos x="26" y="68"/>
                </a:cxn>
                <a:cxn ang="0">
                  <a:pos x="32" y="66"/>
                </a:cxn>
                <a:cxn ang="0">
                  <a:pos x="38" y="60"/>
                </a:cxn>
                <a:cxn ang="0">
                  <a:pos x="42" y="56"/>
                </a:cxn>
                <a:cxn ang="0">
                  <a:pos x="46" y="48"/>
                </a:cxn>
                <a:cxn ang="0">
                  <a:pos x="48" y="42"/>
                </a:cxn>
                <a:cxn ang="0">
                  <a:pos x="50" y="34"/>
                </a:cxn>
                <a:cxn ang="0">
                  <a:pos x="50" y="34"/>
                </a:cxn>
                <a:cxn ang="0">
                  <a:pos x="48" y="24"/>
                </a:cxn>
                <a:cxn ang="0">
                  <a:pos x="42" y="14"/>
                </a:cxn>
                <a:cxn ang="0">
                  <a:pos x="34" y="6"/>
                </a:cxn>
                <a:cxn ang="0">
                  <a:pos x="24" y="0"/>
                </a:cxn>
                <a:cxn ang="0">
                  <a:pos x="24" y="0"/>
                </a:cxn>
              </a:cxnLst>
              <a:rect l="0" t="0" r="r" b="b"/>
              <a:pathLst>
                <a:path w="50" h="72">
                  <a:moveTo>
                    <a:pt x="24" y="0"/>
                  </a:moveTo>
                  <a:lnTo>
                    <a:pt x="0" y="70"/>
                  </a:lnTo>
                  <a:lnTo>
                    <a:pt x="0" y="70"/>
                  </a:lnTo>
                  <a:lnTo>
                    <a:pt x="12" y="72"/>
                  </a:lnTo>
                  <a:lnTo>
                    <a:pt x="12" y="72"/>
                  </a:lnTo>
                  <a:lnTo>
                    <a:pt x="20" y="70"/>
                  </a:lnTo>
                  <a:lnTo>
                    <a:pt x="26" y="68"/>
                  </a:lnTo>
                  <a:lnTo>
                    <a:pt x="32" y="66"/>
                  </a:lnTo>
                  <a:lnTo>
                    <a:pt x="38" y="60"/>
                  </a:lnTo>
                  <a:lnTo>
                    <a:pt x="42" y="56"/>
                  </a:lnTo>
                  <a:lnTo>
                    <a:pt x="46" y="48"/>
                  </a:lnTo>
                  <a:lnTo>
                    <a:pt x="48" y="42"/>
                  </a:lnTo>
                  <a:lnTo>
                    <a:pt x="50" y="34"/>
                  </a:lnTo>
                  <a:lnTo>
                    <a:pt x="50" y="34"/>
                  </a:lnTo>
                  <a:lnTo>
                    <a:pt x="48" y="24"/>
                  </a:lnTo>
                  <a:lnTo>
                    <a:pt x="42" y="14"/>
                  </a:lnTo>
                  <a:lnTo>
                    <a:pt x="34" y="6"/>
                  </a:lnTo>
                  <a:lnTo>
                    <a:pt x="24" y="0"/>
                  </a:lnTo>
                  <a:lnTo>
                    <a:pt x="24" y="0"/>
                  </a:lnTo>
                  <a:close/>
                </a:path>
              </a:pathLst>
            </a:custGeom>
            <a:solidFill>
              <a:srgbClr val="A7C0B1"/>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55" name="Freeform 552"/>
            <p:cNvSpPr/>
            <p:nvPr/>
          </p:nvSpPr>
          <p:spPr bwMode="auto">
            <a:xfrm>
              <a:off x="2127250" y="3525838"/>
              <a:ext cx="57150" cy="82550"/>
            </a:xfrm>
            <a:custGeom>
              <a:avLst/>
              <a:gdLst/>
              <a:ahLst/>
              <a:cxnLst>
                <a:cxn ang="0">
                  <a:pos x="18" y="0"/>
                </a:cxn>
                <a:cxn ang="0">
                  <a:pos x="0" y="50"/>
                </a:cxn>
                <a:cxn ang="0">
                  <a:pos x="0" y="50"/>
                </a:cxn>
                <a:cxn ang="0">
                  <a:pos x="8" y="52"/>
                </a:cxn>
                <a:cxn ang="0">
                  <a:pos x="8" y="52"/>
                </a:cxn>
                <a:cxn ang="0">
                  <a:pos x="18" y="50"/>
                </a:cxn>
                <a:cxn ang="0">
                  <a:pos x="28" y="44"/>
                </a:cxn>
                <a:cxn ang="0">
                  <a:pos x="32" y="34"/>
                </a:cxn>
                <a:cxn ang="0">
                  <a:pos x="36" y="24"/>
                </a:cxn>
                <a:cxn ang="0">
                  <a:pos x="36" y="24"/>
                </a:cxn>
                <a:cxn ang="0">
                  <a:pos x="34" y="16"/>
                </a:cxn>
                <a:cxn ang="0">
                  <a:pos x="30" y="8"/>
                </a:cxn>
                <a:cxn ang="0">
                  <a:pos x="24" y="4"/>
                </a:cxn>
                <a:cxn ang="0">
                  <a:pos x="18" y="0"/>
                </a:cxn>
                <a:cxn ang="0">
                  <a:pos x="18" y="0"/>
                </a:cxn>
              </a:cxnLst>
              <a:rect l="0" t="0" r="r" b="b"/>
              <a:pathLst>
                <a:path w="36" h="52">
                  <a:moveTo>
                    <a:pt x="18" y="0"/>
                  </a:moveTo>
                  <a:lnTo>
                    <a:pt x="0" y="50"/>
                  </a:lnTo>
                  <a:lnTo>
                    <a:pt x="0" y="50"/>
                  </a:lnTo>
                  <a:lnTo>
                    <a:pt x="8" y="52"/>
                  </a:lnTo>
                  <a:lnTo>
                    <a:pt x="8" y="52"/>
                  </a:lnTo>
                  <a:lnTo>
                    <a:pt x="18" y="50"/>
                  </a:lnTo>
                  <a:lnTo>
                    <a:pt x="28" y="44"/>
                  </a:lnTo>
                  <a:lnTo>
                    <a:pt x="32" y="34"/>
                  </a:lnTo>
                  <a:lnTo>
                    <a:pt x="36" y="24"/>
                  </a:lnTo>
                  <a:lnTo>
                    <a:pt x="36" y="24"/>
                  </a:lnTo>
                  <a:lnTo>
                    <a:pt x="34" y="16"/>
                  </a:lnTo>
                  <a:lnTo>
                    <a:pt x="30" y="8"/>
                  </a:lnTo>
                  <a:lnTo>
                    <a:pt x="24" y="4"/>
                  </a:lnTo>
                  <a:lnTo>
                    <a:pt x="18" y="0"/>
                  </a:lnTo>
                  <a:lnTo>
                    <a:pt x="18" y="0"/>
                  </a:lnTo>
                  <a:close/>
                </a:path>
              </a:pathLst>
            </a:custGeom>
            <a:solidFill>
              <a:srgbClr val="FFF7B1"/>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56" name="Freeform 553"/>
            <p:cNvSpPr/>
            <p:nvPr/>
          </p:nvSpPr>
          <p:spPr bwMode="auto">
            <a:xfrm>
              <a:off x="2133600" y="3541713"/>
              <a:ext cx="28575" cy="47625"/>
            </a:xfrm>
            <a:custGeom>
              <a:avLst/>
              <a:gdLst/>
              <a:ahLst/>
              <a:cxnLst>
                <a:cxn ang="0">
                  <a:pos x="10" y="0"/>
                </a:cxn>
                <a:cxn ang="0">
                  <a:pos x="0" y="28"/>
                </a:cxn>
                <a:cxn ang="0">
                  <a:pos x="0" y="28"/>
                </a:cxn>
                <a:cxn ang="0">
                  <a:pos x="4" y="30"/>
                </a:cxn>
                <a:cxn ang="0">
                  <a:pos x="4" y="30"/>
                </a:cxn>
                <a:cxn ang="0">
                  <a:pos x="10" y="28"/>
                </a:cxn>
                <a:cxn ang="0">
                  <a:pos x="14" y="24"/>
                </a:cxn>
                <a:cxn ang="0">
                  <a:pos x="18" y="20"/>
                </a:cxn>
                <a:cxn ang="0">
                  <a:pos x="18" y="14"/>
                </a:cxn>
                <a:cxn ang="0">
                  <a:pos x="18" y="14"/>
                </a:cxn>
                <a:cxn ang="0">
                  <a:pos x="18" y="10"/>
                </a:cxn>
                <a:cxn ang="0">
                  <a:pos x="16" y="6"/>
                </a:cxn>
                <a:cxn ang="0">
                  <a:pos x="14" y="2"/>
                </a:cxn>
                <a:cxn ang="0">
                  <a:pos x="10" y="0"/>
                </a:cxn>
                <a:cxn ang="0">
                  <a:pos x="10" y="0"/>
                </a:cxn>
              </a:cxnLst>
              <a:rect l="0" t="0" r="r" b="b"/>
              <a:pathLst>
                <a:path w="18" h="30">
                  <a:moveTo>
                    <a:pt x="10" y="0"/>
                  </a:moveTo>
                  <a:lnTo>
                    <a:pt x="0" y="28"/>
                  </a:lnTo>
                  <a:lnTo>
                    <a:pt x="0" y="28"/>
                  </a:lnTo>
                  <a:lnTo>
                    <a:pt x="4" y="30"/>
                  </a:lnTo>
                  <a:lnTo>
                    <a:pt x="4" y="30"/>
                  </a:lnTo>
                  <a:lnTo>
                    <a:pt x="10" y="28"/>
                  </a:lnTo>
                  <a:lnTo>
                    <a:pt x="14" y="24"/>
                  </a:lnTo>
                  <a:lnTo>
                    <a:pt x="18" y="20"/>
                  </a:lnTo>
                  <a:lnTo>
                    <a:pt x="18" y="14"/>
                  </a:lnTo>
                  <a:lnTo>
                    <a:pt x="18" y="14"/>
                  </a:lnTo>
                  <a:lnTo>
                    <a:pt x="18" y="10"/>
                  </a:lnTo>
                  <a:lnTo>
                    <a:pt x="16" y="6"/>
                  </a:lnTo>
                  <a:lnTo>
                    <a:pt x="14" y="2"/>
                  </a:lnTo>
                  <a:lnTo>
                    <a:pt x="10" y="0"/>
                  </a:lnTo>
                  <a:lnTo>
                    <a:pt x="10" y="0"/>
                  </a:lnTo>
                  <a:close/>
                </a:path>
              </a:pathLst>
            </a:custGeom>
            <a:solidFill>
              <a:srgbClr val="FF6292"/>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57" name="Freeform 554"/>
            <p:cNvSpPr/>
            <p:nvPr/>
          </p:nvSpPr>
          <p:spPr bwMode="auto">
            <a:xfrm>
              <a:off x="2159000" y="3614738"/>
              <a:ext cx="114300" cy="53975"/>
            </a:xfrm>
            <a:custGeom>
              <a:avLst/>
              <a:gdLst/>
              <a:ahLst/>
              <a:cxnLst>
                <a:cxn ang="0">
                  <a:pos x="36" y="0"/>
                </a:cxn>
                <a:cxn ang="0">
                  <a:pos x="36" y="0"/>
                </a:cxn>
                <a:cxn ang="0">
                  <a:pos x="30" y="2"/>
                </a:cxn>
                <a:cxn ang="0">
                  <a:pos x="22" y="4"/>
                </a:cxn>
                <a:cxn ang="0">
                  <a:pos x="16" y="6"/>
                </a:cxn>
                <a:cxn ang="0">
                  <a:pos x="12" y="10"/>
                </a:cxn>
                <a:cxn ang="0">
                  <a:pos x="6" y="16"/>
                </a:cxn>
                <a:cxn ang="0">
                  <a:pos x="4" y="22"/>
                </a:cxn>
                <a:cxn ang="0">
                  <a:pos x="0" y="28"/>
                </a:cxn>
                <a:cxn ang="0">
                  <a:pos x="0" y="34"/>
                </a:cxn>
                <a:cxn ang="0">
                  <a:pos x="72" y="30"/>
                </a:cxn>
                <a:cxn ang="0">
                  <a:pos x="72" y="30"/>
                </a:cxn>
                <a:cxn ang="0">
                  <a:pos x="68" y="18"/>
                </a:cxn>
                <a:cxn ang="0">
                  <a:pos x="60" y="8"/>
                </a:cxn>
                <a:cxn ang="0">
                  <a:pos x="48" y="2"/>
                </a:cxn>
                <a:cxn ang="0">
                  <a:pos x="36" y="0"/>
                </a:cxn>
                <a:cxn ang="0">
                  <a:pos x="36" y="0"/>
                </a:cxn>
              </a:cxnLst>
              <a:rect l="0" t="0" r="r" b="b"/>
              <a:pathLst>
                <a:path w="72" h="34">
                  <a:moveTo>
                    <a:pt x="36" y="0"/>
                  </a:moveTo>
                  <a:lnTo>
                    <a:pt x="36" y="0"/>
                  </a:lnTo>
                  <a:lnTo>
                    <a:pt x="30" y="2"/>
                  </a:lnTo>
                  <a:lnTo>
                    <a:pt x="22" y="4"/>
                  </a:lnTo>
                  <a:lnTo>
                    <a:pt x="16" y="6"/>
                  </a:lnTo>
                  <a:lnTo>
                    <a:pt x="12" y="10"/>
                  </a:lnTo>
                  <a:lnTo>
                    <a:pt x="6" y="16"/>
                  </a:lnTo>
                  <a:lnTo>
                    <a:pt x="4" y="22"/>
                  </a:lnTo>
                  <a:lnTo>
                    <a:pt x="0" y="28"/>
                  </a:lnTo>
                  <a:lnTo>
                    <a:pt x="0" y="34"/>
                  </a:lnTo>
                  <a:lnTo>
                    <a:pt x="72" y="30"/>
                  </a:lnTo>
                  <a:lnTo>
                    <a:pt x="72" y="30"/>
                  </a:lnTo>
                  <a:lnTo>
                    <a:pt x="68" y="18"/>
                  </a:lnTo>
                  <a:lnTo>
                    <a:pt x="60" y="8"/>
                  </a:lnTo>
                  <a:lnTo>
                    <a:pt x="48" y="2"/>
                  </a:lnTo>
                  <a:lnTo>
                    <a:pt x="36" y="0"/>
                  </a:lnTo>
                  <a:lnTo>
                    <a:pt x="36" y="0"/>
                  </a:lnTo>
                  <a:close/>
                </a:path>
              </a:pathLst>
            </a:custGeom>
            <a:solidFill>
              <a:srgbClr val="A7C0B1"/>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58" name="Freeform 555"/>
            <p:cNvSpPr/>
            <p:nvPr/>
          </p:nvSpPr>
          <p:spPr bwMode="auto">
            <a:xfrm>
              <a:off x="2174875" y="3630613"/>
              <a:ext cx="82550" cy="38100"/>
            </a:xfrm>
            <a:custGeom>
              <a:avLst/>
              <a:gdLst/>
              <a:ahLst/>
              <a:cxnLst>
                <a:cxn ang="0">
                  <a:pos x="26" y="0"/>
                </a:cxn>
                <a:cxn ang="0">
                  <a:pos x="26" y="0"/>
                </a:cxn>
                <a:cxn ang="0">
                  <a:pos x="16" y="2"/>
                </a:cxn>
                <a:cxn ang="0">
                  <a:pos x="8" y="8"/>
                </a:cxn>
                <a:cxn ang="0">
                  <a:pos x="2" y="14"/>
                </a:cxn>
                <a:cxn ang="0">
                  <a:pos x="0" y="24"/>
                </a:cxn>
                <a:cxn ang="0">
                  <a:pos x="52" y="20"/>
                </a:cxn>
                <a:cxn ang="0">
                  <a:pos x="52" y="20"/>
                </a:cxn>
                <a:cxn ang="0">
                  <a:pos x="48" y="12"/>
                </a:cxn>
                <a:cxn ang="0">
                  <a:pos x="42" y="6"/>
                </a:cxn>
                <a:cxn ang="0">
                  <a:pos x="36" y="2"/>
                </a:cxn>
                <a:cxn ang="0">
                  <a:pos x="26" y="0"/>
                </a:cxn>
                <a:cxn ang="0">
                  <a:pos x="26" y="0"/>
                </a:cxn>
              </a:cxnLst>
              <a:rect l="0" t="0" r="r" b="b"/>
              <a:pathLst>
                <a:path w="52" h="24">
                  <a:moveTo>
                    <a:pt x="26" y="0"/>
                  </a:moveTo>
                  <a:lnTo>
                    <a:pt x="26" y="0"/>
                  </a:lnTo>
                  <a:lnTo>
                    <a:pt x="16" y="2"/>
                  </a:lnTo>
                  <a:lnTo>
                    <a:pt x="8" y="8"/>
                  </a:lnTo>
                  <a:lnTo>
                    <a:pt x="2" y="14"/>
                  </a:lnTo>
                  <a:lnTo>
                    <a:pt x="0" y="24"/>
                  </a:lnTo>
                  <a:lnTo>
                    <a:pt x="52" y="20"/>
                  </a:lnTo>
                  <a:lnTo>
                    <a:pt x="52" y="20"/>
                  </a:lnTo>
                  <a:lnTo>
                    <a:pt x="48" y="12"/>
                  </a:lnTo>
                  <a:lnTo>
                    <a:pt x="42" y="6"/>
                  </a:lnTo>
                  <a:lnTo>
                    <a:pt x="36" y="2"/>
                  </a:lnTo>
                  <a:lnTo>
                    <a:pt x="26" y="0"/>
                  </a:lnTo>
                  <a:lnTo>
                    <a:pt x="26" y="0"/>
                  </a:lnTo>
                  <a:close/>
                </a:path>
              </a:pathLst>
            </a:custGeom>
            <a:solidFill>
              <a:srgbClr val="FFF7B1"/>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59" name="Freeform 556"/>
            <p:cNvSpPr/>
            <p:nvPr/>
          </p:nvSpPr>
          <p:spPr bwMode="auto">
            <a:xfrm>
              <a:off x="2193925" y="3649663"/>
              <a:ext cx="44450" cy="15875"/>
            </a:xfrm>
            <a:custGeom>
              <a:avLst/>
              <a:gdLst/>
              <a:ahLst/>
              <a:cxnLst>
                <a:cxn ang="0">
                  <a:pos x="14" y="0"/>
                </a:cxn>
                <a:cxn ang="0">
                  <a:pos x="14" y="0"/>
                </a:cxn>
                <a:cxn ang="0">
                  <a:pos x="10" y="2"/>
                </a:cxn>
                <a:cxn ang="0">
                  <a:pos x="6" y="4"/>
                </a:cxn>
                <a:cxn ang="0">
                  <a:pos x="2" y="6"/>
                </a:cxn>
                <a:cxn ang="0">
                  <a:pos x="0" y="10"/>
                </a:cxn>
                <a:cxn ang="0">
                  <a:pos x="28" y="8"/>
                </a:cxn>
                <a:cxn ang="0">
                  <a:pos x="28" y="8"/>
                </a:cxn>
                <a:cxn ang="0">
                  <a:pos x="22" y="4"/>
                </a:cxn>
                <a:cxn ang="0">
                  <a:pos x="14" y="0"/>
                </a:cxn>
                <a:cxn ang="0">
                  <a:pos x="14" y="0"/>
                </a:cxn>
              </a:cxnLst>
              <a:rect l="0" t="0" r="r" b="b"/>
              <a:pathLst>
                <a:path w="28" h="10">
                  <a:moveTo>
                    <a:pt x="14" y="0"/>
                  </a:moveTo>
                  <a:lnTo>
                    <a:pt x="14" y="0"/>
                  </a:lnTo>
                  <a:lnTo>
                    <a:pt x="10" y="2"/>
                  </a:lnTo>
                  <a:lnTo>
                    <a:pt x="6" y="4"/>
                  </a:lnTo>
                  <a:lnTo>
                    <a:pt x="2" y="6"/>
                  </a:lnTo>
                  <a:lnTo>
                    <a:pt x="0" y="10"/>
                  </a:lnTo>
                  <a:lnTo>
                    <a:pt x="28" y="8"/>
                  </a:lnTo>
                  <a:lnTo>
                    <a:pt x="28" y="8"/>
                  </a:lnTo>
                  <a:lnTo>
                    <a:pt x="22" y="4"/>
                  </a:lnTo>
                  <a:lnTo>
                    <a:pt x="14" y="0"/>
                  </a:lnTo>
                  <a:lnTo>
                    <a:pt x="14" y="0"/>
                  </a:lnTo>
                  <a:close/>
                </a:path>
              </a:pathLst>
            </a:custGeom>
            <a:solidFill>
              <a:srgbClr val="FF6292"/>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60" name="Freeform 557"/>
            <p:cNvSpPr/>
            <p:nvPr/>
          </p:nvSpPr>
          <p:spPr bwMode="auto">
            <a:xfrm>
              <a:off x="2339975" y="3586163"/>
              <a:ext cx="92075" cy="69850"/>
            </a:xfrm>
            <a:custGeom>
              <a:avLst/>
              <a:gdLst/>
              <a:ahLst/>
              <a:cxnLst>
                <a:cxn ang="0">
                  <a:pos x="58" y="8"/>
                </a:cxn>
                <a:cxn ang="0">
                  <a:pos x="58" y="8"/>
                </a:cxn>
                <a:cxn ang="0">
                  <a:pos x="48" y="2"/>
                </a:cxn>
                <a:cxn ang="0">
                  <a:pos x="36" y="0"/>
                </a:cxn>
                <a:cxn ang="0">
                  <a:pos x="36" y="0"/>
                </a:cxn>
                <a:cxn ang="0">
                  <a:pos x="28" y="2"/>
                </a:cxn>
                <a:cxn ang="0">
                  <a:pos x="22" y="4"/>
                </a:cxn>
                <a:cxn ang="0">
                  <a:pos x="16" y="8"/>
                </a:cxn>
                <a:cxn ang="0">
                  <a:pos x="10" y="12"/>
                </a:cxn>
                <a:cxn ang="0">
                  <a:pos x="6" y="18"/>
                </a:cxn>
                <a:cxn ang="0">
                  <a:pos x="2" y="24"/>
                </a:cxn>
                <a:cxn ang="0">
                  <a:pos x="0" y="30"/>
                </a:cxn>
                <a:cxn ang="0">
                  <a:pos x="0" y="38"/>
                </a:cxn>
                <a:cxn ang="0">
                  <a:pos x="0" y="38"/>
                </a:cxn>
                <a:cxn ang="0">
                  <a:pos x="0" y="44"/>
                </a:cxn>
                <a:cxn ang="0">
                  <a:pos x="56" y="40"/>
                </a:cxn>
                <a:cxn ang="0">
                  <a:pos x="58" y="8"/>
                </a:cxn>
              </a:cxnLst>
              <a:rect l="0" t="0" r="r" b="b"/>
              <a:pathLst>
                <a:path w="58" h="44">
                  <a:moveTo>
                    <a:pt x="58" y="8"/>
                  </a:moveTo>
                  <a:lnTo>
                    <a:pt x="58" y="8"/>
                  </a:lnTo>
                  <a:lnTo>
                    <a:pt x="48" y="2"/>
                  </a:lnTo>
                  <a:lnTo>
                    <a:pt x="36" y="0"/>
                  </a:lnTo>
                  <a:lnTo>
                    <a:pt x="36" y="0"/>
                  </a:lnTo>
                  <a:lnTo>
                    <a:pt x="28" y="2"/>
                  </a:lnTo>
                  <a:lnTo>
                    <a:pt x="22" y="4"/>
                  </a:lnTo>
                  <a:lnTo>
                    <a:pt x="16" y="8"/>
                  </a:lnTo>
                  <a:lnTo>
                    <a:pt x="10" y="12"/>
                  </a:lnTo>
                  <a:lnTo>
                    <a:pt x="6" y="18"/>
                  </a:lnTo>
                  <a:lnTo>
                    <a:pt x="2" y="24"/>
                  </a:lnTo>
                  <a:lnTo>
                    <a:pt x="0" y="30"/>
                  </a:lnTo>
                  <a:lnTo>
                    <a:pt x="0" y="38"/>
                  </a:lnTo>
                  <a:lnTo>
                    <a:pt x="0" y="38"/>
                  </a:lnTo>
                  <a:lnTo>
                    <a:pt x="0" y="44"/>
                  </a:lnTo>
                  <a:lnTo>
                    <a:pt x="56" y="40"/>
                  </a:lnTo>
                  <a:lnTo>
                    <a:pt x="58" y="8"/>
                  </a:lnTo>
                  <a:close/>
                </a:path>
              </a:pathLst>
            </a:custGeom>
            <a:solidFill>
              <a:srgbClr val="A7C0B1"/>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61" name="Freeform 558"/>
            <p:cNvSpPr/>
            <p:nvPr/>
          </p:nvSpPr>
          <p:spPr bwMode="auto">
            <a:xfrm>
              <a:off x="2355850" y="3605213"/>
              <a:ext cx="76200" cy="50800"/>
            </a:xfrm>
            <a:custGeom>
              <a:avLst/>
              <a:gdLst/>
              <a:ahLst/>
              <a:cxnLst>
                <a:cxn ang="0">
                  <a:pos x="48" y="10"/>
                </a:cxn>
                <a:cxn ang="0">
                  <a:pos x="48" y="10"/>
                </a:cxn>
                <a:cxn ang="0">
                  <a:pos x="44" y="6"/>
                </a:cxn>
                <a:cxn ang="0">
                  <a:pos x="38" y="2"/>
                </a:cxn>
                <a:cxn ang="0">
                  <a:pos x="32" y="0"/>
                </a:cxn>
                <a:cxn ang="0">
                  <a:pos x="26" y="0"/>
                </a:cxn>
                <a:cxn ang="0">
                  <a:pos x="26" y="0"/>
                </a:cxn>
                <a:cxn ang="0">
                  <a:pos x="16" y="2"/>
                </a:cxn>
                <a:cxn ang="0">
                  <a:pos x="8" y="6"/>
                </a:cxn>
                <a:cxn ang="0">
                  <a:pos x="2" y="16"/>
                </a:cxn>
                <a:cxn ang="0">
                  <a:pos x="0" y="26"/>
                </a:cxn>
                <a:cxn ang="0">
                  <a:pos x="0" y="26"/>
                </a:cxn>
                <a:cxn ang="0">
                  <a:pos x="0" y="32"/>
                </a:cxn>
                <a:cxn ang="0">
                  <a:pos x="46" y="28"/>
                </a:cxn>
                <a:cxn ang="0">
                  <a:pos x="48" y="10"/>
                </a:cxn>
              </a:cxnLst>
              <a:rect l="0" t="0" r="r" b="b"/>
              <a:pathLst>
                <a:path w="48" h="32">
                  <a:moveTo>
                    <a:pt x="48" y="10"/>
                  </a:moveTo>
                  <a:lnTo>
                    <a:pt x="48" y="10"/>
                  </a:lnTo>
                  <a:lnTo>
                    <a:pt x="44" y="6"/>
                  </a:lnTo>
                  <a:lnTo>
                    <a:pt x="38" y="2"/>
                  </a:lnTo>
                  <a:lnTo>
                    <a:pt x="32" y="0"/>
                  </a:lnTo>
                  <a:lnTo>
                    <a:pt x="26" y="0"/>
                  </a:lnTo>
                  <a:lnTo>
                    <a:pt x="26" y="0"/>
                  </a:lnTo>
                  <a:lnTo>
                    <a:pt x="16" y="2"/>
                  </a:lnTo>
                  <a:lnTo>
                    <a:pt x="8" y="6"/>
                  </a:lnTo>
                  <a:lnTo>
                    <a:pt x="2" y="16"/>
                  </a:lnTo>
                  <a:lnTo>
                    <a:pt x="0" y="26"/>
                  </a:lnTo>
                  <a:lnTo>
                    <a:pt x="0" y="26"/>
                  </a:lnTo>
                  <a:lnTo>
                    <a:pt x="0" y="32"/>
                  </a:lnTo>
                  <a:lnTo>
                    <a:pt x="46" y="28"/>
                  </a:lnTo>
                  <a:lnTo>
                    <a:pt x="48" y="10"/>
                  </a:lnTo>
                  <a:close/>
                </a:path>
              </a:pathLst>
            </a:custGeom>
            <a:solidFill>
              <a:srgbClr val="FFF7B1"/>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sp>
          <p:nvSpPr>
            <p:cNvPr id="662" name="Freeform 559"/>
            <p:cNvSpPr/>
            <p:nvPr/>
          </p:nvSpPr>
          <p:spPr bwMode="auto">
            <a:xfrm>
              <a:off x="2374900" y="3624263"/>
              <a:ext cx="44450" cy="28575"/>
            </a:xfrm>
            <a:custGeom>
              <a:avLst/>
              <a:gdLst/>
              <a:ahLst/>
              <a:cxnLst>
                <a:cxn ang="0">
                  <a:pos x="28" y="14"/>
                </a:cxn>
                <a:cxn ang="0">
                  <a:pos x="28" y="14"/>
                </a:cxn>
                <a:cxn ang="0">
                  <a:pos x="28" y="8"/>
                </a:cxn>
                <a:cxn ang="0">
                  <a:pos x="24" y="4"/>
                </a:cxn>
                <a:cxn ang="0">
                  <a:pos x="20" y="0"/>
                </a:cxn>
                <a:cxn ang="0">
                  <a:pos x="14" y="0"/>
                </a:cxn>
                <a:cxn ang="0">
                  <a:pos x="14" y="0"/>
                </a:cxn>
                <a:cxn ang="0">
                  <a:pos x="8" y="0"/>
                </a:cxn>
                <a:cxn ang="0">
                  <a:pos x="4" y="4"/>
                </a:cxn>
                <a:cxn ang="0">
                  <a:pos x="0" y="8"/>
                </a:cxn>
                <a:cxn ang="0">
                  <a:pos x="0" y="14"/>
                </a:cxn>
                <a:cxn ang="0">
                  <a:pos x="0" y="14"/>
                </a:cxn>
                <a:cxn ang="0">
                  <a:pos x="0" y="18"/>
                </a:cxn>
                <a:cxn ang="0">
                  <a:pos x="28" y="16"/>
                </a:cxn>
                <a:cxn ang="0">
                  <a:pos x="28" y="16"/>
                </a:cxn>
                <a:cxn ang="0">
                  <a:pos x="28" y="14"/>
                </a:cxn>
                <a:cxn ang="0">
                  <a:pos x="28" y="14"/>
                </a:cxn>
              </a:cxnLst>
              <a:rect l="0" t="0" r="r" b="b"/>
              <a:pathLst>
                <a:path w="28" h="18">
                  <a:moveTo>
                    <a:pt x="28" y="14"/>
                  </a:moveTo>
                  <a:lnTo>
                    <a:pt x="28" y="14"/>
                  </a:lnTo>
                  <a:lnTo>
                    <a:pt x="28" y="8"/>
                  </a:lnTo>
                  <a:lnTo>
                    <a:pt x="24" y="4"/>
                  </a:lnTo>
                  <a:lnTo>
                    <a:pt x="20" y="0"/>
                  </a:lnTo>
                  <a:lnTo>
                    <a:pt x="14" y="0"/>
                  </a:lnTo>
                  <a:lnTo>
                    <a:pt x="14" y="0"/>
                  </a:lnTo>
                  <a:lnTo>
                    <a:pt x="8" y="0"/>
                  </a:lnTo>
                  <a:lnTo>
                    <a:pt x="4" y="4"/>
                  </a:lnTo>
                  <a:lnTo>
                    <a:pt x="0" y="8"/>
                  </a:lnTo>
                  <a:lnTo>
                    <a:pt x="0" y="14"/>
                  </a:lnTo>
                  <a:lnTo>
                    <a:pt x="0" y="14"/>
                  </a:lnTo>
                  <a:lnTo>
                    <a:pt x="0" y="18"/>
                  </a:lnTo>
                  <a:lnTo>
                    <a:pt x="28" y="16"/>
                  </a:lnTo>
                  <a:lnTo>
                    <a:pt x="28" y="16"/>
                  </a:lnTo>
                  <a:lnTo>
                    <a:pt x="28" y="14"/>
                  </a:lnTo>
                  <a:lnTo>
                    <a:pt x="28" y="14"/>
                  </a:lnTo>
                  <a:close/>
                </a:path>
              </a:pathLst>
            </a:custGeom>
            <a:solidFill>
              <a:srgbClr val="FF6292"/>
            </a:solidFill>
            <a:ln w="9525">
              <a:noFill/>
              <a:round/>
            </a:ln>
          </p:spPr>
          <p:txBody>
            <a:bodyPr vert="horz" wrap="square" lIns="91440" tIns="45720" rIns="91440" bIns="45720" numCol="1" anchor="t" anchorCtr="0" compatLnSpc="1"/>
            <a:lstStyle/>
            <a:p>
              <a:endParaRPr lang="zh-CN" altLang="en-US">
                <a:latin typeface="Arial" panose="020B0604020202020204" pitchFamily="34" charset="0"/>
                <a:ea typeface="Arial" panose="020B0604020202020204" pitchFamily="34" charset="0"/>
              </a:endParaRPr>
            </a:p>
          </p:txBody>
        </p:sp>
      </p:grpSp>
    </p:spTree>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airplan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30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357">
                                            <p:txEl>
                                              <p:pRg st="0" end="0"/>
                                            </p:txEl>
                                          </p:spTgt>
                                        </p:tgtEl>
                                        <p:attrNameLst>
                                          <p:attrName>style.visibility</p:attrName>
                                        </p:attrNameLst>
                                      </p:cBhvr>
                                      <p:to>
                                        <p:strVal val="visible"/>
                                      </p:to>
                                    </p:set>
                                    <p:animEffect transition="in" filter="fade">
                                      <p:cBhvr>
                                        <p:cTn id="12" dur="3000"/>
                                        <p:tgtEl>
                                          <p:spTgt spid="357">
                                            <p:txEl>
                                              <p:pRg st="0" end="0"/>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357">
                                            <p:txEl>
                                              <p:pRg st="1" end="1"/>
                                            </p:txEl>
                                          </p:spTgt>
                                        </p:tgtEl>
                                        <p:attrNameLst>
                                          <p:attrName>style.visibility</p:attrName>
                                        </p:attrNameLst>
                                      </p:cBhvr>
                                      <p:to>
                                        <p:strVal val="visible"/>
                                      </p:to>
                                    </p:set>
                                    <p:animEffect transition="in" filter="fade">
                                      <p:cBhvr>
                                        <p:cTn id="17" dur="3000"/>
                                        <p:tgtEl>
                                          <p:spTgt spid="357">
                                            <p:txEl>
                                              <p:pRg st="1" end="1"/>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357">
                                            <p:txEl>
                                              <p:pRg st="2" end="2"/>
                                            </p:txEl>
                                          </p:spTgt>
                                        </p:tgtEl>
                                        <p:attrNameLst>
                                          <p:attrName>style.visibility</p:attrName>
                                        </p:attrNameLst>
                                      </p:cBhvr>
                                      <p:to>
                                        <p:strVal val="visible"/>
                                      </p:to>
                                    </p:set>
                                    <p:animEffect transition="in" filter="fade">
                                      <p:cBhvr>
                                        <p:cTn id="22" dur="3000"/>
                                        <p:tgtEl>
                                          <p:spTgt spid="357">
                                            <p:txEl>
                                              <p:pRg st="2" end="2"/>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grpId="0" nodeType="clickEffect">
                                  <p:stCondLst>
                                    <p:cond delay="0"/>
                                  </p:stCondLst>
                                  <p:childTnLst>
                                    <p:set>
                                      <p:cBhvr>
                                        <p:cTn id="26" dur="1" fill="hold">
                                          <p:stCondLst>
                                            <p:cond delay="0"/>
                                          </p:stCondLst>
                                        </p:cTn>
                                        <p:tgtEl>
                                          <p:spTgt spid="357">
                                            <p:txEl>
                                              <p:pRg st="3" end="3"/>
                                            </p:txEl>
                                          </p:spTgt>
                                        </p:tgtEl>
                                        <p:attrNameLst>
                                          <p:attrName>style.visibility</p:attrName>
                                        </p:attrNameLst>
                                      </p:cBhvr>
                                      <p:to>
                                        <p:strVal val="visible"/>
                                      </p:to>
                                    </p:set>
                                    <p:animEffect transition="in" filter="fade">
                                      <p:cBhvr>
                                        <p:cTn id="27" dur="3000"/>
                                        <p:tgtEl>
                                          <p:spTgt spid="357">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7" grpId="0" build="p"/>
    </p:bldLst>
  </p:timing>
</p:sld>
</file>

<file path=ppt/theme/theme1.xml><?xml version="1.0" encoding="utf-8"?>
<a:theme xmlns:a="http://schemas.openxmlformats.org/drawingml/2006/main" name="Office 主题">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3672</TotalTime>
  <Words>640</Words>
  <Application>Microsoft Office PowerPoint</Application>
  <PresentationFormat>On-screen Show (16:9)</PresentationFormat>
  <Paragraphs>62</Paragraphs>
  <Slides>22</Slides>
  <Notes>1</Notes>
  <HiddenSlides>0</HiddenSlides>
  <MMClips>0</MMClips>
  <ScaleCrop>false</ScaleCrop>
  <HeadingPairs>
    <vt:vector size="6" baseType="variant">
      <vt:variant>
        <vt:lpstr>Fonts Used</vt:lpstr>
      </vt:variant>
      <vt:variant>
        <vt:i4>7</vt:i4>
      </vt:variant>
      <vt:variant>
        <vt:lpstr>Theme</vt:lpstr>
      </vt:variant>
      <vt:variant>
        <vt:i4>1</vt:i4>
      </vt:variant>
      <vt:variant>
        <vt:lpstr>Slide Titles</vt:lpstr>
      </vt:variant>
      <vt:variant>
        <vt:i4>22</vt:i4>
      </vt:variant>
    </vt:vector>
  </HeadingPairs>
  <TitlesOfParts>
    <vt:vector size="30" baseType="lpstr">
      <vt:lpstr>宋体</vt:lpstr>
      <vt:lpstr>Arial</vt:lpstr>
      <vt:lpstr>Calibri</vt:lpstr>
      <vt:lpstr>Comic Sans MS</vt:lpstr>
      <vt:lpstr>Times New Roman</vt:lpstr>
      <vt:lpstr>Trebuchet MS</vt:lpstr>
      <vt:lpstr>Wingdings</vt:lpstr>
      <vt:lpstr>Office 主题</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Diseminarea Activităţii</vt:lpstr>
      <vt:lpstr>PowerPoint Presentation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幻灯片 1</dc:title>
  <dc:creator>Administrator</dc:creator>
  <cp:lastModifiedBy>Reka</cp:lastModifiedBy>
  <cp:revision>145</cp:revision>
  <dcterms:created xsi:type="dcterms:W3CDTF">2015-11-16T06:40:00Z</dcterms:created>
  <dcterms:modified xsi:type="dcterms:W3CDTF">2020-10-07T13:48:30Z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KSOProductBuildVer">
    <vt:lpwstr>1033-11.2.0.9453</vt:lpwstr>
  </property>
</Properties>
</file>